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5"/>
    <p:sldMasterId id="214748373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Proxima Nova"/>
      <p:regular r:id="rId29"/>
      <p:bold r:id="rId30"/>
      <p:italic r:id="rId31"/>
      <p:boldItalic r:id="rId32"/>
    </p:embeddedFont>
    <p:embeddedFont>
      <p:font typeface="Helvetica Neue"/>
      <p:regular r:id="rId33"/>
      <p:bold r:id="rId34"/>
      <p:italic r:id="rId35"/>
      <p:boldItalic r:id="rId36"/>
    </p:embeddedFont>
    <p:embeddedFont>
      <p:font typeface="Helvetica Neue Light"/>
      <p:regular r:id="rId37"/>
      <p:bold r:id="rId38"/>
      <p:italic r:id="rId39"/>
      <p:boldItalic r:id="rId40"/>
    </p:embeddedFont>
    <p:embeddedFont>
      <p:font typeface="Gill Sans"/>
      <p:regular r:id="rId41"/>
      <p:bold r:id="rId42"/>
    </p:embeddedFont>
    <p:embeddedFont>
      <p:font typeface="Questrial"/>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27">
          <p15:clr>
            <a:srgbClr val="A4A3A4"/>
          </p15:clr>
        </p15:guide>
        <p15:guide id="2" pos="2876">
          <p15:clr>
            <a:srgbClr val="A4A3A4"/>
          </p15:clr>
        </p15:guide>
        <p15:guide id="3" orient="horz" pos="378">
          <p15:clr>
            <a:srgbClr val="9AA0A6"/>
          </p15:clr>
        </p15:guide>
        <p15:guide id="4" pos="4906">
          <p15:clr>
            <a:srgbClr val="9AA0A6"/>
          </p15:clr>
        </p15:guide>
        <p15:guide id="5" orient="horz" pos="3144">
          <p15:clr>
            <a:srgbClr val="9AA0A6"/>
          </p15:clr>
        </p15:guide>
        <p15:guide id="6" orient="horz" pos="1493">
          <p15:clr>
            <a:srgbClr val="9AA0A6"/>
          </p15:clr>
        </p15:guide>
        <p15:guide id="7" orient="horz" pos="3045">
          <p15:clr>
            <a:srgbClr val="9AA0A6"/>
          </p15:clr>
        </p15:guide>
        <p15:guide id="8" pos="847">
          <p15:clr>
            <a:srgbClr val="9AA0A6"/>
          </p15:clr>
        </p15:guide>
        <p15:guide id="9" pos="2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51113D-41E4-4B8B-8D19-8278B5B190AB}">
  <a:tblStyle styleId="{CD51113D-41E4-4B8B-8D19-8278B5B190A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27" orient="horz"/>
        <p:guide pos="2876"/>
        <p:guide pos="378" orient="horz"/>
        <p:guide pos="4906"/>
        <p:guide pos="3144" orient="horz"/>
        <p:guide pos="1493" orient="horz"/>
        <p:guide pos="3045" orient="horz"/>
        <p:guide pos="847"/>
        <p:guide pos="271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Italic.fntdata"/><Relationship Id="rId42" Type="http://schemas.openxmlformats.org/officeDocument/2006/relationships/font" Target="fonts/GillSans-bold.fntdata"/><Relationship Id="rId41" Type="http://schemas.openxmlformats.org/officeDocument/2006/relationships/font" Target="fonts/GillSans-regular.fntdata"/><Relationship Id="rId43" Type="http://schemas.openxmlformats.org/officeDocument/2006/relationships/font" Target="fonts/Questria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italic.fntdata"/><Relationship Id="rId30" Type="http://schemas.openxmlformats.org/officeDocument/2006/relationships/font" Target="fonts/ProximaNova-bold.fntdata"/><Relationship Id="rId33" Type="http://schemas.openxmlformats.org/officeDocument/2006/relationships/font" Target="fonts/HelveticaNeue-regular.fntdata"/><Relationship Id="rId32" Type="http://schemas.openxmlformats.org/officeDocument/2006/relationships/font" Target="fonts/ProximaNova-boldItalic.fntdata"/><Relationship Id="rId35" Type="http://schemas.openxmlformats.org/officeDocument/2006/relationships/font" Target="fonts/HelveticaNeue-italic.fntdata"/><Relationship Id="rId34" Type="http://schemas.openxmlformats.org/officeDocument/2006/relationships/font" Target="fonts/HelveticaNeue-bold.fntdata"/><Relationship Id="rId37" Type="http://schemas.openxmlformats.org/officeDocument/2006/relationships/font" Target="fonts/HelveticaNeueLight-regular.fntdata"/><Relationship Id="rId36" Type="http://schemas.openxmlformats.org/officeDocument/2006/relationships/font" Target="fonts/HelveticaNeue-boldItalic.fntdata"/><Relationship Id="rId39" Type="http://schemas.openxmlformats.org/officeDocument/2006/relationships/font" Target="fonts/HelveticaNeueLight-italic.fntdata"/><Relationship Id="rId38" Type="http://schemas.openxmlformats.org/officeDocument/2006/relationships/font" Target="fonts/HelveticaNeueLight-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ProximaNova-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7" name="Google Shape;15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1dc681e93c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3" name="Google Shape;1673;g1dc681e93c4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71600" rtl="0" algn="l">
              <a:lnSpc>
                <a:spcPct val="115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1dc681e93c4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9" name="Google Shape;1679;g1dc681e93c4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1dc681e93c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8" name="Google Shape;1698;g1dc681e93c4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dc7a88191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g1dc7a88191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dc681e93c4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3" name="Google Shape;1713;g1dc681e93c4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1dc681e93c4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2" name="Google Shape;1722;g1dc681e93c4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1dc7a8819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9" name="Google Shape;1729;g1dc7a881911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71600" rtl="0" algn="l">
              <a:lnSpc>
                <a:spcPct val="115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1dc7a88191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5" name="Google Shape;1735;g1dc7a881911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1dc7a88191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4" name="Google Shape;1754;g1dc7a881911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71600" rtl="0" algn="l">
              <a:lnSpc>
                <a:spcPct val="115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1dc7a88191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0" name="Google Shape;1760;g1dc7a881911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1dc7a88191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3" name="Google Shape;1553;g1dc7a88191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1dc7a88191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9" name="Google Shape;1779;g1dc7a881911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71600" rtl="0" algn="l">
              <a:lnSpc>
                <a:spcPct val="115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1dc7a88191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5" name="Google Shape;1785;g1dc7a881911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dc681e93c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0" name="Google Shape;1580;g1dc681e93c4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1dc681e93c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9" name="Google Shape;1599;g1dc681e93c4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dc681e93c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6" name="Google Shape;1616;g1dc681e93c4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1" name="Google Shape;163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1dc681e93c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6" name="Google Shape;1646;g1dc681e93c4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dc681e93c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7" name="Google Shape;1657;g1dc681e93c4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ash">
  <p:cSld name="CUSTOM_1">
    <p:bg>
      <p:bgPr>
        <a:solidFill>
          <a:srgbClr val="142328"/>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97775" y="1624250"/>
            <a:ext cx="6860100" cy="49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800"/>
              <a:buNone/>
              <a:defRPr sz="1800">
                <a:solidFill>
                  <a:srgbClr val="06C167"/>
                </a:solidFill>
              </a:defRPr>
            </a:lvl1pPr>
            <a:lvl2pPr lvl="1" algn="l">
              <a:lnSpc>
                <a:spcPct val="100000"/>
              </a:lnSpc>
              <a:spcBef>
                <a:spcPts val="0"/>
              </a:spcBef>
              <a:spcAft>
                <a:spcPts val="0"/>
              </a:spcAft>
              <a:buSzPts val="2800"/>
              <a:buNone/>
              <a:defRPr sz="1800">
                <a:solidFill>
                  <a:srgbClr val="06C167"/>
                </a:solidFill>
              </a:defRPr>
            </a:lvl2pPr>
            <a:lvl3pPr lvl="2" algn="l">
              <a:lnSpc>
                <a:spcPct val="100000"/>
              </a:lnSpc>
              <a:spcBef>
                <a:spcPts val="0"/>
              </a:spcBef>
              <a:spcAft>
                <a:spcPts val="0"/>
              </a:spcAft>
              <a:buSzPts val="2800"/>
              <a:buNone/>
              <a:defRPr sz="1800">
                <a:solidFill>
                  <a:srgbClr val="06C167"/>
                </a:solidFill>
              </a:defRPr>
            </a:lvl3pPr>
            <a:lvl4pPr lvl="3" algn="l">
              <a:lnSpc>
                <a:spcPct val="100000"/>
              </a:lnSpc>
              <a:spcBef>
                <a:spcPts val="0"/>
              </a:spcBef>
              <a:spcAft>
                <a:spcPts val="0"/>
              </a:spcAft>
              <a:buSzPts val="2800"/>
              <a:buNone/>
              <a:defRPr sz="1800">
                <a:solidFill>
                  <a:srgbClr val="06C167"/>
                </a:solidFill>
              </a:defRPr>
            </a:lvl4pPr>
            <a:lvl5pPr lvl="4" algn="l">
              <a:lnSpc>
                <a:spcPct val="100000"/>
              </a:lnSpc>
              <a:spcBef>
                <a:spcPts val="0"/>
              </a:spcBef>
              <a:spcAft>
                <a:spcPts val="0"/>
              </a:spcAft>
              <a:buSzPts val="2800"/>
              <a:buNone/>
              <a:defRPr sz="1800">
                <a:solidFill>
                  <a:srgbClr val="06C167"/>
                </a:solidFill>
              </a:defRPr>
            </a:lvl5pPr>
            <a:lvl6pPr lvl="5" algn="l">
              <a:lnSpc>
                <a:spcPct val="100000"/>
              </a:lnSpc>
              <a:spcBef>
                <a:spcPts val="0"/>
              </a:spcBef>
              <a:spcAft>
                <a:spcPts val="0"/>
              </a:spcAft>
              <a:buSzPts val="2800"/>
              <a:buNone/>
              <a:defRPr sz="1800">
                <a:solidFill>
                  <a:srgbClr val="06C167"/>
                </a:solidFill>
              </a:defRPr>
            </a:lvl6pPr>
            <a:lvl7pPr lvl="6" algn="l">
              <a:lnSpc>
                <a:spcPct val="100000"/>
              </a:lnSpc>
              <a:spcBef>
                <a:spcPts val="0"/>
              </a:spcBef>
              <a:spcAft>
                <a:spcPts val="0"/>
              </a:spcAft>
              <a:buSzPts val="2800"/>
              <a:buNone/>
              <a:defRPr sz="1800">
                <a:solidFill>
                  <a:srgbClr val="06C167"/>
                </a:solidFill>
              </a:defRPr>
            </a:lvl7pPr>
            <a:lvl8pPr lvl="7" algn="l">
              <a:lnSpc>
                <a:spcPct val="100000"/>
              </a:lnSpc>
              <a:spcBef>
                <a:spcPts val="0"/>
              </a:spcBef>
              <a:spcAft>
                <a:spcPts val="0"/>
              </a:spcAft>
              <a:buSzPts val="2800"/>
              <a:buNone/>
              <a:defRPr sz="1800">
                <a:solidFill>
                  <a:srgbClr val="06C167"/>
                </a:solidFill>
              </a:defRPr>
            </a:lvl8pPr>
            <a:lvl9pPr lvl="8" algn="l">
              <a:lnSpc>
                <a:spcPct val="100000"/>
              </a:lnSpc>
              <a:spcBef>
                <a:spcPts val="0"/>
              </a:spcBef>
              <a:spcAft>
                <a:spcPts val="0"/>
              </a:spcAft>
              <a:buSzPts val="2800"/>
              <a:buNone/>
              <a:defRPr sz="1800">
                <a:solidFill>
                  <a:srgbClr val="06C167"/>
                </a:solidFill>
              </a:defRPr>
            </a:lvl9pPr>
          </a:lstStyle>
          <a:p/>
        </p:txBody>
      </p:sp>
      <p:sp>
        <p:nvSpPr>
          <p:cNvPr id="11" name="Google Shape;11;p2"/>
          <p:cNvSpPr txBox="1"/>
          <p:nvPr>
            <p:ph idx="2" type="title"/>
          </p:nvPr>
        </p:nvSpPr>
        <p:spPr>
          <a:xfrm>
            <a:off x="457200" y="2066550"/>
            <a:ext cx="6860100" cy="1010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b="1" sz="4800">
                <a:solidFill>
                  <a:srgbClr val="FFFFFF"/>
                </a:solidFill>
                <a:latin typeface="Questrial"/>
                <a:ea typeface="Questrial"/>
                <a:cs typeface="Questrial"/>
                <a:sym typeface="Questrial"/>
              </a:defRPr>
            </a:lvl1pPr>
            <a:lvl2pPr lvl="1" algn="l">
              <a:lnSpc>
                <a:spcPct val="100000"/>
              </a:lnSpc>
              <a:spcBef>
                <a:spcPts val="0"/>
              </a:spcBef>
              <a:spcAft>
                <a:spcPts val="0"/>
              </a:spcAft>
              <a:buSzPts val="2800"/>
              <a:buNone/>
              <a:defRPr b="1" sz="4800">
                <a:solidFill>
                  <a:srgbClr val="FFFFFF"/>
                </a:solidFill>
                <a:latin typeface="Questrial"/>
                <a:ea typeface="Questrial"/>
                <a:cs typeface="Questrial"/>
                <a:sym typeface="Questrial"/>
              </a:defRPr>
            </a:lvl2pPr>
            <a:lvl3pPr lvl="2" algn="l">
              <a:lnSpc>
                <a:spcPct val="100000"/>
              </a:lnSpc>
              <a:spcBef>
                <a:spcPts val="0"/>
              </a:spcBef>
              <a:spcAft>
                <a:spcPts val="0"/>
              </a:spcAft>
              <a:buSzPts val="2800"/>
              <a:buNone/>
              <a:defRPr b="1" sz="4800">
                <a:solidFill>
                  <a:srgbClr val="FFFFFF"/>
                </a:solidFill>
                <a:latin typeface="Questrial"/>
                <a:ea typeface="Questrial"/>
                <a:cs typeface="Questrial"/>
                <a:sym typeface="Questrial"/>
              </a:defRPr>
            </a:lvl3pPr>
            <a:lvl4pPr lvl="3" algn="l">
              <a:lnSpc>
                <a:spcPct val="100000"/>
              </a:lnSpc>
              <a:spcBef>
                <a:spcPts val="0"/>
              </a:spcBef>
              <a:spcAft>
                <a:spcPts val="0"/>
              </a:spcAft>
              <a:buSzPts val="2800"/>
              <a:buNone/>
              <a:defRPr b="1" sz="4800">
                <a:solidFill>
                  <a:srgbClr val="FFFFFF"/>
                </a:solidFill>
                <a:latin typeface="Questrial"/>
                <a:ea typeface="Questrial"/>
                <a:cs typeface="Questrial"/>
                <a:sym typeface="Questrial"/>
              </a:defRPr>
            </a:lvl4pPr>
            <a:lvl5pPr lvl="4" algn="l">
              <a:lnSpc>
                <a:spcPct val="100000"/>
              </a:lnSpc>
              <a:spcBef>
                <a:spcPts val="0"/>
              </a:spcBef>
              <a:spcAft>
                <a:spcPts val="0"/>
              </a:spcAft>
              <a:buSzPts val="2800"/>
              <a:buNone/>
              <a:defRPr b="1" sz="4800">
                <a:solidFill>
                  <a:srgbClr val="FFFFFF"/>
                </a:solidFill>
                <a:latin typeface="Questrial"/>
                <a:ea typeface="Questrial"/>
                <a:cs typeface="Questrial"/>
                <a:sym typeface="Questrial"/>
              </a:defRPr>
            </a:lvl5pPr>
            <a:lvl6pPr lvl="5" algn="l">
              <a:lnSpc>
                <a:spcPct val="100000"/>
              </a:lnSpc>
              <a:spcBef>
                <a:spcPts val="0"/>
              </a:spcBef>
              <a:spcAft>
                <a:spcPts val="0"/>
              </a:spcAft>
              <a:buSzPts val="2800"/>
              <a:buNone/>
              <a:defRPr b="1" sz="4800">
                <a:solidFill>
                  <a:srgbClr val="FFFFFF"/>
                </a:solidFill>
                <a:latin typeface="Questrial"/>
                <a:ea typeface="Questrial"/>
                <a:cs typeface="Questrial"/>
                <a:sym typeface="Questrial"/>
              </a:defRPr>
            </a:lvl6pPr>
            <a:lvl7pPr lvl="6" algn="l">
              <a:lnSpc>
                <a:spcPct val="100000"/>
              </a:lnSpc>
              <a:spcBef>
                <a:spcPts val="0"/>
              </a:spcBef>
              <a:spcAft>
                <a:spcPts val="0"/>
              </a:spcAft>
              <a:buSzPts val="2800"/>
              <a:buNone/>
              <a:defRPr b="1" sz="4800">
                <a:solidFill>
                  <a:srgbClr val="FFFFFF"/>
                </a:solidFill>
                <a:latin typeface="Questrial"/>
                <a:ea typeface="Questrial"/>
                <a:cs typeface="Questrial"/>
                <a:sym typeface="Questrial"/>
              </a:defRPr>
            </a:lvl7pPr>
            <a:lvl8pPr lvl="7" algn="l">
              <a:lnSpc>
                <a:spcPct val="100000"/>
              </a:lnSpc>
              <a:spcBef>
                <a:spcPts val="0"/>
              </a:spcBef>
              <a:spcAft>
                <a:spcPts val="0"/>
              </a:spcAft>
              <a:buSzPts val="2800"/>
              <a:buNone/>
              <a:defRPr b="1" sz="4800">
                <a:solidFill>
                  <a:srgbClr val="FFFFFF"/>
                </a:solidFill>
                <a:latin typeface="Questrial"/>
                <a:ea typeface="Questrial"/>
                <a:cs typeface="Questrial"/>
                <a:sym typeface="Questrial"/>
              </a:defRPr>
            </a:lvl8pPr>
            <a:lvl9pPr lvl="8" algn="l">
              <a:lnSpc>
                <a:spcPct val="100000"/>
              </a:lnSpc>
              <a:spcBef>
                <a:spcPts val="0"/>
              </a:spcBef>
              <a:spcAft>
                <a:spcPts val="0"/>
              </a:spcAft>
              <a:buSzPts val="2800"/>
              <a:buNone/>
              <a:defRPr b="1" sz="4800">
                <a:solidFill>
                  <a:srgbClr val="FFFFFF"/>
                </a:solidFill>
                <a:latin typeface="Questrial"/>
                <a:ea typeface="Questrial"/>
                <a:cs typeface="Questrial"/>
                <a:sym typeface="Questrial"/>
              </a:defRPr>
            </a:lvl9pPr>
          </a:lstStyle>
          <a:p/>
        </p:txBody>
      </p:sp>
      <p:sp>
        <p:nvSpPr>
          <p:cNvPr id="12" name="Google Shape;12;p2"/>
          <p:cNvSpPr txBox="1"/>
          <p:nvPr>
            <p:ph idx="1" type="subTitle"/>
          </p:nvPr>
        </p:nvSpPr>
        <p:spPr>
          <a:xfrm>
            <a:off x="497775" y="3025000"/>
            <a:ext cx="5367300" cy="454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a:solidFill>
                  <a:srgbClr val="FFFFFF"/>
                </a:solidFill>
                <a:latin typeface="Questrial"/>
                <a:ea typeface="Questrial"/>
                <a:cs typeface="Questrial"/>
                <a:sym typeface="Questrial"/>
              </a:defRPr>
            </a:lvl1pPr>
            <a:lvl2pPr lvl="1" algn="l">
              <a:lnSpc>
                <a:spcPct val="115000"/>
              </a:lnSpc>
              <a:spcBef>
                <a:spcPts val="1200"/>
              </a:spcBef>
              <a:spcAft>
                <a:spcPts val="0"/>
              </a:spcAft>
              <a:buSzPts val="1400"/>
              <a:buNone/>
              <a:defRPr>
                <a:solidFill>
                  <a:srgbClr val="FFFFFF"/>
                </a:solidFill>
                <a:latin typeface="Questrial"/>
                <a:ea typeface="Questrial"/>
                <a:cs typeface="Questrial"/>
                <a:sym typeface="Questrial"/>
              </a:defRPr>
            </a:lvl2pPr>
            <a:lvl3pPr lvl="2" algn="l">
              <a:lnSpc>
                <a:spcPct val="115000"/>
              </a:lnSpc>
              <a:spcBef>
                <a:spcPts val="1200"/>
              </a:spcBef>
              <a:spcAft>
                <a:spcPts val="0"/>
              </a:spcAft>
              <a:buSzPts val="1400"/>
              <a:buNone/>
              <a:defRPr>
                <a:solidFill>
                  <a:srgbClr val="FFFFFF"/>
                </a:solidFill>
                <a:latin typeface="Questrial"/>
                <a:ea typeface="Questrial"/>
                <a:cs typeface="Questrial"/>
                <a:sym typeface="Questrial"/>
              </a:defRPr>
            </a:lvl3pPr>
            <a:lvl4pPr lvl="3" algn="l">
              <a:lnSpc>
                <a:spcPct val="115000"/>
              </a:lnSpc>
              <a:spcBef>
                <a:spcPts val="1200"/>
              </a:spcBef>
              <a:spcAft>
                <a:spcPts val="0"/>
              </a:spcAft>
              <a:buSzPts val="1400"/>
              <a:buNone/>
              <a:defRPr>
                <a:solidFill>
                  <a:srgbClr val="FFFFFF"/>
                </a:solidFill>
                <a:latin typeface="Questrial"/>
                <a:ea typeface="Questrial"/>
                <a:cs typeface="Questrial"/>
                <a:sym typeface="Questrial"/>
              </a:defRPr>
            </a:lvl4pPr>
            <a:lvl5pPr lvl="4" algn="l">
              <a:lnSpc>
                <a:spcPct val="115000"/>
              </a:lnSpc>
              <a:spcBef>
                <a:spcPts val="1200"/>
              </a:spcBef>
              <a:spcAft>
                <a:spcPts val="0"/>
              </a:spcAft>
              <a:buSzPts val="1400"/>
              <a:buNone/>
              <a:defRPr>
                <a:solidFill>
                  <a:srgbClr val="FFFFFF"/>
                </a:solidFill>
                <a:latin typeface="Questrial"/>
                <a:ea typeface="Questrial"/>
                <a:cs typeface="Questrial"/>
                <a:sym typeface="Questrial"/>
              </a:defRPr>
            </a:lvl5pPr>
            <a:lvl6pPr lvl="5" algn="l">
              <a:lnSpc>
                <a:spcPct val="115000"/>
              </a:lnSpc>
              <a:spcBef>
                <a:spcPts val="1200"/>
              </a:spcBef>
              <a:spcAft>
                <a:spcPts val="0"/>
              </a:spcAft>
              <a:buSzPts val="1400"/>
              <a:buNone/>
              <a:defRPr>
                <a:solidFill>
                  <a:srgbClr val="FFFFFF"/>
                </a:solidFill>
                <a:latin typeface="Questrial"/>
                <a:ea typeface="Questrial"/>
                <a:cs typeface="Questrial"/>
                <a:sym typeface="Questrial"/>
              </a:defRPr>
            </a:lvl6pPr>
            <a:lvl7pPr lvl="6" algn="l">
              <a:lnSpc>
                <a:spcPct val="115000"/>
              </a:lnSpc>
              <a:spcBef>
                <a:spcPts val="1200"/>
              </a:spcBef>
              <a:spcAft>
                <a:spcPts val="0"/>
              </a:spcAft>
              <a:buSzPts val="1400"/>
              <a:buNone/>
              <a:defRPr>
                <a:solidFill>
                  <a:srgbClr val="FFFFFF"/>
                </a:solidFill>
                <a:latin typeface="Questrial"/>
                <a:ea typeface="Questrial"/>
                <a:cs typeface="Questrial"/>
                <a:sym typeface="Questrial"/>
              </a:defRPr>
            </a:lvl7pPr>
            <a:lvl8pPr lvl="7" algn="l">
              <a:lnSpc>
                <a:spcPct val="115000"/>
              </a:lnSpc>
              <a:spcBef>
                <a:spcPts val="1200"/>
              </a:spcBef>
              <a:spcAft>
                <a:spcPts val="0"/>
              </a:spcAft>
              <a:buSzPts val="1400"/>
              <a:buNone/>
              <a:defRPr>
                <a:solidFill>
                  <a:srgbClr val="FFFFFF"/>
                </a:solidFill>
                <a:latin typeface="Questrial"/>
                <a:ea typeface="Questrial"/>
                <a:cs typeface="Questrial"/>
                <a:sym typeface="Questrial"/>
              </a:defRPr>
            </a:lvl8pPr>
            <a:lvl9pPr lvl="8" algn="l">
              <a:lnSpc>
                <a:spcPct val="115000"/>
              </a:lnSpc>
              <a:spcBef>
                <a:spcPts val="1200"/>
              </a:spcBef>
              <a:spcAft>
                <a:spcPts val="1200"/>
              </a:spcAft>
              <a:buSzPts val="1400"/>
              <a:buNone/>
              <a:defRPr>
                <a:solidFill>
                  <a:srgbClr val="FFFFFF"/>
                </a:solidFill>
                <a:latin typeface="Questrial"/>
                <a:ea typeface="Questrial"/>
                <a:cs typeface="Questrial"/>
                <a:sym typeface="Quest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ext only">
  <p:cSld name="SECTION_HEADER_3_2">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7970473" y="4439450"/>
            <a:ext cx="1173524" cy="704050"/>
          </a:xfrm>
          <a:prstGeom prst="rect">
            <a:avLst/>
          </a:prstGeom>
          <a:noFill/>
          <a:ln>
            <a:noFill/>
          </a:ln>
        </p:spPr>
      </p:pic>
      <p:sp>
        <p:nvSpPr>
          <p:cNvPr id="56" name="Google Shape;56;p14"/>
          <p:cNvSpPr txBox="1"/>
          <p:nvPr>
            <p:ph type="title"/>
          </p:nvPr>
        </p:nvSpPr>
        <p:spPr>
          <a:xfrm>
            <a:off x="181258" y="175226"/>
            <a:ext cx="6625500" cy="3657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7200"/>
              <a:buNone/>
              <a:defRPr sz="7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14"/>
          <p:cNvSpPr txBox="1"/>
          <p:nvPr>
            <p:ph idx="1" type="subTitle"/>
          </p:nvPr>
        </p:nvSpPr>
        <p:spPr>
          <a:xfrm>
            <a:off x="221863" y="3922129"/>
            <a:ext cx="6593400" cy="10287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200"/>
              <a:buFont typeface="Arial"/>
              <a:buNone/>
              <a:defRPr sz="1200">
                <a:latin typeface="Arial"/>
                <a:ea typeface="Arial"/>
                <a:cs typeface="Arial"/>
                <a:sym typeface="Arial"/>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extLst>
    <p:ext uri="{DCECCB84-F9BA-43D5-87BE-67443E8EF086}">
      <p15:sldGuideLst>
        <p15:guide id="1" orient="horz" pos="3045">
          <p15:clr>
            <a:srgbClr val="FA7B17"/>
          </p15:clr>
        </p15:guide>
        <p15:guide id="2" orient="horz" pos="1695">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LIVERY Content Layout ">
  <p:cSld name="TITLE_24_1_1_1_1">
    <p:spTree>
      <p:nvGrpSpPr>
        <p:cNvPr id="58" name="Shape 58"/>
        <p:cNvGrpSpPr/>
        <p:nvPr/>
      </p:nvGrpSpPr>
      <p:grpSpPr>
        <a:xfrm>
          <a:off x="0" y="0"/>
          <a:ext cx="0" cy="0"/>
          <a:chOff x="0" y="0"/>
          <a:chExt cx="0" cy="0"/>
        </a:xfrm>
      </p:grpSpPr>
      <p:sp>
        <p:nvSpPr>
          <p:cNvPr id="59" name="Google Shape;59;p15"/>
          <p:cNvSpPr txBox="1"/>
          <p:nvPr>
            <p:ph type="title"/>
          </p:nvPr>
        </p:nvSpPr>
        <p:spPr>
          <a:xfrm>
            <a:off x="228600" y="475488"/>
            <a:ext cx="8682000" cy="666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60" name="Google Shape;60;p15"/>
          <p:cNvSpPr txBox="1"/>
          <p:nvPr/>
        </p:nvSpPr>
        <p:spPr>
          <a:xfrm>
            <a:off x="8417700" y="4834525"/>
            <a:ext cx="4977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900"/>
              <a:buFont typeface="Arial"/>
              <a:buNone/>
            </a:pPr>
            <a:fld id="{00000000-1234-1234-1234-123412341234}" type="slidenum">
              <a:rPr b="0" i="0" lang="en"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pos="144">
          <p15:clr>
            <a:srgbClr val="FA7B17"/>
          </p15:clr>
        </p15:guide>
        <p15:guide id="2" orient="horz" pos="142">
          <p15:clr>
            <a:srgbClr val="FA7B17"/>
          </p15:clr>
        </p15:guide>
        <p15:guide id="3" orient="horz" pos="3096">
          <p15:clr>
            <a:srgbClr val="FA7B17"/>
          </p15:clr>
        </p15:guide>
        <p15:guide id="4" pos="5616">
          <p15:clr>
            <a:srgbClr val="FA7B17"/>
          </p15:clr>
        </p15:guide>
        <p15:guide id="5" orient="horz" pos="3045">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TITLE_AND_BODY_2">
    <p:bg>
      <p:bgPr>
        <a:solidFill>
          <a:srgbClr val="000000"/>
        </a:solidFill>
      </p:bgPr>
    </p:bg>
    <p:spTree>
      <p:nvGrpSpPr>
        <p:cNvPr id="61" name="Shape 61"/>
        <p:cNvGrpSpPr/>
        <p:nvPr/>
      </p:nvGrpSpPr>
      <p:grpSpPr>
        <a:xfrm>
          <a:off x="0" y="0"/>
          <a:ext cx="0" cy="0"/>
          <a:chOff x="0" y="0"/>
          <a:chExt cx="0" cy="0"/>
        </a:xfrm>
      </p:grpSpPr>
      <p:sp>
        <p:nvSpPr>
          <p:cNvPr id="62" name="Google Shape;62;p16"/>
          <p:cNvSpPr txBox="1"/>
          <p:nvPr>
            <p:ph type="title"/>
          </p:nvPr>
        </p:nvSpPr>
        <p:spPr>
          <a:xfrm>
            <a:off x="242409" y="1795538"/>
            <a:ext cx="5923500" cy="146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b="1" sz="3800">
                <a:solidFill>
                  <a:srgbClr val="FFFFFF"/>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b="1" sz="3800">
                <a:solidFill>
                  <a:srgbClr val="FFFFFF"/>
                </a:solidFill>
                <a:latin typeface="Helvetica Neue"/>
                <a:ea typeface="Helvetica Neue"/>
                <a:cs typeface="Helvetica Neue"/>
                <a:sym typeface="Helvetica Neue"/>
              </a:defRPr>
            </a:lvl2pPr>
            <a:lvl3pPr lvl="2" algn="l">
              <a:lnSpc>
                <a:spcPct val="100000"/>
              </a:lnSpc>
              <a:spcBef>
                <a:spcPts val="0"/>
              </a:spcBef>
              <a:spcAft>
                <a:spcPts val="0"/>
              </a:spcAft>
              <a:buSzPts val="2800"/>
              <a:buNone/>
              <a:defRPr b="1" sz="3800">
                <a:solidFill>
                  <a:srgbClr val="FFFFFF"/>
                </a:solidFill>
                <a:latin typeface="Helvetica Neue"/>
                <a:ea typeface="Helvetica Neue"/>
                <a:cs typeface="Helvetica Neue"/>
                <a:sym typeface="Helvetica Neue"/>
              </a:defRPr>
            </a:lvl3pPr>
            <a:lvl4pPr lvl="3" algn="l">
              <a:lnSpc>
                <a:spcPct val="100000"/>
              </a:lnSpc>
              <a:spcBef>
                <a:spcPts val="0"/>
              </a:spcBef>
              <a:spcAft>
                <a:spcPts val="0"/>
              </a:spcAft>
              <a:buSzPts val="2800"/>
              <a:buNone/>
              <a:defRPr b="1" sz="3800">
                <a:solidFill>
                  <a:srgbClr val="FFFFFF"/>
                </a:solidFill>
                <a:latin typeface="Helvetica Neue"/>
                <a:ea typeface="Helvetica Neue"/>
                <a:cs typeface="Helvetica Neue"/>
                <a:sym typeface="Helvetica Neue"/>
              </a:defRPr>
            </a:lvl4pPr>
            <a:lvl5pPr lvl="4" algn="l">
              <a:lnSpc>
                <a:spcPct val="100000"/>
              </a:lnSpc>
              <a:spcBef>
                <a:spcPts val="0"/>
              </a:spcBef>
              <a:spcAft>
                <a:spcPts val="0"/>
              </a:spcAft>
              <a:buSzPts val="2800"/>
              <a:buNone/>
              <a:defRPr b="1" sz="3800">
                <a:solidFill>
                  <a:srgbClr val="FFFFFF"/>
                </a:solidFill>
                <a:latin typeface="Helvetica Neue"/>
                <a:ea typeface="Helvetica Neue"/>
                <a:cs typeface="Helvetica Neue"/>
                <a:sym typeface="Helvetica Neue"/>
              </a:defRPr>
            </a:lvl5pPr>
            <a:lvl6pPr lvl="5" algn="l">
              <a:lnSpc>
                <a:spcPct val="100000"/>
              </a:lnSpc>
              <a:spcBef>
                <a:spcPts val="0"/>
              </a:spcBef>
              <a:spcAft>
                <a:spcPts val="0"/>
              </a:spcAft>
              <a:buSzPts val="2800"/>
              <a:buNone/>
              <a:defRPr b="1" sz="3800">
                <a:solidFill>
                  <a:srgbClr val="FFFFFF"/>
                </a:solidFill>
                <a:latin typeface="Helvetica Neue"/>
                <a:ea typeface="Helvetica Neue"/>
                <a:cs typeface="Helvetica Neue"/>
                <a:sym typeface="Helvetica Neue"/>
              </a:defRPr>
            </a:lvl6pPr>
            <a:lvl7pPr lvl="6" algn="l">
              <a:lnSpc>
                <a:spcPct val="100000"/>
              </a:lnSpc>
              <a:spcBef>
                <a:spcPts val="0"/>
              </a:spcBef>
              <a:spcAft>
                <a:spcPts val="0"/>
              </a:spcAft>
              <a:buSzPts val="2800"/>
              <a:buNone/>
              <a:defRPr b="1" sz="3800">
                <a:solidFill>
                  <a:srgbClr val="FFFFFF"/>
                </a:solidFill>
                <a:latin typeface="Helvetica Neue"/>
                <a:ea typeface="Helvetica Neue"/>
                <a:cs typeface="Helvetica Neue"/>
                <a:sym typeface="Helvetica Neue"/>
              </a:defRPr>
            </a:lvl7pPr>
            <a:lvl8pPr lvl="7" algn="l">
              <a:lnSpc>
                <a:spcPct val="100000"/>
              </a:lnSpc>
              <a:spcBef>
                <a:spcPts val="0"/>
              </a:spcBef>
              <a:spcAft>
                <a:spcPts val="0"/>
              </a:spcAft>
              <a:buSzPts val="2800"/>
              <a:buNone/>
              <a:defRPr b="1" sz="3800">
                <a:solidFill>
                  <a:srgbClr val="FFFFFF"/>
                </a:solidFill>
                <a:latin typeface="Helvetica Neue"/>
                <a:ea typeface="Helvetica Neue"/>
                <a:cs typeface="Helvetica Neue"/>
                <a:sym typeface="Helvetica Neue"/>
              </a:defRPr>
            </a:lvl8pPr>
            <a:lvl9pPr lvl="8" algn="l">
              <a:lnSpc>
                <a:spcPct val="100000"/>
              </a:lnSpc>
              <a:spcBef>
                <a:spcPts val="0"/>
              </a:spcBef>
              <a:spcAft>
                <a:spcPts val="0"/>
              </a:spcAft>
              <a:buSzPts val="2800"/>
              <a:buNone/>
              <a:defRPr b="1" sz="3800">
                <a:solidFill>
                  <a:srgbClr val="FFFFFF"/>
                </a:solidFill>
                <a:latin typeface="Helvetica Neue"/>
                <a:ea typeface="Helvetica Neue"/>
                <a:cs typeface="Helvetica Neue"/>
                <a:sym typeface="Helvetica Neue"/>
              </a:defRPr>
            </a:lvl9pPr>
          </a:lstStyle>
          <a:p/>
        </p:txBody>
      </p:sp>
      <p:sp>
        <p:nvSpPr>
          <p:cNvPr id="63" name="Google Shape;63;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6">
  <p:cSld name="TITLE_AND_BODY_23">
    <p:spTree>
      <p:nvGrpSpPr>
        <p:cNvPr id="64" name="Shape 64"/>
        <p:cNvGrpSpPr/>
        <p:nvPr/>
      </p:nvGrpSpPr>
      <p:grpSpPr>
        <a:xfrm>
          <a:off x="0" y="0"/>
          <a:ext cx="0" cy="0"/>
          <a:chOff x="0" y="0"/>
          <a:chExt cx="0" cy="0"/>
        </a:xfrm>
      </p:grpSpPr>
      <p:sp>
        <p:nvSpPr>
          <p:cNvPr id="65" name="Google Shape;6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21">
    <p:spTree>
      <p:nvGrpSpPr>
        <p:cNvPr id="68" name="Shape 68"/>
        <p:cNvGrpSpPr/>
        <p:nvPr/>
      </p:nvGrpSpPr>
      <p:grpSpPr>
        <a:xfrm>
          <a:off x="0" y="0"/>
          <a:ext cx="0" cy="0"/>
          <a:chOff x="0" y="0"/>
          <a:chExt cx="0" cy="0"/>
        </a:xfrm>
      </p:grpSpPr>
      <p:sp>
        <p:nvSpPr>
          <p:cNvPr id="69" name="Google Shape;69;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Font typeface="Questrial"/>
              <a:buNone/>
              <a:defRPr sz="5200">
                <a:latin typeface="Questrial"/>
                <a:ea typeface="Questrial"/>
                <a:cs typeface="Questrial"/>
                <a:sym typeface="Quest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 name="Google Shape;70;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Questrial"/>
              <a:buNone/>
              <a:defRPr sz="2800">
                <a:latin typeface="Questrial"/>
                <a:ea typeface="Questrial"/>
                <a:cs typeface="Questrial"/>
                <a:sym typeface="Questria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LIVERY Content Layout ">
  <p:cSld name="TITLE_24_1_1_1_1">
    <p:spTree>
      <p:nvGrpSpPr>
        <p:cNvPr id="76" name="Shape 76"/>
        <p:cNvGrpSpPr/>
        <p:nvPr/>
      </p:nvGrpSpPr>
      <p:grpSpPr>
        <a:xfrm>
          <a:off x="0" y="0"/>
          <a:ext cx="0" cy="0"/>
          <a:chOff x="0" y="0"/>
          <a:chExt cx="0" cy="0"/>
        </a:xfrm>
      </p:grpSpPr>
      <p:sp>
        <p:nvSpPr>
          <p:cNvPr id="77" name="Google Shape;77;p20"/>
          <p:cNvSpPr txBox="1"/>
          <p:nvPr>
            <p:ph type="title"/>
          </p:nvPr>
        </p:nvSpPr>
        <p:spPr>
          <a:xfrm>
            <a:off x="228600" y="475488"/>
            <a:ext cx="8682000" cy="666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78" name="Google Shape;78;p20"/>
          <p:cNvSpPr txBox="1"/>
          <p:nvPr/>
        </p:nvSpPr>
        <p:spPr>
          <a:xfrm>
            <a:off x="8417700" y="4834525"/>
            <a:ext cx="4977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900"/>
              <a:buFont typeface="Arial"/>
              <a:buNone/>
            </a:pPr>
            <a:fld id="{00000000-1234-1234-1234-123412341234}" type="slidenum">
              <a:rPr b="0" i="0" lang="en"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pos="144">
          <p15:clr>
            <a:srgbClr val="FA7B17"/>
          </p15:clr>
        </p15:guide>
        <p15:guide id="2" orient="horz" pos="142">
          <p15:clr>
            <a:srgbClr val="FA7B17"/>
          </p15:clr>
        </p15:guide>
        <p15:guide id="3" orient="horz" pos="3096">
          <p15:clr>
            <a:srgbClr val="FA7B17"/>
          </p15:clr>
        </p15:guide>
        <p15:guide id="4" pos="5616">
          <p15:clr>
            <a:srgbClr val="FA7B17"/>
          </p15:clr>
        </p15:guide>
        <p15:guide id="5" orient="horz" pos="304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epper">
  <p:cSld name="CUSTOM_6_1_1">
    <p:spTree>
      <p:nvGrpSpPr>
        <p:cNvPr id="79" name="Shape 79"/>
        <p:cNvGrpSpPr/>
        <p:nvPr/>
      </p:nvGrpSpPr>
      <p:grpSpPr>
        <a:xfrm>
          <a:off x="0" y="0"/>
          <a:ext cx="0" cy="0"/>
          <a:chOff x="0" y="0"/>
          <a:chExt cx="0" cy="0"/>
        </a:xfrm>
      </p:grpSpPr>
      <p:sp>
        <p:nvSpPr>
          <p:cNvPr id="80" name="Google Shape;80;p21"/>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21"/>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1019906" y="255000"/>
            <a:ext cx="7104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9pPr>
          </a:lstStyle>
          <a:p/>
        </p:txBody>
      </p:sp>
      <p:sp>
        <p:nvSpPr>
          <p:cNvPr id="83" name="Google Shape;83;p21"/>
          <p:cNvSpPr txBox="1"/>
          <p:nvPr>
            <p:ph idx="1" type="subTitle"/>
          </p:nvPr>
        </p:nvSpPr>
        <p:spPr>
          <a:xfrm>
            <a:off x="1019906" y="1130922"/>
            <a:ext cx="71037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rgbClr val="000000"/>
                </a:solidFill>
              </a:defRPr>
            </a:lvl1pPr>
            <a:lvl2pPr lvl="1" algn="l">
              <a:lnSpc>
                <a:spcPct val="100000"/>
              </a:lnSpc>
              <a:spcBef>
                <a:spcPts val="300"/>
              </a:spcBef>
              <a:spcAft>
                <a:spcPts val="0"/>
              </a:spcAft>
              <a:buSzPts val="1300"/>
              <a:buNone/>
              <a:defRPr/>
            </a:lvl2pPr>
            <a:lvl3pPr lvl="2" algn="l">
              <a:lnSpc>
                <a:spcPct val="100000"/>
              </a:lnSpc>
              <a:spcBef>
                <a:spcPts val="600"/>
              </a:spcBef>
              <a:spcAft>
                <a:spcPts val="0"/>
              </a:spcAft>
              <a:buSzPts val="1300"/>
              <a:buNone/>
              <a:defRPr/>
            </a:lvl3pPr>
            <a:lvl4pPr lvl="3" algn="l">
              <a:lnSpc>
                <a:spcPct val="100000"/>
              </a:lnSpc>
              <a:spcBef>
                <a:spcPts val="600"/>
              </a:spcBef>
              <a:spcAft>
                <a:spcPts val="0"/>
              </a:spcAft>
              <a:buSzPts val="1300"/>
              <a:buNone/>
              <a:defRPr/>
            </a:lvl4pPr>
            <a:lvl5pPr lvl="4" algn="l">
              <a:lnSpc>
                <a:spcPct val="100000"/>
              </a:lnSpc>
              <a:spcBef>
                <a:spcPts val="600"/>
              </a:spcBef>
              <a:spcAft>
                <a:spcPts val="0"/>
              </a:spcAft>
              <a:buSzPts val="1300"/>
              <a:buNone/>
              <a:defRPr/>
            </a:lvl5pPr>
            <a:lvl6pPr lvl="5" algn="l">
              <a:lnSpc>
                <a:spcPct val="100000"/>
              </a:lnSpc>
              <a:spcBef>
                <a:spcPts val="600"/>
              </a:spcBef>
              <a:spcAft>
                <a:spcPts val="0"/>
              </a:spcAft>
              <a:buSzPts val="1300"/>
              <a:buNone/>
              <a:defRPr/>
            </a:lvl6pPr>
            <a:lvl7pPr lvl="6" algn="l">
              <a:lnSpc>
                <a:spcPct val="100000"/>
              </a:lnSpc>
              <a:spcBef>
                <a:spcPts val="600"/>
              </a:spcBef>
              <a:spcAft>
                <a:spcPts val="0"/>
              </a:spcAft>
              <a:buSzPts val="1300"/>
              <a:buNone/>
              <a:defRPr/>
            </a:lvl7pPr>
            <a:lvl8pPr lvl="7" algn="l">
              <a:lnSpc>
                <a:spcPct val="100000"/>
              </a:lnSpc>
              <a:spcBef>
                <a:spcPts val="600"/>
              </a:spcBef>
              <a:spcAft>
                <a:spcPts val="0"/>
              </a:spcAft>
              <a:buSzPts val="1300"/>
              <a:buNone/>
              <a:defRPr/>
            </a:lvl8pPr>
            <a:lvl9pPr lvl="8" algn="l">
              <a:lnSpc>
                <a:spcPct val="100000"/>
              </a:lnSpc>
              <a:spcBef>
                <a:spcPts val="600"/>
              </a:spcBef>
              <a:spcAft>
                <a:spcPts val="60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Eats_Bold U-Frame A">
  <p:cSld name="TITLE_AND_BODY_2_3_2_1">
    <p:bg>
      <p:bgPr>
        <a:solidFill>
          <a:schemeClr val="dk1"/>
        </a:solidFill>
      </p:bgPr>
    </p:bg>
    <p:spTree>
      <p:nvGrpSpPr>
        <p:cNvPr id="84" name="Shape 84"/>
        <p:cNvGrpSpPr/>
        <p:nvPr/>
      </p:nvGrpSpPr>
      <p:grpSpPr>
        <a:xfrm>
          <a:off x="0" y="0"/>
          <a:ext cx="0" cy="0"/>
          <a:chOff x="0" y="0"/>
          <a:chExt cx="0" cy="0"/>
        </a:xfrm>
      </p:grpSpPr>
      <p:sp>
        <p:nvSpPr>
          <p:cNvPr id="85" name="Google Shape;85;p22"/>
          <p:cNvSpPr/>
          <p:nvPr/>
        </p:nvSpPr>
        <p:spPr>
          <a:xfrm>
            <a:off x="1019453" y="-11703"/>
            <a:ext cx="7104939" cy="4314595"/>
          </a:xfrm>
          <a:custGeom>
            <a:rect b="b" l="l" r="r" t="t"/>
            <a:pathLst>
              <a:path extrusionOk="0" h="172895" w="285597">
                <a:moveTo>
                  <a:pt x="0" y="0"/>
                </a:moveTo>
                <a:lnTo>
                  <a:pt x="0" y="171817"/>
                </a:lnTo>
                <a:cubicBezTo>
                  <a:pt x="20" y="171817"/>
                  <a:pt x="45" y="171822"/>
                  <a:pt x="69" y="171822"/>
                </a:cubicBezTo>
                <a:cubicBezTo>
                  <a:pt x="104" y="171822"/>
                  <a:pt x="138" y="171812"/>
                  <a:pt x="153" y="171766"/>
                </a:cubicBezTo>
                <a:cubicBezTo>
                  <a:pt x="170" y="171766"/>
                  <a:pt x="199" y="171778"/>
                  <a:pt x="216" y="171778"/>
                </a:cubicBezTo>
                <a:cubicBezTo>
                  <a:pt x="224" y="171778"/>
                  <a:pt x="230" y="171775"/>
                  <a:pt x="230" y="171766"/>
                </a:cubicBezTo>
                <a:cubicBezTo>
                  <a:pt x="332" y="171664"/>
                  <a:pt x="510" y="171690"/>
                  <a:pt x="613" y="171588"/>
                </a:cubicBezTo>
                <a:lnTo>
                  <a:pt x="689" y="171588"/>
                </a:lnTo>
                <a:cubicBezTo>
                  <a:pt x="771" y="171646"/>
                  <a:pt x="815" y="171678"/>
                  <a:pt x="847" y="171678"/>
                </a:cubicBezTo>
                <a:cubicBezTo>
                  <a:pt x="884" y="171678"/>
                  <a:pt x="903" y="171634"/>
                  <a:pt x="944" y="171537"/>
                </a:cubicBezTo>
                <a:cubicBezTo>
                  <a:pt x="970" y="171511"/>
                  <a:pt x="995" y="171486"/>
                  <a:pt x="995" y="171435"/>
                </a:cubicBezTo>
                <a:cubicBezTo>
                  <a:pt x="1050" y="171453"/>
                  <a:pt x="1101" y="171461"/>
                  <a:pt x="1149" y="171461"/>
                </a:cubicBezTo>
                <a:cubicBezTo>
                  <a:pt x="1236" y="171461"/>
                  <a:pt x="1312" y="171433"/>
                  <a:pt x="1378" y="171384"/>
                </a:cubicBezTo>
                <a:cubicBezTo>
                  <a:pt x="1436" y="171403"/>
                  <a:pt x="1480" y="171452"/>
                  <a:pt x="1542" y="171452"/>
                </a:cubicBezTo>
                <a:cubicBezTo>
                  <a:pt x="1562" y="171452"/>
                  <a:pt x="1583" y="171447"/>
                  <a:pt x="1608" y="171435"/>
                </a:cubicBezTo>
                <a:cubicBezTo>
                  <a:pt x="1608" y="171486"/>
                  <a:pt x="1659" y="171511"/>
                  <a:pt x="1710" y="171511"/>
                </a:cubicBezTo>
                <a:cubicBezTo>
                  <a:pt x="1732" y="171526"/>
                  <a:pt x="1753" y="171532"/>
                  <a:pt x="1771" y="171532"/>
                </a:cubicBezTo>
                <a:cubicBezTo>
                  <a:pt x="1816" y="171532"/>
                  <a:pt x="1853" y="171496"/>
                  <a:pt x="1889" y="171460"/>
                </a:cubicBezTo>
                <a:cubicBezTo>
                  <a:pt x="1965" y="171409"/>
                  <a:pt x="2042" y="171409"/>
                  <a:pt x="2093" y="171333"/>
                </a:cubicBezTo>
                <a:cubicBezTo>
                  <a:pt x="2118" y="171281"/>
                  <a:pt x="2220" y="171307"/>
                  <a:pt x="2297" y="171281"/>
                </a:cubicBezTo>
                <a:cubicBezTo>
                  <a:pt x="2332" y="171274"/>
                  <a:pt x="2361" y="171269"/>
                  <a:pt x="2385" y="171269"/>
                </a:cubicBezTo>
                <a:cubicBezTo>
                  <a:pt x="2447" y="171269"/>
                  <a:pt x="2469" y="171305"/>
                  <a:pt x="2450" y="171435"/>
                </a:cubicBezTo>
                <a:cubicBezTo>
                  <a:pt x="2450" y="171460"/>
                  <a:pt x="2450" y="171511"/>
                  <a:pt x="2501" y="171511"/>
                </a:cubicBezTo>
                <a:cubicBezTo>
                  <a:pt x="2552" y="171498"/>
                  <a:pt x="2597" y="171492"/>
                  <a:pt x="2638" y="171492"/>
                </a:cubicBezTo>
                <a:cubicBezTo>
                  <a:pt x="2680" y="171492"/>
                  <a:pt x="2718" y="171498"/>
                  <a:pt x="2756" y="171511"/>
                </a:cubicBezTo>
                <a:cubicBezTo>
                  <a:pt x="2935" y="171511"/>
                  <a:pt x="3114" y="171537"/>
                  <a:pt x="3292" y="171537"/>
                </a:cubicBezTo>
                <a:cubicBezTo>
                  <a:pt x="3394" y="171537"/>
                  <a:pt x="3420" y="171460"/>
                  <a:pt x="3446" y="171384"/>
                </a:cubicBezTo>
                <a:cubicBezTo>
                  <a:pt x="3497" y="171307"/>
                  <a:pt x="3497" y="171256"/>
                  <a:pt x="3522" y="171230"/>
                </a:cubicBezTo>
                <a:cubicBezTo>
                  <a:pt x="3548" y="171154"/>
                  <a:pt x="3599" y="171128"/>
                  <a:pt x="3650" y="171103"/>
                </a:cubicBezTo>
                <a:cubicBezTo>
                  <a:pt x="3687" y="171084"/>
                  <a:pt x="3729" y="171079"/>
                  <a:pt x="3769" y="171079"/>
                </a:cubicBezTo>
                <a:cubicBezTo>
                  <a:pt x="3814" y="171079"/>
                  <a:pt x="3858" y="171085"/>
                  <a:pt x="3897" y="171085"/>
                </a:cubicBezTo>
                <a:cubicBezTo>
                  <a:pt x="3919" y="171085"/>
                  <a:pt x="3939" y="171083"/>
                  <a:pt x="3956" y="171077"/>
                </a:cubicBezTo>
                <a:cubicBezTo>
                  <a:pt x="4020" y="171039"/>
                  <a:pt x="4090" y="171020"/>
                  <a:pt x="4160" y="171020"/>
                </a:cubicBezTo>
                <a:cubicBezTo>
                  <a:pt x="4230" y="171020"/>
                  <a:pt x="4301" y="171039"/>
                  <a:pt x="4364" y="171077"/>
                </a:cubicBezTo>
                <a:cubicBezTo>
                  <a:pt x="4390" y="171103"/>
                  <a:pt x="4390" y="171179"/>
                  <a:pt x="4339" y="171205"/>
                </a:cubicBezTo>
                <a:cubicBezTo>
                  <a:pt x="4288" y="171230"/>
                  <a:pt x="4237" y="171230"/>
                  <a:pt x="4186" y="171256"/>
                </a:cubicBezTo>
                <a:cubicBezTo>
                  <a:pt x="4109" y="171281"/>
                  <a:pt x="4109" y="171358"/>
                  <a:pt x="4186" y="171409"/>
                </a:cubicBezTo>
                <a:cubicBezTo>
                  <a:pt x="4237" y="171435"/>
                  <a:pt x="4313" y="171460"/>
                  <a:pt x="4364" y="171511"/>
                </a:cubicBezTo>
                <a:cubicBezTo>
                  <a:pt x="4466" y="171613"/>
                  <a:pt x="4594" y="171588"/>
                  <a:pt x="4696" y="171690"/>
                </a:cubicBezTo>
                <a:cubicBezTo>
                  <a:pt x="4711" y="171697"/>
                  <a:pt x="4733" y="171700"/>
                  <a:pt x="4758" y="171700"/>
                </a:cubicBezTo>
                <a:cubicBezTo>
                  <a:pt x="4820" y="171700"/>
                  <a:pt x="4905" y="171682"/>
                  <a:pt x="4977" y="171664"/>
                </a:cubicBezTo>
                <a:lnTo>
                  <a:pt x="5053" y="171664"/>
                </a:lnTo>
                <a:cubicBezTo>
                  <a:pt x="5105" y="171690"/>
                  <a:pt x="5156" y="171690"/>
                  <a:pt x="5232" y="171690"/>
                </a:cubicBezTo>
                <a:cubicBezTo>
                  <a:pt x="5283" y="171664"/>
                  <a:pt x="5360" y="171664"/>
                  <a:pt x="5436" y="171664"/>
                </a:cubicBezTo>
                <a:cubicBezTo>
                  <a:pt x="5436" y="171731"/>
                  <a:pt x="5436" y="171797"/>
                  <a:pt x="5503" y="171797"/>
                </a:cubicBezTo>
                <a:cubicBezTo>
                  <a:pt x="5513" y="171797"/>
                  <a:pt x="5525" y="171795"/>
                  <a:pt x="5538" y="171792"/>
                </a:cubicBezTo>
                <a:cubicBezTo>
                  <a:pt x="5666" y="171792"/>
                  <a:pt x="5692" y="171741"/>
                  <a:pt x="5768" y="171741"/>
                </a:cubicBezTo>
                <a:cubicBezTo>
                  <a:pt x="5803" y="171718"/>
                  <a:pt x="5842" y="171705"/>
                  <a:pt x="5882" y="171705"/>
                </a:cubicBezTo>
                <a:cubicBezTo>
                  <a:pt x="5931" y="171705"/>
                  <a:pt x="5981" y="171724"/>
                  <a:pt x="6023" y="171766"/>
                </a:cubicBezTo>
                <a:cubicBezTo>
                  <a:pt x="6075" y="171818"/>
                  <a:pt x="6131" y="171836"/>
                  <a:pt x="6187" y="171836"/>
                </a:cubicBezTo>
                <a:cubicBezTo>
                  <a:pt x="6271" y="171836"/>
                  <a:pt x="6356" y="171797"/>
                  <a:pt x="6432" y="171766"/>
                </a:cubicBezTo>
                <a:cubicBezTo>
                  <a:pt x="6470" y="171754"/>
                  <a:pt x="6515" y="171747"/>
                  <a:pt x="6559" y="171747"/>
                </a:cubicBezTo>
                <a:cubicBezTo>
                  <a:pt x="6604" y="171747"/>
                  <a:pt x="6649" y="171754"/>
                  <a:pt x="6687" y="171766"/>
                </a:cubicBezTo>
                <a:lnTo>
                  <a:pt x="6866" y="171817"/>
                </a:lnTo>
                <a:cubicBezTo>
                  <a:pt x="6910" y="171907"/>
                  <a:pt x="6929" y="171944"/>
                  <a:pt x="6967" y="171944"/>
                </a:cubicBezTo>
                <a:cubicBezTo>
                  <a:pt x="6995" y="171944"/>
                  <a:pt x="7032" y="171926"/>
                  <a:pt x="7095" y="171894"/>
                </a:cubicBezTo>
                <a:cubicBezTo>
                  <a:pt x="7119" y="171898"/>
                  <a:pt x="7142" y="171899"/>
                  <a:pt x="7165" y="171899"/>
                </a:cubicBezTo>
                <a:cubicBezTo>
                  <a:pt x="7236" y="171899"/>
                  <a:pt x="7302" y="171884"/>
                  <a:pt x="7367" y="171884"/>
                </a:cubicBezTo>
                <a:cubicBezTo>
                  <a:pt x="7413" y="171884"/>
                  <a:pt x="7458" y="171892"/>
                  <a:pt x="7504" y="171920"/>
                </a:cubicBezTo>
                <a:cubicBezTo>
                  <a:pt x="7540" y="171941"/>
                  <a:pt x="7576" y="171951"/>
                  <a:pt x="7612" y="171951"/>
                </a:cubicBezTo>
                <a:cubicBezTo>
                  <a:pt x="7702" y="171951"/>
                  <a:pt x="7788" y="171891"/>
                  <a:pt x="7861" y="171817"/>
                </a:cubicBezTo>
                <a:lnTo>
                  <a:pt x="7912" y="171817"/>
                </a:lnTo>
                <a:cubicBezTo>
                  <a:pt x="7996" y="171841"/>
                  <a:pt x="8075" y="171866"/>
                  <a:pt x="8148" y="171866"/>
                </a:cubicBezTo>
                <a:cubicBezTo>
                  <a:pt x="8229" y="171866"/>
                  <a:pt x="8304" y="171835"/>
                  <a:pt x="8371" y="171741"/>
                </a:cubicBezTo>
                <a:cubicBezTo>
                  <a:pt x="8391" y="171712"/>
                  <a:pt x="8417" y="171698"/>
                  <a:pt x="8445" y="171698"/>
                </a:cubicBezTo>
                <a:cubicBezTo>
                  <a:pt x="8492" y="171698"/>
                  <a:pt x="8544" y="171738"/>
                  <a:pt x="8576" y="171817"/>
                </a:cubicBezTo>
                <a:cubicBezTo>
                  <a:pt x="8576" y="171843"/>
                  <a:pt x="8576" y="171894"/>
                  <a:pt x="8627" y="171894"/>
                </a:cubicBezTo>
                <a:cubicBezTo>
                  <a:pt x="8729" y="171894"/>
                  <a:pt x="8780" y="171996"/>
                  <a:pt x="8882" y="172073"/>
                </a:cubicBezTo>
                <a:cubicBezTo>
                  <a:pt x="8890" y="172081"/>
                  <a:pt x="8902" y="172084"/>
                  <a:pt x="8914" y="172084"/>
                </a:cubicBezTo>
                <a:cubicBezTo>
                  <a:pt x="8939" y="172084"/>
                  <a:pt x="8967" y="172073"/>
                  <a:pt x="8984" y="172073"/>
                </a:cubicBezTo>
                <a:lnTo>
                  <a:pt x="9060" y="172073"/>
                </a:lnTo>
                <a:cubicBezTo>
                  <a:pt x="9069" y="172081"/>
                  <a:pt x="9078" y="172084"/>
                  <a:pt x="9087" y="172084"/>
                </a:cubicBezTo>
                <a:cubicBezTo>
                  <a:pt x="9106" y="172084"/>
                  <a:pt x="9129" y="172073"/>
                  <a:pt x="9163" y="172073"/>
                </a:cubicBezTo>
                <a:cubicBezTo>
                  <a:pt x="9197" y="172083"/>
                  <a:pt x="9227" y="172087"/>
                  <a:pt x="9254" y="172087"/>
                </a:cubicBezTo>
                <a:cubicBezTo>
                  <a:pt x="9365" y="172087"/>
                  <a:pt x="9422" y="172017"/>
                  <a:pt x="9545" y="171996"/>
                </a:cubicBezTo>
                <a:cubicBezTo>
                  <a:pt x="9571" y="172022"/>
                  <a:pt x="9622" y="172047"/>
                  <a:pt x="9673" y="172047"/>
                </a:cubicBezTo>
                <a:cubicBezTo>
                  <a:pt x="9801" y="172047"/>
                  <a:pt x="9928" y="172022"/>
                  <a:pt x="10081" y="171971"/>
                </a:cubicBezTo>
                <a:cubicBezTo>
                  <a:pt x="10112" y="171971"/>
                  <a:pt x="10147" y="171975"/>
                  <a:pt x="10181" y="171975"/>
                </a:cubicBezTo>
                <a:cubicBezTo>
                  <a:pt x="10231" y="171975"/>
                  <a:pt x="10280" y="171965"/>
                  <a:pt x="10311" y="171920"/>
                </a:cubicBezTo>
                <a:cubicBezTo>
                  <a:pt x="10361" y="171870"/>
                  <a:pt x="10399" y="171842"/>
                  <a:pt x="10434" y="171842"/>
                </a:cubicBezTo>
                <a:cubicBezTo>
                  <a:pt x="10454" y="171842"/>
                  <a:pt x="10472" y="171850"/>
                  <a:pt x="10490" y="171868"/>
                </a:cubicBezTo>
                <a:cubicBezTo>
                  <a:pt x="10631" y="171949"/>
                  <a:pt x="10756" y="172078"/>
                  <a:pt x="10891" y="172078"/>
                </a:cubicBezTo>
                <a:cubicBezTo>
                  <a:pt x="10926" y="172078"/>
                  <a:pt x="10963" y="172069"/>
                  <a:pt x="11000" y="172047"/>
                </a:cubicBezTo>
                <a:cubicBezTo>
                  <a:pt x="11077" y="171996"/>
                  <a:pt x="11102" y="171792"/>
                  <a:pt x="11179" y="171741"/>
                </a:cubicBezTo>
                <a:cubicBezTo>
                  <a:pt x="11255" y="171690"/>
                  <a:pt x="11358" y="171664"/>
                  <a:pt x="11434" y="171664"/>
                </a:cubicBezTo>
                <a:cubicBezTo>
                  <a:pt x="11466" y="171727"/>
                  <a:pt x="11510" y="171743"/>
                  <a:pt x="11558" y="171743"/>
                </a:cubicBezTo>
                <a:cubicBezTo>
                  <a:pt x="11606" y="171743"/>
                  <a:pt x="11657" y="171728"/>
                  <a:pt x="11704" y="171728"/>
                </a:cubicBezTo>
                <a:cubicBezTo>
                  <a:pt x="11726" y="171728"/>
                  <a:pt x="11747" y="171731"/>
                  <a:pt x="11766" y="171741"/>
                </a:cubicBezTo>
                <a:cubicBezTo>
                  <a:pt x="11802" y="171759"/>
                  <a:pt x="11841" y="171767"/>
                  <a:pt x="11881" y="171767"/>
                </a:cubicBezTo>
                <a:cubicBezTo>
                  <a:pt x="11952" y="171767"/>
                  <a:pt x="12023" y="171739"/>
                  <a:pt x="12072" y="171690"/>
                </a:cubicBezTo>
                <a:lnTo>
                  <a:pt x="12200" y="171690"/>
                </a:lnTo>
                <a:cubicBezTo>
                  <a:pt x="12238" y="171728"/>
                  <a:pt x="12295" y="171747"/>
                  <a:pt x="12356" y="171747"/>
                </a:cubicBezTo>
                <a:cubicBezTo>
                  <a:pt x="12417" y="171747"/>
                  <a:pt x="12481" y="171728"/>
                  <a:pt x="12532" y="171690"/>
                </a:cubicBezTo>
                <a:cubicBezTo>
                  <a:pt x="12563" y="171658"/>
                  <a:pt x="12595" y="171636"/>
                  <a:pt x="12620" y="171636"/>
                </a:cubicBezTo>
                <a:cubicBezTo>
                  <a:pt x="12636" y="171636"/>
                  <a:pt x="12649" y="171645"/>
                  <a:pt x="12659" y="171664"/>
                </a:cubicBezTo>
                <a:cubicBezTo>
                  <a:pt x="12706" y="171703"/>
                  <a:pt x="12746" y="171719"/>
                  <a:pt x="12781" y="171719"/>
                </a:cubicBezTo>
                <a:cubicBezTo>
                  <a:pt x="12859" y="171719"/>
                  <a:pt x="12912" y="171641"/>
                  <a:pt x="12965" y="171588"/>
                </a:cubicBezTo>
                <a:cubicBezTo>
                  <a:pt x="13046" y="171634"/>
                  <a:pt x="13090" y="171659"/>
                  <a:pt x="13121" y="171659"/>
                </a:cubicBezTo>
                <a:cubicBezTo>
                  <a:pt x="13160" y="171659"/>
                  <a:pt x="13179" y="171621"/>
                  <a:pt x="13221" y="171537"/>
                </a:cubicBezTo>
                <a:lnTo>
                  <a:pt x="13272" y="171537"/>
                </a:lnTo>
                <a:cubicBezTo>
                  <a:pt x="13323" y="171588"/>
                  <a:pt x="13348" y="171613"/>
                  <a:pt x="13377" y="171613"/>
                </a:cubicBezTo>
                <a:cubicBezTo>
                  <a:pt x="13406" y="171613"/>
                  <a:pt x="13438" y="171588"/>
                  <a:pt x="13501" y="171537"/>
                </a:cubicBezTo>
                <a:lnTo>
                  <a:pt x="13578" y="171537"/>
                </a:lnTo>
                <a:cubicBezTo>
                  <a:pt x="13655" y="171486"/>
                  <a:pt x="13731" y="171486"/>
                  <a:pt x="13833" y="171486"/>
                </a:cubicBezTo>
                <a:cubicBezTo>
                  <a:pt x="13859" y="171486"/>
                  <a:pt x="13884" y="171435"/>
                  <a:pt x="13884" y="171409"/>
                </a:cubicBezTo>
                <a:lnTo>
                  <a:pt x="14318" y="171460"/>
                </a:lnTo>
                <a:cubicBezTo>
                  <a:pt x="14446" y="171460"/>
                  <a:pt x="14471" y="171562"/>
                  <a:pt x="14573" y="171613"/>
                </a:cubicBezTo>
                <a:cubicBezTo>
                  <a:pt x="14624" y="171613"/>
                  <a:pt x="14701" y="171639"/>
                  <a:pt x="14778" y="171639"/>
                </a:cubicBezTo>
                <a:cubicBezTo>
                  <a:pt x="14799" y="171649"/>
                  <a:pt x="14824" y="171656"/>
                  <a:pt x="14850" y="171656"/>
                </a:cubicBezTo>
                <a:cubicBezTo>
                  <a:pt x="14888" y="171656"/>
                  <a:pt x="14926" y="171643"/>
                  <a:pt x="14956" y="171613"/>
                </a:cubicBezTo>
                <a:lnTo>
                  <a:pt x="15365" y="171613"/>
                </a:lnTo>
                <a:cubicBezTo>
                  <a:pt x="15416" y="171613"/>
                  <a:pt x="15441" y="171562"/>
                  <a:pt x="15492" y="171537"/>
                </a:cubicBezTo>
                <a:cubicBezTo>
                  <a:pt x="15559" y="171570"/>
                  <a:pt x="15602" y="171589"/>
                  <a:pt x="15639" y="171589"/>
                </a:cubicBezTo>
                <a:cubicBezTo>
                  <a:pt x="15687" y="171589"/>
                  <a:pt x="15727" y="171558"/>
                  <a:pt x="15798" y="171486"/>
                </a:cubicBezTo>
                <a:cubicBezTo>
                  <a:pt x="15828" y="171516"/>
                  <a:pt x="15859" y="171526"/>
                  <a:pt x="15889" y="171526"/>
                </a:cubicBezTo>
                <a:cubicBezTo>
                  <a:pt x="15935" y="171526"/>
                  <a:pt x="15982" y="171501"/>
                  <a:pt x="16028" y="171486"/>
                </a:cubicBezTo>
                <a:lnTo>
                  <a:pt x="16181" y="171409"/>
                </a:lnTo>
                <a:cubicBezTo>
                  <a:pt x="16199" y="171444"/>
                  <a:pt x="16216" y="171504"/>
                  <a:pt x="16251" y="171504"/>
                </a:cubicBezTo>
                <a:cubicBezTo>
                  <a:pt x="16266" y="171504"/>
                  <a:pt x="16285" y="171492"/>
                  <a:pt x="16309" y="171460"/>
                </a:cubicBezTo>
                <a:cubicBezTo>
                  <a:pt x="16360" y="171409"/>
                  <a:pt x="16360" y="171358"/>
                  <a:pt x="16462" y="171358"/>
                </a:cubicBezTo>
                <a:cubicBezTo>
                  <a:pt x="16590" y="171384"/>
                  <a:pt x="16717" y="171384"/>
                  <a:pt x="16845" y="171384"/>
                </a:cubicBezTo>
                <a:cubicBezTo>
                  <a:pt x="16903" y="171403"/>
                  <a:pt x="16961" y="171452"/>
                  <a:pt x="17031" y="171452"/>
                </a:cubicBezTo>
                <a:cubicBezTo>
                  <a:pt x="17052" y="171452"/>
                  <a:pt x="17076" y="171447"/>
                  <a:pt x="17100" y="171435"/>
                </a:cubicBezTo>
                <a:cubicBezTo>
                  <a:pt x="17126" y="171435"/>
                  <a:pt x="17202" y="171460"/>
                  <a:pt x="17228" y="171460"/>
                </a:cubicBezTo>
                <a:cubicBezTo>
                  <a:pt x="17313" y="171566"/>
                  <a:pt x="17433" y="171620"/>
                  <a:pt x="17545" y="171620"/>
                </a:cubicBezTo>
                <a:cubicBezTo>
                  <a:pt x="17567" y="171620"/>
                  <a:pt x="17589" y="171618"/>
                  <a:pt x="17611" y="171613"/>
                </a:cubicBezTo>
                <a:cubicBezTo>
                  <a:pt x="17657" y="171629"/>
                  <a:pt x="17704" y="171654"/>
                  <a:pt x="17750" y="171654"/>
                </a:cubicBezTo>
                <a:cubicBezTo>
                  <a:pt x="17780" y="171654"/>
                  <a:pt x="17810" y="171643"/>
                  <a:pt x="17840" y="171613"/>
                </a:cubicBezTo>
                <a:cubicBezTo>
                  <a:pt x="17840" y="171664"/>
                  <a:pt x="17866" y="171715"/>
                  <a:pt x="17891" y="171741"/>
                </a:cubicBezTo>
                <a:cubicBezTo>
                  <a:pt x="17909" y="171759"/>
                  <a:pt x="17927" y="171777"/>
                  <a:pt x="17945" y="171777"/>
                </a:cubicBezTo>
                <a:cubicBezTo>
                  <a:pt x="17953" y="171777"/>
                  <a:pt x="17960" y="171774"/>
                  <a:pt x="17968" y="171766"/>
                </a:cubicBezTo>
                <a:cubicBezTo>
                  <a:pt x="17993" y="171741"/>
                  <a:pt x="17993" y="171715"/>
                  <a:pt x="17993" y="171664"/>
                </a:cubicBezTo>
                <a:cubicBezTo>
                  <a:pt x="18019" y="171639"/>
                  <a:pt x="18095" y="171639"/>
                  <a:pt x="18070" y="171562"/>
                </a:cubicBezTo>
                <a:cubicBezTo>
                  <a:pt x="18070" y="171435"/>
                  <a:pt x="17968" y="171460"/>
                  <a:pt x="17917" y="171409"/>
                </a:cubicBezTo>
                <a:cubicBezTo>
                  <a:pt x="18019" y="171409"/>
                  <a:pt x="18147" y="171384"/>
                  <a:pt x="18223" y="171281"/>
                </a:cubicBezTo>
                <a:cubicBezTo>
                  <a:pt x="18325" y="171154"/>
                  <a:pt x="18504" y="171103"/>
                  <a:pt x="18580" y="170950"/>
                </a:cubicBezTo>
                <a:cubicBezTo>
                  <a:pt x="18606" y="170899"/>
                  <a:pt x="18657" y="170873"/>
                  <a:pt x="18708" y="170873"/>
                </a:cubicBezTo>
                <a:cubicBezTo>
                  <a:pt x="18814" y="170884"/>
                  <a:pt x="18915" y="170890"/>
                  <a:pt x="19016" y="170890"/>
                </a:cubicBezTo>
                <a:cubicBezTo>
                  <a:pt x="19158" y="170890"/>
                  <a:pt x="19299" y="170877"/>
                  <a:pt x="19448" y="170848"/>
                </a:cubicBezTo>
                <a:cubicBezTo>
                  <a:pt x="19492" y="170936"/>
                  <a:pt x="19537" y="171006"/>
                  <a:pt x="19615" y="171006"/>
                </a:cubicBezTo>
                <a:cubicBezTo>
                  <a:pt x="19626" y="171006"/>
                  <a:pt x="19639" y="171004"/>
                  <a:pt x="19652" y="171001"/>
                </a:cubicBezTo>
                <a:cubicBezTo>
                  <a:pt x="19831" y="170975"/>
                  <a:pt x="20035" y="171001"/>
                  <a:pt x="20214" y="170848"/>
                </a:cubicBezTo>
                <a:cubicBezTo>
                  <a:pt x="20265" y="170950"/>
                  <a:pt x="20341" y="171001"/>
                  <a:pt x="20418" y="171001"/>
                </a:cubicBezTo>
                <a:cubicBezTo>
                  <a:pt x="20469" y="171077"/>
                  <a:pt x="20520" y="171103"/>
                  <a:pt x="20571" y="171128"/>
                </a:cubicBezTo>
                <a:cubicBezTo>
                  <a:pt x="20903" y="171154"/>
                  <a:pt x="21209" y="171179"/>
                  <a:pt x="21541" y="171179"/>
                </a:cubicBezTo>
                <a:cubicBezTo>
                  <a:pt x="21609" y="171179"/>
                  <a:pt x="21637" y="171099"/>
                  <a:pt x="21714" y="171099"/>
                </a:cubicBezTo>
                <a:cubicBezTo>
                  <a:pt x="21723" y="171099"/>
                  <a:pt x="21734" y="171100"/>
                  <a:pt x="21745" y="171103"/>
                </a:cubicBezTo>
                <a:cubicBezTo>
                  <a:pt x="21822" y="171128"/>
                  <a:pt x="21771" y="171281"/>
                  <a:pt x="21822" y="171333"/>
                </a:cubicBezTo>
                <a:cubicBezTo>
                  <a:pt x="21822" y="171345"/>
                  <a:pt x="21828" y="171352"/>
                  <a:pt x="21835" y="171352"/>
                </a:cubicBezTo>
                <a:cubicBezTo>
                  <a:pt x="21841" y="171352"/>
                  <a:pt x="21847" y="171345"/>
                  <a:pt x="21847" y="171333"/>
                </a:cubicBezTo>
                <a:cubicBezTo>
                  <a:pt x="21857" y="171331"/>
                  <a:pt x="21867" y="171330"/>
                  <a:pt x="21875" y="171330"/>
                </a:cubicBezTo>
                <a:cubicBezTo>
                  <a:pt x="21994" y="171330"/>
                  <a:pt x="21954" y="171487"/>
                  <a:pt x="22026" y="171511"/>
                </a:cubicBezTo>
                <a:cubicBezTo>
                  <a:pt x="22026" y="171537"/>
                  <a:pt x="22026" y="171562"/>
                  <a:pt x="22026" y="171588"/>
                </a:cubicBezTo>
                <a:cubicBezTo>
                  <a:pt x="21987" y="171839"/>
                  <a:pt x="22007" y="171914"/>
                  <a:pt x="22140" y="171914"/>
                </a:cubicBezTo>
                <a:cubicBezTo>
                  <a:pt x="22183" y="171914"/>
                  <a:pt x="22238" y="171906"/>
                  <a:pt x="22307" y="171894"/>
                </a:cubicBezTo>
                <a:cubicBezTo>
                  <a:pt x="22341" y="171894"/>
                  <a:pt x="22363" y="171871"/>
                  <a:pt x="22390" y="171871"/>
                </a:cubicBezTo>
                <a:cubicBezTo>
                  <a:pt x="22403" y="171871"/>
                  <a:pt x="22417" y="171877"/>
                  <a:pt x="22434" y="171894"/>
                </a:cubicBezTo>
                <a:cubicBezTo>
                  <a:pt x="22460" y="171920"/>
                  <a:pt x="22460" y="171971"/>
                  <a:pt x="22434" y="171996"/>
                </a:cubicBezTo>
                <a:cubicBezTo>
                  <a:pt x="22418" y="172012"/>
                  <a:pt x="22403" y="172018"/>
                  <a:pt x="22387" y="172018"/>
                </a:cubicBezTo>
                <a:cubicBezTo>
                  <a:pt x="22352" y="172018"/>
                  <a:pt x="22316" y="171988"/>
                  <a:pt x="22281" y="171971"/>
                </a:cubicBezTo>
                <a:cubicBezTo>
                  <a:pt x="22230" y="171971"/>
                  <a:pt x="22230" y="172022"/>
                  <a:pt x="22256" y="172022"/>
                </a:cubicBezTo>
                <a:cubicBezTo>
                  <a:pt x="22274" y="172040"/>
                  <a:pt x="22321" y="172101"/>
                  <a:pt x="22375" y="172101"/>
                </a:cubicBezTo>
                <a:cubicBezTo>
                  <a:pt x="22394" y="172101"/>
                  <a:pt x="22414" y="172093"/>
                  <a:pt x="22434" y="172073"/>
                </a:cubicBezTo>
                <a:cubicBezTo>
                  <a:pt x="22587" y="172047"/>
                  <a:pt x="22587" y="172047"/>
                  <a:pt x="22638" y="171894"/>
                </a:cubicBezTo>
                <a:lnTo>
                  <a:pt x="22638" y="171817"/>
                </a:lnTo>
                <a:cubicBezTo>
                  <a:pt x="22638" y="171766"/>
                  <a:pt x="22638" y="171715"/>
                  <a:pt x="22715" y="171690"/>
                </a:cubicBezTo>
                <a:cubicBezTo>
                  <a:pt x="22757" y="171690"/>
                  <a:pt x="22782" y="171811"/>
                  <a:pt x="22860" y="171811"/>
                </a:cubicBezTo>
                <a:cubicBezTo>
                  <a:pt x="22877" y="171811"/>
                  <a:pt x="22897" y="171805"/>
                  <a:pt x="22919" y="171792"/>
                </a:cubicBezTo>
                <a:lnTo>
                  <a:pt x="22919" y="171920"/>
                </a:lnTo>
                <a:cubicBezTo>
                  <a:pt x="22894" y="172098"/>
                  <a:pt x="22894" y="172098"/>
                  <a:pt x="23021" y="172149"/>
                </a:cubicBezTo>
                <a:cubicBezTo>
                  <a:pt x="23123" y="172200"/>
                  <a:pt x="23277" y="172251"/>
                  <a:pt x="23404" y="172277"/>
                </a:cubicBezTo>
                <a:lnTo>
                  <a:pt x="23557" y="172277"/>
                </a:lnTo>
                <a:cubicBezTo>
                  <a:pt x="23632" y="172352"/>
                  <a:pt x="23734" y="172399"/>
                  <a:pt x="23834" y="172399"/>
                </a:cubicBezTo>
                <a:cubicBezTo>
                  <a:pt x="23870" y="172399"/>
                  <a:pt x="23906" y="172393"/>
                  <a:pt x="23940" y="172379"/>
                </a:cubicBezTo>
                <a:lnTo>
                  <a:pt x="23940" y="172379"/>
                </a:lnTo>
                <a:cubicBezTo>
                  <a:pt x="23915" y="172430"/>
                  <a:pt x="23966" y="172455"/>
                  <a:pt x="24017" y="172455"/>
                </a:cubicBezTo>
                <a:cubicBezTo>
                  <a:pt x="24068" y="172558"/>
                  <a:pt x="24170" y="172558"/>
                  <a:pt x="24297" y="172583"/>
                </a:cubicBezTo>
                <a:cubicBezTo>
                  <a:pt x="24400" y="172609"/>
                  <a:pt x="24629" y="172558"/>
                  <a:pt x="24757" y="172736"/>
                </a:cubicBezTo>
                <a:cubicBezTo>
                  <a:pt x="24757" y="172736"/>
                  <a:pt x="24808" y="172762"/>
                  <a:pt x="24833" y="172762"/>
                </a:cubicBezTo>
                <a:lnTo>
                  <a:pt x="25369" y="172762"/>
                </a:lnTo>
                <a:cubicBezTo>
                  <a:pt x="25395" y="172787"/>
                  <a:pt x="25420" y="172813"/>
                  <a:pt x="25471" y="172813"/>
                </a:cubicBezTo>
                <a:cubicBezTo>
                  <a:pt x="25599" y="172838"/>
                  <a:pt x="25727" y="172864"/>
                  <a:pt x="25854" y="172889"/>
                </a:cubicBezTo>
                <a:cubicBezTo>
                  <a:pt x="25865" y="172893"/>
                  <a:pt x="25874" y="172894"/>
                  <a:pt x="25884" y="172894"/>
                </a:cubicBezTo>
                <a:cubicBezTo>
                  <a:pt x="25944" y="172894"/>
                  <a:pt x="25985" y="172828"/>
                  <a:pt x="26007" y="172762"/>
                </a:cubicBezTo>
                <a:cubicBezTo>
                  <a:pt x="26025" y="172768"/>
                  <a:pt x="26043" y="172769"/>
                  <a:pt x="26063" y="172769"/>
                </a:cubicBezTo>
                <a:cubicBezTo>
                  <a:pt x="26098" y="172769"/>
                  <a:pt x="26136" y="172764"/>
                  <a:pt x="26176" y="172764"/>
                </a:cubicBezTo>
                <a:cubicBezTo>
                  <a:pt x="26213" y="172764"/>
                  <a:pt x="26250" y="172768"/>
                  <a:pt x="26288" y="172787"/>
                </a:cubicBezTo>
                <a:cubicBezTo>
                  <a:pt x="26339" y="172800"/>
                  <a:pt x="26397" y="172806"/>
                  <a:pt x="26454" y="172806"/>
                </a:cubicBezTo>
                <a:cubicBezTo>
                  <a:pt x="26512" y="172806"/>
                  <a:pt x="26569" y="172800"/>
                  <a:pt x="26620" y="172787"/>
                </a:cubicBezTo>
                <a:cubicBezTo>
                  <a:pt x="26671" y="172787"/>
                  <a:pt x="26722" y="172736"/>
                  <a:pt x="26748" y="172660"/>
                </a:cubicBezTo>
                <a:cubicBezTo>
                  <a:pt x="26773" y="172660"/>
                  <a:pt x="26799" y="172634"/>
                  <a:pt x="26799" y="172634"/>
                </a:cubicBezTo>
                <a:cubicBezTo>
                  <a:pt x="27028" y="172787"/>
                  <a:pt x="27309" y="172711"/>
                  <a:pt x="27539" y="172813"/>
                </a:cubicBezTo>
                <a:cubicBezTo>
                  <a:pt x="27590" y="172813"/>
                  <a:pt x="27641" y="172787"/>
                  <a:pt x="27666" y="172736"/>
                </a:cubicBezTo>
                <a:cubicBezTo>
                  <a:pt x="27781" y="172736"/>
                  <a:pt x="27834" y="172550"/>
                  <a:pt x="27937" y="172550"/>
                </a:cubicBezTo>
                <a:cubicBezTo>
                  <a:pt x="27948" y="172550"/>
                  <a:pt x="27960" y="172552"/>
                  <a:pt x="27973" y="172558"/>
                </a:cubicBezTo>
                <a:cubicBezTo>
                  <a:pt x="27999" y="172568"/>
                  <a:pt x="28021" y="172572"/>
                  <a:pt x="28040" y="172572"/>
                </a:cubicBezTo>
                <a:cubicBezTo>
                  <a:pt x="28167" y="172572"/>
                  <a:pt x="28142" y="172376"/>
                  <a:pt x="28253" y="172353"/>
                </a:cubicBezTo>
                <a:lnTo>
                  <a:pt x="28279" y="172353"/>
                </a:lnTo>
                <a:cubicBezTo>
                  <a:pt x="28361" y="172394"/>
                  <a:pt x="28443" y="172450"/>
                  <a:pt x="28536" y="172450"/>
                </a:cubicBezTo>
                <a:cubicBezTo>
                  <a:pt x="28618" y="172450"/>
                  <a:pt x="28708" y="172408"/>
                  <a:pt x="28815" y="172277"/>
                </a:cubicBezTo>
                <a:cubicBezTo>
                  <a:pt x="28840" y="172251"/>
                  <a:pt x="28917" y="172251"/>
                  <a:pt x="28917" y="172251"/>
                </a:cubicBezTo>
                <a:cubicBezTo>
                  <a:pt x="28943" y="172245"/>
                  <a:pt x="28970" y="172242"/>
                  <a:pt x="28996" y="172242"/>
                </a:cubicBezTo>
                <a:cubicBezTo>
                  <a:pt x="29075" y="172242"/>
                  <a:pt x="29147" y="172270"/>
                  <a:pt x="29147" y="172328"/>
                </a:cubicBezTo>
                <a:cubicBezTo>
                  <a:pt x="29147" y="172406"/>
                  <a:pt x="29162" y="172439"/>
                  <a:pt x="29203" y="172439"/>
                </a:cubicBezTo>
                <a:cubicBezTo>
                  <a:pt x="29215" y="172439"/>
                  <a:pt x="29231" y="172436"/>
                  <a:pt x="29249" y="172430"/>
                </a:cubicBezTo>
                <a:cubicBezTo>
                  <a:pt x="29351" y="172430"/>
                  <a:pt x="29453" y="172455"/>
                  <a:pt x="29555" y="172481"/>
                </a:cubicBezTo>
                <a:cubicBezTo>
                  <a:pt x="29576" y="172495"/>
                  <a:pt x="29600" y="172502"/>
                  <a:pt x="29623" y="172502"/>
                </a:cubicBezTo>
                <a:cubicBezTo>
                  <a:pt x="29683" y="172502"/>
                  <a:pt x="29741" y="172460"/>
                  <a:pt x="29759" y="172404"/>
                </a:cubicBezTo>
                <a:cubicBezTo>
                  <a:pt x="29785" y="172302"/>
                  <a:pt x="29887" y="172226"/>
                  <a:pt x="29887" y="172124"/>
                </a:cubicBezTo>
                <a:cubicBezTo>
                  <a:pt x="29912" y="172098"/>
                  <a:pt x="29938" y="172073"/>
                  <a:pt x="29963" y="172073"/>
                </a:cubicBezTo>
                <a:cubicBezTo>
                  <a:pt x="29991" y="172059"/>
                  <a:pt x="30013" y="172053"/>
                  <a:pt x="30030" y="172053"/>
                </a:cubicBezTo>
                <a:cubicBezTo>
                  <a:pt x="30077" y="172053"/>
                  <a:pt x="30091" y="172100"/>
                  <a:pt x="30091" y="172175"/>
                </a:cubicBezTo>
                <a:cubicBezTo>
                  <a:pt x="30091" y="172200"/>
                  <a:pt x="30091" y="172226"/>
                  <a:pt x="30091" y="172251"/>
                </a:cubicBezTo>
                <a:cubicBezTo>
                  <a:pt x="30244" y="172251"/>
                  <a:pt x="30397" y="172277"/>
                  <a:pt x="30576" y="172277"/>
                </a:cubicBezTo>
                <a:cubicBezTo>
                  <a:pt x="30627" y="172277"/>
                  <a:pt x="30653" y="172226"/>
                  <a:pt x="30627" y="172149"/>
                </a:cubicBezTo>
                <a:cubicBezTo>
                  <a:pt x="30601" y="172098"/>
                  <a:pt x="30601" y="172073"/>
                  <a:pt x="30576" y="172047"/>
                </a:cubicBezTo>
                <a:cubicBezTo>
                  <a:pt x="30601" y="171996"/>
                  <a:pt x="30627" y="171920"/>
                  <a:pt x="30678" y="171894"/>
                </a:cubicBezTo>
                <a:cubicBezTo>
                  <a:pt x="30780" y="171868"/>
                  <a:pt x="30882" y="171792"/>
                  <a:pt x="30959" y="171715"/>
                </a:cubicBezTo>
                <a:cubicBezTo>
                  <a:pt x="31007" y="171667"/>
                  <a:pt x="31061" y="171642"/>
                  <a:pt x="31118" y="171642"/>
                </a:cubicBezTo>
                <a:cubicBezTo>
                  <a:pt x="31181" y="171642"/>
                  <a:pt x="31249" y="171674"/>
                  <a:pt x="31316" y="171741"/>
                </a:cubicBezTo>
                <a:cubicBezTo>
                  <a:pt x="31346" y="171756"/>
                  <a:pt x="31392" y="171770"/>
                  <a:pt x="31436" y="171770"/>
                </a:cubicBezTo>
                <a:cubicBezTo>
                  <a:pt x="31468" y="171770"/>
                  <a:pt x="31499" y="171762"/>
                  <a:pt x="31520" y="171741"/>
                </a:cubicBezTo>
                <a:cubicBezTo>
                  <a:pt x="31554" y="171732"/>
                  <a:pt x="31583" y="171727"/>
                  <a:pt x="31607" y="171727"/>
                </a:cubicBezTo>
                <a:cubicBezTo>
                  <a:pt x="31656" y="171727"/>
                  <a:pt x="31690" y="171749"/>
                  <a:pt x="31724" y="171817"/>
                </a:cubicBezTo>
                <a:cubicBezTo>
                  <a:pt x="31750" y="171868"/>
                  <a:pt x="31801" y="171868"/>
                  <a:pt x="31852" y="171894"/>
                </a:cubicBezTo>
                <a:lnTo>
                  <a:pt x="31801" y="172047"/>
                </a:lnTo>
                <a:cubicBezTo>
                  <a:pt x="31724" y="172226"/>
                  <a:pt x="31699" y="172404"/>
                  <a:pt x="31699" y="172583"/>
                </a:cubicBezTo>
                <a:cubicBezTo>
                  <a:pt x="31699" y="172668"/>
                  <a:pt x="31752" y="172717"/>
                  <a:pt x="31813" y="172717"/>
                </a:cubicBezTo>
                <a:cubicBezTo>
                  <a:pt x="31826" y="172717"/>
                  <a:pt x="31839" y="172715"/>
                  <a:pt x="31852" y="172711"/>
                </a:cubicBezTo>
                <a:cubicBezTo>
                  <a:pt x="32031" y="172685"/>
                  <a:pt x="32209" y="172660"/>
                  <a:pt x="32388" y="172634"/>
                </a:cubicBezTo>
                <a:cubicBezTo>
                  <a:pt x="32414" y="172634"/>
                  <a:pt x="32439" y="172609"/>
                  <a:pt x="32439" y="172609"/>
                </a:cubicBezTo>
                <a:cubicBezTo>
                  <a:pt x="32439" y="172583"/>
                  <a:pt x="32439" y="172558"/>
                  <a:pt x="32388" y="172558"/>
                </a:cubicBezTo>
                <a:cubicBezTo>
                  <a:pt x="32311" y="172532"/>
                  <a:pt x="32311" y="172430"/>
                  <a:pt x="32363" y="172404"/>
                </a:cubicBezTo>
                <a:cubicBezTo>
                  <a:pt x="32439" y="172379"/>
                  <a:pt x="32490" y="172302"/>
                  <a:pt x="32465" y="172200"/>
                </a:cubicBezTo>
                <a:cubicBezTo>
                  <a:pt x="32465" y="172149"/>
                  <a:pt x="32439" y="172098"/>
                  <a:pt x="32414" y="172022"/>
                </a:cubicBezTo>
                <a:cubicBezTo>
                  <a:pt x="32414" y="171971"/>
                  <a:pt x="32414" y="171945"/>
                  <a:pt x="32465" y="171945"/>
                </a:cubicBezTo>
                <a:cubicBezTo>
                  <a:pt x="32478" y="171938"/>
                  <a:pt x="32490" y="171935"/>
                  <a:pt x="32500" y="171935"/>
                </a:cubicBezTo>
                <a:cubicBezTo>
                  <a:pt x="32528" y="171935"/>
                  <a:pt x="32541" y="171959"/>
                  <a:pt x="32541" y="171996"/>
                </a:cubicBezTo>
                <a:cubicBezTo>
                  <a:pt x="32567" y="172073"/>
                  <a:pt x="32643" y="172098"/>
                  <a:pt x="32618" y="172200"/>
                </a:cubicBezTo>
                <a:cubicBezTo>
                  <a:pt x="32618" y="172330"/>
                  <a:pt x="32672" y="172365"/>
                  <a:pt x="32750" y="172365"/>
                </a:cubicBezTo>
                <a:cubicBezTo>
                  <a:pt x="32779" y="172365"/>
                  <a:pt x="32812" y="172360"/>
                  <a:pt x="32847" y="172353"/>
                </a:cubicBezTo>
                <a:cubicBezTo>
                  <a:pt x="32911" y="172315"/>
                  <a:pt x="32975" y="172296"/>
                  <a:pt x="33039" y="172296"/>
                </a:cubicBezTo>
                <a:cubicBezTo>
                  <a:pt x="33103" y="172296"/>
                  <a:pt x="33167" y="172315"/>
                  <a:pt x="33230" y="172353"/>
                </a:cubicBezTo>
                <a:cubicBezTo>
                  <a:pt x="33307" y="172379"/>
                  <a:pt x="33332" y="172507"/>
                  <a:pt x="33460" y="172507"/>
                </a:cubicBezTo>
                <a:lnTo>
                  <a:pt x="33562" y="172507"/>
                </a:lnTo>
                <a:cubicBezTo>
                  <a:pt x="33613" y="172507"/>
                  <a:pt x="33588" y="172583"/>
                  <a:pt x="33588" y="172634"/>
                </a:cubicBezTo>
                <a:cubicBezTo>
                  <a:pt x="33613" y="172685"/>
                  <a:pt x="33664" y="172711"/>
                  <a:pt x="33715" y="172711"/>
                </a:cubicBezTo>
                <a:cubicBezTo>
                  <a:pt x="33741" y="172711"/>
                  <a:pt x="33766" y="172685"/>
                  <a:pt x="33792" y="172634"/>
                </a:cubicBezTo>
                <a:cubicBezTo>
                  <a:pt x="33792" y="172609"/>
                  <a:pt x="33843" y="172583"/>
                  <a:pt x="33868" y="172583"/>
                </a:cubicBezTo>
                <a:cubicBezTo>
                  <a:pt x="33898" y="172563"/>
                  <a:pt x="33928" y="172551"/>
                  <a:pt x="33951" y="172551"/>
                </a:cubicBezTo>
                <a:cubicBezTo>
                  <a:pt x="33989" y="172551"/>
                  <a:pt x="34012" y="172582"/>
                  <a:pt x="33996" y="172660"/>
                </a:cubicBezTo>
                <a:cubicBezTo>
                  <a:pt x="33996" y="172685"/>
                  <a:pt x="33996" y="172711"/>
                  <a:pt x="34022" y="172711"/>
                </a:cubicBezTo>
                <a:cubicBezTo>
                  <a:pt x="34047" y="172711"/>
                  <a:pt x="34073" y="172711"/>
                  <a:pt x="34098" y="172685"/>
                </a:cubicBezTo>
                <a:cubicBezTo>
                  <a:pt x="34124" y="172660"/>
                  <a:pt x="34149" y="172583"/>
                  <a:pt x="34251" y="172430"/>
                </a:cubicBezTo>
                <a:cubicBezTo>
                  <a:pt x="34260" y="172413"/>
                  <a:pt x="34271" y="172407"/>
                  <a:pt x="34284" y="172407"/>
                </a:cubicBezTo>
                <a:cubicBezTo>
                  <a:pt x="34311" y="172407"/>
                  <a:pt x="34345" y="172430"/>
                  <a:pt x="34379" y="172430"/>
                </a:cubicBezTo>
                <a:cubicBezTo>
                  <a:pt x="34430" y="172430"/>
                  <a:pt x="34404" y="172481"/>
                  <a:pt x="34379" y="172507"/>
                </a:cubicBezTo>
                <a:cubicBezTo>
                  <a:pt x="34353" y="172532"/>
                  <a:pt x="34328" y="172558"/>
                  <a:pt x="34328" y="172583"/>
                </a:cubicBezTo>
                <a:cubicBezTo>
                  <a:pt x="34226" y="172685"/>
                  <a:pt x="34277" y="172711"/>
                  <a:pt x="34404" y="172736"/>
                </a:cubicBezTo>
                <a:lnTo>
                  <a:pt x="34609" y="172660"/>
                </a:lnTo>
                <a:cubicBezTo>
                  <a:pt x="34656" y="172688"/>
                  <a:pt x="34686" y="172703"/>
                  <a:pt x="34706" y="172703"/>
                </a:cubicBezTo>
                <a:cubicBezTo>
                  <a:pt x="34740" y="172703"/>
                  <a:pt x="34746" y="172663"/>
                  <a:pt x="34762" y="172583"/>
                </a:cubicBezTo>
                <a:lnTo>
                  <a:pt x="34838" y="172507"/>
                </a:lnTo>
                <a:lnTo>
                  <a:pt x="34915" y="172583"/>
                </a:lnTo>
                <a:cubicBezTo>
                  <a:pt x="34915" y="172634"/>
                  <a:pt x="34915" y="172711"/>
                  <a:pt x="34991" y="172736"/>
                </a:cubicBezTo>
                <a:cubicBezTo>
                  <a:pt x="35042" y="172736"/>
                  <a:pt x="35119" y="172762"/>
                  <a:pt x="35170" y="172787"/>
                </a:cubicBezTo>
                <a:cubicBezTo>
                  <a:pt x="35247" y="172787"/>
                  <a:pt x="35323" y="172762"/>
                  <a:pt x="35374" y="172711"/>
                </a:cubicBezTo>
                <a:cubicBezTo>
                  <a:pt x="35451" y="172660"/>
                  <a:pt x="35476" y="172558"/>
                  <a:pt x="35425" y="172481"/>
                </a:cubicBezTo>
                <a:cubicBezTo>
                  <a:pt x="35404" y="172459"/>
                  <a:pt x="35382" y="172452"/>
                  <a:pt x="35361" y="172452"/>
                </a:cubicBezTo>
                <a:cubicBezTo>
                  <a:pt x="35331" y="172452"/>
                  <a:pt x="35302" y="172466"/>
                  <a:pt x="35272" y="172481"/>
                </a:cubicBezTo>
                <a:cubicBezTo>
                  <a:pt x="35218" y="172499"/>
                  <a:pt x="35202" y="172517"/>
                  <a:pt x="35179" y="172517"/>
                </a:cubicBezTo>
                <a:cubicBezTo>
                  <a:pt x="35170" y="172517"/>
                  <a:pt x="35159" y="172514"/>
                  <a:pt x="35144" y="172507"/>
                </a:cubicBezTo>
                <a:cubicBezTo>
                  <a:pt x="35119" y="172481"/>
                  <a:pt x="35068" y="172455"/>
                  <a:pt x="34991" y="172430"/>
                </a:cubicBezTo>
                <a:cubicBezTo>
                  <a:pt x="34966" y="172430"/>
                  <a:pt x="34940" y="172379"/>
                  <a:pt x="34940" y="172353"/>
                </a:cubicBezTo>
                <a:cubicBezTo>
                  <a:pt x="34940" y="172328"/>
                  <a:pt x="34991" y="172277"/>
                  <a:pt x="35042" y="172277"/>
                </a:cubicBezTo>
                <a:cubicBezTo>
                  <a:pt x="35057" y="172274"/>
                  <a:pt x="35072" y="172273"/>
                  <a:pt x="35086" y="172273"/>
                </a:cubicBezTo>
                <a:cubicBezTo>
                  <a:pt x="35148" y="172273"/>
                  <a:pt x="35199" y="172298"/>
                  <a:pt x="35255" y="172298"/>
                </a:cubicBezTo>
                <a:cubicBezTo>
                  <a:pt x="35291" y="172298"/>
                  <a:pt x="35330" y="172287"/>
                  <a:pt x="35374" y="172251"/>
                </a:cubicBezTo>
                <a:cubicBezTo>
                  <a:pt x="35476" y="172149"/>
                  <a:pt x="35604" y="172124"/>
                  <a:pt x="35757" y="172124"/>
                </a:cubicBezTo>
                <a:cubicBezTo>
                  <a:pt x="35859" y="172124"/>
                  <a:pt x="35936" y="172073"/>
                  <a:pt x="35987" y="171971"/>
                </a:cubicBezTo>
                <a:cubicBezTo>
                  <a:pt x="36063" y="171971"/>
                  <a:pt x="36140" y="171971"/>
                  <a:pt x="36165" y="171920"/>
                </a:cubicBezTo>
                <a:cubicBezTo>
                  <a:pt x="36216" y="171715"/>
                  <a:pt x="36395" y="171588"/>
                  <a:pt x="36497" y="171435"/>
                </a:cubicBezTo>
                <a:cubicBezTo>
                  <a:pt x="36521" y="171441"/>
                  <a:pt x="36543" y="171444"/>
                  <a:pt x="36561" y="171444"/>
                </a:cubicBezTo>
                <a:cubicBezTo>
                  <a:pt x="36619" y="171444"/>
                  <a:pt x="36644" y="171410"/>
                  <a:pt x="36625" y="171333"/>
                </a:cubicBezTo>
                <a:cubicBezTo>
                  <a:pt x="36625" y="171256"/>
                  <a:pt x="36625" y="171205"/>
                  <a:pt x="36625" y="171154"/>
                </a:cubicBezTo>
                <a:cubicBezTo>
                  <a:pt x="36643" y="171150"/>
                  <a:pt x="36661" y="171149"/>
                  <a:pt x="36678" y="171149"/>
                </a:cubicBezTo>
                <a:cubicBezTo>
                  <a:pt x="36782" y="171149"/>
                  <a:pt x="36873" y="171205"/>
                  <a:pt x="36982" y="171205"/>
                </a:cubicBezTo>
                <a:cubicBezTo>
                  <a:pt x="36957" y="171333"/>
                  <a:pt x="36931" y="171435"/>
                  <a:pt x="36931" y="171537"/>
                </a:cubicBezTo>
                <a:cubicBezTo>
                  <a:pt x="36931" y="171562"/>
                  <a:pt x="36957" y="171588"/>
                  <a:pt x="36982" y="171613"/>
                </a:cubicBezTo>
                <a:lnTo>
                  <a:pt x="37084" y="171664"/>
                </a:lnTo>
                <a:cubicBezTo>
                  <a:pt x="37110" y="171690"/>
                  <a:pt x="37135" y="171741"/>
                  <a:pt x="37161" y="171741"/>
                </a:cubicBezTo>
                <a:cubicBezTo>
                  <a:pt x="37233" y="171759"/>
                  <a:pt x="37305" y="171767"/>
                  <a:pt x="37377" y="171767"/>
                </a:cubicBezTo>
                <a:cubicBezTo>
                  <a:pt x="37506" y="171767"/>
                  <a:pt x="37632" y="171739"/>
                  <a:pt x="37748" y="171690"/>
                </a:cubicBezTo>
                <a:cubicBezTo>
                  <a:pt x="37748" y="171715"/>
                  <a:pt x="37799" y="171766"/>
                  <a:pt x="37799" y="171792"/>
                </a:cubicBezTo>
                <a:cubicBezTo>
                  <a:pt x="37780" y="171867"/>
                  <a:pt x="37803" y="171914"/>
                  <a:pt x="37846" y="171914"/>
                </a:cubicBezTo>
                <a:cubicBezTo>
                  <a:pt x="37862" y="171914"/>
                  <a:pt x="37880" y="171908"/>
                  <a:pt x="37901" y="171894"/>
                </a:cubicBezTo>
                <a:cubicBezTo>
                  <a:pt x="37939" y="171868"/>
                  <a:pt x="37990" y="171856"/>
                  <a:pt x="38041" y="171856"/>
                </a:cubicBezTo>
                <a:cubicBezTo>
                  <a:pt x="38092" y="171856"/>
                  <a:pt x="38143" y="171868"/>
                  <a:pt x="38182" y="171894"/>
                </a:cubicBezTo>
                <a:cubicBezTo>
                  <a:pt x="38208" y="171921"/>
                  <a:pt x="38238" y="171932"/>
                  <a:pt x="38267" y="171932"/>
                </a:cubicBezTo>
                <a:cubicBezTo>
                  <a:pt x="38320" y="171932"/>
                  <a:pt x="38369" y="171893"/>
                  <a:pt x="38386" y="171843"/>
                </a:cubicBezTo>
                <a:lnTo>
                  <a:pt x="38411" y="171843"/>
                </a:lnTo>
                <a:lnTo>
                  <a:pt x="38437" y="171817"/>
                </a:lnTo>
                <a:cubicBezTo>
                  <a:pt x="38565" y="171817"/>
                  <a:pt x="38667" y="171715"/>
                  <a:pt x="38692" y="171588"/>
                </a:cubicBezTo>
                <a:cubicBezTo>
                  <a:pt x="38700" y="171595"/>
                  <a:pt x="38707" y="171598"/>
                  <a:pt x="38714" y="171598"/>
                </a:cubicBezTo>
                <a:cubicBezTo>
                  <a:pt x="38730" y="171598"/>
                  <a:pt x="38743" y="171580"/>
                  <a:pt x="38743" y="171562"/>
                </a:cubicBezTo>
                <a:cubicBezTo>
                  <a:pt x="38794" y="171460"/>
                  <a:pt x="38896" y="171358"/>
                  <a:pt x="38998" y="171281"/>
                </a:cubicBezTo>
                <a:cubicBezTo>
                  <a:pt x="39075" y="171281"/>
                  <a:pt x="39152" y="171230"/>
                  <a:pt x="39203" y="171205"/>
                </a:cubicBezTo>
                <a:cubicBezTo>
                  <a:pt x="39254" y="171196"/>
                  <a:pt x="39305" y="171196"/>
                  <a:pt x="39355" y="171196"/>
                </a:cubicBezTo>
                <a:lnTo>
                  <a:pt x="39355" y="171196"/>
                </a:lnTo>
                <a:cubicBezTo>
                  <a:pt x="39455" y="171196"/>
                  <a:pt x="39551" y="171196"/>
                  <a:pt x="39636" y="171128"/>
                </a:cubicBezTo>
                <a:cubicBezTo>
                  <a:pt x="39662" y="171116"/>
                  <a:pt x="39681" y="171109"/>
                  <a:pt x="39697" y="171109"/>
                </a:cubicBezTo>
                <a:cubicBezTo>
                  <a:pt x="39713" y="171109"/>
                  <a:pt x="39726" y="171116"/>
                  <a:pt x="39739" y="171128"/>
                </a:cubicBezTo>
                <a:cubicBezTo>
                  <a:pt x="39792" y="171182"/>
                  <a:pt x="39843" y="171201"/>
                  <a:pt x="39893" y="171201"/>
                </a:cubicBezTo>
                <a:cubicBezTo>
                  <a:pt x="39984" y="171201"/>
                  <a:pt x="40073" y="171136"/>
                  <a:pt x="40172" y="171103"/>
                </a:cubicBezTo>
                <a:cubicBezTo>
                  <a:pt x="40183" y="171098"/>
                  <a:pt x="40193" y="171096"/>
                  <a:pt x="40203" y="171096"/>
                </a:cubicBezTo>
                <a:cubicBezTo>
                  <a:pt x="40244" y="171096"/>
                  <a:pt x="40285" y="171128"/>
                  <a:pt x="40326" y="171128"/>
                </a:cubicBezTo>
                <a:cubicBezTo>
                  <a:pt x="40359" y="171178"/>
                  <a:pt x="40413" y="171206"/>
                  <a:pt x="40461" y="171206"/>
                </a:cubicBezTo>
                <a:cubicBezTo>
                  <a:pt x="40487" y="171206"/>
                  <a:pt x="40512" y="171197"/>
                  <a:pt x="40530" y="171179"/>
                </a:cubicBezTo>
                <a:cubicBezTo>
                  <a:pt x="40578" y="171151"/>
                  <a:pt x="40629" y="171136"/>
                  <a:pt x="40679" y="171136"/>
                </a:cubicBezTo>
                <a:cubicBezTo>
                  <a:pt x="40761" y="171136"/>
                  <a:pt x="40839" y="171176"/>
                  <a:pt x="40887" y="171256"/>
                </a:cubicBezTo>
                <a:cubicBezTo>
                  <a:pt x="40896" y="171274"/>
                  <a:pt x="40912" y="171282"/>
                  <a:pt x="40929" y="171282"/>
                </a:cubicBezTo>
                <a:cubicBezTo>
                  <a:pt x="40960" y="171282"/>
                  <a:pt x="40998" y="171254"/>
                  <a:pt x="41015" y="171205"/>
                </a:cubicBezTo>
                <a:lnTo>
                  <a:pt x="41117" y="171128"/>
                </a:lnTo>
                <a:lnTo>
                  <a:pt x="41168" y="171154"/>
                </a:lnTo>
                <a:cubicBezTo>
                  <a:pt x="41274" y="171238"/>
                  <a:pt x="41414" y="171288"/>
                  <a:pt x="41547" y="171288"/>
                </a:cubicBezTo>
                <a:cubicBezTo>
                  <a:pt x="41574" y="171288"/>
                  <a:pt x="41601" y="171286"/>
                  <a:pt x="41627" y="171281"/>
                </a:cubicBezTo>
                <a:lnTo>
                  <a:pt x="41857" y="171281"/>
                </a:lnTo>
                <a:cubicBezTo>
                  <a:pt x="41870" y="171307"/>
                  <a:pt x="41889" y="171320"/>
                  <a:pt x="41908" y="171320"/>
                </a:cubicBezTo>
                <a:cubicBezTo>
                  <a:pt x="41927" y="171320"/>
                  <a:pt x="41946" y="171307"/>
                  <a:pt x="41959" y="171281"/>
                </a:cubicBezTo>
                <a:lnTo>
                  <a:pt x="42027" y="171213"/>
                </a:lnTo>
                <a:lnTo>
                  <a:pt x="42027" y="171213"/>
                </a:lnTo>
                <a:lnTo>
                  <a:pt x="42036" y="171230"/>
                </a:lnTo>
                <a:lnTo>
                  <a:pt x="42087" y="171230"/>
                </a:lnTo>
                <a:cubicBezTo>
                  <a:pt x="42112" y="171307"/>
                  <a:pt x="42163" y="171358"/>
                  <a:pt x="42265" y="171358"/>
                </a:cubicBezTo>
                <a:lnTo>
                  <a:pt x="42342" y="171358"/>
                </a:lnTo>
                <a:cubicBezTo>
                  <a:pt x="42342" y="171358"/>
                  <a:pt x="42291" y="171409"/>
                  <a:pt x="42291" y="171409"/>
                </a:cubicBezTo>
                <a:cubicBezTo>
                  <a:pt x="42036" y="171435"/>
                  <a:pt x="41806" y="171460"/>
                  <a:pt x="41576" y="171486"/>
                </a:cubicBezTo>
                <a:cubicBezTo>
                  <a:pt x="41525" y="171486"/>
                  <a:pt x="41525" y="171511"/>
                  <a:pt x="41525" y="171537"/>
                </a:cubicBezTo>
                <a:cubicBezTo>
                  <a:pt x="41525" y="171562"/>
                  <a:pt x="41551" y="171588"/>
                  <a:pt x="41576" y="171613"/>
                </a:cubicBezTo>
                <a:cubicBezTo>
                  <a:pt x="41602" y="171613"/>
                  <a:pt x="41653" y="171639"/>
                  <a:pt x="41678" y="171639"/>
                </a:cubicBezTo>
                <a:cubicBezTo>
                  <a:pt x="41699" y="171627"/>
                  <a:pt x="41717" y="171621"/>
                  <a:pt x="41734" y="171621"/>
                </a:cubicBezTo>
                <a:cubicBezTo>
                  <a:pt x="41817" y="171621"/>
                  <a:pt x="41866" y="171743"/>
                  <a:pt x="41941" y="171743"/>
                </a:cubicBezTo>
                <a:cubicBezTo>
                  <a:pt x="41947" y="171743"/>
                  <a:pt x="41953" y="171742"/>
                  <a:pt x="41959" y="171741"/>
                </a:cubicBezTo>
                <a:cubicBezTo>
                  <a:pt x="42061" y="171741"/>
                  <a:pt x="42061" y="171562"/>
                  <a:pt x="42189" y="171537"/>
                </a:cubicBezTo>
                <a:cubicBezTo>
                  <a:pt x="42214" y="171524"/>
                  <a:pt x="42240" y="171518"/>
                  <a:pt x="42262" y="171518"/>
                </a:cubicBezTo>
                <a:cubicBezTo>
                  <a:pt x="42284" y="171518"/>
                  <a:pt x="42304" y="171524"/>
                  <a:pt x="42316" y="171537"/>
                </a:cubicBezTo>
                <a:cubicBezTo>
                  <a:pt x="42351" y="171554"/>
                  <a:pt x="42386" y="171595"/>
                  <a:pt x="42429" y="171595"/>
                </a:cubicBezTo>
                <a:cubicBezTo>
                  <a:pt x="42449" y="171595"/>
                  <a:pt x="42471" y="171586"/>
                  <a:pt x="42495" y="171562"/>
                </a:cubicBezTo>
                <a:lnTo>
                  <a:pt x="42852" y="171562"/>
                </a:lnTo>
                <a:cubicBezTo>
                  <a:pt x="42873" y="171569"/>
                  <a:pt x="42891" y="171572"/>
                  <a:pt x="42909" y="171572"/>
                </a:cubicBezTo>
                <a:cubicBezTo>
                  <a:pt x="42956" y="171572"/>
                  <a:pt x="42994" y="171549"/>
                  <a:pt x="43031" y="171511"/>
                </a:cubicBezTo>
                <a:lnTo>
                  <a:pt x="43159" y="171588"/>
                </a:lnTo>
                <a:cubicBezTo>
                  <a:pt x="43197" y="171626"/>
                  <a:pt x="43242" y="171645"/>
                  <a:pt x="43286" y="171645"/>
                </a:cubicBezTo>
                <a:cubicBezTo>
                  <a:pt x="43331" y="171645"/>
                  <a:pt x="43376" y="171626"/>
                  <a:pt x="43414" y="171588"/>
                </a:cubicBezTo>
                <a:lnTo>
                  <a:pt x="43465" y="171588"/>
                </a:lnTo>
                <a:cubicBezTo>
                  <a:pt x="43465" y="171511"/>
                  <a:pt x="43465" y="171409"/>
                  <a:pt x="43541" y="171358"/>
                </a:cubicBezTo>
                <a:lnTo>
                  <a:pt x="43720" y="171358"/>
                </a:lnTo>
                <a:cubicBezTo>
                  <a:pt x="43720" y="171333"/>
                  <a:pt x="43746" y="171307"/>
                  <a:pt x="43797" y="171281"/>
                </a:cubicBezTo>
                <a:cubicBezTo>
                  <a:pt x="43873" y="171281"/>
                  <a:pt x="43924" y="171230"/>
                  <a:pt x="43950" y="171154"/>
                </a:cubicBezTo>
                <a:lnTo>
                  <a:pt x="44026" y="171077"/>
                </a:lnTo>
                <a:cubicBezTo>
                  <a:pt x="44128" y="171052"/>
                  <a:pt x="44231" y="171052"/>
                  <a:pt x="44333" y="171052"/>
                </a:cubicBezTo>
                <a:cubicBezTo>
                  <a:pt x="44435" y="171052"/>
                  <a:pt x="44511" y="171026"/>
                  <a:pt x="44613" y="170975"/>
                </a:cubicBezTo>
                <a:cubicBezTo>
                  <a:pt x="44652" y="170975"/>
                  <a:pt x="44676" y="171018"/>
                  <a:pt x="44717" y="171018"/>
                </a:cubicBezTo>
                <a:cubicBezTo>
                  <a:pt x="44731" y="171018"/>
                  <a:pt x="44747" y="171013"/>
                  <a:pt x="44766" y="171001"/>
                </a:cubicBezTo>
                <a:lnTo>
                  <a:pt x="44843" y="170975"/>
                </a:lnTo>
                <a:cubicBezTo>
                  <a:pt x="44843" y="171052"/>
                  <a:pt x="44869" y="171154"/>
                  <a:pt x="44971" y="171179"/>
                </a:cubicBezTo>
                <a:cubicBezTo>
                  <a:pt x="45022" y="171205"/>
                  <a:pt x="45175" y="171230"/>
                  <a:pt x="45200" y="171281"/>
                </a:cubicBezTo>
                <a:cubicBezTo>
                  <a:pt x="45251" y="171333"/>
                  <a:pt x="45200" y="171358"/>
                  <a:pt x="45175" y="171409"/>
                </a:cubicBezTo>
                <a:cubicBezTo>
                  <a:pt x="45149" y="171409"/>
                  <a:pt x="45149" y="171409"/>
                  <a:pt x="45149" y="171435"/>
                </a:cubicBezTo>
                <a:cubicBezTo>
                  <a:pt x="45130" y="171494"/>
                  <a:pt x="45156" y="171553"/>
                  <a:pt x="45216" y="171553"/>
                </a:cubicBezTo>
                <a:cubicBezTo>
                  <a:pt x="45234" y="171553"/>
                  <a:pt x="45254" y="171548"/>
                  <a:pt x="45277" y="171537"/>
                </a:cubicBezTo>
                <a:cubicBezTo>
                  <a:pt x="45379" y="171511"/>
                  <a:pt x="45456" y="171511"/>
                  <a:pt x="45532" y="171435"/>
                </a:cubicBezTo>
                <a:cubicBezTo>
                  <a:pt x="45583" y="171452"/>
                  <a:pt x="45637" y="171460"/>
                  <a:pt x="45691" y="171460"/>
                </a:cubicBezTo>
                <a:cubicBezTo>
                  <a:pt x="45799" y="171460"/>
                  <a:pt x="45906" y="171426"/>
                  <a:pt x="45992" y="171358"/>
                </a:cubicBezTo>
                <a:lnTo>
                  <a:pt x="46068" y="171358"/>
                </a:lnTo>
                <a:cubicBezTo>
                  <a:pt x="46094" y="171358"/>
                  <a:pt x="46145" y="171307"/>
                  <a:pt x="46094" y="171256"/>
                </a:cubicBezTo>
                <a:cubicBezTo>
                  <a:pt x="46080" y="171249"/>
                  <a:pt x="46068" y="171246"/>
                  <a:pt x="46058" y="171246"/>
                </a:cubicBezTo>
                <a:cubicBezTo>
                  <a:pt x="46029" y="171246"/>
                  <a:pt x="46010" y="171270"/>
                  <a:pt x="45992" y="171307"/>
                </a:cubicBezTo>
                <a:cubicBezTo>
                  <a:pt x="45969" y="171303"/>
                  <a:pt x="45945" y="171302"/>
                  <a:pt x="45922" y="171302"/>
                </a:cubicBezTo>
                <a:cubicBezTo>
                  <a:pt x="45832" y="171302"/>
                  <a:pt x="45740" y="171325"/>
                  <a:pt x="45642" y="171325"/>
                </a:cubicBezTo>
                <a:cubicBezTo>
                  <a:pt x="45598" y="171325"/>
                  <a:pt x="45553" y="171320"/>
                  <a:pt x="45507" y="171307"/>
                </a:cubicBezTo>
                <a:cubicBezTo>
                  <a:pt x="45456" y="171256"/>
                  <a:pt x="45456" y="171205"/>
                  <a:pt x="45456" y="171154"/>
                </a:cubicBezTo>
                <a:cubicBezTo>
                  <a:pt x="45481" y="171103"/>
                  <a:pt x="45507" y="171052"/>
                  <a:pt x="45532" y="171001"/>
                </a:cubicBezTo>
                <a:cubicBezTo>
                  <a:pt x="45634" y="170924"/>
                  <a:pt x="45736" y="170899"/>
                  <a:pt x="45838" y="170899"/>
                </a:cubicBezTo>
                <a:cubicBezTo>
                  <a:pt x="45902" y="170899"/>
                  <a:pt x="45972" y="170911"/>
                  <a:pt x="46039" y="170911"/>
                </a:cubicBezTo>
                <a:cubicBezTo>
                  <a:pt x="46106" y="170911"/>
                  <a:pt x="46170" y="170899"/>
                  <a:pt x="46221" y="170848"/>
                </a:cubicBezTo>
                <a:cubicBezTo>
                  <a:pt x="46306" y="170848"/>
                  <a:pt x="46391" y="170893"/>
                  <a:pt x="46476" y="170893"/>
                </a:cubicBezTo>
                <a:cubicBezTo>
                  <a:pt x="46519" y="170893"/>
                  <a:pt x="46562" y="170882"/>
                  <a:pt x="46604" y="170848"/>
                </a:cubicBezTo>
                <a:cubicBezTo>
                  <a:pt x="46681" y="170873"/>
                  <a:pt x="46706" y="170975"/>
                  <a:pt x="46808" y="170975"/>
                </a:cubicBezTo>
                <a:cubicBezTo>
                  <a:pt x="46885" y="170988"/>
                  <a:pt x="46961" y="170994"/>
                  <a:pt x="47035" y="170994"/>
                </a:cubicBezTo>
                <a:cubicBezTo>
                  <a:pt x="47108" y="170994"/>
                  <a:pt x="47178" y="170988"/>
                  <a:pt x="47242" y="170975"/>
                </a:cubicBezTo>
                <a:cubicBezTo>
                  <a:pt x="47497" y="170950"/>
                  <a:pt x="47727" y="170950"/>
                  <a:pt x="47982" y="170924"/>
                </a:cubicBezTo>
                <a:cubicBezTo>
                  <a:pt x="47998" y="170876"/>
                  <a:pt x="48035" y="170858"/>
                  <a:pt x="48073" y="170858"/>
                </a:cubicBezTo>
                <a:cubicBezTo>
                  <a:pt x="48095" y="170858"/>
                  <a:pt x="48117" y="170864"/>
                  <a:pt x="48135" y="170873"/>
                </a:cubicBezTo>
                <a:cubicBezTo>
                  <a:pt x="48170" y="170896"/>
                  <a:pt x="48209" y="170909"/>
                  <a:pt x="48247" y="170909"/>
                </a:cubicBezTo>
                <a:cubicBezTo>
                  <a:pt x="48293" y="170909"/>
                  <a:pt x="48337" y="170890"/>
                  <a:pt x="48365" y="170848"/>
                </a:cubicBezTo>
                <a:lnTo>
                  <a:pt x="48518" y="170848"/>
                </a:lnTo>
                <a:cubicBezTo>
                  <a:pt x="48518" y="170873"/>
                  <a:pt x="48544" y="170899"/>
                  <a:pt x="48595" y="170899"/>
                </a:cubicBezTo>
                <a:cubicBezTo>
                  <a:pt x="48620" y="170873"/>
                  <a:pt x="48646" y="170848"/>
                  <a:pt x="48646" y="170797"/>
                </a:cubicBezTo>
                <a:cubicBezTo>
                  <a:pt x="48646" y="170745"/>
                  <a:pt x="48595" y="170720"/>
                  <a:pt x="48646" y="170669"/>
                </a:cubicBezTo>
                <a:cubicBezTo>
                  <a:pt x="48671" y="170618"/>
                  <a:pt x="48722" y="170618"/>
                  <a:pt x="48774" y="170618"/>
                </a:cubicBezTo>
                <a:lnTo>
                  <a:pt x="48901" y="170592"/>
                </a:lnTo>
                <a:cubicBezTo>
                  <a:pt x="48952" y="170592"/>
                  <a:pt x="49003" y="170567"/>
                  <a:pt x="49054" y="170567"/>
                </a:cubicBezTo>
                <a:cubicBezTo>
                  <a:pt x="49156" y="170567"/>
                  <a:pt x="49233" y="170541"/>
                  <a:pt x="49284" y="170465"/>
                </a:cubicBezTo>
                <a:lnTo>
                  <a:pt x="49437" y="170465"/>
                </a:lnTo>
                <a:cubicBezTo>
                  <a:pt x="49475" y="170503"/>
                  <a:pt x="49514" y="170522"/>
                  <a:pt x="49552" y="170522"/>
                </a:cubicBezTo>
                <a:cubicBezTo>
                  <a:pt x="49590" y="170522"/>
                  <a:pt x="49629" y="170503"/>
                  <a:pt x="49667" y="170465"/>
                </a:cubicBezTo>
                <a:cubicBezTo>
                  <a:pt x="49769" y="170465"/>
                  <a:pt x="49871" y="170439"/>
                  <a:pt x="49948" y="170388"/>
                </a:cubicBezTo>
                <a:lnTo>
                  <a:pt x="50024" y="170465"/>
                </a:lnTo>
                <a:cubicBezTo>
                  <a:pt x="50050" y="170516"/>
                  <a:pt x="50177" y="170516"/>
                  <a:pt x="50126" y="170618"/>
                </a:cubicBezTo>
                <a:cubicBezTo>
                  <a:pt x="50050" y="170797"/>
                  <a:pt x="50050" y="170822"/>
                  <a:pt x="50254" y="170822"/>
                </a:cubicBezTo>
                <a:lnTo>
                  <a:pt x="50356" y="170822"/>
                </a:lnTo>
                <a:cubicBezTo>
                  <a:pt x="50415" y="170831"/>
                  <a:pt x="50475" y="170836"/>
                  <a:pt x="50534" y="170836"/>
                </a:cubicBezTo>
                <a:cubicBezTo>
                  <a:pt x="50651" y="170836"/>
                  <a:pt x="50764" y="170814"/>
                  <a:pt x="50866" y="170745"/>
                </a:cubicBezTo>
                <a:cubicBezTo>
                  <a:pt x="50930" y="170764"/>
                  <a:pt x="50990" y="170772"/>
                  <a:pt x="51048" y="170772"/>
                </a:cubicBezTo>
                <a:cubicBezTo>
                  <a:pt x="51154" y="170772"/>
                  <a:pt x="51252" y="170744"/>
                  <a:pt x="51351" y="170694"/>
                </a:cubicBezTo>
                <a:lnTo>
                  <a:pt x="51479" y="170745"/>
                </a:lnTo>
                <a:cubicBezTo>
                  <a:pt x="51504" y="170745"/>
                  <a:pt x="51555" y="170720"/>
                  <a:pt x="51581" y="170694"/>
                </a:cubicBezTo>
                <a:cubicBezTo>
                  <a:pt x="51619" y="170682"/>
                  <a:pt x="51658" y="170675"/>
                  <a:pt x="51696" y="170675"/>
                </a:cubicBezTo>
                <a:cubicBezTo>
                  <a:pt x="51734" y="170675"/>
                  <a:pt x="51772" y="170682"/>
                  <a:pt x="51811" y="170694"/>
                </a:cubicBezTo>
                <a:cubicBezTo>
                  <a:pt x="51845" y="170694"/>
                  <a:pt x="51879" y="170706"/>
                  <a:pt x="51913" y="170706"/>
                </a:cubicBezTo>
                <a:cubicBezTo>
                  <a:pt x="51930" y="170706"/>
                  <a:pt x="51947" y="170703"/>
                  <a:pt x="51964" y="170694"/>
                </a:cubicBezTo>
                <a:cubicBezTo>
                  <a:pt x="52035" y="170624"/>
                  <a:pt x="52106" y="170608"/>
                  <a:pt x="52172" y="170608"/>
                </a:cubicBezTo>
                <a:cubicBezTo>
                  <a:pt x="52225" y="170608"/>
                  <a:pt x="52276" y="170618"/>
                  <a:pt x="52321" y="170618"/>
                </a:cubicBezTo>
                <a:cubicBezTo>
                  <a:pt x="52378" y="170580"/>
                  <a:pt x="52421" y="170514"/>
                  <a:pt x="52481" y="170514"/>
                </a:cubicBezTo>
                <a:cubicBezTo>
                  <a:pt x="52502" y="170514"/>
                  <a:pt x="52525" y="170522"/>
                  <a:pt x="52551" y="170541"/>
                </a:cubicBezTo>
                <a:cubicBezTo>
                  <a:pt x="52585" y="170541"/>
                  <a:pt x="52619" y="170544"/>
                  <a:pt x="52650" y="170544"/>
                </a:cubicBezTo>
                <a:cubicBezTo>
                  <a:pt x="52712" y="170544"/>
                  <a:pt x="52764" y="170533"/>
                  <a:pt x="52781" y="170465"/>
                </a:cubicBezTo>
                <a:cubicBezTo>
                  <a:pt x="52781" y="170407"/>
                  <a:pt x="52752" y="170336"/>
                  <a:pt x="52791" y="170336"/>
                </a:cubicBezTo>
                <a:cubicBezTo>
                  <a:pt x="52804" y="170336"/>
                  <a:pt x="52825" y="170344"/>
                  <a:pt x="52857" y="170363"/>
                </a:cubicBezTo>
                <a:cubicBezTo>
                  <a:pt x="52906" y="170402"/>
                  <a:pt x="52951" y="170418"/>
                  <a:pt x="52994" y="170418"/>
                </a:cubicBezTo>
                <a:cubicBezTo>
                  <a:pt x="53063" y="170418"/>
                  <a:pt x="53126" y="170375"/>
                  <a:pt x="53189" y="170312"/>
                </a:cubicBezTo>
                <a:lnTo>
                  <a:pt x="53699" y="170312"/>
                </a:lnTo>
                <a:lnTo>
                  <a:pt x="54312" y="170286"/>
                </a:lnTo>
                <a:lnTo>
                  <a:pt x="54542" y="170312"/>
                </a:lnTo>
                <a:cubicBezTo>
                  <a:pt x="54567" y="170388"/>
                  <a:pt x="54618" y="170439"/>
                  <a:pt x="54669" y="170465"/>
                </a:cubicBezTo>
                <a:cubicBezTo>
                  <a:pt x="54686" y="170514"/>
                  <a:pt x="54734" y="170542"/>
                  <a:pt x="54780" y="170542"/>
                </a:cubicBezTo>
                <a:cubicBezTo>
                  <a:pt x="54805" y="170542"/>
                  <a:pt x="54830" y="170534"/>
                  <a:pt x="54848" y="170516"/>
                </a:cubicBezTo>
                <a:cubicBezTo>
                  <a:pt x="54899" y="170516"/>
                  <a:pt x="54950" y="170541"/>
                  <a:pt x="54975" y="170541"/>
                </a:cubicBezTo>
                <a:cubicBezTo>
                  <a:pt x="55001" y="170554"/>
                  <a:pt x="55027" y="170560"/>
                  <a:pt x="55049" y="170560"/>
                </a:cubicBezTo>
                <a:cubicBezTo>
                  <a:pt x="55071" y="170560"/>
                  <a:pt x="55090" y="170554"/>
                  <a:pt x="55103" y="170541"/>
                </a:cubicBezTo>
                <a:lnTo>
                  <a:pt x="55231" y="170465"/>
                </a:lnTo>
                <a:cubicBezTo>
                  <a:pt x="55282" y="170516"/>
                  <a:pt x="55333" y="170541"/>
                  <a:pt x="55409" y="170541"/>
                </a:cubicBezTo>
                <a:lnTo>
                  <a:pt x="55460" y="170618"/>
                </a:lnTo>
                <a:cubicBezTo>
                  <a:pt x="55537" y="170669"/>
                  <a:pt x="55614" y="170720"/>
                  <a:pt x="55716" y="170745"/>
                </a:cubicBezTo>
                <a:lnTo>
                  <a:pt x="55996" y="170745"/>
                </a:lnTo>
                <a:lnTo>
                  <a:pt x="56047" y="170771"/>
                </a:lnTo>
                <a:cubicBezTo>
                  <a:pt x="56098" y="170771"/>
                  <a:pt x="56098" y="170797"/>
                  <a:pt x="56047" y="170822"/>
                </a:cubicBezTo>
                <a:lnTo>
                  <a:pt x="55996" y="170848"/>
                </a:lnTo>
                <a:lnTo>
                  <a:pt x="55920" y="170899"/>
                </a:lnTo>
                <a:lnTo>
                  <a:pt x="55741" y="170899"/>
                </a:lnTo>
                <a:cubicBezTo>
                  <a:pt x="55690" y="170899"/>
                  <a:pt x="55665" y="170899"/>
                  <a:pt x="55665" y="170975"/>
                </a:cubicBezTo>
                <a:cubicBezTo>
                  <a:pt x="55690" y="171001"/>
                  <a:pt x="55716" y="171026"/>
                  <a:pt x="55741" y="171052"/>
                </a:cubicBezTo>
                <a:cubicBezTo>
                  <a:pt x="55818" y="171052"/>
                  <a:pt x="55869" y="171001"/>
                  <a:pt x="55920" y="170975"/>
                </a:cubicBezTo>
                <a:cubicBezTo>
                  <a:pt x="55996" y="171103"/>
                  <a:pt x="56150" y="171026"/>
                  <a:pt x="56252" y="171128"/>
                </a:cubicBezTo>
                <a:lnTo>
                  <a:pt x="56354" y="171128"/>
                </a:lnTo>
                <a:cubicBezTo>
                  <a:pt x="56481" y="171026"/>
                  <a:pt x="56660" y="171052"/>
                  <a:pt x="56788" y="170950"/>
                </a:cubicBezTo>
                <a:cubicBezTo>
                  <a:pt x="56788" y="170924"/>
                  <a:pt x="56788" y="170924"/>
                  <a:pt x="56762" y="170899"/>
                </a:cubicBezTo>
                <a:cubicBezTo>
                  <a:pt x="56737" y="170873"/>
                  <a:pt x="56660" y="170848"/>
                  <a:pt x="56609" y="170848"/>
                </a:cubicBezTo>
                <a:cubicBezTo>
                  <a:pt x="56532" y="170848"/>
                  <a:pt x="56481" y="170822"/>
                  <a:pt x="56456" y="170745"/>
                </a:cubicBezTo>
                <a:lnTo>
                  <a:pt x="56456" y="170669"/>
                </a:lnTo>
                <a:cubicBezTo>
                  <a:pt x="56532" y="170618"/>
                  <a:pt x="56558" y="170516"/>
                  <a:pt x="56532" y="170439"/>
                </a:cubicBezTo>
                <a:cubicBezTo>
                  <a:pt x="56558" y="170337"/>
                  <a:pt x="56532" y="170210"/>
                  <a:pt x="56481" y="170107"/>
                </a:cubicBezTo>
                <a:cubicBezTo>
                  <a:pt x="56354" y="170005"/>
                  <a:pt x="56507" y="169980"/>
                  <a:pt x="56532" y="169929"/>
                </a:cubicBezTo>
                <a:cubicBezTo>
                  <a:pt x="56609" y="169929"/>
                  <a:pt x="56685" y="169903"/>
                  <a:pt x="56762" y="169903"/>
                </a:cubicBezTo>
                <a:cubicBezTo>
                  <a:pt x="56813" y="169903"/>
                  <a:pt x="56864" y="169878"/>
                  <a:pt x="56915" y="169827"/>
                </a:cubicBezTo>
                <a:cubicBezTo>
                  <a:pt x="56979" y="169814"/>
                  <a:pt x="57043" y="169808"/>
                  <a:pt x="57103" y="169808"/>
                </a:cubicBezTo>
                <a:cubicBezTo>
                  <a:pt x="57164" y="169808"/>
                  <a:pt x="57221" y="169814"/>
                  <a:pt x="57273" y="169827"/>
                </a:cubicBezTo>
                <a:cubicBezTo>
                  <a:pt x="57247" y="169929"/>
                  <a:pt x="57145" y="170005"/>
                  <a:pt x="57221" y="170133"/>
                </a:cubicBezTo>
                <a:cubicBezTo>
                  <a:pt x="57221" y="170158"/>
                  <a:pt x="57196" y="170210"/>
                  <a:pt x="57196" y="170261"/>
                </a:cubicBezTo>
                <a:cubicBezTo>
                  <a:pt x="57196" y="170347"/>
                  <a:pt x="57269" y="170451"/>
                  <a:pt x="57337" y="170451"/>
                </a:cubicBezTo>
                <a:cubicBezTo>
                  <a:pt x="57350" y="170451"/>
                  <a:pt x="57363" y="170447"/>
                  <a:pt x="57375" y="170439"/>
                </a:cubicBezTo>
                <a:cubicBezTo>
                  <a:pt x="57477" y="170388"/>
                  <a:pt x="57579" y="170388"/>
                  <a:pt x="57706" y="170388"/>
                </a:cubicBezTo>
                <a:cubicBezTo>
                  <a:pt x="57834" y="170363"/>
                  <a:pt x="57936" y="170337"/>
                  <a:pt x="58064" y="170286"/>
                </a:cubicBezTo>
                <a:cubicBezTo>
                  <a:pt x="58115" y="170299"/>
                  <a:pt x="58166" y="170305"/>
                  <a:pt x="58214" y="170305"/>
                </a:cubicBezTo>
                <a:cubicBezTo>
                  <a:pt x="58262" y="170305"/>
                  <a:pt x="58306" y="170299"/>
                  <a:pt x="58344" y="170286"/>
                </a:cubicBezTo>
                <a:cubicBezTo>
                  <a:pt x="58396" y="170286"/>
                  <a:pt x="58447" y="170261"/>
                  <a:pt x="58472" y="170235"/>
                </a:cubicBezTo>
                <a:cubicBezTo>
                  <a:pt x="58523" y="170158"/>
                  <a:pt x="58523" y="170107"/>
                  <a:pt x="58472" y="170056"/>
                </a:cubicBezTo>
                <a:lnTo>
                  <a:pt x="58523" y="169980"/>
                </a:lnTo>
                <a:lnTo>
                  <a:pt x="58600" y="169980"/>
                </a:lnTo>
                <a:cubicBezTo>
                  <a:pt x="58625" y="169980"/>
                  <a:pt x="58625" y="170005"/>
                  <a:pt x="58651" y="170005"/>
                </a:cubicBezTo>
                <a:cubicBezTo>
                  <a:pt x="58651" y="170005"/>
                  <a:pt x="58651" y="170031"/>
                  <a:pt x="58651" y="170056"/>
                </a:cubicBezTo>
                <a:cubicBezTo>
                  <a:pt x="58625" y="170120"/>
                  <a:pt x="58638" y="170133"/>
                  <a:pt x="58663" y="170133"/>
                </a:cubicBezTo>
                <a:cubicBezTo>
                  <a:pt x="58681" y="170133"/>
                  <a:pt x="58703" y="170127"/>
                  <a:pt x="58724" y="170127"/>
                </a:cubicBezTo>
                <a:cubicBezTo>
                  <a:pt x="58734" y="170127"/>
                  <a:pt x="58744" y="170129"/>
                  <a:pt x="58753" y="170133"/>
                </a:cubicBezTo>
                <a:lnTo>
                  <a:pt x="59238" y="170133"/>
                </a:lnTo>
                <a:cubicBezTo>
                  <a:pt x="59263" y="170133"/>
                  <a:pt x="59289" y="170107"/>
                  <a:pt x="59289" y="170082"/>
                </a:cubicBezTo>
                <a:cubicBezTo>
                  <a:pt x="59391" y="170082"/>
                  <a:pt x="59442" y="170031"/>
                  <a:pt x="59518" y="170005"/>
                </a:cubicBezTo>
                <a:cubicBezTo>
                  <a:pt x="59518" y="170056"/>
                  <a:pt x="59544" y="170107"/>
                  <a:pt x="59595" y="170107"/>
                </a:cubicBezTo>
                <a:cubicBezTo>
                  <a:pt x="59646" y="170107"/>
                  <a:pt x="59646" y="170031"/>
                  <a:pt x="59672" y="169980"/>
                </a:cubicBezTo>
                <a:cubicBezTo>
                  <a:pt x="59672" y="169960"/>
                  <a:pt x="59718" y="169879"/>
                  <a:pt x="59786" y="169879"/>
                </a:cubicBezTo>
                <a:cubicBezTo>
                  <a:pt x="59806" y="169879"/>
                  <a:pt x="59827" y="169886"/>
                  <a:pt x="59850" y="169903"/>
                </a:cubicBezTo>
                <a:cubicBezTo>
                  <a:pt x="59865" y="169918"/>
                  <a:pt x="59888" y="169933"/>
                  <a:pt x="59910" y="169933"/>
                </a:cubicBezTo>
                <a:cubicBezTo>
                  <a:pt x="59926" y="169933"/>
                  <a:pt x="59942" y="169925"/>
                  <a:pt x="59952" y="169903"/>
                </a:cubicBezTo>
                <a:cubicBezTo>
                  <a:pt x="59952" y="169878"/>
                  <a:pt x="59952" y="169852"/>
                  <a:pt x="59952" y="169801"/>
                </a:cubicBezTo>
                <a:cubicBezTo>
                  <a:pt x="59901" y="169699"/>
                  <a:pt x="59901" y="169699"/>
                  <a:pt x="60003" y="169674"/>
                </a:cubicBezTo>
                <a:lnTo>
                  <a:pt x="60131" y="169674"/>
                </a:lnTo>
                <a:lnTo>
                  <a:pt x="60590" y="169776"/>
                </a:lnTo>
                <a:cubicBezTo>
                  <a:pt x="60616" y="169878"/>
                  <a:pt x="60769" y="169827"/>
                  <a:pt x="60820" y="169903"/>
                </a:cubicBezTo>
                <a:lnTo>
                  <a:pt x="61101" y="169903"/>
                </a:lnTo>
                <a:cubicBezTo>
                  <a:pt x="61152" y="169954"/>
                  <a:pt x="61126" y="170005"/>
                  <a:pt x="61126" y="170056"/>
                </a:cubicBezTo>
                <a:cubicBezTo>
                  <a:pt x="61075" y="170031"/>
                  <a:pt x="61024" y="170005"/>
                  <a:pt x="60948" y="169980"/>
                </a:cubicBezTo>
                <a:cubicBezTo>
                  <a:pt x="60922" y="169980"/>
                  <a:pt x="60897" y="170005"/>
                  <a:pt x="60897" y="170056"/>
                </a:cubicBezTo>
                <a:cubicBezTo>
                  <a:pt x="60939" y="170127"/>
                  <a:pt x="60998" y="170143"/>
                  <a:pt x="61058" y="170143"/>
                </a:cubicBezTo>
                <a:cubicBezTo>
                  <a:pt x="61107" y="170143"/>
                  <a:pt x="61158" y="170133"/>
                  <a:pt x="61203" y="170133"/>
                </a:cubicBezTo>
                <a:lnTo>
                  <a:pt x="61305" y="170133"/>
                </a:lnTo>
                <a:cubicBezTo>
                  <a:pt x="61382" y="170133"/>
                  <a:pt x="61433" y="170107"/>
                  <a:pt x="61433" y="170005"/>
                </a:cubicBezTo>
                <a:lnTo>
                  <a:pt x="61484" y="170005"/>
                </a:lnTo>
                <a:cubicBezTo>
                  <a:pt x="61509" y="170133"/>
                  <a:pt x="61637" y="170133"/>
                  <a:pt x="61739" y="170133"/>
                </a:cubicBezTo>
                <a:lnTo>
                  <a:pt x="61739" y="170158"/>
                </a:lnTo>
                <a:lnTo>
                  <a:pt x="61764" y="170184"/>
                </a:lnTo>
                <a:cubicBezTo>
                  <a:pt x="61819" y="170202"/>
                  <a:pt x="61873" y="170220"/>
                  <a:pt x="61927" y="170220"/>
                </a:cubicBezTo>
                <a:cubicBezTo>
                  <a:pt x="61949" y="170220"/>
                  <a:pt x="61972" y="170217"/>
                  <a:pt x="61994" y="170210"/>
                </a:cubicBezTo>
                <a:cubicBezTo>
                  <a:pt x="62173" y="170210"/>
                  <a:pt x="62351" y="170235"/>
                  <a:pt x="62556" y="170261"/>
                </a:cubicBezTo>
                <a:cubicBezTo>
                  <a:pt x="62636" y="170277"/>
                  <a:pt x="62720" y="170285"/>
                  <a:pt x="62804" y="170285"/>
                </a:cubicBezTo>
                <a:cubicBezTo>
                  <a:pt x="62986" y="170285"/>
                  <a:pt x="63172" y="170246"/>
                  <a:pt x="63347" y="170158"/>
                </a:cubicBezTo>
                <a:cubicBezTo>
                  <a:pt x="63394" y="170154"/>
                  <a:pt x="63441" y="170152"/>
                  <a:pt x="63489" y="170152"/>
                </a:cubicBezTo>
                <a:cubicBezTo>
                  <a:pt x="63729" y="170152"/>
                  <a:pt x="63981" y="170205"/>
                  <a:pt x="64215" y="170312"/>
                </a:cubicBezTo>
                <a:lnTo>
                  <a:pt x="64291" y="170312"/>
                </a:lnTo>
                <a:cubicBezTo>
                  <a:pt x="64344" y="170291"/>
                  <a:pt x="64395" y="170283"/>
                  <a:pt x="64446" y="170283"/>
                </a:cubicBezTo>
                <a:cubicBezTo>
                  <a:pt x="64614" y="170283"/>
                  <a:pt x="64775" y="170371"/>
                  <a:pt x="64945" y="170371"/>
                </a:cubicBezTo>
                <a:cubicBezTo>
                  <a:pt x="64973" y="170371"/>
                  <a:pt x="65002" y="170368"/>
                  <a:pt x="65031" y="170363"/>
                </a:cubicBezTo>
                <a:cubicBezTo>
                  <a:pt x="65095" y="170401"/>
                  <a:pt x="65172" y="170420"/>
                  <a:pt x="65248" y="170420"/>
                </a:cubicBezTo>
                <a:cubicBezTo>
                  <a:pt x="65325" y="170420"/>
                  <a:pt x="65401" y="170401"/>
                  <a:pt x="65465" y="170363"/>
                </a:cubicBezTo>
                <a:cubicBezTo>
                  <a:pt x="65669" y="170414"/>
                  <a:pt x="65874" y="170465"/>
                  <a:pt x="66078" y="170490"/>
                </a:cubicBezTo>
                <a:cubicBezTo>
                  <a:pt x="66180" y="170592"/>
                  <a:pt x="66307" y="170592"/>
                  <a:pt x="66435" y="170592"/>
                </a:cubicBezTo>
                <a:cubicBezTo>
                  <a:pt x="66461" y="170592"/>
                  <a:pt x="66493" y="170586"/>
                  <a:pt x="66524" y="170586"/>
                </a:cubicBezTo>
                <a:cubicBezTo>
                  <a:pt x="66556" y="170586"/>
                  <a:pt x="66588" y="170592"/>
                  <a:pt x="66614" y="170618"/>
                </a:cubicBezTo>
                <a:cubicBezTo>
                  <a:pt x="66708" y="170727"/>
                  <a:pt x="66821" y="170741"/>
                  <a:pt x="66935" y="170741"/>
                </a:cubicBezTo>
                <a:cubicBezTo>
                  <a:pt x="66973" y="170741"/>
                  <a:pt x="67011" y="170740"/>
                  <a:pt x="67049" y="170740"/>
                </a:cubicBezTo>
                <a:cubicBezTo>
                  <a:pt x="67083" y="170740"/>
                  <a:pt x="67117" y="170741"/>
                  <a:pt x="67150" y="170745"/>
                </a:cubicBezTo>
                <a:cubicBezTo>
                  <a:pt x="67175" y="170848"/>
                  <a:pt x="67328" y="170848"/>
                  <a:pt x="67303" y="170975"/>
                </a:cubicBezTo>
                <a:cubicBezTo>
                  <a:pt x="67226" y="170975"/>
                  <a:pt x="67150" y="170950"/>
                  <a:pt x="67073" y="170950"/>
                </a:cubicBezTo>
                <a:cubicBezTo>
                  <a:pt x="67055" y="170932"/>
                  <a:pt x="67034" y="170923"/>
                  <a:pt x="67012" y="170923"/>
                </a:cubicBezTo>
                <a:cubicBezTo>
                  <a:pt x="66971" y="170923"/>
                  <a:pt x="66927" y="170951"/>
                  <a:pt x="66894" y="171001"/>
                </a:cubicBezTo>
                <a:cubicBezTo>
                  <a:pt x="66869" y="171026"/>
                  <a:pt x="66818" y="171026"/>
                  <a:pt x="66767" y="171052"/>
                </a:cubicBezTo>
                <a:cubicBezTo>
                  <a:pt x="66716" y="171052"/>
                  <a:pt x="66716" y="171052"/>
                  <a:pt x="66716" y="171077"/>
                </a:cubicBezTo>
                <a:cubicBezTo>
                  <a:pt x="66716" y="171103"/>
                  <a:pt x="66741" y="171103"/>
                  <a:pt x="66767" y="171128"/>
                </a:cubicBezTo>
                <a:cubicBezTo>
                  <a:pt x="66792" y="171154"/>
                  <a:pt x="66869" y="171205"/>
                  <a:pt x="66818" y="171230"/>
                </a:cubicBezTo>
                <a:cubicBezTo>
                  <a:pt x="66792" y="171281"/>
                  <a:pt x="66690" y="171281"/>
                  <a:pt x="66639" y="171307"/>
                </a:cubicBezTo>
                <a:cubicBezTo>
                  <a:pt x="66588" y="171333"/>
                  <a:pt x="66588" y="171358"/>
                  <a:pt x="66614" y="171384"/>
                </a:cubicBezTo>
                <a:cubicBezTo>
                  <a:pt x="66639" y="171435"/>
                  <a:pt x="66614" y="171435"/>
                  <a:pt x="66639" y="171460"/>
                </a:cubicBezTo>
                <a:lnTo>
                  <a:pt x="66716" y="171460"/>
                </a:lnTo>
                <a:cubicBezTo>
                  <a:pt x="66869" y="171460"/>
                  <a:pt x="66920" y="171613"/>
                  <a:pt x="67048" y="171639"/>
                </a:cubicBezTo>
                <a:cubicBezTo>
                  <a:pt x="67175" y="171664"/>
                  <a:pt x="67303" y="171664"/>
                  <a:pt x="67430" y="171664"/>
                </a:cubicBezTo>
                <a:cubicBezTo>
                  <a:pt x="67482" y="171690"/>
                  <a:pt x="67533" y="171766"/>
                  <a:pt x="67584" y="171792"/>
                </a:cubicBezTo>
                <a:cubicBezTo>
                  <a:pt x="67713" y="171808"/>
                  <a:pt x="67852" y="171855"/>
                  <a:pt x="67988" y="171855"/>
                </a:cubicBezTo>
                <a:cubicBezTo>
                  <a:pt x="68068" y="171855"/>
                  <a:pt x="68147" y="171839"/>
                  <a:pt x="68222" y="171792"/>
                </a:cubicBezTo>
                <a:cubicBezTo>
                  <a:pt x="68298" y="171805"/>
                  <a:pt x="68375" y="171811"/>
                  <a:pt x="68451" y="171811"/>
                </a:cubicBezTo>
                <a:cubicBezTo>
                  <a:pt x="68528" y="171811"/>
                  <a:pt x="68605" y="171805"/>
                  <a:pt x="68681" y="171792"/>
                </a:cubicBezTo>
                <a:cubicBezTo>
                  <a:pt x="68758" y="171792"/>
                  <a:pt x="68783" y="171664"/>
                  <a:pt x="68860" y="171664"/>
                </a:cubicBezTo>
                <a:cubicBezTo>
                  <a:pt x="68911" y="171664"/>
                  <a:pt x="68936" y="171792"/>
                  <a:pt x="68987" y="171817"/>
                </a:cubicBezTo>
                <a:cubicBezTo>
                  <a:pt x="69013" y="171817"/>
                  <a:pt x="69064" y="171843"/>
                  <a:pt x="69089" y="171843"/>
                </a:cubicBezTo>
                <a:cubicBezTo>
                  <a:pt x="69166" y="171843"/>
                  <a:pt x="69268" y="171843"/>
                  <a:pt x="69319" y="171766"/>
                </a:cubicBezTo>
                <a:lnTo>
                  <a:pt x="69753" y="171843"/>
                </a:lnTo>
                <a:cubicBezTo>
                  <a:pt x="69794" y="171809"/>
                  <a:pt x="69833" y="171797"/>
                  <a:pt x="69872" y="171797"/>
                </a:cubicBezTo>
                <a:cubicBezTo>
                  <a:pt x="69967" y="171797"/>
                  <a:pt x="70056" y="171871"/>
                  <a:pt x="70156" y="171871"/>
                </a:cubicBezTo>
                <a:cubicBezTo>
                  <a:pt x="70166" y="171871"/>
                  <a:pt x="70176" y="171870"/>
                  <a:pt x="70187" y="171868"/>
                </a:cubicBezTo>
                <a:lnTo>
                  <a:pt x="70672" y="171868"/>
                </a:lnTo>
                <a:cubicBezTo>
                  <a:pt x="70794" y="171868"/>
                  <a:pt x="70917" y="171934"/>
                  <a:pt x="71039" y="171934"/>
                </a:cubicBezTo>
                <a:cubicBezTo>
                  <a:pt x="71070" y="171934"/>
                  <a:pt x="71101" y="171930"/>
                  <a:pt x="71131" y="171920"/>
                </a:cubicBezTo>
                <a:cubicBezTo>
                  <a:pt x="71221" y="171881"/>
                  <a:pt x="71323" y="171862"/>
                  <a:pt x="71425" y="171862"/>
                </a:cubicBezTo>
                <a:cubicBezTo>
                  <a:pt x="71527" y="171862"/>
                  <a:pt x="71629" y="171881"/>
                  <a:pt x="71718" y="171920"/>
                </a:cubicBezTo>
                <a:cubicBezTo>
                  <a:pt x="71820" y="171920"/>
                  <a:pt x="71871" y="171996"/>
                  <a:pt x="71922" y="172073"/>
                </a:cubicBezTo>
                <a:cubicBezTo>
                  <a:pt x="71938" y="172104"/>
                  <a:pt x="71973" y="172126"/>
                  <a:pt x="72010" y="172126"/>
                </a:cubicBezTo>
                <a:cubicBezTo>
                  <a:pt x="72033" y="172126"/>
                  <a:pt x="72056" y="172118"/>
                  <a:pt x="72076" y="172098"/>
                </a:cubicBezTo>
                <a:cubicBezTo>
                  <a:pt x="72127" y="172060"/>
                  <a:pt x="72190" y="172041"/>
                  <a:pt x="72257" y="172041"/>
                </a:cubicBezTo>
                <a:cubicBezTo>
                  <a:pt x="72324" y="172041"/>
                  <a:pt x="72395" y="172060"/>
                  <a:pt x="72458" y="172098"/>
                </a:cubicBezTo>
                <a:cubicBezTo>
                  <a:pt x="72488" y="172188"/>
                  <a:pt x="72501" y="172225"/>
                  <a:pt x="72537" y="172225"/>
                </a:cubicBezTo>
                <a:cubicBezTo>
                  <a:pt x="72562" y="172225"/>
                  <a:pt x="72599" y="172206"/>
                  <a:pt x="72663" y="172175"/>
                </a:cubicBezTo>
                <a:lnTo>
                  <a:pt x="72765" y="172175"/>
                </a:lnTo>
                <a:cubicBezTo>
                  <a:pt x="72765" y="172175"/>
                  <a:pt x="72790" y="172175"/>
                  <a:pt x="72816" y="172149"/>
                </a:cubicBezTo>
                <a:cubicBezTo>
                  <a:pt x="72841" y="172098"/>
                  <a:pt x="72816" y="172047"/>
                  <a:pt x="72892" y="172047"/>
                </a:cubicBezTo>
                <a:cubicBezTo>
                  <a:pt x="72907" y="172040"/>
                  <a:pt x="72924" y="172037"/>
                  <a:pt x="72942" y="172037"/>
                </a:cubicBezTo>
                <a:cubicBezTo>
                  <a:pt x="72986" y="172037"/>
                  <a:pt x="73035" y="172055"/>
                  <a:pt x="73071" y="172073"/>
                </a:cubicBezTo>
                <a:cubicBezTo>
                  <a:pt x="73088" y="172081"/>
                  <a:pt x="73102" y="172085"/>
                  <a:pt x="73115" y="172085"/>
                </a:cubicBezTo>
                <a:cubicBezTo>
                  <a:pt x="73182" y="172085"/>
                  <a:pt x="73207" y="171992"/>
                  <a:pt x="73250" y="171971"/>
                </a:cubicBezTo>
                <a:cubicBezTo>
                  <a:pt x="73259" y="171966"/>
                  <a:pt x="73267" y="171964"/>
                  <a:pt x="73274" y="171964"/>
                </a:cubicBezTo>
                <a:cubicBezTo>
                  <a:pt x="73301" y="171964"/>
                  <a:pt x="73301" y="172001"/>
                  <a:pt x="73301" y="172022"/>
                </a:cubicBezTo>
                <a:cubicBezTo>
                  <a:pt x="73326" y="172073"/>
                  <a:pt x="73403" y="172098"/>
                  <a:pt x="73454" y="172098"/>
                </a:cubicBezTo>
                <a:lnTo>
                  <a:pt x="73632" y="172175"/>
                </a:lnTo>
                <a:lnTo>
                  <a:pt x="73811" y="172175"/>
                </a:lnTo>
                <a:cubicBezTo>
                  <a:pt x="73837" y="172149"/>
                  <a:pt x="73837" y="172149"/>
                  <a:pt x="73862" y="172149"/>
                </a:cubicBezTo>
                <a:cubicBezTo>
                  <a:pt x="73862" y="172124"/>
                  <a:pt x="73837" y="172098"/>
                  <a:pt x="73837" y="172098"/>
                </a:cubicBezTo>
                <a:cubicBezTo>
                  <a:pt x="73786" y="172073"/>
                  <a:pt x="73735" y="172047"/>
                  <a:pt x="73709" y="172022"/>
                </a:cubicBezTo>
                <a:cubicBezTo>
                  <a:pt x="73786" y="171920"/>
                  <a:pt x="73913" y="171945"/>
                  <a:pt x="74015" y="171894"/>
                </a:cubicBezTo>
                <a:cubicBezTo>
                  <a:pt x="74143" y="171817"/>
                  <a:pt x="74143" y="171843"/>
                  <a:pt x="74168" y="171766"/>
                </a:cubicBezTo>
                <a:cubicBezTo>
                  <a:pt x="74185" y="171724"/>
                  <a:pt x="74208" y="171710"/>
                  <a:pt x="74234" y="171710"/>
                </a:cubicBezTo>
                <a:cubicBezTo>
                  <a:pt x="74285" y="171710"/>
                  <a:pt x="74347" y="171766"/>
                  <a:pt x="74398" y="171766"/>
                </a:cubicBezTo>
                <a:cubicBezTo>
                  <a:pt x="74466" y="171766"/>
                  <a:pt x="74514" y="171686"/>
                  <a:pt x="74596" y="171686"/>
                </a:cubicBezTo>
                <a:cubicBezTo>
                  <a:pt x="74606" y="171686"/>
                  <a:pt x="74616" y="171687"/>
                  <a:pt x="74628" y="171690"/>
                </a:cubicBezTo>
                <a:cubicBezTo>
                  <a:pt x="74676" y="171714"/>
                  <a:pt x="74725" y="171723"/>
                  <a:pt x="74773" y="171723"/>
                </a:cubicBezTo>
                <a:cubicBezTo>
                  <a:pt x="74878" y="171723"/>
                  <a:pt x="74983" y="171682"/>
                  <a:pt x="75087" y="171664"/>
                </a:cubicBezTo>
                <a:cubicBezTo>
                  <a:pt x="75099" y="171662"/>
                  <a:pt x="75111" y="171661"/>
                  <a:pt x="75124" y="171661"/>
                </a:cubicBezTo>
                <a:cubicBezTo>
                  <a:pt x="75235" y="171661"/>
                  <a:pt x="75376" y="171744"/>
                  <a:pt x="75504" y="171744"/>
                </a:cubicBezTo>
                <a:cubicBezTo>
                  <a:pt x="75518" y="171744"/>
                  <a:pt x="75533" y="171743"/>
                  <a:pt x="75547" y="171741"/>
                </a:cubicBezTo>
                <a:cubicBezTo>
                  <a:pt x="75579" y="171734"/>
                  <a:pt x="75609" y="171733"/>
                  <a:pt x="75638" y="171733"/>
                </a:cubicBezTo>
                <a:cubicBezTo>
                  <a:pt x="75667" y="171733"/>
                  <a:pt x="75695" y="171734"/>
                  <a:pt x="75722" y="171734"/>
                </a:cubicBezTo>
                <a:cubicBezTo>
                  <a:pt x="75776" y="171734"/>
                  <a:pt x="75827" y="171728"/>
                  <a:pt x="75878" y="171690"/>
                </a:cubicBezTo>
                <a:cubicBezTo>
                  <a:pt x="75904" y="171677"/>
                  <a:pt x="75929" y="171671"/>
                  <a:pt x="75955" y="171671"/>
                </a:cubicBezTo>
                <a:cubicBezTo>
                  <a:pt x="75981" y="171671"/>
                  <a:pt x="76006" y="171677"/>
                  <a:pt x="76032" y="171690"/>
                </a:cubicBezTo>
                <a:cubicBezTo>
                  <a:pt x="76078" y="171736"/>
                  <a:pt x="76124" y="171749"/>
                  <a:pt x="76170" y="171749"/>
                </a:cubicBezTo>
                <a:cubicBezTo>
                  <a:pt x="76228" y="171749"/>
                  <a:pt x="76286" y="171728"/>
                  <a:pt x="76344" y="171728"/>
                </a:cubicBezTo>
                <a:cubicBezTo>
                  <a:pt x="76367" y="171728"/>
                  <a:pt x="76391" y="171731"/>
                  <a:pt x="76414" y="171741"/>
                </a:cubicBezTo>
                <a:cubicBezTo>
                  <a:pt x="76603" y="171678"/>
                  <a:pt x="76810" y="171632"/>
                  <a:pt x="77005" y="171632"/>
                </a:cubicBezTo>
                <a:cubicBezTo>
                  <a:pt x="77047" y="171632"/>
                  <a:pt x="77088" y="171634"/>
                  <a:pt x="77129" y="171639"/>
                </a:cubicBezTo>
                <a:cubicBezTo>
                  <a:pt x="77206" y="171639"/>
                  <a:pt x="77206" y="171562"/>
                  <a:pt x="77231" y="171511"/>
                </a:cubicBezTo>
                <a:cubicBezTo>
                  <a:pt x="77231" y="171537"/>
                  <a:pt x="77257" y="171562"/>
                  <a:pt x="77282" y="171588"/>
                </a:cubicBezTo>
                <a:cubicBezTo>
                  <a:pt x="77308" y="171639"/>
                  <a:pt x="77359" y="171664"/>
                  <a:pt x="77384" y="171664"/>
                </a:cubicBezTo>
                <a:cubicBezTo>
                  <a:pt x="77461" y="171639"/>
                  <a:pt x="77461" y="171588"/>
                  <a:pt x="77461" y="171537"/>
                </a:cubicBezTo>
                <a:cubicBezTo>
                  <a:pt x="77461" y="171486"/>
                  <a:pt x="77461" y="171460"/>
                  <a:pt x="77461" y="171435"/>
                </a:cubicBezTo>
                <a:cubicBezTo>
                  <a:pt x="77563" y="171333"/>
                  <a:pt x="77691" y="171333"/>
                  <a:pt x="77818" y="171333"/>
                </a:cubicBezTo>
                <a:cubicBezTo>
                  <a:pt x="77903" y="171333"/>
                  <a:pt x="78000" y="171367"/>
                  <a:pt x="78062" y="171367"/>
                </a:cubicBezTo>
                <a:cubicBezTo>
                  <a:pt x="78093" y="171367"/>
                  <a:pt x="78116" y="171358"/>
                  <a:pt x="78124" y="171333"/>
                </a:cubicBezTo>
                <a:cubicBezTo>
                  <a:pt x="78175" y="171281"/>
                  <a:pt x="77844" y="171103"/>
                  <a:pt x="77665" y="171052"/>
                </a:cubicBezTo>
                <a:cubicBezTo>
                  <a:pt x="77665" y="171052"/>
                  <a:pt x="77614" y="171052"/>
                  <a:pt x="77614" y="171026"/>
                </a:cubicBezTo>
                <a:cubicBezTo>
                  <a:pt x="77614" y="171001"/>
                  <a:pt x="77767" y="170924"/>
                  <a:pt x="77844" y="170873"/>
                </a:cubicBezTo>
                <a:lnTo>
                  <a:pt x="77920" y="170848"/>
                </a:lnTo>
                <a:cubicBezTo>
                  <a:pt x="77946" y="170873"/>
                  <a:pt x="77971" y="170873"/>
                  <a:pt x="77997" y="170873"/>
                </a:cubicBezTo>
                <a:cubicBezTo>
                  <a:pt x="78210" y="171067"/>
                  <a:pt x="78261" y="171114"/>
                  <a:pt x="78419" y="171114"/>
                </a:cubicBezTo>
                <a:cubicBezTo>
                  <a:pt x="78469" y="171114"/>
                  <a:pt x="78530" y="171109"/>
                  <a:pt x="78609" y="171103"/>
                </a:cubicBezTo>
                <a:lnTo>
                  <a:pt x="78660" y="171103"/>
                </a:lnTo>
                <a:cubicBezTo>
                  <a:pt x="78762" y="171103"/>
                  <a:pt x="78839" y="171128"/>
                  <a:pt x="78916" y="171154"/>
                </a:cubicBezTo>
                <a:cubicBezTo>
                  <a:pt x="78946" y="171161"/>
                  <a:pt x="78975" y="171164"/>
                  <a:pt x="79005" y="171164"/>
                </a:cubicBezTo>
                <a:cubicBezTo>
                  <a:pt x="79077" y="171164"/>
                  <a:pt x="79150" y="171146"/>
                  <a:pt x="79222" y="171128"/>
                </a:cubicBezTo>
                <a:cubicBezTo>
                  <a:pt x="79273" y="171128"/>
                  <a:pt x="79324" y="171154"/>
                  <a:pt x="79349" y="171205"/>
                </a:cubicBezTo>
                <a:cubicBezTo>
                  <a:pt x="79349" y="171264"/>
                  <a:pt x="79365" y="171324"/>
                  <a:pt x="79431" y="171324"/>
                </a:cubicBezTo>
                <a:cubicBezTo>
                  <a:pt x="79450" y="171324"/>
                  <a:pt x="79474" y="171318"/>
                  <a:pt x="79503" y="171307"/>
                </a:cubicBezTo>
                <a:cubicBezTo>
                  <a:pt x="79554" y="171307"/>
                  <a:pt x="79605" y="171333"/>
                  <a:pt x="79656" y="171358"/>
                </a:cubicBezTo>
                <a:lnTo>
                  <a:pt x="79885" y="171358"/>
                </a:lnTo>
                <a:cubicBezTo>
                  <a:pt x="79962" y="171358"/>
                  <a:pt x="80039" y="171281"/>
                  <a:pt x="80064" y="171205"/>
                </a:cubicBezTo>
                <a:lnTo>
                  <a:pt x="80064" y="171179"/>
                </a:lnTo>
                <a:lnTo>
                  <a:pt x="80192" y="171205"/>
                </a:lnTo>
                <a:cubicBezTo>
                  <a:pt x="80268" y="171307"/>
                  <a:pt x="80396" y="171256"/>
                  <a:pt x="80524" y="171281"/>
                </a:cubicBezTo>
                <a:cubicBezTo>
                  <a:pt x="80539" y="171313"/>
                  <a:pt x="80575" y="171335"/>
                  <a:pt x="80611" y="171335"/>
                </a:cubicBezTo>
                <a:cubicBezTo>
                  <a:pt x="80634" y="171335"/>
                  <a:pt x="80657" y="171326"/>
                  <a:pt x="80677" y="171307"/>
                </a:cubicBezTo>
                <a:lnTo>
                  <a:pt x="80830" y="171205"/>
                </a:lnTo>
                <a:cubicBezTo>
                  <a:pt x="80881" y="171205"/>
                  <a:pt x="80957" y="171179"/>
                  <a:pt x="80983" y="171128"/>
                </a:cubicBezTo>
                <a:lnTo>
                  <a:pt x="81289" y="171154"/>
                </a:lnTo>
                <a:lnTo>
                  <a:pt x="81289" y="171154"/>
                </a:lnTo>
                <a:lnTo>
                  <a:pt x="81136" y="170975"/>
                </a:lnTo>
                <a:lnTo>
                  <a:pt x="81442" y="170975"/>
                </a:lnTo>
                <a:lnTo>
                  <a:pt x="81647" y="171001"/>
                </a:lnTo>
                <a:cubicBezTo>
                  <a:pt x="81694" y="171036"/>
                  <a:pt x="81736" y="171055"/>
                  <a:pt x="81775" y="171055"/>
                </a:cubicBezTo>
                <a:cubicBezTo>
                  <a:pt x="81820" y="171055"/>
                  <a:pt x="81861" y="171030"/>
                  <a:pt x="81902" y="170975"/>
                </a:cubicBezTo>
                <a:lnTo>
                  <a:pt x="82131" y="170975"/>
                </a:lnTo>
                <a:cubicBezTo>
                  <a:pt x="82131" y="171052"/>
                  <a:pt x="82182" y="171103"/>
                  <a:pt x="82285" y="171128"/>
                </a:cubicBezTo>
                <a:cubicBezTo>
                  <a:pt x="82387" y="171128"/>
                  <a:pt x="82489" y="171103"/>
                  <a:pt x="82565" y="171052"/>
                </a:cubicBezTo>
                <a:cubicBezTo>
                  <a:pt x="82565" y="171111"/>
                  <a:pt x="82596" y="171170"/>
                  <a:pt x="82657" y="171170"/>
                </a:cubicBezTo>
                <a:cubicBezTo>
                  <a:pt x="82675" y="171170"/>
                  <a:pt x="82695" y="171165"/>
                  <a:pt x="82718" y="171154"/>
                </a:cubicBezTo>
                <a:cubicBezTo>
                  <a:pt x="82821" y="171077"/>
                  <a:pt x="82897" y="170950"/>
                  <a:pt x="83025" y="170950"/>
                </a:cubicBezTo>
                <a:cubicBezTo>
                  <a:pt x="83066" y="170991"/>
                  <a:pt x="83108" y="171033"/>
                  <a:pt x="83150" y="171033"/>
                </a:cubicBezTo>
                <a:cubicBezTo>
                  <a:pt x="83159" y="171033"/>
                  <a:pt x="83168" y="171031"/>
                  <a:pt x="83178" y="171026"/>
                </a:cubicBezTo>
                <a:cubicBezTo>
                  <a:pt x="83269" y="170981"/>
                  <a:pt x="83238" y="170895"/>
                  <a:pt x="83321" y="170895"/>
                </a:cubicBezTo>
                <a:cubicBezTo>
                  <a:pt x="83331" y="170895"/>
                  <a:pt x="83343" y="170896"/>
                  <a:pt x="83357" y="170899"/>
                </a:cubicBezTo>
                <a:cubicBezTo>
                  <a:pt x="83433" y="170924"/>
                  <a:pt x="83484" y="170950"/>
                  <a:pt x="83561" y="171001"/>
                </a:cubicBezTo>
                <a:cubicBezTo>
                  <a:pt x="83583" y="171016"/>
                  <a:pt x="83606" y="171022"/>
                  <a:pt x="83628" y="171022"/>
                </a:cubicBezTo>
                <a:cubicBezTo>
                  <a:pt x="83682" y="171022"/>
                  <a:pt x="83736" y="170986"/>
                  <a:pt x="83790" y="170950"/>
                </a:cubicBezTo>
                <a:lnTo>
                  <a:pt x="83969" y="170950"/>
                </a:lnTo>
                <a:cubicBezTo>
                  <a:pt x="84007" y="170978"/>
                  <a:pt x="84035" y="170993"/>
                  <a:pt x="84058" y="170993"/>
                </a:cubicBezTo>
                <a:cubicBezTo>
                  <a:pt x="84097" y="170993"/>
                  <a:pt x="84125" y="170953"/>
                  <a:pt x="84173" y="170873"/>
                </a:cubicBezTo>
                <a:lnTo>
                  <a:pt x="84275" y="170873"/>
                </a:lnTo>
                <a:cubicBezTo>
                  <a:pt x="84275" y="171026"/>
                  <a:pt x="84250" y="171154"/>
                  <a:pt x="84428" y="171230"/>
                </a:cubicBezTo>
                <a:lnTo>
                  <a:pt x="84990" y="171077"/>
                </a:lnTo>
                <a:cubicBezTo>
                  <a:pt x="85028" y="171135"/>
                  <a:pt x="85095" y="171163"/>
                  <a:pt x="85159" y="171163"/>
                </a:cubicBezTo>
                <a:cubicBezTo>
                  <a:pt x="85180" y="171163"/>
                  <a:pt x="85201" y="171160"/>
                  <a:pt x="85220" y="171154"/>
                </a:cubicBezTo>
                <a:lnTo>
                  <a:pt x="85424" y="171077"/>
                </a:lnTo>
                <a:cubicBezTo>
                  <a:pt x="85504" y="171123"/>
                  <a:pt x="85548" y="171148"/>
                  <a:pt x="85577" y="171148"/>
                </a:cubicBezTo>
                <a:cubicBezTo>
                  <a:pt x="85613" y="171148"/>
                  <a:pt x="85625" y="171111"/>
                  <a:pt x="85654" y="171026"/>
                </a:cubicBezTo>
                <a:lnTo>
                  <a:pt x="85654" y="170873"/>
                </a:lnTo>
                <a:lnTo>
                  <a:pt x="85781" y="170873"/>
                </a:lnTo>
                <a:cubicBezTo>
                  <a:pt x="85822" y="170873"/>
                  <a:pt x="85859" y="170869"/>
                  <a:pt x="85893" y="170869"/>
                </a:cubicBezTo>
                <a:cubicBezTo>
                  <a:pt x="85944" y="170869"/>
                  <a:pt x="85990" y="170878"/>
                  <a:pt x="86036" y="170924"/>
                </a:cubicBezTo>
                <a:cubicBezTo>
                  <a:pt x="86065" y="170943"/>
                  <a:pt x="86086" y="170948"/>
                  <a:pt x="86103" y="170948"/>
                </a:cubicBezTo>
                <a:cubicBezTo>
                  <a:pt x="86121" y="170948"/>
                  <a:pt x="86135" y="170942"/>
                  <a:pt x="86146" y="170942"/>
                </a:cubicBezTo>
                <a:cubicBezTo>
                  <a:pt x="86152" y="170942"/>
                  <a:pt x="86158" y="170944"/>
                  <a:pt x="86164" y="170950"/>
                </a:cubicBezTo>
                <a:cubicBezTo>
                  <a:pt x="86266" y="170950"/>
                  <a:pt x="86317" y="170822"/>
                  <a:pt x="86394" y="170797"/>
                </a:cubicBezTo>
                <a:cubicBezTo>
                  <a:pt x="86394" y="170873"/>
                  <a:pt x="86394" y="170924"/>
                  <a:pt x="86419" y="171001"/>
                </a:cubicBezTo>
                <a:cubicBezTo>
                  <a:pt x="86435" y="171049"/>
                  <a:pt x="86441" y="171067"/>
                  <a:pt x="86476" y="171067"/>
                </a:cubicBezTo>
                <a:cubicBezTo>
                  <a:pt x="86496" y="171067"/>
                  <a:pt x="86526" y="171061"/>
                  <a:pt x="86572" y="171052"/>
                </a:cubicBezTo>
                <a:lnTo>
                  <a:pt x="86649" y="171026"/>
                </a:lnTo>
                <a:lnTo>
                  <a:pt x="86700" y="171179"/>
                </a:lnTo>
                <a:cubicBezTo>
                  <a:pt x="86802" y="171358"/>
                  <a:pt x="86879" y="171537"/>
                  <a:pt x="87108" y="171588"/>
                </a:cubicBezTo>
                <a:cubicBezTo>
                  <a:pt x="87159" y="171588"/>
                  <a:pt x="87159" y="171664"/>
                  <a:pt x="87185" y="171690"/>
                </a:cubicBezTo>
                <a:cubicBezTo>
                  <a:pt x="87210" y="171741"/>
                  <a:pt x="87236" y="171766"/>
                  <a:pt x="87261" y="171766"/>
                </a:cubicBezTo>
                <a:cubicBezTo>
                  <a:pt x="87466" y="171817"/>
                  <a:pt x="87670" y="171868"/>
                  <a:pt x="87900" y="171868"/>
                </a:cubicBezTo>
                <a:cubicBezTo>
                  <a:pt x="87909" y="171873"/>
                  <a:pt x="87919" y="171875"/>
                  <a:pt x="87930" y="171875"/>
                </a:cubicBezTo>
                <a:cubicBezTo>
                  <a:pt x="87978" y="171875"/>
                  <a:pt x="88037" y="171834"/>
                  <a:pt x="88078" y="171792"/>
                </a:cubicBezTo>
                <a:cubicBezTo>
                  <a:pt x="88116" y="171817"/>
                  <a:pt x="88161" y="171830"/>
                  <a:pt x="88206" y="171830"/>
                </a:cubicBezTo>
                <a:cubicBezTo>
                  <a:pt x="88250" y="171830"/>
                  <a:pt x="88295" y="171817"/>
                  <a:pt x="88333" y="171792"/>
                </a:cubicBezTo>
                <a:cubicBezTo>
                  <a:pt x="88342" y="171783"/>
                  <a:pt x="88353" y="171781"/>
                  <a:pt x="88366" y="171781"/>
                </a:cubicBezTo>
                <a:cubicBezTo>
                  <a:pt x="88393" y="171781"/>
                  <a:pt x="88427" y="171792"/>
                  <a:pt x="88461" y="171792"/>
                </a:cubicBezTo>
                <a:cubicBezTo>
                  <a:pt x="88487" y="171868"/>
                  <a:pt x="88538" y="171868"/>
                  <a:pt x="88614" y="171868"/>
                </a:cubicBezTo>
                <a:cubicBezTo>
                  <a:pt x="88589" y="171945"/>
                  <a:pt x="88614" y="172022"/>
                  <a:pt x="88691" y="172073"/>
                </a:cubicBezTo>
                <a:cubicBezTo>
                  <a:pt x="88640" y="172098"/>
                  <a:pt x="88563" y="172073"/>
                  <a:pt x="88538" y="172149"/>
                </a:cubicBezTo>
                <a:cubicBezTo>
                  <a:pt x="88487" y="172200"/>
                  <a:pt x="88461" y="172200"/>
                  <a:pt x="88538" y="172226"/>
                </a:cubicBezTo>
                <a:cubicBezTo>
                  <a:pt x="88538" y="172251"/>
                  <a:pt x="88563" y="172251"/>
                  <a:pt x="88589" y="172251"/>
                </a:cubicBezTo>
                <a:cubicBezTo>
                  <a:pt x="88640" y="172226"/>
                  <a:pt x="88665" y="172200"/>
                  <a:pt x="88716" y="172175"/>
                </a:cubicBezTo>
                <a:lnTo>
                  <a:pt x="88869" y="172098"/>
                </a:lnTo>
                <a:lnTo>
                  <a:pt x="88920" y="172175"/>
                </a:lnTo>
                <a:cubicBezTo>
                  <a:pt x="88971" y="172226"/>
                  <a:pt x="89074" y="172175"/>
                  <a:pt x="89099" y="172251"/>
                </a:cubicBezTo>
                <a:cubicBezTo>
                  <a:pt x="89125" y="172328"/>
                  <a:pt x="89099" y="172328"/>
                  <a:pt x="89150" y="172328"/>
                </a:cubicBezTo>
                <a:cubicBezTo>
                  <a:pt x="89177" y="172324"/>
                  <a:pt x="89204" y="172323"/>
                  <a:pt x="89231" y="172323"/>
                </a:cubicBezTo>
                <a:cubicBezTo>
                  <a:pt x="89336" y="172323"/>
                  <a:pt x="89441" y="172346"/>
                  <a:pt x="89546" y="172346"/>
                </a:cubicBezTo>
                <a:cubicBezTo>
                  <a:pt x="89593" y="172346"/>
                  <a:pt x="89639" y="172341"/>
                  <a:pt x="89686" y="172328"/>
                </a:cubicBezTo>
                <a:lnTo>
                  <a:pt x="90018" y="172328"/>
                </a:lnTo>
                <a:cubicBezTo>
                  <a:pt x="90043" y="172328"/>
                  <a:pt x="90072" y="172331"/>
                  <a:pt x="90100" y="172331"/>
                </a:cubicBezTo>
                <a:cubicBezTo>
                  <a:pt x="90157" y="172331"/>
                  <a:pt x="90214" y="172319"/>
                  <a:pt x="90248" y="172251"/>
                </a:cubicBezTo>
                <a:lnTo>
                  <a:pt x="90299" y="172251"/>
                </a:lnTo>
                <a:cubicBezTo>
                  <a:pt x="90363" y="172273"/>
                  <a:pt x="90373" y="172365"/>
                  <a:pt x="90435" y="172365"/>
                </a:cubicBezTo>
                <a:cubicBezTo>
                  <a:pt x="90447" y="172365"/>
                  <a:pt x="90461" y="172362"/>
                  <a:pt x="90477" y="172353"/>
                </a:cubicBezTo>
                <a:cubicBezTo>
                  <a:pt x="90579" y="172302"/>
                  <a:pt x="90681" y="172379"/>
                  <a:pt x="90681" y="172251"/>
                </a:cubicBezTo>
                <a:cubicBezTo>
                  <a:pt x="90707" y="172226"/>
                  <a:pt x="90707" y="172226"/>
                  <a:pt x="90707" y="172200"/>
                </a:cubicBezTo>
                <a:lnTo>
                  <a:pt x="90835" y="172175"/>
                </a:lnTo>
                <a:cubicBezTo>
                  <a:pt x="91013" y="172200"/>
                  <a:pt x="91192" y="172175"/>
                  <a:pt x="91320" y="172328"/>
                </a:cubicBezTo>
                <a:cubicBezTo>
                  <a:pt x="91320" y="172336"/>
                  <a:pt x="91328" y="172339"/>
                  <a:pt x="91341" y="172339"/>
                </a:cubicBezTo>
                <a:cubicBezTo>
                  <a:pt x="91368" y="172339"/>
                  <a:pt x="91413" y="172328"/>
                  <a:pt x="91447" y="172328"/>
                </a:cubicBezTo>
                <a:cubicBezTo>
                  <a:pt x="91626" y="172353"/>
                  <a:pt x="91804" y="172404"/>
                  <a:pt x="91958" y="172404"/>
                </a:cubicBezTo>
                <a:cubicBezTo>
                  <a:pt x="91993" y="172410"/>
                  <a:pt x="92023" y="172413"/>
                  <a:pt x="92047" y="172413"/>
                </a:cubicBezTo>
                <a:cubicBezTo>
                  <a:pt x="92144" y="172413"/>
                  <a:pt x="92157" y="172364"/>
                  <a:pt x="92136" y="172200"/>
                </a:cubicBezTo>
                <a:cubicBezTo>
                  <a:pt x="92136" y="172124"/>
                  <a:pt x="92213" y="172047"/>
                  <a:pt x="92136" y="171971"/>
                </a:cubicBezTo>
                <a:cubicBezTo>
                  <a:pt x="92241" y="171941"/>
                  <a:pt x="92337" y="171928"/>
                  <a:pt x="92434" y="171928"/>
                </a:cubicBezTo>
                <a:cubicBezTo>
                  <a:pt x="92503" y="171928"/>
                  <a:pt x="92573" y="171934"/>
                  <a:pt x="92647" y="171945"/>
                </a:cubicBezTo>
                <a:cubicBezTo>
                  <a:pt x="92672" y="171951"/>
                  <a:pt x="92699" y="171955"/>
                  <a:pt x="92727" y="171955"/>
                </a:cubicBezTo>
                <a:cubicBezTo>
                  <a:pt x="92809" y="171955"/>
                  <a:pt x="92896" y="171926"/>
                  <a:pt x="92953" y="171868"/>
                </a:cubicBezTo>
                <a:cubicBezTo>
                  <a:pt x="92953" y="171894"/>
                  <a:pt x="92979" y="171945"/>
                  <a:pt x="93030" y="171945"/>
                </a:cubicBezTo>
                <a:cubicBezTo>
                  <a:pt x="92979" y="172047"/>
                  <a:pt x="92953" y="172149"/>
                  <a:pt x="92979" y="172251"/>
                </a:cubicBezTo>
                <a:cubicBezTo>
                  <a:pt x="92979" y="172302"/>
                  <a:pt x="93106" y="172277"/>
                  <a:pt x="93157" y="172353"/>
                </a:cubicBezTo>
                <a:cubicBezTo>
                  <a:pt x="93183" y="172379"/>
                  <a:pt x="93215" y="172392"/>
                  <a:pt x="93246" y="172392"/>
                </a:cubicBezTo>
                <a:cubicBezTo>
                  <a:pt x="93278" y="172392"/>
                  <a:pt x="93310" y="172379"/>
                  <a:pt x="93336" y="172353"/>
                </a:cubicBezTo>
                <a:cubicBezTo>
                  <a:pt x="93354" y="172316"/>
                  <a:pt x="93387" y="172292"/>
                  <a:pt x="93423" y="172292"/>
                </a:cubicBezTo>
                <a:cubicBezTo>
                  <a:pt x="93436" y="172292"/>
                  <a:pt x="93450" y="172296"/>
                  <a:pt x="93463" y="172302"/>
                </a:cubicBezTo>
                <a:cubicBezTo>
                  <a:pt x="93491" y="172316"/>
                  <a:pt x="93514" y="172322"/>
                  <a:pt x="93535" y="172322"/>
                </a:cubicBezTo>
                <a:cubicBezTo>
                  <a:pt x="93591" y="172322"/>
                  <a:pt x="93623" y="172275"/>
                  <a:pt x="93642" y="172200"/>
                </a:cubicBezTo>
                <a:cubicBezTo>
                  <a:pt x="93642" y="172073"/>
                  <a:pt x="93642" y="172022"/>
                  <a:pt x="93719" y="171945"/>
                </a:cubicBezTo>
                <a:lnTo>
                  <a:pt x="93795" y="171945"/>
                </a:lnTo>
                <a:cubicBezTo>
                  <a:pt x="93843" y="171850"/>
                  <a:pt x="93920" y="171824"/>
                  <a:pt x="94002" y="171824"/>
                </a:cubicBezTo>
                <a:cubicBezTo>
                  <a:pt x="94052" y="171824"/>
                  <a:pt x="94104" y="171833"/>
                  <a:pt x="94153" y="171843"/>
                </a:cubicBezTo>
                <a:cubicBezTo>
                  <a:pt x="94173" y="171853"/>
                  <a:pt x="94193" y="171857"/>
                  <a:pt x="94212" y="171857"/>
                </a:cubicBezTo>
                <a:cubicBezTo>
                  <a:pt x="94275" y="171857"/>
                  <a:pt x="94329" y="171813"/>
                  <a:pt x="94381" y="171813"/>
                </a:cubicBezTo>
                <a:cubicBezTo>
                  <a:pt x="94390" y="171813"/>
                  <a:pt x="94399" y="171815"/>
                  <a:pt x="94408" y="171817"/>
                </a:cubicBezTo>
                <a:lnTo>
                  <a:pt x="94637" y="171817"/>
                </a:lnTo>
                <a:cubicBezTo>
                  <a:pt x="94689" y="171817"/>
                  <a:pt x="94740" y="171843"/>
                  <a:pt x="94791" y="171894"/>
                </a:cubicBezTo>
                <a:cubicBezTo>
                  <a:pt x="94803" y="171932"/>
                  <a:pt x="94823" y="171951"/>
                  <a:pt x="94848" y="171951"/>
                </a:cubicBezTo>
                <a:cubicBezTo>
                  <a:pt x="94874" y="171951"/>
                  <a:pt x="94905" y="171932"/>
                  <a:pt x="94944" y="171894"/>
                </a:cubicBezTo>
                <a:lnTo>
                  <a:pt x="95071" y="171894"/>
                </a:lnTo>
                <a:cubicBezTo>
                  <a:pt x="94995" y="171996"/>
                  <a:pt x="95148" y="172073"/>
                  <a:pt x="95122" y="172175"/>
                </a:cubicBezTo>
                <a:cubicBezTo>
                  <a:pt x="95122" y="172175"/>
                  <a:pt x="95122" y="172226"/>
                  <a:pt x="95148" y="172226"/>
                </a:cubicBezTo>
                <a:cubicBezTo>
                  <a:pt x="95173" y="172226"/>
                  <a:pt x="95224" y="172200"/>
                  <a:pt x="95224" y="172175"/>
                </a:cubicBezTo>
                <a:cubicBezTo>
                  <a:pt x="95250" y="172073"/>
                  <a:pt x="95250" y="171971"/>
                  <a:pt x="95378" y="171971"/>
                </a:cubicBezTo>
                <a:cubicBezTo>
                  <a:pt x="95403" y="171971"/>
                  <a:pt x="95429" y="171996"/>
                  <a:pt x="95454" y="172022"/>
                </a:cubicBezTo>
                <a:lnTo>
                  <a:pt x="95633" y="172022"/>
                </a:lnTo>
                <a:cubicBezTo>
                  <a:pt x="95684" y="172022"/>
                  <a:pt x="95735" y="172073"/>
                  <a:pt x="95786" y="172124"/>
                </a:cubicBezTo>
                <a:cubicBezTo>
                  <a:pt x="95786" y="172170"/>
                  <a:pt x="95814" y="172179"/>
                  <a:pt x="95847" y="172179"/>
                </a:cubicBezTo>
                <a:cubicBezTo>
                  <a:pt x="95869" y="172179"/>
                  <a:pt x="95893" y="172175"/>
                  <a:pt x="95914" y="172175"/>
                </a:cubicBezTo>
                <a:lnTo>
                  <a:pt x="96603" y="172175"/>
                </a:lnTo>
                <a:cubicBezTo>
                  <a:pt x="96679" y="172175"/>
                  <a:pt x="96679" y="172124"/>
                  <a:pt x="96705" y="172073"/>
                </a:cubicBezTo>
                <a:lnTo>
                  <a:pt x="96832" y="172073"/>
                </a:lnTo>
                <a:lnTo>
                  <a:pt x="96832" y="172149"/>
                </a:lnTo>
                <a:cubicBezTo>
                  <a:pt x="96849" y="172198"/>
                  <a:pt x="96875" y="172216"/>
                  <a:pt x="96912" y="172216"/>
                </a:cubicBezTo>
                <a:cubicBezTo>
                  <a:pt x="96933" y="172216"/>
                  <a:pt x="96958" y="172210"/>
                  <a:pt x="96986" y="172200"/>
                </a:cubicBezTo>
                <a:cubicBezTo>
                  <a:pt x="97037" y="172175"/>
                  <a:pt x="97113" y="172124"/>
                  <a:pt x="97215" y="172124"/>
                </a:cubicBezTo>
                <a:cubicBezTo>
                  <a:pt x="97241" y="172136"/>
                  <a:pt x="97266" y="172143"/>
                  <a:pt x="97292" y="172143"/>
                </a:cubicBezTo>
                <a:cubicBezTo>
                  <a:pt x="97317" y="172143"/>
                  <a:pt x="97343" y="172136"/>
                  <a:pt x="97368" y="172124"/>
                </a:cubicBezTo>
                <a:cubicBezTo>
                  <a:pt x="97419" y="172175"/>
                  <a:pt x="97445" y="172226"/>
                  <a:pt x="97522" y="172226"/>
                </a:cubicBezTo>
                <a:lnTo>
                  <a:pt x="97700" y="172226"/>
                </a:lnTo>
                <a:cubicBezTo>
                  <a:pt x="97777" y="172200"/>
                  <a:pt x="97828" y="172149"/>
                  <a:pt x="97751" y="172073"/>
                </a:cubicBezTo>
                <a:cubicBezTo>
                  <a:pt x="97768" y="171937"/>
                  <a:pt x="97785" y="171891"/>
                  <a:pt x="97848" y="171891"/>
                </a:cubicBezTo>
                <a:cubicBezTo>
                  <a:pt x="97879" y="171891"/>
                  <a:pt x="97921" y="171903"/>
                  <a:pt x="97981" y="171920"/>
                </a:cubicBezTo>
                <a:lnTo>
                  <a:pt x="97981" y="171919"/>
                </a:lnTo>
                <a:lnTo>
                  <a:pt x="97981" y="171919"/>
                </a:lnTo>
                <a:cubicBezTo>
                  <a:pt x="97982" y="171962"/>
                  <a:pt x="97985" y="172005"/>
                  <a:pt x="98006" y="172047"/>
                </a:cubicBezTo>
                <a:cubicBezTo>
                  <a:pt x="97955" y="172098"/>
                  <a:pt x="97930" y="172124"/>
                  <a:pt x="98006" y="172175"/>
                </a:cubicBezTo>
                <a:cubicBezTo>
                  <a:pt x="98027" y="172182"/>
                  <a:pt x="98042" y="172185"/>
                  <a:pt x="98053" y="172185"/>
                </a:cubicBezTo>
                <a:cubicBezTo>
                  <a:pt x="98085" y="172185"/>
                  <a:pt x="98090" y="172161"/>
                  <a:pt x="98109" y="172124"/>
                </a:cubicBezTo>
                <a:cubicBezTo>
                  <a:pt x="98109" y="172098"/>
                  <a:pt x="98109" y="172073"/>
                  <a:pt x="98109" y="172047"/>
                </a:cubicBezTo>
                <a:cubicBezTo>
                  <a:pt x="98128" y="172125"/>
                  <a:pt x="98192" y="172158"/>
                  <a:pt x="98256" y="172158"/>
                </a:cubicBezTo>
                <a:cubicBezTo>
                  <a:pt x="98275" y="172158"/>
                  <a:pt x="98295" y="172155"/>
                  <a:pt x="98313" y="172149"/>
                </a:cubicBezTo>
                <a:cubicBezTo>
                  <a:pt x="98377" y="172188"/>
                  <a:pt x="98447" y="172207"/>
                  <a:pt x="98514" y="172207"/>
                </a:cubicBezTo>
                <a:cubicBezTo>
                  <a:pt x="98581" y="172207"/>
                  <a:pt x="98644" y="172188"/>
                  <a:pt x="98696" y="172149"/>
                </a:cubicBezTo>
                <a:cubicBezTo>
                  <a:pt x="98772" y="172124"/>
                  <a:pt x="98823" y="172098"/>
                  <a:pt x="98849" y="172047"/>
                </a:cubicBezTo>
                <a:lnTo>
                  <a:pt x="99027" y="171971"/>
                </a:lnTo>
                <a:lnTo>
                  <a:pt x="99027" y="171971"/>
                </a:lnTo>
                <a:cubicBezTo>
                  <a:pt x="99027" y="172047"/>
                  <a:pt x="99002" y="172098"/>
                  <a:pt x="99053" y="172124"/>
                </a:cubicBezTo>
                <a:cubicBezTo>
                  <a:pt x="99129" y="172098"/>
                  <a:pt x="99180" y="172073"/>
                  <a:pt x="99206" y="172022"/>
                </a:cubicBezTo>
                <a:cubicBezTo>
                  <a:pt x="99242" y="171986"/>
                  <a:pt x="99266" y="171967"/>
                  <a:pt x="99285" y="171967"/>
                </a:cubicBezTo>
                <a:cubicBezTo>
                  <a:pt x="99306" y="171967"/>
                  <a:pt x="99320" y="171992"/>
                  <a:pt x="99334" y="172047"/>
                </a:cubicBezTo>
                <a:cubicBezTo>
                  <a:pt x="99364" y="172107"/>
                  <a:pt x="99385" y="172132"/>
                  <a:pt x="99402" y="172132"/>
                </a:cubicBezTo>
                <a:cubicBezTo>
                  <a:pt x="99415" y="172132"/>
                  <a:pt x="99425" y="172119"/>
                  <a:pt x="99436" y="172098"/>
                </a:cubicBezTo>
                <a:cubicBezTo>
                  <a:pt x="99482" y="172036"/>
                  <a:pt x="99557" y="172003"/>
                  <a:pt x="99631" y="172003"/>
                </a:cubicBezTo>
                <a:cubicBezTo>
                  <a:pt x="99679" y="172003"/>
                  <a:pt x="99727" y="172017"/>
                  <a:pt x="99767" y="172047"/>
                </a:cubicBezTo>
                <a:cubicBezTo>
                  <a:pt x="99779" y="172051"/>
                  <a:pt x="99792" y="172053"/>
                  <a:pt x="99805" y="172053"/>
                </a:cubicBezTo>
                <a:cubicBezTo>
                  <a:pt x="99846" y="172053"/>
                  <a:pt x="99891" y="172038"/>
                  <a:pt x="99934" y="172038"/>
                </a:cubicBezTo>
                <a:cubicBezTo>
                  <a:pt x="99965" y="172038"/>
                  <a:pt x="99996" y="172045"/>
                  <a:pt x="100023" y="172073"/>
                </a:cubicBezTo>
                <a:cubicBezTo>
                  <a:pt x="100042" y="172092"/>
                  <a:pt x="100058" y="172100"/>
                  <a:pt x="100071" y="172100"/>
                </a:cubicBezTo>
                <a:cubicBezTo>
                  <a:pt x="100112" y="172100"/>
                  <a:pt x="100131" y="172028"/>
                  <a:pt x="100150" y="171971"/>
                </a:cubicBezTo>
                <a:lnTo>
                  <a:pt x="100201" y="171971"/>
                </a:lnTo>
                <a:lnTo>
                  <a:pt x="100252" y="172022"/>
                </a:lnTo>
                <a:cubicBezTo>
                  <a:pt x="100339" y="172094"/>
                  <a:pt x="100376" y="172125"/>
                  <a:pt x="100416" y="172125"/>
                </a:cubicBezTo>
                <a:cubicBezTo>
                  <a:pt x="100446" y="172125"/>
                  <a:pt x="100477" y="172106"/>
                  <a:pt x="100533" y="172073"/>
                </a:cubicBezTo>
                <a:cubicBezTo>
                  <a:pt x="100559" y="172073"/>
                  <a:pt x="100584" y="172073"/>
                  <a:pt x="100610" y="172022"/>
                </a:cubicBezTo>
                <a:cubicBezTo>
                  <a:pt x="100661" y="171971"/>
                  <a:pt x="100661" y="171920"/>
                  <a:pt x="100610" y="171843"/>
                </a:cubicBezTo>
                <a:cubicBezTo>
                  <a:pt x="100584" y="171817"/>
                  <a:pt x="100610" y="171741"/>
                  <a:pt x="100635" y="171690"/>
                </a:cubicBezTo>
                <a:cubicBezTo>
                  <a:pt x="100651" y="171674"/>
                  <a:pt x="100677" y="171638"/>
                  <a:pt x="100700" y="171638"/>
                </a:cubicBezTo>
                <a:cubicBezTo>
                  <a:pt x="100714" y="171638"/>
                  <a:pt x="100728" y="171651"/>
                  <a:pt x="100737" y="171690"/>
                </a:cubicBezTo>
                <a:cubicBezTo>
                  <a:pt x="100763" y="171741"/>
                  <a:pt x="100788" y="171792"/>
                  <a:pt x="100788" y="171843"/>
                </a:cubicBezTo>
                <a:cubicBezTo>
                  <a:pt x="100788" y="171868"/>
                  <a:pt x="100788" y="171894"/>
                  <a:pt x="100814" y="171945"/>
                </a:cubicBezTo>
                <a:cubicBezTo>
                  <a:pt x="100818" y="171947"/>
                  <a:pt x="100822" y="171948"/>
                  <a:pt x="100826" y="171948"/>
                </a:cubicBezTo>
                <a:cubicBezTo>
                  <a:pt x="100877" y="171948"/>
                  <a:pt x="100947" y="171814"/>
                  <a:pt x="101018" y="171766"/>
                </a:cubicBezTo>
                <a:cubicBezTo>
                  <a:pt x="101046" y="171738"/>
                  <a:pt x="101071" y="171727"/>
                  <a:pt x="101092" y="171727"/>
                </a:cubicBezTo>
                <a:cubicBezTo>
                  <a:pt x="101129" y="171727"/>
                  <a:pt x="101155" y="171760"/>
                  <a:pt x="101171" y="171792"/>
                </a:cubicBezTo>
                <a:cubicBezTo>
                  <a:pt x="101171" y="171843"/>
                  <a:pt x="101171" y="171868"/>
                  <a:pt x="101171" y="171894"/>
                </a:cubicBezTo>
                <a:cubicBezTo>
                  <a:pt x="101171" y="171945"/>
                  <a:pt x="101120" y="171996"/>
                  <a:pt x="101171" y="172022"/>
                </a:cubicBezTo>
                <a:cubicBezTo>
                  <a:pt x="101187" y="172037"/>
                  <a:pt x="101200" y="172043"/>
                  <a:pt x="101213" y="172043"/>
                </a:cubicBezTo>
                <a:cubicBezTo>
                  <a:pt x="101241" y="172043"/>
                  <a:pt x="101264" y="172014"/>
                  <a:pt x="101299" y="171996"/>
                </a:cubicBezTo>
                <a:cubicBezTo>
                  <a:pt x="101401" y="171945"/>
                  <a:pt x="101477" y="171920"/>
                  <a:pt x="101503" y="171817"/>
                </a:cubicBezTo>
                <a:cubicBezTo>
                  <a:pt x="101529" y="171741"/>
                  <a:pt x="101605" y="171690"/>
                  <a:pt x="101656" y="171690"/>
                </a:cubicBezTo>
                <a:cubicBezTo>
                  <a:pt x="101687" y="171690"/>
                  <a:pt x="101721" y="171698"/>
                  <a:pt x="101754" y="171698"/>
                </a:cubicBezTo>
                <a:cubicBezTo>
                  <a:pt x="101802" y="171698"/>
                  <a:pt x="101845" y="171680"/>
                  <a:pt x="101860" y="171588"/>
                </a:cubicBezTo>
                <a:cubicBezTo>
                  <a:pt x="101860" y="171566"/>
                  <a:pt x="101874" y="171558"/>
                  <a:pt x="101890" y="171558"/>
                </a:cubicBezTo>
                <a:cubicBezTo>
                  <a:pt x="101911" y="171558"/>
                  <a:pt x="101937" y="171573"/>
                  <a:pt x="101937" y="171588"/>
                </a:cubicBezTo>
                <a:cubicBezTo>
                  <a:pt x="101974" y="171625"/>
                  <a:pt x="102025" y="171649"/>
                  <a:pt x="102070" y="171649"/>
                </a:cubicBezTo>
                <a:cubicBezTo>
                  <a:pt x="102086" y="171649"/>
                  <a:pt x="102102" y="171646"/>
                  <a:pt x="102116" y="171639"/>
                </a:cubicBezTo>
                <a:cubicBezTo>
                  <a:pt x="102141" y="171639"/>
                  <a:pt x="102167" y="171664"/>
                  <a:pt x="102192" y="171690"/>
                </a:cubicBezTo>
                <a:cubicBezTo>
                  <a:pt x="102269" y="171715"/>
                  <a:pt x="102396" y="171715"/>
                  <a:pt x="102422" y="171766"/>
                </a:cubicBezTo>
                <a:cubicBezTo>
                  <a:pt x="102447" y="171817"/>
                  <a:pt x="102422" y="171920"/>
                  <a:pt x="102473" y="171945"/>
                </a:cubicBezTo>
                <a:cubicBezTo>
                  <a:pt x="102480" y="171949"/>
                  <a:pt x="102486" y="171950"/>
                  <a:pt x="102492" y="171950"/>
                </a:cubicBezTo>
                <a:cubicBezTo>
                  <a:pt x="102531" y="171950"/>
                  <a:pt x="102553" y="171887"/>
                  <a:pt x="102575" y="171843"/>
                </a:cubicBezTo>
                <a:cubicBezTo>
                  <a:pt x="102600" y="171843"/>
                  <a:pt x="102600" y="171817"/>
                  <a:pt x="102626" y="171792"/>
                </a:cubicBezTo>
                <a:cubicBezTo>
                  <a:pt x="102643" y="171792"/>
                  <a:pt x="102671" y="171781"/>
                  <a:pt x="102696" y="171781"/>
                </a:cubicBezTo>
                <a:cubicBezTo>
                  <a:pt x="102708" y="171781"/>
                  <a:pt x="102720" y="171783"/>
                  <a:pt x="102728" y="171792"/>
                </a:cubicBezTo>
                <a:cubicBezTo>
                  <a:pt x="102754" y="171843"/>
                  <a:pt x="102728" y="171843"/>
                  <a:pt x="102703" y="171868"/>
                </a:cubicBezTo>
                <a:cubicBezTo>
                  <a:pt x="102652" y="171894"/>
                  <a:pt x="102677" y="171996"/>
                  <a:pt x="102728" y="172022"/>
                </a:cubicBezTo>
                <a:cubicBezTo>
                  <a:pt x="102748" y="172041"/>
                  <a:pt x="102771" y="172049"/>
                  <a:pt x="102793" y="172049"/>
                </a:cubicBezTo>
                <a:cubicBezTo>
                  <a:pt x="102830" y="172049"/>
                  <a:pt x="102865" y="172028"/>
                  <a:pt x="102881" y="171996"/>
                </a:cubicBezTo>
                <a:cubicBezTo>
                  <a:pt x="102983" y="171996"/>
                  <a:pt x="103034" y="171945"/>
                  <a:pt x="103034" y="171843"/>
                </a:cubicBezTo>
                <a:lnTo>
                  <a:pt x="103188" y="171690"/>
                </a:lnTo>
                <a:cubicBezTo>
                  <a:pt x="103213" y="171715"/>
                  <a:pt x="103264" y="171741"/>
                  <a:pt x="103264" y="171766"/>
                </a:cubicBezTo>
                <a:cubicBezTo>
                  <a:pt x="103290" y="171792"/>
                  <a:pt x="103264" y="171843"/>
                  <a:pt x="103239" y="171868"/>
                </a:cubicBezTo>
                <a:cubicBezTo>
                  <a:pt x="103239" y="171920"/>
                  <a:pt x="103213" y="171945"/>
                  <a:pt x="103264" y="171971"/>
                </a:cubicBezTo>
                <a:cubicBezTo>
                  <a:pt x="103277" y="171983"/>
                  <a:pt x="103296" y="171990"/>
                  <a:pt x="103315" y="171990"/>
                </a:cubicBezTo>
                <a:cubicBezTo>
                  <a:pt x="103334" y="171990"/>
                  <a:pt x="103353" y="171983"/>
                  <a:pt x="103366" y="171971"/>
                </a:cubicBezTo>
                <a:cubicBezTo>
                  <a:pt x="103417" y="171945"/>
                  <a:pt x="103392" y="171920"/>
                  <a:pt x="103392" y="171868"/>
                </a:cubicBezTo>
                <a:cubicBezTo>
                  <a:pt x="103366" y="171843"/>
                  <a:pt x="103366" y="171792"/>
                  <a:pt x="103341" y="171766"/>
                </a:cubicBezTo>
                <a:cubicBezTo>
                  <a:pt x="103315" y="171741"/>
                  <a:pt x="103341" y="171690"/>
                  <a:pt x="103341" y="171639"/>
                </a:cubicBezTo>
                <a:cubicBezTo>
                  <a:pt x="103468" y="171690"/>
                  <a:pt x="103596" y="171741"/>
                  <a:pt x="103723" y="171792"/>
                </a:cubicBezTo>
                <a:cubicBezTo>
                  <a:pt x="103749" y="171817"/>
                  <a:pt x="103775" y="171843"/>
                  <a:pt x="103800" y="171868"/>
                </a:cubicBezTo>
                <a:cubicBezTo>
                  <a:pt x="103851" y="171894"/>
                  <a:pt x="103902" y="171945"/>
                  <a:pt x="103953" y="171971"/>
                </a:cubicBezTo>
                <a:cubicBezTo>
                  <a:pt x="103996" y="172003"/>
                  <a:pt x="104043" y="172017"/>
                  <a:pt x="104091" y="172017"/>
                </a:cubicBezTo>
                <a:cubicBezTo>
                  <a:pt x="104158" y="172017"/>
                  <a:pt x="104226" y="171990"/>
                  <a:pt x="104285" y="171945"/>
                </a:cubicBezTo>
                <a:cubicBezTo>
                  <a:pt x="104310" y="171945"/>
                  <a:pt x="104336" y="171971"/>
                  <a:pt x="104387" y="171971"/>
                </a:cubicBezTo>
                <a:cubicBezTo>
                  <a:pt x="104413" y="171971"/>
                  <a:pt x="104489" y="171920"/>
                  <a:pt x="104489" y="171920"/>
                </a:cubicBezTo>
                <a:cubicBezTo>
                  <a:pt x="104489" y="171868"/>
                  <a:pt x="104470" y="171856"/>
                  <a:pt x="104444" y="171856"/>
                </a:cubicBezTo>
                <a:cubicBezTo>
                  <a:pt x="104419" y="171856"/>
                  <a:pt x="104387" y="171868"/>
                  <a:pt x="104362" y="171868"/>
                </a:cubicBezTo>
                <a:cubicBezTo>
                  <a:pt x="104349" y="171856"/>
                  <a:pt x="104336" y="171849"/>
                  <a:pt x="104320" y="171849"/>
                </a:cubicBezTo>
                <a:cubicBezTo>
                  <a:pt x="104304" y="171849"/>
                  <a:pt x="104285" y="171856"/>
                  <a:pt x="104259" y="171868"/>
                </a:cubicBezTo>
                <a:lnTo>
                  <a:pt x="104132" y="171868"/>
                </a:lnTo>
                <a:cubicBezTo>
                  <a:pt x="104106" y="171843"/>
                  <a:pt x="104081" y="171843"/>
                  <a:pt x="104055" y="171843"/>
                </a:cubicBezTo>
                <a:cubicBezTo>
                  <a:pt x="104030" y="171843"/>
                  <a:pt x="104030" y="171792"/>
                  <a:pt x="104055" y="171792"/>
                </a:cubicBezTo>
                <a:cubicBezTo>
                  <a:pt x="104081" y="171766"/>
                  <a:pt x="104157" y="171766"/>
                  <a:pt x="104183" y="171715"/>
                </a:cubicBezTo>
                <a:cubicBezTo>
                  <a:pt x="104221" y="171664"/>
                  <a:pt x="104253" y="171645"/>
                  <a:pt x="104285" y="171645"/>
                </a:cubicBezTo>
                <a:cubicBezTo>
                  <a:pt x="104317" y="171645"/>
                  <a:pt x="104349" y="171664"/>
                  <a:pt x="104387" y="171690"/>
                </a:cubicBezTo>
                <a:cubicBezTo>
                  <a:pt x="104405" y="171708"/>
                  <a:pt x="104449" y="171726"/>
                  <a:pt x="104473" y="171726"/>
                </a:cubicBezTo>
                <a:cubicBezTo>
                  <a:pt x="104483" y="171726"/>
                  <a:pt x="104489" y="171723"/>
                  <a:pt x="104489" y="171715"/>
                </a:cubicBezTo>
                <a:cubicBezTo>
                  <a:pt x="104528" y="171677"/>
                  <a:pt x="104566" y="171664"/>
                  <a:pt x="104606" y="171664"/>
                </a:cubicBezTo>
                <a:cubicBezTo>
                  <a:pt x="104672" y="171664"/>
                  <a:pt x="104741" y="171699"/>
                  <a:pt x="104821" y="171715"/>
                </a:cubicBezTo>
                <a:cubicBezTo>
                  <a:pt x="104828" y="171723"/>
                  <a:pt x="104838" y="171726"/>
                  <a:pt x="104848" y="171726"/>
                </a:cubicBezTo>
                <a:cubicBezTo>
                  <a:pt x="104872" y="171726"/>
                  <a:pt x="104898" y="171708"/>
                  <a:pt x="104898" y="171690"/>
                </a:cubicBezTo>
                <a:cubicBezTo>
                  <a:pt x="104906" y="171681"/>
                  <a:pt x="104915" y="171678"/>
                  <a:pt x="104923" y="171678"/>
                </a:cubicBezTo>
                <a:cubicBezTo>
                  <a:pt x="104940" y="171678"/>
                  <a:pt x="104957" y="171690"/>
                  <a:pt x="104974" y="171690"/>
                </a:cubicBezTo>
                <a:cubicBezTo>
                  <a:pt x="105000" y="171741"/>
                  <a:pt x="105025" y="171715"/>
                  <a:pt x="105051" y="171766"/>
                </a:cubicBezTo>
                <a:cubicBezTo>
                  <a:pt x="105076" y="171817"/>
                  <a:pt x="105051" y="171843"/>
                  <a:pt x="105076" y="171843"/>
                </a:cubicBezTo>
                <a:cubicBezTo>
                  <a:pt x="105081" y="171848"/>
                  <a:pt x="105086" y="171850"/>
                  <a:pt x="105092" y="171850"/>
                </a:cubicBezTo>
                <a:cubicBezTo>
                  <a:pt x="105120" y="171850"/>
                  <a:pt x="105157" y="171808"/>
                  <a:pt x="105178" y="171766"/>
                </a:cubicBezTo>
                <a:cubicBezTo>
                  <a:pt x="105204" y="171715"/>
                  <a:pt x="105178" y="171715"/>
                  <a:pt x="105204" y="171690"/>
                </a:cubicBezTo>
                <a:cubicBezTo>
                  <a:pt x="105229" y="171664"/>
                  <a:pt x="105268" y="171652"/>
                  <a:pt x="105309" y="171652"/>
                </a:cubicBezTo>
                <a:cubicBezTo>
                  <a:pt x="105351" y="171652"/>
                  <a:pt x="105395" y="171664"/>
                  <a:pt x="105433" y="171690"/>
                </a:cubicBezTo>
                <a:cubicBezTo>
                  <a:pt x="105459" y="171728"/>
                  <a:pt x="105504" y="171747"/>
                  <a:pt x="105548" y="171747"/>
                </a:cubicBezTo>
                <a:cubicBezTo>
                  <a:pt x="105593" y="171747"/>
                  <a:pt x="105638" y="171728"/>
                  <a:pt x="105663" y="171690"/>
                </a:cubicBezTo>
                <a:lnTo>
                  <a:pt x="105714" y="171690"/>
                </a:lnTo>
                <a:cubicBezTo>
                  <a:pt x="105714" y="171741"/>
                  <a:pt x="105714" y="171792"/>
                  <a:pt x="105740" y="171843"/>
                </a:cubicBezTo>
                <a:cubicBezTo>
                  <a:pt x="105801" y="171884"/>
                  <a:pt x="105842" y="171904"/>
                  <a:pt x="105872" y="171904"/>
                </a:cubicBezTo>
                <a:cubicBezTo>
                  <a:pt x="105917" y="171904"/>
                  <a:pt x="105939" y="171858"/>
                  <a:pt x="105969" y="171766"/>
                </a:cubicBezTo>
                <a:cubicBezTo>
                  <a:pt x="105969" y="171741"/>
                  <a:pt x="105969" y="171715"/>
                  <a:pt x="105969" y="171690"/>
                </a:cubicBezTo>
                <a:lnTo>
                  <a:pt x="106403" y="171690"/>
                </a:lnTo>
                <a:cubicBezTo>
                  <a:pt x="106382" y="171753"/>
                  <a:pt x="106361" y="171799"/>
                  <a:pt x="106312" y="171799"/>
                </a:cubicBezTo>
                <a:cubicBezTo>
                  <a:pt x="106301" y="171799"/>
                  <a:pt x="106289" y="171796"/>
                  <a:pt x="106276" y="171792"/>
                </a:cubicBezTo>
                <a:cubicBezTo>
                  <a:pt x="106199" y="171792"/>
                  <a:pt x="106123" y="171792"/>
                  <a:pt x="106097" y="171894"/>
                </a:cubicBezTo>
                <a:cubicBezTo>
                  <a:pt x="106148" y="171907"/>
                  <a:pt x="106199" y="171913"/>
                  <a:pt x="106250" y="171913"/>
                </a:cubicBezTo>
                <a:cubicBezTo>
                  <a:pt x="106301" y="171913"/>
                  <a:pt x="106352" y="171907"/>
                  <a:pt x="106403" y="171894"/>
                </a:cubicBezTo>
                <a:lnTo>
                  <a:pt x="106480" y="171894"/>
                </a:lnTo>
                <a:cubicBezTo>
                  <a:pt x="106582" y="171843"/>
                  <a:pt x="106556" y="171766"/>
                  <a:pt x="106556" y="171690"/>
                </a:cubicBezTo>
                <a:cubicBezTo>
                  <a:pt x="106633" y="171690"/>
                  <a:pt x="106684" y="171664"/>
                  <a:pt x="106710" y="171613"/>
                </a:cubicBezTo>
                <a:lnTo>
                  <a:pt x="106761" y="171613"/>
                </a:lnTo>
                <a:cubicBezTo>
                  <a:pt x="106812" y="171664"/>
                  <a:pt x="106863" y="171690"/>
                  <a:pt x="106939" y="171690"/>
                </a:cubicBezTo>
                <a:lnTo>
                  <a:pt x="106939" y="171817"/>
                </a:lnTo>
                <a:lnTo>
                  <a:pt x="106888" y="171817"/>
                </a:lnTo>
                <a:cubicBezTo>
                  <a:pt x="106812" y="171817"/>
                  <a:pt x="106710" y="171817"/>
                  <a:pt x="106710" y="171894"/>
                </a:cubicBezTo>
                <a:cubicBezTo>
                  <a:pt x="106710" y="171971"/>
                  <a:pt x="106812" y="171971"/>
                  <a:pt x="106863" y="171971"/>
                </a:cubicBezTo>
                <a:lnTo>
                  <a:pt x="107322" y="171971"/>
                </a:lnTo>
                <a:cubicBezTo>
                  <a:pt x="107350" y="171977"/>
                  <a:pt x="107375" y="171981"/>
                  <a:pt x="107399" y="171981"/>
                </a:cubicBezTo>
                <a:cubicBezTo>
                  <a:pt x="107463" y="171981"/>
                  <a:pt x="107514" y="171957"/>
                  <a:pt x="107552" y="171920"/>
                </a:cubicBezTo>
                <a:cubicBezTo>
                  <a:pt x="107569" y="171911"/>
                  <a:pt x="107586" y="171908"/>
                  <a:pt x="107603" y="171908"/>
                </a:cubicBezTo>
                <a:cubicBezTo>
                  <a:pt x="107637" y="171908"/>
                  <a:pt x="107671" y="171920"/>
                  <a:pt x="107705" y="171920"/>
                </a:cubicBezTo>
                <a:cubicBezTo>
                  <a:pt x="107773" y="171920"/>
                  <a:pt x="107830" y="171942"/>
                  <a:pt x="107898" y="171942"/>
                </a:cubicBezTo>
                <a:cubicBezTo>
                  <a:pt x="107932" y="171942"/>
                  <a:pt x="107969" y="171937"/>
                  <a:pt x="108011" y="171920"/>
                </a:cubicBezTo>
                <a:cubicBezTo>
                  <a:pt x="108037" y="171907"/>
                  <a:pt x="108062" y="171900"/>
                  <a:pt x="108088" y="171900"/>
                </a:cubicBezTo>
                <a:cubicBezTo>
                  <a:pt x="108113" y="171900"/>
                  <a:pt x="108139" y="171907"/>
                  <a:pt x="108164" y="171920"/>
                </a:cubicBezTo>
                <a:lnTo>
                  <a:pt x="108318" y="171920"/>
                </a:lnTo>
                <a:cubicBezTo>
                  <a:pt x="108394" y="171894"/>
                  <a:pt x="108471" y="171894"/>
                  <a:pt x="108522" y="171894"/>
                </a:cubicBezTo>
                <a:cubicBezTo>
                  <a:pt x="108598" y="171894"/>
                  <a:pt x="108726" y="171894"/>
                  <a:pt x="108675" y="171843"/>
                </a:cubicBezTo>
                <a:cubicBezTo>
                  <a:pt x="108669" y="171831"/>
                  <a:pt x="108657" y="171828"/>
                  <a:pt x="108641" y="171828"/>
                </a:cubicBezTo>
                <a:cubicBezTo>
                  <a:pt x="108612" y="171828"/>
                  <a:pt x="108570" y="171839"/>
                  <a:pt x="108532" y="171839"/>
                </a:cubicBezTo>
                <a:cubicBezTo>
                  <a:pt x="108497" y="171839"/>
                  <a:pt x="108464" y="171830"/>
                  <a:pt x="108445" y="171792"/>
                </a:cubicBezTo>
                <a:cubicBezTo>
                  <a:pt x="108412" y="171759"/>
                  <a:pt x="108380" y="171750"/>
                  <a:pt x="108349" y="171750"/>
                </a:cubicBezTo>
                <a:cubicBezTo>
                  <a:pt x="108308" y="171750"/>
                  <a:pt x="108270" y="171766"/>
                  <a:pt x="108241" y="171766"/>
                </a:cubicBezTo>
                <a:cubicBezTo>
                  <a:pt x="108088" y="171766"/>
                  <a:pt x="108266" y="171664"/>
                  <a:pt x="108292" y="171664"/>
                </a:cubicBezTo>
                <a:cubicBezTo>
                  <a:pt x="108369" y="171613"/>
                  <a:pt x="108445" y="171613"/>
                  <a:pt x="108522" y="171613"/>
                </a:cubicBezTo>
                <a:cubicBezTo>
                  <a:pt x="108553" y="171634"/>
                  <a:pt x="108581" y="171647"/>
                  <a:pt x="108604" y="171647"/>
                </a:cubicBezTo>
                <a:cubicBezTo>
                  <a:pt x="108636" y="171647"/>
                  <a:pt x="108660" y="171622"/>
                  <a:pt x="108675" y="171562"/>
                </a:cubicBezTo>
                <a:cubicBezTo>
                  <a:pt x="108720" y="171428"/>
                  <a:pt x="108747" y="171364"/>
                  <a:pt x="108802" y="171364"/>
                </a:cubicBezTo>
                <a:cubicBezTo>
                  <a:pt x="108842" y="171364"/>
                  <a:pt x="108896" y="171396"/>
                  <a:pt x="108981" y="171460"/>
                </a:cubicBezTo>
                <a:cubicBezTo>
                  <a:pt x="109007" y="171486"/>
                  <a:pt x="109032" y="171511"/>
                  <a:pt x="109058" y="171537"/>
                </a:cubicBezTo>
                <a:cubicBezTo>
                  <a:pt x="109083" y="171554"/>
                  <a:pt x="109109" y="171562"/>
                  <a:pt x="109132" y="171562"/>
                </a:cubicBezTo>
                <a:cubicBezTo>
                  <a:pt x="109180" y="171562"/>
                  <a:pt x="109219" y="171528"/>
                  <a:pt x="109236" y="171460"/>
                </a:cubicBezTo>
                <a:cubicBezTo>
                  <a:pt x="109249" y="171409"/>
                  <a:pt x="109262" y="171390"/>
                  <a:pt x="109281" y="171390"/>
                </a:cubicBezTo>
                <a:cubicBezTo>
                  <a:pt x="109300" y="171390"/>
                  <a:pt x="109326" y="171409"/>
                  <a:pt x="109364" y="171435"/>
                </a:cubicBezTo>
                <a:cubicBezTo>
                  <a:pt x="109389" y="171486"/>
                  <a:pt x="109415" y="171511"/>
                  <a:pt x="109466" y="171537"/>
                </a:cubicBezTo>
                <a:cubicBezTo>
                  <a:pt x="109479" y="171549"/>
                  <a:pt x="109492" y="171556"/>
                  <a:pt x="109501" y="171556"/>
                </a:cubicBezTo>
                <a:cubicBezTo>
                  <a:pt x="109511" y="171556"/>
                  <a:pt x="109517" y="171549"/>
                  <a:pt x="109517" y="171537"/>
                </a:cubicBezTo>
                <a:cubicBezTo>
                  <a:pt x="109568" y="171537"/>
                  <a:pt x="109568" y="171511"/>
                  <a:pt x="109568" y="171460"/>
                </a:cubicBezTo>
                <a:cubicBezTo>
                  <a:pt x="109568" y="171333"/>
                  <a:pt x="109568" y="171333"/>
                  <a:pt x="109721" y="171333"/>
                </a:cubicBezTo>
                <a:lnTo>
                  <a:pt x="109747" y="171333"/>
                </a:lnTo>
                <a:cubicBezTo>
                  <a:pt x="109798" y="171307"/>
                  <a:pt x="109849" y="171256"/>
                  <a:pt x="109900" y="171256"/>
                </a:cubicBezTo>
                <a:cubicBezTo>
                  <a:pt x="109976" y="171256"/>
                  <a:pt x="110079" y="171281"/>
                  <a:pt x="110130" y="171333"/>
                </a:cubicBezTo>
                <a:cubicBezTo>
                  <a:pt x="110130" y="171384"/>
                  <a:pt x="110181" y="171409"/>
                  <a:pt x="110206" y="171409"/>
                </a:cubicBezTo>
                <a:cubicBezTo>
                  <a:pt x="110181" y="171486"/>
                  <a:pt x="110232" y="171588"/>
                  <a:pt x="110283" y="171639"/>
                </a:cubicBezTo>
                <a:cubicBezTo>
                  <a:pt x="110334" y="171741"/>
                  <a:pt x="110436" y="171843"/>
                  <a:pt x="110538" y="171868"/>
                </a:cubicBezTo>
                <a:cubicBezTo>
                  <a:pt x="110589" y="171868"/>
                  <a:pt x="110640" y="171843"/>
                  <a:pt x="110666" y="171792"/>
                </a:cubicBezTo>
                <a:lnTo>
                  <a:pt x="110742" y="171792"/>
                </a:lnTo>
                <a:cubicBezTo>
                  <a:pt x="110844" y="171766"/>
                  <a:pt x="110819" y="171664"/>
                  <a:pt x="110819" y="171588"/>
                </a:cubicBezTo>
                <a:cubicBezTo>
                  <a:pt x="110870" y="171562"/>
                  <a:pt x="110921" y="171549"/>
                  <a:pt x="110972" y="171549"/>
                </a:cubicBezTo>
                <a:cubicBezTo>
                  <a:pt x="111023" y="171549"/>
                  <a:pt x="111074" y="171562"/>
                  <a:pt x="111125" y="171588"/>
                </a:cubicBezTo>
                <a:lnTo>
                  <a:pt x="111125" y="171741"/>
                </a:lnTo>
                <a:cubicBezTo>
                  <a:pt x="111125" y="171817"/>
                  <a:pt x="111176" y="171868"/>
                  <a:pt x="111253" y="171894"/>
                </a:cubicBezTo>
                <a:cubicBezTo>
                  <a:pt x="111304" y="171894"/>
                  <a:pt x="111355" y="171868"/>
                  <a:pt x="111355" y="171843"/>
                </a:cubicBezTo>
                <a:cubicBezTo>
                  <a:pt x="111398" y="171843"/>
                  <a:pt x="111405" y="171899"/>
                  <a:pt x="111454" y="171899"/>
                </a:cubicBezTo>
                <a:cubicBezTo>
                  <a:pt x="111462" y="171899"/>
                  <a:pt x="111471" y="171898"/>
                  <a:pt x="111482" y="171894"/>
                </a:cubicBezTo>
                <a:cubicBezTo>
                  <a:pt x="111584" y="171817"/>
                  <a:pt x="111661" y="171690"/>
                  <a:pt x="111712" y="171588"/>
                </a:cubicBezTo>
                <a:cubicBezTo>
                  <a:pt x="111814" y="171537"/>
                  <a:pt x="111840" y="171460"/>
                  <a:pt x="111763" y="171358"/>
                </a:cubicBezTo>
                <a:cubicBezTo>
                  <a:pt x="111763" y="171333"/>
                  <a:pt x="111738" y="171333"/>
                  <a:pt x="111738" y="171307"/>
                </a:cubicBezTo>
                <a:cubicBezTo>
                  <a:pt x="111840" y="171307"/>
                  <a:pt x="111865" y="171384"/>
                  <a:pt x="111916" y="171435"/>
                </a:cubicBezTo>
                <a:lnTo>
                  <a:pt x="112171" y="171358"/>
                </a:lnTo>
                <a:lnTo>
                  <a:pt x="112171" y="171281"/>
                </a:lnTo>
                <a:lnTo>
                  <a:pt x="112248" y="171205"/>
                </a:lnTo>
                <a:cubicBezTo>
                  <a:pt x="112363" y="171262"/>
                  <a:pt x="112478" y="171291"/>
                  <a:pt x="112593" y="171291"/>
                </a:cubicBezTo>
                <a:cubicBezTo>
                  <a:pt x="112631" y="171291"/>
                  <a:pt x="112669" y="171288"/>
                  <a:pt x="112707" y="171281"/>
                </a:cubicBezTo>
                <a:cubicBezTo>
                  <a:pt x="112809" y="171358"/>
                  <a:pt x="112937" y="171435"/>
                  <a:pt x="113039" y="171511"/>
                </a:cubicBezTo>
                <a:cubicBezTo>
                  <a:pt x="113090" y="171511"/>
                  <a:pt x="113141" y="171511"/>
                  <a:pt x="113192" y="171460"/>
                </a:cubicBezTo>
                <a:cubicBezTo>
                  <a:pt x="113218" y="171409"/>
                  <a:pt x="113192" y="171384"/>
                  <a:pt x="113167" y="171358"/>
                </a:cubicBezTo>
                <a:cubicBezTo>
                  <a:pt x="113116" y="171307"/>
                  <a:pt x="113065" y="171154"/>
                  <a:pt x="112937" y="171103"/>
                </a:cubicBezTo>
                <a:cubicBezTo>
                  <a:pt x="112937" y="171052"/>
                  <a:pt x="112912" y="171026"/>
                  <a:pt x="112886" y="170975"/>
                </a:cubicBezTo>
                <a:cubicBezTo>
                  <a:pt x="112861" y="170950"/>
                  <a:pt x="112886" y="170873"/>
                  <a:pt x="112963" y="170848"/>
                </a:cubicBezTo>
                <a:lnTo>
                  <a:pt x="113090" y="170822"/>
                </a:lnTo>
                <a:cubicBezTo>
                  <a:pt x="113320" y="170924"/>
                  <a:pt x="113575" y="170848"/>
                  <a:pt x="113779" y="170975"/>
                </a:cubicBezTo>
                <a:cubicBezTo>
                  <a:pt x="113907" y="171052"/>
                  <a:pt x="114035" y="171154"/>
                  <a:pt x="114086" y="171307"/>
                </a:cubicBezTo>
                <a:cubicBezTo>
                  <a:pt x="114111" y="171358"/>
                  <a:pt x="114162" y="171358"/>
                  <a:pt x="114213" y="171358"/>
                </a:cubicBezTo>
                <a:cubicBezTo>
                  <a:pt x="114264" y="171358"/>
                  <a:pt x="114290" y="171358"/>
                  <a:pt x="114315" y="171307"/>
                </a:cubicBezTo>
                <a:cubicBezTo>
                  <a:pt x="114315" y="171281"/>
                  <a:pt x="114315" y="171256"/>
                  <a:pt x="114290" y="171256"/>
                </a:cubicBezTo>
                <a:cubicBezTo>
                  <a:pt x="114162" y="171179"/>
                  <a:pt x="114060" y="171052"/>
                  <a:pt x="114035" y="170899"/>
                </a:cubicBezTo>
                <a:cubicBezTo>
                  <a:pt x="114009" y="170822"/>
                  <a:pt x="113958" y="170771"/>
                  <a:pt x="113907" y="170720"/>
                </a:cubicBezTo>
                <a:cubicBezTo>
                  <a:pt x="113805" y="170643"/>
                  <a:pt x="113703" y="170592"/>
                  <a:pt x="113575" y="170592"/>
                </a:cubicBezTo>
                <a:cubicBezTo>
                  <a:pt x="113601" y="170465"/>
                  <a:pt x="113524" y="170363"/>
                  <a:pt x="113422" y="170363"/>
                </a:cubicBezTo>
                <a:cubicBezTo>
                  <a:pt x="113371" y="170261"/>
                  <a:pt x="113397" y="170158"/>
                  <a:pt x="113371" y="170056"/>
                </a:cubicBezTo>
                <a:cubicBezTo>
                  <a:pt x="113358" y="170005"/>
                  <a:pt x="113358" y="169993"/>
                  <a:pt x="113371" y="169993"/>
                </a:cubicBezTo>
                <a:cubicBezTo>
                  <a:pt x="113384" y="169993"/>
                  <a:pt x="113409" y="170005"/>
                  <a:pt x="113448" y="170005"/>
                </a:cubicBezTo>
                <a:cubicBezTo>
                  <a:pt x="113520" y="170005"/>
                  <a:pt x="113610" y="169972"/>
                  <a:pt x="113697" y="169972"/>
                </a:cubicBezTo>
                <a:cubicBezTo>
                  <a:pt x="113763" y="169972"/>
                  <a:pt x="113827" y="169991"/>
                  <a:pt x="113881" y="170056"/>
                </a:cubicBezTo>
                <a:cubicBezTo>
                  <a:pt x="113881" y="170107"/>
                  <a:pt x="113881" y="170184"/>
                  <a:pt x="113958" y="170184"/>
                </a:cubicBezTo>
                <a:cubicBezTo>
                  <a:pt x="114009" y="170210"/>
                  <a:pt x="114162" y="170261"/>
                  <a:pt x="114264" y="170286"/>
                </a:cubicBezTo>
                <a:cubicBezTo>
                  <a:pt x="114298" y="170295"/>
                  <a:pt x="114324" y="170300"/>
                  <a:pt x="114344" y="170300"/>
                </a:cubicBezTo>
                <a:cubicBezTo>
                  <a:pt x="114383" y="170300"/>
                  <a:pt x="114400" y="170278"/>
                  <a:pt x="114417" y="170210"/>
                </a:cubicBezTo>
                <a:cubicBezTo>
                  <a:pt x="114443" y="170222"/>
                  <a:pt x="114475" y="170229"/>
                  <a:pt x="114510" y="170229"/>
                </a:cubicBezTo>
                <a:cubicBezTo>
                  <a:pt x="114545" y="170229"/>
                  <a:pt x="114583" y="170222"/>
                  <a:pt x="114622" y="170210"/>
                </a:cubicBezTo>
                <a:cubicBezTo>
                  <a:pt x="114698" y="170184"/>
                  <a:pt x="114775" y="170158"/>
                  <a:pt x="114851" y="170158"/>
                </a:cubicBezTo>
                <a:cubicBezTo>
                  <a:pt x="114877" y="170158"/>
                  <a:pt x="114902" y="170158"/>
                  <a:pt x="114928" y="170184"/>
                </a:cubicBezTo>
                <a:cubicBezTo>
                  <a:pt x="114979" y="170210"/>
                  <a:pt x="114800" y="170312"/>
                  <a:pt x="114953" y="170312"/>
                </a:cubicBezTo>
                <a:cubicBezTo>
                  <a:pt x="115132" y="170312"/>
                  <a:pt x="115132" y="170312"/>
                  <a:pt x="115183" y="170158"/>
                </a:cubicBezTo>
                <a:cubicBezTo>
                  <a:pt x="115183" y="170133"/>
                  <a:pt x="115183" y="170107"/>
                  <a:pt x="115183" y="170082"/>
                </a:cubicBezTo>
                <a:lnTo>
                  <a:pt x="115540" y="170005"/>
                </a:lnTo>
                <a:cubicBezTo>
                  <a:pt x="115591" y="169993"/>
                  <a:pt x="115649" y="169980"/>
                  <a:pt x="115700" y="169980"/>
                </a:cubicBezTo>
                <a:cubicBezTo>
                  <a:pt x="115751" y="169980"/>
                  <a:pt x="115796" y="169993"/>
                  <a:pt x="115821" y="170031"/>
                </a:cubicBezTo>
                <a:cubicBezTo>
                  <a:pt x="115898" y="170107"/>
                  <a:pt x="116102" y="170133"/>
                  <a:pt x="116230" y="170235"/>
                </a:cubicBezTo>
                <a:cubicBezTo>
                  <a:pt x="116230" y="170312"/>
                  <a:pt x="116281" y="170337"/>
                  <a:pt x="116306" y="170388"/>
                </a:cubicBezTo>
                <a:cubicBezTo>
                  <a:pt x="116306" y="170414"/>
                  <a:pt x="116306" y="170414"/>
                  <a:pt x="116281" y="170439"/>
                </a:cubicBezTo>
                <a:cubicBezTo>
                  <a:pt x="116178" y="170465"/>
                  <a:pt x="116051" y="170465"/>
                  <a:pt x="115923" y="170465"/>
                </a:cubicBezTo>
                <a:cubicBezTo>
                  <a:pt x="115923" y="170465"/>
                  <a:pt x="115898" y="170490"/>
                  <a:pt x="115872" y="170516"/>
                </a:cubicBezTo>
                <a:cubicBezTo>
                  <a:pt x="115872" y="170541"/>
                  <a:pt x="115872" y="170592"/>
                  <a:pt x="115923" y="170592"/>
                </a:cubicBezTo>
                <a:cubicBezTo>
                  <a:pt x="116051" y="170592"/>
                  <a:pt x="116204" y="170618"/>
                  <a:pt x="116306" y="170669"/>
                </a:cubicBezTo>
                <a:cubicBezTo>
                  <a:pt x="116327" y="170676"/>
                  <a:pt x="116345" y="170679"/>
                  <a:pt x="116362" y="170679"/>
                </a:cubicBezTo>
                <a:cubicBezTo>
                  <a:pt x="116408" y="170679"/>
                  <a:pt x="116441" y="170655"/>
                  <a:pt x="116459" y="170618"/>
                </a:cubicBezTo>
                <a:cubicBezTo>
                  <a:pt x="116474" y="170610"/>
                  <a:pt x="116491" y="170607"/>
                  <a:pt x="116509" y="170607"/>
                </a:cubicBezTo>
                <a:cubicBezTo>
                  <a:pt x="116553" y="170607"/>
                  <a:pt x="116602" y="170625"/>
                  <a:pt x="116638" y="170643"/>
                </a:cubicBezTo>
                <a:cubicBezTo>
                  <a:pt x="116654" y="170659"/>
                  <a:pt x="116670" y="170665"/>
                  <a:pt x="116685" y="170665"/>
                </a:cubicBezTo>
                <a:cubicBezTo>
                  <a:pt x="116721" y="170665"/>
                  <a:pt x="116756" y="170635"/>
                  <a:pt x="116791" y="170618"/>
                </a:cubicBezTo>
                <a:lnTo>
                  <a:pt x="116817" y="170618"/>
                </a:lnTo>
                <a:cubicBezTo>
                  <a:pt x="116855" y="170656"/>
                  <a:pt x="116906" y="170675"/>
                  <a:pt x="116954" y="170675"/>
                </a:cubicBezTo>
                <a:cubicBezTo>
                  <a:pt x="117002" y="170675"/>
                  <a:pt x="117046" y="170656"/>
                  <a:pt x="117072" y="170618"/>
                </a:cubicBezTo>
                <a:cubicBezTo>
                  <a:pt x="117148" y="170592"/>
                  <a:pt x="117231" y="170580"/>
                  <a:pt x="117314" y="170580"/>
                </a:cubicBezTo>
                <a:cubicBezTo>
                  <a:pt x="117397" y="170580"/>
                  <a:pt x="117480" y="170592"/>
                  <a:pt x="117557" y="170618"/>
                </a:cubicBezTo>
                <a:cubicBezTo>
                  <a:pt x="117571" y="170628"/>
                  <a:pt x="117584" y="170632"/>
                  <a:pt x="117595" y="170632"/>
                </a:cubicBezTo>
                <a:cubicBezTo>
                  <a:pt x="117643" y="170632"/>
                  <a:pt x="117664" y="170557"/>
                  <a:pt x="117684" y="170516"/>
                </a:cubicBezTo>
                <a:cubicBezTo>
                  <a:pt x="117720" y="170529"/>
                  <a:pt x="117754" y="170535"/>
                  <a:pt x="117787" y="170535"/>
                </a:cubicBezTo>
                <a:cubicBezTo>
                  <a:pt x="117943" y="170535"/>
                  <a:pt x="118073" y="170409"/>
                  <a:pt x="118220" y="170388"/>
                </a:cubicBezTo>
                <a:cubicBezTo>
                  <a:pt x="118322" y="170363"/>
                  <a:pt x="118297" y="170235"/>
                  <a:pt x="118348" y="170184"/>
                </a:cubicBezTo>
                <a:cubicBezTo>
                  <a:pt x="118424" y="170133"/>
                  <a:pt x="118450" y="170107"/>
                  <a:pt x="118501" y="170056"/>
                </a:cubicBezTo>
                <a:cubicBezTo>
                  <a:pt x="118629" y="170056"/>
                  <a:pt x="118731" y="170107"/>
                  <a:pt x="118807" y="170158"/>
                </a:cubicBezTo>
                <a:cubicBezTo>
                  <a:pt x="118833" y="170197"/>
                  <a:pt x="118871" y="170216"/>
                  <a:pt x="118913" y="170216"/>
                </a:cubicBezTo>
                <a:cubicBezTo>
                  <a:pt x="118954" y="170216"/>
                  <a:pt x="118999" y="170197"/>
                  <a:pt x="119037" y="170158"/>
                </a:cubicBezTo>
                <a:lnTo>
                  <a:pt x="119063" y="170158"/>
                </a:lnTo>
                <a:cubicBezTo>
                  <a:pt x="119088" y="170210"/>
                  <a:pt x="119114" y="170235"/>
                  <a:pt x="119165" y="170235"/>
                </a:cubicBezTo>
                <a:lnTo>
                  <a:pt x="119190" y="170235"/>
                </a:lnTo>
                <a:lnTo>
                  <a:pt x="119216" y="170210"/>
                </a:lnTo>
                <a:cubicBezTo>
                  <a:pt x="119216" y="170184"/>
                  <a:pt x="119216" y="170184"/>
                  <a:pt x="119216" y="170158"/>
                </a:cubicBezTo>
                <a:cubicBezTo>
                  <a:pt x="119301" y="170158"/>
                  <a:pt x="119374" y="170193"/>
                  <a:pt x="119452" y="170193"/>
                </a:cubicBezTo>
                <a:cubicBezTo>
                  <a:pt x="119491" y="170193"/>
                  <a:pt x="119530" y="170184"/>
                  <a:pt x="119573" y="170158"/>
                </a:cubicBezTo>
                <a:cubicBezTo>
                  <a:pt x="119598" y="170146"/>
                  <a:pt x="119624" y="170139"/>
                  <a:pt x="119650" y="170139"/>
                </a:cubicBezTo>
                <a:cubicBezTo>
                  <a:pt x="119675" y="170139"/>
                  <a:pt x="119701" y="170146"/>
                  <a:pt x="119726" y="170158"/>
                </a:cubicBezTo>
                <a:cubicBezTo>
                  <a:pt x="119860" y="170216"/>
                  <a:pt x="120008" y="170245"/>
                  <a:pt x="120160" y="170245"/>
                </a:cubicBezTo>
                <a:cubicBezTo>
                  <a:pt x="120211" y="170245"/>
                  <a:pt x="120262" y="170241"/>
                  <a:pt x="120313" y="170235"/>
                </a:cubicBezTo>
                <a:cubicBezTo>
                  <a:pt x="120339" y="170158"/>
                  <a:pt x="120262" y="170107"/>
                  <a:pt x="120262" y="170056"/>
                </a:cubicBezTo>
                <a:lnTo>
                  <a:pt x="120262" y="170056"/>
                </a:lnTo>
                <a:cubicBezTo>
                  <a:pt x="120307" y="170074"/>
                  <a:pt x="120352" y="170083"/>
                  <a:pt x="120397" y="170083"/>
                </a:cubicBezTo>
                <a:cubicBezTo>
                  <a:pt x="120477" y="170083"/>
                  <a:pt x="120553" y="170055"/>
                  <a:pt x="120619" y="170005"/>
                </a:cubicBezTo>
                <a:lnTo>
                  <a:pt x="120696" y="170005"/>
                </a:lnTo>
                <a:cubicBezTo>
                  <a:pt x="120696" y="170031"/>
                  <a:pt x="120747" y="170082"/>
                  <a:pt x="120773" y="170082"/>
                </a:cubicBezTo>
                <a:cubicBezTo>
                  <a:pt x="120793" y="170082"/>
                  <a:pt x="120830" y="170115"/>
                  <a:pt x="120857" y="170115"/>
                </a:cubicBezTo>
                <a:cubicBezTo>
                  <a:pt x="120863" y="170115"/>
                  <a:pt x="120869" y="170113"/>
                  <a:pt x="120875" y="170107"/>
                </a:cubicBezTo>
                <a:cubicBezTo>
                  <a:pt x="120900" y="170107"/>
                  <a:pt x="120926" y="170082"/>
                  <a:pt x="120875" y="170056"/>
                </a:cubicBezTo>
                <a:cubicBezTo>
                  <a:pt x="120875" y="170005"/>
                  <a:pt x="120849" y="169980"/>
                  <a:pt x="120798" y="169980"/>
                </a:cubicBezTo>
                <a:lnTo>
                  <a:pt x="120721" y="169903"/>
                </a:lnTo>
                <a:cubicBezTo>
                  <a:pt x="120798" y="169903"/>
                  <a:pt x="120849" y="169903"/>
                  <a:pt x="120926" y="169954"/>
                </a:cubicBezTo>
                <a:cubicBezTo>
                  <a:pt x="121002" y="170005"/>
                  <a:pt x="121079" y="170031"/>
                  <a:pt x="121181" y="170056"/>
                </a:cubicBezTo>
                <a:cubicBezTo>
                  <a:pt x="121181" y="170094"/>
                  <a:pt x="121208" y="170117"/>
                  <a:pt x="121243" y="170117"/>
                </a:cubicBezTo>
                <a:cubicBezTo>
                  <a:pt x="121256" y="170117"/>
                  <a:pt x="121269" y="170114"/>
                  <a:pt x="121283" y="170107"/>
                </a:cubicBezTo>
                <a:cubicBezTo>
                  <a:pt x="121334" y="170107"/>
                  <a:pt x="121411" y="170082"/>
                  <a:pt x="121487" y="170056"/>
                </a:cubicBezTo>
                <a:lnTo>
                  <a:pt x="121513" y="170056"/>
                </a:lnTo>
                <a:lnTo>
                  <a:pt x="121538" y="170031"/>
                </a:lnTo>
                <a:cubicBezTo>
                  <a:pt x="121589" y="170031"/>
                  <a:pt x="121640" y="170056"/>
                  <a:pt x="121691" y="170056"/>
                </a:cubicBezTo>
                <a:cubicBezTo>
                  <a:pt x="121793" y="170095"/>
                  <a:pt x="121896" y="170114"/>
                  <a:pt x="121998" y="170114"/>
                </a:cubicBezTo>
                <a:cubicBezTo>
                  <a:pt x="122100" y="170114"/>
                  <a:pt x="122202" y="170095"/>
                  <a:pt x="122304" y="170056"/>
                </a:cubicBezTo>
                <a:cubicBezTo>
                  <a:pt x="122329" y="170056"/>
                  <a:pt x="122380" y="170005"/>
                  <a:pt x="122380" y="170005"/>
                </a:cubicBezTo>
                <a:cubicBezTo>
                  <a:pt x="122438" y="170048"/>
                  <a:pt x="122495" y="170100"/>
                  <a:pt x="122544" y="170100"/>
                </a:cubicBezTo>
                <a:cubicBezTo>
                  <a:pt x="122581" y="170100"/>
                  <a:pt x="122613" y="170069"/>
                  <a:pt x="122636" y="169980"/>
                </a:cubicBezTo>
                <a:cubicBezTo>
                  <a:pt x="122648" y="169967"/>
                  <a:pt x="122661" y="169961"/>
                  <a:pt x="122674" y="169961"/>
                </a:cubicBezTo>
                <a:cubicBezTo>
                  <a:pt x="122687" y="169961"/>
                  <a:pt x="122699" y="169967"/>
                  <a:pt x="122712" y="169980"/>
                </a:cubicBezTo>
                <a:cubicBezTo>
                  <a:pt x="122783" y="170051"/>
                  <a:pt x="122862" y="170066"/>
                  <a:pt x="122944" y="170066"/>
                </a:cubicBezTo>
                <a:cubicBezTo>
                  <a:pt x="123010" y="170066"/>
                  <a:pt x="123078" y="170056"/>
                  <a:pt x="123146" y="170056"/>
                </a:cubicBezTo>
                <a:cubicBezTo>
                  <a:pt x="123202" y="170094"/>
                  <a:pt x="123272" y="170117"/>
                  <a:pt x="123335" y="170117"/>
                </a:cubicBezTo>
                <a:cubicBezTo>
                  <a:pt x="123358" y="170117"/>
                  <a:pt x="123381" y="170114"/>
                  <a:pt x="123401" y="170107"/>
                </a:cubicBezTo>
                <a:cubicBezTo>
                  <a:pt x="123527" y="170107"/>
                  <a:pt x="123653" y="170069"/>
                  <a:pt x="123772" y="170069"/>
                </a:cubicBezTo>
                <a:cubicBezTo>
                  <a:pt x="123847" y="170069"/>
                  <a:pt x="123920" y="170084"/>
                  <a:pt x="123988" y="170133"/>
                </a:cubicBezTo>
                <a:cubicBezTo>
                  <a:pt x="123988" y="170133"/>
                  <a:pt x="124014" y="170184"/>
                  <a:pt x="124039" y="170184"/>
                </a:cubicBezTo>
                <a:cubicBezTo>
                  <a:pt x="124065" y="170184"/>
                  <a:pt x="124116" y="170158"/>
                  <a:pt x="124141" y="170133"/>
                </a:cubicBezTo>
                <a:cubicBezTo>
                  <a:pt x="124269" y="170082"/>
                  <a:pt x="124371" y="170107"/>
                  <a:pt x="124524" y="170056"/>
                </a:cubicBezTo>
                <a:cubicBezTo>
                  <a:pt x="124677" y="170005"/>
                  <a:pt x="124831" y="169980"/>
                  <a:pt x="124984" y="169980"/>
                </a:cubicBezTo>
                <a:cubicBezTo>
                  <a:pt x="125004" y="169980"/>
                  <a:pt x="125041" y="169947"/>
                  <a:pt x="125068" y="169947"/>
                </a:cubicBezTo>
                <a:cubicBezTo>
                  <a:pt x="125075" y="169947"/>
                  <a:pt x="125081" y="169949"/>
                  <a:pt x="125086" y="169954"/>
                </a:cubicBezTo>
                <a:cubicBezTo>
                  <a:pt x="125239" y="170005"/>
                  <a:pt x="125418" y="170005"/>
                  <a:pt x="125596" y="170005"/>
                </a:cubicBezTo>
                <a:cubicBezTo>
                  <a:pt x="125681" y="170090"/>
                  <a:pt x="125783" y="170139"/>
                  <a:pt x="125903" y="170139"/>
                </a:cubicBezTo>
                <a:cubicBezTo>
                  <a:pt x="125927" y="170139"/>
                  <a:pt x="125953" y="170137"/>
                  <a:pt x="125979" y="170133"/>
                </a:cubicBezTo>
                <a:cubicBezTo>
                  <a:pt x="126107" y="170133"/>
                  <a:pt x="126260" y="170107"/>
                  <a:pt x="126285" y="170031"/>
                </a:cubicBezTo>
                <a:cubicBezTo>
                  <a:pt x="126327" y="169935"/>
                  <a:pt x="126375" y="169912"/>
                  <a:pt x="126427" y="169912"/>
                </a:cubicBezTo>
                <a:cubicBezTo>
                  <a:pt x="126472" y="169912"/>
                  <a:pt x="126519" y="169929"/>
                  <a:pt x="126566" y="169929"/>
                </a:cubicBezTo>
                <a:cubicBezTo>
                  <a:pt x="126566" y="169988"/>
                  <a:pt x="126581" y="170047"/>
                  <a:pt x="126636" y="170047"/>
                </a:cubicBezTo>
                <a:cubicBezTo>
                  <a:pt x="126652" y="170047"/>
                  <a:pt x="126671" y="170042"/>
                  <a:pt x="126694" y="170031"/>
                </a:cubicBezTo>
                <a:cubicBezTo>
                  <a:pt x="126748" y="170013"/>
                  <a:pt x="126815" y="169995"/>
                  <a:pt x="126876" y="169995"/>
                </a:cubicBezTo>
                <a:cubicBezTo>
                  <a:pt x="126902" y="169995"/>
                  <a:pt x="126927" y="169998"/>
                  <a:pt x="126949" y="170005"/>
                </a:cubicBezTo>
                <a:cubicBezTo>
                  <a:pt x="126962" y="170018"/>
                  <a:pt x="126974" y="170024"/>
                  <a:pt x="126987" y="170024"/>
                </a:cubicBezTo>
                <a:cubicBezTo>
                  <a:pt x="127000" y="170024"/>
                  <a:pt x="127013" y="170018"/>
                  <a:pt x="127026" y="170005"/>
                </a:cubicBezTo>
                <a:cubicBezTo>
                  <a:pt x="127077" y="169980"/>
                  <a:pt x="127153" y="169954"/>
                  <a:pt x="127204" y="169954"/>
                </a:cubicBezTo>
                <a:cubicBezTo>
                  <a:pt x="127284" y="169930"/>
                  <a:pt x="127344" y="169916"/>
                  <a:pt x="127390" y="169916"/>
                </a:cubicBezTo>
                <a:cubicBezTo>
                  <a:pt x="127489" y="169916"/>
                  <a:pt x="127518" y="169983"/>
                  <a:pt x="127536" y="170158"/>
                </a:cubicBezTo>
                <a:cubicBezTo>
                  <a:pt x="127536" y="170235"/>
                  <a:pt x="127562" y="170312"/>
                  <a:pt x="127638" y="170337"/>
                </a:cubicBezTo>
                <a:cubicBezTo>
                  <a:pt x="127702" y="170375"/>
                  <a:pt x="127772" y="170395"/>
                  <a:pt x="127845" y="170395"/>
                </a:cubicBezTo>
                <a:cubicBezTo>
                  <a:pt x="127919" y="170395"/>
                  <a:pt x="127995" y="170375"/>
                  <a:pt x="128072" y="170337"/>
                </a:cubicBezTo>
                <a:cubicBezTo>
                  <a:pt x="128097" y="170337"/>
                  <a:pt x="128097" y="170286"/>
                  <a:pt x="128097" y="170235"/>
                </a:cubicBezTo>
                <a:cubicBezTo>
                  <a:pt x="128111" y="170242"/>
                  <a:pt x="128125" y="170245"/>
                  <a:pt x="128138" y="170245"/>
                </a:cubicBezTo>
                <a:cubicBezTo>
                  <a:pt x="128174" y="170245"/>
                  <a:pt x="128206" y="170221"/>
                  <a:pt x="128225" y="170184"/>
                </a:cubicBezTo>
                <a:cubicBezTo>
                  <a:pt x="128251" y="170146"/>
                  <a:pt x="128283" y="170133"/>
                  <a:pt x="128314" y="170133"/>
                </a:cubicBezTo>
                <a:cubicBezTo>
                  <a:pt x="128346" y="170133"/>
                  <a:pt x="128378" y="170146"/>
                  <a:pt x="128404" y="170158"/>
                </a:cubicBezTo>
                <a:lnTo>
                  <a:pt x="128480" y="170158"/>
                </a:lnTo>
                <a:cubicBezTo>
                  <a:pt x="128493" y="170167"/>
                  <a:pt x="128506" y="170171"/>
                  <a:pt x="128517" y="170171"/>
                </a:cubicBezTo>
                <a:cubicBezTo>
                  <a:pt x="128568" y="170171"/>
                  <a:pt x="128611" y="170104"/>
                  <a:pt x="128664" y="170104"/>
                </a:cubicBezTo>
                <a:cubicBezTo>
                  <a:pt x="128671" y="170104"/>
                  <a:pt x="128677" y="170105"/>
                  <a:pt x="128684" y="170107"/>
                </a:cubicBezTo>
                <a:cubicBezTo>
                  <a:pt x="128717" y="170053"/>
                  <a:pt x="128754" y="170036"/>
                  <a:pt x="128792" y="170036"/>
                </a:cubicBezTo>
                <a:cubicBezTo>
                  <a:pt x="128843" y="170036"/>
                  <a:pt x="128896" y="170067"/>
                  <a:pt x="128940" y="170082"/>
                </a:cubicBezTo>
                <a:lnTo>
                  <a:pt x="129016" y="170158"/>
                </a:lnTo>
                <a:cubicBezTo>
                  <a:pt x="129016" y="170184"/>
                  <a:pt x="129029" y="170197"/>
                  <a:pt x="129045" y="170197"/>
                </a:cubicBezTo>
                <a:cubicBezTo>
                  <a:pt x="129061" y="170197"/>
                  <a:pt x="129080" y="170184"/>
                  <a:pt x="129093" y="170158"/>
                </a:cubicBezTo>
                <a:lnTo>
                  <a:pt x="129246" y="170158"/>
                </a:lnTo>
                <a:cubicBezTo>
                  <a:pt x="129348" y="170227"/>
                  <a:pt x="129473" y="170261"/>
                  <a:pt x="129590" y="170261"/>
                </a:cubicBezTo>
                <a:cubicBezTo>
                  <a:pt x="129649" y="170261"/>
                  <a:pt x="129705" y="170252"/>
                  <a:pt x="129756" y="170235"/>
                </a:cubicBezTo>
                <a:cubicBezTo>
                  <a:pt x="129766" y="170237"/>
                  <a:pt x="129775" y="170238"/>
                  <a:pt x="129783" y="170238"/>
                </a:cubicBezTo>
                <a:cubicBezTo>
                  <a:pt x="129877" y="170238"/>
                  <a:pt x="129841" y="170105"/>
                  <a:pt x="129935" y="170082"/>
                </a:cubicBezTo>
                <a:cubicBezTo>
                  <a:pt x="130012" y="170082"/>
                  <a:pt x="130114" y="170056"/>
                  <a:pt x="130165" y="169980"/>
                </a:cubicBezTo>
                <a:lnTo>
                  <a:pt x="130497" y="170056"/>
                </a:lnTo>
                <a:cubicBezTo>
                  <a:pt x="130497" y="170056"/>
                  <a:pt x="130522" y="170031"/>
                  <a:pt x="130548" y="170005"/>
                </a:cubicBezTo>
                <a:lnTo>
                  <a:pt x="130752" y="170005"/>
                </a:lnTo>
                <a:cubicBezTo>
                  <a:pt x="130805" y="170041"/>
                  <a:pt x="130858" y="170089"/>
                  <a:pt x="130903" y="170089"/>
                </a:cubicBezTo>
                <a:cubicBezTo>
                  <a:pt x="130923" y="170089"/>
                  <a:pt x="130940" y="170080"/>
                  <a:pt x="130956" y="170056"/>
                </a:cubicBezTo>
                <a:cubicBezTo>
                  <a:pt x="130989" y="170007"/>
                  <a:pt x="131054" y="169979"/>
                  <a:pt x="131116" y="169979"/>
                </a:cubicBezTo>
                <a:cubicBezTo>
                  <a:pt x="131151" y="169979"/>
                  <a:pt x="131184" y="169987"/>
                  <a:pt x="131211" y="170005"/>
                </a:cubicBezTo>
                <a:cubicBezTo>
                  <a:pt x="131250" y="170018"/>
                  <a:pt x="131288" y="170024"/>
                  <a:pt x="131326" y="170024"/>
                </a:cubicBezTo>
                <a:cubicBezTo>
                  <a:pt x="131364" y="170024"/>
                  <a:pt x="131403" y="170018"/>
                  <a:pt x="131441" y="170005"/>
                </a:cubicBezTo>
                <a:lnTo>
                  <a:pt x="131671" y="170005"/>
                </a:lnTo>
                <a:cubicBezTo>
                  <a:pt x="131671" y="170005"/>
                  <a:pt x="131696" y="170005"/>
                  <a:pt x="131696" y="170031"/>
                </a:cubicBezTo>
                <a:cubicBezTo>
                  <a:pt x="131798" y="170184"/>
                  <a:pt x="131951" y="170210"/>
                  <a:pt x="132105" y="170286"/>
                </a:cubicBezTo>
                <a:cubicBezTo>
                  <a:pt x="132133" y="170303"/>
                  <a:pt x="132158" y="170310"/>
                  <a:pt x="132180" y="170310"/>
                </a:cubicBezTo>
                <a:cubicBezTo>
                  <a:pt x="132256" y="170310"/>
                  <a:pt x="132300" y="170229"/>
                  <a:pt x="132360" y="170210"/>
                </a:cubicBezTo>
                <a:cubicBezTo>
                  <a:pt x="132391" y="170199"/>
                  <a:pt x="132423" y="170193"/>
                  <a:pt x="132453" y="170193"/>
                </a:cubicBezTo>
                <a:cubicBezTo>
                  <a:pt x="132495" y="170193"/>
                  <a:pt x="132534" y="170205"/>
                  <a:pt x="132564" y="170235"/>
                </a:cubicBezTo>
                <a:cubicBezTo>
                  <a:pt x="132591" y="170253"/>
                  <a:pt x="132621" y="170262"/>
                  <a:pt x="132650" y="170262"/>
                </a:cubicBezTo>
                <a:cubicBezTo>
                  <a:pt x="132703" y="170262"/>
                  <a:pt x="132752" y="170233"/>
                  <a:pt x="132768" y="170184"/>
                </a:cubicBezTo>
                <a:cubicBezTo>
                  <a:pt x="132781" y="170171"/>
                  <a:pt x="132800" y="170165"/>
                  <a:pt x="132819" y="170165"/>
                </a:cubicBezTo>
                <a:cubicBezTo>
                  <a:pt x="132838" y="170165"/>
                  <a:pt x="132857" y="170171"/>
                  <a:pt x="132870" y="170184"/>
                </a:cubicBezTo>
                <a:cubicBezTo>
                  <a:pt x="132899" y="170222"/>
                  <a:pt x="132928" y="170236"/>
                  <a:pt x="132957" y="170236"/>
                </a:cubicBezTo>
                <a:cubicBezTo>
                  <a:pt x="133005" y="170236"/>
                  <a:pt x="133052" y="170200"/>
                  <a:pt x="133100" y="170184"/>
                </a:cubicBezTo>
                <a:cubicBezTo>
                  <a:pt x="133109" y="170181"/>
                  <a:pt x="133118" y="170180"/>
                  <a:pt x="133128" y="170180"/>
                </a:cubicBezTo>
                <a:cubicBezTo>
                  <a:pt x="133177" y="170180"/>
                  <a:pt x="133233" y="170213"/>
                  <a:pt x="133285" y="170213"/>
                </a:cubicBezTo>
                <a:cubicBezTo>
                  <a:pt x="133310" y="170213"/>
                  <a:pt x="133333" y="170206"/>
                  <a:pt x="133355" y="170184"/>
                </a:cubicBezTo>
                <a:cubicBezTo>
                  <a:pt x="133441" y="170120"/>
                  <a:pt x="133527" y="170019"/>
                  <a:pt x="133658" y="170019"/>
                </a:cubicBezTo>
                <a:cubicBezTo>
                  <a:pt x="133683" y="170019"/>
                  <a:pt x="133710" y="170023"/>
                  <a:pt x="133738" y="170031"/>
                </a:cubicBezTo>
                <a:cubicBezTo>
                  <a:pt x="133777" y="170109"/>
                  <a:pt x="133846" y="170142"/>
                  <a:pt x="133922" y="170142"/>
                </a:cubicBezTo>
                <a:cubicBezTo>
                  <a:pt x="133945" y="170142"/>
                  <a:pt x="133969" y="170139"/>
                  <a:pt x="133993" y="170133"/>
                </a:cubicBezTo>
                <a:cubicBezTo>
                  <a:pt x="134095" y="170133"/>
                  <a:pt x="134172" y="170082"/>
                  <a:pt x="134274" y="170056"/>
                </a:cubicBezTo>
                <a:cubicBezTo>
                  <a:pt x="134289" y="170053"/>
                  <a:pt x="134304" y="170051"/>
                  <a:pt x="134319" y="170051"/>
                </a:cubicBezTo>
                <a:cubicBezTo>
                  <a:pt x="134391" y="170051"/>
                  <a:pt x="134463" y="170087"/>
                  <a:pt x="134535" y="170087"/>
                </a:cubicBezTo>
                <a:cubicBezTo>
                  <a:pt x="134550" y="170087"/>
                  <a:pt x="134565" y="170086"/>
                  <a:pt x="134580" y="170082"/>
                </a:cubicBezTo>
                <a:cubicBezTo>
                  <a:pt x="134718" y="170059"/>
                  <a:pt x="134850" y="170046"/>
                  <a:pt x="134980" y="170046"/>
                </a:cubicBezTo>
                <a:cubicBezTo>
                  <a:pt x="135139" y="170046"/>
                  <a:pt x="135293" y="170065"/>
                  <a:pt x="135448" y="170107"/>
                </a:cubicBezTo>
                <a:cubicBezTo>
                  <a:pt x="135482" y="170107"/>
                  <a:pt x="135527" y="170130"/>
                  <a:pt x="135561" y="170130"/>
                </a:cubicBezTo>
                <a:cubicBezTo>
                  <a:pt x="135578" y="170130"/>
                  <a:pt x="135593" y="170124"/>
                  <a:pt x="135601" y="170107"/>
                </a:cubicBezTo>
                <a:cubicBezTo>
                  <a:pt x="135624" y="170061"/>
                  <a:pt x="135653" y="170046"/>
                  <a:pt x="135684" y="170046"/>
                </a:cubicBezTo>
                <a:cubicBezTo>
                  <a:pt x="135722" y="170046"/>
                  <a:pt x="135763" y="170068"/>
                  <a:pt x="135805" y="170082"/>
                </a:cubicBezTo>
                <a:cubicBezTo>
                  <a:pt x="135831" y="170095"/>
                  <a:pt x="135863" y="170101"/>
                  <a:pt x="135895" y="170101"/>
                </a:cubicBezTo>
                <a:cubicBezTo>
                  <a:pt x="135927" y="170101"/>
                  <a:pt x="135958" y="170095"/>
                  <a:pt x="135984" y="170082"/>
                </a:cubicBezTo>
                <a:lnTo>
                  <a:pt x="136316" y="170082"/>
                </a:lnTo>
                <a:cubicBezTo>
                  <a:pt x="136316" y="170235"/>
                  <a:pt x="136163" y="170337"/>
                  <a:pt x="136188" y="170516"/>
                </a:cubicBezTo>
                <a:cubicBezTo>
                  <a:pt x="136224" y="170502"/>
                  <a:pt x="136259" y="170495"/>
                  <a:pt x="136294" y="170495"/>
                </a:cubicBezTo>
                <a:cubicBezTo>
                  <a:pt x="136385" y="170495"/>
                  <a:pt x="136472" y="170537"/>
                  <a:pt x="136545" y="170592"/>
                </a:cubicBezTo>
                <a:cubicBezTo>
                  <a:pt x="136576" y="170616"/>
                  <a:pt x="136603" y="170625"/>
                  <a:pt x="136626" y="170625"/>
                </a:cubicBezTo>
                <a:cubicBezTo>
                  <a:pt x="136681" y="170625"/>
                  <a:pt x="136722" y="170577"/>
                  <a:pt x="136775" y="170541"/>
                </a:cubicBezTo>
                <a:cubicBezTo>
                  <a:pt x="136790" y="170571"/>
                  <a:pt x="136823" y="170584"/>
                  <a:pt x="136857" y="170584"/>
                </a:cubicBezTo>
                <a:cubicBezTo>
                  <a:pt x="136882" y="170584"/>
                  <a:pt x="136907" y="170577"/>
                  <a:pt x="136928" y="170567"/>
                </a:cubicBezTo>
                <a:cubicBezTo>
                  <a:pt x="136979" y="170541"/>
                  <a:pt x="137030" y="170490"/>
                  <a:pt x="137030" y="170490"/>
                </a:cubicBezTo>
                <a:cubicBezTo>
                  <a:pt x="137067" y="170515"/>
                  <a:pt x="137098" y="170525"/>
                  <a:pt x="137125" y="170525"/>
                </a:cubicBezTo>
                <a:cubicBezTo>
                  <a:pt x="137210" y="170525"/>
                  <a:pt x="137253" y="170427"/>
                  <a:pt x="137311" y="170388"/>
                </a:cubicBezTo>
                <a:cubicBezTo>
                  <a:pt x="137439" y="170465"/>
                  <a:pt x="137592" y="170516"/>
                  <a:pt x="137745" y="170541"/>
                </a:cubicBezTo>
                <a:cubicBezTo>
                  <a:pt x="137847" y="170541"/>
                  <a:pt x="137949" y="170439"/>
                  <a:pt x="137949" y="170337"/>
                </a:cubicBezTo>
                <a:cubicBezTo>
                  <a:pt x="137949" y="170261"/>
                  <a:pt x="137949" y="170184"/>
                  <a:pt x="138026" y="170184"/>
                </a:cubicBezTo>
                <a:cubicBezTo>
                  <a:pt x="138077" y="170158"/>
                  <a:pt x="138153" y="170107"/>
                  <a:pt x="138230" y="170107"/>
                </a:cubicBezTo>
                <a:cubicBezTo>
                  <a:pt x="138241" y="170102"/>
                  <a:pt x="138251" y="170100"/>
                  <a:pt x="138262" y="170100"/>
                </a:cubicBezTo>
                <a:cubicBezTo>
                  <a:pt x="138291" y="170100"/>
                  <a:pt x="138318" y="170115"/>
                  <a:pt x="138338" y="170115"/>
                </a:cubicBezTo>
                <a:cubicBezTo>
                  <a:pt x="138346" y="170115"/>
                  <a:pt x="138352" y="170113"/>
                  <a:pt x="138358" y="170107"/>
                </a:cubicBezTo>
                <a:cubicBezTo>
                  <a:pt x="138400" y="170086"/>
                  <a:pt x="138372" y="169993"/>
                  <a:pt x="138421" y="169993"/>
                </a:cubicBezTo>
                <a:cubicBezTo>
                  <a:pt x="138430" y="169993"/>
                  <a:pt x="138443" y="169997"/>
                  <a:pt x="138460" y="170005"/>
                </a:cubicBezTo>
                <a:cubicBezTo>
                  <a:pt x="138519" y="170035"/>
                  <a:pt x="138560" y="170064"/>
                  <a:pt x="138590" y="170064"/>
                </a:cubicBezTo>
                <a:cubicBezTo>
                  <a:pt x="138612" y="170064"/>
                  <a:pt x="138627" y="170048"/>
                  <a:pt x="138638" y="170005"/>
                </a:cubicBezTo>
                <a:cubicBezTo>
                  <a:pt x="138689" y="169903"/>
                  <a:pt x="138587" y="169903"/>
                  <a:pt x="138562" y="169852"/>
                </a:cubicBezTo>
                <a:cubicBezTo>
                  <a:pt x="138562" y="169852"/>
                  <a:pt x="138562" y="169827"/>
                  <a:pt x="138562" y="169827"/>
                </a:cubicBezTo>
                <a:cubicBezTo>
                  <a:pt x="138689" y="169747"/>
                  <a:pt x="138827" y="169707"/>
                  <a:pt x="138962" y="169707"/>
                </a:cubicBezTo>
                <a:cubicBezTo>
                  <a:pt x="139043" y="169707"/>
                  <a:pt x="139123" y="169721"/>
                  <a:pt x="139200" y="169750"/>
                </a:cubicBezTo>
                <a:cubicBezTo>
                  <a:pt x="139174" y="169827"/>
                  <a:pt x="139200" y="169878"/>
                  <a:pt x="139251" y="169929"/>
                </a:cubicBezTo>
                <a:cubicBezTo>
                  <a:pt x="139298" y="169964"/>
                  <a:pt x="139357" y="169983"/>
                  <a:pt x="139413" y="169983"/>
                </a:cubicBezTo>
                <a:cubicBezTo>
                  <a:pt x="139479" y="169983"/>
                  <a:pt x="139542" y="169958"/>
                  <a:pt x="139583" y="169903"/>
                </a:cubicBezTo>
                <a:lnTo>
                  <a:pt x="139812" y="169903"/>
                </a:lnTo>
                <a:cubicBezTo>
                  <a:pt x="139838" y="169903"/>
                  <a:pt x="139863" y="169906"/>
                  <a:pt x="139887" y="169906"/>
                </a:cubicBezTo>
                <a:cubicBezTo>
                  <a:pt x="139934" y="169906"/>
                  <a:pt x="139974" y="169895"/>
                  <a:pt x="139991" y="169827"/>
                </a:cubicBezTo>
                <a:cubicBezTo>
                  <a:pt x="140014" y="169780"/>
                  <a:pt x="140032" y="169766"/>
                  <a:pt x="140049" y="169766"/>
                </a:cubicBezTo>
                <a:cubicBezTo>
                  <a:pt x="140070" y="169766"/>
                  <a:pt x="140091" y="169787"/>
                  <a:pt x="140119" y="169801"/>
                </a:cubicBezTo>
                <a:cubicBezTo>
                  <a:pt x="140139" y="169843"/>
                  <a:pt x="140177" y="169885"/>
                  <a:pt x="140232" y="169885"/>
                </a:cubicBezTo>
                <a:cubicBezTo>
                  <a:pt x="140244" y="169885"/>
                  <a:pt x="140258" y="169882"/>
                  <a:pt x="140272" y="169878"/>
                </a:cubicBezTo>
                <a:cubicBezTo>
                  <a:pt x="140348" y="169852"/>
                  <a:pt x="140425" y="169852"/>
                  <a:pt x="140501" y="169852"/>
                </a:cubicBezTo>
                <a:cubicBezTo>
                  <a:pt x="140501" y="169878"/>
                  <a:pt x="140527" y="169980"/>
                  <a:pt x="140552" y="169980"/>
                </a:cubicBezTo>
                <a:cubicBezTo>
                  <a:pt x="140639" y="169997"/>
                  <a:pt x="140726" y="170050"/>
                  <a:pt x="140813" y="170050"/>
                </a:cubicBezTo>
                <a:cubicBezTo>
                  <a:pt x="140853" y="170050"/>
                  <a:pt x="140894" y="170038"/>
                  <a:pt x="140935" y="170005"/>
                </a:cubicBezTo>
                <a:lnTo>
                  <a:pt x="141012" y="170005"/>
                </a:lnTo>
                <a:cubicBezTo>
                  <a:pt x="141029" y="170005"/>
                  <a:pt x="141046" y="170017"/>
                  <a:pt x="141063" y="170017"/>
                </a:cubicBezTo>
                <a:cubicBezTo>
                  <a:pt x="141071" y="170017"/>
                  <a:pt x="141080" y="170014"/>
                  <a:pt x="141088" y="170005"/>
                </a:cubicBezTo>
                <a:cubicBezTo>
                  <a:pt x="141127" y="170083"/>
                  <a:pt x="141196" y="170117"/>
                  <a:pt x="141272" y="170117"/>
                </a:cubicBezTo>
                <a:cubicBezTo>
                  <a:pt x="141295" y="170117"/>
                  <a:pt x="141320" y="170113"/>
                  <a:pt x="141344" y="170107"/>
                </a:cubicBezTo>
                <a:cubicBezTo>
                  <a:pt x="141573" y="170082"/>
                  <a:pt x="141778" y="170056"/>
                  <a:pt x="142007" y="170005"/>
                </a:cubicBezTo>
                <a:cubicBezTo>
                  <a:pt x="142033" y="170005"/>
                  <a:pt x="142058" y="170005"/>
                  <a:pt x="142084" y="170031"/>
                </a:cubicBezTo>
                <a:cubicBezTo>
                  <a:pt x="142108" y="170055"/>
                  <a:pt x="142132" y="170064"/>
                  <a:pt x="142157" y="170064"/>
                </a:cubicBezTo>
                <a:cubicBezTo>
                  <a:pt x="142209" y="170064"/>
                  <a:pt x="142261" y="170023"/>
                  <a:pt x="142314" y="170005"/>
                </a:cubicBezTo>
                <a:cubicBezTo>
                  <a:pt x="142356" y="170020"/>
                  <a:pt x="142399" y="170026"/>
                  <a:pt x="142441" y="170026"/>
                </a:cubicBezTo>
                <a:cubicBezTo>
                  <a:pt x="142548" y="170026"/>
                  <a:pt x="142648" y="169984"/>
                  <a:pt x="142722" y="169929"/>
                </a:cubicBezTo>
                <a:cubicBezTo>
                  <a:pt x="142753" y="169897"/>
                  <a:pt x="142785" y="169875"/>
                  <a:pt x="142817" y="169875"/>
                </a:cubicBezTo>
                <a:cubicBezTo>
                  <a:pt x="142836" y="169875"/>
                  <a:pt x="142856" y="169884"/>
                  <a:pt x="142875" y="169903"/>
                </a:cubicBezTo>
                <a:cubicBezTo>
                  <a:pt x="142901" y="169920"/>
                  <a:pt x="142926" y="169926"/>
                  <a:pt x="142952" y="169926"/>
                </a:cubicBezTo>
                <a:cubicBezTo>
                  <a:pt x="143003" y="169926"/>
                  <a:pt x="143054" y="169903"/>
                  <a:pt x="143105" y="169903"/>
                </a:cubicBezTo>
                <a:cubicBezTo>
                  <a:pt x="143222" y="169884"/>
                  <a:pt x="143342" y="169875"/>
                  <a:pt x="143464" y="169875"/>
                </a:cubicBezTo>
                <a:cubicBezTo>
                  <a:pt x="143661" y="169875"/>
                  <a:pt x="143860" y="169897"/>
                  <a:pt x="144049" y="169929"/>
                </a:cubicBezTo>
                <a:cubicBezTo>
                  <a:pt x="144202" y="169929"/>
                  <a:pt x="144330" y="169903"/>
                  <a:pt x="144432" y="169801"/>
                </a:cubicBezTo>
                <a:cubicBezTo>
                  <a:pt x="144479" y="169723"/>
                  <a:pt x="144516" y="169693"/>
                  <a:pt x="144561" y="169693"/>
                </a:cubicBezTo>
                <a:cubicBezTo>
                  <a:pt x="144590" y="169693"/>
                  <a:pt x="144622" y="169705"/>
                  <a:pt x="144662" y="169725"/>
                </a:cubicBezTo>
                <a:cubicBezTo>
                  <a:pt x="144716" y="169766"/>
                  <a:pt x="144749" y="169792"/>
                  <a:pt x="144783" y="169792"/>
                </a:cubicBezTo>
                <a:cubicBezTo>
                  <a:pt x="144813" y="169792"/>
                  <a:pt x="144844" y="169772"/>
                  <a:pt x="144891" y="169725"/>
                </a:cubicBezTo>
                <a:cubicBezTo>
                  <a:pt x="144900" y="169716"/>
                  <a:pt x="144917" y="169713"/>
                  <a:pt x="144936" y="169713"/>
                </a:cubicBezTo>
                <a:cubicBezTo>
                  <a:pt x="144974" y="169713"/>
                  <a:pt x="145019" y="169725"/>
                  <a:pt x="145019" y="169725"/>
                </a:cubicBezTo>
                <a:cubicBezTo>
                  <a:pt x="145039" y="169698"/>
                  <a:pt x="145059" y="169689"/>
                  <a:pt x="145079" y="169689"/>
                </a:cubicBezTo>
                <a:cubicBezTo>
                  <a:pt x="145124" y="169689"/>
                  <a:pt x="145169" y="169735"/>
                  <a:pt x="145214" y="169735"/>
                </a:cubicBezTo>
                <a:cubicBezTo>
                  <a:pt x="145226" y="169735"/>
                  <a:pt x="145237" y="169732"/>
                  <a:pt x="145249" y="169725"/>
                </a:cubicBezTo>
                <a:cubicBezTo>
                  <a:pt x="145325" y="169699"/>
                  <a:pt x="145427" y="169622"/>
                  <a:pt x="145504" y="169571"/>
                </a:cubicBezTo>
                <a:cubicBezTo>
                  <a:pt x="145555" y="169571"/>
                  <a:pt x="145580" y="169546"/>
                  <a:pt x="145631" y="169546"/>
                </a:cubicBezTo>
                <a:cubicBezTo>
                  <a:pt x="145716" y="169461"/>
                  <a:pt x="145853" y="169412"/>
                  <a:pt x="145985" y="169412"/>
                </a:cubicBezTo>
                <a:cubicBezTo>
                  <a:pt x="146012" y="169412"/>
                  <a:pt x="146039" y="169414"/>
                  <a:pt x="146065" y="169418"/>
                </a:cubicBezTo>
                <a:cubicBezTo>
                  <a:pt x="146116" y="169418"/>
                  <a:pt x="146167" y="169441"/>
                  <a:pt x="146211" y="169441"/>
                </a:cubicBezTo>
                <a:cubicBezTo>
                  <a:pt x="146233" y="169441"/>
                  <a:pt x="146252" y="169435"/>
                  <a:pt x="146270" y="169418"/>
                </a:cubicBezTo>
                <a:cubicBezTo>
                  <a:pt x="146397" y="169571"/>
                  <a:pt x="146601" y="169597"/>
                  <a:pt x="146703" y="169750"/>
                </a:cubicBezTo>
                <a:cubicBezTo>
                  <a:pt x="146722" y="169736"/>
                  <a:pt x="146738" y="169731"/>
                  <a:pt x="146753" y="169731"/>
                </a:cubicBezTo>
                <a:cubicBezTo>
                  <a:pt x="146803" y="169731"/>
                  <a:pt x="146834" y="169795"/>
                  <a:pt x="146884" y="169795"/>
                </a:cubicBezTo>
                <a:cubicBezTo>
                  <a:pt x="146898" y="169795"/>
                  <a:pt x="146914" y="169790"/>
                  <a:pt x="146933" y="169776"/>
                </a:cubicBezTo>
                <a:cubicBezTo>
                  <a:pt x="147035" y="169725"/>
                  <a:pt x="147086" y="169750"/>
                  <a:pt x="147112" y="169648"/>
                </a:cubicBezTo>
                <a:cubicBezTo>
                  <a:pt x="147161" y="169668"/>
                  <a:pt x="147191" y="169680"/>
                  <a:pt x="147212" y="169680"/>
                </a:cubicBezTo>
                <a:cubicBezTo>
                  <a:pt x="147243" y="169680"/>
                  <a:pt x="147249" y="169650"/>
                  <a:pt x="147265" y="169571"/>
                </a:cubicBezTo>
                <a:lnTo>
                  <a:pt x="147495" y="169571"/>
                </a:lnTo>
                <a:cubicBezTo>
                  <a:pt x="147515" y="169571"/>
                  <a:pt x="147552" y="169604"/>
                  <a:pt x="147579" y="169604"/>
                </a:cubicBezTo>
                <a:cubicBezTo>
                  <a:pt x="147585" y="169604"/>
                  <a:pt x="147592" y="169602"/>
                  <a:pt x="147597" y="169597"/>
                </a:cubicBezTo>
                <a:cubicBezTo>
                  <a:pt x="147775" y="169571"/>
                  <a:pt x="147954" y="169571"/>
                  <a:pt x="148107" y="169571"/>
                </a:cubicBezTo>
                <a:cubicBezTo>
                  <a:pt x="148168" y="169571"/>
                  <a:pt x="148246" y="169539"/>
                  <a:pt x="148301" y="169539"/>
                </a:cubicBezTo>
                <a:cubicBezTo>
                  <a:pt x="148314" y="169539"/>
                  <a:pt x="148327" y="169541"/>
                  <a:pt x="148337" y="169546"/>
                </a:cubicBezTo>
                <a:cubicBezTo>
                  <a:pt x="148490" y="169597"/>
                  <a:pt x="148669" y="169622"/>
                  <a:pt x="148847" y="169622"/>
                </a:cubicBezTo>
                <a:cubicBezTo>
                  <a:pt x="148887" y="169743"/>
                  <a:pt x="148896" y="169784"/>
                  <a:pt x="148972" y="169784"/>
                </a:cubicBezTo>
                <a:cubicBezTo>
                  <a:pt x="148993" y="169784"/>
                  <a:pt x="149018" y="169781"/>
                  <a:pt x="149051" y="169776"/>
                </a:cubicBezTo>
                <a:cubicBezTo>
                  <a:pt x="149026" y="169674"/>
                  <a:pt x="149026" y="169622"/>
                  <a:pt x="149154" y="169597"/>
                </a:cubicBezTo>
                <a:cubicBezTo>
                  <a:pt x="149210" y="169581"/>
                  <a:pt x="149267" y="169572"/>
                  <a:pt x="149322" y="169572"/>
                </a:cubicBezTo>
                <a:cubicBezTo>
                  <a:pt x="149440" y="169572"/>
                  <a:pt x="149551" y="169612"/>
                  <a:pt x="149638" y="169699"/>
                </a:cubicBezTo>
                <a:cubicBezTo>
                  <a:pt x="149664" y="169750"/>
                  <a:pt x="149715" y="169776"/>
                  <a:pt x="149766" y="169801"/>
                </a:cubicBezTo>
                <a:cubicBezTo>
                  <a:pt x="149829" y="169864"/>
                  <a:pt x="149883" y="169908"/>
                  <a:pt x="149938" y="169908"/>
                </a:cubicBezTo>
                <a:cubicBezTo>
                  <a:pt x="149973" y="169908"/>
                  <a:pt x="150008" y="169891"/>
                  <a:pt x="150047" y="169852"/>
                </a:cubicBezTo>
                <a:cubicBezTo>
                  <a:pt x="150072" y="169814"/>
                  <a:pt x="150111" y="169795"/>
                  <a:pt x="150149" y="169795"/>
                </a:cubicBezTo>
                <a:cubicBezTo>
                  <a:pt x="150187" y="169795"/>
                  <a:pt x="150225" y="169814"/>
                  <a:pt x="150251" y="169852"/>
                </a:cubicBezTo>
                <a:cubicBezTo>
                  <a:pt x="150283" y="169884"/>
                  <a:pt x="150334" y="169906"/>
                  <a:pt x="150386" y="169906"/>
                </a:cubicBezTo>
                <a:cubicBezTo>
                  <a:pt x="150418" y="169906"/>
                  <a:pt x="150451" y="169897"/>
                  <a:pt x="150481" y="169878"/>
                </a:cubicBezTo>
                <a:cubicBezTo>
                  <a:pt x="150532" y="169852"/>
                  <a:pt x="150608" y="169852"/>
                  <a:pt x="150685" y="169852"/>
                </a:cubicBezTo>
                <a:lnTo>
                  <a:pt x="150787" y="169852"/>
                </a:lnTo>
                <a:cubicBezTo>
                  <a:pt x="150839" y="169860"/>
                  <a:pt x="150876" y="169865"/>
                  <a:pt x="150903" y="169865"/>
                </a:cubicBezTo>
                <a:cubicBezTo>
                  <a:pt x="150970" y="169865"/>
                  <a:pt x="150980" y="169833"/>
                  <a:pt x="151017" y="169725"/>
                </a:cubicBezTo>
                <a:cubicBezTo>
                  <a:pt x="151025" y="169733"/>
                  <a:pt x="151034" y="169736"/>
                  <a:pt x="151041" y="169736"/>
                </a:cubicBezTo>
                <a:cubicBezTo>
                  <a:pt x="151056" y="169736"/>
                  <a:pt x="151068" y="169725"/>
                  <a:pt x="151068" y="169725"/>
                </a:cubicBezTo>
                <a:lnTo>
                  <a:pt x="151476" y="169725"/>
                </a:lnTo>
                <a:cubicBezTo>
                  <a:pt x="151527" y="169801"/>
                  <a:pt x="151629" y="169776"/>
                  <a:pt x="151706" y="169801"/>
                </a:cubicBezTo>
                <a:cubicBezTo>
                  <a:pt x="151802" y="169854"/>
                  <a:pt x="151906" y="169881"/>
                  <a:pt x="152008" y="169881"/>
                </a:cubicBezTo>
                <a:cubicBezTo>
                  <a:pt x="152152" y="169881"/>
                  <a:pt x="152291" y="169829"/>
                  <a:pt x="152395" y="169725"/>
                </a:cubicBezTo>
                <a:cubicBezTo>
                  <a:pt x="152523" y="169725"/>
                  <a:pt x="152650" y="169725"/>
                  <a:pt x="152752" y="169648"/>
                </a:cubicBezTo>
                <a:lnTo>
                  <a:pt x="152880" y="169648"/>
                </a:lnTo>
                <a:cubicBezTo>
                  <a:pt x="152905" y="169699"/>
                  <a:pt x="152956" y="169699"/>
                  <a:pt x="153007" y="169699"/>
                </a:cubicBezTo>
                <a:lnTo>
                  <a:pt x="153007" y="169725"/>
                </a:lnTo>
                <a:cubicBezTo>
                  <a:pt x="153007" y="169750"/>
                  <a:pt x="153058" y="169776"/>
                  <a:pt x="153110" y="169776"/>
                </a:cubicBezTo>
                <a:cubicBezTo>
                  <a:pt x="153161" y="169725"/>
                  <a:pt x="153237" y="169699"/>
                  <a:pt x="153314" y="169648"/>
                </a:cubicBezTo>
                <a:cubicBezTo>
                  <a:pt x="153365" y="169622"/>
                  <a:pt x="153365" y="169597"/>
                  <a:pt x="153314" y="169571"/>
                </a:cubicBezTo>
                <a:cubicBezTo>
                  <a:pt x="153314" y="169495"/>
                  <a:pt x="153416" y="169418"/>
                  <a:pt x="153314" y="169342"/>
                </a:cubicBezTo>
                <a:cubicBezTo>
                  <a:pt x="153314" y="169291"/>
                  <a:pt x="153339" y="169189"/>
                  <a:pt x="153237" y="169189"/>
                </a:cubicBezTo>
                <a:cubicBezTo>
                  <a:pt x="153224" y="169176"/>
                  <a:pt x="153212" y="169169"/>
                  <a:pt x="153199" y="169169"/>
                </a:cubicBezTo>
                <a:cubicBezTo>
                  <a:pt x="153186" y="169169"/>
                  <a:pt x="153173" y="169176"/>
                  <a:pt x="153161" y="169189"/>
                </a:cubicBezTo>
                <a:cubicBezTo>
                  <a:pt x="153161" y="169163"/>
                  <a:pt x="153161" y="169138"/>
                  <a:pt x="153161" y="169112"/>
                </a:cubicBezTo>
                <a:lnTo>
                  <a:pt x="153365" y="169035"/>
                </a:lnTo>
                <a:cubicBezTo>
                  <a:pt x="153518" y="169035"/>
                  <a:pt x="153671" y="168984"/>
                  <a:pt x="153773" y="168882"/>
                </a:cubicBezTo>
                <a:lnTo>
                  <a:pt x="154003" y="168882"/>
                </a:lnTo>
                <a:cubicBezTo>
                  <a:pt x="154037" y="168939"/>
                  <a:pt x="154070" y="168960"/>
                  <a:pt x="154104" y="168960"/>
                </a:cubicBezTo>
                <a:cubicBezTo>
                  <a:pt x="154147" y="168960"/>
                  <a:pt x="154190" y="168925"/>
                  <a:pt x="154233" y="168882"/>
                </a:cubicBezTo>
                <a:lnTo>
                  <a:pt x="154590" y="168882"/>
                </a:lnTo>
                <a:cubicBezTo>
                  <a:pt x="154743" y="168857"/>
                  <a:pt x="154922" y="168882"/>
                  <a:pt x="155075" y="168806"/>
                </a:cubicBezTo>
                <a:cubicBezTo>
                  <a:pt x="155109" y="168788"/>
                  <a:pt x="155136" y="168782"/>
                  <a:pt x="155158" y="168782"/>
                </a:cubicBezTo>
                <a:cubicBezTo>
                  <a:pt x="155232" y="168782"/>
                  <a:pt x="155245" y="168863"/>
                  <a:pt x="155304" y="168882"/>
                </a:cubicBezTo>
                <a:cubicBezTo>
                  <a:pt x="155346" y="168924"/>
                  <a:pt x="155387" y="168998"/>
                  <a:pt x="155455" y="168998"/>
                </a:cubicBezTo>
                <a:cubicBezTo>
                  <a:pt x="155472" y="168998"/>
                  <a:pt x="155489" y="168994"/>
                  <a:pt x="155509" y="168984"/>
                </a:cubicBezTo>
                <a:cubicBezTo>
                  <a:pt x="155529" y="168984"/>
                  <a:pt x="155566" y="168952"/>
                  <a:pt x="155593" y="168952"/>
                </a:cubicBezTo>
                <a:cubicBezTo>
                  <a:pt x="155600" y="168952"/>
                  <a:pt x="155606" y="168954"/>
                  <a:pt x="155611" y="168959"/>
                </a:cubicBezTo>
                <a:cubicBezTo>
                  <a:pt x="155678" y="169015"/>
                  <a:pt x="155754" y="169027"/>
                  <a:pt x="155834" y="169027"/>
                </a:cubicBezTo>
                <a:cubicBezTo>
                  <a:pt x="155894" y="169027"/>
                  <a:pt x="155956" y="169020"/>
                  <a:pt x="156017" y="169020"/>
                </a:cubicBezTo>
                <a:cubicBezTo>
                  <a:pt x="156061" y="169020"/>
                  <a:pt x="156104" y="169023"/>
                  <a:pt x="156147" y="169035"/>
                </a:cubicBezTo>
                <a:lnTo>
                  <a:pt x="156198" y="169035"/>
                </a:lnTo>
                <a:cubicBezTo>
                  <a:pt x="156226" y="169063"/>
                  <a:pt x="156254" y="169084"/>
                  <a:pt x="156278" y="169084"/>
                </a:cubicBezTo>
                <a:cubicBezTo>
                  <a:pt x="156297" y="169084"/>
                  <a:pt x="156314" y="169070"/>
                  <a:pt x="156325" y="169035"/>
                </a:cubicBezTo>
                <a:cubicBezTo>
                  <a:pt x="156376" y="168959"/>
                  <a:pt x="156402" y="168857"/>
                  <a:pt x="156376" y="168755"/>
                </a:cubicBezTo>
                <a:cubicBezTo>
                  <a:pt x="156376" y="168671"/>
                  <a:pt x="156410" y="168588"/>
                  <a:pt x="156465" y="168588"/>
                </a:cubicBezTo>
                <a:cubicBezTo>
                  <a:pt x="156477" y="168588"/>
                  <a:pt x="156490" y="168592"/>
                  <a:pt x="156504" y="168602"/>
                </a:cubicBezTo>
                <a:cubicBezTo>
                  <a:pt x="156555" y="168602"/>
                  <a:pt x="156606" y="168602"/>
                  <a:pt x="156657" y="168627"/>
                </a:cubicBezTo>
                <a:cubicBezTo>
                  <a:pt x="156759" y="168653"/>
                  <a:pt x="156861" y="168653"/>
                  <a:pt x="156963" y="168653"/>
                </a:cubicBezTo>
                <a:cubicBezTo>
                  <a:pt x="156984" y="168659"/>
                  <a:pt x="156999" y="168663"/>
                  <a:pt x="157010" y="168663"/>
                </a:cubicBezTo>
                <a:cubicBezTo>
                  <a:pt x="157042" y="168663"/>
                  <a:pt x="157047" y="168639"/>
                  <a:pt x="157066" y="168602"/>
                </a:cubicBezTo>
                <a:cubicBezTo>
                  <a:pt x="157066" y="168525"/>
                  <a:pt x="157066" y="168525"/>
                  <a:pt x="157117" y="168500"/>
                </a:cubicBezTo>
                <a:cubicBezTo>
                  <a:pt x="157159" y="168584"/>
                  <a:pt x="157254" y="168634"/>
                  <a:pt x="157343" y="168634"/>
                </a:cubicBezTo>
                <a:cubicBezTo>
                  <a:pt x="157362" y="168634"/>
                  <a:pt x="157380" y="168632"/>
                  <a:pt x="157397" y="168627"/>
                </a:cubicBezTo>
                <a:cubicBezTo>
                  <a:pt x="157423" y="168621"/>
                  <a:pt x="157448" y="168618"/>
                  <a:pt x="157473" y="168618"/>
                </a:cubicBezTo>
                <a:cubicBezTo>
                  <a:pt x="157547" y="168618"/>
                  <a:pt x="157614" y="168646"/>
                  <a:pt x="157653" y="168704"/>
                </a:cubicBezTo>
                <a:cubicBezTo>
                  <a:pt x="157678" y="168755"/>
                  <a:pt x="157729" y="168780"/>
                  <a:pt x="157755" y="168806"/>
                </a:cubicBezTo>
                <a:cubicBezTo>
                  <a:pt x="157768" y="168813"/>
                  <a:pt x="157782" y="168816"/>
                  <a:pt x="157795" y="168816"/>
                </a:cubicBezTo>
                <a:cubicBezTo>
                  <a:pt x="157829" y="168816"/>
                  <a:pt x="157857" y="168792"/>
                  <a:pt x="157857" y="168755"/>
                </a:cubicBezTo>
                <a:cubicBezTo>
                  <a:pt x="157857" y="168678"/>
                  <a:pt x="157831" y="168602"/>
                  <a:pt x="157831" y="168500"/>
                </a:cubicBezTo>
                <a:cubicBezTo>
                  <a:pt x="157806" y="168474"/>
                  <a:pt x="157806" y="168448"/>
                  <a:pt x="157831" y="168423"/>
                </a:cubicBezTo>
                <a:cubicBezTo>
                  <a:pt x="157859" y="168395"/>
                  <a:pt x="157903" y="168375"/>
                  <a:pt x="157944" y="168375"/>
                </a:cubicBezTo>
                <a:cubicBezTo>
                  <a:pt x="157979" y="168375"/>
                  <a:pt x="158012" y="168388"/>
                  <a:pt x="158035" y="168423"/>
                </a:cubicBezTo>
                <a:cubicBezTo>
                  <a:pt x="158061" y="168525"/>
                  <a:pt x="158189" y="168551"/>
                  <a:pt x="158265" y="168551"/>
                </a:cubicBezTo>
                <a:cubicBezTo>
                  <a:pt x="158268" y="168552"/>
                  <a:pt x="158271" y="168553"/>
                  <a:pt x="158274" y="168553"/>
                </a:cubicBezTo>
                <a:cubicBezTo>
                  <a:pt x="158311" y="168553"/>
                  <a:pt x="158320" y="168415"/>
                  <a:pt x="158388" y="168415"/>
                </a:cubicBezTo>
                <a:cubicBezTo>
                  <a:pt x="158397" y="168415"/>
                  <a:pt x="158407" y="168417"/>
                  <a:pt x="158418" y="168423"/>
                </a:cubicBezTo>
                <a:cubicBezTo>
                  <a:pt x="158482" y="168455"/>
                  <a:pt x="158546" y="168469"/>
                  <a:pt x="158609" y="168469"/>
                </a:cubicBezTo>
                <a:cubicBezTo>
                  <a:pt x="158695" y="168469"/>
                  <a:pt x="158778" y="168442"/>
                  <a:pt x="158852" y="168397"/>
                </a:cubicBezTo>
                <a:cubicBezTo>
                  <a:pt x="158903" y="168397"/>
                  <a:pt x="158954" y="168397"/>
                  <a:pt x="158954" y="168346"/>
                </a:cubicBezTo>
                <a:lnTo>
                  <a:pt x="158878" y="168321"/>
                </a:lnTo>
                <a:cubicBezTo>
                  <a:pt x="158801" y="168244"/>
                  <a:pt x="158724" y="168244"/>
                  <a:pt x="158648" y="168244"/>
                </a:cubicBezTo>
                <a:cubicBezTo>
                  <a:pt x="158546" y="168244"/>
                  <a:pt x="158546" y="168244"/>
                  <a:pt x="158495" y="168270"/>
                </a:cubicBezTo>
                <a:cubicBezTo>
                  <a:pt x="158480" y="168277"/>
                  <a:pt x="158465" y="168280"/>
                  <a:pt x="158451" y="168280"/>
                </a:cubicBezTo>
                <a:cubicBezTo>
                  <a:pt x="158416" y="168280"/>
                  <a:pt x="158385" y="168262"/>
                  <a:pt x="158367" y="168244"/>
                </a:cubicBezTo>
                <a:cubicBezTo>
                  <a:pt x="158342" y="168168"/>
                  <a:pt x="158367" y="168117"/>
                  <a:pt x="158418" y="168091"/>
                </a:cubicBezTo>
                <a:cubicBezTo>
                  <a:pt x="158469" y="168066"/>
                  <a:pt x="158520" y="168040"/>
                  <a:pt x="158495" y="167964"/>
                </a:cubicBezTo>
                <a:cubicBezTo>
                  <a:pt x="158495" y="167945"/>
                  <a:pt x="158488" y="167940"/>
                  <a:pt x="158478" y="167940"/>
                </a:cubicBezTo>
                <a:cubicBezTo>
                  <a:pt x="158467" y="167940"/>
                  <a:pt x="158452" y="167946"/>
                  <a:pt x="158439" y="167946"/>
                </a:cubicBezTo>
                <a:cubicBezTo>
                  <a:pt x="158431" y="167946"/>
                  <a:pt x="158424" y="167944"/>
                  <a:pt x="158418" y="167938"/>
                </a:cubicBezTo>
                <a:cubicBezTo>
                  <a:pt x="158393" y="167861"/>
                  <a:pt x="158393" y="167810"/>
                  <a:pt x="158418" y="167734"/>
                </a:cubicBezTo>
                <a:lnTo>
                  <a:pt x="158495" y="167734"/>
                </a:lnTo>
                <a:cubicBezTo>
                  <a:pt x="158495" y="167849"/>
                  <a:pt x="158537" y="167879"/>
                  <a:pt x="158595" y="167879"/>
                </a:cubicBezTo>
                <a:cubicBezTo>
                  <a:pt x="158627" y="167879"/>
                  <a:pt x="158663" y="167870"/>
                  <a:pt x="158699" y="167861"/>
                </a:cubicBezTo>
                <a:cubicBezTo>
                  <a:pt x="158750" y="167912"/>
                  <a:pt x="158776" y="167964"/>
                  <a:pt x="158827" y="168015"/>
                </a:cubicBezTo>
                <a:cubicBezTo>
                  <a:pt x="158855" y="168043"/>
                  <a:pt x="158867" y="168063"/>
                  <a:pt x="158877" y="168063"/>
                </a:cubicBezTo>
                <a:cubicBezTo>
                  <a:pt x="158885" y="168063"/>
                  <a:pt x="158892" y="168049"/>
                  <a:pt x="158903" y="168015"/>
                </a:cubicBezTo>
                <a:cubicBezTo>
                  <a:pt x="158929" y="167989"/>
                  <a:pt x="158929" y="167938"/>
                  <a:pt x="158903" y="167912"/>
                </a:cubicBezTo>
                <a:lnTo>
                  <a:pt x="158903" y="167912"/>
                </a:lnTo>
                <a:cubicBezTo>
                  <a:pt x="158919" y="167919"/>
                  <a:pt x="158933" y="167922"/>
                  <a:pt x="158945" y="167922"/>
                </a:cubicBezTo>
                <a:cubicBezTo>
                  <a:pt x="159032" y="167922"/>
                  <a:pt x="159044" y="167785"/>
                  <a:pt x="159133" y="167785"/>
                </a:cubicBezTo>
                <a:cubicBezTo>
                  <a:pt x="159209" y="167785"/>
                  <a:pt x="159260" y="167810"/>
                  <a:pt x="159286" y="167836"/>
                </a:cubicBezTo>
                <a:cubicBezTo>
                  <a:pt x="159315" y="167851"/>
                  <a:pt x="159328" y="167865"/>
                  <a:pt x="159338" y="167865"/>
                </a:cubicBezTo>
                <a:cubicBezTo>
                  <a:pt x="159346" y="167865"/>
                  <a:pt x="159352" y="167857"/>
                  <a:pt x="159363" y="167836"/>
                </a:cubicBezTo>
                <a:cubicBezTo>
                  <a:pt x="159388" y="167810"/>
                  <a:pt x="159388" y="167785"/>
                  <a:pt x="159363" y="167759"/>
                </a:cubicBezTo>
                <a:lnTo>
                  <a:pt x="159465" y="167657"/>
                </a:lnTo>
                <a:lnTo>
                  <a:pt x="159541" y="167657"/>
                </a:lnTo>
                <a:cubicBezTo>
                  <a:pt x="159541" y="167734"/>
                  <a:pt x="159541" y="167785"/>
                  <a:pt x="159618" y="167810"/>
                </a:cubicBezTo>
                <a:lnTo>
                  <a:pt x="159643" y="167836"/>
                </a:lnTo>
                <a:lnTo>
                  <a:pt x="159694" y="167810"/>
                </a:lnTo>
                <a:cubicBezTo>
                  <a:pt x="159717" y="167787"/>
                  <a:pt x="159751" y="167775"/>
                  <a:pt x="159787" y="167775"/>
                </a:cubicBezTo>
                <a:cubicBezTo>
                  <a:pt x="159832" y="167775"/>
                  <a:pt x="159882" y="167794"/>
                  <a:pt x="159924" y="167836"/>
                </a:cubicBezTo>
                <a:cubicBezTo>
                  <a:pt x="159975" y="167887"/>
                  <a:pt x="160026" y="167938"/>
                  <a:pt x="160077" y="167989"/>
                </a:cubicBezTo>
                <a:cubicBezTo>
                  <a:pt x="160089" y="168024"/>
                  <a:pt x="160100" y="168037"/>
                  <a:pt x="160112" y="168037"/>
                </a:cubicBezTo>
                <a:cubicBezTo>
                  <a:pt x="160126" y="168037"/>
                  <a:pt x="160140" y="168017"/>
                  <a:pt x="160154" y="167989"/>
                </a:cubicBezTo>
                <a:lnTo>
                  <a:pt x="160383" y="168040"/>
                </a:lnTo>
                <a:cubicBezTo>
                  <a:pt x="160415" y="168066"/>
                  <a:pt x="160444" y="168075"/>
                  <a:pt x="160471" y="168075"/>
                </a:cubicBezTo>
                <a:cubicBezTo>
                  <a:pt x="160551" y="168075"/>
                  <a:pt x="160613" y="167989"/>
                  <a:pt x="160690" y="167989"/>
                </a:cubicBezTo>
                <a:cubicBezTo>
                  <a:pt x="160715" y="168040"/>
                  <a:pt x="160766" y="168066"/>
                  <a:pt x="160817" y="168066"/>
                </a:cubicBezTo>
                <a:cubicBezTo>
                  <a:pt x="160868" y="168091"/>
                  <a:pt x="160945" y="168117"/>
                  <a:pt x="160970" y="168142"/>
                </a:cubicBezTo>
                <a:cubicBezTo>
                  <a:pt x="161022" y="168193"/>
                  <a:pt x="161098" y="168244"/>
                  <a:pt x="161175" y="168244"/>
                </a:cubicBezTo>
                <a:cubicBezTo>
                  <a:pt x="161226" y="168244"/>
                  <a:pt x="161226" y="168193"/>
                  <a:pt x="161200" y="168142"/>
                </a:cubicBezTo>
                <a:lnTo>
                  <a:pt x="161200" y="168142"/>
                </a:lnTo>
                <a:cubicBezTo>
                  <a:pt x="161302" y="168193"/>
                  <a:pt x="161379" y="168244"/>
                  <a:pt x="161455" y="168270"/>
                </a:cubicBezTo>
                <a:cubicBezTo>
                  <a:pt x="161483" y="168283"/>
                  <a:pt x="161505" y="168290"/>
                  <a:pt x="161522" y="168290"/>
                </a:cubicBezTo>
                <a:cubicBezTo>
                  <a:pt x="161569" y="168290"/>
                  <a:pt x="161583" y="168242"/>
                  <a:pt x="161583" y="168168"/>
                </a:cubicBezTo>
                <a:lnTo>
                  <a:pt x="161583" y="168066"/>
                </a:lnTo>
                <a:cubicBezTo>
                  <a:pt x="161583" y="168040"/>
                  <a:pt x="161583" y="168015"/>
                  <a:pt x="161557" y="168015"/>
                </a:cubicBezTo>
                <a:cubicBezTo>
                  <a:pt x="161455" y="167964"/>
                  <a:pt x="161506" y="167887"/>
                  <a:pt x="161532" y="167836"/>
                </a:cubicBezTo>
                <a:cubicBezTo>
                  <a:pt x="161561" y="167787"/>
                  <a:pt x="161602" y="167772"/>
                  <a:pt x="161648" y="167772"/>
                </a:cubicBezTo>
                <a:cubicBezTo>
                  <a:pt x="161723" y="167772"/>
                  <a:pt x="161811" y="167810"/>
                  <a:pt x="161889" y="167810"/>
                </a:cubicBezTo>
                <a:lnTo>
                  <a:pt x="162068" y="167810"/>
                </a:lnTo>
                <a:cubicBezTo>
                  <a:pt x="162170" y="167861"/>
                  <a:pt x="162298" y="167887"/>
                  <a:pt x="162425" y="167887"/>
                </a:cubicBezTo>
                <a:cubicBezTo>
                  <a:pt x="162454" y="167989"/>
                  <a:pt x="162500" y="168016"/>
                  <a:pt x="162543" y="168016"/>
                </a:cubicBezTo>
                <a:cubicBezTo>
                  <a:pt x="162576" y="168016"/>
                  <a:pt x="162607" y="168000"/>
                  <a:pt x="162629" y="167989"/>
                </a:cubicBezTo>
                <a:lnTo>
                  <a:pt x="162655" y="168117"/>
                </a:lnTo>
                <a:cubicBezTo>
                  <a:pt x="162578" y="168142"/>
                  <a:pt x="162578" y="168193"/>
                  <a:pt x="162604" y="168270"/>
                </a:cubicBezTo>
                <a:cubicBezTo>
                  <a:pt x="162637" y="168320"/>
                  <a:pt x="162681" y="168359"/>
                  <a:pt x="162729" y="168359"/>
                </a:cubicBezTo>
                <a:cubicBezTo>
                  <a:pt x="162755" y="168359"/>
                  <a:pt x="162781" y="168348"/>
                  <a:pt x="162808" y="168321"/>
                </a:cubicBezTo>
                <a:cubicBezTo>
                  <a:pt x="162936" y="168321"/>
                  <a:pt x="162936" y="168219"/>
                  <a:pt x="162987" y="168117"/>
                </a:cubicBezTo>
                <a:lnTo>
                  <a:pt x="163038" y="168117"/>
                </a:lnTo>
                <a:lnTo>
                  <a:pt x="163191" y="168219"/>
                </a:lnTo>
                <a:cubicBezTo>
                  <a:pt x="163267" y="168321"/>
                  <a:pt x="163370" y="168397"/>
                  <a:pt x="163497" y="168423"/>
                </a:cubicBezTo>
                <a:lnTo>
                  <a:pt x="163752" y="168423"/>
                </a:lnTo>
                <a:cubicBezTo>
                  <a:pt x="163797" y="168428"/>
                  <a:pt x="163835" y="168431"/>
                  <a:pt x="163867" y="168431"/>
                </a:cubicBezTo>
                <a:cubicBezTo>
                  <a:pt x="164003" y="168431"/>
                  <a:pt x="164048" y="168378"/>
                  <a:pt x="164110" y="168193"/>
                </a:cubicBezTo>
                <a:lnTo>
                  <a:pt x="164135" y="168219"/>
                </a:lnTo>
                <a:cubicBezTo>
                  <a:pt x="164179" y="168263"/>
                  <a:pt x="164185" y="168326"/>
                  <a:pt x="164252" y="168326"/>
                </a:cubicBezTo>
                <a:cubicBezTo>
                  <a:pt x="164262" y="168326"/>
                  <a:pt x="164274" y="168324"/>
                  <a:pt x="164288" y="168321"/>
                </a:cubicBezTo>
                <a:cubicBezTo>
                  <a:pt x="164365" y="168295"/>
                  <a:pt x="164339" y="168219"/>
                  <a:pt x="164339" y="168168"/>
                </a:cubicBezTo>
                <a:cubicBezTo>
                  <a:pt x="164339" y="168091"/>
                  <a:pt x="164339" y="168091"/>
                  <a:pt x="164339" y="168040"/>
                </a:cubicBezTo>
                <a:cubicBezTo>
                  <a:pt x="164416" y="168040"/>
                  <a:pt x="164518" y="168066"/>
                  <a:pt x="164595" y="168091"/>
                </a:cubicBezTo>
                <a:cubicBezTo>
                  <a:pt x="164648" y="168106"/>
                  <a:pt x="164699" y="168110"/>
                  <a:pt x="164748" y="168110"/>
                </a:cubicBezTo>
                <a:cubicBezTo>
                  <a:pt x="164800" y="168110"/>
                  <a:pt x="164850" y="168106"/>
                  <a:pt x="164900" y="168106"/>
                </a:cubicBezTo>
                <a:cubicBezTo>
                  <a:pt x="164961" y="168106"/>
                  <a:pt x="165020" y="168112"/>
                  <a:pt x="165080" y="168142"/>
                </a:cubicBezTo>
                <a:cubicBezTo>
                  <a:pt x="165131" y="168193"/>
                  <a:pt x="165182" y="168244"/>
                  <a:pt x="165182" y="168295"/>
                </a:cubicBezTo>
                <a:cubicBezTo>
                  <a:pt x="165207" y="168321"/>
                  <a:pt x="165207" y="168321"/>
                  <a:pt x="165182" y="168346"/>
                </a:cubicBezTo>
                <a:cubicBezTo>
                  <a:pt x="165029" y="168346"/>
                  <a:pt x="164875" y="168346"/>
                  <a:pt x="164722" y="168372"/>
                </a:cubicBezTo>
                <a:cubicBezTo>
                  <a:pt x="164697" y="168372"/>
                  <a:pt x="164671" y="168397"/>
                  <a:pt x="164671" y="168423"/>
                </a:cubicBezTo>
                <a:cubicBezTo>
                  <a:pt x="164671" y="168448"/>
                  <a:pt x="164697" y="168474"/>
                  <a:pt x="164722" y="168474"/>
                </a:cubicBezTo>
                <a:cubicBezTo>
                  <a:pt x="164835" y="168516"/>
                  <a:pt x="164947" y="168535"/>
                  <a:pt x="165059" y="168535"/>
                </a:cubicBezTo>
                <a:cubicBezTo>
                  <a:pt x="165151" y="168535"/>
                  <a:pt x="165243" y="168522"/>
                  <a:pt x="165335" y="168500"/>
                </a:cubicBezTo>
                <a:cubicBezTo>
                  <a:pt x="165386" y="168500"/>
                  <a:pt x="165411" y="168525"/>
                  <a:pt x="165437" y="168525"/>
                </a:cubicBezTo>
                <a:cubicBezTo>
                  <a:pt x="165466" y="168537"/>
                  <a:pt x="165488" y="168542"/>
                  <a:pt x="165505" y="168542"/>
                </a:cubicBezTo>
                <a:cubicBezTo>
                  <a:pt x="165565" y="168542"/>
                  <a:pt x="165565" y="168482"/>
                  <a:pt x="165565" y="168423"/>
                </a:cubicBezTo>
                <a:cubicBezTo>
                  <a:pt x="165613" y="168439"/>
                  <a:pt x="165661" y="168486"/>
                  <a:pt x="165710" y="168486"/>
                </a:cubicBezTo>
                <a:cubicBezTo>
                  <a:pt x="165738" y="168486"/>
                  <a:pt x="165766" y="168470"/>
                  <a:pt x="165794" y="168423"/>
                </a:cubicBezTo>
                <a:cubicBezTo>
                  <a:pt x="165820" y="168423"/>
                  <a:pt x="165871" y="168423"/>
                  <a:pt x="165896" y="168448"/>
                </a:cubicBezTo>
                <a:cubicBezTo>
                  <a:pt x="165967" y="168547"/>
                  <a:pt x="166037" y="168583"/>
                  <a:pt x="166112" y="168583"/>
                </a:cubicBezTo>
                <a:cubicBezTo>
                  <a:pt x="166172" y="168583"/>
                  <a:pt x="166236" y="168559"/>
                  <a:pt x="166305" y="168525"/>
                </a:cubicBezTo>
                <a:cubicBezTo>
                  <a:pt x="166330" y="168627"/>
                  <a:pt x="166356" y="168755"/>
                  <a:pt x="166534" y="168780"/>
                </a:cubicBezTo>
                <a:cubicBezTo>
                  <a:pt x="166611" y="168780"/>
                  <a:pt x="166688" y="168857"/>
                  <a:pt x="166764" y="168882"/>
                </a:cubicBezTo>
                <a:cubicBezTo>
                  <a:pt x="166794" y="168887"/>
                  <a:pt x="166824" y="168889"/>
                  <a:pt x="166853" y="168889"/>
                </a:cubicBezTo>
                <a:cubicBezTo>
                  <a:pt x="167000" y="168889"/>
                  <a:pt x="167138" y="168836"/>
                  <a:pt x="167223" y="168729"/>
                </a:cubicBezTo>
                <a:lnTo>
                  <a:pt x="167223" y="168653"/>
                </a:lnTo>
                <a:cubicBezTo>
                  <a:pt x="167300" y="168576"/>
                  <a:pt x="167377" y="168576"/>
                  <a:pt x="167479" y="168576"/>
                </a:cubicBezTo>
                <a:cubicBezTo>
                  <a:pt x="167479" y="168602"/>
                  <a:pt x="167504" y="168627"/>
                  <a:pt x="167530" y="168678"/>
                </a:cubicBezTo>
                <a:cubicBezTo>
                  <a:pt x="167504" y="168806"/>
                  <a:pt x="167504" y="168959"/>
                  <a:pt x="167683" y="168984"/>
                </a:cubicBezTo>
                <a:lnTo>
                  <a:pt x="167862" y="168984"/>
                </a:lnTo>
                <a:cubicBezTo>
                  <a:pt x="167938" y="168984"/>
                  <a:pt x="167913" y="169138"/>
                  <a:pt x="168015" y="169138"/>
                </a:cubicBezTo>
                <a:lnTo>
                  <a:pt x="168142" y="169138"/>
                </a:lnTo>
                <a:cubicBezTo>
                  <a:pt x="168117" y="169189"/>
                  <a:pt x="168040" y="169214"/>
                  <a:pt x="168040" y="169240"/>
                </a:cubicBezTo>
                <a:cubicBezTo>
                  <a:pt x="168015" y="169291"/>
                  <a:pt x="168091" y="169367"/>
                  <a:pt x="168142" y="169367"/>
                </a:cubicBezTo>
                <a:cubicBezTo>
                  <a:pt x="168232" y="169397"/>
                  <a:pt x="168330" y="169410"/>
                  <a:pt x="168433" y="169410"/>
                </a:cubicBezTo>
                <a:cubicBezTo>
                  <a:pt x="168505" y="169410"/>
                  <a:pt x="168579" y="169403"/>
                  <a:pt x="168653" y="169393"/>
                </a:cubicBezTo>
                <a:cubicBezTo>
                  <a:pt x="168653" y="169265"/>
                  <a:pt x="168500" y="169240"/>
                  <a:pt x="168500" y="169138"/>
                </a:cubicBezTo>
                <a:cubicBezTo>
                  <a:pt x="168729" y="169138"/>
                  <a:pt x="168959" y="169061"/>
                  <a:pt x="169112" y="168908"/>
                </a:cubicBezTo>
                <a:cubicBezTo>
                  <a:pt x="169132" y="168888"/>
                  <a:pt x="169155" y="168880"/>
                  <a:pt x="169176" y="168880"/>
                </a:cubicBezTo>
                <a:cubicBezTo>
                  <a:pt x="169211" y="168880"/>
                  <a:pt x="169240" y="168902"/>
                  <a:pt x="169240" y="168933"/>
                </a:cubicBezTo>
                <a:cubicBezTo>
                  <a:pt x="169240" y="168984"/>
                  <a:pt x="169265" y="169035"/>
                  <a:pt x="169316" y="169087"/>
                </a:cubicBezTo>
                <a:cubicBezTo>
                  <a:pt x="169393" y="169189"/>
                  <a:pt x="169521" y="169138"/>
                  <a:pt x="169623" y="169214"/>
                </a:cubicBezTo>
                <a:cubicBezTo>
                  <a:pt x="169725" y="169265"/>
                  <a:pt x="169833" y="169291"/>
                  <a:pt x="169942" y="169291"/>
                </a:cubicBezTo>
                <a:cubicBezTo>
                  <a:pt x="170050" y="169291"/>
                  <a:pt x="170159" y="169265"/>
                  <a:pt x="170261" y="169214"/>
                </a:cubicBezTo>
                <a:cubicBezTo>
                  <a:pt x="170378" y="169136"/>
                  <a:pt x="170510" y="169103"/>
                  <a:pt x="170634" y="169103"/>
                </a:cubicBezTo>
                <a:cubicBezTo>
                  <a:pt x="170672" y="169103"/>
                  <a:pt x="170709" y="169106"/>
                  <a:pt x="170746" y="169112"/>
                </a:cubicBezTo>
                <a:cubicBezTo>
                  <a:pt x="170785" y="169190"/>
                  <a:pt x="170824" y="169223"/>
                  <a:pt x="170885" y="169223"/>
                </a:cubicBezTo>
                <a:cubicBezTo>
                  <a:pt x="170904" y="169223"/>
                  <a:pt x="170926" y="169220"/>
                  <a:pt x="170950" y="169214"/>
                </a:cubicBezTo>
                <a:cubicBezTo>
                  <a:pt x="171052" y="169163"/>
                  <a:pt x="171103" y="169087"/>
                  <a:pt x="171205" y="169035"/>
                </a:cubicBezTo>
                <a:cubicBezTo>
                  <a:pt x="171214" y="169030"/>
                  <a:pt x="171223" y="169027"/>
                  <a:pt x="171232" y="169027"/>
                </a:cubicBezTo>
                <a:cubicBezTo>
                  <a:pt x="171288" y="169027"/>
                  <a:pt x="171356" y="169116"/>
                  <a:pt x="171436" y="169116"/>
                </a:cubicBezTo>
                <a:cubicBezTo>
                  <a:pt x="171460" y="169116"/>
                  <a:pt x="171485" y="169107"/>
                  <a:pt x="171511" y="169087"/>
                </a:cubicBezTo>
                <a:cubicBezTo>
                  <a:pt x="171549" y="169097"/>
                  <a:pt x="171588" y="169103"/>
                  <a:pt x="171625" y="169103"/>
                </a:cubicBezTo>
                <a:cubicBezTo>
                  <a:pt x="171764" y="169103"/>
                  <a:pt x="171896" y="169034"/>
                  <a:pt x="171996" y="168933"/>
                </a:cubicBezTo>
                <a:cubicBezTo>
                  <a:pt x="172073" y="168882"/>
                  <a:pt x="172149" y="168831"/>
                  <a:pt x="172251" y="168780"/>
                </a:cubicBezTo>
                <a:cubicBezTo>
                  <a:pt x="172302" y="168780"/>
                  <a:pt x="172277" y="168704"/>
                  <a:pt x="172277" y="168653"/>
                </a:cubicBezTo>
                <a:cubicBezTo>
                  <a:pt x="172336" y="168613"/>
                  <a:pt x="172379" y="168559"/>
                  <a:pt x="172454" y="168559"/>
                </a:cubicBezTo>
                <a:cubicBezTo>
                  <a:pt x="172477" y="168559"/>
                  <a:pt x="172503" y="168564"/>
                  <a:pt x="172532" y="168576"/>
                </a:cubicBezTo>
                <a:lnTo>
                  <a:pt x="172889" y="168576"/>
                </a:lnTo>
                <a:cubicBezTo>
                  <a:pt x="172915" y="168653"/>
                  <a:pt x="173017" y="168704"/>
                  <a:pt x="173094" y="168704"/>
                </a:cubicBezTo>
                <a:cubicBezTo>
                  <a:pt x="173175" y="168704"/>
                  <a:pt x="173257" y="168802"/>
                  <a:pt x="173326" y="168802"/>
                </a:cubicBezTo>
                <a:cubicBezTo>
                  <a:pt x="173343" y="168802"/>
                  <a:pt x="173359" y="168796"/>
                  <a:pt x="173374" y="168780"/>
                </a:cubicBezTo>
                <a:cubicBezTo>
                  <a:pt x="173425" y="168678"/>
                  <a:pt x="173196" y="168653"/>
                  <a:pt x="173196" y="168525"/>
                </a:cubicBezTo>
                <a:cubicBezTo>
                  <a:pt x="173216" y="168504"/>
                  <a:pt x="173254" y="168467"/>
                  <a:pt x="173294" y="168467"/>
                </a:cubicBezTo>
                <a:cubicBezTo>
                  <a:pt x="173304" y="168467"/>
                  <a:pt x="173314" y="168469"/>
                  <a:pt x="173323" y="168474"/>
                </a:cubicBezTo>
                <a:cubicBezTo>
                  <a:pt x="173374" y="168504"/>
                  <a:pt x="173428" y="168519"/>
                  <a:pt x="173483" y="168519"/>
                </a:cubicBezTo>
                <a:cubicBezTo>
                  <a:pt x="173568" y="168519"/>
                  <a:pt x="173654" y="168485"/>
                  <a:pt x="173732" y="168423"/>
                </a:cubicBezTo>
                <a:cubicBezTo>
                  <a:pt x="173758" y="168443"/>
                  <a:pt x="173786" y="168449"/>
                  <a:pt x="173815" y="168449"/>
                </a:cubicBezTo>
                <a:cubicBezTo>
                  <a:pt x="173863" y="168449"/>
                  <a:pt x="173912" y="168432"/>
                  <a:pt x="173960" y="168432"/>
                </a:cubicBezTo>
                <a:cubicBezTo>
                  <a:pt x="173996" y="168432"/>
                  <a:pt x="174031" y="168442"/>
                  <a:pt x="174064" y="168474"/>
                </a:cubicBezTo>
                <a:cubicBezTo>
                  <a:pt x="174127" y="168525"/>
                  <a:pt x="174172" y="168538"/>
                  <a:pt x="174210" y="168538"/>
                </a:cubicBezTo>
                <a:cubicBezTo>
                  <a:pt x="174249" y="168538"/>
                  <a:pt x="174280" y="168525"/>
                  <a:pt x="174319" y="168525"/>
                </a:cubicBezTo>
                <a:cubicBezTo>
                  <a:pt x="174344" y="168551"/>
                  <a:pt x="174370" y="168576"/>
                  <a:pt x="174421" y="168576"/>
                </a:cubicBezTo>
                <a:cubicBezTo>
                  <a:pt x="174552" y="168708"/>
                  <a:pt x="174734" y="168781"/>
                  <a:pt x="174918" y="168781"/>
                </a:cubicBezTo>
                <a:cubicBezTo>
                  <a:pt x="175055" y="168781"/>
                  <a:pt x="175194" y="168740"/>
                  <a:pt x="175314" y="168653"/>
                </a:cubicBezTo>
                <a:lnTo>
                  <a:pt x="175314" y="168729"/>
                </a:lnTo>
                <a:cubicBezTo>
                  <a:pt x="175365" y="168908"/>
                  <a:pt x="175569" y="168806"/>
                  <a:pt x="175646" y="168933"/>
                </a:cubicBezTo>
                <a:cubicBezTo>
                  <a:pt x="175661" y="168963"/>
                  <a:pt x="175702" y="168976"/>
                  <a:pt x="175749" y="168976"/>
                </a:cubicBezTo>
                <a:cubicBezTo>
                  <a:pt x="175782" y="168976"/>
                  <a:pt x="175818" y="168969"/>
                  <a:pt x="175850" y="168959"/>
                </a:cubicBezTo>
                <a:cubicBezTo>
                  <a:pt x="175850" y="169010"/>
                  <a:pt x="175876" y="169035"/>
                  <a:pt x="175927" y="169035"/>
                </a:cubicBezTo>
                <a:cubicBezTo>
                  <a:pt x="175927" y="169087"/>
                  <a:pt x="175952" y="169214"/>
                  <a:pt x="175901" y="169240"/>
                </a:cubicBezTo>
                <a:cubicBezTo>
                  <a:pt x="175799" y="169291"/>
                  <a:pt x="175722" y="169393"/>
                  <a:pt x="175671" y="169469"/>
                </a:cubicBezTo>
                <a:cubicBezTo>
                  <a:pt x="175620" y="169546"/>
                  <a:pt x="175493" y="169469"/>
                  <a:pt x="175493" y="169571"/>
                </a:cubicBezTo>
                <a:cubicBezTo>
                  <a:pt x="175493" y="169648"/>
                  <a:pt x="175544" y="169648"/>
                  <a:pt x="175646" y="169648"/>
                </a:cubicBezTo>
                <a:lnTo>
                  <a:pt x="176284" y="169648"/>
                </a:lnTo>
                <a:cubicBezTo>
                  <a:pt x="176335" y="169635"/>
                  <a:pt x="176380" y="169629"/>
                  <a:pt x="176421" y="169629"/>
                </a:cubicBezTo>
                <a:cubicBezTo>
                  <a:pt x="176463" y="169629"/>
                  <a:pt x="176501" y="169635"/>
                  <a:pt x="176539" y="169648"/>
                </a:cubicBezTo>
                <a:cubicBezTo>
                  <a:pt x="176590" y="169648"/>
                  <a:pt x="176641" y="169674"/>
                  <a:pt x="176667" y="169725"/>
                </a:cubicBezTo>
                <a:cubicBezTo>
                  <a:pt x="176718" y="169750"/>
                  <a:pt x="176769" y="169776"/>
                  <a:pt x="176820" y="169776"/>
                </a:cubicBezTo>
                <a:cubicBezTo>
                  <a:pt x="176865" y="169776"/>
                  <a:pt x="176870" y="169639"/>
                  <a:pt x="176888" y="169639"/>
                </a:cubicBezTo>
                <a:cubicBezTo>
                  <a:pt x="176891" y="169639"/>
                  <a:pt x="176893" y="169642"/>
                  <a:pt x="176897" y="169648"/>
                </a:cubicBezTo>
                <a:cubicBezTo>
                  <a:pt x="177024" y="169699"/>
                  <a:pt x="177152" y="169725"/>
                  <a:pt x="177279" y="169725"/>
                </a:cubicBezTo>
                <a:lnTo>
                  <a:pt x="177356" y="169725"/>
                </a:lnTo>
                <a:cubicBezTo>
                  <a:pt x="177432" y="169674"/>
                  <a:pt x="177586" y="169725"/>
                  <a:pt x="177611" y="169546"/>
                </a:cubicBezTo>
                <a:cubicBezTo>
                  <a:pt x="177611" y="169514"/>
                  <a:pt x="177640" y="169493"/>
                  <a:pt x="177669" y="169493"/>
                </a:cubicBezTo>
                <a:cubicBezTo>
                  <a:pt x="177686" y="169493"/>
                  <a:pt x="177703" y="169501"/>
                  <a:pt x="177713" y="169520"/>
                </a:cubicBezTo>
                <a:cubicBezTo>
                  <a:pt x="177790" y="169571"/>
                  <a:pt x="177892" y="169571"/>
                  <a:pt x="177968" y="169571"/>
                </a:cubicBezTo>
                <a:cubicBezTo>
                  <a:pt x="178000" y="169651"/>
                  <a:pt x="178072" y="169691"/>
                  <a:pt x="178146" y="169691"/>
                </a:cubicBezTo>
                <a:cubicBezTo>
                  <a:pt x="178191" y="169691"/>
                  <a:pt x="178236" y="169677"/>
                  <a:pt x="178275" y="169648"/>
                </a:cubicBezTo>
                <a:cubicBezTo>
                  <a:pt x="178300" y="169648"/>
                  <a:pt x="178332" y="169654"/>
                  <a:pt x="178364" y="169654"/>
                </a:cubicBezTo>
                <a:cubicBezTo>
                  <a:pt x="178396" y="169654"/>
                  <a:pt x="178428" y="169648"/>
                  <a:pt x="178453" y="169622"/>
                </a:cubicBezTo>
                <a:cubicBezTo>
                  <a:pt x="178479" y="169597"/>
                  <a:pt x="178530" y="169571"/>
                  <a:pt x="178581" y="169546"/>
                </a:cubicBezTo>
                <a:cubicBezTo>
                  <a:pt x="178709" y="169546"/>
                  <a:pt x="178811" y="169546"/>
                  <a:pt x="178836" y="169367"/>
                </a:cubicBezTo>
                <a:cubicBezTo>
                  <a:pt x="178836" y="169342"/>
                  <a:pt x="178855" y="169335"/>
                  <a:pt x="178881" y="169335"/>
                </a:cubicBezTo>
                <a:cubicBezTo>
                  <a:pt x="178906" y="169335"/>
                  <a:pt x="178938" y="169342"/>
                  <a:pt x="178964" y="169342"/>
                </a:cubicBezTo>
                <a:cubicBezTo>
                  <a:pt x="178964" y="169420"/>
                  <a:pt x="178973" y="169450"/>
                  <a:pt x="179010" y="169450"/>
                </a:cubicBezTo>
                <a:cubicBezTo>
                  <a:pt x="179033" y="169450"/>
                  <a:pt x="179068" y="169438"/>
                  <a:pt x="179117" y="169418"/>
                </a:cubicBezTo>
                <a:cubicBezTo>
                  <a:pt x="179194" y="169418"/>
                  <a:pt x="179245" y="169393"/>
                  <a:pt x="179270" y="169316"/>
                </a:cubicBezTo>
                <a:cubicBezTo>
                  <a:pt x="179297" y="169275"/>
                  <a:pt x="179325" y="169249"/>
                  <a:pt x="179356" y="169249"/>
                </a:cubicBezTo>
                <a:cubicBezTo>
                  <a:pt x="179383" y="169249"/>
                  <a:pt x="179413" y="169269"/>
                  <a:pt x="179449" y="169316"/>
                </a:cubicBezTo>
                <a:cubicBezTo>
                  <a:pt x="179487" y="169367"/>
                  <a:pt x="179500" y="169393"/>
                  <a:pt x="179513" y="169393"/>
                </a:cubicBezTo>
                <a:cubicBezTo>
                  <a:pt x="179525" y="169393"/>
                  <a:pt x="179538" y="169367"/>
                  <a:pt x="179576" y="169316"/>
                </a:cubicBezTo>
                <a:cubicBezTo>
                  <a:pt x="179653" y="169189"/>
                  <a:pt x="179730" y="169189"/>
                  <a:pt x="179806" y="169138"/>
                </a:cubicBezTo>
                <a:lnTo>
                  <a:pt x="179883" y="169138"/>
                </a:lnTo>
                <a:cubicBezTo>
                  <a:pt x="179914" y="169169"/>
                  <a:pt x="179955" y="169191"/>
                  <a:pt x="179994" y="169191"/>
                </a:cubicBezTo>
                <a:cubicBezTo>
                  <a:pt x="180019" y="169191"/>
                  <a:pt x="180042" y="169183"/>
                  <a:pt x="180061" y="169163"/>
                </a:cubicBezTo>
                <a:cubicBezTo>
                  <a:pt x="180101" y="169131"/>
                  <a:pt x="180133" y="169119"/>
                  <a:pt x="180161" y="169119"/>
                </a:cubicBezTo>
                <a:cubicBezTo>
                  <a:pt x="180223" y="169119"/>
                  <a:pt x="180264" y="169179"/>
                  <a:pt x="180317" y="169214"/>
                </a:cubicBezTo>
                <a:cubicBezTo>
                  <a:pt x="180393" y="169265"/>
                  <a:pt x="180419" y="169291"/>
                  <a:pt x="180470" y="169316"/>
                </a:cubicBezTo>
                <a:cubicBezTo>
                  <a:pt x="180499" y="169324"/>
                  <a:pt x="180520" y="169329"/>
                  <a:pt x="180536" y="169329"/>
                </a:cubicBezTo>
                <a:cubicBezTo>
                  <a:pt x="180576" y="169329"/>
                  <a:pt x="180587" y="169297"/>
                  <a:pt x="180623" y="169189"/>
                </a:cubicBezTo>
                <a:lnTo>
                  <a:pt x="180725" y="169265"/>
                </a:lnTo>
                <a:cubicBezTo>
                  <a:pt x="180750" y="169342"/>
                  <a:pt x="180801" y="169418"/>
                  <a:pt x="180852" y="169444"/>
                </a:cubicBezTo>
                <a:cubicBezTo>
                  <a:pt x="180867" y="169472"/>
                  <a:pt x="180888" y="169492"/>
                  <a:pt x="180913" y="169492"/>
                </a:cubicBezTo>
                <a:cubicBezTo>
                  <a:pt x="180934" y="169492"/>
                  <a:pt x="180957" y="169478"/>
                  <a:pt x="180980" y="169444"/>
                </a:cubicBezTo>
                <a:cubicBezTo>
                  <a:pt x="181006" y="169393"/>
                  <a:pt x="180980" y="169367"/>
                  <a:pt x="180929" y="169342"/>
                </a:cubicBezTo>
                <a:lnTo>
                  <a:pt x="180801" y="169265"/>
                </a:lnTo>
                <a:lnTo>
                  <a:pt x="180955" y="169138"/>
                </a:lnTo>
                <a:cubicBezTo>
                  <a:pt x="180971" y="169131"/>
                  <a:pt x="180986" y="169128"/>
                  <a:pt x="181001" y="169128"/>
                </a:cubicBezTo>
                <a:cubicBezTo>
                  <a:pt x="181087" y="169128"/>
                  <a:pt x="181151" y="169223"/>
                  <a:pt x="181223" y="169223"/>
                </a:cubicBezTo>
                <a:cubicBezTo>
                  <a:pt x="181235" y="169223"/>
                  <a:pt x="181248" y="169221"/>
                  <a:pt x="181261" y="169214"/>
                </a:cubicBezTo>
                <a:cubicBezTo>
                  <a:pt x="181363" y="169189"/>
                  <a:pt x="181363" y="169112"/>
                  <a:pt x="181491" y="169112"/>
                </a:cubicBezTo>
                <a:cubicBezTo>
                  <a:pt x="181542" y="169112"/>
                  <a:pt x="181627" y="169101"/>
                  <a:pt x="181700" y="169101"/>
                </a:cubicBezTo>
                <a:cubicBezTo>
                  <a:pt x="181737" y="169101"/>
                  <a:pt x="181771" y="169104"/>
                  <a:pt x="181797" y="169112"/>
                </a:cubicBezTo>
                <a:cubicBezTo>
                  <a:pt x="181814" y="169121"/>
                  <a:pt x="181831" y="169123"/>
                  <a:pt x="181848" y="169123"/>
                </a:cubicBezTo>
                <a:cubicBezTo>
                  <a:pt x="181882" y="169123"/>
                  <a:pt x="181916" y="169112"/>
                  <a:pt x="181950" y="169112"/>
                </a:cubicBezTo>
                <a:lnTo>
                  <a:pt x="182792" y="169112"/>
                </a:lnTo>
                <a:cubicBezTo>
                  <a:pt x="182920" y="169163"/>
                  <a:pt x="183073" y="169214"/>
                  <a:pt x="183226" y="169214"/>
                </a:cubicBezTo>
                <a:cubicBezTo>
                  <a:pt x="183244" y="169323"/>
                  <a:pt x="183314" y="169354"/>
                  <a:pt x="183389" y="169354"/>
                </a:cubicBezTo>
                <a:cubicBezTo>
                  <a:pt x="183420" y="169354"/>
                  <a:pt x="183452" y="169349"/>
                  <a:pt x="183481" y="169342"/>
                </a:cubicBezTo>
                <a:cubicBezTo>
                  <a:pt x="183532" y="169342"/>
                  <a:pt x="183532" y="169316"/>
                  <a:pt x="183507" y="169265"/>
                </a:cubicBezTo>
                <a:lnTo>
                  <a:pt x="183430" y="169138"/>
                </a:lnTo>
                <a:lnTo>
                  <a:pt x="183609" y="169061"/>
                </a:lnTo>
                <a:cubicBezTo>
                  <a:pt x="183660" y="169163"/>
                  <a:pt x="183762" y="169189"/>
                  <a:pt x="183890" y="169214"/>
                </a:cubicBezTo>
                <a:cubicBezTo>
                  <a:pt x="183992" y="169214"/>
                  <a:pt x="184068" y="169240"/>
                  <a:pt x="184170" y="169265"/>
                </a:cubicBezTo>
                <a:cubicBezTo>
                  <a:pt x="184221" y="169291"/>
                  <a:pt x="184298" y="169367"/>
                  <a:pt x="184324" y="169367"/>
                </a:cubicBezTo>
                <a:cubicBezTo>
                  <a:pt x="184426" y="169316"/>
                  <a:pt x="184298" y="169240"/>
                  <a:pt x="184324" y="169189"/>
                </a:cubicBezTo>
                <a:cubicBezTo>
                  <a:pt x="184349" y="169112"/>
                  <a:pt x="184349" y="169087"/>
                  <a:pt x="184375" y="169035"/>
                </a:cubicBezTo>
                <a:cubicBezTo>
                  <a:pt x="184426" y="169035"/>
                  <a:pt x="184451" y="169061"/>
                  <a:pt x="184477" y="169087"/>
                </a:cubicBezTo>
                <a:cubicBezTo>
                  <a:pt x="184500" y="169226"/>
                  <a:pt x="184566" y="169345"/>
                  <a:pt x="184694" y="169345"/>
                </a:cubicBezTo>
                <a:cubicBezTo>
                  <a:pt x="184706" y="169345"/>
                  <a:pt x="184719" y="169344"/>
                  <a:pt x="184732" y="169342"/>
                </a:cubicBezTo>
                <a:cubicBezTo>
                  <a:pt x="184757" y="169342"/>
                  <a:pt x="184783" y="169316"/>
                  <a:pt x="184783" y="169291"/>
                </a:cubicBezTo>
                <a:cubicBezTo>
                  <a:pt x="184783" y="169240"/>
                  <a:pt x="184732" y="169138"/>
                  <a:pt x="184936" y="169035"/>
                </a:cubicBezTo>
                <a:lnTo>
                  <a:pt x="184987" y="169035"/>
                </a:lnTo>
                <a:cubicBezTo>
                  <a:pt x="185013" y="169112"/>
                  <a:pt x="185089" y="169214"/>
                  <a:pt x="184962" y="169291"/>
                </a:cubicBezTo>
                <a:cubicBezTo>
                  <a:pt x="184962" y="169316"/>
                  <a:pt x="184962" y="169342"/>
                  <a:pt x="184962" y="169342"/>
                </a:cubicBezTo>
                <a:cubicBezTo>
                  <a:pt x="184977" y="169357"/>
                  <a:pt x="185005" y="169363"/>
                  <a:pt x="185037" y="169363"/>
                </a:cubicBezTo>
                <a:cubicBezTo>
                  <a:pt x="185115" y="169363"/>
                  <a:pt x="185217" y="169327"/>
                  <a:pt x="185217" y="169291"/>
                </a:cubicBezTo>
                <a:cubicBezTo>
                  <a:pt x="185238" y="169083"/>
                  <a:pt x="185342" y="169028"/>
                  <a:pt x="185490" y="169028"/>
                </a:cubicBezTo>
                <a:cubicBezTo>
                  <a:pt x="185525" y="169028"/>
                  <a:pt x="185561" y="169031"/>
                  <a:pt x="185600" y="169035"/>
                </a:cubicBezTo>
                <a:lnTo>
                  <a:pt x="185676" y="169138"/>
                </a:lnTo>
                <a:cubicBezTo>
                  <a:pt x="185676" y="169214"/>
                  <a:pt x="185727" y="169291"/>
                  <a:pt x="185829" y="169342"/>
                </a:cubicBezTo>
                <a:cubicBezTo>
                  <a:pt x="186008" y="169393"/>
                  <a:pt x="186238" y="169418"/>
                  <a:pt x="186416" y="169418"/>
                </a:cubicBezTo>
                <a:cubicBezTo>
                  <a:pt x="186484" y="169418"/>
                  <a:pt x="186532" y="169338"/>
                  <a:pt x="186578" y="169338"/>
                </a:cubicBezTo>
                <a:cubicBezTo>
                  <a:pt x="186584" y="169338"/>
                  <a:pt x="186589" y="169339"/>
                  <a:pt x="186595" y="169342"/>
                </a:cubicBezTo>
                <a:cubicBezTo>
                  <a:pt x="186638" y="169359"/>
                  <a:pt x="186663" y="169364"/>
                  <a:pt x="186682" y="169364"/>
                </a:cubicBezTo>
                <a:cubicBezTo>
                  <a:pt x="186720" y="169364"/>
                  <a:pt x="186731" y="169342"/>
                  <a:pt x="186799" y="169342"/>
                </a:cubicBezTo>
                <a:cubicBezTo>
                  <a:pt x="186850" y="169342"/>
                  <a:pt x="186867" y="169353"/>
                  <a:pt x="186881" y="169353"/>
                </a:cubicBezTo>
                <a:cubicBezTo>
                  <a:pt x="186887" y="169353"/>
                  <a:pt x="186893" y="169350"/>
                  <a:pt x="186901" y="169342"/>
                </a:cubicBezTo>
                <a:cubicBezTo>
                  <a:pt x="186914" y="169329"/>
                  <a:pt x="186927" y="169329"/>
                  <a:pt x="186940" y="169329"/>
                </a:cubicBezTo>
                <a:cubicBezTo>
                  <a:pt x="186952" y="169329"/>
                  <a:pt x="186965" y="169329"/>
                  <a:pt x="186978" y="169316"/>
                </a:cubicBezTo>
                <a:cubicBezTo>
                  <a:pt x="187003" y="169291"/>
                  <a:pt x="186978" y="169240"/>
                  <a:pt x="186978" y="169214"/>
                </a:cubicBezTo>
                <a:cubicBezTo>
                  <a:pt x="186978" y="169163"/>
                  <a:pt x="186952" y="169112"/>
                  <a:pt x="187003" y="169061"/>
                </a:cubicBezTo>
                <a:cubicBezTo>
                  <a:pt x="187017" y="169054"/>
                  <a:pt x="187031" y="169051"/>
                  <a:pt x="187044" y="169051"/>
                </a:cubicBezTo>
                <a:cubicBezTo>
                  <a:pt x="187080" y="169051"/>
                  <a:pt x="187112" y="169075"/>
                  <a:pt x="187131" y="169112"/>
                </a:cubicBezTo>
                <a:cubicBezTo>
                  <a:pt x="187160" y="169151"/>
                  <a:pt x="187189" y="169164"/>
                  <a:pt x="187218" y="169164"/>
                </a:cubicBezTo>
                <a:cubicBezTo>
                  <a:pt x="187265" y="169164"/>
                  <a:pt x="187313" y="169128"/>
                  <a:pt x="187361" y="169112"/>
                </a:cubicBezTo>
                <a:cubicBezTo>
                  <a:pt x="187386" y="169138"/>
                  <a:pt x="187412" y="169189"/>
                  <a:pt x="187412" y="169240"/>
                </a:cubicBezTo>
                <a:cubicBezTo>
                  <a:pt x="187463" y="169393"/>
                  <a:pt x="187463" y="169393"/>
                  <a:pt x="187590" y="169393"/>
                </a:cubicBezTo>
                <a:lnTo>
                  <a:pt x="187667" y="169316"/>
                </a:lnTo>
                <a:cubicBezTo>
                  <a:pt x="187667" y="169291"/>
                  <a:pt x="187667" y="169265"/>
                  <a:pt x="187667" y="169265"/>
                </a:cubicBezTo>
                <a:lnTo>
                  <a:pt x="187744" y="169265"/>
                </a:lnTo>
                <a:lnTo>
                  <a:pt x="187744" y="169342"/>
                </a:lnTo>
                <a:cubicBezTo>
                  <a:pt x="187744" y="169383"/>
                  <a:pt x="187778" y="169425"/>
                  <a:pt x="187818" y="169425"/>
                </a:cubicBezTo>
                <a:cubicBezTo>
                  <a:pt x="187827" y="169425"/>
                  <a:pt x="187836" y="169423"/>
                  <a:pt x="187846" y="169418"/>
                </a:cubicBezTo>
                <a:cubicBezTo>
                  <a:pt x="187884" y="169380"/>
                  <a:pt x="187935" y="169361"/>
                  <a:pt x="187986" y="169361"/>
                </a:cubicBezTo>
                <a:cubicBezTo>
                  <a:pt x="188037" y="169361"/>
                  <a:pt x="188088" y="169380"/>
                  <a:pt x="188126" y="169418"/>
                </a:cubicBezTo>
                <a:lnTo>
                  <a:pt x="188356" y="169418"/>
                </a:lnTo>
                <a:cubicBezTo>
                  <a:pt x="188412" y="169425"/>
                  <a:pt x="188453" y="169430"/>
                  <a:pt x="188483" y="169430"/>
                </a:cubicBezTo>
                <a:cubicBezTo>
                  <a:pt x="188564" y="169430"/>
                  <a:pt x="188574" y="169395"/>
                  <a:pt x="188611" y="169265"/>
                </a:cubicBezTo>
                <a:cubicBezTo>
                  <a:pt x="188637" y="169214"/>
                  <a:pt x="188637" y="169163"/>
                  <a:pt x="188688" y="169112"/>
                </a:cubicBezTo>
                <a:cubicBezTo>
                  <a:pt x="188701" y="169074"/>
                  <a:pt x="188707" y="169067"/>
                  <a:pt x="188717" y="169067"/>
                </a:cubicBezTo>
                <a:cubicBezTo>
                  <a:pt x="188721" y="169067"/>
                  <a:pt x="188727" y="169069"/>
                  <a:pt x="188735" y="169069"/>
                </a:cubicBezTo>
                <a:cubicBezTo>
                  <a:pt x="188742" y="169069"/>
                  <a:pt x="188752" y="169067"/>
                  <a:pt x="188764" y="169061"/>
                </a:cubicBezTo>
                <a:lnTo>
                  <a:pt x="188790" y="169061"/>
                </a:lnTo>
                <a:cubicBezTo>
                  <a:pt x="188804" y="169054"/>
                  <a:pt x="188818" y="169051"/>
                  <a:pt x="188832" y="169051"/>
                </a:cubicBezTo>
                <a:cubicBezTo>
                  <a:pt x="188923" y="169051"/>
                  <a:pt x="189013" y="169184"/>
                  <a:pt x="188969" y="169316"/>
                </a:cubicBezTo>
                <a:lnTo>
                  <a:pt x="188969" y="169342"/>
                </a:lnTo>
                <a:lnTo>
                  <a:pt x="188994" y="169342"/>
                </a:lnTo>
                <a:cubicBezTo>
                  <a:pt x="189045" y="169291"/>
                  <a:pt x="189071" y="169214"/>
                  <a:pt x="189096" y="169138"/>
                </a:cubicBezTo>
                <a:cubicBezTo>
                  <a:pt x="189096" y="169081"/>
                  <a:pt x="189120" y="169064"/>
                  <a:pt x="189149" y="169064"/>
                </a:cubicBezTo>
                <a:cubicBezTo>
                  <a:pt x="189173" y="169064"/>
                  <a:pt x="189201" y="169075"/>
                  <a:pt x="189224" y="169087"/>
                </a:cubicBezTo>
                <a:cubicBezTo>
                  <a:pt x="189326" y="169112"/>
                  <a:pt x="189428" y="169163"/>
                  <a:pt x="189505" y="169214"/>
                </a:cubicBezTo>
                <a:cubicBezTo>
                  <a:pt x="189530" y="169265"/>
                  <a:pt x="189556" y="169342"/>
                  <a:pt x="189581" y="169367"/>
                </a:cubicBezTo>
                <a:cubicBezTo>
                  <a:pt x="189605" y="169399"/>
                  <a:pt x="189631" y="169411"/>
                  <a:pt x="189658" y="169411"/>
                </a:cubicBezTo>
                <a:cubicBezTo>
                  <a:pt x="189719" y="169411"/>
                  <a:pt x="189784" y="169351"/>
                  <a:pt x="189836" y="169316"/>
                </a:cubicBezTo>
                <a:cubicBezTo>
                  <a:pt x="189862" y="169316"/>
                  <a:pt x="189862" y="169291"/>
                  <a:pt x="189887" y="169291"/>
                </a:cubicBezTo>
                <a:cubicBezTo>
                  <a:pt x="189887" y="169291"/>
                  <a:pt x="189887" y="169316"/>
                  <a:pt x="189887" y="169367"/>
                </a:cubicBezTo>
                <a:cubicBezTo>
                  <a:pt x="189887" y="169393"/>
                  <a:pt x="189964" y="169418"/>
                  <a:pt x="190015" y="169418"/>
                </a:cubicBezTo>
                <a:cubicBezTo>
                  <a:pt x="190033" y="169422"/>
                  <a:pt x="190050" y="169423"/>
                  <a:pt x="190067" y="169423"/>
                </a:cubicBezTo>
                <a:cubicBezTo>
                  <a:pt x="190172" y="169423"/>
                  <a:pt x="190263" y="169364"/>
                  <a:pt x="190372" y="169342"/>
                </a:cubicBezTo>
                <a:cubicBezTo>
                  <a:pt x="190500" y="169367"/>
                  <a:pt x="190628" y="169393"/>
                  <a:pt x="190755" y="169418"/>
                </a:cubicBezTo>
                <a:lnTo>
                  <a:pt x="190857" y="169444"/>
                </a:lnTo>
                <a:cubicBezTo>
                  <a:pt x="190908" y="169546"/>
                  <a:pt x="190985" y="169597"/>
                  <a:pt x="191087" y="169597"/>
                </a:cubicBezTo>
                <a:cubicBezTo>
                  <a:pt x="191113" y="169674"/>
                  <a:pt x="191189" y="169674"/>
                  <a:pt x="191266" y="169674"/>
                </a:cubicBezTo>
                <a:lnTo>
                  <a:pt x="191393" y="169674"/>
                </a:lnTo>
                <a:cubicBezTo>
                  <a:pt x="191393" y="169699"/>
                  <a:pt x="191419" y="169725"/>
                  <a:pt x="191470" y="169725"/>
                </a:cubicBezTo>
                <a:cubicBezTo>
                  <a:pt x="191546" y="169827"/>
                  <a:pt x="191700" y="169801"/>
                  <a:pt x="191802" y="169878"/>
                </a:cubicBezTo>
                <a:lnTo>
                  <a:pt x="191802" y="169954"/>
                </a:lnTo>
                <a:cubicBezTo>
                  <a:pt x="191802" y="170005"/>
                  <a:pt x="191802" y="170056"/>
                  <a:pt x="191853" y="170082"/>
                </a:cubicBezTo>
                <a:cubicBezTo>
                  <a:pt x="191860" y="170089"/>
                  <a:pt x="191868" y="170092"/>
                  <a:pt x="191878" y="170092"/>
                </a:cubicBezTo>
                <a:cubicBezTo>
                  <a:pt x="191904" y="170092"/>
                  <a:pt x="191936" y="170068"/>
                  <a:pt x="191955" y="170031"/>
                </a:cubicBezTo>
                <a:lnTo>
                  <a:pt x="192108" y="170031"/>
                </a:lnTo>
                <a:cubicBezTo>
                  <a:pt x="192127" y="170106"/>
                  <a:pt x="192173" y="170153"/>
                  <a:pt x="192216" y="170153"/>
                </a:cubicBezTo>
                <a:cubicBezTo>
                  <a:pt x="192232" y="170153"/>
                  <a:pt x="192247" y="170147"/>
                  <a:pt x="192261" y="170133"/>
                </a:cubicBezTo>
                <a:cubicBezTo>
                  <a:pt x="192314" y="170115"/>
                  <a:pt x="192342" y="170086"/>
                  <a:pt x="192389" y="170086"/>
                </a:cubicBezTo>
                <a:cubicBezTo>
                  <a:pt x="192409" y="170086"/>
                  <a:pt x="192434" y="170092"/>
                  <a:pt x="192465" y="170107"/>
                </a:cubicBezTo>
                <a:cubicBezTo>
                  <a:pt x="192483" y="170119"/>
                  <a:pt x="192501" y="170124"/>
                  <a:pt x="192519" y="170124"/>
                </a:cubicBezTo>
                <a:cubicBezTo>
                  <a:pt x="192577" y="170124"/>
                  <a:pt x="192636" y="170070"/>
                  <a:pt x="192695" y="170031"/>
                </a:cubicBezTo>
                <a:cubicBezTo>
                  <a:pt x="192741" y="170068"/>
                  <a:pt x="192780" y="170081"/>
                  <a:pt x="192818" y="170081"/>
                </a:cubicBezTo>
                <a:cubicBezTo>
                  <a:pt x="192884" y="170081"/>
                  <a:pt x="192945" y="170038"/>
                  <a:pt x="193027" y="170005"/>
                </a:cubicBezTo>
                <a:cubicBezTo>
                  <a:pt x="193078" y="170031"/>
                  <a:pt x="193129" y="170031"/>
                  <a:pt x="193205" y="170056"/>
                </a:cubicBezTo>
                <a:cubicBezTo>
                  <a:pt x="193256" y="170056"/>
                  <a:pt x="193333" y="170031"/>
                  <a:pt x="193359" y="169954"/>
                </a:cubicBezTo>
                <a:cubicBezTo>
                  <a:pt x="193461" y="169954"/>
                  <a:pt x="193588" y="169903"/>
                  <a:pt x="193665" y="169801"/>
                </a:cubicBezTo>
                <a:cubicBezTo>
                  <a:pt x="193716" y="169776"/>
                  <a:pt x="193818" y="169725"/>
                  <a:pt x="193792" y="169622"/>
                </a:cubicBezTo>
                <a:cubicBezTo>
                  <a:pt x="193741" y="169469"/>
                  <a:pt x="193869" y="169520"/>
                  <a:pt x="193920" y="169495"/>
                </a:cubicBezTo>
                <a:cubicBezTo>
                  <a:pt x="194022" y="169546"/>
                  <a:pt x="194150" y="169571"/>
                  <a:pt x="194252" y="169571"/>
                </a:cubicBezTo>
                <a:lnTo>
                  <a:pt x="194379" y="169571"/>
                </a:lnTo>
                <a:cubicBezTo>
                  <a:pt x="194405" y="169597"/>
                  <a:pt x="194405" y="169597"/>
                  <a:pt x="194405" y="169622"/>
                </a:cubicBezTo>
                <a:cubicBezTo>
                  <a:pt x="194405" y="169711"/>
                  <a:pt x="194463" y="169781"/>
                  <a:pt x="194528" y="169781"/>
                </a:cubicBezTo>
                <a:cubicBezTo>
                  <a:pt x="194538" y="169781"/>
                  <a:pt x="194548" y="169779"/>
                  <a:pt x="194558" y="169776"/>
                </a:cubicBezTo>
                <a:cubicBezTo>
                  <a:pt x="194574" y="169772"/>
                  <a:pt x="194592" y="169771"/>
                  <a:pt x="194609" y="169771"/>
                </a:cubicBezTo>
                <a:cubicBezTo>
                  <a:pt x="194655" y="169771"/>
                  <a:pt x="194705" y="169779"/>
                  <a:pt x="194752" y="169779"/>
                </a:cubicBezTo>
                <a:cubicBezTo>
                  <a:pt x="194829" y="169779"/>
                  <a:pt x="194900" y="169758"/>
                  <a:pt x="194941" y="169648"/>
                </a:cubicBezTo>
                <a:cubicBezTo>
                  <a:pt x="194975" y="169634"/>
                  <a:pt x="195009" y="169628"/>
                  <a:pt x="195043" y="169628"/>
                </a:cubicBezTo>
                <a:cubicBezTo>
                  <a:pt x="195135" y="169628"/>
                  <a:pt x="195224" y="169675"/>
                  <a:pt x="195298" y="169750"/>
                </a:cubicBezTo>
                <a:cubicBezTo>
                  <a:pt x="195336" y="169787"/>
                  <a:pt x="195400" y="169811"/>
                  <a:pt x="195462" y="169811"/>
                </a:cubicBezTo>
                <a:cubicBezTo>
                  <a:pt x="195485" y="169811"/>
                  <a:pt x="195507" y="169808"/>
                  <a:pt x="195528" y="169801"/>
                </a:cubicBezTo>
                <a:cubicBezTo>
                  <a:pt x="195630" y="169801"/>
                  <a:pt x="195707" y="169776"/>
                  <a:pt x="195783" y="169750"/>
                </a:cubicBezTo>
                <a:cubicBezTo>
                  <a:pt x="195885" y="169750"/>
                  <a:pt x="195885" y="169750"/>
                  <a:pt x="195885" y="169929"/>
                </a:cubicBezTo>
                <a:cubicBezTo>
                  <a:pt x="195885" y="170031"/>
                  <a:pt x="195936" y="170158"/>
                  <a:pt x="196038" y="170158"/>
                </a:cubicBezTo>
                <a:cubicBezTo>
                  <a:pt x="196041" y="170159"/>
                  <a:pt x="196044" y="170160"/>
                  <a:pt x="196047" y="170160"/>
                </a:cubicBezTo>
                <a:cubicBezTo>
                  <a:pt x="196117" y="170160"/>
                  <a:pt x="196147" y="169872"/>
                  <a:pt x="196294" y="169725"/>
                </a:cubicBezTo>
                <a:cubicBezTo>
                  <a:pt x="196370" y="169801"/>
                  <a:pt x="196472" y="169801"/>
                  <a:pt x="196574" y="169801"/>
                </a:cubicBezTo>
                <a:cubicBezTo>
                  <a:pt x="196625" y="169776"/>
                  <a:pt x="196674" y="169767"/>
                  <a:pt x="196720" y="169767"/>
                </a:cubicBezTo>
                <a:cubicBezTo>
                  <a:pt x="196813" y="169767"/>
                  <a:pt x="196898" y="169801"/>
                  <a:pt x="196983" y="169801"/>
                </a:cubicBezTo>
                <a:cubicBezTo>
                  <a:pt x="196983" y="169980"/>
                  <a:pt x="197136" y="170005"/>
                  <a:pt x="197238" y="170107"/>
                </a:cubicBezTo>
                <a:cubicBezTo>
                  <a:pt x="197270" y="170151"/>
                  <a:pt x="197303" y="170166"/>
                  <a:pt x="197335" y="170166"/>
                </a:cubicBezTo>
                <a:cubicBezTo>
                  <a:pt x="197379" y="170166"/>
                  <a:pt x="197423" y="170137"/>
                  <a:pt x="197468" y="170107"/>
                </a:cubicBezTo>
                <a:lnTo>
                  <a:pt x="197544" y="170184"/>
                </a:lnTo>
                <a:cubicBezTo>
                  <a:pt x="197570" y="170235"/>
                  <a:pt x="197570" y="170286"/>
                  <a:pt x="197595" y="170337"/>
                </a:cubicBezTo>
                <a:cubicBezTo>
                  <a:pt x="197544" y="170337"/>
                  <a:pt x="197468" y="170337"/>
                  <a:pt x="197442" y="170414"/>
                </a:cubicBezTo>
                <a:cubicBezTo>
                  <a:pt x="197506" y="170465"/>
                  <a:pt x="197538" y="170490"/>
                  <a:pt x="197567" y="170490"/>
                </a:cubicBezTo>
                <a:cubicBezTo>
                  <a:pt x="197595" y="170490"/>
                  <a:pt x="197621" y="170465"/>
                  <a:pt x="197672" y="170414"/>
                </a:cubicBezTo>
                <a:lnTo>
                  <a:pt x="198055" y="170414"/>
                </a:lnTo>
                <a:cubicBezTo>
                  <a:pt x="198135" y="170454"/>
                  <a:pt x="198209" y="170487"/>
                  <a:pt x="198279" y="170487"/>
                </a:cubicBezTo>
                <a:cubicBezTo>
                  <a:pt x="198342" y="170487"/>
                  <a:pt x="198403" y="170461"/>
                  <a:pt x="198463" y="170388"/>
                </a:cubicBezTo>
                <a:cubicBezTo>
                  <a:pt x="198501" y="170363"/>
                  <a:pt x="198533" y="170350"/>
                  <a:pt x="198562" y="170350"/>
                </a:cubicBezTo>
                <a:cubicBezTo>
                  <a:pt x="198591" y="170350"/>
                  <a:pt x="198616" y="170363"/>
                  <a:pt x="198642" y="170388"/>
                </a:cubicBezTo>
                <a:cubicBezTo>
                  <a:pt x="198642" y="170414"/>
                  <a:pt x="198667" y="170439"/>
                  <a:pt x="198718" y="170465"/>
                </a:cubicBezTo>
                <a:cubicBezTo>
                  <a:pt x="198732" y="170478"/>
                  <a:pt x="198741" y="170483"/>
                  <a:pt x="198751" y="170483"/>
                </a:cubicBezTo>
                <a:cubicBezTo>
                  <a:pt x="198773" y="170483"/>
                  <a:pt x="198793" y="170459"/>
                  <a:pt x="198847" y="170459"/>
                </a:cubicBezTo>
                <a:cubicBezTo>
                  <a:pt x="198861" y="170459"/>
                  <a:pt x="198878" y="170461"/>
                  <a:pt x="198897" y="170465"/>
                </a:cubicBezTo>
                <a:cubicBezTo>
                  <a:pt x="198948" y="170465"/>
                  <a:pt x="198948" y="170439"/>
                  <a:pt x="198973" y="170414"/>
                </a:cubicBezTo>
                <a:lnTo>
                  <a:pt x="199076" y="170414"/>
                </a:lnTo>
                <a:cubicBezTo>
                  <a:pt x="199101" y="170388"/>
                  <a:pt x="199127" y="170363"/>
                  <a:pt x="199127" y="170312"/>
                </a:cubicBezTo>
                <a:cubicBezTo>
                  <a:pt x="199152" y="170286"/>
                  <a:pt x="199203" y="170210"/>
                  <a:pt x="199280" y="170184"/>
                </a:cubicBezTo>
                <a:lnTo>
                  <a:pt x="199535" y="170184"/>
                </a:lnTo>
                <a:cubicBezTo>
                  <a:pt x="199604" y="170207"/>
                  <a:pt x="199673" y="170220"/>
                  <a:pt x="199739" y="170220"/>
                </a:cubicBezTo>
                <a:cubicBezTo>
                  <a:pt x="199821" y="170220"/>
                  <a:pt x="199899" y="170201"/>
                  <a:pt x="199969" y="170158"/>
                </a:cubicBezTo>
                <a:cubicBezTo>
                  <a:pt x="200014" y="170129"/>
                  <a:pt x="200067" y="170116"/>
                  <a:pt x="200125" y="170116"/>
                </a:cubicBezTo>
                <a:cubicBezTo>
                  <a:pt x="200165" y="170116"/>
                  <a:pt x="200207" y="170122"/>
                  <a:pt x="200250" y="170133"/>
                </a:cubicBezTo>
                <a:cubicBezTo>
                  <a:pt x="200268" y="170170"/>
                  <a:pt x="200287" y="170194"/>
                  <a:pt x="200316" y="170194"/>
                </a:cubicBezTo>
                <a:cubicBezTo>
                  <a:pt x="200326" y="170194"/>
                  <a:pt x="200338" y="170191"/>
                  <a:pt x="200352" y="170184"/>
                </a:cubicBezTo>
                <a:cubicBezTo>
                  <a:pt x="200403" y="170286"/>
                  <a:pt x="200505" y="170363"/>
                  <a:pt x="200607" y="170363"/>
                </a:cubicBezTo>
                <a:cubicBezTo>
                  <a:pt x="200673" y="170363"/>
                  <a:pt x="200719" y="170419"/>
                  <a:pt x="200764" y="170419"/>
                </a:cubicBezTo>
                <a:cubicBezTo>
                  <a:pt x="200771" y="170419"/>
                  <a:pt x="200778" y="170417"/>
                  <a:pt x="200786" y="170414"/>
                </a:cubicBezTo>
                <a:cubicBezTo>
                  <a:pt x="200820" y="170397"/>
                  <a:pt x="200854" y="170391"/>
                  <a:pt x="200888" y="170391"/>
                </a:cubicBezTo>
                <a:cubicBezTo>
                  <a:pt x="200956" y="170391"/>
                  <a:pt x="201024" y="170414"/>
                  <a:pt x="201092" y="170414"/>
                </a:cubicBezTo>
                <a:cubicBezTo>
                  <a:pt x="201092" y="170337"/>
                  <a:pt x="201143" y="170286"/>
                  <a:pt x="201117" y="170235"/>
                </a:cubicBezTo>
                <a:cubicBezTo>
                  <a:pt x="201117" y="170218"/>
                  <a:pt x="201106" y="170212"/>
                  <a:pt x="201089" y="170212"/>
                </a:cubicBezTo>
                <a:cubicBezTo>
                  <a:pt x="201055" y="170212"/>
                  <a:pt x="200998" y="170235"/>
                  <a:pt x="200964" y="170235"/>
                </a:cubicBezTo>
                <a:cubicBezTo>
                  <a:pt x="200913" y="170235"/>
                  <a:pt x="200913" y="170210"/>
                  <a:pt x="200939" y="170158"/>
                </a:cubicBezTo>
                <a:cubicBezTo>
                  <a:pt x="200964" y="170107"/>
                  <a:pt x="201015" y="170056"/>
                  <a:pt x="201015" y="170005"/>
                </a:cubicBezTo>
                <a:cubicBezTo>
                  <a:pt x="201041" y="169980"/>
                  <a:pt x="201066" y="169954"/>
                  <a:pt x="201117" y="169954"/>
                </a:cubicBezTo>
                <a:cubicBezTo>
                  <a:pt x="201271" y="170031"/>
                  <a:pt x="201449" y="170056"/>
                  <a:pt x="201628" y="170082"/>
                </a:cubicBezTo>
                <a:cubicBezTo>
                  <a:pt x="201704" y="170133"/>
                  <a:pt x="201806" y="170082"/>
                  <a:pt x="201858" y="170158"/>
                </a:cubicBezTo>
                <a:cubicBezTo>
                  <a:pt x="201806" y="170158"/>
                  <a:pt x="201755" y="170210"/>
                  <a:pt x="201781" y="170235"/>
                </a:cubicBezTo>
                <a:cubicBezTo>
                  <a:pt x="201832" y="170312"/>
                  <a:pt x="201883" y="170363"/>
                  <a:pt x="201960" y="170439"/>
                </a:cubicBezTo>
                <a:cubicBezTo>
                  <a:pt x="201969" y="170444"/>
                  <a:pt x="201977" y="170446"/>
                  <a:pt x="201985" y="170446"/>
                </a:cubicBezTo>
                <a:cubicBezTo>
                  <a:pt x="202019" y="170446"/>
                  <a:pt x="202036" y="170404"/>
                  <a:pt x="202036" y="170363"/>
                </a:cubicBezTo>
                <a:cubicBezTo>
                  <a:pt x="202063" y="170345"/>
                  <a:pt x="202097" y="170336"/>
                  <a:pt x="202132" y="170336"/>
                </a:cubicBezTo>
                <a:cubicBezTo>
                  <a:pt x="202197" y="170336"/>
                  <a:pt x="202267" y="170364"/>
                  <a:pt x="202317" y="170414"/>
                </a:cubicBezTo>
                <a:cubicBezTo>
                  <a:pt x="202291" y="170439"/>
                  <a:pt x="202291" y="170490"/>
                  <a:pt x="202266" y="170541"/>
                </a:cubicBezTo>
                <a:cubicBezTo>
                  <a:pt x="202266" y="170618"/>
                  <a:pt x="202317" y="170694"/>
                  <a:pt x="202368" y="170694"/>
                </a:cubicBezTo>
                <a:cubicBezTo>
                  <a:pt x="202384" y="170688"/>
                  <a:pt x="202401" y="170685"/>
                  <a:pt x="202417" y="170685"/>
                </a:cubicBezTo>
                <a:cubicBezTo>
                  <a:pt x="202506" y="170685"/>
                  <a:pt x="202596" y="170765"/>
                  <a:pt x="202695" y="170765"/>
                </a:cubicBezTo>
                <a:cubicBezTo>
                  <a:pt x="202722" y="170765"/>
                  <a:pt x="202749" y="170759"/>
                  <a:pt x="202776" y="170745"/>
                </a:cubicBezTo>
                <a:cubicBezTo>
                  <a:pt x="202849" y="170727"/>
                  <a:pt x="202921" y="170709"/>
                  <a:pt x="203002" y="170709"/>
                </a:cubicBezTo>
                <a:cubicBezTo>
                  <a:pt x="203036" y="170709"/>
                  <a:pt x="203071" y="170712"/>
                  <a:pt x="203108" y="170720"/>
                </a:cubicBezTo>
                <a:cubicBezTo>
                  <a:pt x="203159" y="170720"/>
                  <a:pt x="203236" y="170694"/>
                  <a:pt x="203312" y="170643"/>
                </a:cubicBezTo>
                <a:lnTo>
                  <a:pt x="203848" y="170618"/>
                </a:lnTo>
                <a:cubicBezTo>
                  <a:pt x="203874" y="170618"/>
                  <a:pt x="203899" y="170592"/>
                  <a:pt x="203899" y="170567"/>
                </a:cubicBezTo>
                <a:cubicBezTo>
                  <a:pt x="204001" y="170618"/>
                  <a:pt x="204104" y="170643"/>
                  <a:pt x="204231" y="170643"/>
                </a:cubicBezTo>
                <a:cubicBezTo>
                  <a:pt x="204257" y="170643"/>
                  <a:pt x="204282" y="170618"/>
                  <a:pt x="204282" y="170567"/>
                </a:cubicBezTo>
                <a:cubicBezTo>
                  <a:pt x="204359" y="170592"/>
                  <a:pt x="204410" y="170618"/>
                  <a:pt x="204486" y="170618"/>
                </a:cubicBezTo>
                <a:cubicBezTo>
                  <a:pt x="204563" y="170618"/>
                  <a:pt x="204588" y="170592"/>
                  <a:pt x="204537" y="170490"/>
                </a:cubicBezTo>
                <a:lnTo>
                  <a:pt x="204435" y="170337"/>
                </a:lnTo>
                <a:cubicBezTo>
                  <a:pt x="204461" y="170312"/>
                  <a:pt x="204512" y="170286"/>
                  <a:pt x="204537" y="170261"/>
                </a:cubicBezTo>
                <a:lnTo>
                  <a:pt x="204588" y="170261"/>
                </a:lnTo>
                <a:cubicBezTo>
                  <a:pt x="204614" y="170299"/>
                  <a:pt x="204639" y="170318"/>
                  <a:pt x="204668" y="170318"/>
                </a:cubicBezTo>
                <a:cubicBezTo>
                  <a:pt x="204697" y="170318"/>
                  <a:pt x="204729" y="170299"/>
                  <a:pt x="204767" y="170261"/>
                </a:cubicBezTo>
                <a:lnTo>
                  <a:pt x="204844" y="170235"/>
                </a:lnTo>
                <a:lnTo>
                  <a:pt x="204844" y="170235"/>
                </a:lnTo>
                <a:cubicBezTo>
                  <a:pt x="204818" y="170312"/>
                  <a:pt x="204793" y="170388"/>
                  <a:pt x="204767" y="170439"/>
                </a:cubicBezTo>
                <a:cubicBezTo>
                  <a:pt x="204742" y="170516"/>
                  <a:pt x="204767" y="170567"/>
                  <a:pt x="204844" y="170592"/>
                </a:cubicBezTo>
                <a:cubicBezTo>
                  <a:pt x="204874" y="170623"/>
                  <a:pt x="204912" y="170637"/>
                  <a:pt x="204952" y="170637"/>
                </a:cubicBezTo>
                <a:cubicBezTo>
                  <a:pt x="205013" y="170637"/>
                  <a:pt x="205078" y="170603"/>
                  <a:pt x="205124" y="170541"/>
                </a:cubicBezTo>
                <a:cubicBezTo>
                  <a:pt x="205175" y="170516"/>
                  <a:pt x="205226" y="170465"/>
                  <a:pt x="205150" y="170414"/>
                </a:cubicBezTo>
                <a:cubicBezTo>
                  <a:pt x="205099" y="170337"/>
                  <a:pt x="205099" y="170363"/>
                  <a:pt x="205124" y="170312"/>
                </a:cubicBezTo>
                <a:lnTo>
                  <a:pt x="205354" y="170312"/>
                </a:lnTo>
                <a:cubicBezTo>
                  <a:pt x="205420" y="170312"/>
                  <a:pt x="205467" y="170424"/>
                  <a:pt x="205543" y="170424"/>
                </a:cubicBezTo>
                <a:cubicBezTo>
                  <a:pt x="205556" y="170424"/>
                  <a:pt x="205569" y="170421"/>
                  <a:pt x="205584" y="170414"/>
                </a:cubicBezTo>
                <a:cubicBezTo>
                  <a:pt x="205621" y="170404"/>
                  <a:pt x="205659" y="170398"/>
                  <a:pt x="205696" y="170398"/>
                </a:cubicBezTo>
                <a:cubicBezTo>
                  <a:pt x="205761" y="170398"/>
                  <a:pt x="205825" y="170416"/>
                  <a:pt x="205890" y="170465"/>
                </a:cubicBezTo>
                <a:cubicBezTo>
                  <a:pt x="205967" y="170490"/>
                  <a:pt x="205865" y="170618"/>
                  <a:pt x="205865" y="170720"/>
                </a:cubicBezTo>
                <a:cubicBezTo>
                  <a:pt x="205839" y="170771"/>
                  <a:pt x="205890" y="170822"/>
                  <a:pt x="205941" y="170822"/>
                </a:cubicBezTo>
                <a:cubicBezTo>
                  <a:pt x="206018" y="170822"/>
                  <a:pt x="206043" y="170771"/>
                  <a:pt x="206043" y="170720"/>
                </a:cubicBezTo>
                <a:cubicBezTo>
                  <a:pt x="206043" y="170669"/>
                  <a:pt x="206043" y="170669"/>
                  <a:pt x="206043" y="170618"/>
                </a:cubicBezTo>
                <a:cubicBezTo>
                  <a:pt x="206043" y="170592"/>
                  <a:pt x="206043" y="170541"/>
                  <a:pt x="206069" y="170516"/>
                </a:cubicBezTo>
                <a:cubicBezTo>
                  <a:pt x="206187" y="170417"/>
                  <a:pt x="206337" y="170379"/>
                  <a:pt x="206481" y="170379"/>
                </a:cubicBezTo>
                <a:cubicBezTo>
                  <a:pt x="206523" y="170379"/>
                  <a:pt x="206565" y="170382"/>
                  <a:pt x="206605" y="170388"/>
                </a:cubicBezTo>
                <a:lnTo>
                  <a:pt x="206656" y="170388"/>
                </a:lnTo>
                <a:cubicBezTo>
                  <a:pt x="206656" y="170388"/>
                  <a:pt x="206477" y="170312"/>
                  <a:pt x="206477" y="170158"/>
                </a:cubicBezTo>
                <a:lnTo>
                  <a:pt x="206477" y="170158"/>
                </a:lnTo>
                <a:cubicBezTo>
                  <a:pt x="206573" y="170216"/>
                  <a:pt x="206669" y="170245"/>
                  <a:pt x="206775" y="170245"/>
                </a:cubicBezTo>
                <a:cubicBezTo>
                  <a:pt x="206810" y="170245"/>
                  <a:pt x="206847" y="170241"/>
                  <a:pt x="206885" y="170235"/>
                </a:cubicBezTo>
                <a:cubicBezTo>
                  <a:pt x="206937" y="170210"/>
                  <a:pt x="206937" y="170107"/>
                  <a:pt x="206809" y="170082"/>
                </a:cubicBezTo>
                <a:lnTo>
                  <a:pt x="206783" y="170082"/>
                </a:lnTo>
                <a:cubicBezTo>
                  <a:pt x="206681" y="170082"/>
                  <a:pt x="206681" y="170082"/>
                  <a:pt x="206681" y="169929"/>
                </a:cubicBezTo>
                <a:cubicBezTo>
                  <a:pt x="206707" y="169929"/>
                  <a:pt x="206707" y="169954"/>
                  <a:pt x="206732" y="169980"/>
                </a:cubicBezTo>
                <a:cubicBezTo>
                  <a:pt x="206780" y="170012"/>
                  <a:pt x="206825" y="170024"/>
                  <a:pt x="206869" y="170024"/>
                </a:cubicBezTo>
                <a:cubicBezTo>
                  <a:pt x="207007" y="170024"/>
                  <a:pt x="207131" y="169907"/>
                  <a:pt x="207271" y="169907"/>
                </a:cubicBezTo>
                <a:cubicBezTo>
                  <a:pt x="207303" y="169907"/>
                  <a:pt x="207336" y="169914"/>
                  <a:pt x="207370" y="169929"/>
                </a:cubicBezTo>
                <a:cubicBezTo>
                  <a:pt x="207370" y="169929"/>
                  <a:pt x="207421" y="169878"/>
                  <a:pt x="207447" y="169852"/>
                </a:cubicBezTo>
                <a:cubicBezTo>
                  <a:pt x="207481" y="169818"/>
                  <a:pt x="207515" y="169807"/>
                  <a:pt x="207550" y="169807"/>
                </a:cubicBezTo>
                <a:cubicBezTo>
                  <a:pt x="207620" y="169807"/>
                  <a:pt x="207694" y="169852"/>
                  <a:pt x="207779" y="169852"/>
                </a:cubicBezTo>
                <a:cubicBezTo>
                  <a:pt x="208008" y="169852"/>
                  <a:pt x="208238" y="169903"/>
                  <a:pt x="208442" y="170005"/>
                </a:cubicBezTo>
                <a:cubicBezTo>
                  <a:pt x="208472" y="170035"/>
                  <a:pt x="208520" y="170048"/>
                  <a:pt x="208564" y="170048"/>
                </a:cubicBezTo>
                <a:cubicBezTo>
                  <a:pt x="208595" y="170048"/>
                  <a:pt x="208625" y="170041"/>
                  <a:pt x="208647" y="170031"/>
                </a:cubicBezTo>
                <a:cubicBezTo>
                  <a:pt x="208749" y="170005"/>
                  <a:pt x="208825" y="170005"/>
                  <a:pt x="208927" y="170005"/>
                </a:cubicBezTo>
                <a:lnTo>
                  <a:pt x="209004" y="170005"/>
                </a:lnTo>
                <a:cubicBezTo>
                  <a:pt x="209046" y="170047"/>
                  <a:pt x="209104" y="170089"/>
                  <a:pt x="209180" y="170089"/>
                </a:cubicBezTo>
                <a:cubicBezTo>
                  <a:pt x="209197" y="170089"/>
                  <a:pt x="209215" y="170087"/>
                  <a:pt x="209234" y="170082"/>
                </a:cubicBezTo>
                <a:cubicBezTo>
                  <a:pt x="209248" y="170078"/>
                  <a:pt x="209262" y="170077"/>
                  <a:pt x="209275" y="170077"/>
                </a:cubicBezTo>
                <a:cubicBezTo>
                  <a:pt x="209357" y="170077"/>
                  <a:pt x="209426" y="170137"/>
                  <a:pt x="209514" y="170158"/>
                </a:cubicBezTo>
                <a:cubicBezTo>
                  <a:pt x="209565" y="170210"/>
                  <a:pt x="209591" y="170286"/>
                  <a:pt x="209565" y="170363"/>
                </a:cubicBezTo>
                <a:cubicBezTo>
                  <a:pt x="209514" y="170388"/>
                  <a:pt x="209540" y="170465"/>
                  <a:pt x="209616" y="170465"/>
                </a:cubicBezTo>
                <a:cubicBezTo>
                  <a:pt x="209623" y="170472"/>
                  <a:pt x="209632" y="170475"/>
                  <a:pt x="209641" y="170475"/>
                </a:cubicBezTo>
                <a:cubicBezTo>
                  <a:pt x="209667" y="170475"/>
                  <a:pt x="209700" y="170451"/>
                  <a:pt x="209718" y="170414"/>
                </a:cubicBezTo>
                <a:cubicBezTo>
                  <a:pt x="209718" y="170388"/>
                  <a:pt x="209718" y="170363"/>
                  <a:pt x="209744" y="170337"/>
                </a:cubicBezTo>
                <a:cubicBezTo>
                  <a:pt x="209791" y="170259"/>
                  <a:pt x="209809" y="170229"/>
                  <a:pt x="209851" y="170229"/>
                </a:cubicBezTo>
                <a:cubicBezTo>
                  <a:pt x="209878" y="170229"/>
                  <a:pt x="209914" y="170241"/>
                  <a:pt x="209974" y="170261"/>
                </a:cubicBezTo>
                <a:cubicBezTo>
                  <a:pt x="209999" y="170261"/>
                  <a:pt x="210025" y="170261"/>
                  <a:pt x="210050" y="170235"/>
                </a:cubicBezTo>
                <a:cubicBezTo>
                  <a:pt x="210178" y="170235"/>
                  <a:pt x="210280" y="170261"/>
                  <a:pt x="210382" y="170337"/>
                </a:cubicBezTo>
                <a:cubicBezTo>
                  <a:pt x="210406" y="170373"/>
                  <a:pt x="210446" y="170392"/>
                  <a:pt x="210485" y="170392"/>
                </a:cubicBezTo>
                <a:cubicBezTo>
                  <a:pt x="210530" y="170392"/>
                  <a:pt x="210573" y="170366"/>
                  <a:pt x="210586" y="170312"/>
                </a:cubicBezTo>
                <a:cubicBezTo>
                  <a:pt x="210625" y="170324"/>
                  <a:pt x="210669" y="170337"/>
                  <a:pt x="210707" y="170337"/>
                </a:cubicBezTo>
                <a:cubicBezTo>
                  <a:pt x="210746" y="170337"/>
                  <a:pt x="210778" y="170324"/>
                  <a:pt x="210790" y="170286"/>
                </a:cubicBezTo>
                <a:cubicBezTo>
                  <a:pt x="210816" y="170210"/>
                  <a:pt x="210892" y="170184"/>
                  <a:pt x="210969" y="170184"/>
                </a:cubicBezTo>
                <a:cubicBezTo>
                  <a:pt x="211020" y="170184"/>
                  <a:pt x="211071" y="170158"/>
                  <a:pt x="211097" y="170158"/>
                </a:cubicBezTo>
                <a:cubicBezTo>
                  <a:pt x="211173" y="170158"/>
                  <a:pt x="211256" y="170178"/>
                  <a:pt x="211333" y="170178"/>
                </a:cubicBezTo>
                <a:cubicBezTo>
                  <a:pt x="211409" y="170178"/>
                  <a:pt x="211480" y="170158"/>
                  <a:pt x="211531" y="170082"/>
                </a:cubicBezTo>
                <a:cubicBezTo>
                  <a:pt x="211546" y="170052"/>
                  <a:pt x="211569" y="170040"/>
                  <a:pt x="211597" y="170040"/>
                </a:cubicBezTo>
                <a:cubicBezTo>
                  <a:pt x="211616" y="170040"/>
                  <a:pt x="211637" y="170046"/>
                  <a:pt x="211658" y="170056"/>
                </a:cubicBezTo>
                <a:cubicBezTo>
                  <a:pt x="211684" y="170065"/>
                  <a:pt x="211715" y="170065"/>
                  <a:pt x="211747" y="170065"/>
                </a:cubicBezTo>
                <a:lnTo>
                  <a:pt x="211747" y="170065"/>
                </a:lnTo>
                <a:cubicBezTo>
                  <a:pt x="211811" y="170065"/>
                  <a:pt x="211879" y="170065"/>
                  <a:pt x="211913" y="170133"/>
                </a:cubicBezTo>
                <a:cubicBezTo>
                  <a:pt x="211939" y="170171"/>
                  <a:pt x="211964" y="170190"/>
                  <a:pt x="211993" y="170190"/>
                </a:cubicBezTo>
                <a:cubicBezTo>
                  <a:pt x="212022" y="170190"/>
                  <a:pt x="212054" y="170171"/>
                  <a:pt x="212092" y="170133"/>
                </a:cubicBezTo>
                <a:cubicBezTo>
                  <a:pt x="212169" y="170082"/>
                  <a:pt x="212398" y="170133"/>
                  <a:pt x="212500" y="170005"/>
                </a:cubicBezTo>
                <a:lnTo>
                  <a:pt x="212654" y="170005"/>
                </a:lnTo>
                <a:cubicBezTo>
                  <a:pt x="212730" y="169980"/>
                  <a:pt x="212730" y="169929"/>
                  <a:pt x="212730" y="169852"/>
                </a:cubicBezTo>
                <a:lnTo>
                  <a:pt x="212730" y="169776"/>
                </a:lnTo>
                <a:lnTo>
                  <a:pt x="212807" y="169776"/>
                </a:lnTo>
                <a:cubicBezTo>
                  <a:pt x="212832" y="169776"/>
                  <a:pt x="212858" y="169801"/>
                  <a:pt x="212909" y="169801"/>
                </a:cubicBezTo>
                <a:cubicBezTo>
                  <a:pt x="212934" y="169827"/>
                  <a:pt x="212934" y="169827"/>
                  <a:pt x="212960" y="169852"/>
                </a:cubicBezTo>
                <a:cubicBezTo>
                  <a:pt x="212967" y="169860"/>
                  <a:pt x="212977" y="169863"/>
                  <a:pt x="212987" y="169863"/>
                </a:cubicBezTo>
                <a:cubicBezTo>
                  <a:pt x="213011" y="169863"/>
                  <a:pt x="213036" y="169845"/>
                  <a:pt x="213036" y="169827"/>
                </a:cubicBezTo>
                <a:cubicBezTo>
                  <a:pt x="213062" y="169801"/>
                  <a:pt x="213011" y="169776"/>
                  <a:pt x="212960" y="169776"/>
                </a:cubicBezTo>
                <a:cubicBezTo>
                  <a:pt x="212960" y="169750"/>
                  <a:pt x="212960" y="169725"/>
                  <a:pt x="212960" y="169725"/>
                </a:cubicBezTo>
                <a:lnTo>
                  <a:pt x="213113" y="169725"/>
                </a:lnTo>
                <a:cubicBezTo>
                  <a:pt x="213241" y="169725"/>
                  <a:pt x="213394" y="169699"/>
                  <a:pt x="213496" y="169622"/>
                </a:cubicBezTo>
                <a:cubicBezTo>
                  <a:pt x="213547" y="169622"/>
                  <a:pt x="213598" y="169622"/>
                  <a:pt x="213598" y="169597"/>
                </a:cubicBezTo>
                <a:cubicBezTo>
                  <a:pt x="213634" y="169506"/>
                  <a:pt x="213710" y="169493"/>
                  <a:pt x="213778" y="169493"/>
                </a:cubicBezTo>
                <a:cubicBezTo>
                  <a:pt x="213805" y="169493"/>
                  <a:pt x="213831" y="169495"/>
                  <a:pt x="213853" y="169495"/>
                </a:cubicBezTo>
                <a:cubicBezTo>
                  <a:pt x="213879" y="169520"/>
                  <a:pt x="213898" y="169533"/>
                  <a:pt x="213914" y="169533"/>
                </a:cubicBezTo>
                <a:cubicBezTo>
                  <a:pt x="213930" y="169533"/>
                  <a:pt x="213942" y="169520"/>
                  <a:pt x="213955" y="169495"/>
                </a:cubicBezTo>
                <a:lnTo>
                  <a:pt x="214006" y="169495"/>
                </a:lnTo>
                <a:cubicBezTo>
                  <a:pt x="214040" y="169512"/>
                  <a:pt x="214074" y="169518"/>
                  <a:pt x="214108" y="169518"/>
                </a:cubicBezTo>
                <a:cubicBezTo>
                  <a:pt x="214176" y="169518"/>
                  <a:pt x="214244" y="169495"/>
                  <a:pt x="214313" y="169495"/>
                </a:cubicBezTo>
                <a:lnTo>
                  <a:pt x="214619" y="169418"/>
                </a:lnTo>
                <a:cubicBezTo>
                  <a:pt x="214721" y="169393"/>
                  <a:pt x="214823" y="169380"/>
                  <a:pt x="214922" y="169380"/>
                </a:cubicBezTo>
                <a:cubicBezTo>
                  <a:pt x="215021" y="169380"/>
                  <a:pt x="215116" y="169393"/>
                  <a:pt x="215206" y="169418"/>
                </a:cubicBezTo>
                <a:cubicBezTo>
                  <a:pt x="215225" y="169425"/>
                  <a:pt x="215242" y="169428"/>
                  <a:pt x="215258" y="169428"/>
                </a:cubicBezTo>
                <a:cubicBezTo>
                  <a:pt x="215306" y="169428"/>
                  <a:pt x="215340" y="169399"/>
                  <a:pt x="215359" y="169342"/>
                </a:cubicBezTo>
                <a:cubicBezTo>
                  <a:pt x="215374" y="169312"/>
                  <a:pt x="215406" y="169299"/>
                  <a:pt x="215441" y="169299"/>
                </a:cubicBezTo>
                <a:cubicBezTo>
                  <a:pt x="215465" y="169299"/>
                  <a:pt x="215491" y="169306"/>
                  <a:pt x="215512" y="169316"/>
                </a:cubicBezTo>
                <a:cubicBezTo>
                  <a:pt x="215526" y="169318"/>
                  <a:pt x="215538" y="169320"/>
                  <a:pt x="215549" y="169320"/>
                </a:cubicBezTo>
                <a:cubicBezTo>
                  <a:pt x="215661" y="169320"/>
                  <a:pt x="215644" y="169207"/>
                  <a:pt x="215691" y="169138"/>
                </a:cubicBezTo>
                <a:lnTo>
                  <a:pt x="215742" y="169138"/>
                </a:lnTo>
                <a:cubicBezTo>
                  <a:pt x="215795" y="169244"/>
                  <a:pt x="215849" y="169289"/>
                  <a:pt x="215937" y="169289"/>
                </a:cubicBezTo>
                <a:cubicBezTo>
                  <a:pt x="215975" y="169289"/>
                  <a:pt x="216019" y="169281"/>
                  <a:pt x="216074" y="169265"/>
                </a:cubicBezTo>
                <a:cubicBezTo>
                  <a:pt x="216213" y="169178"/>
                  <a:pt x="216376" y="169138"/>
                  <a:pt x="216539" y="169138"/>
                </a:cubicBezTo>
                <a:cubicBezTo>
                  <a:pt x="216615" y="169138"/>
                  <a:pt x="216690" y="169147"/>
                  <a:pt x="216763" y="169163"/>
                </a:cubicBezTo>
                <a:cubicBezTo>
                  <a:pt x="216788" y="169214"/>
                  <a:pt x="216814" y="169291"/>
                  <a:pt x="216839" y="169342"/>
                </a:cubicBezTo>
                <a:cubicBezTo>
                  <a:pt x="216890" y="169367"/>
                  <a:pt x="216916" y="169393"/>
                  <a:pt x="216967" y="169444"/>
                </a:cubicBezTo>
                <a:cubicBezTo>
                  <a:pt x="216992" y="169469"/>
                  <a:pt x="216992" y="169495"/>
                  <a:pt x="216967" y="169520"/>
                </a:cubicBezTo>
                <a:cubicBezTo>
                  <a:pt x="217005" y="169559"/>
                  <a:pt x="217024" y="169578"/>
                  <a:pt x="217043" y="169578"/>
                </a:cubicBezTo>
                <a:cubicBezTo>
                  <a:pt x="217063" y="169578"/>
                  <a:pt x="217082" y="169559"/>
                  <a:pt x="217120" y="169520"/>
                </a:cubicBezTo>
                <a:cubicBezTo>
                  <a:pt x="217222" y="169469"/>
                  <a:pt x="217324" y="169444"/>
                  <a:pt x="217426" y="169444"/>
                </a:cubicBezTo>
                <a:cubicBezTo>
                  <a:pt x="217477" y="169469"/>
                  <a:pt x="217528" y="169469"/>
                  <a:pt x="217554" y="169495"/>
                </a:cubicBezTo>
                <a:cubicBezTo>
                  <a:pt x="217681" y="169495"/>
                  <a:pt x="217681" y="169418"/>
                  <a:pt x="217630" y="169291"/>
                </a:cubicBezTo>
                <a:lnTo>
                  <a:pt x="217630" y="169291"/>
                </a:lnTo>
                <a:lnTo>
                  <a:pt x="217886" y="169367"/>
                </a:lnTo>
                <a:cubicBezTo>
                  <a:pt x="217903" y="169393"/>
                  <a:pt x="217923" y="169401"/>
                  <a:pt x="217944" y="169401"/>
                </a:cubicBezTo>
                <a:cubicBezTo>
                  <a:pt x="217988" y="169401"/>
                  <a:pt x="218039" y="169367"/>
                  <a:pt x="218090" y="169367"/>
                </a:cubicBezTo>
                <a:cubicBezTo>
                  <a:pt x="218090" y="169367"/>
                  <a:pt x="218115" y="169342"/>
                  <a:pt x="218115" y="169316"/>
                </a:cubicBezTo>
                <a:cubicBezTo>
                  <a:pt x="218141" y="169291"/>
                  <a:pt x="218090" y="169291"/>
                  <a:pt x="218064" y="169291"/>
                </a:cubicBezTo>
                <a:lnTo>
                  <a:pt x="217886" y="169291"/>
                </a:lnTo>
                <a:lnTo>
                  <a:pt x="217886" y="169189"/>
                </a:lnTo>
                <a:cubicBezTo>
                  <a:pt x="217975" y="169201"/>
                  <a:pt x="218071" y="169208"/>
                  <a:pt x="218166" y="169208"/>
                </a:cubicBezTo>
                <a:cubicBezTo>
                  <a:pt x="218262" y="169208"/>
                  <a:pt x="218358" y="169201"/>
                  <a:pt x="218447" y="169189"/>
                </a:cubicBezTo>
                <a:cubicBezTo>
                  <a:pt x="218515" y="169189"/>
                  <a:pt x="218583" y="169211"/>
                  <a:pt x="218644" y="169211"/>
                </a:cubicBezTo>
                <a:cubicBezTo>
                  <a:pt x="218674" y="169211"/>
                  <a:pt x="218702" y="169206"/>
                  <a:pt x="218728" y="169189"/>
                </a:cubicBezTo>
                <a:cubicBezTo>
                  <a:pt x="218747" y="169179"/>
                  <a:pt x="218765" y="169175"/>
                  <a:pt x="218783" y="169175"/>
                </a:cubicBezTo>
                <a:cubicBezTo>
                  <a:pt x="218859" y="169175"/>
                  <a:pt x="218921" y="169254"/>
                  <a:pt x="218983" y="169316"/>
                </a:cubicBezTo>
                <a:cubicBezTo>
                  <a:pt x="218994" y="169324"/>
                  <a:pt x="219003" y="169327"/>
                  <a:pt x="219010" y="169327"/>
                </a:cubicBezTo>
                <a:cubicBezTo>
                  <a:pt x="219054" y="169327"/>
                  <a:pt x="219045" y="169214"/>
                  <a:pt x="219111" y="169214"/>
                </a:cubicBezTo>
                <a:cubicBezTo>
                  <a:pt x="219129" y="169252"/>
                  <a:pt x="219162" y="169275"/>
                  <a:pt x="219208" y="169275"/>
                </a:cubicBezTo>
                <a:cubicBezTo>
                  <a:pt x="219225" y="169275"/>
                  <a:pt x="219243" y="169272"/>
                  <a:pt x="219264" y="169265"/>
                </a:cubicBezTo>
                <a:cubicBezTo>
                  <a:pt x="219289" y="169265"/>
                  <a:pt x="219315" y="169265"/>
                  <a:pt x="219315" y="169240"/>
                </a:cubicBezTo>
                <a:cubicBezTo>
                  <a:pt x="219315" y="169214"/>
                  <a:pt x="219264" y="169214"/>
                  <a:pt x="219264" y="169214"/>
                </a:cubicBezTo>
                <a:cubicBezTo>
                  <a:pt x="219289" y="169138"/>
                  <a:pt x="219340" y="169138"/>
                  <a:pt x="219391" y="169138"/>
                </a:cubicBezTo>
                <a:cubicBezTo>
                  <a:pt x="219411" y="169195"/>
                  <a:pt x="219458" y="169224"/>
                  <a:pt x="219514" y="169224"/>
                </a:cubicBezTo>
                <a:cubicBezTo>
                  <a:pt x="219532" y="169224"/>
                  <a:pt x="219551" y="169221"/>
                  <a:pt x="219570" y="169214"/>
                </a:cubicBezTo>
                <a:lnTo>
                  <a:pt x="219723" y="169214"/>
                </a:lnTo>
                <a:cubicBezTo>
                  <a:pt x="219819" y="169269"/>
                  <a:pt x="219929" y="169294"/>
                  <a:pt x="220043" y="169294"/>
                </a:cubicBezTo>
                <a:cubicBezTo>
                  <a:pt x="220141" y="169294"/>
                  <a:pt x="220241" y="169275"/>
                  <a:pt x="220336" y="169240"/>
                </a:cubicBezTo>
                <a:lnTo>
                  <a:pt x="220846" y="169138"/>
                </a:lnTo>
                <a:cubicBezTo>
                  <a:pt x="220865" y="169133"/>
                  <a:pt x="220886" y="169132"/>
                  <a:pt x="220907" y="169132"/>
                </a:cubicBezTo>
                <a:cubicBezTo>
                  <a:pt x="220930" y="169132"/>
                  <a:pt x="220953" y="169133"/>
                  <a:pt x="220976" y="169133"/>
                </a:cubicBezTo>
                <a:cubicBezTo>
                  <a:pt x="221044" y="169133"/>
                  <a:pt x="221101" y="169120"/>
                  <a:pt x="221101" y="169010"/>
                </a:cubicBezTo>
                <a:cubicBezTo>
                  <a:pt x="221153" y="168997"/>
                  <a:pt x="221210" y="168984"/>
                  <a:pt x="221258" y="168984"/>
                </a:cubicBezTo>
                <a:cubicBezTo>
                  <a:pt x="221306" y="168984"/>
                  <a:pt x="221344" y="168997"/>
                  <a:pt x="221357" y="169035"/>
                </a:cubicBezTo>
                <a:cubicBezTo>
                  <a:pt x="221387" y="169081"/>
                  <a:pt x="221418" y="169091"/>
                  <a:pt x="221454" y="169091"/>
                </a:cubicBezTo>
                <a:cubicBezTo>
                  <a:pt x="221478" y="169091"/>
                  <a:pt x="221505" y="169087"/>
                  <a:pt x="221535" y="169087"/>
                </a:cubicBezTo>
                <a:cubicBezTo>
                  <a:pt x="221612" y="169087"/>
                  <a:pt x="221637" y="169138"/>
                  <a:pt x="221663" y="169163"/>
                </a:cubicBezTo>
                <a:cubicBezTo>
                  <a:pt x="221714" y="169189"/>
                  <a:pt x="221740" y="169265"/>
                  <a:pt x="221791" y="169291"/>
                </a:cubicBezTo>
                <a:cubicBezTo>
                  <a:pt x="221867" y="169291"/>
                  <a:pt x="221918" y="169265"/>
                  <a:pt x="221969" y="169240"/>
                </a:cubicBezTo>
                <a:cubicBezTo>
                  <a:pt x="222020" y="169240"/>
                  <a:pt x="222046" y="169214"/>
                  <a:pt x="222071" y="169214"/>
                </a:cubicBezTo>
                <a:cubicBezTo>
                  <a:pt x="222097" y="169214"/>
                  <a:pt x="222122" y="169240"/>
                  <a:pt x="222148" y="169240"/>
                </a:cubicBezTo>
                <a:cubicBezTo>
                  <a:pt x="222224" y="169291"/>
                  <a:pt x="222301" y="169342"/>
                  <a:pt x="222378" y="169342"/>
                </a:cubicBezTo>
                <a:cubicBezTo>
                  <a:pt x="222403" y="169342"/>
                  <a:pt x="222435" y="169348"/>
                  <a:pt x="222464" y="169348"/>
                </a:cubicBezTo>
                <a:cubicBezTo>
                  <a:pt x="222492" y="169348"/>
                  <a:pt x="222518" y="169342"/>
                  <a:pt x="222531" y="169316"/>
                </a:cubicBezTo>
                <a:cubicBezTo>
                  <a:pt x="222573" y="169306"/>
                  <a:pt x="222611" y="169299"/>
                  <a:pt x="222646" y="169299"/>
                </a:cubicBezTo>
                <a:cubicBezTo>
                  <a:pt x="222696" y="169299"/>
                  <a:pt x="222741" y="169312"/>
                  <a:pt x="222786" y="169342"/>
                </a:cubicBezTo>
                <a:cubicBezTo>
                  <a:pt x="222816" y="169372"/>
                  <a:pt x="222846" y="169384"/>
                  <a:pt x="222876" y="169384"/>
                </a:cubicBezTo>
                <a:cubicBezTo>
                  <a:pt x="222897" y="169384"/>
                  <a:pt x="222918" y="169378"/>
                  <a:pt x="222939" y="169367"/>
                </a:cubicBezTo>
                <a:lnTo>
                  <a:pt x="222990" y="169367"/>
                </a:lnTo>
                <a:cubicBezTo>
                  <a:pt x="223035" y="169443"/>
                  <a:pt x="223099" y="169465"/>
                  <a:pt x="223169" y="169465"/>
                </a:cubicBezTo>
                <a:cubicBezTo>
                  <a:pt x="223218" y="169465"/>
                  <a:pt x="223270" y="169454"/>
                  <a:pt x="223322" y="169444"/>
                </a:cubicBezTo>
                <a:cubicBezTo>
                  <a:pt x="223399" y="169444"/>
                  <a:pt x="223475" y="169418"/>
                  <a:pt x="223526" y="169393"/>
                </a:cubicBezTo>
                <a:cubicBezTo>
                  <a:pt x="223628" y="169393"/>
                  <a:pt x="223628" y="169520"/>
                  <a:pt x="223730" y="169520"/>
                </a:cubicBezTo>
                <a:lnTo>
                  <a:pt x="223909" y="169520"/>
                </a:lnTo>
                <a:cubicBezTo>
                  <a:pt x="223986" y="169571"/>
                  <a:pt x="224062" y="169597"/>
                  <a:pt x="224139" y="169597"/>
                </a:cubicBezTo>
                <a:cubicBezTo>
                  <a:pt x="224292" y="169622"/>
                  <a:pt x="224470" y="169674"/>
                  <a:pt x="224624" y="169699"/>
                </a:cubicBezTo>
                <a:cubicBezTo>
                  <a:pt x="224675" y="169699"/>
                  <a:pt x="224675" y="169648"/>
                  <a:pt x="224675" y="169597"/>
                </a:cubicBezTo>
                <a:lnTo>
                  <a:pt x="224828" y="169520"/>
                </a:lnTo>
                <a:cubicBezTo>
                  <a:pt x="224853" y="169571"/>
                  <a:pt x="224879" y="169597"/>
                  <a:pt x="224930" y="169597"/>
                </a:cubicBezTo>
                <a:lnTo>
                  <a:pt x="225211" y="169546"/>
                </a:lnTo>
                <a:cubicBezTo>
                  <a:pt x="225236" y="169571"/>
                  <a:pt x="225262" y="169571"/>
                  <a:pt x="225313" y="169571"/>
                </a:cubicBezTo>
                <a:cubicBezTo>
                  <a:pt x="225331" y="169581"/>
                  <a:pt x="225353" y="169587"/>
                  <a:pt x="225375" y="169587"/>
                </a:cubicBezTo>
                <a:cubicBezTo>
                  <a:pt x="225413" y="169587"/>
                  <a:pt x="225450" y="169569"/>
                  <a:pt x="225466" y="169520"/>
                </a:cubicBezTo>
                <a:lnTo>
                  <a:pt x="225517" y="169520"/>
                </a:lnTo>
                <a:cubicBezTo>
                  <a:pt x="225555" y="169571"/>
                  <a:pt x="225574" y="169597"/>
                  <a:pt x="225590" y="169597"/>
                </a:cubicBezTo>
                <a:cubicBezTo>
                  <a:pt x="225606" y="169597"/>
                  <a:pt x="225619" y="169571"/>
                  <a:pt x="225645" y="169520"/>
                </a:cubicBezTo>
                <a:cubicBezTo>
                  <a:pt x="225798" y="169520"/>
                  <a:pt x="225900" y="169622"/>
                  <a:pt x="226027" y="169622"/>
                </a:cubicBezTo>
                <a:cubicBezTo>
                  <a:pt x="226283" y="169622"/>
                  <a:pt x="226512" y="169674"/>
                  <a:pt x="226767" y="169750"/>
                </a:cubicBezTo>
                <a:cubicBezTo>
                  <a:pt x="226819" y="169801"/>
                  <a:pt x="226895" y="169827"/>
                  <a:pt x="226972" y="169827"/>
                </a:cubicBezTo>
                <a:cubicBezTo>
                  <a:pt x="227048" y="169827"/>
                  <a:pt x="227125" y="169776"/>
                  <a:pt x="227125" y="169699"/>
                </a:cubicBezTo>
                <a:cubicBezTo>
                  <a:pt x="227125" y="169590"/>
                  <a:pt x="227202" y="169559"/>
                  <a:pt x="227256" y="169559"/>
                </a:cubicBezTo>
                <a:cubicBezTo>
                  <a:pt x="227278" y="169559"/>
                  <a:pt x="227296" y="169564"/>
                  <a:pt x="227303" y="169571"/>
                </a:cubicBezTo>
                <a:cubicBezTo>
                  <a:pt x="227363" y="169601"/>
                  <a:pt x="227432" y="169614"/>
                  <a:pt x="227504" y="169614"/>
                </a:cubicBezTo>
                <a:cubicBezTo>
                  <a:pt x="227555" y="169614"/>
                  <a:pt x="227608" y="169608"/>
                  <a:pt x="227661" y="169597"/>
                </a:cubicBezTo>
                <a:cubicBezTo>
                  <a:pt x="227686" y="169591"/>
                  <a:pt x="227713" y="169587"/>
                  <a:pt x="227741" y="169587"/>
                </a:cubicBezTo>
                <a:cubicBezTo>
                  <a:pt x="227825" y="169587"/>
                  <a:pt x="227916" y="169616"/>
                  <a:pt x="227993" y="169674"/>
                </a:cubicBezTo>
                <a:cubicBezTo>
                  <a:pt x="228120" y="169801"/>
                  <a:pt x="228273" y="169750"/>
                  <a:pt x="228401" y="169776"/>
                </a:cubicBezTo>
                <a:cubicBezTo>
                  <a:pt x="228401" y="169852"/>
                  <a:pt x="228426" y="169903"/>
                  <a:pt x="228529" y="169903"/>
                </a:cubicBezTo>
                <a:cubicBezTo>
                  <a:pt x="228631" y="169903"/>
                  <a:pt x="228631" y="169852"/>
                  <a:pt x="228631" y="169750"/>
                </a:cubicBezTo>
                <a:cubicBezTo>
                  <a:pt x="228733" y="169674"/>
                  <a:pt x="228860" y="169699"/>
                  <a:pt x="228962" y="169622"/>
                </a:cubicBezTo>
                <a:cubicBezTo>
                  <a:pt x="228988" y="169622"/>
                  <a:pt x="229013" y="169648"/>
                  <a:pt x="229065" y="169674"/>
                </a:cubicBezTo>
                <a:cubicBezTo>
                  <a:pt x="229141" y="169699"/>
                  <a:pt x="229141" y="169750"/>
                  <a:pt x="229116" y="169827"/>
                </a:cubicBezTo>
                <a:lnTo>
                  <a:pt x="229039" y="169827"/>
                </a:lnTo>
                <a:cubicBezTo>
                  <a:pt x="229039" y="169827"/>
                  <a:pt x="229039" y="169776"/>
                  <a:pt x="228988" y="169776"/>
                </a:cubicBezTo>
                <a:cubicBezTo>
                  <a:pt x="228962" y="169776"/>
                  <a:pt x="228962" y="169801"/>
                  <a:pt x="228962" y="169827"/>
                </a:cubicBezTo>
                <a:cubicBezTo>
                  <a:pt x="228962" y="169852"/>
                  <a:pt x="228937" y="169903"/>
                  <a:pt x="228962" y="169929"/>
                </a:cubicBezTo>
                <a:cubicBezTo>
                  <a:pt x="228988" y="169954"/>
                  <a:pt x="229039" y="169980"/>
                  <a:pt x="229039" y="170031"/>
                </a:cubicBezTo>
                <a:cubicBezTo>
                  <a:pt x="229039" y="170082"/>
                  <a:pt x="229065" y="170184"/>
                  <a:pt x="229167" y="170184"/>
                </a:cubicBezTo>
                <a:cubicBezTo>
                  <a:pt x="229192" y="170184"/>
                  <a:pt x="229243" y="170184"/>
                  <a:pt x="229269" y="170210"/>
                </a:cubicBezTo>
                <a:cubicBezTo>
                  <a:pt x="229320" y="170184"/>
                  <a:pt x="229345" y="170158"/>
                  <a:pt x="229345" y="170133"/>
                </a:cubicBezTo>
                <a:lnTo>
                  <a:pt x="229498" y="170210"/>
                </a:lnTo>
                <a:lnTo>
                  <a:pt x="229549" y="170261"/>
                </a:lnTo>
                <a:lnTo>
                  <a:pt x="229575" y="170158"/>
                </a:lnTo>
                <a:lnTo>
                  <a:pt x="229652" y="170158"/>
                </a:lnTo>
                <a:cubicBezTo>
                  <a:pt x="229688" y="170195"/>
                  <a:pt x="229725" y="170209"/>
                  <a:pt x="229762" y="170209"/>
                </a:cubicBezTo>
                <a:cubicBezTo>
                  <a:pt x="229827" y="170209"/>
                  <a:pt x="229892" y="170166"/>
                  <a:pt x="229958" y="170133"/>
                </a:cubicBezTo>
                <a:lnTo>
                  <a:pt x="230034" y="170133"/>
                </a:lnTo>
                <a:cubicBezTo>
                  <a:pt x="230060" y="170184"/>
                  <a:pt x="230136" y="170210"/>
                  <a:pt x="230188" y="170210"/>
                </a:cubicBezTo>
                <a:cubicBezTo>
                  <a:pt x="230237" y="170229"/>
                  <a:pt x="230267" y="170241"/>
                  <a:pt x="230287" y="170241"/>
                </a:cubicBezTo>
                <a:cubicBezTo>
                  <a:pt x="230319" y="170241"/>
                  <a:pt x="230325" y="170211"/>
                  <a:pt x="230341" y="170133"/>
                </a:cubicBezTo>
                <a:cubicBezTo>
                  <a:pt x="230392" y="170133"/>
                  <a:pt x="230443" y="170190"/>
                  <a:pt x="230494" y="170190"/>
                </a:cubicBezTo>
                <a:cubicBezTo>
                  <a:pt x="230519" y="170190"/>
                  <a:pt x="230545" y="170175"/>
                  <a:pt x="230570" y="170133"/>
                </a:cubicBezTo>
                <a:lnTo>
                  <a:pt x="230647" y="170031"/>
                </a:lnTo>
                <a:lnTo>
                  <a:pt x="230723" y="170031"/>
                </a:lnTo>
                <a:cubicBezTo>
                  <a:pt x="230746" y="170097"/>
                  <a:pt x="230768" y="170163"/>
                  <a:pt x="230823" y="170163"/>
                </a:cubicBezTo>
                <a:cubicBezTo>
                  <a:pt x="230831" y="170163"/>
                  <a:pt x="230841" y="170162"/>
                  <a:pt x="230851" y="170158"/>
                </a:cubicBezTo>
                <a:cubicBezTo>
                  <a:pt x="230902" y="170146"/>
                  <a:pt x="230960" y="170139"/>
                  <a:pt x="231017" y="170139"/>
                </a:cubicBezTo>
                <a:cubicBezTo>
                  <a:pt x="231074" y="170139"/>
                  <a:pt x="231132" y="170146"/>
                  <a:pt x="231183" y="170158"/>
                </a:cubicBezTo>
                <a:cubicBezTo>
                  <a:pt x="231208" y="170158"/>
                  <a:pt x="231259" y="170133"/>
                  <a:pt x="231285" y="170107"/>
                </a:cubicBezTo>
                <a:cubicBezTo>
                  <a:pt x="231310" y="170082"/>
                  <a:pt x="231349" y="170069"/>
                  <a:pt x="231384" y="170069"/>
                </a:cubicBezTo>
                <a:cubicBezTo>
                  <a:pt x="231419" y="170069"/>
                  <a:pt x="231451" y="170082"/>
                  <a:pt x="231464" y="170107"/>
                </a:cubicBezTo>
                <a:cubicBezTo>
                  <a:pt x="231501" y="170145"/>
                  <a:pt x="231538" y="170168"/>
                  <a:pt x="231586" y="170168"/>
                </a:cubicBezTo>
                <a:cubicBezTo>
                  <a:pt x="231603" y="170168"/>
                  <a:pt x="231622" y="170165"/>
                  <a:pt x="231642" y="170158"/>
                </a:cubicBezTo>
                <a:cubicBezTo>
                  <a:pt x="231693" y="170107"/>
                  <a:pt x="231821" y="170133"/>
                  <a:pt x="231872" y="170056"/>
                </a:cubicBezTo>
                <a:cubicBezTo>
                  <a:pt x="231889" y="170054"/>
                  <a:pt x="231906" y="170052"/>
                  <a:pt x="231923" y="170052"/>
                </a:cubicBezTo>
                <a:cubicBezTo>
                  <a:pt x="232038" y="170052"/>
                  <a:pt x="232140" y="170112"/>
                  <a:pt x="232255" y="170112"/>
                </a:cubicBezTo>
                <a:cubicBezTo>
                  <a:pt x="232272" y="170112"/>
                  <a:pt x="232289" y="170110"/>
                  <a:pt x="232306" y="170107"/>
                </a:cubicBezTo>
                <a:cubicBezTo>
                  <a:pt x="232459" y="170082"/>
                  <a:pt x="232587" y="170107"/>
                  <a:pt x="232714" y="170005"/>
                </a:cubicBezTo>
                <a:cubicBezTo>
                  <a:pt x="232722" y="169998"/>
                  <a:pt x="232729" y="169995"/>
                  <a:pt x="232737" y="169995"/>
                </a:cubicBezTo>
                <a:cubicBezTo>
                  <a:pt x="232755" y="169995"/>
                  <a:pt x="232773" y="170013"/>
                  <a:pt x="232791" y="170031"/>
                </a:cubicBezTo>
                <a:cubicBezTo>
                  <a:pt x="232816" y="170056"/>
                  <a:pt x="232867" y="170082"/>
                  <a:pt x="232893" y="170107"/>
                </a:cubicBezTo>
                <a:cubicBezTo>
                  <a:pt x="232918" y="170082"/>
                  <a:pt x="232918" y="170031"/>
                  <a:pt x="232944" y="170005"/>
                </a:cubicBezTo>
                <a:cubicBezTo>
                  <a:pt x="232944" y="169954"/>
                  <a:pt x="232969" y="169929"/>
                  <a:pt x="232995" y="169929"/>
                </a:cubicBezTo>
                <a:cubicBezTo>
                  <a:pt x="233148" y="170082"/>
                  <a:pt x="233352" y="170031"/>
                  <a:pt x="233531" y="170056"/>
                </a:cubicBezTo>
                <a:cubicBezTo>
                  <a:pt x="233556" y="170056"/>
                  <a:pt x="233608" y="170107"/>
                  <a:pt x="233633" y="170107"/>
                </a:cubicBezTo>
                <a:cubicBezTo>
                  <a:pt x="233735" y="170082"/>
                  <a:pt x="233837" y="170056"/>
                  <a:pt x="233965" y="170056"/>
                </a:cubicBezTo>
                <a:cubicBezTo>
                  <a:pt x="234067" y="170056"/>
                  <a:pt x="234169" y="170056"/>
                  <a:pt x="234271" y="170107"/>
                </a:cubicBezTo>
                <a:cubicBezTo>
                  <a:pt x="234281" y="170112"/>
                  <a:pt x="234291" y="170114"/>
                  <a:pt x="234300" y="170114"/>
                </a:cubicBezTo>
                <a:cubicBezTo>
                  <a:pt x="234342" y="170114"/>
                  <a:pt x="234383" y="170077"/>
                  <a:pt x="234424" y="170056"/>
                </a:cubicBezTo>
                <a:cubicBezTo>
                  <a:pt x="234475" y="170031"/>
                  <a:pt x="234526" y="170005"/>
                  <a:pt x="234577" y="170005"/>
                </a:cubicBezTo>
                <a:cubicBezTo>
                  <a:pt x="234731" y="170005"/>
                  <a:pt x="234884" y="169954"/>
                  <a:pt x="234986" y="169852"/>
                </a:cubicBezTo>
                <a:cubicBezTo>
                  <a:pt x="235003" y="169827"/>
                  <a:pt x="235014" y="169818"/>
                  <a:pt x="235024" y="169818"/>
                </a:cubicBezTo>
                <a:cubicBezTo>
                  <a:pt x="235042" y="169818"/>
                  <a:pt x="235054" y="169852"/>
                  <a:pt x="235088" y="169852"/>
                </a:cubicBezTo>
                <a:cubicBezTo>
                  <a:pt x="235096" y="169861"/>
                  <a:pt x="235116" y="169864"/>
                  <a:pt x="235141" y="169864"/>
                </a:cubicBezTo>
                <a:cubicBezTo>
                  <a:pt x="235190" y="169864"/>
                  <a:pt x="235258" y="169852"/>
                  <a:pt x="235292" y="169852"/>
                </a:cubicBezTo>
                <a:cubicBezTo>
                  <a:pt x="235313" y="169845"/>
                  <a:pt x="235333" y="169842"/>
                  <a:pt x="235354" y="169842"/>
                </a:cubicBezTo>
                <a:cubicBezTo>
                  <a:pt x="235410" y="169842"/>
                  <a:pt x="235466" y="169866"/>
                  <a:pt x="235522" y="169903"/>
                </a:cubicBezTo>
                <a:cubicBezTo>
                  <a:pt x="235522" y="169945"/>
                  <a:pt x="235573" y="169987"/>
                  <a:pt x="235633" y="169987"/>
                </a:cubicBezTo>
                <a:cubicBezTo>
                  <a:pt x="235647" y="169987"/>
                  <a:pt x="235661" y="169984"/>
                  <a:pt x="235675" y="169980"/>
                </a:cubicBezTo>
                <a:cubicBezTo>
                  <a:pt x="235707" y="169973"/>
                  <a:pt x="235740" y="169970"/>
                  <a:pt x="235775" y="169970"/>
                </a:cubicBezTo>
                <a:cubicBezTo>
                  <a:pt x="235879" y="169970"/>
                  <a:pt x="235994" y="169999"/>
                  <a:pt x="236109" y="170056"/>
                </a:cubicBezTo>
                <a:cubicBezTo>
                  <a:pt x="236180" y="170097"/>
                  <a:pt x="236260" y="170118"/>
                  <a:pt x="236338" y="170118"/>
                </a:cubicBezTo>
                <a:cubicBezTo>
                  <a:pt x="236455" y="170118"/>
                  <a:pt x="236568" y="170072"/>
                  <a:pt x="236645" y="169980"/>
                </a:cubicBezTo>
                <a:cubicBezTo>
                  <a:pt x="236683" y="169954"/>
                  <a:pt x="236728" y="169942"/>
                  <a:pt x="236769" y="169942"/>
                </a:cubicBezTo>
                <a:cubicBezTo>
                  <a:pt x="236811" y="169942"/>
                  <a:pt x="236849" y="169954"/>
                  <a:pt x="236874" y="169980"/>
                </a:cubicBezTo>
                <a:cubicBezTo>
                  <a:pt x="236925" y="170031"/>
                  <a:pt x="237002" y="170031"/>
                  <a:pt x="237053" y="170031"/>
                </a:cubicBezTo>
                <a:cubicBezTo>
                  <a:pt x="237130" y="170005"/>
                  <a:pt x="237206" y="169980"/>
                  <a:pt x="237283" y="169980"/>
                </a:cubicBezTo>
                <a:lnTo>
                  <a:pt x="237334" y="169980"/>
                </a:lnTo>
                <a:lnTo>
                  <a:pt x="237589" y="169878"/>
                </a:lnTo>
                <a:cubicBezTo>
                  <a:pt x="237616" y="169860"/>
                  <a:pt x="237646" y="169851"/>
                  <a:pt x="237677" y="169851"/>
                </a:cubicBezTo>
                <a:cubicBezTo>
                  <a:pt x="237732" y="169851"/>
                  <a:pt x="237786" y="169879"/>
                  <a:pt x="237819" y="169929"/>
                </a:cubicBezTo>
                <a:cubicBezTo>
                  <a:pt x="237895" y="169980"/>
                  <a:pt x="237921" y="170082"/>
                  <a:pt x="237895" y="170184"/>
                </a:cubicBezTo>
                <a:cubicBezTo>
                  <a:pt x="237870" y="170261"/>
                  <a:pt x="237921" y="170286"/>
                  <a:pt x="237997" y="170312"/>
                </a:cubicBezTo>
                <a:lnTo>
                  <a:pt x="238099" y="170312"/>
                </a:lnTo>
                <a:cubicBezTo>
                  <a:pt x="238142" y="170329"/>
                  <a:pt x="238185" y="170337"/>
                  <a:pt x="238225" y="170337"/>
                </a:cubicBezTo>
                <a:cubicBezTo>
                  <a:pt x="238307" y="170337"/>
                  <a:pt x="238380" y="170303"/>
                  <a:pt x="238431" y="170235"/>
                </a:cubicBezTo>
                <a:cubicBezTo>
                  <a:pt x="238482" y="170184"/>
                  <a:pt x="238482" y="170107"/>
                  <a:pt x="238406" y="170082"/>
                </a:cubicBezTo>
                <a:cubicBezTo>
                  <a:pt x="238406" y="170056"/>
                  <a:pt x="238406" y="170031"/>
                  <a:pt x="238406" y="170005"/>
                </a:cubicBezTo>
                <a:cubicBezTo>
                  <a:pt x="238512" y="169952"/>
                  <a:pt x="238606" y="169875"/>
                  <a:pt x="238713" y="169875"/>
                </a:cubicBezTo>
                <a:cubicBezTo>
                  <a:pt x="238761" y="169875"/>
                  <a:pt x="238810" y="169890"/>
                  <a:pt x="238865" y="169929"/>
                </a:cubicBezTo>
                <a:cubicBezTo>
                  <a:pt x="239069" y="169929"/>
                  <a:pt x="239146" y="170133"/>
                  <a:pt x="239325" y="170158"/>
                </a:cubicBezTo>
                <a:cubicBezTo>
                  <a:pt x="239353" y="170197"/>
                  <a:pt x="239382" y="170210"/>
                  <a:pt x="239411" y="170210"/>
                </a:cubicBezTo>
                <a:cubicBezTo>
                  <a:pt x="239459" y="170210"/>
                  <a:pt x="239507" y="170174"/>
                  <a:pt x="239554" y="170158"/>
                </a:cubicBezTo>
                <a:cubicBezTo>
                  <a:pt x="239560" y="170156"/>
                  <a:pt x="239567" y="170156"/>
                  <a:pt x="239573" y="170156"/>
                </a:cubicBezTo>
                <a:cubicBezTo>
                  <a:pt x="239639" y="170156"/>
                  <a:pt x="239732" y="170246"/>
                  <a:pt x="239831" y="170246"/>
                </a:cubicBezTo>
                <a:cubicBezTo>
                  <a:pt x="239849" y="170246"/>
                  <a:pt x="239868" y="170242"/>
                  <a:pt x="239886" y="170235"/>
                </a:cubicBezTo>
                <a:cubicBezTo>
                  <a:pt x="239924" y="170261"/>
                  <a:pt x="239963" y="170273"/>
                  <a:pt x="240001" y="170273"/>
                </a:cubicBezTo>
                <a:cubicBezTo>
                  <a:pt x="240039" y="170273"/>
                  <a:pt x="240077" y="170261"/>
                  <a:pt x="240116" y="170235"/>
                </a:cubicBezTo>
                <a:cubicBezTo>
                  <a:pt x="240141" y="170240"/>
                  <a:pt x="240162" y="170242"/>
                  <a:pt x="240178" y="170242"/>
                </a:cubicBezTo>
                <a:cubicBezTo>
                  <a:pt x="240244" y="170242"/>
                  <a:pt x="240248" y="170210"/>
                  <a:pt x="240269" y="170210"/>
                </a:cubicBezTo>
                <a:cubicBezTo>
                  <a:pt x="240422" y="170158"/>
                  <a:pt x="240371" y="170082"/>
                  <a:pt x="240499" y="170031"/>
                </a:cubicBezTo>
                <a:cubicBezTo>
                  <a:pt x="240571" y="170076"/>
                  <a:pt x="240643" y="170092"/>
                  <a:pt x="240716" y="170092"/>
                </a:cubicBezTo>
                <a:cubicBezTo>
                  <a:pt x="240848" y="170092"/>
                  <a:pt x="240979" y="170038"/>
                  <a:pt x="241111" y="170005"/>
                </a:cubicBezTo>
                <a:cubicBezTo>
                  <a:pt x="241137" y="170107"/>
                  <a:pt x="241239" y="170107"/>
                  <a:pt x="241315" y="170107"/>
                </a:cubicBezTo>
                <a:cubicBezTo>
                  <a:pt x="241330" y="170111"/>
                  <a:pt x="241341" y="170113"/>
                  <a:pt x="241351" y="170113"/>
                </a:cubicBezTo>
                <a:cubicBezTo>
                  <a:pt x="241411" y="170113"/>
                  <a:pt x="241395" y="170053"/>
                  <a:pt x="241417" y="170031"/>
                </a:cubicBezTo>
                <a:cubicBezTo>
                  <a:pt x="241494" y="170056"/>
                  <a:pt x="241583" y="170069"/>
                  <a:pt x="241673" y="170069"/>
                </a:cubicBezTo>
                <a:cubicBezTo>
                  <a:pt x="241762" y="170069"/>
                  <a:pt x="241851" y="170056"/>
                  <a:pt x="241928" y="170031"/>
                </a:cubicBezTo>
                <a:cubicBezTo>
                  <a:pt x="241941" y="170018"/>
                  <a:pt x="241953" y="170012"/>
                  <a:pt x="241966" y="170012"/>
                </a:cubicBezTo>
                <a:cubicBezTo>
                  <a:pt x="241979" y="170012"/>
                  <a:pt x="241992" y="170018"/>
                  <a:pt x="242004" y="170031"/>
                </a:cubicBezTo>
                <a:lnTo>
                  <a:pt x="242030" y="170031"/>
                </a:lnTo>
                <a:cubicBezTo>
                  <a:pt x="242169" y="170153"/>
                  <a:pt x="242308" y="170286"/>
                  <a:pt x="242480" y="170286"/>
                </a:cubicBezTo>
                <a:cubicBezTo>
                  <a:pt x="242560" y="170286"/>
                  <a:pt x="242647" y="170257"/>
                  <a:pt x="242745" y="170184"/>
                </a:cubicBezTo>
                <a:cubicBezTo>
                  <a:pt x="242745" y="170184"/>
                  <a:pt x="242767" y="170173"/>
                  <a:pt x="242790" y="170173"/>
                </a:cubicBezTo>
                <a:cubicBezTo>
                  <a:pt x="242801" y="170173"/>
                  <a:pt x="242813" y="170175"/>
                  <a:pt x="242821" y="170184"/>
                </a:cubicBezTo>
                <a:cubicBezTo>
                  <a:pt x="242866" y="170229"/>
                  <a:pt x="242920" y="170249"/>
                  <a:pt x="242976" y="170249"/>
                </a:cubicBezTo>
                <a:cubicBezTo>
                  <a:pt x="243048" y="170249"/>
                  <a:pt x="243121" y="170216"/>
                  <a:pt x="243178" y="170158"/>
                </a:cubicBezTo>
                <a:cubicBezTo>
                  <a:pt x="243178" y="170158"/>
                  <a:pt x="243230" y="170158"/>
                  <a:pt x="243230" y="170184"/>
                </a:cubicBezTo>
                <a:cubicBezTo>
                  <a:pt x="243260" y="170223"/>
                  <a:pt x="243286" y="170235"/>
                  <a:pt x="243310" y="170235"/>
                </a:cubicBezTo>
                <a:cubicBezTo>
                  <a:pt x="243359" y="170235"/>
                  <a:pt x="243396" y="170181"/>
                  <a:pt x="243441" y="170181"/>
                </a:cubicBezTo>
                <a:cubicBezTo>
                  <a:pt x="243447" y="170181"/>
                  <a:pt x="243453" y="170182"/>
                  <a:pt x="243459" y="170184"/>
                </a:cubicBezTo>
                <a:cubicBezTo>
                  <a:pt x="243561" y="170225"/>
                  <a:pt x="243623" y="170249"/>
                  <a:pt x="243667" y="170249"/>
                </a:cubicBezTo>
                <a:cubicBezTo>
                  <a:pt x="243735" y="170249"/>
                  <a:pt x="243765" y="170194"/>
                  <a:pt x="243842" y="170056"/>
                </a:cubicBezTo>
                <a:cubicBezTo>
                  <a:pt x="243868" y="170031"/>
                  <a:pt x="243893" y="170005"/>
                  <a:pt x="243919" y="169980"/>
                </a:cubicBezTo>
                <a:cubicBezTo>
                  <a:pt x="243970" y="169980"/>
                  <a:pt x="244021" y="170031"/>
                  <a:pt x="244072" y="170056"/>
                </a:cubicBezTo>
                <a:cubicBezTo>
                  <a:pt x="244134" y="170118"/>
                  <a:pt x="244223" y="170152"/>
                  <a:pt x="244313" y="170152"/>
                </a:cubicBezTo>
                <a:cubicBezTo>
                  <a:pt x="244371" y="170152"/>
                  <a:pt x="244430" y="170138"/>
                  <a:pt x="244480" y="170107"/>
                </a:cubicBezTo>
                <a:cubicBezTo>
                  <a:pt x="244540" y="170078"/>
                  <a:pt x="244608" y="170065"/>
                  <a:pt x="244676" y="170065"/>
                </a:cubicBezTo>
                <a:cubicBezTo>
                  <a:pt x="244723" y="170065"/>
                  <a:pt x="244770" y="170071"/>
                  <a:pt x="244812" y="170082"/>
                </a:cubicBezTo>
                <a:cubicBezTo>
                  <a:pt x="244850" y="170095"/>
                  <a:pt x="244895" y="170101"/>
                  <a:pt x="244940" y="170101"/>
                </a:cubicBezTo>
                <a:cubicBezTo>
                  <a:pt x="244984" y="170101"/>
                  <a:pt x="245029" y="170095"/>
                  <a:pt x="245067" y="170082"/>
                </a:cubicBezTo>
                <a:cubicBezTo>
                  <a:pt x="245118" y="170056"/>
                  <a:pt x="245169" y="170044"/>
                  <a:pt x="245220" y="170044"/>
                </a:cubicBezTo>
                <a:cubicBezTo>
                  <a:pt x="245271" y="170044"/>
                  <a:pt x="245322" y="170056"/>
                  <a:pt x="245373" y="170082"/>
                </a:cubicBezTo>
                <a:cubicBezTo>
                  <a:pt x="245527" y="170133"/>
                  <a:pt x="245705" y="170082"/>
                  <a:pt x="245884" y="170158"/>
                </a:cubicBezTo>
                <a:lnTo>
                  <a:pt x="245960" y="170158"/>
                </a:lnTo>
                <a:cubicBezTo>
                  <a:pt x="245983" y="170091"/>
                  <a:pt x="246010" y="170068"/>
                  <a:pt x="246041" y="170068"/>
                </a:cubicBezTo>
                <a:cubicBezTo>
                  <a:pt x="246079" y="170068"/>
                  <a:pt x="246122" y="170104"/>
                  <a:pt x="246165" y="170133"/>
                </a:cubicBezTo>
                <a:cubicBezTo>
                  <a:pt x="246219" y="170151"/>
                  <a:pt x="246235" y="170169"/>
                  <a:pt x="246257" y="170169"/>
                </a:cubicBezTo>
                <a:cubicBezTo>
                  <a:pt x="246267" y="170169"/>
                  <a:pt x="246277" y="170166"/>
                  <a:pt x="246292" y="170158"/>
                </a:cubicBezTo>
                <a:cubicBezTo>
                  <a:pt x="246338" y="170131"/>
                  <a:pt x="246383" y="170123"/>
                  <a:pt x="246427" y="170123"/>
                </a:cubicBezTo>
                <a:cubicBezTo>
                  <a:pt x="246488" y="170123"/>
                  <a:pt x="246547" y="170138"/>
                  <a:pt x="246600" y="170138"/>
                </a:cubicBezTo>
                <a:cubicBezTo>
                  <a:pt x="246617" y="170138"/>
                  <a:pt x="246634" y="170137"/>
                  <a:pt x="246650" y="170133"/>
                </a:cubicBezTo>
                <a:lnTo>
                  <a:pt x="246650" y="170133"/>
                </a:lnTo>
                <a:cubicBezTo>
                  <a:pt x="246650" y="170261"/>
                  <a:pt x="246522" y="170388"/>
                  <a:pt x="246573" y="170541"/>
                </a:cubicBezTo>
                <a:cubicBezTo>
                  <a:pt x="246675" y="170541"/>
                  <a:pt x="246803" y="170567"/>
                  <a:pt x="246930" y="170618"/>
                </a:cubicBezTo>
                <a:cubicBezTo>
                  <a:pt x="246981" y="170648"/>
                  <a:pt x="247039" y="170662"/>
                  <a:pt x="247097" y="170662"/>
                </a:cubicBezTo>
                <a:cubicBezTo>
                  <a:pt x="247187" y="170662"/>
                  <a:pt x="247277" y="170629"/>
                  <a:pt x="247339" y="170567"/>
                </a:cubicBezTo>
                <a:cubicBezTo>
                  <a:pt x="247364" y="170560"/>
                  <a:pt x="247390" y="170559"/>
                  <a:pt x="247415" y="170559"/>
                </a:cubicBezTo>
                <a:cubicBezTo>
                  <a:pt x="247440" y="170559"/>
                  <a:pt x="247465" y="170560"/>
                  <a:pt x="247489" y="170560"/>
                </a:cubicBezTo>
                <a:cubicBezTo>
                  <a:pt x="247536" y="170560"/>
                  <a:pt x="247581" y="170554"/>
                  <a:pt x="247619" y="170516"/>
                </a:cubicBezTo>
                <a:cubicBezTo>
                  <a:pt x="247632" y="170503"/>
                  <a:pt x="247664" y="170503"/>
                  <a:pt x="247699" y="170503"/>
                </a:cubicBezTo>
                <a:cubicBezTo>
                  <a:pt x="247734" y="170503"/>
                  <a:pt x="247773" y="170503"/>
                  <a:pt x="247798" y="170490"/>
                </a:cubicBezTo>
                <a:lnTo>
                  <a:pt x="248028" y="170567"/>
                </a:lnTo>
                <a:cubicBezTo>
                  <a:pt x="248130" y="170567"/>
                  <a:pt x="248206" y="170541"/>
                  <a:pt x="248283" y="170490"/>
                </a:cubicBezTo>
                <a:cubicBezTo>
                  <a:pt x="248360" y="170439"/>
                  <a:pt x="248283" y="170363"/>
                  <a:pt x="248308" y="170286"/>
                </a:cubicBezTo>
                <a:cubicBezTo>
                  <a:pt x="248308" y="170286"/>
                  <a:pt x="248308" y="170261"/>
                  <a:pt x="248334" y="170261"/>
                </a:cubicBezTo>
                <a:cubicBezTo>
                  <a:pt x="248385" y="170261"/>
                  <a:pt x="248436" y="170286"/>
                  <a:pt x="248462" y="170312"/>
                </a:cubicBezTo>
                <a:cubicBezTo>
                  <a:pt x="248487" y="170337"/>
                  <a:pt x="248487" y="170363"/>
                  <a:pt x="248513" y="170363"/>
                </a:cubicBezTo>
                <a:cubicBezTo>
                  <a:pt x="248520" y="170370"/>
                  <a:pt x="248532" y="170373"/>
                  <a:pt x="248545" y="170373"/>
                </a:cubicBezTo>
                <a:cubicBezTo>
                  <a:pt x="248576" y="170373"/>
                  <a:pt x="248615" y="170355"/>
                  <a:pt x="248615" y="170337"/>
                </a:cubicBezTo>
                <a:cubicBezTo>
                  <a:pt x="248615" y="170296"/>
                  <a:pt x="248615" y="170221"/>
                  <a:pt x="248669" y="170221"/>
                </a:cubicBezTo>
                <a:cubicBezTo>
                  <a:pt x="248682" y="170221"/>
                  <a:pt x="248697" y="170225"/>
                  <a:pt x="248717" y="170235"/>
                </a:cubicBezTo>
                <a:cubicBezTo>
                  <a:pt x="248756" y="170243"/>
                  <a:pt x="248784" y="170248"/>
                  <a:pt x="248803" y="170248"/>
                </a:cubicBezTo>
                <a:cubicBezTo>
                  <a:pt x="248847" y="170248"/>
                  <a:pt x="248852" y="170221"/>
                  <a:pt x="248870" y="170133"/>
                </a:cubicBezTo>
                <a:cubicBezTo>
                  <a:pt x="249049" y="170133"/>
                  <a:pt x="249074" y="170107"/>
                  <a:pt x="249023" y="169980"/>
                </a:cubicBezTo>
                <a:cubicBezTo>
                  <a:pt x="248998" y="169929"/>
                  <a:pt x="248998" y="169852"/>
                  <a:pt x="249023" y="169801"/>
                </a:cubicBezTo>
                <a:cubicBezTo>
                  <a:pt x="249049" y="169801"/>
                  <a:pt x="249081" y="169814"/>
                  <a:pt x="249109" y="169814"/>
                </a:cubicBezTo>
                <a:cubicBezTo>
                  <a:pt x="249138" y="169814"/>
                  <a:pt x="249163" y="169801"/>
                  <a:pt x="249176" y="169750"/>
                </a:cubicBezTo>
                <a:cubicBezTo>
                  <a:pt x="249278" y="169827"/>
                  <a:pt x="249431" y="169801"/>
                  <a:pt x="249559" y="169827"/>
                </a:cubicBezTo>
                <a:cubicBezTo>
                  <a:pt x="249607" y="169955"/>
                  <a:pt x="249655" y="170013"/>
                  <a:pt x="249741" y="170013"/>
                </a:cubicBezTo>
                <a:cubicBezTo>
                  <a:pt x="249792" y="170013"/>
                  <a:pt x="249856" y="169992"/>
                  <a:pt x="249942" y="169954"/>
                </a:cubicBezTo>
                <a:lnTo>
                  <a:pt x="250172" y="169954"/>
                </a:lnTo>
                <a:cubicBezTo>
                  <a:pt x="250203" y="169978"/>
                  <a:pt x="250229" y="169987"/>
                  <a:pt x="250253" y="169987"/>
                </a:cubicBezTo>
                <a:cubicBezTo>
                  <a:pt x="250307" y="169987"/>
                  <a:pt x="250348" y="169939"/>
                  <a:pt x="250401" y="169903"/>
                </a:cubicBezTo>
                <a:cubicBezTo>
                  <a:pt x="250439" y="169866"/>
                  <a:pt x="250435" y="169842"/>
                  <a:pt x="250450" y="169842"/>
                </a:cubicBezTo>
                <a:cubicBezTo>
                  <a:pt x="250456" y="169842"/>
                  <a:pt x="250464" y="169845"/>
                  <a:pt x="250478" y="169852"/>
                </a:cubicBezTo>
                <a:cubicBezTo>
                  <a:pt x="250517" y="169901"/>
                  <a:pt x="250556" y="169916"/>
                  <a:pt x="250596" y="169916"/>
                </a:cubicBezTo>
                <a:cubicBezTo>
                  <a:pt x="250659" y="169916"/>
                  <a:pt x="250721" y="169878"/>
                  <a:pt x="250784" y="169878"/>
                </a:cubicBezTo>
                <a:lnTo>
                  <a:pt x="250861" y="169878"/>
                </a:lnTo>
                <a:cubicBezTo>
                  <a:pt x="250886" y="169929"/>
                  <a:pt x="250912" y="170031"/>
                  <a:pt x="250937" y="170031"/>
                </a:cubicBezTo>
                <a:cubicBezTo>
                  <a:pt x="251022" y="170031"/>
                  <a:pt x="251107" y="170076"/>
                  <a:pt x="251193" y="170076"/>
                </a:cubicBezTo>
                <a:cubicBezTo>
                  <a:pt x="251235" y="170076"/>
                  <a:pt x="251278" y="170065"/>
                  <a:pt x="251320" y="170031"/>
                </a:cubicBezTo>
                <a:cubicBezTo>
                  <a:pt x="251331" y="170028"/>
                  <a:pt x="251343" y="170027"/>
                  <a:pt x="251353" y="170027"/>
                </a:cubicBezTo>
                <a:cubicBezTo>
                  <a:pt x="251440" y="170027"/>
                  <a:pt x="251513" y="170107"/>
                  <a:pt x="251626" y="170107"/>
                </a:cubicBezTo>
                <a:cubicBezTo>
                  <a:pt x="251635" y="170124"/>
                  <a:pt x="251646" y="170130"/>
                  <a:pt x="251659" y="170130"/>
                </a:cubicBezTo>
                <a:cubicBezTo>
                  <a:pt x="251686" y="170130"/>
                  <a:pt x="251720" y="170107"/>
                  <a:pt x="251754" y="170107"/>
                </a:cubicBezTo>
                <a:lnTo>
                  <a:pt x="252162" y="170107"/>
                </a:lnTo>
                <a:cubicBezTo>
                  <a:pt x="252255" y="170107"/>
                  <a:pt x="252348" y="170053"/>
                  <a:pt x="252441" y="170053"/>
                </a:cubicBezTo>
                <a:cubicBezTo>
                  <a:pt x="252476" y="170053"/>
                  <a:pt x="252510" y="170061"/>
                  <a:pt x="252545" y="170082"/>
                </a:cubicBezTo>
                <a:cubicBezTo>
                  <a:pt x="252571" y="170082"/>
                  <a:pt x="252647" y="170056"/>
                  <a:pt x="252673" y="170031"/>
                </a:cubicBezTo>
                <a:cubicBezTo>
                  <a:pt x="252724" y="170048"/>
                  <a:pt x="252775" y="170056"/>
                  <a:pt x="252825" y="170056"/>
                </a:cubicBezTo>
                <a:cubicBezTo>
                  <a:pt x="252925" y="170056"/>
                  <a:pt x="253022" y="170022"/>
                  <a:pt x="253107" y="169954"/>
                </a:cubicBezTo>
                <a:cubicBezTo>
                  <a:pt x="253127" y="169934"/>
                  <a:pt x="253165" y="169896"/>
                  <a:pt x="253205" y="169896"/>
                </a:cubicBezTo>
                <a:cubicBezTo>
                  <a:pt x="253215" y="169896"/>
                  <a:pt x="253225" y="169898"/>
                  <a:pt x="253234" y="169903"/>
                </a:cubicBezTo>
                <a:cubicBezTo>
                  <a:pt x="253293" y="169923"/>
                  <a:pt x="253351" y="169931"/>
                  <a:pt x="253410" y="169931"/>
                </a:cubicBezTo>
                <a:cubicBezTo>
                  <a:pt x="253504" y="169931"/>
                  <a:pt x="253599" y="169909"/>
                  <a:pt x="253694" y="169878"/>
                </a:cubicBezTo>
                <a:lnTo>
                  <a:pt x="254000" y="169878"/>
                </a:lnTo>
                <a:cubicBezTo>
                  <a:pt x="254092" y="169901"/>
                  <a:pt x="254178" y="169913"/>
                  <a:pt x="254265" y="169913"/>
                </a:cubicBezTo>
                <a:cubicBezTo>
                  <a:pt x="254370" y="169913"/>
                  <a:pt x="254475" y="169894"/>
                  <a:pt x="254587" y="169852"/>
                </a:cubicBezTo>
                <a:cubicBezTo>
                  <a:pt x="254621" y="169866"/>
                  <a:pt x="254655" y="169872"/>
                  <a:pt x="254688" y="169872"/>
                </a:cubicBezTo>
                <a:cubicBezTo>
                  <a:pt x="254778" y="169872"/>
                  <a:pt x="254856" y="169825"/>
                  <a:pt x="254893" y="169750"/>
                </a:cubicBezTo>
                <a:cubicBezTo>
                  <a:pt x="254916" y="169704"/>
                  <a:pt x="254940" y="169689"/>
                  <a:pt x="254963" y="169689"/>
                </a:cubicBezTo>
                <a:cubicBezTo>
                  <a:pt x="254991" y="169689"/>
                  <a:pt x="255019" y="169711"/>
                  <a:pt x="255046" y="169725"/>
                </a:cubicBezTo>
                <a:cubicBezTo>
                  <a:pt x="255110" y="169725"/>
                  <a:pt x="255121" y="169813"/>
                  <a:pt x="255152" y="169813"/>
                </a:cubicBezTo>
                <a:cubicBezTo>
                  <a:pt x="255158" y="169813"/>
                  <a:pt x="255166" y="169810"/>
                  <a:pt x="255174" y="169801"/>
                </a:cubicBezTo>
                <a:cubicBezTo>
                  <a:pt x="255221" y="169770"/>
                  <a:pt x="255278" y="169748"/>
                  <a:pt x="255327" y="169748"/>
                </a:cubicBezTo>
                <a:cubicBezTo>
                  <a:pt x="255357" y="169748"/>
                  <a:pt x="255384" y="169756"/>
                  <a:pt x="255404" y="169776"/>
                </a:cubicBezTo>
                <a:cubicBezTo>
                  <a:pt x="255446" y="169793"/>
                  <a:pt x="255489" y="169801"/>
                  <a:pt x="255529" y="169801"/>
                </a:cubicBezTo>
                <a:cubicBezTo>
                  <a:pt x="255611" y="169801"/>
                  <a:pt x="255685" y="169767"/>
                  <a:pt x="255736" y="169699"/>
                </a:cubicBezTo>
                <a:cubicBezTo>
                  <a:pt x="255787" y="169622"/>
                  <a:pt x="255889" y="169571"/>
                  <a:pt x="255991" y="169571"/>
                </a:cubicBezTo>
                <a:cubicBezTo>
                  <a:pt x="256016" y="169622"/>
                  <a:pt x="256067" y="169648"/>
                  <a:pt x="256144" y="169648"/>
                </a:cubicBezTo>
                <a:cubicBezTo>
                  <a:pt x="256157" y="169661"/>
                  <a:pt x="256169" y="169667"/>
                  <a:pt x="256179" y="169667"/>
                </a:cubicBezTo>
                <a:cubicBezTo>
                  <a:pt x="256189" y="169667"/>
                  <a:pt x="256195" y="169661"/>
                  <a:pt x="256195" y="169648"/>
                </a:cubicBezTo>
                <a:cubicBezTo>
                  <a:pt x="256195" y="169622"/>
                  <a:pt x="256169" y="169571"/>
                  <a:pt x="256144" y="169571"/>
                </a:cubicBezTo>
                <a:cubicBezTo>
                  <a:pt x="256212" y="169503"/>
                  <a:pt x="256303" y="169458"/>
                  <a:pt x="256393" y="169458"/>
                </a:cubicBezTo>
                <a:cubicBezTo>
                  <a:pt x="256439" y="169458"/>
                  <a:pt x="256484" y="169469"/>
                  <a:pt x="256527" y="169495"/>
                </a:cubicBezTo>
                <a:lnTo>
                  <a:pt x="256680" y="169495"/>
                </a:lnTo>
                <a:cubicBezTo>
                  <a:pt x="256833" y="169546"/>
                  <a:pt x="256935" y="169622"/>
                  <a:pt x="257063" y="169725"/>
                </a:cubicBezTo>
                <a:cubicBezTo>
                  <a:pt x="257131" y="169779"/>
                  <a:pt x="257178" y="169805"/>
                  <a:pt x="257225" y="169805"/>
                </a:cubicBezTo>
                <a:cubicBezTo>
                  <a:pt x="257267" y="169805"/>
                  <a:pt x="257310" y="169786"/>
                  <a:pt x="257369" y="169750"/>
                </a:cubicBezTo>
                <a:lnTo>
                  <a:pt x="257446" y="169750"/>
                </a:lnTo>
                <a:cubicBezTo>
                  <a:pt x="257446" y="169765"/>
                  <a:pt x="257454" y="169780"/>
                  <a:pt x="257466" y="169780"/>
                </a:cubicBezTo>
                <a:cubicBezTo>
                  <a:pt x="257475" y="169780"/>
                  <a:pt x="257486" y="169772"/>
                  <a:pt x="257497" y="169750"/>
                </a:cubicBezTo>
                <a:cubicBezTo>
                  <a:pt x="257522" y="169699"/>
                  <a:pt x="257522" y="169674"/>
                  <a:pt x="257497" y="169648"/>
                </a:cubicBezTo>
                <a:cubicBezTo>
                  <a:pt x="257573" y="169622"/>
                  <a:pt x="257624" y="169597"/>
                  <a:pt x="257650" y="169546"/>
                </a:cubicBezTo>
                <a:cubicBezTo>
                  <a:pt x="257675" y="169444"/>
                  <a:pt x="257726" y="169367"/>
                  <a:pt x="257752" y="169265"/>
                </a:cubicBezTo>
                <a:cubicBezTo>
                  <a:pt x="257777" y="169291"/>
                  <a:pt x="257777" y="169316"/>
                  <a:pt x="257803" y="169342"/>
                </a:cubicBezTo>
                <a:cubicBezTo>
                  <a:pt x="257803" y="169418"/>
                  <a:pt x="257930" y="169393"/>
                  <a:pt x="257930" y="169495"/>
                </a:cubicBezTo>
                <a:cubicBezTo>
                  <a:pt x="257913" y="169563"/>
                  <a:pt x="257942" y="169574"/>
                  <a:pt x="257963" y="169574"/>
                </a:cubicBezTo>
                <a:cubicBezTo>
                  <a:pt x="257973" y="169574"/>
                  <a:pt x="257982" y="169571"/>
                  <a:pt x="257982" y="169571"/>
                </a:cubicBezTo>
                <a:cubicBezTo>
                  <a:pt x="258022" y="169531"/>
                  <a:pt x="258071" y="169522"/>
                  <a:pt x="258122" y="169522"/>
                </a:cubicBezTo>
                <a:cubicBezTo>
                  <a:pt x="258156" y="169522"/>
                  <a:pt x="258190" y="169526"/>
                  <a:pt x="258224" y="169526"/>
                </a:cubicBezTo>
                <a:cubicBezTo>
                  <a:pt x="258265" y="169526"/>
                  <a:pt x="258305" y="169520"/>
                  <a:pt x="258339" y="169495"/>
                </a:cubicBezTo>
                <a:cubicBezTo>
                  <a:pt x="258426" y="169495"/>
                  <a:pt x="258514" y="169551"/>
                  <a:pt x="258601" y="169551"/>
                </a:cubicBezTo>
                <a:cubicBezTo>
                  <a:pt x="258616" y="169551"/>
                  <a:pt x="258631" y="169550"/>
                  <a:pt x="258645" y="169546"/>
                </a:cubicBezTo>
                <a:cubicBezTo>
                  <a:pt x="258676" y="169534"/>
                  <a:pt x="258705" y="169529"/>
                  <a:pt x="258733" y="169529"/>
                </a:cubicBezTo>
                <a:cubicBezTo>
                  <a:pt x="258822" y="169529"/>
                  <a:pt x="258899" y="169578"/>
                  <a:pt x="258977" y="169597"/>
                </a:cubicBezTo>
                <a:cubicBezTo>
                  <a:pt x="259105" y="169597"/>
                  <a:pt x="259258" y="169674"/>
                  <a:pt x="259334" y="169776"/>
                </a:cubicBezTo>
                <a:lnTo>
                  <a:pt x="259411" y="169776"/>
                </a:lnTo>
                <a:cubicBezTo>
                  <a:pt x="259428" y="169776"/>
                  <a:pt x="259433" y="169821"/>
                  <a:pt x="259443" y="169821"/>
                </a:cubicBezTo>
                <a:cubicBezTo>
                  <a:pt x="259448" y="169821"/>
                  <a:pt x="259453" y="169810"/>
                  <a:pt x="259462" y="169776"/>
                </a:cubicBezTo>
                <a:cubicBezTo>
                  <a:pt x="259487" y="169750"/>
                  <a:pt x="259513" y="169725"/>
                  <a:pt x="259538" y="169699"/>
                </a:cubicBezTo>
                <a:cubicBezTo>
                  <a:pt x="259568" y="169670"/>
                  <a:pt x="259597" y="169640"/>
                  <a:pt x="259622" y="169640"/>
                </a:cubicBezTo>
                <a:cubicBezTo>
                  <a:pt x="259640" y="169640"/>
                  <a:pt x="259655" y="169656"/>
                  <a:pt x="259666" y="169699"/>
                </a:cubicBezTo>
                <a:cubicBezTo>
                  <a:pt x="259692" y="169725"/>
                  <a:pt x="259717" y="169750"/>
                  <a:pt x="259743" y="169750"/>
                </a:cubicBezTo>
                <a:lnTo>
                  <a:pt x="260176" y="169827"/>
                </a:lnTo>
                <a:cubicBezTo>
                  <a:pt x="260228" y="169827"/>
                  <a:pt x="260279" y="169838"/>
                  <a:pt x="260330" y="169838"/>
                </a:cubicBezTo>
                <a:cubicBezTo>
                  <a:pt x="260355" y="169838"/>
                  <a:pt x="260381" y="169835"/>
                  <a:pt x="260406" y="169827"/>
                </a:cubicBezTo>
                <a:cubicBezTo>
                  <a:pt x="260437" y="169796"/>
                  <a:pt x="260494" y="169757"/>
                  <a:pt x="260557" y="169757"/>
                </a:cubicBezTo>
                <a:cubicBezTo>
                  <a:pt x="260600" y="169757"/>
                  <a:pt x="260646" y="169775"/>
                  <a:pt x="260687" y="169827"/>
                </a:cubicBezTo>
                <a:cubicBezTo>
                  <a:pt x="260703" y="169858"/>
                  <a:pt x="260738" y="169880"/>
                  <a:pt x="260781" y="169880"/>
                </a:cubicBezTo>
                <a:cubicBezTo>
                  <a:pt x="260807" y="169880"/>
                  <a:pt x="260836" y="169872"/>
                  <a:pt x="260866" y="169852"/>
                </a:cubicBezTo>
                <a:cubicBezTo>
                  <a:pt x="260942" y="169827"/>
                  <a:pt x="260993" y="169827"/>
                  <a:pt x="261070" y="169827"/>
                </a:cubicBezTo>
                <a:lnTo>
                  <a:pt x="261223" y="169827"/>
                </a:lnTo>
                <a:cubicBezTo>
                  <a:pt x="261299" y="169827"/>
                  <a:pt x="261350" y="169827"/>
                  <a:pt x="261402" y="169776"/>
                </a:cubicBezTo>
                <a:cubicBezTo>
                  <a:pt x="261529" y="169699"/>
                  <a:pt x="261682" y="169674"/>
                  <a:pt x="261835" y="169674"/>
                </a:cubicBezTo>
                <a:cubicBezTo>
                  <a:pt x="261861" y="169699"/>
                  <a:pt x="261886" y="169725"/>
                  <a:pt x="261912" y="169725"/>
                </a:cubicBezTo>
                <a:lnTo>
                  <a:pt x="262065" y="169750"/>
                </a:lnTo>
                <a:cubicBezTo>
                  <a:pt x="262164" y="169805"/>
                  <a:pt x="262268" y="169832"/>
                  <a:pt x="262371" y="169832"/>
                </a:cubicBezTo>
                <a:cubicBezTo>
                  <a:pt x="262506" y="169832"/>
                  <a:pt x="262638" y="169786"/>
                  <a:pt x="262754" y="169699"/>
                </a:cubicBezTo>
                <a:lnTo>
                  <a:pt x="263137" y="169597"/>
                </a:lnTo>
                <a:cubicBezTo>
                  <a:pt x="263188" y="169648"/>
                  <a:pt x="263265" y="169674"/>
                  <a:pt x="263341" y="169699"/>
                </a:cubicBezTo>
                <a:cubicBezTo>
                  <a:pt x="263347" y="169702"/>
                  <a:pt x="263355" y="169703"/>
                  <a:pt x="263366" y="169703"/>
                </a:cubicBezTo>
                <a:cubicBezTo>
                  <a:pt x="263450" y="169703"/>
                  <a:pt x="263670" y="169620"/>
                  <a:pt x="263648" y="169597"/>
                </a:cubicBezTo>
                <a:cubicBezTo>
                  <a:pt x="263571" y="169495"/>
                  <a:pt x="263750" y="169367"/>
                  <a:pt x="263596" y="169291"/>
                </a:cubicBezTo>
                <a:cubicBezTo>
                  <a:pt x="263596" y="169265"/>
                  <a:pt x="263596" y="169240"/>
                  <a:pt x="263596" y="169214"/>
                </a:cubicBezTo>
                <a:cubicBezTo>
                  <a:pt x="263545" y="169087"/>
                  <a:pt x="263545" y="169035"/>
                  <a:pt x="263648" y="168984"/>
                </a:cubicBezTo>
                <a:cubicBezTo>
                  <a:pt x="263724" y="168933"/>
                  <a:pt x="263724" y="168933"/>
                  <a:pt x="263750" y="168908"/>
                </a:cubicBezTo>
                <a:cubicBezTo>
                  <a:pt x="263768" y="168913"/>
                  <a:pt x="263786" y="168915"/>
                  <a:pt x="263803" y="168915"/>
                </a:cubicBezTo>
                <a:cubicBezTo>
                  <a:pt x="263879" y="168915"/>
                  <a:pt x="263938" y="168873"/>
                  <a:pt x="263979" y="168831"/>
                </a:cubicBezTo>
                <a:lnTo>
                  <a:pt x="264286" y="168831"/>
                </a:lnTo>
                <a:cubicBezTo>
                  <a:pt x="264337" y="168870"/>
                  <a:pt x="264394" y="168889"/>
                  <a:pt x="264448" y="168889"/>
                </a:cubicBezTo>
                <a:cubicBezTo>
                  <a:pt x="264503" y="168889"/>
                  <a:pt x="264554" y="168870"/>
                  <a:pt x="264592" y="168831"/>
                </a:cubicBezTo>
                <a:cubicBezTo>
                  <a:pt x="264617" y="168831"/>
                  <a:pt x="264668" y="168806"/>
                  <a:pt x="264694" y="168806"/>
                </a:cubicBezTo>
                <a:cubicBezTo>
                  <a:pt x="264668" y="168602"/>
                  <a:pt x="264771" y="168602"/>
                  <a:pt x="264898" y="168602"/>
                </a:cubicBezTo>
                <a:cubicBezTo>
                  <a:pt x="264898" y="168653"/>
                  <a:pt x="264822" y="168704"/>
                  <a:pt x="264847" y="168755"/>
                </a:cubicBezTo>
                <a:cubicBezTo>
                  <a:pt x="264863" y="168779"/>
                  <a:pt x="264879" y="168788"/>
                  <a:pt x="264896" y="168788"/>
                </a:cubicBezTo>
                <a:cubicBezTo>
                  <a:pt x="264930" y="168788"/>
                  <a:pt x="264965" y="168747"/>
                  <a:pt x="265000" y="168729"/>
                </a:cubicBezTo>
                <a:cubicBezTo>
                  <a:pt x="265051" y="168704"/>
                  <a:pt x="265128" y="168704"/>
                  <a:pt x="265204" y="168678"/>
                </a:cubicBezTo>
                <a:cubicBezTo>
                  <a:pt x="265332" y="168678"/>
                  <a:pt x="265332" y="168678"/>
                  <a:pt x="265306" y="168602"/>
                </a:cubicBezTo>
                <a:cubicBezTo>
                  <a:pt x="265358" y="168561"/>
                  <a:pt x="265392" y="168540"/>
                  <a:pt x="265424" y="168540"/>
                </a:cubicBezTo>
                <a:cubicBezTo>
                  <a:pt x="265471" y="168540"/>
                  <a:pt x="265511" y="168586"/>
                  <a:pt x="265587" y="168678"/>
                </a:cubicBezTo>
                <a:cubicBezTo>
                  <a:pt x="265638" y="168746"/>
                  <a:pt x="265701" y="168758"/>
                  <a:pt x="265767" y="168758"/>
                </a:cubicBezTo>
                <a:cubicBezTo>
                  <a:pt x="265800" y="168758"/>
                  <a:pt x="265834" y="168755"/>
                  <a:pt x="265868" y="168755"/>
                </a:cubicBezTo>
                <a:cubicBezTo>
                  <a:pt x="265916" y="168767"/>
                  <a:pt x="265970" y="168790"/>
                  <a:pt x="266005" y="168790"/>
                </a:cubicBezTo>
                <a:cubicBezTo>
                  <a:pt x="266045" y="168790"/>
                  <a:pt x="266062" y="168761"/>
                  <a:pt x="266021" y="168653"/>
                </a:cubicBezTo>
                <a:cubicBezTo>
                  <a:pt x="266021" y="168627"/>
                  <a:pt x="266072" y="168602"/>
                  <a:pt x="266098" y="168602"/>
                </a:cubicBezTo>
                <a:cubicBezTo>
                  <a:pt x="266132" y="168629"/>
                  <a:pt x="266161" y="168640"/>
                  <a:pt x="266187" y="168640"/>
                </a:cubicBezTo>
                <a:cubicBezTo>
                  <a:pt x="266255" y="168640"/>
                  <a:pt x="266297" y="168562"/>
                  <a:pt x="266353" y="168525"/>
                </a:cubicBezTo>
                <a:lnTo>
                  <a:pt x="266429" y="168525"/>
                </a:lnTo>
                <a:cubicBezTo>
                  <a:pt x="266462" y="168574"/>
                  <a:pt x="266527" y="168603"/>
                  <a:pt x="266590" y="168603"/>
                </a:cubicBezTo>
                <a:cubicBezTo>
                  <a:pt x="266624" y="168603"/>
                  <a:pt x="266658" y="168594"/>
                  <a:pt x="266685" y="168576"/>
                </a:cubicBezTo>
                <a:cubicBezTo>
                  <a:pt x="266736" y="168551"/>
                  <a:pt x="266761" y="168551"/>
                  <a:pt x="266812" y="168551"/>
                </a:cubicBezTo>
                <a:cubicBezTo>
                  <a:pt x="266854" y="168571"/>
                  <a:pt x="266895" y="168609"/>
                  <a:pt x="266936" y="168609"/>
                </a:cubicBezTo>
                <a:cubicBezTo>
                  <a:pt x="266946" y="168609"/>
                  <a:pt x="266956" y="168606"/>
                  <a:pt x="266965" y="168602"/>
                </a:cubicBezTo>
                <a:cubicBezTo>
                  <a:pt x="267016" y="168589"/>
                  <a:pt x="267068" y="168582"/>
                  <a:pt x="267115" y="168582"/>
                </a:cubicBezTo>
                <a:cubicBezTo>
                  <a:pt x="267163" y="168582"/>
                  <a:pt x="267208" y="168589"/>
                  <a:pt x="267246" y="168602"/>
                </a:cubicBezTo>
                <a:cubicBezTo>
                  <a:pt x="267260" y="168604"/>
                  <a:pt x="267272" y="168606"/>
                  <a:pt x="267282" y="168606"/>
                </a:cubicBezTo>
                <a:cubicBezTo>
                  <a:pt x="267369" y="168606"/>
                  <a:pt x="267348" y="168517"/>
                  <a:pt x="267348" y="168448"/>
                </a:cubicBezTo>
                <a:cubicBezTo>
                  <a:pt x="267374" y="168440"/>
                  <a:pt x="267399" y="168436"/>
                  <a:pt x="267423" y="168436"/>
                </a:cubicBezTo>
                <a:cubicBezTo>
                  <a:pt x="267545" y="168436"/>
                  <a:pt x="267655" y="168525"/>
                  <a:pt x="267782" y="168525"/>
                </a:cubicBezTo>
                <a:cubicBezTo>
                  <a:pt x="267833" y="168576"/>
                  <a:pt x="267884" y="168602"/>
                  <a:pt x="267910" y="168653"/>
                </a:cubicBezTo>
                <a:cubicBezTo>
                  <a:pt x="267976" y="168675"/>
                  <a:pt x="268022" y="168791"/>
                  <a:pt x="268083" y="168791"/>
                </a:cubicBezTo>
                <a:cubicBezTo>
                  <a:pt x="268093" y="168791"/>
                  <a:pt x="268103" y="168787"/>
                  <a:pt x="268114" y="168780"/>
                </a:cubicBezTo>
                <a:cubicBezTo>
                  <a:pt x="268216" y="168729"/>
                  <a:pt x="268165" y="168602"/>
                  <a:pt x="268139" y="168525"/>
                </a:cubicBezTo>
                <a:lnTo>
                  <a:pt x="268114" y="168448"/>
                </a:lnTo>
                <a:cubicBezTo>
                  <a:pt x="268191" y="168448"/>
                  <a:pt x="268242" y="168397"/>
                  <a:pt x="268318" y="168372"/>
                </a:cubicBezTo>
                <a:lnTo>
                  <a:pt x="268471" y="168525"/>
                </a:lnTo>
                <a:cubicBezTo>
                  <a:pt x="268546" y="168469"/>
                  <a:pt x="268621" y="168385"/>
                  <a:pt x="268717" y="168385"/>
                </a:cubicBezTo>
                <a:cubicBezTo>
                  <a:pt x="268751" y="168385"/>
                  <a:pt x="268788" y="168396"/>
                  <a:pt x="268829" y="168423"/>
                </a:cubicBezTo>
                <a:cubicBezTo>
                  <a:pt x="268859" y="168453"/>
                  <a:pt x="268897" y="168467"/>
                  <a:pt x="268935" y="168467"/>
                </a:cubicBezTo>
                <a:cubicBezTo>
                  <a:pt x="268994" y="168467"/>
                  <a:pt x="269053" y="168434"/>
                  <a:pt x="269084" y="168372"/>
                </a:cubicBezTo>
                <a:lnTo>
                  <a:pt x="269160" y="168295"/>
                </a:lnTo>
                <a:cubicBezTo>
                  <a:pt x="269160" y="168244"/>
                  <a:pt x="269122" y="168232"/>
                  <a:pt x="269074" y="168232"/>
                </a:cubicBezTo>
                <a:cubicBezTo>
                  <a:pt x="269026" y="168232"/>
                  <a:pt x="268969" y="168244"/>
                  <a:pt x="268931" y="168244"/>
                </a:cubicBezTo>
                <a:lnTo>
                  <a:pt x="268778" y="168270"/>
                </a:lnTo>
                <a:cubicBezTo>
                  <a:pt x="268675" y="168270"/>
                  <a:pt x="268650" y="168244"/>
                  <a:pt x="268675" y="168142"/>
                </a:cubicBezTo>
                <a:cubicBezTo>
                  <a:pt x="268701" y="168117"/>
                  <a:pt x="268701" y="168091"/>
                  <a:pt x="268701" y="168066"/>
                </a:cubicBezTo>
                <a:lnTo>
                  <a:pt x="268778" y="168015"/>
                </a:lnTo>
                <a:lnTo>
                  <a:pt x="268931" y="167861"/>
                </a:lnTo>
                <a:cubicBezTo>
                  <a:pt x="269002" y="167819"/>
                  <a:pt x="269066" y="167784"/>
                  <a:pt x="269130" y="167784"/>
                </a:cubicBezTo>
                <a:cubicBezTo>
                  <a:pt x="269181" y="167784"/>
                  <a:pt x="269232" y="167805"/>
                  <a:pt x="269288" y="167861"/>
                </a:cubicBezTo>
                <a:cubicBezTo>
                  <a:pt x="269337" y="167920"/>
                  <a:pt x="269363" y="167945"/>
                  <a:pt x="269381" y="167945"/>
                </a:cubicBezTo>
                <a:cubicBezTo>
                  <a:pt x="269411" y="167945"/>
                  <a:pt x="269419" y="167880"/>
                  <a:pt x="269467" y="167785"/>
                </a:cubicBezTo>
                <a:cubicBezTo>
                  <a:pt x="269478" y="167788"/>
                  <a:pt x="269489" y="167789"/>
                  <a:pt x="269500" y="167789"/>
                </a:cubicBezTo>
                <a:cubicBezTo>
                  <a:pt x="269586" y="167789"/>
                  <a:pt x="269659" y="167708"/>
                  <a:pt x="269773" y="167708"/>
                </a:cubicBezTo>
                <a:lnTo>
                  <a:pt x="269926" y="167861"/>
                </a:lnTo>
                <a:cubicBezTo>
                  <a:pt x="269926" y="167887"/>
                  <a:pt x="269977" y="167912"/>
                  <a:pt x="270003" y="167912"/>
                </a:cubicBezTo>
                <a:cubicBezTo>
                  <a:pt x="270041" y="167861"/>
                  <a:pt x="270098" y="167836"/>
                  <a:pt x="270153" y="167836"/>
                </a:cubicBezTo>
                <a:cubicBezTo>
                  <a:pt x="270207" y="167836"/>
                  <a:pt x="270258" y="167861"/>
                  <a:pt x="270283" y="167912"/>
                </a:cubicBezTo>
                <a:cubicBezTo>
                  <a:pt x="270309" y="167964"/>
                  <a:pt x="270334" y="167989"/>
                  <a:pt x="270360" y="168040"/>
                </a:cubicBezTo>
                <a:cubicBezTo>
                  <a:pt x="270388" y="168054"/>
                  <a:pt x="270409" y="168061"/>
                  <a:pt x="270424" y="168061"/>
                </a:cubicBezTo>
                <a:cubicBezTo>
                  <a:pt x="270462" y="168061"/>
                  <a:pt x="270462" y="168019"/>
                  <a:pt x="270462" y="167964"/>
                </a:cubicBezTo>
                <a:cubicBezTo>
                  <a:pt x="270539" y="167989"/>
                  <a:pt x="270615" y="168066"/>
                  <a:pt x="270692" y="168066"/>
                </a:cubicBezTo>
                <a:cubicBezTo>
                  <a:pt x="270768" y="168066"/>
                  <a:pt x="270802" y="168109"/>
                  <a:pt x="270835" y="168109"/>
                </a:cubicBezTo>
                <a:cubicBezTo>
                  <a:pt x="270846" y="168109"/>
                  <a:pt x="270858" y="168104"/>
                  <a:pt x="270870" y="168091"/>
                </a:cubicBezTo>
                <a:cubicBezTo>
                  <a:pt x="270892" y="168070"/>
                  <a:pt x="270927" y="168062"/>
                  <a:pt x="270967" y="168062"/>
                </a:cubicBezTo>
                <a:cubicBezTo>
                  <a:pt x="271020" y="168062"/>
                  <a:pt x="271081" y="168076"/>
                  <a:pt x="271126" y="168091"/>
                </a:cubicBezTo>
                <a:cubicBezTo>
                  <a:pt x="271208" y="168190"/>
                  <a:pt x="271333" y="168246"/>
                  <a:pt x="271459" y="168246"/>
                </a:cubicBezTo>
                <a:cubicBezTo>
                  <a:pt x="271529" y="168246"/>
                  <a:pt x="271598" y="168229"/>
                  <a:pt x="271662" y="168193"/>
                </a:cubicBezTo>
                <a:cubicBezTo>
                  <a:pt x="271713" y="168244"/>
                  <a:pt x="271764" y="168270"/>
                  <a:pt x="271815" y="168295"/>
                </a:cubicBezTo>
                <a:cubicBezTo>
                  <a:pt x="271827" y="168302"/>
                  <a:pt x="271842" y="168305"/>
                  <a:pt x="271856" y="168305"/>
                </a:cubicBezTo>
                <a:cubicBezTo>
                  <a:pt x="271898" y="168305"/>
                  <a:pt x="271936" y="168276"/>
                  <a:pt x="271917" y="168219"/>
                </a:cubicBezTo>
                <a:lnTo>
                  <a:pt x="271917" y="168066"/>
                </a:lnTo>
                <a:lnTo>
                  <a:pt x="271917" y="168015"/>
                </a:lnTo>
                <a:cubicBezTo>
                  <a:pt x="271815" y="167989"/>
                  <a:pt x="271840" y="167938"/>
                  <a:pt x="271866" y="167861"/>
                </a:cubicBezTo>
                <a:cubicBezTo>
                  <a:pt x="271918" y="167844"/>
                  <a:pt x="271970" y="167791"/>
                  <a:pt x="272038" y="167791"/>
                </a:cubicBezTo>
                <a:cubicBezTo>
                  <a:pt x="272070" y="167791"/>
                  <a:pt x="272106" y="167803"/>
                  <a:pt x="272147" y="167836"/>
                </a:cubicBezTo>
                <a:cubicBezTo>
                  <a:pt x="272156" y="167841"/>
                  <a:pt x="272165" y="167843"/>
                  <a:pt x="272175" y="167843"/>
                </a:cubicBezTo>
                <a:cubicBezTo>
                  <a:pt x="272216" y="167843"/>
                  <a:pt x="272258" y="167801"/>
                  <a:pt x="272300" y="167759"/>
                </a:cubicBezTo>
                <a:cubicBezTo>
                  <a:pt x="272321" y="167738"/>
                  <a:pt x="272334" y="167730"/>
                  <a:pt x="272343" y="167730"/>
                </a:cubicBezTo>
                <a:cubicBezTo>
                  <a:pt x="272355" y="167730"/>
                  <a:pt x="272361" y="167745"/>
                  <a:pt x="272376" y="167759"/>
                </a:cubicBezTo>
                <a:cubicBezTo>
                  <a:pt x="272351" y="167810"/>
                  <a:pt x="272402" y="167887"/>
                  <a:pt x="272453" y="167887"/>
                </a:cubicBezTo>
                <a:cubicBezTo>
                  <a:pt x="272504" y="167900"/>
                  <a:pt x="272548" y="167900"/>
                  <a:pt x="272590" y="167900"/>
                </a:cubicBezTo>
                <a:cubicBezTo>
                  <a:pt x="272631" y="167900"/>
                  <a:pt x="272670" y="167900"/>
                  <a:pt x="272708" y="167912"/>
                </a:cubicBezTo>
                <a:cubicBezTo>
                  <a:pt x="272810" y="167964"/>
                  <a:pt x="272887" y="167989"/>
                  <a:pt x="272989" y="168066"/>
                </a:cubicBezTo>
                <a:lnTo>
                  <a:pt x="272989" y="168117"/>
                </a:lnTo>
                <a:cubicBezTo>
                  <a:pt x="272963" y="168117"/>
                  <a:pt x="272912" y="168142"/>
                  <a:pt x="272912" y="168168"/>
                </a:cubicBezTo>
                <a:cubicBezTo>
                  <a:pt x="272891" y="168296"/>
                  <a:pt x="272941" y="168353"/>
                  <a:pt x="273048" y="168353"/>
                </a:cubicBezTo>
                <a:cubicBezTo>
                  <a:pt x="273069" y="168353"/>
                  <a:pt x="273092" y="168351"/>
                  <a:pt x="273116" y="168346"/>
                </a:cubicBezTo>
                <a:cubicBezTo>
                  <a:pt x="273218" y="168346"/>
                  <a:pt x="273270" y="168295"/>
                  <a:pt x="273295" y="168219"/>
                </a:cubicBezTo>
                <a:cubicBezTo>
                  <a:pt x="273295" y="168168"/>
                  <a:pt x="273321" y="168168"/>
                  <a:pt x="273346" y="168142"/>
                </a:cubicBezTo>
                <a:cubicBezTo>
                  <a:pt x="273397" y="168168"/>
                  <a:pt x="273448" y="168193"/>
                  <a:pt x="273499" y="168219"/>
                </a:cubicBezTo>
                <a:cubicBezTo>
                  <a:pt x="273550" y="168244"/>
                  <a:pt x="273576" y="168346"/>
                  <a:pt x="273678" y="168346"/>
                </a:cubicBezTo>
                <a:cubicBezTo>
                  <a:pt x="273736" y="168424"/>
                  <a:pt x="273825" y="168458"/>
                  <a:pt x="273920" y="168458"/>
                </a:cubicBezTo>
                <a:cubicBezTo>
                  <a:pt x="273949" y="168458"/>
                  <a:pt x="273980" y="168454"/>
                  <a:pt x="274010" y="168448"/>
                </a:cubicBezTo>
                <a:lnTo>
                  <a:pt x="274188" y="168448"/>
                </a:lnTo>
                <a:cubicBezTo>
                  <a:pt x="274216" y="168476"/>
                  <a:pt x="274252" y="168497"/>
                  <a:pt x="274287" y="168497"/>
                </a:cubicBezTo>
                <a:cubicBezTo>
                  <a:pt x="274316" y="168497"/>
                  <a:pt x="274344" y="168483"/>
                  <a:pt x="274367" y="168448"/>
                </a:cubicBezTo>
                <a:cubicBezTo>
                  <a:pt x="274469" y="168448"/>
                  <a:pt x="274571" y="168372"/>
                  <a:pt x="274648" y="168295"/>
                </a:cubicBezTo>
                <a:cubicBezTo>
                  <a:pt x="274648" y="168270"/>
                  <a:pt x="274648" y="168244"/>
                  <a:pt x="274648" y="168219"/>
                </a:cubicBezTo>
                <a:lnTo>
                  <a:pt x="274750" y="168066"/>
                </a:lnTo>
                <a:lnTo>
                  <a:pt x="275490" y="168142"/>
                </a:lnTo>
                <a:cubicBezTo>
                  <a:pt x="275618" y="168168"/>
                  <a:pt x="275745" y="168193"/>
                  <a:pt x="275873" y="168193"/>
                </a:cubicBezTo>
                <a:cubicBezTo>
                  <a:pt x="275949" y="168193"/>
                  <a:pt x="276000" y="168219"/>
                  <a:pt x="276026" y="168295"/>
                </a:cubicBezTo>
                <a:cubicBezTo>
                  <a:pt x="276005" y="168316"/>
                  <a:pt x="275985" y="168353"/>
                  <a:pt x="275950" y="168353"/>
                </a:cubicBezTo>
                <a:cubicBezTo>
                  <a:pt x="275942" y="168353"/>
                  <a:pt x="275934" y="168351"/>
                  <a:pt x="275924" y="168346"/>
                </a:cubicBezTo>
                <a:cubicBezTo>
                  <a:pt x="275847" y="168321"/>
                  <a:pt x="275745" y="168295"/>
                  <a:pt x="275643" y="168295"/>
                </a:cubicBezTo>
                <a:cubicBezTo>
                  <a:pt x="275592" y="168295"/>
                  <a:pt x="275567" y="168321"/>
                  <a:pt x="275567" y="168372"/>
                </a:cubicBezTo>
                <a:cubicBezTo>
                  <a:pt x="275618" y="168474"/>
                  <a:pt x="275694" y="168551"/>
                  <a:pt x="275796" y="168551"/>
                </a:cubicBezTo>
                <a:cubicBezTo>
                  <a:pt x="275810" y="168554"/>
                  <a:pt x="275822" y="168556"/>
                  <a:pt x="275831" y="168556"/>
                </a:cubicBezTo>
                <a:cubicBezTo>
                  <a:pt x="275892" y="168556"/>
                  <a:pt x="275873" y="168493"/>
                  <a:pt x="275873" y="168448"/>
                </a:cubicBezTo>
                <a:cubicBezTo>
                  <a:pt x="275911" y="168448"/>
                  <a:pt x="275949" y="168447"/>
                  <a:pt x="275987" y="168447"/>
                </a:cubicBezTo>
                <a:cubicBezTo>
                  <a:pt x="276101" y="168447"/>
                  <a:pt x="276211" y="168461"/>
                  <a:pt x="276307" y="168576"/>
                </a:cubicBezTo>
                <a:cubicBezTo>
                  <a:pt x="276332" y="168602"/>
                  <a:pt x="276383" y="168602"/>
                  <a:pt x="276409" y="168602"/>
                </a:cubicBezTo>
                <a:cubicBezTo>
                  <a:pt x="276425" y="168599"/>
                  <a:pt x="276441" y="168598"/>
                  <a:pt x="276455" y="168598"/>
                </a:cubicBezTo>
                <a:cubicBezTo>
                  <a:pt x="276578" y="168598"/>
                  <a:pt x="276647" y="168686"/>
                  <a:pt x="276715" y="168755"/>
                </a:cubicBezTo>
                <a:lnTo>
                  <a:pt x="276843" y="168755"/>
                </a:lnTo>
                <a:cubicBezTo>
                  <a:pt x="276868" y="168780"/>
                  <a:pt x="276894" y="168806"/>
                  <a:pt x="276945" y="168806"/>
                </a:cubicBezTo>
                <a:lnTo>
                  <a:pt x="276970" y="168831"/>
                </a:lnTo>
                <a:lnTo>
                  <a:pt x="276996" y="168831"/>
                </a:lnTo>
                <a:cubicBezTo>
                  <a:pt x="277047" y="168882"/>
                  <a:pt x="277098" y="168882"/>
                  <a:pt x="277174" y="168882"/>
                </a:cubicBezTo>
                <a:lnTo>
                  <a:pt x="277251" y="168882"/>
                </a:lnTo>
                <a:cubicBezTo>
                  <a:pt x="277265" y="168889"/>
                  <a:pt x="277280" y="168892"/>
                  <a:pt x="277296" y="168892"/>
                </a:cubicBezTo>
                <a:cubicBezTo>
                  <a:pt x="277339" y="168892"/>
                  <a:pt x="277385" y="168869"/>
                  <a:pt x="277404" y="168831"/>
                </a:cubicBezTo>
                <a:lnTo>
                  <a:pt x="277532" y="168831"/>
                </a:lnTo>
                <a:cubicBezTo>
                  <a:pt x="277659" y="168806"/>
                  <a:pt x="277608" y="168704"/>
                  <a:pt x="277634" y="168627"/>
                </a:cubicBezTo>
                <a:lnTo>
                  <a:pt x="277685" y="168627"/>
                </a:lnTo>
                <a:lnTo>
                  <a:pt x="277838" y="168704"/>
                </a:lnTo>
                <a:cubicBezTo>
                  <a:pt x="277838" y="168729"/>
                  <a:pt x="277838" y="168755"/>
                  <a:pt x="277838" y="168780"/>
                </a:cubicBezTo>
                <a:cubicBezTo>
                  <a:pt x="277710" y="168831"/>
                  <a:pt x="277685" y="168908"/>
                  <a:pt x="277787" y="168959"/>
                </a:cubicBezTo>
                <a:cubicBezTo>
                  <a:pt x="277813" y="168984"/>
                  <a:pt x="277864" y="169010"/>
                  <a:pt x="277915" y="169010"/>
                </a:cubicBezTo>
                <a:cubicBezTo>
                  <a:pt x="277989" y="169042"/>
                  <a:pt x="278032" y="169060"/>
                  <a:pt x="278065" y="169060"/>
                </a:cubicBezTo>
                <a:cubicBezTo>
                  <a:pt x="278111" y="169060"/>
                  <a:pt x="278136" y="169023"/>
                  <a:pt x="278195" y="168933"/>
                </a:cubicBezTo>
                <a:lnTo>
                  <a:pt x="278221" y="169010"/>
                </a:lnTo>
                <a:cubicBezTo>
                  <a:pt x="278246" y="169163"/>
                  <a:pt x="278323" y="169316"/>
                  <a:pt x="278476" y="169393"/>
                </a:cubicBezTo>
                <a:cubicBezTo>
                  <a:pt x="278571" y="169424"/>
                  <a:pt x="278675" y="169446"/>
                  <a:pt x="278777" y="169446"/>
                </a:cubicBezTo>
                <a:cubicBezTo>
                  <a:pt x="278840" y="169446"/>
                  <a:pt x="278903" y="169438"/>
                  <a:pt x="278961" y="169418"/>
                </a:cubicBezTo>
                <a:cubicBezTo>
                  <a:pt x="278961" y="169291"/>
                  <a:pt x="278808" y="169291"/>
                  <a:pt x="278833" y="169163"/>
                </a:cubicBezTo>
                <a:cubicBezTo>
                  <a:pt x="278872" y="169150"/>
                  <a:pt x="278910" y="169144"/>
                  <a:pt x="278948" y="169144"/>
                </a:cubicBezTo>
                <a:cubicBezTo>
                  <a:pt x="278987" y="169144"/>
                  <a:pt x="279025" y="169150"/>
                  <a:pt x="279063" y="169163"/>
                </a:cubicBezTo>
                <a:lnTo>
                  <a:pt x="279165" y="169214"/>
                </a:lnTo>
                <a:cubicBezTo>
                  <a:pt x="279242" y="169265"/>
                  <a:pt x="279344" y="169240"/>
                  <a:pt x="279420" y="169342"/>
                </a:cubicBezTo>
                <a:cubicBezTo>
                  <a:pt x="279436" y="169357"/>
                  <a:pt x="279454" y="169363"/>
                  <a:pt x="279473" y="169363"/>
                </a:cubicBezTo>
                <a:cubicBezTo>
                  <a:pt x="279540" y="169363"/>
                  <a:pt x="279626" y="169288"/>
                  <a:pt x="279702" y="169288"/>
                </a:cubicBezTo>
                <a:cubicBezTo>
                  <a:pt x="279711" y="169288"/>
                  <a:pt x="279719" y="169289"/>
                  <a:pt x="279727" y="169291"/>
                </a:cubicBezTo>
                <a:cubicBezTo>
                  <a:pt x="279765" y="169303"/>
                  <a:pt x="279810" y="169310"/>
                  <a:pt x="279858" y="169310"/>
                </a:cubicBezTo>
                <a:cubicBezTo>
                  <a:pt x="279905" y="169310"/>
                  <a:pt x="279956" y="169303"/>
                  <a:pt x="280007" y="169291"/>
                </a:cubicBezTo>
                <a:cubicBezTo>
                  <a:pt x="280082" y="169323"/>
                  <a:pt x="280162" y="169337"/>
                  <a:pt x="280240" y="169337"/>
                </a:cubicBezTo>
                <a:cubicBezTo>
                  <a:pt x="280348" y="169337"/>
                  <a:pt x="280454" y="169310"/>
                  <a:pt x="280543" y="169265"/>
                </a:cubicBezTo>
                <a:cubicBezTo>
                  <a:pt x="280671" y="169163"/>
                  <a:pt x="280799" y="169189"/>
                  <a:pt x="280926" y="169138"/>
                </a:cubicBezTo>
                <a:cubicBezTo>
                  <a:pt x="280947" y="169131"/>
                  <a:pt x="280964" y="169128"/>
                  <a:pt x="280978" y="169128"/>
                </a:cubicBezTo>
                <a:cubicBezTo>
                  <a:pt x="281018" y="169128"/>
                  <a:pt x="281042" y="169151"/>
                  <a:pt x="281079" y="169189"/>
                </a:cubicBezTo>
                <a:cubicBezTo>
                  <a:pt x="281110" y="169235"/>
                  <a:pt x="281131" y="169244"/>
                  <a:pt x="281160" y="169244"/>
                </a:cubicBezTo>
                <a:cubicBezTo>
                  <a:pt x="281179" y="169244"/>
                  <a:pt x="281202" y="169240"/>
                  <a:pt x="281233" y="169240"/>
                </a:cubicBezTo>
                <a:cubicBezTo>
                  <a:pt x="281386" y="169214"/>
                  <a:pt x="281437" y="169087"/>
                  <a:pt x="281539" y="169035"/>
                </a:cubicBezTo>
                <a:cubicBezTo>
                  <a:pt x="281590" y="169061"/>
                  <a:pt x="281615" y="169112"/>
                  <a:pt x="281666" y="169112"/>
                </a:cubicBezTo>
                <a:cubicBezTo>
                  <a:pt x="281750" y="169112"/>
                  <a:pt x="281849" y="169135"/>
                  <a:pt x="281946" y="169135"/>
                </a:cubicBezTo>
                <a:cubicBezTo>
                  <a:pt x="282027" y="169135"/>
                  <a:pt x="282107" y="169119"/>
                  <a:pt x="282177" y="169061"/>
                </a:cubicBezTo>
                <a:cubicBezTo>
                  <a:pt x="282253" y="169010"/>
                  <a:pt x="282330" y="168882"/>
                  <a:pt x="282407" y="168882"/>
                </a:cubicBezTo>
                <a:cubicBezTo>
                  <a:pt x="282585" y="168857"/>
                  <a:pt x="282585" y="168729"/>
                  <a:pt x="282636" y="168627"/>
                </a:cubicBezTo>
                <a:lnTo>
                  <a:pt x="282789" y="168627"/>
                </a:lnTo>
                <a:cubicBezTo>
                  <a:pt x="282850" y="168633"/>
                  <a:pt x="282910" y="168636"/>
                  <a:pt x="282970" y="168636"/>
                </a:cubicBezTo>
                <a:cubicBezTo>
                  <a:pt x="283165" y="168636"/>
                  <a:pt x="283360" y="168603"/>
                  <a:pt x="283555" y="168525"/>
                </a:cubicBezTo>
                <a:cubicBezTo>
                  <a:pt x="283572" y="168525"/>
                  <a:pt x="283600" y="168514"/>
                  <a:pt x="283633" y="168514"/>
                </a:cubicBezTo>
                <a:cubicBezTo>
                  <a:pt x="283649" y="168514"/>
                  <a:pt x="283666" y="168517"/>
                  <a:pt x="283683" y="168525"/>
                </a:cubicBezTo>
                <a:cubicBezTo>
                  <a:pt x="283719" y="168543"/>
                  <a:pt x="283768" y="168561"/>
                  <a:pt x="283820" y="168561"/>
                </a:cubicBezTo>
                <a:cubicBezTo>
                  <a:pt x="283842" y="168561"/>
                  <a:pt x="283864" y="168558"/>
                  <a:pt x="283887" y="168551"/>
                </a:cubicBezTo>
                <a:cubicBezTo>
                  <a:pt x="283929" y="168525"/>
                  <a:pt x="283975" y="168517"/>
                  <a:pt x="284021" y="168517"/>
                </a:cubicBezTo>
                <a:cubicBezTo>
                  <a:pt x="284114" y="168517"/>
                  <a:pt x="284210" y="168551"/>
                  <a:pt x="284295" y="168551"/>
                </a:cubicBezTo>
                <a:lnTo>
                  <a:pt x="284602" y="168551"/>
                </a:lnTo>
                <a:cubicBezTo>
                  <a:pt x="284704" y="168627"/>
                  <a:pt x="284806" y="168704"/>
                  <a:pt x="284933" y="168704"/>
                </a:cubicBezTo>
                <a:cubicBezTo>
                  <a:pt x="285010" y="168704"/>
                  <a:pt x="285086" y="168704"/>
                  <a:pt x="285137" y="168755"/>
                </a:cubicBezTo>
                <a:cubicBezTo>
                  <a:pt x="285185" y="168786"/>
                  <a:pt x="285232" y="168808"/>
                  <a:pt x="285273" y="168808"/>
                </a:cubicBezTo>
                <a:cubicBezTo>
                  <a:pt x="285299" y="168808"/>
                  <a:pt x="285322" y="168800"/>
                  <a:pt x="285342" y="168780"/>
                </a:cubicBezTo>
                <a:cubicBezTo>
                  <a:pt x="285418" y="168755"/>
                  <a:pt x="285520" y="168729"/>
                  <a:pt x="285597" y="168704"/>
                </a:cubicBezTo>
                <a:lnTo>
                  <a:pt x="285597"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 name="Google Shape;86;p22"/>
          <p:cNvSpPr/>
          <p:nvPr/>
        </p:nvSpPr>
        <p:spPr>
          <a:xfrm>
            <a:off x="1019438" y="-11703"/>
            <a:ext cx="7104600" cy="39156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 name="Google Shape;87;p22"/>
          <p:cNvSpPr txBox="1"/>
          <p:nvPr>
            <p:ph type="title"/>
          </p:nvPr>
        </p:nvSpPr>
        <p:spPr>
          <a:xfrm>
            <a:off x="1609969" y="1329690"/>
            <a:ext cx="5923500" cy="14688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800"/>
              <a:buNone/>
              <a:defRPr sz="48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4800"/>
              <a:buNone/>
              <a:defRPr sz="48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4800"/>
              <a:buNone/>
              <a:defRPr sz="48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4800"/>
              <a:buNone/>
              <a:defRPr sz="48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4800"/>
              <a:buNone/>
              <a:defRPr sz="48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4800"/>
              <a:buNone/>
              <a:defRPr sz="48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4800"/>
              <a:buNone/>
              <a:defRPr sz="48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4800"/>
              <a:buNone/>
              <a:defRPr sz="48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4800"/>
              <a:buNone/>
              <a:defRPr sz="4800">
                <a:solidFill>
                  <a:schemeClr val="dk1"/>
                </a:solidFill>
                <a:latin typeface="Helvetica Neue"/>
                <a:ea typeface="Helvetica Neue"/>
                <a:cs typeface="Helvetica Neue"/>
                <a:sym typeface="Helvetica Neue"/>
              </a:defRPr>
            </a:lvl9pPr>
          </a:lstStyle>
          <a:p/>
        </p:txBody>
      </p:sp>
      <p:sp>
        <p:nvSpPr>
          <p:cNvPr id="88" name="Google Shape;88;p22"/>
          <p:cNvSpPr txBox="1"/>
          <p:nvPr>
            <p:ph idx="1" type="subTitle"/>
          </p:nvPr>
        </p:nvSpPr>
        <p:spPr>
          <a:xfrm>
            <a:off x="1611375" y="3039922"/>
            <a:ext cx="5920800" cy="5130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400">
                <a:solidFill>
                  <a:schemeClr val="dk1"/>
                </a:solidFill>
                <a:latin typeface="Helvetica Neue"/>
                <a:ea typeface="Helvetica Neue"/>
                <a:cs typeface="Helvetica Neue"/>
                <a:sym typeface="Helvetica Neue"/>
              </a:defRPr>
            </a:lvl1pPr>
            <a:lvl2pPr lvl="1"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2pPr>
            <a:lvl3pPr lvl="2"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3pPr>
            <a:lvl4pPr lvl="3"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4pPr>
            <a:lvl5pPr lvl="4"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5pPr>
            <a:lvl6pPr lvl="5"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6pPr>
            <a:lvl7pPr lvl="6"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7pPr>
            <a:lvl8pPr lvl="7"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8pPr>
            <a:lvl9pPr lvl="8" algn="ctr">
              <a:lnSpc>
                <a:spcPct val="100000"/>
              </a:lnSpc>
              <a:spcBef>
                <a:spcPts val="600"/>
              </a:spcBef>
              <a:spcAft>
                <a:spcPts val="600"/>
              </a:spcAft>
              <a:buSzPts val="1300"/>
              <a:buNone/>
              <a:defRPr sz="1400">
                <a:solidFill>
                  <a:schemeClr val="dk1"/>
                </a:solidFill>
                <a:latin typeface="Helvetica Neue"/>
                <a:ea typeface="Helvetica Neue"/>
                <a:cs typeface="Helvetica Neue"/>
                <a:sym typeface="Helvetica Neue"/>
              </a:defRPr>
            </a:lvl9pPr>
          </a:lstStyle>
          <a:p/>
        </p:txBody>
      </p:sp>
      <p:grpSp>
        <p:nvGrpSpPr>
          <p:cNvPr id="89" name="Google Shape;89;p22"/>
          <p:cNvGrpSpPr/>
          <p:nvPr/>
        </p:nvGrpSpPr>
        <p:grpSpPr>
          <a:xfrm>
            <a:off x="1015025" y="3794350"/>
            <a:ext cx="7114253" cy="250778"/>
            <a:chOff x="238125" y="2722150"/>
            <a:chExt cx="7122800" cy="267525"/>
          </a:xfrm>
        </p:grpSpPr>
        <p:sp>
          <p:nvSpPr>
            <p:cNvPr id="90" name="Google Shape;90;p22"/>
            <p:cNvSpPr/>
            <p:nvPr/>
          </p:nvSpPr>
          <p:spPr>
            <a:xfrm>
              <a:off x="7358350" y="2928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 name="Google Shape;91;p22"/>
            <p:cNvSpPr/>
            <p:nvPr/>
          </p:nvSpPr>
          <p:spPr>
            <a:xfrm>
              <a:off x="238125" y="2907050"/>
              <a:ext cx="650" cy="1300"/>
            </a:xfrm>
            <a:custGeom>
              <a:rect b="b" l="l" r="r" t="t"/>
              <a:pathLst>
                <a:path extrusionOk="0" h="52" w="26">
                  <a:moveTo>
                    <a:pt x="25" y="0"/>
                  </a:moveTo>
                  <a:cubicBezTo>
                    <a:pt x="0" y="26"/>
                    <a:pt x="0" y="26"/>
                    <a:pt x="25" y="51"/>
                  </a:cubicBezTo>
                  <a:lnTo>
                    <a:pt x="25"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 name="Google Shape;92;p22"/>
            <p:cNvSpPr/>
            <p:nvPr/>
          </p:nvSpPr>
          <p:spPr>
            <a:xfrm>
              <a:off x="7358350" y="2928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 name="Google Shape;93;p22"/>
            <p:cNvSpPr/>
            <p:nvPr/>
          </p:nvSpPr>
          <p:spPr>
            <a:xfrm>
              <a:off x="7357725" y="2928025"/>
              <a:ext cx="650" cy="1275"/>
            </a:xfrm>
            <a:custGeom>
              <a:rect b="b" l="l" r="r" t="t"/>
              <a:pathLst>
                <a:path extrusionOk="0" h="51" w="26">
                  <a:moveTo>
                    <a:pt x="26" y="0"/>
                  </a:moveTo>
                  <a:cubicBezTo>
                    <a:pt x="0" y="25"/>
                    <a:pt x="0" y="51"/>
                    <a:pt x="26" y="51"/>
                  </a:cubicBezTo>
                  <a:lnTo>
                    <a:pt x="26"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 name="Google Shape;94;p22"/>
            <p:cNvSpPr/>
            <p:nvPr/>
          </p:nvSpPr>
          <p:spPr>
            <a:xfrm>
              <a:off x="238750" y="2908325"/>
              <a:ext cx="25" cy="650"/>
            </a:xfrm>
            <a:custGeom>
              <a:rect b="b" l="l" r="r" t="t"/>
              <a:pathLst>
                <a:path extrusionOk="0" h="26" w="1">
                  <a:moveTo>
                    <a:pt x="0" y="26"/>
                  </a:moveTo>
                  <a:lnTo>
                    <a:pt x="0" y="26"/>
                  </a:lnTo>
                  <a:lnTo>
                    <a:pt x="0" y="26"/>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 name="Google Shape;95;p22"/>
            <p:cNvSpPr/>
            <p:nvPr/>
          </p:nvSpPr>
          <p:spPr>
            <a:xfrm>
              <a:off x="238125" y="2908325"/>
              <a:ext cx="650" cy="650"/>
            </a:xfrm>
            <a:custGeom>
              <a:rect b="b" l="l" r="r" t="t"/>
              <a:pathLst>
                <a:path extrusionOk="0" h="26" w="26">
                  <a:moveTo>
                    <a:pt x="25" y="0"/>
                  </a:moveTo>
                  <a:cubicBezTo>
                    <a:pt x="25" y="0"/>
                    <a:pt x="0" y="26"/>
                    <a:pt x="25" y="26"/>
                  </a:cubicBezTo>
                  <a:lnTo>
                    <a:pt x="25"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 name="Google Shape;96;p22"/>
            <p:cNvSpPr/>
            <p:nvPr/>
          </p:nvSpPr>
          <p:spPr>
            <a:xfrm>
              <a:off x="7358350" y="2929275"/>
              <a:ext cx="25" cy="25"/>
            </a:xfrm>
            <a:custGeom>
              <a:rect b="b" l="l" r="r" t="t"/>
              <a:pathLst>
                <a:path extrusionOk="0" h="1" w="1">
                  <a:moveTo>
                    <a:pt x="1" y="1"/>
                  </a:moveTo>
                  <a:lnTo>
                    <a:pt x="1" y="1"/>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 name="Google Shape;97;p22"/>
            <p:cNvSpPr/>
            <p:nvPr/>
          </p:nvSpPr>
          <p:spPr>
            <a:xfrm>
              <a:off x="238750" y="2906400"/>
              <a:ext cx="650" cy="1950"/>
            </a:xfrm>
            <a:custGeom>
              <a:rect b="b" l="l" r="r" t="t"/>
              <a:pathLst>
                <a:path extrusionOk="0" h="78" w="26">
                  <a:moveTo>
                    <a:pt x="0" y="1"/>
                  </a:moveTo>
                  <a:lnTo>
                    <a:pt x="0" y="26"/>
                  </a:lnTo>
                  <a:cubicBezTo>
                    <a:pt x="26" y="26"/>
                    <a:pt x="0" y="52"/>
                    <a:pt x="0" y="77"/>
                  </a:cubicBezTo>
                  <a:cubicBezTo>
                    <a:pt x="26" y="52"/>
                    <a:pt x="26" y="26"/>
                    <a:pt x="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 name="Google Shape;98;p22"/>
            <p:cNvSpPr/>
            <p:nvPr/>
          </p:nvSpPr>
          <p:spPr>
            <a:xfrm>
              <a:off x="7358350" y="2806025"/>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 name="Google Shape;99;p22"/>
            <p:cNvSpPr/>
            <p:nvPr/>
          </p:nvSpPr>
          <p:spPr>
            <a:xfrm>
              <a:off x="7356950" y="2800575"/>
              <a:ext cx="1425" cy="2300"/>
            </a:xfrm>
            <a:custGeom>
              <a:rect b="b" l="l" r="r" t="t"/>
              <a:pathLst>
                <a:path extrusionOk="0" h="92" w="57">
                  <a:moveTo>
                    <a:pt x="6" y="1"/>
                  </a:moveTo>
                  <a:cubicBezTo>
                    <a:pt x="0" y="1"/>
                    <a:pt x="40" y="24"/>
                    <a:pt x="57" y="91"/>
                  </a:cubicBezTo>
                  <a:lnTo>
                    <a:pt x="57" y="66"/>
                  </a:lnTo>
                  <a:cubicBezTo>
                    <a:pt x="31" y="15"/>
                    <a:pt x="57" y="15"/>
                    <a:pt x="57" y="15"/>
                  </a:cubicBezTo>
                  <a:cubicBezTo>
                    <a:pt x="23" y="7"/>
                    <a:pt x="9" y="1"/>
                    <a:pt x="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 name="Google Shape;100;p22"/>
            <p:cNvSpPr/>
            <p:nvPr/>
          </p:nvSpPr>
          <p:spPr>
            <a:xfrm>
              <a:off x="7358350" y="2804125"/>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 name="Google Shape;101;p22"/>
            <p:cNvSpPr/>
            <p:nvPr/>
          </p:nvSpPr>
          <p:spPr>
            <a:xfrm>
              <a:off x="7358350" y="2806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2" name="Google Shape;102;p22"/>
            <p:cNvSpPr/>
            <p:nvPr/>
          </p:nvSpPr>
          <p:spPr>
            <a:xfrm>
              <a:off x="7357075" y="2804750"/>
              <a:ext cx="1300" cy="500"/>
            </a:xfrm>
            <a:custGeom>
              <a:rect b="b" l="l" r="r" t="t"/>
              <a:pathLst>
                <a:path extrusionOk="0" h="20" w="52">
                  <a:moveTo>
                    <a:pt x="52" y="1"/>
                  </a:moveTo>
                  <a:cubicBezTo>
                    <a:pt x="14" y="13"/>
                    <a:pt x="1" y="20"/>
                    <a:pt x="4" y="20"/>
                  </a:cubicBezTo>
                  <a:cubicBezTo>
                    <a:pt x="7" y="20"/>
                    <a:pt x="26" y="13"/>
                    <a:pt x="5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3" name="Google Shape;103;p22"/>
            <p:cNvSpPr/>
            <p:nvPr/>
          </p:nvSpPr>
          <p:spPr>
            <a:xfrm>
              <a:off x="7358350" y="2928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4" name="Google Shape;104;p22"/>
            <p:cNvSpPr/>
            <p:nvPr/>
          </p:nvSpPr>
          <p:spPr>
            <a:xfrm>
              <a:off x="7358350" y="28041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 name="Google Shape;105;p22"/>
            <p:cNvSpPr/>
            <p:nvPr/>
          </p:nvSpPr>
          <p:spPr>
            <a:xfrm>
              <a:off x="7358350" y="2804750"/>
              <a:ext cx="25" cy="25"/>
            </a:xfrm>
            <a:custGeom>
              <a:rect b="b" l="l" r="r" t="t"/>
              <a:pathLst>
                <a:path extrusionOk="0" h="1" w="1">
                  <a:moveTo>
                    <a:pt x="1" y="1"/>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 name="Google Shape;106;p22"/>
            <p:cNvSpPr/>
            <p:nvPr/>
          </p:nvSpPr>
          <p:spPr>
            <a:xfrm>
              <a:off x="7358350" y="2810475"/>
              <a:ext cx="25" cy="1925"/>
            </a:xfrm>
            <a:custGeom>
              <a:rect b="b" l="l" r="r" t="t"/>
              <a:pathLst>
                <a:path extrusionOk="0" h="77" w="1">
                  <a:moveTo>
                    <a:pt x="1" y="77"/>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 name="Google Shape;107;p22"/>
            <p:cNvSpPr/>
            <p:nvPr/>
          </p:nvSpPr>
          <p:spPr>
            <a:xfrm>
              <a:off x="7358350" y="2812375"/>
              <a:ext cx="25" cy="25"/>
            </a:xfrm>
            <a:custGeom>
              <a:rect b="b" l="l" r="r" t="t"/>
              <a:pathLst>
                <a:path extrusionOk="0" h="1" w="1">
                  <a:moveTo>
                    <a:pt x="1" y="1"/>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 name="Google Shape;108;p22"/>
            <p:cNvSpPr/>
            <p:nvPr/>
          </p:nvSpPr>
          <p:spPr>
            <a:xfrm>
              <a:off x="7358350" y="2928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 name="Google Shape;109;p22"/>
            <p:cNvSpPr/>
            <p:nvPr/>
          </p:nvSpPr>
          <p:spPr>
            <a:xfrm>
              <a:off x="4925425" y="2822550"/>
              <a:ext cx="650" cy="650"/>
            </a:xfrm>
            <a:custGeom>
              <a:rect b="b" l="l" r="r" t="t"/>
              <a:pathLst>
                <a:path extrusionOk="0" h="26" w="26">
                  <a:moveTo>
                    <a:pt x="0" y="0"/>
                  </a:moveTo>
                  <a:lnTo>
                    <a:pt x="0" y="26"/>
                  </a:lnTo>
                  <a:lnTo>
                    <a:pt x="26" y="26"/>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 name="Google Shape;110;p22"/>
            <p:cNvSpPr/>
            <p:nvPr/>
          </p:nvSpPr>
          <p:spPr>
            <a:xfrm>
              <a:off x="6323925" y="2801575"/>
              <a:ext cx="675" cy="650"/>
            </a:xfrm>
            <a:custGeom>
              <a:rect b="b" l="l" r="r" t="t"/>
              <a:pathLst>
                <a:path extrusionOk="0" h="26" w="27">
                  <a:moveTo>
                    <a:pt x="26" y="0"/>
                  </a:moveTo>
                  <a:lnTo>
                    <a:pt x="1" y="26"/>
                  </a:lnTo>
                  <a:lnTo>
                    <a:pt x="26"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 name="Google Shape;111;p22"/>
            <p:cNvSpPr/>
            <p:nvPr/>
          </p:nvSpPr>
          <p:spPr>
            <a:xfrm>
              <a:off x="6325825" y="2803475"/>
              <a:ext cx="675" cy="675"/>
            </a:xfrm>
            <a:custGeom>
              <a:rect b="b" l="l" r="r" t="t"/>
              <a:pathLst>
                <a:path extrusionOk="0" h="27" w="27">
                  <a:moveTo>
                    <a:pt x="26" y="1"/>
                  </a:moveTo>
                  <a:lnTo>
                    <a:pt x="1" y="26"/>
                  </a:lnTo>
                  <a:lnTo>
                    <a:pt x="26"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 name="Google Shape;112;p22"/>
            <p:cNvSpPr/>
            <p:nvPr/>
          </p:nvSpPr>
          <p:spPr>
            <a:xfrm>
              <a:off x="7358350" y="2803475"/>
              <a:ext cx="25" cy="675"/>
            </a:xfrm>
            <a:custGeom>
              <a:rect b="b" l="l" r="r" t="t"/>
              <a:pathLst>
                <a:path extrusionOk="0" h="27" w="1">
                  <a:moveTo>
                    <a:pt x="1" y="1"/>
                  </a:moveTo>
                  <a:cubicBezTo>
                    <a:pt x="1" y="1"/>
                    <a:pt x="1" y="26"/>
                    <a:pt x="1" y="26"/>
                  </a:cubicBez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 name="Google Shape;113;p22"/>
            <p:cNvSpPr/>
            <p:nvPr/>
          </p:nvSpPr>
          <p:spPr>
            <a:xfrm>
              <a:off x="238125" y="2908950"/>
              <a:ext cx="1275" cy="1450"/>
            </a:xfrm>
            <a:custGeom>
              <a:rect b="b" l="l" r="r" t="t"/>
              <a:pathLst>
                <a:path extrusionOk="0" h="58" w="51">
                  <a:moveTo>
                    <a:pt x="25" y="1"/>
                  </a:moveTo>
                  <a:cubicBezTo>
                    <a:pt x="0" y="39"/>
                    <a:pt x="13" y="58"/>
                    <a:pt x="25" y="58"/>
                  </a:cubicBezTo>
                  <a:cubicBezTo>
                    <a:pt x="38" y="58"/>
                    <a:pt x="51" y="39"/>
                    <a:pt x="2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 name="Google Shape;114;p22"/>
            <p:cNvSpPr/>
            <p:nvPr/>
          </p:nvSpPr>
          <p:spPr>
            <a:xfrm>
              <a:off x="1074300" y="2910850"/>
              <a:ext cx="8925" cy="5750"/>
            </a:xfrm>
            <a:custGeom>
              <a:rect b="b" l="l" r="r" t="t"/>
              <a:pathLst>
                <a:path extrusionOk="0" h="230" w="357">
                  <a:moveTo>
                    <a:pt x="178" y="1"/>
                  </a:moveTo>
                  <a:cubicBezTo>
                    <a:pt x="127" y="1"/>
                    <a:pt x="102" y="26"/>
                    <a:pt x="76" y="77"/>
                  </a:cubicBezTo>
                  <a:cubicBezTo>
                    <a:pt x="0" y="204"/>
                    <a:pt x="0" y="204"/>
                    <a:pt x="178" y="230"/>
                  </a:cubicBezTo>
                  <a:lnTo>
                    <a:pt x="204" y="230"/>
                  </a:lnTo>
                  <a:cubicBezTo>
                    <a:pt x="254" y="230"/>
                    <a:pt x="280" y="204"/>
                    <a:pt x="305" y="153"/>
                  </a:cubicBezTo>
                  <a:cubicBezTo>
                    <a:pt x="356" y="128"/>
                    <a:pt x="356" y="103"/>
                    <a:pt x="305" y="77"/>
                  </a:cubicBezTo>
                  <a:cubicBezTo>
                    <a:pt x="280" y="52"/>
                    <a:pt x="254" y="1"/>
                    <a:pt x="204"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 name="Google Shape;115;p22"/>
            <p:cNvSpPr/>
            <p:nvPr/>
          </p:nvSpPr>
          <p:spPr>
            <a:xfrm>
              <a:off x="1052050" y="2913200"/>
              <a:ext cx="8925" cy="5225"/>
            </a:xfrm>
            <a:custGeom>
              <a:rect b="b" l="l" r="r" t="t"/>
              <a:pathLst>
                <a:path extrusionOk="0" h="209" w="357">
                  <a:moveTo>
                    <a:pt x="278" y="1"/>
                  </a:moveTo>
                  <a:cubicBezTo>
                    <a:pt x="258" y="1"/>
                    <a:pt x="236" y="13"/>
                    <a:pt x="204" y="34"/>
                  </a:cubicBezTo>
                  <a:cubicBezTo>
                    <a:pt x="179" y="59"/>
                    <a:pt x="179" y="59"/>
                    <a:pt x="153" y="59"/>
                  </a:cubicBezTo>
                  <a:lnTo>
                    <a:pt x="77" y="59"/>
                  </a:lnTo>
                  <a:cubicBezTo>
                    <a:pt x="26" y="59"/>
                    <a:pt x="1" y="110"/>
                    <a:pt x="1" y="136"/>
                  </a:cubicBezTo>
                  <a:cubicBezTo>
                    <a:pt x="11" y="157"/>
                    <a:pt x="27" y="165"/>
                    <a:pt x="43" y="165"/>
                  </a:cubicBezTo>
                  <a:cubicBezTo>
                    <a:pt x="65" y="165"/>
                    <a:pt x="88" y="150"/>
                    <a:pt x="102" y="136"/>
                  </a:cubicBezTo>
                  <a:lnTo>
                    <a:pt x="128" y="136"/>
                  </a:lnTo>
                  <a:cubicBezTo>
                    <a:pt x="188" y="184"/>
                    <a:pt x="219" y="209"/>
                    <a:pt x="247" y="209"/>
                  </a:cubicBezTo>
                  <a:cubicBezTo>
                    <a:pt x="277" y="209"/>
                    <a:pt x="303" y="177"/>
                    <a:pt x="356" y="110"/>
                  </a:cubicBezTo>
                  <a:lnTo>
                    <a:pt x="356" y="85"/>
                  </a:lnTo>
                  <a:cubicBezTo>
                    <a:pt x="327" y="25"/>
                    <a:pt x="306" y="1"/>
                    <a:pt x="278"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 name="Google Shape;116;p22"/>
            <p:cNvSpPr/>
            <p:nvPr/>
          </p:nvSpPr>
          <p:spPr>
            <a:xfrm>
              <a:off x="1127675" y="2901700"/>
              <a:ext cx="1925" cy="2375"/>
            </a:xfrm>
            <a:custGeom>
              <a:rect b="b" l="l" r="r" t="t"/>
              <a:pathLst>
                <a:path extrusionOk="0" h="95" w="77">
                  <a:moveTo>
                    <a:pt x="47" y="1"/>
                  </a:moveTo>
                  <a:cubicBezTo>
                    <a:pt x="40" y="1"/>
                    <a:pt x="33" y="4"/>
                    <a:pt x="26" y="11"/>
                  </a:cubicBezTo>
                  <a:cubicBezTo>
                    <a:pt x="0" y="11"/>
                    <a:pt x="0" y="62"/>
                    <a:pt x="0" y="62"/>
                  </a:cubicBezTo>
                  <a:cubicBezTo>
                    <a:pt x="0" y="62"/>
                    <a:pt x="16" y="94"/>
                    <a:pt x="36" y="94"/>
                  </a:cubicBezTo>
                  <a:cubicBezTo>
                    <a:pt x="41" y="94"/>
                    <a:pt x="46" y="92"/>
                    <a:pt x="51" y="87"/>
                  </a:cubicBezTo>
                  <a:cubicBezTo>
                    <a:pt x="76" y="87"/>
                    <a:pt x="76" y="62"/>
                    <a:pt x="76" y="36"/>
                  </a:cubicBezTo>
                  <a:cubicBezTo>
                    <a:pt x="76" y="19"/>
                    <a:pt x="64" y="1"/>
                    <a:pt x="47"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 name="Google Shape;117;p22"/>
            <p:cNvSpPr/>
            <p:nvPr/>
          </p:nvSpPr>
          <p:spPr>
            <a:xfrm>
              <a:off x="1010750" y="2896250"/>
              <a:ext cx="3200" cy="3675"/>
            </a:xfrm>
            <a:custGeom>
              <a:rect b="b" l="l" r="r" t="t"/>
              <a:pathLst>
                <a:path extrusionOk="0" h="147" w="128">
                  <a:moveTo>
                    <a:pt x="77" y="0"/>
                  </a:moveTo>
                  <a:cubicBezTo>
                    <a:pt x="51" y="0"/>
                    <a:pt x="26" y="26"/>
                    <a:pt x="1" y="51"/>
                  </a:cubicBezTo>
                  <a:cubicBezTo>
                    <a:pt x="1" y="51"/>
                    <a:pt x="1" y="102"/>
                    <a:pt x="51" y="127"/>
                  </a:cubicBezTo>
                  <a:cubicBezTo>
                    <a:pt x="77" y="140"/>
                    <a:pt x="90" y="146"/>
                    <a:pt x="99" y="146"/>
                  </a:cubicBezTo>
                  <a:cubicBezTo>
                    <a:pt x="109" y="146"/>
                    <a:pt x="115" y="140"/>
                    <a:pt x="128" y="127"/>
                  </a:cubicBezTo>
                  <a:cubicBezTo>
                    <a:pt x="128" y="77"/>
                    <a:pt x="128" y="0"/>
                    <a:pt x="77"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 name="Google Shape;118;p22"/>
            <p:cNvSpPr/>
            <p:nvPr/>
          </p:nvSpPr>
          <p:spPr>
            <a:xfrm>
              <a:off x="1331625" y="2906350"/>
              <a:ext cx="12650" cy="19150"/>
            </a:xfrm>
            <a:custGeom>
              <a:rect b="b" l="l" r="r" t="t"/>
              <a:pathLst>
                <a:path extrusionOk="0" h="766" w="506">
                  <a:moveTo>
                    <a:pt x="440" y="1"/>
                  </a:moveTo>
                  <a:cubicBezTo>
                    <a:pt x="425" y="1"/>
                    <a:pt x="406" y="9"/>
                    <a:pt x="382" y="28"/>
                  </a:cubicBezTo>
                  <a:cubicBezTo>
                    <a:pt x="331" y="79"/>
                    <a:pt x="306" y="130"/>
                    <a:pt x="255" y="181"/>
                  </a:cubicBezTo>
                  <a:cubicBezTo>
                    <a:pt x="229" y="257"/>
                    <a:pt x="255" y="333"/>
                    <a:pt x="255" y="410"/>
                  </a:cubicBezTo>
                  <a:cubicBezTo>
                    <a:pt x="179" y="410"/>
                    <a:pt x="102" y="410"/>
                    <a:pt x="51" y="486"/>
                  </a:cubicBezTo>
                  <a:cubicBezTo>
                    <a:pt x="1" y="562"/>
                    <a:pt x="1" y="664"/>
                    <a:pt x="51" y="740"/>
                  </a:cubicBezTo>
                  <a:cubicBezTo>
                    <a:pt x="77" y="740"/>
                    <a:pt x="102" y="765"/>
                    <a:pt x="128" y="765"/>
                  </a:cubicBezTo>
                  <a:cubicBezTo>
                    <a:pt x="128" y="740"/>
                    <a:pt x="153" y="740"/>
                    <a:pt x="153" y="715"/>
                  </a:cubicBezTo>
                  <a:cubicBezTo>
                    <a:pt x="153" y="689"/>
                    <a:pt x="153" y="664"/>
                    <a:pt x="153" y="638"/>
                  </a:cubicBezTo>
                  <a:cubicBezTo>
                    <a:pt x="229" y="613"/>
                    <a:pt x="280" y="588"/>
                    <a:pt x="331" y="562"/>
                  </a:cubicBezTo>
                  <a:cubicBezTo>
                    <a:pt x="484" y="511"/>
                    <a:pt x="484" y="511"/>
                    <a:pt x="407" y="333"/>
                  </a:cubicBezTo>
                  <a:cubicBezTo>
                    <a:pt x="407" y="308"/>
                    <a:pt x="407" y="283"/>
                    <a:pt x="407" y="257"/>
                  </a:cubicBezTo>
                  <a:cubicBezTo>
                    <a:pt x="490" y="154"/>
                    <a:pt x="505" y="1"/>
                    <a:pt x="44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 name="Google Shape;119;p22"/>
            <p:cNvSpPr/>
            <p:nvPr/>
          </p:nvSpPr>
          <p:spPr>
            <a:xfrm>
              <a:off x="1362125" y="2916875"/>
              <a:ext cx="8925" cy="15825"/>
            </a:xfrm>
            <a:custGeom>
              <a:rect b="b" l="l" r="r" t="t"/>
              <a:pathLst>
                <a:path extrusionOk="0" h="633" w="357">
                  <a:moveTo>
                    <a:pt x="224" y="1"/>
                  </a:moveTo>
                  <a:cubicBezTo>
                    <a:pt x="192" y="1"/>
                    <a:pt x="160" y="33"/>
                    <a:pt x="128" y="65"/>
                  </a:cubicBezTo>
                  <a:cubicBezTo>
                    <a:pt x="1" y="167"/>
                    <a:pt x="51" y="294"/>
                    <a:pt x="51" y="421"/>
                  </a:cubicBezTo>
                  <a:cubicBezTo>
                    <a:pt x="51" y="466"/>
                    <a:pt x="11" y="632"/>
                    <a:pt x="128" y="632"/>
                  </a:cubicBezTo>
                  <a:cubicBezTo>
                    <a:pt x="142" y="632"/>
                    <a:pt x="159" y="630"/>
                    <a:pt x="178" y="624"/>
                  </a:cubicBezTo>
                  <a:cubicBezTo>
                    <a:pt x="229" y="599"/>
                    <a:pt x="178" y="497"/>
                    <a:pt x="178" y="446"/>
                  </a:cubicBezTo>
                  <a:cubicBezTo>
                    <a:pt x="255" y="421"/>
                    <a:pt x="280" y="344"/>
                    <a:pt x="255" y="294"/>
                  </a:cubicBezTo>
                  <a:cubicBezTo>
                    <a:pt x="229" y="268"/>
                    <a:pt x="229" y="243"/>
                    <a:pt x="255" y="217"/>
                  </a:cubicBezTo>
                  <a:cubicBezTo>
                    <a:pt x="331" y="167"/>
                    <a:pt x="356" y="90"/>
                    <a:pt x="280" y="39"/>
                  </a:cubicBezTo>
                  <a:cubicBezTo>
                    <a:pt x="261" y="11"/>
                    <a:pt x="243" y="1"/>
                    <a:pt x="224"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 name="Google Shape;120;p22"/>
            <p:cNvSpPr/>
            <p:nvPr/>
          </p:nvSpPr>
          <p:spPr>
            <a:xfrm>
              <a:off x="1136550" y="2903225"/>
              <a:ext cx="5125" cy="3450"/>
            </a:xfrm>
            <a:custGeom>
              <a:rect b="b" l="l" r="r" t="t"/>
              <a:pathLst>
                <a:path extrusionOk="0" h="138" w="205">
                  <a:moveTo>
                    <a:pt x="128" y="1"/>
                  </a:moveTo>
                  <a:cubicBezTo>
                    <a:pt x="77" y="1"/>
                    <a:pt x="52" y="26"/>
                    <a:pt x="26" y="52"/>
                  </a:cubicBezTo>
                  <a:cubicBezTo>
                    <a:pt x="1" y="77"/>
                    <a:pt x="26" y="103"/>
                    <a:pt x="77" y="128"/>
                  </a:cubicBezTo>
                  <a:cubicBezTo>
                    <a:pt x="91" y="135"/>
                    <a:pt x="104" y="138"/>
                    <a:pt x="117" y="138"/>
                  </a:cubicBezTo>
                  <a:cubicBezTo>
                    <a:pt x="152" y="138"/>
                    <a:pt x="179" y="114"/>
                    <a:pt x="179" y="77"/>
                  </a:cubicBezTo>
                  <a:cubicBezTo>
                    <a:pt x="204" y="52"/>
                    <a:pt x="153" y="1"/>
                    <a:pt x="128"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 name="Google Shape;121;p22"/>
            <p:cNvSpPr/>
            <p:nvPr/>
          </p:nvSpPr>
          <p:spPr>
            <a:xfrm>
              <a:off x="1301775" y="2930500"/>
              <a:ext cx="10825" cy="12950"/>
            </a:xfrm>
            <a:custGeom>
              <a:rect b="b" l="l" r="r" t="t"/>
              <a:pathLst>
                <a:path extrusionOk="0" h="518" w="433">
                  <a:moveTo>
                    <a:pt x="150" y="0"/>
                  </a:moveTo>
                  <a:cubicBezTo>
                    <a:pt x="143" y="0"/>
                    <a:pt x="136" y="1"/>
                    <a:pt x="127" y="3"/>
                  </a:cubicBezTo>
                  <a:cubicBezTo>
                    <a:pt x="0" y="3"/>
                    <a:pt x="25" y="130"/>
                    <a:pt x="25" y="206"/>
                  </a:cubicBezTo>
                  <a:cubicBezTo>
                    <a:pt x="25" y="257"/>
                    <a:pt x="25" y="282"/>
                    <a:pt x="25" y="333"/>
                  </a:cubicBezTo>
                  <a:cubicBezTo>
                    <a:pt x="25" y="384"/>
                    <a:pt x="51" y="409"/>
                    <a:pt x="76" y="460"/>
                  </a:cubicBezTo>
                  <a:cubicBezTo>
                    <a:pt x="114" y="498"/>
                    <a:pt x="165" y="517"/>
                    <a:pt x="216" y="517"/>
                  </a:cubicBezTo>
                  <a:cubicBezTo>
                    <a:pt x="267" y="517"/>
                    <a:pt x="318" y="498"/>
                    <a:pt x="356" y="460"/>
                  </a:cubicBezTo>
                  <a:cubicBezTo>
                    <a:pt x="381" y="460"/>
                    <a:pt x="407" y="409"/>
                    <a:pt x="407" y="384"/>
                  </a:cubicBezTo>
                  <a:cubicBezTo>
                    <a:pt x="432" y="308"/>
                    <a:pt x="356" y="257"/>
                    <a:pt x="305" y="231"/>
                  </a:cubicBezTo>
                  <a:cubicBezTo>
                    <a:pt x="234" y="160"/>
                    <a:pt x="251" y="0"/>
                    <a:pt x="15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2" name="Google Shape;122;p22"/>
            <p:cNvSpPr/>
            <p:nvPr/>
          </p:nvSpPr>
          <p:spPr>
            <a:xfrm>
              <a:off x="1361500" y="2880375"/>
              <a:ext cx="12100" cy="25575"/>
            </a:xfrm>
            <a:custGeom>
              <a:rect b="b" l="l" r="r" t="t"/>
              <a:pathLst>
                <a:path extrusionOk="0" h="1023" w="484">
                  <a:moveTo>
                    <a:pt x="136" y="1"/>
                  </a:moveTo>
                  <a:cubicBezTo>
                    <a:pt x="106" y="1"/>
                    <a:pt x="91" y="38"/>
                    <a:pt x="76" y="127"/>
                  </a:cubicBezTo>
                  <a:lnTo>
                    <a:pt x="76" y="203"/>
                  </a:lnTo>
                  <a:cubicBezTo>
                    <a:pt x="26" y="229"/>
                    <a:pt x="0" y="305"/>
                    <a:pt x="0" y="356"/>
                  </a:cubicBezTo>
                  <a:cubicBezTo>
                    <a:pt x="51" y="559"/>
                    <a:pt x="127" y="762"/>
                    <a:pt x="229" y="966"/>
                  </a:cubicBezTo>
                  <a:cubicBezTo>
                    <a:pt x="267" y="1004"/>
                    <a:pt x="286" y="1023"/>
                    <a:pt x="305" y="1023"/>
                  </a:cubicBezTo>
                  <a:cubicBezTo>
                    <a:pt x="324" y="1023"/>
                    <a:pt x="343" y="1004"/>
                    <a:pt x="381" y="966"/>
                  </a:cubicBezTo>
                  <a:cubicBezTo>
                    <a:pt x="483" y="864"/>
                    <a:pt x="483" y="864"/>
                    <a:pt x="407" y="737"/>
                  </a:cubicBezTo>
                  <a:lnTo>
                    <a:pt x="381" y="610"/>
                  </a:lnTo>
                  <a:cubicBezTo>
                    <a:pt x="331" y="457"/>
                    <a:pt x="178" y="356"/>
                    <a:pt x="229" y="203"/>
                  </a:cubicBezTo>
                  <a:lnTo>
                    <a:pt x="229" y="51"/>
                  </a:lnTo>
                  <a:cubicBezTo>
                    <a:pt x="187" y="19"/>
                    <a:pt x="158" y="1"/>
                    <a:pt x="13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3" name="Google Shape;123;p22"/>
            <p:cNvSpPr/>
            <p:nvPr/>
          </p:nvSpPr>
          <p:spPr>
            <a:xfrm>
              <a:off x="824700" y="2891625"/>
              <a:ext cx="4350" cy="3000"/>
            </a:xfrm>
            <a:custGeom>
              <a:rect b="b" l="l" r="r" t="t"/>
              <a:pathLst>
                <a:path extrusionOk="0" h="120" w="174">
                  <a:moveTo>
                    <a:pt x="70" y="1"/>
                  </a:moveTo>
                  <a:cubicBezTo>
                    <a:pt x="31" y="1"/>
                    <a:pt x="0" y="42"/>
                    <a:pt x="21" y="84"/>
                  </a:cubicBezTo>
                  <a:cubicBezTo>
                    <a:pt x="21" y="102"/>
                    <a:pt x="34" y="120"/>
                    <a:pt x="50" y="120"/>
                  </a:cubicBezTo>
                  <a:cubicBezTo>
                    <a:pt x="57" y="120"/>
                    <a:pt x="65" y="117"/>
                    <a:pt x="72" y="109"/>
                  </a:cubicBezTo>
                  <a:cubicBezTo>
                    <a:pt x="123" y="109"/>
                    <a:pt x="174" y="109"/>
                    <a:pt x="148" y="58"/>
                  </a:cubicBezTo>
                  <a:cubicBezTo>
                    <a:pt x="148" y="33"/>
                    <a:pt x="123" y="7"/>
                    <a:pt x="97" y="7"/>
                  </a:cubicBezTo>
                  <a:cubicBezTo>
                    <a:pt x="88" y="3"/>
                    <a:pt x="79" y="1"/>
                    <a:pt x="7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4" name="Google Shape;124;p22"/>
            <p:cNvSpPr/>
            <p:nvPr/>
          </p:nvSpPr>
          <p:spPr>
            <a:xfrm>
              <a:off x="285775" y="2886100"/>
              <a:ext cx="26075" cy="21600"/>
            </a:xfrm>
            <a:custGeom>
              <a:rect b="b" l="l" r="r" t="t"/>
              <a:pathLst>
                <a:path extrusionOk="0" h="864" w="1043">
                  <a:moveTo>
                    <a:pt x="212" y="0"/>
                  </a:moveTo>
                  <a:cubicBezTo>
                    <a:pt x="194" y="0"/>
                    <a:pt x="169" y="19"/>
                    <a:pt x="127" y="51"/>
                  </a:cubicBezTo>
                  <a:cubicBezTo>
                    <a:pt x="0" y="127"/>
                    <a:pt x="51" y="178"/>
                    <a:pt x="127" y="228"/>
                  </a:cubicBezTo>
                  <a:lnTo>
                    <a:pt x="204" y="305"/>
                  </a:lnTo>
                  <a:cubicBezTo>
                    <a:pt x="229" y="355"/>
                    <a:pt x="280" y="381"/>
                    <a:pt x="331" y="381"/>
                  </a:cubicBezTo>
                  <a:cubicBezTo>
                    <a:pt x="381" y="483"/>
                    <a:pt x="331" y="610"/>
                    <a:pt x="432" y="686"/>
                  </a:cubicBezTo>
                  <a:lnTo>
                    <a:pt x="509" y="788"/>
                  </a:lnTo>
                  <a:cubicBezTo>
                    <a:pt x="572" y="838"/>
                    <a:pt x="655" y="864"/>
                    <a:pt x="740" y="864"/>
                  </a:cubicBezTo>
                  <a:cubicBezTo>
                    <a:pt x="826" y="864"/>
                    <a:pt x="915" y="838"/>
                    <a:pt x="991" y="788"/>
                  </a:cubicBezTo>
                  <a:cubicBezTo>
                    <a:pt x="1017" y="737"/>
                    <a:pt x="1017" y="711"/>
                    <a:pt x="1042" y="660"/>
                  </a:cubicBezTo>
                  <a:cubicBezTo>
                    <a:pt x="1042" y="660"/>
                    <a:pt x="1042" y="660"/>
                    <a:pt x="1042" y="635"/>
                  </a:cubicBezTo>
                  <a:cubicBezTo>
                    <a:pt x="1015" y="555"/>
                    <a:pt x="996" y="524"/>
                    <a:pt x="960" y="524"/>
                  </a:cubicBezTo>
                  <a:cubicBezTo>
                    <a:pt x="929" y="524"/>
                    <a:pt x="885" y="548"/>
                    <a:pt x="813" y="584"/>
                  </a:cubicBezTo>
                  <a:lnTo>
                    <a:pt x="737" y="584"/>
                  </a:lnTo>
                  <a:cubicBezTo>
                    <a:pt x="737" y="533"/>
                    <a:pt x="712" y="483"/>
                    <a:pt x="661" y="432"/>
                  </a:cubicBezTo>
                  <a:cubicBezTo>
                    <a:pt x="661" y="355"/>
                    <a:pt x="585" y="279"/>
                    <a:pt x="509" y="279"/>
                  </a:cubicBezTo>
                  <a:cubicBezTo>
                    <a:pt x="483" y="254"/>
                    <a:pt x="458" y="228"/>
                    <a:pt x="432" y="203"/>
                  </a:cubicBezTo>
                  <a:cubicBezTo>
                    <a:pt x="407" y="152"/>
                    <a:pt x="356" y="127"/>
                    <a:pt x="280" y="127"/>
                  </a:cubicBezTo>
                  <a:cubicBezTo>
                    <a:pt x="250" y="37"/>
                    <a:pt x="238" y="0"/>
                    <a:pt x="21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5" name="Google Shape;125;p22"/>
            <p:cNvSpPr/>
            <p:nvPr/>
          </p:nvSpPr>
          <p:spPr>
            <a:xfrm>
              <a:off x="274975" y="2889200"/>
              <a:ext cx="6350" cy="4375"/>
            </a:xfrm>
            <a:custGeom>
              <a:rect b="b" l="l" r="r" t="t"/>
              <a:pathLst>
                <a:path extrusionOk="0" h="175" w="254">
                  <a:moveTo>
                    <a:pt x="172" y="0"/>
                  </a:moveTo>
                  <a:cubicBezTo>
                    <a:pt x="166" y="0"/>
                    <a:pt x="159" y="1"/>
                    <a:pt x="153" y="3"/>
                  </a:cubicBezTo>
                  <a:cubicBezTo>
                    <a:pt x="102" y="54"/>
                    <a:pt x="0" y="3"/>
                    <a:pt x="0" y="79"/>
                  </a:cubicBezTo>
                  <a:cubicBezTo>
                    <a:pt x="0" y="155"/>
                    <a:pt x="51" y="155"/>
                    <a:pt x="76" y="155"/>
                  </a:cubicBezTo>
                  <a:cubicBezTo>
                    <a:pt x="89" y="168"/>
                    <a:pt x="102" y="174"/>
                    <a:pt x="114" y="174"/>
                  </a:cubicBezTo>
                  <a:cubicBezTo>
                    <a:pt x="127" y="174"/>
                    <a:pt x="140" y="168"/>
                    <a:pt x="153" y="155"/>
                  </a:cubicBezTo>
                  <a:cubicBezTo>
                    <a:pt x="247" y="155"/>
                    <a:pt x="254" y="0"/>
                    <a:pt x="17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6" name="Google Shape;126;p22"/>
            <p:cNvSpPr/>
            <p:nvPr/>
          </p:nvSpPr>
          <p:spPr>
            <a:xfrm>
              <a:off x="316275" y="2902125"/>
              <a:ext cx="10825" cy="9075"/>
            </a:xfrm>
            <a:custGeom>
              <a:rect b="b" l="l" r="r" t="t"/>
              <a:pathLst>
                <a:path extrusionOk="0" h="363" w="433">
                  <a:moveTo>
                    <a:pt x="356" y="0"/>
                  </a:moveTo>
                  <a:cubicBezTo>
                    <a:pt x="337" y="0"/>
                    <a:pt x="318" y="7"/>
                    <a:pt x="305" y="19"/>
                  </a:cubicBezTo>
                  <a:cubicBezTo>
                    <a:pt x="229" y="121"/>
                    <a:pt x="127" y="121"/>
                    <a:pt x="51" y="147"/>
                  </a:cubicBezTo>
                  <a:cubicBezTo>
                    <a:pt x="0" y="172"/>
                    <a:pt x="0" y="197"/>
                    <a:pt x="0" y="248"/>
                  </a:cubicBezTo>
                  <a:cubicBezTo>
                    <a:pt x="0" y="274"/>
                    <a:pt x="26" y="324"/>
                    <a:pt x="51" y="324"/>
                  </a:cubicBezTo>
                  <a:cubicBezTo>
                    <a:pt x="102" y="350"/>
                    <a:pt x="159" y="363"/>
                    <a:pt x="216" y="363"/>
                  </a:cubicBezTo>
                  <a:cubicBezTo>
                    <a:pt x="273" y="363"/>
                    <a:pt x="331" y="350"/>
                    <a:pt x="381" y="324"/>
                  </a:cubicBezTo>
                  <a:cubicBezTo>
                    <a:pt x="432" y="299"/>
                    <a:pt x="407" y="223"/>
                    <a:pt x="381" y="197"/>
                  </a:cubicBezTo>
                  <a:cubicBezTo>
                    <a:pt x="381" y="172"/>
                    <a:pt x="381" y="147"/>
                    <a:pt x="407" y="121"/>
                  </a:cubicBezTo>
                  <a:cubicBezTo>
                    <a:pt x="407" y="96"/>
                    <a:pt x="407" y="70"/>
                    <a:pt x="407" y="19"/>
                  </a:cubicBezTo>
                  <a:cubicBezTo>
                    <a:pt x="394" y="7"/>
                    <a:pt x="375" y="0"/>
                    <a:pt x="356"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7" name="Google Shape;127;p22"/>
            <p:cNvSpPr/>
            <p:nvPr/>
          </p:nvSpPr>
          <p:spPr>
            <a:xfrm>
              <a:off x="278775" y="2899800"/>
              <a:ext cx="7650" cy="8075"/>
            </a:xfrm>
            <a:custGeom>
              <a:rect b="b" l="l" r="r" t="t"/>
              <a:pathLst>
                <a:path extrusionOk="0" h="323" w="306">
                  <a:moveTo>
                    <a:pt x="122" y="1"/>
                  </a:moveTo>
                  <a:cubicBezTo>
                    <a:pt x="106" y="1"/>
                    <a:pt x="90" y="4"/>
                    <a:pt x="77" y="11"/>
                  </a:cubicBezTo>
                  <a:cubicBezTo>
                    <a:pt x="1" y="62"/>
                    <a:pt x="1" y="138"/>
                    <a:pt x="26" y="214"/>
                  </a:cubicBezTo>
                  <a:cubicBezTo>
                    <a:pt x="68" y="277"/>
                    <a:pt x="127" y="322"/>
                    <a:pt x="189" y="322"/>
                  </a:cubicBezTo>
                  <a:cubicBezTo>
                    <a:pt x="202" y="322"/>
                    <a:pt x="216" y="320"/>
                    <a:pt x="229" y="316"/>
                  </a:cubicBezTo>
                  <a:cubicBezTo>
                    <a:pt x="280" y="290"/>
                    <a:pt x="306" y="240"/>
                    <a:pt x="306" y="189"/>
                  </a:cubicBezTo>
                  <a:cubicBezTo>
                    <a:pt x="280" y="163"/>
                    <a:pt x="255" y="138"/>
                    <a:pt x="255" y="138"/>
                  </a:cubicBezTo>
                  <a:cubicBezTo>
                    <a:pt x="229" y="112"/>
                    <a:pt x="229" y="87"/>
                    <a:pt x="229" y="62"/>
                  </a:cubicBezTo>
                  <a:cubicBezTo>
                    <a:pt x="211" y="24"/>
                    <a:pt x="165" y="1"/>
                    <a:pt x="12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8" name="Google Shape;128;p22"/>
            <p:cNvSpPr/>
            <p:nvPr/>
          </p:nvSpPr>
          <p:spPr>
            <a:xfrm>
              <a:off x="790900" y="2909425"/>
              <a:ext cx="14000" cy="11000"/>
            </a:xfrm>
            <a:custGeom>
              <a:rect b="b" l="l" r="r" t="t"/>
              <a:pathLst>
                <a:path extrusionOk="0" h="440" w="560">
                  <a:moveTo>
                    <a:pt x="255" y="1"/>
                  </a:moveTo>
                  <a:cubicBezTo>
                    <a:pt x="230" y="1"/>
                    <a:pt x="204" y="20"/>
                    <a:pt x="179" y="58"/>
                  </a:cubicBezTo>
                  <a:lnTo>
                    <a:pt x="128" y="58"/>
                  </a:lnTo>
                  <a:cubicBezTo>
                    <a:pt x="1" y="83"/>
                    <a:pt x="1" y="185"/>
                    <a:pt x="52" y="261"/>
                  </a:cubicBezTo>
                  <a:cubicBezTo>
                    <a:pt x="102" y="337"/>
                    <a:pt x="179" y="363"/>
                    <a:pt x="255" y="363"/>
                  </a:cubicBezTo>
                  <a:cubicBezTo>
                    <a:pt x="306" y="414"/>
                    <a:pt x="331" y="439"/>
                    <a:pt x="360" y="439"/>
                  </a:cubicBezTo>
                  <a:cubicBezTo>
                    <a:pt x="388" y="439"/>
                    <a:pt x="420" y="414"/>
                    <a:pt x="484" y="363"/>
                  </a:cubicBezTo>
                  <a:cubicBezTo>
                    <a:pt x="534" y="337"/>
                    <a:pt x="560" y="287"/>
                    <a:pt x="560" y="261"/>
                  </a:cubicBezTo>
                  <a:lnTo>
                    <a:pt x="534" y="261"/>
                  </a:lnTo>
                  <a:cubicBezTo>
                    <a:pt x="534" y="210"/>
                    <a:pt x="509" y="160"/>
                    <a:pt x="458" y="134"/>
                  </a:cubicBezTo>
                  <a:cubicBezTo>
                    <a:pt x="433" y="83"/>
                    <a:pt x="382" y="58"/>
                    <a:pt x="331" y="58"/>
                  </a:cubicBezTo>
                  <a:cubicBezTo>
                    <a:pt x="306" y="20"/>
                    <a:pt x="280" y="1"/>
                    <a:pt x="25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 name="Google Shape;129;p22"/>
            <p:cNvSpPr/>
            <p:nvPr/>
          </p:nvSpPr>
          <p:spPr>
            <a:xfrm>
              <a:off x="321975" y="2889250"/>
              <a:ext cx="15925" cy="9725"/>
            </a:xfrm>
            <a:custGeom>
              <a:rect b="b" l="l" r="r" t="t"/>
              <a:pathLst>
                <a:path extrusionOk="0" h="389" w="637">
                  <a:moveTo>
                    <a:pt x="268" y="1"/>
                  </a:moveTo>
                  <a:cubicBezTo>
                    <a:pt x="198" y="1"/>
                    <a:pt x="128" y="26"/>
                    <a:pt x="77" y="77"/>
                  </a:cubicBezTo>
                  <a:cubicBezTo>
                    <a:pt x="1" y="128"/>
                    <a:pt x="1" y="179"/>
                    <a:pt x="77" y="229"/>
                  </a:cubicBezTo>
                  <a:cubicBezTo>
                    <a:pt x="153" y="306"/>
                    <a:pt x="204" y="306"/>
                    <a:pt x="306" y="331"/>
                  </a:cubicBezTo>
                  <a:cubicBezTo>
                    <a:pt x="357" y="369"/>
                    <a:pt x="388" y="388"/>
                    <a:pt x="420" y="388"/>
                  </a:cubicBezTo>
                  <a:cubicBezTo>
                    <a:pt x="452" y="388"/>
                    <a:pt x="484" y="369"/>
                    <a:pt x="535" y="331"/>
                  </a:cubicBezTo>
                  <a:cubicBezTo>
                    <a:pt x="636" y="179"/>
                    <a:pt x="636" y="153"/>
                    <a:pt x="458" y="77"/>
                  </a:cubicBezTo>
                  <a:cubicBezTo>
                    <a:pt x="408" y="26"/>
                    <a:pt x="338" y="1"/>
                    <a:pt x="268"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0" name="Google Shape;130;p22"/>
            <p:cNvSpPr/>
            <p:nvPr/>
          </p:nvSpPr>
          <p:spPr>
            <a:xfrm>
              <a:off x="491000" y="2891325"/>
              <a:ext cx="5750" cy="3675"/>
            </a:xfrm>
            <a:custGeom>
              <a:rect b="b" l="l" r="r" t="t"/>
              <a:pathLst>
                <a:path extrusionOk="0" h="147" w="230">
                  <a:moveTo>
                    <a:pt x="99" y="0"/>
                  </a:moveTo>
                  <a:cubicBezTo>
                    <a:pt x="83" y="0"/>
                    <a:pt x="64" y="7"/>
                    <a:pt x="51" y="19"/>
                  </a:cubicBezTo>
                  <a:cubicBezTo>
                    <a:pt x="26" y="19"/>
                    <a:pt x="0" y="70"/>
                    <a:pt x="26" y="96"/>
                  </a:cubicBezTo>
                  <a:cubicBezTo>
                    <a:pt x="51" y="121"/>
                    <a:pt x="77" y="121"/>
                    <a:pt x="77" y="146"/>
                  </a:cubicBezTo>
                  <a:lnTo>
                    <a:pt x="153" y="146"/>
                  </a:lnTo>
                  <a:cubicBezTo>
                    <a:pt x="204" y="146"/>
                    <a:pt x="229" y="96"/>
                    <a:pt x="229" y="45"/>
                  </a:cubicBezTo>
                  <a:cubicBezTo>
                    <a:pt x="229" y="19"/>
                    <a:pt x="178" y="19"/>
                    <a:pt x="128" y="19"/>
                  </a:cubicBezTo>
                  <a:cubicBezTo>
                    <a:pt x="128" y="7"/>
                    <a:pt x="115" y="0"/>
                    <a:pt x="99"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 name="Google Shape;131;p22"/>
            <p:cNvSpPr/>
            <p:nvPr/>
          </p:nvSpPr>
          <p:spPr>
            <a:xfrm>
              <a:off x="1068575" y="2915775"/>
              <a:ext cx="3825" cy="4250"/>
            </a:xfrm>
            <a:custGeom>
              <a:rect b="b" l="l" r="r" t="t"/>
              <a:pathLst>
                <a:path extrusionOk="0" h="170" w="153">
                  <a:moveTo>
                    <a:pt x="74" y="0"/>
                  </a:moveTo>
                  <a:cubicBezTo>
                    <a:pt x="35" y="0"/>
                    <a:pt x="5" y="37"/>
                    <a:pt x="26" y="58"/>
                  </a:cubicBezTo>
                  <a:cubicBezTo>
                    <a:pt x="0" y="83"/>
                    <a:pt x="26" y="134"/>
                    <a:pt x="51" y="160"/>
                  </a:cubicBezTo>
                  <a:cubicBezTo>
                    <a:pt x="58" y="166"/>
                    <a:pt x="67" y="170"/>
                    <a:pt x="76" y="170"/>
                  </a:cubicBezTo>
                  <a:cubicBezTo>
                    <a:pt x="100" y="170"/>
                    <a:pt x="128" y="146"/>
                    <a:pt x="128" y="109"/>
                  </a:cubicBezTo>
                  <a:cubicBezTo>
                    <a:pt x="153" y="58"/>
                    <a:pt x="128" y="7"/>
                    <a:pt x="102" y="7"/>
                  </a:cubicBezTo>
                  <a:cubicBezTo>
                    <a:pt x="92" y="2"/>
                    <a:pt x="83" y="0"/>
                    <a:pt x="74"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 name="Google Shape;132;p22"/>
            <p:cNvSpPr/>
            <p:nvPr/>
          </p:nvSpPr>
          <p:spPr>
            <a:xfrm>
              <a:off x="4345950" y="2913500"/>
              <a:ext cx="5725" cy="4425"/>
            </a:xfrm>
            <a:custGeom>
              <a:rect b="b" l="l" r="r" t="t"/>
              <a:pathLst>
                <a:path extrusionOk="0" h="177" w="229">
                  <a:moveTo>
                    <a:pt x="81" y="0"/>
                  </a:moveTo>
                  <a:cubicBezTo>
                    <a:pt x="69" y="0"/>
                    <a:pt x="59" y="6"/>
                    <a:pt x="51" y="22"/>
                  </a:cubicBezTo>
                  <a:cubicBezTo>
                    <a:pt x="0" y="47"/>
                    <a:pt x="51" y="98"/>
                    <a:pt x="76" y="124"/>
                  </a:cubicBezTo>
                  <a:cubicBezTo>
                    <a:pt x="92" y="155"/>
                    <a:pt x="118" y="177"/>
                    <a:pt x="147" y="177"/>
                  </a:cubicBezTo>
                  <a:cubicBezTo>
                    <a:pt x="165" y="177"/>
                    <a:pt x="184" y="168"/>
                    <a:pt x="204" y="149"/>
                  </a:cubicBezTo>
                  <a:cubicBezTo>
                    <a:pt x="229" y="124"/>
                    <a:pt x="204" y="73"/>
                    <a:pt x="153" y="47"/>
                  </a:cubicBezTo>
                  <a:cubicBezTo>
                    <a:pt x="135" y="30"/>
                    <a:pt x="106" y="0"/>
                    <a:pt x="8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3" name="Google Shape;133;p22"/>
            <p:cNvSpPr/>
            <p:nvPr/>
          </p:nvSpPr>
          <p:spPr>
            <a:xfrm>
              <a:off x="3935475" y="2944525"/>
              <a:ext cx="4475" cy="4475"/>
            </a:xfrm>
            <a:custGeom>
              <a:rect b="b" l="l" r="r" t="t"/>
              <a:pathLst>
                <a:path extrusionOk="0" h="179" w="179">
                  <a:moveTo>
                    <a:pt x="51" y="1"/>
                  </a:moveTo>
                  <a:cubicBezTo>
                    <a:pt x="26" y="1"/>
                    <a:pt x="1" y="52"/>
                    <a:pt x="1" y="77"/>
                  </a:cubicBezTo>
                  <a:cubicBezTo>
                    <a:pt x="26" y="153"/>
                    <a:pt x="77" y="179"/>
                    <a:pt x="153" y="179"/>
                  </a:cubicBezTo>
                  <a:cubicBezTo>
                    <a:pt x="179" y="153"/>
                    <a:pt x="179" y="128"/>
                    <a:pt x="179" y="103"/>
                  </a:cubicBezTo>
                  <a:cubicBezTo>
                    <a:pt x="179" y="52"/>
                    <a:pt x="102" y="1"/>
                    <a:pt x="5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4" name="Google Shape;134;p22"/>
            <p:cNvSpPr/>
            <p:nvPr/>
          </p:nvSpPr>
          <p:spPr>
            <a:xfrm>
              <a:off x="1439650" y="2957075"/>
              <a:ext cx="3200" cy="4775"/>
            </a:xfrm>
            <a:custGeom>
              <a:rect b="b" l="l" r="r" t="t"/>
              <a:pathLst>
                <a:path extrusionOk="0" h="191" w="128">
                  <a:moveTo>
                    <a:pt x="60" y="0"/>
                  </a:moveTo>
                  <a:cubicBezTo>
                    <a:pt x="34" y="0"/>
                    <a:pt x="0" y="42"/>
                    <a:pt x="0" y="83"/>
                  </a:cubicBezTo>
                  <a:cubicBezTo>
                    <a:pt x="0" y="127"/>
                    <a:pt x="57" y="190"/>
                    <a:pt x="73" y="190"/>
                  </a:cubicBezTo>
                  <a:cubicBezTo>
                    <a:pt x="75" y="190"/>
                    <a:pt x="77" y="189"/>
                    <a:pt x="77" y="185"/>
                  </a:cubicBezTo>
                  <a:cubicBezTo>
                    <a:pt x="102" y="160"/>
                    <a:pt x="127" y="134"/>
                    <a:pt x="127" y="83"/>
                  </a:cubicBezTo>
                  <a:cubicBezTo>
                    <a:pt x="127" y="58"/>
                    <a:pt x="102" y="33"/>
                    <a:pt x="77" y="7"/>
                  </a:cubicBezTo>
                  <a:cubicBezTo>
                    <a:pt x="72" y="3"/>
                    <a:pt x="66" y="0"/>
                    <a:pt x="6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5" name="Google Shape;135;p22"/>
            <p:cNvSpPr/>
            <p:nvPr/>
          </p:nvSpPr>
          <p:spPr>
            <a:xfrm>
              <a:off x="3829375" y="2940725"/>
              <a:ext cx="2550" cy="2200"/>
            </a:xfrm>
            <a:custGeom>
              <a:rect b="b" l="l" r="r" t="t"/>
              <a:pathLst>
                <a:path extrusionOk="0" h="88" w="102">
                  <a:moveTo>
                    <a:pt x="26" y="0"/>
                  </a:moveTo>
                  <a:cubicBezTo>
                    <a:pt x="0" y="0"/>
                    <a:pt x="0" y="51"/>
                    <a:pt x="0" y="51"/>
                  </a:cubicBezTo>
                  <a:cubicBezTo>
                    <a:pt x="0" y="69"/>
                    <a:pt x="13" y="87"/>
                    <a:pt x="29" y="87"/>
                  </a:cubicBezTo>
                  <a:cubicBezTo>
                    <a:pt x="36" y="87"/>
                    <a:pt x="44" y="84"/>
                    <a:pt x="51" y="77"/>
                  </a:cubicBezTo>
                  <a:cubicBezTo>
                    <a:pt x="76" y="77"/>
                    <a:pt x="102" y="51"/>
                    <a:pt x="76" y="26"/>
                  </a:cubicBezTo>
                  <a:cubicBezTo>
                    <a:pt x="76" y="0"/>
                    <a:pt x="51" y="0"/>
                    <a:pt x="26"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 name="Google Shape;136;p22"/>
            <p:cNvSpPr/>
            <p:nvPr/>
          </p:nvSpPr>
          <p:spPr>
            <a:xfrm>
              <a:off x="3396675" y="2949625"/>
              <a:ext cx="1275" cy="650"/>
            </a:xfrm>
            <a:custGeom>
              <a:rect b="b" l="l" r="r" t="t"/>
              <a:pathLst>
                <a:path extrusionOk="0" h="26" w="51">
                  <a:moveTo>
                    <a:pt x="51" y="0"/>
                  </a:moveTo>
                  <a:lnTo>
                    <a:pt x="0" y="26"/>
                  </a:lnTo>
                  <a:lnTo>
                    <a:pt x="25" y="26"/>
                  </a:lnTo>
                  <a:lnTo>
                    <a:pt x="5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7" name="Google Shape;137;p22"/>
            <p:cNvSpPr/>
            <p:nvPr/>
          </p:nvSpPr>
          <p:spPr>
            <a:xfrm>
              <a:off x="3502600" y="2954375"/>
              <a:ext cx="2750" cy="2250"/>
            </a:xfrm>
            <a:custGeom>
              <a:rect b="b" l="l" r="r" t="t"/>
              <a:pathLst>
                <a:path extrusionOk="0" h="90" w="110">
                  <a:moveTo>
                    <a:pt x="73" y="0"/>
                  </a:moveTo>
                  <a:cubicBezTo>
                    <a:pt x="40" y="0"/>
                    <a:pt x="1" y="32"/>
                    <a:pt x="33" y="64"/>
                  </a:cubicBezTo>
                  <a:cubicBezTo>
                    <a:pt x="33" y="90"/>
                    <a:pt x="58" y="90"/>
                    <a:pt x="84" y="90"/>
                  </a:cubicBezTo>
                  <a:cubicBezTo>
                    <a:pt x="109" y="64"/>
                    <a:pt x="109" y="39"/>
                    <a:pt x="109" y="39"/>
                  </a:cubicBezTo>
                  <a:cubicBezTo>
                    <a:pt x="109" y="11"/>
                    <a:pt x="92" y="0"/>
                    <a:pt x="73"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8" name="Google Shape;138;p22"/>
            <p:cNvSpPr/>
            <p:nvPr/>
          </p:nvSpPr>
          <p:spPr>
            <a:xfrm>
              <a:off x="239375" y="2908950"/>
              <a:ext cx="25" cy="25"/>
            </a:xfrm>
            <a:custGeom>
              <a:rect b="b" l="l" r="r" t="t"/>
              <a:pathLst>
                <a:path extrusionOk="0" h="1" w="1">
                  <a:moveTo>
                    <a:pt x="1" y="1"/>
                  </a:moveTo>
                  <a:lnTo>
                    <a:pt x="1" y="1"/>
                  </a:lnTo>
                  <a:cubicBezTo>
                    <a:pt x="1" y="1"/>
                    <a:pt x="1"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9" name="Google Shape;139;p22"/>
            <p:cNvSpPr/>
            <p:nvPr/>
          </p:nvSpPr>
          <p:spPr>
            <a:xfrm>
              <a:off x="4380400" y="2914675"/>
              <a:ext cx="12600" cy="7000"/>
            </a:xfrm>
            <a:custGeom>
              <a:rect b="b" l="l" r="r" t="t"/>
              <a:pathLst>
                <a:path extrusionOk="0" h="280" w="504">
                  <a:moveTo>
                    <a:pt x="249" y="0"/>
                  </a:moveTo>
                  <a:cubicBezTo>
                    <a:pt x="198" y="0"/>
                    <a:pt x="223" y="51"/>
                    <a:pt x="173" y="51"/>
                  </a:cubicBezTo>
                  <a:lnTo>
                    <a:pt x="122" y="26"/>
                  </a:lnTo>
                  <a:cubicBezTo>
                    <a:pt x="108" y="20"/>
                    <a:pt x="96" y="18"/>
                    <a:pt x="85" y="18"/>
                  </a:cubicBezTo>
                  <a:cubicBezTo>
                    <a:pt x="1" y="18"/>
                    <a:pt x="28" y="184"/>
                    <a:pt x="96" y="229"/>
                  </a:cubicBezTo>
                  <a:cubicBezTo>
                    <a:pt x="147" y="229"/>
                    <a:pt x="198" y="255"/>
                    <a:pt x="274" y="280"/>
                  </a:cubicBezTo>
                  <a:cubicBezTo>
                    <a:pt x="351" y="280"/>
                    <a:pt x="452" y="229"/>
                    <a:pt x="478" y="127"/>
                  </a:cubicBezTo>
                  <a:cubicBezTo>
                    <a:pt x="503" y="77"/>
                    <a:pt x="427" y="26"/>
                    <a:pt x="30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0" name="Google Shape;140;p22"/>
            <p:cNvSpPr/>
            <p:nvPr/>
          </p:nvSpPr>
          <p:spPr>
            <a:xfrm>
              <a:off x="4377075" y="2923825"/>
              <a:ext cx="7650" cy="6125"/>
            </a:xfrm>
            <a:custGeom>
              <a:rect b="b" l="l" r="r" t="t"/>
              <a:pathLst>
                <a:path extrusionOk="0" h="245" w="306">
                  <a:moveTo>
                    <a:pt x="231" y="1"/>
                  </a:moveTo>
                  <a:cubicBezTo>
                    <a:pt x="199" y="1"/>
                    <a:pt x="159" y="26"/>
                    <a:pt x="128" y="41"/>
                  </a:cubicBezTo>
                  <a:cubicBezTo>
                    <a:pt x="77" y="41"/>
                    <a:pt x="26" y="66"/>
                    <a:pt x="1" y="117"/>
                  </a:cubicBezTo>
                  <a:lnTo>
                    <a:pt x="1" y="168"/>
                  </a:lnTo>
                  <a:cubicBezTo>
                    <a:pt x="26" y="219"/>
                    <a:pt x="77" y="244"/>
                    <a:pt x="128" y="244"/>
                  </a:cubicBezTo>
                  <a:cubicBezTo>
                    <a:pt x="179" y="244"/>
                    <a:pt x="255" y="244"/>
                    <a:pt x="280" y="193"/>
                  </a:cubicBezTo>
                  <a:cubicBezTo>
                    <a:pt x="306" y="143"/>
                    <a:pt x="306" y="92"/>
                    <a:pt x="280" y="41"/>
                  </a:cubicBezTo>
                  <a:cubicBezTo>
                    <a:pt x="270" y="11"/>
                    <a:pt x="252" y="1"/>
                    <a:pt x="23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1" name="Google Shape;141;p22"/>
            <p:cNvSpPr/>
            <p:nvPr/>
          </p:nvSpPr>
          <p:spPr>
            <a:xfrm>
              <a:off x="4349750" y="2920400"/>
              <a:ext cx="5750" cy="7650"/>
            </a:xfrm>
            <a:custGeom>
              <a:rect b="b" l="l" r="r" t="t"/>
              <a:pathLst>
                <a:path extrusionOk="0" h="306" w="230">
                  <a:moveTo>
                    <a:pt x="77" y="0"/>
                  </a:moveTo>
                  <a:cubicBezTo>
                    <a:pt x="39" y="0"/>
                    <a:pt x="1" y="26"/>
                    <a:pt x="1" y="76"/>
                  </a:cubicBezTo>
                  <a:cubicBezTo>
                    <a:pt x="1" y="127"/>
                    <a:pt x="1" y="178"/>
                    <a:pt x="1" y="203"/>
                  </a:cubicBezTo>
                  <a:cubicBezTo>
                    <a:pt x="18" y="271"/>
                    <a:pt x="57" y="305"/>
                    <a:pt x="97" y="305"/>
                  </a:cubicBezTo>
                  <a:cubicBezTo>
                    <a:pt x="117" y="305"/>
                    <a:pt x="136" y="297"/>
                    <a:pt x="153" y="280"/>
                  </a:cubicBezTo>
                  <a:cubicBezTo>
                    <a:pt x="229" y="203"/>
                    <a:pt x="153" y="153"/>
                    <a:pt x="128" y="76"/>
                  </a:cubicBezTo>
                  <a:lnTo>
                    <a:pt x="153" y="76"/>
                  </a:lnTo>
                  <a:cubicBezTo>
                    <a:pt x="153" y="26"/>
                    <a:pt x="115" y="0"/>
                    <a:pt x="77"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2" name="Google Shape;142;p22"/>
            <p:cNvSpPr/>
            <p:nvPr/>
          </p:nvSpPr>
          <p:spPr>
            <a:xfrm>
              <a:off x="1459350" y="2951250"/>
              <a:ext cx="10825" cy="11200"/>
            </a:xfrm>
            <a:custGeom>
              <a:rect b="b" l="l" r="r" t="t"/>
              <a:pathLst>
                <a:path extrusionOk="0" h="448" w="433">
                  <a:moveTo>
                    <a:pt x="268" y="0"/>
                  </a:moveTo>
                  <a:cubicBezTo>
                    <a:pt x="237" y="0"/>
                    <a:pt x="204" y="11"/>
                    <a:pt x="204" y="11"/>
                  </a:cubicBezTo>
                  <a:cubicBezTo>
                    <a:pt x="0" y="62"/>
                    <a:pt x="51" y="240"/>
                    <a:pt x="204" y="393"/>
                  </a:cubicBezTo>
                  <a:cubicBezTo>
                    <a:pt x="239" y="428"/>
                    <a:pt x="263" y="447"/>
                    <a:pt x="282" y="447"/>
                  </a:cubicBezTo>
                  <a:cubicBezTo>
                    <a:pt x="303" y="447"/>
                    <a:pt x="317" y="422"/>
                    <a:pt x="331" y="367"/>
                  </a:cubicBezTo>
                  <a:cubicBezTo>
                    <a:pt x="356" y="316"/>
                    <a:pt x="356" y="266"/>
                    <a:pt x="356" y="240"/>
                  </a:cubicBezTo>
                  <a:cubicBezTo>
                    <a:pt x="432" y="113"/>
                    <a:pt x="432" y="88"/>
                    <a:pt x="305" y="11"/>
                  </a:cubicBezTo>
                  <a:cubicBezTo>
                    <a:pt x="297" y="3"/>
                    <a:pt x="283" y="0"/>
                    <a:pt x="268"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3" name="Google Shape;143;p22"/>
            <p:cNvSpPr/>
            <p:nvPr/>
          </p:nvSpPr>
          <p:spPr>
            <a:xfrm>
              <a:off x="1467600" y="2928650"/>
              <a:ext cx="5100" cy="7025"/>
            </a:xfrm>
            <a:custGeom>
              <a:rect b="b" l="l" r="r" t="t"/>
              <a:pathLst>
                <a:path extrusionOk="0" h="281" w="204">
                  <a:moveTo>
                    <a:pt x="128" y="0"/>
                  </a:moveTo>
                  <a:cubicBezTo>
                    <a:pt x="77" y="0"/>
                    <a:pt x="51" y="77"/>
                    <a:pt x="26" y="102"/>
                  </a:cubicBezTo>
                  <a:cubicBezTo>
                    <a:pt x="1" y="153"/>
                    <a:pt x="1" y="280"/>
                    <a:pt x="26" y="280"/>
                  </a:cubicBezTo>
                  <a:cubicBezTo>
                    <a:pt x="77" y="255"/>
                    <a:pt x="128" y="229"/>
                    <a:pt x="153" y="178"/>
                  </a:cubicBezTo>
                  <a:cubicBezTo>
                    <a:pt x="179" y="128"/>
                    <a:pt x="204" y="0"/>
                    <a:pt x="128"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 name="Google Shape;144;p22"/>
            <p:cNvSpPr/>
            <p:nvPr/>
          </p:nvSpPr>
          <p:spPr>
            <a:xfrm>
              <a:off x="1479675" y="2900700"/>
              <a:ext cx="14650" cy="45775"/>
            </a:xfrm>
            <a:custGeom>
              <a:rect b="b" l="l" r="r" t="t"/>
              <a:pathLst>
                <a:path extrusionOk="0" h="1831" w="586">
                  <a:moveTo>
                    <a:pt x="433" y="0"/>
                  </a:moveTo>
                  <a:cubicBezTo>
                    <a:pt x="407" y="0"/>
                    <a:pt x="356" y="0"/>
                    <a:pt x="356" y="26"/>
                  </a:cubicBezTo>
                  <a:cubicBezTo>
                    <a:pt x="255" y="254"/>
                    <a:pt x="229" y="458"/>
                    <a:pt x="229" y="686"/>
                  </a:cubicBezTo>
                  <a:cubicBezTo>
                    <a:pt x="77" y="1017"/>
                    <a:pt x="1" y="1398"/>
                    <a:pt x="77" y="1779"/>
                  </a:cubicBezTo>
                  <a:cubicBezTo>
                    <a:pt x="77" y="1805"/>
                    <a:pt x="128" y="1830"/>
                    <a:pt x="153" y="1830"/>
                  </a:cubicBezTo>
                  <a:cubicBezTo>
                    <a:pt x="204" y="1830"/>
                    <a:pt x="204" y="1779"/>
                    <a:pt x="229" y="1754"/>
                  </a:cubicBezTo>
                  <a:cubicBezTo>
                    <a:pt x="229" y="1703"/>
                    <a:pt x="229" y="1678"/>
                    <a:pt x="229" y="1627"/>
                  </a:cubicBezTo>
                  <a:cubicBezTo>
                    <a:pt x="255" y="1500"/>
                    <a:pt x="255" y="1373"/>
                    <a:pt x="229" y="1271"/>
                  </a:cubicBezTo>
                  <a:cubicBezTo>
                    <a:pt x="229" y="1169"/>
                    <a:pt x="255" y="1068"/>
                    <a:pt x="305" y="991"/>
                  </a:cubicBezTo>
                  <a:cubicBezTo>
                    <a:pt x="407" y="839"/>
                    <a:pt x="458" y="661"/>
                    <a:pt x="458" y="483"/>
                  </a:cubicBezTo>
                  <a:cubicBezTo>
                    <a:pt x="585" y="356"/>
                    <a:pt x="433" y="204"/>
                    <a:pt x="483" y="51"/>
                  </a:cubicBezTo>
                  <a:cubicBezTo>
                    <a:pt x="483" y="26"/>
                    <a:pt x="458" y="0"/>
                    <a:pt x="433"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5" name="Google Shape;145;p22"/>
            <p:cNvSpPr/>
            <p:nvPr/>
          </p:nvSpPr>
          <p:spPr>
            <a:xfrm>
              <a:off x="1451075" y="2924600"/>
              <a:ext cx="5750" cy="5525"/>
            </a:xfrm>
            <a:custGeom>
              <a:rect b="b" l="l" r="r" t="t"/>
              <a:pathLst>
                <a:path extrusionOk="0" h="221" w="230">
                  <a:moveTo>
                    <a:pt x="94" y="0"/>
                  </a:moveTo>
                  <a:cubicBezTo>
                    <a:pt x="64" y="0"/>
                    <a:pt x="45" y="29"/>
                    <a:pt x="26" y="86"/>
                  </a:cubicBezTo>
                  <a:cubicBezTo>
                    <a:pt x="26" y="137"/>
                    <a:pt x="1" y="188"/>
                    <a:pt x="52" y="213"/>
                  </a:cubicBezTo>
                  <a:cubicBezTo>
                    <a:pt x="61" y="218"/>
                    <a:pt x="70" y="220"/>
                    <a:pt x="78" y="220"/>
                  </a:cubicBezTo>
                  <a:cubicBezTo>
                    <a:pt x="111" y="220"/>
                    <a:pt x="128" y="183"/>
                    <a:pt x="128" y="162"/>
                  </a:cubicBezTo>
                  <a:cubicBezTo>
                    <a:pt x="179" y="112"/>
                    <a:pt x="230" y="35"/>
                    <a:pt x="128" y="10"/>
                  </a:cubicBezTo>
                  <a:cubicBezTo>
                    <a:pt x="115" y="4"/>
                    <a:pt x="104" y="0"/>
                    <a:pt x="94"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6" name="Google Shape;146;p22"/>
            <p:cNvSpPr/>
            <p:nvPr/>
          </p:nvSpPr>
          <p:spPr>
            <a:xfrm>
              <a:off x="3048475" y="2922925"/>
              <a:ext cx="11450" cy="7025"/>
            </a:xfrm>
            <a:custGeom>
              <a:rect b="b" l="l" r="r" t="t"/>
              <a:pathLst>
                <a:path extrusionOk="0" h="281" w="458">
                  <a:moveTo>
                    <a:pt x="178" y="1"/>
                  </a:moveTo>
                  <a:cubicBezTo>
                    <a:pt x="153" y="1"/>
                    <a:pt x="102" y="1"/>
                    <a:pt x="76" y="52"/>
                  </a:cubicBezTo>
                  <a:cubicBezTo>
                    <a:pt x="26" y="102"/>
                    <a:pt x="0" y="153"/>
                    <a:pt x="76" y="204"/>
                  </a:cubicBezTo>
                  <a:cubicBezTo>
                    <a:pt x="140" y="255"/>
                    <a:pt x="172" y="280"/>
                    <a:pt x="200" y="280"/>
                  </a:cubicBezTo>
                  <a:cubicBezTo>
                    <a:pt x="229" y="280"/>
                    <a:pt x="254" y="255"/>
                    <a:pt x="305" y="204"/>
                  </a:cubicBezTo>
                  <a:cubicBezTo>
                    <a:pt x="356" y="204"/>
                    <a:pt x="432" y="204"/>
                    <a:pt x="458" y="128"/>
                  </a:cubicBezTo>
                  <a:cubicBezTo>
                    <a:pt x="458" y="52"/>
                    <a:pt x="432" y="26"/>
                    <a:pt x="35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7" name="Google Shape;147;p22"/>
            <p:cNvSpPr/>
            <p:nvPr/>
          </p:nvSpPr>
          <p:spPr>
            <a:xfrm>
              <a:off x="3471000" y="2984575"/>
              <a:ext cx="5100" cy="5100"/>
            </a:xfrm>
            <a:custGeom>
              <a:rect b="b" l="l" r="r" t="t"/>
              <a:pathLst>
                <a:path extrusionOk="0" h="204" w="204">
                  <a:moveTo>
                    <a:pt x="77" y="0"/>
                  </a:moveTo>
                  <a:cubicBezTo>
                    <a:pt x="52" y="0"/>
                    <a:pt x="26" y="25"/>
                    <a:pt x="1" y="25"/>
                  </a:cubicBezTo>
                  <a:cubicBezTo>
                    <a:pt x="1" y="51"/>
                    <a:pt x="1" y="76"/>
                    <a:pt x="1" y="102"/>
                  </a:cubicBezTo>
                  <a:cubicBezTo>
                    <a:pt x="26" y="153"/>
                    <a:pt x="77" y="203"/>
                    <a:pt x="153" y="203"/>
                  </a:cubicBezTo>
                  <a:cubicBezTo>
                    <a:pt x="153" y="203"/>
                    <a:pt x="179" y="203"/>
                    <a:pt x="204" y="178"/>
                  </a:cubicBezTo>
                  <a:cubicBezTo>
                    <a:pt x="204" y="153"/>
                    <a:pt x="204" y="127"/>
                    <a:pt x="204" y="102"/>
                  </a:cubicBezTo>
                  <a:cubicBezTo>
                    <a:pt x="179" y="51"/>
                    <a:pt x="128" y="25"/>
                    <a:pt x="77"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8" name="Google Shape;148;p22"/>
            <p:cNvSpPr/>
            <p:nvPr/>
          </p:nvSpPr>
          <p:spPr>
            <a:xfrm>
              <a:off x="3092425" y="2927850"/>
              <a:ext cx="4350" cy="4425"/>
            </a:xfrm>
            <a:custGeom>
              <a:rect b="b" l="l" r="r" t="t"/>
              <a:pathLst>
                <a:path extrusionOk="0" h="177" w="174">
                  <a:moveTo>
                    <a:pt x="99" y="0"/>
                  </a:moveTo>
                  <a:cubicBezTo>
                    <a:pt x="31" y="0"/>
                    <a:pt x="0" y="46"/>
                    <a:pt x="21" y="109"/>
                  </a:cubicBezTo>
                  <a:cubicBezTo>
                    <a:pt x="21" y="134"/>
                    <a:pt x="47" y="160"/>
                    <a:pt x="47" y="160"/>
                  </a:cubicBezTo>
                  <a:cubicBezTo>
                    <a:pt x="64" y="171"/>
                    <a:pt x="80" y="176"/>
                    <a:pt x="94" y="176"/>
                  </a:cubicBezTo>
                  <a:cubicBezTo>
                    <a:pt x="143" y="176"/>
                    <a:pt x="174" y="117"/>
                    <a:pt x="174" y="58"/>
                  </a:cubicBezTo>
                  <a:cubicBezTo>
                    <a:pt x="174" y="32"/>
                    <a:pt x="174" y="7"/>
                    <a:pt x="148" y="7"/>
                  </a:cubicBezTo>
                  <a:cubicBezTo>
                    <a:pt x="130" y="3"/>
                    <a:pt x="114" y="0"/>
                    <a:pt x="99"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9" name="Google Shape;149;p22"/>
            <p:cNvSpPr/>
            <p:nvPr/>
          </p:nvSpPr>
          <p:spPr>
            <a:xfrm>
              <a:off x="3479275" y="2972900"/>
              <a:ext cx="12725" cy="11175"/>
            </a:xfrm>
            <a:custGeom>
              <a:rect b="b" l="l" r="r" t="t"/>
              <a:pathLst>
                <a:path extrusionOk="0" h="447" w="509">
                  <a:moveTo>
                    <a:pt x="159" y="0"/>
                  </a:moveTo>
                  <a:cubicBezTo>
                    <a:pt x="140" y="0"/>
                    <a:pt x="121" y="3"/>
                    <a:pt x="102" y="10"/>
                  </a:cubicBezTo>
                  <a:cubicBezTo>
                    <a:pt x="51" y="10"/>
                    <a:pt x="25" y="35"/>
                    <a:pt x="0" y="111"/>
                  </a:cubicBezTo>
                  <a:cubicBezTo>
                    <a:pt x="0" y="137"/>
                    <a:pt x="25" y="187"/>
                    <a:pt x="76" y="213"/>
                  </a:cubicBezTo>
                  <a:lnTo>
                    <a:pt x="153" y="238"/>
                  </a:lnTo>
                  <a:lnTo>
                    <a:pt x="229" y="315"/>
                  </a:lnTo>
                  <a:cubicBezTo>
                    <a:pt x="251" y="381"/>
                    <a:pt x="292" y="447"/>
                    <a:pt x="369" y="447"/>
                  </a:cubicBezTo>
                  <a:cubicBezTo>
                    <a:pt x="380" y="447"/>
                    <a:pt x="393" y="445"/>
                    <a:pt x="407" y="442"/>
                  </a:cubicBezTo>
                  <a:cubicBezTo>
                    <a:pt x="483" y="416"/>
                    <a:pt x="458" y="365"/>
                    <a:pt x="458" y="315"/>
                  </a:cubicBezTo>
                  <a:cubicBezTo>
                    <a:pt x="483" y="264"/>
                    <a:pt x="508" y="264"/>
                    <a:pt x="458" y="238"/>
                  </a:cubicBezTo>
                  <a:lnTo>
                    <a:pt x="381" y="162"/>
                  </a:lnTo>
                  <a:lnTo>
                    <a:pt x="305" y="86"/>
                  </a:lnTo>
                  <a:cubicBezTo>
                    <a:pt x="267" y="29"/>
                    <a:pt x="215" y="0"/>
                    <a:pt x="159"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0" name="Google Shape;150;p22"/>
            <p:cNvSpPr/>
            <p:nvPr/>
          </p:nvSpPr>
          <p:spPr>
            <a:xfrm>
              <a:off x="1378650" y="2911925"/>
              <a:ext cx="10200" cy="9450"/>
            </a:xfrm>
            <a:custGeom>
              <a:rect b="b" l="l" r="r" t="t"/>
              <a:pathLst>
                <a:path extrusionOk="0" h="378" w="408">
                  <a:moveTo>
                    <a:pt x="340" y="1"/>
                  </a:moveTo>
                  <a:cubicBezTo>
                    <a:pt x="317" y="1"/>
                    <a:pt x="282" y="13"/>
                    <a:pt x="229" y="34"/>
                  </a:cubicBezTo>
                  <a:lnTo>
                    <a:pt x="153" y="110"/>
                  </a:lnTo>
                  <a:lnTo>
                    <a:pt x="77" y="187"/>
                  </a:lnTo>
                  <a:cubicBezTo>
                    <a:pt x="0" y="237"/>
                    <a:pt x="0" y="288"/>
                    <a:pt x="77" y="339"/>
                  </a:cubicBezTo>
                  <a:cubicBezTo>
                    <a:pt x="115" y="365"/>
                    <a:pt x="127" y="377"/>
                    <a:pt x="134" y="377"/>
                  </a:cubicBezTo>
                  <a:cubicBezTo>
                    <a:pt x="140" y="377"/>
                    <a:pt x="140" y="365"/>
                    <a:pt x="153" y="339"/>
                  </a:cubicBezTo>
                  <a:cubicBezTo>
                    <a:pt x="167" y="344"/>
                    <a:pt x="180" y="346"/>
                    <a:pt x="192" y="346"/>
                  </a:cubicBezTo>
                  <a:cubicBezTo>
                    <a:pt x="247" y="346"/>
                    <a:pt x="285" y="304"/>
                    <a:pt x="305" y="263"/>
                  </a:cubicBezTo>
                  <a:cubicBezTo>
                    <a:pt x="382" y="237"/>
                    <a:pt x="407" y="136"/>
                    <a:pt x="382" y="85"/>
                  </a:cubicBezTo>
                  <a:cubicBezTo>
                    <a:pt x="382" y="25"/>
                    <a:pt x="373" y="1"/>
                    <a:pt x="34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1" name="Google Shape;151;p22"/>
            <p:cNvSpPr/>
            <p:nvPr/>
          </p:nvSpPr>
          <p:spPr>
            <a:xfrm>
              <a:off x="7358350" y="2806025"/>
              <a:ext cx="25" cy="1300"/>
            </a:xfrm>
            <a:custGeom>
              <a:rect b="b" l="l" r="r" t="t"/>
              <a:pathLst>
                <a:path extrusionOk="0" h="52" w="1">
                  <a:moveTo>
                    <a:pt x="1" y="51"/>
                  </a:moveTo>
                  <a:lnTo>
                    <a:pt x="1" y="51"/>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2" name="Google Shape;152;p22"/>
            <p:cNvSpPr/>
            <p:nvPr/>
          </p:nvSpPr>
          <p:spPr>
            <a:xfrm>
              <a:off x="5388625" y="2791400"/>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3" name="Google Shape;153;p22"/>
            <p:cNvSpPr/>
            <p:nvPr/>
          </p:nvSpPr>
          <p:spPr>
            <a:xfrm>
              <a:off x="7358350" y="2805375"/>
              <a:ext cx="25" cy="25"/>
            </a:xfrm>
            <a:custGeom>
              <a:rect b="b" l="l" r="r" t="t"/>
              <a:pathLst>
                <a:path extrusionOk="0" h="1" w="1">
                  <a:moveTo>
                    <a:pt x="1" y="1"/>
                  </a:moveTo>
                  <a:lnTo>
                    <a:pt x="1" y="1"/>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4" name="Google Shape;154;p22"/>
            <p:cNvSpPr/>
            <p:nvPr/>
          </p:nvSpPr>
          <p:spPr>
            <a:xfrm>
              <a:off x="7358350" y="2806025"/>
              <a:ext cx="25" cy="650"/>
            </a:xfrm>
            <a:custGeom>
              <a:rect b="b" l="l" r="r" t="t"/>
              <a:pathLst>
                <a:path extrusionOk="0" h="26" w="1">
                  <a:moveTo>
                    <a:pt x="1" y="0"/>
                  </a:moveTo>
                  <a:lnTo>
                    <a:pt x="1" y="26"/>
                  </a:lnTo>
                  <a:lnTo>
                    <a:pt x="1" y="26"/>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5" name="Google Shape;155;p22"/>
            <p:cNvSpPr/>
            <p:nvPr/>
          </p:nvSpPr>
          <p:spPr>
            <a:xfrm>
              <a:off x="537375" y="27424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6" name="Google Shape;156;p22"/>
            <p:cNvSpPr/>
            <p:nvPr/>
          </p:nvSpPr>
          <p:spPr>
            <a:xfrm>
              <a:off x="7357725" y="292927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7" name="Google Shape;157;p22"/>
            <p:cNvSpPr/>
            <p:nvPr/>
          </p:nvSpPr>
          <p:spPr>
            <a:xfrm>
              <a:off x="240650" y="2722150"/>
              <a:ext cx="7117725" cy="258625"/>
            </a:xfrm>
            <a:custGeom>
              <a:rect b="b" l="l" r="r" t="t"/>
              <a:pathLst>
                <a:path extrusionOk="0" h="10345" w="284709">
                  <a:moveTo>
                    <a:pt x="252913" y="2974"/>
                  </a:moveTo>
                  <a:cubicBezTo>
                    <a:pt x="252913" y="2974"/>
                    <a:pt x="252913" y="2974"/>
                    <a:pt x="252913" y="2974"/>
                  </a:cubicBezTo>
                  <a:cubicBezTo>
                    <a:pt x="252913" y="2974"/>
                    <a:pt x="252913" y="2974"/>
                    <a:pt x="252913" y="2974"/>
                  </a:cubicBezTo>
                  <a:lnTo>
                    <a:pt x="252913" y="2974"/>
                  </a:lnTo>
                  <a:cubicBezTo>
                    <a:pt x="252913" y="2974"/>
                    <a:pt x="252913" y="2974"/>
                    <a:pt x="252913" y="2974"/>
                  </a:cubicBezTo>
                  <a:close/>
                  <a:moveTo>
                    <a:pt x="251770" y="2999"/>
                  </a:moveTo>
                  <a:cubicBezTo>
                    <a:pt x="251770" y="2999"/>
                    <a:pt x="251770" y="2999"/>
                    <a:pt x="251770" y="3000"/>
                  </a:cubicBezTo>
                  <a:lnTo>
                    <a:pt x="251770" y="3000"/>
                  </a:lnTo>
                  <a:cubicBezTo>
                    <a:pt x="251770" y="3000"/>
                    <a:pt x="251770" y="3000"/>
                    <a:pt x="251770" y="3000"/>
                  </a:cubicBezTo>
                  <a:cubicBezTo>
                    <a:pt x="251770" y="2999"/>
                    <a:pt x="251770" y="2999"/>
                    <a:pt x="251770" y="2999"/>
                  </a:cubicBezTo>
                  <a:close/>
                  <a:moveTo>
                    <a:pt x="251033" y="2974"/>
                  </a:moveTo>
                  <a:cubicBezTo>
                    <a:pt x="251033" y="2974"/>
                    <a:pt x="251032" y="3026"/>
                    <a:pt x="251030" y="3112"/>
                  </a:cubicBezTo>
                  <a:lnTo>
                    <a:pt x="251030" y="3112"/>
                  </a:lnTo>
                  <a:cubicBezTo>
                    <a:pt x="251114" y="3089"/>
                    <a:pt x="251115" y="3056"/>
                    <a:pt x="251033" y="2974"/>
                  </a:cubicBezTo>
                  <a:cubicBezTo>
                    <a:pt x="251033" y="2974"/>
                    <a:pt x="251033" y="2974"/>
                    <a:pt x="251033" y="2974"/>
                  </a:cubicBezTo>
                  <a:close/>
                  <a:moveTo>
                    <a:pt x="193257" y="4100"/>
                  </a:moveTo>
                  <a:cubicBezTo>
                    <a:pt x="193255" y="4183"/>
                    <a:pt x="193254" y="4252"/>
                    <a:pt x="193254" y="4298"/>
                  </a:cubicBezTo>
                  <a:lnTo>
                    <a:pt x="193254" y="4298"/>
                  </a:lnTo>
                  <a:cubicBezTo>
                    <a:pt x="193238" y="4239"/>
                    <a:pt x="193205" y="4177"/>
                    <a:pt x="193257" y="4100"/>
                  </a:cubicBezTo>
                  <a:close/>
                  <a:moveTo>
                    <a:pt x="194713" y="4379"/>
                  </a:moveTo>
                  <a:lnTo>
                    <a:pt x="194713" y="4379"/>
                  </a:lnTo>
                  <a:cubicBezTo>
                    <a:pt x="194776" y="4410"/>
                    <a:pt x="194844" y="4442"/>
                    <a:pt x="194915" y="4474"/>
                  </a:cubicBezTo>
                  <a:cubicBezTo>
                    <a:pt x="194901" y="4469"/>
                    <a:pt x="194887" y="4468"/>
                    <a:pt x="194873" y="4468"/>
                  </a:cubicBezTo>
                  <a:cubicBezTo>
                    <a:pt x="194851" y="4468"/>
                    <a:pt x="194829" y="4471"/>
                    <a:pt x="194808" y="4471"/>
                  </a:cubicBezTo>
                  <a:cubicBezTo>
                    <a:pt x="194765" y="4471"/>
                    <a:pt x="194728" y="4458"/>
                    <a:pt x="194713" y="4379"/>
                  </a:cubicBezTo>
                  <a:close/>
                  <a:moveTo>
                    <a:pt x="125911" y="1"/>
                  </a:moveTo>
                  <a:cubicBezTo>
                    <a:pt x="125911" y="51"/>
                    <a:pt x="125911" y="128"/>
                    <a:pt x="125834" y="153"/>
                  </a:cubicBezTo>
                  <a:lnTo>
                    <a:pt x="125758" y="153"/>
                  </a:lnTo>
                  <a:cubicBezTo>
                    <a:pt x="125735" y="119"/>
                    <a:pt x="125702" y="105"/>
                    <a:pt x="125665" y="105"/>
                  </a:cubicBezTo>
                  <a:cubicBezTo>
                    <a:pt x="125621" y="105"/>
                    <a:pt x="125571" y="125"/>
                    <a:pt x="125529" y="153"/>
                  </a:cubicBezTo>
                  <a:cubicBezTo>
                    <a:pt x="125479" y="204"/>
                    <a:pt x="125428" y="255"/>
                    <a:pt x="125377" y="331"/>
                  </a:cubicBezTo>
                  <a:cubicBezTo>
                    <a:pt x="125364" y="356"/>
                    <a:pt x="125351" y="369"/>
                    <a:pt x="125339" y="369"/>
                  </a:cubicBezTo>
                  <a:cubicBezTo>
                    <a:pt x="125326" y="369"/>
                    <a:pt x="125313" y="356"/>
                    <a:pt x="125301" y="331"/>
                  </a:cubicBezTo>
                  <a:lnTo>
                    <a:pt x="125046" y="382"/>
                  </a:lnTo>
                  <a:cubicBezTo>
                    <a:pt x="125024" y="399"/>
                    <a:pt x="125002" y="406"/>
                    <a:pt x="124981" y="406"/>
                  </a:cubicBezTo>
                  <a:cubicBezTo>
                    <a:pt x="124909" y="406"/>
                    <a:pt x="124846" y="325"/>
                    <a:pt x="124767" y="306"/>
                  </a:cubicBezTo>
                  <a:cubicBezTo>
                    <a:pt x="124741" y="356"/>
                    <a:pt x="124691" y="382"/>
                    <a:pt x="124640" y="407"/>
                  </a:cubicBezTo>
                  <a:cubicBezTo>
                    <a:pt x="124564" y="407"/>
                    <a:pt x="124513" y="433"/>
                    <a:pt x="124462" y="483"/>
                  </a:cubicBezTo>
                  <a:cubicBezTo>
                    <a:pt x="124436" y="534"/>
                    <a:pt x="124360" y="560"/>
                    <a:pt x="124284" y="560"/>
                  </a:cubicBezTo>
                  <a:cubicBezTo>
                    <a:pt x="124233" y="560"/>
                    <a:pt x="124208" y="509"/>
                    <a:pt x="124233" y="458"/>
                  </a:cubicBezTo>
                  <a:lnTo>
                    <a:pt x="124233" y="458"/>
                  </a:lnTo>
                  <a:cubicBezTo>
                    <a:pt x="124157" y="509"/>
                    <a:pt x="124081" y="560"/>
                    <a:pt x="123979" y="611"/>
                  </a:cubicBezTo>
                  <a:cubicBezTo>
                    <a:pt x="123959" y="624"/>
                    <a:pt x="123940" y="630"/>
                    <a:pt x="123924" y="630"/>
                  </a:cubicBezTo>
                  <a:cubicBezTo>
                    <a:pt x="123879" y="630"/>
                    <a:pt x="123852" y="583"/>
                    <a:pt x="123852" y="509"/>
                  </a:cubicBezTo>
                  <a:cubicBezTo>
                    <a:pt x="123852" y="458"/>
                    <a:pt x="123852" y="433"/>
                    <a:pt x="123852" y="407"/>
                  </a:cubicBezTo>
                  <a:cubicBezTo>
                    <a:pt x="123852" y="382"/>
                    <a:pt x="123852" y="331"/>
                    <a:pt x="123877" y="331"/>
                  </a:cubicBezTo>
                  <a:cubicBezTo>
                    <a:pt x="123979" y="306"/>
                    <a:pt x="123954" y="229"/>
                    <a:pt x="123928" y="178"/>
                  </a:cubicBezTo>
                  <a:cubicBezTo>
                    <a:pt x="123885" y="124"/>
                    <a:pt x="123832" y="107"/>
                    <a:pt x="123777" y="107"/>
                  </a:cubicBezTo>
                  <a:cubicBezTo>
                    <a:pt x="123701" y="107"/>
                    <a:pt x="123620" y="138"/>
                    <a:pt x="123547" y="153"/>
                  </a:cubicBezTo>
                  <a:lnTo>
                    <a:pt x="123394" y="153"/>
                  </a:lnTo>
                  <a:cubicBezTo>
                    <a:pt x="123267" y="178"/>
                    <a:pt x="123140" y="204"/>
                    <a:pt x="123013" y="229"/>
                  </a:cubicBezTo>
                  <a:cubicBezTo>
                    <a:pt x="122988" y="318"/>
                    <a:pt x="122956" y="344"/>
                    <a:pt x="122921" y="344"/>
                  </a:cubicBezTo>
                  <a:cubicBezTo>
                    <a:pt x="122886" y="344"/>
                    <a:pt x="122848" y="318"/>
                    <a:pt x="122810" y="306"/>
                  </a:cubicBezTo>
                  <a:cubicBezTo>
                    <a:pt x="122810" y="356"/>
                    <a:pt x="122784" y="407"/>
                    <a:pt x="122784" y="433"/>
                  </a:cubicBezTo>
                  <a:cubicBezTo>
                    <a:pt x="122886" y="458"/>
                    <a:pt x="122886" y="534"/>
                    <a:pt x="122835" y="611"/>
                  </a:cubicBezTo>
                  <a:cubicBezTo>
                    <a:pt x="122819" y="660"/>
                    <a:pt x="122781" y="699"/>
                    <a:pt x="122728" y="699"/>
                  </a:cubicBezTo>
                  <a:cubicBezTo>
                    <a:pt x="122700" y="699"/>
                    <a:pt x="122667" y="688"/>
                    <a:pt x="122632" y="661"/>
                  </a:cubicBezTo>
                  <a:cubicBezTo>
                    <a:pt x="122505" y="661"/>
                    <a:pt x="122505" y="534"/>
                    <a:pt x="122479" y="458"/>
                  </a:cubicBezTo>
                  <a:lnTo>
                    <a:pt x="122403" y="458"/>
                  </a:lnTo>
                  <a:lnTo>
                    <a:pt x="122251" y="534"/>
                  </a:lnTo>
                  <a:cubicBezTo>
                    <a:pt x="122200" y="661"/>
                    <a:pt x="122073" y="738"/>
                    <a:pt x="121946" y="763"/>
                  </a:cubicBezTo>
                  <a:lnTo>
                    <a:pt x="121692" y="763"/>
                  </a:lnTo>
                  <a:cubicBezTo>
                    <a:pt x="121647" y="768"/>
                    <a:pt x="121611" y="771"/>
                    <a:pt x="121580" y="771"/>
                  </a:cubicBezTo>
                  <a:cubicBezTo>
                    <a:pt x="121450" y="771"/>
                    <a:pt x="121418" y="719"/>
                    <a:pt x="121336" y="534"/>
                  </a:cubicBezTo>
                  <a:lnTo>
                    <a:pt x="121310" y="560"/>
                  </a:lnTo>
                  <a:cubicBezTo>
                    <a:pt x="121265" y="582"/>
                    <a:pt x="121260" y="665"/>
                    <a:pt x="121206" y="665"/>
                  </a:cubicBezTo>
                  <a:cubicBezTo>
                    <a:pt x="121199" y="665"/>
                    <a:pt x="121192" y="664"/>
                    <a:pt x="121183" y="661"/>
                  </a:cubicBezTo>
                  <a:cubicBezTo>
                    <a:pt x="121082" y="636"/>
                    <a:pt x="121107" y="560"/>
                    <a:pt x="121107" y="483"/>
                  </a:cubicBezTo>
                  <a:lnTo>
                    <a:pt x="121107" y="382"/>
                  </a:lnTo>
                  <a:cubicBezTo>
                    <a:pt x="121031" y="382"/>
                    <a:pt x="120929" y="407"/>
                    <a:pt x="120853" y="407"/>
                  </a:cubicBezTo>
                  <a:cubicBezTo>
                    <a:pt x="120794" y="433"/>
                    <a:pt x="120737" y="438"/>
                    <a:pt x="120682" y="438"/>
                  </a:cubicBezTo>
                  <a:cubicBezTo>
                    <a:pt x="120639" y="438"/>
                    <a:pt x="120596" y="435"/>
                    <a:pt x="120555" y="435"/>
                  </a:cubicBezTo>
                  <a:cubicBezTo>
                    <a:pt x="120492" y="435"/>
                    <a:pt x="120431" y="443"/>
                    <a:pt x="120370" y="483"/>
                  </a:cubicBezTo>
                  <a:cubicBezTo>
                    <a:pt x="120319" y="509"/>
                    <a:pt x="120268" y="560"/>
                    <a:pt x="120268" y="636"/>
                  </a:cubicBezTo>
                  <a:cubicBezTo>
                    <a:pt x="120243" y="636"/>
                    <a:pt x="120243" y="661"/>
                    <a:pt x="120268" y="687"/>
                  </a:cubicBezTo>
                  <a:cubicBezTo>
                    <a:pt x="120421" y="687"/>
                    <a:pt x="120573" y="687"/>
                    <a:pt x="120726" y="712"/>
                  </a:cubicBezTo>
                  <a:cubicBezTo>
                    <a:pt x="120751" y="712"/>
                    <a:pt x="120777" y="738"/>
                    <a:pt x="120777" y="738"/>
                  </a:cubicBezTo>
                  <a:cubicBezTo>
                    <a:pt x="120777" y="788"/>
                    <a:pt x="120751" y="814"/>
                    <a:pt x="120726" y="814"/>
                  </a:cubicBezTo>
                  <a:cubicBezTo>
                    <a:pt x="120614" y="856"/>
                    <a:pt x="120502" y="875"/>
                    <a:pt x="120390" y="875"/>
                  </a:cubicBezTo>
                  <a:cubicBezTo>
                    <a:pt x="120299" y="875"/>
                    <a:pt x="120207" y="862"/>
                    <a:pt x="120116" y="839"/>
                  </a:cubicBezTo>
                  <a:cubicBezTo>
                    <a:pt x="120090" y="839"/>
                    <a:pt x="120040" y="865"/>
                    <a:pt x="120014" y="865"/>
                  </a:cubicBezTo>
                  <a:cubicBezTo>
                    <a:pt x="119985" y="876"/>
                    <a:pt x="119963" y="881"/>
                    <a:pt x="119946" y="881"/>
                  </a:cubicBezTo>
                  <a:cubicBezTo>
                    <a:pt x="119887" y="881"/>
                    <a:pt x="119887" y="822"/>
                    <a:pt x="119887" y="763"/>
                  </a:cubicBezTo>
                  <a:cubicBezTo>
                    <a:pt x="119839" y="779"/>
                    <a:pt x="119791" y="826"/>
                    <a:pt x="119743" y="826"/>
                  </a:cubicBezTo>
                  <a:cubicBezTo>
                    <a:pt x="119714" y="826"/>
                    <a:pt x="119686" y="810"/>
                    <a:pt x="119658" y="763"/>
                  </a:cubicBezTo>
                  <a:cubicBezTo>
                    <a:pt x="119633" y="763"/>
                    <a:pt x="119582" y="763"/>
                    <a:pt x="119557" y="788"/>
                  </a:cubicBezTo>
                  <a:cubicBezTo>
                    <a:pt x="119487" y="887"/>
                    <a:pt x="119409" y="923"/>
                    <a:pt x="119332" y="923"/>
                  </a:cubicBezTo>
                  <a:cubicBezTo>
                    <a:pt x="119269" y="923"/>
                    <a:pt x="119207" y="899"/>
                    <a:pt x="119150" y="865"/>
                  </a:cubicBezTo>
                  <a:cubicBezTo>
                    <a:pt x="119125" y="966"/>
                    <a:pt x="119099" y="1093"/>
                    <a:pt x="118921" y="1119"/>
                  </a:cubicBezTo>
                  <a:cubicBezTo>
                    <a:pt x="118845" y="1119"/>
                    <a:pt x="118769" y="1195"/>
                    <a:pt x="118693" y="1221"/>
                  </a:cubicBezTo>
                  <a:cubicBezTo>
                    <a:pt x="118663" y="1225"/>
                    <a:pt x="118633" y="1227"/>
                    <a:pt x="118604" y="1227"/>
                  </a:cubicBezTo>
                  <a:cubicBezTo>
                    <a:pt x="118457" y="1227"/>
                    <a:pt x="118316" y="1174"/>
                    <a:pt x="118210" y="1068"/>
                  </a:cubicBezTo>
                  <a:lnTo>
                    <a:pt x="118210" y="992"/>
                  </a:lnTo>
                  <a:cubicBezTo>
                    <a:pt x="118159" y="916"/>
                    <a:pt x="118083" y="916"/>
                    <a:pt x="117981" y="916"/>
                  </a:cubicBezTo>
                  <a:lnTo>
                    <a:pt x="117930" y="1017"/>
                  </a:lnTo>
                  <a:cubicBezTo>
                    <a:pt x="117955" y="1144"/>
                    <a:pt x="117955" y="1297"/>
                    <a:pt x="117778" y="1322"/>
                  </a:cubicBezTo>
                  <a:cubicBezTo>
                    <a:pt x="117761" y="1331"/>
                    <a:pt x="117741" y="1333"/>
                    <a:pt x="117720" y="1333"/>
                  </a:cubicBezTo>
                  <a:cubicBezTo>
                    <a:pt x="117679" y="1333"/>
                    <a:pt x="117634" y="1322"/>
                    <a:pt x="117600" y="1322"/>
                  </a:cubicBezTo>
                  <a:cubicBezTo>
                    <a:pt x="117523" y="1322"/>
                    <a:pt x="117549" y="1475"/>
                    <a:pt x="117447" y="1475"/>
                  </a:cubicBezTo>
                  <a:lnTo>
                    <a:pt x="117371" y="1449"/>
                  </a:lnTo>
                  <a:lnTo>
                    <a:pt x="117345" y="1475"/>
                  </a:lnTo>
                  <a:lnTo>
                    <a:pt x="117320" y="1475"/>
                  </a:lnTo>
                  <a:cubicBezTo>
                    <a:pt x="117345" y="1500"/>
                    <a:pt x="117422" y="1525"/>
                    <a:pt x="117422" y="1576"/>
                  </a:cubicBezTo>
                  <a:cubicBezTo>
                    <a:pt x="117422" y="1602"/>
                    <a:pt x="117371" y="1678"/>
                    <a:pt x="117320" y="1703"/>
                  </a:cubicBezTo>
                  <a:cubicBezTo>
                    <a:pt x="117216" y="1733"/>
                    <a:pt x="117120" y="1746"/>
                    <a:pt x="117023" y="1746"/>
                  </a:cubicBezTo>
                  <a:cubicBezTo>
                    <a:pt x="116955" y="1746"/>
                    <a:pt x="116885" y="1739"/>
                    <a:pt x="116812" y="1729"/>
                  </a:cubicBezTo>
                  <a:cubicBezTo>
                    <a:pt x="116812" y="1602"/>
                    <a:pt x="116964" y="1576"/>
                    <a:pt x="116939" y="1449"/>
                  </a:cubicBezTo>
                  <a:lnTo>
                    <a:pt x="116939" y="1449"/>
                  </a:lnTo>
                  <a:cubicBezTo>
                    <a:pt x="116915" y="1452"/>
                    <a:pt x="116892" y="1453"/>
                    <a:pt x="116869" y="1453"/>
                  </a:cubicBezTo>
                  <a:cubicBezTo>
                    <a:pt x="116668" y="1453"/>
                    <a:pt x="116488" y="1357"/>
                    <a:pt x="116329" y="1221"/>
                  </a:cubicBezTo>
                  <a:cubicBezTo>
                    <a:pt x="116319" y="1201"/>
                    <a:pt x="116302" y="1193"/>
                    <a:pt x="116285" y="1193"/>
                  </a:cubicBezTo>
                  <a:cubicBezTo>
                    <a:pt x="116256" y="1193"/>
                    <a:pt x="116227" y="1215"/>
                    <a:pt x="116227" y="1246"/>
                  </a:cubicBezTo>
                  <a:cubicBezTo>
                    <a:pt x="116227" y="1322"/>
                    <a:pt x="116202" y="1373"/>
                    <a:pt x="116151" y="1424"/>
                  </a:cubicBezTo>
                  <a:cubicBezTo>
                    <a:pt x="116075" y="1525"/>
                    <a:pt x="115922" y="1475"/>
                    <a:pt x="115846" y="1525"/>
                  </a:cubicBezTo>
                  <a:cubicBezTo>
                    <a:pt x="115744" y="1589"/>
                    <a:pt x="115630" y="1621"/>
                    <a:pt x="115519" y="1621"/>
                  </a:cubicBezTo>
                  <a:cubicBezTo>
                    <a:pt x="115408" y="1621"/>
                    <a:pt x="115300" y="1589"/>
                    <a:pt x="115211" y="1525"/>
                  </a:cubicBezTo>
                  <a:cubicBezTo>
                    <a:pt x="115101" y="1471"/>
                    <a:pt x="114978" y="1429"/>
                    <a:pt x="114851" y="1429"/>
                  </a:cubicBezTo>
                  <a:cubicBezTo>
                    <a:pt x="114802" y="1429"/>
                    <a:pt x="114752" y="1435"/>
                    <a:pt x="114702" y="1449"/>
                  </a:cubicBezTo>
                  <a:cubicBezTo>
                    <a:pt x="114685" y="1517"/>
                    <a:pt x="114657" y="1551"/>
                    <a:pt x="114610" y="1551"/>
                  </a:cubicBezTo>
                  <a:cubicBezTo>
                    <a:pt x="114586" y="1551"/>
                    <a:pt x="114558" y="1542"/>
                    <a:pt x="114524" y="1525"/>
                  </a:cubicBezTo>
                  <a:cubicBezTo>
                    <a:pt x="114397" y="1500"/>
                    <a:pt x="114346" y="1424"/>
                    <a:pt x="114270" y="1373"/>
                  </a:cubicBezTo>
                  <a:cubicBezTo>
                    <a:pt x="114259" y="1367"/>
                    <a:pt x="114247" y="1365"/>
                    <a:pt x="114235" y="1365"/>
                  </a:cubicBezTo>
                  <a:cubicBezTo>
                    <a:pt x="114166" y="1365"/>
                    <a:pt x="114095" y="1453"/>
                    <a:pt x="114015" y="1453"/>
                  </a:cubicBezTo>
                  <a:cubicBezTo>
                    <a:pt x="113991" y="1453"/>
                    <a:pt x="113966" y="1445"/>
                    <a:pt x="113940" y="1424"/>
                  </a:cubicBezTo>
                  <a:cubicBezTo>
                    <a:pt x="113914" y="1428"/>
                    <a:pt x="113888" y="1430"/>
                    <a:pt x="113860" y="1430"/>
                  </a:cubicBezTo>
                  <a:cubicBezTo>
                    <a:pt x="113722" y="1430"/>
                    <a:pt x="113563" y="1377"/>
                    <a:pt x="113457" y="1271"/>
                  </a:cubicBezTo>
                  <a:cubicBezTo>
                    <a:pt x="113381" y="1221"/>
                    <a:pt x="113304" y="1170"/>
                    <a:pt x="113228" y="1119"/>
                  </a:cubicBezTo>
                  <a:cubicBezTo>
                    <a:pt x="113152" y="1093"/>
                    <a:pt x="113177" y="1043"/>
                    <a:pt x="113177" y="992"/>
                  </a:cubicBezTo>
                  <a:cubicBezTo>
                    <a:pt x="113111" y="948"/>
                    <a:pt x="113065" y="885"/>
                    <a:pt x="112988" y="885"/>
                  </a:cubicBezTo>
                  <a:cubicBezTo>
                    <a:pt x="112975" y="885"/>
                    <a:pt x="112962" y="887"/>
                    <a:pt x="112949" y="890"/>
                  </a:cubicBezTo>
                  <a:cubicBezTo>
                    <a:pt x="112821" y="916"/>
                    <a:pt x="112694" y="916"/>
                    <a:pt x="112567" y="916"/>
                  </a:cubicBezTo>
                  <a:cubicBezTo>
                    <a:pt x="112542" y="992"/>
                    <a:pt x="112440" y="1043"/>
                    <a:pt x="112364" y="1043"/>
                  </a:cubicBezTo>
                  <a:cubicBezTo>
                    <a:pt x="112357" y="1041"/>
                    <a:pt x="112350" y="1040"/>
                    <a:pt x="112343" y="1040"/>
                  </a:cubicBezTo>
                  <a:cubicBezTo>
                    <a:pt x="112267" y="1040"/>
                    <a:pt x="112192" y="1138"/>
                    <a:pt x="112142" y="1138"/>
                  </a:cubicBezTo>
                  <a:cubicBezTo>
                    <a:pt x="112130" y="1138"/>
                    <a:pt x="112119" y="1132"/>
                    <a:pt x="112110" y="1119"/>
                  </a:cubicBezTo>
                  <a:cubicBezTo>
                    <a:pt x="112034" y="1017"/>
                    <a:pt x="112262" y="992"/>
                    <a:pt x="112262" y="865"/>
                  </a:cubicBezTo>
                  <a:cubicBezTo>
                    <a:pt x="112237" y="839"/>
                    <a:pt x="112186" y="788"/>
                    <a:pt x="112135" y="788"/>
                  </a:cubicBezTo>
                  <a:cubicBezTo>
                    <a:pt x="112080" y="833"/>
                    <a:pt x="112019" y="853"/>
                    <a:pt x="111958" y="853"/>
                  </a:cubicBezTo>
                  <a:cubicBezTo>
                    <a:pt x="111879" y="853"/>
                    <a:pt x="111800" y="820"/>
                    <a:pt x="111729" y="763"/>
                  </a:cubicBezTo>
                  <a:cubicBezTo>
                    <a:pt x="111702" y="783"/>
                    <a:pt x="111674" y="789"/>
                    <a:pt x="111646" y="789"/>
                  </a:cubicBezTo>
                  <a:cubicBezTo>
                    <a:pt x="111598" y="789"/>
                    <a:pt x="111549" y="772"/>
                    <a:pt x="111501" y="772"/>
                  </a:cubicBezTo>
                  <a:cubicBezTo>
                    <a:pt x="111465" y="772"/>
                    <a:pt x="111430" y="782"/>
                    <a:pt x="111398" y="814"/>
                  </a:cubicBezTo>
                  <a:cubicBezTo>
                    <a:pt x="111335" y="865"/>
                    <a:pt x="111290" y="877"/>
                    <a:pt x="111252" y="877"/>
                  </a:cubicBezTo>
                  <a:cubicBezTo>
                    <a:pt x="111214" y="877"/>
                    <a:pt x="111182" y="865"/>
                    <a:pt x="111144" y="865"/>
                  </a:cubicBezTo>
                  <a:cubicBezTo>
                    <a:pt x="111144" y="902"/>
                    <a:pt x="111117" y="926"/>
                    <a:pt x="111082" y="926"/>
                  </a:cubicBezTo>
                  <a:cubicBezTo>
                    <a:pt x="111070" y="926"/>
                    <a:pt x="111056" y="922"/>
                    <a:pt x="111042" y="916"/>
                  </a:cubicBezTo>
                  <a:cubicBezTo>
                    <a:pt x="110911" y="1061"/>
                    <a:pt x="110730" y="1132"/>
                    <a:pt x="110546" y="1132"/>
                  </a:cubicBezTo>
                  <a:cubicBezTo>
                    <a:pt x="110410" y="1132"/>
                    <a:pt x="110272" y="1093"/>
                    <a:pt x="110153" y="1017"/>
                  </a:cubicBezTo>
                  <a:lnTo>
                    <a:pt x="110153" y="1093"/>
                  </a:lnTo>
                  <a:cubicBezTo>
                    <a:pt x="110102" y="1246"/>
                    <a:pt x="109899" y="1170"/>
                    <a:pt x="109822" y="1271"/>
                  </a:cubicBezTo>
                  <a:cubicBezTo>
                    <a:pt x="109785" y="1309"/>
                    <a:pt x="109734" y="1332"/>
                    <a:pt x="109680" y="1332"/>
                  </a:cubicBezTo>
                  <a:cubicBezTo>
                    <a:pt x="109660" y="1332"/>
                    <a:pt x="109640" y="1329"/>
                    <a:pt x="109619" y="1322"/>
                  </a:cubicBezTo>
                  <a:cubicBezTo>
                    <a:pt x="109619" y="1348"/>
                    <a:pt x="109568" y="1373"/>
                    <a:pt x="109543" y="1373"/>
                  </a:cubicBezTo>
                  <a:cubicBezTo>
                    <a:pt x="109543" y="1449"/>
                    <a:pt x="109492" y="1576"/>
                    <a:pt x="109568" y="1602"/>
                  </a:cubicBezTo>
                  <a:cubicBezTo>
                    <a:pt x="109670" y="1653"/>
                    <a:pt x="109746" y="1729"/>
                    <a:pt x="109797" y="1830"/>
                  </a:cubicBezTo>
                  <a:cubicBezTo>
                    <a:pt x="109822" y="1881"/>
                    <a:pt x="109975" y="1830"/>
                    <a:pt x="109975" y="1907"/>
                  </a:cubicBezTo>
                  <a:cubicBezTo>
                    <a:pt x="109975" y="1974"/>
                    <a:pt x="109952" y="1986"/>
                    <a:pt x="109907" y="1986"/>
                  </a:cubicBezTo>
                  <a:cubicBezTo>
                    <a:pt x="109885" y="1986"/>
                    <a:pt x="109856" y="1983"/>
                    <a:pt x="109822" y="1983"/>
                  </a:cubicBezTo>
                  <a:lnTo>
                    <a:pt x="108933" y="1983"/>
                  </a:lnTo>
                  <a:cubicBezTo>
                    <a:pt x="108857" y="1983"/>
                    <a:pt x="108806" y="2034"/>
                    <a:pt x="108780" y="2059"/>
                  </a:cubicBezTo>
                  <a:cubicBezTo>
                    <a:pt x="108755" y="2110"/>
                    <a:pt x="108704" y="2135"/>
                    <a:pt x="108653" y="2135"/>
                  </a:cubicBezTo>
                  <a:cubicBezTo>
                    <a:pt x="108606" y="2135"/>
                    <a:pt x="108603" y="1980"/>
                    <a:pt x="108561" y="1980"/>
                  </a:cubicBezTo>
                  <a:cubicBezTo>
                    <a:pt x="108558" y="1980"/>
                    <a:pt x="108555" y="1981"/>
                    <a:pt x="108552" y="1983"/>
                  </a:cubicBezTo>
                  <a:cubicBezTo>
                    <a:pt x="108475" y="2040"/>
                    <a:pt x="108385" y="2069"/>
                    <a:pt x="108291" y="2069"/>
                  </a:cubicBezTo>
                  <a:cubicBezTo>
                    <a:pt x="108259" y="2069"/>
                    <a:pt x="108228" y="2066"/>
                    <a:pt x="108196" y="2059"/>
                  </a:cubicBezTo>
                  <a:lnTo>
                    <a:pt x="108120" y="2059"/>
                  </a:lnTo>
                  <a:cubicBezTo>
                    <a:pt x="108043" y="2008"/>
                    <a:pt x="107891" y="2059"/>
                    <a:pt x="107865" y="1907"/>
                  </a:cubicBezTo>
                  <a:cubicBezTo>
                    <a:pt x="107865" y="1870"/>
                    <a:pt x="107811" y="1846"/>
                    <a:pt x="107772" y="1846"/>
                  </a:cubicBezTo>
                  <a:cubicBezTo>
                    <a:pt x="107757" y="1846"/>
                    <a:pt x="107745" y="1849"/>
                    <a:pt x="107738" y="1856"/>
                  </a:cubicBezTo>
                  <a:cubicBezTo>
                    <a:pt x="107713" y="1881"/>
                    <a:pt x="107586" y="1907"/>
                    <a:pt x="107510" y="1907"/>
                  </a:cubicBezTo>
                  <a:cubicBezTo>
                    <a:pt x="107479" y="1998"/>
                    <a:pt x="107403" y="2044"/>
                    <a:pt x="107325" y="2044"/>
                  </a:cubicBezTo>
                  <a:cubicBezTo>
                    <a:pt x="107273" y="2044"/>
                    <a:pt x="107220" y="2024"/>
                    <a:pt x="107179" y="1983"/>
                  </a:cubicBezTo>
                  <a:cubicBezTo>
                    <a:pt x="107145" y="1983"/>
                    <a:pt x="107111" y="2006"/>
                    <a:pt x="107077" y="2006"/>
                  </a:cubicBezTo>
                  <a:cubicBezTo>
                    <a:pt x="107061" y="2006"/>
                    <a:pt x="107044" y="2000"/>
                    <a:pt x="107027" y="1983"/>
                  </a:cubicBezTo>
                  <a:cubicBezTo>
                    <a:pt x="106976" y="1958"/>
                    <a:pt x="106950" y="1932"/>
                    <a:pt x="106900" y="1932"/>
                  </a:cubicBezTo>
                  <a:cubicBezTo>
                    <a:pt x="106773" y="1932"/>
                    <a:pt x="106645" y="1932"/>
                    <a:pt x="106645" y="1754"/>
                  </a:cubicBezTo>
                  <a:cubicBezTo>
                    <a:pt x="106645" y="1716"/>
                    <a:pt x="106626" y="1710"/>
                    <a:pt x="106601" y="1710"/>
                  </a:cubicBezTo>
                  <a:cubicBezTo>
                    <a:pt x="106588" y="1710"/>
                    <a:pt x="106574" y="1711"/>
                    <a:pt x="106560" y="1711"/>
                  </a:cubicBezTo>
                  <a:cubicBezTo>
                    <a:pt x="106545" y="1711"/>
                    <a:pt x="106531" y="1710"/>
                    <a:pt x="106518" y="1703"/>
                  </a:cubicBezTo>
                  <a:cubicBezTo>
                    <a:pt x="106503" y="1781"/>
                    <a:pt x="106497" y="1811"/>
                    <a:pt x="106465" y="1811"/>
                  </a:cubicBezTo>
                  <a:cubicBezTo>
                    <a:pt x="106445" y="1811"/>
                    <a:pt x="106415" y="1799"/>
                    <a:pt x="106366" y="1780"/>
                  </a:cubicBezTo>
                  <a:cubicBezTo>
                    <a:pt x="106348" y="1784"/>
                    <a:pt x="106332" y="1786"/>
                    <a:pt x="106318" y="1786"/>
                  </a:cubicBezTo>
                  <a:cubicBezTo>
                    <a:pt x="106254" y="1786"/>
                    <a:pt x="106230" y="1741"/>
                    <a:pt x="106188" y="1678"/>
                  </a:cubicBezTo>
                  <a:cubicBezTo>
                    <a:pt x="106161" y="1637"/>
                    <a:pt x="106141" y="1611"/>
                    <a:pt x="106116" y="1611"/>
                  </a:cubicBezTo>
                  <a:cubicBezTo>
                    <a:pt x="106095" y="1611"/>
                    <a:pt x="106071" y="1631"/>
                    <a:pt x="106035" y="1678"/>
                  </a:cubicBezTo>
                  <a:cubicBezTo>
                    <a:pt x="105995" y="1732"/>
                    <a:pt x="105976" y="1764"/>
                    <a:pt x="105956" y="1764"/>
                  </a:cubicBezTo>
                  <a:cubicBezTo>
                    <a:pt x="105938" y="1764"/>
                    <a:pt x="105919" y="1738"/>
                    <a:pt x="105883" y="1678"/>
                  </a:cubicBezTo>
                  <a:cubicBezTo>
                    <a:pt x="105832" y="1551"/>
                    <a:pt x="105730" y="1551"/>
                    <a:pt x="105654" y="1500"/>
                  </a:cubicBezTo>
                  <a:lnTo>
                    <a:pt x="105603" y="1500"/>
                  </a:lnTo>
                  <a:cubicBezTo>
                    <a:pt x="105549" y="1536"/>
                    <a:pt x="105508" y="1572"/>
                    <a:pt x="105462" y="1572"/>
                  </a:cubicBezTo>
                  <a:cubicBezTo>
                    <a:pt x="105443" y="1572"/>
                    <a:pt x="105422" y="1566"/>
                    <a:pt x="105400" y="1551"/>
                  </a:cubicBezTo>
                  <a:cubicBezTo>
                    <a:pt x="105361" y="1519"/>
                    <a:pt x="105329" y="1507"/>
                    <a:pt x="105301" y="1507"/>
                  </a:cubicBezTo>
                  <a:cubicBezTo>
                    <a:pt x="105239" y="1507"/>
                    <a:pt x="105198" y="1567"/>
                    <a:pt x="105146" y="1602"/>
                  </a:cubicBezTo>
                  <a:cubicBezTo>
                    <a:pt x="105095" y="1627"/>
                    <a:pt x="105044" y="1653"/>
                    <a:pt x="104993" y="1678"/>
                  </a:cubicBezTo>
                  <a:cubicBezTo>
                    <a:pt x="104961" y="1694"/>
                    <a:pt x="104939" y="1703"/>
                    <a:pt x="104923" y="1703"/>
                  </a:cubicBezTo>
                  <a:cubicBezTo>
                    <a:pt x="104887" y="1703"/>
                    <a:pt x="104876" y="1663"/>
                    <a:pt x="104841" y="1576"/>
                  </a:cubicBezTo>
                  <a:lnTo>
                    <a:pt x="104739" y="1653"/>
                  </a:lnTo>
                  <a:cubicBezTo>
                    <a:pt x="104714" y="1729"/>
                    <a:pt x="104688" y="1780"/>
                    <a:pt x="104612" y="1830"/>
                  </a:cubicBezTo>
                  <a:cubicBezTo>
                    <a:pt x="104597" y="1845"/>
                    <a:pt x="104574" y="1860"/>
                    <a:pt x="104553" y="1860"/>
                  </a:cubicBezTo>
                  <a:cubicBezTo>
                    <a:pt x="104537" y="1860"/>
                    <a:pt x="104521" y="1852"/>
                    <a:pt x="104510" y="1830"/>
                  </a:cubicBezTo>
                  <a:cubicBezTo>
                    <a:pt x="104460" y="1780"/>
                    <a:pt x="104510" y="1729"/>
                    <a:pt x="104561" y="1703"/>
                  </a:cubicBezTo>
                  <a:cubicBezTo>
                    <a:pt x="104612" y="1678"/>
                    <a:pt x="104638" y="1678"/>
                    <a:pt x="104688" y="1653"/>
                  </a:cubicBezTo>
                  <a:lnTo>
                    <a:pt x="104536" y="1525"/>
                  </a:lnTo>
                  <a:cubicBezTo>
                    <a:pt x="104509" y="1512"/>
                    <a:pt x="104484" y="1506"/>
                    <a:pt x="104461" y="1506"/>
                  </a:cubicBezTo>
                  <a:cubicBezTo>
                    <a:pt x="104365" y="1506"/>
                    <a:pt x="104304" y="1604"/>
                    <a:pt x="104246" y="1604"/>
                  </a:cubicBezTo>
                  <a:cubicBezTo>
                    <a:pt x="104241" y="1604"/>
                    <a:pt x="104236" y="1603"/>
                    <a:pt x="104231" y="1602"/>
                  </a:cubicBezTo>
                  <a:cubicBezTo>
                    <a:pt x="104129" y="1576"/>
                    <a:pt x="104129" y="1500"/>
                    <a:pt x="104002" y="1500"/>
                  </a:cubicBezTo>
                  <a:cubicBezTo>
                    <a:pt x="103951" y="1487"/>
                    <a:pt x="103901" y="1481"/>
                    <a:pt x="103850" y="1481"/>
                  </a:cubicBezTo>
                  <a:cubicBezTo>
                    <a:pt x="103799" y="1481"/>
                    <a:pt x="103748" y="1487"/>
                    <a:pt x="103697" y="1500"/>
                  </a:cubicBezTo>
                  <a:cubicBezTo>
                    <a:pt x="103672" y="1517"/>
                    <a:pt x="103652" y="1523"/>
                    <a:pt x="103635" y="1523"/>
                  </a:cubicBezTo>
                  <a:cubicBezTo>
                    <a:pt x="103601" y="1523"/>
                    <a:pt x="103579" y="1500"/>
                    <a:pt x="103545" y="1500"/>
                  </a:cubicBezTo>
                  <a:lnTo>
                    <a:pt x="102706" y="1500"/>
                  </a:lnTo>
                  <a:cubicBezTo>
                    <a:pt x="102553" y="1551"/>
                    <a:pt x="102426" y="1602"/>
                    <a:pt x="102274" y="1602"/>
                  </a:cubicBezTo>
                  <a:cubicBezTo>
                    <a:pt x="102238" y="1710"/>
                    <a:pt x="102176" y="1741"/>
                    <a:pt x="102098" y="1741"/>
                  </a:cubicBezTo>
                  <a:cubicBezTo>
                    <a:pt x="102066" y="1741"/>
                    <a:pt x="102031" y="1736"/>
                    <a:pt x="101994" y="1729"/>
                  </a:cubicBezTo>
                  <a:cubicBezTo>
                    <a:pt x="101969" y="1729"/>
                    <a:pt x="101943" y="1678"/>
                    <a:pt x="101994" y="1653"/>
                  </a:cubicBezTo>
                  <a:cubicBezTo>
                    <a:pt x="102020" y="1602"/>
                    <a:pt x="102045" y="1576"/>
                    <a:pt x="102071" y="1525"/>
                  </a:cubicBezTo>
                  <a:lnTo>
                    <a:pt x="101867" y="1449"/>
                  </a:lnTo>
                  <a:cubicBezTo>
                    <a:pt x="101816" y="1551"/>
                    <a:pt x="101715" y="1576"/>
                    <a:pt x="101613" y="1602"/>
                  </a:cubicBezTo>
                  <a:cubicBezTo>
                    <a:pt x="101511" y="1602"/>
                    <a:pt x="101410" y="1627"/>
                    <a:pt x="101334" y="1653"/>
                  </a:cubicBezTo>
                  <a:cubicBezTo>
                    <a:pt x="101257" y="1678"/>
                    <a:pt x="101206" y="1754"/>
                    <a:pt x="101181" y="1754"/>
                  </a:cubicBezTo>
                  <a:cubicBezTo>
                    <a:pt x="101079" y="1703"/>
                    <a:pt x="101206" y="1627"/>
                    <a:pt x="101181" y="1576"/>
                  </a:cubicBezTo>
                  <a:lnTo>
                    <a:pt x="101105" y="1424"/>
                  </a:lnTo>
                  <a:cubicBezTo>
                    <a:pt x="101079" y="1424"/>
                    <a:pt x="101029" y="1449"/>
                    <a:pt x="101029" y="1475"/>
                  </a:cubicBezTo>
                  <a:cubicBezTo>
                    <a:pt x="100982" y="1614"/>
                    <a:pt x="100936" y="1732"/>
                    <a:pt x="100792" y="1732"/>
                  </a:cubicBezTo>
                  <a:cubicBezTo>
                    <a:pt x="100779" y="1732"/>
                    <a:pt x="100764" y="1731"/>
                    <a:pt x="100749" y="1729"/>
                  </a:cubicBezTo>
                  <a:cubicBezTo>
                    <a:pt x="100724" y="1729"/>
                    <a:pt x="100698" y="1703"/>
                    <a:pt x="100698" y="1678"/>
                  </a:cubicBezTo>
                  <a:cubicBezTo>
                    <a:pt x="100698" y="1627"/>
                    <a:pt x="100749" y="1525"/>
                    <a:pt x="100571" y="1424"/>
                  </a:cubicBezTo>
                  <a:lnTo>
                    <a:pt x="100495" y="1424"/>
                  </a:lnTo>
                  <a:cubicBezTo>
                    <a:pt x="100469" y="1500"/>
                    <a:pt x="100393" y="1602"/>
                    <a:pt x="100520" y="1678"/>
                  </a:cubicBezTo>
                  <a:cubicBezTo>
                    <a:pt x="100520" y="1678"/>
                    <a:pt x="100546" y="1729"/>
                    <a:pt x="100520" y="1754"/>
                  </a:cubicBezTo>
                  <a:cubicBezTo>
                    <a:pt x="100520" y="1754"/>
                    <a:pt x="100291" y="1754"/>
                    <a:pt x="100266" y="1678"/>
                  </a:cubicBezTo>
                  <a:cubicBezTo>
                    <a:pt x="100266" y="1449"/>
                    <a:pt x="100088" y="1424"/>
                    <a:pt x="99910" y="1424"/>
                  </a:cubicBezTo>
                  <a:lnTo>
                    <a:pt x="99834" y="1525"/>
                  </a:lnTo>
                  <a:cubicBezTo>
                    <a:pt x="99809" y="1627"/>
                    <a:pt x="99758" y="1703"/>
                    <a:pt x="99656" y="1729"/>
                  </a:cubicBezTo>
                  <a:cubicBezTo>
                    <a:pt x="99523" y="1786"/>
                    <a:pt x="99375" y="1815"/>
                    <a:pt x="99224" y="1815"/>
                  </a:cubicBezTo>
                  <a:cubicBezTo>
                    <a:pt x="99173" y="1815"/>
                    <a:pt x="99122" y="1811"/>
                    <a:pt x="99072" y="1805"/>
                  </a:cubicBezTo>
                  <a:cubicBezTo>
                    <a:pt x="99004" y="1805"/>
                    <a:pt x="98956" y="1725"/>
                    <a:pt x="98911" y="1725"/>
                  </a:cubicBezTo>
                  <a:cubicBezTo>
                    <a:pt x="98905" y="1725"/>
                    <a:pt x="98899" y="1726"/>
                    <a:pt x="98894" y="1729"/>
                  </a:cubicBezTo>
                  <a:cubicBezTo>
                    <a:pt x="98860" y="1754"/>
                    <a:pt x="98837" y="1763"/>
                    <a:pt x="98819" y="1763"/>
                  </a:cubicBezTo>
                  <a:cubicBezTo>
                    <a:pt x="98783" y="1763"/>
                    <a:pt x="98767" y="1729"/>
                    <a:pt x="98716" y="1729"/>
                  </a:cubicBezTo>
                  <a:cubicBezTo>
                    <a:pt x="98648" y="1729"/>
                    <a:pt x="98637" y="1740"/>
                    <a:pt x="98622" y="1740"/>
                  </a:cubicBezTo>
                  <a:cubicBezTo>
                    <a:pt x="98614" y="1740"/>
                    <a:pt x="98606" y="1737"/>
                    <a:pt x="98589" y="1729"/>
                  </a:cubicBezTo>
                  <a:cubicBezTo>
                    <a:pt x="98580" y="1720"/>
                    <a:pt x="98572" y="1718"/>
                    <a:pt x="98563" y="1718"/>
                  </a:cubicBezTo>
                  <a:cubicBezTo>
                    <a:pt x="98546" y="1718"/>
                    <a:pt x="98529" y="1729"/>
                    <a:pt x="98512" y="1729"/>
                  </a:cubicBezTo>
                  <a:cubicBezTo>
                    <a:pt x="98487" y="1703"/>
                    <a:pt x="98512" y="1627"/>
                    <a:pt x="98512" y="1602"/>
                  </a:cubicBezTo>
                  <a:cubicBezTo>
                    <a:pt x="98512" y="1576"/>
                    <a:pt x="98538" y="1500"/>
                    <a:pt x="98487" y="1475"/>
                  </a:cubicBezTo>
                  <a:cubicBezTo>
                    <a:pt x="98466" y="1464"/>
                    <a:pt x="98445" y="1458"/>
                    <a:pt x="98426" y="1458"/>
                  </a:cubicBezTo>
                  <a:cubicBezTo>
                    <a:pt x="98398" y="1458"/>
                    <a:pt x="98375" y="1470"/>
                    <a:pt x="98360" y="1500"/>
                  </a:cubicBezTo>
                  <a:cubicBezTo>
                    <a:pt x="98331" y="1538"/>
                    <a:pt x="98302" y="1551"/>
                    <a:pt x="98274" y="1551"/>
                  </a:cubicBezTo>
                  <a:cubicBezTo>
                    <a:pt x="98226" y="1551"/>
                    <a:pt x="98179" y="1516"/>
                    <a:pt x="98131" y="1500"/>
                  </a:cubicBezTo>
                  <a:cubicBezTo>
                    <a:pt x="98106" y="1551"/>
                    <a:pt x="98080" y="1576"/>
                    <a:pt x="98055" y="1627"/>
                  </a:cubicBezTo>
                  <a:cubicBezTo>
                    <a:pt x="98029" y="1780"/>
                    <a:pt x="98029" y="1780"/>
                    <a:pt x="97902" y="1805"/>
                  </a:cubicBezTo>
                  <a:cubicBezTo>
                    <a:pt x="97877" y="1780"/>
                    <a:pt x="97852" y="1754"/>
                    <a:pt x="97826" y="1729"/>
                  </a:cubicBezTo>
                  <a:lnTo>
                    <a:pt x="97826" y="1653"/>
                  </a:lnTo>
                  <a:lnTo>
                    <a:pt x="97750" y="1653"/>
                  </a:lnTo>
                  <a:lnTo>
                    <a:pt x="97750" y="1729"/>
                  </a:lnTo>
                  <a:cubicBezTo>
                    <a:pt x="97750" y="1786"/>
                    <a:pt x="97707" y="1815"/>
                    <a:pt x="97675" y="1815"/>
                  </a:cubicBezTo>
                  <a:cubicBezTo>
                    <a:pt x="97664" y="1815"/>
                    <a:pt x="97655" y="1811"/>
                    <a:pt x="97648" y="1805"/>
                  </a:cubicBezTo>
                  <a:cubicBezTo>
                    <a:pt x="97604" y="1775"/>
                    <a:pt x="97541" y="1763"/>
                    <a:pt x="97482" y="1763"/>
                  </a:cubicBezTo>
                  <a:cubicBezTo>
                    <a:pt x="97441" y="1763"/>
                    <a:pt x="97400" y="1769"/>
                    <a:pt x="97369" y="1780"/>
                  </a:cubicBezTo>
                  <a:lnTo>
                    <a:pt x="97140" y="1805"/>
                  </a:lnTo>
                  <a:cubicBezTo>
                    <a:pt x="97081" y="1812"/>
                    <a:pt x="97039" y="1818"/>
                    <a:pt x="97008" y="1818"/>
                  </a:cubicBezTo>
                  <a:cubicBezTo>
                    <a:pt x="96932" y="1818"/>
                    <a:pt x="96922" y="1786"/>
                    <a:pt x="96886" y="1678"/>
                  </a:cubicBezTo>
                  <a:cubicBezTo>
                    <a:pt x="96860" y="1602"/>
                    <a:pt x="96835" y="1551"/>
                    <a:pt x="96810" y="1500"/>
                  </a:cubicBezTo>
                  <a:cubicBezTo>
                    <a:pt x="96784" y="1449"/>
                    <a:pt x="96759" y="1475"/>
                    <a:pt x="96733" y="1449"/>
                  </a:cubicBezTo>
                  <a:lnTo>
                    <a:pt x="96708" y="1449"/>
                  </a:lnTo>
                  <a:cubicBezTo>
                    <a:pt x="96700" y="1447"/>
                    <a:pt x="96693" y="1446"/>
                    <a:pt x="96685" y="1446"/>
                  </a:cubicBezTo>
                  <a:cubicBezTo>
                    <a:pt x="96588" y="1446"/>
                    <a:pt x="96483" y="1586"/>
                    <a:pt x="96530" y="1703"/>
                  </a:cubicBezTo>
                  <a:lnTo>
                    <a:pt x="96530" y="1729"/>
                  </a:lnTo>
                  <a:cubicBezTo>
                    <a:pt x="96530" y="1737"/>
                    <a:pt x="96527" y="1740"/>
                    <a:pt x="96522" y="1740"/>
                  </a:cubicBezTo>
                  <a:cubicBezTo>
                    <a:pt x="96513" y="1740"/>
                    <a:pt x="96496" y="1729"/>
                    <a:pt x="96479" y="1729"/>
                  </a:cubicBezTo>
                  <a:cubicBezTo>
                    <a:pt x="96454" y="1678"/>
                    <a:pt x="96403" y="1602"/>
                    <a:pt x="96403" y="1525"/>
                  </a:cubicBezTo>
                  <a:cubicBezTo>
                    <a:pt x="96403" y="1477"/>
                    <a:pt x="96372" y="1459"/>
                    <a:pt x="96337" y="1459"/>
                  </a:cubicBezTo>
                  <a:cubicBezTo>
                    <a:pt x="96316" y="1459"/>
                    <a:pt x="96294" y="1465"/>
                    <a:pt x="96276" y="1475"/>
                  </a:cubicBezTo>
                  <a:cubicBezTo>
                    <a:pt x="96174" y="1500"/>
                    <a:pt x="96072" y="1551"/>
                    <a:pt x="95971" y="1627"/>
                  </a:cubicBezTo>
                  <a:cubicBezTo>
                    <a:pt x="95945" y="1653"/>
                    <a:pt x="95945" y="1729"/>
                    <a:pt x="95920" y="1754"/>
                  </a:cubicBezTo>
                  <a:cubicBezTo>
                    <a:pt x="95888" y="1786"/>
                    <a:pt x="95859" y="1798"/>
                    <a:pt x="95831" y="1798"/>
                  </a:cubicBezTo>
                  <a:cubicBezTo>
                    <a:pt x="95769" y="1798"/>
                    <a:pt x="95711" y="1738"/>
                    <a:pt x="95640" y="1703"/>
                  </a:cubicBezTo>
                  <a:cubicBezTo>
                    <a:pt x="95640" y="1703"/>
                    <a:pt x="95615" y="1678"/>
                    <a:pt x="95615" y="1678"/>
                  </a:cubicBezTo>
                  <a:cubicBezTo>
                    <a:pt x="95590" y="1678"/>
                    <a:pt x="95615" y="1729"/>
                    <a:pt x="95615" y="1754"/>
                  </a:cubicBezTo>
                  <a:cubicBezTo>
                    <a:pt x="95615" y="1780"/>
                    <a:pt x="95539" y="1830"/>
                    <a:pt x="95488" y="1830"/>
                  </a:cubicBezTo>
                  <a:cubicBezTo>
                    <a:pt x="95470" y="1834"/>
                    <a:pt x="95453" y="1836"/>
                    <a:pt x="95436" y="1836"/>
                  </a:cubicBezTo>
                  <a:cubicBezTo>
                    <a:pt x="95332" y="1836"/>
                    <a:pt x="95241" y="1776"/>
                    <a:pt x="95132" y="1754"/>
                  </a:cubicBezTo>
                  <a:cubicBezTo>
                    <a:pt x="95005" y="1754"/>
                    <a:pt x="94878" y="1780"/>
                    <a:pt x="94751" y="1805"/>
                  </a:cubicBezTo>
                  <a:lnTo>
                    <a:pt x="94624" y="1856"/>
                  </a:lnTo>
                  <a:cubicBezTo>
                    <a:pt x="94598" y="1932"/>
                    <a:pt x="94497" y="1983"/>
                    <a:pt x="94395" y="1983"/>
                  </a:cubicBezTo>
                  <a:cubicBezTo>
                    <a:pt x="94378" y="2051"/>
                    <a:pt x="94350" y="2062"/>
                    <a:pt x="94310" y="2062"/>
                  </a:cubicBezTo>
                  <a:cubicBezTo>
                    <a:pt x="94291" y="2062"/>
                    <a:pt x="94268" y="2059"/>
                    <a:pt x="94243" y="2059"/>
                  </a:cubicBezTo>
                  <a:lnTo>
                    <a:pt x="94090" y="2059"/>
                  </a:lnTo>
                  <a:cubicBezTo>
                    <a:pt x="94090" y="2110"/>
                    <a:pt x="94065" y="2135"/>
                    <a:pt x="94014" y="2135"/>
                  </a:cubicBezTo>
                  <a:cubicBezTo>
                    <a:pt x="93938" y="2237"/>
                    <a:pt x="93785" y="2186"/>
                    <a:pt x="93709" y="2288"/>
                  </a:cubicBezTo>
                  <a:lnTo>
                    <a:pt x="93683" y="2364"/>
                  </a:lnTo>
                  <a:cubicBezTo>
                    <a:pt x="93709" y="2415"/>
                    <a:pt x="93683" y="2466"/>
                    <a:pt x="93658" y="2491"/>
                  </a:cubicBezTo>
                  <a:cubicBezTo>
                    <a:pt x="93644" y="2498"/>
                    <a:pt x="93631" y="2501"/>
                    <a:pt x="93618" y="2501"/>
                  </a:cubicBezTo>
                  <a:cubicBezTo>
                    <a:pt x="93582" y="2501"/>
                    <a:pt x="93549" y="2478"/>
                    <a:pt x="93531" y="2440"/>
                  </a:cubicBezTo>
                  <a:lnTo>
                    <a:pt x="93404" y="2440"/>
                  </a:lnTo>
                  <a:cubicBezTo>
                    <a:pt x="93383" y="2503"/>
                    <a:pt x="93328" y="2549"/>
                    <a:pt x="93266" y="2549"/>
                  </a:cubicBezTo>
                  <a:cubicBezTo>
                    <a:pt x="93253" y="2549"/>
                    <a:pt x="93239" y="2547"/>
                    <a:pt x="93226" y="2542"/>
                  </a:cubicBezTo>
                  <a:cubicBezTo>
                    <a:pt x="93179" y="2511"/>
                    <a:pt x="93151" y="2489"/>
                    <a:pt x="93119" y="2489"/>
                  </a:cubicBezTo>
                  <a:cubicBezTo>
                    <a:pt x="93099" y="2489"/>
                    <a:pt x="93077" y="2497"/>
                    <a:pt x="93048" y="2517"/>
                  </a:cubicBezTo>
                  <a:cubicBezTo>
                    <a:pt x="93034" y="2520"/>
                    <a:pt x="93020" y="2522"/>
                    <a:pt x="93007" y="2522"/>
                  </a:cubicBezTo>
                  <a:cubicBezTo>
                    <a:pt x="92925" y="2522"/>
                    <a:pt x="92859" y="2462"/>
                    <a:pt x="92794" y="2440"/>
                  </a:cubicBezTo>
                  <a:cubicBezTo>
                    <a:pt x="92757" y="2477"/>
                    <a:pt x="92721" y="2491"/>
                    <a:pt x="92684" y="2491"/>
                  </a:cubicBezTo>
                  <a:cubicBezTo>
                    <a:pt x="92619" y="2491"/>
                    <a:pt x="92554" y="2448"/>
                    <a:pt x="92489" y="2415"/>
                  </a:cubicBezTo>
                  <a:cubicBezTo>
                    <a:pt x="92413" y="2415"/>
                    <a:pt x="92362" y="2440"/>
                    <a:pt x="92311" y="2440"/>
                  </a:cubicBezTo>
                  <a:cubicBezTo>
                    <a:pt x="92297" y="2445"/>
                    <a:pt x="92284" y="2447"/>
                    <a:pt x="92271" y="2447"/>
                  </a:cubicBezTo>
                  <a:cubicBezTo>
                    <a:pt x="92217" y="2447"/>
                    <a:pt x="92179" y="2406"/>
                    <a:pt x="92158" y="2364"/>
                  </a:cubicBezTo>
                  <a:cubicBezTo>
                    <a:pt x="92031" y="2339"/>
                    <a:pt x="91930" y="2288"/>
                    <a:pt x="91828" y="2212"/>
                  </a:cubicBezTo>
                  <a:cubicBezTo>
                    <a:pt x="91777" y="2161"/>
                    <a:pt x="91701" y="2110"/>
                    <a:pt x="91726" y="2034"/>
                  </a:cubicBezTo>
                  <a:cubicBezTo>
                    <a:pt x="91777" y="1881"/>
                    <a:pt x="91650" y="1932"/>
                    <a:pt x="91574" y="1907"/>
                  </a:cubicBezTo>
                  <a:cubicBezTo>
                    <a:pt x="91472" y="1958"/>
                    <a:pt x="91371" y="1983"/>
                    <a:pt x="91269" y="1983"/>
                  </a:cubicBezTo>
                  <a:lnTo>
                    <a:pt x="91116" y="1983"/>
                  </a:lnTo>
                  <a:cubicBezTo>
                    <a:pt x="91116" y="1983"/>
                    <a:pt x="91116" y="2008"/>
                    <a:pt x="91091" y="2034"/>
                  </a:cubicBezTo>
                  <a:cubicBezTo>
                    <a:pt x="91091" y="2110"/>
                    <a:pt x="91040" y="2186"/>
                    <a:pt x="90964" y="2186"/>
                  </a:cubicBezTo>
                  <a:cubicBezTo>
                    <a:pt x="90948" y="2183"/>
                    <a:pt x="90930" y="2182"/>
                    <a:pt x="90912" y="2182"/>
                  </a:cubicBezTo>
                  <a:cubicBezTo>
                    <a:pt x="90864" y="2182"/>
                    <a:pt x="90811" y="2190"/>
                    <a:pt x="90760" y="2190"/>
                  </a:cubicBezTo>
                  <a:cubicBezTo>
                    <a:pt x="90676" y="2190"/>
                    <a:pt x="90598" y="2169"/>
                    <a:pt x="90557" y="2059"/>
                  </a:cubicBezTo>
                  <a:cubicBezTo>
                    <a:pt x="90523" y="2046"/>
                    <a:pt x="90489" y="2039"/>
                    <a:pt x="90456" y="2039"/>
                  </a:cubicBezTo>
                  <a:cubicBezTo>
                    <a:pt x="90364" y="2039"/>
                    <a:pt x="90276" y="2086"/>
                    <a:pt x="90201" y="2161"/>
                  </a:cubicBezTo>
                  <a:cubicBezTo>
                    <a:pt x="90170" y="2192"/>
                    <a:pt x="90119" y="2214"/>
                    <a:pt x="90067" y="2214"/>
                  </a:cubicBezTo>
                  <a:cubicBezTo>
                    <a:pt x="90035" y="2214"/>
                    <a:pt x="90002" y="2206"/>
                    <a:pt x="89973" y="2186"/>
                  </a:cubicBezTo>
                  <a:cubicBezTo>
                    <a:pt x="89896" y="2186"/>
                    <a:pt x="89795" y="2161"/>
                    <a:pt x="89718" y="2161"/>
                  </a:cubicBezTo>
                  <a:cubicBezTo>
                    <a:pt x="89642" y="2161"/>
                    <a:pt x="89617" y="2161"/>
                    <a:pt x="89617" y="2339"/>
                  </a:cubicBezTo>
                  <a:cubicBezTo>
                    <a:pt x="89617" y="2440"/>
                    <a:pt x="89566" y="2542"/>
                    <a:pt x="89490" y="2568"/>
                  </a:cubicBezTo>
                  <a:cubicBezTo>
                    <a:pt x="89486" y="2569"/>
                    <a:pt x="89482" y="2569"/>
                    <a:pt x="89478" y="2569"/>
                  </a:cubicBezTo>
                  <a:cubicBezTo>
                    <a:pt x="89388" y="2569"/>
                    <a:pt x="89381" y="2282"/>
                    <a:pt x="89210" y="2135"/>
                  </a:cubicBezTo>
                  <a:cubicBezTo>
                    <a:pt x="89153" y="2193"/>
                    <a:pt x="89082" y="2221"/>
                    <a:pt x="89006" y="2221"/>
                  </a:cubicBezTo>
                  <a:cubicBezTo>
                    <a:pt x="88981" y="2221"/>
                    <a:pt x="88956" y="2218"/>
                    <a:pt x="88931" y="2212"/>
                  </a:cubicBezTo>
                  <a:cubicBezTo>
                    <a:pt x="88880" y="2186"/>
                    <a:pt x="88832" y="2178"/>
                    <a:pt x="88786" y="2178"/>
                  </a:cubicBezTo>
                  <a:cubicBezTo>
                    <a:pt x="88693" y="2178"/>
                    <a:pt x="88609" y="2212"/>
                    <a:pt x="88524" y="2212"/>
                  </a:cubicBezTo>
                  <a:cubicBezTo>
                    <a:pt x="88524" y="2390"/>
                    <a:pt x="88371" y="2415"/>
                    <a:pt x="88295" y="2517"/>
                  </a:cubicBezTo>
                  <a:cubicBezTo>
                    <a:pt x="88252" y="2560"/>
                    <a:pt x="88214" y="2575"/>
                    <a:pt x="88180" y="2575"/>
                  </a:cubicBezTo>
                  <a:cubicBezTo>
                    <a:pt x="88134" y="2575"/>
                    <a:pt x="88096" y="2546"/>
                    <a:pt x="88066" y="2517"/>
                  </a:cubicBezTo>
                  <a:lnTo>
                    <a:pt x="87965" y="2593"/>
                  </a:lnTo>
                  <a:lnTo>
                    <a:pt x="87914" y="2745"/>
                  </a:lnTo>
                  <a:cubicBezTo>
                    <a:pt x="87965" y="2745"/>
                    <a:pt x="88041" y="2745"/>
                    <a:pt x="88066" y="2822"/>
                  </a:cubicBezTo>
                  <a:cubicBezTo>
                    <a:pt x="88003" y="2872"/>
                    <a:pt x="87971" y="2898"/>
                    <a:pt x="87943" y="2898"/>
                  </a:cubicBezTo>
                  <a:cubicBezTo>
                    <a:pt x="87914" y="2898"/>
                    <a:pt x="87889" y="2872"/>
                    <a:pt x="87838" y="2822"/>
                  </a:cubicBezTo>
                  <a:lnTo>
                    <a:pt x="87456" y="2822"/>
                  </a:lnTo>
                  <a:cubicBezTo>
                    <a:pt x="87368" y="2866"/>
                    <a:pt x="87289" y="2910"/>
                    <a:pt x="87213" y="2910"/>
                  </a:cubicBezTo>
                  <a:cubicBezTo>
                    <a:pt x="87157" y="2910"/>
                    <a:pt x="87104" y="2886"/>
                    <a:pt x="87050" y="2822"/>
                  </a:cubicBezTo>
                  <a:cubicBezTo>
                    <a:pt x="87008" y="2780"/>
                    <a:pt x="86974" y="2761"/>
                    <a:pt x="86943" y="2761"/>
                  </a:cubicBezTo>
                  <a:cubicBezTo>
                    <a:pt x="86918" y="2761"/>
                    <a:pt x="86895" y="2773"/>
                    <a:pt x="86872" y="2796"/>
                  </a:cubicBezTo>
                  <a:cubicBezTo>
                    <a:pt x="86847" y="2822"/>
                    <a:pt x="86821" y="2847"/>
                    <a:pt x="86796" y="2872"/>
                  </a:cubicBezTo>
                  <a:cubicBezTo>
                    <a:pt x="86782" y="2886"/>
                    <a:pt x="86773" y="2890"/>
                    <a:pt x="86763" y="2890"/>
                  </a:cubicBezTo>
                  <a:cubicBezTo>
                    <a:pt x="86742" y="2890"/>
                    <a:pt x="86722" y="2867"/>
                    <a:pt x="86667" y="2867"/>
                  </a:cubicBezTo>
                  <a:cubicBezTo>
                    <a:pt x="86653" y="2867"/>
                    <a:pt x="86637" y="2869"/>
                    <a:pt x="86618" y="2872"/>
                  </a:cubicBezTo>
                  <a:cubicBezTo>
                    <a:pt x="86567" y="2872"/>
                    <a:pt x="86567" y="2847"/>
                    <a:pt x="86516" y="2847"/>
                  </a:cubicBezTo>
                  <a:cubicBezTo>
                    <a:pt x="86503" y="2834"/>
                    <a:pt x="86491" y="2834"/>
                    <a:pt x="86478" y="2834"/>
                  </a:cubicBezTo>
                  <a:cubicBezTo>
                    <a:pt x="86465" y="2834"/>
                    <a:pt x="86453" y="2834"/>
                    <a:pt x="86440" y="2822"/>
                  </a:cubicBezTo>
                  <a:cubicBezTo>
                    <a:pt x="86414" y="2796"/>
                    <a:pt x="86389" y="2771"/>
                    <a:pt x="86389" y="2720"/>
                  </a:cubicBezTo>
                  <a:cubicBezTo>
                    <a:pt x="86364" y="2695"/>
                    <a:pt x="86287" y="2618"/>
                    <a:pt x="86237" y="2618"/>
                  </a:cubicBezTo>
                  <a:cubicBezTo>
                    <a:pt x="86186" y="2606"/>
                    <a:pt x="86141" y="2599"/>
                    <a:pt x="86097" y="2599"/>
                  </a:cubicBezTo>
                  <a:cubicBezTo>
                    <a:pt x="86052" y="2599"/>
                    <a:pt x="86008" y="2606"/>
                    <a:pt x="85957" y="2618"/>
                  </a:cubicBezTo>
                  <a:cubicBezTo>
                    <a:pt x="85912" y="2636"/>
                    <a:pt x="85864" y="2645"/>
                    <a:pt x="85815" y="2645"/>
                  </a:cubicBezTo>
                  <a:cubicBezTo>
                    <a:pt x="85725" y="2645"/>
                    <a:pt x="85632" y="2617"/>
                    <a:pt x="85550" y="2568"/>
                  </a:cubicBezTo>
                  <a:cubicBezTo>
                    <a:pt x="85491" y="2538"/>
                    <a:pt x="85431" y="2525"/>
                    <a:pt x="85372" y="2525"/>
                  </a:cubicBezTo>
                  <a:cubicBezTo>
                    <a:pt x="85330" y="2525"/>
                    <a:pt x="85287" y="2532"/>
                    <a:pt x="85245" y="2542"/>
                  </a:cubicBezTo>
                  <a:cubicBezTo>
                    <a:pt x="85245" y="2579"/>
                    <a:pt x="85218" y="2603"/>
                    <a:pt x="85193" y="2603"/>
                  </a:cubicBezTo>
                  <a:cubicBezTo>
                    <a:pt x="85185" y="2603"/>
                    <a:pt x="85176" y="2600"/>
                    <a:pt x="85169" y="2593"/>
                  </a:cubicBezTo>
                  <a:cubicBezTo>
                    <a:pt x="85118" y="2695"/>
                    <a:pt x="85017" y="2771"/>
                    <a:pt x="84889" y="2796"/>
                  </a:cubicBezTo>
                  <a:cubicBezTo>
                    <a:pt x="84849" y="2796"/>
                    <a:pt x="84808" y="2829"/>
                    <a:pt x="84767" y="2829"/>
                  </a:cubicBezTo>
                  <a:cubicBezTo>
                    <a:pt x="84757" y="2829"/>
                    <a:pt x="84747" y="2827"/>
                    <a:pt x="84737" y="2822"/>
                  </a:cubicBezTo>
                  <a:cubicBezTo>
                    <a:pt x="84695" y="2805"/>
                    <a:pt x="84655" y="2799"/>
                    <a:pt x="84617" y="2799"/>
                  </a:cubicBezTo>
                  <a:cubicBezTo>
                    <a:pt x="84542" y="2799"/>
                    <a:pt x="84474" y="2822"/>
                    <a:pt x="84407" y="2822"/>
                  </a:cubicBezTo>
                  <a:cubicBezTo>
                    <a:pt x="84407" y="2771"/>
                    <a:pt x="84381" y="2695"/>
                    <a:pt x="84381" y="2644"/>
                  </a:cubicBezTo>
                  <a:cubicBezTo>
                    <a:pt x="84390" y="2627"/>
                    <a:pt x="84404" y="2621"/>
                    <a:pt x="84421" y="2621"/>
                  </a:cubicBezTo>
                  <a:cubicBezTo>
                    <a:pt x="84455" y="2621"/>
                    <a:pt x="84500" y="2644"/>
                    <a:pt x="84534" y="2644"/>
                  </a:cubicBezTo>
                  <a:cubicBezTo>
                    <a:pt x="84610" y="2644"/>
                    <a:pt x="84610" y="2618"/>
                    <a:pt x="84584" y="2568"/>
                  </a:cubicBezTo>
                  <a:cubicBezTo>
                    <a:pt x="84534" y="2542"/>
                    <a:pt x="84508" y="2491"/>
                    <a:pt x="84483" y="2415"/>
                  </a:cubicBezTo>
                  <a:cubicBezTo>
                    <a:pt x="84483" y="2397"/>
                    <a:pt x="84457" y="2379"/>
                    <a:pt x="84434" y="2379"/>
                  </a:cubicBezTo>
                  <a:cubicBezTo>
                    <a:pt x="84424" y="2379"/>
                    <a:pt x="84414" y="2382"/>
                    <a:pt x="84407" y="2390"/>
                  </a:cubicBezTo>
                  <a:cubicBezTo>
                    <a:pt x="84229" y="2440"/>
                    <a:pt x="84051" y="2491"/>
                    <a:pt x="83873" y="2517"/>
                  </a:cubicBezTo>
                  <a:cubicBezTo>
                    <a:pt x="83822" y="2542"/>
                    <a:pt x="83720" y="2517"/>
                    <a:pt x="83670" y="2593"/>
                  </a:cubicBezTo>
                  <a:cubicBezTo>
                    <a:pt x="83695" y="2593"/>
                    <a:pt x="83746" y="2618"/>
                    <a:pt x="83746" y="2644"/>
                  </a:cubicBezTo>
                  <a:cubicBezTo>
                    <a:pt x="83695" y="2720"/>
                    <a:pt x="83619" y="2796"/>
                    <a:pt x="83568" y="2847"/>
                  </a:cubicBezTo>
                  <a:cubicBezTo>
                    <a:pt x="83555" y="2853"/>
                    <a:pt x="83544" y="2857"/>
                    <a:pt x="83535" y="2857"/>
                  </a:cubicBezTo>
                  <a:cubicBezTo>
                    <a:pt x="83506" y="2857"/>
                    <a:pt x="83492" y="2828"/>
                    <a:pt x="83492" y="2771"/>
                  </a:cubicBezTo>
                  <a:cubicBezTo>
                    <a:pt x="83464" y="2764"/>
                    <a:pt x="83435" y="2761"/>
                    <a:pt x="83406" y="2761"/>
                  </a:cubicBezTo>
                  <a:cubicBezTo>
                    <a:pt x="83326" y="2761"/>
                    <a:pt x="83242" y="2784"/>
                    <a:pt x="83187" y="2822"/>
                  </a:cubicBezTo>
                  <a:cubicBezTo>
                    <a:pt x="83212" y="2872"/>
                    <a:pt x="83212" y="2923"/>
                    <a:pt x="83237" y="2949"/>
                  </a:cubicBezTo>
                  <a:cubicBezTo>
                    <a:pt x="83237" y="3017"/>
                    <a:pt x="83217" y="3105"/>
                    <a:pt x="83177" y="3105"/>
                  </a:cubicBezTo>
                  <a:cubicBezTo>
                    <a:pt x="83172" y="3105"/>
                    <a:pt x="83167" y="3104"/>
                    <a:pt x="83161" y="3101"/>
                  </a:cubicBezTo>
                  <a:cubicBezTo>
                    <a:pt x="83149" y="3099"/>
                    <a:pt x="83137" y="3098"/>
                    <a:pt x="83126" y="3098"/>
                  </a:cubicBezTo>
                  <a:cubicBezTo>
                    <a:pt x="83019" y="3098"/>
                    <a:pt x="82923" y="3174"/>
                    <a:pt x="82819" y="3174"/>
                  </a:cubicBezTo>
                  <a:cubicBezTo>
                    <a:pt x="82790" y="3174"/>
                    <a:pt x="82760" y="3168"/>
                    <a:pt x="82729" y="3152"/>
                  </a:cubicBezTo>
                  <a:cubicBezTo>
                    <a:pt x="82678" y="3139"/>
                    <a:pt x="82621" y="3133"/>
                    <a:pt x="82564" y="3133"/>
                  </a:cubicBezTo>
                  <a:cubicBezTo>
                    <a:pt x="82507" y="3133"/>
                    <a:pt x="82450" y="3139"/>
                    <a:pt x="82399" y="3152"/>
                  </a:cubicBezTo>
                  <a:cubicBezTo>
                    <a:pt x="82322" y="3152"/>
                    <a:pt x="82246" y="3127"/>
                    <a:pt x="82195" y="3076"/>
                  </a:cubicBezTo>
                  <a:lnTo>
                    <a:pt x="81585" y="3127"/>
                  </a:lnTo>
                  <a:cubicBezTo>
                    <a:pt x="81560" y="3127"/>
                    <a:pt x="81535" y="3101"/>
                    <a:pt x="81535" y="3050"/>
                  </a:cubicBezTo>
                  <a:cubicBezTo>
                    <a:pt x="81433" y="3101"/>
                    <a:pt x="81331" y="3127"/>
                    <a:pt x="81204" y="3127"/>
                  </a:cubicBezTo>
                  <a:cubicBezTo>
                    <a:pt x="81179" y="3127"/>
                    <a:pt x="81153" y="3101"/>
                    <a:pt x="81153" y="3050"/>
                  </a:cubicBezTo>
                  <a:cubicBezTo>
                    <a:pt x="81077" y="3076"/>
                    <a:pt x="81026" y="3101"/>
                    <a:pt x="80950" y="3127"/>
                  </a:cubicBezTo>
                  <a:cubicBezTo>
                    <a:pt x="80874" y="3127"/>
                    <a:pt x="80848" y="3076"/>
                    <a:pt x="80899" y="2974"/>
                  </a:cubicBezTo>
                  <a:lnTo>
                    <a:pt x="80975" y="2822"/>
                  </a:lnTo>
                  <a:cubicBezTo>
                    <a:pt x="80950" y="2796"/>
                    <a:pt x="80925" y="2771"/>
                    <a:pt x="80899" y="2745"/>
                  </a:cubicBezTo>
                  <a:lnTo>
                    <a:pt x="80823" y="2745"/>
                  </a:lnTo>
                  <a:cubicBezTo>
                    <a:pt x="80798" y="2784"/>
                    <a:pt x="80772" y="2803"/>
                    <a:pt x="80747" y="2803"/>
                  </a:cubicBezTo>
                  <a:cubicBezTo>
                    <a:pt x="80721" y="2803"/>
                    <a:pt x="80696" y="2784"/>
                    <a:pt x="80670" y="2745"/>
                  </a:cubicBezTo>
                  <a:lnTo>
                    <a:pt x="80594" y="2720"/>
                  </a:lnTo>
                  <a:lnTo>
                    <a:pt x="80594" y="2720"/>
                  </a:lnTo>
                  <a:cubicBezTo>
                    <a:pt x="80620" y="2796"/>
                    <a:pt x="80645" y="2872"/>
                    <a:pt x="80670" y="2949"/>
                  </a:cubicBezTo>
                  <a:cubicBezTo>
                    <a:pt x="80696" y="3000"/>
                    <a:pt x="80670" y="3076"/>
                    <a:pt x="80594" y="3101"/>
                  </a:cubicBezTo>
                  <a:cubicBezTo>
                    <a:pt x="80567" y="3119"/>
                    <a:pt x="80534" y="3128"/>
                    <a:pt x="80499" y="3128"/>
                  </a:cubicBezTo>
                  <a:cubicBezTo>
                    <a:pt x="80434" y="3128"/>
                    <a:pt x="80364" y="3100"/>
                    <a:pt x="80315" y="3050"/>
                  </a:cubicBezTo>
                  <a:cubicBezTo>
                    <a:pt x="80264" y="3000"/>
                    <a:pt x="80213" y="2949"/>
                    <a:pt x="80289" y="2898"/>
                  </a:cubicBezTo>
                  <a:cubicBezTo>
                    <a:pt x="80340" y="2847"/>
                    <a:pt x="80340" y="2847"/>
                    <a:pt x="80289" y="2796"/>
                  </a:cubicBezTo>
                  <a:lnTo>
                    <a:pt x="80086" y="2796"/>
                  </a:lnTo>
                  <a:cubicBezTo>
                    <a:pt x="79997" y="2796"/>
                    <a:pt x="79966" y="2932"/>
                    <a:pt x="79892" y="2932"/>
                  </a:cubicBezTo>
                  <a:cubicBezTo>
                    <a:pt x="79881" y="2932"/>
                    <a:pt x="79870" y="2930"/>
                    <a:pt x="79857" y="2923"/>
                  </a:cubicBezTo>
                  <a:cubicBezTo>
                    <a:pt x="79818" y="2904"/>
                    <a:pt x="79776" y="2896"/>
                    <a:pt x="79734" y="2896"/>
                  </a:cubicBezTo>
                  <a:cubicBezTo>
                    <a:pt x="79666" y="2896"/>
                    <a:pt x="79599" y="2917"/>
                    <a:pt x="79552" y="2949"/>
                  </a:cubicBezTo>
                  <a:cubicBezTo>
                    <a:pt x="79476" y="3000"/>
                    <a:pt x="79578" y="3127"/>
                    <a:pt x="79578" y="3203"/>
                  </a:cubicBezTo>
                  <a:cubicBezTo>
                    <a:pt x="79578" y="3254"/>
                    <a:pt x="79552" y="3305"/>
                    <a:pt x="79476" y="3305"/>
                  </a:cubicBezTo>
                  <a:cubicBezTo>
                    <a:pt x="79425" y="3305"/>
                    <a:pt x="79400" y="3279"/>
                    <a:pt x="79400" y="3228"/>
                  </a:cubicBezTo>
                  <a:cubicBezTo>
                    <a:pt x="79374" y="3177"/>
                    <a:pt x="79400" y="3152"/>
                    <a:pt x="79400" y="3127"/>
                  </a:cubicBezTo>
                  <a:cubicBezTo>
                    <a:pt x="79400" y="3076"/>
                    <a:pt x="79374" y="3050"/>
                    <a:pt x="79349" y="3000"/>
                  </a:cubicBezTo>
                  <a:cubicBezTo>
                    <a:pt x="79237" y="2925"/>
                    <a:pt x="79112" y="2878"/>
                    <a:pt x="78973" y="2878"/>
                  </a:cubicBezTo>
                  <a:cubicBezTo>
                    <a:pt x="78922" y="2878"/>
                    <a:pt x="78870" y="2884"/>
                    <a:pt x="78815" y="2898"/>
                  </a:cubicBezTo>
                  <a:lnTo>
                    <a:pt x="78790" y="2898"/>
                  </a:lnTo>
                  <a:cubicBezTo>
                    <a:pt x="78764" y="2898"/>
                    <a:pt x="78942" y="2822"/>
                    <a:pt x="78942" y="2669"/>
                  </a:cubicBezTo>
                  <a:lnTo>
                    <a:pt x="78942" y="2669"/>
                  </a:lnTo>
                  <a:cubicBezTo>
                    <a:pt x="78847" y="2726"/>
                    <a:pt x="78752" y="2755"/>
                    <a:pt x="78656" y="2755"/>
                  </a:cubicBezTo>
                  <a:cubicBezTo>
                    <a:pt x="78624" y="2755"/>
                    <a:pt x="78593" y="2752"/>
                    <a:pt x="78561" y="2745"/>
                  </a:cubicBezTo>
                  <a:cubicBezTo>
                    <a:pt x="78510" y="2720"/>
                    <a:pt x="78485" y="2593"/>
                    <a:pt x="78612" y="2593"/>
                  </a:cubicBezTo>
                  <a:lnTo>
                    <a:pt x="78688" y="2593"/>
                  </a:lnTo>
                  <a:cubicBezTo>
                    <a:pt x="78790" y="2593"/>
                    <a:pt x="78790" y="2593"/>
                    <a:pt x="78790" y="2440"/>
                  </a:cubicBezTo>
                  <a:cubicBezTo>
                    <a:pt x="78764" y="2440"/>
                    <a:pt x="78739" y="2440"/>
                    <a:pt x="78739" y="2466"/>
                  </a:cubicBezTo>
                  <a:cubicBezTo>
                    <a:pt x="78688" y="2500"/>
                    <a:pt x="78638" y="2512"/>
                    <a:pt x="78589" y="2512"/>
                  </a:cubicBezTo>
                  <a:cubicBezTo>
                    <a:pt x="78454" y="2512"/>
                    <a:pt x="78327" y="2418"/>
                    <a:pt x="78202" y="2418"/>
                  </a:cubicBezTo>
                  <a:cubicBezTo>
                    <a:pt x="78169" y="2418"/>
                    <a:pt x="78136" y="2424"/>
                    <a:pt x="78103" y="2440"/>
                  </a:cubicBezTo>
                  <a:cubicBezTo>
                    <a:pt x="78103" y="2440"/>
                    <a:pt x="78053" y="2390"/>
                    <a:pt x="78027" y="2364"/>
                  </a:cubicBezTo>
                  <a:cubicBezTo>
                    <a:pt x="77985" y="2322"/>
                    <a:pt x="77945" y="2308"/>
                    <a:pt x="77908" y="2308"/>
                  </a:cubicBezTo>
                  <a:cubicBezTo>
                    <a:pt x="77832" y="2308"/>
                    <a:pt x="77765" y="2364"/>
                    <a:pt x="77697" y="2364"/>
                  </a:cubicBezTo>
                  <a:cubicBezTo>
                    <a:pt x="77659" y="2360"/>
                    <a:pt x="77621" y="2358"/>
                    <a:pt x="77583" y="2358"/>
                  </a:cubicBezTo>
                  <a:cubicBezTo>
                    <a:pt x="77393" y="2358"/>
                    <a:pt x="77205" y="2411"/>
                    <a:pt x="77036" y="2517"/>
                  </a:cubicBezTo>
                  <a:cubicBezTo>
                    <a:pt x="76982" y="2535"/>
                    <a:pt x="76928" y="2553"/>
                    <a:pt x="76874" y="2553"/>
                  </a:cubicBezTo>
                  <a:cubicBezTo>
                    <a:pt x="76852" y="2553"/>
                    <a:pt x="76830" y="2550"/>
                    <a:pt x="76807" y="2542"/>
                  </a:cubicBezTo>
                  <a:cubicBezTo>
                    <a:pt x="76731" y="2517"/>
                    <a:pt x="76629" y="2517"/>
                    <a:pt x="76553" y="2517"/>
                  </a:cubicBezTo>
                  <a:lnTo>
                    <a:pt x="76477" y="2517"/>
                  </a:lnTo>
                  <a:cubicBezTo>
                    <a:pt x="76426" y="2568"/>
                    <a:pt x="76324" y="2593"/>
                    <a:pt x="76248" y="2593"/>
                  </a:cubicBezTo>
                  <a:cubicBezTo>
                    <a:pt x="76230" y="2589"/>
                    <a:pt x="76214" y="2588"/>
                    <a:pt x="76198" y="2588"/>
                  </a:cubicBezTo>
                  <a:cubicBezTo>
                    <a:pt x="76100" y="2588"/>
                    <a:pt x="76034" y="2647"/>
                    <a:pt x="75969" y="2669"/>
                  </a:cubicBezTo>
                  <a:cubicBezTo>
                    <a:pt x="75892" y="2695"/>
                    <a:pt x="75867" y="2796"/>
                    <a:pt x="75918" y="2847"/>
                  </a:cubicBezTo>
                  <a:cubicBezTo>
                    <a:pt x="75943" y="2898"/>
                    <a:pt x="75918" y="2949"/>
                    <a:pt x="75867" y="2974"/>
                  </a:cubicBezTo>
                  <a:cubicBezTo>
                    <a:pt x="75816" y="2974"/>
                    <a:pt x="75765" y="2949"/>
                    <a:pt x="75740" y="2923"/>
                  </a:cubicBezTo>
                  <a:cubicBezTo>
                    <a:pt x="75740" y="2898"/>
                    <a:pt x="75740" y="2872"/>
                    <a:pt x="75714" y="2847"/>
                  </a:cubicBezTo>
                  <a:cubicBezTo>
                    <a:pt x="75683" y="2769"/>
                    <a:pt x="75671" y="2739"/>
                    <a:pt x="75631" y="2739"/>
                  </a:cubicBezTo>
                  <a:cubicBezTo>
                    <a:pt x="75606" y="2739"/>
                    <a:pt x="75570" y="2751"/>
                    <a:pt x="75511" y="2771"/>
                  </a:cubicBezTo>
                  <a:cubicBezTo>
                    <a:pt x="75460" y="2771"/>
                    <a:pt x="75435" y="2771"/>
                    <a:pt x="75409" y="2745"/>
                  </a:cubicBezTo>
                  <a:cubicBezTo>
                    <a:pt x="75391" y="2741"/>
                    <a:pt x="75373" y="2739"/>
                    <a:pt x="75353" y="2739"/>
                  </a:cubicBezTo>
                  <a:cubicBezTo>
                    <a:pt x="75264" y="2739"/>
                    <a:pt x="75167" y="2784"/>
                    <a:pt x="75104" y="2847"/>
                  </a:cubicBezTo>
                  <a:cubicBezTo>
                    <a:pt x="75069" y="2882"/>
                    <a:pt x="75028" y="2901"/>
                    <a:pt x="74989" y="2901"/>
                  </a:cubicBezTo>
                  <a:cubicBezTo>
                    <a:pt x="74945" y="2901"/>
                    <a:pt x="74903" y="2876"/>
                    <a:pt x="74876" y="2822"/>
                  </a:cubicBezTo>
                  <a:cubicBezTo>
                    <a:pt x="74838" y="2834"/>
                    <a:pt x="74799" y="2847"/>
                    <a:pt x="74764" y="2847"/>
                  </a:cubicBezTo>
                  <a:cubicBezTo>
                    <a:pt x="74730" y="2847"/>
                    <a:pt x="74698" y="2834"/>
                    <a:pt x="74672" y="2796"/>
                  </a:cubicBezTo>
                  <a:cubicBezTo>
                    <a:pt x="74651" y="2734"/>
                    <a:pt x="74613" y="2688"/>
                    <a:pt x="74558" y="2688"/>
                  </a:cubicBezTo>
                  <a:cubicBezTo>
                    <a:pt x="74546" y="2688"/>
                    <a:pt x="74533" y="2690"/>
                    <a:pt x="74520" y="2695"/>
                  </a:cubicBezTo>
                  <a:cubicBezTo>
                    <a:pt x="74469" y="2695"/>
                    <a:pt x="74418" y="2669"/>
                    <a:pt x="74367" y="2669"/>
                  </a:cubicBezTo>
                  <a:cubicBezTo>
                    <a:pt x="74291" y="2669"/>
                    <a:pt x="74215" y="2688"/>
                    <a:pt x="74142" y="2688"/>
                  </a:cubicBezTo>
                  <a:cubicBezTo>
                    <a:pt x="74069" y="2688"/>
                    <a:pt x="73999" y="2669"/>
                    <a:pt x="73935" y="2593"/>
                  </a:cubicBezTo>
                  <a:cubicBezTo>
                    <a:pt x="73917" y="2556"/>
                    <a:pt x="73884" y="2532"/>
                    <a:pt x="73849" y="2532"/>
                  </a:cubicBezTo>
                  <a:cubicBezTo>
                    <a:pt x="73835" y="2532"/>
                    <a:pt x="73822" y="2535"/>
                    <a:pt x="73808" y="2542"/>
                  </a:cubicBezTo>
                  <a:cubicBezTo>
                    <a:pt x="73783" y="2559"/>
                    <a:pt x="73755" y="2562"/>
                    <a:pt x="73725" y="2562"/>
                  </a:cubicBezTo>
                  <a:cubicBezTo>
                    <a:pt x="73711" y="2562"/>
                    <a:pt x="73696" y="2561"/>
                    <a:pt x="73681" y="2561"/>
                  </a:cubicBezTo>
                  <a:cubicBezTo>
                    <a:pt x="73637" y="2561"/>
                    <a:pt x="73592" y="2568"/>
                    <a:pt x="73554" y="2618"/>
                  </a:cubicBezTo>
                  <a:cubicBezTo>
                    <a:pt x="73530" y="2666"/>
                    <a:pt x="73512" y="2685"/>
                    <a:pt x="73489" y="2685"/>
                  </a:cubicBezTo>
                  <a:cubicBezTo>
                    <a:pt x="73463" y="2685"/>
                    <a:pt x="73431" y="2659"/>
                    <a:pt x="73376" y="2618"/>
                  </a:cubicBezTo>
                  <a:cubicBezTo>
                    <a:pt x="73300" y="2568"/>
                    <a:pt x="73071" y="2618"/>
                    <a:pt x="72969" y="2517"/>
                  </a:cubicBezTo>
                  <a:lnTo>
                    <a:pt x="72817" y="2517"/>
                  </a:lnTo>
                  <a:cubicBezTo>
                    <a:pt x="72741" y="2491"/>
                    <a:pt x="72741" y="2415"/>
                    <a:pt x="72741" y="2364"/>
                  </a:cubicBezTo>
                  <a:lnTo>
                    <a:pt x="72741" y="2288"/>
                  </a:lnTo>
                  <a:lnTo>
                    <a:pt x="72614" y="2288"/>
                  </a:lnTo>
                  <a:cubicBezTo>
                    <a:pt x="72563" y="2313"/>
                    <a:pt x="72563" y="2339"/>
                    <a:pt x="72537" y="2339"/>
                  </a:cubicBezTo>
                  <a:cubicBezTo>
                    <a:pt x="72530" y="2346"/>
                    <a:pt x="72520" y="2349"/>
                    <a:pt x="72510" y="2349"/>
                  </a:cubicBezTo>
                  <a:cubicBezTo>
                    <a:pt x="72487" y="2349"/>
                    <a:pt x="72461" y="2331"/>
                    <a:pt x="72461" y="2313"/>
                  </a:cubicBezTo>
                  <a:cubicBezTo>
                    <a:pt x="72436" y="2288"/>
                    <a:pt x="72487" y="2263"/>
                    <a:pt x="72537" y="2263"/>
                  </a:cubicBezTo>
                  <a:cubicBezTo>
                    <a:pt x="72537" y="2237"/>
                    <a:pt x="72537" y="2237"/>
                    <a:pt x="72537" y="2212"/>
                  </a:cubicBezTo>
                  <a:lnTo>
                    <a:pt x="72410" y="2212"/>
                  </a:lnTo>
                  <a:cubicBezTo>
                    <a:pt x="72372" y="2218"/>
                    <a:pt x="72336" y="2221"/>
                    <a:pt x="72300" y="2221"/>
                  </a:cubicBezTo>
                  <a:cubicBezTo>
                    <a:pt x="72194" y="2221"/>
                    <a:pt x="72099" y="2193"/>
                    <a:pt x="72004" y="2135"/>
                  </a:cubicBezTo>
                  <a:cubicBezTo>
                    <a:pt x="71953" y="2135"/>
                    <a:pt x="71902" y="2135"/>
                    <a:pt x="71902" y="2110"/>
                  </a:cubicBezTo>
                  <a:cubicBezTo>
                    <a:pt x="71866" y="2019"/>
                    <a:pt x="71790" y="2006"/>
                    <a:pt x="71723" y="2006"/>
                  </a:cubicBezTo>
                  <a:cubicBezTo>
                    <a:pt x="71696" y="2006"/>
                    <a:pt x="71670" y="2008"/>
                    <a:pt x="71648" y="2008"/>
                  </a:cubicBezTo>
                  <a:cubicBezTo>
                    <a:pt x="71618" y="2023"/>
                    <a:pt x="71598" y="2038"/>
                    <a:pt x="71580" y="2038"/>
                  </a:cubicBezTo>
                  <a:cubicBezTo>
                    <a:pt x="71568" y="2038"/>
                    <a:pt x="71557" y="2030"/>
                    <a:pt x="71546" y="2008"/>
                  </a:cubicBezTo>
                  <a:lnTo>
                    <a:pt x="71495" y="2008"/>
                  </a:lnTo>
                  <a:cubicBezTo>
                    <a:pt x="71461" y="2017"/>
                    <a:pt x="71428" y="2020"/>
                    <a:pt x="71394" y="2020"/>
                  </a:cubicBezTo>
                  <a:cubicBezTo>
                    <a:pt x="71326" y="2020"/>
                    <a:pt x="71258" y="2008"/>
                    <a:pt x="71190" y="2008"/>
                  </a:cubicBezTo>
                  <a:lnTo>
                    <a:pt x="70885" y="1932"/>
                  </a:lnTo>
                  <a:cubicBezTo>
                    <a:pt x="70784" y="1894"/>
                    <a:pt x="70682" y="1875"/>
                    <a:pt x="70584" y="1875"/>
                  </a:cubicBezTo>
                  <a:cubicBezTo>
                    <a:pt x="70485" y="1875"/>
                    <a:pt x="70390" y="1894"/>
                    <a:pt x="70301" y="1932"/>
                  </a:cubicBezTo>
                  <a:cubicBezTo>
                    <a:pt x="70282" y="1938"/>
                    <a:pt x="70264" y="1942"/>
                    <a:pt x="70248" y="1942"/>
                  </a:cubicBezTo>
                  <a:cubicBezTo>
                    <a:pt x="70201" y="1942"/>
                    <a:pt x="70167" y="1913"/>
                    <a:pt x="70148" y="1856"/>
                  </a:cubicBezTo>
                  <a:cubicBezTo>
                    <a:pt x="70133" y="1810"/>
                    <a:pt x="70100" y="1801"/>
                    <a:pt x="70064" y="1801"/>
                  </a:cubicBezTo>
                  <a:cubicBezTo>
                    <a:pt x="70041" y="1801"/>
                    <a:pt x="70016" y="1805"/>
                    <a:pt x="69996" y="1805"/>
                  </a:cubicBezTo>
                  <a:cubicBezTo>
                    <a:pt x="69975" y="1812"/>
                    <a:pt x="69957" y="1815"/>
                    <a:pt x="69942" y="1815"/>
                  </a:cubicBezTo>
                  <a:cubicBezTo>
                    <a:pt x="69849" y="1815"/>
                    <a:pt x="69862" y="1693"/>
                    <a:pt x="69818" y="1627"/>
                  </a:cubicBezTo>
                  <a:lnTo>
                    <a:pt x="69742" y="1627"/>
                  </a:lnTo>
                  <a:cubicBezTo>
                    <a:pt x="69706" y="1733"/>
                    <a:pt x="69658" y="1778"/>
                    <a:pt x="69572" y="1778"/>
                  </a:cubicBezTo>
                  <a:cubicBezTo>
                    <a:pt x="69535" y="1778"/>
                    <a:pt x="69491" y="1770"/>
                    <a:pt x="69437" y="1754"/>
                  </a:cubicBezTo>
                  <a:cubicBezTo>
                    <a:pt x="69298" y="1667"/>
                    <a:pt x="69135" y="1628"/>
                    <a:pt x="68973" y="1628"/>
                  </a:cubicBezTo>
                  <a:cubicBezTo>
                    <a:pt x="68898" y="1628"/>
                    <a:pt x="68823" y="1636"/>
                    <a:pt x="68750" y="1653"/>
                  </a:cubicBezTo>
                  <a:cubicBezTo>
                    <a:pt x="68725" y="1703"/>
                    <a:pt x="68674" y="1780"/>
                    <a:pt x="68649" y="1830"/>
                  </a:cubicBezTo>
                  <a:cubicBezTo>
                    <a:pt x="68623" y="1856"/>
                    <a:pt x="68573" y="1881"/>
                    <a:pt x="68522" y="1932"/>
                  </a:cubicBezTo>
                  <a:cubicBezTo>
                    <a:pt x="68522" y="1958"/>
                    <a:pt x="68522" y="1983"/>
                    <a:pt x="68522" y="2008"/>
                  </a:cubicBezTo>
                  <a:cubicBezTo>
                    <a:pt x="68494" y="2063"/>
                    <a:pt x="68482" y="2088"/>
                    <a:pt x="68460" y="2088"/>
                  </a:cubicBezTo>
                  <a:cubicBezTo>
                    <a:pt x="68442" y="2088"/>
                    <a:pt x="68416" y="2069"/>
                    <a:pt x="68369" y="2034"/>
                  </a:cubicBezTo>
                  <a:cubicBezTo>
                    <a:pt x="68312" y="1977"/>
                    <a:pt x="68241" y="1948"/>
                    <a:pt x="68165" y="1948"/>
                  </a:cubicBezTo>
                  <a:cubicBezTo>
                    <a:pt x="68140" y="1948"/>
                    <a:pt x="68115" y="1951"/>
                    <a:pt x="68090" y="1958"/>
                  </a:cubicBezTo>
                  <a:cubicBezTo>
                    <a:pt x="68039" y="1958"/>
                    <a:pt x="67988" y="1983"/>
                    <a:pt x="67937" y="1983"/>
                  </a:cubicBezTo>
                  <a:cubicBezTo>
                    <a:pt x="67835" y="1983"/>
                    <a:pt x="67810" y="1907"/>
                    <a:pt x="67861" y="1780"/>
                  </a:cubicBezTo>
                  <a:lnTo>
                    <a:pt x="67861" y="1780"/>
                  </a:lnTo>
                  <a:lnTo>
                    <a:pt x="67632" y="1881"/>
                  </a:lnTo>
                  <a:cubicBezTo>
                    <a:pt x="67607" y="1907"/>
                    <a:pt x="67581" y="1915"/>
                    <a:pt x="67557" y="1915"/>
                  </a:cubicBezTo>
                  <a:cubicBezTo>
                    <a:pt x="67508" y="1915"/>
                    <a:pt x="67463" y="1881"/>
                    <a:pt x="67429" y="1881"/>
                  </a:cubicBezTo>
                  <a:cubicBezTo>
                    <a:pt x="67429" y="1881"/>
                    <a:pt x="67403" y="1830"/>
                    <a:pt x="67378" y="1830"/>
                  </a:cubicBezTo>
                  <a:cubicBezTo>
                    <a:pt x="67378" y="1805"/>
                    <a:pt x="67429" y="1780"/>
                    <a:pt x="67429" y="1780"/>
                  </a:cubicBezTo>
                  <a:lnTo>
                    <a:pt x="67632" y="1780"/>
                  </a:lnTo>
                  <a:cubicBezTo>
                    <a:pt x="67632" y="1754"/>
                    <a:pt x="67632" y="1729"/>
                    <a:pt x="67632" y="1703"/>
                  </a:cubicBezTo>
                  <a:lnTo>
                    <a:pt x="67073" y="1703"/>
                  </a:lnTo>
                  <a:cubicBezTo>
                    <a:pt x="67054" y="1700"/>
                    <a:pt x="67036" y="1698"/>
                    <a:pt x="67019" y="1698"/>
                  </a:cubicBezTo>
                  <a:cubicBezTo>
                    <a:pt x="66952" y="1698"/>
                    <a:pt x="66899" y="1721"/>
                    <a:pt x="66844" y="1721"/>
                  </a:cubicBezTo>
                  <a:cubicBezTo>
                    <a:pt x="66819" y="1721"/>
                    <a:pt x="66795" y="1717"/>
                    <a:pt x="66768" y="1703"/>
                  </a:cubicBezTo>
                  <a:cubicBezTo>
                    <a:pt x="66749" y="1694"/>
                    <a:pt x="66731" y="1690"/>
                    <a:pt x="66715" y="1690"/>
                  </a:cubicBezTo>
                  <a:cubicBezTo>
                    <a:pt x="66646" y="1690"/>
                    <a:pt x="66601" y="1764"/>
                    <a:pt x="66539" y="1805"/>
                  </a:cubicBezTo>
                  <a:cubicBezTo>
                    <a:pt x="66527" y="1813"/>
                    <a:pt x="66516" y="1817"/>
                    <a:pt x="66507" y="1817"/>
                  </a:cubicBezTo>
                  <a:cubicBezTo>
                    <a:pt x="66462" y="1817"/>
                    <a:pt x="66455" y="1725"/>
                    <a:pt x="66412" y="1703"/>
                  </a:cubicBezTo>
                  <a:cubicBezTo>
                    <a:pt x="66361" y="1754"/>
                    <a:pt x="66311" y="1780"/>
                    <a:pt x="66260" y="1780"/>
                  </a:cubicBezTo>
                  <a:cubicBezTo>
                    <a:pt x="66209" y="1780"/>
                    <a:pt x="66209" y="1780"/>
                    <a:pt x="66183" y="1754"/>
                  </a:cubicBezTo>
                  <a:cubicBezTo>
                    <a:pt x="66183" y="1729"/>
                    <a:pt x="66234" y="1729"/>
                    <a:pt x="66260" y="1729"/>
                  </a:cubicBezTo>
                  <a:cubicBezTo>
                    <a:pt x="66234" y="1653"/>
                    <a:pt x="66158" y="1653"/>
                    <a:pt x="66107" y="1627"/>
                  </a:cubicBezTo>
                  <a:cubicBezTo>
                    <a:pt x="66089" y="1682"/>
                    <a:pt x="66044" y="1724"/>
                    <a:pt x="66002" y="1724"/>
                  </a:cubicBezTo>
                  <a:cubicBezTo>
                    <a:pt x="65985" y="1724"/>
                    <a:pt x="65969" y="1718"/>
                    <a:pt x="65955" y="1703"/>
                  </a:cubicBezTo>
                  <a:lnTo>
                    <a:pt x="65777" y="1703"/>
                  </a:lnTo>
                  <a:cubicBezTo>
                    <a:pt x="65683" y="1770"/>
                    <a:pt x="65575" y="1802"/>
                    <a:pt x="65464" y="1802"/>
                  </a:cubicBezTo>
                  <a:cubicBezTo>
                    <a:pt x="65364" y="1802"/>
                    <a:pt x="65263" y="1777"/>
                    <a:pt x="65167" y="1729"/>
                  </a:cubicBezTo>
                  <a:cubicBezTo>
                    <a:pt x="65014" y="1703"/>
                    <a:pt x="64836" y="1678"/>
                    <a:pt x="64658" y="1653"/>
                  </a:cubicBezTo>
                  <a:cubicBezTo>
                    <a:pt x="64557" y="1627"/>
                    <a:pt x="64404" y="1678"/>
                    <a:pt x="64404" y="1500"/>
                  </a:cubicBezTo>
                  <a:cubicBezTo>
                    <a:pt x="64354" y="1487"/>
                    <a:pt x="64296" y="1475"/>
                    <a:pt x="64249" y="1475"/>
                  </a:cubicBezTo>
                  <a:cubicBezTo>
                    <a:pt x="64201" y="1475"/>
                    <a:pt x="64163" y="1487"/>
                    <a:pt x="64150" y="1525"/>
                  </a:cubicBezTo>
                  <a:cubicBezTo>
                    <a:pt x="64099" y="1602"/>
                    <a:pt x="64049" y="1602"/>
                    <a:pt x="63972" y="1602"/>
                  </a:cubicBezTo>
                  <a:cubicBezTo>
                    <a:pt x="63896" y="1602"/>
                    <a:pt x="63871" y="1627"/>
                    <a:pt x="63845" y="1653"/>
                  </a:cubicBezTo>
                  <a:cubicBezTo>
                    <a:pt x="63794" y="1678"/>
                    <a:pt x="63769" y="1780"/>
                    <a:pt x="63718" y="1780"/>
                  </a:cubicBezTo>
                  <a:cubicBezTo>
                    <a:pt x="63703" y="1787"/>
                    <a:pt x="63686" y="1790"/>
                    <a:pt x="63668" y="1790"/>
                  </a:cubicBezTo>
                  <a:cubicBezTo>
                    <a:pt x="63625" y="1790"/>
                    <a:pt x="63576" y="1772"/>
                    <a:pt x="63540" y="1754"/>
                  </a:cubicBezTo>
                  <a:cubicBezTo>
                    <a:pt x="63489" y="1754"/>
                    <a:pt x="63464" y="1729"/>
                    <a:pt x="63439" y="1729"/>
                  </a:cubicBezTo>
                  <a:lnTo>
                    <a:pt x="63362" y="1729"/>
                  </a:lnTo>
                  <a:cubicBezTo>
                    <a:pt x="63286" y="1805"/>
                    <a:pt x="63210" y="1830"/>
                    <a:pt x="63134" y="1856"/>
                  </a:cubicBezTo>
                  <a:cubicBezTo>
                    <a:pt x="63120" y="1863"/>
                    <a:pt x="63104" y="1866"/>
                    <a:pt x="63089" y="1866"/>
                  </a:cubicBezTo>
                  <a:cubicBezTo>
                    <a:pt x="63046" y="1866"/>
                    <a:pt x="63000" y="1842"/>
                    <a:pt x="62981" y="1805"/>
                  </a:cubicBezTo>
                  <a:cubicBezTo>
                    <a:pt x="62954" y="1798"/>
                    <a:pt x="62928" y="1795"/>
                    <a:pt x="62904" y="1795"/>
                  </a:cubicBezTo>
                  <a:cubicBezTo>
                    <a:pt x="62839" y="1795"/>
                    <a:pt x="62783" y="1819"/>
                    <a:pt x="62727" y="1856"/>
                  </a:cubicBezTo>
                  <a:cubicBezTo>
                    <a:pt x="62691" y="1874"/>
                    <a:pt x="62655" y="1892"/>
                    <a:pt x="62619" y="1892"/>
                  </a:cubicBezTo>
                  <a:cubicBezTo>
                    <a:pt x="62604" y="1892"/>
                    <a:pt x="62589" y="1889"/>
                    <a:pt x="62574" y="1881"/>
                  </a:cubicBezTo>
                  <a:lnTo>
                    <a:pt x="62498" y="1881"/>
                  </a:lnTo>
                  <a:cubicBezTo>
                    <a:pt x="62447" y="1949"/>
                    <a:pt x="62385" y="1960"/>
                    <a:pt x="62312" y="1960"/>
                  </a:cubicBezTo>
                  <a:cubicBezTo>
                    <a:pt x="62275" y="1960"/>
                    <a:pt x="62236" y="1958"/>
                    <a:pt x="62193" y="1958"/>
                  </a:cubicBezTo>
                  <a:cubicBezTo>
                    <a:pt x="62117" y="1932"/>
                    <a:pt x="62041" y="1907"/>
                    <a:pt x="61964" y="1881"/>
                  </a:cubicBezTo>
                  <a:cubicBezTo>
                    <a:pt x="61895" y="1904"/>
                    <a:pt x="61868" y="2012"/>
                    <a:pt x="61787" y="2012"/>
                  </a:cubicBezTo>
                  <a:cubicBezTo>
                    <a:pt x="61779" y="2012"/>
                    <a:pt x="61770" y="2011"/>
                    <a:pt x="61761" y="2008"/>
                  </a:cubicBezTo>
                  <a:lnTo>
                    <a:pt x="61583" y="2034"/>
                  </a:lnTo>
                  <a:cubicBezTo>
                    <a:pt x="61532" y="2085"/>
                    <a:pt x="61456" y="2110"/>
                    <a:pt x="61380" y="2110"/>
                  </a:cubicBezTo>
                  <a:cubicBezTo>
                    <a:pt x="61227" y="2135"/>
                    <a:pt x="61049" y="2186"/>
                    <a:pt x="60897" y="2212"/>
                  </a:cubicBezTo>
                  <a:cubicBezTo>
                    <a:pt x="60821" y="2212"/>
                    <a:pt x="60821" y="2161"/>
                    <a:pt x="60846" y="2110"/>
                  </a:cubicBezTo>
                  <a:lnTo>
                    <a:pt x="60668" y="2034"/>
                  </a:lnTo>
                  <a:cubicBezTo>
                    <a:pt x="60668" y="2085"/>
                    <a:pt x="60643" y="2110"/>
                    <a:pt x="60592" y="2110"/>
                  </a:cubicBezTo>
                  <a:lnTo>
                    <a:pt x="60287" y="2059"/>
                  </a:lnTo>
                  <a:cubicBezTo>
                    <a:pt x="60287" y="2077"/>
                    <a:pt x="60262" y="2095"/>
                    <a:pt x="60238" y="2095"/>
                  </a:cubicBezTo>
                  <a:cubicBezTo>
                    <a:pt x="60228" y="2095"/>
                    <a:pt x="60218" y="2092"/>
                    <a:pt x="60211" y="2085"/>
                  </a:cubicBezTo>
                  <a:cubicBezTo>
                    <a:pt x="60173" y="2097"/>
                    <a:pt x="60141" y="2110"/>
                    <a:pt x="60115" y="2110"/>
                  </a:cubicBezTo>
                  <a:cubicBezTo>
                    <a:pt x="60090" y="2110"/>
                    <a:pt x="60071" y="2097"/>
                    <a:pt x="60058" y="2059"/>
                  </a:cubicBezTo>
                  <a:lnTo>
                    <a:pt x="60007" y="2059"/>
                  </a:lnTo>
                  <a:cubicBezTo>
                    <a:pt x="59957" y="2097"/>
                    <a:pt x="59931" y="2116"/>
                    <a:pt x="59912" y="2116"/>
                  </a:cubicBezTo>
                  <a:cubicBezTo>
                    <a:pt x="59893" y="2116"/>
                    <a:pt x="59880" y="2097"/>
                    <a:pt x="59855" y="2059"/>
                  </a:cubicBezTo>
                  <a:cubicBezTo>
                    <a:pt x="59841" y="2056"/>
                    <a:pt x="59827" y="2055"/>
                    <a:pt x="59813" y="2055"/>
                  </a:cubicBezTo>
                  <a:cubicBezTo>
                    <a:pt x="59705" y="2055"/>
                    <a:pt x="59612" y="2135"/>
                    <a:pt x="59499" y="2135"/>
                  </a:cubicBezTo>
                  <a:cubicBezTo>
                    <a:pt x="59245" y="2135"/>
                    <a:pt x="58991" y="2186"/>
                    <a:pt x="58762" y="2288"/>
                  </a:cubicBezTo>
                  <a:cubicBezTo>
                    <a:pt x="58686" y="2339"/>
                    <a:pt x="58635" y="2339"/>
                    <a:pt x="58559" y="2339"/>
                  </a:cubicBezTo>
                  <a:cubicBezTo>
                    <a:pt x="58482" y="2339"/>
                    <a:pt x="58381" y="2313"/>
                    <a:pt x="58381" y="2212"/>
                  </a:cubicBezTo>
                  <a:cubicBezTo>
                    <a:pt x="58381" y="2127"/>
                    <a:pt x="58328" y="2078"/>
                    <a:pt x="58253" y="2078"/>
                  </a:cubicBezTo>
                  <a:cubicBezTo>
                    <a:pt x="58237" y="2078"/>
                    <a:pt x="58220" y="2080"/>
                    <a:pt x="58203" y="2085"/>
                  </a:cubicBezTo>
                  <a:cubicBezTo>
                    <a:pt x="58140" y="2116"/>
                    <a:pt x="58068" y="2138"/>
                    <a:pt x="57991" y="2138"/>
                  </a:cubicBezTo>
                  <a:cubicBezTo>
                    <a:pt x="57944" y="2138"/>
                    <a:pt x="57896" y="2129"/>
                    <a:pt x="57847" y="2110"/>
                  </a:cubicBezTo>
                  <a:cubicBezTo>
                    <a:pt x="57822" y="2104"/>
                    <a:pt x="57795" y="2101"/>
                    <a:pt x="57767" y="2101"/>
                  </a:cubicBezTo>
                  <a:cubicBezTo>
                    <a:pt x="57685" y="2101"/>
                    <a:pt x="57599" y="2129"/>
                    <a:pt x="57542" y="2186"/>
                  </a:cubicBezTo>
                  <a:cubicBezTo>
                    <a:pt x="57390" y="2313"/>
                    <a:pt x="57237" y="2263"/>
                    <a:pt x="57110" y="2288"/>
                  </a:cubicBezTo>
                  <a:cubicBezTo>
                    <a:pt x="57110" y="2364"/>
                    <a:pt x="57085" y="2440"/>
                    <a:pt x="56983" y="2440"/>
                  </a:cubicBezTo>
                  <a:cubicBezTo>
                    <a:pt x="56881" y="2440"/>
                    <a:pt x="56881" y="2364"/>
                    <a:pt x="56881" y="2288"/>
                  </a:cubicBezTo>
                  <a:cubicBezTo>
                    <a:pt x="56780" y="2212"/>
                    <a:pt x="56653" y="2237"/>
                    <a:pt x="56551" y="2135"/>
                  </a:cubicBezTo>
                  <a:cubicBezTo>
                    <a:pt x="56525" y="2161"/>
                    <a:pt x="56500" y="2186"/>
                    <a:pt x="56449" y="2186"/>
                  </a:cubicBezTo>
                  <a:cubicBezTo>
                    <a:pt x="56373" y="2237"/>
                    <a:pt x="56373" y="2288"/>
                    <a:pt x="56398" y="2364"/>
                  </a:cubicBezTo>
                  <a:lnTo>
                    <a:pt x="56475" y="2364"/>
                  </a:lnTo>
                  <a:cubicBezTo>
                    <a:pt x="56475" y="2339"/>
                    <a:pt x="56500" y="2313"/>
                    <a:pt x="56500" y="2313"/>
                  </a:cubicBezTo>
                  <a:cubicBezTo>
                    <a:pt x="56525" y="2313"/>
                    <a:pt x="56551" y="2339"/>
                    <a:pt x="56551" y="2364"/>
                  </a:cubicBezTo>
                  <a:cubicBezTo>
                    <a:pt x="56551" y="2390"/>
                    <a:pt x="56576" y="2415"/>
                    <a:pt x="56551" y="2440"/>
                  </a:cubicBezTo>
                  <a:cubicBezTo>
                    <a:pt x="56525" y="2466"/>
                    <a:pt x="56475" y="2517"/>
                    <a:pt x="56475" y="2568"/>
                  </a:cubicBezTo>
                  <a:cubicBezTo>
                    <a:pt x="56475" y="2618"/>
                    <a:pt x="56449" y="2720"/>
                    <a:pt x="56348" y="2720"/>
                  </a:cubicBezTo>
                  <a:cubicBezTo>
                    <a:pt x="56322" y="2720"/>
                    <a:pt x="56271" y="2720"/>
                    <a:pt x="56246" y="2745"/>
                  </a:cubicBezTo>
                  <a:cubicBezTo>
                    <a:pt x="56195" y="2720"/>
                    <a:pt x="56170" y="2695"/>
                    <a:pt x="56170" y="2644"/>
                  </a:cubicBezTo>
                  <a:lnTo>
                    <a:pt x="56017" y="2745"/>
                  </a:lnTo>
                  <a:lnTo>
                    <a:pt x="55966" y="2771"/>
                  </a:lnTo>
                  <a:lnTo>
                    <a:pt x="55941" y="2695"/>
                  </a:lnTo>
                  <a:lnTo>
                    <a:pt x="55865" y="2695"/>
                  </a:lnTo>
                  <a:cubicBezTo>
                    <a:pt x="55828" y="2731"/>
                    <a:pt x="55792" y="2745"/>
                    <a:pt x="55755" y="2745"/>
                  </a:cubicBezTo>
                  <a:cubicBezTo>
                    <a:pt x="55690" y="2745"/>
                    <a:pt x="55625" y="2702"/>
                    <a:pt x="55560" y="2669"/>
                  </a:cubicBezTo>
                  <a:lnTo>
                    <a:pt x="55483" y="2669"/>
                  </a:lnTo>
                  <a:cubicBezTo>
                    <a:pt x="55465" y="2706"/>
                    <a:pt x="55419" y="2730"/>
                    <a:pt x="55376" y="2730"/>
                  </a:cubicBezTo>
                  <a:cubicBezTo>
                    <a:pt x="55360" y="2730"/>
                    <a:pt x="55345" y="2727"/>
                    <a:pt x="55331" y="2720"/>
                  </a:cubicBezTo>
                  <a:cubicBezTo>
                    <a:pt x="55275" y="2753"/>
                    <a:pt x="55244" y="2772"/>
                    <a:pt x="55224" y="2772"/>
                  </a:cubicBezTo>
                  <a:cubicBezTo>
                    <a:pt x="55199" y="2772"/>
                    <a:pt x="55193" y="2741"/>
                    <a:pt x="55178" y="2669"/>
                  </a:cubicBezTo>
                  <a:cubicBezTo>
                    <a:pt x="55128" y="2669"/>
                    <a:pt x="55077" y="2726"/>
                    <a:pt x="55026" y="2726"/>
                  </a:cubicBezTo>
                  <a:cubicBezTo>
                    <a:pt x="55000" y="2726"/>
                    <a:pt x="54975" y="2712"/>
                    <a:pt x="54950" y="2669"/>
                  </a:cubicBezTo>
                  <a:lnTo>
                    <a:pt x="54848" y="2568"/>
                  </a:lnTo>
                  <a:lnTo>
                    <a:pt x="54797" y="2568"/>
                  </a:lnTo>
                  <a:cubicBezTo>
                    <a:pt x="54775" y="2634"/>
                    <a:pt x="54753" y="2700"/>
                    <a:pt x="54698" y="2700"/>
                  </a:cubicBezTo>
                  <a:cubicBezTo>
                    <a:pt x="54690" y="2700"/>
                    <a:pt x="54680" y="2698"/>
                    <a:pt x="54670" y="2695"/>
                  </a:cubicBezTo>
                  <a:cubicBezTo>
                    <a:pt x="54619" y="2682"/>
                    <a:pt x="54562" y="2676"/>
                    <a:pt x="54505" y="2676"/>
                  </a:cubicBezTo>
                  <a:cubicBezTo>
                    <a:pt x="54448" y="2676"/>
                    <a:pt x="54391" y="2682"/>
                    <a:pt x="54340" y="2695"/>
                  </a:cubicBezTo>
                  <a:cubicBezTo>
                    <a:pt x="54289" y="2695"/>
                    <a:pt x="54263" y="2669"/>
                    <a:pt x="54238" y="2644"/>
                  </a:cubicBezTo>
                  <a:cubicBezTo>
                    <a:pt x="54213" y="2606"/>
                    <a:pt x="54174" y="2587"/>
                    <a:pt x="54136" y="2587"/>
                  </a:cubicBezTo>
                  <a:cubicBezTo>
                    <a:pt x="54098" y="2587"/>
                    <a:pt x="54060" y="2606"/>
                    <a:pt x="54035" y="2644"/>
                  </a:cubicBezTo>
                  <a:cubicBezTo>
                    <a:pt x="54016" y="2681"/>
                    <a:pt x="53984" y="2705"/>
                    <a:pt x="53938" y="2705"/>
                  </a:cubicBezTo>
                  <a:cubicBezTo>
                    <a:pt x="53921" y="2705"/>
                    <a:pt x="53903" y="2701"/>
                    <a:pt x="53882" y="2695"/>
                  </a:cubicBezTo>
                  <a:cubicBezTo>
                    <a:pt x="53806" y="2644"/>
                    <a:pt x="53704" y="2669"/>
                    <a:pt x="53653" y="2593"/>
                  </a:cubicBezTo>
                  <a:cubicBezTo>
                    <a:pt x="53636" y="2590"/>
                    <a:pt x="53619" y="2589"/>
                    <a:pt x="53603" y="2589"/>
                  </a:cubicBezTo>
                  <a:cubicBezTo>
                    <a:pt x="53488" y="2589"/>
                    <a:pt x="53384" y="2648"/>
                    <a:pt x="53254" y="2648"/>
                  </a:cubicBezTo>
                  <a:cubicBezTo>
                    <a:pt x="53235" y="2648"/>
                    <a:pt x="53216" y="2647"/>
                    <a:pt x="53196" y="2644"/>
                  </a:cubicBezTo>
                  <a:cubicBezTo>
                    <a:pt x="53043" y="2618"/>
                    <a:pt x="52916" y="2644"/>
                    <a:pt x="52815" y="2542"/>
                  </a:cubicBezTo>
                  <a:cubicBezTo>
                    <a:pt x="52807" y="2535"/>
                    <a:pt x="52798" y="2532"/>
                    <a:pt x="52787" y="2532"/>
                  </a:cubicBezTo>
                  <a:cubicBezTo>
                    <a:pt x="52762" y="2532"/>
                    <a:pt x="52731" y="2550"/>
                    <a:pt x="52713" y="2568"/>
                  </a:cubicBezTo>
                  <a:cubicBezTo>
                    <a:pt x="52688" y="2593"/>
                    <a:pt x="52662" y="2618"/>
                    <a:pt x="52611" y="2644"/>
                  </a:cubicBezTo>
                  <a:cubicBezTo>
                    <a:pt x="52611" y="2593"/>
                    <a:pt x="52586" y="2568"/>
                    <a:pt x="52586" y="2542"/>
                  </a:cubicBezTo>
                  <a:cubicBezTo>
                    <a:pt x="52586" y="2505"/>
                    <a:pt x="52559" y="2481"/>
                    <a:pt x="52534" y="2481"/>
                  </a:cubicBezTo>
                  <a:cubicBezTo>
                    <a:pt x="52525" y="2481"/>
                    <a:pt x="52517" y="2484"/>
                    <a:pt x="52510" y="2491"/>
                  </a:cubicBezTo>
                  <a:cubicBezTo>
                    <a:pt x="52357" y="2618"/>
                    <a:pt x="52154" y="2568"/>
                    <a:pt x="51976" y="2618"/>
                  </a:cubicBezTo>
                  <a:cubicBezTo>
                    <a:pt x="51951" y="2618"/>
                    <a:pt x="51900" y="2644"/>
                    <a:pt x="51874" y="2644"/>
                  </a:cubicBezTo>
                  <a:cubicBezTo>
                    <a:pt x="51802" y="2626"/>
                    <a:pt x="51731" y="2608"/>
                    <a:pt x="51659" y="2608"/>
                  </a:cubicBezTo>
                  <a:cubicBezTo>
                    <a:pt x="51629" y="2608"/>
                    <a:pt x="51599" y="2611"/>
                    <a:pt x="51569" y="2618"/>
                  </a:cubicBezTo>
                  <a:cubicBezTo>
                    <a:pt x="51527" y="2608"/>
                    <a:pt x="51481" y="2602"/>
                    <a:pt x="51434" y="2602"/>
                  </a:cubicBezTo>
                  <a:cubicBezTo>
                    <a:pt x="51367" y="2602"/>
                    <a:pt x="51298" y="2614"/>
                    <a:pt x="51239" y="2644"/>
                  </a:cubicBezTo>
                  <a:cubicBezTo>
                    <a:pt x="51229" y="2649"/>
                    <a:pt x="51220" y="2651"/>
                    <a:pt x="51212" y="2651"/>
                  </a:cubicBezTo>
                  <a:cubicBezTo>
                    <a:pt x="51177" y="2651"/>
                    <a:pt x="51153" y="2613"/>
                    <a:pt x="51112" y="2593"/>
                  </a:cubicBezTo>
                  <a:cubicBezTo>
                    <a:pt x="51061" y="2593"/>
                    <a:pt x="50985" y="2542"/>
                    <a:pt x="50934" y="2542"/>
                  </a:cubicBezTo>
                  <a:cubicBezTo>
                    <a:pt x="50914" y="2545"/>
                    <a:pt x="50894" y="2547"/>
                    <a:pt x="50875" y="2547"/>
                  </a:cubicBezTo>
                  <a:cubicBezTo>
                    <a:pt x="50748" y="2547"/>
                    <a:pt x="50641" y="2478"/>
                    <a:pt x="50553" y="2390"/>
                  </a:cubicBezTo>
                  <a:cubicBezTo>
                    <a:pt x="50529" y="2374"/>
                    <a:pt x="50513" y="2368"/>
                    <a:pt x="50501" y="2368"/>
                  </a:cubicBezTo>
                  <a:cubicBezTo>
                    <a:pt x="50474" y="2368"/>
                    <a:pt x="50469" y="2397"/>
                    <a:pt x="50451" y="2415"/>
                  </a:cubicBezTo>
                  <a:cubicBezTo>
                    <a:pt x="50400" y="2415"/>
                    <a:pt x="50299" y="2415"/>
                    <a:pt x="50222" y="2390"/>
                  </a:cubicBezTo>
                  <a:cubicBezTo>
                    <a:pt x="50202" y="2383"/>
                    <a:pt x="50181" y="2380"/>
                    <a:pt x="50162" y="2380"/>
                  </a:cubicBezTo>
                  <a:cubicBezTo>
                    <a:pt x="50107" y="2380"/>
                    <a:pt x="50056" y="2403"/>
                    <a:pt x="50019" y="2440"/>
                  </a:cubicBezTo>
                  <a:cubicBezTo>
                    <a:pt x="50000" y="2498"/>
                    <a:pt x="49952" y="2526"/>
                    <a:pt x="49908" y="2526"/>
                  </a:cubicBezTo>
                  <a:cubicBezTo>
                    <a:pt x="49893" y="2526"/>
                    <a:pt x="49879" y="2523"/>
                    <a:pt x="49866" y="2517"/>
                  </a:cubicBezTo>
                  <a:cubicBezTo>
                    <a:pt x="49714" y="2517"/>
                    <a:pt x="49562" y="2542"/>
                    <a:pt x="49434" y="2618"/>
                  </a:cubicBezTo>
                  <a:cubicBezTo>
                    <a:pt x="49363" y="2659"/>
                    <a:pt x="49284" y="2679"/>
                    <a:pt x="49205" y="2679"/>
                  </a:cubicBezTo>
                  <a:cubicBezTo>
                    <a:pt x="49086" y="2679"/>
                    <a:pt x="48967" y="2634"/>
                    <a:pt x="48875" y="2542"/>
                  </a:cubicBezTo>
                  <a:cubicBezTo>
                    <a:pt x="48837" y="2504"/>
                    <a:pt x="48793" y="2485"/>
                    <a:pt x="48751" y="2485"/>
                  </a:cubicBezTo>
                  <a:cubicBezTo>
                    <a:pt x="48710" y="2485"/>
                    <a:pt x="48672" y="2504"/>
                    <a:pt x="48647" y="2542"/>
                  </a:cubicBezTo>
                  <a:cubicBezTo>
                    <a:pt x="48611" y="2560"/>
                    <a:pt x="48575" y="2578"/>
                    <a:pt x="48530" y="2578"/>
                  </a:cubicBezTo>
                  <a:cubicBezTo>
                    <a:pt x="48511" y="2578"/>
                    <a:pt x="48491" y="2575"/>
                    <a:pt x="48469" y="2568"/>
                  </a:cubicBezTo>
                  <a:cubicBezTo>
                    <a:pt x="48392" y="2542"/>
                    <a:pt x="48316" y="2542"/>
                    <a:pt x="48240" y="2542"/>
                  </a:cubicBezTo>
                  <a:lnTo>
                    <a:pt x="48189" y="2542"/>
                  </a:lnTo>
                  <a:lnTo>
                    <a:pt x="47935" y="2415"/>
                  </a:lnTo>
                  <a:cubicBezTo>
                    <a:pt x="47914" y="2408"/>
                    <a:pt x="47892" y="2405"/>
                    <a:pt x="47870" y="2405"/>
                  </a:cubicBezTo>
                  <a:cubicBezTo>
                    <a:pt x="47808" y="2405"/>
                    <a:pt x="47743" y="2429"/>
                    <a:pt x="47706" y="2466"/>
                  </a:cubicBezTo>
                  <a:cubicBezTo>
                    <a:pt x="47630" y="2542"/>
                    <a:pt x="47604" y="2644"/>
                    <a:pt x="47630" y="2745"/>
                  </a:cubicBezTo>
                  <a:cubicBezTo>
                    <a:pt x="47655" y="2822"/>
                    <a:pt x="47604" y="2847"/>
                    <a:pt x="47528" y="2847"/>
                  </a:cubicBezTo>
                  <a:lnTo>
                    <a:pt x="47427" y="2847"/>
                  </a:lnTo>
                  <a:cubicBezTo>
                    <a:pt x="47384" y="2864"/>
                    <a:pt x="47342" y="2872"/>
                    <a:pt x="47301" y="2872"/>
                  </a:cubicBezTo>
                  <a:cubicBezTo>
                    <a:pt x="47220" y="2872"/>
                    <a:pt x="47147" y="2839"/>
                    <a:pt x="47096" y="2771"/>
                  </a:cubicBezTo>
                  <a:cubicBezTo>
                    <a:pt x="47045" y="2720"/>
                    <a:pt x="47045" y="2644"/>
                    <a:pt x="47122" y="2618"/>
                  </a:cubicBezTo>
                  <a:cubicBezTo>
                    <a:pt x="47122" y="2593"/>
                    <a:pt x="47122" y="2568"/>
                    <a:pt x="47122" y="2542"/>
                  </a:cubicBezTo>
                  <a:cubicBezTo>
                    <a:pt x="47016" y="2489"/>
                    <a:pt x="46922" y="2412"/>
                    <a:pt x="46815" y="2412"/>
                  </a:cubicBezTo>
                  <a:cubicBezTo>
                    <a:pt x="46768" y="2412"/>
                    <a:pt x="46719" y="2427"/>
                    <a:pt x="46664" y="2466"/>
                  </a:cubicBezTo>
                  <a:cubicBezTo>
                    <a:pt x="46461" y="2466"/>
                    <a:pt x="46385" y="2695"/>
                    <a:pt x="46207" y="2695"/>
                  </a:cubicBezTo>
                  <a:cubicBezTo>
                    <a:pt x="46169" y="2741"/>
                    <a:pt x="46135" y="2757"/>
                    <a:pt x="46103" y="2757"/>
                  </a:cubicBezTo>
                  <a:cubicBezTo>
                    <a:pt x="46049" y="2757"/>
                    <a:pt x="46001" y="2711"/>
                    <a:pt x="45952" y="2695"/>
                  </a:cubicBezTo>
                  <a:cubicBezTo>
                    <a:pt x="45887" y="2695"/>
                    <a:pt x="45803" y="2807"/>
                    <a:pt x="45716" y="2807"/>
                  </a:cubicBezTo>
                  <a:cubicBezTo>
                    <a:pt x="45702" y="2807"/>
                    <a:pt x="45687" y="2804"/>
                    <a:pt x="45673" y="2796"/>
                  </a:cubicBezTo>
                  <a:cubicBezTo>
                    <a:pt x="45635" y="2822"/>
                    <a:pt x="45590" y="2834"/>
                    <a:pt x="45549" y="2834"/>
                  </a:cubicBezTo>
                  <a:cubicBezTo>
                    <a:pt x="45508" y="2834"/>
                    <a:pt x="45470" y="2822"/>
                    <a:pt x="45444" y="2796"/>
                  </a:cubicBezTo>
                  <a:cubicBezTo>
                    <a:pt x="45317" y="2796"/>
                    <a:pt x="45317" y="2745"/>
                    <a:pt x="45266" y="2745"/>
                  </a:cubicBezTo>
                  <a:cubicBezTo>
                    <a:pt x="45114" y="2695"/>
                    <a:pt x="45165" y="2644"/>
                    <a:pt x="45037" y="2568"/>
                  </a:cubicBezTo>
                  <a:cubicBezTo>
                    <a:pt x="44959" y="2617"/>
                    <a:pt x="44880" y="2635"/>
                    <a:pt x="44801" y="2635"/>
                  </a:cubicBezTo>
                  <a:cubicBezTo>
                    <a:pt x="44677" y="2635"/>
                    <a:pt x="44552" y="2589"/>
                    <a:pt x="44428" y="2542"/>
                  </a:cubicBezTo>
                  <a:lnTo>
                    <a:pt x="44402" y="2517"/>
                  </a:lnTo>
                  <a:lnTo>
                    <a:pt x="44402" y="2517"/>
                  </a:lnTo>
                  <a:lnTo>
                    <a:pt x="44428" y="2568"/>
                  </a:lnTo>
                  <a:cubicBezTo>
                    <a:pt x="44402" y="2669"/>
                    <a:pt x="44300" y="2669"/>
                    <a:pt x="44224" y="2669"/>
                  </a:cubicBezTo>
                  <a:cubicBezTo>
                    <a:pt x="44148" y="2669"/>
                    <a:pt x="44148" y="2618"/>
                    <a:pt x="44148" y="2568"/>
                  </a:cubicBezTo>
                  <a:cubicBezTo>
                    <a:pt x="44059" y="2593"/>
                    <a:pt x="43970" y="2606"/>
                    <a:pt x="43881" y="2606"/>
                  </a:cubicBezTo>
                  <a:cubicBezTo>
                    <a:pt x="43792" y="2606"/>
                    <a:pt x="43703" y="2593"/>
                    <a:pt x="43614" y="2568"/>
                  </a:cubicBezTo>
                  <a:lnTo>
                    <a:pt x="43538" y="2568"/>
                  </a:lnTo>
                  <a:lnTo>
                    <a:pt x="43513" y="2593"/>
                  </a:lnTo>
                  <a:cubicBezTo>
                    <a:pt x="43374" y="2714"/>
                    <a:pt x="43235" y="2847"/>
                    <a:pt x="43065" y="2847"/>
                  </a:cubicBezTo>
                  <a:cubicBezTo>
                    <a:pt x="42985" y="2847"/>
                    <a:pt x="42898" y="2818"/>
                    <a:pt x="42801" y="2745"/>
                  </a:cubicBezTo>
                  <a:lnTo>
                    <a:pt x="42750" y="2745"/>
                  </a:lnTo>
                  <a:cubicBezTo>
                    <a:pt x="42687" y="2796"/>
                    <a:pt x="42617" y="2822"/>
                    <a:pt x="42550" y="2822"/>
                  </a:cubicBezTo>
                  <a:cubicBezTo>
                    <a:pt x="42483" y="2822"/>
                    <a:pt x="42420" y="2796"/>
                    <a:pt x="42369" y="2745"/>
                  </a:cubicBezTo>
                  <a:cubicBezTo>
                    <a:pt x="42343" y="2745"/>
                    <a:pt x="42318" y="2745"/>
                    <a:pt x="42318" y="2771"/>
                  </a:cubicBezTo>
                  <a:cubicBezTo>
                    <a:pt x="42288" y="2808"/>
                    <a:pt x="42263" y="2821"/>
                    <a:pt x="42240" y="2821"/>
                  </a:cubicBezTo>
                  <a:cubicBezTo>
                    <a:pt x="42184" y="2821"/>
                    <a:pt x="42143" y="2745"/>
                    <a:pt x="42089" y="2745"/>
                  </a:cubicBezTo>
                  <a:cubicBezTo>
                    <a:pt x="41988" y="2786"/>
                    <a:pt x="41927" y="2810"/>
                    <a:pt x="41882" y="2810"/>
                  </a:cubicBezTo>
                  <a:cubicBezTo>
                    <a:pt x="41815" y="2810"/>
                    <a:pt x="41784" y="2756"/>
                    <a:pt x="41708" y="2618"/>
                  </a:cubicBezTo>
                  <a:cubicBezTo>
                    <a:pt x="41683" y="2568"/>
                    <a:pt x="41657" y="2542"/>
                    <a:pt x="41632" y="2517"/>
                  </a:cubicBezTo>
                  <a:cubicBezTo>
                    <a:pt x="41581" y="2542"/>
                    <a:pt x="41530" y="2568"/>
                    <a:pt x="41479" y="2618"/>
                  </a:cubicBezTo>
                  <a:cubicBezTo>
                    <a:pt x="41418" y="2680"/>
                    <a:pt x="41328" y="2714"/>
                    <a:pt x="41239" y="2714"/>
                  </a:cubicBezTo>
                  <a:cubicBezTo>
                    <a:pt x="41181" y="2714"/>
                    <a:pt x="41123" y="2699"/>
                    <a:pt x="41073" y="2669"/>
                  </a:cubicBezTo>
                  <a:cubicBezTo>
                    <a:pt x="41013" y="2639"/>
                    <a:pt x="40945" y="2627"/>
                    <a:pt x="40878" y="2627"/>
                  </a:cubicBezTo>
                  <a:cubicBezTo>
                    <a:pt x="40831" y="2627"/>
                    <a:pt x="40784" y="2633"/>
                    <a:pt x="40742" y="2644"/>
                  </a:cubicBezTo>
                  <a:cubicBezTo>
                    <a:pt x="40704" y="2656"/>
                    <a:pt x="40660" y="2663"/>
                    <a:pt x="40615" y="2663"/>
                  </a:cubicBezTo>
                  <a:cubicBezTo>
                    <a:pt x="40571" y="2663"/>
                    <a:pt x="40526" y="2656"/>
                    <a:pt x="40488" y="2644"/>
                  </a:cubicBezTo>
                  <a:cubicBezTo>
                    <a:pt x="40437" y="2631"/>
                    <a:pt x="40386" y="2625"/>
                    <a:pt x="40336" y="2625"/>
                  </a:cubicBezTo>
                  <a:cubicBezTo>
                    <a:pt x="40285" y="2625"/>
                    <a:pt x="40234" y="2631"/>
                    <a:pt x="40183" y="2644"/>
                  </a:cubicBezTo>
                  <a:cubicBezTo>
                    <a:pt x="40031" y="2695"/>
                    <a:pt x="39827" y="2644"/>
                    <a:pt x="39675" y="2720"/>
                  </a:cubicBezTo>
                  <a:cubicBezTo>
                    <a:pt x="39662" y="2733"/>
                    <a:pt x="39649" y="2739"/>
                    <a:pt x="39637" y="2739"/>
                  </a:cubicBezTo>
                  <a:cubicBezTo>
                    <a:pt x="39624" y="2739"/>
                    <a:pt x="39611" y="2733"/>
                    <a:pt x="39599" y="2720"/>
                  </a:cubicBezTo>
                  <a:cubicBezTo>
                    <a:pt x="39577" y="2666"/>
                    <a:pt x="39551" y="2649"/>
                    <a:pt x="39522" y="2649"/>
                  </a:cubicBezTo>
                  <a:cubicBezTo>
                    <a:pt x="39483" y="2649"/>
                    <a:pt x="39439" y="2680"/>
                    <a:pt x="39395" y="2695"/>
                  </a:cubicBezTo>
                  <a:cubicBezTo>
                    <a:pt x="39348" y="2726"/>
                    <a:pt x="39320" y="2748"/>
                    <a:pt x="39294" y="2748"/>
                  </a:cubicBezTo>
                  <a:cubicBezTo>
                    <a:pt x="39278" y="2748"/>
                    <a:pt x="39262" y="2739"/>
                    <a:pt x="39243" y="2720"/>
                  </a:cubicBezTo>
                  <a:cubicBezTo>
                    <a:pt x="39207" y="2693"/>
                    <a:pt x="39167" y="2685"/>
                    <a:pt x="39126" y="2685"/>
                  </a:cubicBezTo>
                  <a:cubicBezTo>
                    <a:pt x="39069" y="2685"/>
                    <a:pt x="39008" y="2700"/>
                    <a:pt x="38946" y="2700"/>
                  </a:cubicBezTo>
                  <a:cubicBezTo>
                    <a:pt x="38926" y="2700"/>
                    <a:pt x="38907" y="2699"/>
                    <a:pt x="38887" y="2695"/>
                  </a:cubicBezTo>
                  <a:lnTo>
                    <a:pt x="38887" y="2695"/>
                  </a:lnTo>
                  <a:cubicBezTo>
                    <a:pt x="38887" y="2847"/>
                    <a:pt x="39039" y="2974"/>
                    <a:pt x="38989" y="3127"/>
                  </a:cubicBezTo>
                  <a:cubicBezTo>
                    <a:pt x="38861" y="3127"/>
                    <a:pt x="38734" y="3152"/>
                    <a:pt x="38633" y="3203"/>
                  </a:cubicBezTo>
                  <a:cubicBezTo>
                    <a:pt x="38583" y="3233"/>
                    <a:pt x="38525" y="3247"/>
                    <a:pt x="38465" y="3247"/>
                  </a:cubicBezTo>
                  <a:cubicBezTo>
                    <a:pt x="38373" y="3247"/>
                    <a:pt x="38278" y="3214"/>
                    <a:pt x="38201" y="3152"/>
                  </a:cubicBezTo>
                  <a:cubicBezTo>
                    <a:pt x="38182" y="3146"/>
                    <a:pt x="38161" y="3144"/>
                    <a:pt x="38139" y="3144"/>
                  </a:cubicBezTo>
                  <a:cubicBezTo>
                    <a:pt x="38117" y="3144"/>
                    <a:pt x="38094" y="3146"/>
                    <a:pt x="38070" y="3146"/>
                  </a:cubicBezTo>
                  <a:cubicBezTo>
                    <a:pt x="38023" y="3146"/>
                    <a:pt x="37972" y="3139"/>
                    <a:pt x="37921" y="3101"/>
                  </a:cubicBezTo>
                  <a:cubicBezTo>
                    <a:pt x="37896" y="3076"/>
                    <a:pt x="37819" y="3076"/>
                    <a:pt x="37743" y="3076"/>
                  </a:cubicBezTo>
                  <a:lnTo>
                    <a:pt x="37514" y="3152"/>
                  </a:lnTo>
                  <a:cubicBezTo>
                    <a:pt x="37495" y="3158"/>
                    <a:pt x="37475" y="3162"/>
                    <a:pt x="37453" y="3162"/>
                  </a:cubicBezTo>
                  <a:cubicBezTo>
                    <a:pt x="37389" y="3162"/>
                    <a:pt x="37317" y="3133"/>
                    <a:pt x="37260" y="3076"/>
                  </a:cubicBezTo>
                  <a:cubicBezTo>
                    <a:pt x="37184" y="3025"/>
                    <a:pt x="37260" y="2949"/>
                    <a:pt x="37235" y="2872"/>
                  </a:cubicBezTo>
                  <a:cubicBezTo>
                    <a:pt x="37235" y="2872"/>
                    <a:pt x="37235" y="2872"/>
                    <a:pt x="37235" y="2847"/>
                  </a:cubicBezTo>
                  <a:cubicBezTo>
                    <a:pt x="37184" y="2847"/>
                    <a:pt x="37133" y="2872"/>
                    <a:pt x="37082" y="2898"/>
                  </a:cubicBezTo>
                  <a:cubicBezTo>
                    <a:pt x="37082" y="2923"/>
                    <a:pt x="37057" y="2949"/>
                    <a:pt x="37032" y="2949"/>
                  </a:cubicBezTo>
                  <a:cubicBezTo>
                    <a:pt x="37024" y="2956"/>
                    <a:pt x="37012" y="2959"/>
                    <a:pt x="36999" y="2959"/>
                  </a:cubicBezTo>
                  <a:cubicBezTo>
                    <a:pt x="36968" y="2959"/>
                    <a:pt x="36930" y="2941"/>
                    <a:pt x="36930" y="2923"/>
                  </a:cubicBezTo>
                  <a:cubicBezTo>
                    <a:pt x="36930" y="2882"/>
                    <a:pt x="36930" y="2808"/>
                    <a:pt x="36876" y="2808"/>
                  </a:cubicBezTo>
                  <a:cubicBezTo>
                    <a:pt x="36863" y="2808"/>
                    <a:pt x="36848" y="2812"/>
                    <a:pt x="36828" y="2822"/>
                  </a:cubicBezTo>
                  <a:cubicBezTo>
                    <a:pt x="36796" y="2838"/>
                    <a:pt x="36771" y="2846"/>
                    <a:pt x="36752" y="2846"/>
                  </a:cubicBezTo>
                  <a:cubicBezTo>
                    <a:pt x="36710" y="2846"/>
                    <a:pt x="36693" y="2807"/>
                    <a:pt x="36676" y="2720"/>
                  </a:cubicBezTo>
                  <a:cubicBezTo>
                    <a:pt x="36498" y="2720"/>
                    <a:pt x="36498" y="2695"/>
                    <a:pt x="36523" y="2568"/>
                  </a:cubicBezTo>
                  <a:cubicBezTo>
                    <a:pt x="36549" y="2517"/>
                    <a:pt x="36549" y="2466"/>
                    <a:pt x="36523" y="2415"/>
                  </a:cubicBezTo>
                  <a:cubicBezTo>
                    <a:pt x="36506" y="2415"/>
                    <a:pt x="36486" y="2418"/>
                    <a:pt x="36467" y="2418"/>
                  </a:cubicBezTo>
                  <a:cubicBezTo>
                    <a:pt x="36427" y="2418"/>
                    <a:pt x="36388" y="2407"/>
                    <a:pt x="36371" y="2339"/>
                  </a:cubicBezTo>
                  <a:cubicBezTo>
                    <a:pt x="36269" y="2415"/>
                    <a:pt x="36117" y="2390"/>
                    <a:pt x="36015" y="2415"/>
                  </a:cubicBezTo>
                  <a:cubicBezTo>
                    <a:pt x="35951" y="2543"/>
                    <a:pt x="35897" y="2600"/>
                    <a:pt x="35809" y="2600"/>
                  </a:cubicBezTo>
                  <a:cubicBezTo>
                    <a:pt x="35757" y="2600"/>
                    <a:pt x="35693" y="2580"/>
                    <a:pt x="35608" y="2542"/>
                  </a:cubicBezTo>
                  <a:lnTo>
                    <a:pt x="35379" y="2542"/>
                  </a:lnTo>
                  <a:cubicBezTo>
                    <a:pt x="35356" y="2565"/>
                    <a:pt x="35333" y="2574"/>
                    <a:pt x="35311" y="2574"/>
                  </a:cubicBezTo>
                  <a:cubicBezTo>
                    <a:pt x="35259" y="2574"/>
                    <a:pt x="35212" y="2527"/>
                    <a:pt x="35176" y="2491"/>
                  </a:cubicBezTo>
                  <a:cubicBezTo>
                    <a:pt x="35122" y="2455"/>
                    <a:pt x="35119" y="2419"/>
                    <a:pt x="35113" y="2419"/>
                  </a:cubicBezTo>
                  <a:cubicBezTo>
                    <a:pt x="35110" y="2419"/>
                    <a:pt x="35107" y="2426"/>
                    <a:pt x="35100" y="2440"/>
                  </a:cubicBezTo>
                  <a:cubicBezTo>
                    <a:pt x="35061" y="2489"/>
                    <a:pt x="35018" y="2504"/>
                    <a:pt x="34974" y="2504"/>
                  </a:cubicBezTo>
                  <a:cubicBezTo>
                    <a:pt x="34904" y="2504"/>
                    <a:pt x="34832" y="2466"/>
                    <a:pt x="34769" y="2466"/>
                  </a:cubicBezTo>
                  <a:lnTo>
                    <a:pt x="34693" y="2466"/>
                  </a:lnTo>
                  <a:cubicBezTo>
                    <a:pt x="34668" y="2517"/>
                    <a:pt x="34642" y="2618"/>
                    <a:pt x="34617" y="2618"/>
                  </a:cubicBezTo>
                  <a:cubicBezTo>
                    <a:pt x="34532" y="2618"/>
                    <a:pt x="34448" y="2664"/>
                    <a:pt x="34363" y="2664"/>
                  </a:cubicBezTo>
                  <a:cubicBezTo>
                    <a:pt x="34320" y="2664"/>
                    <a:pt x="34278" y="2652"/>
                    <a:pt x="34236" y="2618"/>
                  </a:cubicBezTo>
                  <a:cubicBezTo>
                    <a:pt x="34226" y="2616"/>
                    <a:pt x="34217" y="2615"/>
                    <a:pt x="34208" y="2615"/>
                  </a:cubicBezTo>
                  <a:cubicBezTo>
                    <a:pt x="34129" y="2615"/>
                    <a:pt x="34063" y="2698"/>
                    <a:pt x="33984" y="2698"/>
                  </a:cubicBezTo>
                  <a:cubicBezTo>
                    <a:pt x="33975" y="2698"/>
                    <a:pt x="33966" y="2697"/>
                    <a:pt x="33956" y="2695"/>
                  </a:cubicBezTo>
                  <a:cubicBezTo>
                    <a:pt x="33939" y="2712"/>
                    <a:pt x="33922" y="2717"/>
                    <a:pt x="33906" y="2717"/>
                  </a:cubicBezTo>
                  <a:cubicBezTo>
                    <a:pt x="33874" y="2717"/>
                    <a:pt x="33846" y="2695"/>
                    <a:pt x="33829" y="2695"/>
                  </a:cubicBezTo>
                  <a:cubicBezTo>
                    <a:pt x="33753" y="2707"/>
                    <a:pt x="33683" y="2714"/>
                    <a:pt x="33616" y="2714"/>
                  </a:cubicBezTo>
                  <a:cubicBezTo>
                    <a:pt x="33550" y="2714"/>
                    <a:pt x="33486" y="2707"/>
                    <a:pt x="33422" y="2695"/>
                  </a:cubicBezTo>
                  <a:cubicBezTo>
                    <a:pt x="33336" y="2677"/>
                    <a:pt x="33249" y="2636"/>
                    <a:pt x="33154" y="2636"/>
                  </a:cubicBezTo>
                  <a:cubicBezTo>
                    <a:pt x="33110" y="2636"/>
                    <a:pt x="33064" y="2645"/>
                    <a:pt x="33016" y="2669"/>
                  </a:cubicBezTo>
                  <a:cubicBezTo>
                    <a:pt x="32990" y="2669"/>
                    <a:pt x="32940" y="2644"/>
                    <a:pt x="32889" y="2618"/>
                  </a:cubicBezTo>
                  <a:cubicBezTo>
                    <a:pt x="32838" y="2635"/>
                    <a:pt x="32787" y="2644"/>
                    <a:pt x="32737" y="2644"/>
                  </a:cubicBezTo>
                  <a:cubicBezTo>
                    <a:pt x="32637" y="2644"/>
                    <a:pt x="32541" y="2610"/>
                    <a:pt x="32457" y="2542"/>
                  </a:cubicBezTo>
                  <a:cubicBezTo>
                    <a:pt x="32436" y="2522"/>
                    <a:pt x="32416" y="2484"/>
                    <a:pt x="32368" y="2484"/>
                  </a:cubicBezTo>
                  <a:cubicBezTo>
                    <a:pt x="32357" y="2484"/>
                    <a:pt x="32344" y="2486"/>
                    <a:pt x="32330" y="2491"/>
                  </a:cubicBezTo>
                  <a:cubicBezTo>
                    <a:pt x="32253" y="2517"/>
                    <a:pt x="32177" y="2529"/>
                    <a:pt x="32101" y="2529"/>
                  </a:cubicBezTo>
                  <a:cubicBezTo>
                    <a:pt x="32025" y="2529"/>
                    <a:pt x="31948" y="2517"/>
                    <a:pt x="31872" y="2491"/>
                  </a:cubicBezTo>
                  <a:cubicBezTo>
                    <a:pt x="31821" y="2479"/>
                    <a:pt x="31770" y="2472"/>
                    <a:pt x="31720" y="2472"/>
                  </a:cubicBezTo>
                  <a:cubicBezTo>
                    <a:pt x="31669" y="2472"/>
                    <a:pt x="31618" y="2479"/>
                    <a:pt x="31567" y="2491"/>
                  </a:cubicBezTo>
                  <a:cubicBezTo>
                    <a:pt x="31499" y="2511"/>
                    <a:pt x="31427" y="2519"/>
                    <a:pt x="31354" y="2519"/>
                  </a:cubicBezTo>
                  <a:cubicBezTo>
                    <a:pt x="31234" y="2519"/>
                    <a:pt x="31108" y="2497"/>
                    <a:pt x="30983" y="2466"/>
                  </a:cubicBezTo>
                  <a:cubicBezTo>
                    <a:pt x="30961" y="2470"/>
                    <a:pt x="30939" y="2472"/>
                    <a:pt x="30918" y="2472"/>
                  </a:cubicBezTo>
                  <a:cubicBezTo>
                    <a:pt x="30814" y="2472"/>
                    <a:pt x="30720" y="2423"/>
                    <a:pt x="30678" y="2339"/>
                  </a:cubicBezTo>
                  <a:cubicBezTo>
                    <a:pt x="30658" y="2309"/>
                    <a:pt x="30638" y="2299"/>
                    <a:pt x="30616" y="2299"/>
                  </a:cubicBezTo>
                  <a:cubicBezTo>
                    <a:pt x="30583" y="2299"/>
                    <a:pt x="30546" y="2323"/>
                    <a:pt x="30500" y="2339"/>
                  </a:cubicBezTo>
                  <a:cubicBezTo>
                    <a:pt x="30459" y="2359"/>
                    <a:pt x="30451" y="2429"/>
                    <a:pt x="30409" y="2429"/>
                  </a:cubicBezTo>
                  <a:cubicBezTo>
                    <a:pt x="30399" y="2429"/>
                    <a:pt x="30387" y="2425"/>
                    <a:pt x="30373" y="2415"/>
                  </a:cubicBezTo>
                  <a:cubicBezTo>
                    <a:pt x="30341" y="2384"/>
                    <a:pt x="30290" y="2362"/>
                    <a:pt x="30238" y="2362"/>
                  </a:cubicBezTo>
                  <a:cubicBezTo>
                    <a:pt x="30206" y="2362"/>
                    <a:pt x="30173" y="2370"/>
                    <a:pt x="30144" y="2390"/>
                  </a:cubicBezTo>
                  <a:cubicBezTo>
                    <a:pt x="30110" y="2407"/>
                    <a:pt x="30073" y="2415"/>
                    <a:pt x="30037" y="2415"/>
                  </a:cubicBezTo>
                  <a:cubicBezTo>
                    <a:pt x="29963" y="2415"/>
                    <a:pt x="29890" y="2381"/>
                    <a:pt x="29839" y="2313"/>
                  </a:cubicBezTo>
                  <a:cubicBezTo>
                    <a:pt x="29763" y="2237"/>
                    <a:pt x="29686" y="2186"/>
                    <a:pt x="29585" y="2186"/>
                  </a:cubicBezTo>
                  <a:cubicBezTo>
                    <a:pt x="29559" y="2237"/>
                    <a:pt x="29508" y="2263"/>
                    <a:pt x="29432" y="2263"/>
                  </a:cubicBezTo>
                  <a:cubicBezTo>
                    <a:pt x="29419" y="2288"/>
                    <a:pt x="29407" y="2301"/>
                    <a:pt x="29394" y="2301"/>
                  </a:cubicBezTo>
                  <a:cubicBezTo>
                    <a:pt x="29381" y="2301"/>
                    <a:pt x="29369" y="2288"/>
                    <a:pt x="29356" y="2263"/>
                  </a:cubicBezTo>
                  <a:cubicBezTo>
                    <a:pt x="29356" y="2212"/>
                    <a:pt x="29381" y="2186"/>
                    <a:pt x="29432" y="2186"/>
                  </a:cubicBezTo>
                  <a:cubicBezTo>
                    <a:pt x="29363" y="2100"/>
                    <a:pt x="29271" y="2049"/>
                    <a:pt x="29170" y="2049"/>
                  </a:cubicBezTo>
                  <a:cubicBezTo>
                    <a:pt x="29123" y="2049"/>
                    <a:pt x="29074" y="2060"/>
                    <a:pt x="29026" y="2085"/>
                  </a:cubicBezTo>
                  <a:lnTo>
                    <a:pt x="28873" y="2085"/>
                  </a:lnTo>
                  <a:cubicBezTo>
                    <a:pt x="28746" y="2135"/>
                    <a:pt x="28619" y="2237"/>
                    <a:pt x="28517" y="2313"/>
                  </a:cubicBezTo>
                  <a:cubicBezTo>
                    <a:pt x="28449" y="2368"/>
                    <a:pt x="28403" y="2393"/>
                    <a:pt x="28351" y="2393"/>
                  </a:cubicBezTo>
                  <a:cubicBezTo>
                    <a:pt x="28306" y="2393"/>
                    <a:pt x="28258" y="2374"/>
                    <a:pt x="28187" y="2339"/>
                  </a:cubicBezTo>
                  <a:lnTo>
                    <a:pt x="28136" y="2339"/>
                  </a:lnTo>
                  <a:cubicBezTo>
                    <a:pt x="28136" y="2364"/>
                    <a:pt x="28123" y="2377"/>
                    <a:pt x="28107" y="2377"/>
                  </a:cubicBezTo>
                  <a:cubicBezTo>
                    <a:pt x="28091" y="2377"/>
                    <a:pt x="28072" y="2364"/>
                    <a:pt x="28060" y="2339"/>
                  </a:cubicBezTo>
                  <a:cubicBezTo>
                    <a:pt x="28060" y="2313"/>
                    <a:pt x="28060" y="2288"/>
                    <a:pt x="28060" y="2237"/>
                  </a:cubicBezTo>
                  <a:cubicBezTo>
                    <a:pt x="28009" y="2237"/>
                    <a:pt x="27958" y="2186"/>
                    <a:pt x="27933" y="2135"/>
                  </a:cubicBezTo>
                  <a:cubicBezTo>
                    <a:pt x="27882" y="2059"/>
                    <a:pt x="27831" y="1958"/>
                    <a:pt x="27806" y="1856"/>
                  </a:cubicBezTo>
                  <a:cubicBezTo>
                    <a:pt x="27806" y="1881"/>
                    <a:pt x="27780" y="1907"/>
                    <a:pt x="27780" y="1932"/>
                  </a:cubicBezTo>
                  <a:cubicBezTo>
                    <a:pt x="27780" y="2034"/>
                    <a:pt x="27628" y="2008"/>
                    <a:pt x="27653" y="2110"/>
                  </a:cubicBezTo>
                  <a:cubicBezTo>
                    <a:pt x="27653" y="2147"/>
                    <a:pt x="27626" y="2171"/>
                    <a:pt x="27601" y="2171"/>
                  </a:cubicBezTo>
                  <a:cubicBezTo>
                    <a:pt x="27592" y="2171"/>
                    <a:pt x="27584" y="2168"/>
                    <a:pt x="27577" y="2161"/>
                  </a:cubicBezTo>
                  <a:cubicBezTo>
                    <a:pt x="27543" y="2127"/>
                    <a:pt x="27503" y="2119"/>
                    <a:pt x="27462" y="2119"/>
                  </a:cubicBezTo>
                  <a:cubicBezTo>
                    <a:pt x="27421" y="2119"/>
                    <a:pt x="27377" y="2127"/>
                    <a:pt x="27336" y="2127"/>
                  </a:cubicBezTo>
                  <a:cubicBezTo>
                    <a:pt x="27294" y="2127"/>
                    <a:pt x="27255" y="2119"/>
                    <a:pt x="27221" y="2085"/>
                  </a:cubicBezTo>
                  <a:cubicBezTo>
                    <a:pt x="27134" y="2085"/>
                    <a:pt x="27065" y="2141"/>
                    <a:pt x="26968" y="2141"/>
                  </a:cubicBezTo>
                  <a:cubicBezTo>
                    <a:pt x="26951" y="2141"/>
                    <a:pt x="26934" y="2139"/>
                    <a:pt x="26916" y="2135"/>
                  </a:cubicBezTo>
                  <a:cubicBezTo>
                    <a:pt x="26898" y="2132"/>
                    <a:pt x="26882" y="2130"/>
                    <a:pt x="26865" y="2130"/>
                  </a:cubicBezTo>
                  <a:cubicBezTo>
                    <a:pt x="26767" y="2130"/>
                    <a:pt x="26695" y="2190"/>
                    <a:pt x="26586" y="2212"/>
                  </a:cubicBezTo>
                  <a:cubicBezTo>
                    <a:pt x="26408" y="2237"/>
                    <a:pt x="26408" y="2212"/>
                    <a:pt x="26230" y="2390"/>
                  </a:cubicBezTo>
                  <a:lnTo>
                    <a:pt x="26179" y="2390"/>
                  </a:lnTo>
                  <a:cubicBezTo>
                    <a:pt x="26163" y="2405"/>
                    <a:pt x="26157" y="2441"/>
                    <a:pt x="26143" y="2441"/>
                  </a:cubicBezTo>
                  <a:cubicBezTo>
                    <a:pt x="26134" y="2441"/>
                    <a:pt x="26122" y="2428"/>
                    <a:pt x="26103" y="2390"/>
                  </a:cubicBezTo>
                  <a:cubicBezTo>
                    <a:pt x="26077" y="2364"/>
                    <a:pt x="26052" y="2339"/>
                    <a:pt x="26026" y="2313"/>
                  </a:cubicBezTo>
                  <a:cubicBezTo>
                    <a:pt x="26012" y="2284"/>
                    <a:pt x="25980" y="2255"/>
                    <a:pt x="25951" y="2255"/>
                  </a:cubicBezTo>
                  <a:cubicBezTo>
                    <a:pt x="25930" y="2255"/>
                    <a:pt x="25910" y="2270"/>
                    <a:pt x="25899" y="2313"/>
                  </a:cubicBezTo>
                  <a:cubicBezTo>
                    <a:pt x="25899" y="2339"/>
                    <a:pt x="25874" y="2364"/>
                    <a:pt x="25823" y="2390"/>
                  </a:cubicBezTo>
                  <a:lnTo>
                    <a:pt x="25391" y="2440"/>
                  </a:lnTo>
                  <a:cubicBezTo>
                    <a:pt x="25340" y="2440"/>
                    <a:pt x="25289" y="2463"/>
                    <a:pt x="25246" y="2463"/>
                  </a:cubicBezTo>
                  <a:cubicBezTo>
                    <a:pt x="25224" y="2463"/>
                    <a:pt x="25205" y="2457"/>
                    <a:pt x="25188" y="2440"/>
                  </a:cubicBezTo>
                  <a:cubicBezTo>
                    <a:pt x="25142" y="2410"/>
                    <a:pt x="25088" y="2371"/>
                    <a:pt x="25030" y="2371"/>
                  </a:cubicBezTo>
                  <a:cubicBezTo>
                    <a:pt x="24990" y="2371"/>
                    <a:pt x="24949" y="2389"/>
                    <a:pt x="24908" y="2440"/>
                  </a:cubicBezTo>
                  <a:cubicBezTo>
                    <a:pt x="24880" y="2482"/>
                    <a:pt x="24844" y="2501"/>
                    <a:pt x="24805" y="2501"/>
                  </a:cubicBezTo>
                  <a:cubicBezTo>
                    <a:pt x="24773" y="2501"/>
                    <a:pt x="24739" y="2489"/>
                    <a:pt x="24705" y="2466"/>
                  </a:cubicBezTo>
                  <a:cubicBezTo>
                    <a:pt x="24654" y="2466"/>
                    <a:pt x="24578" y="2440"/>
                    <a:pt x="24502" y="2440"/>
                  </a:cubicBezTo>
                  <a:lnTo>
                    <a:pt x="24349" y="2440"/>
                  </a:lnTo>
                  <a:cubicBezTo>
                    <a:pt x="24319" y="2440"/>
                    <a:pt x="24292" y="2445"/>
                    <a:pt x="24268" y="2445"/>
                  </a:cubicBezTo>
                  <a:cubicBezTo>
                    <a:pt x="24232" y="2445"/>
                    <a:pt x="24202" y="2435"/>
                    <a:pt x="24171" y="2390"/>
                  </a:cubicBezTo>
                  <a:cubicBezTo>
                    <a:pt x="24076" y="2332"/>
                    <a:pt x="23966" y="2304"/>
                    <a:pt x="23853" y="2304"/>
                  </a:cubicBezTo>
                  <a:cubicBezTo>
                    <a:pt x="23815" y="2304"/>
                    <a:pt x="23777" y="2307"/>
                    <a:pt x="23739" y="2313"/>
                  </a:cubicBezTo>
                  <a:cubicBezTo>
                    <a:pt x="23714" y="2339"/>
                    <a:pt x="23688" y="2339"/>
                    <a:pt x="23663" y="2364"/>
                  </a:cubicBezTo>
                  <a:lnTo>
                    <a:pt x="23510" y="2390"/>
                  </a:lnTo>
                  <a:cubicBezTo>
                    <a:pt x="23411" y="2445"/>
                    <a:pt x="23308" y="2471"/>
                    <a:pt x="23206" y="2471"/>
                  </a:cubicBezTo>
                  <a:cubicBezTo>
                    <a:pt x="23071" y="2471"/>
                    <a:pt x="22940" y="2425"/>
                    <a:pt x="22824" y="2339"/>
                  </a:cubicBezTo>
                  <a:lnTo>
                    <a:pt x="22443" y="2237"/>
                  </a:lnTo>
                  <a:cubicBezTo>
                    <a:pt x="22367" y="2263"/>
                    <a:pt x="22316" y="2313"/>
                    <a:pt x="22240" y="2339"/>
                  </a:cubicBezTo>
                  <a:cubicBezTo>
                    <a:pt x="22231" y="2342"/>
                    <a:pt x="22221" y="2343"/>
                    <a:pt x="22209" y="2343"/>
                  </a:cubicBezTo>
                  <a:cubicBezTo>
                    <a:pt x="22111" y="2343"/>
                    <a:pt x="21912" y="2260"/>
                    <a:pt x="21935" y="2237"/>
                  </a:cubicBezTo>
                  <a:cubicBezTo>
                    <a:pt x="21985" y="2135"/>
                    <a:pt x="21833" y="2008"/>
                    <a:pt x="21985" y="1907"/>
                  </a:cubicBezTo>
                  <a:cubicBezTo>
                    <a:pt x="21960" y="1881"/>
                    <a:pt x="21960" y="1856"/>
                    <a:pt x="21985" y="1830"/>
                  </a:cubicBezTo>
                  <a:cubicBezTo>
                    <a:pt x="22011" y="1729"/>
                    <a:pt x="22011" y="1678"/>
                    <a:pt x="21935" y="1627"/>
                  </a:cubicBezTo>
                  <a:cubicBezTo>
                    <a:pt x="21858" y="1551"/>
                    <a:pt x="21858" y="1576"/>
                    <a:pt x="21807" y="1551"/>
                  </a:cubicBezTo>
                  <a:cubicBezTo>
                    <a:pt x="21731" y="1551"/>
                    <a:pt x="21630" y="1525"/>
                    <a:pt x="21579" y="1475"/>
                  </a:cubicBezTo>
                  <a:lnTo>
                    <a:pt x="21274" y="1475"/>
                  </a:lnTo>
                  <a:cubicBezTo>
                    <a:pt x="21236" y="1513"/>
                    <a:pt x="21185" y="1532"/>
                    <a:pt x="21131" y="1532"/>
                  </a:cubicBezTo>
                  <a:cubicBezTo>
                    <a:pt x="21077" y="1532"/>
                    <a:pt x="21020" y="1513"/>
                    <a:pt x="20969" y="1475"/>
                  </a:cubicBezTo>
                  <a:cubicBezTo>
                    <a:pt x="20943" y="1449"/>
                    <a:pt x="20918" y="1449"/>
                    <a:pt x="20892" y="1424"/>
                  </a:cubicBezTo>
                  <a:cubicBezTo>
                    <a:pt x="20913" y="1283"/>
                    <a:pt x="20837" y="1238"/>
                    <a:pt x="20741" y="1238"/>
                  </a:cubicBezTo>
                  <a:cubicBezTo>
                    <a:pt x="20716" y="1238"/>
                    <a:pt x="20690" y="1241"/>
                    <a:pt x="20664" y="1246"/>
                  </a:cubicBezTo>
                  <a:cubicBezTo>
                    <a:pt x="20664" y="1297"/>
                    <a:pt x="20765" y="1348"/>
                    <a:pt x="20715" y="1398"/>
                  </a:cubicBezTo>
                  <a:cubicBezTo>
                    <a:pt x="20707" y="1414"/>
                    <a:pt x="20694" y="1420"/>
                    <a:pt x="20679" y="1420"/>
                  </a:cubicBezTo>
                  <a:cubicBezTo>
                    <a:pt x="20647" y="1420"/>
                    <a:pt x="20605" y="1391"/>
                    <a:pt x="20587" y="1373"/>
                  </a:cubicBezTo>
                  <a:cubicBezTo>
                    <a:pt x="20537" y="1322"/>
                    <a:pt x="20435" y="1322"/>
                    <a:pt x="20359" y="1322"/>
                  </a:cubicBezTo>
                  <a:cubicBezTo>
                    <a:pt x="20232" y="1322"/>
                    <a:pt x="20232" y="1322"/>
                    <a:pt x="20282" y="1246"/>
                  </a:cubicBezTo>
                  <a:cubicBezTo>
                    <a:pt x="20228" y="1202"/>
                    <a:pt x="20187" y="1177"/>
                    <a:pt x="20149" y="1177"/>
                  </a:cubicBezTo>
                  <a:cubicBezTo>
                    <a:pt x="20098" y="1177"/>
                    <a:pt x="20050" y="1221"/>
                    <a:pt x="19977" y="1322"/>
                  </a:cubicBezTo>
                  <a:cubicBezTo>
                    <a:pt x="19944" y="1390"/>
                    <a:pt x="19876" y="1401"/>
                    <a:pt x="19804" y="1401"/>
                  </a:cubicBezTo>
                  <a:cubicBezTo>
                    <a:pt x="19769" y="1401"/>
                    <a:pt x="19732" y="1398"/>
                    <a:pt x="19698" y="1398"/>
                  </a:cubicBezTo>
                  <a:cubicBezTo>
                    <a:pt x="19662" y="1410"/>
                    <a:pt x="19615" y="1434"/>
                    <a:pt x="19583" y="1434"/>
                  </a:cubicBezTo>
                  <a:cubicBezTo>
                    <a:pt x="19547" y="1434"/>
                    <a:pt x="19531" y="1404"/>
                    <a:pt x="19571" y="1297"/>
                  </a:cubicBezTo>
                  <a:cubicBezTo>
                    <a:pt x="19571" y="1276"/>
                    <a:pt x="19521" y="1239"/>
                    <a:pt x="19488" y="1239"/>
                  </a:cubicBezTo>
                  <a:cubicBezTo>
                    <a:pt x="19481" y="1239"/>
                    <a:pt x="19474" y="1241"/>
                    <a:pt x="19469" y="1246"/>
                  </a:cubicBezTo>
                  <a:cubicBezTo>
                    <a:pt x="19437" y="1265"/>
                    <a:pt x="19409" y="1273"/>
                    <a:pt x="19385" y="1273"/>
                  </a:cubicBezTo>
                  <a:cubicBezTo>
                    <a:pt x="19314" y="1273"/>
                    <a:pt x="19272" y="1207"/>
                    <a:pt x="19215" y="1170"/>
                  </a:cubicBezTo>
                  <a:lnTo>
                    <a:pt x="19139" y="1170"/>
                  </a:lnTo>
                  <a:cubicBezTo>
                    <a:pt x="19109" y="1214"/>
                    <a:pt x="19054" y="1241"/>
                    <a:pt x="18998" y="1241"/>
                  </a:cubicBezTo>
                  <a:cubicBezTo>
                    <a:pt x="18957" y="1241"/>
                    <a:pt x="18917" y="1227"/>
                    <a:pt x="18885" y="1195"/>
                  </a:cubicBezTo>
                  <a:cubicBezTo>
                    <a:pt x="18859" y="1195"/>
                    <a:pt x="18808" y="1195"/>
                    <a:pt x="18783" y="1170"/>
                  </a:cubicBezTo>
                  <a:cubicBezTo>
                    <a:pt x="18717" y="1192"/>
                    <a:pt x="18689" y="1251"/>
                    <a:pt x="18634" y="1251"/>
                  </a:cubicBezTo>
                  <a:cubicBezTo>
                    <a:pt x="18625" y="1251"/>
                    <a:pt x="18616" y="1249"/>
                    <a:pt x="18605" y="1246"/>
                  </a:cubicBezTo>
                  <a:cubicBezTo>
                    <a:pt x="18554" y="1233"/>
                    <a:pt x="18503" y="1227"/>
                    <a:pt x="18456" y="1227"/>
                  </a:cubicBezTo>
                  <a:cubicBezTo>
                    <a:pt x="18408" y="1227"/>
                    <a:pt x="18364" y="1233"/>
                    <a:pt x="18325" y="1246"/>
                  </a:cubicBezTo>
                  <a:cubicBezTo>
                    <a:pt x="18198" y="1246"/>
                    <a:pt x="18224" y="1170"/>
                    <a:pt x="18224" y="1093"/>
                  </a:cubicBezTo>
                  <a:cubicBezTo>
                    <a:pt x="18198" y="1085"/>
                    <a:pt x="18174" y="1081"/>
                    <a:pt x="18149" y="1081"/>
                  </a:cubicBezTo>
                  <a:cubicBezTo>
                    <a:pt x="18028" y="1081"/>
                    <a:pt x="17919" y="1170"/>
                    <a:pt x="17792" y="1170"/>
                  </a:cubicBezTo>
                  <a:cubicBezTo>
                    <a:pt x="17741" y="1221"/>
                    <a:pt x="17715" y="1271"/>
                    <a:pt x="17665" y="1297"/>
                  </a:cubicBezTo>
                  <a:cubicBezTo>
                    <a:pt x="17599" y="1319"/>
                    <a:pt x="17552" y="1434"/>
                    <a:pt x="17492" y="1434"/>
                  </a:cubicBezTo>
                  <a:cubicBezTo>
                    <a:pt x="17482" y="1434"/>
                    <a:pt x="17472" y="1431"/>
                    <a:pt x="17461" y="1424"/>
                  </a:cubicBezTo>
                  <a:cubicBezTo>
                    <a:pt x="17360" y="1373"/>
                    <a:pt x="17410" y="1246"/>
                    <a:pt x="17436" y="1170"/>
                  </a:cubicBezTo>
                  <a:cubicBezTo>
                    <a:pt x="17436" y="1144"/>
                    <a:pt x="17461" y="1119"/>
                    <a:pt x="17461" y="1093"/>
                  </a:cubicBezTo>
                  <a:lnTo>
                    <a:pt x="17461" y="1093"/>
                  </a:lnTo>
                  <a:cubicBezTo>
                    <a:pt x="17450" y="1097"/>
                    <a:pt x="17440" y="1099"/>
                    <a:pt x="17430" y="1099"/>
                  </a:cubicBezTo>
                  <a:cubicBezTo>
                    <a:pt x="17370" y="1099"/>
                    <a:pt x="17323" y="1043"/>
                    <a:pt x="17258" y="1043"/>
                  </a:cubicBezTo>
                  <a:lnTo>
                    <a:pt x="17106" y="1170"/>
                  </a:lnTo>
                  <a:cubicBezTo>
                    <a:pt x="17029" y="1112"/>
                    <a:pt x="16953" y="1041"/>
                    <a:pt x="16855" y="1041"/>
                  </a:cubicBezTo>
                  <a:cubicBezTo>
                    <a:pt x="16823" y="1041"/>
                    <a:pt x="16788" y="1049"/>
                    <a:pt x="16750" y="1068"/>
                  </a:cubicBezTo>
                  <a:cubicBezTo>
                    <a:pt x="16720" y="1098"/>
                    <a:pt x="16682" y="1112"/>
                    <a:pt x="16644" y="1112"/>
                  </a:cubicBezTo>
                  <a:cubicBezTo>
                    <a:pt x="16585" y="1112"/>
                    <a:pt x="16526" y="1079"/>
                    <a:pt x="16496" y="1017"/>
                  </a:cubicBezTo>
                  <a:lnTo>
                    <a:pt x="16419" y="966"/>
                  </a:lnTo>
                  <a:cubicBezTo>
                    <a:pt x="16419" y="896"/>
                    <a:pt x="16466" y="880"/>
                    <a:pt x="16521" y="880"/>
                  </a:cubicBezTo>
                  <a:cubicBezTo>
                    <a:pt x="16565" y="880"/>
                    <a:pt x="16614" y="890"/>
                    <a:pt x="16648" y="890"/>
                  </a:cubicBezTo>
                  <a:cubicBezTo>
                    <a:pt x="16724" y="890"/>
                    <a:pt x="16750" y="916"/>
                    <a:pt x="16801" y="916"/>
                  </a:cubicBezTo>
                  <a:cubicBezTo>
                    <a:pt x="16851" y="916"/>
                    <a:pt x="16928" y="890"/>
                    <a:pt x="16902" y="788"/>
                  </a:cubicBezTo>
                  <a:cubicBezTo>
                    <a:pt x="16877" y="763"/>
                    <a:pt x="16877" y="738"/>
                    <a:pt x="16851" y="712"/>
                  </a:cubicBezTo>
                  <a:lnTo>
                    <a:pt x="16801" y="661"/>
                  </a:lnTo>
                  <a:lnTo>
                    <a:pt x="16623" y="509"/>
                  </a:lnTo>
                  <a:cubicBezTo>
                    <a:pt x="16566" y="466"/>
                    <a:pt x="16509" y="431"/>
                    <a:pt x="16447" y="431"/>
                  </a:cubicBezTo>
                  <a:cubicBezTo>
                    <a:pt x="16399" y="431"/>
                    <a:pt x="16348" y="453"/>
                    <a:pt x="16292" y="509"/>
                  </a:cubicBezTo>
                  <a:cubicBezTo>
                    <a:pt x="16241" y="571"/>
                    <a:pt x="16214" y="599"/>
                    <a:pt x="16196" y="599"/>
                  </a:cubicBezTo>
                  <a:cubicBezTo>
                    <a:pt x="16169" y="599"/>
                    <a:pt x="16160" y="538"/>
                    <a:pt x="16114" y="433"/>
                  </a:cubicBezTo>
                  <a:cubicBezTo>
                    <a:pt x="16103" y="435"/>
                    <a:pt x="16092" y="437"/>
                    <a:pt x="16080" y="437"/>
                  </a:cubicBezTo>
                  <a:cubicBezTo>
                    <a:pt x="15990" y="437"/>
                    <a:pt x="15900" y="356"/>
                    <a:pt x="15809" y="356"/>
                  </a:cubicBezTo>
                  <a:lnTo>
                    <a:pt x="15657" y="509"/>
                  </a:lnTo>
                  <a:cubicBezTo>
                    <a:pt x="15657" y="529"/>
                    <a:pt x="15624" y="567"/>
                    <a:pt x="15597" y="567"/>
                  </a:cubicBezTo>
                  <a:cubicBezTo>
                    <a:pt x="15591" y="567"/>
                    <a:pt x="15585" y="565"/>
                    <a:pt x="15581" y="560"/>
                  </a:cubicBezTo>
                  <a:cubicBezTo>
                    <a:pt x="15536" y="515"/>
                    <a:pt x="15491" y="495"/>
                    <a:pt x="15449" y="495"/>
                  </a:cubicBezTo>
                  <a:cubicBezTo>
                    <a:pt x="15395" y="495"/>
                    <a:pt x="15344" y="528"/>
                    <a:pt x="15301" y="585"/>
                  </a:cubicBezTo>
                  <a:cubicBezTo>
                    <a:pt x="15276" y="611"/>
                    <a:pt x="15250" y="661"/>
                    <a:pt x="15199" y="687"/>
                  </a:cubicBezTo>
                  <a:cubicBezTo>
                    <a:pt x="15178" y="701"/>
                    <a:pt x="15163" y="707"/>
                    <a:pt x="15151" y="707"/>
                  </a:cubicBezTo>
                  <a:cubicBezTo>
                    <a:pt x="15121" y="707"/>
                    <a:pt x="15116" y="666"/>
                    <a:pt x="15098" y="611"/>
                  </a:cubicBezTo>
                  <a:cubicBezTo>
                    <a:pt x="15021" y="636"/>
                    <a:pt x="14971" y="712"/>
                    <a:pt x="14869" y="712"/>
                  </a:cubicBezTo>
                  <a:cubicBezTo>
                    <a:pt x="14812" y="712"/>
                    <a:pt x="14783" y="755"/>
                    <a:pt x="14751" y="755"/>
                  </a:cubicBezTo>
                  <a:cubicBezTo>
                    <a:pt x="14740" y="755"/>
                    <a:pt x="14729" y="750"/>
                    <a:pt x="14716" y="738"/>
                  </a:cubicBezTo>
                  <a:cubicBezTo>
                    <a:pt x="14695" y="716"/>
                    <a:pt x="14660" y="708"/>
                    <a:pt x="14621" y="708"/>
                  </a:cubicBezTo>
                  <a:cubicBezTo>
                    <a:pt x="14567" y="708"/>
                    <a:pt x="14506" y="723"/>
                    <a:pt x="14462" y="738"/>
                  </a:cubicBezTo>
                  <a:cubicBezTo>
                    <a:pt x="14357" y="843"/>
                    <a:pt x="14227" y="900"/>
                    <a:pt x="14090" y="900"/>
                  </a:cubicBezTo>
                  <a:cubicBezTo>
                    <a:pt x="14029" y="900"/>
                    <a:pt x="13966" y="888"/>
                    <a:pt x="13903" y="865"/>
                  </a:cubicBezTo>
                  <a:cubicBezTo>
                    <a:pt x="13878" y="890"/>
                    <a:pt x="13827" y="941"/>
                    <a:pt x="13776" y="966"/>
                  </a:cubicBezTo>
                  <a:cubicBezTo>
                    <a:pt x="13700" y="966"/>
                    <a:pt x="13649" y="966"/>
                    <a:pt x="13649" y="865"/>
                  </a:cubicBezTo>
                  <a:lnTo>
                    <a:pt x="13674" y="738"/>
                  </a:lnTo>
                  <a:cubicBezTo>
                    <a:pt x="13674" y="712"/>
                    <a:pt x="13674" y="687"/>
                    <a:pt x="13700" y="687"/>
                  </a:cubicBezTo>
                  <a:cubicBezTo>
                    <a:pt x="13776" y="636"/>
                    <a:pt x="13776" y="585"/>
                    <a:pt x="13751" y="534"/>
                  </a:cubicBezTo>
                  <a:cubicBezTo>
                    <a:pt x="13680" y="499"/>
                    <a:pt x="13621" y="451"/>
                    <a:pt x="13550" y="451"/>
                  </a:cubicBezTo>
                  <a:cubicBezTo>
                    <a:pt x="13518" y="451"/>
                    <a:pt x="13484" y="460"/>
                    <a:pt x="13446" y="483"/>
                  </a:cubicBezTo>
                  <a:cubicBezTo>
                    <a:pt x="13436" y="488"/>
                    <a:pt x="13427" y="490"/>
                    <a:pt x="13418" y="490"/>
                  </a:cubicBezTo>
                  <a:cubicBezTo>
                    <a:pt x="13376" y="490"/>
                    <a:pt x="13335" y="449"/>
                    <a:pt x="13293" y="407"/>
                  </a:cubicBezTo>
                  <a:cubicBezTo>
                    <a:pt x="13272" y="397"/>
                    <a:pt x="13260" y="391"/>
                    <a:pt x="13251" y="391"/>
                  </a:cubicBezTo>
                  <a:cubicBezTo>
                    <a:pt x="13238" y="391"/>
                    <a:pt x="13232" y="403"/>
                    <a:pt x="13217" y="433"/>
                  </a:cubicBezTo>
                  <a:cubicBezTo>
                    <a:pt x="13242" y="483"/>
                    <a:pt x="13191" y="560"/>
                    <a:pt x="13141" y="560"/>
                  </a:cubicBezTo>
                  <a:cubicBezTo>
                    <a:pt x="13039" y="585"/>
                    <a:pt x="12963" y="585"/>
                    <a:pt x="12886" y="611"/>
                  </a:cubicBezTo>
                  <a:cubicBezTo>
                    <a:pt x="12785" y="636"/>
                    <a:pt x="12709" y="687"/>
                    <a:pt x="12632" y="738"/>
                  </a:cubicBezTo>
                  <a:lnTo>
                    <a:pt x="12632" y="814"/>
                  </a:lnTo>
                  <a:cubicBezTo>
                    <a:pt x="12632" y="814"/>
                    <a:pt x="12683" y="814"/>
                    <a:pt x="12683" y="839"/>
                  </a:cubicBezTo>
                  <a:cubicBezTo>
                    <a:pt x="12709" y="992"/>
                    <a:pt x="12632" y="1043"/>
                    <a:pt x="12480" y="1043"/>
                  </a:cubicBezTo>
                  <a:cubicBezTo>
                    <a:pt x="12378" y="1043"/>
                    <a:pt x="12327" y="966"/>
                    <a:pt x="12302" y="890"/>
                  </a:cubicBezTo>
                  <a:cubicBezTo>
                    <a:pt x="12302" y="865"/>
                    <a:pt x="12277" y="839"/>
                    <a:pt x="12251" y="814"/>
                  </a:cubicBezTo>
                  <a:lnTo>
                    <a:pt x="12099" y="890"/>
                  </a:lnTo>
                  <a:cubicBezTo>
                    <a:pt x="12022" y="916"/>
                    <a:pt x="12022" y="1017"/>
                    <a:pt x="11921" y="1043"/>
                  </a:cubicBezTo>
                  <a:cubicBezTo>
                    <a:pt x="11863" y="1100"/>
                    <a:pt x="11778" y="1128"/>
                    <a:pt x="11685" y="1128"/>
                  </a:cubicBezTo>
                  <a:cubicBezTo>
                    <a:pt x="11654" y="1128"/>
                    <a:pt x="11622" y="1125"/>
                    <a:pt x="11590" y="1119"/>
                  </a:cubicBezTo>
                  <a:lnTo>
                    <a:pt x="11412" y="1119"/>
                  </a:lnTo>
                  <a:cubicBezTo>
                    <a:pt x="11387" y="1157"/>
                    <a:pt x="11355" y="1176"/>
                    <a:pt x="11323" y="1176"/>
                  </a:cubicBezTo>
                  <a:cubicBezTo>
                    <a:pt x="11292" y="1176"/>
                    <a:pt x="11260" y="1157"/>
                    <a:pt x="11234" y="1119"/>
                  </a:cubicBezTo>
                  <a:cubicBezTo>
                    <a:pt x="11133" y="1119"/>
                    <a:pt x="11031" y="1068"/>
                    <a:pt x="10955" y="966"/>
                  </a:cubicBezTo>
                  <a:cubicBezTo>
                    <a:pt x="10955" y="941"/>
                    <a:pt x="10955" y="916"/>
                    <a:pt x="10955" y="890"/>
                  </a:cubicBezTo>
                  <a:lnTo>
                    <a:pt x="10853" y="763"/>
                  </a:lnTo>
                  <a:lnTo>
                    <a:pt x="10116" y="839"/>
                  </a:lnTo>
                  <a:cubicBezTo>
                    <a:pt x="9989" y="865"/>
                    <a:pt x="9862" y="890"/>
                    <a:pt x="9710" y="890"/>
                  </a:cubicBezTo>
                  <a:cubicBezTo>
                    <a:pt x="9659" y="890"/>
                    <a:pt x="9608" y="916"/>
                    <a:pt x="9557" y="966"/>
                  </a:cubicBezTo>
                  <a:cubicBezTo>
                    <a:pt x="9578" y="1008"/>
                    <a:pt x="9599" y="1049"/>
                    <a:pt x="9633" y="1049"/>
                  </a:cubicBezTo>
                  <a:cubicBezTo>
                    <a:pt x="9641" y="1049"/>
                    <a:pt x="9649" y="1047"/>
                    <a:pt x="9659" y="1043"/>
                  </a:cubicBezTo>
                  <a:cubicBezTo>
                    <a:pt x="9760" y="992"/>
                    <a:pt x="9862" y="992"/>
                    <a:pt x="9938" y="992"/>
                  </a:cubicBezTo>
                  <a:cubicBezTo>
                    <a:pt x="10014" y="992"/>
                    <a:pt x="10040" y="992"/>
                    <a:pt x="10014" y="1068"/>
                  </a:cubicBezTo>
                  <a:cubicBezTo>
                    <a:pt x="9989" y="1170"/>
                    <a:pt x="9913" y="1221"/>
                    <a:pt x="9811" y="1246"/>
                  </a:cubicBezTo>
                  <a:cubicBezTo>
                    <a:pt x="9798" y="1249"/>
                    <a:pt x="9786" y="1251"/>
                    <a:pt x="9776" y="1251"/>
                  </a:cubicBezTo>
                  <a:cubicBezTo>
                    <a:pt x="9710" y="1251"/>
                    <a:pt x="9713" y="1185"/>
                    <a:pt x="9735" y="1119"/>
                  </a:cubicBezTo>
                  <a:cubicBezTo>
                    <a:pt x="9701" y="1119"/>
                    <a:pt x="9666" y="1118"/>
                    <a:pt x="9630" y="1118"/>
                  </a:cubicBezTo>
                  <a:cubicBezTo>
                    <a:pt x="9506" y="1118"/>
                    <a:pt x="9376" y="1133"/>
                    <a:pt x="9277" y="1271"/>
                  </a:cubicBezTo>
                  <a:cubicBezTo>
                    <a:pt x="9265" y="1284"/>
                    <a:pt x="9252" y="1290"/>
                    <a:pt x="9236" y="1290"/>
                  </a:cubicBezTo>
                  <a:cubicBezTo>
                    <a:pt x="9220" y="1290"/>
                    <a:pt x="9201" y="1284"/>
                    <a:pt x="9176" y="1271"/>
                  </a:cubicBezTo>
                  <a:cubicBezTo>
                    <a:pt x="9165" y="1269"/>
                    <a:pt x="9154" y="1268"/>
                    <a:pt x="9143" y="1268"/>
                  </a:cubicBezTo>
                  <a:cubicBezTo>
                    <a:pt x="9035" y="1268"/>
                    <a:pt x="8963" y="1380"/>
                    <a:pt x="8871" y="1449"/>
                  </a:cubicBezTo>
                  <a:lnTo>
                    <a:pt x="8718" y="1449"/>
                  </a:lnTo>
                  <a:cubicBezTo>
                    <a:pt x="8718" y="1475"/>
                    <a:pt x="8693" y="1500"/>
                    <a:pt x="8642" y="1500"/>
                  </a:cubicBezTo>
                  <a:lnTo>
                    <a:pt x="8617" y="1525"/>
                  </a:lnTo>
                  <a:lnTo>
                    <a:pt x="8591" y="1525"/>
                  </a:lnTo>
                  <a:cubicBezTo>
                    <a:pt x="8554" y="1563"/>
                    <a:pt x="8517" y="1586"/>
                    <a:pt x="8470" y="1586"/>
                  </a:cubicBezTo>
                  <a:cubicBezTo>
                    <a:pt x="8452" y="1586"/>
                    <a:pt x="8434" y="1583"/>
                    <a:pt x="8413" y="1576"/>
                  </a:cubicBezTo>
                  <a:lnTo>
                    <a:pt x="8337" y="1576"/>
                  </a:lnTo>
                  <a:cubicBezTo>
                    <a:pt x="8323" y="1583"/>
                    <a:pt x="8308" y="1586"/>
                    <a:pt x="8292" y="1586"/>
                  </a:cubicBezTo>
                  <a:cubicBezTo>
                    <a:pt x="8249" y="1586"/>
                    <a:pt x="8203" y="1563"/>
                    <a:pt x="8185" y="1525"/>
                  </a:cubicBezTo>
                  <a:lnTo>
                    <a:pt x="8057" y="1525"/>
                  </a:lnTo>
                  <a:cubicBezTo>
                    <a:pt x="7930" y="1500"/>
                    <a:pt x="7981" y="1398"/>
                    <a:pt x="7956" y="1322"/>
                  </a:cubicBezTo>
                  <a:lnTo>
                    <a:pt x="7880" y="1322"/>
                  </a:lnTo>
                  <a:lnTo>
                    <a:pt x="7752" y="1398"/>
                  </a:lnTo>
                  <a:cubicBezTo>
                    <a:pt x="7752" y="1424"/>
                    <a:pt x="7752" y="1449"/>
                    <a:pt x="7752" y="1475"/>
                  </a:cubicBezTo>
                  <a:cubicBezTo>
                    <a:pt x="7880" y="1551"/>
                    <a:pt x="7905" y="1602"/>
                    <a:pt x="7803" y="1678"/>
                  </a:cubicBezTo>
                  <a:cubicBezTo>
                    <a:pt x="7778" y="1678"/>
                    <a:pt x="7727" y="1703"/>
                    <a:pt x="7676" y="1703"/>
                  </a:cubicBezTo>
                  <a:cubicBezTo>
                    <a:pt x="7592" y="1735"/>
                    <a:pt x="7543" y="1753"/>
                    <a:pt x="7508" y="1753"/>
                  </a:cubicBezTo>
                  <a:cubicBezTo>
                    <a:pt x="7460" y="1753"/>
                    <a:pt x="7441" y="1716"/>
                    <a:pt x="7397" y="1627"/>
                  </a:cubicBezTo>
                  <a:lnTo>
                    <a:pt x="7346" y="1703"/>
                  </a:lnTo>
                  <a:cubicBezTo>
                    <a:pt x="7346" y="1856"/>
                    <a:pt x="7270" y="2008"/>
                    <a:pt x="7117" y="2085"/>
                  </a:cubicBezTo>
                  <a:cubicBezTo>
                    <a:pt x="7005" y="2122"/>
                    <a:pt x="6880" y="2145"/>
                    <a:pt x="6761" y="2145"/>
                  </a:cubicBezTo>
                  <a:cubicBezTo>
                    <a:pt x="6718" y="2145"/>
                    <a:pt x="6675" y="2142"/>
                    <a:pt x="6634" y="2135"/>
                  </a:cubicBezTo>
                  <a:cubicBezTo>
                    <a:pt x="6634" y="2008"/>
                    <a:pt x="6787" y="1983"/>
                    <a:pt x="6761" y="1856"/>
                  </a:cubicBezTo>
                  <a:cubicBezTo>
                    <a:pt x="6723" y="1843"/>
                    <a:pt x="6685" y="1837"/>
                    <a:pt x="6647" y="1837"/>
                  </a:cubicBezTo>
                  <a:cubicBezTo>
                    <a:pt x="6609" y="1837"/>
                    <a:pt x="6571" y="1843"/>
                    <a:pt x="6533" y="1856"/>
                  </a:cubicBezTo>
                  <a:lnTo>
                    <a:pt x="6431" y="1907"/>
                  </a:lnTo>
                  <a:cubicBezTo>
                    <a:pt x="6355" y="1958"/>
                    <a:pt x="6228" y="1958"/>
                    <a:pt x="6177" y="2034"/>
                  </a:cubicBezTo>
                  <a:cubicBezTo>
                    <a:pt x="6161" y="2050"/>
                    <a:pt x="6143" y="2056"/>
                    <a:pt x="6123" y="2056"/>
                  </a:cubicBezTo>
                  <a:cubicBezTo>
                    <a:pt x="6063" y="2056"/>
                    <a:pt x="5988" y="1998"/>
                    <a:pt x="5918" y="1998"/>
                  </a:cubicBezTo>
                  <a:cubicBezTo>
                    <a:pt x="5902" y="1998"/>
                    <a:pt x="5887" y="2001"/>
                    <a:pt x="5872" y="2008"/>
                  </a:cubicBezTo>
                  <a:cubicBezTo>
                    <a:pt x="5821" y="2021"/>
                    <a:pt x="5770" y="2027"/>
                    <a:pt x="5719" y="2027"/>
                  </a:cubicBezTo>
                  <a:cubicBezTo>
                    <a:pt x="5668" y="2027"/>
                    <a:pt x="5618" y="2021"/>
                    <a:pt x="5567" y="2008"/>
                  </a:cubicBezTo>
                  <a:cubicBezTo>
                    <a:pt x="5493" y="2029"/>
                    <a:pt x="5419" y="2042"/>
                    <a:pt x="5346" y="2042"/>
                  </a:cubicBezTo>
                  <a:cubicBezTo>
                    <a:pt x="5241" y="2042"/>
                    <a:pt x="5137" y="2017"/>
                    <a:pt x="5033" y="1958"/>
                  </a:cubicBezTo>
                  <a:cubicBezTo>
                    <a:pt x="4906" y="1881"/>
                    <a:pt x="4779" y="1907"/>
                    <a:pt x="4652" y="1856"/>
                  </a:cubicBezTo>
                  <a:cubicBezTo>
                    <a:pt x="4637" y="1841"/>
                    <a:pt x="4622" y="1835"/>
                    <a:pt x="4607" y="1835"/>
                  </a:cubicBezTo>
                  <a:cubicBezTo>
                    <a:pt x="4571" y="1835"/>
                    <a:pt x="4535" y="1871"/>
                    <a:pt x="4499" y="1907"/>
                  </a:cubicBezTo>
                  <a:cubicBezTo>
                    <a:pt x="4484" y="1952"/>
                    <a:pt x="4460" y="1962"/>
                    <a:pt x="4426" y="1962"/>
                  </a:cubicBezTo>
                  <a:cubicBezTo>
                    <a:pt x="4404" y="1962"/>
                    <a:pt x="4377" y="1958"/>
                    <a:pt x="4347" y="1958"/>
                  </a:cubicBezTo>
                  <a:cubicBezTo>
                    <a:pt x="4194" y="1958"/>
                    <a:pt x="4143" y="1805"/>
                    <a:pt x="4042" y="1729"/>
                  </a:cubicBezTo>
                  <a:cubicBezTo>
                    <a:pt x="4016" y="1780"/>
                    <a:pt x="3966" y="1830"/>
                    <a:pt x="3940" y="1830"/>
                  </a:cubicBezTo>
                  <a:cubicBezTo>
                    <a:pt x="3843" y="1830"/>
                    <a:pt x="3746" y="1853"/>
                    <a:pt x="3649" y="1853"/>
                  </a:cubicBezTo>
                  <a:cubicBezTo>
                    <a:pt x="3568" y="1853"/>
                    <a:pt x="3487" y="1837"/>
                    <a:pt x="3406" y="1780"/>
                  </a:cubicBezTo>
                  <a:cubicBezTo>
                    <a:pt x="3330" y="1703"/>
                    <a:pt x="3254" y="1602"/>
                    <a:pt x="3178" y="1602"/>
                  </a:cubicBezTo>
                  <a:cubicBezTo>
                    <a:pt x="3000" y="1576"/>
                    <a:pt x="3000" y="1449"/>
                    <a:pt x="2949" y="1348"/>
                  </a:cubicBezTo>
                  <a:lnTo>
                    <a:pt x="2796" y="1348"/>
                  </a:lnTo>
                  <a:cubicBezTo>
                    <a:pt x="2736" y="1354"/>
                    <a:pt x="2676" y="1357"/>
                    <a:pt x="2616" y="1357"/>
                  </a:cubicBezTo>
                  <a:cubicBezTo>
                    <a:pt x="2422" y="1357"/>
                    <a:pt x="2228" y="1324"/>
                    <a:pt x="2034" y="1246"/>
                  </a:cubicBezTo>
                  <a:cubicBezTo>
                    <a:pt x="2017" y="1246"/>
                    <a:pt x="1989" y="1235"/>
                    <a:pt x="1957" y="1235"/>
                  </a:cubicBezTo>
                  <a:cubicBezTo>
                    <a:pt x="1941" y="1235"/>
                    <a:pt x="1924" y="1237"/>
                    <a:pt x="1907" y="1246"/>
                  </a:cubicBezTo>
                  <a:cubicBezTo>
                    <a:pt x="1875" y="1277"/>
                    <a:pt x="1834" y="1299"/>
                    <a:pt x="1789" y="1299"/>
                  </a:cubicBezTo>
                  <a:cubicBezTo>
                    <a:pt x="1762" y="1299"/>
                    <a:pt x="1733" y="1291"/>
                    <a:pt x="1704" y="1271"/>
                  </a:cubicBezTo>
                  <a:cubicBezTo>
                    <a:pt x="1653" y="1254"/>
                    <a:pt x="1605" y="1249"/>
                    <a:pt x="1559" y="1249"/>
                  </a:cubicBezTo>
                  <a:cubicBezTo>
                    <a:pt x="1466" y="1249"/>
                    <a:pt x="1382" y="1271"/>
                    <a:pt x="1297" y="1271"/>
                  </a:cubicBezTo>
                  <a:lnTo>
                    <a:pt x="966" y="1271"/>
                  </a:lnTo>
                  <a:cubicBezTo>
                    <a:pt x="890" y="1373"/>
                    <a:pt x="763" y="1424"/>
                    <a:pt x="636" y="1449"/>
                  </a:cubicBezTo>
                  <a:cubicBezTo>
                    <a:pt x="433" y="1449"/>
                    <a:pt x="229" y="1475"/>
                    <a:pt x="1" y="1500"/>
                  </a:cubicBezTo>
                  <a:lnTo>
                    <a:pt x="1" y="1525"/>
                  </a:lnTo>
                  <a:cubicBezTo>
                    <a:pt x="51" y="1551"/>
                    <a:pt x="26" y="1551"/>
                    <a:pt x="1" y="1551"/>
                  </a:cubicBezTo>
                  <a:lnTo>
                    <a:pt x="1" y="7244"/>
                  </a:lnTo>
                  <a:cubicBezTo>
                    <a:pt x="146" y="7202"/>
                    <a:pt x="291" y="7161"/>
                    <a:pt x="450" y="7161"/>
                  </a:cubicBezTo>
                  <a:cubicBezTo>
                    <a:pt x="486" y="7161"/>
                    <a:pt x="523" y="7163"/>
                    <a:pt x="560" y="7168"/>
                  </a:cubicBezTo>
                  <a:cubicBezTo>
                    <a:pt x="560" y="7218"/>
                    <a:pt x="611" y="7244"/>
                    <a:pt x="661" y="7244"/>
                  </a:cubicBezTo>
                  <a:cubicBezTo>
                    <a:pt x="738" y="7244"/>
                    <a:pt x="789" y="7193"/>
                    <a:pt x="738" y="7117"/>
                  </a:cubicBezTo>
                  <a:cubicBezTo>
                    <a:pt x="712" y="7041"/>
                    <a:pt x="712" y="6990"/>
                    <a:pt x="738" y="6939"/>
                  </a:cubicBezTo>
                  <a:cubicBezTo>
                    <a:pt x="807" y="6823"/>
                    <a:pt x="877" y="6707"/>
                    <a:pt x="1024" y="6707"/>
                  </a:cubicBezTo>
                  <a:cubicBezTo>
                    <a:pt x="1038" y="6707"/>
                    <a:pt x="1053" y="6708"/>
                    <a:pt x="1068" y="6710"/>
                  </a:cubicBezTo>
                  <a:cubicBezTo>
                    <a:pt x="1246" y="6710"/>
                    <a:pt x="1246" y="6609"/>
                    <a:pt x="1246" y="6481"/>
                  </a:cubicBezTo>
                  <a:cubicBezTo>
                    <a:pt x="1320" y="6489"/>
                    <a:pt x="1393" y="6492"/>
                    <a:pt x="1463" y="6492"/>
                  </a:cubicBezTo>
                  <a:cubicBezTo>
                    <a:pt x="1634" y="6492"/>
                    <a:pt x="1796" y="6474"/>
                    <a:pt x="1958" y="6456"/>
                  </a:cubicBezTo>
                  <a:cubicBezTo>
                    <a:pt x="1983" y="6456"/>
                    <a:pt x="2009" y="6431"/>
                    <a:pt x="2034" y="6405"/>
                  </a:cubicBezTo>
                  <a:cubicBezTo>
                    <a:pt x="2034" y="6380"/>
                    <a:pt x="2085" y="6304"/>
                    <a:pt x="2110" y="6253"/>
                  </a:cubicBezTo>
                  <a:cubicBezTo>
                    <a:pt x="2123" y="6227"/>
                    <a:pt x="2148" y="6215"/>
                    <a:pt x="2174" y="6215"/>
                  </a:cubicBezTo>
                  <a:cubicBezTo>
                    <a:pt x="2199" y="6215"/>
                    <a:pt x="2225" y="6227"/>
                    <a:pt x="2237" y="6253"/>
                  </a:cubicBezTo>
                  <a:cubicBezTo>
                    <a:pt x="2263" y="6304"/>
                    <a:pt x="2314" y="6354"/>
                    <a:pt x="2339" y="6405"/>
                  </a:cubicBezTo>
                  <a:cubicBezTo>
                    <a:pt x="2263" y="6558"/>
                    <a:pt x="2314" y="6609"/>
                    <a:pt x="2441" y="6634"/>
                  </a:cubicBezTo>
                  <a:cubicBezTo>
                    <a:pt x="2517" y="6634"/>
                    <a:pt x="2593" y="6634"/>
                    <a:pt x="2618" y="6583"/>
                  </a:cubicBezTo>
                  <a:cubicBezTo>
                    <a:pt x="2644" y="6507"/>
                    <a:pt x="2618" y="6456"/>
                    <a:pt x="2568" y="6405"/>
                  </a:cubicBezTo>
                  <a:cubicBezTo>
                    <a:pt x="2568" y="6380"/>
                    <a:pt x="2568" y="6354"/>
                    <a:pt x="2568" y="6354"/>
                  </a:cubicBezTo>
                  <a:cubicBezTo>
                    <a:pt x="2587" y="6350"/>
                    <a:pt x="2605" y="6347"/>
                    <a:pt x="2621" y="6347"/>
                  </a:cubicBezTo>
                  <a:cubicBezTo>
                    <a:pt x="2690" y="6347"/>
                    <a:pt x="2735" y="6385"/>
                    <a:pt x="2796" y="6405"/>
                  </a:cubicBezTo>
                  <a:cubicBezTo>
                    <a:pt x="2847" y="6456"/>
                    <a:pt x="2873" y="6481"/>
                    <a:pt x="2901" y="6481"/>
                  </a:cubicBezTo>
                  <a:cubicBezTo>
                    <a:pt x="2930" y="6481"/>
                    <a:pt x="2962" y="6456"/>
                    <a:pt x="3025" y="6405"/>
                  </a:cubicBezTo>
                  <a:cubicBezTo>
                    <a:pt x="3081" y="6368"/>
                    <a:pt x="3137" y="6344"/>
                    <a:pt x="3193" y="6344"/>
                  </a:cubicBezTo>
                  <a:cubicBezTo>
                    <a:pt x="3213" y="6344"/>
                    <a:pt x="3233" y="6348"/>
                    <a:pt x="3254" y="6354"/>
                  </a:cubicBezTo>
                  <a:lnTo>
                    <a:pt x="3330" y="6405"/>
                  </a:lnTo>
                  <a:cubicBezTo>
                    <a:pt x="3470" y="6494"/>
                    <a:pt x="3540" y="6539"/>
                    <a:pt x="3597" y="6539"/>
                  </a:cubicBezTo>
                  <a:cubicBezTo>
                    <a:pt x="3654" y="6539"/>
                    <a:pt x="3699" y="6494"/>
                    <a:pt x="3788" y="6405"/>
                  </a:cubicBezTo>
                  <a:cubicBezTo>
                    <a:pt x="3838" y="6431"/>
                    <a:pt x="3864" y="6456"/>
                    <a:pt x="3889" y="6481"/>
                  </a:cubicBezTo>
                  <a:cubicBezTo>
                    <a:pt x="3915" y="6481"/>
                    <a:pt x="3966" y="6456"/>
                    <a:pt x="3991" y="6456"/>
                  </a:cubicBezTo>
                  <a:cubicBezTo>
                    <a:pt x="4042" y="6405"/>
                    <a:pt x="3991" y="6354"/>
                    <a:pt x="3966" y="6329"/>
                  </a:cubicBezTo>
                  <a:cubicBezTo>
                    <a:pt x="3915" y="6261"/>
                    <a:pt x="3841" y="6250"/>
                    <a:pt x="3760" y="6250"/>
                  </a:cubicBezTo>
                  <a:cubicBezTo>
                    <a:pt x="3720" y="6250"/>
                    <a:pt x="3677" y="6253"/>
                    <a:pt x="3635" y="6253"/>
                  </a:cubicBezTo>
                  <a:cubicBezTo>
                    <a:pt x="3635" y="6176"/>
                    <a:pt x="3584" y="6100"/>
                    <a:pt x="3508" y="6100"/>
                  </a:cubicBezTo>
                  <a:lnTo>
                    <a:pt x="3406" y="6024"/>
                  </a:lnTo>
                  <a:lnTo>
                    <a:pt x="3406" y="5871"/>
                  </a:lnTo>
                  <a:lnTo>
                    <a:pt x="3610" y="5846"/>
                  </a:lnTo>
                  <a:cubicBezTo>
                    <a:pt x="3625" y="5839"/>
                    <a:pt x="3637" y="5836"/>
                    <a:pt x="3648" y="5836"/>
                  </a:cubicBezTo>
                  <a:cubicBezTo>
                    <a:pt x="3675" y="5836"/>
                    <a:pt x="3693" y="5854"/>
                    <a:pt x="3711" y="5871"/>
                  </a:cubicBezTo>
                  <a:cubicBezTo>
                    <a:pt x="3813" y="6024"/>
                    <a:pt x="3991" y="6100"/>
                    <a:pt x="4169" y="6100"/>
                  </a:cubicBezTo>
                  <a:lnTo>
                    <a:pt x="4245" y="6176"/>
                  </a:lnTo>
                  <a:cubicBezTo>
                    <a:pt x="4321" y="6227"/>
                    <a:pt x="4372" y="6278"/>
                    <a:pt x="4423" y="6354"/>
                  </a:cubicBezTo>
                  <a:cubicBezTo>
                    <a:pt x="4474" y="6405"/>
                    <a:pt x="4499" y="6481"/>
                    <a:pt x="4601" y="6481"/>
                  </a:cubicBezTo>
                  <a:cubicBezTo>
                    <a:pt x="4804" y="6532"/>
                    <a:pt x="5008" y="6532"/>
                    <a:pt x="5236" y="6532"/>
                  </a:cubicBezTo>
                  <a:cubicBezTo>
                    <a:pt x="5262" y="6532"/>
                    <a:pt x="5262" y="6481"/>
                    <a:pt x="5287" y="6456"/>
                  </a:cubicBezTo>
                  <a:cubicBezTo>
                    <a:pt x="5310" y="6456"/>
                    <a:pt x="5373" y="6376"/>
                    <a:pt x="5404" y="6376"/>
                  </a:cubicBezTo>
                  <a:cubicBezTo>
                    <a:pt x="5408" y="6376"/>
                    <a:pt x="5411" y="6377"/>
                    <a:pt x="5414" y="6380"/>
                  </a:cubicBezTo>
                  <a:cubicBezTo>
                    <a:pt x="5471" y="6437"/>
                    <a:pt x="5500" y="6466"/>
                    <a:pt x="5532" y="6466"/>
                  </a:cubicBezTo>
                  <a:cubicBezTo>
                    <a:pt x="5543" y="6466"/>
                    <a:pt x="5554" y="6462"/>
                    <a:pt x="5567" y="6456"/>
                  </a:cubicBezTo>
                  <a:cubicBezTo>
                    <a:pt x="5623" y="6437"/>
                    <a:pt x="5720" y="6377"/>
                    <a:pt x="5798" y="6377"/>
                  </a:cubicBezTo>
                  <a:cubicBezTo>
                    <a:pt x="5826" y="6377"/>
                    <a:pt x="5852" y="6385"/>
                    <a:pt x="5872" y="6405"/>
                  </a:cubicBezTo>
                  <a:cubicBezTo>
                    <a:pt x="5897" y="6431"/>
                    <a:pt x="5846" y="6456"/>
                    <a:pt x="5846" y="6481"/>
                  </a:cubicBezTo>
                  <a:cubicBezTo>
                    <a:pt x="5802" y="6547"/>
                    <a:pt x="5796" y="6613"/>
                    <a:pt x="5878" y="6613"/>
                  </a:cubicBezTo>
                  <a:cubicBezTo>
                    <a:pt x="5891" y="6613"/>
                    <a:pt x="5906" y="6612"/>
                    <a:pt x="5923" y="6609"/>
                  </a:cubicBezTo>
                  <a:cubicBezTo>
                    <a:pt x="5973" y="6609"/>
                    <a:pt x="5948" y="6456"/>
                    <a:pt x="5948" y="6405"/>
                  </a:cubicBezTo>
                  <a:cubicBezTo>
                    <a:pt x="5948" y="6278"/>
                    <a:pt x="6075" y="6253"/>
                    <a:pt x="6100" y="6151"/>
                  </a:cubicBezTo>
                  <a:cubicBezTo>
                    <a:pt x="6100" y="6126"/>
                    <a:pt x="6100" y="6100"/>
                    <a:pt x="6100" y="6075"/>
                  </a:cubicBezTo>
                  <a:cubicBezTo>
                    <a:pt x="6151" y="6024"/>
                    <a:pt x="6202" y="5973"/>
                    <a:pt x="6253" y="5922"/>
                  </a:cubicBezTo>
                  <a:cubicBezTo>
                    <a:pt x="6272" y="5979"/>
                    <a:pt x="6305" y="6008"/>
                    <a:pt x="6353" y="6008"/>
                  </a:cubicBezTo>
                  <a:cubicBezTo>
                    <a:pt x="6369" y="6008"/>
                    <a:pt x="6386" y="6005"/>
                    <a:pt x="6405" y="5999"/>
                  </a:cubicBezTo>
                  <a:lnTo>
                    <a:pt x="6405" y="5999"/>
                  </a:lnTo>
                  <a:cubicBezTo>
                    <a:pt x="6355" y="6151"/>
                    <a:pt x="6278" y="6227"/>
                    <a:pt x="6456" y="6329"/>
                  </a:cubicBezTo>
                  <a:lnTo>
                    <a:pt x="6456" y="6354"/>
                  </a:lnTo>
                  <a:cubicBezTo>
                    <a:pt x="6456" y="6380"/>
                    <a:pt x="6456" y="6380"/>
                    <a:pt x="6482" y="6380"/>
                  </a:cubicBezTo>
                  <a:lnTo>
                    <a:pt x="6558" y="6380"/>
                  </a:lnTo>
                  <a:cubicBezTo>
                    <a:pt x="6571" y="6405"/>
                    <a:pt x="6583" y="6418"/>
                    <a:pt x="6596" y="6418"/>
                  </a:cubicBezTo>
                  <a:cubicBezTo>
                    <a:pt x="6609" y="6418"/>
                    <a:pt x="6621" y="6405"/>
                    <a:pt x="6634" y="6380"/>
                  </a:cubicBezTo>
                  <a:cubicBezTo>
                    <a:pt x="6736" y="6329"/>
                    <a:pt x="6685" y="6227"/>
                    <a:pt x="6736" y="6151"/>
                  </a:cubicBezTo>
                  <a:cubicBezTo>
                    <a:pt x="6761" y="6075"/>
                    <a:pt x="6888" y="5948"/>
                    <a:pt x="6939" y="5948"/>
                  </a:cubicBezTo>
                  <a:cubicBezTo>
                    <a:pt x="7015" y="5973"/>
                    <a:pt x="7015" y="6075"/>
                    <a:pt x="7066" y="6126"/>
                  </a:cubicBezTo>
                  <a:lnTo>
                    <a:pt x="7092" y="6151"/>
                  </a:lnTo>
                  <a:lnTo>
                    <a:pt x="7168" y="6227"/>
                  </a:lnTo>
                  <a:cubicBezTo>
                    <a:pt x="7168" y="6253"/>
                    <a:pt x="7168" y="6278"/>
                    <a:pt x="7168" y="6304"/>
                  </a:cubicBezTo>
                  <a:lnTo>
                    <a:pt x="7092" y="6380"/>
                  </a:lnTo>
                  <a:cubicBezTo>
                    <a:pt x="7041" y="6431"/>
                    <a:pt x="6990" y="6507"/>
                    <a:pt x="6965" y="6583"/>
                  </a:cubicBezTo>
                  <a:cubicBezTo>
                    <a:pt x="6939" y="6685"/>
                    <a:pt x="6939" y="6710"/>
                    <a:pt x="7066" y="6786"/>
                  </a:cubicBezTo>
                  <a:cubicBezTo>
                    <a:pt x="7127" y="6817"/>
                    <a:pt x="7178" y="6856"/>
                    <a:pt x="7232" y="6856"/>
                  </a:cubicBezTo>
                  <a:cubicBezTo>
                    <a:pt x="7268" y="6856"/>
                    <a:pt x="7305" y="6838"/>
                    <a:pt x="7346" y="6786"/>
                  </a:cubicBezTo>
                  <a:cubicBezTo>
                    <a:pt x="7397" y="6803"/>
                    <a:pt x="7450" y="6812"/>
                    <a:pt x="7504" y="6812"/>
                  </a:cubicBezTo>
                  <a:cubicBezTo>
                    <a:pt x="7611" y="6812"/>
                    <a:pt x="7719" y="6778"/>
                    <a:pt x="7803" y="6710"/>
                  </a:cubicBezTo>
                  <a:lnTo>
                    <a:pt x="7854" y="6710"/>
                  </a:lnTo>
                  <a:cubicBezTo>
                    <a:pt x="7880" y="6736"/>
                    <a:pt x="7899" y="6748"/>
                    <a:pt x="7915" y="6748"/>
                  </a:cubicBezTo>
                  <a:cubicBezTo>
                    <a:pt x="7930" y="6748"/>
                    <a:pt x="7943" y="6736"/>
                    <a:pt x="7956" y="6710"/>
                  </a:cubicBezTo>
                  <a:cubicBezTo>
                    <a:pt x="8019" y="6672"/>
                    <a:pt x="8096" y="6653"/>
                    <a:pt x="8172" y="6653"/>
                  </a:cubicBezTo>
                  <a:cubicBezTo>
                    <a:pt x="8248" y="6653"/>
                    <a:pt x="8324" y="6672"/>
                    <a:pt x="8388" y="6710"/>
                  </a:cubicBezTo>
                  <a:cubicBezTo>
                    <a:pt x="8490" y="6786"/>
                    <a:pt x="8617" y="6786"/>
                    <a:pt x="8718" y="6786"/>
                  </a:cubicBezTo>
                  <a:cubicBezTo>
                    <a:pt x="8744" y="6825"/>
                    <a:pt x="8769" y="6844"/>
                    <a:pt x="8795" y="6844"/>
                  </a:cubicBezTo>
                  <a:cubicBezTo>
                    <a:pt x="8820" y="6844"/>
                    <a:pt x="8845" y="6825"/>
                    <a:pt x="8871" y="6786"/>
                  </a:cubicBezTo>
                  <a:lnTo>
                    <a:pt x="8947" y="6786"/>
                  </a:lnTo>
                  <a:cubicBezTo>
                    <a:pt x="8998" y="6837"/>
                    <a:pt x="9074" y="6863"/>
                    <a:pt x="9150" y="6863"/>
                  </a:cubicBezTo>
                  <a:lnTo>
                    <a:pt x="9405" y="6863"/>
                  </a:lnTo>
                  <a:cubicBezTo>
                    <a:pt x="9476" y="6920"/>
                    <a:pt x="9571" y="6953"/>
                    <a:pt x="9664" y="6953"/>
                  </a:cubicBezTo>
                  <a:cubicBezTo>
                    <a:pt x="9736" y="6953"/>
                    <a:pt x="9806" y="6933"/>
                    <a:pt x="9862" y="6888"/>
                  </a:cubicBezTo>
                  <a:cubicBezTo>
                    <a:pt x="9938" y="6837"/>
                    <a:pt x="9964" y="6761"/>
                    <a:pt x="9938" y="6685"/>
                  </a:cubicBezTo>
                  <a:cubicBezTo>
                    <a:pt x="9938" y="6619"/>
                    <a:pt x="9862" y="6553"/>
                    <a:pt x="9792" y="6553"/>
                  </a:cubicBezTo>
                  <a:cubicBezTo>
                    <a:pt x="9781" y="6553"/>
                    <a:pt x="9771" y="6554"/>
                    <a:pt x="9760" y="6558"/>
                  </a:cubicBezTo>
                  <a:cubicBezTo>
                    <a:pt x="9733" y="6563"/>
                    <a:pt x="9708" y="6565"/>
                    <a:pt x="9683" y="6565"/>
                  </a:cubicBezTo>
                  <a:cubicBezTo>
                    <a:pt x="9614" y="6565"/>
                    <a:pt x="9551" y="6550"/>
                    <a:pt x="9482" y="6550"/>
                  </a:cubicBezTo>
                  <a:cubicBezTo>
                    <a:pt x="9457" y="6550"/>
                    <a:pt x="9431" y="6552"/>
                    <a:pt x="9405" y="6558"/>
                  </a:cubicBezTo>
                  <a:lnTo>
                    <a:pt x="9201" y="6558"/>
                  </a:lnTo>
                  <a:cubicBezTo>
                    <a:pt x="9188" y="6551"/>
                    <a:pt x="9172" y="6548"/>
                    <a:pt x="9156" y="6548"/>
                  </a:cubicBezTo>
                  <a:cubicBezTo>
                    <a:pt x="9111" y="6548"/>
                    <a:pt x="9060" y="6571"/>
                    <a:pt x="9023" y="6609"/>
                  </a:cubicBezTo>
                  <a:lnTo>
                    <a:pt x="8871" y="6609"/>
                  </a:lnTo>
                  <a:cubicBezTo>
                    <a:pt x="8871" y="6507"/>
                    <a:pt x="8820" y="6405"/>
                    <a:pt x="8718" y="6380"/>
                  </a:cubicBezTo>
                  <a:cubicBezTo>
                    <a:pt x="8718" y="6354"/>
                    <a:pt x="8718" y="6329"/>
                    <a:pt x="8718" y="6304"/>
                  </a:cubicBezTo>
                  <a:lnTo>
                    <a:pt x="8795" y="6227"/>
                  </a:lnTo>
                  <a:lnTo>
                    <a:pt x="8947" y="6151"/>
                  </a:lnTo>
                  <a:cubicBezTo>
                    <a:pt x="9011" y="6202"/>
                    <a:pt x="9042" y="6227"/>
                    <a:pt x="9074" y="6227"/>
                  </a:cubicBezTo>
                  <a:cubicBezTo>
                    <a:pt x="9106" y="6227"/>
                    <a:pt x="9138" y="6202"/>
                    <a:pt x="9201" y="6151"/>
                  </a:cubicBezTo>
                  <a:cubicBezTo>
                    <a:pt x="9227" y="6126"/>
                    <a:pt x="9227" y="6100"/>
                    <a:pt x="9252" y="6075"/>
                  </a:cubicBezTo>
                  <a:cubicBezTo>
                    <a:pt x="9303" y="6049"/>
                    <a:pt x="9328" y="6024"/>
                    <a:pt x="9354" y="5999"/>
                  </a:cubicBezTo>
                  <a:lnTo>
                    <a:pt x="9430" y="5999"/>
                  </a:lnTo>
                  <a:cubicBezTo>
                    <a:pt x="9462" y="6012"/>
                    <a:pt x="9495" y="6019"/>
                    <a:pt x="9529" y="6019"/>
                  </a:cubicBezTo>
                  <a:cubicBezTo>
                    <a:pt x="9683" y="6019"/>
                    <a:pt x="9841" y="5886"/>
                    <a:pt x="9862" y="5719"/>
                  </a:cubicBezTo>
                  <a:cubicBezTo>
                    <a:pt x="9862" y="5694"/>
                    <a:pt x="9887" y="5694"/>
                    <a:pt x="9913" y="5668"/>
                  </a:cubicBezTo>
                  <a:cubicBezTo>
                    <a:pt x="9913" y="5719"/>
                    <a:pt x="9938" y="5795"/>
                    <a:pt x="9964" y="5795"/>
                  </a:cubicBezTo>
                  <a:cubicBezTo>
                    <a:pt x="10091" y="5795"/>
                    <a:pt x="10192" y="5821"/>
                    <a:pt x="10269" y="5897"/>
                  </a:cubicBezTo>
                  <a:cubicBezTo>
                    <a:pt x="10294" y="5914"/>
                    <a:pt x="10325" y="5922"/>
                    <a:pt x="10356" y="5922"/>
                  </a:cubicBezTo>
                  <a:cubicBezTo>
                    <a:pt x="10418" y="5922"/>
                    <a:pt x="10480" y="5888"/>
                    <a:pt x="10497" y="5821"/>
                  </a:cubicBezTo>
                  <a:cubicBezTo>
                    <a:pt x="10523" y="5821"/>
                    <a:pt x="10574" y="5795"/>
                    <a:pt x="10574" y="5744"/>
                  </a:cubicBezTo>
                  <a:cubicBezTo>
                    <a:pt x="10650" y="5795"/>
                    <a:pt x="10650" y="5871"/>
                    <a:pt x="10675" y="5922"/>
                  </a:cubicBezTo>
                  <a:cubicBezTo>
                    <a:pt x="10698" y="5957"/>
                    <a:pt x="10721" y="5970"/>
                    <a:pt x="10742" y="5970"/>
                  </a:cubicBezTo>
                  <a:cubicBezTo>
                    <a:pt x="10767" y="5970"/>
                    <a:pt x="10788" y="5950"/>
                    <a:pt x="10802" y="5922"/>
                  </a:cubicBezTo>
                  <a:cubicBezTo>
                    <a:pt x="10879" y="5922"/>
                    <a:pt x="10929" y="5948"/>
                    <a:pt x="10955" y="5999"/>
                  </a:cubicBezTo>
                  <a:cubicBezTo>
                    <a:pt x="11006" y="6049"/>
                    <a:pt x="11057" y="6075"/>
                    <a:pt x="11133" y="6075"/>
                  </a:cubicBezTo>
                  <a:cubicBezTo>
                    <a:pt x="11184" y="6100"/>
                    <a:pt x="11209" y="6113"/>
                    <a:pt x="11234" y="6113"/>
                  </a:cubicBezTo>
                  <a:cubicBezTo>
                    <a:pt x="11260" y="6113"/>
                    <a:pt x="11285" y="6100"/>
                    <a:pt x="11336" y="6075"/>
                  </a:cubicBezTo>
                  <a:cubicBezTo>
                    <a:pt x="11438" y="5999"/>
                    <a:pt x="11514" y="5897"/>
                    <a:pt x="11667" y="5846"/>
                  </a:cubicBezTo>
                  <a:cubicBezTo>
                    <a:pt x="11717" y="5922"/>
                    <a:pt x="11794" y="5922"/>
                    <a:pt x="11895" y="5922"/>
                  </a:cubicBezTo>
                  <a:lnTo>
                    <a:pt x="11972" y="5999"/>
                  </a:lnTo>
                  <a:cubicBezTo>
                    <a:pt x="11997" y="6049"/>
                    <a:pt x="12073" y="6075"/>
                    <a:pt x="12124" y="6075"/>
                  </a:cubicBezTo>
                  <a:lnTo>
                    <a:pt x="12429" y="6075"/>
                  </a:lnTo>
                  <a:cubicBezTo>
                    <a:pt x="12454" y="6126"/>
                    <a:pt x="12505" y="6151"/>
                    <a:pt x="12581" y="6151"/>
                  </a:cubicBezTo>
                  <a:cubicBezTo>
                    <a:pt x="12598" y="6200"/>
                    <a:pt x="12646" y="6228"/>
                    <a:pt x="12699" y="6228"/>
                  </a:cubicBezTo>
                  <a:cubicBezTo>
                    <a:pt x="12728" y="6228"/>
                    <a:pt x="12758" y="6220"/>
                    <a:pt x="12785" y="6202"/>
                  </a:cubicBezTo>
                  <a:cubicBezTo>
                    <a:pt x="12836" y="6202"/>
                    <a:pt x="12810" y="6151"/>
                    <a:pt x="12785" y="6126"/>
                  </a:cubicBezTo>
                  <a:cubicBezTo>
                    <a:pt x="12785" y="6126"/>
                    <a:pt x="12785" y="6100"/>
                    <a:pt x="12785" y="6075"/>
                  </a:cubicBezTo>
                  <a:cubicBezTo>
                    <a:pt x="12861" y="6049"/>
                    <a:pt x="12963" y="6024"/>
                    <a:pt x="13039" y="5999"/>
                  </a:cubicBezTo>
                  <a:cubicBezTo>
                    <a:pt x="13115" y="5973"/>
                    <a:pt x="13191" y="5948"/>
                    <a:pt x="13268" y="5897"/>
                  </a:cubicBezTo>
                  <a:lnTo>
                    <a:pt x="13293" y="5897"/>
                  </a:lnTo>
                  <a:cubicBezTo>
                    <a:pt x="13293" y="5948"/>
                    <a:pt x="13268" y="5999"/>
                    <a:pt x="13268" y="6075"/>
                  </a:cubicBezTo>
                  <a:cubicBezTo>
                    <a:pt x="13166" y="6227"/>
                    <a:pt x="13166" y="6227"/>
                    <a:pt x="13268" y="6380"/>
                  </a:cubicBezTo>
                  <a:cubicBezTo>
                    <a:pt x="13319" y="6448"/>
                    <a:pt x="13392" y="6459"/>
                    <a:pt x="13465" y="6459"/>
                  </a:cubicBezTo>
                  <a:cubicBezTo>
                    <a:pt x="13502" y="6459"/>
                    <a:pt x="13539" y="6456"/>
                    <a:pt x="13573" y="6456"/>
                  </a:cubicBezTo>
                  <a:lnTo>
                    <a:pt x="13649" y="6532"/>
                  </a:lnTo>
                  <a:cubicBezTo>
                    <a:pt x="13751" y="6659"/>
                    <a:pt x="13903" y="6583"/>
                    <a:pt x="14030" y="6634"/>
                  </a:cubicBezTo>
                  <a:cubicBezTo>
                    <a:pt x="14132" y="6710"/>
                    <a:pt x="14234" y="6761"/>
                    <a:pt x="14361" y="6761"/>
                  </a:cubicBezTo>
                  <a:cubicBezTo>
                    <a:pt x="14411" y="6825"/>
                    <a:pt x="14481" y="6856"/>
                    <a:pt x="14551" y="6856"/>
                  </a:cubicBezTo>
                  <a:cubicBezTo>
                    <a:pt x="14621" y="6856"/>
                    <a:pt x="14691" y="6825"/>
                    <a:pt x="14742" y="6761"/>
                  </a:cubicBezTo>
                  <a:lnTo>
                    <a:pt x="14971" y="6837"/>
                  </a:lnTo>
                  <a:cubicBezTo>
                    <a:pt x="15021" y="6905"/>
                    <a:pt x="15084" y="6939"/>
                    <a:pt x="15149" y="6939"/>
                  </a:cubicBezTo>
                  <a:cubicBezTo>
                    <a:pt x="15182" y="6939"/>
                    <a:pt x="15216" y="6930"/>
                    <a:pt x="15250" y="6913"/>
                  </a:cubicBezTo>
                  <a:cubicBezTo>
                    <a:pt x="15377" y="6812"/>
                    <a:pt x="15504" y="6888"/>
                    <a:pt x="15606" y="6710"/>
                  </a:cubicBezTo>
                  <a:cubicBezTo>
                    <a:pt x="15631" y="6685"/>
                    <a:pt x="15682" y="6634"/>
                    <a:pt x="15682" y="6634"/>
                  </a:cubicBezTo>
                  <a:cubicBezTo>
                    <a:pt x="15682" y="6634"/>
                    <a:pt x="15733" y="6558"/>
                    <a:pt x="15682" y="6532"/>
                  </a:cubicBezTo>
                  <a:lnTo>
                    <a:pt x="15606" y="6456"/>
                  </a:lnTo>
                  <a:lnTo>
                    <a:pt x="15581" y="6405"/>
                  </a:lnTo>
                  <a:cubicBezTo>
                    <a:pt x="15555" y="6380"/>
                    <a:pt x="15453" y="6354"/>
                    <a:pt x="15504" y="6278"/>
                  </a:cubicBezTo>
                  <a:cubicBezTo>
                    <a:pt x="15554" y="6228"/>
                    <a:pt x="15582" y="6190"/>
                    <a:pt x="15617" y="6190"/>
                  </a:cubicBezTo>
                  <a:cubicBezTo>
                    <a:pt x="15635" y="6190"/>
                    <a:pt x="15656" y="6201"/>
                    <a:pt x="15682" y="6227"/>
                  </a:cubicBezTo>
                  <a:cubicBezTo>
                    <a:pt x="15733" y="6278"/>
                    <a:pt x="15860" y="6304"/>
                    <a:pt x="15962" y="6304"/>
                  </a:cubicBezTo>
                  <a:cubicBezTo>
                    <a:pt x="16002" y="6304"/>
                    <a:pt x="16039" y="6299"/>
                    <a:pt x="16073" y="6299"/>
                  </a:cubicBezTo>
                  <a:cubicBezTo>
                    <a:pt x="16124" y="6299"/>
                    <a:pt x="16170" y="6309"/>
                    <a:pt x="16216" y="6354"/>
                  </a:cubicBezTo>
                  <a:lnTo>
                    <a:pt x="16063" y="6431"/>
                  </a:lnTo>
                  <a:cubicBezTo>
                    <a:pt x="16038" y="6456"/>
                    <a:pt x="16013" y="6456"/>
                    <a:pt x="15987" y="6456"/>
                  </a:cubicBezTo>
                  <a:cubicBezTo>
                    <a:pt x="15962" y="6456"/>
                    <a:pt x="15911" y="6456"/>
                    <a:pt x="15886" y="6481"/>
                  </a:cubicBezTo>
                  <a:cubicBezTo>
                    <a:pt x="15860" y="6532"/>
                    <a:pt x="15911" y="6609"/>
                    <a:pt x="15911" y="6685"/>
                  </a:cubicBezTo>
                  <a:cubicBezTo>
                    <a:pt x="15911" y="6710"/>
                    <a:pt x="15911" y="6761"/>
                    <a:pt x="15911" y="6786"/>
                  </a:cubicBezTo>
                  <a:cubicBezTo>
                    <a:pt x="15911" y="6837"/>
                    <a:pt x="15962" y="6837"/>
                    <a:pt x="15936" y="6863"/>
                  </a:cubicBezTo>
                  <a:cubicBezTo>
                    <a:pt x="15936" y="6875"/>
                    <a:pt x="15924" y="6882"/>
                    <a:pt x="15908" y="6882"/>
                  </a:cubicBezTo>
                  <a:cubicBezTo>
                    <a:pt x="15892" y="6882"/>
                    <a:pt x="15873" y="6875"/>
                    <a:pt x="15860" y="6863"/>
                  </a:cubicBezTo>
                  <a:lnTo>
                    <a:pt x="15835" y="6837"/>
                  </a:lnTo>
                  <a:cubicBezTo>
                    <a:pt x="15820" y="6823"/>
                    <a:pt x="15797" y="6808"/>
                    <a:pt x="15775" y="6808"/>
                  </a:cubicBezTo>
                  <a:cubicBezTo>
                    <a:pt x="15759" y="6808"/>
                    <a:pt x="15744" y="6816"/>
                    <a:pt x="15733" y="6837"/>
                  </a:cubicBezTo>
                  <a:cubicBezTo>
                    <a:pt x="15708" y="6863"/>
                    <a:pt x="15708" y="6888"/>
                    <a:pt x="15708" y="6939"/>
                  </a:cubicBezTo>
                  <a:cubicBezTo>
                    <a:pt x="15708" y="6990"/>
                    <a:pt x="15733" y="7041"/>
                    <a:pt x="15784" y="7091"/>
                  </a:cubicBezTo>
                  <a:cubicBezTo>
                    <a:pt x="15822" y="7142"/>
                    <a:pt x="15860" y="7168"/>
                    <a:pt x="15895" y="7168"/>
                  </a:cubicBezTo>
                  <a:cubicBezTo>
                    <a:pt x="15930" y="7168"/>
                    <a:pt x="15962" y="7142"/>
                    <a:pt x="15987" y="7091"/>
                  </a:cubicBezTo>
                  <a:cubicBezTo>
                    <a:pt x="16114" y="6990"/>
                    <a:pt x="16292" y="6939"/>
                    <a:pt x="16445" y="6939"/>
                  </a:cubicBezTo>
                  <a:cubicBezTo>
                    <a:pt x="16467" y="6942"/>
                    <a:pt x="16489" y="6944"/>
                    <a:pt x="16510" y="6944"/>
                  </a:cubicBezTo>
                  <a:cubicBezTo>
                    <a:pt x="16660" y="6944"/>
                    <a:pt x="16785" y="6866"/>
                    <a:pt x="16851" y="6710"/>
                  </a:cubicBezTo>
                  <a:cubicBezTo>
                    <a:pt x="16953" y="6710"/>
                    <a:pt x="17029" y="6736"/>
                    <a:pt x="17106" y="6812"/>
                  </a:cubicBezTo>
                  <a:cubicBezTo>
                    <a:pt x="17127" y="6833"/>
                    <a:pt x="17159" y="6843"/>
                    <a:pt x="17193" y="6843"/>
                  </a:cubicBezTo>
                  <a:cubicBezTo>
                    <a:pt x="17279" y="6843"/>
                    <a:pt x="17378" y="6783"/>
                    <a:pt x="17360" y="6710"/>
                  </a:cubicBezTo>
                  <a:cubicBezTo>
                    <a:pt x="17309" y="6532"/>
                    <a:pt x="17487" y="6507"/>
                    <a:pt x="17538" y="6380"/>
                  </a:cubicBezTo>
                  <a:lnTo>
                    <a:pt x="17614" y="6380"/>
                  </a:lnTo>
                  <a:cubicBezTo>
                    <a:pt x="17665" y="6481"/>
                    <a:pt x="17741" y="6481"/>
                    <a:pt x="17817" y="6481"/>
                  </a:cubicBezTo>
                  <a:cubicBezTo>
                    <a:pt x="17919" y="6481"/>
                    <a:pt x="17970" y="6532"/>
                    <a:pt x="18020" y="6634"/>
                  </a:cubicBezTo>
                  <a:cubicBezTo>
                    <a:pt x="18049" y="6733"/>
                    <a:pt x="18093" y="6785"/>
                    <a:pt x="18162" y="6785"/>
                  </a:cubicBezTo>
                  <a:cubicBezTo>
                    <a:pt x="18216" y="6785"/>
                    <a:pt x="18286" y="6752"/>
                    <a:pt x="18376" y="6685"/>
                  </a:cubicBezTo>
                  <a:cubicBezTo>
                    <a:pt x="18445" y="6598"/>
                    <a:pt x="18538" y="6547"/>
                    <a:pt x="18638" y="6547"/>
                  </a:cubicBezTo>
                  <a:cubicBezTo>
                    <a:pt x="18685" y="6547"/>
                    <a:pt x="18734" y="6559"/>
                    <a:pt x="18783" y="6583"/>
                  </a:cubicBezTo>
                  <a:cubicBezTo>
                    <a:pt x="18837" y="6601"/>
                    <a:pt x="18894" y="6610"/>
                    <a:pt x="18951" y="6610"/>
                  </a:cubicBezTo>
                  <a:cubicBezTo>
                    <a:pt x="19055" y="6610"/>
                    <a:pt x="19158" y="6582"/>
                    <a:pt x="19240" y="6532"/>
                  </a:cubicBezTo>
                  <a:cubicBezTo>
                    <a:pt x="19291" y="6634"/>
                    <a:pt x="19393" y="6609"/>
                    <a:pt x="19469" y="6634"/>
                  </a:cubicBezTo>
                  <a:cubicBezTo>
                    <a:pt x="19544" y="6679"/>
                    <a:pt x="19619" y="6733"/>
                    <a:pt x="19694" y="6733"/>
                  </a:cubicBezTo>
                  <a:cubicBezTo>
                    <a:pt x="19746" y="6733"/>
                    <a:pt x="19798" y="6707"/>
                    <a:pt x="19850" y="6634"/>
                  </a:cubicBezTo>
                  <a:cubicBezTo>
                    <a:pt x="19901" y="6609"/>
                    <a:pt x="20003" y="6609"/>
                    <a:pt x="20079" y="6609"/>
                  </a:cubicBezTo>
                  <a:cubicBezTo>
                    <a:pt x="20155" y="6609"/>
                    <a:pt x="20206" y="6583"/>
                    <a:pt x="20232" y="6532"/>
                  </a:cubicBezTo>
                  <a:lnTo>
                    <a:pt x="20308" y="6532"/>
                  </a:lnTo>
                  <a:cubicBezTo>
                    <a:pt x="20390" y="6587"/>
                    <a:pt x="20479" y="6612"/>
                    <a:pt x="20571" y="6612"/>
                  </a:cubicBezTo>
                  <a:cubicBezTo>
                    <a:pt x="20651" y="6612"/>
                    <a:pt x="20734" y="6593"/>
                    <a:pt x="20816" y="6558"/>
                  </a:cubicBezTo>
                  <a:cubicBezTo>
                    <a:pt x="20816" y="6558"/>
                    <a:pt x="20842" y="6532"/>
                    <a:pt x="20842" y="6507"/>
                  </a:cubicBezTo>
                  <a:cubicBezTo>
                    <a:pt x="20892" y="6507"/>
                    <a:pt x="20943" y="6456"/>
                    <a:pt x="20918" y="6405"/>
                  </a:cubicBezTo>
                  <a:cubicBezTo>
                    <a:pt x="20943" y="6405"/>
                    <a:pt x="20943" y="6405"/>
                    <a:pt x="20918" y="6380"/>
                  </a:cubicBezTo>
                  <a:lnTo>
                    <a:pt x="20943" y="6380"/>
                  </a:lnTo>
                  <a:cubicBezTo>
                    <a:pt x="20969" y="6405"/>
                    <a:pt x="20994" y="6431"/>
                    <a:pt x="21020" y="6456"/>
                  </a:cubicBezTo>
                  <a:cubicBezTo>
                    <a:pt x="21094" y="6545"/>
                    <a:pt x="21125" y="6582"/>
                    <a:pt x="21178" y="6582"/>
                  </a:cubicBezTo>
                  <a:cubicBezTo>
                    <a:pt x="21216" y="6582"/>
                    <a:pt x="21266" y="6564"/>
                    <a:pt x="21350" y="6532"/>
                  </a:cubicBezTo>
                  <a:cubicBezTo>
                    <a:pt x="21375" y="6583"/>
                    <a:pt x="21452" y="6609"/>
                    <a:pt x="21502" y="6609"/>
                  </a:cubicBezTo>
                  <a:lnTo>
                    <a:pt x="21731" y="6609"/>
                  </a:lnTo>
                  <a:cubicBezTo>
                    <a:pt x="21731" y="6659"/>
                    <a:pt x="21757" y="6736"/>
                    <a:pt x="21833" y="6736"/>
                  </a:cubicBezTo>
                  <a:cubicBezTo>
                    <a:pt x="21922" y="6736"/>
                    <a:pt x="22004" y="6748"/>
                    <a:pt x="22084" y="6748"/>
                  </a:cubicBezTo>
                  <a:cubicBezTo>
                    <a:pt x="22163" y="6748"/>
                    <a:pt x="22240" y="6736"/>
                    <a:pt x="22316" y="6685"/>
                  </a:cubicBezTo>
                  <a:cubicBezTo>
                    <a:pt x="22336" y="6678"/>
                    <a:pt x="22351" y="6675"/>
                    <a:pt x="22363" y="6675"/>
                  </a:cubicBezTo>
                  <a:cubicBezTo>
                    <a:pt x="22396" y="6675"/>
                    <a:pt x="22406" y="6698"/>
                    <a:pt x="22443" y="6736"/>
                  </a:cubicBezTo>
                  <a:cubicBezTo>
                    <a:pt x="22532" y="6837"/>
                    <a:pt x="22589" y="6888"/>
                    <a:pt x="22646" y="6888"/>
                  </a:cubicBezTo>
                  <a:cubicBezTo>
                    <a:pt x="22703" y="6888"/>
                    <a:pt x="22761" y="6837"/>
                    <a:pt x="22849" y="6736"/>
                  </a:cubicBezTo>
                  <a:cubicBezTo>
                    <a:pt x="22875" y="6710"/>
                    <a:pt x="22875" y="6685"/>
                    <a:pt x="22900" y="6659"/>
                  </a:cubicBezTo>
                  <a:cubicBezTo>
                    <a:pt x="22915" y="6652"/>
                    <a:pt x="22926" y="6649"/>
                    <a:pt x="22934" y="6649"/>
                  </a:cubicBezTo>
                  <a:cubicBezTo>
                    <a:pt x="22956" y="6649"/>
                    <a:pt x="22966" y="6667"/>
                    <a:pt x="23002" y="6685"/>
                  </a:cubicBezTo>
                  <a:cubicBezTo>
                    <a:pt x="23015" y="6697"/>
                    <a:pt x="23034" y="6710"/>
                    <a:pt x="23050" y="6710"/>
                  </a:cubicBezTo>
                  <a:cubicBezTo>
                    <a:pt x="23066" y="6710"/>
                    <a:pt x="23078" y="6697"/>
                    <a:pt x="23078" y="6659"/>
                  </a:cubicBezTo>
                  <a:cubicBezTo>
                    <a:pt x="23078" y="6609"/>
                    <a:pt x="23104" y="6558"/>
                    <a:pt x="23104" y="6507"/>
                  </a:cubicBezTo>
                  <a:lnTo>
                    <a:pt x="23282" y="6507"/>
                  </a:lnTo>
                  <a:cubicBezTo>
                    <a:pt x="23307" y="6532"/>
                    <a:pt x="23307" y="6558"/>
                    <a:pt x="23307" y="6558"/>
                  </a:cubicBezTo>
                  <a:cubicBezTo>
                    <a:pt x="23326" y="6615"/>
                    <a:pt x="23374" y="6643"/>
                    <a:pt x="23418" y="6643"/>
                  </a:cubicBezTo>
                  <a:cubicBezTo>
                    <a:pt x="23432" y="6643"/>
                    <a:pt x="23447" y="6640"/>
                    <a:pt x="23459" y="6634"/>
                  </a:cubicBezTo>
                  <a:cubicBezTo>
                    <a:pt x="23561" y="6609"/>
                    <a:pt x="23587" y="6532"/>
                    <a:pt x="23561" y="6456"/>
                  </a:cubicBezTo>
                  <a:cubicBezTo>
                    <a:pt x="23561" y="6431"/>
                    <a:pt x="23536" y="6405"/>
                    <a:pt x="23510" y="6354"/>
                  </a:cubicBezTo>
                  <a:lnTo>
                    <a:pt x="23587" y="6278"/>
                  </a:lnTo>
                  <a:cubicBezTo>
                    <a:pt x="23612" y="6253"/>
                    <a:pt x="23637" y="6240"/>
                    <a:pt x="23663" y="6240"/>
                  </a:cubicBezTo>
                  <a:cubicBezTo>
                    <a:pt x="23688" y="6240"/>
                    <a:pt x="23714" y="6253"/>
                    <a:pt x="23739" y="6278"/>
                  </a:cubicBezTo>
                  <a:cubicBezTo>
                    <a:pt x="23790" y="6354"/>
                    <a:pt x="23790" y="6329"/>
                    <a:pt x="23815" y="6380"/>
                  </a:cubicBezTo>
                  <a:cubicBezTo>
                    <a:pt x="23828" y="6392"/>
                    <a:pt x="23841" y="6399"/>
                    <a:pt x="23857" y="6399"/>
                  </a:cubicBezTo>
                  <a:cubicBezTo>
                    <a:pt x="23872" y="6399"/>
                    <a:pt x="23892" y="6392"/>
                    <a:pt x="23917" y="6380"/>
                  </a:cubicBezTo>
                  <a:cubicBezTo>
                    <a:pt x="24041" y="6380"/>
                    <a:pt x="24166" y="6467"/>
                    <a:pt x="24299" y="6467"/>
                  </a:cubicBezTo>
                  <a:cubicBezTo>
                    <a:pt x="24356" y="6467"/>
                    <a:pt x="24415" y="6451"/>
                    <a:pt x="24476" y="6405"/>
                  </a:cubicBezTo>
                  <a:lnTo>
                    <a:pt x="24756" y="6532"/>
                  </a:lnTo>
                  <a:cubicBezTo>
                    <a:pt x="24830" y="6569"/>
                    <a:pt x="24905" y="6593"/>
                    <a:pt x="24979" y="6593"/>
                  </a:cubicBezTo>
                  <a:cubicBezTo>
                    <a:pt x="25006" y="6593"/>
                    <a:pt x="25033" y="6590"/>
                    <a:pt x="25061" y="6583"/>
                  </a:cubicBezTo>
                  <a:cubicBezTo>
                    <a:pt x="25086" y="6558"/>
                    <a:pt x="25086" y="6558"/>
                    <a:pt x="25111" y="6532"/>
                  </a:cubicBezTo>
                  <a:cubicBezTo>
                    <a:pt x="25111" y="6481"/>
                    <a:pt x="25086" y="6456"/>
                    <a:pt x="25061" y="6456"/>
                  </a:cubicBezTo>
                  <a:lnTo>
                    <a:pt x="25061" y="6354"/>
                  </a:lnTo>
                  <a:lnTo>
                    <a:pt x="25315" y="6354"/>
                  </a:lnTo>
                  <a:cubicBezTo>
                    <a:pt x="25315" y="6583"/>
                    <a:pt x="25315" y="6583"/>
                    <a:pt x="25544" y="6583"/>
                  </a:cubicBezTo>
                  <a:cubicBezTo>
                    <a:pt x="25598" y="6691"/>
                    <a:pt x="25613" y="6723"/>
                    <a:pt x="25691" y="6723"/>
                  </a:cubicBezTo>
                  <a:cubicBezTo>
                    <a:pt x="25722" y="6723"/>
                    <a:pt x="25764" y="6718"/>
                    <a:pt x="25823" y="6710"/>
                  </a:cubicBezTo>
                  <a:cubicBezTo>
                    <a:pt x="25874" y="6786"/>
                    <a:pt x="25950" y="6812"/>
                    <a:pt x="26001" y="6812"/>
                  </a:cubicBezTo>
                  <a:lnTo>
                    <a:pt x="26535" y="6812"/>
                  </a:lnTo>
                  <a:lnTo>
                    <a:pt x="26611" y="6837"/>
                  </a:lnTo>
                  <a:cubicBezTo>
                    <a:pt x="26641" y="6897"/>
                    <a:pt x="26679" y="6921"/>
                    <a:pt x="26727" y="6921"/>
                  </a:cubicBezTo>
                  <a:cubicBezTo>
                    <a:pt x="26760" y="6921"/>
                    <a:pt x="26798" y="6909"/>
                    <a:pt x="26840" y="6888"/>
                  </a:cubicBezTo>
                  <a:cubicBezTo>
                    <a:pt x="26865" y="6926"/>
                    <a:pt x="26891" y="6945"/>
                    <a:pt x="26916" y="6945"/>
                  </a:cubicBezTo>
                  <a:cubicBezTo>
                    <a:pt x="26941" y="6945"/>
                    <a:pt x="26967" y="6926"/>
                    <a:pt x="26992" y="6888"/>
                  </a:cubicBezTo>
                  <a:cubicBezTo>
                    <a:pt x="27091" y="6844"/>
                    <a:pt x="27147" y="6819"/>
                    <a:pt x="27191" y="6819"/>
                  </a:cubicBezTo>
                  <a:cubicBezTo>
                    <a:pt x="27249" y="6819"/>
                    <a:pt x="27287" y="6863"/>
                    <a:pt x="27373" y="6964"/>
                  </a:cubicBezTo>
                  <a:cubicBezTo>
                    <a:pt x="27399" y="7041"/>
                    <a:pt x="27450" y="7091"/>
                    <a:pt x="27475" y="7168"/>
                  </a:cubicBezTo>
                  <a:cubicBezTo>
                    <a:pt x="27505" y="7257"/>
                    <a:pt x="27517" y="7294"/>
                    <a:pt x="27558" y="7294"/>
                  </a:cubicBezTo>
                  <a:cubicBezTo>
                    <a:pt x="27587" y="7294"/>
                    <a:pt x="27630" y="7275"/>
                    <a:pt x="27704" y="7244"/>
                  </a:cubicBezTo>
                  <a:cubicBezTo>
                    <a:pt x="27755" y="7218"/>
                    <a:pt x="27806" y="7218"/>
                    <a:pt x="27856" y="7193"/>
                  </a:cubicBezTo>
                  <a:cubicBezTo>
                    <a:pt x="27933" y="7320"/>
                    <a:pt x="28060" y="7244"/>
                    <a:pt x="28161" y="7295"/>
                  </a:cubicBezTo>
                  <a:cubicBezTo>
                    <a:pt x="28210" y="7311"/>
                    <a:pt x="28261" y="7319"/>
                    <a:pt x="28311" y="7319"/>
                  </a:cubicBezTo>
                  <a:cubicBezTo>
                    <a:pt x="28421" y="7319"/>
                    <a:pt x="28532" y="7280"/>
                    <a:pt x="28619" y="7193"/>
                  </a:cubicBezTo>
                  <a:cubicBezTo>
                    <a:pt x="28632" y="7200"/>
                    <a:pt x="28648" y="7203"/>
                    <a:pt x="28664" y="7203"/>
                  </a:cubicBezTo>
                  <a:cubicBezTo>
                    <a:pt x="28707" y="7203"/>
                    <a:pt x="28753" y="7179"/>
                    <a:pt x="28771" y="7142"/>
                  </a:cubicBezTo>
                  <a:lnTo>
                    <a:pt x="28848" y="7142"/>
                  </a:lnTo>
                  <a:cubicBezTo>
                    <a:pt x="28886" y="7180"/>
                    <a:pt x="28911" y="7199"/>
                    <a:pt x="28933" y="7199"/>
                  </a:cubicBezTo>
                  <a:cubicBezTo>
                    <a:pt x="28956" y="7199"/>
                    <a:pt x="28975" y="7180"/>
                    <a:pt x="29000" y="7142"/>
                  </a:cubicBezTo>
                  <a:lnTo>
                    <a:pt x="29000" y="7015"/>
                  </a:lnTo>
                  <a:lnTo>
                    <a:pt x="29076" y="6837"/>
                  </a:lnTo>
                  <a:lnTo>
                    <a:pt x="29178" y="6837"/>
                  </a:lnTo>
                  <a:cubicBezTo>
                    <a:pt x="29191" y="6863"/>
                    <a:pt x="29197" y="6875"/>
                    <a:pt x="29207" y="6875"/>
                  </a:cubicBezTo>
                  <a:cubicBezTo>
                    <a:pt x="29216" y="6875"/>
                    <a:pt x="29229" y="6863"/>
                    <a:pt x="29254" y="6837"/>
                  </a:cubicBezTo>
                  <a:cubicBezTo>
                    <a:pt x="29402" y="6753"/>
                    <a:pt x="29584" y="6704"/>
                    <a:pt x="29772" y="6704"/>
                  </a:cubicBezTo>
                  <a:cubicBezTo>
                    <a:pt x="29811" y="6704"/>
                    <a:pt x="29850" y="6706"/>
                    <a:pt x="29890" y="6710"/>
                  </a:cubicBezTo>
                  <a:cubicBezTo>
                    <a:pt x="29915" y="6710"/>
                    <a:pt x="29940" y="6761"/>
                    <a:pt x="29966" y="6761"/>
                  </a:cubicBezTo>
                  <a:cubicBezTo>
                    <a:pt x="30004" y="6818"/>
                    <a:pt x="30071" y="6847"/>
                    <a:pt x="30134" y="6847"/>
                  </a:cubicBezTo>
                  <a:cubicBezTo>
                    <a:pt x="30155" y="6847"/>
                    <a:pt x="30176" y="6844"/>
                    <a:pt x="30195" y="6837"/>
                  </a:cubicBezTo>
                  <a:cubicBezTo>
                    <a:pt x="30296" y="6812"/>
                    <a:pt x="30347" y="6736"/>
                    <a:pt x="30423" y="6710"/>
                  </a:cubicBezTo>
                  <a:cubicBezTo>
                    <a:pt x="30449" y="6710"/>
                    <a:pt x="30449" y="6710"/>
                    <a:pt x="30474" y="6736"/>
                  </a:cubicBezTo>
                  <a:cubicBezTo>
                    <a:pt x="30474" y="6761"/>
                    <a:pt x="30525" y="6761"/>
                    <a:pt x="30576" y="6786"/>
                  </a:cubicBezTo>
                  <a:cubicBezTo>
                    <a:pt x="30610" y="6786"/>
                    <a:pt x="30621" y="6798"/>
                    <a:pt x="30632" y="6798"/>
                  </a:cubicBezTo>
                  <a:cubicBezTo>
                    <a:pt x="30638" y="6798"/>
                    <a:pt x="30644" y="6795"/>
                    <a:pt x="30652" y="6786"/>
                  </a:cubicBezTo>
                  <a:lnTo>
                    <a:pt x="31059" y="6786"/>
                  </a:lnTo>
                  <a:cubicBezTo>
                    <a:pt x="31071" y="6774"/>
                    <a:pt x="31084" y="6767"/>
                    <a:pt x="31097" y="6767"/>
                  </a:cubicBezTo>
                  <a:cubicBezTo>
                    <a:pt x="31110" y="6767"/>
                    <a:pt x="31122" y="6774"/>
                    <a:pt x="31135" y="6786"/>
                  </a:cubicBezTo>
                  <a:lnTo>
                    <a:pt x="31135" y="6939"/>
                  </a:lnTo>
                  <a:cubicBezTo>
                    <a:pt x="31008" y="7066"/>
                    <a:pt x="31084" y="7193"/>
                    <a:pt x="31135" y="7320"/>
                  </a:cubicBezTo>
                  <a:cubicBezTo>
                    <a:pt x="31084" y="7346"/>
                    <a:pt x="31084" y="7371"/>
                    <a:pt x="31135" y="7396"/>
                  </a:cubicBezTo>
                  <a:cubicBezTo>
                    <a:pt x="31135" y="7447"/>
                    <a:pt x="31135" y="7498"/>
                    <a:pt x="31160" y="7549"/>
                  </a:cubicBezTo>
                  <a:cubicBezTo>
                    <a:pt x="31192" y="7628"/>
                    <a:pt x="31234" y="7668"/>
                    <a:pt x="31292" y="7668"/>
                  </a:cubicBezTo>
                  <a:cubicBezTo>
                    <a:pt x="31326" y="7668"/>
                    <a:pt x="31367" y="7654"/>
                    <a:pt x="31415" y="7625"/>
                  </a:cubicBezTo>
                  <a:cubicBezTo>
                    <a:pt x="31440" y="7600"/>
                    <a:pt x="31440" y="7574"/>
                    <a:pt x="31465" y="7549"/>
                  </a:cubicBezTo>
                  <a:cubicBezTo>
                    <a:pt x="31491" y="7549"/>
                    <a:pt x="31643" y="7498"/>
                    <a:pt x="31694" y="7473"/>
                  </a:cubicBezTo>
                  <a:cubicBezTo>
                    <a:pt x="31707" y="7460"/>
                    <a:pt x="31720" y="7454"/>
                    <a:pt x="31732" y="7454"/>
                  </a:cubicBezTo>
                  <a:cubicBezTo>
                    <a:pt x="31745" y="7454"/>
                    <a:pt x="31758" y="7460"/>
                    <a:pt x="31770" y="7473"/>
                  </a:cubicBezTo>
                  <a:cubicBezTo>
                    <a:pt x="31770" y="7549"/>
                    <a:pt x="31847" y="7600"/>
                    <a:pt x="31847" y="7676"/>
                  </a:cubicBezTo>
                  <a:cubicBezTo>
                    <a:pt x="31847" y="7701"/>
                    <a:pt x="31821" y="7701"/>
                    <a:pt x="31796" y="7701"/>
                  </a:cubicBezTo>
                  <a:cubicBezTo>
                    <a:pt x="31745" y="7701"/>
                    <a:pt x="31720" y="7727"/>
                    <a:pt x="31694" y="7778"/>
                  </a:cubicBezTo>
                  <a:lnTo>
                    <a:pt x="31618" y="7828"/>
                  </a:lnTo>
                  <a:lnTo>
                    <a:pt x="31542" y="7854"/>
                  </a:lnTo>
                  <a:cubicBezTo>
                    <a:pt x="31523" y="7817"/>
                    <a:pt x="31491" y="7793"/>
                    <a:pt x="31455" y="7793"/>
                  </a:cubicBezTo>
                  <a:cubicBezTo>
                    <a:pt x="31442" y="7793"/>
                    <a:pt x="31428" y="7796"/>
                    <a:pt x="31415" y="7803"/>
                  </a:cubicBezTo>
                  <a:cubicBezTo>
                    <a:pt x="31364" y="7803"/>
                    <a:pt x="31338" y="7854"/>
                    <a:pt x="31338" y="7930"/>
                  </a:cubicBezTo>
                  <a:cubicBezTo>
                    <a:pt x="31364" y="8006"/>
                    <a:pt x="31364" y="8108"/>
                    <a:pt x="31440" y="8159"/>
                  </a:cubicBezTo>
                  <a:cubicBezTo>
                    <a:pt x="31471" y="8190"/>
                    <a:pt x="31513" y="8212"/>
                    <a:pt x="31551" y="8212"/>
                  </a:cubicBezTo>
                  <a:cubicBezTo>
                    <a:pt x="31575" y="8212"/>
                    <a:pt x="31599" y="8204"/>
                    <a:pt x="31618" y="8184"/>
                  </a:cubicBezTo>
                  <a:cubicBezTo>
                    <a:pt x="31669" y="8159"/>
                    <a:pt x="31720" y="8159"/>
                    <a:pt x="31770" y="8133"/>
                  </a:cubicBezTo>
                  <a:cubicBezTo>
                    <a:pt x="31796" y="8184"/>
                    <a:pt x="31796" y="8210"/>
                    <a:pt x="31847" y="8210"/>
                  </a:cubicBezTo>
                  <a:cubicBezTo>
                    <a:pt x="31898" y="8184"/>
                    <a:pt x="31898" y="8133"/>
                    <a:pt x="31923" y="8083"/>
                  </a:cubicBezTo>
                  <a:cubicBezTo>
                    <a:pt x="31948" y="8108"/>
                    <a:pt x="31974" y="8133"/>
                    <a:pt x="31999" y="8159"/>
                  </a:cubicBezTo>
                  <a:cubicBezTo>
                    <a:pt x="32037" y="8210"/>
                    <a:pt x="32075" y="8235"/>
                    <a:pt x="32114" y="8235"/>
                  </a:cubicBezTo>
                  <a:cubicBezTo>
                    <a:pt x="32152" y="8235"/>
                    <a:pt x="32190" y="8210"/>
                    <a:pt x="32228" y="8159"/>
                  </a:cubicBezTo>
                  <a:cubicBezTo>
                    <a:pt x="32228" y="8159"/>
                    <a:pt x="32239" y="8148"/>
                    <a:pt x="32254" y="8148"/>
                  </a:cubicBezTo>
                  <a:cubicBezTo>
                    <a:pt x="32262" y="8148"/>
                    <a:pt x="32270" y="8150"/>
                    <a:pt x="32279" y="8159"/>
                  </a:cubicBezTo>
                  <a:cubicBezTo>
                    <a:pt x="32355" y="8159"/>
                    <a:pt x="32406" y="8133"/>
                    <a:pt x="32457" y="8083"/>
                  </a:cubicBezTo>
                  <a:cubicBezTo>
                    <a:pt x="32482" y="8083"/>
                    <a:pt x="32510" y="8085"/>
                    <a:pt x="32538" y="8085"/>
                  </a:cubicBezTo>
                  <a:cubicBezTo>
                    <a:pt x="32592" y="8085"/>
                    <a:pt x="32643" y="8074"/>
                    <a:pt x="32660" y="8006"/>
                  </a:cubicBezTo>
                  <a:cubicBezTo>
                    <a:pt x="32618" y="7950"/>
                    <a:pt x="32568" y="7933"/>
                    <a:pt x="32510" y="7933"/>
                  </a:cubicBezTo>
                  <a:cubicBezTo>
                    <a:pt x="32464" y="7933"/>
                    <a:pt x="32412" y="7944"/>
                    <a:pt x="32355" y="7956"/>
                  </a:cubicBezTo>
                  <a:cubicBezTo>
                    <a:pt x="32330" y="7803"/>
                    <a:pt x="32304" y="7676"/>
                    <a:pt x="32126" y="7625"/>
                  </a:cubicBezTo>
                  <a:cubicBezTo>
                    <a:pt x="32101" y="7625"/>
                    <a:pt x="32101" y="7600"/>
                    <a:pt x="32126" y="7574"/>
                  </a:cubicBezTo>
                  <a:cubicBezTo>
                    <a:pt x="32152" y="7574"/>
                    <a:pt x="32177" y="7549"/>
                    <a:pt x="32203" y="7549"/>
                  </a:cubicBezTo>
                  <a:lnTo>
                    <a:pt x="32279" y="7549"/>
                  </a:lnTo>
                  <a:cubicBezTo>
                    <a:pt x="32342" y="7562"/>
                    <a:pt x="32412" y="7568"/>
                    <a:pt x="32482" y="7568"/>
                  </a:cubicBezTo>
                  <a:cubicBezTo>
                    <a:pt x="32552" y="7568"/>
                    <a:pt x="32622" y="7562"/>
                    <a:pt x="32685" y="7549"/>
                  </a:cubicBezTo>
                  <a:cubicBezTo>
                    <a:pt x="32863" y="7498"/>
                    <a:pt x="33041" y="7422"/>
                    <a:pt x="33219" y="7320"/>
                  </a:cubicBezTo>
                  <a:cubicBezTo>
                    <a:pt x="33338" y="7388"/>
                    <a:pt x="33434" y="7433"/>
                    <a:pt x="33522" y="7433"/>
                  </a:cubicBezTo>
                  <a:cubicBezTo>
                    <a:pt x="33566" y="7433"/>
                    <a:pt x="33609" y="7422"/>
                    <a:pt x="33651" y="7396"/>
                  </a:cubicBezTo>
                  <a:cubicBezTo>
                    <a:pt x="33702" y="7346"/>
                    <a:pt x="33626" y="7244"/>
                    <a:pt x="33600" y="7168"/>
                  </a:cubicBezTo>
                  <a:lnTo>
                    <a:pt x="33753" y="7168"/>
                  </a:lnTo>
                  <a:cubicBezTo>
                    <a:pt x="33804" y="7244"/>
                    <a:pt x="33880" y="7295"/>
                    <a:pt x="33931" y="7346"/>
                  </a:cubicBezTo>
                  <a:cubicBezTo>
                    <a:pt x="33975" y="7390"/>
                    <a:pt x="34035" y="7410"/>
                    <a:pt x="34093" y="7410"/>
                  </a:cubicBezTo>
                  <a:cubicBezTo>
                    <a:pt x="34169" y="7410"/>
                    <a:pt x="34244" y="7377"/>
                    <a:pt x="34287" y="7320"/>
                  </a:cubicBezTo>
                  <a:cubicBezTo>
                    <a:pt x="34287" y="7295"/>
                    <a:pt x="34287" y="7269"/>
                    <a:pt x="34287" y="7244"/>
                  </a:cubicBezTo>
                  <a:cubicBezTo>
                    <a:pt x="34308" y="7240"/>
                    <a:pt x="34329" y="7238"/>
                    <a:pt x="34350" y="7238"/>
                  </a:cubicBezTo>
                  <a:cubicBezTo>
                    <a:pt x="34393" y="7238"/>
                    <a:pt x="34436" y="7244"/>
                    <a:pt x="34480" y="7244"/>
                  </a:cubicBezTo>
                  <a:cubicBezTo>
                    <a:pt x="34547" y="7244"/>
                    <a:pt x="34617" y="7231"/>
                    <a:pt x="34693" y="7168"/>
                  </a:cubicBezTo>
                  <a:cubicBezTo>
                    <a:pt x="34702" y="7159"/>
                    <a:pt x="34713" y="7156"/>
                    <a:pt x="34725" y="7156"/>
                  </a:cubicBezTo>
                  <a:cubicBezTo>
                    <a:pt x="34750" y="7156"/>
                    <a:pt x="34778" y="7168"/>
                    <a:pt x="34795" y="7168"/>
                  </a:cubicBezTo>
                  <a:cubicBezTo>
                    <a:pt x="34912" y="7129"/>
                    <a:pt x="34999" y="7075"/>
                    <a:pt x="35102" y="7075"/>
                  </a:cubicBezTo>
                  <a:cubicBezTo>
                    <a:pt x="35133" y="7075"/>
                    <a:pt x="35166" y="7080"/>
                    <a:pt x="35202" y="7091"/>
                  </a:cubicBezTo>
                  <a:cubicBezTo>
                    <a:pt x="35244" y="7102"/>
                    <a:pt x="35286" y="7108"/>
                    <a:pt x="35328" y="7108"/>
                  </a:cubicBezTo>
                  <a:cubicBezTo>
                    <a:pt x="35387" y="7108"/>
                    <a:pt x="35447" y="7096"/>
                    <a:pt x="35507" y="7066"/>
                  </a:cubicBezTo>
                  <a:cubicBezTo>
                    <a:pt x="35634" y="7015"/>
                    <a:pt x="35812" y="6964"/>
                    <a:pt x="35913" y="6888"/>
                  </a:cubicBezTo>
                  <a:cubicBezTo>
                    <a:pt x="35967" y="6867"/>
                    <a:pt x="35998" y="6859"/>
                    <a:pt x="36016" y="6859"/>
                  </a:cubicBezTo>
                  <a:cubicBezTo>
                    <a:pt x="36040" y="6859"/>
                    <a:pt x="36040" y="6873"/>
                    <a:pt x="36040" y="6888"/>
                  </a:cubicBezTo>
                  <a:cubicBezTo>
                    <a:pt x="36040" y="6939"/>
                    <a:pt x="36142" y="6964"/>
                    <a:pt x="36091" y="7091"/>
                  </a:cubicBezTo>
                  <a:cubicBezTo>
                    <a:pt x="36066" y="7193"/>
                    <a:pt x="36142" y="7295"/>
                    <a:pt x="36218" y="7346"/>
                  </a:cubicBezTo>
                  <a:lnTo>
                    <a:pt x="36396" y="7346"/>
                  </a:lnTo>
                  <a:cubicBezTo>
                    <a:pt x="36371" y="7371"/>
                    <a:pt x="36371" y="7422"/>
                    <a:pt x="36396" y="7447"/>
                  </a:cubicBezTo>
                  <a:cubicBezTo>
                    <a:pt x="36437" y="7556"/>
                    <a:pt x="36507" y="7607"/>
                    <a:pt x="36579" y="7607"/>
                  </a:cubicBezTo>
                  <a:cubicBezTo>
                    <a:pt x="36641" y="7607"/>
                    <a:pt x="36705" y="7569"/>
                    <a:pt x="36752" y="7498"/>
                  </a:cubicBezTo>
                  <a:cubicBezTo>
                    <a:pt x="36777" y="7447"/>
                    <a:pt x="36803" y="7371"/>
                    <a:pt x="36854" y="7320"/>
                  </a:cubicBezTo>
                  <a:lnTo>
                    <a:pt x="36930" y="7244"/>
                  </a:lnTo>
                  <a:lnTo>
                    <a:pt x="37133" y="7244"/>
                  </a:lnTo>
                  <a:cubicBezTo>
                    <a:pt x="37133" y="7320"/>
                    <a:pt x="37184" y="7396"/>
                    <a:pt x="37133" y="7473"/>
                  </a:cubicBezTo>
                  <a:cubicBezTo>
                    <a:pt x="37108" y="7523"/>
                    <a:pt x="37082" y="7574"/>
                    <a:pt x="37057" y="7625"/>
                  </a:cubicBezTo>
                  <a:cubicBezTo>
                    <a:pt x="37032" y="7676"/>
                    <a:pt x="37032" y="7701"/>
                    <a:pt x="37006" y="7701"/>
                  </a:cubicBezTo>
                  <a:cubicBezTo>
                    <a:pt x="36989" y="7710"/>
                    <a:pt x="36975" y="7713"/>
                    <a:pt x="36963" y="7713"/>
                  </a:cubicBezTo>
                  <a:cubicBezTo>
                    <a:pt x="36938" y="7713"/>
                    <a:pt x="36921" y="7701"/>
                    <a:pt x="36904" y="7701"/>
                  </a:cubicBezTo>
                  <a:cubicBezTo>
                    <a:pt x="36854" y="7727"/>
                    <a:pt x="36854" y="7803"/>
                    <a:pt x="36904" y="7854"/>
                  </a:cubicBezTo>
                  <a:cubicBezTo>
                    <a:pt x="36955" y="7879"/>
                    <a:pt x="37032" y="7905"/>
                    <a:pt x="37082" y="7930"/>
                  </a:cubicBezTo>
                  <a:cubicBezTo>
                    <a:pt x="37110" y="7958"/>
                    <a:pt x="37138" y="7978"/>
                    <a:pt x="37162" y="7978"/>
                  </a:cubicBezTo>
                  <a:cubicBezTo>
                    <a:pt x="37181" y="7978"/>
                    <a:pt x="37198" y="7965"/>
                    <a:pt x="37209" y="7930"/>
                  </a:cubicBezTo>
                  <a:cubicBezTo>
                    <a:pt x="37231" y="7842"/>
                    <a:pt x="37311" y="7773"/>
                    <a:pt x="37382" y="7773"/>
                  </a:cubicBezTo>
                  <a:cubicBezTo>
                    <a:pt x="37392" y="7773"/>
                    <a:pt x="37403" y="7774"/>
                    <a:pt x="37413" y="7778"/>
                  </a:cubicBezTo>
                  <a:cubicBezTo>
                    <a:pt x="37489" y="7752"/>
                    <a:pt x="37514" y="7727"/>
                    <a:pt x="37540" y="7676"/>
                  </a:cubicBezTo>
                  <a:cubicBezTo>
                    <a:pt x="37540" y="7625"/>
                    <a:pt x="37540" y="7574"/>
                    <a:pt x="37540" y="7549"/>
                  </a:cubicBezTo>
                  <a:cubicBezTo>
                    <a:pt x="37578" y="7574"/>
                    <a:pt x="37622" y="7587"/>
                    <a:pt x="37667" y="7587"/>
                  </a:cubicBezTo>
                  <a:cubicBezTo>
                    <a:pt x="37711" y="7587"/>
                    <a:pt x="37756" y="7574"/>
                    <a:pt x="37794" y="7549"/>
                  </a:cubicBezTo>
                  <a:cubicBezTo>
                    <a:pt x="37896" y="7473"/>
                    <a:pt x="37972" y="7371"/>
                    <a:pt x="37997" y="7244"/>
                  </a:cubicBezTo>
                  <a:cubicBezTo>
                    <a:pt x="37997" y="7218"/>
                    <a:pt x="38048" y="7218"/>
                    <a:pt x="38048" y="7218"/>
                  </a:cubicBezTo>
                  <a:cubicBezTo>
                    <a:pt x="38099" y="7244"/>
                    <a:pt x="38175" y="7244"/>
                    <a:pt x="38226" y="7244"/>
                  </a:cubicBezTo>
                  <a:cubicBezTo>
                    <a:pt x="38226" y="7295"/>
                    <a:pt x="38251" y="7346"/>
                    <a:pt x="38302" y="7346"/>
                  </a:cubicBezTo>
                  <a:cubicBezTo>
                    <a:pt x="38491" y="7283"/>
                    <a:pt x="38662" y="7237"/>
                    <a:pt x="38844" y="7237"/>
                  </a:cubicBezTo>
                  <a:cubicBezTo>
                    <a:pt x="38883" y="7237"/>
                    <a:pt x="38923" y="7239"/>
                    <a:pt x="38963" y="7244"/>
                  </a:cubicBezTo>
                  <a:lnTo>
                    <a:pt x="39065" y="7244"/>
                  </a:lnTo>
                  <a:cubicBezTo>
                    <a:pt x="39090" y="7244"/>
                    <a:pt x="39116" y="7295"/>
                    <a:pt x="39141" y="7295"/>
                  </a:cubicBezTo>
                  <a:cubicBezTo>
                    <a:pt x="39268" y="7244"/>
                    <a:pt x="39421" y="7295"/>
                    <a:pt x="39548" y="7168"/>
                  </a:cubicBezTo>
                  <a:lnTo>
                    <a:pt x="39573" y="7142"/>
                  </a:lnTo>
                  <a:cubicBezTo>
                    <a:pt x="39649" y="7091"/>
                    <a:pt x="39649" y="6964"/>
                    <a:pt x="39751" y="6964"/>
                  </a:cubicBezTo>
                  <a:cubicBezTo>
                    <a:pt x="39878" y="6964"/>
                    <a:pt x="39827" y="7117"/>
                    <a:pt x="39878" y="7193"/>
                  </a:cubicBezTo>
                  <a:lnTo>
                    <a:pt x="39903" y="7193"/>
                  </a:lnTo>
                  <a:cubicBezTo>
                    <a:pt x="39918" y="7201"/>
                    <a:pt x="39931" y="7204"/>
                    <a:pt x="39942" y="7204"/>
                  </a:cubicBezTo>
                  <a:cubicBezTo>
                    <a:pt x="39969" y="7204"/>
                    <a:pt x="39987" y="7186"/>
                    <a:pt x="40005" y="7168"/>
                  </a:cubicBezTo>
                  <a:cubicBezTo>
                    <a:pt x="40046" y="7168"/>
                    <a:pt x="40086" y="7172"/>
                    <a:pt x="40127" y="7172"/>
                  </a:cubicBezTo>
                  <a:cubicBezTo>
                    <a:pt x="40188" y="7172"/>
                    <a:pt x="40249" y="7163"/>
                    <a:pt x="40310" y="7117"/>
                  </a:cubicBezTo>
                  <a:cubicBezTo>
                    <a:pt x="40386" y="7117"/>
                    <a:pt x="40437" y="7168"/>
                    <a:pt x="40488" y="7193"/>
                  </a:cubicBezTo>
                  <a:cubicBezTo>
                    <a:pt x="40511" y="7216"/>
                    <a:pt x="40534" y="7228"/>
                    <a:pt x="40554" y="7228"/>
                  </a:cubicBezTo>
                  <a:cubicBezTo>
                    <a:pt x="40579" y="7228"/>
                    <a:pt x="40601" y="7210"/>
                    <a:pt x="40615" y="7168"/>
                  </a:cubicBezTo>
                  <a:lnTo>
                    <a:pt x="40691" y="7117"/>
                  </a:lnTo>
                  <a:cubicBezTo>
                    <a:pt x="40759" y="7049"/>
                    <a:pt x="40816" y="7017"/>
                    <a:pt x="40868" y="7017"/>
                  </a:cubicBezTo>
                  <a:cubicBezTo>
                    <a:pt x="40934" y="7017"/>
                    <a:pt x="40991" y="7068"/>
                    <a:pt x="41047" y="7168"/>
                  </a:cubicBezTo>
                  <a:cubicBezTo>
                    <a:pt x="41047" y="7193"/>
                    <a:pt x="41073" y="7218"/>
                    <a:pt x="41098" y="7269"/>
                  </a:cubicBezTo>
                  <a:cubicBezTo>
                    <a:pt x="41124" y="7362"/>
                    <a:pt x="41199" y="7406"/>
                    <a:pt x="41275" y="7406"/>
                  </a:cubicBezTo>
                  <a:cubicBezTo>
                    <a:pt x="41345" y="7406"/>
                    <a:pt x="41417" y="7368"/>
                    <a:pt x="41454" y="7295"/>
                  </a:cubicBezTo>
                  <a:cubicBezTo>
                    <a:pt x="41484" y="7257"/>
                    <a:pt x="41507" y="7244"/>
                    <a:pt x="41526" y="7244"/>
                  </a:cubicBezTo>
                  <a:cubicBezTo>
                    <a:pt x="41573" y="7244"/>
                    <a:pt x="41596" y="7320"/>
                    <a:pt x="41632" y="7320"/>
                  </a:cubicBezTo>
                  <a:cubicBezTo>
                    <a:pt x="41632" y="7346"/>
                    <a:pt x="41683" y="7371"/>
                    <a:pt x="41708" y="7371"/>
                  </a:cubicBezTo>
                  <a:cubicBezTo>
                    <a:pt x="41759" y="7473"/>
                    <a:pt x="41861" y="7473"/>
                    <a:pt x="41937" y="7473"/>
                  </a:cubicBezTo>
                  <a:cubicBezTo>
                    <a:pt x="42013" y="7447"/>
                    <a:pt x="42166" y="7396"/>
                    <a:pt x="42267" y="7371"/>
                  </a:cubicBezTo>
                  <a:cubicBezTo>
                    <a:pt x="42267" y="7422"/>
                    <a:pt x="42293" y="7447"/>
                    <a:pt x="42343" y="7447"/>
                  </a:cubicBezTo>
                  <a:cubicBezTo>
                    <a:pt x="42343" y="7523"/>
                    <a:pt x="42420" y="7549"/>
                    <a:pt x="42470" y="7549"/>
                  </a:cubicBezTo>
                  <a:cubicBezTo>
                    <a:pt x="42521" y="7549"/>
                    <a:pt x="42598" y="7574"/>
                    <a:pt x="42623" y="7625"/>
                  </a:cubicBezTo>
                  <a:cubicBezTo>
                    <a:pt x="42521" y="7752"/>
                    <a:pt x="42521" y="7956"/>
                    <a:pt x="42623" y="8083"/>
                  </a:cubicBezTo>
                  <a:cubicBezTo>
                    <a:pt x="42636" y="8108"/>
                    <a:pt x="42648" y="8121"/>
                    <a:pt x="42661" y="8121"/>
                  </a:cubicBezTo>
                  <a:cubicBezTo>
                    <a:pt x="42674" y="8121"/>
                    <a:pt x="42687" y="8108"/>
                    <a:pt x="42699" y="8083"/>
                  </a:cubicBezTo>
                  <a:cubicBezTo>
                    <a:pt x="42826" y="8006"/>
                    <a:pt x="42775" y="7879"/>
                    <a:pt x="42775" y="7778"/>
                  </a:cubicBezTo>
                  <a:cubicBezTo>
                    <a:pt x="42877" y="7778"/>
                    <a:pt x="42979" y="7701"/>
                    <a:pt x="43004" y="7625"/>
                  </a:cubicBezTo>
                  <a:cubicBezTo>
                    <a:pt x="43182" y="7498"/>
                    <a:pt x="43309" y="7320"/>
                    <a:pt x="43513" y="7244"/>
                  </a:cubicBezTo>
                  <a:cubicBezTo>
                    <a:pt x="43538" y="7244"/>
                    <a:pt x="43538" y="7193"/>
                    <a:pt x="43563" y="7142"/>
                  </a:cubicBezTo>
                  <a:lnTo>
                    <a:pt x="43640" y="7066"/>
                  </a:lnTo>
                  <a:cubicBezTo>
                    <a:pt x="43665" y="7066"/>
                    <a:pt x="43690" y="7015"/>
                    <a:pt x="43690" y="6990"/>
                  </a:cubicBezTo>
                  <a:cubicBezTo>
                    <a:pt x="43734" y="6990"/>
                    <a:pt x="43778" y="6973"/>
                    <a:pt x="43816" y="6973"/>
                  </a:cubicBezTo>
                  <a:cubicBezTo>
                    <a:pt x="43846" y="6973"/>
                    <a:pt x="43872" y="6982"/>
                    <a:pt x="43894" y="7015"/>
                  </a:cubicBezTo>
                  <a:cubicBezTo>
                    <a:pt x="43919" y="7041"/>
                    <a:pt x="43945" y="7066"/>
                    <a:pt x="43970" y="7091"/>
                  </a:cubicBezTo>
                  <a:cubicBezTo>
                    <a:pt x="43983" y="7104"/>
                    <a:pt x="43995" y="7110"/>
                    <a:pt x="44008" y="7110"/>
                  </a:cubicBezTo>
                  <a:cubicBezTo>
                    <a:pt x="44021" y="7110"/>
                    <a:pt x="44034" y="7104"/>
                    <a:pt x="44046" y="7091"/>
                  </a:cubicBezTo>
                  <a:cubicBezTo>
                    <a:pt x="44072" y="7091"/>
                    <a:pt x="44072" y="7066"/>
                    <a:pt x="44072" y="7041"/>
                  </a:cubicBezTo>
                  <a:lnTo>
                    <a:pt x="44072" y="6888"/>
                  </a:lnTo>
                  <a:cubicBezTo>
                    <a:pt x="44072" y="6710"/>
                    <a:pt x="43970" y="6558"/>
                    <a:pt x="44021" y="6354"/>
                  </a:cubicBezTo>
                  <a:cubicBezTo>
                    <a:pt x="44199" y="6329"/>
                    <a:pt x="44199" y="6329"/>
                    <a:pt x="44250" y="6151"/>
                  </a:cubicBezTo>
                  <a:cubicBezTo>
                    <a:pt x="44275" y="6176"/>
                    <a:pt x="44300" y="6227"/>
                    <a:pt x="44326" y="6253"/>
                  </a:cubicBezTo>
                  <a:cubicBezTo>
                    <a:pt x="44351" y="6329"/>
                    <a:pt x="44402" y="6380"/>
                    <a:pt x="44478" y="6380"/>
                  </a:cubicBezTo>
                  <a:lnTo>
                    <a:pt x="44504" y="6405"/>
                  </a:lnTo>
                  <a:lnTo>
                    <a:pt x="44504" y="6431"/>
                  </a:lnTo>
                  <a:lnTo>
                    <a:pt x="44402" y="7091"/>
                  </a:lnTo>
                  <a:cubicBezTo>
                    <a:pt x="44326" y="7142"/>
                    <a:pt x="44351" y="7269"/>
                    <a:pt x="44300" y="7320"/>
                  </a:cubicBezTo>
                  <a:cubicBezTo>
                    <a:pt x="44250" y="7447"/>
                    <a:pt x="44250" y="7574"/>
                    <a:pt x="44300" y="7701"/>
                  </a:cubicBezTo>
                  <a:cubicBezTo>
                    <a:pt x="44326" y="7778"/>
                    <a:pt x="44326" y="7879"/>
                    <a:pt x="44402" y="7879"/>
                  </a:cubicBezTo>
                  <a:cubicBezTo>
                    <a:pt x="44555" y="7879"/>
                    <a:pt x="44478" y="7752"/>
                    <a:pt x="44504" y="7676"/>
                  </a:cubicBezTo>
                  <a:cubicBezTo>
                    <a:pt x="44504" y="7625"/>
                    <a:pt x="44504" y="7600"/>
                    <a:pt x="44504" y="7549"/>
                  </a:cubicBezTo>
                  <a:cubicBezTo>
                    <a:pt x="44529" y="7523"/>
                    <a:pt x="44555" y="7498"/>
                    <a:pt x="44555" y="7447"/>
                  </a:cubicBezTo>
                  <a:cubicBezTo>
                    <a:pt x="44555" y="7422"/>
                    <a:pt x="44555" y="7422"/>
                    <a:pt x="44580" y="7396"/>
                  </a:cubicBezTo>
                  <a:cubicBezTo>
                    <a:pt x="44682" y="7320"/>
                    <a:pt x="44631" y="7193"/>
                    <a:pt x="44631" y="7091"/>
                  </a:cubicBezTo>
                  <a:cubicBezTo>
                    <a:pt x="44631" y="7066"/>
                    <a:pt x="44656" y="7041"/>
                    <a:pt x="44656" y="7015"/>
                  </a:cubicBezTo>
                  <a:cubicBezTo>
                    <a:pt x="44707" y="6964"/>
                    <a:pt x="44732" y="6888"/>
                    <a:pt x="44732" y="6837"/>
                  </a:cubicBezTo>
                  <a:lnTo>
                    <a:pt x="44732" y="6380"/>
                  </a:lnTo>
                  <a:cubicBezTo>
                    <a:pt x="44834" y="6278"/>
                    <a:pt x="44834" y="6278"/>
                    <a:pt x="44732" y="6151"/>
                  </a:cubicBezTo>
                  <a:cubicBezTo>
                    <a:pt x="44758" y="6075"/>
                    <a:pt x="44809" y="6024"/>
                    <a:pt x="44885" y="5999"/>
                  </a:cubicBezTo>
                  <a:cubicBezTo>
                    <a:pt x="44885" y="6024"/>
                    <a:pt x="44885" y="6100"/>
                    <a:pt x="44910" y="6100"/>
                  </a:cubicBezTo>
                  <a:cubicBezTo>
                    <a:pt x="45114" y="6176"/>
                    <a:pt x="45317" y="6227"/>
                    <a:pt x="45520" y="6278"/>
                  </a:cubicBezTo>
                  <a:cubicBezTo>
                    <a:pt x="45520" y="6278"/>
                    <a:pt x="45546" y="6227"/>
                    <a:pt x="45571" y="6202"/>
                  </a:cubicBezTo>
                  <a:cubicBezTo>
                    <a:pt x="45673" y="6227"/>
                    <a:pt x="45749" y="6329"/>
                    <a:pt x="45724" y="6431"/>
                  </a:cubicBezTo>
                  <a:cubicBezTo>
                    <a:pt x="45724" y="6481"/>
                    <a:pt x="45724" y="6558"/>
                    <a:pt x="45724" y="6609"/>
                  </a:cubicBezTo>
                  <a:cubicBezTo>
                    <a:pt x="45775" y="6685"/>
                    <a:pt x="45825" y="6736"/>
                    <a:pt x="45902" y="6786"/>
                  </a:cubicBezTo>
                  <a:cubicBezTo>
                    <a:pt x="45927" y="6795"/>
                    <a:pt x="45958" y="6795"/>
                    <a:pt x="45989" y="6795"/>
                  </a:cubicBezTo>
                  <a:cubicBezTo>
                    <a:pt x="46051" y="6795"/>
                    <a:pt x="46113" y="6795"/>
                    <a:pt x="46130" y="6863"/>
                  </a:cubicBezTo>
                  <a:lnTo>
                    <a:pt x="46130" y="6939"/>
                  </a:lnTo>
                  <a:cubicBezTo>
                    <a:pt x="46029" y="7041"/>
                    <a:pt x="46029" y="7066"/>
                    <a:pt x="46130" y="7168"/>
                  </a:cubicBezTo>
                  <a:cubicBezTo>
                    <a:pt x="46156" y="7218"/>
                    <a:pt x="46130" y="7295"/>
                    <a:pt x="46232" y="7295"/>
                  </a:cubicBezTo>
                  <a:cubicBezTo>
                    <a:pt x="46334" y="7269"/>
                    <a:pt x="46334" y="7218"/>
                    <a:pt x="46308" y="7091"/>
                  </a:cubicBezTo>
                  <a:cubicBezTo>
                    <a:pt x="46283" y="7015"/>
                    <a:pt x="46308" y="6939"/>
                    <a:pt x="46334" y="6863"/>
                  </a:cubicBezTo>
                  <a:cubicBezTo>
                    <a:pt x="46334" y="6812"/>
                    <a:pt x="46385" y="6786"/>
                    <a:pt x="46410" y="6786"/>
                  </a:cubicBezTo>
                  <a:cubicBezTo>
                    <a:pt x="46435" y="6774"/>
                    <a:pt x="46467" y="6767"/>
                    <a:pt x="46499" y="6767"/>
                  </a:cubicBezTo>
                  <a:cubicBezTo>
                    <a:pt x="46531" y="6767"/>
                    <a:pt x="46562" y="6774"/>
                    <a:pt x="46588" y="6786"/>
                  </a:cubicBezTo>
                  <a:cubicBezTo>
                    <a:pt x="46635" y="6810"/>
                    <a:pt x="46573" y="6942"/>
                    <a:pt x="46644" y="6942"/>
                  </a:cubicBezTo>
                  <a:cubicBezTo>
                    <a:pt x="46650" y="6942"/>
                    <a:pt x="46656" y="6941"/>
                    <a:pt x="46664" y="6939"/>
                  </a:cubicBezTo>
                  <a:cubicBezTo>
                    <a:pt x="46740" y="6939"/>
                    <a:pt x="46842" y="6812"/>
                    <a:pt x="46918" y="6736"/>
                  </a:cubicBezTo>
                  <a:cubicBezTo>
                    <a:pt x="47020" y="6659"/>
                    <a:pt x="46944" y="6634"/>
                    <a:pt x="46969" y="6609"/>
                  </a:cubicBezTo>
                  <a:cubicBezTo>
                    <a:pt x="46988" y="6571"/>
                    <a:pt x="46993" y="6548"/>
                    <a:pt x="47004" y="6548"/>
                  </a:cubicBezTo>
                  <a:cubicBezTo>
                    <a:pt x="47008" y="6548"/>
                    <a:pt x="47013" y="6551"/>
                    <a:pt x="47020" y="6558"/>
                  </a:cubicBezTo>
                  <a:cubicBezTo>
                    <a:pt x="47045" y="6659"/>
                    <a:pt x="47071" y="6736"/>
                    <a:pt x="47045" y="6837"/>
                  </a:cubicBezTo>
                  <a:cubicBezTo>
                    <a:pt x="46944" y="6913"/>
                    <a:pt x="46995" y="7041"/>
                    <a:pt x="46969" y="7168"/>
                  </a:cubicBezTo>
                  <a:cubicBezTo>
                    <a:pt x="46918" y="7168"/>
                    <a:pt x="46842" y="7168"/>
                    <a:pt x="46842" y="7244"/>
                  </a:cubicBezTo>
                  <a:cubicBezTo>
                    <a:pt x="46822" y="7237"/>
                    <a:pt x="46803" y="7234"/>
                    <a:pt x="46786" y="7234"/>
                  </a:cubicBezTo>
                  <a:cubicBezTo>
                    <a:pt x="46739" y="7234"/>
                    <a:pt x="46701" y="7258"/>
                    <a:pt x="46664" y="7295"/>
                  </a:cubicBezTo>
                  <a:cubicBezTo>
                    <a:pt x="46664" y="7320"/>
                    <a:pt x="46639" y="7320"/>
                    <a:pt x="46613" y="7320"/>
                  </a:cubicBezTo>
                  <a:cubicBezTo>
                    <a:pt x="46562" y="7320"/>
                    <a:pt x="46537" y="7346"/>
                    <a:pt x="46512" y="7396"/>
                  </a:cubicBezTo>
                  <a:lnTo>
                    <a:pt x="46385" y="7396"/>
                  </a:lnTo>
                  <a:cubicBezTo>
                    <a:pt x="46334" y="7396"/>
                    <a:pt x="46308" y="7447"/>
                    <a:pt x="46283" y="7473"/>
                  </a:cubicBezTo>
                  <a:cubicBezTo>
                    <a:pt x="46181" y="7523"/>
                    <a:pt x="46207" y="7625"/>
                    <a:pt x="46207" y="7701"/>
                  </a:cubicBezTo>
                  <a:cubicBezTo>
                    <a:pt x="46181" y="7778"/>
                    <a:pt x="46080" y="7803"/>
                    <a:pt x="46130" y="7854"/>
                  </a:cubicBezTo>
                  <a:cubicBezTo>
                    <a:pt x="46145" y="7868"/>
                    <a:pt x="46165" y="7874"/>
                    <a:pt x="46187" y="7874"/>
                  </a:cubicBezTo>
                  <a:cubicBezTo>
                    <a:pt x="46246" y="7874"/>
                    <a:pt x="46322" y="7833"/>
                    <a:pt x="46359" y="7778"/>
                  </a:cubicBezTo>
                  <a:cubicBezTo>
                    <a:pt x="46410" y="7701"/>
                    <a:pt x="46588" y="7727"/>
                    <a:pt x="46664" y="7625"/>
                  </a:cubicBezTo>
                  <a:lnTo>
                    <a:pt x="46740" y="7549"/>
                  </a:lnTo>
                  <a:lnTo>
                    <a:pt x="46766" y="7549"/>
                  </a:lnTo>
                  <a:lnTo>
                    <a:pt x="46817" y="7473"/>
                  </a:lnTo>
                  <a:lnTo>
                    <a:pt x="46842" y="7473"/>
                  </a:lnTo>
                  <a:lnTo>
                    <a:pt x="46893" y="7422"/>
                  </a:lnTo>
                  <a:lnTo>
                    <a:pt x="46918" y="7396"/>
                  </a:lnTo>
                  <a:cubicBezTo>
                    <a:pt x="46969" y="7396"/>
                    <a:pt x="47020" y="7371"/>
                    <a:pt x="47045" y="7295"/>
                  </a:cubicBezTo>
                  <a:cubicBezTo>
                    <a:pt x="47074" y="7300"/>
                    <a:pt x="47101" y="7304"/>
                    <a:pt x="47127" y="7304"/>
                  </a:cubicBezTo>
                  <a:cubicBezTo>
                    <a:pt x="47214" y="7304"/>
                    <a:pt x="47280" y="7266"/>
                    <a:pt x="47299" y="7168"/>
                  </a:cubicBezTo>
                  <a:cubicBezTo>
                    <a:pt x="47427" y="7168"/>
                    <a:pt x="47427" y="7091"/>
                    <a:pt x="47528" y="7066"/>
                  </a:cubicBezTo>
                  <a:cubicBezTo>
                    <a:pt x="47554" y="7066"/>
                    <a:pt x="47579" y="7015"/>
                    <a:pt x="47604" y="7015"/>
                  </a:cubicBezTo>
                  <a:cubicBezTo>
                    <a:pt x="47604" y="7041"/>
                    <a:pt x="47604" y="7091"/>
                    <a:pt x="47579" y="7142"/>
                  </a:cubicBezTo>
                  <a:cubicBezTo>
                    <a:pt x="47528" y="7244"/>
                    <a:pt x="47554" y="7295"/>
                    <a:pt x="47655" y="7320"/>
                  </a:cubicBezTo>
                  <a:cubicBezTo>
                    <a:pt x="47706" y="7346"/>
                    <a:pt x="47732" y="7371"/>
                    <a:pt x="47757" y="7396"/>
                  </a:cubicBezTo>
                  <a:lnTo>
                    <a:pt x="47681" y="7473"/>
                  </a:lnTo>
                  <a:cubicBezTo>
                    <a:pt x="47655" y="7498"/>
                    <a:pt x="47630" y="7523"/>
                    <a:pt x="47604" y="7549"/>
                  </a:cubicBezTo>
                  <a:lnTo>
                    <a:pt x="47528" y="7549"/>
                  </a:lnTo>
                  <a:cubicBezTo>
                    <a:pt x="47514" y="7544"/>
                    <a:pt x="47501" y="7542"/>
                    <a:pt x="47489" y="7542"/>
                  </a:cubicBezTo>
                  <a:cubicBezTo>
                    <a:pt x="47434" y="7542"/>
                    <a:pt x="47396" y="7584"/>
                    <a:pt x="47376" y="7625"/>
                  </a:cubicBezTo>
                  <a:cubicBezTo>
                    <a:pt x="47350" y="7727"/>
                    <a:pt x="47376" y="7828"/>
                    <a:pt x="47427" y="7930"/>
                  </a:cubicBezTo>
                  <a:cubicBezTo>
                    <a:pt x="47427" y="7930"/>
                    <a:pt x="47452" y="7956"/>
                    <a:pt x="47477" y="7956"/>
                  </a:cubicBezTo>
                  <a:cubicBezTo>
                    <a:pt x="47579" y="7956"/>
                    <a:pt x="47681" y="7905"/>
                    <a:pt x="47757" y="7828"/>
                  </a:cubicBezTo>
                  <a:cubicBezTo>
                    <a:pt x="47757" y="7828"/>
                    <a:pt x="47782" y="7803"/>
                    <a:pt x="47808" y="7803"/>
                  </a:cubicBezTo>
                  <a:cubicBezTo>
                    <a:pt x="47808" y="7778"/>
                    <a:pt x="47808" y="7778"/>
                    <a:pt x="47808" y="7752"/>
                  </a:cubicBezTo>
                  <a:cubicBezTo>
                    <a:pt x="47808" y="7727"/>
                    <a:pt x="47859" y="7701"/>
                    <a:pt x="47884" y="7676"/>
                  </a:cubicBezTo>
                  <a:cubicBezTo>
                    <a:pt x="47909" y="7651"/>
                    <a:pt x="47909" y="7600"/>
                    <a:pt x="47935" y="7600"/>
                  </a:cubicBezTo>
                  <a:cubicBezTo>
                    <a:pt x="47986" y="7625"/>
                    <a:pt x="47960" y="7676"/>
                    <a:pt x="47986" y="7701"/>
                  </a:cubicBezTo>
                  <a:lnTo>
                    <a:pt x="47986" y="7854"/>
                  </a:lnTo>
                  <a:lnTo>
                    <a:pt x="47960" y="7854"/>
                  </a:lnTo>
                  <a:cubicBezTo>
                    <a:pt x="47884" y="7905"/>
                    <a:pt x="47884" y="7956"/>
                    <a:pt x="47960" y="8006"/>
                  </a:cubicBezTo>
                  <a:lnTo>
                    <a:pt x="47986" y="8006"/>
                  </a:lnTo>
                  <a:cubicBezTo>
                    <a:pt x="47986" y="8057"/>
                    <a:pt x="47960" y="8133"/>
                    <a:pt x="47960" y="8184"/>
                  </a:cubicBezTo>
                  <a:cubicBezTo>
                    <a:pt x="47935" y="8210"/>
                    <a:pt x="47909" y="8235"/>
                    <a:pt x="47884" y="8260"/>
                  </a:cubicBezTo>
                  <a:lnTo>
                    <a:pt x="47884" y="8337"/>
                  </a:lnTo>
                  <a:cubicBezTo>
                    <a:pt x="47884" y="8337"/>
                    <a:pt x="47859" y="8388"/>
                    <a:pt x="47884" y="8388"/>
                  </a:cubicBezTo>
                  <a:cubicBezTo>
                    <a:pt x="47915" y="8403"/>
                    <a:pt x="47927" y="8428"/>
                    <a:pt x="47938" y="8428"/>
                  </a:cubicBezTo>
                  <a:cubicBezTo>
                    <a:pt x="47944" y="8428"/>
                    <a:pt x="47950" y="8417"/>
                    <a:pt x="47960" y="8388"/>
                  </a:cubicBezTo>
                  <a:cubicBezTo>
                    <a:pt x="48062" y="8311"/>
                    <a:pt x="48113" y="8159"/>
                    <a:pt x="48113" y="8006"/>
                  </a:cubicBezTo>
                  <a:cubicBezTo>
                    <a:pt x="48138" y="7981"/>
                    <a:pt x="48189" y="7930"/>
                    <a:pt x="48189" y="7905"/>
                  </a:cubicBezTo>
                  <a:cubicBezTo>
                    <a:pt x="48189" y="7778"/>
                    <a:pt x="48265" y="7778"/>
                    <a:pt x="48367" y="7778"/>
                  </a:cubicBezTo>
                  <a:cubicBezTo>
                    <a:pt x="48367" y="7803"/>
                    <a:pt x="48392" y="7803"/>
                    <a:pt x="48418" y="7803"/>
                  </a:cubicBezTo>
                  <a:cubicBezTo>
                    <a:pt x="48418" y="7828"/>
                    <a:pt x="48418" y="7854"/>
                    <a:pt x="48443" y="7854"/>
                  </a:cubicBezTo>
                  <a:cubicBezTo>
                    <a:pt x="48491" y="7933"/>
                    <a:pt x="48519" y="7973"/>
                    <a:pt x="48551" y="7973"/>
                  </a:cubicBezTo>
                  <a:cubicBezTo>
                    <a:pt x="48571" y="7973"/>
                    <a:pt x="48593" y="7959"/>
                    <a:pt x="48621" y="7930"/>
                  </a:cubicBezTo>
                  <a:cubicBezTo>
                    <a:pt x="48697" y="7879"/>
                    <a:pt x="48621" y="7879"/>
                    <a:pt x="48596" y="7854"/>
                  </a:cubicBezTo>
                  <a:cubicBezTo>
                    <a:pt x="48596" y="7828"/>
                    <a:pt x="48596" y="7803"/>
                    <a:pt x="48570" y="7778"/>
                  </a:cubicBezTo>
                  <a:cubicBezTo>
                    <a:pt x="48570" y="7752"/>
                    <a:pt x="48570" y="7727"/>
                    <a:pt x="48570" y="7701"/>
                  </a:cubicBezTo>
                  <a:lnTo>
                    <a:pt x="48596" y="7701"/>
                  </a:lnTo>
                  <a:cubicBezTo>
                    <a:pt x="48647" y="7651"/>
                    <a:pt x="48672" y="7600"/>
                    <a:pt x="48647" y="7523"/>
                  </a:cubicBezTo>
                  <a:cubicBezTo>
                    <a:pt x="48647" y="7498"/>
                    <a:pt x="48647" y="7473"/>
                    <a:pt x="48672" y="7473"/>
                  </a:cubicBezTo>
                  <a:cubicBezTo>
                    <a:pt x="48774" y="7473"/>
                    <a:pt x="48850" y="7396"/>
                    <a:pt x="48926" y="7346"/>
                  </a:cubicBezTo>
                  <a:cubicBezTo>
                    <a:pt x="49002" y="7269"/>
                    <a:pt x="49028" y="7269"/>
                    <a:pt x="48901" y="7168"/>
                  </a:cubicBezTo>
                  <a:lnTo>
                    <a:pt x="48901" y="7041"/>
                  </a:lnTo>
                  <a:cubicBezTo>
                    <a:pt x="48901" y="6888"/>
                    <a:pt x="48901" y="6888"/>
                    <a:pt x="48748" y="6863"/>
                  </a:cubicBezTo>
                  <a:cubicBezTo>
                    <a:pt x="48570" y="6837"/>
                    <a:pt x="48596" y="6837"/>
                    <a:pt x="48596" y="6634"/>
                  </a:cubicBezTo>
                  <a:cubicBezTo>
                    <a:pt x="48799" y="6609"/>
                    <a:pt x="48799" y="6609"/>
                    <a:pt x="48850" y="6329"/>
                  </a:cubicBezTo>
                  <a:cubicBezTo>
                    <a:pt x="48891" y="6350"/>
                    <a:pt x="48949" y="6387"/>
                    <a:pt x="49010" y="6387"/>
                  </a:cubicBezTo>
                  <a:cubicBezTo>
                    <a:pt x="49024" y="6387"/>
                    <a:pt x="49039" y="6385"/>
                    <a:pt x="49053" y="6380"/>
                  </a:cubicBezTo>
                  <a:cubicBezTo>
                    <a:pt x="49063" y="6376"/>
                    <a:pt x="49073" y="6375"/>
                    <a:pt x="49083" y="6375"/>
                  </a:cubicBezTo>
                  <a:cubicBezTo>
                    <a:pt x="49148" y="6375"/>
                    <a:pt x="49206" y="6444"/>
                    <a:pt x="49206" y="6532"/>
                  </a:cubicBezTo>
                  <a:cubicBezTo>
                    <a:pt x="49206" y="6634"/>
                    <a:pt x="49282" y="6710"/>
                    <a:pt x="49333" y="6812"/>
                  </a:cubicBezTo>
                  <a:cubicBezTo>
                    <a:pt x="49434" y="6736"/>
                    <a:pt x="49460" y="6583"/>
                    <a:pt x="49434" y="6456"/>
                  </a:cubicBezTo>
                  <a:cubicBezTo>
                    <a:pt x="49460" y="6405"/>
                    <a:pt x="49485" y="6354"/>
                    <a:pt x="49511" y="6304"/>
                  </a:cubicBezTo>
                  <a:lnTo>
                    <a:pt x="49612" y="6227"/>
                  </a:lnTo>
                  <a:cubicBezTo>
                    <a:pt x="49689" y="6176"/>
                    <a:pt x="49663" y="6075"/>
                    <a:pt x="49663" y="5999"/>
                  </a:cubicBezTo>
                  <a:cubicBezTo>
                    <a:pt x="49714" y="5948"/>
                    <a:pt x="49765" y="5922"/>
                    <a:pt x="49841" y="5922"/>
                  </a:cubicBezTo>
                  <a:lnTo>
                    <a:pt x="49968" y="5999"/>
                  </a:lnTo>
                  <a:cubicBezTo>
                    <a:pt x="49994" y="6075"/>
                    <a:pt x="50121" y="6024"/>
                    <a:pt x="50146" y="6075"/>
                  </a:cubicBezTo>
                  <a:cubicBezTo>
                    <a:pt x="50248" y="6227"/>
                    <a:pt x="50146" y="6609"/>
                    <a:pt x="50299" y="6659"/>
                  </a:cubicBezTo>
                  <a:cubicBezTo>
                    <a:pt x="50326" y="6670"/>
                    <a:pt x="50353" y="6676"/>
                    <a:pt x="50377" y="6676"/>
                  </a:cubicBezTo>
                  <a:cubicBezTo>
                    <a:pt x="50463" y="6676"/>
                    <a:pt x="50516" y="6612"/>
                    <a:pt x="50476" y="6532"/>
                  </a:cubicBezTo>
                  <a:cubicBezTo>
                    <a:pt x="50458" y="6477"/>
                    <a:pt x="50506" y="6436"/>
                    <a:pt x="50553" y="6436"/>
                  </a:cubicBezTo>
                  <a:cubicBezTo>
                    <a:pt x="50571" y="6436"/>
                    <a:pt x="50589" y="6442"/>
                    <a:pt x="50604" y="6456"/>
                  </a:cubicBezTo>
                  <a:cubicBezTo>
                    <a:pt x="50654" y="6507"/>
                    <a:pt x="50654" y="6609"/>
                    <a:pt x="50680" y="6710"/>
                  </a:cubicBezTo>
                  <a:cubicBezTo>
                    <a:pt x="50705" y="6786"/>
                    <a:pt x="50705" y="6837"/>
                    <a:pt x="50680" y="6837"/>
                  </a:cubicBezTo>
                  <a:cubicBezTo>
                    <a:pt x="50578" y="6939"/>
                    <a:pt x="50604" y="7117"/>
                    <a:pt x="50451" y="7168"/>
                  </a:cubicBezTo>
                  <a:cubicBezTo>
                    <a:pt x="50400" y="7193"/>
                    <a:pt x="50349" y="7218"/>
                    <a:pt x="50273" y="7244"/>
                  </a:cubicBezTo>
                  <a:cubicBezTo>
                    <a:pt x="50197" y="7320"/>
                    <a:pt x="50197" y="7396"/>
                    <a:pt x="50273" y="7473"/>
                  </a:cubicBezTo>
                  <a:cubicBezTo>
                    <a:pt x="50339" y="7522"/>
                    <a:pt x="50383" y="7550"/>
                    <a:pt x="50427" y="7550"/>
                  </a:cubicBezTo>
                  <a:cubicBezTo>
                    <a:pt x="50451" y="7550"/>
                    <a:pt x="50475" y="7541"/>
                    <a:pt x="50502" y="7523"/>
                  </a:cubicBezTo>
                  <a:cubicBezTo>
                    <a:pt x="50629" y="7447"/>
                    <a:pt x="50705" y="7320"/>
                    <a:pt x="50883" y="7295"/>
                  </a:cubicBezTo>
                  <a:cubicBezTo>
                    <a:pt x="50909" y="7295"/>
                    <a:pt x="50934" y="7295"/>
                    <a:pt x="50959" y="7269"/>
                  </a:cubicBezTo>
                  <a:cubicBezTo>
                    <a:pt x="50995" y="7264"/>
                    <a:pt x="51025" y="7261"/>
                    <a:pt x="51052" y="7261"/>
                  </a:cubicBezTo>
                  <a:cubicBezTo>
                    <a:pt x="51160" y="7261"/>
                    <a:pt x="51208" y="7310"/>
                    <a:pt x="51290" y="7473"/>
                  </a:cubicBezTo>
                  <a:cubicBezTo>
                    <a:pt x="51239" y="7574"/>
                    <a:pt x="51188" y="7676"/>
                    <a:pt x="51188" y="7778"/>
                  </a:cubicBezTo>
                  <a:lnTo>
                    <a:pt x="51137" y="7778"/>
                  </a:lnTo>
                  <a:cubicBezTo>
                    <a:pt x="51061" y="7727"/>
                    <a:pt x="51086" y="7651"/>
                    <a:pt x="51112" y="7574"/>
                  </a:cubicBezTo>
                  <a:cubicBezTo>
                    <a:pt x="51137" y="7498"/>
                    <a:pt x="51112" y="7498"/>
                    <a:pt x="51061" y="7498"/>
                  </a:cubicBezTo>
                  <a:cubicBezTo>
                    <a:pt x="51036" y="7523"/>
                    <a:pt x="50985" y="7549"/>
                    <a:pt x="50985" y="7574"/>
                  </a:cubicBezTo>
                  <a:cubicBezTo>
                    <a:pt x="50959" y="7727"/>
                    <a:pt x="50934" y="7879"/>
                    <a:pt x="50909" y="8032"/>
                  </a:cubicBezTo>
                  <a:cubicBezTo>
                    <a:pt x="50909" y="8057"/>
                    <a:pt x="50883" y="8133"/>
                    <a:pt x="50959" y="8133"/>
                  </a:cubicBezTo>
                  <a:cubicBezTo>
                    <a:pt x="51036" y="8133"/>
                    <a:pt x="51010" y="8108"/>
                    <a:pt x="51061" y="8083"/>
                  </a:cubicBezTo>
                  <a:lnTo>
                    <a:pt x="51239" y="8133"/>
                  </a:lnTo>
                  <a:cubicBezTo>
                    <a:pt x="51258" y="8140"/>
                    <a:pt x="51274" y="8143"/>
                    <a:pt x="51287" y="8143"/>
                  </a:cubicBezTo>
                  <a:cubicBezTo>
                    <a:pt x="51328" y="8143"/>
                    <a:pt x="51347" y="8114"/>
                    <a:pt x="51366" y="8057"/>
                  </a:cubicBezTo>
                  <a:cubicBezTo>
                    <a:pt x="51391" y="7981"/>
                    <a:pt x="51366" y="7981"/>
                    <a:pt x="51366" y="7930"/>
                  </a:cubicBezTo>
                  <a:cubicBezTo>
                    <a:pt x="51442" y="7879"/>
                    <a:pt x="51442" y="7778"/>
                    <a:pt x="51442" y="7701"/>
                  </a:cubicBezTo>
                  <a:cubicBezTo>
                    <a:pt x="51519" y="7651"/>
                    <a:pt x="51519" y="7549"/>
                    <a:pt x="51519" y="7473"/>
                  </a:cubicBezTo>
                  <a:cubicBezTo>
                    <a:pt x="51519" y="7396"/>
                    <a:pt x="51595" y="7320"/>
                    <a:pt x="51671" y="7320"/>
                  </a:cubicBezTo>
                  <a:cubicBezTo>
                    <a:pt x="51735" y="7314"/>
                    <a:pt x="51798" y="7311"/>
                    <a:pt x="51861" y="7311"/>
                  </a:cubicBezTo>
                  <a:cubicBezTo>
                    <a:pt x="52051" y="7311"/>
                    <a:pt x="52237" y="7339"/>
                    <a:pt x="52408" y="7396"/>
                  </a:cubicBezTo>
                  <a:cubicBezTo>
                    <a:pt x="52510" y="7422"/>
                    <a:pt x="52484" y="7523"/>
                    <a:pt x="52459" y="7549"/>
                  </a:cubicBezTo>
                  <a:cubicBezTo>
                    <a:pt x="52383" y="7701"/>
                    <a:pt x="52433" y="7701"/>
                    <a:pt x="52459" y="7778"/>
                  </a:cubicBezTo>
                  <a:cubicBezTo>
                    <a:pt x="52383" y="7803"/>
                    <a:pt x="52383" y="7905"/>
                    <a:pt x="52433" y="7930"/>
                  </a:cubicBezTo>
                  <a:cubicBezTo>
                    <a:pt x="52461" y="7971"/>
                    <a:pt x="52495" y="7997"/>
                    <a:pt x="52529" y="7997"/>
                  </a:cubicBezTo>
                  <a:cubicBezTo>
                    <a:pt x="52559" y="7997"/>
                    <a:pt x="52588" y="7977"/>
                    <a:pt x="52611" y="7930"/>
                  </a:cubicBezTo>
                  <a:cubicBezTo>
                    <a:pt x="52662" y="7956"/>
                    <a:pt x="52713" y="7956"/>
                    <a:pt x="52738" y="8006"/>
                  </a:cubicBezTo>
                  <a:cubicBezTo>
                    <a:pt x="52779" y="8061"/>
                    <a:pt x="52835" y="8086"/>
                    <a:pt x="52889" y="8086"/>
                  </a:cubicBezTo>
                  <a:cubicBezTo>
                    <a:pt x="52936" y="8086"/>
                    <a:pt x="52983" y="8067"/>
                    <a:pt x="53018" y="8032"/>
                  </a:cubicBezTo>
                  <a:cubicBezTo>
                    <a:pt x="53069" y="8006"/>
                    <a:pt x="53120" y="7981"/>
                    <a:pt x="53145" y="7956"/>
                  </a:cubicBezTo>
                  <a:cubicBezTo>
                    <a:pt x="53203" y="8057"/>
                    <a:pt x="53236" y="8100"/>
                    <a:pt x="53292" y="8100"/>
                  </a:cubicBezTo>
                  <a:cubicBezTo>
                    <a:pt x="53333" y="8100"/>
                    <a:pt x="53388" y="8076"/>
                    <a:pt x="53476" y="8032"/>
                  </a:cubicBezTo>
                  <a:lnTo>
                    <a:pt x="53755" y="8032"/>
                  </a:lnTo>
                  <a:cubicBezTo>
                    <a:pt x="53808" y="8063"/>
                    <a:pt x="53839" y="8082"/>
                    <a:pt x="53860" y="8082"/>
                  </a:cubicBezTo>
                  <a:cubicBezTo>
                    <a:pt x="53891" y="8082"/>
                    <a:pt x="53903" y="8045"/>
                    <a:pt x="53933" y="7956"/>
                  </a:cubicBezTo>
                  <a:cubicBezTo>
                    <a:pt x="54060" y="7956"/>
                    <a:pt x="54187" y="7930"/>
                    <a:pt x="54238" y="7803"/>
                  </a:cubicBezTo>
                  <a:lnTo>
                    <a:pt x="54340" y="7701"/>
                  </a:lnTo>
                  <a:cubicBezTo>
                    <a:pt x="54340" y="7701"/>
                    <a:pt x="54391" y="7676"/>
                    <a:pt x="54391" y="7651"/>
                  </a:cubicBezTo>
                  <a:cubicBezTo>
                    <a:pt x="54391" y="7636"/>
                    <a:pt x="54374" y="7621"/>
                    <a:pt x="54354" y="7621"/>
                  </a:cubicBezTo>
                  <a:cubicBezTo>
                    <a:pt x="54340" y="7621"/>
                    <a:pt x="54325" y="7629"/>
                    <a:pt x="54314" y="7651"/>
                  </a:cubicBezTo>
                  <a:lnTo>
                    <a:pt x="54238" y="7651"/>
                  </a:lnTo>
                  <a:lnTo>
                    <a:pt x="54162" y="7574"/>
                  </a:lnTo>
                  <a:lnTo>
                    <a:pt x="54162" y="7473"/>
                  </a:lnTo>
                  <a:cubicBezTo>
                    <a:pt x="54314" y="7473"/>
                    <a:pt x="54467" y="7523"/>
                    <a:pt x="54568" y="7651"/>
                  </a:cubicBezTo>
                  <a:cubicBezTo>
                    <a:pt x="54568" y="7676"/>
                    <a:pt x="54568" y="7701"/>
                    <a:pt x="54568" y="7727"/>
                  </a:cubicBezTo>
                  <a:cubicBezTo>
                    <a:pt x="54518" y="7778"/>
                    <a:pt x="54441" y="7778"/>
                    <a:pt x="54416" y="7828"/>
                  </a:cubicBezTo>
                  <a:cubicBezTo>
                    <a:pt x="54416" y="7854"/>
                    <a:pt x="54416" y="7879"/>
                    <a:pt x="54416" y="7905"/>
                  </a:cubicBezTo>
                  <a:cubicBezTo>
                    <a:pt x="54441" y="7930"/>
                    <a:pt x="54467" y="7930"/>
                    <a:pt x="54492" y="7930"/>
                  </a:cubicBezTo>
                  <a:cubicBezTo>
                    <a:pt x="54558" y="7930"/>
                    <a:pt x="54604" y="7874"/>
                    <a:pt x="54664" y="7874"/>
                  </a:cubicBezTo>
                  <a:cubicBezTo>
                    <a:pt x="54674" y="7874"/>
                    <a:pt x="54685" y="7876"/>
                    <a:pt x="54695" y="7879"/>
                  </a:cubicBezTo>
                  <a:cubicBezTo>
                    <a:pt x="54728" y="7890"/>
                    <a:pt x="54750" y="7894"/>
                    <a:pt x="54766" y="7894"/>
                  </a:cubicBezTo>
                  <a:cubicBezTo>
                    <a:pt x="54810" y="7894"/>
                    <a:pt x="54810" y="7865"/>
                    <a:pt x="54854" y="7865"/>
                  </a:cubicBezTo>
                  <a:cubicBezTo>
                    <a:pt x="54870" y="7865"/>
                    <a:pt x="54892" y="7869"/>
                    <a:pt x="54924" y="7879"/>
                  </a:cubicBezTo>
                  <a:cubicBezTo>
                    <a:pt x="54932" y="7884"/>
                    <a:pt x="54938" y="7887"/>
                    <a:pt x="54943" y="7887"/>
                  </a:cubicBezTo>
                  <a:cubicBezTo>
                    <a:pt x="54992" y="7887"/>
                    <a:pt x="54955" y="7691"/>
                    <a:pt x="55000" y="7600"/>
                  </a:cubicBezTo>
                  <a:lnTo>
                    <a:pt x="55026" y="7600"/>
                  </a:lnTo>
                  <a:cubicBezTo>
                    <a:pt x="55030" y="7598"/>
                    <a:pt x="55034" y="7597"/>
                    <a:pt x="55040" y="7597"/>
                  </a:cubicBezTo>
                  <a:cubicBezTo>
                    <a:pt x="55104" y="7597"/>
                    <a:pt x="55264" y="7727"/>
                    <a:pt x="55382" y="7727"/>
                  </a:cubicBezTo>
                  <a:cubicBezTo>
                    <a:pt x="55407" y="7752"/>
                    <a:pt x="55426" y="7765"/>
                    <a:pt x="55442" y="7765"/>
                  </a:cubicBezTo>
                  <a:cubicBezTo>
                    <a:pt x="55458" y="7765"/>
                    <a:pt x="55471" y="7752"/>
                    <a:pt x="55483" y="7727"/>
                  </a:cubicBezTo>
                  <a:lnTo>
                    <a:pt x="55560" y="7676"/>
                  </a:lnTo>
                  <a:lnTo>
                    <a:pt x="55610" y="7676"/>
                  </a:lnTo>
                  <a:cubicBezTo>
                    <a:pt x="55687" y="7727"/>
                    <a:pt x="55776" y="7752"/>
                    <a:pt x="55861" y="7752"/>
                  </a:cubicBezTo>
                  <a:cubicBezTo>
                    <a:pt x="55947" y="7752"/>
                    <a:pt x="56030" y="7727"/>
                    <a:pt x="56093" y="7676"/>
                  </a:cubicBezTo>
                  <a:cubicBezTo>
                    <a:pt x="56220" y="7676"/>
                    <a:pt x="56348" y="7600"/>
                    <a:pt x="56475" y="7600"/>
                  </a:cubicBezTo>
                  <a:cubicBezTo>
                    <a:pt x="56589" y="7651"/>
                    <a:pt x="56710" y="7676"/>
                    <a:pt x="56830" y="7676"/>
                  </a:cubicBezTo>
                  <a:cubicBezTo>
                    <a:pt x="56951" y="7676"/>
                    <a:pt x="57072" y="7651"/>
                    <a:pt x="57186" y="7600"/>
                  </a:cubicBezTo>
                  <a:cubicBezTo>
                    <a:pt x="57186" y="7600"/>
                    <a:pt x="57212" y="7625"/>
                    <a:pt x="57212" y="7651"/>
                  </a:cubicBezTo>
                  <a:cubicBezTo>
                    <a:pt x="57246" y="7673"/>
                    <a:pt x="57270" y="7686"/>
                    <a:pt x="57288" y="7686"/>
                  </a:cubicBezTo>
                  <a:cubicBezTo>
                    <a:pt x="57311" y="7686"/>
                    <a:pt x="57325" y="7667"/>
                    <a:pt x="57339" y="7625"/>
                  </a:cubicBezTo>
                  <a:cubicBezTo>
                    <a:pt x="57339" y="7574"/>
                    <a:pt x="57339" y="7549"/>
                    <a:pt x="57364" y="7523"/>
                  </a:cubicBezTo>
                  <a:cubicBezTo>
                    <a:pt x="57390" y="7473"/>
                    <a:pt x="57440" y="7447"/>
                    <a:pt x="57491" y="7447"/>
                  </a:cubicBezTo>
                  <a:cubicBezTo>
                    <a:pt x="57517" y="7435"/>
                    <a:pt x="57548" y="7428"/>
                    <a:pt x="57580" y="7428"/>
                  </a:cubicBezTo>
                  <a:cubicBezTo>
                    <a:pt x="57612" y="7428"/>
                    <a:pt x="57644" y="7435"/>
                    <a:pt x="57669" y="7447"/>
                  </a:cubicBezTo>
                  <a:cubicBezTo>
                    <a:pt x="57687" y="7452"/>
                    <a:pt x="57706" y="7454"/>
                    <a:pt x="57725" y="7454"/>
                  </a:cubicBezTo>
                  <a:cubicBezTo>
                    <a:pt x="57813" y="7454"/>
                    <a:pt x="57907" y="7408"/>
                    <a:pt x="57949" y="7346"/>
                  </a:cubicBezTo>
                  <a:cubicBezTo>
                    <a:pt x="58025" y="7320"/>
                    <a:pt x="58076" y="7269"/>
                    <a:pt x="58127" y="7193"/>
                  </a:cubicBezTo>
                  <a:cubicBezTo>
                    <a:pt x="58169" y="7227"/>
                    <a:pt x="58211" y="7238"/>
                    <a:pt x="58254" y="7238"/>
                  </a:cubicBezTo>
                  <a:cubicBezTo>
                    <a:pt x="58338" y="7238"/>
                    <a:pt x="58423" y="7193"/>
                    <a:pt x="58508" y="7193"/>
                  </a:cubicBezTo>
                  <a:cubicBezTo>
                    <a:pt x="58533" y="7218"/>
                    <a:pt x="58559" y="7244"/>
                    <a:pt x="58584" y="7269"/>
                  </a:cubicBezTo>
                  <a:lnTo>
                    <a:pt x="58711" y="7269"/>
                  </a:lnTo>
                  <a:cubicBezTo>
                    <a:pt x="58737" y="7244"/>
                    <a:pt x="58787" y="7218"/>
                    <a:pt x="58787" y="7193"/>
                  </a:cubicBezTo>
                  <a:lnTo>
                    <a:pt x="58889" y="7142"/>
                  </a:lnTo>
                  <a:lnTo>
                    <a:pt x="58965" y="7117"/>
                  </a:lnTo>
                  <a:lnTo>
                    <a:pt x="59143" y="7066"/>
                  </a:lnTo>
                  <a:cubicBezTo>
                    <a:pt x="59150" y="7059"/>
                    <a:pt x="59161" y="7056"/>
                    <a:pt x="59173" y="7056"/>
                  </a:cubicBezTo>
                  <a:cubicBezTo>
                    <a:pt x="59206" y="7056"/>
                    <a:pt x="59252" y="7080"/>
                    <a:pt x="59270" y="7117"/>
                  </a:cubicBezTo>
                  <a:cubicBezTo>
                    <a:pt x="59194" y="7142"/>
                    <a:pt x="59143" y="7193"/>
                    <a:pt x="59118" y="7269"/>
                  </a:cubicBezTo>
                  <a:cubicBezTo>
                    <a:pt x="59016" y="7320"/>
                    <a:pt x="59016" y="7396"/>
                    <a:pt x="58940" y="7498"/>
                  </a:cubicBezTo>
                  <a:cubicBezTo>
                    <a:pt x="58889" y="7600"/>
                    <a:pt x="58965" y="7625"/>
                    <a:pt x="59042" y="7651"/>
                  </a:cubicBezTo>
                  <a:cubicBezTo>
                    <a:pt x="59118" y="7651"/>
                    <a:pt x="59143" y="7752"/>
                    <a:pt x="59118" y="7828"/>
                  </a:cubicBezTo>
                  <a:cubicBezTo>
                    <a:pt x="59042" y="7854"/>
                    <a:pt x="59042" y="7905"/>
                    <a:pt x="59118" y="7956"/>
                  </a:cubicBezTo>
                  <a:cubicBezTo>
                    <a:pt x="59169" y="7981"/>
                    <a:pt x="59220" y="8032"/>
                    <a:pt x="59270" y="8057"/>
                  </a:cubicBezTo>
                  <a:lnTo>
                    <a:pt x="59372" y="8133"/>
                  </a:lnTo>
                  <a:cubicBezTo>
                    <a:pt x="59372" y="8133"/>
                    <a:pt x="59372" y="8159"/>
                    <a:pt x="59372" y="8184"/>
                  </a:cubicBezTo>
                  <a:cubicBezTo>
                    <a:pt x="59372" y="8184"/>
                    <a:pt x="59423" y="8235"/>
                    <a:pt x="59448" y="8260"/>
                  </a:cubicBezTo>
                  <a:cubicBezTo>
                    <a:pt x="59486" y="8311"/>
                    <a:pt x="59499" y="8337"/>
                    <a:pt x="59512" y="8337"/>
                  </a:cubicBezTo>
                  <a:cubicBezTo>
                    <a:pt x="59525" y="8337"/>
                    <a:pt x="59537" y="8311"/>
                    <a:pt x="59575" y="8260"/>
                  </a:cubicBezTo>
                  <a:lnTo>
                    <a:pt x="59728" y="8362"/>
                  </a:lnTo>
                  <a:cubicBezTo>
                    <a:pt x="59809" y="8525"/>
                    <a:pt x="59874" y="8606"/>
                    <a:pt x="60001" y="8606"/>
                  </a:cubicBezTo>
                  <a:cubicBezTo>
                    <a:pt x="60033" y="8606"/>
                    <a:pt x="60068" y="8601"/>
                    <a:pt x="60109" y="8591"/>
                  </a:cubicBezTo>
                  <a:cubicBezTo>
                    <a:pt x="60134" y="8591"/>
                    <a:pt x="60185" y="8540"/>
                    <a:pt x="60185" y="8515"/>
                  </a:cubicBezTo>
                  <a:cubicBezTo>
                    <a:pt x="60185" y="8413"/>
                    <a:pt x="60185" y="8362"/>
                    <a:pt x="60287" y="8362"/>
                  </a:cubicBezTo>
                  <a:cubicBezTo>
                    <a:pt x="60363" y="8362"/>
                    <a:pt x="60465" y="8388"/>
                    <a:pt x="60516" y="8413"/>
                  </a:cubicBezTo>
                  <a:cubicBezTo>
                    <a:pt x="60516" y="8438"/>
                    <a:pt x="60541" y="8489"/>
                    <a:pt x="60541" y="8489"/>
                  </a:cubicBezTo>
                  <a:cubicBezTo>
                    <a:pt x="60439" y="8540"/>
                    <a:pt x="60567" y="8693"/>
                    <a:pt x="60439" y="8743"/>
                  </a:cubicBezTo>
                  <a:cubicBezTo>
                    <a:pt x="60410" y="8714"/>
                    <a:pt x="60380" y="8701"/>
                    <a:pt x="60345" y="8701"/>
                  </a:cubicBezTo>
                  <a:cubicBezTo>
                    <a:pt x="60320" y="8701"/>
                    <a:pt x="60293" y="8707"/>
                    <a:pt x="60262" y="8718"/>
                  </a:cubicBezTo>
                  <a:cubicBezTo>
                    <a:pt x="60236" y="8743"/>
                    <a:pt x="60185" y="8743"/>
                    <a:pt x="60134" y="8743"/>
                  </a:cubicBezTo>
                  <a:cubicBezTo>
                    <a:pt x="60122" y="8718"/>
                    <a:pt x="60109" y="8705"/>
                    <a:pt x="60096" y="8705"/>
                  </a:cubicBezTo>
                  <a:cubicBezTo>
                    <a:pt x="60084" y="8705"/>
                    <a:pt x="60071" y="8718"/>
                    <a:pt x="60058" y="8743"/>
                  </a:cubicBezTo>
                  <a:cubicBezTo>
                    <a:pt x="60007" y="8769"/>
                    <a:pt x="59982" y="8794"/>
                    <a:pt x="59957" y="8794"/>
                  </a:cubicBezTo>
                  <a:cubicBezTo>
                    <a:pt x="59855" y="8845"/>
                    <a:pt x="59855" y="8896"/>
                    <a:pt x="59880" y="8972"/>
                  </a:cubicBezTo>
                  <a:cubicBezTo>
                    <a:pt x="59880" y="9023"/>
                    <a:pt x="59855" y="9048"/>
                    <a:pt x="59804" y="9048"/>
                  </a:cubicBezTo>
                  <a:cubicBezTo>
                    <a:pt x="59779" y="9074"/>
                    <a:pt x="59728" y="9074"/>
                    <a:pt x="59728" y="9099"/>
                  </a:cubicBezTo>
                  <a:cubicBezTo>
                    <a:pt x="59702" y="9125"/>
                    <a:pt x="59728" y="9175"/>
                    <a:pt x="59779" y="9201"/>
                  </a:cubicBezTo>
                  <a:cubicBezTo>
                    <a:pt x="59799" y="9208"/>
                    <a:pt x="59820" y="9211"/>
                    <a:pt x="59839" y="9211"/>
                  </a:cubicBezTo>
                  <a:cubicBezTo>
                    <a:pt x="59894" y="9211"/>
                    <a:pt x="59945" y="9187"/>
                    <a:pt x="59982" y="9150"/>
                  </a:cubicBezTo>
                  <a:cubicBezTo>
                    <a:pt x="60058" y="9099"/>
                    <a:pt x="60160" y="9048"/>
                    <a:pt x="60262" y="9048"/>
                  </a:cubicBezTo>
                  <a:cubicBezTo>
                    <a:pt x="60281" y="9055"/>
                    <a:pt x="60300" y="9058"/>
                    <a:pt x="60318" y="9058"/>
                  </a:cubicBezTo>
                  <a:cubicBezTo>
                    <a:pt x="60374" y="9058"/>
                    <a:pt x="60427" y="9029"/>
                    <a:pt x="60465" y="8972"/>
                  </a:cubicBezTo>
                  <a:cubicBezTo>
                    <a:pt x="60516" y="8845"/>
                    <a:pt x="60668" y="8845"/>
                    <a:pt x="60744" y="8769"/>
                  </a:cubicBezTo>
                  <a:cubicBezTo>
                    <a:pt x="60846" y="8743"/>
                    <a:pt x="60922" y="8769"/>
                    <a:pt x="60999" y="8667"/>
                  </a:cubicBezTo>
                  <a:cubicBezTo>
                    <a:pt x="60999" y="8642"/>
                    <a:pt x="61024" y="8616"/>
                    <a:pt x="61049" y="8591"/>
                  </a:cubicBezTo>
                  <a:cubicBezTo>
                    <a:pt x="61063" y="8594"/>
                    <a:pt x="61076" y="8596"/>
                    <a:pt x="61089" y="8596"/>
                  </a:cubicBezTo>
                  <a:cubicBezTo>
                    <a:pt x="61177" y="8596"/>
                    <a:pt x="61256" y="8527"/>
                    <a:pt x="61278" y="8438"/>
                  </a:cubicBezTo>
                  <a:cubicBezTo>
                    <a:pt x="61405" y="8311"/>
                    <a:pt x="61405" y="8311"/>
                    <a:pt x="61278" y="8210"/>
                  </a:cubicBezTo>
                  <a:lnTo>
                    <a:pt x="61126" y="8184"/>
                  </a:lnTo>
                  <a:cubicBezTo>
                    <a:pt x="61126" y="8184"/>
                    <a:pt x="61126" y="8159"/>
                    <a:pt x="61126" y="8133"/>
                  </a:cubicBezTo>
                  <a:cubicBezTo>
                    <a:pt x="61227" y="8083"/>
                    <a:pt x="61202" y="7981"/>
                    <a:pt x="61227" y="7905"/>
                  </a:cubicBezTo>
                  <a:cubicBezTo>
                    <a:pt x="61278" y="7879"/>
                    <a:pt x="61278" y="7778"/>
                    <a:pt x="61227" y="7752"/>
                  </a:cubicBezTo>
                  <a:cubicBezTo>
                    <a:pt x="61227" y="7752"/>
                    <a:pt x="61227" y="7701"/>
                    <a:pt x="61202" y="7676"/>
                  </a:cubicBezTo>
                  <a:lnTo>
                    <a:pt x="61278" y="7676"/>
                  </a:lnTo>
                  <a:cubicBezTo>
                    <a:pt x="61354" y="7752"/>
                    <a:pt x="61431" y="7803"/>
                    <a:pt x="61507" y="7854"/>
                  </a:cubicBezTo>
                  <a:cubicBezTo>
                    <a:pt x="61609" y="7905"/>
                    <a:pt x="61659" y="7981"/>
                    <a:pt x="61685" y="8083"/>
                  </a:cubicBezTo>
                  <a:cubicBezTo>
                    <a:pt x="61685" y="8133"/>
                    <a:pt x="61710" y="8184"/>
                    <a:pt x="61736" y="8210"/>
                  </a:cubicBezTo>
                  <a:cubicBezTo>
                    <a:pt x="61761" y="8248"/>
                    <a:pt x="61793" y="8267"/>
                    <a:pt x="61821" y="8267"/>
                  </a:cubicBezTo>
                  <a:cubicBezTo>
                    <a:pt x="61850" y="8267"/>
                    <a:pt x="61875" y="8248"/>
                    <a:pt x="61888" y="8210"/>
                  </a:cubicBezTo>
                  <a:lnTo>
                    <a:pt x="61964" y="8133"/>
                  </a:lnTo>
                  <a:cubicBezTo>
                    <a:pt x="62041" y="8108"/>
                    <a:pt x="62041" y="8083"/>
                    <a:pt x="61964" y="8057"/>
                  </a:cubicBezTo>
                  <a:cubicBezTo>
                    <a:pt x="61964" y="8032"/>
                    <a:pt x="61964" y="8032"/>
                    <a:pt x="61964" y="8006"/>
                  </a:cubicBezTo>
                  <a:cubicBezTo>
                    <a:pt x="62041" y="7956"/>
                    <a:pt x="62041" y="7905"/>
                    <a:pt x="61964" y="7854"/>
                  </a:cubicBezTo>
                  <a:lnTo>
                    <a:pt x="61888" y="7752"/>
                  </a:lnTo>
                  <a:cubicBezTo>
                    <a:pt x="61990" y="7752"/>
                    <a:pt x="62117" y="7778"/>
                    <a:pt x="62193" y="7828"/>
                  </a:cubicBezTo>
                  <a:cubicBezTo>
                    <a:pt x="62193" y="7854"/>
                    <a:pt x="62193" y="7879"/>
                    <a:pt x="62193" y="7905"/>
                  </a:cubicBezTo>
                  <a:cubicBezTo>
                    <a:pt x="62208" y="7949"/>
                    <a:pt x="62231" y="7976"/>
                    <a:pt x="62263" y="7976"/>
                  </a:cubicBezTo>
                  <a:cubicBezTo>
                    <a:pt x="62286" y="7976"/>
                    <a:pt x="62314" y="7962"/>
                    <a:pt x="62346" y="7930"/>
                  </a:cubicBezTo>
                  <a:cubicBezTo>
                    <a:pt x="62422" y="7854"/>
                    <a:pt x="62549" y="7828"/>
                    <a:pt x="62574" y="7701"/>
                  </a:cubicBezTo>
                  <a:cubicBezTo>
                    <a:pt x="62625" y="7549"/>
                    <a:pt x="62727" y="7422"/>
                    <a:pt x="62879" y="7371"/>
                  </a:cubicBezTo>
                  <a:lnTo>
                    <a:pt x="62930" y="7371"/>
                  </a:lnTo>
                  <a:cubicBezTo>
                    <a:pt x="63032" y="7218"/>
                    <a:pt x="63210" y="7117"/>
                    <a:pt x="63413" y="7091"/>
                  </a:cubicBezTo>
                  <a:lnTo>
                    <a:pt x="63489" y="7091"/>
                  </a:lnTo>
                  <a:lnTo>
                    <a:pt x="63566" y="7142"/>
                  </a:lnTo>
                  <a:cubicBezTo>
                    <a:pt x="63591" y="7168"/>
                    <a:pt x="63591" y="7193"/>
                    <a:pt x="63591" y="7218"/>
                  </a:cubicBezTo>
                  <a:cubicBezTo>
                    <a:pt x="63540" y="7295"/>
                    <a:pt x="63362" y="7473"/>
                    <a:pt x="63413" y="7523"/>
                  </a:cubicBezTo>
                  <a:cubicBezTo>
                    <a:pt x="63430" y="7549"/>
                    <a:pt x="63453" y="7557"/>
                    <a:pt x="63478" y="7557"/>
                  </a:cubicBezTo>
                  <a:cubicBezTo>
                    <a:pt x="63529" y="7557"/>
                    <a:pt x="63591" y="7523"/>
                    <a:pt x="63642" y="7523"/>
                  </a:cubicBezTo>
                  <a:cubicBezTo>
                    <a:pt x="63667" y="7523"/>
                    <a:pt x="63718" y="7523"/>
                    <a:pt x="63744" y="7498"/>
                  </a:cubicBezTo>
                  <a:cubicBezTo>
                    <a:pt x="63794" y="7447"/>
                    <a:pt x="63744" y="7396"/>
                    <a:pt x="63718" y="7346"/>
                  </a:cubicBezTo>
                  <a:cubicBezTo>
                    <a:pt x="63693" y="7320"/>
                    <a:pt x="63718" y="7244"/>
                    <a:pt x="63769" y="7244"/>
                  </a:cubicBezTo>
                  <a:cubicBezTo>
                    <a:pt x="63871" y="7218"/>
                    <a:pt x="63947" y="7218"/>
                    <a:pt x="64049" y="7193"/>
                  </a:cubicBezTo>
                  <a:lnTo>
                    <a:pt x="64099" y="7193"/>
                  </a:lnTo>
                  <a:cubicBezTo>
                    <a:pt x="64137" y="7193"/>
                    <a:pt x="64182" y="7206"/>
                    <a:pt x="64223" y="7206"/>
                  </a:cubicBezTo>
                  <a:cubicBezTo>
                    <a:pt x="64265" y="7206"/>
                    <a:pt x="64303" y="7193"/>
                    <a:pt x="64328" y="7142"/>
                  </a:cubicBezTo>
                  <a:lnTo>
                    <a:pt x="64455" y="7168"/>
                  </a:lnTo>
                  <a:cubicBezTo>
                    <a:pt x="64516" y="7168"/>
                    <a:pt x="64561" y="7265"/>
                    <a:pt x="64628" y="7265"/>
                  </a:cubicBezTo>
                  <a:cubicBezTo>
                    <a:pt x="64645" y="7265"/>
                    <a:pt x="64664" y="7259"/>
                    <a:pt x="64684" y="7244"/>
                  </a:cubicBezTo>
                  <a:cubicBezTo>
                    <a:pt x="64760" y="7168"/>
                    <a:pt x="64608" y="7091"/>
                    <a:pt x="64582" y="6990"/>
                  </a:cubicBezTo>
                  <a:cubicBezTo>
                    <a:pt x="64633" y="6990"/>
                    <a:pt x="64709" y="6964"/>
                    <a:pt x="64735" y="6913"/>
                  </a:cubicBezTo>
                  <a:cubicBezTo>
                    <a:pt x="64811" y="6913"/>
                    <a:pt x="64862" y="6888"/>
                    <a:pt x="64887" y="6837"/>
                  </a:cubicBezTo>
                  <a:lnTo>
                    <a:pt x="64963" y="6736"/>
                  </a:lnTo>
                  <a:lnTo>
                    <a:pt x="65421" y="6736"/>
                  </a:lnTo>
                  <a:cubicBezTo>
                    <a:pt x="65472" y="6761"/>
                    <a:pt x="65523" y="6812"/>
                    <a:pt x="65523" y="6863"/>
                  </a:cubicBezTo>
                  <a:lnTo>
                    <a:pt x="65345" y="6913"/>
                  </a:lnTo>
                  <a:cubicBezTo>
                    <a:pt x="65294" y="6939"/>
                    <a:pt x="65268" y="7015"/>
                    <a:pt x="65268" y="7066"/>
                  </a:cubicBezTo>
                  <a:lnTo>
                    <a:pt x="65268" y="7218"/>
                  </a:lnTo>
                  <a:lnTo>
                    <a:pt x="65345" y="7295"/>
                  </a:lnTo>
                  <a:cubicBezTo>
                    <a:pt x="65370" y="7333"/>
                    <a:pt x="65396" y="7352"/>
                    <a:pt x="65424" y="7352"/>
                  </a:cubicBezTo>
                  <a:cubicBezTo>
                    <a:pt x="65453" y="7352"/>
                    <a:pt x="65485" y="7333"/>
                    <a:pt x="65523" y="7295"/>
                  </a:cubicBezTo>
                  <a:cubicBezTo>
                    <a:pt x="65650" y="7295"/>
                    <a:pt x="65777" y="7295"/>
                    <a:pt x="65878" y="7346"/>
                  </a:cubicBezTo>
                  <a:cubicBezTo>
                    <a:pt x="65898" y="7352"/>
                    <a:pt x="65917" y="7355"/>
                    <a:pt x="65934" y="7355"/>
                  </a:cubicBezTo>
                  <a:cubicBezTo>
                    <a:pt x="65988" y="7355"/>
                    <a:pt x="66031" y="7326"/>
                    <a:pt x="66031" y="7269"/>
                  </a:cubicBezTo>
                  <a:cubicBezTo>
                    <a:pt x="66049" y="7276"/>
                    <a:pt x="66065" y="7280"/>
                    <a:pt x="66081" y="7280"/>
                  </a:cubicBezTo>
                  <a:cubicBezTo>
                    <a:pt x="66173" y="7280"/>
                    <a:pt x="66220" y="7164"/>
                    <a:pt x="66285" y="7142"/>
                  </a:cubicBezTo>
                  <a:cubicBezTo>
                    <a:pt x="66336" y="7180"/>
                    <a:pt x="66361" y="7199"/>
                    <a:pt x="66390" y="7199"/>
                  </a:cubicBezTo>
                  <a:cubicBezTo>
                    <a:pt x="66419" y="7199"/>
                    <a:pt x="66450" y="7180"/>
                    <a:pt x="66514" y="7142"/>
                  </a:cubicBezTo>
                  <a:lnTo>
                    <a:pt x="66743" y="7066"/>
                  </a:lnTo>
                  <a:cubicBezTo>
                    <a:pt x="66768" y="7117"/>
                    <a:pt x="66844" y="7142"/>
                    <a:pt x="66895" y="7142"/>
                  </a:cubicBezTo>
                  <a:cubicBezTo>
                    <a:pt x="66895" y="7142"/>
                    <a:pt x="66921" y="7142"/>
                    <a:pt x="66921" y="7117"/>
                  </a:cubicBezTo>
                  <a:cubicBezTo>
                    <a:pt x="66946" y="7091"/>
                    <a:pt x="66921" y="7066"/>
                    <a:pt x="66895" y="7066"/>
                  </a:cubicBezTo>
                  <a:cubicBezTo>
                    <a:pt x="66874" y="7024"/>
                    <a:pt x="66837" y="6983"/>
                    <a:pt x="66782" y="6983"/>
                  </a:cubicBezTo>
                  <a:cubicBezTo>
                    <a:pt x="66770" y="6983"/>
                    <a:pt x="66757" y="6985"/>
                    <a:pt x="66743" y="6990"/>
                  </a:cubicBezTo>
                  <a:cubicBezTo>
                    <a:pt x="66768" y="6939"/>
                    <a:pt x="66819" y="6913"/>
                    <a:pt x="66844" y="6863"/>
                  </a:cubicBezTo>
                  <a:cubicBezTo>
                    <a:pt x="66844" y="6863"/>
                    <a:pt x="66870" y="6812"/>
                    <a:pt x="66844" y="6812"/>
                  </a:cubicBezTo>
                  <a:cubicBezTo>
                    <a:pt x="66819" y="6786"/>
                    <a:pt x="66793" y="6761"/>
                    <a:pt x="66768" y="6761"/>
                  </a:cubicBezTo>
                  <a:cubicBezTo>
                    <a:pt x="66692" y="6761"/>
                    <a:pt x="66666" y="6786"/>
                    <a:pt x="66641" y="6837"/>
                  </a:cubicBezTo>
                  <a:lnTo>
                    <a:pt x="66488" y="6812"/>
                  </a:lnTo>
                  <a:cubicBezTo>
                    <a:pt x="66463" y="6761"/>
                    <a:pt x="66438" y="6685"/>
                    <a:pt x="66539" y="6659"/>
                  </a:cubicBezTo>
                  <a:cubicBezTo>
                    <a:pt x="66590" y="6659"/>
                    <a:pt x="66616" y="6634"/>
                    <a:pt x="66666" y="6609"/>
                  </a:cubicBezTo>
                  <a:cubicBezTo>
                    <a:pt x="66768" y="6558"/>
                    <a:pt x="66793" y="6532"/>
                    <a:pt x="66717" y="6481"/>
                  </a:cubicBezTo>
                  <a:cubicBezTo>
                    <a:pt x="66692" y="6456"/>
                    <a:pt x="66666" y="6456"/>
                    <a:pt x="66666" y="6431"/>
                  </a:cubicBezTo>
                  <a:cubicBezTo>
                    <a:pt x="66692" y="6380"/>
                    <a:pt x="66743" y="6304"/>
                    <a:pt x="66768" y="6253"/>
                  </a:cubicBezTo>
                  <a:cubicBezTo>
                    <a:pt x="66819" y="6151"/>
                    <a:pt x="66692" y="6126"/>
                    <a:pt x="66717" y="6049"/>
                  </a:cubicBezTo>
                  <a:cubicBezTo>
                    <a:pt x="66717" y="6024"/>
                    <a:pt x="66717" y="5999"/>
                    <a:pt x="66743" y="5973"/>
                  </a:cubicBezTo>
                  <a:cubicBezTo>
                    <a:pt x="66784" y="5994"/>
                    <a:pt x="66841" y="6031"/>
                    <a:pt x="66889" y="6031"/>
                  </a:cubicBezTo>
                  <a:cubicBezTo>
                    <a:pt x="66900" y="6031"/>
                    <a:pt x="66911" y="6029"/>
                    <a:pt x="66921" y="6024"/>
                  </a:cubicBezTo>
                  <a:cubicBezTo>
                    <a:pt x="66952" y="6005"/>
                    <a:pt x="66981" y="5997"/>
                    <a:pt x="67007" y="5997"/>
                  </a:cubicBezTo>
                  <a:cubicBezTo>
                    <a:pt x="67086" y="5997"/>
                    <a:pt x="67143" y="6068"/>
                    <a:pt x="67200" y="6126"/>
                  </a:cubicBezTo>
                  <a:cubicBezTo>
                    <a:pt x="67175" y="6176"/>
                    <a:pt x="67149" y="6227"/>
                    <a:pt x="67124" y="6278"/>
                  </a:cubicBezTo>
                  <a:lnTo>
                    <a:pt x="67048" y="6354"/>
                  </a:lnTo>
                  <a:cubicBezTo>
                    <a:pt x="67022" y="6363"/>
                    <a:pt x="66994" y="6363"/>
                    <a:pt x="66968" y="6363"/>
                  </a:cubicBezTo>
                  <a:cubicBezTo>
                    <a:pt x="66915" y="6363"/>
                    <a:pt x="66870" y="6363"/>
                    <a:pt x="66870" y="6431"/>
                  </a:cubicBezTo>
                  <a:cubicBezTo>
                    <a:pt x="66870" y="6507"/>
                    <a:pt x="66921" y="6583"/>
                    <a:pt x="66997" y="6583"/>
                  </a:cubicBezTo>
                  <a:cubicBezTo>
                    <a:pt x="67031" y="6583"/>
                    <a:pt x="67065" y="6586"/>
                    <a:pt x="67097" y="6586"/>
                  </a:cubicBezTo>
                  <a:cubicBezTo>
                    <a:pt x="67163" y="6586"/>
                    <a:pt x="67225" y="6575"/>
                    <a:pt x="67276" y="6507"/>
                  </a:cubicBezTo>
                  <a:cubicBezTo>
                    <a:pt x="67378" y="6481"/>
                    <a:pt x="67353" y="6354"/>
                    <a:pt x="67429" y="6278"/>
                  </a:cubicBezTo>
                  <a:cubicBezTo>
                    <a:pt x="67505" y="6202"/>
                    <a:pt x="67581" y="6176"/>
                    <a:pt x="67581" y="6049"/>
                  </a:cubicBezTo>
                  <a:cubicBezTo>
                    <a:pt x="67647" y="6005"/>
                    <a:pt x="67675" y="5943"/>
                    <a:pt x="67763" y="5943"/>
                  </a:cubicBezTo>
                  <a:cubicBezTo>
                    <a:pt x="67777" y="5943"/>
                    <a:pt x="67793" y="5944"/>
                    <a:pt x="67810" y="5948"/>
                  </a:cubicBezTo>
                  <a:cubicBezTo>
                    <a:pt x="67899" y="5960"/>
                    <a:pt x="67982" y="5967"/>
                    <a:pt x="68064" y="5967"/>
                  </a:cubicBezTo>
                  <a:cubicBezTo>
                    <a:pt x="68147" y="5967"/>
                    <a:pt x="68229" y="5960"/>
                    <a:pt x="68318" y="5948"/>
                  </a:cubicBezTo>
                  <a:cubicBezTo>
                    <a:pt x="68420" y="5948"/>
                    <a:pt x="68445" y="5871"/>
                    <a:pt x="68344" y="5744"/>
                  </a:cubicBezTo>
                  <a:cubicBezTo>
                    <a:pt x="68344" y="5694"/>
                    <a:pt x="68293" y="5668"/>
                    <a:pt x="68268" y="5668"/>
                  </a:cubicBezTo>
                  <a:lnTo>
                    <a:pt x="68217" y="5668"/>
                  </a:lnTo>
                  <a:lnTo>
                    <a:pt x="68115" y="5566"/>
                  </a:lnTo>
                  <a:lnTo>
                    <a:pt x="68140" y="5566"/>
                  </a:lnTo>
                  <a:cubicBezTo>
                    <a:pt x="68208" y="5566"/>
                    <a:pt x="68276" y="5578"/>
                    <a:pt x="68344" y="5578"/>
                  </a:cubicBezTo>
                  <a:cubicBezTo>
                    <a:pt x="68378" y="5578"/>
                    <a:pt x="68412" y="5575"/>
                    <a:pt x="68445" y="5566"/>
                  </a:cubicBezTo>
                  <a:cubicBezTo>
                    <a:pt x="68452" y="5565"/>
                    <a:pt x="68458" y="5564"/>
                    <a:pt x="68464" y="5564"/>
                  </a:cubicBezTo>
                  <a:cubicBezTo>
                    <a:pt x="68548" y="5564"/>
                    <a:pt x="68554" y="5721"/>
                    <a:pt x="68649" y="5744"/>
                  </a:cubicBezTo>
                  <a:cubicBezTo>
                    <a:pt x="68662" y="5751"/>
                    <a:pt x="68674" y="5754"/>
                    <a:pt x="68684" y="5754"/>
                  </a:cubicBezTo>
                  <a:cubicBezTo>
                    <a:pt x="68711" y="5754"/>
                    <a:pt x="68725" y="5731"/>
                    <a:pt x="68725" y="5694"/>
                  </a:cubicBezTo>
                  <a:cubicBezTo>
                    <a:pt x="68801" y="5719"/>
                    <a:pt x="68852" y="5719"/>
                    <a:pt x="68903" y="5744"/>
                  </a:cubicBezTo>
                  <a:cubicBezTo>
                    <a:pt x="68937" y="5758"/>
                    <a:pt x="68967" y="5764"/>
                    <a:pt x="68994" y="5764"/>
                  </a:cubicBezTo>
                  <a:cubicBezTo>
                    <a:pt x="69067" y="5764"/>
                    <a:pt x="69113" y="5717"/>
                    <a:pt x="69132" y="5643"/>
                  </a:cubicBezTo>
                  <a:cubicBezTo>
                    <a:pt x="69140" y="5626"/>
                    <a:pt x="69154" y="5620"/>
                    <a:pt x="69171" y="5620"/>
                  </a:cubicBezTo>
                  <a:cubicBezTo>
                    <a:pt x="69205" y="5620"/>
                    <a:pt x="69250" y="5643"/>
                    <a:pt x="69284" y="5643"/>
                  </a:cubicBezTo>
                  <a:cubicBezTo>
                    <a:pt x="69310" y="5694"/>
                    <a:pt x="69335" y="5719"/>
                    <a:pt x="69386" y="5719"/>
                  </a:cubicBezTo>
                  <a:lnTo>
                    <a:pt x="69437" y="5719"/>
                  </a:lnTo>
                  <a:cubicBezTo>
                    <a:pt x="69459" y="5785"/>
                    <a:pt x="69481" y="5851"/>
                    <a:pt x="69552" y="5851"/>
                  </a:cubicBezTo>
                  <a:cubicBezTo>
                    <a:pt x="69563" y="5851"/>
                    <a:pt x="69576" y="5849"/>
                    <a:pt x="69589" y="5846"/>
                  </a:cubicBezTo>
                  <a:cubicBezTo>
                    <a:pt x="69665" y="5846"/>
                    <a:pt x="69640" y="5795"/>
                    <a:pt x="69665" y="5719"/>
                  </a:cubicBezTo>
                  <a:cubicBezTo>
                    <a:pt x="69731" y="5719"/>
                    <a:pt x="69777" y="5663"/>
                    <a:pt x="69853" y="5663"/>
                  </a:cubicBezTo>
                  <a:cubicBezTo>
                    <a:pt x="69866" y="5663"/>
                    <a:pt x="69880" y="5665"/>
                    <a:pt x="69894" y="5668"/>
                  </a:cubicBezTo>
                  <a:cubicBezTo>
                    <a:pt x="70021" y="5770"/>
                    <a:pt x="70199" y="5744"/>
                    <a:pt x="70301" y="5871"/>
                  </a:cubicBezTo>
                  <a:cubicBezTo>
                    <a:pt x="70301" y="5897"/>
                    <a:pt x="70301" y="5922"/>
                    <a:pt x="70326" y="5922"/>
                  </a:cubicBezTo>
                  <a:cubicBezTo>
                    <a:pt x="70352" y="5948"/>
                    <a:pt x="70402" y="5973"/>
                    <a:pt x="70444" y="5973"/>
                  </a:cubicBezTo>
                  <a:cubicBezTo>
                    <a:pt x="70485" y="5973"/>
                    <a:pt x="70517" y="5948"/>
                    <a:pt x="70504" y="5871"/>
                  </a:cubicBezTo>
                  <a:cubicBezTo>
                    <a:pt x="70504" y="5821"/>
                    <a:pt x="70402" y="5821"/>
                    <a:pt x="70352" y="5719"/>
                  </a:cubicBezTo>
                  <a:lnTo>
                    <a:pt x="70352" y="5694"/>
                  </a:lnTo>
                  <a:cubicBezTo>
                    <a:pt x="70352" y="5643"/>
                    <a:pt x="70301" y="5592"/>
                    <a:pt x="70402" y="5592"/>
                  </a:cubicBezTo>
                  <a:cubicBezTo>
                    <a:pt x="70440" y="5584"/>
                    <a:pt x="70477" y="5581"/>
                    <a:pt x="70514" y="5581"/>
                  </a:cubicBezTo>
                  <a:cubicBezTo>
                    <a:pt x="70604" y="5581"/>
                    <a:pt x="70694" y="5599"/>
                    <a:pt x="70784" y="5617"/>
                  </a:cubicBezTo>
                  <a:cubicBezTo>
                    <a:pt x="70863" y="5630"/>
                    <a:pt x="70941" y="5637"/>
                    <a:pt x="71020" y="5637"/>
                  </a:cubicBezTo>
                  <a:cubicBezTo>
                    <a:pt x="71245" y="5637"/>
                    <a:pt x="71466" y="5584"/>
                    <a:pt x="71673" y="5490"/>
                  </a:cubicBezTo>
                  <a:lnTo>
                    <a:pt x="71750" y="5490"/>
                  </a:lnTo>
                  <a:cubicBezTo>
                    <a:pt x="71800" y="5490"/>
                    <a:pt x="71800" y="5516"/>
                    <a:pt x="71826" y="5541"/>
                  </a:cubicBezTo>
                  <a:cubicBezTo>
                    <a:pt x="71903" y="5619"/>
                    <a:pt x="71996" y="5652"/>
                    <a:pt x="72092" y="5652"/>
                  </a:cubicBezTo>
                  <a:cubicBezTo>
                    <a:pt x="72122" y="5652"/>
                    <a:pt x="72152" y="5649"/>
                    <a:pt x="72182" y="5643"/>
                  </a:cubicBezTo>
                  <a:cubicBezTo>
                    <a:pt x="72359" y="5592"/>
                    <a:pt x="72537" y="5592"/>
                    <a:pt x="72741" y="5592"/>
                  </a:cubicBezTo>
                  <a:cubicBezTo>
                    <a:pt x="72817" y="5592"/>
                    <a:pt x="72893" y="5566"/>
                    <a:pt x="72919" y="5490"/>
                  </a:cubicBezTo>
                  <a:cubicBezTo>
                    <a:pt x="73008" y="5554"/>
                    <a:pt x="73103" y="5586"/>
                    <a:pt x="73198" y="5586"/>
                  </a:cubicBezTo>
                  <a:cubicBezTo>
                    <a:pt x="73294" y="5586"/>
                    <a:pt x="73389" y="5554"/>
                    <a:pt x="73478" y="5490"/>
                  </a:cubicBezTo>
                  <a:cubicBezTo>
                    <a:pt x="73529" y="5465"/>
                    <a:pt x="73579" y="5465"/>
                    <a:pt x="73630" y="5465"/>
                  </a:cubicBezTo>
                  <a:cubicBezTo>
                    <a:pt x="73630" y="5516"/>
                    <a:pt x="73656" y="5566"/>
                    <a:pt x="73707" y="5617"/>
                  </a:cubicBezTo>
                  <a:cubicBezTo>
                    <a:pt x="73732" y="5655"/>
                    <a:pt x="73776" y="5675"/>
                    <a:pt x="73824" y="5675"/>
                  </a:cubicBezTo>
                  <a:cubicBezTo>
                    <a:pt x="73872" y="5675"/>
                    <a:pt x="73923" y="5655"/>
                    <a:pt x="73961" y="5617"/>
                  </a:cubicBezTo>
                  <a:lnTo>
                    <a:pt x="74037" y="5541"/>
                  </a:lnTo>
                  <a:cubicBezTo>
                    <a:pt x="74057" y="5541"/>
                    <a:pt x="74094" y="5509"/>
                    <a:pt x="74121" y="5509"/>
                  </a:cubicBezTo>
                  <a:cubicBezTo>
                    <a:pt x="74127" y="5509"/>
                    <a:pt x="74134" y="5511"/>
                    <a:pt x="74139" y="5516"/>
                  </a:cubicBezTo>
                  <a:cubicBezTo>
                    <a:pt x="74317" y="5592"/>
                    <a:pt x="74520" y="5668"/>
                    <a:pt x="74749" y="5719"/>
                  </a:cubicBezTo>
                  <a:cubicBezTo>
                    <a:pt x="74762" y="5726"/>
                    <a:pt x="74776" y="5729"/>
                    <a:pt x="74788" y="5729"/>
                  </a:cubicBezTo>
                  <a:cubicBezTo>
                    <a:pt x="74823" y="5729"/>
                    <a:pt x="74850" y="5705"/>
                    <a:pt x="74850" y="5668"/>
                  </a:cubicBezTo>
                  <a:cubicBezTo>
                    <a:pt x="75130" y="5617"/>
                    <a:pt x="75384" y="5592"/>
                    <a:pt x="75638" y="5592"/>
                  </a:cubicBezTo>
                  <a:cubicBezTo>
                    <a:pt x="75689" y="5660"/>
                    <a:pt x="75740" y="5671"/>
                    <a:pt x="75798" y="5671"/>
                  </a:cubicBezTo>
                  <a:cubicBezTo>
                    <a:pt x="75827" y="5671"/>
                    <a:pt x="75858" y="5668"/>
                    <a:pt x="75892" y="5668"/>
                  </a:cubicBezTo>
                  <a:lnTo>
                    <a:pt x="75867" y="5821"/>
                  </a:lnTo>
                  <a:lnTo>
                    <a:pt x="75740" y="5846"/>
                  </a:lnTo>
                  <a:cubicBezTo>
                    <a:pt x="75689" y="5846"/>
                    <a:pt x="75664" y="5871"/>
                    <a:pt x="75638" y="5897"/>
                  </a:cubicBezTo>
                  <a:lnTo>
                    <a:pt x="75562" y="5897"/>
                  </a:lnTo>
                  <a:cubicBezTo>
                    <a:pt x="75486" y="5897"/>
                    <a:pt x="75435" y="5922"/>
                    <a:pt x="75435" y="6024"/>
                  </a:cubicBezTo>
                  <a:cubicBezTo>
                    <a:pt x="75409" y="6075"/>
                    <a:pt x="75460" y="6126"/>
                    <a:pt x="75536" y="6126"/>
                  </a:cubicBezTo>
                  <a:lnTo>
                    <a:pt x="75969" y="6126"/>
                  </a:lnTo>
                  <a:cubicBezTo>
                    <a:pt x="75994" y="6202"/>
                    <a:pt x="76045" y="6227"/>
                    <a:pt x="76121" y="6227"/>
                  </a:cubicBezTo>
                  <a:cubicBezTo>
                    <a:pt x="76206" y="6227"/>
                    <a:pt x="76302" y="6193"/>
                    <a:pt x="76386" y="6193"/>
                  </a:cubicBezTo>
                  <a:cubicBezTo>
                    <a:pt x="76429" y="6193"/>
                    <a:pt x="76468" y="6202"/>
                    <a:pt x="76502" y="6227"/>
                  </a:cubicBezTo>
                  <a:cubicBezTo>
                    <a:pt x="76532" y="6239"/>
                    <a:pt x="76559" y="6244"/>
                    <a:pt x="76584" y="6244"/>
                  </a:cubicBezTo>
                  <a:cubicBezTo>
                    <a:pt x="76666" y="6244"/>
                    <a:pt x="76729" y="6190"/>
                    <a:pt x="76807" y="6151"/>
                  </a:cubicBezTo>
                  <a:cubicBezTo>
                    <a:pt x="76934" y="6253"/>
                    <a:pt x="77087" y="6354"/>
                    <a:pt x="77239" y="6456"/>
                  </a:cubicBezTo>
                  <a:lnTo>
                    <a:pt x="77341" y="6456"/>
                  </a:lnTo>
                  <a:cubicBezTo>
                    <a:pt x="77392" y="6520"/>
                    <a:pt x="77455" y="6551"/>
                    <a:pt x="77519" y="6551"/>
                  </a:cubicBezTo>
                  <a:cubicBezTo>
                    <a:pt x="77582" y="6551"/>
                    <a:pt x="77646" y="6520"/>
                    <a:pt x="77697" y="6456"/>
                  </a:cubicBezTo>
                  <a:cubicBezTo>
                    <a:pt x="77773" y="6405"/>
                    <a:pt x="77849" y="6380"/>
                    <a:pt x="77951" y="6380"/>
                  </a:cubicBezTo>
                  <a:cubicBezTo>
                    <a:pt x="77971" y="6459"/>
                    <a:pt x="78053" y="6523"/>
                    <a:pt x="78136" y="6523"/>
                  </a:cubicBezTo>
                  <a:cubicBezTo>
                    <a:pt x="78159" y="6523"/>
                    <a:pt x="78183" y="6518"/>
                    <a:pt x="78205" y="6507"/>
                  </a:cubicBezTo>
                  <a:cubicBezTo>
                    <a:pt x="78358" y="6507"/>
                    <a:pt x="78510" y="6456"/>
                    <a:pt x="78637" y="6380"/>
                  </a:cubicBezTo>
                  <a:lnTo>
                    <a:pt x="78790" y="6354"/>
                  </a:lnTo>
                  <a:cubicBezTo>
                    <a:pt x="78824" y="6354"/>
                    <a:pt x="78862" y="6364"/>
                    <a:pt x="78900" y="6364"/>
                  </a:cubicBezTo>
                  <a:cubicBezTo>
                    <a:pt x="78946" y="6364"/>
                    <a:pt x="78990" y="6349"/>
                    <a:pt x="79018" y="6278"/>
                  </a:cubicBezTo>
                  <a:cubicBezTo>
                    <a:pt x="79030" y="6281"/>
                    <a:pt x="79042" y="6282"/>
                    <a:pt x="79054" y="6282"/>
                  </a:cubicBezTo>
                  <a:cubicBezTo>
                    <a:pt x="79109" y="6282"/>
                    <a:pt x="79163" y="6257"/>
                    <a:pt x="79217" y="6257"/>
                  </a:cubicBezTo>
                  <a:cubicBezTo>
                    <a:pt x="79252" y="6257"/>
                    <a:pt x="79288" y="6268"/>
                    <a:pt x="79323" y="6304"/>
                  </a:cubicBezTo>
                  <a:cubicBezTo>
                    <a:pt x="79425" y="6354"/>
                    <a:pt x="79533" y="6380"/>
                    <a:pt x="79641" y="6380"/>
                  </a:cubicBezTo>
                  <a:cubicBezTo>
                    <a:pt x="79749" y="6380"/>
                    <a:pt x="79857" y="6354"/>
                    <a:pt x="79959" y="6304"/>
                  </a:cubicBezTo>
                  <a:cubicBezTo>
                    <a:pt x="80008" y="6353"/>
                    <a:pt x="80078" y="6381"/>
                    <a:pt x="80156" y="6381"/>
                  </a:cubicBezTo>
                  <a:cubicBezTo>
                    <a:pt x="80199" y="6381"/>
                    <a:pt x="80244" y="6372"/>
                    <a:pt x="80289" y="6354"/>
                  </a:cubicBezTo>
                  <a:lnTo>
                    <a:pt x="80518" y="6354"/>
                  </a:lnTo>
                  <a:cubicBezTo>
                    <a:pt x="80556" y="6431"/>
                    <a:pt x="80607" y="6456"/>
                    <a:pt x="80661" y="6456"/>
                  </a:cubicBezTo>
                  <a:cubicBezTo>
                    <a:pt x="80715" y="6456"/>
                    <a:pt x="80772" y="6431"/>
                    <a:pt x="80823" y="6405"/>
                  </a:cubicBezTo>
                  <a:cubicBezTo>
                    <a:pt x="80927" y="6339"/>
                    <a:pt x="81041" y="6308"/>
                    <a:pt x="81154" y="6308"/>
                  </a:cubicBezTo>
                  <a:cubicBezTo>
                    <a:pt x="81345" y="6308"/>
                    <a:pt x="81534" y="6398"/>
                    <a:pt x="81662" y="6558"/>
                  </a:cubicBezTo>
                  <a:cubicBezTo>
                    <a:pt x="81662" y="6583"/>
                    <a:pt x="81687" y="6609"/>
                    <a:pt x="81713" y="6634"/>
                  </a:cubicBezTo>
                  <a:cubicBezTo>
                    <a:pt x="81742" y="6664"/>
                    <a:pt x="81781" y="6676"/>
                    <a:pt x="81823" y="6676"/>
                  </a:cubicBezTo>
                  <a:cubicBezTo>
                    <a:pt x="81853" y="6676"/>
                    <a:pt x="81884" y="6670"/>
                    <a:pt x="81916" y="6659"/>
                  </a:cubicBezTo>
                  <a:lnTo>
                    <a:pt x="81916" y="6659"/>
                  </a:lnTo>
                  <a:cubicBezTo>
                    <a:pt x="81916" y="6685"/>
                    <a:pt x="81840" y="6736"/>
                    <a:pt x="81840" y="6761"/>
                  </a:cubicBezTo>
                  <a:cubicBezTo>
                    <a:pt x="81840" y="6812"/>
                    <a:pt x="81865" y="6837"/>
                    <a:pt x="81916" y="6863"/>
                  </a:cubicBezTo>
                  <a:cubicBezTo>
                    <a:pt x="82004" y="6950"/>
                    <a:pt x="82044" y="6986"/>
                    <a:pt x="82080" y="6986"/>
                  </a:cubicBezTo>
                  <a:cubicBezTo>
                    <a:pt x="82127" y="6986"/>
                    <a:pt x="82167" y="6924"/>
                    <a:pt x="82297" y="6837"/>
                  </a:cubicBezTo>
                  <a:cubicBezTo>
                    <a:pt x="82322" y="6837"/>
                    <a:pt x="82348" y="6837"/>
                    <a:pt x="82373" y="6812"/>
                  </a:cubicBezTo>
                  <a:cubicBezTo>
                    <a:pt x="82373" y="6863"/>
                    <a:pt x="82424" y="6888"/>
                    <a:pt x="82450" y="6888"/>
                  </a:cubicBezTo>
                  <a:cubicBezTo>
                    <a:pt x="82468" y="6943"/>
                    <a:pt x="82513" y="6985"/>
                    <a:pt x="82555" y="6985"/>
                  </a:cubicBezTo>
                  <a:cubicBezTo>
                    <a:pt x="82572" y="6985"/>
                    <a:pt x="82588" y="6979"/>
                    <a:pt x="82602" y="6964"/>
                  </a:cubicBezTo>
                  <a:cubicBezTo>
                    <a:pt x="82651" y="6915"/>
                    <a:pt x="82722" y="6887"/>
                    <a:pt x="82793" y="6887"/>
                  </a:cubicBezTo>
                  <a:cubicBezTo>
                    <a:pt x="82832" y="6887"/>
                    <a:pt x="82871" y="6895"/>
                    <a:pt x="82907" y="6913"/>
                  </a:cubicBezTo>
                  <a:cubicBezTo>
                    <a:pt x="82958" y="6913"/>
                    <a:pt x="83034" y="6888"/>
                    <a:pt x="83060" y="6837"/>
                  </a:cubicBezTo>
                  <a:cubicBezTo>
                    <a:pt x="83136" y="6812"/>
                    <a:pt x="83187" y="6812"/>
                    <a:pt x="83263" y="6786"/>
                  </a:cubicBezTo>
                  <a:cubicBezTo>
                    <a:pt x="83339" y="6736"/>
                    <a:pt x="83415" y="6710"/>
                    <a:pt x="83492" y="6634"/>
                  </a:cubicBezTo>
                  <a:cubicBezTo>
                    <a:pt x="83568" y="6558"/>
                    <a:pt x="83441" y="6481"/>
                    <a:pt x="83466" y="6380"/>
                  </a:cubicBezTo>
                  <a:cubicBezTo>
                    <a:pt x="83466" y="6354"/>
                    <a:pt x="83466" y="6304"/>
                    <a:pt x="83466" y="6278"/>
                  </a:cubicBezTo>
                  <a:cubicBezTo>
                    <a:pt x="83492" y="6227"/>
                    <a:pt x="83517" y="6202"/>
                    <a:pt x="83542" y="6202"/>
                  </a:cubicBezTo>
                  <a:cubicBezTo>
                    <a:pt x="83557" y="6194"/>
                    <a:pt x="83570" y="6191"/>
                    <a:pt x="83581" y="6191"/>
                  </a:cubicBezTo>
                  <a:cubicBezTo>
                    <a:pt x="83608" y="6191"/>
                    <a:pt x="83626" y="6209"/>
                    <a:pt x="83644" y="6227"/>
                  </a:cubicBezTo>
                  <a:cubicBezTo>
                    <a:pt x="83695" y="6278"/>
                    <a:pt x="83720" y="6329"/>
                    <a:pt x="83771" y="6380"/>
                  </a:cubicBezTo>
                  <a:cubicBezTo>
                    <a:pt x="83797" y="6418"/>
                    <a:pt x="83822" y="6437"/>
                    <a:pt x="83847" y="6437"/>
                  </a:cubicBezTo>
                  <a:cubicBezTo>
                    <a:pt x="83873" y="6437"/>
                    <a:pt x="83898" y="6418"/>
                    <a:pt x="83924" y="6380"/>
                  </a:cubicBezTo>
                  <a:cubicBezTo>
                    <a:pt x="84000" y="6354"/>
                    <a:pt x="84076" y="6329"/>
                    <a:pt x="84152" y="6278"/>
                  </a:cubicBezTo>
                  <a:lnTo>
                    <a:pt x="84178" y="6278"/>
                  </a:lnTo>
                  <a:cubicBezTo>
                    <a:pt x="84178" y="6299"/>
                    <a:pt x="84211" y="6336"/>
                    <a:pt x="84224" y="6336"/>
                  </a:cubicBezTo>
                  <a:cubicBezTo>
                    <a:pt x="84227" y="6336"/>
                    <a:pt x="84229" y="6334"/>
                    <a:pt x="84229" y="6329"/>
                  </a:cubicBezTo>
                  <a:cubicBezTo>
                    <a:pt x="84305" y="6272"/>
                    <a:pt x="84410" y="6243"/>
                    <a:pt x="84511" y="6243"/>
                  </a:cubicBezTo>
                  <a:cubicBezTo>
                    <a:pt x="84545" y="6243"/>
                    <a:pt x="84578" y="6246"/>
                    <a:pt x="84610" y="6253"/>
                  </a:cubicBezTo>
                  <a:cubicBezTo>
                    <a:pt x="84712" y="6278"/>
                    <a:pt x="84762" y="6354"/>
                    <a:pt x="84864" y="6354"/>
                  </a:cubicBezTo>
                  <a:cubicBezTo>
                    <a:pt x="84940" y="6354"/>
                    <a:pt x="85067" y="6304"/>
                    <a:pt x="85169" y="6304"/>
                  </a:cubicBezTo>
                  <a:lnTo>
                    <a:pt x="85347" y="6304"/>
                  </a:lnTo>
                  <a:cubicBezTo>
                    <a:pt x="85398" y="6304"/>
                    <a:pt x="85449" y="6278"/>
                    <a:pt x="85474" y="6227"/>
                  </a:cubicBezTo>
                  <a:cubicBezTo>
                    <a:pt x="85652" y="6227"/>
                    <a:pt x="85804" y="6227"/>
                    <a:pt x="85982" y="6176"/>
                  </a:cubicBezTo>
                  <a:cubicBezTo>
                    <a:pt x="86060" y="6088"/>
                    <a:pt x="86143" y="6057"/>
                    <a:pt x="86226" y="6057"/>
                  </a:cubicBezTo>
                  <a:cubicBezTo>
                    <a:pt x="86333" y="6057"/>
                    <a:pt x="86441" y="6108"/>
                    <a:pt x="86542" y="6151"/>
                  </a:cubicBezTo>
                  <a:cubicBezTo>
                    <a:pt x="86616" y="6204"/>
                    <a:pt x="86703" y="6230"/>
                    <a:pt x="86789" y="6230"/>
                  </a:cubicBezTo>
                  <a:cubicBezTo>
                    <a:pt x="86909" y="6230"/>
                    <a:pt x="87027" y="6179"/>
                    <a:pt x="87101" y="6075"/>
                  </a:cubicBezTo>
                  <a:lnTo>
                    <a:pt x="87253" y="6075"/>
                  </a:lnTo>
                  <a:cubicBezTo>
                    <a:pt x="87253" y="6151"/>
                    <a:pt x="87279" y="6202"/>
                    <a:pt x="87304" y="6253"/>
                  </a:cubicBezTo>
                  <a:cubicBezTo>
                    <a:pt x="87321" y="6278"/>
                    <a:pt x="87341" y="6287"/>
                    <a:pt x="87361" y="6287"/>
                  </a:cubicBezTo>
                  <a:cubicBezTo>
                    <a:pt x="87403" y="6287"/>
                    <a:pt x="87448" y="6253"/>
                    <a:pt x="87482" y="6253"/>
                  </a:cubicBezTo>
                  <a:cubicBezTo>
                    <a:pt x="87533" y="6253"/>
                    <a:pt x="87609" y="6253"/>
                    <a:pt x="87660" y="6304"/>
                  </a:cubicBezTo>
                  <a:cubicBezTo>
                    <a:pt x="87736" y="6380"/>
                    <a:pt x="87863" y="6405"/>
                    <a:pt x="87965" y="6405"/>
                  </a:cubicBezTo>
                  <a:cubicBezTo>
                    <a:pt x="87987" y="6401"/>
                    <a:pt x="88009" y="6399"/>
                    <a:pt x="88030" y="6399"/>
                  </a:cubicBezTo>
                  <a:cubicBezTo>
                    <a:pt x="88128" y="6399"/>
                    <a:pt x="88212" y="6444"/>
                    <a:pt x="88295" y="6507"/>
                  </a:cubicBezTo>
                  <a:cubicBezTo>
                    <a:pt x="88354" y="6578"/>
                    <a:pt x="88419" y="6599"/>
                    <a:pt x="88487" y="6599"/>
                  </a:cubicBezTo>
                  <a:cubicBezTo>
                    <a:pt x="88564" y="6599"/>
                    <a:pt x="88646" y="6571"/>
                    <a:pt x="88727" y="6558"/>
                  </a:cubicBezTo>
                  <a:cubicBezTo>
                    <a:pt x="88829" y="6736"/>
                    <a:pt x="89032" y="6888"/>
                    <a:pt x="89261" y="6913"/>
                  </a:cubicBezTo>
                  <a:cubicBezTo>
                    <a:pt x="89337" y="6913"/>
                    <a:pt x="89388" y="6939"/>
                    <a:pt x="89439" y="6990"/>
                  </a:cubicBezTo>
                  <a:cubicBezTo>
                    <a:pt x="89530" y="7081"/>
                    <a:pt x="89620" y="7093"/>
                    <a:pt x="89720" y="7093"/>
                  </a:cubicBezTo>
                  <a:cubicBezTo>
                    <a:pt x="89761" y="7093"/>
                    <a:pt x="89802" y="7091"/>
                    <a:pt x="89846" y="7091"/>
                  </a:cubicBezTo>
                  <a:lnTo>
                    <a:pt x="90100" y="7091"/>
                  </a:lnTo>
                  <a:lnTo>
                    <a:pt x="90328" y="7244"/>
                  </a:lnTo>
                  <a:cubicBezTo>
                    <a:pt x="90506" y="7396"/>
                    <a:pt x="90735" y="7244"/>
                    <a:pt x="90913" y="7422"/>
                  </a:cubicBezTo>
                  <a:lnTo>
                    <a:pt x="90964" y="7422"/>
                  </a:lnTo>
                  <a:cubicBezTo>
                    <a:pt x="90989" y="7422"/>
                    <a:pt x="91015" y="7396"/>
                    <a:pt x="91040" y="7396"/>
                  </a:cubicBezTo>
                  <a:lnTo>
                    <a:pt x="91269" y="7396"/>
                  </a:lnTo>
                  <a:cubicBezTo>
                    <a:pt x="91269" y="7473"/>
                    <a:pt x="91269" y="7574"/>
                    <a:pt x="91396" y="7600"/>
                  </a:cubicBezTo>
                  <a:cubicBezTo>
                    <a:pt x="91574" y="7625"/>
                    <a:pt x="91726" y="7625"/>
                    <a:pt x="91879" y="7625"/>
                  </a:cubicBezTo>
                  <a:cubicBezTo>
                    <a:pt x="92012" y="7742"/>
                    <a:pt x="92179" y="7804"/>
                    <a:pt x="92342" y="7804"/>
                  </a:cubicBezTo>
                  <a:cubicBezTo>
                    <a:pt x="92428" y="7804"/>
                    <a:pt x="92512" y="7787"/>
                    <a:pt x="92590" y="7752"/>
                  </a:cubicBezTo>
                  <a:cubicBezTo>
                    <a:pt x="92624" y="7820"/>
                    <a:pt x="92658" y="7854"/>
                    <a:pt x="92700" y="7854"/>
                  </a:cubicBezTo>
                  <a:cubicBezTo>
                    <a:pt x="92720" y="7854"/>
                    <a:pt x="92743" y="7845"/>
                    <a:pt x="92768" y="7828"/>
                  </a:cubicBezTo>
                  <a:cubicBezTo>
                    <a:pt x="92803" y="7793"/>
                    <a:pt x="92830" y="7779"/>
                    <a:pt x="92850" y="7779"/>
                  </a:cubicBezTo>
                  <a:cubicBezTo>
                    <a:pt x="92888" y="7779"/>
                    <a:pt x="92904" y="7829"/>
                    <a:pt x="92921" y="7879"/>
                  </a:cubicBezTo>
                  <a:cubicBezTo>
                    <a:pt x="92921" y="7905"/>
                    <a:pt x="92946" y="7930"/>
                    <a:pt x="92972" y="7930"/>
                  </a:cubicBezTo>
                  <a:cubicBezTo>
                    <a:pt x="92997" y="7956"/>
                    <a:pt x="93023" y="7981"/>
                    <a:pt x="93048" y="8006"/>
                  </a:cubicBezTo>
                  <a:cubicBezTo>
                    <a:pt x="93099" y="8006"/>
                    <a:pt x="93124" y="8006"/>
                    <a:pt x="93150" y="7981"/>
                  </a:cubicBezTo>
                  <a:cubicBezTo>
                    <a:pt x="93200" y="7930"/>
                    <a:pt x="93175" y="7879"/>
                    <a:pt x="93124" y="7854"/>
                  </a:cubicBezTo>
                  <a:lnTo>
                    <a:pt x="93200" y="7701"/>
                  </a:lnTo>
                  <a:cubicBezTo>
                    <a:pt x="93255" y="7712"/>
                    <a:pt x="93310" y="7717"/>
                    <a:pt x="93366" y="7717"/>
                  </a:cubicBezTo>
                  <a:cubicBezTo>
                    <a:pt x="93572" y="7717"/>
                    <a:pt x="93783" y="7649"/>
                    <a:pt x="93963" y="7549"/>
                  </a:cubicBezTo>
                  <a:lnTo>
                    <a:pt x="93988" y="7549"/>
                  </a:lnTo>
                  <a:cubicBezTo>
                    <a:pt x="94031" y="7619"/>
                    <a:pt x="94089" y="7635"/>
                    <a:pt x="94149" y="7635"/>
                  </a:cubicBezTo>
                  <a:cubicBezTo>
                    <a:pt x="94198" y="7635"/>
                    <a:pt x="94248" y="7625"/>
                    <a:pt x="94293" y="7625"/>
                  </a:cubicBezTo>
                  <a:cubicBezTo>
                    <a:pt x="94326" y="7674"/>
                    <a:pt x="94380" y="7702"/>
                    <a:pt x="94421" y="7702"/>
                  </a:cubicBezTo>
                  <a:cubicBezTo>
                    <a:pt x="94444" y="7702"/>
                    <a:pt x="94462" y="7694"/>
                    <a:pt x="94471" y="7676"/>
                  </a:cubicBezTo>
                  <a:cubicBezTo>
                    <a:pt x="94547" y="7473"/>
                    <a:pt x="94700" y="7473"/>
                    <a:pt x="94827" y="7473"/>
                  </a:cubicBezTo>
                  <a:cubicBezTo>
                    <a:pt x="94901" y="7576"/>
                    <a:pt x="94949" y="7628"/>
                    <a:pt x="95002" y="7628"/>
                  </a:cubicBezTo>
                  <a:cubicBezTo>
                    <a:pt x="95039" y="7628"/>
                    <a:pt x="95079" y="7602"/>
                    <a:pt x="95132" y="7549"/>
                  </a:cubicBezTo>
                  <a:lnTo>
                    <a:pt x="95310" y="7549"/>
                  </a:lnTo>
                  <a:cubicBezTo>
                    <a:pt x="95331" y="7590"/>
                    <a:pt x="95368" y="7632"/>
                    <a:pt x="95423" y="7632"/>
                  </a:cubicBezTo>
                  <a:cubicBezTo>
                    <a:pt x="95435" y="7632"/>
                    <a:pt x="95448" y="7630"/>
                    <a:pt x="95462" y="7625"/>
                  </a:cubicBezTo>
                  <a:cubicBezTo>
                    <a:pt x="95564" y="7625"/>
                    <a:pt x="95666" y="7625"/>
                    <a:pt x="95767" y="7651"/>
                  </a:cubicBezTo>
                  <a:cubicBezTo>
                    <a:pt x="95895" y="7676"/>
                    <a:pt x="96022" y="7676"/>
                    <a:pt x="96149" y="7676"/>
                  </a:cubicBezTo>
                  <a:cubicBezTo>
                    <a:pt x="96276" y="7676"/>
                    <a:pt x="96403" y="7676"/>
                    <a:pt x="96555" y="7625"/>
                  </a:cubicBezTo>
                  <a:cubicBezTo>
                    <a:pt x="96555" y="7727"/>
                    <a:pt x="96606" y="7778"/>
                    <a:pt x="96682" y="7778"/>
                  </a:cubicBezTo>
                  <a:lnTo>
                    <a:pt x="97318" y="7778"/>
                  </a:lnTo>
                  <a:cubicBezTo>
                    <a:pt x="97318" y="7778"/>
                    <a:pt x="97343" y="7828"/>
                    <a:pt x="97369" y="7828"/>
                  </a:cubicBezTo>
                  <a:cubicBezTo>
                    <a:pt x="97547" y="7854"/>
                    <a:pt x="97724" y="7905"/>
                    <a:pt x="97928" y="7930"/>
                  </a:cubicBezTo>
                  <a:cubicBezTo>
                    <a:pt x="97979" y="7930"/>
                    <a:pt x="98029" y="7879"/>
                    <a:pt x="98080" y="7854"/>
                  </a:cubicBezTo>
                  <a:cubicBezTo>
                    <a:pt x="98106" y="7892"/>
                    <a:pt x="98131" y="7911"/>
                    <a:pt x="98157" y="7911"/>
                  </a:cubicBezTo>
                  <a:cubicBezTo>
                    <a:pt x="98182" y="7911"/>
                    <a:pt x="98207" y="7892"/>
                    <a:pt x="98233" y="7854"/>
                  </a:cubicBezTo>
                  <a:lnTo>
                    <a:pt x="98487" y="7854"/>
                  </a:lnTo>
                  <a:cubicBezTo>
                    <a:pt x="98563" y="7917"/>
                    <a:pt x="98614" y="7949"/>
                    <a:pt x="98665" y="7949"/>
                  </a:cubicBezTo>
                  <a:cubicBezTo>
                    <a:pt x="98716" y="7949"/>
                    <a:pt x="98767" y="7917"/>
                    <a:pt x="98843" y="7854"/>
                  </a:cubicBezTo>
                  <a:lnTo>
                    <a:pt x="98944" y="7778"/>
                  </a:lnTo>
                  <a:lnTo>
                    <a:pt x="98995" y="7778"/>
                  </a:lnTo>
                  <a:cubicBezTo>
                    <a:pt x="99072" y="7854"/>
                    <a:pt x="99110" y="7892"/>
                    <a:pt x="99141" y="7892"/>
                  </a:cubicBezTo>
                  <a:cubicBezTo>
                    <a:pt x="99173" y="7892"/>
                    <a:pt x="99199" y="7854"/>
                    <a:pt x="99249" y="7778"/>
                  </a:cubicBezTo>
                  <a:cubicBezTo>
                    <a:pt x="99275" y="7752"/>
                    <a:pt x="99326" y="7727"/>
                    <a:pt x="99351" y="7727"/>
                  </a:cubicBezTo>
                  <a:cubicBezTo>
                    <a:pt x="99478" y="7778"/>
                    <a:pt x="99631" y="7828"/>
                    <a:pt x="99758" y="7879"/>
                  </a:cubicBezTo>
                  <a:cubicBezTo>
                    <a:pt x="99815" y="7936"/>
                    <a:pt x="99886" y="7965"/>
                    <a:pt x="99961" y="7965"/>
                  </a:cubicBezTo>
                  <a:cubicBezTo>
                    <a:pt x="99986" y="7965"/>
                    <a:pt x="100012" y="7962"/>
                    <a:pt x="100037" y="7956"/>
                  </a:cubicBezTo>
                  <a:cubicBezTo>
                    <a:pt x="100139" y="7930"/>
                    <a:pt x="100241" y="7930"/>
                    <a:pt x="100342" y="7930"/>
                  </a:cubicBezTo>
                  <a:cubicBezTo>
                    <a:pt x="100368" y="8006"/>
                    <a:pt x="100444" y="8032"/>
                    <a:pt x="100520" y="8032"/>
                  </a:cubicBezTo>
                  <a:lnTo>
                    <a:pt x="101334" y="8032"/>
                  </a:lnTo>
                  <a:cubicBezTo>
                    <a:pt x="101355" y="8064"/>
                    <a:pt x="101376" y="8078"/>
                    <a:pt x="101396" y="8078"/>
                  </a:cubicBezTo>
                  <a:cubicBezTo>
                    <a:pt x="101422" y="8078"/>
                    <a:pt x="101446" y="8051"/>
                    <a:pt x="101461" y="8006"/>
                  </a:cubicBezTo>
                  <a:cubicBezTo>
                    <a:pt x="101461" y="7981"/>
                    <a:pt x="101461" y="7956"/>
                    <a:pt x="101461" y="7956"/>
                  </a:cubicBezTo>
                  <a:lnTo>
                    <a:pt x="101461" y="7701"/>
                  </a:lnTo>
                  <a:cubicBezTo>
                    <a:pt x="101664" y="7701"/>
                    <a:pt x="101664" y="7701"/>
                    <a:pt x="101715" y="7549"/>
                  </a:cubicBezTo>
                  <a:cubicBezTo>
                    <a:pt x="101772" y="7606"/>
                    <a:pt x="101858" y="7635"/>
                    <a:pt x="101940" y="7635"/>
                  </a:cubicBezTo>
                  <a:cubicBezTo>
                    <a:pt x="101967" y="7635"/>
                    <a:pt x="101994" y="7631"/>
                    <a:pt x="102020" y="7625"/>
                  </a:cubicBezTo>
                  <a:cubicBezTo>
                    <a:pt x="102060" y="7625"/>
                    <a:pt x="102101" y="7593"/>
                    <a:pt x="102142" y="7593"/>
                  </a:cubicBezTo>
                  <a:cubicBezTo>
                    <a:pt x="102152" y="7593"/>
                    <a:pt x="102162" y="7595"/>
                    <a:pt x="102172" y="7600"/>
                  </a:cubicBezTo>
                  <a:cubicBezTo>
                    <a:pt x="102234" y="7615"/>
                    <a:pt x="102305" y="7640"/>
                    <a:pt x="102369" y="7640"/>
                  </a:cubicBezTo>
                  <a:cubicBezTo>
                    <a:pt x="102410" y="7640"/>
                    <a:pt x="102447" y="7630"/>
                    <a:pt x="102477" y="7600"/>
                  </a:cubicBezTo>
                  <a:cubicBezTo>
                    <a:pt x="102528" y="7562"/>
                    <a:pt x="102598" y="7562"/>
                    <a:pt x="102668" y="7562"/>
                  </a:cubicBezTo>
                  <a:cubicBezTo>
                    <a:pt x="102738" y="7562"/>
                    <a:pt x="102808" y="7562"/>
                    <a:pt x="102858" y="7523"/>
                  </a:cubicBezTo>
                  <a:cubicBezTo>
                    <a:pt x="102966" y="7462"/>
                    <a:pt x="103093" y="7428"/>
                    <a:pt x="103215" y="7428"/>
                  </a:cubicBezTo>
                  <a:cubicBezTo>
                    <a:pt x="103295" y="7428"/>
                    <a:pt x="103373" y="7443"/>
                    <a:pt x="103443" y="7473"/>
                  </a:cubicBezTo>
                  <a:cubicBezTo>
                    <a:pt x="103468" y="7473"/>
                    <a:pt x="103494" y="7422"/>
                    <a:pt x="103545" y="7396"/>
                  </a:cubicBezTo>
                  <a:lnTo>
                    <a:pt x="103621" y="7396"/>
                  </a:lnTo>
                  <a:cubicBezTo>
                    <a:pt x="103646" y="7447"/>
                    <a:pt x="103697" y="7473"/>
                    <a:pt x="103748" y="7473"/>
                  </a:cubicBezTo>
                  <a:cubicBezTo>
                    <a:pt x="103977" y="7473"/>
                    <a:pt x="104206" y="7498"/>
                    <a:pt x="104434" y="7549"/>
                  </a:cubicBezTo>
                  <a:cubicBezTo>
                    <a:pt x="104455" y="7559"/>
                    <a:pt x="104476" y="7566"/>
                    <a:pt x="104497" y="7566"/>
                  </a:cubicBezTo>
                  <a:cubicBezTo>
                    <a:pt x="104527" y="7566"/>
                    <a:pt x="104557" y="7553"/>
                    <a:pt x="104587" y="7523"/>
                  </a:cubicBezTo>
                  <a:cubicBezTo>
                    <a:pt x="104624" y="7486"/>
                    <a:pt x="104688" y="7463"/>
                    <a:pt x="104750" y="7463"/>
                  </a:cubicBezTo>
                  <a:cubicBezTo>
                    <a:pt x="104773" y="7463"/>
                    <a:pt x="104795" y="7466"/>
                    <a:pt x="104815" y="7473"/>
                  </a:cubicBezTo>
                  <a:cubicBezTo>
                    <a:pt x="104864" y="7483"/>
                    <a:pt x="104913" y="7489"/>
                    <a:pt x="104962" y="7489"/>
                  </a:cubicBezTo>
                  <a:cubicBezTo>
                    <a:pt x="105140" y="7489"/>
                    <a:pt x="105311" y="7420"/>
                    <a:pt x="105451" y="7320"/>
                  </a:cubicBezTo>
                  <a:lnTo>
                    <a:pt x="105807" y="7396"/>
                  </a:lnTo>
                  <a:cubicBezTo>
                    <a:pt x="105908" y="7244"/>
                    <a:pt x="106112" y="7295"/>
                    <a:pt x="106239" y="7168"/>
                  </a:cubicBezTo>
                  <a:cubicBezTo>
                    <a:pt x="106311" y="7348"/>
                    <a:pt x="106472" y="7451"/>
                    <a:pt x="106650" y="7451"/>
                  </a:cubicBezTo>
                  <a:cubicBezTo>
                    <a:pt x="106724" y="7451"/>
                    <a:pt x="106800" y="7433"/>
                    <a:pt x="106874" y="7396"/>
                  </a:cubicBezTo>
                  <a:cubicBezTo>
                    <a:pt x="106915" y="7465"/>
                    <a:pt x="106963" y="7489"/>
                    <a:pt x="107015" y="7489"/>
                  </a:cubicBezTo>
                  <a:cubicBezTo>
                    <a:pt x="107060" y="7489"/>
                    <a:pt x="107107" y="7471"/>
                    <a:pt x="107154" y="7447"/>
                  </a:cubicBezTo>
                  <a:cubicBezTo>
                    <a:pt x="107205" y="7422"/>
                    <a:pt x="107281" y="7371"/>
                    <a:pt x="107332" y="7320"/>
                  </a:cubicBezTo>
                  <a:cubicBezTo>
                    <a:pt x="107344" y="7346"/>
                    <a:pt x="107351" y="7358"/>
                    <a:pt x="107357" y="7358"/>
                  </a:cubicBezTo>
                  <a:cubicBezTo>
                    <a:pt x="107363" y="7358"/>
                    <a:pt x="107370" y="7346"/>
                    <a:pt x="107382" y="7320"/>
                  </a:cubicBezTo>
                  <a:cubicBezTo>
                    <a:pt x="107433" y="7320"/>
                    <a:pt x="107459" y="7295"/>
                    <a:pt x="107459" y="7244"/>
                  </a:cubicBezTo>
                  <a:lnTo>
                    <a:pt x="107687" y="7244"/>
                  </a:lnTo>
                  <a:cubicBezTo>
                    <a:pt x="107700" y="7269"/>
                    <a:pt x="107719" y="7282"/>
                    <a:pt x="107738" y="7282"/>
                  </a:cubicBezTo>
                  <a:cubicBezTo>
                    <a:pt x="107757" y="7282"/>
                    <a:pt x="107776" y="7269"/>
                    <a:pt x="107789" y="7244"/>
                  </a:cubicBezTo>
                  <a:cubicBezTo>
                    <a:pt x="107815" y="7244"/>
                    <a:pt x="107865" y="7244"/>
                    <a:pt x="107916" y="7218"/>
                  </a:cubicBezTo>
                  <a:cubicBezTo>
                    <a:pt x="107950" y="7205"/>
                    <a:pt x="107977" y="7199"/>
                    <a:pt x="107998" y="7199"/>
                  </a:cubicBezTo>
                  <a:cubicBezTo>
                    <a:pt x="108057" y="7199"/>
                    <a:pt x="108076" y="7246"/>
                    <a:pt x="108094" y="7320"/>
                  </a:cubicBezTo>
                  <a:lnTo>
                    <a:pt x="108018" y="7320"/>
                  </a:lnTo>
                  <a:cubicBezTo>
                    <a:pt x="107891" y="7346"/>
                    <a:pt x="107891" y="7346"/>
                    <a:pt x="107967" y="7422"/>
                  </a:cubicBezTo>
                  <a:lnTo>
                    <a:pt x="108018" y="7473"/>
                  </a:lnTo>
                  <a:lnTo>
                    <a:pt x="107942" y="7549"/>
                  </a:lnTo>
                  <a:cubicBezTo>
                    <a:pt x="107891" y="7549"/>
                    <a:pt x="107865" y="7574"/>
                    <a:pt x="107840" y="7600"/>
                  </a:cubicBezTo>
                  <a:cubicBezTo>
                    <a:pt x="107840" y="7600"/>
                    <a:pt x="107865" y="7676"/>
                    <a:pt x="107891" y="7701"/>
                  </a:cubicBezTo>
                  <a:cubicBezTo>
                    <a:pt x="107942" y="7701"/>
                    <a:pt x="107967" y="7727"/>
                    <a:pt x="107992" y="7727"/>
                  </a:cubicBezTo>
                  <a:cubicBezTo>
                    <a:pt x="108094" y="7803"/>
                    <a:pt x="108069" y="7956"/>
                    <a:pt x="108170" y="8032"/>
                  </a:cubicBezTo>
                  <a:lnTo>
                    <a:pt x="108247" y="8108"/>
                  </a:lnTo>
                  <a:cubicBezTo>
                    <a:pt x="108272" y="8146"/>
                    <a:pt x="108297" y="8165"/>
                    <a:pt x="108323" y="8165"/>
                  </a:cubicBezTo>
                  <a:cubicBezTo>
                    <a:pt x="108348" y="8165"/>
                    <a:pt x="108374" y="8146"/>
                    <a:pt x="108399" y="8108"/>
                  </a:cubicBezTo>
                  <a:lnTo>
                    <a:pt x="108552" y="8108"/>
                  </a:lnTo>
                  <a:cubicBezTo>
                    <a:pt x="108577" y="8133"/>
                    <a:pt x="108577" y="8159"/>
                    <a:pt x="108552" y="8184"/>
                  </a:cubicBezTo>
                  <a:cubicBezTo>
                    <a:pt x="108526" y="8286"/>
                    <a:pt x="108602" y="8388"/>
                    <a:pt x="108704" y="8413"/>
                  </a:cubicBezTo>
                  <a:cubicBezTo>
                    <a:pt x="108719" y="8443"/>
                    <a:pt x="108734" y="8455"/>
                    <a:pt x="108749" y="8455"/>
                  </a:cubicBezTo>
                  <a:cubicBezTo>
                    <a:pt x="108759" y="8455"/>
                    <a:pt x="108770" y="8449"/>
                    <a:pt x="108780" y="8438"/>
                  </a:cubicBezTo>
                  <a:lnTo>
                    <a:pt x="108857" y="8413"/>
                  </a:lnTo>
                  <a:lnTo>
                    <a:pt x="108933" y="8337"/>
                  </a:lnTo>
                  <a:cubicBezTo>
                    <a:pt x="109085" y="8286"/>
                    <a:pt x="109263" y="8260"/>
                    <a:pt x="109416" y="8260"/>
                  </a:cubicBezTo>
                  <a:cubicBezTo>
                    <a:pt x="109517" y="8260"/>
                    <a:pt x="109543" y="8184"/>
                    <a:pt x="109568" y="8108"/>
                  </a:cubicBezTo>
                  <a:cubicBezTo>
                    <a:pt x="109644" y="8057"/>
                    <a:pt x="109644" y="8006"/>
                    <a:pt x="109568" y="7956"/>
                  </a:cubicBezTo>
                  <a:lnTo>
                    <a:pt x="109568" y="7803"/>
                  </a:lnTo>
                  <a:cubicBezTo>
                    <a:pt x="109625" y="7803"/>
                    <a:pt x="109686" y="7793"/>
                    <a:pt x="109746" y="7793"/>
                  </a:cubicBezTo>
                  <a:cubicBezTo>
                    <a:pt x="109821" y="7793"/>
                    <a:pt x="109893" y="7809"/>
                    <a:pt x="109949" y="7879"/>
                  </a:cubicBezTo>
                  <a:cubicBezTo>
                    <a:pt x="109949" y="7905"/>
                    <a:pt x="109949" y="7930"/>
                    <a:pt x="109924" y="7956"/>
                  </a:cubicBezTo>
                  <a:cubicBezTo>
                    <a:pt x="109924" y="7981"/>
                    <a:pt x="109899" y="8032"/>
                    <a:pt x="109899" y="8057"/>
                  </a:cubicBezTo>
                  <a:cubicBezTo>
                    <a:pt x="109952" y="8100"/>
                    <a:pt x="110014" y="8120"/>
                    <a:pt x="110073" y="8120"/>
                  </a:cubicBezTo>
                  <a:cubicBezTo>
                    <a:pt x="110157" y="8120"/>
                    <a:pt x="110235" y="8080"/>
                    <a:pt x="110280" y="8006"/>
                  </a:cubicBezTo>
                  <a:cubicBezTo>
                    <a:pt x="110331" y="7905"/>
                    <a:pt x="110382" y="7930"/>
                    <a:pt x="110432" y="7905"/>
                  </a:cubicBezTo>
                  <a:cubicBezTo>
                    <a:pt x="110470" y="7882"/>
                    <a:pt x="110498" y="7873"/>
                    <a:pt x="110521" y="7873"/>
                  </a:cubicBezTo>
                  <a:cubicBezTo>
                    <a:pt x="110577" y="7873"/>
                    <a:pt x="110600" y="7927"/>
                    <a:pt x="110636" y="7981"/>
                  </a:cubicBezTo>
                  <a:cubicBezTo>
                    <a:pt x="110692" y="8065"/>
                    <a:pt x="110717" y="8103"/>
                    <a:pt x="110766" y="8103"/>
                  </a:cubicBezTo>
                  <a:cubicBezTo>
                    <a:pt x="110807" y="8103"/>
                    <a:pt x="110863" y="8077"/>
                    <a:pt x="110966" y="8032"/>
                  </a:cubicBezTo>
                  <a:cubicBezTo>
                    <a:pt x="110992" y="8006"/>
                    <a:pt x="111017" y="7956"/>
                    <a:pt x="111042" y="7905"/>
                  </a:cubicBezTo>
                  <a:cubicBezTo>
                    <a:pt x="111063" y="7863"/>
                    <a:pt x="111084" y="7822"/>
                    <a:pt x="111118" y="7822"/>
                  </a:cubicBezTo>
                  <a:cubicBezTo>
                    <a:pt x="111126" y="7822"/>
                    <a:pt x="111135" y="7824"/>
                    <a:pt x="111144" y="7828"/>
                  </a:cubicBezTo>
                  <a:cubicBezTo>
                    <a:pt x="111191" y="7846"/>
                    <a:pt x="111238" y="7853"/>
                    <a:pt x="111285" y="7853"/>
                  </a:cubicBezTo>
                  <a:cubicBezTo>
                    <a:pt x="111441" y="7853"/>
                    <a:pt x="111598" y="7778"/>
                    <a:pt x="111754" y="7778"/>
                  </a:cubicBezTo>
                  <a:cubicBezTo>
                    <a:pt x="111779" y="7778"/>
                    <a:pt x="111779" y="7727"/>
                    <a:pt x="111805" y="7701"/>
                  </a:cubicBezTo>
                  <a:cubicBezTo>
                    <a:pt x="111830" y="7701"/>
                    <a:pt x="111856" y="7676"/>
                    <a:pt x="111881" y="7651"/>
                  </a:cubicBezTo>
                  <a:cubicBezTo>
                    <a:pt x="111932" y="7676"/>
                    <a:pt x="111957" y="7727"/>
                    <a:pt x="111957" y="7803"/>
                  </a:cubicBezTo>
                  <a:cubicBezTo>
                    <a:pt x="111906" y="7828"/>
                    <a:pt x="111881" y="7879"/>
                    <a:pt x="111932" y="7930"/>
                  </a:cubicBezTo>
                  <a:cubicBezTo>
                    <a:pt x="112008" y="8006"/>
                    <a:pt x="112110" y="8032"/>
                    <a:pt x="112211" y="8032"/>
                  </a:cubicBezTo>
                  <a:cubicBezTo>
                    <a:pt x="112288" y="8032"/>
                    <a:pt x="112339" y="7981"/>
                    <a:pt x="112364" y="7879"/>
                  </a:cubicBezTo>
                  <a:cubicBezTo>
                    <a:pt x="112415" y="7879"/>
                    <a:pt x="112466" y="7854"/>
                    <a:pt x="112516" y="7803"/>
                  </a:cubicBezTo>
                  <a:cubicBezTo>
                    <a:pt x="112546" y="7788"/>
                    <a:pt x="112575" y="7774"/>
                    <a:pt x="112605" y="7774"/>
                  </a:cubicBezTo>
                  <a:cubicBezTo>
                    <a:pt x="112626" y="7774"/>
                    <a:pt x="112647" y="7782"/>
                    <a:pt x="112669" y="7803"/>
                  </a:cubicBezTo>
                  <a:cubicBezTo>
                    <a:pt x="112697" y="7831"/>
                    <a:pt x="112740" y="7851"/>
                    <a:pt x="112786" y="7851"/>
                  </a:cubicBezTo>
                  <a:cubicBezTo>
                    <a:pt x="112824" y="7851"/>
                    <a:pt x="112863" y="7837"/>
                    <a:pt x="112898" y="7803"/>
                  </a:cubicBezTo>
                  <a:lnTo>
                    <a:pt x="112974" y="7727"/>
                  </a:lnTo>
                  <a:lnTo>
                    <a:pt x="113050" y="7727"/>
                  </a:lnTo>
                  <a:cubicBezTo>
                    <a:pt x="113066" y="7880"/>
                    <a:pt x="113072" y="7932"/>
                    <a:pt x="113119" y="7932"/>
                  </a:cubicBezTo>
                  <a:cubicBezTo>
                    <a:pt x="113150" y="7932"/>
                    <a:pt x="113198" y="7909"/>
                    <a:pt x="113279" y="7879"/>
                  </a:cubicBezTo>
                  <a:cubicBezTo>
                    <a:pt x="113313" y="7879"/>
                    <a:pt x="113358" y="7868"/>
                    <a:pt x="113392" y="7868"/>
                  </a:cubicBezTo>
                  <a:cubicBezTo>
                    <a:pt x="113409" y="7868"/>
                    <a:pt x="113423" y="7871"/>
                    <a:pt x="113431" y="7879"/>
                  </a:cubicBezTo>
                  <a:cubicBezTo>
                    <a:pt x="113457" y="7930"/>
                    <a:pt x="113431" y="7930"/>
                    <a:pt x="113406" y="7956"/>
                  </a:cubicBezTo>
                  <a:lnTo>
                    <a:pt x="113279" y="8184"/>
                  </a:lnTo>
                  <a:cubicBezTo>
                    <a:pt x="113279" y="8210"/>
                    <a:pt x="113254" y="8210"/>
                    <a:pt x="113228" y="8210"/>
                  </a:cubicBezTo>
                  <a:cubicBezTo>
                    <a:pt x="113050" y="8235"/>
                    <a:pt x="112821" y="8438"/>
                    <a:pt x="112974" y="8591"/>
                  </a:cubicBezTo>
                  <a:cubicBezTo>
                    <a:pt x="113016" y="8633"/>
                    <a:pt x="113053" y="8645"/>
                    <a:pt x="113089" y="8645"/>
                  </a:cubicBezTo>
                  <a:cubicBezTo>
                    <a:pt x="113130" y="8645"/>
                    <a:pt x="113169" y="8630"/>
                    <a:pt x="113215" y="8630"/>
                  </a:cubicBezTo>
                  <a:cubicBezTo>
                    <a:pt x="113249" y="8630"/>
                    <a:pt x="113286" y="8638"/>
                    <a:pt x="113330" y="8667"/>
                  </a:cubicBezTo>
                  <a:cubicBezTo>
                    <a:pt x="113364" y="8684"/>
                    <a:pt x="113398" y="8693"/>
                    <a:pt x="113428" y="8693"/>
                  </a:cubicBezTo>
                  <a:cubicBezTo>
                    <a:pt x="113488" y="8693"/>
                    <a:pt x="113533" y="8659"/>
                    <a:pt x="113533" y="8591"/>
                  </a:cubicBezTo>
                  <a:cubicBezTo>
                    <a:pt x="113508" y="8515"/>
                    <a:pt x="113508" y="8438"/>
                    <a:pt x="113508" y="8362"/>
                  </a:cubicBezTo>
                  <a:cubicBezTo>
                    <a:pt x="113508" y="8311"/>
                    <a:pt x="113533" y="8260"/>
                    <a:pt x="113559" y="8235"/>
                  </a:cubicBezTo>
                  <a:cubicBezTo>
                    <a:pt x="113711" y="8133"/>
                    <a:pt x="113787" y="7956"/>
                    <a:pt x="113736" y="7803"/>
                  </a:cubicBezTo>
                  <a:lnTo>
                    <a:pt x="113914" y="7803"/>
                  </a:lnTo>
                  <a:cubicBezTo>
                    <a:pt x="113938" y="7874"/>
                    <a:pt x="113961" y="8009"/>
                    <a:pt x="114025" y="8009"/>
                  </a:cubicBezTo>
                  <a:cubicBezTo>
                    <a:pt x="114030" y="8009"/>
                    <a:pt x="114036" y="8008"/>
                    <a:pt x="114041" y="8006"/>
                  </a:cubicBezTo>
                  <a:cubicBezTo>
                    <a:pt x="114055" y="8004"/>
                    <a:pt x="114068" y="8003"/>
                    <a:pt x="114081" y="8003"/>
                  </a:cubicBezTo>
                  <a:cubicBezTo>
                    <a:pt x="114219" y="8003"/>
                    <a:pt x="114294" y="8111"/>
                    <a:pt x="114414" y="8111"/>
                  </a:cubicBezTo>
                  <a:cubicBezTo>
                    <a:pt x="114425" y="8111"/>
                    <a:pt x="114436" y="8110"/>
                    <a:pt x="114448" y="8108"/>
                  </a:cubicBezTo>
                  <a:cubicBezTo>
                    <a:pt x="114448" y="8362"/>
                    <a:pt x="114778" y="8337"/>
                    <a:pt x="114804" y="8565"/>
                  </a:cubicBezTo>
                  <a:cubicBezTo>
                    <a:pt x="114804" y="8565"/>
                    <a:pt x="114880" y="8591"/>
                    <a:pt x="114906" y="8591"/>
                  </a:cubicBezTo>
                  <a:cubicBezTo>
                    <a:pt x="114999" y="8572"/>
                    <a:pt x="115051" y="8458"/>
                    <a:pt x="115132" y="8458"/>
                  </a:cubicBezTo>
                  <a:cubicBezTo>
                    <a:pt x="115161" y="8458"/>
                    <a:pt x="115195" y="8474"/>
                    <a:pt x="115236" y="8515"/>
                  </a:cubicBezTo>
                  <a:cubicBezTo>
                    <a:pt x="115251" y="8530"/>
                    <a:pt x="115266" y="8536"/>
                    <a:pt x="115280" y="8536"/>
                  </a:cubicBezTo>
                  <a:cubicBezTo>
                    <a:pt x="115314" y="8536"/>
                    <a:pt x="115345" y="8500"/>
                    <a:pt x="115363" y="8464"/>
                  </a:cubicBezTo>
                  <a:cubicBezTo>
                    <a:pt x="115388" y="8388"/>
                    <a:pt x="115490" y="8337"/>
                    <a:pt x="115566" y="8337"/>
                  </a:cubicBezTo>
                  <a:cubicBezTo>
                    <a:pt x="115617" y="8337"/>
                    <a:pt x="115668" y="8311"/>
                    <a:pt x="115668" y="8260"/>
                  </a:cubicBezTo>
                  <a:cubicBezTo>
                    <a:pt x="115719" y="8260"/>
                    <a:pt x="115744" y="8235"/>
                    <a:pt x="115744" y="8184"/>
                  </a:cubicBezTo>
                  <a:cubicBezTo>
                    <a:pt x="115795" y="8184"/>
                    <a:pt x="115821" y="8159"/>
                    <a:pt x="115821" y="8108"/>
                  </a:cubicBezTo>
                  <a:lnTo>
                    <a:pt x="115998" y="8057"/>
                  </a:lnTo>
                  <a:lnTo>
                    <a:pt x="116100" y="7981"/>
                  </a:lnTo>
                  <a:cubicBezTo>
                    <a:pt x="116217" y="7981"/>
                    <a:pt x="116248" y="7873"/>
                    <a:pt x="116252" y="7777"/>
                  </a:cubicBezTo>
                  <a:lnTo>
                    <a:pt x="116252" y="7777"/>
                  </a:lnTo>
                  <a:lnTo>
                    <a:pt x="116253" y="7778"/>
                  </a:lnTo>
                  <a:cubicBezTo>
                    <a:pt x="116303" y="7778"/>
                    <a:pt x="116354" y="7752"/>
                    <a:pt x="116380" y="7701"/>
                  </a:cubicBezTo>
                  <a:cubicBezTo>
                    <a:pt x="116532" y="7701"/>
                    <a:pt x="116685" y="7651"/>
                    <a:pt x="116761" y="7523"/>
                  </a:cubicBezTo>
                  <a:cubicBezTo>
                    <a:pt x="116865" y="7541"/>
                    <a:pt x="116968" y="7593"/>
                    <a:pt x="117072" y="7593"/>
                  </a:cubicBezTo>
                  <a:cubicBezTo>
                    <a:pt x="117121" y="7593"/>
                    <a:pt x="117169" y="7581"/>
                    <a:pt x="117218" y="7549"/>
                  </a:cubicBezTo>
                  <a:cubicBezTo>
                    <a:pt x="117281" y="7580"/>
                    <a:pt x="117363" y="7602"/>
                    <a:pt x="117441" y="7602"/>
                  </a:cubicBezTo>
                  <a:cubicBezTo>
                    <a:pt x="117489" y="7602"/>
                    <a:pt x="117535" y="7594"/>
                    <a:pt x="117574" y="7574"/>
                  </a:cubicBezTo>
                  <a:cubicBezTo>
                    <a:pt x="117634" y="7549"/>
                    <a:pt x="117696" y="7538"/>
                    <a:pt x="117757" y="7538"/>
                  </a:cubicBezTo>
                  <a:cubicBezTo>
                    <a:pt x="117879" y="7538"/>
                    <a:pt x="117998" y="7583"/>
                    <a:pt x="118083" y="7651"/>
                  </a:cubicBezTo>
                  <a:cubicBezTo>
                    <a:pt x="118113" y="7681"/>
                    <a:pt x="118147" y="7695"/>
                    <a:pt x="118180" y="7695"/>
                  </a:cubicBezTo>
                  <a:cubicBezTo>
                    <a:pt x="118231" y="7695"/>
                    <a:pt x="118281" y="7661"/>
                    <a:pt x="118311" y="7600"/>
                  </a:cubicBezTo>
                  <a:cubicBezTo>
                    <a:pt x="118362" y="7600"/>
                    <a:pt x="118413" y="7574"/>
                    <a:pt x="118464" y="7574"/>
                  </a:cubicBezTo>
                  <a:cubicBezTo>
                    <a:pt x="118530" y="7541"/>
                    <a:pt x="118568" y="7522"/>
                    <a:pt x="118597" y="7522"/>
                  </a:cubicBezTo>
                  <a:cubicBezTo>
                    <a:pt x="118636" y="7522"/>
                    <a:pt x="118661" y="7554"/>
                    <a:pt x="118718" y="7625"/>
                  </a:cubicBezTo>
                  <a:cubicBezTo>
                    <a:pt x="118743" y="7651"/>
                    <a:pt x="118743" y="7676"/>
                    <a:pt x="118769" y="7701"/>
                  </a:cubicBezTo>
                  <a:cubicBezTo>
                    <a:pt x="118793" y="7726"/>
                    <a:pt x="118815" y="7737"/>
                    <a:pt x="118834" y="7737"/>
                  </a:cubicBezTo>
                  <a:cubicBezTo>
                    <a:pt x="118875" y="7737"/>
                    <a:pt x="118904" y="7686"/>
                    <a:pt x="118921" y="7600"/>
                  </a:cubicBezTo>
                  <a:cubicBezTo>
                    <a:pt x="118972" y="7600"/>
                    <a:pt x="119029" y="7612"/>
                    <a:pt x="119086" y="7612"/>
                  </a:cubicBezTo>
                  <a:cubicBezTo>
                    <a:pt x="119144" y="7612"/>
                    <a:pt x="119201" y="7600"/>
                    <a:pt x="119252" y="7549"/>
                  </a:cubicBezTo>
                  <a:lnTo>
                    <a:pt x="119379" y="7600"/>
                  </a:lnTo>
                  <a:cubicBezTo>
                    <a:pt x="119379" y="7701"/>
                    <a:pt x="119353" y="7778"/>
                    <a:pt x="119328" y="7828"/>
                  </a:cubicBezTo>
                  <a:lnTo>
                    <a:pt x="119252" y="7905"/>
                  </a:lnTo>
                  <a:cubicBezTo>
                    <a:pt x="119226" y="7930"/>
                    <a:pt x="119201" y="7930"/>
                    <a:pt x="119175" y="7930"/>
                  </a:cubicBezTo>
                  <a:lnTo>
                    <a:pt x="118820" y="7930"/>
                  </a:lnTo>
                  <a:lnTo>
                    <a:pt x="118870" y="7981"/>
                  </a:lnTo>
                  <a:lnTo>
                    <a:pt x="118870" y="8286"/>
                  </a:lnTo>
                  <a:cubicBezTo>
                    <a:pt x="118870" y="8343"/>
                    <a:pt x="118913" y="8372"/>
                    <a:pt x="118967" y="8372"/>
                  </a:cubicBezTo>
                  <a:cubicBezTo>
                    <a:pt x="118985" y="8372"/>
                    <a:pt x="119004" y="8369"/>
                    <a:pt x="119023" y="8362"/>
                  </a:cubicBezTo>
                  <a:cubicBezTo>
                    <a:pt x="119074" y="8311"/>
                    <a:pt x="119175" y="8286"/>
                    <a:pt x="119252" y="8286"/>
                  </a:cubicBezTo>
                  <a:cubicBezTo>
                    <a:pt x="119277" y="8337"/>
                    <a:pt x="119302" y="8362"/>
                    <a:pt x="119328" y="8362"/>
                  </a:cubicBezTo>
                  <a:cubicBezTo>
                    <a:pt x="119353" y="8362"/>
                    <a:pt x="119379" y="8337"/>
                    <a:pt x="119404" y="8286"/>
                  </a:cubicBezTo>
                  <a:cubicBezTo>
                    <a:pt x="119430" y="8286"/>
                    <a:pt x="119455" y="8260"/>
                    <a:pt x="119455" y="8210"/>
                  </a:cubicBezTo>
                  <a:cubicBezTo>
                    <a:pt x="119577" y="8347"/>
                    <a:pt x="119635" y="8402"/>
                    <a:pt x="119728" y="8402"/>
                  </a:cubicBezTo>
                  <a:cubicBezTo>
                    <a:pt x="119789" y="8402"/>
                    <a:pt x="119867" y="8377"/>
                    <a:pt x="119989" y="8337"/>
                  </a:cubicBezTo>
                  <a:cubicBezTo>
                    <a:pt x="119989" y="8337"/>
                    <a:pt x="120014" y="8311"/>
                    <a:pt x="120014" y="8311"/>
                  </a:cubicBezTo>
                  <a:lnTo>
                    <a:pt x="120243" y="8311"/>
                  </a:lnTo>
                  <a:cubicBezTo>
                    <a:pt x="120319" y="8286"/>
                    <a:pt x="120319" y="8184"/>
                    <a:pt x="120370" y="8133"/>
                  </a:cubicBezTo>
                  <a:lnTo>
                    <a:pt x="120446" y="8159"/>
                  </a:lnTo>
                  <a:cubicBezTo>
                    <a:pt x="120497" y="8210"/>
                    <a:pt x="120497" y="8286"/>
                    <a:pt x="120573" y="8311"/>
                  </a:cubicBezTo>
                  <a:cubicBezTo>
                    <a:pt x="120777" y="8362"/>
                    <a:pt x="120980" y="8388"/>
                    <a:pt x="121183" y="8413"/>
                  </a:cubicBezTo>
                  <a:cubicBezTo>
                    <a:pt x="121310" y="8413"/>
                    <a:pt x="121387" y="8413"/>
                    <a:pt x="121437" y="8540"/>
                  </a:cubicBezTo>
                  <a:cubicBezTo>
                    <a:pt x="121471" y="8606"/>
                    <a:pt x="121504" y="8634"/>
                    <a:pt x="121541" y="8634"/>
                  </a:cubicBezTo>
                  <a:cubicBezTo>
                    <a:pt x="121589" y="8634"/>
                    <a:pt x="121645" y="8587"/>
                    <a:pt x="121717" y="8515"/>
                  </a:cubicBezTo>
                  <a:cubicBezTo>
                    <a:pt x="121844" y="8515"/>
                    <a:pt x="121895" y="8413"/>
                    <a:pt x="121946" y="8337"/>
                  </a:cubicBezTo>
                  <a:lnTo>
                    <a:pt x="121946" y="8311"/>
                  </a:lnTo>
                  <a:cubicBezTo>
                    <a:pt x="121971" y="8286"/>
                    <a:pt x="121997" y="8260"/>
                    <a:pt x="122022" y="8260"/>
                  </a:cubicBezTo>
                  <a:cubicBezTo>
                    <a:pt x="122098" y="8260"/>
                    <a:pt x="122200" y="8235"/>
                    <a:pt x="122276" y="8235"/>
                  </a:cubicBezTo>
                  <a:cubicBezTo>
                    <a:pt x="122327" y="8235"/>
                    <a:pt x="122378" y="8184"/>
                    <a:pt x="122403" y="8133"/>
                  </a:cubicBezTo>
                  <a:lnTo>
                    <a:pt x="122479" y="8235"/>
                  </a:lnTo>
                  <a:lnTo>
                    <a:pt x="122556" y="8311"/>
                  </a:lnTo>
                  <a:lnTo>
                    <a:pt x="122657" y="8235"/>
                  </a:lnTo>
                  <a:lnTo>
                    <a:pt x="122861" y="8235"/>
                  </a:lnTo>
                  <a:cubicBezTo>
                    <a:pt x="123001" y="8260"/>
                    <a:pt x="123140" y="8273"/>
                    <a:pt x="123277" y="8273"/>
                  </a:cubicBezTo>
                  <a:cubicBezTo>
                    <a:pt x="123414" y="8273"/>
                    <a:pt x="123547" y="8260"/>
                    <a:pt x="123674" y="8235"/>
                  </a:cubicBezTo>
                  <a:cubicBezTo>
                    <a:pt x="123725" y="8235"/>
                    <a:pt x="123776" y="8210"/>
                    <a:pt x="123801" y="8159"/>
                  </a:cubicBezTo>
                  <a:cubicBezTo>
                    <a:pt x="123852" y="8159"/>
                    <a:pt x="123903" y="8210"/>
                    <a:pt x="123954" y="8260"/>
                  </a:cubicBezTo>
                  <a:cubicBezTo>
                    <a:pt x="124047" y="8447"/>
                    <a:pt x="124225" y="8569"/>
                    <a:pt x="124429" y="8569"/>
                  </a:cubicBezTo>
                  <a:cubicBezTo>
                    <a:pt x="124449" y="8569"/>
                    <a:pt x="124468" y="8568"/>
                    <a:pt x="124487" y="8565"/>
                  </a:cubicBezTo>
                  <a:lnTo>
                    <a:pt x="124640" y="8565"/>
                  </a:lnTo>
                  <a:cubicBezTo>
                    <a:pt x="124691" y="8616"/>
                    <a:pt x="124741" y="8642"/>
                    <a:pt x="124818" y="8642"/>
                  </a:cubicBezTo>
                  <a:lnTo>
                    <a:pt x="124894" y="8642"/>
                  </a:lnTo>
                  <a:lnTo>
                    <a:pt x="124970" y="8693"/>
                  </a:lnTo>
                  <a:cubicBezTo>
                    <a:pt x="125021" y="8845"/>
                    <a:pt x="125021" y="8845"/>
                    <a:pt x="125199" y="8845"/>
                  </a:cubicBezTo>
                  <a:lnTo>
                    <a:pt x="125275" y="8921"/>
                  </a:lnTo>
                  <a:lnTo>
                    <a:pt x="125351" y="9023"/>
                  </a:lnTo>
                  <a:cubicBezTo>
                    <a:pt x="125383" y="9054"/>
                    <a:pt x="125424" y="9076"/>
                    <a:pt x="125469" y="9076"/>
                  </a:cubicBezTo>
                  <a:cubicBezTo>
                    <a:pt x="125497" y="9076"/>
                    <a:pt x="125526" y="9068"/>
                    <a:pt x="125555" y="9048"/>
                  </a:cubicBezTo>
                  <a:cubicBezTo>
                    <a:pt x="125609" y="9030"/>
                    <a:pt x="125675" y="9012"/>
                    <a:pt x="125737" y="9012"/>
                  </a:cubicBezTo>
                  <a:cubicBezTo>
                    <a:pt x="125762" y="9012"/>
                    <a:pt x="125787" y="9016"/>
                    <a:pt x="125809" y="9023"/>
                  </a:cubicBezTo>
                  <a:cubicBezTo>
                    <a:pt x="125860" y="9099"/>
                    <a:pt x="125936" y="9175"/>
                    <a:pt x="126038" y="9175"/>
                  </a:cubicBezTo>
                  <a:cubicBezTo>
                    <a:pt x="126038" y="9201"/>
                    <a:pt x="126038" y="9226"/>
                    <a:pt x="126038" y="9252"/>
                  </a:cubicBezTo>
                  <a:cubicBezTo>
                    <a:pt x="126080" y="9243"/>
                    <a:pt x="126125" y="9243"/>
                    <a:pt x="126171" y="9243"/>
                  </a:cubicBezTo>
                  <a:lnTo>
                    <a:pt x="126171" y="9243"/>
                  </a:lnTo>
                  <a:cubicBezTo>
                    <a:pt x="126264" y="9243"/>
                    <a:pt x="126360" y="9243"/>
                    <a:pt x="126444" y="9175"/>
                  </a:cubicBezTo>
                  <a:cubicBezTo>
                    <a:pt x="126480" y="9152"/>
                    <a:pt x="126510" y="9134"/>
                    <a:pt x="126534" y="9134"/>
                  </a:cubicBezTo>
                  <a:cubicBezTo>
                    <a:pt x="126562" y="9134"/>
                    <a:pt x="126583" y="9158"/>
                    <a:pt x="126597" y="9226"/>
                  </a:cubicBezTo>
                  <a:cubicBezTo>
                    <a:pt x="126597" y="9379"/>
                    <a:pt x="126571" y="9430"/>
                    <a:pt x="126673" y="9455"/>
                  </a:cubicBezTo>
                  <a:cubicBezTo>
                    <a:pt x="126699" y="9480"/>
                    <a:pt x="126724" y="9531"/>
                    <a:pt x="126749" y="9531"/>
                  </a:cubicBezTo>
                  <a:cubicBezTo>
                    <a:pt x="126878" y="9483"/>
                    <a:pt x="126997" y="9465"/>
                    <a:pt x="127118" y="9465"/>
                  </a:cubicBezTo>
                  <a:cubicBezTo>
                    <a:pt x="127188" y="9465"/>
                    <a:pt x="127259" y="9471"/>
                    <a:pt x="127334" y="9480"/>
                  </a:cubicBezTo>
                  <a:cubicBezTo>
                    <a:pt x="127359" y="9493"/>
                    <a:pt x="127385" y="9499"/>
                    <a:pt x="127410" y="9499"/>
                  </a:cubicBezTo>
                  <a:cubicBezTo>
                    <a:pt x="127436" y="9499"/>
                    <a:pt x="127461" y="9493"/>
                    <a:pt x="127486" y="9480"/>
                  </a:cubicBezTo>
                  <a:cubicBezTo>
                    <a:pt x="127550" y="9459"/>
                    <a:pt x="127603" y="9448"/>
                    <a:pt x="127649" y="9448"/>
                  </a:cubicBezTo>
                  <a:cubicBezTo>
                    <a:pt x="127768" y="9448"/>
                    <a:pt x="127831" y="9525"/>
                    <a:pt x="127868" y="9709"/>
                  </a:cubicBezTo>
                  <a:cubicBezTo>
                    <a:pt x="127886" y="9871"/>
                    <a:pt x="127967" y="9957"/>
                    <a:pt x="128077" y="9957"/>
                  </a:cubicBezTo>
                  <a:cubicBezTo>
                    <a:pt x="128122" y="9957"/>
                    <a:pt x="128172" y="9942"/>
                    <a:pt x="128223" y="9912"/>
                  </a:cubicBezTo>
                  <a:cubicBezTo>
                    <a:pt x="128282" y="9877"/>
                    <a:pt x="128314" y="9858"/>
                    <a:pt x="128339" y="9858"/>
                  </a:cubicBezTo>
                  <a:cubicBezTo>
                    <a:pt x="128367" y="9858"/>
                    <a:pt x="128386" y="9883"/>
                    <a:pt x="128427" y="9938"/>
                  </a:cubicBezTo>
                  <a:lnTo>
                    <a:pt x="128528" y="10065"/>
                  </a:lnTo>
                  <a:lnTo>
                    <a:pt x="128605" y="10141"/>
                  </a:lnTo>
                  <a:lnTo>
                    <a:pt x="128681" y="10192"/>
                  </a:lnTo>
                  <a:cubicBezTo>
                    <a:pt x="128719" y="10249"/>
                    <a:pt x="128757" y="10278"/>
                    <a:pt x="128806" y="10278"/>
                  </a:cubicBezTo>
                  <a:cubicBezTo>
                    <a:pt x="128822" y="10278"/>
                    <a:pt x="128840" y="10275"/>
                    <a:pt x="128859" y="10268"/>
                  </a:cubicBezTo>
                  <a:cubicBezTo>
                    <a:pt x="128872" y="10319"/>
                    <a:pt x="128891" y="10345"/>
                    <a:pt x="128913" y="10345"/>
                  </a:cubicBezTo>
                  <a:cubicBezTo>
                    <a:pt x="128935" y="10345"/>
                    <a:pt x="128961" y="10319"/>
                    <a:pt x="128986" y="10268"/>
                  </a:cubicBezTo>
                  <a:cubicBezTo>
                    <a:pt x="129037" y="10192"/>
                    <a:pt x="129088" y="10192"/>
                    <a:pt x="128986" y="10141"/>
                  </a:cubicBezTo>
                  <a:lnTo>
                    <a:pt x="128910" y="10116"/>
                  </a:lnTo>
                  <a:lnTo>
                    <a:pt x="128808" y="10065"/>
                  </a:lnTo>
                  <a:cubicBezTo>
                    <a:pt x="128859" y="9963"/>
                    <a:pt x="128833" y="9862"/>
                    <a:pt x="128757" y="9811"/>
                  </a:cubicBezTo>
                  <a:cubicBezTo>
                    <a:pt x="128757" y="9709"/>
                    <a:pt x="128757" y="9607"/>
                    <a:pt x="128910" y="9582"/>
                  </a:cubicBezTo>
                  <a:cubicBezTo>
                    <a:pt x="128986" y="9582"/>
                    <a:pt x="129037" y="9531"/>
                    <a:pt x="129062" y="9455"/>
                  </a:cubicBezTo>
                  <a:cubicBezTo>
                    <a:pt x="129088" y="9379"/>
                    <a:pt x="129113" y="9328"/>
                    <a:pt x="129138" y="9277"/>
                  </a:cubicBezTo>
                  <a:cubicBezTo>
                    <a:pt x="129215" y="9303"/>
                    <a:pt x="129215" y="9379"/>
                    <a:pt x="129215" y="9430"/>
                  </a:cubicBezTo>
                  <a:cubicBezTo>
                    <a:pt x="129244" y="9519"/>
                    <a:pt x="129257" y="9556"/>
                    <a:pt x="129287" y="9556"/>
                  </a:cubicBezTo>
                  <a:cubicBezTo>
                    <a:pt x="129309" y="9556"/>
                    <a:pt x="129340" y="9537"/>
                    <a:pt x="129393" y="9506"/>
                  </a:cubicBezTo>
                  <a:cubicBezTo>
                    <a:pt x="129443" y="9476"/>
                    <a:pt x="129477" y="9462"/>
                    <a:pt x="129503" y="9462"/>
                  </a:cubicBezTo>
                  <a:cubicBezTo>
                    <a:pt x="129544" y="9462"/>
                    <a:pt x="129565" y="9495"/>
                    <a:pt x="129596" y="9557"/>
                  </a:cubicBezTo>
                  <a:cubicBezTo>
                    <a:pt x="129621" y="9582"/>
                    <a:pt x="129647" y="9633"/>
                    <a:pt x="129672" y="9658"/>
                  </a:cubicBezTo>
                  <a:lnTo>
                    <a:pt x="129748" y="9735"/>
                  </a:lnTo>
                  <a:cubicBezTo>
                    <a:pt x="129793" y="9868"/>
                    <a:pt x="129857" y="9943"/>
                    <a:pt x="130007" y="9943"/>
                  </a:cubicBezTo>
                  <a:cubicBezTo>
                    <a:pt x="130029" y="9943"/>
                    <a:pt x="130053" y="9941"/>
                    <a:pt x="130079" y="9938"/>
                  </a:cubicBezTo>
                  <a:lnTo>
                    <a:pt x="130104" y="9938"/>
                  </a:lnTo>
                  <a:cubicBezTo>
                    <a:pt x="130130" y="9938"/>
                    <a:pt x="130180" y="9938"/>
                    <a:pt x="130206" y="9862"/>
                  </a:cubicBezTo>
                  <a:cubicBezTo>
                    <a:pt x="130206" y="9811"/>
                    <a:pt x="130155" y="9811"/>
                    <a:pt x="130130" y="9785"/>
                  </a:cubicBezTo>
                  <a:lnTo>
                    <a:pt x="130003" y="9709"/>
                  </a:lnTo>
                  <a:cubicBezTo>
                    <a:pt x="129977" y="9709"/>
                    <a:pt x="130003" y="9684"/>
                    <a:pt x="130003" y="9684"/>
                  </a:cubicBezTo>
                  <a:cubicBezTo>
                    <a:pt x="130028" y="9607"/>
                    <a:pt x="130003" y="9531"/>
                    <a:pt x="129926" y="9480"/>
                  </a:cubicBezTo>
                  <a:cubicBezTo>
                    <a:pt x="129901" y="9455"/>
                    <a:pt x="129875" y="9430"/>
                    <a:pt x="129825" y="9430"/>
                  </a:cubicBezTo>
                  <a:lnTo>
                    <a:pt x="129723" y="9430"/>
                  </a:lnTo>
                  <a:lnTo>
                    <a:pt x="129520" y="9252"/>
                  </a:lnTo>
                  <a:lnTo>
                    <a:pt x="129469" y="9252"/>
                  </a:lnTo>
                  <a:lnTo>
                    <a:pt x="129469" y="9175"/>
                  </a:lnTo>
                  <a:cubicBezTo>
                    <a:pt x="129469" y="9150"/>
                    <a:pt x="129316" y="9150"/>
                    <a:pt x="129393" y="9074"/>
                  </a:cubicBezTo>
                  <a:cubicBezTo>
                    <a:pt x="129443" y="8972"/>
                    <a:pt x="129494" y="8845"/>
                    <a:pt x="129469" y="8718"/>
                  </a:cubicBezTo>
                  <a:lnTo>
                    <a:pt x="129621" y="8718"/>
                  </a:lnTo>
                  <a:cubicBezTo>
                    <a:pt x="129621" y="8769"/>
                    <a:pt x="129647" y="8820"/>
                    <a:pt x="129698" y="8845"/>
                  </a:cubicBezTo>
                  <a:cubicBezTo>
                    <a:pt x="129698" y="8896"/>
                    <a:pt x="129748" y="8921"/>
                    <a:pt x="129774" y="8921"/>
                  </a:cubicBezTo>
                  <a:cubicBezTo>
                    <a:pt x="129799" y="8972"/>
                    <a:pt x="129825" y="8998"/>
                    <a:pt x="129850" y="8998"/>
                  </a:cubicBezTo>
                  <a:cubicBezTo>
                    <a:pt x="129850" y="9023"/>
                    <a:pt x="129901" y="9074"/>
                    <a:pt x="129926" y="9074"/>
                  </a:cubicBezTo>
                  <a:cubicBezTo>
                    <a:pt x="129977" y="9048"/>
                    <a:pt x="130003" y="9023"/>
                    <a:pt x="130003" y="8998"/>
                  </a:cubicBezTo>
                  <a:cubicBezTo>
                    <a:pt x="130003" y="8947"/>
                    <a:pt x="129977" y="8896"/>
                    <a:pt x="129952" y="8870"/>
                  </a:cubicBezTo>
                  <a:lnTo>
                    <a:pt x="129926" y="8845"/>
                  </a:lnTo>
                  <a:cubicBezTo>
                    <a:pt x="129901" y="8820"/>
                    <a:pt x="129875" y="8794"/>
                    <a:pt x="129875" y="8794"/>
                  </a:cubicBezTo>
                  <a:cubicBezTo>
                    <a:pt x="129850" y="8743"/>
                    <a:pt x="129799" y="8718"/>
                    <a:pt x="129748" y="8718"/>
                  </a:cubicBezTo>
                  <a:lnTo>
                    <a:pt x="129723" y="8718"/>
                  </a:lnTo>
                  <a:cubicBezTo>
                    <a:pt x="129748" y="8642"/>
                    <a:pt x="129774" y="8591"/>
                    <a:pt x="129850" y="8540"/>
                  </a:cubicBezTo>
                  <a:cubicBezTo>
                    <a:pt x="129865" y="8530"/>
                    <a:pt x="129879" y="8526"/>
                    <a:pt x="129892" y="8526"/>
                  </a:cubicBezTo>
                  <a:cubicBezTo>
                    <a:pt x="129946" y="8526"/>
                    <a:pt x="129987" y="8596"/>
                    <a:pt x="130028" y="8616"/>
                  </a:cubicBezTo>
                  <a:cubicBezTo>
                    <a:pt x="130104" y="8616"/>
                    <a:pt x="130180" y="8642"/>
                    <a:pt x="130257" y="8667"/>
                  </a:cubicBezTo>
                  <a:cubicBezTo>
                    <a:pt x="130285" y="8678"/>
                    <a:pt x="130309" y="8683"/>
                    <a:pt x="130330" y="8683"/>
                  </a:cubicBezTo>
                  <a:cubicBezTo>
                    <a:pt x="130406" y="8683"/>
                    <a:pt x="130446" y="8619"/>
                    <a:pt x="130485" y="8540"/>
                  </a:cubicBezTo>
                  <a:cubicBezTo>
                    <a:pt x="130536" y="8489"/>
                    <a:pt x="130587" y="8438"/>
                    <a:pt x="130663" y="8388"/>
                  </a:cubicBezTo>
                  <a:cubicBezTo>
                    <a:pt x="130816" y="8286"/>
                    <a:pt x="130790" y="8133"/>
                    <a:pt x="130765" y="8006"/>
                  </a:cubicBezTo>
                  <a:cubicBezTo>
                    <a:pt x="130765" y="7879"/>
                    <a:pt x="130638" y="7930"/>
                    <a:pt x="130562" y="7879"/>
                  </a:cubicBezTo>
                  <a:cubicBezTo>
                    <a:pt x="130536" y="7854"/>
                    <a:pt x="130511" y="7854"/>
                    <a:pt x="130485" y="7854"/>
                  </a:cubicBezTo>
                  <a:cubicBezTo>
                    <a:pt x="130485" y="7734"/>
                    <a:pt x="130439" y="7693"/>
                    <a:pt x="130357" y="7693"/>
                  </a:cubicBezTo>
                  <a:cubicBezTo>
                    <a:pt x="130334" y="7693"/>
                    <a:pt x="130309" y="7696"/>
                    <a:pt x="130282" y="7701"/>
                  </a:cubicBezTo>
                  <a:lnTo>
                    <a:pt x="130257" y="7625"/>
                  </a:lnTo>
                  <a:cubicBezTo>
                    <a:pt x="130358" y="7549"/>
                    <a:pt x="130460" y="7523"/>
                    <a:pt x="130562" y="7523"/>
                  </a:cubicBezTo>
                  <a:cubicBezTo>
                    <a:pt x="130582" y="7565"/>
                    <a:pt x="130637" y="7606"/>
                    <a:pt x="130684" y="7606"/>
                  </a:cubicBezTo>
                  <a:cubicBezTo>
                    <a:pt x="130695" y="7606"/>
                    <a:pt x="130705" y="7604"/>
                    <a:pt x="130714" y="7600"/>
                  </a:cubicBezTo>
                  <a:cubicBezTo>
                    <a:pt x="130740" y="7625"/>
                    <a:pt x="130740" y="7651"/>
                    <a:pt x="130765" y="7676"/>
                  </a:cubicBezTo>
                  <a:cubicBezTo>
                    <a:pt x="130765" y="7701"/>
                    <a:pt x="130765" y="7727"/>
                    <a:pt x="130765" y="7752"/>
                  </a:cubicBezTo>
                  <a:cubicBezTo>
                    <a:pt x="130790" y="7790"/>
                    <a:pt x="130816" y="7809"/>
                    <a:pt x="130841" y="7809"/>
                  </a:cubicBezTo>
                  <a:cubicBezTo>
                    <a:pt x="130867" y="7809"/>
                    <a:pt x="130892" y="7790"/>
                    <a:pt x="130918" y="7752"/>
                  </a:cubicBezTo>
                  <a:cubicBezTo>
                    <a:pt x="130968" y="7727"/>
                    <a:pt x="130994" y="7676"/>
                    <a:pt x="130994" y="7600"/>
                  </a:cubicBezTo>
                  <a:cubicBezTo>
                    <a:pt x="131070" y="7549"/>
                    <a:pt x="131070" y="7498"/>
                    <a:pt x="130994" y="7447"/>
                  </a:cubicBezTo>
                  <a:lnTo>
                    <a:pt x="130918" y="7447"/>
                  </a:lnTo>
                  <a:lnTo>
                    <a:pt x="130918" y="7396"/>
                  </a:lnTo>
                  <a:cubicBezTo>
                    <a:pt x="130918" y="7346"/>
                    <a:pt x="130892" y="7320"/>
                    <a:pt x="130841" y="7295"/>
                  </a:cubicBezTo>
                  <a:cubicBezTo>
                    <a:pt x="130841" y="7269"/>
                    <a:pt x="130790" y="7244"/>
                    <a:pt x="130765" y="7218"/>
                  </a:cubicBezTo>
                  <a:cubicBezTo>
                    <a:pt x="130816" y="7168"/>
                    <a:pt x="130867" y="7142"/>
                    <a:pt x="130943" y="7142"/>
                  </a:cubicBezTo>
                  <a:lnTo>
                    <a:pt x="131019" y="7066"/>
                  </a:lnTo>
                  <a:lnTo>
                    <a:pt x="131400" y="6964"/>
                  </a:lnTo>
                  <a:cubicBezTo>
                    <a:pt x="131426" y="7091"/>
                    <a:pt x="131553" y="7091"/>
                    <a:pt x="131604" y="7142"/>
                  </a:cubicBezTo>
                  <a:cubicBezTo>
                    <a:pt x="131674" y="7213"/>
                    <a:pt x="131753" y="7229"/>
                    <a:pt x="131830" y="7229"/>
                  </a:cubicBezTo>
                  <a:cubicBezTo>
                    <a:pt x="131892" y="7229"/>
                    <a:pt x="131954" y="7218"/>
                    <a:pt x="132010" y="7218"/>
                  </a:cubicBezTo>
                  <a:lnTo>
                    <a:pt x="132087" y="7218"/>
                  </a:lnTo>
                  <a:cubicBezTo>
                    <a:pt x="132087" y="7244"/>
                    <a:pt x="132087" y="7269"/>
                    <a:pt x="132087" y="7295"/>
                  </a:cubicBezTo>
                  <a:cubicBezTo>
                    <a:pt x="131934" y="7320"/>
                    <a:pt x="131934" y="7346"/>
                    <a:pt x="132010" y="7447"/>
                  </a:cubicBezTo>
                  <a:cubicBezTo>
                    <a:pt x="132070" y="7551"/>
                    <a:pt x="132103" y="7603"/>
                    <a:pt x="132161" y="7603"/>
                  </a:cubicBezTo>
                  <a:cubicBezTo>
                    <a:pt x="132202" y="7603"/>
                    <a:pt x="132256" y="7576"/>
                    <a:pt x="132341" y="7523"/>
                  </a:cubicBezTo>
                  <a:lnTo>
                    <a:pt x="132417" y="7447"/>
                  </a:lnTo>
                  <a:lnTo>
                    <a:pt x="132442" y="7447"/>
                  </a:lnTo>
                  <a:cubicBezTo>
                    <a:pt x="132468" y="7523"/>
                    <a:pt x="132493" y="7600"/>
                    <a:pt x="132468" y="7676"/>
                  </a:cubicBezTo>
                  <a:cubicBezTo>
                    <a:pt x="132519" y="7727"/>
                    <a:pt x="132570" y="7752"/>
                    <a:pt x="132620" y="7752"/>
                  </a:cubicBezTo>
                  <a:cubicBezTo>
                    <a:pt x="132684" y="7803"/>
                    <a:pt x="132716" y="7828"/>
                    <a:pt x="132747" y="7828"/>
                  </a:cubicBezTo>
                  <a:cubicBezTo>
                    <a:pt x="132779" y="7828"/>
                    <a:pt x="132811" y="7803"/>
                    <a:pt x="132875" y="7752"/>
                  </a:cubicBezTo>
                  <a:lnTo>
                    <a:pt x="132951" y="7676"/>
                  </a:lnTo>
                  <a:lnTo>
                    <a:pt x="132875" y="7600"/>
                  </a:lnTo>
                  <a:lnTo>
                    <a:pt x="132875" y="7574"/>
                  </a:lnTo>
                  <a:cubicBezTo>
                    <a:pt x="132900" y="7549"/>
                    <a:pt x="132925" y="7549"/>
                    <a:pt x="132951" y="7549"/>
                  </a:cubicBezTo>
                  <a:lnTo>
                    <a:pt x="133256" y="7549"/>
                  </a:lnTo>
                  <a:cubicBezTo>
                    <a:pt x="133332" y="7549"/>
                    <a:pt x="133383" y="7523"/>
                    <a:pt x="133408" y="7473"/>
                  </a:cubicBezTo>
                  <a:cubicBezTo>
                    <a:pt x="133465" y="7473"/>
                    <a:pt x="133521" y="7463"/>
                    <a:pt x="133573" y="7463"/>
                  </a:cubicBezTo>
                  <a:cubicBezTo>
                    <a:pt x="133638" y="7463"/>
                    <a:pt x="133696" y="7478"/>
                    <a:pt x="133739" y="7549"/>
                  </a:cubicBezTo>
                  <a:cubicBezTo>
                    <a:pt x="133751" y="7574"/>
                    <a:pt x="133764" y="7587"/>
                    <a:pt x="133777" y="7587"/>
                  </a:cubicBezTo>
                  <a:cubicBezTo>
                    <a:pt x="133790" y="7587"/>
                    <a:pt x="133802" y="7574"/>
                    <a:pt x="133815" y="7549"/>
                  </a:cubicBezTo>
                  <a:cubicBezTo>
                    <a:pt x="133840" y="7523"/>
                    <a:pt x="133942" y="7396"/>
                    <a:pt x="134044" y="7396"/>
                  </a:cubicBezTo>
                  <a:cubicBezTo>
                    <a:pt x="134069" y="7396"/>
                    <a:pt x="134095" y="7320"/>
                    <a:pt x="134120" y="7295"/>
                  </a:cubicBezTo>
                  <a:cubicBezTo>
                    <a:pt x="134145" y="7295"/>
                    <a:pt x="134196" y="7269"/>
                    <a:pt x="134196" y="7244"/>
                  </a:cubicBezTo>
                  <a:cubicBezTo>
                    <a:pt x="134298" y="7244"/>
                    <a:pt x="134399" y="7295"/>
                    <a:pt x="134425" y="7447"/>
                  </a:cubicBezTo>
                  <a:cubicBezTo>
                    <a:pt x="134450" y="7549"/>
                    <a:pt x="134527" y="7625"/>
                    <a:pt x="134628" y="7651"/>
                  </a:cubicBezTo>
                  <a:cubicBezTo>
                    <a:pt x="134655" y="7664"/>
                    <a:pt x="134679" y="7670"/>
                    <a:pt x="134700" y="7670"/>
                  </a:cubicBezTo>
                  <a:cubicBezTo>
                    <a:pt x="134755" y="7670"/>
                    <a:pt x="134788" y="7623"/>
                    <a:pt x="134806" y="7549"/>
                  </a:cubicBezTo>
                  <a:cubicBezTo>
                    <a:pt x="134857" y="7549"/>
                    <a:pt x="134882" y="7498"/>
                    <a:pt x="134882" y="7473"/>
                  </a:cubicBezTo>
                  <a:cubicBezTo>
                    <a:pt x="134959" y="7523"/>
                    <a:pt x="134984" y="7625"/>
                    <a:pt x="135086" y="7625"/>
                  </a:cubicBezTo>
                  <a:cubicBezTo>
                    <a:pt x="135365" y="7651"/>
                    <a:pt x="135645" y="7676"/>
                    <a:pt x="135924" y="7727"/>
                  </a:cubicBezTo>
                  <a:cubicBezTo>
                    <a:pt x="135963" y="7704"/>
                    <a:pt x="136002" y="7695"/>
                    <a:pt x="136040" y="7695"/>
                  </a:cubicBezTo>
                  <a:cubicBezTo>
                    <a:pt x="136129" y="7695"/>
                    <a:pt x="136217" y="7742"/>
                    <a:pt x="136306" y="7778"/>
                  </a:cubicBezTo>
                  <a:cubicBezTo>
                    <a:pt x="136306" y="7835"/>
                    <a:pt x="136349" y="7863"/>
                    <a:pt x="136391" y="7863"/>
                  </a:cubicBezTo>
                  <a:cubicBezTo>
                    <a:pt x="136406" y="7863"/>
                    <a:pt x="136420" y="7860"/>
                    <a:pt x="136433" y="7854"/>
                  </a:cubicBezTo>
                  <a:cubicBezTo>
                    <a:pt x="136496" y="7841"/>
                    <a:pt x="136560" y="7835"/>
                    <a:pt x="136623" y="7835"/>
                  </a:cubicBezTo>
                  <a:cubicBezTo>
                    <a:pt x="136687" y="7835"/>
                    <a:pt x="136750" y="7841"/>
                    <a:pt x="136814" y="7854"/>
                  </a:cubicBezTo>
                  <a:lnTo>
                    <a:pt x="136916" y="7854"/>
                  </a:lnTo>
                  <a:cubicBezTo>
                    <a:pt x="136916" y="7874"/>
                    <a:pt x="136932" y="7912"/>
                    <a:pt x="136966" y="7912"/>
                  </a:cubicBezTo>
                  <a:cubicBezTo>
                    <a:pt x="136973" y="7912"/>
                    <a:pt x="136982" y="7910"/>
                    <a:pt x="136992" y="7905"/>
                  </a:cubicBezTo>
                  <a:cubicBezTo>
                    <a:pt x="137043" y="7892"/>
                    <a:pt x="137106" y="7886"/>
                    <a:pt x="137170" y="7886"/>
                  </a:cubicBezTo>
                  <a:cubicBezTo>
                    <a:pt x="137233" y="7886"/>
                    <a:pt x="137297" y="7892"/>
                    <a:pt x="137348" y="7905"/>
                  </a:cubicBezTo>
                  <a:cubicBezTo>
                    <a:pt x="137399" y="7905"/>
                    <a:pt x="137424" y="7879"/>
                    <a:pt x="137424" y="7854"/>
                  </a:cubicBezTo>
                  <a:lnTo>
                    <a:pt x="137526" y="7854"/>
                  </a:lnTo>
                  <a:cubicBezTo>
                    <a:pt x="137551" y="7956"/>
                    <a:pt x="137627" y="8006"/>
                    <a:pt x="137704" y="8006"/>
                  </a:cubicBezTo>
                  <a:cubicBezTo>
                    <a:pt x="137749" y="8006"/>
                    <a:pt x="137794" y="8016"/>
                    <a:pt x="137837" y="8016"/>
                  </a:cubicBezTo>
                  <a:cubicBezTo>
                    <a:pt x="137891" y="8016"/>
                    <a:pt x="137941" y="8001"/>
                    <a:pt x="137983" y="7930"/>
                  </a:cubicBezTo>
                  <a:lnTo>
                    <a:pt x="138237" y="7930"/>
                  </a:lnTo>
                  <a:cubicBezTo>
                    <a:pt x="138263" y="8133"/>
                    <a:pt x="138466" y="8108"/>
                    <a:pt x="138593" y="8159"/>
                  </a:cubicBezTo>
                  <a:cubicBezTo>
                    <a:pt x="138604" y="8162"/>
                    <a:pt x="138612" y="8164"/>
                    <a:pt x="138620" y="8164"/>
                  </a:cubicBezTo>
                  <a:cubicBezTo>
                    <a:pt x="138664" y="8164"/>
                    <a:pt x="138655" y="8104"/>
                    <a:pt x="138720" y="8083"/>
                  </a:cubicBezTo>
                  <a:cubicBezTo>
                    <a:pt x="138720" y="8057"/>
                    <a:pt x="138746" y="8057"/>
                    <a:pt x="138771" y="8032"/>
                  </a:cubicBezTo>
                  <a:cubicBezTo>
                    <a:pt x="138796" y="7905"/>
                    <a:pt x="138771" y="7803"/>
                    <a:pt x="138924" y="7778"/>
                  </a:cubicBezTo>
                  <a:cubicBezTo>
                    <a:pt x="138938" y="7991"/>
                    <a:pt x="139103" y="8109"/>
                    <a:pt x="139269" y="8109"/>
                  </a:cubicBezTo>
                  <a:cubicBezTo>
                    <a:pt x="139399" y="8109"/>
                    <a:pt x="139528" y="8036"/>
                    <a:pt x="139584" y="7879"/>
                  </a:cubicBezTo>
                  <a:cubicBezTo>
                    <a:pt x="139584" y="7879"/>
                    <a:pt x="139610" y="7854"/>
                    <a:pt x="139610" y="7854"/>
                  </a:cubicBezTo>
                  <a:cubicBezTo>
                    <a:pt x="139661" y="7981"/>
                    <a:pt x="139762" y="8006"/>
                    <a:pt x="139889" y="8006"/>
                  </a:cubicBezTo>
                  <a:cubicBezTo>
                    <a:pt x="140016" y="8006"/>
                    <a:pt x="140169" y="8006"/>
                    <a:pt x="140296" y="8032"/>
                  </a:cubicBezTo>
                  <a:cubicBezTo>
                    <a:pt x="140448" y="8057"/>
                    <a:pt x="140525" y="8210"/>
                    <a:pt x="140652" y="8235"/>
                  </a:cubicBezTo>
                  <a:lnTo>
                    <a:pt x="140703" y="8235"/>
                  </a:lnTo>
                  <a:cubicBezTo>
                    <a:pt x="140703" y="8260"/>
                    <a:pt x="140728" y="8286"/>
                    <a:pt x="140753" y="8286"/>
                  </a:cubicBezTo>
                  <a:cubicBezTo>
                    <a:pt x="140788" y="8303"/>
                    <a:pt x="140823" y="8309"/>
                    <a:pt x="140857" y="8309"/>
                  </a:cubicBezTo>
                  <a:cubicBezTo>
                    <a:pt x="140919" y="8309"/>
                    <a:pt x="140980" y="8291"/>
                    <a:pt x="141042" y="8291"/>
                  </a:cubicBezTo>
                  <a:cubicBezTo>
                    <a:pt x="141098" y="8291"/>
                    <a:pt x="141155" y="8306"/>
                    <a:pt x="141211" y="8362"/>
                  </a:cubicBezTo>
                  <a:cubicBezTo>
                    <a:pt x="141211" y="8362"/>
                    <a:pt x="141287" y="8337"/>
                    <a:pt x="141313" y="8311"/>
                  </a:cubicBezTo>
                  <a:cubicBezTo>
                    <a:pt x="141331" y="8293"/>
                    <a:pt x="141361" y="8275"/>
                    <a:pt x="141396" y="8275"/>
                  </a:cubicBezTo>
                  <a:cubicBezTo>
                    <a:pt x="141410" y="8275"/>
                    <a:pt x="141425" y="8278"/>
                    <a:pt x="141440" y="8286"/>
                  </a:cubicBezTo>
                  <a:cubicBezTo>
                    <a:pt x="141592" y="8362"/>
                    <a:pt x="141795" y="8362"/>
                    <a:pt x="141948" y="8464"/>
                  </a:cubicBezTo>
                  <a:cubicBezTo>
                    <a:pt x="141948" y="8489"/>
                    <a:pt x="141973" y="8515"/>
                    <a:pt x="141973" y="8515"/>
                  </a:cubicBezTo>
                  <a:cubicBezTo>
                    <a:pt x="142129" y="8592"/>
                    <a:pt x="142299" y="8625"/>
                    <a:pt x="142473" y="8625"/>
                  </a:cubicBezTo>
                  <a:cubicBezTo>
                    <a:pt x="142526" y="8625"/>
                    <a:pt x="142580" y="8622"/>
                    <a:pt x="142634" y="8616"/>
                  </a:cubicBezTo>
                  <a:cubicBezTo>
                    <a:pt x="142634" y="8642"/>
                    <a:pt x="142660" y="8667"/>
                    <a:pt x="142685" y="8667"/>
                  </a:cubicBezTo>
                  <a:cubicBezTo>
                    <a:pt x="142711" y="8671"/>
                    <a:pt x="142738" y="8674"/>
                    <a:pt x="142765" y="8674"/>
                  </a:cubicBezTo>
                  <a:cubicBezTo>
                    <a:pt x="142897" y="8674"/>
                    <a:pt x="143037" y="8624"/>
                    <a:pt x="143143" y="8540"/>
                  </a:cubicBezTo>
                  <a:cubicBezTo>
                    <a:pt x="143276" y="8597"/>
                    <a:pt x="143424" y="8626"/>
                    <a:pt x="143564" y="8626"/>
                  </a:cubicBezTo>
                  <a:cubicBezTo>
                    <a:pt x="143611" y="8626"/>
                    <a:pt x="143657" y="8623"/>
                    <a:pt x="143702" y="8616"/>
                  </a:cubicBezTo>
                  <a:cubicBezTo>
                    <a:pt x="143757" y="8783"/>
                    <a:pt x="143772" y="8842"/>
                    <a:pt x="143855" y="8842"/>
                  </a:cubicBezTo>
                  <a:cubicBezTo>
                    <a:pt x="143886" y="8842"/>
                    <a:pt x="143926" y="8833"/>
                    <a:pt x="143981" y="8820"/>
                  </a:cubicBezTo>
                  <a:cubicBezTo>
                    <a:pt x="144159" y="8769"/>
                    <a:pt x="144185" y="8743"/>
                    <a:pt x="144235" y="8540"/>
                  </a:cubicBezTo>
                  <a:cubicBezTo>
                    <a:pt x="144312" y="8565"/>
                    <a:pt x="144312" y="8642"/>
                    <a:pt x="144362" y="8693"/>
                  </a:cubicBezTo>
                  <a:cubicBezTo>
                    <a:pt x="144401" y="8750"/>
                    <a:pt x="144453" y="8778"/>
                    <a:pt x="144509" y="8778"/>
                  </a:cubicBezTo>
                  <a:cubicBezTo>
                    <a:pt x="144528" y="8778"/>
                    <a:pt x="144547" y="8775"/>
                    <a:pt x="144566" y="8769"/>
                  </a:cubicBezTo>
                  <a:cubicBezTo>
                    <a:pt x="144566" y="8870"/>
                    <a:pt x="144642" y="8947"/>
                    <a:pt x="144744" y="8947"/>
                  </a:cubicBezTo>
                  <a:lnTo>
                    <a:pt x="145100" y="8947"/>
                  </a:lnTo>
                  <a:cubicBezTo>
                    <a:pt x="145252" y="9023"/>
                    <a:pt x="145455" y="9074"/>
                    <a:pt x="145633" y="9074"/>
                  </a:cubicBezTo>
                  <a:cubicBezTo>
                    <a:pt x="145659" y="9125"/>
                    <a:pt x="145684" y="9150"/>
                    <a:pt x="145710" y="9150"/>
                  </a:cubicBezTo>
                  <a:cubicBezTo>
                    <a:pt x="145735" y="9150"/>
                    <a:pt x="145760" y="9125"/>
                    <a:pt x="145786" y="9074"/>
                  </a:cubicBezTo>
                  <a:lnTo>
                    <a:pt x="145862" y="8998"/>
                  </a:lnTo>
                  <a:cubicBezTo>
                    <a:pt x="145964" y="8896"/>
                    <a:pt x="145964" y="8870"/>
                    <a:pt x="145862" y="8820"/>
                  </a:cubicBezTo>
                  <a:lnTo>
                    <a:pt x="145837" y="8769"/>
                  </a:lnTo>
                  <a:lnTo>
                    <a:pt x="145811" y="8794"/>
                  </a:lnTo>
                  <a:lnTo>
                    <a:pt x="145786" y="8794"/>
                  </a:lnTo>
                  <a:cubicBezTo>
                    <a:pt x="145753" y="8740"/>
                    <a:pt x="145721" y="8723"/>
                    <a:pt x="145688" y="8723"/>
                  </a:cubicBezTo>
                  <a:cubicBezTo>
                    <a:pt x="145645" y="8723"/>
                    <a:pt x="145601" y="8754"/>
                    <a:pt x="145557" y="8769"/>
                  </a:cubicBezTo>
                  <a:cubicBezTo>
                    <a:pt x="145534" y="8734"/>
                    <a:pt x="145511" y="8721"/>
                    <a:pt x="145488" y="8721"/>
                  </a:cubicBezTo>
                  <a:cubicBezTo>
                    <a:pt x="145460" y="8721"/>
                    <a:pt x="145432" y="8741"/>
                    <a:pt x="145405" y="8769"/>
                  </a:cubicBezTo>
                  <a:lnTo>
                    <a:pt x="145328" y="8769"/>
                  </a:lnTo>
                  <a:cubicBezTo>
                    <a:pt x="145277" y="8667"/>
                    <a:pt x="145100" y="8743"/>
                    <a:pt x="145074" y="8591"/>
                  </a:cubicBezTo>
                  <a:cubicBezTo>
                    <a:pt x="145201" y="8591"/>
                    <a:pt x="145303" y="8616"/>
                    <a:pt x="145430" y="8616"/>
                  </a:cubicBezTo>
                  <a:cubicBezTo>
                    <a:pt x="145469" y="8629"/>
                    <a:pt x="145507" y="8636"/>
                    <a:pt x="145543" y="8636"/>
                  </a:cubicBezTo>
                  <a:cubicBezTo>
                    <a:pt x="145645" y="8636"/>
                    <a:pt x="145729" y="8583"/>
                    <a:pt x="145786" y="8489"/>
                  </a:cubicBezTo>
                  <a:cubicBezTo>
                    <a:pt x="145811" y="8451"/>
                    <a:pt x="145843" y="8445"/>
                    <a:pt x="145875" y="8445"/>
                  </a:cubicBezTo>
                  <a:cubicBezTo>
                    <a:pt x="145891" y="8445"/>
                    <a:pt x="145907" y="8446"/>
                    <a:pt x="145922" y="8446"/>
                  </a:cubicBezTo>
                  <a:cubicBezTo>
                    <a:pt x="145937" y="8446"/>
                    <a:pt x="145951" y="8445"/>
                    <a:pt x="145964" y="8438"/>
                  </a:cubicBezTo>
                  <a:cubicBezTo>
                    <a:pt x="146015" y="8591"/>
                    <a:pt x="146116" y="8616"/>
                    <a:pt x="146243" y="8616"/>
                  </a:cubicBezTo>
                  <a:cubicBezTo>
                    <a:pt x="146345" y="8616"/>
                    <a:pt x="146472" y="8616"/>
                    <a:pt x="146574" y="8591"/>
                  </a:cubicBezTo>
                  <a:lnTo>
                    <a:pt x="146574" y="8616"/>
                  </a:lnTo>
                  <a:cubicBezTo>
                    <a:pt x="146599" y="8693"/>
                    <a:pt x="146650" y="8718"/>
                    <a:pt x="146726" y="8718"/>
                  </a:cubicBezTo>
                  <a:lnTo>
                    <a:pt x="147158" y="8718"/>
                  </a:lnTo>
                  <a:cubicBezTo>
                    <a:pt x="147188" y="8722"/>
                    <a:pt x="147218" y="8724"/>
                    <a:pt x="147249" y="8724"/>
                  </a:cubicBezTo>
                  <a:cubicBezTo>
                    <a:pt x="147403" y="8724"/>
                    <a:pt x="147565" y="8671"/>
                    <a:pt x="147692" y="8565"/>
                  </a:cubicBezTo>
                  <a:cubicBezTo>
                    <a:pt x="147777" y="8498"/>
                    <a:pt x="147873" y="8464"/>
                    <a:pt x="147972" y="8464"/>
                  </a:cubicBezTo>
                  <a:cubicBezTo>
                    <a:pt x="148022" y="8464"/>
                    <a:pt x="148073" y="8472"/>
                    <a:pt x="148124" y="8489"/>
                  </a:cubicBezTo>
                  <a:cubicBezTo>
                    <a:pt x="148175" y="8489"/>
                    <a:pt x="148226" y="8540"/>
                    <a:pt x="148302" y="8540"/>
                  </a:cubicBezTo>
                  <a:cubicBezTo>
                    <a:pt x="148311" y="8545"/>
                    <a:pt x="148321" y="8547"/>
                    <a:pt x="148330" y="8547"/>
                  </a:cubicBezTo>
                  <a:cubicBezTo>
                    <a:pt x="148370" y="8547"/>
                    <a:pt x="148404" y="8505"/>
                    <a:pt x="148404" y="8464"/>
                  </a:cubicBezTo>
                  <a:lnTo>
                    <a:pt x="148531" y="8464"/>
                  </a:lnTo>
                  <a:cubicBezTo>
                    <a:pt x="148658" y="8464"/>
                    <a:pt x="148683" y="8515"/>
                    <a:pt x="148734" y="8642"/>
                  </a:cubicBezTo>
                  <a:cubicBezTo>
                    <a:pt x="148785" y="8769"/>
                    <a:pt x="149039" y="8921"/>
                    <a:pt x="148963" y="8998"/>
                  </a:cubicBezTo>
                  <a:cubicBezTo>
                    <a:pt x="148950" y="9023"/>
                    <a:pt x="148934" y="9032"/>
                    <a:pt x="148916" y="9032"/>
                  </a:cubicBezTo>
                  <a:cubicBezTo>
                    <a:pt x="148863" y="9032"/>
                    <a:pt x="148791" y="8947"/>
                    <a:pt x="148734" y="8947"/>
                  </a:cubicBezTo>
                  <a:cubicBezTo>
                    <a:pt x="148715" y="8940"/>
                    <a:pt x="148697" y="8937"/>
                    <a:pt x="148682" y="8937"/>
                  </a:cubicBezTo>
                  <a:cubicBezTo>
                    <a:pt x="148634" y="8937"/>
                    <a:pt x="148601" y="8966"/>
                    <a:pt x="148582" y="9023"/>
                  </a:cubicBezTo>
                  <a:cubicBezTo>
                    <a:pt x="148582" y="9048"/>
                    <a:pt x="148582" y="9074"/>
                    <a:pt x="148582" y="9099"/>
                  </a:cubicBezTo>
                  <a:cubicBezTo>
                    <a:pt x="148594" y="9137"/>
                    <a:pt x="148620" y="9156"/>
                    <a:pt x="148648" y="9156"/>
                  </a:cubicBezTo>
                  <a:cubicBezTo>
                    <a:pt x="148677" y="9156"/>
                    <a:pt x="148709" y="9137"/>
                    <a:pt x="148734" y="9099"/>
                  </a:cubicBezTo>
                  <a:lnTo>
                    <a:pt x="148785" y="9099"/>
                  </a:lnTo>
                  <a:cubicBezTo>
                    <a:pt x="148848" y="9150"/>
                    <a:pt x="148918" y="9163"/>
                    <a:pt x="148988" y="9163"/>
                  </a:cubicBezTo>
                  <a:cubicBezTo>
                    <a:pt x="149058" y="9163"/>
                    <a:pt x="149128" y="9150"/>
                    <a:pt x="149192" y="9150"/>
                  </a:cubicBezTo>
                  <a:lnTo>
                    <a:pt x="149242" y="9150"/>
                  </a:lnTo>
                  <a:lnTo>
                    <a:pt x="149268" y="9175"/>
                  </a:lnTo>
                  <a:cubicBezTo>
                    <a:pt x="149268" y="9175"/>
                    <a:pt x="149268" y="9201"/>
                    <a:pt x="149293" y="9201"/>
                  </a:cubicBezTo>
                  <a:cubicBezTo>
                    <a:pt x="149319" y="9201"/>
                    <a:pt x="149319" y="9175"/>
                    <a:pt x="149319" y="9150"/>
                  </a:cubicBezTo>
                  <a:cubicBezTo>
                    <a:pt x="149429" y="9055"/>
                    <a:pt x="149530" y="9029"/>
                    <a:pt x="149652" y="9029"/>
                  </a:cubicBezTo>
                  <a:cubicBezTo>
                    <a:pt x="149726" y="9029"/>
                    <a:pt x="149807" y="9039"/>
                    <a:pt x="149903" y="9048"/>
                  </a:cubicBezTo>
                  <a:cubicBezTo>
                    <a:pt x="149954" y="9048"/>
                    <a:pt x="149979" y="9023"/>
                    <a:pt x="150030" y="9023"/>
                  </a:cubicBezTo>
                  <a:cubicBezTo>
                    <a:pt x="150096" y="9023"/>
                    <a:pt x="150124" y="9079"/>
                    <a:pt x="150162" y="9079"/>
                  </a:cubicBezTo>
                  <a:cubicBezTo>
                    <a:pt x="150169" y="9079"/>
                    <a:pt x="150175" y="9077"/>
                    <a:pt x="150183" y="9074"/>
                  </a:cubicBezTo>
                  <a:cubicBezTo>
                    <a:pt x="150234" y="9048"/>
                    <a:pt x="150234" y="9023"/>
                    <a:pt x="150208" y="8972"/>
                  </a:cubicBezTo>
                  <a:cubicBezTo>
                    <a:pt x="150208" y="8870"/>
                    <a:pt x="150132" y="8820"/>
                    <a:pt x="150056" y="8794"/>
                  </a:cubicBezTo>
                  <a:cubicBezTo>
                    <a:pt x="150030" y="8769"/>
                    <a:pt x="150030" y="8743"/>
                    <a:pt x="150056" y="8718"/>
                  </a:cubicBezTo>
                  <a:cubicBezTo>
                    <a:pt x="150081" y="8642"/>
                    <a:pt x="150106" y="8565"/>
                    <a:pt x="150183" y="8565"/>
                  </a:cubicBezTo>
                  <a:cubicBezTo>
                    <a:pt x="150187" y="8564"/>
                    <a:pt x="150190" y="8563"/>
                    <a:pt x="150194" y="8563"/>
                  </a:cubicBezTo>
                  <a:cubicBezTo>
                    <a:pt x="150238" y="8563"/>
                    <a:pt x="150263" y="8696"/>
                    <a:pt x="150310" y="8743"/>
                  </a:cubicBezTo>
                  <a:cubicBezTo>
                    <a:pt x="150310" y="8769"/>
                    <a:pt x="150335" y="8794"/>
                    <a:pt x="150361" y="8820"/>
                  </a:cubicBezTo>
                  <a:cubicBezTo>
                    <a:pt x="150404" y="8863"/>
                    <a:pt x="150442" y="8878"/>
                    <a:pt x="150482" y="8878"/>
                  </a:cubicBezTo>
                  <a:cubicBezTo>
                    <a:pt x="150536" y="8878"/>
                    <a:pt x="150592" y="8849"/>
                    <a:pt x="150666" y="8820"/>
                  </a:cubicBezTo>
                  <a:cubicBezTo>
                    <a:pt x="150691" y="8807"/>
                    <a:pt x="150716" y="8801"/>
                    <a:pt x="150742" y="8801"/>
                  </a:cubicBezTo>
                  <a:cubicBezTo>
                    <a:pt x="150767" y="8801"/>
                    <a:pt x="150793" y="8807"/>
                    <a:pt x="150818" y="8820"/>
                  </a:cubicBezTo>
                  <a:lnTo>
                    <a:pt x="150894" y="8870"/>
                  </a:lnTo>
                  <a:cubicBezTo>
                    <a:pt x="150913" y="8908"/>
                    <a:pt x="150945" y="8931"/>
                    <a:pt x="150981" y="8931"/>
                  </a:cubicBezTo>
                  <a:cubicBezTo>
                    <a:pt x="150994" y="8931"/>
                    <a:pt x="151008" y="8928"/>
                    <a:pt x="151021" y="8921"/>
                  </a:cubicBezTo>
                  <a:cubicBezTo>
                    <a:pt x="151047" y="8870"/>
                    <a:pt x="151021" y="8845"/>
                    <a:pt x="150996" y="8794"/>
                  </a:cubicBezTo>
                  <a:lnTo>
                    <a:pt x="150971" y="8718"/>
                  </a:lnTo>
                  <a:lnTo>
                    <a:pt x="151606" y="8794"/>
                  </a:lnTo>
                  <a:lnTo>
                    <a:pt x="151606" y="8870"/>
                  </a:lnTo>
                  <a:cubicBezTo>
                    <a:pt x="151606" y="8896"/>
                    <a:pt x="151631" y="8972"/>
                    <a:pt x="151657" y="8972"/>
                  </a:cubicBezTo>
                  <a:lnTo>
                    <a:pt x="152216" y="8972"/>
                  </a:lnTo>
                  <a:cubicBezTo>
                    <a:pt x="152300" y="9020"/>
                    <a:pt x="152344" y="9045"/>
                    <a:pt x="152373" y="9045"/>
                  </a:cubicBezTo>
                  <a:cubicBezTo>
                    <a:pt x="152405" y="9045"/>
                    <a:pt x="152418" y="9014"/>
                    <a:pt x="152445" y="8947"/>
                  </a:cubicBezTo>
                  <a:lnTo>
                    <a:pt x="152521" y="8820"/>
                  </a:lnTo>
                  <a:cubicBezTo>
                    <a:pt x="152546" y="8870"/>
                    <a:pt x="152597" y="8896"/>
                    <a:pt x="152648" y="8896"/>
                  </a:cubicBezTo>
                  <a:cubicBezTo>
                    <a:pt x="152699" y="8896"/>
                    <a:pt x="152750" y="8870"/>
                    <a:pt x="152775" y="8820"/>
                  </a:cubicBezTo>
                  <a:cubicBezTo>
                    <a:pt x="152811" y="8784"/>
                    <a:pt x="152849" y="8773"/>
                    <a:pt x="152888" y="8773"/>
                  </a:cubicBezTo>
                  <a:cubicBezTo>
                    <a:pt x="152946" y="8773"/>
                    <a:pt x="153005" y="8798"/>
                    <a:pt x="153051" y="8798"/>
                  </a:cubicBezTo>
                  <a:cubicBezTo>
                    <a:pt x="153061" y="8798"/>
                    <a:pt x="153071" y="8797"/>
                    <a:pt x="153080" y="8794"/>
                  </a:cubicBezTo>
                  <a:lnTo>
                    <a:pt x="153106" y="8794"/>
                  </a:lnTo>
                  <a:lnTo>
                    <a:pt x="153156" y="8769"/>
                  </a:lnTo>
                  <a:cubicBezTo>
                    <a:pt x="153207" y="8743"/>
                    <a:pt x="153207" y="8718"/>
                    <a:pt x="153131" y="8667"/>
                  </a:cubicBezTo>
                  <a:lnTo>
                    <a:pt x="153055" y="8413"/>
                  </a:lnTo>
                  <a:cubicBezTo>
                    <a:pt x="153055" y="8388"/>
                    <a:pt x="153055" y="8388"/>
                    <a:pt x="153055" y="8362"/>
                  </a:cubicBezTo>
                  <a:cubicBezTo>
                    <a:pt x="153207" y="8286"/>
                    <a:pt x="153360" y="8235"/>
                    <a:pt x="153538" y="8210"/>
                  </a:cubicBezTo>
                  <a:cubicBezTo>
                    <a:pt x="153668" y="8247"/>
                    <a:pt x="153812" y="8270"/>
                    <a:pt x="153959" y="8270"/>
                  </a:cubicBezTo>
                  <a:cubicBezTo>
                    <a:pt x="154013" y="8270"/>
                    <a:pt x="154068" y="8267"/>
                    <a:pt x="154122" y="8260"/>
                  </a:cubicBezTo>
                  <a:cubicBezTo>
                    <a:pt x="154402" y="8260"/>
                    <a:pt x="154681" y="8311"/>
                    <a:pt x="154935" y="8438"/>
                  </a:cubicBezTo>
                  <a:cubicBezTo>
                    <a:pt x="154980" y="8483"/>
                    <a:pt x="155039" y="8503"/>
                    <a:pt x="155100" y="8503"/>
                  </a:cubicBezTo>
                  <a:cubicBezTo>
                    <a:pt x="155178" y="8503"/>
                    <a:pt x="155260" y="8470"/>
                    <a:pt x="155317" y="8413"/>
                  </a:cubicBezTo>
                  <a:cubicBezTo>
                    <a:pt x="155520" y="8413"/>
                    <a:pt x="155520" y="8413"/>
                    <a:pt x="155545" y="8184"/>
                  </a:cubicBezTo>
                  <a:cubicBezTo>
                    <a:pt x="155571" y="8210"/>
                    <a:pt x="155571" y="8210"/>
                    <a:pt x="155596" y="8235"/>
                  </a:cubicBezTo>
                  <a:cubicBezTo>
                    <a:pt x="155647" y="8311"/>
                    <a:pt x="155673" y="8438"/>
                    <a:pt x="155800" y="8438"/>
                  </a:cubicBezTo>
                  <a:cubicBezTo>
                    <a:pt x="155927" y="8438"/>
                    <a:pt x="155850" y="8337"/>
                    <a:pt x="155901" y="8311"/>
                  </a:cubicBezTo>
                  <a:cubicBezTo>
                    <a:pt x="155952" y="8286"/>
                    <a:pt x="156003" y="8260"/>
                    <a:pt x="156054" y="8260"/>
                  </a:cubicBezTo>
                  <a:lnTo>
                    <a:pt x="156384" y="8260"/>
                  </a:lnTo>
                  <a:lnTo>
                    <a:pt x="156460" y="8337"/>
                  </a:lnTo>
                  <a:cubicBezTo>
                    <a:pt x="156486" y="8388"/>
                    <a:pt x="156537" y="8413"/>
                    <a:pt x="156588" y="8413"/>
                  </a:cubicBezTo>
                  <a:cubicBezTo>
                    <a:pt x="156638" y="8413"/>
                    <a:pt x="156689" y="8388"/>
                    <a:pt x="156715" y="8337"/>
                  </a:cubicBezTo>
                  <a:lnTo>
                    <a:pt x="156791" y="8337"/>
                  </a:lnTo>
                  <a:cubicBezTo>
                    <a:pt x="156880" y="8400"/>
                    <a:pt x="156988" y="8432"/>
                    <a:pt x="157099" y="8432"/>
                  </a:cubicBezTo>
                  <a:cubicBezTo>
                    <a:pt x="157210" y="8432"/>
                    <a:pt x="157325" y="8400"/>
                    <a:pt x="157426" y="8337"/>
                  </a:cubicBezTo>
                  <a:cubicBezTo>
                    <a:pt x="157477" y="8299"/>
                    <a:pt x="157547" y="8299"/>
                    <a:pt x="157617" y="8299"/>
                  </a:cubicBezTo>
                  <a:cubicBezTo>
                    <a:pt x="157687" y="8299"/>
                    <a:pt x="157757" y="8299"/>
                    <a:pt x="157807" y="8260"/>
                  </a:cubicBezTo>
                  <a:cubicBezTo>
                    <a:pt x="157807" y="8235"/>
                    <a:pt x="157757" y="8210"/>
                    <a:pt x="157807" y="8184"/>
                  </a:cubicBezTo>
                  <a:cubicBezTo>
                    <a:pt x="157858" y="8108"/>
                    <a:pt x="157960" y="8133"/>
                    <a:pt x="158036" y="8108"/>
                  </a:cubicBezTo>
                  <a:cubicBezTo>
                    <a:pt x="158059" y="8176"/>
                    <a:pt x="158122" y="8264"/>
                    <a:pt x="158172" y="8264"/>
                  </a:cubicBezTo>
                  <a:cubicBezTo>
                    <a:pt x="158178" y="8264"/>
                    <a:pt x="158183" y="8263"/>
                    <a:pt x="158189" y="8260"/>
                  </a:cubicBezTo>
                  <a:cubicBezTo>
                    <a:pt x="158240" y="8210"/>
                    <a:pt x="158189" y="8210"/>
                    <a:pt x="158189" y="8184"/>
                  </a:cubicBezTo>
                  <a:cubicBezTo>
                    <a:pt x="158189" y="8159"/>
                    <a:pt x="158189" y="8133"/>
                    <a:pt x="158189" y="8083"/>
                  </a:cubicBezTo>
                  <a:cubicBezTo>
                    <a:pt x="158265" y="8032"/>
                    <a:pt x="158265" y="8032"/>
                    <a:pt x="158189" y="7956"/>
                  </a:cubicBezTo>
                  <a:cubicBezTo>
                    <a:pt x="158163" y="7905"/>
                    <a:pt x="158087" y="7879"/>
                    <a:pt x="158036" y="7879"/>
                  </a:cubicBezTo>
                  <a:lnTo>
                    <a:pt x="158036" y="7803"/>
                  </a:lnTo>
                  <a:cubicBezTo>
                    <a:pt x="158189" y="7803"/>
                    <a:pt x="158316" y="7803"/>
                    <a:pt x="158443" y="7854"/>
                  </a:cubicBezTo>
                  <a:cubicBezTo>
                    <a:pt x="158533" y="7872"/>
                    <a:pt x="158623" y="7890"/>
                    <a:pt x="158712" y="7890"/>
                  </a:cubicBezTo>
                  <a:cubicBezTo>
                    <a:pt x="158750" y="7890"/>
                    <a:pt x="158787" y="7887"/>
                    <a:pt x="158824" y="7879"/>
                  </a:cubicBezTo>
                  <a:cubicBezTo>
                    <a:pt x="158824" y="7956"/>
                    <a:pt x="158850" y="8006"/>
                    <a:pt x="158926" y="8032"/>
                  </a:cubicBezTo>
                  <a:lnTo>
                    <a:pt x="159104" y="8032"/>
                  </a:lnTo>
                  <a:cubicBezTo>
                    <a:pt x="159256" y="8032"/>
                    <a:pt x="159256" y="8032"/>
                    <a:pt x="159307" y="8184"/>
                  </a:cubicBezTo>
                  <a:cubicBezTo>
                    <a:pt x="159180" y="8184"/>
                    <a:pt x="159053" y="8159"/>
                    <a:pt x="158926" y="8133"/>
                  </a:cubicBezTo>
                  <a:cubicBezTo>
                    <a:pt x="158899" y="8123"/>
                    <a:pt x="158875" y="8117"/>
                    <a:pt x="158854" y="8117"/>
                  </a:cubicBezTo>
                  <a:cubicBezTo>
                    <a:pt x="158779" y="8117"/>
                    <a:pt x="158748" y="8186"/>
                    <a:pt x="158748" y="8286"/>
                  </a:cubicBezTo>
                  <a:cubicBezTo>
                    <a:pt x="158748" y="8337"/>
                    <a:pt x="158773" y="8388"/>
                    <a:pt x="158824" y="8413"/>
                  </a:cubicBezTo>
                  <a:cubicBezTo>
                    <a:pt x="158876" y="8475"/>
                    <a:pt x="158915" y="8503"/>
                    <a:pt x="158951" y="8503"/>
                  </a:cubicBezTo>
                  <a:cubicBezTo>
                    <a:pt x="159005" y="8503"/>
                    <a:pt x="159054" y="8442"/>
                    <a:pt x="159129" y="8337"/>
                  </a:cubicBezTo>
                  <a:cubicBezTo>
                    <a:pt x="159184" y="8344"/>
                    <a:pt x="159238" y="8347"/>
                    <a:pt x="159293" y="8347"/>
                  </a:cubicBezTo>
                  <a:cubicBezTo>
                    <a:pt x="159441" y="8347"/>
                    <a:pt x="159590" y="8323"/>
                    <a:pt x="159739" y="8286"/>
                  </a:cubicBezTo>
                  <a:lnTo>
                    <a:pt x="159841" y="8260"/>
                  </a:lnTo>
                  <a:lnTo>
                    <a:pt x="159917" y="8337"/>
                  </a:lnTo>
                  <a:cubicBezTo>
                    <a:pt x="159942" y="8388"/>
                    <a:pt x="159993" y="8413"/>
                    <a:pt x="160069" y="8413"/>
                  </a:cubicBezTo>
                  <a:cubicBezTo>
                    <a:pt x="160082" y="8426"/>
                    <a:pt x="160095" y="8432"/>
                    <a:pt x="160108" y="8432"/>
                  </a:cubicBezTo>
                  <a:cubicBezTo>
                    <a:pt x="160120" y="8432"/>
                    <a:pt x="160133" y="8426"/>
                    <a:pt x="160146" y="8413"/>
                  </a:cubicBezTo>
                  <a:cubicBezTo>
                    <a:pt x="160172" y="8400"/>
                    <a:pt x="160202" y="8394"/>
                    <a:pt x="160232" y="8394"/>
                  </a:cubicBezTo>
                  <a:cubicBezTo>
                    <a:pt x="160318" y="8394"/>
                    <a:pt x="160406" y="8446"/>
                    <a:pt x="160425" y="8540"/>
                  </a:cubicBezTo>
                  <a:lnTo>
                    <a:pt x="160451" y="8540"/>
                  </a:lnTo>
                  <a:cubicBezTo>
                    <a:pt x="160489" y="8597"/>
                    <a:pt x="160527" y="8626"/>
                    <a:pt x="160565" y="8626"/>
                  </a:cubicBezTo>
                  <a:cubicBezTo>
                    <a:pt x="160578" y="8626"/>
                    <a:pt x="160590" y="8623"/>
                    <a:pt x="160603" y="8616"/>
                  </a:cubicBezTo>
                  <a:cubicBezTo>
                    <a:pt x="160679" y="8565"/>
                    <a:pt x="160679" y="8515"/>
                    <a:pt x="160679" y="8438"/>
                  </a:cubicBezTo>
                  <a:cubicBezTo>
                    <a:pt x="160679" y="8413"/>
                    <a:pt x="160679" y="8362"/>
                    <a:pt x="160679" y="8311"/>
                  </a:cubicBezTo>
                  <a:lnTo>
                    <a:pt x="160832" y="8311"/>
                  </a:lnTo>
                  <a:cubicBezTo>
                    <a:pt x="160832" y="8388"/>
                    <a:pt x="160832" y="8464"/>
                    <a:pt x="160883" y="8489"/>
                  </a:cubicBezTo>
                  <a:cubicBezTo>
                    <a:pt x="160934" y="8540"/>
                    <a:pt x="161010" y="8565"/>
                    <a:pt x="161086" y="8565"/>
                  </a:cubicBezTo>
                  <a:cubicBezTo>
                    <a:pt x="161137" y="8565"/>
                    <a:pt x="161137" y="8515"/>
                    <a:pt x="161162" y="8489"/>
                  </a:cubicBezTo>
                  <a:cubicBezTo>
                    <a:pt x="161239" y="8489"/>
                    <a:pt x="161340" y="8489"/>
                    <a:pt x="161366" y="8362"/>
                  </a:cubicBezTo>
                  <a:cubicBezTo>
                    <a:pt x="161400" y="8294"/>
                    <a:pt x="161445" y="8272"/>
                    <a:pt x="161501" y="8272"/>
                  </a:cubicBezTo>
                  <a:cubicBezTo>
                    <a:pt x="161529" y="8272"/>
                    <a:pt x="161561" y="8277"/>
                    <a:pt x="161594" y="8286"/>
                  </a:cubicBezTo>
                  <a:cubicBezTo>
                    <a:pt x="161620" y="8286"/>
                    <a:pt x="161645" y="8260"/>
                    <a:pt x="161696" y="8260"/>
                  </a:cubicBezTo>
                  <a:lnTo>
                    <a:pt x="161772" y="8260"/>
                  </a:lnTo>
                  <a:cubicBezTo>
                    <a:pt x="161822" y="8310"/>
                    <a:pt x="161892" y="8338"/>
                    <a:pt x="161963" y="8338"/>
                  </a:cubicBezTo>
                  <a:cubicBezTo>
                    <a:pt x="162002" y="8338"/>
                    <a:pt x="162041" y="8329"/>
                    <a:pt x="162077" y="8311"/>
                  </a:cubicBezTo>
                  <a:cubicBezTo>
                    <a:pt x="162122" y="8293"/>
                    <a:pt x="162167" y="8285"/>
                    <a:pt x="162210" y="8285"/>
                  </a:cubicBezTo>
                  <a:cubicBezTo>
                    <a:pt x="162288" y="8285"/>
                    <a:pt x="162358" y="8313"/>
                    <a:pt x="162408" y="8362"/>
                  </a:cubicBezTo>
                  <a:cubicBezTo>
                    <a:pt x="162417" y="8382"/>
                    <a:pt x="162435" y="8390"/>
                    <a:pt x="162453" y="8390"/>
                  </a:cubicBezTo>
                  <a:cubicBezTo>
                    <a:pt x="162484" y="8390"/>
                    <a:pt x="162519" y="8368"/>
                    <a:pt x="162535" y="8337"/>
                  </a:cubicBezTo>
                  <a:cubicBezTo>
                    <a:pt x="162567" y="8224"/>
                    <a:pt x="162641" y="8203"/>
                    <a:pt x="162716" y="8203"/>
                  </a:cubicBezTo>
                  <a:cubicBezTo>
                    <a:pt x="162759" y="8203"/>
                    <a:pt x="162803" y="8210"/>
                    <a:pt x="162840" y="8210"/>
                  </a:cubicBezTo>
                  <a:cubicBezTo>
                    <a:pt x="162967" y="8235"/>
                    <a:pt x="163094" y="8286"/>
                    <a:pt x="163221" y="8311"/>
                  </a:cubicBezTo>
                  <a:cubicBezTo>
                    <a:pt x="163228" y="8318"/>
                    <a:pt x="163236" y="8321"/>
                    <a:pt x="163245" y="8321"/>
                  </a:cubicBezTo>
                  <a:cubicBezTo>
                    <a:pt x="163270" y="8321"/>
                    <a:pt x="163297" y="8298"/>
                    <a:pt x="163297" y="8260"/>
                  </a:cubicBezTo>
                  <a:cubicBezTo>
                    <a:pt x="163297" y="8235"/>
                    <a:pt x="163297" y="8184"/>
                    <a:pt x="163246" y="8184"/>
                  </a:cubicBezTo>
                  <a:lnTo>
                    <a:pt x="163246" y="8108"/>
                  </a:lnTo>
                  <a:lnTo>
                    <a:pt x="163399" y="8032"/>
                  </a:lnTo>
                  <a:cubicBezTo>
                    <a:pt x="163412" y="8057"/>
                    <a:pt x="163424" y="8070"/>
                    <a:pt x="163437" y="8070"/>
                  </a:cubicBezTo>
                  <a:cubicBezTo>
                    <a:pt x="163450" y="8070"/>
                    <a:pt x="163462" y="8057"/>
                    <a:pt x="163475" y="8032"/>
                  </a:cubicBezTo>
                  <a:lnTo>
                    <a:pt x="163551" y="8032"/>
                  </a:lnTo>
                  <a:cubicBezTo>
                    <a:pt x="163583" y="8064"/>
                    <a:pt x="163606" y="8078"/>
                    <a:pt x="163626" y="8078"/>
                  </a:cubicBezTo>
                  <a:cubicBezTo>
                    <a:pt x="163653" y="8078"/>
                    <a:pt x="163674" y="8051"/>
                    <a:pt x="163704" y="8006"/>
                  </a:cubicBezTo>
                  <a:lnTo>
                    <a:pt x="163704" y="7956"/>
                  </a:lnTo>
                  <a:lnTo>
                    <a:pt x="163704" y="7778"/>
                  </a:lnTo>
                  <a:cubicBezTo>
                    <a:pt x="163729" y="7752"/>
                    <a:pt x="163729" y="7727"/>
                    <a:pt x="163780" y="7727"/>
                  </a:cubicBezTo>
                  <a:cubicBezTo>
                    <a:pt x="163856" y="7727"/>
                    <a:pt x="163958" y="7727"/>
                    <a:pt x="164009" y="7625"/>
                  </a:cubicBezTo>
                  <a:cubicBezTo>
                    <a:pt x="164098" y="7587"/>
                    <a:pt x="164193" y="7568"/>
                    <a:pt x="164285" y="7568"/>
                  </a:cubicBezTo>
                  <a:cubicBezTo>
                    <a:pt x="164377" y="7568"/>
                    <a:pt x="164466" y="7587"/>
                    <a:pt x="164543" y="7625"/>
                  </a:cubicBezTo>
                  <a:cubicBezTo>
                    <a:pt x="164593" y="7651"/>
                    <a:pt x="164644" y="7651"/>
                    <a:pt x="164695" y="7651"/>
                  </a:cubicBezTo>
                  <a:cubicBezTo>
                    <a:pt x="164771" y="7625"/>
                    <a:pt x="164771" y="7600"/>
                    <a:pt x="164848" y="7600"/>
                  </a:cubicBezTo>
                  <a:cubicBezTo>
                    <a:pt x="164881" y="7611"/>
                    <a:pt x="164911" y="7616"/>
                    <a:pt x="164938" y="7616"/>
                  </a:cubicBezTo>
                  <a:cubicBezTo>
                    <a:pt x="165034" y="7616"/>
                    <a:pt x="165093" y="7552"/>
                    <a:pt x="165153" y="7473"/>
                  </a:cubicBezTo>
                  <a:lnTo>
                    <a:pt x="165178" y="7498"/>
                  </a:lnTo>
                  <a:cubicBezTo>
                    <a:pt x="165203" y="7523"/>
                    <a:pt x="165229" y="7536"/>
                    <a:pt x="165254" y="7536"/>
                  </a:cubicBezTo>
                  <a:cubicBezTo>
                    <a:pt x="165280" y="7536"/>
                    <a:pt x="165305" y="7523"/>
                    <a:pt x="165331" y="7498"/>
                  </a:cubicBezTo>
                  <a:lnTo>
                    <a:pt x="165331" y="7473"/>
                  </a:lnTo>
                  <a:lnTo>
                    <a:pt x="165407" y="7396"/>
                  </a:lnTo>
                  <a:lnTo>
                    <a:pt x="165483" y="7422"/>
                  </a:lnTo>
                  <a:lnTo>
                    <a:pt x="165559" y="7473"/>
                  </a:lnTo>
                  <a:cubicBezTo>
                    <a:pt x="165619" y="7557"/>
                    <a:pt x="165685" y="7584"/>
                    <a:pt x="165754" y="7584"/>
                  </a:cubicBezTo>
                  <a:cubicBezTo>
                    <a:pt x="165831" y="7584"/>
                    <a:pt x="165911" y="7550"/>
                    <a:pt x="165991" y="7523"/>
                  </a:cubicBezTo>
                  <a:cubicBezTo>
                    <a:pt x="166017" y="7498"/>
                    <a:pt x="166042" y="7473"/>
                    <a:pt x="166042" y="7447"/>
                  </a:cubicBezTo>
                  <a:cubicBezTo>
                    <a:pt x="166042" y="7447"/>
                    <a:pt x="166017" y="7422"/>
                    <a:pt x="166017" y="7396"/>
                  </a:cubicBezTo>
                  <a:cubicBezTo>
                    <a:pt x="165890" y="7396"/>
                    <a:pt x="165813" y="7295"/>
                    <a:pt x="165712" y="7244"/>
                  </a:cubicBezTo>
                  <a:lnTo>
                    <a:pt x="165636" y="7168"/>
                  </a:lnTo>
                  <a:lnTo>
                    <a:pt x="165636" y="7091"/>
                  </a:lnTo>
                  <a:lnTo>
                    <a:pt x="165788" y="7091"/>
                  </a:lnTo>
                  <a:lnTo>
                    <a:pt x="165864" y="7117"/>
                  </a:lnTo>
                  <a:lnTo>
                    <a:pt x="165941" y="7168"/>
                  </a:lnTo>
                  <a:cubicBezTo>
                    <a:pt x="165991" y="7244"/>
                    <a:pt x="166093" y="7244"/>
                    <a:pt x="166169" y="7269"/>
                  </a:cubicBezTo>
                  <a:cubicBezTo>
                    <a:pt x="166195" y="7396"/>
                    <a:pt x="166322" y="7422"/>
                    <a:pt x="166398" y="7473"/>
                  </a:cubicBezTo>
                  <a:cubicBezTo>
                    <a:pt x="166500" y="7536"/>
                    <a:pt x="166614" y="7568"/>
                    <a:pt x="166725" y="7568"/>
                  </a:cubicBezTo>
                  <a:cubicBezTo>
                    <a:pt x="166836" y="7568"/>
                    <a:pt x="166944" y="7536"/>
                    <a:pt x="167033" y="7473"/>
                  </a:cubicBezTo>
                  <a:cubicBezTo>
                    <a:pt x="167059" y="7511"/>
                    <a:pt x="167091" y="7530"/>
                    <a:pt x="167122" y="7530"/>
                  </a:cubicBezTo>
                  <a:cubicBezTo>
                    <a:pt x="167154" y="7530"/>
                    <a:pt x="167186" y="7511"/>
                    <a:pt x="167211" y="7473"/>
                  </a:cubicBezTo>
                  <a:cubicBezTo>
                    <a:pt x="167237" y="7473"/>
                    <a:pt x="167288" y="7498"/>
                    <a:pt x="167313" y="7498"/>
                  </a:cubicBezTo>
                  <a:cubicBezTo>
                    <a:pt x="167440" y="7600"/>
                    <a:pt x="167618" y="7676"/>
                    <a:pt x="167796" y="7701"/>
                  </a:cubicBezTo>
                  <a:cubicBezTo>
                    <a:pt x="167847" y="7701"/>
                    <a:pt x="167898" y="7625"/>
                    <a:pt x="168050" y="7320"/>
                  </a:cubicBezTo>
                  <a:cubicBezTo>
                    <a:pt x="168075" y="7295"/>
                    <a:pt x="168075" y="7295"/>
                    <a:pt x="168075" y="7269"/>
                  </a:cubicBezTo>
                  <a:cubicBezTo>
                    <a:pt x="168098" y="7223"/>
                    <a:pt x="168132" y="7208"/>
                    <a:pt x="168169" y="7208"/>
                  </a:cubicBezTo>
                  <a:cubicBezTo>
                    <a:pt x="168213" y="7208"/>
                    <a:pt x="168262" y="7230"/>
                    <a:pt x="168304" y="7244"/>
                  </a:cubicBezTo>
                  <a:cubicBezTo>
                    <a:pt x="168304" y="7269"/>
                    <a:pt x="168304" y="7295"/>
                    <a:pt x="168279" y="7320"/>
                  </a:cubicBezTo>
                  <a:cubicBezTo>
                    <a:pt x="168253" y="7473"/>
                    <a:pt x="168126" y="7600"/>
                    <a:pt x="168253" y="7727"/>
                  </a:cubicBezTo>
                  <a:cubicBezTo>
                    <a:pt x="168317" y="7765"/>
                    <a:pt x="168400" y="7784"/>
                    <a:pt x="168482" y="7784"/>
                  </a:cubicBezTo>
                  <a:cubicBezTo>
                    <a:pt x="168565" y="7784"/>
                    <a:pt x="168647" y="7765"/>
                    <a:pt x="168711" y="7727"/>
                  </a:cubicBezTo>
                  <a:cubicBezTo>
                    <a:pt x="168711" y="7727"/>
                    <a:pt x="168736" y="7701"/>
                    <a:pt x="168736" y="7701"/>
                  </a:cubicBezTo>
                  <a:cubicBezTo>
                    <a:pt x="168754" y="7704"/>
                    <a:pt x="168771" y="7706"/>
                    <a:pt x="168789" y="7706"/>
                  </a:cubicBezTo>
                  <a:cubicBezTo>
                    <a:pt x="168892" y="7706"/>
                    <a:pt x="168996" y="7662"/>
                    <a:pt x="169100" y="7662"/>
                  </a:cubicBezTo>
                  <a:cubicBezTo>
                    <a:pt x="169131" y="7662"/>
                    <a:pt x="169162" y="7666"/>
                    <a:pt x="169194" y="7676"/>
                  </a:cubicBezTo>
                  <a:cubicBezTo>
                    <a:pt x="169422" y="7752"/>
                    <a:pt x="169677" y="7778"/>
                    <a:pt x="169905" y="7778"/>
                  </a:cubicBezTo>
                  <a:cubicBezTo>
                    <a:pt x="170020" y="7841"/>
                    <a:pt x="170083" y="7873"/>
                    <a:pt x="170137" y="7873"/>
                  </a:cubicBezTo>
                  <a:cubicBezTo>
                    <a:pt x="170191" y="7873"/>
                    <a:pt x="170236" y="7841"/>
                    <a:pt x="170312" y="7778"/>
                  </a:cubicBezTo>
                  <a:cubicBezTo>
                    <a:pt x="170363" y="7727"/>
                    <a:pt x="170363" y="7651"/>
                    <a:pt x="170312" y="7600"/>
                  </a:cubicBezTo>
                  <a:cubicBezTo>
                    <a:pt x="170270" y="7572"/>
                    <a:pt x="170236" y="7552"/>
                    <a:pt x="170205" y="7552"/>
                  </a:cubicBezTo>
                  <a:cubicBezTo>
                    <a:pt x="170180" y="7552"/>
                    <a:pt x="170157" y="7565"/>
                    <a:pt x="170134" y="7600"/>
                  </a:cubicBezTo>
                  <a:cubicBezTo>
                    <a:pt x="170121" y="7612"/>
                    <a:pt x="170115" y="7619"/>
                    <a:pt x="170109" y="7619"/>
                  </a:cubicBezTo>
                  <a:cubicBezTo>
                    <a:pt x="170102" y="7619"/>
                    <a:pt x="170096" y="7612"/>
                    <a:pt x="170083" y="7600"/>
                  </a:cubicBezTo>
                  <a:cubicBezTo>
                    <a:pt x="170020" y="7562"/>
                    <a:pt x="169950" y="7543"/>
                    <a:pt x="169880" y="7543"/>
                  </a:cubicBezTo>
                  <a:cubicBezTo>
                    <a:pt x="169810" y="7543"/>
                    <a:pt x="169740" y="7562"/>
                    <a:pt x="169677" y="7600"/>
                  </a:cubicBezTo>
                  <a:lnTo>
                    <a:pt x="169600" y="7600"/>
                  </a:lnTo>
                  <a:cubicBezTo>
                    <a:pt x="169575" y="7549"/>
                    <a:pt x="169550" y="7473"/>
                    <a:pt x="169524" y="7396"/>
                  </a:cubicBezTo>
                  <a:lnTo>
                    <a:pt x="169600" y="7320"/>
                  </a:lnTo>
                  <a:lnTo>
                    <a:pt x="169677" y="7320"/>
                  </a:lnTo>
                  <a:cubicBezTo>
                    <a:pt x="169726" y="7340"/>
                    <a:pt x="169756" y="7352"/>
                    <a:pt x="169777" y="7352"/>
                  </a:cubicBezTo>
                  <a:cubicBezTo>
                    <a:pt x="169811" y="7352"/>
                    <a:pt x="169823" y="7322"/>
                    <a:pt x="169855" y="7244"/>
                  </a:cubicBezTo>
                  <a:cubicBezTo>
                    <a:pt x="169905" y="7244"/>
                    <a:pt x="169956" y="7218"/>
                    <a:pt x="169982" y="7168"/>
                  </a:cubicBezTo>
                  <a:lnTo>
                    <a:pt x="170134" y="7142"/>
                  </a:lnTo>
                  <a:cubicBezTo>
                    <a:pt x="170160" y="7117"/>
                    <a:pt x="170185" y="7091"/>
                    <a:pt x="170210" y="7066"/>
                  </a:cubicBezTo>
                  <a:cubicBezTo>
                    <a:pt x="170244" y="7066"/>
                    <a:pt x="170278" y="7069"/>
                    <a:pt x="170309" y="7069"/>
                  </a:cubicBezTo>
                  <a:cubicBezTo>
                    <a:pt x="170371" y="7069"/>
                    <a:pt x="170422" y="7058"/>
                    <a:pt x="170439" y="6990"/>
                  </a:cubicBezTo>
                  <a:cubicBezTo>
                    <a:pt x="170465" y="7015"/>
                    <a:pt x="170515" y="7066"/>
                    <a:pt x="170541" y="7091"/>
                  </a:cubicBezTo>
                  <a:cubicBezTo>
                    <a:pt x="170576" y="7127"/>
                    <a:pt x="170601" y="7146"/>
                    <a:pt x="170627" y="7146"/>
                  </a:cubicBezTo>
                  <a:cubicBezTo>
                    <a:pt x="170657" y="7146"/>
                    <a:pt x="170690" y="7120"/>
                    <a:pt x="170744" y="7066"/>
                  </a:cubicBezTo>
                  <a:cubicBezTo>
                    <a:pt x="170871" y="7244"/>
                    <a:pt x="171100" y="7218"/>
                    <a:pt x="171303" y="7295"/>
                  </a:cubicBezTo>
                  <a:cubicBezTo>
                    <a:pt x="171303" y="7295"/>
                    <a:pt x="171329" y="7269"/>
                    <a:pt x="171354" y="7218"/>
                  </a:cubicBezTo>
                  <a:cubicBezTo>
                    <a:pt x="171481" y="7218"/>
                    <a:pt x="171532" y="7117"/>
                    <a:pt x="171608" y="7066"/>
                  </a:cubicBezTo>
                  <a:cubicBezTo>
                    <a:pt x="171634" y="7142"/>
                    <a:pt x="171710" y="7193"/>
                    <a:pt x="171786" y="7218"/>
                  </a:cubicBezTo>
                  <a:cubicBezTo>
                    <a:pt x="171964" y="7244"/>
                    <a:pt x="172117" y="7269"/>
                    <a:pt x="172294" y="7320"/>
                  </a:cubicBezTo>
                  <a:cubicBezTo>
                    <a:pt x="172330" y="7356"/>
                    <a:pt x="172360" y="7374"/>
                    <a:pt x="172384" y="7374"/>
                  </a:cubicBezTo>
                  <a:cubicBezTo>
                    <a:pt x="172412" y="7374"/>
                    <a:pt x="172433" y="7349"/>
                    <a:pt x="172447" y="7295"/>
                  </a:cubicBezTo>
                  <a:cubicBezTo>
                    <a:pt x="172472" y="7244"/>
                    <a:pt x="172498" y="7193"/>
                    <a:pt x="172549" y="7142"/>
                  </a:cubicBezTo>
                  <a:cubicBezTo>
                    <a:pt x="172625" y="7244"/>
                    <a:pt x="172676" y="7371"/>
                    <a:pt x="172777" y="7447"/>
                  </a:cubicBezTo>
                  <a:cubicBezTo>
                    <a:pt x="172814" y="7538"/>
                    <a:pt x="172863" y="7551"/>
                    <a:pt x="172925" y="7551"/>
                  </a:cubicBezTo>
                  <a:cubicBezTo>
                    <a:pt x="172950" y="7551"/>
                    <a:pt x="172977" y="7549"/>
                    <a:pt x="173006" y="7549"/>
                  </a:cubicBezTo>
                  <a:cubicBezTo>
                    <a:pt x="173040" y="7617"/>
                    <a:pt x="173085" y="7628"/>
                    <a:pt x="173142" y="7628"/>
                  </a:cubicBezTo>
                  <a:cubicBezTo>
                    <a:pt x="173170" y="7628"/>
                    <a:pt x="173201" y="7625"/>
                    <a:pt x="173235" y="7625"/>
                  </a:cubicBezTo>
                  <a:cubicBezTo>
                    <a:pt x="173269" y="7693"/>
                    <a:pt x="173314" y="7704"/>
                    <a:pt x="173370" y="7704"/>
                  </a:cubicBezTo>
                  <a:cubicBezTo>
                    <a:pt x="173399" y="7704"/>
                    <a:pt x="173430" y="7701"/>
                    <a:pt x="173464" y="7701"/>
                  </a:cubicBezTo>
                  <a:cubicBezTo>
                    <a:pt x="173484" y="7743"/>
                    <a:pt x="173522" y="7784"/>
                    <a:pt x="173577" y="7784"/>
                  </a:cubicBezTo>
                  <a:cubicBezTo>
                    <a:pt x="173589" y="7784"/>
                    <a:pt x="173602" y="7782"/>
                    <a:pt x="173616" y="7778"/>
                  </a:cubicBezTo>
                  <a:cubicBezTo>
                    <a:pt x="173642" y="7816"/>
                    <a:pt x="173667" y="7835"/>
                    <a:pt x="173692" y="7835"/>
                  </a:cubicBezTo>
                  <a:cubicBezTo>
                    <a:pt x="173718" y="7835"/>
                    <a:pt x="173743" y="7816"/>
                    <a:pt x="173769" y="7778"/>
                  </a:cubicBezTo>
                  <a:cubicBezTo>
                    <a:pt x="173896" y="7803"/>
                    <a:pt x="173997" y="7854"/>
                    <a:pt x="174099" y="7854"/>
                  </a:cubicBezTo>
                  <a:cubicBezTo>
                    <a:pt x="174121" y="7865"/>
                    <a:pt x="174144" y="7870"/>
                    <a:pt x="174166" y="7870"/>
                  </a:cubicBezTo>
                  <a:cubicBezTo>
                    <a:pt x="174250" y="7870"/>
                    <a:pt x="174333" y="7801"/>
                    <a:pt x="174353" y="7701"/>
                  </a:cubicBezTo>
                  <a:cubicBezTo>
                    <a:pt x="174531" y="7651"/>
                    <a:pt x="174556" y="7600"/>
                    <a:pt x="174480" y="7498"/>
                  </a:cubicBezTo>
                  <a:cubicBezTo>
                    <a:pt x="174404" y="7473"/>
                    <a:pt x="174379" y="7396"/>
                    <a:pt x="174353" y="7320"/>
                  </a:cubicBezTo>
                  <a:lnTo>
                    <a:pt x="174353" y="7320"/>
                  </a:lnTo>
                  <a:cubicBezTo>
                    <a:pt x="174429" y="7377"/>
                    <a:pt x="174506" y="7406"/>
                    <a:pt x="174593" y="7406"/>
                  </a:cubicBezTo>
                  <a:cubicBezTo>
                    <a:pt x="174622" y="7406"/>
                    <a:pt x="174652" y="7403"/>
                    <a:pt x="174684" y="7396"/>
                  </a:cubicBezTo>
                  <a:lnTo>
                    <a:pt x="174836" y="7396"/>
                  </a:lnTo>
                  <a:lnTo>
                    <a:pt x="174836" y="7447"/>
                  </a:lnTo>
                  <a:cubicBezTo>
                    <a:pt x="174811" y="7473"/>
                    <a:pt x="174811" y="7498"/>
                    <a:pt x="174785" y="7498"/>
                  </a:cubicBezTo>
                  <a:cubicBezTo>
                    <a:pt x="174709" y="7498"/>
                    <a:pt x="174633" y="7498"/>
                    <a:pt x="174607" y="7549"/>
                  </a:cubicBezTo>
                  <a:cubicBezTo>
                    <a:pt x="174607" y="7651"/>
                    <a:pt x="174556" y="7727"/>
                    <a:pt x="174506" y="7803"/>
                  </a:cubicBezTo>
                  <a:cubicBezTo>
                    <a:pt x="174455" y="7854"/>
                    <a:pt x="174506" y="7930"/>
                    <a:pt x="174556" y="7981"/>
                  </a:cubicBezTo>
                  <a:cubicBezTo>
                    <a:pt x="174575" y="7990"/>
                    <a:pt x="174597" y="7996"/>
                    <a:pt x="174620" y="7996"/>
                  </a:cubicBezTo>
                  <a:cubicBezTo>
                    <a:pt x="174660" y="7996"/>
                    <a:pt x="174702" y="7978"/>
                    <a:pt x="174734" y="7930"/>
                  </a:cubicBezTo>
                  <a:cubicBezTo>
                    <a:pt x="174836" y="7879"/>
                    <a:pt x="174963" y="7854"/>
                    <a:pt x="175065" y="7854"/>
                  </a:cubicBezTo>
                  <a:cubicBezTo>
                    <a:pt x="175116" y="7854"/>
                    <a:pt x="175192" y="7828"/>
                    <a:pt x="175217" y="7778"/>
                  </a:cubicBezTo>
                  <a:lnTo>
                    <a:pt x="175294" y="7701"/>
                  </a:lnTo>
                  <a:lnTo>
                    <a:pt x="175370" y="7701"/>
                  </a:lnTo>
                  <a:cubicBezTo>
                    <a:pt x="175446" y="7727"/>
                    <a:pt x="175522" y="7803"/>
                    <a:pt x="175573" y="7803"/>
                  </a:cubicBezTo>
                  <a:cubicBezTo>
                    <a:pt x="175649" y="7803"/>
                    <a:pt x="175675" y="7676"/>
                    <a:pt x="175700" y="7625"/>
                  </a:cubicBezTo>
                  <a:cubicBezTo>
                    <a:pt x="175726" y="7600"/>
                    <a:pt x="175726" y="7574"/>
                    <a:pt x="175751" y="7574"/>
                  </a:cubicBezTo>
                  <a:cubicBezTo>
                    <a:pt x="175796" y="7556"/>
                    <a:pt x="175844" y="7548"/>
                    <a:pt x="175892" y="7548"/>
                  </a:cubicBezTo>
                  <a:cubicBezTo>
                    <a:pt x="175980" y="7548"/>
                    <a:pt x="176067" y="7576"/>
                    <a:pt x="176132" y="7625"/>
                  </a:cubicBezTo>
                  <a:cubicBezTo>
                    <a:pt x="176217" y="7724"/>
                    <a:pt x="176271" y="7776"/>
                    <a:pt x="176323" y="7776"/>
                  </a:cubicBezTo>
                  <a:cubicBezTo>
                    <a:pt x="176365" y="7776"/>
                    <a:pt x="176406" y="7743"/>
                    <a:pt x="176463" y="7676"/>
                  </a:cubicBezTo>
                  <a:cubicBezTo>
                    <a:pt x="176514" y="7600"/>
                    <a:pt x="176615" y="7574"/>
                    <a:pt x="176691" y="7574"/>
                  </a:cubicBezTo>
                  <a:lnTo>
                    <a:pt x="176818" y="7574"/>
                  </a:lnTo>
                  <a:cubicBezTo>
                    <a:pt x="176996" y="7625"/>
                    <a:pt x="177200" y="7651"/>
                    <a:pt x="177403" y="7651"/>
                  </a:cubicBezTo>
                  <a:cubicBezTo>
                    <a:pt x="177556" y="7612"/>
                    <a:pt x="177708" y="7612"/>
                    <a:pt x="177857" y="7612"/>
                  </a:cubicBezTo>
                  <a:cubicBezTo>
                    <a:pt x="178007" y="7612"/>
                    <a:pt x="178153" y="7612"/>
                    <a:pt x="178293" y="7574"/>
                  </a:cubicBezTo>
                  <a:cubicBezTo>
                    <a:pt x="178324" y="7568"/>
                    <a:pt x="178356" y="7565"/>
                    <a:pt x="178388" y="7565"/>
                  </a:cubicBezTo>
                  <a:cubicBezTo>
                    <a:pt x="178483" y="7565"/>
                    <a:pt x="178579" y="7593"/>
                    <a:pt x="178674" y="7651"/>
                  </a:cubicBezTo>
                  <a:cubicBezTo>
                    <a:pt x="178928" y="7778"/>
                    <a:pt x="179208" y="7727"/>
                    <a:pt x="179462" y="7828"/>
                  </a:cubicBezTo>
                  <a:cubicBezTo>
                    <a:pt x="179474" y="7835"/>
                    <a:pt x="179489" y="7838"/>
                    <a:pt x="179503" y="7838"/>
                  </a:cubicBezTo>
                  <a:cubicBezTo>
                    <a:pt x="179548" y="7838"/>
                    <a:pt x="179595" y="7809"/>
                    <a:pt x="179614" y="7752"/>
                  </a:cubicBezTo>
                  <a:cubicBezTo>
                    <a:pt x="179640" y="7625"/>
                    <a:pt x="179741" y="7676"/>
                    <a:pt x="179818" y="7651"/>
                  </a:cubicBezTo>
                  <a:cubicBezTo>
                    <a:pt x="179857" y="7637"/>
                    <a:pt x="179890" y="7631"/>
                    <a:pt x="179917" y="7631"/>
                  </a:cubicBezTo>
                  <a:cubicBezTo>
                    <a:pt x="179995" y="7631"/>
                    <a:pt x="180027" y="7683"/>
                    <a:pt x="180046" y="7778"/>
                  </a:cubicBezTo>
                  <a:cubicBezTo>
                    <a:pt x="180046" y="7778"/>
                    <a:pt x="180097" y="7803"/>
                    <a:pt x="180123" y="7803"/>
                  </a:cubicBezTo>
                  <a:cubicBezTo>
                    <a:pt x="180123" y="7803"/>
                    <a:pt x="180148" y="7752"/>
                    <a:pt x="180148" y="7752"/>
                  </a:cubicBezTo>
                  <a:cubicBezTo>
                    <a:pt x="180148" y="7651"/>
                    <a:pt x="180148" y="7574"/>
                    <a:pt x="180173" y="7473"/>
                  </a:cubicBezTo>
                  <a:cubicBezTo>
                    <a:pt x="180194" y="7432"/>
                    <a:pt x="180214" y="7420"/>
                    <a:pt x="180234" y="7420"/>
                  </a:cubicBezTo>
                  <a:cubicBezTo>
                    <a:pt x="180265" y="7420"/>
                    <a:pt x="180295" y="7447"/>
                    <a:pt x="180326" y="7447"/>
                  </a:cubicBezTo>
                  <a:cubicBezTo>
                    <a:pt x="180339" y="7473"/>
                    <a:pt x="180351" y="7485"/>
                    <a:pt x="180367" y="7485"/>
                  </a:cubicBezTo>
                  <a:cubicBezTo>
                    <a:pt x="180383" y="7485"/>
                    <a:pt x="180402" y="7473"/>
                    <a:pt x="180428" y="7447"/>
                  </a:cubicBezTo>
                  <a:lnTo>
                    <a:pt x="180580" y="7447"/>
                  </a:lnTo>
                  <a:lnTo>
                    <a:pt x="180605" y="7498"/>
                  </a:lnTo>
                  <a:cubicBezTo>
                    <a:pt x="180648" y="7519"/>
                    <a:pt x="180672" y="7531"/>
                    <a:pt x="180699" y="7531"/>
                  </a:cubicBezTo>
                  <a:cubicBezTo>
                    <a:pt x="180738" y="7531"/>
                    <a:pt x="180781" y="7507"/>
                    <a:pt x="180885" y="7447"/>
                  </a:cubicBezTo>
                  <a:cubicBezTo>
                    <a:pt x="180910" y="7523"/>
                    <a:pt x="180961" y="7523"/>
                    <a:pt x="181038" y="7523"/>
                  </a:cubicBezTo>
                  <a:cubicBezTo>
                    <a:pt x="181112" y="7583"/>
                    <a:pt x="181160" y="7608"/>
                    <a:pt x="181203" y="7608"/>
                  </a:cubicBezTo>
                  <a:cubicBezTo>
                    <a:pt x="181233" y="7608"/>
                    <a:pt x="181260" y="7595"/>
                    <a:pt x="181292" y="7574"/>
                  </a:cubicBezTo>
                  <a:cubicBezTo>
                    <a:pt x="181343" y="7549"/>
                    <a:pt x="181393" y="7498"/>
                    <a:pt x="181419" y="7447"/>
                  </a:cubicBezTo>
                  <a:cubicBezTo>
                    <a:pt x="181444" y="7574"/>
                    <a:pt x="181444" y="7574"/>
                    <a:pt x="181571" y="7600"/>
                  </a:cubicBezTo>
                  <a:cubicBezTo>
                    <a:pt x="181571" y="7676"/>
                    <a:pt x="181647" y="7701"/>
                    <a:pt x="181724" y="7727"/>
                  </a:cubicBezTo>
                  <a:lnTo>
                    <a:pt x="181800" y="7778"/>
                  </a:lnTo>
                  <a:lnTo>
                    <a:pt x="181876" y="7803"/>
                  </a:lnTo>
                  <a:cubicBezTo>
                    <a:pt x="181889" y="7816"/>
                    <a:pt x="181902" y="7822"/>
                    <a:pt x="181914" y="7822"/>
                  </a:cubicBezTo>
                  <a:cubicBezTo>
                    <a:pt x="181927" y="7822"/>
                    <a:pt x="181940" y="7816"/>
                    <a:pt x="181952" y="7803"/>
                  </a:cubicBezTo>
                  <a:lnTo>
                    <a:pt x="182029" y="7803"/>
                  </a:lnTo>
                  <a:cubicBezTo>
                    <a:pt x="182181" y="7828"/>
                    <a:pt x="182308" y="7879"/>
                    <a:pt x="182461" y="7930"/>
                  </a:cubicBezTo>
                  <a:cubicBezTo>
                    <a:pt x="182537" y="7930"/>
                    <a:pt x="182613" y="7905"/>
                    <a:pt x="182664" y="7854"/>
                  </a:cubicBezTo>
                  <a:cubicBezTo>
                    <a:pt x="182693" y="7839"/>
                    <a:pt x="182723" y="7825"/>
                    <a:pt x="182752" y="7825"/>
                  </a:cubicBezTo>
                  <a:cubicBezTo>
                    <a:pt x="182774" y="7825"/>
                    <a:pt x="182795" y="7832"/>
                    <a:pt x="182817" y="7854"/>
                  </a:cubicBezTo>
                  <a:cubicBezTo>
                    <a:pt x="182867" y="7879"/>
                    <a:pt x="182893" y="7905"/>
                    <a:pt x="182944" y="7930"/>
                  </a:cubicBezTo>
                  <a:cubicBezTo>
                    <a:pt x="182944" y="7956"/>
                    <a:pt x="182944" y="8006"/>
                    <a:pt x="182944" y="8032"/>
                  </a:cubicBezTo>
                  <a:cubicBezTo>
                    <a:pt x="182957" y="8086"/>
                    <a:pt x="182971" y="8112"/>
                    <a:pt x="182996" y="8112"/>
                  </a:cubicBezTo>
                  <a:cubicBezTo>
                    <a:pt x="183018" y="8112"/>
                    <a:pt x="183049" y="8093"/>
                    <a:pt x="183096" y="8057"/>
                  </a:cubicBezTo>
                  <a:lnTo>
                    <a:pt x="183249" y="8057"/>
                  </a:lnTo>
                  <a:cubicBezTo>
                    <a:pt x="183278" y="8101"/>
                    <a:pt x="183308" y="8129"/>
                    <a:pt x="183337" y="8129"/>
                  </a:cubicBezTo>
                  <a:cubicBezTo>
                    <a:pt x="183359" y="8129"/>
                    <a:pt x="183380" y="8115"/>
                    <a:pt x="183401" y="8083"/>
                  </a:cubicBezTo>
                  <a:lnTo>
                    <a:pt x="183503" y="8083"/>
                  </a:lnTo>
                  <a:cubicBezTo>
                    <a:pt x="183541" y="8133"/>
                    <a:pt x="183592" y="8159"/>
                    <a:pt x="183643" y="8159"/>
                  </a:cubicBezTo>
                  <a:cubicBezTo>
                    <a:pt x="183693" y="8159"/>
                    <a:pt x="183744" y="8133"/>
                    <a:pt x="183782" y="8083"/>
                  </a:cubicBezTo>
                  <a:lnTo>
                    <a:pt x="183884" y="8057"/>
                  </a:lnTo>
                  <a:cubicBezTo>
                    <a:pt x="183910" y="8057"/>
                    <a:pt x="183938" y="8060"/>
                    <a:pt x="183966" y="8060"/>
                  </a:cubicBezTo>
                  <a:cubicBezTo>
                    <a:pt x="184022" y="8060"/>
                    <a:pt x="184079" y="8049"/>
                    <a:pt x="184113" y="7981"/>
                  </a:cubicBezTo>
                  <a:lnTo>
                    <a:pt x="184113" y="7930"/>
                  </a:lnTo>
                  <a:lnTo>
                    <a:pt x="184240" y="7778"/>
                  </a:lnTo>
                  <a:lnTo>
                    <a:pt x="184265" y="7752"/>
                  </a:lnTo>
                  <a:cubicBezTo>
                    <a:pt x="184274" y="7755"/>
                    <a:pt x="184283" y="7756"/>
                    <a:pt x="184292" y="7756"/>
                  </a:cubicBezTo>
                  <a:cubicBezTo>
                    <a:pt x="184333" y="7756"/>
                    <a:pt x="184374" y="7731"/>
                    <a:pt x="184414" y="7731"/>
                  </a:cubicBezTo>
                  <a:cubicBezTo>
                    <a:pt x="184441" y="7731"/>
                    <a:pt x="184467" y="7742"/>
                    <a:pt x="184494" y="7778"/>
                  </a:cubicBezTo>
                  <a:cubicBezTo>
                    <a:pt x="184532" y="7841"/>
                    <a:pt x="184558" y="7873"/>
                    <a:pt x="184580" y="7873"/>
                  </a:cubicBezTo>
                  <a:cubicBezTo>
                    <a:pt x="184602" y="7873"/>
                    <a:pt x="184621" y="7841"/>
                    <a:pt x="184647" y="7778"/>
                  </a:cubicBezTo>
                  <a:cubicBezTo>
                    <a:pt x="184672" y="7752"/>
                    <a:pt x="184723" y="7701"/>
                    <a:pt x="184748" y="7676"/>
                  </a:cubicBezTo>
                  <a:cubicBezTo>
                    <a:pt x="184774" y="7727"/>
                    <a:pt x="184850" y="7752"/>
                    <a:pt x="184926" y="7752"/>
                  </a:cubicBezTo>
                  <a:lnTo>
                    <a:pt x="185587" y="7752"/>
                  </a:lnTo>
                  <a:cubicBezTo>
                    <a:pt x="185587" y="7778"/>
                    <a:pt x="185587" y="7803"/>
                    <a:pt x="185587" y="7828"/>
                  </a:cubicBezTo>
                  <a:lnTo>
                    <a:pt x="185511" y="7828"/>
                  </a:lnTo>
                  <a:cubicBezTo>
                    <a:pt x="185384" y="7854"/>
                    <a:pt x="185358" y="7905"/>
                    <a:pt x="185434" y="7956"/>
                  </a:cubicBezTo>
                  <a:cubicBezTo>
                    <a:pt x="185511" y="8057"/>
                    <a:pt x="185562" y="8159"/>
                    <a:pt x="185587" y="8260"/>
                  </a:cubicBezTo>
                  <a:cubicBezTo>
                    <a:pt x="185614" y="8315"/>
                    <a:pt x="185634" y="8340"/>
                    <a:pt x="185670" y="8340"/>
                  </a:cubicBezTo>
                  <a:cubicBezTo>
                    <a:pt x="185702" y="8340"/>
                    <a:pt x="185745" y="8321"/>
                    <a:pt x="185816" y="8286"/>
                  </a:cubicBezTo>
                  <a:cubicBezTo>
                    <a:pt x="185892" y="8286"/>
                    <a:pt x="185943" y="8260"/>
                    <a:pt x="185994" y="8210"/>
                  </a:cubicBezTo>
                  <a:lnTo>
                    <a:pt x="186044" y="8210"/>
                  </a:lnTo>
                  <a:lnTo>
                    <a:pt x="186044" y="8362"/>
                  </a:lnTo>
                  <a:lnTo>
                    <a:pt x="185968" y="8438"/>
                  </a:lnTo>
                  <a:lnTo>
                    <a:pt x="185841" y="8438"/>
                  </a:lnTo>
                  <a:cubicBezTo>
                    <a:pt x="185765" y="8464"/>
                    <a:pt x="185739" y="8540"/>
                    <a:pt x="185739" y="8616"/>
                  </a:cubicBezTo>
                  <a:cubicBezTo>
                    <a:pt x="185739" y="8693"/>
                    <a:pt x="185816" y="8743"/>
                    <a:pt x="185867" y="8743"/>
                  </a:cubicBezTo>
                  <a:cubicBezTo>
                    <a:pt x="185991" y="8743"/>
                    <a:pt x="186108" y="8766"/>
                    <a:pt x="186222" y="8766"/>
                  </a:cubicBezTo>
                  <a:cubicBezTo>
                    <a:pt x="186317" y="8766"/>
                    <a:pt x="186409" y="8750"/>
                    <a:pt x="186502" y="8693"/>
                  </a:cubicBezTo>
                  <a:lnTo>
                    <a:pt x="186654" y="8667"/>
                  </a:lnTo>
                  <a:cubicBezTo>
                    <a:pt x="186756" y="8616"/>
                    <a:pt x="186781" y="8515"/>
                    <a:pt x="186807" y="8438"/>
                  </a:cubicBezTo>
                  <a:lnTo>
                    <a:pt x="186807" y="8362"/>
                  </a:lnTo>
                  <a:lnTo>
                    <a:pt x="186756" y="8210"/>
                  </a:lnTo>
                  <a:cubicBezTo>
                    <a:pt x="186883" y="8210"/>
                    <a:pt x="187010" y="8184"/>
                    <a:pt x="187137" y="8133"/>
                  </a:cubicBezTo>
                  <a:lnTo>
                    <a:pt x="187264" y="8286"/>
                  </a:lnTo>
                  <a:cubicBezTo>
                    <a:pt x="187214" y="8311"/>
                    <a:pt x="187163" y="8337"/>
                    <a:pt x="187112" y="8388"/>
                  </a:cubicBezTo>
                  <a:cubicBezTo>
                    <a:pt x="187086" y="8413"/>
                    <a:pt x="187086" y="8413"/>
                    <a:pt x="187086" y="8438"/>
                  </a:cubicBezTo>
                  <a:cubicBezTo>
                    <a:pt x="187086" y="8489"/>
                    <a:pt x="187137" y="8489"/>
                    <a:pt x="187188" y="8489"/>
                  </a:cubicBezTo>
                  <a:cubicBezTo>
                    <a:pt x="187214" y="8464"/>
                    <a:pt x="187239" y="8464"/>
                    <a:pt x="187290" y="8438"/>
                  </a:cubicBezTo>
                  <a:cubicBezTo>
                    <a:pt x="187303" y="8464"/>
                    <a:pt x="187315" y="8477"/>
                    <a:pt x="187328" y="8477"/>
                  </a:cubicBezTo>
                  <a:cubicBezTo>
                    <a:pt x="187341" y="8477"/>
                    <a:pt x="187353" y="8464"/>
                    <a:pt x="187366" y="8438"/>
                  </a:cubicBezTo>
                  <a:lnTo>
                    <a:pt x="187442" y="8362"/>
                  </a:lnTo>
                  <a:cubicBezTo>
                    <a:pt x="187493" y="8337"/>
                    <a:pt x="187493" y="8311"/>
                    <a:pt x="187442" y="8286"/>
                  </a:cubicBezTo>
                  <a:cubicBezTo>
                    <a:pt x="187442" y="8260"/>
                    <a:pt x="187442" y="8235"/>
                    <a:pt x="187442" y="8210"/>
                  </a:cubicBezTo>
                  <a:cubicBezTo>
                    <a:pt x="187458" y="8113"/>
                    <a:pt x="187475" y="8078"/>
                    <a:pt x="187523" y="8078"/>
                  </a:cubicBezTo>
                  <a:cubicBezTo>
                    <a:pt x="187551" y="8078"/>
                    <a:pt x="187590" y="8089"/>
                    <a:pt x="187646" y="8108"/>
                  </a:cubicBezTo>
                  <a:lnTo>
                    <a:pt x="187671" y="8133"/>
                  </a:lnTo>
                  <a:cubicBezTo>
                    <a:pt x="187696" y="8172"/>
                    <a:pt x="187722" y="8191"/>
                    <a:pt x="187747" y="8191"/>
                  </a:cubicBezTo>
                  <a:cubicBezTo>
                    <a:pt x="187773" y="8191"/>
                    <a:pt x="187798" y="8172"/>
                    <a:pt x="187824" y="8133"/>
                  </a:cubicBezTo>
                  <a:cubicBezTo>
                    <a:pt x="187900" y="8083"/>
                    <a:pt x="187976" y="8057"/>
                    <a:pt x="188078" y="8057"/>
                  </a:cubicBezTo>
                  <a:cubicBezTo>
                    <a:pt x="188129" y="8032"/>
                    <a:pt x="188154" y="8032"/>
                    <a:pt x="188205" y="7981"/>
                  </a:cubicBezTo>
                  <a:lnTo>
                    <a:pt x="188281" y="7981"/>
                  </a:lnTo>
                  <a:cubicBezTo>
                    <a:pt x="188332" y="7968"/>
                    <a:pt x="188376" y="7962"/>
                    <a:pt x="188421" y="7962"/>
                  </a:cubicBezTo>
                  <a:cubicBezTo>
                    <a:pt x="188465" y="7962"/>
                    <a:pt x="188510" y="7968"/>
                    <a:pt x="188561" y="7981"/>
                  </a:cubicBezTo>
                  <a:cubicBezTo>
                    <a:pt x="188611" y="7981"/>
                    <a:pt x="188688" y="8057"/>
                    <a:pt x="188739" y="8057"/>
                  </a:cubicBezTo>
                  <a:cubicBezTo>
                    <a:pt x="188866" y="8057"/>
                    <a:pt x="188764" y="7930"/>
                    <a:pt x="188840" y="7905"/>
                  </a:cubicBezTo>
                  <a:cubicBezTo>
                    <a:pt x="188891" y="7854"/>
                    <a:pt x="188967" y="7828"/>
                    <a:pt x="189043" y="7803"/>
                  </a:cubicBezTo>
                  <a:cubicBezTo>
                    <a:pt x="189120" y="7803"/>
                    <a:pt x="189171" y="7803"/>
                    <a:pt x="189171" y="7905"/>
                  </a:cubicBezTo>
                  <a:cubicBezTo>
                    <a:pt x="189196" y="8083"/>
                    <a:pt x="189348" y="8159"/>
                    <a:pt x="189476" y="8260"/>
                  </a:cubicBezTo>
                  <a:cubicBezTo>
                    <a:pt x="189522" y="8306"/>
                    <a:pt x="189554" y="8326"/>
                    <a:pt x="189580" y="8326"/>
                  </a:cubicBezTo>
                  <a:cubicBezTo>
                    <a:pt x="189624" y="8326"/>
                    <a:pt x="189646" y="8265"/>
                    <a:pt x="189679" y="8184"/>
                  </a:cubicBezTo>
                  <a:cubicBezTo>
                    <a:pt x="189679" y="8184"/>
                    <a:pt x="189704" y="8159"/>
                    <a:pt x="189704" y="8133"/>
                  </a:cubicBezTo>
                  <a:cubicBezTo>
                    <a:pt x="189730" y="8108"/>
                    <a:pt x="189755" y="8057"/>
                    <a:pt x="189781" y="8032"/>
                  </a:cubicBezTo>
                  <a:cubicBezTo>
                    <a:pt x="189882" y="8032"/>
                    <a:pt x="189908" y="8108"/>
                    <a:pt x="189933" y="8210"/>
                  </a:cubicBezTo>
                  <a:cubicBezTo>
                    <a:pt x="189882" y="8235"/>
                    <a:pt x="189857" y="8286"/>
                    <a:pt x="189806" y="8337"/>
                  </a:cubicBezTo>
                  <a:cubicBezTo>
                    <a:pt x="189755" y="8362"/>
                    <a:pt x="189730" y="8413"/>
                    <a:pt x="189806" y="8489"/>
                  </a:cubicBezTo>
                  <a:cubicBezTo>
                    <a:pt x="189860" y="8525"/>
                    <a:pt x="189888" y="8561"/>
                    <a:pt x="189918" y="8561"/>
                  </a:cubicBezTo>
                  <a:cubicBezTo>
                    <a:pt x="189931" y="8561"/>
                    <a:pt x="189944" y="8555"/>
                    <a:pt x="189958" y="8540"/>
                  </a:cubicBezTo>
                  <a:cubicBezTo>
                    <a:pt x="190035" y="8438"/>
                    <a:pt x="190187" y="8464"/>
                    <a:pt x="190238" y="8311"/>
                  </a:cubicBezTo>
                  <a:lnTo>
                    <a:pt x="190213" y="8286"/>
                  </a:lnTo>
                  <a:cubicBezTo>
                    <a:pt x="190314" y="8286"/>
                    <a:pt x="190416" y="8286"/>
                    <a:pt x="190467" y="8210"/>
                  </a:cubicBezTo>
                  <a:lnTo>
                    <a:pt x="190543" y="8108"/>
                  </a:lnTo>
                  <a:lnTo>
                    <a:pt x="190619" y="8032"/>
                  </a:lnTo>
                  <a:cubicBezTo>
                    <a:pt x="190670" y="8057"/>
                    <a:pt x="190721" y="8083"/>
                    <a:pt x="190797" y="8108"/>
                  </a:cubicBezTo>
                  <a:cubicBezTo>
                    <a:pt x="190807" y="8113"/>
                    <a:pt x="190816" y="8115"/>
                    <a:pt x="190825" y="8115"/>
                  </a:cubicBezTo>
                  <a:cubicBezTo>
                    <a:pt x="190866" y="8115"/>
                    <a:pt x="190904" y="8073"/>
                    <a:pt x="190924" y="8032"/>
                  </a:cubicBezTo>
                  <a:cubicBezTo>
                    <a:pt x="191051" y="8057"/>
                    <a:pt x="191204" y="8083"/>
                    <a:pt x="191331" y="8083"/>
                  </a:cubicBezTo>
                  <a:cubicBezTo>
                    <a:pt x="191356" y="8087"/>
                    <a:pt x="191381" y="8089"/>
                    <a:pt x="191405" y="8089"/>
                  </a:cubicBezTo>
                  <a:cubicBezTo>
                    <a:pt x="191524" y="8089"/>
                    <a:pt x="191623" y="8036"/>
                    <a:pt x="191687" y="7930"/>
                  </a:cubicBezTo>
                  <a:cubicBezTo>
                    <a:pt x="191687" y="7905"/>
                    <a:pt x="191687" y="7905"/>
                    <a:pt x="191687" y="7879"/>
                  </a:cubicBezTo>
                  <a:cubicBezTo>
                    <a:pt x="191763" y="7879"/>
                    <a:pt x="191839" y="7905"/>
                    <a:pt x="191915" y="7956"/>
                  </a:cubicBezTo>
                  <a:cubicBezTo>
                    <a:pt x="191943" y="7996"/>
                    <a:pt x="191970" y="8023"/>
                    <a:pt x="191997" y="8023"/>
                  </a:cubicBezTo>
                  <a:cubicBezTo>
                    <a:pt x="192021" y="8023"/>
                    <a:pt x="192044" y="8003"/>
                    <a:pt x="192068" y="7956"/>
                  </a:cubicBezTo>
                  <a:lnTo>
                    <a:pt x="192475" y="7956"/>
                  </a:lnTo>
                  <a:cubicBezTo>
                    <a:pt x="192498" y="7990"/>
                    <a:pt x="192521" y="8004"/>
                    <a:pt x="192543" y="8004"/>
                  </a:cubicBezTo>
                  <a:cubicBezTo>
                    <a:pt x="192571" y="8004"/>
                    <a:pt x="192599" y="7983"/>
                    <a:pt x="192627" y="7956"/>
                  </a:cubicBezTo>
                  <a:cubicBezTo>
                    <a:pt x="192701" y="7924"/>
                    <a:pt x="192744" y="7905"/>
                    <a:pt x="192778" y="7905"/>
                  </a:cubicBezTo>
                  <a:cubicBezTo>
                    <a:pt x="192827" y="7905"/>
                    <a:pt x="192858" y="7942"/>
                    <a:pt x="192932" y="8032"/>
                  </a:cubicBezTo>
                  <a:lnTo>
                    <a:pt x="193008" y="8108"/>
                  </a:lnTo>
                  <a:cubicBezTo>
                    <a:pt x="193034" y="8146"/>
                    <a:pt x="193059" y="8165"/>
                    <a:pt x="193088" y="8165"/>
                  </a:cubicBezTo>
                  <a:cubicBezTo>
                    <a:pt x="193116" y="8165"/>
                    <a:pt x="193148" y="8146"/>
                    <a:pt x="193186" y="8108"/>
                  </a:cubicBezTo>
                  <a:cubicBezTo>
                    <a:pt x="193320" y="8165"/>
                    <a:pt x="193482" y="8194"/>
                    <a:pt x="193640" y="8194"/>
                  </a:cubicBezTo>
                  <a:cubicBezTo>
                    <a:pt x="193693" y="8194"/>
                    <a:pt x="193745" y="8191"/>
                    <a:pt x="193796" y="8184"/>
                  </a:cubicBezTo>
                  <a:cubicBezTo>
                    <a:pt x="193822" y="8286"/>
                    <a:pt x="193974" y="8235"/>
                    <a:pt x="194025" y="8337"/>
                  </a:cubicBezTo>
                  <a:cubicBezTo>
                    <a:pt x="194076" y="8438"/>
                    <a:pt x="194025" y="8540"/>
                    <a:pt x="194025" y="8642"/>
                  </a:cubicBezTo>
                  <a:cubicBezTo>
                    <a:pt x="194063" y="8680"/>
                    <a:pt x="194082" y="8699"/>
                    <a:pt x="194101" y="8699"/>
                  </a:cubicBezTo>
                  <a:cubicBezTo>
                    <a:pt x="194120" y="8699"/>
                    <a:pt x="194139" y="8680"/>
                    <a:pt x="194177" y="8642"/>
                  </a:cubicBezTo>
                  <a:cubicBezTo>
                    <a:pt x="194177" y="8565"/>
                    <a:pt x="194177" y="8489"/>
                    <a:pt x="194203" y="8413"/>
                  </a:cubicBezTo>
                  <a:cubicBezTo>
                    <a:pt x="194254" y="8413"/>
                    <a:pt x="194305" y="8388"/>
                    <a:pt x="194330" y="8337"/>
                  </a:cubicBezTo>
                  <a:cubicBezTo>
                    <a:pt x="194457" y="8235"/>
                    <a:pt x="194584" y="8159"/>
                    <a:pt x="194711" y="8057"/>
                  </a:cubicBezTo>
                  <a:cubicBezTo>
                    <a:pt x="194737" y="8032"/>
                    <a:pt x="194737" y="7981"/>
                    <a:pt x="194762" y="7930"/>
                  </a:cubicBezTo>
                  <a:cubicBezTo>
                    <a:pt x="194776" y="7937"/>
                    <a:pt x="194787" y="7940"/>
                    <a:pt x="194798" y="7940"/>
                  </a:cubicBezTo>
                  <a:cubicBezTo>
                    <a:pt x="194827" y="7940"/>
                    <a:pt x="194845" y="7916"/>
                    <a:pt x="194864" y="7879"/>
                  </a:cubicBezTo>
                  <a:cubicBezTo>
                    <a:pt x="194915" y="7879"/>
                    <a:pt x="194991" y="7930"/>
                    <a:pt x="195042" y="7930"/>
                  </a:cubicBezTo>
                  <a:cubicBezTo>
                    <a:pt x="195051" y="7935"/>
                    <a:pt x="195060" y="7937"/>
                    <a:pt x="195070" y="7937"/>
                  </a:cubicBezTo>
                  <a:cubicBezTo>
                    <a:pt x="195116" y="7937"/>
                    <a:pt x="195164" y="7891"/>
                    <a:pt x="195143" y="7828"/>
                  </a:cubicBezTo>
                  <a:cubicBezTo>
                    <a:pt x="195118" y="7778"/>
                    <a:pt x="195092" y="7701"/>
                    <a:pt x="195067" y="7651"/>
                  </a:cubicBezTo>
                  <a:lnTo>
                    <a:pt x="194991" y="7498"/>
                  </a:lnTo>
                  <a:cubicBezTo>
                    <a:pt x="195118" y="7447"/>
                    <a:pt x="195245" y="7422"/>
                    <a:pt x="195372" y="7422"/>
                  </a:cubicBezTo>
                  <a:lnTo>
                    <a:pt x="195372" y="7905"/>
                  </a:lnTo>
                  <a:lnTo>
                    <a:pt x="195296" y="7981"/>
                  </a:lnTo>
                  <a:cubicBezTo>
                    <a:pt x="195296" y="8032"/>
                    <a:pt x="195296" y="8083"/>
                    <a:pt x="195270" y="8133"/>
                  </a:cubicBezTo>
                  <a:cubicBezTo>
                    <a:pt x="195245" y="8159"/>
                    <a:pt x="195143" y="8260"/>
                    <a:pt x="195143" y="8362"/>
                  </a:cubicBezTo>
                  <a:cubicBezTo>
                    <a:pt x="195143" y="8438"/>
                    <a:pt x="195194" y="8438"/>
                    <a:pt x="195220" y="8489"/>
                  </a:cubicBezTo>
                  <a:cubicBezTo>
                    <a:pt x="195245" y="8515"/>
                    <a:pt x="195270" y="8540"/>
                    <a:pt x="195296" y="8540"/>
                  </a:cubicBezTo>
                  <a:cubicBezTo>
                    <a:pt x="195347" y="8540"/>
                    <a:pt x="195372" y="8515"/>
                    <a:pt x="195372" y="8464"/>
                  </a:cubicBezTo>
                  <a:cubicBezTo>
                    <a:pt x="195372" y="8438"/>
                    <a:pt x="195372" y="8337"/>
                    <a:pt x="195372" y="8286"/>
                  </a:cubicBezTo>
                  <a:cubicBezTo>
                    <a:pt x="195397" y="8260"/>
                    <a:pt x="195423" y="8235"/>
                    <a:pt x="195423" y="8184"/>
                  </a:cubicBezTo>
                  <a:cubicBezTo>
                    <a:pt x="195423" y="8184"/>
                    <a:pt x="195423" y="8159"/>
                    <a:pt x="195423" y="8133"/>
                  </a:cubicBezTo>
                  <a:cubicBezTo>
                    <a:pt x="195525" y="8057"/>
                    <a:pt x="195499" y="7981"/>
                    <a:pt x="195499" y="7879"/>
                  </a:cubicBezTo>
                  <a:lnTo>
                    <a:pt x="195499" y="7676"/>
                  </a:lnTo>
                  <a:cubicBezTo>
                    <a:pt x="195499" y="7651"/>
                    <a:pt x="195499" y="7625"/>
                    <a:pt x="195499" y="7600"/>
                  </a:cubicBezTo>
                  <a:lnTo>
                    <a:pt x="195525" y="7523"/>
                  </a:lnTo>
                  <a:cubicBezTo>
                    <a:pt x="195550" y="7549"/>
                    <a:pt x="195575" y="7625"/>
                    <a:pt x="195575" y="7701"/>
                  </a:cubicBezTo>
                  <a:cubicBezTo>
                    <a:pt x="195575" y="7828"/>
                    <a:pt x="195601" y="7956"/>
                    <a:pt x="195677" y="8057"/>
                  </a:cubicBezTo>
                  <a:cubicBezTo>
                    <a:pt x="195690" y="8095"/>
                    <a:pt x="195728" y="8121"/>
                    <a:pt x="195769" y="8121"/>
                  </a:cubicBezTo>
                  <a:cubicBezTo>
                    <a:pt x="195810" y="8121"/>
                    <a:pt x="195855" y="8095"/>
                    <a:pt x="195880" y="8032"/>
                  </a:cubicBezTo>
                  <a:lnTo>
                    <a:pt x="195880" y="7930"/>
                  </a:lnTo>
                  <a:cubicBezTo>
                    <a:pt x="195880" y="7879"/>
                    <a:pt x="195880" y="7803"/>
                    <a:pt x="195830" y="7752"/>
                  </a:cubicBezTo>
                  <a:cubicBezTo>
                    <a:pt x="195779" y="7727"/>
                    <a:pt x="195753" y="7651"/>
                    <a:pt x="195728" y="7600"/>
                  </a:cubicBezTo>
                  <a:cubicBezTo>
                    <a:pt x="195779" y="7600"/>
                    <a:pt x="195855" y="7600"/>
                    <a:pt x="195855" y="7523"/>
                  </a:cubicBezTo>
                  <a:cubicBezTo>
                    <a:pt x="195855" y="7473"/>
                    <a:pt x="195804" y="7447"/>
                    <a:pt x="195753" y="7422"/>
                  </a:cubicBezTo>
                  <a:cubicBezTo>
                    <a:pt x="195702" y="7422"/>
                    <a:pt x="195685" y="7399"/>
                    <a:pt x="195672" y="7399"/>
                  </a:cubicBezTo>
                  <a:cubicBezTo>
                    <a:pt x="195666" y="7399"/>
                    <a:pt x="195660" y="7405"/>
                    <a:pt x="195652" y="7422"/>
                  </a:cubicBezTo>
                  <a:cubicBezTo>
                    <a:pt x="195575" y="7320"/>
                    <a:pt x="195575" y="7320"/>
                    <a:pt x="195652" y="7193"/>
                  </a:cubicBezTo>
                  <a:cubicBezTo>
                    <a:pt x="195702" y="7295"/>
                    <a:pt x="195779" y="7269"/>
                    <a:pt x="195880" y="7295"/>
                  </a:cubicBezTo>
                  <a:cubicBezTo>
                    <a:pt x="195918" y="7332"/>
                    <a:pt x="195968" y="7356"/>
                    <a:pt x="196023" y="7356"/>
                  </a:cubicBezTo>
                  <a:cubicBezTo>
                    <a:pt x="196043" y="7356"/>
                    <a:pt x="196063" y="7352"/>
                    <a:pt x="196084" y="7346"/>
                  </a:cubicBezTo>
                  <a:cubicBezTo>
                    <a:pt x="196160" y="7346"/>
                    <a:pt x="196236" y="7371"/>
                    <a:pt x="196262" y="7447"/>
                  </a:cubicBezTo>
                  <a:cubicBezTo>
                    <a:pt x="196287" y="7473"/>
                    <a:pt x="196287" y="7498"/>
                    <a:pt x="196262" y="7498"/>
                  </a:cubicBezTo>
                  <a:cubicBezTo>
                    <a:pt x="196236" y="7523"/>
                    <a:pt x="196236" y="7574"/>
                    <a:pt x="196211" y="7600"/>
                  </a:cubicBezTo>
                  <a:cubicBezTo>
                    <a:pt x="196211" y="7600"/>
                    <a:pt x="196185" y="7600"/>
                    <a:pt x="196185" y="7625"/>
                  </a:cubicBezTo>
                  <a:cubicBezTo>
                    <a:pt x="196185" y="7651"/>
                    <a:pt x="196185" y="7651"/>
                    <a:pt x="196211" y="7651"/>
                  </a:cubicBezTo>
                  <a:cubicBezTo>
                    <a:pt x="196236" y="7676"/>
                    <a:pt x="196211" y="7752"/>
                    <a:pt x="196211" y="7803"/>
                  </a:cubicBezTo>
                  <a:lnTo>
                    <a:pt x="196211" y="7956"/>
                  </a:lnTo>
                  <a:cubicBezTo>
                    <a:pt x="196245" y="8001"/>
                    <a:pt x="196269" y="8026"/>
                    <a:pt x="196290" y="8026"/>
                  </a:cubicBezTo>
                  <a:cubicBezTo>
                    <a:pt x="196315" y="8026"/>
                    <a:pt x="196335" y="7989"/>
                    <a:pt x="196363" y="7905"/>
                  </a:cubicBezTo>
                  <a:cubicBezTo>
                    <a:pt x="196541" y="7981"/>
                    <a:pt x="196617" y="8184"/>
                    <a:pt x="196516" y="8362"/>
                  </a:cubicBezTo>
                  <a:cubicBezTo>
                    <a:pt x="196516" y="8413"/>
                    <a:pt x="196465" y="8489"/>
                    <a:pt x="196516" y="8515"/>
                  </a:cubicBezTo>
                  <a:cubicBezTo>
                    <a:pt x="196543" y="8538"/>
                    <a:pt x="196572" y="8547"/>
                    <a:pt x="196601" y="8547"/>
                  </a:cubicBezTo>
                  <a:cubicBezTo>
                    <a:pt x="196732" y="8547"/>
                    <a:pt x="196874" y="8348"/>
                    <a:pt x="196999" y="8286"/>
                  </a:cubicBezTo>
                  <a:lnTo>
                    <a:pt x="197075" y="8210"/>
                  </a:lnTo>
                  <a:cubicBezTo>
                    <a:pt x="197100" y="8184"/>
                    <a:pt x="197151" y="8184"/>
                    <a:pt x="197151" y="8133"/>
                  </a:cubicBezTo>
                  <a:cubicBezTo>
                    <a:pt x="197227" y="8057"/>
                    <a:pt x="197354" y="8108"/>
                    <a:pt x="197431" y="8032"/>
                  </a:cubicBezTo>
                  <a:cubicBezTo>
                    <a:pt x="197463" y="8008"/>
                    <a:pt x="197482" y="7999"/>
                    <a:pt x="197495" y="7999"/>
                  </a:cubicBezTo>
                  <a:cubicBezTo>
                    <a:pt x="197521" y="7999"/>
                    <a:pt x="197515" y="8040"/>
                    <a:pt x="197532" y="8057"/>
                  </a:cubicBezTo>
                  <a:cubicBezTo>
                    <a:pt x="197558" y="8083"/>
                    <a:pt x="197634" y="8159"/>
                    <a:pt x="197609" y="8210"/>
                  </a:cubicBezTo>
                  <a:cubicBezTo>
                    <a:pt x="197583" y="8260"/>
                    <a:pt x="197507" y="8286"/>
                    <a:pt x="197482" y="8311"/>
                  </a:cubicBezTo>
                  <a:cubicBezTo>
                    <a:pt x="197431" y="8337"/>
                    <a:pt x="197431" y="8413"/>
                    <a:pt x="197482" y="8438"/>
                  </a:cubicBezTo>
                  <a:lnTo>
                    <a:pt x="197507" y="8464"/>
                  </a:lnTo>
                  <a:lnTo>
                    <a:pt x="197507" y="8489"/>
                  </a:lnTo>
                  <a:cubicBezTo>
                    <a:pt x="197507" y="8515"/>
                    <a:pt x="197532" y="8515"/>
                    <a:pt x="197532" y="8540"/>
                  </a:cubicBezTo>
                  <a:cubicBezTo>
                    <a:pt x="197532" y="8540"/>
                    <a:pt x="197545" y="8546"/>
                    <a:pt x="197564" y="8546"/>
                  </a:cubicBezTo>
                  <a:cubicBezTo>
                    <a:pt x="197583" y="8546"/>
                    <a:pt x="197609" y="8540"/>
                    <a:pt x="197634" y="8515"/>
                  </a:cubicBezTo>
                  <a:cubicBezTo>
                    <a:pt x="197710" y="8515"/>
                    <a:pt x="197761" y="8489"/>
                    <a:pt x="197812" y="8438"/>
                  </a:cubicBezTo>
                  <a:cubicBezTo>
                    <a:pt x="197888" y="8515"/>
                    <a:pt x="197914" y="8642"/>
                    <a:pt x="197863" y="8743"/>
                  </a:cubicBezTo>
                  <a:cubicBezTo>
                    <a:pt x="197837" y="8794"/>
                    <a:pt x="197812" y="8820"/>
                    <a:pt x="197837" y="8870"/>
                  </a:cubicBezTo>
                  <a:cubicBezTo>
                    <a:pt x="197863" y="8896"/>
                    <a:pt x="197888" y="8909"/>
                    <a:pt x="197914" y="8909"/>
                  </a:cubicBezTo>
                  <a:cubicBezTo>
                    <a:pt x="197939" y="8909"/>
                    <a:pt x="197964" y="8896"/>
                    <a:pt x="197990" y="8870"/>
                  </a:cubicBezTo>
                  <a:cubicBezTo>
                    <a:pt x="198015" y="8820"/>
                    <a:pt x="198015" y="8794"/>
                    <a:pt x="198015" y="8743"/>
                  </a:cubicBezTo>
                  <a:lnTo>
                    <a:pt x="198015" y="8693"/>
                  </a:lnTo>
                  <a:cubicBezTo>
                    <a:pt x="198015" y="8678"/>
                    <a:pt x="198066" y="8647"/>
                    <a:pt x="198113" y="8647"/>
                  </a:cubicBezTo>
                  <a:cubicBezTo>
                    <a:pt x="198149" y="8647"/>
                    <a:pt x="198182" y="8664"/>
                    <a:pt x="198193" y="8718"/>
                  </a:cubicBezTo>
                  <a:cubicBezTo>
                    <a:pt x="198193" y="8743"/>
                    <a:pt x="198168" y="8769"/>
                    <a:pt x="198193" y="8794"/>
                  </a:cubicBezTo>
                  <a:cubicBezTo>
                    <a:pt x="198207" y="8861"/>
                    <a:pt x="198220" y="8893"/>
                    <a:pt x="198245" y="8893"/>
                  </a:cubicBezTo>
                  <a:cubicBezTo>
                    <a:pt x="198267" y="8893"/>
                    <a:pt x="198298" y="8868"/>
                    <a:pt x="198346" y="8820"/>
                  </a:cubicBezTo>
                  <a:cubicBezTo>
                    <a:pt x="198380" y="8820"/>
                    <a:pt x="198425" y="8854"/>
                    <a:pt x="198466" y="8854"/>
                  </a:cubicBezTo>
                  <a:cubicBezTo>
                    <a:pt x="198487" y="8854"/>
                    <a:pt x="198507" y="8845"/>
                    <a:pt x="198524" y="8820"/>
                  </a:cubicBezTo>
                  <a:cubicBezTo>
                    <a:pt x="198524" y="8820"/>
                    <a:pt x="198473" y="8743"/>
                    <a:pt x="198422" y="8693"/>
                  </a:cubicBezTo>
                  <a:cubicBezTo>
                    <a:pt x="198422" y="8667"/>
                    <a:pt x="198397" y="8642"/>
                    <a:pt x="198397" y="8591"/>
                  </a:cubicBezTo>
                  <a:cubicBezTo>
                    <a:pt x="198498" y="8540"/>
                    <a:pt x="198498" y="8540"/>
                    <a:pt x="198397" y="8464"/>
                  </a:cubicBezTo>
                  <a:lnTo>
                    <a:pt x="198397" y="8362"/>
                  </a:lnTo>
                  <a:lnTo>
                    <a:pt x="198397" y="8286"/>
                  </a:lnTo>
                  <a:cubicBezTo>
                    <a:pt x="198397" y="8286"/>
                    <a:pt x="198447" y="8286"/>
                    <a:pt x="198473" y="8235"/>
                  </a:cubicBezTo>
                  <a:cubicBezTo>
                    <a:pt x="198473" y="8235"/>
                    <a:pt x="198473" y="8210"/>
                    <a:pt x="198473" y="8184"/>
                  </a:cubicBezTo>
                  <a:lnTo>
                    <a:pt x="198549" y="8184"/>
                  </a:lnTo>
                  <a:cubicBezTo>
                    <a:pt x="198778" y="8133"/>
                    <a:pt x="198854" y="8133"/>
                    <a:pt x="198879" y="7879"/>
                  </a:cubicBezTo>
                  <a:cubicBezTo>
                    <a:pt x="198905" y="7854"/>
                    <a:pt x="198905" y="7803"/>
                    <a:pt x="198930" y="7778"/>
                  </a:cubicBezTo>
                  <a:lnTo>
                    <a:pt x="199006" y="7676"/>
                  </a:lnTo>
                  <a:cubicBezTo>
                    <a:pt x="199006" y="7574"/>
                    <a:pt x="199032" y="7473"/>
                    <a:pt x="199108" y="7371"/>
                  </a:cubicBezTo>
                  <a:cubicBezTo>
                    <a:pt x="199159" y="7346"/>
                    <a:pt x="199184" y="7295"/>
                    <a:pt x="199159" y="7244"/>
                  </a:cubicBezTo>
                  <a:lnTo>
                    <a:pt x="199311" y="7244"/>
                  </a:lnTo>
                  <a:lnTo>
                    <a:pt x="199540" y="7371"/>
                  </a:lnTo>
                  <a:cubicBezTo>
                    <a:pt x="199566" y="7447"/>
                    <a:pt x="199540" y="7523"/>
                    <a:pt x="199464" y="7523"/>
                  </a:cubicBezTo>
                  <a:cubicBezTo>
                    <a:pt x="199388" y="7574"/>
                    <a:pt x="199286" y="7600"/>
                    <a:pt x="199261" y="7701"/>
                  </a:cubicBezTo>
                  <a:cubicBezTo>
                    <a:pt x="199210" y="7854"/>
                    <a:pt x="199184" y="8006"/>
                    <a:pt x="199184" y="8184"/>
                  </a:cubicBezTo>
                  <a:cubicBezTo>
                    <a:pt x="199184" y="8210"/>
                    <a:pt x="199184" y="8210"/>
                    <a:pt x="199159" y="8235"/>
                  </a:cubicBezTo>
                  <a:lnTo>
                    <a:pt x="198930" y="8388"/>
                  </a:lnTo>
                  <a:cubicBezTo>
                    <a:pt x="198854" y="8438"/>
                    <a:pt x="198854" y="8489"/>
                    <a:pt x="198930" y="8540"/>
                  </a:cubicBezTo>
                  <a:cubicBezTo>
                    <a:pt x="198879" y="8565"/>
                    <a:pt x="198854" y="8591"/>
                    <a:pt x="198803" y="8616"/>
                  </a:cubicBezTo>
                  <a:cubicBezTo>
                    <a:pt x="198727" y="8642"/>
                    <a:pt x="198702" y="8718"/>
                    <a:pt x="198702" y="8794"/>
                  </a:cubicBezTo>
                  <a:cubicBezTo>
                    <a:pt x="198676" y="8845"/>
                    <a:pt x="198625" y="8921"/>
                    <a:pt x="198625" y="8998"/>
                  </a:cubicBezTo>
                  <a:cubicBezTo>
                    <a:pt x="198625" y="9038"/>
                    <a:pt x="198654" y="9065"/>
                    <a:pt x="198689" y="9065"/>
                  </a:cubicBezTo>
                  <a:cubicBezTo>
                    <a:pt x="198720" y="9065"/>
                    <a:pt x="198754" y="9045"/>
                    <a:pt x="198778" y="8998"/>
                  </a:cubicBezTo>
                  <a:cubicBezTo>
                    <a:pt x="198872" y="8927"/>
                    <a:pt x="198923" y="8889"/>
                    <a:pt x="198952" y="8889"/>
                  </a:cubicBezTo>
                  <a:cubicBezTo>
                    <a:pt x="198987" y="8889"/>
                    <a:pt x="198993" y="8939"/>
                    <a:pt x="199006" y="9048"/>
                  </a:cubicBezTo>
                  <a:cubicBezTo>
                    <a:pt x="199006" y="9099"/>
                    <a:pt x="199032" y="9150"/>
                    <a:pt x="199032" y="9201"/>
                  </a:cubicBezTo>
                  <a:cubicBezTo>
                    <a:pt x="199057" y="9226"/>
                    <a:pt x="199108" y="9252"/>
                    <a:pt x="199134" y="9252"/>
                  </a:cubicBezTo>
                  <a:cubicBezTo>
                    <a:pt x="199134" y="9252"/>
                    <a:pt x="199184" y="9226"/>
                    <a:pt x="199184" y="9201"/>
                  </a:cubicBezTo>
                  <a:cubicBezTo>
                    <a:pt x="199210" y="9175"/>
                    <a:pt x="199235" y="9125"/>
                    <a:pt x="199235" y="9074"/>
                  </a:cubicBezTo>
                  <a:cubicBezTo>
                    <a:pt x="199235" y="8870"/>
                    <a:pt x="199261" y="8642"/>
                    <a:pt x="199311" y="8438"/>
                  </a:cubicBezTo>
                  <a:cubicBezTo>
                    <a:pt x="199311" y="8413"/>
                    <a:pt x="199311" y="8388"/>
                    <a:pt x="199337" y="8388"/>
                  </a:cubicBezTo>
                  <a:cubicBezTo>
                    <a:pt x="199439" y="8388"/>
                    <a:pt x="199464" y="8260"/>
                    <a:pt x="199540" y="8235"/>
                  </a:cubicBezTo>
                  <a:lnTo>
                    <a:pt x="199616" y="8311"/>
                  </a:lnTo>
                  <a:cubicBezTo>
                    <a:pt x="199629" y="8337"/>
                    <a:pt x="199648" y="8349"/>
                    <a:pt x="199667" y="8349"/>
                  </a:cubicBezTo>
                  <a:cubicBezTo>
                    <a:pt x="199686" y="8349"/>
                    <a:pt x="199705" y="8337"/>
                    <a:pt x="199718" y="8311"/>
                  </a:cubicBezTo>
                  <a:cubicBezTo>
                    <a:pt x="199752" y="8277"/>
                    <a:pt x="199786" y="8266"/>
                    <a:pt x="199820" y="8266"/>
                  </a:cubicBezTo>
                  <a:cubicBezTo>
                    <a:pt x="199888" y="8266"/>
                    <a:pt x="199955" y="8311"/>
                    <a:pt x="200023" y="8311"/>
                  </a:cubicBezTo>
                  <a:lnTo>
                    <a:pt x="199998" y="8464"/>
                  </a:lnTo>
                  <a:cubicBezTo>
                    <a:pt x="199921" y="8464"/>
                    <a:pt x="199820" y="8540"/>
                    <a:pt x="199794" y="8616"/>
                  </a:cubicBezTo>
                  <a:cubicBezTo>
                    <a:pt x="199718" y="8667"/>
                    <a:pt x="199718" y="8743"/>
                    <a:pt x="199794" y="8769"/>
                  </a:cubicBezTo>
                  <a:lnTo>
                    <a:pt x="200176" y="8769"/>
                  </a:lnTo>
                  <a:cubicBezTo>
                    <a:pt x="200354" y="8743"/>
                    <a:pt x="200379" y="8718"/>
                    <a:pt x="200404" y="8540"/>
                  </a:cubicBezTo>
                  <a:lnTo>
                    <a:pt x="200404" y="8388"/>
                  </a:lnTo>
                  <a:cubicBezTo>
                    <a:pt x="200430" y="8388"/>
                    <a:pt x="200455" y="8362"/>
                    <a:pt x="200455" y="8337"/>
                  </a:cubicBezTo>
                  <a:cubicBezTo>
                    <a:pt x="200477" y="8226"/>
                    <a:pt x="200557" y="8154"/>
                    <a:pt x="200661" y="8154"/>
                  </a:cubicBezTo>
                  <a:cubicBezTo>
                    <a:pt x="200677" y="8154"/>
                    <a:pt x="200693" y="8156"/>
                    <a:pt x="200709" y="8159"/>
                  </a:cubicBezTo>
                  <a:cubicBezTo>
                    <a:pt x="200729" y="8156"/>
                    <a:pt x="200749" y="8154"/>
                    <a:pt x="200768" y="8154"/>
                  </a:cubicBezTo>
                  <a:cubicBezTo>
                    <a:pt x="200900" y="8154"/>
                    <a:pt x="201027" y="8226"/>
                    <a:pt x="201116" y="8337"/>
                  </a:cubicBezTo>
                  <a:lnTo>
                    <a:pt x="201116" y="8362"/>
                  </a:lnTo>
                  <a:cubicBezTo>
                    <a:pt x="201065" y="8464"/>
                    <a:pt x="201141" y="8591"/>
                    <a:pt x="201243" y="8642"/>
                  </a:cubicBezTo>
                  <a:cubicBezTo>
                    <a:pt x="201322" y="8671"/>
                    <a:pt x="201397" y="8678"/>
                    <a:pt x="201470" y="8678"/>
                  </a:cubicBezTo>
                  <a:cubicBezTo>
                    <a:pt x="201529" y="8678"/>
                    <a:pt x="201586" y="8674"/>
                    <a:pt x="201643" y="8674"/>
                  </a:cubicBezTo>
                  <a:cubicBezTo>
                    <a:pt x="201697" y="8674"/>
                    <a:pt x="201749" y="8677"/>
                    <a:pt x="201802" y="8693"/>
                  </a:cubicBezTo>
                  <a:cubicBezTo>
                    <a:pt x="201848" y="8706"/>
                    <a:pt x="201894" y="8712"/>
                    <a:pt x="201939" y="8712"/>
                  </a:cubicBezTo>
                  <a:cubicBezTo>
                    <a:pt x="202069" y="8712"/>
                    <a:pt x="202191" y="8660"/>
                    <a:pt x="202285" y="8565"/>
                  </a:cubicBezTo>
                  <a:cubicBezTo>
                    <a:pt x="202306" y="8545"/>
                    <a:pt x="202376" y="8508"/>
                    <a:pt x="202429" y="8508"/>
                  </a:cubicBezTo>
                  <a:cubicBezTo>
                    <a:pt x="202442" y="8508"/>
                    <a:pt x="202453" y="8510"/>
                    <a:pt x="202463" y="8515"/>
                  </a:cubicBezTo>
                  <a:cubicBezTo>
                    <a:pt x="202510" y="8561"/>
                    <a:pt x="202553" y="8577"/>
                    <a:pt x="202594" y="8577"/>
                  </a:cubicBezTo>
                  <a:cubicBezTo>
                    <a:pt x="202665" y="8577"/>
                    <a:pt x="202729" y="8531"/>
                    <a:pt x="202793" y="8515"/>
                  </a:cubicBezTo>
                  <a:cubicBezTo>
                    <a:pt x="202806" y="8540"/>
                    <a:pt x="202819" y="8553"/>
                    <a:pt x="202832" y="8553"/>
                  </a:cubicBezTo>
                  <a:cubicBezTo>
                    <a:pt x="202844" y="8553"/>
                    <a:pt x="202857" y="8540"/>
                    <a:pt x="202870" y="8515"/>
                  </a:cubicBezTo>
                  <a:cubicBezTo>
                    <a:pt x="202895" y="8515"/>
                    <a:pt x="202946" y="8464"/>
                    <a:pt x="202946" y="8438"/>
                  </a:cubicBezTo>
                  <a:lnTo>
                    <a:pt x="202946" y="8388"/>
                  </a:lnTo>
                  <a:lnTo>
                    <a:pt x="202971" y="8286"/>
                  </a:lnTo>
                  <a:lnTo>
                    <a:pt x="203022" y="8286"/>
                  </a:lnTo>
                  <a:cubicBezTo>
                    <a:pt x="203022" y="8311"/>
                    <a:pt x="203022" y="8362"/>
                    <a:pt x="203022" y="8362"/>
                  </a:cubicBezTo>
                  <a:cubicBezTo>
                    <a:pt x="203060" y="8426"/>
                    <a:pt x="203124" y="8457"/>
                    <a:pt x="203187" y="8457"/>
                  </a:cubicBezTo>
                  <a:cubicBezTo>
                    <a:pt x="203251" y="8457"/>
                    <a:pt x="203314" y="8426"/>
                    <a:pt x="203353" y="8362"/>
                  </a:cubicBezTo>
                  <a:lnTo>
                    <a:pt x="203403" y="8362"/>
                  </a:lnTo>
                  <a:cubicBezTo>
                    <a:pt x="203442" y="8413"/>
                    <a:pt x="203505" y="8438"/>
                    <a:pt x="203569" y="8438"/>
                  </a:cubicBezTo>
                  <a:cubicBezTo>
                    <a:pt x="203632" y="8438"/>
                    <a:pt x="203696" y="8413"/>
                    <a:pt x="203734" y="8362"/>
                  </a:cubicBezTo>
                  <a:cubicBezTo>
                    <a:pt x="203743" y="8367"/>
                    <a:pt x="203752" y="8369"/>
                    <a:pt x="203762" y="8369"/>
                  </a:cubicBezTo>
                  <a:cubicBezTo>
                    <a:pt x="203803" y="8369"/>
                    <a:pt x="203845" y="8327"/>
                    <a:pt x="203886" y="8286"/>
                  </a:cubicBezTo>
                  <a:lnTo>
                    <a:pt x="204039" y="8311"/>
                  </a:lnTo>
                  <a:cubicBezTo>
                    <a:pt x="204133" y="8347"/>
                    <a:pt x="204228" y="8366"/>
                    <a:pt x="204322" y="8366"/>
                  </a:cubicBezTo>
                  <a:cubicBezTo>
                    <a:pt x="204431" y="8366"/>
                    <a:pt x="204540" y="8340"/>
                    <a:pt x="204649" y="8286"/>
                  </a:cubicBezTo>
                  <a:cubicBezTo>
                    <a:pt x="204649" y="8286"/>
                    <a:pt x="204649" y="8235"/>
                    <a:pt x="204674" y="8210"/>
                  </a:cubicBezTo>
                  <a:lnTo>
                    <a:pt x="204878" y="8210"/>
                  </a:lnTo>
                  <a:cubicBezTo>
                    <a:pt x="204898" y="8216"/>
                    <a:pt x="204917" y="8220"/>
                    <a:pt x="204933" y="8220"/>
                  </a:cubicBezTo>
                  <a:cubicBezTo>
                    <a:pt x="204979" y="8220"/>
                    <a:pt x="205011" y="8196"/>
                    <a:pt x="205030" y="8159"/>
                  </a:cubicBezTo>
                  <a:cubicBezTo>
                    <a:pt x="205106" y="8133"/>
                    <a:pt x="205183" y="8108"/>
                    <a:pt x="205259" y="8083"/>
                  </a:cubicBezTo>
                  <a:cubicBezTo>
                    <a:pt x="205297" y="8070"/>
                    <a:pt x="205337" y="8064"/>
                    <a:pt x="205376" y="8064"/>
                  </a:cubicBezTo>
                  <a:cubicBezTo>
                    <a:pt x="205494" y="8064"/>
                    <a:pt x="205608" y="8121"/>
                    <a:pt x="205665" y="8235"/>
                  </a:cubicBezTo>
                  <a:lnTo>
                    <a:pt x="205894" y="8540"/>
                  </a:lnTo>
                  <a:lnTo>
                    <a:pt x="205970" y="8616"/>
                  </a:lnTo>
                  <a:lnTo>
                    <a:pt x="206047" y="8693"/>
                  </a:lnTo>
                  <a:lnTo>
                    <a:pt x="206072" y="8718"/>
                  </a:lnTo>
                  <a:lnTo>
                    <a:pt x="206072" y="8743"/>
                  </a:lnTo>
                  <a:cubicBezTo>
                    <a:pt x="206072" y="8794"/>
                    <a:pt x="206123" y="8820"/>
                    <a:pt x="206174" y="8845"/>
                  </a:cubicBezTo>
                  <a:cubicBezTo>
                    <a:pt x="206225" y="8870"/>
                    <a:pt x="206301" y="8896"/>
                    <a:pt x="206352" y="8921"/>
                  </a:cubicBezTo>
                  <a:cubicBezTo>
                    <a:pt x="206393" y="8976"/>
                    <a:pt x="206455" y="9001"/>
                    <a:pt x="206516" y="9001"/>
                  </a:cubicBezTo>
                  <a:cubicBezTo>
                    <a:pt x="206569" y="9001"/>
                    <a:pt x="206621" y="8982"/>
                    <a:pt x="206657" y="8947"/>
                  </a:cubicBezTo>
                  <a:cubicBezTo>
                    <a:pt x="206707" y="8921"/>
                    <a:pt x="206733" y="8896"/>
                    <a:pt x="206784" y="8870"/>
                  </a:cubicBezTo>
                  <a:cubicBezTo>
                    <a:pt x="206784" y="8870"/>
                    <a:pt x="206835" y="8870"/>
                    <a:pt x="206835" y="8896"/>
                  </a:cubicBezTo>
                  <a:cubicBezTo>
                    <a:pt x="206860" y="8896"/>
                    <a:pt x="206860" y="8921"/>
                    <a:pt x="206835" y="8947"/>
                  </a:cubicBezTo>
                  <a:cubicBezTo>
                    <a:pt x="206835" y="9023"/>
                    <a:pt x="206784" y="9074"/>
                    <a:pt x="206707" y="9074"/>
                  </a:cubicBezTo>
                  <a:cubicBezTo>
                    <a:pt x="206631" y="9074"/>
                    <a:pt x="206555" y="9074"/>
                    <a:pt x="206530" y="9175"/>
                  </a:cubicBezTo>
                  <a:cubicBezTo>
                    <a:pt x="206453" y="9175"/>
                    <a:pt x="206453" y="9252"/>
                    <a:pt x="206428" y="9303"/>
                  </a:cubicBezTo>
                  <a:lnTo>
                    <a:pt x="206377" y="9303"/>
                  </a:lnTo>
                  <a:cubicBezTo>
                    <a:pt x="206326" y="9328"/>
                    <a:pt x="206301" y="9353"/>
                    <a:pt x="206326" y="9379"/>
                  </a:cubicBezTo>
                  <a:cubicBezTo>
                    <a:pt x="206326" y="9430"/>
                    <a:pt x="206352" y="9455"/>
                    <a:pt x="206402" y="9455"/>
                  </a:cubicBezTo>
                  <a:cubicBezTo>
                    <a:pt x="206453" y="9455"/>
                    <a:pt x="206479" y="9430"/>
                    <a:pt x="206530" y="9379"/>
                  </a:cubicBezTo>
                  <a:cubicBezTo>
                    <a:pt x="206563" y="9379"/>
                    <a:pt x="206600" y="9382"/>
                    <a:pt x="206637" y="9382"/>
                  </a:cubicBezTo>
                  <a:cubicBezTo>
                    <a:pt x="206710" y="9382"/>
                    <a:pt x="206784" y="9370"/>
                    <a:pt x="206835" y="9303"/>
                  </a:cubicBezTo>
                  <a:cubicBezTo>
                    <a:pt x="206911" y="9226"/>
                    <a:pt x="207089" y="9175"/>
                    <a:pt x="207216" y="9074"/>
                  </a:cubicBezTo>
                  <a:cubicBezTo>
                    <a:pt x="207292" y="9023"/>
                    <a:pt x="207394" y="8998"/>
                    <a:pt x="207445" y="8921"/>
                  </a:cubicBezTo>
                  <a:cubicBezTo>
                    <a:pt x="207521" y="8870"/>
                    <a:pt x="207521" y="8845"/>
                    <a:pt x="207470" y="8769"/>
                  </a:cubicBezTo>
                  <a:cubicBezTo>
                    <a:pt x="207419" y="8718"/>
                    <a:pt x="207343" y="8616"/>
                    <a:pt x="207394" y="8515"/>
                  </a:cubicBezTo>
                  <a:lnTo>
                    <a:pt x="207521" y="8438"/>
                  </a:lnTo>
                  <a:lnTo>
                    <a:pt x="207597" y="8438"/>
                  </a:lnTo>
                  <a:lnTo>
                    <a:pt x="207673" y="8642"/>
                  </a:lnTo>
                  <a:cubicBezTo>
                    <a:pt x="207701" y="8696"/>
                    <a:pt x="207720" y="8721"/>
                    <a:pt x="207757" y="8721"/>
                  </a:cubicBezTo>
                  <a:cubicBezTo>
                    <a:pt x="207788" y="8721"/>
                    <a:pt x="207831" y="8703"/>
                    <a:pt x="207902" y="8667"/>
                  </a:cubicBezTo>
                  <a:cubicBezTo>
                    <a:pt x="207953" y="8642"/>
                    <a:pt x="207978" y="8591"/>
                    <a:pt x="207978" y="8515"/>
                  </a:cubicBezTo>
                  <a:lnTo>
                    <a:pt x="207978" y="8438"/>
                  </a:lnTo>
                  <a:lnTo>
                    <a:pt x="208131" y="8540"/>
                  </a:lnTo>
                  <a:cubicBezTo>
                    <a:pt x="208143" y="8553"/>
                    <a:pt x="208156" y="8559"/>
                    <a:pt x="208169" y="8559"/>
                  </a:cubicBezTo>
                  <a:cubicBezTo>
                    <a:pt x="208182" y="8559"/>
                    <a:pt x="208194" y="8553"/>
                    <a:pt x="208207" y="8540"/>
                  </a:cubicBezTo>
                  <a:lnTo>
                    <a:pt x="208283" y="8438"/>
                  </a:lnTo>
                  <a:cubicBezTo>
                    <a:pt x="208309" y="8413"/>
                    <a:pt x="208334" y="8388"/>
                    <a:pt x="208360" y="8362"/>
                  </a:cubicBezTo>
                  <a:lnTo>
                    <a:pt x="208360" y="8286"/>
                  </a:lnTo>
                  <a:cubicBezTo>
                    <a:pt x="208436" y="8260"/>
                    <a:pt x="208487" y="8210"/>
                    <a:pt x="208537" y="8159"/>
                  </a:cubicBezTo>
                  <a:cubicBezTo>
                    <a:pt x="208565" y="8150"/>
                    <a:pt x="208593" y="8144"/>
                    <a:pt x="208620" y="8144"/>
                  </a:cubicBezTo>
                  <a:cubicBezTo>
                    <a:pt x="208666" y="8144"/>
                    <a:pt x="208709" y="8161"/>
                    <a:pt x="208741" y="8210"/>
                  </a:cubicBezTo>
                  <a:cubicBezTo>
                    <a:pt x="208665" y="8260"/>
                    <a:pt x="208665" y="8311"/>
                    <a:pt x="208741" y="8362"/>
                  </a:cubicBezTo>
                  <a:cubicBezTo>
                    <a:pt x="208789" y="8394"/>
                    <a:pt x="208817" y="8426"/>
                    <a:pt x="208844" y="8426"/>
                  </a:cubicBezTo>
                  <a:cubicBezTo>
                    <a:pt x="208859" y="8426"/>
                    <a:pt x="208875" y="8416"/>
                    <a:pt x="208893" y="8388"/>
                  </a:cubicBezTo>
                  <a:cubicBezTo>
                    <a:pt x="208944" y="8337"/>
                    <a:pt x="209046" y="8210"/>
                    <a:pt x="209198" y="8210"/>
                  </a:cubicBezTo>
                  <a:cubicBezTo>
                    <a:pt x="209274" y="8210"/>
                    <a:pt x="209224" y="8108"/>
                    <a:pt x="209198" y="8057"/>
                  </a:cubicBezTo>
                  <a:cubicBezTo>
                    <a:pt x="209198" y="8032"/>
                    <a:pt x="209198" y="8006"/>
                    <a:pt x="209224" y="7981"/>
                  </a:cubicBezTo>
                  <a:lnTo>
                    <a:pt x="209274" y="7981"/>
                  </a:lnTo>
                  <a:lnTo>
                    <a:pt x="209351" y="8006"/>
                  </a:lnTo>
                  <a:cubicBezTo>
                    <a:pt x="209395" y="8051"/>
                    <a:pt x="209445" y="8071"/>
                    <a:pt x="209493" y="8071"/>
                  </a:cubicBezTo>
                  <a:cubicBezTo>
                    <a:pt x="209554" y="8071"/>
                    <a:pt x="209613" y="8038"/>
                    <a:pt x="209656" y="7981"/>
                  </a:cubicBezTo>
                  <a:cubicBezTo>
                    <a:pt x="209656" y="7956"/>
                    <a:pt x="209707" y="7930"/>
                    <a:pt x="209732" y="7930"/>
                  </a:cubicBezTo>
                  <a:cubicBezTo>
                    <a:pt x="209796" y="7981"/>
                    <a:pt x="209827" y="8006"/>
                    <a:pt x="209846" y="8006"/>
                  </a:cubicBezTo>
                  <a:cubicBezTo>
                    <a:pt x="209865" y="8006"/>
                    <a:pt x="209872" y="7981"/>
                    <a:pt x="209884" y="7930"/>
                  </a:cubicBezTo>
                  <a:cubicBezTo>
                    <a:pt x="209910" y="7854"/>
                    <a:pt x="209961" y="7803"/>
                    <a:pt x="209986" y="7752"/>
                  </a:cubicBezTo>
                  <a:cubicBezTo>
                    <a:pt x="210037" y="7752"/>
                    <a:pt x="210088" y="7727"/>
                    <a:pt x="210113" y="7676"/>
                  </a:cubicBezTo>
                  <a:lnTo>
                    <a:pt x="210266" y="7676"/>
                  </a:lnTo>
                  <a:cubicBezTo>
                    <a:pt x="210342" y="7676"/>
                    <a:pt x="210418" y="7676"/>
                    <a:pt x="210367" y="7778"/>
                  </a:cubicBezTo>
                  <a:cubicBezTo>
                    <a:pt x="210317" y="7879"/>
                    <a:pt x="210215" y="7956"/>
                    <a:pt x="210367" y="8032"/>
                  </a:cubicBezTo>
                  <a:cubicBezTo>
                    <a:pt x="210393" y="8057"/>
                    <a:pt x="210418" y="8108"/>
                    <a:pt x="210444" y="8108"/>
                  </a:cubicBezTo>
                  <a:cubicBezTo>
                    <a:pt x="210647" y="8057"/>
                    <a:pt x="210876" y="8032"/>
                    <a:pt x="211079" y="8032"/>
                  </a:cubicBezTo>
                  <a:cubicBezTo>
                    <a:pt x="211181" y="8032"/>
                    <a:pt x="211266" y="7934"/>
                    <a:pt x="211361" y="7934"/>
                  </a:cubicBezTo>
                  <a:cubicBezTo>
                    <a:pt x="211385" y="7934"/>
                    <a:pt x="211409" y="7940"/>
                    <a:pt x="211435" y="7956"/>
                  </a:cubicBezTo>
                  <a:cubicBezTo>
                    <a:pt x="211460" y="7930"/>
                    <a:pt x="211460" y="7930"/>
                    <a:pt x="211486" y="7905"/>
                  </a:cubicBezTo>
                  <a:cubicBezTo>
                    <a:pt x="211511" y="7778"/>
                    <a:pt x="211409" y="7676"/>
                    <a:pt x="211308" y="7676"/>
                  </a:cubicBezTo>
                  <a:lnTo>
                    <a:pt x="211104" y="7676"/>
                  </a:lnTo>
                  <a:cubicBezTo>
                    <a:pt x="211104" y="7651"/>
                    <a:pt x="211104" y="7625"/>
                    <a:pt x="211104" y="7600"/>
                  </a:cubicBezTo>
                  <a:lnTo>
                    <a:pt x="211257" y="7600"/>
                  </a:lnTo>
                  <a:lnTo>
                    <a:pt x="211359" y="7549"/>
                  </a:lnTo>
                  <a:lnTo>
                    <a:pt x="211511" y="7549"/>
                  </a:lnTo>
                  <a:cubicBezTo>
                    <a:pt x="211536" y="7587"/>
                    <a:pt x="211581" y="7606"/>
                    <a:pt x="211625" y="7606"/>
                  </a:cubicBezTo>
                  <a:cubicBezTo>
                    <a:pt x="211670" y="7606"/>
                    <a:pt x="211714" y="7587"/>
                    <a:pt x="211740" y="7549"/>
                  </a:cubicBezTo>
                  <a:cubicBezTo>
                    <a:pt x="211778" y="7511"/>
                    <a:pt x="211822" y="7504"/>
                    <a:pt x="211867" y="7504"/>
                  </a:cubicBezTo>
                  <a:cubicBezTo>
                    <a:pt x="211889" y="7504"/>
                    <a:pt x="211911" y="7506"/>
                    <a:pt x="211933" y="7506"/>
                  </a:cubicBezTo>
                  <a:cubicBezTo>
                    <a:pt x="211954" y="7506"/>
                    <a:pt x="211975" y="7504"/>
                    <a:pt x="211994" y="7498"/>
                  </a:cubicBezTo>
                  <a:cubicBezTo>
                    <a:pt x="212070" y="7498"/>
                    <a:pt x="212121" y="7396"/>
                    <a:pt x="212045" y="7320"/>
                  </a:cubicBezTo>
                  <a:cubicBezTo>
                    <a:pt x="212019" y="7269"/>
                    <a:pt x="211994" y="7244"/>
                    <a:pt x="211969" y="7218"/>
                  </a:cubicBezTo>
                  <a:cubicBezTo>
                    <a:pt x="212072" y="7177"/>
                    <a:pt x="212193" y="7135"/>
                    <a:pt x="212331" y="7135"/>
                  </a:cubicBezTo>
                  <a:cubicBezTo>
                    <a:pt x="212362" y="7135"/>
                    <a:pt x="212393" y="7138"/>
                    <a:pt x="212426" y="7142"/>
                  </a:cubicBezTo>
                  <a:cubicBezTo>
                    <a:pt x="212451" y="7142"/>
                    <a:pt x="212502" y="7142"/>
                    <a:pt x="212553" y="7091"/>
                  </a:cubicBezTo>
                  <a:cubicBezTo>
                    <a:pt x="212579" y="7041"/>
                    <a:pt x="212579" y="6939"/>
                    <a:pt x="212604" y="6913"/>
                  </a:cubicBezTo>
                  <a:cubicBezTo>
                    <a:pt x="212609" y="6911"/>
                    <a:pt x="212614" y="6910"/>
                    <a:pt x="212619" y="6910"/>
                  </a:cubicBezTo>
                  <a:cubicBezTo>
                    <a:pt x="212660" y="6910"/>
                    <a:pt x="212713" y="6976"/>
                    <a:pt x="212769" y="6976"/>
                  </a:cubicBezTo>
                  <a:cubicBezTo>
                    <a:pt x="212781" y="6976"/>
                    <a:pt x="212794" y="6973"/>
                    <a:pt x="212807" y="6964"/>
                  </a:cubicBezTo>
                  <a:cubicBezTo>
                    <a:pt x="212833" y="6964"/>
                    <a:pt x="212858" y="6939"/>
                    <a:pt x="212884" y="6913"/>
                  </a:cubicBezTo>
                  <a:lnTo>
                    <a:pt x="212985" y="6913"/>
                  </a:lnTo>
                  <a:cubicBezTo>
                    <a:pt x="213138" y="6964"/>
                    <a:pt x="213290" y="6964"/>
                    <a:pt x="213443" y="7041"/>
                  </a:cubicBezTo>
                  <a:cubicBezTo>
                    <a:pt x="213494" y="7041"/>
                    <a:pt x="213519" y="6964"/>
                    <a:pt x="213519" y="6913"/>
                  </a:cubicBezTo>
                  <a:lnTo>
                    <a:pt x="213748" y="6913"/>
                  </a:lnTo>
                  <a:cubicBezTo>
                    <a:pt x="213799" y="6990"/>
                    <a:pt x="213900" y="7015"/>
                    <a:pt x="213976" y="7066"/>
                  </a:cubicBezTo>
                  <a:cubicBezTo>
                    <a:pt x="213989" y="7091"/>
                    <a:pt x="214002" y="7104"/>
                    <a:pt x="214015" y="7104"/>
                  </a:cubicBezTo>
                  <a:cubicBezTo>
                    <a:pt x="214027" y="7104"/>
                    <a:pt x="214040" y="7091"/>
                    <a:pt x="214053" y="7066"/>
                  </a:cubicBezTo>
                  <a:cubicBezTo>
                    <a:pt x="214129" y="6939"/>
                    <a:pt x="214129" y="6939"/>
                    <a:pt x="213976" y="6913"/>
                  </a:cubicBezTo>
                  <a:lnTo>
                    <a:pt x="213900" y="6837"/>
                  </a:lnTo>
                  <a:lnTo>
                    <a:pt x="214307" y="6837"/>
                  </a:lnTo>
                  <a:cubicBezTo>
                    <a:pt x="214307" y="6888"/>
                    <a:pt x="214358" y="6913"/>
                    <a:pt x="214408" y="6939"/>
                  </a:cubicBezTo>
                  <a:cubicBezTo>
                    <a:pt x="214510" y="6939"/>
                    <a:pt x="214586" y="6939"/>
                    <a:pt x="214688" y="6888"/>
                  </a:cubicBezTo>
                  <a:cubicBezTo>
                    <a:pt x="214752" y="6863"/>
                    <a:pt x="214821" y="6850"/>
                    <a:pt x="214891" y="6850"/>
                  </a:cubicBezTo>
                  <a:cubicBezTo>
                    <a:pt x="214961" y="6850"/>
                    <a:pt x="215031" y="6863"/>
                    <a:pt x="215095" y="6888"/>
                  </a:cubicBezTo>
                  <a:cubicBezTo>
                    <a:pt x="215146" y="6913"/>
                    <a:pt x="215203" y="6926"/>
                    <a:pt x="215260" y="6926"/>
                  </a:cubicBezTo>
                  <a:cubicBezTo>
                    <a:pt x="215317" y="6926"/>
                    <a:pt x="215374" y="6913"/>
                    <a:pt x="215425" y="6888"/>
                  </a:cubicBezTo>
                  <a:cubicBezTo>
                    <a:pt x="215527" y="6863"/>
                    <a:pt x="215628" y="6863"/>
                    <a:pt x="215756" y="6863"/>
                  </a:cubicBezTo>
                  <a:cubicBezTo>
                    <a:pt x="215800" y="6870"/>
                    <a:pt x="215847" y="6873"/>
                    <a:pt x="215895" y="6873"/>
                  </a:cubicBezTo>
                  <a:cubicBezTo>
                    <a:pt x="216010" y="6873"/>
                    <a:pt x="216131" y="6855"/>
                    <a:pt x="216238" y="6837"/>
                  </a:cubicBezTo>
                  <a:cubicBezTo>
                    <a:pt x="216289" y="6837"/>
                    <a:pt x="216340" y="6863"/>
                    <a:pt x="216391" y="6863"/>
                  </a:cubicBezTo>
                  <a:cubicBezTo>
                    <a:pt x="216454" y="6913"/>
                    <a:pt x="216486" y="6939"/>
                    <a:pt x="216515" y="6939"/>
                  </a:cubicBezTo>
                  <a:cubicBezTo>
                    <a:pt x="216543" y="6939"/>
                    <a:pt x="216569" y="6913"/>
                    <a:pt x="216620" y="6863"/>
                  </a:cubicBezTo>
                  <a:cubicBezTo>
                    <a:pt x="216823" y="6888"/>
                    <a:pt x="217001" y="6888"/>
                    <a:pt x="217179" y="6939"/>
                  </a:cubicBezTo>
                  <a:cubicBezTo>
                    <a:pt x="217382" y="6913"/>
                    <a:pt x="217585" y="6888"/>
                    <a:pt x="217789" y="6863"/>
                  </a:cubicBezTo>
                  <a:cubicBezTo>
                    <a:pt x="217789" y="6939"/>
                    <a:pt x="217890" y="6939"/>
                    <a:pt x="217941" y="7015"/>
                  </a:cubicBezTo>
                  <a:lnTo>
                    <a:pt x="217865" y="7015"/>
                  </a:lnTo>
                  <a:cubicBezTo>
                    <a:pt x="217840" y="7041"/>
                    <a:pt x="217814" y="7066"/>
                    <a:pt x="217789" y="7066"/>
                  </a:cubicBezTo>
                  <a:lnTo>
                    <a:pt x="217713" y="7091"/>
                  </a:lnTo>
                  <a:lnTo>
                    <a:pt x="217535" y="7015"/>
                  </a:lnTo>
                  <a:lnTo>
                    <a:pt x="217408" y="7015"/>
                  </a:lnTo>
                  <a:cubicBezTo>
                    <a:pt x="217382" y="7041"/>
                    <a:pt x="217331" y="7091"/>
                    <a:pt x="217357" y="7117"/>
                  </a:cubicBezTo>
                  <a:cubicBezTo>
                    <a:pt x="217382" y="7193"/>
                    <a:pt x="217458" y="7295"/>
                    <a:pt x="217509" y="7371"/>
                  </a:cubicBezTo>
                  <a:cubicBezTo>
                    <a:pt x="217522" y="7384"/>
                    <a:pt x="217541" y="7390"/>
                    <a:pt x="217560" y="7390"/>
                  </a:cubicBezTo>
                  <a:cubicBezTo>
                    <a:pt x="217579" y="7390"/>
                    <a:pt x="217598" y="7384"/>
                    <a:pt x="217611" y="7371"/>
                  </a:cubicBezTo>
                  <a:lnTo>
                    <a:pt x="217713" y="7244"/>
                  </a:lnTo>
                  <a:lnTo>
                    <a:pt x="217713" y="7346"/>
                  </a:lnTo>
                  <a:cubicBezTo>
                    <a:pt x="217713" y="7352"/>
                    <a:pt x="217718" y="7356"/>
                    <a:pt x="217727" y="7356"/>
                  </a:cubicBezTo>
                  <a:cubicBezTo>
                    <a:pt x="217750" y="7356"/>
                    <a:pt x="217796" y="7332"/>
                    <a:pt x="217814" y="7295"/>
                  </a:cubicBezTo>
                  <a:cubicBezTo>
                    <a:pt x="217821" y="7282"/>
                    <a:pt x="217824" y="7274"/>
                    <a:pt x="217825" y="7269"/>
                  </a:cubicBezTo>
                  <a:lnTo>
                    <a:pt x="217992" y="7269"/>
                  </a:lnTo>
                  <a:cubicBezTo>
                    <a:pt x="218026" y="7337"/>
                    <a:pt x="218094" y="7348"/>
                    <a:pt x="218158" y="7348"/>
                  </a:cubicBezTo>
                  <a:cubicBezTo>
                    <a:pt x="218190" y="7348"/>
                    <a:pt x="218221" y="7346"/>
                    <a:pt x="218246" y="7346"/>
                  </a:cubicBezTo>
                  <a:cubicBezTo>
                    <a:pt x="218289" y="7341"/>
                    <a:pt x="218331" y="7339"/>
                    <a:pt x="218373" y="7339"/>
                  </a:cubicBezTo>
                  <a:cubicBezTo>
                    <a:pt x="218584" y="7339"/>
                    <a:pt x="218793" y="7392"/>
                    <a:pt x="218983" y="7498"/>
                  </a:cubicBezTo>
                  <a:cubicBezTo>
                    <a:pt x="219017" y="7566"/>
                    <a:pt x="219074" y="7588"/>
                    <a:pt x="219130" y="7588"/>
                  </a:cubicBezTo>
                  <a:cubicBezTo>
                    <a:pt x="219158" y="7588"/>
                    <a:pt x="219187" y="7583"/>
                    <a:pt x="219212" y="7574"/>
                  </a:cubicBezTo>
                  <a:cubicBezTo>
                    <a:pt x="219288" y="7549"/>
                    <a:pt x="219441" y="7523"/>
                    <a:pt x="219542" y="7498"/>
                  </a:cubicBezTo>
                  <a:cubicBezTo>
                    <a:pt x="219568" y="7536"/>
                    <a:pt x="219581" y="7555"/>
                    <a:pt x="219596" y="7555"/>
                  </a:cubicBezTo>
                  <a:cubicBezTo>
                    <a:pt x="219612" y="7555"/>
                    <a:pt x="219631" y="7536"/>
                    <a:pt x="219670" y="7498"/>
                  </a:cubicBezTo>
                  <a:cubicBezTo>
                    <a:pt x="219733" y="7498"/>
                    <a:pt x="219797" y="7511"/>
                    <a:pt x="219860" y="7511"/>
                  </a:cubicBezTo>
                  <a:cubicBezTo>
                    <a:pt x="219924" y="7511"/>
                    <a:pt x="219987" y="7498"/>
                    <a:pt x="220051" y="7447"/>
                  </a:cubicBezTo>
                  <a:lnTo>
                    <a:pt x="220203" y="7422"/>
                  </a:lnTo>
                  <a:lnTo>
                    <a:pt x="220686" y="7422"/>
                  </a:lnTo>
                  <a:cubicBezTo>
                    <a:pt x="220813" y="7473"/>
                    <a:pt x="220940" y="7473"/>
                    <a:pt x="221067" y="7473"/>
                  </a:cubicBezTo>
                  <a:cubicBezTo>
                    <a:pt x="221118" y="7447"/>
                    <a:pt x="221169" y="7396"/>
                    <a:pt x="221220" y="7346"/>
                  </a:cubicBezTo>
                  <a:cubicBezTo>
                    <a:pt x="221220" y="7422"/>
                    <a:pt x="221271" y="7498"/>
                    <a:pt x="221347" y="7498"/>
                  </a:cubicBezTo>
                  <a:cubicBezTo>
                    <a:pt x="221423" y="7473"/>
                    <a:pt x="221499" y="7473"/>
                    <a:pt x="221576" y="7447"/>
                  </a:cubicBezTo>
                  <a:cubicBezTo>
                    <a:pt x="221623" y="7427"/>
                    <a:pt x="221675" y="7417"/>
                    <a:pt x="221726" y="7417"/>
                  </a:cubicBezTo>
                  <a:cubicBezTo>
                    <a:pt x="221867" y="7417"/>
                    <a:pt x="222010" y="7488"/>
                    <a:pt x="222084" y="7600"/>
                  </a:cubicBezTo>
                  <a:cubicBezTo>
                    <a:pt x="222135" y="7676"/>
                    <a:pt x="222211" y="7752"/>
                    <a:pt x="222262" y="7803"/>
                  </a:cubicBezTo>
                  <a:cubicBezTo>
                    <a:pt x="222313" y="7854"/>
                    <a:pt x="222364" y="7879"/>
                    <a:pt x="222440" y="7879"/>
                  </a:cubicBezTo>
                  <a:cubicBezTo>
                    <a:pt x="222592" y="7854"/>
                    <a:pt x="222770" y="7854"/>
                    <a:pt x="222923" y="7854"/>
                  </a:cubicBezTo>
                  <a:cubicBezTo>
                    <a:pt x="222945" y="7858"/>
                    <a:pt x="222966" y="7860"/>
                    <a:pt x="222986" y="7860"/>
                  </a:cubicBezTo>
                  <a:cubicBezTo>
                    <a:pt x="223085" y="7860"/>
                    <a:pt x="223169" y="7811"/>
                    <a:pt x="223253" y="7727"/>
                  </a:cubicBezTo>
                  <a:cubicBezTo>
                    <a:pt x="223298" y="7727"/>
                    <a:pt x="223349" y="7737"/>
                    <a:pt x="223395" y="7737"/>
                  </a:cubicBezTo>
                  <a:cubicBezTo>
                    <a:pt x="223453" y="7737"/>
                    <a:pt x="223505" y="7721"/>
                    <a:pt x="223533" y="7651"/>
                  </a:cubicBezTo>
                  <a:cubicBezTo>
                    <a:pt x="223533" y="7625"/>
                    <a:pt x="223533" y="7600"/>
                    <a:pt x="223533" y="7600"/>
                  </a:cubicBezTo>
                  <a:cubicBezTo>
                    <a:pt x="223660" y="7549"/>
                    <a:pt x="223787" y="7523"/>
                    <a:pt x="223914" y="7498"/>
                  </a:cubicBezTo>
                  <a:lnTo>
                    <a:pt x="223990" y="7498"/>
                  </a:lnTo>
                  <a:cubicBezTo>
                    <a:pt x="223990" y="7473"/>
                    <a:pt x="223990" y="7473"/>
                    <a:pt x="223990" y="7473"/>
                  </a:cubicBezTo>
                  <a:cubicBezTo>
                    <a:pt x="224066" y="7447"/>
                    <a:pt x="224066" y="7422"/>
                    <a:pt x="224066" y="7320"/>
                  </a:cubicBezTo>
                  <a:cubicBezTo>
                    <a:pt x="224041" y="7091"/>
                    <a:pt x="224092" y="6837"/>
                    <a:pt x="224219" y="6634"/>
                  </a:cubicBezTo>
                  <a:lnTo>
                    <a:pt x="224321" y="6634"/>
                  </a:lnTo>
                  <a:cubicBezTo>
                    <a:pt x="224346" y="6659"/>
                    <a:pt x="224371" y="6710"/>
                    <a:pt x="224397" y="6710"/>
                  </a:cubicBezTo>
                  <a:cubicBezTo>
                    <a:pt x="224473" y="6710"/>
                    <a:pt x="224448" y="6634"/>
                    <a:pt x="224473" y="6583"/>
                  </a:cubicBezTo>
                  <a:lnTo>
                    <a:pt x="224651" y="6634"/>
                  </a:lnTo>
                  <a:cubicBezTo>
                    <a:pt x="224772" y="6650"/>
                    <a:pt x="224898" y="6658"/>
                    <a:pt x="225025" y="6658"/>
                  </a:cubicBezTo>
                  <a:cubicBezTo>
                    <a:pt x="225301" y="6658"/>
                    <a:pt x="225585" y="6619"/>
                    <a:pt x="225846" y="6532"/>
                  </a:cubicBezTo>
                  <a:cubicBezTo>
                    <a:pt x="225888" y="6522"/>
                    <a:pt x="225930" y="6516"/>
                    <a:pt x="225972" y="6516"/>
                  </a:cubicBezTo>
                  <a:cubicBezTo>
                    <a:pt x="226031" y="6516"/>
                    <a:pt x="226091" y="6528"/>
                    <a:pt x="226151" y="6558"/>
                  </a:cubicBezTo>
                  <a:cubicBezTo>
                    <a:pt x="226201" y="6583"/>
                    <a:pt x="226252" y="6609"/>
                    <a:pt x="226328" y="6634"/>
                  </a:cubicBezTo>
                  <a:cubicBezTo>
                    <a:pt x="226328" y="6634"/>
                    <a:pt x="226379" y="6583"/>
                    <a:pt x="226405" y="6558"/>
                  </a:cubicBezTo>
                  <a:cubicBezTo>
                    <a:pt x="226456" y="6558"/>
                    <a:pt x="226513" y="6570"/>
                    <a:pt x="226567" y="6570"/>
                  </a:cubicBezTo>
                  <a:cubicBezTo>
                    <a:pt x="226621" y="6570"/>
                    <a:pt x="226672" y="6558"/>
                    <a:pt x="226710" y="6507"/>
                  </a:cubicBezTo>
                  <a:lnTo>
                    <a:pt x="226862" y="6507"/>
                  </a:lnTo>
                  <a:cubicBezTo>
                    <a:pt x="226879" y="6642"/>
                    <a:pt x="226885" y="6688"/>
                    <a:pt x="226947" y="6688"/>
                  </a:cubicBezTo>
                  <a:cubicBezTo>
                    <a:pt x="226978" y="6688"/>
                    <a:pt x="227023" y="6676"/>
                    <a:pt x="227091" y="6659"/>
                  </a:cubicBezTo>
                  <a:cubicBezTo>
                    <a:pt x="227142" y="6659"/>
                    <a:pt x="227193" y="6659"/>
                    <a:pt x="227269" y="6634"/>
                  </a:cubicBezTo>
                  <a:cubicBezTo>
                    <a:pt x="227294" y="6710"/>
                    <a:pt x="227345" y="6736"/>
                    <a:pt x="227421" y="6736"/>
                  </a:cubicBezTo>
                  <a:lnTo>
                    <a:pt x="227650" y="6710"/>
                  </a:lnTo>
                  <a:cubicBezTo>
                    <a:pt x="227669" y="6767"/>
                    <a:pt x="227703" y="6796"/>
                    <a:pt x="227750" y="6796"/>
                  </a:cubicBezTo>
                  <a:cubicBezTo>
                    <a:pt x="227766" y="6796"/>
                    <a:pt x="227784" y="6793"/>
                    <a:pt x="227803" y="6786"/>
                  </a:cubicBezTo>
                  <a:cubicBezTo>
                    <a:pt x="227828" y="6812"/>
                    <a:pt x="227853" y="6863"/>
                    <a:pt x="227879" y="6863"/>
                  </a:cubicBezTo>
                  <a:cubicBezTo>
                    <a:pt x="228006" y="6888"/>
                    <a:pt x="228133" y="6939"/>
                    <a:pt x="228209" y="7015"/>
                  </a:cubicBezTo>
                  <a:cubicBezTo>
                    <a:pt x="228260" y="7066"/>
                    <a:pt x="228311" y="7091"/>
                    <a:pt x="228387" y="7117"/>
                  </a:cubicBezTo>
                  <a:cubicBezTo>
                    <a:pt x="228667" y="7244"/>
                    <a:pt x="228972" y="7346"/>
                    <a:pt x="229302" y="7371"/>
                  </a:cubicBezTo>
                  <a:cubicBezTo>
                    <a:pt x="229328" y="7371"/>
                    <a:pt x="229378" y="7396"/>
                    <a:pt x="229429" y="7422"/>
                  </a:cubicBezTo>
                  <a:cubicBezTo>
                    <a:pt x="229429" y="7422"/>
                    <a:pt x="229455" y="7473"/>
                    <a:pt x="229480" y="7473"/>
                  </a:cubicBezTo>
                  <a:cubicBezTo>
                    <a:pt x="229633" y="7498"/>
                    <a:pt x="229785" y="7549"/>
                    <a:pt x="229963" y="7574"/>
                  </a:cubicBezTo>
                  <a:cubicBezTo>
                    <a:pt x="229988" y="7574"/>
                    <a:pt x="230014" y="7523"/>
                    <a:pt x="230039" y="7498"/>
                  </a:cubicBezTo>
                  <a:lnTo>
                    <a:pt x="230141" y="7498"/>
                  </a:lnTo>
                  <a:cubicBezTo>
                    <a:pt x="230141" y="7523"/>
                    <a:pt x="230166" y="7549"/>
                    <a:pt x="230217" y="7574"/>
                  </a:cubicBezTo>
                  <a:cubicBezTo>
                    <a:pt x="230217" y="7600"/>
                    <a:pt x="230268" y="7651"/>
                    <a:pt x="230319" y="7676"/>
                  </a:cubicBezTo>
                  <a:cubicBezTo>
                    <a:pt x="230522" y="7752"/>
                    <a:pt x="230751" y="7803"/>
                    <a:pt x="230980" y="7803"/>
                  </a:cubicBezTo>
                  <a:cubicBezTo>
                    <a:pt x="231018" y="7841"/>
                    <a:pt x="231037" y="7860"/>
                    <a:pt x="231053" y="7860"/>
                  </a:cubicBezTo>
                  <a:cubicBezTo>
                    <a:pt x="231069" y="7860"/>
                    <a:pt x="231081" y="7841"/>
                    <a:pt x="231107" y="7803"/>
                  </a:cubicBezTo>
                  <a:cubicBezTo>
                    <a:pt x="231165" y="7842"/>
                    <a:pt x="231239" y="7896"/>
                    <a:pt x="231316" y="7896"/>
                  </a:cubicBezTo>
                  <a:cubicBezTo>
                    <a:pt x="231339" y="7896"/>
                    <a:pt x="231363" y="7891"/>
                    <a:pt x="231386" y="7879"/>
                  </a:cubicBezTo>
                  <a:cubicBezTo>
                    <a:pt x="231403" y="7871"/>
                    <a:pt x="231418" y="7867"/>
                    <a:pt x="231431" y="7867"/>
                  </a:cubicBezTo>
                  <a:cubicBezTo>
                    <a:pt x="231498" y="7867"/>
                    <a:pt x="231526" y="7960"/>
                    <a:pt x="231590" y="7981"/>
                  </a:cubicBezTo>
                  <a:cubicBezTo>
                    <a:pt x="231642" y="7998"/>
                    <a:pt x="231671" y="8028"/>
                    <a:pt x="231691" y="8028"/>
                  </a:cubicBezTo>
                  <a:cubicBezTo>
                    <a:pt x="231701" y="8028"/>
                    <a:pt x="231709" y="8022"/>
                    <a:pt x="231717" y="8006"/>
                  </a:cubicBezTo>
                  <a:cubicBezTo>
                    <a:pt x="231742" y="7879"/>
                    <a:pt x="231869" y="7803"/>
                    <a:pt x="232022" y="7803"/>
                  </a:cubicBezTo>
                  <a:cubicBezTo>
                    <a:pt x="232032" y="7806"/>
                    <a:pt x="232042" y="7808"/>
                    <a:pt x="232052" y="7808"/>
                  </a:cubicBezTo>
                  <a:cubicBezTo>
                    <a:pt x="232117" y="7808"/>
                    <a:pt x="232177" y="7739"/>
                    <a:pt x="232200" y="7651"/>
                  </a:cubicBezTo>
                  <a:lnTo>
                    <a:pt x="232352" y="7676"/>
                  </a:lnTo>
                  <a:cubicBezTo>
                    <a:pt x="232403" y="7744"/>
                    <a:pt x="232476" y="7744"/>
                    <a:pt x="232550" y="7744"/>
                  </a:cubicBezTo>
                  <a:cubicBezTo>
                    <a:pt x="232586" y="7744"/>
                    <a:pt x="232623" y="7744"/>
                    <a:pt x="232657" y="7752"/>
                  </a:cubicBezTo>
                  <a:cubicBezTo>
                    <a:pt x="232670" y="7778"/>
                    <a:pt x="232682" y="7790"/>
                    <a:pt x="232695" y="7790"/>
                  </a:cubicBezTo>
                  <a:cubicBezTo>
                    <a:pt x="232708" y="7790"/>
                    <a:pt x="232721" y="7778"/>
                    <a:pt x="232733" y="7752"/>
                  </a:cubicBezTo>
                  <a:cubicBezTo>
                    <a:pt x="232835" y="7651"/>
                    <a:pt x="232911" y="7574"/>
                    <a:pt x="233064" y="7574"/>
                  </a:cubicBezTo>
                  <a:cubicBezTo>
                    <a:pt x="233086" y="7663"/>
                    <a:pt x="233146" y="7732"/>
                    <a:pt x="233228" y="7732"/>
                  </a:cubicBezTo>
                  <a:cubicBezTo>
                    <a:pt x="233241" y="7732"/>
                    <a:pt x="233254" y="7730"/>
                    <a:pt x="233267" y="7727"/>
                  </a:cubicBezTo>
                  <a:cubicBezTo>
                    <a:pt x="233420" y="7727"/>
                    <a:pt x="233597" y="7727"/>
                    <a:pt x="233750" y="7752"/>
                  </a:cubicBezTo>
                  <a:cubicBezTo>
                    <a:pt x="233826" y="7765"/>
                    <a:pt x="233902" y="7771"/>
                    <a:pt x="233979" y="7771"/>
                  </a:cubicBezTo>
                  <a:cubicBezTo>
                    <a:pt x="234055" y="7771"/>
                    <a:pt x="234131" y="7765"/>
                    <a:pt x="234207" y="7752"/>
                  </a:cubicBezTo>
                  <a:cubicBezTo>
                    <a:pt x="234226" y="7746"/>
                    <a:pt x="234249" y="7743"/>
                    <a:pt x="234273" y="7743"/>
                  </a:cubicBezTo>
                  <a:cubicBezTo>
                    <a:pt x="234344" y="7743"/>
                    <a:pt x="234430" y="7771"/>
                    <a:pt x="234487" y="7828"/>
                  </a:cubicBezTo>
                  <a:cubicBezTo>
                    <a:pt x="234532" y="7858"/>
                    <a:pt x="234576" y="7871"/>
                    <a:pt x="234626" y="7871"/>
                  </a:cubicBezTo>
                  <a:cubicBezTo>
                    <a:pt x="234661" y="7871"/>
                    <a:pt x="234699" y="7864"/>
                    <a:pt x="234741" y="7854"/>
                  </a:cubicBezTo>
                  <a:cubicBezTo>
                    <a:pt x="234792" y="7828"/>
                    <a:pt x="234868" y="7828"/>
                    <a:pt x="234919" y="7803"/>
                  </a:cubicBezTo>
                  <a:cubicBezTo>
                    <a:pt x="234944" y="7879"/>
                    <a:pt x="235021" y="7905"/>
                    <a:pt x="235072" y="7905"/>
                  </a:cubicBezTo>
                  <a:lnTo>
                    <a:pt x="235529" y="7905"/>
                  </a:lnTo>
                  <a:cubicBezTo>
                    <a:pt x="235554" y="7956"/>
                    <a:pt x="235605" y="7981"/>
                    <a:pt x="235656" y="7981"/>
                  </a:cubicBezTo>
                  <a:cubicBezTo>
                    <a:pt x="235724" y="7972"/>
                    <a:pt x="235792" y="7970"/>
                    <a:pt x="235859" y="7970"/>
                  </a:cubicBezTo>
                  <a:cubicBezTo>
                    <a:pt x="235995" y="7970"/>
                    <a:pt x="236131" y="7981"/>
                    <a:pt x="236266" y="7981"/>
                  </a:cubicBezTo>
                  <a:cubicBezTo>
                    <a:pt x="236334" y="7981"/>
                    <a:pt x="236396" y="7984"/>
                    <a:pt x="236453" y="7984"/>
                  </a:cubicBezTo>
                  <a:cubicBezTo>
                    <a:pt x="236568" y="7984"/>
                    <a:pt x="236664" y="7972"/>
                    <a:pt x="236749" y="7905"/>
                  </a:cubicBezTo>
                  <a:cubicBezTo>
                    <a:pt x="236766" y="7888"/>
                    <a:pt x="236783" y="7882"/>
                    <a:pt x="236800" y="7882"/>
                  </a:cubicBezTo>
                  <a:cubicBezTo>
                    <a:pt x="236834" y="7882"/>
                    <a:pt x="236868" y="7905"/>
                    <a:pt x="236901" y="7905"/>
                  </a:cubicBezTo>
                  <a:lnTo>
                    <a:pt x="237181" y="7905"/>
                  </a:lnTo>
                  <a:cubicBezTo>
                    <a:pt x="237181" y="7949"/>
                    <a:pt x="237200" y="8011"/>
                    <a:pt x="237254" y="8011"/>
                  </a:cubicBezTo>
                  <a:cubicBezTo>
                    <a:pt x="237263" y="8011"/>
                    <a:pt x="237272" y="8010"/>
                    <a:pt x="237283" y="8006"/>
                  </a:cubicBezTo>
                  <a:cubicBezTo>
                    <a:pt x="237334" y="8006"/>
                    <a:pt x="237384" y="7995"/>
                    <a:pt x="237435" y="7995"/>
                  </a:cubicBezTo>
                  <a:cubicBezTo>
                    <a:pt x="237461" y="7995"/>
                    <a:pt x="237486" y="7998"/>
                    <a:pt x="237511" y="8006"/>
                  </a:cubicBezTo>
                  <a:cubicBezTo>
                    <a:pt x="237677" y="8070"/>
                    <a:pt x="237842" y="8070"/>
                    <a:pt x="238007" y="8070"/>
                  </a:cubicBezTo>
                  <a:cubicBezTo>
                    <a:pt x="238172" y="8070"/>
                    <a:pt x="238337" y="8070"/>
                    <a:pt x="238503" y="8133"/>
                  </a:cubicBezTo>
                  <a:cubicBezTo>
                    <a:pt x="238554" y="8133"/>
                    <a:pt x="238630" y="8032"/>
                    <a:pt x="238604" y="7956"/>
                  </a:cubicBezTo>
                  <a:cubicBezTo>
                    <a:pt x="238579" y="7905"/>
                    <a:pt x="238554" y="7879"/>
                    <a:pt x="238528" y="7828"/>
                  </a:cubicBezTo>
                  <a:lnTo>
                    <a:pt x="238528" y="7828"/>
                  </a:lnTo>
                  <a:cubicBezTo>
                    <a:pt x="238561" y="7838"/>
                    <a:pt x="238590" y="7842"/>
                    <a:pt x="238616" y="7842"/>
                  </a:cubicBezTo>
                  <a:cubicBezTo>
                    <a:pt x="238734" y="7842"/>
                    <a:pt x="238796" y="7759"/>
                    <a:pt x="238858" y="7676"/>
                  </a:cubicBezTo>
                  <a:cubicBezTo>
                    <a:pt x="238897" y="7714"/>
                    <a:pt x="238916" y="7733"/>
                    <a:pt x="238932" y="7733"/>
                  </a:cubicBezTo>
                  <a:cubicBezTo>
                    <a:pt x="238947" y="7733"/>
                    <a:pt x="238960" y="7714"/>
                    <a:pt x="238986" y="7676"/>
                  </a:cubicBezTo>
                  <a:cubicBezTo>
                    <a:pt x="239087" y="7701"/>
                    <a:pt x="239189" y="7727"/>
                    <a:pt x="239316" y="7727"/>
                  </a:cubicBezTo>
                  <a:cubicBezTo>
                    <a:pt x="239678" y="7670"/>
                    <a:pt x="240055" y="7641"/>
                    <a:pt x="240424" y="7641"/>
                  </a:cubicBezTo>
                  <a:cubicBezTo>
                    <a:pt x="240547" y="7641"/>
                    <a:pt x="240669" y="7644"/>
                    <a:pt x="240790" y="7651"/>
                  </a:cubicBezTo>
                  <a:cubicBezTo>
                    <a:pt x="240866" y="7663"/>
                    <a:pt x="240936" y="7670"/>
                    <a:pt x="241003" y="7670"/>
                  </a:cubicBezTo>
                  <a:cubicBezTo>
                    <a:pt x="241070" y="7670"/>
                    <a:pt x="241133" y="7663"/>
                    <a:pt x="241197" y="7651"/>
                  </a:cubicBezTo>
                  <a:cubicBezTo>
                    <a:pt x="241248" y="7625"/>
                    <a:pt x="241298" y="7625"/>
                    <a:pt x="241349" y="7625"/>
                  </a:cubicBezTo>
                  <a:cubicBezTo>
                    <a:pt x="241654" y="7625"/>
                    <a:pt x="241934" y="7574"/>
                    <a:pt x="242213" y="7473"/>
                  </a:cubicBezTo>
                  <a:cubicBezTo>
                    <a:pt x="242252" y="7466"/>
                    <a:pt x="242290" y="7463"/>
                    <a:pt x="242327" y="7463"/>
                  </a:cubicBezTo>
                  <a:cubicBezTo>
                    <a:pt x="242439" y="7463"/>
                    <a:pt x="242544" y="7492"/>
                    <a:pt x="242620" y="7549"/>
                  </a:cubicBezTo>
                  <a:cubicBezTo>
                    <a:pt x="242722" y="7600"/>
                    <a:pt x="242836" y="7625"/>
                    <a:pt x="242947" y="7625"/>
                  </a:cubicBezTo>
                  <a:cubicBezTo>
                    <a:pt x="243058" y="7625"/>
                    <a:pt x="243166" y="7600"/>
                    <a:pt x="243255" y="7549"/>
                  </a:cubicBezTo>
                  <a:cubicBezTo>
                    <a:pt x="243357" y="7549"/>
                    <a:pt x="243433" y="7549"/>
                    <a:pt x="243484" y="7447"/>
                  </a:cubicBezTo>
                  <a:lnTo>
                    <a:pt x="243815" y="7447"/>
                  </a:lnTo>
                  <a:cubicBezTo>
                    <a:pt x="243815" y="7498"/>
                    <a:pt x="243815" y="7549"/>
                    <a:pt x="243815" y="7600"/>
                  </a:cubicBezTo>
                  <a:cubicBezTo>
                    <a:pt x="243789" y="7778"/>
                    <a:pt x="243789" y="7778"/>
                    <a:pt x="243967" y="7854"/>
                  </a:cubicBezTo>
                  <a:cubicBezTo>
                    <a:pt x="244043" y="7981"/>
                    <a:pt x="244069" y="8159"/>
                    <a:pt x="244297" y="8184"/>
                  </a:cubicBezTo>
                  <a:cubicBezTo>
                    <a:pt x="244348" y="8184"/>
                    <a:pt x="244399" y="8260"/>
                    <a:pt x="244425" y="8311"/>
                  </a:cubicBezTo>
                  <a:cubicBezTo>
                    <a:pt x="244450" y="8337"/>
                    <a:pt x="244475" y="8362"/>
                    <a:pt x="244501" y="8388"/>
                  </a:cubicBezTo>
                  <a:lnTo>
                    <a:pt x="244882" y="8388"/>
                  </a:lnTo>
                  <a:lnTo>
                    <a:pt x="244907" y="8362"/>
                  </a:lnTo>
                  <a:lnTo>
                    <a:pt x="244958" y="8311"/>
                  </a:lnTo>
                  <a:cubicBezTo>
                    <a:pt x="244958" y="8286"/>
                    <a:pt x="244958" y="8260"/>
                    <a:pt x="244958" y="8235"/>
                  </a:cubicBezTo>
                  <a:lnTo>
                    <a:pt x="245340" y="8235"/>
                  </a:lnTo>
                  <a:cubicBezTo>
                    <a:pt x="245467" y="8235"/>
                    <a:pt x="245517" y="8184"/>
                    <a:pt x="245467" y="7981"/>
                  </a:cubicBezTo>
                  <a:cubicBezTo>
                    <a:pt x="245508" y="7913"/>
                    <a:pt x="245556" y="7888"/>
                    <a:pt x="245611" y="7888"/>
                  </a:cubicBezTo>
                  <a:cubicBezTo>
                    <a:pt x="245659" y="7888"/>
                    <a:pt x="245713" y="7907"/>
                    <a:pt x="245772" y="7930"/>
                  </a:cubicBezTo>
                  <a:cubicBezTo>
                    <a:pt x="245772" y="7956"/>
                    <a:pt x="245746" y="7981"/>
                    <a:pt x="245746" y="8006"/>
                  </a:cubicBezTo>
                  <a:cubicBezTo>
                    <a:pt x="245695" y="8057"/>
                    <a:pt x="245695" y="8108"/>
                    <a:pt x="245772" y="8133"/>
                  </a:cubicBezTo>
                  <a:cubicBezTo>
                    <a:pt x="245799" y="8151"/>
                    <a:pt x="245829" y="8160"/>
                    <a:pt x="245858" y="8160"/>
                  </a:cubicBezTo>
                  <a:cubicBezTo>
                    <a:pt x="245910" y="8160"/>
                    <a:pt x="245959" y="8132"/>
                    <a:pt x="245975" y="8083"/>
                  </a:cubicBezTo>
                  <a:lnTo>
                    <a:pt x="246331" y="7905"/>
                  </a:lnTo>
                  <a:cubicBezTo>
                    <a:pt x="246305" y="8006"/>
                    <a:pt x="246331" y="8083"/>
                    <a:pt x="246432" y="8133"/>
                  </a:cubicBezTo>
                  <a:cubicBezTo>
                    <a:pt x="246454" y="8148"/>
                    <a:pt x="246477" y="8154"/>
                    <a:pt x="246501" y="8154"/>
                  </a:cubicBezTo>
                  <a:cubicBezTo>
                    <a:pt x="246561" y="8154"/>
                    <a:pt x="246625" y="8112"/>
                    <a:pt x="246661" y="8057"/>
                  </a:cubicBezTo>
                  <a:cubicBezTo>
                    <a:pt x="246703" y="7973"/>
                    <a:pt x="246780" y="7924"/>
                    <a:pt x="246863" y="7924"/>
                  </a:cubicBezTo>
                  <a:cubicBezTo>
                    <a:pt x="246880" y="7924"/>
                    <a:pt x="246898" y="7926"/>
                    <a:pt x="246915" y="7930"/>
                  </a:cubicBezTo>
                  <a:cubicBezTo>
                    <a:pt x="247024" y="7930"/>
                    <a:pt x="247114" y="7874"/>
                    <a:pt x="247202" y="7874"/>
                  </a:cubicBezTo>
                  <a:cubicBezTo>
                    <a:pt x="247217" y="7874"/>
                    <a:pt x="247231" y="7876"/>
                    <a:pt x="247246" y="7879"/>
                  </a:cubicBezTo>
                  <a:cubicBezTo>
                    <a:pt x="247373" y="7930"/>
                    <a:pt x="247474" y="8006"/>
                    <a:pt x="247576" y="8108"/>
                  </a:cubicBezTo>
                  <a:cubicBezTo>
                    <a:pt x="247576" y="8108"/>
                    <a:pt x="247602" y="8133"/>
                    <a:pt x="247627" y="8159"/>
                  </a:cubicBezTo>
                  <a:cubicBezTo>
                    <a:pt x="247551" y="8210"/>
                    <a:pt x="247551" y="8260"/>
                    <a:pt x="247627" y="8311"/>
                  </a:cubicBezTo>
                  <a:cubicBezTo>
                    <a:pt x="247669" y="8339"/>
                    <a:pt x="247695" y="8359"/>
                    <a:pt x="247719" y="8359"/>
                  </a:cubicBezTo>
                  <a:cubicBezTo>
                    <a:pt x="247739" y="8359"/>
                    <a:pt x="247756" y="8346"/>
                    <a:pt x="247779" y="8311"/>
                  </a:cubicBezTo>
                  <a:lnTo>
                    <a:pt x="248008" y="8235"/>
                  </a:lnTo>
                  <a:cubicBezTo>
                    <a:pt x="247983" y="8159"/>
                    <a:pt x="247932" y="8108"/>
                    <a:pt x="247856" y="8083"/>
                  </a:cubicBezTo>
                  <a:cubicBezTo>
                    <a:pt x="247805" y="8057"/>
                    <a:pt x="247779" y="8006"/>
                    <a:pt x="247779" y="7930"/>
                  </a:cubicBezTo>
                  <a:cubicBezTo>
                    <a:pt x="247833" y="7895"/>
                    <a:pt x="247886" y="7884"/>
                    <a:pt x="247939" y="7884"/>
                  </a:cubicBezTo>
                  <a:cubicBezTo>
                    <a:pt x="248020" y="7884"/>
                    <a:pt x="248102" y="7909"/>
                    <a:pt x="248183" y="7909"/>
                  </a:cubicBezTo>
                  <a:cubicBezTo>
                    <a:pt x="248201" y="7909"/>
                    <a:pt x="248219" y="7908"/>
                    <a:pt x="248237" y="7905"/>
                  </a:cubicBezTo>
                  <a:cubicBezTo>
                    <a:pt x="248243" y="7903"/>
                    <a:pt x="248249" y="7902"/>
                    <a:pt x="248256" y="7902"/>
                  </a:cubicBezTo>
                  <a:cubicBezTo>
                    <a:pt x="248339" y="7902"/>
                    <a:pt x="248495" y="8041"/>
                    <a:pt x="248542" y="8159"/>
                  </a:cubicBezTo>
                  <a:cubicBezTo>
                    <a:pt x="248542" y="8159"/>
                    <a:pt x="248531" y="8170"/>
                    <a:pt x="248516" y="8170"/>
                  </a:cubicBezTo>
                  <a:cubicBezTo>
                    <a:pt x="248508" y="8170"/>
                    <a:pt x="248500" y="8167"/>
                    <a:pt x="248491" y="8159"/>
                  </a:cubicBezTo>
                  <a:cubicBezTo>
                    <a:pt x="248415" y="8184"/>
                    <a:pt x="248389" y="8235"/>
                    <a:pt x="248389" y="8311"/>
                  </a:cubicBezTo>
                  <a:cubicBezTo>
                    <a:pt x="248377" y="8324"/>
                    <a:pt x="248370" y="8330"/>
                    <a:pt x="248364" y="8330"/>
                  </a:cubicBezTo>
                  <a:cubicBezTo>
                    <a:pt x="248358" y="8330"/>
                    <a:pt x="248351" y="8324"/>
                    <a:pt x="248339" y="8311"/>
                  </a:cubicBezTo>
                  <a:cubicBezTo>
                    <a:pt x="248262" y="8311"/>
                    <a:pt x="248237" y="8388"/>
                    <a:pt x="248237" y="8464"/>
                  </a:cubicBezTo>
                  <a:lnTo>
                    <a:pt x="248313" y="8438"/>
                  </a:lnTo>
                  <a:cubicBezTo>
                    <a:pt x="248364" y="8540"/>
                    <a:pt x="248440" y="8515"/>
                    <a:pt x="248517" y="8540"/>
                  </a:cubicBezTo>
                  <a:cubicBezTo>
                    <a:pt x="248558" y="8547"/>
                    <a:pt x="248589" y="8552"/>
                    <a:pt x="248611" y="8552"/>
                  </a:cubicBezTo>
                  <a:cubicBezTo>
                    <a:pt x="248671" y="8552"/>
                    <a:pt x="248676" y="8517"/>
                    <a:pt x="248694" y="8388"/>
                  </a:cubicBezTo>
                  <a:cubicBezTo>
                    <a:pt x="248745" y="8337"/>
                    <a:pt x="248745" y="8337"/>
                    <a:pt x="248694" y="8311"/>
                  </a:cubicBezTo>
                  <a:lnTo>
                    <a:pt x="248771" y="8133"/>
                  </a:lnTo>
                  <a:lnTo>
                    <a:pt x="248847" y="8083"/>
                  </a:lnTo>
                  <a:cubicBezTo>
                    <a:pt x="248949" y="8006"/>
                    <a:pt x="248974" y="7905"/>
                    <a:pt x="249101" y="7905"/>
                  </a:cubicBezTo>
                  <a:cubicBezTo>
                    <a:pt x="249101" y="7967"/>
                    <a:pt x="249101" y="8013"/>
                    <a:pt x="249172" y="8013"/>
                  </a:cubicBezTo>
                  <a:cubicBezTo>
                    <a:pt x="249187" y="8013"/>
                    <a:pt x="249206" y="8011"/>
                    <a:pt x="249228" y="8006"/>
                  </a:cubicBezTo>
                  <a:cubicBezTo>
                    <a:pt x="249254" y="8006"/>
                    <a:pt x="249279" y="7981"/>
                    <a:pt x="249330" y="7981"/>
                  </a:cubicBezTo>
                  <a:cubicBezTo>
                    <a:pt x="249330" y="8006"/>
                    <a:pt x="249355" y="8057"/>
                    <a:pt x="249381" y="8083"/>
                  </a:cubicBezTo>
                  <a:cubicBezTo>
                    <a:pt x="249406" y="8083"/>
                    <a:pt x="249431" y="8108"/>
                    <a:pt x="249457" y="8133"/>
                  </a:cubicBezTo>
                  <a:lnTo>
                    <a:pt x="249457" y="8210"/>
                  </a:lnTo>
                  <a:cubicBezTo>
                    <a:pt x="249559" y="8311"/>
                    <a:pt x="249686" y="8337"/>
                    <a:pt x="249736" y="8489"/>
                  </a:cubicBezTo>
                  <a:cubicBezTo>
                    <a:pt x="249736" y="8496"/>
                    <a:pt x="249742" y="8499"/>
                    <a:pt x="249750" y="8499"/>
                  </a:cubicBezTo>
                  <a:cubicBezTo>
                    <a:pt x="249774" y="8499"/>
                    <a:pt x="249820" y="8476"/>
                    <a:pt x="249838" y="8438"/>
                  </a:cubicBezTo>
                  <a:lnTo>
                    <a:pt x="249914" y="8362"/>
                  </a:lnTo>
                  <a:cubicBezTo>
                    <a:pt x="249996" y="8376"/>
                    <a:pt x="250070" y="8404"/>
                    <a:pt x="250141" y="8404"/>
                  </a:cubicBezTo>
                  <a:cubicBezTo>
                    <a:pt x="250203" y="8404"/>
                    <a:pt x="250262" y="8382"/>
                    <a:pt x="250321" y="8311"/>
                  </a:cubicBezTo>
                  <a:cubicBezTo>
                    <a:pt x="250346" y="8260"/>
                    <a:pt x="250423" y="8260"/>
                    <a:pt x="250474" y="8235"/>
                  </a:cubicBezTo>
                  <a:cubicBezTo>
                    <a:pt x="250601" y="8210"/>
                    <a:pt x="250728" y="8108"/>
                    <a:pt x="250779" y="7981"/>
                  </a:cubicBezTo>
                  <a:cubicBezTo>
                    <a:pt x="250789" y="7984"/>
                    <a:pt x="250799" y="7986"/>
                    <a:pt x="250808" y="7986"/>
                  </a:cubicBezTo>
                  <a:cubicBezTo>
                    <a:pt x="250873" y="7986"/>
                    <a:pt x="250931" y="7917"/>
                    <a:pt x="250931" y="7828"/>
                  </a:cubicBezTo>
                  <a:cubicBezTo>
                    <a:pt x="251058" y="7828"/>
                    <a:pt x="251160" y="7778"/>
                    <a:pt x="251236" y="7676"/>
                  </a:cubicBezTo>
                  <a:lnTo>
                    <a:pt x="251617" y="7676"/>
                  </a:lnTo>
                  <a:cubicBezTo>
                    <a:pt x="251744" y="7676"/>
                    <a:pt x="251846" y="7651"/>
                    <a:pt x="251948" y="7574"/>
                  </a:cubicBezTo>
                  <a:cubicBezTo>
                    <a:pt x="251948" y="7625"/>
                    <a:pt x="251998" y="7676"/>
                    <a:pt x="252049" y="7676"/>
                  </a:cubicBezTo>
                  <a:cubicBezTo>
                    <a:pt x="252103" y="7658"/>
                    <a:pt x="252157" y="7650"/>
                    <a:pt x="252210" y="7650"/>
                  </a:cubicBezTo>
                  <a:cubicBezTo>
                    <a:pt x="252307" y="7650"/>
                    <a:pt x="252399" y="7678"/>
                    <a:pt x="252481" y="7727"/>
                  </a:cubicBezTo>
                  <a:cubicBezTo>
                    <a:pt x="252496" y="7741"/>
                    <a:pt x="252510" y="7747"/>
                    <a:pt x="252524" y="7747"/>
                  </a:cubicBezTo>
                  <a:cubicBezTo>
                    <a:pt x="252561" y="7747"/>
                    <a:pt x="252597" y="7705"/>
                    <a:pt x="252634" y="7651"/>
                  </a:cubicBezTo>
                  <a:cubicBezTo>
                    <a:pt x="252647" y="7663"/>
                    <a:pt x="252659" y="7670"/>
                    <a:pt x="252675" y="7670"/>
                  </a:cubicBezTo>
                  <a:cubicBezTo>
                    <a:pt x="252691" y="7670"/>
                    <a:pt x="252710" y="7663"/>
                    <a:pt x="252736" y="7651"/>
                  </a:cubicBezTo>
                  <a:cubicBezTo>
                    <a:pt x="252763" y="7637"/>
                    <a:pt x="252788" y="7631"/>
                    <a:pt x="252812" y="7631"/>
                  </a:cubicBezTo>
                  <a:cubicBezTo>
                    <a:pt x="252878" y="7631"/>
                    <a:pt x="252934" y="7678"/>
                    <a:pt x="252990" y="7752"/>
                  </a:cubicBezTo>
                  <a:cubicBezTo>
                    <a:pt x="253012" y="7775"/>
                    <a:pt x="253032" y="7784"/>
                    <a:pt x="253051" y="7784"/>
                  </a:cubicBezTo>
                  <a:cubicBezTo>
                    <a:pt x="253096" y="7784"/>
                    <a:pt x="253132" y="7730"/>
                    <a:pt x="253168" y="7676"/>
                  </a:cubicBezTo>
                  <a:cubicBezTo>
                    <a:pt x="253244" y="7676"/>
                    <a:pt x="253346" y="7676"/>
                    <a:pt x="253396" y="7600"/>
                  </a:cubicBezTo>
                  <a:lnTo>
                    <a:pt x="253473" y="7600"/>
                  </a:lnTo>
                  <a:lnTo>
                    <a:pt x="253473" y="7803"/>
                  </a:lnTo>
                  <a:cubicBezTo>
                    <a:pt x="253396" y="7828"/>
                    <a:pt x="253346" y="7854"/>
                    <a:pt x="253320" y="7905"/>
                  </a:cubicBezTo>
                  <a:lnTo>
                    <a:pt x="253142" y="7905"/>
                  </a:lnTo>
                  <a:cubicBezTo>
                    <a:pt x="253091" y="7905"/>
                    <a:pt x="253066" y="7930"/>
                    <a:pt x="253041" y="7956"/>
                  </a:cubicBezTo>
                  <a:cubicBezTo>
                    <a:pt x="253041" y="8057"/>
                    <a:pt x="253066" y="8133"/>
                    <a:pt x="253117" y="8210"/>
                  </a:cubicBezTo>
                  <a:cubicBezTo>
                    <a:pt x="253128" y="8242"/>
                    <a:pt x="253148" y="8252"/>
                    <a:pt x="253173" y="8252"/>
                  </a:cubicBezTo>
                  <a:cubicBezTo>
                    <a:pt x="253208" y="8252"/>
                    <a:pt x="253251" y="8235"/>
                    <a:pt x="253295" y="8235"/>
                  </a:cubicBezTo>
                  <a:cubicBezTo>
                    <a:pt x="253322" y="8249"/>
                    <a:pt x="253373" y="8270"/>
                    <a:pt x="253426" y="8270"/>
                  </a:cubicBezTo>
                  <a:cubicBezTo>
                    <a:pt x="253469" y="8270"/>
                    <a:pt x="253514" y="8256"/>
                    <a:pt x="253549" y="8210"/>
                  </a:cubicBezTo>
                  <a:lnTo>
                    <a:pt x="253625" y="8210"/>
                  </a:lnTo>
                  <a:lnTo>
                    <a:pt x="253727" y="8311"/>
                  </a:lnTo>
                  <a:cubicBezTo>
                    <a:pt x="253727" y="8324"/>
                    <a:pt x="253733" y="8330"/>
                    <a:pt x="253743" y="8330"/>
                  </a:cubicBezTo>
                  <a:cubicBezTo>
                    <a:pt x="253752" y="8330"/>
                    <a:pt x="253765" y="8324"/>
                    <a:pt x="253778" y="8311"/>
                  </a:cubicBezTo>
                  <a:lnTo>
                    <a:pt x="253930" y="8286"/>
                  </a:lnTo>
                  <a:lnTo>
                    <a:pt x="254006" y="8210"/>
                  </a:lnTo>
                  <a:cubicBezTo>
                    <a:pt x="254108" y="8210"/>
                    <a:pt x="254210" y="8210"/>
                    <a:pt x="254260" y="8133"/>
                  </a:cubicBezTo>
                  <a:cubicBezTo>
                    <a:pt x="254260" y="8108"/>
                    <a:pt x="254260" y="8083"/>
                    <a:pt x="254260" y="8057"/>
                  </a:cubicBezTo>
                  <a:lnTo>
                    <a:pt x="254337" y="8057"/>
                  </a:lnTo>
                  <a:cubicBezTo>
                    <a:pt x="254362" y="8083"/>
                    <a:pt x="254362" y="8108"/>
                    <a:pt x="254388" y="8133"/>
                  </a:cubicBezTo>
                  <a:lnTo>
                    <a:pt x="254388" y="8159"/>
                  </a:lnTo>
                  <a:lnTo>
                    <a:pt x="254489" y="8210"/>
                  </a:lnTo>
                  <a:cubicBezTo>
                    <a:pt x="254718" y="8311"/>
                    <a:pt x="254947" y="8311"/>
                    <a:pt x="255175" y="8413"/>
                  </a:cubicBezTo>
                  <a:cubicBezTo>
                    <a:pt x="255218" y="8438"/>
                    <a:pt x="255260" y="8450"/>
                    <a:pt x="255302" y="8450"/>
                  </a:cubicBezTo>
                  <a:cubicBezTo>
                    <a:pt x="255384" y="8450"/>
                    <a:pt x="255464" y="8405"/>
                    <a:pt x="255531" y="8337"/>
                  </a:cubicBezTo>
                  <a:cubicBezTo>
                    <a:pt x="255615" y="8253"/>
                    <a:pt x="255735" y="8203"/>
                    <a:pt x="255860" y="8203"/>
                  </a:cubicBezTo>
                  <a:cubicBezTo>
                    <a:pt x="255886" y="8203"/>
                    <a:pt x="255912" y="8205"/>
                    <a:pt x="255938" y="8210"/>
                  </a:cubicBezTo>
                  <a:lnTo>
                    <a:pt x="256090" y="8210"/>
                  </a:lnTo>
                  <a:lnTo>
                    <a:pt x="256192" y="8133"/>
                  </a:lnTo>
                  <a:cubicBezTo>
                    <a:pt x="256322" y="8171"/>
                    <a:pt x="256453" y="8194"/>
                    <a:pt x="256593" y="8194"/>
                  </a:cubicBezTo>
                  <a:cubicBezTo>
                    <a:pt x="256644" y="8194"/>
                    <a:pt x="256697" y="8191"/>
                    <a:pt x="256751" y="8184"/>
                  </a:cubicBezTo>
                  <a:cubicBezTo>
                    <a:pt x="256833" y="8184"/>
                    <a:pt x="256926" y="8168"/>
                    <a:pt x="257018" y="8168"/>
                  </a:cubicBezTo>
                  <a:cubicBezTo>
                    <a:pt x="257124" y="8168"/>
                    <a:pt x="257228" y="8190"/>
                    <a:pt x="257310" y="8286"/>
                  </a:cubicBezTo>
                  <a:cubicBezTo>
                    <a:pt x="257416" y="8392"/>
                    <a:pt x="257557" y="8445"/>
                    <a:pt x="257705" y="8445"/>
                  </a:cubicBezTo>
                  <a:cubicBezTo>
                    <a:pt x="257734" y="8445"/>
                    <a:pt x="257764" y="8443"/>
                    <a:pt x="257793" y="8438"/>
                  </a:cubicBezTo>
                  <a:lnTo>
                    <a:pt x="257971" y="8464"/>
                  </a:lnTo>
                  <a:lnTo>
                    <a:pt x="258047" y="8515"/>
                  </a:lnTo>
                  <a:cubicBezTo>
                    <a:pt x="258073" y="8667"/>
                    <a:pt x="258073" y="8667"/>
                    <a:pt x="258276" y="8667"/>
                  </a:cubicBezTo>
                  <a:cubicBezTo>
                    <a:pt x="258276" y="8693"/>
                    <a:pt x="258276" y="8693"/>
                    <a:pt x="258302" y="8693"/>
                  </a:cubicBezTo>
                  <a:lnTo>
                    <a:pt x="258352" y="8743"/>
                  </a:lnTo>
                  <a:cubicBezTo>
                    <a:pt x="258365" y="8794"/>
                    <a:pt x="258410" y="8820"/>
                    <a:pt x="258457" y="8820"/>
                  </a:cubicBezTo>
                  <a:cubicBezTo>
                    <a:pt x="258505" y="8820"/>
                    <a:pt x="258556" y="8794"/>
                    <a:pt x="258581" y="8743"/>
                  </a:cubicBezTo>
                  <a:lnTo>
                    <a:pt x="258657" y="8769"/>
                  </a:lnTo>
                  <a:cubicBezTo>
                    <a:pt x="258683" y="8794"/>
                    <a:pt x="258759" y="8820"/>
                    <a:pt x="258810" y="8820"/>
                  </a:cubicBezTo>
                  <a:lnTo>
                    <a:pt x="258886" y="8845"/>
                  </a:lnTo>
                  <a:cubicBezTo>
                    <a:pt x="258886" y="8913"/>
                    <a:pt x="258866" y="9002"/>
                    <a:pt x="258952" y="9002"/>
                  </a:cubicBezTo>
                  <a:cubicBezTo>
                    <a:pt x="258962" y="9002"/>
                    <a:pt x="258974" y="9000"/>
                    <a:pt x="258988" y="8998"/>
                  </a:cubicBezTo>
                  <a:cubicBezTo>
                    <a:pt x="259029" y="8977"/>
                    <a:pt x="259071" y="8968"/>
                    <a:pt x="259114" y="8968"/>
                  </a:cubicBezTo>
                  <a:cubicBezTo>
                    <a:pt x="259230" y="8968"/>
                    <a:pt x="259345" y="9038"/>
                    <a:pt x="259420" y="9150"/>
                  </a:cubicBezTo>
                  <a:cubicBezTo>
                    <a:pt x="259445" y="9201"/>
                    <a:pt x="259522" y="9201"/>
                    <a:pt x="259572" y="9201"/>
                  </a:cubicBezTo>
                  <a:cubicBezTo>
                    <a:pt x="259600" y="9248"/>
                    <a:pt x="259629" y="9263"/>
                    <a:pt x="259657" y="9263"/>
                  </a:cubicBezTo>
                  <a:cubicBezTo>
                    <a:pt x="259705" y="9263"/>
                    <a:pt x="259753" y="9217"/>
                    <a:pt x="259801" y="9201"/>
                  </a:cubicBezTo>
                  <a:cubicBezTo>
                    <a:pt x="259839" y="9239"/>
                    <a:pt x="259871" y="9258"/>
                    <a:pt x="259900" y="9258"/>
                  </a:cubicBezTo>
                  <a:cubicBezTo>
                    <a:pt x="259928" y="9258"/>
                    <a:pt x="259954" y="9239"/>
                    <a:pt x="259979" y="9201"/>
                  </a:cubicBezTo>
                  <a:cubicBezTo>
                    <a:pt x="260081" y="9201"/>
                    <a:pt x="260182" y="9201"/>
                    <a:pt x="260233" y="9328"/>
                  </a:cubicBezTo>
                  <a:cubicBezTo>
                    <a:pt x="260259" y="9404"/>
                    <a:pt x="260259" y="9455"/>
                    <a:pt x="260284" y="9506"/>
                  </a:cubicBezTo>
                  <a:cubicBezTo>
                    <a:pt x="260322" y="9600"/>
                    <a:pt x="260373" y="9652"/>
                    <a:pt x="260449" y="9652"/>
                  </a:cubicBezTo>
                  <a:cubicBezTo>
                    <a:pt x="260476" y="9652"/>
                    <a:pt x="260505" y="9646"/>
                    <a:pt x="260538" y="9633"/>
                  </a:cubicBezTo>
                  <a:cubicBezTo>
                    <a:pt x="260557" y="9623"/>
                    <a:pt x="260576" y="9619"/>
                    <a:pt x="260595" y="9619"/>
                  </a:cubicBezTo>
                  <a:cubicBezTo>
                    <a:pt x="260677" y="9619"/>
                    <a:pt x="260756" y="9698"/>
                    <a:pt x="260818" y="9760"/>
                  </a:cubicBezTo>
                  <a:lnTo>
                    <a:pt x="260894" y="9811"/>
                  </a:lnTo>
                  <a:cubicBezTo>
                    <a:pt x="260932" y="9868"/>
                    <a:pt x="260970" y="9897"/>
                    <a:pt x="261019" y="9897"/>
                  </a:cubicBezTo>
                  <a:cubicBezTo>
                    <a:pt x="261035" y="9897"/>
                    <a:pt x="261053" y="9893"/>
                    <a:pt x="261072" y="9887"/>
                  </a:cubicBezTo>
                  <a:lnTo>
                    <a:pt x="261199" y="9887"/>
                  </a:lnTo>
                  <a:cubicBezTo>
                    <a:pt x="261275" y="9836"/>
                    <a:pt x="261275" y="9836"/>
                    <a:pt x="261199" y="9760"/>
                  </a:cubicBezTo>
                  <a:lnTo>
                    <a:pt x="261123" y="9735"/>
                  </a:lnTo>
                  <a:lnTo>
                    <a:pt x="261072" y="9658"/>
                  </a:lnTo>
                  <a:lnTo>
                    <a:pt x="261072" y="9531"/>
                  </a:lnTo>
                  <a:cubicBezTo>
                    <a:pt x="261047" y="9506"/>
                    <a:pt x="261021" y="9480"/>
                    <a:pt x="260996" y="9430"/>
                  </a:cubicBezTo>
                  <a:cubicBezTo>
                    <a:pt x="260996" y="9430"/>
                    <a:pt x="260970" y="9404"/>
                    <a:pt x="260970" y="9379"/>
                  </a:cubicBezTo>
                  <a:lnTo>
                    <a:pt x="261072" y="9277"/>
                  </a:lnTo>
                  <a:cubicBezTo>
                    <a:pt x="261097" y="9315"/>
                    <a:pt x="261123" y="9334"/>
                    <a:pt x="261148" y="9334"/>
                  </a:cubicBezTo>
                  <a:cubicBezTo>
                    <a:pt x="261174" y="9334"/>
                    <a:pt x="261199" y="9315"/>
                    <a:pt x="261224" y="9277"/>
                  </a:cubicBezTo>
                  <a:cubicBezTo>
                    <a:pt x="261275" y="9201"/>
                    <a:pt x="261301" y="9201"/>
                    <a:pt x="261326" y="9201"/>
                  </a:cubicBezTo>
                  <a:cubicBezTo>
                    <a:pt x="261333" y="9197"/>
                    <a:pt x="261340" y="9196"/>
                    <a:pt x="261346" y="9196"/>
                  </a:cubicBezTo>
                  <a:cubicBezTo>
                    <a:pt x="261384" y="9196"/>
                    <a:pt x="261406" y="9255"/>
                    <a:pt x="261428" y="9277"/>
                  </a:cubicBezTo>
                  <a:cubicBezTo>
                    <a:pt x="261458" y="9299"/>
                    <a:pt x="261479" y="9309"/>
                    <a:pt x="261493" y="9309"/>
                  </a:cubicBezTo>
                  <a:cubicBezTo>
                    <a:pt x="261529" y="9309"/>
                    <a:pt x="261529" y="9255"/>
                    <a:pt x="261529" y="9201"/>
                  </a:cubicBezTo>
                  <a:lnTo>
                    <a:pt x="261733" y="9201"/>
                  </a:lnTo>
                  <a:cubicBezTo>
                    <a:pt x="261733" y="9175"/>
                    <a:pt x="261733" y="9150"/>
                    <a:pt x="261733" y="9125"/>
                  </a:cubicBezTo>
                  <a:cubicBezTo>
                    <a:pt x="261707" y="8998"/>
                    <a:pt x="261606" y="8896"/>
                    <a:pt x="261606" y="8769"/>
                  </a:cubicBezTo>
                  <a:cubicBezTo>
                    <a:pt x="261606" y="8769"/>
                    <a:pt x="261580" y="8769"/>
                    <a:pt x="261580" y="8743"/>
                  </a:cubicBezTo>
                  <a:cubicBezTo>
                    <a:pt x="261580" y="8718"/>
                    <a:pt x="261580" y="8693"/>
                    <a:pt x="261606" y="8667"/>
                  </a:cubicBezTo>
                  <a:cubicBezTo>
                    <a:pt x="261656" y="8693"/>
                    <a:pt x="261682" y="8718"/>
                    <a:pt x="261733" y="8743"/>
                  </a:cubicBezTo>
                  <a:cubicBezTo>
                    <a:pt x="261758" y="8794"/>
                    <a:pt x="261809" y="8820"/>
                    <a:pt x="261885" y="8820"/>
                  </a:cubicBezTo>
                  <a:lnTo>
                    <a:pt x="261885" y="8845"/>
                  </a:lnTo>
                  <a:lnTo>
                    <a:pt x="261961" y="8896"/>
                  </a:lnTo>
                  <a:cubicBezTo>
                    <a:pt x="261974" y="8921"/>
                    <a:pt x="261987" y="8934"/>
                    <a:pt x="262000" y="8934"/>
                  </a:cubicBezTo>
                  <a:cubicBezTo>
                    <a:pt x="262012" y="8934"/>
                    <a:pt x="262025" y="8921"/>
                    <a:pt x="262038" y="8896"/>
                  </a:cubicBezTo>
                  <a:cubicBezTo>
                    <a:pt x="262114" y="8845"/>
                    <a:pt x="262114" y="8794"/>
                    <a:pt x="262038" y="8743"/>
                  </a:cubicBezTo>
                  <a:cubicBezTo>
                    <a:pt x="262012" y="8718"/>
                    <a:pt x="261987" y="8667"/>
                    <a:pt x="261936" y="8667"/>
                  </a:cubicBezTo>
                  <a:cubicBezTo>
                    <a:pt x="261911" y="8667"/>
                    <a:pt x="261911" y="8667"/>
                    <a:pt x="261885" y="8642"/>
                  </a:cubicBezTo>
                  <a:cubicBezTo>
                    <a:pt x="261885" y="8579"/>
                    <a:pt x="261920" y="8533"/>
                    <a:pt x="261988" y="8533"/>
                  </a:cubicBezTo>
                  <a:cubicBezTo>
                    <a:pt x="262003" y="8533"/>
                    <a:pt x="262020" y="8536"/>
                    <a:pt x="262038" y="8540"/>
                  </a:cubicBezTo>
                  <a:cubicBezTo>
                    <a:pt x="262160" y="8589"/>
                    <a:pt x="262243" y="8612"/>
                    <a:pt x="262306" y="8612"/>
                  </a:cubicBezTo>
                  <a:cubicBezTo>
                    <a:pt x="262440" y="8612"/>
                    <a:pt x="262484" y="8509"/>
                    <a:pt x="262622" y="8337"/>
                  </a:cubicBezTo>
                  <a:cubicBezTo>
                    <a:pt x="262648" y="8286"/>
                    <a:pt x="262673" y="8235"/>
                    <a:pt x="262699" y="8184"/>
                  </a:cubicBezTo>
                  <a:cubicBezTo>
                    <a:pt x="262749" y="8083"/>
                    <a:pt x="262673" y="8057"/>
                    <a:pt x="262597" y="8032"/>
                  </a:cubicBezTo>
                  <a:cubicBezTo>
                    <a:pt x="262521" y="7905"/>
                    <a:pt x="262394" y="7828"/>
                    <a:pt x="262266" y="7803"/>
                  </a:cubicBezTo>
                  <a:cubicBezTo>
                    <a:pt x="262266" y="7778"/>
                    <a:pt x="262266" y="7752"/>
                    <a:pt x="262266" y="7752"/>
                  </a:cubicBezTo>
                  <a:cubicBezTo>
                    <a:pt x="262295" y="7744"/>
                    <a:pt x="262323" y="7740"/>
                    <a:pt x="262351" y="7740"/>
                  </a:cubicBezTo>
                  <a:cubicBezTo>
                    <a:pt x="262493" y="7740"/>
                    <a:pt x="262617" y="7837"/>
                    <a:pt x="262724" y="7879"/>
                  </a:cubicBezTo>
                  <a:cubicBezTo>
                    <a:pt x="262749" y="7879"/>
                    <a:pt x="262800" y="7930"/>
                    <a:pt x="262800" y="7930"/>
                  </a:cubicBezTo>
                  <a:cubicBezTo>
                    <a:pt x="262902" y="7905"/>
                    <a:pt x="262953" y="7778"/>
                    <a:pt x="262876" y="7651"/>
                  </a:cubicBezTo>
                  <a:lnTo>
                    <a:pt x="262800" y="7574"/>
                  </a:lnTo>
                  <a:lnTo>
                    <a:pt x="262749" y="7523"/>
                  </a:lnTo>
                  <a:cubicBezTo>
                    <a:pt x="262724" y="7473"/>
                    <a:pt x="262749" y="7422"/>
                    <a:pt x="262800" y="7422"/>
                  </a:cubicBezTo>
                  <a:cubicBezTo>
                    <a:pt x="262826" y="7422"/>
                    <a:pt x="262876" y="7396"/>
                    <a:pt x="262876" y="7346"/>
                  </a:cubicBezTo>
                  <a:cubicBezTo>
                    <a:pt x="262907" y="7346"/>
                    <a:pt x="262942" y="7350"/>
                    <a:pt x="262975" y="7350"/>
                  </a:cubicBezTo>
                  <a:cubicBezTo>
                    <a:pt x="263026" y="7350"/>
                    <a:pt x="263075" y="7340"/>
                    <a:pt x="263105" y="7295"/>
                  </a:cubicBezTo>
                  <a:lnTo>
                    <a:pt x="263207" y="7295"/>
                  </a:lnTo>
                  <a:lnTo>
                    <a:pt x="263385" y="7422"/>
                  </a:lnTo>
                  <a:cubicBezTo>
                    <a:pt x="263512" y="7498"/>
                    <a:pt x="263664" y="7549"/>
                    <a:pt x="263715" y="7727"/>
                  </a:cubicBezTo>
                  <a:cubicBezTo>
                    <a:pt x="263715" y="7752"/>
                    <a:pt x="263791" y="7778"/>
                    <a:pt x="263842" y="7803"/>
                  </a:cubicBezTo>
                  <a:cubicBezTo>
                    <a:pt x="263893" y="7803"/>
                    <a:pt x="263944" y="7778"/>
                    <a:pt x="263969" y="7727"/>
                  </a:cubicBezTo>
                  <a:cubicBezTo>
                    <a:pt x="264046" y="7803"/>
                    <a:pt x="264122" y="7854"/>
                    <a:pt x="264198" y="7930"/>
                  </a:cubicBezTo>
                  <a:cubicBezTo>
                    <a:pt x="264230" y="7951"/>
                    <a:pt x="264266" y="7963"/>
                    <a:pt x="264300" y="7963"/>
                  </a:cubicBezTo>
                  <a:cubicBezTo>
                    <a:pt x="264350" y="7963"/>
                    <a:pt x="264397" y="7939"/>
                    <a:pt x="264427" y="7879"/>
                  </a:cubicBezTo>
                  <a:cubicBezTo>
                    <a:pt x="264518" y="7811"/>
                    <a:pt x="264588" y="7723"/>
                    <a:pt x="264711" y="7723"/>
                  </a:cubicBezTo>
                  <a:cubicBezTo>
                    <a:pt x="264725" y="7723"/>
                    <a:pt x="264741" y="7724"/>
                    <a:pt x="264757" y="7727"/>
                  </a:cubicBezTo>
                  <a:cubicBezTo>
                    <a:pt x="264771" y="7730"/>
                    <a:pt x="264784" y="7732"/>
                    <a:pt x="264797" y="7732"/>
                  </a:cubicBezTo>
                  <a:cubicBezTo>
                    <a:pt x="264884" y="7732"/>
                    <a:pt x="264964" y="7663"/>
                    <a:pt x="264986" y="7574"/>
                  </a:cubicBezTo>
                  <a:cubicBezTo>
                    <a:pt x="265079" y="7652"/>
                    <a:pt x="265116" y="7682"/>
                    <a:pt x="265165" y="7682"/>
                  </a:cubicBezTo>
                  <a:cubicBezTo>
                    <a:pt x="265196" y="7682"/>
                    <a:pt x="265232" y="7670"/>
                    <a:pt x="265291" y="7651"/>
                  </a:cubicBezTo>
                  <a:cubicBezTo>
                    <a:pt x="265367" y="7600"/>
                    <a:pt x="265443" y="7574"/>
                    <a:pt x="265494" y="7549"/>
                  </a:cubicBezTo>
                  <a:cubicBezTo>
                    <a:pt x="265520" y="7540"/>
                    <a:pt x="265548" y="7535"/>
                    <a:pt x="265575" y="7535"/>
                  </a:cubicBezTo>
                  <a:cubicBezTo>
                    <a:pt x="265630" y="7535"/>
                    <a:pt x="265681" y="7557"/>
                    <a:pt x="265698" y="7625"/>
                  </a:cubicBezTo>
                  <a:cubicBezTo>
                    <a:pt x="265723" y="7676"/>
                    <a:pt x="265748" y="7727"/>
                    <a:pt x="265774" y="7752"/>
                  </a:cubicBezTo>
                  <a:cubicBezTo>
                    <a:pt x="265806" y="7784"/>
                    <a:pt x="265842" y="7798"/>
                    <a:pt x="265877" y="7798"/>
                  </a:cubicBezTo>
                  <a:cubicBezTo>
                    <a:pt x="265926" y="7798"/>
                    <a:pt x="265973" y="7771"/>
                    <a:pt x="266003" y="7727"/>
                  </a:cubicBezTo>
                  <a:cubicBezTo>
                    <a:pt x="266028" y="7727"/>
                    <a:pt x="266053" y="7701"/>
                    <a:pt x="266079" y="7651"/>
                  </a:cubicBezTo>
                  <a:cubicBezTo>
                    <a:pt x="266104" y="7701"/>
                    <a:pt x="266130" y="7727"/>
                    <a:pt x="266181" y="7752"/>
                  </a:cubicBezTo>
                  <a:cubicBezTo>
                    <a:pt x="266225" y="7797"/>
                    <a:pt x="266270" y="7817"/>
                    <a:pt x="266319" y="7817"/>
                  </a:cubicBezTo>
                  <a:cubicBezTo>
                    <a:pt x="266381" y="7817"/>
                    <a:pt x="266451" y="7784"/>
                    <a:pt x="266536" y="7727"/>
                  </a:cubicBezTo>
                  <a:lnTo>
                    <a:pt x="266613" y="7727"/>
                  </a:lnTo>
                  <a:cubicBezTo>
                    <a:pt x="266687" y="7801"/>
                    <a:pt x="266802" y="7848"/>
                    <a:pt x="266909" y="7848"/>
                  </a:cubicBezTo>
                  <a:cubicBezTo>
                    <a:pt x="266947" y="7848"/>
                    <a:pt x="266985" y="7842"/>
                    <a:pt x="267019" y="7828"/>
                  </a:cubicBezTo>
                  <a:cubicBezTo>
                    <a:pt x="267039" y="7824"/>
                    <a:pt x="267056" y="7822"/>
                    <a:pt x="267072" y="7822"/>
                  </a:cubicBezTo>
                  <a:cubicBezTo>
                    <a:pt x="267141" y="7822"/>
                    <a:pt x="267186" y="7859"/>
                    <a:pt x="267248" y="7879"/>
                  </a:cubicBezTo>
                  <a:cubicBezTo>
                    <a:pt x="267273" y="7930"/>
                    <a:pt x="267299" y="7956"/>
                    <a:pt x="267350" y="7956"/>
                  </a:cubicBezTo>
                  <a:cubicBezTo>
                    <a:pt x="267392" y="7945"/>
                    <a:pt x="267438" y="7939"/>
                    <a:pt x="267485" y="7939"/>
                  </a:cubicBezTo>
                  <a:cubicBezTo>
                    <a:pt x="267552" y="7939"/>
                    <a:pt x="267620" y="7951"/>
                    <a:pt x="267680" y="7981"/>
                  </a:cubicBezTo>
                  <a:cubicBezTo>
                    <a:pt x="267705" y="8006"/>
                    <a:pt x="267737" y="8019"/>
                    <a:pt x="267769" y="8019"/>
                  </a:cubicBezTo>
                  <a:cubicBezTo>
                    <a:pt x="267801" y="8019"/>
                    <a:pt x="267833" y="8006"/>
                    <a:pt x="267858" y="7981"/>
                  </a:cubicBezTo>
                  <a:cubicBezTo>
                    <a:pt x="267934" y="7981"/>
                    <a:pt x="268010" y="7956"/>
                    <a:pt x="268087" y="7956"/>
                  </a:cubicBezTo>
                  <a:cubicBezTo>
                    <a:pt x="268168" y="8021"/>
                    <a:pt x="268354" y="8107"/>
                    <a:pt x="268463" y="8107"/>
                  </a:cubicBezTo>
                  <a:cubicBezTo>
                    <a:pt x="268525" y="8107"/>
                    <a:pt x="268562" y="8079"/>
                    <a:pt x="268544" y="8006"/>
                  </a:cubicBezTo>
                  <a:lnTo>
                    <a:pt x="268570" y="8006"/>
                  </a:lnTo>
                  <a:cubicBezTo>
                    <a:pt x="268583" y="8004"/>
                    <a:pt x="268597" y="8003"/>
                    <a:pt x="268610" y="8003"/>
                  </a:cubicBezTo>
                  <a:cubicBezTo>
                    <a:pt x="268749" y="8003"/>
                    <a:pt x="268886" y="8113"/>
                    <a:pt x="269002" y="8159"/>
                  </a:cubicBezTo>
                  <a:cubicBezTo>
                    <a:pt x="269048" y="8177"/>
                    <a:pt x="269084" y="8189"/>
                    <a:pt x="269118" y="8189"/>
                  </a:cubicBezTo>
                  <a:cubicBezTo>
                    <a:pt x="269176" y="8189"/>
                    <a:pt x="269226" y="8154"/>
                    <a:pt x="269307" y="8057"/>
                  </a:cubicBezTo>
                  <a:cubicBezTo>
                    <a:pt x="269328" y="8024"/>
                    <a:pt x="269350" y="8015"/>
                    <a:pt x="269372" y="8015"/>
                  </a:cubicBezTo>
                  <a:cubicBezTo>
                    <a:pt x="269401" y="8015"/>
                    <a:pt x="269430" y="8032"/>
                    <a:pt x="269459" y="8032"/>
                  </a:cubicBezTo>
                  <a:cubicBezTo>
                    <a:pt x="269485" y="8083"/>
                    <a:pt x="269535" y="8108"/>
                    <a:pt x="269612" y="8108"/>
                  </a:cubicBezTo>
                  <a:cubicBezTo>
                    <a:pt x="269764" y="8108"/>
                    <a:pt x="269917" y="8083"/>
                    <a:pt x="270069" y="8032"/>
                  </a:cubicBezTo>
                  <a:cubicBezTo>
                    <a:pt x="270126" y="8102"/>
                    <a:pt x="270190" y="8118"/>
                    <a:pt x="270258" y="8118"/>
                  </a:cubicBezTo>
                  <a:cubicBezTo>
                    <a:pt x="270312" y="8118"/>
                    <a:pt x="270368" y="8108"/>
                    <a:pt x="270425" y="8108"/>
                  </a:cubicBezTo>
                  <a:cubicBezTo>
                    <a:pt x="270552" y="8133"/>
                    <a:pt x="270603" y="8108"/>
                    <a:pt x="270679" y="8184"/>
                  </a:cubicBezTo>
                  <a:cubicBezTo>
                    <a:pt x="270748" y="8295"/>
                    <a:pt x="270832" y="8338"/>
                    <a:pt x="270923" y="8338"/>
                  </a:cubicBezTo>
                  <a:cubicBezTo>
                    <a:pt x="270999" y="8338"/>
                    <a:pt x="271081" y="8307"/>
                    <a:pt x="271162" y="8260"/>
                  </a:cubicBezTo>
                  <a:cubicBezTo>
                    <a:pt x="271162" y="8286"/>
                    <a:pt x="271213" y="8337"/>
                    <a:pt x="271238" y="8337"/>
                  </a:cubicBezTo>
                  <a:cubicBezTo>
                    <a:pt x="271238" y="8357"/>
                    <a:pt x="271272" y="8394"/>
                    <a:pt x="271298" y="8394"/>
                  </a:cubicBezTo>
                  <a:cubicBezTo>
                    <a:pt x="271304" y="8394"/>
                    <a:pt x="271310" y="8392"/>
                    <a:pt x="271314" y="8388"/>
                  </a:cubicBezTo>
                  <a:cubicBezTo>
                    <a:pt x="271365" y="8347"/>
                    <a:pt x="271424" y="8335"/>
                    <a:pt x="271487" y="8335"/>
                  </a:cubicBezTo>
                  <a:cubicBezTo>
                    <a:pt x="271580" y="8335"/>
                    <a:pt x="271680" y="8362"/>
                    <a:pt x="271772" y="8362"/>
                  </a:cubicBezTo>
                  <a:cubicBezTo>
                    <a:pt x="271833" y="8499"/>
                    <a:pt x="271857" y="8554"/>
                    <a:pt x="271911" y="8554"/>
                  </a:cubicBezTo>
                  <a:cubicBezTo>
                    <a:pt x="271947" y="8554"/>
                    <a:pt x="271996" y="8530"/>
                    <a:pt x="272077" y="8489"/>
                  </a:cubicBezTo>
                  <a:cubicBezTo>
                    <a:pt x="272119" y="8560"/>
                    <a:pt x="272177" y="8576"/>
                    <a:pt x="272242" y="8576"/>
                  </a:cubicBezTo>
                  <a:cubicBezTo>
                    <a:pt x="272294" y="8576"/>
                    <a:pt x="272351" y="8565"/>
                    <a:pt x="272407" y="8565"/>
                  </a:cubicBezTo>
                  <a:cubicBezTo>
                    <a:pt x="272433" y="8591"/>
                    <a:pt x="272458" y="8642"/>
                    <a:pt x="272484" y="8642"/>
                  </a:cubicBezTo>
                  <a:cubicBezTo>
                    <a:pt x="272509" y="8642"/>
                    <a:pt x="272585" y="8616"/>
                    <a:pt x="272662" y="8616"/>
                  </a:cubicBezTo>
                  <a:cubicBezTo>
                    <a:pt x="272732" y="8586"/>
                    <a:pt x="272810" y="8572"/>
                    <a:pt x="272890" y="8572"/>
                  </a:cubicBezTo>
                  <a:cubicBezTo>
                    <a:pt x="273012" y="8572"/>
                    <a:pt x="273138" y="8606"/>
                    <a:pt x="273246" y="8667"/>
                  </a:cubicBezTo>
                  <a:cubicBezTo>
                    <a:pt x="273266" y="8667"/>
                    <a:pt x="273287" y="8635"/>
                    <a:pt x="273307" y="8635"/>
                  </a:cubicBezTo>
                  <a:cubicBezTo>
                    <a:pt x="273312" y="8635"/>
                    <a:pt x="273317" y="8637"/>
                    <a:pt x="273322" y="8642"/>
                  </a:cubicBezTo>
                  <a:cubicBezTo>
                    <a:pt x="273348" y="8642"/>
                    <a:pt x="273373" y="8718"/>
                    <a:pt x="273424" y="8718"/>
                  </a:cubicBezTo>
                  <a:cubicBezTo>
                    <a:pt x="273469" y="8736"/>
                    <a:pt x="273511" y="8744"/>
                    <a:pt x="273551" y="8744"/>
                  </a:cubicBezTo>
                  <a:cubicBezTo>
                    <a:pt x="273623" y="8744"/>
                    <a:pt x="273689" y="8716"/>
                    <a:pt x="273754" y="8667"/>
                  </a:cubicBezTo>
                  <a:cubicBezTo>
                    <a:pt x="273774" y="8637"/>
                    <a:pt x="273798" y="8627"/>
                    <a:pt x="273824" y="8627"/>
                  </a:cubicBezTo>
                  <a:cubicBezTo>
                    <a:pt x="273865" y="8627"/>
                    <a:pt x="273911" y="8652"/>
                    <a:pt x="273958" y="8667"/>
                  </a:cubicBezTo>
                  <a:cubicBezTo>
                    <a:pt x="274009" y="8820"/>
                    <a:pt x="274110" y="8820"/>
                    <a:pt x="274237" y="8820"/>
                  </a:cubicBezTo>
                  <a:lnTo>
                    <a:pt x="274415" y="8820"/>
                  </a:lnTo>
                  <a:cubicBezTo>
                    <a:pt x="274593" y="8896"/>
                    <a:pt x="274771" y="8947"/>
                    <a:pt x="274949" y="9023"/>
                  </a:cubicBezTo>
                  <a:cubicBezTo>
                    <a:pt x="274974" y="9023"/>
                    <a:pt x="275000" y="8998"/>
                    <a:pt x="275025" y="8972"/>
                  </a:cubicBezTo>
                  <a:cubicBezTo>
                    <a:pt x="275051" y="8947"/>
                    <a:pt x="275076" y="8921"/>
                    <a:pt x="275101" y="8896"/>
                  </a:cubicBezTo>
                  <a:cubicBezTo>
                    <a:pt x="275203" y="8845"/>
                    <a:pt x="275203" y="8743"/>
                    <a:pt x="275101" y="8693"/>
                  </a:cubicBezTo>
                  <a:cubicBezTo>
                    <a:pt x="275025" y="8642"/>
                    <a:pt x="274974" y="8565"/>
                    <a:pt x="274924" y="8489"/>
                  </a:cubicBezTo>
                  <a:cubicBezTo>
                    <a:pt x="274957" y="8489"/>
                    <a:pt x="275003" y="8478"/>
                    <a:pt x="275037" y="8478"/>
                  </a:cubicBezTo>
                  <a:cubicBezTo>
                    <a:pt x="275053" y="8478"/>
                    <a:pt x="275068" y="8481"/>
                    <a:pt x="275076" y="8489"/>
                  </a:cubicBezTo>
                  <a:cubicBezTo>
                    <a:pt x="275356" y="8591"/>
                    <a:pt x="275635" y="8667"/>
                    <a:pt x="275940" y="8667"/>
                  </a:cubicBezTo>
                  <a:cubicBezTo>
                    <a:pt x="276042" y="8667"/>
                    <a:pt x="276144" y="8667"/>
                    <a:pt x="276194" y="8820"/>
                  </a:cubicBezTo>
                  <a:cubicBezTo>
                    <a:pt x="276229" y="8888"/>
                    <a:pt x="276258" y="8916"/>
                    <a:pt x="276294" y="8916"/>
                  </a:cubicBezTo>
                  <a:cubicBezTo>
                    <a:pt x="276337" y="8916"/>
                    <a:pt x="276390" y="8875"/>
                    <a:pt x="276474" y="8820"/>
                  </a:cubicBezTo>
                  <a:cubicBezTo>
                    <a:pt x="276576" y="8820"/>
                    <a:pt x="276626" y="8921"/>
                    <a:pt x="276728" y="8947"/>
                  </a:cubicBezTo>
                  <a:cubicBezTo>
                    <a:pt x="276830" y="8896"/>
                    <a:pt x="276753" y="8794"/>
                    <a:pt x="276804" y="8743"/>
                  </a:cubicBezTo>
                  <a:cubicBezTo>
                    <a:pt x="276881" y="8693"/>
                    <a:pt x="276804" y="8616"/>
                    <a:pt x="276753" y="8591"/>
                  </a:cubicBezTo>
                  <a:cubicBezTo>
                    <a:pt x="276677" y="8565"/>
                    <a:pt x="276677" y="8540"/>
                    <a:pt x="276677" y="8515"/>
                  </a:cubicBezTo>
                  <a:cubicBezTo>
                    <a:pt x="276696" y="8477"/>
                    <a:pt x="276714" y="8454"/>
                    <a:pt x="276743" y="8454"/>
                  </a:cubicBezTo>
                  <a:cubicBezTo>
                    <a:pt x="276753" y="8454"/>
                    <a:pt x="276765" y="8457"/>
                    <a:pt x="276779" y="8464"/>
                  </a:cubicBezTo>
                  <a:cubicBezTo>
                    <a:pt x="276881" y="8464"/>
                    <a:pt x="276982" y="8515"/>
                    <a:pt x="277058" y="8515"/>
                  </a:cubicBezTo>
                  <a:cubicBezTo>
                    <a:pt x="277072" y="8519"/>
                    <a:pt x="277087" y="8521"/>
                    <a:pt x="277102" y="8521"/>
                  </a:cubicBezTo>
                  <a:cubicBezTo>
                    <a:pt x="277169" y="8521"/>
                    <a:pt x="277241" y="8480"/>
                    <a:pt x="277262" y="8438"/>
                  </a:cubicBezTo>
                  <a:cubicBezTo>
                    <a:pt x="277338" y="8489"/>
                    <a:pt x="277287" y="8489"/>
                    <a:pt x="277389" y="8565"/>
                  </a:cubicBezTo>
                  <a:cubicBezTo>
                    <a:pt x="277491" y="8642"/>
                    <a:pt x="277440" y="8667"/>
                    <a:pt x="277465" y="8718"/>
                  </a:cubicBezTo>
                  <a:cubicBezTo>
                    <a:pt x="277483" y="8736"/>
                    <a:pt x="277514" y="8754"/>
                    <a:pt x="277539" y="8754"/>
                  </a:cubicBezTo>
                  <a:cubicBezTo>
                    <a:pt x="277550" y="8754"/>
                    <a:pt x="277559" y="8751"/>
                    <a:pt x="277567" y="8743"/>
                  </a:cubicBezTo>
                  <a:cubicBezTo>
                    <a:pt x="277618" y="8743"/>
                    <a:pt x="277618" y="8743"/>
                    <a:pt x="277643" y="8769"/>
                  </a:cubicBezTo>
                  <a:lnTo>
                    <a:pt x="277567" y="8845"/>
                  </a:lnTo>
                  <a:cubicBezTo>
                    <a:pt x="277526" y="8845"/>
                    <a:pt x="277485" y="8813"/>
                    <a:pt x="277445" y="8813"/>
                  </a:cubicBezTo>
                  <a:cubicBezTo>
                    <a:pt x="277435" y="8813"/>
                    <a:pt x="277424" y="8815"/>
                    <a:pt x="277414" y="8820"/>
                  </a:cubicBezTo>
                  <a:cubicBezTo>
                    <a:pt x="277313" y="8820"/>
                    <a:pt x="277262" y="8870"/>
                    <a:pt x="277338" y="8998"/>
                  </a:cubicBezTo>
                  <a:cubicBezTo>
                    <a:pt x="277351" y="9010"/>
                    <a:pt x="277363" y="9017"/>
                    <a:pt x="277376" y="9017"/>
                  </a:cubicBezTo>
                  <a:cubicBezTo>
                    <a:pt x="277389" y="9017"/>
                    <a:pt x="277402" y="9010"/>
                    <a:pt x="277414" y="8998"/>
                  </a:cubicBezTo>
                  <a:cubicBezTo>
                    <a:pt x="277431" y="8989"/>
                    <a:pt x="277443" y="8986"/>
                    <a:pt x="277451" y="8986"/>
                  </a:cubicBezTo>
                  <a:cubicBezTo>
                    <a:pt x="277468" y="8986"/>
                    <a:pt x="277474" y="8998"/>
                    <a:pt x="277491" y="8998"/>
                  </a:cubicBezTo>
                  <a:lnTo>
                    <a:pt x="277567" y="8998"/>
                  </a:lnTo>
                  <a:cubicBezTo>
                    <a:pt x="277643" y="9036"/>
                    <a:pt x="277726" y="9055"/>
                    <a:pt x="277808" y="9055"/>
                  </a:cubicBezTo>
                  <a:cubicBezTo>
                    <a:pt x="277891" y="9055"/>
                    <a:pt x="277973" y="9036"/>
                    <a:pt x="278050" y="8998"/>
                  </a:cubicBezTo>
                  <a:cubicBezTo>
                    <a:pt x="278145" y="8940"/>
                    <a:pt x="278255" y="8912"/>
                    <a:pt x="278379" y="8912"/>
                  </a:cubicBezTo>
                  <a:cubicBezTo>
                    <a:pt x="278420" y="8912"/>
                    <a:pt x="278463" y="8915"/>
                    <a:pt x="278507" y="8921"/>
                  </a:cubicBezTo>
                  <a:cubicBezTo>
                    <a:pt x="278558" y="8947"/>
                    <a:pt x="278583" y="9074"/>
                    <a:pt x="278634" y="9074"/>
                  </a:cubicBezTo>
                  <a:cubicBezTo>
                    <a:pt x="278761" y="9074"/>
                    <a:pt x="278634" y="8896"/>
                    <a:pt x="278609" y="8769"/>
                  </a:cubicBezTo>
                  <a:cubicBezTo>
                    <a:pt x="278558" y="8667"/>
                    <a:pt x="278609" y="8540"/>
                    <a:pt x="278736" y="8515"/>
                  </a:cubicBezTo>
                  <a:lnTo>
                    <a:pt x="278736" y="8515"/>
                  </a:lnTo>
                  <a:cubicBezTo>
                    <a:pt x="278710" y="8540"/>
                    <a:pt x="278710" y="8591"/>
                    <a:pt x="278710" y="8616"/>
                  </a:cubicBezTo>
                  <a:cubicBezTo>
                    <a:pt x="278710" y="8616"/>
                    <a:pt x="278710" y="8642"/>
                    <a:pt x="278710" y="8667"/>
                  </a:cubicBezTo>
                  <a:cubicBezTo>
                    <a:pt x="278710" y="8693"/>
                    <a:pt x="278787" y="8743"/>
                    <a:pt x="278812" y="8769"/>
                  </a:cubicBezTo>
                  <a:cubicBezTo>
                    <a:pt x="278826" y="8797"/>
                    <a:pt x="278855" y="8817"/>
                    <a:pt x="278887" y="8817"/>
                  </a:cubicBezTo>
                  <a:cubicBezTo>
                    <a:pt x="278914" y="8817"/>
                    <a:pt x="278942" y="8803"/>
                    <a:pt x="278965" y="8769"/>
                  </a:cubicBezTo>
                  <a:lnTo>
                    <a:pt x="279041" y="8743"/>
                  </a:lnTo>
                  <a:lnTo>
                    <a:pt x="279193" y="8743"/>
                  </a:lnTo>
                  <a:cubicBezTo>
                    <a:pt x="279219" y="8782"/>
                    <a:pt x="279244" y="8801"/>
                    <a:pt x="279270" y="8801"/>
                  </a:cubicBezTo>
                  <a:cubicBezTo>
                    <a:pt x="279295" y="8801"/>
                    <a:pt x="279320" y="8782"/>
                    <a:pt x="279346" y="8743"/>
                  </a:cubicBezTo>
                  <a:cubicBezTo>
                    <a:pt x="279371" y="8718"/>
                    <a:pt x="279397" y="8693"/>
                    <a:pt x="279422" y="8667"/>
                  </a:cubicBezTo>
                  <a:cubicBezTo>
                    <a:pt x="279448" y="8705"/>
                    <a:pt x="279473" y="8724"/>
                    <a:pt x="279498" y="8724"/>
                  </a:cubicBezTo>
                  <a:cubicBezTo>
                    <a:pt x="279524" y="8724"/>
                    <a:pt x="279549" y="8705"/>
                    <a:pt x="279575" y="8667"/>
                  </a:cubicBezTo>
                  <a:lnTo>
                    <a:pt x="279676" y="8667"/>
                  </a:lnTo>
                  <a:cubicBezTo>
                    <a:pt x="279702" y="8743"/>
                    <a:pt x="279422" y="8794"/>
                    <a:pt x="279498" y="8820"/>
                  </a:cubicBezTo>
                  <a:cubicBezTo>
                    <a:pt x="279513" y="8834"/>
                    <a:pt x="279528" y="8849"/>
                    <a:pt x="279542" y="8849"/>
                  </a:cubicBezTo>
                  <a:cubicBezTo>
                    <a:pt x="279553" y="8849"/>
                    <a:pt x="279564" y="8841"/>
                    <a:pt x="279575" y="8820"/>
                  </a:cubicBezTo>
                  <a:lnTo>
                    <a:pt x="279829" y="8820"/>
                  </a:lnTo>
                  <a:cubicBezTo>
                    <a:pt x="279891" y="8864"/>
                    <a:pt x="279947" y="8884"/>
                    <a:pt x="280000" y="8884"/>
                  </a:cubicBezTo>
                  <a:cubicBezTo>
                    <a:pt x="280096" y="8884"/>
                    <a:pt x="280178" y="8817"/>
                    <a:pt x="280261" y="8718"/>
                  </a:cubicBezTo>
                  <a:cubicBezTo>
                    <a:pt x="280299" y="8756"/>
                    <a:pt x="280331" y="8775"/>
                    <a:pt x="280359" y="8775"/>
                  </a:cubicBezTo>
                  <a:cubicBezTo>
                    <a:pt x="280388" y="8775"/>
                    <a:pt x="280413" y="8756"/>
                    <a:pt x="280439" y="8718"/>
                  </a:cubicBezTo>
                  <a:lnTo>
                    <a:pt x="280591" y="8642"/>
                  </a:lnTo>
                  <a:cubicBezTo>
                    <a:pt x="280617" y="8667"/>
                    <a:pt x="280642" y="8718"/>
                    <a:pt x="280668" y="8718"/>
                  </a:cubicBezTo>
                  <a:cubicBezTo>
                    <a:pt x="280693" y="8718"/>
                    <a:pt x="280744" y="8718"/>
                    <a:pt x="280769" y="8693"/>
                  </a:cubicBezTo>
                  <a:cubicBezTo>
                    <a:pt x="280820" y="8642"/>
                    <a:pt x="280795" y="8591"/>
                    <a:pt x="280744" y="8565"/>
                  </a:cubicBezTo>
                  <a:lnTo>
                    <a:pt x="280668" y="8413"/>
                  </a:lnTo>
                  <a:lnTo>
                    <a:pt x="280769" y="8362"/>
                  </a:lnTo>
                  <a:cubicBezTo>
                    <a:pt x="280866" y="8284"/>
                    <a:pt x="280993" y="8251"/>
                    <a:pt x="281115" y="8251"/>
                  </a:cubicBezTo>
                  <a:cubicBezTo>
                    <a:pt x="281153" y="8251"/>
                    <a:pt x="281191" y="8254"/>
                    <a:pt x="281227" y="8260"/>
                  </a:cubicBezTo>
                  <a:lnTo>
                    <a:pt x="281913" y="8260"/>
                  </a:lnTo>
                  <a:cubicBezTo>
                    <a:pt x="281913" y="8260"/>
                    <a:pt x="284505" y="8286"/>
                    <a:pt x="284632" y="8311"/>
                  </a:cubicBezTo>
                  <a:cubicBezTo>
                    <a:pt x="284658" y="8260"/>
                    <a:pt x="284658" y="8235"/>
                    <a:pt x="284709" y="8235"/>
                  </a:cubicBezTo>
                  <a:lnTo>
                    <a:pt x="284709" y="3686"/>
                  </a:lnTo>
                  <a:cubicBezTo>
                    <a:pt x="284658" y="3686"/>
                    <a:pt x="284709" y="3686"/>
                    <a:pt x="284709" y="3660"/>
                  </a:cubicBezTo>
                  <a:lnTo>
                    <a:pt x="284709" y="3635"/>
                  </a:lnTo>
                  <a:cubicBezTo>
                    <a:pt x="284658" y="3584"/>
                    <a:pt x="284683" y="3559"/>
                    <a:pt x="284709" y="3559"/>
                  </a:cubicBezTo>
                  <a:lnTo>
                    <a:pt x="284709" y="3508"/>
                  </a:lnTo>
                  <a:cubicBezTo>
                    <a:pt x="284691" y="3526"/>
                    <a:pt x="284669" y="3534"/>
                    <a:pt x="284655" y="3534"/>
                  </a:cubicBezTo>
                  <a:cubicBezTo>
                    <a:pt x="284629" y="3534"/>
                    <a:pt x="284627" y="3506"/>
                    <a:pt x="284709" y="3457"/>
                  </a:cubicBezTo>
                  <a:lnTo>
                    <a:pt x="284709" y="3406"/>
                  </a:lnTo>
                  <a:lnTo>
                    <a:pt x="284709" y="3381"/>
                  </a:lnTo>
                  <a:cubicBezTo>
                    <a:pt x="284429" y="3406"/>
                    <a:pt x="281938" y="3406"/>
                    <a:pt x="281760" y="3406"/>
                  </a:cubicBezTo>
                  <a:cubicBezTo>
                    <a:pt x="281659" y="3406"/>
                    <a:pt x="281633" y="3330"/>
                    <a:pt x="281608" y="3254"/>
                  </a:cubicBezTo>
                  <a:cubicBezTo>
                    <a:pt x="281557" y="3177"/>
                    <a:pt x="281557" y="3127"/>
                    <a:pt x="281532" y="3101"/>
                  </a:cubicBezTo>
                  <a:cubicBezTo>
                    <a:pt x="281481" y="3050"/>
                    <a:pt x="281455" y="3000"/>
                    <a:pt x="281405" y="2974"/>
                  </a:cubicBezTo>
                  <a:cubicBezTo>
                    <a:pt x="281367" y="2955"/>
                    <a:pt x="281326" y="2950"/>
                    <a:pt x="281284" y="2950"/>
                  </a:cubicBezTo>
                  <a:cubicBezTo>
                    <a:pt x="281238" y="2950"/>
                    <a:pt x="281191" y="2956"/>
                    <a:pt x="281147" y="2956"/>
                  </a:cubicBezTo>
                  <a:cubicBezTo>
                    <a:pt x="281122" y="2956"/>
                    <a:pt x="281097" y="2954"/>
                    <a:pt x="281074" y="2949"/>
                  </a:cubicBezTo>
                  <a:cubicBezTo>
                    <a:pt x="281011" y="2923"/>
                    <a:pt x="280947" y="2911"/>
                    <a:pt x="280884" y="2911"/>
                  </a:cubicBezTo>
                  <a:cubicBezTo>
                    <a:pt x="280820" y="2911"/>
                    <a:pt x="280756" y="2923"/>
                    <a:pt x="280693" y="2949"/>
                  </a:cubicBezTo>
                  <a:cubicBezTo>
                    <a:pt x="280642" y="3000"/>
                    <a:pt x="280668" y="3050"/>
                    <a:pt x="280718" y="3076"/>
                  </a:cubicBezTo>
                  <a:cubicBezTo>
                    <a:pt x="280744" y="3101"/>
                    <a:pt x="280795" y="3101"/>
                    <a:pt x="280845" y="3127"/>
                  </a:cubicBezTo>
                  <a:cubicBezTo>
                    <a:pt x="280871" y="3152"/>
                    <a:pt x="280922" y="3254"/>
                    <a:pt x="280871" y="3279"/>
                  </a:cubicBezTo>
                  <a:cubicBezTo>
                    <a:pt x="280795" y="3330"/>
                    <a:pt x="280744" y="3355"/>
                    <a:pt x="280668" y="3406"/>
                  </a:cubicBezTo>
                  <a:cubicBezTo>
                    <a:pt x="280566" y="3508"/>
                    <a:pt x="280439" y="3482"/>
                    <a:pt x="280363" y="3559"/>
                  </a:cubicBezTo>
                  <a:cubicBezTo>
                    <a:pt x="280347" y="3574"/>
                    <a:pt x="280324" y="3580"/>
                    <a:pt x="280296" y="3580"/>
                  </a:cubicBezTo>
                  <a:cubicBezTo>
                    <a:pt x="280235" y="3580"/>
                    <a:pt x="280153" y="3551"/>
                    <a:pt x="280083" y="3533"/>
                  </a:cubicBezTo>
                  <a:lnTo>
                    <a:pt x="280007" y="3533"/>
                  </a:lnTo>
                  <a:cubicBezTo>
                    <a:pt x="279977" y="3563"/>
                    <a:pt x="279947" y="3575"/>
                    <a:pt x="279912" y="3575"/>
                  </a:cubicBezTo>
                  <a:cubicBezTo>
                    <a:pt x="279888" y="3575"/>
                    <a:pt x="279860" y="3569"/>
                    <a:pt x="279829" y="3559"/>
                  </a:cubicBezTo>
                  <a:lnTo>
                    <a:pt x="279625" y="3559"/>
                  </a:lnTo>
                  <a:cubicBezTo>
                    <a:pt x="279625" y="3625"/>
                    <a:pt x="279873" y="3691"/>
                    <a:pt x="279857" y="3691"/>
                  </a:cubicBezTo>
                  <a:cubicBezTo>
                    <a:pt x="279855" y="3691"/>
                    <a:pt x="279846" y="3689"/>
                    <a:pt x="279829" y="3686"/>
                  </a:cubicBezTo>
                  <a:cubicBezTo>
                    <a:pt x="279727" y="3660"/>
                    <a:pt x="279702" y="3635"/>
                    <a:pt x="279625" y="3610"/>
                  </a:cubicBezTo>
                  <a:cubicBezTo>
                    <a:pt x="279583" y="3599"/>
                    <a:pt x="279546" y="3593"/>
                    <a:pt x="279510" y="3593"/>
                  </a:cubicBezTo>
                  <a:cubicBezTo>
                    <a:pt x="279461" y="3593"/>
                    <a:pt x="279416" y="3605"/>
                    <a:pt x="279371" y="3635"/>
                  </a:cubicBezTo>
                  <a:cubicBezTo>
                    <a:pt x="279304" y="3702"/>
                    <a:pt x="279237" y="3725"/>
                    <a:pt x="279171" y="3725"/>
                  </a:cubicBezTo>
                  <a:cubicBezTo>
                    <a:pt x="279089" y="3725"/>
                    <a:pt x="279010" y="3689"/>
                    <a:pt x="278939" y="3660"/>
                  </a:cubicBezTo>
                  <a:cubicBezTo>
                    <a:pt x="278885" y="3642"/>
                    <a:pt x="278831" y="3624"/>
                    <a:pt x="278777" y="3624"/>
                  </a:cubicBezTo>
                  <a:cubicBezTo>
                    <a:pt x="278755" y="3624"/>
                    <a:pt x="278733" y="3628"/>
                    <a:pt x="278710" y="3635"/>
                  </a:cubicBezTo>
                  <a:lnTo>
                    <a:pt x="278533" y="3711"/>
                  </a:lnTo>
                  <a:cubicBezTo>
                    <a:pt x="278491" y="3795"/>
                    <a:pt x="278472" y="3833"/>
                    <a:pt x="278434" y="3833"/>
                  </a:cubicBezTo>
                  <a:cubicBezTo>
                    <a:pt x="278402" y="3833"/>
                    <a:pt x="278358" y="3808"/>
                    <a:pt x="278278" y="3762"/>
                  </a:cubicBezTo>
                  <a:cubicBezTo>
                    <a:pt x="278241" y="3777"/>
                    <a:pt x="278201" y="3781"/>
                    <a:pt x="278160" y="3781"/>
                  </a:cubicBezTo>
                  <a:cubicBezTo>
                    <a:pt x="278116" y="3781"/>
                    <a:pt x="278072" y="3777"/>
                    <a:pt x="278028" y="3777"/>
                  </a:cubicBezTo>
                  <a:cubicBezTo>
                    <a:pt x="277974" y="3777"/>
                    <a:pt x="277921" y="3783"/>
                    <a:pt x="277872" y="3813"/>
                  </a:cubicBezTo>
                  <a:cubicBezTo>
                    <a:pt x="277836" y="3834"/>
                    <a:pt x="277800" y="3844"/>
                    <a:pt x="277764" y="3844"/>
                  </a:cubicBezTo>
                  <a:cubicBezTo>
                    <a:pt x="277675" y="3844"/>
                    <a:pt x="277589" y="3784"/>
                    <a:pt x="277516" y="3711"/>
                  </a:cubicBezTo>
                  <a:lnTo>
                    <a:pt x="277465" y="3711"/>
                  </a:lnTo>
                  <a:cubicBezTo>
                    <a:pt x="277393" y="3735"/>
                    <a:pt x="277321" y="3759"/>
                    <a:pt x="277249" y="3759"/>
                  </a:cubicBezTo>
                  <a:cubicBezTo>
                    <a:pt x="277169" y="3759"/>
                    <a:pt x="277088" y="3729"/>
                    <a:pt x="277008" y="3635"/>
                  </a:cubicBezTo>
                  <a:cubicBezTo>
                    <a:pt x="276989" y="3598"/>
                    <a:pt x="276963" y="3581"/>
                    <a:pt x="276936" y="3581"/>
                  </a:cubicBezTo>
                  <a:cubicBezTo>
                    <a:pt x="276889" y="3581"/>
                    <a:pt x="276836" y="3631"/>
                    <a:pt x="276804" y="3711"/>
                  </a:cubicBezTo>
                  <a:cubicBezTo>
                    <a:pt x="276804" y="3737"/>
                    <a:pt x="276804" y="3787"/>
                    <a:pt x="276753" y="3787"/>
                  </a:cubicBezTo>
                  <a:cubicBezTo>
                    <a:pt x="276652" y="3787"/>
                    <a:pt x="276601" y="3889"/>
                    <a:pt x="276499" y="3965"/>
                  </a:cubicBezTo>
                  <a:cubicBezTo>
                    <a:pt x="276491" y="3974"/>
                    <a:pt x="276480" y="3977"/>
                    <a:pt x="276467" y="3977"/>
                  </a:cubicBezTo>
                  <a:cubicBezTo>
                    <a:pt x="276443" y="3977"/>
                    <a:pt x="276415" y="3965"/>
                    <a:pt x="276398" y="3965"/>
                  </a:cubicBezTo>
                  <a:lnTo>
                    <a:pt x="276321" y="3965"/>
                  </a:lnTo>
                  <a:cubicBezTo>
                    <a:pt x="276313" y="3974"/>
                    <a:pt x="276304" y="3977"/>
                    <a:pt x="276295" y="3977"/>
                  </a:cubicBezTo>
                  <a:cubicBezTo>
                    <a:pt x="276276" y="3977"/>
                    <a:pt x="276254" y="3965"/>
                    <a:pt x="276220" y="3965"/>
                  </a:cubicBezTo>
                  <a:cubicBezTo>
                    <a:pt x="276180" y="3983"/>
                    <a:pt x="276146" y="3989"/>
                    <a:pt x="276116" y="3989"/>
                  </a:cubicBezTo>
                  <a:cubicBezTo>
                    <a:pt x="276014" y="3989"/>
                    <a:pt x="275957" y="3909"/>
                    <a:pt x="275839" y="3889"/>
                  </a:cubicBezTo>
                  <a:cubicBezTo>
                    <a:pt x="275813" y="3915"/>
                    <a:pt x="275762" y="3940"/>
                    <a:pt x="275711" y="3940"/>
                  </a:cubicBezTo>
                  <a:cubicBezTo>
                    <a:pt x="275584" y="3940"/>
                    <a:pt x="275432" y="3915"/>
                    <a:pt x="275305" y="3864"/>
                  </a:cubicBezTo>
                  <a:cubicBezTo>
                    <a:pt x="275274" y="3864"/>
                    <a:pt x="275240" y="3868"/>
                    <a:pt x="275206" y="3868"/>
                  </a:cubicBezTo>
                  <a:cubicBezTo>
                    <a:pt x="275155" y="3868"/>
                    <a:pt x="275107" y="3859"/>
                    <a:pt x="275076" y="3813"/>
                  </a:cubicBezTo>
                  <a:cubicBezTo>
                    <a:pt x="275027" y="3764"/>
                    <a:pt x="274988" y="3736"/>
                    <a:pt x="274953" y="3736"/>
                  </a:cubicBezTo>
                  <a:cubicBezTo>
                    <a:pt x="274934" y="3736"/>
                    <a:pt x="274916" y="3744"/>
                    <a:pt x="274898" y="3762"/>
                  </a:cubicBezTo>
                  <a:cubicBezTo>
                    <a:pt x="274758" y="3842"/>
                    <a:pt x="274633" y="3970"/>
                    <a:pt x="274499" y="3970"/>
                  </a:cubicBezTo>
                  <a:cubicBezTo>
                    <a:pt x="274463" y="3970"/>
                    <a:pt x="274427" y="3961"/>
                    <a:pt x="274390" y="3940"/>
                  </a:cubicBezTo>
                  <a:cubicBezTo>
                    <a:pt x="274314" y="3915"/>
                    <a:pt x="274288" y="3686"/>
                    <a:pt x="274212" y="3635"/>
                  </a:cubicBezTo>
                  <a:cubicBezTo>
                    <a:pt x="274136" y="3584"/>
                    <a:pt x="274034" y="3559"/>
                    <a:pt x="273932" y="3559"/>
                  </a:cubicBezTo>
                  <a:cubicBezTo>
                    <a:pt x="273911" y="3621"/>
                    <a:pt x="273873" y="3637"/>
                    <a:pt x="273829" y="3637"/>
                  </a:cubicBezTo>
                  <a:cubicBezTo>
                    <a:pt x="273785" y="3637"/>
                    <a:pt x="273735" y="3622"/>
                    <a:pt x="273689" y="3622"/>
                  </a:cubicBezTo>
                  <a:cubicBezTo>
                    <a:pt x="273667" y="3622"/>
                    <a:pt x="273647" y="3625"/>
                    <a:pt x="273627" y="3635"/>
                  </a:cubicBezTo>
                  <a:cubicBezTo>
                    <a:pt x="273587" y="3665"/>
                    <a:pt x="273539" y="3679"/>
                    <a:pt x="273491" y="3679"/>
                  </a:cubicBezTo>
                  <a:cubicBezTo>
                    <a:pt x="273417" y="3679"/>
                    <a:pt x="273343" y="3646"/>
                    <a:pt x="273297" y="3584"/>
                  </a:cubicBezTo>
                  <a:lnTo>
                    <a:pt x="273170" y="3584"/>
                  </a:lnTo>
                  <a:cubicBezTo>
                    <a:pt x="273119" y="3635"/>
                    <a:pt x="273062" y="3660"/>
                    <a:pt x="273005" y="3660"/>
                  </a:cubicBezTo>
                  <a:cubicBezTo>
                    <a:pt x="272947" y="3660"/>
                    <a:pt x="272890" y="3635"/>
                    <a:pt x="272839" y="3584"/>
                  </a:cubicBezTo>
                  <a:cubicBezTo>
                    <a:pt x="272804" y="3567"/>
                    <a:pt x="272769" y="3537"/>
                    <a:pt x="272743" y="3537"/>
                  </a:cubicBezTo>
                  <a:cubicBezTo>
                    <a:pt x="272731" y="3537"/>
                    <a:pt x="272720" y="3543"/>
                    <a:pt x="272712" y="3559"/>
                  </a:cubicBezTo>
                  <a:cubicBezTo>
                    <a:pt x="272665" y="3606"/>
                    <a:pt x="272625" y="3624"/>
                    <a:pt x="272589" y="3624"/>
                  </a:cubicBezTo>
                  <a:cubicBezTo>
                    <a:pt x="272510" y="3624"/>
                    <a:pt x="272452" y="3535"/>
                    <a:pt x="272382" y="3482"/>
                  </a:cubicBezTo>
                  <a:cubicBezTo>
                    <a:pt x="272313" y="3528"/>
                    <a:pt x="272276" y="3553"/>
                    <a:pt x="272248" y="3553"/>
                  </a:cubicBezTo>
                  <a:cubicBezTo>
                    <a:pt x="272214" y="3553"/>
                    <a:pt x="272195" y="3516"/>
                    <a:pt x="272153" y="3432"/>
                  </a:cubicBezTo>
                  <a:lnTo>
                    <a:pt x="272102" y="3432"/>
                  </a:lnTo>
                  <a:cubicBezTo>
                    <a:pt x="272039" y="3482"/>
                    <a:pt x="272007" y="3508"/>
                    <a:pt x="271975" y="3508"/>
                  </a:cubicBezTo>
                  <a:cubicBezTo>
                    <a:pt x="271944" y="3508"/>
                    <a:pt x="271912" y="3482"/>
                    <a:pt x="271848" y="3432"/>
                  </a:cubicBezTo>
                  <a:lnTo>
                    <a:pt x="271772" y="3432"/>
                  </a:lnTo>
                  <a:cubicBezTo>
                    <a:pt x="271696" y="3406"/>
                    <a:pt x="271619" y="3381"/>
                    <a:pt x="271518" y="3381"/>
                  </a:cubicBezTo>
                  <a:cubicBezTo>
                    <a:pt x="271492" y="3381"/>
                    <a:pt x="271467" y="3355"/>
                    <a:pt x="271467" y="3305"/>
                  </a:cubicBezTo>
                  <a:lnTo>
                    <a:pt x="271035" y="3355"/>
                  </a:lnTo>
                  <a:cubicBezTo>
                    <a:pt x="270908" y="3355"/>
                    <a:pt x="270857" y="3457"/>
                    <a:pt x="270781" y="3508"/>
                  </a:cubicBezTo>
                  <a:cubicBezTo>
                    <a:pt x="270705" y="3533"/>
                    <a:pt x="270654" y="3533"/>
                    <a:pt x="270577" y="3559"/>
                  </a:cubicBezTo>
                  <a:cubicBezTo>
                    <a:pt x="270546" y="3569"/>
                    <a:pt x="270519" y="3575"/>
                    <a:pt x="270494" y="3575"/>
                  </a:cubicBezTo>
                  <a:cubicBezTo>
                    <a:pt x="270459" y="3575"/>
                    <a:pt x="270429" y="3563"/>
                    <a:pt x="270400" y="3533"/>
                  </a:cubicBezTo>
                  <a:lnTo>
                    <a:pt x="269993" y="3533"/>
                  </a:lnTo>
                  <a:cubicBezTo>
                    <a:pt x="269917" y="3508"/>
                    <a:pt x="269917" y="3482"/>
                    <a:pt x="269866" y="3457"/>
                  </a:cubicBezTo>
                  <a:cubicBezTo>
                    <a:pt x="269799" y="3486"/>
                    <a:pt x="269754" y="3500"/>
                    <a:pt x="269717" y="3500"/>
                  </a:cubicBezTo>
                  <a:cubicBezTo>
                    <a:pt x="269655" y="3500"/>
                    <a:pt x="269615" y="3460"/>
                    <a:pt x="269535" y="3381"/>
                  </a:cubicBezTo>
                  <a:cubicBezTo>
                    <a:pt x="269512" y="3415"/>
                    <a:pt x="269484" y="3429"/>
                    <a:pt x="269453" y="3429"/>
                  </a:cubicBezTo>
                  <a:cubicBezTo>
                    <a:pt x="269416" y="3429"/>
                    <a:pt x="269374" y="3409"/>
                    <a:pt x="269332" y="3381"/>
                  </a:cubicBezTo>
                  <a:lnTo>
                    <a:pt x="269180" y="3305"/>
                  </a:lnTo>
                  <a:cubicBezTo>
                    <a:pt x="269163" y="3354"/>
                    <a:pt x="269135" y="3404"/>
                    <a:pt x="269097" y="3404"/>
                  </a:cubicBezTo>
                  <a:cubicBezTo>
                    <a:pt x="269077" y="3404"/>
                    <a:pt x="269053" y="3390"/>
                    <a:pt x="269027" y="3355"/>
                  </a:cubicBezTo>
                  <a:cubicBezTo>
                    <a:pt x="269002" y="3305"/>
                    <a:pt x="268976" y="3279"/>
                    <a:pt x="268900" y="3279"/>
                  </a:cubicBezTo>
                  <a:cubicBezTo>
                    <a:pt x="268773" y="3305"/>
                    <a:pt x="268620" y="3305"/>
                    <a:pt x="268493" y="3305"/>
                  </a:cubicBezTo>
                  <a:cubicBezTo>
                    <a:pt x="268432" y="3325"/>
                    <a:pt x="268370" y="3362"/>
                    <a:pt x="268308" y="3362"/>
                  </a:cubicBezTo>
                  <a:cubicBezTo>
                    <a:pt x="268294" y="3362"/>
                    <a:pt x="268279" y="3360"/>
                    <a:pt x="268265" y="3355"/>
                  </a:cubicBezTo>
                  <a:cubicBezTo>
                    <a:pt x="268214" y="3355"/>
                    <a:pt x="268163" y="3381"/>
                    <a:pt x="268112" y="3381"/>
                  </a:cubicBezTo>
                  <a:cubicBezTo>
                    <a:pt x="268027" y="3487"/>
                    <a:pt x="267925" y="3540"/>
                    <a:pt x="267805" y="3540"/>
                  </a:cubicBezTo>
                  <a:cubicBezTo>
                    <a:pt x="267781" y="3540"/>
                    <a:pt x="267756" y="3538"/>
                    <a:pt x="267731" y="3533"/>
                  </a:cubicBezTo>
                  <a:cubicBezTo>
                    <a:pt x="267685" y="3549"/>
                    <a:pt x="267638" y="3574"/>
                    <a:pt x="267592" y="3574"/>
                  </a:cubicBezTo>
                  <a:cubicBezTo>
                    <a:pt x="267562" y="3574"/>
                    <a:pt x="267532" y="3563"/>
                    <a:pt x="267502" y="3533"/>
                  </a:cubicBezTo>
                  <a:cubicBezTo>
                    <a:pt x="267502" y="3584"/>
                    <a:pt x="267502" y="3635"/>
                    <a:pt x="267477" y="3660"/>
                  </a:cubicBezTo>
                  <a:cubicBezTo>
                    <a:pt x="267459" y="3678"/>
                    <a:pt x="267428" y="3696"/>
                    <a:pt x="267403" y="3696"/>
                  </a:cubicBezTo>
                  <a:cubicBezTo>
                    <a:pt x="267392" y="3696"/>
                    <a:pt x="267382" y="3693"/>
                    <a:pt x="267375" y="3686"/>
                  </a:cubicBezTo>
                  <a:cubicBezTo>
                    <a:pt x="267350" y="3660"/>
                    <a:pt x="267375" y="3635"/>
                    <a:pt x="267350" y="3584"/>
                  </a:cubicBezTo>
                  <a:cubicBezTo>
                    <a:pt x="267324" y="3559"/>
                    <a:pt x="267248" y="3559"/>
                    <a:pt x="267273" y="3482"/>
                  </a:cubicBezTo>
                  <a:cubicBezTo>
                    <a:pt x="267273" y="3355"/>
                    <a:pt x="267375" y="3406"/>
                    <a:pt x="267451" y="3330"/>
                  </a:cubicBezTo>
                  <a:lnTo>
                    <a:pt x="267451" y="3330"/>
                  </a:lnTo>
                  <a:cubicBezTo>
                    <a:pt x="267429" y="3334"/>
                    <a:pt x="267408" y="3336"/>
                    <a:pt x="267386" y="3336"/>
                  </a:cubicBezTo>
                  <a:cubicBezTo>
                    <a:pt x="267282" y="3336"/>
                    <a:pt x="267184" y="3287"/>
                    <a:pt x="267121" y="3203"/>
                  </a:cubicBezTo>
                  <a:cubicBezTo>
                    <a:pt x="267019" y="3076"/>
                    <a:pt x="266841" y="3025"/>
                    <a:pt x="266765" y="2872"/>
                  </a:cubicBezTo>
                  <a:cubicBezTo>
                    <a:pt x="266740" y="2822"/>
                    <a:pt x="266689" y="2796"/>
                    <a:pt x="266638" y="2796"/>
                  </a:cubicBezTo>
                  <a:cubicBezTo>
                    <a:pt x="266541" y="2818"/>
                    <a:pt x="266440" y="2826"/>
                    <a:pt x="266336" y="2826"/>
                  </a:cubicBezTo>
                  <a:cubicBezTo>
                    <a:pt x="266194" y="2826"/>
                    <a:pt x="266048" y="2811"/>
                    <a:pt x="265901" y="2796"/>
                  </a:cubicBezTo>
                  <a:cubicBezTo>
                    <a:pt x="265879" y="2862"/>
                    <a:pt x="265819" y="2928"/>
                    <a:pt x="265737" y="2928"/>
                  </a:cubicBezTo>
                  <a:cubicBezTo>
                    <a:pt x="265724" y="2928"/>
                    <a:pt x="265711" y="2927"/>
                    <a:pt x="265698" y="2923"/>
                  </a:cubicBezTo>
                  <a:cubicBezTo>
                    <a:pt x="265520" y="2898"/>
                    <a:pt x="265316" y="2923"/>
                    <a:pt x="265138" y="2796"/>
                  </a:cubicBezTo>
                  <a:cubicBezTo>
                    <a:pt x="265088" y="2872"/>
                    <a:pt x="265011" y="2923"/>
                    <a:pt x="264935" y="2949"/>
                  </a:cubicBezTo>
                  <a:cubicBezTo>
                    <a:pt x="264884" y="3000"/>
                    <a:pt x="264859" y="3050"/>
                    <a:pt x="264783" y="3076"/>
                  </a:cubicBezTo>
                  <a:cubicBezTo>
                    <a:pt x="264452" y="3101"/>
                    <a:pt x="264147" y="3101"/>
                    <a:pt x="263817" y="3127"/>
                  </a:cubicBezTo>
                  <a:cubicBezTo>
                    <a:pt x="263749" y="3127"/>
                    <a:pt x="263721" y="3046"/>
                    <a:pt x="263645" y="3046"/>
                  </a:cubicBezTo>
                  <a:cubicBezTo>
                    <a:pt x="263635" y="3046"/>
                    <a:pt x="263625" y="3048"/>
                    <a:pt x="263614" y="3050"/>
                  </a:cubicBezTo>
                  <a:cubicBezTo>
                    <a:pt x="263537" y="3076"/>
                    <a:pt x="263588" y="3203"/>
                    <a:pt x="263537" y="3279"/>
                  </a:cubicBezTo>
                  <a:cubicBezTo>
                    <a:pt x="263537" y="3279"/>
                    <a:pt x="263512" y="3305"/>
                    <a:pt x="263512" y="3305"/>
                  </a:cubicBezTo>
                  <a:cubicBezTo>
                    <a:pt x="263493" y="3298"/>
                    <a:pt x="263477" y="3296"/>
                    <a:pt x="263464" y="3296"/>
                  </a:cubicBezTo>
                  <a:cubicBezTo>
                    <a:pt x="263370" y="3296"/>
                    <a:pt x="263401" y="3438"/>
                    <a:pt x="263334" y="3482"/>
                  </a:cubicBezTo>
                  <a:cubicBezTo>
                    <a:pt x="263334" y="3508"/>
                    <a:pt x="263334" y="3533"/>
                    <a:pt x="263334" y="3533"/>
                  </a:cubicBezTo>
                  <a:cubicBezTo>
                    <a:pt x="263353" y="3783"/>
                    <a:pt x="263343" y="3859"/>
                    <a:pt x="263206" y="3859"/>
                  </a:cubicBezTo>
                  <a:cubicBezTo>
                    <a:pt x="263161" y="3859"/>
                    <a:pt x="263103" y="3851"/>
                    <a:pt x="263029" y="3838"/>
                  </a:cubicBezTo>
                  <a:cubicBezTo>
                    <a:pt x="262995" y="3838"/>
                    <a:pt x="262972" y="3827"/>
                    <a:pt x="262954" y="3827"/>
                  </a:cubicBezTo>
                  <a:cubicBezTo>
                    <a:pt x="262944" y="3827"/>
                    <a:pt x="262936" y="3830"/>
                    <a:pt x="262927" y="3838"/>
                  </a:cubicBezTo>
                  <a:cubicBezTo>
                    <a:pt x="262876" y="3864"/>
                    <a:pt x="262876" y="3915"/>
                    <a:pt x="262927" y="3940"/>
                  </a:cubicBezTo>
                  <a:cubicBezTo>
                    <a:pt x="262944" y="3957"/>
                    <a:pt x="262958" y="3963"/>
                    <a:pt x="262972" y="3963"/>
                  </a:cubicBezTo>
                  <a:cubicBezTo>
                    <a:pt x="262998" y="3963"/>
                    <a:pt x="263020" y="3940"/>
                    <a:pt x="263054" y="3940"/>
                  </a:cubicBezTo>
                  <a:cubicBezTo>
                    <a:pt x="263065" y="3935"/>
                    <a:pt x="263073" y="3933"/>
                    <a:pt x="263079" y="3933"/>
                  </a:cubicBezTo>
                  <a:cubicBezTo>
                    <a:pt x="263105" y="3933"/>
                    <a:pt x="263105" y="3965"/>
                    <a:pt x="263105" y="3965"/>
                  </a:cubicBezTo>
                  <a:cubicBezTo>
                    <a:pt x="263086" y="3984"/>
                    <a:pt x="263040" y="4044"/>
                    <a:pt x="262987" y="4044"/>
                  </a:cubicBezTo>
                  <a:cubicBezTo>
                    <a:pt x="262968" y="4044"/>
                    <a:pt x="262947" y="4036"/>
                    <a:pt x="262927" y="4016"/>
                  </a:cubicBezTo>
                  <a:cubicBezTo>
                    <a:pt x="262749" y="3991"/>
                    <a:pt x="262749" y="3991"/>
                    <a:pt x="262724" y="3838"/>
                  </a:cubicBezTo>
                  <a:cubicBezTo>
                    <a:pt x="262724" y="3813"/>
                    <a:pt x="262724" y="3787"/>
                    <a:pt x="262724" y="3762"/>
                  </a:cubicBezTo>
                  <a:cubicBezTo>
                    <a:pt x="262699" y="3711"/>
                    <a:pt x="262699" y="3660"/>
                    <a:pt x="262648" y="3660"/>
                  </a:cubicBezTo>
                  <a:cubicBezTo>
                    <a:pt x="262643" y="3659"/>
                    <a:pt x="262638" y="3658"/>
                    <a:pt x="262633" y="3658"/>
                  </a:cubicBezTo>
                  <a:cubicBezTo>
                    <a:pt x="262576" y="3658"/>
                    <a:pt x="262546" y="3771"/>
                    <a:pt x="262463" y="3771"/>
                  </a:cubicBezTo>
                  <a:cubicBezTo>
                    <a:pt x="262449" y="3771"/>
                    <a:pt x="262435" y="3768"/>
                    <a:pt x="262419" y="3762"/>
                  </a:cubicBezTo>
                  <a:lnTo>
                    <a:pt x="262419" y="3864"/>
                  </a:lnTo>
                  <a:cubicBezTo>
                    <a:pt x="262444" y="4042"/>
                    <a:pt x="262444" y="4042"/>
                    <a:pt x="262343" y="4092"/>
                  </a:cubicBezTo>
                  <a:cubicBezTo>
                    <a:pt x="262216" y="4143"/>
                    <a:pt x="262089" y="4194"/>
                    <a:pt x="261961" y="4245"/>
                  </a:cubicBezTo>
                  <a:lnTo>
                    <a:pt x="261784" y="4245"/>
                  </a:lnTo>
                  <a:cubicBezTo>
                    <a:pt x="261716" y="4313"/>
                    <a:pt x="261637" y="4347"/>
                    <a:pt x="261554" y="4347"/>
                  </a:cubicBezTo>
                  <a:cubicBezTo>
                    <a:pt x="261512" y="4347"/>
                    <a:pt x="261470" y="4338"/>
                    <a:pt x="261428" y="4321"/>
                  </a:cubicBezTo>
                  <a:cubicBezTo>
                    <a:pt x="261428" y="4363"/>
                    <a:pt x="261394" y="4404"/>
                    <a:pt x="261354" y="4404"/>
                  </a:cubicBezTo>
                  <a:cubicBezTo>
                    <a:pt x="261345" y="4404"/>
                    <a:pt x="261335" y="4402"/>
                    <a:pt x="261326" y="4397"/>
                  </a:cubicBezTo>
                  <a:cubicBezTo>
                    <a:pt x="261275" y="4499"/>
                    <a:pt x="261174" y="4524"/>
                    <a:pt x="261047" y="4550"/>
                  </a:cubicBezTo>
                  <a:cubicBezTo>
                    <a:pt x="261046" y="4550"/>
                    <a:pt x="261045" y="4550"/>
                    <a:pt x="261044" y="4550"/>
                  </a:cubicBezTo>
                  <a:cubicBezTo>
                    <a:pt x="260947" y="4550"/>
                    <a:pt x="260738" y="3088"/>
                    <a:pt x="260609" y="3088"/>
                  </a:cubicBezTo>
                  <a:cubicBezTo>
                    <a:pt x="260602" y="3088"/>
                    <a:pt x="260596" y="3092"/>
                    <a:pt x="260589" y="3101"/>
                  </a:cubicBezTo>
                  <a:cubicBezTo>
                    <a:pt x="260564" y="3101"/>
                    <a:pt x="260538" y="3127"/>
                    <a:pt x="260513" y="3127"/>
                  </a:cubicBezTo>
                  <a:lnTo>
                    <a:pt x="259979" y="3127"/>
                  </a:lnTo>
                  <a:cubicBezTo>
                    <a:pt x="259954" y="3152"/>
                    <a:pt x="259928" y="3177"/>
                    <a:pt x="259877" y="3177"/>
                  </a:cubicBezTo>
                  <a:cubicBezTo>
                    <a:pt x="259750" y="3203"/>
                    <a:pt x="259623" y="3228"/>
                    <a:pt x="259496" y="3254"/>
                  </a:cubicBezTo>
                  <a:cubicBezTo>
                    <a:pt x="259486" y="3257"/>
                    <a:pt x="259476" y="3259"/>
                    <a:pt x="259467" y="3259"/>
                  </a:cubicBezTo>
                  <a:cubicBezTo>
                    <a:pt x="259407" y="3259"/>
                    <a:pt x="259366" y="3193"/>
                    <a:pt x="259344" y="3127"/>
                  </a:cubicBezTo>
                  <a:cubicBezTo>
                    <a:pt x="259321" y="3132"/>
                    <a:pt x="259298" y="3134"/>
                    <a:pt x="259275" y="3134"/>
                  </a:cubicBezTo>
                  <a:cubicBezTo>
                    <a:pt x="259234" y="3134"/>
                    <a:pt x="259195" y="3128"/>
                    <a:pt x="259158" y="3128"/>
                  </a:cubicBezTo>
                  <a:cubicBezTo>
                    <a:pt x="259127" y="3128"/>
                    <a:pt x="259098" y="3132"/>
                    <a:pt x="259071" y="3148"/>
                  </a:cubicBezTo>
                  <a:lnTo>
                    <a:pt x="259071" y="3148"/>
                  </a:lnTo>
                  <a:cubicBezTo>
                    <a:pt x="258693" y="2960"/>
                    <a:pt x="257932" y="2869"/>
                    <a:pt x="257176" y="2869"/>
                  </a:cubicBezTo>
                  <a:cubicBezTo>
                    <a:pt x="255374" y="2869"/>
                    <a:pt x="253598" y="3384"/>
                    <a:pt x="257082" y="4321"/>
                  </a:cubicBezTo>
                  <a:lnTo>
                    <a:pt x="257056" y="4321"/>
                  </a:lnTo>
                  <a:cubicBezTo>
                    <a:pt x="256975" y="4362"/>
                    <a:pt x="256886" y="4417"/>
                    <a:pt x="256790" y="4417"/>
                  </a:cubicBezTo>
                  <a:cubicBezTo>
                    <a:pt x="256706" y="4417"/>
                    <a:pt x="256617" y="4375"/>
                    <a:pt x="256522" y="4245"/>
                  </a:cubicBezTo>
                  <a:cubicBezTo>
                    <a:pt x="256522" y="4219"/>
                    <a:pt x="256421" y="4219"/>
                    <a:pt x="256421" y="4219"/>
                  </a:cubicBezTo>
                  <a:cubicBezTo>
                    <a:pt x="256389" y="4213"/>
                    <a:pt x="256359" y="4210"/>
                    <a:pt x="256331" y="4210"/>
                  </a:cubicBezTo>
                  <a:cubicBezTo>
                    <a:pt x="256249" y="4210"/>
                    <a:pt x="256192" y="4239"/>
                    <a:pt x="256192" y="4296"/>
                  </a:cubicBezTo>
                  <a:cubicBezTo>
                    <a:pt x="256167" y="4397"/>
                    <a:pt x="256167" y="4397"/>
                    <a:pt x="256090" y="4397"/>
                  </a:cubicBezTo>
                  <a:cubicBezTo>
                    <a:pt x="255989" y="4397"/>
                    <a:pt x="255887" y="4423"/>
                    <a:pt x="255785" y="4448"/>
                  </a:cubicBezTo>
                  <a:cubicBezTo>
                    <a:pt x="255764" y="4462"/>
                    <a:pt x="255741" y="4469"/>
                    <a:pt x="255718" y="4469"/>
                  </a:cubicBezTo>
                  <a:cubicBezTo>
                    <a:pt x="255658" y="4469"/>
                    <a:pt x="255600" y="4427"/>
                    <a:pt x="255582" y="4372"/>
                  </a:cubicBezTo>
                  <a:cubicBezTo>
                    <a:pt x="255557" y="4270"/>
                    <a:pt x="255455" y="4194"/>
                    <a:pt x="255455" y="4092"/>
                  </a:cubicBezTo>
                  <a:cubicBezTo>
                    <a:pt x="255430" y="4067"/>
                    <a:pt x="255404" y="4042"/>
                    <a:pt x="255353" y="4042"/>
                  </a:cubicBezTo>
                  <a:cubicBezTo>
                    <a:pt x="255333" y="4028"/>
                    <a:pt x="255316" y="4022"/>
                    <a:pt x="255303" y="4022"/>
                  </a:cubicBezTo>
                  <a:cubicBezTo>
                    <a:pt x="255265" y="4022"/>
                    <a:pt x="255252" y="4069"/>
                    <a:pt x="255252" y="4143"/>
                  </a:cubicBezTo>
                  <a:lnTo>
                    <a:pt x="255252" y="4219"/>
                  </a:lnTo>
                  <a:cubicBezTo>
                    <a:pt x="255099" y="4219"/>
                    <a:pt x="254921" y="4245"/>
                    <a:pt x="254769" y="4245"/>
                  </a:cubicBezTo>
                  <a:cubicBezTo>
                    <a:pt x="254718" y="4245"/>
                    <a:pt x="254693" y="4194"/>
                    <a:pt x="254718" y="4118"/>
                  </a:cubicBezTo>
                  <a:cubicBezTo>
                    <a:pt x="254718" y="4092"/>
                    <a:pt x="254743" y="4042"/>
                    <a:pt x="254769" y="4016"/>
                  </a:cubicBezTo>
                  <a:cubicBezTo>
                    <a:pt x="254743" y="3965"/>
                    <a:pt x="254718" y="3889"/>
                    <a:pt x="254667" y="3864"/>
                  </a:cubicBezTo>
                  <a:cubicBezTo>
                    <a:pt x="254565" y="3838"/>
                    <a:pt x="254464" y="3762"/>
                    <a:pt x="254362" y="3686"/>
                  </a:cubicBezTo>
                  <a:cubicBezTo>
                    <a:pt x="254326" y="3638"/>
                    <a:pt x="254279" y="3612"/>
                    <a:pt x="254223" y="3612"/>
                  </a:cubicBezTo>
                  <a:cubicBezTo>
                    <a:pt x="254160" y="3612"/>
                    <a:pt x="254087" y="3644"/>
                    <a:pt x="254006" y="3711"/>
                  </a:cubicBezTo>
                  <a:cubicBezTo>
                    <a:pt x="253977" y="3726"/>
                    <a:pt x="253939" y="3741"/>
                    <a:pt x="253898" y="3741"/>
                  </a:cubicBezTo>
                  <a:cubicBezTo>
                    <a:pt x="253867" y="3741"/>
                    <a:pt x="253835" y="3733"/>
                    <a:pt x="253803" y="3711"/>
                  </a:cubicBezTo>
                  <a:cubicBezTo>
                    <a:pt x="253778" y="3703"/>
                    <a:pt x="253752" y="3697"/>
                    <a:pt x="253728" y="3697"/>
                  </a:cubicBezTo>
                  <a:cubicBezTo>
                    <a:pt x="253679" y="3697"/>
                    <a:pt x="253634" y="3720"/>
                    <a:pt x="253600" y="3787"/>
                  </a:cubicBezTo>
                  <a:cubicBezTo>
                    <a:pt x="253600" y="3795"/>
                    <a:pt x="253598" y="3802"/>
                    <a:pt x="253595" y="3808"/>
                  </a:cubicBezTo>
                  <a:lnTo>
                    <a:pt x="253595" y="3808"/>
                  </a:lnTo>
                  <a:cubicBezTo>
                    <a:pt x="253621" y="3492"/>
                    <a:pt x="253639" y="2954"/>
                    <a:pt x="253629" y="2954"/>
                  </a:cubicBezTo>
                  <a:lnTo>
                    <a:pt x="253629" y="2954"/>
                  </a:lnTo>
                  <a:cubicBezTo>
                    <a:pt x="253628" y="2954"/>
                    <a:pt x="253627" y="2961"/>
                    <a:pt x="253625" y="2974"/>
                  </a:cubicBezTo>
                  <a:cubicBezTo>
                    <a:pt x="253625" y="3058"/>
                    <a:pt x="253573" y="3108"/>
                    <a:pt x="253511" y="3108"/>
                  </a:cubicBezTo>
                  <a:cubicBezTo>
                    <a:pt x="253499" y="3108"/>
                    <a:pt x="253486" y="3106"/>
                    <a:pt x="253473" y="3101"/>
                  </a:cubicBezTo>
                  <a:cubicBezTo>
                    <a:pt x="253295" y="3050"/>
                    <a:pt x="253142" y="3025"/>
                    <a:pt x="252964" y="3025"/>
                  </a:cubicBezTo>
                  <a:cubicBezTo>
                    <a:pt x="252939" y="3025"/>
                    <a:pt x="252914" y="3000"/>
                    <a:pt x="252913" y="2974"/>
                  </a:cubicBezTo>
                  <a:lnTo>
                    <a:pt x="252913" y="2974"/>
                  </a:lnTo>
                  <a:cubicBezTo>
                    <a:pt x="252913" y="2997"/>
                    <a:pt x="252914" y="3960"/>
                    <a:pt x="252926" y="4357"/>
                  </a:cubicBezTo>
                  <a:lnTo>
                    <a:pt x="252926" y="4357"/>
                  </a:lnTo>
                  <a:cubicBezTo>
                    <a:pt x="252868" y="4325"/>
                    <a:pt x="252843" y="4252"/>
                    <a:pt x="252863" y="4194"/>
                  </a:cubicBezTo>
                  <a:cubicBezTo>
                    <a:pt x="252888" y="4118"/>
                    <a:pt x="252888" y="4067"/>
                    <a:pt x="252913" y="3991"/>
                  </a:cubicBezTo>
                  <a:cubicBezTo>
                    <a:pt x="252913" y="3965"/>
                    <a:pt x="252913" y="3915"/>
                    <a:pt x="252863" y="3915"/>
                  </a:cubicBezTo>
                  <a:cubicBezTo>
                    <a:pt x="252858" y="3910"/>
                    <a:pt x="252852" y="3908"/>
                    <a:pt x="252846" y="3908"/>
                  </a:cubicBezTo>
                  <a:cubicBezTo>
                    <a:pt x="252820" y="3908"/>
                    <a:pt x="252786" y="3945"/>
                    <a:pt x="252786" y="3965"/>
                  </a:cubicBezTo>
                  <a:cubicBezTo>
                    <a:pt x="252786" y="4042"/>
                    <a:pt x="252710" y="4067"/>
                    <a:pt x="252710" y="4169"/>
                  </a:cubicBezTo>
                  <a:cubicBezTo>
                    <a:pt x="252710" y="4295"/>
                    <a:pt x="252659" y="4344"/>
                    <a:pt x="252593" y="4344"/>
                  </a:cubicBezTo>
                  <a:cubicBezTo>
                    <a:pt x="252566" y="4344"/>
                    <a:pt x="252536" y="4336"/>
                    <a:pt x="252507" y="4321"/>
                  </a:cubicBezTo>
                  <a:cubicBezTo>
                    <a:pt x="252443" y="4296"/>
                    <a:pt x="252373" y="4283"/>
                    <a:pt x="252303" y="4283"/>
                  </a:cubicBezTo>
                  <a:cubicBezTo>
                    <a:pt x="252234" y="4283"/>
                    <a:pt x="252164" y="4296"/>
                    <a:pt x="252100" y="4321"/>
                  </a:cubicBezTo>
                  <a:cubicBezTo>
                    <a:pt x="252024" y="4347"/>
                    <a:pt x="251998" y="4474"/>
                    <a:pt x="251871" y="4474"/>
                  </a:cubicBezTo>
                  <a:lnTo>
                    <a:pt x="251821" y="4474"/>
                  </a:lnTo>
                  <a:cubicBezTo>
                    <a:pt x="251746" y="4474"/>
                    <a:pt x="251769" y="3026"/>
                    <a:pt x="251770" y="3000"/>
                  </a:cubicBezTo>
                  <a:lnTo>
                    <a:pt x="251770" y="3000"/>
                  </a:lnTo>
                  <a:cubicBezTo>
                    <a:pt x="251744" y="3050"/>
                    <a:pt x="251693" y="3101"/>
                    <a:pt x="251668" y="3101"/>
                  </a:cubicBezTo>
                  <a:cubicBezTo>
                    <a:pt x="251617" y="3101"/>
                    <a:pt x="251592" y="3050"/>
                    <a:pt x="251566" y="3025"/>
                  </a:cubicBezTo>
                  <a:cubicBezTo>
                    <a:pt x="251541" y="3000"/>
                    <a:pt x="251516" y="2974"/>
                    <a:pt x="251490" y="2949"/>
                  </a:cubicBezTo>
                  <a:cubicBezTo>
                    <a:pt x="251467" y="2941"/>
                    <a:pt x="251443" y="2935"/>
                    <a:pt x="251422" y="2935"/>
                  </a:cubicBezTo>
                  <a:cubicBezTo>
                    <a:pt x="251376" y="2935"/>
                    <a:pt x="251346" y="2963"/>
                    <a:pt x="251363" y="3050"/>
                  </a:cubicBezTo>
                  <a:cubicBezTo>
                    <a:pt x="251363" y="3076"/>
                    <a:pt x="251363" y="3101"/>
                    <a:pt x="251338" y="3101"/>
                  </a:cubicBezTo>
                  <a:cubicBezTo>
                    <a:pt x="251312" y="3101"/>
                    <a:pt x="251287" y="3076"/>
                    <a:pt x="251261" y="3076"/>
                  </a:cubicBezTo>
                  <a:cubicBezTo>
                    <a:pt x="251261" y="3076"/>
                    <a:pt x="251261" y="3075"/>
                    <a:pt x="251261" y="3075"/>
                  </a:cubicBezTo>
                  <a:cubicBezTo>
                    <a:pt x="251237" y="3075"/>
                    <a:pt x="251212" y="4408"/>
                    <a:pt x="251123" y="4408"/>
                  </a:cubicBezTo>
                  <a:cubicBezTo>
                    <a:pt x="251119" y="4408"/>
                    <a:pt x="251114" y="4405"/>
                    <a:pt x="251109" y="4397"/>
                  </a:cubicBezTo>
                  <a:cubicBezTo>
                    <a:pt x="251100" y="4380"/>
                    <a:pt x="251089" y="4375"/>
                    <a:pt x="251076" y="4375"/>
                  </a:cubicBezTo>
                  <a:cubicBezTo>
                    <a:pt x="251052" y="4375"/>
                    <a:pt x="251023" y="4393"/>
                    <a:pt x="250993" y="4397"/>
                  </a:cubicBezTo>
                  <a:lnTo>
                    <a:pt x="250993" y="4397"/>
                  </a:lnTo>
                  <a:cubicBezTo>
                    <a:pt x="251009" y="4156"/>
                    <a:pt x="251024" y="3420"/>
                    <a:pt x="251030" y="3112"/>
                  </a:cubicBezTo>
                  <a:lnTo>
                    <a:pt x="251030" y="3112"/>
                  </a:lnTo>
                  <a:cubicBezTo>
                    <a:pt x="251010" y="3117"/>
                    <a:pt x="250986" y="3122"/>
                    <a:pt x="250956" y="3127"/>
                  </a:cubicBezTo>
                  <a:lnTo>
                    <a:pt x="250753" y="3050"/>
                  </a:lnTo>
                  <a:cubicBezTo>
                    <a:pt x="250705" y="3079"/>
                    <a:pt x="250676" y="3093"/>
                    <a:pt x="250654" y="3093"/>
                  </a:cubicBezTo>
                  <a:cubicBezTo>
                    <a:pt x="250619" y="3093"/>
                    <a:pt x="250607" y="3054"/>
                    <a:pt x="250575" y="2974"/>
                  </a:cubicBezTo>
                  <a:cubicBezTo>
                    <a:pt x="250575" y="2974"/>
                    <a:pt x="250575" y="2974"/>
                    <a:pt x="250575" y="2974"/>
                  </a:cubicBezTo>
                  <a:cubicBezTo>
                    <a:pt x="250575" y="2974"/>
                    <a:pt x="250550" y="4474"/>
                    <a:pt x="250525" y="4474"/>
                  </a:cubicBezTo>
                  <a:cubicBezTo>
                    <a:pt x="250525" y="4474"/>
                    <a:pt x="250525" y="4474"/>
                    <a:pt x="250524" y="4474"/>
                  </a:cubicBezTo>
                  <a:cubicBezTo>
                    <a:pt x="250524" y="4474"/>
                    <a:pt x="250524" y="4474"/>
                    <a:pt x="250524" y="4474"/>
                  </a:cubicBezTo>
                  <a:cubicBezTo>
                    <a:pt x="250499" y="4474"/>
                    <a:pt x="250474" y="2974"/>
                    <a:pt x="250449" y="2974"/>
                  </a:cubicBezTo>
                  <a:cubicBezTo>
                    <a:pt x="250449" y="2974"/>
                    <a:pt x="250448" y="2974"/>
                    <a:pt x="250448" y="2974"/>
                  </a:cubicBezTo>
                  <a:cubicBezTo>
                    <a:pt x="250423" y="3000"/>
                    <a:pt x="250448" y="3076"/>
                    <a:pt x="250372" y="3101"/>
                  </a:cubicBezTo>
                  <a:cubicBezTo>
                    <a:pt x="250296" y="3127"/>
                    <a:pt x="250245" y="3152"/>
                    <a:pt x="250194" y="3152"/>
                  </a:cubicBezTo>
                  <a:cubicBezTo>
                    <a:pt x="250174" y="3159"/>
                    <a:pt x="250153" y="3162"/>
                    <a:pt x="250133" y="3162"/>
                  </a:cubicBezTo>
                  <a:cubicBezTo>
                    <a:pt x="250079" y="3162"/>
                    <a:pt x="250028" y="3138"/>
                    <a:pt x="249991" y="3101"/>
                  </a:cubicBezTo>
                  <a:cubicBezTo>
                    <a:pt x="249989" y="3100"/>
                    <a:pt x="249988" y="3100"/>
                    <a:pt x="249987" y="3100"/>
                  </a:cubicBezTo>
                  <a:cubicBezTo>
                    <a:pt x="249937" y="3100"/>
                    <a:pt x="249910" y="3767"/>
                    <a:pt x="249914" y="4172"/>
                  </a:cubicBezTo>
                  <a:lnTo>
                    <a:pt x="249914" y="4172"/>
                  </a:lnTo>
                  <a:cubicBezTo>
                    <a:pt x="249842" y="4135"/>
                    <a:pt x="249758" y="4111"/>
                    <a:pt x="249679" y="4111"/>
                  </a:cubicBezTo>
                  <a:cubicBezTo>
                    <a:pt x="249655" y="4111"/>
                    <a:pt x="249632" y="4113"/>
                    <a:pt x="249609" y="4118"/>
                  </a:cubicBezTo>
                  <a:cubicBezTo>
                    <a:pt x="249508" y="4118"/>
                    <a:pt x="249406" y="4067"/>
                    <a:pt x="249355" y="3965"/>
                  </a:cubicBezTo>
                  <a:cubicBezTo>
                    <a:pt x="249304" y="3965"/>
                    <a:pt x="249228" y="3965"/>
                    <a:pt x="249203" y="3889"/>
                  </a:cubicBezTo>
                  <a:cubicBezTo>
                    <a:pt x="249152" y="3686"/>
                    <a:pt x="248974" y="3584"/>
                    <a:pt x="248847" y="3432"/>
                  </a:cubicBezTo>
                  <a:cubicBezTo>
                    <a:pt x="248771" y="3432"/>
                    <a:pt x="248720" y="3432"/>
                    <a:pt x="248745" y="3305"/>
                  </a:cubicBezTo>
                  <a:lnTo>
                    <a:pt x="248745" y="3127"/>
                  </a:lnTo>
                  <a:cubicBezTo>
                    <a:pt x="248731" y="3124"/>
                    <a:pt x="248717" y="3123"/>
                    <a:pt x="248703" y="3123"/>
                  </a:cubicBezTo>
                  <a:cubicBezTo>
                    <a:pt x="248590" y="3123"/>
                    <a:pt x="248477" y="3203"/>
                    <a:pt x="248364" y="3203"/>
                  </a:cubicBezTo>
                  <a:cubicBezTo>
                    <a:pt x="248389" y="3305"/>
                    <a:pt x="248415" y="3406"/>
                    <a:pt x="248440" y="3533"/>
                  </a:cubicBezTo>
                  <a:cubicBezTo>
                    <a:pt x="248440" y="3559"/>
                    <a:pt x="248415" y="3584"/>
                    <a:pt x="248364" y="3584"/>
                  </a:cubicBezTo>
                  <a:lnTo>
                    <a:pt x="248262" y="3660"/>
                  </a:lnTo>
                  <a:cubicBezTo>
                    <a:pt x="248237" y="3686"/>
                    <a:pt x="248237" y="3737"/>
                    <a:pt x="248186" y="3737"/>
                  </a:cubicBezTo>
                  <a:cubicBezTo>
                    <a:pt x="248123" y="3755"/>
                    <a:pt x="248057" y="3763"/>
                    <a:pt x="247990" y="3763"/>
                  </a:cubicBezTo>
                  <a:cubicBezTo>
                    <a:pt x="247867" y="3763"/>
                    <a:pt x="247742" y="3735"/>
                    <a:pt x="247627" y="3686"/>
                  </a:cubicBezTo>
                  <a:cubicBezTo>
                    <a:pt x="247602" y="3711"/>
                    <a:pt x="247576" y="3737"/>
                    <a:pt x="247576" y="3762"/>
                  </a:cubicBezTo>
                  <a:cubicBezTo>
                    <a:pt x="247576" y="3841"/>
                    <a:pt x="247561" y="3905"/>
                    <a:pt x="247505" y="3905"/>
                  </a:cubicBezTo>
                  <a:cubicBezTo>
                    <a:pt x="247490" y="3905"/>
                    <a:pt x="247471" y="3900"/>
                    <a:pt x="247449" y="3889"/>
                  </a:cubicBezTo>
                  <a:cubicBezTo>
                    <a:pt x="247411" y="3851"/>
                    <a:pt x="247366" y="3832"/>
                    <a:pt x="247322" y="3832"/>
                  </a:cubicBezTo>
                  <a:cubicBezTo>
                    <a:pt x="247277" y="3832"/>
                    <a:pt x="247233" y="3851"/>
                    <a:pt x="247195" y="3889"/>
                  </a:cubicBezTo>
                  <a:cubicBezTo>
                    <a:pt x="247169" y="3906"/>
                    <a:pt x="247138" y="3915"/>
                    <a:pt x="247107" y="3915"/>
                  </a:cubicBezTo>
                  <a:cubicBezTo>
                    <a:pt x="247045" y="3915"/>
                    <a:pt x="246983" y="3881"/>
                    <a:pt x="246966" y="3813"/>
                  </a:cubicBezTo>
                  <a:lnTo>
                    <a:pt x="246915" y="3813"/>
                  </a:lnTo>
                  <a:cubicBezTo>
                    <a:pt x="246788" y="3813"/>
                    <a:pt x="246687" y="3711"/>
                    <a:pt x="246661" y="3584"/>
                  </a:cubicBezTo>
                  <a:cubicBezTo>
                    <a:pt x="246636" y="3584"/>
                    <a:pt x="246636" y="3584"/>
                    <a:pt x="246610" y="3559"/>
                  </a:cubicBezTo>
                  <a:cubicBezTo>
                    <a:pt x="246559" y="3457"/>
                    <a:pt x="246458" y="3355"/>
                    <a:pt x="246356" y="3279"/>
                  </a:cubicBezTo>
                  <a:cubicBezTo>
                    <a:pt x="246280" y="3279"/>
                    <a:pt x="246229" y="3228"/>
                    <a:pt x="246153" y="3203"/>
                  </a:cubicBezTo>
                  <a:cubicBezTo>
                    <a:pt x="246102" y="3186"/>
                    <a:pt x="246051" y="3183"/>
                    <a:pt x="246001" y="3183"/>
                  </a:cubicBezTo>
                  <a:cubicBezTo>
                    <a:pt x="245976" y="3183"/>
                    <a:pt x="245952" y="3184"/>
                    <a:pt x="245927" y="3184"/>
                  </a:cubicBezTo>
                  <a:cubicBezTo>
                    <a:pt x="245854" y="3184"/>
                    <a:pt x="245784" y="3177"/>
                    <a:pt x="245721" y="3127"/>
                  </a:cubicBezTo>
                  <a:cubicBezTo>
                    <a:pt x="245708" y="3114"/>
                    <a:pt x="245689" y="3108"/>
                    <a:pt x="245670" y="3108"/>
                  </a:cubicBezTo>
                  <a:cubicBezTo>
                    <a:pt x="245651" y="3108"/>
                    <a:pt x="245632" y="3114"/>
                    <a:pt x="245619" y="3127"/>
                  </a:cubicBezTo>
                  <a:cubicBezTo>
                    <a:pt x="245566" y="3180"/>
                    <a:pt x="245515" y="3199"/>
                    <a:pt x="245467" y="3199"/>
                  </a:cubicBezTo>
                  <a:cubicBezTo>
                    <a:pt x="245377" y="3199"/>
                    <a:pt x="245295" y="3134"/>
                    <a:pt x="245212" y="3101"/>
                  </a:cubicBezTo>
                  <a:cubicBezTo>
                    <a:pt x="245198" y="3096"/>
                    <a:pt x="245184" y="3094"/>
                    <a:pt x="245171" y="3094"/>
                  </a:cubicBezTo>
                  <a:cubicBezTo>
                    <a:pt x="245117" y="3094"/>
                    <a:pt x="245076" y="3131"/>
                    <a:pt x="245035" y="3152"/>
                  </a:cubicBezTo>
                  <a:cubicBezTo>
                    <a:pt x="245003" y="3183"/>
                    <a:pt x="244952" y="3205"/>
                    <a:pt x="244906" y="3205"/>
                  </a:cubicBezTo>
                  <a:cubicBezTo>
                    <a:pt x="244877" y="3205"/>
                    <a:pt x="244851" y="3197"/>
                    <a:pt x="244831" y="3177"/>
                  </a:cubicBezTo>
                  <a:cubicBezTo>
                    <a:pt x="244784" y="3149"/>
                    <a:pt x="244732" y="3135"/>
                    <a:pt x="244683" y="3135"/>
                  </a:cubicBezTo>
                  <a:cubicBezTo>
                    <a:pt x="244600" y="3135"/>
                    <a:pt x="244523" y="3174"/>
                    <a:pt x="244475" y="3254"/>
                  </a:cubicBezTo>
                  <a:cubicBezTo>
                    <a:pt x="244466" y="3272"/>
                    <a:pt x="244451" y="3280"/>
                    <a:pt x="244434" y="3280"/>
                  </a:cubicBezTo>
                  <a:cubicBezTo>
                    <a:pt x="244402" y="3280"/>
                    <a:pt x="244365" y="3252"/>
                    <a:pt x="244348" y="3203"/>
                  </a:cubicBezTo>
                  <a:lnTo>
                    <a:pt x="244247" y="3127"/>
                  </a:lnTo>
                  <a:lnTo>
                    <a:pt x="244196" y="3152"/>
                  </a:lnTo>
                  <a:cubicBezTo>
                    <a:pt x="244069" y="3254"/>
                    <a:pt x="243916" y="3305"/>
                    <a:pt x="243738" y="3305"/>
                  </a:cubicBezTo>
                  <a:cubicBezTo>
                    <a:pt x="243700" y="3292"/>
                    <a:pt x="243662" y="3285"/>
                    <a:pt x="243624" y="3285"/>
                  </a:cubicBezTo>
                  <a:cubicBezTo>
                    <a:pt x="243586" y="3285"/>
                    <a:pt x="243548" y="3292"/>
                    <a:pt x="243510" y="3305"/>
                  </a:cubicBezTo>
                  <a:cubicBezTo>
                    <a:pt x="243497" y="3317"/>
                    <a:pt x="243478" y="3324"/>
                    <a:pt x="243459" y="3324"/>
                  </a:cubicBezTo>
                  <a:cubicBezTo>
                    <a:pt x="243440" y="3324"/>
                    <a:pt x="243421" y="3317"/>
                    <a:pt x="243408" y="3305"/>
                  </a:cubicBezTo>
                  <a:lnTo>
                    <a:pt x="243332" y="3228"/>
                  </a:lnTo>
                  <a:lnTo>
                    <a:pt x="243281" y="3228"/>
                  </a:lnTo>
                  <a:cubicBezTo>
                    <a:pt x="243255" y="3305"/>
                    <a:pt x="243205" y="3355"/>
                    <a:pt x="243128" y="3355"/>
                  </a:cubicBezTo>
                  <a:lnTo>
                    <a:pt x="243052" y="3355"/>
                  </a:lnTo>
                  <a:cubicBezTo>
                    <a:pt x="243052" y="3381"/>
                    <a:pt x="243078" y="3406"/>
                    <a:pt x="243103" y="3406"/>
                  </a:cubicBezTo>
                  <a:lnTo>
                    <a:pt x="243789" y="3482"/>
                  </a:lnTo>
                  <a:cubicBezTo>
                    <a:pt x="243840" y="3482"/>
                    <a:pt x="243865" y="3508"/>
                    <a:pt x="243840" y="3533"/>
                  </a:cubicBezTo>
                  <a:cubicBezTo>
                    <a:pt x="243840" y="3559"/>
                    <a:pt x="243815" y="3584"/>
                    <a:pt x="243815" y="3610"/>
                  </a:cubicBezTo>
                  <a:cubicBezTo>
                    <a:pt x="243764" y="3610"/>
                    <a:pt x="243738" y="3635"/>
                    <a:pt x="243713" y="3635"/>
                  </a:cubicBezTo>
                  <a:cubicBezTo>
                    <a:pt x="243689" y="3623"/>
                    <a:pt x="243667" y="3618"/>
                    <a:pt x="243647" y="3618"/>
                  </a:cubicBezTo>
                  <a:cubicBezTo>
                    <a:pt x="243550" y="3618"/>
                    <a:pt x="243501" y="3739"/>
                    <a:pt x="243426" y="3739"/>
                  </a:cubicBezTo>
                  <a:cubicBezTo>
                    <a:pt x="243420" y="3739"/>
                    <a:pt x="243414" y="3738"/>
                    <a:pt x="243408" y="3737"/>
                  </a:cubicBezTo>
                  <a:cubicBezTo>
                    <a:pt x="243306" y="3737"/>
                    <a:pt x="243306" y="3559"/>
                    <a:pt x="243179" y="3533"/>
                  </a:cubicBezTo>
                  <a:cubicBezTo>
                    <a:pt x="243164" y="3526"/>
                    <a:pt x="243149" y="3523"/>
                    <a:pt x="243135" y="3523"/>
                  </a:cubicBezTo>
                  <a:cubicBezTo>
                    <a:pt x="243101" y="3523"/>
                    <a:pt x="243070" y="3541"/>
                    <a:pt x="243052" y="3559"/>
                  </a:cubicBezTo>
                  <a:cubicBezTo>
                    <a:pt x="243017" y="3576"/>
                    <a:pt x="242983" y="3617"/>
                    <a:pt x="242940" y="3617"/>
                  </a:cubicBezTo>
                  <a:cubicBezTo>
                    <a:pt x="242920" y="3617"/>
                    <a:pt x="242898" y="3608"/>
                    <a:pt x="242874" y="3584"/>
                  </a:cubicBezTo>
                  <a:lnTo>
                    <a:pt x="242518" y="3584"/>
                  </a:lnTo>
                  <a:cubicBezTo>
                    <a:pt x="242499" y="3590"/>
                    <a:pt x="242482" y="3594"/>
                    <a:pt x="242466" y="3594"/>
                  </a:cubicBezTo>
                  <a:cubicBezTo>
                    <a:pt x="242417" y="3594"/>
                    <a:pt x="242379" y="3565"/>
                    <a:pt x="242340" y="3508"/>
                  </a:cubicBezTo>
                  <a:lnTo>
                    <a:pt x="242213" y="3610"/>
                  </a:lnTo>
                  <a:cubicBezTo>
                    <a:pt x="242188" y="3648"/>
                    <a:pt x="242143" y="3667"/>
                    <a:pt x="242096" y="3667"/>
                  </a:cubicBezTo>
                  <a:cubicBezTo>
                    <a:pt x="242048" y="3667"/>
                    <a:pt x="241997" y="3648"/>
                    <a:pt x="241959" y="3610"/>
                  </a:cubicBezTo>
                  <a:lnTo>
                    <a:pt x="241908" y="3610"/>
                  </a:lnTo>
                  <a:cubicBezTo>
                    <a:pt x="241908" y="3533"/>
                    <a:pt x="241908" y="3432"/>
                    <a:pt x="241832" y="3381"/>
                  </a:cubicBezTo>
                  <a:lnTo>
                    <a:pt x="241680" y="3381"/>
                  </a:lnTo>
                  <a:cubicBezTo>
                    <a:pt x="241654" y="3355"/>
                    <a:pt x="241629" y="3330"/>
                    <a:pt x="241603" y="3305"/>
                  </a:cubicBezTo>
                  <a:cubicBezTo>
                    <a:pt x="241502" y="3305"/>
                    <a:pt x="241451" y="3254"/>
                    <a:pt x="241451" y="3177"/>
                  </a:cubicBezTo>
                  <a:lnTo>
                    <a:pt x="241375" y="3101"/>
                  </a:lnTo>
                  <a:cubicBezTo>
                    <a:pt x="241248" y="3076"/>
                    <a:pt x="241146" y="3076"/>
                    <a:pt x="241044" y="3076"/>
                  </a:cubicBezTo>
                  <a:cubicBezTo>
                    <a:pt x="240943" y="3076"/>
                    <a:pt x="240866" y="3050"/>
                    <a:pt x="240790" y="3000"/>
                  </a:cubicBezTo>
                  <a:cubicBezTo>
                    <a:pt x="240752" y="3000"/>
                    <a:pt x="240714" y="3042"/>
                    <a:pt x="240665" y="3042"/>
                  </a:cubicBezTo>
                  <a:cubicBezTo>
                    <a:pt x="240649" y="3042"/>
                    <a:pt x="240631" y="3038"/>
                    <a:pt x="240612" y="3025"/>
                  </a:cubicBezTo>
                  <a:lnTo>
                    <a:pt x="240536" y="3000"/>
                  </a:lnTo>
                  <a:lnTo>
                    <a:pt x="240536" y="3000"/>
                  </a:lnTo>
                  <a:cubicBezTo>
                    <a:pt x="240561" y="3076"/>
                    <a:pt x="240511" y="3177"/>
                    <a:pt x="240409" y="3203"/>
                  </a:cubicBezTo>
                  <a:cubicBezTo>
                    <a:pt x="240358" y="3228"/>
                    <a:pt x="240206" y="3254"/>
                    <a:pt x="240180" y="3305"/>
                  </a:cubicBezTo>
                  <a:cubicBezTo>
                    <a:pt x="240129" y="3355"/>
                    <a:pt x="240180" y="3381"/>
                    <a:pt x="240231" y="3432"/>
                  </a:cubicBezTo>
                  <a:cubicBezTo>
                    <a:pt x="240231" y="3432"/>
                    <a:pt x="240231" y="3432"/>
                    <a:pt x="240256" y="3457"/>
                  </a:cubicBezTo>
                  <a:cubicBezTo>
                    <a:pt x="240256" y="3523"/>
                    <a:pt x="240237" y="3589"/>
                    <a:pt x="240166" y="3589"/>
                  </a:cubicBezTo>
                  <a:cubicBezTo>
                    <a:pt x="240155" y="3589"/>
                    <a:pt x="240143" y="3588"/>
                    <a:pt x="240129" y="3584"/>
                  </a:cubicBezTo>
                  <a:cubicBezTo>
                    <a:pt x="240028" y="3533"/>
                    <a:pt x="239926" y="3559"/>
                    <a:pt x="239850" y="3457"/>
                  </a:cubicBezTo>
                  <a:cubicBezTo>
                    <a:pt x="239799" y="3474"/>
                    <a:pt x="239745" y="3482"/>
                    <a:pt x="239692" y="3482"/>
                  </a:cubicBezTo>
                  <a:cubicBezTo>
                    <a:pt x="239584" y="3482"/>
                    <a:pt x="239477" y="3449"/>
                    <a:pt x="239392" y="3381"/>
                  </a:cubicBezTo>
                  <a:lnTo>
                    <a:pt x="239341" y="3381"/>
                  </a:lnTo>
                  <a:cubicBezTo>
                    <a:pt x="239291" y="3355"/>
                    <a:pt x="239240" y="3330"/>
                    <a:pt x="239291" y="3279"/>
                  </a:cubicBezTo>
                  <a:cubicBezTo>
                    <a:pt x="239306" y="3263"/>
                    <a:pt x="239320" y="3257"/>
                    <a:pt x="239331" y="3257"/>
                  </a:cubicBezTo>
                  <a:cubicBezTo>
                    <a:pt x="239357" y="3257"/>
                    <a:pt x="239375" y="3287"/>
                    <a:pt x="239392" y="3305"/>
                  </a:cubicBezTo>
                  <a:cubicBezTo>
                    <a:pt x="239413" y="3302"/>
                    <a:pt x="239433" y="3300"/>
                    <a:pt x="239453" y="3300"/>
                  </a:cubicBezTo>
                  <a:cubicBezTo>
                    <a:pt x="239557" y="3300"/>
                    <a:pt x="239652" y="3333"/>
                    <a:pt x="239745" y="3333"/>
                  </a:cubicBezTo>
                  <a:cubicBezTo>
                    <a:pt x="239789" y="3333"/>
                    <a:pt x="239832" y="3326"/>
                    <a:pt x="239875" y="3305"/>
                  </a:cubicBezTo>
                  <a:cubicBezTo>
                    <a:pt x="239926" y="3279"/>
                    <a:pt x="239951" y="3203"/>
                    <a:pt x="239926" y="3152"/>
                  </a:cubicBezTo>
                  <a:cubicBezTo>
                    <a:pt x="239926" y="3101"/>
                    <a:pt x="239875" y="3050"/>
                    <a:pt x="239850" y="3000"/>
                  </a:cubicBezTo>
                  <a:cubicBezTo>
                    <a:pt x="239787" y="2958"/>
                    <a:pt x="239708" y="2917"/>
                    <a:pt x="239612" y="2917"/>
                  </a:cubicBezTo>
                  <a:cubicBezTo>
                    <a:pt x="239591" y="2917"/>
                    <a:pt x="239568" y="2919"/>
                    <a:pt x="239545" y="2923"/>
                  </a:cubicBezTo>
                  <a:cubicBezTo>
                    <a:pt x="239524" y="2919"/>
                    <a:pt x="239502" y="2918"/>
                    <a:pt x="239481" y="2918"/>
                  </a:cubicBezTo>
                  <a:cubicBezTo>
                    <a:pt x="239439" y="2918"/>
                    <a:pt x="239396" y="2923"/>
                    <a:pt x="239354" y="2923"/>
                  </a:cubicBezTo>
                  <a:cubicBezTo>
                    <a:pt x="239291" y="2923"/>
                    <a:pt x="239227" y="2911"/>
                    <a:pt x="239163" y="2847"/>
                  </a:cubicBezTo>
                  <a:cubicBezTo>
                    <a:pt x="239079" y="2847"/>
                    <a:pt x="238994" y="2904"/>
                    <a:pt x="238909" y="2904"/>
                  </a:cubicBezTo>
                  <a:cubicBezTo>
                    <a:pt x="238867" y="2904"/>
                    <a:pt x="238825" y="2889"/>
                    <a:pt x="238782" y="2847"/>
                  </a:cubicBezTo>
                  <a:cubicBezTo>
                    <a:pt x="238706" y="2898"/>
                    <a:pt x="238681" y="3000"/>
                    <a:pt x="238579" y="3000"/>
                  </a:cubicBezTo>
                  <a:lnTo>
                    <a:pt x="238147" y="3000"/>
                  </a:lnTo>
                  <a:cubicBezTo>
                    <a:pt x="237918" y="2949"/>
                    <a:pt x="237664" y="2949"/>
                    <a:pt x="237435" y="2923"/>
                  </a:cubicBezTo>
                  <a:cubicBezTo>
                    <a:pt x="237404" y="2892"/>
                    <a:pt x="237363" y="2870"/>
                    <a:pt x="237324" y="2870"/>
                  </a:cubicBezTo>
                  <a:cubicBezTo>
                    <a:pt x="237300" y="2870"/>
                    <a:pt x="237277" y="2878"/>
                    <a:pt x="237257" y="2898"/>
                  </a:cubicBezTo>
                  <a:cubicBezTo>
                    <a:pt x="237230" y="2916"/>
                    <a:pt x="237200" y="2924"/>
                    <a:pt x="237171" y="2924"/>
                  </a:cubicBezTo>
                  <a:cubicBezTo>
                    <a:pt x="237119" y="2924"/>
                    <a:pt x="237070" y="2896"/>
                    <a:pt x="237054" y="2847"/>
                  </a:cubicBezTo>
                  <a:lnTo>
                    <a:pt x="236901" y="2847"/>
                  </a:lnTo>
                  <a:cubicBezTo>
                    <a:pt x="236876" y="2872"/>
                    <a:pt x="236851" y="2898"/>
                    <a:pt x="236800" y="2898"/>
                  </a:cubicBezTo>
                  <a:cubicBezTo>
                    <a:pt x="236774" y="2872"/>
                    <a:pt x="236749" y="2847"/>
                    <a:pt x="236774" y="2822"/>
                  </a:cubicBezTo>
                  <a:cubicBezTo>
                    <a:pt x="236774" y="2771"/>
                    <a:pt x="236800" y="2720"/>
                    <a:pt x="236774" y="2669"/>
                  </a:cubicBezTo>
                  <a:cubicBezTo>
                    <a:pt x="236724" y="2644"/>
                    <a:pt x="236673" y="2644"/>
                    <a:pt x="236622" y="2644"/>
                  </a:cubicBezTo>
                  <a:lnTo>
                    <a:pt x="236495" y="2618"/>
                  </a:lnTo>
                  <a:cubicBezTo>
                    <a:pt x="236444" y="2593"/>
                    <a:pt x="236393" y="2593"/>
                    <a:pt x="236342" y="2593"/>
                  </a:cubicBezTo>
                  <a:cubicBezTo>
                    <a:pt x="236241" y="2593"/>
                    <a:pt x="236164" y="2542"/>
                    <a:pt x="236114" y="2466"/>
                  </a:cubicBezTo>
                  <a:lnTo>
                    <a:pt x="235961" y="2466"/>
                  </a:lnTo>
                  <a:cubicBezTo>
                    <a:pt x="235926" y="2513"/>
                    <a:pt x="235890" y="2533"/>
                    <a:pt x="235855" y="2533"/>
                  </a:cubicBezTo>
                  <a:cubicBezTo>
                    <a:pt x="235814" y="2533"/>
                    <a:pt x="235773" y="2507"/>
                    <a:pt x="235732" y="2466"/>
                  </a:cubicBezTo>
                  <a:cubicBezTo>
                    <a:pt x="235631" y="2466"/>
                    <a:pt x="235529" y="2440"/>
                    <a:pt x="235453" y="2415"/>
                  </a:cubicBezTo>
                  <a:lnTo>
                    <a:pt x="235351" y="2466"/>
                  </a:lnTo>
                  <a:cubicBezTo>
                    <a:pt x="235326" y="2542"/>
                    <a:pt x="235224" y="2542"/>
                    <a:pt x="235275" y="2644"/>
                  </a:cubicBezTo>
                  <a:cubicBezTo>
                    <a:pt x="235351" y="2822"/>
                    <a:pt x="235351" y="2822"/>
                    <a:pt x="235148" y="2847"/>
                  </a:cubicBezTo>
                  <a:lnTo>
                    <a:pt x="235046" y="2847"/>
                  </a:lnTo>
                  <a:cubicBezTo>
                    <a:pt x="235002" y="2853"/>
                    <a:pt x="234957" y="2857"/>
                    <a:pt x="234913" y="2857"/>
                  </a:cubicBezTo>
                  <a:cubicBezTo>
                    <a:pt x="234779" y="2857"/>
                    <a:pt x="234646" y="2828"/>
                    <a:pt x="234512" y="2771"/>
                  </a:cubicBezTo>
                  <a:cubicBezTo>
                    <a:pt x="234474" y="2777"/>
                    <a:pt x="234435" y="2780"/>
                    <a:pt x="234394" y="2780"/>
                  </a:cubicBezTo>
                  <a:cubicBezTo>
                    <a:pt x="234274" y="2780"/>
                    <a:pt x="234150" y="2752"/>
                    <a:pt x="234055" y="2695"/>
                  </a:cubicBezTo>
                  <a:lnTo>
                    <a:pt x="233928" y="2745"/>
                  </a:lnTo>
                  <a:cubicBezTo>
                    <a:pt x="233914" y="2752"/>
                    <a:pt x="233901" y="2755"/>
                    <a:pt x="233888" y="2755"/>
                  </a:cubicBezTo>
                  <a:cubicBezTo>
                    <a:pt x="233853" y="2755"/>
                    <a:pt x="233826" y="2732"/>
                    <a:pt x="233826" y="2695"/>
                  </a:cubicBezTo>
                  <a:lnTo>
                    <a:pt x="233597" y="2695"/>
                  </a:lnTo>
                  <a:cubicBezTo>
                    <a:pt x="233547" y="2695"/>
                    <a:pt x="233507" y="2717"/>
                    <a:pt x="233471" y="2717"/>
                  </a:cubicBezTo>
                  <a:cubicBezTo>
                    <a:pt x="233453" y="2717"/>
                    <a:pt x="233436" y="2712"/>
                    <a:pt x="233420" y="2695"/>
                  </a:cubicBezTo>
                  <a:cubicBezTo>
                    <a:pt x="233369" y="2644"/>
                    <a:pt x="233311" y="2631"/>
                    <a:pt x="233251" y="2631"/>
                  </a:cubicBezTo>
                  <a:cubicBezTo>
                    <a:pt x="233191" y="2631"/>
                    <a:pt x="233127" y="2644"/>
                    <a:pt x="233064" y="2644"/>
                  </a:cubicBezTo>
                  <a:cubicBezTo>
                    <a:pt x="233004" y="2604"/>
                    <a:pt x="232976" y="2518"/>
                    <a:pt x="232906" y="2518"/>
                  </a:cubicBezTo>
                  <a:cubicBezTo>
                    <a:pt x="232886" y="2518"/>
                    <a:pt x="232863" y="2525"/>
                    <a:pt x="232835" y="2542"/>
                  </a:cubicBezTo>
                  <a:cubicBezTo>
                    <a:pt x="232801" y="2542"/>
                    <a:pt x="232762" y="2552"/>
                    <a:pt x="232727" y="2552"/>
                  </a:cubicBezTo>
                  <a:cubicBezTo>
                    <a:pt x="232683" y="2552"/>
                    <a:pt x="232646" y="2536"/>
                    <a:pt x="232632" y="2466"/>
                  </a:cubicBezTo>
                  <a:cubicBezTo>
                    <a:pt x="232632" y="2429"/>
                    <a:pt x="232645" y="2351"/>
                    <a:pt x="232603" y="2351"/>
                  </a:cubicBezTo>
                  <a:cubicBezTo>
                    <a:pt x="232588" y="2351"/>
                    <a:pt x="232564" y="2362"/>
                    <a:pt x="232530" y="2390"/>
                  </a:cubicBezTo>
                  <a:cubicBezTo>
                    <a:pt x="232481" y="2428"/>
                    <a:pt x="232437" y="2445"/>
                    <a:pt x="232394" y="2445"/>
                  </a:cubicBezTo>
                  <a:cubicBezTo>
                    <a:pt x="232325" y="2445"/>
                    <a:pt x="232262" y="2402"/>
                    <a:pt x="232200" y="2339"/>
                  </a:cubicBezTo>
                  <a:lnTo>
                    <a:pt x="231056" y="2339"/>
                  </a:lnTo>
                  <a:lnTo>
                    <a:pt x="230827" y="2364"/>
                  </a:lnTo>
                  <a:cubicBezTo>
                    <a:pt x="230827" y="2415"/>
                    <a:pt x="230776" y="2466"/>
                    <a:pt x="230700" y="2491"/>
                  </a:cubicBezTo>
                  <a:cubicBezTo>
                    <a:pt x="230684" y="2541"/>
                    <a:pt x="230646" y="2569"/>
                    <a:pt x="230601" y="2569"/>
                  </a:cubicBezTo>
                  <a:cubicBezTo>
                    <a:pt x="230576" y="2569"/>
                    <a:pt x="230549" y="2560"/>
                    <a:pt x="230522" y="2542"/>
                  </a:cubicBezTo>
                  <a:cubicBezTo>
                    <a:pt x="230471" y="2568"/>
                    <a:pt x="230446" y="2568"/>
                    <a:pt x="230395" y="2593"/>
                  </a:cubicBezTo>
                  <a:cubicBezTo>
                    <a:pt x="230374" y="2603"/>
                    <a:pt x="230357" y="2610"/>
                    <a:pt x="230343" y="2610"/>
                  </a:cubicBezTo>
                  <a:cubicBezTo>
                    <a:pt x="230323" y="2610"/>
                    <a:pt x="230308" y="2597"/>
                    <a:pt x="230293" y="2568"/>
                  </a:cubicBezTo>
                  <a:lnTo>
                    <a:pt x="230166" y="2517"/>
                  </a:lnTo>
                  <a:cubicBezTo>
                    <a:pt x="230115" y="2542"/>
                    <a:pt x="230039" y="2568"/>
                    <a:pt x="229988" y="2568"/>
                  </a:cubicBezTo>
                  <a:lnTo>
                    <a:pt x="229912" y="2669"/>
                  </a:lnTo>
                  <a:cubicBezTo>
                    <a:pt x="229836" y="2720"/>
                    <a:pt x="229760" y="2771"/>
                    <a:pt x="229658" y="2796"/>
                  </a:cubicBezTo>
                  <a:lnTo>
                    <a:pt x="229328" y="2796"/>
                  </a:lnTo>
                  <a:cubicBezTo>
                    <a:pt x="229277" y="2822"/>
                    <a:pt x="229277" y="2847"/>
                    <a:pt x="229328" y="2872"/>
                  </a:cubicBezTo>
                  <a:lnTo>
                    <a:pt x="229404" y="2898"/>
                  </a:lnTo>
                  <a:lnTo>
                    <a:pt x="229455" y="2949"/>
                  </a:lnTo>
                  <a:lnTo>
                    <a:pt x="229658" y="2949"/>
                  </a:lnTo>
                  <a:cubicBezTo>
                    <a:pt x="229683" y="2949"/>
                    <a:pt x="229734" y="2949"/>
                    <a:pt x="229709" y="3000"/>
                  </a:cubicBezTo>
                  <a:cubicBezTo>
                    <a:pt x="229709" y="3050"/>
                    <a:pt x="229658" y="3076"/>
                    <a:pt x="229633" y="3076"/>
                  </a:cubicBezTo>
                  <a:cubicBezTo>
                    <a:pt x="229623" y="3081"/>
                    <a:pt x="229613" y="3083"/>
                    <a:pt x="229603" y="3083"/>
                  </a:cubicBezTo>
                  <a:cubicBezTo>
                    <a:pt x="229562" y="3083"/>
                    <a:pt x="229521" y="3046"/>
                    <a:pt x="229480" y="3025"/>
                  </a:cubicBezTo>
                  <a:cubicBezTo>
                    <a:pt x="229378" y="3152"/>
                    <a:pt x="229226" y="3076"/>
                    <a:pt x="229150" y="3152"/>
                  </a:cubicBezTo>
                  <a:cubicBezTo>
                    <a:pt x="229137" y="3165"/>
                    <a:pt x="229118" y="3171"/>
                    <a:pt x="229099" y="3171"/>
                  </a:cubicBezTo>
                  <a:cubicBezTo>
                    <a:pt x="229080" y="3171"/>
                    <a:pt x="229061" y="3165"/>
                    <a:pt x="229048" y="3152"/>
                  </a:cubicBezTo>
                  <a:cubicBezTo>
                    <a:pt x="228921" y="3050"/>
                    <a:pt x="228718" y="3076"/>
                    <a:pt x="228591" y="2974"/>
                  </a:cubicBezTo>
                  <a:cubicBezTo>
                    <a:pt x="228591" y="2974"/>
                    <a:pt x="228591" y="2949"/>
                    <a:pt x="228591" y="2949"/>
                  </a:cubicBezTo>
                  <a:cubicBezTo>
                    <a:pt x="228628" y="2912"/>
                    <a:pt x="228679" y="2888"/>
                    <a:pt x="228723" y="2888"/>
                  </a:cubicBezTo>
                  <a:cubicBezTo>
                    <a:pt x="228739" y="2888"/>
                    <a:pt x="228755" y="2891"/>
                    <a:pt x="228768" y="2898"/>
                  </a:cubicBezTo>
                  <a:cubicBezTo>
                    <a:pt x="228845" y="2898"/>
                    <a:pt x="228895" y="2847"/>
                    <a:pt x="228921" y="2796"/>
                  </a:cubicBezTo>
                  <a:lnTo>
                    <a:pt x="228921" y="2695"/>
                  </a:lnTo>
                  <a:cubicBezTo>
                    <a:pt x="228845" y="2644"/>
                    <a:pt x="228819" y="2568"/>
                    <a:pt x="228845" y="2466"/>
                  </a:cubicBezTo>
                  <a:cubicBezTo>
                    <a:pt x="228819" y="2364"/>
                    <a:pt x="228845" y="2237"/>
                    <a:pt x="228895" y="2161"/>
                  </a:cubicBezTo>
                  <a:cubicBezTo>
                    <a:pt x="229023" y="2034"/>
                    <a:pt x="228870" y="2034"/>
                    <a:pt x="228845" y="1958"/>
                  </a:cubicBezTo>
                  <a:cubicBezTo>
                    <a:pt x="228768" y="1958"/>
                    <a:pt x="228692" y="1958"/>
                    <a:pt x="228616" y="1932"/>
                  </a:cubicBezTo>
                  <a:cubicBezTo>
                    <a:pt x="228602" y="1939"/>
                    <a:pt x="228587" y="1942"/>
                    <a:pt x="228571" y="1942"/>
                  </a:cubicBezTo>
                  <a:cubicBezTo>
                    <a:pt x="228528" y="1942"/>
                    <a:pt x="228482" y="1919"/>
                    <a:pt x="228463" y="1881"/>
                  </a:cubicBezTo>
                  <a:cubicBezTo>
                    <a:pt x="228400" y="1869"/>
                    <a:pt x="228336" y="1862"/>
                    <a:pt x="228273" y="1862"/>
                  </a:cubicBezTo>
                  <a:cubicBezTo>
                    <a:pt x="228209" y="1862"/>
                    <a:pt x="228146" y="1869"/>
                    <a:pt x="228082" y="1881"/>
                  </a:cubicBezTo>
                  <a:cubicBezTo>
                    <a:pt x="228133" y="1958"/>
                    <a:pt x="228235" y="2059"/>
                    <a:pt x="228133" y="2161"/>
                  </a:cubicBezTo>
                  <a:cubicBezTo>
                    <a:pt x="228158" y="2212"/>
                    <a:pt x="228158" y="2263"/>
                    <a:pt x="228184" y="2313"/>
                  </a:cubicBezTo>
                  <a:cubicBezTo>
                    <a:pt x="228184" y="2399"/>
                    <a:pt x="228112" y="2503"/>
                    <a:pt x="228043" y="2503"/>
                  </a:cubicBezTo>
                  <a:cubicBezTo>
                    <a:pt x="228030" y="2503"/>
                    <a:pt x="228018" y="2499"/>
                    <a:pt x="228006" y="2491"/>
                  </a:cubicBezTo>
                  <a:cubicBezTo>
                    <a:pt x="227932" y="2454"/>
                    <a:pt x="227843" y="2430"/>
                    <a:pt x="227762" y="2430"/>
                  </a:cubicBezTo>
                  <a:cubicBezTo>
                    <a:pt x="227732" y="2430"/>
                    <a:pt x="227703" y="2434"/>
                    <a:pt x="227676" y="2440"/>
                  </a:cubicBezTo>
                  <a:cubicBezTo>
                    <a:pt x="227548" y="2415"/>
                    <a:pt x="227421" y="2364"/>
                    <a:pt x="227320" y="2313"/>
                  </a:cubicBezTo>
                  <a:cubicBezTo>
                    <a:pt x="227269" y="2326"/>
                    <a:pt x="227218" y="2332"/>
                    <a:pt x="227167" y="2332"/>
                  </a:cubicBezTo>
                  <a:cubicBezTo>
                    <a:pt x="227116" y="2332"/>
                    <a:pt x="227066" y="2326"/>
                    <a:pt x="227015" y="2313"/>
                  </a:cubicBezTo>
                  <a:cubicBezTo>
                    <a:pt x="227007" y="2321"/>
                    <a:pt x="226998" y="2324"/>
                    <a:pt x="226987" y="2324"/>
                  </a:cubicBezTo>
                  <a:cubicBezTo>
                    <a:pt x="226962" y="2324"/>
                    <a:pt x="226931" y="2306"/>
                    <a:pt x="226913" y="2288"/>
                  </a:cubicBezTo>
                  <a:cubicBezTo>
                    <a:pt x="226862" y="2212"/>
                    <a:pt x="226837" y="2161"/>
                    <a:pt x="226913" y="2085"/>
                  </a:cubicBezTo>
                  <a:lnTo>
                    <a:pt x="226837" y="2008"/>
                  </a:lnTo>
                  <a:lnTo>
                    <a:pt x="226786" y="2008"/>
                  </a:lnTo>
                  <a:cubicBezTo>
                    <a:pt x="226761" y="2034"/>
                    <a:pt x="226735" y="2034"/>
                    <a:pt x="226710" y="2034"/>
                  </a:cubicBezTo>
                  <a:cubicBezTo>
                    <a:pt x="226710" y="2059"/>
                    <a:pt x="226710" y="2085"/>
                    <a:pt x="226710" y="2110"/>
                  </a:cubicBezTo>
                  <a:cubicBezTo>
                    <a:pt x="226735" y="2174"/>
                    <a:pt x="226722" y="2186"/>
                    <a:pt x="226700" y="2186"/>
                  </a:cubicBezTo>
                  <a:cubicBezTo>
                    <a:pt x="226685" y="2186"/>
                    <a:pt x="226666" y="2181"/>
                    <a:pt x="226651" y="2181"/>
                  </a:cubicBezTo>
                  <a:cubicBezTo>
                    <a:pt x="226644" y="2181"/>
                    <a:pt x="226638" y="2182"/>
                    <a:pt x="226633" y="2186"/>
                  </a:cubicBezTo>
                  <a:lnTo>
                    <a:pt x="226151" y="2186"/>
                  </a:lnTo>
                  <a:lnTo>
                    <a:pt x="226100" y="2135"/>
                  </a:lnTo>
                  <a:cubicBezTo>
                    <a:pt x="225998" y="2135"/>
                    <a:pt x="225947" y="2085"/>
                    <a:pt x="225871" y="2034"/>
                  </a:cubicBezTo>
                  <a:cubicBezTo>
                    <a:pt x="225871" y="2085"/>
                    <a:pt x="225846" y="2135"/>
                    <a:pt x="225795" y="2161"/>
                  </a:cubicBezTo>
                  <a:cubicBezTo>
                    <a:pt x="225744" y="2161"/>
                    <a:pt x="225744" y="2085"/>
                    <a:pt x="225719" y="2034"/>
                  </a:cubicBezTo>
                  <a:cubicBezTo>
                    <a:pt x="225719" y="2014"/>
                    <a:pt x="225673" y="1933"/>
                    <a:pt x="225605" y="1933"/>
                  </a:cubicBezTo>
                  <a:cubicBezTo>
                    <a:pt x="225585" y="1933"/>
                    <a:pt x="225564" y="1940"/>
                    <a:pt x="225541" y="1958"/>
                  </a:cubicBezTo>
                  <a:cubicBezTo>
                    <a:pt x="225526" y="1972"/>
                    <a:pt x="225503" y="1987"/>
                    <a:pt x="225481" y="1987"/>
                  </a:cubicBezTo>
                  <a:cubicBezTo>
                    <a:pt x="225465" y="1987"/>
                    <a:pt x="225450" y="1979"/>
                    <a:pt x="225439" y="1958"/>
                  </a:cubicBezTo>
                  <a:cubicBezTo>
                    <a:pt x="225439" y="1932"/>
                    <a:pt x="225439" y="1881"/>
                    <a:pt x="225439" y="1856"/>
                  </a:cubicBezTo>
                  <a:cubicBezTo>
                    <a:pt x="225490" y="1729"/>
                    <a:pt x="225490" y="1729"/>
                    <a:pt x="225388" y="1729"/>
                  </a:cubicBezTo>
                  <a:lnTo>
                    <a:pt x="225261" y="1729"/>
                  </a:lnTo>
                  <a:lnTo>
                    <a:pt x="224804" y="1830"/>
                  </a:lnTo>
                  <a:cubicBezTo>
                    <a:pt x="224778" y="1932"/>
                    <a:pt x="224626" y="1881"/>
                    <a:pt x="224575" y="1958"/>
                  </a:cubicBezTo>
                  <a:lnTo>
                    <a:pt x="224295" y="1958"/>
                  </a:lnTo>
                  <a:cubicBezTo>
                    <a:pt x="224244" y="2008"/>
                    <a:pt x="224270" y="2059"/>
                    <a:pt x="224270" y="2110"/>
                  </a:cubicBezTo>
                  <a:cubicBezTo>
                    <a:pt x="224321" y="2085"/>
                    <a:pt x="224371" y="2059"/>
                    <a:pt x="224448" y="2034"/>
                  </a:cubicBezTo>
                  <a:cubicBezTo>
                    <a:pt x="224473" y="2034"/>
                    <a:pt x="224499" y="2059"/>
                    <a:pt x="224499" y="2110"/>
                  </a:cubicBezTo>
                  <a:cubicBezTo>
                    <a:pt x="224456" y="2181"/>
                    <a:pt x="224398" y="2196"/>
                    <a:pt x="224337" y="2196"/>
                  </a:cubicBezTo>
                  <a:cubicBezTo>
                    <a:pt x="224289" y="2196"/>
                    <a:pt x="224239" y="2186"/>
                    <a:pt x="224194" y="2186"/>
                  </a:cubicBezTo>
                  <a:lnTo>
                    <a:pt x="224092" y="2186"/>
                  </a:lnTo>
                  <a:cubicBezTo>
                    <a:pt x="223990" y="2186"/>
                    <a:pt x="223965" y="2161"/>
                    <a:pt x="223965" y="2059"/>
                  </a:cubicBezTo>
                  <a:lnTo>
                    <a:pt x="223914" y="2059"/>
                  </a:lnTo>
                  <a:cubicBezTo>
                    <a:pt x="223889" y="2186"/>
                    <a:pt x="223762" y="2186"/>
                    <a:pt x="223660" y="2186"/>
                  </a:cubicBezTo>
                  <a:lnTo>
                    <a:pt x="223660" y="2212"/>
                  </a:lnTo>
                  <a:cubicBezTo>
                    <a:pt x="223660" y="2212"/>
                    <a:pt x="223634" y="2212"/>
                    <a:pt x="223634" y="2237"/>
                  </a:cubicBezTo>
                  <a:cubicBezTo>
                    <a:pt x="223581" y="2255"/>
                    <a:pt x="223527" y="2273"/>
                    <a:pt x="223473" y="2273"/>
                  </a:cubicBezTo>
                  <a:cubicBezTo>
                    <a:pt x="223450" y="2273"/>
                    <a:pt x="223428" y="2270"/>
                    <a:pt x="223406" y="2263"/>
                  </a:cubicBezTo>
                  <a:cubicBezTo>
                    <a:pt x="223228" y="2263"/>
                    <a:pt x="223024" y="2288"/>
                    <a:pt x="222847" y="2313"/>
                  </a:cubicBezTo>
                  <a:cubicBezTo>
                    <a:pt x="222766" y="2329"/>
                    <a:pt x="222680" y="2338"/>
                    <a:pt x="222594" y="2338"/>
                  </a:cubicBezTo>
                  <a:cubicBezTo>
                    <a:pt x="222407" y="2338"/>
                    <a:pt x="222215" y="2299"/>
                    <a:pt x="222059" y="2212"/>
                  </a:cubicBezTo>
                  <a:cubicBezTo>
                    <a:pt x="222008" y="2207"/>
                    <a:pt x="221957" y="2205"/>
                    <a:pt x="221906" y="2205"/>
                  </a:cubicBezTo>
                  <a:cubicBezTo>
                    <a:pt x="221653" y="2205"/>
                    <a:pt x="221402" y="2258"/>
                    <a:pt x="221169" y="2364"/>
                  </a:cubicBezTo>
                  <a:lnTo>
                    <a:pt x="221093" y="2364"/>
                  </a:lnTo>
                  <a:cubicBezTo>
                    <a:pt x="221041" y="2343"/>
                    <a:pt x="220991" y="2335"/>
                    <a:pt x="220942" y="2335"/>
                  </a:cubicBezTo>
                  <a:cubicBezTo>
                    <a:pt x="220780" y="2335"/>
                    <a:pt x="220632" y="2423"/>
                    <a:pt x="220467" y="2423"/>
                  </a:cubicBezTo>
                  <a:cubicBezTo>
                    <a:pt x="220439" y="2423"/>
                    <a:pt x="220410" y="2421"/>
                    <a:pt x="220381" y="2415"/>
                  </a:cubicBezTo>
                  <a:cubicBezTo>
                    <a:pt x="220305" y="2453"/>
                    <a:pt x="220229" y="2472"/>
                    <a:pt x="220152" y="2472"/>
                  </a:cubicBezTo>
                  <a:cubicBezTo>
                    <a:pt x="220076" y="2472"/>
                    <a:pt x="220000" y="2453"/>
                    <a:pt x="219924" y="2415"/>
                  </a:cubicBezTo>
                  <a:cubicBezTo>
                    <a:pt x="219720" y="2491"/>
                    <a:pt x="219517" y="2517"/>
                    <a:pt x="219314" y="2568"/>
                  </a:cubicBezTo>
                  <a:cubicBezTo>
                    <a:pt x="219212" y="2644"/>
                    <a:pt x="219085" y="2644"/>
                    <a:pt x="218958" y="2669"/>
                  </a:cubicBezTo>
                  <a:cubicBezTo>
                    <a:pt x="218924" y="2669"/>
                    <a:pt x="218879" y="2658"/>
                    <a:pt x="218837" y="2658"/>
                  </a:cubicBezTo>
                  <a:cubicBezTo>
                    <a:pt x="218817" y="2658"/>
                    <a:pt x="218797" y="2661"/>
                    <a:pt x="218780" y="2669"/>
                  </a:cubicBezTo>
                  <a:cubicBezTo>
                    <a:pt x="218683" y="2782"/>
                    <a:pt x="218565" y="2803"/>
                    <a:pt x="218447" y="2803"/>
                  </a:cubicBezTo>
                  <a:cubicBezTo>
                    <a:pt x="218379" y="2803"/>
                    <a:pt x="218311" y="2796"/>
                    <a:pt x="218246" y="2796"/>
                  </a:cubicBezTo>
                  <a:cubicBezTo>
                    <a:pt x="218221" y="2898"/>
                    <a:pt x="218068" y="2898"/>
                    <a:pt x="218094" y="3025"/>
                  </a:cubicBezTo>
                  <a:cubicBezTo>
                    <a:pt x="218170" y="3025"/>
                    <a:pt x="218246" y="3025"/>
                    <a:pt x="218323" y="3000"/>
                  </a:cubicBezTo>
                  <a:cubicBezTo>
                    <a:pt x="218335" y="2993"/>
                    <a:pt x="218351" y="2990"/>
                    <a:pt x="218368" y="2990"/>
                  </a:cubicBezTo>
                  <a:cubicBezTo>
                    <a:pt x="218419" y="2990"/>
                    <a:pt x="218481" y="3019"/>
                    <a:pt x="218500" y="3076"/>
                  </a:cubicBezTo>
                  <a:cubicBezTo>
                    <a:pt x="218526" y="3101"/>
                    <a:pt x="218577" y="3101"/>
                    <a:pt x="218628" y="3101"/>
                  </a:cubicBezTo>
                  <a:cubicBezTo>
                    <a:pt x="218653" y="3114"/>
                    <a:pt x="218666" y="3114"/>
                    <a:pt x="218675" y="3114"/>
                  </a:cubicBezTo>
                  <a:cubicBezTo>
                    <a:pt x="218685" y="3114"/>
                    <a:pt x="218691" y="3114"/>
                    <a:pt x="218704" y="3127"/>
                  </a:cubicBezTo>
                  <a:cubicBezTo>
                    <a:pt x="218704" y="3152"/>
                    <a:pt x="218653" y="3152"/>
                    <a:pt x="218628" y="3177"/>
                  </a:cubicBezTo>
                  <a:cubicBezTo>
                    <a:pt x="218602" y="3203"/>
                    <a:pt x="218551" y="3254"/>
                    <a:pt x="218577" y="3305"/>
                  </a:cubicBezTo>
                  <a:cubicBezTo>
                    <a:pt x="218602" y="3330"/>
                    <a:pt x="218704" y="3330"/>
                    <a:pt x="218755" y="3355"/>
                  </a:cubicBezTo>
                  <a:cubicBezTo>
                    <a:pt x="218805" y="3406"/>
                    <a:pt x="218831" y="3432"/>
                    <a:pt x="218805" y="3457"/>
                  </a:cubicBezTo>
                  <a:cubicBezTo>
                    <a:pt x="218780" y="3482"/>
                    <a:pt x="218805" y="3508"/>
                    <a:pt x="218780" y="3508"/>
                  </a:cubicBezTo>
                  <a:lnTo>
                    <a:pt x="218678" y="3508"/>
                  </a:lnTo>
                  <a:cubicBezTo>
                    <a:pt x="218526" y="3508"/>
                    <a:pt x="218475" y="3660"/>
                    <a:pt x="218373" y="3686"/>
                  </a:cubicBezTo>
                  <a:cubicBezTo>
                    <a:pt x="218283" y="3704"/>
                    <a:pt x="218181" y="3722"/>
                    <a:pt x="218084" y="3722"/>
                  </a:cubicBezTo>
                  <a:cubicBezTo>
                    <a:pt x="218043" y="3722"/>
                    <a:pt x="218004" y="3719"/>
                    <a:pt x="217967" y="3711"/>
                  </a:cubicBezTo>
                  <a:cubicBezTo>
                    <a:pt x="217916" y="3762"/>
                    <a:pt x="217865" y="3838"/>
                    <a:pt x="217814" y="3838"/>
                  </a:cubicBezTo>
                  <a:cubicBezTo>
                    <a:pt x="217686" y="3854"/>
                    <a:pt x="217557" y="3901"/>
                    <a:pt x="217422" y="3901"/>
                  </a:cubicBezTo>
                  <a:cubicBezTo>
                    <a:pt x="217344" y="3901"/>
                    <a:pt x="217263" y="3885"/>
                    <a:pt x="217179" y="3838"/>
                  </a:cubicBezTo>
                  <a:cubicBezTo>
                    <a:pt x="217115" y="3851"/>
                    <a:pt x="217045" y="3857"/>
                    <a:pt x="216972" y="3857"/>
                  </a:cubicBezTo>
                  <a:cubicBezTo>
                    <a:pt x="216899" y="3857"/>
                    <a:pt x="216823" y="3851"/>
                    <a:pt x="216747" y="3838"/>
                  </a:cubicBezTo>
                  <a:cubicBezTo>
                    <a:pt x="216670" y="3838"/>
                    <a:pt x="216645" y="3737"/>
                    <a:pt x="216569" y="3711"/>
                  </a:cubicBezTo>
                  <a:cubicBezTo>
                    <a:pt x="216493" y="3711"/>
                    <a:pt x="216493" y="3838"/>
                    <a:pt x="216416" y="3889"/>
                  </a:cubicBezTo>
                  <a:lnTo>
                    <a:pt x="216315" y="3889"/>
                  </a:lnTo>
                  <a:cubicBezTo>
                    <a:pt x="216238" y="3889"/>
                    <a:pt x="216162" y="3889"/>
                    <a:pt x="216086" y="3813"/>
                  </a:cubicBezTo>
                  <a:lnTo>
                    <a:pt x="215654" y="3889"/>
                  </a:lnTo>
                  <a:cubicBezTo>
                    <a:pt x="215613" y="3855"/>
                    <a:pt x="215574" y="3843"/>
                    <a:pt x="215536" y="3843"/>
                  </a:cubicBezTo>
                  <a:cubicBezTo>
                    <a:pt x="215441" y="3843"/>
                    <a:pt x="215352" y="3917"/>
                    <a:pt x="215253" y="3917"/>
                  </a:cubicBezTo>
                  <a:cubicBezTo>
                    <a:pt x="215243" y="3917"/>
                    <a:pt x="215232" y="3916"/>
                    <a:pt x="215222" y="3915"/>
                  </a:cubicBezTo>
                  <a:lnTo>
                    <a:pt x="214764" y="3915"/>
                  </a:lnTo>
                  <a:cubicBezTo>
                    <a:pt x="214622" y="3915"/>
                    <a:pt x="214496" y="3980"/>
                    <a:pt x="214373" y="3980"/>
                  </a:cubicBezTo>
                  <a:cubicBezTo>
                    <a:pt x="214342" y="3980"/>
                    <a:pt x="214312" y="3976"/>
                    <a:pt x="214281" y="3965"/>
                  </a:cubicBezTo>
                  <a:cubicBezTo>
                    <a:pt x="214199" y="3930"/>
                    <a:pt x="214111" y="3911"/>
                    <a:pt x="214020" y="3911"/>
                  </a:cubicBezTo>
                  <a:cubicBezTo>
                    <a:pt x="213915" y="3911"/>
                    <a:pt x="213806" y="3936"/>
                    <a:pt x="213697" y="3991"/>
                  </a:cubicBezTo>
                  <a:cubicBezTo>
                    <a:pt x="213595" y="3991"/>
                    <a:pt x="213544" y="4042"/>
                    <a:pt x="213494" y="4118"/>
                  </a:cubicBezTo>
                  <a:cubicBezTo>
                    <a:pt x="213477" y="4166"/>
                    <a:pt x="213441" y="4184"/>
                    <a:pt x="213403" y="4184"/>
                  </a:cubicBezTo>
                  <a:cubicBezTo>
                    <a:pt x="213382" y="4184"/>
                    <a:pt x="213360" y="4178"/>
                    <a:pt x="213341" y="4169"/>
                  </a:cubicBezTo>
                  <a:cubicBezTo>
                    <a:pt x="213290" y="4118"/>
                    <a:pt x="213227" y="4092"/>
                    <a:pt x="213160" y="4092"/>
                  </a:cubicBezTo>
                  <a:cubicBezTo>
                    <a:pt x="213093" y="4092"/>
                    <a:pt x="213023" y="4118"/>
                    <a:pt x="212960" y="4169"/>
                  </a:cubicBezTo>
                  <a:cubicBezTo>
                    <a:pt x="212930" y="4258"/>
                    <a:pt x="212918" y="4295"/>
                    <a:pt x="212882" y="4295"/>
                  </a:cubicBezTo>
                  <a:cubicBezTo>
                    <a:pt x="212857" y="4295"/>
                    <a:pt x="212820" y="4276"/>
                    <a:pt x="212756" y="4245"/>
                  </a:cubicBezTo>
                  <a:lnTo>
                    <a:pt x="212655" y="4245"/>
                  </a:lnTo>
                  <a:cubicBezTo>
                    <a:pt x="212655" y="4245"/>
                    <a:pt x="212629" y="4219"/>
                    <a:pt x="212604" y="4219"/>
                  </a:cubicBezTo>
                  <a:cubicBezTo>
                    <a:pt x="212579" y="4169"/>
                    <a:pt x="212604" y="4092"/>
                    <a:pt x="212528" y="4092"/>
                  </a:cubicBezTo>
                  <a:cubicBezTo>
                    <a:pt x="212477" y="4092"/>
                    <a:pt x="212401" y="4118"/>
                    <a:pt x="212350" y="4143"/>
                  </a:cubicBezTo>
                  <a:cubicBezTo>
                    <a:pt x="212329" y="4152"/>
                    <a:pt x="212312" y="4155"/>
                    <a:pt x="212297" y="4155"/>
                  </a:cubicBezTo>
                  <a:cubicBezTo>
                    <a:pt x="212221" y="4155"/>
                    <a:pt x="212214" y="4063"/>
                    <a:pt x="212172" y="4042"/>
                  </a:cubicBezTo>
                  <a:cubicBezTo>
                    <a:pt x="212162" y="4037"/>
                    <a:pt x="212154" y="4035"/>
                    <a:pt x="212148" y="4035"/>
                  </a:cubicBezTo>
                  <a:cubicBezTo>
                    <a:pt x="212121" y="4035"/>
                    <a:pt x="212121" y="4072"/>
                    <a:pt x="212121" y="4092"/>
                  </a:cubicBezTo>
                  <a:cubicBezTo>
                    <a:pt x="212070" y="4143"/>
                    <a:pt x="212019" y="4169"/>
                    <a:pt x="211943" y="4169"/>
                  </a:cubicBezTo>
                  <a:lnTo>
                    <a:pt x="211791" y="4245"/>
                  </a:lnTo>
                  <a:lnTo>
                    <a:pt x="211613" y="4245"/>
                  </a:lnTo>
                  <a:cubicBezTo>
                    <a:pt x="211587" y="4245"/>
                    <a:pt x="211587" y="4219"/>
                    <a:pt x="211562" y="4219"/>
                  </a:cubicBezTo>
                  <a:cubicBezTo>
                    <a:pt x="211536" y="4194"/>
                    <a:pt x="211587" y="4169"/>
                    <a:pt x="211587" y="4169"/>
                  </a:cubicBezTo>
                  <a:cubicBezTo>
                    <a:pt x="211638" y="4118"/>
                    <a:pt x="211664" y="4092"/>
                    <a:pt x="211714" y="4092"/>
                  </a:cubicBezTo>
                  <a:cubicBezTo>
                    <a:pt x="211638" y="3965"/>
                    <a:pt x="211511" y="3991"/>
                    <a:pt x="211409" y="3940"/>
                  </a:cubicBezTo>
                  <a:cubicBezTo>
                    <a:pt x="211282" y="3889"/>
                    <a:pt x="211282" y="3915"/>
                    <a:pt x="211257" y="3838"/>
                  </a:cubicBezTo>
                  <a:cubicBezTo>
                    <a:pt x="211232" y="3796"/>
                    <a:pt x="211206" y="3782"/>
                    <a:pt x="211181" y="3782"/>
                  </a:cubicBezTo>
                  <a:cubicBezTo>
                    <a:pt x="211130" y="3782"/>
                    <a:pt x="211079" y="3838"/>
                    <a:pt x="211028" y="3838"/>
                  </a:cubicBezTo>
                  <a:cubicBezTo>
                    <a:pt x="210965" y="3838"/>
                    <a:pt x="210901" y="3750"/>
                    <a:pt x="210838" y="3750"/>
                  </a:cubicBezTo>
                  <a:cubicBezTo>
                    <a:pt x="210825" y="3750"/>
                    <a:pt x="210812" y="3754"/>
                    <a:pt x="210799" y="3762"/>
                  </a:cubicBezTo>
                  <a:cubicBezTo>
                    <a:pt x="210752" y="3778"/>
                    <a:pt x="210705" y="3784"/>
                    <a:pt x="210658" y="3784"/>
                  </a:cubicBezTo>
                  <a:cubicBezTo>
                    <a:pt x="210552" y="3784"/>
                    <a:pt x="210447" y="3754"/>
                    <a:pt x="210342" y="3737"/>
                  </a:cubicBezTo>
                  <a:cubicBezTo>
                    <a:pt x="210328" y="3734"/>
                    <a:pt x="210314" y="3733"/>
                    <a:pt x="210300" y="3733"/>
                  </a:cubicBezTo>
                  <a:cubicBezTo>
                    <a:pt x="210175" y="3733"/>
                    <a:pt x="210049" y="3816"/>
                    <a:pt x="209907" y="3816"/>
                  </a:cubicBezTo>
                  <a:cubicBezTo>
                    <a:pt x="209891" y="3816"/>
                    <a:pt x="209875" y="3815"/>
                    <a:pt x="209859" y="3813"/>
                  </a:cubicBezTo>
                  <a:cubicBezTo>
                    <a:pt x="209834" y="3806"/>
                    <a:pt x="209807" y="3805"/>
                    <a:pt x="209779" y="3805"/>
                  </a:cubicBezTo>
                  <a:cubicBezTo>
                    <a:pt x="209752" y="3805"/>
                    <a:pt x="209724" y="3806"/>
                    <a:pt x="209697" y="3806"/>
                  </a:cubicBezTo>
                  <a:cubicBezTo>
                    <a:pt x="209643" y="3806"/>
                    <a:pt x="209592" y="3800"/>
                    <a:pt x="209554" y="3762"/>
                  </a:cubicBezTo>
                  <a:lnTo>
                    <a:pt x="209402" y="3762"/>
                  </a:lnTo>
                  <a:cubicBezTo>
                    <a:pt x="209356" y="3808"/>
                    <a:pt x="209310" y="3821"/>
                    <a:pt x="209264" y="3821"/>
                  </a:cubicBezTo>
                  <a:cubicBezTo>
                    <a:pt x="209206" y="3821"/>
                    <a:pt x="209148" y="3800"/>
                    <a:pt x="209090" y="3800"/>
                  </a:cubicBezTo>
                  <a:cubicBezTo>
                    <a:pt x="209067" y="3800"/>
                    <a:pt x="209044" y="3804"/>
                    <a:pt x="209020" y="3813"/>
                  </a:cubicBezTo>
                  <a:cubicBezTo>
                    <a:pt x="208832" y="3750"/>
                    <a:pt x="208644" y="3705"/>
                    <a:pt x="208441" y="3705"/>
                  </a:cubicBezTo>
                  <a:cubicBezTo>
                    <a:pt x="208398" y="3705"/>
                    <a:pt x="208354" y="3707"/>
                    <a:pt x="208309" y="3711"/>
                  </a:cubicBezTo>
                  <a:cubicBezTo>
                    <a:pt x="208232" y="3711"/>
                    <a:pt x="208232" y="3635"/>
                    <a:pt x="208207" y="3584"/>
                  </a:cubicBezTo>
                  <a:cubicBezTo>
                    <a:pt x="208207" y="3610"/>
                    <a:pt x="208182" y="3635"/>
                    <a:pt x="208156" y="3660"/>
                  </a:cubicBezTo>
                  <a:cubicBezTo>
                    <a:pt x="208156" y="3711"/>
                    <a:pt x="208080" y="3737"/>
                    <a:pt x="208029" y="3737"/>
                  </a:cubicBezTo>
                  <a:cubicBezTo>
                    <a:pt x="207978" y="3711"/>
                    <a:pt x="207978" y="3660"/>
                    <a:pt x="207978" y="3610"/>
                  </a:cubicBezTo>
                  <a:cubicBezTo>
                    <a:pt x="207978" y="3559"/>
                    <a:pt x="207978" y="3533"/>
                    <a:pt x="207978" y="3508"/>
                  </a:cubicBezTo>
                  <a:cubicBezTo>
                    <a:pt x="207877" y="3432"/>
                    <a:pt x="207750" y="3406"/>
                    <a:pt x="207622" y="3406"/>
                  </a:cubicBezTo>
                  <a:cubicBezTo>
                    <a:pt x="207555" y="3406"/>
                    <a:pt x="207453" y="3440"/>
                    <a:pt x="207378" y="3440"/>
                  </a:cubicBezTo>
                  <a:cubicBezTo>
                    <a:pt x="207340" y="3440"/>
                    <a:pt x="207309" y="3432"/>
                    <a:pt x="207292" y="3406"/>
                  </a:cubicBezTo>
                  <a:cubicBezTo>
                    <a:pt x="207267" y="3355"/>
                    <a:pt x="207572" y="3177"/>
                    <a:pt x="207775" y="3127"/>
                  </a:cubicBezTo>
                  <a:cubicBezTo>
                    <a:pt x="207800" y="3127"/>
                    <a:pt x="207826" y="3127"/>
                    <a:pt x="207826" y="3101"/>
                  </a:cubicBezTo>
                  <a:cubicBezTo>
                    <a:pt x="207826" y="3076"/>
                    <a:pt x="207673" y="3000"/>
                    <a:pt x="207597" y="2949"/>
                  </a:cubicBezTo>
                  <a:lnTo>
                    <a:pt x="207521" y="2923"/>
                  </a:lnTo>
                  <a:cubicBezTo>
                    <a:pt x="207495" y="2949"/>
                    <a:pt x="207470" y="2949"/>
                    <a:pt x="207445" y="2949"/>
                  </a:cubicBezTo>
                  <a:cubicBezTo>
                    <a:pt x="207232" y="3142"/>
                    <a:pt x="207181" y="3188"/>
                    <a:pt x="207013" y="3188"/>
                  </a:cubicBezTo>
                  <a:cubicBezTo>
                    <a:pt x="206960" y="3188"/>
                    <a:pt x="206895" y="3184"/>
                    <a:pt x="206809" y="3177"/>
                  </a:cubicBezTo>
                  <a:lnTo>
                    <a:pt x="206758" y="3177"/>
                  </a:lnTo>
                  <a:cubicBezTo>
                    <a:pt x="206682" y="3203"/>
                    <a:pt x="206580" y="3203"/>
                    <a:pt x="206504" y="3228"/>
                  </a:cubicBezTo>
                  <a:cubicBezTo>
                    <a:pt x="206462" y="3239"/>
                    <a:pt x="206420" y="3245"/>
                    <a:pt x="206380" y="3245"/>
                  </a:cubicBezTo>
                  <a:cubicBezTo>
                    <a:pt x="206323" y="3245"/>
                    <a:pt x="206269" y="3233"/>
                    <a:pt x="206225" y="3203"/>
                  </a:cubicBezTo>
                  <a:cubicBezTo>
                    <a:pt x="206148" y="3203"/>
                    <a:pt x="206098" y="3228"/>
                    <a:pt x="206072" y="3279"/>
                  </a:cubicBezTo>
                  <a:cubicBezTo>
                    <a:pt x="206072" y="3345"/>
                    <a:pt x="206053" y="3411"/>
                    <a:pt x="205982" y="3411"/>
                  </a:cubicBezTo>
                  <a:cubicBezTo>
                    <a:pt x="205971" y="3411"/>
                    <a:pt x="205959" y="3410"/>
                    <a:pt x="205945" y="3406"/>
                  </a:cubicBezTo>
                  <a:cubicBezTo>
                    <a:pt x="205923" y="3399"/>
                    <a:pt x="205903" y="3396"/>
                    <a:pt x="205884" y="3396"/>
                  </a:cubicBezTo>
                  <a:cubicBezTo>
                    <a:pt x="205839" y="3396"/>
                    <a:pt x="205803" y="3414"/>
                    <a:pt x="205767" y="3432"/>
                  </a:cubicBezTo>
                  <a:lnTo>
                    <a:pt x="205538" y="3432"/>
                  </a:lnTo>
                  <a:cubicBezTo>
                    <a:pt x="205462" y="3432"/>
                    <a:pt x="205386" y="3381"/>
                    <a:pt x="205386" y="3279"/>
                  </a:cubicBezTo>
                  <a:lnTo>
                    <a:pt x="205386" y="3254"/>
                  </a:lnTo>
                  <a:lnTo>
                    <a:pt x="205233" y="3279"/>
                  </a:lnTo>
                  <a:cubicBezTo>
                    <a:pt x="205195" y="3343"/>
                    <a:pt x="205144" y="3355"/>
                    <a:pt x="205087" y="3355"/>
                  </a:cubicBezTo>
                  <a:cubicBezTo>
                    <a:pt x="205049" y="3355"/>
                    <a:pt x="205008" y="3350"/>
                    <a:pt x="204966" y="3350"/>
                  </a:cubicBezTo>
                  <a:cubicBezTo>
                    <a:pt x="204945" y="3350"/>
                    <a:pt x="204924" y="3351"/>
                    <a:pt x="204903" y="3355"/>
                  </a:cubicBezTo>
                  <a:cubicBezTo>
                    <a:pt x="204887" y="3387"/>
                    <a:pt x="204852" y="3409"/>
                    <a:pt x="204816" y="3409"/>
                  </a:cubicBezTo>
                  <a:cubicBezTo>
                    <a:pt x="204793" y="3409"/>
                    <a:pt x="204770" y="3400"/>
                    <a:pt x="204750" y="3381"/>
                  </a:cubicBezTo>
                  <a:lnTo>
                    <a:pt x="204598" y="3279"/>
                  </a:lnTo>
                  <a:cubicBezTo>
                    <a:pt x="204589" y="3284"/>
                    <a:pt x="204579" y="3286"/>
                    <a:pt x="204570" y="3286"/>
                  </a:cubicBezTo>
                  <a:cubicBezTo>
                    <a:pt x="204528" y="3286"/>
                    <a:pt x="204487" y="3244"/>
                    <a:pt x="204445" y="3203"/>
                  </a:cubicBezTo>
                  <a:lnTo>
                    <a:pt x="204140" y="3228"/>
                  </a:lnTo>
                  <a:lnTo>
                    <a:pt x="204293" y="3050"/>
                  </a:lnTo>
                  <a:lnTo>
                    <a:pt x="203988" y="3050"/>
                  </a:lnTo>
                  <a:lnTo>
                    <a:pt x="203759" y="3076"/>
                  </a:lnTo>
                  <a:cubicBezTo>
                    <a:pt x="203724" y="3111"/>
                    <a:pt x="203688" y="3130"/>
                    <a:pt x="203653" y="3130"/>
                  </a:cubicBezTo>
                  <a:cubicBezTo>
                    <a:pt x="203612" y="3130"/>
                    <a:pt x="203571" y="3105"/>
                    <a:pt x="203531" y="3050"/>
                  </a:cubicBezTo>
                  <a:lnTo>
                    <a:pt x="203302" y="3050"/>
                  </a:lnTo>
                  <a:cubicBezTo>
                    <a:pt x="203276" y="3127"/>
                    <a:pt x="203251" y="3203"/>
                    <a:pt x="203149" y="3203"/>
                  </a:cubicBezTo>
                  <a:cubicBezTo>
                    <a:pt x="203048" y="3203"/>
                    <a:pt x="202946" y="3203"/>
                    <a:pt x="202844" y="3127"/>
                  </a:cubicBezTo>
                  <a:cubicBezTo>
                    <a:pt x="202844" y="3199"/>
                    <a:pt x="202831" y="3259"/>
                    <a:pt x="202786" y="3259"/>
                  </a:cubicBezTo>
                  <a:cubicBezTo>
                    <a:pt x="202769" y="3259"/>
                    <a:pt x="202746" y="3250"/>
                    <a:pt x="202717" y="3228"/>
                  </a:cubicBezTo>
                  <a:cubicBezTo>
                    <a:pt x="202616" y="3177"/>
                    <a:pt x="202539" y="3050"/>
                    <a:pt x="202387" y="3050"/>
                  </a:cubicBezTo>
                  <a:cubicBezTo>
                    <a:pt x="202361" y="3101"/>
                    <a:pt x="202311" y="3127"/>
                    <a:pt x="202234" y="3127"/>
                  </a:cubicBezTo>
                  <a:cubicBezTo>
                    <a:pt x="202166" y="3081"/>
                    <a:pt x="202179" y="2996"/>
                    <a:pt x="202111" y="2996"/>
                  </a:cubicBezTo>
                  <a:cubicBezTo>
                    <a:pt x="202102" y="2996"/>
                    <a:pt x="202093" y="2997"/>
                    <a:pt x="202082" y="3000"/>
                  </a:cubicBezTo>
                  <a:cubicBezTo>
                    <a:pt x="202006" y="3025"/>
                    <a:pt x="201955" y="3050"/>
                    <a:pt x="201878" y="3076"/>
                  </a:cubicBezTo>
                  <a:cubicBezTo>
                    <a:pt x="201846" y="3100"/>
                    <a:pt x="201819" y="3109"/>
                    <a:pt x="201795" y="3109"/>
                  </a:cubicBezTo>
                  <a:cubicBezTo>
                    <a:pt x="201742" y="3109"/>
                    <a:pt x="201702" y="3068"/>
                    <a:pt x="201650" y="3050"/>
                  </a:cubicBezTo>
                  <a:cubicBezTo>
                    <a:pt x="201612" y="3063"/>
                    <a:pt x="201580" y="3063"/>
                    <a:pt x="201551" y="3063"/>
                  </a:cubicBezTo>
                  <a:cubicBezTo>
                    <a:pt x="201523" y="3063"/>
                    <a:pt x="201497" y="3063"/>
                    <a:pt x="201472" y="3076"/>
                  </a:cubicBezTo>
                  <a:cubicBezTo>
                    <a:pt x="201425" y="3094"/>
                    <a:pt x="201396" y="3106"/>
                    <a:pt x="201372" y="3106"/>
                  </a:cubicBezTo>
                  <a:cubicBezTo>
                    <a:pt x="201331" y="3106"/>
                    <a:pt x="201308" y="3071"/>
                    <a:pt x="201243" y="2974"/>
                  </a:cubicBezTo>
                  <a:lnTo>
                    <a:pt x="201116" y="2974"/>
                  </a:lnTo>
                  <a:cubicBezTo>
                    <a:pt x="201116" y="3127"/>
                    <a:pt x="201116" y="3279"/>
                    <a:pt x="200964" y="3330"/>
                  </a:cubicBezTo>
                  <a:lnTo>
                    <a:pt x="200404" y="3203"/>
                  </a:lnTo>
                  <a:cubicBezTo>
                    <a:pt x="200367" y="3240"/>
                    <a:pt x="200303" y="3264"/>
                    <a:pt x="200241" y="3264"/>
                  </a:cubicBezTo>
                  <a:cubicBezTo>
                    <a:pt x="200218" y="3264"/>
                    <a:pt x="200196" y="3261"/>
                    <a:pt x="200176" y="3254"/>
                  </a:cubicBezTo>
                  <a:lnTo>
                    <a:pt x="199947" y="3203"/>
                  </a:lnTo>
                  <a:cubicBezTo>
                    <a:pt x="199870" y="3247"/>
                    <a:pt x="199827" y="3272"/>
                    <a:pt x="199800" y="3272"/>
                  </a:cubicBezTo>
                  <a:cubicBezTo>
                    <a:pt x="199764" y="3272"/>
                    <a:pt x="199758" y="3228"/>
                    <a:pt x="199744" y="3127"/>
                  </a:cubicBezTo>
                  <a:lnTo>
                    <a:pt x="199744" y="3000"/>
                  </a:lnTo>
                  <a:lnTo>
                    <a:pt x="199591" y="3000"/>
                  </a:lnTo>
                  <a:cubicBezTo>
                    <a:pt x="199561" y="3000"/>
                    <a:pt x="199530" y="2996"/>
                    <a:pt x="199500" y="2996"/>
                  </a:cubicBezTo>
                  <a:cubicBezTo>
                    <a:pt x="199454" y="2996"/>
                    <a:pt x="199408" y="3005"/>
                    <a:pt x="199362" y="3050"/>
                  </a:cubicBezTo>
                  <a:cubicBezTo>
                    <a:pt x="199337" y="3067"/>
                    <a:pt x="199317" y="3073"/>
                    <a:pt x="199300" y="3073"/>
                  </a:cubicBezTo>
                  <a:cubicBezTo>
                    <a:pt x="199266" y="3073"/>
                    <a:pt x="199244" y="3050"/>
                    <a:pt x="199210" y="3050"/>
                  </a:cubicBezTo>
                  <a:cubicBezTo>
                    <a:pt x="199108" y="3050"/>
                    <a:pt x="199083" y="2949"/>
                    <a:pt x="199006" y="2923"/>
                  </a:cubicBezTo>
                  <a:cubicBezTo>
                    <a:pt x="198981" y="3000"/>
                    <a:pt x="198981" y="3050"/>
                    <a:pt x="198981" y="3101"/>
                  </a:cubicBezTo>
                  <a:cubicBezTo>
                    <a:pt x="198966" y="3161"/>
                    <a:pt x="198951" y="3185"/>
                    <a:pt x="198921" y="3185"/>
                  </a:cubicBezTo>
                  <a:cubicBezTo>
                    <a:pt x="198900" y="3185"/>
                    <a:pt x="198871" y="3173"/>
                    <a:pt x="198829" y="3152"/>
                  </a:cubicBezTo>
                  <a:lnTo>
                    <a:pt x="198752" y="3127"/>
                  </a:lnTo>
                  <a:lnTo>
                    <a:pt x="198702" y="3305"/>
                  </a:lnTo>
                  <a:cubicBezTo>
                    <a:pt x="198600" y="3482"/>
                    <a:pt x="198498" y="3660"/>
                    <a:pt x="198269" y="3711"/>
                  </a:cubicBezTo>
                  <a:cubicBezTo>
                    <a:pt x="198219" y="3711"/>
                    <a:pt x="198219" y="3762"/>
                    <a:pt x="198193" y="3813"/>
                  </a:cubicBezTo>
                  <a:cubicBezTo>
                    <a:pt x="198168" y="3864"/>
                    <a:pt x="198142" y="3889"/>
                    <a:pt x="198117" y="3889"/>
                  </a:cubicBezTo>
                  <a:cubicBezTo>
                    <a:pt x="197914" y="3940"/>
                    <a:pt x="197710" y="3991"/>
                    <a:pt x="197507" y="4016"/>
                  </a:cubicBezTo>
                  <a:cubicBezTo>
                    <a:pt x="197431" y="4016"/>
                    <a:pt x="197354" y="3965"/>
                    <a:pt x="197304" y="3915"/>
                  </a:cubicBezTo>
                  <a:cubicBezTo>
                    <a:pt x="197266" y="3940"/>
                    <a:pt x="197227" y="3953"/>
                    <a:pt x="197189" y="3953"/>
                  </a:cubicBezTo>
                  <a:cubicBezTo>
                    <a:pt x="197151" y="3953"/>
                    <a:pt x="197113" y="3940"/>
                    <a:pt x="197075" y="3915"/>
                  </a:cubicBezTo>
                  <a:cubicBezTo>
                    <a:pt x="197058" y="3906"/>
                    <a:pt x="197041" y="3903"/>
                    <a:pt x="197025" y="3903"/>
                  </a:cubicBezTo>
                  <a:cubicBezTo>
                    <a:pt x="196993" y="3903"/>
                    <a:pt x="196965" y="3915"/>
                    <a:pt x="196948" y="3915"/>
                  </a:cubicBezTo>
                  <a:cubicBezTo>
                    <a:pt x="196897" y="3991"/>
                    <a:pt x="196846" y="3991"/>
                    <a:pt x="196795" y="4016"/>
                  </a:cubicBezTo>
                  <a:cubicBezTo>
                    <a:pt x="196795" y="4067"/>
                    <a:pt x="196770" y="4143"/>
                    <a:pt x="196719" y="4194"/>
                  </a:cubicBezTo>
                  <a:cubicBezTo>
                    <a:pt x="196770" y="4219"/>
                    <a:pt x="196821" y="4194"/>
                    <a:pt x="196872" y="4270"/>
                  </a:cubicBezTo>
                  <a:cubicBezTo>
                    <a:pt x="196897" y="4321"/>
                    <a:pt x="196922" y="4321"/>
                    <a:pt x="196872" y="4347"/>
                  </a:cubicBezTo>
                  <a:cubicBezTo>
                    <a:pt x="196846" y="4372"/>
                    <a:pt x="196833" y="4378"/>
                    <a:pt x="196824" y="4378"/>
                  </a:cubicBezTo>
                  <a:cubicBezTo>
                    <a:pt x="196814" y="4378"/>
                    <a:pt x="196808" y="4372"/>
                    <a:pt x="196795" y="4372"/>
                  </a:cubicBezTo>
                  <a:cubicBezTo>
                    <a:pt x="196795" y="4372"/>
                    <a:pt x="196719" y="4321"/>
                    <a:pt x="196694" y="4296"/>
                  </a:cubicBezTo>
                  <a:cubicBezTo>
                    <a:pt x="196643" y="4270"/>
                    <a:pt x="196592" y="4245"/>
                    <a:pt x="196541" y="4219"/>
                  </a:cubicBezTo>
                  <a:lnTo>
                    <a:pt x="196465" y="4296"/>
                  </a:lnTo>
                  <a:cubicBezTo>
                    <a:pt x="196414" y="4347"/>
                    <a:pt x="196312" y="4296"/>
                    <a:pt x="196312" y="4372"/>
                  </a:cubicBezTo>
                  <a:cubicBezTo>
                    <a:pt x="196293" y="4429"/>
                    <a:pt x="196303" y="4458"/>
                    <a:pt x="196277" y="4458"/>
                  </a:cubicBezTo>
                  <a:cubicBezTo>
                    <a:pt x="196268" y="4458"/>
                    <a:pt x="196255" y="4455"/>
                    <a:pt x="196236" y="4448"/>
                  </a:cubicBezTo>
                  <a:cubicBezTo>
                    <a:pt x="196209" y="4444"/>
                    <a:pt x="196183" y="4443"/>
                    <a:pt x="196156" y="4443"/>
                  </a:cubicBezTo>
                  <a:cubicBezTo>
                    <a:pt x="196051" y="4443"/>
                    <a:pt x="195947" y="4466"/>
                    <a:pt x="195842" y="4466"/>
                  </a:cubicBezTo>
                  <a:cubicBezTo>
                    <a:pt x="195796" y="4466"/>
                    <a:pt x="195749" y="4462"/>
                    <a:pt x="195702" y="4448"/>
                  </a:cubicBezTo>
                  <a:cubicBezTo>
                    <a:pt x="195652" y="4461"/>
                    <a:pt x="195601" y="4467"/>
                    <a:pt x="195550" y="4467"/>
                  </a:cubicBezTo>
                  <a:cubicBezTo>
                    <a:pt x="195499" y="4467"/>
                    <a:pt x="195448" y="4461"/>
                    <a:pt x="195397" y="4448"/>
                  </a:cubicBezTo>
                  <a:cubicBezTo>
                    <a:pt x="195360" y="4458"/>
                    <a:pt x="195326" y="4463"/>
                    <a:pt x="195296" y="4463"/>
                  </a:cubicBezTo>
                  <a:cubicBezTo>
                    <a:pt x="195243" y="4463"/>
                    <a:pt x="195201" y="4446"/>
                    <a:pt x="195169" y="4397"/>
                  </a:cubicBezTo>
                  <a:lnTo>
                    <a:pt x="195092" y="4397"/>
                  </a:lnTo>
                  <a:cubicBezTo>
                    <a:pt x="197038" y="3325"/>
                    <a:pt x="196249" y="2864"/>
                    <a:pt x="195257" y="2864"/>
                  </a:cubicBezTo>
                  <a:cubicBezTo>
                    <a:pt x="194165" y="2864"/>
                    <a:pt x="192829" y="3422"/>
                    <a:pt x="194620" y="4333"/>
                  </a:cubicBezTo>
                  <a:lnTo>
                    <a:pt x="194620" y="4333"/>
                  </a:lnTo>
                  <a:lnTo>
                    <a:pt x="194559" y="4321"/>
                  </a:lnTo>
                  <a:cubicBezTo>
                    <a:pt x="194406" y="4321"/>
                    <a:pt x="194203" y="4321"/>
                    <a:pt x="194076" y="4448"/>
                  </a:cubicBezTo>
                  <a:cubicBezTo>
                    <a:pt x="194076" y="4457"/>
                    <a:pt x="194067" y="4460"/>
                    <a:pt x="194054" y="4460"/>
                  </a:cubicBezTo>
                  <a:cubicBezTo>
                    <a:pt x="194028" y="4460"/>
                    <a:pt x="193983" y="4448"/>
                    <a:pt x="193949" y="4448"/>
                  </a:cubicBezTo>
                  <a:cubicBezTo>
                    <a:pt x="193946" y="4449"/>
                    <a:pt x="193943" y="4449"/>
                    <a:pt x="193940" y="4449"/>
                  </a:cubicBezTo>
                  <a:cubicBezTo>
                    <a:pt x="193767" y="4449"/>
                    <a:pt x="193618" y="2974"/>
                    <a:pt x="193445" y="2974"/>
                  </a:cubicBezTo>
                  <a:cubicBezTo>
                    <a:pt x="193443" y="2974"/>
                    <a:pt x="193442" y="2974"/>
                    <a:pt x="193440" y="2974"/>
                  </a:cubicBezTo>
                  <a:cubicBezTo>
                    <a:pt x="193320" y="2974"/>
                    <a:pt x="193269" y="3688"/>
                    <a:pt x="193257" y="4092"/>
                  </a:cubicBezTo>
                  <a:lnTo>
                    <a:pt x="193257" y="4092"/>
                  </a:lnTo>
                  <a:cubicBezTo>
                    <a:pt x="193182" y="4079"/>
                    <a:pt x="193102" y="4073"/>
                    <a:pt x="193018" y="4073"/>
                  </a:cubicBezTo>
                  <a:cubicBezTo>
                    <a:pt x="192932" y="4073"/>
                    <a:pt x="192843" y="4080"/>
                    <a:pt x="192754" y="4092"/>
                  </a:cubicBezTo>
                  <a:cubicBezTo>
                    <a:pt x="192736" y="4097"/>
                    <a:pt x="192717" y="4099"/>
                    <a:pt x="192698" y="4099"/>
                  </a:cubicBezTo>
                  <a:cubicBezTo>
                    <a:pt x="192609" y="4099"/>
                    <a:pt x="192512" y="4053"/>
                    <a:pt x="192449" y="3991"/>
                  </a:cubicBezTo>
                  <a:cubicBezTo>
                    <a:pt x="192449" y="4042"/>
                    <a:pt x="192424" y="4067"/>
                    <a:pt x="192373" y="4092"/>
                  </a:cubicBezTo>
                  <a:cubicBezTo>
                    <a:pt x="192424" y="4169"/>
                    <a:pt x="192449" y="4296"/>
                    <a:pt x="192424" y="4397"/>
                  </a:cubicBezTo>
                  <a:cubicBezTo>
                    <a:pt x="192424" y="4448"/>
                    <a:pt x="192297" y="4423"/>
                    <a:pt x="192220" y="4474"/>
                  </a:cubicBezTo>
                  <a:cubicBezTo>
                    <a:pt x="192208" y="4499"/>
                    <a:pt x="192176" y="4512"/>
                    <a:pt x="192144" y="4512"/>
                  </a:cubicBezTo>
                  <a:cubicBezTo>
                    <a:pt x="192112" y="4512"/>
                    <a:pt x="192081" y="4499"/>
                    <a:pt x="192068" y="4474"/>
                  </a:cubicBezTo>
                  <a:cubicBezTo>
                    <a:pt x="192049" y="4436"/>
                    <a:pt x="192017" y="4413"/>
                    <a:pt x="191981" y="4413"/>
                  </a:cubicBezTo>
                  <a:cubicBezTo>
                    <a:pt x="191968" y="4413"/>
                    <a:pt x="191955" y="4416"/>
                    <a:pt x="191941" y="4423"/>
                  </a:cubicBezTo>
                  <a:cubicBezTo>
                    <a:pt x="191914" y="4436"/>
                    <a:pt x="191890" y="4443"/>
                    <a:pt x="191870" y="4443"/>
                  </a:cubicBezTo>
                  <a:cubicBezTo>
                    <a:pt x="191814" y="4443"/>
                    <a:pt x="191782" y="4396"/>
                    <a:pt x="191763" y="4321"/>
                  </a:cubicBezTo>
                  <a:cubicBezTo>
                    <a:pt x="191763" y="4194"/>
                    <a:pt x="191763" y="4143"/>
                    <a:pt x="191687" y="4067"/>
                  </a:cubicBezTo>
                  <a:lnTo>
                    <a:pt x="191610" y="4067"/>
                  </a:lnTo>
                  <a:cubicBezTo>
                    <a:pt x="191563" y="3972"/>
                    <a:pt x="191486" y="3946"/>
                    <a:pt x="191398" y="3946"/>
                  </a:cubicBezTo>
                  <a:cubicBezTo>
                    <a:pt x="191345" y="3946"/>
                    <a:pt x="191287" y="3956"/>
                    <a:pt x="191229" y="3965"/>
                  </a:cubicBezTo>
                  <a:cubicBezTo>
                    <a:pt x="191211" y="3983"/>
                    <a:pt x="191193" y="3990"/>
                    <a:pt x="191175" y="3990"/>
                  </a:cubicBezTo>
                  <a:cubicBezTo>
                    <a:pt x="191124" y="3990"/>
                    <a:pt x="191073" y="3937"/>
                    <a:pt x="191022" y="3937"/>
                  </a:cubicBezTo>
                  <a:cubicBezTo>
                    <a:pt x="191015" y="3937"/>
                    <a:pt x="191008" y="3938"/>
                    <a:pt x="191001" y="3940"/>
                  </a:cubicBezTo>
                  <a:lnTo>
                    <a:pt x="190772" y="3940"/>
                  </a:lnTo>
                  <a:cubicBezTo>
                    <a:pt x="190721" y="3940"/>
                    <a:pt x="190670" y="3965"/>
                    <a:pt x="190619" y="4016"/>
                  </a:cubicBezTo>
                  <a:cubicBezTo>
                    <a:pt x="190594" y="4054"/>
                    <a:pt x="190568" y="4073"/>
                    <a:pt x="190543" y="4073"/>
                  </a:cubicBezTo>
                  <a:cubicBezTo>
                    <a:pt x="190518" y="4073"/>
                    <a:pt x="190492" y="4054"/>
                    <a:pt x="190467" y="4016"/>
                  </a:cubicBezTo>
                  <a:lnTo>
                    <a:pt x="190340" y="4016"/>
                  </a:lnTo>
                  <a:cubicBezTo>
                    <a:pt x="190416" y="4118"/>
                    <a:pt x="190263" y="4194"/>
                    <a:pt x="190289" y="4296"/>
                  </a:cubicBezTo>
                  <a:cubicBezTo>
                    <a:pt x="190289" y="4321"/>
                    <a:pt x="190289" y="4321"/>
                    <a:pt x="190263" y="4347"/>
                  </a:cubicBezTo>
                  <a:cubicBezTo>
                    <a:pt x="190238" y="4347"/>
                    <a:pt x="190187" y="4321"/>
                    <a:pt x="190187" y="4296"/>
                  </a:cubicBezTo>
                  <a:cubicBezTo>
                    <a:pt x="190162" y="4194"/>
                    <a:pt x="190162" y="4092"/>
                    <a:pt x="190009" y="4092"/>
                  </a:cubicBezTo>
                  <a:cubicBezTo>
                    <a:pt x="189984" y="4118"/>
                    <a:pt x="189984" y="4143"/>
                    <a:pt x="189958" y="4169"/>
                  </a:cubicBezTo>
                  <a:lnTo>
                    <a:pt x="189781" y="4169"/>
                  </a:lnTo>
                  <a:cubicBezTo>
                    <a:pt x="189730" y="4169"/>
                    <a:pt x="189653" y="4194"/>
                    <a:pt x="189628" y="4245"/>
                  </a:cubicBezTo>
                  <a:cubicBezTo>
                    <a:pt x="189603" y="4321"/>
                    <a:pt x="189552" y="4321"/>
                    <a:pt x="189501" y="4321"/>
                  </a:cubicBezTo>
                  <a:lnTo>
                    <a:pt x="188815" y="4321"/>
                  </a:lnTo>
                  <a:cubicBezTo>
                    <a:pt x="188739" y="4321"/>
                    <a:pt x="188713" y="4245"/>
                    <a:pt x="188713" y="4194"/>
                  </a:cubicBezTo>
                  <a:lnTo>
                    <a:pt x="188561" y="4194"/>
                  </a:lnTo>
                  <a:lnTo>
                    <a:pt x="188561" y="4270"/>
                  </a:lnTo>
                  <a:cubicBezTo>
                    <a:pt x="188544" y="4319"/>
                    <a:pt x="188518" y="4336"/>
                    <a:pt x="188488" y="4336"/>
                  </a:cubicBezTo>
                  <a:cubicBezTo>
                    <a:pt x="188471" y="4336"/>
                    <a:pt x="188452" y="4330"/>
                    <a:pt x="188434" y="4321"/>
                  </a:cubicBezTo>
                  <a:cubicBezTo>
                    <a:pt x="188372" y="4301"/>
                    <a:pt x="188310" y="4263"/>
                    <a:pt x="188235" y="4263"/>
                  </a:cubicBezTo>
                  <a:cubicBezTo>
                    <a:pt x="188217" y="4263"/>
                    <a:pt x="188199" y="4265"/>
                    <a:pt x="188179" y="4270"/>
                  </a:cubicBezTo>
                  <a:lnTo>
                    <a:pt x="188052" y="4270"/>
                  </a:lnTo>
                  <a:cubicBezTo>
                    <a:pt x="188001" y="4296"/>
                    <a:pt x="187951" y="4347"/>
                    <a:pt x="187874" y="4347"/>
                  </a:cubicBezTo>
                  <a:lnTo>
                    <a:pt x="187696" y="4347"/>
                  </a:lnTo>
                  <a:cubicBezTo>
                    <a:pt x="187620" y="4321"/>
                    <a:pt x="187569" y="4270"/>
                    <a:pt x="187646" y="4194"/>
                  </a:cubicBezTo>
                  <a:cubicBezTo>
                    <a:pt x="187629" y="4059"/>
                    <a:pt x="187612" y="4013"/>
                    <a:pt x="187557" y="4013"/>
                  </a:cubicBezTo>
                  <a:cubicBezTo>
                    <a:pt x="187530" y="4013"/>
                    <a:pt x="187493" y="4025"/>
                    <a:pt x="187442" y="4042"/>
                  </a:cubicBezTo>
                  <a:cubicBezTo>
                    <a:pt x="187442" y="4092"/>
                    <a:pt x="187442" y="4143"/>
                    <a:pt x="187417" y="4194"/>
                  </a:cubicBezTo>
                  <a:cubicBezTo>
                    <a:pt x="187468" y="4219"/>
                    <a:pt x="187493" y="4270"/>
                    <a:pt x="187417" y="4321"/>
                  </a:cubicBezTo>
                  <a:cubicBezTo>
                    <a:pt x="187396" y="4328"/>
                    <a:pt x="187381" y="4331"/>
                    <a:pt x="187371" y="4331"/>
                  </a:cubicBezTo>
                  <a:cubicBezTo>
                    <a:pt x="187341" y="4331"/>
                    <a:pt x="187341" y="4308"/>
                    <a:pt x="187341" y="4270"/>
                  </a:cubicBezTo>
                  <a:cubicBezTo>
                    <a:pt x="187341" y="4245"/>
                    <a:pt x="187341" y="4219"/>
                    <a:pt x="187341" y="4194"/>
                  </a:cubicBezTo>
                  <a:cubicBezTo>
                    <a:pt x="187324" y="4262"/>
                    <a:pt x="187273" y="4296"/>
                    <a:pt x="187211" y="4296"/>
                  </a:cubicBezTo>
                  <a:cubicBezTo>
                    <a:pt x="187180" y="4296"/>
                    <a:pt x="187146" y="4287"/>
                    <a:pt x="187112" y="4270"/>
                  </a:cubicBezTo>
                  <a:cubicBezTo>
                    <a:pt x="187061" y="4321"/>
                    <a:pt x="186991" y="4347"/>
                    <a:pt x="186921" y="4347"/>
                  </a:cubicBezTo>
                  <a:cubicBezTo>
                    <a:pt x="186851" y="4347"/>
                    <a:pt x="186781" y="4321"/>
                    <a:pt x="186731" y="4270"/>
                  </a:cubicBezTo>
                  <a:cubicBezTo>
                    <a:pt x="186654" y="4270"/>
                    <a:pt x="186604" y="4245"/>
                    <a:pt x="186578" y="4194"/>
                  </a:cubicBezTo>
                  <a:lnTo>
                    <a:pt x="186426" y="4118"/>
                  </a:lnTo>
                  <a:cubicBezTo>
                    <a:pt x="186426" y="4169"/>
                    <a:pt x="186426" y="4219"/>
                    <a:pt x="186375" y="4270"/>
                  </a:cubicBezTo>
                  <a:cubicBezTo>
                    <a:pt x="186299" y="4245"/>
                    <a:pt x="186248" y="4219"/>
                    <a:pt x="186222" y="4169"/>
                  </a:cubicBezTo>
                  <a:cubicBezTo>
                    <a:pt x="186186" y="4121"/>
                    <a:pt x="186167" y="4095"/>
                    <a:pt x="186152" y="4095"/>
                  </a:cubicBezTo>
                  <a:cubicBezTo>
                    <a:pt x="186135" y="4095"/>
                    <a:pt x="186122" y="4127"/>
                    <a:pt x="186095" y="4194"/>
                  </a:cubicBezTo>
                  <a:cubicBezTo>
                    <a:pt x="186077" y="4230"/>
                    <a:pt x="186059" y="4266"/>
                    <a:pt x="186032" y="4266"/>
                  </a:cubicBezTo>
                  <a:cubicBezTo>
                    <a:pt x="186021" y="4266"/>
                    <a:pt x="186008" y="4260"/>
                    <a:pt x="185994" y="4245"/>
                  </a:cubicBezTo>
                  <a:cubicBezTo>
                    <a:pt x="185947" y="4183"/>
                    <a:pt x="185873" y="4150"/>
                    <a:pt x="185799" y="4150"/>
                  </a:cubicBezTo>
                  <a:cubicBezTo>
                    <a:pt x="185751" y="4150"/>
                    <a:pt x="185703" y="4164"/>
                    <a:pt x="185663" y="4194"/>
                  </a:cubicBezTo>
                  <a:cubicBezTo>
                    <a:pt x="185654" y="4197"/>
                    <a:pt x="185645" y="4198"/>
                    <a:pt x="185636" y="4198"/>
                  </a:cubicBezTo>
                  <a:cubicBezTo>
                    <a:pt x="185595" y="4198"/>
                    <a:pt x="185554" y="4173"/>
                    <a:pt x="185507" y="4173"/>
                  </a:cubicBezTo>
                  <a:cubicBezTo>
                    <a:pt x="185477" y="4173"/>
                    <a:pt x="185445" y="4184"/>
                    <a:pt x="185409" y="4219"/>
                  </a:cubicBezTo>
                  <a:cubicBezTo>
                    <a:pt x="185390" y="4239"/>
                    <a:pt x="185374" y="4246"/>
                    <a:pt x="185361" y="4246"/>
                  </a:cubicBezTo>
                  <a:cubicBezTo>
                    <a:pt x="185320" y="4246"/>
                    <a:pt x="185301" y="4175"/>
                    <a:pt x="185282" y="4118"/>
                  </a:cubicBezTo>
                  <a:lnTo>
                    <a:pt x="185231" y="4118"/>
                  </a:lnTo>
                  <a:lnTo>
                    <a:pt x="185180" y="4169"/>
                  </a:lnTo>
                  <a:cubicBezTo>
                    <a:pt x="185113" y="4236"/>
                    <a:pt x="185082" y="4267"/>
                    <a:pt x="185044" y="4267"/>
                  </a:cubicBezTo>
                  <a:cubicBezTo>
                    <a:pt x="185011" y="4267"/>
                    <a:pt x="184973" y="4242"/>
                    <a:pt x="184901" y="4194"/>
                  </a:cubicBezTo>
                  <a:cubicBezTo>
                    <a:pt x="184875" y="4194"/>
                    <a:pt x="184850" y="4194"/>
                    <a:pt x="184824" y="4169"/>
                  </a:cubicBezTo>
                  <a:cubicBezTo>
                    <a:pt x="184774" y="4092"/>
                    <a:pt x="184774" y="4042"/>
                    <a:pt x="184824" y="3965"/>
                  </a:cubicBezTo>
                  <a:cubicBezTo>
                    <a:pt x="184850" y="3940"/>
                    <a:pt x="184824" y="3864"/>
                    <a:pt x="184799" y="3838"/>
                  </a:cubicBezTo>
                  <a:cubicBezTo>
                    <a:pt x="184783" y="3806"/>
                    <a:pt x="184767" y="3763"/>
                    <a:pt x="184744" y="3763"/>
                  </a:cubicBezTo>
                  <a:cubicBezTo>
                    <a:pt x="184731" y="3763"/>
                    <a:pt x="184716" y="3776"/>
                    <a:pt x="184697" y="3813"/>
                  </a:cubicBezTo>
                  <a:cubicBezTo>
                    <a:pt x="184672" y="3864"/>
                    <a:pt x="184647" y="3915"/>
                    <a:pt x="184647" y="3965"/>
                  </a:cubicBezTo>
                  <a:cubicBezTo>
                    <a:pt x="184647" y="3991"/>
                    <a:pt x="184621" y="4067"/>
                    <a:pt x="184621" y="4067"/>
                  </a:cubicBezTo>
                  <a:cubicBezTo>
                    <a:pt x="184596" y="4067"/>
                    <a:pt x="184469" y="3940"/>
                    <a:pt x="184418" y="3889"/>
                  </a:cubicBezTo>
                  <a:cubicBezTo>
                    <a:pt x="184391" y="3871"/>
                    <a:pt x="184364" y="3863"/>
                    <a:pt x="184340" y="3863"/>
                  </a:cubicBezTo>
                  <a:cubicBezTo>
                    <a:pt x="184297" y="3863"/>
                    <a:pt x="184265" y="3891"/>
                    <a:pt x="184265" y="3940"/>
                  </a:cubicBezTo>
                  <a:cubicBezTo>
                    <a:pt x="184265" y="3965"/>
                    <a:pt x="184265" y="3991"/>
                    <a:pt x="184265" y="4042"/>
                  </a:cubicBezTo>
                  <a:cubicBezTo>
                    <a:pt x="184265" y="4092"/>
                    <a:pt x="184316" y="4118"/>
                    <a:pt x="184265" y="4169"/>
                  </a:cubicBezTo>
                  <a:cubicBezTo>
                    <a:pt x="184250" y="4176"/>
                    <a:pt x="184238" y="4179"/>
                    <a:pt x="184226" y="4179"/>
                  </a:cubicBezTo>
                  <a:cubicBezTo>
                    <a:pt x="184197" y="4179"/>
                    <a:pt x="184174" y="4161"/>
                    <a:pt x="184138" y="4143"/>
                  </a:cubicBezTo>
                  <a:cubicBezTo>
                    <a:pt x="184037" y="4067"/>
                    <a:pt x="183935" y="4067"/>
                    <a:pt x="183910" y="3940"/>
                  </a:cubicBezTo>
                  <a:cubicBezTo>
                    <a:pt x="183884" y="3813"/>
                    <a:pt x="183833" y="3838"/>
                    <a:pt x="183757" y="3813"/>
                  </a:cubicBezTo>
                  <a:cubicBezTo>
                    <a:pt x="183719" y="3813"/>
                    <a:pt x="183674" y="3832"/>
                    <a:pt x="183639" y="3832"/>
                  </a:cubicBezTo>
                  <a:cubicBezTo>
                    <a:pt x="183605" y="3832"/>
                    <a:pt x="183579" y="3813"/>
                    <a:pt x="183579" y="3737"/>
                  </a:cubicBezTo>
                  <a:cubicBezTo>
                    <a:pt x="183579" y="3711"/>
                    <a:pt x="183560" y="3698"/>
                    <a:pt x="183538" y="3698"/>
                  </a:cubicBezTo>
                  <a:cubicBezTo>
                    <a:pt x="183516" y="3698"/>
                    <a:pt x="183490" y="3711"/>
                    <a:pt x="183477" y="3737"/>
                  </a:cubicBezTo>
                  <a:cubicBezTo>
                    <a:pt x="183463" y="3766"/>
                    <a:pt x="183430" y="3779"/>
                    <a:pt x="183396" y="3779"/>
                  </a:cubicBezTo>
                  <a:cubicBezTo>
                    <a:pt x="183371" y="3779"/>
                    <a:pt x="183346" y="3773"/>
                    <a:pt x="183325" y="3762"/>
                  </a:cubicBezTo>
                  <a:cubicBezTo>
                    <a:pt x="183300" y="3787"/>
                    <a:pt x="183274" y="3813"/>
                    <a:pt x="183223" y="3813"/>
                  </a:cubicBezTo>
                  <a:cubicBezTo>
                    <a:pt x="183172" y="3838"/>
                    <a:pt x="183045" y="3864"/>
                    <a:pt x="183020" y="3915"/>
                  </a:cubicBezTo>
                  <a:cubicBezTo>
                    <a:pt x="182969" y="3940"/>
                    <a:pt x="183020" y="4042"/>
                    <a:pt x="182969" y="4067"/>
                  </a:cubicBezTo>
                  <a:cubicBezTo>
                    <a:pt x="182955" y="4072"/>
                    <a:pt x="182944" y="4074"/>
                    <a:pt x="182934" y="4074"/>
                  </a:cubicBezTo>
                  <a:cubicBezTo>
                    <a:pt x="182891" y="4074"/>
                    <a:pt x="182884" y="4032"/>
                    <a:pt x="182842" y="3991"/>
                  </a:cubicBezTo>
                  <a:cubicBezTo>
                    <a:pt x="182842" y="3965"/>
                    <a:pt x="182817" y="3940"/>
                    <a:pt x="182791" y="3940"/>
                  </a:cubicBezTo>
                  <a:cubicBezTo>
                    <a:pt x="182778" y="3927"/>
                    <a:pt x="182766" y="3921"/>
                    <a:pt x="182750" y="3921"/>
                  </a:cubicBezTo>
                  <a:cubicBezTo>
                    <a:pt x="182734" y="3921"/>
                    <a:pt x="182715" y="3927"/>
                    <a:pt x="182690" y="3940"/>
                  </a:cubicBezTo>
                  <a:cubicBezTo>
                    <a:pt x="182664" y="3965"/>
                    <a:pt x="182690" y="3965"/>
                    <a:pt x="182715" y="3991"/>
                  </a:cubicBezTo>
                  <a:cubicBezTo>
                    <a:pt x="182766" y="4042"/>
                    <a:pt x="182766" y="4118"/>
                    <a:pt x="182715" y="4143"/>
                  </a:cubicBezTo>
                  <a:cubicBezTo>
                    <a:pt x="182692" y="4166"/>
                    <a:pt x="182664" y="4179"/>
                    <a:pt x="182636" y="4179"/>
                  </a:cubicBezTo>
                  <a:cubicBezTo>
                    <a:pt x="182601" y="4179"/>
                    <a:pt x="182565" y="4160"/>
                    <a:pt x="182537" y="4118"/>
                  </a:cubicBezTo>
                  <a:cubicBezTo>
                    <a:pt x="182435" y="4118"/>
                    <a:pt x="182410" y="4067"/>
                    <a:pt x="182385" y="3991"/>
                  </a:cubicBezTo>
                  <a:lnTo>
                    <a:pt x="182232" y="3838"/>
                  </a:lnTo>
                  <a:cubicBezTo>
                    <a:pt x="182207" y="3864"/>
                    <a:pt x="182181" y="3864"/>
                    <a:pt x="182156" y="3915"/>
                  </a:cubicBezTo>
                  <a:cubicBezTo>
                    <a:pt x="182156" y="3940"/>
                    <a:pt x="182156" y="3965"/>
                    <a:pt x="182156" y="4016"/>
                  </a:cubicBezTo>
                  <a:cubicBezTo>
                    <a:pt x="182156" y="4042"/>
                    <a:pt x="182207" y="4092"/>
                    <a:pt x="182156" y="4118"/>
                  </a:cubicBezTo>
                  <a:lnTo>
                    <a:pt x="182054" y="4118"/>
                  </a:lnTo>
                  <a:cubicBezTo>
                    <a:pt x="182029" y="4092"/>
                    <a:pt x="182029" y="4042"/>
                    <a:pt x="182054" y="4016"/>
                  </a:cubicBezTo>
                  <a:cubicBezTo>
                    <a:pt x="182054" y="3965"/>
                    <a:pt x="182054" y="3940"/>
                    <a:pt x="182105" y="3915"/>
                  </a:cubicBezTo>
                  <a:cubicBezTo>
                    <a:pt x="182130" y="3889"/>
                    <a:pt x="182105" y="3813"/>
                    <a:pt x="182080" y="3762"/>
                  </a:cubicBezTo>
                  <a:cubicBezTo>
                    <a:pt x="181978" y="3838"/>
                    <a:pt x="181851" y="3889"/>
                    <a:pt x="181724" y="3940"/>
                  </a:cubicBezTo>
                  <a:cubicBezTo>
                    <a:pt x="181698" y="3940"/>
                    <a:pt x="181673" y="3965"/>
                    <a:pt x="181647" y="3991"/>
                  </a:cubicBezTo>
                  <a:cubicBezTo>
                    <a:pt x="181597" y="4042"/>
                    <a:pt x="181546" y="4067"/>
                    <a:pt x="181470" y="4092"/>
                  </a:cubicBezTo>
                  <a:cubicBezTo>
                    <a:pt x="181431" y="4131"/>
                    <a:pt x="181374" y="4150"/>
                    <a:pt x="181317" y="4150"/>
                  </a:cubicBezTo>
                  <a:cubicBezTo>
                    <a:pt x="181260" y="4150"/>
                    <a:pt x="181203" y="4131"/>
                    <a:pt x="181165" y="4092"/>
                  </a:cubicBezTo>
                  <a:cubicBezTo>
                    <a:pt x="181139" y="4092"/>
                    <a:pt x="181088" y="4118"/>
                    <a:pt x="181063" y="4118"/>
                  </a:cubicBezTo>
                  <a:cubicBezTo>
                    <a:pt x="181038" y="4092"/>
                    <a:pt x="180936" y="4067"/>
                    <a:pt x="180936" y="4042"/>
                  </a:cubicBezTo>
                  <a:cubicBezTo>
                    <a:pt x="180936" y="4003"/>
                    <a:pt x="180955" y="3997"/>
                    <a:pt x="180980" y="3997"/>
                  </a:cubicBezTo>
                  <a:cubicBezTo>
                    <a:pt x="180993" y="3997"/>
                    <a:pt x="181007" y="3999"/>
                    <a:pt x="181022" y="3999"/>
                  </a:cubicBezTo>
                  <a:cubicBezTo>
                    <a:pt x="181036" y="3999"/>
                    <a:pt x="181050" y="3997"/>
                    <a:pt x="181063" y="3991"/>
                  </a:cubicBezTo>
                  <a:lnTo>
                    <a:pt x="181393" y="3991"/>
                  </a:lnTo>
                  <a:cubicBezTo>
                    <a:pt x="181419" y="3965"/>
                    <a:pt x="181419" y="3940"/>
                    <a:pt x="181393" y="3940"/>
                  </a:cubicBezTo>
                  <a:cubicBezTo>
                    <a:pt x="181343" y="3915"/>
                    <a:pt x="181292" y="3889"/>
                    <a:pt x="181266" y="3864"/>
                  </a:cubicBezTo>
                  <a:cubicBezTo>
                    <a:pt x="181228" y="3813"/>
                    <a:pt x="181190" y="3794"/>
                    <a:pt x="181152" y="3794"/>
                  </a:cubicBezTo>
                  <a:cubicBezTo>
                    <a:pt x="181114" y="3794"/>
                    <a:pt x="181076" y="3813"/>
                    <a:pt x="181038" y="3838"/>
                  </a:cubicBezTo>
                  <a:cubicBezTo>
                    <a:pt x="181020" y="3856"/>
                    <a:pt x="180989" y="3874"/>
                    <a:pt x="180963" y="3874"/>
                  </a:cubicBezTo>
                  <a:cubicBezTo>
                    <a:pt x="180953" y="3874"/>
                    <a:pt x="180943" y="3871"/>
                    <a:pt x="180936" y="3864"/>
                  </a:cubicBezTo>
                  <a:cubicBezTo>
                    <a:pt x="180898" y="3825"/>
                    <a:pt x="180859" y="3812"/>
                    <a:pt x="180821" y="3812"/>
                  </a:cubicBezTo>
                  <a:cubicBezTo>
                    <a:pt x="180758" y="3812"/>
                    <a:pt x="180694" y="3848"/>
                    <a:pt x="180631" y="3864"/>
                  </a:cubicBezTo>
                  <a:cubicBezTo>
                    <a:pt x="180617" y="3870"/>
                    <a:pt x="180605" y="3874"/>
                    <a:pt x="180595" y="3874"/>
                  </a:cubicBezTo>
                  <a:cubicBezTo>
                    <a:pt x="180566" y="3874"/>
                    <a:pt x="180548" y="3850"/>
                    <a:pt x="180529" y="3813"/>
                  </a:cubicBezTo>
                  <a:cubicBezTo>
                    <a:pt x="180504" y="3813"/>
                    <a:pt x="180478" y="3838"/>
                    <a:pt x="180478" y="3838"/>
                  </a:cubicBezTo>
                  <a:cubicBezTo>
                    <a:pt x="180453" y="3889"/>
                    <a:pt x="180402" y="3864"/>
                    <a:pt x="180402" y="3915"/>
                  </a:cubicBezTo>
                  <a:cubicBezTo>
                    <a:pt x="180377" y="3965"/>
                    <a:pt x="180402" y="3991"/>
                    <a:pt x="180377" y="3991"/>
                  </a:cubicBezTo>
                  <a:cubicBezTo>
                    <a:pt x="180372" y="3995"/>
                    <a:pt x="180366" y="3998"/>
                    <a:pt x="180358" y="3998"/>
                  </a:cubicBezTo>
                  <a:cubicBezTo>
                    <a:pt x="180325" y="3998"/>
                    <a:pt x="180270" y="3956"/>
                    <a:pt x="180250" y="3915"/>
                  </a:cubicBezTo>
                  <a:cubicBezTo>
                    <a:pt x="180250" y="3864"/>
                    <a:pt x="180250" y="3864"/>
                    <a:pt x="180250" y="3838"/>
                  </a:cubicBezTo>
                  <a:cubicBezTo>
                    <a:pt x="180212" y="3813"/>
                    <a:pt x="180167" y="3800"/>
                    <a:pt x="180126" y="3800"/>
                  </a:cubicBezTo>
                  <a:cubicBezTo>
                    <a:pt x="180084" y="3800"/>
                    <a:pt x="180046" y="3813"/>
                    <a:pt x="180021" y="3838"/>
                  </a:cubicBezTo>
                  <a:cubicBezTo>
                    <a:pt x="179983" y="3876"/>
                    <a:pt x="179932" y="3895"/>
                    <a:pt x="179884" y="3895"/>
                  </a:cubicBezTo>
                  <a:cubicBezTo>
                    <a:pt x="179837" y="3895"/>
                    <a:pt x="179792" y="3876"/>
                    <a:pt x="179767" y="3838"/>
                  </a:cubicBezTo>
                  <a:lnTo>
                    <a:pt x="179716" y="3838"/>
                  </a:lnTo>
                  <a:cubicBezTo>
                    <a:pt x="179716" y="3889"/>
                    <a:pt x="179716" y="3940"/>
                    <a:pt x="179690" y="3991"/>
                  </a:cubicBezTo>
                  <a:cubicBezTo>
                    <a:pt x="179640" y="4031"/>
                    <a:pt x="179601" y="4052"/>
                    <a:pt x="179571" y="4052"/>
                  </a:cubicBezTo>
                  <a:cubicBezTo>
                    <a:pt x="179527" y="4052"/>
                    <a:pt x="179502" y="4006"/>
                    <a:pt x="179487" y="3915"/>
                  </a:cubicBezTo>
                  <a:cubicBezTo>
                    <a:pt x="179487" y="3889"/>
                    <a:pt x="179487" y="3864"/>
                    <a:pt x="179487" y="3838"/>
                  </a:cubicBezTo>
                  <a:lnTo>
                    <a:pt x="179030" y="3838"/>
                  </a:lnTo>
                  <a:cubicBezTo>
                    <a:pt x="179051" y="3901"/>
                    <a:pt x="179089" y="3947"/>
                    <a:pt x="179144" y="3947"/>
                  </a:cubicBezTo>
                  <a:cubicBezTo>
                    <a:pt x="179156" y="3947"/>
                    <a:pt x="179169" y="3944"/>
                    <a:pt x="179182" y="3940"/>
                  </a:cubicBezTo>
                  <a:cubicBezTo>
                    <a:pt x="179233" y="3940"/>
                    <a:pt x="179309" y="3940"/>
                    <a:pt x="179360" y="4042"/>
                  </a:cubicBezTo>
                  <a:cubicBezTo>
                    <a:pt x="179309" y="4054"/>
                    <a:pt x="179252" y="4061"/>
                    <a:pt x="179195" y="4061"/>
                  </a:cubicBezTo>
                  <a:cubicBezTo>
                    <a:pt x="179138" y="4061"/>
                    <a:pt x="179080" y="4054"/>
                    <a:pt x="179030" y="4042"/>
                  </a:cubicBezTo>
                  <a:lnTo>
                    <a:pt x="178979" y="4042"/>
                  </a:lnTo>
                  <a:cubicBezTo>
                    <a:pt x="178852" y="3991"/>
                    <a:pt x="178903" y="3915"/>
                    <a:pt x="178877" y="3838"/>
                  </a:cubicBezTo>
                  <a:cubicBezTo>
                    <a:pt x="178826" y="3838"/>
                    <a:pt x="178776" y="3813"/>
                    <a:pt x="178725" y="3762"/>
                  </a:cubicBezTo>
                  <a:lnTo>
                    <a:pt x="178674" y="3762"/>
                  </a:lnTo>
                  <a:cubicBezTo>
                    <a:pt x="178648" y="3838"/>
                    <a:pt x="178572" y="3838"/>
                    <a:pt x="178521" y="3838"/>
                  </a:cubicBezTo>
                  <a:lnTo>
                    <a:pt x="178521" y="3864"/>
                  </a:lnTo>
                  <a:lnTo>
                    <a:pt x="178521" y="3991"/>
                  </a:lnTo>
                  <a:cubicBezTo>
                    <a:pt x="178521" y="3978"/>
                    <a:pt x="178528" y="3972"/>
                    <a:pt x="178537" y="3972"/>
                  </a:cubicBezTo>
                  <a:cubicBezTo>
                    <a:pt x="178547" y="3972"/>
                    <a:pt x="178559" y="3978"/>
                    <a:pt x="178572" y="3991"/>
                  </a:cubicBezTo>
                  <a:cubicBezTo>
                    <a:pt x="178591" y="3984"/>
                    <a:pt x="178610" y="3981"/>
                    <a:pt x="178628" y="3981"/>
                  </a:cubicBezTo>
                  <a:cubicBezTo>
                    <a:pt x="178682" y="3981"/>
                    <a:pt x="178725" y="4010"/>
                    <a:pt x="178725" y="4067"/>
                  </a:cubicBezTo>
                  <a:cubicBezTo>
                    <a:pt x="178725" y="4143"/>
                    <a:pt x="178623" y="4143"/>
                    <a:pt x="178572" y="4143"/>
                  </a:cubicBezTo>
                  <a:lnTo>
                    <a:pt x="178115" y="4143"/>
                  </a:lnTo>
                  <a:cubicBezTo>
                    <a:pt x="178038" y="4143"/>
                    <a:pt x="177937" y="4118"/>
                    <a:pt x="177886" y="4067"/>
                  </a:cubicBezTo>
                  <a:lnTo>
                    <a:pt x="177759" y="4067"/>
                  </a:lnTo>
                  <a:cubicBezTo>
                    <a:pt x="177674" y="4067"/>
                    <a:pt x="177612" y="4101"/>
                    <a:pt x="177542" y="4101"/>
                  </a:cubicBezTo>
                  <a:cubicBezTo>
                    <a:pt x="177508" y="4101"/>
                    <a:pt x="177471" y="4092"/>
                    <a:pt x="177428" y="4067"/>
                  </a:cubicBezTo>
                  <a:lnTo>
                    <a:pt x="177276" y="4067"/>
                  </a:lnTo>
                  <a:cubicBezTo>
                    <a:pt x="177251" y="4080"/>
                    <a:pt x="177225" y="4086"/>
                    <a:pt x="177200" y="4086"/>
                  </a:cubicBezTo>
                  <a:cubicBezTo>
                    <a:pt x="177174" y="4086"/>
                    <a:pt x="177149" y="4080"/>
                    <a:pt x="177123" y="4067"/>
                  </a:cubicBezTo>
                  <a:cubicBezTo>
                    <a:pt x="177047" y="4067"/>
                    <a:pt x="176996" y="4067"/>
                    <a:pt x="176920" y="4042"/>
                  </a:cubicBezTo>
                  <a:cubicBezTo>
                    <a:pt x="176844" y="4042"/>
                    <a:pt x="176717" y="4042"/>
                    <a:pt x="176768" y="4016"/>
                  </a:cubicBezTo>
                  <a:cubicBezTo>
                    <a:pt x="176773" y="4005"/>
                    <a:pt x="176786" y="4001"/>
                    <a:pt x="176802" y="4001"/>
                  </a:cubicBezTo>
                  <a:cubicBezTo>
                    <a:pt x="176831" y="4001"/>
                    <a:pt x="176872" y="4013"/>
                    <a:pt x="176910" y="4013"/>
                  </a:cubicBezTo>
                  <a:cubicBezTo>
                    <a:pt x="176945" y="4013"/>
                    <a:pt x="176978" y="4003"/>
                    <a:pt x="176996" y="3965"/>
                  </a:cubicBezTo>
                  <a:cubicBezTo>
                    <a:pt x="177035" y="3927"/>
                    <a:pt x="177073" y="3921"/>
                    <a:pt x="177108" y="3921"/>
                  </a:cubicBezTo>
                  <a:cubicBezTo>
                    <a:pt x="177125" y="3921"/>
                    <a:pt x="177142" y="3922"/>
                    <a:pt x="177157" y="3922"/>
                  </a:cubicBezTo>
                  <a:cubicBezTo>
                    <a:pt x="177173" y="3922"/>
                    <a:pt x="177187" y="3921"/>
                    <a:pt x="177200" y="3915"/>
                  </a:cubicBezTo>
                  <a:cubicBezTo>
                    <a:pt x="177352" y="3915"/>
                    <a:pt x="177174" y="3838"/>
                    <a:pt x="177149" y="3813"/>
                  </a:cubicBezTo>
                  <a:cubicBezTo>
                    <a:pt x="177073" y="3787"/>
                    <a:pt x="176996" y="3787"/>
                    <a:pt x="176920" y="3762"/>
                  </a:cubicBezTo>
                  <a:cubicBezTo>
                    <a:pt x="176885" y="3797"/>
                    <a:pt x="176855" y="3816"/>
                    <a:pt x="176830" y="3816"/>
                  </a:cubicBezTo>
                  <a:cubicBezTo>
                    <a:pt x="176802" y="3816"/>
                    <a:pt x="176781" y="3791"/>
                    <a:pt x="176768" y="3737"/>
                  </a:cubicBezTo>
                  <a:cubicBezTo>
                    <a:pt x="176723" y="3603"/>
                    <a:pt x="176696" y="3539"/>
                    <a:pt x="176641" y="3539"/>
                  </a:cubicBezTo>
                  <a:cubicBezTo>
                    <a:pt x="176601" y="3539"/>
                    <a:pt x="176547" y="3571"/>
                    <a:pt x="176463" y="3635"/>
                  </a:cubicBezTo>
                  <a:cubicBezTo>
                    <a:pt x="176437" y="3660"/>
                    <a:pt x="176412" y="3686"/>
                    <a:pt x="176386" y="3711"/>
                  </a:cubicBezTo>
                  <a:cubicBezTo>
                    <a:pt x="176361" y="3728"/>
                    <a:pt x="176336" y="3737"/>
                    <a:pt x="176312" y="3737"/>
                  </a:cubicBezTo>
                  <a:cubicBezTo>
                    <a:pt x="176265" y="3737"/>
                    <a:pt x="176225" y="3703"/>
                    <a:pt x="176209" y="3635"/>
                  </a:cubicBezTo>
                  <a:cubicBezTo>
                    <a:pt x="176196" y="3584"/>
                    <a:pt x="176177" y="3565"/>
                    <a:pt x="176155" y="3565"/>
                  </a:cubicBezTo>
                  <a:cubicBezTo>
                    <a:pt x="176132" y="3565"/>
                    <a:pt x="176107" y="3584"/>
                    <a:pt x="176081" y="3610"/>
                  </a:cubicBezTo>
                  <a:cubicBezTo>
                    <a:pt x="176056" y="3635"/>
                    <a:pt x="176031" y="3686"/>
                    <a:pt x="175980" y="3711"/>
                  </a:cubicBezTo>
                  <a:cubicBezTo>
                    <a:pt x="175954" y="3737"/>
                    <a:pt x="175929" y="3737"/>
                    <a:pt x="175904" y="3737"/>
                  </a:cubicBezTo>
                  <a:cubicBezTo>
                    <a:pt x="175878" y="3737"/>
                    <a:pt x="175878" y="3686"/>
                    <a:pt x="175878" y="3635"/>
                  </a:cubicBezTo>
                  <a:cubicBezTo>
                    <a:pt x="175878" y="3547"/>
                    <a:pt x="175878" y="3520"/>
                    <a:pt x="175828" y="3520"/>
                  </a:cubicBezTo>
                  <a:cubicBezTo>
                    <a:pt x="175805" y="3520"/>
                    <a:pt x="175773" y="3525"/>
                    <a:pt x="175726" y="3533"/>
                  </a:cubicBezTo>
                  <a:lnTo>
                    <a:pt x="175700" y="3533"/>
                  </a:lnTo>
                  <a:cubicBezTo>
                    <a:pt x="175624" y="3482"/>
                    <a:pt x="175599" y="3457"/>
                    <a:pt x="175548" y="3457"/>
                  </a:cubicBezTo>
                  <a:cubicBezTo>
                    <a:pt x="175522" y="3451"/>
                    <a:pt x="175498" y="3448"/>
                    <a:pt x="175476" y="3448"/>
                  </a:cubicBezTo>
                  <a:cubicBezTo>
                    <a:pt x="175410" y="3448"/>
                    <a:pt x="175357" y="3476"/>
                    <a:pt x="175319" y="3533"/>
                  </a:cubicBezTo>
                  <a:cubicBezTo>
                    <a:pt x="175319" y="3559"/>
                    <a:pt x="175294" y="3610"/>
                    <a:pt x="175243" y="3610"/>
                  </a:cubicBezTo>
                  <a:cubicBezTo>
                    <a:pt x="175268" y="3686"/>
                    <a:pt x="175217" y="3762"/>
                    <a:pt x="175166" y="3813"/>
                  </a:cubicBezTo>
                  <a:cubicBezTo>
                    <a:pt x="175116" y="3940"/>
                    <a:pt x="175014" y="4016"/>
                    <a:pt x="174887" y="4042"/>
                  </a:cubicBezTo>
                  <a:cubicBezTo>
                    <a:pt x="174861" y="4042"/>
                    <a:pt x="174811" y="4042"/>
                    <a:pt x="174785" y="3991"/>
                  </a:cubicBezTo>
                  <a:lnTo>
                    <a:pt x="174709" y="3991"/>
                  </a:lnTo>
                  <a:cubicBezTo>
                    <a:pt x="174607" y="3940"/>
                    <a:pt x="174633" y="3864"/>
                    <a:pt x="174633" y="3787"/>
                  </a:cubicBezTo>
                  <a:cubicBezTo>
                    <a:pt x="174582" y="3749"/>
                    <a:pt x="174531" y="3730"/>
                    <a:pt x="174480" y="3730"/>
                  </a:cubicBezTo>
                  <a:cubicBezTo>
                    <a:pt x="174429" y="3730"/>
                    <a:pt x="174379" y="3749"/>
                    <a:pt x="174328" y="3787"/>
                  </a:cubicBezTo>
                  <a:lnTo>
                    <a:pt x="174328" y="3940"/>
                  </a:lnTo>
                  <a:cubicBezTo>
                    <a:pt x="174328" y="3991"/>
                    <a:pt x="174277" y="4067"/>
                    <a:pt x="174201" y="4067"/>
                  </a:cubicBezTo>
                  <a:cubicBezTo>
                    <a:pt x="174187" y="4074"/>
                    <a:pt x="174173" y="4077"/>
                    <a:pt x="174161" y="4077"/>
                  </a:cubicBezTo>
                  <a:cubicBezTo>
                    <a:pt x="174126" y="4077"/>
                    <a:pt x="174099" y="4053"/>
                    <a:pt x="174099" y="4016"/>
                  </a:cubicBezTo>
                  <a:cubicBezTo>
                    <a:pt x="174058" y="4016"/>
                    <a:pt x="174034" y="4081"/>
                    <a:pt x="174000" y="4081"/>
                  </a:cubicBezTo>
                  <a:cubicBezTo>
                    <a:pt x="173991" y="4081"/>
                    <a:pt x="173982" y="4077"/>
                    <a:pt x="173972" y="4067"/>
                  </a:cubicBezTo>
                  <a:cubicBezTo>
                    <a:pt x="173870" y="3991"/>
                    <a:pt x="173794" y="3889"/>
                    <a:pt x="173743" y="3762"/>
                  </a:cubicBezTo>
                  <a:cubicBezTo>
                    <a:pt x="173642" y="3737"/>
                    <a:pt x="173616" y="3610"/>
                    <a:pt x="173692" y="3559"/>
                  </a:cubicBezTo>
                  <a:cubicBezTo>
                    <a:pt x="173692" y="3533"/>
                    <a:pt x="173692" y="3508"/>
                    <a:pt x="173692" y="3482"/>
                  </a:cubicBezTo>
                  <a:cubicBezTo>
                    <a:pt x="173616" y="3482"/>
                    <a:pt x="173591" y="3559"/>
                    <a:pt x="173514" y="3610"/>
                  </a:cubicBezTo>
                  <a:lnTo>
                    <a:pt x="173260" y="3533"/>
                  </a:lnTo>
                  <a:lnTo>
                    <a:pt x="173260" y="3457"/>
                  </a:lnTo>
                  <a:lnTo>
                    <a:pt x="173184" y="3406"/>
                  </a:lnTo>
                  <a:cubicBezTo>
                    <a:pt x="173057" y="3457"/>
                    <a:pt x="172904" y="3482"/>
                    <a:pt x="172752" y="3482"/>
                  </a:cubicBezTo>
                  <a:cubicBezTo>
                    <a:pt x="172625" y="3533"/>
                    <a:pt x="172523" y="3635"/>
                    <a:pt x="172396" y="3686"/>
                  </a:cubicBezTo>
                  <a:cubicBezTo>
                    <a:pt x="172389" y="3693"/>
                    <a:pt x="172377" y="3696"/>
                    <a:pt x="172363" y="3696"/>
                  </a:cubicBezTo>
                  <a:cubicBezTo>
                    <a:pt x="172330" y="3696"/>
                    <a:pt x="172287" y="3678"/>
                    <a:pt x="172269" y="3660"/>
                  </a:cubicBezTo>
                  <a:cubicBezTo>
                    <a:pt x="172218" y="3610"/>
                    <a:pt x="172244" y="3584"/>
                    <a:pt x="172269" y="3533"/>
                  </a:cubicBezTo>
                  <a:cubicBezTo>
                    <a:pt x="172294" y="3482"/>
                    <a:pt x="172371" y="3330"/>
                    <a:pt x="172472" y="3305"/>
                  </a:cubicBezTo>
                  <a:cubicBezTo>
                    <a:pt x="172498" y="3254"/>
                    <a:pt x="172523" y="3203"/>
                    <a:pt x="172549" y="3177"/>
                  </a:cubicBezTo>
                  <a:cubicBezTo>
                    <a:pt x="172574" y="3127"/>
                    <a:pt x="172549" y="3050"/>
                    <a:pt x="172472" y="3050"/>
                  </a:cubicBezTo>
                  <a:lnTo>
                    <a:pt x="172345" y="3025"/>
                  </a:lnTo>
                  <a:cubicBezTo>
                    <a:pt x="172117" y="3127"/>
                    <a:pt x="171862" y="3050"/>
                    <a:pt x="171659" y="3177"/>
                  </a:cubicBezTo>
                  <a:cubicBezTo>
                    <a:pt x="171532" y="3254"/>
                    <a:pt x="171430" y="3355"/>
                    <a:pt x="171354" y="3482"/>
                  </a:cubicBezTo>
                  <a:cubicBezTo>
                    <a:pt x="171329" y="3533"/>
                    <a:pt x="171278" y="3559"/>
                    <a:pt x="171227" y="3559"/>
                  </a:cubicBezTo>
                  <a:cubicBezTo>
                    <a:pt x="171176" y="3559"/>
                    <a:pt x="171151" y="3559"/>
                    <a:pt x="171151" y="3508"/>
                  </a:cubicBezTo>
                  <a:cubicBezTo>
                    <a:pt x="171125" y="3482"/>
                    <a:pt x="171151" y="3457"/>
                    <a:pt x="171151" y="3432"/>
                  </a:cubicBezTo>
                  <a:cubicBezTo>
                    <a:pt x="171303" y="3355"/>
                    <a:pt x="171405" y="3228"/>
                    <a:pt x="171430" y="3076"/>
                  </a:cubicBezTo>
                  <a:cubicBezTo>
                    <a:pt x="171430" y="3025"/>
                    <a:pt x="171481" y="2949"/>
                    <a:pt x="171532" y="2923"/>
                  </a:cubicBezTo>
                  <a:cubicBezTo>
                    <a:pt x="171634" y="2847"/>
                    <a:pt x="171761" y="2796"/>
                    <a:pt x="171888" y="2771"/>
                  </a:cubicBezTo>
                  <a:cubicBezTo>
                    <a:pt x="171862" y="2669"/>
                    <a:pt x="171913" y="2568"/>
                    <a:pt x="172015" y="2542"/>
                  </a:cubicBezTo>
                  <a:cubicBezTo>
                    <a:pt x="172091" y="2440"/>
                    <a:pt x="172040" y="2339"/>
                    <a:pt x="172066" y="2237"/>
                  </a:cubicBezTo>
                  <a:cubicBezTo>
                    <a:pt x="172081" y="2191"/>
                    <a:pt x="172078" y="2182"/>
                    <a:pt x="172062" y="2182"/>
                  </a:cubicBezTo>
                  <a:cubicBezTo>
                    <a:pt x="172052" y="2182"/>
                    <a:pt x="172035" y="2186"/>
                    <a:pt x="172015" y="2186"/>
                  </a:cubicBezTo>
                  <a:cubicBezTo>
                    <a:pt x="171928" y="2186"/>
                    <a:pt x="171832" y="2153"/>
                    <a:pt x="171748" y="2153"/>
                  </a:cubicBezTo>
                  <a:cubicBezTo>
                    <a:pt x="171684" y="2153"/>
                    <a:pt x="171626" y="2172"/>
                    <a:pt x="171583" y="2237"/>
                  </a:cubicBezTo>
                  <a:cubicBezTo>
                    <a:pt x="171583" y="2313"/>
                    <a:pt x="171583" y="2364"/>
                    <a:pt x="171507" y="2390"/>
                  </a:cubicBezTo>
                  <a:cubicBezTo>
                    <a:pt x="171430" y="2415"/>
                    <a:pt x="171278" y="2440"/>
                    <a:pt x="171176" y="2466"/>
                  </a:cubicBezTo>
                  <a:cubicBezTo>
                    <a:pt x="171135" y="2476"/>
                    <a:pt x="171106" y="2487"/>
                    <a:pt x="171086" y="2487"/>
                  </a:cubicBezTo>
                  <a:cubicBezTo>
                    <a:pt x="171058" y="2487"/>
                    <a:pt x="171049" y="2465"/>
                    <a:pt x="171049" y="2390"/>
                  </a:cubicBezTo>
                  <a:cubicBezTo>
                    <a:pt x="171011" y="2402"/>
                    <a:pt x="170973" y="2409"/>
                    <a:pt x="170935" y="2409"/>
                  </a:cubicBezTo>
                  <a:cubicBezTo>
                    <a:pt x="170897" y="2409"/>
                    <a:pt x="170858" y="2402"/>
                    <a:pt x="170820" y="2390"/>
                  </a:cubicBezTo>
                  <a:cubicBezTo>
                    <a:pt x="170744" y="2364"/>
                    <a:pt x="170668" y="2364"/>
                    <a:pt x="170592" y="2339"/>
                  </a:cubicBezTo>
                  <a:cubicBezTo>
                    <a:pt x="170566" y="2339"/>
                    <a:pt x="170541" y="2364"/>
                    <a:pt x="170515" y="2364"/>
                  </a:cubicBezTo>
                  <a:cubicBezTo>
                    <a:pt x="170465" y="2390"/>
                    <a:pt x="170642" y="2491"/>
                    <a:pt x="170490" y="2491"/>
                  </a:cubicBezTo>
                  <a:cubicBezTo>
                    <a:pt x="170456" y="2497"/>
                    <a:pt x="170429" y="2500"/>
                    <a:pt x="170408" y="2500"/>
                  </a:cubicBezTo>
                  <a:cubicBezTo>
                    <a:pt x="170335" y="2500"/>
                    <a:pt x="170326" y="2463"/>
                    <a:pt x="170287" y="2364"/>
                  </a:cubicBezTo>
                  <a:cubicBezTo>
                    <a:pt x="170287" y="2339"/>
                    <a:pt x="170287" y="2313"/>
                    <a:pt x="170287" y="2288"/>
                  </a:cubicBezTo>
                  <a:lnTo>
                    <a:pt x="169905" y="2212"/>
                  </a:lnTo>
                  <a:cubicBezTo>
                    <a:pt x="169844" y="2196"/>
                    <a:pt x="169782" y="2171"/>
                    <a:pt x="169726" y="2171"/>
                  </a:cubicBezTo>
                  <a:cubicBezTo>
                    <a:pt x="169690" y="2171"/>
                    <a:pt x="169656" y="2182"/>
                    <a:pt x="169626" y="2212"/>
                  </a:cubicBezTo>
                  <a:cubicBezTo>
                    <a:pt x="169550" y="2288"/>
                    <a:pt x="169346" y="2339"/>
                    <a:pt x="169219" y="2440"/>
                  </a:cubicBezTo>
                  <a:cubicBezTo>
                    <a:pt x="169219" y="2517"/>
                    <a:pt x="169168" y="2542"/>
                    <a:pt x="169143" y="2568"/>
                  </a:cubicBezTo>
                  <a:cubicBezTo>
                    <a:pt x="169143" y="2593"/>
                    <a:pt x="169168" y="2618"/>
                    <a:pt x="169168" y="2644"/>
                  </a:cubicBezTo>
                  <a:cubicBezTo>
                    <a:pt x="169295" y="2669"/>
                    <a:pt x="169397" y="2669"/>
                    <a:pt x="169524" y="2669"/>
                  </a:cubicBezTo>
                  <a:cubicBezTo>
                    <a:pt x="169550" y="2669"/>
                    <a:pt x="169575" y="2695"/>
                    <a:pt x="169575" y="2720"/>
                  </a:cubicBezTo>
                  <a:cubicBezTo>
                    <a:pt x="169575" y="2745"/>
                    <a:pt x="169575" y="2796"/>
                    <a:pt x="169524" y="2796"/>
                  </a:cubicBezTo>
                  <a:cubicBezTo>
                    <a:pt x="169397" y="2796"/>
                    <a:pt x="169270" y="2822"/>
                    <a:pt x="169143" y="2872"/>
                  </a:cubicBezTo>
                  <a:cubicBezTo>
                    <a:pt x="169130" y="2879"/>
                    <a:pt x="169116" y="2882"/>
                    <a:pt x="169101" y="2882"/>
                  </a:cubicBezTo>
                  <a:cubicBezTo>
                    <a:pt x="169057" y="2882"/>
                    <a:pt x="169009" y="2853"/>
                    <a:pt x="168990" y="2796"/>
                  </a:cubicBezTo>
                  <a:cubicBezTo>
                    <a:pt x="168940" y="2796"/>
                    <a:pt x="168889" y="2822"/>
                    <a:pt x="168838" y="2847"/>
                  </a:cubicBezTo>
                  <a:cubicBezTo>
                    <a:pt x="168814" y="2863"/>
                    <a:pt x="168793" y="2869"/>
                    <a:pt x="168774" y="2869"/>
                  </a:cubicBezTo>
                  <a:cubicBezTo>
                    <a:pt x="168733" y="2869"/>
                    <a:pt x="168703" y="2839"/>
                    <a:pt x="168685" y="2822"/>
                  </a:cubicBezTo>
                  <a:lnTo>
                    <a:pt x="168635" y="2822"/>
                  </a:lnTo>
                  <a:cubicBezTo>
                    <a:pt x="168596" y="2860"/>
                    <a:pt x="168552" y="2879"/>
                    <a:pt x="168508" y="2879"/>
                  </a:cubicBezTo>
                  <a:cubicBezTo>
                    <a:pt x="168463" y="2879"/>
                    <a:pt x="168419" y="2860"/>
                    <a:pt x="168380" y="2822"/>
                  </a:cubicBezTo>
                  <a:cubicBezTo>
                    <a:pt x="168304" y="2796"/>
                    <a:pt x="168222" y="2784"/>
                    <a:pt x="168139" y="2784"/>
                  </a:cubicBezTo>
                  <a:cubicBezTo>
                    <a:pt x="168056" y="2784"/>
                    <a:pt x="167974" y="2796"/>
                    <a:pt x="167898" y="2822"/>
                  </a:cubicBezTo>
                  <a:cubicBezTo>
                    <a:pt x="167883" y="2831"/>
                    <a:pt x="167870" y="2836"/>
                    <a:pt x="167859" y="2836"/>
                  </a:cubicBezTo>
                  <a:cubicBezTo>
                    <a:pt x="167812" y="2836"/>
                    <a:pt x="167791" y="2761"/>
                    <a:pt x="167770" y="2720"/>
                  </a:cubicBezTo>
                  <a:cubicBezTo>
                    <a:pt x="167735" y="2733"/>
                    <a:pt x="167701" y="2739"/>
                    <a:pt x="167668" y="2739"/>
                  </a:cubicBezTo>
                  <a:cubicBezTo>
                    <a:pt x="167513" y="2739"/>
                    <a:pt x="167384" y="2614"/>
                    <a:pt x="167237" y="2593"/>
                  </a:cubicBezTo>
                  <a:cubicBezTo>
                    <a:pt x="167135" y="2568"/>
                    <a:pt x="167160" y="2440"/>
                    <a:pt x="167084" y="2390"/>
                  </a:cubicBezTo>
                  <a:cubicBezTo>
                    <a:pt x="167033" y="2313"/>
                    <a:pt x="167008" y="2313"/>
                    <a:pt x="166957" y="2263"/>
                  </a:cubicBezTo>
                  <a:cubicBezTo>
                    <a:pt x="166830" y="2263"/>
                    <a:pt x="166728" y="2288"/>
                    <a:pt x="166652" y="2364"/>
                  </a:cubicBezTo>
                  <a:cubicBezTo>
                    <a:pt x="166627" y="2390"/>
                    <a:pt x="166589" y="2402"/>
                    <a:pt x="166547" y="2402"/>
                  </a:cubicBezTo>
                  <a:cubicBezTo>
                    <a:pt x="166506" y="2402"/>
                    <a:pt x="166462" y="2390"/>
                    <a:pt x="166423" y="2364"/>
                  </a:cubicBezTo>
                  <a:lnTo>
                    <a:pt x="166398" y="2364"/>
                  </a:lnTo>
                  <a:cubicBezTo>
                    <a:pt x="166347" y="2415"/>
                    <a:pt x="166347" y="2415"/>
                    <a:pt x="166296" y="2440"/>
                  </a:cubicBezTo>
                  <a:lnTo>
                    <a:pt x="166271" y="2440"/>
                  </a:lnTo>
                  <a:cubicBezTo>
                    <a:pt x="166246" y="2415"/>
                    <a:pt x="166246" y="2415"/>
                    <a:pt x="166246" y="2415"/>
                  </a:cubicBezTo>
                  <a:cubicBezTo>
                    <a:pt x="166246" y="2390"/>
                    <a:pt x="166246" y="2364"/>
                    <a:pt x="166246" y="2364"/>
                  </a:cubicBezTo>
                  <a:cubicBezTo>
                    <a:pt x="166161" y="2364"/>
                    <a:pt x="166076" y="2398"/>
                    <a:pt x="165991" y="2398"/>
                  </a:cubicBezTo>
                  <a:cubicBezTo>
                    <a:pt x="165949" y="2398"/>
                    <a:pt x="165907" y="2390"/>
                    <a:pt x="165864" y="2364"/>
                  </a:cubicBezTo>
                  <a:cubicBezTo>
                    <a:pt x="165852" y="2351"/>
                    <a:pt x="165826" y="2345"/>
                    <a:pt x="165801" y="2345"/>
                  </a:cubicBezTo>
                  <a:cubicBezTo>
                    <a:pt x="165775" y="2345"/>
                    <a:pt x="165750" y="2351"/>
                    <a:pt x="165737" y="2364"/>
                  </a:cubicBezTo>
                  <a:cubicBezTo>
                    <a:pt x="165604" y="2421"/>
                    <a:pt x="165456" y="2450"/>
                    <a:pt x="165305" y="2450"/>
                  </a:cubicBezTo>
                  <a:cubicBezTo>
                    <a:pt x="165254" y="2450"/>
                    <a:pt x="165203" y="2447"/>
                    <a:pt x="165153" y="2440"/>
                  </a:cubicBezTo>
                  <a:cubicBezTo>
                    <a:pt x="165127" y="2364"/>
                    <a:pt x="165178" y="2313"/>
                    <a:pt x="165178" y="2263"/>
                  </a:cubicBezTo>
                  <a:lnTo>
                    <a:pt x="165178" y="2263"/>
                  </a:lnTo>
                  <a:cubicBezTo>
                    <a:pt x="165142" y="2281"/>
                    <a:pt x="165100" y="2289"/>
                    <a:pt x="165055" y="2289"/>
                  </a:cubicBezTo>
                  <a:cubicBezTo>
                    <a:pt x="164975" y="2289"/>
                    <a:pt x="164888" y="2261"/>
                    <a:pt x="164822" y="2212"/>
                  </a:cubicBezTo>
                  <a:lnTo>
                    <a:pt x="164746" y="2212"/>
                  </a:lnTo>
                  <a:cubicBezTo>
                    <a:pt x="164746" y="2237"/>
                    <a:pt x="164721" y="2288"/>
                    <a:pt x="164670" y="2288"/>
                  </a:cubicBezTo>
                  <a:cubicBezTo>
                    <a:pt x="164644" y="2288"/>
                    <a:pt x="164619" y="2313"/>
                    <a:pt x="164593" y="2313"/>
                  </a:cubicBezTo>
                  <a:cubicBezTo>
                    <a:pt x="164568" y="2313"/>
                    <a:pt x="164543" y="2288"/>
                    <a:pt x="164593" y="2263"/>
                  </a:cubicBezTo>
                  <a:cubicBezTo>
                    <a:pt x="164593" y="2212"/>
                    <a:pt x="164619" y="2186"/>
                    <a:pt x="164670" y="2186"/>
                  </a:cubicBezTo>
                  <a:lnTo>
                    <a:pt x="164746" y="2110"/>
                  </a:lnTo>
                  <a:cubicBezTo>
                    <a:pt x="164726" y="2103"/>
                    <a:pt x="164705" y="2100"/>
                    <a:pt x="164685" y="2100"/>
                  </a:cubicBezTo>
                  <a:cubicBezTo>
                    <a:pt x="164631" y="2100"/>
                    <a:pt x="164580" y="2124"/>
                    <a:pt x="164543" y="2161"/>
                  </a:cubicBezTo>
                  <a:cubicBezTo>
                    <a:pt x="164466" y="2186"/>
                    <a:pt x="164365" y="2237"/>
                    <a:pt x="164288" y="2263"/>
                  </a:cubicBezTo>
                  <a:cubicBezTo>
                    <a:pt x="164288" y="2300"/>
                    <a:pt x="164248" y="2323"/>
                    <a:pt x="164216" y="2323"/>
                  </a:cubicBezTo>
                  <a:cubicBezTo>
                    <a:pt x="164204" y="2323"/>
                    <a:pt x="164194" y="2320"/>
                    <a:pt x="164187" y="2313"/>
                  </a:cubicBezTo>
                  <a:lnTo>
                    <a:pt x="163984" y="2263"/>
                  </a:lnTo>
                  <a:lnTo>
                    <a:pt x="163933" y="2263"/>
                  </a:lnTo>
                  <a:lnTo>
                    <a:pt x="163907" y="2237"/>
                  </a:lnTo>
                  <a:cubicBezTo>
                    <a:pt x="163856" y="2237"/>
                    <a:pt x="163806" y="2237"/>
                    <a:pt x="163755" y="2263"/>
                  </a:cubicBezTo>
                  <a:cubicBezTo>
                    <a:pt x="163666" y="2301"/>
                    <a:pt x="163564" y="2320"/>
                    <a:pt x="163459" y="2320"/>
                  </a:cubicBezTo>
                  <a:cubicBezTo>
                    <a:pt x="163354" y="2320"/>
                    <a:pt x="163246" y="2301"/>
                    <a:pt x="163145" y="2263"/>
                  </a:cubicBezTo>
                  <a:cubicBezTo>
                    <a:pt x="163119" y="2263"/>
                    <a:pt x="163069" y="2212"/>
                    <a:pt x="163069" y="2212"/>
                  </a:cubicBezTo>
                  <a:cubicBezTo>
                    <a:pt x="163011" y="2255"/>
                    <a:pt x="162954" y="2306"/>
                    <a:pt x="162906" y="2306"/>
                  </a:cubicBezTo>
                  <a:cubicBezTo>
                    <a:pt x="162868" y="2306"/>
                    <a:pt x="162837" y="2275"/>
                    <a:pt x="162814" y="2186"/>
                  </a:cubicBezTo>
                  <a:cubicBezTo>
                    <a:pt x="162802" y="2174"/>
                    <a:pt x="162795" y="2167"/>
                    <a:pt x="162789" y="2167"/>
                  </a:cubicBezTo>
                  <a:cubicBezTo>
                    <a:pt x="162783" y="2167"/>
                    <a:pt x="162776" y="2174"/>
                    <a:pt x="162764" y="2186"/>
                  </a:cubicBezTo>
                  <a:cubicBezTo>
                    <a:pt x="162693" y="2257"/>
                    <a:pt x="162607" y="2273"/>
                    <a:pt x="162518" y="2273"/>
                  </a:cubicBezTo>
                  <a:cubicBezTo>
                    <a:pt x="162447" y="2273"/>
                    <a:pt x="162374" y="2263"/>
                    <a:pt x="162306" y="2263"/>
                  </a:cubicBezTo>
                  <a:cubicBezTo>
                    <a:pt x="162250" y="2300"/>
                    <a:pt x="162194" y="2323"/>
                    <a:pt x="162129" y="2323"/>
                  </a:cubicBezTo>
                  <a:cubicBezTo>
                    <a:pt x="162105" y="2323"/>
                    <a:pt x="162079" y="2320"/>
                    <a:pt x="162052" y="2313"/>
                  </a:cubicBezTo>
                  <a:cubicBezTo>
                    <a:pt x="161957" y="2300"/>
                    <a:pt x="161847" y="2272"/>
                    <a:pt x="161739" y="2272"/>
                  </a:cubicBezTo>
                  <a:cubicBezTo>
                    <a:pt x="161644" y="2272"/>
                    <a:pt x="161550" y="2293"/>
                    <a:pt x="161467" y="2364"/>
                  </a:cubicBezTo>
                  <a:cubicBezTo>
                    <a:pt x="161442" y="2364"/>
                    <a:pt x="161442" y="2390"/>
                    <a:pt x="161417" y="2390"/>
                  </a:cubicBezTo>
                  <a:cubicBezTo>
                    <a:pt x="161391" y="2390"/>
                    <a:pt x="161340" y="2364"/>
                    <a:pt x="161315" y="2364"/>
                  </a:cubicBezTo>
                  <a:cubicBezTo>
                    <a:pt x="161188" y="2288"/>
                    <a:pt x="161086" y="2313"/>
                    <a:pt x="160934" y="2263"/>
                  </a:cubicBezTo>
                  <a:cubicBezTo>
                    <a:pt x="160822" y="2225"/>
                    <a:pt x="160710" y="2202"/>
                    <a:pt x="160599" y="2202"/>
                  </a:cubicBezTo>
                  <a:cubicBezTo>
                    <a:pt x="160558" y="2202"/>
                    <a:pt x="160517" y="2205"/>
                    <a:pt x="160476" y="2212"/>
                  </a:cubicBezTo>
                  <a:cubicBezTo>
                    <a:pt x="160456" y="2191"/>
                    <a:pt x="160418" y="2154"/>
                    <a:pt x="160391" y="2154"/>
                  </a:cubicBezTo>
                  <a:cubicBezTo>
                    <a:pt x="160385" y="2154"/>
                    <a:pt x="160379" y="2156"/>
                    <a:pt x="160374" y="2161"/>
                  </a:cubicBezTo>
                  <a:cubicBezTo>
                    <a:pt x="160263" y="2198"/>
                    <a:pt x="160138" y="2222"/>
                    <a:pt x="160009" y="2222"/>
                  </a:cubicBezTo>
                  <a:cubicBezTo>
                    <a:pt x="159961" y="2222"/>
                    <a:pt x="159914" y="2219"/>
                    <a:pt x="159866" y="2212"/>
                  </a:cubicBezTo>
                  <a:cubicBezTo>
                    <a:pt x="159764" y="2313"/>
                    <a:pt x="159637" y="2364"/>
                    <a:pt x="159485" y="2364"/>
                  </a:cubicBezTo>
                  <a:cubicBezTo>
                    <a:pt x="159358" y="2339"/>
                    <a:pt x="159205" y="2339"/>
                    <a:pt x="159155" y="2237"/>
                  </a:cubicBezTo>
                  <a:cubicBezTo>
                    <a:pt x="159112" y="2152"/>
                    <a:pt x="159061" y="2138"/>
                    <a:pt x="159012" y="2138"/>
                  </a:cubicBezTo>
                  <a:cubicBezTo>
                    <a:pt x="158988" y="2138"/>
                    <a:pt x="158965" y="2141"/>
                    <a:pt x="158942" y="2141"/>
                  </a:cubicBezTo>
                  <a:cubicBezTo>
                    <a:pt x="158928" y="2141"/>
                    <a:pt x="158914" y="2140"/>
                    <a:pt x="158900" y="2135"/>
                  </a:cubicBezTo>
                  <a:cubicBezTo>
                    <a:pt x="158900" y="2201"/>
                    <a:pt x="158862" y="2268"/>
                    <a:pt x="158786" y="2268"/>
                  </a:cubicBezTo>
                  <a:cubicBezTo>
                    <a:pt x="158774" y="2268"/>
                    <a:pt x="158761" y="2266"/>
                    <a:pt x="158748" y="2263"/>
                  </a:cubicBezTo>
                  <a:cubicBezTo>
                    <a:pt x="158672" y="2212"/>
                    <a:pt x="158595" y="2212"/>
                    <a:pt x="158519" y="2212"/>
                  </a:cubicBezTo>
                  <a:cubicBezTo>
                    <a:pt x="158494" y="2237"/>
                    <a:pt x="158475" y="2250"/>
                    <a:pt x="158459" y="2250"/>
                  </a:cubicBezTo>
                  <a:cubicBezTo>
                    <a:pt x="158443" y="2250"/>
                    <a:pt x="158430" y="2237"/>
                    <a:pt x="158417" y="2212"/>
                  </a:cubicBezTo>
                  <a:cubicBezTo>
                    <a:pt x="158367" y="2186"/>
                    <a:pt x="158316" y="2186"/>
                    <a:pt x="158240" y="2161"/>
                  </a:cubicBezTo>
                  <a:cubicBezTo>
                    <a:pt x="158172" y="2147"/>
                    <a:pt x="158120" y="2139"/>
                    <a:pt x="158078" y="2139"/>
                  </a:cubicBezTo>
                  <a:cubicBezTo>
                    <a:pt x="157962" y="2139"/>
                    <a:pt x="157935" y="2202"/>
                    <a:pt x="157935" y="2390"/>
                  </a:cubicBezTo>
                  <a:cubicBezTo>
                    <a:pt x="157935" y="2466"/>
                    <a:pt x="157909" y="2542"/>
                    <a:pt x="157833" y="2568"/>
                  </a:cubicBezTo>
                  <a:cubicBezTo>
                    <a:pt x="157757" y="2606"/>
                    <a:pt x="157680" y="2625"/>
                    <a:pt x="157607" y="2625"/>
                  </a:cubicBezTo>
                  <a:cubicBezTo>
                    <a:pt x="157534" y="2625"/>
                    <a:pt x="157464" y="2606"/>
                    <a:pt x="157401" y="2568"/>
                  </a:cubicBezTo>
                  <a:cubicBezTo>
                    <a:pt x="157375" y="2568"/>
                    <a:pt x="157375" y="2517"/>
                    <a:pt x="157350" y="2466"/>
                  </a:cubicBezTo>
                  <a:cubicBezTo>
                    <a:pt x="157299" y="2466"/>
                    <a:pt x="157248" y="2440"/>
                    <a:pt x="157223" y="2415"/>
                  </a:cubicBezTo>
                  <a:cubicBezTo>
                    <a:pt x="157197" y="2377"/>
                    <a:pt x="157172" y="2364"/>
                    <a:pt x="157143" y="2364"/>
                  </a:cubicBezTo>
                  <a:cubicBezTo>
                    <a:pt x="157115" y="2364"/>
                    <a:pt x="157083" y="2377"/>
                    <a:pt x="157045" y="2390"/>
                  </a:cubicBezTo>
                  <a:lnTo>
                    <a:pt x="156969" y="2390"/>
                  </a:lnTo>
                  <a:cubicBezTo>
                    <a:pt x="156956" y="2398"/>
                    <a:pt x="156944" y="2402"/>
                    <a:pt x="156932" y="2402"/>
                  </a:cubicBezTo>
                  <a:cubicBezTo>
                    <a:pt x="156881" y="2402"/>
                    <a:pt x="156839" y="2335"/>
                    <a:pt x="156786" y="2335"/>
                  </a:cubicBezTo>
                  <a:cubicBezTo>
                    <a:pt x="156779" y="2335"/>
                    <a:pt x="156772" y="2336"/>
                    <a:pt x="156765" y="2339"/>
                  </a:cubicBezTo>
                  <a:cubicBezTo>
                    <a:pt x="156734" y="2276"/>
                    <a:pt x="156703" y="2257"/>
                    <a:pt x="156670" y="2257"/>
                  </a:cubicBezTo>
                  <a:cubicBezTo>
                    <a:pt x="156623" y="2257"/>
                    <a:pt x="156571" y="2298"/>
                    <a:pt x="156511" y="2313"/>
                  </a:cubicBezTo>
                  <a:lnTo>
                    <a:pt x="156435" y="2390"/>
                  </a:lnTo>
                  <a:cubicBezTo>
                    <a:pt x="156422" y="2415"/>
                    <a:pt x="156410" y="2428"/>
                    <a:pt x="156397" y="2428"/>
                  </a:cubicBezTo>
                  <a:cubicBezTo>
                    <a:pt x="156384" y="2428"/>
                    <a:pt x="156371" y="2415"/>
                    <a:pt x="156359" y="2390"/>
                  </a:cubicBezTo>
                  <a:lnTo>
                    <a:pt x="156232" y="2390"/>
                  </a:lnTo>
                  <a:cubicBezTo>
                    <a:pt x="156130" y="2457"/>
                    <a:pt x="156006" y="2491"/>
                    <a:pt x="155882" y="2491"/>
                  </a:cubicBezTo>
                  <a:cubicBezTo>
                    <a:pt x="155819" y="2491"/>
                    <a:pt x="155757" y="2483"/>
                    <a:pt x="155698" y="2466"/>
                  </a:cubicBezTo>
                  <a:cubicBezTo>
                    <a:pt x="155688" y="2468"/>
                    <a:pt x="155680" y="2469"/>
                    <a:pt x="155672" y="2469"/>
                  </a:cubicBezTo>
                  <a:cubicBezTo>
                    <a:pt x="155578" y="2469"/>
                    <a:pt x="155614" y="2337"/>
                    <a:pt x="155520" y="2313"/>
                  </a:cubicBezTo>
                  <a:cubicBezTo>
                    <a:pt x="155444" y="2313"/>
                    <a:pt x="155368" y="2263"/>
                    <a:pt x="155291" y="2212"/>
                  </a:cubicBezTo>
                  <a:cubicBezTo>
                    <a:pt x="155190" y="2237"/>
                    <a:pt x="155063" y="2263"/>
                    <a:pt x="154986" y="2288"/>
                  </a:cubicBezTo>
                  <a:cubicBezTo>
                    <a:pt x="154961" y="2288"/>
                    <a:pt x="154935" y="2263"/>
                    <a:pt x="154935" y="2237"/>
                  </a:cubicBezTo>
                  <a:lnTo>
                    <a:pt x="154707" y="2237"/>
                  </a:lnTo>
                  <a:cubicBezTo>
                    <a:pt x="154671" y="2273"/>
                    <a:pt x="154609" y="2309"/>
                    <a:pt x="154568" y="2309"/>
                  </a:cubicBezTo>
                  <a:cubicBezTo>
                    <a:pt x="154550" y="2309"/>
                    <a:pt x="154536" y="2303"/>
                    <a:pt x="154529" y="2288"/>
                  </a:cubicBezTo>
                  <a:cubicBezTo>
                    <a:pt x="154480" y="2239"/>
                    <a:pt x="154420" y="2211"/>
                    <a:pt x="154363" y="2211"/>
                  </a:cubicBezTo>
                  <a:cubicBezTo>
                    <a:pt x="154332" y="2211"/>
                    <a:pt x="154302" y="2219"/>
                    <a:pt x="154275" y="2237"/>
                  </a:cubicBezTo>
                  <a:cubicBezTo>
                    <a:pt x="154221" y="2255"/>
                    <a:pt x="154154" y="2273"/>
                    <a:pt x="154093" y="2273"/>
                  </a:cubicBezTo>
                  <a:cubicBezTo>
                    <a:pt x="154067" y="2273"/>
                    <a:pt x="154043" y="2270"/>
                    <a:pt x="154021" y="2263"/>
                  </a:cubicBezTo>
                  <a:cubicBezTo>
                    <a:pt x="153982" y="2250"/>
                    <a:pt x="153944" y="2243"/>
                    <a:pt x="153906" y="2243"/>
                  </a:cubicBezTo>
                  <a:cubicBezTo>
                    <a:pt x="153868" y="2243"/>
                    <a:pt x="153830" y="2250"/>
                    <a:pt x="153792" y="2263"/>
                  </a:cubicBezTo>
                  <a:lnTo>
                    <a:pt x="153766" y="2288"/>
                  </a:lnTo>
                  <a:cubicBezTo>
                    <a:pt x="153690" y="2440"/>
                    <a:pt x="153512" y="2466"/>
                    <a:pt x="153385" y="2542"/>
                  </a:cubicBezTo>
                  <a:cubicBezTo>
                    <a:pt x="153356" y="2552"/>
                    <a:pt x="153331" y="2556"/>
                    <a:pt x="153310" y="2556"/>
                  </a:cubicBezTo>
                  <a:cubicBezTo>
                    <a:pt x="153220" y="2556"/>
                    <a:pt x="153188" y="2482"/>
                    <a:pt x="153106" y="2440"/>
                  </a:cubicBezTo>
                  <a:cubicBezTo>
                    <a:pt x="153092" y="2434"/>
                    <a:pt x="153075" y="2430"/>
                    <a:pt x="153056" y="2430"/>
                  </a:cubicBezTo>
                  <a:cubicBezTo>
                    <a:pt x="153004" y="2430"/>
                    <a:pt x="152939" y="2454"/>
                    <a:pt x="152902" y="2491"/>
                  </a:cubicBezTo>
                  <a:cubicBezTo>
                    <a:pt x="152883" y="2498"/>
                    <a:pt x="152864" y="2501"/>
                    <a:pt x="152845" y="2501"/>
                  </a:cubicBezTo>
                  <a:cubicBezTo>
                    <a:pt x="152789" y="2501"/>
                    <a:pt x="152737" y="2472"/>
                    <a:pt x="152699" y="2415"/>
                  </a:cubicBezTo>
                  <a:cubicBezTo>
                    <a:pt x="152699" y="2402"/>
                    <a:pt x="152686" y="2396"/>
                    <a:pt x="152670" y="2396"/>
                  </a:cubicBezTo>
                  <a:cubicBezTo>
                    <a:pt x="152654" y="2396"/>
                    <a:pt x="152635" y="2402"/>
                    <a:pt x="152623" y="2415"/>
                  </a:cubicBezTo>
                  <a:cubicBezTo>
                    <a:pt x="152594" y="2453"/>
                    <a:pt x="152565" y="2466"/>
                    <a:pt x="152536" y="2466"/>
                  </a:cubicBezTo>
                  <a:cubicBezTo>
                    <a:pt x="152489" y="2466"/>
                    <a:pt x="152441" y="2431"/>
                    <a:pt x="152394" y="2415"/>
                  </a:cubicBezTo>
                  <a:cubicBezTo>
                    <a:pt x="152343" y="2415"/>
                    <a:pt x="152270" y="2460"/>
                    <a:pt x="152204" y="2460"/>
                  </a:cubicBezTo>
                  <a:cubicBezTo>
                    <a:pt x="152171" y="2460"/>
                    <a:pt x="152140" y="2449"/>
                    <a:pt x="152114" y="2415"/>
                  </a:cubicBezTo>
                  <a:cubicBezTo>
                    <a:pt x="152035" y="2355"/>
                    <a:pt x="151955" y="2264"/>
                    <a:pt x="151851" y="2264"/>
                  </a:cubicBezTo>
                  <a:cubicBezTo>
                    <a:pt x="151822" y="2264"/>
                    <a:pt x="151792" y="2271"/>
                    <a:pt x="151758" y="2288"/>
                  </a:cubicBezTo>
                  <a:cubicBezTo>
                    <a:pt x="151717" y="2351"/>
                    <a:pt x="151623" y="2396"/>
                    <a:pt x="151535" y="2396"/>
                  </a:cubicBezTo>
                  <a:cubicBezTo>
                    <a:pt x="151516" y="2396"/>
                    <a:pt x="151497" y="2394"/>
                    <a:pt x="151479" y="2390"/>
                  </a:cubicBezTo>
                  <a:cubicBezTo>
                    <a:pt x="151403" y="2364"/>
                    <a:pt x="151301" y="2339"/>
                    <a:pt x="151199" y="2313"/>
                  </a:cubicBezTo>
                  <a:cubicBezTo>
                    <a:pt x="151178" y="2303"/>
                    <a:pt x="151158" y="2299"/>
                    <a:pt x="151137" y="2299"/>
                  </a:cubicBezTo>
                  <a:cubicBezTo>
                    <a:pt x="151068" y="2299"/>
                    <a:pt x="150998" y="2343"/>
                    <a:pt x="150929" y="2343"/>
                  </a:cubicBezTo>
                  <a:cubicBezTo>
                    <a:pt x="150918" y="2343"/>
                    <a:pt x="150906" y="2342"/>
                    <a:pt x="150894" y="2339"/>
                  </a:cubicBezTo>
                  <a:cubicBezTo>
                    <a:pt x="150769" y="2316"/>
                    <a:pt x="150638" y="2303"/>
                    <a:pt x="150507" y="2303"/>
                  </a:cubicBezTo>
                  <a:cubicBezTo>
                    <a:pt x="150346" y="2303"/>
                    <a:pt x="150184" y="2322"/>
                    <a:pt x="150030" y="2364"/>
                  </a:cubicBezTo>
                  <a:cubicBezTo>
                    <a:pt x="149996" y="2364"/>
                    <a:pt x="149951" y="2387"/>
                    <a:pt x="149917" y="2387"/>
                  </a:cubicBezTo>
                  <a:cubicBezTo>
                    <a:pt x="149900" y="2387"/>
                    <a:pt x="149886" y="2381"/>
                    <a:pt x="149878" y="2364"/>
                  </a:cubicBezTo>
                  <a:cubicBezTo>
                    <a:pt x="149852" y="2313"/>
                    <a:pt x="149821" y="2294"/>
                    <a:pt x="149786" y="2294"/>
                  </a:cubicBezTo>
                  <a:cubicBezTo>
                    <a:pt x="149751" y="2294"/>
                    <a:pt x="149713" y="2313"/>
                    <a:pt x="149674" y="2339"/>
                  </a:cubicBezTo>
                  <a:cubicBezTo>
                    <a:pt x="149624" y="2364"/>
                    <a:pt x="149547" y="2364"/>
                    <a:pt x="149496" y="2364"/>
                  </a:cubicBezTo>
                  <a:cubicBezTo>
                    <a:pt x="149446" y="2351"/>
                    <a:pt x="149395" y="2345"/>
                    <a:pt x="149341" y="2345"/>
                  </a:cubicBezTo>
                  <a:cubicBezTo>
                    <a:pt x="149287" y="2345"/>
                    <a:pt x="149230" y="2351"/>
                    <a:pt x="149166" y="2364"/>
                  </a:cubicBezTo>
                  <a:cubicBezTo>
                    <a:pt x="149166" y="2491"/>
                    <a:pt x="149293" y="2618"/>
                    <a:pt x="149268" y="2771"/>
                  </a:cubicBezTo>
                  <a:cubicBezTo>
                    <a:pt x="149242" y="2764"/>
                    <a:pt x="149215" y="2761"/>
                    <a:pt x="149188" y="2761"/>
                  </a:cubicBezTo>
                  <a:cubicBezTo>
                    <a:pt x="149104" y="2761"/>
                    <a:pt x="149014" y="2790"/>
                    <a:pt x="148937" y="2847"/>
                  </a:cubicBezTo>
                  <a:cubicBezTo>
                    <a:pt x="148898" y="2879"/>
                    <a:pt x="148868" y="2891"/>
                    <a:pt x="148844" y="2891"/>
                  </a:cubicBezTo>
                  <a:cubicBezTo>
                    <a:pt x="148790" y="2891"/>
                    <a:pt x="148761" y="2831"/>
                    <a:pt x="148709" y="2796"/>
                  </a:cubicBezTo>
                  <a:cubicBezTo>
                    <a:pt x="148690" y="2833"/>
                    <a:pt x="148644" y="2857"/>
                    <a:pt x="148601" y="2857"/>
                  </a:cubicBezTo>
                  <a:cubicBezTo>
                    <a:pt x="148585" y="2857"/>
                    <a:pt x="148570" y="2854"/>
                    <a:pt x="148556" y="2847"/>
                  </a:cubicBezTo>
                  <a:cubicBezTo>
                    <a:pt x="148512" y="2825"/>
                    <a:pt x="148469" y="2766"/>
                    <a:pt x="148441" y="2766"/>
                  </a:cubicBezTo>
                  <a:cubicBezTo>
                    <a:pt x="148437" y="2766"/>
                    <a:pt x="148433" y="2767"/>
                    <a:pt x="148429" y="2771"/>
                  </a:cubicBezTo>
                  <a:cubicBezTo>
                    <a:pt x="148401" y="2788"/>
                    <a:pt x="148377" y="2795"/>
                    <a:pt x="148355" y="2795"/>
                  </a:cubicBezTo>
                  <a:cubicBezTo>
                    <a:pt x="148278" y="2795"/>
                    <a:pt x="148234" y="2709"/>
                    <a:pt x="148175" y="2669"/>
                  </a:cubicBezTo>
                  <a:cubicBezTo>
                    <a:pt x="148048" y="2745"/>
                    <a:pt x="147895" y="2796"/>
                    <a:pt x="147743" y="2796"/>
                  </a:cubicBezTo>
                  <a:cubicBezTo>
                    <a:pt x="147732" y="2799"/>
                    <a:pt x="147722" y="2800"/>
                    <a:pt x="147711" y="2800"/>
                  </a:cubicBezTo>
                  <a:cubicBezTo>
                    <a:pt x="147621" y="2800"/>
                    <a:pt x="147539" y="2707"/>
                    <a:pt x="147539" y="2593"/>
                  </a:cubicBezTo>
                  <a:cubicBezTo>
                    <a:pt x="147539" y="2517"/>
                    <a:pt x="147514" y="2466"/>
                    <a:pt x="147463" y="2466"/>
                  </a:cubicBezTo>
                  <a:cubicBezTo>
                    <a:pt x="147387" y="2440"/>
                    <a:pt x="147336" y="2390"/>
                    <a:pt x="147260" y="2364"/>
                  </a:cubicBezTo>
                  <a:cubicBezTo>
                    <a:pt x="147209" y="2364"/>
                    <a:pt x="147181" y="2375"/>
                    <a:pt x="147153" y="2375"/>
                  </a:cubicBezTo>
                  <a:cubicBezTo>
                    <a:pt x="147138" y="2375"/>
                    <a:pt x="147124" y="2373"/>
                    <a:pt x="147107" y="2364"/>
                  </a:cubicBezTo>
                  <a:cubicBezTo>
                    <a:pt x="147086" y="2364"/>
                    <a:pt x="147100" y="2276"/>
                    <a:pt x="147047" y="2276"/>
                  </a:cubicBezTo>
                  <a:cubicBezTo>
                    <a:pt x="147036" y="2276"/>
                    <a:pt x="147023" y="2279"/>
                    <a:pt x="147006" y="2288"/>
                  </a:cubicBezTo>
                  <a:cubicBezTo>
                    <a:pt x="146962" y="2317"/>
                    <a:pt x="146926" y="2347"/>
                    <a:pt x="146894" y="2347"/>
                  </a:cubicBezTo>
                  <a:cubicBezTo>
                    <a:pt x="146871" y="2347"/>
                    <a:pt x="146849" y="2331"/>
                    <a:pt x="146828" y="2288"/>
                  </a:cubicBezTo>
                  <a:cubicBezTo>
                    <a:pt x="146777" y="2186"/>
                    <a:pt x="146904" y="2186"/>
                    <a:pt x="146929" y="2135"/>
                  </a:cubicBezTo>
                  <a:cubicBezTo>
                    <a:pt x="146929" y="2085"/>
                    <a:pt x="146929" y="2110"/>
                    <a:pt x="146929" y="2085"/>
                  </a:cubicBezTo>
                  <a:cubicBezTo>
                    <a:pt x="146806" y="2023"/>
                    <a:pt x="146674" y="1989"/>
                    <a:pt x="146543" y="1989"/>
                  </a:cubicBezTo>
                  <a:cubicBezTo>
                    <a:pt x="146458" y="1989"/>
                    <a:pt x="146374" y="2004"/>
                    <a:pt x="146294" y="2034"/>
                  </a:cubicBezTo>
                  <a:cubicBezTo>
                    <a:pt x="146294" y="2085"/>
                    <a:pt x="146269" y="2161"/>
                    <a:pt x="146218" y="2212"/>
                  </a:cubicBezTo>
                  <a:cubicBezTo>
                    <a:pt x="146183" y="2304"/>
                    <a:pt x="146101" y="2350"/>
                    <a:pt x="146014" y="2350"/>
                  </a:cubicBezTo>
                  <a:cubicBezTo>
                    <a:pt x="145911" y="2350"/>
                    <a:pt x="145802" y="2285"/>
                    <a:pt x="145760" y="2161"/>
                  </a:cubicBezTo>
                  <a:lnTo>
                    <a:pt x="145532" y="2161"/>
                  </a:lnTo>
                  <a:cubicBezTo>
                    <a:pt x="145515" y="2161"/>
                    <a:pt x="145492" y="2164"/>
                    <a:pt x="145469" y="2164"/>
                  </a:cubicBezTo>
                  <a:cubicBezTo>
                    <a:pt x="145421" y="2164"/>
                    <a:pt x="145371" y="2152"/>
                    <a:pt x="145354" y="2085"/>
                  </a:cubicBezTo>
                  <a:cubicBezTo>
                    <a:pt x="145342" y="2039"/>
                    <a:pt x="145325" y="2024"/>
                    <a:pt x="145308" y="2024"/>
                  </a:cubicBezTo>
                  <a:cubicBezTo>
                    <a:pt x="145287" y="2024"/>
                    <a:pt x="145266" y="2045"/>
                    <a:pt x="145252" y="2059"/>
                  </a:cubicBezTo>
                  <a:cubicBezTo>
                    <a:pt x="145211" y="2101"/>
                    <a:pt x="145186" y="2142"/>
                    <a:pt x="145137" y="2142"/>
                  </a:cubicBezTo>
                  <a:cubicBezTo>
                    <a:pt x="145126" y="2142"/>
                    <a:pt x="145114" y="2140"/>
                    <a:pt x="145100" y="2135"/>
                  </a:cubicBezTo>
                  <a:cubicBezTo>
                    <a:pt x="145023" y="2110"/>
                    <a:pt x="144947" y="2110"/>
                    <a:pt x="144871" y="2110"/>
                  </a:cubicBezTo>
                  <a:lnTo>
                    <a:pt x="144845" y="2110"/>
                  </a:lnTo>
                  <a:cubicBezTo>
                    <a:pt x="144845" y="2161"/>
                    <a:pt x="144820" y="2237"/>
                    <a:pt x="144795" y="2237"/>
                  </a:cubicBezTo>
                  <a:cubicBezTo>
                    <a:pt x="144708" y="2254"/>
                    <a:pt x="144622" y="2307"/>
                    <a:pt x="144528" y="2307"/>
                  </a:cubicBezTo>
                  <a:cubicBezTo>
                    <a:pt x="144483" y="2307"/>
                    <a:pt x="144437" y="2295"/>
                    <a:pt x="144388" y="2263"/>
                  </a:cubicBezTo>
                  <a:lnTo>
                    <a:pt x="144312" y="2263"/>
                  </a:lnTo>
                  <a:cubicBezTo>
                    <a:pt x="144312" y="2288"/>
                    <a:pt x="144286" y="2288"/>
                    <a:pt x="144261" y="2288"/>
                  </a:cubicBezTo>
                  <a:cubicBezTo>
                    <a:pt x="144223" y="2345"/>
                    <a:pt x="144156" y="2374"/>
                    <a:pt x="144082" y="2374"/>
                  </a:cubicBezTo>
                  <a:cubicBezTo>
                    <a:pt x="144058" y="2374"/>
                    <a:pt x="144032" y="2371"/>
                    <a:pt x="144007" y="2364"/>
                  </a:cubicBezTo>
                  <a:cubicBezTo>
                    <a:pt x="143778" y="2364"/>
                    <a:pt x="143549" y="2339"/>
                    <a:pt x="143346" y="2288"/>
                  </a:cubicBezTo>
                  <a:cubicBezTo>
                    <a:pt x="143337" y="2279"/>
                    <a:pt x="143329" y="2277"/>
                    <a:pt x="143320" y="2277"/>
                  </a:cubicBezTo>
                  <a:cubicBezTo>
                    <a:pt x="143304" y="2277"/>
                    <a:pt x="143287" y="2288"/>
                    <a:pt x="143270" y="2288"/>
                  </a:cubicBezTo>
                  <a:cubicBezTo>
                    <a:pt x="143237" y="2321"/>
                    <a:pt x="143210" y="2332"/>
                    <a:pt x="143185" y="2332"/>
                  </a:cubicBezTo>
                  <a:cubicBezTo>
                    <a:pt x="143133" y="2332"/>
                    <a:pt x="143093" y="2280"/>
                    <a:pt x="143041" y="2263"/>
                  </a:cubicBezTo>
                  <a:cubicBezTo>
                    <a:pt x="142990" y="2279"/>
                    <a:pt x="142939" y="2288"/>
                    <a:pt x="142889" y="2288"/>
                  </a:cubicBezTo>
                  <a:cubicBezTo>
                    <a:pt x="142790" y="2288"/>
                    <a:pt x="142694" y="2254"/>
                    <a:pt x="142609" y="2186"/>
                  </a:cubicBezTo>
                  <a:cubicBezTo>
                    <a:pt x="142579" y="2172"/>
                    <a:pt x="142559" y="2157"/>
                    <a:pt x="142532" y="2157"/>
                  </a:cubicBezTo>
                  <a:cubicBezTo>
                    <a:pt x="142512" y="2157"/>
                    <a:pt x="142489" y="2165"/>
                    <a:pt x="142456" y="2186"/>
                  </a:cubicBezTo>
                  <a:cubicBezTo>
                    <a:pt x="142431" y="2195"/>
                    <a:pt x="142405" y="2198"/>
                    <a:pt x="142381" y="2198"/>
                  </a:cubicBezTo>
                  <a:cubicBezTo>
                    <a:pt x="142332" y="2198"/>
                    <a:pt x="142287" y="2186"/>
                    <a:pt x="142253" y="2186"/>
                  </a:cubicBezTo>
                  <a:cubicBezTo>
                    <a:pt x="142088" y="2161"/>
                    <a:pt x="141929" y="2148"/>
                    <a:pt x="141770" y="2148"/>
                  </a:cubicBezTo>
                  <a:cubicBezTo>
                    <a:pt x="141611" y="2148"/>
                    <a:pt x="141452" y="2161"/>
                    <a:pt x="141287" y="2186"/>
                  </a:cubicBezTo>
                  <a:cubicBezTo>
                    <a:pt x="141265" y="2191"/>
                    <a:pt x="141243" y="2193"/>
                    <a:pt x="141220" y="2193"/>
                  </a:cubicBezTo>
                  <a:cubicBezTo>
                    <a:pt x="141110" y="2193"/>
                    <a:pt x="140995" y="2143"/>
                    <a:pt x="140931" y="2059"/>
                  </a:cubicBezTo>
                  <a:cubicBezTo>
                    <a:pt x="140874" y="1988"/>
                    <a:pt x="140833" y="1956"/>
                    <a:pt x="140790" y="1956"/>
                  </a:cubicBezTo>
                  <a:cubicBezTo>
                    <a:pt x="140756" y="1956"/>
                    <a:pt x="140722" y="1975"/>
                    <a:pt x="140677" y="2008"/>
                  </a:cubicBezTo>
                  <a:cubicBezTo>
                    <a:pt x="140636" y="2049"/>
                    <a:pt x="140603" y="2075"/>
                    <a:pt x="140565" y="2075"/>
                  </a:cubicBezTo>
                  <a:cubicBezTo>
                    <a:pt x="140532" y="2075"/>
                    <a:pt x="140496" y="2056"/>
                    <a:pt x="140448" y="2008"/>
                  </a:cubicBezTo>
                  <a:cubicBezTo>
                    <a:pt x="140448" y="2000"/>
                    <a:pt x="140437" y="1997"/>
                    <a:pt x="140421" y="1997"/>
                  </a:cubicBezTo>
                  <a:cubicBezTo>
                    <a:pt x="140389" y="1997"/>
                    <a:pt x="140338" y="2008"/>
                    <a:pt x="140321" y="2008"/>
                  </a:cubicBezTo>
                  <a:cubicBezTo>
                    <a:pt x="140301" y="1982"/>
                    <a:pt x="140281" y="1973"/>
                    <a:pt x="140262" y="1973"/>
                  </a:cubicBezTo>
                  <a:cubicBezTo>
                    <a:pt x="140217" y="1973"/>
                    <a:pt x="140172" y="2019"/>
                    <a:pt x="140127" y="2019"/>
                  </a:cubicBezTo>
                  <a:cubicBezTo>
                    <a:pt x="140116" y="2019"/>
                    <a:pt x="140104" y="2016"/>
                    <a:pt x="140093" y="2008"/>
                  </a:cubicBezTo>
                  <a:cubicBezTo>
                    <a:pt x="140016" y="1958"/>
                    <a:pt x="139915" y="1907"/>
                    <a:pt x="139838" y="1856"/>
                  </a:cubicBezTo>
                  <a:cubicBezTo>
                    <a:pt x="139813" y="1830"/>
                    <a:pt x="139762" y="1830"/>
                    <a:pt x="139737" y="1830"/>
                  </a:cubicBezTo>
                  <a:cubicBezTo>
                    <a:pt x="139643" y="1736"/>
                    <a:pt x="139520" y="1684"/>
                    <a:pt x="139401" y="1684"/>
                  </a:cubicBezTo>
                  <a:cubicBezTo>
                    <a:pt x="139360" y="1684"/>
                    <a:pt x="139319" y="1690"/>
                    <a:pt x="139279" y="1703"/>
                  </a:cubicBezTo>
                  <a:cubicBezTo>
                    <a:pt x="139229" y="1703"/>
                    <a:pt x="139189" y="1726"/>
                    <a:pt x="139146" y="1726"/>
                  </a:cubicBezTo>
                  <a:cubicBezTo>
                    <a:pt x="139124" y="1726"/>
                    <a:pt x="139101" y="1720"/>
                    <a:pt x="139076" y="1703"/>
                  </a:cubicBezTo>
                  <a:lnTo>
                    <a:pt x="139051" y="1703"/>
                  </a:lnTo>
                  <a:cubicBezTo>
                    <a:pt x="138949" y="1856"/>
                    <a:pt x="138746" y="1881"/>
                    <a:pt x="138619" y="2008"/>
                  </a:cubicBezTo>
                  <a:cubicBezTo>
                    <a:pt x="138605" y="1995"/>
                    <a:pt x="138592" y="1989"/>
                    <a:pt x="138579" y="1989"/>
                  </a:cubicBezTo>
                  <a:cubicBezTo>
                    <a:pt x="138532" y="1989"/>
                    <a:pt x="138492" y="2069"/>
                    <a:pt x="138443" y="2069"/>
                  </a:cubicBezTo>
                  <a:cubicBezTo>
                    <a:pt x="138434" y="2069"/>
                    <a:pt x="138425" y="2066"/>
                    <a:pt x="138415" y="2059"/>
                  </a:cubicBezTo>
                  <a:cubicBezTo>
                    <a:pt x="138314" y="2008"/>
                    <a:pt x="138237" y="2008"/>
                    <a:pt x="138212" y="1932"/>
                  </a:cubicBezTo>
                  <a:cubicBezTo>
                    <a:pt x="138170" y="1941"/>
                    <a:pt x="138141" y="1946"/>
                    <a:pt x="138122" y="1946"/>
                  </a:cubicBezTo>
                  <a:cubicBezTo>
                    <a:pt x="138082" y="1946"/>
                    <a:pt x="138076" y="1924"/>
                    <a:pt x="138059" y="1856"/>
                  </a:cubicBezTo>
                  <a:lnTo>
                    <a:pt x="137831" y="1856"/>
                  </a:lnTo>
                  <a:cubicBezTo>
                    <a:pt x="137805" y="1856"/>
                    <a:pt x="137780" y="1881"/>
                    <a:pt x="137729" y="1881"/>
                  </a:cubicBezTo>
                  <a:cubicBezTo>
                    <a:pt x="137576" y="1856"/>
                    <a:pt x="137399" y="1856"/>
                    <a:pt x="137221" y="1856"/>
                  </a:cubicBezTo>
                  <a:cubicBezTo>
                    <a:pt x="137160" y="1856"/>
                    <a:pt x="137099" y="1823"/>
                    <a:pt x="137051" y="1823"/>
                  </a:cubicBezTo>
                  <a:cubicBezTo>
                    <a:pt x="137039" y="1823"/>
                    <a:pt x="137027" y="1825"/>
                    <a:pt x="137017" y="1830"/>
                  </a:cubicBezTo>
                  <a:cubicBezTo>
                    <a:pt x="136887" y="1868"/>
                    <a:pt x="136757" y="1891"/>
                    <a:pt x="136627" y="1891"/>
                  </a:cubicBezTo>
                  <a:cubicBezTo>
                    <a:pt x="136579" y="1891"/>
                    <a:pt x="136531" y="1888"/>
                    <a:pt x="136484" y="1881"/>
                  </a:cubicBezTo>
                  <a:cubicBezTo>
                    <a:pt x="136433" y="2059"/>
                    <a:pt x="136433" y="2059"/>
                    <a:pt x="136280" y="2059"/>
                  </a:cubicBezTo>
                  <a:cubicBezTo>
                    <a:pt x="136306" y="1958"/>
                    <a:pt x="136306" y="1907"/>
                    <a:pt x="136179" y="1881"/>
                  </a:cubicBezTo>
                  <a:cubicBezTo>
                    <a:pt x="136130" y="1857"/>
                    <a:pt x="136076" y="1845"/>
                    <a:pt x="136021" y="1845"/>
                  </a:cubicBezTo>
                  <a:cubicBezTo>
                    <a:pt x="135906" y="1845"/>
                    <a:pt x="135790" y="1897"/>
                    <a:pt x="135721" y="1983"/>
                  </a:cubicBezTo>
                  <a:cubicBezTo>
                    <a:pt x="135670" y="2034"/>
                    <a:pt x="135619" y="2059"/>
                    <a:pt x="135569" y="2085"/>
                  </a:cubicBezTo>
                  <a:cubicBezTo>
                    <a:pt x="135522" y="2147"/>
                    <a:pt x="135465" y="2191"/>
                    <a:pt x="135404" y="2191"/>
                  </a:cubicBezTo>
                  <a:cubicBezTo>
                    <a:pt x="135367" y="2191"/>
                    <a:pt x="135328" y="2174"/>
                    <a:pt x="135289" y="2135"/>
                  </a:cubicBezTo>
                  <a:cubicBezTo>
                    <a:pt x="135248" y="2084"/>
                    <a:pt x="135215" y="2066"/>
                    <a:pt x="135187" y="2066"/>
                  </a:cubicBezTo>
                  <a:cubicBezTo>
                    <a:pt x="135146" y="2066"/>
                    <a:pt x="135116" y="2105"/>
                    <a:pt x="135086" y="2135"/>
                  </a:cubicBezTo>
                  <a:cubicBezTo>
                    <a:pt x="135054" y="2167"/>
                    <a:pt x="135003" y="2189"/>
                    <a:pt x="134951" y="2189"/>
                  </a:cubicBezTo>
                  <a:cubicBezTo>
                    <a:pt x="134919" y="2189"/>
                    <a:pt x="134886" y="2180"/>
                    <a:pt x="134857" y="2161"/>
                  </a:cubicBezTo>
                  <a:cubicBezTo>
                    <a:pt x="134806" y="2135"/>
                    <a:pt x="134730" y="2135"/>
                    <a:pt x="134654" y="2135"/>
                  </a:cubicBezTo>
                  <a:lnTo>
                    <a:pt x="134552" y="2135"/>
                  </a:lnTo>
                  <a:cubicBezTo>
                    <a:pt x="134497" y="2143"/>
                    <a:pt x="134459" y="2149"/>
                    <a:pt x="134431" y="2149"/>
                  </a:cubicBezTo>
                  <a:cubicBezTo>
                    <a:pt x="134369" y="2149"/>
                    <a:pt x="134358" y="2122"/>
                    <a:pt x="134323" y="2034"/>
                  </a:cubicBezTo>
                  <a:cubicBezTo>
                    <a:pt x="134298" y="2034"/>
                    <a:pt x="134272" y="2008"/>
                    <a:pt x="134247" y="2008"/>
                  </a:cubicBezTo>
                  <a:lnTo>
                    <a:pt x="133866" y="2008"/>
                  </a:lnTo>
                  <a:cubicBezTo>
                    <a:pt x="133815" y="2085"/>
                    <a:pt x="133713" y="2059"/>
                    <a:pt x="133637" y="2085"/>
                  </a:cubicBezTo>
                  <a:cubicBezTo>
                    <a:pt x="133542" y="2138"/>
                    <a:pt x="133438" y="2164"/>
                    <a:pt x="133336" y="2164"/>
                  </a:cubicBezTo>
                  <a:cubicBezTo>
                    <a:pt x="133193" y="2164"/>
                    <a:pt x="133055" y="2112"/>
                    <a:pt x="132951" y="2008"/>
                  </a:cubicBezTo>
                  <a:cubicBezTo>
                    <a:pt x="132917" y="2015"/>
                    <a:pt x="132883" y="2018"/>
                    <a:pt x="132849" y="2018"/>
                  </a:cubicBezTo>
                  <a:cubicBezTo>
                    <a:pt x="132757" y="2018"/>
                    <a:pt x="132669" y="1995"/>
                    <a:pt x="132595" y="1958"/>
                  </a:cubicBezTo>
                  <a:lnTo>
                    <a:pt x="132570" y="1958"/>
                  </a:lnTo>
                  <a:cubicBezTo>
                    <a:pt x="132544" y="1983"/>
                    <a:pt x="132519" y="1989"/>
                    <a:pt x="132493" y="1989"/>
                  </a:cubicBezTo>
                  <a:cubicBezTo>
                    <a:pt x="132468" y="1989"/>
                    <a:pt x="132442" y="1983"/>
                    <a:pt x="132417" y="1983"/>
                  </a:cubicBezTo>
                  <a:cubicBezTo>
                    <a:pt x="132417" y="2020"/>
                    <a:pt x="132390" y="2044"/>
                    <a:pt x="132365" y="2044"/>
                  </a:cubicBezTo>
                  <a:cubicBezTo>
                    <a:pt x="132356" y="2044"/>
                    <a:pt x="132348" y="2041"/>
                    <a:pt x="132341" y="2034"/>
                  </a:cubicBezTo>
                  <a:cubicBezTo>
                    <a:pt x="132315" y="2034"/>
                    <a:pt x="132188" y="1958"/>
                    <a:pt x="132137" y="1932"/>
                  </a:cubicBezTo>
                  <a:cubicBezTo>
                    <a:pt x="132061" y="1907"/>
                    <a:pt x="132087" y="1881"/>
                    <a:pt x="132137" y="1856"/>
                  </a:cubicBezTo>
                  <a:cubicBezTo>
                    <a:pt x="132137" y="1780"/>
                    <a:pt x="132010" y="1703"/>
                    <a:pt x="132137" y="1627"/>
                  </a:cubicBezTo>
                  <a:cubicBezTo>
                    <a:pt x="132137" y="1551"/>
                    <a:pt x="132087" y="1475"/>
                    <a:pt x="132214" y="1449"/>
                  </a:cubicBezTo>
                  <a:lnTo>
                    <a:pt x="132290" y="1449"/>
                  </a:lnTo>
                  <a:cubicBezTo>
                    <a:pt x="132265" y="1449"/>
                    <a:pt x="132265" y="1424"/>
                    <a:pt x="132290" y="1398"/>
                  </a:cubicBezTo>
                  <a:lnTo>
                    <a:pt x="132061" y="1297"/>
                  </a:lnTo>
                  <a:cubicBezTo>
                    <a:pt x="131934" y="1297"/>
                    <a:pt x="131782" y="1246"/>
                    <a:pt x="131680" y="1170"/>
                  </a:cubicBezTo>
                  <a:lnTo>
                    <a:pt x="131451" y="1170"/>
                  </a:lnTo>
                  <a:cubicBezTo>
                    <a:pt x="131416" y="1217"/>
                    <a:pt x="131380" y="1237"/>
                    <a:pt x="131342" y="1237"/>
                  </a:cubicBezTo>
                  <a:cubicBezTo>
                    <a:pt x="131299" y="1237"/>
                    <a:pt x="131252" y="1210"/>
                    <a:pt x="131197" y="1170"/>
                  </a:cubicBezTo>
                  <a:lnTo>
                    <a:pt x="130841" y="1170"/>
                  </a:lnTo>
                  <a:cubicBezTo>
                    <a:pt x="130689" y="1119"/>
                    <a:pt x="130511" y="1170"/>
                    <a:pt x="130358" y="1093"/>
                  </a:cubicBezTo>
                  <a:cubicBezTo>
                    <a:pt x="130324" y="1076"/>
                    <a:pt x="130297" y="1069"/>
                    <a:pt x="130276" y="1069"/>
                  </a:cubicBezTo>
                  <a:cubicBezTo>
                    <a:pt x="130202" y="1069"/>
                    <a:pt x="130189" y="1150"/>
                    <a:pt x="130130" y="1170"/>
                  </a:cubicBezTo>
                  <a:cubicBezTo>
                    <a:pt x="130062" y="1192"/>
                    <a:pt x="130034" y="1275"/>
                    <a:pt x="129957" y="1275"/>
                  </a:cubicBezTo>
                  <a:cubicBezTo>
                    <a:pt x="129948" y="1275"/>
                    <a:pt x="129937" y="1274"/>
                    <a:pt x="129926" y="1271"/>
                  </a:cubicBezTo>
                  <a:cubicBezTo>
                    <a:pt x="129901" y="1271"/>
                    <a:pt x="129850" y="1221"/>
                    <a:pt x="129825" y="1221"/>
                  </a:cubicBezTo>
                  <a:cubicBezTo>
                    <a:pt x="129748" y="1297"/>
                    <a:pt x="129659" y="1309"/>
                    <a:pt x="129567" y="1309"/>
                  </a:cubicBezTo>
                  <a:cubicBezTo>
                    <a:pt x="129521" y="1309"/>
                    <a:pt x="129474" y="1306"/>
                    <a:pt x="129428" y="1306"/>
                  </a:cubicBezTo>
                  <a:cubicBezTo>
                    <a:pt x="129381" y="1306"/>
                    <a:pt x="129335" y="1309"/>
                    <a:pt x="129291" y="1322"/>
                  </a:cubicBezTo>
                  <a:lnTo>
                    <a:pt x="129240" y="1322"/>
                  </a:lnTo>
                  <a:cubicBezTo>
                    <a:pt x="129209" y="1354"/>
                    <a:pt x="129177" y="1375"/>
                    <a:pt x="129152" y="1375"/>
                  </a:cubicBezTo>
                  <a:cubicBezTo>
                    <a:pt x="129136" y="1375"/>
                    <a:pt x="129123" y="1367"/>
                    <a:pt x="129113" y="1348"/>
                  </a:cubicBezTo>
                  <a:cubicBezTo>
                    <a:pt x="129062" y="1246"/>
                    <a:pt x="129037" y="1144"/>
                    <a:pt x="129037" y="1068"/>
                  </a:cubicBezTo>
                  <a:cubicBezTo>
                    <a:pt x="129059" y="957"/>
                    <a:pt x="129023" y="885"/>
                    <a:pt x="128963" y="885"/>
                  </a:cubicBezTo>
                  <a:cubicBezTo>
                    <a:pt x="128954" y="885"/>
                    <a:pt x="128945" y="887"/>
                    <a:pt x="128935" y="890"/>
                  </a:cubicBezTo>
                  <a:cubicBezTo>
                    <a:pt x="128884" y="916"/>
                    <a:pt x="128833" y="916"/>
                    <a:pt x="128783" y="916"/>
                  </a:cubicBezTo>
                  <a:cubicBezTo>
                    <a:pt x="128681" y="941"/>
                    <a:pt x="128579" y="941"/>
                    <a:pt x="128478" y="966"/>
                  </a:cubicBezTo>
                  <a:cubicBezTo>
                    <a:pt x="128468" y="971"/>
                    <a:pt x="128459" y="973"/>
                    <a:pt x="128450" y="973"/>
                  </a:cubicBezTo>
                  <a:cubicBezTo>
                    <a:pt x="128410" y="973"/>
                    <a:pt x="128376" y="932"/>
                    <a:pt x="128376" y="890"/>
                  </a:cubicBezTo>
                  <a:cubicBezTo>
                    <a:pt x="128376" y="865"/>
                    <a:pt x="128376" y="814"/>
                    <a:pt x="128325" y="814"/>
                  </a:cubicBezTo>
                  <a:cubicBezTo>
                    <a:pt x="128283" y="898"/>
                    <a:pt x="128189" y="947"/>
                    <a:pt x="128100" y="947"/>
                  </a:cubicBezTo>
                  <a:cubicBezTo>
                    <a:pt x="128081" y="947"/>
                    <a:pt x="128063" y="945"/>
                    <a:pt x="128046" y="941"/>
                  </a:cubicBezTo>
                  <a:cubicBezTo>
                    <a:pt x="128017" y="927"/>
                    <a:pt x="127989" y="920"/>
                    <a:pt x="127961" y="920"/>
                  </a:cubicBezTo>
                  <a:cubicBezTo>
                    <a:pt x="127889" y="920"/>
                    <a:pt x="127821" y="962"/>
                    <a:pt x="127766" y="1017"/>
                  </a:cubicBezTo>
                  <a:cubicBezTo>
                    <a:pt x="127741" y="1043"/>
                    <a:pt x="127715" y="1093"/>
                    <a:pt x="127664" y="1119"/>
                  </a:cubicBezTo>
                  <a:cubicBezTo>
                    <a:pt x="127639" y="1119"/>
                    <a:pt x="127588" y="1119"/>
                    <a:pt x="127588" y="1068"/>
                  </a:cubicBezTo>
                  <a:cubicBezTo>
                    <a:pt x="127588" y="992"/>
                    <a:pt x="127588" y="890"/>
                    <a:pt x="127613" y="814"/>
                  </a:cubicBezTo>
                  <a:cubicBezTo>
                    <a:pt x="127613" y="788"/>
                    <a:pt x="127613" y="763"/>
                    <a:pt x="127613" y="738"/>
                  </a:cubicBezTo>
                  <a:cubicBezTo>
                    <a:pt x="127584" y="708"/>
                    <a:pt x="127529" y="679"/>
                    <a:pt x="127483" y="679"/>
                  </a:cubicBezTo>
                  <a:cubicBezTo>
                    <a:pt x="127450" y="679"/>
                    <a:pt x="127421" y="695"/>
                    <a:pt x="127410" y="738"/>
                  </a:cubicBezTo>
                  <a:cubicBezTo>
                    <a:pt x="127385" y="814"/>
                    <a:pt x="127232" y="839"/>
                    <a:pt x="127181" y="865"/>
                  </a:cubicBezTo>
                  <a:cubicBezTo>
                    <a:pt x="127115" y="865"/>
                    <a:pt x="127106" y="728"/>
                    <a:pt x="127037" y="728"/>
                  </a:cubicBezTo>
                  <a:cubicBezTo>
                    <a:pt x="127027" y="728"/>
                    <a:pt x="127016" y="731"/>
                    <a:pt x="127003" y="738"/>
                  </a:cubicBezTo>
                  <a:cubicBezTo>
                    <a:pt x="126946" y="760"/>
                    <a:pt x="126879" y="773"/>
                    <a:pt x="126811" y="773"/>
                  </a:cubicBezTo>
                  <a:cubicBezTo>
                    <a:pt x="126727" y="773"/>
                    <a:pt x="126641" y="754"/>
                    <a:pt x="126571" y="712"/>
                  </a:cubicBezTo>
                  <a:cubicBezTo>
                    <a:pt x="126521" y="712"/>
                    <a:pt x="126470" y="712"/>
                    <a:pt x="126470" y="661"/>
                  </a:cubicBezTo>
                  <a:cubicBezTo>
                    <a:pt x="126470" y="661"/>
                    <a:pt x="126546" y="636"/>
                    <a:pt x="126571" y="636"/>
                  </a:cubicBezTo>
                  <a:cubicBezTo>
                    <a:pt x="126605" y="568"/>
                    <a:pt x="126662" y="557"/>
                    <a:pt x="126718" y="557"/>
                  </a:cubicBezTo>
                  <a:cubicBezTo>
                    <a:pt x="126747" y="557"/>
                    <a:pt x="126775" y="560"/>
                    <a:pt x="126800" y="560"/>
                  </a:cubicBezTo>
                  <a:cubicBezTo>
                    <a:pt x="126876" y="560"/>
                    <a:pt x="126902" y="560"/>
                    <a:pt x="126927" y="585"/>
                  </a:cubicBezTo>
                  <a:cubicBezTo>
                    <a:pt x="126978" y="585"/>
                    <a:pt x="127029" y="585"/>
                    <a:pt x="127054" y="534"/>
                  </a:cubicBezTo>
                  <a:cubicBezTo>
                    <a:pt x="127105" y="483"/>
                    <a:pt x="127054" y="433"/>
                    <a:pt x="127029" y="382"/>
                  </a:cubicBezTo>
                  <a:cubicBezTo>
                    <a:pt x="126978" y="356"/>
                    <a:pt x="126927" y="331"/>
                    <a:pt x="126927" y="280"/>
                  </a:cubicBezTo>
                  <a:cubicBezTo>
                    <a:pt x="126940" y="242"/>
                    <a:pt x="126953" y="236"/>
                    <a:pt x="126965" y="236"/>
                  </a:cubicBezTo>
                  <a:cubicBezTo>
                    <a:pt x="126972" y="236"/>
                    <a:pt x="126978" y="237"/>
                    <a:pt x="126984" y="237"/>
                  </a:cubicBezTo>
                  <a:cubicBezTo>
                    <a:pt x="126991" y="237"/>
                    <a:pt x="126997" y="236"/>
                    <a:pt x="127003" y="229"/>
                  </a:cubicBezTo>
                  <a:cubicBezTo>
                    <a:pt x="127029" y="178"/>
                    <a:pt x="127029" y="102"/>
                    <a:pt x="127003" y="51"/>
                  </a:cubicBezTo>
                  <a:lnTo>
                    <a:pt x="126953" y="51"/>
                  </a:lnTo>
                  <a:cubicBezTo>
                    <a:pt x="126953" y="148"/>
                    <a:pt x="126902" y="183"/>
                    <a:pt x="126838" y="183"/>
                  </a:cubicBezTo>
                  <a:cubicBezTo>
                    <a:pt x="126802" y="183"/>
                    <a:pt x="126761" y="172"/>
                    <a:pt x="126724" y="153"/>
                  </a:cubicBezTo>
                  <a:cubicBezTo>
                    <a:pt x="126673" y="204"/>
                    <a:pt x="126648" y="280"/>
                    <a:pt x="126597" y="331"/>
                  </a:cubicBezTo>
                  <a:cubicBezTo>
                    <a:pt x="126571" y="356"/>
                    <a:pt x="126559" y="369"/>
                    <a:pt x="126549" y="369"/>
                  </a:cubicBezTo>
                  <a:cubicBezTo>
                    <a:pt x="126540" y="369"/>
                    <a:pt x="126533" y="356"/>
                    <a:pt x="126521" y="331"/>
                  </a:cubicBezTo>
                  <a:cubicBezTo>
                    <a:pt x="126521" y="280"/>
                    <a:pt x="126521" y="255"/>
                    <a:pt x="126521" y="229"/>
                  </a:cubicBezTo>
                  <a:cubicBezTo>
                    <a:pt x="126511" y="231"/>
                    <a:pt x="126502" y="232"/>
                    <a:pt x="126494" y="232"/>
                  </a:cubicBezTo>
                  <a:cubicBezTo>
                    <a:pt x="126393" y="232"/>
                    <a:pt x="126386" y="100"/>
                    <a:pt x="126292" y="77"/>
                  </a:cubicBezTo>
                  <a:cubicBezTo>
                    <a:pt x="126241" y="77"/>
                    <a:pt x="126190" y="102"/>
                    <a:pt x="126139" y="153"/>
                  </a:cubicBezTo>
                  <a:cubicBezTo>
                    <a:pt x="126125" y="168"/>
                    <a:pt x="126110" y="182"/>
                    <a:pt x="126095" y="182"/>
                  </a:cubicBezTo>
                  <a:cubicBezTo>
                    <a:pt x="126085" y="182"/>
                    <a:pt x="126074" y="175"/>
                    <a:pt x="126063" y="153"/>
                  </a:cubicBezTo>
                  <a:cubicBezTo>
                    <a:pt x="126038" y="128"/>
                    <a:pt x="126063" y="102"/>
                    <a:pt x="126089" y="77"/>
                  </a:cubicBezTo>
                  <a:lnTo>
                    <a:pt x="125987"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8" name="Google Shape;158;p22"/>
            <p:cNvSpPr/>
            <p:nvPr/>
          </p:nvSpPr>
          <p:spPr>
            <a:xfrm>
              <a:off x="975175" y="2777425"/>
              <a:ext cx="25" cy="675"/>
            </a:xfrm>
            <a:custGeom>
              <a:rect b="b" l="l" r="r" t="t"/>
              <a:pathLst>
                <a:path extrusionOk="0" h="27" w="1">
                  <a:moveTo>
                    <a:pt x="0" y="1"/>
                  </a:moveTo>
                  <a:lnTo>
                    <a:pt x="0"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9" name="Google Shape;159;p22"/>
            <p:cNvSpPr/>
            <p:nvPr/>
          </p:nvSpPr>
          <p:spPr>
            <a:xfrm>
              <a:off x="5962400" y="2770450"/>
              <a:ext cx="25" cy="650"/>
            </a:xfrm>
            <a:custGeom>
              <a:rect b="b" l="l" r="r" t="t"/>
              <a:pathLst>
                <a:path extrusionOk="0" h="26" w="1">
                  <a:moveTo>
                    <a:pt x="0" y="0"/>
                  </a:moveTo>
                  <a:lnTo>
                    <a:pt x="0" y="26"/>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0" name="Google Shape;160;p22"/>
            <p:cNvSpPr/>
            <p:nvPr/>
          </p:nvSpPr>
          <p:spPr>
            <a:xfrm>
              <a:off x="5942700" y="2768525"/>
              <a:ext cx="25" cy="675"/>
            </a:xfrm>
            <a:custGeom>
              <a:rect b="b" l="l" r="r" t="t"/>
              <a:pathLst>
                <a:path extrusionOk="0" h="27" w="1">
                  <a:moveTo>
                    <a:pt x="0" y="1"/>
                  </a:moveTo>
                  <a:lnTo>
                    <a:pt x="0" y="1"/>
                  </a:lnTo>
                  <a:cubicBezTo>
                    <a:pt x="0" y="1"/>
                    <a:pt x="0" y="26"/>
                    <a:pt x="0"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1" name="Google Shape;161;p22"/>
            <p:cNvSpPr/>
            <p:nvPr/>
          </p:nvSpPr>
          <p:spPr>
            <a:xfrm>
              <a:off x="6198125" y="2752650"/>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2" name="Google Shape;162;p22"/>
            <p:cNvSpPr/>
            <p:nvPr/>
          </p:nvSpPr>
          <p:spPr>
            <a:xfrm>
              <a:off x="238750" y="2757100"/>
              <a:ext cx="650" cy="650"/>
            </a:xfrm>
            <a:custGeom>
              <a:rect b="b" l="l" r="r" t="t"/>
              <a:pathLst>
                <a:path extrusionOk="0" h="26" w="26">
                  <a:moveTo>
                    <a:pt x="0" y="0"/>
                  </a:moveTo>
                  <a:lnTo>
                    <a:pt x="0" y="26"/>
                  </a:lnTo>
                  <a:cubicBezTo>
                    <a:pt x="26" y="26"/>
                    <a:pt x="26" y="26"/>
                    <a:pt x="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3" name="Google Shape;163;p22"/>
            <p:cNvSpPr/>
            <p:nvPr/>
          </p:nvSpPr>
          <p:spPr>
            <a:xfrm>
              <a:off x="7358350" y="2800950"/>
              <a:ext cx="25" cy="1275"/>
            </a:xfrm>
            <a:custGeom>
              <a:rect b="b" l="l" r="r" t="t"/>
              <a:pathLst>
                <a:path extrusionOk="0" h="51" w="1">
                  <a:moveTo>
                    <a:pt x="1" y="51"/>
                  </a:moveTo>
                  <a:lnTo>
                    <a:pt x="1" y="51"/>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4" name="Google Shape;164;p22"/>
            <p:cNvSpPr/>
            <p:nvPr/>
          </p:nvSpPr>
          <p:spPr>
            <a:xfrm>
              <a:off x="6370325" y="2795850"/>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5" name="Google Shape;165;p22"/>
            <p:cNvSpPr/>
            <p:nvPr/>
          </p:nvSpPr>
          <p:spPr>
            <a:xfrm>
              <a:off x="6213375" y="2741225"/>
              <a:ext cx="25" cy="25"/>
            </a:xfrm>
            <a:custGeom>
              <a:rect b="b" l="l" r="r" t="t"/>
              <a:pathLst>
                <a:path extrusionOk="0" h="1" w="1">
                  <a:moveTo>
                    <a:pt x="0" y="0"/>
                  </a:move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6" name="Google Shape;166;p22"/>
            <p:cNvSpPr/>
            <p:nvPr/>
          </p:nvSpPr>
          <p:spPr>
            <a:xfrm>
              <a:off x="6214000" y="27736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7" name="Google Shape;167;p22"/>
            <p:cNvSpPr/>
            <p:nvPr/>
          </p:nvSpPr>
          <p:spPr>
            <a:xfrm>
              <a:off x="6251500" y="2767900"/>
              <a:ext cx="25" cy="25"/>
            </a:xfrm>
            <a:custGeom>
              <a:rect b="b" l="l" r="r" t="t"/>
              <a:pathLst>
                <a:path extrusionOk="0" h="1" w="1">
                  <a:moveTo>
                    <a:pt x="0" y="0"/>
                  </a:move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8" name="Google Shape;168;p22"/>
            <p:cNvSpPr/>
            <p:nvPr/>
          </p:nvSpPr>
          <p:spPr>
            <a:xfrm>
              <a:off x="6362050" y="27844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69" name="Google Shape;169;p22"/>
            <p:cNvSpPr/>
            <p:nvPr/>
          </p:nvSpPr>
          <p:spPr>
            <a:xfrm>
              <a:off x="2401625" y="2790150"/>
              <a:ext cx="25" cy="0"/>
            </a:xfrm>
            <a:custGeom>
              <a:rect b="b" l="l" r="r" t="t"/>
              <a:pathLst>
                <a:path extrusionOk="0" h="120000"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0" name="Google Shape;170;p22"/>
            <p:cNvSpPr/>
            <p:nvPr/>
          </p:nvSpPr>
          <p:spPr>
            <a:xfrm>
              <a:off x="7358350" y="2931200"/>
              <a:ext cx="675" cy="650"/>
            </a:xfrm>
            <a:custGeom>
              <a:rect b="b" l="l" r="r" t="t"/>
              <a:pathLst>
                <a:path extrusionOk="0" h="26" w="27">
                  <a:moveTo>
                    <a:pt x="1" y="0"/>
                  </a:moveTo>
                  <a:cubicBezTo>
                    <a:pt x="1" y="0"/>
                    <a:pt x="1" y="0"/>
                    <a:pt x="1" y="26"/>
                  </a:cubicBezTo>
                  <a:lnTo>
                    <a:pt x="26" y="26"/>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1" name="Google Shape;171;p22"/>
            <p:cNvSpPr/>
            <p:nvPr/>
          </p:nvSpPr>
          <p:spPr>
            <a:xfrm>
              <a:off x="7357725" y="293182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2" name="Google Shape;172;p22"/>
            <p:cNvSpPr/>
            <p:nvPr/>
          </p:nvSpPr>
          <p:spPr>
            <a:xfrm>
              <a:off x="7357075" y="2930550"/>
              <a:ext cx="675" cy="675"/>
            </a:xfrm>
            <a:custGeom>
              <a:rect b="b" l="l" r="r" t="t"/>
              <a:pathLst>
                <a:path extrusionOk="0" h="27" w="27">
                  <a:moveTo>
                    <a:pt x="26" y="1"/>
                  </a:moveTo>
                  <a:cubicBezTo>
                    <a:pt x="26" y="26"/>
                    <a:pt x="1" y="26"/>
                    <a:pt x="1" y="26"/>
                  </a:cubicBezTo>
                  <a:lnTo>
                    <a:pt x="1" y="26"/>
                  </a:lnTo>
                  <a:cubicBezTo>
                    <a:pt x="1" y="26"/>
                    <a:pt x="26" y="26"/>
                    <a:pt x="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3" name="Google Shape;173;p22"/>
            <p:cNvSpPr/>
            <p:nvPr/>
          </p:nvSpPr>
          <p:spPr>
            <a:xfrm>
              <a:off x="7355175" y="2931825"/>
              <a:ext cx="1925" cy="25"/>
            </a:xfrm>
            <a:custGeom>
              <a:rect b="b" l="l" r="r" t="t"/>
              <a:pathLst>
                <a:path extrusionOk="0" h="1" w="77">
                  <a:moveTo>
                    <a:pt x="77" y="1"/>
                  </a:moveTo>
                  <a:cubicBezTo>
                    <a:pt x="1" y="1"/>
                    <a:pt x="26" y="1"/>
                    <a:pt x="77"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4" name="Google Shape;174;p22"/>
            <p:cNvSpPr/>
            <p:nvPr/>
          </p:nvSpPr>
          <p:spPr>
            <a:xfrm>
              <a:off x="7357725" y="2931825"/>
              <a:ext cx="650" cy="25"/>
            </a:xfrm>
            <a:custGeom>
              <a:rect b="b" l="l" r="r" t="t"/>
              <a:pathLst>
                <a:path extrusionOk="0" h="1" w="26">
                  <a:moveTo>
                    <a:pt x="26" y="1"/>
                  </a:moveTo>
                  <a:lnTo>
                    <a:pt x="0" y="1"/>
                  </a:lnTo>
                  <a:lnTo>
                    <a:pt x="0" y="1"/>
                  </a:lnTo>
                  <a:cubicBezTo>
                    <a:pt x="0" y="1"/>
                    <a:pt x="26" y="1"/>
                    <a:pt x="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5" name="Google Shape;175;p22"/>
            <p:cNvSpPr/>
            <p:nvPr/>
          </p:nvSpPr>
          <p:spPr>
            <a:xfrm>
              <a:off x="7357725" y="2931825"/>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6" name="Google Shape;176;p22"/>
            <p:cNvSpPr/>
            <p:nvPr/>
          </p:nvSpPr>
          <p:spPr>
            <a:xfrm>
              <a:off x="7358350" y="2929275"/>
              <a:ext cx="2575" cy="1950"/>
            </a:xfrm>
            <a:custGeom>
              <a:rect b="b" l="l" r="r" t="t"/>
              <a:pathLst>
                <a:path extrusionOk="0" h="78" w="103">
                  <a:moveTo>
                    <a:pt x="1" y="1"/>
                  </a:moveTo>
                  <a:lnTo>
                    <a:pt x="1" y="26"/>
                  </a:lnTo>
                  <a:cubicBezTo>
                    <a:pt x="1" y="52"/>
                    <a:pt x="51" y="77"/>
                    <a:pt x="1" y="77"/>
                  </a:cubicBezTo>
                  <a:cubicBezTo>
                    <a:pt x="77" y="77"/>
                    <a:pt x="102" y="52"/>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7" name="Google Shape;177;p22"/>
            <p:cNvSpPr/>
            <p:nvPr/>
          </p:nvSpPr>
          <p:spPr>
            <a:xfrm>
              <a:off x="7357725" y="2802850"/>
              <a:ext cx="650" cy="1300"/>
            </a:xfrm>
            <a:custGeom>
              <a:rect b="b" l="l" r="r" t="t"/>
              <a:pathLst>
                <a:path extrusionOk="0" h="52" w="26">
                  <a:moveTo>
                    <a:pt x="0" y="0"/>
                  </a:moveTo>
                  <a:cubicBezTo>
                    <a:pt x="0" y="26"/>
                    <a:pt x="0" y="26"/>
                    <a:pt x="0" y="51"/>
                  </a:cubicBezTo>
                  <a:cubicBezTo>
                    <a:pt x="26" y="26"/>
                    <a:pt x="26" y="26"/>
                    <a:pt x="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8" name="Google Shape;178;p22"/>
            <p:cNvSpPr/>
            <p:nvPr/>
          </p:nvSpPr>
          <p:spPr>
            <a:xfrm>
              <a:off x="7357725" y="2931825"/>
              <a:ext cx="650" cy="25"/>
            </a:xfrm>
            <a:custGeom>
              <a:rect b="b" l="l" r="r" t="t"/>
              <a:pathLst>
                <a:path extrusionOk="0" h="1" w="26">
                  <a:moveTo>
                    <a:pt x="26" y="1"/>
                  </a:moveTo>
                  <a:lnTo>
                    <a:pt x="0" y="1"/>
                  </a:lnTo>
                  <a:lnTo>
                    <a:pt x="0" y="1"/>
                  </a:lnTo>
                  <a:lnTo>
                    <a:pt x="26" y="1"/>
                  </a:lnTo>
                  <a:lnTo>
                    <a:pt x="26" y="1"/>
                  </a:lnTo>
                  <a:lnTo>
                    <a:pt x="26"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9" name="Google Shape;179;p22"/>
            <p:cNvSpPr/>
            <p:nvPr/>
          </p:nvSpPr>
          <p:spPr>
            <a:xfrm>
              <a:off x="7357725" y="2931825"/>
              <a:ext cx="1300" cy="500"/>
            </a:xfrm>
            <a:custGeom>
              <a:rect b="b" l="l" r="r" t="t"/>
              <a:pathLst>
                <a:path extrusionOk="0" h="20" w="52">
                  <a:moveTo>
                    <a:pt x="51" y="1"/>
                  </a:moveTo>
                  <a:lnTo>
                    <a:pt x="51" y="1"/>
                  </a:lnTo>
                  <a:cubicBezTo>
                    <a:pt x="40" y="11"/>
                    <a:pt x="29" y="18"/>
                    <a:pt x="20" y="19"/>
                  </a:cubicBezTo>
                  <a:lnTo>
                    <a:pt x="20" y="19"/>
                  </a:lnTo>
                  <a:cubicBezTo>
                    <a:pt x="10" y="18"/>
                    <a:pt x="0" y="12"/>
                    <a:pt x="0" y="1"/>
                  </a:cubicBezTo>
                  <a:lnTo>
                    <a:pt x="0" y="1"/>
                  </a:lnTo>
                  <a:cubicBezTo>
                    <a:pt x="0" y="13"/>
                    <a:pt x="7" y="20"/>
                    <a:pt x="16" y="20"/>
                  </a:cubicBezTo>
                  <a:cubicBezTo>
                    <a:pt x="17" y="20"/>
                    <a:pt x="19" y="20"/>
                    <a:pt x="20" y="19"/>
                  </a:cubicBezTo>
                  <a:lnTo>
                    <a:pt x="20" y="19"/>
                  </a:lnTo>
                  <a:cubicBezTo>
                    <a:pt x="22" y="20"/>
                    <a:pt x="24" y="20"/>
                    <a:pt x="26" y="20"/>
                  </a:cubicBezTo>
                  <a:cubicBezTo>
                    <a:pt x="38" y="20"/>
                    <a:pt x="51" y="13"/>
                    <a:pt x="5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0" name="Google Shape;180;p22"/>
            <p:cNvSpPr/>
            <p:nvPr/>
          </p:nvSpPr>
          <p:spPr>
            <a:xfrm>
              <a:off x="7358350" y="2931825"/>
              <a:ext cx="675" cy="25"/>
            </a:xfrm>
            <a:custGeom>
              <a:rect b="b" l="l" r="r" t="t"/>
              <a:pathLst>
                <a:path extrusionOk="0" h="1" w="27">
                  <a:moveTo>
                    <a:pt x="1" y="1"/>
                  </a:moveTo>
                  <a:lnTo>
                    <a:pt x="1" y="1"/>
                  </a:lnTo>
                  <a:cubicBezTo>
                    <a:pt x="1" y="1"/>
                    <a:pt x="26"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1" name="Google Shape;181;p22"/>
            <p:cNvSpPr/>
            <p:nvPr/>
          </p:nvSpPr>
          <p:spPr>
            <a:xfrm>
              <a:off x="7358350" y="2929925"/>
              <a:ext cx="25" cy="25"/>
            </a:xfrm>
            <a:custGeom>
              <a:rect b="b" l="l" r="r" t="t"/>
              <a:pathLst>
                <a:path extrusionOk="0" h="1" w="1">
                  <a:moveTo>
                    <a:pt x="1" y="0"/>
                  </a:moveTo>
                  <a:lnTo>
                    <a:pt x="1" y="0"/>
                  </a:lnTo>
                  <a:lnTo>
                    <a:pt x="1" y="0"/>
                  </a:lnTo>
                  <a:cubicBezTo>
                    <a:pt x="1" y="0"/>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2" name="Google Shape;182;p22"/>
            <p:cNvSpPr/>
            <p:nvPr/>
          </p:nvSpPr>
          <p:spPr>
            <a:xfrm>
              <a:off x="7358350" y="2929925"/>
              <a:ext cx="25" cy="650"/>
            </a:xfrm>
            <a:custGeom>
              <a:rect b="b" l="l" r="r" t="t"/>
              <a:pathLst>
                <a:path extrusionOk="0" h="26" w="1">
                  <a:moveTo>
                    <a:pt x="1" y="0"/>
                  </a:moveTo>
                  <a:lnTo>
                    <a:pt x="1" y="0"/>
                  </a:lnTo>
                  <a:lnTo>
                    <a:pt x="1" y="0"/>
                  </a:lnTo>
                  <a:cubicBezTo>
                    <a:pt x="1" y="0"/>
                    <a:pt x="1" y="26"/>
                    <a:pt x="1"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3" name="Google Shape;183;p22"/>
            <p:cNvSpPr/>
            <p:nvPr/>
          </p:nvSpPr>
          <p:spPr>
            <a:xfrm>
              <a:off x="7358350" y="2930550"/>
              <a:ext cx="675" cy="675"/>
            </a:xfrm>
            <a:custGeom>
              <a:rect b="b" l="l" r="r" t="t"/>
              <a:pathLst>
                <a:path extrusionOk="0" h="27" w="27">
                  <a:moveTo>
                    <a:pt x="1" y="1"/>
                  </a:moveTo>
                  <a:lnTo>
                    <a:pt x="26" y="26"/>
                  </a:lnTo>
                  <a:cubicBezTo>
                    <a:pt x="26" y="26"/>
                    <a:pt x="26"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4" name="Google Shape;184;p22"/>
            <p:cNvSpPr/>
            <p:nvPr/>
          </p:nvSpPr>
          <p:spPr>
            <a:xfrm>
              <a:off x="7357725" y="2930550"/>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5" name="Google Shape;185;p22"/>
            <p:cNvSpPr/>
            <p:nvPr/>
          </p:nvSpPr>
          <p:spPr>
            <a:xfrm>
              <a:off x="7359000" y="2931200"/>
              <a:ext cx="25" cy="25"/>
            </a:xfrm>
            <a:custGeom>
              <a:rect b="b" l="l" r="r" t="t"/>
              <a:pathLst>
                <a:path extrusionOk="0" h="1" w="1">
                  <a:moveTo>
                    <a:pt x="0" y="0"/>
                  </a:move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6" name="Google Shape;186;p22"/>
            <p:cNvSpPr/>
            <p:nvPr/>
          </p:nvSpPr>
          <p:spPr>
            <a:xfrm>
              <a:off x="7358350" y="2929925"/>
              <a:ext cx="25" cy="25"/>
            </a:xfrm>
            <a:custGeom>
              <a:rect b="b" l="l" r="r" t="t"/>
              <a:pathLst>
                <a:path extrusionOk="0" h="1" w="1">
                  <a:moveTo>
                    <a:pt x="1" y="0"/>
                  </a:moveTo>
                  <a:lnTo>
                    <a:pt x="1" y="0"/>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7" name="Google Shape;187;p22"/>
            <p:cNvSpPr/>
            <p:nvPr/>
          </p:nvSpPr>
          <p:spPr>
            <a:xfrm>
              <a:off x="7357075" y="2930550"/>
              <a:ext cx="1300" cy="675"/>
            </a:xfrm>
            <a:custGeom>
              <a:rect b="b" l="l" r="r" t="t"/>
              <a:pathLst>
                <a:path extrusionOk="0" h="27" w="52">
                  <a:moveTo>
                    <a:pt x="52" y="1"/>
                  </a:moveTo>
                  <a:cubicBezTo>
                    <a:pt x="52" y="1"/>
                    <a:pt x="1" y="1"/>
                    <a:pt x="52" y="26"/>
                  </a:cubicBezTo>
                  <a:cubicBezTo>
                    <a:pt x="52" y="1"/>
                    <a:pt x="52" y="1"/>
                    <a:pt x="5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8" name="Google Shape;188;p22"/>
            <p:cNvSpPr/>
            <p:nvPr/>
          </p:nvSpPr>
          <p:spPr>
            <a:xfrm>
              <a:off x="7358350" y="2800950"/>
              <a:ext cx="1300" cy="25"/>
            </a:xfrm>
            <a:custGeom>
              <a:rect b="b" l="l" r="r" t="t"/>
              <a:pathLst>
                <a:path extrusionOk="0" h="1" w="52">
                  <a:moveTo>
                    <a:pt x="1" y="0"/>
                  </a:moveTo>
                  <a:lnTo>
                    <a:pt x="1" y="0"/>
                  </a:lnTo>
                  <a:cubicBezTo>
                    <a:pt x="51" y="0"/>
                    <a:pt x="26"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89" name="Google Shape;189;p22"/>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0" name="Google Shape;190;p22"/>
            <p:cNvSpPr/>
            <p:nvPr/>
          </p:nvSpPr>
          <p:spPr>
            <a:xfrm>
              <a:off x="7359000" y="2804750"/>
              <a:ext cx="25" cy="650"/>
            </a:xfrm>
            <a:custGeom>
              <a:rect b="b" l="l" r="r" t="t"/>
              <a:pathLst>
                <a:path extrusionOk="0" h="26" w="1">
                  <a:moveTo>
                    <a:pt x="0" y="1"/>
                  </a:moveTo>
                  <a:lnTo>
                    <a:pt x="0" y="1"/>
                  </a:lnTo>
                  <a:cubicBezTo>
                    <a:pt x="0" y="26"/>
                    <a:pt x="0" y="1"/>
                    <a:pt x="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1" name="Google Shape;191;p22"/>
            <p:cNvSpPr/>
            <p:nvPr/>
          </p:nvSpPr>
          <p:spPr>
            <a:xfrm>
              <a:off x="7358350" y="2802850"/>
              <a:ext cx="1300" cy="1925"/>
            </a:xfrm>
            <a:custGeom>
              <a:rect b="b" l="l" r="r" t="t"/>
              <a:pathLst>
                <a:path extrusionOk="0" h="77" w="52">
                  <a:moveTo>
                    <a:pt x="1" y="0"/>
                  </a:moveTo>
                  <a:cubicBezTo>
                    <a:pt x="1" y="0"/>
                    <a:pt x="1" y="26"/>
                    <a:pt x="1" y="26"/>
                  </a:cubicBezTo>
                  <a:lnTo>
                    <a:pt x="1" y="51"/>
                  </a:lnTo>
                  <a:lnTo>
                    <a:pt x="1" y="77"/>
                  </a:lnTo>
                  <a:cubicBezTo>
                    <a:pt x="26" y="51"/>
                    <a:pt x="51" y="26"/>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2" name="Google Shape;192;p22"/>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3" name="Google Shape;193;p22"/>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4" name="Google Shape;194;p22"/>
            <p:cNvSpPr/>
            <p:nvPr/>
          </p:nvSpPr>
          <p:spPr>
            <a:xfrm>
              <a:off x="238125" y="2757725"/>
              <a:ext cx="650" cy="1300"/>
            </a:xfrm>
            <a:custGeom>
              <a:rect b="b" l="l" r="r" t="t"/>
              <a:pathLst>
                <a:path extrusionOk="0" h="52" w="26">
                  <a:moveTo>
                    <a:pt x="25" y="1"/>
                  </a:moveTo>
                  <a:cubicBezTo>
                    <a:pt x="25" y="1"/>
                    <a:pt x="0" y="26"/>
                    <a:pt x="25" y="52"/>
                  </a:cubicBezTo>
                  <a:lnTo>
                    <a:pt x="25"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5" name="Google Shape;195;p22"/>
            <p:cNvSpPr/>
            <p:nvPr/>
          </p:nvSpPr>
          <p:spPr>
            <a:xfrm>
              <a:off x="7358350" y="2804750"/>
              <a:ext cx="25" cy="650"/>
            </a:xfrm>
            <a:custGeom>
              <a:rect b="b" l="l" r="r" t="t"/>
              <a:pathLst>
                <a:path extrusionOk="0" h="26" w="1">
                  <a:moveTo>
                    <a:pt x="1" y="26"/>
                  </a:moveTo>
                  <a:lnTo>
                    <a:pt x="1" y="26"/>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6" name="Google Shape;196;p22"/>
            <p:cNvSpPr/>
            <p:nvPr/>
          </p:nvSpPr>
          <p:spPr>
            <a:xfrm>
              <a:off x="238125" y="2759000"/>
              <a:ext cx="0" cy="675"/>
            </a:xfrm>
            <a:custGeom>
              <a:rect b="b" l="l" r="r" t="t"/>
              <a:pathLst>
                <a:path extrusionOk="0" h="27" w="120000">
                  <a:moveTo>
                    <a:pt x="0" y="1"/>
                  </a:moveTo>
                  <a:lnTo>
                    <a:pt x="0" y="26"/>
                  </a:ln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7" name="Google Shape;197;p22"/>
            <p:cNvSpPr/>
            <p:nvPr/>
          </p:nvSpPr>
          <p:spPr>
            <a:xfrm>
              <a:off x="7358350" y="2802200"/>
              <a:ext cx="25" cy="675"/>
            </a:xfrm>
            <a:custGeom>
              <a:rect b="b" l="l" r="r" t="t"/>
              <a:pathLst>
                <a:path extrusionOk="0" h="27" w="1">
                  <a:moveTo>
                    <a:pt x="1" y="26"/>
                  </a:moveTo>
                  <a:lnTo>
                    <a:pt x="1" y="26"/>
                  </a:lnTo>
                  <a:cubicBezTo>
                    <a:pt x="1" y="26"/>
                    <a:pt x="1" y="1"/>
                    <a:pt x="1" y="1"/>
                  </a:cubicBez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8" name="Google Shape;198;p22"/>
            <p:cNvSpPr/>
            <p:nvPr/>
          </p:nvSpPr>
          <p:spPr>
            <a:xfrm>
              <a:off x="7358350" y="28034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99" name="Google Shape;199;p22"/>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0" name="Google Shape;200;p22"/>
            <p:cNvSpPr/>
            <p:nvPr/>
          </p:nvSpPr>
          <p:spPr>
            <a:xfrm>
              <a:off x="7358350" y="2806025"/>
              <a:ext cx="25" cy="25"/>
            </a:xfrm>
            <a:custGeom>
              <a:rect b="b" l="l" r="r" t="t"/>
              <a:pathLst>
                <a:path extrusionOk="0" h="1" w="1">
                  <a:moveTo>
                    <a:pt x="1" y="0"/>
                  </a:moveTo>
                  <a:lnTo>
                    <a:pt x="1" y="0"/>
                  </a:lnTo>
                  <a:lnTo>
                    <a:pt x="1" y="0"/>
                  </a:lnTo>
                  <a:lnTo>
                    <a:pt x="1" y="0"/>
                  </a:lnTo>
                  <a:cubicBezTo>
                    <a:pt x="1" y="0"/>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1" name="Google Shape;201;p22"/>
            <p:cNvSpPr/>
            <p:nvPr/>
          </p:nvSpPr>
          <p:spPr>
            <a:xfrm>
              <a:off x="7358350" y="2808575"/>
              <a:ext cx="1300" cy="1925"/>
            </a:xfrm>
            <a:custGeom>
              <a:rect b="b" l="l" r="r" t="t"/>
              <a:pathLst>
                <a:path extrusionOk="0" h="77" w="52">
                  <a:moveTo>
                    <a:pt x="1" y="0"/>
                  </a:moveTo>
                  <a:cubicBezTo>
                    <a:pt x="1" y="25"/>
                    <a:pt x="1" y="51"/>
                    <a:pt x="1" y="51"/>
                  </a:cubicBezTo>
                  <a:lnTo>
                    <a:pt x="1" y="76"/>
                  </a:lnTo>
                  <a:cubicBezTo>
                    <a:pt x="26" y="76"/>
                    <a:pt x="51" y="51"/>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2" name="Google Shape;202;p22"/>
            <p:cNvSpPr/>
            <p:nvPr/>
          </p:nvSpPr>
          <p:spPr>
            <a:xfrm>
              <a:off x="7358350" y="2805375"/>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3" name="Google Shape;203;p22"/>
            <p:cNvSpPr/>
            <p:nvPr/>
          </p:nvSpPr>
          <p:spPr>
            <a:xfrm>
              <a:off x="7358350" y="28053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4" name="Google Shape;204;p22"/>
            <p:cNvSpPr/>
            <p:nvPr/>
          </p:nvSpPr>
          <p:spPr>
            <a:xfrm>
              <a:off x="7358350" y="2804750"/>
              <a:ext cx="25" cy="25"/>
            </a:xfrm>
            <a:custGeom>
              <a:rect b="b" l="l" r="r" t="t"/>
              <a:pathLst>
                <a:path extrusionOk="0" h="1" w="1">
                  <a:moveTo>
                    <a:pt x="1" y="1"/>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5" name="Google Shape;205;p22"/>
            <p:cNvSpPr/>
            <p:nvPr/>
          </p:nvSpPr>
          <p:spPr>
            <a:xfrm>
              <a:off x="7358350" y="28053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6" name="Google Shape;206;p22"/>
            <p:cNvSpPr/>
            <p:nvPr/>
          </p:nvSpPr>
          <p:spPr>
            <a:xfrm>
              <a:off x="7358350" y="2808575"/>
              <a:ext cx="25" cy="1275"/>
            </a:xfrm>
            <a:custGeom>
              <a:rect b="b" l="l" r="r" t="t"/>
              <a:pathLst>
                <a:path extrusionOk="0" h="51" w="1">
                  <a:moveTo>
                    <a:pt x="1" y="0"/>
                  </a:moveTo>
                  <a:lnTo>
                    <a:pt x="1" y="0"/>
                  </a:lnTo>
                  <a:lnTo>
                    <a:pt x="1" y="51"/>
                  </a:lnTo>
                  <a:cubicBezTo>
                    <a:pt x="1" y="51"/>
                    <a:pt x="1" y="25"/>
                    <a:pt x="1" y="25"/>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7" name="Google Shape;207;p22"/>
            <p:cNvSpPr/>
            <p:nvPr/>
          </p:nvSpPr>
          <p:spPr>
            <a:xfrm>
              <a:off x="7358350" y="2806025"/>
              <a:ext cx="25" cy="25"/>
            </a:xfrm>
            <a:custGeom>
              <a:rect b="b" l="l" r="r" t="t"/>
              <a:pathLst>
                <a:path extrusionOk="0" h="1" w="1">
                  <a:moveTo>
                    <a:pt x="1" y="0"/>
                  </a:moveTo>
                  <a:lnTo>
                    <a:pt x="1" y="0"/>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8" name="Google Shape;208;p22"/>
            <p:cNvSpPr/>
            <p:nvPr/>
          </p:nvSpPr>
          <p:spPr>
            <a:xfrm>
              <a:off x="7358350" y="2806025"/>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 name="Google Shape;209;p22"/>
            <p:cNvSpPr/>
            <p:nvPr/>
          </p:nvSpPr>
          <p:spPr>
            <a:xfrm>
              <a:off x="7358350" y="2807300"/>
              <a:ext cx="675" cy="1925"/>
            </a:xfrm>
            <a:custGeom>
              <a:rect b="b" l="l" r="r" t="t"/>
              <a:pathLst>
                <a:path extrusionOk="0" h="77" w="27">
                  <a:moveTo>
                    <a:pt x="1" y="0"/>
                  </a:moveTo>
                  <a:lnTo>
                    <a:pt x="1" y="51"/>
                  </a:lnTo>
                  <a:lnTo>
                    <a:pt x="1" y="76"/>
                  </a:lnTo>
                  <a:cubicBezTo>
                    <a:pt x="26" y="51"/>
                    <a:pt x="26" y="26"/>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0" name="Google Shape;210;p22"/>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1" name="Google Shape;211;p22"/>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2" name="Google Shape;212;p22"/>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3" name="Google Shape;213;p22"/>
            <p:cNvSpPr/>
            <p:nvPr/>
          </p:nvSpPr>
          <p:spPr>
            <a:xfrm>
              <a:off x="7358350" y="2805375"/>
              <a:ext cx="25" cy="675"/>
            </a:xfrm>
            <a:custGeom>
              <a:rect b="b" l="l" r="r" t="t"/>
              <a:pathLst>
                <a:path extrusionOk="0" h="27" w="1">
                  <a:moveTo>
                    <a:pt x="1" y="26"/>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4" name="Google Shape;214;p22"/>
            <p:cNvSpPr/>
            <p:nvPr/>
          </p:nvSpPr>
          <p:spPr>
            <a:xfrm>
              <a:off x="7358350" y="2806025"/>
              <a:ext cx="25" cy="25"/>
            </a:xfrm>
            <a:custGeom>
              <a:rect b="b" l="l" r="r" t="t"/>
              <a:pathLst>
                <a:path extrusionOk="0" h="1" w="1">
                  <a:moveTo>
                    <a:pt x="1" y="0"/>
                  </a:moveTo>
                  <a:lnTo>
                    <a:pt x="1" y="0"/>
                  </a:lnTo>
                  <a:lnTo>
                    <a:pt x="1" y="0"/>
                  </a:lnTo>
                  <a:cubicBezTo>
                    <a:pt x="1" y="0"/>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5" name="Google Shape;215;p22"/>
            <p:cNvSpPr/>
            <p:nvPr/>
          </p:nvSpPr>
          <p:spPr>
            <a:xfrm>
              <a:off x="7358350" y="2812375"/>
              <a:ext cx="25" cy="1300"/>
            </a:xfrm>
            <a:custGeom>
              <a:rect b="b" l="l" r="r" t="t"/>
              <a:pathLst>
                <a:path extrusionOk="0" h="52" w="1">
                  <a:moveTo>
                    <a:pt x="1" y="26"/>
                  </a:moveTo>
                  <a:lnTo>
                    <a:pt x="1" y="26"/>
                  </a:lnTo>
                  <a:lnTo>
                    <a:pt x="1" y="51"/>
                  </a:lnTo>
                  <a:cubicBezTo>
                    <a:pt x="1" y="26"/>
                    <a:pt x="1" y="26"/>
                    <a:pt x="1" y="1"/>
                  </a:cubicBez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6" name="Google Shape;216;p22"/>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7" name="Google Shape;217;p22"/>
            <p:cNvSpPr/>
            <p:nvPr/>
          </p:nvSpPr>
          <p:spPr>
            <a:xfrm>
              <a:off x="7358350" y="2804125"/>
              <a:ext cx="25" cy="650"/>
            </a:xfrm>
            <a:custGeom>
              <a:rect b="b" l="l" r="r" t="t"/>
              <a:pathLst>
                <a:path extrusionOk="0" h="26" w="1">
                  <a:moveTo>
                    <a:pt x="1" y="26"/>
                  </a:moveTo>
                  <a:lnTo>
                    <a:pt x="1" y="26"/>
                  </a:lnTo>
                  <a:lnTo>
                    <a:pt x="1" y="0"/>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8" name="Google Shape;218;p22"/>
            <p:cNvSpPr/>
            <p:nvPr/>
          </p:nvSpPr>
          <p:spPr>
            <a:xfrm>
              <a:off x="7358350" y="281300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19" name="Google Shape;219;p22"/>
            <p:cNvSpPr/>
            <p:nvPr/>
          </p:nvSpPr>
          <p:spPr>
            <a:xfrm>
              <a:off x="7358350" y="2805375"/>
              <a:ext cx="25" cy="25"/>
            </a:xfrm>
            <a:custGeom>
              <a:rect b="b" l="l" r="r" t="t"/>
              <a:pathLst>
                <a:path extrusionOk="0" h="1" w="1">
                  <a:moveTo>
                    <a:pt x="1" y="1"/>
                  </a:moveTo>
                  <a:lnTo>
                    <a:pt x="1" y="1"/>
                  </a:lnTo>
                  <a:lnTo>
                    <a:pt x="1" y="1"/>
                  </a:lnTo>
                  <a:lnTo>
                    <a:pt x="1" y="1"/>
                  </a:lnTo>
                  <a:cubicBezTo>
                    <a:pt x="1" y="1"/>
                    <a:pt x="1"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0" name="Google Shape;220;p22"/>
            <p:cNvSpPr/>
            <p:nvPr/>
          </p:nvSpPr>
          <p:spPr>
            <a:xfrm>
              <a:off x="7357725" y="2805375"/>
              <a:ext cx="650" cy="675"/>
            </a:xfrm>
            <a:custGeom>
              <a:rect b="b" l="l" r="r" t="t"/>
              <a:pathLst>
                <a:path extrusionOk="0" h="27" w="26">
                  <a:moveTo>
                    <a:pt x="26" y="1"/>
                  </a:moveTo>
                  <a:cubicBezTo>
                    <a:pt x="26" y="1"/>
                    <a:pt x="0" y="1"/>
                    <a:pt x="0" y="26"/>
                  </a:cubicBezTo>
                  <a:lnTo>
                    <a:pt x="26" y="26"/>
                  </a:lnTo>
                  <a:lnTo>
                    <a:pt x="26"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1" name="Google Shape;221;p22"/>
            <p:cNvSpPr/>
            <p:nvPr/>
          </p:nvSpPr>
          <p:spPr>
            <a:xfrm>
              <a:off x="7358350" y="2806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2" name="Google Shape;222;p22"/>
            <p:cNvSpPr/>
            <p:nvPr/>
          </p:nvSpPr>
          <p:spPr>
            <a:xfrm>
              <a:off x="7358350" y="2806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3" name="Google Shape;223;p22"/>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4" name="Google Shape;224;p22"/>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5" name="Google Shape;225;p22"/>
            <p:cNvSpPr/>
            <p:nvPr/>
          </p:nvSpPr>
          <p:spPr>
            <a:xfrm>
              <a:off x="7358350" y="2804125"/>
              <a:ext cx="25" cy="650"/>
            </a:xfrm>
            <a:custGeom>
              <a:rect b="b" l="l" r="r" t="t"/>
              <a:pathLst>
                <a:path extrusionOk="0" h="26" w="1">
                  <a:moveTo>
                    <a:pt x="1" y="0"/>
                  </a:moveTo>
                  <a:lnTo>
                    <a:pt x="1" y="26"/>
                  </a:lnTo>
                  <a:lnTo>
                    <a:pt x="1" y="26"/>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6" name="Google Shape;226;p22"/>
            <p:cNvSpPr/>
            <p:nvPr/>
          </p:nvSpPr>
          <p:spPr>
            <a:xfrm>
              <a:off x="7358350" y="2802850"/>
              <a:ext cx="25" cy="650"/>
            </a:xfrm>
            <a:custGeom>
              <a:rect b="b" l="l" r="r" t="t"/>
              <a:pathLst>
                <a:path extrusionOk="0" h="26" w="1">
                  <a:moveTo>
                    <a:pt x="1" y="26"/>
                  </a:moveTo>
                  <a:lnTo>
                    <a:pt x="1" y="0"/>
                  </a:lnTo>
                  <a:lnTo>
                    <a:pt x="1" y="0"/>
                  </a:lnTo>
                  <a:cubicBezTo>
                    <a:pt x="1" y="0"/>
                    <a:pt x="1" y="26"/>
                    <a:pt x="1"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7" name="Google Shape;227;p22"/>
            <p:cNvSpPr/>
            <p:nvPr/>
          </p:nvSpPr>
          <p:spPr>
            <a:xfrm>
              <a:off x="7358350" y="2803475"/>
              <a:ext cx="25" cy="675"/>
            </a:xfrm>
            <a:custGeom>
              <a:rect b="b" l="l" r="r" t="t"/>
              <a:pathLst>
                <a:path extrusionOk="0" h="27" w="1">
                  <a:moveTo>
                    <a:pt x="1" y="26"/>
                  </a:moveTo>
                  <a:lnTo>
                    <a:pt x="1" y="26"/>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8" name="Google Shape;228;p22"/>
            <p:cNvSpPr/>
            <p:nvPr/>
          </p:nvSpPr>
          <p:spPr>
            <a:xfrm>
              <a:off x="7357725" y="2803475"/>
              <a:ext cx="650" cy="1300"/>
            </a:xfrm>
            <a:custGeom>
              <a:rect b="b" l="l" r="r" t="t"/>
              <a:pathLst>
                <a:path extrusionOk="0" h="52" w="26">
                  <a:moveTo>
                    <a:pt x="26" y="1"/>
                  </a:moveTo>
                  <a:cubicBezTo>
                    <a:pt x="0" y="26"/>
                    <a:pt x="0" y="52"/>
                    <a:pt x="26" y="52"/>
                  </a:cubicBezTo>
                  <a:lnTo>
                    <a:pt x="26" y="26"/>
                  </a:lnTo>
                  <a:cubicBezTo>
                    <a:pt x="26" y="26"/>
                    <a:pt x="26" y="26"/>
                    <a:pt x="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9" name="Google Shape;229;p22"/>
            <p:cNvSpPr/>
            <p:nvPr/>
          </p:nvSpPr>
          <p:spPr>
            <a:xfrm>
              <a:off x="7358350" y="2804750"/>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0" name="Google Shape;230;p22"/>
            <p:cNvSpPr/>
            <p:nvPr/>
          </p:nvSpPr>
          <p:spPr>
            <a:xfrm>
              <a:off x="7358350" y="2803475"/>
              <a:ext cx="25" cy="675"/>
            </a:xfrm>
            <a:custGeom>
              <a:rect b="b" l="l" r="r" t="t"/>
              <a:pathLst>
                <a:path extrusionOk="0" h="27" w="1">
                  <a:moveTo>
                    <a:pt x="1" y="26"/>
                  </a:moveTo>
                  <a:cubicBezTo>
                    <a:pt x="1" y="26"/>
                    <a:pt x="1" y="1"/>
                    <a:pt x="1" y="1"/>
                  </a:cubicBezTo>
                  <a:lnTo>
                    <a:pt x="1" y="1"/>
                  </a:lnTo>
                  <a:cubicBezTo>
                    <a:pt x="1" y="1"/>
                    <a:pt x="1" y="26"/>
                    <a:pt x="1"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1" name="Google Shape;231;p22"/>
            <p:cNvSpPr/>
            <p:nvPr/>
          </p:nvSpPr>
          <p:spPr>
            <a:xfrm>
              <a:off x="7358350" y="2806650"/>
              <a:ext cx="25" cy="675"/>
            </a:xfrm>
            <a:custGeom>
              <a:rect b="b" l="l" r="r" t="t"/>
              <a:pathLst>
                <a:path extrusionOk="0" h="27" w="1">
                  <a:moveTo>
                    <a:pt x="1" y="1"/>
                  </a:moveTo>
                  <a:lnTo>
                    <a:pt x="1" y="26"/>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2" name="Google Shape;232;p22"/>
            <p:cNvSpPr/>
            <p:nvPr/>
          </p:nvSpPr>
          <p:spPr>
            <a:xfrm>
              <a:off x="7357075" y="2810475"/>
              <a:ext cx="1300" cy="1925"/>
            </a:xfrm>
            <a:custGeom>
              <a:rect b="b" l="l" r="r" t="t"/>
              <a:pathLst>
                <a:path extrusionOk="0" h="77" w="52">
                  <a:moveTo>
                    <a:pt x="52" y="0"/>
                  </a:moveTo>
                  <a:cubicBezTo>
                    <a:pt x="26" y="26"/>
                    <a:pt x="1" y="51"/>
                    <a:pt x="52" y="77"/>
                  </a:cubicBezTo>
                  <a:lnTo>
                    <a:pt x="52"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3" name="Google Shape;233;p22"/>
            <p:cNvSpPr/>
            <p:nvPr/>
          </p:nvSpPr>
          <p:spPr>
            <a:xfrm>
              <a:off x="238750" y="2759000"/>
              <a:ext cx="650" cy="675"/>
            </a:xfrm>
            <a:custGeom>
              <a:rect b="b" l="l" r="r" t="t"/>
              <a:pathLst>
                <a:path extrusionOk="0" h="27" w="26">
                  <a:moveTo>
                    <a:pt x="0" y="1"/>
                  </a:moveTo>
                  <a:lnTo>
                    <a:pt x="0" y="26"/>
                  </a:lnTo>
                  <a:cubicBezTo>
                    <a:pt x="26" y="26"/>
                    <a:pt x="26" y="26"/>
                    <a:pt x="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4" name="Google Shape;234;p22"/>
            <p:cNvSpPr/>
            <p:nvPr/>
          </p:nvSpPr>
          <p:spPr>
            <a:xfrm>
              <a:off x="7358350" y="2809825"/>
              <a:ext cx="25" cy="675"/>
            </a:xfrm>
            <a:custGeom>
              <a:rect b="b" l="l" r="r" t="t"/>
              <a:pathLst>
                <a:path extrusionOk="0" h="27" w="1">
                  <a:moveTo>
                    <a:pt x="1" y="1"/>
                  </a:moveTo>
                  <a:lnTo>
                    <a:pt x="1" y="26"/>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5" name="Google Shape;235;p22"/>
            <p:cNvSpPr/>
            <p:nvPr/>
          </p:nvSpPr>
          <p:spPr>
            <a:xfrm>
              <a:off x="6779500" y="2822550"/>
              <a:ext cx="2575" cy="1275"/>
            </a:xfrm>
            <a:custGeom>
              <a:rect b="b" l="l" r="r" t="t"/>
              <a:pathLst>
                <a:path extrusionOk="0" h="51" w="103">
                  <a:moveTo>
                    <a:pt x="102" y="0"/>
                  </a:moveTo>
                  <a:cubicBezTo>
                    <a:pt x="102" y="0"/>
                    <a:pt x="1" y="51"/>
                    <a:pt x="1" y="51"/>
                  </a:cubicBezTo>
                  <a:lnTo>
                    <a:pt x="1" y="51"/>
                  </a:lnTo>
                  <a:cubicBezTo>
                    <a:pt x="1" y="51"/>
                    <a:pt x="102" y="0"/>
                    <a:pt x="10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6" name="Google Shape;236;p22"/>
            <p:cNvSpPr/>
            <p:nvPr/>
          </p:nvSpPr>
          <p:spPr>
            <a:xfrm>
              <a:off x="7358350" y="2808575"/>
              <a:ext cx="25" cy="1275"/>
            </a:xfrm>
            <a:custGeom>
              <a:rect b="b" l="l" r="r" t="t"/>
              <a:pathLst>
                <a:path extrusionOk="0" h="51" w="1">
                  <a:moveTo>
                    <a:pt x="1" y="0"/>
                  </a:moveTo>
                  <a:lnTo>
                    <a:pt x="1" y="0"/>
                  </a:lnTo>
                  <a:lnTo>
                    <a:pt x="1" y="51"/>
                  </a:lnTo>
                  <a:lnTo>
                    <a:pt x="1" y="5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7" name="Google Shape;237;p22"/>
            <p:cNvSpPr/>
            <p:nvPr/>
          </p:nvSpPr>
          <p:spPr>
            <a:xfrm>
              <a:off x="7356650" y="2808575"/>
              <a:ext cx="1725" cy="1950"/>
            </a:xfrm>
            <a:custGeom>
              <a:rect b="b" l="l" r="r" t="t"/>
              <a:pathLst>
                <a:path extrusionOk="0" h="78" w="69">
                  <a:moveTo>
                    <a:pt x="69" y="0"/>
                  </a:moveTo>
                  <a:cubicBezTo>
                    <a:pt x="3" y="49"/>
                    <a:pt x="1" y="77"/>
                    <a:pt x="21" y="77"/>
                  </a:cubicBezTo>
                  <a:cubicBezTo>
                    <a:pt x="33" y="77"/>
                    <a:pt x="51" y="69"/>
                    <a:pt x="69" y="51"/>
                  </a:cubicBezTo>
                  <a:lnTo>
                    <a:pt x="69"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8" name="Google Shape;238;p22"/>
            <p:cNvSpPr/>
            <p:nvPr/>
          </p:nvSpPr>
          <p:spPr>
            <a:xfrm>
              <a:off x="7358350" y="2802200"/>
              <a:ext cx="25" cy="675"/>
            </a:xfrm>
            <a:custGeom>
              <a:rect b="b" l="l" r="r" t="t"/>
              <a:pathLst>
                <a:path extrusionOk="0" h="27" w="1">
                  <a:moveTo>
                    <a:pt x="1" y="26"/>
                  </a:moveTo>
                  <a:lnTo>
                    <a:pt x="1" y="26"/>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39" name="Google Shape;239;p22"/>
            <p:cNvSpPr/>
            <p:nvPr/>
          </p:nvSpPr>
          <p:spPr>
            <a:xfrm>
              <a:off x="7357075" y="2813650"/>
              <a:ext cx="1300" cy="650"/>
            </a:xfrm>
            <a:custGeom>
              <a:rect b="b" l="l" r="r" t="t"/>
              <a:pathLst>
                <a:path extrusionOk="0" h="26" w="52">
                  <a:moveTo>
                    <a:pt x="52" y="0"/>
                  </a:moveTo>
                  <a:cubicBezTo>
                    <a:pt x="26" y="26"/>
                    <a:pt x="1" y="26"/>
                    <a:pt x="52" y="26"/>
                  </a:cubicBezTo>
                  <a:lnTo>
                    <a:pt x="52"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0" name="Google Shape;240;p22"/>
            <p:cNvSpPr/>
            <p:nvPr/>
          </p:nvSpPr>
          <p:spPr>
            <a:xfrm>
              <a:off x="7358350" y="2802850"/>
              <a:ext cx="25" cy="650"/>
            </a:xfrm>
            <a:custGeom>
              <a:rect b="b" l="l" r="r" t="t"/>
              <a:pathLst>
                <a:path extrusionOk="0" h="26" w="1">
                  <a:moveTo>
                    <a:pt x="1" y="26"/>
                  </a:moveTo>
                  <a:lnTo>
                    <a:pt x="1" y="0"/>
                  </a:lnTo>
                  <a:lnTo>
                    <a:pt x="1" y="0"/>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1" name="Google Shape;241;p22"/>
            <p:cNvSpPr/>
            <p:nvPr/>
          </p:nvSpPr>
          <p:spPr>
            <a:xfrm>
              <a:off x="7358350" y="28123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2" name="Google Shape;242;p22"/>
            <p:cNvSpPr/>
            <p:nvPr/>
          </p:nvSpPr>
          <p:spPr>
            <a:xfrm>
              <a:off x="7358350" y="2800950"/>
              <a:ext cx="25" cy="25"/>
            </a:xfrm>
            <a:custGeom>
              <a:rect b="b" l="l" r="r" t="t"/>
              <a:pathLst>
                <a:path extrusionOk="0" h="1" w="1">
                  <a:moveTo>
                    <a:pt x="1" y="0"/>
                  </a:moveTo>
                  <a:lnTo>
                    <a:pt x="1" y="0"/>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3" name="Google Shape;243;p22"/>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4" name="Google Shape;244;p22"/>
            <p:cNvSpPr/>
            <p:nvPr/>
          </p:nvSpPr>
          <p:spPr>
            <a:xfrm>
              <a:off x="7357725" y="2806025"/>
              <a:ext cx="650" cy="25"/>
            </a:xfrm>
            <a:custGeom>
              <a:rect b="b" l="l" r="r" t="t"/>
              <a:pathLst>
                <a:path extrusionOk="0" h="1" w="26">
                  <a:moveTo>
                    <a:pt x="26" y="0"/>
                  </a:moveTo>
                  <a:lnTo>
                    <a:pt x="0" y="0"/>
                  </a:ln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5" name="Google Shape;245;p22"/>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6" name="Google Shape;246;p22"/>
            <p:cNvSpPr/>
            <p:nvPr/>
          </p:nvSpPr>
          <p:spPr>
            <a:xfrm>
              <a:off x="7358350" y="2800950"/>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7" name="Google Shape;247;p22"/>
            <p:cNvSpPr/>
            <p:nvPr/>
          </p:nvSpPr>
          <p:spPr>
            <a:xfrm>
              <a:off x="7357075" y="2806650"/>
              <a:ext cx="1300" cy="25"/>
            </a:xfrm>
            <a:custGeom>
              <a:rect b="b" l="l" r="r" t="t"/>
              <a:pathLst>
                <a:path extrusionOk="0" h="1" w="52">
                  <a:moveTo>
                    <a:pt x="52" y="1"/>
                  </a:moveTo>
                  <a:lnTo>
                    <a:pt x="52" y="1"/>
                  </a:lnTo>
                  <a:cubicBezTo>
                    <a:pt x="1" y="1"/>
                    <a:pt x="26" y="1"/>
                    <a:pt x="5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8" name="Google Shape;248;p22"/>
            <p:cNvSpPr/>
            <p:nvPr/>
          </p:nvSpPr>
          <p:spPr>
            <a:xfrm>
              <a:off x="7357725" y="2800950"/>
              <a:ext cx="650" cy="1275"/>
            </a:xfrm>
            <a:custGeom>
              <a:rect b="b" l="l" r="r" t="t"/>
              <a:pathLst>
                <a:path extrusionOk="0" h="51" w="26">
                  <a:moveTo>
                    <a:pt x="26" y="0"/>
                  </a:moveTo>
                  <a:cubicBezTo>
                    <a:pt x="26" y="0"/>
                    <a:pt x="0" y="0"/>
                    <a:pt x="26" y="51"/>
                  </a:cubicBezTo>
                  <a:lnTo>
                    <a:pt x="26"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9" name="Google Shape;249;p22"/>
            <p:cNvSpPr/>
            <p:nvPr/>
          </p:nvSpPr>
          <p:spPr>
            <a:xfrm>
              <a:off x="7358350" y="2806025"/>
              <a:ext cx="25" cy="650"/>
            </a:xfrm>
            <a:custGeom>
              <a:rect b="b" l="l" r="r" t="t"/>
              <a:pathLst>
                <a:path extrusionOk="0" h="26" w="1">
                  <a:moveTo>
                    <a:pt x="1" y="0"/>
                  </a:moveTo>
                  <a:lnTo>
                    <a:pt x="1" y="26"/>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0" name="Google Shape;250;p22"/>
            <p:cNvSpPr/>
            <p:nvPr/>
          </p:nvSpPr>
          <p:spPr>
            <a:xfrm>
              <a:off x="7358350" y="2807300"/>
              <a:ext cx="25" cy="1300"/>
            </a:xfrm>
            <a:custGeom>
              <a:rect b="b" l="l" r="r" t="t"/>
              <a:pathLst>
                <a:path extrusionOk="0" h="52" w="1">
                  <a:moveTo>
                    <a:pt x="1" y="51"/>
                  </a:moveTo>
                  <a:lnTo>
                    <a:pt x="1" y="51"/>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pic>
        <p:nvPicPr>
          <p:cNvPr id="251" name="Google Shape;251;p22"/>
          <p:cNvPicPr preferRelativeResize="0"/>
          <p:nvPr/>
        </p:nvPicPr>
        <p:blipFill rotWithShape="1">
          <a:blip r:embed="rId2">
            <a:alphaModFix/>
          </a:blip>
          <a:srcRect b="0" l="0" r="0" t="0"/>
          <a:stretch/>
        </p:blipFill>
        <p:spPr>
          <a:xfrm>
            <a:off x="4068687" y="-14672"/>
            <a:ext cx="1019906" cy="1074727"/>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Eats_Bold U-Frame B">
  <p:cSld name="TITLE_AND_BODY_2_3_6_2_1_1_1">
    <p:bg>
      <p:bgPr>
        <a:solidFill>
          <a:schemeClr val="lt1"/>
        </a:solidFill>
      </p:bgPr>
    </p:bg>
    <p:spTree>
      <p:nvGrpSpPr>
        <p:cNvPr id="252" name="Shape 252"/>
        <p:cNvGrpSpPr/>
        <p:nvPr/>
      </p:nvGrpSpPr>
      <p:grpSpPr>
        <a:xfrm>
          <a:off x="0" y="0"/>
          <a:ext cx="0" cy="0"/>
          <a:chOff x="0" y="0"/>
          <a:chExt cx="0" cy="0"/>
        </a:xfrm>
      </p:grpSpPr>
      <p:sp>
        <p:nvSpPr>
          <p:cNvPr id="253" name="Google Shape;253;p23"/>
          <p:cNvSpPr/>
          <p:nvPr/>
        </p:nvSpPr>
        <p:spPr>
          <a:xfrm>
            <a:off x="1019438" y="-11703"/>
            <a:ext cx="7104600" cy="4126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4" name="Google Shape;254;p23"/>
          <p:cNvSpPr txBox="1"/>
          <p:nvPr>
            <p:ph type="title"/>
          </p:nvPr>
        </p:nvSpPr>
        <p:spPr>
          <a:xfrm>
            <a:off x="1609969" y="1329690"/>
            <a:ext cx="5923500" cy="14688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1pPr>
            <a:lvl2pPr lvl="1"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2pPr>
            <a:lvl3pPr lvl="2"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3pPr>
            <a:lvl4pPr lvl="3"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4pPr>
            <a:lvl5pPr lvl="4"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5pPr>
            <a:lvl6pPr lvl="5"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6pPr>
            <a:lvl7pPr lvl="6"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7pPr>
            <a:lvl8pPr lvl="7"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8pPr>
            <a:lvl9pPr lvl="8"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9pPr>
          </a:lstStyle>
          <a:p/>
        </p:txBody>
      </p:sp>
      <p:sp>
        <p:nvSpPr>
          <p:cNvPr id="255" name="Google Shape;255;p23"/>
          <p:cNvSpPr txBox="1"/>
          <p:nvPr>
            <p:ph idx="1" type="subTitle"/>
          </p:nvPr>
        </p:nvSpPr>
        <p:spPr>
          <a:xfrm>
            <a:off x="1611375" y="3039922"/>
            <a:ext cx="5920800" cy="5130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400">
                <a:solidFill>
                  <a:schemeClr val="lt1"/>
                </a:solidFill>
                <a:latin typeface="Helvetica Neue"/>
                <a:ea typeface="Helvetica Neue"/>
                <a:cs typeface="Helvetica Neue"/>
                <a:sym typeface="Helvetica Neue"/>
              </a:defRPr>
            </a:lvl1pPr>
            <a:lvl2pPr lvl="1"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2pPr>
            <a:lvl3pPr lvl="2"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3pPr>
            <a:lvl4pPr lvl="3"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4pPr>
            <a:lvl5pPr lvl="4"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5pPr>
            <a:lvl6pPr lvl="5"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6pPr>
            <a:lvl7pPr lvl="6"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7pPr>
            <a:lvl8pPr lvl="7"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8pPr>
            <a:lvl9pPr lvl="8" algn="ctr">
              <a:lnSpc>
                <a:spcPct val="100000"/>
              </a:lnSpc>
              <a:spcBef>
                <a:spcPts val="600"/>
              </a:spcBef>
              <a:spcAft>
                <a:spcPts val="600"/>
              </a:spcAft>
              <a:buSzPts val="1300"/>
              <a:buNone/>
              <a:defRPr sz="1400">
                <a:solidFill>
                  <a:schemeClr val="lt1"/>
                </a:solidFill>
                <a:latin typeface="Helvetica Neue"/>
                <a:ea typeface="Helvetica Neue"/>
                <a:cs typeface="Helvetica Neue"/>
                <a:sym typeface="Helvetica Neue"/>
              </a:defRPr>
            </a:lvl9pPr>
          </a:lstStyle>
          <a:p/>
        </p:txBody>
      </p:sp>
      <p:grpSp>
        <p:nvGrpSpPr>
          <p:cNvPr id="256" name="Google Shape;256;p23"/>
          <p:cNvGrpSpPr/>
          <p:nvPr/>
        </p:nvGrpSpPr>
        <p:grpSpPr>
          <a:xfrm>
            <a:off x="1026311" y="3822962"/>
            <a:ext cx="7104131" cy="404371"/>
            <a:chOff x="238125" y="2645150"/>
            <a:chExt cx="7122650" cy="405425"/>
          </a:xfrm>
        </p:grpSpPr>
        <p:sp>
          <p:nvSpPr>
            <p:cNvPr id="257" name="Google Shape;257;p23"/>
            <p:cNvSpPr/>
            <p:nvPr/>
          </p:nvSpPr>
          <p:spPr>
            <a:xfrm>
              <a:off x="1086850" y="2937900"/>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8" name="Google Shape;258;p23"/>
            <p:cNvSpPr/>
            <p:nvPr/>
          </p:nvSpPr>
          <p:spPr>
            <a:xfrm>
              <a:off x="1212325" y="2903800"/>
              <a:ext cx="25" cy="675"/>
            </a:xfrm>
            <a:custGeom>
              <a:rect b="b" l="l" r="r" t="t"/>
              <a:pathLst>
                <a:path extrusionOk="0" h="27" w="1">
                  <a:moveTo>
                    <a:pt x="0" y="26"/>
                  </a:moveTo>
                  <a:lnTo>
                    <a:pt x="0" y="26"/>
                  </a:lnTo>
                  <a:lnTo>
                    <a:pt x="0" y="26"/>
                  </a:ln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9" name="Google Shape;259;p23"/>
            <p:cNvSpPr/>
            <p:nvPr/>
          </p:nvSpPr>
          <p:spPr>
            <a:xfrm>
              <a:off x="1095200" y="29263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0" name="Google Shape;260;p23"/>
            <p:cNvSpPr/>
            <p:nvPr/>
          </p:nvSpPr>
          <p:spPr>
            <a:xfrm>
              <a:off x="1136400" y="2943050"/>
              <a:ext cx="650" cy="675"/>
            </a:xfrm>
            <a:custGeom>
              <a:rect b="b" l="l" r="r" t="t"/>
              <a:pathLst>
                <a:path extrusionOk="0" h="27" w="26">
                  <a:moveTo>
                    <a:pt x="0" y="1"/>
                  </a:moveTo>
                  <a:lnTo>
                    <a:pt x="26"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1" name="Google Shape;261;p23"/>
            <p:cNvSpPr/>
            <p:nvPr/>
          </p:nvSpPr>
          <p:spPr>
            <a:xfrm>
              <a:off x="1134450" y="2944975"/>
              <a:ext cx="675" cy="675"/>
            </a:xfrm>
            <a:custGeom>
              <a:rect b="b" l="l" r="r" t="t"/>
              <a:pathLst>
                <a:path extrusionOk="0" h="27" w="27">
                  <a:moveTo>
                    <a:pt x="1" y="1"/>
                  </a:moveTo>
                  <a:lnTo>
                    <a:pt x="27" y="27"/>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2" name="Google Shape;262;p23"/>
            <p:cNvSpPr/>
            <p:nvPr/>
          </p:nvSpPr>
          <p:spPr>
            <a:xfrm>
              <a:off x="238125" y="2645150"/>
              <a:ext cx="7122650" cy="405425"/>
            </a:xfrm>
            <a:custGeom>
              <a:rect b="b" l="l" r="r" t="t"/>
              <a:pathLst>
                <a:path extrusionOk="0" h="16217" w="284906">
                  <a:moveTo>
                    <a:pt x="284901" y="0"/>
                  </a:moveTo>
                  <a:lnTo>
                    <a:pt x="284901" y="51"/>
                  </a:lnTo>
                  <a:lnTo>
                    <a:pt x="284901" y="107"/>
                  </a:lnTo>
                  <a:lnTo>
                    <a:pt x="284901" y="107"/>
                  </a:lnTo>
                  <a:cubicBezTo>
                    <a:pt x="284905" y="71"/>
                    <a:pt x="284901" y="33"/>
                    <a:pt x="284901" y="0"/>
                  </a:cubicBezTo>
                  <a:close/>
                  <a:moveTo>
                    <a:pt x="47861" y="11963"/>
                  </a:moveTo>
                  <a:cubicBezTo>
                    <a:pt x="47866" y="11963"/>
                    <a:pt x="47870" y="11965"/>
                    <a:pt x="47874" y="11968"/>
                  </a:cubicBezTo>
                  <a:cubicBezTo>
                    <a:pt x="47874" y="11994"/>
                    <a:pt x="47900" y="12045"/>
                    <a:pt x="47900" y="12071"/>
                  </a:cubicBezTo>
                  <a:cubicBezTo>
                    <a:pt x="47900" y="12123"/>
                    <a:pt x="47874" y="12148"/>
                    <a:pt x="47848" y="12174"/>
                  </a:cubicBezTo>
                  <a:cubicBezTo>
                    <a:pt x="47845" y="12178"/>
                    <a:pt x="47841" y="12179"/>
                    <a:pt x="47836" y="12179"/>
                  </a:cubicBezTo>
                  <a:cubicBezTo>
                    <a:pt x="47809" y="12179"/>
                    <a:pt x="47771" y="12116"/>
                    <a:pt x="47771" y="12071"/>
                  </a:cubicBezTo>
                  <a:cubicBezTo>
                    <a:pt x="47771" y="12027"/>
                    <a:pt x="47828" y="11963"/>
                    <a:pt x="47861" y="11963"/>
                  </a:cubicBezTo>
                  <a:close/>
                  <a:moveTo>
                    <a:pt x="48853" y="11915"/>
                  </a:moveTo>
                  <a:cubicBezTo>
                    <a:pt x="48879" y="11915"/>
                    <a:pt x="48900" y="11947"/>
                    <a:pt x="48929" y="12020"/>
                  </a:cubicBezTo>
                  <a:cubicBezTo>
                    <a:pt x="48929" y="12045"/>
                    <a:pt x="48929" y="12097"/>
                    <a:pt x="48929" y="12148"/>
                  </a:cubicBezTo>
                  <a:cubicBezTo>
                    <a:pt x="49032" y="12251"/>
                    <a:pt x="49006" y="12303"/>
                    <a:pt x="48903" y="12380"/>
                  </a:cubicBezTo>
                  <a:cubicBezTo>
                    <a:pt x="48826" y="12406"/>
                    <a:pt x="48749" y="12406"/>
                    <a:pt x="48749" y="12406"/>
                  </a:cubicBezTo>
                  <a:lnTo>
                    <a:pt x="48775" y="12380"/>
                  </a:lnTo>
                  <a:cubicBezTo>
                    <a:pt x="48569" y="12328"/>
                    <a:pt x="48620" y="12148"/>
                    <a:pt x="48775" y="11968"/>
                  </a:cubicBezTo>
                  <a:cubicBezTo>
                    <a:pt x="48808" y="11934"/>
                    <a:pt x="48832" y="11915"/>
                    <a:pt x="48853" y="11915"/>
                  </a:cubicBezTo>
                  <a:close/>
                  <a:moveTo>
                    <a:pt x="42430" y="12708"/>
                  </a:moveTo>
                  <a:cubicBezTo>
                    <a:pt x="42482" y="12708"/>
                    <a:pt x="42533" y="12727"/>
                    <a:pt x="42572" y="12766"/>
                  </a:cubicBezTo>
                  <a:cubicBezTo>
                    <a:pt x="42597" y="12792"/>
                    <a:pt x="42623" y="12843"/>
                    <a:pt x="42623" y="12869"/>
                  </a:cubicBezTo>
                  <a:cubicBezTo>
                    <a:pt x="42623" y="12946"/>
                    <a:pt x="42572" y="12998"/>
                    <a:pt x="42520" y="13023"/>
                  </a:cubicBezTo>
                  <a:lnTo>
                    <a:pt x="42520" y="12998"/>
                  </a:lnTo>
                  <a:cubicBezTo>
                    <a:pt x="42448" y="13070"/>
                    <a:pt x="42466" y="13232"/>
                    <a:pt x="42363" y="13232"/>
                  </a:cubicBezTo>
                  <a:cubicBezTo>
                    <a:pt x="42356" y="13232"/>
                    <a:pt x="42348" y="13231"/>
                    <a:pt x="42340" y="13229"/>
                  </a:cubicBezTo>
                  <a:cubicBezTo>
                    <a:pt x="42211" y="13229"/>
                    <a:pt x="42211" y="13101"/>
                    <a:pt x="42211" y="13023"/>
                  </a:cubicBezTo>
                  <a:cubicBezTo>
                    <a:pt x="42211" y="12972"/>
                    <a:pt x="42211" y="12946"/>
                    <a:pt x="42237" y="12895"/>
                  </a:cubicBezTo>
                  <a:cubicBezTo>
                    <a:pt x="42263" y="12843"/>
                    <a:pt x="42263" y="12817"/>
                    <a:pt x="42289" y="12766"/>
                  </a:cubicBezTo>
                  <a:cubicBezTo>
                    <a:pt x="42327" y="12727"/>
                    <a:pt x="42379" y="12708"/>
                    <a:pt x="42430" y="12708"/>
                  </a:cubicBezTo>
                  <a:close/>
                  <a:moveTo>
                    <a:pt x="131112" y="13152"/>
                  </a:moveTo>
                  <a:cubicBezTo>
                    <a:pt x="131138" y="13178"/>
                    <a:pt x="131138" y="13204"/>
                    <a:pt x="131138" y="13229"/>
                  </a:cubicBezTo>
                  <a:cubicBezTo>
                    <a:pt x="131138" y="13255"/>
                    <a:pt x="131112" y="13255"/>
                    <a:pt x="131087" y="13255"/>
                  </a:cubicBezTo>
                  <a:cubicBezTo>
                    <a:pt x="131061" y="13229"/>
                    <a:pt x="131035" y="13204"/>
                    <a:pt x="131035" y="13178"/>
                  </a:cubicBezTo>
                  <a:cubicBezTo>
                    <a:pt x="131061" y="13152"/>
                    <a:pt x="131087" y="13152"/>
                    <a:pt x="131112" y="13152"/>
                  </a:cubicBezTo>
                  <a:close/>
                  <a:moveTo>
                    <a:pt x="129928" y="13075"/>
                  </a:moveTo>
                  <a:cubicBezTo>
                    <a:pt x="129954" y="13075"/>
                    <a:pt x="129954" y="13101"/>
                    <a:pt x="129980" y="13126"/>
                  </a:cubicBezTo>
                  <a:cubicBezTo>
                    <a:pt x="129980" y="13152"/>
                    <a:pt x="129980" y="13178"/>
                    <a:pt x="129954" y="13204"/>
                  </a:cubicBezTo>
                  <a:lnTo>
                    <a:pt x="129980" y="13178"/>
                  </a:lnTo>
                  <a:lnTo>
                    <a:pt x="129980" y="13178"/>
                  </a:lnTo>
                  <a:cubicBezTo>
                    <a:pt x="129954" y="13255"/>
                    <a:pt x="129903" y="13281"/>
                    <a:pt x="129826" y="13281"/>
                  </a:cubicBezTo>
                  <a:cubicBezTo>
                    <a:pt x="129826" y="13281"/>
                    <a:pt x="129800" y="13281"/>
                    <a:pt x="129774" y="13255"/>
                  </a:cubicBezTo>
                  <a:cubicBezTo>
                    <a:pt x="129774" y="13229"/>
                    <a:pt x="129774" y="13204"/>
                    <a:pt x="129774" y="13204"/>
                  </a:cubicBezTo>
                  <a:cubicBezTo>
                    <a:pt x="129800" y="13152"/>
                    <a:pt x="129851" y="13075"/>
                    <a:pt x="129928" y="13075"/>
                  </a:cubicBezTo>
                  <a:close/>
                  <a:moveTo>
                    <a:pt x="48929" y="13023"/>
                  </a:moveTo>
                  <a:cubicBezTo>
                    <a:pt x="48981" y="13023"/>
                    <a:pt x="49032" y="13075"/>
                    <a:pt x="49058" y="13126"/>
                  </a:cubicBezTo>
                  <a:cubicBezTo>
                    <a:pt x="49084" y="13204"/>
                    <a:pt x="49109" y="13332"/>
                    <a:pt x="49006" y="13332"/>
                  </a:cubicBezTo>
                  <a:lnTo>
                    <a:pt x="49032" y="13306"/>
                  </a:lnTo>
                  <a:cubicBezTo>
                    <a:pt x="48981" y="13306"/>
                    <a:pt x="48955" y="13229"/>
                    <a:pt x="48929" y="13178"/>
                  </a:cubicBezTo>
                  <a:cubicBezTo>
                    <a:pt x="48903" y="13152"/>
                    <a:pt x="48929" y="13023"/>
                    <a:pt x="48929" y="13023"/>
                  </a:cubicBezTo>
                  <a:close/>
                  <a:moveTo>
                    <a:pt x="114585" y="13161"/>
                  </a:moveTo>
                  <a:cubicBezTo>
                    <a:pt x="114635" y="13161"/>
                    <a:pt x="114665" y="13221"/>
                    <a:pt x="114665" y="13281"/>
                  </a:cubicBezTo>
                  <a:cubicBezTo>
                    <a:pt x="114651" y="13310"/>
                    <a:pt x="114645" y="13323"/>
                    <a:pt x="114637" y="13333"/>
                  </a:cubicBezTo>
                  <a:lnTo>
                    <a:pt x="114637" y="13333"/>
                  </a:lnTo>
                  <a:cubicBezTo>
                    <a:pt x="114624" y="13336"/>
                    <a:pt x="114612" y="13337"/>
                    <a:pt x="114601" y="13337"/>
                  </a:cubicBezTo>
                  <a:cubicBezTo>
                    <a:pt x="114524" y="13337"/>
                    <a:pt x="114489" y="13270"/>
                    <a:pt x="114511" y="13204"/>
                  </a:cubicBezTo>
                  <a:cubicBezTo>
                    <a:pt x="114511" y="13178"/>
                    <a:pt x="114537" y="13178"/>
                    <a:pt x="114537" y="13178"/>
                  </a:cubicBezTo>
                  <a:cubicBezTo>
                    <a:pt x="114554" y="13166"/>
                    <a:pt x="114570" y="13161"/>
                    <a:pt x="114585" y="13161"/>
                  </a:cubicBezTo>
                  <a:close/>
                  <a:moveTo>
                    <a:pt x="48347" y="13245"/>
                  </a:moveTo>
                  <a:cubicBezTo>
                    <a:pt x="48375" y="13245"/>
                    <a:pt x="48389" y="13269"/>
                    <a:pt x="48389" y="13306"/>
                  </a:cubicBezTo>
                  <a:cubicBezTo>
                    <a:pt x="48414" y="13384"/>
                    <a:pt x="48440" y="13461"/>
                    <a:pt x="48363" y="13487"/>
                  </a:cubicBezTo>
                  <a:lnTo>
                    <a:pt x="48389" y="13461"/>
                  </a:lnTo>
                  <a:lnTo>
                    <a:pt x="48389" y="13461"/>
                  </a:lnTo>
                  <a:cubicBezTo>
                    <a:pt x="48376" y="13467"/>
                    <a:pt x="48363" y="13471"/>
                    <a:pt x="48351" y="13471"/>
                  </a:cubicBezTo>
                  <a:cubicBezTo>
                    <a:pt x="48315" y="13471"/>
                    <a:pt x="48286" y="13442"/>
                    <a:pt x="48286" y="13384"/>
                  </a:cubicBezTo>
                  <a:cubicBezTo>
                    <a:pt x="48286" y="13306"/>
                    <a:pt x="48260" y="13281"/>
                    <a:pt x="48311" y="13255"/>
                  </a:cubicBezTo>
                  <a:cubicBezTo>
                    <a:pt x="48325" y="13248"/>
                    <a:pt x="48337" y="13245"/>
                    <a:pt x="48347" y="13245"/>
                  </a:cubicBezTo>
                  <a:close/>
                  <a:moveTo>
                    <a:pt x="112912" y="13229"/>
                  </a:moveTo>
                  <a:cubicBezTo>
                    <a:pt x="112941" y="13229"/>
                    <a:pt x="112967" y="13255"/>
                    <a:pt x="113018" y="13306"/>
                  </a:cubicBezTo>
                  <a:cubicBezTo>
                    <a:pt x="113070" y="13306"/>
                    <a:pt x="113147" y="13306"/>
                    <a:pt x="113173" y="13384"/>
                  </a:cubicBezTo>
                  <a:cubicBezTo>
                    <a:pt x="113173" y="13461"/>
                    <a:pt x="113147" y="13538"/>
                    <a:pt x="113070" y="13564"/>
                  </a:cubicBezTo>
                  <a:lnTo>
                    <a:pt x="113095" y="13538"/>
                  </a:lnTo>
                  <a:lnTo>
                    <a:pt x="112890" y="13538"/>
                  </a:lnTo>
                  <a:cubicBezTo>
                    <a:pt x="112864" y="13538"/>
                    <a:pt x="112812" y="13512"/>
                    <a:pt x="112787" y="13461"/>
                  </a:cubicBezTo>
                  <a:cubicBezTo>
                    <a:pt x="112735" y="13409"/>
                    <a:pt x="112735" y="13358"/>
                    <a:pt x="112787" y="13306"/>
                  </a:cubicBezTo>
                  <a:cubicBezTo>
                    <a:pt x="112851" y="13255"/>
                    <a:pt x="112883" y="13229"/>
                    <a:pt x="112912" y="13229"/>
                  </a:cubicBezTo>
                  <a:close/>
                  <a:moveTo>
                    <a:pt x="148602" y="13477"/>
                  </a:moveTo>
                  <a:cubicBezTo>
                    <a:pt x="148615" y="13477"/>
                    <a:pt x="148628" y="13480"/>
                    <a:pt x="148640" y="13487"/>
                  </a:cubicBezTo>
                  <a:cubicBezTo>
                    <a:pt x="148640" y="13487"/>
                    <a:pt x="148692" y="13512"/>
                    <a:pt x="148692" y="13538"/>
                  </a:cubicBezTo>
                  <a:cubicBezTo>
                    <a:pt x="148666" y="13615"/>
                    <a:pt x="148615" y="13641"/>
                    <a:pt x="148538" y="13641"/>
                  </a:cubicBezTo>
                  <a:cubicBezTo>
                    <a:pt x="148512" y="13641"/>
                    <a:pt x="148486" y="13590"/>
                    <a:pt x="148512" y="13564"/>
                  </a:cubicBezTo>
                  <a:cubicBezTo>
                    <a:pt x="148531" y="13506"/>
                    <a:pt x="148565" y="13477"/>
                    <a:pt x="148602" y="13477"/>
                  </a:cubicBezTo>
                  <a:close/>
                  <a:moveTo>
                    <a:pt x="262602" y="13737"/>
                  </a:moveTo>
                  <a:cubicBezTo>
                    <a:pt x="262609" y="13737"/>
                    <a:pt x="262616" y="13740"/>
                    <a:pt x="262624" y="13744"/>
                  </a:cubicBezTo>
                  <a:lnTo>
                    <a:pt x="262585" y="13744"/>
                  </a:lnTo>
                  <a:cubicBezTo>
                    <a:pt x="262591" y="13739"/>
                    <a:pt x="262596" y="13737"/>
                    <a:pt x="262602" y="13737"/>
                  </a:cubicBezTo>
                  <a:close/>
                  <a:moveTo>
                    <a:pt x="262800" y="13742"/>
                  </a:moveTo>
                  <a:cubicBezTo>
                    <a:pt x="262798" y="13743"/>
                    <a:pt x="262796" y="13743"/>
                    <a:pt x="262794" y="13744"/>
                  </a:cubicBezTo>
                  <a:lnTo>
                    <a:pt x="262817" y="13744"/>
                  </a:lnTo>
                  <a:cubicBezTo>
                    <a:pt x="262812" y="13744"/>
                    <a:pt x="262806" y="13743"/>
                    <a:pt x="262800" y="13742"/>
                  </a:cubicBezTo>
                  <a:close/>
                  <a:moveTo>
                    <a:pt x="262791" y="13744"/>
                  </a:moveTo>
                  <a:cubicBezTo>
                    <a:pt x="262791" y="13744"/>
                    <a:pt x="262791" y="13745"/>
                    <a:pt x="262791" y="13745"/>
                  </a:cubicBezTo>
                  <a:lnTo>
                    <a:pt x="262791" y="13745"/>
                  </a:lnTo>
                  <a:cubicBezTo>
                    <a:pt x="262792" y="13745"/>
                    <a:pt x="262793" y="13744"/>
                    <a:pt x="262794" y="13744"/>
                  </a:cubicBezTo>
                  <a:close/>
                  <a:moveTo>
                    <a:pt x="262765" y="13744"/>
                  </a:moveTo>
                  <a:cubicBezTo>
                    <a:pt x="262765" y="13749"/>
                    <a:pt x="262768" y="13751"/>
                    <a:pt x="262772" y="13751"/>
                  </a:cubicBezTo>
                  <a:cubicBezTo>
                    <a:pt x="262775" y="13751"/>
                    <a:pt x="262779" y="13750"/>
                    <a:pt x="262783" y="13749"/>
                  </a:cubicBezTo>
                  <a:lnTo>
                    <a:pt x="262783" y="13749"/>
                  </a:lnTo>
                  <a:cubicBezTo>
                    <a:pt x="262785" y="13750"/>
                    <a:pt x="262787" y="13751"/>
                    <a:pt x="262788" y="13751"/>
                  </a:cubicBezTo>
                  <a:cubicBezTo>
                    <a:pt x="262790" y="13751"/>
                    <a:pt x="262791" y="13750"/>
                    <a:pt x="262791" y="13745"/>
                  </a:cubicBezTo>
                  <a:lnTo>
                    <a:pt x="262791" y="13745"/>
                  </a:lnTo>
                  <a:cubicBezTo>
                    <a:pt x="262788" y="13746"/>
                    <a:pt x="262786" y="13748"/>
                    <a:pt x="262783" y="13749"/>
                  </a:cubicBezTo>
                  <a:lnTo>
                    <a:pt x="262783" y="13749"/>
                  </a:lnTo>
                  <a:cubicBezTo>
                    <a:pt x="262782" y="13747"/>
                    <a:pt x="262780" y="13746"/>
                    <a:pt x="262778" y="13744"/>
                  </a:cubicBezTo>
                  <a:close/>
                  <a:moveTo>
                    <a:pt x="130440" y="13353"/>
                  </a:moveTo>
                  <a:cubicBezTo>
                    <a:pt x="130449" y="13353"/>
                    <a:pt x="130458" y="13354"/>
                    <a:pt x="130469" y="13358"/>
                  </a:cubicBezTo>
                  <a:cubicBezTo>
                    <a:pt x="130572" y="13358"/>
                    <a:pt x="130546" y="13409"/>
                    <a:pt x="130546" y="13461"/>
                  </a:cubicBezTo>
                  <a:cubicBezTo>
                    <a:pt x="130572" y="13512"/>
                    <a:pt x="130598" y="13538"/>
                    <a:pt x="130546" y="13564"/>
                  </a:cubicBezTo>
                  <a:lnTo>
                    <a:pt x="130469" y="13641"/>
                  </a:lnTo>
                  <a:lnTo>
                    <a:pt x="130392" y="13718"/>
                  </a:lnTo>
                  <a:cubicBezTo>
                    <a:pt x="130354" y="13756"/>
                    <a:pt x="130303" y="13780"/>
                    <a:pt x="130247" y="13780"/>
                  </a:cubicBezTo>
                  <a:cubicBezTo>
                    <a:pt x="130227" y="13780"/>
                    <a:pt x="130207" y="13777"/>
                    <a:pt x="130186" y="13770"/>
                  </a:cubicBezTo>
                  <a:cubicBezTo>
                    <a:pt x="130134" y="13770"/>
                    <a:pt x="130109" y="13744"/>
                    <a:pt x="130083" y="13693"/>
                  </a:cubicBezTo>
                  <a:cubicBezTo>
                    <a:pt x="130083" y="13641"/>
                    <a:pt x="130109" y="13590"/>
                    <a:pt x="130160" y="13564"/>
                  </a:cubicBezTo>
                  <a:cubicBezTo>
                    <a:pt x="130186" y="13564"/>
                    <a:pt x="130212" y="13538"/>
                    <a:pt x="130237" y="13538"/>
                  </a:cubicBezTo>
                  <a:lnTo>
                    <a:pt x="130315" y="13461"/>
                  </a:lnTo>
                  <a:cubicBezTo>
                    <a:pt x="130359" y="13416"/>
                    <a:pt x="130384" y="13353"/>
                    <a:pt x="130440" y="13353"/>
                  </a:cubicBezTo>
                  <a:close/>
                  <a:moveTo>
                    <a:pt x="44837" y="13152"/>
                  </a:moveTo>
                  <a:cubicBezTo>
                    <a:pt x="44888" y="13178"/>
                    <a:pt x="44837" y="13281"/>
                    <a:pt x="44862" y="13332"/>
                  </a:cubicBezTo>
                  <a:cubicBezTo>
                    <a:pt x="44914" y="13358"/>
                    <a:pt x="44940" y="13435"/>
                    <a:pt x="44914" y="13487"/>
                  </a:cubicBezTo>
                  <a:cubicBezTo>
                    <a:pt x="44914" y="13512"/>
                    <a:pt x="44914" y="13538"/>
                    <a:pt x="44914" y="13564"/>
                  </a:cubicBezTo>
                  <a:cubicBezTo>
                    <a:pt x="44991" y="13615"/>
                    <a:pt x="45017" y="13667"/>
                    <a:pt x="44965" y="13744"/>
                  </a:cubicBezTo>
                  <a:cubicBezTo>
                    <a:pt x="44937" y="13772"/>
                    <a:pt x="44909" y="13783"/>
                    <a:pt x="44881" y="13783"/>
                  </a:cubicBezTo>
                  <a:cubicBezTo>
                    <a:pt x="44835" y="13783"/>
                    <a:pt x="44792" y="13751"/>
                    <a:pt x="44759" y="13718"/>
                  </a:cubicBezTo>
                  <a:cubicBezTo>
                    <a:pt x="44631" y="13615"/>
                    <a:pt x="44682" y="13487"/>
                    <a:pt x="44682" y="13358"/>
                  </a:cubicBezTo>
                  <a:cubicBezTo>
                    <a:pt x="44682" y="13313"/>
                    <a:pt x="44662" y="13169"/>
                    <a:pt x="44762" y="13169"/>
                  </a:cubicBezTo>
                  <a:cubicBezTo>
                    <a:pt x="44776" y="13169"/>
                    <a:pt x="44792" y="13171"/>
                    <a:pt x="44811" y="13178"/>
                  </a:cubicBezTo>
                  <a:lnTo>
                    <a:pt x="44837" y="13152"/>
                  </a:lnTo>
                  <a:close/>
                  <a:moveTo>
                    <a:pt x="144243" y="13708"/>
                  </a:moveTo>
                  <a:cubicBezTo>
                    <a:pt x="144250" y="13708"/>
                    <a:pt x="144257" y="13711"/>
                    <a:pt x="144265" y="13718"/>
                  </a:cubicBezTo>
                  <a:cubicBezTo>
                    <a:pt x="144291" y="13718"/>
                    <a:pt x="144291" y="13744"/>
                    <a:pt x="144291" y="13770"/>
                  </a:cubicBezTo>
                  <a:cubicBezTo>
                    <a:pt x="144291" y="13796"/>
                    <a:pt x="144265" y="13796"/>
                    <a:pt x="144239" y="13796"/>
                  </a:cubicBezTo>
                  <a:cubicBezTo>
                    <a:pt x="144213" y="13796"/>
                    <a:pt x="144213" y="13770"/>
                    <a:pt x="144213" y="13744"/>
                  </a:cubicBezTo>
                  <a:cubicBezTo>
                    <a:pt x="144213" y="13726"/>
                    <a:pt x="144226" y="13708"/>
                    <a:pt x="144243" y="13708"/>
                  </a:cubicBezTo>
                  <a:close/>
                  <a:moveTo>
                    <a:pt x="32842" y="13667"/>
                  </a:moveTo>
                  <a:cubicBezTo>
                    <a:pt x="32868" y="13667"/>
                    <a:pt x="32894" y="13667"/>
                    <a:pt x="32920" y="13718"/>
                  </a:cubicBezTo>
                  <a:cubicBezTo>
                    <a:pt x="32920" y="13770"/>
                    <a:pt x="32920" y="13821"/>
                    <a:pt x="32868" y="13847"/>
                  </a:cubicBezTo>
                  <a:lnTo>
                    <a:pt x="32868" y="13821"/>
                  </a:lnTo>
                  <a:cubicBezTo>
                    <a:pt x="32817" y="13821"/>
                    <a:pt x="32791" y="13796"/>
                    <a:pt x="32791" y="13770"/>
                  </a:cubicBezTo>
                  <a:cubicBezTo>
                    <a:pt x="32791" y="13718"/>
                    <a:pt x="32817" y="13693"/>
                    <a:pt x="32842" y="13667"/>
                  </a:cubicBezTo>
                  <a:close/>
                  <a:moveTo>
                    <a:pt x="32345" y="13721"/>
                  </a:moveTo>
                  <a:cubicBezTo>
                    <a:pt x="32376" y="13721"/>
                    <a:pt x="32402" y="13753"/>
                    <a:pt x="32456" y="13821"/>
                  </a:cubicBezTo>
                  <a:lnTo>
                    <a:pt x="32456" y="13847"/>
                  </a:lnTo>
                  <a:cubicBezTo>
                    <a:pt x="32441" y="13909"/>
                    <a:pt x="32416" y="13943"/>
                    <a:pt x="32381" y="13943"/>
                  </a:cubicBezTo>
                  <a:cubicBezTo>
                    <a:pt x="32359" y="13943"/>
                    <a:pt x="32332" y="13929"/>
                    <a:pt x="32302" y="13898"/>
                  </a:cubicBezTo>
                  <a:lnTo>
                    <a:pt x="32328" y="13873"/>
                  </a:lnTo>
                  <a:lnTo>
                    <a:pt x="32173" y="13873"/>
                  </a:lnTo>
                  <a:cubicBezTo>
                    <a:pt x="32148" y="13873"/>
                    <a:pt x="32096" y="13821"/>
                    <a:pt x="32122" y="13796"/>
                  </a:cubicBezTo>
                  <a:cubicBezTo>
                    <a:pt x="32122" y="13774"/>
                    <a:pt x="32131" y="13766"/>
                    <a:pt x="32144" y="13766"/>
                  </a:cubicBezTo>
                  <a:cubicBezTo>
                    <a:pt x="32161" y="13766"/>
                    <a:pt x="32184" y="13781"/>
                    <a:pt x="32199" y="13796"/>
                  </a:cubicBezTo>
                  <a:lnTo>
                    <a:pt x="32225" y="13796"/>
                  </a:lnTo>
                  <a:cubicBezTo>
                    <a:pt x="32285" y="13747"/>
                    <a:pt x="32318" y="13721"/>
                    <a:pt x="32345" y="13721"/>
                  </a:cubicBezTo>
                  <a:close/>
                  <a:moveTo>
                    <a:pt x="45442" y="13602"/>
                  </a:moveTo>
                  <a:cubicBezTo>
                    <a:pt x="45454" y="13602"/>
                    <a:pt x="45467" y="13615"/>
                    <a:pt x="45480" y="13641"/>
                  </a:cubicBezTo>
                  <a:cubicBezTo>
                    <a:pt x="45532" y="13641"/>
                    <a:pt x="45609" y="13667"/>
                    <a:pt x="45635" y="13718"/>
                  </a:cubicBezTo>
                  <a:cubicBezTo>
                    <a:pt x="45686" y="13770"/>
                    <a:pt x="45712" y="13847"/>
                    <a:pt x="45686" y="13924"/>
                  </a:cubicBezTo>
                  <a:lnTo>
                    <a:pt x="45712" y="13898"/>
                  </a:lnTo>
                  <a:lnTo>
                    <a:pt x="45712" y="13898"/>
                  </a:lnTo>
                  <a:cubicBezTo>
                    <a:pt x="45712" y="13948"/>
                    <a:pt x="45690" y="13977"/>
                    <a:pt x="45647" y="13977"/>
                  </a:cubicBezTo>
                  <a:cubicBezTo>
                    <a:pt x="45624" y="13977"/>
                    <a:pt x="45594" y="13968"/>
                    <a:pt x="45557" y="13950"/>
                  </a:cubicBezTo>
                  <a:lnTo>
                    <a:pt x="45454" y="13873"/>
                  </a:lnTo>
                  <a:lnTo>
                    <a:pt x="45403" y="13796"/>
                  </a:lnTo>
                  <a:cubicBezTo>
                    <a:pt x="45326" y="13744"/>
                    <a:pt x="45326" y="13693"/>
                    <a:pt x="45403" y="13641"/>
                  </a:cubicBezTo>
                  <a:cubicBezTo>
                    <a:pt x="45416" y="13615"/>
                    <a:pt x="45429" y="13602"/>
                    <a:pt x="45442" y="13602"/>
                  </a:cubicBezTo>
                  <a:close/>
                  <a:moveTo>
                    <a:pt x="33229" y="13796"/>
                  </a:moveTo>
                  <a:cubicBezTo>
                    <a:pt x="33280" y="13796"/>
                    <a:pt x="33306" y="13821"/>
                    <a:pt x="33331" y="13873"/>
                  </a:cubicBezTo>
                  <a:cubicBezTo>
                    <a:pt x="33383" y="13898"/>
                    <a:pt x="33383" y="13924"/>
                    <a:pt x="33331" y="13950"/>
                  </a:cubicBezTo>
                  <a:cubicBezTo>
                    <a:pt x="33306" y="13976"/>
                    <a:pt x="33280" y="14001"/>
                    <a:pt x="33229" y="14027"/>
                  </a:cubicBezTo>
                  <a:lnTo>
                    <a:pt x="33203" y="14027"/>
                  </a:lnTo>
                  <a:cubicBezTo>
                    <a:pt x="33151" y="14027"/>
                    <a:pt x="33126" y="14001"/>
                    <a:pt x="33100" y="13950"/>
                  </a:cubicBezTo>
                  <a:cubicBezTo>
                    <a:pt x="33023" y="13821"/>
                    <a:pt x="33023" y="13821"/>
                    <a:pt x="33177" y="13796"/>
                  </a:cubicBezTo>
                  <a:close/>
                  <a:moveTo>
                    <a:pt x="21955" y="13641"/>
                  </a:moveTo>
                  <a:cubicBezTo>
                    <a:pt x="21981" y="13641"/>
                    <a:pt x="22007" y="13667"/>
                    <a:pt x="22058" y="13718"/>
                  </a:cubicBezTo>
                  <a:cubicBezTo>
                    <a:pt x="22109" y="13718"/>
                    <a:pt x="22135" y="13770"/>
                    <a:pt x="22135" y="13821"/>
                  </a:cubicBezTo>
                  <a:cubicBezTo>
                    <a:pt x="22135" y="13873"/>
                    <a:pt x="22109" y="13924"/>
                    <a:pt x="22058" y="13950"/>
                  </a:cubicBezTo>
                  <a:cubicBezTo>
                    <a:pt x="22032" y="14001"/>
                    <a:pt x="21981" y="14027"/>
                    <a:pt x="21904" y="14027"/>
                  </a:cubicBezTo>
                  <a:cubicBezTo>
                    <a:pt x="21878" y="14066"/>
                    <a:pt x="21852" y="14085"/>
                    <a:pt x="21826" y="14085"/>
                  </a:cubicBezTo>
                  <a:cubicBezTo>
                    <a:pt x="21801" y="14085"/>
                    <a:pt x="21775" y="14066"/>
                    <a:pt x="21749" y="14027"/>
                  </a:cubicBezTo>
                  <a:cubicBezTo>
                    <a:pt x="21749" y="14014"/>
                    <a:pt x="21743" y="14014"/>
                    <a:pt x="21736" y="14014"/>
                  </a:cubicBezTo>
                  <a:cubicBezTo>
                    <a:pt x="21730" y="14014"/>
                    <a:pt x="21723" y="14014"/>
                    <a:pt x="21723" y="14001"/>
                  </a:cubicBezTo>
                  <a:cubicBezTo>
                    <a:pt x="21595" y="13976"/>
                    <a:pt x="21595" y="13873"/>
                    <a:pt x="21646" y="13796"/>
                  </a:cubicBezTo>
                  <a:cubicBezTo>
                    <a:pt x="21698" y="13744"/>
                    <a:pt x="21749" y="13718"/>
                    <a:pt x="21852" y="13718"/>
                  </a:cubicBezTo>
                  <a:cubicBezTo>
                    <a:pt x="21904" y="13667"/>
                    <a:pt x="21929" y="13641"/>
                    <a:pt x="21955" y="13641"/>
                  </a:cubicBezTo>
                  <a:close/>
                  <a:moveTo>
                    <a:pt x="43550" y="13435"/>
                  </a:moveTo>
                  <a:cubicBezTo>
                    <a:pt x="43550" y="13461"/>
                    <a:pt x="43575" y="13461"/>
                    <a:pt x="43575" y="13487"/>
                  </a:cubicBezTo>
                  <a:cubicBezTo>
                    <a:pt x="43575" y="13512"/>
                    <a:pt x="43575" y="13538"/>
                    <a:pt x="43575" y="13564"/>
                  </a:cubicBezTo>
                  <a:cubicBezTo>
                    <a:pt x="43653" y="13590"/>
                    <a:pt x="43704" y="13615"/>
                    <a:pt x="43756" y="13641"/>
                  </a:cubicBezTo>
                  <a:cubicBezTo>
                    <a:pt x="43910" y="13693"/>
                    <a:pt x="43910" y="13693"/>
                    <a:pt x="43833" y="13873"/>
                  </a:cubicBezTo>
                  <a:cubicBezTo>
                    <a:pt x="43833" y="13898"/>
                    <a:pt x="43833" y="13924"/>
                    <a:pt x="43833" y="13950"/>
                  </a:cubicBezTo>
                  <a:cubicBezTo>
                    <a:pt x="43894" y="14073"/>
                    <a:pt x="43907" y="14212"/>
                    <a:pt x="43845" y="14212"/>
                  </a:cubicBezTo>
                  <a:cubicBezTo>
                    <a:pt x="43829" y="14212"/>
                    <a:pt x="43808" y="14203"/>
                    <a:pt x="43781" y="14182"/>
                  </a:cubicBezTo>
                  <a:lnTo>
                    <a:pt x="43807" y="14182"/>
                  </a:lnTo>
                  <a:cubicBezTo>
                    <a:pt x="43756" y="14130"/>
                    <a:pt x="43704" y="14079"/>
                    <a:pt x="43678" y="14027"/>
                  </a:cubicBezTo>
                  <a:cubicBezTo>
                    <a:pt x="43627" y="13950"/>
                    <a:pt x="43678" y="13873"/>
                    <a:pt x="43678" y="13796"/>
                  </a:cubicBezTo>
                  <a:cubicBezTo>
                    <a:pt x="43601" y="13796"/>
                    <a:pt x="43524" y="13796"/>
                    <a:pt x="43473" y="13718"/>
                  </a:cubicBezTo>
                  <a:cubicBezTo>
                    <a:pt x="43447" y="13641"/>
                    <a:pt x="43447" y="13538"/>
                    <a:pt x="43473" y="13461"/>
                  </a:cubicBezTo>
                  <a:cubicBezTo>
                    <a:pt x="43498" y="13461"/>
                    <a:pt x="43524" y="13435"/>
                    <a:pt x="43550" y="13435"/>
                  </a:cubicBezTo>
                  <a:close/>
                  <a:moveTo>
                    <a:pt x="35641" y="14197"/>
                  </a:moveTo>
                  <a:cubicBezTo>
                    <a:pt x="35676" y="14197"/>
                    <a:pt x="35707" y="14215"/>
                    <a:pt x="35725" y="14233"/>
                  </a:cubicBezTo>
                  <a:cubicBezTo>
                    <a:pt x="35725" y="14285"/>
                    <a:pt x="35674" y="14336"/>
                    <a:pt x="35648" y="14336"/>
                  </a:cubicBezTo>
                  <a:lnTo>
                    <a:pt x="35648" y="14310"/>
                  </a:lnTo>
                  <a:cubicBezTo>
                    <a:pt x="35622" y="14310"/>
                    <a:pt x="35596" y="14310"/>
                    <a:pt x="35571" y="14285"/>
                  </a:cubicBezTo>
                  <a:cubicBezTo>
                    <a:pt x="35545" y="14259"/>
                    <a:pt x="35571" y="14207"/>
                    <a:pt x="35596" y="14207"/>
                  </a:cubicBezTo>
                  <a:cubicBezTo>
                    <a:pt x="35612" y="14200"/>
                    <a:pt x="35627" y="14197"/>
                    <a:pt x="35641" y="14197"/>
                  </a:cubicBezTo>
                  <a:close/>
                  <a:moveTo>
                    <a:pt x="2638" y="14034"/>
                  </a:moveTo>
                  <a:cubicBezTo>
                    <a:pt x="2696" y="14034"/>
                    <a:pt x="2754" y="14040"/>
                    <a:pt x="2806" y="14053"/>
                  </a:cubicBezTo>
                  <a:cubicBezTo>
                    <a:pt x="2857" y="14104"/>
                    <a:pt x="2831" y="14156"/>
                    <a:pt x="2780" y="14182"/>
                  </a:cubicBezTo>
                  <a:cubicBezTo>
                    <a:pt x="2780" y="14207"/>
                    <a:pt x="2806" y="14233"/>
                    <a:pt x="2806" y="14259"/>
                  </a:cubicBezTo>
                  <a:cubicBezTo>
                    <a:pt x="2806" y="14285"/>
                    <a:pt x="2831" y="14336"/>
                    <a:pt x="2806" y="14362"/>
                  </a:cubicBezTo>
                  <a:cubicBezTo>
                    <a:pt x="2793" y="14375"/>
                    <a:pt x="2773" y="14381"/>
                    <a:pt x="2757" y="14381"/>
                  </a:cubicBezTo>
                  <a:cubicBezTo>
                    <a:pt x="2741" y="14381"/>
                    <a:pt x="2728" y="14375"/>
                    <a:pt x="2728" y="14362"/>
                  </a:cubicBezTo>
                  <a:cubicBezTo>
                    <a:pt x="2677" y="14285"/>
                    <a:pt x="2548" y="14285"/>
                    <a:pt x="2471" y="14233"/>
                  </a:cubicBezTo>
                  <a:cubicBezTo>
                    <a:pt x="2445" y="14233"/>
                    <a:pt x="2419" y="14182"/>
                    <a:pt x="2419" y="14156"/>
                  </a:cubicBezTo>
                  <a:cubicBezTo>
                    <a:pt x="2419" y="14104"/>
                    <a:pt x="2445" y="14079"/>
                    <a:pt x="2471" y="14053"/>
                  </a:cubicBezTo>
                  <a:cubicBezTo>
                    <a:pt x="2522" y="14040"/>
                    <a:pt x="2580" y="14034"/>
                    <a:pt x="2638" y="14034"/>
                  </a:cubicBezTo>
                  <a:close/>
                  <a:moveTo>
                    <a:pt x="35189" y="14314"/>
                  </a:moveTo>
                  <a:cubicBezTo>
                    <a:pt x="35222" y="14314"/>
                    <a:pt x="35242" y="14390"/>
                    <a:pt x="35201" y="14390"/>
                  </a:cubicBezTo>
                  <a:cubicBezTo>
                    <a:pt x="35196" y="14390"/>
                    <a:pt x="35191" y="14389"/>
                    <a:pt x="35185" y="14387"/>
                  </a:cubicBezTo>
                  <a:cubicBezTo>
                    <a:pt x="35159" y="14387"/>
                    <a:pt x="35159" y="14362"/>
                    <a:pt x="35159" y="14336"/>
                  </a:cubicBezTo>
                  <a:cubicBezTo>
                    <a:pt x="35169" y="14320"/>
                    <a:pt x="35180" y="14314"/>
                    <a:pt x="35189" y="14314"/>
                  </a:cubicBezTo>
                  <a:close/>
                  <a:moveTo>
                    <a:pt x="49547" y="12560"/>
                  </a:moveTo>
                  <a:cubicBezTo>
                    <a:pt x="49598" y="12560"/>
                    <a:pt x="49598" y="12637"/>
                    <a:pt x="49624" y="12663"/>
                  </a:cubicBezTo>
                  <a:cubicBezTo>
                    <a:pt x="49624" y="12689"/>
                    <a:pt x="49624" y="12740"/>
                    <a:pt x="49624" y="12766"/>
                  </a:cubicBezTo>
                  <a:cubicBezTo>
                    <a:pt x="49650" y="12895"/>
                    <a:pt x="49650" y="13023"/>
                    <a:pt x="49624" y="13152"/>
                  </a:cubicBezTo>
                  <a:cubicBezTo>
                    <a:pt x="49624" y="13255"/>
                    <a:pt x="49650" y="13358"/>
                    <a:pt x="49701" y="13435"/>
                  </a:cubicBezTo>
                  <a:cubicBezTo>
                    <a:pt x="49804" y="13564"/>
                    <a:pt x="49856" y="13744"/>
                    <a:pt x="49856" y="13924"/>
                  </a:cubicBezTo>
                  <a:cubicBezTo>
                    <a:pt x="49957" y="14102"/>
                    <a:pt x="49834" y="14254"/>
                    <a:pt x="49855" y="14407"/>
                  </a:cubicBezTo>
                  <a:lnTo>
                    <a:pt x="49855" y="14407"/>
                  </a:lnTo>
                  <a:cubicBezTo>
                    <a:pt x="49847" y="14410"/>
                    <a:pt x="49838" y="14413"/>
                    <a:pt x="49830" y="14413"/>
                  </a:cubicBezTo>
                  <a:cubicBezTo>
                    <a:pt x="49804" y="14413"/>
                    <a:pt x="49753" y="14413"/>
                    <a:pt x="49753" y="14387"/>
                  </a:cubicBezTo>
                  <a:cubicBezTo>
                    <a:pt x="49650" y="14182"/>
                    <a:pt x="49624" y="13950"/>
                    <a:pt x="49624" y="13718"/>
                  </a:cubicBezTo>
                  <a:cubicBezTo>
                    <a:pt x="49470" y="13384"/>
                    <a:pt x="49392" y="12998"/>
                    <a:pt x="49470" y="12637"/>
                  </a:cubicBezTo>
                  <a:cubicBezTo>
                    <a:pt x="49470" y="12586"/>
                    <a:pt x="49521" y="12560"/>
                    <a:pt x="49547" y="12560"/>
                  </a:cubicBezTo>
                  <a:close/>
                  <a:moveTo>
                    <a:pt x="58896" y="13613"/>
                  </a:moveTo>
                  <a:cubicBezTo>
                    <a:pt x="58959" y="13613"/>
                    <a:pt x="58987" y="14298"/>
                    <a:pt x="59026" y="14458"/>
                  </a:cubicBezTo>
                  <a:lnTo>
                    <a:pt x="59026" y="14458"/>
                  </a:lnTo>
                  <a:cubicBezTo>
                    <a:pt x="58959" y="14430"/>
                    <a:pt x="58914" y="14381"/>
                    <a:pt x="58890" y="14310"/>
                  </a:cubicBezTo>
                  <a:cubicBezTo>
                    <a:pt x="58787" y="14259"/>
                    <a:pt x="58787" y="14182"/>
                    <a:pt x="58736" y="14079"/>
                  </a:cubicBezTo>
                  <a:cubicBezTo>
                    <a:pt x="58658" y="13976"/>
                    <a:pt x="58736" y="13950"/>
                    <a:pt x="58813" y="13924"/>
                  </a:cubicBezTo>
                  <a:cubicBezTo>
                    <a:pt x="58890" y="13898"/>
                    <a:pt x="58916" y="13821"/>
                    <a:pt x="58890" y="13744"/>
                  </a:cubicBezTo>
                  <a:cubicBezTo>
                    <a:pt x="58813" y="13718"/>
                    <a:pt x="58813" y="13667"/>
                    <a:pt x="58890" y="13615"/>
                  </a:cubicBezTo>
                  <a:cubicBezTo>
                    <a:pt x="58892" y="13614"/>
                    <a:pt x="58894" y="13613"/>
                    <a:pt x="58896" y="13613"/>
                  </a:cubicBezTo>
                  <a:close/>
                  <a:moveTo>
                    <a:pt x="166452" y="14233"/>
                  </a:moveTo>
                  <a:cubicBezTo>
                    <a:pt x="166503" y="14233"/>
                    <a:pt x="166580" y="14233"/>
                    <a:pt x="166606" y="14310"/>
                  </a:cubicBezTo>
                  <a:cubicBezTo>
                    <a:pt x="166632" y="14336"/>
                    <a:pt x="166632" y="14387"/>
                    <a:pt x="166606" y="14439"/>
                  </a:cubicBezTo>
                  <a:cubicBezTo>
                    <a:pt x="166595" y="14472"/>
                    <a:pt x="166574" y="14482"/>
                    <a:pt x="166551" y="14482"/>
                  </a:cubicBezTo>
                  <a:cubicBezTo>
                    <a:pt x="166519" y="14482"/>
                    <a:pt x="166481" y="14465"/>
                    <a:pt x="166452" y="14465"/>
                  </a:cubicBezTo>
                  <a:cubicBezTo>
                    <a:pt x="166400" y="14439"/>
                    <a:pt x="166349" y="14413"/>
                    <a:pt x="166323" y="14362"/>
                  </a:cubicBezTo>
                  <a:lnTo>
                    <a:pt x="166323" y="14310"/>
                  </a:lnTo>
                  <a:cubicBezTo>
                    <a:pt x="166349" y="14259"/>
                    <a:pt x="166400" y="14233"/>
                    <a:pt x="166452" y="14233"/>
                  </a:cubicBezTo>
                  <a:close/>
                  <a:moveTo>
                    <a:pt x="1115" y="14175"/>
                  </a:moveTo>
                  <a:cubicBezTo>
                    <a:pt x="1130" y="14175"/>
                    <a:pt x="1145" y="14177"/>
                    <a:pt x="1158" y="14182"/>
                  </a:cubicBezTo>
                  <a:cubicBezTo>
                    <a:pt x="1210" y="14182"/>
                    <a:pt x="1235" y="14259"/>
                    <a:pt x="1210" y="14285"/>
                  </a:cubicBezTo>
                  <a:cubicBezTo>
                    <a:pt x="1184" y="14310"/>
                    <a:pt x="1158" y="14336"/>
                    <a:pt x="1158" y="14362"/>
                  </a:cubicBezTo>
                  <a:cubicBezTo>
                    <a:pt x="1158" y="14387"/>
                    <a:pt x="1158" y="14387"/>
                    <a:pt x="1158" y="14413"/>
                  </a:cubicBezTo>
                  <a:cubicBezTo>
                    <a:pt x="1139" y="14471"/>
                    <a:pt x="1091" y="14500"/>
                    <a:pt x="1046" y="14500"/>
                  </a:cubicBezTo>
                  <a:cubicBezTo>
                    <a:pt x="1031" y="14500"/>
                    <a:pt x="1017" y="14497"/>
                    <a:pt x="1004" y="14490"/>
                  </a:cubicBezTo>
                  <a:cubicBezTo>
                    <a:pt x="927" y="14439"/>
                    <a:pt x="901" y="14336"/>
                    <a:pt x="952" y="14285"/>
                  </a:cubicBezTo>
                  <a:cubicBezTo>
                    <a:pt x="974" y="14221"/>
                    <a:pt x="1047" y="14175"/>
                    <a:pt x="1115" y="14175"/>
                  </a:cubicBezTo>
                  <a:close/>
                  <a:moveTo>
                    <a:pt x="165327" y="14310"/>
                  </a:moveTo>
                  <a:cubicBezTo>
                    <a:pt x="165348" y="14310"/>
                    <a:pt x="165371" y="14319"/>
                    <a:pt x="165396" y="14336"/>
                  </a:cubicBezTo>
                  <a:cubicBezTo>
                    <a:pt x="165474" y="14413"/>
                    <a:pt x="165422" y="14465"/>
                    <a:pt x="165396" y="14542"/>
                  </a:cubicBezTo>
                  <a:cubicBezTo>
                    <a:pt x="165371" y="14581"/>
                    <a:pt x="165332" y="14600"/>
                    <a:pt x="165297" y="14600"/>
                  </a:cubicBezTo>
                  <a:cubicBezTo>
                    <a:pt x="165261" y="14600"/>
                    <a:pt x="165229" y="14581"/>
                    <a:pt x="165216" y="14542"/>
                  </a:cubicBezTo>
                  <a:cubicBezTo>
                    <a:pt x="165216" y="14490"/>
                    <a:pt x="165216" y="14439"/>
                    <a:pt x="165216" y="14413"/>
                  </a:cubicBezTo>
                  <a:cubicBezTo>
                    <a:pt x="165250" y="14345"/>
                    <a:pt x="165285" y="14310"/>
                    <a:pt x="165327" y="14310"/>
                  </a:cubicBezTo>
                  <a:close/>
                  <a:moveTo>
                    <a:pt x="30558" y="14471"/>
                  </a:moveTo>
                  <a:cubicBezTo>
                    <a:pt x="30571" y="14471"/>
                    <a:pt x="30577" y="14478"/>
                    <a:pt x="30577" y="14490"/>
                  </a:cubicBezTo>
                  <a:cubicBezTo>
                    <a:pt x="30577" y="14538"/>
                    <a:pt x="30577" y="14608"/>
                    <a:pt x="30516" y="14618"/>
                  </a:cubicBezTo>
                  <a:lnTo>
                    <a:pt x="30516" y="14618"/>
                  </a:lnTo>
                  <a:cubicBezTo>
                    <a:pt x="30494" y="14613"/>
                    <a:pt x="30475" y="14590"/>
                    <a:pt x="30475" y="14568"/>
                  </a:cubicBezTo>
                  <a:cubicBezTo>
                    <a:pt x="30449" y="14568"/>
                    <a:pt x="30475" y="14490"/>
                    <a:pt x="30500" y="14490"/>
                  </a:cubicBezTo>
                  <a:cubicBezTo>
                    <a:pt x="30526" y="14478"/>
                    <a:pt x="30545" y="14471"/>
                    <a:pt x="30558" y="14471"/>
                  </a:cubicBezTo>
                  <a:close/>
                  <a:moveTo>
                    <a:pt x="130661" y="14531"/>
                  </a:moveTo>
                  <a:cubicBezTo>
                    <a:pt x="130673" y="14531"/>
                    <a:pt x="130686" y="14534"/>
                    <a:pt x="130701" y="14542"/>
                  </a:cubicBezTo>
                  <a:cubicBezTo>
                    <a:pt x="130726" y="14568"/>
                    <a:pt x="130726" y="14593"/>
                    <a:pt x="130726" y="14619"/>
                  </a:cubicBezTo>
                  <a:cubicBezTo>
                    <a:pt x="130726" y="14645"/>
                    <a:pt x="130714" y="14651"/>
                    <a:pt x="130694" y="14651"/>
                  </a:cubicBezTo>
                  <a:cubicBezTo>
                    <a:pt x="130675" y="14651"/>
                    <a:pt x="130649" y="14645"/>
                    <a:pt x="130623" y="14645"/>
                  </a:cubicBezTo>
                  <a:cubicBezTo>
                    <a:pt x="130598" y="14645"/>
                    <a:pt x="130598" y="14593"/>
                    <a:pt x="130598" y="14568"/>
                  </a:cubicBezTo>
                  <a:cubicBezTo>
                    <a:pt x="130616" y="14549"/>
                    <a:pt x="130634" y="14531"/>
                    <a:pt x="130661" y="14531"/>
                  </a:cubicBezTo>
                  <a:close/>
                  <a:moveTo>
                    <a:pt x="9626" y="14696"/>
                  </a:moveTo>
                  <a:cubicBezTo>
                    <a:pt x="9678" y="14696"/>
                    <a:pt x="9703" y="14748"/>
                    <a:pt x="9703" y="14774"/>
                  </a:cubicBezTo>
                  <a:cubicBezTo>
                    <a:pt x="9678" y="14825"/>
                    <a:pt x="9652" y="14825"/>
                    <a:pt x="9601" y="14825"/>
                  </a:cubicBezTo>
                  <a:lnTo>
                    <a:pt x="9523" y="14825"/>
                  </a:lnTo>
                  <a:cubicBezTo>
                    <a:pt x="9498" y="14825"/>
                    <a:pt x="9472" y="14774"/>
                    <a:pt x="9498" y="14748"/>
                  </a:cubicBezTo>
                  <a:cubicBezTo>
                    <a:pt x="9498" y="14722"/>
                    <a:pt x="9523" y="14696"/>
                    <a:pt x="9549" y="14696"/>
                  </a:cubicBezTo>
                  <a:close/>
                  <a:moveTo>
                    <a:pt x="23010" y="14671"/>
                  </a:moveTo>
                  <a:cubicBezTo>
                    <a:pt x="23062" y="14671"/>
                    <a:pt x="23113" y="14671"/>
                    <a:pt x="23088" y="14748"/>
                  </a:cubicBezTo>
                  <a:cubicBezTo>
                    <a:pt x="23088" y="14774"/>
                    <a:pt x="23062" y="14799"/>
                    <a:pt x="23036" y="14825"/>
                  </a:cubicBezTo>
                  <a:lnTo>
                    <a:pt x="23036" y="14799"/>
                  </a:lnTo>
                  <a:cubicBezTo>
                    <a:pt x="23029" y="14802"/>
                    <a:pt x="23023" y="14803"/>
                    <a:pt x="23016" y="14803"/>
                  </a:cubicBezTo>
                  <a:cubicBezTo>
                    <a:pt x="22955" y="14803"/>
                    <a:pt x="22940" y="14694"/>
                    <a:pt x="23010" y="14671"/>
                  </a:cubicBezTo>
                  <a:close/>
                  <a:moveTo>
                    <a:pt x="131029" y="13970"/>
                  </a:moveTo>
                  <a:cubicBezTo>
                    <a:pt x="131031" y="13970"/>
                    <a:pt x="131033" y="13972"/>
                    <a:pt x="131035" y="13976"/>
                  </a:cubicBezTo>
                  <a:cubicBezTo>
                    <a:pt x="131087" y="14027"/>
                    <a:pt x="131164" y="14079"/>
                    <a:pt x="131215" y="14130"/>
                  </a:cubicBezTo>
                  <a:cubicBezTo>
                    <a:pt x="131370" y="14233"/>
                    <a:pt x="131344" y="14387"/>
                    <a:pt x="131344" y="14516"/>
                  </a:cubicBezTo>
                  <a:cubicBezTo>
                    <a:pt x="131344" y="14645"/>
                    <a:pt x="131190" y="14593"/>
                    <a:pt x="131112" y="14645"/>
                  </a:cubicBezTo>
                  <a:cubicBezTo>
                    <a:pt x="131087" y="14671"/>
                    <a:pt x="131061" y="14671"/>
                    <a:pt x="131035" y="14696"/>
                  </a:cubicBezTo>
                  <a:cubicBezTo>
                    <a:pt x="131035" y="14796"/>
                    <a:pt x="130989" y="14834"/>
                    <a:pt x="130908" y="14834"/>
                  </a:cubicBezTo>
                  <a:cubicBezTo>
                    <a:pt x="130907" y="14834"/>
                    <a:pt x="130905" y="14834"/>
                    <a:pt x="130904" y="14834"/>
                  </a:cubicBezTo>
                  <a:lnTo>
                    <a:pt x="130904" y="14834"/>
                  </a:lnTo>
                  <a:cubicBezTo>
                    <a:pt x="130961" y="14489"/>
                    <a:pt x="130996" y="13970"/>
                    <a:pt x="131029" y="13970"/>
                  </a:cubicBezTo>
                  <a:close/>
                  <a:moveTo>
                    <a:pt x="166735" y="14568"/>
                  </a:moveTo>
                  <a:cubicBezTo>
                    <a:pt x="166838" y="14568"/>
                    <a:pt x="166915" y="14619"/>
                    <a:pt x="166941" y="14722"/>
                  </a:cubicBezTo>
                  <a:cubicBezTo>
                    <a:pt x="166941" y="14774"/>
                    <a:pt x="166915" y="14825"/>
                    <a:pt x="166760" y="14851"/>
                  </a:cubicBezTo>
                  <a:lnTo>
                    <a:pt x="166735" y="14851"/>
                  </a:lnTo>
                  <a:cubicBezTo>
                    <a:pt x="166683" y="14851"/>
                    <a:pt x="166683" y="14799"/>
                    <a:pt x="166632" y="14799"/>
                  </a:cubicBezTo>
                  <a:lnTo>
                    <a:pt x="166580" y="14825"/>
                  </a:lnTo>
                  <a:cubicBezTo>
                    <a:pt x="166566" y="14831"/>
                    <a:pt x="166554" y="14833"/>
                    <a:pt x="166543" y="14833"/>
                  </a:cubicBezTo>
                  <a:cubicBezTo>
                    <a:pt x="166458" y="14833"/>
                    <a:pt x="166486" y="14668"/>
                    <a:pt x="166555" y="14645"/>
                  </a:cubicBezTo>
                  <a:cubicBezTo>
                    <a:pt x="166606" y="14619"/>
                    <a:pt x="166683" y="14593"/>
                    <a:pt x="166735" y="14568"/>
                  </a:cubicBezTo>
                  <a:close/>
                  <a:moveTo>
                    <a:pt x="3066" y="14516"/>
                  </a:moveTo>
                  <a:cubicBezTo>
                    <a:pt x="3095" y="14516"/>
                    <a:pt x="3127" y="14542"/>
                    <a:pt x="3192" y="14593"/>
                  </a:cubicBezTo>
                  <a:cubicBezTo>
                    <a:pt x="3295" y="14748"/>
                    <a:pt x="3295" y="14748"/>
                    <a:pt x="3114" y="14825"/>
                  </a:cubicBezTo>
                  <a:cubicBezTo>
                    <a:pt x="3063" y="14876"/>
                    <a:pt x="2992" y="14902"/>
                    <a:pt x="2918" y="14902"/>
                  </a:cubicBezTo>
                  <a:cubicBezTo>
                    <a:pt x="2844" y="14902"/>
                    <a:pt x="2767" y="14876"/>
                    <a:pt x="2703" y="14825"/>
                  </a:cubicBezTo>
                  <a:cubicBezTo>
                    <a:pt x="2625" y="14774"/>
                    <a:pt x="2625" y="14722"/>
                    <a:pt x="2703" y="14671"/>
                  </a:cubicBezTo>
                  <a:cubicBezTo>
                    <a:pt x="2780" y="14619"/>
                    <a:pt x="2857" y="14593"/>
                    <a:pt x="2960" y="14593"/>
                  </a:cubicBezTo>
                  <a:cubicBezTo>
                    <a:pt x="3011" y="14542"/>
                    <a:pt x="3037" y="14516"/>
                    <a:pt x="3066" y="14516"/>
                  </a:cubicBezTo>
                  <a:close/>
                  <a:moveTo>
                    <a:pt x="165231" y="14712"/>
                  </a:moveTo>
                  <a:cubicBezTo>
                    <a:pt x="165242" y="14712"/>
                    <a:pt x="165254" y="14715"/>
                    <a:pt x="165268" y="14722"/>
                  </a:cubicBezTo>
                  <a:cubicBezTo>
                    <a:pt x="165319" y="14774"/>
                    <a:pt x="165268" y="14825"/>
                    <a:pt x="165242" y="14851"/>
                  </a:cubicBezTo>
                  <a:cubicBezTo>
                    <a:pt x="165210" y="14883"/>
                    <a:pt x="165188" y="14905"/>
                    <a:pt x="165164" y="14905"/>
                  </a:cubicBezTo>
                  <a:cubicBezTo>
                    <a:pt x="165149" y="14905"/>
                    <a:pt x="165133" y="14896"/>
                    <a:pt x="165113" y="14876"/>
                  </a:cubicBezTo>
                  <a:cubicBezTo>
                    <a:pt x="165062" y="14825"/>
                    <a:pt x="165113" y="14799"/>
                    <a:pt x="165139" y="14774"/>
                  </a:cubicBezTo>
                  <a:cubicBezTo>
                    <a:pt x="165177" y="14736"/>
                    <a:pt x="165200" y="14712"/>
                    <a:pt x="165231" y="14712"/>
                  </a:cubicBezTo>
                  <a:close/>
                  <a:moveTo>
                    <a:pt x="901" y="14748"/>
                  </a:moveTo>
                  <a:cubicBezTo>
                    <a:pt x="991" y="14770"/>
                    <a:pt x="1002" y="14911"/>
                    <a:pt x="952" y="14911"/>
                  </a:cubicBezTo>
                  <a:cubicBezTo>
                    <a:pt x="945" y="14911"/>
                    <a:pt x="936" y="14909"/>
                    <a:pt x="927" y="14902"/>
                  </a:cubicBezTo>
                  <a:cubicBezTo>
                    <a:pt x="875" y="14851"/>
                    <a:pt x="746" y="14902"/>
                    <a:pt x="772" y="14825"/>
                  </a:cubicBezTo>
                  <a:cubicBezTo>
                    <a:pt x="772" y="14799"/>
                    <a:pt x="798" y="14774"/>
                    <a:pt x="849" y="14748"/>
                  </a:cubicBezTo>
                  <a:close/>
                  <a:moveTo>
                    <a:pt x="1934" y="14182"/>
                  </a:moveTo>
                  <a:cubicBezTo>
                    <a:pt x="2020" y="14182"/>
                    <a:pt x="2111" y="14207"/>
                    <a:pt x="2188" y="14259"/>
                  </a:cubicBezTo>
                  <a:cubicBezTo>
                    <a:pt x="2188" y="14285"/>
                    <a:pt x="2214" y="14336"/>
                    <a:pt x="2239" y="14362"/>
                  </a:cubicBezTo>
                  <a:cubicBezTo>
                    <a:pt x="2239" y="14362"/>
                    <a:pt x="2239" y="14387"/>
                    <a:pt x="2239" y="14387"/>
                  </a:cubicBezTo>
                  <a:lnTo>
                    <a:pt x="2239" y="14413"/>
                  </a:lnTo>
                  <a:cubicBezTo>
                    <a:pt x="2212" y="14481"/>
                    <a:pt x="2192" y="14513"/>
                    <a:pt x="2157" y="14513"/>
                  </a:cubicBezTo>
                  <a:cubicBezTo>
                    <a:pt x="2125" y="14513"/>
                    <a:pt x="2081" y="14488"/>
                    <a:pt x="2008" y="14439"/>
                  </a:cubicBezTo>
                  <a:lnTo>
                    <a:pt x="1930" y="14465"/>
                  </a:lnTo>
                  <a:cubicBezTo>
                    <a:pt x="1930" y="14516"/>
                    <a:pt x="1905" y="14568"/>
                    <a:pt x="1853" y="14593"/>
                  </a:cubicBezTo>
                  <a:cubicBezTo>
                    <a:pt x="1853" y="14671"/>
                    <a:pt x="1776" y="14748"/>
                    <a:pt x="1699" y="14748"/>
                  </a:cubicBezTo>
                  <a:lnTo>
                    <a:pt x="1622" y="14825"/>
                  </a:lnTo>
                  <a:cubicBezTo>
                    <a:pt x="1596" y="14876"/>
                    <a:pt x="1519" y="14902"/>
                    <a:pt x="1467" y="14902"/>
                  </a:cubicBezTo>
                  <a:cubicBezTo>
                    <a:pt x="1437" y="14993"/>
                    <a:pt x="1424" y="15030"/>
                    <a:pt x="1399" y="15030"/>
                  </a:cubicBezTo>
                  <a:cubicBezTo>
                    <a:pt x="1380" y="15030"/>
                    <a:pt x="1355" y="15011"/>
                    <a:pt x="1313" y="14979"/>
                  </a:cubicBezTo>
                  <a:cubicBezTo>
                    <a:pt x="1184" y="14902"/>
                    <a:pt x="1235" y="14876"/>
                    <a:pt x="1313" y="14799"/>
                  </a:cubicBezTo>
                  <a:lnTo>
                    <a:pt x="1364" y="14722"/>
                  </a:lnTo>
                  <a:cubicBezTo>
                    <a:pt x="1416" y="14696"/>
                    <a:pt x="1467" y="14671"/>
                    <a:pt x="1544" y="14645"/>
                  </a:cubicBezTo>
                  <a:cubicBezTo>
                    <a:pt x="1544" y="14542"/>
                    <a:pt x="1519" y="14413"/>
                    <a:pt x="1622" y="14336"/>
                  </a:cubicBezTo>
                  <a:lnTo>
                    <a:pt x="1699" y="14259"/>
                  </a:lnTo>
                  <a:cubicBezTo>
                    <a:pt x="1763" y="14207"/>
                    <a:pt x="1847" y="14182"/>
                    <a:pt x="1934" y="14182"/>
                  </a:cubicBezTo>
                  <a:close/>
                  <a:moveTo>
                    <a:pt x="253602" y="15031"/>
                  </a:moveTo>
                  <a:cubicBezTo>
                    <a:pt x="253602" y="15031"/>
                    <a:pt x="253602" y="15031"/>
                    <a:pt x="253602" y="15031"/>
                  </a:cubicBezTo>
                  <a:cubicBezTo>
                    <a:pt x="253602" y="15031"/>
                    <a:pt x="253602" y="15031"/>
                    <a:pt x="253602" y="15031"/>
                  </a:cubicBezTo>
                  <a:close/>
                  <a:moveTo>
                    <a:pt x="44936" y="14233"/>
                  </a:moveTo>
                  <a:cubicBezTo>
                    <a:pt x="44952" y="14233"/>
                    <a:pt x="44965" y="14259"/>
                    <a:pt x="44991" y="14310"/>
                  </a:cubicBezTo>
                  <a:cubicBezTo>
                    <a:pt x="45068" y="14387"/>
                    <a:pt x="45068" y="14387"/>
                    <a:pt x="45017" y="14490"/>
                  </a:cubicBezTo>
                  <a:lnTo>
                    <a:pt x="44991" y="14619"/>
                  </a:lnTo>
                  <a:cubicBezTo>
                    <a:pt x="44965" y="14774"/>
                    <a:pt x="44811" y="14876"/>
                    <a:pt x="44862" y="15031"/>
                  </a:cubicBezTo>
                  <a:lnTo>
                    <a:pt x="44862" y="15185"/>
                  </a:lnTo>
                  <a:cubicBezTo>
                    <a:pt x="44821" y="15227"/>
                    <a:pt x="44792" y="15247"/>
                    <a:pt x="44771" y="15247"/>
                  </a:cubicBezTo>
                  <a:cubicBezTo>
                    <a:pt x="44739" y="15247"/>
                    <a:pt x="44723" y="15201"/>
                    <a:pt x="44708" y="15108"/>
                  </a:cubicBezTo>
                  <a:lnTo>
                    <a:pt x="44708" y="15057"/>
                  </a:lnTo>
                  <a:cubicBezTo>
                    <a:pt x="44631" y="15031"/>
                    <a:pt x="44605" y="14954"/>
                    <a:pt x="44631" y="14902"/>
                  </a:cubicBezTo>
                  <a:cubicBezTo>
                    <a:pt x="44682" y="14696"/>
                    <a:pt x="44759" y="14490"/>
                    <a:pt x="44862" y="14310"/>
                  </a:cubicBezTo>
                  <a:cubicBezTo>
                    <a:pt x="44901" y="14259"/>
                    <a:pt x="44920" y="14233"/>
                    <a:pt x="44936" y="14233"/>
                  </a:cubicBezTo>
                  <a:close/>
                  <a:moveTo>
                    <a:pt x="284901" y="107"/>
                  </a:moveTo>
                  <a:lnTo>
                    <a:pt x="284901" y="107"/>
                  </a:lnTo>
                  <a:cubicBezTo>
                    <a:pt x="284894" y="156"/>
                    <a:pt x="284871" y="202"/>
                    <a:pt x="284798" y="232"/>
                  </a:cubicBezTo>
                  <a:lnTo>
                    <a:pt x="284669" y="257"/>
                  </a:lnTo>
                  <a:cubicBezTo>
                    <a:pt x="284618" y="283"/>
                    <a:pt x="284566" y="309"/>
                    <a:pt x="284515" y="309"/>
                  </a:cubicBezTo>
                  <a:lnTo>
                    <a:pt x="284437" y="309"/>
                  </a:lnTo>
                  <a:cubicBezTo>
                    <a:pt x="284360" y="309"/>
                    <a:pt x="284309" y="283"/>
                    <a:pt x="284257" y="257"/>
                  </a:cubicBezTo>
                  <a:lnTo>
                    <a:pt x="284231" y="257"/>
                  </a:lnTo>
                  <a:lnTo>
                    <a:pt x="284206" y="232"/>
                  </a:lnTo>
                  <a:cubicBezTo>
                    <a:pt x="284158" y="232"/>
                    <a:pt x="284133" y="495"/>
                    <a:pt x="284109" y="495"/>
                  </a:cubicBezTo>
                  <a:cubicBezTo>
                    <a:pt x="284107" y="495"/>
                    <a:pt x="284105" y="493"/>
                    <a:pt x="284103" y="489"/>
                  </a:cubicBezTo>
                  <a:lnTo>
                    <a:pt x="283974" y="489"/>
                  </a:lnTo>
                  <a:cubicBezTo>
                    <a:pt x="283958" y="477"/>
                    <a:pt x="283943" y="472"/>
                    <a:pt x="283928" y="472"/>
                  </a:cubicBezTo>
                  <a:cubicBezTo>
                    <a:pt x="283845" y="472"/>
                    <a:pt x="283770" y="626"/>
                    <a:pt x="283639" y="669"/>
                  </a:cubicBezTo>
                  <a:cubicBezTo>
                    <a:pt x="283615" y="669"/>
                    <a:pt x="283566" y="954"/>
                    <a:pt x="283540" y="954"/>
                  </a:cubicBezTo>
                  <a:cubicBezTo>
                    <a:pt x="283539" y="954"/>
                    <a:pt x="283538" y="953"/>
                    <a:pt x="283536" y="952"/>
                  </a:cubicBezTo>
                  <a:cubicBezTo>
                    <a:pt x="283459" y="860"/>
                    <a:pt x="283364" y="841"/>
                    <a:pt x="283266" y="841"/>
                  </a:cubicBezTo>
                  <a:cubicBezTo>
                    <a:pt x="283201" y="841"/>
                    <a:pt x="283135" y="849"/>
                    <a:pt x="283073" y="849"/>
                  </a:cubicBezTo>
                  <a:cubicBezTo>
                    <a:pt x="283073" y="894"/>
                    <a:pt x="283112" y="957"/>
                    <a:pt x="283039" y="957"/>
                  </a:cubicBezTo>
                  <a:cubicBezTo>
                    <a:pt x="283028" y="957"/>
                    <a:pt x="283014" y="956"/>
                    <a:pt x="282996" y="952"/>
                  </a:cubicBezTo>
                  <a:cubicBezTo>
                    <a:pt x="282893" y="952"/>
                    <a:pt x="282816" y="875"/>
                    <a:pt x="282764" y="798"/>
                  </a:cubicBezTo>
                  <a:cubicBezTo>
                    <a:pt x="282739" y="721"/>
                    <a:pt x="282764" y="695"/>
                    <a:pt x="282842" y="695"/>
                  </a:cubicBezTo>
                  <a:cubicBezTo>
                    <a:pt x="282945" y="695"/>
                    <a:pt x="283047" y="721"/>
                    <a:pt x="283125" y="746"/>
                  </a:cubicBezTo>
                  <a:cubicBezTo>
                    <a:pt x="283139" y="751"/>
                    <a:pt x="283151" y="753"/>
                    <a:pt x="283162" y="753"/>
                  </a:cubicBezTo>
                  <a:cubicBezTo>
                    <a:pt x="283210" y="753"/>
                    <a:pt x="283228" y="711"/>
                    <a:pt x="283228" y="669"/>
                  </a:cubicBezTo>
                  <a:cubicBezTo>
                    <a:pt x="283202" y="618"/>
                    <a:pt x="283150" y="592"/>
                    <a:pt x="283073" y="592"/>
                  </a:cubicBezTo>
                  <a:cubicBezTo>
                    <a:pt x="282945" y="592"/>
                    <a:pt x="282790" y="566"/>
                    <a:pt x="282661" y="540"/>
                  </a:cubicBezTo>
                  <a:lnTo>
                    <a:pt x="281915" y="489"/>
                  </a:lnTo>
                  <a:lnTo>
                    <a:pt x="281812" y="643"/>
                  </a:lnTo>
                  <a:cubicBezTo>
                    <a:pt x="281838" y="669"/>
                    <a:pt x="281838" y="695"/>
                    <a:pt x="281812" y="721"/>
                  </a:cubicBezTo>
                  <a:cubicBezTo>
                    <a:pt x="281761" y="824"/>
                    <a:pt x="281632" y="875"/>
                    <a:pt x="281529" y="901"/>
                  </a:cubicBezTo>
                  <a:cubicBezTo>
                    <a:pt x="281503" y="939"/>
                    <a:pt x="281477" y="959"/>
                    <a:pt x="281448" y="959"/>
                  </a:cubicBezTo>
                  <a:cubicBezTo>
                    <a:pt x="281419" y="959"/>
                    <a:pt x="281387" y="939"/>
                    <a:pt x="281349" y="901"/>
                  </a:cubicBezTo>
                  <a:cubicBezTo>
                    <a:pt x="281323" y="888"/>
                    <a:pt x="281291" y="882"/>
                    <a:pt x="281259" y="882"/>
                  </a:cubicBezTo>
                  <a:cubicBezTo>
                    <a:pt x="281226" y="882"/>
                    <a:pt x="281194" y="888"/>
                    <a:pt x="281169" y="901"/>
                  </a:cubicBezTo>
                  <a:cubicBezTo>
                    <a:pt x="281138" y="907"/>
                    <a:pt x="281108" y="910"/>
                    <a:pt x="281078" y="910"/>
                  </a:cubicBezTo>
                  <a:cubicBezTo>
                    <a:pt x="280981" y="910"/>
                    <a:pt x="280887" y="877"/>
                    <a:pt x="280808" y="798"/>
                  </a:cubicBezTo>
                  <a:cubicBezTo>
                    <a:pt x="280731" y="798"/>
                    <a:pt x="280705" y="695"/>
                    <a:pt x="280654" y="669"/>
                  </a:cubicBezTo>
                  <a:lnTo>
                    <a:pt x="280474" y="592"/>
                  </a:lnTo>
                  <a:cubicBezTo>
                    <a:pt x="280474" y="618"/>
                    <a:pt x="280422" y="643"/>
                    <a:pt x="280422" y="669"/>
                  </a:cubicBezTo>
                  <a:cubicBezTo>
                    <a:pt x="280422" y="746"/>
                    <a:pt x="280345" y="824"/>
                    <a:pt x="280268" y="824"/>
                  </a:cubicBezTo>
                  <a:cubicBezTo>
                    <a:pt x="280245" y="827"/>
                    <a:pt x="280224" y="828"/>
                    <a:pt x="280204" y="828"/>
                  </a:cubicBezTo>
                  <a:cubicBezTo>
                    <a:pt x="280070" y="828"/>
                    <a:pt x="280014" y="753"/>
                    <a:pt x="280036" y="618"/>
                  </a:cubicBezTo>
                  <a:cubicBezTo>
                    <a:pt x="280036" y="618"/>
                    <a:pt x="280088" y="592"/>
                    <a:pt x="280088" y="592"/>
                  </a:cubicBezTo>
                  <a:lnTo>
                    <a:pt x="280088" y="515"/>
                  </a:lnTo>
                  <a:cubicBezTo>
                    <a:pt x="280010" y="463"/>
                    <a:pt x="279933" y="412"/>
                    <a:pt x="279830" y="386"/>
                  </a:cubicBezTo>
                  <a:cubicBezTo>
                    <a:pt x="279753" y="386"/>
                    <a:pt x="279650" y="360"/>
                    <a:pt x="279573" y="360"/>
                  </a:cubicBezTo>
                  <a:cubicBezTo>
                    <a:pt x="279496" y="360"/>
                    <a:pt x="279444" y="283"/>
                    <a:pt x="279470" y="232"/>
                  </a:cubicBezTo>
                  <a:cubicBezTo>
                    <a:pt x="279457" y="206"/>
                    <a:pt x="279444" y="193"/>
                    <a:pt x="279431" y="193"/>
                  </a:cubicBezTo>
                  <a:cubicBezTo>
                    <a:pt x="279418" y="193"/>
                    <a:pt x="279405" y="206"/>
                    <a:pt x="279393" y="232"/>
                  </a:cubicBezTo>
                  <a:cubicBezTo>
                    <a:pt x="279372" y="274"/>
                    <a:pt x="279316" y="316"/>
                    <a:pt x="279269" y="316"/>
                  </a:cubicBezTo>
                  <a:cubicBezTo>
                    <a:pt x="279258" y="316"/>
                    <a:pt x="279248" y="314"/>
                    <a:pt x="279238" y="309"/>
                  </a:cubicBezTo>
                  <a:cubicBezTo>
                    <a:pt x="279199" y="285"/>
                    <a:pt x="279165" y="276"/>
                    <a:pt x="279133" y="276"/>
                  </a:cubicBezTo>
                  <a:cubicBezTo>
                    <a:pt x="279060" y="276"/>
                    <a:pt x="279001" y="324"/>
                    <a:pt x="278929" y="360"/>
                  </a:cubicBezTo>
                  <a:cubicBezTo>
                    <a:pt x="278929" y="412"/>
                    <a:pt x="278904" y="489"/>
                    <a:pt x="279007" y="515"/>
                  </a:cubicBezTo>
                  <a:lnTo>
                    <a:pt x="279007" y="566"/>
                  </a:lnTo>
                  <a:cubicBezTo>
                    <a:pt x="279007" y="592"/>
                    <a:pt x="279007" y="669"/>
                    <a:pt x="279032" y="721"/>
                  </a:cubicBezTo>
                  <a:cubicBezTo>
                    <a:pt x="279032" y="763"/>
                    <a:pt x="278998" y="805"/>
                    <a:pt x="278943" y="805"/>
                  </a:cubicBezTo>
                  <a:cubicBezTo>
                    <a:pt x="278931" y="805"/>
                    <a:pt x="278918" y="803"/>
                    <a:pt x="278904" y="798"/>
                  </a:cubicBezTo>
                  <a:cubicBezTo>
                    <a:pt x="278852" y="772"/>
                    <a:pt x="278801" y="746"/>
                    <a:pt x="278775" y="695"/>
                  </a:cubicBezTo>
                  <a:cubicBezTo>
                    <a:pt x="278702" y="731"/>
                    <a:pt x="278626" y="748"/>
                    <a:pt x="278552" y="748"/>
                  </a:cubicBezTo>
                  <a:cubicBezTo>
                    <a:pt x="278418" y="748"/>
                    <a:pt x="278292" y="692"/>
                    <a:pt x="278209" y="592"/>
                  </a:cubicBezTo>
                  <a:cubicBezTo>
                    <a:pt x="278146" y="576"/>
                    <a:pt x="278093" y="551"/>
                    <a:pt x="278038" y="551"/>
                  </a:cubicBezTo>
                  <a:cubicBezTo>
                    <a:pt x="278002" y="551"/>
                    <a:pt x="277966" y="562"/>
                    <a:pt x="277925" y="592"/>
                  </a:cubicBezTo>
                  <a:cubicBezTo>
                    <a:pt x="277900" y="626"/>
                    <a:pt x="277880" y="638"/>
                    <a:pt x="277863" y="638"/>
                  </a:cubicBezTo>
                  <a:cubicBezTo>
                    <a:pt x="277828" y="638"/>
                    <a:pt x="277805" y="592"/>
                    <a:pt x="277771" y="592"/>
                  </a:cubicBezTo>
                  <a:cubicBezTo>
                    <a:pt x="277694" y="566"/>
                    <a:pt x="277617" y="515"/>
                    <a:pt x="277514" y="489"/>
                  </a:cubicBezTo>
                  <a:cubicBezTo>
                    <a:pt x="277514" y="529"/>
                    <a:pt x="277514" y="583"/>
                    <a:pt x="277467" y="583"/>
                  </a:cubicBezTo>
                  <a:cubicBezTo>
                    <a:pt x="277453" y="583"/>
                    <a:pt x="277435" y="578"/>
                    <a:pt x="277411" y="566"/>
                  </a:cubicBezTo>
                  <a:cubicBezTo>
                    <a:pt x="277385" y="515"/>
                    <a:pt x="277359" y="489"/>
                    <a:pt x="277333" y="438"/>
                  </a:cubicBezTo>
                  <a:cubicBezTo>
                    <a:pt x="277295" y="386"/>
                    <a:pt x="277237" y="360"/>
                    <a:pt x="277182" y="360"/>
                  </a:cubicBezTo>
                  <a:cubicBezTo>
                    <a:pt x="277128" y="360"/>
                    <a:pt x="277076" y="386"/>
                    <a:pt x="277050" y="438"/>
                  </a:cubicBezTo>
                  <a:cubicBezTo>
                    <a:pt x="277043" y="444"/>
                    <a:pt x="277035" y="448"/>
                    <a:pt x="277026" y="448"/>
                  </a:cubicBezTo>
                  <a:cubicBezTo>
                    <a:pt x="277001" y="448"/>
                    <a:pt x="276973" y="424"/>
                    <a:pt x="276973" y="386"/>
                  </a:cubicBezTo>
                  <a:lnTo>
                    <a:pt x="276793" y="257"/>
                  </a:lnTo>
                  <a:cubicBezTo>
                    <a:pt x="276701" y="257"/>
                    <a:pt x="276630" y="339"/>
                    <a:pt x="276525" y="339"/>
                  </a:cubicBezTo>
                  <a:cubicBezTo>
                    <a:pt x="276512" y="339"/>
                    <a:pt x="276498" y="337"/>
                    <a:pt x="276484" y="335"/>
                  </a:cubicBezTo>
                  <a:cubicBezTo>
                    <a:pt x="276437" y="443"/>
                    <a:pt x="276419" y="487"/>
                    <a:pt x="276389" y="487"/>
                  </a:cubicBezTo>
                  <a:cubicBezTo>
                    <a:pt x="276369" y="487"/>
                    <a:pt x="276345" y="468"/>
                    <a:pt x="276304" y="438"/>
                  </a:cubicBezTo>
                  <a:cubicBezTo>
                    <a:pt x="276256" y="390"/>
                    <a:pt x="276203" y="370"/>
                    <a:pt x="276146" y="370"/>
                  </a:cubicBezTo>
                  <a:cubicBezTo>
                    <a:pt x="276081" y="370"/>
                    <a:pt x="276012" y="396"/>
                    <a:pt x="275944" y="438"/>
                  </a:cubicBezTo>
                  <a:lnTo>
                    <a:pt x="275789" y="592"/>
                  </a:lnTo>
                  <a:lnTo>
                    <a:pt x="275738" y="643"/>
                  </a:lnTo>
                  <a:cubicBezTo>
                    <a:pt x="275712" y="669"/>
                    <a:pt x="275712" y="695"/>
                    <a:pt x="275686" y="721"/>
                  </a:cubicBezTo>
                  <a:cubicBezTo>
                    <a:pt x="275660" y="824"/>
                    <a:pt x="275686" y="849"/>
                    <a:pt x="275815" y="849"/>
                  </a:cubicBezTo>
                  <a:lnTo>
                    <a:pt x="275944" y="798"/>
                  </a:lnTo>
                  <a:cubicBezTo>
                    <a:pt x="275978" y="798"/>
                    <a:pt x="276018" y="795"/>
                    <a:pt x="276056" y="795"/>
                  </a:cubicBezTo>
                  <a:cubicBezTo>
                    <a:pt x="276132" y="795"/>
                    <a:pt x="276201" y="806"/>
                    <a:pt x="276201" y="875"/>
                  </a:cubicBezTo>
                  <a:cubicBezTo>
                    <a:pt x="276175" y="901"/>
                    <a:pt x="276150" y="927"/>
                    <a:pt x="276124" y="952"/>
                  </a:cubicBezTo>
                  <a:cubicBezTo>
                    <a:pt x="276093" y="1015"/>
                    <a:pt x="276033" y="1049"/>
                    <a:pt x="275968" y="1049"/>
                  </a:cubicBezTo>
                  <a:cubicBezTo>
                    <a:pt x="275926" y="1049"/>
                    <a:pt x="275881" y="1034"/>
                    <a:pt x="275841" y="1004"/>
                  </a:cubicBezTo>
                  <a:cubicBezTo>
                    <a:pt x="275803" y="985"/>
                    <a:pt x="275770" y="977"/>
                    <a:pt x="275740" y="977"/>
                  </a:cubicBezTo>
                  <a:cubicBezTo>
                    <a:pt x="275647" y="977"/>
                    <a:pt x="275584" y="1055"/>
                    <a:pt x="275506" y="1132"/>
                  </a:cubicBezTo>
                  <a:lnTo>
                    <a:pt x="275326" y="978"/>
                  </a:lnTo>
                  <a:cubicBezTo>
                    <a:pt x="275259" y="1000"/>
                    <a:pt x="275212" y="1060"/>
                    <a:pt x="275151" y="1060"/>
                  </a:cubicBezTo>
                  <a:cubicBezTo>
                    <a:pt x="275141" y="1060"/>
                    <a:pt x="275131" y="1059"/>
                    <a:pt x="275120" y="1055"/>
                  </a:cubicBezTo>
                  <a:lnTo>
                    <a:pt x="275120" y="1055"/>
                  </a:lnTo>
                  <a:cubicBezTo>
                    <a:pt x="275120" y="1081"/>
                    <a:pt x="275146" y="1107"/>
                    <a:pt x="275146" y="1132"/>
                  </a:cubicBezTo>
                  <a:cubicBezTo>
                    <a:pt x="275197" y="1210"/>
                    <a:pt x="275249" y="1338"/>
                    <a:pt x="275146" y="1390"/>
                  </a:cubicBezTo>
                  <a:cubicBezTo>
                    <a:pt x="275129" y="1398"/>
                    <a:pt x="275114" y="1402"/>
                    <a:pt x="275101" y="1402"/>
                  </a:cubicBezTo>
                  <a:cubicBezTo>
                    <a:pt x="275033" y="1402"/>
                    <a:pt x="275005" y="1304"/>
                    <a:pt x="274940" y="1261"/>
                  </a:cubicBezTo>
                  <a:cubicBezTo>
                    <a:pt x="274888" y="1235"/>
                    <a:pt x="274837" y="1184"/>
                    <a:pt x="274811" y="1132"/>
                  </a:cubicBezTo>
                  <a:cubicBezTo>
                    <a:pt x="274688" y="1132"/>
                    <a:pt x="274564" y="1067"/>
                    <a:pt x="274440" y="1067"/>
                  </a:cubicBezTo>
                  <a:cubicBezTo>
                    <a:pt x="274410" y="1067"/>
                    <a:pt x="274379" y="1071"/>
                    <a:pt x="274348" y="1081"/>
                  </a:cubicBezTo>
                  <a:cubicBezTo>
                    <a:pt x="274348" y="1150"/>
                    <a:pt x="274389" y="1239"/>
                    <a:pt x="274306" y="1239"/>
                  </a:cubicBezTo>
                  <a:cubicBezTo>
                    <a:pt x="274296" y="1239"/>
                    <a:pt x="274284" y="1238"/>
                    <a:pt x="274271" y="1235"/>
                  </a:cubicBezTo>
                  <a:cubicBezTo>
                    <a:pt x="274219" y="1223"/>
                    <a:pt x="274168" y="1216"/>
                    <a:pt x="274116" y="1216"/>
                  </a:cubicBezTo>
                  <a:cubicBezTo>
                    <a:pt x="274065" y="1216"/>
                    <a:pt x="274013" y="1223"/>
                    <a:pt x="273962" y="1235"/>
                  </a:cubicBezTo>
                  <a:cubicBezTo>
                    <a:pt x="273947" y="1240"/>
                    <a:pt x="273934" y="1242"/>
                    <a:pt x="273922" y="1242"/>
                  </a:cubicBezTo>
                  <a:cubicBezTo>
                    <a:pt x="273873" y="1242"/>
                    <a:pt x="273844" y="1205"/>
                    <a:pt x="273782" y="1184"/>
                  </a:cubicBezTo>
                  <a:cubicBezTo>
                    <a:pt x="273756" y="1184"/>
                    <a:pt x="273704" y="1184"/>
                    <a:pt x="273679" y="1210"/>
                  </a:cubicBezTo>
                  <a:cubicBezTo>
                    <a:pt x="273644" y="1233"/>
                    <a:pt x="273599" y="1246"/>
                    <a:pt x="273553" y="1246"/>
                  </a:cubicBezTo>
                  <a:cubicBezTo>
                    <a:pt x="273496" y="1246"/>
                    <a:pt x="273438" y="1226"/>
                    <a:pt x="273395" y="1184"/>
                  </a:cubicBezTo>
                  <a:lnTo>
                    <a:pt x="273318" y="1184"/>
                  </a:lnTo>
                  <a:cubicBezTo>
                    <a:pt x="273261" y="1222"/>
                    <a:pt x="273218" y="1289"/>
                    <a:pt x="273146" y="1289"/>
                  </a:cubicBezTo>
                  <a:cubicBezTo>
                    <a:pt x="273122" y="1289"/>
                    <a:pt x="273094" y="1281"/>
                    <a:pt x="273061" y="1261"/>
                  </a:cubicBezTo>
                  <a:cubicBezTo>
                    <a:pt x="273035" y="1261"/>
                    <a:pt x="272984" y="1261"/>
                    <a:pt x="272984" y="1313"/>
                  </a:cubicBezTo>
                  <a:cubicBezTo>
                    <a:pt x="273028" y="1430"/>
                    <a:pt x="273005" y="1456"/>
                    <a:pt x="272958" y="1456"/>
                  </a:cubicBezTo>
                  <a:cubicBezTo>
                    <a:pt x="272922" y="1456"/>
                    <a:pt x="272873" y="1441"/>
                    <a:pt x="272829" y="1441"/>
                  </a:cubicBezTo>
                  <a:cubicBezTo>
                    <a:pt x="272803" y="1441"/>
                    <a:pt x="272772" y="1444"/>
                    <a:pt x="272739" y="1444"/>
                  </a:cubicBezTo>
                  <a:cubicBezTo>
                    <a:pt x="272672" y="1444"/>
                    <a:pt x="272598" y="1433"/>
                    <a:pt x="272546" y="1364"/>
                  </a:cubicBezTo>
                  <a:cubicBezTo>
                    <a:pt x="272473" y="1262"/>
                    <a:pt x="272433" y="1217"/>
                    <a:pt x="272384" y="1217"/>
                  </a:cubicBezTo>
                  <a:cubicBezTo>
                    <a:pt x="272346" y="1217"/>
                    <a:pt x="272304" y="1243"/>
                    <a:pt x="272237" y="1287"/>
                  </a:cubicBezTo>
                  <a:cubicBezTo>
                    <a:pt x="272263" y="1364"/>
                    <a:pt x="272263" y="1364"/>
                    <a:pt x="272134" y="1364"/>
                  </a:cubicBezTo>
                  <a:cubicBezTo>
                    <a:pt x="272057" y="1364"/>
                    <a:pt x="271980" y="1364"/>
                    <a:pt x="271928" y="1416"/>
                  </a:cubicBezTo>
                  <a:cubicBezTo>
                    <a:pt x="271893" y="1451"/>
                    <a:pt x="271869" y="1500"/>
                    <a:pt x="271832" y="1500"/>
                  </a:cubicBezTo>
                  <a:cubicBezTo>
                    <a:pt x="271816" y="1500"/>
                    <a:pt x="271797" y="1491"/>
                    <a:pt x="271774" y="1467"/>
                  </a:cubicBezTo>
                  <a:cubicBezTo>
                    <a:pt x="271722" y="1390"/>
                    <a:pt x="271825" y="1364"/>
                    <a:pt x="271825" y="1287"/>
                  </a:cubicBezTo>
                  <a:cubicBezTo>
                    <a:pt x="271697" y="1287"/>
                    <a:pt x="271568" y="1313"/>
                    <a:pt x="271620" y="1493"/>
                  </a:cubicBezTo>
                  <a:cubicBezTo>
                    <a:pt x="271620" y="1493"/>
                    <a:pt x="271542" y="1519"/>
                    <a:pt x="271517" y="1544"/>
                  </a:cubicBezTo>
                  <a:cubicBezTo>
                    <a:pt x="271478" y="1583"/>
                    <a:pt x="271420" y="1602"/>
                    <a:pt x="271362" y="1602"/>
                  </a:cubicBezTo>
                  <a:cubicBezTo>
                    <a:pt x="271304" y="1602"/>
                    <a:pt x="271246" y="1583"/>
                    <a:pt x="271208" y="1544"/>
                  </a:cubicBezTo>
                  <a:lnTo>
                    <a:pt x="270899" y="1544"/>
                  </a:lnTo>
                  <a:cubicBezTo>
                    <a:pt x="270841" y="1602"/>
                    <a:pt x="270783" y="1631"/>
                    <a:pt x="270725" y="1631"/>
                  </a:cubicBezTo>
                  <a:cubicBezTo>
                    <a:pt x="270706" y="1631"/>
                    <a:pt x="270686" y="1628"/>
                    <a:pt x="270667" y="1621"/>
                  </a:cubicBezTo>
                  <a:cubicBezTo>
                    <a:pt x="270616" y="1647"/>
                    <a:pt x="270564" y="1673"/>
                    <a:pt x="270538" y="1699"/>
                  </a:cubicBezTo>
                  <a:cubicBezTo>
                    <a:pt x="270487" y="1750"/>
                    <a:pt x="270436" y="1802"/>
                    <a:pt x="270487" y="1930"/>
                  </a:cubicBezTo>
                  <a:cubicBezTo>
                    <a:pt x="270513" y="1956"/>
                    <a:pt x="270513" y="1982"/>
                    <a:pt x="270487" y="2008"/>
                  </a:cubicBezTo>
                  <a:cubicBezTo>
                    <a:pt x="270641" y="2085"/>
                    <a:pt x="270487" y="2213"/>
                    <a:pt x="270564" y="2342"/>
                  </a:cubicBezTo>
                  <a:cubicBezTo>
                    <a:pt x="270587" y="2365"/>
                    <a:pt x="270386" y="2449"/>
                    <a:pt x="270268" y="2449"/>
                  </a:cubicBezTo>
                  <a:cubicBezTo>
                    <a:pt x="270254" y="2449"/>
                    <a:pt x="270241" y="2448"/>
                    <a:pt x="270230" y="2445"/>
                  </a:cubicBezTo>
                  <a:cubicBezTo>
                    <a:pt x="270152" y="2419"/>
                    <a:pt x="270101" y="2394"/>
                    <a:pt x="270024" y="2368"/>
                  </a:cubicBezTo>
                  <a:lnTo>
                    <a:pt x="269638" y="2471"/>
                  </a:lnTo>
                  <a:cubicBezTo>
                    <a:pt x="269533" y="2576"/>
                    <a:pt x="269392" y="2628"/>
                    <a:pt x="269248" y="2628"/>
                  </a:cubicBezTo>
                  <a:cubicBezTo>
                    <a:pt x="269145" y="2628"/>
                    <a:pt x="269039" y="2602"/>
                    <a:pt x="268943" y="2548"/>
                  </a:cubicBezTo>
                  <a:lnTo>
                    <a:pt x="268788" y="2522"/>
                  </a:lnTo>
                  <a:cubicBezTo>
                    <a:pt x="268763" y="2522"/>
                    <a:pt x="268737" y="2497"/>
                    <a:pt x="268711" y="2471"/>
                  </a:cubicBezTo>
                  <a:cubicBezTo>
                    <a:pt x="268557" y="2471"/>
                    <a:pt x="268376" y="2497"/>
                    <a:pt x="268248" y="2574"/>
                  </a:cubicBezTo>
                  <a:cubicBezTo>
                    <a:pt x="268232" y="2620"/>
                    <a:pt x="268198" y="2629"/>
                    <a:pt x="268163" y="2629"/>
                  </a:cubicBezTo>
                  <a:cubicBezTo>
                    <a:pt x="268139" y="2629"/>
                    <a:pt x="268114" y="2625"/>
                    <a:pt x="268093" y="2625"/>
                  </a:cubicBezTo>
                  <a:lnTo>
                    <a:pt x="267939" y="2625"/>
                  </a:lnTo>
                  <a:cubicBezTo>
                    <a:pt x="267862" y="2625"/>
                    <a:pt x="267784" y="2651"/>
                    <a:pt x="267707" y="2677"/>
                  </a:cubicBezTo>
                  <a:cubicBezTo>
                    <a:pt x="267688" y="2696"/>
                    <a:pt x="267660" y="2705"/>
                    <a:pt x="267633" y="2705"/>
                  </a:cubicBezTo>
                  <a:cubicBezTo>
                    <a:pt x="267588" y="2705"/>
                    <a:pt x="267543" y="2683"/>
                    <a:pt x="267527" y="2651"/>
                  </a:cubicBezTo>
                  <a:cubicBezTo>
                    <a:pt x="267482" y="2594"/>
                    <a:pt x="267436" y="2573"/>
                    <a:pt x="267393" y="2573"/>
                  </a:cubicBezTo>
                  <a:cubicBezTo>
                    <a:pt x="267338" y="2573"/>
                    <a:pt x="267287" y="2608"/>
                    <a:pt x="267244" y="2651"/>
                  </a:cubicBezTo>
                  <a:cubicBezTo>
                    <a:pt x="267210" y="2668"/>
                    <a:pt x="267181" y="2674"/>
                    <a:pt x="267155" y="2674"/>
                  </a:cubicBezTo>
                  <a:cubicBezTo>
                    <a:pt x="267104" y="2674"/>
                    <a:pt x="267064" y="2651"/>
                    <a:pt x="267012" y="2651"/>
                  </a:cubicBezTo>
                  <a:lnTo>
                    <a:pt x="266575" y="2600"/>
                  </a:lnTo>
                  <a:cubicBezTo>
                    <a:pt x="266523" y="2574"/>
                    <a:pt x="266498" y="2548"/>
                    <a:pt x="266498" y="2522"/>
                  </a:cubicBezTo>
                  <a:cubicBezTo>
                    <a:pt x="266476" y="2479"/>
                    <a:pt x="266454" y="2463"/>
                    <a:pt x="266432" y="2463"/>
                  </a:cubicBezTo>
                  <a:cubicBezTo>
                    <a:pt x="266403" y="2463"/>
                    <a:pt x="266373" y="2493"/>
                    <a:pt x="266343" y="2522"/>
                  </a:cubicBezTo>
                  <a:cubicBezTo>
                    <a:pt x="266317" y="2548"/>
                    <a:pt x="266292" y="2574"/>
                    <a:pt x="266292" y="2625"/>
                  </a:cubicBezTo>
                  <a:cubicBezTo>
                    <a:pt x="266271" y="2656"/>
                    <a:pt x="266259" y="2666"/>
                    <a:pt x="266250" y="2666"/>
                  </a:cubicBezTo>
                  <a:cubicBezTo>
                    <a:pt x="266236" y="2666"/>
                    <a:pt x="266230" y="2641"/>
                    <a:pt x="266214" y="2625"/>
                  </a:cubicBezTo>
                  <a:cubicBezTo>
                    <a:pt x="266206" y="2608"/>
                    <a:pt x="266197" y="2602"/>
                    <a:pt x="266189" y="2602"/>
                  </a:cubicBezTo>
                  <a:cubicBezTo>
                    <a:pt x="266172" y="2602"/>
                    <a:pt x="266154" y="2625"/>
                    <a:pt x="266137" y="2625"/>
                  </a:cubicBezTo>
                  <a:cubicBezTo>
                    <a:pt x="265983" y="2445"/>
                    <a:pt x="265983" y="2471"/>
                    <a:pt x="265777" y="2445"/>
                  </a:cubicBezTo>
                  <a:cubicBezTo>
                    <a:pt x="265667" y="2445"/>
                    <a:pt x="265575" y="2388"/>
                    <a:pt x="265486" y="2388"/>
                  </a:cubicBezTo>
                  <a:cubicBezTo>
                    <a:pt x="265472" y="2388"/>
                    <a:pt x="265457" y="2390"/>
                    <a:pt x="265442" y="2394"/>
                  </a:cubicBezTo>
                  <a:cubicBezTo>
                    <a:pt x="265431" y="2397"/>
                    <a:pt x="265419" y="2399"/>
                    <a:pt x="265406" y="2399"/>
                  </a:cubicBezTo>
                  <a:cubicBezTo>
                    <a:pt x="265329" y="2399"/>
                    <a:pt x="265222" y="2342"/>
                    <a:pt x="265133" y="2342"/>
                  </a:cubicBezTo>
                  <a:cubicBezTo>
                    <a:pt x="265099" y="2376"/>
                    <a:pt x="265059" y="2385"/>
                    <a:pt x="265017" y="2385"/>
                  </a:cubicBezTo>
                  <a:cubicBezTo>
                    <a:pt x="264975" y="2385"/>
                    <a:pt x="264931" y="2376"/>
                    <a:pt x="264889" y="2376"/>
                  </a:cubicBezTo>
                  <a:cubicBezTo>
                    <a:pt x="264847" y="2376"/>
                    <a:pt x="264807" y="2385"/>
                    <a:pt x="264773" y="2419"/>
                  </a:cubicBezTo>
                  <a:cubicBezTo>
                    <a:pt x="264766" y="2426"/>
                    <a:pt x="264757" y="2429"/>
                    <a:pt x="264748" y="2429"/>
                  </a:cubicBezTo>
                  <a:cubicBezTo>
                    <a:pt x="264723" y="2429"/>
                    <a:pt x="264696" y="2406"/>
                    <a:pt x="264696" y="2368"/>
                  </a:cubicBezTo>
                  <a:cubicBezTo>
                    <a:pt x="264722" y="2316"/>
                    <a:pt x="264567" y="2291"/>
                    <a:pt x="264567" y="2213"/>
                  </a:cubicBezTo>
                  <a:lnTo>
                    <a:pt x="264541" y="2136"/>
                  </a:lnTo>
                  <a:cubicBezTo>
                    <a:pt x="264490" y="2239"/>
                    <a:pt x="264464" y="2316"/>
                    <a:pt x="264413" y="2419"/>
                  </a:cubicBezTo>
                  <a:cubicBezTo>
                    <a:pt x="264387" y="2471"/>
                    <a:pt x="264335" y="2522"/>
                    <a:pt x="264284" y="2522"/>
                  </a:cubicBezTo>
                  <a:cubicBezTo>
                    <a:pt x="264284" y="2574"/>
                    <a:pt x="264284" y="2600"/>
                    <a:pt x="264284" y="2625"/>
                  </a:cubicBezTo>
                  <a:cubicBezTo>
                    <a:pt x="264273" y="2647"/>
                    <a:pt x="264262" y="2655"/>
                    <a:pt x="264251" y="2655"/>
                  </a:cubicBezTo>
                  <a:cubicBezTo>
                    <a:pt x="264237" y="2655"/>
                    <a:pt x="264222" y="2640"/>
                    <a:pt x="264207" y="2625"/>
                  </a:cubicBezTo>
                  <a:lnTo>
                    <a:pt x="264155" y="2625"/>
                  </a:lnTo>
                  <a:cubicBezTo>
                    <a:pt x="264078" y="2677"/>
                    <a:pt x="264033" y="2702"/>
                    <a:pt x="263988" y="2702"/>
                  </a:cubicBezTo>
                  <a:cubicBezTo>
                    <a:pt x="263943" y="2702"/>
                    <a:pt x="263898" y="2677"/>
                    <a:pt x="263821" y="2625"/>
                  </a:cubicBezTo>
                  <a:cubicBezTo>
                    <a:pt x="263718" y="2522"/>
                    <a:pt x="263589" y="2445"/>
                    <a:pt x="263435" y="2394"/>
                  </a:cubicBezTo>
                  <a:lnTo>
                    <a:pt x="263280" y="2394"/>
                  </a:lnTo>
                  <a:cubicBezTo>
                    <a:pt x="263239" y="2369"/>
                    <a:pt x="263192" y="2357"/>
                    <a:pt x="263146" y="2357"/>
                  </a:cubicBezTo>
                  <a:cubicBezTo>
                    <a:pt x="263047" y="2357"/>
                    <a:pt x="262947" y="2409"/>
                    <a:pt x="262894" y="2497"/>
                  </a:cubicBezTo>
                  <a:cubicBezTo>
                    <a:pt x="262920" y="2497"/>
                    <a:pt x="262946" y="2522"/>
                    <a:pt x="262946" y="2574"/>
                  </a:cubicBezTo>
                  <a:cubicBezTo>
                    <a:pt x="262946" y="2604"/>
                    <a:pt x="262937" y="2616"/>
                    <a:pt x="262919" y="2616"/>
                  </a:cubicBezTo>
                  <a:cubicBezTo>
                    <a:pt x="262907" y="2616"/>
                    <a:pt x="262890" y="2610"/>
                    <a:pt x="262868" y="2600"/>
                  </a:cubicBezTo>
                  <a:cubicBezTo>
                    <a:pt x="262817" y="2600"/>
                    <a:pt x="262765" y="2600"/>
                    <a:pt x="262714" y="2497"/>
                  </a:cubicBezTo>
                  <a:cubicBezTo>
                    <a:pt x="262611" y="2522"/>
                    <a:pt x="262534" y="2574"/>
                    <a:pt x="262482" y="2651"/>
                  </a:cubicBezTo>
                  <a:cubicBezTo>
                    <a:pt x="262414" y="2720"/>
                    <a:pt x="262334" y="2754"/>
                    <a:pt x="262257" y="2754"/>
                  </a:cubicBezTo>
                  <a:cubicBezTo>
                    <a:pt x="262219" y="2754"/>
                    <a:pt x="262182" y="2745"/>
                    <a:pt x="262148" y="2728"/>
                  </a:cubicBezTo>
                  <a:cubicBezTo>
                    <a:pt x="262127" y="2721"/>
                    <a:pt x="262104" y="2718"/>
                    <a:pt x="262082" y="2718"/>
                  </a:cubicBezTo>
                  <a:cubicBezTo>
                    <a:pt x="262019" y="2718"/>
                    <a:pt x="261954" y="2742"/>
                    <a:pt x="261916" y="2780"/>
                  </a:cubicBezTo>
                  <a:cubicBezTo>
                    <a:pt x="261904" y="2792"/>
                    <a:pt x="261892" y="2797"/>
                    <a:pt x="261880" y="2797"/>
                  </a:cubicBezTo>
                  <a:cubicBezTo>
                    <a:pt x="261842" y="2797"/>
                    <a:pt x="261807" y="2742"/>
                    <a:pt x="261787" y="2702"/>
                  </a:cubicBezTo>
                  <a:cubicBezTo>
                    <a:pt x="261775" y="2664"/>
                    <a:pt x="261742" y="2645"/>
                    <a:pt x="261707" y="2645"/>
                  </a:cubicBezTo>
                  <a:cubicBezTo>
                    <a:pt x="261672" y="2645"/>
                    <a:pt x="261633" y="2664"/>
                    <a:pt x="261607" y="2702"/>
                  </a:cubicBezTo>
                  <a:cubicBezTo>
                    <a:pt x="261564" y="2810"/>
                    <a:pt x="261468" y="2863"/>
                    <a:pt x="261362" y="2863"/>
                  </a:cubicBezTo>
                  <a:cubicBezTo>
                    <a:pt x="261341" y="2863"/>
                    <a:pt x="261320" y="2861"/>
                    <a:pt x="261298" y="2857"/>
                  </a:cubicBezTo>
                  <a:cubicBezTo>
                    <a:pt x="261185" y="2899"/>
                    <a:pt x="261072" y="2919"/>
                    <a:pt x="260963" y="2919"/>
                  </a:cubicBezTo>
                  <a:cubicBezTo>
                    <a:pt x="260874" y="2919"/>
                    <a:pt x="260787" y="2906"/>
                    <a:pt x="260706" y="2883"/>
                  </a:cubicBezTo>
                  <a:lnTo>
                    <a:pt x="260397" y="2883"/>
                  </a:lnTo>
                  <a:cubicBezTo>
                    <a:pt x="260300" y="2932"/>
                    <a:pt x="260191" y="2950"/>
                    <a:pt x="260086" y="2950"/>
                  </a:cubicBezTo>
                  <a:cubicBezTo>
                    <a:pt x="260025" y="2950"/>
                    <a:pt x="259965" y="2944"/>
                    <a:pt x="259908" y="2934"/>
                  </a:cubicBezTo>
                  <a:cubicBezTo>
                    <a:pt x="259899" y="2929"/>
                    <a:pt x="259890" y="2927"/>
                    <a:pt x="259881" y="2927"/>
                  </a:cubicBezTo>
                  <a:cubicBezTo>
                    <a:pt x="259846" y="2927"/>
                    <a:pt x="259821" y="2965"/>
                    <a:pt x="259780" y="2986"/>
                  </a:cubicBezTo>
                  <a:cubicBezTo>
                    <a:pt x="259694" y="3054"/>
                    <a:pt x="259597" y="3089"/>
                    <a:pt x="259496" y="3089"/>
                  </a:cubicBezTo>
                  <a:cubicBezTo>
                    <a:pt x="259445" y="3089"/>
                    <a:pt x="259394" y="3080"/>
                    <a:pt x="259342" y="3063"/>
                  </a:cubicBezTo>
                  <a:cubicBezTo>
                    <a:pt x="259316" y="3089"/>
                    <a:pt x="259239" y="3140"/>
                    <a:pt x="259214" y="3140"/>
                  </a:cubicBezTo>
                  <a:cubicBezTo>
                    <a:pt x="259164" y="3107"/>
                    <a:pt x="259117" y="3095"/>
                    <a:pt x="259072" y="3095"/>
                  </a:cubicBezTo>
                  <a:cubicBezTo>
                    <a:pt x="258977" y="3095"/>
                    <a:pt x="258889" y="3148"/>
                    <a:pt x="258802" y="3166"/>
                  </a:cubicBezTo>
                  <a:cubicBezTo>
                    <a:pt x="258673" y="3192"/>
                    <a:pt x="258544" y="3192"/>
                    <a:pt x="258390" y="3192"/>
                  </a:cubicBezTo>
                  <a:cubicBezTo>
                    <a:pt x="258356" y="3192"/>
                    <a:pt x="258333" y="3214"/>
                    <a:pt x="258306" y="3214"/>
                  </a:cubicBezTo>
                  <a:cubicBezTo>
                    <a:pt x="258293" y="3214"/>
                    <a:pt x="258278" y="3209"/>
                    <a:pt x="258261" y="3192"/>
                  </a:cubicBezTo>
                  <a:cubicBezTo>
                    <a:pt x="258170" y="3192"/>
                    <a:pt x="258078" y="3110"/>
                    <a:pt x="257969" y="3110"/>
                  </a:cubicBezTo>
                  <a:cubicBezTo>
                    <a:pt x="257955" y="3110"/>
                    <a:pt x="257941" y="3111"/>
                    <a:pt x="257927" y="3114"/>
                  </a:cubicBezTo>
                  <a:cubicBezTo>
                    <a:pt x="257892" y="3149"/>
                    <a:pt x="257852" y="3160"/>
                    <a:pt x="257809" y="3160"/>
                  </a:cubicBezTo>
                  <a:cubicBezTo>
                    <a:pt x="257724" y="3160"/>
                    <a:pt x="257626" y="3114"/>
                    <a:pt x="257541" y="3114"/>
                  </a:cubicBezTo>
                  <a:cubicBezTo>
                    <a:pt x="257515" y="3114"/>
                    <a:pt x="257489" y="3011"/>
                    <a:pt x="257463" y="2960"/>
                  </a:cubicBezTo>
                  <a:lnTo>
                    <a:pt x="257386" y="2960"/>
                  </a:lnTo>
                  <a:cubicBezTo>
                    <a:pt x="257317" y="2960"/>
                    <a:pt x="257249" y="3006"/>
                    <a:pt x="257180" y="3006"/>
                  </a:cubicBezTo>
                  <a:cubicBezTo>
                    <a:pt x="257146" y="3006"/>
                    <a:pt x="257112" y="2994"/>
                    <a:pt x="257077" y="2960"/>
                  </a:cubicBezTo>
                  <a:cubicBezTo>
                    <a:pt x="257064" y="2947"/>
                    <a:pt x="257055" y="2942"/>
                    <a:pt x="257047" y="2942"/>
                  </a:cubicBezTo>
                  <a:cubicBezTo>
                    <a:pt x="257024" y="2942"/>
                    <a:pt x="257019" y="2986"/>
                    <a:pt x="257000" y="2986"/>
                  </a:cubicBezTo>
                  <a:cubicBezTo>
                    <a:pt x="256980" y="3006"/>
                    <a:pt x="256914" y="3087"/>
                    <a:pt x="256837" y="3087"/>
                  </a:cubicBezTo>
                  <a:cubicBezTo>
                    <a:pt x="256815" y="3087"/>
                    <a:pt x="256792" y="3080"/>
                    <a:pt x="256768" y="3063"/>
                  </a:cubicBezTo>
                  <a:lnTo>
                    <a:pt x="256537" y="3063"/>
                  </a:lnTo>
                  <a:cubicBezTo>
                    <a:pt x="256443" y="3115"/>
                    <a:pt x="256375" y="3141"/>
                    <a:pt x="256320" y="3141"/>
                  </a:cubicBezTo>
                  <a:cubicBezTo>
                    <a:pt x="256239" y="3141"/>
                    <a:pt x="256186" y="3083"/>
                    <a:pt x="256125" y="2960"/>
                  </a:cubicBezTo>
                  <a:cubicBezTo>
                    <a:pt x="255996" y="2934"/>
                    <a:pt x="255867" y="2960"/>
                    <a:pt x="255739" y="2883"/>
                  </a:cubicBezTo>
                  <a:cubicBezTo>
                    <a:pt x="255722" y="2951"/>
                    <a:pt x="255682" y="2963"/>
                    <a:pt x="255642" y="2963"/>
                  </a:cubicBezTo>
                  <a:cubicBezTo>
                    <a:pt x="255622" y="2963"/>
                    <a:pt x="255602" y="2960"/>
                    <a:pt x="255584" y="2960"/>
                  </a:cubicBezTo>
                  <a:cubicBezTo>
                    <a:pt x="255559" y="3011"/>
                    <a:pt x="255559" y="3063"/>
                    <a:pt x="255584" y="3114"/>
                  </a:cubicBezTo>
                  <a:cubicBezTo>
                    <a:pt x="255636" y="3243"/>
                    <a:pt x="255610" y="3243"/>
                    <a:pt x="255430" y="3269"/>
                  </a:cubicBezTo>
                  <a:cubicBezTo>
                    <a:pt x="255430" y="3378"/>
                    <a:pt x="255417" y="3410"/>
                    <a:pt x="255373" y="3410"/>
                  </a:cubicBezTo>
                  <a:cubicBezTo>
                    <a:pt x="255354" y="3410"/>
                    <a:pt x="255331" y="3405"/>
                    <a:pt x="255301" y="3397"/>
                  </a:cubicBezTo>
                  <a:cubicBezTo>
                    <a:pt x="255265" y="3383"/>
                    <a:pt x="255239" y="3377"/>
                    <a:pt x="255221" y="3377"/>
                  </a:cubicBezTo>
                  <a:cubicBezTo>
                    <a:pt x="255173" y="3377"/>
                    <a:pt x="255173" y="3419"/>
                    <a:pt x="255173" y="3475"/>
                  </a:cubicBezTo>
                  <a:cubicBezTo>
                    <a:pt x="255188" y="3535"/>
                    <a:pt x="255167" y="3560"/>
                    <a:pt x="255138" y="3560"/>
                  </a:cubicBezTo>
                  <a:cubicBezTo>
                    <a:pt x="255117" y="3560"/>
                    <a:pt x="255091" y="3547"/>
                    <a:pt x="255070" y="3526"/>
                  </a:cubicBezTo>
                  <a:cubicBezTo>
                    <a:pt x="255018" y="3500"/>
                    <a:pt x="255044" y="3500"/>
                    <a:pt x="255018" y="3475"/>
                  </a:cubicBezTo>
                  <a:cubicBezTo>
                    <a:pt x="254992" y="3449"/>
                    <a:pt x="254941" y="3423"/>
                    <a:pt x="254889" y="3423"/>
                  </a:cubicBezTo>
                  <a:cubicBezTo>
                    <a:pt x="254889" y="3423"/>
                    <a:pt x="254864" y="3449"/>
                    <a:pt x="254864" y="3475"/>
                  </a:cubicBezTo>
                  <a:cubicBezTo>
                    <a:pt x="254864" y="3526"/>
                    <a:pt x="254915" y="3629"/>
                    <a:pt x="254838" y="3681"/>
                  </a:cubicBezTo>
                  <a:cubicBezTo>
                    <a:pt x="254761" y="3732"/>
                    <a:pt x="254684" y="3758"/>
                    <a:pt x="254581" y="3758"/>
                  </a:cubicBezTo>
                  <a:lnTo>
                    <a:pt x="254349" y="3681"/>
                  </a:lnTo>
                  <a:cubicBezTo>
                    <a:pt x="254272" y="3681"/>
                    <a:pt x="254194" y="3681"/>
                    <a:pt x="254169" y="3706"/>
                  </a:cubicBezTo>
                  <a:cubicBezTo>
                    <a:pt x="254066" y="3809"/>
                    <a:pt x="253963" y="3758"/>
                    <a:pt x="253886" y="3783"/>
                  </a:cubicBezTo>
                  <a:cubicBezTo>
                    <a:pt x="253808" y="3846"/>
                    <a:pt x="253720" y="3880"/>
                    <a:pt x="253629" y="3880"/>
                  </a:cubicBezTo>
                  <a:cubicBezTo>
                    <a:pt x="253570" y="3880"/>
                    <a:pt x="253509" y="3865"/>
                    <a:pt x="253448" y="3835"/>
                  </a:cubicBezTo>
                  <a:cubicBezTo>
                    <a:pt x="253373" y="3797"/>
                    <a:pt x="253284" y="3773"/>
                    <a:pt x="253191" y="3773"/>
                  </a:cubicBezTo>
                  <a:cubicBezTo>
                    <a:pt x="253157" y="3773"/>
                    <a:pt x="253122" y="3777"/>
                    <a:pt x="253088" y="3783"/>
                  </a:cubicBezTo>
                  <a:cubicBezTo>
                    <a:pt x="253036" y="3603"/>
                    <a:pt x="253165" y="3475"/>
                    <a:pt x="253165" y="3346"/>
                  </a:cubicBezTo>
                  <a:cubicBezTo>
                    <a:pt x="253091" y="3346"/>
                    <a:pt x="253018" y="3329"/>
                    <a:pt x="252949" y="3329"/>
                  </a:cubicBezTo>
                  <a:cubicBezTo>
                    <a:pt x="252898" y="3329"/>
                    <a:pt x="252849" y="3339"/>
                    <a:pt x="252805" y="3372"/>
                  </a:cubicBezTo>
                  <a:cubicBezTo>
                    <a:pt x="252790" y="3379"/>
                    <a:pt x="252774" y="3382"/>
                    <a:pt x="252759" y="3382"/>
                  </a:cubicBezTo>
                  <a:cubicBezTo>
                    <a:pt x="252723" y="3382"/>
                    <a:pt x="252687" y="3364"/>
                    <a:pt x="252650" y="3346"/>
                  </a:cubicBezTo>
                  <a:cubicBezTo>
                    <a:pt x="252623" y="3332"/>
                    <a:pt x="252581" y="3304"/>
                    <a:pt x="252539" y="3304"/>
                  </a:cubicBezTo>
                  <a:cubicBezTo>
                    <a:pt x="252503" y="3304"/>
                    <a:pt x="252468" y="3325"/>
                    <a:pt x="252444" y="3397"/>
                  </a:cubicBezTo>
                  <a:lnTo>
                    <a:pt x="252367" y="3397"/>
                  </a:lnTo>
                  <a:cubicBezTo>
                    <a:pt x="252277" y="3346"/>
                    <a:pt x="252187" y="3339"/>
                    <a:pt x="252097" y="3339"/>
                  </a:cubicBezTo>
                  <a:cubicBezTo>
                    <a:pt x="252067" y="3339"/>
                    <a:pt x="252037" y="3340"/>
                    <a:pt x="252007" y="3340"/>
                  </a:cubicBezTo>
                  <a:cubicBezTo>
                    <a:pt x="251947" y="3340"/>
                    <a:pt x="251887" y="3337"/>
                    <a:pt x="251827" y="3320"/>
                  </a:cubicBezTo>
                  <a:cubicBezTo>
                    <a:pt x="251775" y="3307"/>
                    <a:pt x="251724" y="3301"/>
                    <a:pt x="251672" y="3301"/>
                  </a:cubicBezTo>
                  <a:cubicBezTo>
                    <a:pt x="251621" y="3301"/>
                    <a:pt x="251569" y="3307"/>
                    <a:pt x="251518" y="3320"/>
                  </a:cubicBezTo>
                  <a:cubicBezTo>
                    <a:pt x="251463" y="3338"/>
                    <a:pt x="251396" y="3357"/>
                    <a:pt x="251333" y="3357"/>
                  </a:cubicBezTo>
                  <a:cubicBezTo>
                    <a:pt x="251308" y="3357"/>
                    <a:pt x="251283" y="3353"/>
                    <a:pt x="251260" y="3346"/>
                  </a:cubicBezTo>
                  <a:cubicBezTo>
                    <a:pt x="251218" y="3335"/>
                    <a:pt x="251171" y="3329"/>
                    <a:pt x="251123" y="3329"/>
                  </a:cubicBezTo>
                  <a:cubicBezTo>
                    <a:pt x="251055" y="3329"/>
                    <a:pt x="250986" y="3342"/>
                    <a:pt x="250926" y="3372"/>
                  </a:cubicBezTo>
                  <a:cubicBezTo>
                    <a:pt x="250866" y="3408"/>
                    <a:pt x="250795" y="3427"/>
                    <a:pt x="250726" y="3427"/>
                  </a:cubicBezTo>
                  <a:cubicBezTo>
                    <a:pt x="250646" y="3427"/>
                    <a:pt x="250569" y="3401"/>
                    <a:pt x="250514" y="3346"/>
                  </a:cubicBezTo>
                  <a:cubicBezTo>
                    <a:pt x="250462" y="3294"/>
                    <a:pt x="250411" y="3269"/>
                    <a:pt x="250334" y="3243"/>
                  </a:cubicBezTo>
                  <a:cubicBezTo>
                    <a:pt x="250308" y="3269"/>
                    <a:pt x="250308" y="3294"/>
                    <a:pt x="250282" y="3346"/>
                  </a:cubicBezTo>
                  <a:cubicBezTo>
                    <a:pt x="250205" y="3485"/>
                    <a:pt x="250174" y="3541"/>
                    <a:pt x="250101" y="3541"/>
                  </a:cubicBezTo>
                  <a:cubicBezTo>
                    <a:pt x="250052" y="3541"/>
                    <a:pt x="249984" y="3516"/>
                    <a:pt x="249870" y="3475"/>
                  </a:cubicBezTo>
                  <a:cubicBezTo>
                    <a:pt x="249834" y="3475"/>
                    <a:pt x="249785" y="3552"/>
                    <a:pt x="249732" y="3552"/>
                  </a:cubicBezTo>
                  <a:cubicBezTo>
                    <a:pt x="249710" y="3552"/>
                    <a:pt x="249687" y="3538"/>
                    <a:pt x="249664" y="3500"/>
                  </a:cubicBezTo>
                  <a:cubicBezTo>
                    <a:pt x="249664" y="3500"/>
                    <a:pt x="249613" y="3475"/>
                    <a:pt x="249587" y="3475"/>
                  </a:cubicBezTo>
                  <a:cubicBezTo>
                    <a:pt x="249544" y="3547"/>
                    <a:pt x="249468" y="3579"/>
                    <a:pt x="249391" y="3579"/>
                  </a:cubicBezTo>
                  <a:cubicBezTo>
                    <a:pt x="249332" y="3579"/>
                    <a:pt x="249272" y="3560"/>
                    <a:pt x="249227" y="3526"/>
                  </a:cubicBezTo>
                  <a:lnTo>
                    <a:pt x="249150" y="3526"/>
                  </a:lnTo>
                  <a:cubicBezTo>
                    <a:pt x="249051" y="3600"/>
                    <a:pt x="248963" y="3629"/>
                    <a:pt x="248883" y="3629"/>
                  </a:cubicBezTo>
                  <a:cubicBezTo>
                    <a:pt x="248710" y="3629"/>
                    <a:pt x="248569" y="3494"/>
                    <a:pt x="248429" y="3372"/>
                  </a:cubicBezTo>
                  <a:cubicBezTo>
                    <a:pt x="248429" y="3372"/>
                    <a:pt x="248403" y="3346"/>
                    <a:pt x="248403" y="3346"/>
                  </a:cubicBezTo>
                  <a:cubicBezTo>
                    <a:pt x="248378" y="3346"/>
                    <a:pt x="248352" y="3372"/>
                    <a:pt x="248326" y="3372"/>
                  </a:cubicBezTo>
                  <a:cubicBezTo>
                    <a:pt x="248236" y="3397"/>
                    <a:pt x="248139" y="3410"/>
                    <a:pt x="248046" y="3410"/>
                  </a:cubicBezTo>
                  <a:cubicBezTo>
                    <a:pt x="247953" y="3410"/>
                    <a:pt x="247863" y="3397"/>
                    <a:pt x="247786" y="3372"/>
                  </a:cubicBezTo>
                  <a:cubicBezTo>
                    <a:pt x="247786" y="3423"/>
                    <a:pt x="247760" y="3475"/>
                    <a:pt x="247683" y="3475"/>
                  </a:cubicBezTo>
                  <a:cubicBezTo>
                    <a:pt x="247631" y="3475"/>
                    <a:pt x="247502" y="3475"/>
                    <a:pt x="247477" y="3372"/>
                  </a:cubicBezTo>
                  <a:lnTo>
                    <a:pt x="247502" y="3320"/>
                  </a:lnTo>
                  <a:lnTo>
                    <a:pt x="247477" y="3346"/>
                  </a:lnTo>
                  <a:cubicBezTo>
                    <a:pt x="247341" y="3397"/>
                    <a:pt x="247206" y="3458"/>
                    <a:pt x="247064" y="3458"/>
                  </a:cubicBezTo>
                  <a:cubicBezTo>
                    <a:pt x="246989" y="3458"/>
                    <a:pt x="246913" y="3442"/>
                    <a:pt x="246833" y="3397"/>
                  </a:cubicBezTo>
                  <a:cubicBezTo>
                    <a:pt x="246705" y="3475"/>
                    <a:pt x="246756" y="3526"/>
                    <a:pt x="246602" y="3578"/>
                  </a:cubicBezTo>
                  <a:cubicBezTo>
                    <a:pt x="246557" y="3578"/>
                    <a:pt x="246570" y="3634"/>
                    <a:pt x="246494" y="3634"/>
                  </a:cubicBezTo>
                  <a:cubicBezTo>
                    <a:pt x="246481" y="3634"/>
                    <a:pt x="246466" y="3633"/>
                    <a:pt x="246447" y="3629"/>
                  </a:cubicBezTo>
                  <a:cubicBezTo>
                    <a:pt x="246409" y="3655"/>
                    <a:pt x="246364" y="3668"/>
                    <a:pt x="246318" y="3668"/>
                  </a:cubicBezTo>
                  <a:cubicBezTo>
                    <a:pt x="246273" y="3668"/>
                    <a:pt x="246228" y="3655"/>
                    <a:pt x="246190" y="3629"/>
                  </a:cubicBezTo>
                  <a:cubicBezTo>
                    <a:pt x="246173" y="3638"/>
                    <a:pt x="246156" y="3641"/>
                    <a:pt x="246140" y="3641"/>
                  </a:cubicBezTo>
                  <a:cubicBezTo>
                    <a:pt x="246060" y="3641"/>
                    <a:pt x="245988" y="3552"/>
                    <a:pt x="245881" y="3552"/>
                  </a:cubicBezTo>
                  <a:cubicBezTo>
                    <a:pt x="245795" y="3552"/>
                    <a:pt x="245755" y="3609"/>
                    <a:pt x="245715" y="3609"/>
                  </a:cubicBezTo>
                  <a:cubicBezTo>
                    <a:pt x="245695" y="3609"/>
                    <a:pt x="245675" y="3595"/>
                    <a:pt x="245649" y="3552"/>
                  </a:cubicBezTo>
                  <a:cubicBezTo>
                    <a:pt x="245443" y="3552"/>
                    <a:pt x="245366" y="3346"/>
                    <a:pt x="245160" y="3320"/>
                  </a:cubicBezTo>
                  <a:cubicBezTo>
                    <a:pt x="245112" y="3293"/>
                    <a:pt x="245068" y="3282"/>
                    <a:pt x="245026" y="3282"/>
                  </a:cubicBezTo>
                  <a:cubicBezTo>
                    <a:pt x="244910" y="3282"/>
                    <a:pt x="244810" y="3366"/>
                    <a:pt x="244697" y="3423"/>
                  </a:cubicBezTo>
                  <a:cubicBezTo>
                    <a:pt x="244697" y="3449"/>
                    <a:pt x="244697" y="3475"/>
                    <a:pt x="244697" y="3500"/>
                  </a:cubicBezTo>
                  <a:cubicBezTo>
                    <a:pt x="244748" y="3526"/>
                    <a:pt x="244774" y="3603"/>
                    <a:pt x="244723" y="3655"/>
                  </a:cubicBezTo>
                  <a:cubicBezTo>
                    <a:pt x="244671" y="3723"/>
                    <a:pt x="244597" y="3758"/>
                    <a:pt x="244515" y="3758"/>
                  </a:cubicBezTo>
                  <a:cubicBezTo>
                    <a:pt x="244474" y="3758"/>
                    <a:pt x="244431" y="3749"/>
                    <a:pt x="244388" y="3732"/>
                  </a:cubicBezTo>
                  <a:cubicBezTo>
                    <a:pt x="244375" y="3745"/>
                    <a:pt x="244356" y="3751"/>
                    <a:pt x="244337" y="3751"/>
                  </a:cubicBezTo>
                  <a:cubicBezTo>
                    <a:pt x="244317" y="3751"/>
                    <a:pt x="244298" y="3745"/>
                    <a:pt x="244285" y="3732"/>
                  </a:cubicBezTo>
                  <a:cubicBezTo>
                    <a:pt x="244208" y="3732"/>
                    <a:pt x="244131" y="3706"/>
                    <a:pt x="244156" y="3629"/>
                  </a:cubicBezTo>
                  <a:cubicBezTo>
                    <a:pt x="244208" y="3526"/>
                    <a:pt x="244156" y="3423"/>
                    <a:pt x="244079" y="3372"/>
                  </a:cubicBezTo>
                  <a:cubicBezTo>
                    <a:pt x="244046" y="3322"/>
                    <a:pt x="243991" y="3293"/>
                    <a:pt x="243929" y="3293"/>
                  </a:cubicBezTo>
                  <a:cubicBezTo>
                    <a:pt x="243895" y="3293"/>
                    <a:pt x="243858" y="3302"/>
                    <a:pt x="243822" y="3320"/>
                  </a:cubicBezTo>
                  <a:lnTo>
                    <a:pt x="243590" y="3423"/>
                  </a:lnTo>
                  <a:lnTo>
                    <a:pt x="243513" y="3423"/>
                  </a:lnTo>
                  <a:cubicBezTo>
                    <a:pt x="243436" y="3449"/>
                    <a:pt x="243359" y="3449"/>
                    <a:pt x="243307" y="3475"/>
                  </a:cubicBezTo>
                  <a:cubicBezTo>
                    <a:pt x="243275" y="3485"/>
                    <a:pt x="243247" y="3492"/>
                    <a:pt x="243223" y="3492"/>
                  </a:cubicBezTo>
                  <a:cubicBezTo>
                    <a:pt x="243187" y="3492"/>
                    <a:pt x="243157" y="3479"/>
                    <a:pt x="243127" y="3449"/>
                  </a:cubicBezTo>
                  <a:cubicBezTo>
                    <a:pt x="243092" y="3426"/>
                    <a:pt x="243052" y="3413"/>
                    <a:pt x="243014" y="3413"/>
                  </a:cubicBezTo>
                  <a:cubicBezTo>
                    <a:pt x="242968" y="3413"/>
                    <a:pt x="242924" y="3432"/>
                    <a:pt x="242895" y="3475"/>
                  </a:cubicBezTo>
                  <a:cubicBezTo>
                    <a:pt x="242801" y="3569"/>
                    <a:pt x="242678" y="3625"/>
                    <a:pt x="242555" y="3625"/>
                  </a:cubicBezTo>
                  <a:cubicBezTo>
                    <a:pt x="242477" y="3625"/>
                    <a:pt x="242399" y="3602"/>
                    <a:pt x="242329" y="3552"/>
                  </a:cubicBezTo>
                  <a:cubicBezTo>
                    <a:pt x="242216" y="3514"/>
                    <a:pt x="242103" y="3490"/>
                    <a:pt x="241990" y="3490"/>
                  </a:cubicBezTo>
                  <a:cubicBezTo>
                    <a:pt x="241948" y="3490"/>
                    <a:pt x="241907" y="3493"/>
                    <a:pt x="241866" y="3500"/>
                  </a:cubicBezTo>
                  <a:cubicBezTo>
                    <a:pt x="241814" y="3500"/>
                    <a:pt x="241737" y="3475"/>
                    <a:pt x="241711" y="3423"/>
                  </a:cubicBezTo>
                  <a:cubicBezTo>
                    <a:pt x="241674" y="3385"/>
                    <a:pt x="241622" y="3362"/>
                    <a:pt x="241567" y="3362"/>
                  </a:cubicBezTo>
                  <a:cubicBezTo>
                    <a:pt x="241547" y="3362"/>
                    <a:pt x="241526" y="3365"/>
                    <a:pt x="241505" y="3372"/>
                  </a:cubicBezTo>
                  <a:cubicBezTo>
                    <a:pt x="241444" y="3372"/>
                    <a:pt x="241382" y="3405"/>
                    <a:pt x="241320" y="3405"/>
                  </a:cubicBezTo>
                  <a:cubicBezTo>
                    <a:pt x="241305" y="3405"/>
                    <a:pt x="241289" y="3403"/>
                    <a:pt x="241274" y="3397"/>
                  </a:cubicBezTo>
                  <a:cubicBezTo>
                    <a:pt x="241231" y="3369"/>
                    <a:pt x="241220" y="3349"/>
                    <a:pt x="241210" y="3349"/>
                  </a:cubicBezTo>
                  <a:cubicBezTo>
                    <a:pt x="241201" y="3349"/>
                    <a:pt x="241194" y="3363"/>
                    <a:pt x="241171" y="3397"/>
                  </a:cubicBezTo>
                  <a:cubicBezTo>
                    <a:pt x="241081" y="3487"/>
                    <a:pt x="240953" y="3557"/>
                    <a:pt x="240820" y="3557"/>
                  </a:cubicBezTo>
                  <a:cubicBezTo>
                    <a:pt x="240800" y="3557"/>
                    <a:pt x="240779" y="3555"/>
                    <a:pt x="240759" y="3552"/>
                  </a:cubicBezTo>
                  <a:cubicBezTo>
                    <a:pt x="240707" y="3578"/>
                    <a:pt x="240656" y="3603"/>
                    <a:pt x="240579" y="3629"/>
                  </a:cubicBezTo>
                  <a:cubicBezTo>
                    <a:pt x="240561" y="3647"/>
                    <a:pt x="240531" y="3677"/>
                    <a:pt x="240497" y="3677"/>
                  </a:cubicBezTo>
                  <a:cubicBezTo>
                    <a:pt x="240482" y="3677"/>
                    <a:pt x="240466" y="3671"/>
                    <a:pt x="240450" y="3655"/>
                  </a:cubicBezTo>
                  <a:cubicBezTo>
                    <a:pt x="240399" y="3642"/>
                    <a:pt x="240347" y="3635"/>
                    <a:pt x="240292" y="3635"/>
                  </a:cubicBezTo>
                  <a:cubicBezTo>
                    <a:pt x="240238" y="3635"/>
                    <a:pt x="240180" y="3642"/>
                    <a:pt x="240115" y="3655"/>
                  </a:cubicBezTo>
                  <a:cubicBezTo>
                    <a:pt x="240013" y="3655"/>
                    <a:pt x="239910" y="3655"/>
                    <a:pt x="239807" y="3681"/>
                  </a:cubicBezTo>
                  <a:cubicBezTo>
                    <a:pt x="239781" y="3681"/>
                    <a:pt x="239729" y="3681"/>
                    <a:pt x="239704" y="3655"/>
                  </a:cubicBezTo>
                  <a:cubicBezTo>
                    <a:pt x="239523" y="3629"/>
                    <a:pt x="239318" y="3681"/>
                    <a:pt x="239163" y="3552"/>
                  </a:cubicBezTo>
                  <a:cubicBezTo>
                    <a:pt x="239156" y="3545"/>
                    <a:pt x="239147" y="3542"/>
                    <a:pt x="239138" y="3542"/>
                  </a:cubicBezTo>
                  <a:cubicBezTo>
                    <a:pt x="239114" y="3542"/>
                    <a:pt x="239086" y="3566"/>
                    <a:pt x="239086" y="3603"/>
                  </a:cubicBezTo>
                  <a:cubicBezTo>
                    <a:pt x="239060" y="3655"/>
                    <a:pt x="239060" y="3681"/>
                    <a:pt x="239034" y="3706"/>
                  </a:cubicBezTo>
                  <a:cubicBezTo>
                    <a:pt x="239009" y="3706"/>
                    <a:pt x="238983" y="3681"/>
                    <a:pt x="238931" y="3655"/>
                  </a:cubicBezTo>
                  <a:cubicBezTo>
                    <a:pt x="238911" y="3634"/>
                    <a:pt x="238890" y="3596"/>
                    <a:pt x="238869" y="3596"/>
                  </a:cubicBezTo>
                  <a:cubicBezTo>
                    <a:pt x="238864" y="3596"/>
                    <a:pt x="238859" y="3598"/>
                    <a:pt x="238854" y="3603"/>
                  </a:cubicBezTo>
                  <a:cubicBezTo>
                    <a:pt x="238726" y="3732"/>
                    <a:pt x="238571" y="3706"/>
                    <a:pt x="238442" y="3732"/>
                  </a:cubicBezTo>
                  <a:cubicBezTo>
                    <a:pt x="238425" y="3735"/>
                    <a:pt x="238407" y="3736"/>
                    <a:pt x="238390" y="3736"/>
                  </a:cubicBezTo>
                  <a:cubicBezTo>
                    <a:pt x="238289" y="3736"/>
                    <a:pt x="238197" y="3692"/>
                    <a:pt x="238097" y="3692"/>
                  </a:cubicBezTo>
                  <a:cubicBezTo>
                    <a:pt x="238067" y="3692"/>
                    <a:pt x="238037" y="3696"/>
                    <a:pt x="238005" y="3706"/>
                  </a:cubicBezTo>
                  <a:cubicBezTo>
                    <a:pt x="237928" y="3783"/>
                    <a:pt x="237825" y="3758"/>
                    <a:pt x="237748" y="3809"/>
                  </a:cubicBezTo>
                  <a:cubicBezTo>
                    <a:pt x="237725" y="3824"/>
                    <a:pt x="237707" y="3831"/>
                    <a:pt x="237691" y="3831"/>
                  </a:cubicBezTo>
                  <a:cubicBezTo>
                    <a:pt x="237653" y="3831"/>
                    <a:pt x="237629" y="3794"/>
                    <a:pt x="237593" y="3758"/>
                  </a:cubicBezTo>
                  <a:cubicBezTo>
                    <a:pt x="237567" y="3732"/>
                    <a:pt x="237529" y="3719"/>
                    <a:pt x="237490" y="3719"/>
                  </a:cubicBezTo>
                  <a:cubicBezTo>
                    <a:pt x="237452" y="3719"/>
                    <a:pt x="237413" y="3732"/>
                    <a:pt x="237387" y="3758"/>
                  </a:cubicBezTo>
                  <a:cubicBezTo>
                    <a:pt x="237361" y="3783"/>
                    <a:pt x="237336" y="3809"/>
                    <a:pt x="237284" y="3809"/>
                  </a:cubicBezTo>
                  <a:cubicBezTo>
                    <a:pt x="237254" y="3802"/>
                    <a:pt x="237222" y="3799"/>
                    <a:pt x="237188" y="3799"/>
                  </a:cubicBezTo>
                  <a:cubicBezTo>
                    <a:pt x="237108" y="3799"/>
                    <a:pt x="237022" y="3817"/>
                    <a:pt x="236950" y="3835"/>
                  </a:cubicBezTo>
                  <a:cubicBezTo>
                    <a:pt x="236939" y="3838"/>
                    <a:pt x="236930" y="3840"/>
                    <a:pt x="236921" y="3840"/>
                  </a:cubicBezTo>
                  <a:cubicBezTo>
                    <a:pt x="236865" y="3840"/>
                    <a:pt x="236843" y="3773"/>
                    <a:pt x="236821" y="3706"/>
                  </a:cubicBezTo>
                  <a:lnTo>
                    <a:pt x="236718" y="3706"/>
                  </a:lnTo>
                  <a:lnTo>
                    <a:pt x="236641" y="3809"/>
                  </a:lnTo>
                  <a:cubicBezTo>
                    <a:pt x="236615" y="3852"/>
                    <a:pt x="236589" y="3866"/>
                    <a:pt x="236564" y="3866"/>
                  </a:cubicBezTo>
                  <a:cubicBezTo>
                    <a:pt x="236512" y="3866"/>
                    <a:pt x="236461" y="3809"/>
                    <a:pt x="236409" y="3809"/>
                  </a:cubicBezTo>
                  <a:cubicBezTo>
                    <a:pt x="236409" y="3888"/>
                    <a:pt x="236409" y="3919"/>
                    <a:pt x="236374" y="3919"/>
                  </a:cubicBezTo>
                  <a:cubicBezTo>
                    <a:pt x="236351" y="3919"/>
                    <a:pt x="236314" y="3906"/>
                    <a:pt x="236255" y="3886"/>
                  </a:cubicBezTo>
                  <a:cubicBezTo>
                    <a:pt x="236177" y="3886"/>
                    <a:pt x="236126" y="3861"/>
                    <a:pt x="236100" y="3809"/>
                  </a:cubicBezTo>
                  <a:lnTo>
                    <a:pt x="236023" y="3809"/>
                  </a:lnTo>
                  <a:cubicBezTo>
                    <a:pt x="235952" y="3845"/>
                    <a:pt x="235881" y="3905"/>
                    <a:pt x="235801" y="3905"/>
                  </a:cubicBezTo>
                  <a:cubicBezTo>
                    <a:pt x="235766" y="3905"/>
                    <a:pt x="235728" y="3893"/>
                    <a:pt x="235688" y="3861"/>
                  </a:cubicBezTo>
                  <a:lnTo>
                    <a:pt x="235611" y="3861"/>
                  </a:lnTo>
                  <a:lnTo>
                    <a:pt x="235611" y="3938"/>
                  </a:lnTo>
                  <a:lnTo>
                    <a:pt x="235534" y="3912"/>
                  </a:lnTo>
                  <a:lnTo>
                    <a:pt x="235380" y="3835"/>
                  </a:lnTo>
                  <a:cubicBezTo>
                    <a:pt x="235380" y="3861"/>
                    <a:pt x="235354" y="3912"/>
                    <a:pt x="235302" y="3912"/>
                  </a:cubicBezTo>
                  <a:cubicBezTo>
                    <a:pt x="235277" y="3912"/>
                    <a:pt x="235225" y="3886"/>
                    <a:pt x="235199" y="3886"/>
                  </a:cubicBezTo>
                  <a:cubicBezTo>
                    <a:pt x="235096" y="3886"/>
                    <a:pt x="235071" y="3835"/>
                    <a:pt x="235071" y="3758"/>
                  </a:cubicBezTo>
                  <a:cubicBezTo>
                    <a:pt x="235071" y="3655"/>
                    <a:pt x="235019" y="3681"/>
                    <a:pt x="234993" y="3629"/>
                  </a:cubicBezTo>
                  <a:cubicBezTo>
                    <a:pt x="234968" y="3578"/>
                    <a:pt x="234993" y="3578"/>
                    <a:pt x="234993" y="3526"/>
                  </a:cubicBezTo>
                  <a:cubicBezTo>
                    <a:pt x="234993" y="3508"/>
                    <a:pt x="234993" y="3490"/>
                    <a:pt x="235003" y="3490"/>
                  </a:cubicBezTo>
                  <a:cubicBezTo>
                    <a:pt x="235006" y="3490"/>
                    <a:pt x="235012" y="3493"/>
                    <a:pt x="235019" y="3500"/>
                  </a:cubicBezTo>
                  <a:cubicBezTo>
                    <a:pt x="235071" y="3500"/>
                    <a:pt x="235045" y="3526"/>
                    <a:pt x="235045" y="3552"/>
                  </a:cubicBezTo>
                  <a:lnTo>
                    <a:pt x="235148" y="3552"/>
                  </a:lnTo>
                  <a:cubicBezTo>
                    <a:pt x="235174" y="3475"/>
                    <a:pt x="235174" y="3397"/>
                    <a:pt x="235071" y="3372"/>
                  </a:cubicBezTo>
                  <a:cubicBezTo>
                    <a:pt x="235019" y="3372"/>
                    <a:pt x="234993" y="3346"/>
                    <a:pt x="234968" y="3320"/>
                  </a:cubicBezTo>
                  <a:cubicBezTo>
                    <a:pt x="234891" y="3423"/>
                    <a:pt x="234736" y="3397"/>
                    <a:pt x="234633" y="3475"/>
                  </a:cubicBezTo>
                  <a:cubicBezTo>
                    <a:pt x="234633" y="3552"/>
                    <a:pt x="234633" y="3629"/>
                    <a:pt x="234530" y="3629"/>
                  </a:cubicBezTo>
                  <a:cubicBezTo>
                    <a:pt x="234516" y="3632"/>
                    <a:pt x="234504" y="3634"/>
                    <a:pt x="234493" y="3634"/>
                  </a:cubicBezTo>
                  <a:cubicBezTo>
                    <a:pt x="234421" y="3634"/>
                    <a:pt x="234401" y="3567"/>
                    <a:pt x="234401" y="3500"/>
                  </a:cubicBezTo>
                  <a:cubicBezTo>
                    <a:pt x="234247" y="3475"/>
                    <a:pt x="234093" y="3526"/>
                    <a:pt x="233964" y="3397"/>
                  </a:cubicBezTo>
                  <a:cubicBezTo>
                    <a:pt x="233889" y="3360"/>
                    <a:pt x="233813" y="3336"/>
                    <a:pt x="233738" y="3336"/>
                  </a:cubicBezTo>
                  <a:cubicBezTo>
                    <a:pt x="233710" y="3336"/>
                    <a:pt x="233683" y="3339"/>
                    <a:pt x="233655" y="3346"/>
                  </a:cubicBezTo>
                  <a:cubicBezTo>
                    <a:pt x="233591" y="3359"/>
                    <a:pt x="233526" y="3365"/>
                    <a:pt x="233462" y="3365"/>
                  </a:cubicBezTo>
                  <a:cubicBezTo>
                    <a:pt x="233398" y="3365"/>
                    <a:pt x="233333" y="3359"/>
                    <a:pt x="233269" y="3346"/>
                  </a:cubicBezTo>
                  <a:cubicBezTo>
                    <a:pt x="233262" y="3338"/>
                    <a:pt x="233243" y="3333"/>
                    <a:pt x="233221" y="3333"/>
                  </a:cubicBezTo>
                  <a:cubicBezTo>
                    <a:pt x="233167" y="3333"/>
                    <a:pt x="233089" y="3365"/>
                    <a:pt x="233089" y="3475"/>
                  </a:cubicBezTo>
                  <a:cubicBezTo>
                    <a:pt x="233089" y="3552"/>
                    <a:pt x="233012" y="3578"/>
                    <a:pt x="232934" y="3603"/>
                  </a:cubicBezTo>
                  <a:cubicBezTo>
                    <a:pt x="232857" y="3603"/>
                    <a:pt x="232780" y="3603"/>
                    <a:pt x="232728" y="3552"/>
                  </a:cubicBezTo>
                  <a:cubicBezTo>
                    <a:pt x="232471" y="3475"/>
                    <a:pt x="232214" y="3423"/>
                    <a:pt x="231956" y="3423"/>
                  </a:cubicBezTo>
                  <a:cubicBezTo>
                    <a:pt x="231842" y="3423"/>
                    <a:pt x="231748" y="3342"/>
                    <a:pt x="231620" y="3342"/>
                  </a:cubicBezTo>
                  <a:cubicBezTo>
                    <a:pt x="231604" y="3342"/>
                    <a:pt x="231587" y="3343"/>
                    <a:pt x="231570" y="3346"/>
                  </a:cubicBezTo>
                  <a:cubicBezTo>
                    <a:pt x="231557" y="3397"/>
                    <a:pt x="231545" y="3423"/>
                    <a:pt x="231525" y="3423"/>
                  </a:cubicBezTo>
                  <a:cubicBezTo>
                    <a:pt x="231506" y="3423"/>
                    <a:pt x="231480" y="3397"/>
                    <a:pt x="231442" y="3346"/>
                  </a:cubicBezTo>
                  <a:lnTo>
                    <a:pt x="231390" y="3346"/>
                  </a:lnTo>
                  <a:cubicBezTo>
                    <a:pt x="231357" y="3395"/>
                    <a:pt x="231325" y="3413"/>
                    <a:pt x="231286" y="3413"/>
                  </a:cubicBezTo>
                  <a:cubicBezTo>
                    <a:pt x="231263" y="3413"/>
                    <a:pt x="231238" y="3407"/>
                    <a:pt x="231210" y="3397"/>
                  </a:cubicBezTo>
                  <a:cubicBezTo>
                    <a:pt x="231184" y="3397"/>
                    <a:pt x="231158" y="3397"/>
                    <a:pt x="231133" y="3346"/>
                  </a:cubicBezTo>
                  <a:lnTo>
                    <a:pt x="230824" y="3423"/>
                  </a:lnTo>
                  <a:cubicBezTo>
                    <a:pt x="230798" y="3423"/>
                    <a:pt x="230747" y="3397"/>
                    <a:pt x="230747" y="3346"/>
                  </a:cubicBezTo>
                  <a:lnTo>
                    <a:pt x="230566" y="3449"/>
                  </a:lnTo>
                  <a:cubicBezTo>
                    <a:pt x="230566" y="3500"/>
                    <a:pt x="230566" y="3552"/>
                    <a:pt x="230515" y="3552"/>
                  </a:cubicBezTo>
                  <a:cubicBezTo>
                    <a:pt x="230361" y="3526"/>
                    <a:pt x="230180" y="3475"/>
                    <a:pt x="230026" y="3449"/>
                  </a:cubicBezTo>
                  <a:cubicBezTo>
                    <a:pt x="230007" y="3455"/>
                    <a:pt x="229986" y="3459"/>
                    <a:pt x="229964" y="3459"/>
                  </a:cubicBezTo>
                  <a:cubicBezTo>
                    <a:pt x="229900" y="3459"/>
                    <a:pt x="229833" y="3430"/>
                    <a:pt x="229794" y="3372"/>
                  </a:cubicBezTo>
                  <a:lnTo>
                    <a:pt x="229614" y="3372"/>
                  </a:lnTo>
                  <a:cubicBezTo>
                    <a:pt x="229511" y="3372"/>
                    <a:pt x="229485" y="3269"/>
                    <a:pt x="229408" y="3243"/>
                  </a:cubicBezTo>
                  <a:cubicBezTo>
                    <a:pt x="229331" y="3269"/>
                    <a:pt x="229254" y="3294"/>
                    <a:pt x="229177" y="3320"/>
                  </a:cubicBezTo>
                  <a:cubicBezTo>
                    <a:pt x="229131" y="3320"/>
                    <a:pt x="229080" y="3330"/>
                    <a:pt x="229031" y="3330"/>
                  </a:cubicBezTo>
                  <a:cubicBezTo>
                    <a:pt x="228969" y="3330"/>
                    <a:pt x="228911" y="3314"/>
                    <a:pt x="228868" y="3243"/>
                  </a:cubicBezTo>
                  <a:lnTo>
                    <a:pt x="228790" y="3269"/>
                  </a:lnTo>
                  <a:cubicBezTo>
                    <a:pt x="228769" y="3279"/>
                    <a:pt x="228748" y="3286"/>
                    <a:pt x="228727" y="3286"/>
                  </a:cubicBezTo>
                  <a:cubicBezTo>
                    <a:pt x="228696" y="3286"/>
                    <a:pt x="228666" y="3273"/>
                    <a:pt x="228636" y="3243"/>
                  </a:cubicBezTo>
                  <a:cubicBezTo>
                    <a:pt x="228591" y="3213"/>
                    <a:pt x="228537" y="3200"/>
                    <a:pt x="228484" y="3200"/>
                  </a:cubicBezTo>
                  <a:cubicBezTo>
                    <a:pt x="228447" y="3200"/>
                    <a:pt x="228411" y="3207"/>
                    <a:pt x="228379" y="3217"/>
                  </a:cubicBezTo>
                  <a:cubicBezTo>
                    <a:pt x="228349" y="3247"/>
                    <a:pt x="228318" y="3260"/>
                    <a:pt x="228288" y="3260"/>
                  </a:cubicBezTo>
                  <a:cubicBezTo>
                    <a:pt x="228267" y="3260"/>
                    <a:pt x="228246" y="3254"/>
                    <a:pt x="228224" y="3243"/>
                  </a:cubicBezTo>
                  <a:cubicBezTo>
                    <a:pt x="228121" y="3243"/>
                    <a:pt x="228044" y="3192"/>
                    <a:pt x="227993" y="3140"/>
                  </a:cubicBezTo>
                  <a:cubicBezTo>
                    <a:pt x="227967" y="3140"/>
                    <a:pt x="227941" y="3140"/>
                    <a:pt x="227915" y="3114"/>
                  </a:cubicBezTo>
                  <a:cubicBezTo>
                    <a:pt x="227864" y="3140"/>
                    <a:pt x="227838" y="3166"/>
                    <a:pt x="227812" y="3166"/>
                  </a:cubicBezTo>
                  <a:cubicBezTo>
                    <a:pt x="227735" y="3192"/>
                    <a:pt x="227658" y="3217"/>
                    <a:pt x="227606" y="3217"/>
                  </a:cubicBezTo>
                  <a:cubicBezTo>
                    <a:pt x="227555" y="3192"/>
                    <a:pt x="227529" y="3114"/>
                    <a:pt x="227478" y="3089"/>
                  </a:cubicBezTo>
                  <a:cubicBezTo>
                    <a:pt x="227452" y="3037"/>
                    <a:pt x="227401" y="3011"/>
                    <a:pt x="227349" y="3011"/>
                  </a:cubicBezTo>
                  <a:cubicBezTo>
                    <a:pt x="227329" y="3011"/>
                    <a:pt x="227304" y="3015"/>
                    <a:pt x="227278" y="3015"/>
                  </a:cubicBezTo>
                  <a:cubicBezTo>
                    <a:pt x="227240" y="3015"/>
                    <a:pt x="227200" y="3006"/>
                    <a:pt x="227169" y="2960"/>
                  </a:cubicBezTo>
                  <a:cubicBezTo>
                    <a:pt x="227147" y="2916"/>
                    <a:pt x="227112" y="2900"/>
                    <a:pt x="227072" y="2900"/>
                  </a:cubicBezTo>
                  <a:cubicBezTo>
                    <a:pt x="227018" y="2900"/>
                    <a:pt x="226956" y="2930"/>
                    <a:pt x="226912" y="2960"/>
                  </a:cubicBezTo>
                  <a:cubicBezTo>
                    <a:pt x="226912" y="3075"/>
                    <a:pt x="226849" y="3095"/>
                    <a:pt x="226777" y="3095"/>
                  </a:cubicBezTo>
                  <a:cubicBezTo>
                    <a:pt x="226736" y="3095"/>
                    <a:pt x="226692" y="3089"/>
                    <a:pt x="226654" y="3089"/>
                  </a:cubicBezTo>
                  <a:lnTo>
                    <a:pt x="226114" y="3217"/>
                  </a:lnTo>
                  <a:cubicBezTo>
                    <a:pt x="226011" y="3269"/>
                    <a:pt x="225901" y="3294"/>
                    <a:pt x="225792" y="3294"/>
                  </a:cubicBezTo>
                  <a:cubicBezTo>
                    <a:pt x="225683" y="3294"/>
                    <a:pt x="225573" y="3269"/>
                    <a:pt x="225470" y="3217"/>
                  </a:cubicBezTo>
                  <a:lnTo>
                    <a:pt x="225316" y="3217"/>
                  </a:lnTo>
                  <a:cubicBezTo>
                    <a:pt x="225296" y="3224"/>
                    <a:pt x="225277" y="3227"/>
                    <a:pt x="225259" y="3227"/>
                  </a:cubicBezTo>
                  <a:cubicBezTo>
                    <a:pt x="225203" y="3227"/>
                    <a:pt x="225155" y="3198"/>
                    <a:pt x="225136" y="3140"/>
                  </a:cubicBezTo>
                  <a:cubicBezTo>
                    <a:pt x="225084" y="3140"/>
                    <a:pt x="225007" y="3140"/>
                    <a:pt x="224981" y="3217"/>
                  </a:cubicBezTo>
                  <a:cubicBezTo>
                    <a:pt x="225007" y="3217"/>
                    <a:pt x="225058" y="3243"/>
                    <a:pt x="225058" y="3243"/>
                  </a:cubicBezTo>
                  <a:cubicBezTo>
                    <a:pt x="225058" y="3243"/>
                    <a:pt x="225042" y="3276"/>
                    <a:pt x="225022" y="3276"/>
                  </a:cubicBezTo>
                  <a:cubicBezTo>
                    <a:pt x="225017" y="3276"/>
                    <a:pt x="225012" y="3274"/>
                    <a:pt x="225007" y="3269"/>
                  </a:cubicBezTo>
                  <a:cubicBezTo>
                    <a:pt x="224986" y="3276"/>
                    <a:pt x="224967" y="3279"/>
                    <a:pt x="224950" y="3279"/>
                  </a:cubicBezTo>
                  <a:cubicBezTo>
                    <a:pt x="224904" y="3279"/>
                    <a:pt x="224871" y="3255"/>
                    <a:pt x="224852" y="3217"/>
                  </a:cubicBezTo>
                  <a:cubicBezTo>
                    <a:pt x="224788" y="3239"/>
                    <a:pt x="224759" y="3332"/>
                    <a:pt x="224722" y="3332"/>
                  </a:cubicBezTo>
                  <a:cubicBezTo>
                    <a:pt x="224714" y="3332"/>
                    <a:pt x="224706" y="3329"/>
                    <a:pt x="224698" y="3320"/>
                  </a:cubicBezTo>
                  <a:cubicBezTo>
                    <a:pt x="224677" y="3300"/>
                    <a:pt x="224623" y="3196"/>
                    <a:pt x="224536" y="3196"/>
                  </a:cubicBezTo>
                  <a:cubicBezTo>
                    <a:pt x="224515" y="3196"/>
                    <a:pt x="224492" y="3202"/>
                    <a:pt x="224466" y="3217"/>
                  </a:cubicBezTo>
                  <a:cubicBezTo>
                    <a:pt x="224433" y="3231"/>
                    <a:pt x="224403" y="3235"/>
                    <a:pt x="224375" y="3235"/>
                  </a:cubicBezTo>
                  <a:cubicBezTo>
                    <a:pt x="224312" y="3235"/>
                    <a:pt x="224260" y="3212"/>
                    <a:pt x="224203" y="3212"/>
                  </a:cubicBezTo>
                  <a:cubicBezTo>
                    <a:pt x="224188" y="3212"/>
                    <a:pt x="224173" y="3213"/>
                    <a:pt x="224158" y="3217"/>
                  </a:cubicBezTo>
                  <a:cubicBezTo>
                    <a:pt x="223977" y="3243"/>
                    <a:pt x="223771" y="3243"/>
                    <a:pt x="223591" y="3243"/>
                  </a:cubicBezTo>
                  <a:lnTo>
                    <a:pt x="223591" y="3346"/>
                  </a:lnTo>
                  <a:lnTo>
                    <a:pt x="223771" y="3320"/>
                  </a:lnTo>
                  <a:cubicBezTo>
                    <a:pt x="223797" y="3320"/>
                    <a:pt x="223823" y="3346"/>
                    <a:pt x="223823" y="3346"/>
                  </a:cubicBezTo>
                  <a:cubicBezTo>
                    <a:pt x="223849" y="3372"/>
                    <a:pt x="223797" y="3397"/>
                    <a:pt x="223797" y="3397"/>
                  </a:cubicBezTo>
                  <a:cubicBezTo>
                    <a:pt x="223780" y="3397"/>
                    <a:pt x="223729" y="3432"/>
                    <a:pt x="223673" y="3432"/>
                  </a:cubicBezTo>
                  <a:cubicBezTo>
                    <a:pt x="223646" y="3432"/>
                    <a:pt x="223617" y="3423"/>
                    <a:pt x="223591" y="3397"/>
                  </a:cubicBezTo>
                  <a:lnTo>
                    <a:pt x="223334" y="3320"/>
                  </a:lnTo>
                  <a:lnTo>
                    <a:pt x="223334" y="3320"/>
                  </a:lnTo>
                  <a:cubicBezTo>
                    <a:pt x="223385" y="3449"/>
                    <a:pt x="223385" y="3526"/>
                    <a:pt x="223257" y="3526"/>
                  </a:cubicBezTo>
                  <a:cubicBezTo>
                    <a:pt x="223205" y="3526"/>
                    <a:pt x="223179" y="3526"/>
                    <a:pt x="223128" y="3500"/>
                  </a:cubicBezTo>
                  <a:cubicBezTo>
                    <a:pt x="223025" y="3500"/>
                    <a:pt x="222896" y="3526"/>
                    <a:pt x="222819" y="3578"/>
                  </a:cubicBezTo>
                  <a:cubicBezTo>
                    <a:pt x="222781" y="3629"/>
                    <a:pt x="222761" y="3655"/>
                    <a:pt x="222742" y="3655"/>
                  </a:cubicBezTo>
                  <a:cubicBezTo>
                    <a:pt x="222723" y="3655"/>
                    <a:pt x="222703" y="3629"/>
                    <a:pt x="222665" y="3578"/>
                  </a:cubicBezTo>
                  <a:cubicBezTo>
                    <a:pt x="222665" y="3552"/>
                    <a:pt x="222665" y="3552"/>
                    <a:pt x="222665" y="3526"/>
                  </a:cubicBezTo>
                  <a:cubicBezTo>
                    <a:pt x="222613" y="3475"/>
                    <a:pt x="222587" y="3449"/>
                    <a:pt x="222536" y="3397"/>
                  </a:cubicBezTo>
                  <a:cubicBezTo>
                    <a:pt x="222485" y="3346"/>
                    <a:pt x="222459" y="3269"/>
                    <a:pt x="222433" y="3243"/>
                  </a:cubicBezTo>
                  <a:cubicBezTo>
                    <a:pt x="222371" y="3229"/>
                    <a:pt x="222307" y="3223"/>
                    <a:pt x="222243" y="3223"/>
                  </a:cubicBezTo>
                  <a:cubicBezTo>
                    <a:pt x="222067" y="3223"/>
                    <a:pt x="221889" y="3271"/>
                    <a:pt x="221738" y="3346"/>
                  </a:cubicBezTo>
                  <a:cubicBezTo>
                    <a:pt x="221673" y="3374"/>
                    <a:pt x="221622" y="3388"/>
                    <a:pt x="221579" y="3388"/>
                  </a:cubicBezTo>
                  <a:cubicBezTo>
                    <a:pt x="221502" y="3388"/>
                    <a:pt x="221453" y="3342"/>
                    <a:pt x="221403" y="3243"/>
                  </a:cubicBezTo>
                  <a:lnTo>
                    <a:pt x="221326" y="3243"/>
                  </a:lnTo>
                  <a:cubicBezTo>
                    <a:pt x="221304" y="3310"/>
                    <a:pt x="221320" y="3433"/>
                    <a:pt x="221210" y="3433"/>
                  </a:cubicBezTo>
                  <a:cubicBezTo>
                    <a:pt x="221192" y="3433"/>
                    <a:pt x="221171" y="3430"/>
                    <a:pt x="221146" y="3423"/>
                  </a:cubicBezTo>
                  <a:cubicBezTo>
                    <a:pt x="221126" y="3423"/>
                    <a:pt x="221101" y="3419"/>
                    <a:pt x="221077" y="3419"/>
                  </a:cubicBezTo>
                  <a:cubicBezTo>
                    <a:pt x="221041" y="3419"/>
                    <a:pt x="221007" y="3428"/>
                    <a:pt x="220992" y="3475"/>
                  </a:cubicBezTo>
                  <a:cubicBezTo>
                    <a:pt x="220975" y="3543"/>
                    <a:pt x="220946" y="3566"/>
                    <a:pt x="220914" y="3566"/>
                  </a:cubicBezTo>
                  <a:cubicBezTo>
                    <a:pt x="220897" y="3566"/>
                    <a:pt x="220880" y="3560"/>
                    <a:pt x="220863" y="3552"/>
                  </a:cubicBezTo>
                  <a:cubicBezTo>
                    <a:pt x="220770" y="3529"/>
                    <a:pt x="220678" y="3516"/>
                    <a:pt x="220588" y="3516"/>
                  </a:cubicBezTo>
                  <a:cubicBezTo>
                    <a:pt x="220477" y="3516"/>
                    <a:pt x="220370" y="3535"/>
                    <a:pt x="220271" y="3578"/>
                  </a:cubicBezTo>
                  <a:lnTo>
                    <a:pt x="219936" y="3681"/>
                  </a:lnTo>
                  <a:cubicBezTo>
                    <a:pt x="219868" y="3681"/>
                    <a:pt x="219799" y="3703"/>
                    <a:pt x="219730" y="3703"/>
                  </a:cubicBezTo>
                  <a:cubicBezTo>
                    <a:pt x="219696" y="3703"/>
                    <a:pt x="219662" y="3698"/>
                    <a:pt x="219628" y="3681"/>
                  </a:cubicBezTo>
                  <a:cubicBezTo>
                    <a:pt x="219628" y="3706"/>
                    <a:pt x="219602" y="3706"/>
                    <a:pt x="219602" y="3706"/>
                  </a:cubicBezTo>
                  <a:lnTo>
                    <a:pt x="219576" y="3706"/>
                  </a:lnTo>
                  <a:cubicBezTo>
                    <a:pt x="219563" y="3732"/>
                    <a:pt x="219544" y="3745"/>
                    <a:pt x="219525" y="3745"/>
                  </a:cubicBezTo>
                  <a:cubicBezTo>
                    <a:pt x="219505" y="3745"/>
                    <a:pt x="219486" y="3732"/>
                    <a:pt x="219473" y="3706"/>
                  </a:cubicBezTo>
                  <a:cubicBezTo>
                    <a:pt x="219451" y="3706"/>
                    <a:pt x="219425" y="3704"/>
                    <a:pt x="219397" y="3704"/>
                  </a:cubicBezTo>
                  <a:cubicBezTo>
                    <a:pt x="219329" y="3704"/>
                    <a:pt x="219252" y="3717"/>
                    <a:pt x="219216" y="3809"/>
                  </a:cubicBezTo>
                  <a:cubicBezTo>
                    <a:pt x="219216" y="3835"/>
                    <a:pt x="219164" y="3835"/>
                    <a:pt x="219113" y="3835"/>
                  </a:cubicBezTo>
                  <a:cubicBezTo>
                    <a:pt x="219014" y="3914"/>
                    <a:pt x="218916" y="3947"/>
                    <a:pt x="218806" y="3947"/>
                  </a:cubicBezTo>
                  <a:cubicBezTo>
                    <a:pt x="218772" y="3947"/>
                    <a:pt x="218737" y="3944"/>
                    <a:pt x="218701" y="3938"/>
                  </a:cubicBezTo>
                  <a:lnTo>
                    <a:pt x="218572" y="3964"/>
                  </a:lnTo>
                  <a:cubicBezTo>
                    <a:pt x="218547" y="3989"/>
                    <a:pt x="218547" y="4015"/>
                    <a:pt x="218572" y="4015"/>
                  </a:cubicBezTo>
                  <a:cubicBezTo>
                    <a:pt x="218598" y="4015"/>
                    <a:pt x="218649" y="4015"/>
                    <a:pt x="218649" y="4067"/>
                  </a:cubicBezTo>
                  <a:cubicBezTo>
                    <a:pt x="218649" y="4097"/>
                    <a:pt x="218632" y="4109"/>
                    <a:pt x="218612" y="4109"/>
                  </a:cubicBezTo>
                  <a:cubicBezTo>
                    <a:pt x="218598" y="4109"/>
                    <a:pt x="218583" y="4103"/>
                    <a:pt x="218572" y="4092"/>
                  </a:cubicBezTo>
                  <a:cubicBezTo>
                    <a:pt x="218547" y="4092"/>
                    <a:pt x="218521" y="4067"/>
                    <a:pt x="218495" y="4067"/>
                  </a:cubicBezTo>
                  <a:cubicBezTo>
                    <a:pt x="218469" y="4041"/>
                    <a:pt x="218444" y="4041"/>
                    <a:pt x="218392" y="4041"/>
                  </a:cubicBezTo>
                  <a:lnTo>
                    <a:pt x="218315" y="4041"/>
                  </a:lnTo>
                  <a:lnTo>
                    <a:pt x="218315" y="4118"/>
                  </a:lnTo>
                  <a:cubicBezTo>
                    <a:pt x="218315" y="4195"/>
                    <a:pt x="218315" y="4247"/>
                    <a:pt x="218263" y="4272"/>
                  </a:cubicBezTo>
                  <a:lnTo>
                    <a:pt x="218109" y="4272"/>
                  </a:lnTo>
                  <a:cubicBezTo>
                    <a:pt x="217980" y="4401"/>
                    <a:pt x="217774" y="4324"/>
                    <a:pt x="217671" y="4427"/>
                  </a:cubicBezTo>
                  <a:cubicBezTo>
                    <a:pt x="217620" y="4466"/>
                    <a:pt x="217588" y="4485"/>
                    <a:pt x="217562" y="4485"/>
                  </a:cubicBezTo>
                  <a:cubicBezTo>
                    <a:pt x="217536" y="4485"/>
                    <a:pt x="217517" y="4466"/>
                    <a:pt x="217491" y="4427"/>
                  </a:cubicBezTo>
                  <a:cubicBezTo>
                    <a:pt x="217440" y="4350"/>
                    <a:pt x="217311" y="4375"/>
                    <a:pt x="217234" y="4350"/>
                  </a:cubicBezTo>
                  <a:cubicBezTo>
                    <a:pt x="217219" y="4342"/>
                    <a:pt x="217204" y="4339"/>
                    <a:pt x="217189" y="4339"/>
                  </a:cubicBezTo>
                  <a:cubicBezTo>
                    <a:pt x="217154" y="4339"/>
                    <a:pt x="217123" y="4357"/>
                    <a:pt x="217105" y="4375"/>
                  </a:cubicBezTo>
                  <a:cubicBezTo>
                    <a:pt x="217028" y="4468"/>
                    <a:pt x="216941" y="4487"/>
                    <a:pt x="216851" y="4487"/>
                  </a:cubicBezTo>
                  <a:cubicBezTo>
                    <a:pt x="216791" y="4487"/>
                    <a:pt x="216729" y="4478"/>
                    <a:pt x="216668" y="4478"/>
                  </a:cubicBezTo>
                  <a:cubicBezTo>
                    <a:pt x="216616" y="4504"/>
                    <a:pt x="216565" y="4504"/>
                    <a:pt x="216513" y="4504"/>
                  </a:cubicBezTo>
                  <a:cubicBezTo>
                    <a:pt x="216436" y="4504"/>
                    <a:pt x="216384" y="4556"/>
                    <a:pt x="216359" y="4607"/>
                  </a:cubicBezTo>
                  <a:cubicBezTo>
                    <a:pt x="216330" y="4664"/>
                    <a:pt x="216294" y="4682"/>
                    <a:pt x="216254" y="4682"/>
                  </a:cubicBezTo>
                  <a:cubicBezTo>
                    <a:pt x="216222" y="4682"/>
                    <a:pt x="216187" y="4670"/>
                    <a:pt x="216153" y="4659"/>
                  </a:cubicBezTo>
                  <a:cubicBezTo>
                    <a:pt x="216125" y="4714"/>
                    <a:pt x="216083" y="4739"/>
                    <a:pt x="216038" y="4739"/>
                  </a:cubicBezTo>
                  <a:cubicBezTo>
                    <a:pt x="215998" y="4739"/>
                    <a:pt x="215957" y="4720"/>
                    <a:pt x="215921" y="4684"/>
                  </a:cubicBezTo>
                  <a:cubicBezTo>
                    <a:pt x="215863" y="4626"/>
                    <a:pt x="215776" y="4597"/>
                    <a:pt x="215693" y="4597"/>
                  </a:cubicBezTo>
                  <a:cubicBezTo>
                    <a:pt x="215665" y="4597"/>
                    <a:pt x="215638" y="4601"/>
                    <a:pt x="215612" y="4607"/>
                  </a:cubicBezTo>
                  <a:cubicBezTo>
                    <a:pt x="215587" y="4633"/>
                    <a:pt x="215561" y="4633"/>
                    <a:pt x="215509" y="4633"/>
                  </a:cubicBezTo>
                  <a:cubicBezTo>
                    <a:pt x="215450" y="4613"/>
                    <a:pt x="215413" y="4601"/>
                    <a:pt x="215387" y="4601"/>
                  </a:cubicBezTo>
                  <a:cubicBezTo>
                    <a:pt x="215347" y="4601"/>
                    <a:pt x="215335" y="4631"/>
                    <a:pt x="215303" y="4710"/>
                  </a:cubicBezTo>
                  <a:cubicBezTo>
                    <a:pt x="215303" y="4736"/>
                    <a:pt x="215303" y="4762"/>
                    <a:pt x="215278" y="4787"/>
                  </a:cubicBezTo>
                  <a:cubicBezTo>
                    <a:pt x="215259" y="4825"/>
                    <a:pt x="215226" y="4849"/>
                    <a:pt x="215190" y="4849"/>
                  </a:cubicBezTo>
                  <a:cubicBezTo>
                    <a:pt x="215177" y="4849"/>
                    <a:pt x="215163" y="4846"/>
                    <a:pt x="215149" y="4839"/>
                  </a:cubicBezTo>
                  <a:cubicBezTo>
                    <a:pt x="215098" y="4839"/>
                    <a:pt x="215072" y="4762"/>
                    <a:pt x="215098" y="4710"/>
                  </a:cubicBezTo>
                  <a:cubicBezTo>
                    <a:pt x="215123" y="4659"/>
                    <a:pt x="215123" y="4556"/>
                    <a:pt x="215046" y="4530"/>
                  </a:cubicBezTo>
                  <a:cubicBezTo>
                    <a:pt x="214955" y="4530"/>
                    <a:pt x="214883" y="4449"/>
                    <a:pt x="214796" y="4449"/>
                  </a:cubicBezTo>
                  <a:cubicBezTo>
                    <a:pt x="214785" y="4449"/>
                    <a:pt x="214774" y="4450"/>
                    <a:pt x="214763" y="4453"/>
                  </a:cubicBezTo>
                  <a:cubicBezTo>
                    <a:pt x="214737" y="4459"/>
                    <a:pt x="214713" y="4462"/>
                    <a:pt x="214690" y="4462"/>
                  </a:cubicBezTo>
                  <a:cubicBezTo>
                    <a:pt x="214621" y="4462"/>
                    <a:pt x="214563" y="4433"/>
                    <a:pt x="214506" y="4375"/>
                  </a:cubicBezTo>
                  <a:lnTo>
                    <a:pt x="214428" y="4375"/>
                  </a:lnTo>
                  <a:cubicBezTo>
                    <a:pt x="214351" y="4375"/>
                    <a:pt x="214248" y="4401"/>
                    <a:pt x="214171" y="4427"/>
                  </a:cubicBezTo>
                  <a:cubicBezTo>
                    <a:pt x="214139" y="4438"/>
                    <a:pt x="214107" y="4444"/>
                    <a:pt x="214075" y="4444"/>
                  </a:cubicBezTo>
                  <a:cubicBezTo>
                    <a:pt x="214030" y="4444"/>
                    <a:pt x="213985" y="4431"/>
                    <a:pt x="213939" y="4401"/>
                  </a:cubicBezTo>
                  <a:cubicBezTo>
                    <a:pt x="213769" y="4316"/>
                    <a:pt x="213563" y="4266"/>
                    <a:pt x="213365" y="4266"/>
                  </a:cubicBezTo>
                  <a:cubicBezTo>
                    <a:pt x="213325" y="4266"/>
                    <a:pt x="213284" y="4268"/>
                    <a:pt x="213244" y="4272"/>
                  </a:cubicBezTo>
                  <a:cubicBezTo>
                    <a:pt x="213176" y="4272"/>
                    <a:pt x="213107" y="4215"/>
                    <a:pt x="213038" y="4215"/>
                  </a:cubicBezTo>
                  <a:cubicBezTo>
                    <a:pt x="213004" y="4215"/>
                    <a:pt x="212970" y="4230"/>
                    <a:pt x="212935" y="4272"/>
                  </a:cubicBezTo>
                  <a:cubicBezTo>
                    <a:pt x="212910" y="4298"/>
                    <a:pt x="212858" y="4350"/>
                    <a:pt x="212858" y="4350"/>
                  </a:cubicBezTo>
                  <a:cubicBezTo>
                    <a:pt x="212824" y="4334"/>
                    <a:pt x="212791" y="4328"/>
                    <a:pt x="212758" y="4328"/>
                  </a:cubicBezTo>
                  <a:cubicBezTo>
                    <a:pt x="212617" y="4328"/>
                    <a:pt x="212491" y="4445"/>
                    <a:pt x="212353" y="4445"/>
                  </a:cubicBezTo>
                  <a:cubicBezTo>
                    <a:pt x="212309" y="4445"/>
                    <a:pt x="212263" y="4433"/>
                    <a:pt x="212215" y="4401"/>
                  </a:cubicBezTo>
                  <a:lnTo>
                    <a:pt x="212138" y="4350"/>
                  </a:lnTo>
                  <a:lnTo>
                    <a:pt x="212138" y="4350"/>
                  </a:lnTo>
                  <a:cubicBezTo>
                    <a:pt x="212138" y="4504"/>
                    <a:pt x="212138" y="4504"/>
                    <a:pt x="212266" y="4530"/>
                  </a:cubicBezTo>
                  <a:lnTo>
                    <a:pt x="212318" y="4530"/>
                  </a:lnTo>
                  <a:cubicBezTo>
                    <a:pt x="212472" y="4530"/>
                    <a:pt x="212446" y="4659"/>
                    <a:pt x="212395" y="4684"/>
                  </a:cubicBezTo>
                  <a:cubicBezTo>
                    <a:pt x="212363" y="4691"/>
                    <a:pt x="212329" y="4694"/>
                    <a:pt x="212294" y="4694"/>
                  </a:cubicBezTo>
                  <a:cubicBezTo>
                    <a:pt x="212191" y="4694"/>
                    <a:pt x="212080" y="4665"/>
                    <a:pt x="211983" y="4607"/>
                  </a:cubicBezTo>
                  <a:lnTo>
                    <a:pt x="211983" y="4607"/>
                  </a:lnTo>
                  <a:cubicBezTo>
                    <a:pt x="211983" y="4762"/>
                    <a:pt x="212189" y="4787"/>
                    <a:pt x="212163" y="4839"/>
                  </a:cubicBezTo>
                  <a:cubicBezTo>
                    <a:pt x="212163" y="4856"/>
                    <a:pt x="212160" y="4862"/>
                    <a:pt x="212157" y="4862"/>
                  </a:cubicBezTo>
                  <a:cubicBezTo>
                    <a:pt x="212149" y="4862"/>
                    <a:pt x="212138" y="4839"/>
                    <a:pt x="212138" y="4839"/>
                  </a:cubicBezTo>
                  <a:cubicBezTo>
                    <a:pt x="212102" y="4834"/>
                    <a:pt x="212067" y="4832"/>
                    <a:pt x="212032" y="4832"/>
                  </a:cubicBezTo>
                  <a:cubicBezTo>
                    <a:pt x="211863" y="4832"/>
                    <a:pt x="211699" y="4882"/>
                    <a:pt x="211571" y="4967"/>
                  </a:cubicBezTo>
                  <a:cubicBezTo>
                    <a:pt x="211546" y="5019"/>
                    <a:pt x="211546" y="5045"/>
                    <a:pt x="211546" y="5096"/>
                  </a:cubicBezTo>
                  <a:lnTo>
                    <a:pt x="211546" y="5199"/>
                  </a:lnTo>
                  <a:cubicBezTo>
                    <a:pt x="211546" y="5225"/>
                    <a:pt x="211520" y="5302"/>
                    <a:pt x="211443" y="5302"/>
                  </a:cubicBezTo>
                  <a:cubicBezTo>
                    <a:pt x="211391" y="5302"/>
                    <a:pt x="211340" y="5251"/>
                    <a:pt x="211340" y="5199"/>
                  </a:cubicBezTo>
                  <a:cubicBezTo>
                    <a:pt x="211340" y="5096"/>
                    <a:pt x="211468" y="4967"/>
                    <a:pt x="211391" y="4916"/>
                  </a:cubicBezTo>
                  <a:cubicBezTo>
                    <a:pt x="211331" y="4886"/>
                    <a:pt x="211262" y="4873"/>
                    <a:pt x="211194" y="4873"/>
                  </a:cubicBezTo>
                  <a:cubicBezTo>
                    <a:pt x="211146" y="4873"/>
                    <a:pt x="211099" y="4880"/>
                    <a:pt x="211057" y="4890"/>
                  </a:cubicBezTo>
                  <a:cubicBezTo>
                    <a:pt x="211036" y="4905"/>
                    <a:pt x="211019" y="4912"/>
                    <a:pt x="211004" y="4912"/>
                  </a:cubicBezTo>
                  <a:cubicBezTo>
                    <a:pt x="210940" y="4912"/>
                    <a:pt x="210908" y="4808"/>
                    <a:pt x="210825" y="4787"/>
                  </a:cubicBezTo>
                  <a:lnTo>
                    <a:pt x="210619" y="4787"/>
                  </a:lnTo>
                  <a:cubicBezTo>
                    <a:pt x="210568" y="4839"/>
                    <a:pt x="210619" y="4864"/>
                    <a:pt x="210619" y="4890"/>
                  </a:cubicBezTo>
                  <a:cubicBezTo>
                    <a:pt x="210645" y="4916"/>
                    <a:pt x="210670" y="4993"/>
                    <a:pt x="210619" y="5045"/>
                  </a:cubicBezTo>
                  <a:cubicBezTo>
                    <a:pt x="210544" y="5105"/>
                    <a:pt x="210495" y="5130"/>
                    <a:pt x="210441" y="5130"/>
                  </a:cubicBezTo>
                  <a:cubicBezTo>
                    <a:pt x="210404" y="5130"/>
                    <a:pt x="210363" y="5117"/>
                    <a:pt x="210310" y="5096"/>
                  </a:cubicBezTo>
                  <a:cubicBezTo>
                    <a:pt x="210259" y="5070"/>
                    <a:pt x="210207" y="4993"/>
                    <a:pt x="210233" y="4942"/>
                  </a:cubicBezTo>
                  <a:cubicBezTo>
                    <a:pt x="210233" y="4864"/>
                    <a:pt x="210284" y="4787"/>
                    <a:pt x="210310" y="4710"/>
                  </a:cubicBezTo>
                  <a:lnTo>
                    <a:pt x="210310" y="4710"/>
                  </a:lnTo>
                  <a:lnTo>
                    <a:pt x="210233" y="4736"/>
                  </a:lnTo>
                  <a:cubicBezTo>
                    <a:pt x="210194" y="4774"/>
                    <a:pt x="210162" y="4794"/>
                    <a:pt x="210133" y="4794"/>
                  </a:cubicBezTo>
                  <a:cubicBezTo>
                    <a:pt x="210104" y="4794"/>
                    <a:pt x="210079" y="4774"/>
                    <a:pt x="210053" y="4736"/>
                  </a:cubicBezTo>
                  <a:lnTo>
                    <a:pt x="209976" y="4736"/>
                  </a:lnTo>
                  <a:cubicBezTo>
                    <a:pt x="209950" y="4787"/>
                    <a:pt x="209924" y="4787"/>
                    <a:pt x="209898" y="4813"/>
                  </a:cubicBezTo>
                  <a:lnTo>
                    <a:pt x="210001" y="4967"/>
                  </a:lnTo>
                  <a:cubicBezTo>
                    <a:pt x="210044" y="5075"/>
                    <a:pt x="210033" y="5128"/>
                    <a:pt x="209984" y="5128"/>
                  </a:cubicBezTo>
                  <a:cubicBezTo>
                    <a:pt x="209974" y="5128"/>
                    <a:pt x="209963" y="5126"/>
                    <a:pt x="209950" y="5122"/>
                  </a:cubicBezTo>
                  <a:cubicBezTo>
                    <a:pt x="209898" y="5122"/>
                    <a:pt x="209821" y="5096"/>
                    <a:pt x="209744" y="5070"/>
                  </a:cubicBezTo>
                  <a:cubicBezTo>
                    <a:pt x="209744" y="5122"/>
                    <a:pt x="209744" y="5148"/>
                    <a:pt x="209692" y="5148"/>
                  </a:cubicBezTo>
                  <a:cubicBezTo>
                    <a:pt x="209564" y="5148"/>
                    <a:pt x="209461" y="5122"/>
                    <a:pt x="209358" y="5070"/>
                  </a:cubicBezTo>
                  <a:cubicBezTo>
                    <a:pt x="209358" y="5122"/>
                    <a:pt x="209332" y="5148"/>
                    <a:pt x="209306" y="5148"/>
                  </a:cubicBezTo>
                  <a:lnTo>
                    <a:pt x="208740" y="5173"/>
                  </a:lnTo>
                  <a:cubicBezTo>
                    <a:pt x="208701" y="5231"/>
                    <a:pt x="208648" y="5260"/>
                    <a:pt x="208592" y="5260"/>
                  </a:cubicBezTo>
                  <a:cubicBezTo>
                    <a:pt x="208573" y="5260"/>
                    <a:pt x="208553" y="5257"/>
                    <a:pt x="208534" y="5251"/>
                  </a:cubicBezTo>
                  <a:cubicBezTo>
                    <a:pt x="208431" y="5251"/>
                    <a:pt x="208303" y="5251"/>
                    <a:pt x="208200" y="5302"/>
                  </a:cubicBezTo>
                  <a:cubicBezTo>
                    <a:pt x="208167" y="5316"/>
                    <a:pt x="208137" y="5322"/>
                    <a:pt x="208108" y="5322"/>
                  </a:cubicBezTo>
                  <a:cubicBezTo>
                    <a:pt x="208001" y="5322"/>
                    <a:pt x="207918" y="5241"/>
                    <a:pt x="207819" y="5241"/>
                  </a:cubicBezTo>
                  <a:cubicBezTo>
                    <a:pt x="207801" y="5241"/>
                    <a:pt x="207782" y="5244"/>
                    <a:pt x="207762" y="5251"/>
                  </a:cubicBezTo>
                  <a:cubicBezTo>
                    <a:pt x="207711" y="5251"/>
                    <a:pt x="207659" y="5173"/>
                    <a:pt x="207659" y="5096"/>
                  </a:cubicBezTo>
                  <a:cubicBezTo>
                    <a:pt x="207685" y="5045"/>
                    <a:pt x="207685" y="5019"/>
                    <a:pt x="207711" y="4967"/>
                  </a:cubicBezTo>
                  <a:cubicBezTo>
                    <a:pt x="207662" y="4918"/>
                    <a:pt x="207592" y="4901"/>
                    <a:pt x="207521" y="4901"/>
                  </a:cubicBezTo>
                  <a:cubicBezTo>
                    <a:pt x="207481" y="4901"/>
                    <a:pt x="207439" y="4907"/>
                    <a:pt x="207402" y="4916"/>
                  </a:cubicBezTo>
                  <a:cubicBezTo>
                    <a:pt x="207420" y="4972"/>
                    <a:pt x="207412" y="5014"/>
                    <a:pt x="207377" y="5014"/>
                  </a:cubicBezTo>
                  <a:cubicBezTo>
                    <a:pt x="207364" y="5014"/>
                    <a:pt x="207346" y="5008"/>
                    <a:pt x="207324" y="4993"/>
                  </a:cubicBezTo>
                  <a:cubicBezTo>
                    <a:pt x="207247" y="4942"/>
                    <a:pt x="207196" y="4864"/>
                    <a:pt x="207144" y="4787"/>
                  </a:cubicBezTo>
                  <a:cubicBezTo>
                    <a:pt x="207119" y="4762"/>
                    <a:pt x="207170" y="4736"/>
                    <a:pt x="207222" y="4736"/>
                  </a:cubicBezTo>
                  <a:cubicBezTo>
                    <a:pt x="207170" y="4659"/>
                    <a:pt x="207067" y="4684"/>
                    <a:pt x="206990" y="4659"/>
                  </a:cubicBezTo>
                  <a:cubicBezTo>
                    <a:pt x="206810" y="4633"/>
                    <a:pt x="206630" y="4607"/>
                    <a:pt x="206449" y="4556"/>
                  </a:cubicBezTo>
                  <a:cubicBezTo>
                    <a:pt x="206442" y="4548"/>
                    <a:pt x="206432" y="4545"/>
                    <a:pt x="206422" y="4545"/>
                  </a:cubicBezTo>
                  <a:cubicBezTo>
                    <a:pt x="206398" y="4545"/>
                    <a:pt x="206372" y="4563"/>
                    <a:pt x="206372" y="4581"/>
                  </a:cubicBezTo>
                  <a:cubicBezTo>
                    <a:pt x="206346" y="4659"/>
                    <a:pt x="206321" y="4710"/>
                    <a:pt x="206269" y="4762"/>
                  </a:cubicBezTo>
                  <a:cubicBezTo>
                    <a:pt x="206243" y="4787"/>
                    <a:pt x="206269" y="4813"/>
                    <a:pt x="206321" y="4813"/>
                  </a:cubicBezTo>
                  <a:cubicBezTo>
                    <a:pt x="206324" y="4816"/>
                    <a:pt x="206328" y="4817"/>
                    <a:pt x="206333" y="4817"/>
                  </a:cubicBezTo>
                  <a:cubicBezTo>
                    <a:pt x="206358" y="4817"/>
                    <a:pt x="206404" y="4784"/>
                    <a:pt x="206438" y="4784"/>
                  </a:cubicBezTo>
                  <a:cubicBezTo>
                    <a:pt x="206454" y="4784"/>
                    <a:pt x="206468" y="4791"/>
                    <a:pt x="206475" y="4813"/>
                  </a:cubicBezTo>
                  <a:cubicBezTo>
                    <a:pt x="206527" y="4916"/>
                    <a:pt x="206475" y="4942"/>
                    <a:pt x="206449" y="4993"/>
                  </a:cubicBezTo>
                  <a:cubicBezTo>
                    <a:pt x="206381" y="4993"/>
                    <a:pt x="206312" y="4970"/>
                    <a:pt x="206243" y="4970"/>
                  </a:cubicBezTo>
                  <a:cubicBezTo>
                    <a:pt x="206209" y="4970"/>
                    <a:pt x="206175" y="4976"/>
                    <a:pt x="206141" y="4993"/>
                  </a:cubicBezTo>
                  <a:cubicBezTo>
                    <a:pt x="206108" y="5018"/>
                    <a:pt x="206083" y="5027"/>
                    <a:pt x="206063" y="5027"/>
                  </a:cubicBezTo>
                  <a:cubicBezTo>
                    <a:pt x="206019" y="5027"/>
                    <a:pt x="205995" y="4985"/>
                    <a:pt x="205960" y="4967"/>
                  </a:cubicBezTo>
                  <a:cubicBezTo>
                    <a:pt x="205832" y="4967"/>
                    <a:pt x="205729" y="4890"/>
                    <a:pt x="205677" y="4787"/>
                  </a:cubicBezTo>
                  <a:cubicBezTo>
                    <a:pt x="205670" y="4794"/>
                    <a:pt x="205662" y="4797"/>
                    <a:pt x="205652" y="4797"/>
                  </a:cubicBezTo>
                  <a:cubicBezTo>
                    <a:pt x="205626" y="4797"/>
                    <a:pt x="205593" y="4773"/>
                    <a:pt x="205574" y="4736"/>
                  </a:cubicBezTo>
                  <a:cubicBezTo>
                    <a:pt x="205542" y="4725"/>
                    <a:pt x="205501" y="4719"/>
                    <a:pt x="205459" y="4719"/>
                  </a:cubicBezTo>
                  <a:cubicBezTo>
                    <a:pt x="205399" y="4719"/>
                    <a:pt x="205336" y="4731"/>
                    <a:pt x="205291" y="4762"/>
                  </a:cubicBezTo>
                  <a:cubicBezTo>
                    <a:pt x="205208" y="4811"/>
                    <a:pt x="205114" y="4840"/>
                    <a:pt x="205017" y="4840"/>
                  </a:cubicBezTo>
                  <a:cubicBezTo>
                    <a:pt x="204963" y="4840"/>
                    <a:pt x="204908" y="4831"/>
                    <a:pt x="204854" y="4813"/>
                  </a:cubicBezTo>
                  <a:lnTo>
                    <a:pt x="204596" y="4813"/>
                  </a:lnTo>
                  <a:cubicBezTo>
                    <a:pt x="204519" y="4839"/>
                    <a:pt x="204442" y="4864"/>
                    <a:pt x="204442" y="4942"/>
                  </a:cubicBezTo>
                  <a:cubicBezTo>
                    <a:pt x="204416" y="5045"/>
                    <a:pt x="204442" y="5019"/>
                    <a:pt x="204390" y="5045"/>
                  </a:cubicBezTo>
                  <a:cubicBezTo>
                    <a:pt x="204365" y="5057"/>
                    <a:pt x="204345" y="5057"/>
                    <a:pt x="204329" y="5057"/>
                  </a:cubicBezTo>
                  <a:cubicBezTo>
                    <a:pt x="204313" y="5057"/>
                    <a:pt x="204300" y="5057"/>
                    <a:pt x="204287" y="5070"/>
                  </a:cubicBezTo>
                  <a:cubicBezTo>
                    <a:pt x="204262" y="5096"/>
                    <a:pt x="204262" y="5122"/>
                    <a:pt x="204210" y="5122"/>
                  </a:cubicBezTo>
                  <a:cubicBezTo>
                    <a:pt x="204187" y="5118"/>
                    <a:pt x="204168" y="5116"/>
                    <a:pt x="204152" y="5116"/>
                  </a:cubicBezTo>
                  <a:cubicBezTo>
                    <a:pt x="204089" y="5116"/>
                    <a:pt x="204074" y="5140"/>
                    <a:pt x="204049" y="5140"/>
                  </a:cubicBezTo>
                  <a:cubicBezTo>
                    <a:pt x="204038" y="5140"/>
                    <a:pt x="204024" y="5135"/>
                    <a:pt x="204004" y="5122"/>
                  </a:cubicBezTo>
                  <a:cubicBezTo>
                    <a:pt x="203978" y="5122"/>
                    <a:pt x="203953" y="5096"/>
                    <a:pt x="203901" y="5096"/>
                  </a:cubicBezTo>
                  <a:cubicBezTo>
                    <a:pt x="203878" y="5073"/>
                    <a:pt x="203855" y="5060"/>
                    <a:pt x="203832" y="5060"/>
                  </a:cubicBezTo>
                  <a:cubicBezTo>
                    <a:pt x="203803" y="5060"/>
                    <a:pt x="203775" y="5079"/>
                    <a:pt x="203747" y="5122"/>
                  </a:cubicBezTo>
                  <a:cubicBezTo>
                    <a:pt x="203686" y="5195"/>
                    <a:pt x="203619" y="5222"/>
                    <a:pt x="203552" y="5222"/>
                  </a:cubicBezTo>
                  <a:cubicBezTo>
                    <a:pt x="203478" y="5222"/>
                    <a:pt x="203403" y="5188"/>
                    <a:pt x="203335" y="5148"/>
                  </a:cubicBezTo>
                  <a:lnTo>
                    <a:pt x="202923" y="5148"/>
                  </a:lnTo>
                  <a:cubicBezTo>
                    <a:pt x="202872" y="5199"/>
                    <a:pt x="202846" y="5225"/>
                    <a:pt x="202817" y="5225"/>
                  </a:cubicBezTo>
                  <a:cubicBezTo>
                    <a:pt x="202788" y="5225"/>
                    <a:pt x="202756" y="5199"/>
                    <a:pt x="202692" y="5148"/>
                  </a:cubicBezTo>
                  <a:cubicBezTo>
                    <a:pt x="202717" y="5070"/>
                    <a:pt x="202794" y="5070"/>
                    <a:pt x="202846" y="5070"/>
                  </a:cubicBezTo>
                  <a:lnTo>
                    <a:pt x="202769" y="4916"/>
                  </a:lnTo>
                  <a:lnTo>
                    <a:pt x="202692" y="4839"/>
                  </a:lnTo>
                  <a:cubicBezTo>
                    <a:pt x="202647" y="4868"/>
                    <a:pt x="202602" y="4898"/>
                    <a:pt x="202558" y="4898"/>
                  </a:cubicBezTo>
                  <a:cubicBezTo>
                    <a:pt x="202525" y="4898"/>
                    <a:pt x="202493" y="4882"/>
                    <a:pt x="202460" y="4839"/>
                  </a:cubicBezTo>
                  <a:cubicBezTo>
                    <a:pt x="202383" y="4762"/>
                    <a:pt x="202202" y="4710"/>
                    <a:pt x="202202" y="4556"/>
                  </a:cubicBezTo>
                  <a:cubicBezTo>
                    <a:pt x="202117" y="4556"/>
                    <a:pt x="202031" y="4521"/>
                    <a:pt x="201937" y="4521"/>
                  </a:cubicBezTo>
                  <a:cubicBezTo>
                    <a:pt x="201891" y="4521"/>
                    <a:pt x="201842" y="4530"/>
                    <a:pt x="201791" y="4556"/>
                  </a:cubicBezTo>
                  <a:cubicBezTo>
                    <a:pt x="201763" y="4563"/>
                    <a:pt x="201736" y="4566"/>
                    <a:pt x="201708" y="4566"/>
                  </a:cubicBezTo>
                  <a:cubicBezTo>
                    <a:pt x="201634" y="4566"/>
                    <a:pt x="201564" y="4542"/>
                    <a:pt x="201508" y="4504"/>
                  </a:cubicBezTo>
                  <a:cubicBezTo>
                    <a:pt x="201335" y="4652"/>
                    <a:pt x="201375" y="4943"/>
                    <a:pt x="201242" y="4943"/>
                  </a:cubicBezTo>
                  <a:cubicBezTo>
                    <a:pt x="201236" y="4943"/>
                    <a:pt x="201231" y="4943"/>
                    <a:pt x="201224" y="4942"/>
                  </a:cubicBezTo>
                  <a:cubicBezTo>
                    <a:pt x="201096" y="4916"/>
                    <a:pt x="201096" y="4813"/>
                    <a:pt x="201070" y="4710"/>
                  </a:cubicBezTo>
                  <a:cubicBezTo>
                    <a:pt x="201070" y="4530"/>
                    <a:pt x="201070" y="4530"/>
                    <a:pt x="200967" y="4530"/>
                  </a:cubicBezTo>
                  <a:cubicBezTo>
                    <a:pt x="200864" y="4556"/>
                    <a:pt x="200813" y="4556"/>
                    <a:pt x="200710" y="4581"/>
                  </a:cubicBezTo>
                  <a:cubicBezTo>
                    <a:pt x="200678" y="4592"/>
                    <a:pt x="200641" y="4598"/>
                    <a:pt x="200606" y="4598"/>
                  </a:cubicBezTo>
                  <a:cubicBezTo>
                    <a:pt x="200556" y="4598"/>
                    <a:pt x="200508" y="4586"/>
                    <a:pt x="200478" y="4556"/>
                  </a:cubicBezTo>
                  <a:cubicBezTo>
                    <a:pt x="200403" y="4480"/>
                    <a:pt x="200300" y="4432"/>
                    <a:pt x="200199" y="4432"/>
                  </a:cubicBezTo>
                  <a:cubicBezTo>
                    <a:pt x="200163" y="4432"/>
                    <a:pt x="200126" y="4439"/>
                    <a:pt x="200092" y="4453"/>
                  </a:cubicBezTo>
                  <a:cubicBezTo>
                    <a:pt x="200064" y="4564"/>
                    <a:pt x="199991" y="4585"/>
                    <a:pt x="199910" y="4585"/>
                  </a:cubicBezTo>
                  <a:cubicBezTo>
                    <a:pt x="199860" y="4585"/>
                    <a:pt x="199807" y="4577"/>
                    <a:pt x="199758" y="4577"/>
                  </a:cubicBezTo>
                  <a:cubicBezTo>
                    <a:pt x="199740" y="4577"/>
                    <a:pt x="199722" y="4578"/>
                    <a:pt x="199706" y="4581"/>
                  </a:cubicBezTo>
                  <a:cubicBezTo>
                    <a:pt x="199696" y="4585"/>
                    <a:pt x="199686" y="4586"/>
                    <a:pt x="199676" y="4586"/>
                  </a:cubicBezTo>
                  <a:cubicBezTo>
                    <a:pt x="199615" y="4586"/>
                    <a:pt x="199574" y="4520"/>
                    <a:pt x="199551" y="4453"/>
                  </a:cubicBezTo>
                  <a:cubicBezTo>
                    <a:pt x="199551" y="4427"/>
                    <a:pt x="199551" y="4401"/>
                    <a:pt x="199526" y="4375"/>
                  </a:cubicBezTo>
                  <a:lnTo>
                    <a:pt x="199397" y="4375"/>
                  </a:lnTo>
                  <a:cubicBezTo>
                    <a:pt x="199363" y="4382"/>
                    <a:pt x="199330" y="4386"/>
                    <a:pt x="199299" y="4386"/>
                  </a:cubicBezTo>
                  <a:cubicBezTo>
                    <a:pt x="199213" y="4386"/>
                    <a:pt x="199138" y="4362"/>
                    <a:pt x="199062" y="4324"/>
                  </a:cubicBezTo>
                  <a:cubicBezTo>
                    <a:pt x="198985" y="4350"/>
                    <a:pt x="198856" y="4298"/>
                    <a:pt x="198908" y="4453"/>
                  </a:cubicBezTo>
                  <a:cubicBezTo>
                    <a:pt x="198934" y="4556"/>
                    <a:pt x="198856" y="4607"/>
                    <a:pt x="198805" y="4659"/>
                  </a:cubicBezTo>
                  <a:cubicBezTo>
                    <a:pt x="198728" y="4736"/>
                    <a:pt x="198599" y="4813"/>
                    <a:pt x="198496" y="4813"/>
                  </a:cubicBezTo>
                  <a:cubicBezTo>
                    <a:pt x="198470" y="4890"/>
                    <a:pt x="198393" y="4916"/>
                    <a:pt x="198342" y="4916"/>
                  </a:cubicBezTo>
                  <a:cubicBezTo>
                    <a:pt x="198264" y="4916"/>
                    <a:pt x="198213" y="4890"/>
                    <a:pt x="198162" y="4890"/>
                  </a:cubicBezTo>
                  <a:cubicBezTo>
                    <a:pt x="198096" y="4923"/>
                    <a:pt x="198030" y="4967"/>
                    <a:pt x="197957" y="4967"/>
                  </a:cubicBezTo>
                  <a:cubicBezTo>
                    <a:pt x="197916" y="4967"/>
                    <a:pt x="197873" y="4953"/>
                    <a:pt x="197827" y="4916"/>
                  </a:cubicBezTo>
                  <a:cubicBezTo>
                    <a:pt x="197768" y="4955"/>
                    <a:pt x="197708" y="5010"/>
                    <a:pt x="197649" y="5010"/>
                  </a:cubicBezTo>
                  <a:cubicBezTo>
                    <a:pt x="197631" y="5010"/>
                    <a:pt x="197613" y="5005"/>
                    <a:pt x="197595" y="4993"/>
                  </a:cubicBezTo>
                  <a:cubicBezTo>
                    <a:pt x="197563" y="4977"/>
                    <a:pt x="197539" y="4971"/>
                    <a:pt x="197518" y="4971"/>
                  </a:cubicBezTo>
                  <a:cubicBezTo>
                    <a:pt x="197471" y="4971"/>
                    <a:pt x="197443" y="5001"/>
                    <a:pt x="197389" y="5019"/>
                  </a:cubicBezTo>
                  <a:cubicBezTo>
                    <a:pt x="197368" y="5033"/>
                    <a:pt x="197346" y="5040"/>
                    <a:pt x="197326" y="5040"/>
                  </a:cubicBezTo>
                  <a:cubicBezTo>
                    <a:pt x="197273" y="5040"/>
                    <a:pt x="197228" y="4997"/>
                    <a:pt x="197209" y="4942"/>
                  </a:cubicBezTo>
                  <a:lnTo>
                    <a:pt x="197055" y="4942"/>
                  </a:lnTo>
                  <a:cubicBezTo>
                    <a:pt x="197055" y="4979"/>
                    <a:pt x="197027" y="5003"/>
                    <a:pt x="196992" y="5003"/>
                  </a:cubicBezTo>
                  <a:cubicBezTo>
                    <a:pt x="196979" y="5003"/>
                    <a:pt x="196966" y="5000"/>
                    <a:pt x="196952" y="4993"/>
                  </a:cubicBezTo>
                  <a:cubicBezTo>
                    <a:pt x="196900" y="4967"/>
                    <a:pt x="196900" y="4916"/>
                    <a:pt x="196900" y="4864"/>
                  </a:cubicBezTo>
                  <a:lnTo>
                    <a:pt x="196900" y="4787"/>
                  </a:lnTo>
                  <a:cubicBezTo>
                    <a:pt x="196797" y="4684"/>
                    <a:pt x="196643" y="4736"/>
                    <a:pt x="196566" y="4633"/>
                  </a:cubicBezTo>
                  <a:cubicBezTo>
                    <a:pt x="196540" y="4633"/>
                    <a:pt x="196489" y="4607"/>
                    <a:pt x="196489" y="4556"/>
                  </a:cubicBezTo>
                  <a:lnTo>
                    <a:pt x="196334" y="4556"/>
                  </a:lnTo>
                  <a:cubicBezTo>
                    <a:pt x="196317" y="4556"/>
                    <a:pt x="196297" y="4558"/>
                    <a:pt x="196277" y="4558"/>
                  </a:cubicBezTo>
                  <a:cubicBezTo>
                    <a:pt x="196237" y="4558"/>
                    <a:pt x="196197" y="4547"/>
                    <a:pt x="196180" y="4478"/>
                  </a:cubicBezTo>
                  <a:cubicBezTo>
                    <a:pt x="196162" y="4483"/>
                    <a:pt x="196144" y="4485"/>
                    <a:pt x="196127" y="4485"/>
                  </a:cubicBezTo>
                  <a:cubicBezTo>
                    <a:pt x="196044" y="4485"/>
                    <a:pt x="195969" y="4435"/>
                    <a:pt x="195948" y="4350"/>
                  </a:cubicBezTo>
                  <a:lnTo>
                    <a:pt x="195819" y="4324"/>
                  </a:lnTo>
                  <a:cubicBezTo>
                    <a:pt x="195691" y="4298"/>
                    <a:pt x="195562" y="4272"/>
                    <a:pt x="195408" y="4272"/>
                  </a:cubicBezTo>
                  <a:cubicBezTo>
                    <a:pt x="195297" y="4295"/>
                    <a:pt x="195205" y="4355"/>
                    <a:pt x="195100" y="4355"/>
                  </a:cubicBezTo>
                  <a:cubicBezTo>
                    <a:pt x="195083" y="4355"/>
                    <a:pt x="195065" y="4353"/>
                    <a:pt x="195047" y="4350"/>
                  </a:cubicBezTo>
                  <a:cubicBezTo>
                    <a:pt x="194996" y="4350"/>
                    <a:pt x="194944" y="4350"/>
                    <a:pt x="194918" y="4298"/>
                  </a:cubicBezTo>
                  <a:cubicBezTo>
                    <a:pt x="194918" y="4221"/>
                    <a:pt x="194944" y="4221"/>
                    <a:pt x="194918" y="4221"/>
                  </a:cubicBezTo>
                  <a:cubicBezTo>
                    <a:pt x="194918" y="4221"/>
                    <a:pt x="194918" y="4221"/>
                    <a:pt x="194893" y="4247"/>
                  </a:cubicBezTo>
                  <a:cubicBezTo>
                    <a:pt x="194822" y="4282"/>
                    <a:pt x="194763" y="4342"/>
                    <a:pt x="194699" y="4342"/>
                  </a:cubicBezTo>
                  <a:cubicBezTo>
                    <a:pt x="194671" y="4342"/>
                    <a:pt x="194642" y="4330"/>
                    <a:pt x="194610" y="4298"/>
                  </a:cubicBezTo>
                  <a:cubicBezTo>
                    <a:pt x="194584" y="4272"/>
                    <a:pt x="194584" y="4195"/>
                    <a:pt x="194558" y="4170"/>
                  </a:cubicBezTo>
                  <a:cubicBezTo>
                    <a:pt x="194455" y="4092"/>
                    <a:pt x="194352" y="4041"/>
                    <a:pt x="194224" y="4015"/>
                  </a:cubicBezTo>
                  <a:cubicBezTo>
                    <a:pt x="194206" y="4007"/>
                    <a:pt x="194186" y="4001"/>
                    <a:pt x="194167" y="4001"/>
                  </a:cubicBezTo>
                  <a:cubicBezTo>
                    <a:pt x="194129" y="4001"/>
                    <a:pt x="194095" y="4024"/>
                    <a:pt x="194095" y="4092"/>
                  </a:cubicBezTo>
                  <a:cubicBezTo>
                    <a:pt x="194095" y="4170"/>
                    <a:pt x="194069" y="4247"/>
                    <a:pt x="194018" y="4298"/>
                  </a:cubicBezTo>
                  <a:cubicBezTo>
                    <a:pt x="194018" y="4298"/>
                    <a:pt x="194006" y="4310"/>
                    <a:pt x="193999" y="4310"/>
                  </a:cubicBezTo>
                  <a:cubicBezTo>
                    <a:pt x="193995" y="4310"/>
                    <a:pt x="193992" y="4307"/>
                    <a:pt x="193992" y="4298"/>
                  </a:cubicBezTo>
                  <a:cubicBezTo>
                    <a:pt x="193979" y="4285"/>
                    <a:pt x="193979" y="4285"/>
                    <a:pt x="193982" y="4285"/>
                  </a:cubicBezTo>
                  <a:cubicBezTo>
                    <a:pt x="193985" y="4285"/>
                    <a:pt x="193992" y="4285"/>
                    <a:pt x="193992" y="4272"/>
                  </a:cubicBezTo>
                  <a:cubicBezTo>
                    <a:pt x="194014" y="4139"/>
                    <a:pt x="193921" y="4005"/>
                    <a:pt x="193828" y="4005"/>
                  </a:cubicBezTo>
                  <a:cubicBezTo>
                    <a:pt x="193814" y="4005"/>
                    <a:pt x="193800" y="4008"/>
                    <a:pt x="193786" y="4015"/>
                  </a:cubicBezTo>
                  <a:lnTo>
                    <a:pt x="193760" y="4015"/>
                  </a:lnTo>
                  <a:cubicBezTo>
                    <a:pt x="193709" y="4041"/>
                    <a:pt x="193683" y="4015"/>
                    <a:pt x="193657" y="4067"/>
                  </a:cubicBezTo>
                  <a:cubicBezTo>
                    <a:pt x="193657" y="4092"/>
                    <a:pt x="193632" y="4195"/>
                    <a:pt x="193606" y="4247"/>
                  </a:cubicBezTo>
                  <a:cubicBezTo>
                    <a:pt x="193554" y="4401"/>
                    <a:pt x="193554" y="4401"/>
                    <a:pt x="193348" y="4401"/>
                  </a:cubicBezTo>
                  <a:lnTo>
                    <a:pt x="193117" y="4401"/>
                  </a:lnTo>
                  <a:cubicBezTo>
                    <a:pt x="193070" y="4378"/>
                    <a:pt x="193024" y="4365"/>
                    <a:pt x="192980" y="4365"/>
                  </a:cubicBezTo>
                  <a:cubicBezTo>
                    <a:pt x="192926" y="4365"/>
                    <a:pt x="192876" y="4384"/>
                    <a:pt x="192834" y="4427"/>
                  </a:cubicBezTo>
                  <a:cubicBezTo>
                    <a:pt x="192821" y="4433"/>
                    <a:pt x="192808" y="4437"/>
                    <a:pt x="192796" y="4437"/>
                  </a:cubicBezTo>
                  <a:cubicBezTo>
                    <a:pt x="192760" y="4437"/>
                    <a:pt x="192731" y="4408"/>
                    <a:pt x="192731" y="4350"/>
                  </a:cubicBezTo>
                  <a:lnTo>
                    <a:pt x="192731" y="4272"/>
                  </a:lnTo>
                  <a:lnTo>
                    <a:pt x="192653" y="4272"/>
                  </a:lnTo>
                  <a:lnTo>
                    <a:pt x="192653" y="4350"/>
                  </a:lnTo>
                  <a:lnTo>
                    <a:pt x="192576" y="4427"/>
                  </a:lnTo>
                  <a:cubicBezTo>
                    <a:pt x="192422" y="4427"/>
                    <a:pt x="192422" y="4427"/>
                    <a:pt x="192396" y="4247"/>
                  </a:cubicBezTo>
                  <a:cubicBezTo>
                    <a:pt x="192370" y="4195"/>
                    <a:pt x="192345" y="4170"/>
                    <a:pt x="192319" y="4118"/>
                  </a:cubicBezTo>
                  <a:cubicBezTo>
                    <a:pt x="192271" y="4134"/>
                    <a:pt x="192223" y="4170"/>
                    <a:pt x="192175" y="4170"/>
                  </a:cubicBezTo>
                  <a:cubicBezTo>
                    <a:pt x="192145" y="4170"/>
                    <a:pt x="192116" y="4157"/>
                    <a:pt x="192087" y="4118"/>
                  </a:cubicBezTo>
                  <a:cubicBezTo>
                    <a:pt x="192072" y="4088"/>
                    <a:pt x="192048" y="4075"/>
                    <a:pt x="192021" y="4075"/>
                  </a:cubicBezTo>
                  <a:cubicBezTo>
                    <a:pt x="192001" y="4075"/>
                    <a:pt x="191980" y="4082"/>
                    <a:pt x="191959" y="4092"/>
                  </a:cubicBezTo>
                  <a:cubicBezTo>
                    <a:pt x="191881" y="4118"/>
                    <a:pt x="191907" y="4170"/>
                    <a:pt x="191933" y="4221"/>
                  </a:cubicBezTo>
                  <a:cubicBezTo>
                    <a:pt x="191959" y="4298"/>
                    <a:pt x="191984" y="4324"/>
                    <a:pt x="191959" y="4350"/>
                  </a:cubicBezTo>
                  <a:cubicBezTo>
                    <a:pt x="191946" y="4363"/>
                    <a:pt x="191926" y="4363"/>
                    <a:pt x="191907" y="4363"/>
                  </a:cubicBezTo>
                  <a:cubicBezTo>
                    <a:pt x="191888" y="4363"/>
                    <a:pt x="191868" y="4363"/>
                    <a:pt x="191856" y="4375"/>
                  </a:cubicBezTo>
                  <a:lnTo>
                    <a:pt x="191753" y="4375"/>
                  </a:lnTo>
                  <a:cubicBezTo>
                    <a:pt x="191718" y="4375"/>
                    <a:pt x="191695" y="4398"/>
                    <a:pt x="191646" y="4398"/>
                  </a:cubicBezTo>
                  <a:cubicBezTo>
                    <a:pt x="191621" y="4398"/>
                    <a:pt x="191590" y="4393"/>
                    <a:pt x="191547" y="4375"/>
                  </a:cubicBezTo>
                  <a:cubicBezTo>
                    <a:pt x="191536" y="4365"/>
                    <a:pt x="191526" y="4361"/>
                    <a:pt x="191516" y="4361"/>
                  </a:cubicBezTo>
                  <a:cubicBezTo>
                    <a:pt x="191475" y="4361"/>
                    <a:pt x="191433" y="4427"/>
                    <a:pt x="191392" y="4427"/>
                  </a:cubicBezTo>
                  <a:cubicBezTo>
                    <a:pt x="191319" y="4445"/>
                    <a:pt x="191243" y="4454"/>
                    <a:pt x="191166" y="4454"/>
                  </a:cubicBezTo>
                  <a:cubicBezTo>
                    <a:pt x="191025" y="4454"/>
                    <a:pt x="190882" y="4425"/>
                    <a:pt x="190749" y="4375"/>
                  </a:cubicBezTo>
                  <a:cubicBezTo>
                    <a:pt x="190672" y="4350"/>
                    <a:pt x="190620" y="4272"/>
                    <a:pt x="190594" y="4170"/>
                  </a:cubicBezTo>
                  <a:lnTo>
                    <a:pt x="190517" y="4092"/>
                  </a:lnTo>
                  <a:cubicBezTo>
                    <a:pt x="190311" y="4092"/>
                    <a:pt x="190157" y="4092"/>
                    <a:pt x="190131" y="4350"/>
                  </a:cubicBezTo>
                  <a:cubicBezTo>
                    <a:pt x="190131" y="4392"/>
                    <a:pt x="189994" y="4434"/>
                    <a:pt x="189915" y="4434"/>
                  </a:cubicBezTo>
                  <a:cubicBezTo>
                    <a:pt x="189898" y="4434"/>
                    <a:pt x="189883" y="4432"/>
                    <a:pt x="189874" y="4427"/>
                  </a:cubicBezTo>
                  <a:cubicBezTo>
                    <a:pt x="189874" y="4401"/>
                    <a:pt x="189874" y="4375"/>
                    <a:pt x="189874" y="4350"/>
                  </a:cubicBezTo>
                  <a:cubicBezTo>
                    <a:pt x="190002" y="4272"/>
                    <a:pt x="189925" y="4170"/>
                    <a:pt x="189899" y="4092"/>
                  </a:cubicBezTo>
                  <a:lnTo>
                    <a:pt x="189899" y="4092"/>
                  </a:lnTo>
                  <a:lnTo>
                    <a:pt x="189848" y="4118"/>
                  </a:lnTo>
                  <a:cubicBezTo>
                    <a:pt x="189642" y="4195"/>
                    <a:pt x="189719" y="4298"/>
                    <a:pt x="189694" y="4375"/>
                  </a:cubicBezTo>
                  <a:cubicBezTo>
                    <a:pt x="189694" y="4401"/>
                    <a:pt x="189668" y="4427"/>
                    <a:pt x="189642" y="4427"/>
                  </a:cubicBezTo>
                  <a:cubicBezTo>
                    <a:pt x="189629" y="4429"/>
                    <a:pt x="189616" y="4430"/>
                    <a:pt x="189604" y="4430"/>
                  </a:cubicBezTo>
                  <a:cubicBezTo>
                    <a:pt x="189474" y="4430"/>
                    <a:pt x="189406" y="4311"/>
                    <a:pt x="189359" y="4170"/>
                  </a:cubicBezTo>
                  <a:cubicBezTo>
                    <a:pt x="189359" y="4144"/>
                    <a:pt x="189307" y="4118"/>
                    <a:pt x="189282" y="4118"/>
                  </a:cubicBezTo>
                  <a:cubicBezTo>
                    <a:pt x="189256" y="4170"/>
                    <a:pt x="189230" y="4221"/>
                    <a:pt x="189204" y="4272"/>
                  </a:cubicBezTo>
                  <a:cubicBezTo>
                    <a:pt x="189204" y="4298"/>
                    <a:pt x="189307" y="4401"/>
                    <a:pt x="189204" y="4453"/>
                  </a:cubicBezTo>
                  <a:cubicBezTo>
                    <a:pt x="189202" y="4455"/>
                    <a:pt x="189199" y="4457"/>
                    <a:pt x="189195" y="4457"/>
                  </a:cubicBezTo>
                  <a:cubicBezTo>
                    <a:pt x="189167" y="4457"/>
                    <a:pt x="189122" y="4373"/>
                    <a:pt x="189076" y="4350"/>
                  </a:cubicBezTo>
                  <a:cubicBezTo>
                    <a:pt x="188973" y="4324"/>
                    <a:pt x="188870" y="4324"/>
                    <a:pt x="188767" y="4298"/>
                  </a:cubicBezTo>
                  <a:cubicBezTo>
                    <a:pt x="188664" y="4298"/>
                    <a:pt x="188535" y="4272"/>
                    <a:pt x="188484" y="4144"/>
                  </a:cubicBezTo>
                  <a:lnTo>
                    <a:pt x="188304" y="4247"/>
                  </a:lnTo>
                  <a:lnTo>
                    <a:pt x="188381" y="4375"/>
                  </a:lnTo>
                  <a:cubicBezTo>
                    <a:pt x="188407" y="4427"/>
                    <a:pt x="188407" y="4453"/>
                    <a:pt x="188355" y="4453"/>
                  </a:cubicBezTo>
                  <a:cubicBezTo>
                    <a:pt x="188316" y="4462"/>
                    <a:pt x="188274" y="4472"/>
                    <a:pt x="188234" y="4472"/>
                  </a:cubicBezTo>
                  <a:cubicBezTo>
                    <a:pt x="188170" y="4472"/>
                    <a:pt x="188114" y="4446"/>
                    <a:pt x="188098" y="4350"/>
                  </a:cubicBezTo>
                  <a:cubicBezTo>
                    <a:pt x="187943" y="4350"/>
                    <a:pt x="187789" y="4298"/>
                    <a:pt x="187634" y="4247"/>
                  </a:cubicBezTo>
                  <a:lnTo>
                    <a:pt x="186785" y="4247"/>
                  </a:lnTo>
                  <a:cubicBezTo>
                    <a:pt x="186751" y="4247"/>
                    <a:pt x="186728" y="4270"/>
                    <a:pt x="186694" y="4270"/>
                  </a:cubicBezTo>
                  <a:cubicBezTo>
                    <a:pt x="186676" y="4270"/>
                    <a:pt x="186656" y="4264"/>
                    <a:pt x="186631" y="4247"/>
                  </a:cubicBezTo>
                  <a:cubicBezTo>
                    <a:pt x="186596" y="4230"/>
                    <a:pt x="186559" y="4224"/>
                    <a:pt x="186521" y="4224"/>
                  </a:cubicBezTo>
                  <a:cubicBezTo>
                    <a:pt x="186445" y="4224"/>
                    <a:pt x="186365" y="4247"/>
                    <a:pt x="186296" y="4247"/>
                  </a:cubicBezTo>
                  <a:cubicBezTo>
                    <a:pt x="186167" y="4247"/>
                    <a:pt x="186167" y="4324"/>
                    <a:pt x="186064" y="4350"/>
                  </a:cubicBezTo>
                  <a:cubicBezTo>
                    <a:pt x="186051" y="4356"/>
                    <a:pt x="186039" y="4359"/>
                    <a:pt x="186026" y="4359"/>
                  </a:cubicBezTo>
                  <a:cubicBezTo>
                    <a:pt x="185953" y="4359"/>
                    <a:pt x="185887" y="4263"/>
                    <a:pt x="185785" y="4263"/>
                  </a:cubicBezTo>
                  <a:cubicBezTo>
                    <a:pt x="185768" y="4263"/>
                    <a:pt x="185749" y="4266"/>
                    <a:pt x="185730" y="4272"/>
                  </a:cubicBezTo>
                  <a:lnTo>
                    <a:pt x="185601" y="4401"/>
                  </a:lnTo>
                  <a:lnTo>
                    <a:pt x="185730" y="4478"/>
                  </a:lnTo>
                  <a:cubicBezTo>
                    <a:pt x="185781" y="4504"/>
                    <a:pt x="185807" y="4556"/>
                    <a:pt x="185781" y="4607"/>
                  </a:cubicBezTo>
                  <a:cubicBezTo>
                    <a:pt x="185770" y="4629"/>
                    <a:pt x="185755" y="4637"/>
                    <a:pt x="185737" y="4637"/>
                  </a:cubicBezTo>
                  <a:cubicBezTo>
                    <a:pt x="185712" y="4637"/>
                    <a:pt x="185682" y="4622"/>
                    <a:pt x="185653" y="4607"/>
                  </a:cubicBezTo>
                  <a:cubicBezTo>
                    <a:pt x="185601" y="4556"/>
                    <a:pt x="185550" y="4478"/>
                    <a:pt x="185524" y="4427"/>
                  </a:cubicBezTo>
                  <a:lnTo>
                    <a:pt x="185421" y="4324"/>
                  </a:lnTo>
                  <a:cubicBezTo>
                    <a:pt x="185385" y="4432"/>
                    <a:pt x="185374" y="4477"/>
                    <a:pt x="185336" y="4477"/>
                  </a:cubicBezTo>
                  <a:cubicBezTo>
                    <a:pt x="185319" y="4477"/>
                    <a:pt x="185298" y="4468"/>
                    <a:pt x="185266" y="4453"/>
                  </a:cubicBezTo>
                  <a:cubicBezTo>
                    <a:pt x="185215" y="4427"/>
                    <a:pt x="185164" y="4401"/>
                    <a:pt x="185112" y="4375"/>
                  </a:cubicBezTo>
                  <a:cubicBezTo>
                    <a:pt x="185059" y="4340"/>
                    <a:pt x="185006" y="4280"/>
                    <a:pt x="184944" y="4280"/>
                  </a:cubicBezTo>
                  <a:cubicBezTo>
                    <a:pt x="184916" y="4280"/>
                    <a:pt x="184887" y="4292"/>
                    <a:pt x="184855" y="4324"/>
                  </a:cubicBezTo>
                  <a:cubicBezTo>
                    <a:pt x="184808" y="4361"/>
                    <a:pt x="184775" y="4375"/>
                    <a:pt x="184750" y="4375"/>
                  </a:cubicBezTo>
                  <a:cubicBezTo>
                    <a:pt x="184704" y="4375"/>
                    <a:pt x="184682" y="4331"/>
                    <a:pt x="184649" y="4298"/>
                  </a:cubicBezTo>
                  <a:lnTo>
                    <a:pt x="184572" y="4298"/>
                  </a:lnTo>
                  <a:cubicBezTo>
                    <a:pt x="184494" y="4350"/>
                    <a:pt x="184391" y="4401"/>
                    <a:pt x="184340" y="4478"/>
                  </a:cubicBezTo>
                  <a:cubicBezTo>
                    <a:pt x="184327" y="4517"/>
                    <a:pt x="184308" y="4536"/>
                    <a:pt x="184285" y="4536"/>
                  </a:cubicBezTo>
                  <a:cubicBezTo>
                    <a:pt x="184263" y="4536"/>
                    <a:pt x="184237" y="4517"/>
                    <a:pt x="184211" y="4478"/>
                  </a:cubicBezTo>
                  <a:cubicBezTo>
                    <a:pt x="184173" y="4440"/>
                    <a:pt x="184147" y="4414"/>
                    <a:pt x="184121" y="4414"/>
                  </a:cubicBezTo>
                  <a:cubicBezTo>
                    <a:pt x="184095" y="4414"/>
                    <a:pt x="184070" y="4440"/>
                    <a:pt x="184031" y="4504"/>
                  </a:cubicBezTo>
                  <a:cubicBezTo>
                    <a:pt x="183992" y="4583"/>
                    <a:pt x="183967" y="4616"/>
                    <a:pt x="183924" y="4616"/>
                  </a:cubicBezTo>
                  <a:cubicBezTo>
                    <a:pt x="183910" y="4616"/>
                    <a:pt x="183895" y="4613"/>
                    <a:pt x="183877" y="4607"/>
                  </a:cubicBezTo>
                  <a:cubicBezTo>
                    <a:pt x="183817" y="4627"/>
                    <a:pt x="183780" y="4639"/>
                    <a:pt x="183756" y="4639"/>
                  </a:cubicBezTo>
                  <a:cubicBezTo>
                    <a:pt x="183718" y="4639"/>
                    <a:pt x="183712" y="4609"/>
                    <a:pt x="183696" y="4530"/>
                  </a:cubicBezTo>
                  <a:cubicBezTo>
                    <a:pt x="183671" y="4530"/>
                    <a:pt x="183568" y="4530"/>
                    <a:pt x="183568" y="4581"/>
                  </a:cubicBezTo>
                  <a:cubicBezTo>
                    <a:pt x="183568" y="4724"/>
                    <a:pt x="183503" y="4770"/>
                    <a:pt x="183399" y="4770"/>
                  </a:cubicBezTo>
                  <a:cubicBezTo>
                    <a:pt x="183372" y="4770"/>
                    <a:pt x="183342" y="4767"/>
                    <a:pt x="183310" y="4762"/>
                  </a:cubicBezTo>
                  <a:cubicBezTo>
                    <a:pt x="183285" y="4787"/>
                    <a:pt x="183233" y="4813"/>
                    <a:pt x="183182" y="4839"/>
                  </a:cubicBezTo>
                  <a:cubicBezTo>
                    <a:pt x="183160" y="4872"/>
                    <a:pt x="183138" y="4881"/>
                    <a:pt x="183115" y="4881"/>
                  </a:cubicBezTo>
                  <a:cubicBezTo>
                    <a:pt x="183086" y="4881"/>
                    <a:pt x="183057" y="4864"/>
                    <a:pt x="183027" y="4864"/>
                  </a:cubicBezTo>
                  <a:cubicBezTo>
                    <a:pt x="182989" y="4902"/>
                    <a:pt x="182945" y="4919"/>
                    <a:pt x="182899" y="4919"/>
                  </a:cubicBezTo>
                  <a:cubicBezTo>
                    <a:pt x="182821" y="4919"/>
                    <a:pt x="182742" y="4869"/>
                    <a:pt x="182693" y="4787"/>
                  </a:cubicBezTo>
                  <a:cubicBezTo>
                    <a:pt x="182662" y="4787"/>
                    <a:pt x="182631" y="4791"/>
                    <a:pt x="182600" y="4791"/>
                  </a:cubicBezTo>
                  <a:cubicBezTo>
                    <a:pt x="182554" y="4791"/>
                    <a:pt x="182507" y="4782"/>
                    <a:pt x="182461" y="4736"/>
                  </a:cubicBezTo>
                  <a:cubicBezTo>
                    <a:pt x="182447" y="4729"/>
                    <a:pt x="182433" y="4726"/>
                    <a:pt x="182420" y="4726"/>
                  </a:cubicBezTo>
                  <a:cubicBezTo>
                    <a:pt x="182384" y="4726"/>
                    <a:pt x="182351" y="4750"/>
                    <a:pt x="182332" y="4787"/>
                  </a:cubicBezTo>
                  <a:cubicBezTo>
                    <a:pt x="182332" y="4967"/>
                    <a:pt x="182178" y="4916"/>
                    <a:pt x="182075" y="4967"/>
                  </a:cubicBezTo>
                  <a:lnTo>
                    <a:pt x="181998" y="4967"/>
                  </a:lnTo>
                  <a:cubicBezTo>
                    <a:pt x="181966" y="4974"/>
                    <a:pt x="181933" y="4977"/>
                    <a:pt x="181901" y="4977"/>
                  </a:cubicBezTo>
                  <a:cubicBezTo>
                    <a:pt x="181805" y="4977"/>
                    <a:pt x="181708" y="4948"/>
                    <a:pt x="181612" y="4890"/>
                  </a:cubicBezTo>
                  <a:cubicBezTo>
                    <a:pt x="181610" y="4888"/>
                    <a:pt x="181608" y="4888"/>
                    <a:pt x="181607" y="4888"/>
                  </a:cubicBezTo>
                  <a:cubicBezTo>
                    <a:pt x="181586" y="4888"/>
                    <a:pt x="181582" y="5045"/>
                    <a:pt x="181534" y="5045"/>
                  </a:cubicBezTo>
                  <a:cubicBezTo>
                    <a:pt x="181521" y="5052"/>
                    <a:pt x="181507" y="5055"/>
                    <a:pt x="181493" y="5055"/>
                  </a:cubicBezTo>
                  <a:cubicBezTo>
                    <a:pt x="181455" y="5055"/>
                    <a:pt x="181418" y="5031"/>
                    <a:pt x="181380" y="4993"/>
                  </a:cubicBezTo>
                  <a:cubicBezTo>
                    <a:pt x="181354" y="4942"/>
                    <a:pt x="181303" y="4916"/>
                    <a:pt x="181251" y="4916"/>
                  </a:cubicBezTo>
                  <a:lnTo>
                    <a:pt x="180994" y="4916"/>
                  </a:lnTo>
                  <a:lnTo>
                    <a:pt x="180582" y="4942"/>
                  </a:lnTo>
                  <a:lnTo>
                    <a:pt x="180325" y="4942"/>
                  </a:lnTo>
                  <a:cubicBezTo>
                    <a:pt x="180222" y="4942"/>
                    <a:pt x="180170" y="4916"/>
                    <a:pt x="180170" y="4839"/>
                  </a:cubicBezTo>
                  <a:cubicBezTo>
                    <a:pt x="180145" y="4787"/>
                    <a:pt x="180299" y="4813"/>
                    <a:pt x="180325" y="4762"/>
                  </a:cubicBezTo>
                  <a:cubicBezTo>
                    <a:pt x="180402" y="4659"/>
                    <a:pt x="180479" y="4581"/>
                    <a:pt x="180556" y="4504"/>
                  </a:cubicBezTo>
                  <a:cubicBezTo>
                    <a:pt x="180634" y="4478"/>
                    <a:pt x="180556" y="4350"/>
                    <a:pt x="180582" y="4272"/>
                  </a:cubicBezTo>
                  <a:lnTo>
                    <a:pt x="180582" y="4272"/>
                  </a:lnTo>
                  <a:cubicBezTo>
                    <a:pt x="180575" y="4279"/>
                    <a:pt x="180566" y="4283"/>
                    <a:pt x="180557" y="4283"/>
                  </a:cubicBezTo>
                  <a:cubicBezTo>
                    <a:pt x="180532" y="4283"/>
                    <a:pt x="180505" y="4259"/>
                    <a:pt x="180505" y="4221"/>
                  </a:cubicBezTo>
                  <a:cubicBezTo>
                    <a:pt x="180466" y="4221"/>
                    <a:pt x="180428" y="4227"/>
                    <a:pt x="180392" y="4227"/>
                  </a:cubicBezTo>
                  <a:cubicBezTo>
                    <a:pt x="180357" y="4227"/>
                    <a:pt x="180325" y="4221"/>
                    <a:pt x="180299" y="4195"/>
                  </a:cubicBezTo>
                  <a:cubicBezTo>
                    <a:pt x="180196" y="4092"/>
                    <a:pt x="180016" y="4195"/>
                    <a:pt x="179964" y="4015"/>
                  </a:cubicBezTo>
                  <a:lnTo>
                    <a:pt x="179964" y="3938"/>
                  </a:lnTo>
                  <a:cubicBezTo>
                    <a:pt x="179835" y="4032"/>
                    <a:pt x="179685" y="4078"/>
                    <a:pt x="179535" y="4078"/>
                  </a:cubicBezTo>
                  <a:cubicBezTo>
                    <a:pt x="179356" y="4078"/>
                    <a:pt x="179178" y="4012"/>
                    <a:pt x="179038" y="3886"/>
                  </a:cubicBezTo>
                  <a:cubicBezTo>
                    <a:pt x="178986" y="3886"/>
                    <a:pt x="178961" y="3861"/>
                    <a:pt x="178935" y="3809"/>
                  </a:cubicBezTo>
                  <a:cubicBezTo>
                    <a:pt x="178904" y="3809"/>
                    <a:pt x="178869" y="3813"/>
                    <a:pt x="178833" y="3813"/>
                  </a:cubicBezTo>
                  <a:cubicBezTo>
                    <a:pt x="178779" y="3813"/>
                    <a:pt x="178724" y="3804"/>
                    <a:pt x="178677" y="3758"/>
                  </a:cubicBezTo>
                  <a:cubicBezTo>
                    <a:pt x="178661" y="3746"/>
                    <a:pt x="178640" y="3743"/>
                    <a:pt x="178617" y="3743"/>
                  </a:cubicBezTo>
                  <a:cubicBezTo>
                    <a:pt x="178566" y="3743"/>
                    <a:pt x="178504" y="3762"/>
                    <a:pt x="178444" y="3762"/>
                  </a:cubicBezTo>
                  <a:cubicBezTo>
                    <a:pt x="178408" y="3762"/>
                    <a:pt x="178373" y="3755"/>
                    <a:pt x="178343" y="3732"/>
                  </a:cubicBezTo>
                  <a:cubicBezTo>
                    <a:pt x="178265" y="3794"/>
                    <a:pt x="178168" y="3828"/>
                    <a:pt x="178075" y="3828"/>
                  </a:cubicBezTo>
                  <a:cubicBezTo>
                    <a:pt x="178015" y="3828"/>
                    <a:pt x="177956" y="3814"/>
                    <a:pt x="177905" y="3783"/>
                  </a:cubicBezTo>
                  <a:cubicBezTo>
                    <a:pt x="177896" y="3779"/>
                    <a:pt x="177887" y="3777"/>
                    <a:pt x="177879" y="3777"/>
                  </a:cubicBezTo>
                  <a:cubicBezTo>
                    <a:pt x="177843" y="3777"/>
                    <a:pt x="177819" y="3819"/>
                    <a:pt x="177777" y="3861"/>
                  </a:cubicBezTo>
                  <a:cubicBezTo>
                    <a:pt x="177777" y="3989"/>
                    <a:pt x="178060" y="3964"/>
                    <a:pt x="177957" y="4092"/>
                  </a:cubicBezTo>
                  <a:cubicBezTo>
                    <a:pt x="177938" y="4123"/>
                    <a:pt x="177919" y="4135"/>
                    <a:pt x="177900" y="4135"/>
                  </a:cubicBezTo>
                  <a:cubicBezTo>
                    <a:pt x="177845" y="4135"/>
                    <a:pt x="177787" y="4039"/>
                    <a:pt x="177718" y="4039"/>
                  </a:cubicBezTo>
                  <a:cubicBezTo>
                    <a:pt x="177712" y="4039"/>
                    <a:pt x="177706" y="4039"/>
                    <a:pt x="177699" y="4041"/>
                  </a:cubicBezTo>
                  <a:cubicBezTo>
                    <a:pt x="177596" y="4041"/>
                    <a:pt x="177519" y="3989"/>
                    <a:pt x="177468" y="3912"/>
                  </a:cubicBezTo>
                  <a:cubicBezTo>
                    <a:pt x="177403" y="3925"/>
                    <a:pt x="177339" y="3931"/>
                    <a:pt x="177278" y="3931"/>
                  </a:cubicBezTo>
                  <a:cubicBezTo>
                    <a:pt x="177217" y="3931"/>
                    <a:pt x="177159" y="3925"/>
                    <a:pt x="177107" y="3912"/>
                  </a:cubicBezTo>
                  <a:cubicBezTo>
                    <a:pt x="177090" y="3909"/>
                    <a:pt x="177074" y="3907"/>
                    <a:pt x="177059" y="3907"/>
                  </a:cubicBezTo>
                  <a:cubicBezTo>
                    <a:pt x="176964" y="3907"/>
                    <a:pt x="176917" y="3971"/>
                    <a:pt x="176850" y="4015"/>
                  </a:cubicBezTo>
                  <a:cubicBezTo>
                    <a:pt x="176850" y="4067"/>
                    <a:pt x="176876" y="4144"/>
                    <a:pt x="176824" y="4144"/>
                  </a:cubicBezTo>
                  <a:cubicBezTo>
                    <a:pt x="176721" y="4195"/>
                    <a:pt x="176644" y="4247"/>
                    <a:pt x="176567" y="4324"/>
                  </a:cubicBezTo>
                  <a:cubicBezTo>
                    <a:pt x="176466" y="4425"/>
                    <a:pt x="176333" y="4495"/>
                    <a:pt x="176193" y="4495"/>
                  </a:cubicBezTo>
                  <a:cubicBezTo>
                    <a:pt x="176155" y="4495"/>
                    <a:pt x="176116" y="4489"/>
                    <a:pt x="176078" y="4478"/>
                  </a:cubicBezTo>
                  <a:cubicBezTo>
                    <a:pt x="176051" y="4500"/>
                    <a:pt x="176026" y="4508"/>
                    <a:pt x="176003" y="4508"/>
                  </a:cubicBezTo>
                  <a:cubicBezTo>
                    <a:pt x="175934" y="4508"/>
                    <a:pt x="175879" y="4435"/>
                    <a:pt x="175818" y="4435"/>
                  </a:cubicBezTo>
                  <a:cubicBezTo>
                    <a:pt x="175802" y="4435"/>
                    <a:pt x="175786" y="4440"/>
                    <a:pt x="175769" y="4453"/>
                  </a:cubicBezTo>
                  <a:cubicBezTo>
                    <a:pt x="175640" y="4504"/>
                    <a:pt x="175615" y="4581"/>
                    <a:pt x="175512" y="4633"/>
                  </a:cubicBezTo>
                  <a:cubicBezTo>
                    <a:pt x="175487" y="4639"/>
                    <a:pt x="175464" y="4642"/>
                    <a:pt x="175443" y="4642"/>
                  </a:cubicBezTo>
                  <a:cubicBezTo>
                    <a:pt x="175375" y="4642"/>
                    <a:pt x="175325" y="4609"/>
                    <a:pt x="175306" y="4530"/>
                  </a:cubicBezTo>
                  <a:cubicBezTo>
                    <a:pt x="175263" y="4524"/>
                    <a:pt x="175221" y="4521"/>
                    <a:pt x="175178" y="4521"/>
                  </a:cubicBezTo>
                  <a:cubicBezTo>
                    <a:pt x="175042" y="4521"/>
                    <a:pt x="174909" y="4554"/>
                    <a:pt x="174791" y="4633"/>
                  </a:cubicBezTo>
                  <a:cubicBezTo>
                    <a:pt x="174701" y="4697"/>
                    <a:pt x="174591" y="4729"/>
                    <a:pt x="174479" y="4729"/>
                  </a:cubicBezTo>
                  <a:cubicBezTo>
                    <a:pt x="174366" y="4729"/>
                    <a:pt x="174250" y="4697"/>
                    <a:pt x="174147" y="4633"/>
                  </a:cubicBezTo>
                  <a:cubicBezTo>
                    <a:pt x="174070" y="4581"/>
                    <a:pt x="173942" y="4633"/>
                    <a:pt x="173839" y="4530"/>
                  </a:cubicBezTo>
                  <a:cubicBezTo>
                    <a:pt x="173787" y="4478"/>
                    <a:pt x="173761" y="4427"/>
                    <a:pt x="173761" y="4375"/>
                  </a:cubicBezTo>
                  <a:cubicBezTo>
                    <a:pt x="173761" y="4331"/>
                    <a:pt x="173727" y="4303"/>
                    <a:pt x="173692" y="4303"/>
                  </a:cubicBezTo>
                  <a:cubicBezTo>
                    <a:pt x="173668" y="4303"/>
                    <a:pt x="173643" y="4317"/>
                    <a:pt x="173633" y="4350"/>
                  </a:cubicBezTo>
                  <a:cubicBezTo>
                    <a:pt x="173478" y="4504"/>
                    <a:pt x="173247" y="4607"/>
                    <a:pt x="173015" y="4607"/>
                  </a:cubicBezTo>
                  <a:cubicBezTo>
                    <a:pt x="173015" y="4710"/>
                    <a:pt x="173169" y="4736"/>
                    <a:pt x="173169" y="4864"/>
                  </a:cubicBezTo>
                  <a:cubicBezTo>
                    <a:pt x="173079" y="4890"/>
                    <a:pt x="172989" y="4903"/>
                    <a:pt x="172902" y="4903"/>
                  </a:cubicBezTo>
                  <a:cubicBezTo>
                    <a:pt x="172815" y="4903"/>
                    <a:pt x="172732" y="4890"/>
                    <a:pt x="172655" y="4864"/>
                  </a:cubicBezTo>
                  <a:cubicBezTo>
                    <a:pt x="172603" y="4864"/>
                    <a:pt x="172526" y="4813"/>
                    <a:pt x="172552" y="4736"/>
                  </a:cubicBezTo>
                  <a:cubicBezTo>
                    <a:pt x="172552" y="4659"/>
                    <a:pt x="172603" y="4659"/>
                    <a:pt x="172629" y="4633"/>
                  </a:cubicBezTo>
                  <a:lnTo>
                    <a:pt x="172603" y="4633"/>
                  </a:lnTo>
                  <a:lnTo>
                    <a:pt x="172577" y="4607"/>
                  </a:lnTo>
                  <a:cubicBezTo>
                    <a:pt x="172552" y="4633"/>
                    <a:pt x="172526" y="4633"/>
                    <a:pt x="172500" y="4633"/>
                  </a:cubicBezTo>
                  <a:cubicBezTo>
                    <a:pt x="172397" y="4633"/>
                    <a:pt x="172449" y="4504"/>
                    <a:pt x="172346" y="4504"/>
                  </a:cubicBezTo>
                  <a:lnTo>
                    <a:pt x="172166" y="4504"/>
                  </a:lnTo>
                  <a:cubicBezTo>
                    <a:pt x="171985" y="4453"/>
                    <a:pt x="171985" y="4298"/>
                    <a:pt x="172011" y="4170"/>
                  </a:cubicBezTo>
                  <a:lnTo>
                    <a:pt x="171934" y="4067"/>
                  </a:lnTo>
                  <a:cubicBezTo>
                    <a:pt x="171857" y="4067"/>
                    <a:pt x="171754" y="4067"/>
                    <a:pt x="171702" y="4170"/>
                  </a:cubicBezTo>
                  <a:lnTo>
                    <a:pt x="171702" y="4247"/>
                  </a:lnTo>
                  <a:cubicBezTo>
                    <a:pt x="171601" y="4348"/>
                    <a:pt x="171468" y="4417"/>
                    <a:pt x="171328" y="4417"/>
                  </a:cubicBezTo>
                  <a:cubicBezTo>
                    <a:pt x="171290" y="4417"/>
                    <a:pt x="171252" y="4412"/>
                    <a:pt x="171213" y="4401"/>
                  </a:cubicBezTo>
                  <a:cubicBezTo>
                    <a:pt x="171136" y="4375"/>
                    <a:pt x="171059" y="4324"/>
                    <a:pt x="170956" y="4298"/>
                  </a:cubicBezTo>
                  <a:cubicBezTo>
                    <a:pt x="170801" y="4298"/>
                    <a:pt x="170776" y="4170"/>
                    <a:pt x="170750" y="4041"/>
                  </a:cubicBezTo>
                  <a:cubicBezTo>
                    <a:pt x="170676" y="4090"/>
                    <a:pt x="170597" y="4122"/>
                    <a:pt x="170523" y="4122"/>
                  </a:cubicBezTo>
                  <a:cubicBezTo>
                    <a:pt x="170441" y="4122"/>
                    <a:pt x="170366" y="4084"/>
                    <a:pt x="170312" y="3989"/>
                  </a:cubicBezTo>
                  <a:cubicBezTo>
                    <a:pt x="170312" y="3989"/>
                    <a:pt x="170235" y="3989"/>
                    <a:pt x="170209" y="3964"/>
                  </a:cubicBezTo>
                  <a:cubicBezTo>
                    <a:pt x="170178" y="4016"/>
                    <a:pt x="170147" y="4034"/>
                    <a:pt x="170116" y="4034"/>
                  </a:cubicBezTo>
                  <a:cubicBezTo>
                    <a:pt x="170070" y="4034"/>
                    <a:pt x="170024" y="3994"/>
                    <a:pt x="169978" y="3964"/>
                  </a:cubicBezTo>
                  <a:cubicBezTo>
                    <a:pt x="169978" y="4026"/>
                    <a:pt x="169978" y="4106"/>
                    <a:pt x="169909" y="4106"/>
                  </a:cubicBezTo>
                  <a:cubicBezTo>
                    <a:pt x="169893" y="4106"/>
                    <a:pt x="169873" y="4102"/>
                    <a:pt x="169849" y="4092"/>
                  </a:cubicBezTo>
                  <a:cubicBezTo>
                    <a:pt x="169823" y="4067"/>
                    <a:pt x="169772" y="4067"/>
                    <a:pt x="169746" y="4041"/>
                  </a:cubicBezTo>
                  <a:cubicBezTo>
                    <a:pt x="169643" y="4079"/>
                    <a:pt x="169534" y="4099"/>
                    <a:pt x="169424" y="4099"/>
                  </a:cubicBezTo>
                  <a:cubicBezTo>
                    <a:pt x="169315" y="4099"/>
                    <a:pt x="169206" y="4079"/>
                    <a:pt x="169103" y="4041"/>
                  </a:cubicBezTo>
                  <a:cubicBezTo>
                    <a:pt x="169077" y="4041"/>
                    <a:pt x="169051" y="4015"/>
                    <a:pt x="169051" y="3989"/>
                  </a:cubicBezTo>
                  <a:cubicBezTo>
                    <a:pt x="169051" y="3964"/>
                    <a:pt x="169077" y="3938"/>
                    <a:pt x="169103" y="3938"/>
                  </a:cubicBezTo>
                  <a:cubicBezTo>
                    <a:pt x="169257" y="3912"/>
                    <a:pt x="169437" y="3912"/>
                    <a:pt x="169592" y="3912"/>
                  </a:cubicBezTo>
                  <a:cubicBezTo>
                    <a:pt x="169592" y="3886"/>
                    <a:pt x="169592" y="3861"/>
                    <a:pt x="169592" y="3835"/>
                  </a:cubicBezTo>
                  <a:cubicBezTo>
                    <a:pt x="169566" y="3783"/>
                    <a:pt x="169514" y="3732"/>
                    <a:pt x="169463" y="3706"/>
                  </a:cubicBezTo>
                  <a:cubicBezTo>
                    <a:pt x="169406" y="3668"/>
                    <a:pt x="169349" y="3658"/>
                    <a:pt x="169291" y="3658"/>
                  </a:cubicBezTo>
                  <a:cubicBezTo>
                    <a:pt x="169227" y="3658"/>
                    <a:pt x="169161" y="3670"/>
                    <a:pt x="169093" y="3670"/>
                  </a:cubicBezTo>
                  <a:cubicBezTo>
                    <a:pt x="169054" y="3670"/>
                    <a:pt x="169015" y="3666"/>
                    <a:pt x="168974" y="3655"/>
                  </a:cubicBezTo>
                  <a:cubicBezTo>
                    <a:pt x="168871" y="3629"/>
                    <a:pt x="168794" y="3629"/>
                    <a:pt x="168691" y="3629"/>
                  </a:cubicBezTo>
                  <a:lnTo>
                    <a:pt x="168691" y="3732"/>
                  </a:lnTo>
                  <a:cubicBezTo>
                    <a:pt x="168691" y="3783"/>
                    <a:pt x="168717" y="3861"/>
                    <a:pt x="168639" y="3912"/>
                  </a:cubicBezTo>
                  <a:cubicBezTo>
                    <a:pt x="168631" y="3915"/>
                    <a:pt x="168623" y="3916"/>
                    <a:pt x="168616" y="3916"/>
                  </a:cubicBezTo>
                  <a:cubicBezTo>
                    <a:pt x="168556" y="3916"/>
                    <a:pt x="168534" y="3832"/>
                    <a:pt x="168511" y="3809"/>
                  </a:cubicBezTo>
                  <a:lnTo>
                    <a:pt x="168459" y="3783"/>
                  </a:lnTo>
                  <a:cubicBezTo>
                    <a:pt x="168382" y="4015"/>
                    <a:pt x="168330" y="4041"/>
                    <a:pt x="168125" y="4041"/>
                  </a:cubicBezTo>
                  <a:lnTo>
                    <a:pt x="167867" y="4041"/>
                  </a:lnTo>
                  <a:cubicBezTo>
                    <a:pt x="167713" y="4015"/>
                    <a:pt x="167610" y="3938"/>
                    <a:pt x="167533" y="3809"/>
                  </a:cubicBezTo>
                  <a:lnTo>
                    <a:pt x="167378" y="3732"/>
                  </a:lnTo>
                  <a:lnTo>
                    <a:pt x="167301" y="3732"/>
                  </a:lnTo>
                  <a:cubicBezTo>
                    <a:pt x="167275" y="3809"/>
                    <a:pt x="167275" y="3938"/>
                    <a:pt x="167147" y="3938"/>
                  </a:cubicBezTo>
                  <a:cubicBezTo>
                    <a:pt x="167125" y="3970"/>
                    <a:pt x="167090" y="3985"/>
                    <a:pt x="167054" y="3985"/>
                  </a:cubicBezTo>
                  <a:cubicBezTo>
                    <a:pt x="167005" y="3985"/>
                    <a:pt x="166956" y="3957"/>
                    <a:pt x="166941" y="3912"/>
                  </a:cubicBezTo>
                  <a:cubicBezTo>
                    <a:pt x="166889" y="3835"/>
                    <a:pt x="166889" y="3758"/>
                    <a:pt x="166992" y="3732"/>
                  </a:cubicBezTo>
                  <a:cubicBezTo>
                    <a:pt x="166992" y="3681"/>
                    <a:pt x="166966" y="3629"/>
                    <a:pt x="166966" y="3603"/>
                  </a:cubicBezTo>
                  <a:cubicBezTo>
                    <a:pt x="166933" y="3614"/>
                    <a:pt x="166895" y="3630"/>
                    <a:pt x="166858" y="3630"/>
                  </a:cubicBezTo>
                  <a:cubicBezTo>
                    <a:pt x="166810" y="3630"/>
                    <a:pt x="166764" y="3603"/>
                    <a:pt x="166735" y="3500"/>
                  </a:cubicBezTo>
                  <a:cubicBezTo>
                    <a:pt x="166606" y="3500"/>
                    <a:pt x="166477" y="3475"/>
                    <a:pt x="166374" y="3449"/>
                  </a:cubicBezTo>
                  <a:lnTo>
                    <a:pt x="166194" y="3449"/>
                  </a:lnTo>
                  <a:cubicBezTo>
                    <a:pt x="166115" y="3449"/>
                    <a:pt x="166016" y="3410"/>
                    <a:pt x="165934" y="3410"/>
                  </a:cubicBezTo>
                  <a:cubicBezTo>
                    <a:pt x="165883" y="3410"/>
                    <a:pt x="165838" y="3425"/>
                    <a:pt x="165808" y="3475"/>
                  </a:cubicBezTo>
                  <a:cubicBezTo>
                    <a:pt x="165782" y="3552"/>
                    <a:pt x="165757" y="3603"/>
                    <a:pt x="165860" y="3655"/>
                  </a:cubicBezTo>
                  <a:cubicBezTo>
                    <a:pt x="165860" y="3655"/>
                    <a:pt x="165860" y="3681"/>
                    <a:pt x="165885" y="3706"/>
                  </a:cubicBezTo>
                  <a:cubicBezTo>
                    <a:pt x="165885" y="3758"/>
                    <a:pt x="165885" y="3783"/>
                    <a:pt x="165885" y="3809"/>
                  </a:cubicBezTo>
                  <a:cubicBezTo>
                    <a:pt x="165885" y="3894"/>
                    <a:pt x="165850" y="3944"/>
                    <a:pt x="165794" y="3944"/>
                  </a:cubicBezTo>
                  <a:cubicBezTo>
                    <a:pt x="165782" y="3944"/>
                    <a:pt x="165770" y="3942"/>
                    <a:pt x="165757" y="3938"/>
                  </a:cubicBezTo>
                  <a:cubicBezTo>
                    <a:pt x="165679" y="3886"/>
                    <a:pt x="165576" y="3835"/>
                    <a:pt x="165499" y="3783"/>
                  </a:cubicBezTo>
                  <a:lnTo>
                    <a:pt x="165499" y="3783"/>
                  </a:lnTo>
                  <a:cubicBezTo>
                    <a:pt x="165525" y="3835"/>
                    <a:pt x="165499" y="3912"/>
                    <a:pt x="165448" y="3912"/>
                  </a:cubicBezTo>
                  <a:cubicBezTo>
                    <a:pt x="165371" y="3886"/>
                    <a:pt x="165319" y="3861"/>
                    <a:pt x="165268" y="3809"/>
                  </a:cubicBezTo>
                  <a:cubicBezTo>
                    <a:pt x="165216" y="3783"/>
                    <a:pt x="165139" y="3758"/>
                    <a:pt x="165087" y="3732"/>
                  </a:cubicBezTo>
                  <a:cubicBezTo>
                    <a:pt x="165036" y="3732"/>
                    <a:pt x="164984" y="3706"/>
                    <a:pt x="164933" y="3655"/>
                  </a:cubicBezTo>
                  <a:cubicBezTo>
                    <a:pt x="164871" y="3655"/>
                    <a:pt x="164809" y="3754"/>
                    <a:pt x="164721" y="3754"/>
                  </a:cubicBezTo>
                  <a:cubicBezTo>
                    <a:pt x="164699" y="3754"/>
                    <a:pt x="164676" y="3747"/>
                    <a:pt x="164650" y="3732"/>
                  </a:cubicBezTo>
                  <a:lnTo>
                    <a:pt x="164392" y="3681"/>
                  </a:lnTo>
                  <a:cubicBezTo>
                    <a:pt x="164392" y="3712"/>
                    <a:pt x="164383" y="3734"/>
                    <a:pt x="164363" y="3734"/>
                  </a:cubicBezTo>
                  <a:cubicBezTo>
                    <a:pt x="164351" y="3734"/>
                    <a:pt x="164335" y="3726"/>
                    <a:pt x="164315" y="3706"/>
                  </a:cubicBezTo>
                  <a:cubicBezTo>
                    <a:pt x="164264" y="3655"/>
                    <a:pt x="164212" y="3578"/>
                    <a:pt x="164161" y="3526"/>
                  </a:cubicBezTo>
                  <a:cubicBezTo>
                    <a:pt x="164122" y="3500"/>
                    <a:pt x="164077" y="3487"/>
                    <a:pt x="164032" y="3487"/>
                  </a:cubicBezTo>
                  <a:cubicBezTo>
                    <a:pt x="163987" y="3487"/>
                    <a:pt x="163942" y="3500"/>
                    <a:pt x="163903" y="3526"/>
                  </a:cubicBezTo>
                  <a:lnTo>
                    <a:pt x="163878" y="3552"/>
                  </a:lnTo>
                  <a:lnTo>
                    <a:pt x="163852" y="3526"/>
                  </a:lnTo>
                  <a:cubicBezTo>
                    <a:pt x="163775" y="3500"/>
                    <a:pt x="163775" y="3423"/>
                    <a:pt x="163749" y="3372"/>
                  </a:cubicBezTo>
                  <a:lnTo>
                    <a:pt x="163698" y="3372"/>
                  </a:lnTo>
                  <a:lnTo>
                    <a:pt x="163595" y="3475"/>
                  </a:lnTo>
                  <a:cubicBezTo>
                    <a:pt x="163620" y="3475"/>
                    <a:pt x="163620" y="3526"/>
                    <a:pt x="163620" y="3552"/>
                  </a:cubicBezTo>
                  <a:cubicBezTo>
                    <a:pt x="163605" y="3559"/>
                    <a:pt x="163595" y="3562"/>
                    <a:pt x="163586" y="3562"/>
                  </a:cubicBezTo>
                  <a:cubicBezTo>
                    <a:pt x="163567" y="3562"/>
                    <a:pt x="163561" y="3544"/>
                    <a:pt x="163543" y="3526"/>
                  </a:cubicBezTo>
                  <a:cubicBezTo>
                    <a:pt x="163492" y="3500"/>
                    <a:pt x="163440" y="3475"/>
                    <a:pt x="163363" y="3475"/>
                  </a:cubicBezTo>
                  <a:cubicBezTo>
                    <a:pt x="163268" y="3498"/>
                    <a:pt x="163261" y="3632"/>
                    <a:pt x="163159" y="3632"/>
                  </a:cubicBezTo>
                  <a:cubicBezTo>
                    <a:pt x="163150" y="3632"/>
                    <a:pt x="163141" y="3631"/>
                    <a:pt x="163131" y="3629"/>
                  </a:cubicBezTo>
                  <a:lnTo>
                    <a:pt x="163131" y="3732"/>
                  </a:lnTo>
                  <a:cubicBezTo>
                    <a:pt x="163131" y="3741"/>
                    <a:pt x="163126" y="3743"/>
                    <a:pt x="163117" y="3743"/>
                  </a:cubicBezTo>
                  <a:cubicBezTo>
                    <a:pt x="163100" y="3743"/>
                    <a:pt x="163071" y="3732"/>
                    <a:pt x="163054" y="3732"/>
                  </a:cubicBezTo>
                  <a:cubicBezTo>
                    <a:pt x="163003" y="3681"/>
                    <a:pt x="162977" y="3629"/>
                    <a:pt x="162925" y="3578"/>
                  </a:cubicBezTo>
                  <a:cubicBezTo>
                    <a:pt x="162889" y="3587"/>
                    <a:pt x="162849" y="3596"/>
                    <a:pt x="162813" y="3596"/>
                  </a:cubicBezTo>
                  <a:cubicBezTo>
                    <a:pt x="162748" y="3596"/>
                    <a:pt x="162694" y="3565"/>
                    <a:pt x="162694" y="3449"/>
                  </a:cubicBezTo>
                  <a:lnTo>
                    <a:pt x="162617" y="3449"/>
                  </a:lnTo>
                  <a:cubicBezTo>
                    <a:pt x="162617" y="3526"/>
                    <a:pt x="162617" y="3603"/>
                    <a:pt x="162617" y="3655"/>
                  </a:cubicBezTo>
                  <a:cubicBezTo>
                    <a:pt x="162668" y="3655"/>
                    <a:pt x="162719" y="3681"/>
                    <a:pt x="162719" y="3706"/>
                  </a:cubicBezTo>
                  <a:cubicBezTo>
                    <a:pt x="162719" y="3706"/>
                    <a:pt x="162694" y="3809"/>
                    <a:pt x="162617" y="3809"/>
                  </a:cubicBezTo>
                  <a:cubicBezTo>
                    <a:pt x="162565" y="3835"/>
                    <a:pt x="162539" y="3912"/>
                    <a:pt x="162591" y="3964"/>
                  </a:cubicBezTo>
                  <a:cubicBezTo>
                    <a:pt x="162610" y="4001"/>
                    <a:pt x="162642" y="4025"/>
                    <a:pt x="162679" y="4025"/>
                  </a:cubicBezTo>
                  <a:cubicBezTo>
                    <a:pt x="162692" y="4025"/>
                    <a:pt x="162706" y="4022"/>
                    <a:pt x="162719" y="4015"/>
                  </a:cubicBezTo>
                  <a:lnTo>
                    <a:pt x="162848" y="3989"/>
                  </a:lnTo>
                  <a:cubicBezTo>
                    <a:pt x="162889" y="3989"/>
                    <a:pt x="162926" y="3985"/>
                    <a:pt x="162961" y="3985"/>
                  </a:cubicBezTo>
                  <a:cubicBezTo>
                    <a:pt x="163013" y="3985"/>
                    <a:pt x="163059" y="3995"/>
                    <a:pt x="163106" y="4041"/>
                  </a:cubicBezTo>
                  <a:cubicBezTo>
                    <a:pt x="163131" y="4041"/>
                    <a:pt x="163183" y="4067"/>
                    <a:pt x="163183" y="4067"/>
                  </a:cubicBezTo>
                  <a:cubicBezTo>
                    <a:pt x="163183" y="4113"/>
                    <a:pt x="163164" y="4122"/>
                    <a:pt x="163144" y="4122"/>
                  </a:cubicBezTo>
                  <a:cubicBezTo>
                    <a:pt x="163130" y="4122"/>
                    <a:pt x="163116" y="4118"/>
                    <a:pt x="163106" y="4118"/>
                  </a:cubicBezTo>
                  <a:cubicBezTo>
                    <a:pt x="163030" y="4178"/>
                    <a:pt x="162937" y="4203"/>
                    <a:pt x="162842" y="4203"/>
                  </a:cubicBezTo>
                  <a:cubicBezTo>
                    <a:pt x="162775" y="4203"/>
                    <a:pt x="162706" y="4191"/>
                    <a:pt x="162642" y="4170"/>
                  </a:cubicBezTo>
                  <a:cubicBezTo>
                    <a:pt x="162631" y="4164"/>
                    <a:pt x="162621" y="4161"/>
                    <a:pt x="162612" y="4161"/>
                  </a:cubicBezTo>
                  <a:cubicBezTo>
                    <a:pt x="162548" y="4161"/>
                    <a:pt x="162555" y="4300"/>
                    <a:pt x="162501" y="4300"/>
                  </a:cubicBezTo>
                  <a:cubicBezTo>
                    <a:pt x="162497" y="4300"/>
                    <a:pt x="162492" y="4300"/>
                    <a:pt x="162488" y="4298"/>
                  </a:cubicBezTo>
                  <a:cubicBezTo>
                    <a:pt x="162385" y="4298"/>
                    <a:pt x="162256" y="4272"/>
                    <a:pt x="162230" y="4170"/>
                  </a:cubicBezTo>
                  <a:cubicBezTo>
                    <a:pt x="162219" y="4135"/>
                    <a:pt x="162186" y="4121"/>
                    <a:pt x="162149" y="4121"/>
                  </a:cubicBezTo>
                  <a:cubicBezTo>
                    <a:pt x="162104" y="4121"/>
                    <a:pt x="162053" y="4141"/>
                    <a:pt x="162025" y="4170"/>
                  </a:cubicBezTo>
                  <a:cubicBezTo>
                    <a:pt x="161973" y="4247"/>
                    <a:pt x="162025" y="4247"/>
                    <a:pt x="162025" y="4272"/>
                  </a:cubicBezTo>
                  <a:cubicBezTo>
                    <a:pt x="162050" y="4350"/>
                    <a:pt x="162050" y="4427"/>
                    <a:pt x="162050" y="4530"/>
                  </a:cubicBezTo>
                  <a:cubicBezTo>
                    <a:pt x="162050" y="4556"/>
                    <a:pt x="162025" y="4581"/>
                    <a:pt x="161973" y="4581"/>
                  </a:cubicBezTo>
                  <a:cubicBezTo>
                    <a:pt x="161947" y="4556"/>
                    <a:pt x="161896" y="4504"/>
                    <a:pt x="161870" y="4478"/>
                  </a:cubicBezTo>
                  <a:cubicBezTo>
                    <a:pt x="161814" y="4423"/>
                    <a:pt x="161745" y="4380"/>
                    <a:pt x="161673" y="4380"/>
                  </a:cubicBezTo>
                  <a:cubicBezTo>
                    <a:pt x="161644" y="4380"/>
                    <a:pt x="161616" y="4387"/>
                    <a:pt x="161587" y="4401"/>
                  </a:cubicBezTo>
                  <a:cubicBezTo>
                    <a:pt x="161569" y="4406"/>
                    <a:pt x="161551" y="4408"/>
                    <a:pt x="161532" y="4408"/>
                  </a:cubicBezTo>
                  <a:cubicBezTo>
                    <a:pt x="161442" y="4408"/>
                    <a:pt x="161346" y="4358"/>
                    <a:pt x="161304" y="4272"/>
                  </a:cubicBezTo>
                  <a:cubicBezTo>
                    <a:pt x="161252" y="4298"/>
                    <a:pt x="161252" y="4324"/>
                    <a:pt x="161252" y="4375"/>
                  </a:cubicBezTo>
                  <a:cubicBezTo>
                    <a:pt x="161252" y="4427"/>
                    <a:pt x="161201" y="4453"/>
                    <a:pt x="161149" y="4453"/>
                  </a:cubicBezTo>
                  <a:cubicBezTo>
                    <a:pt x="161046" y="4453"/>
                    <a:pt x="160944" y="4427"/>
                    <a:pt x="160815" y="4401"/>
                  </a:cubicBezTo>
                  <a:cubicBezTo>
                    <a:pt x="160763" y="4401"/>
                    <a:pt x="160712" y="4401"/>
                    <a:pt x="160660" y="4375"/>
                  </a:cubicBezTo>
                  <a:cubicBezTo>
                    <a:pt x="160652" y="4373"/>
                    <a:pt x="160644" y="4371"/>
                    <a:pt x="160637" y="4371"/>
                  </a:cubicBezTo>
                  <a:cubicBezTo>
                    <a:pt x="160573" y="4371"/>
                    <a:pt x="160534" y="4464"/>
                    <a:pt x="160557" y="4556"/>
                  </a:cubicBezTo>
                  <a:cubicBezTo>
                    <a:pt x="160557" y="4659"/>
                    <a:pt x="160557" y="4762"/>
                    <a:pt x="160506" y="4864"/>
                  </a:cubicBezTo>
                  <a:cubicBezTo>
                    <a:pt x="160495" y="4886"/>
                    <a:pt x="160475" y="4894"/>
                    <a:pt x="160454" y="4894"/>
                  </a:cubicBezTo>
                  <a:cubicBezTo>
                    <a:pt x="160424" y="4894"/>
                    <a:pt x="160392" y="4879"/>
                    <a:pt x="160377" y="4864"/>
                  </a:cubicBezTo>
                  <a:cubicBezTo>
                    <a:pt x="160352" y="4839"/>
                    <a:pt x="160326" y="4839"/>
                    <a:pt x="160300" y="4839"/>
                  </a:cubicBezTo>
                  <a:cubicBezTo>
                    <a:pt x="160257" y="4827"/>
                    <a:pt x="160213" y="4823"/>
                    <a:pt x="160169" y="4823"/>
                  </a:cubicBezTo>
                  <a:cubicBezTo>
                    <a:pt x="160107" y="4823"/>
                    <a:pt x="160045" y="4830"/>
                    <a:pt x="159985" y="4830"/>
                  </a:cubicBezTo>
                  <a:cubicBezTo>
                    <a:pt x="159904" y="4830"/>
                    <a:pt x="159827" y="4818"/>
                    <a:pt x="159760" y="4762"/>
                  </a:cubicBezTo>
                  <a:lnTo>
                    <a:pt x="159657" y="4787"/>
                  </a:lnTo>
                  <a:cubicBezTo>
                    <a:pt x="159628" y="4802"/>
                    <a:pt x="159601" y="4808"/>
                    <a:pt x="159576" y="4808"/>
                  </a:cubicBezTo>
                  <a:cubicBezTo>
                    <a:pt x="159513" y="4808"/>
                    <a:pt x="159462" y="4766"/>
                    <a:pt x="159425" y="4710"/>
                  </a:cubicBezTo>
                  <a:cubicBezTo>
                    <a:pt x="159389" y="4655"/>
                    <a:pt x="159352" y="4601"/>
                    <a:pt x="159288" y="4601"/>
                  </a:cubicBezTo>
                  <a:cubicBezTo>
                    <a:pt x="159262" y="4601"/>
                    <a:pt x="159231" y="4610"/>
                    <a:pt x="159193" y="4633"/>
                  </a:cubicBezTo>
                  <a:cubicBezTo>
                    <a:pt x="159090" y="4684"/>
                    <a:pt x="158884" y="4684"/>
                    <a:pt x="158704" y="4736"/>
                  </a:cubicBezTo>
                  <a:lnTo>
                    <a:pt x="158344" y="4736"/>
                  </a:lnTo>
                  <a:cubicBezTo>
                    <a:pt x="158299" y="4765"/>
                    <a:pt x="158255" y="4795"/>
                    <a:pt x="158205" y="4795"/>
                  </a:cubicBezTo>
                  <a:cubicBezTo>
                    <a:pt x="158169" y="4795"/>
                    <a:pt x="158130" y="4779"/>
                    <a:pt x="158087" y="4736"/>
                  </a:cubicBezTo>
                  <a:lnTo>
                    <a:pt x="157855" y="4736"/>
                  </a:lnTo>
                  <a:cubicBezTo>
                    <a:pt x="157752" y="4813"/>
                    <a:pt x="157623" y="4890"/>
                    <a:pt x="157469" y="4890"/>
                  </a:cubicBezTo>
                  <a:lnTo>
                    <a:pt x="157263" y="4993"/>
                  </a:lnTo>
                  <a:lnTo>
                    <a:pt x="157263" y="5045"/>
                  </a:lnTo>
                  <a:lnTo>
                    <a:pt x="157314" y="5045"/>
                  </a:lnTo>
                  <a:cubicBezTo>
                    <a:pt x="157443" y="5045"/>
                    <a:pt x="157392" y="5148"/>
                    <a:pt x="157417" y="5199"/>
                  </a:cubicBezTo>
                  <a:cubicBezTo>
                    <a:pt x="157520" y="5276"/>
                    <a:pt x="157417" y="5353"/>
                    <a:pt x="157417" y="5431"/>
                  </a:cubicBezTo>
                  <a:cubicBezTo>
                    <a:pt x="157469" y="5456"/>
                    <a:pt x="157469" y="5482"/>
                    <a:pt x="157417" y="5534"/>
                  </a:cubicBezTo>
                  <a:cubicBezTo>
                    <a:pt x="157340" y="5559"/>
                    <a:pt x="157263" y="5611"/>
                    <a:pt x="157186" y="5637"/>
                  </a:cubicBezTo>
                  <a:cubicBezTo>
                    <a:pt x="157163" y="5652"/>
                    <a:pt x="157147" y="5658"/>
                    <a:pt x="157136" y="5658"/>
                  </a:cubicBezTo>
                  <a:cubicBezTo>
                    <a:pt x="157108" y="5658"/>
                    <a:pt x="157108" y="5622"/>
                    <a:pt x="157108" y="5585"/>
                  </a:cubicBezTo>
                  <a:cubicBezTo>
                    <a:pt x="157057" y="5585"/>
                    <a:pt x="157006" y="5585"/>
                    <a:pt x="156954" y="5559"/>
                  </a:cubicBezTo>
                  <a:lnTo>
                    <a:pt x="156928" y="5559"/>
                  </a:lnTo>
                  <a:cubicBezTo>
                    <a:pt x="156825" y="5611"/>
                    <a:pt x="156697" y="5637"/>
                    <a:pt x="156568" y="5637"/>
                  </a:cubicBezTo>
                  <a:cubicBezTo>
                    <a:pt x="156456" y="5749"/>
                    <a:pt x="156294" y="5811"/>
                    <a:pt x="156132" y="5811"/>
                  </a:cubicBezTo>
                  <a:cubicBezTo>
                    <a:pt x="156033" y="5811"/>
                    <a:pt x="155935" y="5788"/>
                    <a:pt x="155847" y="5740"/>
                  </a:cubicBezTo>
                  <a:cubicBezTo>
                    <a:pt x="155770" y="5688"/>
                    <a:pt x="155667" y="5740"/>
                    <a:pt x="155616" y="5662"/>
                  </a:cubicBezTo>
                  <a:lnTo>
                    <a:pt x="155230" y="5662"/>
                  </a:lnTo>
                  <a:cubicBezTo>
                    <a:pt x="155212" y="5662"/>
                    <a:pt x="155195" y="5674"/>
                    <a:pt x="155178" y="5674"/>
                  </a:cubicBezTo>
                  <a:cubicBezTo>
                    <a:pt x="155169" y="5674"/>
                    <a:pt x="155161" y="5671"/>
                    <a:pt x="155152" y="5662"/>
                  </a:cubicBezTo>
                  <a:cubicBezTo>
                    <a:pt x="155127" y="5817"/>
                    <a:pt x="155101" y="5817"/>
                    <a:pt x="154921" y="5817"/>
                  </a:cubicBezTo>
                  <a:lnTo>
                    <a:pt x="154818" y="5817"/>
                  </a:lnTo>
                  <a:cubicBezTo>
                    <a:pt x="154766" y="5817"/>
                    <a:pt x="154689" y="5817"/>
                    <a:pt x="154612" y="5843"/>
                  </a:cubicBezTo>
                  <a:cubicBezTo>
                    <a:pt x="154584" y="5861"/>
                    <a:pt x="154554" y="5869"/>
                    <a:pt x="154523" y="5869"/>
                  </a:cubicBezTo>
                  <a:cubicBezTo>
                    <a:pt x="154468" y="5869"/>
                    <a:pt x="154413" y="5841"/>
                    <a:pt x="154380" y="5791"/>
                  </a:cubicBezTo>
                  <a:cubicBezTo>
                    <a:pt x="154352" y="5763"/>
                    <a:pt x="154316" y="5742"/>
                    <a:pt x="154276" y="5742"/>
                  </a:cubicBezTo>
                  <a:cubicBezTo>
                    <a:pt x="154244" y="5742"/>
                    <a:pt x="154209" y="5756"/>
                    <a:pt x="154174" y="5791"/>
                  </a:cubicBezTo>
                  <a:cubicBezTo>
                    <a:pt x="154138" y="5839"/>
                    <a:pt x="154091" y="5859"/>
                    <a:pt x="154044" y="5859"/>
                  </a:cubicBezTo>
                  <a:cubicBezTo>
                    <a:pt x="153989" y="5859"/>
                    <a:pt x="153932" y="5832"/>
                    <a:pt x="153891" y="5791"/>
                  </a:cubicBezTo>
                  <a:cubicBezTo>
                    <a:pt x="153840" y="5740"/>
                    <a:pt x="153788" y="5714"/>
                    <a:pt x="153737" y="5662"/>
                  </a:cubicBezTo>
                  <a:cubicBezTo>
                    <a:pt x="153651" y="5594"/>
                    <a:pt x="153531" y="5548"/>
                    <a:pt x="153414" y="5548"/>
                  </a:cubicBezTo>
                  <a:cubicBezTo>
                    <a:pt x="153356" y="5548"/>
                    <a:pt x="153299" y="5559"/>
                    <a:pt x="153248" y="5585"/>
                  </a:cubicBezTo>
                  <a:cubicBezTo>
                    <a:pt x="153119" y="5611"/>
                    <a:pt x="153119" y="5662"/>
                    <a:pt x="153145" y="5765"/>
                  </a:cubicBezTo>
                  <a:cubicBezTo>
                    <a:pt x="153102" y="5772"/>
                    <a:pt x="153072" y="5777"/>
                    <a:pt x="153048" y="5777"/>
                  </a:cubicBezTo>
                  <a:cubicBezTo>
                    <a:pt x="152986" y="5777"/>
                    <a:pt x="152976" y="5742"/>
                    <a:pt x="152939" y="5611"/>
                  </a:cubicBezTo>
                  <a:cubicBezTo>
                    <a:pt x="152759" y="5611"/>
                    <a:pt x="152578" y="5611"/>
                    <a:pt x="152398" y="5534"/>
                  </a:cubicBezTo>
                  <a:cubicBezTo>
                    <a:pt x="152388" y="5529"/>
                    <a:pt x="152377" y="5527"/>
                    <a:pt x="152364" y="5527"/>
                  </a:cubicBezTo>
                  <a:cubicBezTo>
                    <a:pt x="152308" y="5527"/>
                    <a:pt x="152229" y="5564"/>
                    <a:pt x="152167" y="5585"/>
                  </a:cubicBezTo>
                  <a:cubicBezTo>
                    <a:pt x="152012" y="5585"/>
                    <a:pt x="151832" y="5611"/>
                    <a:pt x="151652" y="5637"/>
                  </a:cubicBezTo>
                  <a:cubicBezTo>
                    <a:pt x="151626" y="5637"/>
                    <a:pt x="151575" y="5611"/>
                    <a:pt x="151549" y="5611"/>
                  </a:cubicBezTo>
                  <a:lnTo>
                    <a:pt x="151317" y="5611"/>
                  </a:lnTo>
                  <a:cubicBezTo>
                    <a:pt x="151300" y="5679"/>
                    <a:pt x="151294" y="5702"/>
                    <a:pt x="151254" y="5702"/>
                  </a:cubicBezTo>
                  <a:cubicBezTo>
                    <a:pt x="151234" y="5702"/>
                    <a:pt x="151206" y="5697"/>
                    <a:pt x="151163" y="5688"/>
                  </a:cubicBezTo>
                  <a:cubicBezTo>
                    <a:pt x="151137" y="5791"/>
                    <a:pt x="151034" y="5791"/>
                    <a:pt x="150983" y="5817"/>
                  </a:cubicBezTo>
                  <a:cubicBezTo>
                    <a:pt x="150971" y="5824"/>
                    <a:pt x="150960" y="5828"/>
                    <a:pt x="150948" y="5828"/>
                  </a:cubicBezTo>
                  <a:cubicBezTo>
                    <a:pt x="150899" y="5828"/>
                    <a:pt x="150849" y="5769"/>
                    <a:pt x="150799" y="5769"/>
                  </a:cubicBezTo>
                  <a:cubicBezTo>
                    <a:pt x="150783" y="5769"/>
                    <a:pt x="150767" y="5775"/>
                    <a:pt x="150751" y="5791"/>
                  </a:cubicBezTo>
                  <a:cubicBezTo>
                    <a:pt x="150622" y="5637"/>
                    <a:pt x="150416" y="5611"/>
                    <a:pt x="150288" y="5482"/>
                  </a:cubicBezTo>
                  <a:cubicBezTo>
                    <a:pt x="150262" y="5499"/>
                    <a:pt x="150236" y="5505"/>
                    <a:pt x="150211" y="5505"/>
                  </a:cubicBezTo>
                  <a:cubicBezTo>
                    <a:pt x="150162" y="5505"/>
                    <a:pt x="150116" y="5482"/>
                    <a:pt x="150082" y="5482"/>
                  </a:cubicBezTo>
                  <a:cubicBezTo>
                    <a:pt x="150035" y="5469"/>
                    <a:pt x="149990" y="5462"/>
                    <a:pt x="149947" y="5462"/>
                  </a:cubicBezTo>
                  <a:cubicBezTo>
                    <a:pt x="149824" y="5462"/>
                    <a:pt x="149714" y="5515"/>
                    <a:pt x="149619" y="5611"/>
                  </a:cubicBezTo>
                  <a:cubicBezTo>
                    <a:pt x="149593" y="5611"/>
                    <a:pt x="149541" y="5637"/>
                    <a:pt x="149516" y="5637"/>
                  </a:cubicBezTo>
                  <a:cubicBezTo>
                    <a:pt x="149413" y="5688"/>
                    <a:pt x="149335" y="5740"/>
                    <a:pt x="149258" y="5817"/>
                  </a:cubicBezTo>
                  <a:cubicBezTo>
                    <a:pt x="149243" y="5825"/>
                    <a:pt x="149228" y="5828"/>
                    <a:pt x="149215" y="5828"/>
                  </a:cubicBezTo>
                  <a:cubicBezTo>
                    <a:pt x="149162" y="5828"/>
                    <a:pt x="149124" y="5781"/>
                    <a:pt x="149083" y="5781"/>
                  </a:cubicBezTo>
                  <a:cubicBezTo>
                    <a:pt x="149065" y="5781"/>
                    <a:pt x="149047" y="5790"/>
                    <a:pt x="149027" y="5817"/>
                  </a:cubicBezTo>
                  <a:cubicBezTo>
                    <a:pt x="149018" y="5825"/>
                    <a:pt x="149001" y="5828"/>
                    <a:pt x="148981" y="5828"/>
                  </a:cubicBezTo>
                  <a:cubicBezTo>
                    <a:pt x="148941" y="5828"/>
                    <a:pt x="148889" y="5817"/>
                    <a:pt x="148872" y="5817"/>
                  </a:cubicBezTo>
                  <a:cubicBezTo>
                    <a:pt x="148839" y="5860"/>
                    <a:pt x="148807" y="5876"/>
                    <a:pt x="148774" y="5876"/>
                  </a:cubicBezTo>
                  <a:cubicBezTo>
                    <a:pt x="148730" y="5876"/>
                    <a:pt x="148685" y="5846"/>
                    <a:pt x="148640" y="5817"/>
                  </a:cubicBezTo>
                  <a:cubicBezTo>
                    <a:pt x="148611" y="5797"/>
                    <a:pt x="148581" y="5785"/>
                    <a:pt x="148551" y="5785"/>
                  </a:cubicBezTo>
                  <a:cubicBezTo>
                    <a:pt x="148503" y="5785"/>
                    <a:pt x="148456" y="5815"/>
                    <a:pt x="148409" y="5894"/>
                  </a:cubicBezTo>
                  <a:cubicBezTo>
                    <a:pt x="148306" y="5997"/>
                    <a:pt x="148177" y="6048"/>
                    <a:pt x="148023" y="6048"/>
                  </a:cubicBezTo>
                  <a:cubicBezTo>
                    <a:pt x="147868" y="6023"/>
                    <a:pt x="147707" y="6010"/>
                    <a:pt x="147547" y="6010"/>
                  </a:cubicBezTo>
                  <a:cubicBezTo>
                    <a:pt x="147386" y="6010"/>
                    <a:pt x="147225" y="6023"/>
                    <a:pt x="147070" y="6048"/>
                  </a:cubicBezTo>
                  <a:cubicBezTo>
                    <a:pt x="147019" y="6048"/>
                    <a:pt x="146967" y="6071"/>
                    <a:pt x="146916" y="6071"/>
                  </a:cubicBezTo>
                  <a:cubicBezTo>
                    <a:pt x="146890" y="6071"/>
                    <a:pt x="146864" y="6066"/>
                    <a:pt x="146839" y="6048"/>
                  </a:cubicBezTo>
                  <a:cubicBezTo>
                    <a:pt x="146809" y="6029"/>
                    <a:pt x="146787" y="6020"/>
                    <a:pt x="146768" y="6020"/>
                  </a:cubicBezTo>
                  <a:cubicBezTo>
                    <a:pt x="146738" y="6020"/>
                    <a:pt x="146716" y="6042"/>
                    <a:pt x="146684" y="6074"/>
                  </a:cubicBezTo>
                  <a:cubicBezTo>
                    <a:pt x="146586" y="6153"/>
                    <a:pt x="146473" y="6186"/>
                    <a:pt x="146356" y="6186"/>
                  </a:cubicBezTo>
                  <a:cubicBezTo>
                    <a:pt x="146320" y="6186"/>
                    <a:pt x="146283" y="6183"/>
                    <a:pt x="146247" y="6177"/>
                  </a:cubicBezTo>
                  <a:cubicBezTo>
                    <a:pt x="146194" y="6195"/>
                    <a:pt x="146154" y="6248"/>
                    <a:pt x="146101" y="6248"/>
                  </a:cubicBezTo>
                  <a:cubicBezTo>
                    <a:pt x="146076" y="6248"/>
                    <a:pt x="146048" y="6236"/>
                    <a:pt x="146015" y="6203"/>
                  </a:cubicBezTo>
                  <a:cubicBezTo>
                    <a:pt x="145989" y="6203"/>
                    <a:pt x="145964" y="6177"/>
                    <a:pt x="145938" y="6177"/>
                  </a:cubicBezTo>
                  <a:cubicBezTo>
                    <a:pt x="145732" y="6254"/>
                    <a:pt x="145500" y="6280"/>
                    <a:pt x="145269" y="6306"/>
                  </a:cubicBezTo>
                  <a:cubicBezTo>
                    <a:pt x="145243" y="6312"/>
                    <a:pt x="145217" y="6315"/>
                    <a:pt x="145192" y="6315"/>
                  </a:cubicBezTo>
                  <a:cubicBezTo>
                    <a:pt x="145116" y="6315"/>
                    <a:pt x="145043" y="6286"/>
                    <a:pt x="144986" y="6229"/>
                  </a:cubicBezTo>
                  <a:cubicBezTo>
                    <a:pt x="144986" y="6229"/>
                    <a:pt x="144960" y="6229"/>
                    <a:pt x="144934" y="6203"/>
                  </a:cubicBezTo>
                  <a:lnTo>
                    <a:pt x="144857" y="6203"/>
                  </a:lnTo>
                  <a:cubicBezTo>
                    <a:pt x="144814" y="6246"/>
                    <a:pt x="144768" y="6260"/>
                    <a:pt x="144722" y="6260"/>
                  </a:cubicBezTo>
                  <a:cubicBezTo>
                    <a:pt x="144628" y="6260"/>
                    <a:pt x="144531" y="6203"/>
                    <a:pt x="144445" y="6203"/>
                  </a:cubicBezTo>
                  <a:cubicBezTo>
                    <a:pt x="144419" y="6203"/>
                    <a:pt x="144394" y="6126"/>
                    <a:pt x="144394" y="6074"/>
                  </a:cubicBezTo>
                  <a:lnTo>
                    <a:pt x="144368" y="6074"/>
                  </a:lnTo>
                  <a:cubicBezTo>
                    <a:pt x="144291" y="6074"/>
                    <a:pt x="144213" y="6074"/>
                    <a:pt x="144136" y="6100"/>
                  </a:cubicBezTo>
                  <a:cubicBezTo>
                    <a:pt x="144116" y="6107"/>
                    <a:pt x="144099" y="6110"/>
                    <a:pt x="144084" y="6110"/>
                  </a:cubicBezTo>
                  <a:cubicBezTo>
                    <a:pt x="144043" y="6110"/>
                    <a:pt x="144019" y="6086"/>
                    <a:pt x="143982" y="6048"/>
                  </a:cubicBezTo>
                  <a:cubicBezTo>
                    <a:pt x="143959" y="6025"/>
                    <a:pt x="143935" y="6013"/>
                    <a:pt x="143917" y="6013"/>
                  </a:cubicBezTo>
                  <a:cubicBezTo>
                    <a:pt x="143894" y="6013"/>
                    <a:pt x="143879" y="6032"/>
                    <a:pt x="143879" y="6074"/>
                  </a:cubicBezTo>
                  <a:cubicBezTo>
                    <a:pt x="143853" y="6151"/>
                    <a:pt x="143750" y="6151"/>
                    <a:pt x="143673" y="6151"/>
                  </a:cubicBezTo>
                  <a:lnTo>
                    <a:pt x="143441" y="6151"/>
                  </a:lnTo>
                  <a:cubicBezTo>
                    <a:pt x="143400" y="6207"/>
                    <a:pt x="143336" y="6232"/>
                    <a:pt x="143270" y="6232"/>
                  </a:cubicBezTo>
                  <a:cubicBezTo>
                    <a:pt x="143213" y="6232"/>
                    <a:pt x="143154" y="6213"/>
                    <a:pt x="143107" y="6177"/>
                  </a:cubicBezTo>
                  <a:cubicBezTo>
                    <a:pt x="143055" y="6151"/>
                    <a:pt x="143029" y="6074"/>
                    <a:pt x="143055" y="6023"/>
                  </a:cubicBezTo>
                  <a:cubicBezTo>
                    <a:pt x="142968" y="5994"/>
                    <a:pt x="142881" y="5979"/>
                    <a:pt x="142797" y="5979"/>
                  </a:cubicBezTo>
                  <a:cubicBezTo>
                    <a:pt x="142657" y="5979"/>
                    <a:pt x="142524" y="6019"/>
                    <a:pt x="142412" y="6100"/>
                  </a:cubicBezTo>
                  <a:cubicBezTo>
                    <a:pt x="142412" y="6100"/>
                    <a:pt x="142412" y="6126"/>
                    <a:pt x="142412" y="6126"/>
                  </a:cubicBezTo>
                  <a:cubicBezTo>
                    <a:pt x="142412" y="6203"/>
                    <a:pt x="142540" y="6203"/>
                    <a:pt x="142489" y="6280"/>
                  </a:cubicBezTo>
                  <a:cubicBezTo>
                    <a:pt x="142477" y="6315"/>
                    <a:pt x="142450" y="6329"/>
                    <a:pt x="142419" y="6329"/>
                  </a:cubicBezTo>
                  <a:cubicBezTo>
                    <a:pt x="142381" y="6329"/>
                    <a:pt x="142337" y="6308"/>
                    <a:pt x="142309" y="6280"/>
                  </a:cubicBezTo>
                  <a:cubicBezTo>
                    <a:pt x="142302" y="6278"/>
                    <a:pt x="142296" y="6277"/>
                    <a:pt x="142290" y="6277"/>
                  </a:cubicBezTo>
                  <a:cubicBezTo>
                    <a:pt x="142236" y="6277"/>
                    <a:pt x="142253" y="6383"/>
                    <a:pt x="142206" y="6383"/>
                  </a:cubicBezTo>
                  <a:cubicBezTo>
                    <a:pt x="142195" y="6388"/>
                    <a:pt x="142184" y="6390"/>
                    <a:pt x="142173" y="6390"/>
                  </a:cubicBezTo>
                  <a:cubicBezTo>
                    <a:pt x="142143" y="6390"/>
                    <a:pt x="142114" y="6376"/>
                    <a:pt x="142084" y="6376"/>
                  </a:cubicBezTo>
                  <a:cubicBezTo>
                    <a:pt x="142073" y="6376"/>
                    <a:pt x="142062" y="6378"/>
                    <a:pt x="142051" y="6383"/>
                  </a:cubicBezTo>
                  <a:cubicBezTo>
                    <a:pt x="142000" y="6434"/>
                    <a:pt x="141923" y="6460"/>
                    <a:pt x="141845" y="6486"/>
                  </a:cubicBezTo>
                  <a:cubicBezTo>
                    <a:pt x="141794" y="6486"/>
                    <a:pt x="141768" y="6563"/>
                    <a:pt x="141768" y="6640"/>
                  </a:cubicBezTo>
                  <a:cubicBezTo>
                    <a:pt x="141794" y="6743"/>
                    <a:pt x="141691" y="6846"/>
                    <a:pt x="141562" y="6846"/>
                  </a:cubicBezTo>
                  <a:cubicBezTo>
                    <a:pt x="141434" y="6846"/>
                    <a:pt x="141279" y="6795"/>
                    <a:pt x="141151" y="6718"/>
                  </a:cubicBezTo>
                  <a:cubicBezTo>
                    <a:pt x="141072" y="6757"/>
                    <a:pt x="141024" y="6855"/>
                    <a:pt x="140949" y="6855"/>
                  </a:cubicBezTo>
                  <a:cubicBezTo>
                    <a:pt x="140925" y="6855"/>
                    <a:pt x="140898" y="6845"/>
                    <a:pt x="140867" y="6821"/>
                  </a:cubicBezTo>
                  <a:cubicBezTo>
                    <a:pt x="140867" y="6821"/>
                    <a:pt x="140790" y="6898"/>
                    <a:pt x="140739" y="6898"/>
                  </a:cubicBezTo>
                  <a:cubicBezTo>
                    <a:pt x="140719" y="6917"/>
                    <a:pt x="140696" y="6926"/>
                    <a:pt x="140673" y="6926"/>
                  </a:cubicBezTo>
                  <a:cubicBezTo>
                    <a:pt x="140636" y="6926"/>
                    <a:pt x="140600" y="6904"/>
                    <a:pt x="140584" y="6872"/>
                  </a:cubicBezTo>
                  <a:cubicBezTo>
                    <a:pt x="140531" y="6908"/>
                    <a:pt x="140502" y="6968"/>
                    <a:pt x="140447" y="6968"/>
                  </a:cubicBezTo>
                  <a:cubicBezTo>
                    <a:pt x="140423" y="6968"/>
                    <a:pt x="140393" y="6955"/>
                    <a:pt x="140353" y="6923"/>
                  </a:cubicBezTo>
                  <a:cubicBezTo>
                    <a:pt x="140286" y="6874"/>
                    <a:pt x="140209" y="6845"/>
                    <a:pt x="140128" y="6845"/>
                  </a:cubicBezTo>
                  <a:cubicBezTo>
                    <a:pt x="140083" y="6845"/>
                    <a:pt x="140038" y="6854"/>
                    <a:pt x="139992" y="6872"/>
                  </a:cubicBezTo>
                  <a:cubicBezTo>
                    <a:pt x="139967" y="6692"/>
                    <a:pt x="140095" y="6589"/>
                    <a:pt x="140095" y="6434"/>
                  </a:cubicBezTo>
                  <a:cubicBezTo>
                    <a:pt x="139967" y="6434"/>
                    <a:pt x="139864" y="6434"/>
                    <a:pt x="139761" y="6460"/>
                  </a:cubicBezTo>
                  <a:cubicBezTo>
                    <a:pt x="139735" y="6473"/>
                    <a:pt x="139703" y="6480"/>
                    <a:pt x="139671" y="6480"/>
                  </a:cubicBezTo>
                  <a:cubicBezTo>
                    <a:pt x="139638" y="6480"/>
                    <a:pt x="139606" y="6473"/>
                    <a:pt x="139580" y="6460"/>
                  </a:cubicBezTo>
                  <a:cubicBezTo>
                    <a:pt x="139539" y="6433"/>
                    <a:pt x="139498" y="6405"/>
                    <a:pt x="139461" y="6405"/>
                  </a:cubicBezTo>
                  <a:cubicBezTo>
                    <a:pt x="139428" y="6405"/>
                    <a:pt x="139399" y="6426"/>
                    <a:pt x="139375" y="6486"/>
                  </a:cubicBezTo>
                  <a:cubicBezTo>
                    <a:pt x="139366" y="6503"/>
                    <a:pt x="139352" y="6509"/>
                    <a:pt x="139335" y="6509"/>
                  </a:cubicBezTo>
                  <a:cubicBezTo>
                    <a:pt x="139300" y="6509"/>
                    <a:pt x="139254" y="6486"/>
                    <a:pt x="139220" y="6486"/>
                  </a:cubicBezTo>
                  <a:cubicBezTo>
                    <a:pt x="139079" y="6460"/>
                    <a:pt x="138931" y="6447"/>
                    <a:pt x="138783" y="6447"/>
                  </a:cubicBezTo>
                  <a:cubicBezTo>
                    <a:pt x="138635" y="6447"/>
                    <a:pt x="138487" y="6460"/>
                    <a:pt x="138345" y="6486"/>
                  </a:cubicBezTo>
                  <a:cubicBezTo>
                    <a:pt x="138318" y="6497"/>
                    <a:pt x="138292" y="6501"/>
                    <a:pt x="138267" y="6501"/>
                  </a:cubicBezTo>
                  <a:cubicBezTo>
                    <a:pt x="138198" y="6501"/>
                    <a:pt x="138136" y="6471"/>
                    <a:pt x="138076" y="6471"/>
                  </a:cubicBezTo>
                  <a:cubicBezTo>
                    <a:pt x="138054" y="6471"/>
                    <a:pt x="138032" y="6475"/>
                    <a:pt x="138010" y="6486"/>
                  </a:cubicBezTo>
                  <a:cubicBezTo>
                    <a:pt x="137907" y="6537"/>
                    <a:pt x="137830" y="6563"/>
                    <a:pt x="137727" y="6589"/>
                  </a:cubicBezTo>
                  <a:cubicBezTo>
                    <a:pt x="137709" y="6593"/>
                    <a:pt x="137690" y="6596"/>
                    <a:pt x="137671" y="6596"/>
                  </a:cubicBezTo>
                  <a:cubicBezTo>
                    <a:pt x="137581" y="6596"/>
                    <a:pt x="137487" y="6549"/>
                    <a:pt x="137444" y="6486"/>
                  </a:cubicBezTo>
                  <a:cubicBezTo>
                    <a:pt x="137415" y="6471"/>
                    <a:pt x="137387" y="6465"/>
                    <a:pt x="137361" y="6465"/>
                  </a:cubicBezTo>
                  <a:cubicBezTo>
                    <a:pt x="137250" y="6465"/>
                    <a:pt x="137167" y="6578"/>
                    <a:pt x="137084" y="6640"/>
                  </a:cubicBezTo>
                  <a:cubicBezTo>
                    <a:pt x="137050" y="6666"/>
                    <a:pt x="137018" y="6675"/>
                    <a:pt x="136988" y="6675"/>
                  </a:cubicBezTo>
                  <a:cubicBezTo>
                    <a:pt x="136927" y="6675"/>
                    <a:pt x="136869" y="6640"/>
                    <a:pt x="136801" y="6640"/>
                  </a:cubicBezTo>
                  <a:cubicBezTo>
                    <a:pt x="136732" y="6640"/>
                    <a:pt x="136686" y="6686"/>
                    <a:pt x="136641" y="6686"/>
                  </a:cubicBezTo>
                  <a:cubicBezTo>
                    <a:pt x="136618" y="6686"/>
                    <a:pt x="136595" y="6675"/>
                    <a:pt x="136569" y="6640"/>
                  </a:cubicBezTo>
                  <a:cubicBezTo>
                    <a:pt x="136556" y="6628"/>
                    <a:pt x="136537" y="6621"/>
                    <a:pt x="136518" y="6621"/>
                  </a:cubicBezTo>
                  <a:cubicBezTo>
                    <a:pt x="136498" y="6621"/>
                    <a:pt x="136479" y="6628"/>
                    <a:pt x="136466" y="6640"/>
                  </a:cubicBezTo>
                  <a:cubicBezTo>
                    <a:pt x="136447" y="6698"/>
                    <a:pt x="136384" y="6727"/>
                    <a:pt x="136332" y="6727"/>
                  </a:cubicBezTo>
                  <a:cubicBezTo>
                    <a:pt x="136315" y="6727"/>
                    <a:pt x="136299" y="6724"/>
                    <a:pt x="136286" y="6718"/>
                  </a:cubicBezTo>
                  <a:cubicBezTo>
                    <a:pt x="136241" y="6687"/>
                    <a:pt x="136195" y="6675"/>
                    <a:pt x="136150" y="6675"/>
                  </a:cubicBezTo>
                  <a:cubicBezTo>
                    <a:pt x="136118" y="6675"/>
                    <a:pt x="136086" y="6681"/>
                    <a:pt x="136054" y="6692"/>
                  </a:cubicBezTo>
                  <a:cubicBezTo>
                    <a:pt x="135997" y="6730"/>
                    <a:pt x="135939" y="6797"/>
                    <a:pt x="135872" y="6797"/>
                  </a:cubicBezTo>
                  <a:cubicBezTo>
                    <a:pt x="135848" y="6797"/>
                    <a:pt x="135823" y="6789"/>
                    <a:pt x="135797" y="6769"/>
                  </a:cubicBezTo>
                  <a:cubicBezTo>
                    <a:pt x="135668" y="6718"/>
                    <a:pt x="135462" y="6692"/>
                    <a:pt x="135359" y="6537"/>
                  </a:cubicBezTo>
                  <a:cubicBezTo>
                    <a:pt x="135359" y="6537"/>
                    <a:pt x="135359" y="6512"/>
                    <a:pt x="135334" y="6512"/>
                  </a:cubicBezTo>
                  <a:cubicBezTo>
                    <a:pt x="135256" y="6512"/>
                    <a:pt x="135179" y="6512"/>
                    <a:pt x="135128" y="6537"/>
                  </a:cubicBezTo>
                  <a:cubicBezTo>
                    <a:pt x="135089" y="6550"/>
                    <a:pt x="135044" y="6557"/>
                    <a:pt x="134999" y="6557"/>
                  </a:cubicBezTo>
                  <a:cubicBezTo>
                    <a:pt x="134954" y="6557"/>
                    <a:pt x="134909" y="6550"/>
                    <a:pt x="134870" y="6537"/>
                  </a:cubicBezTo>
                  <a:cubicBezTo>
                    <a:pt x="134834" y="6519"/>
                    <a:pt x="134797" y="6511"/>
                    <a:pt x="134763" y="6511"/>
                  </a:cubicBezTo>
                  <a:cubicBezTo>
                    <a:pt x="134701" y="6511"/>
                    <a:pt x="134646" y="6539"/>
                    <a:pt x="134613" y="6589"/>
                  </a:cubicBezTo>
                  <a:cubicBezTo>
                    <a:pt x="134597" y="6612"/>
                    <a:pt x="134577" y="6622"/>
                    <a:pt x="134555" y="6622"/>
                  </a:cubicBezTo>
                  <a:cubicBezTo>
                    <a:pt x="134504" y="6622"/>
                    <a:pt x="134443" y="6573"/>
                    <a:pt x="134407" y="6537"/>
                  </a:cubicBezTo>
                  <a:lnTo>
                    <a:pt x="134201" y="6563"/>
                  </a:lnTo>
                  <a:cubicBezTo>
                    <a:pt x="134183" y="6581"/>
                    <a:pt x="134165" y="6600"/>
                    <a:pt x="134146" y="6600"/>
                  </a:cubicBezTo>
                  <a:cubicBezTo>
                    <a:pt x="134139" y="6600"/>
                    <a:pt x="134131" y="6596"/>
                    <a:pt x="134124" y="6589"/>
                  </a:cubicBezTo>
                  <a:cubicBezTo>
                    <a:pt x="134021" y="6589"/>
                    <a:pt x="133892" y="6563"/>
                    <a:pt x="133789" y="6537"/>
                  </a:cubicBezTo>
                  <a:cubicBezTo>
                    <a:pt x="133738" y="6615"/>
                    <a:pt x="133661" y="6640"/>
                    <a:pt x="133558" y="6666"/>
                  </a:cubicBezTo>
                  <a:cubicBezTo>
                    <a:pt x="133486" y="6666"/>
                    <a:pt x="133526" y="6823"/>
                    <a:pt x="133427" y="6823"/>
                  </a:cubicBezTo>
                  <a:cubicBezTo>
                    <a:pt x="133420" y="6823"/>
                    <a:pt x="133412" y="6822"/>
                    <a:pt x="133403" y="6821"/>
                  </a:cubicBezTo>
                  <a:cubicBezTo>
                    <a:pt x="133336" y="6849"/>
                    <a:pt x="133264" y="6864"/>
                    <a:pt x="133192" y="6864"/>
                  </a:cubicBezTo>
                  <a:cubicBezTo>
                    <a:pt x="133072" y="6864"/>
                    <a:pt x="132950" y="6824"/>
                    <a:pt x="132837" y="6743"/>
                  </a:cubicBezTo>
                  <a:lnTo>
                    <a:pt x="132683" y="6743"/>
                  </a:lnTo>
                  <a:cubicBezTo>
                    <a:pt x="132670" y="6769"/>
                    <a:pt x="132657" y="6782"/>
                    <a:pt x="132647" y="6782"/>
                  </a:cubicBezTo>
                  <a:cubicBezTo>
                    <a:pt x="132637" y="6782"/>
                    <a:pt x="132631" y="6769"/>
                    <a:pt x="132631" y="6743"/>
                  </a:cubicBezTo>
                  <a:lnTo>
                    <a:pt x="132528" y="6666"/>
                  </a:lnTo>
                  <a:cubicBezTo>
                    <a:pt x="132487" y="6652"/>
                    <a:pt x="132438" y="6624"/>
                    <a:pt x="132390" y="6624"/>
                  </a:cubicBezTo>
                  <a:cubicBezTo>
                    <a:pt x="132348" y="6624"/>
                    <a:pt x="132307" y="6646"/>
                    <a:pt x="132271" y="6718"/>
                  </a:cubicBezTo>
                  <a:cubicBezTo>
                    <a:pt x="132264" y="6715"/>
                    <a:pt x="132257" y="6714"/>
                    <a:pt x="132250" y="6714"/>
                  </a:cubicBezTo>
                  <a:cubicBezTo>
                    <a:pt x="132200" y="6714"/>
                    <a:pt x="132171" y="6781"/>
                    <a:pt x="132111" y="6781"/>
                  </a:cubicBezTo>
                  <a:cubicBezTo>
                    <a:pt x="132097" y="6781"/>
                    <a:pt x="132082" y="6778"/>
                    <a:pt x="132065" y="6769"/>
                  </a:cubicBezTo>
                  <a:lnTo>
                    <a:pt x="131988" y="6769"/>
                  </a:lnTo>
                  <a:cubicBezTo>
                    <a:pt x="131962" y="6769"/>
                    <a:pt x="131930" y="6756"/>
                    <a:pt x="131897" y="6756"/>
                  </a:cubicBezTo>
                  <a:cubicBezTo>
                    <a:pt x="131865" y="6756"/>
                    <a:pt x="131833" y="6769"/>
                    <a:pt x="131807" y="6821"/>
                  </a:cubicBezTo>
                  <a:cubicBezTo>
                    <a:pt x="131782" y="6846"/>
                    <a:pt x="131730" y="6872"/>
                    <a:pt x="131679" y="6872"/>
                  </a:cubicBezTo>
                  <a:cubicBezTo>
                    <a:pt x="131679" y="6898"/>
                    <a:pt x="131679" y="6949"/>
                    <a:pt x="131653" y="6975"/>
                  </a:cubicBezTo>
                  <a:cubicBezTo>
                    <a:pt x="131578" y="7020"/>
                    <a:pt x="131486" y="7047"/>
                    <a:pt x="131392" y="7047"/>
                  </a:cubicBezTo>
                  <a:cubicBezTo>
                    <a:pt x="131324" y="7047"/>
                    <a:pt x="131254" y="7033"/>
                    <a:pt x="131190" y="7001"/>
                  </a:cubicBezTo>
                  <a:cubicBezTo>
                    <a:pt x="131112" y="6975"/>
                    <a:pt x="131112" y="6898"/>
                    <a:pt x="131087" y="6821"/>
                  </a:cubicBezTo>
                  <a:cubicBezTo>
                    <a:pt x="131069" y="6644"/>
                    <a:pt x="131039" y="6576"/>
                    <a:pt x="130947" y="6576"/>
                  </a:cubicBezTo>
                  <a:cubicBezTo>
                    <a:pt x="130905" y="6576"/>
                    <a:pt x="130850" y="6590"/>
                    <a:pt x="130778" y="6615"/>
                  </a:cubicBezTo>
                  <a:cubicBezTo>
                    <a:pt x="130701" y="6615"/>
                    <a:pt x="130649" y="6640"/>
                    <a:pt x="130598" y="6666"/>
                  </a:cubicBezTo>
                  <a:cubicBezTo>
                    <a:pt x="130585" y="6692"/>
                    <a:pt x="130566" y="6705"/>
                    <a:pt x="130546" y="6705"/>
                  </a:cubicBezTo>
                  <a:cubicBezTo>
                    <a:pt x="130527" y="6705"/>
                    <a:pt x="130508" y="6692"/>
                    <a:pt x="130495" y="6666"/>
                  </a:cubicBezTo>
                  <a:cubicBezTo>
                    <a:pt x="130418" y="6666"/>
                    <a:pt x="130340" y="6666"/>
                    <a:pt x="130237" y="6692"/>
                  </a:cubicBezTo>
                  <a:cubicBezTo>
                    <a:pt x="130220" y="6703"/>
                    <a:pt x="130205" y="6709"/>
                    <a:pt x="130192" y="6709"/>
                  </a:cubicBezTo>
                  <a:cubicBezTo>
                    <a:pt x="130149" y="6709"/>
                    <a:pt x="130129" y="6649"/>
                    <a:pt x="130109" y="6589"/>
                  </a:cubicBezTo>
                  <a:cubicBezTo>
                    <a:pt x="130067" y="6589"/>
                    <a:pt x="130026" y="6581"/>
                    <a:pt x="129987" y="6581"/>
                  </a:cubicBezTo>
                  <a:cubicBezTo>
                    <a:pt x="129927" y="6581"/>
                    <a:pt x="129872" y="6599"/>
                    <a:pt x="129826" y="6692"/>
                  </a:cubicBezTo>
                  <a:cubicBezTo>
                    <a:pt x="129800" y="6795"/>
                    <a:pt x="129620" y="6821"/>
                    <a:pt x="129517" y="6821"/>
                  </a:cubicBezTo>
                  <a:cubicBezTo>
                    <a:pt x="129490" y="6825"/>
                    <a:pt x="129464" y="6827"/>
                    <a:pt x="129437" y="6827"/>
                  </a:cubicBezTo>
                  <a:cubicBezTo>
                    <a:pt x="129311" y="6827"/>
                    <a:pt x="129190" y="6777"/>
                    <a:pt x="129105" y="6692"/>
                  </a:cubicBezTo>
                  <a:cubicBezTo>
                    <a:pt x="129030" y="6703"/>
                    <a:pt x="128956" y="6709"/>
                    <a:pt x="128881" y="6709"/>
                  </a:cubicBezTo>
                  <a:cubicBezTo>
                    <a:pt x="128775" y="6709"/>
                    <a:pt x="128670" y="6696"/>
                    <a:pt x="128564" y="6666"/>
                  </a:cubicBezTo>
                  <a:cubicBezTo>
                    <a:pt x="128564" y="6666"/>
                    <a:pt x="128513" y="6692"/>
                    <a:pt x="128487" y="6718"/>
                  </a:cubicBezTo>
                  <a:cubicBezTo>
                    <a:pt x="128333" y="6718"/>
                    <a:pt x="128153" y="6743"/>
                    <a:pt x="127998" y="6795"/>
                  </a:cubicBezTo>
                  <a:cubicBezTo>
                    <a:pt x="127869" y="6846"/>
                    <a:pt x="127741" y="6821"/>
                    <a:pt x="127638" y="6898"/>
                  </a:cubicBezTo>
                  <a:cubicBezTo>
                    <a:pt x="127597" y="6898"/>
                    <a:pt x="127588" y="6931"/>
                    <a:pt x="127547" y="6931"/>
                  </a:cubicBezTo>
                  <a:cubicBezTo>
                    <a:pt x="127537" y="6931"/>
                    <a:pt x="127525" y="6929"/>
                    <a:pt x="127509" y="6923"/>
                  </a:cubicBezTo>
                  <a:cubicBezTo>
                    <a:pt x="127458" y="6923"/>
                    <a:pt x="127483" y="6898"/>
                    <a:pt x="127458" y="6898"/>
                  </a:cubicBezTo>
                  <a:cubicBezTo>
                    <a:pt x="127384" y="6835"/>
                    <a:pt x="127306" y="6815"/>
                    <a:pt x="127226" y="6815"/>
                  </a:cubicBezTo>
                  <a:cubicBezTo>
                    <a:pt x="127109" y="6815"/>
                    <a:pt x="126987" y="6857"/>
                    <a:pt x="126866" y="6872"/>
                  </a:cubicBezTo>
                  <a:cubicBezTo>
                    <a:pt x="126843" y="6880"/>
                    <a:pt x="126818" y="6883"/>
                    <a:pt x="126792" y="6883"/>
                  </a:cubicBezTo>
                  <a:cubicBezTo>
                    <a:pt x="126730" y="6883"/>
                    <a:pt x="126663" y="6864"/>
                    <a:pt x="126608" y="6846"/>
                  </a:cubicBezTo>
                  <a:cubicBezTo>
                    <a:pt x="126546" y="6846"/>
                    <a:pt x="126485" y="6855"/>
                    <a:pt x="126423" y="6855"/>
                  </a:cubicBezTo>
                  <a:cubicBezTo>
                    <a:pt x="126330" y="6855"/>
                    <a:pt x="126238" y="6836"/>
                    <a:pt x="126145" y="6743"/>
                  </a:cubicBezTo>
                  <a:lnTo>
                    <a:pt x="126068" y="6743"/>
                  </a:lnTo>
                  <a:cubicBezTo>
                    <a:pt x="126044" y="6850"/>
                    <a:pt x="126009" y="6886"/>
                    <a:pt x="125969" y="6886"/>
                  </a:cubicBezTo>
                  <a:cubicBezTo>
                    <a:pt x="125921" y="6886"/>
                    <a:pt x="125866" y="6836"/>
                    <a:pt x="125810" y="6795"/>
                  </a:cubicBezTo>
                  <a:cubicBezTo>
                    <a:pt x="125810" y="6795"/>
                    <a:pt x="125759" y="6846"/>
                    <a:pt x="125733" y="6846"/>
                  </a:cubicBezTo>
                  <a:cubicBezTo>
                    <a:pt x="125623" y="6901"/>
                    <a:pt x="125512" y="6927"/>
                    <a:pt x="125402" y="6927"/>
                  </a:cubicBezTo>
                  <a:cubicBezTo>
                    <a:pt x="125306" y="6927"/>
                    <a:pt x="125211" y="6908"/>
                    <a:pt x="125115" y="6872"/>
                  </a:cubicBezTo>
                  <a:lnTo>
                    <a:pt x="124884" y="6872"/>
                  </a:lnTo>
                  <a:lnTo>
                    <a:pt x="124678" y="6949"/>
                  </a:lnTo>
                  <a:cubicBezTo>
                    <a:pt x="124664" y="6956"/>
                    <a:pt x="124652" y="6959"/>
                    <a:pt x="124641" y="6959"/>
                  </a:cubicBezTo>
                  <a:cubicBezTo>
                    <a:pt x="124613" y="6959"/>
                    <a:pt x="124594" y="6935"/>
                    <a:pt x="124575" y="6898"/>
                  </a:cubicBezTo>
                  <a:cubicBezTo>
                    <a:pt x="124498" y="6872"/>
                    <a:pt x="124395" y="6821"/>
                    <a:pt x="124317" y="6795"/>
                  </a:cubicBezTo>
                  <a:cubicBezTo>
                    <a:pt x="124240" y="6743"/>
                    <a:pt x="124189" y="6743"/>
                    <a:pt x="124112" y="6743"/>
                  </a:cubicBezTo>
                  <a:lnTo>
                    <a:pt x="124189" y="6821"/>
                  </a:lnTo>
                  <a:cubicBezTo>
                    <a:pt x="124240" y="6821"/>
                    <a:pt x="124266" y="6846"/>
                    <a:pt x="124266" y="6898"/>
                  </a:cubicBezTo>
                  <a:cubicBezTo>
                    <a:pt x="124317" y="6923"/>
                    <a:pt x="124317" y="6949"/>
                    <a:pt x="124266" y="6949"/>
                  </a:cubicBezTo>
                  <a:cubicBezTo>
                    <a:pt x="124251" y="6957"/>
                    <a:pt x="124240" y="6960"/>
                    <a:pt x="124231" y="6960"/>
                  </a:cubicBezTo>
                  <a:cubicBezTo>
                    <a:pt x="124210" y="6960"/>
                    <a:pt x="124199" y="6942"/>
                    <a:pt x="124163" y="6923"/>
                  </a:cubicBezTo>
                  <a:cubicBezTo>
                    <a:pt x="124137" y="6923"/>
                    <a:pt x="124086" y="6898"/>
                    <a:pt x="124086" y="6846"/>
                  </a:cubicBezTo>
                  <a:lnTo>
                    <a:pt x="124009" y="6846"/>
                  </a:lnTo>
                  <a:cubicBezTo>
                    <a:pt x="123942" y="6896"/>
                    <a:pt x="123865" y="6925"/>
                    <a:pt x="123784" y="6925"/>
                  </a:cubicBezTo>
                  <a:cubicBezTo>
                    <a:pt x="123739" y="6925"/>
                    <a:pt x="123694" y="6916"/>
                    <a:pt x="123648" y="6898"/>
                  </a:cubicBezTo>
                  <a:lnTo>
                    <a:pt x="123648" y="6898"/>
                  </a:lnTo>
                  <a:cubicBezTo>
                    <a:pt x="123648" y="6975"/>
                    <a:pt x="123725" y="7026"/>
                    <a:pt x="123700" y="7078"/>
                  </a:cubicBezTo>
                  <a:cubicBezTo>
                    <a:pt x="123627" y="7096"/>
                    <a:pt x="123554" y="7105"/>
                    <a:pt x="123482" y="7105"/>
                  </a:cubicBezTo>
                  <a:cubicBezTo>
                    <a:pt x="123351" y="7105"/>
                    <a:pt x="123224" y="7076"/>
                    <a:pt x="123108" y="7026"/>
                  </a:cubicBezTo>
                  <a:cubicBezTo>
                    <a:pt x="123082" y="7014"/>
                    <a:pt x="123056" y="7007"/>
                    <a:pt x="123031" y="7007"/>
                  </a:cubicBezTo>
                  <a:cubicBezTo>
                    <a:pt x="123005" y="7007"/>
                    <a:pt x="122979" y="7014"/>
                    <a:pt x="122953" y="7026"/>
                  </a:cubicBezTo>
                  <a:cubicBezTo>
                    <a:pt x="122910" y="7061"/>
                    <a:pt x="122868" y="7072"/>
                    <a:pt x="122825" y="7072"/>
                  </a:cubicBezTo>
                  <a:cubicBezTo>
                    <a:pt x="122739" y="7072"/>
                    <a:pt x="122653" y="7026"/>
                    <a:pt x="122567" y="7026"/>
                  </a:cubicBezTo>
                  <a:cubicBezTo>
                    <a:pt x="122567" y="7052"/>
                    <a:pt x="122567" y="7078"/>
                    <a:pt x="122567" y="7078"/>
                  </a:cubicBezTo>
                  <a:cubicBezTo>
                    <a:pt x="122567" y="7104"/>
                    <a:pt x="122567" y="7104"/>
                    <a:pt x="122542" y="7104"/>
                  </a:cubicBezTo>
                  <a:lnTo>
                    <a:pt x="122516" y="7104"/>
                  </a:lnTo>
                  <a:cubicBezTo>
                    <a:pt x="122464" y="7104"/>
                    <a:pt x="122439" y="7078"/>
                    <a:pt x="122413" y="7052"/>
                  </a:cubicBezTo>
                  <a:cubicBezTo>
                    <a:pt x="122413" y="7039"/>
                    <a:pt x="122406" y="7033"/>
                    <a:pt x="122400" y="7033"/>
                  </a:cubicBezTo>
                  <a:cubicBezTo>
                    <a:pt x="122394" y="7033"/>
                    <a:pt x="122387" y="7039"/>
                    <a:pt x="122387" y="7052"/>
                  </a:cubicBezTo>
                  <a:cubicBezTo>
                    <a:pt x="122348" y="7078"/>
                    <a:pt x="122303" y="7091"/>
                    <a:pt x="122262" y="7091"/>
                  </a:cubicBezTo>
                  <a:cubicBezTo>
                    <a:pt x="122220" y="7091"/>
                    <a:pt x="122181" y="7078"/>
                    <a:pt x="122155" y="7052"/>
                  </a:cubicBezTo>
                  <a:cubicBezTo>
                    <a:pt x="122052" y="6975"/>
                    <a:pt x="121950" y="6949"/>
                    <a:pt x="121821" y="6949"/>
                  </a:cubicBezTo>
                  <a:cubicBezTo>
                    <a:pt x="121769" y="6975"/>
                    <a:pt x="121718" y="7026"/>
                    <a:pt x="121666" y="7078"/>
                  </a:cubicBezTo>
                  <a:cubicBezTo>
                    <a:pt x="121641" y="7104"/>
                    <a:pt x="121641" y="7258"/>
                    <a:pt x="121538" y="7284"/>
                  </a:cubicBezTo>
                  <a:cubicBezTo>
                    <a:pt x="121386" y="7306"/>
                    <a:pt x="121252" y="7455"/>
                    <a:pt x="121090" y="7455"/>
                  </a:cubicBezTo>
                  <a:cubicBezTo>
                    <a:pt x="121060" y="7455"/>
                    <a:pt x="121029" y="7450"/>
                    <a:pt x="120997" y="7438"/>
                  </a:cubicBezTo>
                  <a:cubicBezTo>
                    <a:pt x="120976" y="7480"/>
                    <a:pt x="120956" y="7555"/>
                    <a:pt x="120907" y="7555"/>
                  </a:cubicBezTo>
                  <a:cubicBezTo>
                    <a:pt x="120896" y="7555"/>
                    <a:pt x="120883" y="7551"/>
                    <a:pt x="120868" y="7541"/>
                  </a:cubicBezTo>
                  <a:cubicBezTo>
                    <a:pt x="120791" y="7515"/>
                    <a:pt x="120708" y="7503"/>
                    <a:pt x="120624" y="7503"/>
                  </a:cubicBezTo>
                  <a:cubicBezTo>
                    <a:pt x="120540" y="7503"/>
                    <a:pt x="120457" y="7515"/>
                    <a:pt x="120379" y="7541"/>
                  </a:cubicBezTo>
                  <a:cubicBezTo>
                    <a:pt x="120341" y="7580"/>
                    <a:pt x="120289" y="7599"/>
                    <a:pt x="120241" y="7599"/>
                  </a:cubicBezTo>
                  <a:cubicBezTo>
                    <a:pt x="120193" y="7599"/>
                    <a:pt x="120148" y="7580"/>
                    <a:pt x="120122" y="7541"/>
                  </a:cubicBezTo>
                  <a:lnTo>
                    <a:pt x="120071" y="7541"/>
                  </a:lnTo>
                  <a:cubicBezTo>
                    <a:pt x="120039" y="7573"/>
                    <a:pt x="120007" y="7595"/>
                    <a:pt x="119975" y="7595"/>
                  </a:cubicBezTo>
                  <a:cubicBezTo>
                    <a:pt x="119955" y="7595"/>
                    <a:pt x="119936" y="7587"/>
                    <a:pt x="119916" y="7567"/>
                  </a:cubicBezTo>
                  <a:cubicBezTo>
                    <a:pt x="119865" y="7541"/>
                    <a:pt x="119813" y="7541"/>
                    <a:pt x="119736" y="7541"/>
                  </a:cubicBezTo>
                  <a:cubicBezTo>
                    <a:pt x="119710" y="7593"/>
                    <a:pt x="119659" y="7618"/>
                    <a:pt x="119607" y="7618"/>
                  </a:cubicBezTo>
                  <a:cubicBezTo>
                    <a:pt x="119479" y="7567"/>
                    <a:pt x="119324" y="7541"/>
                    <a:pt x="119195" y="7541"/>
                  </a:cubicBezTo>
                  <a:cubicBezTo>
                    <a:pt x="119144" y="7541"/>
                    <a:pt x="119144" y="7490"/>
                    <a:pt x="119144" y="7464"/>
                  </a:cubicBezTo>
                  <a:cubicBezTo>
                    <a:pt x="119144" y="7438"/>
                    <a:pt x="119170" y="7413"/>
                    <a:pt x="119195" y="7413"/>
                  </a:cubicBezTo>
                  <a:cubicBezTo>
                    <a:pt x="119324" y="7413"/>
                    <a:pt x="119453" y="7413"/>
                    <a:pt x="119556" y="7387"/>
                  </a:cubicBezTo>
                  <a:cubicBezTo>
                    <a:pt x="119582" y="7361"/>
                    <a:pt x="119582" y="7335"/>
                    <a:pt x="119582" y="7310"/>
                  </a:cubicBezTo>
                  <a:cubicBezTo>
                    <a:pt x="119556" y="7258"/>
                    <a:pt x="119479" y="7232"/>
                    <a:pt x="119479" y="7181"/>
                  </a:cubicBezTo>
                  <a:cubicBezTo>
                    <a:pt x="119376" y="7078"/>
                    <a:pt x="119195" y="7078"/>
                    <a:pt x="119093" y="6975"/>
                  </a:cubicBezTo>
                  <a:cubicBezTo>
                    <a:pt x="119040" y="6923"/>
                    <a:pt x="118997" y="6905"/>
                    <a:pt x="118957" y="6905"/>
                  </a:cubicBezTo>
                  <a:cubicBezTo>
                    <a:pt x="118897" y="6905"/>
                    <a:pt x="118845" y="6944"/>
                    <a:pt x="118784" y="6975"/>
                  </a:cubicBezTo>
                  <a:cubicBezTo>
                    <a:pt x="118681" y="7001"/>
                    <a:pt x="118526" y="7026"/>
                    <a:pt x="118398" y="7052"/>
                  </a:cubicBezTo>
                  <a:cubicBezTo>
                    <a:pt x="118423" y="7078"/>
                    <a:pt x="118423" y="7104"/>
                    <a:pt x="118398" y="7129"/>
                  </a:cubicBezTo>
                  <a:cubicBezTo>
                    <a:pt x="118372" y="7284"/>
                    <a:pt x="118346" y="7284"/>
                    <a:pt x="118192" y="7284"/>
                  </a:cubicBezTo>
                  <a:cubicBezTo>
                    <a:pt x="118037" y="7284"/>
                    <a:pt x="118192" y="7181"/>
                    <a:pt x="118166" y="7155"/>
                  </a:cubicBezTo>
                  <a:cubicBezTo>
                    <a:pt x="118140" y="7129"/>
                    <a:pt x="118114" y="7129"/>
                    <a:pt x="118089" y="7129"/>
                  </a:cubicBezTo>
                  <a:cubicBezTo>
                    <a:pt x="118012" y="7155"/>
                    <a:pt x="117909" y="7181"/>
                    <a:pt x="117831" y="7207"/>
                  </a:cubicBezTo>
                  <a:cubicBezTo>
                    <a:pt x="117780" y="7232"/>
                    <a:pt x="117703" y="7232"/>
                    <a:pt x="117625" y="7232"/>
                  </a:cubicBezTo>
                  <a:cubicBezTo>
                    <a:pt x="117625" y="7301"/>
                    <a:pt x="117591" y="7312"/>
                    <a:pt x="117545" y="7312"/>
                  </a:cubicBezTo>
                  <a:cubicBezTo>
                    <a:pt x="117522" y="7312"/>
                    <a:pt x="117497" y="7310"/>
                    <a:pt x="117471" y="7310"/>
                  </a:cubicBezTo>
                  <a:cubicBezTo>
                    <a:pt x="117420" y="7284"/>
                    <a:pt x="117265" y="7258"/>
                    <a:pt x="117162" y="7232"/>
                  </a:cubicBezTo>
                  <a:cubicBezTo>
                    <a:pt x="117059" y="7207"/>
                    <a:pt x="117059" y="7155"/>
                    <a:pt x="117085" y="7078"/>
                  </a:cubicBezTo>
                  <a:cubicBezTo>
                    <a:pt x="117022" y="7015"/>
                    <a:pt x="116959" y="6995"/>
                    <a:pt x="116896" y="6995"/>
                  </a:cubicBezTo>
                  <a:cubicBezTo>
                    <a:pt x="116804" y="6995"/>
                    <a:pt x="116713" y="7037"/>
                    <a:pt x="116622" y="7052"/>
                  </a:cubicBezTo>
                  <a:cubicBezTo>
                    <a:pt x="116596" y="7052"/>
                    <a:pt x="116544" y="7052"/>
                    <a:pt x="116570" y="7104"/>
                  </a:cubicBezTo>
                  <a:cubicBezTo>
                    <a:pt x="116596" y="7155"/>
                    <a:pt x="116570" y="7310"/>
                    <a:pt x="116622" y="7413"/>
                  </a:cubicBezTo>
                  <a:cubicBezTo>
                    <a:pt x="116725" y="7413"/>
                    <a:pt x="116802" y="7515"/>
                    <a:pt x="116776" y="7644"/>
                  </a:cubicBezTo>
                  <a:cubicBezTo>
                    <a:pt x="116905" y="7644"/>
                    <a:pt x="117033" y="7696"/>
                    <a:pt x="117136" y="7773"/>
                  </a:cubicBezTo>
                  <a:cubicBezTo>
                    <a:pt x="117188" y="7799"/>
                    <a:pt x="117239" y="7876"/>
                    <a:pt x="117265" y="7927"/>
                  </a:cubicBezTo>
                  <a:cubicBezTo>
                    <a:pt x="117291" y="8082"/>
                    <a:pt x="117394" y="8210"/>
                    <a:pt x="117548" y="8288"/>
                  </a:cubicBezTo>
                  <a:cubicBezTo>
                    <a:pt x="117548" y="8313"/>
                    <a:pt x="117574" y="8339"/>
                    <a:pt x="117574" y="8365"/>
                  </a:cubicBezTo>
                  <a:cubicBezTo>
                    <a:pt x="117574" y="8391"/>
                    <a:pt x="117522" y="8416"/>
                    <a:pt x="117471" y="8416"/>
                  </a:cubicBezTo>
                  <a:cubicBezTo>
                    <a:pt x="117420" y="8416"/>
                    <a:pt x="117368" y="8416"/>
                    <a:pt x="117342" y="8365"/>
                  </a:cubicBezTo>
                  <a:cubicBezTo>
                    <a:pt x="117265" y="8210"/>
                    <a:pt x="117162" y="8107"/>
                    <a:pt x="117008" y="8030"/>
                  </a:cubicBezTo>
                  <a:cubicBezTo>
                    <a:pt x="116828" y="7902"/>
                    <a:pt x="116544" y="8004"/>
                    <a:pt x="116313" y="7902"/>
                  </a:cubicBezTo>
                  <a:lnTo>
                    <a:pt x="116158" y="7927"/>
                  </a:lnTo>
                  <a:cubicBezTo>
                    <a:pt x="116107" y="7927"/>
                    <a:pt x="116055" y="7979"/>
                    <a:pt x="116107" y="8056"/>
                  </a:cubicBezTo>
                  <a:lnTo>
                    <a:pt x="116184" y="8185"/>
                  </a:lnTo>
                  <a:cubicBezTo>
                    <a:pt x="116287" y="8236"/>
                    <a:pt x="116339" y="8339"/>
                    <a:pt x="116416" y="8416"/>
                  </a:cubicBezTo>
                  <a:cubicBezTo>
                    <a:pt x="116467" y="8519"/>
                    <a:pt x="116467" y="8494"/>
                    <a:pt x="116416" y="8545"/>
                  </a:cubicBezTo>
                  <a:cubicBezTo>
                    <a:pt x="116401" y="8575"/>
                    <a:pt x="116377" y="8588"/>
                    <a:pt x="116349" y="8588"/>
                  </a:cubicBezTo>
                  <a:cubicBezTo>
                    <a:pt x="116330" y="8588"/>
                    <a:pt x="116308" y="8581"/>
                    <a:pt x="116287" y="8571"/>
                  </a:cubicBezTo>
                  <a:cubicBezTo>
                    <a:pt x="116158" y="8519"/>
                    <a:pt x="116055" y="8442"/>
                    <a:pt x="115927" y="8365"/>
                  </a:cubicBezTo>
                  <a:cubicBezTo>
                    <a:pt x="115870" y="8374"/>
                    <a:pt x="115814" y="8380"/>
                    <a:pt x="115757" y="8380"/>
                  </a:cubicBezTo>
                  <a:cubicBezTo>
                    <a:pt x="115659" y="8380"/>
                    <a:pt x="115561" y="8362"/>
                    <a:pt x="115463" y="8313"/>
                  </a:cubicBezTo>
                  <a:lnTo>
                    <a:pt x="115386" y="8391"/>
                  </a:lnTo>
                  <a:lnTo>
                    <a:pt x="115386" y="8468"/>
                  </a:lnTo>
                  <a:lnTo>
                    <a:pt x="115129" y="8545"/>
                  </a:lnTo>
                  <a:cubicBezTo>
                    <a:pt x="115077" y="8494"/>
                    <a:pt x="115026" y="8416"/>
                    <a:pt x="114949" y="8416"/>
                  </a:cubicBezTo>
                  <a:cubicBezTo>
                    <a:pt x="114949" y="8442"/>
                    <a:pt x="114949" y="8468"/>
                    <a:pt x="114974" y="8468"/>
                  </a:cubicBezTo>
                  <a:cubicBezTo>
                    <a:pt x="115052" y="8545"/>
                    <a:pt x="115026" y="8674"/>
                    <a:pt x="114923" y="8699"/>
                  </a:cubicBezTo>
                  <a:cubicBezTo>
                    <a:pt x="114871" y="8828"/>
                    <a:pt x="114794" y="8957"/>
                    <a:pt x="114691" y="9034"/>
                  </a:cubicBezTo>
                  <a:cubicBezTo>
                    <a:pt x="114676" y="9044"/>
                    <a:pt x="114663" y="9048"/>
                    <a:pt x="114653" y="9048"/>
                  </a:cubicBezTo>
                  <a:cubicBezTo>
                    <a:pt x="114612" y="9048"/>
                    <a:pt x="114604" y="8983"/>
                    <a:pt x="114563" y="8983"/>
                  </a:cubicBezTo>
                  <a:cubicBezTo>
                    <a:pt x="114563" y="9034"/>
                    <a:pt x="114511" y="9060"/>
                    <a:pt x="114460" y="9060"/>
                  </a:cubicBezTo>
                  <a:cubicBezTo>
                    <a:pt x="114382" y="9034"/>
                    <a:pt x="114331" y="8983"/>
                    <a:pt x="114305" y="8905"/>
                  </a:cubicBezTo>
                  <a:lnTo>
                    <a:pt x="114305" y="8751"/>
                  </a:lnTo>
                  <a:cubicBezTo>
                    <a:pt x="114254" y="8725"/>
                    <a:pt x="114202" y="8712"/>
                    <a:pt x="114151" y="8712"/>
                  </a:cubicBezTo>
                  <a:cubicBezTo>
                    <a:pt x="114099" y="8712"/>
                    <a:pt x="114048" y="8725"/>
                    <a:pt x="113996" y="8751"/>
                  </a:cubicBezTo>
                  <a:cubicBezTo>
                    <a:pt x="113996" y="8828"/>
                    <a:pt x="114022" y="8931"/>
                    <a:pt x="113919" y="8957"/>
                  </a:cubicBezTo>
                  <a:lnTo>
                    <a:pt x="113842" y="8957"/>
                  </a:lnTo>
                  <a:cubicBezTo>
                    <a:pt x="113816" y="9008"/>
                    <a:pt x="113765" y="9034"/>
                    <a:pt x="113713" y="9034"/>
                  </a:cubicBezTo>
                  <a:cubicBezTo>
                    <a:pt x="113610" y="9008"/>
                    <a:pt x="113507" y="8931"/>
                    <a:pt x="113456" y="8802"/>
                  </a:cubicBezTo>
                  <a:cubicBezTo>
                    <a:pt x="113379" y="8751"/>
                    <a:pt x="113353" y="8674"/>
                    <a:pt x="113353" y="8571"/>
                  </a:cubicBezTo>
                  <a:cubicBezTo>
                    <a:pt x="113327" y="8571"/>
                    <a:pt x="113276" y="8545"/>
                    <a:pt x="113276" y="8494"/>
                  </a:cubicBezTo>
                  <a:cubicBezTo>
                    <a:pt x="113238" y="8456"/>
                    <a:pt x="113173" y="8432"/>
                    <a:pt x="113110" y="8432"/>
                  </a:cubicBezTo>
                  <a:cubicBezTo>
                    <a:pt x="113087" y="8432"/>
                    <a:pt x="113065" y="8435"/>
                    <a:pt x="113044" y="8442"/>
                  </a:cubicBezTo>
                  <a:cubicBezTo>
                    <a:pt x="112992" y="8442"/>
                    <a:pt x="112941" y="8494"/>
                    <a:pt x="112890" y="8519"/>
                  </a:cubicBezTo>
                  <a:lnTo>
                    <a:pt x="112838" y="8519"/>
                  </a:lnTo>
                  <a:cubicBezTo>
                    <a:pt x="112684" y="8519"/>
                    <a:pt x="112684" y="8519"/>
                    <a:pt x="112709" y="8648"/>
                  </a:cubicBezTo>
                  <a:cubicBezTo>
                    <a:pt x="112709" y="8699"/>
                    <a:pt x="112709" y="8725"/>
                    <a:pt x="112658" y="8751"/>
                  </a:cubicBezTo>
                  <a:lnTo>
                    <a:pt x="112581" y="8751"/>
                  </a:lnTo>
                  <a:cubicBezTo>
                    <a:pt x="112555" y="8699"/>
                    <a:pt x="112529" y="8674"/>
                    <a:pt x="112478" y="8622"/>
                  </a:cubicBezTo>
                  <a:cubicBezTo>
                    <a:pt x="112465" y="8609"/>
                    <a:pt x="112439" y="8596"/>
                    <a:pt x="112413" y="8596"/>
                  </a:cubicBezTo>
                  <a:cubicBezTo>
                    <a:pt x="112388" y="8596"/>
                    <a:pt x="112362" y="8609"/>
                    <a:pt x="112349" y="8648"/>
                  </a:cubicBezTo>
                  <a:cubicBezTo>
                    <a:pt x="112332" y="8717"/>
                    <a:pt x="112303" y="8751"/>
                    <a:pt x="112263" y="8751"/>
                  </a:cubicBezTo>
                  <a:cubicBezTo>
                    <a:pt x="112243" y="8751"/>
                    <a:pt x="112220" y="8742"/>
                    <a:pt x="112195" y="8725"/>
                  </a:cubicBezTo>
                  <a:cubicBezTo>
                    <a:pt x="112143" y="8725"/>
                    <a:pt x="112117" y="8674"/>
                    <a:pt x="112092" y="8674"/>
                  </a:cubicBezTo>
                  <a:cubicBezTo>
                    <a:pt x="112006" y="8609"/>
                    <a:pt x="111951" y="8576"/>
                    <a:pt x="111913" y="8576"/>
                  </a:cubicBezTo>
                  <a:cubicBezTo>
                    <a:pt x="111860" y="8576"/>
                    <a:pt x="111839" y="8641"/>
                    <a:pt x="111809" y="8777"/>
                  </a:cubicBezTo>
                  <a:cubicBezTo>
                    <a:pt x="111778" y="8837"/>
                    <a:pt x="111748" y="8862"/>
                    <a:pt x="111713" y="8862"/>
                  </a:cubicBezTo>
                  <a:cubicBezTo>
                    <a:pt x="111688" y="8862"/>
                    <a:pt x="111660" y="8849"/>
                    <a:pt x="111628" y="8828"/>
                  </a:cubicBezTo>
                  <a:cubicBezTo>
                    <a:pt x="111551" y="8828"/>
                    <a:pt x="111474" y="8854"/>
                    <a:pt x="111397" y="8880"/>
                  </a:cubicBezTo>
                  <a:cubicBezTo>
                    <a:pt x="111371" y="8905"/>
                    <a:pt x="111191" y="8983"/>
                    <a:pt x="111345" y="8983"/>
                  </a:cubicBezTo>
                  <a:cubicBezTo>
                    <a:pt x="111397" y="8983"/>
                    <a:pt x="111525" y="8983"/>
                    <a:pt x="111551" y="9034"/>
                  </a:cubicBezTo>
                  <a:cubicBezTo>
                    <a:pt x="111558" y="9048"/>
                    <a:pt x="111577" y="9053"/>
                    <a:pt x="111602" y="9053"/>
                  </a:cubicBezTo>
                  <a:cubicBezTo>
                    <a:pt x="111642" y="9053"/>
                    <a:pt x="111697" y="9041"/>
                    <a:pt x="111742" y="9041"/>
                  </a:cubicBezTo>
                  <a:cubicBezTo>
                    <a:pt x="111770" y="9041"/>
                    <a:pt x="111794" y="9046"/>
                    <a:pt x="111809" y="9060"/>
                  </a:cubicBezTo>
                  <a:cubicBezTo>
                    <a:pt x="111860" y="9111"/>
                    <a:pt x="111731" y="9111"/>
                    <a:pt x="111654" y="9111"/>
                  </a:cubicBezTo>
                  <a:cubicBezTo>
                    <a:pt x="111577" y="9111"/>
                    <a:pt x="111500" y="9137"/>
                    <a:pt x="111448" y="9137"/>
                  </a:cubicBezTo>
                  <a:cubicBezTo>
                    <a:pt x="111422" y="9150"/>
                    <a:pt x="111397" y="9156"/>
                    <a:pt x="111371" y="9156"/>
                  </a:cubicBezTo>
                  <a:cubicBezTo>
                    <a:pt x="111345" y="9156"/>
                    <a:pt x="111319" y="9150"/>
                    <a:pt x="111294" y="9137"/>
                  </a:cubicBezTo>
                  <a:lnTo>
                    <a:pt x="111114" y="9137"/>
                  </a:lnTo>
                  <a:cubicBezTo>
                    <a:pt x="111071" y="9163"/>
                    <a:pt x="111033" y="9171"/>
                    <a:pt x="110998" y="9171"/>
                  </a:cubicBezTo>
                  <a:cubicBezTo>
                    <a:pt x="110928" y="9171"/>
                    <a:pt x="110865" y="9137"/>
                    <a:pt x="110779" y="9137"/>
                  </a:cubicBezTo>
                  <a:lnTo>
                    <a:pt x="110650" y="9137"/>
                  </a:lnTo>
                  <a:cubicBezTo>
                    <a:pt x="110587" y="9179"/>
                    <a:pt x="110524" y="9221"/>
                    <a:pt x="110461" y="9221"/>
                  </a:cubicBezTo>
                  <a:cubicBezTo>
                    <a:pt x="110447" y="9221"/>
                    <a:pt x="110433" y="9219"/>
                    <a:pt x="110419" y="9214"/>
                  </a:cubicBezTo>
                  <a:lnTo>
                    <a:pt x="109930" y="9214"/>
                  </a:lnTo>
                  <a:cubicBezTo>
                    <a:pt x="109878" y="9214"/>
                    <a:pt x="109775" y="9214"/>
                    <a:pt x="109775" y="9137"/>
                  </a:cubicBezTo>
                  <a:cubicBezTo>
                    <a:pt x="109775" y="9079"/>
                    <a:pt x="109819" y="9050"/>
                    <a:pt x="109873" y="9050"/>
                  </a:cubicBezTo>
                  <a:cubicBezTo>
                    <a:pt x="109891" y="9050"/>
                    <a:pt x="109910" y="9053"/>
                    <a:pt x="109930" y="9060"/>
                  </a:cubicBezTo>
                  <a:lnTo>
                    <a:pt x="110007" y="9060"/>
                  </a:lnTo>
                  <a:lnTo>
                    <a:pt x="110007" y="8931"/>
                  </a:lnTo>
                  <a:lnTo>
                    <a:pt x="110007" y="8905"/>
                  </a:lnTo>
                  <a:cubicBezTo>
                    <a:pt x="109930" y="8905"/>
                    <a:pt x="109878" y="8905"/>
                    <a:pt x="109827" y="8854"/>
                  </a:cubicBezTo>
                  <a:lnTo>
                    <a:pt x="109775" y="8854"/>
                  </a:lnTo>
                  <a:cubicBezTo>
                    <a:pt x="109756" y="8892"/>
                    <a:pt x="109710" y="8915"/>
                    <a:pt x="109666" y="8915"/>
                  </a:cubicBezTo>
                  <a:cubicBezTo>
                    <a:pt x="109650" y="8915"/>
                    <a:pt x="109635" y="8912"/>
                    <a:pt x="109621" y="8905"/>
                  </a:cubicBezTo>
                  <a:lnTo>
                    <a:pt x="109621" y="8931"/>
                  </a:lnTo>
                  <a:cubicBezTo>
                    <a:pt x="109621" y="9008"/>
                    <a:pt x="109646" y="9111"/>
                    <a:pt x="109544" y="9137"/>
                  </a:cubicBezTo>
                  <a:lnTo>
                    <a:pt x="109466" y="9137"/>
                  </a:lnTo>
                  <a:cubicBezTo>
                    <a:pt x="109415" y="9150"/>
                    <a:pt x="109363" y="9156"/>
                    <a:pt x="109312" y="9156"/>
                  </a:cubicBezTo>
                  <a:cubicBezTo>
                    <a:pt x="109260" y="9156"/>
                    <a:pt x="109209" y="9150"/>
                    <a:pt x="109157" y="9137"/>
                  </a:cubicBezTo>
                  <a:cubicBezTo>
                    <a:pt x="109183" y="9060"/>
                    <a:pt x="109260" y="9034"/>
                    <a:pt x="109338" y="9034"/>
                  </a:cubicBezTo>
                  <a:cubicBezTo>
                    <a:pt x="109348" y="9038"/>
                    <a:pt x="109358" y="9039"/>
                    <a:pt x="109367" y="9039"/>
                  </a:cubicBezTo>
                  <a:cubicBezTo>
                    <a:pt x="109422" y="9039"/>
                    <a:pt x="109444" y="8975"/>
                    <a:pt x="109466" y="8931"/>
                  </a:cubicBezTo>
                  <a:lnTo>
                    <a:pt x="109003" y="8931"/>
                  </a:lnTo>
                  <a:cubicBezTo>
                    <a:pt x="109003" y="8957"/>
                    <a:pt x="109003" y="8983"/>
                    <a:pt x="109003" y="9008"/>
                  </a:cubicBezTo>
                  <a:cubicBezTo>
                    <a:pt x="108988" y="9111"/>
                    <a:pt x="108965" y="9155"/>
                    <a:pt x="108924" y="9155"/>
                  </a:cubicBezTo>
                  <a:cubicBezTo>
                    <a:pt x="108894" y="9155"/>
                    <a:pt x="108852" y="9130"/>
                    <a:pt x="108797" y="9085"/>
                  </a:cubicBezTo>
                  <a:lnTo>
                    <a:pt x="108771" y="8931"/>
                  </a:lnTo>
                  <a:lnTo>
                    <a:pt x="108720" y="8931"/>
                  </a:lnTo>
                  <a:cubicBezTo>
                    <a:pt x="108681" y="8983"/>
                    <a:pt x="108630" y="9008"/>
                    <a:pt x="108582" y="9008"/>
                  </a:cubicBezTo>
                  <a:cubicBezTo>
                    <a:pt x="108533" y="9008"/>
                    <a:pt x="108488" y="8983"/>
                    <a:pt x="108462" y="8931"/>
                  </a:cubicBezTo>
                  <a:cubicBezTo>
                    <a:pt x="108424" y="8905"/>
                    <a:pt x="108379" y="8892"/>
                    <a:pt x="108337" y="8892"/>
                  </a:cubicBezTo>
                  <a:cubicBezTo>
                    <a:pt x="108295" y="8892"/>
                    <a:pt x="108257" y="8905"/>
                    <a:pt x="108231" y="8931"/>
                  </a:cubicBezTo>
                  <a:lnTo>
                    <a:pt x="108231" y="9008"/>
                  </a:lnTo>
                  <a:cubicBezTo>
                    <a:pt x="108231" y="9034"/>
                    <a:pt x="108154" y="9111"/>
                    <a:pt x="108102" y="9111"/>
                  </a:cubicBezTo>
                  <a:cubicBezTo>
                    <a:pt x="108076" y="9085"/>
                    <a:pt x="108102" y="9060"/>
                    <a:pt x="108076" y="9008"/>
                  </a:cubicBezTo>
                  <a:cubicBezTo>
                    <a:pt x="108051" y="8983"/>
                    <a:pt x="108025" y="8983"/>
                    <a:pt x="107999" y="8957"/>
                  </a:cubicBezTo>
                  <a:cubicBezTo>
                    <a:pt x="107973" y="8931"/>
                    <a:pt x="107948" y="8931"/>
                    <a:pt x="107922" y="8931"/>
                  </a:cubicBezTo>
                  <a:cubicBezTo>
                    <a:pt x="107922" y="8983"/>
                    <a:pt x="107896" y="8983"/>
                    <a:pt x="107845" y="8983"/>
                  </a:cubicBezTo>
                  <a:cubicBezTo>
                    <a:pt x="107781" y="8966"/>
                    <a:pt x="107717" y="8930"/>
                    <a:pt x="107646" y="8930"/>
                  </a:cubicBezTo>
                  <a:cubicBezTo>
                    <a:pt x="107604" y="8930"/>
                    <a:pt x="107559" y="8944"/>
                    <a:pt x="107510" y="8983"/>
                  </a:cubicBezTo>
                  <a:cubicBezTo>
                    <a:pt x="107510" y="8983"/>
                    <a:pt x="107459" y="8983"/>
                    <a:pt x="107433" y="8957"/>
                  </a:cubicBezTo>
                  <a:cubicBezTo>
                    <a:pt x="107381" y="8931"/>
                    <a:pt x="107343" y="8912"/>
                    <a:pt x="107307" y="8912"/>
                  </a:cubicBezTo>
                  <a:cubicBezTo>
                    <a:pt x="107272" y="8912"/>
                    <a:pt x="107240" y="8931"/>
                    <a:pt x="107201" y="8983"/>
                  </a:cubicBezTo>
                  <a:cubicBezTo>
                    <a:pt x="107176" y="9034"/>
                    <a:pt x="107124" y="9034"/>
                    <a:pt x="107073" y="9060"/>
                  </a:cubicBezTo>
                  <a:cubicBezTo>
                    <a:pt x="107021" y="9085"/>
                    <a:pt x="107047" y="9085"/>
                    <a:pt x="107073" y="9111"/>
                  </a:cubicBezTo>
                  <a:cubicBezTo>
                    <a:pt x="107098" y="9111"/>
                    <a:pt x="107124" y="9111"/>
                    <a:pt x="107150" y="9137"/>
                  </a:cubicBezTo>
                  <a:lnTo>
                    <a:pt x="107279" y="9137"/>
                  </a:lnTo>
                  <a:cubicBezTo>
                    <a:pt x="107304" y="9124"/>
                    <a:pt x="107324" y="9118"/>
                    <a:pt x="107343" y="9118"/>
                  </a:cubicBezTo>
                  <a:cubicBezTo>
                    <a:pt x="107362" y="9118"/>
                    <a:pt x="107381" y="9124"/>
                    <a:pt x="107407" y="9137"/>
                  </a:cubicBezTo>
                  <a:cubicBezTo>
                    <a:pt x="107420" y="9137"/>
                    <a:pt x="107452" y="9124"/>
                    <a:pt x="107481" y="9124"/>
                  </a:cubicBezTo>
                  <a:cubicBezTo>
                    <a:pt x="107510" y="9124"/>
                    <a:pt x="107536" y="9137"/>
                    <a:pt x="107536" y="9188"/>
                  </a:cubicBezTo>
                  <a:cubicBezTo>
                    <a:pt x="107536" y="9188"/>
                    <a:pt x="107459" y="9240"/>
                    <a:pt x="107407" y="9240"/>
                  </a:cubicBezTo>
                  <a:cubicBezTo>
                    <a:pt x="107356" y="9240"/>
                    <a:pt x="107330" y="9214"/>
                    <a:pt x="107304" y="9214"/>
                  </a:cubicBezTo>
                  <a:cubicBezTo>
                    <a:pt x="107263" y="9269"/>
                    <a:pt x="107199" y="9295"/>
                    <a:pt x="107133" y="9295"/>
                  </a:cubicBezTo>
                  <a:cubicBezTo>
                    <a:pt x="107076" y="9295"/>
                    <a:pt x="107017" y="9276"/>
                    <a:pt x="106970" y="9240"/>
                  </a:cubicBezTo>
                  <a:cubicBezTo>
                    <a:pt x="106918" y="9214"/>
                    <a:pt x="106867" y="9188"/>
                    <a:pt x="106815" y="9137"/>
                  </a:cubicBezTo>
                  <a:cubicBezTo>
                    <a:pt x="106789" y="9111"/>
                    <a:pt x="106764" y="9085"/>
                    <a:pt x="106738" y="9085"/>
                  </a:cubicBezTo>
                  <a:cubicBezTo>
                    <a:pt x="106609" y="9034"/>
                    <a:pt x="106481" y="8983"/>
                    <a:pt x="106352" y="8931"/>
                  </a:cubicBezTo>
                  <a:cubicBezTo>
                    <a:pt x="106352" y="8983"/>
                    <a:pt x="106300" y="9034"/>
                    <a:pt x="106352" y="9085"/>
                  </a:cubicBezTo>
                  <a:cubicBezTo>
                    <a:pt x="106378" y="9085"/>
                    <a:pt x="106403" y="9137"/>
                    <a:pt x="106403" y="9188"/>
                  </a:cubicBezTo>
                  <a:cubicBezTo>
                    <a:pt x="106429" y="9214"/>
                    <a:pt x="106429" y="9240"/>
                    <a:pt x="106403" y="9266"/>
                  </a:cubicBezTo>
                  <a:cubicBezTo>
                    <a:pt x="106378" y="9279"/>
                    <a:pt x="106358" y="9285"/>
                    <a:pt x="106339" y="9285"/>
                  </a:cubicBezTo>
                  <a:cubicBezTo>
                    <a:pt x="106320" y="9285"/>
                    <a:pt x="106300" y="9279"/>
                    <a:pt x="106275" y="9266"/>
                  </a:cubicBezTo>
                  <a:cubicBezTo>
                    <a:pt x="106223" y="9266"/>
                    <a:pt x="106249" y="9214"/>
                    <a:pt x="106275" y="9188"/>
                  </a:cubicBezTo>
                  <a:cubicBezTo>
                    <a:pt x="106275" y="9137"/>
                    <a:pt x="106300" y="9111"/>
                    <a:pt x="106275" y="9060"/>
                  </a:cubicBezTo>
                  <a:cubicBezTo>
                    <a:pt x="106249" y="9034"/>
                    <a:pt x="106223" y="9008"/>
                    <a:pt x="106197" y="8983"/>
                  </a:cubicBezTo>
                  <a:cubicBezTo>
                    <a:pt x="106146" y="9034"/>
                    <a:pt x="106095" y="9085"/>
                    <a:pt x="106043" y="9163"/>
                  </a:cubicBezTo>
                  <a:cubicBezTo>
                    <a:pt x="106043" y="9230"/>
                    <a:pt x="106004" y="9296"/>
                    <a:pt x="105927" y="9296"/>
                  </a:cubicBezTo>
                  <a:cubicBezTo>
                    <a:pt x="105915" y="9296"/>
                    <a:pt x="105902" y="9295"/>
                    <a:pt x="105889" y="9291"/>
                  </a:cubicBezTo>
                  <a:cubicBezTo>
                    <a:pt x="105855" y="9341"/>
                    <a:pt x="105822" y="9370"/>
                    <a:pt x="105789" y="9370"/>
                  </a:cubicBezTo>
                  <a:cubicBezTo>
                    <a:pt x="105771" y="9370"/>
                    <a:pt x="105752" y="9361"/>
                    <a:pt x="105734" y="9343"/>
                  </a:cubicBezTo>
                  <a:cubicBezTo>
                    <a:pt x="105657" y="9317"/>
                    <a:pt x="105657" y="9214"/>
                    <a:pt x="105708" y="9163"/>
                  </a:cubicBezTo>
                  <a:cubicBezTo>
                    <a:pt x="105708" y="9163"/>
                    <a:pt x="105734" y="9111"/>
                    <a:pt x="105708" y="9111"/>
                  </a:cubicBezTo>
                  <a:cubicBezTo>
                    <a:pt x="105708" y="9111"/>
                    <a:pt x="105686" y="9100"/>
                    <a:pt x="105655" y="9100"/>
                  </a:cubicBezTo>
                  <a:cubicBezTo>
                    <a:pt x="105640" y="9100"/>
                    <a:pt x="105623" y="9103"/>
                    <a:pt x="105606" y="9111"/>
                  </a:cubicBezTo>
                  <a:cubicBezTo>
                    <a:pt x="105606" y="9137"/>
                    <a:pt x="105580" y="9137"/>
                    <a:pt x="105554" y="9163"/>
                  </a:cubicBezTo>
                  <a:cubicBezTo>
                    <a:pt x="105532" y="9207"/>
                    <a:pt x="105510" y="9271"/>
                    <a:pt x="105471" y="9271"/>
                  </a:cubicBezTo>
                  <a:cubicBezTo>
                    <a:pt x="105465" y="9271"/>
                    <a:pt x="105458" y="9269"/>
                    <a:pt x="105451" y="9266"/>
                  </a:cubicBezTo>
                  <a:cubicBezTo>
                    <a:pt x="105400" y="9240"/>
                    <a:pt x="105451" y="9137"/>
                    <a:pt x="105400" y="9085"/>
                  </a:cubicBezTo>
                  <a:cubicBezTo>
                    <a:pt x="105348" y="9034"/>
                    <a:pt x="105245" y="9034"/>
                    <a:pt x="105168" y="9008"/>
                  </a:cubicBezTo>
                  <a:cubicBezTo>
                    <a:pt x="105142" y="8983"/>
                    <a:pt x="105116" y="8983"/>
                    <a:pt x="105065" y="8957"/>
                  </a:cubicBezTo>
                  <a:cubicBezTo>
                    <a:pt x="105044" y="8967"/>
                    <a:pt x="105022" y="8974"/>
                    <a:pt x="105001" y="8974"/>
                  </a:cubicBezTo>
                  <a:cubicBezTo>
                    <a:pt x="104971" y="8974"/>
                    <a:pt x="104941" y="8961"/>
                    <a:pt x="104911" y="8931"/>
                  </a:cubicBezTo>
                  <a:cubicBezTo>
                    <a:pt x="104887" y="8896"/>
                    <a:pt x="104869" y="8882"/>
                    <a:pt x="104857" y="8882"/>
                  </a:cubicBezTo>
                  <a:cubicBezTo>
                    <a:pt x="104841" y="8882"/>
                    <a:pt x="104833" y="8903"/>
                    <a:pt x="104833" y="8931"/>
                  </a:cubicBezTo>
                  <a:cubicBezTo>
                    <a:pt x="104833" y="9008"/>
                    <a:pt x="104801" y="9028"/>
                    <a:pt x="104759" y="9028"/>
                  </a:cubicBezTo>
                  <a:cubicBezTo>
                    <a:pt x="104718" y="9028"/>
                    <a:pt x="104666" y="9008"/>
                    <a:pt x="104627" y="9008"/>
                  </a:cubicBezTo>
                  <a:cubicBezTo>
                    <a:pt x="104550" y="9034"/>
                    <a:pt x="104499" y="9060"/>
                    <a:pt x="104473" y="9163"/>
                  </a:cubicBezTo>
                  <a:cubicBezTo>
                    <a:pt x="104447" y="9240"/>
                    <a:pt x="104344" y="9291"/>
                    <a:pt x="104241" y="9369"/>
                  </a:cubicBezTo>
                  <a:cubicBezTo>
                    <a:pt x="104206" y="9386"/>
                    <a:pt x="104183" y="9416"/>
                    <a:pt x="104155" y="9416"/>
                  </a:cubicBezTo>
                  <a:cubicBezTo>
                    <a:pt x="104142" y="9416"/>
                    <a:pt x="104129" y="9410"/>
                    <a:pt x="104113" y="9394"/>
                  </a:cubicBezTo>
                  <a:cubicBezTo>
                    <a:pt x="104087" y="9343"/>
                    <a:pt x="104113" y="9317"/>
                    <a:pt x="104113" y="9266"/>
                  </a:cubicBezTo>
                  <a:cubicBezTo>
                    <a:pt x="104138" y="9214"/>
                    <a:pt x="104138" y="9188"/>
                    <a:pt x="104113" y="9163"/>
                  </a:cubicBezTo>
                  <a:cubicBezTo>
                    <a:pt x="104113" y="9113"/>
                    <a:pt x="104080" y="9084"/>
                    <a:pt x="104037" y="9084"/>
                  </a:cubicBezTo>
                  <a:cubicBezTo>
                    <a:pt x="104013" y="9084"/>
                    <a:pt x="103986" y="9093"/>
                    <a:pt x="103958" y="9111"/>
                  </a:cubicBezTo>
                  <a:cubicBezTo>
                    <a:pt x="103911" y="9159"/>
                    <a:pt x="103841" y="9294"/>
                    <a:pt x="103790" y="9294"/>
                  </a:cubicBezTo>
                  <a:cubicBezTo>
                    <a:pt x="103786" y="9294"/>
                    <a:pt x="103782" y="9293"/>
                    <a:pt x="103778" y="9291"/>
                  </a:cubicBezTo>
                  <a:cubicBezTo>
                    <a:pt x="103752" y="9266"/>
                    <a:pt x="103727" y="9240"/>
                    <a:pt x="103727" y="9214"/>
                  </a:cubicBezTo>
                  <a:cubicBezTo>
                    <a:pt x="103727" y="9137"/>
                    <a:pt x="103701" y="9085"/>
                    <a:pt x="103675" y="9060"/>
                  </a:cubicBezTo>
                  <a:cubicBezTo>
                    <a:pt x="103656" y="9021"/>
                    <a:pt x="103636" y="9008"/>
                    <a:pt x="103618" y="9008"/>
                  </a:cubicBezTo>
                  <a:cubicBezTo>
                    <a:pt x="103588" y="9008"/>
                    <a:pt x="103562" y="9044"/>
                    <a:pt x="103546" y="9060"/>
                  </a:cubicBezTo>
                  <a:cubicBezTo>
                    <a:pt x="103546" y="9111"/>
                    <a:pt x="103521" y="9188"/>
                    <a:pt x="103546" y="9214"/>
                  </a:cubicBezTo>
                  <a:cubicBezTo>
                    <a:pt x="103598" y="9291"/>
                    <a:pt x="103598" y="9343"/>
                    <a:pt x="103546" y="9420"/>
                  </a:cubicBezTo>
                  <a:cubicBezTo>
                    <a:pt x="103521" y="9420"/>
                    <a:pt x="103495" y="9446"/>
                    <a:pt x="103469" y="9446"/>
                  </a:cubicBezTo>
                  <a:cubicBezTo>
                    <a:pt x="103396" y="9494"/>
                    <a:pt x="103358" y="9520"/>
                    <a:pt x="103324" y="9520"/>
                  </a:cubicBezTo>
                  <a:cubicBezTo>
                    <a:pt x="103286" y="9520"/>
                    <a:pt x="103254" y="9488"/>
                    <a:pt x="103186" y="9420"/>
                  </a:cubicBezTo>
                  <a:lnTo>
                    <a:pt x="103135" y="9369"/>
                  </a:lnTo>
                  <a:cubicBezTo>
                    <a:pt x="103109" y="9369"/>
                    <a:pt x="103083" y="9369"/>
                    <a:pt x="103057" y="9394"/>
                  </a:cubicBezTo>
                  <a:cubicBezTo>
                    <a:pt x="103057" y="9439"/>
                    <a:pt x="103000" y="9502"/>
                    <a:pt x="102951" y="9502"/>
                  </a:cubicBezTo>
                  <a:cubicBezTo>
                    <a:pt x="102943" y="9502"/>
                    <a:pt x="102936" y="9501"/>
                    <a:pt x="102929" y="9497"/>
                  </a:cubicBezTo>
                  <a:cubicBezTo>
                    <a:pt x="102910" y="9478"/>
                    <a:pt x="102884" y="9473"/>
                    <a:pt x="102854" y="9473"/>
                  </a:cubicBezTo>
                  <a:cubicBezTo>
                    <a:pt x="102823" y="9473"/>
                    <a:pt x="102787" y="9479"/>
                    <a:pt x="102753" y="9479"/>
                  </a:cubicBezTo>
                  <a:cubicBezTo>
                    <a:pt x="102733" y="9479"/>
                    <a:pt x="102715" y="9477"/>
                    <a:pt x="102697" y="9472"/>
                  </a:cubicBezTo>
                  <a:cubicBezTo>
                    <a:pt x="102646" y="9441"/>
                    <a:pt x="102596" y="9427"/>
                    <a:pt x="102546" y="9427"/>
                  </a:cubicBezTo>
                  <a:cubicBezTo>
                    <a:pt x="102471" y="9427"/>
                    <a:pt x="102399" y="9461"/>
                    <a:pt x="102337" y="9523"/>
                  </a:cubicBezTo>
                  <a:cubicBezTo>
                    <a:pt x="102329" y="9538"/>
                    <a:pt x="102319" y="9544"/>
                    <a:pt x="102309" y="9544"/>
                  </a:cubicBezTo>
                  <a:cubicBezTo>
                    <a:pt x="102283" y="9544"/>
                    <a:pt x="102252" y="9508"/>
                    <a:pt x="102234" y="9472"/>
                  </a:cubicBezTo>
                  <a:cubicBezTo>
                    <a:pt x="102220" y="9416"/>
                    <a:pt x="102206" y="9391"/>
                    <a:pt x="102184" y="9391"/>
                  </a:cubicBezTo>
                  <a:cubicBezTo>
                    <a:pt x="102166" y="9391"/>
                    <a:pt x="102141" y="9410"/>
                    <a:pt x="102105" y="9446"/>
                  </a:cubicBezTo>
                  <a:cubicBezTo>
                    <a:pt x="102079" y="9497"/>
                    <a:pt x="102028" y="9549"/>
                    <a:pt x="101951" y="9549"/>
                  </a:cubicBezTo>
                  <a:cubicBezTo>
                    <a:pt x="101899" y="9523"/>
                    <a:pt x="101899" y="9472"/>
                    <a:pt x="101899" y="9420"/>
                  </a:cubicBezTo>
                  <a:lnTo>
                    <a:pt x="101745" y="9497"/>
                  </a:lnTo>
                  <a:cubicBezTo>
                    <a:pt x="101719" y="9549"/>
                    <a:pt x="101667" y="9574"/>
                    <a:pt x="101590" y="9600"/>
                  </a:cubicBezTo>
                  <a:cubicBezTo>
                    <a:pt x="101539" y="9639"/>
                    <a:pt x="101468" y="9658"/>
                    <a:pt x="101394" y="9658"/>
                  </a:cubicBezTo>
                  <a:cubicBezTo>
                    <a:pt x="101320" y="9658"/>
                    <a:pt x="101243" y="9639"/>
                    <a:pt x="101178" y="9600"/>
                  </a:cubicBezTo>
                  <a:cubicBezTo>
                    <a:pt x="101157" y="9615"/>
                    <a:pt x="101133" y="9621"/>
                    <a:pt x="101110" y="9621"/>
                  </a:cubicBezTo>
                  <a:cubicBezTo>
                    <a:pt x="101050" y="9621"/>
                    <a:pt x="100991" y="9579"/>
                    <a:pt x="100973" y="9523"/>
                  </a:cubicBezTo>
                  <a:cubicBezTo>
                    <a:pt x="100973" y="9549"/>
                    <a:pt x="100973" y="9574"/>
                    <a:pt x="100973" y="9600"/>
                  </a:cubicBezTo>
                  <a:cubicBezTo>
                    <a:pt x="100954" y="9618"/>
                    <a:pt x="100936" y="9637"/>
                    <a:pt x="100909" y="9637"/>
                  </a:cubicBezTo>
                  <a:cubicBezTo>
                    <a:pt x="100898" y="9637"/>
                    <a:pt x="100885" y="9634"/>
                    <a:pt x="100870" y="9626"/>
                  </a:cubicBezTo>
                  <a:cubicBezTo>
                    <a:pt x="100844" y="9600"/>
                    <a:pt x="100844" y="9549"/>
                    <a:pt x="100870" y="9523"/>
                  </a:cubicBezTo>
                  <a:lnTo>
                    <a:pt x="100870" y="9369"/>
                  </a:lnTo>
                  <a:cubicBezTo>
                    <a:pt x="100810" y="9351"/>
                    <a:pt x="100767" y="9340"/>
                    <a:pt x="100735" y="9340"/>
                  </a:cubicBezTo>
                  <a:cubicBezTo>
                    <a:pt x="100672" y="9340"/>
                    <a:pt x="100655" y="9386"/>
                    <a:pt x="100638" y="9523"/>
                  </a:cubicBezTo>
                  <a:cubicBezTo>
                    <a:pt x="100741" y="9600"/>
                    <a:pt x="100664" y="9652"/>
                    <a:pt x="100586" y="9677"/>
                  </a:cubicBezTo>
                  <a:lnTo>
                    <a:pt x="100406" y="9677"/>
                  </a:lnTo>
                  <a:cubicBezTo>
                    <a:pt x="100329" y="9677"/>
                    <a:pt x="100303" y="9626"/>
                    <a:pt x="100252" y="9600"/>
                  </a:cubicBezTo>
                  <a:cubicBezTo>
                    <a:pt x="100226" y="9613"/>
                    <a:pt x="100200" y="9620"/>
                    <a:pt x="100175" y="9620"/>
                  </a:cubicBezTo>
                  <a:cubicBezTo>
                    <a:pt x="100149" y="9620"/>
                    <a:pt x="100123" y="9613"/>
                    <a:pt x="100097" y="9600"/>
                  </a:cubicBezTo>
                  <a:cubicBezTo>
                    <a:pt x="100083" y="9597"/>
                    <a:pt x="100070" y="9595"/>
                    <a:pt x="100057" y="9595"/>
                  </a:cubicBezTo>
                  <a:cubicBezTo>
                    <a:pt x="99980" y="9595"/>
                    <a:pt x="99932" y="9655"/>
                    <a:pt x="99866" y="9677"/>
                  </a:cubicBezTo>
                  <a:cubicBezTo>
                    <a:pt x="99840" y="9684"/>
                    <a:pt x="99819" y="9687"/>
                    <a:pt x="99802" y="9687"/>
                  </a:cubicBezTo>
                  <a:cubicBezTo>
                    <a:pt x="99750" y="9687"/>
                    <a:pt x="99731" y="9658"/>
                    <a:pt x="99711" y="9600"/>
                  </a:cubicBezTo>
                  <a:lnTo>
                    <a:pt x="99711" y="9523"/>
                  </a:lnTo>
                  <a:lnTo>
                    <a:pt x="99557" y="9523"/>
                  </a:lnTo>
                  <a:cubicBezTo>
                    <a:pt x="99557" y="9600"/>
                    <a:pt x="99531" y="9652"/>
                    <a:pt x="99454" y="9652"/>
                  </a:cubicBezTo>
                  <a:lnTo>
                    <a:pt x="98759" y="9652"/>
                  </a:lnTo>
                  <a:cubicBezTo>
                    <a:pt x="98708" y="9652"/>
                    <a:pt x="98630" y="9652"/>
                    <a:pt x="98630" y="9600"/>
                  </a:cubicBezTo>
                  <a:cubicBezTo>
                    <a:pt x="98588" y="9558"/>
                    <a:pt x="98546" y="9516"/>
                    <a:pt x="98490" y="9516"/>
                  </a:cubicBezTo>
                  <a:cubicBezTo>
                    <a:pt x="98478" y="9516"/>
                    <a:pt x="98464" y="9518"/>
                    <a:pt x="98450" y="9523"/>
                  </a:cubicBezTo>
                  <a:lnTo>
                    <a:pt x="98296" y="9523"/>
                  </a:lnTo>
                  <a:cubicBezTo>
                    <a:pt x="98270" y="9472"/>
                    <a:pt x="98244" y="9472"/>
                    <a:pt x="98219" y="9446"/>
                  </a:cubicBezTo>
                  <a:cubicBezTo>
                    <a:pt x="98064" y="9446"/>
                    <a:pt x="98064" y="9549"/>
                    <a:pt x="98038" y="9652"/>
                  </a:cubicBezTo>
                  <a:cubicBezTo>
                    <a:pt x="98038" y="9689"/>
                    <a:pt x="98025" y="9713"/>
                    <a:pt x="97997" y="9713"/>
                  </a:cubicBezTo>
                  <a:cubicBezTo>
                    <a:pt x="97987" y="9713"/>
                    <a:pt x="97975" y="9710"/>
                    <a:pt x="97961" y="9703"/>
                  </a:cubicBezTo>
                  <a:cubicBezTo>
                    <a:pt x="97961" y="9703"/>
                    <a:pt x="97935" y="9677"/>
                    <a:pt x="97935" y="9652"/>
                  </a:cubicBezTo>
                  <a:cubicBezTo>
                    <a:pt x="97961" y="9549"/>
                    <a:pt x="97807" y="9497"/>
                    <a:pt x="97884" y="9369"/>
                  </a:cubicBezTo>
                  <a:lnTo>
                    <a:pt x="97755" y="9369"/>
                  </a:lnTo>
                  <a:cubicBezTo>
                    <a:pt x="97717" y="9420"/>
                    <a:pt x="97684" y="9446"/>
                    <a:pt x="97655" y="9446"/>
                  </a:cubicBezTo>
                  <a:cubicBezTo>
                    <a:pt x="97627" y="9446"/>
                    <a:pt x="97601" y="9420"/>
                    <a:pt x="97575" y="9369"/>
                  </a:cubicBezTo>
                  <a:cubicBezTo>
                    <a:pt x="97549" y="9317"/>
                    <a:pt x="97498" y="9291"/>
                    <a:pt x="97421" y="9291"/>
                  </a:cubicBezTo>
                  <a:lnTo>
                    <a:pt x="97189" y="9291"/>
                  </a:lnTo>
                  <a:cubicBezTo>
                    <a:pt x="97133" y="9291"/>
                    <a:pt x="97077" y="9346"/>
                    <a:pt x="97021" y="9346"/>
                  </a:cubicBezTo>
                  <a:cubicBezTo>
                    <a:pt x="96999" y="9346"/>
                    <a:pt x="96978" y="9338"/>
                    <a:pt x="96957" y="9317"/>
                  </a:cubicBezTo>
                  <a:cubicBezTo>
                    <a:pt x="96803" y="9317"/>
                    <a:pt x="96648" y="9317"/>
                    <a:pt x="96571" y="9472"/>
                  </a:cubicBezTo>
                  <a:lnTo>
                    <a:pt x="96494" y="9472"/>
                  </a:lnTo>
                  <a:cubicBezTo>
                    <a:pt x="96417" y="9523"/>
                    <a:pt x="96443" y="9626"/>
                    <a:pt x="96417" y="9703"/>
                  </a:cubicBezTo>
                  <a:cubicBezTo>
                    <a:pt x="96417" y="9788"/>
                    <a:pt x="96381" y="9838"/>
                    <a:pt x="96296" y="9838"/>
                  </a:cubicBezTo>
                  <a:cubicBezTo>
                    <a:pt x="96279" y="9838"/>
                    <a:pt x="96259" y="9836"/>
                    <a:pt x="96237" y="9832"/>
                  </a:cubicBezTo>
                  <a:cubicBezTo>
                    <a:pt x="96223" y="9825"/>
                    <a:pt x="96209" y="9822"/>
                    <a:pt x="96196" y="9822"/>
                  </a:cubicBezTo>
                  <a:cubicBezTo>
                    <a:pt x="96159" y="9822"/>
                    <a:pt x="96127" y="9846"/>
                    <a:pt x="96108" y="9883"/>
                  </a:cubicBezTo>
                  <a:cubicBezTo>
                    <a:pt x="96092" y="9915"/>
                    <a:pt x="96056" y="9937"/>
                    <a:pt x="96019" y="9937"/>
                  </a:cubicBezTo>
                  <a:cubicBezTo>
                    <a:pt x="95997" y="9937"/>
                    <a:pt x="95973" y="9929"/>
                    <a:pt x="95954" y="9909"/>
                  </a:cubicBezTo>
                  <a:cubicBezTo>
                    <a:pt x="95876" y="9832"/>
                    <a:pt x="95748" y="9858"/>
                    <a:pt x="95748" y="9832"/>
                  </a:cubicBezTo>
                  <a:cubicBezTo>
                    <a:pt x="95722" y="9703"/>
                    <a:pt x="95748" y="9600"/>
                    <a:pt x="95799" y="9497"/>
                  </a:cubicBezTo>
                  <a:cubicBezTo>
                    <a:pt x="95748" y="9497"/>
                    <a:pt x="95722" y="9446"/>
                    <a:pt x="95722" y="9420"/>
                  </a:cubicBezTo>
                  <a:cubicBezTo>
                    <a:pt x="95645" y="9497"/>
                    <a:pt x="95516" y="9523"/>
                    <a:pt x="95413" y="9523"/>
                  </a:cubicBezTo>
                  <a:cubicBezTo>
                    <a:pt x="95338" y="9512"/>
                    <a:pt x="95264" y="9506"/>
                    <a:pt x="95189" y="9506"/>
                  </a:cubicBezTo>
                  <a:cubicBezTo>
                    <a:pt x="95084" y="9506"/>
                    <a:pt x="94978" y="9519"/>
                    <a:pt x="94873" y="9549"/>
                  </a:cubicBezTo>
                  <a:cubicBezTo>
                    <a:pt x="94924" y="9626"/>
                    <a:pt x="94847" y="9703"/>
                    <a:pt x="94873" y="9806"/>
                  </a:cubicBezTo>
                  <a:cubicBezTo>
                    <a:pt x="94894" y="9958"/>
                    <a:pt x="94879" y="10018"/>
                    <a:pt x="94782" y="10018"/>
                  </a:cubicBezTo>
                  <a:cubicBezTo>
                    <a:pt x="94764" y="10018"/>
                    <a:pt x="94743" y="10016"/>
                    <a:pt x="94718" y="10012"/>
                  </a:cubicBezTo>
                  <a:cubicBezTo>
                    <a:pt x="94538" y="10012"/>
                    <a:pt x="94358" y="9961"/>
                    <a:pt x="94178" y="9935"/>
                  </a:cubicBezTo>
                  <a:cubicBezTo>
                    <a:pt x="94143" y="9935"/>
                    <a:pt x="94097" y="9946"/>
                    <a:pt x="94071" y="9946"/>
                  </a:cubicBezTo>
                  <a:cubicBezTo>
                    <a:pt x="94057" y="9946"/>
                    <a:pt x="94049" y="9943"/>
                    <a:pt x="94049" y="9935"/>
                  </a:cubicBezTo>
                  <a:cubicBezTo>
                    <a:pt x="93933" y="9819"/>
                    <a:pt x="93803" y="9805"/>
                    <a:pt x="93669" y="9805"/>
                  </a:cubicBezTo>
                  <a:cubicBezTo>
                    <a:pt x="93624" y="9805"/>
                    <a:pt x="93579" y="9806"/>
                    <a:pt x="93534" y="9806"/>
                  </a:cubicBezTo>
                  <a:lnTo>
                    <a:pt x="93405" y="9832"/>
                  </a:lnTo>
                  <a:cubicBezTo>
                    <a:pt x="93405" y="9832"/>
                    <a:pt x="93405" y="9858"/>
                    <a:pt x="93405" y="9883"/>
                  </a:cubicBezTo>
                  <a:cubicBezTo>
                    <a:pt x="93380" y="10012"/>
                    <a:pt x="93251" y="9961"/>
                    <a:pt x="93199" y="9986"/>
                  </a:cubicBezTo>
                  <a:cubicBezTo>
                    <a:pt x="93189" y="9990"/>
                    <a:pt x="93179" y="9991"/>
                    <a:pt x="93169" y="9991"/>
                  </a:cubicBezTo>
                  <a:cubicBezTo>
                    <a:pt x="93108" y="9991"/>
                    <a:pt x="93060" y="9928"/>
                    <a:pt x="92994" y="9883"/>
                  </a:cubicBezTo>
                  <a:lnTo>
                    <a:pt x="92942" y="9883"/>
                  </a:lnTo>
                  <a:cubicBezTo>
                    <a:pt x="92908" y="9952"/>
                    <a:pt x="92851" y="9975"/>
                    <a:pt x="92793" y="9975"/>
                  </a:cubicBezTo>
                  <a:cubicBezTo>
                    <a:pt x="92765" y="9975"/>
                    <a:pt x="92736" y="9969"/>
                    <a:pt x="92710" y="9961"/>
                  </a:cubicBezTo>
                  <a:cubicBezTo>
                    <a:pt x="92608" y="9986"/>
                    <a:pt x="92479" y="9986"/>
                    <a:pt x="92376" y="9986"/>
                  </a:cubicBezTo>
                  <a:cubicBezTo>
                    <a:pt x="92316" y="10003"/>
                    <a:pt x="92256" y="10009"/>
                    <a:pt x="92196" y="10009"/>
                  </a:cubicBezTo>
                  <a:cubicBezTo>
                    <a:pt x="92076" y="10009"/>
                    <a:pt x="91955" y="9986"/>
                    <a:pt x="91835" y="9986"/>
                  </a:cubicBezTo>
                  <a:cubicBezTo>
                    <a:pt x="91816" y="9993"/>
                    <a:pt x="91800" y="9996"/>
                    <a:pt x="91787" y="9996"/>
                  </a:cubicBezTo>
                  <a:cubicBezTo>
                    <a:pt x="91748" y="9996"/>
                    <a:pt x="91739" y="9967"/>
                    <a:pt x="91758" y="9909"/>
                  </a:cubicBezTo>
                  <a:cubicBezTo>
                    <a:pt x="91784" y="9858"/>
                    <a:pt x="91655" y="9883"/>
                    <a:pt x="91604" y="9832"/>
                  </a:cubicBezTo>
                  <a:lnTo>
                    <a:pt x="91526" y="9755"/>
                  </a:lnTo>
                  <a:lnTo>
                    <a:pt x="91372" y="9858"/>
                  </a:lnTo>
                  <a:cubicBezTo>
                    <a:pt x="91321" y="9883"/>
                    <a:pt x="91295" y="9909"/>
                    <a:pt x="91243" y="9935"/>
                  </a:cubicBezTo>
                  <a:cubicBezTo>
                    <a:pt x="91218" y="9935"/>
                    <a:pt x="91192" y="9935"/>
                    <a:pt x="91192" y="9909"/>
                  </a:cubicBezTo>
                  <a:cubicBezTo>
                    <a:pt x="91166" y="9883"/>
                    <a:pt x="91192" y="9832"/>
                    <a:pt x="91192" y="9806"/>
                  </a:cubicBezTo>
                  <a:cubicBezTo>
                    <a:pt x="91192" y="9780"/>
                    <a:pt x="91295" y="9755"/>
                    <a:pt x="91346" y="9729"/>
                  </a:cubicBezTo>
                  <a:cubicBezTo>
                    <a:pt x="91295" y="9703"/>
                    <a:pt x="91243" y="9626"/>
                    <a:pt x="91243" y="9549"/>
                  </a:cubicBezTo>
                  <a:cubicBezTo>
                    <a:pt x="91192" y="9549"/>
                    <a:pt x="91140" y="9549"/>
                    <a:pt x="91089" y="9472"/>
                  </a:cubicBezTo>
                  <a:cubicBezTo>
                    <a:pt x="91072" y="9472"/>
                    <a:pt x="91043" y="9449"/>
                    <a:pt x="91011" y="9449"/>
                  </a:cubicBezTo>
                  <a:cubicBezTo>
                    <a:pt x="90995" y="9449"/>
                    <a:pt x="90977" y="9454"/>
                    <a:pt x="90960" y="9472"/>
                  </a:cubicBezTo>
                  <a:cubicBezTo>
                    <a:pt x="90931" y="9486"/>
                    <a:pt x="90884" y="9501"/>
                    <a:pt x="90834" y="9501"/>
                  </a:cubicBezTo>
                  <a:cubicBezTo>
                    <a:pt x="90798" y="9501"/>
                    <a:pt x="90761" y="9493"/>
                    <a:pt x="90729" y="9472"/>
                  </a:cubicBezTo>
                  <a:cubicBezTo>
                    <a:pt x="90677" y="9549"/>
                    <a:pt x="90600" y="9574"/>
                    <a:pt x="90523" y="9574"/>
                  </a:cubicBezTo>
                  <a:cubicBezTo>
                    <a:pt x="90317" y="9549"/>
                    <a:pt x="90085" y="9523"/>
                    <a:pt x="89879" y="9472"/>
                  </a:cubicBezTo>
                  <a:cubicBezTo>
                    <a:pt x="89853" y="9472"/>
                    <a:pt x="89828" y="9420"/>
                    <a:pt x="89802" y="9394"/>
                  </a:cubicBezTo>
                  <a:cubicBezTo>
                    <a:pt x="89776" y="9369"/>
                    <a:pt x="89776" y="9291"/>
                    <a:pt x="89725" y="9291"/>
                  </a:cubicBezTo>
                  <a:cubicBezTo>
                    <a:pt x="89493" y="9240"/>
                    <a:pt x="89390" y="9060"/>
                    <a:pt x="89287" y="8880"/>
                  </a:cubicBezTo>
                  <a:cubicBezTo>
                    <a:pt x="89261" y="8828"/>
                    <a:pt x="89236" y="8777"/>
                    <a:pt x="89210" y="8725"/>
                  </a:cubicBezTo>
                  <a:lnTo>
                    <a:pt x="89133" y="8751"/>
                  </a:lnTo>
                  <a:cubicBezTo>
                    <a:pt x="89090" y="8772"/>
                    <a:pt x="89061" y="8785"/>
                    <a:pt x="89039" y="8785"/>
                  </a:cubicBezTo>
                  <a:cubicBezTo>
                    <a:pt x="89009" y="8785"/>
                    <a:pt x="88993" y="8760"/>
                    <a:pt x="88978" y="8699"/>
                  </a:cubicBezTo>
                  <a:cubicBezTo>
                    <a:pt x="88978" y="8648"/>
                    <a:pt x="88953" y="8571"/>
                    <a:pt x="88953" y="8519"/>
                  </a:cubicBezTo>
                  <a:cubicBezTo>
                    <a:pt x="88875" y="8545"/>
                    <a:pt x="88824" y="8648"/>
                    <a:pt x="88721" y="8648"/>
                  </a:cubicBezTo>
                  <a:cubicBezTo>
                    <a:pt x="88695" y="8648"/>
                    <a:pt x="88618" y="8648"/>
                    <a:pt x="88592" y="8622"/>
                  </a:cubicBezTo>
                  <a:cubicBezTo>
                    <a:pt x="88567" y="8622"/>
                    <a:pt x="88412" y="8596"/>
                    <a:pt x="88335" y="8596"/>
                  </a:cubicBezTo>
                  <a:lnTo>
                    <a:pt x="88180" y="8622"/>
                  </a:lnTo>
                  <a:lnTo>
                    <a:pt x="88180" y="8751"/>
                  </a:lnTo>
                  <a:cubicBezTo>
                    <a:pt x="88166" y="8853"/>
                    <a:pt x="88159" y="8898"/>
                    <a:pt x="88124" y="8898"/>
                  </a:cubicBezTo>
                  <a:cubicBezTo>
                    <a:pt x="88096" y="8898"/>
                    <a:pt x="88052" y="8872"/>
                    <a:pt x="87975" y="8828"/>
                  </a:cubicBezTo>
                  <a:cubicBezTo>
                    <a:pt x="87897" y="8854"/>
                    <a:pt x="87820" y="8880"/>
                    <a:pt x="87743" y="8905"/>
                  </a:cubicBezTo>
                  <a:cubicBezTo>
                    <a:pt x="87722" y="8912"/>
                    <a:pt x="87700" y="8915"/>
                    <a:pt x="87677" y="8915"/>
                  </a:cubicBezTo>
                  <a:cubicBezTo>
                    <a:pt x="87614" y="8915"/>
                    <a:pt x="87549" y="8892"/>
                    <a:pt x="87511" y="8854"/>
                  </a:cubicBezTo>
                  <a:lnTo>
                    <a:pt x="86945" y="9008"/>
                  </a:lnTo>
                  <a:cubicBezTo>
                    <a:pt x="86765" y="8957"/>
                    <a:pt x="86765" y="8802"/>
                    <a:pt x="86765" y="8648"/>
                  </a:cubicBezTo>
                  <a:lnTo>
                    <a:pt x="86636" y="8648"/>
                  </a:lnTo>
                  <a:cubicBezTo>
                    <a:pt x="86571" y="8746"/>
                    <a:pt x="86547" y="8782"/>
                    <a:pt x="86512" y="8782"/>
                  </a:cubicBezTo>
                  <a:cubicBezTo>
                    <a:pt x="86492" y="8782"/>
                    <a:pt x="86468" y="8770"/>
                    <a:pt x="86430" y="8751"/>
                  </a:cubicBezTo>
                  <a:cubicBezTo>
                    <a:pt x="86405" y="8742"/>
                    <a:pt x="86382" y="8739"/>
                    <a:pt x="86360" y="8739"/>
                  </a:cubicBezTo>
                  <a:cubicBezTo>
                    <a:pt x="86316" y="8739"/>
                    <a:pt x="86276" y="8751"/>
                    <a:pt x="86224" y="8751"/>
                  </a:cubicBezTo>
                  <a:cubicBezTo>
                    <a:pt x="86171" y="8769"/>
                    <a:pt x="86130" y="8799"/>
                    <a:pt x="86076" y="8799"/>
                  </a:cubicBezTo>
                  <a:cubicBezTo>
                    <a:pt x="86052" y="8799"/>
                    <a:pt x="86025" y="8793"/>
                    <a:pt x="85993" y="8777"/>
                  </a:cubicBezTo>
                  <a:cubicBezTo>
                    <a:pt x="85915" y="8751"/>
                    <a:pt x="85864" y="8725"/>
                    <a:pt x="85787" y="8699"/>
                  </a:cubicBezTo>
                  <a:cubicBezTo>
                    <a:pt x="85773" y="8697"/>
                    <a:pt x="85761" y="8695"/>
                    <a:pt x="85751" y="8695"/>
                  </a:cubicBezTo>
                  <a:cubicBezTo>
                    <a:pt x="85667" y="8695"/>
                    <a:pt x="85699" y="8785"/>
                    <a:pt x="85607" y="8854"/>
                  </a:cubicBezTo>
                  <a:cubicBezTo>
                    <a:pt x="85581" y="8854"/>
                    <a:pt x="85504" y="8854"/>
                    <a:pt x="85452" y="8777"/>
                  </a:cubicBezTo>
                  <a:cubicBezTo>
                    <a:pt x="85323" y="8777"/>
                    <a:pt x="85246" y="8905"/>
                    <a:pt x="85143" y="8957"/>
                  </a:cubicBezTo>
                  <a:cubicBezTo>
                    <a:pt x="85113" y="8979"/>
                    <a:pt x="85090" y="8989"/>
                    <a:pt x="85071" y="8989"/>
                  </a:cubicBezTo>
                  <a:cubicBezTo>
                    <a:pt x="85025" y="8989"/>
                    <a:pt x="85007" y="8934"/>
                    <a:pt x="84989" y="8880"/>
                  </a:cubicBezTo>
                  <a:cubicBezTo>
                    <a:pt x="84912" y="8931"/>
                    <a:pt x="84783" y="8957"/>
                    <a:pt x="84680" y="8957"/>
                  </a:cubicBezTo>
                  <a:cubicBezTo>
                    <a:pt x="84577" y="8957"/>
                    <a:pt x="84551" y="8880"/>
                    <a:pt x="84526" y="8802"/>
                  </a:cubicBezTo>
                  <a:lnTo>
                    <a:pt x="84294" y="8802"/>
                  </a:lnTo>
                  <a:cubicBezTo>
                    <a:pt x="84253" y="8858"/>
                    <a:pt x="84211" y="8883"/>
                    <a:pt x="84166" y="8883"/>
                  </a:cubicBezTo>
                  <a:cubicBezTo>
                    <a:pt x="84127" y="8883"/>
                    <a:pt x="84084" y="8864"/>
                    <a:pt x="84037" y="8828"/>
                  </a:cubicBezTo>
                  <a:lnTo>
                    <a:pt x="83522" y="8828"/>
                  </a:lnTo>
                  <a:lnTo>
                    <a:pt x="83676" y="9008"/>
                  </a:lnTo>
                  <a:lnTo>
                    <a:pt x="83342" y="8983"/>
                  </a:lnTo>
                  <a:cubicBezTo>
                    <a:pt x="83322" y="9040"/>
                    <a:pt x="83289" y="9069"/>
                    <a:pt x="83240" y="9069"/>
                  </a:cubicBezTo>
                  <a:cubicBezTo>
                    <a:pt x="83224" y="9069"/>
                    <a:pt x="83206" y="9066"/>
                    <a:pt x="83187" y="9060"/>
                  </a:cubicBezTo>
                  <a:lnTo>
                    <a:pt x="83058" y="9188"/>
                  </a:lnTo>
                  <a:cubicBezTo>
                    <a:pt x="83039" y="9208"/>
                    <a:pt x="83015" y="9216"/>
                    <a:pt x="82991" y="9216"/>
                  </a:cubicBezTo>
                  <a:cubicBezTo>
                    <a:pt x="82952" y="9216"/>
                    <a:pt x="82910" y="9195"/>
                    <a:pt x="82878" y="9163"/>
                  </a:cubicBezTo>
                  <a:cubicBezTo>
                    <a:pt x="82861" y="9158"/>
                    <a:pt x="82844" y="9157"/>
                    <a:pt x="82827" y="9157"/>
                  </a:cubicBezTo>
                  <a:cubicBezTo>
                    <a:pt x="82793" y="9157"/>
                    <a:pt x="82758" y="9163"/>
                    <a:pt x="82724" y="9163"/>
                  </a:cubicBezTo>
                  <a:cubicBezTo>
                    <a:pt x="82672" y="9163"/>
                    <a:pt x="82621" y="9150"/>
                    <a:pt x="82569" y="9085"/>
                  </a:cubicBezTo>
                  <a:lnTo>
                    <a:pt x="82415" y="9085"/>
                  </a:lnTo>
                  <a:lnTo>
                    <a:pt x="82415" y="9111"/>
                  </a:lnTo>
                  <a:cubicBezTo>
                    <a:pt x="82415" y="9178"/>
                    <a:pt x="82357" y="9245"/>
                    <a:pt x="82291" y="9245"/>
                  </a:cubicBezTo>
                  <a:cubicBezTo>
                    <a:pt x="82281" y="9245"/>
                    <a:pt x="82271" y="9243"/>
                    <a:pt x="82261" y="9240"/>
                  </a:cubicBezTo>
                  <a:lnTo>
                    <a:pt x="82029" y="9240"/>
                  </a:lnTo>
                  <a:cubicBezTo>
                    <a:pt x="81977" y="9214"/>
                    <a:pt x="81900" y="9214"/>
                    <a:pt x="81849" y="9214"/>
                  </a:cubicBezTo>
                  <a:cubicBezTo>
                    <a:pt x="81826" y="9226"/>
                    <a:pt x="81806" y="9231"/>
                    <a:pt x="81790" y="9231"/>
                  </a:cubicBezTo>
                  <a:cubicBezTo>
                    <a:pt x="81734" y="9231"/>
                    <a:pt x="81714" y="9171"/>
                    <a:pt x="81694" y="9111"/>
                  </a:cubicBezTo>
                  <a:cubicBezTo>
                    <a:pt x="81669" y="9060"/>
                    <a:pt x="81617" y="9034"/>
                    <a:pt x="81540" y="9034"/>
                  </a:cubicBezTo>
                  <a:cubicBezTo>
                    <a:pt x="81495" y="9064"/>
                    <a:pt x="81441" y="9077"/>
                    <a:pt x="81383" y="9077"/>
                  </a:cubicBezTo>
                  <a:cubicBezTo>
                    <a:pt x="81342" y="9077"/>
                    <a:pt x="81299" y="9070"/>
                    <a:pt x="81257" y="9060"/>
                  </a:cubicBezTo>
                  <a:cubicBezTo>
                    <a:pt x="81180" y="9060"/>
                    <a:pt x="81077" y="9034"/>
                    <a:pt x="80999" y="9034"/>
                  </a:cubicBezTo>
                  <a:lnTo>
                    <a:pt x="80922" y="9034"/>
                  </a:lnTo>
                  <a:cubicBezTo>
                    <a:pt x="80845" y="9040"/>
                    <a:pt x="80787" y="9045"/>
                    <a:pt x="80738" y="9045"/>
                  </a:cubicBezTo>
                  <a:cubicBezTo>
                    <a:pt x="80592" y="9045"/>
                    <a:pt x="80530" y="9002"/>
                    <a:pt x="80279" y="8828"/>
                  </a:cubicBezTo>
                  <a:cubicBezTo>
                    <a:pt x="80279" y="8828"/>
                    <a:pt x="80253" y="8802"/>
                    <a:pt x="80227" y="8802"/>
                  </a:cubicBezTo>
                  <a:lnTo>
                    <a:pt x="80150" y="8828"/>
                  </a:lnTo>
                  <a:cubicBezTo>
                    <a:pt x="80073" y="8880"/>
                    <a:pt x="79893" y="8931"/>
                    <a:pt x="79893" y="8983"/>
                  </a:cubicBezTo>
                  <a:cubicBezTo>
                    <a:pt x="79906" y="9008"/>
                    <a:pt x="79918" y="9015"/>
                    <a:pt x="79931" y="9015"/>
                  </a:cubicBezTo>
                  <a:cubicBezTo>
                    <a:pt x="79944" y="9015"/>
                    <a:pt x="79957" y="9008"/>
                    <a:pt x="79970" y="9008"/>
                  </a:cubicBezTo>
                  <a:cubicBezTo>
                    <a:pt x="80150" y="9060"/>
                    <a:pt x="80485" y="9214"/>
                    <a:pt x="80459" y="9291"/>
                  </a:cubicBezTo>
                  <a:cubicBezTo>
                    <a:pt x="80450" y="9309"/>
                    <a:pt x="80425" y="9314"/>
                    <a:pt x="80389" y="9314"/>
                  </a:cubicBezTo>
                  <a:cubicBezTo>
                    <a:pt x="80319" y="9314"/>
                    <a:pt x="80210" y="9291"/>
                    <a:pt x="80124" y="9291"/>
                  </a:cubicBezTo>
                  <a:cubicBezTo>
                    <a:pt x="80021" y="9291"/>
                    <a:pt x="79867" y="9291"/>
                    <a:pt x="79764" y="9394"/>
                  </a:cubicBezTo>
                  <a:lnTo>
                    <a:pt x="79764" y="9497"/>
                  </a:lnTo>
                  <a:cubicBezTo>
                    <a:pt x="79764" y="9549"/>
                    <a:pt x="79764" y="9600"/>
                    <a:pt x="79712" y="9626"/>
                  </a:cubicBezTo>
                  <a:cubicBezTo>
                    <a:pt x="79699" y="9633"/>
                    <a:pt x="79685" y="9636"/>
                    <a:pt x="79672" y="9636"/>
                  </a:cubicBezTo>
                  <a:cubicBezTo>
                    <a:pt x="79635" y="9636"/>
                    <a:pt x="79603" y="9612"/>
                    <a:pt x="79584" y="9574"/>
                  </a:cubicBezTo>
                  <a:lnTo>
                    <a:pt x="79532" y="9472"/>
                  </a:lnTo>
                  <a:cubicBezTo>
                    <a:pt x="79532" y="9523"/>
                    <a:pt x="79507" y="9600"/>
                    <a:pt x="79429" y="9600"/>
                  </a:cubicBezTo>
                  <a:cubicBezTo>
                    <a:pt x="79198" y="9600"/>
                    <a:pt x="78940" y="9652"/>
                    <a:pt x="78709" y="9729"/>
                  </a:cubicBezTo>
                  <a:cubicBezTo>
                    <a:pt x="78689" y="9721"/>
                    <a:pt x="78669" y="9718"/>
                    <a:pt x="78650" y="9718"/>
                  </a:cubicBezTo>
                  <a:cubicBezTo>
                    <a:pt x="78581" y="9718"/>
                    <a:pt x="78512" y="9756"/>
                    <a:pt x="78442" y="9756"/>
                  </a:cubicBezTo>
                  <a:cubicBezTo>
                    <a:pt x="78403" y="9756"/>
                    <a:pt x="78363" y="9743"/>
                    <a:pt x="78323" y="9703"/>
                  </a:cubicBezTo>
                  <a:cubicBezTo>
                    <a:pt x="78297" y="9690"/>
                    <a:pt x="78271" y="9684"/>
                    <a:pt x="78245" y="9684"/>
                  </a:cubicBezTo>
                  <a:cubicBezTo>
                    <a:pt x="78220" y="9684"/>
                    <a:pt x="78194" y="9690"/>
                    <a:pt x="78168" y="9703"/>
                  </a:cubicBezTo>
                  <a:cubicBezTo>
                    <a:pt x="78128" y="9733"/>
                    <a:pt x="78084" y="9740"/>
                    <a:pt x="78040" y="9740"/>
                  </a:cubicBezTo>
                  <a:cubicBezTo>
                    <a:pt x="78003" y="9740"/>
                    <a:pt x="77967" y="9735"/>
                    <a:pt x="77931" y="9735"/>
                  </a:cubicBezTo>
                  <a:cubicBezTo>
                    <a:pt x="77897" y="9735"/>
                    <a:pt x="77864" y="9739"/>
                    <a:pt x="77834" y="9755"/>
                  </a:cubicBezTo>
                  <a:cubicBezTo>
                    <a:pt x="77813" y="9758"/>
                    <a:pt x="77793" y="9759"/>
                    <a:pt x="77774" y="9759"/>
                  </a:cubicBezTo>
                  <a:cubicBezTo>
                    <a:pt x="77638" y="9759"/>
                    <a:pt x="77514" y="9699"/>
                    <a:pt x="77379" y="9699"/>
                  </a:cubicBezTo>
                  <a:cubicBezTo>
                    <a:pt x="77359" y="9699"/>
                    <a:pt x="77339" y="9700"/>
                    <a:pt x="77319" y="9703"/>
                  </a:cubicBezTo>
                  <a:cubicBezTo>
                    <a:pt x="77213" y="9721"/>
                    <a:pt x="77120" y="9762"/>
                    <a:pt x="77022" y="9762"/>
                  </a:cubicBezTo>
                  <a:cubicBezTo>
                    <a:pt x="76977" y="9762"/>
                    <a:pt x="76930" y="9753"/>
                    <a:pt x="76881" y="9729"/>
                  </a:cubicBezTo>
                  <a:cubicBezTo>
                    <a:pt x="76870" y="9726"/>
                    <a:pt x="76859" y="9725"/>
                    <a:pt x="76849" y="9725"/>
                  </a:cubicBezTo>
                  <a:cubicBezTo>
                    <a:pt x="76766" y="9725"/>
                    <a:pt x="76716" y="9809"/>
                    <a:pt x="76624" y="9832"/>
                  </a:cubicBezTo>
                  <a:cubicBezTo>
                    <a:pt x="76616" y="9834"/>
                    <a:pt x="76609" y="9835"/>
                    <a:pt x="76602" y="9835"/>
                  </a:cubicBezTo>
                  <a:cubicBezTo>
                    <a:pt x="76559" y="9835"/>
                    <a:pt x="76515" y="9799"/>
                    <a:pt x="76472" y="9799"/>
                  </a:cubicBezTo>
                  <a:cubicBezTo>
                    <a:pt x="76446" y="9799"/>
                    <a:pt x="76419" y="9813"/>
                    <a:pt x="76392" y="9858"/>
                  </a:cubicBezTo>
                  <a:cubicBezTo>
                    <a:pt x="76366" y="9909"/>
                    <a:pt x="76315" y="9935"/>
                    <a:pt x="76263" y="9961"/>
                  </a:cubicBezTo>
                  <a:cubicBezTo>
                    <a:pt x="76186" y="9986"/>
                    <a:pt x="76006" y="9986"/>
                    <a:pt x="75929" y="10115"/>
                  </a:cubicBezTo>
                  <a:cubicBezTo>
                    <a:pt x="75980" y="10141"/>
                    <a:pt x="76032" y="10141"/>
                    <a:pt x="76058" y="10166"/>
                  </a:cubicBezTo>
                  <a:cubicBezTo>
                    <a:pt x="76109" y="10192"/>
                    <a:pt x="76083" y="10218"/>
                    <a:pt x="76109" y="10244"/>
                  </a:cubicBezTo>
                  <a:cubicBezTo>
                    <a:pt x="76083" y="10244"/>
                    <a:pt x="76058" y="10244"/>
                    <a:pt x="76032" y="10269"/>
                  </a:cubicBezTo>
                  <a:lnTo>
                    <a:pt x="75852" y="10269"/>
                  </a:lnTo>
                  <a:lnTo>
                    <a:pt x="75697" y="10192"/>
                  </a:lnTo>
                  <a:cubicBezTo>
                    <a:pt x="75620" y="10192"/>
                    <a:pt x="75569" y="10166"/>
                    <a:pt x="75517" y="10115"/>
                  </a:cubicBezTo>
                  <a:cubicBezTo>
                    <a:pt x="75517" y="10097"/>
                    <a:pt x="75491" y="10079"/>
                    <a:pt x="75476" y="10079"/>
                  </a:cubicBezTo>
                  <a:cubicBezTo>
                    <a:pt x="75470" y="10079"/>
                    <a:pt x="75466" y="10082"/>
                    <a:pt x="75466" y="10089"/>
                  </a:cubicBezTo>
                  <a:cubicBezTo>
                    <a:pt x="75444" y="10089"/>
                    <a:pt x="75423" y="10179"/>
                    <a:pt x="75342" y="10179"/>
                  </a:cubicBezTo>
                  <a:cubicBezTo>
                    <a:pt x="75325" y="10179"/>
                    <a:pt x="75307" y="10175"/>
                    <a:pt x="75285" y="10166"/>
                  </a:cubicBezTo>
                  <a:cubicBezTo>
                    <a:pt x="75234" y="10141"/>
                    <a:pt x="75157" y="10141"/>
                    <a:pt x="75105" y="10141"/>
                  </a:cubicBezTo>
                  <a:cubicBezTo>
                    <a:pt x="75028" y="10141"/>
                    <a:pt x="75054" y="10218"/>
                    <a:pt x="75028" y="10269"/>
                  </a:cubicBezTo>
                  <a:cubicBezTo>
                    <a:pt x="75002" y="10295"/>
                    <a:pt x="74977" y="10295"/>
                    <a:pt x="74951" y="10295"/>
                  </a:cubicBezTo>
                  <a:lnTo>
                    <a:pt x="74925" y="10295"/>
                  </a:lnTo>
                  <a:lnTo>
                    <a:pt x="74874" y="10321"/>
                  </a:lnTo>
                  <a:cubicBezTo>
                    <a:pt x="74807" y="10343"/>
                    <a:pt x="74769" y="10361"/>
                    <a:pt x="74741" y="10361"/>
                  </a:cubicBezTo>
                  <a:cubicBezTo>
                    <a:pt x="74705" y="10361"/>
                    <a:pt x="74686" y="10331"/>
                    <a:pt x="74642" y="10244"/>
                  </a:cubicBezTo>
                  <a:cubicBezTo>
                    <a:pt x="74594" y="10208"/>
                    <a:pt x="74535" y="10189"/>
                    <a:pt x="74473" y="10189"/>
                  </a:cubicBezTo>
                  <a:cubicBezTo>
                    <a:pt x="74401" y="10189"/>
                    <a:pt x="74325" y="10214"/>
                    <a:pt x="74256" y="10269"/>
                  </a:cubicBezTo>
                  <a:cubicBezTo>
                    <a:pt x="74237" y="10279"/>
                    <a:pt x="74215" y="10285"/>
                    <a:pt x="74193" y="10285"/>
                  </a:cubicBezTo>
                  <a:cubicBezTo>
                    <a:pt x="74155" y="10285"/>
                    <a:pt x="74118" y="10267"/>
                    <a:pt x="74101" y="10218"/>
                  </a:cubicBezTo>
                  <a:cubicBezTo>
                    <a:pt x="74050" y="10166"/>
                    <a:pt x="73998" y="10089"/>
                    <a:pt x="73896" y="10089"/>
                  </a:cubicBezTo>
                  <a:cubicBezTo>
                    <a:pt x="73793" y="10051"/>
                    <a:pt x="73690" y="10031"/>
                    <a:pt x="73590" y="10031"/>
                  </a:cubicBezTo>
                  <a:cubicBezTo>
                    <a:pt x="73490" y="10031"/>
                    <a:pt x="73394" y="10051"/>
                    <a:pt x="73304" y="10089"/>
                  </a:cubicBezTo>
                  <a:cubicBezTo>
                    <a:pt x="73254" y="10110"/>
                    <a:pt x="73207" y="10118"/>
                    <a:pt x="73161" y="10118"/>
                  </a:cubicBezTo>
                  <a:cubicBezTo>
                    <a:pt x="73039" y="10118"/>
                    <a:pt x="72927" y="10064"/>
                    <a:pt x="72815" y="10064"/>
                  </a:cubicBezTo>
                  <a:lnTo>
                    <a:pt x="72325" y="10064"/>
                  </a:lnTo>
                  <a:cubicBezTo>
                    <a:pt x="72235" y="10064"/>
                    <a:pt x="72118" y="9987"/>
                    <a:pt x="72012" y="9987"/>
                  </a:cubicBezTo>
                  <a:cubicBezTo>
                    <a:pt x="71968" y="9987"/>
                    <a:pt x="71926" y="10000"/>
                    <a:pt x="71888" y="10038"/>
                  </a:cubicBezTo>
                  <a:lnTo>
                    <a:pt x="71425" y="9986"/>
                  </a:lnTo>
                  <a:cubicBezTo>
                    <a:pt x="71373" y="10064"/>
                    <a:pt x="71270" y="10064"/>
                    <a:pt x="71193" y="10064"/>
                  </a:cubicBezTo>
                  <a:lnTo>
                    <a:pt x="71090" y="10064"/>
                  </a:lnTo>
                  <a:cubicBezTo>
                    <a:pt x="71020" y="10017"/>
                    <a:pt x="71035" y="9906"/>
                    <a:pt x="70960" y="9906"/>
                  </a:cubicBezTo>
                  <a:cubicBezTo>
                    <a:pt x="70953" y="9906"/>
                    <a:pt x="70945" y="9907"/>
                    <a:pt x="70936" y="9909"/>
                  </a:cubicBezTo>
                  <a:cubicBezTo>
                    <a:pt x="70833" y="9909"/>
                    <a:pt x="70833" y="10012"/>
                    <a:pt x="70755" y="10012"/>
                  </a:cubicBezTo>
                  <a:cubicBezTo>
                    <a:pt x="70678" y="10038"/>
                    <a:pt x="70601" y="10051"/>
                    <a:pt x="70524" y="10051"/>
                  </a:cubicBezTo>
                  <a:cubicBezTo>
                    <a:pt x="70447" y="10051"/>
                    <a:pt x="70369" y="10038"/>
                    <a:pt x="70292" y="10012"/>
                  </a:cubicBezTo>
                  <a:cubicBezTo>
                    <a:pt x="70211" y="10073"/>
                    <a:pt x="70127" y="10094"/>
                    <a:pt x="70041" y="10094"/>
                  </a:cubicBezTo>
                  <a:cubicBezTo>
                    <a:pt x="69908" y="10094"/>
                    <a:pt x="69774" y="10043"/>
                    <a:pt x="69649" y="10012"/>
                  </a:cubicBezTo>
                  <a:cubicBezTo>
                    <a:pt x="69597" y="10012"/>
                    <a:pt x="69546" y="9935"/>
                    <a:pt x="69494" y="9909"/>
                  </a:cubicBezTo>
                  <a:cubicBezTo>
                    <a:pt x="69430" y="9922"/>
                    <a:pt x="69359" y="9928"/>
                    <a:pt x="69288" y="9928"/>
                  </a:cubicBezTo>
                  <a:cubicBezTo>
                    <a:pt x="69218" y="9928"/>
                    <a:pt x="69147" y="9922"/>
                    <a:pt x="69082" y="9909"/>
                  </a:cubicBezTo>
                  <a:cubicBezTo>
                    <a:pt x="68954" y="9883"/>
                    <a:pt x="68902" y="9729"/>
                    <a:pt x="68748" y="9729"/>
                  </a:cubicBezTo>
                  <a:lnTo>
                    <a:pt x="68645" y="9729"/>
                  </a:lnTo>
                  <a:cubicBezTo>
                    <a:pt x="68619" y="9729"/>
                    <a:pt x="68645" y="9677"/>
                    <a:pt x="68619" y="9677"/>
                  </a:cubicBezTo>
                  <a:cubicBezTo>
                    <a:pt x="68593" y="9652"/>
                    <a:pt x="68619" y="9600"/>
                    <a:pt x="68645" y="9574"/>
                  </a:cubicBezTo>
                  <a:cubicBezTo>
                    <a:pt x="68696" y="9549"/>
                    <a:pt x="68799" y="9549"/>
                    <a:pt x="68851" y="9497"/>
                  </a:cubicBezTo>
                  <a:cubicBezTo>
                    <a:pt x="68877" y="9446"/>
                    <a:pt x="68799" y="9420"/>
                    <a:pt x="68774" y="9394"/>
                  </a:cubicBezTo>
                  <a:cubicBezTo>
                    <a:pt x="68748" y="9369"/>
                    <a:pt x="68696" y="9394"/>
                    <a:pt x="68722" y="9343"/>
                  </a:cubicBezTo>
                  <a:cubicBezTo>
                    <a:pt x="68722" y="9315"/>
                    <a:pt x="68725" y="9307"/>
                    <a:pt x="68731" y="9307"/>
                  </a:cubicBezTo>
                  <a:cubicBezTo>
                    <a:pt x="68738" y="9307"/>
                    <a:pt x="68749" y="9323"/>
                    <a:pt x="68762" y="9323"/>
                  </a:cubicBezTo>
                  <a:cubicBezTo>
                    <a:pt x="68766" y="9323"/>
                    <a:pt x="68770" y="9321"/>
                    <a:pt x="68774" y="9317"/>
                  </a:cubicBezTo>
                  <a:cubicBezTo>
                    <a:pt x="68799" y="9291"/>
                    <a:pt x="68902" y="9291"/>
                    <a:pt x="68902" y="9266"/>
                  </a:cubicBezTo>
                  <a:cubicBezTo>
                    <a:pt x="68924" y="9243"/>
                    <a:pt x="68985" y="9183"/>
                    <a:pt x="69067" y="9183"/>
                  </a:cubicBezTo>
                  <a:cubicBezTo>
                    <a:pt x="69080" y="9183"/>
                    <a:pt x="69094" y="9185"/>
                    <a:pt x="69108" y="9188"/>
                  </a:cubicBezTo>
                  <a:cubicBezTo>
                    <a:pt x="69147" y="9201"/>
                    <a:pt x="69179" y="9208"/>
                    <a:pt x="69211" y="9208"/>
                  </a:cubicBezTo>
                  <a:cubicBezTo>
                    <a:pt x="69243" y="9208"/>
                    <a:pt x="69275" y="9201"/>
                    <a:pt x="69314" y="9188"/>
                  </a:cubicBezTo>
                  <a:cubicBezTo>
                    <a:pt x="69340" y="9060"/>
                    <a:pt x="69185" y="9060"/>
                    <a:pt x="69160" y="8983"/>
                  </a:cubicBezTo>
                  <a:cubicBezTo>
                    <a:pt x="69094" y="8983"/>
                    <a:pt x="69025" y="8989"/>
                    <a:pt x="68957" y="8989"/>
                  </a:cubicBezTo>
                  <a:cubicBezTo>
                    <a:pt x="68837" y="8989"/>
                    <a:pt x="68717" y="8968"/>
                    <a:pt x="68619" y="8854"/>
                  </a:cubicBezTo>
                  <a:cubicBezTo>
                    <a:pt x="68602" y="8845"/>
                    <a:pt x="68582" y="8842"/>
                    <a:pt x="68560" y="8842"/>
                  </a:cubicBezTo>
                  <a:cubicBezTo>
                    <a:pt x="68516" y="8842"/>
                    <a:pt x="68465" y="8854"/>
                    <a:pt x="68413" y="8854"/>
                  </a:cubicBezTo>
                  <a:cubicBezTo>
                    <a:pt x="68285" y="8828"/>
                    <a:pt x="68156" y="8854"/>
                    <a:pt x="68053" y="8751"/>
                  </a:cubicBezTo>
                  <a:cubicBezTo>
                    <a:pt x="67847" y="8725"/>
                    <a:pt x="67641" y="8699"/>
                    <a:pt x="67435" y="8622"/>
                  </a:cubicBezTo>
                  <a:cubicBezTo>
                    <a:pt x="67358" y="8674"/>
                    <a:pt x="67274" y="8699"/>
                    <a:pt x="67194" y="8699"/>
                  </a:cubicBezTo>
                  <a:cubicBezTo>
                    <a:pt x="67113" y="8699"/>
                    <a:pt x="67036" y="8674"/>
                    <a:pt x="66972" y="8622"/>
                  </a:cubicBezTo>
                  <a:cubicBezTo>
                    <a:pt x="66929" y="8635"/>
                    <a:pt x="66888" y="8640"/>
                    <a:pt x="66847" y="8640"/>
                  </a:cubicBezTo>
                  <a:cubicBezTo>
                    <a:pt x="66690" y="8640"/>
                    <a:pt x="66539" y="8567"/>
                    <a:pt x="66383" y="8567"/>
                  </a:cubicBezTo>
                  <a:cubicBezTo>
                    <a:pt x="66332" y="8567"/>
                    <a:pt x="66279" y="8575"/>
                    <a:pt x="66225" y="8596"/>
                  </a:cubicBezTo>
                  <a:lnTo>
                    <a:pt x="66148" y="8596"/>
                  </a:lnTo>
                  <a:cubicBezTo>
                    <a:pt x="65892" y="8511"/>
                    <a:pt x="65636" y="8461"/>
                    <a:pt x="65381" y="8461"/>
                  </a:cubicBezTo>
                  <a:cubicBezTo>
                    <a:pt x="65328" y="8461"/>
                    <a:pt x="65275" y="8463"/>
                    <a:pt x="65222" y="8468"/>
                  </a:cubicBezTo>
                  <a:cubicBezTo>
                    <a:pt x="65050" y="8563"/>
                    <a:pt x="64850" y="8616"/>
                    <a:pt x="64642" y="8616"/>
                  </a:cubicBezTo>
                  <a:cubicBezTo>
                    <a:pt x="64570" y="8616"/>
                    <a:pt x="64497" y="8610"/>
                    <a:pt x="64424" y="8596"/>
                  </a:cubicBezTo>
                  <a:cubicBezTo>
                    <a:pt x="64244" y="8571"/>
                    <a:pt x="64038" y="8571"/>
                    <a:pt x="63857" y="8571"/>
                  </a:cubicBezTo>
                  <a:cubicBezTo>
                    <a:pt x="63835" y="8578"/>
                    <a:pt x="63810" y="8581"/>
                    <a:pt x="63785" y="8581"/>
                  </a:cubicBezTo>
                  <a:cubicBezTo>
                    <a:pt x="63724" y="8581"/>
                    <a:pt x="63662" y="8563"/>
                    <a:pt x="63626" y="8545"/>
                  </a:cubicBezTo>
                  <a:lnTo>
                    <a:pt x="63574" y="8519"/>
                  </a:lnTo>
                  <a:lnTo>
                    <a:pt x="63574" y="8494"/>
                  </a:lnTo>
                  <a:cubicBezTo>
                    <a:pt x="63549" y="8494"/>
                    <a:pt x="63523" y="8495"/>
                    <a:pt x="63498" y="8495"/>
                  </a:cubicBezTo>
                  <a:cubicBezTo>
                    <a:pt x="63423" y="8495"/>
                    <a:pt x="63356" y="8481"/>
                    <a:pt x="63317" y="8365"/>
                  </a:cubicBezTo>
                  <a:lnTo>
                    <a:pt x="63265" y="8365"/>
                  </a:lnTo>
                  <a:cubicBezTo>
                    <a:pt x="63291" y="8468"/>
                    <a:pt x="63240" y="8494"/>
                    <a:pt x="63137" y="8494"/>
                  </a:cubicBezTo>
                  <a:lnTo>
                    <a:pt x="63034" y="8494"/>
                  </a:lnTo>
                  <a:cubicBezTo>
                    <a:pt x="62978" y="8494"/>
                    <a:pt x="62914" y="8516"/>
                    <a:pt x="62855" y="8516"/>
                  </a:cubicBezTo>
                  <a:cubicBezTo>
                    <a:pt x="62806" y="8516"/>
                    <a:pt x="62760" y="8501"/>
                    <a:pt x="62725" y="8442"/>
                  </a:cubicBezTo>
                  <a:cubicBezTo>
                    <a:pt x="62725" y="8391"/>
                    <a:pt x="62751" y="8365"/>
                    <a:pt x="62776" y="8365"/>
                  </a:cubicBezTo>
                  <a:cubicBezTo>
                    <a:pt x="62854" y="8391"/>
                    <a:pt x="62905" y="8416"/>
                    <a:pt x="62957" y="8442"/>
                  </a:cubicBezTo>
                  <a:cubicBezTo>
                    <a:pt x="62957" y="8391"/>
                    <a:pt x="62982" y="8339"/>
                    <a:pt x="62931" y="8288"/>
                  </a:cubicBezTo>
                  <a:lnTo>
                    <a:pt x="62622" y="8288"/>
                  </a:lnTo>
                  <a:cubicBezTo>
                    <a:pt x="62571" y="8185"/>
                    <a:pt x="62442" y="8236"/>
                    <a:pt x="62390" y="8133"/>
                  </a:cubicBezTo>
                  <a:lnTo>
                    <a:pt x="61927" y="8056"/>
                  </a:lnTo>
                  <a:lnTo>
                    <a:pt x="61798" y="8056"/>
                  </a:lnTo>
                  <a:cubicBezTo>
                    <a:pt x="61695" y="8056"/>
                    <a:pt x="61695" y="8056"/>
                    <a:pt x="61747" y="8210"/>
                  </a:cubicBezTo>
                  <a:cubicBezTo>
                    <a:pt x="61773" y="8236"/>
                    <a:pt x="61773" y="8262"/>
                    <a:pt x="61747" y="8313"/>
                  </a:cubicBezTo>
                  <a:cubicBezTo>
                    <a:pt x="61738" y="8322"/>
                    <a:pt x="61730" y="8325"/>
                    <a:pt x="61720" y="8325"/>
                  </a:cubicBezTo>
                  <a:cubicBezTo>
                    <a:pt x="61701" y="8325"/>
                    <a:pt x="61678" y="8313"/>
                    <a:pt x="61644" y="8313"/>
                  </a:cubicBezTo>
                  <a:cubicBezTo>
                    <a:pt x="61614" y="8291"/>
                    <a:pt x="61588" y="8281"/>
                    <a:pt x="61566" y="8281"/>
                  </a:cubicBezTo>
                  <a:cubicBezTo>
                    <a:pt x="61513" y="8281"/>
                    <a:pt x="61482" y="8336"/>
                    <a:pt x="61464" y="8391"/>
                  </a:cubicBezTo>
                  <a:cubicBezTo>
                    <a:pt x="61412" y="8468"/>
                    <a:pt x="61464" y="8494"/>
                    <a:pt x="61412" y="8494"/>
                  </a:cubicBezTo>
                  <a:cubicBezTo>
                    <a:pt x="61361" y="8494"/>
                    <a:pt x="61335" y="8442"/>
                    <a:pt x="61309" y="8391"/>
                  </a:cubicBezTo>
                  <a:cubicBezTo>
                    <a:pt x="61243" y="8435"/>
                    <a:pt x="61195" y="8499"/>
                    <a:pt x="61117" y="8499"/>
                  </a:cubicBezTo>
                  <a:cubicBezTo>
                    <a:pt x="61105" y="8499"/>
                    <a:pt x="61092" y="8497"/>
                    <a:pt x="61078" y="8494"/>
                  </a:cubicBezTo>
                  <a:cubicBezTo>
                    <a:pt x="61078" y="8519"/>
                    <a:pt x="61052" y="8545"/>
                    <a:pt x="61026" y="8545"/>
                  </a:cubicBezTo>
                  <a:lnTo>
                    <a:pt x="60537" y="8571"/>
                  </a:lnTo>
                  <a:cubicBezTo>
                    <a:pt x="60514" y="8571"/>
                    <a:pt x="60481" y="8581"/>
                    <a:pt x="60456" y="8581"/>
                  </a:cubicBezTo>
                  <a:cubicBezTo>
                    <a:pt x="60425" y="8581"/>
                    <a:pt x="60406" y="8565"/>
                    <a:pt x="60434" y="8494"/>
                  </a:cubicBezTo>
                  <a:cubicBezTo>
                    <a:pt x="60434" y="8468"/>
                    <a:pt x="60434" y="8468"/>
                    <a:pt x="60434" y="8442"/>
                  </a:cubicBezTo>
                  <a:cubicBezTo>
                    <a:pt x="60409" y="8442"/>
                    <a:pt x="60383" y="8416"/>
                    <a:pt x="60357" y="8416"/>
                  </a:cubicBezTo>
                  <a:lnTo>
                    <a:pt x="60100" y="8416"/>
                  </a:lnTo>
                  <a:lnTo>
                    <a:pt x="60022" y="8494"/>
                  </a:lnTo>
                  <a:cubicBezTo>
                    <a:pt x="60100" y="8545"/>
                    <a:pt x="60100" y="8596"/>
                    <a:pt x="60048" y="8674"/>
                  </a:cubicBezTo>
                  <a:cubicBezTo>
                    <a:pt x="60022" y="8725"/>
                    <a:pt x="59971" y="8725"/>
                    <a:pt x="59945" y="8725"/>
                  </a:cubicBezTo>
                  <a:cubicBezTo>
                    <a:pt x="59894" y="8738"/>
                    <a:pt x="59842" y="8744"/>
                    <a:pt x="59791" y="8744"/>
                  </a:cubicBezTo>
                  <a:cubicBezTo>
                    <a:pt x="59739" y="8744"/>
                    <a:pt x="59688" y="8738"/>
                    <a:pt x="59636" y="8725"/>
                  </a:cubicBezTo>
                  <a:cubicBezTo>
                    <a:pt x="59508" y="8777"/>
                    <a:pt x="59379" y="8828"/>
                    <a:pt x="59276" y="8854"/>
                  </a:cubicBezTo>
                  <a:cubicBezTo>
                    <a:pt x="59147" y="8854"/>
                    <a:pt x="59044" y="8880"/>
                    <a:pt x="58941" y="8931"/>
                  </a:cubicBezTo>
                  <a:cubicBezTo>
                    <a:pt x="58933" y="8934"/>
                    <a:pt x="58925" y="8935"/>
                    <a:pt x="58915" y="8935"/>
                  </a:cubicBezTo>
                  <a:cubicBezTo>
                    <a:pt x="58839" y="8935"/>
                    <a:pt x="58738" y="8843"/>
                    <a:pt x="58761" y="8751"/>
                  </a:cubicBezTo>
                  <a:cubicBezTo>
                    <a:pt x="58761" y="8699"/>
                    <a:pt x="58761" y="8648"/>
                    <a:pt x="58787" y="8596"/>
                  </a:cubicBezTo>
                  <a:cubicBezTo>
                    <a:pt x="58684" y="8468"/>
                    <a:pt x="58787" y="8391"/>
                    <a:pt x="58838" y="8288"/>
                  </a:cubicBezTo>
                  <a:cubicBezTo>
                    <a:pt x="58774" y="8275"/>
                    <a:pt x="58710" y="8268"/>
                    <a:pt x="58645" y="8268"/>
                  </a:cubicBezTo>
                  <a:cubicBezTo>
                    <a:pt x="58581" y="8268"/>
                    <a:pt x="58517" y="8275"/>
                    <a:pt x="58452" y="8288"/>
                  </a:cubicBezTo>
                  <a:cubicBezTo>
                    <a:pt x="58401" y="8339"/>
                    <a:pt x="58349" y="8365"/>
                    <a:pt x="58272" y="8365"/>
                  </a:cubicBezTo>
                  <a:cubicBezTo>
                    <a:pt x="58221" y="8365"/>
                    <a:pt x="58144" y="8391"/>
                    <a:pt x="58066" y="8391"/>
                  </a:cubicBezTo>
                  <a:cubicBezTo>
                    <a:pt x="58015" y="8468"/>
                    <a:pt x="57886" y="8494"/>
                    <a:pt x="58015" y="8596"/>
                  </a:cubicBezTo>
                  <a:cubicBezTo>
                    <a:pt x="58066" y="8699"/>
                    <a:pt x="58092" y="8802"/>
                    <a:pt x="58066" y="8931"/>
                  </a:cubicBezTo>
                  <a:cubicBezTo>
                    <a:pt x="58092" y="9008"/>
                    <a:pt x="58066" y="9111"/>
                    <a:pt x="57989" y="9163"/>
                  </a:cubicBezTo>
                  <a:lnTo>
                    <a:pt x="57989" y="9240"/>
                  </a:lnTo>
                  <a:cubicBezTo>
                    <a:pt x="58015" y="9317"/>
                    <a:pt x="58092" y="9343"/>
                    <a:pt x="58144" y="9343"/>
                  </a:cubicBezTo>
                  <a:cubicBezTo>
                    <a:pt x="58221" y="9343"/>
                    <a:pt x="58272" y="9343"/>
                    <a:pt x="58324" y="9394"/>
                  </a:cubicBezTo>
                  <a:cubicBezTo>
                    <a:pt x="58324" y="9394"/>
                    <a:pt x="58324" y="9420"/>
                    <a:pt x="58349" y="9420"/>
                  </a:cubicBezTo>
                  <a:cubicBezTo>
                    <a:pt x="58221" y="9549"/>
                    <a:pt x="58041" y="9523"/>
                    <a:pt x="57912" y="9626"/>
                  </a:cubicBezTo>
                  <a:cubicBezTo>
                    <a:pt x="57886" y="9639"/>
                    <a:pt x="57867" y="9645"/>
                    <a:pt x="57848" y="9645"/>
                  </a:cubicBezTo>
                  <a:cubicBezTo>
                    <a:pt x="57828" y="9645"/>
                    <a:pt x="57809" y="9639"/>
                    <a:pt x="57783" y="9626"/>
                  </a:cubicBezTo>
                  <a:cubicBezTo>
                    <a:pt x="57706" y="9523"/>
                    <a:pt x="57526" y="9626"/>
                    <a:pt x="57449" y="9497"/>
                  </a:cubicBezTo>
                  <a:cubicBezTo>
                    <a:pt x="57397" y="9523"/>
                    <a:pt x="57346" y="9574"/>
                    <a:pt x="57268" y="9574"/>
                  </a:cubicBezTo>
                  <a:cubicBezTo>
                    <a:pt x="57243" y="9549"/>
                    <a:pt x="57217" y="9523"/>
                    <a:pt x="57191" y="9497"/>
                  </a:cubicBezTo>
                  <a:cubicBezTo>
                    <a:pt x="57191" y="9446"/>
                    <a:pt x="57217" y="9420"/>
                    <a:pt x="57268" y="9420"/>
                  </a:cubicBezTo>
                  <a:lnTo>
                    <a:pt x="57449" y="9420"/>
                  </a:lnTo>
                  <a:lnTo>
                    <a:pt x="57526" y="9369"/>
                  </a:lnTo>
                  <a:lnTo>
                    <a:pt x="57577" y="9343"/>
                  </a:lnTo>
                  <a:cubicBezTo>
                    <a:pt x="57629" y="9317"/>
                    <a:pt x="57629" y="9291"/>
                    <a:pt x="57577" y="9291"/>
                  </a:cubicBezTo>
                  <a:lnTo>
                    <a:pt x="57243" y="9291"/>
                  </a:lnTo>
                  <a:cubicBezTo>
                    <a:pt x="57140" y="9266"/>
                    <a:pt x="57037" y="9214"/>
                    <a:pt x="56985" y="9163"/>
                  </a:cubicBezTo>
                  <a:lnTo>
                    <a:pt x="56908" y="9060"/>
                  </a:lnTo>
                  <a:cubicBezTo>
                    <a:pt x="56831" y="9060"/>
                    <a:pt x="56779" y="9060"/>
                    <a:pt x="56728" y="9008"/>
                  </a:cubicBezTo>
                  <a:lnTo>
                    <a:pt x="56599" y="9085"/>
                  </a:lnTo>
                  <a:cubicBezTo>
                    <a:pt x="56586" y="9098"/>
                    <a:pt x="56567" y="9105"/>
                    <a:pt x="56545" y="9105"/>
                  </a:cubicBezTo>
                  <a:cubicBezTo>
                    <a:pt x="56522" y="9105"/>
                    <a:pt x="56496" y="9098"/>
                    <a:pt x="56471" y="9085"/>
                  </a:cubicBezTo>
                  <a:cubicBezTo>
                    <a:pt x="56445" y="9085"/>
                    <a:pt x="56393" y="9060"/>
                    <a:pt x="56342" y="9060"/>
                  </a:cubicBezTo>
                  <a:cubicBezTo>
                    <a:pt x="56324" y="9078"/>
                    <a:pt x="56299" y="9087"/>
                    <a:pt x="56273" y="9087"/>
                  </a:cubicBezTo>
                  <a:cubicBezTo>
                    <a:pt x="56227" y="9087"/>
                    <a:pt x="56178" y="9058"/>
                    <a:pt x="56162" y="9008"/>
                  </a:cubicBezTo>
                  <a:cubicBezTo>
                    <a:pt x="56084" y="8983"/>
                    <a:pt x="56033" y="8931"/>
                    <a:pt x="56033" y="8880"/>
                  </a:cubicBezTo>
                  <a:lnTo>
                    <a:pt x="55801" y="8854"/>
                  </a:lnTo>
                  <a:lnTo>
                    <a:pt x="55158" y="8880"/>
                  </a:lnTo>
                  <a:lnTo>
                    <a:pt x="54617" y="8880"/>
                  </a:lnTo>
                  <a:cubicBezTo>
                    <a:pt x="54568" y="8961"/>
                    <a:pt x="54520" y="9012"/>
                    <a:pt x="54451" y="9012"/>
                  </a:cubicBezTo>
                  <a:cubicBezTo>
                    <a:pt x="54411" y="9012"/>
                    <a:pt x="54365" y="8995"/>
                    <a:pt x="54308" y="8957"/>
                  </a:cubicBezTo>
                  <a:cubicBezTo>
                    <a:pt x="54267" y="8929"/>
                    <a:pt x="54242" y="8918"/>
                    <a:pt x="54227" y="8918"/>
                  </a:cubicBezTo>
                  <a:cubicBezTo>
                    <a:pt x="54188" y="8918"/>
                    <a:pt x="54224" y="8996"/>
                    <a:pt x="54206" y="9034"/>
                  </a:cubicBezTo>
                  <a:cubicBezTo>
                    <a:pt x="54187" y="9126"/>
                    <a:pt x="54129" y="9139"/>
                    <a:pt x="54070" y="9139"/>
                  </a:cubicBezTo>
                  <a:cubicBezTo>
                    <a:pt x="54046" y="9139"/>
                    <a:pt x="54022" y="9137"/>
                    <a:pt x="54000" y="9137"/>
                  </a:cubicBezTo>
                  <a:cubicBezTo>
                    <a:pt x="53971" y="9120"/>
                    <a:pt x="53946" y="9113"/>
                    <a:pt x="53925" y="9113"/>
                  </a:cubicBezTo>
                  <a:cubicBezTo>
                    <a:pt x="53848" y="9113"/>
                    <a:pt x="53808" y="9200"/>
                    <a:pt x="53768" y="9240"/>
                  </a:cubicBezTo>
                  <a:cubicBezTo>
                    <a:pt x="53711" y="9240"/>
                    <a:pt x="53654" y="9230"/>
                    <a:pt x="53596" y="9230"/>
                  </a:cubicBezTo>
                  <a:cubicBezTo>
                    <a:pt x="53525" y="9230"/>
                    <a:pt x="53453" y="9246"/>
                    <a:pt x="53382" y="9317"/>
                  </a:cubicBezTo>
                  <a:cubicBezTo>
                    <a:pt x="53360" y="9339"/>
                    <a:pt x="53338" y="9347"/>
                    <a:pt x="53315" y="9347"/>
                  </a:cubicBezTo>
                  <a:cubicBezTo>
                    <a:pt x="53282" y="9347"/>
                    <a:pt x="53246" y="9332"/>
                    <a:pt x="53202" y="9317"/>
                  </a:cubicBezTo>
                  <a:lnTo>
                    <a:pt x="52996" y="9317"/>
                  </a:lnTo>
                  <a:cubicBezTo>
                    <a:pt x="52970" y="9369"/>
                    <a:pt x="52919" y="9394"/>
                    <a:pt x="52867" y="9394"/>
                  </a:cubicBezTo>
                  <a:lnTo>
                    <a:pt x="52738" y="9343"/>
                  </a:lnTo>
                  <a:cubicBezTo>
                    <a:pt x="52642" y="9401"/>
                    <a:pt x="52516" y="9430"/>
                    <a:pt x="52395" y="9430"/>
                  </a:cubicBezTo>
                  <a:cubicBezTo>
                    <a:pt x="52354" y="9430"/>
                    <a:pt x="52314" y="9427"/>
                    <a:pt x="52275" y="9420"/>
                  </a:cubicBezTo>
                  <a:cubicBezTo>
                    <a:pt x="52140" y="9478"/>
                    <a:pt x="52005" y="9507"/>
                    <a:pt x="51870" y="9507"/>
                  </a:cubicBezTo>
                  <a:cubicBezTo>
                    <a:pt x="51825" y="9507"/>
                    <a:pt x="51780" y="9504"/>
                    <a:pt x="51735" y="9497"/>
                  </a:cubicBezTo>
                  <a:lnTo>
                    <a:pt x="51632" y="9497"/>
                  </a:lnTo>
                  <a:cubicBezTo>
                    <a:pt x="51426" y="9497"/>
                    <a:pt x="51426" y="9472"/>
                    <a:pt x="51503" y="9291"/>
                  </a:cubicBezTo>
                  <a:cubicBezTo>
                    <a:pt x="51554" y="9188"/>
                    <a:pt x="51426" y="9188"/>
                    <a:pt x="51400" y="9137"/>
                  </a:cubicBezTo>
                  <a:lnTo>
                    <a:pt x="51297" y="9060"/>
                  </a:lnTo>
                  <a:cubicBezTo>
                    <a:pt x="51220" y="9111"/>
                    <a:pt x="51117" y="9137"/>
                    <a:pt x="51014" y="9137"/>
                  </a:cubicBezTo>
                  <a:cubicBezTo>
                    <a:pt x="50988" y="9176"/>
                    <a:pt x="50943" y="9195"/>
                    <a:pt x="50898" y="9195"/>
                  </a:cubicBezTo>
                  <a:cubicBezTo>
                    <a:pt x="50853" y="9195"/>
                    <a:pt x="50808" y="9176"/>
                    <a:pt x="50782" y="9137"/>
                  </a:cubicBezTo>
                  <a:lnTo>
                    <a:pt x="50628" y="9137"/>
                  </a:lnTo>
                  <a:cubicBezTo>
                    <a:pt x="50576" y="9214"/>
                    <a:pt x="50473" y="9266"/>
                    <a:pt x="50396" y="9266"/>
                  </a:cubicBezTo>
                  <a:cubicBezTo>
                    <a:pt x="50345" y="9266"/>
                    <a:pt x="50293" y="9291"/>
                    <a:pt x="50242" y="9291"/>
                  </a:cubicBezTo>
                  <a:lnTo>
                    <a:pt x="50113" y="9600"/>
                  </a:lnTo>
                  <a:cubicBezTo>
                    <a:pt x="50062" y="9600"/>
                    <a:pt x="50010" y="9600"/>
                    <a:pt x="49984" y="9652"/>
                  </a:cubicBezTo>
                  <a:cubicBezTo>
                    <a:pt x="49959" y="9703"/>
                    <a:pt x="49984" y="9755"/>
                    <a:pt x="49984" y="9780"/>
                  </a:cubicBezTo>
                  <a:cubicBezTo>
                    <a:pt x="50010" y="9832"/>
                    <a:pt x="49984" y="9858"/>
                    <a:pt x="49933" y="9883"/>
                  </a:cubicBezTo>
                  <a:cubicBezTo>
                    <a:pt x="49907" y="9883"/>
                    <a:pt x="49881" y="9858"/>
                    <a:pt x="49856" y="9832"/>
                  </a:cubicBezTo>
                  <a:lnTo>
                    <a:pt x="49701" y="9832"/>
                  </a:lnTo>
                  <a:cubicBezTo>
                    <a:pt x="49668" y="9882"/>
                    <a:pt x="49613" y="9910"/>
                    <a:pt x="49558" y="9910"/>
                  </a:cubicBezTo>
                  <a:cubicBezTo>
                    <a:pt x="49528" y="9910"/>
                    <a:pt x="49497" y="9902"/>
                    <a:pt x="49470" y="9883"/>
                  </a:cubicBezTo>
                  <a:cubicBezTo>
                    <a:pt x="49450" y="9864"/>
                    <a:pt x="49427" y="9855"/>
                    <a:pt x="49404" y="9855"/>
                  </a:cubicBezTo>
                  <a:cubicBezTo>
                    <a:pt x="49367" y="9855"/>
                    <a:pt x="49331" y="9877"/>
                    <a:pt x="49315" y="9909"/>
                  </a:cubicBezTo>
                  <a:cubicBezTo>
                    <a:pt x="49058" y="9961"/>
                    <a:pt x="48826" y="9961"/>
                    <a:pt x="48569" y="10012"/>
                  </a:cubicBezTo>
                  <a:cubicBezTo>
                    <a:pt x="48492" y="10025"/>
                    <a:pt x="48414" y="10031"/>
                    <a:pt x="48337" y="10031"/>
                  </a:cubicBezTo>
                  <a:cubicBezTo>
                    <a:pt x="48260" y="10031"/>
                    <a:pt x="48183" y="10025"/>
                    <a:pt x="48105" y="10012"/>
                  </a:cubicBezTo>
                  <a:cubicBezTo>
                    <a:pt x="48003" y="10012"/>
                    <a:pt x="47977" y="9909"/>
                    <a:pt x="47900" y="9858"/>
                  </a:cubicBezTo>
                  <a:cubicBezTo>
                    <a:pt x="47857" y="9901"/>
                    <a:pt x="47814" y="9915"/>
                    <a:pt x="47771" y="9915"/>
                  </a:cubicBezTo>
                  <a:cubicBezTo>
                    <a:pt x="47685" y="9915"/>
                    <a:pt x="47599" y="9858"/>
                    <a:pt x="47513" y="9858"/>
                  </a:cubicBezTo>
                  <a:cubicBezTo>
                    <a:pt x="47411" y="9986"/>
                    <a:pt x="47256" y="9935"/>
                    <a:pt x="47127" y="9961"/>
                  </a:cubicBezTo>
                  <a:cubicBezTo>
                    <a:pt x="46999" y="9961"/>
                    <a:pt x="46896" y="9986"/>
                    <a:pt x="46819" y="10064"/>
                  </a:cubicBezTo>
                  <a:cubicBezTo>
                    <a:pt x="46793" y="10089"/>
                    <a:pt x="46767" y="10141"/>
                    <a:pt x="46741" y="10192"/>
                  </a:cubicBezTo>
                  <a:cubicBezTo>
                    <a:pt x="46716" y="10269"/>
                    <a:pt x="46741" y="10321"/>
                    <a:pt x="46793" y="10372"/>
                  </a:cubicBezTo>
                  <a:cubicBezTo>
                    <a:pt x="46819" y="10376"/>
                    <a:pt x="46845" y="10378"/>
                    <a:pt x="46870" y="10378"/>
                  </a:cubicBezTo>
                  <a:cubicBezTo>
                    <a:pt x="46993" y="10378"/>
                    <a:pt x="47104" y="10341"/>
                    <a:pt x="47214" y="10341"/>
                  </a:cubicBezTo>
                  <a:cubicBezTo>
                    <a:pt x="47237" y="10341"/>
                    <a:pt x="47259" y="10343"/>
                    <a:pt x="47282" y="10347"/>
                  </a:cubicBezTo>
                  <a:cubicBezTo>
                    <a:pt x="47301" y="10309"/>
                    <a:pt x="47333" y="10285"/>
                    <a:pt x="47360" y="10285"/>
                  </a:cubicBezTo>
                  <a:cubicBezTo>
                    <a:pt x="47369" y="10285"/>
                    <a:pt x="47378" y="10288"/>
                    <a:pt x="47385" y="10295"/>
                  </a:cubicBezTo>
                  <a:cubicBezTo>
                    <a:pt x="47436" y="10347"/>
                    <a:pt x="47385" y="10372"/>
                    <a:pt x="47359" y="10398"/>
                  </a:cubicBezTo>
                  <a:cubicBezTo>
                    <a:pt x="47179" y="10424"/>
                    <a:pt x="46999" y="10475"/>
                    <a:pt x="46844" y="10527"/>
                  </a:cubicBezTo>
                  <a:cubicBezTo>
                    <a:pt x="46767" y="10604"/>
                    <a:pt x="46664" y="10604"/>
                    <a:pt x="46561" y="10630"/>
                  </a:cubicBezTo>
                  <a:cubicBezTo>
                    <a:pt x="46544" y="10641"/>
                    <a:pt x="46526" y="10646"/>
                    <a:pt x="46510" y="10646"/>
                  </a:cubicBezTo>
                  <a:cubicBezTo>
                    <a:pt x="46454" y="10646"/>
                    <a:pt x="46413" y="10587"/>
                    <a:pt x="46432" y="10527"/>
                  </a:cubicBezTo>
                  <a:cubicBezTo>
                    <a:pt x="46432" y="10501"/>
                    <a:pt x="46432" y="10501"/>
                    <a:pt x="46458" y="10501"/>
                  </a:cubicBezTo>
                  <a:cubicBezTo>
                    <a:pt x="46510" y="10450"/>
                    <a:pt x="46535" y="10424"/>
                    <a:pt x="46484" y="10372"/>
                  </a:cubicBezTo>
                  <a:cubicBezTo>
                    <a:pt x="46458" y="10321"/>
                    <a:pt x="46304" y="10295"/>
                    <a:pt x="46252" y="10269"/>
                  </a:cubicBezTo>
                  <a:cubicBezTo>
                    <a:pt x="46149" y="10244"/>
                    <a:pt x="46098" y="10141"/>
                    <a:pt x="46098" y="10064"/>
                  </a:cubicBezTo>
                  <a:lnTo>
                    <a:pt x="46021" y="10089"/>
                  </a:lnTo>
                  <a:cubicBezTo>
                    <a:pt x="46003" y="10115"/>
                    <a:pt x="45986" y="10124"/>
                    <a:pt x="45969" y="10124"/>
                  </a:cubicBezTo>
                  <a:cubicBezTo>
                    <a:pt x="45935" y="10124"/>
                    <a:pt x="45901" y="10089"/>
                    <a:pt x="45866" y="10089"/>
                  </a:cubicBezTo>
                  <a:cubicBezTo>
                    <a:pt x="45789" y="10141"/>
                    <a:pt x="45686" y="10166"/>
                    <a:pt x="45583" y="10166"/>
                  </a:cubicBezTo>
                  <a:cubicBezTo>
                    <a:pt x="45480" y="10166"/>
                    <a:pt x="45377" y="10192"/>
                    <a:pt x="45274" y="10192"/>
                  </a:cubicBezTo>
                  <a:lnTo>
                    <a:pt x="45197" y="10269"/>
                  </a:lnTo>
                  <a:cubicBezTo>
                    <a:pt x="45197" y="10372"/>
                    <a:pt x="45120" y="10424"/>
                    <a:pt x="45043" y="10424"/>
                  </a:cubicBezTo>
                  <a:cubicBezTo>
                    <a:pt x="45017" y="10450"/>
                    <a:pt x="44991" y="10475"/>
                    <a:pt x="44965" y="10501"/>
                  </a:cubicBezTo>
                  <a:lnTo>
                    <a:pt x="44785" y="10501"/>
                  </a:lnTo>
                  <a:cubicBezTo>
                    <a:pt x="44708" y="10553"/>
                    <a:pt x="44734" y="10655"/>
                    <a:pt x="44734" y="10733"/>
                  </a:cubicBezTo>
                  <a:lnTo>
                    <a:pt x="44656" y="10733"/>
                  </a:lnTo>
                  <a:cubicBezTo>
                    <a:pt x="44631" y="10771"/>
                    <a:pt x="44586" y="10791"/>
                    <a:pt x="44537" y="10791"/>
                  </a:cubicBezTo>
                  <a:cubicBezTo>
                    <a:pt x="44489" y="10791"/>
                    <a:pt x="44438" y="10771"/>
                    <a:pt x="44399" y="10733"/>
                  </a:cubicBezTo>
                  <a:lnTo>
                    <a:pt x="44270" y="10655"/>
                  </a:lnTo>
                  <a:cubicBezTo>
                    <a:pt x="44219" y="10707"/>
                    <a:pt x="44167" y="10733"/>
                    <a:pt x="44090" y="10733"/>
                  </a:cubicBezTo>
                  <a:lnTo>
                    <a:pt x="43704" y="10733"/>
                  </a:lnTo>
                  <a:cubicBezTo>
                    <a:pt x="43688" y="10749"/>
                    <a:pt x="43672" y="10755"/>
                    <a:pt x="43656" y="10755"/>
                  </a:cubicBezTo>
                  <a:cubicBezTo>
                    <a:pt x="43621" y="10755"/>
                    <a:pt x="43585" y="10725"/>
                    <a:pt x="43550" y="10707"/>
                  </a:cubicBezTo>
                  <a:cubicBezTo>
                    <a:pt x="43524" y="10694"/>
                    <a:pt x="43498" y="10688"/>
                    <a:pt x="43473" y="10688"/>
                  </a:cubicBezTo>
                  <a:cubicBezTo>
                    <a:pt x="43447" y="10688"/>
                    <a:pt x="43421" y="10694"/>
                    <a:pt x="43395" y="10707"/>
                  </a:cubicBezTo>
                  <a:cubicBezTo>
                    <a:pt x="43267" y="10733"/>
                    <a:pt x="43267" y="10913"/>
                    <a:pt x="43164" y="10913"/>
                  </a:cubicBezTo>
                  <a:cubicBezTo>
                    <a:pt x="43158" y="10914"/>
                    <a:pt x="43152" y="10915"/>
                    <a:pt x="43146" y="10915"/>
                  </a:cubicBezTo>
                  <a:cubicBezTo>
                    <a:pt x="43070" y="10915"/>
                    <a:pt x="43021" y="10792"/>
                    <a:pt x="42937" y="10792"/>
                  </a:cubicBezTo>
                  <a:cubicBezTo>
                    <a:pt x="42920" y="10792"/>
                    <a:pt x="42901" y="10798"/>
                    <a:pt x="42881" y="10810"/>
                  </a:cubicBezTo>
                  <a:cubicBezTo>
                    <a:pt x="42855" y="10810"/>
                    <a:pt x="42803" y="10810"/>
                    <a:pt x="42778" y="10784"/>
                  </a:cubicBezTo>
                  <a:cubicBezTo>
                    <a:pt x="42752" y="10784"/>
                    <a:pt x="42726" y="10758"/>
                    <a:pt x="42726" y="10733"/>
                  </a:cubicBezTo>
                  <a:cubicBezTo>
                    <a:pt x="42726" y="10681"/>
                    <a:pt x="42726" y="10655"/>
                    <a:pt x="42778" y="10655"/>
                  </a:cubicBezTo>
                  <a:cubicBezTo>
                    <a:pt x="43009" y="10630"/>
                    <a:pt x="43241" y="10604"/>
                    <a:pt x="43498" y="10553"/>
                  </a:cubicBezTo>
                  <a:cubicBezTo>
                    <a:pt x="43498" y="10553"/>
                    <a:pt x="43524" y="10527"/>
                    <a:pt x="43550" y="10501"/>
                  </a:cubicBezTo>
                  <a:lnTo>
                    <a:pt x="43473" y="10501"/>
                  </a:lnTo>
                  <a:cubicBezTo>
                    <a:pt x="43370" y="10501"/>
                    <a:pt x="43318" y="10450"/>
                    <a:pt x="43292" y="10372"/>
                  </a:cubicBezTo>
                  <a:lnTo>
                    <a:pt x="43241" y="10372"/>
                  </a:lnTo>
                  <a:lnTo>
                    <a:pt x="43164" y="10450"/>
                  </a:lnTo>
                  <a:cubicBezTo>
                    <a:pt x="43151" y="10475"/>
                    <a:pt x="43131" y="10488"/>
                    <a:pt x="43112" y="10488"/>
                  </a:cubicBezTo>
                  <a:cubicBezTo>
                    <a:pt x="43093" y="10488"/>
                    <a:pt x="43074" y="10475"/>
                    <a:pt x="43061" y="10450"/>
                  </a:cubicBezTo>
                  <a:lnTo>
                    <a:pt x="42829" y="10450"/>
                  </a:lnTo>
                  <a:cubicBezTo>
                    <a:pt x="42798" y="10454"/>
                    <a:pt x="42768" y="10456"/>
                    <a:pt x="42739" y="10456"/>
                  </a:cubicBezTo>
                  <a:cubicBezTo>
                    <a:pt x="42597" y="10456"/>
                    <a:pt x="42472" y="10406"/>
                    <a:pt x="42366" y="10321"/>
                  </a:cubicBezTo>
                  <a:lnTo>
                    <a:pt x="42289" y="10295"/>
                  </a:lnTo>
                  <a:lnTo>
                    <a:pt x="42211" y="10398"/>
                  </a:lnTo>
                  <a:cubicBezTo>
                    <a:pt x="42178" y="10448"/>
                    <a:pt x="42134" y="10476"/>
                    <a:pt x="42100" y="10476"/>
                  </a:cubicBezTo>
                  <a:cubicBezTo>
                    <a:pt x="42082" y="10476"/>
                    <a:pt x="42066" y="10468"/>
                    <a:pt x="42057" y="10450"/>
                  </a:cubicBezTo>
                  <a:cubicBezTo>
                    <a:pt x="42009" y="10369"/>
                    <a:pt x="41920" y="10329"/>
                    <a:pt x="41835" y="10329"/>
                  </a:cubicBezTo>
                  <a:cubicBezTo>
                    <a:pt x="41785" y="10329"/>
                    <a:pt x="41735" y="10343"/>
                    <a:pt x="41697" y="10372"/>
                  </a:cubicBezTo>
                  <a:cubicBezTo>
                    <a:pt x="41667" y="10392"/>
                    <a:pt x="41638" y="10400"/>
                    <a:pt x="41609" y="10400"/>
                  </a:cubicBezTo>
                  <a:cubicBezTo>
                    <a:pt x="41564" y="10400"/>
                    <a:pt x="41522" y="10378"/>
                    <a:pt x="41491" y="10347"/>
                  </a:cubicBezTo>
                  <a:cubicBezTo>
                    <a:pt x="41452" y="10347"/>
                    <a:pt x="41413" y="10303"/>
                    <a:pt x="41364" y="10303"/>
                  </a:cubicBezTo>
                  <a:cubicBezTo>
                    <a:pt x="41347" y="10303"/>
                    <a:pt x="41330" y="10308"/>
                    <a:pt x="41310" y="10321"/>
                  </a:cubicBezTo>
                  <a:cubicBezTo>
                    <a:pt x="41227" y="10354"/>
                    <a:pt x="41144" y="10409"/>
                    <a:pt x="41054" y="10409"/>
                  </a:cubicBezTo>
                  <a:cubicBezTo>
                    <a:pt x="41005" y="10409"/>
                    <a:pt x="40953" y="10392"/>
                    <a:pt x="40899" y="10347"/>
                  </a:cubicBezTo>
                  <a:cubicBezTo>
                    <a:pt x="40873" y="10334"/>
                    <a:pt x="40854" y="10327"/>
                    <a:pt x="40834" y="10327"/>
                  </a:cubicBezTo>
                  <a:cubicBezTo>
                    <a:pt x="40815" y="10327"/>
                    <a:pt x="40796" y="10334"/>
                    <a:pt x="40770" y="10347"/>
                  </a:cubicBezTo>
                  <a:cubicBezTo>
                    <a:pt x="40684" y="10415"/>
                    <a:pt x="40587" y="10415"/>
                    <a:pt x="40486" y="10415"/>
                  </a:cubicBezTo>
                  <a:lnTo>
                    <a:pt x="40486" y="10415"/>
                  </a:lnTo>
                  <a:cubicBezTo>
                    <a:pt x="40435" y="10415"/>
                    <a:pt x="40384" y="10415"/>
                    <a:pt x="40332" y="10424"/>
                  </a:cubicBezTo>
                  <a:cubicBezTo>
                    <a:pt x="40255" y="10475"/>
                    <a:pt x="40204" y="10527"/>
                    <a:pt x="40126" y="10527"/>
                  </a:cubicBezTo>
                  <a:cubicBezTo>
                    <a:pt x="40024" y="10604"/>
                    <a:pt x="39921" y="10707"/>
                    <a:pt x="39869" y="10810"/>
                  </a:cubicBezTo>
                  <a:cubicBezTo>
                    <a:pt x="39869" y="10836"/>
                    <a:pt x="39869" y="10861"/>
                    <a:pt x="39818" y="10861"/>
                  </a:cubicBezTo>
                  <a:cubicBezTo>
                    <a:pt x="39792" y="10964"/>
                    <a:pt x="39689" y="11067"/>
                    <a:pt x="39560" y="11067"/>
                  </a:cubicBezTo>
                  <a:lnTo>
                    <a:pt x="39535" y="11093"/>
                  </a:lnTo>
                  <a:lnTo>
                    <a:pt x="39509" y="11093"/>
                  </a:lnTo>
                  <a:cubicBezTo>
                    <a:pt x="39492" y="11162"/>
                    <a:pt x="39429" y="11196"/>
                    <a:pt x="39366" y="11196"/>
                  </a:cubicBezTo>
                  <a:cubicBezTo>
                    <a:pt x="39334" y="11196"/>
                    <a:pt x="39303" y="11187"/>
                    <a:pt x="39277" y="11170"/>
                  </a:cubicBezTo>
                  <a:cubicBezTo>
                    <a:pt x="39239" y="11132"/>
                    <a:pt x="39193" y="11112"/>
                    <a:pt x="39145" y="11112"/>
                  </a:cubicBezTo>
                  <a:cubicBezTo>
                    <a:pt x="39097" y="11112"/>
                    <a:pt x="39045" y="11132"/>
                    <a:pt x="38994" y="11170"/>
                  </a:cubicBezTo>
                  <a:cubicBezTo>
                    <a:pt x="38974" y="11184"/>
                    <a:pt x="38956" y="11190"/>
                    <a:pt x="38940" y="11190"/>
                  </a:cubicBezTo>
                  <a:cubicBezTo>
                    <a:pt x="38895" y="11190"/>
                    <a:pt x="38872" y="11137"/>
                    <a:pt x="38891" y="11042"/>
                  </a:cubicBezTo>
                  <a:cubicBezTo>
                    <a:pt x="38891" y="11016"/>
                    <a:pt x="38840" y="10990"/>
                    <a:pt x="38814" y="10964"/>
                  </a:cubicBezTo>
                  <a:cubicBezTo>
                    <a:pt x="38679" y="11022"/>
                    <a:pt x="38529" y="11051"/>
                    <a:pt x="38387" y="11051"/>
                  </a:cubicBezTo>
                  <a:cubicBezTo>
                    <a:pt x="38339" y="11051"/>
                    <a:pt x="38293" y="11048"/>
                    <a:pt x="38248" y="11042"/>
                  </a:cubicBezTo>
                  <a:cubicBezTo>
                    <a:pt x="38196" y="11042"/>
                    <a:pt x="38170" y="10990"/>
                    <a:pt x="38145" y="10964"/>
                  </a:cubicBezTo>
                  <a:lnTo>
                    <a:pt x="38042" y="10887"/>
                  </a:lnTo>
                  <a:cubicBezTo>
                    <a:pt x="38016" y="10887"/>
                    <a:pt x="37990" y="10861"/>
                    <a:pt x="37990" y="10836"/>
                  </a:cubicBezTo>
                  <a:cubicBezTo>
                    <a:pt x="37990" y="10707"/>
                    <a:pt x="38016" y="10604"/>
                    <a:pt x="38042" y="10501"/>
                  </a:cubicBezTo>
                  <a:cubicBezTo>
                    <a:pt x="37931" y="10501"/>
                    <a:pt x="37821" y="10444"/>
                    <a:pt x="37711" y="10444"/>
                  </a:cubicBezTo>
                  <a:cubicBezTo>
                    <a:pt x="37692" y="10444"/>
                    <a:pt x="37674" y="10446"/>
                    <a:pt x="37656" y="10450"/>
                  </a:cubicBezTo>
                  <a:cubicBezTo>
                    <a:pt x="37656" y="10501"/>
                    <a:pt x="37681" y="10553"/>
                    <a:pt x="37681" y="10630"/>
                  </a:cubicBezTo>
                  <a:cubicBezTo>
                    <a:pt x="37701" y="10708"/>
                    <a:pt x="37691" y="10742"/>
                    <a:pt x="37639" y="10742"/>
                  </a:cubicBezTo>
                  <a:cubicBezTo>
                    <a:pt x="37623" y="10742"/>
                    <a:pt x="37603" y="10739"/>
                    <a:pt x="37578" y="10733"/>
                  </a:cubicBezTo>
                  <a:cubicBezTo>
                    <a:pt x="37450" y="10913"/>
                    <a:pt x="37270" y="11042"/>
                    <a:pt x="37218" y="11247"/>
                  </a:cubicBezTo>
                  <a:cubicBezTo>
                    <a:pt x="37218" y="11325"/>
                    <a:pt x="37115" y="11325"/>
                    <a:pt x="37064" y="11325"/>
                  </a:cubicBezTo>
                  <a:cubicBezTo>
                    <a:pt x="37012" y="11402"/>
                    <a:pt x="36909" y="11479"/>
                    <a:pt x="36806" y="11479"/>
                  </a:cubicBezTo>
                  <a:cubicBezTo>
                    <a:pt x="36784" y="11475"/>
                    <a:pt x="36761" y="11473"/>
                    <a:pt x="36738" y="11473"/>
                  </a:cubicBezTo>
                  <a:cubicBezTo>
                    <a:pt x="36626" y="11473"/>
                    <a:pt x="36505" y="11522"/>
                    <a:pt x="36420" y="11608"/>
                  </a:cubicBezTo>
                  <a:cubicBezTo>
                    <a:pt x="36368" y="11660"/>
                    <a:pt x="36324" y="11674"/>
                    <a:pt x="36282" y="11674"/>
                  </a:cubicBezTo>
                  <a:cubicBezTo>
                    <a:pt x="36233" y="11674"/>
                    <a:pt x="36186" y="11655"/>
                    <a:pt x="36130" y="11655"/>
                  </a:cubicBezTo>
                  <a:cubicBezTo>
                    <a:pt x="36116" y="11655"/>
                    <a:pt x="36101" y="11656"/>
                    <a:pt x="36086" y="11659"/>
                  </a:cubicBezTo>
                  <a:cubicBezTo>
                    <a:pt x="36034" y="11659"/>
                    <a:pt x="35983" y="11685"/>
                    <a:pt x="35983" y="11736"/>
                  </a:cubicBezTo>
                  <a:cubicBezTo>
                    <a:pt x="35983" y="11762"/>
                    <a:pt x="36008" y="11788"/>
                    <a:pt x="36060" y="11814"/>
                  </a:cubicBezTo>
                  <a:cubicBezTo>
                    <a:pt x="36111" y="11839"/>
                    <a:pt x="36137" y="11839"/>
                    <a:pt x="36214" y="11891"/>
                  </a:cubicBezTo>
                  <a:cubicBezTo>
                    <a:pt x="36229" y="11898"/>
                    <a:pt x="36242" y="11902"/>
                    <a:pt x="36253" y="11902"/>
                  </a:cubicBezTo>
                  <a:cubicBezTo>
                    <a:pt x="36281" y="11902"/>
                    <a:pt x="36299" y="11883"/>
                    <a:pt x="36317" y="11865"/>
                  </a:cubicBezTo>
                  <a:cubicBezTo>
                    <a:pt x="36333" y="11850"/>
                    <a:pt x="36377" y="11824"/>
                    <a:pt x="36421" y="11824"/>
                  </a:cubicBezTo>
                  <a:cubicBezTo>
                    <a:pt x="36449" y="11824"/>
                    <a:pt x="36477" y="11835"/>
                    <a:pt x="36497" y="11865"/>
                  </a:cubicBezTo>
                  <a:cubicBezTo>
                    <a:pt x="36549" y="11942"/>
                    <a:pt x="36523" y="12045"/>
                    <a:pt x="36446" y="12097"/>
                  </a:cubicBezTo>
                  <a:cubicBezTo>
                    <a:pt x="36408" y="12134"/>
                    <a:pt x="36357" y="12158"/>
                    <a:pt x="36302" y="12158"/>
                  </a:cubicBezTo>
                  <a:cubicBezTo>
                    <a:pt x="36281" y="12158"/>
                    <a:pt x="36261" y="12155"/>
                    <a:pt x="36240" y="12148"/>
                  </a:cubicBezTo>
                  <a:cubicBezTo>
                    <a:pt x="36188" y="12148"/>
                    <a:pt x="36111" y="12123"/>
                    <a:pt x="36060" y="12123"/>
                  </a:cubicBezTo>
                  <a:cubicBezTo>
                    <a:pt x="35983" y="12097"/>
                    <a:pt x="35983" y="12020"/>
                    <a:pt x="35983" y="11968"/>
                  </a:cubicBezTo>
                  <a:lnTo>
                    <a:pt x="35905" y="11891"/>
                  </a:lnTo>
                  <a:cubicBezTo>
                    <a:pt x="35880" y="11917"/>
                    <a:pt x="35854" y="11942"/>
                    <a:pt x="35828" y="11968"/>
                  </a:cubicBezTo>
                  <a:cubicBezTo>
                    <a:pt x="35798" y="12059"/>
                    <a:pt x="35785" y="12096"/>
                    <a:pt x="35754" y="12096"/>
                  </a:cubicBezTo>
                  <a:cubicBezTo>
                    <a:pt x="35733" y="12096"/>
                    <a:pt x="35701" y="12077"/>
                    <a:pt x="35648" y="12045"/>
                  </a:cubicBezTo>
                  <a:lnTo>
                    <a:pt x="35442" y="12123"/>
                  </a:lnTo>
                  <a:cubicBezTo>
                    <a:pt x="35313" y="12123"/>
                    <a:pt x="35262" y="12097"/>
                    <a:pt x="35365" y="11994"/>
                  </a:cubicBezTo>
                  <a:cubicBezTo>
                    <a:pt x="35365" y="11942"/>
                    <a:pt x="35391" y="11917"/>
                    <a:pt x="35416" y="11891"/>
                  </a:cubicBezTo>
                  <a:cubicBezTo>
                    <a:pt x="35442" y="11865"/>
                    <a:pt x="35442" y="11814"/>
                    <a:pt x="35416" y="11814"/>
                  </a:cubicBezTo>
                  <a:cubicBezTo>
                    <a:pt x="35399" y="11814"/>
                    <a:pt x="35359" y="11791"/>
                    <a:pt x="35319" y="11791"/>
                  </a:cubicBezTo>
                  <a:cubicBezTo>
                    <a:pt x="35299" y="11791"/>
                    <a:pt x="35279" y="11797"/>
                    <a:pt x="35262" y="11814"/>
                  </a:cubicBezTo>
                  <a:cubicBezTo>
                    <a:pt x="35185" y="11968"/>
                    <a:pt x="35159" y="12071"/>
                    <a:pt x="35133" y="12097"/>
                  </a:cubicBezTo>
                  <a:cubicBezTo>
                    <a:pt x="35107" y="12097"/>
                    <a:pt x="35082" y="12123"/>
                    <a:pt x="35056" y="12123"/>
                  </a:cubicBezTo>
                  <a:cubicBezTo>
                    <a:pt x="35030" y="12123"/>
                    <a:pt x="35005" y="12097"/>
                    <a:pt x="35030" y="12071"/>
                  </a:cubicBezTo>
                  <a:cubicBezTo>
                    <a:pt x="35046" y="11992"/>
                    <a:pt x="35023" y="11962"/>
                    <a:pt x="34985" y="11962"/>
                  </a:cubicBezTo>
                  <a:cubicBezTo>
                    <a:pt x="34961" y="11962"/>
                    <a:pt x="34931" y="11974"/>
                    <a:pt x="34902" y="11994"/>
                  </a:cubicBezTo>
                  <a:cubicBezTo>
                    <a:pt x="34850" y="11994"/>
                    <a:pt x="34824" y="12020"/>
                    <a:pt x="34799" y="12045"/>
                  </a:cubicBezTo>
                  <a:cubicBezTo>
                    <a:pt x="34799" y="12097"/>
                    <a:pt x="34773" y="12123"/>
                    <a:pt x="34721" y="12123"/>
                  </a:cubicBezTo>
                  <a:cubicBezTo>
                    <a:pt x="34670" y="12123"/>
                    <a:pt x="34618" y="12097"/>
                    <a:pt x="34618" y="12045"/>
                  </a:cubicBezTo>
                  <a:cubicBezTo>
                    <a:pt x="34618" y="11994"/>
                    <a:pt x="34618" y="11917"/>
                    <a:pt x="34567" y="11917"/>
                  </a:cubicBezTo>
                  <a:lnTo>
                    <a:pt x="34490" y="11917"/>
                  </a:lnTo>
                  <a:cubicBezTo>
                    <a:pt x="34361" y="11917"/>
                    <a:pt x="34335" y="11788"/>
                    <a:pt x="34258" y="11762"/>
                  </a:cubicBezTo>
                  <a:cubicBezTo>
                    <a:pt x="34194" y="11736"/>
                    <a:pt x="34123" y="11724"/>
                    <a:pt x="34052" y="11724"/>
                  </a:cubicBezTo>
                  <a:cubicBezTo>
                    <a:pt x="33981" y="11724"/>
                    <a:pt x="33911" y="11736"/>
                    <a:pt x="33846" y="11762"/>
                  </a:cubicBezTo>
                  <a:cubicBezTo>
                    <a:pt x="33815" y="11778"/>
                    <a:pt x="33782" y="11786"/>
                    <a:pt x="33751" y="11786"/>
                  </a:cubicBezTo>
                  <a:cubicBezTo>
                    <a:pt x="33680" y="11786"/>
                    <a:pt x="33622" y="11741"/>
                    <a:pt x="33640" y="11634"/>
                  </a:cubicBezTo>
                  <a:cubicBezTo>
                    <a:pt x="33640" y="11531"/>
                    <a:pt x="33563" y="11505"/>
                    <a:pt x="33537" y="11428"/>
                  </a:cubicBezTo>
                  <a:cubicBezTo>
                    <a:pt x="33537" y="11376"/>
                    <a:pt x="33486" y="11350"/>
                    <a:pt x="33460" y="11350"/>
                  </a:cubicBezTo>
                  <a:cubicBezTo>
                    <a:pt x="33409" y="11350"/>
                    <a:pt x="33409" y="11402"/>
                    <a:pt x="33409" y="11453"/>
                  </a:cubicBezTo>
                  <a:cubicBezTo>
                    <a:pt x="33434" y="11479"/>
                    <a:pt x="33460" y="11582"/>
                    <a:pt x="33460" y="11634"/>
                  </a:cubicBezTo>
                  <a:cubicBezTo>
                    <a:pt x="33486" y="11736"/>
                    <a:pt x="33460" y="11814"/>
                    <a:pt x="33357" y="11839"/>
                  </a:cubicBezTo>
                  <a:cubicBezTo>
                    <a:pt x="33306" y="11865"/>
                    <a:pt x="33306" y="11968"/>
                    <a:pt x="33409" y="11994"/>
                  </a:cubicBezTo>
                  <a:cubicBezTo>
                    <a:pt x="33434" y="11994"/>
                    <a:pt x="33460" y="12020"/>
                    <a:pt x="33434" y="12045"/>
                  </a:cubicBezTo>
                  <a:cubicBezTo>
                    <a:pt x="33434" y="12071"/>
                    <a:pt x="33409" y="12071"/>
                    <a:pt x="33383" y="12097"/>
                  </a:cubicBezTo>
                  <a:cubicBezTo>
                    <a:pt x="33203" y="12097"/>
                    <a:pt x="33023" y="12123"/>
                    <a:pt x="32868" y="12174"/>
                  </a:cubicBezTo>
                  <a:cubicBezTo>
                    <a:pt x="32855" y="12178"/>
                    <a:pt x="32842" y="12181"/>
                    <a:pt x="32829" y="12181"/>
                  </a:cubicBezTo>
                  <a:cubicBezTo>
                    <a:pt x="32766" y="12181"/>
                    <a:pt x="32709" y="12131"/>
                    <a:pt x="32688" y="12045"/>
                  </a:cubicBezTo>
                  <a:cubicBezTo>
                    <a:pt x="32662" y="11865"/>
                    <a:pt x="32688" y="11659"/>
                    <a:pt x="32765" y="11479"/>
                  </a:cubicBezTo>
                  <a:lnTo>
                    <a:pt x="32817" y="11350"/>
                  </a:lnTo>
                  <a:cubicBezTo>
                    <a:pt x="32791" y="11325"/>
                    <a:pt x="32714" y="11299"/>
                    <a:pt x="32688" y="11247"/>
                  </a:cubicBezTo>
                  <a:cubicBezTo>
                    <a:pt x="32658" y="11187"/>
                    <a:pt x="32619" y="11162"/>
                    <a:pt x="32576" y="11162"/>
                  </a:cubicBezTo>
                  <a:cubicBezTo>
                    <a:pt x="32546" y="11162"/>
                    <a:pt x="32514" y="11175"/>
                    <a:pt x="32482" y="11196"/>
                  </a:cubicBezTo>
                  <a:cubicBezTo>
                    <a:pt x="32456" y="11209"/>
                    <a:pt x="32418" y="11215"/>
                    <a:pt x="32379" y="11215"/>
                  </a:cubicBezTo>
                  <a:cubicBezTo>
                    <a:pt x="32341" y="11215"/>
                    <a:pt x="32302" y="11209"/>
                    <a:pt x="32276" y="11196"/>
                  </a:cubicBezTo>
                  <a:cubicBezTo>
                    <a:pt x="32208" y="11142"/>
                    <a:pt x="32133" y="11109"/>
                    <a:pt x="32066" y="11109"/>
                  </a:cubicBezTo>
                  <a:cubicBezTo>
                    <a:pt x="32006" y="11109"/>
                    <a:pt x="31952" y="11135"/>
                    <a:pt x="31916" y="11196"/>
                  </a:cubicBezTo>
                  <a:cubicBezTo>
                    <a:pt x="31839" y="11273"/>
                    <a:pt x="31736" y="11350"/>
                    <a:pt x="31607" y="11376"/>
                  </a:cubicBezTo>
                  <a:cubicBezTo>
                    <a:pt x="31556" y="11402"/>
                    <a:pt x="31530" y="11505"/>
                    <a:pt x="31504" y="11556"/>
                  </a:cubicBezTo>
                  <a:cubicBezTo>
                    <a:pt x="31530" y="11582"/>
                    <a:pt x="31556" y="11608"/>
                    <a:pt x="31581" y="11634"/>
                  </a:cubicBezTo>
                  <a:cubicBezTo>
                    <a:pt x="31607" y="11736"/>
                    <a:pt x="31581" y="11788"/>
                    <a:pt x="31504" y="11788"/>
                  </a:cubicBezTo>
                  <a:cubicBezTo>
                    <a:pt x="31350" y="11788"/>
                    <a:pt x="31195" y="11788"/>
                    <a:pt x="31015" y="11762"/>
                  </a:cubicBezTo>
                  <a:cubicBezTo>
                    <a:pt x="31015" y="11736"/>
                    <a:pt x="31015" y="11711"/>
                    <a:pt x="31015" y="11685"/>
                  </a:cubicBezTo>
                  <a:cubicBezTo>
                    <a:pt x="31015" y="11606"/>
                    <a:pt x="31015" y="11573"/>
                    <a:pt x="30969" y="11573"/>
                  </a:cubicBezTo>
                  <a:cubicBezTo>
                    <a:pt x="30955" y="11573"/>
                    <a:pt x="30936" y="11576"/>
                    <a:pt x="30912" y="11582"/>
                  </a:cubicBezTo>
                  <a:cubicBezTo>
                    <a:pt x="30861" y="11608"/>
                    <a:pt x="30835" y="11634"/>
                    <a:pt x="30809" y="11634"/>
                  </a:cubicBezTo>
                  <a:cubicBezTo>
                    <a:pt x="30835" y="11762"/>
                    <a:pt x="30732" y="11814"/>
                    <a:pt x="30706" y="11917"/>
                  </a:cubicBezTo>
                  <a:cubicBezTo>
                    <a:pt x="30687" y="11992"/>
                    <a:pt x="30627" y="12040"/>
                    <a:pt x="30556" y="12040"/>
                  </a:cubicBezTo>
                  <a:cubicBezTo>
                    <a:pt x="30530" y="12040"/>
                    <a:pt x="30502" y="12033"/>
                    <a:pt x="30475" y="12020"/>
                  </a:cubicBezTo>
                  <a:cubicBezTo>
                    <a:pt x="30402" y="12001"/>
                    <a:pt x="30329" y="11983"/>
                    <a:pt x="30256" y="11983"/>
                  </a:cubicBezTo>
                  <a:cubicBezTo>
                    <a:pt x="30226" y="11983"/>
                    <a:pt x="30196" y="11986"/>
                    <a:pt x="30166" y="11994"/>
                  </a:cubicBezTo>
                  <a:cubicBezTo>
                    <a:pt x="30088" y="11994"/>
                    <a:pt x="30088" y="11994"/>
                    <a:pt x="30063" y="11891"/>
                  </a:cubicBezTo>
                  <a:cubicBezTo>
                    <a:pt x="30063" y="11812"/>
                    <a:pt x="29988" y="11779"/>
                    <a:pt x="29906" y="11779"/>
                  </a:cubicBezTo>
                  <a:cubicBezTo>
                    <a:pt x="29881" y="11779"/>
                    <a:pt x="29855" y="11782"/>
                    <a:pt x="29831" y="11788"/>
                  </a:cubicBezTo>
                  <a:cubicBezTo>
                    <a:pt x="29831" y="11788"/>
                    <a:pt x="29728" y="11788"/>
                    <a:pt x="29728" y="11839"/>
                  </a:cubicBezTo>
                  <a:cubicBezTo>
                    <a:pt x="29632" y="11971"/>
                    <a:pt x="29542" y="12014"/>
                    <a:pt x="29457" y="12014"/>
                  </a:cubicBezTo>
                  <a:cubicBezTo>
                    <a:pt x="29360" y="12014"/>
                    <a:pt x="29270" y="11958"/>
                    <a:pt x="29188" y="11917"/>
                  </a:cubicBezTo>
                  <a:lnTo>
                    <a:pt x="29136" y="11917"/>
                  </a:lnTo>
                  <a:cubicBezTo>
                    <a:pt x="29024" y="11961"/>
                    <a:pt x="29068" y="12163"/>
                    <a:pt x="28928" y="12163"/>
                  </a:cubicBezTo>
                  <a:cubicBezTo>
                    <a:pt x="28908" y="12163"/>
                    <a:pt x="28883" y="12158"/>
                    <a:pt x="28853" y="12148"/>
                  </a:cubicBezTo>
                  <a:cubicBezTo>
                    <a:pt x="28840" y="12143"/>
                    <a:pt x="28828" y="12141"/>
                    <a:pt x="28817" y="12141"/>
                  </a:cubicBezTo>
                  <a:cubicBezTo>
                    <a:pt x="28718" y="12141"/>
                    <a:pt x="28686" y="12331"/>
                    <a:pt x="28570" y="12354"/>
                  </a:cubicBezTo>
                  <a:cubicBezTo>
                    <a:pt x="28528" y="12375"/>
                    <a:pt x="28487" y="12413"/>
                    <a:pt x="28445" y="12413"/>
                  </a:cubicBezTo>
                  <a:cubicBezTo>
                    <a:pt x="28435" y="12413"/>
                    <a:pt x="28425" y="12411"/>
                    <a:pt x="28415" y="12406"/>
                  </a:cubicBezTo>
                  <a:cubicBezTo>
                    <a:pt x="28184" y="12328"/>
                    <a:pt x="27901" y="12406"/>
                    <a:pt x="27669" y="12251"/>
                  </a:cubicBezTo>
                  <a:lnTo>
                    <a:pt x="27618" y="12277"/>
                  </a:lnTo>
                  <a:cubicBezTo>
                    <a:pt x="27592" y="12354"/>
                    <a:pt x="27540" y="12406"/>
                    <a:pt x="27489" y="12431"/>
                  </a:cubicBezTo>
                  <a:cubicBezTo>
                    <a:pt x="27424" y="12444"/>
                    <a:pt x="27367" y="12451"/>
                    <a:pt x="27309" y="12451"/>
                  </a:cubicBezTo>
                  <a:cubicBezTo>
                    <a:pt x="27251" y="12451"/>
                    <a:pt x="27193" y="12444"/>
                    <a:pt x="27128" y="12431"/>
                  </a:cubicBezTo>
                  <a:cubicBezTo>
                    <a:pt x="27089" y="12401"/>
                    <a:pt x="27049" y="12395"/>
                    <a:pt x="27010" y="12395"/>
                  </a:cubicBezTo>
                  <a:cubicBezTo>
                    <a:pt x="26979" y="12395"/>
                    <a:pt x="26949" y="12399"/>
                    <a:pt x="26920" y="12399"/>
                  </a:cubicBezTo>
                  <a:cubicBezTo>
                    <a:pt x="26894" y="12399"/>
                    <a:pt x="26868" y="12395"/>
                    <a:pt x="26845" y="12380"/>
                  </a:cubicBezTo>
                  <a:cubicBezTo>
                    <a:pt x="26822" y="12449"/>
                    <a:pt x="26779" y="12538"/>
                    <a:pt x="26715" y="12538"/>
                  </a:cubicBezTo>
                  <a:cubicBezTo>
                    <a:pt x="26707" y="12538"/>
                    <a:pt x="26699" y="12537"/>
                    <a:pt x="26691" y="12534"/>
                  </a:cubicBezTo>
                  <a:cubicBezTo>
                    <a:pt x="26562" y="12509"/>
                    <a:pt x="26434" y="12483"/>
                    <a:pt x="26279" y="12483"/>
                  </a:cubicBezTo>
                  <a:cubicBezTo>
                    <a:pt x="26253" y="12483"/>
                    <a:pt x="26228" y="12431"/>
                    <a:pt x="26202" y="12406"/>
                  </a:cubicBezTo>
                  <a:lnTo>
                    <a:pt x="25636" y="12406"/>
                  </a:lnTo>
                  <a:cubicBezTo>
                    <a:pt x="25610" y="12406"/>
                    <a:pt x="25584" y="12406"/>
                    <a:pt x="25558" y="12380"/>
                  </a:cubicBezTo>
                  <a:cubicBezTo>
                    <a:pt x="25430" y="12225"/>
                    <a:pt x="25250" y="12303"/>
                    <a:pt x="25069" y="12251"/>
                  </a:cubicBezTo>
                  <a:cubicBezTo>
                    <a:pt x="24966" y="12225"/>
                    <a:pt x="24863" y="12225"/>
                    <a:pt x="24786" y="12123"/>
                  </a:cubicBezTo>
                  <a:cubicBezTo>
                    <a:pt x="24735" y="12123"/>
                    <a:pt x="24709" y="12097"/>
                    <a:pt x="24709" y="12045"/>
                  </a:cubicBezTo>
                  <a:cubicBezTo>
                    <a:pt x="24666" y="12062"/>
                    <a:pt x="24620" y="12071"/>
                    <a:pt x="24575" y="12071"/>
                  </a:cubicBezTo>
                  <a:cubicBezTo>
                    <a:pt x="24483" y="12071"/>
                    <a:pt x="24392" y="12037"/>
                    <a:pt x="24323" y="11968"/>
                  </a:cubicBezTo>
                  <a:lnTo>
                    <a:pt x="24143" y="11968"/>
                  </a:lnTo>
                  <a:cubicBezTo>
                    <a:pt x="24014" y="11917"/>
                    <a:pt x="23885" y="11891"/>
                    <a:pt x="23757" y="11839"/>
                  </a:cubicBezTo>
                  <a:cubicBezTo>
                    <a:pt x="23628" y="11788"/>
                    <a:pt x="23628" y="11788"/>
                    <a:pt x="23654" y="11608"/>
                  </a:cubicBezTo>
                  <a:lnTo>
                    <a:pt x="23654" y="11479"/>
                  </a:lnTo>
                  <a:cubicBezTo>
                    <a:pt x="23631" y="11493"/>
                    <a:pt x="23612" y="11498"/>
                    <a:pt x="23596" y="11498"/>
                  </a:cubicBezTo>
                  <a:cubicBezTo>
                    <a:pt x="23522" y="11498"/>
                    <a:pt x="23507" y="11376"/>
                    <a:pt x="23422" y="11376"/>
                  </a:cubicBezTo>
                  <a:cubicBezTo>
                    <a:pt x="23345" y="11402"/>
                    <a:pt x="23371" y="11453"/>
                    <a:pt x="23345" y="11505"/>
                  </a:cubicBezTo>
                  <a:lnTo>
                    <a:pt x="23345" y="11582"/>
                  </a:lnTo>
                  <a:cubicBezTo>
                    <a:pt x="23319" y="11736"/>
                    <a:pt x="23319" y="11736"/>
                    <a:pt x="23139" y="11762"/>
                  </a:cubicBezTo>
                  <a:cubicBezTo>
                    <a:pt x="23114" y="11795"/>
                    <a:pt x="23092" y="11807"/>
                    <a:pt x="23072" y="11807"/>
                  </a:cubicBezTo>
                  <a:cubicBezTo>
                    <a:pt x="23029" y="11807"/>
                    <a:pt x="22994" y="11754"/>
                    <a:pt x="22959" y="11736"/>
                  </a:cubicBezTo>
                  <a:cubicBezTo>
                    <a:pt x="22907" y="11711"/>
                    <a:pt x="22959" y="11685"/>
                    <a:pt x="23010" y="11685"/>
                  </a:cubicBezTo>
                  <a:lnTo>
                    <a:pt x="23139" y="11685"/>
                  </a:lnTo>
                  <a:cubicBezTo>
                    <a:pt x="23190" y="11659"/>
                    <a:pt x="23190" y="11608"/>
                    <a:pt x="23139" y="11582"/>
                  </a:cubicBezTo>
                  <a:cubicBezTo>
                    <a:pt x="23122" y="11565"/>
                    <a:pt x="23110" y="11559"/>
                    <a:pt x="23101" y="11559"/>
                  </a:cubicBezTo>
                  <a:cubicBezTo>
                    <a:pt x="23082" y="11559"/>
                    <a:pt x="23070" y="11582"/>
                    <a:pt x="23036" y="11582"/>
                  </a:cubicBezTo>
                  <a:cubicBezTo>
                    <a:pt x="22961" y="11595"/>
                    <a:pt x="22902" y="11603"/>
                    <a:pt x="22857" y="11603"/>
                  </a:cubicBezTo>
                  <a:cubicBezTo>
                    <a:pt x="22718" y="11603"/>
                    <a:pt x="22708" y="11526"/>
                    <a:pt x="22727" y="11273"/>
                  </a:cubicBezTo>
                  <a:lnTo>
                    <a:pt x="22727" y="11196"/>
                  </a:lnTo>
                  <a:cubicBezTo>
                    <a:pt x="22660" y="11173"/>
                    <a:pt x="22671" y="11032"/>
                    <a:pt x="22571" y="11032"/>
                  </a:cubicBezTo>
                  <a:cubicBezTo>
                    <a:pt x="22557" y="11032"/>
                    <a:pt x="22540" y="11035"/>
                    <a:pt x="22521" y="11042"/>
                  </a:cubicBezTo>
                  <a:lnTo>
                    <a:pt x="22496" y="11042"/>
                  </a:lnTo>
                  <a:cubicBezTo>
                    <a:pt x="22444" y="10964"/>
                    <a:pt x="22521" y="10836"/>
                    <a:pt x="22393" y="10784"/>
                  </a:cubicBezTo>
                  <a:cubicBezTo>
                    <a:pt x="22383" y="10782"/>
                    <a:pt x="22375" y="10781"/>
                    <a:pt x="22366" y="10781"/>
                  </a:cubicBezTo>
                  <a:cubicBezTo>
                    <a:pt x="22285" y="10781"/>
                    <a:pt x="22257" y="10887"/>
                    <a:pt x="22187" y="10887"/>
                  </a:cubicBezTo>
                  <a:cubicBezTo>
                    <a:pt x="21878" y="10887"/>
                    <a:pt x="21543" y="10861"/>
                    <a:pt x="21209" y="10836"/>
                  </a:cubicBezTo>
                  <a:cubicBezTo>
                    <a:pt x="21131" y="10836"/>
                    <a:pt x="21080" y="10784"/>
                    <a:pt x="21054" y="10733"/>
                  </a:cubicBezTo>
                  <a:cubicBezTo>
                    <a:pt x="20951" y="10707"/>
                    <a:pt x="20874" y="10655"/>
                    <a:pt x="20823" y="10578"/>
                  </a:cubicBezTo>
                  <a:cubicBezTo>
                    <a:pt x="20668" y="10733"/>
                    <a:pt x="20436" y="10707"/>
                    <a:pt x="20256" y="10733"/>
                  </a:cubicBezTo>
                  <a:cubicBezTo>
                    <a:pt x="20179" y="10733"/>
                    <a:pt x="20076" y="10681"/>
                    <a:pt x="20050" y="10604"/>
                  </a:cubicBezTo>
                  <a:cubicBezTo>
                    <a:pt x="19900" y="10634"/>
                    <a:pt x="19749" y="10647"/>
                    <a:pt x="19598" y="10647"/>
                  </a:cubicBezTo>
                  <a:cubicBezTo>
                    <a:pt x="19491" y="10647"/>
                    <a:pt x="19385" y="10640"/>
                    <a:pt x="19278" y="10630"/>
                  </a:cubicBezTo>
                  <a:cubicBezTo>
                    <a:pt x="19227" y="10630"/>
                    <a:pt x="19175" y="10655"/>
                    <a:pt x="19175" y="10707"/>
                  </a:cubicBezTo>
                  <a:cubicBezTo>
                    <a:pt x="19098" y="10887"/>
                    <a:pt x="18892" y="10939"/>
                    <a:pt x="18789" y="11067"/>
                  </a:cubicBezTo>
                  <a:cubicBezTo>
                    <a:pt x="18747" y="11153"/>
                    <a:pt x="18651" y="11203"/>
                    <a:pt x="18546" y="11203"/>
                  </a:cubicBezTo>
                  <a:cubicBezTo>
                    <a:pt x="18524" y="11203"/>
                    <a:pt x="18502" y="11200"/>
                    <a:pt x="18480" y="11196"/>
                  </a:cubicBezTo>
                  <a:lnTo>
                    <a:pt x="18480" y="11196"/>
                  </a:lnTo>
                  <a:cubicBezTo>
                    <a:pt x="18558" y="11273"/>
                    <a:pt x="18660" y="11247"/>
                    <a:pt x="18660" y="11350"/>
                  </a:cubicBezTo>
                  <a:cubicBezTo>
                    <a:pt x="18686" y="11428"/>
                    <a:pt x="18609" y="11428"/>
                    <a:pt x="18583" y="11479"/>
                  </a:cubicBezTo>
                  <a:cubicBezTo>
                    <a:pt x="18583" y="11505"/>
                    <a:pt x="18583" y="11556"/>
                    <a:pt x="18558" y="11582"/>
                  </a:cubicBezTo>
                  <a:cubicBezTo>
                    <a:pt x="18550" y="11590"/>
                    <a:pt x="18542" y="11593"/>
                    <a:pt x="18535" y="11593"/>
                  </a:cubicBezTo>
                  <a:cubicBezTo>
                    <a:pt x="18517" y="11593"/>
                    <a:pt x="18499" y="11575"/>
                    <a:pt x="18480" y="11556"/>
                  </a:cubicBezTo>
                  <a:cubicBezTo>
                    <a:pt x="18429" y="11531"/>
                    <a:pt x="18429" y="11479"/>
                    <a:pt x="18429" y="11428"/>
                  </a:cubicBezTo>
                  <a:cubicBezTo>
                    <a:pt x="18399" y="11458"/>
                    <a:pt x="18368" y="11468"/>
                    <a:pt x="18338" y="11468"/>
                  </a:cubicBezTo>
                  <a:cubicBezTo>
                    <a:pt x="18291" y="11468"/>
                    <a:pt x="18244" y="11443"/>
                    <a:pt x="18197" y="11428"/>
                  </a:cubicBezTo>
                  <a:cubicBezTo>
                    <a:pt x="18171" y="11432"/>
                    <a:pt x="18146" y="11434"/>
                    <a:pt x="18120" y="11434"/>
                  </a:cubicBezTo>
                  <a:cubicBezTo>
                    <a:pt x="17993" y="11434"/>
                    <a:pt x="17875" y="11380"/>
                    <a:pt x="17811" y="11273"/>
                  </a:cubicBezTo>
                  <a:cubicBezTo>
                    <a:pt x="17770" y="11273"/>
                    <a:pt x="17712" y="11240"/>
                    <a:pt x="17678" y="11240"/>
                  </a:cubicBezTo>
                  <a:cubicBezTo>
                    <a:pt x="17669" y="11240"/>
                    <a:pt x="17662" y="11242"/>
                    <a:pt x="17657" y="11247"/>
                  </a:cubicBezTo>
                  <a:cubicBezTo>
                    <a:pt x="17625" y="11263"/>
                    <a:pt x="17595" y="11269"/>
                    <a:pt x="17568" y="11269"/>
                  </a:cubicBezTo>
                  <a:cubicBezTo>
                    <a:pt x="17506" y="11269"/>
                    <a:pt x="17453" y="11239"/>
                    <a:pt x="17399" y="11222"/>
                  </a:cubicBezTo>
                  <a:cubicBezTo>
                    <a:pt x="17271" y="11222"/>
                    <a:pt x="17116" y="11222"/>
                    <a:pt x="16987" y="11196"/>
                  </a:cubicBezTo>
                  <a:cubicBezTo>
                    <a:pt x="16910" y="11196"/>
                    <a:pt x="16885" y="11247"/>
                    <a:pt x="16859" y="11299"/>
                  </a:cubicBezTo>
                  <a:cubicBezTo>
                    <a:pt x="16835" y="11331"/>
                    <a:pt x="16813" y="11343"/>
                    <a:pt x="16794" y="11343"/>
                  </a:cubicBezTo>
                  <a:cubicBezTo>
                    <a:pt x="16752" y="11343"/>
                    <a:pt x="16722" y="11283"/>
                    <a:pt x="16704" y="11247"/>
                  </a:cubicBezTo>
                  <a:lnTo>
                    <a:pt x="16550" y="11325"/>
                  </a:lnTo>
                  <a:cubicBezTo>
                    <a:pt x="16508" y="11353"/>
                    <a:pt x="16473" y="11373"/>
                    <a:pt x="16438" y="11373"/>
                  </a:cubicBezTo>
                  <a:cubicBezTo>
                    <a:pt x="16408" y="11373"/>
                    <a:pt x="16379" y="11360"/>
                    <a:pt x="16344" y="11325"/>
                  </a:cubicBezTo>
                  <a:cubicBezTo>
                    <a:pt x="16265" y="11404"/>
                    <a:pt x="16225" y="11434"/>
                    <a:pt x="16164" y="11434"/>
                  </a:cubicBezTo>
                  <a:cubicBezTo>
                    <a:pt x="16126" y="11434"/>
                    <a:pt x="16079" y="11422"/>
                    <a:pt x="16009" y="11402"/>
                  </a:cubicBezTo>
                  <a:cubicBezTo>
                    <a:pt x="15958" y="11428"/>
                    <a:pt x="15932" y="11453"/>
                    <a:pt x="15881" y="11479"/>
                  </a:cubicBezTo>
                  <a:lnTo>
                    <a:pt x="15778" y="11479"/>
                  </a:lnTo>
                  <a:lnTo>
                    <a:pt x="15546" y="11505"/>
                  </a:lnTo>
                  <a:lnTo>
                    <a:pt x="15469" y="11505"/>
                  </a:lnTo>
                  <a:cubicBezTo>
                    <a:pt x="15439" y="11535"/>
                    <a:pt x="15400" y="11547"/>
                    <a:pt x="15362" y="11547"/>
                  </a:cubicBezTo>
                  <a:cubicBezTo>
                    <a:pt x="15336" y="11547"/>
                    <a:pt x="15310" y="11541"/>
                    <a:pt x="15289" y="11531"/>
                  </a:cubicBezTo>
                  <a:cubicBezTo>
                    <a:pt x="15212" y="11531"/>
                    <a:pt x="15134" y="11505"/>
                    <a:pt x="15057" y="11505"/>
                  </a:cubicBezTo>
                  <a:cubicBezTo>
                    <a:pt x="14987" y="11458"/>
                    <a:pt x="14938" y="11347"/>
                    <a:pt x="14852" y="11347"/>
                  </a:cubicBezTo>
                  <a:cubicBezTo>
                    <a:pt x="14843" y="11347"/>
                    <a:pt x="14835" y="11348"/>
                    <a:pt x="14825" y="11350"/>
                  </a:cubicBezTo>
                  <a:lnTo>
                    <a:pt x="14362" y="11299"/>
                  </a:lnTo>
                  <a:cubicBezTo>
                    <a:pt x="14362" y="11350"/>
                    <a:pt x="14362" y="11402"/>
                    <a:pt x="14311" y="11402"/>
                  </a:cubicBezTo>
                  <a:cubicBezTo>
                    <a:pt x="14208" y="11402"/>
                    <a:pt x="14130" y="11402"/>
                    <a:pt x="14053" y="11453"/>
                  </a:cubicBezTo>
                  <a:lnTo>
                    <a:pt x="13950" y="11453"/>
                  </a:lnTo>
                  <a:cubicBezTo>
                    <a:pt x="13899" y="11505"/>
                    <a:pt x="13873" y="11531"/>
                    <a:pt x="13844" y="11531"/>
                  </a:cubicBezTo>
                  <a:cubicBezTo>
                    <a:pt x="13815" y="11531"/>
                    <a:pt x="13783" y="11505"/>
                    <a:pt x="13719" y="11453"/>
                  </a:cubicBezTo>
                  <a:lnTo>
                    <a:pt x="13667" y="11453"/>
                  </a:lnTo>
                  <a:cubicBezTo>
                    <a:pt x="13625" y="11538"/>
                    <a:pt x="13606" y="11577"/>
                    <a:pt x="13567" y="11577"/>
                  </a:cubicBezTo>
                  <a:cubicBezTo>
                    <a:pt x="13535" y="11577"/>
                    <a:pt x="13491" y="11551"/>
                    <a:pt x="13410" y="11505"/>
                  </a:cubicBezTo>
                  <a:cubicBezTo>
                    <a:pt x="13357" y="11558"/>
                    <a:pt x="13303" y="11648"/>
                    <a:pt x="13225" y="11648"/>
                  </a:cubicBezTo>
                  <a:cubicBezTo>
                    <a:pt x="13189" y="11648"/>
                    <a:pt x="13149" y="11630"/>
                    <a:pt x="13101" y="11582"/>
                  </a:cubicBezTo>
                  <a:cubicBezTo>
                    <a:pt x="13087" y="11575"/>
                    <a:pt x="13073" y="11572"/>
                    <a:pt x="13060" y="11572"/>
                  </a:cubicBezTo>
                  <a:cubicBezTo>
                    <a:pt x="13024" y="11572"/>
                    <a:pt x="12991" y="11596"/>
                    <a:pt x="12972" y="11634"/>
                  </a:cubicBezTo>
                  <a:cubicBezTo>
                    <a:pt x="12921" y="11672"/>
                    <a:pt x="12856" y="11691"/>
                    <a:pt x="12792" y="11691"/>
                  </a:cubicBezTo>
                  <a:cubicBezTo>
                    <a:pt x="12728" y="11691"/>
                    <a:pt x="12663" y="11672"/>
                    <a:pt x="12612" y="11634"/>
                  </a:cubicBezTo>
                  <a:lnTo>
                    <a:pt x="12483" y="11634"/>
                  </a:lnTo>
                  <a:cubicBezTo>
                    <a:pt x="12425" y="11691"/>
                    <a:pt x="12338" y="11720"/>
                    <a:pt x="12244" y="11720"/>
                  </a:cubicBezTo>
                  <a:cubicBezTo>
                    <a:pt x="12213" y="11720"/>
                    <a:pt x="12181" y="11717"/>
                    <a:pt x="12149" y="11711"/>
                  </a:cubicBezTo>
                  <a:cubicBezTo>
                    <a:pt x="12125" y="11693"/>
                    <a:pt x="12098" y="11687"/>
                    <a:pt x="12070" y="11687"/>
                  </a:cubicBezTo>
                  <a:cubicBezTo>
                    <a:pt x="12028" y="11687"/>
                    <a:pt x="11985" y="11700"/>
                    <a:pt x="11946" y="11700"/>
                  </a:cubicBezTo>
                  <a:cubicBezTo>
                    <a:pt x="11900" y="11700"/>
                    <a:pt x="11861" y="11683"/>
                    <a:pt x="11840" y="11608"/>
                  </a:cubicBezTo>
                  <a:cubicBezTo>
                    <a:pt x="11737" y="11634"/>
                    <a:pt x="11634" y="11659"/>
                    <a:pt x="11557" y="11711"/>
                  </a:cubicBezTo>
                  <a:cubicBezTo>
                    <a:pt x="11479" y="11788"/>
                    <a:pt x="11454" y="11994"/>
                    <a:pt x="11402" y="12045"/>
                  </a:cubicBezTo>
                  <a:cubicBezTo>
                    <a:pt x="11355" y="12069"/>
                    <a:pt x="11311" y="12079"/>
                    <a:pt x="11268" y="12079"/>
                  </a:cubicBezTo>
                  <a:cubicBezTo>
                    <a:pt x="11124" y="12079"/>
                    <a:pt x="11001" y="11964"/>
                    <a:pt x="10862" y="11865"/>
                  </a:cubicBezTo>
                  <a:cubicBezTo>
                    <a:pt x="10852" y="11860"/>
                    <a:pt x="10842" y="11858"/>
                    <a:pt x="10831" y="11858"/>
                  </a:cubicBezTo>
                  <a:cubicBezTo>
                    <a:pt x="10783" y="11858"/>
                    <a:pt x="10724" y="11900"/>
                    <a:pt x="10682" y="11942"/>
                  </a:cubicBezTo>
                  <a:cubicBezTo>
                    <a:pt x="10661" y="11963"/>
                    <a:pt x="10572" y="12001"/>
                    <a:pt x="10499" y="12001"/>
                  </a:cubicBezTo>
                  <a:cubicBezTo>
                    <a:pt x="10481" y="12001"/>
                    <a:pt x="10465" y="11999"/>
                    <a:pt x="10450" y="11994"/>
                  </a:cubicBezTo>
                  <a:cubicBezTo>
                    <a:pt x="10295" y="12045"/>
                    <a:pt x="10167" y="12071"/>
                    <a:pt x="10038" y="12097"/>
                  </a:cubicBezTo>
                  <a:cubicBezTo>
                    <a:pt x="9987" y="12097"/>
                    <a:pt x="9935" y="12071"/>
                    <a:pt x="9909" y="12020"/>
                  </a:cubicBezTo>
                  <a:cubicBezTo>
                    <a:pt x="9749" y="12065"/>
                    <a:pt x="9690" y="12152"/>
                    <a:pt x="9552" y="12152"/>
                  </a:cubicBezTo>
                  <a:cubicBezTo>
                    <a:pt x="9535" y="12152"/>
                    <a:pt x="9517" y="12151"/>
                    <a:pt x="9498" y="12148"/>
                  </a:cubicBezTo>
                  <a:cubicBezTo>
                    <a:pt x="9480" y="12148"/>
                    <a:pt x="9463" y="12160"/>
                    <a:pt x="9438" y="12160"/>
                  </a:cubicBezTo>
                  <a:cubicBezTo>
                    <a:pt x="9426" y="12160"/>
                    <a:pt x="9412" y="12157"/>
                    <a:pt x="9395" y="12148"/>
                  </a:cubicBezTo>
                  <a:cubicBezTo>
                    <a:pt x="9395" y="12123"/>
                    <a:pt x="9369" y="12123"/>
                    <a:pt x="9343" y="12123"/>
                  </a:cubicBezTo>
                  <a:cubicBezTo>
                    <a:pt x="9309" y="12123"/>
                    <a:pt x="9274" y="12134"/>
                    <a:pt x="9248" y="12134"/>
                  </a:cubicBezTo>
                  <a:cubicBezTo>
                    <a:pt x="9234" y="12134"/>
                    <a:pt x="9223" y="12131"/>
                    <a:pt x="9214" y="12123"/>
                  </a:cubicBezTo>
                  <a:cubicBezTo>
                    <a:pt x="9137" y="12045"/>
                    <a:pt x="9060" y="11968"/>
                    <a:pt x="8957" y="11968"/>
                  </a:cubicBezTo>
                  <a:cubicBezTo>
                    <a:pt x="8906" y="11968"/>
                    <a:pt x="8931" y="11917"/>
                    <a:pt x="8906" y="11865"/>
                  </a:cubicBezTo>
                  <a:cubicBezTo>
                    <a:pt x="8876" y="11790"/>
                    <a:pt x="8828" y="11750"/>
                    <a:pt x="8784" y="11750"/>
                  </a:cubicBezTo>
                  <a:cubicBezTo>
                    <a:pt x="8752" y="11750"/>
                    <a:pt x="8721" y="11771"/>
                    <a:pt x="8700" y="11814"/>
                  </a:cubicBezTo>
                  <a:cubicBezTo>
                    <a:pt x="8627" y="11916"/>
                    <a:pt x="8537" y="11944"/>
                    <a:pt x="8440" y="11944"/>
                  </a:cubicBezTo>
                  <a:cubicBezTo>
                    <a:pt x="8366" y="11944"/>
                    <a:pt x="8288" y="11928"/>
                    <a:pt x="8211" y="11917"/>
                  </a:cubicBezTo>
                  <a:cubicBezTo>
                    <a:pt x="8211" y="11904"/>
                    <a:pt x="8204" y="11897"/>
                    <a:pt x="8198" y="11897"/>
                  </a:cubicBezTo>
                  <a:cubicBezTo>
                    <a:pt x="8191" y="11897"/>
                    <a:pt x="8185" y="11904"/>
                    <a:pt x="8185" y="11917"/>
                  </a:cubicBezTo>
                  <a:cubicBezTo>
                    <a:pt x="8088" y="11975"/>
                    <a:pt x="8021" y="12047"/>
                    <a:pt x="7928" y="12047"/>
                  </a:cubicBezTo>
                  <a:cubicBezTo>
                    <a:pt x="7897" y="12047"/>
                    <a:pt x="7863" y="12039"/>
                    <a:pt x="7825" y="12020"/>
                  </a:cubicBezTo>
                  <a:cubicBezTo>
                    <a:pt x="7762" y="11984"/>
                    <a:pt x="7708" y="11973"/>
                    <a:pt x="7659" y="11973"/>
                  </a:cubicBezTo>
                  <a:cubicBezTo>
                    <a:pt x="7583" y="11973"/>
                    <a:pt x="7517" y="11998"/>
                    <a:pt x="7440" y="11998"/>
                  </a:cubicBezTo>
                  <a:cubicBezTo>
                    <a:pt x="7423" y="11998"/>
                    <a:pt x="7405" y="11997"/>
                    <a:pt x="7387" y="11994"/>
                  </a:cubicBezTo>
                  <a:cubicBezTo>
                    <a:pt x="7309" y="12038"/>
                    <a:pt x="7265" y="12063"/>
                    <a:pt x="7234" y="12063"/>
                  </a:cubicBezTo>
                  <a:cubicBezTo>
                    <a:pt x="7193" y="12063"/>
                    <a:pt x="7174" y="12019"/>
                    <a:pt x="7130" y="11917"/>
                  </a:cubicBezTo>
                  <a:lnTo>
                    <a:pt x="6949" y="11865"/>
                  </a:lnTo>
                  <a:cubicBezTo>
                    <a:pt x="6917" y="11855"/>
                    <a:pt x="6881" y="11848"/>
                    <a:pt x="6844" y="11848"/>
                  </a:cubicBezTo>
                  <a:cubicBezTo>
                    <a:pt x="6791" y="11848"/>
                    <a:pt x="6737" y="11861"/>
                    <a:pt x="6692" y="11891"/>
                  </a:cubicBezTo>
                  <a:cubicBezTo>
                    <a:pt x="6615" y="11922"/>
                    <a:pt x="6530" y="11961"/>
                    <a:pt x="6446" y="11961"/>
                  </a:cubicBezTo>
                  <a:cubicBezTo>
                    <a:pt x="6389" y="11961"/>
                    <a:pt x="6332" y="11943"/>
                    <a:pt x="6280" y="11891"/>
                  </a:cubicBezTo>
                  <a:cubicBezTo>
                    <a:pt x="6229" y="11865"/>
                    <a:pt x="6184" y="11852"/>
                    <a:pt x="6139" y="11852"/>
                  </a:cubicBezTo>
                  <a:cubicBezTo>
                    <a:pt x="6094" y="11852"/>
                    <a:pt x="6049" y="11865"/>
                    <a:pt x="5997" y="11891"/>
                  </a:cubicBezTo>
                  <a:cubicBezTo>
                    <a:pt x="5946" y="11917"/>
                    <a:pt x="5868" y="11942"/>
                    <a:pt x="5791" y="11968"/>
                  </a:cubicBezTo>
                  <a:cubicBezTo>
                    <a:pt x="5781" y="11972"/>
                    <a:pt x="5771" y="11973"/>
                    <a:pt x="5762" y="11973"/>
                  </a:cubicBezTo>
                  <a:cubicBezTo>
                    <a:pt x="5701" y="11973"/>
                    <a:pt x="5662" y="11906"/>
                    <a:pt x="5662" y="11839"/>
                  </a:cubicBezTo>
                  <a:cubicBezTo>
                    <a:pt x="5585" y="11839"/>
                    <a:pt x="5534" y="11839"/>
                    <a:pt x="5457" y="11865"/>
                  </a:cubicBezTo>
                  <a:cubicBezTo>
                    <a:pt x="5405" y="11865"/>
                    <a:pt x="5328" y="11865"/>
                    <a:pt x="5276" y="11839"/>
                  </a:cubicBezTo>
                  <a:lnTo>
                    <a:pt x="5199" y="11839"/>
                  </a:lnTo>
                  <a:cubicBezTo>
                    <a:pt x="5122" y="11839"/>
                    <a:pt x="5030" y="11883"/>
                    <a:pt x="4968" y="11883"/>
                  </a:cubicBezTo>
                  <a:cubicBezTo>
                    <a:pt x="4947" y="11883"/>
                    <a:pt x="4929" y="11878"/>
                    <a:pt x="4916" y="11865"/>
                  </a:cubicBezTo>
                  <a:cubicBezTo>
                    <a:pt x="4813" y="11788"/>
                    <a:pt x="4684" y="11814"/>
                    <a:pt x="4581" y="11711"/>
                  </a:cubicBezTo>
                  <a:cubicBezTo>
                    <a:pt x="4504" y="11659"/>
                    <a:pt x="4453" y="11634"/>
                    <a:pt x="4376" y="11608"/>
                  </a:cubicBezTo>
                  <a:cubicBezTo>
                    <a:pt x="4298" y="11556"/>
                    <a:pt x="4298" y="11479"/>
                    <a:pt x="4401" y="11428"/>
                  </a:cubicBezTo>
                  <a:cubicBezTo>
                    <a:pt x="4479" y="11376"/>
                    <a:pt x="4479" y="11402"/>
                    <a:pt x="4530" y="11376"/>
                  </a:cubicBezTo>
                  <a:cubicBezTo>
                    <a:pt x="4581" y="11350"/>
                    <a:pt x="4581" y="11299"/>
                    <a:pt x="4556" y="11247"/>
                  </a:cubicBezTo>
                  <a:cubicBezTo>
                    <a:pt x="4491" y="11209"/>
                    <a:pt x="4421" y="11190"/>
                    <a:pt x="4350" y="11190"/>
                  </a:cubicBezTo>
                  <a:cubicBezTo>
                    <a:pt x="4279" y="11190"/>
                    <a:pt x="4208" y="11209"/>
                    <a:pt x="4144" y="11247"/>
                  </a:cubicBezTo>
                  <a:cubicBezTo>
                    <a:pt x="4115" y="11266"/>
                    <a:pt x="4080" y="11271"/>
                    <a:pt x="4041" y="11271"/>
                  </a:cubicBezTo>
                  <a:cubicBezTo>
                    <a:pt x="3999" y="11271"/>
                    <a:pt x="3953" y="11265"/>
                    <a:pt x="3908" y="11265"/>
                  </a:cubicBezTo>
                  <a:cubicBezTo>
                    <a:pt x="3883" y="11265"/>
                    <a:pt x="3858" y="11267"/>
                    <a:pt x="3835" y="11273"/>
                  </a:cubicBezTo>
                  <a:cubicBezTo>
                    <a:pt x="3784" y="11299"/>
                    <a:pt x="3732" y="11350"/>
                    <a:pt x="3706" y="11402"/>
                  </a:cubicBezTo>
                  <a:cubicBezTo>
                    <a:pt x="3655" y="11453"/>
                    <a:pt x="3629" y="11531"/>
                    <a:pt x="3629" y="11582"/>
                  </a:cubicBezTo>
                  <a:cubicBezTo>
                    <a:pt x="3583" y="11651"/>
                    <a:pt x="3578" y="11741"/>
                    <a:pt x="3486" y="11741"/>
                  </a:cubicBezTo>
                  <a:cubicBezTo>
                    <a:pt x="3475" y="11741"/>
                    <a:pt x="3463" y="11739"/>
                    <a:pt x="3449" y="11736"/>
                  </a:cubicBezTo>
                  <a:cubicBezTo>
                    <a:pt x="3389" y="11745"/>
                    <a:pt x="3329" y="11748"/>
                    <a:pt x="3269" y="11748"/>
                  </a:cubicBezTo>
                  <a:cubicBezTo>
                    <a:pt x="3149" y="11748"/>
                    <a:pt x="3029" y="11736"/>
                    <a:pt x="2908" y="11736"/>
                  </a:cubicBezTo>
                  <a:cubicBezTo>
                    <a:pt x="2870" y="11724"/>
                    <a:pt x="2825" y="11717"/>
                    <a:pt x="2780" y="11717"/>
                  </a:cubicBezTo>
                  <a:cubicBezTo>
                    <a:pt x="2735" y="11717"/>
                    <a:pt x="2690" y="11724"/>
                    <a:pt x="2651" y="11736"/>
                  </a:cubicBezTo>
                  <a:cubicBezTo>
                    <a:pt x="2646" y="11741"/>
                    <a:pt x="2642" y="11743"/>
                    <a:pt x="2637" y="11743"/>
                  </a:cubicBezTo>
                  <a:cubicBezTo>
                    <a:pt x="2617" y="11743"/>
                    <a:pt x="2600" y="11701"/>
                    <a:pt x="2600" y="11659"/>
                  </a:cubicBezTo>
                  <a:cubicBezTo>
                    <a:pt x="2600" y="11550"/>
                    <a:pt x="2587" y="11518"/>
                    <a:pt x="2533" y="11518"/>
                  </a:cubicBezTo>
                  <a:cubicBezTo>
                    <a:pt x="2511" y="11518"/>
                    <a:pt x="2482" y="11523"/>
                    <a:pt x="2445" y="11531"/>
                  </a:cubicBezTo>
                  <a:cubicBezTo>
                    <a:pt x="2424" y="11535"/>
                    <a:pt x="2405" y="11536"/>
                    <a:pt x="2389" y="11536"/>
                  </a:cubicBezTo>
                  <a:cubicBezTo>
                    <a:pt x="2356" y="11536"/>
                    <a:pt x="2331" y="11531"/>
                    <a:pt x="2310" y="11531"/>
                  </a:cubicBezTo>
                  <a:cubicBezTo>
                    <a:pt x="2278" y="11531"/>
                    <a:pt x="2252" y="11543"/>
                    <a:pt x="2214" y="11608"/>
                  </a:cubicBezTo>
                  <a:cubicBezTo>
                    <a:pt x="2188" y="11659"/>
                    <a:pt x="2085" y="11685"/>
                    <a:pt x="2033" y="11711"/>
                  </a:cubicBezTo>
                  <a:cubicBezTo>
                    <a:pt x="1997" y="11747"/>
                    <a:pt x="1948" y="11784"/>
                    <a:pt x="1895" y="11784"/>
                  </a:cubicBezTo>
                  <a:cubicBezTo>
                    <a:pt x="1873" y="11784"/>
                    <a:pt x="1850" y="11777"/>
                    <a:pt x="1827" y="11762"/>
                  </a:cubicBezTo>
                  <a:cubicBezTo>
                    <a:pt x="1821" y="11769"/>
                    <a:pt x="1812" y="11772"/>
                    <a:pt x="1803" y="11772"/>
                  </a:cubicBezTo>
                  <a:cubicBezTo>
                    <a:pt x="1778" y="11772"/>
                    <a:pt x="1750" y="11748"/>
                    <a:pt x="1750" y="11711"/>
                  </a:cubicBezTo>
                  <a:cubicBezTo>
                    <a:pt x="1726" y="11723"/>
                    <a:pt x="1705" y="11728"/>
                    <a:pt x="1686" y="11728"/>
                  </a:cubicBezTo>
                  <a:cubicBezTo>
                    <a:pt x="1622" y="11728"/>
                    <a:pt x="1578" y="11673"/>
                    <a:pt x="1519" y="11634"/>
                  </a:cubicBezTo>
                  <a:cubicBezTo>
                    <a:pt x="1420" y="11712"/>
                    <a:pt x="1322" y="11746"/>
                    <a:pt x="1212" y="11746"/>
                  </a:cubicBezTo>
                  <a:cubicBezTo>
                    <a:pt x="1178" y="11746"/>
                    <a:pt x="1143" y="11743"/>
                    <a:pt x="1107" y="11736"/>
                  </a:cubicBezTo>
                  <a:cubicBezTo>
                    <a:pt x="1107" y="11762"/>
                    <a:pt x="1081" y="11788"/>
                    <a:pt x="1055" y="11839"/>
                  </a:cubicBezTo>
                  <a:cubicBezTo>
                    <a:pt x="1013" y="11937"/>
                    <a:pt x="994" y="11982"/>
                    <a:pt x="957" y="11982"/>
                  </a:cubicBezTo>
                  <a:cubicBezTo>
                    <a:pt x="925" y="11982"/>
                    <a:pt x="880" y="11950"/>
                    <a:pt x="798" y="11891"/>
                  </a:cubicBezTo>
                  <a:lnTo>
                    <a:pt x="746" y="11891"/>
                  </a:lnTo>
                  <a:cubicBezTo>
                    <a:pt x="618" y="11994"/>
                    <a:pt x="463" y="11994"/>
                    <a:pt x="335" y="12097"/>
                  </a:cubicBezTo>
                  <a:cubicBezTo>
                    <a:pt x="335" y="12097"/>
                    <a:pt x="283" y="12097"/>
                    <a:pt x="283" y="12071"/>
                  </a:cubicBezTo>
                  <a:cubicBezTo>
                    <a:pt x="266" y="12140"/>
                    <a:pt x="226" y="12151"/>
                    <a:pt x="178" y="12151"/>
                  </a:cubicBezTo>
                  <a:cubicBezTo>
                    <a:pt x="154" y="12151"/>
                    <a:pt x="129" y="12148"/>
                    <a:pt x="103" y="12148"/>
                  </a:cubicBezTo>
                  <a:lnTo>
                    <a:pt x="103" y="12174"/>
                  </a:lnTo>
                  <a:cubicBezTo>
                    <a:pt x="103" y="11350"/>
                    <a:pt x="51" y="10038"/>
                    <a:pt x="0" y="8313"/>
                  </a:cubicBezTo>
                  <a:lnTo>
                    <a:pt x="0" y="14387"/>
                  </a:lnTo>
                  <a:cubicBezTo>
                    <a:pt x="51" y="14387"/>
                    <a:pt x="51" y="14439"/>
                    <a:pt x="0" y="14490"/>
                  </a:cubicBezTo>
                  <a:lnTo>
                    <a:pt x="0" y="14671"/>
                  </a:lnTo>
                  <a:cubicBezTo>
                    <a:pt x="77" y="14799"/>
                    <a:pt x="180" y="14902"/>
                    <a:pt x="360" y="14902"/>
                  </a:cubicBezTo>
                  <a:cubicBezTo>
                    <a:pt x="376" y="14900"/>
                    <a:pt x="391" y="14899"/>
                    <a:pt x="404" y="14899"/>
                  </a:cubicBezTo>
                  <a:cubicBezTo>
                    <a:pt x="541" y="14899"/>
                    <a:pt x="541" y="15014"/>
                    <a:pt x="541" y="15108"/>
                  </a:cubicBezTo>
                  <a:cubicBezTo>
                    <a:pt x="772" y="15108"/>
                    <a:pt x="1004" y="15108"/>
                    <a:pt x="1261" y="15160"/>
                  </a:cubicBezTo>
                  <a:cubicBezTo>
                    <a:pt x="1287" y="15160"/>
                    <a:pt x="1287" y="15185"/>
                    <a:pt x="1313" y="15211"/>
                  </a:cubicBezTo>
                  <a:cubicBezTo>
                    <a:pt x="1338" y="15211"/>
                    <a:pt x="1390" y="15314"/>
                    <a:pt x="1416" y="15366"/>
                  </a:cubicBezTo>
                  <a:cubicBezTo>
                    <a:pt x="1416" y="15391"/>
                    <a:pt x="1435" y="15404"/>
                    <a:pt x="1457" y="15404"/>
                  </a:cubicBezTo>
                  <a:cubicBezTo>
                    <a:pt x="1480" y="15404"/>
                    <a:pt x="1506" y="15391"/>
                    <a:pt x="1519" y="15366"/>
                  </a:cubicBezTo>
                  <a:cubicBezTo>
                    <a:pt x="1570" y="15314"/>
                    <a:pt x="1596" y="15263"/>
                    <a:pt x="1622" y="15185"/>
                  </a:cubicBezTo>
                  <a:cubicBezTo>
                    <a:pt x="1570" y="15057"/>
                    <a:pt x="1596" y="14979"/>
                    <a:pt x="1750" y="14954"/>
                  </a:cubicBezTo>
                  <a:cubicBezTo>
                    <a:pt x="1802" y="14954"/>
                    <a:pt x="1879" y="14979"/>
                    <a:pt x="1905" y="15031"/>
                  </a:cubicBezTo>
                  <a:cubicBezTo>
                    <a:pt x="1956" y="15082"/>
                    <a:pt x="1905" y="15160"/>
                    <a:pt x="1853" y="15185"/>
                  </a:cubicBezTo>
                  <a:cubicBezTo>
                    <a:pt x="1853" y="15211"/>
                    <a:pt x="1853" y="15237"/>
                    <a:pt x="1853" y="15263"/>
                  </a:cubicBezTo>
                  <a:cubicBezTo>
                    <a:pt x="1868" y="15266"/>
                    <a:pt x="1881" y="15268"/>
                    <a:pt x="1894" y="15268"/>
                  </a:cubicBezTo>
                  <a:cubicBezTo>
                    <a:pt x="1971" y="15268"/>
                    <a:pt x="2018" y="15207"/>
                    <a:pt x="2085" y="15185"/>
                  </a:cubicBezTo>
                  <a:cubicBezTo>
                    <a:pt x="2149" y="15134"/>
                    <a:pt x="2181" y="15108"/>
                    <a:pt x="2210" y="15108"/>
                  </a:cubicBezTo>
                  <a:cubicBezTo>
                    <a:pt x="2239" y="15108"/>
                    <a:pt x="2265" y="15134"/>
                    <a:pt x="2316" y="15185"/>
                  </a:cubicBezTo>
                  <a:cubicBezTo>
                    <a:pt x="2394" y="15237"/>
                    <a:pt x="2471" y="15263"/>
                    <a:pt x="2548" y="15263"/>
                  </a:cubicBezTo>
                  <a:lnTo>
                    <a:pt x="2625" y="15185"/>
                  </a:lnTo>
                  <a:cubicBezTo>
                    <a:pt x="2767" y="15108"/>
                    <a:pt x="2838" y="15070"/>
                    <a:pt x="2899" y="15070"/>
                  </a:cubicBezTo>
                  <a:cubicBezTo>
                    <a:pt x="2960" y="15070"/>
                    <a:pt x="3011" y="15108"/>
                    <a:pt x="3114" y="15185"/>
                  </a:cubicBezTo>
                  <a:cubicBezTo>
                    <a:pt x="3140" y="15160"/>
                    <a:pt x="3166" y="15134"/>
                    <a:pt x="3192" y="15134"/>
                  </a:cubicBezTo>
                  <a:cubicBezTo>
                    <a:pt x="3199" y="15126"/>
                    <a:pt x="3209" y="15123"/>
                    <a:pt x="3220" y="15123"/>
                  </a:cubicBezTo>
                  <a:cubicBezTo>
                    <a:pt x="3245" y="15123"/>
                    <a:pt x="3276" y="15141"/>
                    <a:pt x="3295" y="15160"/>
                  </a:cubicBezTo>
                  <a:cubicBezTo>
                    <a:pt x="3346" y="15185"/>
                    <a:pt x="3295" y="15237"/>
                    <a:pt x="3269" y="15263"/>
                  </a:cubicBezTo>
                  <a:cubicBezTo>
                    <a:pt x="3192" y="15391"/>
                    <a:pt x="3063" y="15340"/>
                    <a:pt x="2934" y="15366"/>
                  </a:cubicBezTo>
                  <a:cubicBezTo>
                    <a:pt x="2934" y="15443"/>
                    <a:pt x="2883" y="15494"/>
                    <a:pt x="2806" y="15520"/>
                  </a:cubicBezTo>
                  <a:lnTo>
                    <a:pt x="2703" y="15597"/>
                  </a:lnTo>
                  <a:lnTo>
                    <a:pt x="2703" y="15726"/>
                  </a:lnTo>
                  <a:lnTo>
                    <a:pt x="2934" y="15777"/>
                  </a:lnTo>
                  <a:cubicBezTo>
                    <a:pt x="2960" y="15777"/>
                    <a:pt x="2986" y="15752"/>
                    <a:pt x="3011" y="15726"/>
                  </a:cubicBezTo>
                  <a:cubicBezTo>
                    <a:pt x="3114" y="15571"/>
                    <a:pt x="3295" y="15494"/>
                    <a:pt x="3475" y="15494"/>
                  </a:cubicBezTo>
                  <a:lnTo>
                    <a:pt x="3552" y="15417"/>
                  </a:lnTo>
                  <a:cubicBezTo>
                    <a:pt x="3603" y="15366"/>
                    <a:pt x="3681" y="15314"/>
                    <a:pt x="3732" y="15263"/>
                  </a:cubicBezTo>
                  <a:cubicBezTo>
                    <a:pt x="3784" y="15185"/>
                    <a:pt x="3809" y="15134"/>
                    <a:pt x="3912" y="15134"/>
                  </a:cubicBezTo>
                  <a:cubicBezTo>
                    <a:pt x="4063" y="15096"/>
                    <a:pt x="4214" y="15072"/>
                    <a:pt x="4375" y="15072"/>
                  </a:cubicBezTo>
                  <a:cubicBezTo>
                    <a:pt x="4433" y="15072"/>
                    <a:pt x="4494" y="15076"/>
                    <a:pt x="4556" y="15082"/>
                  </a:cubicBezTo>
                  <a:cubicBezTo>
                    <a:pt x="4581" y="15082"/>
                    <a:pt x="4581" y="15134"/>
                    <a:pt x="4607" y="15134"/>
                  </a:cubicBezTo>
                  <a:cubicBezTo>
                    <a:pt x="4629" y="15156"/>
                    <a:pt x="4690" y="15216"/>
                    <a:pt x="4722" y="15216"/>
                  </a:cubicBezTo>
                  <a:cubicBezTo>
                    <a:pt x="4728" y="15216"/>
                    <a:pt x="4732" y="15215"/>
                    <a:pt x="4736" y="15211"/>
                  </a:cubicBezTo>
                  <a:cubicBezTo>
                    <a:pt x="4778" y="15169"/>
                    <a:pt x="4820" y="15127"/>
                    <a:pt x="4862" y="15127"/>
                  </a:cubicBezTo>
                  <a:cubicBezTo>
                    <a:pt x="4871" y="15127"/>
                    <a:pt x="4881" y="15129"/>
                    <a:pt x="4890" y="15134"/>
                  </a:cubicBezTo>
                  <a:cubicBezTo>
                    <a:pt x="4950" y="15154"/>
                    <a:pt x="5056" y="15235"/>
                    <a:pt x="5137" y="15235"/>
                  </a:cubicBezTo>
                  <a:cubicBezTo>
                    <a:pt x="5160" y="15235"/>
                    <a:pt x="5182" y="15229"/>
                    <a:pt x="5199" y="15211"/>
                  </a:cubicBezTo>
                  <a:cubicBezTo>
                    <a:pt x="5225" y="15185"/>
                    <a:pt x="5173" y="15160"/>
                    <a:pt x="5173" y="15134"/>
                  </a:cubicBezTo>
                  <a:cubicBezTo>
                    <a:pt x="5122" y="15057"/>
                    <a:pt x="5122" y="14979"/>
                    <a:pt x="5251" y="14979"/>
                  </a:cubicBezTo>
                  <a:cubicBezTo>
                    <a:pt x="5276" y="14979"/>
                    <a:pt x="5276" y="15134"/>
                    <a:pt x="5276" y="15211"/>
                  </a:cubicBezTo>
                  <a:cubicBezTo>
                    <a:pt x="5276" y="15340"/>
                    <a:pt x="5405" y="15366"/>
                    <a:pt x="5431" y="15443"/>
                  </a:cubicBezTo>
                  <a:cubicBezTo>
                    <a:pt x="5431" y="15468"/>
                    <a:pt x="5431" y="15494"/>
                    <a:pt x="5431" y="15520"/>
                  </a:cubicBezTo>
                  <a:lnTo>
                    <a:pt x="5560" y="15674"/>
                  </a:lnTo>
                  <a:cubicBezTo>
                    <a:pt x="5579" y="15616"/>
                    <a:pt x="5627" y="15588"/>
                    <a:pt x="5672" y="15588"/>
                  </a:cubicBezTo>
                  <a:cubicBezTo>
                    <a:pt x="5687" y="15588"/>
                    <a:pt x="5701" y="15591"/>
                    <a:pt x="5714" y="15597"/>
                  </a:cubicBezTo>
                  <a:cubicBezTo>
                    <a:pt x="5688" y="15443"/>
                    <a:pt x="5585" y="15366"/>
                    <a:pt x="5791" y="15263"/>
                  </a:cubicBezTo>
                  <a:lnTo>
                    <a:pt x="5765" y="15237"/>
                  </a:lnTo>
                  <a:cubicBezTo>
                    <a:pt x="5753" y="15211"/>
                    <a:pt x="5759" y="15205"/>
                    <a:pt x="5769" y="15205"/>
                  </a:cubicBezTo>
                  <a:cubicBezTo>
                    <a:pt x="5778" y="15205"/>
                    <a:pt x="5791" y="15211"/>
                    <a:pt x="5791" y="15211"/>
                  </a:cubicBezTo>
                  <a:lnTo>
                    <a:pt x="5868" y="15211"/>
                  </a:lnTo>
                  <a:cubicBezTo>
                    <a:pt x="5881" y="15185"/>
                    <a:pt x="5894" y="15172"/>
                    <a:pt x="5907" y="15172"/>
                  </a:cubicBezTo>
                  <a:cubicBezTo>
                    <a:pt x="5920" y="15172"/>
                    <a:pt x="5933" y="15185"/>
                    <a:pt x="5946" y="15211"/>
                  </a:cubicBezTo>
                  <a:cubicBezTo>
                    <a:pt x="6049" y="15263"/>
                    <a:pt x="6023" y="15366"/>
                    <a:pt x="6049" y="15443"/>
                  </a:cubicBezTo>
                  <a:cubicBezTo>
                    <a:pt x="6074" y="15520"/>
                    <a:pt x="6203" y="15649"/>
                    <a:pt x="6254" y="15649"/>
                  </a:cubicBezTo>
                  <a:cubicBezTo>
                    <a:pt x="6332" y="15623"/>
                    <a:pt x="6332" y="15520"/>
                    <a:pt x="6383" y="15468"/>
                  </a:cubicBezTo>
                  <a:lnTo>
                    <a:pt x="6409" y="15443"/>
                  </a:lnTo>
                  <a:lnTo>
                    <a:pt x="6486" y="15366"/>
                  </a:lnTo>
                  <a:cubicBezTo>
                    <a:pt x="6486" y="15340"/>
                    <a:pt x="6486" y="15314"/>
                    <a:pt x="6486" y="15288"/>
                  </a:cubicBezTo>
                  <a:lnTo>
                    <a:pt x="6409" y="15211"/>
                  </a:lnTo>
                  <a:cubicBezTo>
                    <a:pt x="6357" y="15160"/>
                    <a:pt x="6306" y="15082"/>
                    <a:pt x="6280" y="15031"/>
                  </a:cubicBezTo>
                  <a:cubicBezTo>
                    <a:pt x="6254" y="14928"/>
                    <a:pt x="6254" y="14876"/>
                    <a:pt x="6383" y="14825"/>
                  </a:cubicBezTo>
                  <a:cubicBezTo>
                    <a:pt x="6445" y="14779"/>
                    <a:pt x="6497" y="14742"/>
                    <a:pt x="6552" y="14742"/>
                  </a:cubicBezTo>
                  <a:cubicBezTo>
                    <a:pt x="6588" y="14742"/>
                    <a:pt x="6625" y="14758"/>
                    <a:pt x="6666" y="14799"/>
                  </a:cubicBezTo>
                  <a:cubicBezTo>
                    <a:pt x="6718" y="14782"/>
                    <a:pt x="6772" y="14774"/>
                    <a:pt x="6826" y="14774"/>
                  </a:cubicBezTo>
                  <a:cubicBezTo>
                    <a:pt x="6935" y="14774"/>
                    <a:pt x="7044" y="14808"/>
                    <a:pt x="7130" y="14876"/>
                  </a:cubicBezTo>
                  <a:lnTo>
                    <a:pt x="7181" y="14876"/>
                  </a:lnTo>
                  <a:cubicBezTo>
                    <a:pt x="7196" y="14862"/>
                    <a:pt x="7219" y="14847"/>
                    <a:pt x="7241" y="14847"/>
                  </a:cubicBezTo>
                  <a:cubicBezTo>
                    <a:pt x="7258" y="14847"/>
                    <a:pt x="7273" y="14855"/>
                    <a:pt x="7284" y="14876"/>
                  </a:cubicBezTo>
                  <a:cubicBezTo>
                    <a:pt x="7373" y="14906"/>
                    <a:pt x="7454" y="14936"/>
                    <a:pt x="7536" y="14936"/>
                  </a:cubicBezTo>
                  <a:cubicBezTo>
                    <a:pt x="7596" y="14936"/>
                    <a:pt x="7656" y="14920"/>
                    <a:pt x="7722" y="14876"/>
                  </a:cubicBezTo>
                  <a:cubicBezTo>
                    <a:pt x="7797" y="14839"/>
                    <a:pt x="7872" y="14815"/>
                    <a:pt x="7958" y="14815"/>
                  </a:cubicBezTo>
                  <a:cubicBezTo>
                    <a:pt x="7989" y="14815"/>
                    <a:pt x="8022" y="14818"/>
                    <a:pt x="8056" y="14825"/>
                  </a:cubicBezTo>
                  <a:cubicBezTo>
                    <a:pt x="8084" y="14784"/>
                    <a:pt x="8111" y="14757"/>
                    <a:pt x="8139" y="14757"/>
                  </a:cubicBezTo>
                  <a:cubicBezTo>
                    <a:pt x="8163" y="14757"/>
                    <a:pt x="8187" y="14777"/>
                    <a:pt x="8211" y="14825"/>
                  </a:cubicBezTo>
                  <a:lnTo>
                    <a:pt x="8288" y="14825"/>
                  </a:lnTo>
                  <a:cubicBezTo>
                    <a:pt x="8326" y="14767"/>
                    <a:pt x="8380" y="14738"/>
                    <a:pt x="8436" y="14738"/>
                  </a:cubicBezTo>
                  <a:cubicBezTo>
                    <a:pt x="8455" y="14738"/>
                    <a:pt x="8474" y="14741"/>
                    <a:pt x="8494" y="14748"/>
                  </a:cubicBezTo>
                  <a:lnTo>
                    <a:pt x="8751" y="14748"/>
                  </a:lnTo>
                  <a:cubicBezTo>
                    <a:pt x="8826" y="14673"/>
                    <a:pt x="8919" y="14633"/>
                    <a:pt x="9013" y="14633"/>
                  </a:cubicBezTo>
                  <a:cubicBezTo>
                    <a:pt x="9081" y="14633"/>
                    <a:pt x="9150" y="14653"/>
                    <a:pt x="9214" y="14696"/>
                  </a:cubicBezTo>
                  <a:cubicBezTo>
                    <a:pt x="9266" y="14748"/>
                    <a:pt x="9317" y="14825"/>
                    <a:pt x="9292" y="14902"/>
                  </a:cubicBezTo>
                  <a:cubicBezTo>
                    <a:pt x="9266" y="15005"/>
                    <a:pt x="9189" y="15057"/>
                    <a:pt x="9086" y="15057"/>
                  </a:cubicBezTo>
                  <a:cubicBezTo>
                    <a:pt x="9051" y="15040"/>
                    <a:pt x="9017" y="15034"/>
                    <a:pt x="8982" y="15034"/>
                  </a:cubicBezTo>
                  <a:cubicBezTo>
                    <a:pt x="8911" y="15034"/>
                    <a:pt x="8837" y="15057"/>
                    <a:pt x="8751" y="15057"/>
                  </a:cubicBezTo>
                  <a:lnTo>
                    <a:pt x="8545" y="15057"/>
                  </a:lnTo>
                  <a:cubicBezTo>
                    <a:pt x="8494" y="15057"/>
                    <a:pt x="8417" y="15031"/>
                    <a:pt x="8365" y="15005"/>
                  </a:cubicBezTo>
                  <a:lnTo>
                    <a:pt x="8211" y="15005"/>
                  </a:lnTo>
                  <a:cubicBezTo>
                    <a:pt x="8211" y="15082"/>
                    <a:pt x="8159" y="15185"/>
                    <a:pt x="8056" y="15237"/>
                  </a:cubicBezTo>
                  <a:cubicBezTo>
                    <a:pt x="8056" y="15237"/>
                    <a:pt x="8056" y="15263"/>
                    <a:pt x="8056" y="15288"/>
                  </a:cubicBezTo>
                  <a:lnTo>
                    <a:pt x="8133" y="15366"/>
                  </a:lnTo>
                  <a:lnTo>
                    <a:pt x="8288" y="15443"/>
                  </a:lnTo>
                  <a:cubicBezTo>
                    <a:pt x="8352" y="15404"/>
                    <a:pt x="8384" y="15385"/>
                    <a:pt x="8413" y="15385"/>
                  </a:cubicBezTo>
                  <a:cubicBezTo>
                    <a:pt x="8442" y="15385"/>
                    <a:pt x="8468" y="15404"/>
                    <a:pt x="8519" y="15443"/>
                  </a:cubicBezTo>
                  <a:lnTo>
                    <a:pt x="8597" y="15546"/>
                  </a:lnTo>
                  <a:lnTo>
                    <a:pt x="8674" y="15597"/>
                  </a:lnTo>
                  <a:lnTo>
                    <a:pt x="8751" y="15623"/>
                  </a:lnTo>
                  <a:cubicBezTo>
                    <a:pt x="8792" y="15608"/>
                    <a:pt x="8832" y="15600"/>
                    <a:pt x="8872" y="15600"/>
                  </a:cubicBezTo>
                  <a:cubicBezTo>
                    <a:pt x="9031" y="15600"/>
                    <a:pt x="9168" y="15720"/>
                    <a:pt x="9189" y="15906"/>
                  </a:cubicBezTo>
                  <a:cubicBezTo>
                    <a:pt x="9189" y="15906"/>
                    <a:pt x="9214" y="15932"/>
                    <a:pt x="9240" y="15957"/>
                  </a:cubicBezTo>
                  <a:cubicBezTo>
                    <a:pt x="9240" y="15906"/>
                    <a:pt x="9266" y="15829"/>
                    <a:pt x="9317" y="15829"/>
                  </a:cubicBezTo>
                  <a:cubicBezTo>
                    <a:pt x="9420" y="15829"/>
                    <a:pt x="9523" y="15777"/>
                    <a:pt x="9626" y="15726"/>
                  </a:cubicBezTo>
                  <a:cubicBezTo>
                    <a:pt x="9653" y="15699"/>
                    <a:pt x="9683" y="15688"/>
                    <a:pt x="9712" y="15688"/>
                  </a:cubicBezTo>
                  <a:cubicBezTo>
                    <a:pt x="9766" y="15688"/>
                    <a:pt x="9815" y="15727"/>
                    <a:pt x="9832" y="15777"/>
                  </a:cubicBezTo>
                  <a:cubicBezTo>
                    <a:pt x="9884" y="15803"/>
                    <a:pt x="9909" y="15829"/>
                    <a:pt x="9909" y="15855"/>
                  </a:cubicBezTo>
                  <a:cubicBezTo>
                    <a:pt x="9987" y="15829"/>
                    <a:pt x="9987" y="15752"/>
                    <a:pt x="10012" y="15700"/>
                  </a:cubicBezTo>
                  <a:cubicBezTo>
                    <a:pt x="10036" y="15665"/>
                    <a:pt x="10059" y="15651"/>
                    <a:pt x="10082" y="15651"/>
                  </a:cubicBezTo>
                  <a:cubicBezTo>
                    <a:pt x="10110" y="15651"/>
                    <a:pt x="10139" y="15672"/>
                    <a:pt x="10167" y="15700"/>
                  </a:cubicBezTo>
                  <a:cubicBezTo>
                    <a:pt x="10218" y="15674"/>
                    <a:pt x="10270" y="15649"/>
                    <a:pt x="10321" y="15597"/>
                  </a:cubicBezTo>
                  <a:cubicBezTo>
                    <a:pt x="10347" y="15546"/>
                    <a:pt x="10398" y="15520"/>
                    <a:pt x="10476" y="15520"/>
                  </a:cubicBezTo>
                  <a:cubicBezTo>
                    <a:pt x="10527" y="15494"/>
                    <a:pt x="10559" y="15481"/>
                    <a:pt x="10588" y="15481"/>
                  </a:cubicBezTo>
                  <a:cubicBezTo>
                    <a:pt x="10617" y="15481"/>
                    <a:pt x="10643" y="15494"/>
                    <a:pt x="10682" y="15520"/>
                  </a:cubicBezTo>
                  <a:cubicBezTo>
                    <a:pt x="10810" y="15597"/>
                    <a:pt x="10887" y="15726"/>
                    <a:pt x="11016" y="15752"/>
                  </a:cubicBezTo>
                  <a:cubicBezTo>
                    <a:pt x="11068" y="15674"/>
                    <a:pt x="11171" y="15674"/>
                    <a:pt x="11248" y="15674"/>
                  </a:cubicBezTo>
                  <a:lnTo>
                    <a:pt x="11325" y="15623"/>
                  </a:lnTo>
                  <a:cubicBezTo>
                    <a:pt x="11351" y="15546"/>
                    <a:pt x="11428" y="15520"/>
                    <a:pt x="11479" y="15520"/>
                  </a:cubicBezTo>
                  <a:lnTo>
                    <a:pt x="11788" y="15520"/>
                  </a:lnTo>
                  <a:cubicBezTo>
                    <a:pt x="11807" y="15482"/>
                    <a:pt x="11854" y="15458"/>
                    <a:pt x="11897" y="15458"/>
                  </a:cubicBezTo>
                  <a:cubicBezTo>
                    <a:pt x="11913" y="15458"/>
                    <a:pt x="11929" y="15462"/>
                    <a:pt x="11943" y="15468"/>
                  </a:cubicBezTo>
                  <a:cubicBezTo>
                    <a:pt x="11977" y="15400"/>
                    <a:pt x="12023" y="15366"/>
                    <a:pt x="12080" y="15366"/>
                  </a:cubicBezTo>
                  <a:cubicBezTo>
                    <a:pt x="12109" y="15366"/>
                    <a:pt x="12140" y="15374"/>
                    <a:pt x="12174" y="15391"/>
                  </a:cubicBezTo>
                  <a:cubicBezTo>
                    <a:pt x="12200" y="15391"/>
                    <a:pt x="12174" y="15443"/>
                    <a:pt x="12174" y="15468"/>
                  </a:cubicBezTo>
                  <a:cubicBezTo>
                    <a:pt x="12149" y="15494"/>
                    <a:pt x="12149" y="15520"/>
                    <a:pt x="12174" y="15520"/>
                  </a:cubicBezTo>
                  <a:cubicBezTo>
                    <a:pt x="12252" y="15571"/>
                    <a:pt x="12329" y="15597"/>
                    <a:pt x="12406" y="15597"/>
                  </a:cubicBezTo>
                  <a:cubicBezTo>
                    <a:pt x="12483" y="15623"/>
                    <a:pt x="12586" y="15649"/>
                    <a:pt x="12638" y="15700"/>
                  </a:cubicBezTo>
                  <a:lnTo>
                    <a:pt x="12663" y="15700"/>
                  </a:lnTo>
                  <a:cubicBezTo>
                    <a:pt x="12663" y="15649"/>
                    <a:pt x="12638" y="15597"/>
                    <a:pt x="12638" y="15546"/>
                  </a:cubicBezTo>
                  <a:cubicBezTo>
                    <a:pt x="12535" y="15391"/>
                    <a:pt x="12535" y="15366"/>
                    <a:pt x="12638" y="15211"/>
                  </a:cubicBezTo>
                  <a:cubicBezTo>
                    <a:pt x="12715" y="15108"/>
                    <a:pt x="12844" y="15160"/>
                    <a:pt x="12972" y="15134"/>
                  </a:cubicBezTo>
                  <a:lnTo>
                    <a:pt x="13127" y="15057"/>
                  </a:lnTo>
                  <a:cubicBezTo>
                    <a:pt x="13230" y="14954"/>
                    <a:pt x="13384" y="15005"/>
                    <a:pt x="13513" y="14979"/>
                  </a:cubicBezTo>
                  <a:cubicBezTo>
                    <a:pt x="13590" y="14902"/>
                    <a:pt x="13719" y="14851"/>
                    <a:pt x="13822" y="14825"/>
                  </a:cubicBezTo>
                  <a:cubicBezTo>
                    <a:pt x="13886" y="14774"/>
                    <a:pt x="13957" y="14748"/>
                    <a:pt x="14028" y="14748"/>
                  </a:cubicBezTo>
                  <a:cubicBezTo>
                    <a:pt x="14098" y="14748"/>
                    <a:pt x="14169" y="14774"/>
                    <a:pt x="14233" y="14825"/>
                  </a:cubicBezTo>
                  <a:lnTo>
                    <a:pt x="14465" y="14774"/>
                  </a:lnTo>
                  <a:cubicBezTo>
                    <a:pt x="14499" y="14705"/>
                    <a:pt x="14568" y="14671"/>
                    <a:pt x="14641" y="14671"/>
                  </a:cubicBezTo>
                  <a:cubicBezTo>
                    <a:pt x="14677" y="14671"/>
                    <a:pt x="14714" y="14679"/>
                    <a:pt x="14748" y="14696"/>
                  </a:cubicBezTo>
                  <a:cubicBezTo>
                    <a:pt x="14877" y="14799"/>
                    <a:pt x="15006" y="14722"/>
                    <a:pt x="15109" y="14876"/>
                  </a:cubicBezTo>
                  <a:cubicBezTo>
                    <a:pt x="15134" y="14902"/>
                    <a:pt x="15186" y="14979"/>
                    <a:pt x="15186" y="14979"/>
                  </a:cubicBezTo>
                  <a:cubicBezTo>
                    <a:pt x="15186" y="14979"/>
                    <a:pt x="15212" y="15057"/>
                    <a:pt x="15186" y="15082"/>
                  </a:cubicBezTo>
                  <a:lnTo>
                    <a:pt x="15109" y="15160"/>
                  </a:lnTo>
                  <a:lnTo>
                    <a:pt x="15083" y="15185"/>
                  </a:lnTo>
                  <a:cubicBezTo>
                    <a:pt x="15031" y="15237"/>
                    <a:pt x="14954" y="15237"/>
                    <a:pt x="15006" y="15340"/>
                  </a:cubicBezTo>
                  <a:cubicBezTo>
                    <a:pt x="15039" y="15390"/>
                    <a:pt x="15072" y="15418"/>
                    <a:pt x="15105" y="15418"/>
                  </a:cubicBezTo>
                  <a:cubicBezTo>
                    <a:pt x="15124" y="15418"/>
                    <a:pt x="15142" y="15409"/>
                    <a:pt x="15160" y="15391"/>
                  </a:cubicBezTo>
                  <a:cubicBezTo>
                    <a:pt x="15212" y="15314"/>
                    <a:pt x="15366" y="15314"/>
                    <a:pt x="15443" y="15314"/>
                  </a:cubicBezTo>
                  <a:cubicBezTo>
                    <a:pt x="15546" y="15288"/>
                    <a:pt x="15649" y="15314"/>
                    <a:pt x="15701" y="15237"/>
                  </a:cubicBezTo>
                  <a:lnTo>
                    <a:pt x="15572" y="15160"/>
                  </a:lnTo>
                  <a:cubicBezTo>
                    <a:pt x="15546" y="15160"/>
                    <a:pt x="15520" y="15134"/>
                    <a:pt x="15469" y="15134"/>
                  </a:cubicBezTo>
                  <a:cubicBezTo>
                    <a:pt x="15443" y="15134"/>
                    <a:pt x="15417" y="15134"/>
                    <a:pt x="15392" y="15108"/>
                  </a:cubicBezTo>
                  <a:cubicBezTo>
                    <a:pt x="15366" y="15082"/>
                    <a:pt x="15417" y="14979"/>
                    <a:pt x="15417" y="14928"/>
                  </a:cubicBezTo>
                  <a:cubicBezTo>
                    <a:pt x="15417" y="14876"/>
                    <a:pt x="15417" y="14851"/>
                    <a:pt x="15417" y="14799"/>
                  </a:cubicBezTo>
                  <a:cubicBezTo>
                    <a:pt x="15417" y="14774"/>
                    <a:pt x="15443" y="14748"/>
                    <a:pt x="15443" y="14722"/>
                  </a:cubicBezTo>
                  <a:cubicBezTo>
                    <a:pt x="15435" y="14713"/>
                    <a:pt x="15423" y="14711"/>
                    <a:pt x="15411" y="14711"/>
                  </a:cubicBezTo>
                  <a:cubicBezTo>
                    <a:pt x="15386" y="14711"/>
                    <a:pt x="15357" y="14722"/>
                    <a:pt x="15340" y="14722"/>
                  </a:cubicBezTo>
                  <a:lnTo>
                    <a:pt x="15314" y="14748"/>
                  </a:lnTo>
                  <a:cubicBezTo>
                    <a:pt x="15299" y="14778"/>
                    <a:pt x="15284" y="14790"/>
                    <a:pt x="15264" y="14790"/>
                  </a:cubicBezTo>
                  <a:cubicBezTo>
                    <a:pt x="15250" y="14790"/>
                    <a:pt x="15233" y="14784"/>
                    <a:pt x="15212" y="14774"/>
                  </a:cubicBezTo>
                  <a:cubicBezTo>
                    <a:pt x="15212" y="14748"/>
                    <a:pt x="15186" y="14722"/>
                    <a:pt x="15186" y="14671"/>
                  </a:cubicBezTo>
                  <a:cubicBezTo>
                    <a:pt x="15212" y="14619"/>
                    <a:pt x="15237" y="14568"/>
                    <a:pt x="15263" y="14516"/>
                  </a:cubicBezTo>
                  <a:cubicBezTo>
                    <a:pt x="15299" y="14468"/>
                    <a:pt x="15335" y="14448"/>
                    <a:pt x="15371" y="14448"/>
                  </a:cubicBezTo>
                  <a:cubicBezTo>
                    <a:pt x="15412" y="14448"/>
                    <a:pt x="15453" y="14475"/>
                    <a:pt x="15495" y="14516"/>
                  </a:cubicBezTo>
                  <a:cubicBezTo>
                    <a:pt x="15623" y="14619"/>
                    <a:pt x="15778" y="14671"/>
                    <a:pt x="15958" y="14671"/>
                  </a:cubicBezTo>
                  <a:cubicBezTo>
                    <a:pt x="15974" y="14668"/>
                    <a:pt x="15990" y="14667"/>
                    <a:pt x="16006" y="14667"/>
                  </a:cubicBezTo>
                  <a:cubicBezTo>
                    <a:pt x="16148" y="14667"/>
                    <a:pt x="16298" y="14764"/>
                    <a:pt x="16344" y="14902"/>
                  </a:cubicBezTo>
                  <a:cubicBezTo>
                    <a:pt x="16447" y="14902"/>
                    <a:pt x="16524" y="14876"/>
                    <a:pt x="16601" y="14799"/>
                  </a:cubicBezTo>
                  <a:cubicBezTo>
                    <a:pt x="16631" y="14777"/>
                    <a:pt x="16666" y="14768"/>
                    <a:pt x="16701" y="14768"/>
                  </a:cubicBezTo>
                  <a:cubicBezTo>
                    <a:pt x="16790" y="14768"/>
                    <a:pt x="16877" y="14828"/>
                    <a:pt x="16859" y="14902"/>
                  </a:cubicBezTo>
                  <a:cubicBezTo>
                    <a:pt x="16833" y="15082"/>
                    <a:pt x="17013" y="15108"/>
                    <a:pt x="17039" y="15237"/>
                  </a:cubicBezTo>
                  <a:lnTo>
                    <a:pt x="17142" y="15237"/>
                  </a:lnTo>
                  <a:cubicBezTo>
                    <a:pt x="17193" y="15160"/>
                    <a:pt x="17271" y="15160"/>
                    <a:pt x="17348" y="15160"/>
                  </a:cubicBezTo>
                  <a:cubicBezTo>
                    <a:pt x="17425" y="15160"/>
                    <a:pt x="17502" y="15082"/>
                    <a:pt x="17528" y="14979"/>
                  </a:cubicBezTo>
                  <a:cubicBezTo>
                    <a:pt x="17570" y="14882"/>
                    <a:pt x="17612" y="14837"/>
                    <a:pt x="17678" y="14837"/>
                  </a:cubicBezTo>
                  <a:cubicBezTo>
                    <a:pt x="17734" y="14837"/>
                    <a:pt x="17808" y="14869"/>
                    <a:pt x="17914" y="14928"/>
                  </a:cubicBezTo>
                  <a:cubicBezTo>
                    <a:pt x="17971" y="15023"/>
                    <a:pt x="18071" y="15076"/>
                    <a:pt x="18182" y="15076"/>
                  </a:cubicBezTo>
                  <a:cubicBezTo>
                    <a:pt x="18220" y="15076"/>
                    <a:pt x="18260" y="15070"/>
                    <a:pt x="18300" y="15057"/>
                  </a:cubicBezTo>
                  <a:cubicBezTo>
                    <a:pt x="18365" y="15024"/>
                    <a:pt x="18434" y="15010"/>
                    <a:pt x="18504" y="15010"/>
                  </a:cubicBezTo>
                  <a:cubicBezTo>
                    <a:pt x="18601" y="15010"/>
                    <a:pt x="18699" y="15038"/>
                    <a:pt x="18789" y="15082"/>
                  </a:cubicBezTo>
                  <a:cubicBezTo>
                    <a:pt x="18815" y="14979"/>
                    <a:pt x="18918" y="15005"/>
                    <a:pt x="18995" y="14979"/>
                  </a:cubicBezTo>
                  <a:cubicBezTo>
                    <a:pt x="19071" y="14934"/>
                    <a:pt x="19147" y="14879"/>
                    <a:pt x="19228" y="14879"/>
                  </a:cubicBezTo>
                  <a:cubicBezTo>
                    <a:pt x="19285" y="14879"/>
                    <a:pt x="19344" y="14906"/>
                    <a:pt x="19407" y="14979"/>
                  </a:cubicBezTo>
                  <a:cubicBezTo>
                    <a:pt x="19433" y="15005"/>
                    <a:pt x="19536" y="15005"/>
                    <a:pt x="19613" y="15005"/>
                  </a:cubicBezTo>
                  <a:cubicBezTo>
                    <a:pt x="19690" y="15005"/>
                    <a:pt x="19742" y="15031"/>
                    <a:pt x="19767" y="15082"/>
                  </a:cubicBezTo>
                  <a:lnTo>
                    <a:pt x="19844" y="15082"/>
                  </a:lnTo>
                  <a:cubicBezTo>
                    <a:pt x="19927" y="15027"/>
                    <a:pt x="20017" y="15002"/>
                    <a:pt x="20111" y="15002"/>
                  </a:cubicBezTo>
                  <a:cubicBezTo>
                    <a:pt x="20192" y="15002"/>
                    <a:pt x="20276" y="15021"/>
                    <a:pt x="20359" y="15057"/>
                  </a:cubicBezTo>
                  <a:cubicBezTo>
                    <a:pt x="20359" y="15057"/>
                    <a:pt x="20385" y="15082"/>
                    <a:pt x="20385" y="15108"/>
                  </a:cubicBezTo>
                  <a:cubicBezTo>
                    <a:pt x="20436" y="15108"/>
                    <a:pt x="20462" y="15160"/>
                    <a:pt x="20462" y="15211"/>
                  </a:cubicBezTo>
                  <a:cubicBezTo>
                    <a:pt x="20488" y="15211"/>
                    <a:pt x="20488" y="15211"/>
                    <a:pt x="20462" y="15237"/>
                  </a:cubicBezTo>
                  <a:lnTo>
                    <a:pt x="20488" y="15237"/>
                  </a:lnTo>
                  <a:lnTo>
                    <a:pt x="20565" y="15160"/>
                  </a:lnTo>
                  <a:cubicBezTo>
                    <a:pt x="20646" y="15079"/>
                    <a:pt x="20676" y="15039"/>
                    <a:pt x="20737" y="15039"/>
                  </a:cubicBezTo>
                  <a:cubicBezTo>
                    <a:pt x="20774" y="15039"/>
                    <a:pt x="20823" y="15053"/>
                    <a:pt x="20900" y="15082"/>
                  </a:cubicBezTo>
                  <a:cubicBezTo>
                    <a:pt x="20925" y="15031"/>
                    <a:pt x="21003" y="15005"/>
                    <a:pt x="21054" y="15005"/>
                  </a:cubicBezTo>
                  <a:lnTo>
                    <a:pt x="21286" y="15005"/>
                  </a:lnTo>
                  <a:cubicBezTo>
                    <a:pt x="21286" y="14954"/>
                    <a:pt x="21312" y="14876"/>
                    <a:pt x="21389" y="14876"/>
                  </a:cubicBezTo>
                  <a:cubicBezTo>
                    <a:pt x="21479" y="14876"/>
                    <a:pt x="21569" y="14864"/>
                    <a:pt x="21653" y="14864"/>
                  </a:cubicBezTo>
                  <a:cubicBezTo>
                    <a:pt x="21736" y="14864"/>
                    <a:pt x="21813" y="14876"/>
                    <a:pt x="21878" y="14928"/>
                  </a:cubicBezTo>
                  <a:cubicBezTo>
                    <a:pt x="21900" y="14943"/>
                    <a:pt x="21916" y="14949"/>
                    <a:pt x="21929" y="14949"/>
                  </a:cubicBezTo>
                  <a:cubicBezTo>
                    <a:pt x="21959" y="14949"/>
                    <a:pt x="21970" y="14913"/>
                    <a:pt x="22007" y="14876"/>
                  </a:cubicBezTo>
                  <a:cubicBezTo>
                    <a:pt x="22097" y="14774"/>
                    <a:pt x="22155" y="14722"/>
                    <a:pt x="22212" y="14722"/>
                  </a:cubicBezTo>
                  <a:cubicBezTo>
                    <a:pt x="22270" y="14722"/>
                    <a:pt x="22328" y="14774"/>
                    <a:pt x="22418" y="14876"/>
                  </a:cubicBezTo>
                  <a:cubicBezTo>
                    <a:pt x="22444" y="14902"/>
                    <a:pt x="22444" y="14928"/>
                    <a:pt x="22470" y="14954"/>
                  </a:cubicBezTo>
                  <a:cubicBezTo>
                    <a:pt x="22477" y="14961"/>
                    <a:pt x="22485" y="14964"/>
                    <a:pt x="22492" y="14964"/>
                  </a:cubicBezTo>
                  <a:cubicBezTo>
                    <a:pt x="22511" y="14964"/>
                    <a:pt x="22529" y="14946"/>
                    <a:pt x="22547" y="14928"/>
                  </a:cubicBezTo>
                  <a:cubicBezTo>
                    <a:pt x="22566" y="14919"/>
                    <a:pt x="22585" y="14913"/>
                    <a:pt x="22601" y="14913"/>
                  </a:cubicBezTo>
                  <a:cubicBezTo>
                    <a:pt x="22629" y="14913"/>
                    <a:pt x="22650" y="14930"/>
                    <a:pt x="22650" y="14979"/>
                  </a:cubicBezTo>
                  <a:cubicBezTo>
                    <a:pt x="22650" y="15031"/>
                    <a:pt x="22676" y="15082"/>
                    <a:pt x="22676" y="15108"/>
                  </a:cubicBezTo>
                  <a:lnTo>
                    <a:pt x="22856" y="15108"/>
                  </a:lnTo>
                  <a:cubicBezTo>
                    <a:pt x="22882" y="15108"/>
                    <a:pt x="22882" y="15082"/>
                    <a:pt x="22882" y="15057"/>
                  </a:cubicBezTo>
                  <a:cubicBezTo>
                    <a:pt x="22901" y="14999"/>
                    <a:pt x="22949" y="14970"/>
                    <a:pt x="22994" y="14970"/>
                  </a:cubicBezTo>
                  <a:cubicBezTo>
                    <a:pt x="23009" y="14970"/>
                    <a:pt x="23023" y="14973"/>
                    <a:pt x="23036" y="14979"/>
                  </a:cubicBezTo>
                  <a:cubicBezTo>
                    <a:pt x="23113" y="15005"/>
                    <a:pt x="23165" y="15082"/>
                    <a:pt x="23139" y="15160"/>
                  </a:cubicBezTo>
                  <a:cubicBezTo>
                    <a:pt x="23113" y="15185"/>
                    <a:pt x="23113" y="15237"/>
                    <a:pt x="23088" y="15263"/>
                  </a:cubicBezTo>
                  <a:cubicBezTo>
                    <a:pt x="23113" y="15288"/>
                    <a:pt x="23139" y="15314"/>
                    <a:pt x="23165" y="15340"/>
                  </a:cubicBezTo>
                  <a:cubicBezTo>
                    <a:pt x="23193" y="15368"/>
                    <a:pt x="23221" y="15389"/>
                    <a:pt x="23249" y="15389"/>
                  </a:cubicBezTo>
                  <a:cubicBezTo>
                    <a:pt x="23273" y="15389"/>
                    <a:pt x="23296" y="15375"/>
                    <a:pt x="23319" y="15340"/>
                  </a:cubicBezTo>
                  <a:cubicBezTo>
                    <a:pt x="23345" y="15314"/>
                    <a:pt x="23371" y="15288"/>
                    <a:pt x="23396" y="15263"/>
                  </a:cubicBezTo>
                  <a:cubicBezTo>
                    <a:pt x="23409" y="15237"/>
                    <a:pt x="23422" y="15224"/>
                    <a:pt x="23435" y="15224"/>
                  </a:cubicBezTo>
                  <a:cubicBezTo>
                    <a:pt x="23448" y="15224"/>
                    <a:pt x="23461" y="15237"/>
                    <a:pt x="23474" y="15263"/>
                  </a:cubicBezTo>
                  <a:cubicBezTo>
                    <a:pt x="23623" y="15263"/>
                    <a:pt x="23760" y="15154"/>
                    <a:pt x="23902" y="15154"/>
                  </a:cubicBezTo>
                  <a:cubicBezTo>
                    <a:pt x="23955" y="15154"/>
                    <a:pt x="24009" y="15169"/>
                    <a:pt x="24066" y="15211"/>
                  </a:cubicBezTo>
                  <a:lnTo>
                    <a:pt x="24349" y="15108"/>
                  </a:lnTo>
                  <a:cubicBezTo>
                    <a:pt x="24398" y="15059"/>
                    <a:pt x="24467" y="15041"/>
                    <a:pt x="24538" y="15041"/>
                  </a:cubicBezTo>
                  <a:cubicBezTo>
                    <a:pt x="24579" y="15041"/>
                    <a:pt x="24620" y="15047"/>
                    <a:pt x="24658" y="15057"/>
                  </a:cubicBezTo>
                  <a:cubicBezTo>
                    <a:pt x="24658" y="15057"/>
                    <a:pt x="24683" y="15082"/>
                    <a:pt x="24683" y="15108"/>
                  </a:cubicBezTo>
                  <a:cubicBezTo>
                    <a:pt x="24683" y="15134"/>
                    <a:pt x="24683" y="15160"/>
                    <a:pt x="24632" y="15185"/>
                  </a:cubicBezTo>
                  <a:lnTo>
                    <a:pt x="24632" y="15288"/>
                  </a:lnTo>
                  <a:lnTo>
                    <a:pt x="24889" y="15288"/>
                  </a:lnTo>
                  <a:cubicBezTo>
                    <a:pt x="24889" y="15093"/>
                    <a:pt x="24889" y="15046"/>
                    <a:pt x="25002" y="15046"/>
                  </a:cubicBezTo>
                  <a:cubicBezTo>
                    <a:pt x="25038" y="15046"/>
                    <a:pt x="25085" y="15050"/>
                    <a:pt x="25147" y="15057"/>
                  </a:cubicBezTo>
                  <a:cubicBezTo>
                    <a:pt x="25203" y="14926"/>
                    <a:pt x="25218" y="14890"/>
                    <a:pt x="25291" y="14890"/>
                  </a:cubicBezTo>
                  <a:cubicBezTo>
                    <a:pt x="25319" y="14890"/>
                    <a:pt x="25355" y="14895"/>
                    <a:pt x="25404" y="14902"/>
                  </a:cubicBezTo>
                  <a:cubicBezTo>
                    <a:pt x="25455" y="14851"/>
                    <a:pt x="25533" y="14799"/>
                    <a:pt x="25610" y="14799"/>
                  </a:cubicBezTo>
                  <a:lnTo>
                    <a:pt x="26125" y="14799"/>
                  </a:lnTo>
                  <a:lnTo>
                    <a:pt x="26228" y="14774"/>
                  </a:lnTo>
                  <a:cubicBezTo>
                    <a:pt x="26243" y="14713"/>
                    <a:pt x="26284" y="14688"/>
                    <a:pt x="26332" y="14688"/>
                  </a:cubicBezTo>
                  <a:cubicBezTo>
                    <a:pt x="26365" y="14688"/>
                    <a:pt x="26402" y="14701"/>
                    <a:pt x="26434" y="14722"/>
                  </a:cubicBezTo>
                  <a:cubicBezTo>
                    <a:pt x="26459" y="14683"/>
                    <a:pt x="26491" y="14664"/>
                    <a:pt x="26524" y="14664"/>
                  </a:cubicBezTo>
                  <a:cubicBezTo>
                    <a:pt x="26556" y="14664"/>
                    <a:pt x="26588" y="14683"/>
                    <a:pt x="26614" y="14722"/>
                  </a:cubicBezTo>
                  <a:cubicBezTo>
                    <a:pt x="26702" y="14766"/>
                    <a:pt x="26753" y="14792"/>
                    <a:pt x="26796" y="14792"/>
                  </a:cubicBezTo>
                  <a:cubicBezTo>
                    <a:pt x="26853" y="14792"/>
                    <a:pt x="26897" y="14747"/>
                    <a:pt x="27000" y="14645"/>
                  </a:cubicBezTo>
                  <a:lnTo>
                    <a:pt x="27077" y="14439"/>
                  </a:lnTo>
                  <a:cubicBezTo>
                    <a:pt x="27107" y="14348"/>
                    <a:pt x="27120" y="14311"/>
                    <a:pt x="27161" y="14311"/>
                  </a:cubicBezTo>
                  <a:cubicBezTo>
                    <a:pt x="27190" y="14311"/>
                    <a:pt x="27234" y="14330"/>
                    <a:pt x="27309" y="14362"/>
                  </a:cubicBezTo>
                  <a:cubicBezTo>
                    <a:pt x="27360" y="14387"/>
                    <a:pt x="27412" y="14387"/>
                    <a:pt x="27463" y="14413"/>
                  </a:cubicBezTo>
                  <a:cubicBezTo>
                    <a:pt x="27540" y="14310"/>
                    <a:pt x="27669" y="14362"/>
                    <a:pt x="27772" y="14310"/>
                  </a:cubicBezTo>
                  <a:cubicBezTo>
                    <a:pt x="27829" y="14294"/>
                    <a:pt x="27883" y="14285"/>
                    <a:pt x="27935" y="14285"/>
                  </a:cubicBezTo>
                  <a:cubicBezTo>
                    <a:pt x="28047" y="14285"/>
                    <a:pt x="28147" y="14325"/>
                    <a:pt x="28235" y="14413"/>
                  </a:cubicBezTo>
                  <a:cubicBezTo>
                    <a:pt x="28287" y="14413"/>
                    <a:pt x="28364" y="14439"/>
                    <a:pt x="28390" y="14465"/>
                  </a:cubicBezTo>
                  <a:lnTo>
                    <a:pt x="28467" y="14465"/>
                  </a:lnTo>
                  <a:cubicBezTo>
                    <a:pt x="28491" y="14429"/>
                    <a:pt x="28515" y="14410"/>
                    <a:pt x="28536" y="14410"/>
                  </a:cubicBezTo>
                  <a:cubicBezTo>
                    <a:pt x="28561" y="14410"/>
                    <a:pt x="28582" y="14435"/>
                    <a:pt x="28596" y="14490"/>
                  </a:cubicBezTo>
                  <a:lnTo>
                    <a:pt x="28596" y="14619"/>
                  </a:lnTo>
                  <a:lnTo>
                    <a:pt x="28699" y="14774"/>
                  </a:lnTo>
                  <a:lnTo>
                    <a:pt x="28776" y="14774"/>
                  </a:lnTo>
                  <a:cubicBezTo>
                    <a:pt x="28787" y="14752"/>
                    <a:pt x="28793" y="14744"/>
                    <a:pt x="28800" y="14744"/>
                  </a:cubicBezTo>
                  <a:cubicBezTo>
                    <a:pt x="28811" y="14744"/>
                    <a:pt x="28823" y="14759"/>
                    <a:pt x="28853" y="14774"/>
                  </a:cubicBezTo>
                  <a:cubicBezTo>
                    <a:pt x="29003" y="14881"/>
                    <a:pt x="29189" y="14934"/>
                    <a:pt x="29366" y="14934"/>
                  </a:cubicBezTo>
                  <a:cubicBezTo>
                    <a:pt x="29401" y="14934"/>
                    <a:pt x="29436" y="14932"/>
                    <a:pt x="29471" y="14928"/>
                  </a:cubicBezTo>
                  <a:cubicBezTo>
                    <a:pt x="29522" y="14928"/>
                    <a:pt x="29522" y="14876"/>
                    <a:pt x="29548" y="14851"/>
                  </a:cubicBezTo>
                  <a:cubicBezTo>
                    <a:pt x="29604" y="14813"/>
                    <a:pt x="29661" y="14789"/>
                    <a:pt x="29728" y="14789"/>
                  </a:cubicBezTo>
                  <a:cubicBezTo>
                    <a:pt x="29752" y="14789"/>
                    <a:pt x="29778" y="14792"/>
                    <a:pt x="29805" y="14799"/>
                  </a:cubicBezTo>
                  <a:cubicBezTo>
                    <a:pt x="29883" y="14825"/>
                    <a:pt x="29934" y="14902"/>
                    <a:pt x="30011" y="14928"/>
                  </a:cubicBezTo>
                  <a:cubicBezTo>
                    <a:pt x="30037" y="14928"/>
                    <a:pt x="30063" y="14928"/>
                    <a:pt x="30063" y="14902"/>
                  </a:cubicBezTo>
                  <a:cubicBezTo>
                    <a:pt x="30088" y="14876"/>
                    <a:pt x="30140" y="14876"/>
                    <a:pt x="30191" y="14851"/>
                  </a:cubicBezTo>
                  <a:cubicBezTo>
                    <a:pt x="30209" y="14851"/>
                    <a:pt x="30226" y="14839"/>
                    <a:pt x="30243" y="14839"/>
                  </a:cubicBezTo>
                  <a:cubicBezTo>
                    <a:pt x="30251" y="14839"/>
                    <a:pt x="30260" y="14842"/>
                    <a:pt x="30269" y="14851"/>
                  </a:cubicBezTo>
                  <a:lnTo>
                    <a:pt x="30732" y="14851"/>
                  </a:lnTo>
                  <a:lnTo>
                    <a:pt x="30732" y="14722"/>
                  </a:lnTo>
                  <a:cubicBezTo>
                    <a:pt x="30603" y="14593"/>
                    <a:pt x="30680" y="14465"/>
                    <a:pt x="30732" y="14336"/>
                  </a:cubicBezTo>
                  <a:cubicBezTo>
                    <a:pt x="30680" y="14310"/>
                    <a:pt x="30680" y="14285"/>
                    <a:pt x="30732" y="14259"/>
                  </a:cubicBezTo>
                  <a:cubicBezTo>
                    <a:pt x="30732" y="14207"/>
                    <a:pt x="30732" y="14156"/>
                    <a:pt x="30758" y="14104"/>
                  </a:cubicBezTo>
                  <a:cubicBezTo>
                    <a:pt x="30773" y="14014"/>
                    <a:pt x="30814" y="13976"/>
                    <a:pt x="30872" y="13976"/>
                  </a:cubicBezTo>
                  <a:cubicBezTo>
                    <a:pt x="30913" y="13976"/>
                    <a:pt x="30962" y="13995"/>
                    <a:pt x="31015" y="14027"/>
                  </a:cubicBezTo>
                  <a:cubicBezTo>
                    <a:pt x="31015" y="14027"/>
                    <a:pt x="31041" y="14079"/>
                    <a:pt x="31066" y="14104"/>
                  </a:cubicBezTo>
                  <a:cubicBezTo>
                    <a:pt x="31066" y="14104"/>
                    <a:pt x="31221" y="14156"/>
                    <a:pt x="31272" y="14182"/>
                  </a:cubicBezTo>
                  <a:cubicBezTo>
                    <a:pt x="31285" y="14194"/>
                    <a:pt x="31298" y="14201"/>
                    <a:pt x="31311" y="14201"/>
                  </a:cubicBezTo>
                  <a:cubicBezTo>
                    <a:pt x="31324" y="14201"/>
                    <a:pt x="31337" y="14194"/>
                    <a:pt x="31350" y="14182"/>
                  </a:cubicBezTo>
                  <a:cubicBezTo>
                    <a:pt x="31375" y="14104"/>
                    <a:pt x="31427" y="14053"/>
                    <a:pt x="31427" y="13950"/>
                  </a:cubicBezTo>
                  <a:lnTo>
                    <a:pt x="31401" y="13950"/>
                  </a:lnTo>
                  <a:cubicBezTo>
                    <a:pt x="31350" y="13950"/>
                    <a:pt x="31298" y="13924"/>
                    <a:pt x="31298" y="13873"/>
                  </a:cubicBezTo>
                  <a:lnTo>
                    <a:pt x="31195" y="13821"/>
                  </a:lnTo>
                  <a:lnTo>
                    <a:pt x="31118" y="13796"/>
                  </a:lnTo>
                  <a:cubicBezTo>
                    <a:pt x="31099" y="13833"/>
                    <a:pt x="31066" y="13850"/>
                    <a:pt x="31034" y="13850"/>
                  </a:cubicBezTo>
                  <a:cubicBezTo>
                    <a:pt x="30977" y="13850"/>
                    <a:pt x="30922" y="13800"/>
                    <a:pt x="30938" y="13718"/>
                  </a:cubicBezTo>
                  <a:cubicBezTo>
                    <a:pt x="30964" y="13641"/>
                    <a:pt x="30964" y="13538"/>
                    <a:pt x="31041" y="13487"/>
                  </a:cubicBezTo>
                  <a:cubicBezTo>
                    <a:pt x="31073" y="13455"/>
                    <a:pt x="31114" y="13433"/>
                    <a:pt x="31154" y="13433"/>
                  </a:cubicBezTo>
                  <a:cubicBezTo>
                    <a:pt x="31178" y="13433"/>
                    <a:pt x="31201" y="13441"/>
                    <a:pt x="31221" y="13461"/>
                  </a:cubicBezTo>
                  <a:cubicBezTo>
                    <a:pt x="31272" y="13461"/>
                    <a:pt x="31324" y="13487"/>
                    <a:pt x="31375" y="13487"/>
                  </a:cubicBezTo>
                  <a:cubicBezTo>
                    <a:pt x="31375" y="13461"/>
                    <a:pt x="31401" y="13435"/>
                    <a:pt x="31453" y="13435"/>
                  </a:cubicBezTo>
                  <a:cubicBezTo>
                    <a:pt x="31478" y="13461"/>
                    <a:pt x="31504" y="13512"/>
                    <a:pt x="31504" y="13564"/>
                  </a:cubicBezTo>
                  <a:cubicBezTo>
                    <a:pt x="31530" y="13538"/>
                    <a:pt x="31581" y="13512"/>
                    <a:pt x="31581" y="13461"/>
                  </a:cubicBezTo>
                  <a:cubicBezTo>
                    <a:pt x="31620" y="13422"/>
                    <a:pt x="31658" y="13403"/>
                    <a:pt x="31697" y="13403"/>
                  </a:cubicBezTo>
                  <a:cubicBezTo>
                    <a:pt x="31736" y="13403"/>
                    <a:pt x="31774" y="13422"/>
                    <a:pt x="31813" y="13461"/>
                  </a:cubicBezTo>
                  <a:cubicBezTo>
                    <a:pt x="31826" y="13474"/>
                    <a:pt x="31839" y="13480"/>
                    <a:pt x="31852" y="13480"/>
                  </a:cubicBezTo>
                  <a:cubicBezTo>
                    <a:pt x="31864" y="13480"/>
                    <a:pt x="31877" y="13474"/>
                    <a:pt x="31890" y="13461"/>
                  </a:cubicBezTo>
                  <a:cubicBezTo>
                    <a:pt x="31942" y="13461"/>
                    <a:pt x="32019" y="13487"/>
                    <a:pt x="32045" y="13538"/>
                  </a:cubicBezTo>
                  <a:cubicBezTo>
                    <a:pt x="32070" y="13538"/>
                    <a:pt x="32099" y="13535"/>
                    <a:pt x="32128" y="13535"/>
                  </a:cubicBezTo>
                  <a:cubicBezTo>
                    <a:pt x="32185" y="13535"/>
                    <a:pt x="32242" y="13547"/>
                    <a:pt x="32276" y="13615"/>
                  </a:cubicBezTo>
                  <a:cubicBezTo>
                    <a:pt x="32225" y="13684"/>
                    <a:pt x="32150" y="13695"/>
                    <a:pt x="32076" y="13695"/>
                  </a:cubicBezTo>
                  <a:cubicBezTo>
                    <a:pt x="32039" y="13695"/>
                    <a:pt x="32002" y="13693"/>
                    <a:pt x="31967" y="13693"/>
                  </a:cubicBezTo>
                  <a:cubicBezTo>
                    <a:pt x="31942" y="13821"/>
                    <a:pt x="31916" y="13976"/>
                    <a:pt x="31761" y="14001"/>
                  </a:cubicBezTo>
                  <a:cubicBezTo>
                    <a:pt x="31710" y="14001"/>
                    <a:pt x="31710" y="14027"/>
                    <a:pt x="31761" y="14053"/>
                  </a:cubicBezTo>
                  <a:cubicBezTo>
                    <a:pt x="31761" y="14079"/>
                    <a:pt x="31787" y="14079"/>
                    <a:pt x="31813" y="14079"/>
                  </a:cubicBezTo>
                  <a:lnTo>
                    <a:pt x="32302" y="14079"/>
                  </a:lnTo>
                  <a:cubicBezTo>
                    <a:pt x="32482" y="14130"/>
                    <a:pt x="32662" y="14207"/>
                    <a:pt x="32842" y="14310"/>
                  </a:cubicBezTo>
                  <a:cubicBezTo>
                    <a:pt x="32963" y="14242"/>
                    <a:pt x="33060" y="14196"/>
                    <a:pt x="33149" y="14196"/>
                  </a:cubicBezTo>
                  <a:cubicBezTo>
                    <a:pt x="33194" y="14196"/>
                    <a:pt x="33237" y="14207"/>
                    <a:pt x="33280" y="14233"/>
                  </a:cubicBezTo>
                  <a:cubicBezTo>
                    <a:pt x="33331" y="14285"/>
                    <a:pt x="33254" y="14387"/>
                    <a:pt x="33229" y="14465"/>
                  </a:cubicBezTo>
                  <a:lnTo>
                    <a:pt x="33383" y="14465"/>
                  </a:lnTo>
                  <a:cubicBezTo>
                    <a:pt x="33460" y="14387"/>
                    <a:pt x="33512" y="14336"/>
                    <a:pt x="33589" y="14285"/>
                  </a:cubicBezTo>
                  <a:cubicBezTo>
                    <a:pt x="33634" y="14239"/>
                    <a:pt x="33689" y="14219"/>
                    <a:pt x="33745" y="14219"/>
                  </a:cubicBezTo>
                  <a:cubicBezTo>
                    <a:pt x="33817" y="14219"/>
                    <a:pt x="33891" y="14252"/>
                    <a:pt x="33949" y="14310"/>
                  </a:cubicBezTo>
                  <a:lnTo>
                    <a:pt x="33949" y="14387"/>
                  </a:lnTo>
                  <a:cubicBezTo>
                    <a:pt x="33971" y="14392"/>
                    <a:pt x="33991" y="14393"/>
                    <a:pt x="34012" y="14393"/>
                  </a:cubicBezTo>
                  <a:cubicBezTo>
                    <a:pt x="34053" y="14393"/>
                    <a:pt x="34092" y="14387"/>
                    <a:pt x="34133" y="14387"/>
                  </a:cubicBezTo>
                  <a:cubicBezTo>
                    <a:pt x="34194" y="14387"/>
                    <a:pt x="34258" y="14400"/>
                    <a:pt x="34335" y="14465"/>
                  </a:cubicBezTo>
                  <a:cubicBezTo>
                    <a:pt x="34344" y="14473"/>
                    <a:pt x="34355" y="14476"/>
                    <a:pt x="34369" y="14476"/>
                  </a:cubicBezTo>
                  <a:cubicBezTo>
                    <a:pt x="34395" y="14476"/>
                    <a:pt x="34430" y="14465"/>
                    <a:pt x="34464" y="14465"/>
                  </a:cubicBezTo>
                  <a:cubicBezTo>
                    <a:pt x="34562" y="14484"/>
                    <a:pt x="34645" y="14533"/>
                    <a:pt x="34747" y="14533"/>
                  </a:cubicBezTo>
                  <a:cubicBezTo>
                    <a:pt x="34779" y="14533"/>
                    <a:pt x="34813" y="14529"/>
                    <a:pt x="34850" y="14516"/>
                  </a:cubicBezTo>
                  <a:cubicBezTo>
                    <a:pt x="34893" y="14506"/>
                    <a:pt x="34935" y="14499"/>
                    <a:pt x="34978" y="14499"/>
                  </a:cubicBezTo>
                  <a:cubicBezTo>
                    <a:pt x="35038" y="14499"/>
                    <a:pt x="35099" y="14512"/>
                    <a:pt x="35159" y="14542"/>
                  </a:cubicBezTo>
                  <a:cubicBezTo>
                    <a:pt x="35288" y="14593"/>
                    <a:pt x="35468" y="14671"/>
                    <a:pt x="35571" y="14722"/>
                  </a:cubicBezTo>
                  <a:cubicBezTo>
                    <a:pt x="35629" y="14757"/>
                    <a:pt x="35661" y="14771"/>
                    <a:pt x="35678" y="14771"/>
                  </a:cubicBezTo>
                  <a:cubicBezTo>
                    <a:pt x="35699" y="14771"/>
                    <a:pt x="35699" y="14750"/>
                    <a:pt x="35699" y="14722"/>
                  </a:cubicBezTo>
                  <a:cubicBezTo>
                    <a:pt x="35699" y="14696"/>
                    <a:pt x="35802" y="14645"/>
                    <a:pt x="35751" y="14542"/>
                  </a:cubicBezTo>
                  <a:cubicBezTo>
                    <a:pt x="35725" y="14439"/>
                    <a:pt x="35802" y="14336"/>
                    <a:pt x="35880" y="14285"/>
                  </a:cubicBezTo>
                  <a:lnTo>
                    <a:pt x="36034" y="14285"/>
                  </a:lnTo>
                  <a:cubicBezTo>
                    <a:pt x="36034" y="14259"/>
                    <a:pt x="36034" y="14207"/>
                    <a:pt x="36034" y="14182"/>
                  </a:cubicBezTo>
                  <a:cubicBezTo>
                    <a:pt x="36091" y="14068"/>
                    <a:pt x="36171" y="14010"/>
                    <a:pt x="36248" y="14010"/>
                  </a:cubicBezTo>
                  <a:cubicBezTo>
                    <a:pt x="36312" y="14010"/>
                    <a:pt x="36374" y="14049"/>
                    <a:pt x="36420" y="14130"/>
                  </a:cubicBezTo>
                  <a:cubicBezTo>
                    <a:pt x="36446" y="14182"/>
                    <a:pt x="36472" y="14233"/>
                    <a:pt x="36497" y="14285"/>
                  </a:cubicBezTo>
                  <a:lnTo>
                    <a:pt x="36575" y="14362"/>
                  </a:lnTo>
                  <a:lnTo>
                    <a:pt x="36806" y="14362"/>
                  </a:lnTo>
                  <a:cubicBezTo>
                    <a:pt x="36806" y="14285"/>
                    <a:pt x="36832" y="14207"/>
                    <a:pt x="36806" y="14156"/>
                  </a:cubicBezTo>
                  <a:cubicBezTo>
                    <a:pt x="36780" y="14079"/>
                    <a:pt x="36755" y="14053"/>
                    <a:pt x="36729" y="14001"/>
                  </a:cubicBezTo>
                  <a:cubicBezTo>
                    <a:pt x="36703" y="13950"/>
                    <a:pt x="36703" y="13924"/>
                    <a:pt x="36652" y="13898"/>
                  </a:cubicBezTo>
                  <a:lnTo>
                    <a:pt x="36549" y="13898"/>
                  </a:lnTo>
                  <a:cubicBezTo>
                    <a:pt x="36523" y="13898"/>
                    <a:pt x="36497" y="13821"/>
                    <a:pt x="36575" y="13770"/>
                  </a:cubicBezTo>
                  <a:cubicBezTo>
                    <a:pt x="36626" y="13744"/>
                    <a:pt x="36678" y="13718"/>
                    <a:pt x="36755" y="13693"/>
                  </a:cubicBezTo>
                  <a:cubicBezTo>
                    <a:pt x="36769" y="13651"/>
                    <a:pt x="36797" y="13625"/>
                    <a:pt x="36825" y="13625"/>
                  </a:cubicBezTo>
                  <a:cubicBezTo>
                    <a:pt x="36848" y="13625"/>
                    <a:pt x="36871" y="13645"/>
                    <a:pt x="36883" y="13693"/>
                  </a:cubicBezTo>
                  <a:cubicBezTo>
                    <a:pt x="36909" y="13796"/>
                    <a:pt x="36986" y="13847"/>
                    <a:pt x="37089" y="13847"/>
                  </a:cubicBezTo>
                  <a:cubicBezTo>
                    <a:pt x="37141" y="13847"/>
                    <a:pt x="37192" y="13898"/>
                    <a:pt x="37192" y="13950"/>
                  </a:cubicBezTo>
                  <a:cubicBezTo>
                    <a:pt x="37192" y="13976"/>
                    <a:pt x="37192" y="14027"/>
                    <a:pt x="37192" y="14079"/>
                  </a:cubicBezTo>
                  <a:cubicBezTo>
                    <a:pt x="37231" y="14040"/>
                    <a:pt x="37282" y="14021"/>
                    <a:pt x="37334" y="14021"/>
                  </a:cubicBezTo>
                  <a:cubicBezTo>
                    <a:pt x="37385" y="14021"/>
                    <a:pt x="37437" y="14040"/>
                    <a:pt x="37475" y="14079"/>
                  </a:cubicBezTo>
                  <a:cubicBezTo>
                    <a:pt x="37578" y="14156"/>
                    <a:pt x="37656" y="14259"/>
                    <a:pt x="37681" y="14387"/>
                  </a:cubicBezTo>
                  <a:cubicBezTo>
                    <a:pt x="37681" y="14387"/>
                    <a:pt x="37693" y="14399"/>
                    <a:pt x="37708" y="14399"/>
                  </a:cubicBezTo>
                  <a:cubicBezTo>
                    <a:pt x="37716" y="14399"/>
                    <a:pt x="37724" y="14396"/>
                    <a:pt x="37733" y="14387"/>
                  </a:cubicBezTo>
                  <a:cubicBezTo>
                    <a:pt x="37767" y="14387"/>
                    <a:pt x="37801" y="14376"/>
                    <a:pt x="37836" y="14376"/>
                  </a:cubicBezTo>
                  <a:cubicBezTo>
                    <a:pt x="37853" y="14376"/>
                    <a:pt x="37870" y="14379"/>
                    <a:pt x="37887" y="14387"/>
                  </a:cubicBezTo>
                  <a:cubicBezTo>
                    <a:pt x="37887" y="14343"/>
                    <a:pt x="37926" y="14279"/>
                    <a:pt x="37969" y="14279"/>
                  </a:cubicBezTo>
                  <a:cubicBezTo>
                    <a:pt x="37976" y="14279"/>
                    <a:pt x="37983" y="14281"/>
                    <a:pt x="37990" y="14285"/>
                  </a:cubicBezTo>
                  <a:cubicBezTo>
                    <a:pt x="38145" y="14342"/>
                    <a:pt x="38314" y="14371"/>
                    <a:pt x="38475" y="14371"/>
                  </a:cubicBezTo>
                  <a:cubicBezTo>
                    <a:pt x="38529" y="14371"/>
                    <a:pt x="38582" y="14368"/>
                    <a:pt x="38634" y="14362"/>
                  </a:cubicBezTo>
                  <a:lnTo>
                    <a:pt x="38762" y="14362"/>
                  </a:lnTo>
                  <a:cubicBezTo>
                    <a:pt x="38783" y="14362"/>
                    <a:pt x="38787" y="14329"/>
                    <a:pt x="38801" y="14329"/>
                  </a:cubicBezTo>
                  <a:cubicBezTo>
                    <a:pt x="38805" y="14329"/>
                    <a:pt x="38809" y="14331"/>
                    <a:pt x="38814" y="14336"/>
                  </a:cubicBezTo>
                  <a:cubicBezTo>
                    <a:pt x="38943" y="14362"/>
                    <a:pt x="39123" y="14336"/>
                    <a:pt x="39226" y="14439"/>
                  </a:cubicBezTo>
                  <a:lnTo>
                    <a:pt x="39251" y="14465"/>
                  </a:lnTo>
                  <a:cubicBezTo>
                    <a:pt x="39329" y="14516"/>
                    <a:pt x="39354" y="14645"/>
                    <a:pt x="39457" y="14645"/>
                  </a:cubicBezTo>
                  <a:cubicBezTo>
                    <a:pt x="39560" y="14645"/>
                    <a:pt x="39509" y="14490"/>
                    <a:pt x="39560" y="14439"/>
                  </a:cubicBezTo>
                  <a:cubicBezTo>
                    <a:pt x="39560" y="14439"/>
                    <a:pt x="39586" y="14413"/>
                    <a:pt x="39586" y="14413"/>
                  </a:cubicBezTo>
                  <a:cubicBezTo>
                    <a:pt x="39600" y="14406"/>
                    <a:pt x="39614" y="14403"/>
                    <a:pt x="39626" y="14403"/>
                  </a:cubicBezTo>
                  <a:cubicBezTo>
                    <a:pt x="39661" y="14403"/>
                    <a:pt x="39689" y="14427"/>
                    <a:pt x="39689" y="14465"/>
                  </a:cubicBezTo>
                  <a:cubicBezTo>
                    <a:pt x="39740" y="14465"/>
                    <a:pt x="39798" y="14452"/>
                    <a:pt x="39853" y="14452"/>
                  </a:cubicBezTo>
                  <a:cubicBezTo>
                    <a:pt x="39908" y="14452"/>
                    <a:pt x="39959" y="14465"/>
                    <a:pt x="39998" y="14516"/>
                  </a:cubicBezTo>
                  <a:cubicBezTo>
                    <a:pt x="40075" y="14516"/>
                    <a:pt x="40126" y="14465"/>
                    <a:pt x="40178" y="14413"/>
                  </a:cubicBezTo>
                  <a:cubicBezTo>
                    <a:pt x="40198" y="14394"/>
                    <a:pt x="40217" y="14385"/>
                    <a:pt x="40237" y="14385"/>
                  </a:cubicBezTo>
                  <a:cubicBezTo>
                    <a:pt x="40269" y="14385"/>
                    <a:pt x="40301" y="14407"/>
                    <a:pt x="40332" y="14439"/>
                  </a:cubicBezTo>
                  <a:lnTo>
                    <a:pt x="40384" y="14490"/>
                  </a:lnTo>
                  <a:cubicBezTo>
                    <a:pt x="40458" y="14565"/>
                    <a:pt x="40520" y="14603"/>
                    <a:pt x="40577" y="14603"/>
                  </a:cubicBezTo>
                  <a:cubicBezTo>
                    <a:pt x="40637" y="14603"/>
                    <a:pt x="40691" y="14558"/>
                    <a:pt x="40744" y="14465"/>
                  </a:cubicBezTo>
                  <a:cubicBezTo>
                    <a:pt x="40744" y="14413"/>
                    <a:pt x="40770" y="14387"/>
                    <a:pt x="40796" y="14336"/>
                  </a:cubicBezTo>
                  <a:cubicBezTo>
                    <a:pt x="40822" y="14242"/>
                    <a:pt x="40898" y="14197"/>
                    <a:pt x="40975" y="14197"/>
                  </a:cubicBezTo>
                  <a:cubicBezTo>
                    <a:pt x="41046" y="14197"/>
                    <a:pt x="41119" y="14236"/>
                    <a:pt x="41156" y="14310"/>
                  </a:cubicBezTo>
                  <a:cubicBezTo>
                    <a:pt x="41186" y="14348"/>
                    <a:pt x="41210" y="14361"/>
                    <a:pt x="41229" y="14361"/>
                  </a:cubicBezTo>
                  <a:cubicBezTo>
                    <a:pt x="41276" y="14361"/>
                    <a:pt x="41300" y="14285"/>
                    <a:pt x="41336" y="14285"/>
                  </a:cubicBezTo>
                  <a:cubicBezTo>
                    <a:pt x="41336" y="14259"/>
                    <a:pt x="41388" y="14233"/>
                    <a:pt x="41413" y="14233"/>
                  </a:cubicBezTo>
                  <a:cubicBezTo>
                    <a:pt x="41465" y="14130"/>
                    <a:pt x="41568" y="14130"/>
                    <a:pt x="41645" y="14130"/>
                  </a:cubicBezTo>
                  <a:cubicBezTo>
                    <a:pt x="41748" y="14156"/>
                    <a:pt x="41851" y="14207"/>
                    <a:pt x="41954" y="14233"/>
                  </a:cubicBezTo>
                  <a:cubicBezTo>
                    <a:pt x="41954" y="14182"/>
                    <a:pt x="42005" y="14156"/>
                    <a:pt x="42057" y="14156"/>
                  </a:cubicBezTo>
                  <a:cubicBezTo>
                    <a:pt x="42057" y="14104"/>
                    <a:pt x="42108" y="14053"/>
                    <a:pt x="42186" y="14053"/>
                  </a:cubicBezTo>
                  <a:cubicBezTo>
                    <a:pt x="42237" y="14053"/>
                    <a:pt x="42314" y="14027"/>
                    <a:pt x="42340" y="13976"/>
                  </a:cubicBezTo>
                  <a:cubicBezTo>
                    <a:pt x="42237" y="13847"/>
                    <a:pt x="42237" y="13641"/>
                    <a:pt x="42340" y="13512"/>
                  </a:cubicBezTo>
                  <a:cubicBezTo>
                    <a:pt x="42353" y="13487"/>
                    <a:pt x="42366" y="13474"/>
                    <a:pt x="42379" y="13474"/>
                  </a:cubicBezTo>
                  <a:cubicBezTo>
                    <a:pt x="42391" y="13474"/>
                    <a:pt x="42404" y="13487"/>
                    <a:pt x="42417" y="13512"/>
                  </a:cubicBezTo>
                  <a:cubicBezTo>
                    <a:pt x="42520" y="13590"/>
                    <a:pt x="42494" y="13718"/>
                    <a:pt x="42494" y="13821"/>
                  </a:cubicBezTo>
                  <a:cubicBezTo>
                    <a:pt x="42597" y="13821"/>
                    <a:pt x="42700" y="13898"/>
                    <a:pt x="42726" y="13976"/>
                  </a:cubicBezTo>
                  <a:cubicBezTo>
                    <a:pt x="42906" y="14104"/>
                    <a:pt x="43035" y="14285"/>
                    <a:pt x="43241" y="14362"/>
                  </a:cubicBezTo>
                  <a:cubicBezTo>
                    <a:pt x="43267" y="14362"/>
                    <a:pt x="43267" y="14413"/>
                    <a:pt x="43267" y="14465"/>
                  </a:cubicBezTo>
                  <a:lnTo>
                    <a:pt x="43344" y="14542"/>
                  </a:lnTo>
                  <a:cubicBezTo>
                    <a:pt x="43370" y="14568"/>
                    <a:pt x="43395" y="14593"/>
                    <a:pt x="43421" y="14619"/>
                  </a:cubicBezTo>
                  <a:cubicBezTo>
                    <a:pt x="43465" y="14619"/>
                    <a:pt x="43509" y="14636"/>
                    <a:pt x="43549" y="14636"/>
                  </a:cubicBezTo>
                  <a:cubicBezTo>
                    <a:pt x="43578" y="14636"/>
                    <a:pt x="43605" y="14626"/>
                    <a:pt x="43627" y="14593"/>
                  </a:cubicBezTo>
                  <a:cubicBezTo>
                    <a:pt x="43653" y="14568"/>
                    <a:pt x="43678" y="14542"/>
                    <a:pt x="43704" y="14516"/>
                  </a:cubicBezTo>
                  <a:cubicBezTo>
                    <a:pt x="43717" y="14503"/>
                    <a:pt x="43730" y="14497"/>
                    <a:pt x="43740" y="14497"/>
                  </a:cubicBezTo>
                  <a:cubicBezTo>
                    <a:pt x="43749" y="14497"/>
                    <a:pt x="43756" y="14503"/>
                    <a:pt x="43756" y="14516"/>
                  </a:cubicBezTo>
                  <a:cubicBezTo>
                    <a:pt x="43781" y="14516"/>
                    <a:pt x="43807" y="14542"/>
                    <a:pt x="43807" y="14568"/>
                  </a:cubicBezTo>
                  <a:lnTo>
                    <a:pt x="43807" y="14722"/>
                  </a:lnTo>
                  <a:cubicBezTo>
                    <a:pt x="43807" y="14902"/>
                    <a:pt x="43704" y="15057"/>
                    <a:pt x="43730" y="15237"/>
                  </a:cubicBezTo>
                  <a:cubicBezTo>
                    <a:pt x="43910" y="15263"/>
                    <a:pt x="43910" y="15263"/>
                    <a:pt x="43962" y="15468"/>
                  </a:cubicBezTo>
                  <a:cubicBezTo>
                    <a:pt x="44013" y="15443"/>
                    <a:pt x="44039" y="15391"/>
                    <a:pt x="44039" y="15340"/>
                  </a:cubicBezTo>
                  <a:cubicBezTo>
                    <a:pt x="44060" y="15276"/>
                    <a:pt x="44116" y="15230"/>
                    <a:pt x="44178" y="15230"/>
                  </a:cubicBezTo>
                  <a:cubicBezTo>
                    <a:pt x="44192" y="15230"/>
                    <a:pt x="44205" y="15232"/>
                    <a:pt x="44219" y="15237"/>
                  </a:cubicBezTo>
                  <a:lnTo>
                    <a:pt x="44219" y="15211"/>
                  </a:lnTo>
                  <a:lnTo>
                    <a:pt x="44219" y="15185"/>
                  </a:lnTo>
                  <a:lnTo>
                    <a:pt x="44116" y="14516"/>
                  </a:lnTo>
                  <a:cubicBezTo>
                    <a:pt x="44064" y="14465"/>
                    <a:pt x="44064" y="14336"/>
                    <a:pt x="44039" y="14285"/>
                  </a:cubicBezTo>
                  <a:cubicBezTo>
                    <a:pt x="43987" y="14156"/>
                    <a:pt x="43987" y="14027"/>
                    <a:pt x="44039" y="13898"/>
                  </a:cubicBezTo>
                  <a:cubicBezTo>
                    <a:pt x="44064" y="13821"/>
                    <a:pt x="44039" y="13718"/>
                    <a:pt x="44142" y="13718"/>
                  </a:cubicBezTo>
                  <a:cubicBezTo>
                    <a:pt x="44270" y="13718"/>
                    <a:pt x="44219" y="13847"/>
                    <a:pt x="44219" y="13924"/>
                  </a:cubicBezTo>
                  <a:cubicBezTo>
                    <a:pt x="44219" y="13976"/>
                    <a:pt x="44219" y="14001"/>
                    <a:pt x="44219" y="14053"/>
                  </a:cubicBezTo>
                  <a:cubicBezTo>
                    <a:pt x="44270" y="14079"/>
                    <a:pt x="44296" y="14104"/>
                    <a:pt x="44296" y="14156"/>
                  </a:cubicBezTo>
                  <a:cubicBezTo>
                    <a:pt x="44270" y="14182"/>
                    <a:pt x="44296" y="14182"/>
                    <a:pt x="44296" y="14207"/>
                  </a:cubicBezTo>
                  <a:cubicBezTo>
                    <a:pt x="44399" y="14285"/>
                    <a:pt x="44373" y="14413"/>
                    <a:pt x="44373" y="14516"/>
                  </a:cubicBezTo>
                  <a:cubicBezTo>
                    <a:pt x="44373" y="14542"/>
                    <a:pt x="44373" y="14568"/>
                    <a:pt x="44373" y="14593"/>
                  </a:cubicBezTo>
                  <a:cubicBezTo>
                    <a:pt x="44425" y="14645"/>
                    <a:pt x="44451" y="14722"/>
                    <a:pt x="44451" y="14774"/>
                  </a:cubicBezTo>
                  <a:lnTo>
                    <a:pt x="44451" y="15237"/>
                  </a:lnTo>
                  <a:cubicBezTo>
                    <a:pt x="44554" y="15340"/>
                    <a:pt x="44554" y="15340"/>
                    <a:pt x="44451" y="15468"/>
                  </a:cubicBezTo>
                  <a:cubicBezTo>
                    <a:pt x="44476" y="15546"/>
                    <a:pt x="44528" y="15597"/>
                    <a:pt x="44605" y="15623"/>
                  </a:cubicBezTo>
                  <a:cubicBezTo>
                    <a:pt x="44605" y="15597"/>
                    <a:pt x="44605" y="15520"/>
                    <a:pt x="44631" y="15520"/>
                  </a:cubicBezTo>
                  <a:cubicBezTo>
                    <a:pt x="44837" y="15443"/>
                    <a:pt x="45043" y="15391"/>
                    <a:pt x="45248" y="15340"/>
                  </a:cubicBezTo>
                  <a:cubicBezTo>
                    <a:pt x="45248" y="15340"/>
                    <a:pt x="45274" y="15391"/>
                    <a:pt x="45300" y="15391"/>
                  </a:cubicBezTo>
                  <a:cubicBezTo>
                    <a:pt x="45403" y="15391"/>
                    <a:pt x="45480" y="15288"/>
                    <a:pt x="45454" y="15185"/>
                  </a:cubicBezTo>
                  <a:cubicBezTo>
                    <a:pt x="45454" y="15134"/>
                    <a:pt x="45429" y="15057"/>
                    <a:pt x="45454" y="15005"/>
                  </a:cubicBezTo>
                  <a:cubicBezTo>
                    <a:pt x="45506" y="14928"/>
                    <a:pt x="45557" y="14876"/>
                    <a:pt x="45635" y="14825"/>
                  </a:cubicBezTo>
                  <a:cubicBezTo>
                    <a:pt x="45712" y="14799"/>
                    <a:pt x="45840" y="14851"/>
                    <a:pt x="45866" y="14748"/>
                  </a:cubicBezTo>
                  <a:cubicBezTo>
                    <a:pt x="45866" y="14722"/>
                    <a:pt x="45866" y="14696"/>
                    <a:pt x="45866" y="14671"/>
                  </a:cubicBezTo>
                  <a:cubicBezTo>
                    <a:pt x="45763" y="14568"/>
                    <a:pt x="45763" y="14542"/>
                    <a:pt x="45866" y="14439"/>
                  </a:cubicBezTo>
                  <a:cubicBezTo>
                    <a:pt x="45892" y="14387"/>
                    <a:pt x="45866" y="14310"/>
                    <a:pt x="45969" y="14310"/>
                  </a:cubicBezTo>
                  <a:cubicBezTo>
                    <a:pt x="46046" y="14310"/>
                    <a:pt x="46046" y="14387"/>
                    <a:pt x="46046" y="14516"/>
                  </a:cubicBezTo>
                  <a:cubicBezTo>
                    <a:pt x="46021" y="14593"/>
                    <a:pt x="46046" y="14671"/>
                    <a:pt x="46072" y="14748"/>
                  </a:cubicBezTo>
                  <a:cubicBezTo>
                    <a:pt x="46072" y="14799"/>
                    <a:pt x="46124" y="14825"/>
                    <a:pt x="46149" y="14825"/>
                  </a:cubicBezTo>
                  <a:cubicBezTo>
                    <a:pt x="46175" y="14838"/>
                    <a:pt x="46207" y="14844"/>
                    <a:pt x="46239" y="14844"/>
                  </a:cubicBezTo>
                  <a:cubicBezTo>
                    <a:pt x="46272" y="14844"/>
                    <a:pt x="46304" y="14838"/>
                    <a:pt x="46329" y="14825"/>
                  </a:cubicBezTo>
                  <a:cubicBezTo>
                    <a:pt x="46377" y="14801"/>
                    <a:pt x="46315" y="14668"/>
                    <a:pt x="46386" y="14668"/>
                  </a:cubicBezTo>
                  <a:cubicBezTo>
                    <a:pt x="46392" y="14668"/>
                    <a:pt x="46399" y="14669"/>
                    <a:pt x="46407" y="14671"/>
                  </a:cubicBezTo>
                  <a:cubicBezTo>
                    <a:pt x="46484" y="14671"/>
                    <a:pt x="46587" y="14799"/>
                    <a:pt x="46664" y="14876"/>
                  </a:cubicBezTo>
                  <a:cubicBezTo>
                    <a:pt x="46716" y="14902"/>
                    <a:pt x="46690" y="14954"/>
                    <a:pt x="46716" y="15005"/>
                  </a:cubicBezTo>
                  <a:cubicBezTo>
                    <a:pt x="46716" y="15043"/>
                    <a:pt x="46729" y="15067"/>
                    <a:pt x="46737" y="15067"/>
                  </a:cubicBezTo>
                  <a:cubicBezTo>
                    <a:pt x="46739" y="15067"/>
                    <a:pt x="46741" y="15064"/>
                    <a:pt x="46741" y="15057"/>
                  </a:cubicBezTo>
                  <a:cubicBezTo>
                    <a:pt x="46793" y="14954"/>
                    <a:pt x="46819" y="14876"/>
                    <a:pt x="46793" y="14774"/>
                  </a:cubicBezTo>
                  <a:cubicBezTo>
                    <a:pt x="46690" y="14696"/>
                    <a:pt x="46741" y="14568"/>
                    <a:pt x="46716" y="14439"/>
                  </a:cubicBezTo>
                  <a:cubicBezTo>
                    <a:pt x="46664" y="14439"/>
                    <a:pt x="46587" y="14439"/>
                    <a:pt x="46561" y="14362"/>
                  </a:cubicBezTo>
                  <a:cubicBezTo>
                    <a:pt x="46547" y="14369"/>
                    <a:pt x="46532" y="14372"/>
                    <a:pt x="46516" y="14372"/>
                  </a:cubicBezTo>
                  <a:cubicBezTo>
                    <a:pt x="46472" y="14372"/>
                    <a:pt x="46426" y="14348"/>
                    <a:pt x="46407" y="14310"/>
                  </a:cubicBezTo>
                  <a:cubicBezTo>
                    <a:pt x="46394" y="14297"/>
                    <a:pt x="46381" y="14291"/>
                    <a:pt x="46371" y="14291"/>
                  </a:cubicBezTo>
                  <a:cubicBezTo>
                    <a:pt x="46362" y="14291"/>
                    <a:pt x="46355" y="14297"/>
                    <a:pt x="46355" y="14310"/>
                  </a:cubicBezTo>
                  <a:cubicBezTo>
                    <a:pt x="46304" y="14310"/>
                    <a:pt x="46278" y="14259"/>
                    <a:pt x="46252" y="14207"/>
                  </a:cubicBezTo>
                  <a:lnTo>
                    <a:pt x="46124" y="14207"/>
                  </a:lnTo>
                  <a:cubicBezTo>
                    <a:pt x="46072" y="14207"/>
                    <a:pt x="46046" y="14182"/>
                    <a:pt x="46021" y="14130"/>
                  </a:cubicBezTo>
                  <a:cubicBezTo>
                    <a:pt x="45918" y="14104"/>
                    <a:pt x="45943" y="14001"/>
                    <a:pt x="45918" y="13924"/>
                  </a:cubicBezTo>
                  <a:cubicBezTo>
                    <a:pt x="45918" y="13821"/>
                    <a:pt x="45815" y="13796"/>
                    <a:pt x="45866" y="13744"/>
                  </a:cubicBezTo>
                  <a:cubicBezTo>
                    <a:pt x="45873" y="13738"/>
                    <a:pt x="45887" y="13734"/>
                    <a:pt x="45906" y="13734"/>
                  </a:cubicBezTo>
                  <a:cubicBezTo>
                    <a:pt x="45963" y="13734"/>
                    <a:pt x="46059" y="13763"/>
                    <a:pt x="46098" y="13821"/>
                  </a:cubicBezTo>
                  <a:cubicBezTo>
                    <a:pt x="46149" y="13898"/>
                    <a:pt x="46329" y="13873"/>
                    <a:pt x="46407" y="14001"/>
                  </a:cubicBezTo>
                  <a:lnTo>
                    <a:pt x="46484" y="14053"/>
                  </a:lnTo>
                  <a:lnTo>
                    <a:pt x="46510" y="14053"/>
                  </a:lnTo>
                  <a:lnTo>
                    <a:pt x="46561" y="14130"/>
                  </a:lnTo>
                  <a:lnTo>
                    <a:pt x="46587" y="14130"/>
                  </a:lnTo>
                  <a:lnTo>
                    <a:pt x="46638" y="14182"/>
                  </a:lnTo>
                  <a:lnTo>
                    <a:pt x="46664" y="14207"/>
                  </a:lnTo>
                  <a:cubicBezTo>
                    <a:pt x="46716" y="14207"/>
                    <a:pt x="46767" y="14233"/>
                    <a:pt x="46793" y="14285"/>
                  </a:cubicBezTo>
                  <a:cubicBezTo>
                    <a:pt x="46816" y="14279"/>
                    <a:pt x="46840" y="14276"/>
                    <a:pt x="46865" y="14276"/>
                  </a:cubicBezTo>
                  <a:cubicBezTo>
                    <a:pt x="46948" y="14276"/>
                    <a:pt x="47030" y="14313"/>
                    <a:pt x="47050" y="14413"/>
                  </a:cubicBezTo>
                  <a:cubicBezTo>
                    <a:pt x="47179" y="14413"/>
                    <a:pt x="47179" y="14490"/>
                    <a:pt x="47282" y="14542"/>
                  </a:cubicBezTo>
                  <a:cubicBezTo>
                    <a:pt x="47302" y="14542"/>
                    <a:pt x="47323" y="14575"/>
                    <a:pt x="47344" y="14575"/>
                  </a:cubicBezTo>
                  <a:cubicBezTo>
                    <a:pt x="47349" y="14575"/>
                    <a:pt x="47354" y="14573"/>
                    <a:pt x="47359" y="14568"/>
                  </a:cubicBezTo>
                  <a:cubicBezTo>
                    <a:pt x="47359" y="14568"/>
                    <a:pt x="47359" y="14490"/>
                    <a:pt x="47308" y="14465"/>
                  </a:cubicBezTo>
                  <a:cubicBezTo>
                    <a:pt x="47256" y="14362"/>
                    <a:pt x="47308" y="14285"/>
                    <a:pt x="47411" y="14259"/>
                  </a:cubicBezTo>
                  <a:cubicBezTo>
                    <a:pt x="47462" y="14259"/>
                    <a:pt x="47488" y="14233"/>
                    <a:pt x="47513" y="14207"/>
                  </a:cubicBezTo>
                  <a:lnTo>
                    <a:pt x="47436" y="14104"/>
                  </a:lnTo>
                  <a:cubicBezTo>
                    <a:pt x="47411" y="14104"/>
                    <a:pt x="47385" y="14079"/>
                    <a:pt x="47359" y="14053"/>
                  </a:cubicBezTo>
                  <a:cubicBezTo>
                    <a:pt x="47333" y="14027"/>
                    <a:pt x="47308" y="14027"/>
                    <a:pt x="47282" y="14027"/>
                  </a:cubicBezTo>
                  <a:cubicBezTo>
                    <a:pt x="47268" y="14032"/>
                    <a:pt x="47254" y="14034"/>
                    <a:pt x="47242" y="14034"/>
                  </a:cubicBezTo>
                  <a:cubicBezTo>
                    <a:pt x="47187" y="14034"/>
                    <a:pt x="47148" y="13992"/>
                    <a:pt x="47127" y="13950"/>
                  </a:cubicBezTo>
                  <a:cubicBezTo>
                    <a:pt x="47102" y="13847"/>
                    <a:pt x="47102" y="13744"/>
                    <a:pt x="47179" y="13667"/>
                  </a:cubicBezTo>
                  <a:cubicBezTo>
                    <a:pt x="47179" y="13641"/>
                    <a:pt x="47205" y="13615"/>
                    <a:pt x="47230" y="13615"/>
                  </a:cubicBezTo>
                  <a:cubicBezTo>
                    <a:pt x="47333" y="13615"/>
                    <a:pt x="47436" y="13667"/>
                    <a:pt x="47488" y="13744"/>
                  </a:cubicBezTo>
                  <a:cubicBezTo>
                    <a:pt x="47488" y="13744"/>
                    <a:pt x="47539" y="13770"/>
                    <a:pt x="47539" y="13796"/>
                  </a:cubicBezTo>
                  <a:cubicBezTo>
                    <a:pt x="47565" y="13796"/>
                    <a:pt x="47539" y="13821"/>
                    <a:pt x="47539" y="13821"/>
                  </a:cubicBezTo>
                  <a:cubicBezTo>
                    <a:pt x="47539" y="13847"/>
                    <a:pt x="47616" y="13873"/>
                    <a:pt x="47642" y="13898"/>
                  </a:cubicBezTo>
                  <a:cubicBezTo>
                    <a:pt x="47642" y="13924"/>
                    <a:pt x="47642" y="13976"/>
                    <a:pt x="47694" y="13976"/>
                  </a:cubicBezTo>
                  <a:cubicBezTo>
                    <a:pt x="47745" y="13950"/>
                    <a:pt x="47719" y="13898"/>
                    <a:pt x="47719" y="13873"/>
                  </a:cubicBezTo>
                  <a:lnTo>
                    <a:pt x="47719" y="13718"/>
                  </a:lnTo>
                  <a:cubicBezTo>
                    <a:pt x="47642" y="13667"/>
                    <a:pt x="47642" y="13615"/>
                    <a:pt x="47719" y="13564"/>
                  </a:cubicBezTo>
                  <a:cubicBezTo>
                    <a:pt x="47719" y="13512"/>
                    <a:pt x="47719" y="13461"/>
                    <a:pt x="47694" y="13409"/>
                  </a:cubicBezTo>
                  <a:cubicBezTo>
                    <a:pt x="47694" y="13358"/>
                    <a:pt x="47668" y="13332"/>
                    <a:pt x="47642" y="13306"/>
                  </a:cubicBezTo>
                  <a:lnTo>
                    <a:pt x="47642" y="13255"/>
                  </a:lnTo>
                  <a:cubicBezTo>
                    <a:pt x="47642" y="13229"/>
                    <a:pt x="47616" y="13178"/>
                    <a:pt x="47642" y="13178"/>
                  </a:cubicBezTo>
                  <a:cubicBezTo>
                    <a:pt x="47676" y="13178"/>
                    <a:pt x="47688" y="13143"/>
                    <a:pt x="47699" y="13143"/>
                  </a:cubicBezTo>
                  <a:cubicBezTo>
                    <a:pt x="47705" y="13143"/>
                    <a:pt x="47711" y="13152"/>
                    <a:pt x="47719" y="13178"/>
                  </a:cubicBezTo>
                  <a:cubicBezTo>
                    <a:pt x="47822" y="13281"/>
                    <a:pt x="47874" y="13409"/>
                    <a:pt x="47874" y="13564"/>
                  </a:cubicBezTo>
                  <a:cubicBezTo>
                    <a:pt x="47900" y="13590"/>
                    <a:pt x="47951" y="13641"/>
                    <a:pt x="47951" y="13667"/>
                  </a:cubicBezTo>
                  <a:cubicBezTo>
                    <a:pt x="47951" y="13796"/>
                    <a:pt x="48028" y="13796"/>
                    <a:pt x="48105" y="13796"/>
                  </a:cubicBezTo>
                  <a:lnTo>
                    <a:pt x="48157" y="13796"/>
                  </a:lnTo>
                  <a:cubicBezTo>
                    <a:pt x="48183" y="13770"/>
                    <a:pt x="48183" y="13744"/>
                    <a:pt x="48183" y="13718"/>
                  </a:cubicBezTo>
                  <a:cubicBezTo>
                    <a:pt x="48231" y="13638"/>
                    <a:pt x="48259" y="13598"/>
                    <a:pt x="48292" y="13598"/>
                  </a:cubicBezTo>
                  <a:cubicBezTo>
                    <a:pt x="48312" y="13598"/>
                    <a:pt x="48334" y="13612"/>
                    <a:pt x="48363" y="13641"/>
                  </a:cubicBezTo>
                  <a:cubicBezTo>
                    <a:pt x="48440" y="13693"/>
                    <a:pt x="48389" y="13693"/>
                    <a:pt x="48363" y="13718"/>
                  </a:cubicBezTo>
                  <a:cubicBezTo>
                    <a:pt x="48363" y="13744"/>
                    <a:pt x="48337" y="13770"/>
                    <a:pt x="48337" y="13796"/>
                  </a:cubicBezTo>
                  <a:lnTo>
                    <a:pt x="48337" y="13873"/>
                  </a:lnTo>
                  <a:lnTo>
                    <a:pt x="48363" y="13873"/>
                  </a:lnTo>
                  <a:cubicBezTo>
                    <a:pt x="48414" y="13924"/>
                    <a:pt x="48440" y="14001"/>
                    <a:pt x="48414" y="14053"/>
                  </a:cubicBezTo>
                  <a:cubicBezTo>
                    <a:pt x="48389" y="14079"/>
                    <a:pt x="48414" y="14104"/>
                    <a:pt x="48440" y="14104"/>
                  </a:cubicBezTo>
                  <a:cubicBezTo>
                    <a:pt x="48543" y="14104"/>
                    <a:pt x="48594" y="14182"/>
                    <a:pt x="48697" y="14233"/>
                  </a:cubicBezTo>
                  <a:cubicBezTo>
                    <a:pt x="48775" y="14310"/>
                    <a:pt x="48775" y="14310"/>
                    <a:pt x="48672" y="14439"/>
                  </a:cubicBezTo>
                  <a:lnTo>
                    <a:pt x="48672" y="14542"/>
                  </a:lnTo>
                  <a:cubicBezTo>
                    <a:pt x="48672" y="14696"/>
                    <a:pt x="48672" y="14696"/>
                    <a:pt x="48492" y="14722"/>
                  </a:cubicBezTo>
                  <a:cubicBezTo>
                    <a:pt x="48337" y="14748"/>
                    <a:pt x="48363" y="14748"/>
                    <a:pt x="48363" y="14954"/>
                  </a:cubicBezTo>
                  <a:cubicBezTo>
                    <a:pt x="48569" y="14979"/>
                    <a:pt x="48569" y="14979"/>
                    <a:pt x="48620" y="15263"/>
                  </a:cubicBezTo>
                  <a:cubicBezTo>
                    <a:pt x="48662" y="15242"/>
                    <a:pt x="48704" y="15204"/>
                    <a:pt x="48772" y="15204"/>
                  </a:cubicBezTo>
                  <a:cubicBezTo>
                    <a:pt x="48789" y="15204"/>
                    <a:pt x="48806" y="15206"/>
                    <a:pt x="48826" y="15211"/>
                  </a:cubicBezTo>
                  <a:cubicBezTo>
                    <a:pt x="48836" y="15214"/>
                    <a:pt x="48846" y="15216"/>
                    <a:pt x="48856" y="15216"/>
                  </a:cubicBezTo>
                  <a:cubicBezTo>
                    <a:pt x="48922" y="15216"/>
                    <a:pt x="48981" y="15146"/>
                    <a:pt x="48981" y="15057"/>
                  </a:cubicBezTo>
                  <a:cubicBezTo>
                    <a:pt x="48955" y="14928"/>
                    <a:pt x="49058" y="14876"/>
                    <a:pt x="49109" y="14774"/>
                  </a:cubicBezTo>
                  <a:cubicBezTo>
                    <a:pt x="49212" y="14876"/>
                    <a:pt x="49238" y="15005"/>
                    <a:pt x="49186" y="15134"/>
                  </a:cubicBezTo>
                  <a:lnTo>
                    <a:pt x="49289" y="15288"/>
                  </a:lnTo>
                  <a:lnTo>
                    <a:pt x="49367" y="15366"/>
                  </a:lnTo>
                  <a:cubicBezTo>
                    <a:pt x="49444" y="15417"/>
                    <a:pt x="49444" y="15520"/>
                    <a:pt x="49444" y="15597"/>
                  </a:cubicBezTo>
                  <a:cubicBezTo>
                    <a:pt x="49495" y="15649"/>
                    <a:pt x="49547" y="15674"/>
                    <a:pt x="49598" y="15674"/>
                  </a:cubicBezTo>
                  <a:lnTo>
                    <a:pt x="49727" y="15597"/>
                  </a:lnTo>
                  <a:cubicBezTo>
                    <a:pt x="49753" y="15546"/>
                    <a:pt x="49791" y="15539"/>
                    <a:pt x="49830" y="15539"/>
                  </a:cubicBezTo>
                  <a:cubicBezTo>
                    <a:pt x="49843" y="15539"/>
                    <a:pt x="49856" y="15540"/>
                    <a:pt x="49868" y="15540"/>
                  </a:cubicBezTo>
                  <a:cubicBezTo>
                    <a:pt x="49893" y="15540"/>
                    <a:pt x="49916" y="15537"/>
                    <a:pt x="49933" y="15520"/>
                  </a:cubicBezTo>
                  <a:cubicBezTo>
                    <a:pt x="50036" y="15366"/>
                    <a:pt x="49907" y="14979"/>
                    <a:pt x="50087" y="14928"/>
                  </a:cubicBezTo>
                  <a:cubicBezTo>
                    <a:pt x="50110" y="14917"/>
                    <a:pt x="50132" y="14912"/>
                    <a:pt x="50154" y="14912"/>
                  </a:cubicBezTo>
                  <a:cubicBezTo>
                    <a:pt x="50229" y="14912"/>
                    <a:pt x="50288" y="14976"/>
                    <a:pt x="50267" y="15057"/>
                  </a:cubicBezTo>
                  <a:cubicBezTo>
                    <a:pt x="50249" y="15112"/>
                    <a:pt x="50284" y="15155"/>
                    <a:pt x="50324" y="15155"/>
                  </a:cubicBezTo>
                  <a:cubicBezTo>
                    <a:pt x="50340" y="15155"/>
                    <a:pt x="50356" y="15148"/>
                    <a:pt x="50370" y="15134"/>
                  </a:cubicBezTo>
                  <a:cubicBezTo>
                    <a:pt x="50448" y="15082"/>
                    <a:pt x="50448" y="14954"/>
                    <a:pt x="50473" y="14876"/>
                  </a:cubicBezTo>
                  <a:cubicBezTo>
                    <a:pt x="50499" y="14799"/>
                    <a:pt x="50499" y="14748"/>
                    <a:pt x="50473" y="14748"/>
                  </a:cubicBezTo>
                  <a:cubicBezTo>
                    <a:pt x="50345" y="14645"/>
                    <a:pt x="50396" y="14465"/>
                    <a:pt x="50242" y="14413"/>
                  </a:cubicBezTo>
                  <a:cubicBezTo>
                    <a:pt x="50165" y="14387"/>
                    <a:pt x="50113" y="14362"/>
                    <a:pt x="50062" y="14336"/>
                  </a:cubicBezTo>
                  <a:cubicBezTo>
                    <a:pt x="49959" y="14259"/>
                    <a:pt x="49984" y="14182"/>
                    <a:pt x="50062" y="14104"/>
                  </a:cubicBezTo>
                  <a:cubicBezTo>
                    <a:pt x="50111" y="14055"/>
                    <a:pt x="50151" y="14026"/>
                    <a:pt x="50193" y="14026"/>
                  </a:cubicBezTo>
                  <a:cubicBezTo>
                    <a:pt x="50216" y="14026"/>
                    <a:pt x="50240" y="14035"/>
                    <a:pt x="50267" y="14053"/>
                  </a:cubicBezTo>
                  <a:cubicBezTo>
                    <a:pt x="50422" y="14130"/>
                    <a:pt x="50499" y="14259"/>
                    <a:pt x="50679" y="14285"/>
                  </a:cubicBezTo>
                  <a:lnTo>
                    <a:pt x="50757" y="14285"/>
                  </a:lnTo>
                  <a:cubicBezTo>
                    <a:pt x="50800" y="14297"/>
                    <a:pt x="50836" y="14303"/>
                    <a:pt x="50868" y="14303"/>
                  </a:cubicBezTo>
                  <a:cubicBezTo>
                    <a:pt x="50965" y="14303"/>
                    <a:pt x="51013" y="14241"/>
                    <a:pt x="51091" y="14104"/>
                  </a:cubicBezTo>
                  <a:cubicBezTo>
                    <a:pt x="51014" y="14001"/>
                    <a:pt x="50988" y="13898"/>
                    <a:pt x="50988" y="13796"/>
                  </a:cubicBezTo>
                  <a:lnTo>
                    <a:pt x="50937" y="13796"/>
                  </a:lnTo>
                  <a:cubicBezTo>
                    <a:pt x="50834" y="13847"/>
                    <a:pt x="50859" y="13924"/>
                    <a:pt x="50885" y="14001"/>
                  </a:cubicBezTo>
                  <a:cubicBezTo>
                    <a:pt x="50911" y="14079"/>
                    <a:pt x="50885" y="14079"/>
                    <a:pt x="50859" y="14079"/>
                  </a:cubicBezTo>
                  <a:cubicBezTo>
                    <a:pt x="50808" y="14053"/>
                    <a:pt x="50782" y="14027"/>
                    <a:pt x="50757" y="14001"/>
                  </a:cubicBezTo>
                  <a:cubicBezTo>
                    <a:pt x="50731" y="13847"/>
                    <a:pt x="50705" y="13693"/>
                    <a:pt x="50679" y="13538"/>
                  </a:cubicBezTo>
                  <a:cubicBezTo>
                    <a:pt x="50679" y="13512"/>
                    <a:pt x="50679" y="13435"/>
                    <a:pt x="50731" y="13435"/>
                  </a:cubicBezTo>
                  <a:cubicBezTo>
                    <a:pt x="50808" y="13435"/>
                    <a:pt x="50808" y="13461"/>
                    <a:pt x="50834" y="13487"/>
                  </a:cubicBezTo>
                  <a:cubicBezTo>
                    <a:pt x="50911" y="13487"/>
                    <a:pt x="50962" y="13461"/>
                    <a:pt x="51014" y="13435"/>
                  </a:cubicBezTo>
                  <a:cubicBezTo>
                    <a:pt x="51027" y="13429"/>
                    <a:pt x="51041" y="13426"/>
                    <a:pt x="51056" y="13426"/>
                  </a:cubicBezTo>
                  <a:cubicBezTo>
                    <a:pt x="51099" y="13426"/>
                    <a:pt x="51143" y="13454"/>
                    <a:pt x="51143" y="13512"/>
                  </a:cubicBezTo>
                  <a:cubicBezTo>
                    <a:pt x="51168" y="13564"/>
                    <a:pt x="51168" y="13590"/>
                    <a:pt x="51143" y="13641"/>
                  </a:cubicBezTo>
                  <a:cubicBezTo>
                    <a:pt x="51246" y="13693"/>
                    <a:pt x="51220" y="13796"/>
                    <a:pt x="51220" y="13873"/>
                  </a:cubicBezTo>
                  <a:cubicBezTo>
                    <a:pt x="51323" y="13924"/>
                    <a:pt x="51297" y="14027"/>
                    <a:pt x="51323" y="14104"/>
                  </a:cubicBezTo>
                  <a:cubicBezTo>
                    <a:pt x="51323" y="14207"/>
                    <a:pt x="51374" y="14259"/>
                    <a:pt x="51451" y="14259"/>
                  </a:cubicBezTo>
                  <a:cubicBezTo>
                    <a:pt x="51516" y="14265"/>
                    <a:pt x="51580" y="14268"/>
                    <a:pt x="51645" y="14268"/>
                  </a:cubicBezTo>
                  <a:cubicBezTo>
                    <a:pt x="51838" y="14268"/>
                    <a:pt x="52031" y="14239"/>
                    <a:pt x="52224" y="14182"/>
                  </a:cubicBezTo>
                  <a:cubicBezTo>
                    <a:pt x="52301" y="14156"/>
                    <a:pt x="52275" y="14053"/>
                    <a:pt x="52249" y="14027"/>
                  </a:cubicBezTo>
                  <a:cubicBezTo>
                    <a:pt x="52172" y="13873"/>
                    <a:pt x="52224" y="13873"/>
                    <a:pt x="52249" y="13796"/>
                  </a:cubicBezTo>
                  <a:cubicBezTo>
                    <a:pt x="52198" y="13770"/>
                    <a:pt x="52172" y="13693"/>
                    <a:pt x="52224" y="13641"/>
                  </a:cubicBezTo>
                  <a:cubicBezTo>
                    <a:pt x="52265" y="13600"/>
                    <a:pt x="52299" y="13573"/>
                    <a:pt x="52333" y="13573"/>
                  </a:cubicBezTo>
                  <a:cubicBezTo>
                    <a:pt x="52363" y="13573"/>
                    <a:pt x="52394" y="13593"/>
                    <a:pt x="52430" y="13641"/>
                  </a:cubicBezTo>
                  <a:cubicBezTo>
                    <a:pt x="52455" y="13615"/>
                    <a:pt x="52532" y="13615"/>
                    <a:pt x="52558" y="13590"/>
                  </a:cubicBezTo>
                  <a:cubicBezTo>
                    <a:pt x="52589" y="13527"/>
                    <a:pt x="52658" y="13493"/>
                    <a:pt x="52725" y="13493"/>
                  </a:cubicBezTo>
                  <a:cubicBezTo>
                    <a:pt x="52768" y="13493"/>
                    <a:pt x="52811" y="13508"/>
                    <a:pt x="52841" y="13538"/>
                  </a:cubicBezTo>
                  <a:cubicBezTo>
                    <a:pt x="52867" y="13590"/>
                    <a:pt x="52919" y="13615"/>
                    <a:pt x="52944" y="13641"/>
                  </a:cubicBezTo>
                  <a:cubicBezTo>
                    <a:pt x="53008" y="13530"/>
                    <a:pt x="53042" y="13478"/>
                    <a:pt x="53106" y="13478"/>
                  </a:cubicBezTo>
                  <a:cubicBezTo>
                    <a:pt x="53147" y="13478"/>
                    <a:pt x="53200" y="13498"/>
                    <a:pt x="53279" y="13538"/>
                  </a:cubicBezTo>
                  <a:lnTo>
                    <a:pt x="53588" y="13538"/>
                  </a:lnTo>
                  <a:cubicBezTo>
                    <a:pt x="53626" y="13509"/>
                    <a:pt x="53651" y="13495"/>
                    <a:pt x="53668" y="13495"/>
                  </a:cubicBezTo>
                  <a:cubicBezTo>
                    <a:pt x="53698" y="13495"/>
                    <a:pt x="53710" y="13535"/>
                    <a:pt x="53742" y="13615"/>
                  </a:cubicBezTo>
                  <a:cubicBezTo>
                    <a:pt x="53871" y="13615"/>
                    <a:pt x="54000" y="13641"/>
                    <a:pt x="54051" y="13796"/>
                  </a:cubicBezTo>
                  <a:lnTo>
                    <a:pt x="54128" y="13873"/>
                  </a:lnTo>
                  <a:cubicBezTo>
                    <a:pt x="54154" y="13898"/>
                    <a:pt x="54180" y="13924"/>
                    <a:pt x="54180" y="13924"/>
                  </a:cubicBezTo>
                  <a:cubicBezTo>
                    <a:pt x="54180" y="13939"/>
                    <a:pt x="54171" y="13954"/>
                    <a:pt x="54159" y="13954"/>
                  </a:cubicBezTo>
                  <a:cubicBezTo>
                    <a:pt x="54150" y="13954"/>
                    <a:pt x="54139" y="13946"/>
                    <a:pt x="54128" y="13924"/>
                  </a:cubicBezTo>
                  <a:lnTo>
                    <a:pt x="54051" y="13924"/>
                  </a:lnTo>
                  <a:lnTo>
                    <a:pt x="53974" y="14001"/>
                  </a:lnTo>
                  <a:cubicBezTo>
                    <a:pt x="53974" y="14027"/>
                    <a:pt x="53974" y="14053"/>
                    <a:pt x="53948" y="14104"/>
                  </a:cubicBezTo>
                  <a:cubicBezTo>
                    <a:pt x="53971" y="14108"/>
                    <a:pt x="53994" y="14109"/>
                    <a:pt x="54017" y="14109"/>
                  </a:cubicBezTo>
                  <a:cubicBezTo>
                    <a:pt x="54167" y="14109"/>
                    <a:pt x="54296" y="14036"/>
                    <a:pt x="54386" y="13924"/>
                  </a:cubicBezTo>
                  <a:cubicBezTo>
                    <a:pt x="54386" y="13898"/>
                    <a:pt x="54386" y="13873"/>
                    <a:pt x="54386" y="13847"/>
                  </a:cubicBezTo>
                  <a:cubicBezTo>
                    <a:pt x="54360" y="13847"/>
                    <a:pt x="54257" y="13796"/>
                    <a:pt x="54231" y="13744"/>
                  </a:cubicBezTo>
                  <a:cubicBezTo>
                    <a:pt x="54231" y="13718"/>
                    <a:pt x="54231" y="13693"/>
                    <a:pt x="54231" y="13667"/>
                  </a:cubicBezTo>
                  <a:cubicBezTo>
                    <a:pt x="54257" y="13641"/>
                    <a:pt x="54283" y="13641"/>
                    <a:pt x="54283" y="13641"/>
                  </a:cubicBezTo>
                  <a:cubicBezTo>
                    <a:pt x="54345" y="13662"/>
                    <a:pt x="54408" y="13700"/>
                    <a:pt x="54470" y="13700"/>
                  </a:cubicBezTo>
                  <a:cubicBezTo>
                    <a:pt x="54485" y="13700"/>
                    <a:pt x="54500" y="13697"/>
                    <a:pt x="54514" y="13693"/>
                  </a:cubicBezTo>
                  <a:cubicBezTo>
                    <a:pt x="54538" y="13689"/>
                    <a:pt x="54556" y="13687"/>
                    <a:pt x="54570" y="13687"/>
                  </a:cubicBezTo>
                  <a:cubicBezTo>
                    <a:pt x="54626" y="13687"/>
                    <a:pt x="54626" y="13711"/>
                    <a:pt x="54664" y="13711"/>
                  </a:cubicBezTo>
                  <a:cubicBezTo>
                    <a:pt x="54681" y="13711"/>
                    <a:pt x="54706" y="13706"/>
                    <a:pt x="54746" y="13693"/>
                  </a:cubicBezTo>
                  <a:cubicBezTo>
                    <a:pt x="54754" y="13688"/>
                    <a:pt x="54760" y="13685"/>
                    <a:pt x="54765" y="13685"/>
                  </a:cubicBezTo>
                  <a:cubicBezTo>
                    <a:pt x="54814" y="13685"/>
                    <a:pt x="54777" y="13883"/>
                    <a:pt x="54823" y="13976"/>
                  </a:cubicBezTo>
                  <a:lnTo>
                    <a:pt x="54849" y="13976"/>
                  </a:lnTo>
                  <a:cubicBezTo>
                    <a:pt x="54900" y="13976"/>
                    <a:pt x="55055" y="13847"/>
                    <a:pt x="55209" y="13847"/>
                  </a:cubicBezTo>
                  <a:cubicBezTo>
                    <a:pt x="55222" y="13821"/>
                    <a:pt x="55235" y="13808"/>
                    <a:pt x="55248" y="13808"/>
                  </a:cubicBezTo>
                  <a:cubicBezTo>
                    <a:pt x="55261" y="13808"/>
                    <a:pt x="55274" y="13821"/>
                    <a:pt x="55287" y="13847"/>
                  </a:cubicBezTo>
                  <a:lnTo>
                    <a:pt x="55389" y="13924"/>
                  </a:lnTo>
                  <a:lnTo>
                    <a:pt x="55441" y="13924"/>
                  </a:lnTo>
                  <a:cubicBezTo>
                    <a:pt x="55505" y="13873"/>
                    <a:pt x="55589" y="13847"/>
                    <a:pt x="55673" y="13847"/>
                  </a:cubicBezTo>
                  <a:cubicBezTo>
                    <a:pt x="55756" y="13847"/>
                    <a:pt x="55840" y="13873"/>
                    <a:pt x="55904" y="13924"/>
                  </a:cubicBezTo>
                  <a:cubicBezTo>
                    <a:pt x="55921" y="13921"/>
                    <a:pt x="55938" y="13920"/>
                    <a:pt x="55954" y="13920"/>
                  </a:cubicBezTo>
                  <a:cubicBezTo>
                    <a:pt x="56082" y="13920"/>
                    <a:pt x="56179" y="14001"/>
                    <a:pt x="56316" y="14001"/>
                  </a:cubicBezTo>
                  <a:cubicBezTo>
                    <a:pt x="56419" y="13937"/>
                    <a:pt x="56535" y="13905"/>
                    <a:pt x="56654" y="13905"/>
                  </a:cubicBezTo>
                  <a:cubicBezTo>
                    <a:pt x="56773" y="13905"/>
                    <a:pt x="56895" y="13937"/>
                    <a:pt x="57011" y="14001"/>
                  </a:cubicBezTo>
                  <a:cubicBezTo>
                    <a:pt x="57011" y="13976"/>
                    <a:pt x="57037" y="13950"/>
                    <a:pt x="57037" y="13924"/>
                  </a:cubicBezTo>
                  <a:cubicBezTo>
                    <a:pt x="57071" y="13901"/>
                    <a:pt x="57096" y="13888"/>
                    <a:pt x="57114" y="13888"/>
                  </a:cubicBezTo>
                  <a:cubicBezTo>
                    <a:pt x="57137" y="13888"/>
                    <a:pt x="57151" y="13907"/>
                    <a:pt x="57165" y="13950"/>
                  </a:cubicBezTo>
                  <a:cubicBezTo>
                    <a:pt x="57165" y="14001"/>
                    <a:pt x="57191" y="14027"/>
                    <a:pt x="57191" y="14053"/>
                  </a:cubicBezTo>
                  <a:cubicBezTo>
                    <a:pt x="57243" y="14104"/>
                    <a:pt x="57268" y="14130"/>
                    <a:pt x="57320" y="14156"/>
                  </a:cubicBezTo>
                  <a:lnTo>
                    <a:pt x="57500" y="14156"/>
                  </a:lnTo>
                  <a:cubicBezTo>
                    <a:pt x="57536" y="14141"/>
                    <a:pt x="57570" y="14135"/>
                    <a:pt x="57602" y="14135"/>
                  </a:cubicBezTo>
                  <a:cubicBezTo>
                    <a:pt x="57684" y="14135"/>
                    <a:pt x="57753" y="14177"/>
                    <a:pt x="57809" y="14233"/>
                  </a:cubicBezTo>
                  <a:cubicBezTo>
                    <a:pt x="57860" y="14285"/>
                    <a:pt x="57912" y="14336"/>
                    <a:pt x="57963" y="14387"/>
                  </a:cubicBezTo>
                  <a:cubicBezTo>
                    <a:pt x="58006" y="14353"/>
                    <a:pt x="58049" y="14342"/>
                    <a:pt x="58092" y="14342"/>
                  </a:cubicBezTo>
                  <a:cubicBezTo>
                    <a:pt x="58178" y="14342"/>
                    <a:pt x="58264" y="14387"/>
                    <a:pt x="58349" y="14387"/>
                  </a:cubicBezTo>
                  <a:cubicBezTo>
                    <a:pt x="58375" y="14362"/>
                    <a:pt x="58401" y="14336"/>
                    <a:pt x="58427" y="14310"/>
                  </a:cubicBezTo>
                  <a:lnTo>
                    <a:pt x="58478" y="14310"/>
                  </a:lnTo>
                  <a:cubicBezTo>
                    <a:pt x="58530" y="14336"/>
                    <a:pt x="58555" y="14362"/>
                    <a:pt x="58581" y="14387"/>
                  </a:cubicBezTo>
                  <a:lnTo>
                    <a:pt x="58658" y="14465"/>
                  </a:lnTo>
                  <a:lnTo>
                    <a:pt x="58736" y="14465"/>
                  </a:lnTo>
                  <a:lnTo>
                    <a:pt x="58916" y="14516"/>
                  </a:lnTo>
                  <a:cubicBezTo>
                    <a:pt x="58929" y="14523"/>
                    <a:pt x="58943" y="14526"/>
                    <a:pt x="58957" y="14526"/>
                  </a:cubicBezTo>
                  <a:cubicBezTo>
                    <a:pt x="58987" y="14526"/>
                    <a:pt x="59015" y="14510"/>
                    <a:pt x="59034" y="14482"/>
                  </a:cubicBezTo>
                  <a:lnTo>
                    <a:pt x="59034" y="14482"/>
                  </a:lnTo>
                  <a:cubicBezTo>
                    <a:pt x="59037" y="14488"/>
                    <a:pt x="59039" y="14491"/>
                    <a:pt x="59042" y="14491"/>
                  </a:cubicBezTo>
                  <a:cubicBezTo>
                    <a:pt x="59043" y="14491"/>
                    <a:pt x="59044" y="14491"/>
                    <a:pt x="59044" y="14490"/>
                  </a:cubicBezTo>
                  <a:lnTo>
                    <a:pt x="59147" y="14413"/>
                  </a:lnTo>
                  <a:lnTo>
                    <a:pt x="59147" y="14362"/>
                  </a:lnTo>
                  <a:cubicBezTo>
                    <a:pt x="59147" y="14336"/>
                    <a:pt x="59199" y="14285"/>
                    <a:pt x="59225" y="14259"/>
                  </a:cubicBezTo>
                  <a:cubicBezTo>
                    <a:pt x="59263" y="14220"/>
                    <a:pt x="59282" y="14201"/>
                    <a:pt x="59299" y="14201"/>
                  </a:cubicBezTo>
                  <a:cubicBezTo>
                    <a:pt x="59315" y="14201"/>
                    <a:pt x="59327" y="14220"/>
                    <a:pt x="59353" y="14259"/>
                  </a:cubicBezTo>
                  <a:lnTo>
                    <a:pt x="59533" y="14182"/>
                  </a:lnTo>
                  <a:cubicBezTo>
                    <a:pt x="59593" y="14003"/>
                    <a:pt x="59668" y="13932"/>
                    <a:pt x="59781" y="13932"/>
                  </a:cubicBezTo>
                  <a:cubicBezTo>
                    <a:pt x="59815" y="13932"/>
                    <a:pt x="59852" y="13938"/>
                    <a:pt x="59894" y="13950"/>
                  </a:cubicBezTo>
                  <a:cubicBezTo>
                    <a:pt x="59919" y="13950"/>
                    <a:pt x="59971" y="14001"/>
                    <a:pt x="59971" y="14027"/>
                  </a:cubicBezTo>
                  <a:cubicBezTo>
                    <a:pt x="59971" y="14094"/>
                    <a:pt x="59971" y="14161"/>
                    <a:pt x="60038" y="14161"/>
                  </a:cubicBezTo>
                  <a:cubicBezTo>
                    <a:pt x="60048" y="14161"/>
                    <a:pt x="60060" y="14159"/>
                    <a:pt x="60074" y="14156"/>
                  </a:cubicBezTo>
                  <a:cubicBezTo>
                    <a:pt x="60101" y="14163"/>
                    <a:pt x="60127" y="14166"/>
                    <a:pt x="60151" y="14166"/>
                  </a:cubicBezTo>
                  <a:cubicBezTo>
                    <a:pt x="60216" y="14166"/>
                    <a:pt x="60268" y="14142"/>
                    <a:pt x="60306" y="14104"/>
                  </a:cubicBezTo>
                  <a:cubicBezTo>
                    <a:pt x="60306" y="14104"/>
                    <a:pt x="60331" y="14053"/>
                    <a:pt x="60331" y="14053"/>
                  </a:cubicBezTo>
                  <a:cubicBezTo>
                    <a:pt x="60228" y="13976"/>
                    <a:pt x="60357" y="13847"/>
                    <a:pt x="60228" y="13770"/>
                  </a:cubicBezTo>
                  <a:cubicBezTo>
                    <a:pt x="60196" y="13819"/>
                    <a:pt x="60163" y="13837"/>
                    <a:pt x="60130" y="13837"/>
                  </a:cubicBezTo>
                  <a:cubicBezTo>
                    <a:pt x="60112" y="13837"/>
                    <a:pt x="60093" y="13831"/>
                    <a:pt x="60074" y="13821"/>
                  </a:cubicBezTo>
                  <a:cubicBezTo>
                    <a:pt x="60022" y="13796"/>
                    <a:pt x="59971" y="13796"/>
                    <a:pt x="59919" y="13770"/>
                  </a:cubicBezTo>
                  <a:cubicBezTo>
                    <a:pt x="59907" y="13796"/>
                    <a:pt x="59894" y="13808"/>
                    <a:pt x="59881" y="13808"/>
                  </a:cubicBezTo>
                  <a:cubicBezTo>
                    <a:pt x="59868" y="13808"/>
                    <a:pt x="59855" y="13796"/>
                    <a:pt x="59842" y="13770"/>
                  </a:cubicBezTo>
                  <a:cubicBezTo>
                    <a:pt x="59791" y="13770"/>
                    <a:pt x="59765" y="13744"/>
                    <a:pt x="59739" y="13718"/>
                  </a:cubicBezTo>
                  <a:cubicBezTo>
                    <a:pt x="59636" y="13693"/>
                    <a:pt x="59636" y="13615"/>
                    <a:pt x="59688" y="13538"/>
                  </a:cubicBezTo>
                  <a:cubicBezTo>
                    <a:pt x="59662" y="13512"/>
                    <a:pt x="59636" y="13487"/>
                    <a:pt x="59585" y="13461"/>
                  </a:cubicBezTo>
                  <a:cubicBezTo>
                    <a:pt x="59559" y="13461"/>
                    <a:pt x="59508" y="13435"/>
                    <a:pt x="59508" y="13409"/>
                  </a:cubicBezTo>
                  <a:cubicBezTo>
                    <a:pt x="59482" y="13384"/>
                    <a:pt x="59533" y="13358"/>
                    <a:pt x="59559" y="13332"/>
                  </a:cubicBezTo>
                  <a:cubicBezTo>
                    <a:pt x="59587" y="13323"/>
                    <a:pt x="59616" y="13317"/>
                    <a:pt x="59643" y="13317"/>
                  </a:cubicBezTo>
                  <a:cubicBezTo>
                    <a:pt x="59689" y="13317"/>
                    <a:pt x="59732" y="13335"/>
                    <a:pt x="59765" y="13384"/>
                  </a:cubicBezTo>
                  <a:cubicBezTo>
                    <a:pt x="59842" y="13435"/>
                    <a:pt x="59945" y="13461"/>
                    <a:pt x="60048" y="13461"/>
                  </a:cubicBezTo>
                  <a:cubicBezTo>
                    <a:pt x="60125" y="13461"/>
                    <a:pt x="60228" y="13461"/>
                    <a:pt x="60254" y="13538"/>
                  </a:cubicBezTo>
                  <a:cubicBezTo>
                    <a:pt x="60306" y="13667"/>
                    <a:pt x="60460" y="13693"/>
                    <a:pt x="60537" y="13770"/>
                  </a:cubicBezTo>
                  <a:cubicBezTo>
                    <a:pt x="60635" y="13770"/>
                    <a:pt x="60710" y="12887"/>
                    <a:pt x="60761" y="12887"/>
                  </a:cubicBezTo>
                  <a:cubicBezTo>
                    <a:pt x="60764" y="12887"/>
                    <a:pt x="60766" y="12890"/>
                    <a:pt x="60769" y="12895"/>
                  </a:cubicBezTo>
                  <a:lnTo>
                    <a:pt x="60846" y="12972"/>
                  </a:lnTo>
                  <a:cubicBezTo>
                    <a:pt x="60949" y="12972"/>
                    <a:pt x="61052" y="13023"/>
                    <a:pt x="61078" y="13126"/>
                  </a:cubicBezTo>
                  <a:cubicBezTo>
                    <a:pt x="61181" y="13255"/>
                    <a:pt x="61181" y="13255"/>
                    <a:pt x="61052" y="13358"/>
                  </a:cubicBezTo>
                  <a:lnTo>
                    <a:pt x="60923" y="13384"/>
                  </a:lnTo>
                  <a:cubicBezTo>
                    <a:pt x="60923" y="13384"/>
                    <a:pt x="60923" y="13409"/>
                    <a:pt x="60923" y="13435"/>
                  </a:cubicBezTo>
                  <a:cubicBezTo>
                    <a:pt x="61026" y="13487"/>
                    <a:pt x="61000" y="13590"/>
                    <a:pt x="61026" y="13667"/>
                  </a:cubicBezTo>
                  <a:cubicBezTo>
                    <a:pt x="61078" y="13693"/>
                    <a:pt x="61078" y="13796"/>
                    <a:pt x="61026" y="13821"/>
                  </a:cubicBezTo>
                  <a:cubicBezTo>
                    <a:pt x="61026" y="13821"/>
                    <a:pt x="61026" y="13873"/>
                    <a:pt x="61000" y="13873"/>
                  </a:cubicBezTo>
                  <a:cubicBezTo>
                    <a:pt x="60992" y="13881"/>
                    <a:pt x="60995" y="13884"/>
                    <a:pt x="61003" y="13884"/>
                  </a:cubicBezTo>
                  <a:cubicBezTo>
                    <a:pt x="61021" y="13884"/>
                    <a:pt x="61061" y="13873"/>
                    <a:pt x="61078" y="13873"/>
                  </a:cubicBezTo>
                  <a:cubicBezTo>
                    <a:pt x="61155" y="13821"/>
                    <a:pt x="61232" y="13744"/>
                    <a:pt x="61309" y="13718"/>
                  </a:cubicBezTo>
                  <a:cubicBezTo>
                    <a:pt x="61412" y="13667"/>
                    <a:pt x="61464" y="13590"/>
                    <a:pt x="61490" y="13487"/>
                  </a:cubicBezTo>
                  <a:cubicBezTo>
                    <a:pt x="61490" y="13435"/>
                    <a:pt x="61515" y="13384"/>
                    <a:pt x="61541" y="13358"/>
                  </a:cubicBezTo>
                  <a:cubicBezTo>
                    <a:pt x="61567" y="13319"/>
                    <a:pt x="61599" y="13300"/>
                    <a:pt x="61631" y="13300"/>
                  </a:cubicBezTo>
                  <a:cubicBezTo>
                    <a:pt x="61663" y="13300"/>
                    <a:pt x="61695" y="13319"/>
                    <a:pt x="61721" y="13358"/>
                  </a:cubicBezTo>
                  <a:lnTo>
                    <a:pt x="61798" y="13435"/>
                  </a:lnTo>
                  <a:cubicBezTo>
                    <a:pt x="61850" y="13461"/>
                    <a:pt x="61850" y="13487"/>
                    <a:pt x="61798" y="13512"/>
                  </a:cubicBezTo>
                  <a:cubicBezTo>
                    <a:pt x="61773" y="13538"/>
                    <a:pt x="61773" y="13564"/>
                    <a:pt x="61798" y="13564"/>
                  </a:cubicBezTo>
                  <a:cubicBezTo>
                    <a:pt x="61850" y="13615"/>
                    <a:pt x="61850" y="13667"/>
                    <a:pt x="61798" y="13718"/>
                  </a:cubicBezTo>
                  <a:cubicBezTo>
                    <a:pt x="61747" y="13744"/>
                    <a:pt x="61721" y="13796"/>
                    <a:pt x="61695" y="13821"/>
                  </a:cubicBezTo>
                  <a:cubicBezTo>
                    <a:pt x="61798" y="13821"/>
                    <a:pt x="61927" y="13796"/>
                    <a:pt x="62004" y="13744"/>
                  </a:cubicBezTo>
                  <a:cubicBezTo>
                    <a:pt x="62004" y="13718"/>
                    <a:pt x="62004" y="13693"/>
                    <a:pt x="62004" y="13667"/>
                  </a:cubicBezTo>
                  <a:cubicBezTo>
                    <a:pt x="62034" y="13622"/>
                    <a:pt x="62055" y="13594"/>
                    <a:pt x="62083" y="13594"/>
                  </a:cubicBezTo>
                  <a:cubicBezTo>
                    <a:pt x="62103" y="13594"/>
                    <a:pt x="62126" y="13609"/>
                    <a:pt x="62159" y="13641"/>
                  </a:cubicBezTo>
                  <a:cubicBezTo>
                    <a:pt x="62262" y="13693"/>
                    <a:pt x="62365" y="13744"/>
                    <a:pt x="62390" y="13873"/>
                  </a:cubicBezTo>
                  <a:cubicBezTo>
                    <a:pt x="62442" y="14027"/>
                    <a:pt x="62545" y="14156"/>
                    <a:pt x="62699" y="14207"/>
                  </a:cubicBezTo>
                  <a:lnTo>
                    <a:pt x="62751" y="14207"/>
                  </a:lnTo>
                  <a:cubicBezTo>
                    <a:pt x="62854" y="14387"/>
                    <a:pt x="63034" y="14490"/>
                    <a:pt x="63240" y="14516"/>
                  </a:cubicBezTo>
                  <a:lnTo>
                    <a:pt x="63317" y="14516"/>
                  </a:lnTo>
                  <a:lnTo>
                    <a:pt x="63394" y="14439"/>
                  </a:lnTo>
                  <a:cubicBezTo>
                    <a:pt x="63394" y="14439"/>
                    <a:pt x="63420" y="14413"/>
                    <a:pt x="63394" y="14387"/>
                  </a:cubicBezTo>
                  <a:cubicBezTo>
                    <a:pt x="63368" y="14310"/>
                    <a:pt x="63188" y="14130"/>
                    <a:pt x="63240" y="14079"/>
                  </a:cubicBezTo>
                  <a:cubicBezTo>
                    <a:pt x="63257" y="14053"/>
                    <a:pt x="63280" y="14044"/>
                    <a:pt x="63306" y="14044"/>
                  </a:cubicBezTo>
                  <a:cubicBezTo>
                    <a:pt x="63357" y="14044"/>
                    <a:pt x="63420" y="14079"/>
                    <a:pt x="63471" y="14079"/>
                  </a:cubicBezTo>
                  <a:cubicBezTo>
                    <a:pt x="63497" y="14079"/>
                    <a:pt x="63549" y="14079"/>
                    <a:pt x="63574" y="14104"/>
                  </a:cubicBezTo>
                  <a:cubicBezTo>
                    <a:pt x="63626" y="14156"/>
                    <a:pt x="63574" y="14207"/>
                    <a:pt x="63549" y="14233"/>
                  </a:cubicBezTo>
                  <a:cubicBezTo>
                    <a:pt x="63497" y="14285"/>
                    <a:pt x="63549" y="14336"/>
                    <a:pt x="63600" y="14362"/>
                  </a:cubicBezTo>
                  <a:cubicBezTo>
                    <a:pt x="63703" y="14387"/>
                    <a:pt x="63780" y="14387"/>
                    <a:pt x="63857" y="14387"/>
                  </a:cubicBezTo>
                  <a:lnTo>
                    <a:pt x="63935" y="14387"/>
                  </a:lnTo>
                  <a:cubicBezTo>
                    <a:pt x="63960" y="14387"/>
                    <a:pt x="63989" y="14385"/>
                    <a:pt x="64018" y="14385"/>
                  </a:cubicBezTo>
                  <a:cubicBezTo>
                    <a:pt x="64075" y="14385"/>
                    <a:pt x="64132" y="14396"/>
                    <a:pt x="64166" y="14465"/>
                  </a:cubicBezTo>
                  <a:lnTo>
                    <a:pt x="64269" y="14439"/>
                  </a:lnTo>
                  <a:cubicBezTo>
                    <a:pt x="64347" y="14420"/>
                    <a:pt x="64395" y="14327"/>
                    <a:pt x="64448" y="14327"/>
                  </a:cubicBezTo>
                  <a:cubicBezTo>
                    <a:pt x="64465" y="14327"/>
                    <a:pt x="64482" y="14337"/>
                    <a:pt x="64501" y="14362"/>
                  </a:cubicBezTo>
                  <a:cubicBezTo>
                    <a:pt x="64578" y="14439"/>
                    <a:pt x="64424" y="14516"/>
                    <a:pt x="64424" y="14619"/>
                  </a:cubicBezTo>
                  <a:cubicBezTo>
                    <a:pt x="64475" y="14619"/>
                    <a:pt x="64527" y="14645"/>
                    <a:pt x="64578" y="14696"/>
                  </a:cubicBezTo>
                  <a:cubicBezTo>
                    <a:pt x="64630" y="14696"/>
                    <a:pt x="64707" y="14722"/>
                    <a:pt x="64733" y="14774"/>
                  </a:cubicBezTo>
                  <a:lnTo>
                    <a:pt x="64784" y="14851"/>
                  </a:lnTo>
                  <a:lnTo>
                    <a:pt x="65273" y="14851"/>
                  </a:lnTo>
                  <a:cubicBezTo>
                    <a:pt x="65325" y="14825"/>
                    <a:pt x="65350" y="14799"/>
                    <a:pt x="65350" y="14722"/>
                  </a:cubicBezTo>
                  <a:lnTo>
                    <a:pt x="65196" y="14696"/>
                  </a:lnTo>
                  <a:cubicBezTo>
                    <a:pt x="65144" y="14671"/>
                    <a:pt x="65119" y="14593"/>
                    <a:pt x="65119" y="14542"/>
                  </a:cubicBezTo>
                  <a:lnTo>
                    <a:pt x="65119" y="14387"/>
                  </a:lnTo>
                  <a:lnTo>
                    <a:pt x="65196" y="14310"/>
                  </a:lnTo>
                  <a:cubicBezTo>
                    <a:pt x="65222" y="14272"/>
                    <a:pt x="65247" y="14252"/>
                    <a:pt x="65273" y="14252"/>
                  </a:cubicBezTo>
                  <a:cubicBezTo>
                    <a:pt x="65299" y="14252"/>
                    <a:pt x="65325" y="14272"/>
                    <a:pt x="65350" y="14310"/>
                  </a:cubicBezTo>
                  <a:cubicBezTo>
                    <a:pt x="65479" y="14310"/>
                    <a:pt x="65608" y="14310"/>
                    <a:pt x="65736" y="14259"/>
                  </a:cubicBezTo>
                  <a:cubicBezTo>
                    <a:pt x="65751" y="14244"/>
                    <a:pt x="65769" y="14237"/>
                    <a:pt x="65786" y="14237"/>
                  </a:cubicBezTo>
                  <a:cubicBezTo>
                    <a:pt x="65829" y="14237"/>
                    <a:pt x="65873" y="14274"/>
                    <a:pt x="65891" y="14310"/>
                  </a:cubicBezTo>
                  <a:cubicBezTo>
                    <a:pt x="65902" y="14308"/>
                    <a:pt x="65913" y="14307"/>
                    <a:pt x="65923" y="14307"/>
                  </a:cubicBezTo>
                  <a:cubicBezTo>
                    <a:pt x="66025" y="14307"/>
                    <a:pt x="66052" y="14418"/>
                    <a:pt x="66122" y="14465"/>
                  </a:cubicBezTo>
                  <a:cubicBezTo>
                    <a:pt x="66187" y="14413"/>
                    <a:pt x="66219" y="14387"/>
                    <a:pt x="66248" y="14387"/>
                  </a:cubicBezTo>
                  <a:cubicBezTo>
                    <a:pt x="66277" y="14387"/>
                    <a:pt x="66303" y="14413"/>
                    <a:pt x="66354" y="14465"/>
                  </a:cubicBezTo>
                  <a:lnTo>
                    <a:pt x="66586" y="14542"/>
                  </a:lnTo>
                  <a:cubicBezTo>
                    <a:pt x="66637" y="14490"/>
                    <a:pt x="66689" y="14465"/>
                    <a:pt x="66766" y="14465"/>
                  </a:cubicBezTo>
                  <a:cubicBezTo>
                    <a:pt x="66766" y="14465"/>
                    <a:pt x="66792" y="14465"/>
                    <a:pt x="66792" y="14490"/>
                  </a:cubicBezTo>
                  <a:cubicBezTo>
                    <a:pt x="66792" y="14516"/>
                    <a:pt x="66792" y="14542"/>
                    <a:pt x="66766" y="14542"/>
                  </a:cubicBezTo>
                  <a:cubicBezTo>
                    <a:pt x="66740" y="14593"/>
                    <a:pt x="66663" y="14619"/>
                    <a:pt x="66612" y="14619"/>
                  </a:cubicBezTo>
                  <a:cubicBezTo>
                    <a:pt x="66637" y="14671"/>
                    <a:pt x="66663" y="14696"/>
                    <a:pt x="66714" y="14722"/>
                  </a:cubicBezTo>
                  <a:cubicBezTo>
                    <a:pt x="66714" y="14722"/>
                    <a:pt x="66714" y="14799"/>
                    <a:pt x="66714" y="14799"/>
                  </a:cubicBezTo>
                  <a:cubicBezTo>
                    <a:pt x="66689" y="14825"/>
                    <a:pt x="66637" y="14851"/>
                    <a:pt x="66612" y="14851"/>
                  </a:cubicBezTo>
                  <a:cubicBezTo>
                    <a:pt x="66560" y="14851"/>
                    <a:pt x="66509" y="14799"/>
                    <a:pt x="66509" y="14748"/>
                  </a:cubicBezTo>
                  <a:lnTo>
                    <a:pt x="66354" y="14799"/>
                  </a:lnTo>
                  <a:cubicBezTo>
                    <a:pt x="66328" y="14851"/>
                    <a:pt x="66277" y="14928"/>
                    <a:pt x="66380" y="14928"/>
                  </a:cubicBezTo>
                  <a:cubicBezTo>
                    <a:pt x="66431" y="14954"/>
                    <a:pt x="66483" y="14979"/>
                    <a:pt x="66509" y="15005"/>
                  </a:cubicBezTo>
                  <a:cubicBezTo>
                    <a:pt x="66637" y="15057"/>
                    <a:pt x="66637" y="15057"/>
                    <a:pt x="66586" y="15134"/>
                  </a:cubicBezTo>
                  <a:cubicBezTo>
                    <a:pt x="66560" y="15160"/>
                    <a:pt x="66534" y="15160"/>
                    <a:pt x="66509" y="15160"/>
                  </a:cubicBezTo>
                  <a:cubicBezTo>
                    <a:pt x="66560" y="15237"/>
                    <a:pt x="66612" y="15288"/>
                    <a:pt x="66637" y="15366"/>
                  </a:cubicBezTo>
                  <a:cubicBezTo>
                    <a:pt x="66689" y="15443"/>
                    <a:pt x="66534" y="15468"/>
                    <a:pt x="66560" y="15571"/>
                  </a:cubicBezTo>
                  <a:cubicBezTo>
                    <a:pt x="66560" y="15597"/>
                    <a:pt x="66586" y="15623"/>
                    <a:pt x="66586" y="15623"/>
                  </a:cubicBezTo>
                  <a:cubicBezTo>
                    <a:pt x="66648" y="15623"/>
                    <a:pt x="66709" y="15590"/>
                    <a:pt x="66745" y="15590"/>
                  </a:cubicBezTo>
                  <a:cubicBezTo>
                    <a:pt x="66754" y="15590"/>
                    <a:pt x="66761" y="15592"/>
                    <a:pt x="66766" y="15597"/>
                  </a:cubicBezTo>
                  <a:cubicBezTo>
                    <a:pt x="66799" y="15614"/>
                    <a:pt x="66828" y="15621"/>
                    <a:pt x="66853" y="15621"/>
                  </a:cubicBezTo>
                  <a:cubicBezTo>
                    <a:pt x="66944" y="15621"/>
                    <a:pt x="66989" y="15529"/>
                    <a:pt x="67049" y="15468"/>
                  </a:cubicBezTo>
                  <a:lnTo>
                    <a:pt x="66972" y="15340"/>
                  </a:lnTo>
                  <a:lnTo>
                    <a:pt x="66895" y="15263"/>
                  </a:lnTo>
                  <a:cubicBezTo>
                    <a:pt x="66877" y="15254"/>
                    <a:pt x="66855" y="15254"/>
                    <a:pt x="66831" y="15254"/>
                  </a:cubicBezTo>
                  <a:lnTo>
                    <a:pt x="66831" y="15254"/>
                  </a:lnTo>
                  <a:cubicBezTo>
                    <a:pt x="66783" y="15254"/>
                    <a:pt x="66732" y="15254"/>
                    <a:pt x="66714" y="15185"/>
                  </a:cubicBezTo>
                  <a:cubicBezTo>
                    <a:pt x="66714" y="15108"/>
                    <a:pt x="66792" y="15031"/>
                    <a:pt x="66869" y="15031"/>
                  </a:cubicBezTo>
                  <a:cubicBezTo>
                    <a:pt x="66920" y="15031"/>
                    <a:pt x="66972" y="15018"/>
                    <a:pt x="67017" y="15018"/>
                  </a:cubicBezTo>
                  <a:cubicBezTo>
                    <a:pt x="67062" y="15018"/>
                    <a:pt x="67101" y="15031"/>
                    <a:pt x="67126" y="15082"/>
                  </a:cubicBezTo>
                  <a:cubicBezTo>
                    <a:pt x="67229" y="15134"/>
                    <a:pt x="67204" y="15263"/>
                    <a:pt x="67281" y="15314"/>
                  </a:cubicBezTo>
                  <a:cubicBezTo>
                    <a:pt x="67384" y="15391"/>
                    <a:pt x="67461" y="15443"/>
                    <a:pt x="67461" y="15546"/>
                  </a:cubicBezTo>
                  <a:cubicBezTo>
                    <a:pt x="67505" y="15590"/>
                    <a:pt x="67550" y="15654"/>
                    <a:pt x="67644" y="15654"/>
                  </a:cubicBezTo>
                  <a:cubicBezTo>
                    <a:pt x="67659" y="15654"/>
                    <a:pt x="67675" y="15652"/>
                    <a:pt x="67693" y="15649"/>
                  </a:cubicBezTo>
                  <a:lnTo>
                    <a:pt x="68182" y="15649"/>
                  </a:lnTo>
                  <a:cubicBezTo>
                    <a:pt x="68310" y="15649"/>
                    <a:pt x="68310" y="15752"/>
                    <a:pt x="68233" y="15880"/>
                  </a:cubicBezTo>
                  <a:cubicBezTo>
                    <a:pt x="68207" y="15932"/>
                    <a:pt x="68182" y="15957"/>
                    <a:pt x="68130" y="15957"/>
                  </a:cubicBezTo>
                  <a:lnTo>
                    <a:pt x="68079" y="15957"/>
                  </a:lnTo>
                  <a:lnTo>
                    <a:pt x="67976" y="16060"/>
                  </a:lnTo>
                  <a:lnTo>
                    <a:pt x="68336" y="16060"/>
                  </a:lnTo>
                  <a:cubicBezTo>
                    <a:pt x="68413" y="16060"/>
                    <a:pt x="68439" y="15880"/>
                    <a:pt x="68516" y="15855"/>
                  </a:cubicBezTo>
                  <a:cubicBezTo>
                    <a:pt x="68568" y="15855"/>
                    <a:pt x="68593" y="15880"/>
                    <a:pt x="68593" y="15906"/>
                  </a:cubicBezTo>
                  <a:cubicBezTo>
                    <a:pt x="68671" y="15906"/>
                    <a:pt x="68722" y="15906"/>
                    <a:pt x="68799" y="15880"/>
                  </a:cubicBezTo>
                  <a:cubicBezTo>
                    <a:pt x="68841" y="15856"/>
                    <a:pt x="68874" y="15844"/>
                    <a:pt x="68902" y="15844"/>
                  </a:cubicBezTo>
                  <a:cubicBezTo>
                    <a:pt x="68961" y="15844"/>
                    <a:pt x="68996" y="15896"/>
                    <a:pt x="69031" y="15983"/>
                  </a:cubicBezTo>
                  <a:cubicBezTo>
                    <a:pt x="69031" y="16000"/>
                    <a:pt x="69040" y="16006"/>
                    <a:pt x="69053" y="16006"/>
                  </a:cubicBezTo>
                  <a:cubicBezTo>
                    <a:pt x="69080" y="16006"/>
                    <a:pt x="69125" y="15983"/>
                    <a:pt x="69160" y="15983"/>
                  </a:cubicBezTo>
                  <a:cubicBezTo>
                    <a:pt x="69185" y="15932"/>
                    <a:pt x="69237" y="15906"/>
                    <a:pt x="69263" y="15906"/>
                  </a:cubicBezTo>
                  <a:lnTo>
                    <a:pt x="69314" y="15906"/>
                  </a:lnTo>
                  <a:cubicBezTo>
                    <a:pt x="69340" y="15829"/>
                    <a:pt x="69391" y="15777"/>
                    <a:pt x="69469" y="15777"/>
                  </a:cubicBezTo>
                  <a:cubicBezTo>
                    <a:pt x="69546" y="15777"/>
                    <a:pt x="69546" y="15855"/>
                    <a:pt x="69546" y="15906"/>
                  </a:cubicBezTo>
                  <a:cubicBezTo>
                    <a:pt x="69623" y="15932"/>
                    <a:pt x="69700" y="15983"/>
                    <a:pt x="69777" y="15983"/>
                  </a:cubicBezTo>
                  <a:cubicBezTo>
                    <a:pt x="69906" y="15880"/>
                    <a:pt x="70086" y="15906"/>
                    <a:pt x="70189" y="15752"/>
                  </a:cubicBezTo>
                  <a:cubicBezTo>
                    <a:pt x="70241" y="15700"/>
                    <a:pt x="70318" y="15700"/>
                    <a:pt x="70395" y="15700"/>
                  </a:cubicBezTo>
                  <a:cubicBezTo>
                    <a:pt x="70421" y="15674"/>
                    <a:pt x="70472" y="15649"/>
                    <a:pt x="70514" y="15649"/>
                  </a:cubicBezTo>
                  <a:cubicBezTo>
                    <a:pt x="70556" y="15649"/>
                    <a:pt x="70588" y="15674"/>
                    <a:pt x="70575" y="15752"/>
                  </a:cubicBezTo>
                  <a:cubicBezTo>
                    <a:pt x="70575" y="15803"/>
                    <a:pt x="70472" y="15803"/>
                    <a:pt x="70421" y="15906"/>
                  </a:cubicBezTo>
                  <a:lnTo>
                    <a:pt x="70421" y="15932"/>
                  </a:lnTo>
                  <a:cubicBezTo>
                    <a:pt x="70421" y="16009"/>
                    <a:pt x="70369" y="16035"/>
                    <a:pt x="70472" y="16060"/>
                  </a:cubicBezTo>
                  <a:cubicBezTo>
                    <a:pt x="70601" y="16060"/>
                    <a:pt x="70730" y="16060"/>
                    <a:pt x="70858" y="16009"/>
                  </a:cubicBezTo>
                  <a:cubicBezTo>
                    <a:pt x="70928" y="16003"/>
                    <a:pt x="70997" y="16000"/>
                    <a:pt x="71066" y="16000"/>
                  </a:cubicBezTo>
                  <a:cubicBezTo>
                    <a:pt x="71305" y="16000"/>
                    <a:pt x="71540" y="16038"/>
                    <a:pt x="71759" y="16138"/>
                  </a:cubicBezTo>
                  <a:lnTo>
                    <a:pt x="71836" y="16138"/>
                  </a:lnTo>
                  <a:cubicBezTo>
                    <a:pt x="71888" y="16138"/>
                    <a:pt x="71888" y="16112"/>
                    <a:pt x="71914" y="16086"/>
                  </a:cubicBezTo>
                  <a:cubicBezTo>
                    <a:pt x="71969" y="16031"/>
                    <a:pt x="72052" y="15988"/>
                    <a:pt x="72142" y="15988"/>
                  </a:cubicBezTo>
                  <a:cubicBezTo>
                    <a:pt x="72176" y="15988"/>
                    <a:pt x="72212" y="15995"/>
                    <a:pt x="72248" y="16009"/>
                  </a:cubicBezTo>
                  <a:cubicBezTo>
                    <a:pt x="72428" y="16035"/>
                    <a:pt x="72634" y="16060"/>
                    <a:pt x="72815" y="16060"/>
                  </a:cubicBezTo>
                  <a:cubicBezTo>
                    <a:pt x="72892" y="16060"/>
                    <a:pt x="72969" y="16060"/>
                    <a:pt x="73020" y="16138"/>
                  </a:cubicBezTo>
                  <a:cubicBezTo>
                    <a:pt x="73098" y="16086"/>
                    <a:pt x="73194" y="16060"/>
                    <a:pt x="73291" y="16060"/>
                  </a:cubicBezTo>
                  <a:cubicBezTo>
                    <a:pt x="73387" y="16060"/>
                    <a:pt x="73484" y="16086"/>
                    <a:pt x="73561" y="16138"/>
                  </a:cubicBezTo>
                  <a:cubicBezTo>
                    <a:pt x="73612" y="16163"/>
                    <a:pt x="73664" y="16189"/>
                    <a:pt x="73715" y="16189"/>
                  </a:cubicBezTo>
                  <a:cubicBezTo>
                    <a:pt x="73715" y="16112"/>
                    <a:pt x="73741" y="16060"/>
                    <a:pt x="73793" y="16035"/>
                  </a:cubicBezTo>
                  <a:cubicBezTo>
                    <a:pt x="73818" y="15983"/>
                    <a:pt x="73863" y="15957"/>
                    <a:pt x="73912" y="15957"/>
                  </a:cubicBezTo>
                  <a:cubicBezTo>
                    <a:pt x="73960" y="15957"/>
                    <a:pt x="74011" y="15983"/>
                    <a:pt x="74050" y="16035"/>
                  </a:cubicBezTo>
                  <a:lnTo>
                    <a:pt x="74127" y="16112"/>
                  </a:lnTo>
                  <a:cubicBezTo>
                    <a:pt x="74153" y="16112"/>
                    <a:pt x="74204" y="16138"/>
                    <a:pt x="74230" y="16138"/>
                  </a:cubicBezTo>
                  <a:cubicBezTo>
                    <a:pt x="74436" y="16035"/>
                    <a:pt x="74642" y="15957"/>
                    <a:pt x="74848" y="15906"/>
                  </a:cubicBezTo>
                  <a:cubicBezTo>
                    <a:pt x="74861" y="15900"/>
                    <a:pt x="74874" y="15896"/>
                    <a:pt x="74886" y="15896"/>
                  </a:cubicBezTo>
                  <a:cubicBezTo>
                    <a:pt x="74923" y="15896"/>
                    <a:pt x="74957" y="15925"/>
                    <a:pt x="74977" y="15983"/>
                  </a:cubicBezTo>
                  <a:cubicBezTo>
                    <a:pt x="75165" y="16021"/>
                    <a:pt x="75353" y="16045"/>
                    <a:pt x="75542" y="16045"/>
                  </a:cubicBezTo>
                  <a:cubicBezTo>
                    <a:pt x="75611" y="16045"/>
                    <a:pt x="75680" y="16042"/>
                    <a:pt x="75749" y="16035"/>
                  </a:cubicBezTo>
                  <a:cubicBezTo>
                    <a:pt x="75791" y="15978"/>
                    <a:pt x="75834" y="15960"/>
                    <a:pt x="75881" y="15960"/>
                  </a:cubicBezTo>
                  <a:cubicBezTo>
                    <a:pt x="75919" y="15960"/>
                    <a:pt x="75960" y="15972"/>
                    <a:pt x="76006" y="15983"/>
                  </a:cubicBezTo>
                  <a:lnTo>
                    <a:pt x="75980" y="15803"/>
                  </a:lnTo>
                  <a:lnTo>
                    <a:pt x="75826" y="15803"/>
                  </a:lnTo>
                  <a:cubicBezTo>
                    <a:pt x="75800" y="15803"/>
                    <a:pt x="75774" y="15777"/>
                    <a:pt x="75749" y="15752"/>
                  </a:cubicBezTo>
                  <a:lnTo>
                    <a:pt x="75672" y="15752"/>
                  </a:lnTo>
                  <a:cubicBezTo>
                    <a:pt x="75594" y="15752"/>
                    <a:pt x="75543" y="15726"/>
                    <a:pt x="75543" y="15649"/>
                  </a:cubicBezTo>
                  <a:cubicBezTo>
                    <a:pt x="75543" y="15571"/>
                    <a:pt x="75594" y="15520"/>
                    <a:pt x="75646" y="15520"/>
                  </a:cubicBezTo>
                  <a:lnTo>
                    <a:pt x="76083" y="15520"/>
                  </a:lnTo>
                  <a:cubicBezTo>
                    <a:pt x="76109" y="15468"/>
                    <a:pt x="76161" y="15417"/>
                    <a:pt x="76238" y="15417"/>
                  </a:cubicBezTo>
                  <a:cubicBezTo>
                    <a:pt x="76324" y="15417"/>
                    <a:pt x="76421" y="15451"/>
                    <a:pt x="76514" y="15451"/>
                  </a:cubicBezTo>
                  <a:cubicBezTo>
                    <a:pt x="76561" y="15451"/>
                    <a:pt x="76607" y="15443"/>
                    <a:pt x="76650" y="15417"/>
                  </a:cubicBezTo>
                  <a:cubicBezTo>
                    <a:pt x="76673" y="15405"/>
                    <a:pt x="76696" y="15400"/>
                    <a:pt x="76718" y="15400"/>
                  </a:cubicBezTo>
                  <a:cubicBezTo>
                    <a:pt x="76790" y="15400"/>
                    <a:pt x="76854" y="15455"/>
                    <a:pt x="76933" y="15494"/>
                  </a:cubicBezTo>
                  <a:lnTo>
                    <a:pt x="77370" y="15211"/>
                  </a:lnTo>
                  <a:cubicBezTo>
                    <a:pt x="77383" y="15198"/>
                    <a:pt x="77402" y="15192"/>
                    <a:pt x="77422" y="15192"/>
                  </a:cubicBezTo>
                  <a:cubicBezTo>
                    <a:pt x="77441" y="15192"/>
                    <a:pt x="77460" y="15198"/>
                    <a:pt x="77473" y="15211"/>
                  </a:cubicBezTo>
                  <a:cubicBezTo>
                    <a:pt x="77525" y="15147"/>
                    <a:pt x="77595" y="15115"/>
                    <a:pt x="77663" y="15115"/>
                  </a:cubicBezTo>
                  <a:cubicBezTo>
                    <a:pt x="77731" y="15115"/>
                    <a:pt x="77795" y="15147"/>
                    <a:pt x="77834" y="15211"/>
                  </a:cubicBezTo>
                  <a:cubicBezTo>
                    <a:pt x="77911" y="15263"/>
                    <a:pt x="77988" y="15288"/>
                    <a:pt x="78091" y="15288"/>
                  </a:cubicBezTo>
                  <a:cubicBezTo>
                    <a:pt x="78111" y="15208"/>
                    <a:pt x="78194" y="15143"/>
                    <a:pt x="78278" y="15143"/>
                  </a:cubicBezTo>
                  <a:cubicBezTo>
                    <a:pt x="78302" y="15143"/>
                    <a:pt x="78326" y="15148"/>
                    <a:pt x="78348" y="15160"/>
                  </a:cubicBezTo>
                  <a:cubicBezTo>
                    <a:pt x="78503" y="15185"/>
                    <a:pt x="78657" y="15185"/>
                    <a:pt x="78786" y="15263"/>
                  </a:cubicBezTo>
                  <a:lnTo>
                    <a:pt x="78940" y="15288"/>
                  </a:lnTo>
                  <a:cubicBezTo>
                    <a:pt x="78962" y="15288"/>
                    <a:pt x="78987" y="15286"/>
                    <a:pt x="79011" y="15286"/>
                  </a:cubicBezTo>
                  <a:cubicBezTo>
                    <a:pt x="79072" y="15286"/>
                    <a:pt x="79135" y="15299"/>
                    <a:pt x="79172" y="15391"/>
                  </a:cubicBezTo>
                  <a:cubicBezTo>
                    <a:pt x="79190" y="15382"/>
                    <a:pt x="79209" y="15379"/>
                    <a:pt x="79227" y="15379"/>
                  </a:cubicBezTo>
                  <a:cubicBezTo>
                    <a:pt x="79281" y="15379"/>
                    <a:pt x="79334" y="15407"/>
                    <a:pt x="79387" y="15407"/>
                  </a:cubicBezTo>
                  <a:cubicBezTo>
                    <a:pt x="79418" y="15407"/>
                    <a:pt x="79449" y="15397"/>
                    <a:pt x="79481" y="15366"/>
                  </a:cubicBezTo>
                  <a:cubicBezTo>
                    <a:pt x="79584" y="15301"/>
                    <a:pt x="79693" y="15269"/>
                    <a:pt x="79803" y="15269"/>
                  </a:cubicBezTo>
                  <a:cubicBezTo>
                    <a:pt x="79912" y="15269"/>
                    <a:pt x="80021" y="15301"/>
                    <a:pt x="80124" y="15366"/>
                  </a:cubicBezTo>
                  <a:cubicBezTo>
                    <a:pt x="80176" y="15297"/>
                    <a:pt x="80250" y="15285"/>
                    <a:pt x="80332" y="15285"/>
                  </a:cubicBezTo>
                  <a:cubicBezTo>
                    <a:pt x="80373" y="15285"/>
                    <a:pt x="80416" y="15288"/>
                    <a:pt x="80459" y="15288"/>
                  </a:cubicBezTo>
                  <a:cubicBezTo>
                    <a:pt x="80497" y="15301"/>
                    <a:pt x="80536" y="15308"/>
                    <a:pt x="80575" y="15308"/>
                  </a:cubicBezTo>
                  <a:cubicBezTo>
                    <a:pt x="80613" y="15308"/>
                    <a:pt x="80652" y="15301"/>
                    <a:pt x="80691" y="15288"/>
                  </a:cubicBezTo>
                  <a:cubicBezTo>
                    <a:pt x="80726" y="15228"/>
                    <a:pt x="80774" y="15208"/>
                    <a:pt x="80824" y="15208"/>
                  </a:cubicBezTo>
                  <a:cubicBezTo>
                    <a:pt x="80882" y="15208"/>
                    <a:pt x="80944" y="15235"/>
                    <a:pt x="80999" y="15263"/>
                  </a:cubicBezTo>
                  <a:cubicBezTo>
                    <a:pt x="81102" y="15328"/>
                    <a:pt x="81215" y="15359"/>
                    <a:pt x="81327" y="15359"/>
                  </a:cubicBezTo>
                  <a:cubicBezTo>
                    <a:pt x="81524" y="15359"/>
                    <a:pt x="81718" y="15263"/>
                    <a:pt x="81849" y="15082"/>
                  </a:cubicBezTo>
                  <a:cubicBezTo>
                    <a:pt x="81849" y="15057"/>
                    <a:pt x="81875" y="15057"/>
                    <a:pt x="81875" y="15031"/>
                  </a:cubicBezTo>
                  <a:cubicBezTo>
                    <a:pt x="81920" y="15001"/>
                    <a:pt x="81965" y="14988"/>
                    <a:pt x="82010" y="14988"/>
                  </a:cubicBezTo>
                  <a:cubicBezTo>
                    <a:pt x="82042" y="14988"/>
                    <a:pt x="82074" y="14995"/>
                    <a:pt x="82106" y="15005"/>
                  </a:cubicBezTo>
                  <a:cubicBezTo>
                    <a:pt x="82106" y="14954"/>
                    <a:pt x="82029" y="14928"/>
                    <a:pt x="82029" y="14876"/>
                  </a:cubicBezTo>
                  <a:cubicBezTo>
                    <a:pt x="82029" y="14851"/>
                    <a:pt x="82055" y="14825"/>
                    <a:pt x="82080" y="14799"/>
                  </a:cubicBezTo>
                  <a:cubicBezTo>
                    <a:pt x="82188" y="14704"/>
                    <a:pt x="82229" y="14663"/>
                    <a:pt x="82268" y="14663"/>
                  </a:cubicBezTo>
                  <a:cubicBezTo>
                    <a:pt x="82313" y="14663"/>
                    <a:pt x="82354" y="14717"/>
                    <a:pt x="82492" y="14799"/>
                  </a:cubicBezTo>
                  <a:cubicBezTo>
                    <a:pt x="82518" y="14825"/>
                    <a:pt x="82544" y="14825"/>
                    <a:pt x="82569" y="14825"/>
                  </a:cubicBezTo>
                  <a:cubicBezTo>
                    <a:pt x="82569" y="14799"/>
                    <a:pt x="82595" y="14774"/>
                    <a:pt x="82647" y="14774"/>
                  </a:cubicBezTo>
                  <a:cubicBezTo>
                    <a:pt x="82665" y="14718"/>
                    <a:pt x="82697" y="14676"/>
                    <a:pt x="82733" y="14676"/>
                  </a:cubicBezTo>
                  <a:cubicBezTo>
                    <a:pt x="82747" y="14676"/>
                    <a:pt x="82761" y="14682"/>
                    <a:pt x="82775" y="14696"/>
                  </a:cubicBezTo>
                  <a:cubicBezTo>
                    <a:pt x="82842" y="14746"/>
                    <a:pt x="82908" y="14775"/>
                    <a:pt x="82982" y="14775"/>
                  </a:cubicBezTo>
                  <a:cubicBezTo>
                    <a:pt x="83022" y="14775"/>
                    <a:pt x="83064" y="14766"/>
                    <a:pt x="83110" y="14748"/>
                  </a:cubicBezTo>
                  <a:cubicBezTo>
                    <a:pt x="83161" y="14748"/>
                    <a:pt x="83239" y="14774"/>
                    <a:pt x="83264" y="14825"/>
                  </a:cubicBezTo>
                  <a:cubicBezTo>
                    <a:pt x="83342" y="14825"/>
                    <a:pt x="83393" y="14851"/>
                    <a:pt x="83445" y="14876"/>
                  </a:cubicBezTo>
                  <a:cubicBezTo>
                    <a:pt x="83522" y="14902"/>
                    <a:pt x="83599" y="14954"/>
                    <a:pt x="83676" y="15031"/>
                  </a:cubicBezTo>
                  <a:cubicBezTo>
                    <a:pt x="83753" y="15108"/>
                    <a:pt x="83650" y="15185"/>
                    <a:pt x="83650" y="15263"/>
                  </a:cubicBezTo>
                  <a:cubicBezTo>
                    <a:pt x="83650" y="15314"/>
                    <a:pt x="83676" y="15340"/>
                    <a:pt x="83676" y="15391"/>
                  </a:cubicBezTo>
                  <a:cubicBezTo>
                    <a:pt x="83676" y="15417"/>
                    <a:pt x="83702" y="15443"/>
                    <a:pt x="83753" y="15468"/>
                  </a:cubicBezTo>
                  <a:cubicBezTo>
                    <a:pt x="83779" y="15468"/>
                    <a:pt x="83831" y="15468"/>
                    <a:pt x="83856" y="15443"/>
                  </a:cubicBezTo>
                  <a:cubicBezTo>
                    <a:pt x="83882" y="15391"/>
                    <a:pt x="83934" y="15340"/>
                    <a:pt x="83959" y="15288"/>
                  </a:cubicBezTo>
                  <a:cubicBezTo>
                    <a:pt x="83985" y="15250"/>
                    <a:pt x="84017" y="15230"/>
                    <a:pt x="84049" y="15230"/>
                  </a:cubicBezTo>
                  <a:cubicBezTo>
                    <a:pt x="84082" y="15230"/>
                    <a:pt x="84114" y="15250"/>
                    <a:pt x="84140" y="15288"/>
                  </a:cubicBezTo>
                  <a:cubicBezTo>
                    <a:pt x="84217" y="15288"/>
                    <a:pt x="84294" y="15340"/>
                    <a:pt x="84371" y="15391"/>
                  </a:cubicBezTo>
                  <a:cubicBezTo>
                    <a:pt x="84371" y="15349"/>
                    <a:pt x="84405" y="15307"/>
                    <a:pt x="84432" y="15307"/>
                  </a:cubicBezTo>
                  <a:cubicBezTo>
                    <a:pt x="84438" y="15307"/>
                    <a:pt x="84444" y="15309"/>
                    <a:pt x="84448" y="15314"/>
                  </a:cubicBezTo>
                  <a:cubicBezTo>
                    <a:pt x="84517" y="15383"/>
                    <a:pt x="84597" y="15417"/>
                    <a:pt x="84689" y="15417"/>
                  </a:cubicBezTo>
                  <a:cubicBezTo>
                    <a:pt x="84734" y="15417"/>
                    <a:pt x="84783" y="15408"/>
                    <a:pt x="84834" y="15391"/>
                  </a:cubicBezTo>
                  <a:cubicBezTo>
                    <a:pt x="84903" y="15391"/>
                    <a:pt x="84972" y="15310"/>
                    <a:pt x="85040" y="15310"/>
                  </a:cubicBezTo>
                  <a:cubicBezTo>
                    <a:pt x="85049" y="15310"/>
                    <a:pt x="85058" y="15311"/>
                    <a:pt x="85066" y="15314"/>
                  </a:cubicBezTo>
                  <a:cubicBezTo>
                    <a:pt x="85169" y="15314"/>
                    <a:pt x="85272" y="15340"/>
                    <a:pt x="85375" y="15366"/>
                  </a:cubicBezTo>
                  <a:lnTo>
                    <a:pt x="85555" y="15366"/>
                  </a:lnTo>
                  <a:cubicBezTo>
                    <a:pt x="85607" y="15366"/>
                    <a:pt x="85658" y="15391"/>
                    <a:pt x="85684" y="15443"/>
                  </a:cubicBezTo>
                  <a:cubicBezTo>
                    <a:pt x="85864" y="15443"/>
                    <a:pt x="86044" y="15443"/>
                    <a:pt x="86199" y="15468"/>
                  </a:cubicBezTo>
                  <a:cubicBezTo>
                    <a:pt x="86281" y="15563"/>
                    <a:pt x="86370" y="15598"/>
                    <a:pt x="86461" y="15598"/>
                  </a:cubicBezTo>
                  <a:cubicBezTo>
                    <a:pt x="86568" y="15598"/>
                    <a:pt x="86679" y="15550"/>
                    <a:pt x="86791" y="15494"/>
                  </a:cubicBezTo>
                  <a:cubicBezTo>
                    <a:pt x="86863" y="15453"/>
                    <a:pt x="86943" y="15432"/>
                    <a:pt x="87022" y="15432"/>
                  </a:cubicBezTo>
                  <a:cubicBezTo>
                    <a:pt x="87140" y="15432"/>
                    <a:pt x="87254" y="15479"/>
                    <a:pt x="87331" y="15571"/>
                  </a:cubicBezTo>
                  <a:lnTo>
                    <a:pt x="87486" y="15571"/>
                  </a:lnTo>
                  <a:cubicBezTo>
                    <a:pt x="87486" y="15520"/>
                    <a:pt x="87511" y="15468"/>
                    <a:pt x="87537" y="15391"/>
                  </a:cubicBezTo>
                  <a:cubicBezTo>
                    <a:pt x="87554" y="15366"/>
                    <a:pt x="87574" y="15357"/>
                    <a:pt x="87595" y="15357"/>
                  </a:cubicBezTo>
                  <a:cubicBezTo>
                    <a:pt x="87637" y="15357"/>
                    <a:pt x="87683" y="15391"/>
                    <a:pt x="87717" y="15391"/>
                  </a:cubicBezTo>
                  <a:cubicBezTo>
                    <a:pt x="87732" y="15399"/>
                    <a:pt x="87750" y="15402"/>
                    <a:pt x="87768" y="15402"/>
                  </a:cubicBezTo>
                  <a:cubicBezTo>
                    <a:pt x="87812" y="15402"/>
                    <a:pt x="87861" y="15384"/>
                    <a:pt x="87897" y="15366"/>
                  </a:cubicBezTo>
                  <a:cubicBezTo>
                    <a:pt x="87961" y="15302"/>
                    <a:pt x="88059" y="15256"/>
                    <a:pt x="88150" y="15256"/>
                  </a:cubicBezTo>
                  <a:cubicBezTo>
                    <a:pt x="88169" y="15256"/>
                    <a:pt x="88188" y="15258"/>
                    <a:pt x="88206" y="15263"/>
                  </a:cubicBezTo>
                  <a:cubicBezTo>
                    <a:pt x="88335" y="15263"/>
                    <a:pt x="88438" y="15237"/>
                    <a:pt x="88541" y="15160"/>
                  </a:cubicBezTo>
                  <a:cubicBezTo>
                    <a:pt x="88601" y="15088"/>
                    <a:pt x="88666" y="15066"/>
                    <a:pt x="88735" y="15066"/>
                  </a:cubicBezTo>
                  <a:cubicBezTo>
                    <a:pt x="88813" y="15066"/>
                    <a:pt x="88896" y="15094"/>
                    <a:pt x="88978" y="15108"/>
                  </a:cubicBezTo>
                  <a:cubicBezTo>
                    <a:pt x="89081" y="14902"/>
                    <a:pt x="89287" y="14774"/>
                    <a:pt x="89519" y="14748"/>
                  </a:cubicBezTo>
                  <a:cubicBezTo>
                    <a:pt x="89596" y="14748"/>
                    <a:pt x="89648" y="14722"/>
                    <a:pt x="89699" y="14671"/>
                  </a:cubicBezTo>
                  <a:cubicBezTo>
                    <a:pt x="89773" y="14579"/>
                    <a:pt x="89872" y="14566"/>
                    <a:pt x="89970" y="14566"/>
                  </a:cubicBezTo>
                  <a:cubicBezTo>
                    <a:pt x="90009" y="14566"/>
                    <a:pt x="90048" y="14568"/>
                    <a:pt x="90085" y="14568"/>
                  </a:cubicBezTo>
                  <a:lnTo>
                    <a:pt x="90368" y="14568"/>
                  </a:lnTo>
                  <a:lnTo>
                    <a:pt x="90600" y="14413"/>
                  </a:lnTo>
                  <a:cubicBezTo>
                    <a:pt x="90754" y="14259"/>
                    <a:pt x="91012" y="14413"/>
                    <a:pt x="91166" y="14233"/>
                  </a:cubicBezTo>
                  <a:lnTo>
                    <a:pt x="91552" y="14233"/>
                  </a:lnTo>
                  <a:cubicBezTo>
                    <a:pt x="91552" y="14130"/>
                    <a:pt x="91552" y="14053"/>
                    <a:pt x="91681" y="14027"/>
                  </a:cubicBezTo>
                  <a:cubicBezTo>
                    <a:pt x="91790" y="14009"/>
                    <a:pt x="91899" y="13991"/>
                    <a:pt x="92018" y="13991"/>
                  </a:cubicBezTo>
                  <a:cubicBezTo>
                    <a:pt x="92067" y="13991"/>
                    <a:pt x="92117" y="13994"/>
                    <a:pt x="92170" y="14001"/>
                  </a:cubicBezTo>
                  <a:cubicBezTo>
                    <a:pt x="92296" y="13875"/>
                    <a:pt x="92473" y="13812"/>
                    <a:pt x="92656" y="13812"/>
                  </a:cubicBezTo>
                  <a:cubicBezTo>
                    <a:pt x="92734" y="13812"/>
                    <a:pt x="92813" y="13824"/>
                    <a:pt x="92891" y="13847"/>
                  </a:cubicBezTo>
                  <a:cubicBezTo>
                    <a:pt x="92907" y="13797"/>
                    <a:pt x="92945" y="13769"/>
                    <a:pt x="92984" y="13769"/>
                  </a:cubicBezTo>
                  <a:cubicBezTo>
                    <a:pt x="93005" y="13769"/>
                    <a:pt x="93027" y="13777"/>
                    <a:pt x="93045" y="13796"/>
                  </a:cubicBezTo>
                  <a:cubicBezTo>
                    <a:pt x="93084" y="13826"/>
                    <a:pt x="93111" y="13839"/>
                    <a:pt x="93130" y="13839"/>
                  </a:cubicBezTo>
                  <a:cubicBezTo>
                    <a:pt x="93176" y="13839"/>
                    <a:pt x="93182" y="13772"/>
                    <a:pt x="93199" y="13718"/>
                  </a:cubicBezTo>
                  <a:cubicBezTo>
                    <a:pt x="93199" y="13718"/>
                    <a:pt x="93251" y="13693"/>
                    <a:pt x="93251" y="13667"/>
                  </a:cubicBezTo>
                  <a:cubicBezTo>
                    <a:pt x="93277" y="13641"/>
                    <a:pt x="93302" y="13641"/>
                    <a:pt x="93354" y="13615"/>
                  </a:cubicBezTo>
                  <a:cubicBezTo>
                    <a:pt x="93380" y="13615"/>
                    <a:pt x="93431" y="13615"/>
                    <a:pt x="93457" y="13641"/>
                  </a:cubicBezTo>
                  <a:cubicBezTo>
                    <a:pt x="93483" y="13693"/>
                    <a:pt x="93457" y="13718"/>
                    <a:pt x="93431" y="13770"/>
                  </a:cubicBezTo>
                  <a:lnTo>
                    <a:pt x="93508" y="13898"/>
                  </a:lnTo>
                  <a:cubicBezTo>
                    <a:pt x="93550" y="13894"/>
                    <a:pt x="93592" y="13892"/>
                    <a:pt x="93634" y="13892"/>
                  </a:cubicBezTo>
                  <a:cubicBezTo>
                    <a:pt x="93849" y="13892"/>
                    <a:pt x="94061" y="13949"/>
                    <a:pt x="94255" y="14079"/>
                  </a:cubicBezTo>
                  <a:lnTo>
                    <a:pt x="94281" y="14079"/>
                  </a:lnTo>
                  <a:cubicBezTo>
                    <a:pt x="94319" y="14001"/>
                    <a:pt x="94371" y="13982"/>
                    <a:pt x="94429" y="13982"/>
                  </a:cubicBezTo>
                  <a:cubicBezTo>
                    <a:pt x="94486" y="13982"/>
                    <a:pt x="94551" y="14001"/>
                    <a:pt x="94615" y="14001"/>
                  </a:cubicBezTo>
                  <a:cubicBezTo>
                    <a:pt x="94631" y="13939"/>
                    <a:pt x="94675" y="13905"/>
                    <a:pt x="94713" y="13905"/>
                  </a:cubicBezTo>
                  <a:cubicBezTo>
                    <a:pt x="94737" y="13905"/>
                    <a:pt x="94759" y="13919"/>
                    <a:pt x="94770" y="13950"/>
                  </a:cubicBezTo>
                  <a:cubicBezTo>
                    <a:pt x="94847" y="14156"/>
                    <a:pt x="94975" y="14130"/>
                    <a:pt x="95130" y="14156"/>
                  </a:cubicBezTo>
                  <a:cubicBezTo>
                    <a:pt x="95205" y="14051"/>
                    <a:pt x="95254" y="13998"/>
                    <a:pt x="95307" y="13998"/>
                  </a:cubicBezTo>
                  <a:cubicBezTo>
                    <a:pt x="95345" y="13998"/>
                    <a:pt x="95385" y="14025"/>
                    <a:pt x="95439" y="14079"/>
                  </a:cubicBezTo>
                  <a:lnTo>
                    <a:pt x="95619" y="14079"/>
                  </a:lnTo>
                  <a:cubicBezTo>
                    <a:pt x="95645" y="14027"/>
                    <a:pt x="95696" y="13976"/>
                    <a:pt x="95773" y="13976"/>
                  </a:cubicBezTo>
                  <a:cubicBezTo>
                    <a:pt x="95812" y="13989"/>
                    <a:pt x="95857" y="13995"/>
                    <a:pt x="95905" y="13995"/>
                  </a:cubicBezTo>
                  <a:cubicBezTo>
                    <a:pt x="95954" y="13995"/>
                    <a:pt x="96005" y="13989"/>
                    <a:pt x="96056" y="13976"/>
                  </a:cubicBezTo>
                  <a:cubicBezTo>
                    <a:pt x="96121" y="13963"/>
                    <a:pt x="96185" y="13956"/>
                    <a:pt x="96250" y="13956"/>
                  </a:cubicBezTo>
                  <a:cubicBezTo>
                    <a:pt x="96314" y="13956"/>
                    <a:pt x="96378" y="13963"/>
                    <a:pt x="96443" y="13976"/>
                  </a:cubicBezTo>
                  <a:cubicBezTo>
                    <a:pt x="96480" y="13968"/>
                    <a:pt x="96518" y="13965"/>
                    <a:pt x="96556" y="13965"/>
                  </a:cubicBezTo>
                  <a:cubicBezTo>
                    <a:pt x="96649" y="13965"/>
                    <a:pt x="96745" y="13983"/>
                    <a:pt x="96854" y="14001"/>
                  </a:cubicBezTo>
                  <a:cubicBezTo>
                    <a:pt x="96854" y="13924"/>
                    <a:pt x="96880" y="13873"/>
                    <a:pt x="96983" y="13873"/>
                  </a:cubicBezTo>
                  <a:lnTo>
                    <a:pt x="97627" y="13873"/>
                  </a:lnTo>
                  <a:cubicBezTo>
                    <a:pt x="97652" y="13847"/>
                    <a:pt x="97652" y="13821"/>
                    <a:pt x="97678" y="13821"/>
                  </a:cubicBezTo>
                  <a:cubicBezTo>
                    <a:pt x="97858" y="13770"/>
                    <a:pt x="98038" y="13744"/>
                    <a:pt x="98244" y="13718"/>
                  </a:cubicBezTo>
                  <a:cubicBezTo>
                    <a:pt x="98296" y="13718"/>
                    <a:pt x="98347" y="13770"/>
                    <a:pt x="98399" y="13796"/>
                  </a:cubicBezTo>
                  <a:cubicBezTo>
                    <a:pt x="98423" y="13748"/>
                    <a:pt x="98447" y="13728"/>
                    <a:pt x="98470" y="13728"/>
                  </a:cubicBezTo>
                  <a:cubicBezTo>
                    <a:pt x="98498" y="13728"/>
                    <a:pt x="98526" y="13754"/>
                    <a:pt x="98553" y="13796"/>
                  </a:cubicBezTo>
                  <a:lnTo>
                    <a:pt x="98811" y="13796"/>
                  </a:lnTo>
                  <a:cubicBezTo>
                    <a:pt x="98888" y="13731"/>
                    <a:pt x="98939" y="13699"/>
                    <a:pt x="98991" y="13699"/>
                  </a:cubicBezTo>
                  <a:cubicBezTo>
                    <a:pt x="99042" y="13699"/>
                    <a:pt x="99094" y="13731"/>
                    <a:pt x="99171" y="13796"/>
                  </a:cubicBezTo>
                  <a:lnTo>
                    <a:pt x="99274" y="13847"/>
                  </a:lnTo>
                  <a:lnTo>
                    <a:pt x="99325" y="13847"/>
                  </a:lnTo>
                  <a:cubicBezTo>
                    <a:pt x="99402" y="13783"/>
                    <a:pt x="99441" y="13750"/>
                    <a:pt x="99473" y="13750"/>
                  </a:cubicBezTo>
                  <a:cubicBezTo>
                    <a:pt x="99505" y="13750"/>
                    <a:pt x="99531" y="13783"/>
                    <a:pt x="99583" y="13847"/>
                  </a:cubicBezTo>
                  <a:cubicBezTo>
                    <a:pt x="99603" y="13868"/>
                    <a:pt x="99641" y="13905"/>
                    <a:pt x="99668" y="13905"/>
                  </a:cubicBezTo>
                  <a:cubicBezTo>
                    <a:pt x="99675" y="13905"/>
                    <a:pt x="99681" y="13903"/>
                    <a:pt x="99686" y="13898"/>
                  </a:cubicBezTo>
                  <a:cubicBezTo>
                    <a:pt x="99814" y="13873"/>
                    <a:pt x="99969" y="13821"/>
                    <a:pt x="100097" y="13744"/>
                  </a:cubicBezTo>
                  <a:cubicBezTo>
                    <a:pt x="100154" y="13706"/>
                    <a:pt x="100224" y="13682"/>
                    <a:pt x="100298" y="13682"/>
                  </a:cubicBezTo>
                  <a:cubicBezTo>
                    <a:pt x="100325" y="13682"/>
                    <a:pt x="100353" y="13686"/>
                    <a:pt x="100381" y="13693"/>
                  </a:cubicBezTo>
                  <a:cubicBezTo>
                    <a:pt x="100484" y="13718"/>
                    <a:pt x="100586" y="13718"/>
                    <a:pt x="100689" y="13718"/>
                  </a:cubicBezTo>
                  <a:cubicBezTo>
                    <a:pt x="100715" y="13641"/>
                    <a:pt x="100792" y="13615"/>
                    <a:pt x="100870" y="13615"/>
                  </a:cubicBezTo>
                  <a:lnTo>
                    <a:pt x="101693" y="13615"/>
                  </a:lnTo>
                  <a:cubicBezTo>
                    <a:pt x="101715" y="13583"/>
                    <a:pt x="101736" y="13569"/>
                    <a:pt x="101756" y="13569"/>
                  </a:cubicBezTo>
                  <a:cubicBezTo>
                    <a:pt x="101783" y="13569"/>
                    <a:pt x="101807" y="13596"/>
                    <a:pt x="101822" y="13641"/>
                  </a:cubicBezTo>
                  <a:cubicBezTo>
                    <a:pt x="101822" y="13667"/>
                    <a:pt x="101822" y="13667"/>
                    <a:pt x="101822" y="13693"/>
                  </a:cubicBezTo>
                  <a:lnTo>
                    <a:pt x="101822" y="13950"/>
                  </a:lnTo>
                  <a:cubicBezTo>
                    <a:pt x="102028" y="13950"/>
                    <a:pt x="102028" y="13950"/>
                    <a:pt x="102054" y="14104"/>
                  </a:cubicBezTo>
                  <a:cubicBezTo>
                    <a:pt x="102131" y="14046"/>
                    <a:pt x="102222" y="14017"/>
                    <a:pt x="102307" y="14017"/>
                  </a:cubicBezTo>
                  <a:cubicBezTo>
                    <a:pt x="102335" y="14017"/>
                    <a:pt x="102362" y="14021"/>
                    <a:pt x="102388" y="14027"/>
                  </a:cubicBezTo>
                  <a:cubicBezTo>
                    <a:pt x="102429" y="14027"/>
                    <a:pt x="102471" y="14060"/>
                    <a:pt x="102512" y="14060"/>
                  </a:cubicBezTo>
                  <a:cubicBezTo>
                    <a:pt x="102522" y="14060"/>
                    <a:pt x="102532" y="14058"/>
                    <a:pt x="102543" y="14053"/>
                  </a:cubicBezTo>
                  <a:cubicBezTo>
                    <a:pt x="102605" y="14037"/>
                    <a:pt x="102677" y="14012"/>
                    <a:pt x="102741" y="14012"/>
                  </a:cubicBezTo>
                  <a:cubicBezTo>
                    <a:pt x="102783" y="14012"/>
                    <a:pt x="102821" y="14023"/>
                    <a:pt x="102851" y="14053"/>
                  </a:cubicBezTo>
                  <a:cubicBezTo>
                    <a:pt x="102903" y="14091"/>
                    <a:pt x="102967" y="14091"/>
                    <a:pt x="103035" y="14091"/>
                  </a:cubicBezTo>
                  <a:cubicBezTo>
                    <a:pt x="103102" y="14091"/>
                    <a:pt x="103173" y="14091"/>
                    <a:pt x="103238" y="14130"/>
                  </a:cubicBezTo>
                  <a:cubicBezTo>
                    <a:pt x="103347" y="14192"/>
                    <a:pt x="103465" y="14226"/>
                    <a:pt x="103587" y="14226"/>
                  </a:cubicBezTo>
                  <a:cubicBezTo>
                    <a:pt x="103667" y="14226"/>
                    <a:pt x="103748" y="14212"/>
                    <a:pt x="103830" y="14182"/>
                  </a:cubicBezTo>
                  <a:cubicBezTo>
                    <a:pt x="103830" y="14182"/>
                    <a:pt x="103881" y="14233"/>
                    <a:pt x="103907" y="14259"/>
                  </a:cubicBezTo>
                  <a:lnTo>
                    <a:pt x="104010" y="14259"/>
                  </a:lnTo>
                  <a:cubicBezTo>
                    <a:pt x="104035" y="14207"/>
                    <a:pt x="104061" y="14182"/>
                    <a:pt x="104138" y="14182"/>
                  </a:cubicBezTo>
                  <a:cubicBezTo>
                    <a:pt x="104370" y="14182"/>
                    <a:pt x="104602" y="14156"/>
                    <a:pt x="104808" y="14104"/>
                  </a:cubicBezTo>
                  <a:cubicBezTo>
                    <a:pt x="104823" y="14097"/>
                    <a:pt x="104838" y="14094"/>
                    <a:pt x="104853" y="14094"/>
                  </a:cubicBezTo>
                  <a:cubicBezTo>
                    <a:pt x="104889" y="14094"/>
                    <a:pt x="104926" y="14112"/>
                    <a:pt x="104962" y="14130"/>
                  </a:cubicBezTo>
                  <a:cubicBezTo>
                    <a:pt x="105039" y="14182"/>
                    <a:pt x="105116" y="14182"/>
                    <a:pt x="105219" y="14182"/>
                  </a:cubicBezTo>
                  <a:cubicBezTo>
                    <a:pt x="105269" y="14171"/>
                    <a:pt x="105318" y="14165"/>
                    <a:pt x="105367" y="14165"/>
                  </a:cubicBezTo>
                  <a:cubicBezTo>
                    <a:pt x="105548" y="14165"/>
                    <a:pt x="105721" y="14235"/>
                    <a:pt x="105863" y="14336"/>
                  </a:cubicBezTo>
                  <a:lnTo>
                    <a:pt x="106197" y="14259"/>
                  </a:lnTo>
                  <a:cubicBezTo>
                    <a:pt x="106326" y="14413"/>
                    <a:pt x="106532" y="14362"/>
                    <a:pt x="106635" y="14490"/>
                  </a:cubicBezTo>
                  <a:cubicBezTo>
                    <a:pt x="106726" y="14308"/>
                    <a:pt x="106895" y="14203"/>
                    <a:pt x="107068" y="14203"/>
                  </a:cubicBezTo>
                  <a:cubicBezTo>
                    <a:pt x="107139" y="14203"/>
                    <a:pt x="107211" y="14221"/>
                    <a:pt x="107279" y="14259"/>
                  </a:cubicBezTo>
                  <a:cubicBezTo>
                    <a:pt x="107320" y="14190"/>
                    <a:pt x="107369" y="14165"/>
                    <a:pt x="107421" y="14165"/>
                  </a:cubicBezTo>
                  <a:cubicBezTo>
                    <a:pt x="107466" y="14165"/>
                    <a:pt x="107514" y="14183"/>
                    <a:pt x="107562" y="14207"/>
                  </a:cubicBezTo>
                  <a:cubicBezTo>
                    <a:pt x="107639" y="14233"/>
                    <a:pt x="107690" y="14285"/>
                    <a:pt x="107742" y="14336"/>
                  </a:cubicBezTo>
                  <a:cubicBezTo>
                    <a:pt x="107755" y="14310"/>
                    <a:pt x="107768" y="14297"/>
                    <a:pt x="107777" y="14297"/>
                  </a:cubicBezTo>
                  <a:cubicBezTo>
                    <a:pt x="107787" y="14297"/>
                    <a:pt x="107793" y="14310"/>
                    <a:pt x="107793" y="14336"/>
                  </a:cubicBezTo>
                  <a:cubicBezTo>
                    <a:pt x="107845" y="14336"/>
                    <a:pt x="107871" y="14362"/>
                    <a:pt x="107896" y="14413"/>
                  </a:cubicBezTo>
                  <a:lnTo>
                    <a:pt x="108128" y="14413"/>
                  </a:lnTo>
                  <a:cubicBezTo>
                    <a:pt x="108141" y="14387"/>
                    <a:pt x="108154" y="14375"/>
                    <a:pt x="108166" y="14375"/>
                  </a:cubicBezTo>
                  <a:cubicBezTo>
                    <a:pt x="108179" y="14375"/>
                    <a:pt x="108192" y="14387"/>
                    <a:pt x="108205" y="14413"/>
                  </a:cubicBezTo>
                  <a:cubicBezTo>
                    <a:pt x="108257" y="14413"/>
                    <a:pt x="108282" y="14439"/>
                    <a:pt x="108334" y="14439"/>
                  </a:cubicBezTo>
                  <a:cubicBezTo>
                    <a:pt x="108368" y="14453"/>
                    <a:pt x="108397" y="14459"/>
                    <a:pt x="108421" y="14459"/>
                  </a:cubicBezTo>
                  <a:cubicBezTo>
                    <a:pt x="108486" y="14459"/>
                    <a:pt x="108514" y="14411"/>
                    <a:pt x="108514" y="14336"/>
                  </a:cubicBezTo>
                  <a:lnTo>
                    <a:pt x="108437" y="14336"/>
                  </a:lnTo>
                  <a:cubicBezTo>
                    <a:pt x="108334" y="14336"/>
                    <a:pt x="108334" y="14336"/>
                    <a:pt x="108385" y="14233"/>
                  </a:cubicBezTo>
                  <a:lnTo>
                    <a:pt x="108437" y="14182"/>
                  </a:lnTo>
                  <a:lnTo>
                    <a:pt x="108360" y="14104"/>
                  </a:lnTo>
                  <a:cubicBezTo>
                    <a:pt x="108334" y="14104"/>
                    <a:pt x="108282" y="14104"/>
                    <a:pt x="108257" y="14079"/>
                  </a:cubicBezTo>
                  <a:cubicBezTo>
                    <a:pt x="108257" y="14053"/>
                    <a:pt x="108282" y="14001"/>
                    <a:pt x="108334" y="13976"/>
                  </a:cubicBezTo>
                  <a:cubicBezTo>
                    <a:pt x="108360" y="13950"/>
                    <a:pt x="108385" y="13950"/>
                    <a:pt x="108437" y="13950"/>
                  </a:cubicBezTo>
                  <a:cubicBezTo>
                    <a:pt x="108514" y="13847"/>
                    <a:pt x="108488" y="13718"/>
                    <a:pt x="108591" y="13615"/>
                  </a:cubicBezTo>
                  <a:lnTo>
                    <a:pt x="108668" y="13538"/>
                  </a:lnTo>
                  <a:cubicBezTo>
                    <a:pt x="108694" y="13500"/>
                    <a:pt x="108720" y="13480"/>
                    <a:pt x="108746" y="13480"/>
                  </a:cubicBezTo>
                  <a:cubicBezTo>
                    <a:pt x="108771" y="13480"/>
                    <a:pt x="108797" y="13500"/>
                    <a:pt x="108823" y="13538"/>
                  </a:cubicBezTo>
                  <a:lnTo>
                    <a:pt x="108977" y="13538"/>
                  </a:lnTo>
                  <a:cubicBezTo>
                    <a:pt x="109003" y="13512"/>
                    <a:pt x="109003" y="13512"/>
                    <a:pt x="108977" y="13487"/>
                  </a:cubicBezTo>
                  <a:cubicBezTo>
                    <a:pt x="108977" y="13358"/>
                    <a:pt x="109029" y="13255"/>
                    <a:pt x="109132" y="13229"/>
                  </a:cubicBezTo>
                  <a:cubicBezTo>
                    <a:pt x="109147" y="13214"/>
                    <a:pt x="109161" y="13200"/>
                    <a:pt x="109176" y="13200"/>
                  </a:cubicBezTo>
                  <a:cubicBezTo>
                    <a:pt x="109187" y="13200"/>
                    <a:pt x="109198" y="13208"/>
                    <a:pt x="109209" y="13229"/>
                  </a:cubicBezTo>
                  <a:lnTo>
                    <a:pt x="109312" y="13229"/>
                  </a:lnTo>
                  <a:lnTo>
                    <a:pt x="109363" y="13306"/>
                  </a:lnTo>
                  <a:cubicBezTo>
                    <a:pt x="109479" y="13364"/>
                    <a:pt x="109609" y="13393"/>
                    <a:pt x="109733" y="13393"/>
                  </a:cubicBezTo>
                  <a:cubicBezTo>
                    <a:pt x="109774" y="13393"/>
                    <a:pt x="109814" y="13390"/>
                    <a:pt x="109852" y="13384"/>
                  </a:cubicBezTo>
                  <a:cubicBezTo>
                    <a:pt x="109955" y="13384"/>
                    <a:pt x="110007" y="13461"/>
                    <a:pt x="110007" y="13538"/>
                  </a:cubicBezTo>
                  <a:cubicBezTo>
                    <a:pt x="110084" y="13590"/>
                    <a:pt x="110084" y="13641"/>
                    <a:pt x="110007" y="13693"/>
                  </a:cubicBezTo>
                  <a:lnTo>
                    <a:pt x="110007" y="13847"/>
                  </a:lnTo>
                  <a:cubicBezTo>
                    <a:pt x="110064" y="13847"/>
                    <a:pt x="110126" y="13857"/>
                    <a:pt x="110187" y="13857"/>
                  </a:cubicBezTo>
                  <a:cubicBezTo>
                    <a:pt x="110263" y="13857"/>
                    <a:pt x="110336" y="13841"/>
                    <a:pt x="110393" y="13770"/>
                  </a:cubicBezTo>
                  <a:cubicBezTo>
                    <a:pt x="110393" y="13744"/>
                    <a:pt x="110393" y="13718"/>
                    <a:pt x="110367" y="13693"/>
                  </a:cubicBezTo>
                  <a:cubicBezTo>
                    <a:pt x="110367" y="13667"/>
                    <a:pt x="110341" y="13615"/>
                    <a:pt x="110341" y="13615"/>
                  </a:cubicBezTo>
                  <a:cubicBezTo>
                    <a:pt x="110397" y="13560"/>
                    <a:pt x="110462" y="13533"/>
                    <a:pt x="110525" y="13533"/>
                  </a:cubicBezTo>
                  <a:cubicBezTo>
                    <a:pt x="110607" y="13533"/>
                    <a:pt x="110684" y="13579"/>
                    <a:pt x="110727" y="13667"/>
                  </a:cubicBezTo>
                  <a:cubicBezTo>
                    <a:pt x="110762" y="13735"/>
                    <a:pt x="110796" y="13735"/>
                    <a:pt x="110830" y="13735"/>
                  </a:cubicBezTo>
                  <a:lnTo>
                    <a:pt x="110830" y="13735"/>
                  </a:lnTo>
                  <a:cubicBezTo>
                    <a:pt x="110848" y="13735"/>
                    <a:pt x="110865" y="13735"/>
                    <a:pt x="110882" y="13744"/>
                  </a:cubicBezTo>
                  <a:cubicBezTo>
                    <a:pt x="110920" y="13767"/>
                    <a:pt x="110948" y="13776"/>
                    <a:pt x="110971" y="13776"/>
                  </a:cubicBezTo>
                  <a:cubicBezTo>
                    <a:pt x="111026" y="13776"/>
                    <a:pt x="111044" y="13721"/>
                    <a:pt x="111062" y="13667"/>
                  </a:cubicBezTo>
                  <a:cubicBezTo>
                    <a:pt x="111133" y="13582"/>
                    <a:pt x="111165" y="13544"/>
                    <a:pt x="111218" y="13544"/>
                  </a:cubicBezTo>
                  <a:cubicBezTo>
                    <a:pt x="111261" y="13544"/>
                    <a:pt x="111318" y="13569"/>
                    <a:pt x="111422" y="13615"/>
                  </a:cubicBezTo>
                  <a:cubicBezTo>
                    <a:pt x="111448" y="13667"/>
                    <a:pt x="111474" y="13693"/>
                    <a:pt x="111500" y="13744"/>
                  </a:cubicBezTo>
                  <a:cubicBezTo>
                    <a:pt x="111521" y="13786"/>
                    <a:pt x="111525" y="13828"/>
                    <a:pt x="111567" y="13828"/>
                  </a:cubicBezTo>
                  <a:cubicBezTo>
                    <a:pt x="111577" y="13828"/>
                    <a:pt x="111588" y="13826"/>
                    <a:pt x="111603" y="13821"/>
                  </a:cubicBezTo>
                  <a:cubicBezTo>
                    <a:pt x="111649" y="13804"/>
                    <a:pt x="111696" y="13797"/>
                    <a:pt x="111742" y="13797"/>
                  </a:cubicBezTo>
                  <a:cubicBezTo>
                    <a:pt x="111901" y="13797"/>
                    <a:pt x="112061" y="13879"/>
                    <a:pt x="112220" y="13898"/>
                  </a:cubicBezTo>
                  <a:cubicBezTo>
                    <a:pt x="112246" y="13898"/>
                    <a:pt x="112246" y="13924"/>
                    <a:pt x="112272" y="13950"/>
                  </a:cubicBezTo>
                  <a:cubicBezTo>
                    <a:pt x="112298" y="13950"/>
                    <a:pt x="112323" y="13976"/>
                    <a:pt x="112349" y="14027"/>
                  </a:cubicBezTo>
                  <a:cubicBezTo>
                    <a:pt x="112400" y="13976"/>
                    <a:pt x="112426" y="13924"/>
                    <a:pt x="112426" y="13873"/>
                  </a:cubicBezTo>
                  <a:cubicBezTo>
                    <a:pt x="112375" y="13821"/>
                    <a:pt x="112349" y="13770"/>
                    <a:pt x="112400" y="13744"/>
                  </a:cubicBezTo>
                  <a:cubicBezTo>
                    <a:pt x="112452" y="13667"/>
                    <a:pt x="112555" y="13615"/>
                    <a:pt x="112658" y="13615"/>
                  </a:cubicBezTo>
                  <a:cubicBezTo>
                    <a:pt x="112761" y="13615"/>
                    <a:pt x="112812" y="13693"/>
                    <a:pt x="112812" y="13770"/>
                  </a:cubicBezTo>
                  <a:cubicBezTo>
                    <a:pt x="112890" y="13770"/>
                    <a:pt x="112941" y="13796"/>
                    <a:pt x="112967" y="13847"/>
                  </a:cubicBezTo>
                  <a:cubicBezTo>
                    <a:pt x="112996" y="13862"/>
                    <a:pt x="113035" y="13877"/>
                    <a:pt x="113072" y="13877"/>
                  </a:cubicBezTo>
                  <a:cubicBezTo>
                    <a:pt x="113099" y="13877"/>
                    <a:pt x="113125" y="13869"/>
                    <a:pt x="113147" y="13847"/>
                  </a:cubicBezTo>
                  <a:cubicBezTo>
                    <a:pt x="113175" y="13819"/>
                    <a:pt x="113219" y="13798"/>
                    <a:pt x="113261" y="13798"/>
                  </a:cubicBezTo>
                  <a:cubicBezTo>
                    <a:pt x="113296" y="13798"/>
                    <a:pt x="113330" y="13812"/>
                    <a:pt x="113353" y="13847"/>
                  </a:cubicBezTo>
                  <a:cubicBezTo>
                    <a:pt x="113379" y="13873"/>
                    <a:pt x="113404" y="13898"/>
                    <a:pt x="113430" y="13924"/>
                  </a:cubicBezTo>
                  <a:lnTo>
                    <a:pt x="113507" y="13924"/>
                  </a:lnTo>
                  <a:cubicBezTo>
                    <a:pt x="113523" y="13779"/>
                    <a:pt x="113540" y="13735"/>
                    <a:pt x="113600" y="13735"/>
                  </a:cubicBezTo>
                  <a:cubicBezTo>
                    <a:pt x="113636" y="13735"/>
                    <a:pt x="113688" y="13751"/>
                    <a:pt x="113765" y="13770"/>
                  </a:cubicBezTo>
                  <a:cubicBezTo>
                    <a:pt x="113780" y="13785"/>
                    <a:pt x="113812" y="13799"/>
                    <a:pt x="113841" y="13799"/>
                  </a:cubicBezTo>
                  <a:cubicBezTo>
                    <a:pt x="113862" y="13799"/>
                    <a:pt x="113882" y="13792"/>
                    <a:pt x="113893" y="13770"/>
                  </a:cubicBezTo>
                  <a:cubicBezTo>
                    <a:pt x="113945" y="13718"/>
                    <a:pt x="113893" y="13718"/>
                    <a:pt x="113893" y="13693"/>
                  </a:cubicBezTo>
                  <a:cubicBezTo>
                    <a:pt x="113842" y="13615"/>
                    <a:pt x="113790" y="13538"/>
                    <a:pt x="113765" y="13461"/>
                  </a:cubicBezTo>
                  <a:cubicBezTo>
                    <a:pt x="113765" y="13448"/>
                    <a:pt x="113752" y="13448"/>
                    <a:pt x="113739" y="13448"/>
                  </a:cubicBezTo>
                  <a:cubicBezTo>
                    <a:pt x="113726" y="13448"/>
                    <a:pt x="113713" y="13448"/>
                    <a:pt x="113713" y="13435"/>
                  </a:cubicBezTo>
                  <a:cubicBezTo>
                    <a:pt x="113533" y="13435"/>
                    <a:pt x="113301" y="13204"/>
                    <a:pt x="113430" y="13075"/>
                  </a:cubicBezTo>
                  <a:cubicBezTo>
                    <a:pt x="113487" y="13018"/>
                    <a:pt x="113530" y="13003"/>
                    <a:pt x="113571" y="13003"/>
                  </a:cubicBezTo>
                  <a:cubicBezTo>
                    <a:pt x="113615" y="13003"/>
                    <a:pt x="113657" y="13021"/>
                    <a:pt x="113711" y="13021"/>
                  </a:cubicBezTo>
                  <a:cubicBezTo>
                    <a:pt x="113741" y="13021"/>
                    <a:pt x="113775" y="13015"/>
                    <a:pt x="113816" y="12998"/>
                  </a:cubicBezTo>
                  <a:cubicBezTo>
                    <a:pt x="113855" y="12969"/>
                    <a:pt x="113893" y="12954"/>
                    <a:pt x="113927" y="12954"/>
                  </a:cubicBezTo>
                  <a:cubicBezTo>
                    <a:pt x="113982" y="12954"/>
                    <a:pt x="114022" y="12994"/>
                    <a:pt x="114022" y="13075"/>
                  </a:cubicBezTo>
                  <a:cubicBezTo>
                    <a:pt x="114022" y="13126"/>
                    <a:pt x="113971" y="13229"/>
                    <a:pt x="113971" y="13281"/>
                  </a:cubicBezTo>
                  <a:cubicBezTo>
                    <a:pt x="113971" y="13332"/>
                    <a:pt x="113996" y="13384"/>
                    <a:pt x="114048" y="13409"/>
                  </a:cubicBezTo>
                  <a:cubicBezTo>
                    <a:pt x="114202" y="13512"/>
                    <a:pt x="114254" y="13693"/>
                    <a:pt x="114202" y="13847"/>
                  </a:cubicBezTo>
                  <a:lnTo>
                    <a:pt x="114382" y="13847"/>
                  </a:lnTo>
                  <a:cubicBezTo>
                    <a:pt x="114408" y="13770"/>
                    <a:pt x="114434" y="13641"/>
                    <a:pt x="114537" y="13641"/>
                  </a:cubicBezTo>
                  <a:cubicBezTo>
                    <a:pt x="114556" y="13648"/>
                    <a:pt x="114575" y="13650"/>
                    <a:pt x="114592" y="13650"/>
                  </a:cubicBezTo>
                  <a:cubicBezTo>
                    <a:pt x="114703" y="13650"/>
                    <a:pt x="114776" y="13536"/>
                    <a:pt x="114893" y="13536"/>
                  </a:cubicBezTo>
                  <a:cubicBezTo>
                    <a:pt x="114902" y="13536"/>
                    <a:pt x="114912" y="13536"/>
                    <a:pt x="114923" y="13538"/>
                  </a:cubicBezTo>
                  <a:cubicBezTo>
                    <a:pt x="114923" y="13281"/>
                    <a:pt x="115257" y="13306"/>
                    <a:pt x="115309" y="13075"/>
                  </a:cubicBezTo>
                  <a:cubicBezTo>
                    <a:pt x="115309" y="13075"/>
                    <a:pt x="115360" y="13075"/>
                    <a:pt x="115412" y="13049"/>
                  </a:cubicBezTo>
                  <a:cubicBezTo>
                    <a:pt x="115485" y="13086"/>
                    <a:pt x="115532" y="13188"/>
                    <a:pt x="115609" y="13188"/>
                  </a:cubicBezTo>
                  <a:cubicBezTo>
                    <a:pt x="115640" y="13188"/>
                    <a:pt x="115676" y="13171"/>
                    <a:pt x="115721" y="13126"/>
                  </a:cubicBezTo>
                  <a:cubicBezTo>
                    <a:pt x="115736" y="13111"/>
                    <a:pt x="115751" y="13105"/>
                    <a:pt x="115765" y="13105"/>
                  </a:cubicBezTo>
                  <a:cubicBezTo>
                    <a:pt x="115800" y="13105"/>
                    <a:pt x="115831" y="13141"/>
                    <a:pt x="115849" y="13178"/>
                  </a:cubicBezTo>
                  <a:cubicBezTo>
                    <a:pt x="115875" y="13255"/>
                    <a:pt x="115978" y="13306"/>
                    <a:pt x="116055" y="13306"/>
                  </a:cubicBezTo>
                  <a:cubicBezTo>
                    <a:pt x="116107" y="13306"/>
                    <a:pt x="116158" y="13332"/>
                    <a:pt x="116158" y="13384"/>
                  </a:cubicBezTo>
                  <a:cubicBezTo>
                    <a:pt x="116210" y="13384"/>
                    <a:pt x="116236" y="13435"/>
                    <a:pt x="116236" y="13461"/>
                  </a:cubicBezTo>
                  <a:cubicBezTo>
                    <a:pt x="116287" y="13461"/>
                    <a:pt x="116313" y="13512"/>
                    <a:pt x="116339" y="13538"/>
                  </a:cubicBezTo>
                  <a:lnTo>
                    <a:pt x="116493" y="13615"/>
                  </a:lnTo>
                  <a:lnTo>
                    <a:pt x="116596" y="13667"/>
                  </a:lnTo>
                  <a:cubicBezTo>
                    <a:pt x="116725" y="13667"/>
                    <a:pt x="116750" y="13796"/>
                    <a:pt x="116750" y="13898"/>
                  </a:cubicBezTo>
                  <a:cubicBezTo>
                    <a:pt x="116802" y="13898"/>
                    <a:pt x="116853" y="13924"/>
                    <a:pt x="116905" y="13976"/>
                  </a:cubicBezTo>
                  <a:cubicBezTo>
                    <a:pt x="116922" y="13972"/>
                    <a:pt x="116939" y="13971"/>
                    <a:pt x="116957" y="13971"/>
                  </a:cubicBezTo>
                  <a:cubicBezTo>
                    <a:pt x="117073" y="13971"/>
                    <a:pt x="117198" y="14041"/>
                    <a:pt x="117265" y="14130"/>
                  </a:cubicBezTo>
                  <a:cubicBezTo>
                    <a:pt x="117363" y="14114"/>
                    <a:pt x="117460" y="14067"/>
                    <a:pt x="117558" y="14067"/>
                  </a:cubicBezTo>
                  <a:cubicBezTo>
                    <a:pt x="117615" y="14067"/>
                    <a:pt x="117672" y="14083"/>
                    <a:pt x="117728" y="14130"/>
                  </a:cubicBezTo>
                  <a:cubicBezTo>
                    <a:pt x="117785" y="14088"/>
                    <a:pt x="117857" y="14068"/>
                    <a:pt x="117928" y="14068"/>
                  </a:cubicBezTo>
                  <a:cubicBezTo>
                    <a:pt x="117986" y="14068"/>
                    <a:pt x="118042" y="14081"/>
                    <a:pt x="118089" y="14104"/>
                  </a:cubicBezTo>
                  <a:cubicBezTo>
                    <a:pt x="118149" y="14122"/>
                    <a:pt x="118212" y="14130"/>
                    <a:pt x="118274" y="14130"/>
                  </a:cubicBezTo>
                  <a:cubicBezTo>
                    <a:pt x="118398" y="14130"/>
                    <a:pt x="118518" y="14096"/>
                    <a:pt x="118603" y="14027"/>
                  </a:cubicBezTo>
                  <a:cubicBezTo>
                    <a:pt x="118634" y="13997"/>
                    <a:pt x="118668" y="13982"/>
                    <a:pt x="118702" y="13982"/>
                  </a:cubicBezTo>
                  <a:cubicBezTo>
                    <a:pt x="118754" y="13982"/>
                    <a:pt x="118804" y="14016"/>
                    <a:pt x="118835" y="14079"/>
                  </a:cubicBezTo>
                  <a:cubicBezTo>
                    <a:pt x="118887" y="14079"/>
                    <a:pt x="118938" y="14104"/>
                    <a:pt x="118990" y="14104"/>
                  </a:cubicBezTo>
                  <a:cubicBezTo>
                    <a:pt x="119054" y="14136"/>
                    <a:pt x="119091" y="14155"/>
                    <a:pt x="119120" y="14155"/>
                  </a:cubicBezTo>
                  <a:cubicBezTo>
                    <a:pt x="119162" y="14155"/>
                    <a:pt x="119187" y="14118"/>
                    <a:pt x="119247" y="14027"/>
                  </a:cubicBezTo>
                  <a:cubicBezTo>
                    <a:pt x="119247" y="14027"/>
                    <a:pt x="119273" y="14001"/>
                    <a:pt x="119298" y="13976"/>
                  </a:cubicBezTo>
                  <a:cubicBezTo>
                    <a:pt x="119317" y="13948"/>
                    <a:pt x="119335" y="13934"/>
                    <a:pt x="119354" y="13934"/>
                  </a:cubicBezTo>
                  <a:cubicBezTo>
                    <a:pt x="119387" y="13934"/>
                    <a:pt x="119420" y="13980"/>
                    <a:pt x="119453" y="14079"/>
                  </a:cubicBezTo>
                  <a:cubicBezTo>
                    <a:pt x="119504" y="14079"/>
                    <a:pt x="119562" y="14066"/>
                    <a:pt x="119620" y="14066"/>
                  </a:cubicBezTo>
                  <a:cubicBezTo>
                    <a:pt x="119678" y="14066"/>
                    <a:pt x="119736" y="14079"/>
                    <a:pt x="119787" y="14130"/>
                  </a:cubicBezTo>
                  <a:lnTo>
                    <a:pt x="119916" y="14053"/>
                  </a:lnTo>
                  <a:cubicBezTo>
                    <a:pt x="119916" y="13976"/>
                    <a:pt x="119890" y="13898"/>
                    <a:pt x="119865" y="13821"/>
                  </a:cubicBezTo>
                  <a:lnTo>
                    <a:pt x="119787" y="13770"/>
                  </a:lnTo>
                  <a:cubicBezTo>
                    <a:pt x="119762" y="13744"/>
                    <a:pt x="119736" y="13744"/>
                    <a:pt x="119710" y="13744"/>
                  </a:cubicBezTo>
                  <a:lnTo>
                    <a:pt x="119427" y="13744"/>
                  </a:lnTo>
                  <a:lnTo>
                    <a:pt x="119350" y="13718"/>
                  </a:lnTo>
                  <a:lnTo>
                    <a:pt x="119401" y="13693"/>
                  </a:lnTo>
                  <a:lnTo>
                    <a:pt x="119401" y="13358"/>
                  </a:lnTo>
                  <a:cubicBezTo>
                    <a:pt x="119420" y="13320"/>
                    <a:pt x="119453" y="13296"/>
                    <a:pt x="119499" y="13296"/>
                  </a:cubicBezTo>
                  <a:cubicBezTo>
                    <a:pt x="119516" y="13296"/>
                    <a:pt x="119535" y="13300"/>
                    <a:pt x="119556" y="13306"/>
                  </a:cubicBezTo>
                  <a:cubicBezTo>
                    <a:pt x="119610" y="13343"/>
                    <a:pt x="119652" y="13379"/>
                    <a:pt x="119708" y="13379"/>
                  </a:cubicBezTo>
                  <a:cubicBezTo>
                    <a:pt x="119732" y="13379"/>
                    <a:pt x="119757" y="13373"/>
                    <a:pt x="119787" y="13358"/>
                  </a:cubicBezTo>
                  <a:cubicBezTo>
                    <a:pt x="119811" y="13310"/>
                    <a:pt x="119835" y="13290"/>
                    <a:pt x="119859" y="13290"/>
                  </a:cubicBezTo>
                  <a:cubicBezTo>
                    <a:pt x="119887" y="13290"/>
                    <a:pt x="119914" y="13317"/>
                    <a:pt x="119942" y="13358"/>
                  </a:cubicBezTo>
                  <a:cubicBezTo>
                    <a:pt x="119968" y="13384"/>
                    <a:pt x="119993" y="13409"/>
                    <a:pt x="119993" y="13461"/>
                  </a:cubicBezTo>
                  <a:cubicBezTo>
                    <a:pt x="120117" y="13322"/>
                    <a:pt x="120176" y="13266"/>
                    <a:pt x="120270" y="13266"/>
                  </a:cubicBezTo>
                  <a:cubicBezTo>
                    <a:pt x="120332" y="13266"/>
                    <a:pt x="120410" y="13291"/>
                    <a:pt x="120534" y="13332"/>
                  </a:cubicBezTo>
                  <a:cubicBezTo>
                    <a:pt x="120534" y="13332"/>
                    <a:pt x="120560" y="13332"/>
                    <a:pt x="120560" y="13358"/>
                  </a:cubicBezTo>
                  <a:lnTo>
                    <a:pt x="120894" y="13358"/>
                  </a:lnTo>
                  <a:cubicBezTo>
                    <a:pt x="120997" y="13384"/>
                    <a:pt x="120971" y="13487"/>
                    <a:pt x="121049" y="13512"/>
                  </a:cubicBezTo>
                  <a:lnTo>
                    <a:pt x="121100" y="13487"/>
                  </a:lnTo>
                  <a:cubicBezTo>
                    <a:pt x="121152" y="13461"/>
                    <a:pt x="121177" y="13384"/>
                    <a:pt x="121229" y="13358"/>
                  </a:cubicBezTo>
                  <a:cubicBezTo>
                    <a:pt x="121435" y="13306"/>
                    <a:pt x="121641" y="13255"/>
                    <a:pt x="121847" y="13255"/>
                  </a:cubicBezTo>
                  <a:cubicBezTo>
                    <a:pt x="121975" y="13255"/>
                    <a:pt x="122052" y="13255"/>
                    <a:pt x="122104" y="13101"/>
                  </a:cubicBezTo>
                  <a:cubicBezTo>
                    <a:pt x="122136" y="13047"/>
                    <a:pt x="122169" y="13024"/>
                    <a:pt x="122205" y="13024"/>
                  </a:cubicBezTo>
                  <a:cubicBezTo>
                    <a:pt x="122255" y="13024"/>
                    <a:pt x="122312" y="13067"/>
                    <a:pt x="122387" y="13126"/>
                  </a:cubicBezTo>
                  <a:cubicBezTo>
                    <a:pt x="122516" y="13126"/>
                    <a:pt x="122567" y="13255"/>
                    <a:pt x="122644" y="13332"/>
                  </a:cubicBezTo>
                  <a:lnTo>
                    <a:pt x="122644" y="13358"/>
                  </a:lnTo>
                  <a:cubicBezTo>
                    <a:pt x="122670" y="13384"/>
                    <a:pt x="122696" y="13384"/>
                    <a:pt x="122722" y="13409"/>
                  </a:cubicBezTo>
                  <a:lnTo>
                    <a:pt x="122979" y="13435"/>
                  </a:lnTo>
                  <a:cubicBezTo>
                    <a:pt x="123031" y="13435"/>
                    <a:pt x="123082" y="13461"/>
                    <a:pt x="123108" y="13512"/>
                  </a:cubicBezTo>
                  <a:cubicBezTo>
                    <a:pt x="123133" y="13487"/>
                    <a:pt x="123159" y="13461"/>
                    <a:pt x="123185" y="13435"/>
                  </a:cubicBezTo>
                  <a:lnTo>
                    <a:pt x="123262" y="13358"/>
                  </a:lnTo>
                  <a:lnTo>
                    <a:pt x="123365" y="13435"/>
                  </a:lnTo>
                  <a:lnTo>
                    <a:pt x="123571" y="13435"/>
                  </a:lnTo>
                  <a:cubicBezTo>
                    <a:pt x="123713" y="13409"/>
                    <a:pt x="123848" y="13397"/>
                    <a:pt x="123983" y="13397"/>
                  </a:cubicBezTo>
                  <a:cubicBezTo>
                    <a:pt x="124118" y="13397"/>
                    <a:pt x="124253" y="13409"/>
                    <a:pt x="124395" y="13435"/>
                  </a:cubicBezTo>
                  <a:cubicBezTo>
                    <a:pt x="124446" y="13435"/>
                    <a:pt x="124498" y="13461"/>
                    <a:pt x="124498" y="13512"/>
                  </a:cubicBezTo>
                  <a:cubicBezTo>
                    <a:pt x="124575" y="13487"/>
                    <a:pt x="124626" y="13461"/>
                    <a:pt x="124652" y="13409"/>
                  </a:cubicBezTo>
                  <a:cubicBezTo>
                    <a:pt x="124662" y="13393"/>
                    <a:pt x="124673" y="13385"/>
                    <a:pt x="124684" y="13385"/>
                  </a:cubicBezTo>
                  <a:cubicBezTo>
                    <a:pt x="124814" y="13385"/>
                    <a:pt x="125005" y="14387"/>
                    <a:pt x="125218" y="14387"/>
                  </a:cubicBezTo>
                  <a:lnTo>
                    <a:pt x="125373" y="14387"/>
                  </a:lnTo>
                  <a:cubicBezTo>
                    <a:pt x="125398" y="14336"/>
                    <a:pt x="125476" y="14310"/>
                    <a:pt x="125527" y="14310"/>
                  </a:cubicBezTo>
                  <a:lnTo>
                    <a:pt x="125604" y="14310"/>
                  </a:lnTo>
                  <a:lnTo>
                    <a:pt x="125682" y="14233"/>
                  </a:lnTo>
                  <a:cubicBezTo>
                    <a:pt x="125733" y="14104"/>
                    <a:pt x="125733" y="14104"/>
                    <a:pt x="125913" y="14079"/>
                  </a:cubicBezTo>
                  <a:cubicBezTo>
                    <a:pt x="125939" y="14053"/>
                    <a:pt x="125965" y="14027"/>
                    <a:pt x="125990" y="14001"/>
                  </a:cubicBezTo>
                  <a:lnTo>
                    <a:pt x="126093" y="13924"/>
                  </a:lnTo>
                  <a:cubicBezTo>
                    <a:pt x="126110" y="13875"/>
                    <a:pt x="126157" y="13857"/>
                    <a:pt x="126209" y="13857"/>
                  </a:cubicBezTo>
                  <a:cubicBezTo>
                    <a:pt x="126239" y="13857"/>
                    <a:pt x="126271" y="13863"/>
                    <a:pt x="126299" y="13873"/>
                  </a:cubicBezTo>
                  <a:cubicBezTo>
                    <a:pt x="126377" y="13924"/>
                    <a:pt x="126454" y="13924"/>
                    <a:pt x="126531" y="13924"/>
                  </a:cubicBezTo>
                  <a:cubicBezTo>
                    <a:pt x="126582" y="13821"/>
                    <a:pt x="126685" y="13770"/>
                    <a:pt x="126788" y="13770"/>
                  </a:cubicBezTo>
                  <a:cubicBezTo>
                    <a:pt x="126788" y="13752"/>
                    <a:pt x="126788" y="13734"/>
                    <a:pt x="126788" y="13716"/>
                  </a:cubicBezTo>
                  <a:lnTo>
                    <a:pt x="126788" y="13716"/>
                  </a:lnTo>
                  <a:cubicBezTo>
                    <a:pt x="126838" y="13712"/>
                    <a:pt x="126890" y="13705"/>
                    <a:pt x="126943" y="13705"/>
                  </a:cubicBezTo>
                  <a:cubicBezTo>
                    <a:pt x="127014" y="13705"/>
                    <a:pt x="127084" y="13718"/>
                    <a:pt x="127149" y="13770"/>
                  </a:cubicBezTo>
                  <a:cubicBezTo>
                    <a:pt x="127184" y="13794"/>
                    <a:pt x="127215" y="13812"/>
                    <a:pt x="127239" y="13812"/>
                  </a:cubicBezTo>
                  <a:cubicBezTo>
                    <a:pt x="127268" y="13812"/>
                    <a:pt x="127289" y="13787"/>
                    <a:pt x="127303" y="13718"/>
                  </a:cubicBezTo>
                  <a:cubicBezTo>
                    <a:pt x="127303" y="13590"/>
                    <a:pt x="127277" y="13538"/>
                    <a:pt x="127380" y="13487"/>
                  </a:cubicBezTo>
                  <a:cubicBezTo>
                    <a:pt x="127406" y="13461"/>
                    <a:pt x="127432" y="13409"/>
                    <a:pt x="127458" y="13409"/>
                  </a:cubicBezTo>
                  <a:cubicBezTo>
                    <a:pt x="127586" y="13409"/>
                    <a:pt x="127689" y="13384"/>
                    <a:pt x="127818" y="13358"/>
                  </a:cubicBezTo>
                  <a:cubicBezTo>
                    <a:pt x="127831" y="13345"/>
                    <a:pt x="127857" y="13339"/>
                    <a:pt x="127882" y="13339"/>
                  </a:cubicBezTo>
                  <a:cubicBezTo>
                    <a:pt x="127908" y="13339"/>
                    <a:pt x="127934" y="13345"/>
                    <a:pt x="127947" y="13358"/>
                  </a:cubicBezTo>
                  <a:cubicBezTo>
                    <a:pt x="128172" y="13426"/>
                    <a:pt x="128279" y="14125"/>
                    <a:pt x="128319" y="14125"/>
                  </a:cubicBezTo>
                  <a:cubicBezTo>
                    <a:pt x="128325" y="14125"/>
                    <a:pt x="128329" y="14111"/>
                    <a:pt x="128333" y="14079"/>
                  </a:cubicBezTo>
                  <a:cubicBezTo>
                    <a:pt x="128369" y="13915"/>
                    <a:pt x="128444" y="13828"/>
                    <a:pt x="128549" y="13828"/>
                  </a:cubicBezTo>
                  <a:cubicBezTo>
                    <a:pt x="128592" y="13828"/>
                    <a:pt x="128640" y="13843"/>
                    <a:pt x="128693" y="13873"/>
                  </a:cubicBezTo>
                  <a:cubicBezTo>
                    <a:pt x="128753" y="13909"/>
                    <a:pt x="128785" y="13928"/>
                    <a:pt x="128812" y="13928"/>
                  </a:cubicBezTo>
                  <a:cubicBezTo>
                    <a:pt x="128844" y="13928"/>
                    <a:pt x="128870" y="13902"/>
                    <a:pt x="128925" y="13847"/>
                  </a:cubicBezTo>
                  <a:cubicBezTo>
                    <a:pt x="128950" y="13796"/>
                    <a:pt x="128976" y="13770"/>
                    <a:pt x="129002" y="13718"/>
                  </a:cubicBezTo>
                  <a:lnTo>
                    <a:pt x="129079" y="13641"/>
                  </a:lnTo>
                  <a:lnTo>
                    <a:pt x="129182" y="13564"/>
                  </a:lnTo>
                  <a:cubicBezTo>
                    <a:pt x="129201" y="13526"/>
                    <a:pt x="129234" y="13502"/>
                    <a:pt x="129280" y="13502"/>
                  </a:cubicBezTo>
                  <a:cubicBezTo>
                    <a:pt x="129297" y="13502"/>
                    <a:pt x="129316" y="13505"/>
                    <a:pt x="129337" y="13512"/>
                  </a:cubicBezTo>
                  <a:cubicBezTo>
                    <a:pt x="129349" y="13461"/>
                    <a:pt x="129369" y="13435"/>
                    <a:pt x="129391" y="13435"/>
                  </a:cubicBezTo>
                  <a:cubicBezTo>
                    <a:pt x="129414" y="13435"/>
                    <a:pt x="129439" y="13461"/>
                    <a:pt x="129465" y="13512"/>
                  </a:cubicBezTo>
                  <a:cubicBezTo>
                    <a:pt x="129517" y="13590"/>
                    <a:pt x="129568" y="13590"/>
                    <a:pt x="129465" y="13667"/>
                  </a:cubicBezTo>
                  <a:lnTo>
                    <a:pt x="129388" y="13693"/>
                  </a:lnTo>
                  <a:lnTo>
                    <a:pt x="129285" y="13718"/>
                  </a:lnTo>
                  <a:cubicBezTo>
                    <a:pt x="129285" y="13821"/>
                    <a:pt x="129311" y="13898"/>
                    <a:pt x="129234" y="13976"/>
                  </a:cubicBezTo>
                  <a:cubicBezTo>
                    <a:pt x="129234" y="14079"/>
                    <a:pt x="129234" y="14182"/>
                    <a:pt x="129388" y="14207"/>
                  </a:cubicBezTo>
                  <a:cubicBezTo>
                    <a:pt x="129465" y="14207"/>
                    <a:pt x="129542" y="14259"/>
                    <a:pt x="129542" y="14336"/>
                  </a:cubicBezTo>
                  <a:cubicBezTo>
                    <a:pt x="129568" y="14387"/>
                    <a:pt x="129594" y="14465"/>
                    <a:pt x="129620" y="14516"/>
                  </a:cubicBezTo>
                  <a:cubicBezTo>
                    <a:pt x="129671" y="14465"/>
                    <a:pt x="129697" y="14413"/>
                    <a:pt x="129697" y="14362"/>
                  </a:cubicBezTo>
                  <a:cubicBezTo>
                    <a:pt x="129712" y="14271"/>
                    <a:pt x="129727" y="14234"/>
                    <a:pt x="129763" y="14234"/>
                  </a:cubicBezTo>
                  <a:cubicBezTo>
                    <a:pt x="129788" y="14234"/>
                    <a:pt x="129824" y="14253"/>
                    <a:pt x="129877" y="14285"/>
                  </a:cubicBezTo>
                  <a:cubicBezTo>
                    <a:pt x="129923" y="14303"/>
                    <a:pt x="129952" y="14311"/>
                    <a:pt x="129973" y="14311"/>
                  </a:cubicBezTo>
                  <a:cubicBezTo>
                    <a:pt x="130012" y="14311"/>
                    <a:pt x="130024" y="14283"/>
                    <a:pt x="130057" y="14233"/>
                  </a:cubicBezTo>
                  <a:cubicBezTo>
                    <a:pt x="130109" y="14156"/>
                    <a:pt x="130134" y="14156"/>
                    <a:pt x="130160" y="14130"/>
                  </a:cubicBezTo>
                  <a:lnTo>
                    <a:pt x="130237" y="14053"/>
                  </a:lnTo>
                  <a:cubicBezTo>
                    <a:pt x="130282" y="13918"/>
                    <a:pt x="130347" y="13842"/>
                    <a:pt x="130482" y="13842"/>
                  </a:cubicBezTo>
                  <a:cubicBezTo>
                    <a:pt x="130502" y="13842"/>
                    <a:pt x="130523" y="13844"/>
                    <a:pt x="130546" y="13847"/>
                  </a:cubicBezTo>
                  <a:lnTo>
                    <a:pt x="130572" y="13847"/>
                  </a:lnTo>
                  <a:cubicBezTo>
                    <a:pt x="130623" y="13847"/>
                    <a:pt x="130649" y="13847"/>
                    <a:pt x="130675" y="13898"/>
                  </a:cubicBezTo>
                  <a:cubicBezTo>
                    <a:pt x="130675" y="13976"/>
                    <a:pt x="130623" y="13976"/>
                    <a:pt x="130598" y="14001"/>
                  </a:cubicBezTo>
                  <a:lnTo>
                    <a:pt x="130546" y="14104"/>
                  </a:lnTo>
                  <a:cubicBezTo>
                    <a:pt x="130546" y="14104"/>
                    <a:pt x="130546" y="14130"/>
                    <a:pt x="130546" y="14156"/>
                  </a:cubicBezTo>
                  <a:cubicBezTo>
                    <a:pt x="130572" y="14207"/>
                    <a:pt x="130546" y="14310"/>
                    <a:pt x="130469" y="14336"/>
                  </a:cubicBezTo>
                  <a:cubicBezTo>
                    <a:pt x="130469" y="14362"/>
                    <a:pt x="130418" y="14387"/>
                    <a:pt x="130366" y="14387"/>
                  </a:cubicBezTo>
                  <a:lnTo>
                    <a:pt x="130263" y="14387"/>
                  </a:lnTo>
                  <a:lnTo>
                    <a:pt x="130083" y="14568"/>
                  </a:lnTo>
                  <a:lnTo>
                    <a:pt x="130006" y="14568"/>
                  </a:lnTo>
                  <a:lnTo>
                    <a:pt x="130006" y="14619"/>
                  </a:lnTo>
                  <a:cubicBezTo>
                    <a:pt x="130006" y="14645"/>
                    <a:pt x="129877" y="14671"/>
                    <a:pt x="129928" y="14748"/>
                  </a:cubicBezTo>
                  <a:cubicBezTo>
                    <a:pt x="130006" y="14851"/>
                    <a:pt x="130031" y="14979"/>
                    <a:pt x="130006" y="15108"/>
                  </a:cubicBezTo>
                  <a:lnTo>
                    <a:pt x="130160" y="15108"/>
                  </a:lnTo>
                  <a:cubicBezTo>
                    <a:pt x="130160" y="15031"/>
                    <a:pt x="130186" y="14979"/>
                    <a:pt x="130263" y="14954"/>
                  </a:cubicBezTo>
                  <a:cubicBezTo>
                    <a:pt x="130263" y="14928"/>
                    <a:pt x="130289" y="14902"/>
                    <a:pt x="130340" y="14876"/>
                  </a:cubicBezTo>
                  <a:cubicBezTo>
                    <a:pt x="130340" y="14851"/>
                    <a:pt x="130366" y="14825"/>
                    <a:pt x="130418" y="14799"/>
                  </a:cubicBezTo>
                  <a:cubicBezTo>
                    <a:pt x="130418" y="14774"/>
                    <a:pt x="130443" y="14748"/>
                    <a:pt x="130495" y="14748"/>
                  </a:cubicBezTo>
                  <a:cubicBezTo>
                    <a:pt x="130520" y="14748"/>
                    <a:pt x="130546" y="14774"/>
                    <a:pt x="130546" y="14825"/>
                  </a:cubicBezTo>
                  <a:cubicBezTo>
                    <a:pt x="130546" y="14876"/>
                    <a:pt x="130546" y="14902"/>
                    <a:pt x="130495" y="14954"/>
                  </a:cubicBezTo>
                  <a:cubicBezTo>
                    <a:pt x="130469" y="14979"/>
                    <a:pt x="130443" y="15005"/>
                    <a:pt x="130418" y="15031"/>
                  </a:cubicBezTo>
                  <a:cubicBezTo>
                    <a:pt x="130392" y="15057"/>
                    <a:pt x="130340" y="15082"/>
                    <a:pt x="130315" y="15082"/>
                  </a:cubicBezTo>
                  <a:lnTo>
                    <a:pt x="130263" y="15082"/>
                  </a:lnTo>
                  <a:cubicBezTo>
                    <a:pt x="130289" y="15160"/>
                    <a:pt x="130340" y="15237"/>
                    <a:pt x="130392" y="15263"/>
                  </a:cubicBezTo>
                  <a:cubicBezTo>
                    <a:pt x="130415" y="15280"/>
                    <a:pt x="130434" y="15287"/>
                    <a:pt x="130451" y="15287"/>
                  </a:cubicBezTo>
                  <a:cubicBezTo>
                    <a:pt x="130508" y="15287"/>
                    <a:pt x="130532" y="15205"/>
                    <a:pt x="130572" y="15185"/>
                  </a:cubicBezTo>
                  <a:cubicBezTo>
                    <a:pt x="130649" y="15185"/>
                    <a:pt x="130726" y="15160"/>
                    <a:pt x="130804" y="15134"/>
                  </a:cubicBezTo>
                  <a:cubicBezTo>
                    <a:pt x="130812" y="15132"/>
                    <a:pt x="130821" y="15125"/>
                    <a:pt x="130829" y="15113"/>
                  </a:cubicBezTo>
                  <a:lnTo>
                    <a:pt x="130829" y="15113"/>
                  </a:lnTo>
                  <a:cubicBezTo>
                    <a:pt x="130827" y="15509"/>
                    <a:pt x="130822" y="16178"/>
                    <a:pt x="130804" y="16215"/>
                  </a:cubicBezTo>
                  <a:cubicBezTo>
                    <a:pt x="130806" y="16216"/>
                    <a:pt x="130808" y="16216"/>
                    <a:pt x="130810" y="16216"/>
                  </a:cubicBezTo>
                  <a:cubicBezTo>
                    <a:pt x="130911" y="16216"/>
                    <a:pt x="131012" y="15005"/>
                    <a:pt x="131138" y="15005"/>
                  </a:cubicBezTo>
                  <a:cubicBezTo>
                    <a:pt x="131164" y="14954"/>
                    <a:pt x="131215" y="14928"/>
                    <a:pt x="131267" y="14928"/>
                  </a:cubicBezTo>
                  <a:lnTo>
                    <a:pt x="131344" y="14851"/>
                  </a:lnTo>
                  <a:cubicBezTo>
                    <a:pt x="131344" y="14825"/>
                    <a:pt x="131344" y="14799"/>
                    <a:pt x="131344" y="14774"/>
                  </a:cubicBezTo>
                  <a:cubicBezTo>
                    <a:pt x="131357" y="14735"/>
                    <a:pt x="131376" y="14716"/>
                    <a:pt x="131402" y="14716"/>
                  </a:cubicBezTo>
                  <a:cubicBezTo>
                    <a:pt x="131428" y="14716"/>
                    <a:pt x="131460" y="14735"/>
                    <a:pt x="131499" y="14774"/>
                  </a:cubicBezTo>
                  <a:cubicBezTo>
                    <a:pt x="131524" y="14799"/>
                    <a:pt x="131576" y="14851"/>
                    <a:pt x="131550" y="14902"/>
                  </a:cubicBezTo>
                  <a:cubicBezTo>
                    <a:pt x="131627" y="14979"/>
                    <a:pt x="131627" y="15031"/>
                    <a:pt x="131550" y="15057"/>
                  </a:cubicBezTo>
                  <a:lnTo>
                    <a:pt x="131473" y="15057"/>
                  </a:lnTo>
                  <a:lnTo>
                    <a:pt x="131473" y="15134"/>
                  </a:lnTo>
                  <a:cubicBezTo>
                    <a:pt x="131473" y="15185"/>
                    <a:pt x="131447" y="15211"/>
                    <a:pt x="131396" y="15211"/>
                  </a:cubicBezTo>
                  <a:cubicBezTo>
                    <a:pt x="131396" y="15263"/>
                    <a:pt x="131370" y="15288"/>
                    <a:pt x="131318" y="15314"/>
                  </a:cubicBezTo>
                  <a:cubicBezTo>
                    <a:pt x="131370" y="15366"/>
                    <a:pt x="131421" y="15391"/>
                    <a:pt x="131499" y="15391"/>
                  </a:cubicBezTo>
                  <a:lnTo>
                    <a:pt x="131576" y="15468"/>
                  </a:lnTo>
                  <a:lnTo>
                    <a:pt x="131962" y="15546"/>
                  </a:lnTo>
                  <a:cubicBezTo>
                    <a:pt x="131988" y="15443"/>
                    <a:pt x="132116" y="15443"/>
                    <a:pt x="132168" y="15391"/>
                  </a:cubicBezTo>
                  <a:cubicBezTo>
                    <a:pt x="132239" y="15320"/>
                    <a:pt x="132319" y="15304"/>
                    <a:pt x="132397" y="15304"/>
                  </a:cubicBezTo>
                  <a:cubicBezTo>
                    <a:pt x="132460" y="15304"/>
                    <a:pt x="132522" y="15314"/>
                    <a:pt x="132580" y="15314"/>
                  </a:cubicBezTo>
                  <a:lnTo>
                    <a:pt x="132657" y="15314"/>
                  </a:lnTo>
                  <a:cubicBezTo>
                    <a:pt x="132657" y="15288"/>
                    <a:pt x="132657" y="15263"/>
                    <a:pt x="132657" y="15237"/>
                  </a:cubicBezTo>
                  <a:cubicBezTo>
                    <a:pt x="132502" y="15185"/>
                    <a:pt x="132502" y="15185"/>
                    <a:pt x="132580" y="15082"/>
                  </a:cubicBezTo>
                  <a:cubicBezTo>
                    <a:pt x="132640" y="14977"/>
                    <a:pt x="132673" y="14925"/>
                    <a:pt x="132732" y="14925"/>
                  </a:cubicBezTo>
                  <a:cubicBezTo>
                    <a:pt x="132774" y="14925"/>
                    <a:pt x="132828" y="14952"/>
                    <a:pt x="132914" y="15005"/>
                  </a:cubicBezTo>
                  <a:lnTo>
                    <a:pt x="132991" y="15057"/>
                  </a:lnTo>
                  <a:lnTo>
                    <a:pt x="133017" y="15057"/>
                  </a:lnTo>
                  <a:cubicBezTo>
                    <a:pt x="133043" y="15005"/>
                    <a:pt x="133069" y="14928"/>
                    <a:pt x="133043" y="14851"/>
                  </a:cubicBezTo>
                  <a:cubicBezTo>
                    <a:pt x="133069" y="14799"/>
                    <a:pt x="133146" y="14748"/>
                    <a:pt x="133197" y="14748"/>
                  </a:cubicBezTo>
                  <a:cubicBezTo>
                    <a:pt x="133262" y="14709"/>
                    <a:pt x="133294" y="14690"/>
                    <a:pt x="133326" y="14690"/>
                  </a:cubicBezTo>
                  <a:cubicBezTo>
                    <a:pt x="133358" y="14690"/>
                    <a:pt x="133390" y="14709"/>
                    <a:pt x="133455" y="14748"/>
                  </a:cubicBezTo>
                  <a:lnTo>
                    <a:pt x="133532" y="14825"/>
                  </a:lnTo>
                  <a:lnTo>
                    <a:pt x="133455" y="14928"/>
                  </a:lnTo>
                  <a:cubicBezTo>
                    <a:pt x="133455" y="14954"/>
                    <a:pt x="133455" y="14954"/>
                    <a:pt x="133455" y="14979"/>
                  </a:cubicBezTo>
                  <a:cubicBezTo>
                    <a:pt x="133480" y="14979"/>
                    <a:pt x="133506" y="15005"/>
                    <a:pt x="133532" y="15005"/>
                  </a:cubicBezTo>
                  <a:lnTo>
                    <a:pt x="133841" y="15005"/>
                  </a:lnTo>
                  <a:cubicBezTo>
                    <a:pt x="133918" y="15005"/>
                    <a:pt x="133969" y="15031"/>
                    <a:pt x="133995" y="15082"/>
                  </a:cubicBezTo>
                  <a:cubicBezTo>
                    <a:pt x="134032" y="15082"/>
                    <a:pt x="134067" y="15085"/>
                    <a:pt x="134100" y="15085"/>
                  </a:cubicBezTo>
                  <a:cubicBezTo>
                    <a:pt x="134183" y="15085"/>
                    <a:pt x="134256" y="15071"/>
                    <a:pt x="134330" y="14979"/>
                  </a:cubicBezTo>
                  <a:cubicBezTo>
                    <a:pt x="134345" y="14965"/>
                    <a:pt x="134360" y="14950"/>
                    <a:pt x="134374" y="14950"/>
                  </a:cubicBezTo>
                  <a:cubicBezTo>
                    <a:pt x="134385" y="14950"/>
                    <a:pt x="134396" y="14958"/>
                    <a:pt x="134407" y="14979"/>
                  </a:cubicBezTo>
                  <a:cubicBezTo>
                    <a:pt x="134484" y="15057"/>
                    <a:pt x="134536" y="15134"/>
                    <a:pt x="134639" y="15160"/>
                  </a:cubicBezTo>
                  <a:cubicBezTo>
                    <a:pt x="134664" y="15160"/>
                    <a:pt x="134690" y="15211"/>
                    <a:pt x="134690" y="15237"/>
                  </a:cubicBezTo>
                  <a:cubicBezTo>
                    <a:pt x="134742" y="15237"/>
                    <a:pt x="134767" y="15288"/>
                    <a:pt x="134793" y="15314"/>
                  </a:cubicBezTo>
                  <a:cubicBezTo>
                    <a:pt x="134896" y="15288"/>
                    <a:pt x="134999" y="15237"/>
                    <a:pt x="135025" y="15108"/>
                  </a:cubicBezTo>
                  <a:cubicBezTo>
                    <a:pt x="135050" y="15005"/>
                    <a:pt x="135128" y="14928"/>
                    <a:pt x="135231" y="14902"/>
                  </a:cubicBezTo>
                  <a:cubicBezTo>
                    <a:pt x="135258" y="14888"/>
                    <a:pt x="135282" y="14882"/>
                    <a:pt x="135303" y="14882"/>
                  </a:cubicBezTo>
                  <a:cubicBezTo>
                    <a:pt x="135359" y="14882"/>
                    <a:pt x="135392" y="14930"/>
                    <a:pt x="135411" y="15005"/>
                  </a:cubicBezTo>
                  <a:cubicBezTo>
                    <a:pt x="135437" y="15005"/>
                    <a:pt x="135488" y="15031"/>
                    <a:pt x="135488" y="15082"/>
                  </a:cubicBezTo>
                  <a:cubicBezTo>
                    <a:pt x="135565" y="15031"/>
                    <a:pt x="135591" y="14902"/>
                    <a:pt x="135694" y="14902"/>
                  </a:cubicBezTo>
                  <a:cubicBezTo>
                    <a:pt x="135977" y="14902"/>
                    <a:pt x="136260" y="14876"/>
                    <a:pt x="136518" y="14825"/>
                  </a:cubicBezTo>
                  <a:cubicBezTo>
                    <a:pt x="136564" y="14848"/>
                    <a:pt x="136609" y="14858"/>
                    <a:pt x="136651" y="14858"/>
                  </a:cubicBezTo>
                  <a:cubicBezTo>
                    <a:pt x="136748" y="14858"/>
                    <a:pt x="136832" y="14809"/>
                    <a:pt x="136904" y="14774"/>
                  </a:cubicBezTo>
                  <a:cubicBezTo>
                    <a:pt x="136923" y="14716"/>
                    <a:pt x="136957" y="14687"/>
                    <a:pt x="137005" y="14687"/>
                  </a:cubicBezTo>
                  <a:cubicBezTo>
                    <a:pt x="137021" y="14687"/>
                    <a:pt x="137039" y="14690"/>
                    <a:pt x="137058" y="14696"/>
                  </a:cubicBezTo>
                  <a:cubicBezTo>
                    <a:pt x="137110" y="14709"/>
                    <a:pt x="137167" y="14716"/>
                    <a:pt x="137229" y="14716"/>
                  </a:cubicBezTo>
                  <a:cubicBezTo>
                    <a:pt x="137290" y="14716"/>
                    <a:pt x="137354" y="14709"/>
                    <a:pt x="137418" y="14696"/>
                  </a:cubicBezTo>
                  <a:cubicBezTo>
                    <a:pt x="137444" y="14683"/>
                    <a:pt x="137463" y="14677"/>
                    <a:pt x="137483" y="14677"/>
                  </a:cubicBezTo>
                  <a:cubicBezTo>
                    <a:pt x="137502" y="14677"/>
                    <a:pt x="137521" y="14683"/>
                    <a:pt x="137547" y="14696"/>
                  </a:cubicBezTo>
                  <a:cubicBezTo>
                    <a:pt x="137547" y="14654"/>
                    <a:pt x="137564" y="14612"/>
                    <a:pt x="137585" y="14612"/>
                  </a:cubicBezTo>
                  <a:cubicBezTo>
                    <a:pt x="137589" y="14612"/>
                    <a:pt x="137594" y="14614"/>
                    <a:pt x="137599" y="14619"/>
                  </a:cubicBezTo>
                  <a:cubicBezTo>
                    <a:pt x="137663" y="14632"/>
                    <a:pt x="137727" y="14638"/>
                    <a:pt x="137792" y="14638"/>
                  </a:cubicBezTo>
                  <a:cubicBezTo>
                    <a:pt x="137856" y="14638"/>
                    <a:pt x="137920" y="14632"/>
                    <a:pt x="137985" y="14619"/>
                  </a:cubicBezTo>
                  <a:cubicBezTo>
                    <a:pt x="138010" y="14619"/>
                    <a:pt x="138036" y="14645"/>
                    <a:pt x="138062" y="14671"/>
                  </a:cubicBezTo>
                  <a:lnTo>
                    <a:pt x="138165" y="14671"/>
                  </a:lnTo>
                  <a:cubicBezTo>
                    <a:pt x="138165" y="14593"/>
                    <a:pt x="138242" y="14516"/>
                    <a:pt x="138345" y="14516"/>
                  </a:cubicBezTo>
                  <a:cubicBezTo>
                    <a:pt x="138379" y="14516"/>
                    <a:pt x="138414" y="14513"/>
                    <a:pt x="138446" y="14513"/>
                  </a:cubicBezTo>
                  <a:cubicBezTo>
                    <a:pt x="138511" y="14513"/>
                    <a:pt x="138568" y="14525"/>
                    <a:pt x="138602" y="14593"/>
                  </a:cubicBezTo>
                  <a:lnTo>
                    <a:pt x="138860" y="14593"/>
                  </a:lnTo>
                  <a:cubicBezTo>
                    <a:pt x="138911" y="14387"/>
                    <a:pt x="139091" y="14413"/>
                    <a:pt x="139220" y="14387"/>
                  </a:cubicBezTo>
                  <a:cubicBezTo>
                    <a:pt x="139238" y="14376"/>
                    <a:pt x="139252" y="14371"/>
                    <a:pt x="139263" y="14371"/>
                  </a:cubicBezTo>
                  <a:cubicBezTo>
                    <a:pt x="139300" y="14371"/>
                    <a:pt x="139309" y="14425"/>
                    <a:pt x="139349" y="14465"/>
                  </a:cubicBezTo>
                  <a:cubicBezTo>
                    <a:pt x="139375" y="14465"/>
                    <a:pt x="139375" y="14490"/>
                    <a:pt x="139400" y="14490"/>
                  </a:cubicBezTo>
                  <a:cubicBezTo>
                    <a:pt x="139452" y="14619"/>
                    <a:pt x="139400" y="14722"/>
                    <a:pt x="139555" y="14748"/>
                  </a:cubicBezTo>
                  <a:cubicBezTo>
                    <a:pt x="139555" y="14593"/>
                    <a:pt x="139683" y="14439"/>
                    <a:pt x="139838" y="14413"/>
                  </a:cubicBezTo>
                  <a:cubicBezTo>
                    <a:pt x="139869" y="14404"/>
                    <a:pt x="139901" y="14400"/>
                    <a:pt x="139931" y="14400"/>
                  </a:cubicBezTo>
                  <a:cubicBezTo>
                    <a:pt x="140076" y="14400"/>
                    <a:pt x="140203" y="14496"/>
                    <a:pt x="140224" y="14645"/>
                  </a:cubicBezTo>
                  <a:cubicBezTo>
                    <a:pt x="140224" y="14645"/>
                    <a:pt x="140250" y="14671"/>
                    <a:pt x="140250" y="14671"/>
                  </a:cubicBezTo>
                  <a:cubicBezTo>
                    <a:pt x="140301" y="14568"/>
                    <a:pt x="140404" y="14490"/>
                    <a:pt x="140533" y="14490"/>
                  </a:cubicBezTo>
                  <a:lnTo>
                    <a:pt x="140945" y="14490"/>
                  </a:lnTo>
                  <a:cubicBezTo>
                    <a:pt x="141073" y="14490"/>
                    <a:pt x="141176" y="14336"/>
                    <a:pt x="141305" y="14285"/>
                  </a:cubicBezTo>
                  <a:lnTo>
                    <a:pt x="141356" y="14285"/>
                  </a:lnTo>
                  <a:cubicBezTo>
                    <a:pt x="141356" y="14285"/>
                    <a:pt x="141382" y="14259"/>
                    <a:pt x="141408" y="14233"/>
                  </a:cubicBezTo>
                  <a:cubicBezTo>
                    <a:pt x="141437" y="14216"/>
                    <a:pt x="141469" y="14210"/>
                    <a:pt x="141502" y="14210"/>
                  </a:cubicBezTo>
                  <a:cubicBezTo>
                    <a:pt x="141562" y="14210"/>
                    <a:pt x="141628" y="14228"/>
                    <a:pt x="141693" y="14228"/>
                  </a:cubicBezTo>
                  <a:cubicBezTo>
                    <a:pt x="141754" y="14228"/>
                    <a:pt x="141814" y="14213"/>
                    <a:pt x="141871" y="14156"/>
                  </a:cubicBezTo>
                  <a:cubicBezTo>
                    <a:pt x="141871" y="14156"/>
                    <a:pt x="141948" y="14182"/>
                    <a:pt x="141974" y="14207"/>
                  </a:cubicBezTo>
                  <a:cubicBezTo>
                    <a:pt x="141995" y="14228"/>
                    <a:pt x="142033" y="14266"/>
                    <a:pt x="142074" y="14266"/>
                  </a:cubicBezTo>
                  <a:cubicBezTo>
                    <a:pt x="142083" y="14266"/>
                    <a:pt x="142093" y="14264"/>
                    <a:pt x="142103" y="14259"/>
                  </a:cubicBezTo>
                  <a:cubicBezTo>
                    <a:pt x="142257" y="14156"/>
                    <a:pt x="142463" y="14182"/>
                    <a:pt x="142592" y="14053"/>
                  </a:cubicBezTo>
                  <a:cubicBezTo>
                    <a:pt x="142592" y="14053"/>
                    <a:pt x="142618" y="14027"/>
                    <a:pt x="142643" y="14001"/>
                  </a:cubicBezTo>
                  <a:cubicBezTo>
                    <a:pt x="142849" y="13924"/>
                    <a:pt x="143055" y="13898"/>
                    <a:pt x="143287" y="13898"/>
                  </a:cubicBezTo>
                  <a:cubicBezTo>
                    <a:pt x="143313" y="13898"/>
                    <a:pt x="143313" y="13847"/>
                    <a:pt x="143338" y="13847"/>
                  </a:cubicBezTo>
                  <a:cubicBezTo>
                    <a:pt x="143368" y="13843"/>
                    <a:pt x="143398" y="13841"/>
                    <a:pt x="143426" y="13841"/>
                  </a:cubicBezTo>
                  <a:cubicBezTo>
                    <a:pt x="143569" y="13841"/>
                    <a:pt x="143694" y="13894"/>
                    <a:pt x="143802" y="14001"/>
                  </a:cubicBezTo>
                  <a:cubicBezTo>
                    <a:pt x="143939" y="13923"/>
                    <a:pt x="144092" y="13889"/>
                    <a:pt x="144248" y="13889"/>
                  </a:cubicBezTo>
                  <a:cubicBezTo>
                    <a:pt x="144296" y="13889"/>
                    <a:pt x="144345" y="13892"/>
                    <a:pt x="144394" y="13898"/>
                  </a:cubicBezTo>
                  <a:cubicBezTo>
                    <a:pt x="144429" y="13741"/>
                    <a:pt x="144440" y="13691"/>
                    <a:pt x="144508" y="13691"/>
                  </a:cubicBezTo>
                  <a:cubicBezTo>
                    <a:pt x="144540" y="13691"/>
                    <a:pt x="144585" y="13702"/>
                    <a:pt x="144651" y="13718"/>
                  </a:cubicBezTo>
                  <a:cubicBezTo>
                    <a:pt x="144831" y="13770"/>
                    <a:pt x="144857" y="13770"/>
                    <a:pt x="144908" y="14001"/>
                  </a:cubicBezTo>
                  <a:cubicBezTo>
                    <a:pt x="144986" y="13976"/>
                    <a:pt x="144986" y="13873"/>
                    <a:pt x="145037" y="13821"/>
                  </a:cubicBezTo>
                  <a:cubicBezTo>
                    <a:pt x="145079" y="13779"/>
                    <a:pt x="145138" y="13737"/>
                    <a:pt x="145201" y="13737"/>
                  </a:cubicBezTo>
                  <a:cubicBezTo>
                    <a:pt x="145215" y="13737"/>
                    <a:pt x="145229" y="13739"/>
                    <a:pt x="145243" y="13744"/>
                  </a:cubicBezTo>
                  <a:cubicBezTo>
                    <a:pt x="145243" y="13667"/>
                    <a:pt x="145320" y="13590"/>
                    <a:pt x="145423" y="13590"/>
                  </a:cubicBezTo>
                  <a:lnTo>
                    <a:pt x="145783" y="13590"/>
                  </a:lnTo>
                  <a:cubicBezTo>
                    <a:pt x="145938" y="13487"/>
                    <a:pt x="146144" y="13435"/>
                    <a:pt x="146324" y="13435"/>
                  </a:cubicBezTo>
                  <a:cubicBezTo>
                    <a:pt x="146350" y="13397"/>
                    <a:pt x="146375" y="13377"/>
                    <a:pt x="146401" y="13377"/>
                  </a:cubicBezTo>
                  <a:cubicBezTo>
                    <a:pt x="146427" y="13377"/>
                    <a:pt x="146453" y="13397"/>
                    <a:pt x="146478" y="13435"/>
                  </a:cubicBezTo>
                  <a:lnTo>
                    <a:pt x="146556" y="13512"/>
                  </a:lnTo>
                  <a:cubicBezTo>
                    <a:pt x="146633" y="13641"/>
                    <a:pt x="146659" y="13667"/>
                    <a:pt x="146556" y="13718"/>
                  </a:cubicBezTo>
                  <a:lnTo>
                    <a:pt x="146504" y="13744"/>
                  </a:lnTo>
                  <a:lnTo>
                    <a:pt x="146478" y="13744"/>
                  </a:lnTo>
                  <a:cubicBezTo>
                    <a:pt x="146456" y="13799"/>
                    <a:pt x="146425" y="13816"/>
                    <a:pt x="146391" y="13816"/>
                  </a:cubicBezTo>
                  <a:cubicBezTo>
                    <a:pt x="146344" y="13816"/>
                    <a:pt x="146291" y="13785"/>
                    <a:pt x="146247" y="13770"/>
                  </a:cubicBezTo>
                  <a:cubicBezTo>
                    <a:pt x="146221" y="13808"/>
                    <a:pt x="146195" y="13828"/>
                    <a:pt x="146170" y="13828"/>
                  </a:cubicBezTo>
                  <a:cubicBezTo>
                    <a:pt x="146144" y="13828"/>
                    <a:pt x="146118" y="13808"/>
                    <a:pt x="146092" y="13770"/>
                  </a:cubicBezTo>
                  <a:lnTo>
                    <a:pt x="146015" y="13770"/>
                  </a:lnTo>
                  <a:cubicBezTo>
                    <a:pt x="145964" y="13873"/>
                    <a:pt x="145783" y="13796"/>
                    <a:pt x="145758" y="13950"/>
                  </a:cubicBezTo>
                  <a:cubicBezTo>
                    <a:pt x="145886" y="13950"/>
                    <a:pt x="146015" y="13924"/>
                    <a:pt x="146144" y="13924"/>
                  </a:cubicBezTo>
                  <a:cubicBezTo>
                    <a:pt x="146171" y="13913"/>
                    <a:pt x="146200" y="13908"/>
                    <a:pt x="146229" y="13908"/>
                  </a:cubicBezTo>
                  <a:cubicBezTo>
                    <a:pt x="146335" y="13908"/>
                    <a:pt x="146443" y="13977"/>
                    <a:pt x="146504" y="14079"/>
                  </a:cubicBezTo>
                  <a:cubicBezTo>
                    <a:pt x="146514" y="14098"/>
                    <a:pt x="146530" y="14103"/>
                    <a:pt x="146550" y="14103"/>
                  </a:cubicBezTo>
                  <a:cubicBezTo>
                    <a:pt x="146571" y="14103"/>
                    <a:pt x="146597" y="14097"/>
                    <a:pt x="146621" y="14097"/>
                  </a:cubicBezTo>
                  <a:cubicBezTo>
                    <a:pt x="146634" y="14097"/>
                    <a:pt x="146647" y="14099"/>
                    <a:pt x="146659" y="14104"/>
                  </a:cubicBezTo>
                  <a:cubicBezTo>
                    <a:pt x="146710" y="13976"/>
                    <a:pt x="146813" y="13924"/>
                    <a:pt x="146942" y="13924"/>
                  </a:cubicBezTo>
                  <a:cubicBezTo>
                    <a:pt x="147070" y="13924"/>
                    <a:pt x="147173" y="13924"/>
                    <a:pt x="147302" y="13950"/>
                  </a:cubicBezTo>
                  <a:cubicBezTo>
                    <a:pt x="147302" y="13873"/>
                    <a:pt x="147379" y="13847"/>
                    <a:pt x="147431" y="13847"/>
                  </a:cubicBezTo>
                  <a:lnTo>
                    <a:pt x="147868" y="13847"/>
                  </a:lnTo>
                  <a:cubicBezTo>
                    <a:pt x="147898" y="13843"/>
                    <a:pt x="147929" y="13841"/>
                    <a:pt x="147960" y="13841"/>
                  </a:cubicBezTo>
                  <a:cubicBezTo>
                    <a:pt x="148116" y="13841"/>
                    <a:pt x="148280" y="13894"/>
                    <a:pt x="148409" y="14001"/>
                  </a:cubicBezTo>
                  <a:cubicBezTo>
                    <a:pt x="148495" y="14070"/>
                    <a:pt x="148592" y="14104"/>
                    <a:pt x="148693" y="14104"/>
                  </a:cubicBezTo>
                  <a:cubicBezTo>
                    <a:pt x="148743" y="14104"/>
                    <a:pt x="148795" y="14096"/>
                    <a:pt x="148846" y="14079"/>
                  </a:cubicBezTo>
                  <a:cubicBezTo>
                    <a:pt x="148898" y="14079"/>
                    <a:pt x="148949" y="14027"/>
                    <a:pt x="149027" y="14001"/>
                  </a:cubicBezTo>
                  <a:cubicBezTo>
                    <a:pt x="149078" y="14001"/>
                    <a:pt x="149129" y="14027"/>
                    <a:pt x="149129" y="14104"/>
                  </a:cubicBezTo>
                  <a:lnTo>
                    <a:pt x="149258" y="14104"/>
                  </a:lnTo>
                  <a:cubicBezTo>
                    <a:pt x="149361" y="14104"/>
                    <a:pt x="149413" y="14053"/>
                    <a:pt x="149464" y="13924"/>
                  </a:cubicBezTo>
                  <a:cubicBezTo>
                    <a:pt x="149516" y="13796"/>
                    <a:pt x="149773" y="13641"/>
                    <a:pt x="149696" y="13564"/>
                  </a:cubicBezTo>
                  <a:cubicBezTo>
                    <a:pt x="149683" y="13538"/>
                    <a:pt x="149667" y="13528"/>
                    <a:pt x="149649" y="13528"/>
                  </a:cubicBezTo>
                  <a:cubicBezTo>
                    <a:pt x="149594" y="13528"/>
                    <a:pt x="149522" y="13615"/>
                    <a:pt x="149464" y="13615"/>
                  </a:cubicBezTo>
                  <a:cubicBezTo>
                    <a:pt x="149445" y="13622"/>
                    <a:pt x="149427" y="13625"/>
                    <a:pt x="149411" y="13625"/>
                  </a:cubicBezTo>
                  <a:cubicBezTo>
                    <a:pt x="149363" y="13625"/>
                    <a:pt x="149329" y="13596"/>
                    <a:pt x="149310" y="13538"/>
                  </a:cubicBezTo>
                  <a:cubicBezTo>
                    <a:pt x="149310" y="13512"/>
                    <a:pt x="149310" y="13487"/>
                    <a:pt x="149310" y="13461"/>
                  </a:cubicBezTo>
                  <a:cubicBezTo>
                    <a:pt x="149323" y="13422"/>
                    <a:pt x="149348" y="13403"/>
                    <a:pt x="149377" y="13403"/>
                  </a:cubicBezTo>
                  <a:cubicBezTo>
                    <a:pt x="149406" y="13403"/>
                    <a:pt x="149438" y="13422"/>
                    <a:pt x="149464" y="13461"/>
                  </a:cubicBezTo>
                  <a:lnTo>
                    <a:pt x="149541" y="13461"/>
                  </a:lnTo>
                  <a:cubicBezTo>
                    <a:pt x="149593" y="13409"/>
                    <a:pt x="149657" y="13397"/>
                    <a:pt x="149728" y="13397"/>
                  </a:cubicBezTo>
                  <a:cubicBezTo>
                    <a:pt x="149799" y="13397"/>
                    <a:pt x="149876" y="13409"/>
                    <a:pt x="149953" y="13409"/>
                  </a:cubicBezTo>
                  <a:lnTo>
                    <a:pt x="150005" y="13409"/>
                  </a:lnTo>
                  <a:cubicBezTo>
                    <a:pt x="150005" y="13409"/>
                    <a:pt x="150030" y="13358"/>
                    <a:pt x="150056" y="13358"/>
                  </a:cubicBezTo>
                  <a:cubicBezTo>
                    <a:pt x="150056" y="13358"/>
                    <a:pt x="150056" y="13384"/>
                    <a:pt x="150056" y="13409"/>
                  </a:cubicBezTo>
                  <a:cubicBezTo>
                    <a:pt x="150173" y="13512"/>
                    <a:pt x="150265" y="13539"/>
                    <a:pt x="150370" y="13539"/>
                  </a:cubicBezTo>
                  <a:cubicBezTo>
                    <a:pt x="150450" y="13539"/>
                    <a:pt x="150537" y="13524"/>
                    <a:pt x="150648" y="13512"/>
                  </a:cubicBezTo>
                  <a:cubicBezTo>
                    <a:pt x="150725" y="13512"/>
                    <a:pt x="150725" y="13564"/>
                    <a:pt x="150802" y="13564"/>
                  </a:cubicBezTo>
                  <a:cubicBezTo>
                    <a:pt x="150854" y="13564"/>
                    <a:pt x="150880" y="13487"/>
                    <a:pt x="150931" y="13487"/>
                  </a:cubicBezTo>
                  <a:cubicBezTo>
                    <a:pt x="150983" y="13512"/>
                    <a:pt x="150983" y="13564"/>
                    <a:pt x="150983" y="13615"/>
                  </a:cubicBezTo>
                  <a:cubicBezTo>
                    <a:pt x="150957" y="13693"/>
                    <a:pt x="150880" y="13770"/>
                    <a:pt x="150802" y="13770"/>
                  </a:cubicBezTo>
                  <a:cubicBezTo>
                    <a:pt x="150777" y="13796"/>
                    <a:pt x="150777" y="13821"/>
                    <a:pt x="150802" y="13847"/>
                  </a:cubicBezTo>
                  <a:cubicBezTo>
                    <a:pt x="150854" y="13924"/>
                    <a:pt x="150854" y="14027"/>
                    <a:pt x="150931" y="14027"/>
                  </a:cubicBezTo>
                  <a:cubicBezTo>
                    <a:pt x="151034" y="14027"/>
                    <a:pt x="151008" y="13898"/>
                    <a:pt x="151060" y="13821"/>
                  </a:cubicBezTo>
                  <a:cubicBezTo>
                    <a:pt x="151086" y="13796"/>
                    <a:pt x="151086" y="13796"/>
                    <a:pt x="151111" y="13770"/>
                  </a:cubicBezTo>
                  <a:cubicBezTo>
                    <a:pt x="151155" y="13726"/>
                    <a:pt x="151194" y="13710"/>
                    <a:pt x="151236" y="13710"/>
                  </a:cubicBezTo>
                  <a:cubicBezTo>
                    <a:pt x="151293" y="13710"/>
                    <a:pt x="151357" y="13740"/>
                    <a:pt x="151446" y="13770"/>
                  </a:cubicBezTo>
                  <a:cubicBezTo>
                    <a:pt x="151472" y="13783"/>
                    <a:pt x="151497" y="13789"/>
                    <a:pt x="151523" y="13789"/>
                  </a:cubicBezTo>
                  <a:cubicBezTo>
                    <a:pt x="151549" y="13789"/>
                    <a:pt x="151575" y="13783"/>
                    <a:pt x="151600" y="13770"/>
                  </a:cubicBezTo>
                  <a:lnTo>
                    <a:pt x="151678" y="13693"/>
                  </a:lnTo>
                  <a:cubicBezTo>
                    <a:pt x="151695" y="13675"/>
                    <a:pt x="151713" y="13645"/>
                    <a:pt x="151739" y="13645"/>
                  </a:cubicBezTo>
                  <a:cubicBezTo>
                    <a:pt x="151751" y="13645"/>
                    <a:pt x="151765" y="13651"/>
                    <a:pt x="151781" y="13667"/>
                  </a:cubicBezTo>
                  <a:cubicBezTo>
                    <a:pt x="151832" y="13693"/>
                    <a:pt x="151806" y="13744"/>
                    <a:pt x="151755" y="13770"/>
                  </a:cubicBezTo>
                  <a:lnTo>
                    <a:pt x="151729" y="13847"/>
                  </a:lnTo>
                  <a:lnTo>
                    <a:pt x="151729" y="13847"/>
                  </a:lnTo>
                  <a:lnTo>
                    <a:pt x="152373" y="13770"/>
                  </a:lnTo>
                  <a:lnTo>
                    <a:pt x="152373" y="13718"/>
                  </a:lnTo>
                  <a:cubicBezTo>
                    <a:pt x="152373" y="13695"/>
                    <a:pt x="152393" y="13611"/>
                    <a:pt x="152434" y="13611"/>
                  </a:cubicBezTo>
                  <a:cubicBezTo>
                    <a:pt x="152439" y="13611"/>
                    <a:pt x="152444" y="13613"/>
                    <a:pt x="152450" y="13615"/>
                  </a:cubicBezTo>
                  <a:lnTo>
                    <a:pt x="152990" y="13615"/>
                  </a:lnTo>
                  <a:cubicBezTo>
                    <a:pt x="153074" y="13580"/>
                    <a:pt x="153119" y="13560"/>
                    <a:pt x="153148" y="13560"/>
                  </a:cubicBezTo>
                  <a:cubicBezTo>
                    <a:pt x="153182" y="13560"/>
                    <a:pt x="153194" y="13586"/>
                    <a:pt x="153222" y="13641"/>
                  </a:cubicBezTo>
                  <a:cubicBezTo>
                    <a:pt x="153248" y="13693"/>
                    <a:pt x="153273" y="13718"/>
                    <a:pt x="153299" y="13770"/>
                  </a:cubicBezTo>
                  <a:cubicBezTo>
                    <a:pt x="153338" y="13731"/>
                    <a:pt x="153389" y="13712"/>
                    <a:pt x="153437" y="13712"/>
                  </a:cubicBezTo>
                  <a:cubicBezTo>
                    <a:pt x="153486" y="13712"/>
                    <a:pt x="153531" y="13731"/>
                    <a:pt x="153557" y="13770"/>
                  </a:cubicBezTo>
                  <a:cubicBezTo>
                    <a:pt x="153592" y="13806"/>
                    <a:pt x="153628" y="13817"/>
                    <a:pt x="153664" y="13817"/>
                  </a:cubicBezTo>
                  <a:cubicBezTo>
                    <a:pt x="153719" y="13817"/>
                    <a:pt x="153774" y="13791"/>
                    <a:pt x="153829" y="13791"/>
                  </a:cubicBezTo>
                  <a:cubicBezTo>
                    <a:pt x="153841" y="13791"/>
                    <a:pt x="153853" y="13792"/>
                    <a:pt x="153865" y="13796"/>
                  </a:cubicBezTo>
                  <a:lnTo>
                    <a:pt x="153891" y="13796"/>
                  </a:lnTo>
                  <a:lnTo>
                    <a:pt x="153943" y="13821"/>
                  </a:lnTo>
                  <a:cubicBezTo>
                    <a:pt x="153994" y="13847"/>
                    <a:pt x="153994" y="13873"/>
                    <a:pt x="153917" y="13950"/>
                  </a:cubicBezTo>
                  <a:cubicBezTo>
                    <a:pt x="153865" y="14001"/>
                    <a:pt x="153865" y="14104"/>
                    <a:pt x="153840" y="14182"/>
                  </a:cubicBezTo>
                  <a:cubicBezTo>
                    <a:pt x="153840" y="14207"/>
                    <a:pt x="153840" y="14207"/>
                    <a:pt x="153840" y="14233"/>
                  </a:cubicBezTo>
                  <a:cubicBezTo>
                    <a:pt x="153994" y="14310"/>
                    <a:pt x="154149" y="14362"/>
                    <a:pt x="154303" y="14387"/>
                  </a:cubicBezTo>
                  <a:cubicBezTo>
                    <a:pt x="154454" y="14350"/>
                    <a:pt x="154604" y="14326"/>
                    <a:pt x="154755" y="14326"/>
                  </a:cubicBezTo>
                  <a:cubicBezTo>
                    <a:pt x="154810" y="14326"/>
                    <a:pt x="154866" y="14329"/>
                    <a:pt x="154921" y="14336"/>
                  </a:cubicBezTo>
                  <a:cubicBezTo>
                    <a:pt x="155204" y="14336"/>
                    <a:pt x="155487" y="14285"/>
                    <a:pt x="155744" y="14156"/>
                  </a:cubicBezTo>
                  <a:cubicBezTo>
                    <a:pt x="155789" y="14111"/>
                    <a:pt x="155849" y="14090"/>
                    <a:pt x="155909" y="14090"/>
                  </a:cubicBezTo>
                  <a:cubicBezTo>
                    <a:pt x="155985" y="14090"/>
                    <a:pt x="156061" y="14124"/>
                    <a:pt x="156105" y="14182"/>
                  </a:cubicBezTo>
                  <a:cubicBezTo>
                    <a:pt x="156336" y="14182"/>
                    <a:pt x="156336" y="14182"/>
                    <a:pt x="156362" y="14413"/>
                  </a:cubicBezTo>
                  <a:cubicBezTo>
                    <a:pt x="156362" y="14387"/>
                    <a:pt x="156388" y="14387"/>
                    <a:pt x="156414" y="14362"/>
                  </a:cubicBezTo>
                  <a:cubicBezTo>
                    <a:pt x="156465" y="14285"/>
                    <a:pt x="156491" y="14156"/>
                    <a:pt x="156619" y="14156"/>
                  </a:cubicBezTo>
                  <a:cubicBezTo>
                    <a:pt x="156722" y="14156"/>
                    <a:pt x="156671" y="14259"/>
                    <a:pt x="156722" y="14285"/>
                  </a:cubicBezTo>
                  <a:cubicBezTo>
                    <a:pt x="156774" y="14310"/>
                    <a:pt x="156800" y="14336"/>
                    <a:pt x="156851" y="14336"/>
                  </a:cubicBezTo>
                  <a:lnTo>
                    <a:pt x="157211" y="14336"/>
                  </a:lnTo>
                  <a:lnTo>
                    <a:pt x="157289" y="14259"/>
                  </a:lnTo>
                  <a:cubicBezTo>
                    <a:pt x="157314" y="14207"/>
                    <a:pt x="157359" y="14182"/>
                    <a:pt x="157404" y="14182"/>
                  </a:cubicBezTo>
                  <a:cubicBezTo>
                    <a:pt x="157449" y="14182"/>
                    <a:pt x="157495" y="14207"/>
                    <a:pt x="157520" y="14259"/>
                  </a:cubicBezTo>
                  <a:lnTo>
                    <a:pt x="157597" y="14259"/>
                  </a:lnTo>
                  <a:cubicBezTo>
                    <a:pt x="157700" y="14194"/>
                    <a:pt x="157810" y="14162"/>
                    <a:pt x="157919" y="14162"/>
                  </a:cubicBezTo>
                  <a:cubicBezTo>
                    <a:pt x="158029" y="14162"/>
                    <a:pt x="158138" y="14194"/>
                    <a:pt x="158241" y="14259"/>
                  </a:cubicBezTo>
                  <a:cubicBezTo>
                    <a:pt x="158305" y="14297"/>
                    <a:pt x="158376" y="14297"/>
                    <a:pt x="158444" y="14297"/>
                  </a:cubicBezTo>
                  <a:cubicBezTo>
                    <a:pt x="158511" y="14297"/>
                    <a:pt x="158576" y="14297"/>
                    <a:pt x="158627" y="14336"/>
                  </a:cubicBezTo>
                  <a:cubicBezTo>
                    <a:pt x="158627" y="14362"/>
                    <a:pt x="158601" y="14387"/>
                    <a:pt x="158627" y="14413"/>
                  </a:cubicBezTo>
                  <a:cubicBezTo>
                    <a:pt x="158653" y="14490"/>
                    <a:pt x="158781" y="14465"/>
                    <a:pt x="158859" y="14490"/>
                  </a:cubicBezTo>
                  <a:cubicBezTo>
                    <a:pt x="158880" y="14426"/>
                    <a:pt x="158938" y="14324"/>
                    <a:pt x="158987" y="14324"/>
                  </a:cubicBezTo>
                  <a:cubicBezTo>
                    <a:pt x="158996" y="14324"/>
                    <a:pt x="159005" y="14328"/>
                    <a:pt x="159013" y="14336"/>
                  </a:cubicBezTo>
                  <a:cubicBezTo>
                    <a:pt x="159065" y="14362"/>
                    <a:pt x="159013" y="14387"/>
                    <a:pt x="159013" y="14387"/>
                  </a:cubicBezTo>
                  <a:cubicBezTo>
                    <a:pt x="159013" y="14439"/>
                    <a:pt x="159013" y="14465"/>
                    <a:pt x="159013" y="14490"/>
                  </a:cubicBezTo>
                  <a:cubicBezTo>
                    <a:pt x="159090" y="14542"/>
                    <a:pt x="159090" y="14542"/>
                    <a:pt x="159013" y="14619"/>
                  </a:cubicBezTo>
                  <a:cubicBezTo>
                    <a:pt x="158987" y="14696"/>
                    <a:pt x="158910" y="14722"/>
                    <a:pt x="158859" y="14722"/>
                  </a:cubicBezTo>
                  <a:cubicBezTo>
                    <a:pt x="158859" y="14748"/>
                    <a:pt x="158859" y="14774"/>
                    <a:pt x="158833" y="14799"/>
                  </a:cubicBezTo>
                  <a:cubicBezTo>
                    <a:pt x="158987" y="14799"/>
                    <a:pt x="159116" y="14774"/>
                    <a:pt x="159270" y="14748"/>
                  </a:cubicBezTo>
                  <a:cubicBezTo>
                    <a:pt x="159373" y="14696"/>
                    <a:pt x="159502" y="14696"/>
                    <a:pt x="159631" y="14696"/>
                  </a:cubicBezTo>
                  <a:cubicBezTo>
                    <a:pt x="159631" y="14645"/>
                    <a:pt x="159657" y="14568"/>
                    <a:pt x="159734" y="14568"/>
                  </a:cubicBezTo>
                  <a:lnTo>
                    <a:pt x="159914" y="14568"/>
                  </a:lnTo>
                  <a:cubicBezTo>
                    <a:pt x="160068" y="14568"/>
                    <a:pt x="160068" y="14568"/>
                    <a:pt x="160120" y="14413"/>
                  </a:cubicBezTo>
                  <a:cubicBezTo>
                    <a:pt x="159991" y="14413"/>
                    <a:pt x="159862" y="14413"/>
                    <a:pt x="159734" y="14465"/>
                  </a:cubicBezTo>
                  <a:cubicBezTo>
                    <a:pt x="159712" y="14475"/>
                    <a:pt x="159692" y="14481"/>
                    <a:pt x="159673" y="14481"/>
                  </a:cubicBezTo>
                  <a:cubicBezTo>
                    <a:pt x="159602" y="14481"/>
                    <a:pt x="159554" y="14407"/>
                    <a:pt x="159554" y="14285"/>
                  </a:cubicBezTo>
                  <a:cubicBezTo>
                    <a:pt x="159579" y="14233"/>
                    <a:pt x="159579" y="14207"/>
                    <a:pt x="159631" y="14156"/>
                  </a:cubicBezTo>
                  <a:cubicBezTo>
                    <a:pt x="159681" y="14106"/>
                    <a:pt x="159719" y="14083"/>
                    <a:pt x="159755" y="14083"/>
                  </a:cubicBezTo>
                  <a:cubicBezTo>
                    <a:pt x="159811" y="14083"/>
                    <a:pt x="159861" y="14139"/>
                    <a:pt x="159940" y="14233"/>
                  </a:cubicBezTo>
                  <a:cubicBezTo>
                    <a:pt x="160146" y="14233"/>
                    <a:pt x="160352" y="14259"/>
                    <a:pt x="160557" y="14310"/>
                  </a:cubicBezTo>
                  <a:lnTo>
                    <a:pt x="160660" y="14336"/>
                  </a:lnTo>
                  <a:cubicBezTo>
                    <a:pt x="160686" y="14310"/>
                    <a:pt x="160712" y="14285"/>
                    <a:pt x="160712" y="14259"/>
                  </a:cubicBezTo>
                  <a:cubicBezTo>
                    <a:pt x="160763" y="14182"/>
                    <a:pt x="160815" y="14156"/>
                    <a:pt x="160892" y="14156"/>
                  </a:cubicBezTo>
                  <a:lnTo>
                    <a:pt x="160969" y="14156"/>
                  </a:lnTo>
                  <a:cubicBezTo>
                    <a:pt x="160998" y="14177"/>
                    <a:pt x="161030" y="14187"/>
                    <a:pt x="161062" y="14187"/>
                  </a:cubicBezTo>
                  <a:cubicBezTo>
                    <a:pt x="161147" y="14187"/>
                    <a:pt x="161234" y="14120"/>
                    <a:pt x="161252" y="14027"/>
                  </a:cubicBezTo>
                  <a:lnTo>
                    <a:pt x="161278" y="14027"/>
                  </a:lnTo>
                  <a:cubicBezTo>
                    <a:pt x="161317" y="13969"/>
                    <a:pt x="161355" y="13940"/>
                    <a:pt x="161394" y="13940"/>
                  </a:cubicBezTo>
                  <a:cubicBezTo>
                    <a:pt x="161407" y="13940"/>
                    <a:pt x="161420" y="13943"/>
                    <a:pt x="161433" y="13950"/>
                  </a:cubicBezTo>
                  <a:cubicBezTo>
                    <a:pt x="161510" y="14001"/>
                    <a:pt x="161510" y="14053"/>
                    <a:pt x="161510" y="14130"/>
                  </a:cubicBezTo>
                  <a:cubicBezTo>
                    <a:pt x="161510" y="14156"/>
                    <a:pt x="161510" y="14207"/>
                    <a:pt x="161510" y="14259"/>
                  </a:cubicBezTo>
                  <a:lnTo>
                    <a:pt x="161664" y="14259"/>
                  </a:lnTo>
                  <a:cubicBezTo>
                    <a:pt x="161664" y="14182"/>
                    <a:pt x="161664" y="14104"/>
                    <a:pt x="161716" y="14079"/>
                  </a:cubicBezTo>
                  <a:cubicBezTo>
                    <a:pt x="161767" y="14027"/>
                    <a:pt x="161819" y="14001"/>
                    <a:pt x="161896" y="14001"/>
                  </a:cubicBezTo>
                  <a:cubicBezTo>
                    <a:pt x="161973" y="14001"/>
                    <a:pt x="161973" y="14053"/>
                    <a:pt x="161999" y="14104"/>
                  </a:cubicBezTo>
                  <a:cubicBezTo>
                    <a:pt x="162076" y="14104"/>
                    <a:pt x="162179" y="14104"/>
                    <a:pt x="162205" y="14207"/>
                  </a:cubicBezTo>
                  <a:cubicBezTo>
                    <a:pt x="162222" y="14276"/>
                    <a:pt x="162273" y="14299"/>
                    <a:pt x="162329" y="14299"/>
                  </a:cubicBezTo>
                  <a:cubicBezTo>
                    <a:pt x="162356" y="14299"/>
                    <a:pt x="162385" y="14293"/>
                    <a:pt x="162411" y="14285"/>
                  </a:cubicBezTo>
                  <a:cubicBezTo>
                    <a:pt x="162436" y="14285"/>
                    <a:pt x="162488" y="14310"/>
                    <a:pt x="162514" y="14310"/>
                  </a:cubicBezTo>
                  <a:lnTo>
                    <a:pt x="162617" y="14310"/>
                  </a:lnTo>
                  <a:cubicBezTo>
                    <a:pt x="162666" y="14260"/>
                    <a:pt x="162738" y="14232"/>
                    <a:pt x="162810" y="14232"/>
                  </a:cubicBezTo>
                  <a:cubicBezTo>
                    <a:pt x="162849" y="14232"/>
                    <a:pt x="162889" y="14241"/>
                    <a:pt x="162925" y="14259"/>
                  </a:cubicBezTo>
                  <a:cubicBezTo>
                    <a:pt x="162962" y="14277"/>
                    <a:pt x="163002" y="14286"/>
                    <a:pt x="163042" y="14286"/>
                  </a:cubicBezTo>
                  <a:cubicBezTo>
                    <a:pt x="163116" y="14286"/>
                    <a:pt x="163194" y="14257"/>
                    <a:pt x="163260" y="14207"/>
                  </a:cubicBezTo>
                  <a:cubicBezTo>
                    <a:pt x="163270" y="14188"/>
                    <a:pt x="163287" y="14179"/>
                    <a:pt x="163306" y="14179"/>
                  </a:cubicBezTo>
                  <a:cubicBezTo>
                    <a:pt x="163337" y="14179"/>
                    <a:pt x="163373" y="14201"/>
                    <a:pt x="163389" y="14233"/>
                  </a:cubicBezTo>
                  <a:cubicBezTo>
                    <a:pt x="163422" y="14350"/>
                    <a:pt x="163487" y="14380"/>
                    <a:pt x="163564" y="14380"/>
                  </a:cubicBezTo>
                  <a:cubicBezTo>
                    <a:pt x="163607" y="14380"/>
                    <a:pt x="163652" y="14371"/>
                    <a:pt x="163698" y="14362"/>
                  </a:cubicBezTo>
                  <a:cubicBezTo>
                    <a:pt x="163826" y="14336"/>
                    <a:pt x="163955" y="14310"/>
                    <a:pt x="164058" y="14259"/>
                  </a:cubicBezTo>
                  <a:cubicBezTo>
                    <a:pt x="164072" y="14252"/>
                    <a:pt x="164084" y="14249"/>
                    <a:pt x="164094" y="14249"/>
                  </a:cubicBezTo>
                  <a:cubicBezTo>
                    <a:pt x="164123" y="14249"/>
                    <a:pt x="164142" y="14273"/>
                    <a:pt x="164161" y="14310"/>
                  </a:cubicBezTo>
                  <a:cubicBezTo>
                    <a:pt x="164161" y="14336"/>
                    <a:pt x="164161" y="14387"/>
                    <a:pt x="164109" y="14387"/>
                  </a:cubicBezTo>
                  <a:lnTo>
                    <a:pt x="164109" y="14465"/>
                  </a:lnTo>
                  <a:lnTo>
                    <a:pt x="164264" y="14542"/>
                  </a:lnTo>
                  <a:cubicBezTo>
                    <a:pt x="164277" y="14516"/>
                    <a:pt x="164290" y="14503"/>
                    <a:pt x="164302" y="14503"/>
                  </a:cubicBezTo>
                  <a:cubicBezTo>
                    <a:pt x="164315" y="14503"/>
                    <a:pt x="164328" y="14516"/>
                    <a:pt x="164341" y="14542"/>
                  </a:cubicBezTo>
                  <a:lnTo>
                    <a:pt x="164418" y="14542"/>
                  </a:lnTo>
                  <a:cubicBezTo>
                    <a:pt x="164440" y="14510"/>
                    <a:pt x="164461" y="14495"/>
                    <a:pt x="164483" y="14495"/>
                  </a:cubicBezTo>
                  <a:cubicBezTo>
                    <a:pt x="164513" y="14495"/>
                    <a:pt x="164543" y="14523"/>
                    <a:pt x="164573" y="14568"/>
                  </a:cubicBezTo>
                  <a:lnTo>
                    <a:pt x="164573" y="14619"/>
                  </a:lnTo>
                  <a:lnTo>
                    <a:pt x="164573" y="14799"/>
                  </a:lnTo>
                  <a:cubicBezTo>
                    <a:pt x="164598" y="14825"/>
                    <a:pt x="164624" y="14851"/>
                    <a:pt x="164650" y="14851"/>
                  </a:cubicBezTo>
                  <a:cubicBezTo>
                    <a:pt x="164727" y="14851"/>
                    <a:pt x="164830" y="14851"/>
                    <a:pt x="164907" y="14954"/>
                  </a:cubicBezTo>
                  <a:cubicBezTo>
                    <a:pt x="164984" y="14992"/>
                    <a:pt x="165075" y="15012"/>
                    <a:pt x="165168" y="15012"/>
                  </a:cubicBezTo>
                  <a:cubicBezTo>
                    <a:pt x="165261" y="15012"/>
                    <a:pt x="165358" y="14992"/>
                    <a:pt x="165448" y="14954"/>
                  </a:cubicBezTo>
                  <a:cubicBezTo>
                    <a:pt x="165474" y="14928"/>
                    <a:pt x="165525" y="14928"/>
                    <a:pt x="165576" y="14928"/>
                  </a:cubicBezTo>
                  <a:cubicBezTo>
                    <a:pt x="165639" y="14949"/>
                    <a:pt x="165668" y="14986"/>
                    <a:pt x="165704" y="14986"/>
                  </a:cubicBezTo>
                  <a:cubicBezTo>
                    <a:pt x="165712" y="14986"/>
                    <a:pt x="165721" y="14984"/>
                    <a:pt x="165731" y="14979"/>
                  </a:cubicBezTo>
                  <a:cubicBezTo>
                    <a:pt x="165765" y="14968"/>
                    <a:pt x="165795" y="14963"/>
                    <a:pt x="165822" y="14963"/>
                  </a:cubicBezTo>
                  <a:cubicBezTo>
                    <a:pt x="165919" y="14963"/>
                    <a:pt x="165979" y="15028"/>
                    <a:pt x="166040" y="15108"/>
                  </a:cubicBezTo>
                  <a:lnTo>
                    <a:pt x="166065" y="15082"/>
                  </a:lnTo>
                  <a:cubicBezTo>
                    <a:pt x="166091" y="15057"/>
                    <a:pt x="166117" y="15044"/>
                    <a:pt x="166143" y="15044"/>
                  </a:cubicBezTo>
                  <a:cubicBezTo>
                    <a:pt x="166168" y="15044"/>
                    <a:pt x="166194" y="15057"/>
                    <a:pt x="166220" y="15082"/>
                  </a:cubicBezTo>
                  <a:lnTo>
                    <a:pt x="166246" y="15108"/>
                  </a:lnTo>
                  <a:lnTo>
                    <a:pt x="166297" y="15185"/>
                  </a:lnTo>
                  <a:lnTo>
                    <a:pt x="166374" y="15160"/>
                  </a:lnTo>
                  <a:lnTo>
                    <a:pt x="166452" y="15108"/>
                  </a:lnTo>
                  <a:cubicBezTo>
                    <a:pt x="166512" y="15023"/>
                    <a:pt x="166579" y="14995"/>
                    <a:pt x="166649" y="14995"/>
                  </a:cubicBezTo>
                  <a:cubicBezTo>
                    <a:pt x="166726" y="14995"/>
                    <a:pt x="166808" y="15030"/>
                    <a:pt x="166889" y="15057"/>
                  </a:cubicBezTo>
                  <a:cubicBezTo>
                    <a:pt x="166915" y="15082"/>
                    <a:pt x="166941" y="15108"/>
                    <a:pt x="166941" y="15134"/>
                  </a:cubicBezTo>
                  <a:cubicBezTo>
                    <a:pt x="166941" y="15134"/>
                    <a:pt x="166941" y="15185"/>
                    <a:pt x="166915" y="15185"/>
                  </a:cubicBezTo>
                  <a:cubicBezTo>
                    <a:pt x="166786" y="15185"/>
                    <a:pt x="166709" y="15288"/>
                    <a:pt x="166606" y="15340"/>
                  </a:cubicBezTo>
                  <a:cubicBezTo>
                    <a:pt x="166580" y="15366"/>
                    <a:pt x="166555" y="15391"/>
                    <a:pt x="166529" y="15417"/>
                  </a:cubicBezTo>
                  <a:lnTo>
                    <a:pt x="166529" y="15494"/>
                  </a:lnTo>
                  <a:lnTo>
                    <a:pt x="166683" y="15494"/>
                  </a:lnTo>
                  <a:lnTo>
                    <a:pt x="166760" y="15468"/>
                  </a:lnTo>
                  <a:lnTo>
                    <a:pt x="166838" y="15417"/>
                  </a:lnTo>
                  <a:cubicBezTo>
                    <a:pt x="166889" y="15340"/>
                    <a:pt x="166992" y="15340"/>
                    <a:pt x="167069" y="15314"/>
                  </a:cubicBezTo>
                  <a:cubicBezTo>
                    <a:pt x="167095" y="15185"/>
                    <a:pt x="167224" y="15160"/>
                    <a:pt x="167301" y="15108"/>
                  </a:cubicBezTo>
                  <a:cubicBezTo>
                    <a:pt x="167404" y="15044"/>
                    <a:pt x="167513" y="15012"/>
                    <a:pt x="167623" y="15012"/>
                  </a:cubicBezTo>
                  <a:cubicBezTo>
                    <a:pt x="167732" y="15012"/>
                    <a:pt x="167841" y="15044"/>
                    <a:pt x="167944" y="15108"/>
                  </a:cubicBezTo>
                  <a:cubicBezTo>
                    <a:pt x="167970" y="15070"/>
                    <a:pt x="167996" y="15050"/>
                    <a:pt x="168022" y="15050"/>
                  </a:cubicBezTo>
                  <a:cubicBezTo>
                    <a:pt x="168047" y="15050"/>
                    <a:pt x="168073" y="15070"/>
                    <a:pt x="168099" y="15108"/>
                  </a:cubicBezTo>
                  <a:cubicBezTo>
                    <a:pt x="168125" y="15108"/>
                    <a:pt x="168176" y="15108"/>
                    <a:pt x="168202" y="15082"/>
                  </a:cubicBezTo>
                  <a:cubicBezTo>
                    <a:pt x="168356" y="14979"/>
                    <a:pt x="168511" y="14902"/>
                    <a:pt x="168691" y="14902"/>
                  </a:cubicBezTo>
                  <a:cubicBezTo>
                    <a:pt x="168697" y="14899"/>
                    <a:pt x="168703" y="14898"/>
                    <a:pt x="168709" y="14898"/>
                  </a:cubicBezTo>
                  <a:cubicBezTo>
                    <a:pt x="168756" y="14898"/>
                    <a:pt x="168815" y="14990"/>
                    <a:pt x="168974" y="15263"/>
                  </a:cubicBezTo>
                  <a:lnTo>
                    <a:pt x="168974" y="15314"/>
                  </a:lnTo>
                  <a:cubicBezTo>
                    <a:pt x="168997" y="15361"/>
                    <a:pt x="169026" y="15376"/>
                    <a:pt x="169057" y="15376"/>
                  </a:cubicBezTo>
                  <a:cubicBezTo>
                    <a:pt x="169095" y="15376"/>
                    <a:pt x="169138" y="15354"/>
                    <a:pt x="169180" y="15340"/>
                  </a:cubicBezTo>
                  <a:lnTo>
                    <a:pt x="169180" y="15263"/>
                  </a:lnTo>
                  <a:cubicBezTo>
                    <a:pt x="169154" y="15134"/>
                    <a:pt x="169000" y="14979"/>
                    <a:pt x="169128" y="14851"/>
                  </a:cubicBezTo>
                  <a:cubicBezTo>
                    <a:pt x="169206" y="14812"/>
                    <a:pt x="169289" y="14793"/>
                    <a:pt x="169373" y="14793"/>
                  </a:cubicBezTo>
                  <a:cubicBezTo>
                    <a:pt x="169457" y="14793"/>
                    <a:pt x="169540" y="14812"/>
                    <a:pt x="169617" y="14851"/>
                  </a:cubicBezTo>
                  <a:cubicBezTo>
                    <a:pt x="169617" y="14851"/>
                    <a:pt x="169617" y="14876"/>
                    <a:pt x="169643" y="14876"/>
                  </a:cubicBezTo>
                  <a:cubicBezTo>
                    <a:pt x="169658" y="14874"/>
                    <a:pt x="169672" y="14873"/>
                    <a:pt x="169686" y="14873"/>
                  </a:cubicBezTo>
                  <a:cubicBezTo>
                    <a:pt x="169786" y="14873"/>
                    <a:pt x="169878" y="14927"/>
                    <a:pt x="169975" y="14927"/>
                  </a:cubicBezTo>
                  <a:cubicBezTo>
                    <a:pt x="170009" y="14927"/>
                    <a:pt x="170044" y="14920"/>
                    <a:pt x="170081" y="14902"/>
                  </a:cubicBezTo>
                  <a:cubicBezTo>
                    <a:pt x="170312" y="14825"/>
                    <a:pt x="170570" y="14799"/>
                    <a:pt x="170801" y="14799"/>
                  </a:cubicBezTo>
                  <a:cubicBezTo>
                    <a:pt x="170917" y="14735"/>
                    <a:pt x="170982" y="14703"/>
                    <a:pt x="171036" y="14703"/>
                  </a:cubicBezTo>
                  <a:cubicBezTo>
                    <a:pt x="171091" y="14703"/>
                    <a:pt x="171136" y="14735"/>
                    <a:pt x="171213" y="14799"/>
                  </a:cubicBezTo>
                  <a:cubicBezTo>
                    <a:pt x="171290" y="14876"/>
                    <a:pt x="171290" y="14928"/>
                    <a:pt x="171213" y="14979"/>
                  </a:cubicBezTo>
                  <a:cubicBezTo>
                    <a:pt x="171171" y="15008"/>
                    <a:pt x="171136" y="15028"/>
                    <a:pt x="171105" y="15028"/>
                  </a:cubicBezTo>
                  <a:cubicBezTo>
                    <a:pt x="171080" y="15028"/>
                    <a:pt x="171056" y="15014"/>
                    <a:pt x="171033" y="14979"/>
                  </a:cubicBezTo>
                  <a:cubicBezTo>
                    <a:pt x="171020" y="14967"/>
                    <a:pt x="171014" y="14960"/>
                    <a:pt x="171007" y="14960"/>
                  </a:cubicBezTo>
                  <a:cubicBezTo>
                    <a:pt x="171001" y="14960"/>
                    <a:pt x="170994" y="14967"/>
                    <a:pt x="170982" y="14979"/>
                  </a:cubicBezTo>
                  <a:cubicBezTo>
                    <a:pt x="170917" y="15018"/>
                    <a:pt x="170846" y="15037"/>
                    <a:pt x="170776" y="15037"/>
                  </a:cubicBezTo>
                  <a:cubicBezTo>
                    <a:pt x="170705" y="15037"/>
                    <a:pt x="170634" y="15018"/>
                    <a:pt x="170570" y="14979"/>
                  </a:cubicBezTo>
                  <a:lnTo>
                    <a:pt x="170493" y="14979"/>
                  </a:lnTo>
                  <a:cubicBezTo>
                    <a:pt x="170467" y="15057"/>
                    <a:pt x="170441" y="15108"/>
                    <a:pt x="170415" y="15185"/>
                  </a:cubicBezTo>
                  <a:lnTo>
                    <a:pt x="170493" y="15263"/>
                  </a:lnTo>
                  <a:lnTo>
                    <a:pt x="170570" y="15263"/>
                  </a:lnTo>
                  <a:cubicBezTo>
                    <a:pt x="170618" y="15234"/>
                    <a:pt x="170648" y="15219"/>
                    <a:pt x="170670" y="15219"/>
                  </a:cubicBezTo>
                  <a:cubicBezTo>
                    <a:pt x="170706" y="15219"/>
                    <a:pt x="170718" y="15259"/>
                    <a:pt x="170750" y="15340"/>
                  </a:cubicBezTo>
                  <a:cubicBezTo>
                    <a:pt x="170801" y="15340"/>
                    <a:pt x="170853" y="15366"/>
                    <a:pt x="170879" y="15417"/>
                  </a:cubicBezTo>
                  <a:lnTo>
                    <a:pt x="171033" y="15417"/>
                  </a:lnTo>
                  <a:cubicBezTo>
                    <a:pt x="171059" y="15443"/>
                    <a:pt x="171085" y="15468"/>
                    <a:pt x="171110" y="15494"/>
                  </a:cubicBezTo>
                  <a:cubicBezTo>
                    <a:pt x="171140" y="15494"/>
                    <a:pt x="171169" y="15492"/>
                    <a:pt x="171197" y="15492"/>
                  </a:cubicBezTo>
                  <a:cubicBezTo>
                    <a:pt x="171266" y="15492"/>
                    <a:pt x="171324" y="15505"/>
                    <a:pt x="171342" y="15597"/>
                  </a:cubicBezTo>
                  <a:cubicBezTo>
                    <a:pt x="171368" y="15546"/>
                    <a:pt x="171419" y="15520"/>
                    <a:pt x="171445" y="15468"/>
                  </a:cubicBezTo>
                  <a:cubicBezTo>
                    <a:pt x="171481" y="15433"/>
                    <a:pt x="171505" y="15413"/>
                    <a:pt x="171532" y="15413"/>
                  </a:cubicBezTo>
                  <a:cubicBezTo>
                    <a:pt x="171563" y="15413"/>
                    <a:pt x="171596" y="15439"/>
                    <a:pt x="171651" y="15494"/>
                  </a:cubicBezTo>
                  <a:cubicBezTo>
                    <a:pt x="171779" y="15314"/>
                    <a:pt x="172011" y="15340"/>
                    <a:pt x="172217" y="15263"/>
                  </a:cubicBezTo>
                  <a:lnTo>
                    <a:pt x="172268" y="15340"/>
                  </a:lnTo>
                  <a:cubicBezTo>
                    <a:pt x="172371" y="15366"/>
                    <a:pt x="172423" y="15443"/>
                    <a:pt x="172526" y="15494"/>
                  </a:cubicBezTo>
                  <a:cubicBezTo>
                    <a:pt x="172552" y="15417"/>
                    <a:pt x="172629" y="15366"/>
                    <a:pt x="172706" y="15366"/>
                  </a:cubicBezTo>
                  <a:cubicBezTo>
                    <a:pt x="172860" y="15314"/>
                    <a:pt x="173041" y="15288"/>
                    <a:pt x="173221" y="15263"/>
                  </a:cubicBezTo>
                  <a:cubicBezTo>
                    <a:pt x="173242" y="15230"/>
                    <a:pt x="173264" y="15216"/>
                    <a:pt x="173286" y="15216"/>
                  </a:cubicBezTo>
                  <a:cubicBezTo>
                    <a:pt x="173315" y="15216"/>
                    <a:pt x="173345" y="15243"/>
                    <a:pt x="173375" y="15288"/>
                  </a:cubicBezTo>
                  <a:cubicBezTo>
                    <a:pt x="173427" y="15391"/>
                    <a:pt x="173427" y="15391"/>
                    <a:pt x="173452" y="15443"/>
                  </a:cubicBezTo>
                  <a:cubicBezTo>
                    <a:pt x="173555" y="15340"/>
                    <a:pt x="173581" y="15211"/>
                    <a:pt x="173710" y="15134"/>
                  </a:cubicBezTo>
                  <a:cubicBezTo>
                    <a:pt x="173728" y="15042"/>
                    <a:pt x="173786" y="15029"/>
                    <a:pt x="173855" y="15029"/>
                  </a:cubicBezTo>
                  <a:cubicBezTo>
                    <a:pt x="173883" y="15029"/>
                    <a:pt x="173912" y="15031"/>
                    <a:pt x="173942" y="15031"/>
                  </a:cubicBezTo>
                  <a:cubicBezTo>
                    <a:pt x="173959" y="14962"/>
                    <a:pt x="174010" y="14951"/>
                    <a:pt x="174065" y="14951"/>
                  </a:cubicBezTo>
                  <a:cubicBezTo>
                    <a:pt x="174093" y="14951"/>
                    <a:pt x="174122" y="14954"/>
                    <a:pt x="174147" y="14954"/>
                  </a:cubicBezTo>
                  <a:cubicBezTo>
                    <a:pt x="174182" y="14885"/>
                    <a:pt x="174239" y="14874"/>
                    <a:pt x="174296" y="14874"/>
                  </a:cubicBezTo>
                  <a:cubicBezTo>
                    <a:pt x="174325" y="14874"/>
                    <a:pt x="174353" y="14876"/>
                    <a:pt x="174379" y="14876"/>
                  </a:cubicBezTo>
                  <a:cubicBezTo>
                    <a:pt x="174398" y="14819"/>
                    <a:pt x="174447" y="14790"/>
                    <a:pt x="174491" y="14790"/>
                  </a:cubicBezTo>
                  <a:cubicBezTo>
                    <a:pt x="174506" y="14790"/>
                    <a:pt x="174521" y="14793"/>
                    <a:pt x="174533" y="14799"/>
                  </a:cubicBezTo>
                  <a:cubicBezTo>
                    <a:pt x="174559" y="14761"/>
                    <a:pt x="174585" y="14741"/>
                    <a:pt x="174614" y="14741"/>
                  </a:cubicBezTo>
                  <a:cubicBezTo>
                    <a:pt x="174643" y="14741"/>
                    <a:pt x="174675" y="14761"/>
                    <a:pt x="174714" y="14799"/>
                  </a:cubicBezTo>
                  <a:cubicBezTo>
                    <a:pt x="174817" y="14748"/>
                    <a:pt x="174920" y="14722"/>
                    <a:pt x="175023" y="14722"/>
                  </a:cubicBezTo>
                  <a:cubicBezTo>
                    <a:pt x="175044" y="14718"/>
                    <a:pt x="175065" y="14716"/>
                    <a:pt x="175085" y="14716"/>
                  </a:cubicBezTo>
                  <a:cubicBezTo>
                    <a:pt x="175184" y="14716"/>
                    <a:pt x="175263" y="14769"/>
                    <a:pt x="175306" y="14876"/>
                  </a:cubicBezTo>
                  <a:cubicBezTo>
                    <a:pt x="175460" y="14928"/>
                    <a:pt x="175486" y="14979"/>
                    <a:pt x="175409" y="15057"/>
                  </a:cubicBezTo>
                  <a:cubicBezTo>
                    <a:pt x="175357" y="15108"/>
                    <a:pt x="175306" y="15185"/>
                    <a:pt x="175280" y="15263"/>
                  </a:cubicBezTo>
                  <a:cubicBezTo>
                    <a:pt x="175383" y="15185"/>
                    <a:pt x="175486" y="15160"/>
                    <a:pt x="175615" y="15160"/>
                  </a:cubicBezTo>
                  <a:lnTo>
                    <a:pt x="175769" y="15160"/>
                  </a:lnTo>
                  <a:lnTo>
                    <a:pt x="175769" y="15108"/>
                  </a:lnTo>
                  <a:cubicBezTo>
                    <a:pt x="175743" y="15108"/>
                    <a:pt x="175743" y="15082"/>
                    <a:pt x="175717" y="15082"/>
                  </a:cubicBezTo>
                  <a:cubicBezTo>
                    <a:pt x="175640" y="15082"/>
                    <a:pt x="175589" y="15082"/>
                    <a:pt x="175563" y="15031"/>
                  </a:cubicBezTo>
                  <a:cubicBezTo>
                    <a:pt x="175537" y="14928"/>
                    <a:pt x="175486" y="14851"/>
                    <a:pt x="175434" y="14774"/>
                  </a:cubicBezTo>
                  <a:cubicBezTo>
                    <a:pt x="175409" y="14722"/>
                    <a:pt x="175434" y="14645"/>
                    <a:pt x="175486" y="14593"/>
                  </a:cubicBezTo>
                  <a:cubicBezTo>
                    <a:pt x="175505" y="14584"/>
                    <a:pt x="175530" y="14578"/>
                    <a:pt x="175558" y="14578"/>
                  </a:cubicBezTo>
                  <a:cubicBezTo>
                    <a:pt x="175606" y="14578"/>
                    <a:pt x="175659" y="14596"/>
                    <a:pt x="175692" y="14645"/>
                  </a:cubicBezTo>
                  <a:cubicBezTo>
                    <a:pt x="175769" y="14696"/>
                    <a:pt x="175898" y="14722"/>
                    <a:pt x="176001" y="14722"/>
                  </a:cubicBezTo>
                  <a:cubicBezTo>
                    <a:pt x="176010" y="14717"/>
                    <a:pt x="176020" y="14715"/>
                    <a:pt x="176031" y="14715"/>
                  </a:cubicBezTo>
                  <a:cubicBezTo>
                    <a:pt x="176079" y="14715"/>
                    <a:pt x="176134" y="14757"/>
                    <a:pt x="176155" y="14799"/>
                  </a:cubicBezTo>
                  <a:lnTo>
                    <a:pt x="176232" y="14876"/>
                  </a:lnTo>
                  <a:lnTo>
                    <a:pt x="176309" y="14876"/>
                  </a:lnTo>
                  <a:cubicBezTo>
                    <a:pt x="176387" y="14825"/>
                    <a:pt x="176464" y="14774"/>
                    <a:pt x="176515" y="14774"/>
                  </a:cubicBezTo>
                  <a:cubicBezTo>
                    <a:pt x="176593" y="14774"/>
                    <a:pt x="176618" y="14876"/>
                    <a:pt x="176644" y="14954"/>
                  </a:cubicBezTo>
                  <a:cubicBezTo>
                    <a:pt x="176670" y="14979"/>
                    <a:pt x="176670" y="15005"/>
                    <a:pt x="176696" y="15005"/>
                  </a:cubicBezTo>
                  <a:cubicBezTo>
                    <a:pt x="176738" y="15022"/>
                    <a:pt x="176784" y="15031"/>
                    <a:pt x="176830" y="15031"/>
                  </a:cubicBezTo>
                  <a:cubicBezTo>
                    <a:pt x="176921" y="15031"/>
                    <a:pt x="177013" y="14997"/>
                    <a:pt x="177082" y="14928"/>
                  </a:cubicBezTo>
                  <a:cubicBezTo>
                    <a:pt x="177165" y="14844"/>
                    <a:pt x="177211" y="14798"/>
                    <a:pt x="177260" y="14798"/>
                  </a:cubicBezTo>
                  <a:cubicBezTo>
                    <a:pt x="177302" y="14798"/>
                    <a:pt x="177345" y="14831"/>
                    <a:pt x="177416" y="14902"/>
                  </a:cubicBezTo>
                  <a:cubicBezTo>
                    <a:pt x="177468" y="14979"/>
                    <a:pt x="177545" y="15005"/>
                    <a:pt x="177648" y="15005"/>
                  </a:cubicBezTo>
                  <a:lnTo>
                    <a:pt x="177751" y="15005"/>
                  </a:lnTo>
                  <a:cubicBezTo>
                    <a:pt x="177957" y="14954"/>
                    <a:pt x="178163" y="14928"/>
                    <a:pt x="178369" y="14928"/>
                  </a:cubicBezTo>
                  <a:cubicBezTo>
                    <a:pt x="178523" y="14967"/>
                    <a:pt x="178671" y="14967"/>
                    <a:pt x="178819" y="14967"/>
                  </a:cubicBezTo>
                  <a:cubicBezTo>
                    <a:pt x="178967" y="14967"/>
                    <a:pt x="179115" y="14967"/>
                    <a:pt x="179269" y="15005"/>
                  </a:cubicBezTo>
                  <a:cubicBezTo>
                    <a:pt x="179302" y="15012"/>
                    <a:pt x="179334" y="15015"/>
                    <a:pt x="179366" y="15015"/>
                  </a:cubicBezTo>
                  <a:cubicBezTo>
                    <a:pt x="179462" y="15015"/>
                    <a:pt x="179559" y="14986"/>
                    <a:pt x="179655" y="14928"/>
                  </a:cubicBezTo>
                  <a:cubicBezTo>
                    <a:pt x="179887" y="14799"/>
                    <a:pt x="180170" y="14851"/>
                    <a:pt x="180428" y="14748"/>
                  </a:cubicBezTo>
                  <a:cubicBezTo>
                    <a:pt x="180447" y="14741"/>
                    <a:pt x="180466" y="14738"/>
                    <a:pt x="180484" y="14738"/>
                  </a:cubicBezTo>
                  <a:cubicBezTo>
                    <a:pt x="180539" y="14738"/>
                    <a:pt x="180582" y="14767"/>
                    <a:pt x="180582" y="14825"/>
                  </a:cubicBezTo>
                  <a:cubicBezTo>
                    <a:pt x="180634" y="14954"/>
                    <a:pt x="180736" y="14902"/>
                    <a:pt x="180814" y="14928"/>
                  </a:cubicBezTo>
                  <a:cubicBezTo>
                    <a:pt x="180847" y="14941"/>
                    <a:pt x="180875" y="14948"/>
                    <a:pt x="180899" y="14948"/>
                  </a:cubicBezTo>
                  <a:cubicBezTo>
                    <a:pt x="180969" y="14948"/>
                    <a:pt x="181007" y="14895"/>
                    <a:pt x="181045" y="14799"/>
                  </a:cubicBezTo>
                  <a:cubicBezTo>
                    <a:pt x="181045" y="14774"/>
                    <a:pt x="181071" y="14774"/>
                    <a:pt x="181097" y="14774"/>
                  </a:cubicBezTo>
                  <a:cubicBezTo>
                    <a:pt x="181097" y="14774"/>
                    <a:pt x="181148" y="14825"/>
                    <a:pt x="181148" y="14825"/>
                  </a:cubicBezTo>
                  <a:cubicBezTo>
                    <a:pt x="181123" y="14928"/>
                    <a:pt x="181123" y="15005"/>
                    <a:pt x="181174" y="15108"/>
                  </a:cubicBezTo>
                  <a:cubicBezTo>
                    <a:pt x="181184" y="15149"/>
                    <a:pt x="181199" y="15162"/>
                    <a:pt x="181217" y="15162"/>
                  </a:cubicBezTo>
                  <a:cubicBezTo>
                    <a:pt x="181245" y="15162"/>
                    <a:pt x="181282" y="15134"/>
                    <a:pt x="181328" y="15134"/>
                  </a:cubicBezTo>
                  <a:cubicBezTo>
                    <a:pt x="181341" y="15108"/>
                    <a:pt x="181354" y="15095"/>
                    <a:pt x="181367" y="15095"/>
                  </a:cubicBezTo>
                  <a:cubicBezTo>
                    <a:pt x="181380" y="15095"/>
                    <a:pt x="181393" y="15108"/>
                    <a:pt x="181406" y="15134"/>
                  </a:cubicBezTo>
                  <a:lnTo>
                    <a:pt x="181560" y="15134"/>
                  </a:lnTo>
                  <a:cubicBezTo>
                    <a:pt x="181586" y="15108"/>
                    <a:pt x="181586" y="15108"/>
                    <a:pt x="181612" y="15082"/>
                  </a:cubicBezTo>
                  <a:cubicBezTo>
                    <a:pt x="181644" y="15061"/>
                    <a:pt x="181667" y="15049"/>
                    <a:pt x="181694" y="15049"/>
                  </a:cubicBezTo>
                  <a:cubicBezTo>
                    <a:pt x="181732" y="15049"/>
                    <a:pt x="181779" y="15074"/>
                    <a:pt x="181869" y="15134"/>
                  </a:cubicBezTo>
                  <a:cubicBezTo>
                    <a:pt x="181895" y="15057"/>
                    <a:pt x="181972" y="15057"/>
                    <a:pt x="182023" y="15057"/>
                  </a:cubicBezTo>
                  <a:cubicBezTo>
                    <a:pt x="182099" y="14996"/>
                    <a:pt x="182148" y="14971"/>
                    <a:pt x="182191" y="14971"/>
                  </a:cubicBezTo>
                  <a:cubicBezTo>
                    <a:pt x="182221" y="14971"/>
                    <a:pt x="182249" y="14984"/>
                    <a:pt x="182281" y="15005"/>
                  </a:cubicBezTo>
                  <a:cubicBezTo>
                    <a:pt x="182332" y="15031"/>
                    <a:pt x="182384" y="15082"/>
                    <a:pt x="182435" y="15134"/>
                  </a:cubicBezTo>
                  <a:cubicBezTo>
                    <a:pt x="182435" y="15005"/>
                    <a:pt x="182435" y="15005"/>
                    <a:pt x="182590" y="14979"/>
                  </a:cubicBezTo>
                  <a:cubicBezTo>
                    <a:pt x="182590" y="14902"/>
                    <a:pt x="182667" y="14876"/>
                    <a:pt x="182718" y="14851"/>
                  </a:cubicBezTo>
                  <a:lnTo>
                    <a:pt x="182796" y="14799"/>
                  </a:lnTo>
                  <a:lnTo>
                    <a:pt x="183001" y="14748"/>
                  </a:lnTo>
                  <a:cubicBezTo>
                    <a:pt x="183014" y="14735"/>
                    <a:pt x="183021" y="14729"/>
                    <a:pt x="183027" y="14729"/>
                  </a:cubicBezTo>
                  <a:cubicBezTo>
                    <a:pt x="183034" y="14729"/>
                    <a:pt x="183040" y="14735"/>
                    <a:pt x="183053" y="14748"/>
                  </a:cubicBezTo>
                  <a:lnTo>
                    <a:pt x="183156" y="14748"/>
                  </a:lnTo>
                  <a:cubicBezTo>
                    <a:pt x="183310" y="14696"/>
                    <a:pt x="183439" y="14645"/>
                    <a:pt x="183568" y="14619"/>
                  </a:cubicBezTo>
                  <a:cubicBezTo>
                    <a:pt x="183587" y="14613"/>
                    <a:pt x="183606" y="14609"/>
                    <a:pt x="183625" y="14609"/>
                  </a:cubicBezTo>
                  <a:cubicBezTo>
                    <a:pt x="183682" y="14609"/>
                    <a:pt x="183735" y="14638"/>
                    <a:pt x="183774" y="14696"/>
                  </a:cubicBezTo>
                  <a:cubicBezTo>
                    <a:pt x="183803" y="14711"/>
                    <a:pt x="183833" y="14726"/>
                    <a:pt x="183868" y="14726"/>
                  </a:cubicBezTo>
                  <a:cubicBezTo>
                    <a:pt x="183893" y="14726"/>
                    <a:pt x="183921" y="14718"/>
                    <a:pt x="183954" y="14696"/>
                  </a:cubicBezTo>
                  <a:cubicBezTo>
                    <a:pt x="184005" y="14619"/>
                    <a:pt x="184031" y="14645"/>
                    <a:pt x="184083" y="14619"/>
                  </a:cubicBezTo>
                  <a:cubicBezTo>
                    <a:pt x="184083" y="14568"/>
                    <a:pt x="184083" y="14542"/>
                    <a:pt x="184083" y="14490"/>
                  </a:cubicBezTo>
                  <a:cubicBezTo>
                    <a:pt x="184097" y="14448"/>
                    <a:pt x="184103" y="14429"/>
                    <a:pt x="184127" y="14429"/>
                  </a:cubicBezTo>
                  <a:cubicBezTo>
                    <a:pt x="184147" y="14429"/>
                    <a:pt x="184179" y="14442"/>
                    <a:pt x="184237" y="14465"/>
                  </a:cubicBezTo>
                  <a:lnTo>
                    <a:pt x="184391" y="14465"/>
                  </a:lnTo>
                  <a:cubicBezTo>
                    <a:pt x="184407" y="14433"/>
                    <a:pt x="184433" y="14411"/>
                    <a:pt x="184463" y="14411"/>
                  </a:cubicBezTo>
                  <a:cubicBezTo>
                    <a:pt x="184481" y="14411"/>
                    <a:pt x="184500" y="14419"/>
                    <a:pt x="184520" y="14439"/>
                  </a:cubicBezTo>
                  <a:lnTo>
                    <a:pt x="184623" y="14439"/>
                  </a:lnTo>
                  <a:cubicBezTo>
                    <a:pt x="184662" y="14400"/>
                    <a:pt x="184720" y="14381"/>
                    <a:pt x="184777" y="14381"/>
                  </a:cubicBezTo>
                  <a:cubicBezTo>
                    <a:pt x="184835" y="14381"/>
                    <a:pt x="184893" y="14400"/>
                    <a:pt x="184932" y="14439"/>
                  </a:cubicBezTo>
                  <a:lnTo>
                    <a:pt x="185009" y="14465"/>
                  </a:lnTo>
                  <a:cubicBezTo>
                    <a:pt x="185035" y="14465"/>
                    <a:pt x="185063" y="14462"/>
                    <a:pt x="185092" y="14462"/>
                  </a:cubicBezTo>
                  <a:cubicBezTo>
                    <a:pt x="185149" y="14462"/>
                    <a:pt x="185206" y="14473"/>
                    <a:pt x="185241" y="14542"/>
                  </a:cubicBezTo>
                  <a:lnTo>
                    <a:pt x="185241" y="14619"/>
                  </a:lnTo>
                  <a:lnTo>
                    <a:pt x="185369" y="14748"/>
                  </a:lnTo>
                  <a:cubicBezTo>
                    <a:pt x="185395" y="14774"/>
                    <a:pt x="185395" y="14774"/>
                    <a:pt x="185395" y="14774"/>
                  </a:cubicBezTo>
                  <a:cubicBezTo>
                    <a:pt x="185403" y="14771"/>
                    <a:pt x="185410" y="14770"/>
                    <a:pt x="185417" y="14770"/>
                  </a:cubicBezTo>
                  <a:cubicBezTo>
                    <a:pt x="185460" y="14770"/>
                    <a:pt x="185504" y="14806"/>
                    <a:pt x="185547" y="14806"/>
                  </a:cubicBezTo>
                  <a:cubicBezTo>
                    <a:pt x="185573" y="14806"/>
                    <a:pt x="185600" y="14792"/>
                    <a:pt x="185627" y="14748"/>
                  </a:cubicBezTo>
                  <a:cubicBezTo>
                    <a:pt x="185665" y="14696"/>
                    <a:pt x="185691" y="14671"/>
                    <a:pt x="185714" y="14671"/>
                  </a:cubicBezTo>
                  <a:cubicBezTo>
                    <a:pt x="185736" y="14671"/>
                    <a:pt x="185756" y="14696"/>
                    <a:pt x="185781" y="14748"/>
                  </a:cubicBezTo>
                  <a:cubicBezTo>
                    <a:pt x="185807" y="14799"/>
                    <a:pt x="185858" y="14825"/>
                    <a:pt x="185884" y="14876"/>
                  </a:cubicBezTo>
                  <a:cubicBezTo>
                    <a:pt x="185936" y="14799"/>
                    <a:pt x="185987" y="14774"/>
                    <a:pt x="186064" y="14774"/>
                  </a:cubicBezTo>
                  <a:lnTo>
                    <a:pt x="186708" y="14774"/>
                  </a:lnTo>
                  <a:cubicBezTo>
                    <a:pt x="186734" y="14748"/>
                    <a:pt x="186734" y="14748"/>
                    <a:pt x="186708" y="14722"/>
                  </a:cubicBezTo>
                  <a:lnTo>
                    <a:pt x="186631" y="14722"/>
                  </a:lnTo>
                  <a:cubicBezTo>
                    <a:pt x="186528" y="14696"/>
                    <a:pt x="186502" y="14645"/>
                    <a:pt x="186553" y="14568"/>
                  </a:cubicBezTo>
                  <a:cubicBezTo>
                    <a:pt x="186631" y="14490"/>
                    <a:pt x="186682" y="14387"/>
                    <a:pt x="186734" y="14285"/>
                  </a:cubicBezTo>
                  <a:cubicBezTo>
                    <a:pt x="186763" y="14212"/>
                    <a:pt x="186775" y="14180"/>
                    <a:pt x="186813" y="14180"/>
                  </a:cubicBezTo>
                  <a:cubicBezTo>
                    <a:pt x="186842" y="14180"/>
                    <a:pt x="186887" y="14199"/>
                    <a:pt x="186965" y="14233"/>
                  </a:cubicBezTo>
                  <a:cubicBezTo>
                    <a:pt x="187017" y="14233"/>
                    <a:pt x="187094" y="14259"/>
                    <a:pt x="187120" y="14310"/>
                  </a:cubicBezTo>
                  <a:lnTo>
                    <a:pt x="187171" y="14310"/>
                  </a:lnTo>
                  <a:lnTo>
                    <a:pt x="187171" y="14182"/>
                  </a:lnTo>
                  <a:lnTo>
                    <a:pt x="187094" y="14104"/>
                  </a:lnTo>
                  <a:lnTo>
                    <a:pt x="186991" y="14079"/>
                  </a:lnTo>
                  <a:cubicBezTo>
                    <a:pt x="186888" y="14053"/>
                    <a:pt x="186862" y="14001"/>
                    <a:pt x="186888" y="13898"/>
                  </a:cubicBezTo>
                  <a:cubicBezTo>
                    <a:pt x="186888" y="13835"/>
                    <a:pt x="186923" y="13789"/>
                    <a:pt x="186978" y="13789"/>
                  </a:cubicBezTo>
                  <a:cubicBezTo>
                    <a:pt x="186990" y="13789"/>
                    <a:pt x="187003" y="13791"/>
                    <a:pt x="187017" y="13796"/>
                  </a:cubicBezTo>
                  <a:cubicBezTo>
                    <a:pt x="187129" y="13796"/>
                    <a:pt x="187249" y="13773"/>
                    <a:pt x="187368" y="13773"/>
                  </a:cubicBezTo>
                  <a:cubicBezTo>
                    <a:pt x="187468" y="13773"/>
                    <a:pt x="187567" y="13788"/>
                    <a:pt x="187660" y="13847"/>
                  </a:cubicBezTo>
                  <a:lnTo>
                    <a:pt x="187815" y="13873"/>
                  </a:lnTo>
                  <a:cubicBezTo>
                    <a:pt x="187918" y="13898"/>
                    <a:pt x="187918" y="14001"/>
                    <a:pt x="187969" y="14104"/>
                  </a:cubicBezTo>
                  <a:lnTo>
                    <a:pt x="187969" y="14156"/>
                  </a:lnTo>
                  <a:lnTo>
                    <a:pt x="187892" y="14310"/>
                  </a:lnTo>
                  <a:cubicBezTo>
                    <a:pt x="188021" y="14310"/>
                    <a:pt x="188149" y="14336"/>
                    <a:pt x="188278" y="14387"/>
                  </a:cubicBezTo>
                  <a:lnTo>
                    <a:pt x="188432" y="14259"/>
                  </a:lnTo>
                  <a:cubicBezTo>
                    <a:pt x="188381" y="14207"/>
                    <a:pt x="188329" y="14182"/>
                    <a:pt x="188278" y="14156"/>
                  </a:cubicBezTo>
                  <a:cubicBezTo>
                    <a:pt x="188252" y="14130"/>
                    <a:pt x="188252" y="14104"/>
                    <a:pt x="188252" y="14079"/>
                  </a:cubicBezTo>
                  <a:cubicBezTo>
                    <a:pt x="188252" y="14048"/>
                    <a:pt x="188270" y="14036"/>
                    <a:pt x="188290" y="14036"/>
                  </a:cubicBezTo>
                  <a:cubicBezTo>
                    <a:pt x="188304" y="14036"/>
                    <a:pt x="188319" y="14042"/>
                    <a:pt x="188329" y="14053"/>
                  </a:cubicBezTo>
                  <a:cubicBezTo>
                    <a:pt x="188381" y="14053"/>
                    <a:pt x="188407" y="14079"/>
                    <a:pt x="188432" y="14079"/>
                  </a:cubicBezTo>
                  <a:cubicBezTo>
                    <a:pt x="188445" y="14053"/>
                    <a:pt x="188458" y="14040"/>
                    <a:pt x="188471" y="14040"/>
                  </a:cubicBezTo>
                  <a:cubicBezTo>
                    <a:pt x="188484" y="14040"/>
                    <a:pt x="188497" y="14053"/>
                    <a:pt x="188510" y="14079"/>
                  </a:cubicBezTo>
                  <a:lnTo>
                    <a:pt x="188587" y="14156"/>
                  </a:lnTo>
                  <a:cubicBezTo>
                    <a:pt x="188638" y="14182"/>
                    <a:pt x="188638" y="14207"/>
                    <a:pt x="188587" y="14259"/>
                  </a:cubicBezTo>
                  <a:cubicBezTo>
                    <a:pt x="188587" y="14285"/>
                    <a:pt x="188587" y="14310"/>
                    <a:pt x="188587" y="14310"/>
                  </a:cubicBezTo>
                  <a:cubicBezTo>
                    <a:pt x="188603" y="14408"/>
                    <a:pt x="188619" y="14444"/>
                    <a:pt x="188669" y="14444"/>
                  </a:cubicBezTo>
                  <a:cubicBezTo>
                    <a:pt x="188697" y="14444"/>
                    <a:pt x="188736" y="14432"/>
                    <a:pt x="188793" y="14413"/>
                  </a:cubicBezTo>
                  <a:lnTo>
                    <a:pt x="188818" y="14413"/>
                  </a:lnTo>
                  <a:cubicBezTo>
                    <a:pt x="188844" y="14375"/>
                    <a:pt x="188876" y="14355"/>
                    <a:pt x="188909" y="14355"/>
                  </a:cubicBezTo>
                  <a:cubicBezTo>
                    <a:pt x="188941" y="14355"/>
                    <a:pt x="188973" y="14375"/>
                    <a:pt x="188999" y="14413"/>
                  </a:cubicBezTo>
                  <a:cubicBezTo>
                    <a:pt x="189076" y="14465"/>
                    <a:pt x="189153" y="14490"/>
                    <a:pt x="189230" y="14490"/>
                  </a:cubicBezTo>
                  <a:cubicBezTo>
                    <a:pt x="189282" y="14516"/>
                    <a:pt x="189333" y="14542"/>
                    <a:pt x="189359" y="14568"/>
                  </a:cubicBezTo>
                  <a:lnTo>
                    <a:pt x="189462" y="14568"/>
                  </a:lnTo>
                  <a:cubicBezTo>
                    <a:pt x="189500" y="14581"/>
                    <a:pt x="189546" y="14587"/>
                    <a:pt x="189591" y="14587"/>
                  </a:cubicBezTo>
                  <a:cubicBezTo>
                    <a:pt x="189636" y="14587"/>
                    <a:pt x="189681" y="14581"/>
                    <a:pt x="189719" y="14568"/>
                  </a:cubicBezTo>
                  <a:cubicBezTo>
                    <a:pt x="189796" y="14568"/>
                    <a:pt x="189848" y="14490"/>
                    <a:pt x="189925" y="14490"/>
                  </a:cubicBezTo>
                  <a:cubicBezTo>
                    <a:pt x="189977" y="14490"/>
                    <a:pt x="189951" y="14619"/>
                    <a:pt x="190002" y="14645"/>
                  </a:cubicBezTo>
                  <a:cubicBezTo>
                    <a:pt x="190054" y="14696"/>
                    <a:pt x="190131" y="14722"/>
                    <a:pt x="190208" y="14748"/>
                  </a:cubicBezTo>
                  <a:cubicBezTo>
                    <a:pt x="190286" y="14748"/>
                    <a:pt x="190337" y="14748"/>
                    <a:pt x="190363" y="14645"/>
                  </a:cubicBezTo>
                  <a:cubicBezTo>
                    <a:pt x="190363" y="14465"/>
                    <a:pt x="190517" y="14387"/>
                    <a:pt x="190646" y="14285"/>
                  </a:cubicBezTo>
                  <a:cubicBezTo>
                    <a:pt x="190693" y="14247"/>
                    <a:pt x="190726" y="14230"/>
                    <a:pt x="190752" y="14230"/>
                  </a:cubicBezTo>
                  <a:cubicBezTo>
                    <a:pt x="190797" y="14230"/>
                    <a:pt x="190819" y="14280"/>
                    <a:pt x="190852" y="14362"/>
                  </a:cubicBezTo>
                  <a:cubicBezTo>
                    <a:pt x="190852" y="14387"/>
                    <a:pt x="190878" y="14413"/>
                    <a:pt x="190878" y="14413"/>
                  </a:cubicBezTo>
                  <a:lnTo>
                    <a:pt x="190955" y="14516"/>
                  </a:lnTo>
                  <a:cubicBezTo>
                    <a:pt x="191058" y="14516"/>
                    <a:pt x="191109" y="14439"/>
                    <a:pt x="191109" y="14336"/>
                  </a:cubicBezTo>
                  <a:cubicBezTo>
                    <a:pt x="191058" y="14310"/>
                    <a:pt x="191032" y="14259"/>
                    <a:pt x="190980" y="14233"/>
                  </a:cubicBezTo>
                  <a:cubicBezTo>
                    <a:pt x="190903" y="14182"/>
                    <a:pt x="190903" y="14130"/>
                    <a:pt x="190980" y="14079"/>
                  </a:cubicBezTo>
                  <a:cubicBezTo>
                    <a:pt x="191036" y="14023"/>
                    <a:pt x="191065" y="13981"/>
                    <a:pt x="191096" y="13981"/>
                  </a:cubicBezTo>
                  <a:cubicBezTo>
                    <a:pt x="191108" y="13981"/>
                    <a:pt x="191121" y="13987"/>
                    <a:pt x="191135" y="14001"/>
                  </a:cubicBezTo>
                  <a:cubicBezTo>
                    <a:pt x="191212" y="14104"/>
                    <a:pt x="191392" y="14079"/>
                    <a:pt x="191418" y="14233"/>
                  </a:cubicBezTo>
                  <a:lnTo>
                    <a:pt x="191418" y="14259"/>
                  </a:lnTo>
                  <a:lnTo>
                    <a:pt x="191418" y="14285"/>
                  </a:lnTo>
                  <a:cubicBezTo>
                    <a:pt x="191521" y="14285"/>
                    <a:pt x="191598" y="14285"/>
                    <a:pt x="191675" y="14336"/>
                  </a:cubicBezTo>
                  <a:lnTo>
                    <a:pt x="191753" y="14439"/>
                  </a:lnTo>
                  <a:lnTo>
                    <a:pt x="191830" y="14516"/>
                  </a:lnTo>
                  <a:cubicBezTo>
                    <a:pt x="191881" y="14490"/>
                    <a:pt x="191933" y="14465"/>
                    <a:pt x="191984" y="14439"/>
                  </a:cubicBezTo>
                  <a:cubicBezTo>
                    <a:pt x="192036" y="14439"/>
                    <a:pt x="192113" y="14465"/>
                    <a:pt x="192113" y="14516"/>
                  </a:cubicBezTo>
                  <a:cubicBezTo>
                    <a:pt x="192267" y="14516"/>
                    <a:pt x="192396" y="14465"/>
                    <a:pt x="192551" y="14465"/>
                  </a:cubicBezTo>
                  <a:cubicBezTo>
                    <a:pt x="192572" y="14460"/>
                    <a:pt x="192594" y="14458"/>
                    <a:pt x="192617" y="14458"/>
                  </a:cubicBezTo>
                  <a:cubicBezTo>
                    <a:pt x="192729" y="14458"/>
                    <a:pt x="192847" y="14512"/>
                    <a:pt x="192911" y="14619"/>
                  </a:cubicBezTo>
                  <a:lnTo>
                    <a:pt x="192911" y="14671"/>
                  </a:lnTo>
                  <a:cubicBezTo>
                    <a:pt x="192988" y="14671"/>
                    <a:pt x="193065" y="14645"/>
                    <a:pt x="193143" y="14593"/>
                  </a:cubicBezTo>
                  <a:cubicBezTo>
                    <a:pt x="193156" y="14552"/>
                    <a:pt x="193177" y="14525"/>
                    <a:pt x="193206" y="14525"/>
                  </a:cubicBezTo>
                  <a:cubicBezTo>
                    <a:pt x="193231" y="14525"/>
                    <a:pt x="193261" y="14546"/>
                    <a:pt x="193297" y="14593"/>
                  </a:cubicBezTo>
                  <a:lnTo>
                    <a:pt x="193529" y="14593"/>
                  </a:lnTo>
                  <a:cubicBezTo>
                    <a:pt x="193552" y="14559"/>
                    <a:pt x="193575" y="14545"/>
                    <a:pt x="193598" y="14545"/>
                  </a:cubicBezTo>
                  <a:cubicBezTo>
                    <a:pt x="193627" y="14545"/>
                    <a:pt x="193655" y="14565"/>
                    <a:pt x="193683" y="14593"/>
                  </a:cubicBezTo>
                  <a:cubicBezTo>
                    <a:pt x="193768" y="14625"/>
                    <a:pt x="193818" y="14644"/>
                    <a:pt x="193857" y="14644"/>
                  </a:cubicBezTo>
                  <a:cubicBezTo>
                    <a:pt x="193911" y="14644"/>
                    <a:pt x="193942" y="14607"/>
                    <a:pt x="194018" y="14516"/>
                  </a:cubicBezTo>
                  <a:cubicBezTo>
                    <a:pt x="194043" y="14490"/>
                    <a:pt x="194069" y="14465"/>
                    <a:pt x="194095" y="14439"/>
                  </a:cubicBezTo>
                  <a:cubicBezTo>
                    <a:pt x="194110" y="14423"/>
                    <a:pt x="194145" y="14398"/>
                    <a:pt x="194181" y="14398"/>
                  </a:cubicBezTo>
                  <a:cubicBezTo>
                    <a:pt x="194205" y="14398"/>
                    <a:pt x="194229" y="14409"/>
                    <a:pt x="194249" y="14439"/>
                  </a:cubicBezTo>
                  <a:cubicBezTo>
                    <a:pt x="194455" y="14387"/>
                    <a:pt x="194661" y="14362"/>
                    <a:pt x="194867" y="14362"/>
                  </a:cubicBezTo>
                  <a:cubicBezTo>
                    <a:pt x="194918" y="14259"/>
                    <a:pt x="195047" y="14310"/>
                    <a:pt x="195099" y="14207"/>
                  </a:cubicBezTo>
                  <a:cubicBezTo>
                    <a:pt x="195150" y="14104"/>
                    <a:pt x="195099" y="14001"/>
                    <a:pt x="195099" y="13898"/>
                  </a:cubicBezTo>
                  <a:cubicBezTo>
                    <a:pt x="195137" y="13860"/>
                    <a:pt x="195157" y="13841"/>
                    <a:pt x="195176" y="13841"/>
                  </a:cubicBezTo>
                  <a:cubicBezTo>
                    <a:pt x="195195" y="13841"/>
                    <a:pt x="195214" y="13860"/>
                    <a:pt x="195253" y="13898"/>
                  </a:cubicBezTo>
                  <a:cubicBezTo>
                    <a:pt x="195253" y="13976"/>
                    <a:pt x="195279" y="14053"/>
                    <a:pt x="195279" y="14130"/>
                  </a:cubicBezTo>
                  <a:cubicBezTo>
                    <a:pt x="195330" y="14130"/>
                    <a:pt x="195382" y="14156"/>
                    <a:pt x="195408" y="14207"/>
                  </a:cubicBezTo>
                  <a:cubicBezTo>
                    <a:pt x="195536" y="14310"/>
                    <a:pt x="195665" y="14387"/>
                    <a:pt x="195768" y="14490"/>
                  </a:cubicBezTo>
                  <a:cubicBezTo>
                    <a:pt x="195819" y="14516"/>
                    <a:pt x="195819" y="14568"/>
                    <a:pt x="195845" y="14619"/>
                  </a:cubicBezTo>
                  <a:cubicBezTo>
                    <a:pt x="195897" y="14619"/>
                    <a:pt x="195922" y="14645"/>
                    <a:pt x="195948" y="14671"/>
                  </a:cubicBezTo>
                  <a:cubicBezTo>
                    <a:pt x="195999" y="14671"/>
                    <a:pt x="196051" y="14645"/>
                    <a:pt x="196128" y="14619"/>
                  </a:cubicBezTo>
                  <a:cubicBezTo>
                    <a:pt x="196180" y="14619"/>
                    <a:pt x="196257" y="14671"/>
                    <a:pt x="196231" y="14748"/>
                  </a:cubicBezTo>
                  <a:cubicBezTo>
                    <a:pt x="196205" y="14799"/>
                    <a:pt x="196180" y="14876"/>
                    <a:pt x="196154" y="14928"/>
                  </a:cubicBezTo>
                  <a:lnTo>
                    <a:pt x="196077" y="15082"/>
                  </a:lnTo>
                  <a:cubicBezTo>
                    <a:pt x="196205" y="15134"/>
                    <a:pt x="196334" y="15160"/>
                    <a:pt x="196463" y="15160"/>
                  </a:cubicBezTo>
                  <a:cubicBezTo>
                    <a:pt x="196463" y="15005"/>
                    <a:pt x="196463" y="14825"/>
                    <a:pt x="196437" y="14671"/>
                  </a:cubicBezTo>
                  <a:lnTo>
                    <a:pt x="196386" y="14568"/>
                  </a:lnTo>
                  <a:cubicBezTo>
                    <a:pt x="196386" y="14542"/>
                    <a:pt x="196360" y="14490"/>
                    <a:pt x="196360" y="14439"/>
                  </a:cubicBezTo>
                  <a:cubicBezTo>
                    <a:pt x="196360" y="14387"/>
                    <a:pt x="196205" y="14310"/>
                    <a:pt x="196205" y="14207"/>
                  </a:cubicBezTo>
                  <a:cubicBezTo>
                    <a:pt x="196205" y="14104"/>
                    <a:pt x="196283" y="14130"/>
                    <a:pt x="196308" y="14079"/>
                  </a:cubicBezTo>
                  <a:cubicBezTo>
                    <a:pt x="196334" y="14053"/>
                    <a:pt x="196334" y="14027"/>
                    <a:pt x="196386" y="14027"/>
                  </a:cubicBezTo>
                  <a:cubicBezTo>
                    <a:pt x="196411" y="14027"/>
                    <a:pt x="196437" y="14053"/>
                    <a:pt x="196437" y="14104"/>
                  </a:cubicBezTo>
                  <a:cubicBezTo>
                    <a:pt x="196463" y="14130"/>
                    <a:pt x="196437" y="14233"/>
                    <a:pt x="196437" y="14285"/>
                  </a:cubicBezTo>
                  <a:cubicBezTo>
                    <a:pt x="196463" y="14310"/>
                    <a:pt x="196489" y="14336"/>
                    <a:pt x="196514" y="14387"/>
                  </a:cubicBezTo>
                  <a:cubicBezTo>
                    <a:pt x="196514" y="14387"/>
                    <a:pt x="196514" y="14413"/>
                    <a:pt x="196514" y="14439"/>
                  </a:cubicBezTo>
                  <a:cubicBezTo>
                    <a:pt x="196591" y="14516"/>
                    <a:pt x="196591" y="14593"/>
                    <a:pt x="196591" y="14696"/>
                  </a:cubicBezTo>
                  <a:lnTo>
                    <a:pt x="196591" y="14902"/>
                  </a:lnTo>
                  <a:cubicBezTo>
                    <a:pt x="196591" y="14928"/>
                    <a:pt x="196591" y="14954"/>
                    <a:pt x="196591" y="14979"/>
                  </a:cubicBezTo>
                  <a:lnTo>
                    <a:pt x="196591" y="15057"/>
                  </a:lnTo>
                  <a:cubicBezTo>
                    <a:pt x="196643" y="15031"/>
                    <a:pt x="196669" y="14954"/>
                    <a:pt x="196643" y="14876"/>
                  </a:cubicBezTo>
                  <a:cubicBezTo>
                    <a:pt x="196669" y="14748"/>
                    <a:pt x="196694" y="14619"/>
                    <a:pt x="196746" y="14516"/>
                  </a:cubicBezTo>
                  <a:cubicBezTo>
                    <a:pt x="196759" y="14478"/>
                    <a:pt x="196797" y="14452"/>
                    <a:pt x="196839" y="14452"/>
                  </a:cubicBezTo>
                  <a:cubicBezTo>
                    <a:pt x="196881" y="14452"/>
                    <a:pt x="196926" y="14478"/>
                    <a:pt x="196952" y="14542"/>
                  </a:cubicBezTo>
                  <a:cubicBezTo>
                    <a:pt x="196978" y="14568"/>
                    <a:pt x="196952" y="14619"/>
                    <a:pt x="196952" y="14645"/>
                  </a:cubicBezTo>
                  <a:cubicBezTo>
                    <a:pt x="196978" y="14696"/>
                    <a:pt x="196952" y="14774"/>
                    <a:pt x="196900" y="14825"/>
                  </a:cubicBezTo>
                  <a:cubicBezTo>
                    <a:pt x="196849" y="14851"/>
                    <a:pt x="196823" y="14928"/>
                    <a:pt x="196823" y="14979"/>
                  </a:cubicBezTo>
                  <a:cubicBezTo>
                    <a:pt x="196875" y="14979"/>
                    <a:pt x="196926" y="14979"/>
                    <a:pt x="196926" y="15057"/>
                  </a:cubicBezTo>
                  <a:cubicBezTo>
                    <a:pt x="196952" y="15108"/>
                    <a:pt x="196875" y="15134"/>
                    <a:pt x="196823" y="15160"/>
                  </a:cubicBezTo>
                  <a:cubicBezTo>
                    <a:pt x="196789" y="15160"/>
                    <a:pt x="196777" y="15171"/>
                    <a:pt x="196758" y="15171"/>
                  </a:cubicBezTo>
                  <a:cubicBezTo>
                    <a:pt x="196749" y="15171"/>
                    <a:pt x="196737" y="15168"/>
                    <a:pt x="196720" y="15160"/>
                  </a:cubicBezTo>
                  <a:cubicBezTo>
                    <a:pt x="196643" y="15263"/>
                    <a:pt x="196643" y="15263"/>
                    <a:pt x="196720" y="15391"/>
                  </a:cubicBezTo>
                  <a:cubicBezTo>
                    <a:pt x="196772" y="15288"/>
                    <a:pt x="196875" y="15314"/>
                    <a:pt x="196952" y="15288"/>
                  </a:cubicBezTo>
                  <a:cubicBezTo>
                    <a:pt x="197003" y="15237"/>
                    <a:pt x="197081" y="15211"/>
                    <a:pt x="197158" y="15211"/>
                  </a:cubicBezTo>
                  <a:cubicBezTo>
                    <a:pt x="197198" y="15251"/>
                    <a:pt x="197245" y="15269"/>
                    <a:pt x="197290" y="15269"/>
                  </a:cubicBezTo>
                  <a:cubicBezTo>
                    <a:pt x="197392" y="15269"/>
                    <a:pt x="197484" y="15181"/>
                    <a:pt x="197467" y="15057"/>
                  </a:cubicBezTo>
                  <a:cubicBezTo>
                    <a:pt x="197492" y="15057"/>
                    <a:pt x="197492" y="15031"/>
                    <a:pt x="197467" y="15005"/>
                  </a:cubicBezTo>
                  <a:cubicBezTo>
                    <a:pt x="197441" y="14979"/>
                    <a:pt x="197415" y="14954"/>
                    <a:pt x="197415" y="14902"/>
                  </a:cubicBezTo>
                  <a:cubicBezTo>
                    <a:pt x="197389" y="14902"/>
                    <a:pt x="197389" y="14902"/>
                    <a:pt x="197389" y="14876"/>
                  </a:cubicBezTo>
                  <a:cubicBezTo>
                    <a:pt x="197389" y="14851"/>
                    <a:pt x="197389" y="14851"/>
                    <a:pt x="197415" y="14851"/>
                  </a:cubicBezTo>
                  <a:cubicBezTo>
                    <a:pt x="197441" y="14825"/>
                    <a:pt x="197415" y="14748"/>
                    <a:pt x="197415" y="14696"/>
                  </a:cubicBezTo>
                  <a:lnTo>
                    <a:pt x="197415" y="14542"/>
                  </a:lnTo>
                  <a:cubicBezTo>
                    <a:pt x="197447" y="14499"/>
                    <a:pt x="197471" y="14478"/>
                    <a:pt x="197491" y="14478"/>
                  </a:cubicBezTo>
                  <a:cubicBezTo>
                    <a:pt x="197518" y="14478"/>
                    <a:pt x="197540" y="14518"/>
                    <a:pt x="197570" y="14593"/>
                  </a:cubicBezTo>
                  <a:cubicBezTo>
                    <a:pt x="197750" y="14516"/>
                    <a:pt x="197827" y="14310"/>
                    <a:pt x="197724" y="14130"/>
                  </a:cubicBezTo>
                  <a:cubicBezTo>
                    <a:pt x="197724" y="14079"/>
                    <a:pt x="197672" y="14027"/>
                    <a:pt x="197724" y="13976"/>
                  </a:cubicBezTo>
                  <a:cubicBezTo>
                    <a:pt x="197745" y="13959"/>
                    <a:pt x="197768" y="13952"/>
                    <a:pt x="197792" y="13952"/>
                  </a:cubicBezTo>
                  <a:cubicBezTo>
                    <a:pt x="197918" y="13952"/>
                    <a:pt x="198084" y="14143"/>
                    <a:pt x="198213" y="14207"/>
                  </a:cubicBezTo>
                  <a:lnTo>
                    <a:pt x="198290" y="14285"/>
                  </a:lnTo>
                  <a:cubicBezTo>
                    <a:pt x="198316" y="14310"/>
                    <a:pt x="198342" y="14336"/>
                    <a:pt x="198367" y="14362"/>
                  </a:cubicBezTo>
                  <a:cubicBezTo>
                    <a:pt x="198445" y="14439"/>
                    <a:pt x="198573" y="14387"/>
                    <a:pt x="198651" y="14465"/>
                  </a:cubicBezTo>
                  <a:cubicBezTo>
                    <a:pt x="198675" y="14489"/>
                    <a:pt x="198692" y="14498"/>
                    <a:pt x="198704" y="14498"/>
                  </a:cubicBezTo>
                  <a:cubicBezTo>
                    <a:pt x="198730" y="14498"/>
                    <a:pt x="198736" y="14457"/>
                    <a:pt x="198754" y="14439"/>
                  </a:cubicBezTo>
                  <a:cubicBezTo>
                    <a:pt x="198754" y="14413"/>
                    <a:pt x="198831" y="14362"/>
                    <a:pt x="198805" y="14310"/>
                  </a:cubicBezTo>
                  <a:cubicBezTo>
                    <a:pt x="198805" y="14259"/>
                    <a:pt x="198728" y="14207"/>
                    <a:pt x="198676" y="14207"/>
                  </a:cubicBezTo>
                  <a:cubicBezTo>
                    <a:pt x="198651" y="14156"/>
                    <a:pt x="198625" y="14104"/>
                    <a:pt x="198676" y="14053"/>
                  </a:cubicBezTo>
                  <a:cubicBezTo>
                    <a:pt x="198676" y="14053"/>
                    <a:pt x="198676" y="14053"/>
                    <a:pt x="198676" y="14027"/>
                  </a:cubicBezTo>
                  <a:cubicBezTo>
                    <a:pt x="198702" y="14001"/>
                    <a:pt x="198728" y="14001"/>
                    <a:pt x="198728" y="13976"/>
                  </a:cubicBezTo>
                  <a:cubicBezTo>
                    <a:pt x="198728" y="13976"/>
                    <a:pt x="198734" y="13969"/>
                    <a:pt x="198750" y="13969"/>
                  </a:cubicBezTo>
                  <a:cubicBezTo>
                    <a:pt x="198766" y="13969"/>
                    <a:pt x="198792" y="13976"/>
                    <a:pt x="198831" y="14001"/>
                  </a:cubicBezTo>
                  <a:cubicBezTo>
                    <a:pt x="198908" y="14001"/>
                    <a:pt x="198959" y="14027"/>
                    <a:pt x="199011" y="14079"/>
                  </a:cubicBezTo>
                  <a:cubicBezTo>
                    <a:pt x="199088" y="14001"/>
                    <a:pt x="199114" y="13873"/>
                    <a:pt x="199062" y="13770"/>
                  </a:cubicBezTo>
                  <a:cubicBezTo>
                    <a:pt x="199037" y="13718"/>
                    <a:pt x="199011" y="13693"/>
                    <a:pt x="199037" y="13641"/>
                  </a:cubicBezTo>
                  <a:cubicBezTo>
                    <a:pt x="199062" y="13628"/>
                    <a:pt x="199088" y="13622"/>
                    <a:pt x="199114" y="13622"/>
                  </a:cubicBezTo>
                  <a:cubicBezTo>
                    <a:pt x="199140" y="13622"/>
                    <a:pt x="199165" y="13628"/>
                    <a:pt x="199191" y="13641"/>
                  </a:cubicBezTo>
                  <a:cubicBezTo>
                    <a:pt x="199217" y="13693"/>
                    <a:pt x="199217" y="13744"/>
                    <a:pt x="199217" y="13796"/>
                  </a:cubicBezTo>
                  <a:lnTo>
                    <a:pt x="199217" y="13847"/>
                  </a:lnTo>
                  <a:cubicBezTo>
                    <a:pt x="199217" y="13847"/>
                    <a:pt x="199263" y="13870"/>
                    <a:pt x="199309" y="13870"/>
                  </a:cubicBezTo>
                  <a:cubicBezTo>
                    <a:pt x="199347" y="13870"/>
                    <a:pt x="199385" y="13854"/>
                    <a:pt x="199397" y="13796"/>
                  </a:cubicBezTo>
                  <a:lnTo>
                    <a:pt x="199397" y="13718"/>
                  </a:lnTo>
                  <a:cubicBezTo>
                    <a:pt x="199410" y="13654"/>
                    <a:pt x="199423" y="13628"/>
                    <a:pt x="199445" y="13628"/>
                  </a:cubicBezTo>
                  <a:cubicBezTo>
                    <a:pt x="199468" y="13628"/>
                    <a:pt x="199500" y="13654"/>
                    <a:pt x="199551" y="13693"/>
                  </a:cubicBezTo>
                  <a:cubicBezTo>
                    <a:pt x="199586" y="13693"/>
                    <a:pt x="199631" y="13658"/>
                    <a:pt x="199673" y="13658"/>
                  </a:cubicBezTo>
                  <a:cubicBezTo>
                    <a:pt x="199694" y="13658"/>
                    <a:pt x="199714" y="13667"/>
                    <a:pt x="199732" y="13693"/>
                  </a:cubicBezTo>
                  <a:cubicBezTo>
                    <a:pt x="199732" y="13693"/>
                    <a:pt x="199680" y="13770"/>
                    <a:pt x="199629" y="13821"/>
                  </a:cubicBezTo>
                  <a:cubicBezTo>
                    <a:pt x="199629" y="13847"/>
                    <a:pt x="199603" y="13898"/>
                    <a:pt x="199603" y="13924"/>
                  </a:cubicBezTo>
                  <a:cubicBezTo>
                    <a:pt x="199706" y="13976"/>
                    <a:pt x="199706" y="13976"/>
                    <a:pt x="199603" y="14053"/>
                  </a:cubicBezTo>
                  <a:lnTo>
                    <a:pt x="199603" y="14156"/>
                  </a:lnTo>
                  <a:lnTo>
                    <a:pt x="199603" y="14233"/>
                  </a:lnTo>
                  <a:cubicBezTo>
                    <a:pt x="199603" y="14233"/>
                    <a:pt x="199654" y="14233"/>
                    <a:pt x="199680" y="14285"/>
                  </a:cubicBezTo>
                  <a:cubicBezTo>
                    <a:pt x="199680" y="14285"/>
                    <a:pt x="199680" y="14310"/>
                    <a:pt x="199706" y="14336"/>
                  </a:cubicBezTo>
                  <a:lnTo>
                    <a:pt x="199757" y="14336"/>
                  </a:lnTo>
                  <a:cubicBezTo>
                    <a:pt x="199989" y="14387"/>
                    <a:pt x="200092" y="14387"/>
                    <a:pt x="200118" y="14645"/>
                  </a:cubicBezTo>
                  <a:cubicBezTo>
                    <a:pt x="200118" y="14696"/>
                    <a:pt x="200143" y="14722"/>
                    <a:pt x="200143" y="14748"/>
                  </a:cubicBezTo>
                  <a:lnTo>
                    <a:pt x="200221" y="14851"/>
                  </a:lnTo>
                  <a:cubicBezTo>
                    <a:pt x="200195" y="14954"/>
                    <a:pt x="200246" y="15082"/>
                    <a:pt x="200324" y="15160"/>
                  </a:cubicBezTo>
                  <a:cubicBezTo>
                    <a:pt x="200375" y="15211"/>
                    <a:pt x="200401" y="15263"/>
                    <a:pt x="200375" y="15314"/>
                  </a:cubicBezTo>
                  <a:lnTo>
                    <a:pt x="200529" y="15314"/>
                  </a:lnTo>
                  <a:lnTo>
                    <a:pt x="200761" y="15160"/>
                  </a:lnTo>
                  <a:cubicBezTo>
                    <a:pt x="200787" y="15108"/>
                    <a:pt x="200761" y="15031"/>
                    <a:pt x="200684" y="15005"/>
                  </a:cubicBezTo>
                  <a:cubicBezTo>
                    <a:pt x="200607" y="14979"/>
                    <a:pt x="200504" y="14954"/>
                    <a:pt x="200478" y="14851"/>
                  </a:cubicBezTo>
                  <a:cubicBezTo>
                    <a:pt x="200427" y="14696"/>
                    <a:pt x="200401" y="14516"/>
                    <a:pt x="200401" y="14362"/>
                  </a:cubicBezTo>
                  <a:cubicBezTo>
                    <a:pt x="200401" y="14336"/>
                    <a:pt x="200401" y="14310"/>
                    <a:pt x="200375" y="14310"/>
                  </a:cubicBezTo>
                  <a:lnTo>
                    <a:pt x="200143" y="14156"/>
                  </a:lnTo>
                  <a:cubicBezTo>
                    <a:pt x="200066" y="14104"/>
                    <a:pt x="200066" y="14053"/>
                    <a:pt x="200143" y="14001"/>
                  </a:cubicBezTo>
                  <a:cubicBezTo>
                    <a:pt x="200092" y="13950"/>
                    <a:pt x="200066" y="13924"/>
                    <a:pt x="200015" y="13924"/>
                  </a:cubicBezTo>
                  <a:cubicBezTo>
                    <a:pt x="199937" y="13898"/>
                    <a:pt x="199912" y="13821"/>
                    <a:pt x="199912" y="13744"/>
                  </a:cubicBezTo>
                  <a:cubicBezTo>
                    <a:pt x="199886" y="13667"/>
                    <a:pt x="199835" y="13615"/>
                    <a:pt x="199835" y="13538"/>
                  </a:cubicBezTo>
                  <a:cubicBezTo>
                    <a:pt x="199835" y="13497"/>
                    <a:pt x="199864" y="13470"/>
                    <a:pt x="199899" y="13470"/>
                  </a:cubicBezTo>
                  <a:cubicBezTo>
                    <a:pt x="199930" y="13470"/>
                    <a:pt x="199965" y="13490"/>
                    <a:pt x="199989" y="13538"/>
                  </a:cubicBezTo>
                  <a:cubicBezTo>
                    <a:pt x="200082" y="13608"/>
                    <a:pt x="200132" y="13646"/>
                    <a:pt x="200163" y="13646"/>
                  </a:cubicBezTo>
                  <a:cubicBezTo>
                    <a:pt x="200200" y="13646"/>
                    <a:pt x="200206" y="13588"/>
                    <a:pt x="200221" y="13461"/>
                  </a:cubicBezTo>
                  <a:cubicBezTo>
                    <a:pt x="200221" y="13409"/>
                    <a:pt x="200246" y="13384"/>
                    <a:pt x="200272" y="13332"/>
                  </a:cubicBezTo>
                  <a:cubicBezTo>
                    <a:pt x="200272" y="13306"/>
                    <a:pt x="200324" y="13281"/>
                    <a:pt x="200349" y="13281"/>
                  </a:cubicBezTo>
                  <a:cubicBezTo>
                    <a:pt x="200354" y="13276"/>
                    <a:pt x="200360" y="13274"/>
                    <a:pt x="200365" y="13274"/>
                  </a:cubicBezTo>
                  <a:cubicBezTo>
                    <a:pt x="200384" y="13274"/>
                    <a:pt x="200401" y="13306"/>
                    <a:pt x="200401" y="13306"/>
                  </a:cubicBezTo>
                  <a:cubicBezTo>
                    <a:pt x="200427" y="13358"/>
                    <a:pt x="200452" y="13409"/>
                    <a:pt x="200452" y="13461"/>
                  </a:cubicBezTo>
                  <a:cubicBezTo>
                    <a:pt x="200452" y="13667"/>
                    <a:pt x="200478" y="13898"/>
                    <a:pt x="200529" y="14104"/>
                  </a:cubicBezTo>
                  <a:cubicBezTo>
                    <a:pt x="200529" y="14130"/>
                    <a:pt x="200529" y="14156"/>
                    <a:pt x="200555" y="14156"/>
                  </a:cubicBezTo>
                  <a:cubicBezTo>
                    <a:pt x="200658" y="14156"/>
                    <a:pt x="200684" y="14285"/>
                    <a:pt x="200761" y="14310"/>
                  </a:cubicBezTo>
                  <a:lnTo>
                    <a:pt x="200838" y="14233"/>
                  </a:lnTo>
                  <a:cubicBezTo>
                    <a:pt x="200851" y="14207"/>
                    <a:pt x="200864" y="14194"/>
                    <a:pt x="200880" y="14194"/>
                  </a:cubicBezTo>
                  <a:cubicBezTo>
                    <a:pt x="200896" y="14194"/>
                    <a:pt x="200916" y="14207"/>
                    <a:pt x="200941" y="14233"/>
                  </a:cubicBezTo>
                  <a:cubicBezTo>
                    <a:pt x="200967" y="14267"/>
                    <a:pt x="200998" y="14279"/>
                    <a:pt x="201033" y="14279"/>
                  </a:cubicBezTo>
                  <a:cubicBezTo>
                    <a:pt x="201101" y="14279"/>
                    <a:pt x="201182" y="14233"/>
                    <a:pt x="201250" y="14233"/>
                  </a:cubicBezTo>
                  <a:lnTo>
                    <a:pt x="201224" y="14079"/>
                  </a:lnTo>
                  <a:cubicBezTo>
                    <a:pt x="201121" y="14079"/>
                    <a:pt x="201044" y="14001"/>
                    <a:pt x="201019" y="13924"/>
                  </a:cubicBezTo>
                  <a:cubicBezTo>
                    <a:pt x="200941" y="13873"/>
                    <a:pt x="200941" y="13796"/>
                    <a:pt x="201019" y="13770"/>
                  </a:cubicBezTo>
                  <a:cubicBezTo>
                    <a:pt x="201044" y="13757"/>
                    <a:pt x="201070" y="13750"/>
                    <a:pt x="201096" y="13750"/>
                  </a:cubicBezTo>
                  <a:cubicBezTo>
                    <a:pt x="201121" y="13750"/>
                    <a:pt x="201147" y="13757"/>
                    <a:pt x="201173" y="13770"/>
                  </a:cubicBezTo>
                  <a:lnTo>
                    <a:pt x="201405" y="13770"/>
                  </a:lnTo>
                  <a:cubicBezTo>
                    <a:pt x="201585" y="13770"/>
                    <a:pt x="201611" y="13821"/>
                    <a:pt x="201636" y="14001"/>
                  </a:cubicBezTo>
                  <a:cubicBezTo>
                    <a:pt x="201636" y="14053"/>
                    <a:pt x="201636" y="14079"/>
                    <a:pt x="201636" y="14130"/>
                  </a:cubicBezTo>
                  <a:cubicBezTo>
                    <a:pt x="201662" y="14156"/>
                    <a:pt x="201688" y="14182"/>
                    <a:pt x="201688" y="14207"/>
                  </a:cubicBezTo>
                  <a:cubicBezTo>
                    <a:pt x="201710" y="14319"/>
                    <a:pt x="201791" y="14392"/>
                    <a:pt x="201897" y="14392"/>
                  </a:cubicBezTo>
                  <a:cubicBezTo>
                    <a:pt x="201912" y="14392"/>
                    <a:pt x="201928" y="14391"/>
                    <a:pt x="201945" y="14387"/>
                  </a:cubicBezTo>
                  <a:cubicBezTo>
                    <a:pt x="201965" y="14391"/>
                    <a:pt x="201985" y="14392"/>
                    <a:pt x="202005" y="14392"/>
                  </a:cubicBezTo>
                  <a:cubicBezTo>
                    <a:pt x="202139" y="14392"/>
                    <a:pt x="202267" y="14319"/>
                    <a:pt x="202357" y="14207"/>
                  </a:cubicBezTo>
                  <a:lnTo>
                    <a:pt x="202357" y="14182"/>
                  </a:lnTo>
                  <a:cubicBezTo>
                    <a:pt x="202305" y="14053"/>
                    <a:pt x="202383" y="13950"/>
                    <a:pt x="202486" y="13898"/>
                  </a:cubicBezTo>
                  <a:cubicBezTo>
                    <a:pt x="202576" y="13860"/>
                    <a:pt x="202672" y="13853"/>
                    <a:pt x="202769" y="13853"/>
                  </a:cubicBezTo>
                  <a:cubicBezTo>
                    <a:pt x="202817" y="13853"/>
                    <a:pt x="202865" y="13855"/>
                    <a:pt x="202913" y="13855"/>
                  </a:cubicBezTo>
                  <a:cubicBezTo>
                    <a:pt x="202960" y="13855"/>
                    <a:pt x="203007" y="13853"/>
                    <a:pt x="203052" y="13847"/>
                  </a:cubicBezTo>
                  <a:cubicBezTo>
                    <a:pt x="203100" y="13833"/>
                    <a:pt x="203148" y="13827"/>
                    <a:pt x="203196" y="13827"/>
                  </a:cubicBezTo>
                  <a:cubicBezTo>
                    <a:pt x="203325" y="13827"/>
                    <a:pt x="203447" y="13875"/>
                    <a:pt x="203541" y="13950"/>
                  </a:cubicBezTo>
                  <a:cubicBezTo>
                    <a:pt x="203559" y="13986"/>
                    <a:pt x="203616" y="14023"/>
                    <a:pt x="203657" y="14023"/>
                  </a:cubicBezTo>
                  <a:cubicBezTo>
                    <a:pt x="203674" y="14023"/>
                    <a:pt x="203688" y="14016"/>
                    <a:pt x="203695" y="14001"/>
                  </a:cubicBezTo>
                  <a:cubicBezTo>
                    <a:pt x="203744" y="13963"/>
                    <a:pt x="203792" y="13949"/>
                    <a:pt x="203840" y="13949"/>
                  </a:cubicBezTo>
                  <a:cubicBezTo>
                    <a:pt x="203917" y="13949"/>
                    <a:pt x="203992" y="13985"/>
                    <a:pt x="204056" y="14001"/>
                  </a:cubicBezTo>
                  <a:cubicBezTo>
                    <a:pt x="204069" y="13976"/>
                    <a:pt x="204081" y="13963"/>
                    <a:pt x="204091" y="13963"/>
                  </a:cubicBezTo>
                  <a:cubicBezTo>
                    <a:pt x="204101" y="13963"/>
                    <a:pt x="204107" y="13976"/>
                    <a:pt x="204107" y="14001"/>
                  </a:cubicBezTo>
                  <a:cubicBezTo>
                    <a:pt x="204159" y="14027"/>
                    <a:pt x="204184" y="14053"/>
                    <a:pt x="204184" y="14104"/>
                  </a:cubicBezTo>
                  <a:lnTo>
                    <a:pt x="204184" y="14130"/>
                  </a:lnTo>
                  <a:lnTo>
                    <a:pt x="204236" y="14233"/>
                  </a:lnTo>
                  <a:lnTo>
                    <a:pt x="204287" y="14233"/>
                  </a:lnTo>
                  <a:cubicBezTo>
                    <a:pt x="204287" y="14207"/>
                    <a:pt x="204287" y="14182"/>
                    <a:pt x="204287" y="14156"/>
                  </a:cubicBezTo>
                  <a:cubicBezTo>
                    <a:pt x="204326" y="14104"/>
                    <a:pt x="204384" y="14079"/>
                    <a:pt x="204442" y="14079"/>
                  </a:cubicBezTo>
                  <a:cubicBezTo>
                    <a:pt x="204500" y="14079"/>
                    <a:pt x="204558" y="14104"/>
                    <a:pt x="204596" y="14156"/>
                  </a:cubicBezTo>
                  <a:lnTo>
                    <a:pt x="204673" y="14156"/>
                  </a:lnTo>
                  <a:cubicBezTo>
                    <a:pt x="204712" y="14104"/>
                    <a:pt x="204770" y="14079"/>
                    <a:pt x="204828" y="14079"/>
                  </a:cubicBezTo>
                  <a:cubicBezTo>
                    <a:pt x="204886" y="14079"/>
                    <a:pt x="204944" y="14104"/>
                    <a:pt x="204982" y="14156"/>
                  </a:cubicBezTo>
                  <a:cubicBezTo>
                    <a:pt x="205059" y="14156"/>
                    <a:pt x="205111" y="14182"/>
                    <a:pt x="205137" y="14233"/>
                  </a:cubicBezTo>
                  <a:lnTo>
                    <a:pt x="205317" y="14207"/>
                  </a:lnTo>
                  <a:cubicBezTo>
                    <a:pt x="205400" y="14171"/>
                    <a:pt x="205495" y="14152"/>
                    <a:pt x="205591" y="14152"/>
                  </a:cubicBezTo>
                  <a:cubicBezTo>
                    <a:pt x="205701" y="14152"/>
                    <a:pt x="205812" y="14178"/>
                    <a:pt x="205909" y="14233"/>
                  </a:cubicBezTo>
                  <a:cubicBezTo>
                    <a:pt x="205909" y="14233"/>
                    <a:pt x="205909" y="14285"/>
                    <a:pt x="205935" y="14310"/>
                  </a:cubicBezTo>
                  <a:lnTo>
                    <a:pt x="206166" y="14310"/>
                  </a:lnTo>
                  <a:cubicBezTo>
                    <a:pt x="206218" y="14310"/>
                    <a:pt x="206269" y="14336"/>
                    <a:pt x="206321" y="14387"/>
                  </a:cubicBezTo>
                  <a:lnTo>
                    <a:pt x="206527" y="14439"/>
                  </a:lnTo>
                  <a:cubicBezTo>
                    <a:pt x="206569" y="14460"/>
                    <a:pt x="206614" y="14470"/>
                    <a:pt x="206657" y="14470"/>
                  </a:cubicBezTo>
                  <a:cubicBezTo>
                    <a:pt x="206772" y="14470"/>
                    <a:pt x="206882" y="14404"/>
                    <a:pt x="206938" y="14310"/>
                  </a:cubicBezTo>
                  <a:lnTo>
                    <a:pt x="207170" y="13976"/>
                  </a:lnTo>
                  <a:lnTo>
                    <a:pt x="207247" y="13898"/>
                  </a:lnTo>
                  <a:lnTo>
                    <a:pt x="207324" y="13821"/>
                  </a:lnTo>
                  <a:lnTo>
                    <a:pt x="207350" y="13821"/>
                  </a:lnTo>
                  <a:lnTo>
                    <a:pt x="207350" y="13796"/>
                  </a:lnTo>
                  <a:cubicBezTo>
                    <a:pt x="207350" y="13744"/>
                    <a:pt x="207402" y="13693"/>
                    <a:pt x="207453" y="13693"/>
                  </a:cubicBezTo>
                  <a:lnTo>
                    <a:pt x="207633" y="13590"/>
                  </a:lnTo>
                  <a:cubicBezTo>
                    <a:pt x="207672" y="13551"/>
                    <a:pt x="207730" y="13532"/>
                    <a:pt x="207788" y="13532"/>
                  </a:cubicBezTo>
                  <a:cubicBezTo>
                    <a:pt x="207846" y="13532"/>
                    <a:pt x="207904" y="13551"/>
                    <a:pt x="207942" y="13590"/>
                  </a:cubicBezTo>
                  <a:cubicBezTo>
                    <a:pt x="207994" y="13615"/>
                    <a:pt x="208019" y="13641"/>
                    <a:pt x="208071" y="13667"/>
                  </a:cubicBezTo>
                  <a:cubicBezTo>
                    <a:pt x="208097" y="13667"/>
                    <a:pt x="208122" y="13667"/>
                    <a:pt x="208122" y="13641"/>
                  </a:cubicBezTo>
                  <a:cubicBezTo>
                    <a:pt x="208148" y="13641"/>
                    <a:pt x="208148" y="13615"/>
                    <a:pt x="208122" y="13590"/>
                  </a:cubicBezTo>
                  <a:cubicBezTo>
                    <a:pt x="208122" y="13512"/>
                    <a:pt x="208071" y="13487"/>
                    <a:pt x="207994" y="13461"/>
                  </a:cubicBezTo>
                  <a:cubicBezTo>
                    <a:pt x="207916" y="13461"/>
                    <a:pt x="207839" y="13461"/>
                    <a:pt x="207814" y="13384"/>
                  </a:cubicBezTo>
                  <a:cubicBezTo>
                    <a:pt x="207736" y="13358"/>
                    <a:pt x="207736" y="13306"/>
                    <a:pt x="207736" y="13229"/>
                  </a:cubicBezTo>
                  <a:lnTo>
                    <a:pt x="207659" y="13229"/>
                  </a:lnTo>
                  <a:cubicBezTo>
                    <a:pt x="207608" y="13204"/>
                    <a:pt x="207582" y="13178"/>
                    <a:pt x="207608" y="13152"/>
                  </a:cubicBezTo>
                  <a:cubicBezTo>
                    <a:pt x="207608" y="13101"/>
                    <a:pt x="207633" y="13101"/>
                    <a:pt x="207685" y="13075"/>
                  </a:cubicBezTo>
                  <a:cubicBezTo>
                    <a:pt x="207736" y="13075"/>
                    <a:pt x="207788" y="13101"/>
                    <a:pt x="207814" y="13152"/>
                  </a:cubicBezTo>
                  <a:cubicBezTo>
                    <a:pt x="207848" y="13152"/>
                    <a:pt x="207885" y="13149"/>
                    <a:pt x="207922" y="13149"/>
                  </a:cubicBezTo>
                  <a:cubicBezTo>
                    <a:pt x="207997" y="13149"/>
                    <a:pt x="208071" y="13161"/>
                    <a:pt x="208122" y="13229"/>
                  </a:cubicBezTo>
                  <a:cubicBezTo>
                    <a:pt x="208200" y="13332"/>
                    <a:pt x="208405" y="13358"/>
                    <a:pt x="208508" y="13461"/>
                  </a:cubicBezTo>
                  <a:cubicBezTo>
                    <a:pt x="208586" y="13512"/>
                    <a:pt x="208689" y="13538"/>
                    <a:pt x="208740" y="13615"/>
                  </a:cubicBezTo>
                  <a:cubicBezTo>
                    <a:pt x="208817" y="13667"/>
                    <a:pt x="208817" y="13718"/>
                    <a:pt x="208766" y="13770"/>
                  </a:cubicBezTo>
                  <a:cubicBezTo>
                    <a:pt x="208714" y="13821"/>
                    <a:pt x="208637" y="13924"/>
                    <a:pt x="208689" y="14027"/>
                  </a:cubicBezTo>
                  <a:lnTo>
                    <a:pt x="208817" y="14104"/>
                  </a:lnTo>
                  <a:lnTo>
                    <a:pt x="208895" y="14104"/>
                  </a:lnTo>
                  <a:cubicBezTo>
                    <a:pt x="208920" y="14027"/>
                    <a:pt x="208946" y="13950"/>
                    <a:pt x="208972" y="13898"/>
                  </a:cubicBezTo>
                  <a:cubicBezTo>
                    <a:pt x="209002" y="13854"/>
                    <a:pt x="209023" y="13826"/>
                    <a:pt x="209066" y="13826"/>
                  </a:cubicBezTo>
                  <a:cubicBezTo>
                    <a:pt x="209097" y="13826"/>
                    <a:pt x="209139" y="13840"/>
                    <a:pt x="209203" y="13873"/>
                  </a:cubicBezTo>
                  <a:cubicBezTo>
                    <a:pt x="209255" y="13898"/>
                    <a:pt x="209281" y="13950"/>
                    <a:pt x="209281" y="14027"/>
                  </a:cubicBezTo>
                  <a:lnTo>
                    <a:pt x="209281" y="14079"/>
                  </a:lnTo>
                  <a:lnTo>
                    <a:pt x="209435" y="14001"/>
                  </a:lnTo>
                  <a:cubicBezTo>
                    <a:pt x="209448" y="13989"/>
                    <a:pt x="209461" y="13982"/>
                    <a:pt x="209474" y="13982"/>
                  </a:cubicBezTo>
                  <a:cubicBezTo>
                    <a:pt x="209487" y="13982"/>
                    <a:pt x="209499" y="13989"/>
                    <a:pt x="209512" y="14001"/>
                  </a:cubicBezTo>
                  <a:lnTo>
                    <a:pt x="209589" y="14104"/>
                  </a:lnTo>
                  <a:lnTo>
                    <a:pt x="209667" y="14182"/>
                  </a:lnTo>
                  <a:lnTo>
                    <a:pt x="209667" y="14259"/>
                  </a:lnTo>
                  <a:cubicBezTo>
                    <a:pt x="209744" y="14285"/>
                    <a:pt x="209795" y="14336"/>
                    <a:pt x="209873" y="14387"/>
                  </a:cubicBezTo>
                  <a:cubicBezTo>
                    <a:pt x="209891" y="14397"/>
                    <a:pt x="209917" y="14403"/>
                    <a:pt x="209944" y="14403"/>
                  </a:cubicBezTo>
                  <a:cubicBezTo>
                    <a:pt x="209989" y="14403"/>
                    <a:pt x="210036" y="14385"/>
                    <a:pt x="210053" y="14336"/>
                  </a:cubicBezTo>
                  <a:cubicBezTo>
                    <a:pt x="209976" y="14285"/>
                    <a:pt x="209976" y="14233"/>
                    <a:pt x="210053" y="14182"/>
                  </a:cubicBezTo>
                  <a:cubicBezTo>
                    <a:pt x="210102" y="14149"/>
                    <a:pt x="210130" y="14116"/>
                    <a:pt x="210157" y="14116"/>
                  </a:cubicBezTo>
                  <a:cubicBezTo>
                    <a:pt x="210173" y="14116"/>
                    <a:pt x="210188" y="14127"/>
                    <a:pt x="210207" y="14156"/>
                  </a:cubicBezTo>
                  <a:cubicBezTo>
                    <a:pt x="210259" y="14207"/>
                    <a:pt x="210362" y="14336"/>
                    <a:pt x="210516" y="14336"/>
                  </a:cubicBezTo>
                  <a:cubicBezTo>
                    <a:pt x="210593" y="14336"/>
                    <a:pt x="210542" y="14439"/>
                    <a:pt x="210516" y="14490"/>
                  </a:cubicBezTo>
                  <a:cubicBezTo>
                    <a:pt x="210516" y="14516"/>
                    <a:pt x="210516" y="14542"/>
                    <a:pt x="210542" y="14568"/>
                  </a:cubicBezTo>
                  <a:lnTo>
                    <a:pt x="210593" y="14568"/>
                  </a:lnTo>
                  <a:lnTo>
                    <a:pt x="210670" y="14542"/>
                  </a:lnTo>
                  <a:cubicBezTo>
                    <a:pt x="210719" y="14493"/>
                    <a:pt x="210779" y="14468"/>
                    <a:pt x="210837" y="14468"/>
                  </a:cubicBezTo>
                  <a:cubicBezTo>
                    <a:pt x="210902" y="14468"/>
                    <a:pt x="210964" y="14500"/>
                    <a:pt x="211005" y="14568"/>
                  </a:cubicBezTo>
                  <a:cubicBezTo>
                    <a:pt x="211005" y="14593"/>
                    <a:pt x="211031" y="14619"/>
                    <a:pt x="211082" y="14619"/>
                  </a:cubicBezTo>
                  <a:cubicBezTo>
                    <a:pt x="211134" y="14568"/>
                    <a:pt x="211160" y="14542"/>
                    <a:pt x="211179" y="14542"/>
                  </a:cubicBezTo>
                  <a:cubicBezTo>
                    <a:pt x="211198" y="14542"/>
                    <a:pt x="211211" y="14568"/>
                    <a:pt x="211237" y="14619"/>
                  </a:cubicBezTo>
                  <a:lnTo>
                    <a:pt x="211314" y="14799"/>
                  </a:lnTo>
                  <a:cubicBezTo>
                    <a:pt x="211365" y="14799"/>
                    <a:pt x="211417" y="14825"/>
                    <a:pt x="211468" y="14851"/>
                  </a:cubicBezTo>
                  <a:lnTo>
                    <a:pt x="211623" y="14876"/>
                  </a:lnTo>
                  <a:cubicBezTo>
                    <a:pt x="211674" y="14876"/>
                    <a:pt x="211752" y="14876"/>
                    <a:pt x="211700" y="14774"/>
                  </a:cubicBezTo>
                  <a:cubicBezTo>
                    <a:pt x="211649" y="14671"/>
                    <a:pt x="211571" y="14593"/>
                    <a:pt x="211700" y="14516"/>
                  </a:cubicBezTo>
                  <a:cubicBezTo>
                    <a:pt x="211752" y="14490"/>
                    <a:pt x="211777" y="14439"/>
                    <a:pt x="211803" y="14439"/>
                  </a:cubicBezTo>
                  <a:cubicBezTo>
                    <a:pt x="212009" y="14490"/>
                    <a:pt x="212215" y="14516"/>
                    <a:pt x="212446" y="14516"/>
                  </a:cubicBezTo>
                  <a:cubicBezTo>
                    <a:pt x="212549" y="14516"/>
                    <a:pt x="212619" y="14615"/>
                    <a:pt x="212722" y="14615"/>
                  </a:cubicBezTo>
                  <a:cubicBezTo>
                    <a:pt x="212748" y="14615"/>
                    <a:pt x="212776" y="14609"/>
                    <a:pt x="212807" y="14593"/>
                  </a:cubicBezTo>
                  <a:cubicBezTo>
                    <a:pt x="212807" y="14593"/>
                    <a:pt x="212833" y="14645"/>
                    <a:pt x="212833" y="14645"/>
                  </a:cubicBezTo>
                  <a:cubicBezTo>
                    <a:pt x="212884" y="14774"/>
                    <a:pt x="212781" y="14876"/>
                    <a:pt x="212652" y="14876"/>
                  </a:cubicBezTo>
                  <a:lnTo>
                    <a:pt x="212472" y="14876"/>
                  </a:lnTo>
                  <a:lnTo>
                    <a:pt x="212472" y="14954"/>
                  </a:lnTo>
                  <a:lnTo>
                    <a:pt x="212627" y="14954"/>
                  </a:lnTo>
                  <a:lnTo>
                    <a:pt x="212704" y="15031"/>
                  </a:lnTo>
                  <a:lnTo>
                    <a:pt x="212910" y="15031"/>
                  </a:lnTo>
                  <a:cubicBezTo>
                    <a:pt x="212935" y="14979"/>
                    <a:pt x="212987" y="14954"/>
                    <a:pt x="213038" y="14954"/>
                  </a:cubicBezTo>
                  <a:cubicBezTo>
                    <a:pt x="213090" y="14954"/>
                    <a:pt x="213141" y="14979"/>
                    <a:pt x="213167" y="15031"/>
                  </a:cubicBezTo>
                  <a:cubicBezTo>
                    <a:pt x="213200" y="15064"/>
                    <a:pt x="213233" y="15073"/>
                    <a:pt x="213268" y="15073"/>
                  </a:cubicBezTo>
                  <a:cubicBezTo>
                    <a:pt x="213315" y="15073"/>
                    <a:pt x="213366" y="15057"/>
                    <a:pt x="213425" y="15057"/>
                  </a:cubicBezTo>
                  <a:cubicBezTo>
                    <a:pt x="213502" y="15082"/>
                    <a:pt x="213527" y="15185"/>
                    <a:pt x="213476" y="15263"/>
                  </a:cubicBezTo>
                  <a:cubicBezTo>
                    <a:pt x="213450" y="15288"/>
                    <a:pt x="213425" y="15314"/>
                    <a:pt x="213399" y="15340"/>
                  </a:cubicBezTo>
                  <a:cubicBezTo>
                    <a:pt x="213495" y="15398"/>
                    <a:pt x="213606" y="15427"/>
                    <a:pt x="213721" y="15427"/>
                  </a:cubicBezTo>
                  <a:cubicBezTo>
                    <a:pt x="213759" y="15427"/>
                    <a:pt x="213798" y="15423"/>
                    <a:pt x="213836" y="15417"/>
                  </a:cubicBezTo>
                  <a:cubicBezTo>
                    <a:pt x="213888" y="15417"/>
                    <a:pt x="213939" y="15417"/>
                    <a:pt x="213965" y="15494"/>
                  </a:cubicBezTo>
                  <a:cubicBezTo>
                    <a:pt x="213991" y="15546"/>
                    <a:pt x="213991" y="15623"/>
                    <a:pt x="214042" y="15649"/>
                  </a:cubicBezTo>
                  <a:cubicBezTo>
                    <a:pt x="214045" y="15652"/>
                    <a:pt x="214049" y="15653"/>
                    <a:pt x="214053" y="15653"/>
                  </a:cubicBezTo>
                  <a:cubicBezTo>
                    <a:pt x="214082" y="15653"/>
                    <a:pt x="214139" y="15593"/>
                    <a:pt x="214214" y="15593"/>
                  </a:cubicBezTo>
                  <a:cubicBezTo>
                    <a:pt x="214225" y="15593"/>
                    <a:pt x="214237" y="15594"/>
                    <a:pt x="214248" y="15597"/>
                  </a:cubicBezTo>
                  <a:cubicBezTo>
                    <a:pt x="214274" y="15623"/>
                    <a:pt x="214300" y="15649"/>
                    <a:pt x="214325" y="15674"/>
                  </a:cubicBezTo>
                  <a:lnTo>
                    <a:pt x="214403" y="15674"/>
                  </a:lnTo>
                  <a:cubicBezTo>
                    <a:pt x="214557" y="15597"/>
                    <a:pt x="214737" y="15597"/>
                    <a:pt x="214892" y="15546"/>
                  </a:cubicBezTo>
                  <a:cubicBezTo>
                    <a:pt x="214917" y="15546"/>
                    <a:pt x="214943" y="15597"/>
                    <a:pt x="214969" y="15649"/>
                  </a:cubicBezTo>
                  <a:lnTo>
                    <a:pt x="215200" y="15649"/>
                  </a:lnTo>
                  <a:cubicBezTo>
                    <a:pt x="215252" y="15571"/>
                    <a:pt x="215355" y="15546"/>
                    <a:pt x="215432" y="15494"/>
                  </a:cubicBezTo>
                  <a:cubicBezTo>
                    <a:pt x="215445" y="15481"/>
                    <a:pt x="215451" y="15475"/>
                    <a:pt x="215461" y="15475"/>
                  </a:cubicBezTo>
                  <a:cubicBezTo>
                    <a:pt x="215471" y="15475"/>
                    <a:pt x="215484" y="15481"/>
                    <a:pt x="215509" y="15494"/>
                  </a:cubicBezTo>
                  <a:cubicBezTo>
                    <a:pt x="215587" y="15623"/>
                    <a:pt x="215587" y="15623"/>
                    <a:pt x="215432" y="15674"/>
                  </a:cubicBezTo>
                  <a:cubicBezTo>
                    <a:pt x="215381" y="15700"/>
                    <a:pt x="215381" y="15726"/>
                    <a:pt x="215355" y="15752"/>
                  </a:cubicBezTo>
                  <a:lnTo>
                    <a:pt x="215741" y="15752"/>
                  </a:lnTo>
                  <a:cubicBezTo>
                    <a:pt x="215767" y="15700"/>
                    <a:pt x="215792" y="15649"/>
                    <a:pt x="215870" y="15649"/>
                  </a:cubicBezTo>
                  <a:cubicBezTo>
                    <a:pt x="215892" y="15641"/>
                    <a:pt x="215917" y="15638"/>
                    <a:pt x="215943" y="15638"/>
                  </a:cubicBezTo>
                  <a:cubicBezTo>
                    <a:pt x="216005" y="15638"/>
                    <a:pt x="216072" y="15656"/>
                    <a:pt x="216127" y="15674"/>
                  </a:cubicBezTo>
                  <a:cubicBezTo>
                    <a:pt x="216191" y="15700"/>
                    <a:pt x="216262" y="15713"/>
                    <a:pt x="216333" y="15713"/>
                  </a:cubicBezTo>
                  <a:cubicBezTo>
                    <a:pt x="216404" y="15713"/>
                    <a:pt x="216475" y="15700"/>
                    <a:pt x="216539" y="15674"/>
                  </a:cubicBezTo>
                  <a:cubicBezTo>
                    <a:pt x="216590" y="15662"/>
                    <a:pt x="216648" y="15655"/>
                    <a:pt x="216706" y="15655"/>
                  </a:cubicBezTo>
                  <a:cubicBezTo>
                    <a:pt x="216764" y="15655"/>
                    <a:pt x="216822" y="15662"/>
                    <a:pt x="216873" y="15674"/>
                  </a:cubicBezTo>
                  <a:cubicBezTo>
                    <a:pt x="216976" y="15700"/>
                    <a:pt x="217079" y="15700"/>
                    <a:pt x="217182" y="15700"/>
                  </a:cubicBezTo>
                  <a:cubicBezTo>
                    <a:pt x="217363" y="15700"/>
                    <a:pt x="217517" y="15700"/>
                    <a:pt x="217697" y="15752"/>
                  </a:cubicBezTo>
                  <a:cubicBezTo>
                    <a:pt x="217749" y="15752"/>
                    <a:pt x="217800" y="15726"/>
                    <a:pt x="217852" y="15700"/>
                  </a:cubicBezTo>
                  <a:cubicBezTo>
                    <a:pt x="217903" y="15662"/>
                    <a:pt x="217929" y="15642"/>
                    <a:pt x="217958" y="15642"/>
                  </a:cubicBezTo>
                  <a:cubicBezTo>
                    <a:pt x="217987" y="15642"/>
                    <a:pt x="218019" y="15662"/>
                    <a:pt x="218083" y="15700"/>
                  </a:cubicBezTo>
                  <a:cubicBezTo>
                    <a:pt x="218263" y="15700"/>
                    <a:pt x="218469" y="15674"/>
                    <a:pt x="218649" y="15649"/>
                  </a:cubicBezTo>
                  <a:cubicBezTo>
                    <a:pt x="218855" y="15649"/>
                    <a:pt x="219061" y="15674"/>
                    <a:pt x="219267" y="15726"/>
                  </a:cubicBezTo>
                  <a:cubicBezTo>
                    <a:pt x="219267" y="15649"/>
                    <a:pt x="219370" y="15623"/>
                    <a:pt x="219396" y="15571"/>
                  </a:cubicBezTo>
                  <a:cubicBezTo>
                    <a:pt x="219383" y="15559"/>
                    <a:pt x="219370" y="15552"/>
                    <a:pt x="219357" y="15552"/>
                  </a:cubicBezTo>
                  <a:cubicBezTo>
                    <a:pt x="219344" y="15552"/>
                    <a:pt x="219332" y="15559"/>
                    <a:pt x="219319" y="15571"/>
                  </a:cubicBezTo>
                  <a:cubicBezTo>
                    <a:pt x="219293" y="15546"/>
                    <a:pt x="219267" y="15520"/>
                    <a:pt x="219241" y="15520"/>
                  </a:cubicBezTo>
                  <a:lnTo>
                    <a:pt x="219164" y="15494"/>
                  </a:lnTo>
                  <a:lnTo>
                    <a:pt x="219010" y="15571"/>
                  </a:lnTo>
                  <a:lnTo>
                    <a:pt x="218855" y="15571"/>
                  </a:lnTo>
                  <a:cubicBezTo>
                    <a:pt x="218830" y="15546"/>
                    <a:pt x="218804" y="15494"/>
                    <a:pt x="218804" y="15468"/>
                  </a:cubicBezTo>
                  <a:cubicBezTo>
                    <a:pt x="218855" y="15391"/>
                    <a:pt x="218907" y="15314"/>
                    <a:pt x="218958" y="15237"/>
                  </a:cubicBezTo>
                  <a:cubicBezTo>
                    <a:pt x="218969" y="15215"/>
                    <a:pt x="218985" y="15207"/>
                    <a:pt x="219001" y="15207"/>
                  </a:cubicBezTo>
                  <a:cubicBezTo>
                    <a:pt x="219023" y="15207"/>
                    <a:pt x="219046" y="15222"/>
                    <a:pt x="219061" y="15237"/>
                  </a:cubicBezTo>
                  <a:lnTo>
                    <a:pt x="219164" y="15340"/>
                  </a:lnTo>
                  <a:cubicBezTo>
                    <a:pt x="219164" y="15314"/>
                    <a:pt x="219164" y="15237"/>
                    <a:pt x="219190" y="15237"/>
                  </a:cubicBezTo>
                  <a:cubicBezTo>
                    <a:pt x="219195" y="15232"/>
                    <a:pt x="219201" y="15230"/>
                    <a:pt x="219207" y="15230"/>
                  </a:cubicBezTo>
                  <a:cubicBezTo>
                    <a:pt x="219234" y="15230"/>
                    <a:pt x="219272" y="15267"/>
                    <a:pt x="219293" y="15288"/>
                  </a:cubicBezTo>
                  <a:cubicBezTo>
                    <a:pt x="219319" y="15340"/>
                    <a:pt x="219293" y="15314"/>
                    <a:pt x="219293" y="15340"/>
                  </a:cubicBezTo>
                  <a:lnTo>
                    <a:pt x="219473" y="15340"/>
                  </a:lnTo>
                  <a:cubicBezTo>
                    <a:pt x="219510" y="15248"/>
                    <a:pt x="219573" y="15235"/>
                    <a:pt x="219643" y="15235"/>
                  </a:cubicBezTo>
                  <a:cubicBezTo>
                    <a:pt x="219672" y="15235"/>
                    <a:pt x="219701" y="15237"/>
                    <a:pt x="219730" y="15237"/>
                  </a:cubicBezTo>
                  <a:cubicBezTo>
                    <a:pt x="219773" y="15241"/>
                    <a:pt x="219816" y="15243"/>
                    <a:pt x="219859" y="15243"/>
                  </a:cubicBezTo>
                  <a:cubicBezTo>
                    <a:pt x="220073" y="15243"/>
                    <a:pt x="220284" y="15190"/>
                    <a:pt x="220477" y="15082"/>
                  </a:cubicBezTo>
                  <a:cubicBezTo>
                    <a:pt x="220528" y="15005"/>
                    <a:pt x="220606" y="15005"/>
                    <a:pt x="220709" y="15005"/>
                  </a:cubicBezTo>
                  <a:cubicBezTo>
                    <a:pt x="220786" y="15031"/>
                    <a:pt x="220914" y="15057"/>
                    <a:pt x="221017" y="15108"/>
                  </a:cubicBezTo>
                  <a:cubicBezTo>
                    <a:pt x="221056" y="15057"/>
                    <a:pt x="221075" y="15031"/>
                    <a:pt x="221091" y="15031"/>
                  </a:cubicBezTo>
                  <a:cubicBezTo>
                    <a:pt x="221107" y="15031"/>
                    <a:pt x="221120" y="15057"/>
                    <a:pt x="221146" y="15108"/>
                  </a:cubicBezTo>
                  <a:cubicBezTo>
                    <a:pt x="221239" y="15108"/>
                    <a:pt x="221322" y="15080"/>
                    <a:pt x="221402" y="15080"/>
                  </a:cubicBezTo>
                  <a:cubicBezTo>
                    <a:pt x="221455" y="15080"/>
                    <a:pt x="221506" y="15093"/>
                    <a:pt x="221558" y="15134"/>
                  </a:cubicBezTo>
                  <a:lnTo>
                    <a:pt x="221687" y="15185"/>
                  </a:lnTo>
                  <a:lnTo>
                    <a:pt x="222201" y="15185"/>
                  </a:lnTo>
                  <a:cubicBezTo>
                    <a:pt x="222304" y="15134"/>
                    <a:pt x="222433" y="15108"/>
                    <a:pt x="222562" y="15108"/>
                  </a:cubicBezTo>
                  <a:cubicBezTo>
                    <a:pt x="222613" y="15160"/>
                    <a:pt x="222690" y="15211"/>
                    <a:pt x="222742" y="15263"/>
                  </a:cubicBezTo>
                  <a:cubicBezTo>
                    <a:pt x="222742" y="15185"/>
                    <a:pt x="222768" y="15108"/>
                    <a:pt x="222871" y="15108"/>
                  </a:cubicBezTo>
                  <a:cubicBezTo>
                    <a:pt x="222948" y="15108"/>
                    <a:pt x="223025" y="15134"/>
                    <a:pt x="223102" y="15160"/>
                  </a:cubicBezTo>
                  <a:cubicBezTo>
                    <a:pt x="223146" y="15172"/>
                    <a:pt x="223191" y="15179"/>
                    <a:pt x="223236" y="15179"/>
                  </a:cubicBezTo>
                  <a:cubicBezTo>
                    <a:pt x="223378" y="15179"/>
                    <a:pt x="223520" y="15116"/>
                    <a:pt x="223617" y="14979"/>
                  </a:cubicBezTo>
                  <a:cubicBezTo>
                    <a:pt x="223668" y="14902"/>
                    <a:pt x="223720" y="14851"/>
                    <a:pt x="223797" y="14799"/>
                  </a:cubicBezTo>
                  <a:cubicBezTo>
                    <a:pt x="223823" y="14748"/>
                    <a:pt x="223900" y="14722"/>
                    <a:pt x="223952" y="14722"/>
                  </a:cubicBezTo>
                  <a:cubicBezTo>
                    <a:pt x="224132" y="14722"/>
                    <a:pt x="224286" y="14748"/>
                    <a:pt x="224441" y="14748"/>
                  </a:cubicBezTo>
                  <a:cubicBezTo>
                    <a:pt x="224463" y="14743"/>
                    <a:pt x="224486" y="14741"/>
                    <a:pt x="224509" y="14741"/>
                  </a:cubicBezTo>
                  <a:cubicBezTo>
                    <a:pt x="224613" y="14741"/>
                    <a:pt x="224712" y="14787"/>
                    <a:pt x="224775" y="14851"/>
                  </a:cubicBezTo>
                  <a:cubicBezTo>
                    <a:pt x="224878" y="14876"/>
                    <a:pt x="225007" y="14825"/>
                    <a:pt x="225084" y="14954"/>
                  </a:cubicBezTo>
                  <a:cubicBezTo>
                    <a:pt x="225084" y="14979"/>
                    <a:pt x="225084" y="14979"/>
                    <a:pt x="225084" y="15005"/>
                  </a:cubicBezTo>
                  <a:cubicBezTo>
                    <a:pt x="225187" y="15031"/>
                    <a:pt x="225316" y="15082"/>
                    <a:pt x="225444" y="15108"/>
                  </a:cubicBezTo>
                  <a:lnTo>
                    <a:pt x="225522" y="15108"/>
                  </a:lnTo>
                  <a:cubicBezTo>
                    <a:pt x="225599" y="15134"/>
                    <a:pt x="225625" y="15160"/>
                    <a:pt x="225625" y="15263"/>
                  </a:cubicBezTo>
                  <a:cubicBezTo>
                    <a:pt x="225599" y="15494"/>
                    <a:pt x="225650" y="15752"/>
                    <a:pt x="225753" y="15957"/>
                  </a:cubicBezTo>
                  <a:lnTo>
                    <a:pt x="225856" y="15957"/>
                  </a:lnTo>
                  <a:cubicBezTo>
                    <a:pt x="225882" y="15932"/>
                    <a:pt x="225908" y="15880"/>
                    <a:pt x="225933" y="15880"/>
                  </a:cubicBezTo>
                  <a:cubicBezTo>
                    <a:pt x="226011" y="15880"/>
                    <a:pt x="225985" y="15957"/>
                    <a:pt x="226011" y="16009"/>
                  </a:cubicBezTo>
                  <a:lnTo>
                    <a:pt x="226191" y="15957"/>
                  </a:lnTo>
                  <a:cubicBezTo>
                    <a:pt x="226321" y="15941"/>
                    <a:pt x="226452" y="15933"/>
                    <a:pt x="226581" y="15933"/>
                  </a:cubicBezTo>
                  <a:cubicBezTo>
                    <a:pt x="226861" y="15933"/>
                    <a:pt x="227137" y="15972"/>
                    <a:pt x="227401" y="16060"/>
                  </a:cubicBezTo>
                  <a:cubicBezTo>
                    <a:pt x="227443" y="16071"/>
                    <a:pt x="227486" y="16077"/>
                    <a:pt x="227529" y="16077"/>
                  </a:cubicBezTo>
                  <a:cubicBezTo>
                    <a:pt x="227589" y="16077"/>
                    <a:pt x="227649" y="16065"/>
                    <a:pt x="227709" y="16035"/>
                  </a:cubicBezTo>
                  <a:cubicBezTo>
                    <a:pt x="227761" y="16009"/>
                    <a:pt x="227812" y="15983"/>
                    <a:pt x="227864" y="15957"/>
                  </a:cubicBezTo>
                  <a:cubicBezTo>
                    <a:pt x="227890" y="15957"/>
                    <a:pt x="227915" y="16009"/>
                    <a:pt x="227941" y="16035"/>
                  </a:cubicBezTo>
                  <a:cubicBezTo>
                    <a:pt x="228005" y="16035"/>
                    <a:pt x="228063" y="16022"/>
                    <a:pt x="228118" y="16022"/>
                  </a:cubicBezTo>
                  <a:cubicBezTo>
                    <a:pt x="228173" y="16022"/>
                    <a:pt x="228224" y="16035"/>
                    <a:pt x="228276" y="16086"/>
                  </a:cubicBezTo>
                  <a:lnTo>
                    <a:pt x="228430" y="16086"/>
                  </a:lnTo>
                  <a:cubicBezTo>
                    <a:pt x="228447" y="15949"/>
                    <a:pt x="228453" y="15903"/>
                    <a:pt x="228508" y="15903"/>
                  </a:cubicBezTo>
                  <a:cubicBezTo>
                    <a:pt x="228536" y="15903"/>
                    <a:pt x="228576" y="15915"/>
                    <a:pt x="228636" y="15932"/>
                  </a:cubicBezTo>
                  <a:cubicBezTo>
                    <a:pt x="228713" y="15932"/>
                    <a:pt x="228765" y="15932"/>
                    <a:pt x="228816" y="15957"/>
                  </a:cubicBezTo>
                  <a:cubicBezTo>
                    <a:pt x="228868" y="15880"/>
                    <a:pt x="228919" y="15855"/>
                    <a:pt x="228996" y="15855"/>
                  </a:cubicBezTo>
                  <a:lnTo>
                    <a:pt x="229228" y="15855"/>
                  </a:lnTo>
                  <a:cubicBezTo>
                    <a:pt x="229254" y="15777"/>
                    <a:pt x="229305" y="15777"/>
                    <a:pt x="229382" y="15777"/>
                  </a:cubicBezTo>
                  <a:cubicBezTo>
                    <a:pt x="229408" y="15752"/>
                    <a:pt x="229434" y="15700"/>
                    <a:pt x="229460" y="15700"/>
                  </a:cubicBezTo>
                  <a:cubicBezTo>
                    <a:pt x="229588" y="15700"/>
                    <a:pt x="229691" y="15623"/>
                    <a:pt x="229769" y="15546"/>
                  </a:cubicBezTo>
                  <a:cubicBezTo>
                    <a:pt x="229820" y="15494"/>
                    <a:pt x="229871" y="15468"/>
                    <a:pt x="229949" y="15443"/>
                  </a:cubicBezTo>
                  <a:cubicBezTo>
                    <a:pt x="230232" y="15314"/>
                    <a:pt x="230541" y="15237"/>
                    <a:pt x="230850" y="15185"/>
                  </a:cubicBezTo>
                  <a:cubicBezTo>
                    <a:pt x="230901" y="15185"/>
                    <a:pt x="230953" y="15185"/>
                    <a:pt x="231004" y="15160"/>
                  </a:cubicBezTo>
                  <a:cubicBezTo>
                    <a:pt x="231004" y="15134"/>
                    <a:pt x="231030" y="15108"/>
                    <a:pt x="231055" y="15108"/>
                  </a:cubicBezTo>
                  <a:cubicBezTo>
                    <a:pt x="231210" y="15057"/>
                    <a:pt x="231364" y="15031"/>
                    <a:pt x="231545" y="15005"/>
                  </a:cubicBezTo>
                  <a:cubicBezTo>
                    <a:pt x="231545" y="15005"/>
                    <a:pt x="231596" y="15057"/>
                    <a:pt x="231622" y="15082"/>
                  </a:cubicBezTo>
                  <a:lnTo>
                    <a:pt x="231699" y="15082"/>
                  </a:lnTo>
                  <a:cubicBezTo>
                    <a:pt x="231725" y="15031"/>
                    <a:pt x="231750" y="15005"/>
                    <a:pt x="231776" y="15005"/>
                  </a:cubicBezTo>
                  <a:cubicBezTo>
                    <a:pt x="231802" y="14954"/>
                    <a:pt x="231853" y="14928"/>
                    <a:pt x="231879" y="14902"/>
                  </a:cubicBezTo>
                  <a:cubicBezTo>
                    <a:pt x="232071" y="14817"/>
                    <a:pt x="232263" y="14767"/>
                    <a:pt x="232455" y="14767"/>
                  </a:cubicBezTo>
                  <a:cubicBezTo>
                    <a:pt x="232495" y="14767"/>
                    <a:pt x="232534" y="14769"/>
                    <a:pt x="232574" y="14774"/>
                  </a:cubicBezTo>
                  <a:cubicBezTo>
                    <a:pt x="232613" y="14722"/>
                    <a:pt x="232632" y="14696"/>
                    <a:pt x="232648" y="14696"/>
                  </a:cubicBezTo>
                  <a:cubicBezTo>
                    <a:pt x="232664" y="14696"/>
                    <a:pt x="232677" y="14722"/>
                    <a:pt x="232703" y="14774"/>
                  </a:cubicBezTo>
                  <a:cubicBezTo>
                    <a:pt x="232769" y="14729"/>
                    <a:pt x="232836" y="14665"/>
                    <a:pt x="232919" y="14665"/>
                  </a:cubicBezTo>
                  <a:cubicBezTo>
                    <a:pt x="232932" y="14665"/>
                    <a:pt x="232946" y="14667"/>
                    <a:pt x="232960" y="14671"/>
                  </a:cubicBezTo>
                  <a:cubicBezTo>
                    <a:pt x="232980" y="14681"/>
                    <a:pt x="232998" y="14685"/>
                    <a:pt x="233015" y="14685"/>
                  </a:cubicBezTo>
                  <a:cubicBezTo>
                    <a:pt x="233084" y="14685"/>
                    <a:pt x="233130" y="14614"/>
                    <a:pt x="233192" y="14593"/>
                  </a:cubicBezTo>
                  <a:cubicBezTo>
                    <a:pt x="233227" y="14576"/>
                    <a:pt x="233263" y="14546"/>
                    <a:pt x="233281" y="14546"/>
                  </a:cubicBezTo>
                  <a:cubicBezTo>
                    <a:pt x="233290" y="14546"/>
                    <a:pt x="233295" y="14552"/>
                    <a:pt x="233295" y="14568"/>
                  </a:cubicBezTo>
                  <a:cubicBezTo>
                    <a:pt x="233340" y="14680"/>
                    <a:pt x="233443" y="14753"/>
                    <a:pt x="233554" y="14753"/>
                  </a:cubicBezTo>
                  <a:cubicBezTo>
                    <a:pt x="233570" y="14753"/>
                    <a:pt x="233587" y="14751"/>
                    <a:pt x="233604" y="14748"/>
                  </a:cubicBezTo>
                  <a:cubicBezTo>
                    <a:pt x="233707" y="14748"/>
                    <a:pt x="233784" y="14825"/>
                    <a:pt x="233810" y="14902"/>
                  </a:cubicBezTo>
                  <a:lnTo>
                    <a:pt x="233964" y="14902"/>
                  </a:lnTo>
                  <a:cubicBezTo>
                    <a:pt x="234015" y="14834"/>
                    <a:pt x="234090" y="14822"/>
                    <a:pt x="234164" y="14822"/>
                  </a:cubicBezTo>
                  <a:cubicBezTo>
                    <a:pt x="234201" y="14822"/>
                    <a:pt x="234238" y="14825"/>
                    <a:pt x="234273" y="14825"/>
                  </a:cubicBezTo>
                  <a:cubicBezTo>
                    <a:pt x="234286" y="14799"/>
                    <a:pt x="234299" y="14786"/>
                    <a:pt x="234311" y="14786"/>
                  </a:cubicBezTo>
                  <a:cubicBezTo>
                    <a:pt x="234324" y="14786"/>
                    <a:pt x="234337" y="14799"/>
                    <a:pt x="234350" y="14825"/>
                  </a:cubicBezTo>
                  <a:cubicBezTo>
                    <a:pt x="234442" y="14894"/>
                    <a:pt x="234513" y="14983"/>
                    <a:pt x="234638" y="14983"/>
                  </a:cubicBezTo>
                  <a:cubicBezTo>
                    <a:pt x="234652" y="14983"/>
                    <a:pt x="234668" y="14982"/>
                    <a:pt x="234685" y="14979"/>
                  </a:cubicBezTo>
                  <a:cubicBezTo>
                    <a:pt x="234710" y="14902"/>
                    <a:pt x="234788" y="14825"/>
                    <a:pt x="234891" y="14825"/>
                  </a:cubicBezTo>
                  <a:cubicBezTo>
                    <a:pt x="234968" y="14838"/>
                    <a:pt x="235045" y="14844"/>
                    <a:pt x="235125" y="14844"/>
                  </a:cubicBezTo>
                  <a:cubicBezTo>
                    <a:pt x="235206" y="14844"/>
                    <a:pt x="235289" y="14838"/>
                    <a:pt x="235380" y="14825"/>
                  </a:cubicBezTo>
                  <a:cubicBezTo>
                    <a:pt x="235457" y="14799"/>
                    <a:pt x="235534" y="14786"/>
                    <a:pt x="235608" y="14786"/>
                  </a:cubicBezTo>
                  <a:cubicBezTo>
                    <a:pt x="235682" y="14786"/>
                    <a:pt x="235753" y="14799"/>
                    <a:pt x="235817" y="14825"/>
                  </a:cubicBezTo>
                  <a:cubicBezTo>
                    <a:pt x="235843" y="14831"/>
                    <a:pt x="235870" y="14835"/>
                    <a:pt x="235898" y="14835"/>
                  </a:cubicBezTo>
                  <a:cubicBezTo>
                    <a:pt x="235981" y="14835"/>
                    <a:pt x="236068" y="14806"/>
                    <a:pt x="236126" y="14748"/>
                  </a:cubicBezTo>
                  <a:cubicBezTo>
                    <a:pt x="236158" y="14716"/>
                    <a:pt x="236209" y="14694"/>
                    <a:pt x="236262" y="14694"/>
                  </a:cubicBezTo>
                  <a:cubicBezTo>
                    <a:pt x="236295" y="14694"/>
                    <a:pt x="236328" y="14702"/>
                    <a:pt x="236358" y="14722"/>
                  </a:cubicBezTo>
                  <a:cubicBezTo>
                    <a:pt x="236435" y="14748"/>
                    <a:pt x="236486" y="14748"/>
                    <a:pt x="236564" y="14748"/>
                  </a:cubicBezTo>
                  <a:cubicBezTo>
                    <a:pt x="236589" y="14696"/>
                    <a:pt x="236641" y="14671"/>
                    <a:pt x="236718" y="14671"/>
                  </a:cubicBezTo>
                  <a:lnTo>
                    <a:pt x="237181" y="14671"/>
                  </a:lnTo>
                  <a:cubicBezTo>
                    <a:pt x="237207" y="14619"/>
                    <a:pt x="237258" y="14593"/>
                    <a:pt x="237310" y="14593"/>
                  </a:cubicBezTo>
                  <a:cubicBezTo>
                    <a:pt x="237379" y="14602"/>
                    <a:pt x="237447" y="14605"/>
                    <a:pt x="237516" y="14605"/>
                  </a:cubicBezTo>
                  <a:cubicBezTo>
                    <a:pt x="237653" y="14605"/>
                    <a:pt x="237790" y="14593"/>
                    <a:pt x="237928" y="14593"/>
                  </a:cubicBezTo>
                  <a:cubicBezTo>
                    <a:pt x="238008" y="14593"/>
                    <a:pt x="238083" y="14583"/>
                    <a:pt x="238153" y="14583"/>
                  </a:cubicBezTo>
                  <a:cubicBezTo>
                    <a:pt x="238240" y="14583"/>
                    <a:pt x="238319" y="14599"/>
                    <a:pt x="238391" y="14671"/>
                  </a:cubicBezTo>
                  <a:cubicBezTo>
                    <a:pt x="238408" y="14679"/>
                    <a:pt x="238425" y="14682"/>
                    <a:pt x="238442" y="14682"/>
                  </a:cubicBezTo>
                  <a:cubicBezTo>
                    <a:pt x="238477" y="14682"/>
                    <a:pt x="238511" y="14671"/>
                    <a:pt x="238545" y="14671"/>
                  </a:cubicBezTo>
                  <a:lnTo>
                    <a:pt x="238829" y="14671"/>
                  </a:lnTo>
                  <a:cubicBezTo>
                    <a:pt x="238854" y="14593"/>
                    <a:pt x="238880" y="14542"/>
                    <a:pt x="238957" y="14542"/>
                  </a:cubicBezTo>
                  <a:cubicBezTo>
                    <a:pt x="239009" y="14542"/>
                    <a:pt x="239049" y="14565"/>
                    <a:pt x="239093" y="14565"/>
                  </a:cubicBezTo>
                  <a:cubicBezTo>
                    <a:pt x="239115" y="14565"/>
                    <a:pt x="239137" y="14559"/>
                    <a:pt x="239163" y="14542"/>
                  </a:cubicBezTo>
                  <a:cubicBezTo>
                    <a:pt x="239300" y="14489"/>
                    <a:pt x="239437" y="14480"/>
                    <a:pt x="239573" y="14480"/>
                  </a:cubicBezTo>
                  <a:cubicBezTo>
                    <a:pt x="239652" y="14480"/>
                    <a:pt x="239731" y="14483"/>
                    <a:pt x="239810" y="14483"/>
                  </a:cubicBezTo>
                  <a:cubicBezTo>
                    <a:pt x="239929" y="14483"/>
                    <a:pt x="240048" y="14476"/>
                    <a:pt x="240167" y="14439"/>
                  </a:cubicBezTo>
                  <a:cubicBezTo>
                    <a:pt x="240172" y="14436"/>
                    <a:pt x="240178" y="14435"/>
                    <a:pt x="240184" y="14435"/>
                  </a:cubicBezTo>
                  <a:cubicBezTo>
                    <a:pt x="240234" y="14435"/>
                    <a:pt x="240293" y="14527"/>
                    <a:pt x="240270" y="14619"/>
                  </a:cubicBezTo>
                  <a:cubicBezTo>
                    <a:pt x="240270" y="14645"/>
                    <a:pt x="240244" y="14696"/>
                    <a:pt x="240193" y="14748"/>
                  </a:cubicBezTo>
                  <a:lnTo>
                    <a:pt x="240218" y="14748"/>
                  </a:lnTo>
                  <a:lnTo>
                    <a:pt x="240218" y="14774"/>
                  </a:lnTo>
                  <a:cubicBezTo>
                    <a:pt x="240256" y="14755"/>
                    <a:pt x="240291" y="14747"/>
                    <a:pt x="240323" y="14747"/>
                  </a:cubicBezTo>
                  <a:cubicBezTo>
                    <a:pt x="240422" y="14747"/>
                    <a:pt x="240495" y="14824"/>
                    <a:pt x="240553" y="14902"/>
                  </a:cubicBezTo>
                  <a:cubicBezTo>
                    <a:pt x="240579" y="14864"/>
                    <a:pt x="240592" y="14844"/>
                    <a:pt x="240608" y="14844"/>
                  </a:cubicBezTo>
                  <a:cubicBezTo>
                    <a:pt x="240624" y="14844"/>
                    <a:pt x="240643" y="14864"/>
                    <a:pt x="240682" y="14902"/>
                  </a:cubicBezTo>
                  <a:cubicBezTo>
                    <a:pt x="240770" y="14902"/>
                    <a:pt x="240858" y="14846"/>
                    <a:pt x="240946" y="14846"/>
                  </a:cubicBezTo>
                  <a:cubicBezTo>
                    <a:pt x="240961" y="14846"/>
                    <a:pt x="240976" y="14847"/>
                    <a:pt x="240991" y="14851"/>
                  </a:cubicBezTo>
                  <a:cubicBezTo>
                    <a:pt x="241505" y="14928"/>
                    <a:pt x="241994" y="14954"/>
                    <a:pt x="242509" y="14954"/>
                  </a:cubicBezTo>
                  <a:cubicBezTo>
                    <a:pt x="242573" y="14928"/>
                    <a:pt x="242644" y="14915"/>
                    <a:pt x="242715" y="14915"/>
                  </a:cubicBezTo>
                  <a:cubicBezTo>
                    <a:pt x="242786" y="14915"/>
                    <a:pt x="242857" y="14928"/>
                    <a:pt x="242921" y="14954"/>
                  </a:cubicBezTo>
                  <a:cubicBezTo>
                    <a:pt x="242972" y="14954"/>
                    <a:pt x="243024" y="14954"/>
                    <a:pt x="243075" y="14979"/>
                  </a:cubicBezTo>
                  <a:cubicBezTo>
                    <a:pt x="243359" y="14979"/>
                    <a:pt x="243667" y="15031"/>
                    <a:pt x="243951" y="15108"/>
                  </a:cubicBezTo>
                  <a:cubicBezTo>
                    <a:pt x="244015" y="15151"/>
                    <a:pt x="244088" y="15172"/>
                    <a:pt x="244161" y="15172"/>
                  </a:cubicBezTo>
                  <a:cubicBezTo>
                    <a:pt x="244263" y="15172"/>
                    <a:pt x="244365" y="15132"/>
                    <a:pt x="244440" y="15057"/>
                  </a:cubicBezTo>
                  <a:cubicBezTo>
                    <a:pt x="244543" y="15005"/>
                    <a:pt x="244658" y="14979"/>
                    <a:pt x="244771" y="14979"/>
                  </a:cubicBezTo>
                  <a:cubicBezTo>
                    <a:pt x="244884" y="14979"/>
                    <a:pt x="244993" y="15005"/>
                    <a:pt x="245083" y="15057"/>
                  </a:cubicBezTo>
                  <a:cubicBezTo>
                    <a:pt x="245186" y="15057"/>
                    <a:pt x="245263" y="15057"/>
                    <a:pt x="245315" y="15160"/>
                  </a:cubicBezTo>
                  <a:lnTo>
                    <a:pt x="245649" y="15160"/>
                  </a:lnTo>
                  <a:lnTo>
                    <a:pt x="245649" y="15005"/>
                  </a:lnTo>
                  <a:cubicBezTo>
                    <a:pt x="245624" y="14825"/>
                    <a:pt x="245624" y="14825"/>
                    <a:pt x="245804" y="14774"/>
                  </a:cubicBezTo>
                  <a:cubicBezTo>
                    <a:pt x="245881" y="14619"/>
                    <a:pt x="245907" y="14439"/>
                    <a:pt x="246138" y="14413"/>
                  </a:cubicBezTo>
                  <a:cubicBezTo>
                    <a:pt x="246190" y="14413"/>
                    <a:pt x="246241" y="14336"/>
                    <a:pt x="246267" y="14310"/>
                  </a:cubicBezTo>
                  <a:lnTo>
                    <a:pt x="246344" y="14233"/>
                  </a:lnTo>
                  <a:lnTo>
                    <a:pt x="246499" y="14233"/>
                  </a:lnTo>
                  <a:cubicBezTo>
                    <a:pt x="246524" y="14259"/>
                    <a:pt x="246550" y="14285"/>
                    <a:pt x="246576" y="14310"/>
                  </a:cubicBezTo>
                  <a:lnTo>
                    <a:pt x="246576" y="14387"/>
                  </a:lnTo>
                  <a:lnTo>
                    <a:pt x="246962" y="14387"/>
                  </a:lnTo>
                  <a:cubicBezTo>
                    <a:pt x="247091" y="14387"/>
                    <a:pt x="247116" y="14439"/>
                    <a:pt x="247065" y="14619"/>
                  </a:cubicBezTo>
                  <a:cubicBezTo>
                    <a:pt x="247108" y="14692"/>
                    <a:pt x="247168" y="14723"/>
                    <a:pt x="247235" y="14723"/>
                  </a:cubicBezTo>
                  <a:cubicBezTo>
                    <a:pt x="247287" y="14723"/>
                    <a:pt x="247343" y="14704"/>
                    <a:pt x="247399" y="14671"/>
                  </a:cubicBezTo>
                  <a:cubicBezTo>
                    <a:pt x="247399" y="14645"/>
                    <a:pt x="247374" y="14619"/>
                    <a:pt x="247348" y="14593"/>
                  </a:cubicBezTo>
                  <a:cubicBezTo>
                    <a:pt x="247348" y="14568"/>
                    <a:pt x="247297" y="14490"/>
                    <a:pt x="247374" y="14465"/>
                  </a:cubicBezTo>
                  <a:cubicBezTo>
                    <a:pt x="247393" y="14458"/>
                    <a:pt x="247414" y="14455"/>
                    <a:pt x="247435" y="14455"/>
                  </a:cubicBezTo>
                  <a:cubicBezTo>
                    <a:pt x="247499" y="14455"/>
                    <a:pt x="247567" y="14484"/>
                    <a:pt x="247605" y="14542"/>
                  </a:cubicBezTo>
                  <a:lnTo>
                    <a:pt x="247914" y="14696"/>
                  </a:lnTo>
                  <a:cubicBezTo>
                    <a:pt x="247889" y="14619"/>
                    <a:pt x="247940" y="14516"/>
                    <a:pt x="248043" y="14490"/>
                  </a:cubicBezTo>
                  <a:cubicBezTo>
                    <a:pt x="248069" y="14473"/>
                    <a:pt x="248097" y="14465"/>
                    <a:pt x="248126" y="14465"/>
                  </a:cubicBezTo>
                  <a:cubicBezTo>
                    <a:pt x="248183" y="14465"/>
                    <a:pt x="248240" y="14499"/>
                    <a:pt x="248275" y="14568"/>
                  </a:cubicBezTo>
                  <a:cubicBezTo>
                    <a:pt x="248326" y="14645"/>
                    <a:pt x="248429" y="14696"/>
                    <a:pt x="248532" y="14696"/>
                  </a:cubicBezTo>
                  <a:cubicBezTo>
                    <a:pt x="248614" y="14696"/>
                    <a:pt x="248713" y="14729"/>
                    <a:pt x="248802" y="14729"/>
                  </a:cubicBezTo>
                  <a:cubicBezTo>
                    <a:pt x="248824" y="14729"/>
                    <a:pt x="248846" y="14727"/>
                    <a:pt x="248867" y="14722"/>
                  </a:cubicBezTo>
                  <a:cubicBezTo>
                    <a:pt x="248995" y="14671"/>
                    <a:pt x="249098" y="14593"/>
                    <a:pt x="249201" y="14516"/>
                  </a:cubicBezTo>
                  <a:cubicBezTo>
                    <a:pt x="249201" y="14490"/>
                    <a:pt x="249227" y="14465"/>
                    <a:pt x="249227" y="14465"/>
                  </a:cubicBezTo>
                  <a:cubicBezTo>
                    <a:pt x="249150" y="14387"/>
                    <a:pt x="249150" y="14336"/>
                    <a:pt x="249227" y="14285"/>
                  </a:cubicBezTo>
                  <a:cubicBezTo>
                    <a:pt x="249269" y="14256"/>
                    <a:pt x="249304" y="14236"/>
                    <a:pt x="249335" y="14236"/>
                  </a:cubicBezTo>
                  <a:cubicBezTo>
                    <a:pt x="249361" y="14236"/>
                    <a:pt x="249384" y="14250"/>
                    <a:pt x="249407" y="14285"/>
                  </a:cubicBezTo>
                  <a:lnTo>
                    <a:pt x="249639" y="14387"/>
                  </a:lnTo>
                  <a:cubicBezTo>
                    <a:pt x="249613" y="14439"/>
                    <a:pt x="249562" y="14490"/>
                    <a:pt x="249484" y="14542"/>
                  </a:cubicBezTo>
                  <a:cubicBezTo>
                    <a:pt x="249433" y="14568"/>
                    <a:pt x="249407" y="14619"/>
                    <a:pt x="249407" y="14671"/>
                  </a:cubicBezTo>
                  <a:cubicBezTo>
                    <a:pt x="249461" y="14707"/>
                    <a:pt x="249515" y="14717"/>
                    <a:pt x="249568" y="14717"/>
                  </a:cubicBezTo>
                  <a:cubicBezTo>
                    <a:pt x="249648" y="14717"/>
                    <a:pt x="249726" y="14692"/>
                    <a:pt x="249798" y="14692"/>
                  </a:cubicBezTo>
                  <a:cubicBezTo>
                    <a:pt x="249814" y="14692"/>
                    <a:pt x="249829" y="14693"/>
                    <a:pt x="249845" y="14696"/>
                  </a:cubicBezTo>
                  <a:cubicBezTo>
                    <a:pt x="249852" y="14698"/>
                    <a:pt x="249861" y="14699"/>
                    <a:pt x="249869" y="14699"/>
                  </a:cubicBezTo>
                  <a:cubicBezTo>
                    <a:pt x="249974" y="14699"/>
                    <a:pt x="250132" y="14560"/>
                    <a:pt x="250179" y="14465"/>
                  </a:cubicBezTo>
                  <a:cubicBezTo>
                    <a:pt x="250166" y="14452"/>
                    <a:pt x="250154" y="14445"/>
                    <a:pt x="250144" y="14445"/>
                  </a:cubicBezTo>
                  <a:cubicBezTo>
                    <a:pt x="250134" y="14445"/>
                    <a:pt x="250128" y="14452"/>
                    <a:pt x="250128" y="14465"/>
                  </a:cubicBezTo>
                  <a:cubicBezTo>
                    <a:pt x="250051" y="14439"/>
                    <a:pt x="250025" y="14387"/>
                    <a:pt x="250025" y="14310"/>
                  </a:cubicBezTo>
                  <a:lnTo>
                    <a:pt x="249973" y="14310"/>
                  </a:lnTo>
                  <a:cubicBezTo>
                    <a:pt x="249896" y="14310"/>
                    <a:pt x="249870" y="14233"/>
                    <a:pt x="249870" y="14156"/>
                  </a:cubicBezTo>
                  <a:lnTo>
                    <a:pt x="249948" y="14156"/>
                  </a:lnTo>
                  <a:cubicBezTo>
                    <a:pt x="249973" y="14079"/>
                    <a:pt x="250076" y="14079"/>
                    <a:pt x="250128" y="14079"/>
                  </a:cubicBezTo>
                  <a:cubicBezTo>
                    <a:pt x="250177" y="14072"/>
                    <a:pt x="250213" y="14066"/>
                    <a:pt x="250240" y="14066"/>
                  </a:cubicBezTo>
                  <a:cubicBezTo>
                    <a:pt x="250310" y="14066"/>
                    <a:pt x="250315" y="14102"/>
                    <a:pt x="250334" y="14233"/>
                  </a:cubicBezTo>
                  <a:cubicBezTo>
                    <a:pt x="250385" y="14259"/>
                    <a:pt x="250385" y="14285"/>
                    <a:pt x="250334" y="14310"/>
                  </a:cubicBezTo>
                  <a:lnTo>
                    <a:pt x="250411" y="14465"/>
                  </a:lnTo>
                  <a:lnTo>
                    <a:pt x="250488" y="14542"/>
                  </a:lnTo>
                  <a:cubicBezTo>
                    <a:pt x="250565" y="14593"/>
                    <a:pt x="250617" y="14722"/>
                    <a:pt x="250746" y="14722"/>
                  </a:cubicBezTo>
                  <a:cubicBezTo>
                    <a:pt x="250746" y="14647"/>
                    <a:pt x="250746" y="14599"/>
                    <a:pt x="250786" y="14599"/>
                  </a:cubicBezTo>
                  <a:cubicBezTo>
                    <a:pt x="250801" y="14599"/>
                    <a:pt x="250821" y="14605"/>
                    <a:pt x="250848" y="14619"/>
                  </a:cubicBezTo>
                  <a:cubicBezTo>
                    <a:pt x="250900" y="14619"/>
                    <a:pt x="250926" y="14645"/>
                    <a:pt x="250951" y="14645"/>
                  </a:cubicBezTo>
                  <a:cubicBezTo>
                    <a:pt x="250951" y="14593"/>
                    <a:pt x="250977" y="14542"/>
                    <a:pt x="251029" y="14542"/>
                  </a:cubicBezTo>
                  <a:cubicBezTo>
                    <a:pt x="251054" y="14516"/>
                    <a:pt x="251080" y="14490"/>
                    <a:pt x="251106" y="14465"/>
                  </a:cubicBezTo>
                  <a:cubicBezTo>
                    <a:pt x="251106" y="14439"/>
                    <a:pt x="251106" y="14413"/>
                    <a:pt x="251106" y="14387"/>
                  </a:cubicBezTo>
                  <a:cubicBezTo>
                    <a:pt x="251183" y="14310"/>
                    <a:pt x="251337" y="14285"/>
                    <a:pt x="251363" y="14130"/>
                  </a:cubicBezTo>
                  <a:cubicBezTo>
                    <a:pt x="251363" y="14114"/>
                    <a:pt x="251373" y="14108"/>
                    <a:pt x="251388" y="14108"/>
                  </a:cubicBezTo>
                  <a:cubicBezTo>
                    <a:pt x="251420" y="14108"/>
                    <a:pt x="251474" y="14138"/>
                    <a:pt x="251492" y="14156"/>
                  </a:cubicBezTo>
                  <a:lnTo>
                    <a:pt x="251569" y="14233"/>
                  </a:lnTo>
                  <a:cubicBezTo>
                    <a:pt x="251633" y="14220"/>
                    <a:pt x="251704" y="14194"/>
                    <a:pt x="251772" y="14194"/>
                  </a:cubicBezTo>
                  <a:cubicBezTo>
                    <a:pt x="251839" y="14194"/>
                    <a:pt x="251904" y="14220"/>
                    <a:pt x="251955" y="14310"/>
                  </a:cubicBezTo>
                  <a:cubicBezTo>
                    <a:pt x="252007" y="14336"/>
                    <a:pt x="252058" y="14362"/>
                    <a:pt x="252110" y="14387"/>
                  </a:cubicBezTo>
                  <a:cubicBezTo>
                    <a:pt x="252264" y="14413"/>
                    <a:pt x="252367" y="14516"/>
                    <a:pt x="252419" y="14645"/>
                  </a:cubicBezTo>
                  <a:cubicBezTo>
                    <a:pt x="252521" y="14645"/>
                    <a:pt x="252573" y="14671"/>
                    <a:pt x="252573" y="14774"/>
                  </a:cubicBezTo>
                  <a:cubicBezTo>
                    <a:pt x="252702" y="14799"/>
                    <a:pt x="252805" y="14851"/>
                    <a:pt x="252908" y="14928"/>
                  </a:cubicBezTo>
                  <a:lnTo>
                    <a:pt x="253294" y="14928"/>
                  </a:lnTo>
                  <a:cubicBezTo>
                    <a:pt x="253397" y="14928"/>
                    <a:pt x="253525" y="14979"/>
                    <a:pt x="253602" y="15031"/>
                  </a:cubicBezTo>
                  <a:cubicBezTo>
                    <a:pt x="253628" y="14979"/>
                    <a:pt x="253654" y="14954"/>
                    <a:pt x="253731" y="14954"/>
                  </a:cubicBezTo>
                  <a:cubicBezTo>
                    <a:pt x="253763" y="14960"/>
                    <a:pt x="253797" y="14963"/>
                    <a:pt x="253832" y="14963"/>
                  </a:cubicBezTo>
                  <a:cubicBezTo>
                    <a:pt x="253935" y="14963"/>
                    <a:pt x="254046" y="14934"/>
                    <a:pt x="254143" y="14876"/>
                  </a:cubicBezTo>
                  <a:cubicBezTo>
                    <a:pt x="254156" y="14870"/>
                    <a:pt x="254170" y="14867"/>
                    <a:pt x="254185" y="14867"/>
                  </a:cubicBezTo>
                  <a:cubicBezTo>
                    <a:pt x="254230" y="14867"/>
                    <a:pt x="254278" y="14896"/>
                    <a:pt x="254297" y="14954"/>
                  </a:cubicBezTo>
                  <a:lnTo>
                    <a:pt x="254400" y="14954"/>
                  </a:lnTo>
                  <a:cubicBezTo>
                    <a:pt x="254436" y="14968"/>
                    <a:pt x="254466" y="14974"/>
                    <a:pt x="254492" y="14974"/>
                  </a:cubicBezTo>
                  <a:cubicBezTo>
                    <a:pt x="254560" y="14974"/>
                    <a:pt x="254602" y="14932"/>
                    <a:pt x="254658" y="14876"/>
                  </a:cubicBezTo>
                  <a:cubicBezTo>
                    <a:pt x="254685" y="14850"/>
                    <a:pt x="254712" y="14838"/>
                    <a:pt x="254737" y="14838"/>
                  </a:cubicBezTo>
                  <a:cubicBezTo>
                    <a:pt x="254786" y="14838"/>
                    <a:pt x="254830" y="14878"/>
                    <a:pt x="254864" y="14928"/>
                  </a:cubicBezTo>
                  <a:cubicBezTo>
                    <a:pt x="254941" y="14928"/>
                    <a:pt x="255018" y="14928"/>
                    <a:pt x="255095" y="15005"/>
                  </a:cubicBezTo>
                  <a:lnTo>
                    <a:pt x="255147" y="15005"/>
                  </a:lnTo>
                  <a:lnTo>
                    <a:pt x="255147" y="14799"/>
                  </a:lnTo>
                  <a:cubicBezTo>
                    <a:pt x="255095" y="14799"/>
                    <a:pt x="255044" y="14748"/>
                    <a:pt x="254992" y="14696"/>
                  </a:cubicBezTo>
                  <a:lnTo>
                    <a:pt x="254812" y="14696"/>
                  </a:lnTo>
                  <a:cubicBezTo>
                    <a:pt x="254786" y="14696"/>
                    <a:pt x="254761" y="14671"/>
                    <a:pt x="254735" y="14645"/>
                  </a:cubicBezTo>
                  <a:cubicBezTo>
                    <a:pt x="254709" y="14568"/>
                    <a:pt x="254735" y="14465"/>
                    <a:pt x="254786" y="14387"/>
                  </a:cubicBezTo>
                  <a:cubicBezTo>
                    <a:pt x="254809" y="14354"/>
                    <a:pt x="254835" y="14345"/>
                    <a:pt x="254863" y="14345"/>
                  </a:cubicBezTo>
                  <a:cubicBezTo>
                    <a:pt x="254899" y="14345"/>
                    <a:pt x="254937" y="14362"/>
                    <a:pt x="254967" y="14362"/>
                  </a:cubicBezTo>
                  <a:cubicBezTo>
                    <a:pt x="254998" y="14362"/>
                    <a:pt x="255065" y="14334"/>
                    <a:pt x="255132" y="14334"/>
                  </a:cubicBezTo>
                  <a:cubicBezTo>
                    <a:pt x="255176" y="14334"/>
                    <a:pt x="255219" y="14346"/>
                    <a:pt x="255250" y="14387"/>
                  </a:cubicBezTo>
                  <a:lnTo>
                    <a:pt x="255301" y="14387"/>
                  </a:lnTo>
                  <a:lnTo>
                    <a:pt x="255404" y="14310"/>
                  </a:lnTo>
                  <a:cubicBezTo>
                    <a:pt x="255417" y="14285"/>
                    <a:pt x="255430" y="14272"/>
                    <a:pt x="255443" y="14272"/>
                  </a:cubicBezTo>
                  <a:cubicBezTo>
                    <a:pt x="255456" y="14272"/>
                    <a:pt x="255469" y="14285"/>
                    <a:pt x="255481" y="14310"/>
                  </a:cubicBezTo>
                  <a:lnTo>
                    <a:pt x="255636" y="14336"/>
                  </a:lnTo>
                  <a:lnTo>
                    <a:pt x="255713" y="14387"/>
                  </a:lnTo>
                  <a:cubicBezTo>
                    <a:pt x="255790" y="14413"/>
                    <a:pt x="255893" y="14387"/>
                    <a:pt x="255945" y="14465"/>
                  </a:cubicBezTo>
                  <a:lnTo>
                    <a:pt x="255945" y="14542"/>
                  </a:lnTo>
                  <a:lnTo>
                    <a:pt x="256022" y="14542"/>
                  </a:lnTo>
                  <a:cubicBezTo>
                    <a:pt x="256048" y="14542"/>
                    <a:pt x="256073" y="14516"/>
                    <a:pt x="256073" y="14465"/>
                  </a:cubicBezTo>
                  <a:lnTo>
                    <a:pt x="256202" y="14413"/>
                  </a:lnTo>
                  <a:cubicBezTo>
                    <a:pt x="256408" y="14310"/>
                    <a:pt x="256665" y="14285"/>
                    <a:pt x="256871" y="14182"/>
                  </a:cubicBezTo>
                  <a:cubicBezTo>
                    <a:pt x="256914" y="14164"/>
                    <a:pt x="256960" y="14156"/>
                    <a:pt x="257005" y="14156"/>
                  </a:cubicBezTo>
                  <a:cubicBezTo>
                    <a:pt x="257094" y="14156"/>
                    <a:pt x="257180" y="14190"/>
                    <a:pt x="257232" y="14259"/>
                  </a:cubicBezTo>
                  <a:cubicBezTo>
                    <a:pt x="257317" y="14366"/>
                    <a:pt x="257457" y="14420"/>
                    <a:pt x="257590" y="14420"/>
                  </a:cubicBezTo>
                  <a:cubicBezTo>
                    <a:pt x="257617" y="14420"/>
                    <a:pt x="257643" y="14418"/>
                    <a:pt x="257669" y="14413"/>
                  </a:cubicBezTo>
                  <a:lnTo>
                    <a:pt x="257824" y="14413"/>
                  </a:lnTo>
                  <a:lnTo>
                    <a:pt x="257901" y="14490"/>
                  </a:lnTo>
                  <a:cubicBezTo>
                    <a:pt x="258036" y="14433"/>
                    <a:pt x="258186" y="14404"/>
                    <a:pt x="258328" y="14404"/>
                  </a:cubicBezTo>
                  <a:cubicBezTo>
                    <a:pt x="258375" y="14404"/>
                    <a:pt x="258422" y="14407"/>
                    <a:pt x="258467" y="14413"/>
                  </a:cubicBezTo>
                  <a:cubicBezTo>
                    <a:pt x="258570" y="14413"/>
                    <a:pt x="258673" y="14433"/>
                    <a:pt x="258770" y="14433"/>
                  </a:cubicBezTo>
                  <a:cubicBezTo>
                    <a:pt x="258866" y="14433"/>
                    <a:pt x="258956" y="14413"/>
                    <a:pt x="259033" y="14336"/>
                  </a:cubicBezTo>
                  <a:cubicBezTo>
                    <a:pt x="259130" y="14220"/>
                    <a:pt x="259255" y="14162"/>
                    <a:pt x="259388" y="14162"/>
                  </a:cubicBezTo>
                  <a:cubicBezTo>
                    <a:pt x="259432" y="14162"/>
                    <a:pt x="259477" y="14169"/>
                    <a:pt x="259522" y="14182"/>
                  </a:cubicBezTo>
                  <a:lnTo>
                    <a:pt x="259703" y="14156"/>
                  </a:lnTo>
                  <a:lnTo>
                    <a:pt x="259780" y="14079"/>
                  </a:lnTo>
                  <a:cubicBezTo>
                    <a:pt x="259806" y="13950"/>
                    <a:pt x="259806" y="13950"/>
                    <a:pt x="260011" y="13924"/>
                  </a:cubicBezTo>
                  <a:lnTo>
                    <a:pt x="260037" y="13924"/>
                  </a:lnTo>
                  <a:cubicBezTo>
                    <a:pt x="260037" y="13898"/>
                    <a:pt x="260063" y="13873"/>
                    <a:pt x="260063" y="13847"/>
                  </a:cubicBezTo>
                  <a:cubicBezTo>
                    <a:pt x="260089" y="13808"/>
                    <a:pt x="260134" y="13789"/>
                    <a:pt x="260179" y="13789"/>
                  </a:cubicBezTo>
                  <a:cubicBezTo>
                    <a:pt x="260224" y="13789"/>
                    <a:pt x="260269" y="13808"/>
                    <a:pt x="260295" y="13847"/>
                  </a:cubicBezTo>
                  <a:lnTo>
                    <a:pt x="260397" y="13847"/>
                  </a:lnTo>
                  <a:cubicBezTo>
                    <a:pt x="260423" y="13821"/>
                    <a:pt x="260475" y="13796"/>
                    <a:pt x="260526" y="13796"/>
                  </a:cubicBezTo>
                  <a:lnTo>
                    <a:pt x="260629" y="13770"/>
                  </a:lnTo>
                  <a:cubicBezTo>
                    <a:pt x="260629" y="13701"/>
                    <a:pt x="260609" y="13611"/>
                    <a:pt x="260696" y="13611"/>
                  </a:cubicBezTo>
                  <a:cubicBezTo>
                    <a:pt x="260706" y="13611"/>
                    <a:pt x="260718" y="13613"/>
                    <a:pt x="260732" y="13615"/>
                  </a:cubicBezTo>
                  <a:cubicBezTo>
                    <a:pt x="260780" y="13639"/>
                    <a:pt x="260830" y="13651"/>
                    <a:pt x="260879" y="13651"/>
                  </a:cubicBezTo>
                  <a:cubicBezTo>
                    <a:pt x="260988" y="13651"/>
                    <a:pt x="261091" y="13593"/>
                    <a:pt x="261144" y="13487"/>
                  </a:cubicBezTo>
                  <a:cubicBezTo>
                    <a:pt x="261148" y="13483"/>
                    <a:pt x="261152" y="13481"/>
                    <a:pt x="261156" y="13481"/>
                  </a:cubicBezTo>
                  <a:cubicBezTo>
                    <a:pt x="261203" y="13481"/>
                    <a:pt x="261253" y="13744"/>
                    <a:pt x="261324" y="13744"/>
                  </a:cubicBezTo>
                  <a:cubicBezTo>
                    <a:pt x="261353" y="13697"/>
                    <a:pt x="261381" y="13681"/>
                    <a:pt x="261409" y="13681"/>
                  </a:cubicBezTo>
                  <a:cubicBezTo>
                    <a:pt x="261458" y="13681"/>
                    <a:pt x="261507" y="13728"/>
                    <a:pt x="261556" y="13744"/>
                  </a:cubicBezTo>
                  <a:cubicBezTo>
                    <a:pt x="261581" y="13705"/>
                    <a:pt x="261607" y="13686"/>
                    <a:pt x="261633" y="13686"/>
                  </a:cubicBezTo>
                  <a:cubicBezTo>
                    <a:pt x="261659" y="13686"/>
                    <a:pt x="261684" y="13705"/>
                    <a:pt x="261710" y="13744"/>
                  </a:cubicBezTo>
                  <a:cubicBezTo>
                    <a:pt x="261796" y="13744"/>
                    <a:pt x="261859" y="13801"/>
                    <a:pt x="261907" y="13801"/>
                  </a:cubicBezTo>
                  <a:cubicBezTo>
                    <a:pt x="261930" y="13801"/>
                    <a:pt x="261950" y="13787"/>
                    <a:pt x="261968" y="13744"/>
                  </a:cubicBezTo>
                  <a:cubicBezTo>
                    <a:pt x="261973" y="13733"/>
                    <a:pt x="261978" y="13729"/>
                    <a:pt x="261984" y="13729"/>
                  </a:cubicBezTo>
                  <a:cubicBezTo>
                    <a:pt x="261999" y="13729"/>
                    <a:pt x="262014" y="13759"/>
                    <a:pt x="262028" y="13759"/>
                  </a:cubicBezTo>
                  <a:cubicBezTo>
                    <a:pt x="262034" y="13759"/>
                    <a:pt x="262039" y="13755"/>
                    <a:pt x="262045" y="13744"/>
                  </a:cubicBezTo>
                  <a:cubicBezTo>
                    <a:pt x="262066" y="13692"/>
                    <a:pt x="262086" y="13674"/>
                    <a:pt x="262112" y="13674"/>
                  </a:cubicBezTo>
                  <a:cubicBezTo>
                    <a:pt x="262151" y="13674"/>
                    <a:pt x="262200" y="13713"/>
                    <a:pt x="262276" y="13744"/>
                  </a:cubicBezTo>
                  <a:cubicBezTo>
                    <a:pt x="262347" y="13772"/>
                    <a:pt x="262402" y="13793"/>
                    <a:pt x="262454" y="13793"/>
                  </a:cubicBezTo>
                  <a:cubicBezTo>
                    <a:pt x="262496" y="13793"/>
                    <a:pt x="262535" y="13780"/>
                    <a:pt x="262579" y="13749"/>
                  </a:cubicBezTo>
                  <a:lnTo>
                    <a:pt x="262579" y="13749"/>
                  </a:lnTo>
                  <a:cubicBezTo>
                    <a:pt x="262594" y="13747"/>
                    <a:pt x="262609" y="13746"/>
                    <a:pt x="262625" y="13745"/>
                  </a:cubicBezTo>
                  <a:lnTo>
                    <a:pt x="262625" y="13745"/>
                  </a:lnTo>
                  <a:cubicBezTo>
                    <a:pt x="262632" y="13748"/>
                    <a:pt x="262639" y="13751"/>
                    <a:pt x="262646" y="13751"/>
                  </a:cubicBezTo>
                  <a:cubicBezTo>
                    <a:pt x="262652" y="13751"/>
                    <a:pt x="262657" y="13749"/>
                    <a:pt x="262662" y="13744"/>
                  </a:cubicBezTo>
                  <a:lnTo>
                    <a:pt x="262630" y="13744"/>
                  </a:lnTo>
                  <a:cubicBezTo>
                    <a:pt x="262641" y="13743"/>
                    <a:pt x="262652" y="13742"/>
                    <a:pt x="262664" y="13741"/>
                  </a:cubicBezTo>
                  <a:lnTo>
                    <a:pt x="262664" y="13741"/>
                  </a:lnTo>
                  <a:cubicBezTo>
                    <a:pt x="262663" y="13742"/>
                    <a:pt x="262663" y="13743"/>
                    <a:pt x="262662" y="13744"/>
                  </a:cubicBezTo>
                  <a:lnTo>
                    <a:pt x="262765" y="13744"/>
                  </a:lnTo>
                  <a:cubicBezTo>
                    <a:pt x="262765" y="13739"/>
                    <a:pt x="262767" y="13737"/>
                    <a:pt x="262768" y="13737"/>
                  </a:cubicBezTo>
                  <a:cubicBezTo>
                    <a:pt x="262771" y="13737"/>
                    <a:pt x="262775" y="13740"/>
                    <a:pt x="262778" y="13744"/>
                  </a:cubicBezTo>
                  <a:lnTo>
                    <a:pt x="262791" y="13744"/>
                  </a:lnTo>
                  <a:cubicBezTo>
                    <a:pt x="262793" y="13743"/>
                    <a:pt x="262794" y="13741"/>
                    <a:pt x="262795" y="13741"/>
                  </a:cubicBezTo>
                  <a:lnTo>
                    <a:pt x="262795" y="13741"/>
                  </a:lnTo>
                  <a:cubicBezTo>
                    <a:pt x="262797" y="13741"/>
                    <a:pt x="262799" y="13741"/>
                    <a:pt x="262800" y="13742"/>
                  </a:cubicBezTo>
                  <a:lnTo>
                    <a:pt x="262800" y="13742"/>
                  </a:lnTo>
                  <a:cubicBezTo>
                    <a:pt x="262805" y="13740"/>
                    <a:pt x="262809" y="13739"/>
                    <a:pt x="262814" y="13738"/>
                  </a:cubicBezTo>
                  <a:lnTo>
                    <a:pt x="262814" y="13738"/>
                  </a:lnTo>
                  <a:cubicBezTo>
                    <a:pt x="262825" y="13741"/>
                    <a:pt x="262835" y="13751"/>
                    <a:pt x="262839" y="13751"/>
                  </a:cubicBezTo>
                  <a:cubicBezTo>
                    <a:pt x="262842" y="13751"/>
                    <a:pt x="262843" y="13749"/>
                    <a:pt x="262843" y="13744"/>
                  </a:cubicBezTo>
                  <a:cubicBezTo>
                    <a:pt x="262837" y="13739"/>
                    <a:pt x="262831" y="13737"/>
                    <a:pt x="262824" y="13737"/>
                  </a:cubicBezTo>
                  <a:cubicBezTo>
                    <a:pt x="262820" y="13737"/>
                    <a:pt x="262817" y="13737"/>
                    <a:pt x="262814" y="13738"/>
                  </a:cubicBezTo>
                  <a:lnTo>
                    <a:pt x="262814" y="13738"/>
                  </a:lnTo>
                  <a:cubicBezTo>
                    <a:pt x="262812" y="13737"/>
                    <a:pt x="262810" y="13737"/>
                    <a:pt x="262807" y="13737"/>
                  </a:cubicBezTo>
                  <a:cubicBezTo>
                    <a:pt x="262803" y="13737"/>
                    <a:pt x="262799" y="13738"/>
                    <a:pt x="262795" y="13741"/>
                  </a:cubicBezTo>
                  <a:lnTo>
                    <a:pt x="262795" y="13741"/>
                  </a:lnTo>
                  <a:cubicBezTo>
                    <a:pt x="262787" y="13738"/>
                    <a:pt x="262778" y="13734"/>
                    <a:pt x="262769" y="13731"/>
                  </a:cubicBezTo>
                  <a:lnTo>
                    <a:pt x="262769" y="13731"/>
                  </a:lnTo>
                  <a:cubicBezTo>
                    <a:pt x="262735" y="13734"/>
                    <a:pt x="262699" y="13737"/>
                    <a:pt x="262664" y="13741"/>
                  </a:cubicBezTo>
                  <a:lnTo>
                    <a:pt x="262664" y="13741"/>
                  </a:lnTo>
                  <a:cubicBezTo>
                    <a:pt x="262672" y="13718"/>
                    <a:pt x="262686" y="13710"/>
                    <a:pt x="262703" y="13710"/>
                  </a:cubicBezTo>
                  <a:cubicBezTo>
                    <a:pt x="262722" y="13710"/>
                    <a:pt x="262746" y="13721"/>
                    <a:pt x="262769" y="13731"/>
                  </a:cubicBezTo>
                  <a:lnTo>
                    <a:pt x="262769" y="13731"/>
                  </a:lnTo>
                  <a:cubicBezTo>
                    <a:pt x="262803" y="13727"/>
                    <a:pt x="262836" y="13724"/>
                    <a:pt x="262866" y="13722"/>
                  </a:cubicBezTo>
                  <a:lnTo>
                    <a:pt x="262866" y="13722"/>
                  </a:lnTo>
                  <a:cubicBezTo>
                    <a:pt x="262859" y="13729"/>
                    <a:pt x="262851" y="13736"/>
                    <a:pt x="262843" y="13744"/>
                  </a:cubicBezTo>
                  <a:cubicBezTo>
                    <a:pt x="262851" y="13735"/>
                    <a:pt x="262860" y="13733"/>
                    <a:pt x="262868" y="13733"/>
                  </a:cubicBezTo>
                  <a:cubicBezTo>
                    <a:pt x="262886" y="13733"/>
                    <a:pt x="262903" y="13744"/>
                    <a:pt x="262920" y="13744"/>
                  </a:cubicBezTo>
                  <a:lnTo>
                    <a:pt x="262997" y="13744"/>
                  </a:lnTo>
                  <a:cubicBezTo>
                    <a:pt x="263016" y="13725"/>
                    <a:pt x="262992" y="13719"/>
                    <a:pt x="262944" y="13719"/>
                  </a:cubicBezTo>
                  <a:cubicBezTo>
                    <a:pt x="262922" y="13719"/>
                    <a:pt x="262896" y="13720"/>
                    <a:pt x="262866" y="13722"/>
                  </a:cubicBezTo>
                  <a:lnTo>
                    <a:pt x="262866" y="13722"/>
                  </a:lnTo>
                  <a:cubicBezTo>
                    <a:pt x="262895" y="13698"/>
                    <a:pt x="262920" y="13686"/>
                    <a:pt x="262942" y="13686"/>
                  </a:cubicBezTo>
                  <a:cubicBezTo>
                    <a:pt x="262971" y="13686"/>
                    <a:pt x="262997" y="13705"/>
                    <a:pt x="263023" y="13744"/>
                  </a:cubicBezTo>
                  <a:cubicBezTo>
                    <a:pt x="263040" y="13770"/>
                    <a:pt x="263051" y="13778"/>
                    <a:pt x="263061" y="13778"/>
                  </a:cubicBezTo>
                  <a:cubicBezTo>
                    <a:pt x="263080" y="13778"/>
                    <a:pt x="263091" y="13744"/>
                    <a:pt x="263126" y="13744"/>
                  </a:cubicBezTo>
                  <a:cubicBezTo>
                    <a:pt x="263160" y="13744"/>
                    <a:pt x="263172" y="13755"/>
                    <a:pt x="263191" y="13755"/>
                  </a:cubicBezTo>
                  <a:cubicBezTo>
                    <a:pt x="263200" y="13755"/>
                    <a:pt x="263212" y="13753"/>
                    <a:pt x="263229" y="13744"/>
                  </a:cubicBezTo>
                  <a:cubicBezTo>
                    <a:pt x="263271" y="13702"/>
                    <a:pt x="263290" y="13682"/>
                    <a:pt x="263303" y="13682"/>
                  </a:cubicBezTo>
                  <a:cubicBezTo>
                    <a:pt x="263314" y="13682"/>
                    <a:pt x="263320" y="13695"/>
                    <a:pt x="263332" y="13718"/>
                  </a:cubicBezTo>
                  <a:cubicBezTo>
                    <a:pt x="263383" y="13718"/>
                    <a:pt x="263435" y="13409"/>
                    <a:pt x="263486" y="13409"/>
                  </a:cubicBezTo>
                  <a:cubicBezTo>
                    <a:pt x="263486" y="13435"/>
                    <a:pt x="263486" y="13461"/>
                    <a:pt x="263486" y="13487"/>
                  </a:cubicBezTo>
                  <a:cubicBezTo>
                    <a:pt x="263460" y="13615"/>
                    <a:pt x="263357" y="13718"/>
                    <a:pt x="263357" y="13847"/>
                  </a:cubicBezTo>
                  <a:cubicBezTo>
                    <a:pt x="263357" y="13847"/>
                    <a:pt x="263332" y="13847"/>
                    <a:pt x="263332" y="13873"/>
                  </a:cubicBezTo>
                  <a:cubicBezTo>
                    <a:pt x="263332" y="13898"/>
                    <a:pt x="263357" y="13924"/>
                    <a:pt x="263357" y="13950"/>
                  </a:cubicBezTo>
                  <a:cubicBezTo>
                    <a:pt x="263409" y="13924"/>
                    <a:pt x="263435" y="13898"/>
                    <a:pt x="263486" y="13873"/>
                  </a:cubicBezTo>
                  <a:cubicBezTo>
                    <a:pt x="263512" y="13821"/>
                    <a:pt x="263589" y="13796"/>
                    <a:pt x="263641" y="13796"/>
                  </a:cubicBezTo>
                  <a:lnTo>
                    <a:pt x="263718" y="13744"/>
                  </a:lnTo>
                  <a:cubicBezTo>
                    <a:pt x="263731" y="13718"/>
                    <a:pt x="263744" y="13705"/>
                    <a:pt x="263756" y="13705"/>
                  </a:cubicBezTo>
                  <a:cubicBezTo>
                    <a:pt x="263769" y="13705"/>
                    <a:pt x="263782" y="13718"/>
                    <a:pt x="263795" y="13744"/>
                  </a:cubicBezTo>
                  <a:cubicBezTo>
                    <a:pt x="263872" y="13796"/>
                    <a:pt x="263872" y="13847"/>
                    <a:pt x="263795" y="13873"/>
                  </a:cubicBezTo>
                  <a:cubicBezTo>
                    <a:pt x="263769" y="13924"/>
                    <a:pt x="263744" y="13950"/>
                    <a:pt x="263692" y="13950"/>
                  </a:cubicBezTo>
                  <a:cubicBezTo>
                    <a:pt x="263666" y="13950"/>
                    <a:pt x="263641" y="13976"/>
                    <a:pt x="263641" y="13976"/>
                  </a:cubicBezTo>
                  <a:cubicBezTo>
                    <a:pt x="263641" y="14051"/>
                    <a:pt x="263668" y="14099"/>
                    <a:pt x="263723" y="14099"/>
                  </a:cubicBezTo>
                  <a:cubicBezTo>
                    <a:pt x="263744" y="14099"/>
                    <a:pt x="263767" y="14092"/>
                    <a:pt x="263795" y="14079"/>
                  </a:cubicBezTo>
                  <a:cubicBezTo>
                    <a:pt x="263917" y="14030"/>
                    <a:pt x="264000" y="14007"/>
                    <a:pt x="264063" y="14007"/>
                  </a:cubicBezTo>
                  <a:cubicBezTo>
                    <a:pt x="264201" y="14007"/>
                    <a:pt x="264246" y="14116"/>
                    <a:pt x="264387" y="14310"/>
                  </a:cubicBezTo>
                  <a:cubicBezTo>
                    <a:pt x="264413" y="14336"/>
                    <a:pt x="264438" y="14387"/>
                    <a:pt x="264464" y="14439"/>
                  </a:cubicBezTo>
                  <a:cubicBezTo>
                    <a:pt x="264490" y="14568"/>
                    <a:pt x="264413" y="14568"/>
                    <a:pt x="264335" y="14593"/>
                  </a:cubicBezTo>
                  <a:cubicBezTo>
                    <a:pt x="264284" y="14722"/>
                    <a:pt x="264181" y="14799"/>
                    <a:pt x="264027" y="14825"/>
                  </a:cubicBezTo>
                  <a:cubicBezTo>
                    <a:pt x="264027" y="14851"/>
                    <a:pt x="264027" y="14876"/>
                    <a:pt x="264027" y="14902"/>
                  </a:cubicBezTo>
                  <a:cubicBezTo>
                    <a:pt x="264043" y="14905"/>
                    <a:pt x="264059" y="14906"/>
                    <a:pt x="264074" y="14906"/>
                  </a:cubicBezTo>
                  <a:cubicBezTo>
                    <a:pt x="264234" y="14906"/>
                    <a:pt x="264373" y="14795"/>
                    <a:pt x="264490" y="14748"/>
                  </a:cubicBezTo>
                  <a:cubicBezTo>
                    <a:pt x="264516" y="14722"/>
                    <a:pt x="264567" y="14696"/>
                    <a:pt x="264567" y="14696"/>
                  </a:cubicBezTo>
                  <a:cubicBezTo>
                    <a:pt x="264696" y="14748"/>
                    <a:pt x="264722" y="14851"/>
                    <a:pt x="264644" y="14979"/>
                  </a:cubicBezTo>
                  <a:lnTo>
                    <a:pt x="264567" y="15057"/>
                  </a:lnTo>
                  <a:lnTo>
                    <a:pt x="264516" y="15134"/>
                  </a:lnTo>
                  <a:cubicBezTo>
                    <a:pt x="264490" y="15160"/>
                    <a:pt x="264516" y="15211"/>
                    <a:pt x="264567" y="15211"/>
                  </a:cubicBezTo>
                  <a:cubicBezTo>
                    <a:pt x="264619" y="15211"/>
                    <a:pt x="264644" y="15263"/>
                    <a:pt x="264644" y="15288"/>
                  </a:cubicBezTo>
                  <a:cubicBezTo>
                    <a:pt x="264679" y="15288"/>
                    <a:pt x="264710" y="15285"/>
                    <a:pt x="264739" y="15285"/>
                  </a:cubicBezTo>
                  <a:cubicBezTo>
                    <a:pt x="264796" y="15285"/>
                    <a:pt x="264842" y="15297"/>
                    <a:pt x="264876" y="15366"/>
                  </a:cubicBezTo>
                  <a:lnTo>
                    <a:pt x="264979" y="15366"/>
                  </a:lnTo>
                  <a:cubicBezTo>
                    <a:pt x="265030" y="15314"/>
                    <a:pt x="265082" y="15263"/>
                    <a:pt x="265159" y="15237"/>
                  </a:cubicBezTo>
                  <a:cubicBezTo>
                    <a:pt x="265288" y="15134"/>
                    <a:pt x="265442" y="15082"/>
                    <a:pt x="265494" y="14902"/>
                  </a:cubicBezTo>
                  <a:cubicBezTo>
                    <a:pt x="265494" y="14876"/>
                    <a:pt x="265571" y="14851"/>
                    <a:pt x="265622" y="14851"/>
                  </a:cubicBezTo>
                  <a:cubicBezTo>
                    <a:pt x="265636" y="14844"/>
                    <a:pt x="265650" y="14841"/>
                    <a:pt x="265663" y="14841"/>
                  </a:cubicBezTo>
                  <a:cubicBezTo>
                    <a:pt x="265700" y="14841"/>
                    <a:pt x="265732" y="14865"/>
                    <a:pt x="265751" y="14902"/>
                  </a:cubicBezTo>
                  <a:cubicBezTo>
                    <a:pt x="265828" y="14851"/>
                    <a:pt x="265906" y="14774"/>
                    <a:pt x="265983" y="14722"/>
                  </a:cubicBezTo>
                  <a:cubicBezTo>
                    <a:pt x="266015" y="14690"/>
                    <a:pt x="266052" y="14675"/>
                    <a:pt x="266088" y="14675"/>
                  </a:cubicBezTo>
                  <a:cubicBezTo>
                    <a:pt x="266137" y="14675"/>
                    <a:pt x="266184" y="14703"/>
                    <a:pt x="266214" y="14748"/>
                  </a:cubicBezTo>
                  <a:cubicBezTo>
                    <a:pt x="266306" y="14817"/>
                    <a:pt x="266378" y="14906"/>
                    <a:pt x="266502" y="14906"/>
                  </a:cubicBezTo>
                  <a:cubicBezTo>
                    <a:pt x="266517" y="14906"/>
                    <a:pt x="266533" y="14905"/>
                    <a:pt x="266549" y="14902"/>
                  </a:cubicBezTo>
                  <a:cubicBezTo>
                    <a:pt x="266652" y="14902"/>
                    <a:pt x="266729" y="14979"/>
                    <a:pt x="266755" y="15082"/>
                  </a:cubicBezTo>
                  <a:cubicBezTo>
                    <a:pt x="266845" y="14992"/>
                    <a:pt x="266883" y="14954"/>
                    <a:pt x="266929" y="14954"/>
                  </a:cubicBezTo>
                  <a:cubicBezTo>
                    <a:pt x="266962" y="14954"/>
                    <a:pt x="267000" y="14973"/>
                    <a:pt x="267064" y="15005"/>
                  </a:cubicBezTo>
                  <a:cubicBezTo>
                    <a:pt x="267141" y="15031"/>
                    <a:pt x="267218" y="15057"/>
                    <a:pt x="267270" y="15082"/>
                  </a:cubicBezTo>
                  <a:cubicBezTo>
                    <a:pt x="267301" y="15093"/>
                    <a:pt x="267337" y="15103"/>
                    <a:pt x="267370" y="15103"/>
                  </a:cubicBezTo>
                  <a:cubicBezTo>
                    <a:pt x="267418" y="15103"/>
                    <a:pt x="267460" y="15081"/>
                    <a:pt x="267476" y="15005"/>
                  </a:cubicBezTo>
                  <a:cubicBezTo>
                    <a:pt x="267501" y="14954"/>
                    <a:pt x="267527" y="14902"/>
                    <a:pt x="267553" y="14876"/>
                  </a:cubicBezTo>
                  <a:cubicBezTo>
                    <a:pt x="267588" y="14853"/>
                    <a:pt x="267622" y="14841"/>
                    <a:pt x="267657" y="14841"/>
                  </a:cubicBezTo>
                  <a:cubicBezTo>
                    <a:pt x="267699" y="14841"/>
                    <a:pt x="267742" y="14860"/>
                    <a:pt x="267784" y="14902"/>
                  </a:cubicBezTo>
                  <a:cubicBezTo>
                    <a:pt x="267810" y="14928"/>
                    <a:pt x="267862" y="14954"/>
                    <a:pt x="267862" y="14979"/>
                  </a:cubicBezTo>
                  <a:cubicBezTo>
                    <a:pt x="267887" y="14954"/>
                    <a:pt x="267913" y="14902"/>
                    <a:pt x="267965" y="14876"/>
                  </a:cubicBezTo>
                  <a:cubicBezTo>
                    <a:pt x="268010" y="14843"/>
                    <a:pt x="268055" y="14824"/>
                    <a:pt x="268104" y="14824"/>
                  </a:cubicBezTo>
                  <a:cubicBezTo>
                    <a:pt x="268167" y="14824"/>
                    <a:pt x="268238" y="14855"/>
                    <a:pt x="268325" y="14928"/>
                  </a:cubicBezTo>
                  <a:lnTo>
                    <a:pt x="268402" y="14928"/>
                  </a:lnTo>
                  <a:cubicBezTo>
                    <a:pt x="268479" y="14833"/>
                    <a:pt x="268597" y="14780"/>
                    <a:pt x="268706" y="14780"/>
                  </a:cubicBezTo>
                  <a:cubicBezTo>
                    <a:pt x="268744" y="14780"/>
                    <a:pt x="268781" y="14786"/>
                    <a:pt x="268814" y="14799"/>
                  </a:cubicBezTo>
                  <a:cubicBezTo>
                    <a:pt x="268835" y="14804"/>
                    <a:pt x="268853" y="14806"/>
                    <a:pt x="268870" y="14806"/>
                  </a:cubicBezTo>
                  <a:cubicBezTo>
                    <a:pt x="268939" y="14806"/>
                    <a:pt x="268984" y="14774"/>
                    <a:pt x="269046" y="14774"/>
                  </a:cubicBezTo>
                  <a:cubicBezTo>
                    <a:pt x="269067" y="14732"/>
                    <a:pt x="269088" y="14689"/>
                    <a:pt x="269123" y="14689"/>
                  </a:cubicBezTo>
                  <a:cubicBezTo>
                    <a:pt x="269131" y="14689"/>
                    <a:pt x="269139" y="14692"/>
                    <a:pt x="269149" y="14696"/>
                  </a:cubicBezTo>
                  <a:cubicBezTo>
                    <a:pt x="269176" y="14703"/>
                    <a:pt x="269206" y="14706"/>
                    <a:pt x="269236" y="14706"/>
                  </a:cubicBezTo>
                  <a:cubicBezTo>
                    <a:pt x="269319" y="14706"/>
                    <a:pt x="269408" y="14683"/>
                    <a:pt x="269483" y="14645"/>
                  </a:cubicBezTo>
                  <a:cubicBezTo>
                    <a:pt x="269509" y="14632"/>
                    <a:pt x="269535" y="14626"/>
                    <a:pt x="269564" y="14626"/>
                  </a:cubicBezTo>
                  <a:cubicBezTo>
                    <a:pt x="269593" y="14626"/>
                    <a:pt x="269625" y="14632"/>
                    <a:pt x="269663" y="14645"/>
                  </a:cubicBezTo>
                  <a:cubicBezTo>
                    <a:pt x="269741" y="14671"/>
                    <a:pt x="269818" y="14671"/>
                    <a:pt x="269895" y="14696"/>
                  </a:cubicBezTo>
                  <a:cubicBezTo>
                    <a:pt x="269978" y="14613"/>
                    <a:pt x="270168" y="14530"/>
                    <a:pt x="270279" y="14530"/>
                  </a:cubicBezTo>
                  <a:cubicBezTo>
                    <a:pt x="270340" y="14530"/>
                    <a:pt x="270377" y="14555"/>
                    <a:pt x="270358" y="14619"/>
                  </a:cubicBezTo>
                  <a:lnTo>
                    <a:pt x="270410" y="14619"/>
                  </a:lnTo>
                  <a:cubicBezTo>
                    <a:pt x="270427" y="14622"/>
                    <a:pt x="270443" y="14623"/>
                    <a:pt x="270459" y="14623"/>
                  </a:cubicBezTo>
                  <a:cubicBezTo>
                    <a:pt x="270592" y="14623"/>
                    <a:pt x="270710" y="14536"/>
                    <a:pt x="270847" y="14490"/>
                  </a:cubicBezTo>
                  <a:cubicBezTo>
                    <a:pt x="270894" y="14463"/>
                    <a:pt x="270926" y="14448"/>
                    <a:pt x="270956" y="14448"/>
                  </a:cubicBezTo>
                  <a:cubicBezTo>
                    <a:pt x="271008" y="14448"/>
                    <a:pt x="271048" y="14494"/>
                    <a:pt x="271130" y="14593"/>
                  </a:cubicBezTo>
                  <a:cubicBezTo>
                    <a:pt x="271156" y="14619"/>
                    <a:pt x="271188" y="14626"/>
                    <a:pt x="271221" y="14626"/>
                  </a:cubicBezTo>
                  <a:cubicBezTo>
                    <a:pt x="271253" y="14626"/>
                    <a:pt x="271285" y="14619"/>
                    <a:pt x="271311" y="14619"/>
                  </a:cubicBezTo>
                  <a:cubicBezTo>
                    <a:pt x="271311" y="14568"/>
                    <a:pt x="271388" y="14516"/>
                    <a:pt x="271439" y="14516"/>
                  </a:cubicBezTo>
                  <a:cubicBezTo>
                    <a:pt x="271594" y="14516"/>
                    <a:pt x="271774" y="14542"/>
                    <a:pt x="271928" y="14619"/>
                  </a:cubicBezTo>
                  <a:cubicBezTo>
                    <a:pt x="271972" y="14533"/>
                    <a:pt x="272039" y="14519"/>
                    <a:pt x="272108" y="14519"/>
                  </a:cubicBezTo>
                  <a:cubicBezTo>
                    <a:pt x="272141" y="14519"/>
                    <a:pt x="272174" y="14522"/>
                    <a:pt x="272205" y="14522"/>
                  </a:cubicBezTo>
                  <a:cubicBezTo>
                    <a:pt x="272225" y="14522"/>
                    <a:pt x="272245" y="14521"/>
                    <a:pt x="272263" y="14516"/>
                  </a:cubicBezTo>
                  <a:cubicBezTo>
                    <a:pt x="272392" y="14516"/>
                    <a:pt x="272469" y="14516"/>
                    <a:pt x="272520" y="14465"/>
                  </a:cubicBezTo>
                  <a:cubicBezTo>
                    <a:pt x="272603" y="14340"/>
                    <a:pt x="272686" y="14290"/>
                    <a:pt x="272773" y="14290"/>
                  </a:cubicBezTo>
                  <a:cubicBezTo>
                    <a:pt x="272848" y="14290"/>
                    <a:pt x="272926" y="14328"/>
                    <a:pt x="273009" y="14387"/>
                  </a:cubicBezTo>
                  <a:cubicBezTo>
                    <a:pt x="273035" y="14336"/>
                    <a:pt x="273061" y="14310"/>
                    <a:pt x="273087" y="14310"/>
                  </a:cubicBezTo>
                  <a:cubicBezTo>
                    <a:pt x="273087" y="14289"/>
                    <a:pt x="273120" y="14252"/>
                    <a:pt x="273147" y="14252"/>
                  </a:cubicBezTo>
                  <a:cubicBezTo>
                    <a:pt x="273153" y="14252"/>
                    <a:pt x="273159" y="14254"/>
                    <a:pt x="273164" y="14259"/>
                  </a:cubicBezTo>
                  <a:cubicBezTo>
                    <a:pt x="273226" y="14300"/>
                    <a:pt x="273287" y="14312"/>
                    <a:pt x="273349" y="14312"/>
                  </a:cubicBezTo>
                  <a:cubicBezTo>
                    <a:pt x="273442" y="14312"/>
                    <a:pt x="273534" y="14285"/>
                    <a:pt x="273627" y="14285"/>
                  </a:cubicBezTo>
                  <a:cubicBezTo>
                    <a:pt x="273689" y="14146"/>
                    <a:pt x="273714" y="14090"/>
                    <a:pt x="273768" y="14090"/>
                  </a:cubicBezTo>
                  <a:cubicBezTo>
                    <a:pt x="273804" y="14090"/>
                    <a:pt x="273854" y="14115"/>
                    <a:pt x="273936" y="14156"/>
                  </a:cubicBezTo>
                  <a:cubicBezTo>
                    <a:pt x="273975" y="14079"/>
                    <a:pt x="274026" y="14059"/>
                    <a:pt x="274084" y="14059"/>
                  </a:cubicBezTo>
                  <a:cubicBezTo>
                    <a:pt x="274142" y="14059"/>
                    <a:pt x="274206" y="14079"/>
                    <a:pt x="274271" y="14079"/>
                  </a:cubicBezTo>
                  <a:cubicBezTo>
                    <a:pt x="274296" y="14053"/>
                    <a:pt x="274322" y="14001"/>
                    <a:pt x="274348" y="14001"/>
                  </a:cubicBezTo>
                  <a:cubicBezTo>
                    <a:pt x="274399" y="14001"/>
                    <a:pt x="274451" y="14001"/>
                    <a:pt x="274528" y="14027"/>
                  </a:cubicBezTo>
                  <a:cubicBezTo>
                    <a:pt x="274603" y="14048"/>
                    <a:pt x="274686" y="14061"/>
                    <a:pt x="274771" y="14061"/>
                  </a:cubicBezTo>
                  <a:cubicBezTo>
                    <a:pt x="274891" y="14061"/>
                    <a:pt x="275014" y="14036"/>
                    <a:pt x="275120" y="13976"/>
                  </a:cubicBezTo>
                  <a:cubicBezTo>
                    <a:pt x="275146" y="13976"/>
                    <a:pt x="275171" y="14001"/>
                    <a:pt x="275197" y="14001"/>
                  </a:cubicBezTo>
                  <a:cubicBezTo>
                    <a:pt x="275223" y="13976"/>
                    <a:pt x="275249" y="13924"/>
                    <a:pt x="275300" y="13898"/>
                  </a:cubicBezTo>
                  <a:cubicBezTo>
                    <a:pt x="275326" y="13892"/>
                    <a:pt x="275353" y="13889"/>
                    <a:pt x="275381" y="13889"/>
                  </a:cubicBezTo>
                  <a:cubicBezTo>
                    <a:pt x="275466" y="13889"/>
                    <a:pt x="275558" y="13918"/>
                    <a:pt x="275635" y="13976"/>
                  </a:cubicBezTo>
                  <a:cubicBezTo>
                    <a:pt x="275655" y="14006"/>
                    <a:pt x="275679" y="14016"/>
                    <a:pt x="275706" y="14016"/>
                  </a:cubicBezTo>
                  <a:cubicBezTo>
                    <a:pt x="275747" y="14016"/>
                    <a:pt x="275794" y="13991"/>
                    <a:pt x="275841" y="13976"/>
                  </a:cubicBezTo>
                  <a:cubicBezTo>
                    <a:pt x="275866" y="13821"/>
                    <a:pt x="275995" y="13821"/>
                    <a:pt x="276124" y="13821"/>
                  </a:cubicBezTo>
                  <a:lnTo>
                    <a:pt x="276278" y="13821"/>
                  </a:lnTo>
                  <a:cubicBezTo>
                    <a:pt x="276484" y="13744"/>
                    <a:pt x="276664" y="13693"/>
                    <a:pt x="276819" y="13615"/>
                  </a:cubicBezTo>
                  <a:cubicBezTo>
                    <a:pt x="276844" y="13615"/>
                    <a:pt x="276896" y="13641"/>
                    <a:pt x="276922" y="13667"/>
                  </a:cubicBezTo>
                  <a:lnTo>
                    <a:pt x="276999" y="13744"/>
                  </a:lnTo>
                  <a:cubicBezTo>
                    <a:pt x="277076" y="13796"/>
                    <a:pt x="277102" y="13873"/>
                    <a:pt x="276999" y="13950"/>
                  </a:cubicBezTo>
                  <a:cubicBezTo>
                    <a:pt x="276922" y="14001"/>
                    <a:pt x="276870" y="14053"/>
                    <a:pt x="276819" y="14130"/>
                  </a:cubicBezTo>
                  <a:cubicBezTo>
                    <a:pt x="276860" y="14130"/>
                    <a:pt x="276901" y="14163"/>
                    <a:pt x="276942" y="14163"/>
                  </a:cubicBezTo>
                  <a:cubicBezTo>
                    <a:pt x="276953" y="14163"/>
                    <a:pt x="276963" y="14161"/>
                    <a:pt x="276973" y="14156"/>
                  </a:cubicBezTo>
                  <a:cubicBezTo>
                    <a:pt x="277231" y="14027"/>
                    <a:pt x="277539" y="13976"/>
                    <a:pt x="277823" y="13976"/>
                  </a:cubicBezTo>
                  <a:cubicBezTo>
                    <a:pt x="277951" y="13976"/>
                    <a:pt x="278028" y="13976"/>
                    <a:pt x="278106" y="13821"/>
                  </a:cubicBezTo>
                  <a:cubicBezTo>
                    <a:pt x="278129" y="13752"/>
                    <a:pt x="278157" y="13724"/>
                    <a:pt x="278193" y="13724"/>
                  </a:cubicBezTo>
                  <a:cubicBezTo>
                    <a:pt x="278237" y="13724"/>
                    <a:pt x="278292" y="13765"/>
                    <a:pt x="278363" y="13821"/>
                  </a:cubicBezTo>
                  <a:cubicBezTo>
                    <a:pt x="278492" y="13821"/>
                    <a:pt x="278543" y="13718"/>
                    <a:pt x="278646" y="13693"/>
                  </a:cubicBezTo>
                  <a:cubicBezTo>
                    <a:pt x="278723" y="13744"/>
                    <a:pt x="278646" y="13847"/>
                    <a:pt x="278698" y="13898"/>
                  </a:cubicBezTo>
                  <a:cubicBezTo>
                    <a:pt x="278775" y="13950"/>
                    <a:pt x="278698" y="14027"/>
                    <a:pt x="278646" y="14053"/>
                  </a:cubicBezTo>
                  <a:cubicBezTo>
                    <a:pt x="278569" y="14079"/>
                    <a:pt x="278569" y="14104"/>
                    <a:pt x="278595" y="14130"/>
                  </a:cubicBezTo>
                  <a:cubicBezTo>
                    <a:pt x="278595" y="14168"/>
                    <a:pt x="278622" y="14192"/>
                    <a:pt x="278647" y="14192"/>
                  </a:cubicBezTo>
                  <a:cubicBezTo>
                    <a:pt x="278656" y="14192"/>
                    <a:pt x="278665" y="14188"/>
                    <a:pt x="278672" y="14182"/>
                  </a:cubicBezTo>
                  <a:cubicBezTo>
                    <a:pt x="278775" y="14156"/>
                    <a:pt x="278878" y="14130"/>
                    <a:pt x="278981" y="14130"/>
                  </a:cubicBezTo>
                  <a:cubicBezTo>
                    <a:pt x="279000" y="14124"/>
                    <a:pt x="279019" y="14120"/>
                    <a:pt x="279038" y="14120"/>
                  </a:cubicBezTo>
                  <a:cubicBezTo>
                    <a:pt x="279093" y="14120"/>
                    <a:pt x="279142" y="14149"/>
                    <a:pt x="279161" y="14207"/>
                  </a:cubicBezTo>
                  <a:cubicBezTo>
                    <a:pt x="279264" y="14156"/>
                    <a:pt x="279187" y="14130"/>
                    <a:pt x="279290" y="14053"/>
                  </a:cubicBezTo>
                  <a:cubicBezTo>
                    <a:pt x="279393" y="13976"/>
                    <a:pt x="279341" y="13976"/>
                    <a:pt x="279367" y="13924"/>
                  </a:cubicBezTo>
                  <a:cubicBezTo>
                    <a:pt x="279393" y="13898"/>
                    <a:pt x="279444" y="13873"/>
                    <a:pt x="279496" y="13873"/>
                  </a:cubicBezTo>
                  <a:cubicBezTo>
                    <a:pt x="279504" y="13881"/>
                    <a:pt x="279510" y="13884"/>
                    <a:pt x="279515" y="13884"/>
                  </a:cubicBezTo>
                  <a:cubicBezTo>
                    <a:pt x="279524" y="13884"/>
                    <a:pt x="279530" y="13873"/>
                    <a:pt x="279547" y="13873"/>
                  </a:cubicBezTo>
                  <a:lnTo>
                    <a:pt x="279470" y="13796"/>
                  </a:lnTo>
                  <a:cubicBezTo>
                    <a:pt x="279418" y="13796"/>
                    <a:pt x="279393" y="13821"/>
                    <a:pt x="279341" y="13821"/>
                  </a:cubicBezTo>
                  <a:cubicBezTo>
                    <a:pt x="279238" y="13796"/>
                    <a:pt x="279161" y="13744"/>
                    <a:pt x="279238" y="13641"/>
                  </a:cubicBezTo>
                  <a:cubicBezTo>
                    <a:pt x="279249" y="13619"/>
                    <a:pt x="279260" y="13611"/>
                    <a:pt x="279271" y="13611"/>
                  </a:cubicBezTo>
                  <a:cubicBezTo>
                    <a:pt x="279286" y="13611"/>
                    <a:pt x="279301" y="13626"/>
                    <a:pt x="279315" y="13641"/>
                  </a:cubicBezTo>
                  <a:lnTo>
                    <a:pt x="279470" y="13641"/>
                  </a:lnTo>
                  <a:cubicBezTo>
                    <a:pt x="279554" y="13593"/>
                    <a:pt x="279626" y="13573"/>
                    <a:pt x="279698" y="13573"/>
                  </a:cubicBezTo>
                  <a:cubicBezTo>
                    <a:pt x="279781" y="13573"/>
                    <a:pt x="279862" y="13600"/>
                    <a:pt x="279959" y="13641"/>
                  </a:cubicBezTo>
                  <a:cubicBezTo>
                    <a:pt x="280055" y="13699"/>
                    <a:pt x="280181" y="13728"/>
                    <a:pt x="280303" y="13728"/>
                  </a:cubicBezTo>
                  <a:cubicBezTo>
                    <a:pt x="280343" y="13728"/>
                    <a:pt x="280384" y="13725"/>
                    <a:pt x="280422" y="13718"/>
                  </a:cubicBezTo>
                  <a:cubicBezTo>
                    <a:pt x="280474" y="13693"/>
                    <a:pt x="280499" y="13564"/>
                    <a:pt x="280577" y="13564"/>
                  </a:cubicBezTo>
                  <a:cubicBezTo>
                    <a:pt x="280680" y="13564"/>
                    <a:pt x="280577" y="13744"/>
                    <a:pt x="280525" y="13847"/>
                  </a:cubicBezTo>
                  <a:cubicBezTo>
                    <a:pt x="280474" y="13976"/>
                    <a:pt x="280525" y="14079"/>
                    <a:pt x="280654" y="14104"/>
                  </a:cubicBezTo>
                  <a:cubicBezTo>
                    <a:pt x="280654" y="14079"/>
                    <a:pt x="280654" y="14053"/>
                    <a:pt x="280654" y="14027"/>
                  </a:cubicBezTo>
                  <a:cubicBezTo>
                    <a:pt x="280654" y="14001"/>
                    <a:pt x="280654" y="13976"/>
                    <a:pt x="280654" y="13976"/>
                  </a:cubicBezTo>
                  <a:cubicBezTo>
                    <a:pt x="280654" y="13924"/>
                    <a:pt x="280731" y="13898"/>
                    <a:pt x="280757" y="13847"/>
                  </a:cubicBezTo>
                  <a:cubicBezTo>
                    <a:pt x="280772" y="13832"/>
                    <a:pt x="280804" y="13817"/>
                    <a:pt x="280838" y="13817"/>
                  </a:cubicBezTo>
                  <a:cubicBezTo>
                    <a:pt x="280863" y="13817"/>
                    <a:pt x="280889" y="13825"/>
                    <a:pt x="280911" y="13847"/>
                  </a:cubicBezTo>
                  <a:lnTo>
                    <a:pt x="280988" y="13873"/>
                  </a:lnTo>
                  <a:lnTo>
                    <a:pt x="281143" y="13873"/>
                  </a:lnTo>
                  <a:cubicBezTo>
                    <a:pt x="281169" y="13847"/>
                    <a:pt x="281194" y="13834"/>
                    <a:pt x="281220" y="13834"/>
                  </a:cubicBezTo>
                  <a:cubicBezTo>
                    <a:pt x="281246" y="13834"/>
                    <a:pt x="281271" y="13847"/>
                    <a:pt x="281297" y="13873"/>
                  </a:cubicBezTo>
                  <a:cubicBezTo>
                    <a:pt x="281323" y="13898"/>
                    <a:pt x="281349" y="13924"/>
                    <a:pt x="281374" y="13950"/>
                  </a:cubicBezTo>
                  <a:cubicBezTo>
                    <a:pt x="281400" y="13911"/>
                    <a:pt x="281426" y="13892"/>
                    <a:pt x="281452" y="13892"/>
                  </a:cubicBezTo>
                  <a:cubicBezTo>
                    <a:pt x="281477" y="13892"/>
                    <a:pt x="281503" y="13911"/>
                    <a:pt x="281529" y="13950"/>
                  </a:cubicBezTo>
                  <a:lnTo>
                    <a:pt x="281606" y="13950"/>
                  </a:lnTo>
                  <a:cubicBezTo>
                    <a:pt x="281632" y="13873"/>
                    <a:pt x="281709" y="13821"/>
                    <a:pt x="281761" y="13796"/>
                  </a:cubicBezTo>
                  <a:cubicBezTo>
                    <a:pt x="281775" y="13781"/>
                    <a:pt x="281790" y="13766"/>
                    <a:pt x="281805" y="13766"/>
                  </a:cubicBezTo>
                  <a:cubicBezTo>
                    <a:pt x="281816" y="13766"/>
                    <a:pt x="281827" y="13774"/>
                    <a:pt x="281838" y="13796"/>
                  </a:cubicBezTo>
                  <a:lnTo>
                    <a:pt x="282095" y="13796"/>
                  </a:lnTo>
                  <a:cubicBezTo>
                    <a:pt x="282160" y="13749"/>
                    <a:pt x="282219" y="13729"/>
                    <a:pt x="282274" y="13729"/>
                  </a:cubicBezTo>
                  <a:cubicBezTo>
                    <a:pt x="282372" y="13729"/>
                    <a:pt x="282460" y="13791"/>
                    <a:pt x="282558" y="13873"/>
                  </a:cubicBezTo>
                  <a:cubicBezTo>
                    <a:pt x="282584" y="13847"/>
                    <a:pt x="282610" y="13834"/>
                    <a:pt x="282636" y="13834"/>
                  </a:cubicBezTo>
                  <a:cubicBezTo>
                    <a:pt x="282661" y="13834"/>
                    <a:pt x="282687" y="13847"/>
                    <a:pt x="282713" y="13873"/>
                  </a:cubicBezTo>
                  <a:lnTo>
                    <a:pt x="282867" y="13950"/>
                  </a:lnTo>
                  <a:cubicBezTo>
                    <a:pt x="282893" y="13924"/>
                    <a:pt x="282919" y="13924"/>
                    <a:pt x="282945" y="13898"/>
                  </a:cubicBezTo>
                  <a:cubicBezTo>
                    <a:pt x="282996" y="13898"/>
                    <a:pt x="283022" y="13898"/>
                    <a:pt x="283047" y="13924"/>
                  </a:cubicBezTo>
                  <a:cubicBezTo>
                    <a:pt x="283099" y="13976"/>
                    <a:pt x="283073" y="14001"/>
                    <a:pt x="283022" y="14053"/>
                  </a:cubicBezTo>
                  <a:lnTo>
                    <a:pt x="282945" y="14182"/>
                  </a:lnTo>
                  <a:lnTo>
                    <a:pt x="283047" y="14259"/>
                  </a:lnTo>
                  <a:cubicBezTo>
                    <a:pt x="283146" y="14337"/>
                    <a:pt x="283274" y="14371"/>
                    <a:pt x="283398" y="14371"/>
                  </a:cubicBezTo>
                  <a:cubicBezTo>
                    <a:pt x="283436" y="14371"/>
                    <a:pt x="283474" y="14368"/>
                    <a:pt x="283511" y="14362"/>
                  </a:cubicBezTo>
                  <a:cubicBezTo>
                    <a:pt x="283627" y="14349"/>
                    <a:pt x="283742" y="14342"/>
                    <a:pt x="283858" y="14342"/>
                  </a:cubicBezTo>
                  <a:cubicBezTo>
                    <a:pt x="283974" y="14342"/>
                    <a:pt x="284090" y="14349"/>
                    <a:pt x="284206" y="14362"/>
                  </a:cubicBezTo>
                  <a:cubicBezTo>
                    <a:pt x="284206" y="14336"/>
                    <a:pt x="284231" y="14310"/>
                    <a:pt x="284257" y="14310"/>
                  </a:cubicBezTo>
                  <a:cubicBezTo>
                    <a:pt x="284395" y="14232"/>
                    <a:pt x="284562" y="14198"/>
                    <a:pt x="284737" y="14198"/>
                  </a:cubicBezTo>
                  <a:cubicBezTo>
                    <a:pt x="284791" y="14198"/>
                    <a:pt x="284846" y="14201"/>
                    <a:pt x="284901" y="14207"/>
                  </a:cubicBezTo>
                  <a:lnTo>
                    <a:pt x="284901" y="107"/>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3" name="Google Shape;263;p23"/>
            <p:cNvSpPr/>
            <p:nvPr/>
          </p:nvSpPr>
          <p:spPr>
            <a:xfrm>
              <a:off x="2623450" y="2919900"/>
              <a:ext cx="650" cy="25"/>
            </a:xfrm>
            <a:custGeom>
              <a:rect b="b" l="l" r="r" t="t"/>
              <a:pathLst>
                <a:path extrusionOk="0" h="1" w="26">
                  <a:moveTo>
                    <a:pt x="26" y="0"/>
                  </a:moveTo>
                  <a:lnTo>
                    <a:pt x="26" y="0"/>
                  </a:lnTo>
                  <a:lnTo>
                    <a:pt x="26"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4" name="Google Shape;264;p23"/>
            <p:cNvSpPr/>
            <p:nvPr/>
          </p:nvSpPr>
          <p:spPr>
            <a:xfrm>
              <a:off x="1252225" y="2874850"/>
              <a:ext cx="25" cy="25"/>
            </a:xfrm>
            <a:custGeom>
              <a:rect b="b" l="l" r="r" t="t"/>
              <a:pathLst>
                <a:path extrusionOk="0" h="1" w="1">
                  <a:moveTo>
                    <a:pt x="0" y="0"/>
                  </a:move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5" name="Google Shape;265;p23"/>
            <p:cNvSpPr/>
            <p:nvPr/>
          </p:nvSpPr>
          <p:spPr>
            <a:xfrm>
              <a:off x="6820750" y="2741000"/>
              <a:ext cx="675" cy="25"/>
            </a:xfrm>
            <a:custGeom>
              <a:rect b="b" l="l" r="r" t="t"/>
              <a:pathLst>
                <a:path extrusionOk="0" h="1" w="27">
                  <a:moveTo>
                    <a:pt x="27" y="1"/>
                  </a:moveTo>
                  <a:lnTo>
                    <a:pt x="27"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6" name="Google Shape;266;p23"/>
            <p:cNvSpPr/>
            <p:nvPr/>
          </p:nvSpPr>
          <p:spPr>
            <a:xfrm>
              <a:off x="5305400" y="2800850"/>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7" name="Google Shape;267;p23"/>
            <p:cNvSpPr/>
            <p:nvPr/>
          </p:nvSpPr>
          <p:spPr>
            <a:xfrm>
              <a:off x="1540475" y="2894800"/>
              <a:ext cx="25" cy="675"/>
            </a:xfrm>
            <a:custGeom>
              <a:rect b="b" l="l" r="r" t="t"/>
              <a:pathLst>
                <a:path extrusionOk="0" h="27" w="1">
                  <a:moveTo>
                    <a:pt x="1" y="0"/>
                  </a:moveTo>
                  <a:lnTo>
                    <a:pt x="1" y="26"/>
                  </a:lnTo>
                  <a:cubicBezTo>
                    <a:pt x="1" y="26"/>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8" name="Google Shape;268;p23"/>
            <p:cNvSpPr/>
            <p:nvPr/>
          </p:nvSpPr>
          <p:spPr>
            <a:xfrm>
              <a:off x="2130550" y="290122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9" name="Google Shape;269;p23"/>
            <p:cNvSpPr/>
            <p:nvPr/>
          </p:nvSpPr>
          <p:spPr>
            <a:xfrm>
              <a:off x="1519900" y="2897375"/>
              <a:ext cx="675" cy="1300"/>
            </a:xfrm>
            <a:custGeom>
              <a:rect b="b" l="l" r="r" t="t"/>
              <a:pathLst>
                <a:path extrusionOk="0" h="52" w="27">
                  <a:moveTo>
                    <a:pt x="0" y="0"/>
                  </a:moveTo>
                  <a:lnTo>
                    <a:pt x="26" y="52"/>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0" name="Google Shape;270;p23"/>
            <p:cNvSpPr/>
            <p:nvPr/>
          </p:nvSpPr>
          <p:spPr>
            <a:xfrm>
              <a:off x="1268950" y="288642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1" name="Google Shape;271;p23"/>
            <p:cNvSpPr/>
            <p:nvPr/>
          </p:nvSpPr>
          <p:spPr>
            <a:xfrm>
              <a:off x="1252225" y="2909600"/>
              <a:ext cx="650" cy="25"/>
            </a:xfrm>
            <a:custGeom>
              <a:rect b="b" l="l" r="r" t="t"/>
              <a:pathLst>
                <a:path extrusionOk="0" h="1" w="26">
                  <a:moveTo>
                    <a:pt x="26" y="0"/>
                  </a:moveTo>
                  <a:lnTo>
                    <a:pt x="26"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2" name="Google Shape;272;p23"/>
            <p:cNvSpPr/>
            <p:nvPr/>
          </p:nvSpPr>
          <p:spPr>
            <a:xfrm>
              <a:off x="7285975" y="268952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3" name="Google Shape;273;p23"/>
            <p:cNvSpPr/>
            <p:nvPr/>
          </p:nvSpPr>
          <p:spPr>
            <a:xfrm>
              <a:off x="3299075" y="2995825"/>
              <a:ext cx="675" cy="650"/>
            </a:xfrm>
            <a:custGeom>
              <a:rect b="b" l="l" r="r" t="t"/>
              <a:pathLst>
                <a:path extrusionOk="0" h="26" w="27">
                  <a:moveTo>
                    <a:pt x="1" y="0"/>
                  </a:moveTo>
                  <a:lnTo>
                    <a:pt x="1" y="26"/>
                  </a:lnTo>
                  <a:lnTo>
                    <a:pt x="26" y="26"/>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4" name="Google Shape;274;p23"/>
            <p:cNvSpPr/>
            <p:nvPr/>
          </p:nvSpPr>
          <p:spPr>
            <a:xfrm>
              <a:off x="3750150" y="3027725"/>
              <a:ext cx="2600" cy="2225"/>
            </a:xfrm>
            <a:custGeom>
              <a:rect b="b" l="l" r="r" t="t"/>
              <a:pathLst>
                <a:path extrusionOk="0" h="89" w="104">
                  <a:moveTo>
                    <a:pt x="55" y="0"/>
                  </a:moveTo>
                  <a:cubicBezTo>
                    <a:pt x="37" y="0"/>
                    <a:pt x="19" y="19"/>
                    <a:pt x="0" y="37"/>
                  </a:cubicBezTo>
                  <a:cubicBezTo>
                    <a:pt x="0" y="63"/>
                    <a:pt x="26" y="88"/>
                    <a:pt x="52" y="88"/>
                  </a:cubicBezTo>
                  <a:cubicBezTo>
                    <a:pt x="78" y="88"/>
                    <a:pt x="103" y="88"/>
                    <a:pt x="103" y="63"/>
                  </a:cubicBezTo>
                  <a:cubicBezTo>
                    <a:pt x="103" y="37"/>
                    <a:pt x="103" y="11"/>
                    <a:pt x="78" y="11"/>
                  </a:cubicBezTo>
                  <a:cubicBezTo>
                    <a:pt x="70" y="4"/>
                    <a:pt x="62" y="0"/>
                    <a:pt x="55"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5" name="Google Shape;275;p23"/>
            <p:cNvSpPr/>
            <p:nvPr/>
          </p:nvSpPr>
          <p:spPr>
            <a:xfrm>
              <a:off x="3409350" y="3021550"/>
              <a:ext cx="3000" cy="2300"/>
            </a:xfrm>
            <a:custGeom>
              <a:rect b="b" l="l" r="r" t="t"/>
              <a:pathLst>
                <a:path extrusionOk="0" h="92" w="120">
                  <a:moveTo>
                    <a:pt x="94" y="1"/>
                  </a:moveTo>
                  <a:cubicBezTo>
                    <a:pt x="68" y="1"/>
                    <a:pt x="42" y="1"/>
                    <a:pt x="17" y="26"/>
                  </a:cubicBezTo>
                  <a:cubicBezTo>
                    <a:pt x="0" y="59"/>
                    <a:pt x="36" y="92"/>
                    <a:pt x="70" y="92"/>
                  </a:cubicBezTo>
                  <a:cubicBezTo>
                    <a:pt x="90" y="92"/>
                    <a:pt x="110" y="81"/>
                    <a:pt x="120" y="52"/>
                  </a:cubicBezTo>
                  <a:cubicBezTo>
                    <a:pt x="120" y="52"/>
                    <a:pt x="94" y="1"/>
                    <a:pt x="94"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6" name="Google Shape;276;p23"/>
            <p:cNvSpPr/>
            <p:nvPr/>
          </p:nvSpPr>
          <p:spPr>
            <a:xfrm>
              <a:off x="3385300" y="2993250"/>
              <a:ext cx="13550" cy="11200"/>
            </a:xfrm>
            <a:custGeom>
              <a:rect b="b" l="l" r="r" t="t"/>
              <a:pathLst>
                <a:path extrusionOk="0" h="448" w="542">
                  <a:moveTo>
                    <a:pt x="412" y="0"/>
                  </a:moveTo>
                  <a:cubicBezTo>
                    <a:pt x="361" y="0"/>
                    <a:pt x="284" y="52"/>
                    <a:pt x="232" y="129"/>
                  </a:cubicBezTo>
                  <a:lnTo>
                    <a:pt x="155" y="206"/>
                  </a:lnTo>
                  <a:lnTo>
                    <a:pt x="78" y="232"/>
                  </a:lnTo>
                  <a:cubicBezTo>
                    <a:pt x="26" y="232"/>
                    <a:pt x="1" y="283"/>
                    <a:pt x="1" y="361"/>
                  </a:cubicBezTo>
                  <a:cubicBezTo>
                    <a:pt x="26" y="412"/>
                    <a:pt x="52" y="438"/>
                    <a:pt x="103" y="438"/>
                  </a:cubicBezTo>
                  <a:cubicBezTo>
                    <a:pt x="123" y="444"/>
                    <a:pt x="144" y="447"/>
                    <a:pt x="165" y="447"/>
                  </a:cubicBezTo>
                  <a:cubicBezTo>
                    <a:pt x="227" y="447"/>
                    <a:pt x="290" y="418"/>
                    <a:pt x="309" y="361"/>
                  </a:cubicBezTo>
                  <a:lnTo>
                    <a:pt x="412" y="283"/>
                  </a:lnTo>
                  <a:lnTo>
                    <a:pt x="490" y="206"/>
                  </a:lnTo>
                  <a:cubicBezTo>
                    <a:pt x="541" y="180"/>
                    <a:pt x="541" y="155"/>
                    <a:pt x="490" y="129"/>
                  </a:cubicBezTo>
                  <a:cubicBezTo>
                    <a:pt x="490" y="77"/>
                    <a:pt x="464" y="0"/>
                    <a:pt x="41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7" name="Google Shape;277;p23"/>
            <p:cNvSpPr/>
            <p:nvPr/>
          </p:nvSpPr>
          <p:spPr>
            <a:xfrm>
              <a:off x="3398175" y="3023850"/>
              <a:ext cx="3875" cy="2975"/>
            </a:xfrm>
            <a:custGeom>
              <a:rect b="b" l="l" r="r" t="t"/>
              <a:pathLst>
                <a:path extrusionOk="0" h="119" w="155">
                  <a:moveTo>
                    <a:pt x="75" y="1"/>
                  </a:moveTo>
                  <a:cubicBezTo>
                    <a:pt x="50" y="1"/>
                    <a:pt x="19" y="19"/>
                    <a:pt x="0" y="37"/>
                  </a:cubicBezTo>
                  <a:cubicBezTo>
                    <a:pt x="0" y="63"/>
                    <a:pt x="0" y="115"/>
                    <a:pt x="26" y="115"/>
                  </a:cubicBezTo>
                  <a:cubicBezTo>
                    <a:pt x="47" y="115"/>
                    <a:pt x="71" y="119"/>
                    <a:pt x="94" y="119"/>
                  </a:cubicBezTo>
                  <a:cubicBezTo>
                    <a:pt x="127" y="119"/>
                    <a:pt x="155" y="109"/>
                    <a:pt x="155" y="63"/>
                  </a:cubicBezTo>
                  <a:cubicBezTo>
                    <a:pt x="155" y="63"/>
                    <a:pt x="129" y="37"/>
                    <a:pt x="103" y="12"/>
                  </a:cubicBezTo>
                  <a:cubicBezTo>
                    <a:pt x="96" y="4"/>
                    <a:pt x="86" y="1"/>
                    <a:pt x="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8" name="Google Shape;278;p23"/>
            <p:cNvSpPr/>
            <p:nvPr/>
          </p:nvSpPr>
          <p:spPr>
            <a:xfrm>
              <a:off x="3861475" y="3021375"/>
              <a:ext cx="4525" cy="4700"/>
            </a:xfrm>
            <a:custGeom>
              <a:rect b="b" l="l" r="r" t="t"/>
              <a:pathLst>
                <a:path extrusionOk="0" h="188" w="181">
                  <a:moveTo>
                    <a:pt x="126" y="1"/>
                  </a:moveTo>
                  <a:cubicBezTo>
                    <a:pt x="85" y="1"/>
                    <a:pt x="47" y="43"/>
                    <a:pt x="26" y="85"/>
                  </a:cubicBezTo>
                  <a:cubicBezTo>
                    <a:pt x="0" y="136"/>
                    <a:pt x="26" y="188"/>
                    <a:pt x="52" y="188"/>
                  </a:cubicBezTo>
                  <a:cubicBezTo>
                    <a:pt x="129" y="188"/>
                    <a:pt x="180" y="136"/>
                    <a:pt x="180" y="85"/>
                  </a:cubicBezTo>
                  <a:cubicBezTo>
                    <a:pt x="180" y="59"/>
                    <a:pt x="180" y="33"/>
                    <a:pt x="155" y="8"/>
                  </a:cubicBezTo>
                  <a:cubicBezTo>
                    <a:pt x="145" y="3"/>
                    <a:pt x="136" y="1"/>
                    <a:pt x="1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9" name="Google Shape;279;p23"/>
            <p:cNvSpPr/>
            <p:nvPr/>
          </p:nvSpPr>
          <p:spPr>
            <a:xfrm>
              <a:off x="3376300" y="2986800"/>
              <a:ext cx="5800" cy="5175"/>
            </a:xfrm>
            <a:custGeom>
              <a:rect b="b" l="l" r="r" t="t"/>
              <a:pathLst>
                <a:path extrusionOk="0" h="207" w="232">
                  <a:moveTo>
                    <a:pt x="155" y="1"/>
                  </a:moveTo>
                  <a:cubicBezTo>
                    <a:pt x="103" y="1"/>
                    <a:pt x="52" y="52"/>
                    <a:pt x="0" y="130"/>
                  </a:cubicBezTo>
                  <a:cubicBezTo>
                    <a:pt x="0" y="130"/>
                    <a:pt x="0" y="155"/>
                    <a:pt x="0" y="181"/>
                  </a:cubicBezTo>
                  <a:cubicBezTo>
                    <a:pt x="26" y="207"/>
                    <a:pt x="52" y="207"/>
                    <a:pt x="77" y="207"/>
                  </a:cubicBezTo>
                  <a:cubicBezTo>
                    <a:pt x="155" y="207"/>
                    <a:pt x="206" y="181"/>
                    <a:pt x="232" y="104"/>
                  </a:cubicBezTo>
                  <a:cubicBezTo>
                    <a:pt x="232" y="78"/>
                    <a:pt x="232" y="52"/>
                    <a:pt x="232" y="27"/>
                  </a:cubicBezTo>
                  <a:cubicBezTo>
                    <a:pt x="206" y="27"/>
                    <a:pt x="180" y="1"/>
                    <a:pt x="15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pic>
        <p:nvPicPr>
          <p:cNvPr id="280" name="Google Shape;280;p23"/>
          <p:cNvPicPr preferRelativeResize="0"/>
          <p:nvPr/>
        </p:nvPicPr>
        <p:blipFill rotWithShape="1">
          <a:blip r:embed="rId2">
            <a:alphaModFix/>
          </a:blip>
          <a:srcRect b="0" l="0" r="0" t="0"/>
          <a:stretch/>
        </p:blipFill>
        <p:spPr>
          <a:xfrm>
            <a:off x="4068687" y="-14672"/>
            <a:ext cx="1019906" cy="1074727"/>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ld U-Frame Photo Slide Eats">
  <p:cSld name="TITLE_AND_BODY_2_3_3_1_1">
    <p:bg>
      <p:bgPr>
        <a:solidFill>
          <a:schemeClr val="dk1"/>
        </a:solidFill>
      </p:bgPr>
    </p:bg>
    <p:spTree>
      <p:nvGrpSpPr>
        <p:cNvPr id="281" name="Shape 281"/>
        <p:cNvGrpSpPr/>
        <p:nvPr/>
      </p:nvGrpSpPr>
      <p:grpSpPr>
        <a:xfrm>
          <a:off x="0" y="0"/>
          <a:ext cx="0" cy="0"/>
          <a:chOff x="0" y="0"/>
          <a:chExt cx="0" cy="0"/>
        </a:xfrm>
      </p:grpSpPr>
      <p:sp>
        <p:nvSpPr>
          <p:cNvPr id="282" name="Google Shape;282;p24"/>
          <p:cNvSpPr/>
          <p:nvPr/>
        </p:nvSpPr>
        <p:spPr>
          <a:xfrm>
            <a:off x="1019438" y="-11703"/>
            <a:ext cx="7104600" cy="42018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283" name="Google Shape;283;p24"/>
          <p:cNvPicPr preferRelativeResize="0"/>
          <p:nvPr/>
        </p:nvPicPr>
        <p:blipFill rotWithShape="1">
          <a:blip r:embed="rId2">
            <a:alphaModFix/>
          </a:blip>
          <a:srcRect b="0" l="0" r="0" t="0"/>
          <a:stretch/>
        </p:blipFill>
        <p:spPr>
          <a:xfrm>
            <a:off x="4068687" y="-14672"/>
            <a:ext cx="1019906" cy="1074727"/>
          </a:xfrm>
          <a:prstGeom prst="rect">
            <a:avLst/>
          </a:prstGeom>
          <a:noFill/>
          <a:ln>
            <a:noFill/>
          </a:ln>
        </p:spPr>
      </p:pic>
      <p:sp>
        <p:nvSpPr>
          <p:cNvPr id="284" name="Google Shape;284;p24"/>
          <p:cNvSpPr txBox="1"/>
          <p:nvPr>
            <p:ph type="title"/>
          </p:nvPr>
        </p:nvSpPr>
        <p:spPr>
          <a:xfrm>
            <a:off x="1609969" y="4114798"/>
            <a:ext cx="5923500" cy="10287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100"/>
              <a:buNone/>
              <a:defRPr sz="2100">
                <a:solidFill>
                  <a:schemeClr val="lt1"/>
                </a:solidFill>
                <a:latin typeface="Helvetica Neue"/>
                <a:ea typeface="Helvetica Neue"/>
                <a:cs typeface="Helvetica Neue"/>
                <a:sym typeface="Helvetica Neue"/>
              </a:defRPr>
            </a:lvl1pPr>
            <a:lvl2pPr lvl="1" algn="ctr">
              <a:lnSpc>
                <a:spcPct val="90000"/>
              </a:lnSpc>
              <a:spcBef>
                <a:spcPts val="0"/>
              </a:spcBef>
              <a:spcAft>
                <a:spcPts val="0"/>
              </a:spcAft>
              <a:buSzPts val="2100"/>
              <a:buNone/>
              <a:defRPr sz="2100">
                <a:solidFill>
                  <a:schemeClr val="lt1"/>
                </a:solidFill>
                <a:latin typeface="Helvetica Neue"/>
                <a:ea typeface="Helvetica Neue"/>
                <a:cs typeface="Helvetica Neue"/>
                <a:sym typeface="Helvetica Neue"/>
              </a:defRPr>
            </a:lvl2pPr>
            <a:lvl3pPr lvl="2" algn="ctr">
              <a:lnSpc>
                <a:spcPct val="90000"/>
              </a:lnSpc>
              <a:spcBef>
                <a:spcPts val="0"/>
              </a:spcBef>
              <a:spcAft>
                <a:spcPts val="0"/>
              </a:spcAft>
              <a:buSzPts val="2100"/>
              <a:buNone/>
              <a:defRPr sz="2100">
                <a:solidFill>
                  <a:schemeClr val="lt1"/>
                </a:solidFill>
                <a:latin typeface="Helvetica Neue"/>
                <a:ea typeface="Helvetica Neue"/>
                <a:cs typeface="Helvetica Neue"/>
                <a:sym typeface="Helvetica Neue"/>
              </a:defRPr>
            </a:lvl3pPr>
            <a:lvl4pPr lvl="3" algn="ctr">
              <a:lnSpc>
                <a:spcPct val="90000"/>
              </a:lnSpc>
              <a:spcBef>
                <a:spcPts val="0"/>
              </a:spcBef>
              <a:spcAft>
                <a:spcPts val="0"/>
              </a:spcAft>
              <a:buSzPts val="2100"/>
              <a:buNone/>
              <a:defRPr sz="2100">
                <a:solidFill>
                  <a:schemeClr val="lt1"/>
                </a:solidFill>
                <a:latin typeface="Helvetica Neue"/>
                <a:ea typeface="Helvetica Neue"/>
                <a:cs typeface="Helvetica Neue"/>
                <a:sym typeface="Helvetica Neue"/>
              </a:defRPr>
            </a:lvl4pPr>
            <a:lvl5pPr lvl="4" algn="ctr">
              <a:lnSpc>
                <a:spcPct val="90000"/>
              </a:lnSpc>
              <a:spcBef>
                <a:spcPts val="0"/>
              </a:spcBef>
              <a:spcAft>
                <a:spcPts val="0"/>
              </a:spcAft>
              <a:buSzPts val="2100"/>
              <a:buNone/>
              <a:defRPr sz="2100">
                <a:solidFill>
                  <a:schemeClr val="lt1"/>
                </a:solidFill>
                <a:latin typeface="Helvetica Neue"/>
                <a:ea typeface="Helvetica Neue"/>
                <a:cs typeface="Helvetica Neue"/>
                <a:sym typeface="Helvetica Neue"/>
              </a:defRPr>
            </a:lvl5pPr>
            <a:lvl6pPr lvl="5" algn="ctr">
              <a:lnSpc>
                <a:spcPct val="90000"/>
              </a:lnSpc>
              <a:spcBef>
                <a:spcPts val="0"/>
              </a:spcBef>
              <a:spcAft>
                <a:spcPts val="0"/>
              </a:spcAft>
              <a:buSzPts val="2100"/>
              <a:buNone/>
              <a:defRPr sz="2100">
                <a:solidFill>
                  <a:schemeClr val="lt1"/>
                </a:solidFill>
                <a:latin typeface="Helvetica Neue"/>
                <a:ea typeface="Helvetica Neue"/>
                <a:cs typeface="Helvetica Neue"/>
                <a:sym typeface="Helvetica Neue"/>
              </a:defRPr>
            </a:lvl6pPr>
            <a:lvl7pPr lvl="6" algn="ctr">
              <a:lnSpc>
                <a:spcPct val="90000"/>
              </a:lnSpc>
              <a:spcBef>
                <a:spcPts val="0"/>
              </a:spcBef>
              <a:spcAft>
                <a:spcPts val="0"/>
              </a:spcAft>
              <a:buSzPts val="2100"/>
              <a:buNone/>
              <a:defRPr sz="2100">
                <a:solidFill>
                  <a:schemeClr val="lt1"/>
                </a:solidFill>
                <a:latin typeface="Helvetica Neue"/>
                <a:ea typeface="Helvetica Neue"/>
                <a:cs typeface="Helvetica Neue"/>
                <a:sym typeface="Helvetica Neue"/>
              </a:defRPr>
            </a:lvl7pPr>
            <a:lvl8pPr lvl="7" algn="ctr">
              <a:lnSpc>
                <a:spcPct val="90000"/>
              </a:lnSpc>
              <a:spcBef>
                <a:spcPts val="0"/>
              </a:spcBef>
              <a:spcAft>
                <a:spcPts val="0"/>
              </a:spcAft>
              <a:buSzPts val="2100"/>
              <a:buNone/>
              <a:defRPr sz="2100">
                <a:solidFill>
                  <a:schemeClr val="lt1"/>
                </a:solidFill>
                <a:latin typeface="Helvetica Neue"/>
                <a:ea typeface="Helvetica Neue"/>
                <a:cs typeface="Helvetica Neue"/>
                <a:sym typeface="Helvetica Neue"/>
              </a:defRPr>
            </a:lvl8pPr>
            <a:lvl9pPr lvl="8" algn="ctr">
              <a:lnSpc>
                <a:spcPct val="90000"/>
              </a:lnSpc>
              <a:spcBef>
                <a:spcPts val="0"/>
              </a:spcBef>
              <a:spcAft>
                <a:spcPts val="0"/>
              </a:spcAft>
              <a:buSzPts val="2100"/>
              <a:buNone/>
              <a:defRPr sz="2100">
                <a:solidFill>
                  <a:schemeClr val="lt1"/>
                </a:solidFill>
                <a:latin typeface="Helvetica Neue"/>
                <a:ea typeface="Helvetica Neue"/>
                <a:cs typeface="Helvetica Neue"/>
                <a:sym typeface="Helvetica Neue"/>
              </a:defRPr>
            </a:lvl9pPr>
          </a:lstStyle>
          <a:p/>
        </p:txBody>
      </p:sp>
      <p:grpSp>
        <p:nvGrpSpPr>
          <p:cNvPr id="285" name="Google Shape;285;p24"/>
          <p:cNvGrpSpPr/>
          <p:nvPr/>
        </p:nvGrpSpPr>
        <p:grpSpPr>
          <a:xfrm>
            <a:off x="1026311" y="3870587"/>
            <a:ext cx="7104131" cy="404371"/>
            <a:chOff x="238125" y="2645150"/>
            <a:chExt cx="7122650" cy="405425"/>
          </a:xfrm>
        </p:grpSpPr>
        <p:sp>
          <p:nvSpPr>
            <p:cNvPr id="286" name="Google Shape;286;p24"/>
            <p:cNvSpPr/>
            <p:nvPr/>
          </p:nvSpPr>
          <p:spPr>
            <a:xfrm>
              <a:off x="1086850" y="2937900"/>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87" name="Google Shape;287;p24"/>
            <p:cNvSpPr/>
            <p:nvPr/>
          </p:nvSpPr>
          <p:spPr>
            <a:xfrm>
              <a:off x="1212325" y="2903800"/>
              <a:ext cx="25" cy="675"/>
            </a:xfrm>
            <a:custGeom>
              <a:rect b="b" l="l" r="r" t="t"/>
              <a:pathLst>
                <a:path extrusionOk="0" h="27" w="1">
                  <a:moveTo>
                    <a:pt x="0" y="26"/>
                  </a:moveTo>
                  <a:lnTo>
                    <a:pt x="0" y="26"/>
                  </a:lnTo>
                  <a:lnTo>
                    <a:pt x="0" y="26"/>
                  </a:ln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88" name="Google Shape;288;p24"/>
            <p:cNvSpPr/>
            <p:nvPr/>
          </p:nvSpPr>
          <p:spPr>
            <a:xfrm>
              <a:off x="1095200" y="29263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89" name="Google Shape;289;p24"/>
            <p:cNvSpPr/>
            <p:nvPr/>
          </p:nvSpPr>
          <p:spPr>
            <a:xfrm>
              <a:off x="1136400" y="2943050"/>
              <a:ext cx="650" cy="675"/>
            </a:xfrm>
            <a:custGeom>
              <a:rect b="b" l="l" r="r" t="t"/>
              <a:pathLst>
                <a:path extrusionOk="0" h="27" w="26">
                  <a:moveTo>
                    <a:pt x="0" y="1"/>
                  </a:moveTo>
                  <a:lnTo>
                    <a:pt x="26"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0" name="Google Shape;290;p24"/>
            <p:cNvSpPr/>
            <p:nvPr/>
          </p:nvSpPr>
          <p:spPr>
            <a:xfrm>
              <a:off x="1134450" y="2944975"/>
              <a:ext cx="675" cy="675"/>
            </a:xfrm>
            <a:custGeom>
              <a:rect b="b" l="l" r="r" t="t"/>
              <a:pathLst>
                <a:path extrusionOk="0" h="27" w="27">
                  <a:moveTo>
                    <a:pt x="1" y="1"/>
                  </a:moveTo>
                  <a:lnTo>
                    <a:pt x="27" y="27"/>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1" name="Google Shape;291;p24"/>
            <p:cNvSpPr/>
            <p:nvPr/>
          </p:nvSpPr>
          <p:spPr>
            <a:xfrm>
              <a:off x="238125" y="2645150"/>
              <a:ext cx="7122650" cy="405425"/>
            </a:xfrm>
            <a:custGeom>
              <a:rect b="b" l="l" r="r" t="t"/>
              <a:pathLst>
                <a:path extrusionOk="0" h="16217" w="284906">
                  <a:moveTo>
                    <a:pt x="284901" y="0"/>
                  </a:moveTo>
                  <a:lnTo>
                    <a:pt x="284901" y="51"/>
                  </a:lnTo>
                  <a:lnTo>
                    <a:pt x="284901" y="107"/>
                  </a:lnTo>
                  <a:lnTo>
                    <a:pt x="284901" y="107"/>
                  </a:lnTo>
                  <a:cubicBezTo>
                    <a:pt x="284905" y="71"/>
                    <a:pt x="284901" y="33"/>
                    <a:pt x="284901" y="0"/>
                  </a:cubicBezTo>
                  <a:close/>
                  <a:moveTo>
                    <a:pt x="47861" y="11963"/>
                  </a:moveTo>
                  <a:cubicBezTo>
                    <a:pt x="47866" y="11963"/>
                    <a:pt x="47870" y="11965"/>
                    <a:pt x="47874" y="11968"/>
                  </a:cubicBezTo>
                  <a:cubicBezTo>
                    <a:pt x="47874" y="11994"/>
                    <a:pt x="47900" y="12045"/>
                    <a:pt x="47900" y="12071"/>
                  </a:cubicBezTo>
                  <a:cubicBezTo>
                    <a:pt x="47900" y="12123"/>
                    <a:pt x="47874" y="12148"/>
                    <a:pt x="47848" y="12174"/>
                  </a:cubicBezTo>
                  <a:cubicBezTo>
                    <a:pt x="47845" y="12178"/>
                    <a:pt x="47841" y="12179"/>
                    <a:pt x="47836" y="12179"/>
                  </a:cubicBezTo>
                  <a:cubicBezTo>
                    <a:pt x="47809" y="12179"/>
                    <a:pt x="47771" y="12116"/>
                    <a:pt x="47771" y="12071"/>
                  </a:cubicBezTo>
                  <a:cubicBezTo>
                    <a:pt x="47771" y="12027"/>
                    <a:pt x="47828" y="11963"/>
                    <a:pt x="47861" y="11963"/>
                  </a:cubicBezTo>
                  <a:close/>
                  <a:moveTo>
                    <a:pt x="48853" y="11915"/>
                  </a:moveTo>
                  <a:cubicBezTo>
                    <a:pt x="48879" y="11915"/>
                    <a:pt x="48900" y="11947"/>
                    <a:pt x="48929" y="12020"/>
                  </a:cubicBezTo>
                  <a:cubicBezTo>
                    <a:pt x="48929" y="12045"/>
                    <a:pt x="48929" y="12097"/>
                    <a:pt x="48929" y="12148"/>
                  </a:cubicBezTo>
                  <a:cubicBezTo>
                    <a:pt x="49032" y="12251"/>
                    <a:pt x="49006" y="12303"/>
                    <a:pt x="48903" y="12380"/>
                  </a:cubicBezTo>
                  <a:cubicBezTo>
                    <a:pt x="48826" y="12406"/>
                    <a:pt x="48749" y="12406"/>
                    <a:pt x="48749" y="12406"/>
                  </a:cubicBezTo>
                  <a:lnTo>
                    <a:pt x="48775" y="12380"/>
                  </a:lnTo>
                  <a:cubicBezTo>
                    <a:pt x="48569" y="12328"/>
                    <a:pt x="48620" y="12148"/>
                    <a:pt x="48775" y="11968"/>
                  </a:cubicBezTo>
                  <a:cubicBezTo>
                    <a:pt x="48808" y="11934"/>
                    <a:pt x="48832" y="11915"/>
                    <a:pt x="48853" y="11915"/>
                  </a:cubicBezTo>
                  <a:close/>
                  <a:moveTo>
                    <a:pt x="42430" y="12708"/>
                  </a:moveTo>
                  <a:cubicBezTo>
                    <a:pt x="42482" y="12708"/>
                    <a:pt x="42533" y="12727"/>
                    <a:pt x="42572" y="12766"/>
                  </a:cubicBezTo>
                  <a:cubicBezTo>
                    <a:pt x="42597" y="12792"/>
                    <a:pt x="42623" y="12843"/>
                    <a:pt x="42623" y="12869"/>
                  </a:cubicBezTo>
                  <a:cubicBezTo>
                    <a:pt x="42623" y="12946"/>
                    <a:pt x="42572" y="12998"/>
                    <a:pt x="42520" y="13023"/>
                  </a:cubicBezTo>
                  <a:lnTo>
                    <a:pt x="42520" y="12998"/>
                  </a:lnTo>
                  <a:cubicBezTo>
                    <a:pt x="42448" y="13070"/>
                    <a:pt x="42466" y="13232"/>
                    <a:pt x="42363" y="13232"/>
                  </a:cubicBezTo>
                  <a:cubicBezTo>
                    <a:pt x="42356" y="13232"/>
                    <a:pt x="42348" y="13231"/>
                    <a:pt x="42340" y="13229"/>
                  </a:cubicBezTo>
                  <a:cubicBezTo>
                    <a:pt x="42211" y="13229"/>
                    <a:pt x="42211" y="13101"/>
                    <a:pt x="42211" y="13023"/>
                  </a:cubicBezTo>
                  <a:cubicBezTo>
                    <a:pt x="42211" y="12972"/>
                    <a:pt x="42211" y="12946"/>
                    <a:pt x="42237" y="12895"/>
                  </a:cubicBezTo>
                  <a:cubicBezTo>
                    <a:pt x="42263" y="12843"/>
                    <a:pt x="42263" y="12817"/>
                    <a:pt x="42289" y="12766"/>
                  </a:cubicBezTo>
                  <a:cubicBezTo>
                    <a:pt x="42327" y="12727"/>
                    <a:pt x="42379" y="12708"/>
                    <a:pt x="42430" y="12708"/>
                  </a:cubicBezTo>
                  <a:close/>
                  <a:moveTo>
                    <a:pt x="131112" y="13152"/>
                  </a:moveTo>
                  <a:cubicBezTo>
                    <a:pt x="131138" y="13178"/>
                    <a:pt x="131138" y="13204"/>
                    <a:pt x="131138" y="13229"/>
                  </a:cubicBezTo>
                  <a:cubicBezTo>
                    <a:pt x="131138" y="13255"/>
                    <a:pt x="131112" y="13255"/>
                    <a:pt x="131087" y="13255"/>
                  </a:cubicBezTo>
                  <a:cubicBezTo>
                    <a:pt x="131061" y="13229"/>
                    <a:pt x="131035" y="13204"/>
                    <a:pt x="131035" y="13178"/>
                  </a:cubicBezTo>
                  <a:cubicBezTo>
                    <a:pt x="131061" y="13152"/>
                    <a:pt x="131087" y="13152"/>
                    <a:pt x="131112" y="13152"/>
                  </a:cubicBezTo>
                  <a:close/>
                  <a:moveTo>
                    <a:pt x="129928" y="13075"/>
                  </a:moveTo>
                  <a:cubicBezTo>
                    <a:pt x="129954" y="13075"/>
                    <a:pt x="129954" y="13101"/>
                    <a:pt x="129980" y="13126"/>
                  </a:cubicBezTo>
                  <a:cubicBezTo>
                    <a:pt x="129980" y="13152"/>
                    <a:pt x="129980" y="13178"/>
                    <a:pt x="129954" y="13204"/>
                  </a:cubicBezTo>
                  <a:lnTo>
                    <a:pt x="129980" y="13178"/>
                  </a:lnTo>
                  <a:lnTo>
                    <a:pt x="129980" y="13178"/>
                  </a:lnTo>
                  <a:cubicBezTo>
                    <a:pt x="129954" y="13255"/>
                    <a:pt x="129903" y="13281"/>
                    <a:pt x="129826" y="13281"/>
                  </a:cubicBezTo>
                  <a:cubicBezTo>
                    <a:pt x="129826" y="13281"/>
                    <a:pt x="129800" y="13281"/>
                    <a:pt x="129774" y="13255"/>
                  </a:cubicBezTo>
                  <a:cubicBezTo>
                    <a:pt x="129774" y="13229"/>
                    <a:pt x="129774" y="13204"/>
                    <a:pt x="129774" y="13204"/>
                  </a:cubicBezTo>
                  <a:cubicBezTo>
                    <a:pt x="129800" y="13152"/>
                    <a:pt x="129851" y="13075"/>
                    <a:pt x="129928" y="13075"/>
                  </a:cubicBezTo>
                  <a:close/>
                  <a:moveTo>
                    <a:pt x="48929" y="13023"/>
                  </a:moveTo>
                  <a:cubicBezTo>
                    <a:pt x="48981" y="13023"/>
                    <a:pt x="49032" y="13075"/>
                    <a:pt x="49058" y="13126"/>
                  </a:cubicBezTo>
                  <a:cubicBezTo>
                    <a:pt x="49084" y="13204"/>
                    <a:pt x="49109" y="13332"/>
                    <a:pt x="49006" y="13332"/>
                  </a:cubicBezTo>
                  <a:lnTo>
                    <a:pt x="49032" y="13306"/>
                  </a:lnTo>
                  <a:cubicBezTo>
                    <a:pt x="48981" y="13306"/>
                    <a:pt x="48955" y="13229"/>
                    <a:pt x="48929" y="13178"/>
                  </a:cubicBezTo>
                  <a:cubicBezTo>
                    <a:pt x="48903" y="13152"/>
                    <a:pt x="48929" y="13023"/>
                    <a:pt x="48929" y="13023"/>
                  </a:cubicBezTo>
                  <a:close/>
                  <a:moveTo>
                    <a:pt x="114585" y="13161"/>
                  </a:moveTo>
                  <a:cubicBezTo>
                    <a:pt x="114635" y="13161"/>
                    <a:pt x="114665" y="13221"/>
                    <a:pt x="114665" y="13281"/>
                  </a:cubicBezTo>
                  <a:cubicBezTo>
                    <a:pt x="114651" y="13310"/>
                    <a:pt x="114645" y="13323"/>
                    <a:pt x="114637" y="13333"/>
                  </a:cubicBezTo>
                  <a:lnTo>
                    <a:pt x="114637" y="13333"/>
                  </a:lnTo>
                  <a:cubicBezTo>
                    <a:pt x="114624" y="13336"/>
                    <a:pt x="114612" y="13337"/>
                    <a:pt x="114601" y="13337"/>
                  </a:cubicBezTo>
                  <a:cubicBezTo>
                    <a:pt x="114524" y="13337"/>
                    <a:pt x="114489" y="13270"/>
                    <a:pt x="114511" y="13204"/>
                  </a:cubicBezTo>
                  <a:cubicBezTo>
                    <a:pt x="114511" y="13178"/>
                    <a:pt x="114537" y="13178"/>
                    <a:pt x="114537" y="13178"/>
                  </a:cubicBezTo>
                  <a:cubicBezTo>
                    <a:pt x="114554" y="13166"/>
                    <a:pt x="114570" y="13161"/>
                    <a:pt x="114585" y="13161"/>
                  </a:cubicBezTo>
                  <a:close/>
                  <a:moveTo>
                    <a:pt x="48347" y="13245"/>
                  </a:moveTo>
                  <a:cubicBezTo>
                    <a:pt x="48375" y="13245"/>
                    <a:pt x="48389" y="13269"/>
                    <a:pt x="48389" y="13306"/>
                  </a:cubicBezTo>
                  <a:cubicBezTo>
                    <a:pt x="48414" y="13384"/>
                    <a:pt x="48440" y="13461"/>
                    <a:pt x="48363" y="13487"/>
                  </a:cubicBezTo>
                  <a:lnTo>
                    <a:pt x="48389" y="13461"/>
                  </a:lnTo>
                  <a:lnTo>
                    <a:pt x="48389" y="13461"/>
                  </a:lnTo>
                  <a:cubicBezTo>
                    <a:pt x="48376" y="13467"/>
                    <a:pt x="48363" y="13471"/>
                    <a:pt x="48351" y="13471"/>
                  </a:cubicBezTo>
                  <a:cubicBezTo>
                    <a:pt x="48315" y="13471"/>
                    <a:pt x="48286" y="13442"/>
                    <a:pt x="48286" y="13384"/>
                  </a:cubicBezTo>
                  <a:cubicBezTo>
                    <a:pt x="48286" y="13306"/>
                    <a:pt x="48260" y="13281"/>
                    <a:pt x="48311" y="13255"/>
                  </a:cubicBezTo>
                  <a:cubicBezTo>
                    <a:pt x="48325" y="13248"/>
                    <a:pt x="48337" y="13245"/>
                    <a:pt x="48347" y="13245"/>
                  </a:cubicBezTo>
                  <a:close/>
                  <a:moveTo>
                    <a:pt x="112912" y="13229"/>
                  </a:moveTo>
                  <a:cubicBezTo>
                    <a:pt x="112941" y="13229"/>
                    <a:pt x="112967" y="13255"/>
                    <a:pt x="113018" y="13306"/>
                  </a:cubicBezTo>
                  <a:cubicBezTo>
                    <a:pt x="113070" y="13306"/>
                    <a:pt x="113147" y="13306"/>
                    <a:pt x="113173" y="13384"/>
                  </a:cubicBezTo>
                  <a:cubicBezTo>
                    <a:pt x="113173" y="13461"/>
                    <a:pt x="113147" y="13538"/>
                    <a:pt x="113070" y="13564"/>
                  </a:cubicBezTo>
                  <a:lnTo>
                    <a:pt x="113095" y="13538"/>
                  </a:lnTo>
                  <a:lnTo>
                    <a:pt x="112890" y="13538"/>
                  </a:lnTo>
                  <a:cubicBezTo>
                    <a:pt x="112864" y="13538"/>
                    <a:pt x="112812" y="13512"/>
                    <a:pt x="112787" y="13461"/>
                  </a:cubicBezTo>
                  <a:cubicBezTo>
                    <a:pt x="112735" y="13409"/>
                    <a:pt x="112735" y="13358"/>
                    <a:pt x="112787" y="13306"/>
                  </a:cubicBezTo>
                  <a:cubicBezTo>
                    <a:pt x="112851" y="13255"/>
                    <a:pt x="112883" y="13229"/>
                    <a:pt x="112912" y="13229"/>
                  </a:cubicBezTo>
                  <a:close/>
                  <a:moveTo>
                    <a:pt x="148602" y="13477"/>
                  </a:moveTo>
                  <a:cubicBezTo>
                    <a:pt x="148615" y="13477"/>
                    <a:pt x="148628" y="13480"/>
                    <a:pt x="148640" y="13487"/>
                  </a:cubicBezTo>
                  <a:cubicBezTo>
                    <a:pt x="148640" y="13487"/>
                    <a:pt x="148692" y="13512"/>
                    <a:pt x="148692" y="13538"/>
                  </a:cubicBezTo>
                  <a:cubicBezTo>
                    <a:pt x="148666" y="13615"/>
                    <a:pt x="148615" y="13641"/>
                    <a:pt x="148538" y="13641"/>
                  </a:cubicBezTo>
                  <a:cubicBezTo>
                    <a:pt x="148512" y="13641"/>
                    <a:pt x="148486" y="13590"/>
                    <a:pt x="148512" y="13564"/>
                  </a:cubicBezTo>
                  <a:cubicBezTo>
                    <a:pt x="148531" y="13506"/>
                    <a:pt x="148565" y="13477"/>
                    <a:pt x="148602" y="13477"/>
                  </a:cubicBezTo>
                  <a:close/>
                  <a:moveTo>
                    <a:pt x="262602" y="13737"/>
                  </a:moveTo>
                  <a:cubicBezTo>
                    <a:pt x="262609" y="13737"/>
                    <a:pt x="262616" y="13740"/>
                    <a:pt x="262624" y="13744"/>
                  </a:cubicBezTo>
                  <a:lnTo>
                    <a:pt x="262585" y="13744"/>
                  </a:lnTo>
                  <a:cubicBezTo>
                    <a:pt x="262591" y="13739"/>
                    <a:pt x="262596" y="13737"/>
                    <a:pt x="262602" y="13737"/>
                  </a:cubicBezTo>
                  <a:close/>
                  <a:moveTo>
                    <a:pt x="262800" y="13742"/>
                  </a:moveTo>
                  <a:cubicBezTo>
                    <a:pt x="262798" y="13743"/>
                    <a:pt x="262796" y="13743"/>
                    <a:pt x="262794" y="13744"/>
                  </a:cubicBezTo>
                  <a:lnTo>
                    <a:pt x="262817" y="13744"/>
                  </a:lnTo>
                  <a:cubicBezTo>
                    <a:pt x="262812" y="13744"/>
                    <a:pt x="262806" y="13743"/>
                    <a:pt x="262800" y="13742"/>
                  </a:cubicBezTo>
                  <a:close/>
                  <a:moveTo>
                    <a:pt x="262791" y="13744"/>
                  </a:moveTo>
                  <a:cubicBezTo>
                    <a:pt x="262791" y="13744"/>
                    <a:pt x="262791" y="13745"/>
                    <a:pt x="262791" y="13745"/>
                  </a:cubicBezTo>
                  <a:lnTo>
                    <a:pt x="262791" y="13745"/>
                  </a:lnTo>
                  <a:cubicBezTo>
                    <a:pt x="262792" y="13745"/>
                    <a:pt x="262793" y="13744"/>
                    <a:pt x="262794" y="13744"/>
                  </a:cubicBezTo>
                  <a:close/>
                  <a:moveTo>
                    <a:pt x="262765" y="13744"/>
                  </a:moveTo>
                  <a:cubicBezTo>
                    <a:pt x="262765" y="13749"/>
                    <a:pt x="262768" y="13751"/>
                    <a:pt x="262772" y="13751"/>
                  </a:cubicBezTo>
                  <a:cubicBezTo>
                    <a:pt x="262775" y="13751"/>
                    <a:pt x="262779" y="13750"/>
                    <a:pt x="262783" y="13749"/>
                  </a:cubicBezTo>
                  <a:lnTo>
                    <a:pt x="262783" y="13749"/>
                  </a:lnTo>
                  <a:cubicBezTo>
                    <a:pt x="262785" y="13750"/>
                    <a:pt x="262787" y="13751"/>
                    <a:pt x="262788" y="13751"/>
                  </a:cubicBezTo>
                  <a:cubicBezTo>
                    <a:pt x="262790" y="13751"/>
                    <a:pt x="262791" y="13750"/>
                    <a:pt x="262791" y="13745"/>
                  </a:cubicBezTo>
                  <a:lnTo>
                    <a:pt x="262791" y="13745"/>
                  </a:lnTo>
                  <a:cubicBezTo>
                    <a:pt x="262788" y="13746"/>
                    <a:pt x="262786" y="13748"/>
                    <a:pt x="262783" y="13749"/>
                  </a:cubicBezTo>
                  <a:lnTo>
                    <a:pt x="262783" y="13749"/>
                  </a:lnTo>
                  <a:cubicBezTo>
                    <a:pt x="262782" y="13747"/>
                    <a:pt x="262780" y="13746"/>
                    <a:pt x="262778" y="13744"/>
                  </a:cubicBezTo>
                  <a:close/>
                  <a:moveTo>
                    <a:pt x="130440" y="13353"/>
                  </a:moveTo>
                  <a:cubicBezTo>
                    <a:pt x="130449" y="13353"/>
                    <a:pt x="130458" y="13354"/>
                    <a:pt x="130469" y="13358"/>
                  </a:cubicBezTo>
                  <a:cubicBezTo>
                    <a:pt x="130572" y="13358"/>
                    <a:pt x="130546" y="13409"/>
                    <a:pt x="130546" y="13461"/>
                  </a:cubicBezTo>
                  <a:cubicBezTo>
                    <a:pt x="130572" y="13512"/>
                    <a:pt x="130598" y="13538"/>
                    <a:pt x="130546" y="13564"/>
                  </a:cubicBezTo>
                  <a:lnTo>
                    <a:pt x="130469" y="13641"/>
                  </a:lnTo>
                  <a:lnTo>
                    <a:pt x="130392" y="13718"/>
                  </a:lnTo>
                  <a:cubicBezTo>
                    <a:pt x="130354" y="13756"/>
                    <a:pt x="130303" y="13780"/>
                    <a:pt x="130247" y="13780"/>
                  </a:cubicBezTo>
                  <a:cubicBezTo>
                    <a:pt x="130227" y="13780"/>
                    <a:pt x="130207" y="13777"/>
                    <a:pt x="130186" y="13770"/>
                  </a:cubicBezTo>
                  <a:cubicBezTo>
                    <a:pt x="130134" y="13770"/>
                    <a:pt x="130109" y="13744"/>
                    <a:pt x="130083" y="13693"/>
                  </a:cubicBezTo>
                  <a:cubicBezTo>
                    <a:pt x="130083" y="13641"/>
                    <a:pt x="130109" y="13590"/>
                    <a:pt x="130160" y="13564"/>
                  </a:cubicBezTo>
                  <a:cubicBezTo>
                    <a:pt x="130186" y="13564"/>
                    <a:pt x="130212" y="13538"/>
                    <a:pt x="130237" y="13538"/>
                  </a:cubicBezTo>
                  <a:lnTo>
                    <a:pt x="130315" y="13461"/>
                  </a:lnTo>
                  <a:cubicBezTo>
                    <a:pt x="130359" y="13416"/>
                    <a:pt x="130384" y="13353"/>
                    <a:pt x="130440" y="13353"/>
                  </a:cubicBezTo>
                  <a:close/>
                  <a:moveTo>
                    <a:pt x="44837" y="13152"/>
                  </a:moveTo>
                  <a:cubicBezTo>
                    <a:pt x="44888" y="13178"/>
                    <a:pt x="44837" y="13281"/>
                    <a:pt x="44862" y="13332"/>
                  </a:cubicBezTo>
                  <a:cubicBezTo>
                    <a:pt x="44914" y="13358"/>
                    <a:pt x="44940" y="13435"/>
                    <a:pt x="44914" y="13487"/>
                  </a:cubicBezTo>
                  <a:cubicBezTo>
                    <a:pt x="44914" y="13512"/>
                    <a:pt x="44914" y="13538"/>
                    <a:pt x="44914" y="13564"/>
                  </a:cubicBezTo>
                  <a:cubicBezTo>
                    <a:pt x="44991" y="13615"/>
                    <a:pt x="45017" y="13667"/>
                    <a:pt x="44965" y="13744"/>
                  </a:cubicBezTo>
                  <a:cubicBezTo>
                    <a:pt x="44937" y="13772"/>
                    <a:pt x="44909" y="13783"/>
                    <a:pt x="44881" y="13783"/>
                  </a:cubicBezTo>
                  <a:cubicBezTo>
                    <a:pt x="44835" y="13783"/>
                    <a:pt x="44792" y="13751"/>
                    <a:pt x="44759" y="13718"/>
                  </a:cubicBezTo>
                  <a:cubicBezTo>
                    <a:pt x="44631" y="13615"/>
                    <a:pt x="44682" y="13487"/>
                    <a:pt x="44682" y="13358"/>
                  </a:cubicBezTo>
                  <a:cubicBezTo>
                    <a:pt x="44682" y="13313"/>
                    <a:pt x="44662" y="13169"/>
                    <a:pt x="44762" y="13169"/>
                  </a:cubicBezTo>
                  <a:cubicBezTo>
                    <a:pt x="44776" y="13169"/>
                    <a:pt x="44792" y="13171"/>
                    <a:pt x="44811" y="13178"/>
                  </a:cubicBezTo>
                  <a:lnTo>
                    <a:pt x="44837" y="13152"/>
                  </a:lnTo>
                  <a:close/>
                  <a:moveTo>
                    <a:pt x="144243" y="13708"/>
                  </a:moveTo>
                  <a:cubicBezTo>
                    <a:pt x="144250" y="13708"/>
                    <a:pt x="144257" y="13711"/>
                    <a:pt x="144265" y="13718"/>
                  </a:cubicBezTo>
                  <a:cubicBezTo>
                    <a:pt x="144291" y="13718"/>
                    <a:pt x="144291" y="13744"/>
                    <a:pt x="144291" y="13770"/>
                  </a:cubicBezTo>
                  <a:cubicBezTo>
                    <a:pt x="144291" y="13796"/>
                    <a:pt x="144265" y="13796"/>
                    <a:pt x="144239" y="13796"/>
                  </a:cubicBezTo>
                  <a:cubicBezTo>
                    <a:pt x="144213" y="13796"/>
                    <a:pt x="144213" y="13770"/>
                    <a:pt x="144213" y="13744"/>
                  </a:cubicBezTo>
                  <a:cubicBezTo>
                    <a:pt x="144213" y="13726"/>
                    <a:pt x="144226" y="13708"/>
                    <a:pt x="144243" y="13708"/>
                  </a:cubicBezTo>
                  <a:close/>
                  <a:moveTo>
                    <a:pt x="32842" y="13667"/>
                  </a:moveTo>
                  <a:cubicBezTo>
                    <a:pt x="32868" y="13667"/>
                    <a:pt x="32894" y="13667"/>
                    <a:pt x="32920" y="13718"/>
                  </a:cubicBezTo>
                  <a:cubicBezTo>
                    <a:pt x="32920" y="13770"/>
                    <a:pt x="32920" y="13821"/>
                    <a:pt x="32868" y="13847"/>
                  </a:cubicBezTo>
                  <a:lnTo>
                    <a:pt x="32868" y="13821"/>
                  </a:lnTo>
                  <a:cubicBezTo>
                    <a:pt x="32817" y="13821"/>
                    <a:pt x="32791" y="13796"/>
                    <a:pt x="32791" y="13770"/>
                  </a:cubicBezTo>
                  <a:cubicBezTo>
                    <a:pt x="32791" y="13718"/>
                    <a:pt x="32817" y="13693"/>
                    <a:pt x="32842" y="13667"/>
                  </a:cubicBezTo>
                  <a:close/>
                  <a:moveTo>
                    <a:pt x="32345" y="13721"/>
                  </a:moveTo>
                  <a:cubicBezTo>
                    <a:pt x="32376" y="13721"/>
                    <a:pt x="32402" y="13753"/>
                    <a:pt x="32456" y="13821"/>
                  </a:cubicBezTo>
                  <a:lnTo>
                    <a:pt x="32456" y="13847"/>
                  </a:lnTo>
                  <a:cubicBezTo>
                    <a:pt x="32441" y="13909"/>
                    <a:pt x="32416" y="13943"/>
                    <a:pt x="32381" y="13943"/>
                  </a:cubicBezTo>
                  <a:cubicBezTo>
                    <a:pt x="32359" y="13943"/>
                    <a:pt x="32332" y="13929"/>
                    <a:pt x="32302" y="13898"/>
                  </a:cubicBezTo>
                  <a:lnTo>
                    <a:pt x="32328" y="13873"/>
                  </a:lnTo>
                  <a:lnTo>
                    <a:pt x="32173" y="13873"/>
                  </a:lnTo>
                  <a:cubicBezTo>
                    <a:pt x="32148" y="13873"/>
                    <a:pt x="32096" y="13821"/>
                    <a:pt x="32122" y="13796"/>
                  </a:cubicBezTo>
                  <a:cubicBezTo>
                    <a:pt x="32122" y="13774"/>
                    <a:pt x="32131" y="13766"/>
                    <a:pt x="32144" y="13766"/>
                  </a:cubicBezTo>
                  <a:cubicBezTo>
                    <a:pt x="32161" y="13766"/>
                    <a:pt x="32184" y="13781"/>
                    <a:pt x="32199" y="13796"/>
                  </a:cubicBezTo>
                  <a:lnTo>
                    <a:pt x="32225" y="13796"/>
                  </a:lnTo>
                  <a:cubicBezTo>
                    <a:pt x="32285" y="13747"/>
                    <a:pt x="32318" y="13721"/>
                    <a:pt x="32345" y="13721"/>
                  </a:cubicBezTo>
                  <a:close/>
                  <a:moveTo>
                    <a:pt x="45442" y="13602"/>
                  </a:moveTo>
                  <a:cubicBezTo>
                    <a:pt x="45454" y="13602"/>
                    <a:pt x="45467" y="13615"/>
                    <a:pt x="45480" y="13641"/>
                  </a:cubicBezTo>
                  <a:cubicBezTo>
                    <a:pt x="45532" y="13641"/>
                    <a:pt x="45609" y="13667"/>
                    <a:pt x="45635" y="13718"/>
                  </a:cubicBezTo>
                  <a:cubicBezTo>
                    <a:pt x="45686" y="13770"/>
                    <a:pt x="45712" y="13847"/>
                    <a:pt x="45686" y="13924"/>
                  </a:cubicBezTo>
                  <a:lnTo>
                    <a:pt x="45712" y="13898"/>
                  </a:lnTo>
                  <a:lnTo>
                    <a:pt x="45712" y="13898"/>
                  </a:lnTo>
                  <a:cubicBezTo>
                    <a:pt x="45712" y="13948"/>
                    <a:pt x="45690" y="13977"/>
                    <a:pt x="45647" y="13977"/>
                  </a:cubicBezTo>
                  <a:cubicBezTo>
                    <a:pt x="45624" y="13977"/>
                    <a:pt x="45594" y="13968"/>
                    <a:pt x="45557" y="13950"/>
                  </a:cubicBezTo>
                  <a:lnTo>
                    <a:pt x="45454" y="13873"/>
                  </a:lnTo>
                  <a:lnTo>
                    <a:pt x="45403" y="13796"/>
                  </a:lnTo>
                  <a:cubicBezTo>
                    <a:pt x="45326" y="13744"/>
                    <a:pt x="45326" y="13693"/>
                    <a:pt x="45403" y="13641"/>
                  </a:cubicBezTo>
                  <a:cubicBezTo>
                    <a:pt x="45416" y="13615"/>
                    <a:pt x="45429" y="13602"/>
                    <a:pt x="45442" y="13602"/>
                  </a:cubicBezTo>
                  <a:close/>
                  <a:moveTo>
                    <a:pt x="33229" y="13796"/>
                  </a:moveTo>
                  <a:cubicBezTo>
                    <a:pt x="33280" y="13796"/>
                    <a:pt x="33306" y="13821"/>
                    <a:pt x="33331" y="13873"/>
                  </a:cubicBezTo>
                  <a:cubicBezTo>
                    <a:pt x="33383" y="13898"/>
                    <a:pt x="33383" y="13924"/>
                    <a:pt x="33331" y="13950"/>
                  </a:cubicBezTo>
                  <a:cubicBezTo>
                    <a:pt x="33306" y="13976"/>
                    <a:pt x="33280" y="14001"/>
                    <a:pt x="33229" y="14027"/>
                  </a:cubicBezTo>
                  <a:lnTo>
                    <a:pt x="33203" y="14027"/>
                  </a:lnTo>
                  <a:cubicBezTo>
                    <a:pt x="33151" y="14027"/>
                    <a:pt x="33126" y="14001"/>
                    <a:pt x="33100" y="13950"/>
                  </a:cubicBezTo>
                  <a:cubicBezTo>
                    <a:pt x="33023" y="13821"/>
                    <a:pt x="33023" y="13821"/>
                    <a:pt x="33177" y="13796"/>
                  </a:cubicBezTo>
                  <a:close/>
                  <a:moveTo>
                    <a:pt x="21955" y="13641"/>
                  </a:moveTo>
                  <a:cubicBezTo>
                    <a:pt x="21981" y="13641"/>
                    <a:pt x="22007" y="13667"/>
                    <a:pt x="22058" y="13718"/>
                  </a:cubicBezTo>
                  <a:cubicBezTo>
                    <a:pt x="22109" y="13718"/>
                    <a:pt x="22135" y="13770"/>
                    <a:pt x="22135" y="13821"/>
                  </a:cubicBezTo>
                  <a:cubicBezTo>
                    <a:pt x="22135" y="13873"/>
                    <a:pt x="22109" y="13924"/>
                    <a:pt x="22058" y="13950"/>
                  </a:cubicBezTo>
                  <a:cubicBezTo>
                    <a:pt x="22032" y="14001"/>
                    <a:pt x="21981" y="14027"/>
                    <a:pt x="21904" y="14027"/>
                  </a:cubicBezTo>
                  <a:cubicBezTo>
                    <a:pt x="21878" y="14066"/>
                    <a:pt x="21852" y="14085"/>
                    <a:pt x="21826" y="14085"/>
                  </a:cubicBezTo>
                  <a:cubicBezTo>
                    <a:pt x="21801" y="14085"/>
                    <a:pt x="21775" y="14066"/>
                    <a:pt x="21749" y="14027"/>
                  </a:cubicBezTo>
                  <a:cubicBezTo>
                    <a:pt x="21749" y="14014"/>
                    <a:pt x="21743" y="14014"/>
                    <a:pt x="21736" y="14014"/>
                  </a:cubicBezTo>
                  <a:cubicBezTo>
                    <a:pt x="21730" y="14014"/>
                    <a:pt x="21723" y="14014"/>
                    <a:pt x="21723" y="14001"/>
                  </a:cubicBezTo>
                  <a:cubicBezTo>
                    <a:pt x="21595" y="13976"/>
                    <a:pt x="21595" y="13873"/>
                    <a:pt x="21646" y="13796"/>
                  </a:cubicBezTo>
                  <a:cubicBezTo>
                    <a:pt x="21698" y="13744"/>
                    <a:pt x="21749" y="13718"/>
                    <a:pt x="21852" y="13718"/>
                  </a:cubicBezTo>
                  <a:cubicBezTo>
                    <a:pt x="21904" y="13667"/>
                    <a:pt x="21929" y="13641"/>
                    <a:pt x="21955" y="13641"/>
                  </a:cubicBezTo>
                  <a:close/>
                  <a:moveTo>
                    <a:pt x="43550" y="13435"/>
                  </a:moveTo>
                  <a:cubicBezTo>
                    <a:pt x="43550" y="13461"/>
                    <a:pt x="43575" y="13461"/>
                    <a:pt x="43575" y="13487"/>
                  </a:cubicBezTo>
                  <a:cubicBezTo>
                    <a:pt x="43575" y="13512"/>
                    <a:pt x="43575" y="13538"/>
                    <a:pt x="43575" y="13564"/>
                  </a:cubicBezTo>
                  <a:cubicBezTo>
                    <a:pt x="43653" y="13590"/>
                    <a:pt x="43704" y="13615"/>
                    <a:pt x="43756" y="13641"/>
                  </a:cubicBezTo>
                  <a:cubicBezTo>
                    <a:pt x="43910" y="13693"/>
                    <a:pt x="43910" y="13693"/>
                    <a:pt x="43833" y="13873"/>
                  </a:cubicBezTo>
                  <a:cubicBezTo>
                    <a:pt x="43833" y="13898"/>
                    <a:pt x="43833" y="13924"/>
                    <a:pt x="43833" y="13950"/>
                  </a:cubicBezTo>
                  <a:cubicBezTo>
                    <a:pt x="43894" y="14073"/>
                    <a:pt x="43907" y="14212"/>
                    <a:pt x="43845" y="14212"/>
                  </a:cubicBezTo>
                  <a:cubicBezTo>
                    <a:pt x="43829" y="14212"/>
                    <a:pt x="43808" y="14203"/>
                    <a:pt x="43781" y="14182"/>
                  </a:cubicBezTo>
                  <a:lnTo>
                    <a:pt x="43807" y="14182"/>
                  </a:lnTo>
                  <a:cubicBezTo>
                    <a:pt x="43756" y="14130"/>
                    <a:pt x="43704" y="14079"/>
                    <a:pt x="43678" y="14027"/>
                  </a:cubicBezTo>
                  <a:cubicBezTo>
                    <a:pt x="43627" y="13950"/>
                    <a:pt x="43678" y="13873"/>
                    <a:pt x="43678" y="13796"/>
                  </a:cubicBezTo>
                  <a:cubicBezTo>
                    <a:pt x="43601" y="13796"/>
                    <a:pt x="43524" y="13796"/>
                    <a:pt x="43473" y="13718"/>
                  </a:cubicBezTo>
                  <a:cubicBezTo>
                    <a:pt x="43447" y="13641"/>
                    <a:pt x="43447" y="13538"/>
                    <a:pt x="43473" y="13461"/>
                  </a:cubicBezTo>
                  <a:cubicBezTo>
                    <a:pt x="43498" y="13461"/>
                    <a:pt x="43524" y="13435"/>
                    <a:pt x="43550" y="13435"/>
                  </a:cubicBezTo>
                  <a:close/>
                  <a:moveTo>
                    <a:pt x="35641" y="14197"/>
                  </a:moveTo>
                  <a:cubicBezTo>
                    <a:pt x="35676" y="14197"/>
                    <a:pt x="35707" y="14215"/>
                    <a:pt x="35725" y="14233"/>
                  </a:cubicBezTo>
                  <a:cubicBezTo>
                    <a:pt x="35725" y="14285"/>
                    <a:pt x="35674" y="14336"/>
                    <a:pt x="35648" y="14336"/>
                  </a:cubicBezTo>
                  <a:lnTo>
                    <a:pt x="35648" y="14310"/>
                  </a:lnTo>
                  <a:cubicBezTo>
                    <a:pt x="35622" y="14310"/>
                    <a:pt x="35596" y="14310"/>
                    <a:pt x="35571" y="14285"/>
                  </a:cubicBezTo>
                  <a:cubicBezTo>
                    <a:pt x="35545" y="14259"/>
                    <a:pt x="35571" y="14207"/>
                    <a:pt x="35596" y="14207"/>
                  </a:cubicBezTo>
                  <a:cubicBezTo>
                    <a:pt x="35612" y="14200"/>
                    <a:pt x="35627" y="14197"/>
                    <a:pt x="35641" y="14197"/>
                  </a:cubicBezTo>
                  <a:close/>
                  <a:moveTo>
                    <a:pt x="2638" y="14034"/>
                  </a:moveTo>
                  <a:cubicBezTo>
                    <a:pt x="2696" y="14034"/>
                    <a:pt x="2754" y="14040"/>
                    <a:pt x="2806" y="14053"/>
                  </a:cubicBezTo>
                  <a:cubicBezTo>
                    <a:pt x="2857" y="14104"/>
                    <a:pt x="2831" y="14156"/>
                    <a:pt x="2780" y="14182"/>
                  </a:cubicBezTo>
                  <a:cubicBezTo>
                    <a:pt x="2780" y="14207"/>
                    <a:pt x="2806" y="14233"/>
                    <a:pt x="2806" y="14259"/>
                  </a:cubicBezTo>
                  <a:cubicBezTo>
                    <a:pt x="2806" y="14285"/>
                    <a:pt x="2831" y="14336"/>
                    <a:pt x="2806" y="14362"/>
                  </a:cubicBezTo>
                  <a:cubicBezTo>
                    <a:pt x="2793" y="14375"/>
                    <a:pt x="2773" y="14381"/>
                    <a:pt x="2757" y="14381"/>
                  </a:cubicBezTo>
                  <a:cubicBezTo>
                    <a:pt x="2741" y="14381"/>
                    <a:pt x="2728" y="14375"/>
                    <a:pt x="2728" y="14362"/>
                  </a:cubicBezTo>
                  <a:cubicBezTo>
                    <a:pt x="2677" y="14285"/>
                    <a:pt x="2548" y="14285"/>
                    <a:pt x="2471" y="14233"/>
                  </a:cubicBezTo>
                  <a:cubicBezTo>
                    <a:pt x="2445" y="14233"/>
                    <a:pt x="2419" y="14182"/>
                    <a:pt x="2419" y="14156"/>
                  </a:cubicBezTo>
                  <a:cubicBezTo>
                    <a:pt x="2419" y="14104"/>
                    <a:pt x="2445" y="14079"/>
                    <a:pt x="2471" y="14053"/>
                  </a:cubicBezTo>
                  <a:cubicBezTo>
                    <a:pt x="2522" y="14040"/>
                    <a:pt x="2580" y="14034"/>
                    <a:pt x="2638" y="14034"/>
                  </a:cubicBezTo>
                  <a:close/>
                  <a:moveTo>
                    <a:pt x="35189" y="14314"/>
                  </a:moveTo>
                  <a:cubicBezTo>
                    <a:pt x="35222" y="14314"/>
                    <a:pt x="35242" y="14390"/>
                    <a:pt x="35201" y="14390"/>
                  </a:cubicBezTo>
                  <a:cubicBezTo>
                    <a:pt x="35196" y="14390"/>
                    <a:pt x="35191" y="14389"/>
                    <a:pt x="35185" y="14387"/>
                  </a:cubicBezTo>
                  <a:cubicBezTo>
                    <a:pt x="35159" y="14387"/>
                    <a:pt x="35159" y="14362"/>
                    <a:pt x="35159" y="14336"/>
                  </a:cubicBezTo>
                  <a:cubicBezTo>
                    <a:pt x="35169" y="14320"/>
                    <a:pt x="35180" y="14314"/>
                    <a:pt x="35189" y="14314"/>
                  </a:cubicBezTo>
                  <a:close/>
                  <a:moveTo>
                    <a:pt x="49547" y="12560"/>
                  </a:moveTo>
                  <a:cubicBezTo>
                    <a:pt x="49598" y="12560"/>
                    <a:pt x="49598" y="12637"/>
                    <a:pt x="49624" y="12663"/>
                  </a:cubicBezTo>
                  <a:cubicBezTo>
                    <a:pt x="49624" y="12689"/>
                    <a:pt x="49624" y="12740"/>
                    <a:pt x="49624" y="12766"/>
                  </a:cubicBezTo>
                  <a:cubicBezTo>
                    <a:pt x="49650" y="12895"/>
                    <a:pt x="49650" y="13023"/>
                    <a:pt x="49624" y="13152"/>
                  </a:cubicBezTo>
                  <a:cubicBezTo>
                    <a:pt x="49624" y="13255"/>
                    <a:pt x="49650" y="13358"/>
                    <a:pt x="49701" y="13435"/>
                  </a:cubicBezTo>
                  <a:cubicBezTo>
                    <a:pt x="49804" y="13564"/>
                    <a:pt x="49856" y="13744"/>
                    <a:pt x="49856" y="13924"/>
                  </a:cubicBezTo>
                  <a:cubicBezTo>
                    <a:pt x="49957" y="14102"/>
                    <a:pt x="49834" y="14254"/>
                    <a:pt x="49855" y="14407"/>
                  </a:cubicBezTo>
                  <a:lnTo>
                    <a:pt x="49855" y="14407"/>
                  </a:lnTo>
                  <a:cubicBezTo>
                    <a:pt x="49847" y="14410"/>
                    <a:pt x="49838" y="14413"/>
                    <a:pt x="49830" y="14413"/>
                  </a:cubicBezTo>
                  <a:cubicBezTo>
                    <a:pt x="49804" y="14413"/>
                    <a:pt x="49753" y="14413"/>
                    <a:pt x="49753" y="14387"/>
                  </a:cubicBezTo>
                  <a:cubicBezTo>
                    <a:pt x="49650" y="14182"/>
                    <a:pt x="49624" y="13950"/>
                    <a:pt x="49624" y="13718"/>
                  </a:cubicBezTo>
                  <a:cubicBezTo>
                    <a:pt x="49470" y="13384"/>
                    <a:pt x="49392" y="12998"/>
                    <a:pt x="49470" y="12637"/>
                  </a:cubicBezTo>
                  <a:cubicBezTo>
                    <a:pt x="49470" y="12586"/>
                    <a:pt x="49521" y="12560"/>
                    <a:pt x="49547" y="12560"/>
                  </a:cubicBezTo>
                  <a:close/>
                  <a:moveTo>
                    <a:pt x="58896" y="13613"/>
                  </a:moveTo>
                  <a:cubicBezTo>
                    <a:pt x="58959" y="13613"/>
                    <a:pt x="58987" y="14298"/>
                    <a:pt x="59026" y="14458"/>
                  </a:cubicBezTo>
                  <a:lnTo>
                    <a:pt x="59026" y="14458"/>
                  </a:lnTo>
                  <a:cubicBezTo>
                    <a:pt x="58959" y="14430"/>
                    <a:pt x="58914" y="14381"/>
                    <a:pt x="58890" y="14310"/>
                  </a:cubicBezTo>
                  <a:cubicBezTo>
                    <a:pt x="58787" y="14259"/>
                    <a:pt x="58787" y="14182"/>
                    <a:pt x="58736" y="14079"/>
                  </a:cubicBezTo>
                  <a:cubicBezTo>
                    <a:pt x="58658" y="13976"/>
                    <a:pt x="58736" y="13950"/>
                    <a:pt x="58813" y="13924"/>
                  </a:cubicBezTo>
                  <a:cubicBezTo>
                    <a:pt x="58890" y="13898"/>
                    <a:pt x="58916" y="13821"/>
                    <a:pt x="58890" y="13744"/>
                  </a:cubicBezTo>
                  <a:cubicBezTo>
                    <a:pt x="58813" y="13718"/>
                    <a:pt x="58813" y="13667"/>
                    <a:pt x="58890" y="13615"/>
                  </a:cubicBezTo>
                  <a:cubicBezTo>
                    <a:pt x="58892" y="13614"/>
                    <a:pt x="58894" y="13613"/>
                    <a:pt x="58896" y="13613"/>
                  </a:cubicBezTo>
                  <a:close/>
                  <a:moveTo>
                    <a:pt x="166452" y="14233"/>
                  </a:moveTo>
                  <a:cubicBezTo>
                    <a:pt x="166503" y="14233"/>
                    <a:pt x="166580" y="14233"/>
                    <a:pt x="166606" y="14310"/>
                  </a:cubicBezTo>
                  <a:cubicBezTo>
                    <a:pt x="166632" y="14336"/>
                    <a:pt x="166632" y="14387"/>
                    <a:pt x="166606" y="14439"/>
                  </a:cubicBezTo>
                  <a:cubicBezTo>
                    <a:pt x="166595" y="14472"/>
                    <a:pt x="166574" y="14482"/>
                    <a:pt x="166551" y="14482"/>
                  </a:cubicBezTo>
                  <a:cubicBezTo>
                    <a:pt x="166519" y="14482"/>
                    <a:pt x="166481" y="14465"/>
                    <a:pt x="166452" y="14465"/>
                  </a:cubicBezTo>
                  <a:cubicBezTo>
                    <a:pt x="166400" y="14439"/>
                    <a:pt x="166349" y="14413"/>
                    <a:pt x="166323" y="14362"/>
                  </a:cubicBezTo>
                  <a:lnTo>
                    <a:pt x="166323" y="14310"/>
                  </a:lnTo>
                  <a:cubicBezTo>
                    <a:pt x="166349" y="14259"/>
                    <a:pt x="166400" y="14233"/>
                    <a:pt x="166452" y="14233"/>
                  </a:cubicBezTo>
                  <a:close/>
                  <a:moveTo>
                    <a:pt x="1115" y="14175"/>
                  </a:moveTo>
                  <a:cubicBezTo>
                    <a:pt x="1130" y="14175"/>
                    <a:pt x="1145" y="14177"/>
                    <a:pt x="1158" y="14182"/>
                  </a:cubicBezTo>
                  <a:cubicBezTo>
                    <a:pt x="1210" y="14182"/>
                    <a:pt x="1235" y="14259"/>
                    <a:pt x="1210" y="14285"/>
                  </a:cubicBezTo>
                  <a:cubicBezTo>
                    <a:pt x="1184" y="14310"/>
                    <a:pt x="1158" y="14336"/>
                    <a:pt x="1158" y="14362"/>
                  </a:cubicBezTo>
                  <a:cubicBezTo>
                    <a:pt x="1158" y="14387"/>
                    <a:pt x="1158" y="14387"/>
                    <a:pt x="1158" y="14413"/>
                  </a:cubicBezTo>
                  <a:cubicBezTo>
                    <a:pt x="1139" y="14471"/>
                    <a:pt x="1091" y="14500"/>
                    <a:pt x="1046" y="14500"/>
                  </a:cubicBezTo>
                  <a:cubicBezTo>
                    <a:pt x="1031" y="14500"/>
                    <a:pt x="1017" y="14497"/>
                    <a:pt x="1004" y="14490"/>
                  </a:cubicBezTo>
                  <a:cubicBezTo>
                    <a:pt x="927" y="14439"/>
                    <a:pt x="901" y="14336"/>
                    <a:pt x="952" y="14285"/>
                  </a:cubicBezTo>
                  <a:cubicBezTo>
                    <a:pt x="974" y="14221"/>
                    <a:pt x="1047" y="14175"/>
                    <a:pt x="1115" y="14175"/>
                  </a:cubicBezTo>
                  <a:close/>
                  <a:moveTo>
                    <a:pt x="165327" y="14310"/>
                  </a:moveTo>
                  <a:cubicBezTo>
                    <a:pt x="165348" y="14310"/>
                    <a:pt x="165371" y="14319"/>
                    <a:pt x="165396" y="14336"/>
                  </a:cubicBezTo>
                  <a:cubicBezTo>
                    <a:pt x="165474" y="14413"/>
                    <a:pt x="165422" y="14465"/>
                    <a:pt x="165396" y="14542"/>
                  </a:cubicBezTo>
                  <a:cubicBezTo>
                    <a:pt x="165371" y="14581"/>
                    <a:pt x="165332" y="14600"/>
                    <a:pt x="165297" y="14600"/>
                  </a:cubicBezTo>
                  <a:cubicBezTo>
                    <a:pt x="165261" y="14600"/>
                    <a:pt x="165229" y="14581"/>
                    <a:pt x="165216" y="14542"/>
                  </a:cubicBezTo>
                  <a:cubicBezTo>
                    <a:pt x="165216" y="14490"/>
                    <a:pt x="165216" y="14439"/>
                    <a:pt x="165216" y="14413"/>
                  </a:cubicBezTo>
                  <a:cubicBezTo>
                    <a:pt x="165250" y="14345"/>
                    <a:pt x="165285" y="14310"/>
                    <a:pt x="165327" y="14310"/>
                  </a:cubicBezTo>
                  <a:close/>
                  <a:moveTo>
                    <a:pt x="30558" y="14471"/>
                  </a:moveTo>
                  <a:cubicBezTo>
                    <a:pt x="30571" y="14471"/>
                    <a:pt x="30577" y="14478"/>
                    <a:pt x="30577" y="14490"/>
                  </a:cubicBezTo>
                  <a:cubicBezTo>
                    <a:pt x="30577" y="14538"/>
                    <a:pt x="30577" y="14608"/>
                    <a:pt x="30516" y="14618"/>
                  </a:cubicBezTo>
                  <a:lnTo>
                    <a:pt x="30516" y="14618"/>
                  </a:lnTo>
                  <a:cubicBezTo>
                    <a:pt x="30494" y="14613"/>
                    <a:pt x="30475" y="14590"/>
                    <a:pt x="30475" y="14568"/>
                  </a:cubicBezTo>
                  <a:cubicBezTo>
                    <a:pt x="30449" y="14568"/>
                    <a:pt x="30475" y="14490"/>
                    <a:pt x="30500" y="14490"/>
                  </a:cubicBezTo>
                  <a:cubicBezTo>
                    <a:pt x="30526" y="14478"/>
                    <a:pt x="30545" y="14471"/>
                    <a:pt x="30558" y="14471"/>
                  </a:cubicBezTo>
                  <a:close/>
                  <a:moveTo>
                    <a:pt x="130661" y="14531"/>
                  </a:moveTo>
                  <a:cubicBezTo>
                    <a:pt x="130673" y="14531"/>
                    <a:pt x="130686" y="14534"/>
                    <a:pt x="130701" y="14542"/>
                  </a:cubicBezTo>
                  <a:cubicBezTo>
                    <a:pt x="130726" y="14568"/>
                    <a:pt x="130726" y="14593"/>
                    <a:pt x="130726" y="14619"/>
                  </a:cubicBezTo>
                  <a:cubicBezTo>
                    <a:pt x="130726" y="14645"/>
                    <a:pt x="130714" y="14651"/>
                    <a:pt x="130694" y="14651"/>
                  </a:cubicBezTo>
                  <a:cubicBezTo>
                    <a:pt x="130675" y="14651"/>
                    <a:pt x="130649" y="14645"/>
                    <a:pt x="130623" y="14645"/>
                  </a:cubicBezTo>
                  <a:cubicBezTo>
                    <a:pt x="130598" y="14645"/>
                    <a:pt x="130598" y="14593"/>
                    <a:pt x="130598" y="14568"/>
                  </a:cubicBezTo>
                  <a:cubicBezTo>
                    <a:pt x="130616" y="14549"/>
                    <a:pt x="130634" y="14531"/>
                    <a:pt x="130661" y="14531"/>
                  </a:cubicBezTo>
                  <a:close/>
                  <a:moveTo>
                    <a:pt x="9626" y="14696"/>
                  </a:moveTo>
                  <a:cubicBezTo>
                    <a:pt x="9678" y="14696"/>
                    <a:pt x="9703" y="14748"/>
                    <a:pt x="9703" y="14774"/>
                  </a:cubicBezTo>
                  <a:cubicBezTo>
                    <a:pt x="9678" y="14825"/>
                    <a:pt x="9652" y="14825"/>
                    <a:pt x="9601" y="14825"/>
                  </a:cubicBezTo>
                  <a:lnTo>
                    <a:pt x="9523" y="14825"/>
                  </a:lnTo>
                  <a:cubicBezTo>
                    <a:pt x="9498" y="14825"/>
                    <a:pt x="9472" y="14774"/>
                    <a:pt x="9498" y="14748"/>
                  </a:cubicBezTo>
                  <a:cubicBezTo>
                    <a:pt x="9498" y="14722"/>
                    <a:pt x="9523" y="14696"/>
                    <a:pt x="9549" y="14696"/>
                  </a:cubicBezTo>
                  <a:close/>
                  <a:moveTo>
                    <a:pt x="23010" y="14671"/>
                  </a:moveTo>
                  <a:cubicBezTo>
                    <a:pt x="23062" y="14671"/>
                    <a:pt x="23113" y="14671"/>
                    <a:pt x="23088" y="14748"/>
                  </a:cubicBezTo>
                  <a:cubicBezTo>
                    <a:pt x="23088" y="14774"/>
                    <a:pt x="23062" y="14799"/>
                    <a:pt x="23036" y="14825"/>
                  </a:cubicBezTo>
                  <a:lnTo>
                    <a:pt x="23036" y="14799"/>
                  </a:lnTo>
                  <a:cubicBezTo>
                    <a:pt x="23029" y="14802"/>
                    <a:pt x="23023" y="14803"/>
                    <a:pt x="23016" y="14803"/>
                  </a:cubicBezTo>
                  <a:cubicBezTo>
                    <a:pt x="22955" y="14803"/>
                    <a:pt x="22940" y="14694"/>
                    <a:pt x="23010" y="14671"/>
                  </a:cubicBezTo>
                  <a:close/>
                  <a:moveTo>
                    <a:pt x="131029" y="13970"/>
                  </a:moveTo>
                  <a:cubicBezTo>
                    <a:pt x="131031" y="13970"/>
                    <a:pt x="131033" y="13972"/>
                    <a:pt x="131035" y="13976"/>
                  </a:cubicBezTo>
                  <a:cubicBezTo>
                    <a:pt x="131087" y="14027"/>
                    <a:pt x="131164" y="14079"/>
                    <a:pt x="131215" y="14130"/>
                  </a:cubicBezTo>
                  <a:cubicBezTo>
                    <a:pt x="131370" y="14233"/>
                    <a:pt x="131344" y="14387"/>
                    <a:pt x="131344" y="14516"/>
                  </a:cubicBezTo>
                  <a:cubicBezTo>
                    <a:pt x="131344" y="14645"/>
                    <a:pt x="131190" y="14593"/>
                    <a:pt x="131112" y="14645"/>
                  </a:cubicBezTo>
                  <a:cubicBezTo>
                    <a:pt x="131087" y="14671"/>
                    <a:pt x="131061" y="14671"/>
                    <a:pt x="131035" y="14696"/>
                  </a:cubicBezTo>
                  <a:cubicBezTo>
                    <a:pt x="131035" y="14796"/>
                    <a:pt x="130989" y="14834"/>
                    <a:pt x="130908" y="14834"/>
                  </a:cubicBezTo>
                  <a:cubicBezTo>
                    <a:pt x="130907" y="14834"/>
                    <a:pt x="130905" y="14834"/>
                    <a:pt x="130904" y="14834"/>
                  </a:cubicBezTo>
                  <a:lnTo>
                    <a:pt x="130904" y="14834"/>
                  </a:lnTo>
                  <a:cubicBezTo>
                    <a:pt x="130961" y="14489"/>
                    <a:pt x="130996" y="13970"/>
                    <a:pt x="131029" y="13970"/>
                  </a:cubicBezTo>
                  <a:close/>
                  <a:moveTo>
                    <a:pt x="166735" y="14568"/>
                  </a:moveTo>
                  <a:cubicBezTo>
                    <a:pt x="166838" y="14568"/>
                    <a:pt x="166915" y="14619"/>
                    <a:pt x="166941" y="14722"/>
                  </a:cubicBezTo>
                  <a:cubicBezTo>
                    <a:pt x="166941" y="14774"/>
                    <a:pt x="166915" y="14825"/>
                    <a:pt x="166760" y="14851"/>
                  </a:cubicBezTo>
                  <a:lnTo>
                    <a:pt x="166735" y="14851"/>
                  </a:lnTo>
                  <a:cubicBezTo>
                    <a:pt x="166683" y="14851"/>
                    <a:pt x="166683" y="14799"/>
                    <a:pt x="166632" y="14799"/>
                  </a:cubicBezTo>
                  <a:lnTo>
                    <a:pt x="166580" y="14825"/>
                  </a:lnTo>
                  <a:cubicBezTo>
                    <a:pt x="166566" y="14831"/>
                    <a:pt x="166554" y="14833"/>
                    <a:pt x="166543" y="14833"/>
                  </a:cubicBezTo>
                  <a:cubicBezTo>
                    <a:pt x="166458" y="14833"/>
                    <a:pt x="166486" y="14668"/>
                    <a:pt x="166555" y="14645"/>
                  </a:cubicBezTo>
                  <a:cubicBezTo>
                    <a:pt x="166606" y="14619"/>
                    <a:pt x="166683" y="14593"/>
                    <a:pt x="166735" y="14568"/>
                  </a:cubicBezTo>
                  <a:close/>
                  <a:moveTo>
                    <a:pt x="3066" y="14516"/>
                  </a:moveTo>
                  <a:cubicBezTo>
                    <a:pt x="3095" y="14516"/>
                    <a:pt x="3127" y="14542"/>
                    <a:pt x="3192" y="14593"/>
                  </a:cubicBezTo>
                  <a:cubicBezTo>
                    <a:pt x="3295" y="14748"/>
                    <a:pt x="3295" y="14748"/>
                    <a:pt x="3114" y="14825"/>
                  </a:cubicBezTo>
                  <a:cubicBezTo>
                    <a:pt x="3063" y="14876"/>
                    <a:pt x="2992" y="14902"/>
                    <a:pt x="2918" y="14902"/>
                  </a:cubicBezTo>
                  <a:cubicBezTo>
                    <a:pt x="2844" y="14902"/>
                    <a:pt x="2767" y="14876"/>
                    <a:pt x="2703" y="14825"/>
                  </a:cubicBezTo>
                  <a:cubicBezTo>
                    <a:pt x="2625" y="14774"/>
                    <a:pt x="2625" y="14722"/>
                    <a:pt x="2703" y="14671"/>
                  </a:cubicBezTo>
                  <a:cubicBezTo>
                    <a:pt x="2780" y="14619"/>
                    <a:pt x="2857" y="14593"/>
                    <a:pt x="2960" y="14593"/>
                  </a:cubicBezTo>
                  <a:cubicBezTo>
                    <a:pt x="3011" y="14542"/>
                    <a:pt x="3037" y="14516"/>
                    <a:pt x="3066" y="14516"/>
                  </a:cubicBezTo>
                  <a:close/>
                  <a:moveTo>
                    <a:pt x="165231" y="14712"/>
                  </a:moveTo>
                  <a:cubicBezTo>
                    <a:pt x="165242" y="14712"/>
                    <a:pt x="165254" y="14715"/>
                    <a:pt x="165268" y="14722"/>
                  </a:cubicBezTo>
                  <a:cubicBezTo>
                    <a:pt x="165319" y="14774"/>
                    <a:pt x="165268" y="14825"/>
                    <a:pt x="165242" y="14851"/>
                  </a:cubicBezTo>
                  <a:cubicBezTo>
                    <a:pt x="165210" y="14883"/>
                    <a:pt x="165188" y="14905"/>
                    <a:pt x="165164" y="14905"/>
                  </a:cubicBezTo>
                  <a:cubicBezTo>
                    <a:pt x="165149" y="14905"/>
                    <a:pt x="165133" y="14896"/>
                    <a:pt x="165113" y="14876"/>
                  </a:cubicBezTo>
                  <a:cubicBezTo>
                    <a:pt x="165062" y="14825"/>
                    <a:pt x="165113" y="14799"/>
                    <a:pt x="165139" y="14774"/>
                  </a:cubicBezTo>
                  <a:cubicBezTo>
                    <a:pt x="165177" y="14736"/>
                    <a:pt x="165200" y="14712"/>
                    <a:pt x="165231" y="14712"/>
                  </a:cubicBezTo>
                  <a:close/>
                  <a:moveTo>
                    <a:pt x="901" y="14748"/>
                  </a:moveTo>
                  <a:cubicBezTo>
                    <a:pt x="991" y="14770"/>
                    <a:pt x="1002" y="14911"/>
                    <a:pt x="952" y="14911"/>
                  </a:cubicBezTo>
                  <a:cubicBezTo>
                    <a:pt x="945" y="14911"/>
                    <a:pt x="936" y="14909"/>
                    <a:pt x="927" y="14902"/>
                  </a:cubicBezTo>
                  <a:cubicBezTo>
                    <a:pt x="875" y="14851"/>
                    <a:pt x="746" y="14902"/>
                    <a:pt x="772" y="14825"/>
                  </a:cubicBezTo>
                  <a:cubicBezTo>
                    <a:pt x="772" y="14799"/>
                    <a:pt x="798" y="14774"/>
                    <a:pt x="849" y="14748"/>
                  </a:cubicBezTo>
                  <a:close/>
                  <a:moveTo>
                    <a:pt x="1934" y="14182"/>
                  </a:moveTo>
                  <a:cubicBezTo>
                    <a:pt x="2020" y="14182"/>
                    <a:pt x="2111" y="14207"/>
                    <a:pt x="2188" y="14259"/>
                  </a:cubicBezTo>
                  <a:cubicBezTo>
                    <a:pt x="2188" y="14285"/>
                    <a:pt x="2214" y="14336"/>
                    <a:pt x="2239" y="14362"/>
                  </a:cubicBezTo>
                  <a:cubicBezTo>
                    <a:pt x="2239" y="14362"/>
                    <a:pt x="2239" y="14387"/>
                    <a:pt x="2239" y="14387"/>
                  </a:cubicBezTo>
                  <a:lnTo>
                    <a:pt x="2239" y="14413"/>
                  </a:lnTo>
                  <a:cubicBezTo>
                    <a:pt x="2212" y="14481"/>
                    <a:pt x="2192" y="14513"/>
                    <a:pt x="2157" y="14513"/>
                  </a:cubicBezTo>
                  <a:cubicBezTo>
                    <a:pt x="2125" y="14513"/>
                    <a:pt x="2081" y="14488"/>
                    <a:pt x="2008" y="14439"/>
                  </a:cubicBezTo>
                  <a:lnTo>
                    <a:pt x="1930" y="14465"/>
                  </a:lnTo>
                  <a:cubicBezTo>
                    <a:pt x="1930" y="14516"/>
                    <a:pt x="1905" y="14568"/>
                    <a:pt x="1853" y="14593"/>
                  </a:cubicBezTo>
                  <a:cubicBezTo>
                    <a:pt x="1853" y="14671"/>
                    <a:pt x="1776" y="14748"/>
                    <a:pt x="1699" y="14748"/>
                  </a:cubicBezTo>
                  <a:lnTo>
                    <a:pt x="1622" y="14825"/>
                  </a:lnTo>
                  <a:cubicBezTo>
                    <a:pt x="1596" y="14876"/>
                    <a:pt x="1519" y="14902"/>
                    <a:pt x="1467" y="14902"/>
                  </a:cubicBezTo>
                  <a:cubicBezTo>
                    <a:pt x="1437" y="14993"/>
                    <a:pt x="1424" y="15030"/>
                    <a:pt x="1399" y="15030"/>
                  </a:cubicBezTo>
                  <a:cubicBezTo>
                    <a:pt x="1380" y="15030"/>
                    <a:pt x="1355" y="15011"/>
                    <a:pt x="1313" y="14979"/>
                  </a:cubicBezTo>
                  <a:cubicBezTo>
                    <a:pt x="1184" y="14902"/>
                    <a:pt x="1235" y="14876"/>
                    <a:pt x="1313" y="14799"/>
                  </a:cubicBezTo>
                  <a:lnTo>
                    <a:pt x="1364" y="14722"/>
                  </a:lnTo>
                  <a:cubicBezTo>
                    <a:pt x="1416" y="14696"/>
                    <a:pt x="1467" y="14671"/>
                    <a:pt x="1544" y="14645"/>
                  </a:cubicBezTo>
                  <a:cubicBezTo>
                    <a:pt x="1544" y="14542"/>
                    <a:pt x="1519" y="14413"/>
                    <a:pt x="1622" y="14336"/>
                  </a:cubicBezTo>
                  <a:lnTo>
                    <a:pt x="1699" y="14259"/>
                  </a:lnTo>
                  <a:cubicBezTo>
                    <a:pt x="1763" y="14207"/>
                    <a:pt x="1847" y="14182"/>
                    <a:pt x="1934" y="14182"/>
                  </a:cubicBezTo>
                  <a:close/>
                  <a:moveTo>
                    <a:pt x="253602" y="15031"/>
                  </a:moveTo>
                  <a:cubicBezTo>
                    <a:pt x="253602" y="15031"/>
                    <a:pt x="253602" y="15031"/>
                    <a:pt x="253602" y="15031"/>
                  </a:cubicBezTo>
                  <a:cubicBezTo>
                    <a:pt x="253602" y="15031"/>
                    <a:pt x="253602" y="15031"/>
                    <a:pt x="253602" y="15031"/>
                  </a:cubicBezTo>
                  <a:close/>
                  <a:moveTo>
                    <a:pt x="44936" y="14233"/>
                  </a:moveTo>
                  <a:cubicBezTo>
                    <a:pt x="44952" y="14233"/>
                    <a:pt x="44965" y="14259"/>
                    <a:pt x="44991" y="14310"/>
                  </a:cubicBezTo>
                  <a:cubicBezTo>
                    <a:pt x="45068" y="14387"/>
                    <a:pt x="45068" y="14387"/>
                    <a:pt x="45017" y="14490"/>
                  </a:cubicBezTo>
                  <a:lnTo>
                    <a:pt x="44991" y="14619"/>
                  </a:lnTo>
                  <a:cubicBezTo>
                    <a:pt x="44965" y="14774"/>
                    <a:pt x="44811" y="14876"/>
                    <a:pt x="44862" y="15031"/>
                  </a:cubicBezTo>
                  <a:lnTo>
                    <a:pt x="44862" y="15185"/>
                  </a:lnTo>
                  <a:cubicBezTo>
                    <a:pt x="44821" y="15227"/>
                    <a:pt x="44792" y="15247"/>
                    <a:pt x="44771" y="15247"/>
                  </a:cubicBezTo>
                  <a:cubicBezTo>
                    <a:pt x="44739" y="15247"/>
                    <a:pt x="44723" y="15201"/>
                    <a:pt x="44708" y="15108"/>
                  </a:cubicBezTo>
                  <a:lnTo>
                    <a:pt x="44708" y="15057"/>
                  </a:lnTo>
                  <a:cubicBezTo>
                    <a:pt x="44631" y="15031"/>
                    <a:pt x="44605" y="14954"/>
                    <a:pt x="44631" y="14902"/>
                  </a:cubicBezTo>
                  <a:cubicBezTo>
                    <a:pt x="44682" y="14696"/>
                    <a:pt x="44759" y="14490"/>
                    <a:pt x="44862" y="14310"/>
                  </a:cubicBezTo>
                  <a:cubicBezTo>
                    <a:pt x="44901" y="14259"/>
                    <a:pt x="44920" y="14233"/>
                    <a:pt x="44936" y="14233"/>
                  </a:cubicBezTo>
                  <a:close/>
                  <a:moveTo>
                    <a:pt x="284901" y="107"/>
                  </a:moveTo>
                  <a:lnTo>
                    <a:pt x="284901" y="107"/>
                  </a:lnTo>
                  <a:cubicBezTo>
                    <a:pt x="284894" y="156"/>
                    <a:pt x="284871" y="202"/>
                    <a:pt x="284798" y="232"/>
                  </a:cubicBezTo>
                  <a:lnTo>
                    <a:pt x="284669" y="257"/>
                  </a:lnTo>
                  <a:cubicBezTo>
                    <a:pt x="284618" y="283"/>
                    <a:pt x="284566" y="309"/>
                    <a:pt x="284515" y="309"/>
                  </a:cubicBezTo>
                  <a:lnTo>
                    <a:pt x="284437" y="309"/>
                  </a:lnTo>
                  <a:cubicBezTo>
                    <a:pt x="284360" y="309"/>
                    <a:pt x="284309" y="283"/>
                    <a:pt x="284257" y="257"/>
                  </a:cubicBezTo>
                  <a:lnTo>
                    <a:pt x="284231" y="257"/>
                  </a:lnTo>
                  <a:lnTo>
                    <a:pt x="284206" y="232"/>
                  </a:lnTo>
                  <a:cubicBezTo>
                    <a:pt x="284158" y="232"/>
                    <a:pt x="284133" y="495"/>
                    <a:pt x="284109" y="495"/>
                  </a:cubicBezTo>
                  <a:cubicBezTo>
                    <a:pt x="284107" y="495"/>
                    <a:pt x="284105" y="493"/>
                    <a:pt x="284103" y="489"/>
                  </a:cubicBezTo>
                  <a:lnTo>
                    <a:pt x="283974" y="489"/>
                  </a:lnTo>
                  <a:cubicBezTo>
                    <a:pt x="283958" y="477"/>
                    <a:pt x="283943" y="472"/>
                    <a:pt x="283928" y="472"/>
                  </a:cubicBezTo>
                  <a:cubicBezTo>
                    <a:pt x="283845" y="472"/>
                    <a:pt x="283770" y="626"/>
                    <a:pt x="283639" y="669"/>
                  </a:cubicBezTo>
                  <a:cubicBezTo>
                    <a:pt x="283615" y="669"/>
                    <a:pt x="283566" y="954"/>
                    <a:pt x="283540" y="954"/>
                  </a:cubicBezTo>
                  <a:cubicBezTo>
                    <a:pt x="283539" y="954"/>
                    <a:pt x="283538" y="953"/>
                    <a:pt x="283536" y="952"/>
                  </a:cubicBezTo>
                  <a:cubicBezTo>
                    <a:pt x="283459" y="860"/>
                    <a:pt x="283364" y="841"/>
                    <a:pt x="283266" y="841"/>
                  </a:cubicBezTo>
                  <a:cubicBezTo>
                    <a:pt x="283201" y="841"/>
                    <a:pt x="283135" y="849"/>
                    <a:pt x="283073" y="849"/>
                  </a:cubicBezTo>
                  <a:cubicBezTo>
                    <a:pt x="283073" y="894"/>
                    <a:pt x="283112" y="957"/>
                    <a:pt x="283039" y="957"/>
                  </a:cubicBezTo>
                  <a:cubicBezTo>
                    <a:pt x="283028" y="957"/>
                    <a:pt x="283014" y="956"/>
                    <a:pt x="282996" y="952"/>
                  </a:cubicBezTo>
                  <a:cubicBezTo>
                    <a:pt x="282893" y="952"/>
                    <a:pt x="282816" y="875"/>
                    <a:pt x="282764" y="798"/>
                  </a:cubicBezTo>
                  <a:cubicBezTo>
                    <a:pt x="282739" y="721"/>
                    <a:pt x="282764" y="695"/>
                    <a:pt x="282842" y="695"/>
                  </a:cubicBezTo>
                  <a:cubicBezTo>
                    <a:pt x="282945" y="695"/>
                    <a:pt x="283047" y="721"/>
                    <a:pt x="283125" y="746"/>
                  </a:cubicBezTo>
                  <a:cubicBezTo>
                    <a:pt x="283139" y="751"/>
                    <a:pt x="283151" y="753"/>
                    <a:pt x="283162" y="753"/>
                  </a:cubicBezTo>
                  <a:cubicBezTo>
                    <a:pt x="283210" y="753"/>
                    <a:pt x="283228" y="711"/>
                    <a:pt x="283228" y="669"/>
                  </a:cubicBezTo>
                  <a:cubicBezTo>
                    <a:pt x="283202" y="618"/>
                    <a:pt x="283150" y="592"/>
                    <a:pt x="283073" y="592"/>
                  </a:cubicBezTo>
                  <a:cubicBezTo>
                    <a:pt x="282945" y="592"/>
                    <a:pt x="282790" y="566"/>
                    <a:pt x="282661" y="540"/>
                  </a:cubicBezTo>
                  <a:lnTo>
                    <a:pt x="281915" y="489"/>
                  </a:lnTo>
                  <a:lnTo>
                    <a:pt x="281812" y="643"/>
                  </a:lnTo>
                  <a:cubicBezTo>
                    <a:pt x="281838" y="669"/>
                    <a:pt x="281838" y="695"/>
                    <a:pt x="281812" y="721"/>
                  </a:cubicBezTo>
                  <a:cubicBezTo>
                    <a:pt x="281761" y="824"/>
                    <a:pt x="281632" y="875"/>
                    <a:pt x="281529" y="901"/>
                  </a:cubicBezTo>
                  <a:cubicBezTo>
                    <a:pt x="281503" y="939"/>
                    <a:pt x="281477" y="959"/>
                    <a:pt x="281448" y="959"/>
                  </a:cubicBezTo>
                  <a:cubicBezTo>
                    <a:pt x="281419" y="959"/>
                    <a:pt x="281387" y="939"/>
                    <a:pt x="281349" y="901"/>
                  </a:cubicBezTo>
                  <a:cubicBezTo>
                    <a:pt x="281323" y="888"/>
                    <a:pt x="281291" y="882"/>
                    <a:pt x="281259" y="882"/>
                  </a:cubicBezTo>
                  <a:cubicBezTo>
                    <a:pt x="281226" y="882"/>
                    <a:pt x="281194" y="888"/>
                    <a:pt x="281169" y="901"/>
                  </a:cubicBezTo>
                  <a:cubicBezTo>
                    <a:pt x="281138" y="907"/>
                    <a:pt x="281108" y="910"/>
                    <a:pt x="281078" y="910"/>
                  </a:cubicBezTo>
                  <a:cubicBezTo>
                    <a:pt x="280981" y="910"/>
                    <a:pt x="280887" y="877"/>
                    <a:pt x="280808" y="798"/>
                  </a:cubicBezTo>
                  <a:cubicBezTo>
                    <a:pt x="280731" y="798"/>
                    <a:pt x="280705" y="695"/>
                    <a:pt x="280654" y="669"/>
                  </a:cubicBezTo>
                  <a:lnTo>
                    <a:pt x="280474" y="592"/>
                  </a:lnTo>
                  <a:cubicBezTo>
                    <a:pt x="280474" y="618"/>
                    <a:pt x="280422" y="643"/>
                    <a:pt x="280422" y="669"/>
                  </a:cubicBezTo>
                  <a:cubicBezTo>
                    <a:pt x="280422" y="746"/>
                    <a:pt x="280345" y="824"/>
                    <a:pt x="280268" y="824"/>
                  </a:cubicBezTo>
                  <a:cubicBezTo>
                    <a:pt x="280245" y="827"/>
                    <a:pt x="280224" y="828"/>
                    <a:pt x="280204" y="828"/>
                  </a:cubicBezTo>
                  <a:cubicBezTo>
                    <a:pt x="280070" y="828"/>
                    <a:pt x="280014" y="753"/>
                    <a:pt x="280036" y="618"/>
                  </a:cubicBezTo>
                  <a:cubicBezTo>
                    <a:pt x="280036" y="618"/>
                    <a:pt x="280088" y="592"/>
                    <a:pt x="280088" y="592"/>
                  </a:cubicBezTo>
                  <a:lnTo>
                    <a:pt x="280088" y="515"/>
                  </a:lnTo>
                  <a:cubicBezTo>
                    <a:pt x="280010" y="463"/>
                    <a:pt x="279933" y="412"/>
                    <a:pt x="279830" y="386"/>
                  </a:cubicBezTo>
                  <a:cubicBezTo>
                    <a:pt x="279753" y="386"/>
                    <a:pt x="279650" y="360"/>
                    <a:pt x="279573" y="360"/>
                  </a:cubicBezTo>
                  <a:cubicBezTo>
                    <a:pt x="279496" y="360"/>
                    <a:pt x="279444" y="283"/>
                    <a:pt x="279470" y="232"/>
                  </a:cubicBezTo>
                  <a:cubicBezTo>
                    <a:pt x="279457" y="206"/>
                    <a:pt x="279444" y="193"/>
                    <a:pt x="279431" y="193"/>
                  </a:cubicBezTo>
                  <a:cubicBezTo>
                    <a:pt x="279418" y="193"/>
                    <a:pt x="279405" y="206"/>
                    <a:pt x="279393" y="232"/>
                  </a:cubicBezTo>
                  <a:cubicBezTo>
                    <a:pt x="279372" y="274"/>
                    <a:pt x="279316" y="316"/>
                    <a:pt x="279269" y="316"/>
                  </a:cubicBezTo>
                  <a:cubicBezTo>
                    <a:pt x="279258" y="316"/>
                    <a:pt x="279248" y="314"/>
                    <a:pt x="279238" y="309"/>
                  </a:cubicBezTo>
                  <a:cubicBezTo>
                    <a:pt x="279199" y="285"/>
                    <a:pt x="279165" y="276"/>
                    <a:pt x="279133" y="276"/>
                  </a:cubicBezTo>
                  <a:cubicBezTo>
                    <a:pt x="279060" y="276"/>
                    <a:pt x="279001" y="324"/>
                    <a:pt x="278929" y="360"/>
                  </a:cubicBezTo>
                  <a:cubicBezTo>
                    <a:pt x="278929" y="412"/>
                    <a:pt x="278904" y="489"/>
                    <a:pt x="279007" y="515"/>
                  </a:cubicBezTo>
                  <a:lnTo>
                    <a:pt x="279007" y="566"/>
                  </a:lnTo>
                  <a:cubicBezTo>
                    <a:pt x="279007" y="592"/>
                    <a:pt x="279007" y="669"/>
                    <a:pt x="279032" y="721"/>
                  </a:cubicBezTo>
                  <a:cubicBezTo>
                    <a:pt x="279032" y="763"/>
                    <a:pt x="278998" y="805"/>
                    <a:pt x="278943" y="805"/>
                  </a:cubicBezTo>
                  <a:cubicBezTo>
                    <a:pt x="278931" y="805"/>
                    <a:pt x="278918" y="803"/>
                    <a:pt x="278904" y="798"/>
                  </a:cubicBezTo>
                  <a:cubicBezTo>
                    <a:pt x="278852" y="772"/>
                    <a:pt x="278801" y="746"/>
                    <a:pt x="278775" y="695"/>
                  </a:cubicBezTo>
                  <a:cubicBezTo>
                    <a:pt x="278702" y="731"/>
                    <a:pt x="278626" y="748"/>
                    <a:pt x="278552" y="748"/>
                  </a:cubicBezTo>
                  <a:cubicBezTo>
                    <a:pt x="278418" y="748"/>
                    <a:pt x="278292" y="692"/>
                    <a:pt x="278209" y="592"/>
                  </a:cubicBezTo>
                  <a:cubicBezTo>
                    <a:pt x="278146" y="576"/>
                    <a:pt x="278093" y="551"/>
                    <a:pt x="278038" y="551"/>
                  </a:cubicBezTo>
                  <a:cubicBezTo>
                    <a:pt x="278002" y="551"/>
                    <a:pt x="277966" y="562"/>
                    <a:pt x="277925" y="592"/>
                  </a:cubicBezTo>
                  <a:cubicBezTo>
                    <a:pt x="277900" y="626"/>
                    <a:pt x="277880" y="638"/>
                    <a:pt x="277863" y="638"/>
                  </a:cubicBezTo>
                  <a:cubicBezTo>
                    <a:pt x="277828" y="638"/>
                    <a:pt x="277805" y="592"/>
                    <a:pt x="277771" y="592"/>
                  </a:cubicBezTo>
                  <a:cubicBezTo>
                    <a:pt x="277694" y="566"/>
                    <a:pt x="277617" y="515"/>
                    <a:pt x="277514" y="489"/>
                  </a:cubicBezTo>
                  <a:cubicBezTo>
                    <a:pt x="277514" y="529"/>
                    <a:pt x="277514" y="583"/>
                    <a:pt x="277467" y="583"/>
                  </a:cubicBezTo>
                  <a:cubicBezTo>
                    <a:pt x="277453" y="583"/>
                    <a:pt x="277435" y="578"/>
                    <a:pt x="277411" y="566"/>
                  </a:cubicBezTo>
                  <a:cubicBezTo>
                    <a:pt x="277385" y="515"/>
                    <a:pt x="277359" y="489"/>
                    <a:pt x="277333" y="438"/>
                  </a:cubicBezTo>
                  <a:cubicBezTo>
                    <a:pt x="277295" y="386"/>
                    <a:pt x="277237" y="360"/>
                    <a:pt x="277182" y="360"/>
                  </a:cubicBezTo>
                  <a:cubicBezTo>
                    <a:pt x="277128" y="360"/>
                    <a:pt x="277076" y="386"/>
                    <a:pt x="277050" y="438"/>
                  </a:cubicBezTo>
                  <a:cubicBezTo>
                    <a:pt x="277043" y="444"/>
                    <a:pt x="277035" y="448"/>
                    <a:pt x="277026" y="448"/>
                  </a:cubicBezTo>
                  <a:cubicBezTo>
                    <a:pt x="277001" y="448"/>
                    <a:pt x="276973" y="424"/>
                    <a:pt x="276973" y="386"/>
                  </a:cubicBezTo>
                  <a:lnTo>
                    <a:pt x="276793" y="257"/>
                  </a:lnTo>
                  <a:cubicBezTo>
                    <a:pt x="276701" y="257"/>
                    <a:pt x="276630" y="339"/>
                    <a:pt x="276525" y="339"/>
                  </a:cubicBezTo>
                  <a:cubicBezTo>
                    <a:pt x="276512" y="339"/>
                    <a:pt x="276498" y="337"/>
                    <a:pt x="276484" y="335"/>
                  </a:cubicBezTo>
                  <a:cubicBezTo>
                    <a:pt x="276437" y="443"/>
                    <a:pt x="276419" y="487"/>
                    <a:pt x="276389" y="487"/>
                  </a:cubicBezTo>
                  <a:cubicBezTo>
                    <a:pt x="276369" y="487"/>
                    <a:pt x="276345" y="468"/>
                    <a:pt x="276304" y="438"/>
                  </a:cubicBezTo>
                  <a:cubicBezTo>
                    <a:pt x="276256" y="390"/>
                    <a:pt x="276203" y="370"/>
                    <a:pt x="276146" y="370"/>
                  </a:cubicBezTo>
                  <a:cubicBezTo>
                    <a:pt x="276081" y="370"/>
                    <a:pt x="276012" y="396"/>
                    <a:pt x="275944" y="438"/>
                  </a:cubicBezTo>
                  <a:lnTo>
                    <a:pt x="275789" y="592"/>
                  </a:lnTo>
                  <a:lnTo>
                    <a:pt x="275738" y="643"/>
                  </a:lnTo>
                  <a:cubicBezTo>
                    <a:pt x="275712" y="669"/>
                    <a:pt x="275712" y="695"/>
                    <a:pt x="275686" y="721"/>
                  </a:cubicBezTo>
                  <a:cubicBezTo>
                    <a:pt x="275660" y="824"/>
                    <a:pt x="275686" y="849"/>
                    <a:pt x="275815" y="849"/>
                  </a:cubicBezTo>
                  <a:lnTo>
                    <a:pt x="275944" y="798"/>
                  </a:lnTo>
                  <a:cubicBezTo>
                    <a:pt x="275978" y="798"/>
                    <a:pt x="276018" y="795"/>
                    <a:pt x="276056" y="795"/>
                  </a:cubicBezTo>
                  <a:cubicBezTo>
                    <a:pt x="276132" y="795"/>
                    <a:pt x="276201" y="806"/>
                    <a:pt x="276201" y="875"/>
                  </a:cubicBezTo>
                  <a:cubicBezTo>
                    <a:pt x="276175" y="901"/>
                    <a:pt x="276150" y="927"/>
                    <a:pt x="276124" y="952"/>
                  </a:cubicBezTo>
                  <a:cubicBezTo>
                    <a:pt x="276093" y="1015"/>
                    <a:pt x="276033" y="1049"/>
                    <a:pt x="275968" y="1049"/>
                  </a:cubicBezTo>
                  <a:cubicBezTo>
                    <a:pt x="275926" y="1049"/>
                    <a:pt x="275881" y="1034"/>
                    <a:pt x="275841" y="1004"/>
                  </a:cubicBezTo>
                  <a:cubicBezTo>
                    <a:pt x="275803" y="985"/>
                    <a:pt x="275770" y="977"/>
                    <a:pt x="275740" y="977"/>
                  </a:cubicBezTo>
                  <a:cubicBezTo>
                    <a:pt x="275647" y="977"/>
                    <a:pt x="275584" y="1055"/>
                    <a:pt x="275506" y="1132"/>
                  </a:cubicBezTo>
                  <a:lnTo>
                    <a:pt x="275326" y="978"/>
                  </a:lnTo>
                  <a:cubicBezTo>
                    <a:pt x="275259" y="1000"/>
                    <a:pt x="275212" y="1060"/>
                    <a:pt x="275151" y="1060"/>
                  </a:cubicBezTo>
                  <a:cubicBezTo>
                    <a:pt x="275141" y="1060"/>
                    <a:pt x="275131" y="1059"/>
                    <a:pt x="275120" y="1055"/>
                  </a:cubicBezTo>
                  <a:lnTo>
                    <a:pt x="275120" y="1055"/>
                  </a:lnTo>
                  <a:cubicBezTo>
                    <a:pt x="275120" y="1081"/>
                    <a:pt x="275146" y="1107"/>
                    <a:pt x="275146" y="1132"/>
                  </a:cubicBezTo>
                  <a:cubicBezTo>
                    <a:pt x="275197" y="1210"/>
                    <a:pt x="275249" y="1338"/>
                    <a:pt x="275146" y="1390"/>
                  </a:cubicBezTo>
                  <a:cubicBezTo>
                    <a:pt x="275129" y="1398"/>
                    <a:pt x="275114" y="1402"/>
                    <a:pt x="275101" y="1402"/>
                  </a:cubicBezTo>
                  <a:cubicBezTo>
                    <a:pt x="275033" y="1402"/>
                    <a:pt x="275005" y="1304"/>
                    <a:pt x="274940" y="1261"/>
                  </a:cubicBezTo>
                  <a:cubicBezTo>
                    <a:pt x="274888" y="1235"/>
                    <a:pt x="274837" y="1184"/>
                    <a:pt x="274811" y="1132"/>
                  </a:cubicBezTo>
                  <a:cubicBezTo>
                    <a:pt x="274688" y="1132"/>
                    <a:pt x="274564" y="1067"/>
                    <a:pt x="274440" y="1067"/>
                  </a:cubicBezTo>
                  <a:cubicBezTo>
                    <a:pt x="274410" y="1067"/>
                    <a:pt x="274379" y="1071"/>
                    <a:pt x="274348" y="1081"/>
                  </a:cubicBezTo>
                  <a:cubicBezTo>
                    <a:pt x="274348" y="1150"/>
                    <a:pt x="274389" y="1239"/>
                    <a:pt x="274306" y="1239"/>
                  </a:cubicBezTo>
                  <a:cubicBezTo>
                    <a:pt x="274296" y="1239"/>
                    <a:pt x="274284" y="1238"/>
                    <a:pt x="274271" y="1235"/>
                  </a:cubicBezTo>
                  <a:cubicBezTo>
                    <a:pt x="274219" y="1223"/>
                    <a:pt x="274168" y="1216"/>
                    <a:pt x="274116" y="1216"/>
                  </a:cubicBezTo>
                  <a:cubicBezTo>
                    <a:pt x="274065" y="1216"/>
                    <a:pt x="274013" y="1223"/>
                    <a:pt x="273962" y="1235"/>
                  </a:cubicBezTo>
                  <a:cubicBezTo>
                    <a:pt x="273947" y="1240"/>
                    <a:pt x="273934" y="1242"/>
                    <a:pt x="273922" y="1242"/>
                  </a:cubicBezTo>
                  <a:cubicBezTo>
                    <a:pt x="273873" y="1242"/>
                    <a:pt x="273844" y="1205"/>
                    <a:pt x="273782" y="1184"/>
                  </a:cubicBezTo>
                  <a:cubicBezTo>
                    <a:pt x="273756" y="1184"/>
                    <a:pt x="273704" y="1184"/>
                    <a:pt x="273679" y="1210"/>
                  </a:cubicBezTo>
                  <a:cubicBezTo>
                    <a:pt x="273644" y="1233"/>
                    <a:pt x="273599" y="1246"/>
                    <a:pt x="273553" y="1246"/>
                  </a:cubicBezTo>
                  <a:cubicBezTo>
                    <a:pt x="273496" y="1246"/>
                    <a:pt x="273438" y="1226"/>
                    <a:pt x="273395" y="1184"/>
                  </a:cubicBezTo>
                  <a:lnTo>
                    <a:pt x="273318" y="1184"/>
                  </a:lnTo>
                  <a:cubicBezTo>
                    <a:pt x="273261" y="1222"/>
                    <a:pt x="273218" y="1289"/>
                    <a:pt x="273146" y="1289"/>
                  </a:cubicBezTo>
                  <a:cubicBezTo>
                    <a:pt x="273122" y="1289"/>
                    <a:pt x="273094" y="1281"/>
                    <a:pt x="273061" y="1261"/>
                  </a:cubicBezTo>
                  <a:cubicBezTo>
                    <a:pt x="273035" y="1261"/>
                    <a:pt x="272984" y="1261"/>
                    <a:pt x="272984" y="1313"/>
                  </a:cubicBezTo>
                  <a:cubicBezTo>
                    <a:pt x="273028" y="1430"/>
                    <a:pt x="273005" y="1456"/>
                    <a:pt x="272958" y="1456"/>
                  </a:cubicBezTo>
                  <a:cubicBezTo>
                    <a:pt x="272922" y="1456"/>
                    <a:pt x="272873" y="1441"/>
                    <a:pt x="272829" y="1441"/>
                  </a:cubicBezTo>
                  <a:cubicBezTo>
                    <a:pt x="272803" y="1441"/>
                    <a:pt x="272772" y="1444"/>
                    <a:pt x="272739" y="1444"/>
                  </a:cubicBezTo>
                  <a:cubicBezTo>
                    <a:pt x="272672" y="1444"/>
                    <a:pt x="272598" y="1433"/>
                    <a:pt x="272546" y="1364"/>
                  </a:cubicBezTo>
                  <a:cubicBezTo>
                    <a:pt x="272473" y="1262"/>
                    <a:pt x="272433" y="1217"/>
                    <a:pt x="272384" y="1217"/>
                  </a:cubicBezTo>
                  <a:cubicBezTo>
                    <a:pt x="272346" y="1217"/>
                    <a:pt x="272304" y="1243"/>
                    <a:pt x="272237" y="1287"/>
                  </a:cubicBezTo>
                  <a:cubicBezTo>
                    <a:pt x="272263" y="1364"/>
                    <a:pt x="272263" y="1364"/>
                    <a:pt x="272134" y="1364"/>
                  </a:cubicBezTo>
                  <a:cubicBezTo>
                    <a:pt x="272057" y="1364"/>
                    <a:pt x="271980" y="1364"/>
                    <a:pt x="271928" y="1416"/>
                  </a:cubicBezTo>
                  <a:cubicBezTo>
                    <a:pt x="271893" y="1451"/>
                    <a:pt x="271869" y="1500"/>
                    <a:pt x="271832" y="1500"/>
                  </a:cubicBezTo>
                  <a:cubicBezTo>
                    <a:pt x="271816" y="1500"/>
                    <a:pt x="271797" y="1491"/>
                    <a:pt x="271774" y="1467"/>
                  </a:cubicBezTo>
                  <a:cubicBezTo>
                    <a:pt x="271722" y="1390"/>
                    <a:pt x="271825" y="1364"/>
                    <a:pt x="271825" y="1287"/>
                  </a:cubicBezTo>
                  <a:cubicBezTo>
                    <a:pt x="271697" y="1287"/>
                    <a:pt x="271568" y="1313"/>
                    <a:pt x="271620" y="1493"/>
                  </a:cubicBezTo>
                  <a:cubicBezTo>
                    <a:pt x="271620" y="1493"/>
                    <a:pt x="271542" y="1519"/>
                    <a:pt x="271517" y="1544"/>
                  </a:cubicBezTo>
                  <a:cubicBezTo>
                    <a:pt x="271478" y="1583"/>
                    <a:pt x="271420" y="1602"/>
                    <a:pt x="271362" y="1602"/>
                  </a:cubicBezTo>
                  <a:cubicBezTo>
                    <a:pt x="271304" y="1602"/>
                    <a:pt x="271246" y="1583"/>
                    <a:pt x="271208" y="1544"/>
                  </a:cubicBezTo>
                  <a:lnTo>
                    <a:pt x="270899" y="1544"/>
                  </a:lnTo>
                  <a:cubicBezTo>
                    <a:pt x="270841" y="1602"/>
                    <a:pt x="270783" y="1631"/>
                    <a:pt x="270725" y="1631"/>
                  </a:cubicBezTo>
                  <a:cubicBezTo>
                    <a:pt x="270706" y="1631"/>
                    <a:pt x="270686" y="1628"/>
                    <a:pt x="270667" y="1621"/>
                  </a:cubicBezTo>
                  <a:cubicBezTo>
                    <a:pt x="270616" y="1647"/>
                    <a:pt x="270564" y="1673"/>
                    <a:pt x="270538" y="1699"/>
                  </a:cubicBezTo>
                  <a:cubicBezTo>
                    <a:pt x="270487" y="1750"/>
                    <a:pt x="270436" y="1802"/>
                    <a:pt x="270487" y="1930"/>
                  </a:cubicBezTo>
                  <a:cubicBezTo>
                    <a:pt x="270513" y="1956"/>
                    <a:pt x="270513" y="1982"/>
                    <a:pt x="270487" y="2008"/>
                  </a:cubicBezTo>
                  <a:cubicBezTo>
                    <a:pt x="270641" y="2085"/>
                    <a:pt x="270487" y="2213"/>
                    <a:pt x="270564" y="2342"/>
                  </a:cubicBezTo>
                  <a:cubicBezTo>
                    <a:pt x="270587" y="2365"/>
                    <a:pt x="270386" y="2449"/>
                    <a:pt x="270268" y="2449"/>
                  </a:cubicBezTo>
                  <a:cubicBezTo>
                    <a:pt x="270254" y="2449"/>
                    <a:pt x="270241" y="2448"/>
                    <a:pt x="270230" y="2445"/>
                  </a:cubicBezTo>
                  <a:cubicBezTo>
                    <a:pt x="270152" y="2419"/>
                    <a:pt x="270101" y="2394"/>
                    <a:pt x="270024" y="2368"/>
                  </a:cubicBezTo>
                  <a:lnTo>
                    <a:pt x="269638" y="2471"/>
                  </a:lnTo>
                  <a:cubicBezTo>
                    <a:pt x="269533" y="2576"/>
                    <a:pt x="269392" y="2628"/>
                    <a:pt x="269248" y="2628"/>
                  </a:cubicBezTo>
                  <a:cubicBezTo>
                    <a:pt x="269145" y="2628"/>
                    <a:pt x="269039" y="2602"/>
                    <a:pt x="268943" y="2548"/>
                  </a:cubicBezTo>
                  <a:lnTo>
                    <a:pt x="268788" y="2522"/>
                  </a:lnTo>
                  <a:cubicBezTo>
                    <a:pt x="268763" y="2522"/>
                    <a:pt x="268737" y="2497"/>
                    <a:pt x="268711" y="2471"/>
                  </a:cubicBezTo>
                  <a:cubicBezTo>
                    <a:pt x="268557" y="2471"/>
                    <a:pt x="268376" y="2497"/>
                    <a:pt x="268248" y="2574"/>
                  </a:cubicBezTo>
                  <a:cubicBezTo>
                    <a:pt x="268232" y="2620"/>
                    <a:pt x="268198" y="2629"/>
                    <a:pt x="268163" y="2629"/>
                  </a:cubicBezTo>
                  <a:cubicBezTo>
                    <a:pt x="268139" y="2629"/>
                    <a:pt x="268114" y="2625"/>
                    <a:pt x="268093" y="2625"/>
                  </a:cubicBezTo>
                  <a:lnTo>
                    <a:pt x="267939" y="2625"/>
                  </a:lnTo>
                  <a:cubicBezTo>
                    <a:pt x="267862" y="2625"/>
                    <a:pt x="267784" y="2651"/>
                    <a:pt x="267707" y="2677"/>
                  </a:cubicBezTo>
                  <a:cubicBezTo>
                    <a:pt x="267688" y="2696"/>
                    <a:pt x="267660" y="2705"/>
                    <a:pt x="267633" y="2705"/>
                  </a:cubicBezTo>
                  <a:cubicBezTo>
                    <a:pt x="267588" y="2705"/>
                    <a:pt x="267543" y="2683"/>
                    <a:pt x="267527" y="2651"/>
                  </a:cubicBezTo>
                  <a:cubicBezTo>
                    <a:pt x="267482" y="2594"/>
                    <a:pt x="267436" y="2573"/>
                    <a:pt x="267393" y="2573"/>
                  </a:cubicBezTo>
                  <a:cubicBezTo>
                    <a:pt x="267338" y="2573"/>
                    <a:pt x="267287" y="2608"/>
                    <a:pt x="267244" y="2651"/>
                  </a:cubicBezTo>
                  <a:cubicBezTo>
                    <a:pt x="267210" y="2668"/>
                    <a:pt x="267181" y="2674"/>
                    <a:pt x="267155" y="2674"/>
                  </a:cubicBezTo>
                  <a:cubicBezTo>
                    <a:pt x="267104" y="2674"/>
                    <a:pt x="267064" y="2651"/>
                    <a:pt x="267012" y="2651"/>
                  </a:cubicBezTo>
                  <a:lnTo>
                    <a:pt x="266575" y="2600"/>
                  </a:lnTo>
                  <a:cubicBezTo>
                    <a:pt x="266523" y="2574"/>
                    <a:pt x="266498" y="2548"/>
                    <a:pt x="266498" y="2522"/>
                  </a:cubicBezTo>
                  <a:cubicBezTo>
                    <a:pt x="266476" y="2479"/>
                    <a:pt x="266454" y="2463"/>
                    <a:pt x="266432" y="2463"/>
                  </a:cubicBezTo>
                  <a:cubicBezTo>
                    <a:pt x="266403" y="2463"/>
                    <a:pt x="266373" y="2493"/>
                    <a:pt x="266343" y="2522"/>
                  </a:cubicBezTo>
                  <a:cubicBezTo>
                    <a:pt x="266317" y="2548"/>
                    <a:pt x="266292" y="2574"/>
                    <a:pt x="266292" y="2625"/>
                  </a:cubicBezTo>
                  <a:cubicBezTo>
                    <a:pt x="266271" y="2656"/>
                    <a:pt x="266259" y="2666"/>
                    <a:pt x="266250" y="2666"/>
                  </a:cubicBezTo>
                  <a:cubicBezTo>
                    <a:pt x="266236" y="2666"/>
                    <a:pt x="266230" y="2641"/>
                    <a:pt x="266214" y="2625"/>
                  </a:cubicBezTo>
                  <a:cubicBezTo>
                    <a:pt x="266206" y="2608"/>
                    <a:pt x="266197" y="2602"/>
                    <a:pt x="266189" y="2602"/>
                  </a:cubicBezTo>
                  <a:cubicBezTo>
                    <a:pt x="266172" y="2602"/>
                    <a:pt x="266154" y="2625"/>
                    <a:pt x="266137" y="2625"/>
                  </a:cubicBezTo>
                  <a:cubicBezTo>
                    <a:pt x="265983" y="2445"/>
                    <a:pt x="265983" y="2471"/>
                    <a:pt x="265777" y="2445"/>
                  </a:cubicBezTo>
                  <a:cubicBezTo>
                    <a:pt x="265667" y="2445"/>
                    <a:pt x="265575" y="2388"/>
                    <a:pt x="265486" y="2388"/>
                  </a:cubicBezTo>
                  <a:cubicBezTo>
                    <a:pt x="265472" y="2388"/>
                    <a:pt x="265457" y="2390"/>
                    <a:pt x="265442" y="2394"/>
                  </a:cubicBezTo>
                  <a:cubicBezTo>
                    <a:pt x="265431" y="2397"/>
                    <a:pt x="265419" y="2399"/>
                    <a:pt x="265406" y="2399"/>
                  </a:cubicBezTo>
                  <a:cubicBezTo>
                    <a:pt x="265329" y="2399"/>
                    <a:pt x="265222" y="2342"/>
                    <a:pt x="265133" y="2342"/>
                  </a:cubicBezTo>
                  <a:cubicBezTo>
                    <a:pt x="265099" y="2376"/>
                    <a:pt x="265059" y="2385"/>
                    <a:pt x="265017" y="2385"/>
                  </a:cubicBezTo>
                  <a:cubicBezTo>
                    <a:pt x="264975" y="2385"/>
                    <a:pt x="264931" y="2376"/>
                    <a:pt x="264889" y="2376"/>
                  </a:cubicBezTo>
                  <a:cubicBezTo>
                    <a:pt x="264847" y="2376"/>
                    <a:pt x="264807" y="2385"/>
                    <a:pt x="264773" y="2419"/>
                  </a:cubicBezTo>
                  <a:cubicBezTo>
                    <a:pt x="264766" y="2426"/>
                    <a:pt x="264757" y="2429"/>
                    <a:pt x="264748" y="2429"/>
                  </a:cubicBezTo>
                  <a:cubicBezTo>
                    <a:pt x="264723" y="2429"/>
                    <a:pt x="264696" y="2406"/>
                    <a:pt x="264696" y="2368"/>
                  </a:cubicBezTo>
                  <a:cubicBezTo>
                    <a:pt x="264722" y="2316"/>
                    <a:pt x="264567" y="2291"/>
                    <a:pt x="264567" y="2213"/>
                  </a:cubicBezTo>
                  <a:lnTo>
                    <a:pt x="264541" y="2136"/>
                  </a:lnTo>
                  <a:cubicBezTo>
                    <a:pt x="264490" y="2239"/>
                    <a:pt x="264464" y="2316"/>
                    <a:pt x="264413" y="2419"/>
                  </a:cubicBezTo>
                  <a:cubicBezTo>
                    <a:pt x="264387" y="2471"/>
                    <a:pt x="264335" y="2522"/>
                    <a:pt x="264284" y="2522"/>
                  </a:cubicBezTo>
                  <a:cubicBezTo>
                    <a:pt x="264284" y="2574"/>
                    <a:pt x="264284" y="2600"/>
                    <a:pt x="264284" y="2625"/>
                  </a:cubicBezTo>
                  <a:cubicBezTo>
                    <a:pt x="264273" y="2647"/>
                    <a:pt x="264262" y="2655"/>
                    <a:pt x="264251" y="2655"/>
                  </a:cubicBezTo>
                  <a:cubicBezTo>
                    <a:pt x="264237" y="2655"/>
                    <a:pt x="264222" y="2640"/>
                    <a:pt x="264207" y="2625"/>
                  </a:cubicBezTo>
                  <a:lnTo>
                    <a:pt x="264155" y="2625"/>
                  </a:lnTo>
                  <a:cubicBezTo>
                    <a:pt x="264078" y="2677"/>
                    <a:pt x="264033" y="2702"/>
                    <a:pt x="263988" y="2702"/>
                  </a:cubicBezTo>
                  <a:cubicBezTo>
                    <a:pt x="263943" y="2702"/>
                    <a:pt x="263898" y="2677"/>
                    <a:pt x="263821" y="2625"/>
                  </a:cubicBezTo>
                  <a:cubicBezTo>
                    <a:pt x="263718" y="2522"/>
                    <a:pt x="263589" y="2445"/>
                    <a:pt x="263435" y="2394"/>
                  </a:cubicBezTo>
                  <a:lnTo>
                    <a:pt x="263280" y="2394"/>
                  </a:lnTo>
                  <a:cubicBezTo>
                    <a:pt x="263239" y="2369"/>
                    <a:pt x="263192" y="2357"/>
                    <a:pt x="263146" y="2357"/>
                  </a:cubicBezTo>
                  <a:cubicBezTo>
                    <a:pt x="263047" y="2357"/>
                    <a:pt x="262947" y="2409"/>
                    <a:pt x="262894" y="2497"/>
                  </a:cubicBezTo>
                  <a:cubicBezTo>
                    <a:pt x="262920" y="2497"/>
                    <a:pt x="262946" y="2522"/>
                    <a:pt x="262946" y="2574"/>
                  </a:cubicBezTo>
                  <a:cubicBezTo>
                    <a:pt x="262946" y="2604"/>
                    <a:pt x="262937" y="2616"/>
                    <a:pt x="262919" y="2616"/>
                  </a:cubicBezTo>
                  <a:cubicBezTo>
                    <a:pt x="262907" y="2616"/>
                    <a:pt x="262890" y="2610"/>
                    <a:pt x="262868" y="2600"/>
                  </a:cubicBezTo>
                  <a:cubicBezTo>
                    <a:pt x="262817" y="2600"/>
                    <a:pt x="262765" y="2600"/>
                    <a:pt x="262714" y="2497"/>
                  </a:cubicBezTo>
                  <a:cubicBezTo>
                    <a:pt x="262611" y="2522"/>
                    <a:pt x="262534" y="2574"/>
                    <a:pt x="262482" y="2651"/>
                  </a:cubicBezTo>
                  <a:cubicBezTo>
                    <a:pt x="262414" y="2720"/>
                    <a:pt x="262334" y="2754"/>
                    <a:pt x="262257" y="2754"/>
                  </a:cubicBezTo>
                  <a:cubicBezTo>
                    <a:pt x="262219" y="2754"/>
                    <a:pt x="262182" y="2745"/>
                    <a:pt x="262148" y="2728"/>
                  </a:cubicBezTo>
                  <a:cubicBezTo>
                    <a:pt x="262127" y="2721"/>
                    <a:pt x="262104" y="2718"/>
                    <a:pt x="262082" y="2718"/>
                  </a:cubicBezTo>
                  <a:cubicBezTo>
                    <a:pt x="262019" y="2718"/>
                    <a:pt x="261954" y="2742"/>
                    <a:pt x="261916" y="2780"/>
                  </a:cubicBezTo>
                  <a:cubicBezTo>
                    <a:pt x="261904" y="2792"/>
                    <a:pt x="261892" y="2797"/>
                    <a:pt x="261880" y="2797"/>
                  </a:cubicBezTo>
                  <a:cubicBezTo>
                    <a:pt x="261842" y="2797"/>
                    <a:pt x="261807" y="2742"/>
                    <a:pt x="261787" y="2702"/>
                  </a:cubicBezTo>
                  <a:cubicBezTo>
                    <a:pt x="261775" y="2664"/>
                    <a:pt x="261742" y="2645"/>
                    <a:pt x="261707" y="2645"/>
                  </a:cubicBezTo>
                  <a:cubicBezTo>
                    <a:pt x="261672" y="2645"/>
                    <a:pt x="261633" y="2664"/>
                    <a:pt x="261607" y="2702"/>
                  </a:cubicBezTo>
                  <a:cubicBezTo>
                    <a:pt x="261564" y="2810"/>
                    <a:pt x="261468" y="2863"/>
                    <a:pt x="261362" y="2863"/>
                  </a:cubicBezTo>
                  <a:cubicBezTo>
                    <a:pt x="261341" y="2863"/>
                    <a:pt x="261320" y="2861"/>
                    <a:pt x="261298" y="2857"/>
                  </a:cubicBezTo>
                  <a:cubicBezTo>
                    <a:pt x="261185" y="2899"/>
                    <a:pt x="261072" y="2919"/>
                    <a:pt x="260963" y="2919"/>
                  </a:cubicBezTo>
                  <a:cubicBezTo>
                    <a:pt x="260874" y="2919"/>
                    <a:pt x="260787" y="2906"/>
                    <a:pt x="260706" y="2883"/>
                  </a:cubicBezTo>
                  <a:lnTo>
                    <a:pt x="260397" y="2883"/>
                  </a:lnTo>
                  <a:cubicBezTo>
                    <a:pt x="260300" y="2932"/>
                    <a:pt x="260191" y="2950"/>
                    <a:pt x="260086" y="2950"/>
                  </a:cubicBezTo>
                  <a:cubicBezTo>
                    <a:pt x="260025" y="2950"/>
                    <a:pt x="259965" y="2944"/>
                    <a:pt x="259908" y="2934"/>
                  </a:cubicBezTo>
                  <a:cubicBezTo>
                    <a:pt x="259899" y="2929"/>
                    <a:pt x="259890" y="2927"/>
                    <a:pt x="259881" y="2927"/>
                  </a:cubicBezTo>
                  <a:cubicBezTo>
                    <a:pt x="259846" y="2927"/>
                    <a:pt x="259821" y="2965"/>
                    <a:pt x="259780" y="2986"/>
                  </a:cubicBezTo>
                  <a:cubicBezTo>
                    <a:pt x="259694" y="3054"/>
                    <a:pt x="259597" y="3089"/>
                    <a:pt x="259496" y="3089"/>
                  </a:cubicBezTo>
                  <a:cubicBezTo>
                    <a:pt x="259445" y="3089"/>
                    <a:pt x="259394" y="3080"/>
                    <a:pt x="259342" y="3063"/>
                  </a:cubicBezTo>
                  <a:cubicBezTo>
                    <a:pt x="259316" y="3089"/>
                    <a:pt x="259239" y="3140"/>
                    <a:pt x="259214" y="3140"/>
                  </a:cubicBezTo>
                  <a:cubicBezTo>
                    <a:pt x="259164" y="3107"/>
                    <a:pt x="259117" y="3095"/>
                    <a:pt x="259072" y="3095"/>
                  </a:cubicBezTo>
                  <a:cubicBezTo>
                    <a:pt x="258977" y="3095"/>
                    <a:pt x="258889" y="3148"/>
                    <a:pt x="258802" y="3166"/>
                  </a:cubicBezTo>
                  <a:cubicBezTo>
                    <a:pt x="258673" y="3192"/>
                    <a:pt x="258544" y="3192"/>
                    <a:pt x="258390" y="3192"/>
                  </a:cubicBezTo>
                  <a:cubicBezTo>
                    <a:pt x="258356" y="3192"/>
                    <a:pt x="258333" y="3214"/>
                    <a:pt x="258306" y="3214"/>
                  </a:cubicBezTo>
                  <a:cubicBezTo>
                    <a:pt x="258293" y="3214"/>
                    <a:pt x="258278" y="3209"/>
                    <a:pt x="258261" y="3192"/>
                  </a:cubicBezTo>
                  <a:cubicBezTo>
                    <a:pt x="258170" y="3192"/>
                    <a:pt x="258078" y="3110"/>
                    <a:pt x="257969" y="3110"/>
                  </a:cubicBezTo>
                  <a:cubicBezTo>
                    <a:pt x="257955" y="3110"/>
                    <a:pt x="257941" y="3111"/>
                    <a:pt x="257927" y="3114"/>
                  </a:cubicBezTo>
                  <a:cubicBezTo>
                    <a:pt x="257892" y="3149"/>
                    <a:pt x="257852" y="3160"/>
                    <a:pt x="257809" y="3160"/>
                  </a:cubicBezTo>
                  <a:cubicBezTo>
                    <a:pt x="257724" y="3160"/>
                    <a:pt x="257626" y="3114"/>
                    <a:pt x="257541" y="3114"/>
                  </a:cubicBezTo>
                  <a:cubicBezTo>
                    <a:pt x="257515" y="3114"/>
                    <a:pt x="257489" y="3011"/>
                    <a:pt x="257463" y="2960"/>
                  </a:cubicBezTo>
                  <a:lnTo>
                    <a:pt x="257386" y="2960"/>
                  </a:lnTo>
                  <a:cubicBezTo>
                    <a:pt x="257317" y="2960"/>
                    <a:pt x="257249" y="3006"/>
                    <a:pt x="257180" y="3006"/>
                  </a:cubicBezTo>
                  <a:cubicBezTo>
                    <a:pt x="257146" y="3006"/>
                    <a:pt x="257112" y="2994"/>
                    <a:pt x="257077" y="2960"/>
                  </a:cubicBezTo>
                  <a:cubicBezTo>
                    <a:pt x="257064" y="2947"/>
                    <a:pt x="257055" y="2942"/>
                    <a:pt x="257047" y="2942"/>
                  </a:cubicBezTo>
                  <a:cubicBezTo>
                    <a:pt x="257024" y="2942"/>
                    <a:pt x="257019" y="2986"/>
                    <a:pt x="257000" y="2986"/>
                  </a:cubicBezTo>
                  <a:cubicBezTo>
                    <a:pt x="256980" y="3006"/>
                    <a:pt x="256914" y="3087"/>
                    <a:pt x="256837" y="3087"/>
                  </a:cubicBezTo>
                  <a:cubicBezTo>
                    <a:pt x="256815" y="3087"/>
                    <a:pt x="256792" y="3080"/>
                    <a:pt x="256768" y="3063"/>
                  </a:cubicBezTo>
                  <a:lnTo>
                    <a:pt x="256537" y="3063"/>
                  </a:lnTo>
                  <a:cubicBezTo>
                    <a:pt x="256443" y="3115"/>
                    <a:pt x="256375" y="3141"/>
                    <a:pt x="256320" y="3141"/>
                  </a:cubicBezTo>
                  <a:cubicBezTo>
                    <a:pt x="256239" y="3141"/>
                    <a:pt x="256186" y="3083"/>
                    <a:pt x="256125" y="2960"/>
                  </a:cubicBezTo>
                  <a:cubicBezTo>
                    <a:pt x="255996" y="2934"/>
                    <a:pt x="255867" y="2960"/>
                    <a:pt x="255739" y="2883"/>
                  </a:cubicBezTo>
                  <a:cubicBezTo>
                    <a:pt x="255722" y="2951"/>
                    <a:pt x="255682" y="2963"/>
                    <a:pt x="255642" y="2963"/>
                  </a:cubicBezTo>
                  <a:cubicBezTo>
                    <a:pt x="255622" y="2963"/>
                    <a:pt x="255602" y="2960"/>
                    <a:pt x="255584" y="2960"/>
                  </a:cubicBezTo>
                  <a:cubicBezTo>
                    <a:pt x="255559" y="3011"/>
                    <a:pt x="255559" y="3063"/>
                    <a:pt x="255584" y="3114"/>
                  </a:cubicBezTo>
                  <a:cubicBezTo>
                    <a:pt x="255636" y="3243"/>
                    <a:pt x="255610" y="3243"/>
                    <a:pt x="255430" y="3269"/>
                  </a:cubicBezTo>
                  <a:cubicBezTo>
                    <a:pt x="255430" y="3378"/>
                    <a:pt x="255417" y="3410"/>
                    <a:pt x="255373" y="3410"/>
                  </a:cubicBezTo>
                  <a:cubicBezTo>
                    <a:pt x="255354" y="3410"/>
                    <a:pt x="255331" y="3405"/>
                    <a:pt x="255301" y="3397"/>
                  </a:cubicBezTo>
                  <a:cubicBezTo>
                    <a:pt x="255265" y="3383"/>
                    <a:pt x="255239" y="3377"/>
                    <a:pt x="255221" y="3377"/>
                  </a:cubicBezTo>
                  <a:cubicBezTo>
                    <a:pt x="255173" y="3377"/>
                    <a:pt x="255173" y="3419"/>
                    <a:pt x="255173" y="3475"/>
                  </a:cubicBezTo>
                  <a:cubicBezTo>
                    <a:pt x="255188" y="3535"/>
                    <a:pt x="255167" y="3560"/>
                    <a:pt x="255138" y="3560"/>
                  </a:cubicBezTo>
                  <a:cubicBezTo>
                    <a:pt x="255117" y="3560"/>
                    <a:pt x="255091" y="3547"/>
                    <a:pt x="255070" y="3526"/>
                  </a:cubicBezTo>
                  <a:cubicBezTo>
                    <a:pt x="255018" y="3500"/>
                    <a:pt x="255044" y="3500"/>
                    <a:pt x="255018" y="3475"/>
                  </a:cubicBezTo>
                  <a:cubicBezTo>
                    <a:pt x="254992" y="3449"/>
                    <a:pt x="254941" y="3423"/>
                    <a:pt x="254889" y="3423"/>
                  </a:cubicBezTo>
                  <a:cubicBezTo>
                    <a:pt x="254889" y="3423"/>
                    <a:pt x="254864" y="3449"/>
                    <a:pt x="254864" y="3475"/>
                  </a:cubicBezTo>
                  <a:cubicBezTo>
                    <a:pt x="254864" y="3526"/>
                    <a:pt x="254915" y="3629"/>
                    <a:pt x="254838" y="3681"/>
                  </a:cubicBezTo>
                  <a:cubicBezTo>
                    <a:pt x="254761" y="3732"/>
                    <a:pt x="254684" y="3758"/>
                    <a:pt x="254581" y="3758"/>
                  </a:cubicBezTo>
                  <a:lnTo>
                    <a:pt x="254349" y="3681"/>
                  </a:lnTo>
                  <a:cubicBezTo>
                    <a:pt x="254272" y="3681"/>
                    <a:pt x="254194" y="3681"/>
                    <a:pt x="254169" y="3706"/>
                  </a:cubicBezTo>
                  <a:cubicBezTo>
                    <a:pt x="254066" y="3809"/>
                    <a:pt x="253963" y="3758"/>
                    <a:pt x="253886" y="3783"/>
                  </a:cubicBezTo>
                  <a:cubicBezTo>
                    <a:pt x="253808" y="3846"/>
                    <a:pt x="253720" y="3880"/>
                    <a:pt x="253629" y="3880"/>
                  </a:cubicBezTo>
                  <a:cubicBezTo>
                    <a:pt x="253570" y="3880"/>
                    <a:pt x="253509" y="3865"/>
                    <a:pt x="253448" y="3835"/>
                  </a:cubicBezTo>
                  <a:cubicBezTo>
                    <a:pt x="253373" y="3797"/>
                    <a:pt x="253284" y="3773"/>
                    <a:pt x="253191" y="3773"/>
                  </a:cubicBezTo>
                  <a:cubicBezTo>
                    <a:pt x="253157" y="3773"/>
                    <a:pt x="253122" y="3777"/>
                    <a:pt x="253088" y="3783"/>
                  </a:cubicBezTo>
                  <a:cubicBezTo>
                    <a:pt x="253036" y="3603"/>
                    <a:pt x="253165" y="3475"/>
                    <a:pt x="253165" y="3346"/>
                  </a:cubicBezTo>
                  <a:cubicBezTo>
                    <a:pt x="253091" y="3346"/>
                    <a:pt x="253018" y="3329"/>
                    <a:pt x="252949" y="3329"/>
                  </a:cubicBezTo>
                  <a:cubicBezTo>
                    <a:pt x="252898" y="3329"/>
                    <a:pt x="252849" y="3339"/>
                    <a:pt x="252805" y="3372"/>
                  </a:cubicBezTo>
                  <a:cubicBezTo>
                    <a:pt x="252790" y="3379"/>
                    <a:pt x="252774" y="3382"/>
                    <a:pt x="252759" y="3382"/>
                  </a:cubicBezTo>
                  <a:cubicBezTo>
                    <a:pt x="252723" y="3382"/>
                    <a:pt x="252687" y="3364"/>
                    <a:pt x="252650" y="3346"/>
                  </a:cubicBezTo>
                  <a:cubicBezTo>
                    <a:pt x="252623" y="3332"/>
                    <a:pt x="252581" y="3304"/>
                    <a:pt x="252539" y="3304"/>
                  </a:cubicBezTo>
                  <a:cubicBezTo>
                    <a:pt x="252503" y="3304"/>
                    <a:pt x="252468" y="3325"/>
                    <a:pt x="252444" y="3397"/>
                  </a:cubicBezTo>
                  <a:lnTo>
                    <a:pt x="252367" y="3397"/>
                  </a:lnTo>
                  <a:cubicBezTo>
                    <a:pt x="252277" y="3346"/>
                    <a:pt x="252187" y="3339"/>
                    <a:pt x="252097" y="3339"/>
                  </a:cubicBezTo>
                  <a:cubicBezTo>
                    <a:pt x="252067" y="3339"/>
                    <a:pt x="252037" y="3340"/>
                    <a:pt x="252007" y="3340"/>
                  </a:cubicBezTo>
                  <a:cubicBezTo>
                    <a:pt x="251947" y="3340"/>
                    <a:pt x="251887" y="3337"/>
                    <a:pt x="251827" y="3320"/>
                  </a:cubicBezTo>
                  <a:cubicBezTo>
                    <a:pt x="251775" y="3307"/>
                    <a:pt x="251724" y="3301"/>
                    <a:pt x="251672" y="3301"/>
                  </a:cubicBezTo>
                  <a:cubicBezTo>
                    <a:pt x="251621" y="3301"/>
                    <a:pt x="251569" y="3307"/>
                    <a:pt x="251518" y="3320"/>
                  </a:cubicBezTo>
                  <a:cubicBezTo>
                    <a:pt x="251463" y="3338"/>
                    <a:pt x="251396" y="3357"/>
                    <a:pt x="251333" y="3357"/>
                  </a:cubicBezTo>
                  <a:cubicBezTo>
                    <a:pt x="251308" y="3357"/>
                    <a:pt x="251283" y="3353"/>
                    <a:pt x="251260" y="3346"/>
                  </a:cubicBezTo>
                  <a:cubicBezTo>
                    <a:pt x="251218" y="3335"/>
                    <a:pt x="251171" y="3329"/>
                    <a:pt x="251123" y="3329"/>
                  </a:cubicBezTo>
                  <a:cubicBezTo>
                    <a:pt x="251055" y="3329"/>
                    <a:pt x="250986" y="3342"/>
                    <a:pt x="250926" y="3372"/>
                  </a:cubicBezTo>
                  <a:cubicBezTo>
                    <a:pt x="250866" y="3408"/>
                    <a:pt x="250795" y="3427"/>
                    <a:pt x="250726" y="3427"/>
                  </a:cubicBezTo>
                  <a:cubicBezTo>
                    <a:pt x="250646" y="3427"/>
                    <a:pt x="250569" y="3401"/>
                    <a:pt x="250514" y="3346"/>
                  </a:cubicBezTo>
                  <a:cubicBezTo>
                    <a:pt x="250462" y="3294"/>
                    <a:pt x="250411" y="3269"/>
                    <a:pt x="250334" y="3243"/>
                  </a:cubicBezTo>
                  <a:cubicBezTo>
                    <a:pt x="250308" y="3269"/>
                    <a:pt x="250308" y="3294"/>
                    <a:pt x="250282" y="3346"/>
                  </a:cubicBezTo>
                  <a:cubicBezTo>
                    <a:pt x="250205" y="3485"/>
                    <a:pt x="250174" y="3541"/>
                    <a:pt x="250101" y="3541"/>
                  </a:cubicBezTo>
                  <a:cubicBezTo>
                    <a:pt x="250052" y="3541"/>
                    <a:pt x="249984" y="3516"/>
                    <a:pt x="249870" y="3475"/>
                  </a:cubicBezTo>
                  <a:cubicBezTo>
                    <a:pt x="249834" y="3475"/>
                    <a:pt x="249785" y="3552"/>
                    <a:pt x="249732" y="3552"/>
                  </a:cubicBezTo>
                  <a:cubicBezTo>
                    <a:pt x="249710" y="3552"/>
                    <a:pt x="249687" y="3538"/>
                    <a:pt x="249664" y="3500"/>
                  </a:cubicBezTo>
                  <a:cubicBezTo>
                    <a:pt x="249664" y="3500"/>
                    <a:pt x="249613" y="3475"/>
                    <a:pt x="249587" y="3475"/>
                  </a:cubicBezTo>
                  <a:cubicBezTo>
                    <a:pt x="249544" y="3547"/>
                    <a:pt x="249468" y="3579"/>
                    <a:pt x="249391" y="3579"/>
                  </a:cubicBezTo>
                  <a:cubicBezTo>
                    <a:pt x="249332" y="3579"/>
                    <a:pt x="249272" y="3560"/>
                    <a:pt x="249227" y="3526"/>
                  </a:cubicBezTo>
                  <a:lnTo>
                    <a:pt x="249150" y="3526"/>
                  </a:lnTo>
                  <a:cubicBezTo>
                    <a:pt x="249051" y="3600"/>
                    <a:pt x="248963" y="3629"/>
                    <a:pt x="248883" y="3629"/>
                  </a:cubicBezTo>
                  <a:cubicBezTo>
                    <a:pt x="248710" y="3629"/>
                    <a:pt x="248569" y="3494"/>
                    <a:pt x="248429" y="3372"/>
                  </a:cubicBezTo>
                  <a:cubicBezTo>
                    <a:pt x="248429" y="3372"/>
                    <a:pt x="248403" y="3346"/>
                    <a:pt x="248403" y="3346"/>
                  </a:cubicBezTo>
                  <a:cubicBezTo>
                    <a:pt x="248378" y="3346"/>
                    <a:pt x="248352" y="3372"/>
                    <a:pt x="248326" y="3372"/>
                  </a:cubicBezTo>
                  <a:cubicBezTo>
                    <a:pt x="248236" y="3397"/>
                    <a:pt x="248139" y="3410"/>
                    <a:pt x="248046" y="3410"/>
                  </a:cubicBezTo>
                  <a:cubicBezTo>
                    <a:pt x="247953" y="3410"/>
                    <a:pt x="247863" y="3397"/>
                    <a:pt x="247786" y="3372"/>
                  </a:cubicBezTo>
                  <a:cubicBezTo>
                    <a:pt x="247786" y="3423"/>
                    <a:pt x="247760" y="3475"/>
                    <a:pt x="247683" y="3475"/>
                  </a:cubicBezTo>
                  <a:cubicBezTo>
                    <a:pt x="247631" y="3475"/>
                    <a:pt x="247502" y="3475"/>
                    <a:pt x="247477" y="3372"/>
                  </a:cubicBezTo>
                  <a:lnTo>
                    <a:pt x="247502" y="3320"/>
                  </a:lnTo>
                  <a:lnTo>
                    <a:pt x="247477" y="3346"/>
                  </a:lnTo>
                  <a:cubicBezTo>
                    <a:pt x="247341" y="3397"/>
                    <a:pt x="247206" y="3458"/>
                    <a:pt x="247064" y="3458"/>
                  </a:cubicBezTo>
                  <a:cubicBezTo>
                    <a:pt x="246989" y="3458"/>
                    <a:pt x="246913" y="3442"/>
                    <a:pt x="246833" y="3397"/>
                  </a:cubicBezTo>
                  <a:cubicBezTo>
                    <a:pt x="246705" y="3475"/>
                    <a:pt x="246756" y="3526"/>
                    <a:pt x="246602" y="3578"/>
                  </a:cubicBezTo>
                  <a:cubicBezTo>
                    <a:pt x="246557" y="3578"/>
                    <a:pt x="246570" y="3634"/>
                    <a:pt x="246494" y="3634"/>
                  </a:cubicBezTo>
                  <a:cubicBezTo>
                    <a:pt x="246481" y="3634"/>
                    <a:pt x="246466" y="3633"/>
                    <a:pt x="246447" y="3629"/>
                  </a:cubicBezTo>
                  <a:cubicBezTo>
                    <a:pt x="246409" y="3655"/>
                    <a:pt x="246364" y="3668"/>
                    <a:pt x="246318" y="3668"/>
                  </a:cubicBezTo>
                  <a:cubicBezTo>
                    <a:pt x="246273" y="3668"/>
                    <a:pt x="246228" y="3655"/>
                    <a:pt x="246190" y="3629"/>
                  </a:cubicBezTo>
                  <a:cubicBezTo>
                    <a:pt x="246173" y="3638"/>
                    <a:pt x="246156" y="3641"/>
                    <a:pt x="246140" y="3641"/>
                  </a:cubicBezTo>
                  <a:cubicBezTo>
                    <a:pt x="246060" y="3641"/>
                    <a:pt x="245988" y="3552"/>
                    <a:pt x="245881" y="3552"/>
                  </a:cubicBezTo>
                  <a:cubicBezTo>
                    <a:pt x="245795" y="3552"/>
                    <a:pt x="245755" y="3609"/>
                    <a:pt x="245715" y="3609"/>
                  </a:cubicBezTo>
                  <a:cubicBezTo>
                    <a:pt x="245695" y="3609"/>
                    <a:pt x="245675" y="3595"/>
                    <a:pt x="245649" y="3552"/>
                  </a:cubicBezTo>
                  <a:cubicBezTo>
                    <a:pt x="245443" y="3552"/>
                    <a:pt x="245366" y="3346"/>
                    <a:pt x="245160" y="3320"/>
                  </a:cubicBezTo>
                  <a:cubicBezTo>
                    <a:pt x="245112" y="3293"/>
                    <a:pt x="245068" y="3282"/>
                    <a:pt x="245026" y="3282"/>
                  </a:cubicBezTo>
                  <a:cubicBezTo>
                    <a:pt x="244910" y="3282"/>
                    <a:pt x="244810" y="3366"/>
                    <a:pt x="244697" y="3423"/>
                  </a:cubicBezTo>
                  <a:cubicBezTo>
                    <a:pt x="244697" y="3449"/>
                    <a:pt x="244697" y="3475"/>
                    <a:pt x="244697" y="3500"/>
                  </a:cubicBezTo>
                  <a:cubicBezTo>
                    <a:pt x="244748" y="3526"/>
                    <a:pt x="244774" y="3603"/>
                    <a:pt x="244723" y="3655"/>
                  </a:cubicBezTo>
                  <a:cubicBezTo>
                    <a:pt x="244671" y="3723"/>
                    <a:pt x="244597" y="3758"/>
                    <a:pt x="244515" y="3758"/>
                  </a:cubicBezTo>
                  <a:cubicBezTo>
                    <a:pt x="244474" y="3758"/>
                    <a:pt x="244431" y="3749"/>
                    <a:pt x="244388" y="3732"/>
                  </a:cubicBezTo>
                  <a:cubicBezTo>
                    <a:pt x="244375" y="3745"/>
                    <a:pt x="244356" y="3751"/>
                    <a:pt x="244337" y="3751"/>
                  </a:cubicBezTo>
                  <a:cubicBezTo>
                    <a:pt x="244317" y="3751"/>
                    <a:pt x="244298" y="3745"/>
                    <a:pt x="244285" y="3732"/>
                  </a:cubicBezTo>
                  <a:cubicBezTo>
                    <a:pt x="244208" y="3732"/>
                    <a:pt x="244131" y="3706"/>
                    <a:pt x="244156" y="3629"/>
                  </a:cubicBezTo>
                  <a:cubicBezTo>
                    <a:pt x="244208" y="3526"/>
                    <a:pt x="244156" y="3423"/>
                    <a:pt x="244079" y="3372"/>
                  </a:cubicBezTo>
                  <a:cubicBezTo>
                    <a:pt x="244046" y="3322"/>
                    <a:pt x="243991" y="3293"/>
                    <a:pt x="243929" y="3293"/>
                  </a:cubicBezTo>
                  <a:cubicBezTo>
                    <a:pt x="243895" y="3293"/>
                    <a:pt x="243858" y="3302"/>
                    <a:pt x="243822" y="3320"/>
                  </a:cubicBezTo>
                  <a:lnTo>
                    <a:pt x="243590" y="3423"/>
                  </a:lnTo>
                  <a:lnTo>
                    <a:pt x="243513" y="3423"/>
                  </a:lnTo>
                  <a:cubicBezTo>
                    <a:pt x="243436" y="3449"/>
                    <a:pt x="243359" y="3449"/>
                    <a:pt x="243307" y="3475"/>
                  </a:cubicBezTo>
                  <a:cubicBezTo>
                    <a:pt x="243275" y="3485"/>
                    <a:pt x="243247" y="3492"/>
                    <a:pt x="243223" y="3492"/>
                  </a:cubicBezTo>
                  <a:cubicBezTo>
                    <a:pt x="243187" y="3492"/>
                    <a:pt x="243157" y="3479"/>
                    <a:pt x="243127" y="3449"/>
                  </a:cubicBezTo>
                  <a:cubicBezTo>
                    <a:pt x="243092" y="3426"/>
                    <a:pt x="243052" y="3413"/>
                    <a:pt x="243014" y="3413"/>
                  </a:cubicBezTo>
                  <a:cubicBezTo>
                    <a:pt x="242968" y="3413"/>
                    <a:pt x="242924" y="3432"/>
                    <a:pt x="242895" y="3475"/>
                  </a:cubicBezTo>
                  <a:cubicBezTo>
                    <a:pt x="242801" y="3569"/>
                    <a:pt x="242678" y="3625"/>
                    <a:pt x="242555" y="3625"/>
                  </a:cubicBezTo>
                  <a:cubicBezTo>
                    <a:pt x="242477" y="3625"/>
                    <a:pt x="242399" y="3602"/>
                    <a:pt x="242329" y="3552"/>
                  </a:cubicBezTo>
                  <a:cubicBezTo>
                    <a:pt x="242216" y="3514"/>
                    <a:pt x="242103" y="3490"/>
                    <a:pt x="241990" y="3490"/>
                  </a:cubicBezTo>
                  <a:cubicBezTo>
                    <a:pt x="241948" y="3490"/>
                    <a:pt x="241907" y="3493"/>
                    <a:pt x="241866" y="3500"/>
                  </a:cubicBezTo>
                  <a:cubicBezTo>
                    <a:pt x="241814" y="3500"/>
                    <a:pt x="241737" y="3475"/>
                    <a:pt x="241711" y="3423"/>
                  </a:cubicBezTo>
                  <a:cubicBezTo>
                    <a:pt x="241674" y="3385"/>
                    <a:pt x="241622" y="3362"/>
                    <a:pt x="241567" y="3362"/>
                  </a:cubicBezTo>
                  <a:cubicBezTo>
                    <a:pt x="241547" y="3362"/>
                    <a:pt x="241526" y="3365"/>
                    <a:pt x="241505" y="3372"/>
                  </a:cubicBezTo>
                  <a:cubicBezTo>
                    <a:pt x="241444" y="3372"/>
                    <a:pt x="241382" y="3405"/>
                    <a:pt x="241320" y="3405"/>
                  </a:cubicBezTo>
                  <a:cubicBezTo>
                    <a:pt x="241305" y="3405"/>
                    <a:pt x="241289" y="3403"/>
                    <a:pt x="241274" y="3397"/>
                  </a:cubicBezTo>
                  <a:cubicBezTo>
                    <a:pt x="241231" y="3369"/>
                    <a:pt x="241220" y="3349"/>
                    <a:pt x="241210" y="3349"/>
                  </a:cubicBezTo>
                  <a:cubicBezTo>
                    <a:pt x="241201" y="3349"/>
                    <a:pt x="241194" y="3363"/>
                    <a:pt x="241171" y="3397"/>
                  </a:cubicBezTo>
                  <a:cubicBezTo>
                    <a:pt x="241081" y="3487"/>
                    <a:pt x="240953" y="3557"/>
                    <a:pt x="240820" y="3557"/>
                  </a:cubicBezTo>
                  <a:cubicBezTo>
                    <a:pt x="240800" y="3557"/>
                    <a:pt x="240779" y="3555"/>
                    <a:pt x="240759" y="3552"/>
                  </a:cubicBezTo>
                  <a:cubicBezTo>
                    <a:pt x="240707" y="3578"/>
                    <a:pt x="240656" y="3603"/>
                    <a:pt x="240579" y="3629"/>
                  </a:cubicBezTo>
                  <a:cubicBezTo>
                    <a:pt x="240561" y="3647"/>
                    <a:pt x="240531" y="3677"/>
                    <a:pt x="240497" y="3677"/>
                  </a:cubicBezTo>
                  <a:cubicBezTo>
                    <a:pt x="240482" y="3677"/>
                    <a:pt x="240466" y="3671"/>
                    <a:pt x="240450" y="3655"/>
                  </a:cubicBezTo>
                  <a:cubicBezTo>
                    <a:pt x="240399" y="3642"/>
                    <a:pt x="240347" y="3635"/>
                    <a:pt x="240292" y="3635"/>
                  </a:cubicBezTo>
                  <a:cubicBezTo>
                    <a:pt x="240238" y="3635"/>
                    <a:pt x="240180" y="3642"/>
                    <a:pt x="240115" y="3655"/>
                  </a:cubicBezTo>
                  <a:cubicBezTo>
                    <a:pt x="240013" y="3655"/>
                    <a:pt x="239910" y="3655"/>
                    <a:pt x="239807" y="3681"/>
                  </a:cubicBezTo>
                  <a:cubicBezTo>
                    <a:pt x="239781" y="3681"/>
                    <a:pt x="239729" y="3681"/>
                    <a:pt x="239704" y="3655"/>
                  </a:cubicBezTo>
                  <a:cubicBezTo>
                    <a:pt x="239523" y="3629"/>
                    <a:pt x="239318" y="3681"/>
                    <a:pt x="239163" y="3552"/>
                  </a:cubicBezTo>
                  <a:cubicBezTo>
                    <a:pt x="239156" y="3545"/>
                    <a:pt x="239147" y="3542"/>
                    <a:pt x="239138" y="3542"/>
                  </a:cubicBezTo>
                  <a:cubicBezTo>
                    <a:pt x="239114" y="3542"/>
                    <a:pt x="239086" y="3566"/>
                    <a:pt x="239086" y="3603"/>
                  </a:cubicBezTo>
                  <a:cubicBezTo>
                    <a:pt x="239060" y="3655"/>
                    <a:pt x="239060" y="3681"/>
                    <a:pt x="239034" y="3706"/>
                  </a:cubicBezTo>
                  <a:cubicBezTo>
                    <a:pt x="239009" y="3706"/>
                    <a:pt x="238983" y="3681"/>
                    <a:pt x="238931" y="3655"/>
                  </a:cubicBezTo>
                  <a:cubicBezTo>
                    <a:pt x="238911" y="3634"/>
                    <a:pt x="238890" y="3596"/>
                    <a:pt x="238869" y="3596"/>
                  </a:cubicBezTo>
                  <a:cubicBezTo>
                    <a:pt x="238864" y="3596"/>
                    <a:pt x="238859" y="3598"/>
                    <a:pt x="238854" y="3603"/>
                  </a:cubicBezTo>
                  <a:cubicBezTo>
                    <a:pt x="238726" y="3732"/>
                    <a:pt x="238571" y="3706"/>
                    <a:pt x="238442" y="3732"/>
                  </a:cubicBezTo>
                  <a:cubicBezTo>
                    <a:pt x="238425" y="3735"/>
                    <a:pt x="238407" y="3736"/>
                    <a:pt x="238390" y="3736"/>
                  </a:cubicBezTo>
                  <a:cubicBezTo>
                    <a:pt x="238289" y="3736"/>
                    <a:pt x="238197" y="3692"/>
                    <a:pt x="238097" y="3692"/>
                  </a:cubicBezTo>
                  <a:cubicBezTo>
                    <a:pt x="238067" y="3692"/>
                    <a:pt x="238037" y="3696"/>
                    <a:pt x="238005" y="3706"/>
                  </a:cubicBezTo>
                  <a:cubicBezTo>
                    <a:pt x="237928" y="3783"/>
                    <a:pt x="237825" y="3758"/>
                    <a:pt x="237748" y="3809"/>
                  </a:cubicBezTo>
                  <a:cubicBezTo>
                    <a:pt x="237725" y="3824"/>
                    <a:pt x="237707" y="3831"/>
                    <a:pt x="237691" y="3831"/>
                  </a:cubicBezTo>
                  <a:cubicBezTo>
                    <a:pt x="237653" y="3831"/>
                    <a:pt x="237629" y="3794"/>
                    <a:pt x="237593" y="3758"/>
                  </a:cubicBezTo>
                  <a:cubicBezTo>
                    <a:pt x="237567" y="3732"/>
                    <a:pt x="237529" y="3719"/>
                    <a:pt x="237490" y="3719"/>
                  </a:cubicBezTo>
                  <a:cubicBezTo>
                    <a:pt x="237452" y="3719"/>
                    <a:pt x="237413" y="3732"/>
                    <a:pt x="237387" y="3758"/>
                  </a:cubicBezTo>
                  <a:cubicBezTo>
                    <a:pt x="237361" y="3783"/>
                    <a:pt x="237336" y="3809"/>
                    <a:pt x="237284" y="3809"/>
                  </a:cubicBezTo>
                  <a:cubicBezTo>
                    <a:pt x="237254" y="3802"/>
                    <a:pt x="237222" y="3799"/>
                    <a:pt x="237188" y="3799"/>
                  </a:cubicBezTo>
                  <a:cubicBezTo>
                    <a:pt x="237108" y="3799"/>
                    <a:pt x="237022" y="3817"/>
                    <a:pt x="236950" y="3835"/>
                  </a:cubicBezTo>
                  <a:cubicBezTo>
                    <a:pt x="236939" y="3838"/>
                    <a:pt x="236930" y="3840"/>
                    <a:pt x="236921" y="3840"/>
                  </a:cubicBezTo>
                  <a:cubicBezTo>
                    <a:pt x="236865" y="3840"/>
                    <a:pt x="236843" y="3773"/>
                    <a:pt x="236821" y="3706"/>
                  </a:cubicBezTo>
                  <a:lnTo>
                    <a:pt x="236718" y="3706"/>
                  </a:lnTo>
                  <a:lnTo>
                    <a:pt x="236641" y="3809"/>
                  </a:lnTo>
                  <a:cubicBezTo>
                    <a:pt x="236615" y="3852"/>
                    <a:pt x="236589" y="3866"/>
                    <a:pt x="236564" y="3866"/>
                  </a:cubicBezTo>
                  <a:cubicBezTo>
                    <a:pt x="236512" y="3866"/>
                    <a:pt x="236461" y="3809"/>
                    <a:pt x="236409" y="3809"/>
                  </a:cubicBezTo>
                  <a:cubicBezTo>
                    <a:pt x="236409" y="3888"/>
                    <a:pt x="236409" y="3919"/>
                    <a:pt x="236374" y="3919"/>
                  </a:cubicBezTo>
                  <a:cubicBezTo>
                    <a:pt x="236351" y="3919"/>
                    <a:pt x="236314" y="3906"/>
                    <a:pt x="236255" y="3886"/>
                  </a:cubicBezTo>
                  <a:cubicBezTo>
                    <a:pt x="236177" y="3886"/>
                    <a:pt x="236126" y="3861"/>
                    <a:pt x="236100" y="3809"/>
                  </a:cubicBezTo>
                  <a:lnTo>
                    <a:pt x="236023" y="3809"/>
                  </a:lnTo>
                  <a:cubicBezTo>
                    <a:pt x="235952" y="3845"/>
                    <a:pt x="235881" y="3905"/>
                    <a:pt x="235801" y="3905"/>
                  </a:cubicBezTo>
                  <a:cubicBezTo>
                    <a:pt x="235766" y="3905"/>
                    <a:pt x="235728" y="3893"/>
                    <a:pt x="235688" y="3861"/>
                  </a:cubicBezTo>
                  <a:lnTo>
                    <a:pt x="235611" y="3861"/>
                  </a:lnTo>
                  <a:lnTo>
                    <a:pt x="235611" y="3938"/>
                  </a:lnTo>
                  <a:lnTo>
                    <a:pt x="235534" y="3912"/>
                  </a:lnTo>
                  <a:lnTo>
                    <a:pt x="235380" y="3835"/>
                  </a:lnTo>
                  <a:cubicBezTo>
                    <a:pt x="235380" y="3861"/>
                    <a:pt x="235354" y="3912"/>
                    <a:pt x="235302" y="3912"/>
                  </a:cubicBezTo>
                  <a:cubicBezTo>
                    <a:pt x="235277" y="3912"/>
                    <a:pt x="235225" y="3886"/>
                    <a:pt x="235199" y="3886"/>
                  </a:cubicBezTo>
                  <a:cubicBezTo>
                    <a:pt x="235096" y="3886"/>
                    <a:pt x="235071" y="3835"/>
                    <a:pt x="235071" y="3758"/>
                  </a:cubicBezTo>
                  <a:cubicBezTo>
                    <a:pt x="235071" y="3655"/>
                    <a:pt x="235019" y="3681"/>
                    <a:pt x="234993" y="3629"/>
                  </a:cubicBezTo>
                  <a:cubicBezTo>
                    <a:pt x="234968" y="3578"/>
                    <a:pt x="234993" y="3578"/>
                    <a:pt x="234993" y="3526"/>
                  </a:cubicBezTo>
                  <a:cubicBezTo>
                    <a:pt x="234993" y="3508"/>
                    <a:pt x="234993" y="3490"/>
                    <a:pt x="235003" y="3490"/>
                  </a:cubicBezTo>
                  <a:cubicBezTo>
                    <a:pt x="235006" y="3490"/>
                    <a:pt x="235012" y="3493"/>
                    <a:pt x="235019" y="3500"/>
                  </a:cubicBezTo>
                  <a:cubicBezTo>
                    <a:pt x="235071" y="3500"/>
                    <a:pt x="235045" y="3526"/>
                    <a:pt x="235045" y="3552"/>
                  </a:cubicBezTo>
                  <a:lnTo>
                    <a:pt x="235148" y="3552"/>
                  </a:lnTo>
                  <a:cubicBezTo>
                    <a:pt x="235174" y="3475"/>
                    <a:pt x="235174" y="3397"/>
                    <a:pt x="235071" y="3372"/>
                  </a:cubicBezTo>
                  <a:cubicBezTo>
                    <a:pt x="235019" y="3372"/>
                    <a:pt x="234993" y="3346"/>
                    <a:pt x="234968" y="3320"/>
                  </a:cubicBezTo>
                  <a:cubicBezTo>
                    <a:pt x="234891" y="3423"/>
                    <a:pt x="234736" y="3397"/>
                    <a:pt x="234633" y="3475"/>
                  </a:cubicBezTo>
                  <a:cubicBezTo>
                    <a:pt x="234633" y="3552"/>
                    <a:pt x="234633" y="3629"/>
                    <a:pt x="234530" y="3629"/>
                  </a:cubicBezTo>
                  <a:cubicBezTo>
                    <a:pt x="234516" y="3632"/>
                    <a:pt x="234504" y="3634"/>
                    <a:pt x="234493" y="3634"/>
                  </a:cubicBezTo>
                  <a:cubicBezTo>
                    <a:pt x="234421" y="3634"/>
                    <a:pt x="234401" y="3567"/>
                    <a:pt x="234401" y="3500"/>
                  </a:cubicBezTo>
                  <a:cubicBezTo>
                    <a:pt x="234247" y="3475"/>
                    <a:pt x="234093" y="3526"/>
                    <a:pt x="233964" y="3397"/>
                  </a:cubicBezTo>
                  <a:cubicBezTo>
                    <a:pt x="233889" y="3360"/>
                    <a:pt x="233813" y="3336"/>
                    <a:pt x="233738" y="3336"/>
                  </a:cubicBezTo>
                  <a:cubicBezTo>
                    <a:pt x="233710" y="3336"/>
                    <a:pt x="233683" y="3339"/>
                    <a:pt x="233655" y="3346"/>
                  </a:cubicBezTo>
                  <a:cubicBezTo>
                    <a:pt x="233591" y="3359"/>
                    <a:pt x="233526" y="3365"/>
                    <a:pt x="233462" y="3365"/>
                  </a:cubicBezTo>
                  <a:cubicBezTo>
                    <a:pt x="233398" y="3365"/>
                    <a:pt x="233333" y="3359"/>
                    <a:pt x="233269" y="3346"/>
                  </a:cubicBezTo>
                  <a:cubicBezTo>
                    <a:pt x="233262" y="3338"/>
                    <a:pt x="233243" y="3333"/>
                    <a:pt x="233221" y="3333"/>
                  </a:cubicBezTo>
                  <a:cubicBezTo>
                    <a:pt x="233167" y="3333"/>
                    <a:pt x="233089" y="3365"/>
                    <a:pt x="233089" y="3475"/>
                  </a:cubicBezTo>
                  <a:cubicBezTo>
                    <a:pt x="233089" y="3552"/>
                    <a:pt x="233012" y="3578"/>
                    <a:pt x="232934" y="3603"/>
                  </a:cubicBezTo>
                  <a:cubicBezTo>
                    <a:pt x="232857" y="3603"/>
                    <a:pt x="232780" y="3603"/>
                    <a:pt x="232728" y="3552"/>
                  </a:cubicBezTo>
                  <a:cubicBezTo>
                    <a:pt x="232471" y="3475"/>
                    <a:pt x="232214" y="3423"/>
                    <a:pt x="231956" y="3423"/>
                  </a:cubicBezTo>
                  <a:cubicBezTo>
                    <a:pt x="231842" y="3423"/>
                    <a:pt x="231748" y="3342"/>
                    <a:pt x="231620" y="3342"/>
                  </a:cubicBezTo>
                  <a:cubicBezTo>
                    <a:pt x="231604" y="3342"/>
                    <a:pt x="231587" y="3343"/>
                    <a:pt x="231570" y="3346"/>
                  </a:cubicBezTo>
                  <a:cubicBezTo>
                    <a:pt x="231557" y="3397"/>
                    <a:pt x="231545" y="3423"/>
                    <a:pt x="231525" y="3423"/>
                  </a:cubicBezTo>
                  <a:cubicBezTo>
                    <a:pt x="231506" y="3423"/>
                    <a:pt x="231480" y="3397"/>
                    <a:pt x="231442" y="3346"/>
                  </a:cubicBezTo>
                  <a:lnTo>
                    <a:pt x="231390" y="3346"/>
                  </a:lnTo>
                  <a:cubicBezTo>
                    <a:pt x="231357" y="3395"/>
                    <a:pt x="231325" y="3413"/>
                    <a:pt x="231286" y="3413"/>
                  </a:cubicBezTo>
                  <a:cubicBezTo>
                    <a:pt x="231263" y="3413"/>
                    <a:pt x="231238" y="3407"/>
                    <a:pt x="231210" y="3397"/>
                  </a:cubicBezTo>
                  <a:cubicBezTo>
                    <a:pt x="231184" y="3397"/>
                    <a:pt x="231158" y="3397"/>
                    <a:pt x="231133" y="3346"/>
                  </a:cubicBezTo>
                  <a:lnTo>
                    <a:pt x="230824" y="3423"/>
                  </a:lnTo>
                  <a:cubicBezTo>
                    <a:pt x="230798" y="3423"/>
                    <a:pt x="230747" y="3397"/>
                    <a:pt x="230747" y="3346"/>
                  </a:cubicBezTo>
                  <a:lnTo>
                    <a:pt x="230566" y="3449"/>
                  </a:lnTo>
                  <a:cubicBezTo>
                    <a:pt x="230566" y="3500"/>
                    <a:pt x="230566" y="3552"/>
                    <a:pt x="230515" y="3552"/>
                  </a:cubicBezTo>
                  <a:cubicBezTo>
                    <a:pt x="230361" y="3526"/>
                    <a:pt x="230180" y="3475"/>
                    <a:pt x="230026" y="3449"/>
                  </a:cubicBezTo>
                  <a:cubicBezTo>
                    <a:pt x="230007" y="3455"/>
                    <a:pt x="229986" y="3459"/>
                    <a:pt x="229964" y="3459"/>
                  </a:cubicBezTo>
                  <a:cubicBezTo>
                    <a:pt x="229900" y="3459"/>
                    <a:pt x="229833" y="3430"/>
                    <a:pt x="229794" y="3372"/>
                  </a:cubicBezTo>
                  <a:lnTo>
                    <a:pt x="229614" y="3372"/>
                  </a:lnTo>
                  <a:cubicBezTo>
                    <a:pt x="229511" y="3372"/>
                    <a:pt x="229485" y="3269"/>
                    <a:pt x="229408" y="3243"/>
                  </a:cubicBezTo>
                  <a:cubicBezTo>
                    <a:pt x="229331" y="3269"/>
                    <a:pt x="229254" y="3294"/>
                    <a:pt x="229177" y="3320"/>
                  </a:cubicBezTo>
                  <a:cubicBezTo>
                    <a:pt x="229131" y="3320"/>
                    <a:pt x="229080" y="3330"/>
                    <a:pt x="229031" y="3330"/>
                  </a:cubicBezTo>
                  <a:cubicBezTo>
                    <a:pt x="228969" y="3330"/>
                    <a:pt x="228911" y="3314"/>
                    <a:pt x="228868" y="3243"/>
                  </a:cubicBezTo>
                  <a:lnTo>
                    <a:pt x="228790" y="3269"/>
                  </a:lnTo>
                  <a:cubicBezTo>
                    <a:pt x="228769" y="3279"/>
                    <a:pt x="228748" y="3286"/>
                    <a:pt x="228727" y="3286"/>
                  </a:cubicBezTo>
                  <a:cubicBezTo>
                    <a:pt x="228696" y="3286"/>
                    <a:pt x="228666" y="3273"/>
                    <a:pt x="228636" y="3243"/>
                  </a:cubicBezTo>
                  <a:cubicBezTo>
                    <a:pt x="228591" y="3213"/>
                    <a:pt x="228537" y="3200"/>
                    <a:pt x="228484" y="3200"/>
                  </a:cubicBezTo>
                  <a:cubicBezTo>
                    <a:pt x="228447" y="3200"/>
                    <a:pt x="228411" y="3207"/>
                    <a:pt x="228379" y="3217"/>
                  </a:cubicBezTo>
                  <a:cubicBezTo>
                    <a:pt x="228349" y="3247"/>
                    <a:pt x="228318" y="3260"/>
                    <a:pt x="228288" y="3260"/>
                  </a:cubicBezTo>
                  <a:cubicBezTo>
                    <a:pt x="228267" y="3260"/>
                    <a:pt x="228246" y="3254"/>
                    <a:pt x="228224" y="3243"/>
                  </a:cubicBezTo>
                  <a:cubicBezTo>
                    <a:pt x="228121" y="3243"/>
                    <a:pt x="228044" y="3192"/>
                    <a:pt x="227993" y="3140"/>
                  </a:cubicBezTo>
                  <a:cubicBezTo>
                    <a:pt x="227967" y="3140"/>
                    <a:pt x="227941" y="3140"/>
                    <a:pt x="227915" y="3114"/>
                  </a:cubicBezTo>
                  <a:cubicBezTo>
                    <a:pt x="227864" y="3140"/>
                    <a:pt x="227838" y="3166"/>
                    <a:pt x="227812" y="3166"/>
                  </a:cubicBezTo>
                  <a:cubicBezTo>
                    <a:pt x="227735" y="3192"/>
                    <a:pt x="227658" y="3217"/>
                    <a:pt x="227606" y="3217"/>
                  </a:cubicBezTo>
                  <a:cubicBezTo>
                    <a:pt x="227555" y="3192"/>
                    <a:pt x="227529" y="3114"/>
                    <a:pt x="227478" y="3089"/>
                  </a:cubicBezTo>
                  <a:cubicBezTo>
                    <a:pt x="227452" y="3037"/>
                    <a:pt x="227401" y="3011"/>
                    <a:pt x="227349" y="3011"/>
                  </a:cubicBezTo>
                  <a:cubicBezTo>
                    <a:pt x="227329" y="3011"/>
                    <a:pt x="227304" y="3015"/>
                    <a:pt x="227278" y="3015"/>
                  </a:cubicBezTo>
                  <a:cubicBezTo>
                    <a:pt x="227240" y="3015"/>
                    <a:pt x="227200" y="3006"/>
                    <a:pt x="227169" y="2960"/>
                  </a:cubicBezTo>
                  <a:cubicBezTo>
                    <a:pt x="227147" y="2916"/>
                    <a:pt x="227112" y="2900"/>
                    <a:pt x="227072" y="2900"/>
                  </a:cubicBezTo>
                  <a:cubicBezTo>
                    <a:pt x="227018" y="2900"/>
                    <a:pt x="226956" y="2930"/>
                    <a:pt x="226912" y="2960"/>
                  </a:cubicBezTo>
                  <a:cubicBezTo>
                    <a:pt x="226912" y="3075"/>
                    <a:pt x="226849" y="3095"/>
                    <a:pt x="226777" y="3095"/>
                  </a:cubicBezTo>
                  <a:cubicBezTo>
                    <a:pt x="226736" y="3095"/>
                    <a:pt x="226692" y="3089"/>
                    <a:pt x="226654" y="3089"/>
                  </a:cubicBezTo>
                  <a:lnTo>
                    <a:pt x="226114" y="3217"/>
                  </a:lnTo>
                  <a:cubicBezTo>
                    <a:pt x="226011" y="3269"/>
                    <a:pt x="225901" y="3294"/>
                    <a:pt x="225792" y="3294"/>
                  </a:cubicBezTo>
                  <a:cubicBezTo>
                    <a:pt x="225683" y="3294"/>
                    <a:pt x="225573" y="3269"/>
                    <a:pt x="225470" y="3217"/>
                  </a:cubicBezTo>
                  <a:lnTo>
                    <a:pt x="225316" y="3217"/>
                  </a:lnTo>
                  <a:cubicBezTo>
                    <a:pt x="225296" y="3224"/>
                    <a:pt x="225277" y="3227"/>
                    <a:pt x="225259" y="3227"/>
                  </a:cubicBezTo>
                  <a:cubicBezTo>
                    <a:pt x="225203" y="3227"/>
                    <a:pt x="225155" y="3198"/>
                    <a:pt x="225136" y="3140"/>
                  </a:cubicBezTo>
                  <a:cubicBezTo>
                    <a:pt x="225084" y="3140"/>
                    <a:pt x="225007" y="3140"/>
                    <a:pt x="224981" y="3217"/>
                  </a:cubicBezTo>
                  <a:cubicBezTo>
                    <a:pt x="225007" y="3217"/>
                    <a:pt x="225058" y="3243"/>
                    <a:pt x="225058" y="3243"/>
                  </a:cubicBezTo>
                  <a:cubicBezTo>
                    <a:pt x="225058" y="3243"/>
                    <a:pt x="225042" y="3276"/>
                    <a:pt x="225022" y="3276"/>
                  </a:cubicBezTo>
                  <a:cubicBezTo>
                    <a:pt x="225017" y="3276"/>
                    <a:pt x="225012" y="3274"/>
                    <a:pt x="225007" y="3269"/>
                  </a:cubicBezTo>
                  <a:cubicBezTo>
                    <a:pt x="224986" y="3276"/>
                    <a:pt x="224967" y="3279"/>
                    <a:pt x="224950" y="3279"/>
                  </a:cubicBezTo>
                  <a:cubicBezTo>
                    <a:pt x="224904" y="3279"/>
                    <a:pt x="224871" y="3255"/>
                    <a:pt x="224852" y="3217"/>
                  </a:cubicBezTo>
                  <a:cubicBezTo>
                    <a:pt x="224788" y="3239"/>
                    <a:pt x="224759" y="3332"/>
                    <a:pt x="224722" y="3332"/>
                  </a:cubicBezTo>
                  <a:cubicBezTo>
                    <a:pt x="224714" y="3332"/>
                    <a:pt x="224706" y="3329"/>
                    <a:pt x="224698" y="3320"/>
                  </a:cubicBezTo>
                  <a:cubicBezTo>
                    <a:pt x="224677" y="3300"/>
                    <a:pt x="224623" y="3196"/>
                    <a:pt x="224536" y="3196"/>
                  </a:cubicBezTo>
                  <a:cubicBezTo>
                    <a:pt x="224515" y="3196"/>
                    <a:pt x="224492" y="3202"/>
                    <a:pt x="224466" y="3217"/>
                  </a:cubicBezTo>
                  <a:cubicBezTo>
                    <a:pt x="224433" y="3231"/>
                    <a:pt x="224403" y="3235"/>
                    <a:pt x="224375" y="3235"/>
                  </a:cubicBezTo>
                  <a:cubicBezTo>
                    <a:pt x="224312" y="3235"/>
                    <a:pt x="224260" y="3212"/>
                    <a:pt x="224203" y="3212"/>
                  </a:cubicBezTo>
                  <a:cubicBezTo>
                    <a:pt x="224188" y="3212"/>
                    <a:pt x="224173" y="3213"/>
                    <a:pt x="224158" y="3217"/>
                  </a:cubicBezTo>
                  <a:cubicBezTo>
                    <a:pt x="223977" y="3243"/>
                    <a:pt x="223771" y="3243"/>
                    <a:pt x="223591" y="3243"/>
                  </a:cubicBezTo>
                  <a:lnTo>
                    <a:pt x="223591" y="3346"/>
                  </a:lnTo>
                  <a:lnTo>
                    <a:pt x="223771" y="3320"/>
                  </a:lnTo>
                  <a:cubicBezTo>
                    <a:pt x="223797" y="3320"/>
                    <a:pt x="223823" y="3346"/>
                    <a:pt x="223823" y="3346"/>
                  </a:cubicBezTo>
                  <a:cubicBezTo>
                    <a:pt x="223849" y="3372"/>
                    <a:pt x="223797" y="3397"/>
                    <a:pt x="223797" y="3397"/>
                  </a:cubicBezTo>
                  <a:cubicBezTo>
                    <a:pt x="223780" y="3397"/>
                    <a:pt x="223729" y="3432"/>
                    <a:pt x="223673" y="3432"/>
                  </a:cubicBezTo>
                  <a:cubicBezTo>
                    <a:pt x="223646" y="3432"/>
                    <a:pt x="223617" y="3423"/>
                    <a:pt x="223591" y="3397"/>
                  </a:cubicBezTo>
                  <a:lnTo>
                    <a:pt x="223334" y="3320"/>
                  </a:lnTo>
                  <a:lnTo>
                    <a:pt x="223334" y="3320"/>
                  </a:lnTo>
                  <a:cubicBezTo>
                    <a:pt x="223385" y="3449"/>
                    <a:pt x="223385" y="3526"/>
                    <a:pt x="223257" y="3526"/>
                  </a:cubicBezTo>
                  <a:cubicBezTo>
                    <a:pt x="223205" y="3526"/>
                    <a:pt x="223179" y="3526"/>
                    <a:pt x="223128" y="3500"/>
                  </a:cubicBezTo>
                  <a:cubicBezTo>
                    <a:pt x="223025" y="3500"/>
                    <a:pt x="222896" y="3526"/>
                    <a:pt x="222819" y="3578"/>
                  </a:cubicBezTo>
                  <a:cubicBezTo>
                    <a:pt x="222781" y="3629"/>
                    <a:pt x="222761" y="3655"/>
                    <a:pt x="222742" y="3655"/>
                  </a:cubicBezTo>
                  <a:cubicBezTo>
                    <a:pt x="222723" y="3655"/>
                    <a:pt x="222703" y="3629"/>
                    <a:pt x="222665" y="3578"/>
                  </a:cubicBezTo>
                  <a:cubicBezTo>
                    <a:pt x="222665" y="3552"/>
                    <a:pt x="222665" y="3552"/>
                    <a:pt x="222665" y="3526"/>
                  </a:cubicBezTo>
                  <a:cubicBezTo>
                    <a:pt x="222613" y="3475"/>
                    <a:pt x="222587" y="3449"/>
                    <a:pt x="222536" y="3397"/>
                  </a:cubicBezTo>
                  <a:cubicBezTo>
                    <a:pt x="222485" y="3346"/>
                    <a:pt x="222459" y="3269"/>
                    <a:pt x="222433" y="3243"/>
                  </a:cubicBezTo>
                  <a:cubicBezTo>
                    <a:pt x="222371" y="3229"/>
                    <a:pt x="222307" y="3223"/>
                    <a:pt x="222243" y="3223"/>
                  </a:cubicBezTo>
                  <a:cubicBezTo>
                    <a:pt x="222067" y="3223"/>
                    <a:pt x="221889" y="3271"/>
                    <a:pt x="221738" y="3346"/>
                  </a:cubicBezTo>
                  <a:cubicBezTo>
                    <a:pt x="221673" y="3374"/>
                    <a:pt x="221622" y="3388"/>
                    <a:pt x="221579" y="3388"/>
                  </a:cubicBezTo>
                  <a:cubicBezTo>
                    <a:pt x="221502" y="3388"/>
                    <a:pt x="221453" y="3342"/>
                    <a:pt x="221403" y="3243"/>
                  </a:cubicBezTo>
                  <a:lnTo>
                    <a:pt x="221326" y="3243"/>
                  </a:lnTo>
                  <a:cubicBezTo>
                    <a:pt x="221304" y="3310"/>
                    <a:pt x="221320" y="3433"/>
                    <a:pt x="221210" y="3433"/>
                  </a:cubicBezTo>
                  <a:cubicBezTo>
                    <a:pt x="221192" y="3433"/>
                    <a:pt x="221171" y="3430"/>
                    <a:pt x="221146" y="3423"/>
                  </a:cubicBezTo>
                  <a:cubicBezTo>
                    <a:pt x="221126" y="3423"/>
                    <a:pt x="221101" y="3419"/>
                    <a:pt x="221077" y="3419"/>
                  </a:cubicBezTo>
                  <a:cubicBezTo>
                    <a:pt x="221041" y="3419"/>
                    <a:pt x="221007" y="3428"/>
                    <a:pt x="220992" y="3475"/>
                  </a:cubicBezTo>
                  <a:cubicBezTo>
                    <a:pt x="220975" y="3543"/>
                    <a:pt x="220946" y="3566"/>
                    <a:pt x="220914" y="3566"/>
                  </a:cubicBezTo>
                  <a:cubicBezTo>
                    <a:pt x="220897" y="3566"/>
                    <a:pt x="220880" y="3560"/>
                    <a:pt x="220863" y="3552"/>
                  </a:cubicBezTo>
                  <a:cubicBezTo>
                    <a:pt x="220770" y="3529"/>
                    <a:pt x="220678" y="3516"/>
                    <a:pt x="220588" y="3516"/>
                  </a:cubicBezTo>
                  <a:cubicBezTo>
                    <a:pt x="220477" y="3516"/>
                    <a:pt x="220370" y="3535"/>
                    <a:pt x="220271" y="3578"/>
                  </a:cubicBezTo>
                  <a:lnTo>
                    <a:pt x="219936" y="3681"/>
                  </a:lnTo>
                  <a:cubicBezTo>
                    <a:pt x="219868" y="3681"/>
                    <a:pt x="219799" y="3703"/>
                    <a:pt x="219730" y="3703"/>
                  </a:cubicBezTo>
                  <a:cubicBezTo>
                    <a:pt x="219696" y="3703"/>
                    <a:pt x="219662" y="3698"/>
                    <a:pt x="219628" y="3681"/>
                  </a:cubicBezTo>
                  <a:cubicBezTo>
                    <a:pt x="219628" y="3706"/>
                    <a:pt x="219602" y="3706"/>
                    <a:pt x="219602" y="3706"/>
                  </a:cubicBezTo>
                  <a:lnTo>
                    <a:pt x="219576" y="3706"/>
                  </a:lnTo>
                  <a:cubicBezTo>
                    <a:pt x="219563" y="3732"/>
                    <a:pt x="219544" y="3745"/>
                    <a:pt x="219525" y="3745"/>
                  </a:cubicBezTo>
                  <a:cubicBezTo>
                    <a:pt x="219505" y="3745"/>
                    <a:pt x="219486" y="3732"/>
                    <a:pt x="219473" y="3706"/>
                  </a:cubicBezTo>
                  <a:cubicBezTo>
                    <a:pt x="219451" y="3706"/>
                    <a:pt x="219425" y="3704"/>
                    <a:pt x="219397" y="3704"/>
                  </a:cubicBezTo>
                  <a:cubicBezTo>
                    <a:pt x="219329" y="3704"/>
                    <a:pt x="219252" y="3717"/>
                    <a:pt x="219216" y="3809"/>
                  </a:cubicBezTo>
                  <a:cubicBezTo>
                    <a:pt x="219216" y="3835"/>
                    <a:pt x="219164" y="3835"/>
                    <a:pt x="219113" y="3835"/>
                  </a:cubicBezTo>
                  <a:cubicBezTo>
                    <a:pt x="219014" y="3914"/>
                    <a:pt x="218916" y="3947"/>
                    <a:pt x="218806" y="3947"/>
                  </a:cubicBezTo>
                  <a:cubicBezTo>
                    <a:pt x="218772" y="3947"/>
                    <a:pt x="218737" y="3944"/>
                    <a:pt x="218701" y="3938"/>
                  </a:cubicBezTo>
                  <a:lnTo>
                    <a:pt x="218572" y="3964"/>
                  </a:lnTo>
                  <a:cubicBezTo>
                    <a:pt x="218547" y="3989"/>
                    <a:pt x="218547" y="4015"/>
                    <a:pt x="218572" y="4015"/>
                  </a:cubicBezTo>
                  <a:cubicBezTo>
                    <a:pt x="218598" y="4015"/>
                    <a:pt x="218649" y="4015"/>
                    <a:pt x="218649" y="4067"/>
                  </a:cubicBezTo>
                  <a:cubicBezTo>
                    <a:pt x="218649" y="4097"/>
                    <a:pt x="218632" y="4109"/>
                    <a:pt x="218612" y="4109"/>
                  </a:cubicBezTo>
                  <a:cubicBezTo>
                    <a:pt x="218598" y="4109"/>
                    <a:pt x="218583" y="4103"/>
                    <a:pt x="218572" y="4092"/>
                  </a:cubicBezTo>
                  <a:cubicBezTo>
                    <a:pt x="218547" y="4092"/>
                    <a:pt x="218521" y="4067"/>
                    <a:pt x="218495" y="4067"/>
                  </a:cubicBezTo>
                  <a:cubicBezTo>
                    <a:pt x="218469" y="4041"/>
                    <a:pt x="218444" y="4041"/>
                    <a:pt x="218392" y="4041"/>
                  </a:cubicBezTo>
                  <a:lnTo>
                    <a:pt x="218315" y="4041"/>
                  </a:lnTo>
                  <a:lnTo>
                    <a:pt x="218315" y="4118"/>
                  </a:lnTo>
                  <a:cubicBezTo>
                    <a:pt x="218315" y="4195"/>
                    <a:pt x="218315" y="4247"/>
                    <a:pt x="218263" y="4272"/>
                  </a:cubicBezTo>
                  <a:lnTo>
                    <a:pt x="218109" y="4272"/>
                  </a:lnTo>
                  <a:cubicBezTo>
                    <a:pt x="217980" y="4401"/>
                    <a:pt x="217774" y="4324"/>
                    <a:pt x="217671" y="4427"/>
                  </a:cubicBezTo>
                  <a:cubicBezTo>
                    <a:pt x="217620" y="4466"/>
                    <a:pt x="217588" y="4485"/>
                    <a:pt x="217562" y="4485"/>
                  </a:cubicBezTo>
                  <a:cubicBezTo>
                    <a:pt x="217536" y="4485"/>
                    <a:pt x="217517" y="4466"/>
                    <a:pt x="217491" y="4427"/>
                  </a:cubicBezTo>
                  <a:cubicBezTo>
                    <a:pt x="217440" y="4350"/>
                    <a:pt x="217311" y="4375"/>
                    <a:pt x="217234" y="4350"/>
                  </a:cubicBezTo>
                  <a:cubicBezTo>
                    <a:pt x="217219" y="4342"/>
                    <a:pt x="217204" y="4339"/>
                    <a:pt x="217189" y="4339"/>
                  </a:cubicBezTo>
                  <a:cubicBezTo>
                    <a:pt x="217154" y="4339"/>
                    <a:pt x="217123" y="4357"/>
                    <a:pt x="217105" y="4375"/>
                  </a:cubicBezTo>
                  <a:cubicBezTo>
                    <a:pt x="217028" y="4468"/>
                    <a:pt x="216941" y="4487"/>
                    <a:pt x="216851" y="4487"/>
                  </a:cubicBezTo>
                  <a:cubicBezTo>
                    <a:pt x="216791" y="4487"/>
                    <a:pt x="216729" y="4478"/>
                    <a:pt x="216668" y="4478"/>
                  </a:cubicBezTo>
                  <a:cubicBezTo>
                    <a:pt x="216616" y="4504"/>
                    <a:pt x="216565" y="4504"/>
                    <a:pt x="216513" y="4504"/>
                  </a:cubicBezTo>
                  <a:cubicBezTo>
                    <a:pt x="216436" y="4504"/>
                    <a:pt x="216384" y="4556"/>
                    <a:pt x="216359" y="4607"/>
                  </a:cubicBezTo>
                  <a:cubicBezTo>
                    <a:pt x="216330" y="4664"/>
                    <a:pt x="216294" y="4682"/>
                    <a:pt x="216254" y="4682"/>
                  </a:cubicBezTo>
                  <a:cubicBezTo>
                    <a:pt x="216222" y="4682"/>
                    <a:pt x="216187" y="4670"/>
                    <a:pt x="216153" y="4659"/>
                  </a:cubicBezTo>
                  <a:cubicBezTo>
                    <a:pt x="216125" y="4714"/>
                    <a:pt x="216083" y="4739"/>
                    <a:pt x="216038" y="4739"/>
                  </a:cubicBezTo>
                  <a:cubicBezTo>
                    <a:pt x="215998" y="4739"/>
                    <a:pt x="215957" y="4720"/>
                    <a:pt x="215921" y="4684"/>
                  </a:cubicBezTo>
                  <a:cubicBezTo>
                    <a:pt x="215863" y="4626"/>
                    <a:pt x="215776" y="4597"/>
                    <a:pt x="215693" y="4597"/>
                  </a:cubicBezTo>
                  <a:cubicBezTo>
                    <a:pt x="215665" y="4597"/>
                    <a:pt x="215638" y="4601"/>
                    <a:pt x="215612" y="4607"/>
                  </a:cubicBezTo>
                  <a:cubicBezTo>
                    <a:pt x="215587" y="4633"/>
                    <a:pt x="215561" y="4633"/>
                    <a:pt x="215509" y="4633"/>
                  </a:cubicBezTo>
                  <a:cubicBezTo>
                    <a:pt x="215450" y="4613"/>
                    <a:pt x="215413" y="4601"/>
                    <a:pt x="215387" y="4601"/>
                  </a:cubicBezTo>
                  <a:cubicBezTo>
                    <a:pt x="215347" y="4601"/>
                    <a:pt x="215335" y="4631"/>
                    <a:pt x="215303" y="4710"/>
                  </a:cubicBezTo>
                  <a:cubicBezTo>
                    <a:pt x="215303" y="4736"/>
                    <a:pt x="215303" y="4762"/>
                    <a:pt x="215278" y="4787"/>
                  </a:cubicBezTo>
                  <a:cubicBezTo>
                    <a:pt x="215259" y="4825"/>
                    <a:pt x="215226" y="4849"/>
                    <a:pt x="215190" y="4849"/>
                  </a:cubicBezTo>
                  <a:cubicBezTo>
                    <a:pt x="215177" y="4849"/>
                    <a:pt x="215163" y="4846"/>
                    <a:pt x="215149" y="4839"/>
                  </a:cubicBezTo>
                  <a:cubicBezTo>
                    <a:pt x="215098" y="4839"/>
                    <a:pt x="215072" y="4762"/>
                    <a:pt x="215098" y="4710"/>
                  </a:cubicBezTo>
                  <a:cubicBezTo>
                    <a:pt x="215123" y="4659"/>
                    <a:pt x="215123" y="4556"/>
                    <a:pt x="215046" y="4530"/>
                  </a:cubicBezTo>
                  <a:cubicBezTo>
                    <a:pt x="214955" y="4530"/>
                    <a:pt x="214883" y="4449"/>
                    <a:pt x="214796" y="4449"/>
                  </a:cubicBezTo>
                  <a:cubicBezTo>
                    <a:pt x="214785" y="4449"/>
                    <a:pt x="214774" y="4450"/>
                    <a:pt x="214763" y="4453"/>
                  </a:cubicBezTo>
                  <a:cubicBezTo>
                    <a:pt x="214737" y="4459"/>
                    <a:pt x="214713" y="4462"/>
                    <a:pt x="214690" y="4462"/>
                  </a:cubicBezTo>
                  <a:cubicBezTo>
                    <a:pt x="214621" y="4462"/>
                    <a:pt x="214563" y="4433"/>
                    <a:pt x="214506" y="4375"/>
                  </a:cubicBezTo>
                  <a:lnTo>
                    <a:pt x="214428" y="4375"/>
                  </a:lnTo>
                  <a:cubicBezTo>
                    <a:pt x="214351" y="4375"/>
                    <a:pt x="214248" y="4401"/>
                    <a:pt x="214171" y="4427"/>
                  </a:cubicBezTo>
                  <a:cubicBezTo>
                    <a:pt x="214139" y="4438"/>
                    <a:pt x="214107" y="4444"/>
                    <a:pt x="214075" y="4444"/>
                  </a:cubicBezTo>
                  <a:cubicBezTo>
                    <a:pt x="214030" y="4444"/>
                    <a:pt x="213985" y="4431"/>
                    <a:pt x="213939" y="4401"/>
                  </a:cubicBezTo>
                  <a:cubicBezTo>
                    <a:pt x="213769" y="4316"/>
                    <a:pt x="213563" y="4266"/>
                    <a:pt x="213365" y="4266"/>
                  </a:cubicBezTo>
                  <a:cubicBezTo>
                    <a:pt x="213325" y="4266"/>
                    <a:pt x="213284" y="4268"/>
                    <a:pt x="213244" y="4272"/>
                  </a:cubicBezTo>
                  <a:cubicBezTo>
                    <a:pt x="213176" y="4272"/>
                    <a:pt x="213107" y="4215"/>
                    <a:pt x="213038" y="4215"/>
                  </a:cubicBezTo>
                  <a:cubicBezTo>
                    <a:pt x="213004" y="4215"/>
                    <a:pt x="212970" y="4230"/>
                    <a:pt x="212935" y="4272"/>
                  </a:cubicBezTo>
                  <a:cubicBezTo>
                    <a:pt x="212910" y="4298"/>
                    <a:pt x="212858" y="4350"/>
                    <a:pt x="212858" y="4350"/>
                  </a:cubicBezTo>
                  <a:cubicBezTo>
                    <a:pt x="212824" y="4334"/>
                    <a:pt x="212791" y="4328"/>
                    <a:pt x="212758" y="4328"/>
                  </a:cubicBezTo>
                  <a:cubicBezTo>
                    <a:pt x="212617" y="4328"/>
                    <a:pt x="212491" y="4445"/>
                    <a:pt x="212353" y="4445"/>
                  </a:cubicBezTo>
                  <a:cubicBezTo>
                    <a:pt x="212309" y="4445"/>
                    <a:pt x="212263" y="4433"/>
                    <a:pt x="212215" y="4401"/>
                  </a:cubicBezTo>
                  <a:lnTo>
                    <a:pt x="212138" y="4350"/>
                  </a:lnTo>
                  <a:lnTo>
                    <a:pt x="212138" y="4350"/>
                  </a:lnTo>
                  <a:cubicBezTo>
                    <a:pt x="212138" y="4504"/>
                    <a:pt x="212138" y="4504"/>
                    <a:pt x="212266" y="4530"/>
                  </a:cubicBezTo>
                  <a:lnTo>
                    <a:pt x="212318" y="4530"/>
                  </a:lnTo>
                  <a:cubicBezTo>
                    <a:pt x="212472" y="4530"/>
                    <a:pt x="212446" y="4659"/>
                    <a:pt x="212395" y="4684"/>
                  </a:cubicBezTo>
                  <a:cubicBezTo>
                    <a:pt x="212363" y="4691"/>
                    <a:pt x="212329" y="4694"/>
                    <a:pt x="212294" y="4694"/>
                  </a:cubicBezTo>
                  <a:cubicBezTo>
                    <a:pt x="212191" y="4694"/>
                    <a:pt x="212080" y="4665"/>
                    <a:pt x="211983" y="4607"/>
                  </a:cubicBezTo>
                  <a:lnTo>
                    <a:pt x="211983" y="4607"/>
                  </a:lnTo>
                  <a:cubicBezTo>
                    <a:pt x="211983" y="4762"/>
                    <a:pt x="212189" y="4787"/>
                    <a:pt x="212163" y="4839"/>
                  </a:cubicBezTo>
                  <a:cubicBezTo>
                    <a:pt x="212163" y="4856"/>
                    <a:pt x="212160" y="4862"/>
                    <a:pt x="212157" y="4862"/>
                  </a:cubicBezTo>
                  <a:cubicBezTo>
                    <a:pt x="212149" y="4862"/>
                    <a:pt x="212138" y="4839"/>
                    <a:pt x="212138" y="4839"/>
                  </a:cubicBezTo>
                  <a:cubicBezTo>
                    <a:pt x="212102" y="4834"/>
                    <a:pt x="212067" y="4832"/>
                    <a:pt x="212032" y="4832"/>
                  </a:cubicBezTo>
                  <a:cubicBezTo>
                    <a:pt x="211863" y="4832"/>
                    <a:pt x="211699" y="4882"/>
                    <a:pt x="211571" y="4967"/>
                  </a:cubicBezTo>
                  <a:cubicBezTo>
                    <a:pt x="211546" y="5019"/>
                    <a:pt x="211546" y="5045"/>
                    <a:pt x="211546" y="5096"/>
                  </a:cubicBezTo>
                  <a:lnTo>
                    <a:pt x="211546" y="5199"/>
                  </a:lnTo>
                  <a:cubicBezTo>
                    <a:pt x="211546" y="5225"/>
                    <a:pt x="211520" y="5302"/>
                    <a:pt x="211443" y="5302"/>
                  </a:cubicBezTo>
                  <a:cubicBezTo>
                    <a:pt x="211391" y="5302"/>
                    <a:pt x="211340" y="5251"/>
                    <a:pt x="211340" y="5199"/>
                  </a:cubicBezTo>
                  <a:cubicBezTo>
                    <a:pt x="211340" y="5096"/>
                    <a:pt x="211468" y="4967"/>
                    <a:pt x="211391" y="4916"/>
                  </a:cubicBezTo>
                  <a:cubicBezTo>
                    <a:pt x="211331" y="4886"/>
                    <a:pt x="211262" y="4873"/>
                    <a:pt x="211194" y="4873"/>
                  </a:cubicBezTo>
                  <a:cubicBezTo>
                    <a:pt x="211146" y="4873"/>
                    <a:pt x="211099" y="4880"/>
                    <a:pt x="211057" y="4890"/>
                  </a:cubicBezTo>
                  <a:cubicBezTo>
                    <a:pt x="211036" y="4905"/>
                    <a:pt x="211019" y="4912"/>
                    <a:pt x="211004" y="4912"/>
                  </a:cubicBezTo>
                  <a:cubicBezTo>
                    <a:pt x="210940" y="4912"/>
                    <a:pt x="210908" y="4808"/>
                    <a:pt x="210825" y="4787"/>
                  </a:cubicBezTo>
                  <a:lnTo>
                    <a:pt x="210619" y="4787"/>
                  </a:lnTo>
                  <a:cubicBezTo>
                    <a:pt x="210568" y="4839"/>
                    <a:pt x="210619" y="4864"/>
                    <a:pt x="210619" y="4890"/>
                  </a:cubicBezTo>
                  <a:cubicBezTo>
                    <a:pt x="210645" y="4916"/>
                    <a:pt x="210670" y="4993"/>
                    <a:pt x="210619" y="5045"/>
                  </a:cubicBezTo>
                  <a:cubicBezTo>
                    <a:pt x="210544" y="5105"/>
                    <a:pt x="210495" y="5130"/>
                    <a:pt x="210441" y="5130"/>
                  </a:cubicBezTo>
                  <a:cubicBezTo>
                    <a:pt x="210404" y="5130"/>
                    <a:pt x="210363" y="5117"/>
                    <a:pt x="210310" y="5096"/>
                  </a:cubicBezTo>
                  <a:cubicBezTo>
                    <a:pt x="210259" y="5070"/>
                    <a:pt x="210207" y="4993"/>
                    <a:pt x="210233" y="4942"/>
                  </a:cubicBezTo>
                  <a:cubicBezTo>
                    <a:pt x="210233" y="4864"/>
                    <a:pt x="210284" y="4787"/>
                    <a:pt x="210310" y="4710"/>
                  </a:cubicBezTo>
                  <a:lnTo>
                    <a:pt x="210310" y="4710"/>
                  </a:lnTo>
                  <a:lnTo>
                    <a:pt x="210233" y="4736"/>
                  </a:lnTo>
                  <a:cubicBezTo>
                    <a:pt x="210194" y="4774"/>
                    <a:pt x="210162" y="4794"/>
                    <a:pt x="210133" y="4794"/>
                  </a:cubicBezTo>
                  <a:cubicBezTo>
                    <a:pt x="210104" y="4794"/>
                    <a:pt x="210079" y="4774"/>
                    <a:pt x="210053" y="4736"/>
                  </a:cubicBezTo>
                  <a:lnTo>
                    <a:pt x="209976" y="4736"/>
                  </a:lnTo>
                  <a:cubicBezTo>
                    <a:pt x="209950" y="4787"/>
                    <a:pt x="209924" y="4787"/>
                    <a:pt x="209898" y="4813"/>
                  </a:cubicBezTo>
                  <a:lnTo>
                    <a:pt x="210001" y="4967"/>
                  </a:lnTo>
                  <a:cubicBezTo>
                    <a:pt x="210044" y="5075"/>
                    <a:pt x="210033" y="5128"/>
                    <a:pt x="209984" y="5128"/>
                  </a:cubicBezTo>
                  <a:cubicBezTo>
                    <a:pt x="209974" y="5128"/>
                    <a:pt x="209963" y="5126"/>
                    <a:pt x="209950" y="5122"/>
                  </a:cubicBezTo>
                  <a:cubicBezTo>
                    <a:pt x="209898" y="5122"/>
                    <a:pt x="209821" y="5096"/>
                    <a:pt x="209744" y="5070"/>
                  </a:cubicBezTo>
                  <a:cubicBezTo>
                    <a:pt x="209744" y="5122"/>
                    <a:pt x="209744" y="5148"/>
                    <a:pt x="209692" y="5148"/>
                  </a:cubicBezTo>
                  <a:cubicBezTo>
                    <a:pt x="209564" y="5148"/>
                    <a:pt x="209461" y="5122"/>
                    <a:pt x="209358" y="5070"/>
                  </a:cubicBezTo>
                  <a:cubicBezTo>
                    <a:pt x="209358" y="5122"/>
                    <a:pt x="209332" y="5148"/>
                    <a:pt x="209306" y="5148"/>
                  </a:cubicBezTo>
                  <a:lnTo>
                    <a:pt x="208740" y="5173"/>
                  </a:lnTo>
                  <a:cubicBezTo>
                    <a:pt x="208701" y="5231"/>
                    <a:pt x="208648" y="5260"/>
                    <a:pt x="208592" y="5260"/>
                  </a:cubicBezTo>
                  <a:cubicBezTo>
                    <a:pt x="208573" y="5260"/>
                    <a:pt x="208553" y="5257"/>
                    <a:pt x="208534" y="5251"/>
                  </a:cubicBezTo>
                  <a:cubicBezTo>
                    <a:pt x="208431" y="5251"/>
                    <a:pt x="208303" y="5251"/>
                    <a:pt x="208200" y="5302"/>
                  </a:cubicBezTo>
                  <a:cubicBezTo>
                    <a:pt x="208167" y="5316"/>
                    <a:pt x="208137" y="5322"/>
                    <a:pt x="208108" y="5322"/>
                  </a:cubicBezTo>
                  <a:cubicBezTo>
                    <a:pt x="208001" y="5322"/>
                    <a:pt x="207918" y="5241"/>
                    <a:pt x="207819" y="5241"/>
                  </a:cubicBezTo>
                  <a:cubicBezTo>
                    <a:pt x="207801" y="5241"/>
                    <a:pt x="207782" y="5244"/>
                    <a:pt x="207762" y="5251"/>
                  </a:cubicBezTo>
                  <a:cubicBezTo>
                    <a:pt x="207711" y="5251"/>
                    <a:pt x="207659" y="5173"/>
                    <a:pt x="207659" y="5096"/>
                  </a:cubicBezTo>
                  <a:cubicBezTo>
                    <a:pt x="207685" y="5045"/>
                    <a:pt x="207685" y="5019"/>
                    <a:pt x="207711" y="4967"/>
                  </a:cubicBezTo>
                  <a:cubicBezTo>
                    <a:pt x="207662" y="4918"/>
                    <a:pt x="207592" y="4901"/>
                    <a:pt x="207521" y="4901"/>
                  </a:cubicBezTo>
                  <a:cubicBezTo>
                    <a:pt x="207481" y="4901"/>
                    <a:pt x="207439" y="4907"/>
                    <a:pt x="207402" y="4916"/>
                  </a:cubicBezTo>
                  <a:cubicBezTo>
                    <a:pt x="207420" y="4972"/>
                    <a:pt x="207412" y="5014"/>
                    <a:pt x="207377" y="5014"/>
                  </a:cubicBezTo>
                  <a:cubicBezTo>
                    <a:pt x="207364" y="5014"/>
                    <a:pt x="207346" y="5008"/>
                    <a:pt x="207324" y="4993"/>
                  </a:cubicBezTo>
                  <a:cubicBezTo>
                    <a:pt x="207247" y="4942"/>
                    <a:pt x="207196" y="4864"/>
                    <a:pt x="207144" y="4787"/>
                  </a:cubicBezTo>
                  <a:cubicBezTo>
                    <a:pt x="207119" y="4762"/>
                    <a:pt x="207170" y="4736"/>
                    <a:pt x="207222" y="4736"/>
                  </a:cubicBezTo>
                  <a:cubicBezTo>
                    <a:pt x="207170" y="4659"/>
                    <a:pt x="207067" y="4684"/>
                    <a:pt x="206990" y="4659"/>
                  </a:cubicBezTo>
                  <a:cubicBezTo>
                    <a:pt x="206810" y="4633"/>
                    <a:pt x="206630" y="4607"/>
                    <a:pt x="206449" y="4556"/>
                  </a:cubicBezTo>
                  <a:cubicBezTo>
                    <a:pt x="206442" y="4548"/>
                    <a:pt x="206432" y="4545"/>
                    <a:pt x="206422" y="4545"/>
                  </a:cubicBezTo>
                  <a:cubicBezTo>
                    <a:pt x="206398" y="4545"/>
                    <a:pt x="206372" y="4563"/>
                    <a:pt x="206372" y="4581"/>
                  </a:cubicBezTo>
                  <a:cubicBezTo>
                    <a:pt x="206346" y="4659"/>
                    <a:pt x="206321" y="4710"/>
                    <a:pt x="206269" y="4762"/>
                  </a:cubicBezTo>
                  <a:cubicBezTo>
                    <a:pt x="206243" y="4787"/>
                    <a:pt x="206269" y="4813"/>
                    <a:pt x="206321" y="4813"/>
                  </a:cubicBezTo>
                  <a:cubicBezTo>
                    <a:pt x="206324" y="4816"/>
                    <a:pt x="206328" y="4817"/>
                    <a:pt x="206333" y="4817"/>
                  </a:cubicBezTo>
                  <a:cubicBezTo>
                    <a:pt x="206358" y="4817"/>
                    <a:pt x="206404" y="4784"/>
                    <a:pt x="206438" y="4784"/>
                  </a:cubicBezTo>
                  <a:cubicBezTo>
                    <a:pt x="206454" y="4784"/>
                    <a:pt x="206468" y="4791"/>
                    <a:pt x="206475" y="4813"/>
                  </a:cubicBezTo>
                  <a:cubicBezTo>
                    <a:pt x="206527" y="4916"/>
                    <a:pt x="206475" y="4942"/>
                    <a:pt x="206449" y="4993"/>
                  </a:cubicBezTo>
                  <a:cubicBezTo>
                    <a:pt x="206381" y="4993"/>
                    <a:pt x="206312" y="4970"/>
                    <a:pt x="206243" y="4970"/>
                  </a:cubicBezTo>
                  <a:cubicBezTo>
                    <a:pt x="206209" y="4970"/>
                    <a:pt x="206175" y="4976"/>
                    <a:pt x="206141" y="4993"/>
                  </a:cubicBezTo>
                  <a:cubicBezTo>
                    <a:pt x="206108" y="5018"/>
                    <a:pt x="206083" y="5027"/>
                    <a:pt x="206063" y="5027"/>
                  </a:cubicBezTo>
                  <a:cubicBezTo>
                    <a:pt x="206019" y="5027"/>
                    <a:pt x="205995" y="4985"/>
                    <a:pt x="205960" y="4967"/>
                  </a:cubicBezTo>
                  <a:cubicBezTo>
                    <a:pt x="205832" y="4967"/>
                    <a:pt x="205729" y="4890"/>
                    <a:pt x="205677" y="4787"/>
                  </a:cubicBezTo>
                  <a:cubicBezTo>
                    <a:pt x="205670" y="4794"/>
                    <a:pt x="205662" y="4797"/>
                    <a:pt x="205652" y="4797"/>
                  </a:cubicBezTo>
                  <a:cubicBezTo>
                    <a:pt x="205626" y="4797"/>
                    <a:pt x="205593" y="4773"/>
                    <a:pt x="205574" y="4736"/>
                  </a:cubicBezTo>
                  <a:cubicBezTo>
                    <a:pt x="205542" y="4725"/>
                    <a:pt x="205501" y="4719"/>
                    <a:pt x="205459" y="4719"/>
                  </a:cubicBezTo>
                  <a:cubicBezTo>
                    <a:pt x="205399" y="4719"/>
                    <a:pt x="205336" y="4731"/>
                    <a:pt x="205291" y="4762"/>
                  </a:cubicBezTo>
                  <a:cubicBezTo>
                    <a:pt x="205208" y="4811"/>
                    <a:pt x="205114" y="4840"/>
                    <a:pt x="205017" y="4840"/>
                  </a:cubicBezTo>
                  <a:cubicBezTo>
                    <a:pt x="204963" y="4840"/>
                    <a:pt x="204908" y="4831"/>
                    <a:pt x="204854" y="4813"/>
                  </a:cubicBezTo>
                  <a:lnTo>
                    <a:pt x="204596" y="4813"/>
                  </a:lnTo>
                  <a:cubicBezTo>
                    <a:pt x="204519" y="4839"/>
                    <a:pt x="204442" y="4864"/>
                    <a:pt x="204442" y="4942"/>
                  </a:cubicBezTo>
                  <a:cubicBezTo>
                    <a:pt x="204416" y="5045"/>
                    <a:pt x="204442" y="5019"/>
                    <a:pt x="204390" y="5045"/>
                  </a:cubicBezTo>
                  <a:cubicBezTo>
                    <a:pt x="204365" y="5057"/>
                    <a:pt x="204345" y="5057"/>
                    <a:pt x="204329" y="5057"/>
                  </a:cubicBezTo>
                  <a:cubicBezTo>
                    <a:pt x="204313" y="5057"/>
                    <a:pt x="204300" y="5057"/>
                    <a:pt x="204287" y="5070"/>
                  </a:cubicBezTo>
                  <a:cubicBezTo>
                    <a:pt x="204262" y="5096"/>
                    <a:pt x="204262" y="5122"/>
                    <a:pt x="204210" y="5122"/>
                  </a:cubicBezTo>
                  <a:cubicBezTo>
                    <a:pt x="204187" y="5118"/>
                    <a:pt x="204168" y="5116"/>
                    <a:pt x="204152" y="5116"/>
                  </a:cubicBezTo>
                  <a:cubicBezTo>
                    <a:pt x="204089" y="5116"/>
                    <a:pt x="204074" y="5140"/>
                    <a:pt x="204049" y="5140"/>
                  </a:cubicBezTo>
                  <a:cubicBezTo>
                    <a:pt x="204038" y="5140"/>
                    <a:pt x="204024" y="5135"/>
                    <a:pt x="204004" y="5122"/>
                  </a:cubicBezTo>
                  <a:cubicBezTo>
                    <a:pt x="203978" y="5122"/>
                    <a:pt x="203953" y="5096"/>
                    <a:pt x="203901" y="5096"/>
                  </a:cubicBezTo>
                  <a:cubicBezTo>
                    <a:pt x="203878" y="5073"/>
                    <a:pt x="203855" y="5060"/>
                    <a:pt x="203832" y="5060"/>
                  </a:cubicBezTo>
                  <a:cubicBezTo>
                    <a:pt x="203803" y="5060"/>
                    <a:pt x="203775" y="5079"/>
                    <a:pt x="203747" y="5122"/>
                  </a:cubicBezTo>
                  <a:cubicBezTo>
                    <a:pt x="203686" y="5195"/>
                    <a:pt x="203619" y="5222"/>
                    <a:pt x="203552" y="5222"/>
                  </a:cubicBezTo>
                  <a:cubicBezTo>
                    <a:pt x="203478" y="5222"/>
                    <a:pt x="203403" y="5188"/>
                    <a:pt x="203335" y="5148"/>
                  </a:cubicBezTo>
                  <a:lnTo>
                    <a:pt x="202923" y="5148"/>
                  </a:lnTo>
                  <a:cubicBezTo>
                    <a:pt x="202872" y="5199"/>
                    <a:pt x="202846" y="5225"/>
                    <a:pt x="202817" y="5225"/>
                  </a:cubicBezTo>
                  <a:cubicBezTo>
                    <a:pt x="202788" y="5225"/>
                    <a:pt x="202756" y="5199"/>
                    <a:pt x="202692" y="5148"/>
                  </a:cubicBezTo>
                  <a:cubicBezTo>
                    <a:pt x="202717" y="5070"/>
                    <a:pt x="202794" y="5070"/>
                    <a:pt x="202846" y="5070"/>
                  </a:cubicBezTo>
                  <a:lnTo>
                    <a:pt x="202769" y="4916"/>
                  </a:lnTo>
                  <a:lnTo>
                    <a:pt x="202692" y="4839"/>
                  </a:lnTo>
                  <a:cubicBezTo>
                    <a:pt x="202647" y="4868"/>
                    <a:pt x="202602" y="4898"/>
                    <a:pt x="202558" y="4898"/>
                  </a:cubicBezTo>
                  <a:cubicBezTo>
                    <a:pt x="202525" y="4898"/>
                    <a:pt x="202493" y="4882"/>
                    <a:pt x="202460" y="4839"/>
                  </a:cubicBezTo>
                  <a:cubicBezTo>
                    <a:pt x="202383" y="4762"/>
                    <a:pt x="202202" y="4710"/>
                    <a:pt x="202202" y="4556"/>
                  </a:cubicBezTo>
                  <a:cubicBezTo>
                    <a:pt x="202117" y="4556"/>
                    <a:pt x="202031" y="4521"/>
                    <a:pt x="201937" y="4521"/>
                  </a:cubicBezTo>
                  <a:cubicBezTo>
                    <a:pt x="201891" y="4521"/>
                    <a:pt x="201842" y="4530"/>
                    <a:pt x="201791" y="4556"/>
                  </a:cubicBezTo>
                  <a:cubicBezTo>
                    <a:pt x="201763" y="4563"/>
                    <a:pt x="201736" y="4566"/>
                    <a:pt x="201708" y="4566"/>
                  </a:cubicBezTo>
                  <a:cubicBezTo>
                    <a:pt x="201634" y="4566"/>
                    <a:pt x="201564" y="4542"/>
                    <a:pt x="201508" y="4504"/>
                  </a:cubicBezTo>
                  <a:cubicBezTo>
                    <a:pt x="201335" y="4652"/>
                    <a:pt x="201375" y="4943"/>
                    <a:pt x="201242" y="4943"/>
                  </a:cubicBezTo>
                  <a:cubicBezTo>
                    <a:pt x="201236" y="4943"/>
                    <a:pt x="201231" y="4943"/>
                    <a:pt x="201224" y="4942"/>
                  </a:cubicBezTo>
                  <a:cubicBezTo>
                    <a:pt x="201096" y="4916"/>
                    <a:pt x="201096" y="4813"/>
                    <a:pt x="201070" y="4710"/>
                  </a:cubicBezTo>
                  <a:cubicBezTo>
                    <a:pt x="201070" y="4530"/>
                    <a:pt x="201070" y="4530"/>
                    <a:pt x="200967" y="4530"/>
                  </a:cubicBezTo>
                  <a:cubicBezTo>
                    <a:pt x="200864" y="4556"/>
                    <a:pt x="200813" y="4556"/>
                    <a:pt x="200710" y="4581"/>
                  </a:cubicBezTo>
                  <a:cubicBezTo>
                    <a:pt x="200678" y="4592"/>
                    <a:pt x="200641" y="4598"/>
                    <a:pt x="200606" y="4598"/>
                  </a:cubicBezTo>
                  <a:cubicBezTo>
                    <a:pt x="200556" y="4598"/>
                    <a:pt x="200508" y="4586"/>
                    <a:pt x="200478" y="4556"/>
                  </a:cubicBezTo>
                  <a:cubicBezTo>
                    <a:pt x="200403" y="4480"/>
                    <a:pt x="200300" y="4432"/>
                    <a:pt x="200199" y="4432"/>
                  </a:cubicBezTo>
                  <a:cubicBezTo>
                    <a:pt x="200163" y="4432"/>
                    <a:pt x="200126" y="4439"/>
                    <a:pt x="200092" y="4453"/>
                  </a:cubicBezTo>
                  <a:cubicBezTo>
                    <a:pt x="200064" y="4564"/>
                    <a:pt x="199991" y="4585"/>
                    <a:pt x="199910" y="4585"/>
                  </a:cubicBezTo>
                  <a:cubicBezTo>
                    <a:pt x="199860" y="4585"/>
                    <a:pt x="199807" y="4577"/>
                    <a:pt x="199758" y="4577"/>
                  </a:cubicBezTo>
                  <a:cubicBezTo>
                    <a:pt x="199740" y="4577"/>
                    <a:pt x="199722" y="4578"/>
                    <a:pt x="199706" y="4581"/>
                  </a:cubicBezTo>
                  <a:cubicBezTo>
                    <a:pt x="199696" y="4585"/>
                    <a:pt x="199686" y="4586"/>
                    <a:pt x="199676" y="4586"/>
                  </a:cubicBezTo>
                  <a:cubicBezTo>
                    <a:pt x="199615" y="4586"/>
                    <a:pt x="199574" y="4520"/>
                    <a:pt x="199551" y="4453"/>
                  </a:cubicBezTo>
                  <a:cubicBezTo>
                    <a:pt x="199551" y="4427"/>
                    <a:pt x="199551" y="4401"/>
                    <a:pt x="199526" y="4375"/>
                  </a:cubicBezTo>
                  <a:lnTo>
                    <a:pt x="199397" y="4375"/>
                  </a:lnTo>
                  <a:cubicBezTo>
                    <a:pt x="199363" y="4382"/>
                    <a:pt x="199330" y="4386"/>
                    <a:pt x="199299" y="4386"/>
                  </a:cubicBezTo>
                  <a:cubicBezTo>
                    <a:pt x="199213" y="4386"/>
                    <a:pt x="199138" y="4362"/>
                    <a:pt x="199062" y="4324"/>
                  </a:cubicBezTo>
                  <a:cubicBezTo>
                    <a:pt x="198985" y="4350"/>
                    <a:pt x="198856" y="4298"/>
                    <a:pt x="198908" y="4453"/>
                  </a:cubicBezTo>
                  <a:cubicBezTo>
                    <a:pt x="198934" y="4556"/>
                    <a:pt x="198856" y="4607"/>
                    <a:pt x="198805" y="4659"/>
                  </a:cubicBezTo>
                  <a:cubicBezTo>
                    <a:pt x="198728" y="4736"/>
                    <a:pt x="198599" y="4813"/>
                    <a:pt x="198496" y="4813"/>
                  </a:cubicBezTo>
                  <a:cubicBezTo>
                    <a:pt x="198470" y="4890"/>
                    <a:pt x="198393" y="4916"/>
                    <a:pt x="198342" y="4916"/>
                  </a:cubicBezTo>
                  <a:cubicBezTo>
                    <a:pt x="198264" y="4916"/>
                    <a:pt x="198213" y="4890"/>
                    <a:pt x="198162" y="4890"/>
                  </a:cubicBezTo>
                  <a:cubicBezTo>
                    <a:pt x="198096" y="4923"/>
                    <a:pt x="198030" y="4967"/>
                    <a:pt x="197957" y="4967"/>
                  </a:cubicBezTo>
                  <a:cubicBezTo>
                    <a:pt x="197916" y="4967"/>
                    <a:pt x="197873" y="4953"/>
                    <a:pt x="197827" y="4916"/>
                  </a:cubicBezTo>
                  <a:cubicBezTo>
                    <a:pt x="197768" y="4955"/>
                    <a:pt x="197708" y="5010"/>
                    <a:pt x="197649" y="5010"/>
                  </a:cubicBezTo>
                  <a:cubicBezTo>
                    <a:pt x="197631" y="5010"/>
                    <a:pt x="197613" y="5005"/>
                    <a:pt x="197595" y="4993"/>
                  </a:cubicBezTo>
                  <a:cubicBezTo>
                    <a:pt x="197563" y="4977"/>
                    <a:pt x="197539" y="4971"/>
                    <a:pt x="197518" y="4971"/>
                  </a:cubicBezTo>
                  <a:cubicBezTo>
                    <a:pt x="197471" y="4971"/>
                    <a:pt x="197443" y="5001"/>
                    <a:pt x="197389" y="5019"/>
                  </a:cubicBezTo>
                  <a:cubicBezTo>
                    <a:pt x="197368" y="5033"/>
                    <a:pt x="197346" y="5040"/>
                    <a:pt x="197326" y="5040"/>
                  </a:cubicBezTo>
                  <a:cubicBezTo>
                    <a:pt x="197273" y="5040"/>
                    <a:pt x="197228" y="4997"/>
                    <a:pt x="197209" y="4942"/>
                  </a:cubicBezTo>
                  <a:lnTo>
                    <a:pt x="197055" y="4942"/>
                  </a:lnTo>
                  <a:cubicBezTo>
                    <a:pt x="197055" y="4979"/>
                    <a:pt x="197027" y="5003"/>
                    <a:pt x="196992" y="5003"/>
                  </a:cubicBezTo>
                  <a:cubicBezTo>
                    <a:pt x="196979" y="5003"/>
                    <a:pt x="196966" y="5000"/>
                    <a:pt x="196952" y="4993"/>
                  </a:cubicBezTo>
                  <a:cubicBezTo>
                    <a:pt x="196900" y="4967"/>
                    <a:pt x="196900" y="4916"/>
                    <a:pt x="196900" y="4864"/>
                  </a:cubicBezTo>
                  <a:lnTo>
                    <a:pt x="196900" y="4787"/>
                  </a:lnTo>
                  <a:cubicBezTo>
                    <a:pt x="196797" y="4684"/>
                    <a:pt x="196643" y="4736"/>
                    <a:pt x="196566" y="4633"/>
                  </a:cubicBezTo>
                  <a:cubicBezTo>
                    <a:pt x="196540" y="4633"/>
                    <a:pt x="196489" y="4607"/>
                    <a:pt x="196489" y="4556"/>
                  </a:cubicBezTo>
                  <a:lnTo>
                    <a:pt x="196334" y="4556"/>
                  </a:lnTo>
                  <a:cubicBezTo>
                    <a:pt x="196317" y="4556"/>
                    <a:pt x="196297" y="4558"/>
                    <a:pt x="196277" y="4558"/>
                  </a:cubicBezTo>
                  <a:cubicBezTo>
                    <a:pt x="196237" y="4558"/>
                    <a:pt x="196197" y="4547"/>
                    <a:pt x="196180" y="4478"/>
                  </a:cubicBezTo>
                  <a:cubicBezTo>
                    <a:pt x="196162" y="4483"/>
                    <a:pt x="196144" y="4485"/>
                    <a:pt x="196127" y="4485"/>
                  </a:cubicBezTo>
                  <a:cubicBezTo>
                    <a:pt x="196044" y="4485"/>
                    <a:pt x="195969" y="4435"/>
                    <a:pt x="195948" y="4350"/>
                  </a:cubicBezTo>
                  <a:lnTo>
                    <a:pt x="195819" y="4324"/>
                  </a:lnTo>
                  <a:cubicBezTo>
                    <a:pt x="195691" y="4298"/>
                    <a:pt x="195562" y="4272"/>
                    <a:pt x="195408" y="4272"/>
                  </a:cubicBezTo>
                  <a:cubicBezTo>
                    <a:pt x="195297" y="4295"/>
                    <a:pt x="195205" y="4355"/>
                    <a:pt x="195100" y="4355"/>
                  </a:cubicBezTo>
                  <a:cubicBezTo>
                    <a:pt x="195083" y="4355"/>
                    <a:pt x="195065" y="4353"/>
                    <a:pt x="195047" y="4350"/>
                  </a:cubicBezTo>
                  <a:cubicBezTo>
                    <a:pt x="194996" y="4350"/>
                    <a:pt x="194944" y="4350"/>
                    <a:pt x="194918" y="4298"/>
                  </a:cubicBezTo>
                  <a:cubicBezTo>
                    <a:pt x="194918" y="4221"/>
                    <a:pt x="194944" y="4221"/>
                    <a:pt x="194918" y="4221"/>
                  </a:cubicBezTo>
                  <a:cubicBezTo>
                    <a:pt x="194918" y="4221"/>
                    <a:pt x="194918" y="4221"/>
                    <a:pt x="194893" y="4247"/>
                  </a:cubicBezTo>
                  <a:cubicBezTo>
                    <a:pt x="194822" y="4282"/>
                    <a:pt x="194763" y="4342"/>
                    <a:pt x="194699" y="4342"/>
                  </a:cubicBezTo>
                  <a:cubicBezTo>
                    <a:pt x="194671" y="4342"/>
                    <a:pt x="194642" y="4330"/>
                    <a:pt x="194610" y="4298"/>
                  </a:cubicBezTo>
                  <a:cubicBezTo>
                    <a:pt x="194584" y="4272"/>
                    <a:pt x="194584" y="4195"/>
                    <a:pt x="194558" y="4170"/>
                  </a:cubicBezTo>
                  <a:cubicBezTo>
                    <a:pt x="194455" y="4092"/>
                    <a:pt x="194352" y="4041"/>
                    <a:pt x="194224" y="4015"/>
                  </a:cubicBezTo>
                  <a:cubicBezTo>
                    <a:pt x="194206" y="4007"/>
                    <a:pt x="194186" y="4001"/>
                    <a:pt x="194167" y="4001"/>
                  </a:cubicBezTo>
                  <a:cubicBezTo>
                    <a:pt x="194129" y="4001"/>
                    <a:pt x="194095" y="4024"/>
                    <a:pt x="194095" y="4092"/>
                  </a:cubicBezTo>
                  <a:cubicBezTo>
                    <a:pt x="194095" y="4170"/>
                    <a:pt x="194069" y="4247"/>
                    <a:pt x="194018" y="4298"/>
                  </a:cubicBezTo>
                  <a:cubicBezTo>
                    <a:pt x="194018" y="4298"/>
                    <a:pt x="194006" y="4310"/>
                    <a:pt x="193999" y="4310"/>
                  </a:cubicBezTo>
                  <a:cubicBezTo>
                    <a:pt x="193995" y="4310"/>
                    <a:pt x="193992" y="4307"/>
                    <a:pt x="193992" y="4298"/>
                  </a:cubicBezTo>
                  <a:cubicBezTo>
                    <a:pt x="193979" y="4285"/>
                    <a:pt x="193979" y="4285"/>
                    <a:pt x="193982" y="4285"/>
                  </a:cubicBezTo>
                  <a:cubicBezTo>
                    <a:pt x="193985" y="4285"/>
                    <a:pt x="193992" y="4285"/>
                    <a:pt x="193992" y="4272"/>
                  </a:cubicBezTo>
                  <a:cubicBezTo>
                    <a:pt x="194014" y="4139"/>
                    <a:pt x="193921" y="4005"/>
                    <a:pt x="193828" y="4005"/>
                  </a:cubicBezTo>
                  <a:cubicBezTo>
                    <a:pt x="193814" y="4005"/>
                    <a:pt x="193800" y="4008"/>
                    <a:pt x="193786" y="4015"/>
                  </a:cubicBezTo>
                  <a:lnTo>
                    <a:pt x="193760" y="4015"/>
                  </a:lnTo>
                  <a:cubicBezTo>
                    <a:pt x="193709" y="4041"/>
                    <a:pt x="193683" y="4015"/>
                    <a:pt x="193657" y="4067"/>
                  </a:cubicBezTo>
                  <a:cubicBezTo>
                    <a:pt x="193657" y="4092"/>
                    <a:pt x="193632" y="4195"/>
                    <a:pt x="193606" y="4247"/>
                  </a:cubicBezTo>
                  <a:cubicBezTo>
                    <a:pt x="193554" y="4401"/>
                    <a:pt x="193554" y="4401"/>
                    <a:pt x="193348" y="4401"/>
                  </a:cubicBezTo>
                  <a:lnTo>
                    <a:pt x="193117" y="4401"/>
                  </a:lnTo>
                  <a:cubicBezTo>
                    <a:pt x="193070" y="4378"/>
                    <a:pt x="193024" y="4365"/>
                    <a:pt x="192980" y="4365"/>
                  </a:cubicBezTo>
                  <a:cubicBezTo>
                    <a:pt x="192926" y="4365"/>
                    <a:pt x="192876" y="4384"/>
                    <a:pt x="192834" y="4427"/>
                  </a:cubicBezTo>
                  <a:cubicBezTo>
                    <a:pt x="192821" y="4433"/>
                    <a:pt x="192808" y="4437"/>
                    <a:pt x="192796" y="4437"/>
                  </a:cubicBezTo>
                  <a:cubicBezTo>
                    <a:pt x="192760" y="4437"/>
                    <a:pt x="192731" y="4408"/>
                    <a:pt x="192731" y="4350"/>
                  </a:cubicBezTo>
                  <a:lnTo>
                    <a:pt x="192731" y="4272"/>
                  </a:lnTo>
                  <a:lnTo>
                    <a:pt x="192653" y="4272"/>
                  </a:lnTo>
                  <a:lnTo>
                    <a:pt x="192653" y="4350"/>
                  </a:lnTo>
                  <a:lnTo>
                    <a:pt x="192576" y="4427"/>
                  </a:lnTo>
                  <a:cubicBezTo>
                    <a:pt x="192422" y="4427"/>
                    <a:pt x="192422" y="4427"/>
                    <a:pt x="192396" y="4247"/>
                  </a:cubicBezTo>
                  <a:cubicBezTo>
                    <a:pt x="192370" y="4195"/>
                    <a:pt x="192345" y="4170"/>
                    <a:pt x="192319" y="4118"/>
                  </a:cubicBezTo>
                  <a:cubicBezTo>
                    <a:pt x="192271" y="4134"/>
                    <a:pt x="192223" y="4170"/>
                    <a:pt x="192175" y="4170"/>
                  </a:cubicBezTo>
                  <a:cubicBezTo>
                    <a:pt x="192145" y="4170"/>
                    <a:pt x="192116" y="4157"/>
                    <a:pt x="192087" y="4118"/>
                  </a:cubicBezTo>
                  <a:cubicBezTo>
                    <a:pt x="192072" y="4088"/>
                    <a:pt x="192048" y="4075"/>
                    <a:pt x="192021" y="4075"/>
                  </a:cubicBezTo>
                  <a:cubicBezTo>
                    <a:pt x="192001" y="4075"/>
                    <a:pt x="191980" y="4082"/>
                    <a:pt x="191959" y="4092"/>
                  </a:cubicBezTo>
                  <a:cubicBezTo>
                    <a:pt x="191881" y="4118"/>
                    <a:pt x="191907" y="4170"/>
                    <a:pt x="191933" y="4221"/>
                  </a:cubicBezTo>
                  <a:cubicBezTo>
                    <a:pt x="191959" y="4298"/>
                    <a:pt x="191984" y="4324"/>
                    <a:pt x="191959" y="4350"/>
                  </a:cubicBezTo>
                  <a:cubicBezTo>
                    <a:pt x="191946" y="4363"/>
                    <a:pt x="191926" y="4363"/>
                    <a:pt x="191907" y="4363"/>
                  </a:cubicBezTo>
                  <a:cubicBezTo>
                    <a:pt x="191888" y="4363"/>
                    <a:pt x="191868" y="4363"/>
                    <a:pt x="191856" y="4375"/>
                  </a:cubicBezTo>
                  <a:lnTo>
                    <a:pt x="191753" y="4375"/>
                  </a:lnTo>
                  <a:cubicBezTo>
                    <a:pt x="191718" y="4375"/>
                    <a:pt x="191695" y="4398"/>
                    <a:pt x="191646" y="4398"/>
                  </a:cubicBezTo>
                  <a:cubicBezTo>
                    <a:pt x="191621" y="4398"/>
                    <a:pt x="191590" y="4393"/>
                    <a:pt x="191547" y="4375"/>
                  </a:cubicBezTo>
                  <a:cubicBezTo>
                    <a:pt x="191536" y="4365"/>
                    <a:pt x="191526" y="4361"/>
                    <a:pt x="191516" y="4361"/>
                  </a:cubicBezTo>
                  <a:cubicBezTo>
                    <a:pt x="191475" y="4361"/>
                    <a:pt x="191433" y="4427"/>
                    <a:pt x="191392" y="4427"/>
                  </a:cubicBezTo>
                  <a:cubicBezTo>
                    <a:pt x="191319" y="4445"/>
                    <a:pt x="191243" y="4454"/>
                    <a:pt x="191166" y="4454"/>
                  </a:cubicBezTo>
                  <a:cubicBezTo>
                    <a:pt x="191025" y="4454"/>
                    <a:pt x="190882" y="4425"/>
                    <a:pt x="190749" y="4375"/>
                  </a:cubicBezTo>
                  <a:cubicBezTo>
                    <a:pt x="190672" y="4350"/>
                    <a:pt x="190620" y="4272"/>
                    <a:pt x="190594" y="4170"/>
                  </a:cubicBezTo>
                  <a:lnTo>
                    <a:pt x="190517" y="4092"/>
                  </a:lnTo>
                  <a:cubicBezTo>
                    <a:pt x="190311" y="4092"/>
                    <a:pt x="190157" y="4092"/>
                    <a:pt x="190131" y="4350"/>
                  </a:cubicBezTo>
                  <a:cubicBezTo>
                    <a:pt x="190131" y="4392"/>
                    <a:pt x="189994" y="4434"/>
                    <a:pt x="189915" y="4434"/>
                  </a:cubicBezTo>
                  <a:cubicBezTo>
                    <a:pt x="189898" y="4434"/>
                    <a:pt x="189883" y="4432"/>
                    <a:pt x="189874" y="4427"/>
                  </a:cubicBezTo>
                  <a:cubicBezTo>
                    <a:pt x="189874" y="4401"/>
                    <a:pt x="189874" y="4375"/>
                    <a:pt x="189874" y="4350"/>
                  </a:cubicBezTo>
                  <a:cubicBezTo>
                    <a:pt x="190002" y="4272"/>
                    <a:pt x="189925" y="4170"/>
                    <a:pt x="189899" y="4092"/>
                  </a:cubicBezTo>
                  <a:lnTo>
                    <a:pt x="189899" y="4092"/>
                  </a:lnTo>
                  <a:lnTo>
                    <a:pt x="189848" y="4118"/>
                  </a:lnTo>
                  <a:cubicBezTo>
                    <a:pt x="189642" y="4195"/>
                    <a:pt x="189719" y="4298"/>
                    <a:pt x="189694" y="4375"/>
                  </a:cubicBezTo>
                  <a:cubicBezTo>
                    <a:pt x="189694" y="4401"/>
                    <a:pt x="189668" y="4427"/>
                    <a:pt x="189642" y="4427"/>
                  </a:cubicBezTo>
                  <a:cubicBezTo>
                    <a:pt x="189629" y="4429"/>
                    <a:pt x="189616" y="4430"/>
                    <a:pt x="189604" y="4430"/>
                  </a:cubicBezTo>
                  <a:cubicBezTo>
                    <a:pt x="189474" y="4430"/>
                    <a:pt x="189406" y="4311"/>
                    <a:pt x="189359" y="4170"/>
                  </a:cubicBezTo>
                  <a:cubicBezTo>
                    <a:pt x="189359" y="4144"/>
                    <a:pt x="189307" y="4118"/>
                    <a:pt x="189282" y="4118"/>
                  </a:cubicBezTo>
                  <a:cubicBezTo>
                    <a:pt x="189256" y="4170"/>
                    <a:pt x="189230" y="4221"/>
                    <a:pt x="189204" y="4272"/>
                  </a:cubicBezTo>
                  <a:cubicBezTo>
                    <a:pt x="189204" y="4298"/>
                    <a:pt x="189307" y="4401"/>
                    <a:pt x="189204" y="4453"/>
                  </a:cubicBezTo>
                  <a:cubicBezTo>
                    <a:pt x="189202" y="4455"/>
                    <a:pt x="189199" y="4457"/>
                    <a:pt x="189195" y="4457"/>
                  </a:cubicBezTo>
                  <a:cubicBezTo>
                    <a:pt x="189167" y="4457"/>
                    <a:pt x="189122" y="4373"/>
                    <a:pt x="189076" y="4350"/>
                  </a:cubicBezTo>
                  <a:cubicBezTo>
                    <a:pt x="188973" y="4324"/>
                    <a:pt x="188870" y="4324"/>
                    <a:pt x="188767" y="4298"/>
                  </a:cubicBezTo>
                  <a:cubicBezTo>
                    <a:pt x="188664" y="4298"/>
                    <a:pt x="188535" y="4272"/>
                    <a:pt x="188484" y="4144"/>
                  </a:cubicBezTo>
                  <a:lnTo>
                    <a:pt x="188304" y="4247"/>
                  </a:lnTo>
                  <a:lnTo>
                    <a:pt x="188381" y="4375"/>
                  </a:lnTo>
                  <a:cubicBezTo>
                    <a:pt x="188407" y="4427"/>
                    <a:pt x="188407" y="4453"/>
                    <a:pt x="188355" y="4453"/>
                  </a:cubicBezTo>
                  <a:cubicBezTo>
                    <a:pt x="188316" y="4462"/>
                    <a:pt x="188274" y="4472"/>
                    <a:pt x="188234" y="4472"/>
                  </a:cubicBezTo>
                  <a:cubicBezTo>
                    <a:pt x="188170" y="4472"/>
                    <a:pt x="188114" y="4446"/>
                    <a:pt x="188098" y="4350"/>
                  </a:cubicBezTo>
                  <a:cubicBezTo>
                    <a:pt x="187943" y="4350"/>
                    <a:pt x="187789" y="4298"/>
                    <a:pt x="187634" y="4247"/>
                  </a:cubicBezTo>
                  <a:lnTo>
                    <a:pt x="186785" y="4247"/>
                  </a:lnTo>
                  <a:cubicBezTo>
                    <a:pt x="186751" y="4247"/>
                    <a:pt x="186728" y="4270"/>
                    <a:pt x="186694" y="4270"/>
                  </a:cubicBezTo>
                  <a:cubicBezTo>
                    <a:pt x="186676" y="4270"/>
                    <a:pt x="186656" y="4264"/>
                    <a:pt x="186631" y="4247"/>
                  </a:cubicBezTo>
                  <a:cubicBezTo>
                    <a:pt x="186596" y="4230"/>
                    <a:pt x="186559" y="4224"/>
                    <a:pt x="186521" y="4224"/>
                  </a:cubicBezTo>
                  <a:cubicBezTo>
                    <a:pt x="186445" y="4224"/>
                    <a:pt x="186365" y="4247"/>
                    <a:pt x="186296" y="4247"/>
                  </a:cubicBezTo>
                  <a:cubicBezTo>
                    <a:pt x="186167" y="4247"/>
                    <a:pt x="186167" y="4324"/>
                    <a:pt x="186064" y="4350"/>
                  </a:cubicBezTo>
                  <a:cubicBezTo>
                    <a:pt x="186051" y="4356"/>
                    <a:pt x="186039" y="4359"/>
                    <a:pt x="186026" y="4359"/>
                  </a:cubicBezTo>
                  <a:cubicBezTo>
                    <a:pt x="185953" y="4359"/>
                    <a:pt x="185887" y="4263"/>
                    <a:pt x="185785" y="4263"/>
                  </a:cubicBezTo>
                  <a:cubicBezTo>
                    <a:pt x="185768" y="4263"/>
                    <a:pt x="185749" y="4266"/>
                    <a:pt x="185730" y="4272"/>
                  </a:cubicBezTo>
                  <a:lnTo>
                    <a:pt x="185601" y="4401"/>
                  </a:lnTo>
                  <a:lnTo>
                    <a:pt x="185730" y="4478"/>
                  </a:lnTo>
                  <a:cubicBezTo>
                    <a:pt x="185781" y="4504"/>
                    <a:pt x="185807" y="4556"/>
                    <a:pt x="185781" y="4607"/>
                  </a:cubicBezTo>
                  <a:cubicBezTo>
                    <a:pt x="185770" y="4629"/>
                    <a:pt x="185755" y="4637"/>
                    <a:pt x="185737" y="4637"/>
                  </a:cubicBezTo>
                  <a:cubicBezTo>
                    <a:pt x="185712" y="4637"/>
                    <a:pt x="185682" y="4622"/>
                    <a:pt x="185653" y="4607"/>
                  </a:cubicBezTo>
                  <a:cubicBezTo>
                    <a:pt x="185601" y="4556"/>
                    <a:pt x="185550" y="4478"/>
                    <a:pt x="185524" y="4427"/>
                  </a:cubicBezTo>
                  <a:lnTo>
                    <a:pt x="185421" y="4324"/>
                  </a:lnTo>
                  <a:cubicBezTo>
                    <a:pt x="185385" y="4432"/>
                    <a:pt x="185374" y="4477"/>
                    <a:pt x="185336" y="4477"/>
                  </a:cubicBezTo>
                  <a:cubicBezTo>
                    <a:pt x="185319" y="4477"/>
                    <a:pt x="185298" y="4468"/>
                    <a:pt x="185266" y="4453"/>
                  </a:cubicBezTo>
                  <a:cubicBezTo>
                    <a:pt x="185215" y="4427"/>
                    <a:pt x="185164" y="4401"/>
                    <a:pt x="185112" y="4375"/>
                  </a:cubicBezTo>
                  <a:cubicBezTo>
                    <a:pt x="185059" y="4340"/>
                    <a:pt x="185006" y="4280"/>
                    <a:pt x="184944" y="4280"/>
                  </a:cubicBezTo>
                  <a:cubicBezTo>
                    <a:pt x="184916" y="4280"/>
                    <a:pt x="184887" y="4292"/>
                    <a:pt x="184855" y="4324"/>
                  </a:cubicBezTo>
                  <a:cubicBezTo>
                    <a:pt x="184808" y="4361"/>
                    <a:pt x="184775" y="4375"/>
                    <a:pt x="184750" y="4375"/>
                  </a:cubicBezTo>
                  <a:cubicBezTo>
                    <a:pt x="184704" y="4375"/>
                    <a:pt x="184682" y="4331"/>
                    <a:pt x="184649" y="4298"/>
                  </a:cubicBezTo>
                  <a:lnTo>
                    <a:pt x="184572" y="4298"/>
                  </a:lnTo>
                  <a:cubicBezTo>
                    <a:pt x="184494" y="4350"/>
                    <a:pt x="184391" y="4401"/>
                    <a:pt x="184340" y="4478"/>
                  </a:cubicBezTo>
                  <a:cubicBezTo>
                    <a:pt x="184327" y="4517"/>
                    <a:pt x="184308" y="4536"/>
                    <a:pt x="184285" y="4536"/>
                  </a:cubicBezTo>
                  <a:cubicBezTo>
                    <a:pt x="184263" y="4536"/>
                    <a:pt x="184237" y="4517"/>
                    <a:pt x="184211" y="4478"/>
                  </a:cubicBezTo>
                  <a:cubicBezTo>
                    <a:pt x="184173" y="4440"/>
                    <a:pt x="184147" y="4414"/>
                    <a:pt x="184121" y="4414"/>
                  </a:cubicBezTo>
                  <a:cubicBezTo>
                    <a:pt x="184095" y="4414"/>
                    <a:pt x="184070" y="4440"/>
                    <a:pt x="184031" y="4504"/>
                  </a:cubicBezTo>
                  <a:cubicBezTo>
                    <a:pt x="183992" y="4583"/>
                    <a:pt x="183967" y="4616"/>
                    <a:pt x="183924" y="4616"/>
                  </a:cubicBezTo>
                  <a:cubicBezTo>
                    <a:pt x="183910" y="4616"/>
                    <a:pt x="183895" y="4613"/>
                    <a:pt x="183877" y="4607"/>
                  </a:cubicBezTo>
                  <a:cubicBezTo>
                    <a:pt x="183817" y="4627"/>
                    <a:pt x="183780" y="4639"/>
                    <a:pt x="183756" y="4639"/>
                  </a:cubicBezTo>
                  <a:cubicBezTo>
                    <a:pt x="183718" y="4639"/>
                    <a:pt x="183712" y="4609"/>
                    <a:pt x="183696" y="4530"/>
                  </a:cubicBezTo>
                  <a:cubicBezTo>
                    <a:pt x="183671" y="4530"/>
                    <a:pt x="183568" y="4530"/>
                    <a:pt x="183568" y="4581"/>
                  </a:cubicBezTo>
                  <a:cubicBezTo>
                    <a:pt x="183568" y="4724"/>
                    <a:pt x="183503" y="4770"/>
                    <a:pt x="183399" y="4770"/>
                  </a:cubicBezTo>
                  <a:cubicBezTo>
                    <a:pt x="183372" y="4770"/>
                    <a:pt x="183342" y="4767"/>
                    <a:pt x="183310" y="4762"/>
                  </a:cubicBezTo>
                  <a:cubicBezTo>
                    <a:pt x="183285" y="4787"/>
                    <a:pt x="183233" y="4813"/>
                    <a:pt x="183182" y="4839"/>
                  </a:cubicBezTo>
                  <a:cubicBezTo>
                    <a:pt x="183160" y="4872"/>
                    <a:pt x="183138" y="4881"/>
                    <a:pt x="183115" y="4881"/>
                  </a:cubicBezTo>
                  <a:cubicBezTo>
                    <a:pt x="183086" y="4881"/>
                    <a:pt x="183057" y="4864"/>
                    <a:pt x="183027" y="4864"/>
                  </a:cubicBezTo>
                  <a:cubicBezTo>
                    <a:pt x="182989" y="4902"/>
                    <a:pt x="182945" y="4919"/>
                    <a:pt x="182899" y="4919"/>
                  </a:cubicBezTo>
                  <a:cubicBezTo>
                    <a:pt x="182821" y="4919"/>
                    <a:pt x="182742" y="4869"/>
                    <a:pt x="182693" y="4787"/>
                  </a:cubicBezTo>
                  <a:cubicBezTo>
                    <a:pt x="182662" y="4787"/>
                    <a:pt x="182631" y="4791"/>
                    <a:pt x="182600" y="4791"/>
                  </a:cubicBezTo>
                  <a:cubicBezTo>
                    <a:pt x="182554" y="4791"/>
                    <a:pt x="182507" y="4782"/>
                    <a:pt x="182461" y="4736"/>
                  </a:cubicBezTo>
                  <a:cubicBezTo>
                    <a:pt x="182447" y="4729"/>
                    <a:pt x="182433" y="4726"/>
                    <a:pt x="182420" y="4726"/>
                  </a:cubicBezTo>
                  <a:cubicBezTo>
                    <a:pt x="182384" y="4726"/>
                    <a:pt x="182351" y="4750"/>
                    <a:pt x="182332" y="4787"/>
                  </a:cubicBezTo>
                  <a:cubicBezTo>
                    <a:pt x="182332" y="4967"/>
                    <a:pt x="182178" y="4916"/>
                    <a:pt x="182075" y="4967"/>
                  </a:cubicBezTo>
                  <a:lnTo>
                    <a:pt x="181998" y="4967"/>
                  </a:lnTo>
                  <a:cubicBezTo>
                    <a:pt x="181966" y="4974"/>
                    <a:pt x="181933" y="4977"/>
                    <a:pt x="181901" y="4977"/>
                  </a:cubicBezTo>
                  <a:cubicBezTo>
                    <a:pt x="181805" y="4977"/>
                    <a:pt x="181708" y="4948"/>
                    <a:pt x="181612" y="4890"/>
                  </a:cubicBezTo>
                  <a:cubicBezTo>
                    <a:pt x="181610" y="4888"/>
                    <a:pt x="181608" y="4888"/>
                    <a:pt x="181607" y="4888"/>
                  </a:cubicBezTo>
                  <a:cubicBezTo>
                    <a:pt x="181586" y="4888"/>
                    <a:pt x="181582" y="5045"/>
                    <a:pt x="181534" y="5045"/>
                  </a:cubicBezTo>
                  <a:cubicBezTo>
                    <a:pt x="181521" y="5052"/>
                    <a:pt x="181507" y="5055"/>
                    <a:pt x="181493" y="5055"/>
                  </a:cubicBezTo>
                  <a:cubicBezTo>
                    <a:pt x="181455" y="5055"/>
                    <a:pt x="181418" y="5031"/>
                    <a:pt x="181380" y="4993"/>
                  </a:cubicBezTo>
                  <a:cubicBezTo>
                    <a:pt x="181354" y="4942"/>
                    <a:pt x="181303" y="4916"/>
                    <a:pt x="181251" y="4916"/>
                  </a:cubicBezTo>
                  <a:lnTo>
                    <a:pt x="180994" y="4916"/>
                  </a:lnTo>
                  <a:lnTo>
                    <a:pt x="180582" y="4942"/>
                  </a:lnTo>
                  <a:lnTo>
                    <a:pt x="180325" y="4942"/>
                  </a:lnTo>
                  <a:cubicBezTo>
                    <a:pt x="180222" y="4942"/>
                    <a:pt x="180170" y="4916"/>
                    <a:pt x="180170" y="4839"/>
                  </a:cubicBezTo>
                  <a:cubicBezTo>
                    <a:pt x="180145" y="4787"/>
                    <a:pt x="180299" y="4813"/>
                    <a:pt x="180325" y="4762"/>
                  </a:cubicBezTo>
                  <a:cubicBezTo>
                    <a:pt x="180402" y="4659"/>
                    <a:pt x="180479" y="4581"/>
                    <a:pt x="180556" y="4504"/>
                  </a:cubicBezTo>
                  <a:cubicBezTo>
                    <a:pt x="180634" y="4478"/>
                    <a:pt x="180556" y="4350"/>
                    <a:pt x="180582" y="4272"/>
                  </a:cubicBezTo>
                  <a:lnTo>
                    <a:pt x="180582" y="4272"/>
                  </a:lnTo>
                  <a:cubicBezTo>
                    <a:pt x="180575" y="4279"/>
                    <a:pt x="180566" y="4283"/>
                    <a:pt x="180557" y="4283"/>
                  </a:cubicBezTo>
                  <a:cubicBezTo>
                    <a:pt x="180532" y="4283"/>
                    <a:pt x="180505" y="4259"/>
                    <a:pt x="180505" y="4221"/>
                  </a:cubicBezTo>
                  <a:cubicBezTo>
                    <a:pt x="180466" y="4221"/>
                    <a:pt x="180428" y="4227"/>
                    <a:pt x="180392" y="4227"/>
                  </a:cubicBezTo>
                  <a:cubicBezTo>
                    <a:pt x="180357" y="4227"/>
                    <a:pt x="180325" y="4221"/>
                    <a:pt x="180299" y="4195"/>
                  </a:cubicBezTo>
                  <a:cubicBezTo>
                    <a:pt x="180196" y="4092"/>
                    <a:pt x="180016" y="4195"/>
                    <a:pt x="179964" y="4015"/>
                  </a:cubicBezTo>
                  <a:lnTo>
                    <a:pt x="179964" y="3938"/>
                  </a:lnTo>
                  <a:cubicBezTo>
                    <a:pt x="179835" y="4032"/>
                    <a:pt x="179685" y="4078"/>
                    <a:pt x="179535" y="4078"/>
                  </a:cubicBezTo>
                  <a:cubicBezTo>
                    <a:pt x="179356" y="4078"/>
                    <a:pt x="179178" y="4012"/>
                    <a:pt x="179038" y="3886"/>
                  </a:cubicBezTo>
                  <a:cubicBezTo>
                    <a:pt x="178986" y="3886"/>
                    <a:pt x="178961" y="3861"/>
                    <a:pt x="178935" y="3809"/>
                  </a:cubicBezTo>
                  <a:cubicBezTo>
                    <a:pt x="178904" y="3809"/>
                    <a:pt x="178869" y="3813"/>
                    <a:pt x="178833" y="3813"/>
                  </a:cubicBezTo>
                  <a:cubicBezTo>
                    <a:pt x="178779" y="3813"/>
                    <a:pt x="178724" y="3804"/>
                    <a:pt x="178677" y="3758"/>
                  </a:cubicBezTo>
                  <a:cubicBezTo>
                    <a:pt x="178661" y="3746"/>
                    <a:pt x="178640" y="3743"/>
                    <a:pt x="178617" y="3743"/>
                  </a:cubicBezTo>
                  <a:cubicBezTo>
                    <a:pt x="178566" y="3743"/>
                    <a:pt x="178504" y="3762"/>
                    <a:pt x="178444" y="3762"/>
                  </a:cubicBezTo>
                  <a:cubicBezTo>
                    <a:pt x="178408" y="3762"/>
                    <a:pt x="178373" y="3755"/>
                    <a:pt x="178343" y="3732"/>
                  </a:cubicBezTo>
                  <a:cubicBezTo>
                    <a:pt x="178265" y="3794"/>
                    <a:pt x="178168" y="3828"/>
                    <a:pt x="178075" y="3828"/>
                  </a:cubicBezTo>
                  <a:cubicBezTo>
                    <a:pt x="178015" y="3828"/>
                    <a:pt x="177956" y="3814"/>
                    <a:pt x="177905" y="3783"/>
                  </a:cubicBezTo>
                  <a:cubicBezTo>
                    <a:pt x="177896" y="3779"/>
                    <a:pt x="177887" y="3777"/>
                    <a:pt x="177879" y="3777"/>
                  </a:cubicBezTo>
                  <a:cubicBezTo>
                    <a:pt x="177843" y="3777"/>
                    <a:pt x="177819" y="3819"/>
                    <a:pt x="177777" y="3861"/>
                  </a:cubicBezTo>
                  <a:cubicBezTo>
                    <a:pt x="177777" y="3989"/>
                    <a:pt x="178060" y="3964"/>
                    <a:pt x="177957" y="4092"/>
                  </a:cubicBezTo>
                  <a:cubicBezTo>
                    <a:pt x="177938" y="4123"/>
                    <a:pt x="177919" y="4135"/>
                    <a:pt x="177900" y="4135"/>
                  </a:cubicBezTo>
                  <a:cubicBezTo>
                    <a:pt x="177845" y="4135"/>
                    <a:pt x="177787" y="4039"/>
                    <a:pt x="177718" y="4039"/>
                  </a:cubicBezTo>
                  <a:cubicBezTo>
                    <a:pt x="177712" y="4039"/>
                    <a:pt x="177706" y="4039"/>
                    <a:pt x="177699" y="4041"/>
                  </a:cubicBezTo>
                  <a:cubicBezTo>
                    <a:pt x="177596" y="4041"/>
                    <a:pt x="177519" y="3989"/>
                    <a:pt x="177468" y="3912"/>
                  </a:cubicBezTo>
                  <a:cubicBezTo>
                    <a:pt x="177403" y="3925"/>
                    <a:pt x="177339" y="3931"/>
                    <a:pt x="177278" y="3931"/>
                  </a:cubicBezTo>
                  <a:cubicBezTo>
                    <a:pt x="177217" y="3931"/>
                    <a:pt x="177159" y="3925"/>
                    <a:pt x="177107" y="3912"/>
                  </a:cubicBezTo>
                  <a:cubicBezTo>
                    <a:pt x="177090" y="3909"/>
                    <a:pt x="177074" y="3907"/>
                    <a:pt x="177059" y="3907"/>
                  </a:cubicBezTo>
                  <a:cubicBezTo>
                    <a:pt x="176964" y="3907"/>
                    <a:pt x="176917" y="3971"/>
                    <a:pt x="176850" y="4015"/>
                  </a:cubicBezTo>
                  <a:cubicBezTo>
                    <a:pt x="176850" y="4067"/>
                    <a:pt x="176876" y="4144"/>
                    <a:pt x="176824" y="4144"/>
                  </a:cubicBezTo>
                  <a:cubicBezTo>
                    <a:pt x="176721" y="4195"/>
                    <a:pt x="176644" y="4247"/>
                    <a:pt x="176567" y="4324"/>
                  </a:cubicBezTo>
                  <a:cubicBezTo>
                    <a:pt x="176466" y="4425"/>
                    <a:pt x="176333" y="4495"/>
                    <a:pt x="176193" y="4495"/>
                  </a:cubicBezTo>
                  <a:cubicBezTo>
                    <a:pt x="176155" y="4495"/>
                    <a:pt x="176116" y="4489"/>
                    <a:pt x="176078" y="4478"/>
                  </a:cubicBezTo>
                  <a:cubicBezTo>
                    <a:pt x="176051" y="4500"/>
                    <a:pt x="176026" y="4508"/>
                    <a:pt x="176003" y="4508"/>
                  </a:cubicBezTo>
                  <a:cubicBezTo>
                    <a:pt x="175934" y="4508"/>
                    <a:pt x="175879" y="4435"/>
                    <a:pt x="175818" y="4435"/>
                  </a:cubicBezTo>
                  <a:cubicBezTo>
                    <a:pt x="175802" y="4435"/>
                    <a:pt x="175786" y="4440"/>
                    <a:pt x="175769" y="4453"/>
                  </a:cubicBezTo>
                  <a:cubicBezTo>
                    <a:pt x="175640" y="4504"/>
                    <a:pt x="175615" y="4581"/>
                    <a:pt x="175512" y="4633"/>
                  </a:cubicBezTo>
                  <a:cubicBezTo>
                    <a:pt x="175487" y="4639"/>
                    <a:pt x="175464" y="4642"/>
                    <a:pt x="175443" y="4642"/>
                  </a:cubicBezTo>
                  <a:cubicBezTo>
                    <a:pt x="175375" y="4642"/>
                    <a:pt x="175325" y="4609"/>
                    <a:pt x="175306" y="4530"/>
                  </a:cubicBezTo>
                  <a:cubicBezTo>
                    <a:pt x="175263" y="4524"/>
                    <a:pt x="175221" y="4521"/>
                    <a:pt x="175178" y="4521"/>
                  </a:cubicBezTo>
                  <a:cubicBezTo>
                    <a:pt x="175042" y="4521"/>
                    <a:pt x="174909" y="4554"/>
                    <a:pt x="174791" y="4633"/>
                  </a:cubicBezTo>
                  <a:cubicBezTo>
                    <a:pt x="174701" y="4697"/>
                    <a:pt x="174591" y="4729"/>
                    <a:pt x="174479" y="4729"/>
                  </a:cubicBezTo>
                  <a:cubicBezTo>
                    <a:pt x="174366" y="4729"/>
                    <a:pt x="174250" y="4697"/>
                    <a:pt x="174147" y="4633"/>
                  </a:cubicBezTo>
                  <a:cubicBezTo>
                    <a:pt x="174070" y="4581"/>
                    <a:pt x="173942" y="4633"/>
                    <a:pt x="173839" y="4530"/>
                  </a:cubicBezTo>
                  <a:cubicBezTo>
                    <a:pt x="173787" y="4478"/>
                    <a:pt x="173761" y="4427"/>
                    <a:pt x="173761" y="4375"/>
                  </a:cubicBezTo>
                  <a:cubicBezTo>
                    <a:pt x="173761" y="4331"/>
                    <a:pt x="173727" y="4303"/>
                    <a:pt x="173692" y="4303"/>
                  </a:cubicBezTo>
                  <a:cubicBezTo>
                    <a:pt x="173668" y="4303"/>
                    <a:pt x="173643" y="4317"/>
                    <a:pt x="173633" y="4350"/>
                  </a:cubicBezTo>
                  <a:cubicBezTo>
                    <a:pt x="173478" y="4504"/>
                    <a:pt x="173247" y="4607"/>
                    <a:pt x="173015" y="4607"/>
                  </a:cubicBezTo>
                  <a:cubicBezTo>
                    <a:pt x="173015" y="4710"/>
                    <a:pt x="173169" y="4736"/>
                    <a:pt x="173169" y="4864"/>
                  </a:cubicBezTo>
                  <a:cubicBezTo>
                    <a:pt x="173079" y="4890"/>
                    <a:pt x="172989" y="4903"/>
                    <a:pt x="172902" y="4903"/>
                  </a:cubicBezTo>
                  <a:cubicBezTo>
                    <a:pt x="172815" y="4903"/>
                    <a:pt x="172732" y="4890"/>
                    <a:pt x="172655" y="4864"/>
                  </a:cubicBezTo>
                  <a:cubicBezTo>
                    <a:pt x="172603" y="4864"/>
                    <a:pt x="172526" y="4813"/>
                    <a:pt x="172552" y="4736"/>
                  </a:cubicBezTo>
                  <a:cubicBezTo>
                    <a:pt x="172552" y="4659"/>
                    <a:pt x="172603" y="4659"/>
                    <a:pt x="172629" y="4633"/>
                  </a:cubicBezTo>
                  <a:lnTo>
                    <a:pt x="172603" y="4633"/>
                  </a:lnTo>
                  <a:lnTo>
                    <a:pt x="172577" y="4607"/>
                  </a:lnTo>
                  <a:cubicBezTo>
                    <a:pt x="172552" y="4633"/>
                    <a:pt x="172526" y="4633"/>
                    <a:pt x="172500" y="4633"/>
                  </a:cubicBezTo>
                  <a:cubicBezTo>
                    <a:pt x="172397" y="4633"/>
                    <a:pt x="172449" y="4504"/>
                    <a:pt x="172346" y="4504"/>
                  </a:cubicBezTo>
                  <a:lnTo>
                    <a:pt x="172166" y="4504"/>
                  </a:lnTo>
                  <a:cubicBezTo>
                    <a:pt x="171985" y="4453"/>
                    <a:pt x="171985" y="4298"/>
                    <a:pt x="172011" y="4170"/>
                  </a:cubicBezTo>
                  <a:lnTo>
                    <a:pt x="171934" y="4067"/>
                  </a:lnTo>
                  <a:cubicBezTo>
                    <a:pt x="171857" y="4067"/>
                    <a:pt x="171754" y="4067"/>
                    <a:pt x="171702" y="4170"/>
                  </a:cubicBezTo>
                  <a:lnTo>
                    <a:pt x="171702" y="4247"/>
                  </a:lnTo>
                  <a:cubicBezTo>
                    <a:pt x="171601" y="4348"/>
                    <a:pt x="171468" y="4417"/>
                    <a:pt x="171328" y="4417"/>
                  </a:cubicBezTo>
                  <a:cubicBezTo>
                    <a:pt x="171290" y="4417"/>
                    <a:pt x="171252" y="4412"/>
                    <a:pt x="171213" y="4401"/>
                  </a:cubicBezTo>
                  <a:cubicBezTo>
                    <a:pt x="171136" y="4375"/>
                    <a:pt x="171059" y="4324"/>
                    <a:pt x="170956" y="4298"/>
                  </a:cubicBezTo>
                  <a:cubicBezTo>
                    <a:pt x="170801" y="4298"/>
                    <a:pt x="170776" y="4170"/>
                    <a:pt x="170750" y="4041"/>
                  </a:cubicBezTo>
                  <a:cubicBezTo>
                    <a:pt x="170676" y="4090"/>
                    <a:pt x="170597" y="4122"/>
                    <a:pt x="170523" y="4122"/>
                  </a:cubicBezTo>
                  <a:cubicBezTo>
                    <a:pt x="170441" y="4122"/>
                    <a:pt x="170366" y="4084"/>
                    <a:pt x="170312" y="3989"/>
                  </a:cubicBezTo>
                  <a:cubicBezTo>
                    <a:pt x="170312" y="3989"/>
                    <a:pt x="170235" y="3989"/>
                    <a:pt x="170209" y="3964"/>
                  </a:cubicBezTo>
                  <a:cubicBezTo>
                    <a:pt x="170178" y="4016"/>
                    <a:pt x="170147" y="4034"/>
                    <a:pt x="170116" y="4034"/>
                  </a:cubicBezTo>
                  <a:cubicBezTo>
                    <a:pt x="170070" y="4034"/>
                    <a:pt x="170024" y="3994"/>
                    <a:pt x="169978" y="3964"/>
                  </a:cubicBezTo>
                  <a:cubicBezTo>
                    <a:pt x="169978" y="4026"/>
                    <a:pt x="169978" y="4106"/>
                    <a:pt x="169909" y="4106"/>
                  </a:cubicBezTo>
                  <a:cubicBezTo>
                    <a:pt x="169893" y="4106"/>
                    <a:pt x="169873" y="4102"/>
                    <a:pt x="169849" y="4092"/>
                  </a:cubicBezTo>
                  <a:cubicBezTo>
                    <a:pt x="169823" y="4067"/>
                    <a:pt x="169772" y="4067"/>
                    <a:pt x="169746" y="4041"/>
                  </a:cubicBezTo>
                  <a:cubicBezTo>
                    <a:pt x="169643" y="4079"/>
                    <a:pt x="169534" y="4099"/>
                    <a:pt x="169424" y="4099"/>
                  </a:cubicBezTo>
                  <a:cubicBezTo>
                    <a:pt x="169315" y="4099"/>
                    <a:pt x="169206" y="4079"/>
                    <a:pt x="169103" y="4041"/>
                  </a:cubicBezTo>
                  <a:cubicBezTo>
                    <a:pt x="169077" y="4041"/>
                    <a:pt x="169051" y="4015"/>
                    <a:pt x="169051" y="3989"/>
                  </a:cubicBezTo>
                  <a:cubicBezTo>
                    <a:pt x="169051" y="3964"/>
                    <a:pt x="169077" y="3938"/>
                    <a:pt x="169103" y="3938"/>
                  </a:cubicBezTo>
                  <a:cubicBezTo>
                    <a:pt x="169257" y="3912"/>
                    <a:pt x="169437" y="3912"/>
                    <a:pt x="169592" y="3912"/>
                  </a:cubicBezTo>
                  <a:cubicBezTo>
                    <a:pt x="169592" y="3886"/>
                    <a:pt x="169592" y="3861"/>
                    <a:pt x="169592" y="3835"/>
                  </a:cubicBezTo>
                  <a:cubicBezTo>
                    <a:pt x="169566" y="3783"/>
                    <a:pt x="169514" y="3732"/>
                    <a:pt x="169463" y="3706"/>
                  </a:cubicBezTo>
                  <a:cubicBezTo>
                    <a:pt x="169406" y="3668"/>
                    <a:pt x="169349" y="3658"/>
                    <a:pt x="169291" y="3658"/>
                  </a:cubicBezTo>
                  <a:cubicBezTo>
                    <a:pt x="169227" y="3658"/>
                    <a:pt x="169161" y="3670"/>
                    <a:pt x="169093" y="3670"/>
                  </a:cubicBezTo>
                  <a:cubicBezTo>
                    <a:pt x="169054" y="3670"/>
                    <a:pt x="169015" y="3666"/>
                    <a:pt x="168974" y="3655"/>
                  </a:cubicBezTo>
                  <a:cubicBezTo>
                    <a:pt x="168871" y="3629"/>
                    <a:pt x="168794" y="3629"/>
                    <a:pt x="168691" y="3629"/>
                  </a:cubicBezTo>
                  <a:lnTo>
                    <a:pt x="168691" y="3732"/>
                  </a:lnTo>
                  <a:cubicBezTo>
                    <a:pt x="168691" y="3783"/>
                    <a:pt x="168717" y="3861"/>
                    <a:pt x="168639" y="3912"/>
                  </a:cubicBezTo>
                  <a:cubicBezTo>
                    <a:pt x="168631" y="3915"/>
                    <a:pt x="168623" y="3916"/>
                    <a:pt x="168616" y="3916"/>
                  </a:cubicBezTo>
                  <a:cubicBezTo>
                    <a:pt x="168556" y="3916"/>
                    <a:pt x="168534" y="3832"/>
                    <a:pt x="168511" y="3809"/>
                  </a:cubicBezTo>
                  <a:lnTo>
                    <a:pt x="168459" y="3783"/>
                  </a:lnTo>
                  <a:cubicBezTo>
                    <a:pt x="168382" y="4015"/>
                    <a:pt x="168330" y="4041"/>
                    <a:pt x="168125" y="4041"/>
                  </a:cubicBezTo>
                  <a:lnTo>
                    <a:pt x="167867" y="4041"/>
                  </a:lnTo>
                  <a:cubicBezTo>
                    <a:pt x="167713" y="4015"/>
                    <a:pt x="167610" y="3938"/>
                    <a:pt x="167533" y="3809"/>
                  </a:cubicBezTo>
                  <a:lnTo>
                    <a:pt x="167378" y="3732"/>
                  </a:lnTo>
                  <a:lnTo>
                    <a:pt x="167301" y="3732"/>
                  </a:lnTo>
                  <a:cubicBezTo>
                    <a:pt x="167275" y="3809"/>
                    <a:pt x="167275" y="3938"/>
                    <a:pt x="167147" y="3938"/>
                  </a:cubicBezTo>
                  <a:cubicBezTo>
                    <a:pt x="167125" y="3970"/>
                    <a:pt x="167090" y="3985"/>
                    <a:pt x="167054" y="3985"/>
                  </a:cubicBezTo>
                  <a:cubicBezTo>
                    <a:pt x="167005" y="3985"/>
                    <a:pt x="166956" y="3957"/>
                    <a:pt x="166941" y="3912"/>
                  </a:cubicBezTo>
                  <a:cubicBezTo>
                    <a:pt x="166889" y="3835"/>
                    <a:pt x="166889" y="3758"/>
                    <a:pt x="166992" y="3732"/>
                  </a:cubicBezTo>
                  <a:cubicBezTo>
                    <a:pt x="166992" y="3681"/>
                    <a:pt x="166966" y="3629"/>
                    <a:pt x="166966" y="3603"/>
                  </a:cubicBezTo>
                  <a:cubicBezTo>
                    <a:pt x="166933" y="3614"/>
                    <a:pt x="166895" y="3630"/>
                    <a:pt x="166858" y="3630"/>
                  </a:cubicBezTo>
                  <a:cubicBezTo>
                    <a:pt x="166810" y="3630"/>
                    <a:pt x="166764" y="3603"/>
                    <a:pt x="166735" y="3500"/>
                  </a:cubicBezTo>
                  <a:cubicBezTo>
                    <a:pt x="166606" y="3500"/>
                    <a:pt x="166477" y="3475"/>
                    <a:pt x="166374" y="3449"/>
                  </a:cubicBezTo>
                  <a:lnTo>
                    <a:pt x="166194" y="3449"/>
                  </a:lnTo>
                  <a:cubicBezTo>
                    <a:pt x="166115" y="3449"/>
                    <a:pt x="166016" y="3410"/>
                    <a:pt x="165934" y="3410"/>
                  </a:cubicBezTo>
                  <a:cubicBezTo>
                    <a:pt x="165883" y="3410"/>
                    <a:pt x="165838" y="3425"/>
                    <a:pt x="165808" y="3475"/>
                  </a:cubicBezTo>
                  <a:cubicBezTo>
                    <a:pt x="165782" y="3552"/>
                    <a:pt x="165757" y="3603"/>
                    <a:pt x="165860" y="3655"/>
                  </a:cubicBezTo>
                  <a:cubicBezTo>
                    <a:pt x="165860" y="3655"/>
                    <a:pt x="165860" y="3681"/>
                    <a:pt x="165885" y="3706"/>
                  </a:cubicBezTo>
                  <a:cubicBezTo>
                    <a:pt x="165885" y="3758"/>
                    <a:pt x="165885" y="3783"/>
                    <a:pt x="165885" y="3809"/>
                  </a:cubicBezTo>
                  <a:cubicBezTo>
                    <a:pt x="165885" y="3894"/>
                    <a:pt x="165850" y="3944"/>
                    <a:pt x="165794" y="3944"/>
                  </a:cubicBezTo>
                  <a:cubicBezTo>
                    <a:pt x="165782" y="3944"/>
                    <a:pt x="165770" y="3942"/>
                    <a:pt x="165757" y="3938"/>
                  </a:cubicBezTo>
                  <a:cubicBezTo>
                    <a:pt x="165679" y="3886"/>
                    <a:pt x="165576" y="3835"/>
                    <a:pt x="165499" y="3783"/>
                  </a:cubicBezTo>
                  <a:lnTo>
                    <a:pt x="165499" y="3783"/>
                  </a:lnTo>
                  <a:cubicBezTo>
                    <a:pt x="165525" y="3835"/>
                    <a:pt x="165499" y="3912"/>
                    <a:pt x="165448" y="3912"/>
                  </a:cubicBezTo>
                  <a:cubicBezTo>
                    <a:pt x="165371" y="3886"/>
                    <a:pt x="165319" y="3861"/>
                    <a:pt x="165268" y="3809"/>
                  </a:cubicBezTo>
                  <a:cubicBezTo>
                    <a:pt x="165216" y="3783"/>
                    <a:pt x="165139" y="3758"/>
                    <a:pt x="165087" y="3732"/>
                  </a:cubicBezTo>
                  <a:cubicBezTo>
                    <a:pt x="165036" y="3732"/>
                    <a:pt x="164984" y="3706"/>
                    <a:pt x="164933" y="3655"/>
                  </a:cubicBezTo>
                  <a:cubicBezTo>
                    <a:pt x="164871" y="3655"/>
                    <a:pt x="164809" y="3754"/>
                    <a:pt x="164721" y="3754"/>
                  </a:cubicBezTo>
                  <a:cubicBezTo>
                    <a:pt x="164699" y="3754"/>
                    <a:pt x="164676" y="3747"/>
                    <a:pt x="164650" y="3732"/>
                  </a:cubicBezTo>
                  <a:lnTo>
                    <a:pt x="164392" y="3681"/>
                  </a:lnTo>
                  <a:cubicBezTo>
                    <a:pt x="164392" y="3712"/>
                    <a:pt x="164383" y="3734"/>
                    <a:pt x="164363" y="3734"/>
                  </a:cubicBezTo>
                  <a:cubicBezTo>
                    <a:pt x="164351" y="3734"/>
                    <a:pt x="164335" y="3726"/>
                    <a:pt x="164315" y="3706"/>
                  </a:cubicBezTo>
                  <a:cubicBezTo>
                    <a:pt x="164264" y="3655"/>
                    <a:pt x="164212" y="3578"/>
                    <a:pt x="164161" y="3526"/>
                  </a:cubicBezTo>
                  <a:cubicBezTo>
                    <a:pt x="164122" y="3500"/>
                    <a:pt x="164077" y="3487"/>
                    <a:pt x="164032" y="3487"/>
                  </a:cubicBezTo>
                  <a:cubicBezTo>
                    <a:pt x="163987" y="3487"/>
                    <a:pt x="163942" y="3500"/>
                    <a:pt x="163903" y="3526"/>
                  </a:cubicBezTo>
                  <a:lnTo>
                    <a:pt x="163878" y="3552"/>
                  </a:lnTo>
                  <a:lnTo>
                    <a:pt x="163852" y="3526"/>
                  </a:lnTo>
                  <a:cubicBezTo>
                    <a:pt x="163775" y="3500"/>
                    <a:pt x="163775" y="3423"/>
                    <a:pt x="163749" y="3372"/>
                  </a:cubicBezTo>
                  <a:lnTo>
                    <a:pt x="163698" y="3372"/>
                  </a:lnTo>
                  <a:lnTo>
                    <a:pt x="163595" y="3475"/>
                  </a:lnTo>
                  <a:cubicBezTo>
                    <a:pt x="163620" y="3475"/>
                    <a:pt x="163620" y="3526"/>
                    <a:pt x="163620" y="3552"/>
                  </a:cubicBezTo>
                  <a:cubicBezTo>
                    <a:pt x="163605" y="3559"/>
                    <a:pt x="163595" y="3562"/>
                    <a:pt x="163586" y="3562"/>
                  </a:cubicBezTo>
                  <a:cubicBezTo>
                    <a:pt x="163567" y="3562"/>
                    <a:pt x="163561" y="3544"/>
                    <a:pt x="163543" y="3526"/>
                  </a:cubicBezTo>
                  <a:cubicBezTo>
                    <a:pt x="163492" y="3500"/>
                    <a:pt x="163440" y="3475"/>
                    <a:pt x="163363" y="3475"/>
                  </a:cubicBezTo>
                  <a:cubicBezTo>
                    <a:pt x="163268" y="3498"/>
                    <a:pt x="163261" y="3632"/>
                    <a:pt x="163159" y="3632"/>
                  </a:cubicBezTo>
                  <a:cubicBezTo>
                    <a:pt x="163150" y="3632"/>
                    <a:pt x="163141" y="3631"/>
                    <a:pt x="163131" y="3629"/>
                  </a:cubicBezTo>
                  <a:lnTo>
                    <a:pt x="163131" y="3732"/>
                  </a:lnTo>
                  <a:cubicBezTo>
                    <a:pt x="163131" y="3741"/>
                    <a:pt x="163126" y="3743"/>
                    <a:pt x="163117" y="3743"/>
                  </a:cubicBezTo>
                  <a:cubicBezTo>
                    <a:pt x="163100" y="3743"/>
                    <a:pt x="163071" y="3732"/>
                    <a:pt x="163054" y="3732"/>
                  </a:cubicBezTo>
                  <a:cubicBezTo>
                    <a:pt x="163003" y="3681"/>
                    <a:pt x="162977" y="3629"/>
                    <a:pt x="162925" y="3578"/>
                  </a:cubicBezTo>
                  <a:cubicBezTo>
                    <a:pt x="162889" y="3587"/>
                    <a:pt x="162849" y="3596"/>
                    <a:pt x="162813" y="3596"/>
                  </a:cubicBezTo>
                  <a:cubicBezTo>
                    <a:pt x="162748" y="3596"/>
                    <a:pt x="162694" y="3565"/>
                    <a:pt x="162694" y="3449"/>
                  </a:cubicBezTo>
                  <a:lnTo>
                    <a:pt x="162617" y="3449"/>
                  </a:lnTo>
                  <a:cubicBezTo>
                    <a:pt x="162617" y="3526"/>
                    <a:pt x="162617" y="3603"/>
                    <a:pt x="162617" y="3655"/>
                  </a:cubicBezTo>
                  <a:cubicBezTo>
                    <a:pt x="162668" y="3655"/>
                    <a:pt x="162719" y="3681"/>
                    <a:pt x="162719" y="3706"/>
                  </a:cubicBezTo>
                  <a:cubicBezTo>
                    <a:pt x="162719" y="3706"/>
                    <a:pt x="162694" y="3809"/>
                    <a:pt x="162617" y="3809"/>
                  </a:cubicBezTo>
                  <a:cubicBezTo>
                    <a:pt x="162565" y="3835"/>
                    <a:pt x="162539" y="3912"/>
                    <a:pt x="162591" y="3964"/>
                  </a:cubicBezTo>
                  <a:cubicBezTo>
                    <a:pt x="162610" y="4001"/>
                    <a:pt x="162642" y="4025"/>
                    <a:pt x="162679" y="4025"/>
                  </a:cubicBezTo>
                  <a:cubicBezTo>
                    <a:pt x="162692" y="4025"/>
                    <a:pt x="162706" y="4022"/>
                    <a:pt x="162719" y="4015"/>
                  </a:cubicBezTo>
                  <a:lnTo>
                    <a:pt x="162848" y="3989"/>
                  </a:lnTo>
                  <a:cubicBezTo>
                    <a:pt x="162889" y="3989"/>
                    <a:pt x="162926" y="3985"/>
                    <a:pt x="162961" y="3985"/>
                  </a:cubicBezTo>
                  <a:cubicBezTo>
                    <a:pt x="163013" y="3985"/>
                    <a:pt x="163059" y="3995"/>
                    <a:pt x="163106" y="4041"/>
                  </a:cubicBezTo>
                  <a:cubicBezTo>
                    <a:pt x="163131" y="4041"/>
                    <a:pt x="163183" y="4067"/>
                    <a:pt x="163183" y="4067"/>
                  </a:cubicBezTo>
                  <a:cubicBezTo>
                    <a:pt x="163183" y="4113"/>
                    <a:pt x="163164" y="4122"/>
                    <a:pt x="163144" y="4122"/>
                  </a:cubicBezTo>
                  <a:cubicBezTo>
                    <a:pt x="163130" y="4122"/>
                    <a:pt x="163116" y="4118"/>
                    <a:pt x="163106" y="4118"/>
                  </a:cubicBezTo>
                  <a:cubicBezTo>
                    <a:pt x="163030" y="4178"/>
                    <a:pt x="162937" y="4203"/>
                    <a:pt x="162842" y="4203"/>
                  </a:cubicBezTo>
                  <a:cubicBezTo>
                    <a:pt x="162775" y="4203"/>
                    <a:pt x="162706" y="4191"/>
                    <a:pt x="162642" y="4170"/>
                  </a:cubicBezTo>
                  <a:cubicBezTo>
                    <a:pt x="162631" y="4164"/>
                    <a:pt x="162621" y="4161"/>
                    <a:pt x="162612" y="4161"/>
                  </a:cubicBezTo>
                  <a:cubicBezTo>
                    <a:pt x="162548" y="4161"/>
                    <a:pt x="162555" y="4300"/>
                    <a:pt x="162501" y="4300"/>
                  </a:cubicBezTo>
                  <a:cubicBezTo>
                    <a:pt x="162497" y="4300"/>
                    <a:pt x="162492" y="4300"/>
                    <a:pt x="162488" y="4298"/>
                  </a:cubicBezTo>
                  <a:cubicBezTo>
                    <a:pt x="162385" y="4298"/>
                    <a:pt x="162256" y="4272"/>
                    <a:pt x="162230" y="4170"/>
                  </a:cubicBezTo>
                  <a:cubicBezTo>
                    <a:pt x="162219" y="4135"/>
                    <a:pt x="162186" y="4121"/>
                    <a:pt x="162149" y="4121"/>
                  </a:cubicBezTo>
                  <a:cubicBezTo>
                    <a:pt x="162104" y="4121"/>
                    <a:pt x="162053" y="4141"/>
                    <a:pt x="162025" y="4170"/>
                  </a:cubicBezTo>
                  <a:cubicBezTo>
                    <a:pt x="161973" y="4247"/>
                    <a:pt x="162025" y="4247"/>
                    <a:pt x="162025" y="4272"/>
                  </a:cubicBezTo>
                  <a:cubicBezTo>
                    <a:pt x="162050" y="4350"/>
                    <a:pt x="162050" y="4427"/>
                    <a:pt x="162050" y="4530"/>
                  </a:cubicBezTo>
                  <a:cubicBezTo>
                    <a:pt x="162050" y="4556"/>
                    <a:pt x="162025" y="4581"/>
                    <a:pt x="161973" y="4581"/>
                  </a:cubicBezTo>
                  <a:cubicBezTo>
                    <a:pt x="161947" y="4556"/>
                    <a:pt x="161896" y="4504"/>
                    <a:pt x="161870" y="4478"/>
                  </a:cubicBezTo>
                  <a:cubicBezTo>
                    <a:pt x="161814" y="4423"/>
                    <a:pt x="161745" y="4380"/>
                    <a:pt x="161673" y="4380"/>
                  </a:cubicBezTo>
                  <a:cubicBezTo>
                    <a:pt x="161644" y="4380"/>
                    <a:pt x="161616" y="4387"/>
                    <a:pt x="161587" y="4401"/>
                  </a:cubicBezTo>
                  <a:cubicBezTo>
                    <a:pt x="161569" y="4406"/>
                    <a:pt x="161551" y="4408"/>
                    <a:pt x="161532" y="4408"/>
                  </a:cubicBezTo>
                  <a:cubicBezTo>
                    <a:pt x="161442" y="4408"/>
                    <a:pt x="161346" y="4358"/>
                    <a:pt x="161304" y="4272"/>
                  </a:cubicBezTo>
                  <a:cubicBezTo>
                    <a:pt x="161252" y="4298"/>
                    <a:pt x="161252" y="4324"/>
                    <a:pt x="161252" y="4375"/>
                  </a:cubicBezTo>
                  <a:cubicBezTo>
                    <a:pt x="161252" y="4427"/>
                    <a:pt x="161201" y="4453"/>
                    <a:pt x="161149" y="4453"/>
                  </a:cubicBezTo>
                  <a:cubicBezTo>
                    <a:pt x="161046" y="4453"/>
                    <a:pt x="160944" y="4427"/>
                    <a:pt x="160815" y="4401"/>
                  </a:cubicBezTo>
                  <a:cubicBezTo>
                    <a:pt x="160763" y="4401"/>
                    <a:pt x="160712" y="4401"/>
                    <a:pt x="160660" y="4375"/>
                  </a:cubicBezTo>
                  <a:cubicBezTo>
                    <a:pt x="160652" y="4373"/>
                    <a:pt x="160644" y="4371"/>
                    <a:pt x="160637" y="4371"/>
                  </a:cubicBezTo>
                  <a:cubicBezTo>
                    <a:pt x="160573" y="4371"/>
                    <a:pt x="160534" y="4464"/>
                    <a:pt x="160557" y="4556"/>
                  </a:cubicBezTo>
                  <a:cubicBezTo>
                    <a:pt x="160557" y="4659"/>
                    <a:pt x="160557" y="4762"/>
                    <a:pt x="160506" y="4864"/>
                  </a:cubicBezTo>
                  <a:cubicBezTo>
                    <a:pt x="160495" y="4886"/>
                    <a:pt x="160475" y="4894"/>
                    <a:pt x="160454" y="4894"/>
                  </a:cubicBezTo>
                  <a:cubicBezTo>
                    <a:pt x="160424" y="4894"/>
                    <a:pt x="160392" y="4879"/>
                    <a:pt x="160377" y="4864"/>
                  </a:cubicBezTo>
                  <a:cubicBezTo>
                    <a:pt x="160352" y="4839"/>
                    <a:pt x="160326" y="4839"/>
                    <a:pt x="160300" y="4839"/>
                  </a:cubicBezTo>
                  <a:cubicBezTo>
                    <a:pt x="160257" y="4827"/>
                    <a:pt x="160213" y="4823"/>
                    <a:pt x="160169" y="4823"/>
                  </a:cubicBezTo>
                  <a:cubicBezTo>
                    <a:pt x="160107" y="4823"/>
                    <a:pt x="160045" y="4830"/>
                    <a:pt x="159985" y="4830"/>
                  </a:cubicBezTo>
                  <a:cubicBezTo>
                    <a:pt x="159904" y="4830"/>
                    <a:pt x="159827" y="4818"/>
                    <a:pt x="159760" y="4762"/>
                  </a:cubicBezTo>
                  <a:lnTo>
                    <a:pt x="159657" y="4787"/>
                  </a:lnTo>
                  <a:cubicBezTo>
                    <a:pt x="159628" y="4802"/>
                    <a:pt x="159601" y="4808"/>
                    <a:pt x="159576" y="4808"/>
                  </a:cubicBezTo>
                  <a:cubicBezTo>
                    <a:pt x="159513" y="4808"/>
                    <a:pt x="159462" y="4766"/>
                    <a:pt x="159425" y="4710"/>
                  </a:cubicBezTo>
                  <a:cubicBezTo>
                    <a:pt x="159389" y="4655"/>
                    <a:pt x="159352" y="4601"/>
                    <a:pt x="159288" y="4601"/>
                  </a:cubicBezTo>
                  <a:cubicBezTo>
                    <a:pt x="159262" y="4601"/>
                    <a:pt x="159231" y="4610"/>
                    <a:pt x="159193" y="4633"/>
                  </a:cubicBezTo>
                  <a:cubicBezTo>
                    <a:pt x="159090" y="4684"/>
                    <a:pt x="158884" y="4684"/>
                    <a:pt x="158704" y="4736"/>
                  </a:cubicBezTo>
                  <a:lnTo>
                    <a:pt x="158344" y="4736"/>
                  </a:lnTo>
                  <a:cubicBezTo>
                    <a:pt x="158299" y="4765"/>
                    <a:pt x="158255" y="4795"/>
                    <a:pt x="158205" y="4795"/>
                  </a:cubicBezTo>
                  <a:cubicBezTo>
                    <a:pt x="158169" y="4795"/>
                    <a:pt x="158130" y="4779"/>
                    <a:pt x="158087" y="4736"/>
                  </a:cubicBezTo>
                  <a:lnTo>
                    <a:pt x="157855" y="4736"/>
                  </a:lnTo>
                  <a:cubicBezTo>
                    <a:pt x="157752" y="4813"/>
                    <a:pt x="157623" y="4890"/>
                    <a:pt x="157469" y="4890"/>
                  </a:cubicBezTo>
                  <a:lnTo>
                    <a:pt x="157263" y="4993"/>
                  </a:lnTo>
                  <a:lnTo>
                    <a:pt x="157263" y="5045"/>
                  </a:lnTo>
                  <a:lnTo>
                    <a:pt x="157314" y="5045"/>
                  </a:lnTo>
                  <a:cubicBezTo>
                    <a:pt x="157443" y="5045"/>
                    <a:pt x="157392" y="5148"/>
                    <a:pt x="157417" y="5199"/>
                  </a:cubicBezTo>
                  <a:cubicBezTo>
                    <a:pt x="157520" y="5276"/>
                    <a:pt x="157417" y="5353"/>
                    <a:pt x="157417" y="5431"/>
                  </a:cubicBezTo>
                  <a:cubicBezTo>
                    <a:pt x="157469" y="5456"/>
                    <a:pt x="157469" y="5482"/>
                    <a:pt x="157417" y="5534"/>
                  </a:cubicBezTo>
                  <a:cubicBezTo>
                    <a:pt x="157340" y="5559"/>
                    <a:pt x="157263" y="5611"/>
                    <a:pt x="157186" y="5637"/>
                  </a:cubicBezTo>
                  <a:cubicBezTo>
                    <a:pt x="157163" y="5652"/>
                    <a:pt x="157147" y="5658"/>
                    <a:pt x="157136" y="5658"/>
                  </a:cubicBezTo>
                  <a:cubicBezTo>
                    <a:pt x="157108" y="5658"/>
                    <a:pt x="157108" y="5622"/>
                    <a:pt x="157108" y="5585"/>
                  </a:cubicBezTo>
                  <a:cubicBezTo>
                    <a:pt x="157057" y="5585"/>
                    <a:pt x="157006" y="5585"/>
                    <a:pt x="156954" y="5559"/>
                  </a:cubicBezTo>
                  <a:lnTo>
                    <a:pt x="156928" y="5559"/>
                  </a:lnTo>
                  <a:cubicBezTo>
                    <a:pt x="156825" y="5611"/>
                    <a:pt x="156697" y="5637"/>
                    <a:pt x="156568" y="5637"/>
                  </a:cubicBezTo>
                  <a:cubicBezTo>
                    <a:pt x="156456" y="5749"/>
                    <a:pt x="156294" y="5811"/>
                    <a:pt x="156132" y="5811"/>
                  </a:cubicBezTo>
                  <a:cubicBezTo>
                    <a:pt x="156033" y="5811"/>
                    <a:pt x="155935" y="5788"/>
                    <a:pt x="155847" y="5740"/>
                  </a:cubicBezTo>
                  <a:cubicBezTo>
                    <a:pt x="155770" y="5688"/>
                    <a:pt x="155667" y="5740"/>
                    <a:pt x="155616" y="5662"/>
                  </a:cubicBezTo>
                  <a:lnTo>
                    <a:pt x="155230" y="5662"/>
                  </a:lnTo>
                  <a:cubicBezTo>
                    <a:pt x="155212" y="5662"/>
                    <a:pt x="155195" y="5674"/>
                    <a:pt x="155178" y="5674"/>
                  </a:cubicBezTo>
                  <a:cubicBezTo>
                    <a:pt x="155169" y="5674"/>
                    <a:pt x="155161" y="5671"/>
                    <a:pt x="155152" y="5662"/>
                  </a:cubicBezTo>
                  <a:cubicBezTo>
                    <a:pt x="155127" y="5817"/>
                    <a:pt x="155101" y="5817"/>
                    <a:pt x="154921" y="5817"/>
                  </a:cubicBezTo>
                  <a:lnTo>
                    <a:pt x="154818" y="5817"/>
                  </a:lnTo>
                  <a:cubicBezTo>
                    <a:pt x="154766" y="5817"/>
                    <a:pt x="154689" y="5817"/>
                    <a:pt x="154612" y="5843"/>
                  </a:cubicBezTo>
                  <a:cubicBezTo>
                    <a:pt x="154584" y="5861"/>
                    <a:pt x="154554" y="5869"/>
                    <a:pt x="154523" y="5869"/>
                  </a:cubicBezTo>
                  <a:cubicBezTo>
                    <a:pt x="154468" y="5869"/>
                    <a:pt x="154413" y="5841"/>
                    <a:pt x="154380" y="5791"/>
                  </a:cubicBezTo>
                  <a:cubicBezTo>
                    <a:pt x="154352" y="5763"/>
                    <a:pt x="154316" y="5742"/>
                    <a:pt x="154276" y="5742"/>
                  </a:cubicBezTo>
                  <a:cubicBezTo>
                    <a:pt x="154244" y="5742"/>
                    <a:pt x="154209" y="5756"/>
                    <a:pt x="154174" y="5791"/>
                  </a:cubicBezTo>
                  <a:cubicBezTo>
                    <a:pt x="154138" y="5839"/>
                    <a:pt x="154091" y="5859"/>
                    <a:pt x="154044" y="5859"/>
                  </a:cubicBezTo>
                  <a:cubicBezTo>
                    <a:pt x="153989" y="5859"/>
                    <a:pt x="153932" y="5832"/>
                    <a:pt x="153891" y="5791"/>
                  </a:cubicBezTo>
                  <a:cubicBezTo>
                    <a:pt x="153840" y="5740"/>
                    <a:pt x="153788" y="5714"/>
                    <a:pt x="153737" y="5662"/>
                  </a:cubicBezTo>
                  <a:cubicBezTo>
                    <a:pt x="153651" y="5594"/>
                    <a:pt x="153531" y="5548"/>
                    <a:pt x="153414" y="5548"/>
                  </a:cubicBezTo>
                  <a:cubicBezTo>
                    <a:pt x="153356" y="5548"/>
                    <a:pt x="153299" y="5559"/>
                    <a:pt x="153248" y="5585"/>
                  </a:cubicBezTo>
                  <a:cubicBezTo>
                    <a:pt x="153119" y="5611"/>
                    <a:pt x="153119" y="5662"/>
                    <a:pt x="153145" y="5765"/>
                  </a:cubicBezTo>
                  <a:cubicBezTo>
                    <a:pt x="153102" y="5772"/>
                    <a:pt x="153072" y="5777"/>
                    <a:pt x="153048" y="5777"/>
                  </a:cubicBezTo>
                  <a:cubicBezTo>
                    <a:pt x="152986" y="5777"/>
                    <a:pt x="152976" y="5742"/>
                    <a:pt x="152939" y="5611"/>
                  </a:cubicBezTo>
                  <a:cubicBezTo>
                    <a:pt x="152759" y="5611"/>
                    <a:pt x="152578" y="5611"/>
                    <a:pt x="152398" y="5534"/>
                  </a:cubicBezTo>
                  <a:cubicBezTo>
                    <a:pt x="152388" y="5529"/>
                    <a:pt x="152377" y="5527"/>
                    <a:pt x="152364" y="5527"/>
                  </a:cubicBezTo>
                  <a:cubicBezTo>
                    <a:pt x="152308" y="5527"/>
                    <a:pt x="152229" y="5564"/>
                    <a:pt x="152167" y="5585"/>
                  </a:cubicBezTo>
                  <a:cubicBezTo>
                    <a:pt x="152012" y="5585"/>
                    <a:pt x="151832" y="5611"/>
                    <a:pt x="151652" y="5637"/>
                  </a:cubicBezTo>
                  <a:cubicBezTo>
                    <a:pt x="151626" y="5637"/>
                    <a:pt x="151575" y="5611"/>
                    <a:pt x="151549" y="5611"/>
                  </a:cubicBezTo>
                  <a:lnTo>
                    <a:pt x="151317" y="5611"/>
                  </a:lnTo>
                  <a:cubicBezTo>
                    <a:pt x="151300" y="5679"/>
                    <a:pt x="151294" y="5702"/>
                    <a:pt x="151254" y="5702"/>
                  </a:cubicBezTo>
                  <a:cubicBezTo>
                    <a:pt x="151234" y="5702"/>
                    <a:pt x="151206" y="5697"/>
                    <a:pt x="151163" y="5688"/>
                  </a:cubicBezTo>
                  <a:cubicBezTo>
                    <a:pt x="151137" y="5791"/>
                    <a:pt x="151034" y="5791"/>
                    <a:pt x="150983" y="5817"/>
                  </a:cubicBezTo>
                  <a:cubicBezTo>
                    <a:pt x="150971" y="5824"/>
                    <a:pt x="150960" y="5828"/>
                    <a:pt x="150948" y="5828"/>
                  </a:cubicBezTo>
                  <a:cubicBezTo>
                    <a:pt x="150899" y="5828"/>
                    <a:pt x="150849" y="5769"/>
                    <a:pt x="150799" y="5769"/>
                  </a:cubicBezTo>
                  <a:cubicBezTo>
                    <a:pt x="150783" y="5769"/>
                    <a:pt x="150767" y="5775"/>
                    <a:pt x="150751" y="5791"/>
                  </a:cubicBezTo>
                  <a:cubicBezTo>
                    <a:pt x="150622" y="5637"/>
                    <a:pt x="150416" y="5611"/>
                    <a:pt x="150288" y="5482"/>
                  </a:cubicBezTo>
                  <a:cubicBezTo>
                    <a:pt x="150262" y="5499"/>
                    <a:pt x="150236" y="5505"/>
                    <a:pt x="150211" y="5505"/>
                  </a:cubicBezTo>
                  <a:cubicBezTo>
                    <a:pt x="150162" y="5505"/>
                    <a:pt x="150116" y="5482"/>
                    <a:pt x="150082" y="5482"/>
                  </a:cubicBezTo>
                  <a:cubicBezTo>
                    <a:pt x="150035" y="5469"/>
                    <a:pt x="149990" y="5462"/>
                    <a:pt x="149947" y="5462"/>
                  </a:cubicBezTo>
                  <a:cubicBezTo>
                    <a:pt x="149824" y="5462"/>
                    <a:pt x="149714" y="5515"/>
                    <a:pt x="149619" y="5611"/>
                  </a:cubicBezTo>
                  <a:cubicBezTo>
                    <a:pt x="149593" y="5611"/>
                    <a:pt x="149541" y="5637"/>
                    <a:pt x="149516" y="5637"/>
                  </a:cubicBezTo>
                  <a:cubicBezTo>
                    <a:pt x="149413" y="5688"/>
                    <a:pt x="149335" y="5740"/>
                    <a:pt x="149258" y="5817"/>
                  </a:cubicBezTo>
                  <a:cubicBezTo>
                    <a:pt x="149243" y="5825"/>
                    <a:pt x="149228" y="5828"/>
                    <a:pt x="149215" y="5828"/>
                  </a:cubicBezTo>
                  <a:cubicBezTo>
                    <a:pt x="149162" y="5828"/>
                    <a:pt x="149124" y="5781"/>
                    <a:pt x="149083" y="5781"/>
                  </a:cubicBezTo>
                  <a:cubicBezTo>
                    <a:pt x="149065" y="5781"/>
                    <a:pt x="149047" y="5790"/>
                    <a:pt x="149027" y="5817"/>
                  </a:cubicBezTo>
                  <a:cubicBezTo>
                    <a:pt x="149018" y="5825"/>
                    <a:pt x="149001" y="5828"/>
                    <a:pt x="148981" y="5828"/>
                  </a:cubicBezTo>
                  <a:cubicBezTo>
                    <a:pt x="148941" y="5828"/>
                    <a:pt x="148889" y="5817"/>
                    <a:pt x="148872" y="5817"/>
                  </a:cubicBezTo>
                  <a:cubicBezTo>
                    <a:pt x="148839" y="5860"/>
                    <a:pt x="148807" y="5876"/>
                    <a:pt x="148774" y="5876"/>
                  </a:cubicBezTo>
                  <a:cubicBezTo>
                    <a:pt x="148730" y="5876"/>
                    <a:pt x="148685" y="5846"/>
                    <a:pt x="148640" y="5817"/>
                  </a:cubicBezTo>
                  <a:cubicBezTo>
                    <a:pt x="148611" y="5797"/>
                    <a:pt x="148581" y="5785"/>
                    <a:pt x="148551" y="5785"/>
                  </a:cubicBezTo>
                  <a:cubicBezTo>
                    <a:pt x="148503" y="5785"/>
                    <a:pt x="148456" y="5815"/>
                    <a:pt x="148409" y="5894"/>
                  </a:cubicBezTo>
                  <a:cubicBezTo>
                    <a:pt x="148306" y="5997"/>
                    <a:pt x="148177" y="6048"/>
                    <a:pt x="148023" y="6048"/>
                  </a:cubicBezTo>
                  <a:cubicBezTo>
                    <a:pt x="147868" y="6023"/>
                    <a:pt x="147707" y="6010"/>
                    <a:pt x="147547" y="6010"/>
                  </a:cubicBezTo>
                  <a:cubicBezTo>
                    <a:pt x="147386" y="6010"/>
                    <a:pt x="147225" y="6023"/>
                    <a:pt x="147070" y="6048"/>
                  </a:cubicBezTo>
                  <a:cubicBezTo>
                    <a:pt x="147019" y="6048"/>
                    <a:pt x="146967" y="6071"/>
                    <a:pt x="146916" y="6071"/>
                  </a:cubicBezTo>
                  <a:cubicBezTo>
                    <a:pt x="146890" y="6071"/>
                    <a:pt x="146864" y="6066"/>
                    <a:pt x="146839" y="6048"/>
                  </a:cubicBezTo>
                  <a:cubicBezTo>
                    <a:pt x="146809" y="6029"/>
                    <a:pt x="146787" y="6020"/>
                    <a:pt x="146768" y="6020"/>
                  </a:cubicBezTo>
                  <a:cubicBezTo>
                    <a:pt x="146738" y="6020"/>
                    <a:pt x="146716" y="6042"/>
                    <a:pt x="146684" y="6074"/>
                  </a:cubicBezTo>
                  <a:cubicBezTo>
                    <a:pt x="146586" y="6153"/>
                    <a:pt x="146473" y="6186"/>
                    <a:pt x="146356" y="6186"/>
                  </a:cubicBezTo>
                  <a:cubicBezTo>
                    <a:pt x="146320" y="6186"/>
                    <a:pt x="146283" y="6183"/>
                    <a:pt x="146247" y="6177"/>
                  </a:cubicBezTo>
                  <a:cubicBezTo>
                    <a:pt x="146194" y="6195"/>
                    <a:pt x="146154" y="6248"/>
                    <a:pt x="146101" y="6248"/>
                  </a:cubicBezTo>
                  <a:cubicBezTo>
                    <a:pt x="146076" y="6248"/>
                    <a:pt x="146048" y="6236"/>
                    <a:pt x="146015" y="6203"/>
                  </a:cubicBezTo>
                  <a:cubicBezTo>
                    <a:pt x="145989" y="6203"/>
                    <a:pt x="145964" y="6177"/>
                    <a:pt x="145938" y="6177"/>
                  </a:cubicBezTo>
                  <a:cubicBezTo>
                    <a:pt x="145732" y="6254"/>
                    <a:pt x="145500" y="6280"/>
                    <a:pt x="145269" y="6306"/>
                  </a:cubicBezTo>
                  <a:cubicBezTo>
                    <a:pt x="145243" y="6312"/>
                    <a:pt x="145217" y="6315"/>
                    <a:pt x="145192" y="6315"/>
                  </a:cubicBezTo>
                  <a:cubicBezTo>
                    <a:pt x="145116" y="6315"/>
                    <a:pt x="145043" y="6286"/>
                    <a:pt x="144986" y="6229"/>
                  </a:cubicBezTo>
                  <a:cubicBezTo>
                    <a:pt x="144986" y="6229"/>
                    <a:pt x="144960" y="6229"/>
                    <a:pt x="144934" y="6203"/>
                  </a:cubicBezTo>
                  <a:lnTo>
                    <a:pt x="144857" y="6203"/>
                  </a:lnTo>
                  <a:cubicBezTo>
                    <a:pt x="144814" y="6246"/>
                    <a:pt x="144768" y="6260"/>
                    <a:pt x="144722" y="6260"/>
                  </a:cubicBezTo>
                  <a:cubicBezTo>
                    <a:pt x="144628" y="6260"/>
                    <a:pt x="144531" y="6203"/>
                    <a:pt x="144445" y="6203"/>
                  </a:cubicBezTo>
                  <a:cubicBezTo>
                    <a:pt x="144419" y="6203"/>
                    <a:pt x="144394" y="6126"/>
                    <a:pt x="144394" y="6074"/>
                  </a:cubicBezTo>
                  <a:lnTo>
                    <a:pt x="144368" y="6074"/>
                  </a:lnTo>
                  <a:cubicBezTo>
                    <a:pt x="144291" y="6074"/>
                    <a:pt x="144213" y="6074"/>
                    <a:pt x="144136" y="6100"/>
                  </a:cubicBezTo>
                  <a:cubicBezTo>
                    <a:pt x="144116" y="6107"/>
                    <a:pt x="144099" y="6110"/>
                    <a:pt x="144084" y="6110"/>
                  </a:cubicBezTo>
                  <a:cubicBezTo>
                    <a:pt x="144043" y="6110"/>
                    <a:pt x="144019" y="6086"/>
                    <a:pt x="143982" y="6048"/>
                  </a:cubicBezTo>
                  <a:cubicBezTo>
                    <a:pt x="143959" y="6025"/>
                    <a:pt x="143935" y="6013"/>
                    <a:pt x="143917" y="6013"/>
                  </a:cubicBezTo>
                  <a:cubicBezTo>
                    <a:pt x="143894" y="6013"/>
                    <a:pt x="143879" y="6032"/>
                    <a:pt x="143879" y="6074"/>
                  </a:cubicBezTo>
                  <a:cubicBezTo>
                    <a:pt x="143853" y="6151"/>
                    <a:pt x="143750" y="6151"/>
                    <a:pt x="143673" y="6151"/>
                  </a:cubicBezTo>
                  <a:lnTo>
                    <a:pt x="143441" y="6151"/>
                  </a:lnTo>
                  <a:cubicBezTo>
                    <a:pt x="143400" y="6207"/>
                    <a:pt x="143336" y="6232"/>
                    <a:pt x="143270" y="6232"/>
                  </a:cubicBezTo>
                  <a:cubicBezTo>
                    <a:pt x="143213" y="6232"/>
                    <a:pt x="143154" y="6213"/>
                    <a:pt x="143107" y="6177"/>
                  </a:cubicBezTo>
                  <a:cubicBezTo>
                    <a:pt x="143055" y="6151"/>
                    <a:pt x="143029" y="6074"/>
                    <a:pt x="143055" y="6023"/>
                  </a:cubicBezTo>
                  <a:cubicBezTo>
                    <a:pt x="142968" y="5994"/>
                    <a:pt x="142881" y="5979"/>
                    <a:pt x="142797" y="5979"/>
                  </a:cubicBezTo>
                  <a:cubicBezTo>
                    <a:pt x="142657" y="5979"/>
                    <a:pt x="142524" y="6019"/>
                    <a:pt x="142412" y="6100"/>
                  </a:cubicBezTo>
                  <a:cubicBezTo>
                    <a:pt x="142412" y="6100"/>
                    <a:pt x="142412" y="6126"/>
                    <a:pt x="142412" y="6126"/>
                  </a:cubicBezTo>
                  <a:cubicBezTo>
                    <a:pt x="142412" y="6203"/>
                    <a:pt x="142540" y="6203"/>
                    <a:pt x="142489" y="6280"/>
                  </a:cubicBezTo>
                  <a:cubicBezTo>
                    <a:pt x="142477" y="6315"/>
                    <a:pt x="142450" y="6329"/>
                    <a:pt x="142419" y="6329"/>
                  </a:cubicBezTo>
                  <a:cubicBezTo>
                    <a:pt x="142381" y="6329"/>
                    <a:pt x="142337" y="6308"/>
                    <a:pt x="142309" y="6280"/>
                  </a:cubicBezTo>
                  <a:cubicBezTo>
                    <a:pt x="142302" y="6278"/>
                    <a:pt x="142296" y="6277"/>
                    <a:pt x="142290" y="6277"/>
                  </a:cubicBezTo>
                  <a:cubicBezTo>
                    <a:pt x="142236" y="6277"/>
                    <a:pt x="142253" y="6383"/>
                    <a:pt x="142206" y="6383"/>
                  </a:cubicBezTo>
                  <a:cubicBezTo>
                    <a:pt x="142195" y="6388"/>
                    <a:pt x="142184" y="6390"/>
                    <a:pt x="142173" y="6390"/>
                  </a:cubicBezTo>
                  <a:cubicBezTo>
                    <a:pt x="142143" y="6390"/>
                    <a:pt x="142114" y="6376"/>
                    <a:pt x="142084" y="6376"/>
                  </a:cubicBezTo>
                  <a:cubicBezTo>
                    <a:pt x="142073" y="6376"/>
                    <a:pt x="142062" y="6378"/>
                    <a:pt x="142051" y="6383"/>
                  </a:cubicBezTo>
                  <a:cubicBezTo>
                    <a:pt x="142000" y="6434"/>
                    <a:pt x="141923" y="6460"/>
                    <a:pt x="141845" y="6486"/>
                  </a:cubicBezTo>
                  <a:cubicBezTo>
                    <a:pt x="141794" y="6486"/>
                    <a:pt x="141768" y="6563"/>
                    <a:pt x="141768" y="6640"/>
                  </a:cubicBezTo>
                  <a:cubicBezTo>
                    <a:pt x="141794" y="6743"/>
                    <a:pt x="141691" y="6846"/>
                    <a:pt x="141562" y="6846"/>
                  </a:cubicBezTo>
                  <a:cubicBezTo>
                    <a:pt x="141434" y="6846"/>
                    <a:pt x="141279" y="6795"/>
                    <a:pt x="141151" y="6718"/>
                  </a:cubicBezTo>
                  <a:cubicBezTo>
                    <a:pt x="141072" y="6757"/>
                    <a:pt x="141024" y="6855"/>
                    <a:pt x="140949" y="6855"/>
                  </a:cubicBezTo>
                  <a:cubicBezTo>
                    <a:pt x="140925" y="6855"/>
                    <a:pt x="140898" y="6845"/>
                    <a:pt x="140867" y="6821"/>
                  </a:cubicBezTo>
                  <a:cubicBezTo>
                    <a:pt x="140867" y="6821"/>
                    <a:pt x="140790" y="6898"/>
                    <a:pt x="140739" y="6898"/>
                  </a:cubicBezTo>
                  <a:cubicBezTo>
                    <a:pt x="140719" y="6917"/>
                    <a:pt x="140696" y="6926"/>
                    <a:pt x="140673" y="6926"/>
                  </a:cubicBezTo>
                  <a:cubicBezTo>
                    <a:pt x="140636" y="6926"/>
                    <a:pt x="140600" y="6904"/>
                    <a:pt x="140584" y="6872"/>
                  </a:cubicBezTo>
                  <a:cubicBezTo>
                    <a:pt x="140531" y="6908"/>
                    <a:pt x="140502" y="6968"/>
                    <a:pt x="140447" y="6968"/>
                  </a:cubicBezTo>
                  <a:cubicBezTo>
                    <a:pt x="140423" y="6968"/>
                    <a:pt x="140393" y="6955"/>
                    <a:pt x="140353" y="6923"/>
                  </a:cubicBezTo>
                  <a:cubicBezTo>
                    <a:pt x="140286" y="6874"/>
                    <a:pt x="140209" y="6845"/>
                    <a:pt x="140128" y="6845"/>
                  </a:cubicBezTo>
                  <a:cubicBezTo>
                    <a:pt x="140083" y="6845"/>
                    <a:pt x="140038" y="6854"/>
                    <a:pt x="139992" y="6872"/>
                  </a:cubicBezTo>
                  <a:cubicBezTo>
                    <a:pt x="139967" y="6692"/>
                    <a:pt x="140095" y="6589"/>
                    <a:pt x="140095" y="6434"/>
                  </a:cubicBezTo>
                  <a:cubicBezTo>
                    <a:pt x="139967" y="6434"/>
                    <a:pt x="139864" y="6434"/>
                    <a:pt x="139761" y="6460"/>
                  </a:cubicBezTo>
                  <a:cubicBezTo>
                    <a:pt x="139735" y="6473"/>
                    <a:pt x="139703" y="6480"/>
                    <a:pt x="139671" y="6480"/>
                  </a:cubicBezTo>
                  <a:cubicBezTo>
                    <a:pt x="139638" y="6480"/>
                    <a:pt x="139606" y="6473"/>
                    <a:pt x="139580" y="6460"/>
                  </a:cubicBezTo>
                  <a:cubicBezTo>
                    <a:pt x="139539" y="6433"/>
                    <a:pt x="139498" y="6405"/>
                    <a:pt x="139461" y="6405"/>
                  </a:cubicBezTo>
                  <a:cubicBezTo>
                    <a:pt x="139428" y="6405"/>
                    <a:pt x="139399" y="6426"/>
                    <a:pt x="139375" y="6486"/>
                  </a:cubicBezTo>
                  <a:cubicBezTo>
                    <a:pt x="139366" y="6503"/>
                    <a:pt x="139352" y="6509"/>
                    <a:pt x="139335" y="6509"/>
                  </a:cubicBezTo>
                  <a:cubicBezTo>
                    <a:pt x="139300" y="6509"/>
                    <a:pt x="139254" y="6486"/>
                    <a:pt x="139220" y="6486"/>
                  </a:cubicBezTo>
                  <a:cubicBezTo>
                    <a:pt x="139079" y="6460"/>
                    <a:pt x="138931" y="6447"/>
                    <a:pt x="138783" y="6447"/>
                  </a:cubicBezTo>
                  <a:cubicBezTo>
                    <a:pt x="138635" y="6447"/>
                    <a:pt x="138487" y="6460"/>
                    <a:pt x="138345" y="6486"/>
                  </a:cubicBezTo>
                  <a:cubicBezTo>
                    <a:pt x="138318" y="6497"/>
                    <a:pt x="138292" y="6501"/>
                    <a:pt x="138267" y="6501"/>
                  </a:cubicBezTo>
                  <a:cubicBezTo>
                    <a:pt x="138198" y="6501"/>
                    <a:pt x="138136" y="6471"/>
                    <a:pt x="138076" y="6471"/>
                  </a:cubicBezTo>
                  <a:cubicBezTo>
                    <a:pt x="138054" y="6471"/>
                    <a:pt x="138032" y="6475"/>
                    <a:pt x="138010" y="6486"/>
                  </a:cubicBezTo>
                  <a:cubicBezTo>
                    <a:pt x="137907" y="6537"/>
                    <a:pt x="137830" y="6563"/>
                    <a:pt x="137727" y="6589"/>
                  </a:cubicBezTo>
                  <a:cubicBezTo>
                    <a:pt x="137709" y="6593"/>
                    <a:pt x="137690" y="6596"/>
                    <a:pt x="137671" y="6596"/>
                  </a:cubicBezTo>
                  <a:cubicBezTo>
                    <a:pt x="137581" y="6596"/>
                    <a:pt x="137487" y="6549"/>
                    <a:pt x="137444" y="6486"/>
                  </a:cubicBezTo>
                  <a:cubicBezTo>
                    <a:pt x="137415" y="6471"/>
                    <a:pt x="137387" y="6465"/>
                    <a:pt x="137361" y="6465"/>
                  </a:cubicBezTo>
                  <a:cubicBezTo>
                    <a:pt x="137250" y="6465"/>
                    <a:pt x="137167" y="6578"/>
                    <a:pt x="137084" y="6640"/>
                  </a:cubicBezTo>
                  <a:cubicBezTo>
                    <a:pt x="137050" y="6666"/>
                    <a:pt x="137018" y="6675"/>
                    <a:pt x="136988" y="6675"/>
                  </a:cubicBezTo>
                  <a:cubicBezTo>
                    <a:pt x="136927" y="6675"/>
                    <a:pt x="136869" y="6640"/>
                    <a:pt x="136801" y="6640"/>
                  </a:cubicBezTo>
                  <a:cubicBezTo>
                    <a:pt x="136732" y="6640"/>
                    <a:pt x="136686" y="6686"/>
                    <a:pt x="136641" y="6686"/>
                  </a:cubicBezTo>
                  <a:cubicBezTo>
                    <a:pt x="136618" y="6686"/>
                    <a:pt x="136595" y="6675"/>
                    <a:pt x="136569" y="6640"/>
                  </a:cubicBezTo>
                  <a:cubicBezTo>
                    <a:pt x="136556" y="6628"/>
                    <a:pt x="136537" y="6621"/>
                    <a:pt x="136518" y="6621"/>
                  </a:cubicBezTo>
                  <a:cubicBezTo>
                    <a:pt x="136498" y="6621"/>
                    <a:pt x="136479" y="6628"/>
                    <a:pt x="136466" y="6640"/>
                  </a:cubicBezTo>
                  <a:cubicBezTo>
                    <a:pt x="136447" y="6698"/>
                    <a:pt x="136384" y="6727"/>
                    <a:pt x="136332" y="6727"/>
                  </a:cubicBezTo>
                  <a:cubicBezTo>
                    <a:pt x="136315" y="6727"/>
                    <a:pt x="136299" y="6724"/>
                    <a:pt x="136286" y="6718"/>
                  </a:cubicBezTo>
                  <a:cubicBezTo>
                    <a:pt x="136241" y="6687"/>
                    <a:pt x="136195" y="6675"/>
                    <a:pt x="136150" y="6675"/>
                  </a:cubicBezTo>
                  <a:cubicBezTo>
                    <a:pt x="136118" y="6675"/>
                    <a:pt x="136086" y="6681"/>
                    <a:pt x="136054" y="6692"/>
                  </a:cubicBezTo>
                  <a:cubicBezTo>
                    <a:pt x="135997" y="6730"/>
                    <a:pt x="135939" y="6797"/>
                    <a:pt x="135872" y="6797"/>
                  </a:cubicBezTo>
                  <a:cubicBezTo>
                    <a:pt x="135848" y="6797"/>
                    <a:pt x="135823" y="6789"/>
                    <a:pt x="135797" y="6769"/>
                  </a:cubicBezTo>
                  <a:cubicBezTo>
                    <a:pt x="135668" y="6718"/>
                    <a:pt x="135462" y="6692"/>
                    <a:pt x="135359" y="6537"/>
                  </a:cubicBezTo>
                  <a:cubicBezTo>
                    <a:pt x="135359" y="6537"/>
                    <a:pt x="135359" y="6512"/>
                    <a:pt x="135334" y="6512"/>
                  </a:cubicBezTo>
                  <a:cubicBezTo>
                    <a:pt x="135256" y="6512"/>
                    <a:pt x="135179" y="6512"/>
                    <a:pt x="135128" y="6537"/>
                  </a:cubicBezTo>
                  <a:cubicBezTo>
                    <a:pt x="135089" y="6550"/>
                    <a:pt x="135044" y="6557"/>
                    <a:pt x="134999" y="6557"/>
                  </a:cubicBezTo>
                  <a:cubicBezTo>
                    <a:pt x="134954" y="6557"/>
                    <a:pt x="134909" y="6550"/>
                    <a:pt x="134870" y="6537"/>
                  </a:cubicBezTo>
                  <a:cubicBezTo>
                    <a:pt x="134834" y="6519"/>
                    <a:pt x="134797" y="6511"/>
                    <a:pt x="134763" y="6511"/>
                  </a:cubicBezTo>
                  <a:cubicBezTo>
                    <a:pt x="134701" y="6511"/>
                    <a:pt x="134646" y="6539"/>
                    <a:pt x="134613" y="6589"/>
                  </a:cubicBezTo>
                  <a:cubicBezTo>
                    <a:pt x="134597" y="6612"/>
                    <a:pt x="134577" y="6622"/>
                    <a:pt x="134555" y="6622"/>
                  </a:cubicBezTo>
                  <a:cubicBezTo>
                    <a:pt x="134504" y="6622"/>
                    <a:pt x="134443" y="6573"/>
                    <a:pt x="134407" y="6537"/>
                  </a:cubicBezTo>
                  <a:lnTo>
                    <a:pt x="134201" y="6563"/>
                  </a:lnTo>
                  <a:cubicBezTo>
                    <a:pt x="134183" y="6581"/>
                    <a:pt x="134165" y="6600"/>
                    <a:pt x="134146" y="6600"/>
                  </a:cubicBezTo>
                  <a:cubicBezTo>
                    <a:pt x="134139" y="6600"/>
                    <a:pt x="134131" y="6596"/>
                    <a:pt x="134124" y="6589"/>
                  </a:cubicBezTo>
                  <a:cubicBezTo>
                    <a:pt x="134021" y="6589"/>
                    <a:pt x="133892" y="6563"/>
                    <a:pt x="133789" y="6537"/>
                  </a:cubicBezTo>
                  <a:cubicBezTo>
                    <a:pt x="133738" y="6615"/>
                    <a:pt x="133661" y="6640"/>
                    <a:pt x="133558" y="6666"/>
                  </a:cubicBezTo>
                  <a:cubicBezTo>
                    <a:pt x="133486" y="6666"/>
                    <a:pt x="133526" y="6823"/>
                    <a:pt x="133427" y="6823"/>
                  </a:cubicBezTo>
                  <a:cubicBezTo>
                    <a:pt x="133420" y="6823"/>
                    <a:pt x="133412" y="6822"/>
                    <a:pt x="133403" y="6821"/>
                  </a:cubicBezTo>
                  <a:cubicBezTo>
                    <a:pt x="133336" y="6849"/>
                    <a:pt x="133264" y="6864"/>
                    <a:pt x="133192" y="6864"/>
                  </a:cubicBezTo>
                  <a:cubicBezTo>
                    <a:pt x="133072" y="6864"/>
                    <a:pt x="132950" y="6824"/>
                    <a:pt x="132837" y="6743"/>
                  </a:cubicBezTo>
                  <a:lnTo>
                    <a:pt x="132683" y="6743"/>
                  </a:lnTo>
                  <a:cubicBezTo>
                    <a:pt x="132670" y="6769"/>
                    <a:pt x="132657" y="6782"/>
                    <a:pt x="132647" y="6782"/>
                  </a:cubicBezTo>
                  <a:cubicBezTo>
                    <a:pt x="132637" y="6782"/>
                    <a:pt x="132631" y="6769"/>
                    <a:pt x="132631" y="6743"/>
                  </a:cubicBezTo>
                  <a:lnTo>
                    <a:pt x="132528" y="6666"/>
                  </a:lnTo>
                  <a:cubicBezTo>
                    <a:pt x="132487" y="6652"/>
                    <a:pt x="132438" y="6624"/>
                    <a:pt x="132390" y="6624"/>
                  </a:cubicBezTo>
                  <a:cubicBezTo>
                    <a:pt x="132348" y="6624"/>
                    <a:pt x="132307" y="6646"/>
                    <a:pt x="132271" y="6718"/>
                  </a:cubicBezTo>
                  <a:cubicBezTo>
                    <a:pt x="132264" y="6715"/>
                    <a:pt x="132257" y="6714"/>
                    <a:pt x="132250" y="6714"/>
                  </a:cubicBezTo>
                  <a:cubicBezTo>
                    <a:pt x="132200" y="6714"/>
                    <a:pt x="132171" y="6781"/>
                    <a:pt x="132111" y="6781"/>
                  </a:cubicBezTo>
                  <a:cubicBezTo>
                    <a:pt x="132097" y="6781"/>
                    <a:pt x="132082" y="6778"/>
                    <a:pt x="132065" y="6769"/>
                  </a:cubicBezTo>
                  <a:lnTo>
                    <a:pt x="131988" y="6769"/>
                  </a:lnTo>
                  <a:cubicBezTo>
                    <a:pt x="131962" y="6769"/>
                    <a:pt x="131930" y="6756"/>
                    <a:pt x="131897" y="6756"/>
                  </a:cubicBezTo>
                  <a:cubicBezTo>
                    <a:pt x="131865" y="6756"/>
                    <a:pt x="131833" y="6769"/>
                    <a:pt x="131807" y="6821"/>
                  </a:cubicBezTo>
                  <a:cubicBezTo>
                    <a:pt x="131782" y="6846"/>
                    <a:pt x="131730" y="6872"/>
                    <a:pt x="131679" y="6872"/>
                  </a:cubicBezTo>
                  <a:cubicBezTo>
                    <a:pt x="131679" y="6898"/>
                    <a:pt x="131679" y="6949"/>
                    <a:pt x="131653" y="6975"/>
                  </a:cubicBezTo>
                  <a:cubicBezTo>
                    <a:pt x="131578" y="7020"/>
                    <a:pt x="131486" y="7047"/>
                    <a:pt x="131392" y="7047"/>
                  </a:cubicBezTo>
                  <a:cubicBezTo>
                    <a:pt x="131324" y="7047"/>
                    <a:pt x="131254" y="7033"/>
                    <a:pt x="131190" y="7001"/>
                  </a:cubicBezTo>
                  <a:cubicBezTo>
                    <a:pt x="131112" y="6975"/>
                    <a:pt x="131112" y="6898"/>
                    <a:pt x="131087" y="6821"/>
                  </a:cubicBezTo>
                  <a:cubicBezTo>
                    <a:pt x="131069" y="6644"/>
                    <a:pt x="131039" y="6576"/>
                    <a:pt x="130947" y="6576"/>
                  </a:cubicBezTo>
                  <a:cubicBezTo>
                    <a:pt x="130905" y="6576"/>
                    <a:pt x="130850" y="6590"/>
                    <a:pt x="130778" y="6615"/>
                  </a:cubicBezTo>
                  <a:cubicBezTo>
                    <a:pt x="130701" y="6615"/>
                    <a:pt x="130649" y="6640"/>
                    <a:pt x="130598" y="6666"/>
                  </a:cubicBezTo>
                  <a:cubicBezTo>
                    <a:pt x="130585" y="6692"/>
                    <a:pt x="130566" y="6705"/>
                    <a:pt x="130546" y="6705"/>
                  </a:cubicBezTo>
                  <a:cubicBezTo>
                    <a:pt x="130527" y="6705"/>
                    <a:pt x="130508" y="6692"/>
                    <a:pt x="130495" y="6666"/>
                  </a:cubicBezTo>
                  <a:cubicBezTo>
                    <a:pt x="130418" y="6666"/>
                    <a:pt x="130340" y="6666"/>
                    <a:pt x="130237" y="6692"/>
                  </a:cubicBezTo>
                  <a:cubicBezTo>
                    <a:pt x="130220" y="6703"/>
                    <a:pt x="130205" y="6709"/>
                    <a:pt x="130192" y="6709"/>
                  </a:cubicBezTo>
                  <a:cubicBezTo>
                    <a:pt x="130149" y="6709"/>
                    <a:pt x="130129" y="6649"/>
                    <a:pt x="130109" y="6589"/>
                  </a:cubicBezTo>
                  <a:cubicBezTo>
                    <a:pt x="130067" y="6589"/>
                    <a:pt x="130026" y="6581"/>
                    <a:pt x="129987" y="6581"/>
                  </a:cubicBezTo>
                  <a:cubicBezTo>
                    <a:pt x="129927" y="6581"/>
                    <a:pt x="129872" y="6599"/>
                    <a:pt x="129826" y="6692"/>
                  </a:cubicBezTo>
                  <a:cubicBezTo>
                    <a:pt x="129800" y="6795"/>
                    <a:pt x="129620" y="6821"/>
                    <a:pt x="129517" y="6821"/>
                  </a:cubicBezTo>
                  <a:cubicBezTo>
                    <a:pt x="129490" y="6825"/>
                    <a:pt x="129464" y="6827"/>
                    <a:pt x="129437" y="6827"/>
                  </a:cubicBezTo>
                  <a:cubicBezTo>
                    <a:pt x="129311" y="6827"/>
                    <a:pt x="129190" y="6777"/>
                    <a:pt x="129105" y="6692"/>
                  </a:cubicBezTo>
                  <a:cubicBezTo>
                    <a:pt x="129030" y="6703"/>
                    <a:pt x="128956" y="6709"/>
                    <a:pt x="128881" y="6709"/>
                  </a:cubicBezTo>
                  <a:cubicBezTo>
                    <a:pt x="128775" y="6709"/>
                    <a:pt x="128670" y="6696"/>
                    <a:pt x="128564" y="6666"/>
                  </a:cubicBezTo>
                  <a:cubicBezTo>
                    <a:pt x="128564" y="6666"/>
                    <a:pt x="128513" y="6692"/>
                    <a:pt x="128487" y="6718"/>
                  </a:cubicBezTo>
                  <a:cubicBezTo>
                    <a:pt x="128333" y="6718"/>
                    <a:pt x="128153" y="6743"/>
                    <a:pt x="127998" y="6795"/>
                  </a:cubicBezTo>
                  <a:cubicBezTo>
                    <a:pt x="127869" y="6846"/>
                    <a:pt x="127741" y="6821"/>
                    <a:pt x="127638" y="6898"/>
                  </a:cubicBezTo>
                  <a:cubicBezTo>
                    <a:pt x="127597" y="6898"/>
                    <a:pt x="127588" y="6931"/>
                    <a:pt x="127547" y="6931"/>
                  </a:cubicBezTo>
                  <a:cubicBezTo>
                    <a:pt x="127537" y="6931"/>
                    <a:pt x="127525" y="6929"/>
                    <a:pt x="127509" y="6923"/>
                  </a:cubicBezTo>
                  <a:cubicBezTo>
                    <a:pt x="127458" y="6923"/>
                    <a:pt x="127483" y="6898"/>
                    <a:pt x="127458" y="6898"/>
                  </a:cubicBezTo>
                  <a:cubicBezTo>
                    <a:pt x="127384" y="6835"/>
                    <a:pt x="127306" y="6815"/>
                    <a:pt x="127226" y="6815"/>
                  </a:cubicBezTo>
                  <a:cubicBezTo>
                    <a:pt x="127109" y="6815"/>
                    <a:pt x="126987" y="6857"/>
                    <a:pt x="126866" y="6872"/>
                  </a:cubicBezTo>
                  <a:cubicBezTo>
                    <a:pt x="126843" y="6880"/>
                    <a:pt x="126818" y="6883"/>
                    <a:pt x="126792" y="6883"/>
                  </a:cubicBezTo>
                  <a:cubicBezTo>
                    <a:pt x="126730" y="6883"/>
                    <a:pt x="126663" y="6864"/>
                    <a:pt x="126608" y="6846"/>
                  </a:cubicBezTo>
                  <a:cubicBezTo>
                    <a:pt x="126546" y="6846"/>
                    <a:pt x="126485" y="6855"/>
                    <a:pt x="126423" y="6855"/>
                  </a:cubicBezTo>
                  <a:cubicBezTo>
                    <a:pt x="126330" y="6855"/>
                    <a:pt x="126238" y="6836"/>
                    <a:pt x="126145" y="6743"/>
                  </a:cubicBezTo>
                  <a:lnTo>
                    <a:pt x="126068" y="6743"/>
                  </a:lnTo>
                  <a:cubicBezTo>
                    <a:pt x="126044" y="6850"/>
                    <a:pt x="126009" y="6886"/>
                    <a:pt x="125969" y="6886"/>
                  </a:cubicBezTo>
                  <a:cubicBezTo>
                    <a:pt x="125921" y="6886"/>
                    <a:pt x="125866" y="6836"/>
                    <a:pt x="125810" y="6795"/>
                  </a:cubicBezTo>
                  <a:cubicBezTo>
                    <a:pt x="125810" y="6795"/>
                    <a:pt x="125759" y="6846"/>
                    <a:pt x="125733" y="6846"/>
                  </a:cubicBezTo>
                  <a:cubicBezTo>
                    <a:pt x="125623" y="6901"/>
                    <a:pt x="125512" y="6927"/>
                    <a:pt x="125402" y="6927"/>
                  </a:cubicBezTo>
                  <a:cubicBezTo>
                    <a:pt x="125306" y="6927"/>
                    <a:pt x="125211" y="6908"/>
                    <a:pt x="125115" y="6872"/>
                  </a:cubicBezTo>
                  <a:lnTo>
                    <a:pt x="124884" y="6872"/>
                  </a:lnTo>
                  <a:lnTo>
                    <a:pt x="124678" y="6949"/>
                  </a:lnTo>
                  <a:cubicBezTo>
                    <a:pt x="124664" y="6956"/>
                    <a:pt x="124652" y="6959"/>
                    <a:pt x="124641" y="6959"/>
                  </a:cubicBezTo>
                  <a:cubicBezTo>
                    <a:pt x="124613" y="6959"/>
                    <a:pt x="124594" y="6935"/>
                    <a:pt x="124575" y="6898"/>
                  </a:cubicBezTo>
                  <a:cubicBezTo>
                    <a:pt x="124498" y="6872"/>
                    <a:pt x="124395" y="6821"/>
                    <a:pt x="124317" y="6795"/>
                  </a:cubicBezTo>
                  <a:cubicBezTo>
                    <a:pt x="124240" y="6743"/>
                    <a:pt x="124189" y="6743"/>
                    <a:pt x="124112" y="6743"/>
                  </a:cubicBezTo>
                  <a:lnTo>
                    <a:pt x="124189" y="6821"/>
                  </a:lnTo>
                  <a:cubicBezTo>
                    <a:pt x="124240" y="6821"/>
                    <a:pt x="124266" y="6846"/>
                    <a:pt x="124266" y="6898"/>
                  </a:cubicBezTo>
                  <a:cubicBezTo>
                    <a:pt x="124317" y="6923"/>
                    <a:pt x="124317" y="6949"/>
                    <a:pt x="124266" y="6949"/>
                  </a:cubicBezTo>
                  <a:cubicBezTo>
                    <a:pt x="124251" y="6957"/>
                    <a:pt x="124240" y="6960"/>
                    <a:pt x="124231" y="6960"/>
                  </a:cubicBezTo>
                  <a:cubicBezTo>
                    <a:pt x="124210" y="6960"/>
                    <a:pt x="124199" y="6942"/>
                    <a:pt x="124163" y="6923"/>
                  </a:cubicBezTo>
                  <a:cubicBezTo>
                    <a:pt x="124137" y="6923"/>
                    <a:pt x="124086" y="6898"/>
                    <a:pt x="124086" y="6846"/>
                  </a:cubicBezTo>
                  <a:lnTo>
                    <a:pt x="124009" y="6846"/>
                  </a:lnTo>
                  <a:cubicBezTo>
                    <a:pt x="123942" y="6896"/>
                    <a:pt x="123865" y="6925"/>
                    <a:pt x="123784" y="6925"/>
                  </a:cubicBezTo>
                  <a:cubicBezTo>
                    <a:pt x="123739" y="6925"/>
                    <a:pt x="123694" y="6916"/>
                    <a:pt x="123648" y="6898"/>
                  </a:cubicBezTo>
                  <a:lnTo>
                    <a:pt x="123648" y="6898"/>
                  </a:lnTo>
                  <a:cubicBezTo>
                    <a:pt x="123648" y="6975"/>
                    <a:pt x="123725" y="7026"/>
                    <a:pt x="123700" y="7078"/>
                  </a:cubicBezTo>
                  <a:cubicBezTo>
                    <a:pt x="123627" y="7096"/>
                    <a:pt x="123554" y="7105"/>
                    <a:pt x="123482" y="7105"/>
                  </a:cubicBezTo>
                  <a:cubicBezTo>
                    <a:pt x="123351" y="7105"/>
                    <a:pt x="123224" y="7076"/>
                    <a:pt x="123108" y="7026"/>
                  </a:cubicBezTo>
                  <a:cubicBezTo>
                    <a:pt x="123082" y="7014"/>
                    <a:pt x="123056" y="7007"/>
                    <a:pt x="123031" y="7007"/>
                  </a:cubicBezTo>
                  <a:cubicBezTo>
                    <a:pt x="123005" y="7007"/>
                    <a:pt x="122979" y="7014"/>
                    <a:pt x="122953" y="7026"/>
                  </a:cubicBezTo>
                  <a:cubicBezTo>
                    <a:pt x="122910" y="7061"/>
                    <a:pt x="122868" y="7072"/>
                    <a:pt x="122825" y="7072"/>
                  </a:cubicBezTo>
                  <a:cubicBezTo>
                    <a:pt x="122739" y="7072"/>
                    <a:pt x="122653" y="7026"/>
                    <a:pt x="122567" y="7026"/>
                  </a:cubicBezTo>
                  <a:cubicBezTo>
                    <a:pt x="122567" y="7052"/>
                    <a:pt x="122567" y="7078"/>
                    <a:pt x="122567" y="7078"/>
                  </a:cubicBezTo>
                  <a:cubicBezTo>
                    <a:pt x="122567" y="7104"/>
                    <a:pt x="122567" y="7104"/>
                    <a:pt x="122542" y="7104"/>
                  </a:cubicBezTo>
                  <a:lnTo>
                    <a:pt x="122516" y="7104"/>
                  </a:lnTo>
                  <a:cubicBezTo>
                    <a:pt x="122464" y="7104"/>
                    <a:pt x="122439" y="7078"/>
                    <a:pt x="122413" y="7052"/>
                  </a:cubicBezTo>
                  <a:cubicBezTo>
                    <a:pt x="122413" y="7039"/>
                    <a:pt x="122406" y="7033"/>
                    <a:pt x="122400" y="7033"/>
                  </a:cubicBezTo>
                  <a:cubicBezTo>
                    <a:pt x="122394" y="7033"/>
                    <a:pt x="122387" y="7039"/>
                    <a:pt x="122387" y="7052"/>
                  </a:cubicBezTo>
                  <a:cubicBezTo>
                    <a:pt x="122348" y="7078"/>
                    <a:pt x="122303" y="7091"/>
                    <a:pt x="122262" y="7091"/>
                  </a:cubicBezTo>
                  <a:cubicBezTo>
                    <a:pt x="122220" y="7091"/>
                    <a:pt x="122181" y="7078"/>
                    <a:pt x="122155" y="7052"/>
                  </a:cubicBezTo>
                  <a:cubicBezTo>
                    <a:pt x="122052" y="6975"/>
                    <a:pt x="121950" y="6949"/>
                    <a:pt x="121821" y="6949"/>
                  </a:cubicBezTo>
                  <a:cubicBezTo>
                    <a:pt x="121769" y="6975"/>
                    <a:pt x="121718" y="7026"/>
                    <a:pt x="121666" y="7078"/>
                  </a:cubicBezTo>
                  <a:cubicBezTo>
                    <a:pt x="121641" y="7104"/>
                    <a:pt x="121641" y="7258"/>
                    <a:pt x="121538" y="7284"/>
                  </a:cubicBezTo>
                  <a:cubicBezTo>
                    <a:pt x="121386" y="7306"/>
                    <a:pt x="121252" y="7455"/>
                    <a:pt x="121090" y="7455"/>
                  </a:cubicBezTo>
                  <a:cubicBezTo>
                    <a:pt x="121060" y="7455"/>
                    <a:pt x="121029" y="7450"/>
                    <a:pt x="120997" y="7438"/>
                  </a:cubicBezTo>
                  <a:cubicBezTo>
                    <a:pt x="120976" y="7480"/>
                    <a:pt x="120956" y="7555"/>
                    <a:pt x="120907" y="7555"/>
                  </a:cubicBezTo>
                  <a:cubicBezTo>
                    <a:pt x="120896" y="7555"/>
                    <a:pt x="120883" y="7551"/>
                    <a:pt x="120868" y="7541"/>
                  </a:cubicBezTo>
                  <a:cubicBezTo>
                    <a:pt x="120791" y="7515"/>
                    <a:pt x="120708" y="7503"/>
                    <a:pt x="120624" y="7503"/>
                  </a:cubicBezTo>
                  <a:cubicBezTo>
                    <a:pt x="120540" y="7503"/>
                    <a:pt x="120457" y="7515"/>
                    <a:pt x="120379" y="7541"/>
                  </a:cubicBezTo>
                  <a:cubicBezTo>
                    <a:pt x="120341" y="7580"/>
                    <a:pt x="120289" y="7599"/>
                    <a:pt x="120241" y="7599"/>
                  </a:cubicBezTo>
                  <a:cubicBezTo>
                    <a:pt x="120193" y="7599"/>
                    <a:pt x="120148" y="7580"/>
                    <a:pt x="120122" y="7541"/>
                  </a:cubicBezTo>
                  <a:lnTo>
                    <a:pt x="120071" y="7541"/>
                  </a:lnTo>
                  <a:cubicBezTo>
                    <a:pt x="120039" y="7573"/>
                    <a:pt x="120007" y="7595"/>
                    <a:pt x="119975" y="7595"/>
                  </a:cubicBezTo>
                  <a:cubicBezTo>
                    <a:pt x="119955" y="7595"/>
                    <a:pt x="119936" y="7587"/>
                    <a:pt x="119916" y="7567"/>
                  </a:cubicBezTo>
                  <a:cubicBezTo>
                    <a:pt x="119865" y="7541"/>
                    <a:pt x="119813" y="7541"/>
                    <a:pt x="119736" y="7541"/>
                  </a:cubicBezTo>
                  <a:cubicBezTo>
                    <a:pt x="119710" y="7593"/>
                    <a:pt x="119659" y="7618"/>
                    <a:pt x="119607" y="7618"/>
                  </a:cubicBezTo>
                  <a:cubicBezTo>
                    <a:pt x="119479" y="7567"/>
                    <a:pt x="119324" y="7541"/>
                    <a:pt x="119195" y="7541"/>
                  </a:cubicBezTo>
                  <a:cubicBezTo>
                    <a:pt x="119144" y="7541"/>
                    <a:pt x="119144" y="7490"/>
                    <a:pt x="119144" y="7464"/>
                  </a:cubicBezTo>
                  <a:cubicBezTo>
                    <a:pt x="119144" y="7438"/>
                    <a:pt x="119170" y="7413"/>
                    <a:pt x="119195" y="7413"/>
                  </a:cubicBezTo>
                  <a:cubicBezTo>
                    <a:pt x="119324" y="7413"/>
                    <a:pt x="119453" y="7413"/>
                    <a:pt x="119556" y="7387"/>
                  </a:cubicBezTo>
                  <a:cubicBezTo>
                    <a:pt x="119582" y="7361"/>
                    <a:pt x="119582" y="7335"/>
                    <a:pt x="119582" y="7310"/>
                  </a:cubicBezTo>
                  <a:cubicBezTo>
                    <a:pt x="119556" y="7258"/>
                    <a:pt x="119479" y="7232"/>
                    <a:pt x="119479" y="7181"/>
                  </a:cubicBezTo>
                  <a:cubicBezTo>
                    <a:pt x="119376" y="7078"/>
                    <a:pt x="119195" y="7078"/>
                    <a:pt x="119093" y="6975"/>
                  </a:cubicBezTo>
                  <a:cubicBezTo>
                    <a:pt x="119040" y="6923"/>
                    <a:pt x="118997" y="6905"/>
                    <a:pt x="118957" y="6905"/>
                  </a:cubicBezTo>
                  <a:cubicBezTo>
                    <a:pt x="118897" y="6905"/>
                    <a:pt x="118845" y="6944"/>
                    <a:pt x="118784" y="6975"/>
                  </a:cubicBezTo>
                  <a:cubicBezTo>
                    <a:pt x="118681" y="7001"/>
                    <a:pt x="118526" y="7026"/>
                    <a:pt x="118398" y="7052"/>
                  </a:cubicBezTo>
                  <a:cubicBezTo>
                    <a:pt x="118423" y="7078"/>
                    <a:pt x="118423" y="7104"/>
                    <a:pt x="118398" y="7129"/>
                  </a:cubicBezTo>
                  <a:cubicBezTo>
                    <a:pt x="118372" y="7284"/>
                    <a:pt x="118346" y="7284"/>
                    <a:pt x="118192" y="7284"/>
                  </a:cubicBezTo>
                  <a:cubicBezTo>
                    <a:pt x="118037" y="7284"/>
                    <a:pt x="118192" y="7181"/>
                    <a:pt x="118166" y="7155"/>
                  </a:cubicBezTo>
                  <a:cubicBezTo>
                    <a:pt x="118140" y="7129"/>
                    <a:pt x="118114" y="7129"/>
                    <a:pt x="118089" y="7129"/>
                  </a:cubicBezTo>
                  <a:cubicBezTo>
                    <a:pt x="118012" y="7155"/>
                    <a:pt x="117909" y="7181"/>
                    <a:pt x="117831" y="7207"/>
                  </a:cubicBezTo>
                  <a:cubicBezTo>
                    <a:pt x="117780" y="7232"/>
                    <a:pt x="117703" y="7232"/>
                    <a:pt x="117625" y="7232"/>
                  </a:cubicBezTo>
                  <a:cubicBezTo>
                    <a:pt x="117625" y="7301"/>
                    <a:pt x="117591" y="7312"/>
                    <a:pt x="117545" y="7312"/>
                  </a:cubicBezTo>
                  <a:cubicBezTo>
                    <a:pt x="117522" y="7312"/>
                    <a:pt x="117497" y="7310"/>
                    <a:pt x="117471" y="7310"/>
                  </a:cubicBezTo>
                  <a:cubicBezTo>
                    <a:pt x="117420" y="7284"/>
                    <a:pt x="117265" y="7258"/>
                    <a:pt x="117162" y="7232"/>
                  </a:cubicBezTo>
                  <a:cubicBezTo>
                    <a:pt x="117059" y="7207"/>
                    <a:pt x="117059" y="7155"/>
                    <a:pt x="117085" y="7078"/>
                  </a:cubicBezTo>
                  <a:cubicBezTo>
                    <a:pt x="117022" y="7015"/>
                    <a:pt x="116959" y="6995"/>
                    <a:pt x="116896" y="6995"/>
                  </a:cubicBezTo>
                  <a:cubicBezTo>
                    <a:pt x="116804" y="6995"/>
                    <a:pt x="116713" y="7037"/>
                    <a:pt x="116622" y="7052"/>
                  </a:cubicBezTo>
                  <a:cubicBezTo>
                    <a:pt x="116596" y="7052"/>
                    <a:pt x="116544" y="7052"/>
                    <a:pt x="116570" y="7104"/>
                  </a:cubicBezTo>
                  <a:cubicBezTo>
                    <a:pt x="116596" y="7155"/>
                    <a:pt x="116570" y="7310"/>
                    <a:pt x="116622" y="7413"/>
                  </a:cubicBezTo>
                  <a:cubicBezTo>
                    <a:pt x="116725" y="7413"/>
                    <a:pt x="116802" y="7515"/>
                    <a:pt x="116776" y="7644"/>
                  </a:cubicBezTo>
                  <a:cubicBezTo>
                    <a:pt x="116905" y="7644"/>
                    <a:pt x="117033" y="7696"/>
                    <a:pt x="117136" y="7773"/>
                  </a:cubicBezTo>
                  <a:cubicBezTo>
                    <a:pt x="117188" y="7799"/>
                    <a:pt x="117239" y="7876"/>
                    <a:pt x="117265" y="7927"/>
                  </a:cubicBezTo>
                  <a:cubicBezTo>
                    <a:pt x="117291" y="8082"/>
                    <a:pt x="117394" y="8210"/>
                    <a:pt x="117548" y="8288"/>
                  </a:cubicBezTo>
                  <a:cubicBezTo>
                    <a:pt x="117548" y="8313"/>
                    <a:pt x="117574" y="8339"/>
                    <a:pt x="117574" y="8365"/>
                  </a:cubicBezTo>
                  <a:cubicBezTo>
                    <a:pt x="117574" y="8391"/>
                    <a:pt x="117522" y="8416"/>
                    <a:pt x="117471" y="8416"/>
                  </a:cubicBezTo>
                  <a:cubicBezTo>
                    <a:pt x="117420" y="8416"/>
                    <a:pt x="117368" y="8416"/>
                    <a:pt x="117342" y="8365"/>
                  </a:cubicBezTo>
                  <a:cubicBezTo>
                    <a:pt x="117265" y="8210"/>
                    <a:pt x="117162" y="8107"/>
                    <a:pt x="117008" y="8030"/>
                  </a:cubicBezTo>
                  <a:cubicBezTo>
                    <a:pt x="116828" y="7902"/>
                    <a:pt x="116544" y="8004"/>
                    <a:pt x="116313" y="7902"/>
                  </a:cubicBezTo>
                  <a:lnTo>
                    <a:pt x="116158" y="7927"/>
                  </a:lnTo>
                  <a:cubicBezTo>
                    <a:pt x="116107" y="7927"/>
                    <a:pt x="116055" y="7979"/>
                    <a:pt x="116107" y="8056"/>
                  </a:cubicBezTo>
                  <a:lnTo>
                    <a:pt x="116184" y="8185"/>
                  </a:lnTo>
                  <a:cubicBezTo>
                    <a:pt x="116287" y="8236"/>
                    <a:pt x="116339" y="8339"/>
                    <a:pt x="116416" y="8416"/>
                  </a:cubicBezTo>
                  <a:cubicBezTo>
                    <a:pt x="116467" y="8519"/>
                    <a:pt x="116467" y="8494"/>
                    <a:pt x="116416" y="8545"/>
                  </a:cubicBezTo>
                  <a:cubicBezTo>
                    <a:pt x="116401" y="8575"/>
                    <a:pt x="116377" y="8588"/>
                    <a:pt x="116349" y="8588"/>
                  </a:cubicBezTo>
                  <a:cubicBezTo>
                    <a:pt x="116330" y="8588"/>
                    <a:pt x="116308" y="8581"/>
                    <a:pt x="116287" y="8571"/>
                  </a:cubicBezTo>
                  <a:cubicBezTo>
                    <a:pt x="116158" y="8519"/>
                    <a:pt x="116055" y="8442"/>
                    <a:pt x="115927" y="8365"/>
                  </a:cubicBezTo>
                  <a:cubicBezTo>
                    <a:pt x="115870" y="8374"/>
                    <a:pt x="115814" y="8380"/>
                    <a:pt x="115757" y="8380"/>
                  </a:cubicBezTo>
                  <a:cubicBezTo>
                    <a:pt x="115659" y="8380"/>
                    <a:pt x="115561" y="8362"/>
                    <a:pt x="115463" y="8313"/>
                  </a:cubicBezTo>
                  <a:lnTo>
                    <a:pt x="115386" y="8391"/>
                  </a:lnTo>
                  <a:lnTo>
                    <a:pt x="115386" y="8468"/>
                  </a:lnTo>
                  <a:lnTo>
                    <a:pt x="115129" y="8545"/>
                  </a:lnTo>
                  <a:cubicBezTo>
                    <a:pt x="115077" y="8494"/>
                    <a:pt x="115026" y="8416"/>
                    <a:pt x="114949" y="8416"/>
                  </a:cubicBezTo>
                  <a:cubicBezTo>
                    <a:pt x="114949" y="8442"/>
                    <a:pt x="114949" y="8468"/>
                    <a:pt x="114974" y="8468"/>
                  </a:cubicBezTo>
                  <a:cubicBezTo>
                    <a:pt x="115052" y="8545"/>
                    <a:pt x="115026" y="8674"/>
                    <a:pt x="114923" y="8699"/>
                  </a:cubicBezTo>
                  <a:cubicBezTo>
                    <a:pt x="114871" y="8828"/>
                    <a:pt x="114794" y="8957"/>
                    <a:pt x="114691" y="9034"/>
                  </a:cubicBezTo>
                  <a:cubicBezTo>
                    <a:pt x="114676" y="9044"/>
                    <a:pt x="114663" y="9048"/>
                    <a:pt x="114653" y="9048"/>
                  </a:cubicBezTo>
                  <a:cubicBezTo>
                    <a:pt x="114612" y="9048"/>
                    <a:pt x="114604" y="8983"/>
                    <a:pt x="114563" y="8983"/>
                  </a:cubicBezTo>
                  <a:cubicBezTo>
                    <a:pt x="114563" y="9034"/>
                    <a:pt x="114511" y="9060"/>
                    <a:pt x="114460" y="9060"/>
                  </a:cubicBezTo>
                  <a:cubicBezTo>
                    <a:pt x="114382" y="9034"/>
                    <a:pt x="114331" y="8983"/>
                    <a:pt x="114305" y="8905"/>
                  </a:cubicBezTo>
                  <a:lnTo>
                    <a:pt x="114305" y="8751"/>
                  </a:lnTo>
                  <a:cubicBezTo>
                    <a:pt x="114254" y="8725"/>
                    <a:pt x="114202" y="8712"/>
                    <a:pt x="114151" y="8712"/>
                  </a:cubicBezTo>
                  <a:cubicBezTo>
                    <a:pt x="114099" y="8712"/>
                    <a:pt x="114048" y="8725"/>
                    <a:pt x="113996" y="8751"/>
                  </a:cubicBezTo>
                  <a:cubicBezTo>
                    <a:pt x="113996" y="8828"/>
                    <a:pt x="114022" y="8931"/>
                    <a:pt x="113919" y="8957"/>
                  </a:cubicBezTo>
                  <a:lnTo>
                    <a:pt x="113842" y="8957"/>
                  </a:lnTo>
                  <a:cubicBezTo>
                    <a:pt x="113816" y="9008"/>
                    <a:pt x="113765" y="9034"/>
                    <a:pt x="113713" y="9034"/>
                  </a:cubicBezTo>
                  <a:cubicBezTo>
                    <a:pt x="113610" y="9008"/>
                    <a:pt x="113507" y="8931"/>
                    <a:pt x="113456" y="8802"/>
                  </a:cubicBezTo>
                  <a:cubicBezTo>
                    <a:pt x="113379" y="8751"/>
                    <a:pt x="113353" y="8674"/>
                    <a:pt x="113353" y="8571"/>
                  </a:cubicBezTo>
                  <a:cubicBezTo>
                    <a:pt x="113327" y="8571"/>
                    <a:pt x="113276" y="8545"/>
                    <a:pt x="113276" y="8494"/>
                  </a:cubicBezTo>
                  <a:cubicBezTo>
                    <a:pt x="113238" y="8456"/>
                    <a:pt x="113173" y="8432"/>
                    <a:pt x="113110" y="8432"/>
                  </a:cubicBezTo>
                  <a:cubicBezTo>
                    <a:pt x="113087" y="8432"/>
                    <a:pt x="113065" y="8435"/>
                    <a:pt x="113044" y="8442"/>
                  </a:cubicBezTo>
                  <a:cubicBezTo>
                    <a:pt x="112992" y="8442"/>
                    <a:pt x="112941" y="8494"/>
                    <a:pt x="112890" y="8519"/>
                  </a:cubicBezTo>
                  <a:lnTo>
                    <a:pt x="112838" y="8519"/>
                  </a:lnTo>
                  <a:cubicBezTo>
                    <a:pt x="112684" y="8519"/>
                    <a:pt x="112684" y="8519"/>
                    <a:pt x="112709" y="8648"/>
                  </a:cubicBezTo>
                  <a:cubicBezTo>
                    <a:pt x="112709" y="8699"/>
                    <a:pt x="112709" y="8725"/>
                    <a:pt x="112658" y="8751"/>
                  </a:cubicBezTo>
                  <a:lnTo>
                    <a:pt x="112581" y="8751"/>
                  </a:lnTo>
                  <a:cubicBezTo>
                    <a:pt x="112555" y="8699"/>
                    <a:pt x="112529" y="8674"/>
                    <a:pt x="112478" y="8622"/>
                  </a:cubicBezTo>
                  <a:cubicBezTo>
                    <a:pt x="112465" y="8609"/>
                    <a:pt x="112439" y="8596"/>
                    <a:pt x="112413" y="8596"/>
                  </a:cubicBezTo>
                  <a:cubicBezTo>
                    <a:pt x="112388" y="8596"/>
                    <a:pt x="112362" y="8609"/>
                    <a:pt x="112349" y="8648"/>
                  </a:cubicBezTo>
                  <a:cubicBezTo>
                    <a:pt x="112332" y="8717"/>
                    <a:pt x="112303" y="8751"/>
                    <a:pt x="112263" y="8751"/>
                  </a:cubicBezTo>
                  <a:cubicBezTo>
                    <a:pt x="112243" y="8751"/>
                    <a:pt x="112220" y="8742"/>
                    <a:pt x="112195" y="8725"/>
                  </a:cubicBezTo>
                  <a:cubicBezTo>
                    <a:pt x="112143" y="8725"/>
                    <a:pt x="112117" y="8674"/>
                    <a:pt x="112092" y="8674"/>
                  </a:cubicBezTo>
                  <a:cubicBezTo>
                    <a:pt x="112006" y="8609"/>
                    <a:pt x="111951" y="8576"/>
                    <a:pt x="111913" y="8576"/>
                  </a:cubicBezTo>
                  <a:cubicBezTo>
                    <a:pt x="111860" y="8576"/>
                    <a:pt x="111839" y="8641"/>
                    <a:pt x="111809" y="8777"/>
                  </a:cubicBezTo>
                  <a:cubicBezTo>
                    <a:pt x="111778" y="8837"/>
                    <a:pt x="111748" y="8862"/>
                    <a:pt x="111713" y="8862"/>
                  </a:cubicBezTo>
                  <a:cubicBezTo>
                    <a:pt x="111688" y="8862"/>
                    <a:pt x="111660" y="8849"/>
                    <a:pt x="111628" y="8828"/>
                  </a:cubicBezTo>
                  <a:cubicBezTo>
                    <a:pt x="111551" y="8828"/>
                    <a:pt x="111474" y="8854"/>
                    <a:pt x="111397" y="8880"/>
                  </a:cubicBezTo>
                  <a:cubicBezTo>
                    <a:pt x="111371" y="8905"/>
                    <a:pt x="111191" y="8983"/>
                    <a:pt x="111345" y="8983"/>
                  </a:cubicBezTo>
                  <a:cubicBezTo>
                    <a:pt x="111397" y="8983"/>
                    <a:pt x="111525" y="8983"/>
                    <a:pt x="111551" y="9034"/>
                  </a:cubicBezTo>
                  <a:cubicBezTo>
                    <a:pt x="111558" y="9048"/>
                    <a:pt x="111577" y="9053"/>
                    <a:pt x="111602" y="9053"/>
                  </a:cubicBezTo>
                  <a:cubicBezTo>
                    <a:pt x="111642" y="9053"/>
                    <a:pt x="111697" y="9041"/>
                    <a:pt x="111742" y="9041"/>
                  </a:cubicBezTo>
                  <a:cubicBezTo>
                    <a:pt x="111770" y="9041"/>
                    <a:pt x="111794" y="9046"/>
                    <a:pt x="111809" y="9060"/>
                  </a:cubicBezTo>
                  <a:cubicBezTo>
                    <a:pt x="111860" y="9111"/>
                    <a:pt x="111731" y="9111"/>
                    <a:pt x="111654" y="9111"/>
                  </a:cubicBezTo>
                  <a:cubicBezTo>
                    <a:pt x="111577" y="9111"/>
                    <a:pt x="111500" y="9137"/>
                    <a:pt x="111448" y="9137"/>
                  </a:cubicBezTo>
                  <a:cubicBezTo>
                    <a:pt x="111422" y="9150"/>
                    <a:pt x="111397" y="9156"/>
                    <a:pt x="111371" y="9156"/>
                  </a:cubicBezTo>
                  <a:cubicBezTo>
                    <a:pt x="111345" y="9156"/>
                    <a:pt x="111319" y="9150"/>
                    <a:pt x="111294" y="9137"/>
                  </a:cubicBezTo>
                  <a:lnTo>
                    <a:pt x="111114" y="9137"/>
                  </a:lnTo>
                  <a:cubicBezTo>
                    <a:pt x="111071" y="9163"/>
                    <a:pt x="111033" y="9171"/>
                    <a:pt x="110998" y="9171"/>
                  </a:cubicBezTo>
                  <a:cubicBezTo>
                    <a:pt x="110928" y="9171"/>
                    <a:pt x="110865" y="9137"/>
                    <a:pt x="110779" y="9137"/>
                  </a:cubicBezTo>
                  <a:lnTo>
                    <a:pt x="110650" y="9137"/>
                  </a:lnTo>
                  <a:cubicBezTo>
                    <a:pt x="110587" y="9179"/>
                    <a:pt x="110524" y="9221"/>
                    <a:pt x="110461" y="9221"/>
                  </a:cubicBezTo>
                  <a:cubicBezTo>
                    <a:pt x="110447" y="9221"/>
                    <a:pt x="110433" y="9219"/>
                    <a:pt x="110419" y="9214"/>
                  </a:cubicBezTo>
                  <a:lnTo>
                    <a:pt x="109930" y="9214"/>
                  </a:lnTo>
                  <a:cubicBezTo>
                    <a:pt x="109878" y="9214"/>
                    <a:pt x="109775" y="9214"/>
                    <a:pt x="109775" y="9137"/>
                  </a:cubicBezTo>
                  <a:cubicBezTo>
                    <a:pt x="109775" y="9079"/>
                    <a:pt x="109819" y="9050"/>
                    <a:pt x="109873" y="9050"/>
                  </a:cubicBezTo>
                  <a:cubicBezTo>
                    <a:pt x="109891" y="9050"/>
                    <a:pt x="109910" y="9053"/>
                    <a:pt x="109930" y="9060"/>
                  </a:cubicBezTo>
                  <a:lnTo>
                    <a:pt x="110007" y="9060"/>
                  </a:lnTo>
                  <a:lnTo>
                    <a:pt x="110007" y="8931"/>
                  </a:lnTo>
                  <a:lnTo>
                    <a:pt x="110007" y="8905"/>
                  </a:lnTo>
                  <a:cubicBezTo>
                    <a:pt x="109930" y="8905"/>
                    <a:pt x="109878" y="8905"/>
                    <a:pt x="109827" y="8854"/>
                  </a:cubicBezTo>
                  <a:lnTo>
                    <a:pt x="109775" y="8854"/>
                  </a:lnTo>
                  <a:cubicBezTo>
                    <a:pt x="109756" y="8892"/>
                    <a:pt x="109710" y="8915"/>
                    <a:pt x="109666" y="8915"/>
                  </a:cubicBezTo>
                  <a:cubicBezTo>
                    <a:pt x="109650" y="8915"/>
                    <a:pt x="109635" y="8912"/>
                    <a:pt x="109621" y="8905"/>
                  </a:cubicBezTo>
                  <a:lnTo>
                    <a:pt x="109621" y="8931"/>
                  </a:lnTo>
                  <a:cubicBezTo>
                    <a:pt x="109621" y="9008"/>
                    <a:pt x="109646" y="9111"/>
                    <a:pt x="109544" y="9137"/>
                  </a:cubicBezTo>
                  <a:lnTo>
                    <a:pt x="109466" y="9137"/>
                  </a:lnTo>
                  <a:cubicBezTo>
                    <a:pt x="109415" y="9150"/>
                    <a:pt x="109363" y="9156"/>
                    <a:pt x="109312" y="9156"/>
                  </a:cubicBezTo>
                  <a:cubicBezTo>
                    <a:pt x="109260" y="9156"/>
                    <a:pt x="109209" y="9150"/>
                    <a:pt x="109157" y="9137"/>
                  </a:cubicBezTo>
                  <a:cubicBezTo>
                    <a:pt x="109183" y="9060"/>
                    <a:pt x="109260" y="9034"/>
                    <a:pt x="109338" y="9034"/>
                  </a:cubicBezTo>
                  <a:cubicBezTo>
                    <a:pt x="109348" y="9038"/>
                    <a:pt x="109358" y="9039"/>
                    <a:pt x="109367" y="9039"/>
                  </a:cubicBezTo>
                  <a:cubicBezTo>
                    <a:pt x="109422" y="9039"/>
                    <a:pt x="109444" y="8975"/>
                    <a:pt x="109466" y="8931"/>
                  </a:cubicBezTo>
                  <a:lnTo>
                    <a:pt x="109003" y="8931"/>
                  </a:lnTo>
                  <a:cubicBezTo>
                    <a:pt x="109003" y="8957"/>
                    <a:pt x="109003" y="8983"/>
                    <a:pt x="109003" y="9008"/>
                  </a:cubicBezTo>
                  <a:cubicBezTo>
                    <a:pt x="108988" y="9111"/>
                    <a:pt x="108965" y="9155"/>
                    <a:pt x="108924" y="9155"/>
                  </a:cubicBezTo>
                  <a:cubicBezTo>
                    <a:pt x="108894" y="9155"/>
                    <a:pt x="108852" y="9130"/>
                    <a:pt x="108797" y="9085"/>
                  </a:cubicBezTo>
                  <a:lnTo>
                    <a:pt x="108771" y="8931"/>
                  </a:lnTo>
                  <a:lnTo>
                    <a:pt x="108720" y="8931"/>
                  </a:lnTo>
                  <a:cubicBezTo>
                    <a:pt x="108681" y="8983"/>
                    <a:pt x="108630" y="9008"/>
                    <a:pt x="108582" y="9008"/>
                  </a:cubicBezTo>
                  <a:cubicBezTo>
                    <a:pt x="108533" y="9008"/>
                    <a:pt x="108488" y="8983"/>
                    <a:pt x="108462" y="8931"/>
                  </a:cubicBezTo>
                  <a:cubicBezTo>
                    <a:pt x="108424" y="8905"/>
                    <a:pt x="108379" y="8892"/>
                    <a:pt x="108337" y="8892"/>
                  </a:cubicBezTo>
                  <a:cubicBezTo>
                    <a:pt x="108295" y="8892"/>
                    <a:pt x="108257" y="8905"/>
                    <a:pt x="108231" y="8931"/>
                  </a:cubicBezTo>
                  <a:lnTo>
                    <a:pt x="108231" y="9008"/>
                  </a:lnTo>
                  <a:cubicBezTo>
                    <a:pt x="108231" y="9034"/>
                    <a:pt x="108154" y="9111"/>
                    <a:pt x="108102" y="9111"/>
                  </a:cubicBezTo>
                  <a:cubicBezTo>
                    <a:pt x="108076" y="9085"/>
                    <a:pt x="108102" y="9060"/>
                    <a:pt x="108076" y="9008"/>
                  </a:cubicBezTo>
                  <a:cubicBezTo>
                    <a:pt x="108051" y="8983"/>
                    <a:pt x="108025" y="8983"/>
                    <a:pt x="107999" y="8957"/>
                  </a:cubicBezTo>
                  <a:cubicBezTo>
                    <a:pt x="107973" y="8931"/>
                    <a:pt x="107948" y="8931"/>
                    <a:pt x="107922" y="8931"/>
                  </a:cubicBezTo>
                  <a:cubicBezTo>
                    <a:pt x="107922" y="8983"/>
                    <a:pt x="107896" y="8983"/>
                    <a:pt x="107845" y="8983"/>
                  </a:cubicBezTo>
                  <a:cubicBezTo>
                    <a:pt x="107781" y="8966"/>
                    <a:pt x="107717" y="8930"/>
                    <a:pt x="107646" y="8930"/>
                  </a:cubicBezTo>
                  <a:cubicBezTo>
                    <a:pt x="107604" y="8930"/>
                    <a:pt x="107559" y="8944"/>
                    <a:pt x="107510" y="8983"/>
                  </a:cubicBezTo>
                  <a:cubicBezTo>
                    <a:pt x="107510" y="8983"/>
                    <a:pt x="107459" y="8983"/>
                    <a:pt x="107433" y="8957"/>
                  </a:cubicBezTo>
                  <a:cubicBezTo>
                    <a:pt x="107381" y="8931"/>
                    <a:pt x="107343" y="8912"/>
                    <a:pt x="107307" y="8912"/>
                  </a:cubicBezTo>
                  <a:cubicBezTo>
                    <a:pt x="107272" y="8912"/>
                    <a:pt x="107240" y="8931"/>
                    <a:pt x="107201" y="8983"/>
                  </a:cubicBezTo>
                  <a:cubicBezTo>
                    <a:pt x="107176" y="9034"/>
                    <a:pt x="107124" y="9034"/>
                    <a:pt x="107073" y="9060"/>
                  </a:cubicBezTo>
                  <a:cubicBezTo>
                    <a:pt x="107021" y="9085"/>
                    <a:pt x="107047" y="9085"/>
                    <a:pt x="107073" y="9111"/>
                  </a:cubicBezTo>
                  <a:cubicBezTo>
                    <a:pt x="107098" y="9111"/>
                    <a:pt x="107124" y="9111"/>
                    <a:pt x="107150" y="9137"/>
                  </a:cubicBezTo>
                  <a:lnTo>
                    <a:pt x="107279" y="9137"/>
                  </a:lnTo>
                  <a:cubicBezTo>
                    <a:pt x="107304" y="9124"/>
                    <a:pt x="107324" y="9118"/>
                    <a:pt x="107343" y="9118"/>
                  </a:cubicBezTo>
                  <a:cubicBezTo>
                    <a:pt x="107362" y="9118"/>
                    <a:pt x="107381" y="9124"/>
                    <a:pt x="107407" y="9137"/>
                  </a:cubicBezTo>
                  <a:cubicBezTo>
                    <a:pt x="107420" y="9137"/>
                    <a:pt x="107452" y="9124"/>
                    <a:pt x="107481" y="9124"/>
                  </a:cubicBezTo>
                  <a:cubicBezTo>
                    <a:pt x="107510" y="9124"/>
                    <a:pt x="107536" y="9137"/>
                    <a:pt x="107536" y="9188"/>
                  </a:cubicBezTo>
                  <a:cubicBezTo>
                    <a:pt x="107536" y="9188"/>
                    <a:pt x="107459" y="9240"/>
                    <a:pt x="107407" y="9240"/>
                  </a:cubicBezTo>
                  <a:cubicBezTo>
                    <a:pt x="107356" y="9240"/>
                    <a:pt x="107330" y="9214"/>
                    <a:pt x="107304" y="9214"/>
                  </a:cubicBezTo>
                  <a:cubicBezTo>
                    <a:pt x="107263" y="9269"/>
                    <a:pt x="107199" y="9295"/>
                    <a:pt x="107133" y="9295"/>
                  </a:cubicBezTo>
                  <a:cubicBezTo>
                    <a:pt x="107076" y="9295"/>
                    <a:pt x="107017" y="9276"/>
                    <a:pt x="106970" y="9240"/>
                  </a:cubicBezTo>
                  <a:cubicBezTo>
                    <a:pt x="106918" y="9214"/>
                    <a:pt x="106867" y="9188"/>
                    <a:pt x="106815" y="9137"/>
                  </a:cubicBezTo>
                  <a:cubicBezTo>
                    <a:pt x="106789" y="9111"/>
                    <a:pt x="106764" y="9085"/>
                    <a:pt x="106738" y="9085"/>
                  </a:cubicBezTo>
                  <a:cubicBezTo>
                    <a:pt x="106609" y="9034"/>
                    <a:pt x="106481" y="8983"/>
                    <a:pt x="106352" y="8931"/>
                  </a:cubicBezTo>
                  <a:cubicBezTo>
                    <a:pt x="106352" y="8983"/>
                    <a:pt x="106300" y="9034"/>
                    <a:pt x="106352" y="9085"/>
                  </a:cubicBezTo>
                  <a:cubicBezTo>
                    <a:pt x="106378" y="9085"/>
                    <a:pt x="106403" y="9137"/>
                    <a:pt x="106403" y="9188"/>
                  </a:cubicBezTo>
                  <a:cubicBezTo>
                    <a:pt x="106429" y="9214"/>
                    <a:pt x="106429" y="9240"/>
                    <a:pt x="106403" y="9266"/>
                  </a:cubicBezTo>
                  <a:cubicBezTo>
                    <a:pt x="106378" y="9279"/>
                    <a:pt x="106358" y="9285"/>
                    <a:pt x="106339" y="9285"/>
                  </a:cubicBezTo>
                  <a:cubicBezTo>
                    <a:pt x="106320" y="9285"/>
                    <a:pt x="106300" y="9279"/>
                    <a:pt x="106275" y="9266"/>
                  </a:cubicBezTo>
                  <a:cubicBezTo>
                    <a:pt x="106223" y="9266"/>
                    <a:pt x="106249" y="9214"/>
                    <a:pt x="106275" y="9188"/>
                  </a:cubicBezTo>
                  <a:cubicBezTo>
                    <a:pt x="106275" y="9137"/>
                    <a:pt x="106300" y="9111"/>
                    <a:pt x="106275" y="9060"/>
                  </a:cubicBezTo>
                  <a:cubicBezTo>
                    <a:pt x="106249" y="9034"/>
                    <a:pt x="106223" y="9008"/>
                    <a:pt x="106197" y="8983"/>
                  </a:cubicBezTo>
                  <a:cubicBezTo>
                    <a:pt x="106146" y="9034"/>
                    <a:pt x="106095" y="9085"/>
                    <a:pt x="106043" y="9163"/>
                  </a:cubicBezTo>
                  <a:cubicBezTo>
                    <a:pt x="106043" y="9230"/>
                    <a:pt x="106004" y="9296"/>
                    <a:pt x="105927" y="9296"/>
                  </a:cubicBezTo>
                  <a:cubicBezTo>
                    <a:pt x="105915" y="9296"/>
                    <a:pt x="105902" y="9295"/>
                    <a:pt x="105889" y="9291"/>
                  </a:cubicBezTo>
                  <a:cubicBezTo>
                    <a:pt x="105855" y="9341"/>
                    <a:pt x="105822" y="9370"/>
                    <a:pt x="105789" y="9370"/>
                  </a:cubicBezTo>
                  <a:cubicBezTo>
                    <a:pt x="105771" y="9370"/>
                    <a:pt x="105752" y="9361"/>
                    <a:pt x="105734" y="9343"/>
                  </a:cubicBezTo>
                  <a:cubicBezTo>
                    <a:pt x="105657" y="9317"/>
                    <a:pt x="105657" y="9214"/>
                    <a:pt x="105708" y="9163"/>
                  </a:cubicBezTo>
                  <a:cubicBezTo>
                    <a:pt x="105708" y="9163"/>
                    <a:pt x="105734" y="9111"/>
                    <a:pt x="105708" y="9111"/>
                  </a:cubicBezTo>
                  <a:cubicBezTo>
                    <a:pt x="105708" y="9111"/>
                    <a:pt x="105686" y="9100"/>
                    <a:pt x="105655" y="9100"/>
                  </a:cubicBezTo>
                  <a:cubicBezTo>
                    <a:pt x="105640" y="9100"/>
                    <a:pt x="105623" y="9103"/>
                    <a:pt x="105606" y="9111"/>
                  </a:cubicBezTo>
                  <a:cubicBezTo>
                    <a:pt x="105606" y="9137"/>
                    <a:pt x="105580" y="9137"/>
                    <a:pt x="105554" y="9163"/>
                  </a:cubicBezTo>
                  <a:cubicBezTo>
                    <a:pt x="105532" y="9207"/>
                    <a:pt x="105510" y="9271"/>
                    <a:pt x="105471" y="9271"/>
                  </a:cubicBezTo>
                  <a:cubicBezTo>
                    <a:pt x="105465" y="9271"/>
                    <a:pt x="105458" y="9269"/>
                    <a:pt x="105451" y="9266"/>
                  </a:cubicBezTo>
                  <a:cubicBezTo>
                    <a:pt x="105400" y="9240"/>
                    <a:pt x="105451" y="9137"/>
                    <a:pt x="105400" y="9085"/>
                  </a:cubicBezTo>
                  <a:cubicBezTo>
                    <a:pt x="105348" y="9034"/>
                    <a:pt x="105245" y="9034"/>
                    <a:pt x="105168" y="9008"/>
                  </a:cubicBezTo>
                  <a:cubicBezTo>
                    <a:pt x="105142" y="8983"/>
                    <a:pt x="105116" y="8983"/>
                    <a:pt x="105065" y="8957"/>
                  </a:cubicBezTo>
                  <a:cubicBezTo>
                    <a:pt x="105044" y="8967"/>
                    <a:pt x="105022" y="8974"/>
                    <a:pt x="105001" y="8974"/>
                  </a:cubicBezTo>
                  <a:cubicBezTo>
                    <a:pt x="104971" y="8974"/>
                    <a:pt x="104941" y="8961"/>
                    <a:pt x="104911" y="8931"/>
                  </a:cubicBezTo>
                  <a:cubicBezTo>
                    <a:pt x="104887" y="8896"/>
                    <a:pt x="104869" y="8882"/>
                    <a:pt x="104857" y="8882"/>
                  </a:cubicBezTo>
                  <a:cubicBezTo>
                    <a:pt x="104841" y="8882"/>
                    <a:pt x="104833" y="8903"/>
                    <a:pt x="104833" y="8931"/>
                  </a:cubicBezTo>
                  <a:cubicBezTo>
                    <a:pt x="104833" y="9008"/>
                    <a:pt x="104801" y="9028"/>
                    <a:pt x="104759" y="9028"/>
                  </a:cubicBezTo>
                  <a:cubicBezTo>
                    <a:pt x="104718" y="9028"/>
                    <a:pt x="104666" y="9008"/>
                    <a:pt x="104627" y="9008"/>
                  </a:cubicBezTo>
                  <a:cubicBezTo>
                    <a:pt x="104550" y="9034"/>
                    <a:pt x="104499" y="9060"/>
                    <a:pt x="104473" y="9163"/>
                  </a:cubicBezTo>
                  <a:cubicBezTo>
                    <a:pt x="104447" y="9240"/>
                    <a:pt x="104344" y="9291"/>
                    <a:pt x="104241" y="9369"/>
                  </a:cubicBezTo>
                  <a:cubicBezTo>
                    <a:pt x="104206" y="9386"/>
                    <a:pt x="104183" y="9416"/>
                    <a:pt x="104155" y="9416"/>
                  </a:cubicBezTo>
                  <a:cubicBezTo>
                    <a:pt x="104142" y="9416"/>
                    <a:pt x="104129" y="9410"/>
                    <a:pt x="104113" y="9394"/>
                  </a:cubicBezTo>
                  <a:cubicBezTo>
                    <a:pt x="104087" y="9343"/>
                    <a:pt x="104113" y="9317"/>
                    <a:pt x="104113" y="9266"/>
                  </a:cubicBezTo>
                  <a:cubicBezTo>
                    <a:pt x="104138" y="9214"/>
                    <a:pt x="104138" y="9188"/>
                    <a:pt x="104113" y="9163"/>
                  </a:cubicBezTo>
                  <a:cubicBezTo>
                    <a:pt x="104113" y="9113"/>
                    <a:pt x="104080" y="9084"/>
                    <a:pt x="104037" y="9084"/>
                  </a:cubicBezTo>
                  <a:cubicBezTo>
                    <a:pt x="104013" y="9084"/>
                    <a:pt x="103986" y="9093"/>
                    <a:pt x="103958" y="9111"/>
                  </a:cubicBezTo>
                  <a:cubicBezTo>
                    <a:pt x="103911" y="9159"/>
                    <a:pt x="103841" y="9294"/>
                    <a:pt x="103790" y="9294"/>
                  </a:cubicBezTo>
                  <a:cubicBezTo>
                    <a:pt x="103786" y="9294"/>
                    <a:pt x="103782" y="9293"/>
                    <a:pt x="103778" y="9291"/>
                  </a:cubicBezTo>
                  <a:cubicBezTo>
                    <a:pt x="103752" y="9266"/>
                    <a:pt x="103727" y="9240"/>
                    <a:pt x="103727" y="9214"/>
                  </a:cubicBezTo>
                  <a:cubicBezTo>
                    <a:pt x="103727" y="9137"/>
                    <a:pt x="103701" y="9085"/>
                    <a:pt x="103675" y="9060"/>
                  </a:cubicBezTo>
                  <a:cubicBezTo>
                    <a:pt x="103656" y="9021"/>
                    <a:pt x="103636" y="9008"/>
                    <a:pt x="103618" y="9008"/>
                  </a:cubicBezTo>
                  <a:cubicBezTo>
                    <a:pt x="103588" y="9008"/>
                    <a:pt x="103562" y="9044"/>
                    <a:pt x="103546" y="9060"/>
                  </a:cubicBezTo>
                  <a:cubicBezTo>
                    <a:pt x="103546" y="9111"/>
                    <a:pt x="103521" y="9188"/>
                    <a:pt x="103546" y="9214"/>
                  </a:cubicBezTo>
                  <a:cubicBezTo>
                    <a:pt x="103598" y="9291"/>
                    <a:pt x="103598" y="9343"/>
                    <a:pt x="103546" y="9420"/>
                  </a:cubicBezTo>
                  <a:cubicBezTo>
                    <a:pt x="103521" y="9420"/>
                    <a:pt x="103495" y="9446"/>
                    <a:pt x="103469" y="9446"/>
                  </a:cubicBezTo>
                  <a:cubicBezTo>
                    <a:pt x="103396" y="9494"/>
                    <a:pt x="103358" y="9520"/>
                    <a:pt x="103324" y="9520"/>
                  </a:cubicBezTo>
                  <a:cubicBezTo>
                    <a:pt x="103286" y="9520"/>
                    <a:pt x="103254" y="9488"/>
                    <a:pt x="103186" y="9420"/>
                  </a:cubicBezTo>
                  <a:lnTo>
                    <a:pt x="103135" y="9369"/>
                  </a:lnTo>
                  <a:cubicBezTo>
                    <a:pt x="103109" y="9369"/>
                    <a:pt x="103083" y="9369"/>
                    <a:pt x="103057" y="9394"/>
                  </a:cubicBezTo>
                  <a:cubicBezTo>
                    <a:pt x="103057" y="9439"/>
                    <a:pt x="103000" y="9502"/>
                    <a:pt x="102951" y="9502"/>
                  </a:cubicBezTo>
                  <a:cubicBezTo>
                    <a:pt x="102943" y="9502"/>
                    <a:pt x="102936" y="9501"/>
                    <a:pt x="102929" y="9497"/>
                  </a:cubicBezTo>
                  <a:cubicBezTo>
                    <a:pt x="102910" y="9478"/>
                    <a:pt x="102884" y="9473"/>
                    <a:pt x="102854" y="9473"/>
                  </a:cubicBezTo>
                  <a:cubicBezTo>
                    <a:pt x="102823" y="9473"/>
                    <a:pt x="102787" y="9479"/>
                    <a:pt x="102753" y="9479"/>
                  </a:cubicBezTo>
                  <a:cubicBezTo>
                    <a:pt x="102733" y="9479"/>
                    <a:pt x="102715" y="9477"/>
                    <a:pt x="102697" y="9472"/>
                  </a:cubicBezTo>
                  <a:cubicBezTo>
                    <a:pt x="102646" y="9441"/>
                    <a:pt x="102596" y="9427"/>
                    <a:pt x="102546" y="9427"/>
                  </a:cubicBezTo>
                  <a:cubicBezTo>
                    <a:pt x="102471" y="9427"/>
                    <a:pt x="102399" y="9461"/>
                    <a:pt x="102337" y="9523"/>
                  </a:cubicBezTo>
                  <a:cubicBezTo>
                    <a:pt x="102329" y="9538"/>
                    <a:pt x="102319" y="9544"/>
                    <a:pt x="102309" y="9544"/>
                  </a:cubicBezTo>
                  <a:cubicBezTo>
                    <a:pt x="102283" y="9544"/>
                    <a:pt x="102252" y="9508"/>
                    <a:pt x="102234" y="9472"/>
                  </a:cubicBezTo>
                  <a:cubicBezTo>
                    <a:pt x="102220" y="9416"/>
                    <a:pt x="102206" y="9391"/>
                    <a:pt x="102184" y="9391"/>
                  </a:cubicBezTo>
                  <a:cubicBezTo>
                    <a:pt x="102166" y="9391"/>
                    <a:pt x="102141" y="9410"/>
                    <a:pt x="102105" y="9446"/>
                  </a:cubicBezTo>
                  <a:cubicBezTo>
                    <a:pt x="102079" y="9497"/>
                    <a:pt x="102028" y="9549"/>
                    <a:pt x="101951" y="9549"/>
                  </a:cubicBezTo>
                  <a:cubicBezTo>
                    <a:pt x="101899" y="9523"/>
                    <a:pt x="101899" y="9472"/>
                    <a:pt x="101899" y="9420"/>
                  </a:cubicBezTo>
                  <a:lnTo>
                    <a:pt x="101745" y="9497"/>
                  </a:lnTo>
                  <a:cubicBezTo>
                    <a:pt x="101719" y="9549"/>
                    <a:pt x="101667" y="9574"/>
                    <a:pt x="101590" y="9600"/>
                  </a:cubicBezTo>
                  <a:cubicBezTo>
                    <a:pt x="101539" y="9639"/>
                    <a:pt x="101468" y="9658"/>
                    <a:pt x="101394" y="9658"/>
                  </a:cubicBezTo>
                  <a:cubicBezTo>
                    <a:pt x="101320" y="9658"/>
                    <a:pt x="101243" y="9639"/>
                    <a:pt x="101178" y="9600"/>
                  </a:cubicBezTo>
                  <a:cubicBezTo>
                    <a:pt x="101157" y="9615"/>
                    <a:pt x="101133" y="9621"/>
                    <a:pt x="101110" y="9621"/>
                  </a:cubicBezTo>
                  <a:cubicBezTo>
                    <a:pt x="101050" y="9621"/>
                    <a:pt x="100991" y="9579"/>
                    <a:pt x="100973" y="9523"/>
                  </a:cubicBezTo>
                  <a:cubicBezTo>
                    <a:pt x="100973" y="9549"/>
                    <a:pt x="100973" y="9574"/>
                    <a:pt x="100973" y="9600"/>
                  </a:cubicBezTo>
                  <a:cubicBezTo>
                    <a:pt x="100954" y="9618"/>
                    <a:pt x="100936" y="9637"/>
                    <a:pt x="100909" y="9637"/>
                  </a:cubicBezTo>
                  <a:cubicBezTo>
                    <a:pt x="100898" y="9637"/>
                    <a:pt x="100885" y="9634"/>
                    <a:pt x="100870" y="9626"/>
                  </a:cubicBezTo>
                  <a:cubicBezTo>
                    <a:pt x="100844" y="9600"/>
                    <a:pt x="100844" y="9549"/>
                    <a:pt x="100870" y="9523"/>
                  </a:cubicBezTo>
                  <a:lnTo>
                    <a:pt x="100870" y="9369"/>
                  </a:lnTo>
                  <a:cubicBezTo>
                    <a:pt x="100810" y="9351"/>
                    <a:pt x="100767" y="9340"/>
                    <a:pt x="100735" y="9340"/>
                  </a:cubicBezTo>
                  <a:cubicBezTo>
                    <a:pt x="100672" y="9340"/>
                    <a:pt x="100655" y="9386"/>
                    <a:pt x="100638" y="9523"/>
                  </a:cubicBezTo>
                  <a:cubicBezTo>
                    <a:pt x="100741" y="9600"/>
                    <a:pt x="100664" y="9652"/>
                    <a:pt x="100586" y="9677"/>
                  </a:cubicBezTo>
                  <a:lnTo>
                    <a:pt x="100406" y="9677"/>
                  </a:lnTo>
                  <a:cubicBezTo>
                    <a:pt x="100329" y="9677"/>
                    <a:pt x="100303" y="9626"/>
                    <a:pt x="100252" y="9600"/>
                  </a:cubicBezTo>
                  <a:cubicBezTo>
                    <a:pt x="100226" y="9613"/>
                    <a:pt x="100200" y="9620"/>
                    <a:pt x="100175" y="9620"/>
                  </a:cubicBezTo>
                  <a:cubicBezTo>
                    <a:pt x="100149" y="9620"/>
                    <a:pt x="100123" y="9613"/>
                    <a:pt x="100097" y="9600"/>
                  </a:cubicBezTo>
                  <a:cubicBezTo>
                    <a:pt x="100083" y="9597"/>
                    <a:pt x="100070" y="9595"/>
                    <a:pt x="100057" y="9595"/>
                  </a:cubicBezTo>
                  <a:cubicBezTo>
                    <a:pt x="99980" y="9595"/>
                    <a:pt x="99932" y="9655"/>
                    <a:pt x="99866" y="9677"/>
                  </a:cubicBezTo>
                  <a:cubicBezTo>
                    <a:pt x="99840" y="9684"/>
                    <a:pt x="99819" y="9687"/>
                    <a:pt x="99802" y="9687"/>
                  </a:cubicBezTo>
                  <a:cubicBezTo>
                    <a:pt x="99750" y="9687"/>
                    <a:pt x="99731" y="9658"/>
                    <a:pt x="99711" y="9600"/>
                  </a:cubicBezTo>
                  <a:lnTo>
                    <a:pt x="99711" y="9523"/>
                  </a:lnTo>
                  <a:lnTo>
                    <a:pt x="99557" y="9523"/>
                  </a:lnTo>
                  <a:cubicBezTo>
                    <a:pt x="99557" y="9600"/>
                    <a:pt x="99531" y="9652"/>
                    <a:pt x="99454" y="9652"/>
                  </a:cubicBezTo>
                  <a:lnTo>
                    <a:pt x="98759" y="9652"/>
                  </a:lnTo>
                  <a:cubicBezTo>
                    <a:pt x="98708" y="9652"/>
                    <a:pt x="98630" y="9652"/>
                    <a:pt x="98630" y="9600"/>
                  </a:cubicBezTo>
                  <a:cubicBezTo>
                    <a:pt x="98588" y="9558"/>
                    <a:pt x="98546" y="9516"/>
                    <a:pt x="98490" y="9516"/>
                  </a:cubicBezTo>
                  <a:cubicBezTo>
                    <a:pt x="98478" y="9516"/>
                    <a:pt x="98464" y="9518"/>
                    <a:pt x="98450" y="9523"/>
                  </a:cubicBezTo>
                  <a:lnTo>
                    <a:pt x="98296" y="9523"/>
                  </a:lnTo>
                  <a:cubicBezTo>
                    <a:pt x="98270" y="9472"/>
                    <a:pt x="98244" y="9472"/>
                    <a:pt x="98219" y="9446"/>
                  </a:cubicBezTo>
                  <a:cubicBezTo>
                    <a:pt x="98064" y="9446"/>
                    <a:pt x="98064" y="9549"/>
                    <a:pt x="98038" y="9652"/>
                  </a:cubicBezTo>
                  <a:cubicBezTo>
                    <a:pt x="98038" y="9689"/>
                    <a:pt x="98025" y="9713"/>
                    <a:pt x="97997" y="9713"/>
                  </a:cubicBezTo>
                  <a:cubicBezTo>
                    <a:pt x="97987" y="9713"/>
                    <a:pt x="97975" y="9710"/>
                    <a:pt x="97961" y="9703"/>
                  </a:cubicBezTo>
                  <a:cubicBezTo>
                    <a:pt x="97961" y="9703"/>
                    <a:pt x="97935" y="9677"/>
                    <a:pt x="97935" y="9652"/>
                  </a:cubicBezTo>
                  <a:cubicBezTo>
                    <a:pt x="97961" y="9549"/>
                    <a:pt x="97807" y="9497"/>
                    <a:pt x="97884" y="9369"/>
                  </a:cubicBezTo>
                  <a:lnTo>
                    <a:pt x="97755" y="9369"/>
                  </a:lnTo>
                  <a:cubicBezTo>
                    <a:pt x="97717" y="9420"/>
                    <a:pt x="97684" y="9446"/>
                    <a:pt x="97655" y="9446"/>
                  </a:cubicBezTo>
                  <a:cubicBezTo>
                    <a:pt x="97627" y="9446"/>
                    <a:pt x="97601" y="9420"/>
                    <a:pt x="97575" y="9369"/>
                  </a:cubicBezTo>
                  <a:cubicBezTo>
                    <a:pt x="97549" y="9317"/>
                    <a:pt x="97498" y="9291"/>
                    <a:pt x="97421" y="9291"/>
                  </a:cubicBezTo>
                  <a:lnTo>
                    <a:pt x="97189" y="9291"/>
                  </a:lnTo>
                  <a:cubicBezTo>
                    <a:pt x="97133" y="9291"/>
                    <a:pt x="97077" y="9346"/>
                    <a:pt x="97021" y="9346"/>
                  </a:cubicBezTo>
                  <a:cubicBezTo>
                    <a:pt x="96999" y="9346"/>
                    <a:pt x="96978" y="9338"/>
                    <a:pt x="96957" y="9317"/>
                  </a:cubicBezTo>
                  <a:cubicBezTo>
                    <a:pt x="96803" y="9317"/>
                    <a:pt x="96648" y="9317"/>
                    <a:pt x="96571" y="9472"/>
                  </a:cubicBezTo>
                  <a:lnTo>
                    <a:pt x="96494" y="9472"/>
                  </a:lnTo>
                  <a:cubicBezTo>
                    <a:pt x="96417" y="9523"/>
                    <a:pt x="96443" y="9626"/>
                    <a:pt x="96417" y="9703"/>
                  </a:cubicBezTo>
                  <a:cubicBezTo>
                    <a:pt x="96417" y="9788"/>
                    <a:pt x="96381" y="9838"/>
                    <a:pt x="96296" y="9838"/>
                  </a:cubicBezTo>
                  <a:cubicBezTo>
                    <a:pt x="96279" y="9838"/>
                    <a:pt x="96259" y="9836"/>
                    <a:pt x="96237" y="9832"/>
                  </a:cubicBezTo>
                  <a:cubicBezTo>
                    <a:pt x="96223" y="9825"/>
                    <a:pt x="96209" y="9822"/>
                    <a:pt x="96196" y="9822"/>
                  </a:cubicBezTo>
                  <a:cubicBezTo>
                    <a:pt x="96159" y="9822"/>
                    <a:pt x="96127" y="9846"/>
                    <a:pt x="96108" y="9883"/>
                  </a:cubicBezTo>
                  <a:cubicBezTo>
                    <a:pt x="96092" y="9915"/>
                    <a:pt x="96056" y="9937"/>
                    <a:pt x="96019" y="9937"/>
                  </a:cubicBezTo>
                  <a:cubicBezTo>
                    <a:pt x="95997" y="9937"/>
                    <a:pt x="95973" y="9929"/>
                    <a:pt x="95954" y="9909"/>
                  </a:cubicBezTo>
                  <a:cubicBezTo>
                    <a:pt x="95876" y="9832"/>
                    <a:pt x="95748" y="9858"/>
                    <a:pt x="95748" y="9832"/>
                  </a:cubicBezTo>
                  <a:cubicBezTo>
                    <a:pt x="95722" y="9703"/>
                    <a:pt x="95748" y="9600"/>
                    <a:pt x="95799" y="9497"/>
                  </a:cubicBezTo>
                  <a:cubicBezTo>
                    <a:pt x="95748" y="9497"/>
                    <a:pt x="95722" y="9446"/>
                    <a:pt x="95722" y="9420"/>
                  </a:cubicBezTo>
                  <a:cubicBezTo>
                    <a:pt x="95645" y="9497"/>
                    <a:pt x="95516" y="9523"/>
                    <a:pt x="95413" y="9523"/>
                  </a:cubicBezTo>
                  <a:cubicBezTo>
                    <a:pt x="95338" y="9512"/>
                    <a:pt x="95264" y="9506"/>
                    <a:pt x="95189" y="9506"/>
                  </a:cubicBezTo>
                  <a:cubicBezTo>
                    <a:pt x="95084" y="9506"/>
                    <a:pt x="94978" y="9519"/>
                    <a:pt x="94873" y="9549"/>
                  </a:cubicBezTo>
                  <a:cubicBezTo>
                    <a:pt x="94924" y="9626"/>
                    <a:pt x="94847" y="9703"/>
                    <a:pt x="94873" y="9806"/>
                  </a:cubicBezTo>
                  <a:cubicBezTo>
                    <a:pt x="94894" y="9958"/>
                    <a:pt x="94879" y="10018"/>
                    <a:pt x="94782" y="10018"/>
                  </a:cubicBezTo>
                  <a:cubicBezTo>
                    <a:pt x="94764" y="10018"/>
                    <a:pt x="94743" y="10016"/>
                    <a:pt x="94718" y="10012"/>
                  </a:cubicBezTo>
                  <a:cubicBezTo>
                    <a:pt x="94538" y="10012"/>
                    <a:pt x="94358" y="9961"/>
                    <a:pt x="94178" y="9935"/>
                  </a:cubicBezTo>
                  <a:cubicBezTo>
                    <a:pt x="94143" y="9935"/>
                    <a:pt x="94097" y="9946"/>
                    <a:pt x="94071" y="9946"/>
                  </a:cubicBezTo>
                  <a:cubicBezTo>
                    <a:pt x="94057" y="9946"/>
                    <a:pt x="94049" y="9943"/>
                    <a:pt x="94049" y="9935"/>
                  </a:cubicBezTo>
                  <a:cubicBezTo>
                    <a:pt x="93933" y="9819"/>
                    <a:pt x="93803" y="9805"/>
                    <a:pt x="93669" y="9805"/>
                  </a:cubicBezTo>
                  <a:cubicBezTo>
                    <a:pt x="93624" y="9805"/>
                    <a:pt x="93579" y="9806"/>
                    <a:pt x="93534" y="9806"/>
                  </a:cubicBezTo>
                  <a:lnTo>
                    <a:pt x="93405" y="9832"/>
                  </a:lnTo>
                  <a:cubicBezTo>
                    <a:pt x="93405" y="9832"/>
                    <a:pt x="93405" y="9858"/>
                    <a:pt x="93405" y="9883"/>
                  </a:cubicBezTo>
                  <a:cubicBezTo>
                    <a:pt x="93380" y="10012"/>
                    <a:pt x="93251" y="9961"/>
                    <a:pt x="93199" y="9986"/>
                  </a:cubicBezTo>
                  <a:cubicBezTo>
                    <a:pt x="93189" y="9990"/>
                    <a:pt x="93179" y="9991"/>
                    <a:pt x="93169" y="9991"/>
                  </a:cubicBezTo>
                  <a:cubicBezTo>
                    <a:pt x="93108" y="9991"/>
                    <a:pt x="93060" y="9928"/>
                    <a:pt x="92994" y="9883"/>
                  </a:cubicBezTo>
                  <a:lnTo>
                    <a:pt x="92942" y="9883"/>
                  </a:lnTo>
                  <a:cubicBezTo>
                    <a:pt x="92908" y="9952"/>
                    <a:pt x="92851" y="9975"/>
                    <a:pt x="92793" y="9975"/>
                  </a:cubicBezTo>
                  <a:cubicBezTo>
                    <a:pt x="92765" y="9975"/>
                    <a:pt x="92736" y="9969"/>
                    <a:pt x="92710" y="9961"/>
                  </a:cubicBezTo>
                  <a:cubicBezTo>
                    <a:pt x="92608" y="9986"/>
                    <a:pt x="92479" y="9986"/>
                    <a:pt x="92376" y="9986"/>
                  </a:cubicBezTo>
                  <a:cubicBezTo>
                    <a:pt x="92316" y="10003"/>
                    <a:pt x="92256" y="10009"/>
                    <a:pt x="92196" y="10009"/>
                  </a:cubicBezTo>
                  <a:cubicBezTo>
                    <a:pt x="92076" y="10009"/>
                    <a:pt x="91955" y="9986"/>
                    <a:pt x="91835" y="9986"/>
                  </a:cubicBezTo>
                  <a:cubicBezTo>
                    <a:pt x="91816" y="9993"/>
                    <a:pt x="91800" y="9996"/>
                    <a:pt x="91787" y="9996"/>
                  </a:cubicBezTo>
                  <a:cubicBezTo>
                    <a:pt x="91748" y="9996"/>
                    <a:pt x="91739" y="9967"/>
                    <a:pt x="91758" y="9909"/>
                  </a:cubicBezTo>
                  <a:cubicBezTo>
                    <a:pt x="91784" y="9858"/>
                    <a:pt x="91655" y="9883"/>
                    <a:pt x="91604" y="9832"/>
                  </a:cubicBezTo>
                  <a:lnTo>
                    <a:pt x="91526" y="9755"/>
                  </a:lnTo>
                  <a:lnTo>
                    <a:pt x="91372" y="9858"/>
                  </a:lnTo>
                  <a:cubicBezTo>
                    <a:pt x="91321" y="9883"/>
                    <a:pt x="91295" y="9909"/>
                    <a:pt x="91243" y="9935"/>
                  </a:cubicBezTo>
                  <a:cubicBezTo>
                    <a:pt x="91218" y="9935"/>
                    <a:pt x="91192" y="9935"/>
                    <a:pt x="91192" y="9909"/>
                  </a:cubicBezTo>
                  <a:cubicBezTo>
                    <a:pt x="91166" y="9883"/>
                    <a:pt x="91192" y="9832"/>
                    <a:pt x="91192" y="9806"/>
                  </a:cubicBezTo>
                  <a:cubicBezTo>
                    <a:pt x="91192" y="9780"/>
                    <a:pt x="91295" y="9755"/>
                    <a:pt x="91346" y="9729"/>
                  </a:cubicBezTo>
                  <a:cubicBezTo>
                    <a:pt x="91295" y="9703"/>
                    <a:pt x="91243" y="9626"/>
                    <a:pt x="91243" y="9549"/>
                  </a:cubicBezTo>
                  <a:cubicBezTo>
                    <a:pt x="91192" y="9549"/>
                    <a:pt x="91140" y="9549"/>
                    <a:pt x="91089" y="9472"/>
                  </a:cubicBezTo>
                  <a:cubicBezTo>
                    <a:pt x="91072" y="9472"/>
                    <a:pt x="91043" y="9449"/>
                    <a:pt x="91011" y="9449"/>
                  </a:cubicBezTo>
                  <a:cubicBezTo>
                    <a:pt x="90995" y="9449"/>
                    <a:pt x="90977" y="9454"/>
                    <a:pt x="90960" y="9472"/>
                  </a:cubicBezTo>
                  <a:cubicBezTo>
                    <a:pt x="90931" y="9486"/>
                    <a:pt x="90884" y="9501"/>
                    <a:pt x="90834" y="9501"/>
                  </a:cubicBezTo>
                  <a:cubicBezTo>
                    <a:pt x="90798" y="9501"/>
                    <a:pt x="90761" y="9493"/>
                    <a:pt x="90729" y="9472"/>
                  </a:cubicBezTo>
                  <a:cubicBezTo>
                    <a:pt x="90677" y="9549"/>
                    <a:pt x="90600" y="9574"/>
                    <a:pt x="90523" y="9574"/>
                  </a:cubicBezTo>
                  <a:cubicBezTo>
                    <a:pt x="90317" y="9549"/>
                    <a:pt x="90085" y="9523"/>
                    <a:pt x="89879" y="9472"/>
                  </a:cubicBezTo>
                  <a:cubicBezTo>
                    <a:pt x="89853" y="9472"/>
                    <a:pt x="89828" y="9420"/>
                    <a:pt x="89802" y="9394"/>
                  </a:cubicBezTo>
                  <a:cubicBezTo>
                    <a:pt x="89776" y="9369"/>
                    <a:pt x="89776" y="9291"/>
                    <a:pt x="89725" y="9291"/>
                  </a:cubicBezTo>
                  <a:cubicBezTo>
                    <a:pt x="89493" y="9240"/>
                    <a:pt x="89390" y="9060"/>
                    <a:pt x="89287" y="8880"/>
                  </a:cubicBezTo>
                  <a:cubicBezTo>
                    <a:pt x="89261" y="8828"/>
                    <a:pt x="89236" y="8777"/>
                    <a:pt x="89210" y="8725"/>
                  </a:cubicBezTo>
                  <a:lnTo>
                    <a:pt x="89133" y="8751"/>
                  </a:lnTo>
                  <a:cubicBezTo>
                    <a:pt x="89090" y="8772"/>
                    <a:pt x="89061" y="8785"/>
                    <a:pt x="89039" y="8785"/>
                  </a:cubicBezTo>
                  <a:cubicBezTo>
                    <a:pt x="89009" y="8785"/>
                    <a:pt x="88993" y="8760"/>
                    <a:pt x="88978" y="8699"/>
                  </a:cubicBezTo>
                  <a:cubicBezTo>
                    <a:pt x="88978" y="8648"/>
                    <a:pt x="88953" y="8571"/>
                    <a:pt x="88953" y="8519"/>
                  </a:cubicBezTo>
                  <a:cubicBezTo>
                    <a:pt x="88875" y="8545"/>
                    <a:pt x="88824" y="8648"/>
                    <a:pt x="88721" y="8648"/>
                  </a:cubicBezTo>
                  <a:cubicBezTo>
                    <a:pt x="88695" y="8648"/>
                    <a:pt x="88618" y="8648"/>
                    <a:pt x="88592" y="8622"/>
                  </a:cubicBezTo>
                  <a:cubicBezTo>
                    <a:pt x="88567" y="8622"/>
                    <a:pt x="88412" y="8596"/>
                    <a:pt x="88335" y="8596"/>
                  </a:cubicBezTo>
                  <a:lnTo>
                    <a:pt x="88180" y="8622"/>
                  </a:lnTo>
                  <a:lnTo>
                    <a:pt x="88180" y="8751"/>
                  </a:lnTo>
                  <a:cubicBezTo>
                    <a:pt x="88166" y="8853"/>
                    <a:pt x="88159" y="8898"/>
                    <a:pt x="88124" y="8898"/>
                  </a:cubicBezTo>
                  <a:cubicBezTo>
                    <a:pt x="88096" y="8898"/>
                    <a:pt x="88052" y="8872"/>
                    <a:pt x="87975" y="8828"/>
                  </a:cubicBezTo>
                  <a:cubicBezTo>
                    <a:pt x="87897" y="8854"/>
                    <a:pt x="87820" y="8880"/>
                    <a:pt x="87743" y="8905"/>
                  </a:cubicBezTo>
                  <a:cubicBezTo>
                    <a:pt x="87722" y="8912"/>
                    <a:pt x="87700" y="8915"/>
                    <a:pt x="87677" y="8915"/>
                  </a:cubicBezTo>
                  <a:cubicBezTo>
                    <a:pt x="87614" y="8915"/>
                    <a:pt x="87549" y="8892"/>
                    <a:pt x="87511" y="8854"/>
                  </a:cubicBezTo>
                  <a:lnTo>
                    <a:pt x="86945" y="9008"/>
                  </a:lnTo>
                  <a:cubicBezTo>
                    <a:pt x="86765" y="8957"/>
                    <a:pt x="86765" y="8802"/>
                    <a:pt x="86765" y="8648"/>
                  </a:cubicBezTo>
                  <a:lnTo>
                    <a:pt x="86636" y="8648"/>
                  </a:lnTo>
                  <a:cubicBezTo>
                    <a:pt x="86571" y="8746"/>
                    <a:pt x="86547" y="8782"/>
                    <a:pt x="86512" y="8782"/>
                  </a:cubicBezTo>
                  <a:cubicBezTo>
                    <a:pt x="86492" y="8782"/>
                    <a:pt x="86468" y="8770"/>
                    <a:pt x="86430" y="8751"/>
                  </a:cubicBezTo>
                  <a:cubicBezTo>
                    <a:pt x="86405" y="8742"/>
                    <a:pt x="86382" y="8739"/>
                    <a:pt x="86360" y="8739"/>
                  </a:cubicBezTo>
                  <a:cubicBezTo>
                    <a:pt x="86316" y="8739"/>
                    <a:pt x="86276" y="8751"/>
                    <a:pt x="86224" y="8751"/>
                  </a:cubicBezTo>
                  <a:cubicBezTo>
                    <a:pt x="86171" y="8769"/>
                    <a:pt x="86130" y="8799"/>
                    <a:pt x="86076" y="8799"/>
                  </a:cubicBezTo>
                  <a:cubicBezTo>
                    <a:pt x="86052" y="8799"/>
                    <a:pt x="86025" y="8793"/>
                    <a:pt x="85993" y="8777"/>
                  </a:cubicBezTo>
                  <a:cubicBezTo>
                    <a:pt x="85915" y="8751"/>
                    <a:pt x="85864" y="8725"/>
                    <a:pt x="85787" y="8699"/>
                  </a:cubicBezTo>
                  <a:cubicBezTo>
                    <a:pt x="85773" y="8697"/>
                    <a:pt x="85761" y="8695"/>
                    <a:pt x="85751" y="8695"/>
                  </a:cubicBezTo>
                  <a:cubicBezTo>
                    <a:pt x="85667" y="8695"/>
                    <a:pt x="85699" y="8785"/>
                    <a:pt x="85607" y="8854"/>
                  </a:cubicBezTo>
                  <a:cubicBezTo>
                    <a:pt x="85581" y="8854"/>
                    <a:pt x="85504" y="8854"/>
                    <a:pt x="85452" y="8777"/>
                  </a:cubicBezTo>
                  <a:cubicBezTo>
                    <a:pt x="85323" y="8777"/>
                    <a:pt x="85246" y="8905"/>
                    <a:pt x="85143" y="8957"/>
                  </a:cubicBezTo>
                  <a:cubicBezTo>
                    <a:pt x="85113" y="8979"/>
                    <a:pt x="85090" y="8989"/>
                    <a:pt x="85071" y="8989"/>
                  </a:cubicBezTo>
                  <a:cubicBezTo>
                    <a:pt x="85025" y="8989"/>
                    <a:pt x="85007" y="8934"/>
                    <a:pt x="84989" y="8880"/>
                  </a:cubicBezTo>
                  <a:cubicBezTo>
                    <a:pt x="84912" y="8931"/>
                    <a:pt x="84783" y="8957"/>
                    <a:pt x="84680" y="8957"/>
                  </a:cubicBezTo>
                  <a:cubicBezTo>
                    <a:pt x="84577" y="8957"/>
                    <a:pt x="84551" y="8880"/>
                    <a:pt x="84526" y="8802"/>
                  </a:cubicBezTo>
                  <a:lnTo>
                    <a:pt x="84294" y="8802"/>
                  </a:lnTo>
                  <a:cubicBezTo>
                    <a:pt x="84253" y="8858"/>
                    <a:pt x="84211" y="8883"/>
                    <a:pt x="84166" y="8883"/>
                  </a:cubicBezTo>
                  <a:cubicBezTo>
                    <a:pt x="84127" y="8883"/>
                    <a:pt x="84084" y="8864"/>
                    <a:pt x="84037" y="8828"/>
                  </a:cubicBezTo>
                  <a:lnTo>
                    <a:pt x="83522" y="8828"/>
                  </a:lnTo>
                  <a:lnTo>
                    <a:pt x="83676" y="9008"/>
                  </a:lnTo>
                  <a:lnTo>
                    <a:pt x="83342" y="8983"/>
                  </a:lnTo>
                  <a:cubicBezTo>
                    <a:pt x="83322" y="9040"/>
                    <a:pt x="83289" y="9069"/>
                    <a:pt x="83240" y="9069"/>
                  </a:cubicBezTo>
                  <a:cubicBezTo>
                    <a:pt x="83224" y="9069"/>
                    <a:pt x="83206" y="9066"/>
                    <a:pt x="83187" y="9060"/>
                  </a:cubicBezTo>
                  <a:lnTo>
                    <a:pt x="83058" y="9188"/>
                  </a:lnTo>
                  <a:cubicBezTo>
                    <a:pt x="83039" y="9208"/>
                    <a:pt x="83015" y="9216"/>
                    <a:pt x="82991" y="9216"/>
                  </a:cubicBezTo>
                  <a:cubicBezTo>
                    <a:pt x="82952" y="9216"/>
                    <a:pt x="82910" y="9195"/>
                    <a:pt x="82878" y="9163"/>
                  </a:cubicBezTo>
                  <a:cubicBezTo>
                    <a:pt x="82861" y="9158"/>
                    <a:pt x="82844" y="9157"/>
                    <a:pt x="82827" y="9157"/>
                  </a:cubicBezTo>
                  <a:cubicBezTo>
                    <a:pt x="82793" y="9157"/>
                    <a:pt x="82758" y="9163"/>
                    <a:pt x="82724" y="9163"/>
                  </a:cubicBezTo>
                  <a:cubicBezTo>
                    <a:pt x="82672" y="9163"/>
                    <a:pt x="82621" y="9150"/>
                    <a:pt x="82569" y="9085"/>
                  </a:cubicBezTo>
                  <a:lnTo>
                    <a:pt x="82415" y="9085"/>
                  </a:lnTo>
                  <a:lnTo>
                    <a:pt x="82415" y="9111"/>
                  </a:lnTo>
                  <a:cubicBezTo>
                    <a:pt x="82415" y="9178"/>
                    <a:pt x="82357" y="9245"/>
                    <a:pt x="82291" y="9245"/>
                  </a:cubicBezTo>
                  <a:cubicBezTo>
                    <a:pt x="82281" y="9245"/>
                    <a:pt x="82271" y="9243"/>
                    <a:pt x="82261" y="9240"/>
                  </a:cubicBezTo>
                  <a:lnTo>
                    <a:pt x="82029" y="9240"/>
                  </a:lnTo>
                  <a:cubicBezTo>
                    <a:pt x="81977" y="9214"/>
                    <a:pt x="81900" y="9214"/>
                    <a:pt x="81849" y="9214"/>
                  </a:cubicBezTo>
                  <a:cubicBezTo>
                    <a:pt x="81826" y="9226"/>
                    <a:pt x="81806" y="9231"/>
                    <a:pt x="81790" y="9231"/>
                  </a:cubicBezTo>
                  <a:cubicBezTo>
                    <a:pt x="81734" y="9231"/>
                    <a:pt x="81714" y="9171"/>
                    <a:pt x="81694" y="9111"/>
                  </a:cubicBezTo>
                  <a:cubicBezTo>
                    <a:pt x="81669" y="9060"/>
                    <a:pt x="81617" y="9034"/>
                    <a:pt x="81540" y="9034"/>
                  </a:cubicBezTo>
                  <a:cubicBezTo>
                    <a:pt x="81495" y="9064"/>
                    <a:pt x="81441" y="9077"/>
                    <a:pt x="81383" y="9077"/>
                  </a:cubicBezTo>
                  <a:cubicBezTo>
                    <a:pt x="81342" y="9077"/>
                    <a:pt x="81299" y="9070"/>
                    <a:pt x="81257" y="9060"/>
                  </a:cubicBezTo>
                  <a:cubicBezTo>
                    <a:pt x="81180" y="9060"/>
                    <a:pt x="81077" y="9034"/>
                    <a:pt x="80999" y="9034"/>
                  </a:cubicBezTo>
                  <a:lnTo>
                    <a:pt x="80922" y="9034"/>
                  </a:lnTo>
                  <a:cubicBezTo>
                    <a:pt x="80845" y="9040"/>
                    <a:pt x="80787" y="9045"/>
                    <a:pt x="80738" y="9045"/>
                  </a:cubicBezTo>
                  <a:cubicBezTo>
                    <a:pt x="80592" y="9045"/>
                    <a:pt x="80530" y="9002"/>
                    <a:pt x="80279" y="8828"/>
                  </a:cubicBezTo>
                  <a:cubicBezTo>
                    <a:pt x="80279" y="8828"/>
                    <a:pt x="80253" y="8802"/>
                    <a:pt x="80227" y="8802"/>
                  </a:cubicBezTo>
                  <a:lnTo>
                    <a:pt x="80150" y="8828"/>
                  </a:lnTo>
                  <a:cubicBezTo>
                    <a:pt x="80073" y="8880"/>
                    <a:pt x="79893" y="8931"/>
                    <a:pt x="79893" y="8983"/>
                  </a:cubicBezTo>
                  <a:cubicBezTo>
                    <a:pt x="79906" y="9008"/>
                    <a:pt x="79918" y="9015"/>
                    <a:pt x="79931" y="9015"/>
                  </a:cubicBezTo>
                  <a:cubicBezTo>
                    <a:pt x="79944" y="9015"/>
                    <a:pt x="79957" y="9008"/>
                    <a:pt x="79970" y="9008"/>
                  </a:cubicBezTo>
                  <a:cubicBezTo>
                    <a:pt x="80150" y="9060"/>
                    <a:pt x="80485" y="9214"/>
                    <a:pt x="80459" y="9291"/>
                  </a:cubicBezTo>
                  <a:cubicBezTo>
                    <a:pt x="80450" y="9309"/>
                    <a:pt x="80425" y="9314"/>
                    <a:pt x="80389" y="9314"/>
                  </a:cubicBezTo>
                  <a:cubicBezTo>
                    <a:pt x="80319" y="9314"/>
                    <a:pt x="80210" y="9291"/>
                    <a:pt x="80124" y="9291"/>
                  </a:cubicBezTo>
                  <a:cubicBezTo>
                    <a:pt x="80021" y="9291"/>
                    <a:pt x="79867" y="9291"/>
                    <a:pt x="79764" y="9394"/>
                  </a:cubicBezTo>
                  <a:lnTo>
                    <a:pt x="79764" y="9497"/>
                  </a:lnTo>
                  <a:cubicBezTo>
                    <a:pt x="79764" y="9549"/>
                    <a:pt x="79764" y="9600"/>
                    <a:pt x="79712" y="9626"/>
                  </a:cubicBezTo>
                  <a:cubicBezTo>
                    <a:pt x="79699" y="9633"/>
                    <a:pt x="79685" y="9636"/>
                    <a:pt x="79672" y="9636"/>
                  </a:cubicBezTo>
                  <a:cubicBezTo>
                    <a:pt x="79635" y="9636"/>
                    <a:pt x="79603" y="9612"/>
                    <a:pt x="79584" y="9574"/>
                  </a:cubicBezTo>
                  <a:lnTo>
                    <a:pt x="79532" y="9472"/>
                  </a:lnTo>
                  <a:cubicBezTo>
                    <a:pt x="79532" y="9523"/>
                    <a:pt x="79507" y="9600"/>
                    <a:pt x="79429" y="9600"/>
                  </a:cubicBezTo>
                  <a:cubicBezTo>
                    <a:pt x="79198" y="9600"/>
                    <a:pt x="78940" y="9652"/>
                    <a:pt x="78709" y="9729"/>
                  </a:cubicBezTo>
                  <a:cubicBezTo>
                    <a:pt x="78689" y="9721"/>
                    <a:pt x="78669" y="9718"/>
                    <a:pt x="78650" y="9718"/>
                  </a:cubicBezTo>
                  <a:cubicBezTo>
                    <a:pt x="78581" y="9718"/>
                    <a:pt x="78512" y="9756"/>
                    <a:pt x="78442" y="9756"/>
                  </a:cubicBezTo>
                  <a:cubicBezTo>
                    <a:pt x="78403" y="9756"/>
                    <a:pt x="78363" y="9743"/>
                    <a:pt x="78323" y="9703"/>
                  </a:cubicBezTo>
                  <a:cubicBezTo>
                    <a:pt x="78297" y="9690"/>
                    <a:pt x="78271" y="9684"/>
                    <a:pt x="78245" y="9684"/>
                  </a:cubicBezTo>
                  <a:cubicBezTo>
                    <a:pt x="78220" y="9684"/>
                    <a:pt x="78194" y="9690"/>
                    <a:pt x="78168" y="9703"/>
                  </a:cubicBezTo>
                  <a:cubicBezTo>
                    <a:pt x="78128" y="9733"/>
                    <a:pt x="78084" y="9740"/>
                    <a:pt x="78040" y="9740"/>
                  </a:cubicBezTo>
                  <a:cubicBezTo>
                    <a:pt x="78003" y="9740"/>
                    <a:pt x="77967" y="9735"/>
                    <a:pt x="77931" y="9735"/>
                  </a:cubicBezTo>
                  <a:cubicBezTo>
                    <a:pt x="77897" y="9735"/>
                    <a:pt x="77864" y="9739"/>
                    <a:pt x="77834" y="9755"/>
                  </a:cubicBezTo>
                  <a:cubicBezTo>
                    <a:pt x="77813" y="9758"/>
                    <a:pt x="77793" y="9759"/>
                    <a:pt x="77774" y="9759"/>
                  </a:cubicBezTo>
                  <a:cubicBezTo>
                    <a:pt x="77638" y="9759"/>
                    <a:pt x="77514" y="9699"/>
                    <a:pt x="77379" y="9699"/>
                  </a:cubicBezTo>
                  <a:cubicBezTo>
                    <a:pt x="77359" y="9699"/>
                    <a:pt x="77339" y="9700"/>
                    <a:pt x="77319" y="9703"/>
                  </a:cubicBezTo>
                  <a:cubicBezTo>
                    <a:pt x="77213" y="9721"/>
                    <a:pt x="77120" y="9762"/>
                    <a:pt x="77022" y="9762"/>
                  </a:cubicBezTo>
                  <a:cubicBezTo>
                    <a:pt x="76977" y="9762"/>
                    <a:pt x="76930" y="9753"/>
                    <a:pt x="76881" y="9729"/>
                  </a:cubicBezTo>
                  <a:cubicBezTo>
                    <a:pt x="76870" y="9726"/>
                    <a:pt x="76859" y="9725"/>
                    <a:pt x="76849" y="9725"/>
                  </a:cubicBezTo>
                  <a:cubicBezTo>
                    <a:pt x="76766" y="9725"/>
                    <a:pt x="76716" y="9809"/>
                    <a:pt x="76624" y="9832"/>
                  </a:cubicBezTo>
                  <a:cubicBezTo>
                    <a:pt x="76616" y="9834"/>
                    <a:pt x="76609" y="9835"/>
                    <a:pt x="76602" y="9835"/>
                  </a:cubicBezTo>
                  <a:cubicBezTo>
                    <a:pt x="76559" y="9835"/>
                    <a:pt x="76515" y="9799"/>
                    <a:pt x="76472" y="9799"/>
                  </a:cubicBezTo>
                  <a:cubicBezTo>
                    <a:pt x="76446" y="9799"/>
                    <a:pt x="76419" y="9813"/>
                    <a:pt x="76392" y="9858"/>
                  </a:cubicBezTo>
                  <a:cubicBezTo>
                    <a:pt x="76366" y="9909"/>
                    <a:pt x="76315" y="9935"/>
                    <a:pt x="76263" y="9961"/>
                  </a:cubicBezTo>
                  <a:cubicBezTo>
                    <a:pt x="76186" y="9986"/>
                    <a:pt x="76006" y="9986"/>
                    <a:pt x="75929" y="10115"/>
                  </a:cubicBezTo>
                  <a:cubicBezTo>
                    <a:pt x="75980" y="10141"/>
                    <a:pt x="76032" y="10141"/>
                    <a:pt x="76058" y="10166"/>
                  </a:cubicBezTo>
                  <a:cubicBezTo>
                    <a:pt x="76109" y="10192"/>
                    <a:pt x="76083" y="10218"/>
                    <a:pt x="76109" y="10244"/>
                  </a:cubicBezTo>
                  <a:cubicBezTo>
                    <a:pt x="76083" y="10244"/>
                    <a:pt x="76058" y="10244"/>
                    <a:pt x="76032" y="10269"/>
                  </a:cubicBezTo>
                  <a:lnTo>
                    <a:pt x="75852" y="10269"/>
                  </a:lnTo>
                  <a:lnTo>
                    <a:pt x="75697" y="10192"/>
                  </a:lnTo>
                  <a:cubicBezTo>
                    <a:pt x="75620" y="10192"/>
                    <a:pt x="75569" y="10166"/>
                    <a:pt x="75517" y="10115"/>
                  </a:cubicBezTo>
                  <a:cubicBezTo>
                    <a:pt x="75517" y="10097"/>
                    <a:pt x="75491" y="10079"/>
                    <a:pt x="75476" y="10079"/>
                  </a:cubicBezTo>
                  <a:cubicBezTo>
                    <a:pt x="75470" y="10079"/>
                    <a:pt x="75466" y="10082"/>
                    <a:pt x="75466" y="10089"/>
                  </a:cubicBezTo>
                  <a:cubicBezTo>
                    <a:pt x="75444" y="10089"/>
                    <a:pt x="75423" y="10179"/>
                    <a:pt x="75342" y="10179"/>
                  </a:cubicBezTo>
                  <a:cubicBezTo>
                    <a:pt x="75325" y="10179"/>
                    <a:pt x="75307" y="10175"/>
                    <a:pt x="75285" y="10166"/>
                  </a:cubicBezTo>
                  <a:cubicBezTo>
                    <a:pt x="75234" y="10141"/>
                    <a:pt x="75157" y="10141"/>
                    <a:pt x="75105" y="10141"/>
                  </a:cubicBezTo>
                  <a:cubicBezTo>
                    <a:pt x="75028" y="10141"/>
                    <a:pt x="75054" y="10218"/>
                    <a:pt x="75028" y="10269"/>
                  </a:cubicBezTo>
                  <a:cubicBezTo>
                    <a:pt x="75002" y="10295"/>
                    <a:pt x="74977" y="10295"/>
                    <a:pt x="74951" y="10295"/>
                  </a:cubicBezTo>
                  <a:lnTo>
                    <a:pt x="74925" y="10295"/>
                  </a:lnTo>
                  <a:lnTo>
                    <a:pt x="74874" y="10321"/>
                  </a:lnTo>
                  <a:cubicBezTo>
                    <a:pt x="74807" y="10343"/>
                    <a:pt x="74769" y="10361"/>
                    <a:pt x="74741" y="10361"/>
                  </a:cubicBezTo>
                  <a:cubicBezTo>
                    <a:pt x="74705" y="10361"/>
                    <a:pt x="74686" y="10331"/>
                    <a:pt x="74642" y="10244"/>
                  </a:cubicBezTo>
                  <a:cubicBezTo>
                    <a:pt x="74594" y="10208"/>
                    <a:pt x="74535" y="10189"/>
                    <a:pt x="74473" y="10189"/>
                  </a:cubicBezTo>
                  <a:cubicBezTo>
                    <a:pt x="74401" y="10189"/>
                    <a:pt x="74325" y="10214"/>
                    <a:pt x="74256" y="10269"/>
                  </a:cubicBezTo>
                  <a:cubicBezTo>
                    <a:pt x="74237" y="10279"/>
                    <a:pt x="74215" y="10285"/>
                    <a:pt x="74193" y="10285"/>
                  </a:cubicBezTo>
                  <a:cubicBezTo>
                    <a:pt x="74155" y="10285"/>
                    <a:pt x="74118" y="10267"/>
                    <a:pt x="74101" y="10218"/>
                  </a:cubicBezTo>
                  <a:cubicBezTo>
                    <a:pt x="74050" y="10166"/>
                    <a:pt x="73998" y="10089"/>
                    <a:pt x="73896" y="10089"/>
                  </a:cubicBezTo>
                  <a:cubicBezTo>
                    <a:pt x="73793" y="10051"/>
                    <a:pt x="73690" y="10031"/>
                    <a:pt x="73590" y="10031"/>
                  </a:cubicBezTo>
                  <a:cubicBezTo>
                    <a:pt x="73490" y="10031"/>
                    <a:pt x="73394" y="10051"/>
                    <a:pt x="73304" y="10089"/>
                  </a:cubicBezTo>
                  <a:cubicBezTo>
                    <a:pt x="73254" y="10110"/>
                    <a:pt x="73207" y="10118"/>
                    <a:pt x="73161" y="10118"/>
                  </a:cubicBezTo>
                  <a:cubicBezTo>
                    <a:pt x="73039" y="10118"/>
                    <a:pt x="72927" y="10064"/>
                    <a:pt x="72815" y="10064"/>
                  </a:cubicBezTo>
                  <a:lnTo>
                    <a:pt x="72325" y="10064"/>
                  </a:lnTo>
                  <a:cubicBezTo>
                    <a:pt x="72235" y="10064"/>
                    <a:pt x="72118" y="9987"/>
                    <a:pt x="72012" y="9987"/>
                  </a:cubicBezTo>
                  <a:cubicBezTo>
                    <a:pt x="71968" y="9987"/>
                    <a:pt x="71926" y="10000"/>
                    <a:pt x="71888" y="10038"/>
                  </a:cubicBezTo>
                  <a:lnTo>
                    <a:pt x="71425" y="9986"/>
                  </a:lnTo>
                  <a:cubicBezTo>
                    <a:pt x="71373" y="10064"/>
                    <a:pt x="71270" y="10064"/>
                    <a:pt x="71193" y="10064"/>
                  </a:cubicBezTo>
                  <a:lnTo>
                    <a:pt x="71090" y="10064"/>
                  </a:lnTo>
                  <a:cubicBezTo>
                    <a:pt x="71020" y="10017"/>
                    <a:pt x="71035" y="9906"/>
                    <a:pt x="70960" y="9906"/>
                  </a:cubicBezTo>
                  <a:cubicBezTo>
                    <a:pt x="70953" y="9906"/>
                    <a:pt x="70945" y="9907"/>
                    <a:pt x="70936" y="9909"/>
                  </a:cubicBezTo>
                  <a:cubicBezTo>
                    <a:pt x="70833" y="9909"/>
                    <a:pt x="70833" y="10012"/>
                    <a:pt x="70755" y="10012"/>
                  </a:cubicBezTo>
                  <a:cubicBezTo>
                    <a:pt x="70678" y="10038"/>
                    <a:pt x="70601" y="10051"/>
                    <a:pt x="70524" y="10051"/>
                  </a:cubicBezTo>
                  <a:cubicBezTo>
                    <a:pt x="70447" y="10051"/>
                    <a:pt x="70369" y="10038"/>
                    <a:pt x="70292" y="10012"/>
                  </a:cubicBezTo>
                  <a:cubicBezTo>
                    <a:pt x="70211" y="10073"/>
                    <a:pt x="70127" y="10094"/>
                    <a:pt x="70041" y="10094"/>
                  </a:cubicBezTo>
                  <a:cubicBezTo>
                    <a:pt x="69908" y="10094"/>
                    <a:pt x="69774" y="10043"/>
                    <a:pt x="69649" y="10012"/>
                  </a:cubicBezTo>
                  <a:cubicBezTo>
                    <a:pt x="69597" y="10012"/>
                    <a:pt x="69546" y="9935"/>
                    <a:pt x="69494" y="9909"/>
                  </a:cubicBezTo>
                  <a:cubicBezTo>
                    <a:pt x="69430" y="9922"/>
                    <a:pt x="69359" y="9928"/>
                    <a:pt x="69288" y="9928"/>
                  </a:cubicBezTo>
                  <a:cubicBezTo>
                    <a:pt x="69218" y="9928"/>
                    <a:pt x="69147" y="9922"/>
                    <a:pt x="69082" y="9909"/>
                  </a:cubicBezTo>
                  <a:cubicBezTo>
                    <a:pt x="68954" y="9883"/>
                    <a:pt x="68902" y="9729"/>
                    <a:pt x="68748" y="9729"/>
                  </a:cubicBezTo>
                  <a:lnTo>
                    <a:pt x="68645" y="9729"/>
                  </a:lnTo>
                  <a:cubicBezTo>
                    <a:pt x="68619" y="9729"/>
                    <a:pt x="68645" y="9677"/>
                    <a:pt x="68619" y="9677"/>
                  </a:cubicBezTo>
                  <a:cubicBezTo>
                    <a:pt x="68593" y="9652"/>
                    <a:pt x="68619" y="9600"/>
                    <a:pt x="68645" y="9574"/>
                  </a:cubicBezTo>
                  <a:cubicBezTo>
                    <a:pt x="68696" y="9549"/>
                    <a:pt x="68799" y="9549"/>
                    <a:pt x="68851" y="9497"/>
                  </a:cubicBezTo>
                  <a:cubicBezTo>
                    <a:pt x="68877" y="9446"/>
                    <a:pt x="68799" y="9420"/>
                    <a:pt x="68774" y="9394"/>
                  </a:cubicBezTo>
                  <a:cubicBezTo>
                    <a:pt x="68748" y="9369"/>
                    <a:pt x="68696" y="9394"/>
                    <a:pt x="68722" y="9343"/>
                  </a:cubicBezTo>
                  <a:cubicBezTo>
                    <a:pt x="68722" y="9315"/>
                    <a:pt x="68725" y="9307"/>
                    <a:pt x="68731" y="9307"/>
                  </a:cubicBezTo>
                  <a:cubicBezTo>
                    <a:pt x="68738" y="9307"/>
                    <a:pt x="68749" y="9323"/>
                    <a:pt x="68762" y="9323"/>
                  </a:cubicBezTo>
                  <a:cubicBezTo>
                    <a:pt x="68766" y="9323"/>
                    <a:pt x="68770" y="9321"/>
                    <a:pt x="68774" y="9317"/>
                  </a:cubicBezTo>
                  <a:cubicBezTo>
                    <a:pt x="68799" y="9291"/>
                    <a:pt x="68902" y="9291"/>
                    <a:pt x="68902" y="9266"/>
                  </a:cubicBezTo>
                  <a:cubicBezTo>
                    <a:pt x="68924" y="9243"/>
                    <a:pt x="68985" y="9183"/>
                    <a:pt x="69067" y="9183"/>
                  </a:cubicBezTo>
                  <a:cubicBezTo>
                    <a:pt x="69080" y="9183"/>
                    <a:pt x="69094" y="9185"/>
                    <a:pt x="69108" y="9188"/>
                  </a:cubicBezTo>
                  <a:cubicBezTo>
                    <a:pt x="69147" y="9201"/>
                    <a:pt x="69179" y="9208"/>
                    <a:pt x="69211" y="9208"/>
                  </a:cubicBezTo>
                  <a:cubicBezTo>
                    <a:pt x="69243" y="9208"/>
                    <a:pt x="69275" y="9201"/>
                    <a:pt x="69314" y="9188"/>
                  </a:cubicBezTo>
                  <a:cubicBezTo>
                    <a:pt x="69340" y="9060"/>
                    <a:pt x="69185" y="9060"/>
                    <a:pt x="69160" y="8983"/>
                  </a:cubicBezTo>
                  <a:cubicBezTo>
                    <a:pt x="69094" y="8983"/>
                    <a:pt x="69025" y="8989"/>
                    <a:pt x="68957" y="8989"/>
                  </a:cubicBezTo>
                  <a:cubicBezTo>
                    <a:pt x="68837" y="8989"/>
                    <a:pt x="68717" y="8968"/>
                    <a:pt x="68619" y="8854"/>
                  </a:cubicBezTo>
                  <a:cubicBezTo>
                    <a:pt x="68602" y="8845"/>
                    <a:pt x="68582" y="8842"/>
                    <a:pt x="68560" y="8842"/>
                  </a:cubicBezTo>
                  <a:cubicBezTo>
                    <a:pt x="68516" y="8842"/>
                    <a:pt x="68465" y="8854"/>
                    <a:pt x="68413" y="8854"/>
                  </a:cubicBezTo>
                  <a:cubicBezTo>
                    <a:pt x="68285" y="8828"/>
                    <a:pt x="68156" y="8854"/>
                    <a:pt x="68053" y="8751"/>
                  </a:cubicBezTo>
                  <a:cubicBezTo>
                    <a:pt x="67847" y="8725"/>
                    <a:pt x="67641" y="8699"/>
                    <a:pt x="67435" y="8622"/>
                  </a:cubicBezTo>
                  <a:cubicBezTo>
                    <a:pt x="67358" y="8674"/>
                    <a:pt x="67274" y="8699"/>
                    <a:pt x="67194" y="8699"/>
                  </a:cubicBezTo>
                  <a:cubicBezTo>
                    <a:pt x="67113" y="8699"/>
                    <a:pt x="67036" y="8674"/>
                    <a:pt x="66972" y="8622"/>
                  </a:cubicBezTo>
                  <a:cubicBezTo>
                    <a:pt x="66929" y="8635"/>
                    <a:pt x="66888" y="8640"/>
                    <a:pt x="66847" y="8640"/>
                  </a:cubicBezTo>
                  <a:cubicBezTo>
                    <a:pt x="66690" y="8640"/>
                    <a:pt x="66539" y="8567"/>
                    <a:pt x="66383" y="8567"/>
                  </a:cubicBezTo>
                  <a:cubicBezTo>
                    <a:pt x="66332" y="8567"/>
                    <a:pt x="66279" y="8575"/>
                    <a:pt x="66225" y="8596"/>
                  </a:cubicBezTo>
                  <a:lnTo>
                    <a:pt x="66148" y="8596"/>
                  </a:lnTo>
                  <a:cubicBezTo>
                    <a:pt x="65892" y="8511"/>
                    <a:pt x="65636" y="8461"/>
                    <a:pt x="65381" y="8461"/>
                  </a:cubicBezTo>
                  <a:cubicBezTo>
                    <a:pt x="65328" y="8461"/>
                    <a:pt x="65275" y="8463"/>
                    <a:pt x="65222" y="8468"/>
                  </a:cubicBezTo>
                  <a:cubicBezTo>
                    <a:pt x="65050" y="8563"/>
                    <a:pt x="64850" y="8616"/>
                    <a:pt x="64642" y="8616"/>
                  </a:cubicBezTo>
                  <a:cubicBezTo>
                    <a:pt x="64570" y="8616"/>
                    <a:pt x="64497" y="8610"/>
                    <a:pt x="64424" y="8596"/>
                  </a:cubicBezTo>
                  <a:cubicBezTo>
                    <a:pt x="64244" y="8571"/>
                    <a:pt x="64038" y="8571"/>
                    <a:pt x="63857" y="8571"/>
                  </a:cubicBezTo>
                  <a:cubicBezTo>
                    <a:pt x="63835" y="8578"/>
                    <a:pt x="63810" y="8581"/>
                    <a:pt x="63785" y="8581"/>
                  </a:cubicBezTo>
                  <a:cubicBezTo>
                    <a:pt x="63724" y="8581"/>
                    <a:pt x="63662" y="8563"/>
                    <a:pt x="63626" y="8545"/>
                  </a:cubicBezTo>
                  <a:lnTo>
                    <a:pt x="63574" y="8519"/>
                  </a:lnTo>
                  <a:lnTo>
                    <a:pt x="63574" y="8494"/>
                  </a:lnTo>
                  <a:cubicBezTo>
                    <a:pt x="63549" y="8494"/>
                    <a:pt x="63523" y="8495"/>
                    <a:pt x="63498" y="8495"/>
                  </a:cubicBezTo>
                  <a:cubicBezTo>
                    <a:pt x="63423" y="8495"/>
                    <a:pt x="63356" y="8481"/>
                    <a:pt x="63317" y="8365"/>
                  </a:cubicBezTo>
                  <a:lnTo>
                    <a:pt x="63265" y="8365"/>
                  </a:lnTo>
                  <a:cubicBezTo>
                    <a:pt x="63291" y="8468"/>
                    <a:pt x="63240" y="8494"/>
                    <a:pt x="63137" y="8494"/>
                  </a:cubicBezTo>
                  <a:lnTo>
                    <a:pt x="63034" y="8494"/>
                  </a:lnTo>
                  <a:cubicBezTo>
                    <a:pt x="62978" y="8494"/>
                    <a:pt x="62914" y="8516"/>
                    <a:pt x="62855" y="8516"/>
                  </a:cubicBezTo>
                  <a:cubicBezTo>
                    <a:pt x="62806" y="8516"/>
                    <a:pt x="62760" y="8501"/>
                    <a:pt x="62725" y="8442"/>
                  </a:cubicBezTo>
                  <a:cubicBezTo>
                    <a:pt x="62725" y="8391"/>
                    <a:pt x="62751" y="8365"/>
                    <a:pt x="62776" y="8365"/>
                  </a:cubicBezTo>
                  <a:cubicBezTo>
                    <a:pt x="62854" y="8391"/>
                    <a:pt x="62905" y="8416"/>
                    <a:pt x="62957" y="8442"/>
                  </a:cubicBezTo>
                  <a:cubicBezTo>
                    <a:pt x="62957" y="8391"/>
                    <a:pt x="62982" y="8339"/>
                    <a:pt x="62931" y="8288"/>
                  </a:cubicBezTo>
                  <a:lnTo>
                    <a:pt x="62622" y="8288"/>
                  </a:lnTo>
                  <a:cubicBezTo>
                    <a:pt x="62571" y="8185"/>
                    <a:pt x="62442" y="8236"/>
                    <a:pt x="62390" y="8133"/>
                  </a:cubicBezTo>
                  <a:lnTo>
                    <a:pt x="61927" y="8056"/>
                  </a:lnTo>
                  <a:lnTo>
                    <a:pt x="61798" y="8056"/>
                  </a:lnTo>
                  <a:cubicBezTo>
                    <a:pt x="61695" y="8056"/>
                    <a:pt x="61695" y="8056"/>
                    <a:pt x="61747" y="8210"/>
                  </a:cubicBezTo>
                  <a:cubicBezTo>
                    <a:pt x="61773" y="8236"/>
                    <a:pt x="61773" y="8262"/>
                    <a:pt x="61747" y="8313"/>
                  </a:cubicBezTo>
                  <a:cubicBezTo>
                    <a:pt x="61738" y="8322"/>
                    <a:pt x="61730" y="8325"/>
                    <a:pt x="61720" y="8325"/>
                  </a:cubicBezTo>
                  <a:cubicBezTo>
                    <a:pt x="61701" y="8325"/>
                    <a:pt x="61678" y="8313"/>
                    <a:pt x="61644" y="8313"/>
                  </a:cubicBezTo>
                  <a:cubicBezTo>
                    <a:pt x="61614" y="8291"/>
                    <a:pt x="61588" y="8281"/>
                    <a:pt x="61566" y="8281"/>
                  </a:cubicBezTo>
                  <a:cubicBezTo>
                    <a:pt x="61513" y="8281"/>
                    <a:pt x="61482" y="8336"/>
                    <a:pt x="61464" y="8391"/>
                  </a:cubicBezTo>
                  <a:cubicBezTo>
                    <a:pt x="61412" y="8468"/>
                    <a:pt x="61464" y="8494"/>
                    <a:pt x="61412" y="8494"/>
                  </a:cubicBezTo>
                  <a:cubicBezTo>
                    <a:pt x="61361" y="8494"/>
                    <a:pt x="61335" y="8442"/>
                    <a:pt x="61309" y="8391"/>
                  </a:cubicBezTo>
                  <a:cubicBezTo>
                    <a:pt x="61243" y="8435"/>
                    <a:pt x="61195" y="8499"/>
                    <a:pt x="61117" y="8499"/>
                  </a:cubicBezTo>
                  <a:cubicBezTo>
                    <a:pt x="61105" y="8499"/>
                    <a:pt x="61092" y="8497"/>
                    <a:pt x="61078" y="8494"/>
                  </a:cubicBezTo>
                  <a:cubicBezTo>
                    <a:pt x="61078" y="8519"/>
                    <a:pt x="61052" y="8545"/>
                    <a:pt x="61026" y="8545"/>
                  </a:cubicBezTo>
                  <a:lnTo>
                    <a:pt x="60537" y="8571"/>
                  </a:lnTo>
                  <a:cubicBezTo>
                    <a:pt x="60514" y="8571"/>
                    <a:pt x="60481" y="8581"/>
                    <a:pt x="60456" y="8581"/>
                  </a:cubicBezTo>
                  <a:cubicBezTo>
                    <a:pt x="60425" y="8581"/>
                    <a:pt x="60406" y="8565"/>
                    <a:pt x="60434" y="8494"/>
                  </a:cubicBezTo>
                  <a:cubicBezTo>
                    <a:pt x="60434" y="8468"/>
                    <a:pt x="60434" y="8468"/>
                    <a:pt x="60434" y="8442"/>
                  </a:cubicBezTo>
                  <a:cubicBezTo>
                    <a:pt x="60409" y="8442"/>
                    <a:pt x="60383" y="8416"/>
                    <a:pt x="60357" y="8416"/>
                  </a:cubicBezTo>
                  <a:lnTo>
                    <a:pt x="60100" y="8416"/>
                  </a:lnTo>
                  <a:lnTo>
                    <a:pt x="60022" y="8494"/>
                  </a:lnTo>
                  <a:cubicBezTo>
                    <a:pt x="60100" y="8545"/>
                    <a:pt x="60100" y="8596"/>
                    <a:pt x="60048" y="8674"/>
                  </a:cubicBezTo>
                  <a:cubicBezTo>
                    <a:pt x="60022" y="8725"/>
                    <a:pt x="59971" y="8725"/>
                    <a:pt x="59945" y="8725"/>
                  </a:cubicBezTo>
                  <a:cubicBezTo>
                    <a:pt x="59894" y="8738"/>
                    <a:pt x="59842" y="8744"/>
                    <a:pt x="59791" y="8744"/>
                  </a:cubicBezTo>
                  <a:cubicBezTo>
                    <a:pt x="59739" y="8744"/>
                    <a:pt x="59688" y="8738"/>
                    <a:pt x="59636" y="8725"/>
                  </a:cubicBezTo>
                  <a:cubicBezTo>
                    <a:pt x="59508" y="8777"/>
                    <a:pt x="59379" y="8828"/>
                    <a:pt x="59276" y="8854"/>
                  </a:cubicBezTo>
                  <a:cubicBezTo>
                    <a:pt x="59147" y="8854"/>
                    <a:pt x="59044" y="8880"/>
                    <a:pt x="58941" y="8931"/>
                  </a:cubicBezTo>
                  <a:cubicBezTo>
                    <a:pt x="58933" y="8934"/>
                    <a:pt x="58925" y="8935"/>
                    <a:pt x="58915" y="8935"/>
                  </a:cubicBezTo>
                  <a:cubicBezTo>
                    <a:pt x="58839" y="8935"/>
                    <a:pt x="58738" y="8843"/>
                    <a:pt x="58761" y="8751"/>
                  </a:cubicBezTo>
                  <a:cubicBezTo>
                    <a:pt x="58761" y="8699"/>
                    <a:pt x="58761" y="8648"/>
                    <a:pt x="58787" y="8596"/>
                  </a:cubicBezTo>
                  <a:cubicBezTo>
                    <a:pt x="58684" y="8468"/>
                    <a:pt x="58787" y="8391"/>
                    <a:pt x="58838" y="8288"/>
                  </a:cubicBezTo>
                  <a:cubicBezTo>
                    <a:pt x="58774" y="8275"/>
                    <a:pt x="58710" y="8268"/>
                    <a:pt x="58645" y="8268"/>
                  </a:cubicBezTo>
                  <a:cubicBezTo>
                    <a:pt x="58581" y="8268"/>
                    <a:pt x="58517" y="8275"/>
                    <a:pt x="58452" y="8288"/>
                  </a:cubicBezTo>
                  <a:cubicBezTo>
                    <a:pt x="58401" y="8339"/>
                    <a:pt x="58349" y="8365"/>
                    <a:pt x="58272" y="8365"/>
                  </a:cubicBezTo>
                  <a:cubicBezTo>
                    <a:pt x="58221" y="8365"/>
                    <a:pt x="58144" y="8391"/>
                    <a:pt x="58066" y="8391"/>
                  </a:cubicBezTo>
                  <a:cubicBezTo>
                    <a:pt x="58015" y="8468"/>
                    <a:pt x="57886" y="8494"/>
                    <a:pt x="58015" y="8596"/>
                  </a:cubicBezTo>
                  <a:cubicBezTo>
                    <a:pt x="58066" y="8699"/>
                    <a:pt x="58092" y="8802"/>
                    <a:pt x="58066" y="8931"/>
                  </a:cubicBezTo>
                  <a:cubicBezTo>
                    <a:pt x="58092" y="9008"/>
                    <a:pt x="58066" y="9111"/>
                    <a:pt x="57989" y="9163"/>
                  </a:cubicBezTo>
                  <a:lnTo>
                    <a:pt x="57989" y="9240"/>
                  </a:lnTo>
                  <a:cubicBezTo>
                    <a:pt x="58015" y="9317"/>
                    <a:pt x="58092" y="9343"/>
                    <a:pt x="58144" y="9343"/>
                  </a:cubicBezTo>
                  <a:cubicBezTo>
                    <a:pt x="58221" y="9343"/>
                    <a:pt x="58272" y="9343"/>
                    <a:pt x="58324" y="9394"/>
                  </a:cubicBezTo>
                  <a:cubicBezTo>
                    <a:pt x="58324" y="9394"/>
                    <a:pt x="58324" y="9420"/>
                    <a:pt x="58349" y="9420"/>
                  </a:cubicBezTo>
                  <a:cubicBezTo>
                    <a:pt x="58221" y="9549"/>
                    <a:pt x="58041" y="9523"/>
                    <a:pt x="57912" y="9626"/>
                  </a:cubicBezTo>
                  <a:cubicBezTo>
                    <a:pt x="57886" y="9639"/>
                    <a:pt x="57867" y="9645"/>
                    <a:pt x="57848" y="9645"/>
                  </a:cubicBezTo>
                  <a:cubicBezTo>
                    <a:pt x="57828" y="9645"/>
                    <a:pt x="57809" y="9639"/>
                    <a:pt x="57783" y="9626"/>
                  </a:cubicBezTo>
                  <a:cubicBezTo>
                    <a:pt x="57706" y="9523"/>
                    <a:pt x="57526" y="9626"/>
                    <a:pt x="57449" y="9497"/>
                  </a:cubicBezTo>
                  <a:cubicBezTo>
                    <a:pt x="57397" y="9523"/>
                    <a:pt x="57346" y="9574"/>
                    <a:pt x="57268" y="9574"/>
                  </a:cubicBezTo>
                  <a:cubicBezTo>
                    <a:pt x="57243" y="9549"/>
                    <a:pt x="57217" y="9523"/>
                    <a:pt x="57191" y="9497"/>
                  </a:cubicBezTo>
                  <a:cubicBezTo>
                    <a:pt x="57191" y="9446"/>
                    <a:pt x="57217" y="9420"/>
                    <a:pt x="57268" y="9420"/>
                  </a:cubicBezTo>
                  <a:lnTo>
                    <a:pt x="57449" y="9420"/>
                  </a:lnTo>
                  <a:lnTo>
                    <a:pt x="57526" y="9369"/>
                  </a:lnTo>
                  <a:lnTo>
                    <a:pt x="57577" y="9343"/>
                  </a:lnTo>
                  <a:cubicBezTo>
                    <a:pt x="57629" y="9317"/>
                    <a:pt x="57629" y="9291"/>
                    <a:pt x="57577" y="9291"/>
                  </a:cubicBezTo>
                  <a:lnTo>
                    <a:pt x="57243" y="9291"/>
                  </a:lnTo>
                  <a:cubicBezTo>
                    <a:pt x="57140" y="9266"/>
                    <a:pt x="57037" y="9214"/>
                    <a:pt x="56985" y="9163"/>
                  </a:cubicBezTo>
                  <a:lnTo>
                    <a:pt x="56908" y="9060"/>
                  </a:lnTo>
                  <a:cubicBezTo>
                    <a:pt x="56831" y="9060"/>
                    <a:pt x="56779" y="9060"/>
                    <a:pt x="56728" y="9008"/>
                  </a:cubicBezTo>
                  <a:lnTo>
                    <a:pt x="56599" y="9085"/>
                  </a:lnTo>
                  <a:cubicBezTo>
                    <a:pt x="56586" y="9098"/>
                    <a:pt x="56567" y="9105"/>
                    <a:pt x="56545" y="9105"/>
                  </a:cubicBezTo>
                  <a:cubicBezTo>
                    <a:pt x="56522" y="9105"/>
                    <a:pt x="56496" y="9098"/>
                    <a:pt x="56471" y="9085"/>
                  </a:cubicBezTo>
                  <a:cubicBezTo>
                    <a:pt x="56445" y="9085"/>
                    <a:pt x="56393" y="9060"/>
                    <a:pt x="56342" y="9060"/>
                  </a:cubicBezTo>
                  <a:cubicBezTo>
                    <a:pt x="56324" y="9078"/>
                    <a:pt x="56299" y="9087"/>
                    <a:pt x="56273" y="9087"/>
                  </a:cubicBezTo>
                  <a:cubicBezTo>
                    <a:pt x="56227" y="9087"/>
                    <a:pt x="56178" y="9058"/>
                    <a:pt x="56162" y="9008"/>
                  </a:cubicBezTo>
                  <a:cubicBezTo>
                    <a:pt x="56084" y="8983"/>
                    <a:pt x="56033" y="8931"/>
                    <a:pt x="56033" y="8880"/>
                  </a:cubicBezTo>
                  <a:lnTo>
                    <a:pt x="55801" y="8854"/>
                  </a:lnTo>
                  <a:lnTo>
                    <a:pt x="55158" y="8880"/>
                  </a:lnTo>
                  <a:lnTo>
                    <a:pt x="54617" y="8880"/>
                  </a:lnTo>
                  <a:cubicBezTo>
                    <a:pt x="54568" y="8961"/>
                    <a:pt x="54520" y="9012"/>
                    <a:pt x="54451" y="9012"/>
                  </a:cubicBezTo>
                  <a:cubicBezTo>
                    <a:pt x="54411" y="9012"/>
                    <a:pt x="54365" y="8995"/>
                    <a:pt x="54308" y="8957"/>
                  </a:cubicBezTo>
                  <a:cubicBezTo>
                    <a:pt x="54267" y="8929"/>
                    <a:pt x="54242" y="8918"/>
                    <a:pt x="54227" y="8918"/>
                  </a:cubicBezTo>
                  <a:cubicBezTo>
                    <a:pt x="54188" y="8918"/>
                    <a:pt x="54224" y="8996"/>
                    <a:pt x="54206" y="9034"/>
                  </a:cubicBezTo>
                  <a:cubicBezTo>
                    <a:pt x="54187" y="9126"/>
                    <a:pt x="54129" y="9139"/>
                    <a:pt x="54070" y="9139"/>
                  </a:cubicBezTo>
                  <a:cubicBezTo>
                    <a:pt x="54046" y="9139"/>
                    <a:pt x="54022" y="9137"/>
                    <a:pt x="54000" y="9137"/>
                  </a:cubicBezTo>
                  <a:cubicBezTo>
                    <a:pt x="53971" y="9120"/>
                    <a:pt x="53946" y="9113"/>
                    <a:pt x="53925" y="9113"/>
                  </a:cubicBezTo>
                  <a:cubicBezTo>
                    <a:pt x="53848" y="9113"/>
                    <a:pt x="53808" y="9200"/>
                    <a:pt x="53768" y="9240"/>
                  </a:cubicBezTo>
                  <a:cubicBezTo>
                    <a:pt x="53711" y="9240"/>
                    <a:pt x="53654" y="9230"/>
                    <a:pt x="53596" y="9230"/>
                  </a:cubicBezTo>
                  <a:cubicBezTo>
                    <a:pt x="53525" y="9230"/>
                    <a:pt x="53453" y="9246"/>
                    <a:pt x="53382" y="9317"/>
                  </a:cubicBezTo>
                  <a:cubicBezTo>
                    <a:pt x="53360" y="9339"/>
                    <a:pt x="53338" y="9347"/>
                    <a:pt x="53315" y="9347"/>
                  </a:cubicBezTo>
                  <a:cubicBezTo>
                    <a:pt x="53282" y="9347"/>
                    <a:pt x="53246" y="9332"/>
                    <a:pt x="53202" y="9317"/>
                  </a:cubicBezTo>
                  <a:lnTo>
                    <a:pt x="52996" y="9317"/>
                  </a:lnTo>
                  <a:cubicBezTo>
                    <a:pt x="52970" y="9369"/>
                    <a:pt x="52919" y="9394"/>
                    <a:pt x="52867" y="9394"/>
                  </a:cubicBezTo>
                  <a:lnTo>
                    <a:pt x="52738" y="9343"/>
                  </a:lnTo>
                  <a:cubicBezTo>
                    <a:pt x="52642" y="9401"/>
                    <a:pt x="52516" y="9430"/>
                    <a:pt x="52395" y="9430"/>
                  </a:cubicBezTo>
                  <a:cubicBezTo>
                    <a:pt x="52354" y="9430"/>
                    <a:pt x="52314" y="9427"/>
                    <a:pt x="52275" y="9420"/>
                  </a:cubicBezTo>
                  <a:cubicBezTo>
                    <a:pt x="52140" y="9478"/>
                    <a:pt x="52005" y="9507"/>
                    <a:pt x="51870" y="9507"/>
                  </a:cubicBezTo>
                  <a:cubicBezTo>
                    <a:pt x="51825" y="9507"/>
                    <a:pt x="51780" y="9504"/>
                    <a:pt x="51735" y="9497"/>
                  </a:cubicBezTo>
                  <a:lnTo>
                    <a:pt x="51632" y="9497"/>
                  </a:lnTo>
                  <a:cubicBezTo>
                    <a:pt x="51426" y="9497"/>
                    <a:pt x="51426" y="9472"/>
                    <a:pt x="51503" y="9291"/>
                  </a:cubicBezTo>
                  <a:cubicBezTo>
                    <a:pt x="51554" y="9188"/>
                    <a:pt x="51426" y="9188"/>
                    <a:pt x="51400" y="9137"/>
                  </a:cubicBezTo>
                  <a:lnTo>
                    <a:pt x="51297" y="9060"/>
                  </a:lnTo>
                  <a:cubicBezTo>
                    <a:pt x="51220" y="9111"/>
                    <a:pt x="51117" y="9137"/>
                    <a:pt x="51014" y="9137"/>
                  </a:cubicBezTo>
                  <a:cubicBezTo>
                    <a:pt x="50988" y="9176"/>
                    <a:pt x="50943" y="9195"/>
                    <a:pt x="50898" y="9195"/>
                  </a:cubicBezTo>
                  <a:cubicBezTo>
                    <a:pt x="50853" y="9195"/>
                    <a:pt x="50808" y="9176"/>
                    <a:pt x="50782" y="9137"/>
                  </a:cubicBezTo>
                  <a:lnTo>
                    <a:pt x="50628" y="9137"/>
                  </a:lnTo>
                  <a:cubicBezTo>
                    <a:pt x="50576" y="9214"/>
                    <a:pt x="50473" y="9266"/>
                    <a:pt x="50396" y="9266"/>
                  </a:cubicBezTo>
                  <a:cubicBezTo>
                    <a:pt x="50345" y="9266"/>
                    <a:pt x="50293" y="9291"/>
                    <a:pt x="50242" y="9291"/>
                  </a:cubicBezTo>
                  <a:lnTo>
                    <a:pt x="50113" y="9600"/>
                  </a:lnTo>
                  <a:cubicBezTo>
                    <a:pt x="50062" y="9600"/>
                    <a:pt x="50010" y="9600"/>
                    <a:pt x="49984" y="9652"/>
                  </a:cubicBezTo>
                  <a:cubicBezTo>
                    <a:pt x="49959" y="9703"/>
                    <a:pt x="49984" y="9755"/>
                    <a:pt x="49984" y="9780"/>
                  </a:cubicBezTo>
                  <a:cubicBezTo>
                    <a:pt x="50010" y="9832"/>
                    <a:pt x="49984" y="9858"/>
                    <a:pt x="49933" y="9883"/>
                  </a:cubicBezTo>
                  <a:cubicBezTo>
                    <a:pt x="49907" y="9883"/>
                    <a:pt x="49881" y="9858"/>
                    <a:pt x="49856" y="9832"/>
                  </a:cubicBezTo>
                  <a:lnTo>
                    <a:pt x="49701" y="9832"/>
                  </a:lnTo>
                  <a:cubicBezTo>
                    <a:pt x="49668" y="9882"/>
                    <a:pt x="49613" y="9910"/>
                    <a:pt x="49558" y="9910"/>
                  </a:cubicBezTo>
                  <a:cubicBezTo>
                    <a:pt x="49528" y="9910"/>
                    <a:pt x="49497" y="9902"/>
                    <a:pt x="49470" y="9883"/>
                  </a:cubicBezTo>
                  <a:cubicBezTo>
                    <a:pt x="49450" y="9864"/>
                    <a:pt x="49427" y="9855"/>
                    <a:pt x="49404" y="9855"/>
                  </a:cubicBezTo>
                  <a:cubicBezTo>
                    <a:pt x="49367" y="9855"/>
                    <a:pt x="49331" y="9877"/>
                    <a:pt x="49315" y="9909"/>
                  </a:cubicBezTo>
                  <a:cubicBezTo>
                    <a:pt x="49058" y="9961"/>
                    <a:pt x="48826" y="9961"/>
                    <a:pt x="48569" y="10012"/>
                  </a:cubicBezTo>
                  <a:cubicBezTo>
                    <a:pt x="48492" y="10025"/>
                    <a:pt x="48414" y="10031"/>
                    <a:pt x="48337" y="10031"/>
                  </a:cubicBezTo>
                  <a:cubicBezTo>
                    <a:pt x="48260" y="10031"/>
                    <a:pt x="48183" y="10025"/>
                    <a:pt x="48105" y="10012"/>
                  </a:cubicBezTo>
                  <a:cubicBezTo>
                    <a:pt x="48003" y="10012"/>
                    <a:pt x="47977" y="9909"/>
                    <a:pt x="47900" y="9858"/>
                  </a:cubicBezTo>
                  <a:cubicBezTo>
                    <a:pt x="47857" y="9901"/>
                    <a:pt x="47814" y="9915"/>
                    <a:pt x="47771" y="9915"/>
                  </a:cubicBezTo>
                  <a:cubicBezTo>
                    <a:pt x="47685" y="9915"/>
                    <a:pt x="47599" y="9858"/>
                    <a:pt x="47513" y="9858"/>
                  </a:cubicBezTo>
                  <a:cubicBezTo>
                    <a:pt x="47411" y="9986"/>
                    <a:pt x="47256" y="9935"/>
                    <a:pt x="47127" y="9961"/>
                  </a:cubicBezTo>
                  <a:cubicBezTo>
                    <a:pt x="46999" y="9961"/>
                    <a:pt x="46896" y="9986"/>
                    <a:pt x="46819" y="10064"/>
                  </a:cubicBezTo>
                  <a:cubicBezTo>
                    <a:pt x="46793" y="10089"/>
                    <a:pt x="46767" y="10141"/>
                    <a:pt x="46741" y="10192"/>
                  </a:cubicBezTo>
                  <a:cubicBezTo>
                    <a:pt x="46716" y="10269"/>
                    <a:pt x="46741" y="10321"/>
                    <a:pt x="46793" y="10372"/>
                  </a:cubicBezTo>
                  <a:cubicBezTo>
                    <a:pt x="46819" y="10376"/>
                    <a:pt x="46845" y="10378"/>
                    <a:pt x="46870" y="10378"/>
                  </a:cubicBezTo>
                  <a:cubicBezTo>
                    <a:pt x="46993" y="10378"/>
                    <a:pt x="47104" y="10341"/>
                    <a:pt x="47214" y="10341"/>
                  </a:cubicBezTo>
                  <a:cubicBezTo>
                    <a:pt x="47237" y="10341"/>
                    <a:pt x="47259" y="10343"/>
                    <a:pt x="47282" y="10347"/>
                  </a:cubicBezTo>
                  <a:cubicBezTo>
                    <a:pt x="47301" y="10309"/>
                    <a:pt x="47333" y="10285"/>
                    <a:pt x="47360" y="10285"/>
                  </a:cubicBezTo>
                  <a:cubicBezTo>
                    <a:pt x="47369" y="10285"/>
                    <a:pt x="47378" y="10288"/>
                    <a:pt x="47385" y="10295"/>
                  </a:cubicBezTo>
                  <a:cubicBezTo>
                    <a:pt x="47436" y="10347"/>
                    <a:pt x="47385" y="10372"/>
                    <a:pt x="47359" y="10398"/>
                  </a:cubicBezTo>
                  <a:cubicBezTo>
                    <a:pt x="47179" y="10424"/>
                    <a:pt x="46999" y="10475"/>
                    <a:pt x="46844" y="10527"/>
                  </a:cubicBezTo>
                  <a:cubicBezTo>
                    <a:pt x="46767" y="10604"/>
                    <a:pt x="46664" y="10604"/>
                    <a:pt x="46561" y="10630"/>
                  </a:cubicBezTo>
                  <a:cubicBezTo>
                    <a:pt x="46544" y="10641"/>
                    <a:pt x="46526" y="10646"/>
                    <a:pt x="46510" y="10646"/>
                  </a:cubicBezTo>
                  <a:cubicBezTo>
                    <a:pt x="46454" y="10646"/>
                    <a:pt x="46413" y="10587"/>
                    <a:pt x="46432" y="10527"/>
                  </a:cubicBezTo>
                  <a:cubicBezTo>
                    <a:pt x="46432" y="10501"/>
                    <a:pt x="46432" y="10501"/>
                    <a:pt x="46458" y="10501"/>
                  </a:cubicBezTo>
                  <a:cubicBezTo>
                    <a:pt x="46510" y="10450"/>
                    <a:pt x="46535" y="10424"/>
                    <a:pt x="46484" y="10372"/>
                  </a:cubicBezTo>
                  <a:cubicBezTo>
                    <a:pt x="46458" y="10321"/>
                    <a:pt x="46304" y="10295"/>
                    <a:pt x="46252" y="10269"/>
                  </a:cubicBezTo>
                  <a:cubicBezTo>
                    <a:pt x="46149" y="10244"/>
                    <a:pt x="46098" y="10141"/>
                    <a:pt x="46098" y="10064"/>
                  </a:cubicBezTo>
                  <a:lnTo>
                    <a:pt x="46021" y="10089"/>
                  </a:lnTo>
                  <a:cubicBezTo>
                    <a:pt x="46003" y="10115"/>
                    <a:pt x="45986" y="10124"/>
                    <a:pt x="45969" y="10124"/>
                  </a:cubicBezTo>
                  <a:cubicBezTo>
                    <a:pt x="45935" y="10124"/>
                    <a:pt x="45901" y="10089"/>
                    <a:pt x="45866" y="10089"/>
                  </a:cubicBezTo>
                  <a:cubicBezTo>
                    <a:pt x="45789" y="10141"/>
                    <a:pt x="45686" y="10166"/>
                    <a:pt x="45583" y="10166"/>
                  </a:cubicBezTo>
                  <a:cubicBezTo>
                    <a:pt x="45480" y="10166"/>
                    <a:pt x="45377" y="10192"/>
                    <a:pt x="45274" y="10192"/>
                  </a:cubicBezTo>
                  <a:lnTo>
                    <a:pt x="45197" y="10269"/>
                  </a:lnTo>
                  <a:cubicBezTo>
                    <a:pt x="45197" y="10372"/>
                    <a:pt x="45120" y="10424"/>
                    <a:pt x="45043" y="10424"/>
                  </a:cubicBezTo>
                  <a:cubicBezTo>
                    <a:pt x="45017" y="10450"/>
                    <a:pt x="44991" y="10475"/>
                    <a:pt x="44965" y="10501"/>
                  </a:cubicBezTo>
                  <a:lnTo>
                    <a:pt x="44785" y="10501"/>
                  </a:lnTo>
                  <a:cubicBezTo>
                    <a:pt x="44708" y="10553"/>
                    <a:pt x="44734" y="10655"/>
                    <a:pt x="44734" y="10733"/>
                  </a:cubicBezTo>
                  <a:lnTo>
                    <a:pt x="44656" y="10733"/>
                  </a:lnTo>
                  <a:cubicBezTo>
                    <a:pt x="44631" y="10771"/>
                    <a:pt x="44586" y="10791"/>
                    <a:pt x="44537" y="10791"/>
                  </a:cubicBezTo>
                  <a:cubicBezTo>
                    <a:pt x="44489" y="10791"/>
                    <a:pt x="44438" y="10771"/>
                    <a:pt x="44399" y="10733"/>
                  </a:cubicBezTo>
                  <a:lnTo>
                    <a:pt x="44270" y="10655"/>
                  </a:lnTo>
                  <a:cubicBezTo>
                    <a:pt x="44219" y="10707"/>
                    <a:pt x="44167" y="10733"/>
                    <a:pt x="44090" y="10733"/>
                  </a:cubicBezTo>
                  <a:lnTo>
                    <a:pt x="43704" y="10733"/>
                  </a:lnTo>
                  <a:cubicBezTo>
                    <a:pt x="43688" y="10749"/>
                    <a:pt x="43672" y="10755"/>
                    <a:pt x="43656" y="10755"/>
                  </a:cubicBezTo>
                  <a:cubicBezTo>
                    <a:pt x="43621" y="10755"/>
                    <a:pt x="43585" y="10725"/>
                    <a:pt x="43550" y="10707"/>
                  </a:cubicBezTo>
                  <a:cubicBezTo>
                    <a:pt x="43524" y="10694"/>
                    <a:pt x="43498" y="10688"/>
                    <a:pt x="43473" y="10688"/>
                  </a:cubicBezTo>
                  <a:cubicBezTo>
                    <a:pt x="43447" y="10688"/>
                    <a:pt x="43421" y="10694"/>
                    <a:pt x="43395" y="10707"/>
                  </a:cubicBezTo>
                  <a:cubicBezTo>
                    <a:pt x="43267" y="10733"/>
                    <a:pt x="43267" y="10913"/>
                    <a:pt x="43164" y="10913"/>
                  </a:cubicBezTo>
                  <a:cubicBezTo>
                    <a:pt x="43158" y="10914"/>
                    <a:pt x="43152" y="10915"/>
                    <a:pt x="43146" y="10915"/>
                  </a:cubicBezTo>
                  <a:cubicBezTo>
                    <a:pt x="43070" y="10915"/>
                    <a:pt x="43021" y="10792"/>
                    <a:pt x="42937" y="10792"/>
                  </a:cubicBezTo>
                  <a:cubicBezTo>
                    <a:pt x="42920" y="10792"/>
                    <a:pt x="42901" y="10798"/>
                    <a:pt x="42881" y="10810"/>
                  </a:cubicBezTo>
                  <a:cubicBezTo>
                    <a:pt x="42855" y="10810"/>
                    <a:pt x="42803" y="10810"/>
                    <a:pt x="42778" y="10784"/>
                  </a:cubicBezTo>
                  <a:cubicBezTo>
                    <a:pt x="42752" y="10784"/>
                    <a:pt x="42726" y="10758"/>
                    <a:pt x="42726" y="10733"/>
                  </a:cubicBezTo>
                  <a:cubicBezTo>
                    <a:pt x="42726" y="10681"/>
                    <a:pt x="42726" y="10655"/>
                    <a:pt x="42778" y="10655"/>
                  </a:cubicBezTo>
                  <a:cubicBezTo>
                    <a:pt x="43009" y="10630"/>
                    <a:pt x="43241" y="10604"/>
                    <a:pt x="43498" y="10553"/>
                  </a:cubicBezTo>
                  <a:cubicBezTo>
                    <a:pt x="43498" y="10553"/>
                    <a:pt x="43524" y="10527"/>
                    <a:pt x="43550" y="10501"/>
                  </a:cubicBezTo>
                  <a:lnTo>
                    <a:pt x="43473" y="10501"/>
                  </a:lnTo>
                  <a:cubicBezTo>
                    <a:pt x="43370" y="10501"/>
                    <a:pt x="43318" y="10450"/>
                    <a:pt x="43292" y="10372"/>
                  </a:cubicBezTo>
                  <a:lnTo>
                    <a:pt x="43241" y="10372"/>
                  </a:lnTo>
                  <a:lnTo>
                    <a:pt x="43164" y="10450"/>
                  </a:lnTo>
                  <a:cubicBezTo>
                    <a:pt x="43151" y="10475"/>
                    <a:pt x="43131" y="10488"/>
                    <a:pt x="43112" y="10488"/>
                  </a:cubicBezTo>
                  <a:cubicBezTo>
                    <a:pt x="43093" y="10488"/>
                    <a:pt x="43074" y="10475"/>
                    <a:pt x="43061" y="10450"/>
                  </a:cubicBezTo>
                  <a:lnTo>
                    <a:pt x="42829" y="10450"/>
                  </a:lnTo>
                  <a:cubicBezTo>
                    <a:pt x="42798" y="10454"/>
                    <a:pt x="42768" y="10456"/>
                    <a:pt x="42739" y="10456"/>
                  </a:cubicBezTo>
                  <a:cubicBezTo>
                    <a:pt x="42597" y="10456"/>
                    <a:pt x="42472" y="10406"/>
                    <a:pt x="42366" y="10321"/>
                  </a:cubicBezTo>
                  <a:lnTo>
                    <a:pt x="42289" y="10295"/>
                  </a:lnTo>
                  <a:lnTo>
                    <a:pt x="42211" y="10398"/>
                  </a:lnTo>
                  <a:cubicBezTo>
                    <a:pt x="42178" y="10448"/>
                    <a:pt x="42134" y="10476"/>
                    <a:pt x="42100" y="10476"/>
                  </a:cubicBezTo>
                  <a:cubicBezTo>
                    <a:pt x="42082" y="10476"/>
                    <a:pt x="42066" y="10468"/>
                    <a:pt x="42057" y="10450"/>
                  </a:cubicBezTo>
                  <a:cubicBezTo>
                    <a:pt x="42009" y="10369"/>
                    <a:pt x="41920" y="10329"/>
                    <a:pt x="41835" y="10329"/>
                  </a:cubicBezTo>
                  <a:cubicBezTo>
                    <a:pt x="41785" y="10329"/>
                    <a:pt x="41735" y="10343"/>
                    <a:pt x="41697" y="10372"/>
                  </a:cubicBezTo>
                  <a:cubicBezTo>
                    <a:pt x="41667" y="10392"/>
                    <a:pt x="41638" y="10400"/>
                    <a:pt x="41609" y="10400"/>
                  </a:cubicBezTo>
                  <a:cubicBezTo>
                    <a:pt x="41564" y="10400"/>
                    <a:pt x="41522" y="10378"/>
                    <a:pt x="41491" y="10347"/>
                  </a:cubicBezTo>
                  <a:cubicBezTo>
                    <a:pt x="41452" y="10347"/>
                    <a:pt x="41413" y="10303"/>
                    <a:pt x="41364" y="10303"/>
                  </a:cubicBezTo>
                  <a:cubicBezTo>
                    <a:pt x="41347" y="10303"/>
                    <a:pt x="41330" y="10308"/>
                    <a:pt x="41310" y="10321"/>
                  </a:cubicBezTo>
                  <a:cubicBezTo>
                    <a:pt x="41227" y="10354"/>
                    <a:pt x="41144" y="10409"/>
                    <a:pt x="41054" y="10409"/>
                  </a:cubicBezTo>
                  <a:cubicBezTo>
                    <a:pt x="41005" y="10409"/>
                    <a:pt x="40953" y="10392"/>
                    <a:pt x="40899" y="10347"/>
                  </a:cubicBezTo>
                  <a:cubicBezTo>
                    <a:pt x="40873" y="10334"/>
                    <a:pt x="40854" y="10327"/>
                    <a:pt x="40834" y="10327"/>
                  </a:cubicBezTo>
                  <a:cubicBezTo>
                    <a:pt x="40815" y="10327"/>
                    <a:pt x="40796" y="10334"/>
                    <a:pt x="40770" y="10347"/>
                  </a:cubicBezTo>
                  <a:cubicBezTo>
                    <a:pt x="40684" y="10415"/>
                    <a:pt x="40587" y="10415"/>
                    <a:pt x="40486" y="10415"/>
                  </a:cubicBezTo>
                  <a:lnTo>
                    <a:pt x="40486" y="10415"/>
                  </a:lnTo>
                  <a:cubicBezTo>
                    <a:pt x="40435" y="10415"/>
                    <a:pt x="40384" y="10415"/>
                    <a:pt x="40332" y="10424"/>
                  </a:cubicBezTo>
                  <a:cubicBezTo>
                    <a:pt x="40255" y="10475"/>
                    <a:pt x="40204" y="10527"/>
                    <a:pt x="40126" y="10527"/>
                  </a:cubicBezTo>
                  <a:cubicBezTo>
                    <a:pt x="40024" y="10604"/>
                    <a:pt x="39921" y="10707"/>
                    <a:pt x="39869" y="10810"/>
                  </a:cubicBezTo>
                  <a:cubicBezTo>
                    <a:pt x="39869" y="10836"/>
                    <a:pt x="39869" y="10861"/>
                    <a:pt x="39818" y="10861"/>
                  </a:cubicBezTo>
                  <a:cubicBezTo>
                    <a:pt x="39792" y="10964"/>
                    <a:pt x="39689" y="11067"/>
                    <a:pt x="39560" y="11067"/>
                  </a:cubicBezTo>
                  <a:lnTo>
                    <a:pt x="39535" y="11093"/>
                  </a:lnTo>
                  <a:lnTo>
                    <a:pt x="39509" y="11093"/>
                  </a:lnTo>
                  <a:cubicBezTo>
                    <a:pt x="39492" y="11162"/>
                    <a:pt x="39429" y="11196"/>
                    <a:pt x="39366" y="11196"/>
                  </a:cubicBezTo>
                  <a:cubicBezTo>
                    <a:pt x="39334" y="11196"/>
                    <a:pt x="39303" y="11187"/>
                    <a:pt x="39277" y="11170"/>
                  </a:cubicBezTo>
                  <a:cubicBezTo>
                    <a:pt x="39239" y="11132"/>
                    <a:pt x="39193" y="11112"/>
                    <a:pt x="39145" y="11112"/>
                  </a:cubicBezTo>
                  <a:cubicBezTo>
                    <a:pt x="39097" y="11112"/>
                    <a:pt x="39045" y="11132"/>
                    <a:pt x="38994" y="11170"/>
                  </a:cubicBezTo>
                  <a:cubicBezTo>
                    <a:pt x="38974" y="11184"/>
                    <a:pt x="38956" y="11190"/>
                    <a:pt x="38940" y="11190"/>
                  </a:cubicBezTo>
                  <a:cubicBezTo>
                    <a:pt x="38895" y="11190"/>
                    <a:pt x="38872" y="11137"/>
                    <a:pt x="38891" y="11042"/>
                  </a:cubicBezTo>
                  <a:cubicBezTo>
                    <a:pt x="38891" y="11016"/>
                    <a:pt x="38840" y="10990"/>
                    <a:pt x="38814" y="10964"/>
                  </a:cubicBezTo>
                  <a:cubicBezTo>
                    <a:pt x="38679" y="11022"/>
                    <a:pt x="38529" y="11051"/>
                    <a:pt x="38387" y="11051"/>
                  </a:cubicBezTo>
                  <a:cubicBezTo>
                    <a:pt x="38339" y="11051"/>
                    <a:pt x="38293" y="11048"/>
                    <a:pt x="38248" y="11042"/>
                  </a:cubicBezTo>
                  <a:cubicBezTo>
                    <a:pt x="38196" y="11042"/>
                    <a:pt x="38170" y="10990"/>
                    <a:pt x="38145" y="10964"/>
                  </a:cubicBezTo>
                  <a:lnTo>
                    <a:pt x="38042" y="10887"/>
                  </a:lnTo>
                  <a:cubicBezTo>
                    <a:pt x="38016" y="10887"/>
                    <a:pt x="37990" y="10861"/>
                    <a:pt x="37990" y="10836"/>
                  </a:cubicBezTo>
                  <a:cubicBezTo>
                    <a:pt x="37990" y="10707"/>
                    <a:pt x="38016" y="10604"/>
                    <a:pt x="38042" y="10501"/>
                  </a:cubicBezTo>
                  <a:cubicBezTo>
                    <a:pt x="37931" y="10501"/>
                    <a:pt x="37821" y="10444"/>
                    <a:pt x="37711" y="10444"/>
                  </a:cubicBezTo>
                  <a:cubicBezTo>
                    <a:pt x="37692" y="10444"/>
                    <a:pt x="37674" y="10446"/>
                    <a:pt x="37656" y="10450"/>
                  </a:cubicBezTo>
                  <a:cubicBezTo>
                    <a:pt x="37656" y="10501"/>
                    <a:pt x="37681" y="10553"/>
                    <a:pt x="37681" y="10630"/>
                  </a:cubicBezTo>
                  <a:cubicBezTo>
                    <a:pt x="37701" y="10708"/>
                    <a:pt x="37691" y="10742"/>
                    <a:pt x="37639" y="10742"/>
                  </a:cubicBezTo>
                  <a:cubicBezTo>
                    <a:pt x="37623" y="10742"/>
                    <a:pt x="37603" y="10739"/>
                    <a:pt x="37578" y="10733"/>
                  </a:cubicBezTo>
                  <a:cubicBezTo>
                    <a:pt x="37450" y="10913"/>
                    <a:pt x="37270" y="11042"/>
                    <a:pt x="37218" y="11247"/>
                  </a:cubicBezTo>
                  <a:cubicBezTo>
                    <a:pt x="37218" y="11325"/>
                    <a:pt x="37115" y="11325"/>
                    <a:pt x="37064" y="11325"/>
                  </a:cubicBezTo>
                  <a:cubicBezTo>
                    <a:pt x="37012" y="11402"/>
                    <a:pt x="36909" y="11479"/>
                    <a:pt x="36806" y="11479"/>
                  </a:cubicBezTo>
                  <a:cubicBezTo>
                    <a:pt x="36784" y="11475"/>
                    <a:pt x="36761" y="11473"/>
                    <a:pt x="36738" y="11473"/>
                  </a:cubicBezTo>
                  <a:cubicBezTo>
                    <a:pt x="36626" y="11473"/>
                    <a:pt x="36505" y="11522"/>
                    <a:pt x="36420" y="11608"/>
                  </a:cubicBezTo>
                  <a:cubicBezTo>
                    <a:pt x="36368" y="11660"/>
                    <a:pt x="36324" y="11674"/>
                    <a:pt x="36282" y="11674"/>
                  </a:cubicBezTo>
                  <a:cubicBezTo>
                    <a:pt x="36233" y="11674"/>
                    <a:pt x="36186" y="11655"/>
                    <a:pt x="36130" y="11655"/>
                  </a:cubicBezTo>
                  <a:cubicBezTo>
                    <a:pt x="36116" y="11655"/>
                    <a:pt x="36101" y="11656"/>
                    <a:pt x="36086" y="11659"/>
                  </a:cubicBezTo>
                  <a:cubicBezTo>
                    <a:pt x="36034" y="11659"/>
                    <a:pt x="35983" y="11685"/>
                    <a:pt x="35983" y="11736"/>
                  </a:cubicBezTo>
                  <a:cubicBezTo>
                    <a:pt x="35983" y="11762"/>
                    <a:pt x="36008" y="11788"/>
                    <a:pt x="36060" y="11814"/>
                  </a:cubicBezTo>
                  <a:cubicBezTo>
                    <a:pt x="36111" y="11839"/>
                    <a:pt x="36137" y="11839"/>
                    <a:pt x="36214" y="11891"/>
                  </a:cubicBezTo>
                  <a:cubicBezTo>
                    <a:pt x="36229" y="11898"/>
                    <a:pt x="36242" y="11902"/>
                    <a:pt x="36253" y="11902"/>
                  </a:cubicBezTo>
                  <a:cubicBezTo>
                    <a:pt x="36281" y="11902"/>
                    <a:pt x="36299" y="11883"/>
                    <a:pt x="36317" y="11865"/>
                  </a:cubicBezTo>
                  <a:cubicBezTo>
                    <a:pt x="36333" y="11850"/>
                    <a:pt x="36377" y="11824"/>
                    <a:pt x="36421" y="11824"/>
                  </a:cubicBezTo>
                  <a:cubicBezTo>
                    <a:pt x="36449" y="11824"/>
                    <a:pt x="36477" y="11835"/>
                    <a:pt x="36497" y="11865"/>
                  </a:cubicBezTo>
                  <a:cubicBezTo>
                    <a:pt x="36549" y="11942"/>
                    <a:pt x="36523" y="12045"/>
                    <a:pt x="36446" y="12097"/>
                  </a:cubicBezTo>
                  <a:cubicBezTo>
                    <a:pt x="36408" y="12134"/>
                    <a:pt x="36357" y="12158"/>
                    <a:pt x="36302" y="12158"/>
                  </a:cubicBezTo>
                  <a:cubicBezTo>
                    <a:pt x="36281" y="12158"/>
                    <a:pt x="36261" y="12155"/>
                    <a:pt x="36240" y="12148"/>
                  </a:cubicBezTo>
                  <a:cubicBezTo>
                    <a:pt x="36188" y="12148"/>
                    <a:pt x="36111" y="12123"/>
                    <a:pt x="36060" y="12123"/>
                  </a:cubicBezTo>
                  <a:cubicBezTo>
                    <a:pt x="35983" y="12097"/>
                    <a:pt x="35983" y="12020"/>
                    <a:pt x="35983" y="11968"/>
                  </a:cubicBezTo>
                  <a:lnTo>
                    <a:pt x="35905" y="11891"/>
                  </a:lnTo>
                  <a:cubicBezTo>
                    <a:pt x="35880" y="11917"/>
                    <a:pt x="35854" y="11942"/>
                    <a:pt x="35828" y="11968"/>
                  </a:cubicBezTo>
                  <a:cubicBezTo>
                    <a:pt x="35798" y="12059"/>
                    <a:pt x="35785" y="12096"/>
                    <a:pt x="35754" y="12096"/>
                  </a:cubicBezTo>
                  <a:cubicBezTo>
                    <a:pt x="35733" y="12096"/>
                    <a:pt x="35701" y="12077"/>
                    <a:pt x="35648" y="12045"/>
                  </a:cubicBezTo>
                  <a:lnTo>
                    <a:pt x="35442" y="12123"/>
                  </a:lnTo>
                  <a:cubicBezTo>
                    <a:pt x="35313" y="12123"/>
                    <a:pt x="35262" y="12097"/>
                    <a:pt x="35365" y="11994"/>
                  </a:cubicBezTo>
                  <a:cubicBezTo>
                    <a:pt x="35365" y="11942"/>
                    <a:pt x="35391" y="11917"/>
                    <a:pt x="35416" y="11891"/>
                  </a:cubicBezTo>
                  <a:cubicBezTo>
                    <a:pt x="35442" y="11865"/>
                    <a:pt x="35442" y="11814"/>
                    <a:pt x="35416" y="11814"/>
                  </a:cubicBezTo>
                  <a:cubicBezTo>
                    <a:pt x="35399" y="11814"/>
                    <a:pt x="35359" y="11791"/>
                    <a:pt x="35319" y="11791"/>
                  </a:cubicBezTo>
                  <a:cubicBezTo>
                    <a:pt x="35299" y="11791"/>
                    <a:pt x="35279" y="11797"/>
                    <a:pt x="35262" y="11814"/>
                  </a:cubicBezTo>
                  <a:cubicBezTo>
                    <a:pt x="35185" y="11968"/>
                    <a:pt x="35159" y="12071"/>
                    <a:pt x="35133" y="12097"/>
                  </a:cubicBezTo>
                  <a:cubicBezTo>
                    <a:pt x="35107" y="12097"/>
                    <a:pt x="35082" y="12123"/>
                    <a:pt x="35056" y="12123"/>
                  </a:cubicBezTo>
                  <a:cubicBezTo>
                    <a:pt x="35030" y="12123"/>
                    <a:pt x="35005" y="12097"/>
                    <a:pt x="35030" y="12071"/>
                  </a:cubicBezTo>
                  <a:cubicBezTo>
                    <a:pt x="35046" y="11992"/>
                    <a:pt x="35023" y="11962"/>
                    <a:pt x="34985" y="11962"/>
                  </a:cubicBezTo>
                  <a:cubicBezTo>
                    <a:pt x="34961" y="11962"/>
                    <a:pt x="34931" y="11974"/>
                    <a:pt x="34902" y="11994"/>
                  </a:cubicBezTo>
                  <a:cubicBezTo>
                    <a:pt x="34850" y="11994"/>
                    <a:pt x="34824" y="12020"/>
                    <a:pt x="34799" y="12045"/>
                  </a:cubicBezTo>
                  <a:cubicBezTo>
                    <a:pt x="34799" y="12097"/>
                    <a:pt x="34773" y="12123"/>
                    <a:pt x="34721" y="12123"/>
                  </a:cubicBezTo>
                  <a:cubicBezTo>
                    <a:pt x="34670" y="12123"/>
                    <a:pt x="34618" y="12097"/>
                    <a:pt x="34618" y="12045"/>
                  </a:cubicBezTo>
                  <a:cubicBezTo>
                    <a:pt x="34618" y="11994"/>
                    <a:pt x="34618" y="11917"/>
                    <a:pt x="34567" y="11917"/>
                  </a:cubicBezTo>
                  <a:lnTo>
                    <a:pt x="34490" y="11917"/>
                  </a:lnTo>
                  <a:cubicBezTo>
                    <a:pt x="34361" y="11917"/>
                    <a:pt x="34335" y="11788"/>
                    <a:pt x="34258" y="11762"/>
                  </a:cubicBezTo>
                  <a:cubicBezTo>
                    <a:pt x="34194" y="11736"/>
                    <a:pt x="34123" y="11724"/>
                    <a:pt x="34052" y="11724"/>
                  </a:cubicBezTo>
                  <a:cubicBezTo>
                    <a:pt x="33981" y="11724"/>
                    <a:pt x="33911" y="11736"/>
                    <a:pt x="33846" y="11762"/>
                  </a:cubicBezTo>
                  <a:cubicBezTo>
                    <a:pt x="33815" y="11778"/>
                    <a:pt x="33782" y="11786"/>
                    <a:pt x="33751" y="11786"/>
                  </a:cubicBezTo>
                  <a:cubicBezTo>
                    <a:pt x="33680" y="11786"/>
                    <a:pt x="33622" y="11741"/>
                    <a:pt x="33640" y="11634"/>
                  </a:cubicBezTo>
                  <a:cubicBezTo>
                    <a:pt x="33640" y="11531"/>
                    <a:pt x="33563" y="11505"/>
                    <a:pt x="33537" y="11428"/>
                  </a:cubicBezTo>
                  <a:cubicBezTo>
                    <a:pt x="33537" y="11376"/>
                    <a:pt x="33486" y="11350"/>
                    <a:pt x="33460" y="11350"/>
                  </a:cubicBezTo>
                  <a:cubicBezTo>
                    <a:pt x="33409" y="11350"/>
                    <a:pt x="33409" y="11402"/>
                    <a:pt x="33409" y="11453"/>
                  </a:cubicBezTo>
                  <a:cubicBezTo>
                    <a:pt x="33434" y="11479"/>
                    <a:pt x="33460" y="11582"/>
                    <a:pt x="33460" y="11634"/>
                  </a:cubicBezTo>
                  <a:cubicBezTo>
                    <a:pt x="33486" y="11736"/>
                    <a:pt x="33460" y="11814"/>
                    <a:pt x="33357" y="11839"/>
                  </a:cubicBezTo>
                  <a:cubicBezTo>
                    <a:pt x="33306" y="11865"/>
                    <a:pt x="33306" y="11968"/>
                    <a:pt x="33409" y="11994"/>
                  </a:cubicBezTo>
                  <a:cubicBezTo>
                    <a:pt x="33434" y="11994"/>
                    <a:pt x="33460" y="12020"/>
                    <a:pt x="33434" y="12045"/>
                  </a:cubicBezTo>
                  <a:cubicBezTo>
                    <a:pt x="33434" y="12071"/>
                    <a:pt x="33409" y="12071"/>
                    <a:pt x="33383" y="12097"/>
                  </a:cubicBezTo>
                  <a:cubicBezTo>
                    <a:pt x="33203" y="12097"/>
                    <a:pt x="33023" y="12123"/>
                    <a:pt x="32868" y="12174"/>
                  </a:cubicBezTo>
                  <a:cubicBezTo>
                    <a:pt x="32855" y="12178"/>
                    <a:pt x="32842" y="12181"/>
                    <a:pt x="32829" y="12181"/>
                  </a:cubicBezTo>
                  <a:cubicBezTo>
                    <a:pt x="32766" y="12181"/>
                    <a:pt x="32709" y="12131"/>
                    <a:pt x="32688" y="12045"/>
                  </a:cubicBezTo>
                  <a:cubicBezTo>
                    <a:pt x="32662" y="11865"/>
                    <a:pt x="32688" y="11659"/>
                    <a:pt x="32765" y="11479"/>
                  </a:cubicBezTo>
                  <a:lnTo>
                    <a:pt x="32817" y="11350"/>
                  </a:lnTo>
                  <a:cubicBezTo>
                    <a:pt x="32791" y="11325"/>
                    <a:pt x="32714" y="11299"/>
                    <a:pt x="32688" y="11247"/>
                  </a:cubicBezTo>
                  <a:cubicBezTo>
                    <a:pt x="32658" y="11187"/>
                    <a:pt x="32619" y="11162"/>
                    <a:pt x="32576" y="11162"/>
                  </a:cubicBezTo>
                  <a:cubicBezTo>
                    <a:pt x="32546" y="11162"/>
                    <a:pt x="32514" y="11175"/>
                    <a:pt x="32482" y="11196"/>
                  </a:cubicBezTo>
                  <a:cubicBezTo>
                    <a:pt x="32456" y="11209"/>
                    <a:pt x="32418" y="11215"/>
                    <a:pt x="32379" y="11215"/>
                  </a:cubicBezTo>
                  <a:cubicBezTo>
                    <a:pt x="32341" y="11215"/>
                    <a:pt x="32302" y="11209"/>
                    <a:pt x="32276" y="11196"/>
                  </a:cubicBezTo>
                  <a:cubicBezTo>
                    <a:pt x="32208" y="11142"/>
                    <a:pt x="32133" y="11109"/>
                    <a:pt x="32066" y="11109"/>
                  </a:cubicBezTo>
                  <a:cubicBezTo>
                    <a:pt x="32006" y="11109"/>
                    <a:pt x="31952" y="11135"/>
                    <a:pt x="31916" y="11196"/>
                  </a:cubicBezTo>
                  <a:cubicBezTo>
                    <a:pt x="31839" y="11273"/>
                    <a:pt x="31736" y="11350"/>
                    <a:pt x="31607" y="11376"/>
                  </a:cubicBezTo>
                  <a:cubicBezTo>
                    <a:pt x="31556" y="11402"/>
                    <a:pt x="31530" y="11505"/>
                    <a:pt x="31504" y="11556"/>
                  </a:cubicBezTo>
                  <a:cubicBezTo>
                    <a:pt x="31530" y="11582"/>
                    <a:pt x="31556" y="11608"/>
                    <a:pt x="31581" y="11634"/>
                  </a:cubicBezTo>
                  <a:cubicBezTo>
                    <a:pt x="31607" y="11736"/>
                    <a:pt x="31581" y="11788"/>
                    <a:pt x="31504" y="11788"/>
                  </a:cubicBezTo>
                  <a:cubicBezTo>
                    <a:pt x="31350" y="11788"/>
                    <a:pt x="31195" y="11788"/>
                    <a:pt x="31015" y="11762"/>
                  </a:cubicBezTo>
                  <a:cubicBezTo>
                    <a:pt x="31015" y="11736"/>
                    <a:pt x="31015" y="11711"/>
                    <a:pt x="31015" y="11685"/>
                  </a:cubicBezTo>
                  <a:cubicBezTo>
                    <a:pt x="31015" y="11606"/>
                    <a:pt x="31015" y="11573"/>
                    <a:pt x="30969" y="11573"/>
                  </a:cubicBezTo>
                  <a:cubicBezTo>
                    <a:pt x="30955" y="11573"/>
                    <a:pt x="30936" y="11576"/>
                    <a:pt x="30912" y="11582"/>
                  </a:cubicBezTo>
                  <a:cubicBezTo>
                    <a:pt x="30861" y="11608"/>
                    <a:pt x="30835" y="11634"/>
                    <a:pt x="30809" y="11634"/>
                  </a:cubicBezTo>
                  <a:cubicBezTo>
                    <a:pt x="30835" y="11762"/>
                    <a:pt x="30732" y="11814"/>
                    <a:pt x="30706" y="11917"/>
                  </a:cubicBezTo>
                  <a:cubicBezTo>
                    <a:pt x="30687" y="11992"/>
                    <a:pt x="30627" y="12040"/>
                    <a:pt x="30556" y="12040"/>
                  </a:cubicBezTo>
                  <a:cubicBezTo>
                    <a:pt x="30530" y="12040"/>
                    <a:pt x="30502" y="12033"/>
                    <a:pt x="30475" y="12020"/>
                  </a:cubicBezTo>
                  <a:cubicBezTo>
                    <a:pt x="30402" y="12001"/>
                    <a:pt x="30329" y="11983"/>
                    <a:pt x="30256" y="11983"/>
                  </a:cubicBezTo>
                  <a:cubicBezTo>
                    <a:pt x="30226" y="11983"/>
                    <a:pt x="30196" y="11986"/>
                    <a:pt x="30166" y="11994"/>
                  </a:cubicBezTo>
                  <a:cubicBezTo>
                    <a:pt x="30088" y="11994"/>
                    <a:pt x="30088" y="11994"/>
                    <a:pt x="30063" y="11891"/>
                  </a:cubicBezTo>
                  <a:cubicBezTo>
                    <a:pt x="30063" y="11812"/>
                    <a:pt x="29988" y="11779"/>
                    <a:pt x="29906" y="11779"/>
                  </a:cubicBezTo>
                  <a:cubicBezTo>
                    <a:pt x="29881" y="11779"/>
                    <a:pt x="29855" y="11782"/>
                    <a:pt x="29831" y="11788"/>
                  </a:cubicBezTo>
                  <a:cubicBezTo>
                    <a:pt x="29831" y="11788"/>
                    <a:pt x="29728" y="11788"/>
                    <a:pt x="29728" y="11839"/>
                  </a:cubicBezTo>
                  <a:cubicBezTo>
                    <a:pt x="29632" y="11971"/>
                    <a:pt x="29542" y="12014"/>
                    <a:pt x="29457" y="12014"/>
                  </a:cubicBezTo>
                  <a:cubicBezTo>
                    <a:pt x="29360" y="12014"/>
                    <a:pt x="29270" y="11958"/>
                    <a:pt x="29188" y="11917"/>
                  </a:cubicBezTo>
                  <a:lnTo>
                    <a:pt x="29136" y="11917"/>
                  </a:lnTo>
                  <a:cubicBezTo>
                    <a:pt x="29024" y="11961"/>
                    <a:pt x="29068" y="12163"/>
                    <a:pt x="28928" y="12163"/>
                  </a:cubicBezTo>
                  <a:cubicBezTo>
                    <a:pt x="28908" y="12163"/>
                    <a:pt x="28883" y="12158"/>
                    <a:pt x="28853" y="12148"/>
                  </a:cubicBezTo>
                  <a:cubicBezTo>
                    <a:pt x="28840" y="12143"/>
                    <a:pt x="28828" y="12141"/>
                    <a:pt x="28817" y="12141"/>
                  </a:cubicBezTo>
                  <a:cubicBezTo>
                    <a:pt x="28718" y="12141"/>
                    <a:pt x="28686" y="12331"/>
                    <a:pt x="28570" y="12354"/>
                  </a:cubicBezTo>
                  <a:cubicBezTo>
                    <a:pt x="28528" y="12375"/>
                    <a:pt x="28487" y="12413"/>
                    <a:pt x="28445" y="12413"/>
                  </a:cubicBezTo>
                  <a:cubicBezTo>
                    <a:pt x="28435" y="12413"/>
                    <a:pt x="28425" y="12411"/>
                    <a:pt x="28415" y="12406"/>
                  </a:cubicBezTo>
                  <a:cubicBezTo>
                    <a:pt x="28184" y="12328"/>
                    <a:pt x="27901" y="12406"/>
                    <a:pt x="27669" y="12251"/>
                  </a:cubicBezTo>
                  <a:lnTo>
                    <a:pt x="27618" y="12277"/>
                  </a:lnTo>
                  <a:cubicBezTo>
                    <a:pt x="27592" y="12354"/>
                    <a:pt x="27540" y="12406"/>
                    <a:pt x="27489" y="12431"/>
                  </a:cubicBezTo>
                  <a:cubicBezTo>
                    <a:pt x="27424" y="12444"/>
                    <a:pt x="27367" y="12451"/>
                    <a:pt x="27309" y="12451"/>
                  </a:cubicBezTo>
                  <a:cubicBezTo>
                    <a:pt x="27251" y="12451"/>
                    <a:pt x="27193" y="12444"/>
                    <a:pt x="27128" y="12431"/>
                  </a:cubicBezTo>
                  <a:cubicBezTo>
                    <a:pt x="27089" y="12401"/>
                    <a:pt x="27049" y="12395"/>
                    <a:pt x="27010" y="12395"/>
                  </a:cubicBezTo>
                  <a:cubicBezTo>
                    <a:pt x="26979" y="12395"/>
                    <a:pt x="26949" y="12399"/>
                    <a:pt x="26920" y="12399"/>
                  </a:cubicBezTo>
                  <a:cubicBezTo>
                    <a:pt x="26894" y="12399"/>
                    <a:pt x="26868" y="12395"/>
                    <a:pt x="26845" y="12380"/>
                  </a:cubicBezTo>
                  <a:cubicBezTo>
                    <a:pt x="26822" y="12449"/>
                    <a:pt x="26779" y="12538"/>
                    <a:pt x="26715" y="12538"/>
                  </a:cubicBezTo>
                  <a:cubicBezTo>
                    <a:pt x="26707" y="12538"/>
                    <a:pt x="26699" y="12537"/>
                    <a:pt x="26691" y="12534"/>
                  </a:cubicBezTo>
                  <a:cubicBezTo>
                    <a:pt x="26562" y="12509"/>
                    <a:pt x="26434" y="12483"/>
                    <a:pt x="26279" y="12483"/>
                  </a:cubicBezTo>
                  <a:cubicBezTo>
                    <a:pt x="26253" y="12483"/>
                    <a:pt x="26228" y="12431"/>
                    <a:pt x="26202" y="12406"/>
                  </a:cubicBezTo>
                  <a:lnTo>
                    <a:pt x="25636" y="12406"/>
                  </a:lnTo>
                  <a:cubicBezTo>
                    <a:pt x="25610" y="12406"/>
                    <a:pt x="25584" y="12406"/>
                    <a:pt x="25558" y="12380"/>
                  </a:cubicBezTo>
                  <a:cubicBezTo>
                    <a:pt x="25430" y="12225"/>
                    <a:pt x="25250" y="12303"/>
                    <a:pt x="25069" y="12251"/>
                  </a:cubicBezTo>
                  <a:cubicBezTo>
                    <a:pt x="24966" y="12225"/>
                    <a:pt x="24863" y="12225"/>
                    <a:pt x="24786" y="12123"/>
                  </a:cubicBezTo>
                  <a:cubicBezTo>
                    <a:pt x="24735" y="12123"/>
                    <a:pt x="24709" y="12097"/>
                    <a:pt x="24709" y="12045"/>
                  </a:cubicBezTo>
                  <a:cubicBezTo>
                    <a:pt x="24666" y="12062"/>
                    <a:pt x="24620" y="12071"/>
                    <a:pt x="24575" y="12071"/>
                  </a:cubicBezTo>
                  <a:cubicBezTo>
                    <a:pt x="24483" y="12071"/>
                    <a:pt x="24392" y="12037"/>
                    <a:pt x="24323" y="11968"/>
                  </a:cubicBezTo>
                  <a:lnTo>
                    <a:pt x="24143" y="11968"/>
                  </a:lnTo>
                  <a:cubicBezTo>
                    <a:pt x="24014" y="11917"/>
                    <a:pt x="23885" y="11891"/>
                    <a:pt x="23757" y="11839"/>
                  </a:cubicBezTo>
                  <a:cubicBezTo>
                    <a:pt x="23628" y="11788"/>
                    <a:pt x="23628" y="11788"/>
                    <a:pt x="23654" y="11608"/>
                  </a:cubicBezTo>
                  <a:lnTo>
                    <a:pt x="23654" y="11479"/>
                  </a:lnTo>
                  <a:cubicBezTo>
                    <a:pt x="23631" y="11493"/>
                    <a:pt x="23612" y="11498"/>
                    <a:pt x="23596" y="11498"/>
                  </a:cubicBezTo>
                  <a:cubicBezTo>
                    <a:pt x="23522" y="11498"/>
                    <a:pt x="23507" y="11376"/>
                    <a:pt x="23422" y="11376"/>
                  </a:cubicBezTo>
                  <a:cubicBezTo>
                    <a:pt x="23345" y="11402"/>
                    <a:pt x="23371" y="11453"/>
                    <a:pt x="23345" y="11505"/>
                  </a:cubicBezTo>
                  <a:lnTo>
                    <a:pt x="23345" y="11582"/>
                  </a:lnTo>
                  <a:cubicBezTo>
                    <a:pt x="23319" y="11736"/>
                    <a:pt x="23319" y="11736"/>
                    <a:pt x="23139" y="11762"/>
                  </a:cubicBezTo>
                  <a:cubicBezTo>
                    <a:pt x="23114" y="11795"/>
                    <a:pt x="23092" y="11807"/>
                    <a:pt x="23072" y="11807"/>
                  </a:cubicBezTo>
                  <a:cubicBezTo>
                    <a:pt x="23029" y="11807"/>
                    <a:pt x="22994" y="11754"/>
                    <a:pt x="22959" y="11736"/>
                  </a:cubicBezTo>
                  <a:cubicBezTo>
                    <a:pt x="22907" y="11711"/>
                    <a:pt x="22959" y="11685"/>
                    <a:pt x="23010" y="11685"/>
                  </a:cubicBezTo>
                  <a:lnTo>
                    <a:pt x="23139" y="11685"/>
                  </a:lnTo>
                  <a:cubicBezTo>
                    <a:pt x="23190" y="11659"/>
                    <a:pt x="23190" y="11608"/>
                    <a:pt x="23139" y="11582"/>
                  </a:cubicBezTo>
                  <a:cubicBezTo>
                    <a:pt x="23122" y="11565"/>
                    <a:pt x="23110" y="11559"/>
                    <a:pt x="23101" y="11559"/>
                  </a:cubicBezTo>
                  <a:cubicBezTo>
                    <a:pt x="23082" y="11559"/>
                    <a:pt x="23070" y="11582"/>
                    <a:pt x="23036" y="11582"/>
                  </a:cubicBezTo>
                  <a:cubicBezTo>
                    <a:pt x="22961" y="11595"/>
                    <a:pt x="22902" y="11603"/>
                    <a:pt x="22857" y="11603"/>
                  </a:cubicBezTo>
                  <a:cubicBezTo>
                    <a:pt x="22718" y="11603"/>
                    <a:pt x="22708" y="11526"/>
                    <a:pt x="22727" y="11273"/>
                  </a:cubicBezTo>
                  <a:lnTo>
                    <a:pt x="22727" y="11196"/>
                  </a:lnTo>
                  <a:cubicBezTo>
                    <a:pt x="22660" y="11173"/>
                    <a:pt x="22671" y="11032"/>
                    <a:pt x="22571" y="11032"/>
                  </a:cubicBezTo>
                  <a:cubicBezTo>
                    <a:pt x="22557" y="11032"/>
                    <a:pt x="22540" y="11035"/>
                    <a:pt x="22521" y="11042"/>
                  </a:cubicBezTo>
                  <a:lnTo>
                    <a:pt x="22496" y="11042"/>
                  </a:lnTo>
                  <a:cubicBezTo>
                    <a:pt x="22444" y="10964"/>
                    <a:pt x="22521" y="10836"/>
                    <a:pt x="22393" y="10784"/>
                  </a:cubicBezTo>
                  <a:cubicBezTo>
                    <a:pt x="22383" y="10782"/>
                    <a:pt x="22375" y="10781"/>
                    <a:pt x="22366" y="10781"/>
                  </a:cubicBezTo>
                  <a:cubicBezTo>
                    <a:pt x="22285" y="10781"/>
                    <a:pt x="22257" y="10887"/>
                    <a:pt x="22187" y="10887"/>
                  </a:cubicBezTo>
                  <a:cubicBezTo>
                    <a:pt x="21878" y="10887"/>
                    <a:pt x="21543" y="10861"/>
                    <a:pt x="21209" y="10836"/>
                  </a:cubicBezTo>
                  <a:cubicBezTo>
                    <a:pt x="21131" y="10836"/>
                    <a:pt x="21080" y="10784"/>
                    <a:pt x="21054" y="10733"/>
                  </a:cubicBezTo>
                  <a:cubicBezTo>
                    <a:pt x="20951" y="10707"/>
                    <a:pt x="20874" y="10655"/>
                    <a:pt x="20823" y="10578"/>
                  </a:cubicBezTo>
                  <a:cubicBezTo>
                    <a:pt x="20668" y="10733"/>
                    <a:pt x="20436" y="10707"/>
                    <a:pt x="20256" y="10733"/>
                  </a:cubicBezTo>
                  <a:cubicBezTo>
                    <a:pt x="20179" y="10733"/>
                    <a:pt x="20076" y="10681"/>
                    <a:pt x="20050" y="10604"/>
                  </a:cubicBezTo>
                  <a:cubicBezTo>
                    <a:pt x="19900" y="10634"/>
                    <a:pt x="19749" y="10647"/>
                    <a:pt x="19598" y="10647"/>
                  </a:cubicBezTo>
                  <a:cubicBezTo>
                    <a:pt x="19491" y="10647"/>
                    <a:pt x="19385" y="10640"/>
                    <a:pt x="19278" y="10630"/>
                  </a:cubicBezTo>
                  <a:cubicBezTo>
                    <a:pt x="19227" y="10630"/>
                    <a:pt x="19175" y="10655"/>
                    <a:pt x="19175" y="10707"/>
                  </a:cubicBezTo>
                  <a:cubicBezTo>
                    <a:pt x="19098" y="10887"/>
                    <a:pt x="18892" y="10939"/>
                    <a:pt x="18789" y="11067"/>
                  </a:cubicBezTo>
                  <a:cubicBezTo>
                    <a:pt x="18747" y="11153"/>
                    <a:pt x="18651" y="11203"/>
                    <a:pt x="18546" y="11203"/>
                  </a:cubicBezTo>
                  <a:cubicBezTo>
                    <a:pt x="18524" y="11203"/>
                    <a:pt x="18502" y="11200"/>
                    <a:pt x="18480" y="11196"/>
                  </a:cubicBezTo>
                  <a:lnTo>
                    <a:pt x="18480" y="11196"/>
                  </a:lnTo>
                  <a:cubicBezTo>
                    <a:pt x="18558" y="11273"/>
                    <a:pt x="18660" y="11247"/>
                    <a:pt x="18660" y="11350"/>
                  </a:cubicBezTo>
                  <a:cubicBezTo>
                    <a:pt x="18686" y="11428"/>
                    <a:pt x="18609" y="11428"/>
                    <a:pt x="18583" y="11479"/>
                  </a:cubicBezTo>
                  <a:cubicBezTo>
                    <a:pt x="18583" y="11505"/>
                    <a:pt x="18583" y="11556"/>
                    <a:pt x="18558" y="11582"/>
                  </a:cubicBezTo>
                  <a:cubicBezTo>
                    <a:pt x="18550" y="11590"/>
                    <a:pt x="18542" y="11593"/>
                    <a:pt x="18535" y="11593"/>
                  </a:cubicBezTo>
                  <a:cubicBezTo>
                    <a:pt x="18517" y="11593"/>
                    <a:pt x="18499" y="11575"/>
                    <a:pt x="18480" y="11556"/>
                  </a:cubicBezTo>
                  <a:cubicBezTo>
                    <a:pt x="18429" y="11531"/>
                    <a:pt x="18429" y="11479"/>
                    <a:pt x="18429" y="11428"/>
                  </a:cubicBezTo>
                  <a:cubicBezTo>
                    <a:pt x="18399" y="11458"/>
                    <a:pt x="18368" y="11468"/>
                    <a:pt x="18338" y="11468"/>
                  </a:cubicBezTo>
                  <a:cubicBezTo>
                    <a:pt x="18291" y="11468"/>
                    <a:pt x="18244" y="11443"/>
                    <a:pt x="18197" y="11428"/>
                  </a:cubicBezTo>
                  <a:cubicBezTo>
                    <a:pt x="18171" y="11432"/>
                    <a:pt x="18146" y="11434"/>
                    <a:pt x="18120" y="11434"/>
                  </a:cubicBezTo>
                  <a:cubicBezTo>
                    <a:pt x="17993" y="11434"/>
                    <a:pt x="17875" y="11380"/>
                    <a:pt x="17811" y="11273"/>
                  </a:cubicBezTo>
                  <a:cubicBezTo>
                    <a:pt x="17770" y="11273"/>
                    <a:pt x="17712" y="11240"/>
                    <a:pt x="17678" y="11240"/>
                  </a:cubicBezTo>
                  <a:cubicBezTo>
                    <a:pt x="17669" y="11240"/>
                    <a:pt x="17662" y="11242"/>
                    <a:pt x="17657" y="11247"/>
                  </a:cubicBezTo>
                  <a:cubicBezTo>
                    <a:pt x="17625" y="11263"/>
                    <a:pt x="17595" y="11269"/>
                    <a:pt x="17568" y="11269"/>
                  </a:cubicBezTo>
                  <a:cubicBezTo>
                    <a:pt x="17506" y="11269"/>
                    <a:pt x="17453" y="11239"/>
                    <a:pt x="17399" y="11222"/>
                  </a:cubicBezTo>
                  <a:cubicBezTo>
                    <a:pt x="17271" y="11222"/>
                    <a:pt x="17116" y="11222"/>
                    <a:pt x="16987" y="11196"/>
                  </a:cubicBezTo>
                  <a:cubicBezTo>
                    <a:pt x="16910" y="11196"/>
                    <a:pt x="16885" y="11247"/>
                    <a:pt x="16859" y="11299"/>
                  </a:cubicBezTo>
                  <a:cubicBezTo>
                    <a:pt x="16835" y="11331"/>
                    <a:pt x="16813" y="11343"/>
                    <a:pt x="16794" y="11343"/>
                  </a:cubicBezTo>
                  <a:cubicBezTo>
                    <a:pt x="16752" y="11343"/>
                    <a:pt x="16722" y="11283"/>
                    <a:pt x="16704" y="11247"/>
                  </a:cubicBezTo>
                  <a:lnTo>
                    <a:pt x="16550" y="11325"/>
                  </a:lnTo>
                  <a:cubicBezTo>
                    <a:pt x="16508" y="11353"/>
                    <a:pt x="16473" y="11373"/>
                    <a:pt x="16438" y="11373"/>
                  </a:cubicBezTo>
                  <a:cubicBezTo>
                    <a:pt x="16408" y="11373"/>
                    <a:pt x="16379" y="11360"/>
                    <a:pt x="16344" y="11325"/>
                  </a:cubicBezTo>
                  <a:cubicBezTo>
                    <a:pt x="16265" y="11404"/>
                    <a:pt x="16225" y="11434"/>
                    <a:pt x="16164" y="11434"/>
                  </a:cubicBezTo>
                  <a:cubicBezTo>
                    <a:pt x="16126" y="11434"/>
                    <a:pt x="16079" y="11422"/>
                    <a:pt x="16009" y="11402"/>
                  </a:cubicBezTo>
                  <a:cubicBezTo>
                    <a:pt x="15958" y="11428"/>
                    <a:pt x="15932" y="11453"/>
                    <a:pt x="15881" y="11479"/>
                  </a:cubicBezTo>
                  <a:lnTo>
                    <a:pt x="15778" y="11479"/>
                  </a:lnTo>
                  <a:lnTo>
                    <a:pt x="15546" y="11505"/>
                  </a:lnTo>
                  <a:lnTo>
                    <a:pt x="15469" y="11505"/>
                  </a:lnTo>
                  <a:cubicBezTo>
                    <a:pt x="15439" y="11535"/>
                    <a:pt x="15400" y="11547"/>
                    <a:pt x="15362" y="11547"/>
                  </a:cubicBezTo>
                  <a:cubicBezTo>
                    <a:pt x="15336" y="11547"/>
                    <a:pt x="15310" y="11541"/>
                    <a:pt x="15289" y="11531"/>
                  </a:cubicBezTo>
                  <a:cubicBezTo>
                    <a:pt x="15212" y="11531"/>
                    <a:pt x="15134" y="11505"/>
                    <a:pt x="15057" y="11505"/>
                  </a:cubicBezTo>
                  <a:cubicBezTo>
                    <a:pt x="14987" y="11458"/>
                    <a:pt x="14938" y="11347"/>
                    <a:pt x="14852" y="11347"/>
                  </a:cubicBezTo>
                  <a:cubicBezTo>
                    <a:pt x="14843" y="11347"/>
                    <a:pt x="14835" y="11348"/>
                    <a:pt x="14825" y="11350"/>
                  </a:cubicBezTo>
                  <a:lnTo>
                    <a:pt x="14362" y="11299"/>
                  </a:lnTo>
                  <a:cubicBezTo>
                    <a:pt x="14362" y="11350"/>
                    <a:pt x="14362" y="11402"/>
                    <a:pt x="14311" y="11402"/>
                  </a:cubicBezTo>
                  <a:cubicBezTo>
                    <a:pt x="14208" y="11402"/>
                    <a:pt x="14130" y="11402"/>
                    <a:pt x="14053" y="11453"/>
                  </a:cubicBezTo>
                  <a:lnTo>
                    <a:pt x="13950" y="11453"/>
                  </a:lnTo>
                  <a:cubicBezTo>
                    <a:pt x="13899" y="11505"/>
                    <a:pt x="13873" y="11531"/>
                    <a:pt x="13844" y="11531"/>
                  </a:cubicBezTo>
                  <a:cubicBezTo>
                    <a:pt x="13815" y="11531"/>
                    <a:pt x="13783" y="11505"/>
                    <a:pt x="13719" y="11453"/>
                  </a:cubicBezTo>
                  <a:lnTo>
                    <a:pt x="13667" y="11453"/>
                  </a:lnTo>
                  <a:cubicBezTo>
                    <a:pt x="13625" y="11538"/>
                    <a:pt x="13606" y="11577"/>
                    <a:pt x="13567" y="11577"/>
                  </a:cubicBezTo>
                  <a:cubicBezTo>
                    <a:pt x="13535" y="11577"/>
                    <a:pt x="13491" y="11551"/>
                    <a:pt x="13410" y="11505"/>
                  </a:cubicBezTo>
                  <a:cubicBezTo>
                    <a:pt x="13357" y="11558"/>
                    <a:pt x="13303" y="11648"/>
                    <a:pt x="13225" y="11648"/>
                  </a:cubicBezTo>
                  <a:cubicBezTo>
                    <a:pt x="13189" y="11648"/>
                    <a:pt x="13149" y="11630"/>
                    <a:pt x="13101" y="11582"/>
                  </a:cubicBezTo>
                  <a:cubicBezTo>
                    <a:pt x="13087" y="11575"/>
                    <a:pt x="13073" y="11572"/>
                    <a:pt x="13060" y="11572"/>
                  </a:cubicBezTo>
                  <a:cubicBezTo>
                    <a:pt x="13024" y="11572"/>
                    <a:pt x="12991" y="11596"/>
                    <a:pt x="12972" y="11634"/>
                  </a:cubicBezTo>
                  <a:cubicBezTo>
                    <a:pt x="12921" y="11672"/>
                    <a:pt x="12856" y="11691"/>
                    <a:pt x="12792" y="11691"/>
                  </a:cubicBezTo>
                  <a:cubicBezTo>
                    <a:pt x="12728" y="11691"/>
                    <a:pt x="12663" y="11672"/>
                    <a:pt x="12612" y="11634"/>
                  </a:cubicBezTo>
                  <a:lnTo>
                    <a:pt x="12483" y="11634"/>
                  </a:lnTo>
                  <a:cubicBezTo>
                    <a:pt x="12425" y="11691"/>
                    <a:pt x="12338" y="11720"/>
                    <a:pt x="12244" y="11720"/>
                  </a:cubicBezTo>
                  <a:cubicBezTo>
                    <a:pt x="12213" y="11720"/>
                    <a:pt x="12181" y="11717"/>
                    <a:pt x="12149" y="11711"/>
                  </a:cubicBezTo>
                  <a:cubicBezTo>
                    <a:pt x="12125" y="11693"/>
                    <a:pt x="12098" y="11687"/>
                    <a:pt x="12070" y="11687"/>
                  </a:cubicBezTo>
                  <a:cubicBezTo>
                    <a:pt x="12028" y="11687"/>
                    <a:pt x="11985" y="11700"/>
                    <a:pt x="11946" y="11700"/>
                  </a:cubicBezTo>
                  <a:cubicBezTo>
                    <a:pt x="11900" y="11700"/>
                    <a:pt x="11861" y="11683"/>
                    <a:pt x="11840" y="11608"/>
                  </a:cubicBezTo>
                  <a:cubicBezTo>
                    <a:pt x="11737" y="11634"/>
                    <a:pt x="11634" y="11659"/>
                    <a:pt x="11557" y="11711"/>
                  </a:cubicBezTo>
                  <a:cubicBezTo>
                    <a:pt x="11479" y="11788"/>
                    <a:pt x="11454" y="11994"/>
                    <a:pt x="11402" y="12045"/>
                  </a:cubicBezTo>
                  <a:cubicBezTo>
                    <a:pt x="11355" y="12069"/>
                    <a:pt x="11311" y="12079"/>
                    <a:pt x="11268" y="12079"/>
                  </a:cubicBezTo>
                  <a:cubicBezTo>
                    <a:pt x="11124" y="12079"/>
                    <a:pt x="11001" y="11964"/>
                    <a:pt x="10862" y="11865"/>
                  </a:cubicBezTo>
                  <a:cubicBezTo>
                    <a:pt x="10852" y="11860"/>
                    <a:pt x="10842" y="11858"/>
                    <a:pt x="10831" y="11858"/>
                  </a:cubicBezTo>
                  <a:cubicBezTo>
                    <a:pt x="10783" y="11858"/>
                    <a:pt x="10724" y="11900"/>
                    <a:pt x="10682" y="11942"/>
                  </a:cubicBezTo>
                  <a:cubicBezTo>
                    <a:pt x="10661" y="11963"/>
                    <a:pt x="10572" y="12001"/>
                    <a:pt x="10499" y="12001"/>
                  </a:cubicBezTo>
                  <a:cubicBezTo>
                    <a:pt x="10481" y="12001"/>
                    <a:pt x="10465" y="11999"/>
                    <a:pt x="10450" y="11994"/>
                  </a:cubicBezTo>
                  <a:cubicBezTo>
                    <a:pt x="10295" y="12045"/>
                    <a:pt x="10167" y="12071"/>
                    <a:pt x="10038" y="12097"/>
                  </a:cubicBezTo>
                  <a:cubicBezTo>
                    <a:pt x="9987" y="12097"/>
                    <a:pt x="9935" y="12071"/>
                    <a:pt x="9909" y="12020"/>
                  </a:cubicBezTo>
                  <a:cubicBezTo>
                    <a:pt x="9749" y="12065"/>
                    <a:pt x="9690" y="12152"/>
                    <a:pt x="9552" y="12152"/>
                  </a:cubicBezTo>
                  <a:cubicBezTo>
                    <a:pt x="9535" y="12152"/>
                    <a:pt x="9517" y="12151"/>
                    <a:pt x="9498" y="12148"/>
                  </a:cubicBezTo>
                  <a:cubicBezTo>
                    <a:pt x="9480" y="12148"/>
                    <a:pt x="9463" y="12160"/>
                    <a:pt x="9438" y="12160"/>
                  </a:cubicBezTo>
                  <a:cubicBezTo>
                    <a:pt x="9426" y="12160"/>
                    <a:pt x="9412" y="12157"/>
                    <a:pt x="9395" y="12148"/>
                  </a:cubicBezTo>
                  <a:cubicBezTo>
                    <a:pt x="9395" y="12123"/>
                    <a:pt x="9369" y="12123"/>
                    <a:pt x="9343" y="12123"/>
                  </a:cubicBezTo>
                  <a:cubicBezTo>
                    <a:pt x="9309" y="12123"/>
                    <a:pt x="9274" y="12134"/>
                    <a:pt x="9248" y="12134"/>
                  </a:cubicBezTo>
                  <a:cubicBezTo>
                    <a:pt x="9234" y="12134"/>
                    <a:pt x="9223" y="12131"/>
                    <a:pt x="9214" y="12123"/>
                  </a:cubicBezTo>
                  <a:cubicBezTo>
                    <a:pt x="9137" y="12045"/>
                    <a:pt x="9060" y="11968"/>
                    <a:pt x="8957" y="11968"/>
                  </a:cubicBezTo>
                  <a:cubicBezTo>
                    <a:pt x="8906" y="11968"/>
                    <a:pt x="8931" y="11917"/>
                    <a:pt x="8906" y="11865"/>
                  </a:cubicBezTo>
                  <a:cubicBezTo>
                    <a:pt x="8876" y="11790"/>
                    <a:pt x="8828" y="11750"/>
                    <a:pt x="8784" y="11750"/>
                  </a:cubicBezTo>
                  <a:cubicBezTo>
                    <a:pt x="8752" y="11750"/>
                    <a:pt x="8721" y="11771"/>
                    <a:pt x="8700" y="11814"/>
                  </a:cubicBezTo>
                  <a:cubicBezTo>
                    <a:pt x="8627" y="11916"/>
                    <a:pt x="8537" y="11944"/>
                    <a:pt x="8440" y="11944"/>
                  </a:cubicBezTo>
                  <a:cubicBezTo>
                    <a:pt x="8366" y="11944"/>
                    <a:pt x="8288" y="11928"/>
                    <a:pt x="8211" y="11917"/>
                  </a:cubicBezTo>
                  <a:cubicBezTo>
                    <a:pt x="8211" y="11904"/>
                    <a:pt x="8204" y="11897"/>
                    <a:pt x="8198" y="11897"/>
                  </a:cubicBezTo>
                  <a:cubicBezTo>
                    <a:pt x="8191" y="11897"/>
                    <a:pt x="8185" y="11904"/>
                    <a:pt x="8185" y="11917"/>
                  </a:cubicBezTo>
                  <a:cubicBezTo>
                    <a:pt x="8088" y="11975"/>
                    <a:pt x="8021" y="12047"/>
                    <a:pt x="7928" y="12047"/>
                  </a:cubicBezTo>
                  <a:cubicBezTo>
                    <a:pt x="7897" y="12047"/>
                    <a:pt x="7863" y="12039"/>
                    <a:pt x="7825" y="12020"/>
                  </a:cubicBezTo>
                  <a:cubicBezTo>
                    <a:pt x="7762" y="11984"/>
                    <a:pt x="7708" y="11973"/>
                    <a:pt x="7659" y="11973"/>
                  </a:cubicBezTo>
                  <a:cubicBezTo>
                    <a:pt x="7583" y="11973"/>
                    <a:pt x="7517" y="11998"/>
                    <a:pt x="7440" y="11998"/>
                  </a:cubicBezTo>
                  <a:cubicBezTo>
                    <a:pt x="7423" y="11998"/>
                    <a:pt x="7405" y="11997"/>
                    <a:pt x="7387" y="11994"/>
                  </a:cubicBezTo>
                  <a:cubicBezTo>
                    <a:pt x="7309" y="12038"/>
                    <a:pt x="7265" y="12063"/>
                    <a:pt x="7234" y="12063"/>
                  </a:cubicBezTo>
                  <a:cubicBezTo>
                    <a:pt x="7193" y="12063"/>
                    <a:pt x="7174" y="12019"/>
                    <a:pt x="7130" y="11917"/>
                  </a:cubicBezTo>
                  <a:lnTo>
                    <a:pt x="6949" y="11865"/>
                  </a:lnTo>
                  <a:cubicBezTo>
                    <a:pt x="6917" y="11855"/>
                    <a:pt x="6881" y="11848"/>
                    <a:pt x="6844" y="11848"/>
                  </a:cubicBezTo>
                  <a:cubicBezTo>
                    <a:pt x="6791" y="11848"/>
                    <a:pt x="6737" y="11861"/>
                    <a:pt x="6692" y="11891"/>
                  </a:cubicBezTo>
                  <a:cubicBezTo>
                    <a:pt x="6615" y="11922"/>
                    <a:pt x="6530" y="11961"/>
                    <a:pt x="6446" y="11961"/>
                  </a:cubicBezTo>
                  <a:cubicBezTo>
                    <a:pt x="6389" y="11961"/>
                    <a:pt x="6332" y="11943"/>
                    <a:pt x="6280" y="11891"/>
                  </a:cubicBezTo>
                  <a:cubicBezTo>
                    <a:pt x="6229" y="11865"/>
                    <a:pt x="6184" y="11852"/>
                    <a:pt x="6139" y="11852"/>
                  </a:cubicBezTo>
                  <a:cubicBezTo>
                    <a:pt x="6094" y="11852"/>
                    <a:pt x="6049" y="11865"/>
                    <a:pt x="5997" y="11891"/>
                  </a:cubicBezTo>
                  <a:cubicBezTo>
                    <a:pt x="5946" y="11917"/>
                    <a:pt x="5868" y="11942"/>
                    <a:pt x="5791" y="11968"/>
                  </a:cubicBezTo>
                  <a:cubicBezTo>
                    <a:pt x="5781" y="11972"/>
                    <a:pt x="5771" y="11973"/>
                    <a:pt x="5762" y="11973"/>
                  </a:cubicBezTo>
                  <a:cubicBezTo>
                    <a:pt x="5701" y="11973"/>
                    <a:pt x="5662" y="11906"/>
                    <a:pt x="5662" y="11839"/>
                  </a:cubicBezTo>
                  <a:cubicBezTo>
                    <a:pt x="5585" y="11839"/>
                    <a:pt x="5534" y="11839"/>
                    <a:pt x="5457" y="11865"/>
                  </a:cubicBezTo>
                  <a:cubicBezTo>
                    <a:pt x="5405" y="11865"/>
                    <a:pt x="5328" y="11865"/>
                    <a:pt x="5276" y="11839"/>
                  </a:cubicBezTo>
                  <a:lnTo>
                    <a:pt x="5199" y="11839"/>
                  </a:lnTo>
                  <a:cubicBezTo>
                    <a:pt x="5122" y="11839"/>
                    <a:pt x="5030" y="11883"/>
                    <a:pt x="4968" y="11883"/>
                  </a:cubicBezTo>
                  <a:cubicBezTo>
                    <a:pt x="4947" y="11883"/>
                    <a:pt x="4929" y="11878"/>
                    <a:pt x="4916" y="11865"/>
                  </a:cubicBezTo>
                  <a:cubicBezTo>
                    <a:pt x="4813" y="11788"/>
                    <a:pt x="4684" y="11814"/>
                    <a:pt x="4581" y="11711"/>
                  </a:cubicBezTo>
                  <a:cubicBezTo>
                    <a:pt x="4504" y="11659"/>
                    <a:pt x="4453" y="11634"/>
                    <a:pt x="4376" y="11608"/>
                  </a:cubicBezTo>
                  <a:cubicBezTo>
                    <a:pt x="4298" y="11556"/>
                    <a:pt x="4298" y="11479"/>
                    <a:pt x="4401" y="11428"/>
                  </a:cubicBezTo>
                  <a:cubicBezTo>
                    <a:pt x="4479" y="11376"/>
                    <a:pt x="4479" y="11402"/>
                    <a:pt x="4530" y="11376"/>
                  </a:cubicBezTo>
                  <a:cubicBezTo>
                    <a:pt x="4581" y="11350"/>
                    <a:pt x="4581" y="11299"/>
                    <a:pt x="4556" y="11247"/>
                  </a:cubicBezTo>
                  <a:cubicBezTo>
                    <a:pt x="4491" y="11209"/>
                    <a:pt x="4421" y="11190"/>
                    <a:pt x="4350" y="11190"/>
                  </a:cubicBezTo>
                  <a:cubicBezTo>
                    <a:pt x="4279" y="11190"/>
                    <a:pt x="4208" y="11209"/>
                    <a:pt x="4144" y="11247"/>
                  </a:cubicBezTo>
                  <a:cubicBezTo>
                    <a:pt x="4115" y="11266"/>
                    <a:pt x="4080" y="11271"/>
                    <a:pt x="4041" y="11271"/>
                  </a:cubicBezTo>
                  <a:cubicBezTo>
                    <a:pt x="3999" y="11271"/>
                    <a:pt x="3953" y="11265"/>
                    <a:pt x="3908" y="11265"/>
                  </a:cubicBezTo>
                  <a:cubicBezTo>
                    <a:pt x="3883" y="11265"/>
                    <a:pt x="3858" y="11267"/>
                    <a:pt x="3835" y="11273"/>
                  </a:cubicBezTo>
                  <a:cubicBezTo>
                    <a:pt x="3784" y="11299"/>
                    <a:pt x="3732" y="11350"/>
                    <a:pt x="3706" y="11402"/>
                  </a:cubicBezTo>
                  <a:cubicBezTo>
                    <a:pt x="3655" y="11453"/>
                    <a:pt x="3629" y="11531"/>
                    <a:pt x="3629" y="11582"/>
                  </a:cubicBezTo>
                  <a:cubicBezTo>
                    <a:pt x="3583" y="11651"/>
                    <a:pt x="3578" y="11741"/>
                    <a:pt x="3486" y="11741"/>
                  </a:cubicBezTo>
                  <a:cubicBezTo>
                    <a:pt x="3475" y="11741"/>
                    <a:pt x="3463" y="11739"/>
                    <a:pt x="3449" y="11736"/>
                  </a:cubicBezTo>
                  <a:cubicBezTo>
                    <a:pt x="3389" y="11745"/>
                    <a:pt x="3329" y="11748"/>
                    <a:pt x="3269" y="11748"/>
                  </a:cubicBezTo>
                  <a:cubicBezTo>
                    <a:pt x="3149" y="11748"/>
                    <a:pt x="3029" y="11736"/>
                    <a:pt x="2908" y="11736"/>
                  </a:cubicBezTo>
                  <a:cubicBezTo>
                    <a:pt x="2870" y="11724"/>
                    <a:pt x="2825" y="11717"/>
                    <a:pt x="2780" y="11717"/>
                  </a:cubicBezTo>
                  <a:cubicBezTo>
                    <a:pt x="2735" y="11717"/>
                    <a:pt x="2690" y="11724"/>
                    <a:pt x="2651" y="11736"/>
                  </a:cubicBezTo>
                  <a:cubicBezTo>
                    <a:pt x="2646" y="11741"/>
                    <a:pt x="2642" y="11743"/>
                    <a:pt x="2637" y="11743"/>
                  </a:cubicBezTo>
                  <a:cubicBezTo>
                    <a:pt x="2617" y="11743"/>
                    <a:pt x="2600" y="11701"/>
                    <a:pt x="2600" y="11659"/>
                  </a:cubicBezTo>
                  <a:cubicBezTo>
                    <a:pt x="2600" y="11550"/>
                    <a:pt x="2587" y="11518"/>
                    <a:pt x="2533" y="11518"/>
                  </a:cubicBezTo>
                  <a:cubicBezTo>
                    <a:pt x="2511" y="11518"/>
                    <a:pt x="2482" y="11523"/>
                    <a:pt x="2445" y="11531"/>
                  </a:cubicBezTo>
                  <a:cubicBezTo>
                    <a:pt x="2424" y="11535"/>
                    <a:pt x="2405" y="11536"/>
                    <a:pt x="2389" y="11536"/>
                  </a:cubicBezTo>
                  <a:cubicBezTo>
                    <a:pt x="2356" y="11536"/>
                    <a:pt x="2331" y="11531"/>
                    <a:pt x="2310" y="11531"/>
                  </a:cubicBezTo>
                  <a:cubicBezTo>
                    <a:pt x="2278" y="11531"/>
                    <a:pt x="2252" y="11543"/>
                    <a:pt x="2214" y="11608"/>
                  </a:cubicBezTo>
                  <a:cubicBezTo>
                    <a:pt x="2188" y="11659"/>
                    <a:pt x="2085" y="11685"/>
                    <a:pt x="2033" y="11711"/>
                  </a:cubicBezTo>
                  <a:cubicBezTo>
                    <a:pt x="1997" y="11747"/>
                    <a:pt x="1948" y="11784"/>
                    <a:pt x="1895" y="11784"/>
                  </a:cubicBezTo>
                  <a:cubicBezTo>
                    <a:pt x="1873" y="11784"/>
                    <a:pt x="1850" y="11777"/>
                    <a:pt x="1827" y="11762"/>
                  </a:cubicBezTo>
                  <a:cubicBezTo>
                    <a:pt x="1821" y="11769"/>
                    <a:pt x="1812" y="11772"/>
                    <a:pt x="1803" y="11772"/>
                  </a:cubicBezTo>
                  <a:cubicBezTo>
                    <a:pt x="1778" y="11772"/>
                    <a:pt x="1750" y="11748"/>
                    <a:pt x="1750" y="11711"/>
                  </a:cubicBezTo>
                  <a:cubicBezTo>
                    <a:pt x="1726" y="11723"/>
                    <a:pt x="1705" y="11728"/>
                    <a:pt x="1686" y="11728"/>
                  </a:cubicBezTo>
                  <a:cubicBezTo>
                    <a:pt x="1622" y="11728"/>
                    <a:pt x="1578" y="11673"/>
                    <a:pt x="1519" y="11634"/>
                  </a:cubicBezTo>
                  <a:cubicBezTo>
                    <a:pt x="1420" y="11712"/>
                    <a:pt x="1322" y="11746"/>
                    <a:pt x="1212" y="11746"/>
                  </a:cubicBezTo>
                  <a:cubicBezTo>
                    <a:pt x="1178" y="11746"/>
                    <a:pt x="1143" y="11743"/>
                    <a:pt x="1107" y="11736"/>
                  </a:cubicBezTo>
                  <a:cubicBezTo>
                    <a:pt x="1107" y="11762"/>
                    <a:pt x="1081" y="11788"/>
                    <a:pt x="1055" y="11839"/>
                  </a:cubicBezTo>
                  <a:cubicBezTo>
                    <a:pt x="1013" y="11937"/>
                    <a:pt x="994" y="11982"/>
                    <a:pt x="957" y="11982"/>
                  </a:cubicBezTo>
                  <a:cubicBezTo>
                    <a:pt x="925" y="11982"/>
                    <a:pt x="880" y="11950"/>
                    <a:pt x="798" y="11891"/>
                  </a:cubicBezTo>
                  <a:lnTo>
                    <a:pt x="746" y="11891"/>
                  </a:lnTo>
                  <a:cubicBezTo>
                    <a:pt x="618" y="11994"/>
                    <a:pt x="463" y="11994"/>
                    <a:pt x="335" y="12097"/>
                  </a:cubicBezTo>
                  <a:cubicBezTo>
                    <a:pt x="335" y="12097"/>
                    <a:pt x="283" y="12097"/>
                    <a:pt x="283" y="12071"/>
                  </a:cubicBezTo>
                  <a:cubicBezTo>
                    <a:pt x="266" y="12140"/>
                    <a:pt x="226" y="12151"/>
                    <a:pt x="178" y="12151"/>
                  </a:cubicBezTo>
                  <a:cubicBezTo>
                    <a:pt x="154" y="12151"/>
                    <a:pt x="129" y="12148"/>
                    <a:pt x="103" y="12148"/>
                  </a:cubicBezTo>
                  <a:lnTo>
                    <a:pt x="103" y="12174"/>
                  </a:lnTo>
                  <a:cubicBezTo>
                    <a:pt x="103" y="11350"/>
                    <a:pt x="51" y="10038"/>
                    <a:pt x="0" y="8313"/>
                  </a:cubicBezTo>
                  <a:lnTo>
                    <a:pt x="0" y="14387"/>
                  </a:lnTo>
                  <a:cubicBezTo>
                    <a:pt x="51" y="14387"/>
                    <a:pt x="51" y="14439"/>
                    <a:pt x="0" y="14490"/>
                  </a:cubicBezTo>
                  <a:lnTo>
                    <a:pt x="0" y="14671"/>
                  </a:lnTo>
                  <a:cubicBezTo>
                    <a:pt x="77" y="14799"/>
                    <a:pt x="180" y="14902"/>
                    <a:pt x="360" y="14902"/>
                  </a:cubicBezTo>
                  <a:cubicBezTo>
                    <a:pt x="376" y="14900"/>
                    <a:pt x="391" y="14899"/>
                    <a:pt x="404" y="14899"/>
                  </a:cubicBezTo>
                  <a:cubicBezTo>
                    <a:pt x="541" y="14899"/>
                    <a:pt x="541" y="15014"/>
                    <a:pt x="541" y="15108"/>
                  </a:cubicBezTo>
                  <a:cubicBezTo>
                    <a:pt x="772" y="15108"/>
                    <a:pt x="1004" y="15108"/>
                    <a:pt x="1261" y="15160"/>
                  </a:cubicBezTo>
                  <a:cubicBezTo>
                    <a:pt x="1287" y="15160"/>
                    <a:pt x="1287" y="15185"/>
                    <a:pt x="1313" y="15211"/>
                  </a:cubicBezTo>
                  <a:cubicBezTo>
                    <a:pt x="1338" y="15211"/>
                    <a:pt x="1390" y="15314"/>
                    <a:pt x="1416" y="15366"/>
                  </a:cubicBezTo>
                  <a:cubicBezTo>
                    <a:pt x="1416" y="15391"/>
                    <a:pt x="1435" y="15404"/>
                    <a:pt x="1457" y="15404"/>
                  </a:cubicBezTo>
                  <a:cubicBezTo>
                    <a:pt x="1480" y="15404"/>
                    <a:pt x="1506" y="15391"/>
                    <a:pt x="1519" y="15366"/>
                  </a:cubicBezTo>
                  <a:cubicBezTo>
                    <a:pt x="1570" y="15314"/>
                    <a:pt x="1596" y="15263"/>
                    <a:pt x="1622" y="15185"/>
                  </a:cubicBezTo>
                  <a:cubicBezTo>
                    <a:pt x="1570" y="15057"/>
                    <a:pt x="1596" y="14979"/>
                    <a:pt x="1750" y="14954"/>
                  </a:cubicBezTo>
                  <a:cubicBezTo>
                    <a:pt x="1802" y="14954"/>
                    <a:pt x="1879" y="14979"/>
                    <a:pt x="1905" y="15031"/>
                  </a:cubicBezTo>
                  <a:cubicBezTo>
                    <a:pt x="1956" y="15082"/>
                    <a:pt x="1905" y="15160"/>
                    <a:pt x="1853" y="15185"/>
                  </a:cubicBezTo>
                  <a:cubicBezTo>
                    <a:pt x="1853" y="15211"/>
                    <a:pt x="1853" y="15237"/>
                    <a:pt x="1853" y="15263"/>
                  </a:cubicBezTo>
                  <a:cubicBezTo>
                    <a:pt x="1868" y="15266"/>
                    <a:pt x="1881" y="15268"/>
                    <a:pt x="1894" y="15268"/>
                  </a:cubicBezTo>
                  <a:cubicBezTo>
                    <a:pt x="1971" y="15268"/>
                    <a:pt x="2018" y="15207"/>
                    <a:pt x="2085" y="15185"/>
                  </a:cubicBezTo>
                  <a:cubicBezTo>
                    <a:pt x="2149" y="15134"/>
                    <a:pt x="2181" y="15108"/>
                    <a:pt x="2210" y="15108"/>
                  </a:cubicBezTo>
                  <a:cubicBezTo>
                    <a:pt x="2239" y="15108"/>
                    <a:pt x="2265" y="15134"/>
                    <a:pt x="2316" y="15185"/>
                  </a:cubicBezTo>
                  <a:cubicBezTo>
                    <a:pt x="2394" y="15237"/>
                    <a:pt x="2471" y="15263"/>
                    <a:pt x="2548" y="15263"/>
                  </a:cubicBezTo>
                  <a:lnTo>
                    <a:pt x="2625" y="15185"/>
                  </a:lnTo>
                  <a:cubicBezTo>
                    <a:pt x="2767" y="15108"/>
                    <a:pt x="2838" y="15070"/>
                    <a:pt x="2899" y="15070"/>
                  </a:cubicBezTo>
                  <a:cubicBezTo>
                    <a:pt x="2960" y="15070"/>
                    <a:pt x="3011" y="15108"/>
                    <a:pt x="3114" y="15185"/>
                  </a:cubicBezTo>
                  <a:cubicBezTo>
                    <a:pt x="3140" y="15160"/>
                    <a:pt x="3166" y="15134"/>
                    <a:pt x="3192" y="15134"/>
                  </a:cubicBezTo>
                  <a:cubicBezTo>
                    <a:pt x="3199" y="15126"/>
                    <a:pt x="3209" y="15123"/>
                    <a:pt x="3220" y="15123"/>
                  </a:cubicBezTo>
                  <a:cubicBezTo>
                    <a:pt x="3245" y="15123"/>
                    <a:pt x="3276" y="15141"/>
                    <a:pt x="3295" y="15160"/>
                  </a:cubicBezTo>
                  <a:cubicBezTo>
                    <a:pt x="3346" y="15185"/>
                    <a:pt x="3295" y="15237"/>
                    <a:pt x="3269" y="15263"/>
                  </a:cubicBezTo>
                  <a:cubicBezTo>
                    <a:pt x="3192" y="15391"/>
                    <a:pt x="3063" y="15340"/>
                    <a:pt x="2934" y="15366"/>
                  </a:cubicBezTo>
                  <a:cubicBezTo>
                    <a:pt x="2934" y="15443"/>
                    <a:pt x="2883" y="15494"/>
                    <a:pt x="2806" y="15520"/>
                  </a:cubicBezTo>
                  <a:lnTo>
                    <a:pt x="2703" y="15597"/>
                  </a:lnTo>
                  <a:lnTo>
                    <a:pt x="2703" y="15726"/>
                  </a:lnTo>
                  <a:lnTo>
                    <a:pt x="2934" y="15777"/>
                  </a:lnTo>
                  <a:cubicBezTo>
                    <a:pt x="2960" y="15777"/>
                    <a:pt x="2986" y="15752"/>
                    <a:pt x="3011" y="15726"/>
                  </a:cubicBezTo>
                  <a:cubicBezTo>
                    <a:pt x="3114" y="15571"/>
                    <a:pt x="3295" y="15494"/>
                    <a:pt x="3475" y="15494"/>
                  </a:cubicBezTo>
                  <a:lnTo>
                    <a:pt x="3552" y="15417"/>
                  </a:lnTo>
                  <a:cubicBezTo>
                    <a:pt x="3603" y="15366"/>
                    <a:pt x="3681" y="15314"/>
                    <a:pt x="3732" y="15263"/>
                  </a:cubicBezTo>
                  <a:cubicBezTo>
                    <a:pt x="3784" y="15185"/>
                    <a:pt x="3809" y="15134"/>
                    <a:pt x="3912" y="15134"/>
                  </a:cubicBezTo>
                  <a:cubicBezTo>
                    <a:pt x="4063" y="15096"/>
                    <a:pt x="4214" y="15072"/>
                    <a:pt x="4375" y="15072"/>
                  </a:cubicBezTo>
                  <a:cubicBezTo>
                    <a:pt x="4433" y="15072"/>
                    <a:pt x="4494" y="15076"/>
                    <a:pt x="4556" y="15082"/>
                  </a:cubicBezTo>
                  <a:cubicBezTo>
                    <a:pt x="4581" y="15082"/>
                    <a:pt x="4581" y="15134"/>
                    <a:pt x="4607" y="15134"/>
                  </a:cubicBezTo>
                  <a:cubicBezTo>
                    <a:pt x="4629" y="15156"/>
                    <a:pt x="4690" y="15216"/>
                    <a:pt x="4722" y="15216"/>
                  </a:cubicBezTo>
                  <a:cubicBezTo>
                    <a:pt x="4728" y="15216"/>
                    <a:pt x="4732" y="15215"/>
                    <a:pt x="4736" y="15211"/>
                  </a:cubicBezTo>
                  <a:cubicBezTo>
                    <a:pt x="4778" y="15169"/>
                    <a:pt x="4820" y="15127"/>
                    <a:pt x="4862" y="15127"/>
                  </a:cubicBezTo>
                  <a:cubicBezTo>
                    <a:pt x="4871" y="15127"/>
                    <a:pt x="4881" y="15129"/>
                    <a:pt x="4890" y="15134"/>
                  </a:cubicBezTo>
                  <a:cubicBezTo>
                    <a:pt x="4950" y="15154"/>
                    <a:pt x="5056" y="15235"/>
                    <a:pt x="5137" y="15235"/>
                  </a:cubicBezTo>
                  <a:cubicBezTo>
                    <a:pt x="5160" y="15235"/>
                    <a:pt x="5182" y="15229"/>
                    <a:pt x="5199" y="15211"/>
                  </a:cubicBezTo>
                  <a:cubicBezTo>
                    <a:pt x="5225" y="15185"/>
                    <a:pt x="5173" y="15160"/>
                    <a:pt x="5173" y="15134"/>
                  </a:cubicBezTo>
                  <a:cubicBezTo>
                    <a:pt x="5122" y="15057"/>
                    <a:pt x="5122" y="14979"/>
                    <a:pt x="5251" y="14979"/>
                  </a:cubicBezTo>
                  <a:cubicBezTo>
                    <a:pt x="5276" y="14979"/>
                    <a:pt x="5276" y="15134"/>
                    <a:pt x="5276" y="15211"/>
                  </a:cubicBezTo>
                  <a:cubicBezTo>
                    <a:pt x="5276" y="15340"/>
                    <a:pt x="5405" y="15366"/>
                    <a:pt x="5431" y="15443"/>
                  </a:cubicBezTo>
                  <a:cubicBezTo>
                    <a:pt x="5431" y="15468"/>
                    <a:pt x="5431" y="15494"/>
                    <a:pt x="5431" y="15520"/>
                  </a:cubicBezTo>
                  <a:lnTo>
                    <a:pt x="5560" y="15674"/>
                  </a:lnTo>
                  <a:cubicBezTo>
                    <a:pt x="5579" y="15616"/>
                    <a:pt x="5627" y="15588"/>
                    <a:pt x="5672" y="15588"/>
                  </a:cubicBezTo>
                  <a:cubicBezTo>
                    <a:pt x="5687" y="15588"/>
                    <a:pt x="5701" y="15591"/>
                    <a:pt x="5714" y="15597"/>
                  </a:cubicBezTo>
                  <a:cubicBezTo>
                    <a:pt x="5688" y="15443"/>
                    <a:pt x="5585" y="15366"/>
                    <a:pt x="5791" y="15263"/>
                  </a:cubicBezTo>
                  <a:lnTo>
                    <a:pt x="5765" y="15237"/>
                  </a:lnTo>
                  <a:cubicBezTo>
                    <a:pt x="5753" y="15211"/>
                    <a:pt x="5759" y="15205"/>
                    <a:pt x="5769" y="15205"/>
                  </a:cubicBezTo>
                  <a:cubicBezTo>
                    <a:pt x="5778" y="15205"/>
                    <a:pt x="5791" y="15211"/>
                    <a:pt x="5791" y="15211"/>
                  </a:cubicBezTo>
                  <a:lnTo>
                    <a:pt x="5868" y="15211"/>
                  </a:lnTo>
                  <a:cubicBezTo>
                    <a:pt x="5881" y="15185"/>
                    <a:pt x="5894" y="15172"/>
                    <a:pt x="5907" y="15172"/>
                  </a:cubicBezTo>
                  <a:cubicBezTo>
                    <a:pt x="5920" y="15172"/>
                    <a:pt x="5933" y="15185"/>
                    <a:pt x="5946" y="15211"/>
                  </a:cubicBezTo>
                  <a:cubicBezTo>
                    <a:pt x="6049" y="15263"/>
                    <a:pt x="6023" y="15366"/>
                    <a:pt x="6049" y="15443"/>
                  </a:cubicBezTo>
                  <a:cubicBezTo>
                    <a:pt x="6074" y="15520"/>
                    <a:pt x="6203" y="15649"/>
                    <a:pt x="6254" y="15649"/>
                  </a:cubicBezTo>
                  <a:cubicBezTo>
                    <a:pt x="6332" y="15623"/>
                    <a:pt x="6332" y="15520"/>
                    <a:pt x="6383" y="15468"/>
                  </a:cubicBezTo>
                  <a:lnTo>
                    <a:pt x="6409" y="15443"/>
                  </a:lnTo>
                  <a:lnTo>
                    <a:pt x="6486" y="15366"/>
                  </a:lnTo>
                  <a:cubicBezTo>
                    <a:pt x="6486" y="15340"/>
                    <a:pt x="6486" y="15314"/>
                    <a:pt x="6486" y="15288"/>
                  </a:cubicBezTo>
                  <a:lnTo>
                    <a:pt x="6409" y="15211"/>
                  </a:lnTo>
                  <a:cubicBezTo>
                    <a:pt x="6357" y="15160"/>
                    <a:pt x="6306" y="15082"/>
                    <a:pt x="6280" y="15031"/>
                  </a:cubicBezTo>
                  <a:cubicBezTo>
                    <a:pt x="6254" y="14928"/>
                    <a:pt x="6254" y="14876"/>
                    <a:pt x="6383" y="14825"/>
                  </a:cubicBezTo>
                  <a:cubicBezTo>
                    <a:pt x="6445" y="14779"/>
                    <a:pt x="6497" y="14742"/>
                    <a:pt x="6552" y="14742"/>
                  </a:cubicBezTo>
                  <a:cubicBezTo>
                    <a:pt x="6588" y="14742"/>
                    <a:pt x="6625" y="14758"/>
                    <a:pt x="6666" y="14799"/>
                  </a:cubicBezTo>
                  <a:cubicBezTo>
                    <a:pt x="6718" y="14782"/>
                    <a:pt x="6772" y="14774"/>
                    <a:pt x="6826" y="14774"/>
                  </a:cubicBezTo>
                  <a:cubicBezTo>
                    <a:pt x="6935" y="14774"/>
                    <a:pt x="7044" y="14808"/>
                    <a:pt x="7130" y="14876"/>
                  </a:cubicBezTo>
                  <a:lnTo>
                    <a:pt x="7181" y="14876"/>
                  </a:lnTo>
                  <a:cubicBezTo>
                    <a:pt x="7196" y="14862"/>
                    <a:pt x="7219" y="14847"/>
                    <a:pt x="7241" y="14847"/>
                  </a:cubicBezTo>
                  <a:cubicBezTo>
                    <a:pt x="7258" y="14847"/>
                    <a:pt x="7273" y="14855"/>
                    <a:pt x="7284" y="14876"/>
                  </a:cubicBezTo>
                  <a:cubicBezTo>
                    <a:pt x="7373" y="14906"/>
                    <a:pt x="7454" y="14936"/>
                    <a:pt x="7536" y="14936"/>
                  </a:cubicBezTo>
                  <a:cubicBezTo>
                    <a:pt x="7596" y="14936"/>
                    <a:pt x="7656" y="14920"/>
                    <a:pt x="7722" y="14876"/>
                  </a:cubicBezTo>
                  <a:cubicBezTo>
                    <a:pt x="7797" y="14839"/>
                    <a:pt x="7872" y="14815"/>
                    <a:pt x="7958" y="14815"/>
                  </a:cubicBezTo>
                  <a:cubicBezTo>
                    <a:pt x="7989" y="14815"/>
                    <a:pt x="8022" y="14818"/>
                    <a:pt x="8056" y="14825"/>
                  </a:cubicBezTo>
                  <a:cubicBezTo>
                    <a:pt x="8084" y="14784"/>
                    <a:pt x="8111" y="14757"/>
                    <a:pt x="8139" y="14757"/>
                  </a:cubicBezTo>
                  <a:cubicBezTo>
                    <a:pt x="8163" y="14757"/>
                    <a:pt x="8187" y="14777"/>
                    <a:pt x="8211" y="14825"/>
                  </a:cubicBezTo>
                  <a:lnTo>
                    <a:pt x="8288" y="14825"/>
                  </a:lnTo>
                  <a:cubicBezTo>
                    <a:pt x="8326" y="14767"/>
                    <a:pt x="8380" y="14738"/>
                    <a:pt x="8436" y="14738"/>
                  </a:cubicBezTo>
                  <a:cubicBezTo>
                    <a:pt x="8455" y="14738"/>
                    <a:pt x="8474" y="14741"/>
                    <a:pt x="8494" y="14748"/>
                  </a:cubicBezTo>
                  <a:lnTo>
                    <a:pt x="8751" y="14748"/>
                  </a:lnTo>
                  <a:cubicBezTo>
                    <a:pt x="8826" y="14673"/>
                    <a:pt x="8919" y="14633"/>
                    <a:pt x="9013" y="14633"/>
                  </a:cubicBezTo>
                  <a:cubicBezTo>
                    <a:pt x="9081" y="14633"/>
                    <a:pt x="9150" y="14653"/>
                    <a:pt x="9214" y="14696"/>
                  </a:cubicBezTo>
                  <a:cubicBezTo>
                    <a:pt x="9266" y="14748"/>
                    <a:pt x="9317" y="14825"/>
                    <a:pt x="9292" y="14902"/>
                  </a:cubicBezTo>
                  <a:cubicBezTo>
                    <a:pt x="9266" y="15005"/>
                    <a:pt x="9189" y="15057"/>
                    <a:pt x="9086" y="15057"/>
                  </a:cubicBezTo>
                  <a:cubicBezTo>
                    <a:pt x="9051" y="15040"/>
                    <a:pt x="9017" y="15034"/>
                    <a:pt x="8982" y="15034"/>
                  </a:cubicBezTo>
                  <a:cubicBezTo>
                    <a:pt x="8911" y="15034"/>
                    <a:pt x="8837" y="15057"/>
                    <a:pt x="8751" y="15057"/>
                  </a:cubicBezTo>
                  <a:lnTo>
                    <a:pt x="8545" y="15057"/>
                  </a:lnTo>
                  <a:cubicBezTo>
                    <a:pt x="8494" y="15057"/>
                    <a:pt x="8417" y="15031"/>
                    <a:pt x="8365" y="15005"/>
                  </a:cubicBezTo>
                  <a:lnTo>
                    <a:pt x="8211" y="15005"/>
                  </a:lnTo>
                  <a:cubicBezTo>
                    <a:pt x="8211" y="15082"/>
                    <a:pt x="8159" y="15185"/>
                    <a:pt x="8056" y="15237"/>
                  </a:cubicBezTo>
                  <a:cubicBezTo>
                    <a:pt x="8056" y="15237"/>
                    <a:pt x="8056" y="15263"/>
                    <a:pt x="8056" y="15288"/>
                  </a:cubicBezTo>
                  <a:lnTo>
                    <a:pt x="8133" y="15366"/>
                  </a:lnTo>
                  <a:lnTo>
                    <a:pt x="8288" y="15443"/>
                  </a:lnTo>
                  <a:cubicBezTo>
                    <a:pt x="8352" y="15404"/>
                    <a:pt x="8384" y="15385"/>
                    <a:pt x="8413" y="15385"/>
                  </a:cubicBezTo>
                  <a:cubicBezTo>
                    <a:pt x="8442" y="15385"/>
                    <a:pt x="8468" y="15404"/>
                    <a:pt x="8519" y="15443"/>
                  </a:cubicBezTo>
                  <a:lnTo>
                    <a:pt x="8597" y="15546"/>
                  </a:lnTo>
                  <a:lnTo>
                    <a:pt x="8674" y="15597"/>
                  </a:lnTo>
                  <a:lnTo>
                    <a:pt x="8751" y="15623"/>
                  </a:lnTo>
                  <a:cubicBezTo>
                    <a:pt x="8792" y="15608"/>
                    <a:pt x="8832" y="15600"/>
                    <a:pt x="8872" y="15600"/>
                  </a:cubicBezTo>
                  <a:cubicBezTo>
                    <a:pt x="9031" y="15600"/>
                    <a:pt x="9168" y="15720"/>
                    <a:pt x="9189" y="15906"/>
                  </a:cubicBezTo>
                  <a:cubicBezTo>
                    <a:pt x="9189" y="15906"/>
                    <a:pt x="9214" y="15932"/>
                    <a:pt x="9240" y="15957"/>
                  </a:cubicBezTo>
                  <a:cubicBezTo>
                    <a:pt x="9240" y="15906"/>
                    <a:pt x="9266" y="15829"/>
                    <a:pt x="9317" y="15829"/>
                  </a:cubicBezTo>
                  <a:cubicBezTo>
                    <a:pt x="9420" y="15829"/>
                    <a:pt x="9523" y="15777"/>
                    <a:pt x="9626" y="15726"/>
                  </a:cubicBezTo>
                  <a:cubicBezTo>
                    <a:pt x="9653" y="15699"/>
                    <a:pt x="9683" y="15688"/>
                    <a:pt x="9712" y="15688"/>
                  </a:cubicBezTo>
                  <a:cubicBezTo>
                    <a:pt x="9766" y="15688"/>
                    <a:pt x="9815" y="15727"/>
                    <a:pt x="9832" y="15777"/>
                  </a:cubicBezTo>
                  <a:cubicBezTo>
                    <a:pt x="9884" y="15803"/>
                    <a:pt x="9909" y="15829"/>
                    <a:pt x="9909" y="15855"/>
                  </a:cubicBezTo>
                  <a:cubicBezTo>
                    <a:pt x="9987" y="15829"/>
                    <a:pt x="9987" y="15752"/>
                    <a:pt x="10012" y="15700"/>
                  </a:cubicBezTo>
                  <a:cubicBezTo>
                    <a:pt x="10036" y="15665"/>
                    <a:pt x="10059" y="15651"/>
                    <a:pt x="10082" y="15651"/>
                  </a:cubicBezTo>
                  <a:cubicBezTo>
                    <a:pt x="10110" y="15651"/>
                    <a:pt x="10139" y="15672"/>
                    <a:pt x="10167" y="15700"/>
                  </a:cubicBezTo>
                  <a:cubicBezTo>
                    <a:pt x="10218" y="15674"/>
                    <a:pt x="10270" y="15649"/>
                    <a:pt x="10321" y="15597"/>
                  </a:cubicBezTo>
                  <a:cubicBezTo>
                    <a:pt x="10347" y="15546"/>
                    <a:pt x="10398" y="15520"/>
                    <a:pt x="10476" y="15520"/>
                  </a:cubicBezTo>
                  <a:cubicBezTo>
                    <a:pt x="10527" y="15494"/>
                    <a:pt x="10559" y="15481"/>
                    <a:pt x="10588" y="15481"/>
                  </a:cubicBezTo>
                  <a:cubicBezTo>
                    <a:pt x="10617" y="15481"/>
                    <a:pt x="10643" y="15494"/>
                    <a:pt x="10682" y="15520"/>
                  </a:cubicBezTo>
                  <a:cubicBezTo>
                    <a:pt x="10810" y="15597"/>
                    <a:pt x="10887" y="15726"/>
                    <a:pt x="11016" y="15752"/>
                  </a:cubicBezTo>
                  <a:cubicBezTo>
                    <a:pt x="11068" y="15674"/>
                    <a:pt x="11171" y="15674"/>
                    <a:pt x="11248" y="15674"/>
                  </a:cubicBezTo>
                  <a:lnTo>
                    <a:pt x="11325" y="15623"/>
                  </a:lnTo>
                  <a:cubicBezTo>
                    <a:pt x="11351" y="15546"/>
                    <a:pt x="11428" y="15520"/>
                    <a:pt x="11479" y="15520"/>
                  </a:cubicBezTo>
                  <a:lnTo>
                    <a:pt x="11788" y="15520"/>
                  </a:lnTo>
                  <a:cubicBezTo>
                    <a:pt x="11807" y="15482"/>
                    <a:pt x="11854" y="15458"/>
                    <a:pt x="11897" y="15458"/>
                  </a:cubicBezTo>
                  <a:cubicBezTo>
                    <a:pt x="11913" y="15458"/>
                    <a:pt x="11929" y="15462"/>
                    <a:pt x="11943" y="15468"/>
                  </a:cubicBezTo>
                  <a:cubicBezTo>
                    <a:pt x="11977" y="15400"/>
                    <a:pt x="12023" y="15366"/>
                    <a:pt x="12080" y="15366"/>
                  </a:cubicBezTo>
                  <a:cubicBezTo>
                    <a:pt x="12109" y="15366"/>
                    <a:pt x="12140" y="15374"/>
                    <a:pt x="12174" y="15391"/>
                  </a:cubicBezTo>
                  <a:cubicBezTo>
                    <a:pt x="12200" y="15391"/>
                    <a:pt x="12174" y="15443"/>
                    <a:pt x="12174" y="15468"/>
                  </a:cubicBezTo>
                  <a:cubicBezTo>
                    <a:pt x="12149" y="15494"/>
                    <a:pt x="12149" y="15520"/>
                    <a:pt x="12174" y="15520"/>
                  </a:cubicBezTo>
                  <a:cubicBezTo>
                    <a:pt x="12252" y="15571"/>
                    <a:pt x="12329" y="15597"/>
                    <a:pt x="12406" y="15597"/>
                  </a:cubicBezTo>
                  <a:cubicBezTo>
                    <a:pt x="12483" y="15623"/>
                    <a:pt x="12586" y="15649"/>
                    <a:pt x="12638" y="15700"/>
                  </a:cubicBezTo>
                  <a:lnTo>
                    <a:pt x="12663" y="15700"/>
                  </a:lnTo>
                  <a:cubicBezTo>
                    <a:pt x="12663" y="15649"/>
                    <a:pt x="12638" y="15597"/>
                    <a:pt x="12638" y="15546"/>
                  </a:cubicBezTo>
                  <a:cubicBezTo>
                    <a:pt x="12535" y="15391"/>
                    <a:pt x="12535" y="15366"/>
                    <a:pt x="12638" y="15211"/>
                  </a:cubicBezTo>
                  <a:cubicBezTo>
                    <a:pt x="12715" y="15108"/>
                    <a:pt x="12844" y="15160"/>
                    <a:pt x="12972" y="15134"/>
                  </a:cubicBezTo>
                  <a:lnTo>
                    <a:pt x="13127" y="15057"/>
                  </a:lnTo>
                  <a:cubicBezTo>
                    <a:pt x="13230" y="14954"/>
                    <a:pt x="13384" y="15005"/>
                    <a:pt x="13513" y="14979"/>
                  </a:cubicBezTo>
                  <a:cubicBezTo>
                    <a:pt x="13590" y="14902"/>
                    <a:pt x="13719" y="14851"/>
                    <a:pt x="13822" y="14825"/>
                  </a:cubicBezTo>
                  <a:cubicBezTo>
                    <a:pt x="13886" y="14774"/>
                    <a:pt x="13957" y="14748"/>
                    <a:pt x="14028" y="14748"/>
                  </a:cubicBezTo>
                  <a:cubicBezTo>
                    <a:pt x="14098" y="14748"/>
                    <a:pt x="14169" y="14774"/>
                    <a:pt x="14233" y="14825"/>
                  </a:cubicBezTo>
                  <a:lnTo>
                    <a:pt x="14465" y="14774"/>
                  </a:lnTo>
                  <a:cubicBezTo>
                    <a:pt x="14499" y="14705"/>
                    <a:pt x="14568" y="14671"/>
                    <a:pt x="14641" y="14671"/>
                  </a:cubicBezTo>
                  <a:cubicBezTo>
                    <a:pt x="14677" y="14671"/>
                    <a:pt x="14714" y="14679"/>
                    <a:pt x="14748" y="14696"/>
                  </a:cubicBezTo>
                  <a:cubicBezTo>
                    <a:pt x="14877" y="14799"/>
                    <a:pt x="15006" y="14722"/>
                    <a:pt x="15109" y="14876"/>
                  </a:cubicBezTo>
                  <a:cubicBezTo>
                    <a:pt x="15134" y="14902"/>
                    <a:pt x="15186" y="14979"/>
                    <a:pt x="15186" y="14979"/>
                  </a:cubicBezTo>
                  <a:cubicBezTo>
                    <a:pt x="15186" y="14979"/>
                    <a:pt x="15212" y="15057"/>
                    <a:pt x="15186" y="15082"/>
                  </a:cubicBezTo>
                  <a:lnTo>
                    <a:pt x="15109" y="15160"/>
                  </a:lnTo>
                  <a:lnTo>
                    <a:pt x="15083" y="15185"/>
                  </a:lnTo>
                  <a:cubicBezTo>
                    <a:pt x="15031" y="15237"/>
                    <a:pt x="14954" y="15237"/>
                    <a:pt x="15006" y="15340"/>
                  </a:cubicBezTo>
                  <a:cubicBezTo>
                    <a:pt x="15039" y="15390"/>
                    <a:pt x="15072" y="15418"/>
                    <a:pt x="15105" y="15418"/>
                  </a:cubicBezTo>
                  <a:cubicBezTo>
                    <a:pt x="15124" y="15418"/>
                    <a:pt x="15142" y="15409"/>
                    <a:pt x="15160" y="15391"/>
                  </a:cubicBezTo>
                  <a:cubicBezTo>
                    <a:pt x="15212" y="15314"/>
                    <a:pt x="15366" y="15314"/>
                    <a:pt x="15443" y="15314"/>
                  </a:cubicBezTo>
                  <a:cubicBezTo>
                    <a:pt x="15546" y="15288"/>
                    <a:pt x="15649" y="15314"/>
                    <a:pt x="15701" y="15237"/>
                  </a:cubicBezTo>
                  <a:lnTo>
                    <a:pt x="15572" y="15160"/>
                  </a:lnTo>
                  <a:cubicBezTo>
                    <a:pt x="15546" y="15160"/>
                    <a:pt x="15520" y="15134"/>
                    <a:pt x="15469" y="15134"/>
                  </a:cubicBezTo>
                  <a:cubicBezTo>
                    <a:pt x="15443" y="15134"/>
                    <a:pt x="15417" y="15134"/>
                    <a:pt x="15392" y="15108"/>
                  </a:cubicBezTo>
                  <a:cubicBezTo>
                    <a:pt x="15366" y="15082"/>
                    <a:pt x="15417" y="14979"/>
                    <a:pt x="15417" y="14928"/>
                  </a:cubicBezTo>
                  <a:cubicBezTo>
                    <a:pt x="15417" y="14876"/>
                    <a:pt x="15417" y="14851"/>
                    <a:pt x="15417" y="14799"/>
                  </a:cubicBezTo>
                  <a:cubicBezTo>
                    <a:pt x="15417" y="14774"/>
                    <a:pt x="15443" y="14748"/>
                    <a:pt x="15443" y="14722"/>
                  </a:cubicBezTo>
                  <a:cubicBezTo>
                    <a:pt x="15435" y="14713"/>
                    <a:pt x="15423" y="14711"/>
                    <a:pt x="15411" y="14711"/>
                  </a:cubicBezTo>
                  <a:cubicBezTo>
                    <a:pt x="15386" y="14711"/>
                    <a:pt x="15357" y="14722"/>
                    <a:pt x="15340" y="14722"/>
                  </a:cubicBezTo>
                  <a:lnTo>
                    <a:pt x="15314" y="14748"/>
                  </a:lnTo>
                  <a:cubicBezTo>
                    <a:pt x="15299" y="14778"/>
                    <a:pt x="15284" y="14790"/>
                    <a:pt x="15264" y="14790"/>
                  </a:cubicBezTo>
                  <a:cubicBezTo>
                    <a:pt x="15250" y="14790"/>
                    <a:pt x="15233" y="14784"/>
                    <a:pt x="15212" y="14774"/>
                  </a:cubicBezTo>
                  <a:cubicBezTo>
                    <a:pt x="15212" y="14748"/>
                    <a:pt x="15186" y="14722"/>
                    <a:pt x="15186" y="14671"/>
                  </a:cubicBezTo>
                  <a:cubicBezTo>
                    <a:pt x="15212" y="14619"/>
                    <a:pt x="15237" y="14568"/>
                    <a:pt x="15263" y="14516"/>
                  </a:cubicBezTo>
                  <a:cubicBezTo>
                    <a:pt x="15299" y="14468"/>
                    <a:pt x="15335" y="14448"/>
                    <a:pt x="15371" y="14448"/>
                  </a:cubicBezTo>
                  <a:cubicBezTo>
                    <a:pt x="15412" y="14448"/>
                    <a:pt x="15453" y="14475"/>
                    <a:pt x="15495" y="14516"/>
                  </a:cubicBezTo>
                  <a:cubicBezTo>
                    <a:pt x="15623" y="14619"/>
                    <a:pt x="15778" y="14671"/>
                    <a:pt x="15958" y="14671"/>
                  </a:cubicBezTo>
                  <a:cubicBezTo>
                    <a:pt x="15974" y="14668"/>
                    <a:pt x="15990" y="14667"/>
                    <a:pt x="16006" y="14667"/>
                  </a:cubicBezTo>
                  <a:cubicBezTo>
                    <a:pt x="16148" y="14667"/>
                    <a:pt x="16298" y="14764"/>
                    <a:pt x="16344" y="14902"/>
                  </a:cubicBezTo>
                  <a:cubicBezTo>
                    <a:pt x="16447" y="14902"/>
                    <a:pt x="16524" y="14876"/>
                    <a:pt x="16601" y="14799"/>
                  </a:cubicBezTo>
                  <a:cubicBezTo>
                    <a:pt x="16631" y="14777"/>
                    <a:pt x="16666" y="14768"/>
                    <a:pt x="16701" y="14768"/>
                  </a:cubicBezTo>
                  <a:cubicBezTo>
                    <a:pt x="16790" y="14768"/>
                    <a:pt x="16877" y="14828"/>
                    <a:pt x="16859" y="14902"/>
                  </a:cubicBezTo>
                  <a:cubicBezTo>
                    <a:pt x="16833" y="15082"/>
                    <a:pt x="17013" y="15108"/>
                    <a:pt x="17039" y="15237"/>
                  </a:cubicBezTo>
                  <a:lnTo>
                    <a:pt x="17142" y="15237"/>
                  </a:lnTo>
                  <a:cubicBezTo>
                    <a:pt x="17193" y="15160"/>
                    <a:pt x="17271" y="15160"/>
                    <a:pt x="17348" y="15160"/>
                  </a:cubicBezTo>
                  <a:cubicBezTo>
                    <a:pt x="17425" y="15160"/>
                    <a:pt x="17502" y="15082"/>
                    <a:pt x="17528" y="14979"/>
                  </a:cubicBezTo>
                  <a:cubicBezTo>
                    <a:pt x="17570" y="14882"/>
                    <a:pt x="17612" y="14837"/>
                    <a:pt x="17678" y="14837"/>
                  </a:cubicBezTo>
                  <a:cubicBezTo>
                    <a:pt x="17734" y="14837"/>
                    <a:pt x="17808" y="14869"/>
                    <a:pt x="17914" y="14928"/>
                  </a:cubicBezTo>
                  <a:cubicBezTo>
                    <a:pt x="17971" y="15023"/>
                    <a:pt x="18071" y="15076"/>
                    <a:pt x="18182" y="15076"/>
                  </a:cubicBezTo>
                  <a:cubicBezTo>
                    <a:pt x="18220" y="15076"/>
                    <a:pt x="18260" y="15070"/>
                    <a:pt x="18300" y="15057"/>
                  </a:cubicBezTo>
                  <a:cubicBezTo>
                    <a:pt x="18365" y="15024"/>
                    <a:pt x="18434" y="15010"/>
                    <a:pt x="18504" y="15010"/>
                  </a:cubicBezTo>
                  <a:cubicBezTo>
                    <a:pt x="18601" y="15010"/>
                    <a:pt x="18699" y="15038"/>
                    <a:pt x="18789" y="15082"/>
                  </a:cubicBezTo>
                  <a:cubicBezTo>
                    <a:pt x="18815" y="14979"/>
                    <a:pt x="18918" y="15005"/>
                    <a:pt x="18995" y="14979"/>
                  </a:cubicBezTo>
                  <a:cubicBezTo>
                    <a:pt x="19071" y="14934"/>
                    <a:pt x="19147" y="14879"/>
                    <a:pt x="19228" y="14879"/>
                  </a:cubicBezTo>
                  <a:cubicBezTo>
                    <a:pt x="19285" y="14879"/>
                    <a:pt x="19344" y="14906"/>
                    <a:pt x="19407" y="14979"/>
                  </a:cubicBezTo>
                  <a:cubicBezTo>
                    <a:pt x="19433" y="15005"/>
                    <a:pt x="19536" y="15005"/>
                    <a:pt x="19613" y="15005"/>
                  </a:cubicBezTo>
                  <a:cubicBezTo>
                    <a:pt x="19690" y="15005"/>
                    <a:pt x="19742" y="15031"/>
                    <a:pt x="19767" y="15082"/>
                  </a:cubicBezTo>
                  <a:lnTo>
                    <a:pt x="19844" y="15082"/>
                  </a:lnTo>
                  <a:cubicBezTo>
                    <a:pt x="19927" y="15027"/>
                    <a:pt x="20017" y="15002"/>
                    <a:pt x="20111" y="15002"/>
                  </a:cubicBezTo>
                  <a:cubicBezTo>
                    <a:pt x="20192" y="15002"/>
                    <a:pt x="20276" y="15021"/>
                    <a:pt x="20359" y="15057"/>
                  </a:cubicBezTo>
                  <a:cubicBezTo>
                    <a:pt x="20359" y="15057"/>
                    <a:pt x="20385" y="15082"/>
                    <a:pt x="20385" y="15108"/>
                  </a:cubicBezTo>
                  <a:cubicBezTo>
                    <a:pt x="20436" y="15108"/>
                    <a:pt x="20462" y="15160"/>
                    <a:pt x="20462" y="15211"/>
                  </a:cubicBezTo>
                  <a:cubicBezTo>
                    <a:pt x="20488" y="15211"/>
                    <a:pt x="20488" y="15211"/>
                    <a:pt x="20462" y="15237"/>
                  </a:cubicBezTo>
                  <a:lnTo>
                    <a:pt x="20488" y="15237"/>
                  </a:lnTo>
                  <a:lnTo>
                    <a:pt x="20565" y="15160"/>
                  </a:lnTo>
                  <a:cubicBezTo>
                    <a:pt x="20646" y="15079"/>
                    <a:pt x="20676" y="15039"/>
                    <a:pt x="20737" y="15039"/>
                  </a:cubicBezTo>
                  <a:cubicBezTo>
                    <a:pt x="20774" y="15039"/>
                    <a:pt x="20823" y="15053"/>
                    <a:pt x="20900" y="15082"/>
                  </a:cubicBezTo>
                  <a:cubicBezTo>
                    <a:pt x="20925" y="15031"/>
                    <a:pt x="21003" y="15005"/>
                    <a:pt x="21054" y="15005"/>
                  </a:cubicBezTo>
                  <a:lnTo>
                    <a:pt x="21286" y="15005"/>
                  </a:lnTo>
                  <a:cubicBezTo>
                    <a:pt x="21286" y="14954"/>
                    <a:pt x="21312" y="14876"/>
                    <a:pt x="21389" y="14876"/>
                  </a:cubicBezTo>
                  <a:cubicBezTo>
                    <a:pt x="21479" y="14876"/>
                    <a:pt x="21569" y="14864"/>
                    <a:pt x="21653" y="14864"/>
                  </a:cubicBezTo>
                  <a:cubicBezTo>
                    <a:pt x="21736" y="14864"/>
                    <a:pt x="21813" y="14876"/>
                    <a:pt x="21878" y="14928"/>
                  </a:cubicBezTo>
                  <a:cubicBezTo>
                    <a:pt x="21900" y="14943"/>
                    <a:pt x="21916" y="14949"/>
                    <a:pt x="21929" y="14949"/>
                  </a:cubicBezTo>
                  <a:cubicBezTo>
                    <a:pt x="21959" y="14949"/>
                    <a:pt x="21970" y="14913"/>
                    <a:pt x="22007" y="14876"/>
                  </a:cubicBezTo>
                  <a:cubicBezTo>
                    <a:pt x="22097" y="14774"/>
                    <a:pt x="22155" y="14722"/>
                    <a:pt x="22212" y="14722"/>
                  </a:cubicBezTo>
                  <a:cubicBezTo>
                    <a:pt x="22270" y="14722"/>
                    <a:pt x="22328" y="14774"/>
                    <a:pt x="22418" y="14876"/>
                  </a:cubicBezTo>
                  <a:cubicBezTo>
                    <a:pt x="22444" y="14902"/>
                    <a:pt x="22444" y="14928"/>
                    <a:pt x="22470" y="14954"/>
                  </a:cubicBezTo>
                  <a:cubicBezTo>
                    <a:pt x="22477" y="14961"/>
                    <a:pt x="22485" y="14964"/>
                    <a:pt x="22492" y="14964"/>
                  </a:cubicBezTo>
                  <a:cubicBezTo>
                    <a:pt x="22511" y="14964"/>
                    <a:pt x="22529" y="14946"/>
                    <a:pt x="22547" y="14928"/>
                  </a:cubicBezTo>
                  <a:cubicBezTo>
                    <a:pt x="22566" y="14919"/>
                    <a:pt x="22585" y="14913"/>
                    <a:pt x="22601" y="14913"/>
                  </a:cubicBezTo>
                  <a:cubicBezTo>
                    <a:pt x="22629" y="14913"/>
                    <a:pt x="22650" y="14930"/>
                    <a:pt x="22650" y="14979"/>
                  </a:cubicBezTo>
                  <a:cubicBezTo>
                    <a:pt x="22650" y="15031"/>
                    <a:pt x="22676" y="15082"/>
                    <a:pt x="22676" y="15108"/>
                  </a:cubicBezTo>
                  <a:lnTo>
                    <a:pt x="22856" y="15108"/>
                  </a:lnTo>
                  <a:cubicBezTo>
                    <a:pt x="22882" y="15108"/>
                    <a:pt x="22882" y="15082"/>
                    <a:pt x="22882" y="15057"/>
                  </a:cubicBezTo>
                  <a:cubicBezTo>
                    <a:pt x="22901" y="14999"/>
                    <a:pt x="22949" y="14970"/>
                    <a:pt x="22994" y="14970"/>
                  </a:cubicBezTo>
                  <a:cubicBezTo>
                    <a:pt x="23009" y="14970"/>
                    <a:pt x="23023" y="14973"/>
                    <a:pt x="23036" y="14979"/>
                  </a:cubicBezTo>
                  <a:cubicBezTo>
                    <a:pt x="23113" y="15005"/>
                    <a:pt x="23165" y="15082"/>
                    <a:pt x="23139" y="15160"/>
                  </a:cubicBezTo>
                  <a:cubicBezTo>
                    <a:pt x="23113" y="15185"/>
                    <a:pt x="23113" y="15237"/>
                    <a:pt x="23088" y="15263"/>
                  </a:cubicBezTo>
                  <a:cubicBezTo>
                    <a:pt x="23113" y="15288"/>
                    <a:pt x="23139" y="15314"/>
                    <a:pt x="23165" y="15340"/>
                  </a:cubicBezTo>
                  <a:cubicBezTo>
                    <a:pt x="23193" y="15368"/>
                    <a:pt x="23221" y="15389"/>
                    <a:pt x="23249" y="15389"/>
                  </a:cubicBezTo>
                  <a:cubicBezTo>
                    <a:pt x="23273" y="15389"/>
                    <a:pt x="23296" y="15375"/>
                    <a:pt x="23319" y="15340"/>
                  </a:cubicBezTo>
                  <a:cubicBezTo>
                    <a:pt x="23345" y="15314"/>
                    <a:pt x="23371" y="15288"/>
                    <a:pt x="23396" y="15263"/>
                  </a:cubicBezTo>
                  <a:cubicBezTo>
                    <a:pt x="23409" y="15237"/>
                    <a:pt x="23422" y="15224"/>
                    <a:pt x="23435" y="15224"/>
                  </a:cubicBezTo>
                  <a:cubicBezTo>
                    <a:pt x="23448" y="15224"/>
                    <a:pt x="23461" y="15237"/>
                    <a:pt x="23474" y="15263"/>
                  </a:cubicBezTo>
                  <a:cubicBezTo>
                    <a:pt x="23623" y="15263"/>
                    <a:pt x="23760" y="15154"/>
                    <a:pt x="23902" y="15154"/>
                  </a:cubicBezTo>
                  <a:cubicBezTo>
                    <a:pt x="23955" y="15154"/>
                    <a:pt x="24009" y="15169"/>
                    <a:pt x="24066" y="15211"/>
                  </a:cubicBezTo>
                  <a:lnTo>
                    <a:pt x="24349" y="15108"/>
                  </a:lnTo>
                  <a:cubicBezTo>
                    <a:pt x="24398" y="15059"/>
                    <a:pt x="24467" y="15041"/>
                    <a:pt x="24538" y="15041"/>
                  </a:cubicBezTo>
                  <a:cubicBezTo>
                    <a:pt x="24579" y="15041"/>
                    <a:pt x="24620" y="15047"/>
                    <a:pt x="24658" y="15057"/>
                  </a:cubicBezTo>
                  <a:cubicBezTo>
                    <a:pt x="24658" y="15057"/>
                    <a:pt x="24683" y="15082"/>
                    <a:pt x="24683" y="15108"/>
                  </a:cubicBezTo>
                  <a:cubicBezTo>
                    <a:pt x="24683" y="15134"/>
                    <a:pt x="24683" y="15160"/>
                    <a:pt x="24632" y="15185"/>
                  </a:cubicBezTo>
                  <a:lnTo>
                    <a:pt x="24632" y="15288"/>
                  </a:lnTo>
                  <a:lnTo>
                    <a:pt x="24889" y="15288"/>
                  </a:lnTo>
                  <a:cubicBezTo>
                    <a:pt x="24889" y="15093"/>
                    <a:pt x="24889" y="15046"/>
                    <a:pt x="25002" y="15046"/>
                  </a:cubicBezTo>
                  <a:cubicBezTo>
                    <a:pt x="25038" y="15046"/>
                    <a:pt x="25085" y="15050"/>
                    <a:pt x="25147" y="15057"/>
                  </a:cubicBezTo>
                  <a:cubicBezTo>
                    <a:pt x="25203" y="14926"/>
                    <a:pt x="25218" y="14890"/>
                    <a:pt x="25291" y="14890"/>
                  </a:cubicBezTo>
                  <a:cubicBezTo>
                    <a:pt x="25319" y="14890"/>
                    <a:pt x="25355" y="14895"/>
                    <a:pt x="25404" y="14902"/>
                  </a:cubicBezTo>
                  <a:cubicBezTo>
                    <a:pt x="25455" y="14851"/>
                    <a:pt x="25533" y="14799"/>
                    <a:pt x="25610" y="14799"/>
                  </a:cubicBezTo>
                  <a:lnTo>
                    <a:pt x="26125" y="14799"/>
                  </a:lnTo>
                  <a:lnTo>
                    <a:pt x="26228" y="14774"/>
                  </a:lnTo>
                  <a:cubicBezTo>
                    <a:pt x="26243" y="14713"/>
                    <a:pt x="26284" y="14688"/>
                    <a:pt x="26332" y="14688"/>
                  </a:cubicBezTo>
                  <a:cubicBezTo>
                    <a:pt x="26365" y="14688"/>
                    <a:pt x="26402" y="14701"/>
                    <a:pt x="26434" y="14722"/>
                  </a:cubicBezTo>
                  <a:cubicBezTo>
                    <a:pt x="26459" y="14683"/>
                    <a:pt x="26491" y="14664"/>
                    <a:pt x="26524" y="14664"/>
                  </a:cubicBezTo>
                  <a:cubicBezTo>
                    <a:pt x="26556" y="14664"/>
                    <a:pt x="26588" y="14683"/>
                    <a:pt x="26614" y="14722"/>
                  </a:cubicBezTo>
                  <a:cubicBezTo>
                    <a:pt x="26702" y="14766"/>
                    <a:pt x="26753" y="14792"/>
                    <a:pt x="26796" y="14792"/>
                  </a:cubicBezTo>
                  <a:cubicBezTo>
                    <a:pt x="26853" y="14792"/>
                    <a:pt x="26897" y="14747"/>
                    <a:pt x="27000" y="14645"/>
                  </a:cubicBezTo>
                  <a:lnTo>
                    <a:pt x="27077" y="14439"/>
                  </a:lnTo>
                  <a:cubicBezTo>
                    <a:pt x="27107" y="14348"/>
                    <a:pt x="27120" y="14311"/>
                    <a:pt x="27161" y="14311"/>
                  </a:cubicBezTo>
                  <a:cubicBezTo>
                    <a:pt x="27190" y="14311"/>
                    <a:pt x="27234" y="14330"/>
                    <a:pt x="27309" y="14362"/>
                  </a:cubicBezTo>
                  <a:cubicBezTo>
                    <a:pt x="27360" y="14387"/>
                    <a:pt x="27412" y="14387"/>
                    <a:pt x="27463" y="14413"/>
                  </a:cubicBezTo>
                  <a:cubicBezTo>
                    <a:pt x="27540" y="14310"/>
                    <a:pt x="27669" y="14362"/>
                    <a:pt x="27772" y="14310"/>
                  </a:cubicBezTo>
                  <a:cubicBezTo>
                    <a:pt x="27829" y="14294"/>
                    <a:pt x="27883" y="14285"/>
                    <a:pt x="27935" y="14285"/>
                  </a:cubicBezTo>
                  <a:cubicBezTo>
                    <a:pt x="28047" y="14285"/>
                    <a:pt x="28147" y="14325"/>
                    <a:pt x="28235" y="14413"/>
                  </a:cubicBezTo>
                  <a:cubicBezTo>
                    <a:pt x="28287" y="14413"/>
                    <a:pt x="28364" y="14439"/>
                    <a:pt x="28390" y="14465"/>
                  </a:cubicBezTo>
                  <a:lnTo>
                    <a:pt x="28467" y="14465"/>
                  </a:lnTo>
                  <a:cubicBezTo>
                    <a:pt x="28491" y="14429"/>
                    <a:pt x="28515" y="14410"/>
                    <a:pt x="28536" y="14410"/>
                  </a:cubicBezTo>
                  <a:cubicBezTo>
                    <a:pt x="28561" y="14410"/>
                    <a:pt x="28582" y="14435"/>
                    <a:pt x="28596" y="14490"/>
                  </a:cubicBezTo>
                  <a:lnTo>
                    <a:pt x="28596" y="14619"/>
                  </a:lnTo>
                  <a:lnTo>
                    <a:pt x="28699" y="14774"/>
                  </a:lnTo>
                  <a:lnTo>
                    <a:pt x="28776" y="14774"/>
                  </a:lnTo>
                  <a:cubicBezTo>
                    <a:pt x="28787" y="14752"/>
                    <a:pt x="28793" y="14744"/>
                    <a:pt x="28800" y="14744"/>
                  </a:cubicBezTo>
                  <a:cubicBezTo>
                    <a:pt x="28811" y="14744"/>
                    <a:pt x="28823" y="14759"/>
                    <a:pt x="28853" y="14774"/>
                  </a:cubicBezTo>
                  <a:cubicBezTo>
                    <a:pt x="29003" y="14881"/>
                    <a:pt x="29189" y="14934"/>
                    <a:pt x="29366" y="14934"/>
                  </a:cubicBezTo>
                  <a:cubicBezTo>
                    <a:pt x="29401" y="14934"/>
                    <a:pt x="29436" y="14932"/>
                    <a:pt x="29471" y="14928"/>
                  </a:cubicBezTo>
                  <a:cubicBezTo>
                    <a:pt x="29522" y="14928"/>
                    <a:pt x="29522" y="14876"/>
                    <a:pt x="29548" y="14851"/>
                  </a:cubicBezTo>
                  <a:cubicBezTo>
                    <a:pt x="29604" y="14813"/>
                    <a:pt x="29661" y="14789"/>
                    <a:pt x="29728" y="14789"/>
                  </a:cubicBezTo>
                  <a:cubicBezTo>
                    <a:pt x="29752" y="14789"/>
                    <a:pt x="29778" y="14792"/>
                    <a:pt x="29805" y="14799"/>
                  </a:cubicBezTo>
                  <a:cubicBezTo>
                    <a:pt x="29883" y="14825"/>
                    <a:pt x="29934" y="14902"/>
                    <a:pt x="30011" y="14928"/>
                  </a:cubicBezTo>
                  <a:cubicBezTo>
                    <a:pt x="30037" y="14928"/>
                    <a:pt x="30063" y="14928"/>
                    <a:pt x="30063" y="14902"/>
                  </a:cubicBezTo>
                  <a:cubicBezTo>
                    <a:pt x="30088" y="14876"/>
                    <a:pt x="30140" y="14876"/>
                    <a:pt x="30191" y="14851"/>
                  </a:cubicBezTo>
                  <a:cubicBezTo>
                    <a:pt x="30209" y="14851"/>
                    <a:pt x="30226" y="14839"/>
                    <a:pt x="30243" y="14839"/>
                  </a:cubicBezTo>
                  <a:cubicBezTo>
                    <a:pt x="30251" y="14839"/>
                    <a:pt x="30260" y="14842"/>
                    <a:pt x="30269" y="14851"/>
                  </a:cubicBezTo>
                  <a:lnTo>
                    <a:pt x="30732" y="14851"/>
                  </a:lnTo>
                  <a:lnTo>
                    <a:pt x="30732" y="14722"/>
                  </a:lnTo>
                  <a:cubicBezTo>
                    <a:pt x="30603" y="14593"/>
                    <a:pt x="30680" y="14465"/>
                    <a:pt x="30732" y="14336"/>
                  </a:cubicBezTo>
                  <a:cubicBezTo>
                    <a:pt x="30680" y="14310"/>
                    <a:pt x="30680" y="14285"/>
                    <a:pt x="30732" y="14259"/>
                  </a:cubicBezTo>
                  <a:cubicBezTo>
                    <a:pt x="30732" y="14207"/>
                    <a:pt x="30732" y="14156"/>
                    <a:pt x="30758" y="14104"/>
                  </a:cubicBezTo>
                  <a:cubicBezTo>
                    <a:pt x="30773" y="14014"/>
                    <a:pt x="30814" y="13976"/>
                    <a:pt x="30872" y="13976"/>
                  </a:cubicBezTo>
                  <a:cubicBezTo>
                    <a:pt x="30913" y="13976"/>
                    <a:pt x="30962" y="13995"/>
                    <a:pt x="31015" y="14027"/>
                  </a:cubicBezTo>
                  <a:cubicBezTo>
                    <a:pt x="31015" y="14027"/>
                    <a:pt x="31041" y="14079"/>
                    <a:pt x="31066" y="14104"/>
                  </a:cubicBezTo>
                  <a:cubicBezTo>
                    <a:pt x="31066" y="14104"/>
                    <a:pt x="31221" y="14156"/>
                    <a:pt x="31272" y="14182"/>
                  </a:cubicBezTo>
                  <a:cubicBezTo>
                    <a:pt x="31285" y="14194"/>
                    <a:pt x="31298" y="14201"/>
                    <a:pt x="31311" y="14201"/>
                  </a:cubicBezTo>
                  <a:cubicBezTo>
                    <a:pt x="31324" y="14201"/>
                    <a:pt x="31337" y="14194"/>
                    <a:pt x="31350" y="14182"/>
                  </a:cubicBezTo>
                  <a:cubicBezTo>
                    <a:pt x="31375" y="14104"/>
                    <a:pt x="31427" y="14053"/>
                    <a:pt x="31427" y="13950"/>
                  </a:cubicBezTo>
                  <a:lnTo>
                    <a:pt x="31401" y="13950"/>
                  </a:lnTo>
                  <a:cubicBezTo>
                    <a:pt x="31350" y="13950"/>
                    <a:pt x="31298" y="13924"/>
                    <a:pt x="31298" y="13873"/>
                  </a:cubicBezTo>
                  <a:lnTo>
                    <a:pt x="31195" y="13821"/>
                  </a:lnTo>
                  <a:lnTo>
                    <a:pt x="31118" y="13796"/>
                  </a:lnTo>
                  <a:cubicBezTo>
                    <a:pt x="31099" y="13833"/>
                    <a:pt x="31066" y="13850"/>
                    <a:pt x="31034" y="13850"/>
                  </a:cubicBezTo>
                  <a:cubicBezTo>
                    <a:pt x="30977" y="13850"/>
                    <a:pt x="30922" y="13800"/>
                    <a:pt x="30938" y="13718"/>
                  </a:cubicBezTo>
                  <a:cubicBezTo>
                    <a:pt x="30964" y="13641"/>
                    <a:pt x="30964" y="13538"/>
                    <a:pt x="31041" y="13487"/>
                  </a:cubicBezTo>
                  <a:cubicBezTo>
                    <a:pt x="31073" y="13455"/>
                    <a:pt x="31114" y="13433"/>
                    <a:pt x="31154" y="13433"/>
                  </a:cubicBezTo>
                  <a:cubicBezTo>
                    <a:pt x="31178" y="13433"/>
                    <a:pt x="31201" y="13441"/>
                    <a:pt x="31221" y="13461"/>
                  </a:cubicBezTo>
                  <a:cubicBezTo>
                    <a:pt x="31272" y="13461"/>
                    <a:pt x="31324" y="13487"/>
                    <a:pt x="31375" y="13487"/>
                  </a:cubicBezTo>
                  <a:cubicBezTo>
                    <a:pt x="31375" y="13461"/>
                    <a:pt x="31401" y="13435"/>
                    <a:pt x="31453" y="13435"/>
                  </a:cubicBezTo>
                  <a:cubicBezTo>
                    <a:pt x="31478" y="13461"/>
                    <a:pt x="31504" y="13512"/>
                    <a:pt x="31504" y="13564"/>
                  </a:cubicBezTo>
                  <a:cubicBezTo>
                    <a:pt x="31530" y="13538"/>
                    <a:pt x="31581" y="13512"/>
                    <a:pt x="31581" y="13461"/>
                  </a:cubicBezTo>
                  <a:cubicBezTo>
                    <a:pt x="31620" y="13422"/>
                    <a:pt x="31658" y="13403"/>
                    <a:pt x="31697" y="13403"/>
                  </a:cubicBezTo>
                  <a:cubicBezTo>
                    <a:pt x="31736" y="13403"/>
                    <a:pt x="31774" y="13422"/>
                    <a:pt x="31813" y="13461"/>
                  </a:cubicBezTo>
                  <a:cubicBezTo>
                    <a:pt x="31826" y="13474"/>
                    <a:pt x="31839" y="13480"/>
                    <a:pt x="31852" y="13480"/>
                  </a:cubicBezTo>
                  <a:cubicBezTo>
                    <a:pt x="31864" y="13480"/>
                    <a:pt x="31877" y="13474"/>
                    <a:pt x="31890" y="13461"/>
                  </a:cubicBezTo>
                  <a:cubicBezTo>
                    <a:pt x="31942" y="13461"/>
                    <a:pt x="32019" y="13487"/>
                    <a:pt x="32045" y="13538"/>
                  </a:cubicBezTo>
                  <a:cubicBezTo>
                    <a:pt x="32070" y="13538"/>
                    <a:pt x="32099" y="13535"/>
                    <a:pt x="32128" y="13535"/>
                  </a:cubicBezTo>
                  <a:cubicBezTo>
                    <a:pt x="32185" y="13535"/>
                    <a:pt x="32242" y="13547"/>
                    <a:pt x="32276" y="13615"/>
                  </a:cubicBezTo>
                  <a:cubicBezTo>
                    <a:pt x="32225" y="13684"/>
                    <a:pt x="32150" y="13695"/>
                    <a:pt x="32076" y="13695"/>
                  </a:cubicBezTo>
                  <a:cubicBezTo>
                    <a:pt x="32039" y="13695"/>
                    <a:pt x="32002" y="13693"/>
                    <a:pt x="31967" y="13693"/>
                  </a:cubicBezTo>
                  <a:cubicBezTo>
                    <a:pt x="31942" y="13821"/>
                    <a:pt x="31916" y="13976"/>
                    <a:pt x="31761" y="14001"/>
                  </a:cubicBezTo>
                  <a:cubicBezTo>
                    <a:pt x="31710" y="14001"/>
                    <a:pt x="31710" y="14027"/>
                    <a:pt x="31761" y="14053"/>
                  </a:cubicBezTo>
                  <a:cubicBezTo>
                    <a:pt x="31761" y="14079"/>
                    <a:pt x="31787" y="14079"/>
                    <a:pt x="31813" y="14079"/>
                  </a:cubicBezTo>
                  <a:lnTo>
                    <a:pt x="32302" y="14079"/>
                  </a:lnTo>
                  <a:cubicBezTo>
                    <a:pt x="32482" y="14130"/>
                    <a:pt x="32662" y="14207"/>
                    <a:pt x="32842" y="14310"/>
                  </a:cubicBezTo>
                  <a:cubicBezTo>
                    <a:pt x="32963" y="14242"/>
                    <a:pt x="33060" y="14196"/>
                    <a:pt x="33149" y="14196"/>
                  </a:cubicBezTo>
                  <a:cubicBezTo>
                    <a:pt x="33194" y="14196"/>
                    <a:pt x="33237" y="14207"/>
                    <a:pt x="33280" y="14233"/>
                  </a:cubicBezTo>
                  <a:cubicBezTo>
                    <a:pt x="33331" y="14285"/>
                    <a:pt x="33254" y="14387"/>
                    <a:pt x="33229" y="14465"/>
                  </a:cubicBezTo>
                  <a:lnTo>
                    <a:pt x="33383" y="14465"/>
                  </a:lnTo>
                  <a:cubicBezTo>
                    <a:pt x="33460" y="14387"/>
                    <a:pt x="33512" y="14336"/>
                    <a:pt x="33589" y="14285"/>
                  </a:cubicBezTo>
                  <a:cubicBezTo>
                    <a:pt x="33634" y="14239"/>
                    <a:pt x="33689" y="14219"/>
                    <a:pt x="33745" y="14219"/>
                  </a:cubicBezTo>
                  <a:cubicBezTo>
                    <a:pt x="33817" y="14219"/>
                    <a:pt x="33891" y="14252"/>
                    <a:pt x="33949" y="14310"/>
                  </a:cubicBezTo>
                  <a:lnTo>
                    <a:pt x="33949" y="14387"/>
                  </a:lnTo>
                  <a:cubicBezTo>
                    <a:pt x="33971" y="14392"/>
                    <a:pt x="33991" y="14393"/>
                    <a:pt x="34012" y="14393"/>
                  </a:cubicBezTo>
                  <a:cubicBezTo>
                    <a:pt x="34053" y="14393"/>
                    <a:pt x="34092" y="14387"/>
                    <a:pt x="34133" y="14387"/>
                  </a:cubicBezTo>
                  <a:cubicBezTo>
                    <a:pt x="34194" y="14387"/>
                    <a:pt x="34258" y="14400"/>
                    <a:pt x="34335" y="14465"/>
                  </a:cubicBezTo>
                  <a:cubicBezTo>
                    <a:pt x="34344" y="14473"/>
                    <a:pt x="34355" y="14476"/>
                    <a:pt x="34369" y="14476"/>
                  </a:cubicBezTo>
                  <a:cubicBezTo>
                    <a:pt x="34395" y="14476"/>
                    <a:pt x="34430" y="14465"/>
                    <a:pt x="34464" y="14465"/>
                  </a:cubicBezTo>
                  <a:cubicBezTo>
                    <a:pt x="34562" y="14484"/>
                    <a:pt x="34645" y="14533"/>
                    <a:pt x="34747" y="14533"/>
                  </a:cubicBezTo>
                  <a:cubicBezTo>
                    <a:pt x="34779" y="14533"/>
                    <a:pt x="34813" y="14529"/>
                    <a:pt x="34850" y="14516"/>
                  </a:cubicBezTo>
                  <a:cubicBezTo>
                    <a:pt x="34893" y="14506"/>
                    <a:pt x="34935" y="14499"/>
                    <a:pt x="34978" y="14499"/>
                  </a:cubicBezTo>
                  <a:cubicBezTo>
                    <a:pt x="35038" y="14499"/>
                    <a:pt x="35099" y="14512"/>
                    <a:pt x="35159" y="14542"/>
                  </a:cubicBezTo>
                  <a:cubicBezTo>
                    <a:pt x="35288" y="14593"/>
                    <a:pt x="35468" y="14671"/>
                    <a:pt x="35571" y="14722"/>
                  </a:cubicBezTo>
                  <a:cubicBezTo>
                    <a:pt x="35629" y="14757"/>
                    <a:pt x="35661" y="14771"/>
                    <a:pt x="35678" y="14771"/>
                  </a:cubicBezTo>
                  <a:cubicBezTo>
                    <a:pt x="35699" y="14771"/>
                    <a:pt x="35699" y="14750"/>
                    <a:pt x="35699" y="14722"/>
                  </a:cubicBezTo>
                  <a:cubicBezTo>
                    <a:pt x="35699" y="14696"/>
                    <a:pt x="35802" y="14645"/>
                    <a:pt x="35751" y="14542"/>
                  </a:cubicBezTo>
                  <a:cubicBezTo>
                    <a:pt x="35725" y="14439"/>
                    <a:pt x="35802" y="14336"/>
                    <a:pt x="35880" y="14285"/>
                  </a:cubicBezTo>
                  <a:lnTo>
                    <a:pt x="36034" y="14285"/>
                  </a:lnTo>
                  <a:cubicBezTo>
                    <a:pt x="36034" y="14259"/>
                    <a:pt x="36034" y="14207"/>
                    <a:pt x="36034" y="14182"/>
                  </a:cubicBezTo>
                  <a:cubicBezTo>
                    <a:pt x="36091" y="14068"/>
                    <a:pt x="36171" y="14010"/>
                    <a:pt x="36248" y="14010"/>
                  </a:cubicBezTo>
                  <a:cubicBezTo>
                    <a:pt x="36312" y="14010"/>
                    <a:pt x="36374" y="14049"/>
                    <a:pt x="36420" y="14130"/>
                  </a:cubicBezTo>
                  <a:cubicBezTo>
                    <a:pt x="36446" y="14182"/>
                    <a:pt x="36472" y="14233"/>
                    <a:pt x="36497" y="14285"/>
                  </a:cubicBezTo>
                  <a:lnTo>
                    <a:pt x="36575" y="14362"/>
                  </a:lnTo>
                  <a:lnTo>
                    <a:pt x="36806" y="14362"/>
                  </a:lnTo>
                  <a:cubicBezTo>
                    <a:pt x="36806" y="14285"/>
                    <a:pt x="36832" y="14207"/>
                    <a:pt x="36806" y="14156"/>
                  </a:cubicBezTo>
                  <a:cubicBezTo>
                    <a:pt x="36780" y="14079"/>
                    <a:pt x="36755" y="14053"/>
                    <a:pt x="36729" y="14001"/>
                  </a:cubicBezTo>
                  <a:cubicBezTo>
                    <a:pt x="36703" y="13950"/>
                    <a:pt x="36703" y="13924"/>
                    <a:pt x="36652" y="13898"/>
                  </a:cubicBezTo>
                  <a:lnTo>
                    <a:pt x="36549" y="13898"/>
                  </a:lnTo>
                  <a:cubicBezTo>
                    <a:pt x="36523" y="13898"/>
                    <a:pt x="36497" y="13821"/>
                    <a:pt x="36575" y="13770"/>
                  </a:cubicBezTo>
                  <a:cubicBezTo>
                    <a:pt x="36626" y="13744"/>
                    <a:pt x="36678" y="13718"/>
                    <a:pt x="36755" y="13693"/>
                  </a:cubicBezTo>
                  <a:cubicBezTo>
                    <a:pt x="36769" y="13651"/>
                    <a:pt x="36797" y="13625"/>
                    <a:pt x="36825" y="13625"/>
                  </a:cubicBezTo>
                  <a:cubicBezTo>
                    <a:pt x="36848" y="13625"/>
                    <a:pt x="36871" y="13645"/>
                    <a:pt x="36883" y="13693"/>
                  </a:cubicBezTo>
                  <a:cubicBezTo>
                    <a:pt x="36909" y="13796"/>
                    <a:pt x="36986" y="13847"/>
                    <a:pt x="37089" y="13847"/>
                  </a:cubicBezTo>
                  <a:cubicBezTo>
                    <a:pt x="37141" y="13847"/>
                    <a:pt x="37192" y="13898"/>
                    <a:pt x="37192" y="13950"/>
                  </a:cubicBezTo>
                  <a:cubicBezTo>
                    <a:pt x="37192" y="13976"/>
                    <a:pt x="37192" y="14027"/>
                    <a:pt x="37192" y="14079"/>
                  </a:cubicBezTo>
                  <a:cubicBezTo>
                    <a:pt x="37231" y="14040"/>
                    <a:pt x="37282" y="14021"/>
                    <a:pt x="37334" y="14021"/>
                  </a:cubicBezTo>
                  <a:cubicBezTo>
                    <a:pt x="37385" y="14021"/>
                    <a:pt x="37437" y="14040"/>
                    <a:pt x="37475" y="14079"/>
                  </a:cubicBezTo>
                  <a:cubicBezTo>
                    <a:pt x="37578" y="14156"/>
                    <a:pt x="37656" y="14259"/>
                    <a:pt x="37681" y="14387"/>
                  </a:cubicBezTo>
                  <a:cubicBezTo>
                    <a:pt x="37681" y="14387"/>
                    <a:pt x="37693" y="14399"/>
                    <a:pt x="37708" y="14399"/>
                  </a:cubicBezTo>
                  <a:cubicBezTo>
                    <a:pt x="37716" y="14399"/>
                    <a:pt x="37724" y="14396"/>
                    <a:pt x="37733" y="14387"/>
                  </a:cubicBezTo>
                  <a:cubicBezTo>
                    <a:pt x="37767" y="14387"/>
                    <a:pt x="37801" y="14376"/>
                    <a:pt x="37836" y="14376"/>
                  </a:cubicBezTo>
                  <a:cubicBezTo>
                    <a:pt x="37853" y="14376"/>
                    <a:pt x="37870" y="14379"/>
                    <a:pt x="37887" y="14387"/>
                  </a:cubicBezTo>
                  <a:cubicBezTo>
                    <a:pt x="37887" y="14343"/>
                    <a:pt x="37926" y="14279"/>
                    <a:pt x="37969" y="14279"/>
                  </a:cubicBezTo>
                  <a:cubicBezTo>
                    <a:pt x="37976" y="14279"/>
                    <a:pt x="37983" y="14281"/>
                    <a:pt x="37990" y="14285"/>
                  </a:cubicBezTo>
                  <a:cubicBezTo>
                    <a:pt x="38145" y="14342"/>
                    <a:pt x="38314" y="14371"/>
                    <a:pt x="38475" y="14371"/>
                  </a:cubicBezTo>
                  <a:cubicBezTo>
                    <a:pt x="38529" y="14371"/>
                    <a:pt x="38582" y="14368"/>
                    <a:pt x="38634" y="14362"/>
                  </a:cubicBezTo>
                  <a:lnTo>
                    <a:pt x="38762" y="14362"/>
                  </a:lnTo>
                  <a:cubicBezTo>
                    <a:pt x="38783" y="14362"/>
                    <a:pt x="38787" y="14329"/>
                    <a:pt x="38801" y="14329"/>
                  </a:cubicBezTo>
                  <a:cubicBezTo>
                    <a:pt x="38805" y="14329"/>
                    <a:pt x="38809" y="14331"/>
                    <a:pt x="38814" y="14336"/>
                  </a:cubicBezTo>
                  <a:cubicBezTo>
                    <a:pt x="38943" y="14362"/>
                    <a:pt x="39123" y="14336"/>
                    <a:pt x="39226" y="14439"/>
                  </a:cubicBezTo>
                  <a:lnTo>
                    <a:pt x="39251" y="14465"/>
                  </a:lnTo>
                  <a:cubicBezTo>
                    <a:pt x="39329" y="14516"/>
                    <a:pt x="39354" y="14645"/>
                    <a:pt x="39457" y="14645"/>
                  </a:cubicBezTo>
                  <a:cubicBezTo>
                    <a:pt x="39560" y="14645"/>
                    <a:pt x="39509" y="14490"/>
                    <a:pt x="39560" y="14439"/>
                  </a:cubicBezTo>
                  <a:cubicBezTo>
                    <a:pt x="39560" y="14439"/>
                    <a:pt x="39586" y="14413"/>
                    <a:pt x="39586" y="14413"/>
                  </a:cubicBezTo>
                  <a:cubicBezTo>
                    <a:pt x="39600" y="14406"/>
                    <a:pt x="39614" y="14403"/>
                    <a:pt x="39626" y="14403"/>
                  </a:cubicBezTo>
                  <a:cubicBezTo>
                    <a:pt x="39661" y="14403"/>
                    <a:pt x="39689" y="14427"/>
                    <a:pt x="39689" y="14465"/>
                  </a:cubicBezTo>
                  <a:cubicBezTo>
                    <a:pt x="39740" y="14465"/>
                    <a:pt x="39798" y="14452"/>
                    <a:pt x="39853" y="14452"/>
                  </a:cubicBezTo>
                  <a:cubicBezTo>
                    <a:pt x="39908" y="14452"/>
                    <a:pt x="39959" y="14465"/>
                    <a:pt x="39998" y="14516"/>
                  </a:cubicBezTo>
                  <a:cubicBezTo>
                    <a:pt x="40075" y="14516"/>
                    <a:pt x="40126" y="14465"/>
                    <a:pt x="40178" y="14413"/>
                  </a:cubicBezTo>
                  <a:cubicBezTo>
                    <a:pt x="40198" y="14394"/>
                    <a:pt x="40217" y="14385"/>
                    <a:pt x="40237" y="14385"/>
                  </a:cubicBezTo>
                  <a:cubicBezTo>
                    <a:pt x="40269" y="14385"/>
                    <a:pt x="40301" y="14407"/>
                    <a:pt x="40332" y="14439"/>
                  </a:cubicBezTo>
                  <a:lnTo>
                    <a:pt x="40384" y="14490"/>
                  </a:lnTo>
                  <a:cubicBezTo>
                    <a:pt x="40458" y="14565"/>
                    <a:pt x="40520" y="14603"/>
                    <a:pt x="40577" y="14603"/>
                  </a:cubicBezTo>
                  <a:cubicBezTo>
                    <a:pt x="40637" y="14603"/>
                    <a:pt x="40691" y="14558"/>
                    <a:pt x="40744" y="14465"/>
                  </a:cubicBezTo>
                  <a:cubicBezTo>
                    <a:pt x="40744" y="14413"/>
                    <a:pt x="40770" y="14387"/>
                    <a:pt x="40796" y="14336"/>
                  </a:cubicBezTo>
                  <a:cubicBezTo>
                    <a:pt x="40822" y="14242"/>
                    <a:pt x="40898" y="14197"/>
                    <a:pt x="40975" y="14197"/>
                  </a:cubicBezTo>
                  <a:cubicBezTo>
                    <a:pt x="41046" y="14197"/>
                    <a:pt x="41119" y="14236"/>
                    <a:pt x="41156" y="14310"/>
                  </a:cubicBezTo>
                  <a:cubicBezTo>
                    <a:pt x="41186" y="14348"/>
                    <a:pt x="41210" y="14361"/>
                    <a:pt x="41229" y="14361"/>
                  </a:cubicBezTo>
                  <a:cubicBezTo>
                    <a:pt x="41276" y="14361"/>
                    <a:pt x="41300" y="14285"/>
                    <a:pt x="41336" y="14285"/>
                  </a:cubicBezTo>
                  <a:cubicBezTo>
                    <a:pt x="41336" y="14259"/>
                    <a:pt x="41388" y="14233"/>
                    <a:pt x="41413" y="14233"/>
                  </a:cubicBezTo>
                  <a:cubicBezTo>
                    <a:pt x="41465" y="14130"/>
                    <a:pt x="41568" y="14130"/>
                    <a:pt x="41645" y="14130"/>
                  </a:cubicBezTo>
                  <a:cubicBezTo>
                    <a:pt x="41748" y="14156"/>
                    <a:pt x="41851" y="14207"/>
                    <a:pt x="41954" y="14233"/>
                  </a:cubicBezTo>
                  <a:cubicBezTo>
                    <a:pt x="41954" y="14182"/>
                    <a:pt x="42005" y="14156"/>
                    <a:pt x="42057" y="14156"/>
                  </a:cubicBezTo>
                  <a:cubicBezTo>
                    <a:pt x="42057" y="14104"/>
                    <a:pt x="42108" y="14053"/>
                    <a:pt x="42186" y="14053"/>
                  </a:cubicBezTo>
                  <a:cubicBezTo>
                    <a:pt x="42237" y="14053"/>
                    <a:pt x="42314" y="14027"/>
                    <a:pt x="42340" y="13976"/>
                  </a:cubicBezTo>
                  <a:cubicBezTo>
                    <a:pt x="42237" y="13847"/>
                    <a:pt x="42237" y="13641"/>
                    <a:pt x="42340" y="13512"/>
                  </a:cubicBezTo>
                  <a:cubicBezTo>
                    <a:pt x="42353" y="13487"/>
                    <a:pt x="42366" y="13474"/>
                    <a:pt x="42379" y="13474"/>
                  </a:cubicBezTo>
                  <a:cubicBezTo>
                    <a:pt x="42391" y="13474"/>
                    <a:pt x="42404" y="13487"/>
                    <a:pt x="42417" y="13512"/>
                  </a:cubicBezTo>
                  <a:cubicBezTo>
                    <a:pt x="42520" y="13590"/>
                    <a:pt x="42494" y="13718"/>
                    <a:pt x="42494" y="13821"/>
                  </a:cubicBezTo>
                  <a:cubicBezTo>
                    <a:pt x="42597" y="13821"/>
                    <a:pt x="42700" y="13898"/>
                    <a:pt x="42726" y="13976"/>
                  </a:cubicBezTo>
                  <a:cubicBezTo>
                    <a:pt x="42906" y="14104"/>
                    <a:pt x="43035" y="14285"/>
                    <a:pt x="43241" y="14362"/>
                  </a:cubicBezTo>
                  <a:cubicBezTo>
                    <a:pt x="43267" y="14362"/>
                    <a:pt x="43267" y="14413"/>
                    <a:pt x="43267" y="14465"/>
                  </a:cubicBezTo>
                  <a:lnTo>
                    <a:pt x="43344" y="14542"/>
                  </a:lnTo>
                  <a:cubicBezTo>
                    <a:pt x="43370" y="14568"/>
                    <a:pt x="43395" y="14593"/>
                    <a:pt x="43421" y="14619"/>
                  </a:cubicBezTo>
                  <a:cubicBezTo>
                    <a:pt x="43465" y="14619"/>
                    <a:pt x="43509" y="14636"/>
                    <a:pt x="43549" y="14636"/>
                  </a:cubicBezTo>
                  <a:cubicBezTo>
                    <a:pt x="43578" y="14636"/>
                    <a:pt x="43605" y="14626"/>
                    <a:pt x="43627" y="14593"/>
                  </a:cubicBezTo>
                  <a:cubicBezTo>
                    <a:pt x="43653" y="14568"/>
                    <a:pt x="43678" y="14542"/>
                    <a:pt x="43704" y="14516"/>
                  </a:cubicBezTo>
                  <a:cubicBezTo>
                    <a:pt x="43717" y="14503"/>
                    <a:pt x="43730" y="14497"/>
                    <a:pt x="43740" y="14497"/>
                  </a:cubicBezTo>
                  <a:cubicBezTo>
                    <a:pt x="43749" y="14497"/>
                    <a:pt x="43756" y="14503"/>
                    <a:pt x="43756" y="14516"/>
                  </a:cubicBezTo>
                  <a:cubicBezTo>
                    <a:pt x="43781" y="14516"/>
                    <a:pt x="43807" y="14542"/>
                    <a:pt x="43807" y="14568"/>
                  </a:cubicBezTo>
                  <a:lnTo>
                    <a:pt x="43807" y="14722"/>
                  </a:lnTo>
                  <a:cubicBezTo>
                    <a:pt x="43807" y="14902"/>
                    <a:pt x="43704" y="15057"/>
                    <a:pt x="43730" y="15237"/>
                  </a:cubicBezTo>
                  <a:cubicBezTo>
                    <a:pt x="43910" y="15263"/>
                    <a:pt x="43910" y="15263"/>
                    <a:pt x="43962" y="15468"/>
                  </a:cubicBezTo>
                  <a:cubicBezTo>
                    <a:pt x="44013" y="15443"/>
                    <a:pt x="44039" y="15391"/>
                    <a:pt x="44039" y="15340"/>
                  </a:cubicBezTo>
                  <a:cubicBezTo>
                    <a:pt x="44060" y="15276"/>
                    <a:pt x="44116" y="15230"/>
                    <a:pt x="44178" y="15230"/>
                  </a:cubicBezTo>
                  <a:cubicBezTo>
                    <a:pt x="44192" y="15230"/>
                    <a:pt x="44205" y="15232"/>
                    <a:pt x="44219" y="15237"/>
                  </a:cubicBezTo>
                  <a:lnTo>
                    <a:pt x="44219" y="15211"/>
                  </a:lnTo>
                  <a:lnTo>
                    <a:pt x="44219" y="15185"/>
                  </a:lnTo>
                  <a:lnTo>
                    <a:pt x="44116" y="14516"/>
                  </a:lnTo>
                  <a:cubicBezTo>
                    <a:pt x="44064" y="14465"/>
                    <a:pt x="44064" y="14336"/>
                    <a:pt x="44039" y="14285"/>
                  </a:cubicBezTo>
                  <a:cubicBezTo>
                    <a:pt x="43987" y="14156"/>
                    <a:pt x="43987" y="14027"/>
                    <a:pt x="44039" y="13898"/>
                  </a:cubicBezTo>
                  <a:cubicBezTo>
                    <a:pt x="44064" y="13821"/>
                    <a:pt x="44039" y="13718"/>
                    <a:pt x="44142" y="13718"/>
                  </a:cubicBezTo>
                  <a:cubicBezTo>
                    <a:pt x="44270" y="13718"/>
                    <a:pt x="44219" y="13847"/>
                    <a:pt x="44219" y="13924"/>
                  </a:cubicBezTo>
                  <a:cubicBezTo>
                    <a:pt x="44219" y="13976"/>
                    <a:pt x="44219" y="14001"/>
                    <a:pt x="44219" y="14053"/>
                  </a:cubicBezTo>
                  <a:cubicBezTo>
                    <a:pt x="44270" y="14079"/>
                    <a:pt x="44296" y="14104"/>
                    <a:pt x="44296" y="14156"/>
                  </a:cubicBezTo>
                  <a:cubicBezTo>
                    <a:pt x="44270" y="14182"/>
                    <a:pt x="44296" y="14182"/>
                    <a:pt x="44296" y="14207"/>
                  </a:cubicBezTo>
                  <a:cubicBezTo>
                    <a:pt x="44399" y="14285"/>
                    <a:pt x="44373" y="14413"/>
                    <a:pt x="44373" y="14516"/>
                  </a:cubicBezTo>
                  <a:cubicBezTo>
                    <a:pt x="44373" y="14542"/>
                    <a:pt x="44373" y="14568"/>
                    <a:pt x="44373" y="14593"/>
                  </a:cubicBezTo>
                  <a:cubicBezTo>
                    <a:pt x="44425" y="14645"/>
                    <a:pt x="44451" y="14722"/>
                    <a:pt x="44451" y="14774"/>
                  </a:cubicBezTo>
                  <a:lnTo>
                    <a:pt x="44451" y="15237"/>
                  </a:lnTo>
                  <a:cubicBezTo>
                    <a:pt x="44554" y="15340"/>
                    <a:pt x="44554" y="15340"/>
                    <a:pt x="44451" y="15468"/>
                  </a:cubicBezTo>
                  <a:cubicBezTo>
                    <a:pt x="44476" y="15546"/>
                    <a:pt x="44528" y="15597"/>
                    <a:pt x="44605" y="15623"/>
                  </a:cubicBezTo>
                  <a:cubicBezTo>
                    <a:pt x="44605" y="15597"/>
                    <a:pt x="44605" y="15520"/>
                    <a:pt x="44631" y="15520"/>
                  </a:cubicBezTo>
                  <a:cubicBezTo>
                    <a:pt x="44837" y="15443"/>
                    <a:pt x="45043" y="15391"/>
                    <a:pt x="45248" y="15340"/>
                  </a:cubicBezTo>
                  <a:cubicBezTo>
                    <a:pt x="45248" y="15340"/>
                    <a:pt x="45274" y="15391"/>
                    <a:pt x="45300" y="15391"/>
                  </a:cubicBezTo>
                  <a:cubicBezTo>
                    <a:pt x="45403" y="15391"/>
                    <a:pt x="45480" y="15288"/>
                    <a:pt x="45454" y="15185"/>
                  </a:cubicBezTo>
                  <a:cubicBezTo>
                    <a:pt x="45454" y="15134"/>
                    <a:pt x="45429" y="15057"/>
                    <a:pt x="45454" y="15005"/>
                  </a:cubicBezTo>
                  <a:cubicBezTo>
                    <a:pt x="45506" y="14928"/>
                    <a:pt x="45557" y="14876"/>
                    <a:pt x="45635" y="14825"/>
                  </a:cubicBezTo>
                  <a:cubicBezTo>
                    <a:pt x="45712" y="14799"/>
                    <a:pt x="45840" y="14851"/>
                    <a:pt x="45866" y="14748"/>
                  </a:cubicBezTo>
                  <a:cubicBezTo>
                    <a:pt x="45866" y="14722"/>
                    <a:pt x="45866" y="14696"/>
                    <a:pt x="45866" y="14671"/>
                  </a:cubicBezTo>
                  <a:cubicBezTo>
                    <a:pt x="45763" y="14568"/>
                    <a:pt x="45763" y="14542"/>
                    <a:pt x="45866" y="14439"/>
                  </a:cubicBezTo>
                  <a:cubicBezTo>
                    <a:pt x="45892" y="14387"/>
                    <a:pt x="45866" y="14310"/>
                    <a:pt x="45969" y="14310"/>
                  </a:cubicBezTo>
                  <a:cubicBezTo>
                    <a:pt x="46046" y="14310"/>
                    <a:pt x="46046" y="14387"/>
                    <a:pt x="46046" y="14516"/>
                  </a:cubicBezTo>
                  <a:cubicBezTo>
                    <a:pt x="46021" y="14593"/>
                    <a:pt x="46046" y="14671"/>
                    <a:pt x="46072" y="14748"/>
                  </a:cubicBezTo>
                  <a:cubicBezTo>
                    <a:pt x="46072" y="14799"/>
                    <a:pt x="46124" y="14825"/>
                    <a:pt x="46149" y="14825"/>
                  </a:cubicBezTo>
                  <a:cubicBezTo>
                    <a:pt x="46175" y="14838"/>
                    <a:pt x="46207" y="14844"/>
                    <a:pt x="46239" y="14844"/>
                  </a:cubicBezTo>
                  <a:cubicBezTo>
                    <a:pt x="46272" y="14844"/>
                    <a:pt x="46304" y="14838"/>
                    <a:pt x="46329" y="14825"/>
                  </a:cubicBezTo>
                  <a:cubicBezTo>
                    <a:pt x="46377" y="14801"/>
                    <a:pt x="46315" y="14668"/>
                    <a:pt x="46386" y="14668"/>
                  </a:cubicBezTo>
                  <a:cubicBezTo>
                    <a:pt x="46392" y="14668"/>
                    <a:pt x="46399" y="14669"/>
                    <a:pt x="46407" y="14671"/>
                  </a:cubicBezTo>
                  <a:cubicBezTo>
                    <a:pt x="46484" y="14671"/>
                    <a:pt x="46587" y="14799"/>
                    <a:pt x="46664" y="14876"/>
                  </a:cubicBezTo>
                  <a:cubicBezTo>
                    <a:pt x="46716" y="14902"/>
                    <a:pt x="46690" y="14954"/>
                    <a:pt x="46716" y="15005"/>
                  </a:cubicBezTo>
                  <a:cubicBezTo>
                    <a:pt x="46716" y="15043"/>
                    <a:pt x="46729" y="15067"/>
                    <a:pt x="46737" y="15067"/>
                  </a:cubicBezTo>
                  <a:cubicBezTo>
                    <a:pt x="46739" y="15067"/>
                    <a:pt x="46741" y="15064"/>
                    <a:pt x="46741" y="15057"/>
                  </a:cubicBezTo>
                  <a:cubicBezTo>
                    <a:pt x="46793" y="14954"/>
                    <a:pt x="46819" y="14876"/>
                    <a:pt x="46793" y="14774"/>
                  </a:cubicBezTo>
                  <a:cubicBezTo>
                    <a:pt x="46690" y="14696"/>
                    <a:pt x="46741" y="14568"/>
                    <a:pt x="46716" y="14439"/>
                  </a:cubicBezTo>
                  <a:cubicBezTo>
                    <a:pt x="46664" y="14439"/>
                    <a:pt x="46587" y="14439"/>
                    <a:pt x="46561" y="14362"/>
                  </a:cubicBezTo>
                  <a:cubicBezTo>
                    <a:pt x="46547" y="14369"/>
                    <a:pt x="46532" y="14372"/>
                    <a:pt x="46516" y="14372"/>
                  </a:cubicBezTo>
                  <a:cubicBezTo>
                    <a:pt x="46472" y="14372"/>
                    <a:pt x="46426" y="14348"/>
                    <a:pt x="46407" y="14310"/>
                  </a:cubicBezTo>
                  <a:cubicBezTo>
                    <a:pt x="46394" y="14297"/>
                    <a:pt x="46381" y="14291"/>
                    <a:pt x="46371" y="14291"/>
                  </a:cubicBezTo>
                  <a:cubicBezTo>
                    <a:pt x="46362" y="14291"/>
                    <a:pt x="46355" y="14297"/>
                    <a:pt x="46355" y="14310"/>
                  </a:cubicBezTo>
                  <a:cubicBezTo>
                    <a:pt x="46304" y="14310"/>
                    <a:pt x="46278" y="14259"/>
                    <a:pt x="46252" y="14207"/>
                  </a:cubicBezTo>
                  <a:lnTo>
                    <a:pt x="46124" y="14207"/>
                  </a:lnTo>
                  <a:cubicBezTo>
                    <a:pt x="46072" y="14207"/>
                    <a:pt x="46046" y="14182"/>
                    <a:pt x="46021" y="14130"/>
                  </a:cubicBezTo>
                  <a:cubicBezTo>
                    <a:pt x="45918" y="14104"/>
                    <a:pt x="45943" y="14001"/>
                    <a:pt x="45918" y="13924"/>
                  </a:cubicBezTo>
                  <a:cubicBezTo>
                    <a:pt x="45918" y="13821"/>
                    <a:pt x="45815" y="13796"/>
                    <a:pt x="45866" y="13744"/>
                  </a:cubicBezTo>
                  <a:cubicBezTo>
                    <a:pt x="45873" y="13738"/>
                    <a:pt x="45887" y="13734"/>
                    <a:pt x="45906" y="13734"/>
                  </a:cubicBezTo>
                  <a:cubicBezTo>
                    <a:pt x="45963" y="13734"/>
                    <a:pt x="46059" y="13763"/>
                    <a:pt x="46098" y="13821"/>
                  </a:cubicBezTo>
                  <a:cubicBezTo>
                    <a:pt x="46149" y="13898"/>
                    <a:pt x="46329" y="13873"/>
                    <a:pt x="46407" y="14001"/>
                  </a:cubicBezTo>
                  <a:lnTo>
                    <a:pt x="46484" y="14053"/>
                  </a:lnTo>
                  <a:lnTo>
                    <a:pt x="46510" y="14053"/>
                  </a:lnTo>
                  <a:lnTo>
                    <a:pt x="46561" y="14130"/>
                  </a:lnTo>
                  <a:lnTo>
                    <a:pt x="46587" y="14130"/>
                  </a:lnTo>
                  <a:lnTo>
                    <a:pt x="46638" y="14182"/>
                  </a:lnTo>
                  <a:lnTo>
                    <a:pt x="46664" y="14207"/>
                  </a:lnTo>
                  <a:cubicBezTo>
                    <a:pt x="46716" y="14207"/>
                    <a:pt x="46767" y="14233"/>
                    <a:pt x="46793" y="14285"/>
                  </a:cubicBezTo>
                  <a:cubicBezTo>
                    <a:pt x="46816" y="14279"/>
                    <a:pt x="46840" y="14276"/>
                    <a:pt x="46865" y="14276"/>
                  </a:cubicBezTo>
                  <a:cubicBezTo>
                    <a:pt x="46948" y="14276"/>
                    <a:pt x="47030" y="14313"/>
                    <a:pt x="47050" y="14413"/>
                  </a:cubicBezTo>
                  <a:cubicBezTo>
                    <a:pt x="47179" y="14413"/>
                    <a:pt x="47179" y="14490"/>
                    <a:pt x="47282" y="14542"/>
                  </a:cubicBezTo>
                  <a:cubicBezTo>
                    <a:pt x="47302" y="14542"/>
                    <a:pt x="47323" y="14575"/>
                    <a:pt x="47344" y="14575"/>
                  </a:cubicBezTo>
                  <a:cubicBezTo>
                    <a:pt x="47349" y="14575"/>
                    <a:pt x="47354" y="14573"/>
                    <a:pt x="47359" y="14568"/>
                  </a:cubicBezTo>
                  <a:cubicBezTo>
                    <a:pt x="47359" y="14568"/>
                    <a:pt x="47359" y="14490"/>
                    <a:pt x="47308" y="14465"/>
                  </a:cubicBezTo>
                  <a:cubicBezTo>
                    <a:pt x="47256" y="14362"/>
                    <a:pt x="47308" y="14285"/>
                    <a:pt x="47411" y="14259"/>
                  </a:cubicBezTo>
                  <a:cubicBezTo>
                    <a:pt x="47462" y="14259"/>
                    <a:pt x="47488" y="14233"/>
                    <a:pt x="47513" y="14207"/>
                  </a:cubicBezTo>
                  <a:lnTo>
                    <a:pt x="47436" y="14104"/>
                  </a:lnTo>
                  <a:cubicBezTo>
                    <a:pt x="47411" y="14104"/>
                    <a:pt x="47385" y="14079"/>
                    <a:pt x="47359" y="14053"/>
                  </a:cubicBezTo>
                  <a:cubicBezTo>
                    <a:pt x="47333" y="14027"/>
                    <a:pt x="47308" y="14027"/>
                    <a:pt x="47282" y="14027"/>
                  </a:cubicBezTo>
                  <a:cubicBezTo>
                    <a:pt x="47268" y="14032"/>
                    <a:pt x="47254" y="14034"/>
                    <a:pt x="47242" y="14034"/>
                  </a:cubicBezTo>
                  <a:cubicBezTo>
                    <a:pt x="47187" y="14034"/>
                    <a:pt x="47148" y="13992"/>
                    <a:pt x="47127" y="13950"/>
                  </a:cubicBezTo>
                  <a:cubicBezTo>
                    <a:pt x="47102" y="13847"/>
                    <a:pt x="47102" y="13744"/>
                    <a:pt x="47179" y="13667"/>
                  </a:cubicBezTo>
                  <a:cubicBezTo>
                    <a:pt x="47179" y="13641"/>
                    <a:pt x="47205" y="13615"/>
                    <a:pt x="47230" y="13615"/>
                  </a:cubicBezTo>
                  <a:cubicBezTo>
                    <a:pt x="47333" y="13615"/>
                    <a:pt x="47436" y="13667"/>
                    <a:pt x="47488" y="13744"/>
                  </a:cubicBezTo>
                  <a:cubicBezTo>
                    <a:pt x="47488" y="13744"/>
                    <a:pt x="47539" y="13770"/>
                    <a:pt x="47539" y="13796"/>
                  </a:cubicBezTo>
                  <a:cubicBezTo>
                    <a:pt x="47565" y="13796"/>
                    <a:pt x="47539" y="13821"/>
                    <a:pt x="47539" y="13821"/>
                  </a:cubicBezTo>
                  <a:cubicBezTo>
                    <a:pt x="47539" y="13847"/>
                    <a:pt x="47616" y="13873"/>
                    <a:pt x="47642" y="13898"/>
                  </a:cubicBezTo>
                  <a:cubicBezTo>
                    <a:pt x="47642" y="13924"/>
                    <a:pt x="47642" y="13976"/>
                    <a:pt x="47694" y="13976"/>
                  </a:cubicBezTo>
                  <a:cubicBezTo>
                    <a:pt x="47745" y="13950"/>
                    <a:pt x="47719" y="13898"/>
                    <a:pt x="47719" y="13873"/>
                  </a:cubicBezTo>
                  <a:lnTo>
                    <a:pt x="47719" y="13718"/>
                  </a:lnTo>
                  <a:cubicBezTo>
                    <a:pt x="47642" y="13667"/>
                    <a:pt x="47642" y="13615"/>
                    <a:pt x="47719" y="13564"/>
                  </a:cubicBezTo>
                  <a:cubicBezTo>
                    <a:pt x="47719" y="13512"/>
                    <a:pt x="47719" y="13461"/>
                    <a:pt x="47694" y="13409"/>
                  </a:cubicBezTo>
                  <a:cubicBezTo>
                    <a:pt x="47694" y="13358"/>
                    <a:pt x="47668" y="13332"/>
                    <a:pt x="47642" y="13306"/>
                  </a:cubicBezTo>
                  <a:lnTo>
                    <a:pt x="47642" y="13255"/>
                  </a:lnTo>
                  <a:cubicBezTo>
                    <a:pt x="47642" y="13229"/>
                    <a:pt x="47616" y="13178"/>
                    <a:pt x="47642" y="13178"/>
                  </a:cubicBezTo>
                  <a:cubicBezTo>
                    <a:pt x="47676" y="13178"/>
                    <a:pt x="47688" y="13143"/>
                    <a:pt x="47699" y="13143"/>
                  </a:cubicBezTo>
                  <a:cubicBezTo>
                    <a:pt x="47705" y="13143"/>
                    <a:pt x="47711" y="13152"/>
                    <a:pt x="47719" y="13178"/>
                  </a:cubicBezTo>
                  <a:cubicBezTo>
                    <a:pt x="47822" y="13281"/>
                    <a:pt x="47874" y="13409"/>
                    <a:pt x="47874" y="13564"/>
                  </a:cubicBezTo>
                  <a:cubicBezTo>
                    <a:pt x="47900" y="13590"/>
                    <a:pt x="47951" y="13641"/>
                    <a:pt x="47951" y="13667"/>
                  </a:cubicBezTo>
                  <a:cubicBezTo>
                    <a:pt x="47951" y="13796"/>
                    <a:pt x="48028" y="13796"/>
                    <a:pt x="48105" y="13796"/>
                  </a:cubicBezTo>
                  <a:lnTo>
                    <a:pt x="48157" y="13796"/>
                  </a:lnTo>
                  <a:cubicBezTo>
                    <a:pt x="48183" y="13770"/>
                    <a:pt x="48183" y="13744"/>
                    <a:pt x="48183" y="13718"/>
                  </a:cubicBezTo>
                  <a:cubicBezTo>
                    <a:pt x="48231" y="13638"/>
                    <a:pt x="48259" y="13598"/>
                    <a:pt x="48292" y="13598"/>
                  </a:cubicBezTo>
                  <a:cubicBezTo>
                    <a:pt x="48312" y="13598"/>
                    <a:pt x="48334" y="13612"/>
                    <a:pt x="48363" y="13641"/>
                  </a:cubicBezTo>
                  <a:cubicBezTo>
                    <a:pt x="48440" y="13693"/>
                    <a:pt x="48389" y="13693"/>
                    <a:pt x="48363" y="13718"/>
                  </a:cubicBezTo>
                  <a:cubicBezTo>
                    <a:pt x="48363" y="13744"/>
                    <a:pt x="48337" y="13770"/>
                    <a:pt x="48337" y="13796"/>
                  </a:cubicBezTo>
                  <a:lnTo>
                    <a:pt x="48337" y="13873"/>
                  </a:lnTo>
                  <a:lnTo>
                    <a:pt x="48363" y="13873"/>
                  </a:lnTo>
                  <a:cubicBezTo>
                    <a:pt x="48414" y="13924"/>
                    <a:pt x="48440" y="14001"/>
                    <a:pt x="48414" y="14053"/>
                  </a:cubicBezTo>
                  <a:cubicBezTo>
                    <a:pt x="48389" y="14079"/>
                    <a:pt x="48414" y="14104"/>
                    <a:pt x="48440" y="14104"/>
                  </a:cubicBezTo>
                  <a:cubicBezTo>
                    <a:pt x="48543" y="14104"/>
                    <a:pt x="48594" y="14182"/>
                    <a:pt x="48697" y="14233"/>
                  </a:cubicBezTo>
                  <a:cubicBezTo>
                    <a:pt x="48775" y="14310"/>
                    <a:pt x="48775" y="14310"/>
                    <a:pt x="48672" y="14439"/>
                  </a:cubicBezTo>
                  <a:lnTo>
                    <a:pt x="48672" y="14542"/>
                  </a:lnTo>
                  <a:cubicBezTo>
                    <a:pt x="48672" y="14696"/>
                    <a:pt x="48672" y="14696"/>
                    <a:pt x="48492" y="14722"/>
                  </a:cubicBezTo>
                  <a:cubicBezTo>
                    <a:pt x="48337" y="14748"/>
                    <a:pt x="48363" y="14748"/>
                    <a:pt x="48363" y="14954"/>
                  </a:cubicBezTo>
                  <a:cubicBezTo>
                    <a:pt x="48569" y="14979"/>
                    <a:pt x="48569" y="14979"/>
                    <a:pt x="48620" y="15263"/>
                  </a:cubicBezTo>
                  <a:cubicBezTo>
                    <a:pt x="48662" y="15242"/>
                    <a:pt x="48704" y="15204"/>
                    <a:pt x="48772" y="15204"/>
                  </a:cubicBezTo>
                  <a:cubicBezTo>
                    <a:pt x="48789" y="15204"/>
                    <a:pt x="48806" y="15206"/>
                    <a:pt x="48826" y="15211"/>
                  </a:cubicBezTo>
                  <a:cubicBezTo>
                    <a:pt x="48836" y="15214"/>
                    <a:pt x="48846" y="15216"/>
                    <a:pt x="48856" y="15216"/>
                  </a:cubicBezTo>
                  <a:cubicBezTo>
                    <a:pt x="48922" y="15216"/>
                    <a:pt x="48981" y="15146"/>
                    <a:pt x="48981" y="15057"/>
                  </a:cubicBezTo>
                  <a:cubicBezTo>
                    <a:pt x="48955" y="14928"/>
                    <a:pt x="49058" y="14876"/>
                    <a:pt x="49109" y="14774"/>
                  </a:cubicBezTo>
                  <a:cubicBezTo>
                    <a:pt x="49212" y="14876"/>
                    <a:pt x="49238" y="15005"/>
                    <a:pt x="49186" y="15134"/>
                  </a:cubicBezTo>
                  <a:lnTo>
                    <a:pt x="49289" y="15288"/>
                  </a:lnTo>
                  <a:lnTo>
                    <a:pt x="49367" y="15366"/>
                  </a:lnTo>
                  <a:cubicBezTo>
                    <a:pt x="49444" y="15417"/>
                    <a:pt x="49444" y="15520"/>
                    <a:pt x="49444" y="15597"/>
                  </a:cubicBezTo>
                  <a:cubicBezTo>
                    <a:pt x="49495" y="15649"/>
                    <a:pt x="49547" y="15674"/>
                    <a:pt x="49598" y="15674"/>
                  </a:cubicBezTo>
                  <a:lnTo>
                    <a:pt x="49727" y="15597"/>
                  </a:lnTo>
                  <a:cubicBezTo>
                    <a:pt x="49753" y="15546"/>
                    <a:pt x="49791" y="15539"/>
                    <a:pt x="49830" y="15539"/>
                  </a:cubicBezTo>
                  <a:cubicBezTo>
                    <a:pt x="49843" y="15539"/>
                    <a:pt x="49856" y="15540"/>
                    <a:pt x="49868" y="15540"/>
                  </a:cubicBezTo>
                  <a:cubicBezTo>
                    <a:pt x="49893" y="15540"/>
                    <a:pt x="49916" y="15537"/>
                    <a:pt x="49933" y="15520"/>
                  </a:cubicBezTo>
                  <a:cubicBezTo>
                    <a:pt x="50036" y="15366"/>
                    <a:pt x="49907" y="14979"/>
                    <a:pt x="50087" y="14928"/>
                  </a:cubicBezTo>
                  <a:cubicBezTo>
                    <a:pt x="50110" y="14917"/>
                    <a:pt x="50132" y="14912"/>
                    <a:pt x="50154" y="14912"/>
                  </a:cubicBezTo>
                  <a:cubicBezTo>
                    <a:pt x="50229" y="14912"/>
                    <a:pt x="50288" y="14976"/>
                    <a:pt x="50267" y="15057"/>
                  </a:cubicBezTo>
                  <a:cubicBezTo>
                    <a:pt x="50249" y="15112"/>
                    <a:pt x="50284" y="15155"/>
                    <a:pt x="50324" y="15155"/>
                  </a:cubicBezTo>
                  <a:cubicBezTo>
                    <a:pt x="50340" y="15155"/>
                    <a:pt x="50356" y="15148"/>
                    <a:pt x="50370" y="15134"/>
                  </a:cubicBezTo>
                  <a:cubicBezTo>
                    <a:pt x="50448" y="15082"/>
                    <a:pt x="50448" y="14954"/>
                    <a:pt x="50473" y="14876"/>
                  </a:cubicBezTo>
                  <a:cubicBezTo>
                    <a:pt x="50499" y="14799"/>
                    <a:pt x="50499" y="14748"/>
                    <a:pt x="50473" y="14748"/>
                  </a:cubicBezTo>
                  <a:cubicBezTo>
                    <a:pt x="50345" y="14645"/>
                    <a:pt x="50396" y="14465"/>
                    <a:pt x="50242" y="14413"/>
                  </a:cubicBezTo>
                  <a:cubicBezTo>
                    <a:pt x="50165" y="14387"/>
                    <a:pt x="50113" y="14362"/>
                    <a:pt x="50062" y="14336"/>
                  </a:cubicBezTo>
                  <a:cubicBezTo>
                    <a:pt x="49959" y="14259"/>
                    <a:pt x="49984" y="14182"/>
                    <a:pt x="50062" y="14104"/>
                  </a:cubicBezTo>
                  <a:cubicBezTo>
                    <a:pt x="50111" y="14055"/>
                    <a:pt x="50151" y="14026"/>
                    <a:pt x="50193" y="14026"/>
                  </a:cubicBezTo>
                  <a:cubicBezTo>
                    <a:pt x="50216" y="14026"/>
                    <a:pt x="50240" y="14035"/>
                    <a:pt x="50267" y="14053"/>
                  </a:cubicBezTo>
                  <a:cubicBezTo>
                    <a:pt x="50422" y="14130"/>
                    <a:pt x="50499" y="14259"/>
                    <a:pt x="50679" y="14285"/>
                  </a:cubicBezTo>
                  <a:lnTo>
                    <a:pt x="50757" y="14285"/>
                  </a:lnTo>
                  <a:cubicBezTo>
                    <a:pt x="50800" y="14297"/>
                    <a:pt x="50836" y="14303"/>
                    <a:pt x="50868" y="14303"/>
                  </a:cubicBezTo>
                  <a:cubicBezTo>
                    <a:pt x="50965" y="14303"/>
                    <a:pt x="51013" y="14241"/>
                    <a:pt x="51091" y="14104"/>
                  </a:cubicBezTo>
                  <a:cubicBezTo>
                    <a:pt x="51014" y="14001"/>
                    <a:pt x="50988" y="13898"/>
                    <a:pt x="50988" y="13796"/>
                  </a:cubicBezTo>
                  <a:lnTo>
                    <a:pt x="50937" y="13796"/>
                  </a:lnTo>
                  <a:cubicBezTo>
                    <a:pt x="50834" y="13847"/>
                    <a:pt x="50859" y="13924"/>
                    <a:pt x="50885" y="14001"/>
                  </a:cubicBezTo>
                  <a:cubicBezTo>
                    <a:pt x="50911" y="14079"/>
                    <a:pt x="50885" y="14079"/>
                    <a:pt x="50859" y="14079"/>
                  </a:cubicBezTo>
                  <a:cubicBezTo>
                    <a:pt x="50808" y="14053"/>
                    <a:pt x="50782" y="14027"/>
                    <a:pt x="50757" y="14001"/>
                  </a:cubicBezTo>
                  <a:cubicBezTo>
                    <a:pt x="50731" y="13847"/>
                    <a:pt x="50705" y="13693"/>
                    <a:pt x="50679" y="13538"/>
                  </a:cubicBezTo>
                  <a:cubicBezTo>
                    <a:pt x="50679" y="13512"/>
                    <a:pt x="50679" y="13435"/>
                    <a:pt x="50731" y="13435"/>
                  </a:cubicBezTo>
                  <a:cubicBezTo>
                    <a:pt x="50808" y="13435"/>
                    <a:pt x="50808" y="13461"/>
                    <a:pt x="50834" y="13487"/>
                  </a:cubicBezTo>
                  <a:cubicBezTo>
                    <a:pt x="50911" y="13487"/>
                    <a:pt x="50962" y="13461"/>
                    <a:pt x="51014" y="13435"/>
                  </a:cubicBezTo>
                  <a:cubicBezTo>
                    <a:pt x="51027" y="13429"/>
                    <a:pt x="51041" y="13426"/>
                    <a:pt x="51056" y="13426"/>
                  </a:cubicBezTo>
                  <a:cubicBezTo>
                    <a:pt x="51099" y="13426"/>
                    <a:pt x="51143" y="13454"/>
                    <a:pt x="51143" y="13512"/>
                  </a:cubicBezTo>
                  <a:cubicBezTo>
                    <a:pt x="51168" y="13564"/>
                    <a:pt x="51168" y="13590"/>
                    <a:pt x="51143" y="13641"/>
                  </a:cubicBezTo>
                  <a:cubicBezTo>
                    <a:pt x="51246" y="13693"/>
                    <a:pt x="51220" y="13796"/>
                    <a:pt x="51220" y="13873"/>
                  </a:cubicBezTo>
                  <a:cubicBezTo>
                    <a:pt x="51323" y="13924"/>
                    <a:pt x="51297" y="14027"/>
                    <a:pt x="51323" y="14104"/>
                  </a:cubicBezTo>
                  <a:cubicBezTo>
                    <a:pt x="51323" y="14207"/>
                    <a:pt x="51374" y="14259"/>
                    <a:pt x="51451" y="14259"/>
                  </a:cubicBezTo>
                  <a:cubicBezTo>
                    <a:pt x="51516" y="14265"/>
                    <a:pt x="51580" y="14268"/>
                    <a:pt x="51645" y="14268"/>
                  </a:cubicBezTo>
                  <a:cubicBezTo>
                    <a:pt x="51838" y="14268"/>
                    <a:pt x="52031" y="14239"/>
                    <a:pt x="52224" y="14182"/>
                  </a:cubicBezTo>
                  <a:cubicBezTo>
                    <a:pt x="52301" y="14156"/>
                    <a:pt x="52275" y="14053"/>
                    <a:pt x="52249" y="14027"/>
                  </a:cubicBezTo>
                  <a:cubicBezTo>
                    <a:pt x="52172" y="13873"/>
                    <a:pt x="52224" y="13873"/>
                    <a:pt x="52249" y="13796"/>
                  </a:cubicBezTo>
                  <a:cubicBezTo>
                    <a:pt x="52198" y="13770"/>
                    <a:pt x="52172" y="13693"/>
                    <a:pt x="52224" y="13641"/>
                  </a:cubicBezTo>
                  <a:cubicBezTo>
                    <a:pt x="52265" y="13600"/>
                    <a:pt x="52299" y="13573"/>
                    <a:pt x="52333" y="13573"/>
                  </a:cubicBezTo>
                  <a:cubicBezTo>
                    <a:pt x="52363" y="13573"/>
                    <a:pt x="52394" y="13593"/>
                    <a:pt x="52430" y="13641"/>
                  </a:cubicBezTo>
                  <a:cubicBezTo>
                    <a:pt x="52455" y="13615"/>
                    <a:pt x="52532" y="13615"/>
                    <a:pt x="52558" y="13590"/>
                  </a:cubicBezTo>
                  <a:cubicBezTo>
                    <a:pt x="52589" y="13527"/>
                    <a:pt x="52658" y="13493"/>
                    <a:pt x="52725" y="13493"/>
                  </a:cubicBezTo>
                  <a:cubicBezTo>
                    <a:pt x="52768" y="13493"/>
                    <a:pt x="52811" y="13508"/>
                    <a:pt x="52841" y="13538"/>
                  </a:cubicBezTo>
                  <a:cubicBezTo>
                    <a:pt x="52867" y="13590"/>
                    <a:pt x="52919" y="13615"/>
                    <a:pt x="52944" y="13641"/>
                  </a:cubicBezTo>
                  <a:cubicBezTo>
                    <a:pt x="53008" y="13530"/>
                    <a:pt x="53042" y="13478"/>
                    <a:pt x="53106" y="13478"/>
                  </a:cubicBezTo>
                  <a:cubicBezTo>
                    <a:pt x="53147" y="13478"/>
                    <a:pt x="53200" y="13498"/>
                    <a:pt x="53279" y="13538"/>
                  </a:cubicBezTo>
                  <a:lnTo>
                    <a:pt x="53588" y="13538"/>
                  </a:lnTo>
                  <a:cubicBezTo>
                    <a:pt x="53626" y="13509"/>
                    <a:pt x="53651" y="13495"/>
                    <a:pt x="53668" y="13495"/>
                  </a:cubicBezTo>
                  <a:cubicBezTo>
                    <a:pt x="53698" y="13495"/>
                    <a:pt x="53710" y="13535"/>
                    <a:pt x="53742" y="13615"/>
                  </a:cubicBezTo>
                  <a:cubicBezTo>
                    <a:pt x="53871" y="13615"/>
                    <a:pt x="54000" y="13641"/>
                    <a:pt x="54051" y="13796"/>
                  </a:cubicBezTo>
                  <a:lnTo>
                    <a:pt x="54128" y="13873"/>
                  </a:lnTo>
                  <a:cubicBezTo>
                    <a:pt x="54154" y="13898"/>
                    <a:pt x="54180" y="13924"/>
                    <a:pt x="54180" y="13924"/>
                  </a:cubicBezTo>
                  <a:cubicBezTo>
                    <a:pt x="54180" y="13939"/>
                    <a:pt x="54171" y="13954"/>
                    <a:pt x="54159" y="13954"/>
                  </a:cubicBezTo>
                  <a:cubicBezTo>
                    <a:pt x="54150" y="13954"/>
                    <a:pt x="54139" y="13946"/>
                    <a:pt x="54128" y="13924"/>
                  </a:cubicBezTo>
                  <a:lnTo>
                    <a:pt x="54051" y="13924"/>
                  </a:lnTo>
                  <a:lnTo>
                    <a:pt x="53974" y="14001"/>
                  </a:lnTo>
                  <a:cubicBezTo>
                    <a:pt x="53974" y="14027"/>
                    <a:pt x="53974" y="14053"/>
                    <a:pt x="53948" y="14104"/>
                  </a:cubicBezTo>
                  <a:cubicBezTo>
                    <a:pt x="53971" y="14108"/>
                    <a:pt x="53994" y="14109"/>
                    <a:pt x="54017" y="14109"/>
                  </a:cubicBezTo>
                  <a:cubicBezTo>
                    <a:pt x="54167" y="14109"/>
                    <a:pt x="54296" y="14036"/>
                    <a:pt x="54386" y="13924"/>
                  </a:cubicBezTo>
                  <a:cubicBezTo>
                    <a:pt x="54386" y="13898"/>
                    <a:pt x="54386" y="13873"/>
                    <a:pt x="54386" y="13847"/>
                  </a:cubicBezTo>
                  <a:cubicBezTo>
                    <a:pt x="54360" y="13847"/>
                    <a:pt x="54257" y="13796"/>
                    <a:pt x="54231" y="13744"/>
                  </a:cubicBezTo>
                  <a:cubicBezTo>
                    <a:pt x="54231" y="13718"/>
                    <a:pt x="54231" y="13693"/>
                    <a:pt x="54231" y="13667"/>
                  </a:cubicBezTo>
                  <a:cubicBezTo>
                    <a:pt x="54257" y="13641"/>
                    <a:pt x="54283" y="13641"/>
                    <a:pt x="54283" y="13641"/>
                  </a:cubicBezTo>
                  <a:cubicBezTo>
                    <a:pt x="54345" y="13662"/>
                    <a:pt x="54408" y="13700"/>
                    <a:pt x="54470" y="13700"/>
                  </a:cubicBezTo>
                  <a:cubicBezTo>
                    <a:pt x="54485" y="13700"/>
                    <a:pt x="54500" y="13697"/>
                    <a:pt x="54514" y="13693"/>
                  </a:cubicBezTo>
                  <a:cubicBezTo>
                    <a:pt x="54538" y="13689"/>
                    <a:pt x="54556" y="13687"/>
                    <a:pt x="54570" y="13687"/>
                  </a:cubicBezTo>
                  <a:cubicBezTo>
                    <a:pt x="54626" y="13687"/>
                    <a:pt x="54626" y="13711"/>
                    <a:pt x="54664" y="13711"/>
                  </a:cubicBezTo>
                  <a:cubicBezTo>
                    <a:pt x="54681" y="13711"/>
                    <a:pt x="54706" y="13706"/>
                    <a:pt x="54746" y="13693"/>
                  </a:cubicBezTo>
                  <a:cubicBezTo>
                    <a:pt x="54754" y="13688"/>
                    <a:pt x="54760" y="13685"/>
                    <a:pt x="54765" y="13685"/>
                  </a:cubicBezTo>
                  <a:cubicBezTo>
                    <a:pt x="54814" y="13685"/>
                    <a:pt x="54777" y="13883"/>
                    <a:pt x="54823" y="13976"/>
                  </a:cubicBezTo>
                  <a:lnTo>
                    <a:pt x="54849" y="13976"/>
                  </a:lnTo>
                  <a:cubicBezTo>
                    <a:pt x="54900" y="13976"/>
                    <a:pt x="55055" y="13847"/>
                    <a:pt x="55209" y="13847"/>
                  </a:cubicBezTo>
                  <a:cubicBezTo>
                    <a:pt x="55222" y="13821"/>
                    <a:pt x="55235" y="13808"/>
                    <a:pt x="55248" y="13808"/>
                  </a:cubicBezTo>
                  <a:cubicBezTo>
                    <a:pt x="55261" y="13808"/>
                    <a:pt x="55274" y="13821"/>
                    <a:pt x="55287" y="13847"/>
                  </a:cubicBezTo>
                  <a:lnTo>
                    <a:pt x="55389" y="13924"/>
                  </a:lnTo>
                  <a:lnTo>
                    <a:pt x="55441" y="13924"/>
                  </a:lnTo>
                  <a:cubicBezTo>
                    <a:pt x="55505" y="13873"/>
                    <a:pt x="55589" y="13847"/>
                    <a:pt x="55673" y="13847"/>
                  </a:cubicBezTo>
                  <a:cubicBezTo>
                    <a:pt x="55756" y="13847"/>
                    <a:pt x="55840" y="13873"/>
                    <a:pt x="55904" y="13924"/>
                  </a:cubicBezTo>
                  <a:cubicBezTo>
                    <a:pt x="55921" y="13921"/>
                    <a:pt x="55938" y="13920"/>
                    <a:pt x="55954" y="13920"/>
                  </a:cubicBezTo>
                  <a:cubicBezTo>
                    <a:pt x="56082" y="13920"/>
                    <a:pt x="56179" y="14001"/>
                    <a:pt x="56316" y="14001"/>
                  </a:cubicBezTo>
                  <a:cubicBezTo>
                    <a:pt x="56419" y="13937"/>
                    <a:pt x="56535" y="13905"/>
                    <a:pt x="56654" y="13905"/>
                  </a:cubicBezTo>
                  <a:cubicBezTo>
                    <a:pt x="56773" y="13905"/>
                    <a:pt x="56895" y="13937"/>
                    <a:pt x="57011" y="14001"/>
                  </a:cubicBezTo>
                  <a:cubicBezTo>
                    <a:pt x="57011" y="13976"/>
                    <a:pt x="57037" y="13950"/>
                    <a:pt x="57037" y="13924"/>
                  </a:cubicBezTo>
                  <a:cubicBezTo>
                    <a:pt x="57071" y="13901"/>
                    <a:pt x="57096" y="13888"/>
                    <a:pt x="57114" y="13888"/>
                  </a:cubicBezTo>
                  <a:cubicBezTo>
                    <a:pt x="57137" y="13888"/>
                    <a:pt x="57151" y="13907"/>
                    <a:pt x="57165" y="13950"/>
                  </a:cubicBezTo>
                  <a:cubicBezTo>
                    <a:pt x="57165" y="14001"/>
                    <a:pt x="57191" y="14027"/>
                    <a:pt x="57191" y="14053"/>
                  </a:cubicBezTo>
                  <a:cubicBezTo>
                    <a:pt x="57243" y="14104"/>
                    <a:pt x="57268" y="14130"/>
                    <a:pt x="57320" y="14156"/>
                  </a:cubicBezTo>
                  <a:lnTo>
                    <a:pt x="57500" y="14156"/>
                  </a:lnTo>
                  <a:cubicBezTo>
                    <a:pt x="57536" y="14141"/>
                    <a:pt x="57570" y="14135"/>
                    <a:pt x="57602" y="14135"/>
                  </a:cubicBezTo>
                  <a:cubicBezTo>
                    <a:pt x="57684" y="14135"/>
                    <a:pt x="57753" y="14177"/>
                    <a:pt x="57809" y="14233"/>
                  </a:cubicBezTo>
                  <a:cubicBezTo>
                    <a:pt x="57860" y="14285"/>
                    <a:pt x="57912" y="14336"/>
                    <a:pt x="57963" y="14387"/>
                  </a:cubicBezTo>
                  <a:cubicBezTo>
                    <a:pt x="58006" y="14353"/>
                    <a:pt x="58049" y="14342"/>
                    <a:pt x="58092" y="14342"/>
                  </a:cubicBezTo>
                  <a:cubicBezTo>
                    <a:pt x="58178" y="14342"/>
                    <a:pt x="58264" y="14387"/>
                    <a:pt x="58349" y="14387"/>
                  </a:cubicBezTo>
                  <a:cubicBezTo>
                    <a:pt x="58375" y="14362"/>
                    <a:pt x="58401" y="14336"/>
                    <a:pt x="58427" y="14310"/>
                  </a:cubicBezTo>
                  <a:lnTo>
                    <a:pt x="58478" y="14310"/>
                  </a:lnTo>
                  <a:cubicBezTo>
                    <a:pt x="58530" y="14336"/>
                    <a:pt x="58555" y="14362"/>
                    <a:pt x="58581" y="14387"/>
                  </a:cubicBezTo>
                  <a:lnTo>
                    <a:pt x="58658" y="14465"/>
                  </a:lnTo>
                  <a:lnTo>
                    <a:pt x="58736" y="14465"/>
                  </a:lnTo>
                  <a:lnTo>
                    <a:pt x="58916" y="14516"/>
                  </a:lnTo>
                  <a:cubicBezTo>
                    <a:pt x="58929" y="14523"/>
                    <a:pt x="58943" y="14526"/>
                    <a:pt x="58957" y="14526"/>
                  </a:cubicBezTo>
                  <a:cubicBezTo>
                    <a:pt x="58987" y="14526"/>
                    <a:pt x="59015" y="14510"/>
                    <a:pt x="59034" y="14482"/>
                  </a:cubicBezTo>
                  <a:lnTo>
                    <a:pt x="59034" y="14482"/>
                  </a:lnTo>
                  <a:cubicBezTo>
                    <a:pt x="59037" y="14488"/>
                    <a:pt x="59039" y="14491"/>
                    <a:pt x="59042" y="14491"/>
                  </a:cubicBezTo>
                  <a:cubicBezTo>
                    <a:pt x="59043" y="14491"/>
                    <a:pt x="59044" y="14491"/>
                    <a:pt x="59044" y="14490"/>
                  </a:cubicBezTo>
                  <a:lnTo>
                    <a:pt x="59147" y="14413"/>
                  </a:lnTo>
                  <a:lnTo>
                    <a:pt x="59147" y="14362"/>
                  </a:lnTo>
                  <a:cubicBezTo>
                    <a:pt x="59147" y="14336"/>
                    <a:pt x="59199" y="14285"/>
                    <a:pt x="59225" y="14259"/>
                  </a:cubicBezTo>
                  <a:cubicBezTo>
                    <a:pt x="59263" y="14220"/>
                    <a:pt x="59282" y="14201"/>
                    <a:pt x="59299" y="14201"/>
                  </a:cubicBezTo>
                  <a:cubicBezTo>
                    <a:pt x="59315" y="14201"/>
                    <a:pt x="59327" y="14220"/>
                    <a:pt x="59353" y="14259"/>
                  </a:cubicBezTo>
                  <a:lnTo>
                    <a:pt x="59533" y="14182"/>
                  </a:lnTo>
                  <a:cubicBezTo>
                    <a:pt x="59593" y="14003"/>
                    <a:pt x="59668" y="13932"/>
                    <a:pt x="59781" y="13932"/>
                  </a:cubicBezTo>
                  <a:cubicBezTo>
                    <a:pt x="59815" y="13932"/>
                    <a:pt x="59852" y="13938"/>
                    <a:pt x="59894" y="13950"/>
                  </a:cubicBezTo>
                  <a:cubicBezTo>
                    <a:pt x="59919" y="13950"/>
                    <a:pt x="59971" y="14001"/>
                    <a:pt x="59971" y="14027"/>
                  </a:cubicBezTo>
                  <a:cubicBezTo>
                    <a:pt x="59971" y="14094"/>
                    <a:pt x="59971" y="14161"/>
                    <a:pt x="60038" y="14161"/>
                  </a:cubicBezTo>
                  <a:cubicBezTo>
                    <a:pt x="60048" y="14161"/>
                    <a:pt x="60060" y="14159"/>
                    <a:pt x="60074" y="14156"/>
                  </a:cubicBezTo>
                  <a:cubicBezTo>
                    <a:pt x="60101" y="14163"/>
                    <a:pt x="60127" y="14166"/>
                    <a:pt x="60151" y="14166"/>
                  </a:cubicBezTo>
                  <a:cubicBezTo>
                    <a:pt x="60216" y="14166"/>
                    <a:pt x="60268" y="14142"/>
                    <a:pt x="60306" y="14104"/>
                  </a:cubicBezTo>
                  <a:cubicBezTo>
                    <a:pt x="60306" y="14104"/>
                    <a:pt x="60331" y="14053"/>
                    <a:pt x="60331" y="14053"/>
                  </a:cubicBezTo>
                  <a:cubicBezTo>
                    <a:pt x="60228" y="13976"/>
                    <a:pt x="60357" y="13847"/>
                    <a:pt x="60228" y="13770"/>
                  </a:cubicBezTo>
                  <a:cubicBezTo>
                    <a:pt x="60196" y="13819"/>
                    <a:pt x="60163" y="13837"/>
                    <a:pt x="60130" y="13837"/>
                  </a:cubicBezTo>
                  <a:cubicBezTo>
                    <a:pt x="60112" y="13837"/>
                    <a:pt x="60093" y="13831"/>
                    <a:pt x="60074" y="13821"/>
                  </a:cubicBezTo>
                  <a:cubicBezTo>
                    <a:pt x="60022" y="13796"/>
                    <a:pt x="59971" y="13796"/>
                    <a:pt x="59919" y="13770"/>
                  </a:cubicBezTo>
                  <a:cubicBezTo>
                    <a:pt x="59907" y="13796"/>
                    <a:pt x="59894" y="13808"/>
                    <a:pt x="59881" y="13808"/>
                  </a:cubicBezTo>
                  <a:cubicBezTo>
                    <a:pt x="59868" y="13808"/>
                    <a:pt x="59855" y="13796"/>
                    <a:pt x="59842" y="13770"/>
                  </a:cubicBezTo>
                  <a:cubicBezTo>
                    <a:pt x="59791" y="13770"/>
                    <a:pt x="59765" y="13744"/>
                    <a:pt x="59739" y="13718"/>
                  </a:cubicBezTo>
                  <a:cubicBezTo>
                    <a:pt x="59636" y="13693"/>
                    <a:pt x="59636" y="13615"/>
                    <a:pt x="59688" y="13538"/>
                  </a:cubicBezTo>
                  <a:cubicBezTo>
                    <a:pt x="59662" y="13512"/>
                    <a:pt x="59636" y="13487"/>
                    <a:pt x="59585" y="13461"/>
                  </a:cubicBezTo>
                  <a:cubicBezTo>
                    <a:pt x="59559" y="13461"/>
                    <a:pt x="59508" y="13435"/>
                    <a:pt x="59508" y="13409"/>
                  </a:cubicBezTo>
                  <a:cubicBezTo>
                    <a:pt x="59482" y="13384"/>
                    <a:pt x="59533" y="13358"/>
                    <a:pt x="59559" y="13332"/>
                  </a:cubicBezTo>
                  <a:cubicBezTo>
                    <a:pt x="59587" y="13323"/>
                    <a:pt x="59616" y="13317"/>
                    <a:pt x="59643" y="13317"/>
                  </a:cubicBezTo>
                  <a:cubicBezTo>
                    <a:pt x="59689" y="13317"/>
                    <a:pt x="59732" y="13335"/>
                    <a:pt x="59765" y="13384"/>
                  </a:cubicBezTo>
                  <a:cubicBezTo>
                    <a:pt x="59842" y="13435"/>
                    <a:pt x="59945" y="13461"/>
                    <a:pt x="60048" y="13461"/>
                  </a:cubicBezTo>
                  <a:cubicBezTo>
                    <a:pt x="60125" y="13461"/>
                    <a:pt x="60228" y="13461"/>
                    <a:pt x="60254" y="13538"/>
                  </a:cubicBezTo>
                  <a:cubicBezTo>
                    <a:pt x="60306" y="13667"/>
                    <a:pt x="60460" y="13693"/>
                    <a:pt x="60537" y="13770"/>
                  </a:cubicBezTo>
                  <a:cubicBezTo>
                    <a:pt x="60635" y="13770"/>
                    <a:pt x="60710" y="12887"/>
                    <a:pt x="60761" y="12887"/>
                  </a:cubicBezTo>
                  <a:cubicBezTo>
                    <a:pt x="60764" y="12887"/>
                    <a:pt x="60766" y="12890"/>
                    <a:pt x="60769" y="12895"/>
                  </a:cubicBezTo>
                  <a:lnTo>
                    <a:pt x="60846" y="12972"/>
                  </a:lnTo>
                  <a:cubicBezTo>
                    <a:pt x="60949" y="12972"/>
                    <a:pt x="61052" y="13023"/>
                    <a:pt x="61078" y="13126"/>
                  </a:cubicBezTo>
                  <a:cubicBezTo>
                    <a:pt x="61181" y="13255"/>
                    <a:pt x="61181" y="13255"/>
                    <a:pt x="61052" y="13358"/>
                  </a:cubicBezTo>
                  <a:lnTo>
                    <a:pt x="60923" y="13384"/>
                  </a:lnTo>
                  <a:cubicBezTo>
                    <a:pt x="60923" y="13384"/>
                    <a:pt x="60923" y="13409"/>
                    <a:pt x="60923" y="13435"/>
                  </a:cubicBezTo>
                  <a:cubicBezTo>
                    <a:pt x="61026" y="13487"/>
                    <a:pt x="61000" y="13590"/>
                    <a:pt x="61026" y="13667"/>
                  </a:cubicBezTo>
                  <a:cubicBezTo>
                    <a:pt x="61078" y="13693"/>
                    <a:pt x="61078" y="13796"/>
                    <a:pt x="61026" y="13821"/>
                  </a:cubicBezTo>
                  <a:cubicBezTo>
                    <a:pt x="61026" y="13821"/>
                    <a:pt x="61026" y="13873"/>
                    <a:pt x="61000" y="13873"/>
                  </a:cubicBezTo>
                  <a:cubicBezTo>
                    <a:pt x="60992" y="13881"/>
                    <a:pt x="60995" y="13884"/>
                    <a:pt x="61003" y="13884"/>
                  </a:cubicBezTo>
                  <a:cubicBezTo>
                    <a:pt x="61021" y="13884"/>
                    <a:pt x="61061" y="13873"/>
                    <a:pt x="61078" y="13873"/>
                  </a:cubicBezTo>
                  <a:cubicBezTo>
                    <a:pt x="61155" y="13821"/>
                    <a:pt x="61232" y="13744"/>
                    <a:pt x="61309" y="13718"/>
                  </a:cubicBezTo>
                  <a:cubicBezTo>
                    <a:pt x="61412" y="13667"/>
                    <a:pt x="61464" y="13590"/>
                    <a:pt x="61490" y="13487"/>
                  </a:cubicBezTo>
                  <a:cubicBezTo>
                    <a:pt x="61490" y="13435"/>
                    <a:pt x="61515" y="13384"/>
                    <a:pt x="61541" y="13358"/>
                  </a:cubicBezTo>
                  <a:cubicBezTo>
                    <a:pt x="61567" y="13319"/>
                    <a:pt x="61599" y="13300"/>
                    <a:pt x="61631" y="13300"/>
                  </a:cubicBezTo>
                  <a:cubicBezTo>
                    <a:pt x="61663" y="13300"/>
                    <a:pt x="61695" y="13319"/>
                    <a:pt x="61721" y="13358"/>
                  </a:cubicBezTo>
                  <a:lnTo>
                    <a:pt x="61798" y="13435"/>
                  </a:lnTo>
                  <a:cubicBezTo>
                    <a:pt x="61850" y="13461"/>
                    <a:pt x="61850" y="13487"/>
                    <a:pt x="61798" y="13512"/>
                  </a:cubicBezTo>
                  <a:cubicBezTo>
                    <a:pt x="61773" y="13538"/>
                    <a:pt x="61773" y="13564"/>
                    <a:pt x="61798" y="13564"/>
                  </a:cubicBezTo>
                  <a:cubicBezTo>
                    <a:pt x="61850" y="13615"/>
                    <a:pt x="61850" y="13667"/>
                    <a:pt x="61798" y="13718"/>
                  </a:cubicBezTo>
                  <a:cubicBezTo>
                    <a:pt x="61747" y="13744"/>
                    <a:pt x="61721" y="13796"/>
                    <a:pt x="61695" y="13821"/>
                  </a:cubicBezTo>
                  <a:cubicBezTo>
                    <a:pt x="61798" y="13821"/>
                    <a:pt x="61927" y="13796"/>
                    <a:pt x="62004" y="13744"/>
                  </a:cubicBezTo>
                  <a:cubicBezTo>
                    <a:pt x="62004" y="13718"/>
                    <a:pt x="62004" y="13693"/>
                    <a:pt x="62004" y="13667"/>
                  </a:cubicBezTo>
                  <a:cubicBezTo>
                    <a:pt x="62034" y="13622"/>
                    <a:pt x="62055" y="13594"/>
                    <a:pt x="62083" y="13594"/>
                  </a:cubicBezTo>
                  <a:cubicBezTo>
                    <a:pt x="62103" y="13594"/>
                    <a:pt x="62126" y="13609"/>
                    <a:pt x="62159" y="13641"/>
                  </a:cubicBezTo>
                  <a:cubicBezTo>
                    <a:pt x="62262" y="13693"/>
                    <a:pt x="62365" y="13744"/>
                    <a:pt x="62390" y="13873"/>
                  </a:cubicBezTo>
                  <a:cubicBezTo>
                    <a:pt x="62442" y="14027"/>
                    <a:pt x="62545" y="14156"/>
                    <a:pt x="62699" y="14207"/>
                  </a:cubicBezTo>
                  <a:lnTo>
                    <a:pt x="62751" y="14207"/>
                  </a:lnTo>
                  <a:cubicBezTo>
                    <a:pt x="62854" y="14387"/>
                    <a:pt x="63034" y="14490"/>
                    <a:pt x="63240" y="14516"/>
                  </a:cubicBezTo>
                  <a:lnTo>
                    <a:pt x="63317" y="14516"/>
                  </a:lnTo>
                  <a:lnTo>
                    <a:pt x="63394" y="14439"/>
                  </a:lnTo>
                  <a:cubicBezTo>
                    <a:pt x="63394" y="14439"/>
                    <a:pt x="63420" y="14413"/>
                    <a:pt x="63394" y="14387"/>
                  </a:cubicBezTo>
                  <a:cubicBezTo>
                    <a:pt x="63368" y="14310"/>
                    <a:pt x="63188" y="14130"/>
                    <a:pt x="63240" y="14079"/>
                  </a:cubicBezTo>
                  <a:cubicBezTo>
                    <a:pt x="63257" y="14053"/>
                    <a:pt x="63280" y="14044"/>
                    <a:pt x="63306" y="14044"/>
                  </a:cubicBezTo>
                  <a:cubicBezTo>
                    <a:pt x="63357" y="14044"/>
                    <a:pt x="63420" y="14079"/>
                    <a:pt x="63471" y="14079"/>
                  </a:cubicBezTo>
                  <a:cubicBezTo>
                    <a:pt x="63497" y="14079"/>
                    <a:pt x="63549" y="14079"/>
                    <a:pt x="63574" y="14104"/>
                  </a:cubicBezTo>
                  <a:cubicBezTo>
                    <a:pt x="63626" y="14156"/>
                    <a:pt x="63574" y="14207"/>
                    <a:pt x="63549" y="14233"/>
                  </a:cubicBezTo>
                  <a:cubicBezTo>
                    <a:pt x="63497" y="14285"/>
                    <a:pt x="63549" y="14336"/>
                    <a:pt x="63600" y="14362"/>
                  </a:cubicBezTo>
                  <a:cubicBezTo>
                    <a:pt x="63703" y="14387"/>
                    <a:pt x="63780" y="14387"/>
                    <a:pt x="63857" y="14387"/>
                  </a:cubicBezTo>
                  <a:lnTo>
                    <a:pt x="63935" y="14387"/>
                  </a:lnTo>
                  <a:cubicBezTo>
                    <a:pt x="63960" y="14387"/>
                    <a:pt x="63989" y="14385"/>
                    <a:pt x="64018" y="14385"/>
                  </a:cubicBezTo>
                  <a:cubicBezTo>
                    <a:pt x="64075" y="14385"/>
                    <a:pt x="64132" y="14396"/>
                    <a:pt x="64166" y="14465"/>
                  </a:cubicBezTo>
                  <a:lnTo>
                    <a:pt x="64269" y="14439"/>
                  </a:lnTo>
                  <a:cubicBezTo>
                    <a:pt x="64347" y="14420"/>
                    <a:pt x="64395" y="14327"/>
                    <a:pt x="64448" y="14327"/>
                  </a:cubicBezTo>
                  <a:cubicBezTo>
                    <a:pt x="64465" y="14327"/>
                    <a:pt x="64482" y="14337"/>
                    <a:pt x="64501" y="14362"/>
                  </a:cubicBezTo>
                  <a:cubicBezTo>
                    <a:pt x="64578" y="14439"/>
                    <a:pt x="64424" y="14516"/>
                    <a:pt x="64424" y="14619"/>
                  </a:cubicBezTo>
                  <a:cubicBezTo>
                    <a:pt x="64475" y="14619"/>
                    <a:pt x="64527" y="14645"/>
                    <a:pt x="64578" y="14696"/>
                  </a:cubicBezTo>
                  <a:cubicBezTo>
                    <a:pt x="64630" y="14696"/>
                    <a:pt x="64707" y="14722"/>
                    <a:pt x="64733" y="14774"/>
                  </a:cubicBezTo>
                  <a:lnTo>
                    <a:pt x="64784" y="14851"/>
                  </a:lnTo>
                  <a:lnTo>
                    <a:pt x="65273" y="14851"/>
                  </a:lnTo>
                  <a:cubicBezTo>
                    <a:pt x="65325" y="14825"/>
                    <a:pt x="65350" y="14799"/>
                    <a:pt x="65350" y="14722"/>
                  </a:cubicBezTo>
                  <a:lnTo>
                    <a:pt x="65196" y="14696"/>
                  </a:lnTo>
                  <a:cubicBezTo>
                    <a:pt x="65144" y="14671"/>
                    <a:pt x="65119" y="14593"/>
                    <a:pt x="65119" y="14542"/>
                  </a:cubicBezTo>
                  <a:lnTo>
                    <a:pt x="65119" y="14387"/>
                  </a:lnTo>
                  <a:lnTo>
                    <a:pt x="65196" y="14310"/>
                  </a:lnTo>
                  <a:cubicBezTo>
                    <a:pt x="65222" y="14272"/>
                    <a:pt x="65247" y="14252"/>
                    <a:pt x="65273" y="14252"/>
                  </a:cubicBezTo>
                  <a:cubicBezTo>
                    <a:pt x="65299" y="14252"/>
                    <a:pt x="65325" y="14272"/>
                    <a:pt x="65350" y="14310"/>
                  </a:cubicBezTo>
                  <a:cubicBezTo>
                    <a:pt x="65479" y="14310"/>
                    <a:pt x="65608" y="14310"/>
                    <a:pt x="65736" y="14259"/>
                  </a:cubicBezTo>
                  <a:cubicBezTo>
                    <a:pt x="65751" y="14244"/>
                    <a:pt x="65769" y="14237"/>
                    <a:pt x="65786" y="14237"/>
                  </a:cubicBezTo>
                  <a:cubicBezTo>
                    <a:pt x="65829" y="14237"/>
                    <a:pt x="65873" y="14274"/>
                    <a:pt x="65891" y="14310"/>
                  </a:cubicBezTo>
                  <a:cubicBezTo>
                    <a:pt x="65902" y="14308"/>
                    <a:pt x="65913" y="14307"/>
                    <a:pt x="65923" y="14307"/>
                  </a:cubicBezTo>
                  <a:cubicBezTo>
                    <a:pt x="66025" y="14307"/>
                    <a:pt x="66052" y="14418"/>
                    <a:pt x="66122" y="14465"/>
                  </a:cubicBezTo>
                  <a:cubicBezTo>
                    <a:pt x="66187" y="14413"/>
                    <a:pt x="66219" y="14387"/>
                    <a:pt x="66248" y="14387"/>
                  </a:cubicBezTo>
                  <a:cubicBezTo>
                    <a:pt x="66277" y="14387"/>
                    <a:pt x="66303" y="14413"/>
                    <a:pt x="66354" y="14465"/>
                  </a:cubicBezTo>
                  <a:lnTo>
                    <a:pt x="66586" y="14542"/>
                  </a:lnTo>
                  <a:cubicBezTo>
                    <a:pt x="66637" y="14490"/>
                    <a:pt x="66689" y="14465"/>
                    <a:pt x="66766" y="14465"/>
                  </a:cubicBezTo>
                  <a:cubicBezTo>
                    <a:pt x="66766" y="14465"/>
                    <a:pt x="66792" y="14465"/>
                    <a:pt x="66792" y="14490"/>
                  </a:cubicBezTo>
                  <a:cubicBezTo>
                    <a:pt x="66792" y="14516"/>
                    <a:pt x="66792" y="14542"/>
                    <a:pt x="66766" y="14542"/>
                  </a:cubicBezTo>
                  <a:cubicBezTo>
                    <a:pt x="66740" y="14593"/>
                    <a:pt x="66663" y="14619"/>
                    <a:pt x="66612" y="14619"/>
                  </a:cubicBezTo>
                  <a:cubicBezTo>
                    <a:pt x="66637" y="14671"/>
                    <a:pt x="66663" y="14696"/>
                    <a:pt x="66714" y="14722"/>
                  </a:cubicBezTo>
                  <a:cubicBezTo>
                    <a:pt x="66714" y="14722"/>
                    <a:pt x="66714" y="14799"/>
                    <a:pt x="66714" y="14799"/>
                  </a:cubicBezTo>
                  <a:cubicBezTo>
                    <a:pt x="66689" y="14825"/>
                    <a:pt x="66637" y="14851"/>
                    <a:pt x="66612" y="14851"/>
                  </a:cubicBezTo>
                  <a:cubicBezTo>
                    <a:pt x="66560" y="14851"/>
                    <a:pt x="66509" y="14799"/>
                    <a:pt x="66509" y="14748"/>
                  </a:cubicBezTo>
                  <a:lnTo>
                    <a:pt x="66354" y="14799"/>
                  </a:lnTo>
                  <a:cubicBezTo>
                    <a:pt x="66328" y="14851"/>
                    <a:pt x="66277" y="14928"/>
                    <a:pt x="66380" y="14928"/>
                  </a:cubicBezTo>
                  <a:cubicBezTo>
                    <a:pt x="66431" y="14954"/>
                    <a:pt x="66483" y="14979"/>
                    <a:pt x="66509" y="15005"/>
                  </a:cubicBezTo>
                  <a:cubicBezTo>
                    <a:pt x="66637" y="15057"/>
                    <a:pt x="66637" y="15057"/>
                    <a:pt x="66586" y="15134"/>
                  </a:cubicBezTo>
                  <a:cubicBezTo>
                    <a:pt x="66560" y="15160"/>
                    <a:pt x="66534" y="15160"/>
                    <a:pt x="66509" y="15160"/>
                  </a:cubicBezTo>
                  <a:cubicBezTo>
                    <a:pt x="66560" y="15237"/>
                    <a:pt x="66612" y="15288"/>
                    <a:pt x="66637" y="15366"/>
                  </a:cubicBezTo>
                  <a:cubicBezTo>
                    <a:pt x="66689" y="15443"/>
                    <a:pt x="66534" y="15468"/>
                    <a:pt x="66560" y="15571"/>
                  </a:cubicBezTo>
                  <a:cubicBezTo>
                    <a:pt x="66560" y="15597"/>
                    <a:pt x="66586" y="15623"/>
                    <a:pt x="66586" y="15623"/>
                  </a:cubicBezTo>
                  <a:cubicBezTo>
                    <a:pt x="66648" y="15623"/>
                    <a:pt x="66709" y="15590"/>
                    <a:pt x="66745" y="15590"/>
                  </a:cubicBezTo>
                  <a:cubicBezTo>
                    <a:pt x="66754" y="15590"/>
                    <a:pt x="66761" y="15592"/>
                    <a:pt x="66766" y="15597"/>
                  </a:cubicBezTo>
                  <a:cubicBezTo>
                    <a:pt x="66799" y="15614"/>
                    <a:pt x="66828" y="15621"/>
                    <a:pt x="66853" y="15621"/>
                  </a:cubicBezTo>
                  <a:cubicBezTo>
                    <a:pt x="66944" y="15621"/>
                    <a:pt x="66989" y="15529"/>
                    <a:pt x="67049" y="15468"/>
                  </a:cubicBezTo>
                  <a:lnTo>
                    <a:pt x="66972" y="15340"/>
                  </a:lnTo>
                  <a:lnTo>
                    <a:pt x="66895" y="15263"/>
                  </a:lnTo>
                  <a:cubicBezTo>
                    <a:pt x="66877" y="15254"/>
                    <a:pt x="66855" y="15254"/>
                    <a:pt x="66831" y="15254"/>
                  </a:cubicBezTo>
                  <a:lnTo>
                    <a:pt x="66831" y="15254"/>
                  </a:lnTo>
                  <a:cubicBezTo>
                    <a:pt x="66783" y="15254"/>
                    <a:pt x="66732" y="15254"/>
                    <a:pt x="66714" y="15185"/>
                  </a:cubicBezTo>
                  <a:cubicBezTo>
                    <a:pt x="66714" y="15108"/>
                    <a:pt x="66792" y="15031"/>
                    <a:pt x="66869" y="15031"/>
                  </a:cubicBezTo>
                  <a:cubicBezTo>
                    <a:pt x="66920" y="15031"/>
                    <a:pt x="66972" y="15018"/>
                    <a:pt x="67017" y="15018"/>
                  </a:cubicBezTo>
                  <a:cubicBezTo>
                    <a:pt x="67062" y="15018"/>
                    <a:pt x="67101" y="15031"/>
                    <a:pt x="67126" y="15082"/>
                  </a:cubicBezTo>
                  <a:cubicBezTo>
                    <a:pt x="67229" y="15134"/>
                    <a:pt x="67204" y="15263"/>
                    <a:pt x="67281" y="15314"/>
                  </a:cubicBezTo>
                  <a:cubicBezTo>
                    <a:pt x="67384" y="15391"/>
                    <a:pt x="67461" y="15443"/>
                    <a:pt x="67461" y="15546"/>
                  </a:cubicBezTo>
                  <a:cubicBezTo>
                    <a:pt x="67505" y="15590"/>
                    <a:pt x="67550" y="15654"/>
                    <a:pt x="67644" y="15654"/>
                  </a:cubicBezTo>
                  <a:cubicBezTo>
                    <a:pt x="67659" y="15654"/>
                    <a:pt x="67675" y="15652"/>
                    <a:pt x="67693" y="15649"/>
                  </a:cubicBezTo>
                  <a:lnTo>
                    <a:pt x="68182" y="15649"/>
                  </a:lnTo>
                  <a:cubicBezTo>
                    <a:pt x="68310" y="15649"/>
                    <a:pt x="68310" y="15752"/>
                    <a:pt x="68233" y="15880"/>
                  </a:cubicBezTo>
                  <a:cubicBezTo>
                    <a:pt x="68207" y="15932"/>
                    <a:pt x="68182" y="15957"/>
                    <a:pt x="68130" y="15957"/>
                  </a:cubicBezTo>
                  <a:lnTo>
                    <a:pt x="68079" y="15957"/>
                  </a:lnTo>
                  <a:lnTo>
                    <a:pt x="67976" y="16060"/>
                  </a:lnTo>
                  <a:lnTo>
                    <a:pt x="68336" y="16060"/>
                  </a:lnTo>
                  <a:cubicBezTo>
                    <a:pt x="68413" y="16060"/>
                    <a:pt x="68439" y="15880"/>
                    <a:pt x="68516" y="15855"/>
                  </a:cubicBezTo>
                  <a:cubicBezTo>
                    <a:pt x="68568" y="15855"/>
                    <a:pt x="68593" y="15880"/>
                    <a:pt x="68593" y="15906"/>
                  </a:cubicBezTo>
                  <a:cubicBezTo>
                    <a:pt x="68671" y="15906"/>
                    <a:pt x="68722" y="15906"/>
                    <a:pt x="68799" y="15880"/>
                  </a:cubicBezTo>
                  <a:cubicBezTo>
                    <a:pt x="68841" y="15856"/>
                    <a:pt x="68874" y="15844"/>
                    <a:pt x="68902" y="15844"/>
                  </a:cubicBezTo>
                  <a:cubicBezTo>
                    <a:pt x="68961" y="15844"/>
                    <a:pt x="68996" y="15896"/>
                    <a:pt x="69031" y="15983"/>
                  </a:cubicBezTo>
                  <a:cubicBezTo>
                    <a:pt x="69031" y="16000"/>
                    <a:pt x="69040" y="16006"/>
                    <a:pt x="69053" y="16006"/>
                  </a:cubicBezTo>
                  <a:cubicBezTo>
                    <a:pt x="69080" y="16006"/>
                    <a:pt x="69125" y="15983"/>
                    <a:pt x="69160" y="15983"/>
                  </a:cubicBezTo>
                  <a:cubicBezTo>
                    <a:pt x="69185" y="15932"/>
                    <a:pt x="69237" y="15906"/>
                    <a:pt x="69263" y="15906"/>
                  </a:cubicBezTo>
                  <a:lnTo>
                    <a:pt x="69314" y="15906"/>
                  </a:lnTo>
                  <a:cubicBezTo>
                    <a:pt x="69340" y="15829"/>
                    <a:pt x="69391" y="15777"/>
                    <a:pt x="69469" y="15777"/>
                  </a:cubicBezTo>
                  <a:cubicBezTo>
                    <a:pt x="69546" y="15777"/>
                    <a:pt x="69546" y="15855"/>
                    <a:pt x="69546" y="15906"/>
                  </a:cubicBezTo>
                  <a:cubicBezTo>
                    <a:pt x="69623" y="15932"/>
                    <a:pt x="69700" y="15983"/>
                    <a:pt x="69777" y="15983"/>
                  </a:cubicBezTo>
                  <a:cubicBezTo>
                    <a:pt x="69906" y="15880"/>
                    <a:pt x="70086" y="15906"/>
                    <a:pt x="70189" y="15752"/>
                  </a:cubicBezTo>
                  <a:cubicBezTo>
                    <a:pt x="70241" y="15700"/>
                    <a:pt x="70318" y="15700"/>
                    <a:pt x="70395" y="15700"/>
                  </a:cubicBezTo>
                  <a:cubicBezTo>
                    <a:pt x="70421" y="15674"/>
                    <a:pt x="70472" y="15649"/>
                    <a:pt x="70514" y="15649"/>
                  </a:cubicBezTo>
                  <a:cubicBezTo>
                    <a:pt x="70556" y="15649"/>
                    <a:pt x="70588" y="15674"/>
                    <a:pt x="70575" y="15752"/>
                  </a:cubicBezTo>
                  <a:cubicBezTo>
                    <a:pt x="70575" y="15803"/>
                    <a:pt x="70472" y="15803"/>
                    <a:pt x="70421" y="15906"/>
                  </a:cubicBezTo>
                  <a:lnTo>
                    <a:pt x="70421" y="15932"/>
                  </a:lnTo>
                  <a:cubicBezTo>
                    <a:pt x="70421" y="16009"/>
                    <a:pt x="70369" y="16035"/>
                    <a:pt x="70472" y="16060"/>
                  </a:cubicBezTo>
                  <a:cubicBezTo>
                    <a:pt x="70601" y="16060"/>
                    <a:pt x="70730" y="16060"/>
                    <a:pt x="70858" y="16009"/>
                  </a:cubicBezTo>
                  <a:cubicBezTo>
                    <a:pt x="70928" y="16003"/>
                    <a:pt x="70997" y="16000"/>
                    <a:pt x="71066" y="16000"/>
                  </a:cubicBezTo>
                  <a:cubicBezTo>
                    <a:pt x="71305" y="16000"/>
                    <a:pt x="71540" y="16038"/>
                    <a:pt x="71759" y="16138"/>
                  </a:cubicBezTo>
                  <a:lnTo>
                    <a:pt x="71836" y="16138"/>
                  </a:lnTo>
                  <a:cubicBezTo>
                    <a:pt x="71888" y="16138"/>
                    <a:pt x="71888" y="16112"/>
                    <a:pt x="71914" y="16086"/>
                  </a:cubicBezTo>
                  <a:cubicBezTo>
                    <a:pt x="71969" y="16031"/>
                    <a:pt x="72052" y="15988"/>
                    <a:pt x="72142" y="15988"/>
                  </a:cubicBezTo>
                  <a:cubicBezTo>
                    <a:pt x="72176" y="15988"/>
                    <a:pt x="72212" y="15995"/>
                    <a:pt x="72248" y="16009"/>
                  </a:cubicBezTo>
                  <a:cubicBezTo>
                    <a:pt x="72428" y="16035"/>
                    <a:pt x="72634" y="16060"/>
                    <a:pt x="72815" y="16060"/>
                  </a:cubicBezTo>
                  <a:cubicBezTo>
                    <a:pt x="72892" y="16060"/>
                    <a:pt x="72969" y="16060"/>
                    <a:pt x="73020" y="16138"/>
                  </a:cubicBezTo>
                  <a:cubicBezTo>
                    <a:pt x="73098" y="16086"/>
                    <a:pt x="73194" y="16060"/>
                    <a:pt x="73291" y="16060"/>
                  </a:cubicBezTo>
                  <a:cubicBezTo>
                    <a:pt x="73387" y="16060"/>
                    <a:pt x="73484" y="16086"/>
                    <a:pt x="73561" y="16138"/>
                  </a:cubicBezTo>
                  <a:cubicBezTo>
                    <a:pt x="73612" y="16163"/>
                    <a:pt x="73664" y="16189"/>
                    <a:pt x="73715" y="16189"/>
                  </a:cubicBezTo>
                  <a:cubicBezTo>
                    <a:pt x="73715" y="16112"/>
                    <a:pt x="73741" y="16060"/>
                    <a:pt x="73793" y="16035"/>
                  </a:cubicBezTo>
                  <a:cubicBezTo>
                    <a:pt x="73818" y="15983"/>
                    <a:pt x="73863" y="15957"/>
                    <a:pt x="73912" y="15957"/>
                  </a:cubicBezTo>
                  <a:cubicBezTo>
                    <a:pt x="73960" y="15957"/>
                    <a:pt x="74011" y="15983"/>
                    <a:pt x="74050" y="16035"/>
                  </a:cubicBezTo>
                  <a:lnTo>
                    <a:pt x="74127" y="16112"/>
                  </a:lnTo>
                  <a:cubicBezTo>
                    <a:pt x="74153" y="16112"/>
                    <a:pt x="74204" y="16138"/>
                    <a:pt x="74230" y="16138"/>
                  </a:cubicBezTo>
                  <a:cubicBezTo>
                    <a:pt x="74436" y="16035"/>
                    <a:pt x="74642" y="15957"/>
                    <a:pt x="74848" y="15906"/>
                  </a:cubicBezTo>
                  <a:cubicBezTo>
                    <a:pt x="74861" y="15900"/>
                    <a:pt x="74874" y="15896"/>
                    <a:pt x="74886" y="15896"/>
                  </a:cubicBezTo>
                  <a:cubicBezTo>
                    <a:pt x="74923" y="15896"/>
                    <a:pt x="74957" y="15925"/>
                    <a:pt x="74977" y="15983"/>
                  </a:cubicBezTo>
                  <a:cubicBezTo>
                    <a:pt x="75165" y="16021"/>
                    <a:pt x="75353" y="16045"/>
                    <a:pt x="75542" y="16045"/>
                  </a:cubicBezTo>
                  <a:cubicBezTo>
                    <a:pt x="75611" y="16045"/>
                    <a:pt x="75680" y="16042"/>
                    <a:pt x="75749" y="16035"/>
                  </a:cubicBezTo>
                  <a:cubicBezTo>
                    <a:pt x="75791" y="15978"/>
                    <a:pt x="75834" y="15960"/>
                    <a:pt x="75881" y="15960"/>
                  </a:cubicBezTo>
                  <a:cubicBezTo>
                    <a:pt x="75919" y="15960"/>
                    <a:pt x="75960" y="15972"/>
                    <a:pt x="76006" y="15983"/>
                  </a:cubicBezTo>
                  <a:lnTo>
                    <a:pt x="75980" y="15803"/>
                  </a:lnTo>
                  <a:lnTo>
                    <a:pt x="75826" y="15803"/>
                  </a:lnTo>
                  <a:cubicBezTo>
                    <a:pt x="75800" y="15803"/>
                    <a:pt x="75774" y="15777"/>
                    <a:pt x="75749" y="15752"/>
                  </a:cubicBezTo>
                  <a:lnTo>
                    <a:pt x="75672" y="15752"/>
                  </a:lnTo>
                  <a:cubicBezTo>
                    <a:pt x="75594" y="15752"/>
                    <a:pt x="75543" y="15726"/>
                    <a:pt x="75543" y="15649"/>
                  </a:cubicBezTo>
                  <a:cubicBezTo>
                    <a:pt x="75543" y="15571"/>
                    <a:pt x="75594" y="15520"/>
                    <a:pt x="75646" y="15520"/>
                  </a:cubicBezTo>
                  <a:lnTo>
                    <a:pt x="76083" y="15520"/>
                  </a:lnTo>
                  <a:cubicBezTo>
                    <a:pt x="76109" y="15468"/>
                    <a:pt x="76161" y="15417"/>
                    <a:pt x="76238" y="15417"/>
                  </a:cubicBezTo>
                  <a:cubicBezTo>
                    <a:pt x="76324" y="15417"/>
                    <a:pt x="76421" y="15451"/>
                    <a:pt x="76514" y="15451"/>
                  </a:cubicBezTo>
                  <a:cubicBezTo>
                    <a:pt x="76561" y="15451"/>
                    <a:pt x="76607" y="15443"/>
                    <a:pt x="76650" y="15417"/>
                  </a:cubicBezTo>
                  <a:cubicBezTo>
                    <a:pt x="76673" y="15405"/>
                    <a:pt x="76696" y="15400"/>
                    <a:pt x="76718" y="15400"/>
                  </a:cubicBezTo>
                  <a:cubicBezTo>
                    <a:pt x="76790" y="15400"/>
                    <a:pt x="76854" y="15455"/>
                    <a:pt x="76933" y="15494"/>
                  </a:cubicBezTo>
                  <a:lnTo>
                    <a:pt x="77370" y="15211"/>
                  </a:lnTo>
                  <a:cubicBezTo>
                    <a:pt x="77383" y="15198"/>
                    <a:pt x="77402" y="15192"/>
                    <a:pt x="77422" y="15192"/>
                  </a:cubicBezTo>
                  <a:cubicBezTo>
                    <a:pt x="77441" y="15192"/>
                    <a:pt x="77460" y="15198"/>
                    <a:pt x="77473" y="15211"/>
                  </a:cubicBezTo>
                  <a:cubicBezTo>
                    <a:pt x="77525" y="15147"/>
                    <a:pt x="77595" y="15115"/>
                    <a:pt x="77663" y="15115"/>
                  </a:cubicBezTo>
                  <a:cubicBezTo>
                    <a:pt x="77731" y="15115"/>
                    <a:pt x="77795" y="15147"/>
                    <a:pt x="77834" y="15211"/>
                  </a:cubicBezTo>
                  <a:cubicBezTo>
                    <a:pt x="77911" y="15263"/>
                    <a:pt x="77988" y="15288"/>
                    <a:pt x="78091" y="15288"/>
                  </a:cubicBezTo>
                  <a:cubicBezTo>
                    <a:pt x="78111" y="15208"/>
                    <a:pt x="78194" y="15143"/>
                    <a:pt x="78278" y="15143"/>
                  </a:cubicBezTo>
                  <a:cubicBezTo>
                    <a:pt x="78302" y="15143"/>
                    <a:pt x="78326" y="15148"/>
                    <a:pt x="78348" y="15160"/>
                  </a:cubicBezTo>
                  <a:cubicBezTo>
                    <a:pt x="78503" y="15185"/>
                    <a:pt x="78657" y="15185"/>
                    <a:pt x="78786" y="15263"/>
                  </a:cubicBezTo>
                  <a:lnTo>
                    <a:pt x="78940" y="15288"/>
                  </a:lnTo>
                  <a:cubicBezTo>
                    <a:pt x="78962" y="15288"/>
                    <a:pt x="78987" y="15286"/>
                    <a:pt x="79011" y="15286"/>
                  </a:cubicBezTo>
                  <a:cubicBezTo>
                    <a:pt x="79072" y="15286"/>
                    <a:pt x="79135" y="15299"/>
                    <a:pt x="79172" y="15391"/>
                  </a:cubicBezTo>
                  <a:cubicBezTo>
                    <a:pt x="79190" y="15382"/>
                    <a:pt x="79209" y="15379"/>
                    <a:pt x="79227" y="15379"/>
                  </a:cubicBezTo>
                  <a:cubicBezTo>
                    <a:pt x="79281" y="15379"/>
                    <a:pt x="79334" y="15407"/>
                    <a:pt x="79387" y="15407"/>
                  </a:cubicBezTo>
                  <a:cubicBezTo>
                    <a:pt x="79418" y="15407"/>
                    <a:pt x="79449" y="15397"/>
                    <a:pt x="79481" y="15366"/>
                  </a:cubicBezTo>
                  <a:cubicBezTo>
                    <a:pt x="79584" y="15301"/>
                    <a:pt x="79693" y="15269"/>
                    <a:pt x="79803" y="15269"/>
                  </a:cubicBezTo>
                  <a:cubicBezTo>
                    <a:pt x="79912" y="15269"/>
                    <a:pt x="80021" y="15301"/>
                    <a:pt x="80124" y="15366"/>
                  </a:cubicBezTo>
                  <a:cubicBezTo>
                    <a:pt x="80176" y="15297"/>
                    <a:pt x="80250" y="15285"/>
                    <a:pt x="80332" y="15285"/>
                  </a:cubicBezTo>
                  <a:cubicBezTo>
                    <a:pt x="80373" y="15285"/>
                    <a:pt x="80416" y="15288"/>
                    <a:pt x="80459" y="15288"/>
                  </a:cubicBezTo>
                  <a:cubicBezTo>
                    <a:pt x="80497" y="15301"/>
                    <a:pt x="80536" y="15308"/>
                    <a:pt x="80575" y="15308"/>
                  </a:cubicBezTo>
                  <a:cubicBezTo>
                    <a:pt x="80613" y="15308"/>
                    <a:pt x="80652" y="15301"/>
                    <a:pt x="80691" y="15288"/>
                  </a:cubicBezTo>
                  <a:cubicBezTo>
                    <a:pt x="80726" y="15228"/>
                    <a:pt x="80774" y="15208"/>
                    <a:pt x="80824" y="15208"/>
                  </a:cubicBezTo>
                  <a:cubicBezTo>
                    <a:pt x="80882" y="15208"/>
                    <a:pt x="80944" y="15235"/>
                    <a:pt x="80999" y="15263"/>
                  </a:cubicBezTo>
                  <a:cubicBezTo>
                    <a:pt x="81102" y="15328"/>
                    <a:pt x="81215" y="15359"/>
                    <a:pt x="81327" y="15359"/>
                  </a:cubicBezTo>
                  <a:cubicBezTo>
                    <a:pt x="81524" y="15359"/>
                    <a:pt x="81718" y="15263"/>
                    <a:pt x="81849" y="15082"/>
                  </a:cubicBezTo>
                  <a:cubicBezTo>
                    <a:pt x="81849" y="15057"/>
                    <a:pt x="81875" y="15057"/>
                    <a:pt x="81875" y="15031"/>
                  </a:cubicBezTo>
                  <a:cubicBezTo>
                    <a:pt x="81920" y="15001"/>
                    <a:pt x="81965" y="14988"/>
                    <a:pt x="82010" y="14988"/>
                  </a:cubicBezTo>
                  <a:cubicBezTo>
                    <a:pt x="82042" y="14988"/>
                    <a:pt x="82074" y="14995"/>
                    <a:pt x="82106" y="15005"/>
                  </a:cubicBezTo>
                  <a:cubicBezTo>
                    <a:pt x="82106" y="14954"/>
                    <a:pt x="82029" y="14928"/>
                    <a:pt x="82029" y="14876"/>
                  </a:cubicBezTo>
                  <a:cubicBezTo>
                    <a:pt x="82029" y="14851"/>
                    <a:pt x="82055" y="14825"/>
                    <a:pt x="82080" y="14799"/>
                  </a:cubicBezTo>
                  <a:cubicBezTo>
                    <a:pt x="82188" y="14704"/>
                    <a:pt x="82229" y="14663"/>
                    <a:pt x="82268" y="14663"/>
                  </a:cubicBezTo>
                  <a:cubicBezTo>
                    <a:pt x="82313" y="14663"/>
                    <a:pt x="82354" y="14717"/>
                    <a:pt x="82492" y="14799"/>
                  </a:cubicBezTo>
                  <a:cubicBezTo>
                    <a:pt x="82518" y="14825"/>
                    <a:pt x="82544" y="14825"/>
                    <a:pt x="82569" y="14825"/>
                  </a:cubicBezTo>
                  <a:cubicBezTo>
                    <a:pt x="82569" y="14799"/>
                    <a:pt x="82595" y="14774"/>
                    <a:pt x="82647" y="14774"/>
                  </a:cubicBezTo>
                  <a:cubicBezTo>
                    <a:pt x="82665" y="14718"/>
                    <a:pt x="82697" y="14676"/>
                    <a:pt x="82733" y="14676"/>
                  </a:cubicBezTo>
                  <a:cubicBezTo>
                    <a:pt x="82747" y="14676"/>
                    <a:pt x="82761" y="14682"/>
                    <a:pt x="82775" y="14696"/>
                  </a:cubicBezTo>
                  <a:cubicBezTo>
                    <a:pt x="82842" y="14746"/>
                    <a:pt x="82908" y="14775"/>
                    <a:pt x="82982" y="14775"/>
                  </a:cubicBezTo>
                  <a:cubicBezTo>
                    <a:pt x="83022" y="14775"/>
                    <a:pt x="83064" y="14766"/>
                    <a:pt x="83110" y="14748"/>
                  </a:cubicBezTo>
                  <a:cubicBezTo>
                    <a:pt x="83161" y="14748"/>
                    <a:pt x="83239" y="14774"/>
                    <a:pt x="83264" y="14825"/>
                  </a:cubicBezTo>
                  <a:cubicBezTo>
                    <a:pt x="83342" y="14825"/>
                    <a:pt x="83393" y="14851"/>
                    <a:pt x="83445" y="14876"/>
                  </a:cubicBezTo>
                  <a:cubicBezTo>
                    <a:pt x="83522" y="14902"/>
                    <a:pt x="83599" y="14954"/>
                    <a:pt x="83676" y="15031"/>
                  </a:cubicBezTo>
                  <a:cubicBezTo>
                    <a:pt x="83753" y="15108"/>
                    <a:pt x="83650" y="15185"/>
                    <a:pt x="83650" y="15263"/>
                  </a:cubicBezTo>
                  <a:cubicBezTo>
                    <a:pt x="83650" y="15314"/>
                    <a:pt x="83676" y="15340"/>
                    <a:pt x="83676" y="15391"/>
                  </a:cubicBezTo>
                  <a:cubicBezTo>
                    <a:pt x="83676" y="15417"/>
                    <a:pt x="83702" y="15443"/>
                    <a:pt x="83753" y="15468"/>
                  </a:cubicBezTo>
                  <a:cubicBezTo>
                    <a:pt x="83779" y="15468"/>
                    <a:pt x="83831" y="15468"/>
                    <a:pt x="83856" y="15443"/>
                  </a:cubicBezTo>
                  <a:cubicBezTo>
                    <a:pt x="83882" y="15391"/>
                    <a:pt x="83934" y="15340"/>
                    <a:pt x="83959" y="15288"/>
                  </a:cubicBezTo>
                  <a:cubicBezTo>
                    <a:pt x="83985" y="15250"/>
                    <a:pt x="84017" y="15230"/>
                    <a:pt x="84049" y="15230"/>
                  </a:cubicBezTo>
                  <a:cubicBezTo>
                    <a:pt x="84082" y="15230"/>
                    <a:pt x="84114" y="15250"/>
                    <a:pt x="84140" y="15288"/>
                  </a:cubicBezTo>
                  <a:cubicBezTo>
                    <a:pt x="84217" y="15288"/>
                    <a:pt x="84294" y="15340"/>
                    <a:pt x="84371" y="15391"/>
                  </a:cubicBezTo>
                  <a:cubicBezTo>
                    <a:pt x="84371" y="15349"/>
                    <a:pt x="84405" y="15307"/>
                    <a:pt x="84432" y="15307"/>
                  </a:cubicBezTo>
                  <a:cubicBezTo>
                    <a:pt x="84438" y="15307"/>
                    <a:pt x="84444" y="15309"/>
                    <a:pt x="84448" y="15314"/>
                  </a:cubicBezTo>
                  <a:cubicBezTo>
                    <a:pt x="84517" y="15383"/>
                    <a:pt x="84597" y="15417"/>
                    <a:pt x="84689" y="15417"/>
                  </a:cubicBezTo>
                  <a:cubicBezTo>
                    <a:pt x="84734" y="15417"/>
                    <a:pt x="84783" y="15408"/>
                    <a:pt x="84834" y="15391"/>
                  </a:cubicBezTo>
                  <a:cubicBezTo>
                    <a:pt x="84903" y="15391"/>
                    <a:pt x="84972" y="15310"/>
                    <a:pt x="85040" y="15310"/>
                  </a:cubicBezTo>
                  <a:cubicBezTo>
                    <a:pt x="85049" y="15310"/>
                    <a:pt x="85058" y="15311"/>
                    <a:pt x="85066" y="15314"/>
                  </a:cubicBezTo>
                  <a:cubicBezTo>
                    <a:pt x="85169" y="15314"/>
                    <a:pt x="85272" y="15340"/>
                    <a:pt x="85375" y="15366"/>
                  </a:cubicBezTo>
                  <a:lnTo>
                    <a:pt x="85555" y="15366"/>
                  </a:lnTo>
                  <a:cubicBezTo>
                    <a:pt x="85607" y="15366"/>
                    <a:pt x="85658" y="15391"/>
                    <a:pt x="85684" y="15443"/>
                  </a:cubicBezTo>
                  <a:cubicBezTo>
                    <a:pt x="85864" y="15443"/>
                    <a:pt x="86044" y="15443"/>
                    <a:pt x="86199" y="15468"/>
                  </a:cubicBezTo>
                  <a:cubicBezTo>
                    <a:pt x="86281" y="15563"/>
                    <a:pt x="86370" y="15598"/>
                    <a:pt x="86461" y="15598"/>
                  </a:cubicBezTo>
                  <a:cubicBezTo>
                    <a:pt x="86568" y="15598"/>
                    <a:pt x="86679" y="15550"/>
                    <a:pt x="86791" y="15494"/>
                  </a:cubicBezTo>
                  <a:cubicBezTo>
                    <a:pt x="86863" y="15453"/>
                    <a:pt x="86943" y="15432"/>
                    <a:pt x="87022" y="15432"/>
                  </a:cubicBezTo>
                  <a:cubicBezTo>
                    <a:pt x="87140" y="15432"/>
                    <a:pt x="87254" y="15479"/>
                    <a:pt x="87331" y="15571"/>
                  </a:cubicBezTo>
                  <a:lnTo>
                    <a:pt x="87486" y="15571"/>
                  </a:lnTo>
                  <a:cubicBezTo>
                    <a:pt x="87486" y="15520"/>
                    <a:pt x="87511" y="15468"/>
                    <a:pt x="87537" y="15391"/>
                  </a:cubicBezTo>
                  <a:cubicBezTo>
                    <a:pt x="87554" y="15366"/>
                    <a:pt x="87574" y="15357"/>
                    <a:pt x="87595" y="15357"/>
                  </a:cubicBezTo>
                  <a:cubicBezTo>
                    <a:pt x="87637" y="15357"/>
                    <a:pt x="87683" y="15391"/>
                    <a:pt x="87717" y="15391"/>
                  </a:cubicBezTo>
                  <a:cubicBezTo>
                    <a:pt x="87732" y="15399"/>
                    <a:pt x="87750" y="15402"/>
                    <a:pt x="87768" y="15402"/>
                  </a:cubicBezTo>
                  <a:cubicBezTo>
                    <a:pt x="87812" y="15402"/>
                    <a:pt x="87861" y="15384"/>
                    <a:pt x="87897" y="15366"/>
                  </a:cubicBezTo>
                  <a:cubicBezTo>
                    <a:pt x="87961" y="15302"/>
                    <a:pt x="88059" y="15256"/>
                    <a:pt x="88150" y="15256"/>
                  </a:cubicBezTo>
                  <a:cubicBezTo>
                    <a:pt x="88169" y="15256"/>
                    <a:pt x="88188" y="15258"/>
                    <a:pt x="88206" y="15263"/>
                  </a:cubicBezTo>
                  <a:cubicBezTo>
                    <a:pt x="88335" y="15263"/>
                    <a:pt x="88438" y="15237"/>
                    <a:pt x="88541" y="15160"/>
                  </a:cubicBezTo>
                  <a:cubicBezTo>
                    <a:pt x="88601" y="15088"/>
                    <a:pt x="88666" y="15066"/>
                    <a:pt x="88735" y="15066"/>
                  </a:cubicBezTo>
                  <a:cubicBezTo>
                    <a:pt x="88813" y="15066"/>
                    <a:pt x="88896" y="15094"/>
                    <a:pt x="88978" y="15108"/>
                  </a:cubicBezTo>
                  <a:cubicBezTo>
                    <a:pt x="89081" y="14902"/>
                    <a:pt x="89287" y="14774"/>
                    <a:pt x="89519" y="14748"/>
                  </a:cubicBezTo>
                  <a:cubicBezTo>
                    <a:pt x="89596" y="14748"/>
                    <a:pt x="89648" y="14722"/>
                    <a:pt x="89699" y="14671"/>
                  </a:cubicBezTo>
                  <a:cubicBezTo>
                    <a:pt x="89773" y="14579"/>
                    <a:pt x="89872" y="14566"/>
                    <a:pt x="89970" y="14566"/>
                  </a:cubicBezTo>
                  <a:cubicBezTo>
                    <a:pt x="90009" y="14566"/>
                    <a:pt x="90048" y="14568"/>
                    <a:pt x="90085" y="14568"/>
                  </a:cubicBezTo>
                  <a:lnTo>
                    <a:pt x="90368" y="14568"/>
                  </a:lnTo>
                  <a:lnTo>
                    <a:pt x="90600" y="14413"/>
                  </a:lnTo>
                  <a:cubicBezTo>
                    <a:pt x="90754" y="14259"/>
                    <a:pt x="91012" y="14413"/>
                    <a:pt x="91166" y="14233"/>
                  </a:cubicBezTo>
                  <a:lnTo>
                    <a:pt x="91552" y="14233"/>
                  </a:lnTo>
                  <a:cubicBezTo>
                    <a:pt x="91552" y="14130"/>
                    <a:pt x="91552" y="14053"/>
                    <a:pt x="91681" y="14027"/>
                  </a:cubicBezTo>
                  <a:cubicBezTo>
                    <a:pt x="91790" y="14009"/>
                    <a:pt x="91899" y="13991"/>
                    <a:pt x="92018" y="13991"/>
                  </a:cubicBezTo>
                  <a:cubicBezTo>
                    <a:pt x="92067" y="13991"/>
                    <a:pt x="92117" y="13994"/>
                    <a:pt x="92170" y="14001"/>
                  </a:cubicBezTo>
                  <a:cubicBezTo>
                    <a:pt x="92296" y="13875"/>
                    <a:pt x="92473" y="13812"/>
                    <a:pt x="92656" y="13812"/>
                  </a:cubicBezTo>
                  <a:cubicBezTo>
                    <a:pt x="92734" y="13812"/>
                    <a:pt x="92813" y="13824"/>
                    <a:pt x="92891" y="13847"/>
                  </a:cubicBezTo>
                  <a:cubicBezTo>
                    <a:pt x="92907" y="13797"/>
                    <a:pt x="92945" y="13769"/>
                    <a:pt x="92984" y="13769"/>
                  </a:cubicBezTo>
                  <a:cubicBezTo>
                    <a:pt x="93005" y="13769"/>
                    <a:pt x="93027" y="13777"/>
                    <a:pt x="93045" y="13796"/>
                  </a:cubicBezTo>
                  <a:cubicBezTo>
                    <a:pt x="93084" y="13826"/>
                    <a:pt x="93111" y="13839"/>
                    <a:pt x="93130" y="13839"/>
                  </a:cubicBezTo>
                  <a:cubicBezTo>
                    <a:pt x="93176" y="13839"/>
                    <a:pt x="93182" y="13772"/>
                    <a:pt x="93199" y="13718"/>
                  </a:cubicBezTo>
                  <a:cubicBezTo>
                    <a:pt x="93199" y="13718"/>
                    <a:pt x="93251" y="13693"/>
                    <a:pt x="93251" y="13667"/>
                  </a:cubicBezTo>
                  <a:cubicBezTo>
                    <a:pt x="93277" y="13641"/>
                    <a:pt x="93302" y="13641"/>
                    <a:pt x="93354" y="13615"/>
                  </a:cubicBezTo>
                  <a:cubicBezTo>
                    <a:pt x="93380" y="13615"/>
                    <a:pt x="93431" y="13615"/>
                    <a:pt x="93457" y="13641"/>
                  </a:cubicBezTo>
                  <a:cubicBezTo>
                    <a:pt x="93483" y="13693"/>
                    <a:pt x="93457" y="13718"/>
                    <a:pt x="93431" y="13770"/>
                  </a:cubicBezTo>
                  <a:lnTo>
                    <a:pt x="93508" y="13898"/>
                  </a:lnTo>
                  <a:cubicBezTo>
                    <a:pt x="93550" y="13894"/>
                    <a:pt x="93592" y="13892"/>
                    <a:pt x="93634" y="13892"/>
                  </a:cubicBezTo>
                  <a:cubicBezTo>
                    <a:pt x="93849" y="13892"/>
                    <a:pt x="94061" y="13949"/>
                    <a:pt x="94255" y="14079"/>
                  </a:cubicBezTo>
                  <a:lnTo>
                    <a:pt x="94281" y="14079"/>
                  </a:lnTo>
                  <a:cubicBezTo>
                    <a:pt x="94319" y="14001"/>
                    <a:pt x="94371" y="13982"/>
                    <a:pt x="94429" y="13982"/>
                  </a:cubicBezTo>
                  <a:cubicBezTo>
                    <a:pt x="94486" y="13982"/>
                    <a:pt x="94551" y="14001"/>
                    <a:pt x="94615" y="14001"/>
                  </a:cubicBezTo>
                  <a:cubicBezTo>
                    <a:pt x="94631" y="13939"/>
                    <a:pt x="94675" y="13905"/>
                    <a:pt x="94713" y="13905"/>
                  </a:cubicBezTo>
                  <a:cubicBezTo>
                    <a:pt x="94737" y="13905"/>
                    <a:pt x="94759" y="13919"/>
                    <a:pt x="94770" y="13950"/>
                  </a:cubicBezTo>
                  <a:cubicBezTo>
                    <a:pt x="94847" y="14156"/>
                    <a:pt x="94975" y="14130"/>
                    <a:pt x="95130" y="14156"/>
                  </a:cubicBezTo>
                  <a:cubicBezTo>
                    <a:pt x="95205" y="14051"/>
                    <a:pt x="95254" y="13998"/>
                    <a:pt x="95307" y="13998"/>
                  </a:cubicBezTo>
                  <a:cubicBezTo>
                    <a:pt x="95345" y="13998"/>
                    <a:pt x="95385" y="14025"/>
                    <a:pt x="95439" y="14079"/>
                  </a:cubicBezTo>
                  <a:lnTo>
                    <a:pt x="95619" y="14079"/>
                  </a:lnTo>
                  <a:cubicBezTo>
                    <a:pt x="95645" y="14027"/>
                    <a:pt x="95696" y="13976"/>
                    <a:pt x="95773" y="13976"/>
                  </a:cubicBezTo>
                  <a:cubicBezTo>
                    <a:pt x="95812" y="13989"/>
                    <a:pt x="95857" y="13995"/>
                    <a:pt x="95905" y="13995"/>
                  </a:cubicBezTo>
                  <a:cubicBezTo>
                    <a:pt x="95954" y="13995"/>
                    <a:pt x="96005" y="13989"/>
                    <a:pt x="96056" y="13976"/>
                  </a:cubicBezTo>
                  <a:cubicBezTo>
                    <a:pt x="96121" y="13963"/>
                    <a:pt x="96185" y="13956"/>
                    <a:pt x="96250" y="13956"/>
                  </a:cubicBezTo>
                  <a:cubicBezTo>
                    <a:pt x="96314" y="13956"/>
                    <a:pt x="96378" y="13963"/>
                    <a:pt x="96443" y="13976"/>
                  </a:cubicBezTo>
                  <a:cubicBezTo>
                    <a:pt x="96480" y="13968"/>
                    <a:pt x="96518" y="13965"/>
                    <a:pt x="96556" y="13965"/>
                  </a:cubicBezTo>
                  <a:cubicBezTo>
                    <a:pt x="96649" y="13965"/>
                    <a:pt x="96745" y="13983"/>
                    <a:pt x="96854" y="14001"/>
                  </a:cubicBezTo>
                  <a:cubicBezTo>
                    <a:pt x="96854" y="13924"/>
                    <a:pt x="96880" y="13873"/>
                    <a:pt x="96983" y="13873"/>
                  </a:cubicBezTo>
                  <a:lnTo>
                    <a:pt x="97627" y="13873"/>
                  </a:lnTo>
                  <a:cubicBezTo>
                    <a:pt x="97652" y="13847"/>
                    <a:pt x="97652" y="13821"/>
                    <a:pt x="97678" y="13821"/>
                  </a:cubicBezTo>
                  <a:cubicBezTo>
                    <a:pt x="97858" y="13770"/>
                    <a:pt x="98038" y="13744"/>
                    <a:pt x="98244" y="13718"/>
                  </a:cubicBezTo>
                  <a:cubicBezTo>
                    <a:pt x="98296" y="13718"/>
                    <a:pt x="98347" y="13770"/>
                    <a:pt x="98399" y="13796"/>
                  </a:cubicBezTo>
                  <a:cubicBezTo>
                    <a:pt x="98423" y="13748"/>
                    <a:pt x="98447" y="13728"/>
                    <a:pt x="98470" y="13728"/>
                  </a:cubicBezTo>
                  <a:cubicBezTo>
                    <a:pt x="98498" y="13728"/>
                    <a:pt x="98526" y="13754"/>
                    <a:pt x="98553" y="13796"/>
                  </a:cubicBezTo>
                  <a:lnTo>
                    <a:pt x="98811" y="13796"/>
                  </a:lnTo>
                  <a:cubicBezTo>
                    <a:pt x="98888" y="13731"/>
                    <a:pt x="98939" y="13699"/>
                    <a:pt x="98991" y="13699"/>
                  </a:cubicBezTo>
                  <a:cubicBezTo>
                    <a:pt x="99042" y="13699"/>
                    <a:pt x="99094" y="13731"/>
                    <a:pt x="99171" y="13796"/>
                  </a:cubicBezTo>
                  <a:lnTo>
                    <a:pt x="99274" y="13847"/>
                  </a:lnTo>
                  <a:lnTo>
                    <a:pt x="99325" y="13847"/>
                  </a:lnTo>
                  <a:cubicBezTo>
                    <a:pt x="99402" y="13783"/>
                    <a:pt x="99441" y="13750"/>
                    <a:pt x="99473" y="13750"/>
                  </a:cubicBezTo>
                  <a:cubicBezTo>
                    <a:pt x="99505" y="13750"/>
                    <a:pt x="99531" y="13783"/>
                    <a:pt x="99583" y="13847"/>
                  </a:cubicBezTo>
                  <a:cubicBezTo>
                    <a:pt x="99603" y="13868"/>
                    <a:pt x="99641" y="13905"/>
                    <a:pt x="99668" y="13905"/>
                  </a:cubicBezTo>
                  <a:cubicBezTo>
                    <a:pt x="99675" y="13905"/>
                    <a:pt x="99681" y="13903"/>
                    <a:pt x="99686" y="13898"/>
                  </a:cubicBezTo>
                  <a:cubicBezTo>
                    <a:pt x="99814" y="13873"/>
                    <a:pt x="99969" y="13821"/>
                    <a:pt x="100097" y="13744"/>
                  </a:cubicBezTo>
                  <a:cubicBezTo>
                    <a:pt x="100154" y="13706"/>
                    <a:pt x="100224" y="13682"/>
                    <a:pt x="100298" y="13682"/>
                  </a:cubicBezTo>
                  <a:cubicBezTo>
                    <a:pt x="100325" y="13682"/>
                    <a:pt x="100353" y="13686"/>
                    <a:pt x="100381" y="13693"/>
                  </a:cubicBezTo>
                  <a:cubicBezTo>
                    <a:pt x="100484" y="13718"/>
                    <a:pt x="100586" y="13718"/>
                    <a:pt x="100689" y="13718"/>
                  </a:cubicBezTo>
                  <a:cubicBezTo>
                    <a:pt x="100715" y="13641"/>
                    <a:pt x="100792" y="13615"/>
                    <a:pt x="100870" y="13615"/>
                  </a:cubicBezTo>
                  <a:lnTo>
                    <a:pt x="101693" y="13615"/>
                  </a:lnTo>
                  <a:cubicBezTo>
                    <a:pt x="101715" y="13583"/>
                    <a:pt x="101736" y="13569"/>
                    <a:pt x="101756" y="13569"/>
                  </a:cubicBezTo>
                  <a:cubicBezTo>
                    <a:pt x="101783" y="13569"/>
                    <a:pt x="101807" y="13596"/>
                    <a:pt x="101822" y="13641"/>
                  </a:cubicBezTo>
                  <a:cubicBezTo>
                    <a:pt x="101822" y="13667"/>
                    <a:pt x="101822" y="13667"/>
                    <a:pt x="101822" y="13693"/>
                  </a:cubicBezTo>
                  <a:lnTo>
                    <a:pt x="101822" y="13950"/>
                  </a:lnTo>
                  <a:cubicBezTo>
                    <a:pt x="102028" y="13950"/>
                    <a:pt x="102028" y="13950"/>
                    <a:pt x="102054" y="14104"/>
                  </a:cubicBezTo>
                  <a:cubicBezTo>
                    <a:pt x="102131" y="14046"/>
                    <a:pt x="102222" y="14017"/>
                    <a:pt x="102307" y="14017"/>
                  </a:cubicBezTo>
                  <a:cubicBezTo>
                    <a:pt x="102335" y="14017"/>
                    <a:pt x="102362" y="14021"/>
                    <a:pt x="102388" y="14027"/>
                  </a:cubicBezTo>
                  <a:cubicBezTo>
                    <a:pt x="102429" y="14027"/>
                    <a:pt x="102471" y="14060"/>
                    <a:pt x="102512" y="14060"/>
                  </a:cubicBezTo>
                  <a:cubicBezTo>
                    <a:pt x="102522" y="14060"/>
                    <a:pt x="102532" y="14058"/>
                    <a:pt x="102543" y="14053"/>
                  </a:cubicBezTo>
                  <a:cubicBezTo>
                    <a:pt x="102605" y="14037"/>
                    <a:pt x="102677" y="14012"/>
                    <a:pt x="102741" y="14012"/>
                  </a:cubicBezTo>
                  <a:cubicBezTo>
                    <a:pt x="102783" y="14012"/>
                    <a:pt x="102821" y="14023"/>
                    <a:pt x="102851" y="14053"/>
                  </a:cubicBezTo>
                  <a:cubicBezTo>
                    <a:pt x="102903" y="14091"/>
                    <a:pt x="102967" y="14091"/>
                    <a:pt x="103035" y="14091"/>
                  </a:cubicBezTo>
                  <a:cubicBezTo>
                    <a:pt x="103102" y="14091"/>
                    <a:pt x="103173" y="14091"/>
                    <a:pt x="103238" y="14130"/>
                  </a:cubicBezTo>
                  <a:cubicBezTo>
                    <a:pt x="103347" y="14192"/>
                    <a:pt x="103465" y="14226"/>
                    <a:pt x="103587" y="14226"/>
                  </a:cubicBezTo>
                  <a:cubicBezTo>
                    <a:pt x="103667" y="14226"/>
                    <a:pt x="103748" y="14212"/>
                    <a:pt x="103830" y="14182"/>
                  </a:cubicBezTo>
                  <a:cubicBezTo>
                    <a:pt x="103830" y="14182"/>
                    <a:pt x="103881" y="14233"/>
                    <a:pt x="103907" y="14259"/>
                  </a:cubicBezTo>
                  <a:lnTo>
                    <a:pt x="104010" y="14259"/>
                  </a:lnTo>
                  <a:cubicBezTo>
                    <a:pt x="104035" y="14207"/>
                    <a:pt x="104061" y="14182"/>
                    <a:pt x="104138" y="14182"/>
                  </a:cubicBezTo>
                  <a:cubicBezTo>
                    <a:pt x="104370" y="14182"/>
                    <a:pt x="104602" y="14156"/>
                    <a:pt x="104808" y="14104"/>
                  </a:cubicBezTo>
                  <a:cubicBezTo>
                    <a:pt x="104823" y="14097"/>
                    <a:pt x="104838" y="14094"/>
                    <a:pt x="104853" y="14094"/>
                  </a:cubicBezTo>
                  <a:cubicBezTo>
                    <a:pt x="104889" y="14094"/>
                    <a:pt x="104926" y="14112"/>
                    <a:pt x="104962" y="14130"/>
                  </a:cubicBezTo>
                  <a:cubicBezTo>
                    <a:pt x="105039" y="14182"/>
                    <a:pt x="105116" y="14182"/>
                    <a:pt x="105219" y="14182"/>
                  </a:cubicBezTo>
                  <a:cubicBezTo>
                    <a:pt x="105269" y="14171"/>
                    <a:pt x="105318" y="14165"/>
                    <a:pt x="105367" y="14165"/>
                  </a:cubicBezTo>
                  <a:cubicBezTo>
                    <a:pt x="105548" y="14165"/>
                    <a:pt x="105721" y="14235"/>
                    <a:pt x="105863" y="14336"/>
                  </a:cubicBezTo>
                  <a:lnTo>
                    <a:pt x="106197" y="14259"/>
                  </a:lnTo>
                  <a:cubicBezTo>
                    <a:pt x="106326" y="14413"/>
                    <a:pt x="106532" y="14362"/>
                    <a:pt x="106635" y="14490"/>
                  </a:cubicBezTo>
                  <a:cubicBezTo>
                    <a:pt x="106726" y="14308"/>
                    <a:pt x="106895" y="14203"/>
                    <a:pt x="107068" y="14203"/>
                  </a:cubicBezTo>
                  <a:cubicBezTo>
                    <a:pt x="107139" y="14203"/>
                    <a:pt x="107211" y="14221"/>
                    <a:pt x="107279" y="14259"/>
                  </a:cubicBezTo>
                  <a:cubicBezTo>
                    <a:pt x="107320" y="14190"/>
                    <a:pt x="107369" y="14165"/>
                    <a:pt x="107421" y="14165"/>
                  </a:cubicBezTo>
                  <a:cubicBezTo>
                    <a:pt x="107466" y="14165"/>
                    <a:pt x="107514" y="14183"/>
                    <a:pt x="107562" y="14207"/>
                  </a:cubicBezTo>
                  <a:cubicBezTo>
                    <a:pt x="107639" y="14233"/>
                    <a:pt x="107690" y="14285"/>
                    <a:pt x="107742" y="14336"/>
                  </a:cubicBezTo>
                  <a:cubicBezTo>
                    <a:pt x="107755" y="14310"/>
                    <a:pt x="107768" y="14297"/>
                    <a:pt x="107777" y="14297"/>
                  </a:cubicBezTo>
                  <a:cubicBezTo>
                    <a:pt x="107787" y="14297"/>
                    <a:pt x="107793" y="14310"/>
                    <a:pt x="107793" y="14336"/>
                  </a:cubicBezTo>
                  <a:cubicBezTo>
                    <a:pt x="107845" y="14336"/>
                    <a:pt x="107871" y="14362"/>
                    <a:pt x="107896" y="14413"/>
                  </a:cubicBezTo>
                  <a:lnTo>
                    <a:pt x="108128" y="14413"/>
                  </a:lnTo>
                  <a:cubicBezTo>
                    <a:pt x="108141" y="14387"/>
                    <a:pt x="108154" y="14375"/>
                    <a:pt x="108166" y="14375"/>
                  </a:cubicBezTo>
                  <a:cubicBezTo>
                    <a:pt x="108179" y="14375"/>
                    <a:pt x="108192" y="14387"/>
                    <a:pt x="108205" y="14413"/>
                  </a:cubicBezTo>
                  <a:cubicBezTo>
                    <a:pt x="108257" y="14413"/>
                    <a:pt x="108282" y="14439"/>
                    <a:pt x="108334" y="14439"/>
                  </a:cubicBezTo>
                  <a:cubicBezTo>
                    <a:pt x="108368" y="14453"/>
                    <a:pt x="108397" y="14459"/>
                    <a:pt x="108421" y="14459"/>
                  </a:cubicBezTo>
                  <a:cubicBezTo>
                    <a:pt x="108486" y="14459"/>
                    <a:pt x="108514" y="14411"/>
                    <a:pt x="108514" y="14336"/>
                  </a:cubicBezTo>
                  <a:lnTo>
                    <a:pt x="108437" y="14336"/>
                  </a:lnTo>
                  <a:cubicBezTo>
                    <a:pt x="108334" y="14336"/>
                    <a:pt x="108334" y="14336"/>
                    <a:pt x="108385" y="14233"/>
                  </a:cubicBezTo>
                  <a:lnTo>
                    <a:pt x="108437" y="14182"/>
                  </a:lnTo>
                  <a:lnTo>
                    <a:pt x="108360" y="14104"/>
                  </a:lnTo>
                  <a:cubicBezTo>
                    <a:pt x="108334" y="14104"/>
                    <a:pt x="108282" y="14104"/>
                    <a:pt x="108257" y="14079"/>
                  </a:cubicBezTo>
                  <a:cubicBezTo>
                    <a:pt x="108257" y="14053"/>
                    <a:pt x="108282" y="14001"/>
                    <a:pt x="108334" y="13976"/>
                  </a:cubicBezTo>
                  <a:cubicBezTo>
                    <a:pt x="108360" y="13950"/>
                    <a:pt x="108385" y="13950"/>
                    <a:pt x="108437" y="13950"/>
                  </a:cubicBezTo>
                  <a:cubicBezTo>
                    <a:pt x="108514" y="13847"/>
                    <a:pt x="108488" y="13718"/>
                    <a:pt x="108591" y="13615"/>
                  </a:cubicBezTo>
                  <a:lnTo>
                    <a:pt x="108668" y="13538"/>
                  </a:lnTo>
                  <a:cubicBezTo>
                    <a:pt x="108694" y="13500"/>
                    <a:pt x="108720" y="13480"/>
                    <a:pt x="108746" y="13480"/>
                  </a:cubicBezTo>
                  <a:cubicBezTo>
                    <a:pt x="108771" y="13480"/>
                    <a:pt x="108797" y="13500"/>
                    <a:pt x="108823" y="13538"/>
                  </a:cubicBezTo>
                  <a:lnTo>
                    <a:pt x="108977" y="13538"/>
                  </a:lnTo>
                  <a:cubicBezTo>
                    <a:pt x="109003" y="13512"/>
                    <a:pt x="109003" y="13512"/>
                    <a:pt x="108977" y="13487"/>
                  </a:cubicBezTo>
                  <a:cubicBezTo>
                    <a:pt x="108977" y="13358"/>
                    <a:pt x="109029" y="13255"/>
                    <a:pt x="109132" y="13229"/>
                  </a:cubicBezTo>
                  <a:cubicBezTo>
                    <a:pt x="109147" y="13214"/>
                    <a:pt x="109161" y="13200"/>
                    <a:pt x="109176" y="13200"/>
                  </a:cubicBezTo>
                  <a:cubicBezTo>
                    <a:pt x="109187" y="13200"/>
                    <a:pt x="109198" y="13208"/>
                    <a:pt x="109209" y="13229"/>
                  </a:cubicBezTo>
                  <a:lnTo>
                    <a:pt x="109312" y="13229"/>
                  </a:lnTo>
                  <a:lnTo>
                    <a:pt x="109363" y="13306"/>
                  </a:lnTo>
                  <a:cubicBezTo>
                    <a:pt x="109479" y="13364"/>
                    <a:pt x="109609" y="13393"/>
                    <a:pt x="109733" y="13393"/>
                  </a:cubicBezTo>
                  <a:cubicBezTo>
                    <a:pt x="109774" y="13393"/>
                    <a:pt x="109814" y="13390"/>
                    <a:pt x="109852" y="13384"/>
                  </a:cubicBezTo>
                  <a:cubicBezTo>
                    <a:pt x="109955" y="13384"/>
                    <a:pt x="110007" y="13461"/>
                    <a:pt x="110007" y="13538"/>
                  </a:cubicBezTo>
                  <a:cubicBezTo>
                    <a:pt x="110084" y="13590"/>
                    <a:pt x="110084" y="13641"/>
                    <a:pt x="110007" y="13693"/>
                  </a:cubicBezTo>
                  <a:lnTo>
                    <a:pt x="110007" y="13847"/>
                  </a:lnTo>
                  <a:cubicBezTo>
                    <a:pt x="110064" y="13847"/>
                    <a:pt x="110126" y="13857"/>
                    <a:pt x="110187" y="13857"/>
                  </a:cubicBezTo>
                  <a:cubicBezTo>
                    <a:pt x="110263" y="13857"/>
                    <a:pt x="110336" y="13841"/>
                    <a:pt x="110393" y="13770"/>
                  </a:cubicBezTo>
                  <a:cubicBezTo>
                    <a:pt x="110393" y="13744"/>
                    <a:pt x="110393" y="13718"/>
                    <a:pt x="110367" y="13693"/>
                  </a:cubicBezTo>
                  <a:cubicBezTo>
                    <a:pt x="110367" y="13667"/>
                    <a:pt x="110341" y="13615"/>
                    <a:pt x="110341" y="13615"/>
                  </a:cubicBezTo>
                  <a:cubicBezTo>
                    <a:pt x="110397" y="13560"/>
                    <a:pt x="110462" y="13533"/>
                    <a:pt x="110525" y="13533"/>
                  </a:cubicBezTo>
                  <a:cubicBezTo>
                    <a:pt x="110607" y="13533"/>
                    <a:pt x="110684" y="13579"/>
                    <a:pt x="110727" y="13667"/>
                  </a:cubicBezTo>
                  <a:cubicBezTo>
                    <a:pt x="110762" y="13735"/>
                    <a:pt x="110796" y="13735"/>
                    <a:pt x="110830" y="13735"/>
                  </a:cubicBezTo>
                  <a:lnTo>
                    <a:pt x="110830" y="13735"/>
                  </a:lnTo>
                  <a:cubicBezTo>
                    <a:pt x="110848" y="13735"/>
                    <a:pt x="110865" y="13735"/>
                    <a:pt x="110882" y="13744"/>
                  </a:cubicBezTo>
                  <a:cubicBezTo>
                    <a:pt x="110920" y="13767"/>
                    <a:pt x="110948" y="13776"/>
                    <a:pt x="110971" y="13776"/>
                  </a:cubicBezTo>
                  <a:cubicBezTo>
                    <a:pt x="111026" y="13776"/>
                    <a:pt x="111044" y="13721"/>
                    <a:pt x="111062" y="13667"/>
                  </a:cubicBezTo>
                  <a:cubicBezTo>
                    <a:pt x="111133" y="13582"/>
                    <a:pt x="111165" y="13544"/>
                    <a:pt x="111218" y="13544"/>
                  </a:cubicBezTo>
                  <a:cubicBezTo>
                    <a:pt x="111261" y="13544"/>
                    <a:pt x="111318" y="13569"/>
                    <a:pt x="111422" y="13615"/>
                  </a:cubicBezTo>
                  <a:cubicBezTo>
                    <a:pt x="111448" y="13667"/>
                    <a:pt x="111474" y="13693"/>
                    <a:pt x="111500" y="13744"/>
                  </a:cubicBezTo>
                  <a:cubicBezTo>
                    <a:pt x="111521" y="13786"/>
                    <a:pt x="111525" y="13828"/>
                    <a:pt x="111567" y="13828"/>
                  </a:cubicBezTo>
                  <a:cubicBezTo>
                    <a:pt x="111577" y="13828"/>
                    <a:pt x="111588" y="13826"/>
                    <a:pt x="111603" y="13821"/>
                  </a:cubicBezTo>
                  <a:cubicBezTo>
                    <a:pt x="111649" y="13804"/>
                    <a:pt x="111696" y="13797"/>
                    <a:pt x="111742" y="13797"/>
                  </a:cubicBezTo>
                  <a:cubicBezTo>
                    <a:pt x="111901" y="13797"/>
                    <a:pt x="112061" y="13879"/>
                    <a:pt x="112220" y="13898"/>
                  </a:cubicBezTo>
                  <a:cubicBezTo>
                    <a:pt x="112246" y="13898"/>
                    <a:pt x="112246" y="13924"/>
                    <a:pt x="112272" y="13950"/>
                  </a:cubicBezTo>
                  <a:cubicBezTo>
                    <a:pt x="112298" y="13950"/>
                    <a:pt x="112323" y="13976"/>
                    <a:pt x="112349" y="14027"/>
                  </a:cubicBezTo>
                  <a:cubicBezTo>
                    <a:pt x="112400" y="13976"/>
                    <a:pt x="112426" y="13924"/>
                    <a:pt x="112426" y="13873"/>
                  </a:cubicBezTo>
                  <a:cubicBezTo>
                    <a:pt x="112375" y="13821"/>
                    <a:pt x="112349" y="13770"/>
                    <a:pt x="112400" y="13744"/>
                  </a:cubicBezTo>
                  <a:cubicBezTo>
                    <a:pt x="112452" y="13667"/>
                    <a:pt x="112555" y="13615"/>
                    <a:pt x="112658" y="13615"/>
                  </a:cubicBezTo>
                  <a:cubicBezTo>
                    <a:pt x="112761" y="13615"/>
                    <a:pt x="112812" y="13693"/>
                    <a:pt x="112812" y="13770"/>
                  </a:cubicBezTo>
                  <a:cubicBezTo>
                    <a:pt x="112890" y="13770"/>
                    <a:pt x="112941" y="13796"/>
                    <a:pt x="112967" y="13847"/>
                  </a:cubicBezTo>
                  <a:cubicBezTo>
                    <a:pt x="112996" y="13862"/>
                    <a:pt x="113035" y="13877"/>
                    <a:pt x="113072" y="13877"/>
                  </a:cubicBezTo>
                  <a:cubicBezTo>
                    <a:pt x="113099" y="13877"/>
                    <a:pt x="113125" y="13869"/>
                    <a:pt x="113147" y="13847"/>
                  </a:cubicBezTo>
                  <a:cubicBezTo>
                    <a:pt x="113175" y="13819"/>
                    <a:pt x="113219" y="13798"/>
                    <a:pt x="113261" y="13798"/>
                  </a:cubicBezTo>
                  <a:cubicBezTo>
                    <a:pt x="113296" y="13798"/>
                    <a:pt x="113330" y="13812"/>
                    <a:pt x="113353" y="13847"/>
                  </a:cubicBezTo>
                  <a:cubicBezTo>
                    <a:pt x="113379" y="13873"/>
                    <a:pt x="113404" y="13898"/>
                    <a:pt x="113430" y="13924"/>
                  </a:cubicBezTo>
                  <a:lnTo>
                    <a:pt x="113507" y="13924"/>
                  </a:lnTo>
                  <a:cubicBezTo>
                    <a:pt x="113523" y="13779"/>
                    <a:pt x="113540" y="13735"/>
                    <a:pt x="113600" y="13735"/>
                  </a:cubicBezTo>
                  <a:cubicBezTo>
                    <a:pt x="113636" y="13735"/>
                    <a:pt x="113688" y="13751"/>
                    <a:pt x="113765" y="13770"/>
                  </a:cubicBezTo>
                  <a:cubicBezTo>
                    <a:pt x="113780" y="13785"/>
                    <a:pt x="113812" y="13799"/>
                    <a:pt x="113841" y="13799"/>
                  </a:cubicBezTo>
                  <a:cubicBezTo>
                    <a:pt x="113862" y="13799"/>
                    <a:pt x="113882" y="13792"/>
                    <a:pt x="113893" y="13770"/>
                  </a:cubicBezTo>
                  <a:cubicBezTo>
                    <a:pt x="113945" y="13718"/>
                    <a:pt x="113893" y="13718"/>
                    <a:pt x="113893" y="13693"/>
                  </a:cubicBezTo>
                  <a:cubicBezTo>
                    <a:pt x="113842" y="13615"/>
                    <a:pt x="113790" y="13538"/>
                    <a:pt x="113765" y="13461"/>
                  </a:cubicBezTo>
                  <a:cubicBezTo>
                    <a:pt x="113765" y="13448"/>
                    <a:pt x="113752" y="13448"/>
                    <a:pt x="113739" y="13448"/>
                  </a:cubicBezTo>
                  <a:cubicBezTo>
                    <a:pt x="113726" y="13448"/>
                    <a:pt x="113713" y="13448"/>
                    <a:pt x="113713" y="13435"/>
                  </a:cubicBezTo>
                  <a:cubicBezTo>
                    <a:pt x="113533" y="13435"/>
                    <a:pt x="113301" y="13204"/>
                    <a:pt x="113430" y="13075"/>
                  </a:cubicBezTo>
                  <a:cubicBezTo>
                    <a:pt x="113487" y="13018"/>
                    <a:pt x="113530" y="13003"/>
                    <a:pt x="113571" y="13003"/>
                  </a:cubicBezTo>
                  <a:cubicBezTo>
                    <a:pt x="113615" y="13003"/>
                    <a:pt x="113657" y="13021"/>
                    <a:pt x="113711" y="13021"/>
                  </a:cubicBezTo>
                  <a:cubicBezTo>
                    <a:pt x="113741" y="13021"/>
                    <a:pt x="113775" y="13015"/>
                    <a:pt x="113816" y="12998"/>
                  </a:cubicBezTo>
                  <a:cubicBezTo>
                    <a:pt x="113855" y="12969"/>
                    <a:pt x="113893" y="12954"/>
                    <a:pt x="113927" y="12954"/>
                  </a:cubicBezTo>
                  <a:cubicBezTo>
                    <a:pt x="113982" y="12954"/>
                    <a:pt x="114022" y="12994"/>
                    <a:pt x="114022" y="13075"/>
                  </a:cubicBezTo>
                  <a:cubicBezTo>
                    <a:pt x="114022" y="13126"/>
                    <a:pt x="113971" y="13229"/>
                    <a:pt x="113971" y="13281"/>
                  </a:cubicBezTo>
                  <a:cubicBezTo>
                    <a:pt x="113971" y="13332"/>
                    <a:pt x="113996" y="13384"/>
                    <a:pt x="114048" y="13409"/>
                  </a:cubicBezTo>
                  <a:cubicBezTo>
                    <a:pt x="114202" y="13512"/>
                    <a:pt x="114254" y="13693"/>
                    <a:pt x="114202" y="13847"/>
                  </a:cubicBezTo>
                  <a:lnTo>
                    <a:pt x="114382" y="13847"/>
                  </a:lnTo>
                  <a:cubicBezTo>
                    <a:pt x="114408" y="13770"/>
                    <a:pt x="114434" y="13641"/>
                    <a:pt x="114537" y="13641"/>
                  </a:cubicBezTo>
                  <a:cubicBezTo>
                    <a:pt x="114556" y="13648"/>
                    <a:pt x="114575" y="13650"/>
                    <a:pt x="114592" y="13650"/>
                  </a:cubicBezTo>
                  <a:cubicBezTo>
                    <a:pt x="114703" y="13650"/>
                    <a:pt x="114776" y="13536"/>
                    <a:pt x="114893" y="13536"/>
                  </a:cubicBezTo>
                  <a:cubicBezTo>
                    <a:pt x="114902" y="13536"/>
                    <a:pt x="114912" y="13536"/>
                    <a:pt x="114923" y="13538"/>
                  </a:cubicBezTo>
                  <a:cubicBezTo>
                    <a:pt x="114923" y="13281"/>
                    <a:pt x="115257" y="13306"/>
                    <a:pt x="115309" y="13075"/>
                  </a:cubicBezTo>
                  <a:cubicBezTo>
                    <a:pt x="115309" y="13075"/>
                    <a:pt x="115360" y="13075"/>
                    <a:pt x="115412" y="13049"/>
                  </a:cubicBezTo>
                  <a:cubicBezTo>
                    <a:pt x="115485" y="13086"/>
                    <a:pt x="115532" y="13188"/>
                    <a:pt x="115609" y="13188"/>
                  </a:cubicBezTo>
                  <a:cubicBezTo>
                    <a:pt x="115640" y="13188"/>
                    <a:pt x="115676" y="13171"/>
                    <a:pt x="115721" y="13126"/>
                  </a:cubicBezTo>
                  <a:cubicBezTo>
                    <a:pt x="115736" y="13111"/>
                    <a:pt x="115751" y="13105"/>
                    <a:pt x="115765" y="13105"/>
                  </a:cubicBezTo>
                  <a:cubicBezTo>
                    <a:pt x="115800" y="13105"/>
                    <a:pt x="115831" y="13141"/>
                    <a:pt x="115849" y="13178"/>
                  </a:cubicBezTo>
                  <a:cubicBezTo>
                    <a:pt x="115875" y="13255"/>
                    <a:pt x="115978" y="13306"/>
                    <a:pt x="116055" y="13306"/>
                  </a:cubicBezTo>
                  <a:cubicBezTo>
                    <a:pt x="116107" y="13306"/>
                    <a:pt x="116158" y="13332"/>
                    <a:pt x="116158" y="13384"/>
                  </a:cubicBezTo>
                  <a:cubicBezTo>
                    <a:pt x="116210" y="13384"/>
                    <a:pt x="116236" y="13435"/>
                    <a:pt x="116236" y="13461"/>
                  </a:cubicBezTo>
                  <a:cubicBezTo>
                    <a:pt x="116287" y="13461"/>
                    <a:pt x="116313" y="13512"/>
                    <a:pt x="116339" y="13538"/>
                  </a:cubicBezTo>
                  <a:lnTo>
                    <a:pt x="116493" y="13615"/>
                  </a:lnTo>
                  <a:lnTo>
                    <a:pt x="116596" y="13667"/>
                  </a:lnTo>
                  <a:cubicBezTo>
                    <a:pt x="116725" y="13667"/>
                    <a:pt x="116750" y="13796"/>
                    <a:pt x="116750" y="13898"/>
                  </a:cubicBezTo>
                  <a:cubicBezTo>
                    <a:pt x="116802" y="13898"/>
                    <a:pt x="116853" y="13924"/>
                    <a:pt x="116905" y="13976"/>
                  </a:cubicBezTo>
                  <a:cubicBezTo>
                    <a:pt x="116922" y="13972"/>
                    <a:pt x="116939" y="13971"/>
                    <a:pt x="116957" y="13971"/>
                  </a:cubicBezTo>
                  <a:cubicBezTo>
                    <a:pt x="117073" y="13971"/>
                    <a:pt x="117198" y="14041"/>
                    <a:pt x="117265" y="14130"/>
                  </a:cubicBezTo>
                  <a:cubicBezTo>
                    <a:pt x="117363" y="14114"/>
                    <a:pt x="117460" y="14067"/>
                    <a:pt x="117558" y="14067"/>
                  </a:cubicBezTo>
                  <a:cubicBezTo>
                    <a:pt x="117615" y="14067"/>
                    <a:pt x="117672" y="14083"/>
                    <a:pt x="117728" y="14130"/>
                  </a:cubicBezTo>
                  <a:cubicBezTo>
                    <a:pt x="117785" y="14088"/>
                    <a:pt x="117857" y="14068"/>
                    <a:pt x="117928" y="14068"/>
                  </a:cubicBezTo>
                  <a:cubicBezTo>
                    <a:pt x="117986" y="14068"/>
                    <a:pt x="118042" y="14081"/>
                    <a:pt x="118089" y="14104"/>
                  </a:cubicBezTo>
                  <a:cubicBezTo>
                    <a:pt x="118149" y="14122"/>
                    <a:pt x="118212" y="14130"/>
                    <a:pt x="118274" y="14130"/>
                  </a:cubicBezTo>
                  <a:cubicBezTo>
                    <a:pt x="118398" y="14130"/>
                    <a:pt x="118518" y="14096"/>
                    <a:pt x="118603" y="14027"/>
                  </a:cubicBezTo>
                  <a:cubicBezTo>
                    <a:pt x="118634" y="13997"/>
                    <a:pt x="118668" y="13982"/>
                    <a:pt x="118702" y="13982"/>
                  </a:cubicBezTo>
                  <a:cubicBezTo>
                    <a:pt x="118754" y="13982"/>
                    <a:pt x="118804" y="14016"/>
                    <a:pt x="118835" y="14079"/>
                  </a:cubicBezTo>
                  <a:cubicBezTo>
                    <a:pt x="118887" y="14079"/>
                    <a:pt x="118938" y="14104"/>
                    <a:pt x="118990" y="14104"/>
                  </a:cubicBezTo>
                  <a:cubicBezTo>
                    <a:pt x="119054" y="14136"/>
                    <a:pt x="119091" y="14155"/>
                    <a:pt x="119120" y="14155"/>
                  </a:cubicBezTo>
                  <a:cubicBezTo>
                    <a:pt x="119162" y="14155"/>
                    <a:pt x="119187" y="14118"/>
                    <a:pt x="119247" y="14027"/>
                  </a:cubicBezTo>
                  <a:cubicBezTo>
                    <a:pt x="119247" y="14027"/>
                    <a:pt x="119273" y="14001"/>
                    <a:pt x="119298" y="13976"/>
                  </a:cubicBezTo>
                  <a:cubicBezTo>
                    <a:pt x="119317" y="13948"/>
                    <a:pt x="119335" y="13934"/>
                    <a:pt x="119354" y="13934"/>
                  </a:cubicBezTo>
                  <a:cubicBezTo>
                    <a:pt x="119387" y="13934"/>
                    <a:pt x="119420" y="13980"/>
                    <a:pt x="119453" y="14079"/>
                  </a:cubicBezTo>
                  <a:cubicBezTo>
                    <a:pt x="119504" y="14079"/>
                    <a:pt x="119562" y="14066"/>
                    <a:pt x="119620" y="14066"/>
                  </a:cubicBezTo>
                  <a:cubicBezTo>
                    <a:pt x="119678" y="14066"/>
                    <a:pt x="119736" y="14079"/>
                    <a:pt x="119787" y="14130"/>
                  </a:cubicBezTo>
                  <a:lnTo>
                    <a:pt x="119916" y="14053"/>
                  </a:lnTo>
                  <a:cubicBezTo>
                    <a:pt x="119916" y="13976"/>
                    <a:pt x="119890" y="13898"/>
                    <a:pt x="119865" y="13821"/>
                  </a:cubicBezTo>
                  <a:lnTo>
                    <a:pt x="119787" y="13770"/>
                  </a:lnTo>
                  <a:cubicBezTo>
                    <a:pt x="119762" y="13744"/>
                    <a:pt x="119736" y="13744"/>
                    <a:pt x="119710" y="13744"/>
                  </a:cubicBezTo>
                  <a:lnTo>
                    <a:pt x="119427" y="13744"/>
                  </a:lnTo>
                  <a:lnTo>
                    <a:pt x="119350" y="13718"/>
                  </a:lnTo>
                  <a:lnTo>
                    <a:pt x="119401" y="13693"/>
                  </a:lnTo>
                  <a:lnTo>
                    <a:pt x="119401" y="13358"/>
                  </a:lnTo>
                  <a:cubicBezTo>
                    <a:pt x="119420" y="13320"/>
                    <a:pt x="119453" y="13296"/>
                    <a:pt x="119499" y="13296"/>
                  </a:cubicBezTo>
                  <a:cubicBezTo>
                    <a:pt x="119516" y="13296"/>
                    <a:pt x="119535" y="13300"/>
                    <a:pt x="119556" y="13306"/>
                  </a:cubicBezTo>
                  <a:cubicBezTo>
                    <a:pt x="119610" y="13343"/>
                    <a:pt x="119652" y="13379"/>
                    <a:pt x="119708" y="13379"/>
                  </a:cubicBezTo>
                  <a:cubicBezTo>
                    <a:pt x="119732" y="13379"/>
                    <a:pt x="119757" y="13373"/>
                    <a:pt x="119787" y="13358"/>
                  </a:cubicBezTo>
                  <a:cubicBezTo>
                    <a:pt x="119811" y="13310"/>
                    <a:pt x="119835" y="13290"/>
                    <a:pt x="119859" y="13290"/>
                  </a:cubicBezTo>
                  <a:cubicBezTo>
                    <a:pt x="119887" y="13290"/>
                    <a:pt x="119914" y="13317"/>
                    <a:pt x="119942" y="13358"/>
                  </a:cubicBezTo>
                  <a:cubicBezTo>
                    <a:pt x="119968" y="13384"/>
                    <a:pt x="119993" y="13409"/>
                    <a:pt x="119993" y="13461"/>
                  </a:cubicBezTo>
                  <a:cubicBezTo>
                    <a:pt x="120117" y="13322"/>
                    <a:pt x="120176" y="13266"/>
                    <a:pt x="120270" y="13266"/>
                  </a:cubicBezTo>
                  <a:cubicBezTo>
                    <a:pt x="120332" y="13266"/>
                    <a:pt x="120410" y="13291"/>
                    <a:pt x="120534" y="13332"/>
                  </a:cubicBezTo>
                  <a:cubicBezTo>
                    <a:pt x="120534" y="13332"/>
                    <a:pt x="120560" y="13332"/>
                    <a:pt x="120560" y="13358"/>
                  </a:cubicBezTo>
                  <a:lnTo>
                    <a:pt x="120894" y="13358"/>
                  </a:lnTo>
                  <a:cubicBezTo>
                    <a:pt x="120997" y="13384"/>
                    <a:pt x="120971" y="13487"/>
                    <a:pt x="121049" y="13512"/>
                  </a:cubicBezTo>
                  <a:lnTo>
                    <a:pt x="121100" y="13487"/>
                  </a:lnTo>
                  <a:cubicBezTo>
                    <a:pt x="121152" y="13461"/>
                    <a:pt x="121177" y="13384"/>
                    <a:pt x="121229" y="13358"/>
                  </a:cubicBezTo>
                  <a:cubicBezTo>
                    <a:pt x="121435" y="13306"/>
                    <a:pt x="121641" y="13255"/>
                    <a:pt x="121847" y="13255"/>
                  </a:cubicBezTo>
                  <a:cubicBezTo>
                    <a:pt x="121975" y="13255"/>
                    <a:pt x="122052" y="13255"/>
                    <a:pt x="122104" y="13101"/>
                  </a:cubicBezTo>
                  <a:cubicBezTo>
                    <a:pt x="122136" y="13047"/>
                    <a:pt x="122169" y="13024"/>
                    <a:pt x="122205" y="13024"/>
                  </a:cubicBezTo>
                  <a:cubicBezTo>
                    <a:pt x="122255" y="13024"/>
                    <a:pt x="122312" y="13067"/>
                    <a:pt x="122387" y="13126"/>
                  </a:cubicBezTo>
                  <a:cubicBezTo>
                    <a:pt x="122516" y="13126"/>
                    <a:pt x="122567" y="13255"/>
                    <a:pt x="122644" y="13332"/>
                  </a:cubicBezTo>
                  <a:lnTo>
                    <a:pt x="122644" y="13358"/>
                  </a:lnTo>
                  <a:cubicBezTo>
                    <a:pt x="122670" y="13384"/>
                    <a:pt x="122696" y="13384"/>
                    <a:pt x="122722" y="13409"/>
                  </a:cubicBezTo>
                  <a:lnTo>
                    <a:pt x="122979" y="13435"/>
                  </a:lnTo>
                  <a:cubicBezTo>
                    <a:pt x="123031" y="13435"/>
                    <a:pt x="123082" y="13461"/>
                    <a:pt x="123108" y="13512"/>
                  </a:cubicBezTo>
                  <a:cubicBezTo>
                    <a:pt x="123133" y="13487"/>
                    <a:pt x="123159" y="13461"/>
                    <a:pt x="123185" y="13435"/>
                  </a:cubicBezTo>
                  <a:lnTo>
                    <a:pt x="123262" y="13358"/>
                  </a:lnTo>
                  <a:lnTo>
                    <a:pt x="123365" y="13435"/>
                  </a:lnTo>
                  <a:lnTo>
                    <a:pt x="123571" y="13435"/>
                  </a:lnTo>
                  <a:cubicBezTo>
                    <a:pt x="123713" y="13409"/>
                    <a:pt x="123848" y="13397"/>
                    <a:pt x="123983" y="13397"/>
                  </a:cubicBezTo>
                  <a:cubicBezTo>
                    <a:pt x="124118" y="13397"/>
                    <a:pt x="124253" y="13409"/>
                    <a:pt x="124395" y="13435"/>
                  </a:cubicBezTo>
                  <a:cubicBezTo>
                    <a:pt x="124446" y="13435"/>
                    <a:pt x="124498" y="13461"/>
                    <a:pt x="124498" y="13512"/>
                  </a:cubicBezTo>
                  <a:cubicBezTo>
                    <a:pt x="124575" y="13487"/>
                    <a:pt x="124626" y="13461"/>
                    <a:pt x="124652" y="13409"/>
                  </a:cubicBezTo>
                  <a:cubicBezTo>
                    <a:pt x="124662" y="13393"/>
                    <a:pt x="124673" y="13385"/>
                    <a:pt x="124684" y="13385"/>
                  </a:cubicBezTo>
                  <a:cubicBezTo>
                    <a:pt x="124814" y="13385"/>
                    <a:pt x="125005" y="14387"/>
                    <a:pt x="125218" y="14387"/>
                  </a:cubicBezTo>
                  <a:lnTo>
                    <a:pt x="125373" y="14387"/>
                  </a:lnTo>
                  <a:cubicBezTo>
                    <a:pt x="125398" y="14336"/>
                    <a:pt x="125476" y="14310"/>
                    <a:pt x="125527" y="14310"/>
                  </a:cubicBezTo>
                  <a:lnTo>
                    <a:pt x="125604" y="14310"/>
                  </a:lnTo>
                  <a:lnTo>
                    <a:pt x="125682" y="14233"/>
                  </a:lnTo>
                  <a:cubicBezTo>
                    <a:pt x="125733" y="14104"/>
                    <a:pt x="125733" y="14104"/>
                    <a:pt x="125913" y="14079"/>
                  </a:cubicBezTo>
                  <a:cubicBezTo>
                    <a:pt x="125939" y="14053"/>
                    <a:pt x="125965" y="14027"/>
                    <a:pt x="125990" y="14001"/>
                  </a:cubicBezTo>
                  <a:lnTo>
                    <a:pt x="126093" y="13924"/>
                  </a:lnTo>
                  <a:cubicBezTo>
                    <a:pt x="126110" y="13875"/>
                    <a:pt x="126157" y="13857"/>
                    <a:pt x="126209" y="13857"/>
                  </a:cubicBezTo>
                  <a:cubicBezTo>
                    <a:pt x="126239" y="13857"/>
                    <a:pt x="126271" y="13863"/>
                    <a:pt x="126299" y="13873"/>
                  </a:cubicBezTo>
                  <a:cubicBezTo>
                    <a:pt x="126377" y="13924"/>
                    <a:pt x="126454" y="13924"/>
                    <a:pt x="126531" y="13924"/>
                  </a:cubicBezTo>
                  <a:cubicBezTo>
                    <a:pt x="126582" y="13821"/>
                    <a:pt x="126685" y="13770"/>
                    <a:pt x="126788" y="13770"/>
                  </a:cubicBezTo>
                  <a:cubicBezTo>
                    <a:pt x="126788" y="13752"/>
                    <a:pt x="126788" y="13734"/>
                    <a:pt x="126788" y="13716"/>
                  </a:cubicBezTo>
                  <a:lnTo>
                    <a:pt x="126788" y="13716"/>
                  </a:lnTo>
                  <a:cubicBezTo>
                    <a:pt x="126838" y="13712"/>
                    <a:pt x="126890" y="13705"/>
                    <a:pt x="126943" y="13705"/>
                  </a:cubicBezTo>
                  <a:cubicBezTo>
                    <a:pt x="127014" y="13705"/>
                    <a:pt x="127084" y="13718"/>
                    <a:pt x="127149" y="13770"/>
                  </a:cubicBezTo>
                  <a:cubicBezTo>
                    <a:pt x="127184" y="13794"/>
                    <a:pt x="127215" y="13812"/>
                    <a:pt x="127239" y="13812"/>
                  </a:cubicBezTo>
                  <a:cubicBezTo>
                    <a:pt x="127268" y="13812"/>
                    <a:pt x="127289" y="13787"/>
                    <a:pt x="127303" y="13718"/>
                  </a:cubicBezTo>
                  <a:cubicBezTo>
                    <a:pt x="127303" y="13590"/>
                    <a:pt x="127277" y="13538"/>
                    <a:pt x="127380" y="13487"/>
                  </a:cubicBezTo>
                  <a:cubicBezTo>
                    <a:pt x="127406" y="13461"/>
                    <a:pt x="127432" y="13409"/>
                    <a:pt x="127458" y="13409"/>
                  </a:cubicBezTo>
                  <a:cubicBezTo>
                    <a:pt x="127586" y="13409"/>
                    <a:pt x="127689" y="13384"/>
                    <a:pt x="127818" y="13358"/>
                  </a:cubicBezTo>
                  <a:cubicBezTo>
                    <a:pt x="127831" y="13345"/>
                    <a:pt x="127857" y="13339"/>
                    <a:pt x="127882" y="13339"/>
                  </a:cubicBezTo>
                  <a:cubicBezTo>
                    <a:pt x="127908" y="13339"/>
                    <a:pt x="127934" y="13345"/>
                    <a:pt x="127947" y="13358"/>
                  </a:cubicBezTo>
                  <a:cubicBezTo>
                    <a:pt x="128172" y="13426"/>
                    <a:pt x="128279" y="14125"/>
                    <a:pt x="128319" y="14125"/>
                  </a:cubicBezTo>
                  <a:cubicBezTo>
                    <a:pt x="128325" y="14125"/>
                    <a:pt x="128329" y="14111"/>
                    <a:pt x="128333" y="14079"/>
                  </a:cubicBezTo>
                  <a:cubicBezTo>
                    <a:pt x="128369" y="13915"/>
                    <a:pt x="128444" y="13828"/>
                    <a:pt x="128549" y="13828"/>
                  </a:cubicBezTo>
                  <a:cubicBezTo>
                    <a:pt x="128592" y="13828"/>
                    <a:pt x="128640" y="13843"/>
                    <a:pt x="128693" y="13873"/>
                  </a:cubicBezTo>
                  <a:cubicBezTo>
                    <a:pt x="128753" y="13909"/>
                    <a:pt x="128785" y="13928"/>
                    <a:pt x="128812" y="13928"/>
                  </a:cubicBezTo>
                  <a:cubicBezTo>
                    <a:pt x="128844" y="13928"/>
                    <a:pt x="128870" y="13902"/>
                    <a:pt x="128925" y="13847"/>
                  </a:cubicBezTo>
                  <a:cubicBezTo>
                    <a:pt x="128950" y="13796"/>
                    <a:pt x="128976" y="13770"/>
                    <a:pt x="129002" y="13718"/>
                  </a:cubicBezTo>
                  <a:lnTo>
                    <a:pt x="129079" y="13641"/>
                  </a:lnTo>
                  <a:lnTo>
                    <a:pt x="129182" y="13564"/>
                  </a:lnTo>
                  <a:cubicBezTo>
                    <a:pt x="129201" y="13526"/>
                    <a:pt x="129234" y="13502"/>
                    <a:pt x="129280" y="13502"/>
                  </a:cubicBezTo>
                  <a:cubicBezTo>
                    <a:pt x="129297" y="13502"/>
                    <a:pt x="129316" y="13505"/>
                    <a:pt x="129337" y="13512"/>
                  </a:cubicBezTo>
                  <a:cubicBezTo>
                    <a:pt x="129349" y="13461"/>
                    <a:pt x="129369" y="13435"/>
                    <a:pt x="129391" y="13435"/>
                  </a:cubicBezTo>
                  <a:cubicBezTo>
                    <a:pt x="129414" y="13435"/>
                    <a:pt x="129439" y="13461"/>
                    <a:pt x="129465" y="13512"/>
                  </a:cubicBezTo>
                  <a:cubicBezTo>
                    <a:pt x="129517" y="13590"/>
                    <a:pt x="129568" y="13590"/>
                    <a:pt x="129465" y="13667"/>
                  </a:cubicBezTo>
                  <a:lnTo>
                    <a:pt x="129388" y="13693"/>
                  </a:lnTo>
                  <a:lnTo>
                    <a:pt x="129285" y="13718"/>
                  </a:lnTo>
                  <a:cubicBezTo>
                    <a:pt x="129285" y="13821"/>
                    <a:pt x="129311" y="13898"/>
                    <a:pt x="129234" y="13976"/>
                  </a:cubicBezTo>
                  <a:cubicBezTo>
                    <a:pt x="129234" y="14079"/>
                    <a:pt x="129234" y="14182"/>
                    <a:pt x="129388" y="14207"/>
                  </a:cubicBezTo>
                  <a:cubicBezTo>
                    <a:pt x="129465" y="14207"/>
                    <a:pt x="129542" y="14259"/>
                    <a:pt x="129542" y="14336"/>
                  </a:cubicBezTo>
                  <a:cubicBezTo>
                    <a:pt x="129568" y="14387"/>
                    <a:pt x="129594" y="14465"/>
                    <a:pt x="129620" y="14516"/>
                  </a:cubicBezTo>
                  <a:cubicBezTo>
                    <a:pt x="129671" y="14465"/>
                    <a:pt x="129697" y="14413"/>
                    <a:pt x="129697" y="14362"/>
                  </a:cubicBezTo>
                  <a:cubicBezTo>
                    <a:pt x="129712" y="14271"/>
                    <a:pt x="129727" y="14234"/>
                    <a:pt x="129763" y="14234"/>
                  </a:cubicBezTo>
                  <a:cubicBezTo>
                    <a:pt x="129788" y="14234"/>
                    <a:pt x="129824" y="14253"/>
                    <a:pt x="129877" y="14285"/>
                  </a:cubicBezTo>
                  <a:cubicBezTo>
                    <a:pt x="129923" y="14303"/>
                    <a:pt x="129952" y="14311"/>
                    <a:pt x="129973" y="14311"/>
                  </a:cubicBezTo>
                  <a:cubicBezTo>
                    <a:pt x="130012" y="14311"/>
                    <a:pt x="130024" y="14283"/>
                    <a:pt x="130057" y="14233"/>
                  </a:cubicBezTo>
                  <a:cubicBezTo>
                    <a:pt x="130109" y="14156"/>
                    <a:pt x="130134" y="14156"/>
                    <a:pt x="130160" y="14130"/>
                  </a:cubicBezTo>
                  <a:lnTo>
                    <a:pt x="130237" y="14053"/>
                  </a:lnTo>
                  <a:cubicBezTo>
                    <a:pt x="130282" y="13918"/>
                    <a:pt x="130347" y="13842"/>
                    <a:pt x="130482" y="13842"/>
                  </a:cubicBezTo>
                  <a:cubicBezTo>
                    <a:pt x="130502" y="13842"/>
                    <a:pt x="130523" y="13844"/>
                    <a:pt x="130546" y="13847"/>
                  </a:cubicBezTo>
                  <a:lnTo>
                    <a:pt x="130572" y="13847"/>
                  </a:lnTo>
                  <a:cubicBezTo>
                    <a:pt x="130623" y="13847"/>
                    <a:pt x="130649" y="13847"/>
                    <a:pt x="130675" y="13898"/>
                  </a:cubicBezTo>
                  <a:cubicBezTo>
                    <a:pt x="130675" y="13976"/>
                    <a:pt x="130623" y="13976"/>
                    <a:pt x="130598" y="14001"/>
                  </a:cubicBezTo>
                  <a:lnTo>
                    <a:pt x="130546" y="14104"/>
                  </a:lnTo>
                  <a:cubicBezTo>
                    <a:pt x="130546" y="14104"/>
                    <a:pt x="130546" y="14130"/>
                    <a:pt x="130546" y="14156"/>
                  </a:cubicBezTo>
                  <a:cubicBezTo>
                    <a:pt x="130572" y="14207"/>
                    <a:pt x="130546" y="14310"/>
                    <a:pt x="130469" y="14336"/>
                  </a:cubicBezTo>
                  <a:cubicBezTo>
                    <a:pt x="130469" y="14362"/>
                    <a:pt x="130418" y="14387"/>
                    <a:pt x="130366" y="14387"/>
                  </a:cubicBezTo>
                  <a:lnTo>
                    <a:pt x="130263" y="14387"/>
                  </a:lnTo>
                  <a:lnTo>
                    <a:pt x="130083" y="14568"/>
                  </a:lnTo>
                  <a:lnTo>
                    <a:pt x="130006" y="14568"/>
                  </a:lnTo>
                  <a:lnTo>
                    <a:pt x="130006" y="14619"/>
                  </a:lnTo>
                  <a:cubicBezTo>
                    <a:pt x="130006" y="14645"/>
                    <a:pt x="129877" y="14671"/>
                    <a:pt x="129928" y="14748"/>
                  </a:cubicBezTo>
                  <a:cubicBezTo>
                    <a:pt x="130006" y="14851"/>
                    <a:pt x="130031" y="14979"/>
                    <a:pt x="130006" y="15108"/>
                  </a:cubicBezTo>
                  <a:lnTo>
                    <a:pt x="130160" y="15108"/>
                  </a:lnTo>
                  <a:cubicBezTo>
                    <a:pt x="130160" y="15031"/>
                    <a:pt x="130186" y="14979"/>
                    <a:pt x="130263" y="14954"/>
                  </a:cubicBezTo>
                  <a:cubicBezTo>
                    <a:pt x="130263" y="14928"/>
                    <a:pt x="130289" y="14902"/>
                    <a:pt x="130340" y="14876"/>
                  </a:cubicBezTo>
                  <a:cubicBezTo>
                    <a:pt x="130340" y="14851"/>
                    <a:pt x="130366" y="14825"/>
                    <a:pt x="130418" y="14799"/>
                  </a:cubicBezTo>
                  <a:cubicBezTo>
                    <a:pt x="130418" y="14774"/>
                    <a:pt x="130443" y="14748"/>
                    <a:pt x="130495" y="14748"/>
                  </a:cubicBezTo>
                  <a:cubicBezTo>
                    <a:pt x="130520" y="14748"/>
                    <a:pt x="130546" y="14774"/>
                    <a:pt x="130546" y="14825"/>
                  </a:cubicBezTo>
                  <a:cubicBezTo>
                    <a:pt x="130546" y="14876"/>
                    <a:pt x="130546" y="14902"/>
                    <a:pt x="130495" y="14954"/>
                  </a:cubicBezTo>
                  <a:cubicBezTo>
                    <a:pt x="130469" y="14979"/>
                    <a:pt x="130443" y="15005"/>
                    <a:pt x="130418" y="15031"/>
                  </a:cubicBezTo>
                  <a:cubicBezTo>
                    <a:pt x="130392" y="15057"/>
                    <a:pt x="130340" y="15082"/>
                    <a:pt x="130315" y="15082"/>
                  </a:cubicBezTo>
                  <a:lnTo>
                    <a:pt x="130263" y="15082"/>
                  </a:lnTo>
                  <a:cubicBezTo>
                    <a:pt x="130289" y="15160"/>
                    <a:pt x="130340" y="15237"/>
                    <a:pt x="130392" y="15263"/>
                  </a:cubicBezTo>
                  <a:cubicBezTo>
                    <a:pt x="130415" y="15280"/>
                    <a:pt x="130434" y="15287"/>
                    <a:pt x="130451" y="15287"/>
                  </a:cubicBezTo>
                  <a:cubicBezTo>
                    <a:pt x="130508" y="15287"/>
                    <a:pt x="130532" y="15205"/>
                    <a:pt x="130572" y="15185"/>
                  </a:cubicBezTo>
                  <a:cubicBezTo>
                    <a:pt x="130649" y="15185"/>
                    <a:pt x="130726" y="15160"/>
                    <a:pt x="130804" y="15134"/>
                  </a:cubicBezTo>
                  <a:cubicBezTo>
                    <a:pt x="130812" y="15132"/>
                    <a:pt x="130821" y="15125"/>
                    <a:pt x="130829" y="15113"/>
                  </a:cubicBezTo>
                  <a:lnTo>
                    <a:pt x="130829" y="15113"/>
                  </a:lnTo>
                  <a:cubicBezTo>
                    <a:pt x="130827" y="15509"/>
                    <a:pt x="130822" y="16178"/>
                    <a:pt x="130804" y="16215"/>
                  </a:cubicBezTo>
                  <a:cubicBezTo>
                    <a:pt x="130806" y="16216"/>
                    <a:pt x="130808" y="16216"/>
                    <a:pt x="130810" y="16216"/>
                  </a:cubicBezTo>
                  <a:cubicBezTo>
                    <a:pt x="130911" y="16216"/>
                    <a:pt x="131012" y="15005"/>
                    <a:pt x="131138" y="15005"/>
                  </a:cubicBezTo>
                  <a:cubicBezTo>
                    <a:pt x="131164" y="14954"/>
                    <a:pt x="131215" y="14928"/>
                    <a:pt x="131267" y="14928"/>
                  </a:cubicBezTo>
                  <a:lnTo>
                    <a:pt x="131344" y="14851"/>
                  </a:lnTo>
                  <a:cubicBezTo>
                    <a:pt x="131344" y="14825"/>
                    <a:pt x="131344" y="14799"/>
                    <a:pt x="131344" y="14774"/>
                  </a:cubicBezTo>
                  <a:cubicBezTo>
                    <a:pt x="131357" y="14735"/>
                    <a:pt x="131376" y="14716"/>
                    <a:pt x="131402" y="14716"/>
                  </a:cubicBezTo>
                  <a:cubicBezTo>
                    <a:pt x="131428" y="14716"/>
                    <a:pt x="131460" y="14735"/>
                    <a:pt x="131499" y="14774"/>
                  </a:cubicBezTo>
                  <a:cubicBezTo>
                    <a:pt x="131524" y="14799"/>
                    <a:pt x="131576" y="14851"/>
                    <a:pt x="131550" y="14902"/>
                  </a:cubicBezTo>
                  <a:cubicBezTo>
                    <a:pt x="131627" y="14979"/>
                    <a:pt x="131627" y="15031"/>
                    <a:pt x="131550" y="15057"/>
                  </a:cubicBezTo>
                  <a:lnTo>
                    <a:pt x="131473" y="15057"/>
                  </a:lnTo>
                  <a:lnTo>
                    <a:pt x="131473" y="15134"/>
                  </a:lnTo>
                  <a:cubicBezTo>
                    <a:pt x="131473" y="15185"/>
                    <a:pt x="131447" y="15211"/>
                    <a:pt x="131396" y="15211"/>
                  </a:cubicBezTo>
                  <a:cubicBezTo>
                    <a:pt x="131396" y="15263"/>
                    <a:pt x="131370" y="15288"/>
                    <a:pt x="131318" y="15314"/>
                  </a:cubicBezTo>
                  <a:cubicBezTo>
                    <a:pt x="131370" y="15366"/>
                    <a:pt x="131421" y="15391"/>
                    <a:pt x="131499" y="15391"/>
                  </a:cubicBezTo>
                  <a:lnTo>
                    <a:pt x="131576" y="15468"/>
                  </a:lnTo>
                  <a:lnTo>
                    <a:pt x="131962" y="15546"/>
                  </a:lnTo>
                  <a:cubicBezTo>
                    <a:pt x="131988" y="15443"/>
                    <a:pt x="132116" y="15443"/>
                    <a:pt x="132168" y="15391"/>
                  </a:cubicBezTo>
                  <a:cubicBezTo>
                    <a:pt x="132239" y="15320"/>
                    <a:pt x="132319" y="15304"/>
                    <a:pt x="132397" y="15304"/>
                  </a:cubicBezTo>
                  <a:cubicBezTo>
                    <a:pt x="132460" y="15304"/>
                    <a:pt x="132522" y="15314"/>
                    <a:pt x="132580" y="15314"/>
                  </a:cubicBezTo>
                  <a:lnTo>
                    <a:pt x="132657" y="15314"/>
                  </a:lnTo>
                  <a:cubicBezTo>
                    <a:pt x="132657" y="15288"/>
                    <a:pt x="132657" y="15263"/>
                    <a:pt x="132657" y="15237"/>
                  </a:cubicBezTo>
                  <a:cubicBezTo>
                    <a:pt x="132502" y="15185"/>
                    <a:pt x="132502" y="15185"/>
                    <a:pt x="132580" y="15082"/>
                  </a:cubicBezTo>
                  <a:cubicBezTo>
                    <a:pt x="132640" y="14977"/>
                    <a:pt x="132673" y="14925"/>
                    <a:pt x="132732" y="14925"/>
                  </a:cubicBezTo>
                  <a:cubicBezTo>
                    <a:pt x="132774" y="14925"/>
                    <a:pt x="132828" y="14952"/>
                    <a:pt x="132914" y="15005"/>
                  </a:cubicBezTo>
                  <a:lnTo>
                    <a:pt x="132991" y="15057"/>
                  </a:lnTo>
                  <a:lnTo>
                    <a:pt x="133017" y="15057"/>
                  </a:lnTo>
                  <a:cubicBezTo>
                    <a:pt x="133043" y="15005"/>
                    <a:pt x="133069" y="14928"/>
                    <a:pt x="133043" y="14851"/>
                  </a:cubicBezTo>
                  <a:cubicBezTo>
                    <a:pt x="133069" y="14799"/>
                    <a:pt x="133146" y="14748"/>
                    <a:pt x="133197" y="14748"/>
                  </a:cubicBezTo>
                  <a:cubicBezTo>
                    <a:pt x="133262" y="14709"/>
                    <a:pt x="133294" y="14690"/>
                    <a:pt x="133326" y="14690"/>
                  </a:cubicBezTo>
                  <a:cubicBezTo>
                    <a:pt x="133358" y="14690"/>
                    <a:pt x="133390" y="14709"/>
                    <a:pt x="133455" y="14748"/>
                  </a:cubicBezTo>
                  <a:lnTo>
                    <a:pt x="133532" y="14825"/>
                  </a:lnTo>
                  <a:lnTo>
                    <a:pt x="133455" y="14928"/>
                  </a:lnTo>
                  <a:cubicBezTo>
                    <a:pt x="133455" y="14954"/>
                    <a:pt x="133455" y="14954"/>
                    <a:pt x="133455" y="14979"/>
                  </a:cubicBezTo>
                  <a:cubicBezTo>
                    <a:pt x="133480" y="14979"/>
                    <a:pt x="133506" y="15005"/>
                    <a:pt x="133532" y="15005"/>
                  </a:cubicBezTo>
                  <a:lnTo>
                    <a:pt x="133841" y="15005"/>
                  </a:lnTo>
                  <a:cubicBezTo>
                    <a:pt x="133918" y="15005"/>
                    <a:pt x="133969" y="15031"/>
                    <a:pt x="133995" y="15082"/>
                  </a:cubicBezTo>
                  <a:cubicBezTo>
                    <a:pt x="134032" y="15082"/>
                    <a:pt x="134067" y="15085"/>
                    <a:pt x="134100" y="15085"/>
                  </a:cubicBezTo>
                  <a:cubicBezTo>
                    <a:pt x="134183" y="15085"/>
                    <a:pt x="134256" y="15071"/>
                    <a:pt x="134330" y="14979"/>
                  </a:cubicBezTo>
                  <a:cubicBezTo>
                    <a:pt x="134345" y="14965"/>
                    <a:pt x="134360" y="14950"/>
                    <a:pt x="134374" y="14950"/>
                  </a:cubicBezTo>
                  <a:cubicBezTo>
                    <a:pt x="134385" y="14950"/>
                    <a:pt x="134396" y="14958"/>
                    <a:pt x="134407" y="14979"/>
                  </a:cubicBezTo>
                  <a:cubicBezTo>
                    <a:pt x="134484" y="15057"/>
                    <a:pt x="134536" y="15134"/>
                    <a:pt x="134639" y="15160"/>
                  </a:cubicBezTo>
                  <a:cubicBezTo>
                    <a:pt x="134664" y="15160"/>
                    <a:pt x="134690" y="15211"/>
                    <a:pt x="134690" y="15237"/>
                  </a:cubicBezTo>
                  <a:cubicBezTo>
                    <a:pt x="134742" y="15237"/>
                    <a:pt x="134767" y="15288"/>
                    <a:pt x="134793" y="15314"/>
                  </a:cubicBezTo>
                  <a:cubicBezTo>
                    <a:pt x="134896" y="15288"/>
                    <a:pt x="134999" y="15237"/>
                    <a:pt x="135025" y="15108"/>
                  </a:cubicBezTo>
                  <a:cubicBezTo>
                    <a:pt x="135050" y="15005"/>
                    <a:pt x="135128" y="14928"/>
                    <a:pt x="135231" y="14902"/>
                  </a:cubicBezTo>
                  <a:cubicBezTo>
                    <a:pt x="135258" y="14888"/>
                    <a:pt x="135282" y="14882"/>
                    <a:pt x="135303" y="14882"/>
                  </a:cubicBezTo>
                  <a:cubicBezTo>
                    <a:pt x="135359" y="14882"/>
                    <a:pt x="135392" y="14930"/>
                    <a:pt x="135411" y="15005"/>
                  </a:cubicBezTo>
                  <a:cubicBezTo>
                    <a:pt x="135437" y="15005"/>
                    <a:pt x="135488" y="15031"/>
                    <a:pt x="135488" y="15082"/>
                  </a:cubicBezTo>
                  <a:cubicBezTo>
                    <a:pt x="135565" y="15031"/>
                    <a:pt x="135591" y="14902"/>
                    <a:pt x="135694" y="14902"/>
                  </a:cubicBezTo>
                  <a:cubicBezTo>
                    <a:pt x="135977" y="14902"/>
                    <a:pt x="136260" y="14876"/>
                    <a:pt x="136518" y="14825"/>
                  </a:cubicBezTo>
                  <a:cubicBezTo>
                    <a:pt x="136564" y="14848"/>
                    <a:pt x="136609" y="14858"/>
                    <a:pt x="136651" y="14858"/>
                  </a:cubicBezTo>
                  <a:cubicBezTo>
                    <a:pt x="136748" y="14858"/>
                    <a:pt x="136832" y="14809"/>
                    <a:pt x="136904" y="14774"/>
                  </a:cubicBezTo>
                  <a:cubicBezTo>
                    <a:pt x="136923" y="14716"/>
                    <a:pt x="136957" y="14687"/>
                    <a:pt x="137005" y="14687"/>
                  </a:cubicBezTo>
                  <a:cubicBezTo>
                    <a:pt x="137021" y="14687"/>
                    <a:pt x="137039" y="14690"/>
                    <a:pt x="137058" y="14696"/>
                  </a:cubicBezTo>
                  <a:cubicBezTo>
                    <a:pt x="137110" y="14709"/>
                    <a:pt x="137167" y="14716"/>
                    <a:pt x="137229" y="14716"/>
                  </a:cubicBezTo>
                  <a:cubicBezTo>
                    <a:pt x="137290" y="14716"/>
                    <a:pt x="137354" y="14709"/>
                    <a:pt x="137418" y="14696"/>
                  </a:cubicBezTo>
                  <a:cubicBezTo>
                    <a:pt x="137444" y="14683"/>
                    <a:pt x="137463" y="14677"/>
                    <a:pt x="137483" y="14677"/>
                  </a:cubicBezTo>
                  <a:cubicBezTo>
                    <a:pt x="137502" y="14677"/>
                    <a:pt x="137521" y="14683"/>
                    <a:pt x="137547" y="14696"/>
                  </a:cubicBezTo>
                  <a:cubicBezTo>
                    <a:pt x="137547" y="14654"/>
                    <a:pt x="137564" y="14612"/>
                    <a:pt x="137585" y="14612"/>
                  </a:cubicBezTo>
                  <a:cubicBezTo>
                    <a:pt x="137589" y="14612"/>
                    <a:pt x="137594" y="14614"/>
                    <a:pt x="137599" y="14619"/>
                  </a:cubicBezTo>
                  <a:cubicBezTo>
                    <a:pt x="137663" y="14632"/>
                    <a:pt x="137727" y="14638"/>
                    <a:pt x="137792" y="14638"/>
                  </a:cubicBezTo>
                  <a:cubicBezTo>
                    <a:pt x="137856" y="14638"/>
                    <a:pt x="137920" y="14632"/>
                    <a:pt x="137985" y="14619"/>
                  </a:cubicBezTo>
                  <a:cubicBezTo>
                    <a:pt x="138010" y="14619"/>
                    <a:pt x="138036" y="14645"/>
                    <a:pt x="138062" y="14671"/>
                  </a:cubicBezTo>
                  <a:lnTo>
                    <a:pt x="138165" y="14671"/>
                  </a:lnTo>
                  <a:cubicBezTo>
                    <a:pt x="138165" y="14593"/>
                    <a:pt x="138242" y="14516"/>
                    <a:pt x="138345" y="14516"/>
                  </a:cubicBezTo>
                  <a:cubicBezTo>
                    <a:pt x="138379" y="14516"/>
                    <a:pt x="138414" y="14513"/>
                    <a:pt x="138446" y="14513"/>
                  </a:cubicBezTo>
                  <a:cubicBezTo>
                    <a:pt x="138511" y="14513"/>
                    <a:pt x="138568" y="14525"/>
                    <a:pt x="138602" y="14593"/>
                  </a:cubicBezTo>
                  <a:lnTo>
                    <a:pt x="138860" y="14593"/>
                  </a:lnTo>
                  <a:cubicBezTo>
                    <a:pt x="138911" y="14387"/>
                    <a:pt x="139091" y="14413"/>
                    <a:pt x="139220" y="14387"/>
                  </a:cubicBezTo>
                  <a:cubicBezTo>
                    <a:pt x="139238" y="14376"/>
                    <a:pt x="139252" y="14371"/>
                    <a:pt x="139263" y="14371"/>
                  </a:cubicBezTo>
                  <a:cubicBezTo>
                    <a:pt x="139300" y="14371"/>
                    <a:pt x="139309" y="14425"/>
                    <a:pt x="139349" y="14465"/>
                  </a:cubicBezTo>
                  <a:cubicBezTo>
                    <a:pt x="139375" y="14465"/>
                    <a:pt x="139375" y="14490"/>
                    <a:pt x="139400" y="14490"/>
                  </a:cubicBezTo>
                  <a:cubicBezTo>
                    <a:pt x="139452" y="14619"/>
                    <a:pt x="139400" y="14722"/>
                    <a:pt x="139555" y="14748"/>
                  </a:cubicBezTo>
                  <a:cubicBezTo>
                    <a:pt x="139555" y="14593"/>
                    <a:pt x="139683" y="14439"/>
                    <a:pt x="139838" y="14413"/>
                  </a:cubicBezTo>
                  <a:cubicBezTo>
                    <a:pt x="139869" y="14404"/>
                    <a:pt x="139901" y="14400"/>
                    <a:pt x="139931" y="14400"/>
                  </a:cubicBezTo>
                  <a:cubicBezTo>
                    <a:pt x="140076" y="14400"/>
                    <a:pt x="140203" y="14496"/>
                    <a:pt x="140224" y="14645"/>
                  </a:cubicBezTo>
                  <a:cubicBezTo>
                    <a:pt x="140224" y="14645"/>
                    <a:pt x="140250" y="14671"/>
                    <a:pt x="140250" y="14671"/>
                  </a:cubicBezTo>
                  <a:cubicBezTo>
                    <a:pt x="140301" y="14568"/>
                    <a:pt x="140404" y="14490"/>
                    <a:pt x="140533" y="14490"/>
                  </a:cubicBezTo>
                  <a:lnTo>
                    <a:pt x="140945" y="14490"/>
                  </a:lnTo>
                  <a:cubicBezTo>
                    <a:pt x="141073" y="14490"/>
                    <a:pt x="141176" y="14336"/>
                    <a:pt x="141305" y="14285"/>
                  </a:cubicBezTo>
                  <a:lnTo>
                    <a:pt x="141356" y="14285"/>
                  </a:lnTo>
                  <a:cubicBezTo>
                    <a:pt x="141356" y="14285"/>
                    <a:pt x="141382" y="14259"/>
                    <a:pt x="141408" y="14233"/>
                  </a:cubicBezTo>
                  <a:cubicBezTo>
                    <a:pt x="141437" y="14216"/>
                    <a:pt x="141469" y="14210"/>
                    <a:pt x="141502" y="14210"/>
                  </a:cubicBezTo>
                  <a:cubicBezTo>
                    <a:pt x="141562" y="14210"/>
                    <a:pt x="141628" y="14228"/>
                    <a:pt x="141693" y="14228"/>
                  </a:cubicBezTo>
                  <a:cubicBezTo>
                    <a:pt x="141754" y="14228"/>
                    <a:pt x="141814" y="14213"/>
                    <a:pt x="141871" y="14156"/>
                  </a:cubicBezTo>
                  <a:cubicBezTo>
                    <a:pt x="141871" y="14156"/>
                    <a:pt x="141948" y="14182"/>
                    <a:pt x="141974" y="14207"/>
                  </a:cubicBezTo>
                  <a:cubicBezTo>
                    <a:pt x="141995" y="14228"/>
                    <a:pt x="142033" y="14266"/>
                    <a:pt x="142074" y="14266"/>
                  </a:cubicBezTo>
                  <a:cubicBezTo>
                    <a:pt x="142083" y="14266"/>
                    <a:pt x="142093" y="14264"/>
                    <a:pt x="142103" y="14259"/>
                  </a:cubicBezTo>
                  <a:cubicBezTo>
                    <a:pt x="142257" y="14156"/>
                    <a:pt x="142463" y="14182"/>
                    <a:pt x="142592" y="14053"/>
                  </a:cubicBezTo>
                  <a:cubicBezTo>
                    <a:pt x="142592" y="14053"/>
                    <a:pt x="142618" y="14027"/>
                    <a:pt x="142643" y="14001"/>
                  </a:cubicBezTo>
                  <a:cubicBezTo>
                    <a:pt x="142849" y="13924"/>
                    <a:pt x="143055" y="13898"/>
                    <a:pt x="143287" y="13898"/>
                  </a:cubicBezTo>
                  <a:cubicBezTo>
                    <a:pt x="143313" y="13898"/>
                    <a:pt x="143313" y="13847"/>
                    <a:pt x="143338" y="13847"/>
                  </a:cubicBezTo>
                  <a:cubicBezTo>
                    <a:pt x="143368" y="13843"/>
                    <a:pt x="143398" y="13841"/>
                    <a:pt x="143426" y="13841"/>
                  </a:cubicBezTo>
                  <a:cubicBezTo>
                    <a:pt x="143569" y="13841"/>
                    <a:pt x="143694" y="13894"/>
                    <a:pt x="143802" y="14001"/>
                  </a:cubicBezTo>
                  <a:cubicBezTo>
                    <a:pt x="143939" y="13923"/>
                    <a:pt x="144092" y="13889"/>
                    <a:pt x="144248" y="13889"/>
                  </a:cubicBezTo>
                  <a:cubicBezTo>
                    <a:pt x="144296" y="13889"/>
                    <a:pt x="144345" y="13892"/>
                    <a:pt x="144394" y="13898"/>
                  </a:cubicBezTo>
                  <a:cubicBezTo>
                    <a:pt x="144429" y="13741"/>
                    <a:pt x="144440" y="13691"/>
                    <a:pt x="144508" y="13691"/>
                  </a:cubicBezTo>
                  <a:cubicBezTo>
                    <a:pt x="144540" y="13691"/>
                    <a:pt x="144585" y="13702"/>
                    <a:pt x="144651" y="13718"/>
                  </a:cubicBezTo>
                  <a:cubicBezTo>
                    <a:pt x="144831" y="13770"/>
                    <a:pt x="144857" y="13770"/>
                    <a:pt x="144908" y="14001"/>
                  </a:cubicBezTo>
                  <a:cubicBezTo>
                    <a:pt x="144986" y="13976"/>
                    <a:pt x="144986" y="13873"/>
                    <a:pt x="145037" y="13821"/>
                  </a:cubicBezTo>
                  <a:cubicBezTo>
                    <a:pt x="145079" y="13779"/>
                    <a:pt x="145138" y="13737"/>
                    <a:pt x="145201" y="13737"/>
                  </a:cubicBezTo>
                  <a:cubicBezTo>
                    <a:pt x="145215" y="13737"/>
                    <a:pt x="145229" y="13739"/>
                    <a:pt x="145243" y="13744"/>
                  </a:cubicBezTo>
                  <a:cubicBezTo>
                    <a:pt x="145243" y="13667"/>
                    <a:pt x="145320" y="13590"/>
                    <a:pt x="145423" y="13590"/>
                  </a:cubicBezTo>
                  <a:lnTo>
                    <a:pt x="145783" y="13590"/>
                  </a:lnTo>
                  <a:cubicBezTo>
                    <a:pt x="145938" y="13487"/>
                    <a:pt x="146144" y="13435"/>
                    <a:pt x="146324" y="13435"/>
                  </a:cubicBezTo>
                  <a:cubicBezTo>
                    <a:pt x="146350" y="13397"/>
                    <a:pt x="146375" y="13377"/>
                    <a:pt x="146401" y="13377"/>
                  </a:cubicBezTo>
                  <a:cubicBezTo>
                    <a:pt x="146427" y="13377"/>
                    <a:pt x="146453" y="13397"/>
                    <a:pt x="146478" y="13435"/>
                  </a:cubicBezTo>
                  <a:lnTo>
                    <a:pt x="146556" y="13512"/>
                  </a:lnTo>
                  <a:cubicBezTo>
                    <a:pt x="146633" y="13641"/>
                    <a:pt x="146659" y="13667"/>
                    <a:pt x="146556" y="13718"/>
                  </a:cubicBezTo>
                  <a:lnTo>
                    <a:pt x="146504" y="13744"/>
                  </a:lnTo>
                  <a:lnTo>
                    <a:pt x="146478" y="13744"/>
                  </a:lnTo>
                  <a:cubicBezTo>
                    <a:pt x="146456" y="13799"/>
                    <a:pt x="146425" y="13816"/>
                    <a:pt x="146391" y="13816"/>
                  </a:cubicBezTo>
                  <a:cubicBezTo>
                    <a:pt x="146344" y="13816"/>
                    <a:pt x="146291" y="13785"/>
                    <a:pt x="146247" y="13770"/>
                  </a:cubicBezTo>
                  <a:cubicBezTo>
                    <a:pt x="146221" y="13808"/>
                    <a:pt x="146195" y="13828"/>
                    <a:pt x="146170" y="13828"/>
                  </a:cubicBezTo>
                  <a:cubicBezTo>
                    <a:pt x="146144" y="13828"/>
                    <a:pt x="146118" y="13808"/>
                    <a:pt x="146092" y="13770"/>
                  </a:cubicBezTo>
                  <a:lnTo>
                    <a:pt x="146015" y="13770"/>
                  </a:lnTo>
                  <a:cubicBezTo>
                    <a:pt x="145964" y="13873"/>
                    <a:pt x="145783" y="13796"/>
                    <a:pt x="145758" y="13950"/>
                  </a:cubicBezTo>
                  <a:cubicBezTo>
                    <a:pt x="145886" y="13950"/>
                    <a:pt x="146015" y="13924"/>
                    <a:pt x="146144" y="13924"/>
                  </a:cubicBezTo>
                  <a:cubicBezTo>
                    <a:pt x="146171" y="13913"/>
                    <a:pt x="146200" y="13908"/>
                    <a:pt x="146229" y="13908"/>
                  </a:cubicBezTo>
                  <a:cubicBezTo>
                    <a:pt x="146335" y="13908"/>
                    <a:pt x="146443" y="13977"/>
                    <a:pt x="146504" y="14079"/>
                  </a:cubicBezTo>
                  <a:cubicBezTo>
                    <a:pt x="146514" y="14098"/>
                    <a:pt x="146530" y="14103"/>
                    <a:pt x="146550" y="14103"/>
                  </a:cubicBezTo>
                  <a:cubicBezTo>
                    <a:pt x="146571" y="14103"/>
                    <a:pt x="146597" y="14097"/>
                    <a:pt x="146621" y="14097"/>
                  </a:cubicBezTo>
                  <a:cubicBezTo>
                    <a:pt x="146634" y="14097"/>
                    <a:pt x="146647" y="14099"/>
                    <a:pt x="146659" y="14104"/>
                  </a:cubicBezTo>
                  <a:cubicBezTo>
                    <a:pt x="146710" y="13976"/>
                    <a:pt x="146813" y="13924"/>
                    <a:pt x="146942" y="13924"/>
                  </a:cubicBezTo>
                  <a:cubicBezTo>
                    <a:pt x="147070" y="13924"/>
                    <a:pt x="147173" y="13924"/>
                    <a:pt x="147302" y="13950"/>
                  </a:cubicBezTo>
                  <a:cubicBezTo>
                    <a:pt x="147302" y="13873"/>
                    <a:pt x="147379" y="13847"/>
                    <a:pt x="147431" y="13847"/>
                  </a:cubicBezTo>
                  <a:lnTo>
                    <a:pt x="147868" y="13847"/>
                  </a:lnTo>
                  <a:cubicBezTo>
                    <a:pt x="147898" y="13843"/>
                    <a:pt x="147929" y="13841"/>
                    <a:pt x="147960" y="13841"/>
                  </a:cubicBezTo>
                  <a:cubicBezTo>
                    <a:pt x="148116" y="13841"/>
                    <a:pt x="148280" y="13894"/>
                    <a:pt x="148409" y="14001"/>
                  </a:cubicBezTo>
                  <a:cubicBezTo>
                    <a:pt x="148495" y="14070"/>
                    <a:pt x="148592" y="14104"/>
                    <a:pt x="148693" y="14104"/>
                  </a:cubicBezTo>
                  <a:cubicBezTo>
                    <a:pt x="148743" y="14104"/>
                    <a:pt x="148795" y="14096"/>
                    <a:pt x="148846" y="14079"/>
                  </a:cubicBezTo>
                  <a:cubicBezTo>
                    <a:pt x="148898" y="14079"/>
                    <a:pt x="148949" y="14027"/>
                    <a:pt x="149027" y="14001"/>
                  </a:cubicBezTo>
                  <a:cubicBezTo>
                    <a:pt x="149078" y="14001"/>
                    <a:pt x="149129" y="14027"/>
                    <a:pt x="149129" y="14104"/>
                  </a:cubicBezTo>
                  <a:lnTo>
                    <a:pt x="149258" y="14104"/>
                  </a:lnTo>
                  <a:cubicBezTo>
                    <a:pt x="149361" y="14104"/>
                    <a:pt x="149413" y="14053"/>
                    <a:pt x="149464" y="13924"/>
                  </a:cubicBezTo>
                  <a:cubicBezTo>
                    <a:pt x="149516" y="13796"/>
                    <a:pt x="149773" y="13641"/>
                    <a:pt x="149696" y="13564"/>
                  </a:cubicBezTo>
                  <a:cubicBezTo>
                    <a:pt x="149683" y="13538"/>
                    <a:pt x="149667" y="13528"/>
                    <a:pt x="149649" y="13528"/>
                  </a:cubicBezTo>
                  <a:cubicBezTo>
                    <a:pt x="149594" y="13528"/>
                    <a:pt x="149522" y="13615"/>
                    <a:pt x="149464" y="13615"/>
                  </a:cubicBezTo>
                  <a:cubicBezTo>
                    <a:pt x="149445" y="13622"/>
                    <a:pt x="149427" y="13625"/>
                    <a:pt x="149411" y="13625"/>
                  </a:cubicBezTo>
                  <a:cubicBezTo>
                    <a:pt x="149363" y="13625"/>
                    <a:pt x="149329" y="13596"/>
                    <a:pt x="149310" y="13538"/>
                  </a:cubicBezTo>
                  <a:cubicBezTo>
                    <a:pt x="149310" y="13512"/>
                    <a:pt x="149310" y="13487"/>
                    <a:pt x="149310" y="13461"/>
                  </a:cubicBezTo>
                  <a:cubicBezTo>
                    <a:pt x="149323" y="13422"/>
                    <a:pt x="149348" y="13403"/>
                    <a:pt x="149377" y="13403"/>
                  </a:cubicBezTo>
                  <a:cubicBezTo>
                    <a:pt x="149406" y="13403"/>
                    <a:pt x="149438" y="13422"/>
                    <a:pt x="149464" y="13461"/>
                  </a:cubicBezTo>
                  <a:lnTo>
                    <a:pt x="149541" y="13461"/>
                  </a:lnTo>
                  <a:cubicBezTo>
                    <a:pt x="149593" y="13409"/>
                    <a:pt x="149657" y="13397"/>
                    <a:pt x="149728" y="13397"/>
                  </a:cubicBezTo>
                  <a:cubicBezTo>
                    <a:pt x="149799" y="13397"/>
                    <a:pt x="149876" y="13409"/>
                    <a:pt x="149953" y="13409"/>
                  </a:cubicBezTo>
                  <a:lnTo>
                    <a:pt x="150005" y="13409"/>
                  </a:lnTo>
                  <a:cubicBezTo>
                    <a:pt x="150005" y="13409"/>
                    <a:pt x="150030" y="13358"/>
                    <a:pt x="150056" y="13358"/>
                  </a:cubicBezTo>
                  <a:cubicBezTo>
                    <a:pt x="150056" y="13358"/>
                    <a:pt x="150056" y="13384"/>
                    <a:pt x="150056" y="13409"/>
                  </a:cubicBezTo>
                  <a:cubicBezTo>
                    <a:pt x="150173" y="13512"/>
                    <a:pt x="150265" y="13539"/>
                    <a:pt x="150370" y="13539"/>
                  </a:cubicBezTo>
                  <a:cubicBezTo>
                    <a:pt x="150450" y="13539"/>
                    <a:pt x="150537" y="13524"/>
                    <a:pt x="150648" y="13512"/>
                  </a:cubicBezTo>
                  <a:cubicBezTo>
                    <a:pt x="150725" y="13512"/>
                    <a:pt x="150725" y="13564"/>
                    <a:pt x="150802" y="13564"/>
                  </a:cubicBezTo>
                  <a:cubicBezTo>
                    <a:pt x="150854" y="13564"/>
                    <a:pt x="150880" y="13487"/>
                    <a:pt x="150931" y="13487"/>
                  </a:cubicBezTo>
                  <a:cubicBezTo>
                    <a:pt x="150983" y="13512"/>
                    <a:pt x="150983" y="13564"/>
                    <a:pt x="150983" y="13615"/>
                  </a:cubicBezTo>
                  <a:cubicBezTo>
                    <a:pt x="150957" y="13693"/>
                    <a:pt x="150880" y="13770"/>
                    <a:pt x="150802" y="13770"/>
                  </a:cubicBezTo>
                  <a:cubicBezTo>
                    <a:pt x="150777" y="13796"/>
                    <a:pt x="150777" y="13821"/>
                    <a:pt x="150802" y="13847"/>
                  </a:cubicBezTo>
                  <a:cubicBezTo>
                    <a:pt x="150854" y="13924"/>
                    <a:pt x="150854" y="14027"/>
                    <a:pt x="150931" y="14027"/>
                  </a:cubicBezTo>
                  <a:cubicBezTo>
                    <a:pt x="151034" y="14027"/>
                    <a:pt x="151008" y="13898"/>
                    <a:pt x="151060" y="13821"/>
                  </a:cubicBezTo>
                  <a:cubicBezTo>
                    <a:pt x="151086" y="13796"/>
                    <a:pt x="151086" y="13796"/>
                    <a:pt x="151111" y="13770"/>
                  </a:cubicBezTo>
                  <a:cubicBezTo>
                    <a:pt x="151155" y="13726"/>
                    <a:pt x="151194" y="13710"/>
                    <a:pt x="151236" y="13710"/>
                  </a:cubicBezTo>
                  <a:cubicBezTo>
                    <a:pt x="151293" y="13710"/>
                    <a:pt x="151357" y="13740"/>
                    <a:pt x="151446" y="13770"/>
                  </a:cubicBezTo>
                  <a:cubicBezTo>
                    <a:pt x="151472" y="13783"/>
                    <a:pt x="151497" y="13789"/>
                    <a:pt x="151523" y="13789"/>
                  </a:cubicBezTo>
                  <a:cubicBezTo>
                    <a:pt x="151549" y="13789"/>
                    <a:pt x="151575" y="13783"/>
                    <a:pt x="151600" y="13770"/>
                  </a:cubicBezTo>
                  <a:lnTo>
                    <a:pt x="151678" y="13693"/>
                  </a:lnTo>
                  <a:cubicBezTo>
                    <a:pt x="151695" y="13675"/>
                    <a:pt x="151713" y="13645"/>
                    <a:pt x="151739" y="13645"/>
                  </a:cubicBezTo>
                  <a:cubicBezTo>
                    <a:pt x="151751" y="13645"/>
                    <a:pt x="151765" y="13651"/>
                    <a:pt x="151781" y="13667"/>
                  </a:cubicBezTo>
                  <a:cubicBezTo>
                    <a:pt x="151832" y="13693"/>
                    <a:pt x="151806" y="13744"/>
                    <a:pt x="151755" y="13770"/>
                  </a:cubicBezTo>
                  <a:lnTo>
                    <a:pt x="151729" y="13847"/>
                  </a:lnTo>
                  <a:lnTo>
                    <a:pt x="151729" y="13847"/>
                  </a:lnTo>
                  <a:lnTo>
                    <a:pt x="152373" y="13770"/>
                  </a:lnTo>
                  <a:lnTo>
                    <a:pt x="152373" y="13718"/>
                  </a:lnTo>
                  <a:cubicBezTo>
                    <a:pt x="152373" y="13695"/>
                    <a:pt x="152393" y="13611"/>
                    <a:pt x="152434" y="13611"/>
                  </a:cubicBezTo>
                  <a:cubicBezTo>
                    <a:pt x="152439" y="13611"/>
                    <a:pt x="152444" y="13613"/>
                    <a:pt x="152450" y="13615"/>
                  </a:cubicBezTo>
                  <a:lnTo>
                    <a:pt x="152990" y="13615"/>
                  </a:lnTo>
                  <a:cubicBezTo>
                    <a:pt x="153074" y="13580"/>
                    <a:pt x="153119" y="13560"/>
                    <a:pt x="153148" y="13560"/>
                  </a:cubicBezTo>
                  <a:cubicBezTo>
                    <a:pt x="153182" y="13560"/>
                    <a:pt x="153194" y="13586"/>
                    <a:pt x="153222" y="13641"/>
                  </a:cubicBezTo>
                  <a:cubicBezTo>
                    <a:pt x="153248" y="13693"/>
                    <a:pt x="153273" y="13718"/>
                    <a:pt x="153299" y="13770"/>
                  </a:cubicBezTo>
                  <a:cubicBezTo>
                    <a:pt x="153338" y="13731"/>
                    <a:pt x="153389" y="13712"/>
                    <a:pt x="153437" y="13712"/>
                  </a:cubicBezTo>
                  <a:cubicBezTo>
                    <a:pt x="153486" y="13712"/>
                    <a:pt x="153531" y="13731"/>
                    <a:pt x="153557" y="13770"/>
                  </a:cubicBezTo>
                  <a:cubicBezTo>
                    <a:pt x="153592" y="13806"/>
                    <a:pt x="153628" y="13817"/>
                    <a:pt x="153664" y="13817"/>
                  </a:cubicBezTo>
                  <a:cubicBezTo>
                    <a:pt x="153719" y="13817"/>
                    <a:pt x="153774" y="13791"/>
                    <a:pt x="153829" y="13791"/>
                  </a:cubicBezTo>
                  <a:cubicBezTo>
                    <a:pt x="153841" y="13791"/>
                    <a:pt x="153853" y="13792"/>
                    <a:pt x="153865" y="13796"/>
                  </a:cubicBezTo>
                  <a:lnTo>
                    <a:pt x="153891" y="13796"/>
                  </a:lnTo>
                  <a:lnTo>
                    <a:pt x="153943" y="13821"/>
                  </a:lnTo>
                  <a:cubicBezTo>
                    <a:pt x="153994" y="13847"/>
                    <a:pt x="153994" y="13873"/>
                    <a:pt x="153917" y="13950"/>
                  </a:cubicBezTo>
                  <a:cubicBezTo>
                    <a:pt x="153865" y="14001"/>
                    <a:pt x="153865" y="14104"/>
                    <a:pt x="153840" y="14182"/>
                  </a:cubicBezTo>
                  <a:cubicBezTo>
                    <a:pt x="153840" y="14207"/>
                    <a:pt x="153840" y="14207"/>
                    <a:pt x="153840" y="14233"/>
                  </a:cubicBezTo>
                  <a:cubicBezTo>
                    <a:pt x="153994" y="14310"/>
                    <a:pt x="154149" y="14362"/>
                    <a:pt x="154303" y="14387"/>
                  </a:cubicBezTo>
                  <a:cubicBezTo>
                    <a:pt x="154454" y="14350"/>
                    <a:pt x="154604" y="14326"/>
                    <a:pt x="154755" y="14326"/>
                  </a:cubicBezTo>
                  <a:cubicBezTo>
                    <a:pt x="154810" y="14326"/>
                    <a:pt x="154866" y="14329"/>
                    <a:pt x="154921" y="14336"/>
                  </a:cubicBezTo>
                  <a:cubicBezTo>
                    <a:pt x="155204" y="14336"/>
                    <a:pt x="155487" y="14285"/>
                    <a:pt x="155744" y="14156"/>
                  </a:cubicBezTo>
                  <a:cubicBezTo>
                    <a:pt x="155789" y="14111"/>
                    <a:pt x="155849" y="14090"/>
                    <a:pt x="155909" y="14090"/>
                  </a:cubicBezTo>
                  <a:cubicBezTo>
                    <a:pt x="155985" y="14090"/>
                    <a:pt x="156061" y="14124"/>
                    <a:pt x="156105" y="14182"/>
                  </a:cubicBezTo>
                  <a:cubicBezTo>
                    <a:pt x="156336" y="14182"/>
                    <a:pt x="156336" y="14182"/>
                    <a:pt x="156362" y="14413"/>
                  </a:cubicBezTo>
                  <a:cubicBezTo>
                    <a:pt x="156362" y="14387"/>
                    <a:pt x="156388" y="14387"/>
                    <a:pt x="156414" y="14362"/>
                  </a:cubicBezTo>
                  <a:cubicBezTo>
                    <a:pt x="156465" y="14285"/>
                    <a:pt x="156491" y="14156"/>
                    <a:pt x="156619" y="14156"/>
                  </a:cubicBezTo>
                  <a:cubicBezTo>
                    <a:pt x="156722" y="14156"/>
                    <a:pt x="156671" y="14259"/>
                    <a:pt x="156722" y="14285"/>
                  </a:cubicBezTo>
                  <a:cubicBezTo>
                    <a:pt x="156774" y="14310"/>
                    <a:pt x="156800" y="14336"/>
                    <a:pt x="156851" y="14336"/>
                  </a:cubicBezTo>
                  <a:lnTo>
                    <a:pt x="157211" y="14336"/>
                  </a:lnTo>
                  <a:lnTo>
                    <a:pt x="157289" y="14259"/>
                  </a:lnTo>
                  <a:cubicBezTo>
                    <a:pt x="157314" y="14207"/>
                    <a:pt x="157359" y="14182"/>
                    <a:pt x="157404" y="14182"/>
                  </a:cubicBezTo>
                  <a:cubicBezTo>
                    <a:pt x="157449" y="14182"/>
                    <a:pt x="157495" y="14207"/>
                    <a:pt x="157520" y="14259"/>
                  </a:cubicBezTo>
                  <a:lnTo>
                    <a:pt x="157597" y="14259"/>
                  </a:lnTo>
                  <a:cubicBezTo>
                    <a:pt x="157700" y="14194"/>
                    <a:pt x="157810" y="14162"/>
                    <a:pt x="157919" y="14162"/>
                  </a:cubicBezTo>
                  <a:cubicBezTo>
                    <a:pt x="158029" y="14162"/>
                    <a:pt x="158138" y="14194"/>
                    <a:pt x="158241" y="14259"/>
                  </a:cubicBezTo>
                  <a:cubicBezTo>
                    <a:pt x="158305" y="14297"/>
                    <a:pt x="158376" y="14297"/>
                    <a:pt x="158444" y="14297"/>
                  </a:cubicBezTo>
                  <a:cubicBezTo>
                    <a:pt x="158511" y="14297"/>
                    <a:pt x="158576" y="14297"/>
                    <a:pt x="158627" y="14336"/>
                  </a:cubicBezTo>
                  <a:cubicBezTo>
                    <a:pt x="158627" y="14362"/>
                    <a:pt x="158601" y="14387"/>
                    <a:pt x="158627" y="14413"/>
                  </a:cubicBezTo>
                  <a:cubicBezTo>
                    <a:pt x="158653" y="14490"/>
                    <a:pt x="158781" y="14465"/>
                    <a:pt x="158859" y="14490"/>
                  </a:cubicBezTo>
                  <a:cubicBezTo>
                    <a:pt x="158880" y="14426"/>
                    <a:pt x="158938" y="14324"/>
                    <a:pt x="158987" y="14324"/>
                  </a:cubicBezTo>
                  <a:cubicBezTo>
                    <a:pt x="158996" y="14324"/>
                    <a:pt x="159005" y="14328"/>
                    <a:pt x="159013" y="14336"/>
                  </a:cubicBezTo>
                  <a:cubicBezTo>
                    <a:pt x="159065" y="14362"/>
                    <a:pt x="159013" y="14387"/>
                    <a:pt x="159013" y="14387"/>
                  </a:cubicBezTo>
                  <a:cubicBezTo>
                    <a:pt x="159013" y="14439"/>
                    <a:pt x="159013" y="14465"/>
                    <a:pt x="159013" y="14490"/>
                  </a:cubicBezTo>
                  <a:cubicBezTo>
                    <a:pt x="159090" y="14542"/>
                    <a:pt x="159090" y="14542"/>
                    <a:pt x="159013" y="14619"/>
                  </a:cubicBezTo>
                  <a:cubicBezTo>
                    <a:pt x="158987" y="14696"/>
                    <a:pt x="158910" y="14722"/>
                    <a:pt x="158859" y="14722"/>
                  </a:cubicBezTo>
                  <a:cubicBezTo>
                    <a:pt x="158859" y="14748"/>
                    <a:pt x="158859" y="14774"/>
                    <a:pt x="158833" y="14799"/>
                  </a:cubicBezTo>
                  <a:cubicBezTo>
                    <a:pt x="158987" y="14799"/>
                    <a:pt x="159116" y="14774"/>
                    <a:pt x="159270" y="14748"/>
                  </a:cubicBezTo>
                  <a:cubicBezTo>
                    <a:pt x="159373" y="14696"/>
                    <a:pt x="159502" y="14696"/>
                    <a:pt x="159631" y="14696"/>
                  </a:cubicBezTo>
                  <a:cubicBezTo>
                    <a:pt x="159631" y="14645"/>
                    <a:pt x="159657" y="14568"/>
                    <a:pt x="159734" y="14568"/>
                  </a:cubicBezTo>
                  <a:lnTo>
                    <a:pt x="159914" y="14568"/>
                  </a:lnTo>
                  <a:cubicBezTo>
                    <a:pt x="160068" y="14568"/>
                    <a:pt x="160068" y="14568"/>
                    <a:pt x="160120" y="14413"/>
                  </a:cubicBezTo>
                  <a:cubicBezTo>
                    <a:pt x="159991" y="14413"/>
                    <a:pt x="159862" y="14413"/>
                    <a:pt x="159734" y="14465"/>
                  </a:cubicBezTo>
                  <a:cubicBezTo>
                    <a:pt x="159712" y="14475"/>
                    <a:pt x="159692" y="14481"/>
                    <a:pt x="159673" y="14481"/>
                  </a:cubicBezTo>
                  <a:cubicBezTo>
                    <a:pt x="159602" y="14481"/>
                    <a:pt x="159554" y="14407"/>
                    <a:pt x="159554" y="14285"/>
                  </a:cubicBezTo>
                  <a:cubicBezTo>
                    <a:pt x="159579" y="14233"/>
                    <a:pt x="159579" y="14207"/>
                    <a:pt x="159631" y="14156"/>
                  </a:cubicBezTo>
                  <a:cubicBezTo>
                    <a:pt x="159681" y="14106"/>
                    <a:pt x="159719" y="14083"/>
                    <a:pt x="159755" y="14083"/>
                  </a:cubicBezTo>
                  <a:cubicBezTo>
                    <a:pt x="159811" y="14083"/>
                    <a:pt x="159861" y="14139"/>
                    <a:pt x="159940" y="14233"/>
                  </a:cubicBezTo>
                  <a:cubicBezTo>
                    <a:pt x="160146" y="14233"/>
                    <a:pt x="160352" y="14259"/>
                    <a:pt x="160557" y="14310"/>
                  </a:cubicBezTo>
                  <a:lnTo>
                    <a:pt x="160660" y="14336"/>
                  </a:lnTo>
                  <a:cubicBezTo>
                    <a:pt x="160686" y="14310"/>
                    <a:pt x="160712" y="14285"/>
                    <a:pt x="160712" y="14259"/>
                  </a:cubicBezTo>
                  <a:cubicBezTo>
                    <a:pt x="160763" y="14182"/>
                    <a:pt x="160815" y="14156"/>
                    <a:pt x="160892" y="14156"/>
                  </a:cubicBezTo>
                  <a:lnTo>
                    <a:pt x="160969" y="14156"/>
                  </a:lnTo>
                  <a:cubicBezTo>
                    <a:pt x="160998" y="14177"/>
                    <a:pt x="161030" y="14187"/>
                    <a:pt x="161062" y="14187"/>
                  </a:cubicBezTo>
                  <a:cubicBezTo>
                    <a:pt x="161147" y="14187"/>
                    <a:pt x="161234" y="14120"/>
                    <a:pt x="161252" y="14027"/>
                  </a:cubicBezTo>
                  <a:lnTo>
                    <a:pt x="161278" y="14027"/>
                  </a:lnTo>
                  <a:cubicBezTo>
                    <a:pt x="161317" y="13969"/>
                    <a:pt x="161355" y="13940"/>
                    <a:pt x="161394" y="13940"/>
                  </a:cubicBezTo>
                  <a:cubicBezTo>
                    <a:pt x="161407" y="13940"/>
                    <a:pt x="161420" y="13943"/>
                    <a:pt x="161433" y="13950"/>
                  </a:cubicBezTo>
                  <a:cubicBezTo>
                    <a:pt x="161510" y="14001"/>
                    <a:pt x="161510" y="14053"/>
                    <a:pt x="161510" y="14130"/>
                  </a:cubicBezTo>
                  <a:cubicBezTo>
                    <a:pt x="161510" y="14156"/>
                    <a:pt x="161510" y="14207"/>
                    <a:pt x="161510" y="14259"/>
                  </a:cubicBezTo>
                  <a:lnTo>
                    <a:pt x="161664" y="14259"/>
                  </a:lnTo>
                  <a:cubicBezTo>
                    <a:pt x="161664" y="14182"/>
                    <a:pt x="161664" y="14104"/>
                    <a:pt x="161716" y="14079"/>
                  </a:cubicBezTo>
                  <a:cubicBezTo>
                    <a:pt x="161767" y="14027"/>
                    <a:pt x="161819" y="14001"/>
                    <a:pt x="161896" y="14001"/>
                  </a:cubicBezTo>
                  <a:cubicBezTo>
                    <a:pt x="161973" y="14001"/>
                    <a:pt x="161973" y="14053"/>
                    <a:pt x="161999" y="14104"/>
                  </a:cubicBezTo>
                  <a:cubicBezTo>
                    <a:pt x="162076" y="14104"/>
                    <a:pt x="162179" y="14104"/>
                    <a:pt x="162205" y="14207"/>
                  </a:cubicBezTo>
                  <a:cubicBezTo>
                    <a:pt x="162222" y="14276"/>
                    <a:pt x="162273" y="14299"/>
                    <a:pt x="162329" y="14299"/>
                  </a:cubicBezTo>
                  <a:cubicBezTo>
                    <a:pt x="162356" y="14299"/>
                    <a:pt x="162385" y="14293"/>
                    <a:pt x="162411" y="14285"/>
                  </a:cubicBezTo>
                  <a:cubicBezTo>
                    <a:pt x="162436" y="14285"/>
                    <a:pt x="162488" y="14310"/>
                    <a:pt x="162514" y="14310"/>
                  </a:cubicBezTo>
                  <a:lnTo>
                    <a:pt x="162617" y="14310"/>
                  </a:lnTo>
                  <a:cubicBezTo>
                    <a:pt x="162666" y="14260"/>
                    <a:pt x="162738" y="14232"/>
                    <a:pt x="162810" y="14232"/>
                  </a:cubicBezTo>
                  <a:cubicBezTo>
                    <a:pt x="162849" y="14232"/>
                    <a:pt x="162889" y="14241"/>
                    <a:pt x="162925" y="14259"/>
                  </a:cubicBezTo>
                  <a:cubicBezTo>
                    <a:pt x="162962" y="14277"/>
                    <a:pt x="163002" y="14286"/>
                    <a:pt x="163042" y="14286"/>
                  </a:cubicBezTo>
                  <a:cubicBezTo>
                    <a:pt x="163116" y="14286"/>
                    <a:pt x="163194" y="14257"/>
                    <a:pt x="163260" y="14207"/>
                  </a:cubicBezTo>
                  <a:cubicBezTo>
                    <a:pt x="163270" y="14188"/>
                    <a:pt x="163287" y="14179"/>
                    <a:pt x="163306" y="14179"/>
                  </a:cubicBezTo>
                  <a:cubicBezTo>
                    <a:pt x="163337" y="14179"/>
                    <a:pt x="163373" y="14201"/>
                    <a:pt x="163389" y="14233"/>
                  </a:cubicBezTo>
                  <a:cubicBezTo>
                    <a:pt x="163422" y="14350"/>
                    <a:pt x="163487" y="14380"/>
                    <a:pt x="163564" y="14380"/>
                  </a:cubicBezTo>
                  <a:cubicBezTo>
                    <a:pt x="163607" y="14380"/>
                    <a:pt x="163652" y="14371"/>
                    <a:pt x="163698" y="14362"/>
                  </a:cubicBezTo>
                  <a:cubicBezTo>
                    <a:pt x="163826" y="14336"/>
                    <a:pt x="163955" y="14310"/>
                    <a:pt x="164058" y="14259"/>
                  </a:cubicBezTo>
                  <a:cubicBezTo>
                    <a:pt x="164072" y="14252"/>
                    <a:pt x="164084" y="14249"/>
                    <a:pt x="164094" y="14249"/>
                  </a:cubicBezTo>
                  <a:cubicBezTo>
                    <a:pt x="164123" y="14249"/>
                    <a:pt x="164142" y="14273"/>
                    <a:pt x="164161" y="14310"/>
                  </a:cubicBezTo>
                  <a:cubicBezTo>
                    <a:pt x="164161" y="14336"/>
                    <a:pt x="164161" y="14387"/>
                    <a:pt x="164109" y="14387"/>
                  </a:cubicBezTo>
                  <a:lnTo>
                    <a:pt x="164109" y="14465"/>
                  </a:lnTo>
                  <a:lnTo>
                    <a:pt x="164264" y="14542"/>
                  </a:lnTo>
                  <a:cubicBezTo>
                    <a:pt x="164277" y="14516"/>
                    <a:pt x="164290" y="14503"/>
                    <a:pt x="164302" y="14503"/>
                  </a:cubicBezTo>
                  <a:cubicBezTo>
                    <a:pt x="164315" y="14503"/>
                    <a:pt x="164328" y="14516"/>
                    <a:pt x="164341" y="14542"/>
                  </a:cubicBezTo>
                  <a:lnTo>
                    <a:pt x="164418" y="14542"/>
                  </a:lnTo>
                  <a:cubicBezTo>
                    <a:pt x="164440" y="14510"/>
                    <a:pt x="164461" y="14495"/>
                    <a:pt x="164483" y="14495"/>
                  </a:cubicBezTo>
                  <a:cubicBezTo>
                    <a:pt x="164513" y="14495"/>
                    <a:pt x="164543" y="14523"/>
                    <a:pt x="164573" y="14568"/>
                  </a:cubicBezTo>
                  <a:lnTo>
                    <a:pt x="164573" y="14619"/>
                  </a:lnTo>
                  <a:lnTo>
                    <a:pt x="164573" y="14799"/>
                  </a:lnTo>
                  <a:cubicBezTo>
                    <a:pt x="164598" y="14825"/>
                    <a:pt x="164624" y="14851"/>
                    <a:pt x="164650" y="14851"/>
                  </a:cubicBezTo>
                  <a:cubicBezTo>
                    <a:pt x="164727" y="14851"/>
                    <a:pt x="164830" y="14851"/>
                    <a:pt x="164907" y="14954"/>
                  </a:cubicBezTo>
                  <a:cubicBezTo>
                    <a:pt x="164984" y="14992"/>
                    <a:pt x="165075" y="15012"/>
                    <a:pt x="165168" y="15012"/>
                  </a:cubicBezTo>
                  <a:cubicBezTo>
                    <a:pt x="165261" y="15012"/>
                    <a:pt x="165358" y="14992"/>
                    <a:pt x="165448" y="14954"/>
                  </a:cubicBezTo>
                  <a:cubicBezTo>
                    <a:pt x="165474" y="14928"/>
                    <a:pt x="165525" y="14928"/>
                    <a:pt x="165576" y="14928"/>
                  </a:cubicBezTo>
                  <a:cubicBezTo>
                    <a:pt x="165639" y="14949"/>
                    <a:pt x="165668" y="14986"/>
                    <a:pt x="165704" y="14986"/>
                  </a:cubicBezTo>
                  <a:cubicBezTo>
                    <a:pt x="165712" y="14986"/>
                    <a:pt x="165721" y="14984"/>
                    <a:pt x="165731" y="14979"/>
                  </a:cubicBezTo>
                  <a:cubicBezTo>
                    <a:pt x="165765" y="14968"/>
                    <a:pt x="165795" y="14963"/>
                    <a:pt x="165822" y="14963"/>
                  </a:cubicBezTo>
                  <a:cubicBezTo>
                    <a:pt x="165919" y="14963"/>
                    <a:pt x="165979" y="15028"/>
                    <a:pt x="166040" y="15108"/>
                  </a:cubicBezTo>
                  <a:lnTo>
                    <a:pt x="166065" y="15082"/>
                  </a:lnTo>
                  <a:cubicBezTo>
                    <a:pt x="166091" y="15057"/>
                    <a:pt x="166117" y="15044"/>
                    <a:pt x="166143" y="15044"/>
                  </a:cubicBezTo>
                  <a:cubicBezTo>
                    <a:pt x="166168" y="15044"/>
                    <a:pt x="166194" y="15057"/>
                    <a:pt x="166220" y="15082"/>
                  </a:cubicBezTo>
                  <a:lnTo>
                    <a:pt x="166246" y="15108"/>
                  </a:lnTo>
                  <a:lnTo>
                    <a:pt x="166297" y="15185"/>
                  </a:lnTo>
                  <a:lnTo>
                    <a:pt x="166374" y="15160"/>
                  </a:lnTo>
                  <a:lnTo>
                    <a:pt x="166452" y="15108"/>
                  </a:lnTo>
                  <a:cubicBezTo>
                    <a:pt x="166512" y="15023"/>
                    <a:pt x="166579" y="14995"/>
                    <a:pt x="166649" y="14995"/>
                  </a:cubicBezTo>
                  <a:cubicBezTo>
                    <a:pt x="166726" y="14995"/>
                    <a:pt x="166808" y="15030"/>
                    <a:pt x="166889" y="15057"/>
                  </a:cubicBezTo>
                  <a:cubicBezTo>
                    <a:pt x="166915" y="15082"/>
                    <a:pt x="166941" y="15108"/>
                    <a:pt x="166941" y="15134"/>
                  </a:cubicBezTo>
                  <a:cubicBezTo>
                    <a:pt x="166941" y="15134"/>
                    <a:pt x="166941" y="15185"/>
                    <a:pt x="166915" y="15185"/>
                  </a:cubicBezTo>
                  <a:cubicBezTo>
                    <a:pt x="166786" y="15185"/>
                    <a:pt x="166709" y="15288"/>
                    <a:pt x="166606" y="15340"/>
                  </a:cubicBezTo>
                  <a:cubicBezTo>
                    <a:pt x="166580" y="15366"/>
                    <a:pt x="166555" y="15391"/>
                    <a:pt x="166529" y="15417"/>
                  </a:cubicBezTo>
                  <a:lnTo>
                    <a:pt x="166529" y="15494"/>
                  </a:lnTo>
                  <a:lnTo>
                    <a:pt x="166683" y="15494"/>
                  </a:lnTo>
                  <a:lnTo>
                    <a:pt x="166760" y="15468"/>
                  </a:lnTo>
                  <a:lnTo>
                    <a:pt x="166838" y="15417"/>
                  </a:lnTo>
                  <a:cubicBezTo>
                    <a:pt x="166889" y="15340"/>
                    <a:pt x="166992" y="15340"/>
                    <a:pt x="167069" y="15314"/>
                  </a:cubicBezTo>
                  <a:cubicBezTo>
                    <a:pt x="167095" y="15185"/>
                    <a:pt x="167224" y="15160"/>
                    <a:pt x="167301" y="15108"/>
                  </a:cubicBezTo>
                  <a:cubicBezTo>
                    <a:pt x="167404" y="15044"/>
                    <a:pt x="167513" y="15012"/>
                    <a:pt x="167623" y="15012"/>
                  </a:cubicBezTo>
                  <a:cubicBezTo>
                    <a:pt x="167732" y="15012"/>
                    <a:pt x="167841" y="15044"/>
                    <a:pt x="167944" y="15108"/>
                  </a:cubicBezTo>
                  <a:cubicBezTo>
                    <a:pt x="167970" y="15070"/>
                    <a:pt x="167996" y="15050"/>
                    <a:pt x="168022" y="15050"/>
                  </a:cubicBezTo>
                  <a:cubicBezTo>
                    <a:pt x="168047" y="15050"/>
                    <a:pt x="168073" y="15070"/>
                    <a:pt x="168099" y="15108"/>
                  </a:cubicBezTo>
                  <a:cubicBezTo>
                    <a:pt x="168125" y="15108"/>
                    <a:pt x="168176" y="15108"/>
                    <a:pt x="168202" y="15082"/>
                  </a:cubicBezTo>
                  <a:cubicBezTo>
                    <a:pt x="168356" y="14979"/>
                    <a:pt x="168511" y="14902"/>
                    <a:pt x="168691" y="14902"/>
                  </a:cubicBezTo>
                  <a:cubicBezTo>
                    <a:pt x="168697" y="14899"/>
                    <a:pt x="168703" y="14898"/>
                    <a:pt x="168709" y="14898"/>
                  </a:cubicBezTo>
                  <a:cubicBezTo>
                    <a:pt x="168756" y="14898"/>
                    <a:pt x="168815" y="14990"/>
                    <a:pt x="168974" y="15263"/>
                  </a:cubicBezTo>
                  <a:lnTo>
                    <a:pt x="168974" y="15314"/>
                  </a:lnTo>
                  <a:cubicBezTo>
                    <a:pt x="168997" y="15361"/>
                    <a:pt x="169026" y="15376"/>
                    <a:pt x="169057" y="15376"/>
                  </a:cubicBezTo>
                  <a:cubicBezTo>
                    <a:pt x="169095" y="15376"/>
                    <a:pt x="169138" y="15354"/>
                    <a:pt x="169180" y="15340"/>
                  </a:cubicBezTo>
                  <a:lnTo>
                    <a:pt x="169180" y="15263"/>
                  </a:lnTo>
                  <a:cubicBezTo>
                    <a:pt x="169154" y="15134"/>
                    <a:pt x="169000" y="14979"/>
                    <a:pt x="169128" y="14851"/>
                  </a:cubicBezTo>
                  <a:cubicBezTo>
                    <a:pt x="169206" y="14812"/>
                    <a:pt x="169289" y="14793"/>
                    <a:pt x="169373" y="14793"/>
                  </a:cubicBezTo>
                  <a:cubicBezTo>
                    <a:pt x="169457" y="14793"/>
                    <a:pt x="169540" y="14812"/>
                    <a:pt x="169617" y="14851"/>
                  </a:cubicBezTo>
                  <a:cubicBezTo>
                    <a:pt x="169617" y="14851"/>
                    <a:pt x="169617" y="14876"/>
                    <a:pt x="169643" y="14876"/>
                  </a:cubicBezTo>
                  <a:cubicBezTo>
                    <a:pt x="169658" y="14874"/>
                    <a:pt x="169672" y="14873"/>
                    <a:pt x="169686" y="14873"/>
                  </a:cubicBezTo>
                  <a:cubicBezTo>
                    <a:pt x="169786" y="14873"/>
                    <a:pt x="169878" y="14927"/>
                    <a:pt x="169975" y="14927"/>
                  </a:cubicBezTo>
                  <a:cubicBezTo>
                    <a:pt x="170009" y="14927"/>
                    <a:pt x="170044" y="14920"/>
                    <a:pt x="170081" y="14902"/>
                  </a:cubicBezTo>
                  <a:cubicBezTo>
                    <a:pt x="170312" y="14825"/>
                    <a:pt x="170570" y="14799"/>
                    <a:pt x="170801" y="14799"/>
                  </a:cubicBezTo>
                  <a:cubicBezTo>
                    <a:pt x="170917" y="14735"/>
                    <a:pt x="170982" y="14703"/>
                    <a:pt x="171036" y="14703"/>
                  </a:cubicBezTo>
                  <a:cubicBezTo>
                    <a:pt x="171091" y="14703"/>
                    <a:pt x="171136" y="14735"/>
                    <a:pt x="171213" y="14799"/>
                  </a:cubicBezTo>
                  <a:cubicBezTo>
                    <a:pt x="171290" y="14876"/>
                    <a:pt x="171290" y="14928"/>
                    <a:pt x="171213" y="14979"/>
                  </a:cubicBezTo>
                  <a:cubicBezTo>
                    <a:pt x="171171" y="15008"/>
                    <a:pt x="171136" y="15028"/>
                    <a:pt x="171105" y="15028"/>
                  </a:cubicBezTo>
                  <a:cubicBezTo>
                    <a:pt x="171080" y="15028"/>
                    <a:pt x="171056" y="15014"/>
                    <a:pt x="171033" y="14979"/>
                  </a:cubicBezTo>
                  <a:cubicBezTo>
                    <a:pt x="171020" y="14967"/>
                    <a:pt x="171014" y="14960"/>
                    <a:pt x="171007" y="14960"/>
                  </a:cubicBezTo>
                  <a:cubicBezTo>
                    <a:pt x="171001" y="14960"/>
                    <a:pt x="170994" y="14967"/>
                    <a:pt x="170982" y="14979"/>
                  </a:cubicBezTo>
                  <a:cubicBezTo>
                    <a:pt x="170917" y="15018"/>
                    <a:pt x="170846" y="15037"/>
                    <a:pt x="170776" y="15037"/>
                  </a:cubicBezTo>
                  <a:cubicBezTo>
                    <a:pt x="170705" y="15037"/>
                    <a:pt x="170634" y="15018"/>
                    <a:pt x="170570" y="14979"/>
                  </a:cubicBezTo>
                  <a:lnTo>
                    <a:pt x="170493" y="14979"/>
                  </a:lnTo>
                  <a:cubicBezTo>
                    <a:pt x="170467" y="15057"/>
                    <a:pt x="170441" y="15108"/>
                    <a:pt x="170415" y="15185"/>
                  </a:cubicBezTo>
                  <a:lnTo>
                    <a:pt x="170493" y="15263"/>
                  </a:lnTo>
                  <a:lnTo>
                    <a:pt x="170570" y="15263"/>
                  </a:lnTo>
                  <a:cubicBezTo>
                    <a:pt x="170618" y="15234"/>
                    <a:pt x="170648" y="15219"/>
                    <a:pt x="170670" y="15219"/>
                  </a:cubicBezTo>
                  <a:cubicBezTo>
                    <a:pt x="170706" y="15219"/>
                    <a:pt x="170718" y="15259"/>
                    <a:pt x="170750" y="15340"/>
                  </a:cubicBezTo>
                  <a:cubicBezTo>
                    <a:pt x="170801" y="15340"/>
                    <a:pt x="170853" y="15366"/>
                    <a:pt x="170879" y="15417"/>
                  </a:cubicBezTo>
                  <a:lnTo>
                    <a:pt x="171033" y="15417"/>
                  </a:lnTo>
                  <a:cubicBezTo>
                    <a:pt x="171059" y="15443"/>
                    <a:pt x="171085" y="15468"/>
                    <a:pt x="171110" y="15494"/>
                  </a:cubicBezTo>
                  <a:cubicBezTo>
                    <a:pt x="171140" y="15494"/>
                    <a:pt x="171169" y="15492"/>
                    <a:pt x="171197" y="15492"/>
                  </a:cubicBezTo>
                  <a:cubicBezTo>
                    <a:pt x="171266" y="15492"/>
                    <a:pt x="171324" y="15505"/>
                    <a:pt x="171342" y="15597"/>
                  </a:cubicBezTo>
                  <a:cubicBezTo>
                    <a:pt x="171368" y="15546"/>
                    <a:pt x="171419" y="15520"/>
                    <a:pt x="171445" y="15468"/>
                  </a:cubicBezTo>
                  <a:cubicBezTo>
                    <a:pt x="171481" y="15433"/>
                    <a:pt x="171505" y="15413"/>
                    <a:pt x="171532" y="15413"/>
                  </a:cubicBezTo>
                  <a:cubicBezTo>
                    <a:pt x="171563" y="15413"/>
                    <a:pt x="171596" y="15439"/>
                    <a:pt x="171651" y="15494"/>
                  </a:cubicBezTo>
                  <a:cubicBezTo>
                    <a:pt x="171779" y="15314"/>
                    <a:pt x="172011" y="15340"/>
                    <a:pt x="172217" y="15263"/>
                  </a:cubicBezTo>
                  <a:lnTo>
                    <a:pt x="172268" y="15340"/>
                  </a:lnTo>
                  <a:cubicBezTo>
                    <a:pt x="172371" y="15366"/>
                    <a:pt x="172423" y="15443"/>
                    <a:pt x="172526" y="15494"/>
                  </a:cubicBezTo>
                  <a:cubicBezTo>
                    <a:pt x="172552" y="15417"/>
                    <a:pt x="172629" y="15366"/>
                    <a:pt x="172706" y="15366"/>
                  </a:cubicBezTo>
                  <a:cubicBezTo>
                    <a:pt x="172860" y="15314"/>
                    <a:pt x="173041" y="15288"/>
                    <a:pt x="173221" y="15263"/>
                  </a:cubicBezTo>
                  <a:cubicBezTo>
                    <a:pt x="173242" y="15230"/>
                    <a:pt x="173264" y="15216"/>
                    <a:pt x="173286" y="15216"/>
                  </a:cubicBezTo>
                  <a:cubicBezTo>
                    <a:pt x="173315" y="15216"/>
                    <a:pt x="173345" y="15243"/>
                    <a:pt x="173375" y="15288"/>
                  </a:cubicBezTo>
                  <a:cubicBezTo>
                    <a:pt x="173427" y="15391"/>
                    <a:pt x="173427" y="15391"/>
                    <a:pt x="173452" y="15443"/>
                  </a:cubicBezTo>
                  <a:cubicBezTo>
                    <a:pt x="173555" y="15340"/>
                    <a:pt x="173581" y="15211"/>
                    <a:pt x="173710" y="15134"/>
                  </a:cubicBezTo>
                  <a:cubicBezTo>
                    <a:pt x="173728" y="15042"/>
                    <a:pt x="173786" y="15029"/>
                    <a:pt x="173855" y="15029"/>
                  </a:cubicBezTo>
                  <a:cubicBezTo>
                    <a:pt x="173883" y="15029"/>
                    <a:pt x="173912" y="15031"/>
                    <a:pt x="173942" y="15031"/>
                  </a:cubicBezTo>
                  <a:cubicBezTo>
                    <a:pt x="173959" y="14962"/>
                    <a:pt x="174010" y="14951"/>
                    <a:pt x="174065" y="14951"/>
                  </a:cubicBezTo>
                  <a:cubicBezTo>
                    <a:pt x="174093" y="14951"/>
                    <a:pt x="174122" y="14954"/>
                    <a:pt x="174147" y="14954"/>
                  </a:cubicBezTo>
                  <a:cubicBezTo>
                    <a:pt x="174182" y="14885"/>
                    <a:pt x="174239" y="14874"/>
                    <a:pt x="174296" y="14874"/>
                  </a:cubicBezTo>
                  <a:cubicBezTo>
                    <a:pt x="174325" y="14874"/>
                    <a:pt x="174353" y="14876"/>
                    <a:pt x="174379" y="14876"/>
                  </a:cubicBezTo>
                  <a:cubicBezTo>
                    <a:pt x="174398" y="14819"/>
                    <a:pt x="174447" y="14790"/>
                    <a:pt x="174491" y="14790"/>
                  </a:cubicBezTo>
                  <a:cubicBezTo>
                    <a:pt x="174506" y="14790"/>
                    <a:pt x="174521" y="14793"/>
                    <a:pt x="174533" y="14799"/>
                  </a:cubicBezTo>
                  <a:cubicBezTo>
                    <a:pt x="174559" y="14761"/>
                    <a:pt x="174585" y="14741"/>
                    <a:pt x="174614" y="14741"/>
                  </a:cubicBezTo>
                  <a:cubicBezTo>
                    <a:pt x="174643" y="14741"/>
                    <a:pt x="174675" y="14761"/>
                    <a:pt x="174714" y="14799"/>
                  </a:cubicBezTo>
                  <a:cubicBezTo>
                    <a:pt x="174817" y="14748"/>
                    <a:pt x="174920" y="14722"/>
                    <a:pt x="175023" y="14722"/>
                  </a:cubicBezTo>
                  <a:cubicBezTo>
                    <a:pt x="175044" y="14718"/>
                    <a:pt x="175065" y="14716"/>
                    <a:pt x="175085" y="14716"/>
                  </a:cubicBezTo>
                  <a:cubicBezTo>
                    <a:pt x="175184" y="14716"/>
                    <a:pt x="175263" y="14769"/>
                    <a:pt x="175306" y="14876"/>
                  </a:cubicBezTo>
                  <a:cubicBezTo>
                    <a:pt x="175460" y="14928"/>
                    <a:pt x="175486" y="14979"/>
                    <a:pt x="175409" y="15057"/>
                  </a:cubicBezTo>
                  <a:cubicBezTo>
                    <a:pt x="175357" y="15108"/>
                    <a:pt x="175306" y="15185"/>
                    <a:pt x="175280" y="15263"/>
                  </a:cubicBezTo>
                  <a:cubicBezTo>
                    <a:pt x="175383" y="15185"/>
                    <a:pt x="175486" y="15160"/>
                    <a:pt x="175615" y="15160"/>
                  </a:cubicBezTo>
                  <a:lnTo>
                    <a:pt x="175769" y="15160"/>
                  </a:lnTo>
                  <a:lnTo>
                    <a:pt x="175769" y="15108"/>
                  </a:lnTo>
                  <a:cubicBezTo>
                    <a:pt x="175743" y="15108"/>
                    <a:pt x="175743" y="15082"/>
                    <a:pt x="175717" y="15082"/>
                  </a:cubicBezTo>
                  <a:cubicBezTo>
                    <a:pt x="175640" y="15082"/>
                    <a:pt x="175589" y="15082"/>
                    <a:pt x="175563" y="15031"/>
                  </a:cubicBezTo>
                  <a:cubicBezTo>
                    <a:pt x="175537" y="14928"/>
                    <a:pt x="175486" y="14851"/>
                    <a:pt x="175434" y="14774"/>
                  </a:cubicBezTo>
                  <a:cubicBezTo>
                    <a:pt x="175409" y="14722"/>
                    <a:pt x="175434" y="14645"/>
                    <a:pt x="175486" y="14593"/>
                  </a:cubicBezTo>
                  <a:cubicBezTo>
                    <a:pt x="175505" y="14584"/>
                    <a:pt x="175530" y="14578"/>
                    <a:pt x="175558" y="14578"/>
                  </a:cubicBezTo>
                  <a:cubicBezTo>
                    <a:pt x="175606" y="14578"/>
                    <a:pt x="175659" y="14596"/>
                    <a:pt x="175692" y="14645"/>
                  </a:cubicBezTo>
                  <a:cubicBezTo>
                    <a:pt x="175769" y="14696"/>
                    <a:pt x="175898" y="14722"/>
                    <a:pt x="176001" y="14722"/>
                  </a:cubicBezTo>
                  <a:cubicBezTo>
                    <a:pt x="176010" y="14717"/>
                    <a:pt x="176020" y="14715"/>
                    <a:pt x="176031" y="14715"/>
                  </a:cubicBezTo>
                  <a:cubicBezTo>
                    <a:pt x="176079" y="14715"/>
                    <a:pt x="176134" y="14757"/>
                    <a:pt x="176155" y="14799"/>
                  </a:cubicBezTo>
                  <a:lnTo>
                    <a:pt x="176232" y="14876"/>
                  </a:lnTo>
                  <a:lnTo>
                    <a:pt x="176309" y="14876"/>
                  </a:lnTo>
                  <a:cubicBezTo>
                    <a:pt x="176387" y="14825"/>
                    <a:pt x="176464" y="14774"/>
                    <a:pt x="176515" y="14774"/>
                  </a:cubicBezTo>
                  <a:cubicBezTo>
                    <a:pt x="176593" y="14774"/>
                    <a:pt x="176618" y="14876"/>
                    <a:pt x="176644" y="14954"/>
                  </a:cubicBezTo>
                  <a:cubicBezTo>
                    <a:pt x="176670" y="14979"/>
                    <a:pt x="176670" y="15005"/>
                    <a:pt x="176696" y="15005"/>
                  </a:cubicBezTo>
                  <a:cubicBezTo>
                    <a:pt x="176738" y="15022"/>
                    <a:pt x="176784" y="15031"/>
                    <a:pt x="176830" y="15031"/>
                  </a:cubicBezTo>
                  <a:cubicBezTo>
                    <a:pt x="176921" y="15031"/>
                    <a:pt x="177013" y="14997"/>
                    <a:pt x="177082" y="14928"/>
                  </a:cubicBezTo>
                  <a:cubicBezTo>
                    <a:pt x="177165" y="14844"/>
                    <a:pt x="177211" y="14798"/>
                    <a:pt x="177260" y="14798"/>
                  </a:cubicBezTo>
                  <a:cubicBezTo>
                    <a:pt x="177302" y="14798"/>
                    <a:pt x="177345" y="14831"/>
                    <a:pt x="177416" y="14902"/>
                  </a:cubicBezTo>
                  <a:cubicBezTo>
                    <a:pt x="177468" y="14979"/>
                    <a:pt x="177545" y="15005"/>
                    <a:pt x="177648" y="15005"/>
                  </a:cubicBezTo>
                  <a:lnTo>
                    <a:pt x="177751" y="15005"/>
                  </a:lnTo>
                  <a:cubicBezTo>
                    <a:pt x="177957" y="14954"/>
                    <a:pt x="178163" y="14928"/>
                    <a:pt x="178369" y="14928"/>
                  </a:cubicBezTo>
                  <a:cubicBezTo>
                    <a:pt x="178523" y="14967"/>
                    <a:pt x="178671" y="14967"/>
                    <a:pt x="178819" y="14967"/>
                  </a:cubicBezTo>
                  <a:cubicBezTo>
                    <a:pt x="178967" y="14967"/>
                    <a:pt x="179115" y="14967"/>
                    <a:pt x="179269" y="15005"/>
                  </a:cubicBezTo>
                  <a:cubicBezTo>
                    <a:pt x="179302" y="15012"/>
                    <a:pt x="179334" y="15015"/>
                    <a:pt x="179366" y="15015"/>
                  </a:cubicBezTo>
                  <a:cubicBezTo>
                    <a:pt x="179462" y="15015"/>
                    <a:pt x="179559" y="14986"/>
                    <a:pt x="179655" y="14928"/>
                  </a:cubicBezTo>
                  <a:cubicBezTo>
                    <a:pt x="179887" y="14799"/>
                    <a:pt x="180170" y="14851"/>
                    <a:pt x="180428" y="14748"/>
                  </a:cubicBezTo>
                  <a:cubicBezTo>
                    <a:pt x="180447" y="14741"/>
                    <a:pt x="180466" y="14738"/>
                    <a:pt x="180484" y="14738"/>
                  </a:cubicBezTo>
                  <a:cubicBezTo>
                    <a:pt x="180539" y="14738"/>
                    <a:pt x="180582" y="14767"/>
                    <a:pt x="180582" y="14825"/>
                  </a:cubicBezTo>
                  <a:cubicBezTo>
                    <a:pt x="180634" y="14954"/>
                    <a:pt x="180736" y="14902"/>
                    <a:pt x="180814" y="14928"/>
                  </a:cubicBezTo>
                  <a:cubicBezTo>
                    <a:pt x="180847" y="14941"/>
                    <a:pt x="180875" y="14948"/>
                    <a:pt x="180899" y="14948"/>
                  </a:cubicBezTo>
                  <a:cubicBezTo>
                    <a:pt x="180969" y="14948"/>
                    <a:pt x="181007" y="14895"/>
                    <a:pt x="181045" y="14799"/>
                  </a:cubicBezTo>
                  <a:cubicBezTo>
                    <a:pt x="181045" y="14774"/>
                    <a:pt x="181071" y="14774"/>
                    <a:pt x="181097" y="14774"/>
                  </a:cubicBezTo>
                  <a:cubicBezTo>
                    <a:pt x="181097" y="14774"/>
                    <a:pt x="181148" y="14825"/>
                    <a:pt x="181148" y="14825"/>
                  </a:cubicBezTo>
                  <a:cubicBezTo>
                    <a:pt x="181123" y="14928"/>
                    <a:pt x="181123" y="15005"/>
                    <a:pt x="181174" y="15108"/>
                  </a:cubicBezTo>
                  <a:cubicBezTo>
                    <a:pt x="181184" y="15149"/>
                    <a:pt x="181199" y="15162"/>
                    <a:pt x="181217" y="15162"/>
                  </a:cubicBezTo>
                  <a:cubicBezTo>
                    <a:pt x="181245" y="15162"/>
                    <a:pt x="181282" y="15134"/>
                    <a:pt x="181328" y="15134"/>
                  </a:cubicBezTo>
                  <a:cubicBezTo>
                    <a:pt x="181341" y="15108"/>
                    <a:pt x="181354" y="15095"/>
                    <a:pt x="181367" y="15095"/>
                  </a:cubicBezTo>
                  <a:cubicBezTo>
                    <a:pt x="181380" y="15095"/>
                    <a:pt x="181393" y="15108"/>
                    <a:pt x="181406" y="15134"/>
                  </a:cubicBezTo>
                  <a:lnTo>
                    <a:pt x="181560" y="15134"/>
                  </a:lnTo>
                  <a:cubicBezTo>
                    <a:pt x="181586" y="15108"/>
                    <a:pt x="181586" y="15108"/>
                    <a:pt x="181612" y="15082"/>
                  </a:cubicBezTo>
                  <a:cubicBezTo>
                    <a:pt x="181644" y="15061"/>
                    <a:pt x="181667" y="15049"/>
                    <a:pt x="181694" y="15049"/>
                  </a:cubicBezTo>
                  <a:cubicBezTo>
                    <a:pt x="181732" y="15049"/>
                    <a:pt x="181779" y="15074"/>
                    <a:pt x="181869" y="15134"/>
                  </a:cubicBezTo>
                  <a:cubicBezTo>
                    <a:pt x="181895" y="15057"/>
                    <a:pt x="181972" y="15057"/>
                    <a:pt x="182023" y="15057"/>
                  </a:cubicBezTo>
                  <a:cubicBezTo>
                    <a:pt x="182099" y="14996"/>
                    <a:pt x="182148" y="14971"/>
                    <a:pt x="182191" y="14971"/>
                  </a:cubicBezTo>
                  <a:cubicBezTo>
                    <a:pt x="182221" y="14971"/>
                    <a:pt x="182249" y="14984"/>
                    <a:pt x="182281" y="15005"/>
                  </a:cubicBezTo>
                  <a:cubicBezTo>
                    <a:pt x="182332" y="15031"/>
                    <a:pt x="182384" y="15082"/>
                    <a:pt x="182435" y="15134"/>
                  </a:cubicBezTo>
                  <a:cubicBezTo>
                    <a:pt x="182435" y="15005"/>
                    <a:pt x="182435" y="15005"/>
                    <a:pt x="182590" y="14979"/>
                  </a:cubicBezTo>
                  <a:cubicBezTo>
                    <a:pt x="182590" y="14902"/>
                    <a:pt x="182667" y="14876"/>
                    <a:pt x="182718" y="14851"/>
                  </a:cubicBezTo>
                  <a:lnTo>
                    <a:pt x="182796" y="14799"/>
                  </a:lnTo>
                  <a:lnTo>
                    <a:pt x="183001" y="14748"/>
                  </a:lnTo>
                  <a:cubicBezTo>
                    <a:pt x="183014" y="14735"/>
                    <a:pt x="183021" y="14729"/>
                    <a:pt x="183027" y="14729"/>
                  </a:cubicBezTo>
                  <a:cubicBezTo>
                    <a:pt x="183034" y="14729"/>
                    <a:pt x="183040" y="14735"/>
                    <a:pt x="183053" y="14748"/>
                  </a:cubicBezTo>
                  <a:lnTo>
                    <a:pt x="183156" y="14748"/>
                  </a:lnTo>
                  <a:cubicBezTo>
                    <a:pt x="183310" y="14696"/>
                    <a:pt x="183439" y="14645"/>
                    <a:pt x="183568" y="14619"/>
                  </a:cubicBezTo>
                  <a:cubicBezTo>
                    <a:pt x="183587" y="14613"/>
                    <a:pt x="183606" y="14609"/>
                    <a:pt x="183625" y="14609"/>
                  </a:cubicBezTo>
                  <a:cubicBezTo>
                    <a:pt x="183682" y="14609"/>
                    <a:pt x="183735" y="14638"/>
                    <a:pt x="183774" y="14696"/>
                  </a:cubicBezTo>
                  <a:cubicBezTo>
                    <a:pt x="183803" y="14711"/>
                    <a:pt x="183833" y="14726"/>
                    <a:pt x="183868" y="14726"/>
                  </a:cubicBezTo>
                  <a:cubicBezTo>
                    <a:pt x="183893" y="14726"/>
                    <a:pt x="183921" y="14718"/>
                    <a:pt x="183954" y="14696"/>
                  </a:cubicBezTo>
                  <a:cubicBezTo>
                    <a:pt x="184005" y="14619"/>
                    <a:pt x="184031" y="14645"/>
                    <a:pt x="184083" y="14619"/>
                  </a:cubicBezTo>
                  <a:cubicBezTo>
                    <a:pt x="184083" y="14568"/>
                    <a:pt x="184083" y="14542"/>
                    <a:pt x="184083" y="14490"/>
                  </a:cubicBezTo>
                  <a:cubicBezTo>
                    <a:pt x="184097" y="14448"/>
                    <a:pt x="184103" y="14429"/>
                    <a:pt x="184127" y="14429"/>
                  </a:cubicBezTo>
                  <a:cubicBezTo>
                    <a:pt x="184147" y="14429"/>
                    <a:pt x="184179" y="14442"/>
                    <a:pt x="184237" y="14465"/>
                  </a:cubicBezTo>
                  <a:lnTo>
                    <a:pt x="184391" y="14465"/>
                  </a:lnTo>
                  <a:cubicBezTo>
                    <a:pt x="184407" y="14433"/>
                    <a:pt x="184433" y="14411"/>
                    <a:pt x="184463" y="14411"/>
                  </a:cubicBezTo>
                  <a:cubicBezTo>
                    <a:pt x="184481" y="14411"/>
                    <a:pt x="184500" y="14419"/>
                    <a:pt x="184520" y="14439"/>
                  </a:cubicBezTo>
                  <a:lnTo>
                    <a:pt x="184623" y="14439"/>
                  </a:lnTo>
                  <a:cubicBezTo>
                    <a:pt x="184662" y="14400"/>
                    <a:pt x="184720" y="14381"/>
                    <a:pt x="184777" y="14381"/>
                  </a:cubicBezTo>
                  <a:cubicBezTo>
                    <a:pt x="184835" y="14381"/>
                    <a:pt x="184893" y="14400"/>
                    <a:pt x="184932" y="14439"/>
                  </a:cubicBezTo>
                  <a:lnTo>
                    <a:pt x="185009" y="14465"/>
                  </a:lnTo>
                  <a:cubicBezTo>
                    <a:pt x="185035" y="14465"/>
                    <a:pt x="185063" y="14462"/>
                    <a:pt x="185092" y="14462"/>
                  </a:cubicBezTo>
                  <a:cubicBezTo>
                    <a:pt x="185149" y="14462"/>
                    <a:pt x="185206" y="14473"/>
                    <a:pt x="185241" y="14542"/>
                  </a:cubicBezTo>
                  <a:lnTo>
                    <a:pt x="185241" y="14619"/>
                  </a:lnTo>
                  <a:lnTo>
                    <a:pt x="185369" y="14748"/>
                  </a:lnTo>
                  <a:cubicBezTo>
                    <a:pt x="185395" y="14774"/>
                    <a:pt x="185395" y="14774"/>
                    <a:pt x="185395" y="14774"/>
                  </a:cubicBezTo>
                  <a:cubicBezTo>
                    <a:pt x="185403" y="14771"/>
                    <a:pt x="185410" y="14770"/>
                    <a:pt x="185417" y="14770"/>
                  </a:cubicBezTo>
                  <a:cubicBezTo>
                    <a:pt x="185460" y="14770"/>
                    <a:pt x="185504" y="14806"/>
                    <a:pt x="185547" y="14806"/>
                  </a:cubicBezTo>
                  <a:cubicBezTo>
                    <a:pt x="185573" y="14806"/>
                    <a:pt x="185600" y="14792"/>
                    <a:pt x="185627" y="14748"/>
                  </a:cubicBezTo>
                  <a:cubicBezTo>
                    <a:pt x="185665" y="14696"/>
                    <a:pt x="185691" y="14671"/>
                    <a:pt x="185714" y="14671"/>
                  </a:cubicBezTo>
                  <a:cubicBezTo>
                    <a:pt x="185736" y="14671"/>
                    <a:pt x="185756" y="14696"/>
                    <a:pt x="185781" y="14748"/>
                  </a:cubicBezTo>
                  <a:cubicBezTo>
                    <a:pt x="185807" y="14799"/>
                    <a:pt x="185858" y="14825"/>
                    <a:pt x="185884" y="14876"/>
                  </a:cubicBezTo>
                  <a:cubicBezTo>
                    <a:pt x="185936" y="14799"/>
                    <a:pt x="185987" y="14774"/>
                    <a:pt x="186064" y="14774"/>
                  </a:cubicBezTo>
                  <a:lnTo>
                    <a:pt x="186708" y="14774"/>
                  </a:lnTo>
                  <a:cubicBezTo>
                    <a:pt x="186734" y="14748"/>
                    <a:pt x="186734" y="14748"/>
                    <a:pt x="186708" y="14722"/>
                  </a:cubicBezTo>
                  <a:lnTo>
                    <a:pt x="186631" y="14722"/>
                  </a:lnTo>
                  <a:cubicBezTo>
                    <a:pt x="186528" y="14696"/>
                    <a:pt x="186502" y="14645"/>
                    <a:pt x="186553" y="14568"/>
                  </a:cubicBezTo>
                  <a:cubicBezTo>
                    <a:pt x="186631" y="14490"/>
                    <a:pt x="186682" y="14387"/>
                    <a:pt x="186734" y="14285"/>
                  </a:cubicBezTo>
                  <a:cubicBezTo>
                    <a:pt x="186763" y="14212"/>
                    <a:pt x="186775" y="14180"/>
                    <a:pt x="186813" y="14180"/>
                  </a:cubicBezTo>
                  <a:cubicBezTo>
                    <a:pt x="186842" y="14180"/>
                    <a:pt x="186887" y="14199"/>
                    <a:pt x="186965" y="14233"/>
                  </a:cubicBezTo>
                  <a:cubicBezTo>
                    <a:pt x="187017" y="14233"/>
                    <a:pt x="187094" y="14259"/>
                    <a:pt x="187120" y="14310"/>
                  </a:cubicBezTo>
                  <a:lnTo>
                    <a:pt x="187171" y="14310"/>
                  </a:lnTo>
                  <a:lnTo>
                    <a:pt x="187171" y="14182"/>
                  </a:lnTo>
                  <a:lnTo>
                    <a:pt x="187094" y="14104"/>
                  </a:lnTo>
                  <a:lnTo>
                    <a:pt x="186991" y="14079"/>
                  </a:lnTo>
                  <a:cubicBezTo>
                    <a:pt x="186888" y="14053"/>
                    <a:pt x="186862" y="14001"/>
                    <a:pt x="186888" y="13898"/>
                  </a:cubicBezTo>
                  <a:cubicBezTo>
                    <a:pt x="186888" y="13835"/>
                    <a:pt x="186923" y="13789"/>
                    <a:pt x="186978" y="13789"/>
                  </a:cubicBezTo>
                  <a:cubicBezTo>
                    <a:pt x="186990" y="13789"/>
                    <a:pt x="187003" y="13791"/>
                    <a:pt x="187017" y="13796"/>
                  </a:cubicBezTo>
                  <a:cubicBezTo>
                    <a:pt x="187129" y="13796"/>
                    <a:pt x="187249" y="13773"/>
                    <a:pt x="187368" y="13773"/>
                  </a:cubicBezTo>
                  <a:cubicBezTo>
                    <a:pt x="187468" y="13773"/>
                    <a:pt x="187567" y="13788"/>
                    <a:pt x="187660" y="13847"/>
                  </a:cubicBezTo>
                  <a:lnTo>
                    <a:pt x="187815" y="13873"/>
                  </a:lnTo>
                  <a:cubicBezTo>
                    <a:pt x="187918" y="13898"/>
                    <a:pt x="187918" y="14001"/>
                    <a:pt x="187969" y="14104"/>
                  </a:cubicBezTo>
                  <a:lnTo>
                    <a:pt x="187969" y="14156"/>
                  </a:lnTo>
                  <a:lnTo>
                    <a:pt x="187892" y="14310"/>
                  </a:lnTo>
                  <a:cubicBezTo>
                    <a:pt x="188021" y="14310"/>
                    <a:pt x="188149" y="14336"/>
                    <a:pt x="188278" y="14387"/>
                  </a:cubicBezTo>
                  <a:lnTo>
                    <a:pt x="188432" y="14259"/>
                  </a:lnTo>
                  <a:cubicBezTo>
                    <a:pt x="188381" y="14207"/>
                    <a:pt x="188329" y="14182"/>
                    <a:pt x="188278" y="14156"/>
                  </a:cubicBezTo>
                  <a:cubicBezTo>
                    <a:pt x="188252" y="14130"/>
                    <a:pt x="188252" y="14104"/>
                    <a:pt x="188252" y="14079"/>
                  </a:cubicBezTo>
                  <a:cubicBezTo>
                    <a:pt x="188252" y="14048"/>
                    <a:pt x="188270" y="14036"/>
                    <a:pt x="188290" y="14036"/>
                  </a:cubicBezTo>
                  <a:cubicBezTo>
                    <a:pt x="188304" y="14036"/>
                    <a:pt x="188319" y="14042"/>
                    <a:pt x="188329" y="14053"/>
                  </a:cubicBezTo>
                  <a:cubicBezTo>
                    <a:pt x="188381" y="14053"/>
                    <a:pt x="188407" y="14079"/>
                    <a:pt x="188432" y="14079"/>
                  </a:cubicBezTo>
                  <a:cubicBezTo>
                    <a:pt x="188445" y="14053"/>
                    <a:pt x="188458" y="14040"/>
                    <a:pt x="188471" y="14040"/>
                  </a:cubicBezTo>
                  <a:cubicBezTo>
                    <a:pt x="188484" y="14040"/>
                    <a:pt x="188497" y="14053"/>
                    <a:pt x="188510" y="14079"/>
                  </a:cubicBezTo>
                  <a:lnTo>
                    <a:pt x="188587" y="14156"/>
                  </a:lnTo>
                  <a:cubicBezTo>
                    <a:pt x="188638" y="14182"/>
                    <a:pt x="188638" y="14207"/>
                    <a:pt x="188587" y="14259"/>
                  </a:cubicBezTo>
                  <a:cubicBezTo>
                    <a:pt x="188587" y="14285"/>
                    <a:pt x="188587" y="14310"/>
                    <a:pt x="188587" y="14310"/>
                  </a:cubicBezTo>
                  <a:cubicBezTo>
                    <a:pt x="188603" y="14408"/>
                    <a:pt x="188619" y="14444"/>
                    <a:pt x="188669" y="14444"/>
                  </a:cubicBezTo>
                  <a:cubicBezTo>
                    <a:pt x="188697" y="14444"/>
                    <a:pt x="188736" y="14432"/>
                    <a:pt x="188793" y="14413"/>
                  </a:cubicBezTo>
                  <a:lnTo>
                    <a:pt x="188818" y="14413"/>
                  </a:lnTo>
                  <a:cubicBezTo>
                    <a:pt x="188844" y="14375"/>
                    <a:pt x="188876" y="14355"/>
                    <a:pt x="188909" y="14355"/>
                  </a:cubicBezTo>
                  <a:cubicBezTo>
                    <a:pt x="188941" y="14355"/>
                    <a:pt x="188973" y="14375"/>
                    <a:pt x="188999" y="14413"/>
                  </a:cubicBezTo>
                  <a:cubicBezTo>
                    <a:pt x="189076" y="14465"/>
                    <a:pt x="189153" y="14490"/>
                    <a:pt x="189230" y="14490"/>
                  </a:cubicBezTo>
                  <a:cubicBezTo>
                    <a:pt x="189282" y="14516"/>
                    <a:pt x="189333" y="14542"/>
                    <a:pt x="189359" y="14568"/>
                  </a:cubicBezTo>
                  <a:lnTo>
                    <a:pt x="189462" y="14568"/>
                  </a:lnTo>
                  <a:cubicBezTo>
                    <a:pt x="189500" y="14581"/>
                    <a:pt x="189546" y="14587"/>
                    <a:pt x="189591" y="14587"/>
                  </a:cubicBezTo>
                  <a:cubicBezTo>
                    <a:pt x="189636" y="14587"/>
                    <a:pt x="189681" y="14581"/>
                    <a:pt x="189719" y="14568"/>
                  </a:cubicBezTo>
                  <a:cubicBezTo>
                    <a:pt x="189796" y="14568"/>
                    <a:pt x="189848" y="14490"/>
                    <a:pt x="189925" y="14490"/>
                  </a:cubicBezTo>
                  <a:cubicBezTo>
                    <a:pt x="189977" y="14490"/>
                    <a:pt x="189951" y="14619"/>
                    <a:pt x="190002" y="14645"/>
                  </a:cubicBezTo>
                  <a:cubicBezTo>
                    <a:pt x="190054" y="14696"/>
                    <a:pt x="190131" y="14722"/>
                    <a:pt x="190208" y="14748"/>
                  </a:cubicBezTo>
                  <a:cubicBezTo>
                    <a:pt x="190286" y="14748"/>
                    <a:pt x="190337" y="14748"/>
                    <a:pt x="190363" y="14645"/>
                  </a:cubicBezTo>
                  <a:cubicBezTo>
                    <a:pt x="190363" y="14465"/>
                    <a:pt x="190517" y="14387"/>
                    <a:pt x="190646" y="14285"/>
                  </a:cubicBezTo>
                  <a:cubicBezTo>
                    <a:pt x="190693" y="14247"/>
                    <a:pt x="190726" y="14230"/>
                    <a:pt x="190752" y="14230"/>
                  </a:cubicBezTo>
                  <a:cubicBezTo>
                    <a:pt x="190797" y="14230"/>
                    <a:pt x="190819" y="14280"/>
                    <a:pt x="190852" y="14362"/>
                  </a:cubicBezTo>
                  <a:cubicBezTo>
                    <a:pt x="190852" y="14387"/>
                    <a:pt x="190878" y="14413"/>
                    <a:pt x="190878" y="14413"/>
                  </a:cubicBezTo>
                  <a:lnTo>
                    <a:pt x="190955" y="14516"/>
                  </a:lnTo>
                  <a:cubicBezTo>
                    <a:pt x="191058" y="14516"/>
                    <a:pt x="191109" y="14439"/>
                    <a:pt x="191109" y="14336"/>
                  </a:cubicBezTo>
                  <a:cubicBezTo>
                    <a:pt x="191058" y="14310"/>
                    <a:pt x="191032" y="14259"/>
                    <a:pt x="190980" y="14233"/>
                  </a:cubicBezTo>
                  <a:cubicBezTo>
                    <a:pt x="190903" y="14182"/>
                    <a:pt x="190903" y="14130"/>
                    <a:pt x="190980" y="14079"/>
                  </a:cubicBezTo>
                  <a:cubicBezTo>
                    <a:pt x="191036" y="14023"/>
                    <a:pt x="191065" y="13981"/>
                    <a:pt x="191096" y="13981"/>
                  </a:cubicBezTo>
                  <a:cubicBezTo>
                    <a:pt x="191108" y="13981"/>
                    <a:pt x="191121" y="13987"/>
                    <a:pt x="191135" y="14001"/>
                  </a:cubicBezTo>
                  <a:cubicBezTo>
                    <a:pt x="191212" y="14104"/>
                    <a:pt x="191392" y="14079"/>
                    <a:pt x="191418" y="14233"/>
                  </a:cubicBezTo>
                  <a:lnTo>
                    <a:pt x="191418" y="14259"/>
                  </a:lnTo>
                  <a:lnTo>
                    <a:pt x="191418" y="14285"/>
                  </a:lnTo>
                  <a:cubicBezTo>
                    <a:pt x="191521" y="14285"/>
                    <a:pt x="191598" y="14285"/>
                    <a:pt x="191675" y="14336"/>
                  </a:cubicBezTo>
                  <a:lnTo>
                    <a:pt x="191753" y="14439"/>
                  </a:lnTo>
                  <a:lnTo>
                    <a:pt x="191830" y="14516"/>
                  </a:lnTo>
                  <a:cubicBezTo>
                    <a:pt x="191881" y="14490"/>
                    <a:pt x="191933" y="14465"/>
                    <a:pt x="191984" y="14439"/>
                  </a:cubicBezTo>
                  <a:cubicBezTo>
                    <a:pt x="192036" y="14439"/>
                    <a:pt x="192113" y="14465"/>
                    <a:pt x="192113" y="14516"/>
                  </a:cubicBezTo>
                  <a:cubicBezTo>
                    <a:pt x="192267" y="14516"/>
                    <a:pt x="192396" y="14465"/>
                    <a:pt x="192551" y="14465"/>
                  </a:cubicBezTo>
                  <a:cubicBezTo>
                    <a:pt x="192572" y="14460"/>
                    <a:pt x="192594" y="14458"/>
                    <a:pt x="192617" y="14458"/>
                  </a:cubicBezTo>
                  <a:cubicBezTo>
                    <a:pt x="192729" y="14458"/>
                    <a:pt x="192847" y="14512"/>
                    <a:pt x="192911" y="14619"/>
                  </a:cubicBezTo>
                  <a:lnTo>
                    <a:pt x="192911" y="14671"/>
                  </a:lnTo>
                  <a:cubicBezTo>
                    <a:pt x="192988" y="14671"/>
                    <a:pt x="193065" y="14645"/>
                    <a:pt x="193143" y="14593"/>
                  </a:cubicBezTo>
                  <a:cubicBezTo>
                    <a:pt x="193156" y="14552"/>
                    <a:pt x="193177" y="14525"/>
                    <a:pt x="193206" y="14525"/>
                  </a:cubicBezTo>
                  <a:cubicBezTo>
                    <a:pt x="193231" y="14525"/>
                    <a:pt x="193261" y="14546"/>
                    <a:pt x="193297" y="14593"/>
                  </a:cubicBezTo>
                  <a:lnTo>
                    <a:pt x="193529" y="14593"/>
                  </a:lnTo>
                  <a:cubicBezTo>
                    <a:pt x="193552" y="14559"/>
                    <a:pt x="193575" y="14545"/>
                    <a:pt x="193598" y="14545"/>
                  </a:cubicBezTo>
                  <a:cubicBezTo>
                    <a:pt x="193627" y="14545"/>
                    <a:pt x="193655" y="14565"/>
                    <a:pt x="193683" y="14593"/>
                  </a:cubicBezTo>
                  <a:cubicBezTo>
                    <a:pt x="193768" y="14625"/>
                    <a:pt x="193818" y="14644"/>
                    <a:pt x="193857" y="14644"/>
                  </a:cubicBezTo>
                  <a:cubicBezTo>
                    <a:pt x="193911" y="14644"/>
                    <a:pt x="193942" y="14607"/>
                    <a:pt x="194018" y="14516"/>
                  </a:cubicBezTo>
                  <a:cubicBezTo>
                    <a:pt x="194043" y="14490"/>
                    <a:pt x="194069" y="14465"/>
                    <a:pt x="194095" y="14439"/>
                  </a:cubicBezTo>
                  <a:cubicBezTo>
                    <a:pt x="194110" y="14423"/>
                    <a:pt x="194145" y="14398"/>
                    <a:pt x="194181" y="14398"/>
                  </a:cubicBezTo>
                  <a:cubicBezTo>
                    <a:pt x="194205" y="14398"/>
                    <a:pt x="194229" y="14409"/>
                    <a:pt x="194249" y="14439"/>
                  </a:cubicBezTo>
                  <a:cubicBezTo>
                    <a:pt x="194455" y="14387"/>
                    <a:pt x="194661" y="14362"/>
                    <a:pt x="194867" y="14362"/>
                  </a:cubicBezTo>
                  <a:cubicBezTo>
                    <a:pt x="194918" y="14259"/>
                    <a:pt x="195047" y="14310"/>
                    <a:pt x="195099" y="14207"/>
                  </a:cubicBezTo>
                  <a:cubicBezTo>
                    <a:pt x="195150" y="14104"/>
                    <a:pt x="195099" y="14001"/>
                    <a:pt x="195099" y="13898"/>
                  </a:cubicBezTo>
                  <a:cubicBezTo>
                    <a:pt x="195137" y="13860"/>
                    <a:pt x="195157" y="13841"/>
                    <a:pt x="195176" y="13841"/>
                  </a:cubicBezTo>
                  <a:cubicBezTo>
                    <a:pt x="195195" y="13841"/>
                    <a:pt x="195214" y="13860"/>
                    <a:pt x="195253" y="13898"/>
                  </a:cubicBezTo>
                  <a:cubicBezTo>
                    <a:pt x="195253" y="13976"/>
                    <a:pt x="195279" y="14053"/>
                    <a:pt x="195279" y="14130"/>
                  </a:cubicBezTo>
                  <a:cubicBezTo>
                    <a:pt x="195330" y="14130"/>
                    <a:pt x="195382" y="14156"/>
                    <a:pt x="195408" y="14207"/>
                  </a:cubicBezTo>
                  <a:cubicBezTo>
                    <a:pt x="195536" y="14310"/>
                    <a:pt x="195665" y="14387"/>
                    <a:pt x="195768" y="14490"/>
                  </a:cubicBezTo>
                  <a:cubicBezTo>
                    <a:pt x="195819" y="14516"/>
                    <a:pt x="195819" y="14568"/>
                    <a:pt x="195845" y="14619"/>
                  </a:cubicBezTo>
                  <a:cubicBezTo>
                    <a:pt x="195897" y="14619"/>
                    <a:pt x="195922" y="14645"/>
                    <a:pt x="195948" y="14671"/>
                  </a:cubicBezTo>
                  <a:cubicBezTo>
                    <a:pt x="195999" y="14671"/>
                    <a:pt x="196051" y="14645"/>
                    <a:pt x="196128" y="14619"/>
                  </a:cubicBezTo>
                  <a:cubicBezTo>
                    <a:pt x="196180" y="14619"/>
                    <a:pt x="196257" y="14671"/>
                    <a:pt x="196231" y="14748"/>
                  </a:cubicBezTo>
                  <a:cubicBezTo>
                    <a:pt x="196205" y="14799"/>
                    <a:pt x="196180" y="14876"/>
                    <a:pt x="196154" y="14928"/>
                  </a:cubicBezTo>
                  <a:lnTo>
                    <a:pt x="196077" y="15082"/>
                  </a:lnTo>
                  <a:cubicBezTo>
                    <a:pt x="196205" y="15134"/>
                    <a:pt x="196334" y="15160"/>
                    <a:pt x="196463" y="15160"/>
                  </a:cubicBezTo>
                  <a:cubicBezTo>
                    <a:pt x="196463" y="15005"/>
                    <a:pt x="196463" y="14825"/>
                    <a:pt x="196437" y="14671"/>
                  </a:cubicBezTo>
                  <a:lnTo>
                    <a:pt x="196386" y="14568"/>
                  </a:lnTo>
                  <a:cubicBezTo>
                    <a:pt x="196386" y="14542"/>
                    <a:pt x="196360" y="14490"/>
                    <a:pt x="196360" y="14439"/>
                  </a:cubicBezTo>
                  <a:cubicBezTo>
                    <a:pt x="196360" y="14387"/>
                    <a:pt x="196205" y="14310"/>
                    <a:pt x="196205" y="14207"/>
                  </a:cubicBezTo>
                  <a:cubicBezTo>
                    <a:pt x="196205" y="14104"/>
                    <a:pt x="196283" y="14130"/>
                    <a:pt x="196308" y="14079"/>
                  </a:cubicBezTo>
                  <a:cubicBezTo>
                    <a:pt x="196334" y="14053"/>
                    <a:pt x="196334" y="14027"/>
                    <a:pt x="196386" y="14027"/>
                  </a:cubicBezTo>
                  <a:cubicBezTo>
                    <a:pt x="196411" y="14027"/>
                    <a:pt x="196437" y="14053"/>
                    <a:pt x="196437" y="14104"/>
                  </a:cubicBezTo>
                  <a:cubicBezTo>
                    <a:pt x="196463" y="14130"/>
                    <a:pt x="196437" y="14233"/>
                    <a:pt x="196437" y="14285"/>
                  </a:cubicBezTo>
                  <a:cubicBezTo>
                    <a:pt x="196463" y="14310"/>
                    <a:pt x="196489" y="14336"/>
                    <a:pt x="196514" y="14387"/>
                  </a:cubicBezTo>
                  <a:cubicBezTo>
                    <a:pt x="196514" y="14387"/>
                    <a:pt x="196514" y="14413"/>
                    <a:pt x="196514" y="14439"/>
                  </a:cubicBezTo>
                  <a:cubicBezTo>
                    <a:pt x="196591" y="14516"/>
                    <a:pt x="196591" y="14593"/>
                    <a:pt x="196591" y="14696"/>
                  </a:cubicBezTo>
                  <a:lnTo>
                    <a:pt x="196591" y="14902"/>
                  </a:lnTo>
                  <a:cubicBezTo>
                    <a:pt x="196591" y="14928"/>
                    <a:pt x="196591" y="14954"/>
                    <a:pt x="196591" y="14979"/>
                  </a:cubicBezTo>
                  <a:lnTo>
                    <a:pt x="196591" y="15057"/>
                  </a:lnTo>
                  <a:cubicBezTo>
                    <a:pt x="196643" y="15031"/>
                    <a:pt x="196669" y="14954"/>
                    <a:pt x="196643" y="14876"/>
                  </a:cubicBezTo>
                  <a:cubicBezTo>
                    <a:pt x="196669" y="14748"/>
                    <a:pt x="196694" y="14619"/>
                    <a:pt x="196746" y="14516"/>
                  </a:cubicBezTo>
                  <a:cubicBezTo>
                    <a:pt x="196759" y="14478"/>
                    <a:pt x="196797" y="14452"/>
                    <a:pt x="196839" y="14452"/>
                  </a:cubicBezTo>
                  <a:cubicBezTo>
                    <a:pt x="196881" y="14452"/>
                    <a:pt x="196926" y="14478"/>
                    <a:pt x="196952" y="14542"/>
                  </a:cubicBezTo>
                  <a:cubicBezTo>
                    <a:pt x="196978" y="14568"/>
                    <a:pt x="196952" y="14619"/>
                    <a:pt x="196952" y="14645"/>
                  </a:cubicBezTo>
                  <a:cubicBezTo>
                    <a:pt x="196978" y="14696"/>
                    <a:pt x="196952" y="14774"/>
                    <a:pt x="196900" y="14825"/>
                  </a:cubicBezTo>
                  <a:cubicBezTo>
                    <a:pt x="196849" y="14851"/>
                    <a:pt x="196823" y="14928"/>
                    <a:pt x="196823" y="14979"/>
                  </a:cubicBezTo>
                  <a:cubicBezTo>
                    <a:pt x="196875" y="14979"/>
                    <a:pt x="196926" y="14979"/>
                    <a:pt x="196926" y="15057"/>
                  </a:cubicBezTo>
                  <a:cubicBezTo>
                    <a:pt x="196952" y="15108"/>
                    <a:pt x="196875" y="15134"/>
                    <a:pt x="196823" y="15160"/>
                  </a:cubicBezTo>
                  <a:cubicBezTo>
                    <a:pt x="196789" y="15160"/>
                    <a:pt x="196777" y="15171"/>
                    <a:pt x="196758" y="15171"/>
                  </a:cubicBezTo>
                  <a:cubicBezTo>
                    <a:pt x="196749" y="15171"/>
                    <a:pt x="196737" y="15168"/>
                    <a:pt x="196720" y="15160"/>
                  </a:cubicBezTo>
                  <a:cubicBezTo>
                    <a:pt x="196643" y="15263"/>
                    <a:pt x="196643" y="15263"/>
                    <a:pt x="196720" y="15391"/>
                  </a:cubicBezTo>
                  <a:cubicBezTo>
                    <a:pt x="196772" y="15288"/>
                    <a:pt x="196875" y="15314"/>
                    <a:pt x="196952" y="15288"/>
                  </a:cubicBezTo>
                  <a:cubicBezTo>
                    <a:pt x="197003" y="15237"/>
                    <a:pt x="197081" y="15211"/>
                    <a:pt x="197158" y="15211"/>
                  </a:cubicBezTo>
                  <a:cubicBezTo>
                    <a:pt x="197198" y="15251"/>
                    <a:pt x="197245" y="15269"/>
                    <a:pt x="197290" y="15269"/>
                  </a:cubicBezTo>
                  <a:cubicBezTo>
                    <a:pt x="197392" y="15269"/>
                    <a:pt x="197484" y="15181"/>
                    <a:pt x="197467" y="15057"/>
                  </a:cubicBezTo>
                  <a:cubicBezTo>
                    <a:pt x="197492" y="15057"/>
                    <a:pt x="197492" y="15031"/>
                    <a:pt x="197467" y="15005"/>
                  </a:cubicBezTo>
                  <a:cubicBezTo>
                    <a:pt x="197441" y="14979"/>
                    <a:pt x="197415" y="14954"/>
                    <a:pt x="197415" y="14902"/>
                  </a:cubicBezTo>
                  <a:cubicBezTo>
                    <a:pt x="197389" y="14902"/>
                    <a:pt x="197389" y="14902"/>
                    <a:pt x="197389" y="14876"/>
                  </a:cubicBezTo>
                  <a:cubicBezTo>
                    <a:pt x="197389" y="14851"/>
                    <a:pt x="197389" y="14851"/>
                    <a:pt x="197415" y="14851"/>
                  </a:cubicBezTo>
                  <a:cubicBezTo>
                    <a:pt x="197441" y="14825"/>
                    <a:pt x="197415" y="14748"/>
                    <a:pt x="197415" y="14696"/>
                  </a:cubicBezTo>
                  <a:lnTo>
                    <a:pt x="197415" y="14542"/>
                  </a:lnTo>
                  <a:cubicBezTo>
                    <a:pt x="197447" y="14499"/>
                    <a:pt x="197471" y="14478"/>
                    <a:pt x="197491" y="14478"/>
                  </a:cubicBezTo>
                  <a:cubicBezTo>
                    <a:pt x="197518" y="14478"/>
                    <a:pt x="197540" y="14518"/>
                    <a:pt x="197570" y="14593"/>
                  </a:cubicBezTo>
                  <a:cubicBezTo>
                    <a:pt x="197750" y="14516"/>
                    <a:pt x="197827" y="14310"/>
                    <a:pt x="197724" y="14130"/>
                  </a:cubicBezTo>
                  <a:cubicBezTo>
                    <a:pt x="197724" y="14079"/>
                    <a:pt x="197672" y="14027"/>
                    <a:pt x="197724" y="13976"/>
                  </a:cubicBezTo>
                  <a:cubicBezTo>
                    <a:pt x="197745" y="13959"/>
                    <a:pt x="197768" y="13952"/>
                    <a:pt x="197792" y="13952"/>
                  </a:cubicBezTo>
                  <a:cubicBezTo>
                    <a:pt x="197918" y="13952"/>
                    <a:pt x="198084" y="14143"/>
                    <a:pt x="198213" y="14207"/>
                  </a:cubicBezTo>
                  <a:lnTo>
                    <a:pt x="198290" y="14285"/>
                  </a:lnTo>
                  <a:cubicBezTo>
                    <a:pt x="198316" y="14310"/>
                    <a:pt x="198342" y="14336"/>
                    <a:pt x="198367" y="14362"/>
                  </a:cubicBezTo>
                  <a:cubicBezTo>
                    <a:pt x="198445" y="14439"/>
                    <a:pt x="198573" y="14387"/>
                    <a:pt x="198651" y="14465"/>
                  </a:cubicBezTo>
                  <a:cubicBezTo>
                    <a:pt x="198675" y="14489"/>
                    <a:pt x="198692" y="14498"/>
                    <a:pt x="198704" y="14498"/>
                  </a:cubicBezTo>
                  <a:cubicBezTo>
                    <a:pt x="198730" y="14498"/>
                    <a:pt x="198736" y="14457"/>
                    <a:pt x="198754" y="14439"/>
                  </a:cubicBezTo>
                  <a:cubicBezTo>
                    <a:pt x="198754" y="14413"/>
                    <a:pt x="198831" y="14362"/>
                    <a:pt x="198805" y="14310"/>
                  </a:cubicBezTo>
                  <a:cubicBezTo>
                    <a:pt x="198805" y="14259"/>
                    <a:pt x="198728" y="14207"/>
                    <a:pt x="198676" y="14207"/>
                  </a:cubicBezTo>
                  <a:cubicBezTo>
                    <a:pt x="198651" y="14156"/>
                    <a:pt x="198625" y="14104"/>
                    <a:pt x="198676" y="14053"/>
                  </a:cubicBezTo>
                  <a:cubicBezTo>
                    <a:pt x="198676" y="14053"/>
                    <a:pt x="198676" y="14053"/>
                    <a:pt x="198676" y="14027"/>
                  </a:cubicBezTo>
                  <a:cubicBezTo>
                    <a:pt x="198702" y="14001"/>
                    <a:pt x="198728" y="14001"/>
                    <a:pt x="198728" y="13976"/>
                  </a:cubicBezTo>
                  <a:cubicBezTo>
                    <a:pt x="198728" y="13976"/>
                    <a:pt x="198734" y="13969"/>
                    <a:pt x="198750" y="13969"/>
                  </a:cubicBezTo>
                  <a:cubicBezTo>
                    <a:pt x="198766" y="13969"/>
                    <a:pt x="198792" y="13976"/>
                    <a:pt x="198831" y="14001"/>
                  </a:cubicBezTo>
                  <a:cubicBezTo>
                    <a:pt x="198908" y="14001"/>
                    <a:pt x="198959" y="14027"/>
                    <a:pt x="199011" y="14079"/>
                  </a:cubicBezTo>
                  <a:cubicBezTo>
                    <a:pt x="199088" y="14001"/>
                    <a:pt x="199114" y="13873"/>
                    <a:pt x="199062" y="13770"/>
                  </a:cubicBezTo>
                  <a:cubicBezTo>
                    <a:pt x="199037" y="13718"/>
                    <a:pt x="199011" y="13693"/>
                    <a:pt x="199037" y="13641"/>
                  </a:cubicBezTo>
                  <a:cubicBezTo>
                    <a:pt x="199062" y="13628"/>
                    <a:pt x="199088" y="13622"/>
                    <a:pt x="199114" y="13622"/>
                  </a:cubicBezTo>
                  <a:cubicBezTo>
                    <a:pt x="199140" y="13622"/>
                    <a:pt x="199165" y="13628"/>
                    <a:pt x="199191" y="13641"/>
                  </a:cubicBezTo>
                  <a:cubicBezTo>
                    <a:pt x="199217" y="13693"/>
                    <a:pt x="199217" y="13744"/>
                    <a:pt x="199217" y="13796"/>
                  </a:cubicBezTo>
                  <a:lnTo>
                    <a:pt x="199217" y="13847"/>
                  </a:lnTo>
                  <a:cubicBezTo>
                    <a:pt x="199217" y="13847"/>
                    <a:pt x="199263" y="13870"/>
                    <a:pt x="199309" y="13870"/>
                  </a:cubicBezTo>
                  <a:cubicBezTo>
                    <a:pt x="199347" y="13870"/>
                    <a:pt x="199385" y="13854"/>
                    <a:pt x="199397" y="13796"/>
                  </a:cubicBezTo>
                  <a:lnTo>
                    <a:pt x="199397" y="13718"/>
                  </a:lnTo>
                  <a:cubicBezTo>
                    <a:pt x="199410" y="13654"/>
                    <a:pt x="199423" y="13628"/>
                    <a:pt x="199445" y="13628"/>
                  </a:cubicBezTo>
                  <a:cubicBezTo>
                    <a:pt x="199468" y="13628"/>
                    <a:pt x="199500" y="13654"/>
                    <a:pt x="199551" y="13693"/>
                  </a:cubicBezTo>
                  <a:cubicBezTo>
                    <a:pt x="199586" y="13693"/>
                    <a:pt x="199631" y="13658"/>
                    <a:pt x="199673" y="13658"/>
                  </a:cubicBezTo>
                  <a:cubicBezTo>
                    <a:pt x="199694" y="13658"/>
                    <a:pt x="199714" y="13667"/>
                    <a:pt x="199732" y="13693"/>
                  </a:cubicBezTo>
                  <a:cubicBezTo>
                    <a:pt x="199732" y="13693"/>
                    <a:pt x="199680" y="13770"/>
                    <a:pt x="199629" y="13821"/>
                  </a:cubicBezTo>
                  <a:cubicBezTo>
                    <a:pt x="199629" y="13847"/>
                    <a:pt x="199603" y="13898"/>
                    <a:pt x="199603" y="13924"/>
                  </a:cubicBezTo>
                  <a:cubicBezTo>
                    <a:pt x="199706" y="13976"/>
                    <a:pt x="199706" y="13976"/>
                    <a:pt x="199603" y="14053"/>
                  </a:cubicBezTo>
                  <a:lnTo>
                    <a:pt x="199603" y="14156"/>
                  </a:lnTo>
                  <a:lnTo>
                    <a:pt x="199603" y="14233"/>
                  </a:lnTo>
                  <a:cubicBezTo>
                    <a:pt x="199603" y="14233"/>
                    <a:pt x="199654" y="14233"/>
                    <a:pt x="199680" y="14285"/>
                  </a:cubicBezTo>
                  <a:cubicBezTo>
                    <a:pt x="199680" y="14285"/>
                    <a:pt x="199680" y="14310"/>
                    <a:pt x="199706" y="14336"/>
                  </a:cubicBezTo>
                  <a:lnTo>
                    <a:pt x="199757" y="14336"/>
                  </a:lnTo>
                  <a:cubicBezTo>
                    <a:pt x="199989" y="14387"/>
                    <a:pt x="200092" y="14387"/>
                    <a:pt x="200118" y="14645"/>
                  </a:cubicBezTo>
                  <a:cubicBezTo>
                    <a:pt x="200118" y="14696"/>
                    <a:pt x="200143" y="14722"/>
                    <a:pt x="200143" y="14748"/>
                  </a:cubicBezTo>
                  <a:lnTo>
                    <a:pt x="200221" y="14851"/>
                  </a:lnTo>
                  <a:cubicBezTo>
                    <a:pt x="200195" y="14954"/>
                    <a:pt x="200246" y="15082"/>
                    <a:pt x="200324" y="15160"/>
                  </a:cubicBezTo>
                  <a:cubicBezTo>
                    <a:pt x="200375" y="15211"/>
                    <a:pt x="200401" y="15263"/>
                    <a:pt x="200375" y="15314"/>
                  </a:cubicBezTo>
                  <a:lnTo>
                    <a:pt x="200529" y="15314"/>
                  </a:lnTo>
                  <a:lnTo>
                    <a:pt x="200761" y="15160"/>
                  </a:lnTo>
                  <a:cubicBezTo>
                    <a:pt x="200787" y="15108"/>
                    <a:pt x="200761" y="15031"/>
                    <a:pt x="200684" y="15005"/>
                  </a:cubicBezTo>
                  <a:cubicBezTo>
                    <a:pt x="200607" y="14979"/>
                    <a:pt x="200504" y="14954"/>
                    <a:pt x="200478" y="14851"/>
                  </a:cubicBezTo>
                  <a:cubicBezTo>
                    <a:pt x="200427" y="14696"/>
                    <a:pt x="200401" y="14516"/>
                    <a:pt x="200401" y="14362"/>
                  </a:cubicBezTo>
                  <a:cubicBezTo>
                    <a:pt x="200401" y="14336"/>
                    <a:pt x="200401" y="14310"/>
                    <a:pt x="200375" y="14310"/>
                  </a:cubicBezTo>
                  <a:lnTo>
                    <a:pt x="200143" y="14156"/>
                  </a:lnTo>
                  <a:cubicBezTo>
                    <a:pt x="200066" y="14104"/>
                    <a:pt x="200066" y="14053"/>
                    <a:pt x="200143" y="14001"/>
                  </a:cubicBezTo>
                  <a:cubicBezTo>
                    <a:pt x="200092" y="13950"/>
                    <a:pt x="200066" y="13924"/>
                    <a:pt x="200015" y="13924"/>
                  </a:cubicBezTo>
                  <a:cubicBezTo>
                    <a:pt x="199937" y="13898"/>
                    <a:pt x="199912" y="13821"/>
                    <a:pt x="199912" y="13744"/>
                  </a:cubicBezTo>
                  <a:cubicBezTo>
                    <a:pt x="199886" y="13667"/>
                    <a:pt x="199835" y="13615"/>
                    <a:pt x="199835" y="13538"/>
                  </a:cubicBezTo>
                  <a:cubicBezTo>
                    <a:pt x="199835" y="13497"/>
                    <a:pt x="199864" y="13470"/>
                    <a:pt x="199899" y="13470"/>
                  </a:cubicBezTo>
                  <a:cubicBezTo>
                    <a:pt x="199930" y="13470"/>
                    <a:pt x="199965" y="13490"/>
                    <a:pt x="199989" y="13538"/>
                  </a:cubicBezTo>
                  <a:cubicBezTo>
                    <a:pt x="200082" y="13608"/>
                    <a:pt x="200132" y="13646"/>
                    <a:pt x="200163" y="13646"/>
                  </a:cubicBezTo>
                  <a:cubicBezTo>
                    <a:pt x="200200" y="13646"/>
                    <a:pt x="200206" y="13588"/>
                    <a:pt x="200221" y="13461"/>
                  </a:cubicBezTo>
                  <a:cubicBezTo>
                    <a:pt x="200221" y="13409"/>
                    <a:pt x="200246" y="13384"/>
                    <a:pt x="200272" y="13332"/>
                  </a:cubicBezTo>
                  <a:cubicBezTo>
                    <a:pt x="200272" y="13306"/>
                    <a:pt x="200324" y="13281"/>
                    <a:pt x="200349" y="13281"/>
                  </a:cubicBezTo>
                  <a:cubicBezTo>
                    <a:pt x="200354" y="13276"/>
                    <a:pt x="200360" y="13274"/>
                    <a:pt x="200365" y="13274"/>
                  </a:cubicBezTo>
                  <a:cubicBezTo>
                    <a:pt x="200384" y="13274"/>
                    <a:pt x="200401" y="13306"/>
                    <a:pt x="200401" y="13306"/>
                  </a:cubicBezTo>
                  <a:cubicBezTo>
                    <a:pt x="200427" y="13358"/>
                    <a:pt x="200452" y="13409"/>
                    <a:pt x="200452" y="13461"/>
                  </a:cubicBezTo>
                  <a:cubicBezTo>
                    <a:pt x="200452" y="13667"/>
                    <a:pt x="200478" y="13898"/>
                    <a:pt x="200529" y="14104"/>
                  </a:cubicBezTo>
                  <a:cubicBezTo>
                    <a:pt x="200529" y="14130"/>
                    <a:pt x="200529" y="14156"/>
                    <a:pt x="200555" y="14156"/>
                  </a:cubicBezTo>
                  <a:cubicBezTo>
                    <a:pt x="200658" y="14156"/>
                    <a:pt x="200684" y="14285"/>
                    <a:pt x="200761" y="14310"/>
                  </a:cubicBezTo>
                  <a:lnTo>
                    <a:pt x="200838" y="14233"/>
                  </a:lnTo>
                  <a:cubicBezTo>
                    <a:pt x="200851" y="14207"/>
                    <a:pt x="200864" y="14194"/>
                    <a:pt x="200880" y="14194"/>
                  </a:cubicBezTo>
                  <a:cubicBezTo>
                    <a:pt x="200896" y="14194"/>
                    <a:pt x="200916" y="14207"/>
                    <a:pt x="200941" y="14233"/>
                  </a:cubicBezTo>
                  <a:cubicBezTo>
                    <a:pt x="200967" y="14267"/>
                    <a:pt x="200998" y="14279"/>
                    <a:pt x="201033" y="14279"/>
                  </a:cubicBezTo>
                  <a:cubicBezTo>
                    <a:pt x="201101" y="14279"/>
                    <a:pt x="201182" y="14233"/>
                    <a:pt x="201250" y="14233"/>
                  </a:cubicBezTo>
                  <a:lnTo>
                    <a:pt x="201224" y="14079"/>
                  </a:lnTo>
                  <a:cubicBezTo>
                    <a:pt x="201121" y="14079"/>
                    <a:pt x="201044" y="14001"/>
                    <a:pt x="201019" y="13924"/>
                  </a:cubicBezTo>
                  <a:cubicBezTo>
                    <a:pt x="200941" y="13873"/>
                    <a:pt x="200941" y="13796"/>
                    <a:pt x="201019" y="13770"/>
                  </a:cubicBezTo>
                  <a:cubicBezTo>
                    <a:pt x="201044" y="13757"/>
                    <a:pt x="201070" y="13750"/>
                    <a:pt x="201096" y="13750"/>
                  </a:cubicBezTo>
                  <a:cubicBezTo>
                    <a:pt x="201121" y="13750"/>
                    <a:pt x="201147" y="13757"/>
                    <a:pt x="201173" y="13770"/>
                  </a:cubicBezTo>
                  <a:lnTo>
                    <a:pt x="201405" y="13770"/>
                  </a:lnTo>
                  <a:cubicBezTo>
                    <a:pt x="201585" y="13770"/>
                    <a:pt x="201611" y="13821"/>
                    <a:pt x="201636" y="14001"/>
                  </a:cubicBezTo>
                  <a:cubicBezTo>
                    <a:pt x="201636" y="14053"/>
                    <a:pt x="201636" y="14079"/>
                    <a:pt x="201636" y="14130"/>
                  </a:cubicBezTo>
                  <a:cubicBezTo>
                    <a:pt x="201662" y="14156"/>
                    <a:pt x="201688" y="14182"/>
                    <a:pt x="201688" y="14207"/>
                  </a:cubicBezTo>
                  <a:cubicBezTo>
                    <a:pt x="201710" y="14319"/>
                    <a:pt x="201791" y="14392"/>
                    <a:pt x="201897" y="14392"/>
                  </a:cubicBezTo>
                  <a:cubicBezTo>
                    <a:pt x="201912" y="14392"/>
                    <a:pt x="201928" y="14391"/>
                    <a:pt x="201945" y="14387"/>
                  </a:cubicBezTo>
                  <a:cubicBezTo>
                    <a:pt x="201965" y="14391"/>
                    <a:pt x="201985" y="14392"/>
                    <a:pt x="202005" y="14392"/>
                  </a:cubicBezTo>
                  <a:cubicBezTo>
                    <a:pt x="202139" y="14392"/>
                    <a:pt x="202267" y="14319"/>
                    <a:pt x="202357" y="14207"/>
                  </a:cubicBezTo>
                  <a:lnTo>
                    <a:pt x="202357" y="14182"/>
                  </a:lnTo>
                  <a:cubicBezTo>
                    <a:pt x="202305" y="14053"/>
                    <a:pt x="202383" y="13950"/>
                    <a:pt x="202486" y="13898"/>
                  </a:cubicBezTo>
                  <a:cubicBezTo>
                    <a:pt x="202576" y="13860"/>
                    <a:pt x="202672" y="13853"/>
                    <a:pt x="202769" y="13853"/>
                  </a:cubicBezTo>
                  <a:cubicBezTo>
                    <a:pt x="202817" y="13853"/>
                    <a:pt x="202865" y="13855"/>
                    <a:pt x="202913" y="13855"/>
                  </a:cubicBezTo>
                  <a:cubicBezTo>
                    <a:pt x="202960" y="13855"/>
                    <a:pt x="203007" y="13853"/>
                    <a:pt x="203052" y="13847"/>
                  </a:cubicBezTo>
                  <a:cubicBezTo>
                    <a:pt x="203100" y="13833"/>
                    <a:pt x="203148" y="13827"/>
                    <a:pt x="203196" y="13827"/>
                  </a:cubicBezTo>
                  <a:cubicBezTo>
                    <a:pt x="203325" y="13827"/>
                    <a:pt x="203447" y="13875"/>
                    <a:pt x="203541" y="13950"/>
                  </a:cubicBezTo>
                  <a:cubicBezTo>
                    <a:pt x="203559" y="13986"/>
                    <a:pt x="203616" y="14023"/>
                    <a:pt x="203657" y="14023"/>
                  </a:cubicBezTo>
                  <a:cubicBezTo>
                    <a:pt x="203674" y="14023"/>
                    <a:pt x="203688" y="14016"/>
                    <a:pt x="203695" y="14001"/>
                  </a:cubicBezTo>
                  <a:cubicBezTo>
                    <a:pt x="203744" y="13963"/>
                    <a:pt x="203792" y="13949"/>
                    <a:pt x="203840" y="13949"/>
                  </a:cubicBezTo>
                  <a:cubicBezTo>
                    <a:pt x="203917" y="13949"/>
                    <a:pt x="203992" y="13985"/>
                    <a:pt x="204056" y="14001"/>
                  </a:cubicBezTo>
                  <a:cubicBezTo>
                    <a:pt x="204069" y="13976"/>
                    <a:pt x="204081" y="13963"/>
                    <a:pt x="204091" y="13963"/>
                  </a:cubicBezTo>
                  <a:cubicBezTo>
                    <a:pt x="204101" y="13963"/>
                    <a:pt x="204107" y="13976"/>
                    <a:pt x="204107" y="14001"/>
                  </a:cubicBezTo>
                  <a:cubicBezTo>
                    <a:pt x="204159" y="14027"/>
                    <a:pt x="204184" y="14053"/>
                    <a:pt x="204184" y="14104"/>
                  </a:cubicBezTo>
                  <a:lnTo>
                    <a:pt x="204184" y="14130"/>
                  </a:lnTo>
                  <a:lnTo>
                    <a:pt x="204236" y="14233"/>
                  </a:lnTo>
                  <a:lnTo>
                    <a:pt x="204287" y="14233"/>
                  </a:lnTo>
                  <a:cubicBezTo>
                    <a:pt x="204287" y="14207"/>
                    <a:pt x="204287" y="14182"/>
                    <a:pt x="204287" y="14156"/>
                  </a:cubicBezTo>
                  <a:cubicBezTo>
                    <a:pt x="204326" y="14104"/>
                    <a:pt x="204384" y="14079"/>
                    <a:pt x="204442" y="14079"/>
                  </a:cubicBezTo>
                  <a:cubicBezTo>
                    <a:pt x="204500" y="14079"/>
                    <a:pt x="204558" y="14104"/>
                    <a:pt x="204596" y="14156"/>
                  </a:cubicBezTo>
                  <a:lnTo>
                    <a:pt x="204673" y="14156"/>
                  </a:lnTo>
                  <a:cubicBezTo>
                    <a:pt x="204712" y="14104"/>
                    <a:pt x="204770" y="14079"/>
                    <a:pt x="204828" y="14079"/>
                  </a:cubicBezTo>
                  <a:cubicBezTo>
                    <a:pt x="204886" y="14079"/>
                    <a:pt x="204944" y="14104"/>
                    <a:pt x="204982" y="14156"/>
                  </a:cubicBezTo>
                  <a:cubicBezTo>
                    <a:pt x="205059" y="14156"/>
                    <a:pt x="205111" y="14182"/>
                    <a:pt x="205137" y="14233"/>
                  </a:cubicBezTo>
                  <a:lnTo>
                    <a:pt x="205317" y="14207"/>
                  </a:lnTo>
                  <a:cubicBezTo>
                    <a:pt x="205400" y="14171"/>
                    <a:pt x="205495" y="14152"/>
                    <a:pt x="205591" y="14152"/>
                  </a:cubicBezTo>
                  <a:cubicBezTo>
                    <a:pt x="205701" y="14152"/>
                    <a:pt x="205812" y="14178"/>
                    <a:pt x="205909" y="14233"/>
                  </a:cubicBezTo>
                  <a:cubicBezTo>
                    <a:pt x="205909" y="14233"/>
                    <a:pt x="205909" y="14285"/>
                    <a:pt x="205935" y="14310"/>
                  </a:cubicBezTo>
                  <a:lnTo>
                    <a:pt x="206166" y="14310"/>
                  </a:lnTo>
                  <a:cubicBezTo>
                    <a:pt x="206218" y="14310"/>
                    <a:pt x="206269" y="14336"/>
                    <a:pt x="206321" y="14387"/>
                  </a:cubicBezTo>
                  <a:lnTo>
                    <a:pt x="206527" y="14439"/>
                  </a:lnTo>
                  <a:cubicBezTo>
                    <a:pt x="206569" y="14460"/>
                    <a:pt x="206614" y="14470"/>
                    <a:pt x="206657" y="14470"/>
                  </a:cubicBezTo>
                  <a:cubicBezTo>
                    <a:pt x="206772" y="14470"/>
                    <a:pt x="206882" y="14404"/>
                    <a:pt x="206938" y="14310"/>
                  </a:cubicBezTo>
                  <a:lnTo>
                    <a:pt x="207170" y="13976"/>
                  </a:lnTo>
                  <a:lnTo>
                    <a:pt x="207247" y="13898"/>
                  </a:lnTo>
                  <a:lnTo>
                    <a:pt x="207324" y="13821"/>
                  </a:lnTo>
                  <a:lnTo>
                    <a:pt x="207350" y="13821"/>
                  </a:lnTo>
                  <a:lnTo>
                    <a:pt x="207350" y="13796"/>
                  </a:lnTo>
                  <a:cubicBezTo>
                    <a:pt x="207350" y="13744"/>
                    <a:pt x="207402" y="13693"/>
                    <a:pt x="207453" y="13693"/>
                  </a:cubicBezTo>
                  <a:lnTo>
                    <a:pt x="207633" y="13590"/>
                  </a:lnTo>
                  <a:cubicBezTo>
                    <a:pt x="207672" y="13551"/>
                    <a:pt x="207730" y="13532"/>
                    <a:pt x="207788" y="13532"/>
                  </a:cubicBezTo>
                  <a:cubicBezTo>
                    <a:pt x="207846" y="13532"/>
                    <a:pt x="207904" y="13551"/>
                    <a:pt x="207942" y="13590"/>
                  </a:cubicBezTo>
                  <a:cubicBezTo>
                    <a:pt x="207994" y="13615"/>
                    <a:pt x="208019" y="13641"/>
                    <a:pt x="208071" y="13667"/>
                  </a:cubicBezTo>
                  <a:cubicBezTo>
                    <a:pt x="208097" y="13667"/>
                    <a:pt x="208122" y="13667"/>
                    <a:pt x="208122" y="13641"/>
                  </a:cubicBezTo>
                  <a:cubicBezTo>
                    <a:pt x="208148" y="13641"/>
                    <a:pt x="208148" y="13615"/>
                    <a:pt x="208122" y="13590"/>
                  </a:cubicBezTo>
                  <a:cubicBezTo>
                    <a:pt x="208122" y="13512"/>
                    <a:pt x="208071" y="13487"/>
                    <a:pt x="207994" y="13461"/>
                  </a:cubicBezTo>
                  <a:cubicBezTo>
                    <a:pt x="207916" y="13461"/>
                    <a:pt x="207839" y="13461"/>
                    <a:pt x="207814" y="13384"/>
                  </a:cubicBezTo>
                  <a:cubicBezTo>
                    <a:pt x="207736" y="13358"/>
                    <a:pt x="207736" y="13306"/>
                    <a:pt x="207736" y="13229"/>
                  </a:cubicBezTo>
                  <a:lnTo>
                    <a:pt x="207659" y="13229"/>
                  </a:lnTo>
                  <a:cubicBezTo>
                    <a:pt x="207608" y="13204"/>
                    <a:pt x="207582" y="13178"/>
                    <a:pt x="207608" y="13152"/>
                  </a:cubicBezTo>
                  <a:cubicBezTo>
                    <a:pt x="207608" y="13101"/>
                    <a:pt x="207633" y="13101"/>
                    <a:pt x="207685" y="13075"/>
                  </a:cubicBezTo>
                  <a:cubicBezTo>
                    <a:pt x="207736" y="13075"/>
                    <a:pt x="207788" y="13101"/>
                    <a:pt x="207814" y="13152"/>
                  </a:cubicBezTo>
                  <a:cubicBezTo>
                    <a:pt x="207848" y="13152"/>
                    <a:pt x="207885" y="13149"/>
                    <a:pt x="207922" y="13149"/>
                  </a:cubicBezTo>
                  <a:cubicBezTo>
                    <a:pt x="207997" y="13149"/>
                    <a:pt x="208071" y="13161"/>
                    <a:pt x="208122" y="13229"/>
                  </a:cubicBezTo>
                  <a:cubicBezTo>
                    <a:pt x="208200" y="13332"/>
                    <a:pt x="208405" y="13358"/>
                    <a:pt x="208508" y="13461"/>
                  </a:cubicBezTo>
                  <a:cubicBezTo>
                    <a:pt x="208586" y="13512"/>
                    <a:pt x="208689" y="13538"/>
                    <a:pt x="208740" y="13615"/>
                  </a:cubicBezTo>
                  <a:cubicBezTo>
                    <a:pt x="208817" y="13667"/>
                    <a:pt x="208817" y="13718"/>
                    <a:pt x="208766" y="13770"/>
                  </a:cubicBezTo>
                  <a:cubicBezTo>
                    <a:pt x="208714" y="13821"/>
                    <a:pt x="208637" y="13924"/>
                    <a:pt x="208689" y="14027"/>
                  </a:cubicBezTo>
                  <a:lnTo>
                    <a:pt x="208817" y="14104"/>
                  </a:lnTo>
                  <a:lnTo>
                    <a:pt x="208895" y="14104"/>
                  </a:lnTo>
                  <a:cubicBezTo>
                    <a:pt x="208920" y="14027"/>
                    <a:pt x="208946" y="13950"/>
                    <a:pt x="208972" y="13898"/>
                  </a:cubicBezTo>
                  <a:cubicBezTo>
                    <a:pt x="209002" y="13854"/>
                    <a:pt x="209023" y="13826"/>
                    <a:pt x="209066" y="13826"/>
                  </a:cubicBezTo>
                  <a:cubicBezTo>
                    <a:pt x="209097" y="13826"/>
                    <a:pt x="209139" y="13840"/>
                    <a:pt x="209203" y="13873"/>
                  </a:cubicBezTo>
                  <a:cubicBezTo>
                    <a:pt x="209255" y="13898"/>
                    <a:pt x="209281" y="13950"/>
                    <a:pt x="209281" y="14027"/>
                  </a:cubicBezTo>
                  <a:lnTo>
                    <a:pt x="209281" y="14079"/>
                  </a:lnTo>
                  <a:lnTo>
                    <a:pt x="209435" y="14001"/>
                  </a:lnTo>
                  <a:cubicBezTo>
                    <a:pt x="209448" y="13989"/>
                    <a:pt x="209461" y="13982"/>
                    <a:pt x="209474" y="13982"/>
                  </a:cubicBezTo>
                  <a:cubicBezTo>
                    <a:pt x="209487" y="13982"/>
                    <a:pt x="209499" y="13989"/>
                    <a:pt x="209512" y="14001"/>
                  </a:cubicBezTo>
                  <a:lnTo>
                    <a:pt x="209589" y="14104"/>
                  </a:lnTo>
                  <a:lnTo>
                    <a:pt x="209667" y="14182"/>
                  </a:lnTo>
                  <a:lnTo>
                    <a:pt x="209667" y="14259"/>
                  </a:lnTo>
                  <a:cubicBezTo>
                    <a:pt x="209744" y="14285"/>
                    <a:pt x="209795" y="14336"/>
                    <a:pt x="209873" y="14387"/>
                  </a:cubicBezTo>
                  <a:cubicBezTo>
                    <a:pt x="209891" y="14397"/>
                    <a:pt x="209917" y="14403"/>
                    <a:pt x="209944" y="14403"/>
                  </a:cubicBezTo>
                  <a:cubicBezTo>
                    <a:pt x="209989" y="14403"/>
                    <a:pt x="210036" y="14385"/>
                    <a:pt x="210053" y="14336"/>
                  </a:cubicBezTo>
                  <a:cubicBezTo>
                    <a:pt x="209976" y="14285"/>
                    <a:pt x="209976" y="14233"/>
                    <a:pt x="210053" y="14182"/>
                  </a:cubicBezTo>
                  <a:cubicBezTo>
                    <a:pt x="210102" y="14149"/>
                    <a:pt x="210130" y="14116"/>
                    <a:pt x="210157" y="14116"/>
                  </a:cubicBezTo>
                  <a:cubicBezTo>
                    <a:pt x="210173" y="14116"/>
                    <a:pt x="210188" y="14127"/>
                    <a:pt x="210207" y="14156"/>
                  </a:cubicBezTo>
                  <a:cubicBezTo>
                    <a:pt x="210259" y="14207"/>
                    <a:pt x="210362" y="14336"/>
                    <a:pt x="210516" y="14336"/>
                  </a:cubicBezTo>
                  <a:cubicBezTo>
                    <a:pt x="210593" y="14336"/>
                    <a:pt x="210542" y="14439"/>
                    <a:pt x="210516" y="14490"/>
                  </a:cubicBezTo>
                  <a:cubicBezTo>
                    <a:pt x="210516" y="14516"/>
                    <a:pt x="210516" y="14542"/>
                    <a:pt x="210542" y="14568"/>
                  </a:cubicBezTo>
                  <a:lnTo>
                    <a:pt x="210593" y="14568"/>
                  </a:lnTo>
                  <a:lnTo>
                    <a:pt x="210670" y="14542"/>
                  </a:lnTo>
                  <a:cubicBezTo>
                    <a:pt x="210719" y="14493"/>
                    <a:pt x="210779" y="14468"/>
                    <a:pt x="210837" y="14468"/>
                  </a:cubicBezTo>
                  <a:cubicBezTo>
                    <a:pt x="210902" y="14468"/>
                    <a:pt x="210964" y="14500"/>
                    <a:pt x="211005" y="14568"/>
                  </a:cubicBezTo>
                  <a:cubicBezTo>
                    <a:pt x="211005" y="14593"/>
                    <a:pt x="211031" y="14619"/>
                    <a:pt x="211082" y="14619"/>
                  </a:cubicBezTo>
                  <a:cubicBezTo>
                    <a:pt x="211134" y="14568"/>
                    <a:pt x="211160" y="14542"/>
                    <a:pt x="211179" y="14542"/>
                  </a:cubicBezTo>
                  <a:cubicBezTo>
                    <a:pt x="211198" y="14542"/>
                    <a:pt x="211211" y="14568"/>
                    <a:pt x="211237" y="14619"/>
                  </a:cubicBezTo>
                  <a:lnTo>
                    <a:pt x="211314" y="14799"/>
                  </a:lnTo>
                  <a:cubicBezTo>
                    <a:pt x="211365" y="14799"/>
                    <a:pt x="211417" y="14825"/>
                    <a:pt x="211468" y="14851"/>
                  </a:cubicBezTo>
                  <a:lnTo>
                    <a:pt x="211623" y="14876"/>
                  </a:lnTo>
                  <a:cubicBezTo>
                    <a:pt x="211674" y="14876"/>
                    <a:pt x="211752" y="14876"/>
                    <a:pt x="211700" y="14774"/>
                  </a:cubicBezTo>
                  <a:cubicBezTo>
                    <a:pt x="211649" y="14671"/>
                    <a:pt x="211571" y="14593"/>
                    <a:pt x="211700" y="14516"/>
                  </a:cubicBezTo>
                  <a:cubicBezTo>
                    <a:pt x="211752" y="14490"/>
                    <a:pt x="211777" y="14439"/>
                    <a:pt x="211803" y="14439"/>
                  </a:cubicBezTo>
                  <a:cubicBezTo>
                    <a:pt x="212009" y="14490"/>
                    <a:pt x="212215" y="14516"/>
                    <a:pt x="212446" y="14516"/>
                  </a:cubicBezTo>
                  <a:cubicBezTo>
                    <a:pt x="212549" y="14516"/>
                    <a:pt x="212619" y="14615"/>
                    <a:pt x="212722" y="14615"/>
                  </a:cubicBezTo>
                  <a:cubicBezTo>
                    <a:pt x="212748" y="14615"/>
                    <a:pt x="212776" y="14609"/>
                    <a:pt x="212807" y="14593"/>
                  </a:cubicBezTo>
                  <a:cubicBezTo>
                    <a:pt x="212807" y="14593"/>
                    <a:pt x="212833" y="14645"/>
                    <a:pt x="212833" y="14645"/>
                  </a:cubicBezTo>
                  <a:cubicBezTo>
                    <a:pt x="212884" y="14774"/>
                    <a:pt x="212781" y="14876"/>
                    <a:pt x="212652" y="14876"/>
                  </a:cubicBezTo>
                  <a:lnTo>
                    <a:pt x="212472" y="14876"/>
                  </a:lnTo>
                  <a:lnTo>
                    <a:pt x="212472" y="14954"/>
                  </a:lnTo>
                  <a:lnTo>
                    <a:pt x="212627" y="14954"/>
                  </a:lnTo>
                  <a:lnTo>
                    <a:pt x="212704" y="15031"/>
                  </a:lnTo>
                  <a:lnTo>
                    <a:pt x="212910" y="15031"/>
                  </a:lnTo>
                  <a:cubicBezTo>
                    <a:pt x="212935" y="14979"/>
                    <a:pt x="212987" y="14954"/>
                    <a:pt x="213038" y="14954"/>
                  </a:cubicBezTo>
                  <a:cubicBezTo>
                    <a:pt x="213090" y="14954"/>
                    <a:pt x="213141" y="14979"/>
                    <a:pt x="213167" y="15031"/>
                  </a:cubicBezTo>
                  <a:cubicBezTo>
                    <a:pt x="213200" y="15064"/>
                    <a:pt x="213233" y="15073"/>
                    <a:pt x="213268" y="15073"/>
                  </a:cubicBezTo>
                  <a:cubicBezTo>
                    <a:pt x="213315" y="15073"/>
                    <a:pt x="213366" y="15057"/>
                    <a:pt x="213425" y="15057"/>
                  </a:cubicBezTo>
                  <a:cubicBezTo>
                    <a:pt x="213502" y="15082"/>
                    <a:pt x="213527" y="15185"/>
                    <a:pt x="213476" y="15263"/>
                  </a:cubicBezTo>
                  <a:cubicBezTo>
                    <a:pt x="213450" y="15288"/>
                    <a:pt x="213425" y="15314"/>
                    <a:pt x="213399" y="15340"/>
                  </a:cubicBezTo>
                  <a:cubicBezTo>
                    <a:pt x="213495" y="15398"/>
                    <a:pt x="213606" y="15427"/>
                    <a:pt x="213721" y="15427"/>
                  </a:cubicBezTo>
                  <a:cubicBezTo>
                    <a:pt x="213759" y="15427"/>
                    <a:pt x="213798" y="15423"/>
                    <a:pt x="213836" y="15417"/>
                  </a:cubicBezTo>
                  <a:cubicBezTo>
                    <a:pt x="213888" y="15417"/>
                    <a:pt x="213939" y="15417"/>
                    <a:pt x="213965" y="15494"/>
                  </a:cubicBezTo>
                  <a:cubicBezTo>
                    <a:pt x="213991" y="15546"/>
                    <a:pt x="213991" y="15623"/>
                    <a:pt x="214042" y="15649"/>
                  </a:cubicBezTo>
                  <a:cubicBezTo>
                    <a:pt x="214045" y="15652"/>
                    <a:pt x="214049" y="15653"/>
                    <a:pt x="214053" y="15653"/>
                  </a:cubicBezTo>
                  <a:cubicBezTo>
                    <a:pt x="214082" y="15653"/>
                    <a:pt x="214139" y="15593"/>
                    <a:pt x="214214" y="15593"/>
                  </a:cubicBezTo>
                  <a:cubicBezTo>
                    <a:pt x="214225" y="15593"/>
                    <a:pt x="214237" y="15594"/>
                    <a:pt x="214248" y="15597"/>
                  </a:cubicBezTo>
                  <a:cubicBezTo>
                    <a:pt x="214274" y="15623"/>
                    <a:pt x="214300" y="15649"/>
                    <a:pt x="214325" y="15674"/>
                  </a:cubicBezTo>
                  <a:lnTo>
                    <a:pt x="214403" y="15674"/>
                  </a:lnTo>
                  <a:cubicBezTo>
                    <a:pt x="214557" y="15597"/>
                    <a:pt x="214737" y="15597"/>
                    <a:pt x="214892" y="15546"/>
                  </a:cubicBezTo>
                  <a:cubicBezTo>
                    <a:pt x="214917" y="15546"/>
                    <a:pt x="214943" y="15597"/>
                    <a:pt x="214969" y="15649"/>
                  </a:cubicBezTo>
                  <a:lnTo>
                    <a:pt x="215200" y="15649"/>
                  </a:lnTo>
                  <a:cubicBezTo>
                    <a:pt x="215252" y="15571"/>
                    <a:pt x="215355" y="15546"/>
                    <a:pt x="215432" y="15494"/>
                  </a:cubicBezTo>
                  <a:cubicBezTo>
                    <a:pt x="215445" y="15481"/>
                    <a:pt x="215451" y="15475"/>
                    <a:pt x="215461" y="15475"/>
                  </a:cubicBezTo>
                  <a:cubicBezTo>
                    <a:pt x="215471" y="15475"/>
                    <a:pt x="215484" y="15481"/>
                    <a:pt x="215509" y="15494"/>
                  </a:cubicBezTo>
                  <a:cubicBezTo>
                    <a:pt x="215587" y="15623"/>
                    <a:pt x="215587" y="15623"/>
                    <a:pt x="215432" y="15674"/>
                  </a:cubicBezTo>
                  <a:cubicBezTo>
                    <a:pt x="215381" y="15700"/>
                    <a:pt x="215381" y="15726"/>
                    <a:pt x="215355" y="15752"/>
                  </a:cubicBezTo>
                  <a:lnTo>
                    <a:pt x="215741" y="15752"/>
                  </a:lnTo>
                  <a:cubicBezTo>
                    <a:pt x="215767" y="15700"/>
                    <a:pt x="215792" y="15649"/>
                    <a:pt x="215870" y="15649"/>
                  </a:cubicBezTo>
                  <a:cubicBezTo>
                    <a:pt x="215892" y="15641"/>
                    <a:pt x="215917" y="15638"/>
                    <a:pt x="215943" y="15638"/>
                  </a:cubicBezTo>
                  <a:cubicBezTo>
                    <a:pt x="216005" y="15638"/>
                    <a:pt x="216072" y="15656"/>
                    <a:pt x="216127" y="15674"/>
                  </a:cubicBezTo>
                  <a:cubicBezTo>
                    <a:pt x="216191" y="15700"/>
                    <a:pt x="216262" y="15713"/>
                    <a:pt x="216333" y="15713"/>
                  </a:cubicBezTo>
                  <a:cubicBezTo>
                    <a:pt x="216404" y="15713"/>
                    <a:pt x="216475" y="15700"/>
                    <a:pt x="216539" y="15674"/>
                  </a:cubicBezTo>
                  <a:cubicBezTo>
                    <a:pt x="216590" y="15662"/>
                    <a:pt x="216648" y="15655"/>
                    <a:pt x="216706" y="15655"/>
                  </a:cubicBezTo>
                  <a:cubicBezTo>
                    <a:pt x="216764" y="15655"/>
                    <a:pt x="216822" y="15662"/>
                    <a:pt x="216873" y="15674"/>
                  </a:cubicBezTo>
                  <a:cubicBezTo>
                    <a:pt x="216976" y="15700"/>
                    <a:pt x="217079" y="15700"/>
                    <a:pt x="217182" y="15700"/>
                  </a:cubicBezTo>
                  <a:cubicBezTo>
                    <a:pt x="217363" y="15700"/>
                    <a:pt x="217517" y="15700"/>
                    <a:pt x="217697" y="15752"/>
                  </a:cubicBezTo>
                  <a:cubicBezTo>
                    <a:pt x="217749" y="15752"/>
                    <a:pt x="217800" y="15726"/>
                    <a:pt x="217852" y="15700"/>
                  </a:cubicBezTo>
                  <a:cubicBezTo>
                    <a:pt x="217903" y="15662"/>
                    <a:pt x="217929" y="15642"/>
                    <a:pt x="217958" y="15642"/>
                  </a:cubicBezTo>
                  <a:cubicBezTo>
                    <a:pt x="217987" y="15642"/>
                    <a:pt x="218019" y="15662"/>
                    <a:pt x="218083" y="15700"/>
                  </a:cubicBezTo>
                  <a:cubicBezTo>
                    <a:pt x="218263" y="15700"/>
                    <a:pt x="218469" y="15674"/>
                    <a:pt x="218649" y="15649"/>
                  </a:cubicBezTo>
                  <a:cubicBezTo>
                    <a:pt x="218855" y="15649"/>
                    <a:pt x="219061" y="15674"/>
                    <a:pt x="219267" y="15726"/>
                  </a:cubicBezTo>
                  <a:cubicBezTo>
                    <a:pt x="219267" y="15649"/>
                    <a:pt x="219370" y="15623"/>
                    <a:pt x="219396" y="15571"/>
                  </a:cubicBezTo>
                  <a:cubicBezTo>
                    <a:pt x="219383" y="15559"/>
                    <a:pt x="219370" y="15552"/>
                    <a:pt x="219357" y="15552"/>
                  </a:cubicBezTo>
                  <a:cubicBezTo>
                    <a:pt x="219344" y="15552"/>
                    <a:pt x="219332" y="15559"/>
                    <a:pt x="219319" y="15571"/>
                  </a:cubicBezTo>
                  <a:cubicBezTo>
                    <a:pt x="219293" y="15546"/>
                    <a:pt x="219267" y="15520"/>
                    <a:pt x="219241" y="15520"/>
                  </a:cubicBezTo>
                  <a:lnTo>
                    <a:pt x="219164" y="15494"/>
                  </a:lnTo>
                  <a:lnTo>
                    <a:pt x="219010" y="15571"/>
                  </a:lnTo>
                  <a:lnTo>
                    <a:pt x="218855" y="15571"/>
                  </a:lnTo>
                  <a:cubicBezTo>
                    <a:pt x="218830" y="15546"/>
                    <a:pt x="218804" y="15494"/>
                    <a:pt x="218804" y="15468"/>
                  </a:cubicBezTo>
                  <a:cubicBezTo>
                    <a:pt x="218855" y="15391"/>
                    <a:pt x="218907" y="15314"/>
                    <a:pt x="218958" y="15237"/>
                  </a:cubicBezTo>
                  <a:cubicBezTo>
                    <a:pt x="218969" y="15215"/>
                    <a:pt x="218985" y="15207"/>
                    <a:pt x="219001" y="15207"/>
                  </a:cubicBezTo>
                  <a:cubicBezTo>
                    <a:pt x="219023" y="15207"/>
                    <a:pt x="219046" y="15222"/>
                    <a:pt x="219061" y="15237"/>
                  </a:cubicBezTo>
                  <a:lnTo>
                    <a:pt x="219164" y="15340"/>
                  </a:lnTo>
                  <a:cubicBezTo>
                    <a:pt x="219164" y="15314"/>
                    <a:pt x="219164" y="15237"/>
                    <a:pt x="219190" y="15237"/>
                  </a:cubicBezTo>
                  <a:cubicBezTo>
                    <a:pt x="219195" y="15232"/>
                    <a:pt x="219201" y="15230"/>
                    <a:pt x="219207" y="15230"/>
                  </a:cubicBezTo>
                  <a:cubicBezTo>
                    <a:pt x="219234" y="15230"/>
                    <a:pt x="219272" y="15267"/>
                    <a:pt x="219293" y="15288"/>
                  </a:cubicBezTo>
                  <a:cubicBezTo>
                    <a:pt x="219319" y="15340"/>
                    <a:pt x="219293" y="15314"/>
                    <a:pt x="219293" y="15340"/>
                  </a:cubicBezTo>
                  <a:lnTo>
                    <a:pt x="219473" y="15340"/>
                  </a:lnTo>
                  <a:cubicBezTo>
                    <a:pt x="219510" y="15248"/>
                    <a:pt x="219573" y="15235"/>
                    <a:pt x="219643" y="15235"/>
                  </a:cubicBezTo>
                  <a:cubicBezTo>
                    <a:pt x="219672" y="15235"/>
                    <a:pt x="219701" y="15237"/>
                    <a:pt x="219730" y="15237"/>
                  </a:cubicBezTo>
                  <a:cubicBezTo>
                    <a:pt x="219773" y="15241"/>
                    <a:pt x="219816" y="15243"/>
                    <a:pt x="219859" y="15243"/>
                  </a:cubicBezTo>
                  <a:cubicBezTo>
                    <a:pt x="220073" y="15243"/>
                    <a:pt x="220284" y="15190"/>
                    <a:pt x="220477" y="15082"/>
                  </a:cubicBezTo>
                  <a:cubicBezTo>
                    <a:pt x="220528" y="15005"/>
                    <a:pt x="220606" y="15005"/>
                    <a:pt x="220709" y="15005"/>
                  </a:cubicBezTo>
                  <a:cubicBezTo>
                    <a:pt x="220786" y="15031"/>
                    <a:pt x="220914" y="15057"/>
                    <a:pt x="221017" y="15108"/>
                  </a:cubicBezTo>
                  <a:cubicBezTo>
                    <a:pt x="221056" y="15057"/>
                    <a:pt x="221075" y="15031"/>
                    <a:pt x="221091" y="15031"/>
                  </a:cubicBezTo>
                  <a:cubicBezTo>
                    <a:pt x="221107" y="15031"/>
                    <a:pt x="221120" y="15057"/>
                    <a:pt x="221146" y="15108"/>
                  </a:cubicBezTo>
                  <a:cubicBezTo>
                    <a:pt x="221239" y="15108"/>
                    <a:pt x="221322" y="15080"/>
                    <a:pt x="221402" y="15080"/>
                  </a:cubicBezTo>
                  <a:cubicBezTo>
                    <a:pt x="221455" y="15080"/>
                    <a:pt x="221506" y="15093"/>
                    <a:pt x="221558" y="15134"/>
                  </a:cubicBezTo>
                  <a:lnTo>
                    <a:pt x="221687" y="15185"/>
                  </a:lnTo>
                  <a:lnTo>
                    <a:pt x="222201" y="15185"/>
                  </a:lnTo>
                  <a:cubicBezTo>
                    <a:pt x="222304" y="15134"/>
                    <a:pt x="222433" y="15108"/>
                    <a:pt x="222562" y="15108"/>
                  </a:cubicBezTo>
                  <a:cubicBezTo>
                    <a:pt x="222613" y="15160"/>
                    <a:pt x="222690" y="15211"/>
                    <a:pt x="222742" y="15263"/>
                  </a:cubicBezTo>
                  <a:cubicBezTo>
                    <a:pt x="222742" y="15185"/>
                    <a:pt x="222768" y="15108"/>
                    <a:pt x="222871" y="15108"/>
                  </a:cubicBezTo>
                  <a:cubicBezTo>
                    <a:pt x="222948" y="15108"/>
                    <a:pt x="223025" y="15134"/>
                    <a:pt x="223102" y="15160"/>
                  </a:cubicBezTo>
                  <a:cubicBezTo>
                    <a:pt x="223146" y="15172"/>
                    <a:pt x="223191" y="15179"/>
                    <a:pt x="223236" y="15179"/>
                  </a:cubicBezTo>
                  <a:cubicBezTo>
                    <a:pt x="223378" y="15179"/>
                    <a:pt x="223520" y="15116"/>
                    <a:pt x="223617" y="14979"/>
                  </a:cubicBezTo>
                  <a:cubicBezTo>
                    <a:pt x="223668" y="14902"/>
                    <a:pt x="223720" y="14851"/>
                    <a:pt x="223797" y="14799"/>
                  </a:cubicBezTo>
                  <a:cubicBezTo>
                    <a:pt x="223823" y="14748"/>
                    <a:pt x="223900" y="14722"/>
                    <a:pt x="223952" y="14722"/>
                  </a:cubicBezTo>
                  <a:cubicBezTo>
                    <a:pt x="224132" y="14722"/>
                    <a:pt x="224286" y="14748"/>
                    <a:pt x="224441" y="14748"/>
                  </a:cubicBezTo>
                  <a:cubicBezTo>
                    <a:pt x="224463" y="14743"/>
                    <a:pt x="224486" y="14741"/>
                    <a:pt x="224509" y="14741"/>
                  </a:cubicBezTo>
                  <a:cubicBezTo>
                    <a:pt x="224613" y="14741"/>
                    <a:pt x="224712" y="14787"/>
                    <a:pt x="224775" y="14851"/>
                  </a:cubicBezTo>
                  <a:cubicBezTo>
                    <a:pt x="224878" y="14876"/>
                    <a:pt x="225007" y="14825"/>
                    <a:pt x="225084" y="14954"/>
                  </a:cubicBezTo>
                  <a:cubicBezTo>
                    <a:pt x="225084" y="14979"/>
                    <a:pt x="225084" y="14979"/>
                    <a:pt x="225084" y="15005"/>
                  </a:cubicBezTo>
                  <a:cubicBezTo>
                    <a:pt x="225187" y="15031"/>
                    <a:pt x="225316" y="15082"/>
                    <a:pt x="225444" y="15108"/>
                  </a:cubicBezTo>
                  <a:lnTo>
                    <a:pt x="225522" y="15108"/>
                  </a:lnTo>
                  <a:cubicBezTo>
                    <a:pt x="225599" y="15134"/>
                    <a:pt x="225625" y="15160"/>
                    <a:pt x="225625" y="15263"/>
                  </a:cubicBezTo>
                  <a:cubicBezTo>
                    <a:pt x="225599" y="15494"/>
                    <a:pt x="225650" y="15752"/>
                    <a:pt x="225753" y="15957"/>
                  </a:cubicBezTo>
                  <a:lnTo>
                    <a:pt x="225856" y="15957"/>
                  </a:lnTo>
                  <a:cubicBezTo>
                    <a:pt x="225882" y="15932"/>
                    <a:pt x="225908" y="15880"/>
                    <a:pt x="225933" y="15880"/>
                  </a:cubicBezTo>
                  <a:cubicBezTo>
                    <a:pt x="226011" y="15880"/>
                    <a:pt x="225985" y="15957"/>
                    <a:pt x="226011" y="16009"/>
                  </a:cubicBezTo>
                  <a:lnTo>
                    <a:pt x="226191" y="15957"/>
                  </a:lnTo>
                  <a:cubicBezTo>
                    <a:pt x="226321" y="15941"/>
                    <a:pt x="226452" y="15933"/>
                    <a:pt x="226581" y="15933"/>
                  </a:cubicBezTo>
                  <a:cubicBezTo>
                    <a:pt x="226861" y="15933"/>
                    <a:pt x="227137" y="15972"/>
                    <a:pt x="227401" y="16060"/>
                  </a:cubicBezTo>
                  <a:cubicBezTo>
                    <a:pt x="227443" y="16071"/>
                    <a:pt x="227486" y="16077"/>
                    <a:pt x="227529" y="16077"/>
                  </a:cubicBezTo>
                  <a:cubicBezTo>
                    <a:pt x="227589" y="16077"/>
                    <a:pt x="227649" y="16065"/>
                    <a:pt x="227709" y="16035"/>
                  </a:cubicBezTo>
                  <a:cubicBezTo>
                    <a:pt x="227761" y="16009"/>
                    <a:pt x="227812" y="15983"/>
                    <a:pt x="227864" y="15957"/>
                  </a:cubicBezTo>
                  <a:cubicBezTo>
                    <a:pt x="227890" y="15957"/>
                    <a:pt x="227915" y="16009"/>
                    <a:pt x="227941" y="16035"/>
                  </a:cubicBezTo>
                  <a:cubicBezTo>
                    <a:pt x="228005" y="16035"/>
                    <a:pt x="228063" y="16022"/>
                    <a:pt x="228118" y="16022"/>
                  </a:cubicBezTo>
                  <a:cubicBezTo>
                    <a:pt x="228173" y="16022"/>
                    <a:pt x="228224" y="16035"/>
                    <a:pt x="228276" y="16086"/>
                  </a:cubicBezTo>
                  <a:lnTo>
                    <a:pt x="228430" y="16086"/>
                  </a:lnTo>
                  <a:cubicBezTo>
                    <a:pt x="228447" y="15949"/>
                    <a:pt x="228453" y="15903"/>
                    <a:pt x="228508" y="15903"/>
                  </a:cubicBezTo>
                  <a:cubicBezTo>
                    <a:pt x="228536" y="15903"/>
                    <a:pt x="228576" y="15915"/>
                    <a:pt x="228636" y="15932"/>
                  </a:cubicBezTo>
                  <a:cubicBezTo>
                    <a:pt x="228713" y="15932"/>
                    <a:pt x="228765" y="15932"/>
                    <a:pt x="228816" y="15957"/>
                  </a:cubicBezTo>
                  <a:cubicBezTo>
                    <a:pt x="228868" y="15880"/>
                    <a:pt x="228919" y="15855"/>
                    <a:pt x="228996" y="15855"/>
                  </a:cubicBezTo>
                  <a:lnTo>
                    <a:pt x="229228" y="15855"/>
                  </a:lnTo>
                  <a:cubicBezTo>
                    <a:pt x="229254" y="15777"/>
                    <a:pt x="229305" y="15777"/>
                    <a:pt x="229382" y="15777"/>
                  </a:cubicBezTo>
                  <a:cubicBezTo>
                    <a:pt x="229408" y="15752"/>
                    <a:pt x="229434" y="15700"/>
                    <a:pt x="229460" y="15700"/>
                  </a:cubicBezTo>
                  <a:cubicBezTo>
                    <a:pt x="229588" y="15700"/>
                    <a:pt x="229691" y="15623"/>
                    <a:pt x="229769" y="15546"/>
                  </a:cubicBezTo>
                  <a:cubicBezTo>
                    <a:pt x="229820" y="15494"/>
                    <a:pt x="229871" y="15468"/>
                    <a:pt x="229949" y="15443"/>
                  </a:cubicBezTo>
                  <a:cubicBezTo>
                    <a:pt x="230232" y="15314"/>
                    <a:pt x="230541" y="15237"/>
                    <a:pt x="230850" y="15185"/>
                  </a:cubicBezTo>
                  <a:cubicBezTo>
                    <a:pt x="230901" y="15185"/>
                    <a:pt x="230953" y="15185"/>
                    <a:pt x="231004" y="15160"/>
                  </a:cubicBezTo>
                  <a:cubicBezTo>
                    <a:pt x="231004" y="15134"/>
                    <a:pt x="231030" y="15108"/>
                    <a:pt x="231055" y="15108"/>
                  </a:cubicBezTo>
                  <a:cubicBezTo>
                    <a:pt x="231210" y="15057"/>
                    <a:pt x="231364" y="15031"/>
                    <a:pt x="231545" y="15005"/>
                  </a:cubicBezTo>
                  <a:cubicBezTo>
                    <a:pt x="231545" y="15005"/>
                    <a:pt x="231596" y="15057"/>
                    <a:pt x="231622" y="15082"/>
                  </a:cubicBezTo>
                  <a:lnTo>
                    <a:pt x="231699" y="15082"/>
                  </a:lnTo>
                  <a:cubicBezTo>
                    <a:pt x="231725" y="15031"/>
                    <a:pt x="231750" y="15005"/>
                    <a:pt x="231776" y="15005"/>
                  </a:cubicBezTo>
                  <a:cubicBezTo>
                    <a:pt x="231802" y="14954"/>
                    <a:pt x="231853" y="14928"/>
                    <a:pt x="231879" y="14902"/>
                  </a:cubicBezTo>
                  <a:cubicBezTo>
                    <a:pt x="232071" y="14817"/>
                    <a:pt x="232263" y="14767"/>
                    <a:pt x="232455" y="14767"/>
                  </a:cubicBezTo>
                  <a:cubicBezTo>
                    <a:pt x="232495" y="14767"/>
                    <a:pt x="232534" y="14769"/>
                    <a:pt x="232574" y="14774"/>
                  </a:cubicBezTo>
                  <a:cubicBezTo>
                    <a:pt x="232613" y="14722"/>
                    <a:pt x="232632" y="14696"/>
                    <a:pt x="232648" y="14696"/>
                  </a:cubicBezTo>
                  <a:cubicBezTo>
                    <a:pt x="232664" y="14696"/>
                    <a:pt x="232677" y="14722"/>
                    <a:pt x="232703" y="14774"/>
                  </a:cubicBezTo>
                  <a:cubicBezTo>
                    <a:pt x="232769" y="14729"/>
                    <a:pt x="232836" y="14665"/>
                    <a:pt x="232919" y="14665"/>
                  </a:cubicBezTo>
                  <a:cubicBezTo>
                    <a:pt x="232932" y="14665"/>
                    <a:pt x="232946" y="14667"/>
                    <a:pt x="232960" y="14671"/>
                  </a:cubicBezTo>
                  <a:cubicBezTo>
                    <a:pt x="232980" y="14681"/>
                    <a:pt x="232998" y="14685"/>
                    <a:pt x="233015" y="14685"/>
                  </a:cubicBezTo>
                  <a:cubicBezTo>
                    <a:pt x="233084" y="14685"/>
                    <a:pt x="233130" y="14614"/>
                    <a:pt x="233192" y="14593"/>
                  </a:cubicBezTo>
                  <a:cubicBezTo>
                    <a:pt x="233227" y="14576"/>
                    <a:pt x="233263" y="14546"/>
                    <a:pt x="233281" y="14546"/>
                  </a:cubicBezTo>
                  <a:cubicBezTo>
                    <a:pt x="233290" y="14546"/>
                    <a:pt x="233295" y="14552"/>
                    <a:pt x="233295" y="14568"/>
                  </a:cubicBezTo>
                  <a:cubicBezTo>
                    <a:pt x="233340" y="14680"/>
                    <a:pt x="233443" y="14753"/>
                    <a:pt x="233554" y="14753"/>
                  </a:cubicBezTo>
                  <a:cubicBezTo>
                    <a:pt x="233570" y="14753"/>
                    <a:pt x="233587" y="14751"/>
                    <a:pt x="233604" y="14748"/>
                  </a:cubicBezTo>
                  <a:cubicBezTo>
                    <a:pt x="233707" y="14748"/>
                    <a:pt x="233784" y="14825"/>
                    <a:pt x="233810" y="14902"/>
                  </a:cubicBezTo>
                  <a:lnTo>
                    <a:pt x="233964" y="14902"/>
                  </a:lnTo>
                  <a:cubicBezTo>
                    <a:pt x="234015" y="14834"/>
                    <a:pt x="234090" y="14822"/>
                    <a:pt x="234164" y="14822"/>
                  </a:cubicBezTo>
                  <a:cubicBezTo>
                    <a:pt x="234201" y="14822"/>
                    <a:pt x="234238" y="14825"/>
                    <a:pt x="234273" y="14825"/>
                  </a:cubicBezTo>
                  <a:cubicBezTo>
                    <a:pt x="234286" y="14799"/>
                    <a:pt x="234299" y="14786"/>
                    <a:pt x="234311" y="14786"/>
                  </a:cubicBezTo>
                  <a:cubicBezTo>
                    <a:pt x="234324" y="14786"/>
                    <a:pt x="234337" y="14799"/>
                    <a:pt x="234350" y="14825"/>
                  </a:cubicBezTo>
                  <a:cubicBezTo>
                    <a:pt x="234442" y="14894"/>
                    <a:pt x="234513" y="14983"/>
                    <a:pt x="234638" y="14983"/>
                  </a:cubicBezTo>
                  <a:cubicBezTo>
                    <a:pt x="234652" y="14983"/>
                    <a:pt x="234668" y="14982"/>
                    <a:pt x="234685" y="14979"/>
                  </a:cubicBezTo>
                  <a:cubicBezTo>
                    <a:pt x="234710" y="14902"/>
                    <a:pt x="234788" y="14825"/>
                    <a:pt x="234891" y="14825"/>
                  </a:cubicBezTo>
                  <a:cubicBezTo>
                    <a:pt x="234968" y="14838"/>
                    <a:pt x="235045" y="14844"/>
                    <a:pt x="235125" y="14844"/>
                  </a:cubicBezTo>
                  <a:cubicBezTo>
                    <a:pt x="235206" y="14844"/>
                    <a:pt x="235289" y="14838"/>
                    <a:pt x="235380" y="14825"/>
                  </a:cubicBezTo>
                  <a:cubicBezTo>
                    <a:pt x="235457" y="14799"/>
                    <a:pt x="235534" y="14786"/>
                    <a:pt x="235608" y="14786"/>
                  </a:cubicBezTo>
                  <a:cubicBezTo>
                    <a:pt x="235682" y="14786"/>
                    <a:pt x="235753" y="14799"/>
                    <a:pt x="235817" y="14825"/>
                  </a:cubicBezTo>
                  <a:cubicBezTo>
                    <a:pt x="235843" y="14831"/>
                    <a:pt x="235870" y="14835"/>
                    <a:pt x="235898" y="14835"/>
                  </a:cubicBezTo>
                  <a:cubicBezTo>
                    <a:pt x="235981" y="14835"/>
                    <a:pt x="236068" y="14806"/>
                    <a:pt x="236126" y="14748"/>
                  </a:cubicBezTo>
                  <a:cubicBezTo>
                    <a:pt x="236158" y="14716"/>
                    <a:pt x="236209" y="14694"/>
                    <a:pt x="236262" y="14694"/>
                  </a:cubicBezTo>
                  <a:cubicBezTo>
                    <a:pt x="236295" y="14694"/>
                    <a:pt x="236328" y="14702"/>
                    <a:pt x="236358" y="14722"/>
                  </a:cubicBezTo>
                  <a:cubicBezTo>
                    <a:pt x="236435" y="14748"/>
                    <a:pt x="236486" y="14748"/>
                    <a:pt x="236564" y="14748"/>
                  </a:cubicBezTo>
                  <a:cubicBezTo>
                    <a:pt x="236589" y="14696"/>
                    <a:pt x="236641" y="14671"/>
                    <a:pt x="236718" y="14671"/>
                  </a:cubicBezTo>
                  <a:lnTo>
                    <a:pt x="237181" y="14671"/>
                  </a:lnTo>
                  <a:cubicBezTo>
                    <a:pt x="237207" y="14619"/>
                    <a:pt x="237258" y="14593"/>
                    <a:pt x="237310" y="14593"/>
                  </a:cubicBezTo>
                  <a:cubicBezTo>
                    <a:pt x="237379" y="14602"/>
                    <a:pt x="237447" y="14605"/>
                    <a:pt x="237516" y="14605"/>
                  </a:cubicBezTo>
                  <a:cubicBezTo>
                    <a:pt x="237653" y="14605"/>
                    <a:pt x="237790" y="14593"/>
                    <a:pt x="237928" y="14593"/>
                  </a:cubicBezTo>
                  <a:cubicBezTo>
                    <a:pt x="238008" y="14593"/>
                    <a:pt x="238083" y="14583"/>
                    <a:pt x="238153" y="14583"/>
                  </a:cubicBezTo>
                  <a:cubicBezTo>
                    <a:pt x="238240" y="14583"/>
                    <a:pt x="238319" y="14599"/>
                    <a:pt x="238391" y="14671"/>
                  </a:cubicBezTo>
                  <a:cubicBezTo>
                    <a:pt x="238408" y="14679"/>
                    <a:pt x="238425" y="14682"/>
                    <a:pt x="238442" y="14682"/>
                  </a:cubicBezTo>
                  <a:cubicBezTo>
                    <a:pt x="238477" y="14682"/>
                    <a:pt x="238511" y="14671"/>
                    <a:pt x="238545" y="14671"/>
                  </a:cubicBezTo>
                  <a:lnTo>
                    <a:pt x="238829" y="14671"/>
                  </a:lnTo>
                  <a:cubicBezTo>
                    <a:pt x="238854" y="14593"/>
                    <a:pt x="238880" y="14542"/>
                    <a:pt x="238957" y="14542"/>
                  </a:cubicBezTo>
                  <a:cubicBezTo>
                    <a:pt x="239009" y="14542"/>
                    <a:pt x="239049" y="14565"/>
                    <a:pt x="239093" y="14565"/>
                  </a:cubicBezTo>
                  <a:cubicBezTo>
                    <a:pt x="239115" y="14565"/>
                    <a:pt x="239137" y="14559"/>
                    <a:pt x="239163" y="14542"/>
                  </a:cubicBezTo>
                  <a:cubicBezTo>
                    <a:pt x="239300" y="14489"/>
                    <a:pt x="239437" y="14480"/>
                    <a:pt x="239573" y="14480"/>
                  </a:cubicBezTo>
                  <a:cubicBezTo>
                    <a:pt x="239652" y="14480"/>
                    <a:pt x="239731" y="14483"/>
                    <a:pt x="239810" y="14483"/>
                  </a:cubicBezTo>
                  <a:cubicBezTo>
                    <a:pt x="239929" y="14483"/>
                    <a:pt x="240048" y="14476"/>
                    <a:pt x="240167" y="14439"/>
                  </a:cubicBezTo>
                  <a:cubicBezTo>
                    <a:pt x="240172" y="14436"/>
                    <a:pt x="240178" y="14435"/>
                    <a:pt x="240184" y="14435"/>
                  </a:cubicBezTo>
                  <a:cubicBezTo>
                    <a:pt x="240234" y="14435"/>
                    <a:pt x="240293" y="14527"/>
                    <a:pt x="240270" y="14619"/>
                  </a:cubicBezTo>
                  <a:cubicBezTo>
                    <a:pt x="240270" y="14645"/>
                    <a:pt x="240244" y="14696"/>
                    <a:pt x="240193" y="14748"/>
                  </a:cubicBezTo>
                  <a:lnTo>
                    <a:pt x="240218" y="14748"/>
                  </a:lnTo>
                  <a:lnTo>
                    <a:pt x="240218" y="14774"/>
                  </a:lnTo>
                  <a:cubicBezTo>
                    <a:pt x="240256" y="14755"/>
                    <a:pt x="240291" y="14747"/>
                    <a:pt x="240323" y="14747"/>
                  </a:cubicBezTo>
                  <a:cubicBezTo>
                    <a:pt x="240422" y="14747"/>
                    <a:pt x="240495" y="14824"/>
                    <a:pt x="240553" y="14902"/>
                  </a:cubicBezTo>
                  <a:cubicBezTo>
                    <a:pt x="240579" y="14864"/>
                    <a:pt x="240592" y="14844"/>
                    <a:pt x="240608" y="14844"/>
                  </a:cubicBezTo>
                  <a:cubicBezTo>
                    <a:pt x="240624" y="14844"/>
                    <a:pt x="240643" y="14864"/>
                    <a:pt x="240682" y="14902"/>
                  </a:cubicBezTo>
                  <a:cubicBezTo>
                    <a:pt x="240770" y="14902"/>
                    <a:pt x="240858" y="14846"/>
                    <a:pt x="240946" y="14846"/>
                  </a:cubicBezTo>
                  <a:cubicBezTo>
                    <a:pt x="240961" y="14846"/>
                    <a:pt x="240976" y="14847"/>
                    <a:pt x="240991" y="14851"/>
                  </a:cubicBezTo>
                  <a:cubicBezTo>
                    <a:pt x="241505" y="14928"/>
                    <a:pt x="241994" y="14954"/>
                    <a:pt x="242509" y="14954"/>
                  </a:cubicBezTo>
                  <a:cubicBezTo>
                    <a:pt x="242573" y="14928"/>
                    <a:pt x="242644" y="14915"/>
                    <a:pt x="242715" y="14915"/>
                  </a:cubicBezTo>
                  <a:cubicBezTo>
                    <a:pt x="242786" y="14915"/>
                    <a:pt x="242857" y="14928"/>
                    <a:pt x="242921" y="14954"/>
                  </a:cubicBezTo>
                  <a:cubicBezTo>
                    <a:pt x="242972" y="14954"/>
                    <a:pt x="243024" y="14954"/>
                    <a:pt x="243075" y="14979"/>
                  </a:cubicBezTo>
                  <a:cubicBezTo>
                    <a:pt x="243359" y="14979"/>
                    <a:pt x="243667" y="15031"/>
                    <a:pt x="243951" y="15108"/>
                  </a:cubicBezTo>
                  <a:cubicBezTo>
                    <a:pt x="244015" y="15151"/>
                    <a:pt x="244088" y="15172"/>
                    <a:pt x="244161" y="15172"/>
                  </a:cubicBezTo>
                  <a:cubicBezTo>
                    <a:pt x="244263" y="15172"/>
                    <a:pt x="244365" y="15132"/>
                    <a:pt x="244440" y="15057"/>
                  </a:cubicBezTo>
                  <a:cubicBezTo>
                    <a:pt x="244543" y="15005"/>
                    <a:pt x="244658" y="14979"/>
                    <a:pt x="244771" y="14979"/>
                  </a:cubicBezTo>
                  <a:cubicBezTo>
                    <a:pt x="244884" y="14979"/>
                    <a:pt x="244993" y="15005"/>
                    <a:pt x="245083" y="15057"/>
                  </a:cubicBezTo>
                  <a:cubicBezTo>
                    <a:pt x="245186" y="15057"/>
                    <a:pt x="245263" y="15057"/>
                    <a:pt x="245315" y="15160"/>
                  </a:cubicBezTo>
                  <a:lnTo>
                    <a:pt x="245649" y="15160"/>
                  </a:lnTo>
                  <a:lnTo>
                    <a:pt x="245649" y="15005"/>
                  </a:lnTo>
                  <a:cubicBezTo>
                    <a:pt x="245624" y="14825"/>
                    <a:pt x="245624" y="14825"/>
                    <a:pt x="245804" y="14774"/>
                  </a:cubicBezTo>
                  <a:cubicBezTo>
                    <a:pt x="245881" y="14619"/>
                    <a:pt x="245907" y="14439"/>
                    <a:pt x="246138" y="14413"/>
                  </a:cubicBezTo>
                  <a:cubicBezTo>
                    <a:pt x="246190" y="14413"/>
                    <a:pt x="246241" y="14336"/>
                    <a:pt x="246267" y="14310"/>
                  </a:cubicBezTo>
                  <a:lnTo>
                    <a:pt x="246344" y="14233"/>
                  </a:lnTo>
                  <a:lnTo>
                    <a:pt x="246499" y="14233"/>
                  </a:lnTo>
                  <a:cubicBezTo>
                    <a:pt x="246524" y="14259"/>
                    <a:pt x="246550" y="14285"/>
                    <a:pt x="246576" y="14310"/>
                  </a:cubicBezTo>
                  <a:lnTo>
                    <a:pt x="246576" y="14387"/>
                  </a:lnTo>
                  <a:lnTo>
                    <a:pt x="246962" y="14387"/>
                  </a:lnTo>
                  <a:cubicBezTo>
                    <a:pt x="247091" y="14387"/>
                    <a:pt x="247116" y="14439"/>
                    <a:pt x="247065" y="14619"/>
                  </a:cubicBezTo>
                  <a:cubicBezTo>
                    <a:pt x="247108" y="14692"/>
                    <a:pt x="247168" y="14723"/>
                    <a:pt x="247235" y="14723"/>
                  </a:cubicBezTo>
                  <a:cubicBezTo>
                    <a:pt x="247287" y="14723"/>
                    <a:pt x="247343" y="14704"/>
                    <a:pt x="247399" y="14671"/>
                  </a:cubicBezTo>
                  <a:cubicBezTo>
                    <a:pt x="247399" y="14645"/>
                    <a:pt x="247374" y="14619"/>
                    <a:pt x="247348" y="14593"/>
                  </a:cubicBezTo>
                  <a:cubicBezTo>
                    <a:pt x="247348" y="14568"/>
                    <a:pt x="247297" y="14490"/>
                    <a:pt x="247374" y="14465"/>
                  </a:cubicBezTo>
                  <a:cubicBezTo>
                    <a:pt x="247393" y="14458"/>
                    <a:pt x="247414" y="14455"/>
                    <a:pt x="247435" y="14455"/>
                  </a:cubicBezTo>
                  <a:cubicBezTo>
                    <a:pt x="247499" y="14455"/>
                    <a:pt x="247567" y="14484"/>
                    <a:pt x="247605" y="14542"/>
                  </a:cubicBezTo>
                  <a:lnTo>
                    <a:pt x="247914" y="14696"/>
                  </a:lnTo>
                  <a:cubicBezTo>
                    <a:pt x="247889" y="14619"/>
                    <a:pt x="247940" y="14516"/>
                    <a:pt x="248043" y="14490"/>
                  </a:cubicBezTo>
                  <a:cubicBezTo>
                    <a:pt x="248069" y="14473"/>
                    <a:pt x="248097" y="14465"/>
                    <a:pt x="248126" y="14465"/>
                  </a:cubicBezTo>
                  <a:cubicBezTo>
                    <a:pt x="248183" y="14465"/>
                    <a:pt x="248240" y="14499"/>
                    <a:pt x="248275" y="14568"/>
                  </a:cubicBezTo>
                  <a:cubicBezTo>
                    <a:pt x="248326" y="14645"/>
                    <a:pt x="248429" y="14696"/>
                    <a:pt x="248532" y="14696"/>
                  </a:cubicBezTo>
                  <a:cubicBezTo>
                    <a:pt x="248614" y="14696"/>
                    <a:pt x="248713" y="14729"/>
                    <a:pt x="248802" y="14729"/>
                  </a:cubicBezTo>
                  <a:cubicBezTo>
                    <a:pt x="248824" y="14729"/>
                    <a:pt x="248846" y="14727"/>
                    <a:pt x="248867" y="14722"/>
                  </a:cubicBezTo>
                  <a:cubicBezTo>
                    <a:pt x="248995" y="14671"/>
                    <a:pt x="249098" y="14593"/>
                    <a:pt x="249201" y="14516"/>
                  </a:cubicBezTo>
                  <a:cubicBezTo>
                    <a:pt x="249201" y="14490"/>
                    <a:pt x="249227" y="14465"/>
                    <a:pt x="249227" y="14465"/>
                  </a:cubicBezTo>
                  <a:cubicBezTo>
                    <a:pt x="249150" y="14387"/>
                    <a:pt x="249150" y="14336"/>
                    <a:pt x="249227" y="14285"/>
                  </a:cubicBezTo>
                  <a:cubicBezTo>
                    <a:pt x="249269" y="14256"/>
                    <a:pt x="249304" y="14236"/>
                    <a:pt x="249335" y="14236"/>
                  </a:cubicBezTo>
                  <a:cubicBezTo>
                    <a:pt x="249361" y="14236"/>
                    <a:pt x="249384" y="14250"/>
                    <a:pt x="249407" y="14285"/>
                  </a:cubicBezTo>
                  <a:lnTo>
                    <a:pt x="249639" y="14387"/>
                  </a:lnTo>
                  <a:cubicBezTo>
                    <a:pt x="249613" y="14439"/>
                    <a:pt x="249562" y="14490"/>
                    <a:pt x="249484" y="14542"/>
                  </a:cubicBezTo>
                  <a:cubicBezTo>
                    <a:pt x="249433" y="14568"/>
                    <a:pt x="249407" y="14619"/>
                    <a:pt x="249407" y="14671"/>
                  </a:cubicBezTo>
                  <a:cubicBezTo>
                    <a:pt x="249461" y="14707"/>
                    <a:pt x="249515" y="14717"/>
                    <a:pt x="249568" y="14717"/>
                  </a:cubicBezTo>
                  <a:cubicBezTo>
                    <a:pt x="249648" y="14717"/>
                    <a:pt x="249726" y="14692"/>
                    <a:pt x="249798" y="14692"/>
                  </a:cubicBezTo>
                  <a:cubicBezTo>
                    <a:pt x="249814" y="14692"/>
                    <a:pt x="249829" y="14693"/>
                    <a:pt x="249845" y="14696"/>
                  </a:cubicBezTo>
                  <a:cubicBezTo>
                    <a:pt x="249852" y="14698"/>
                    <a:pt x="249861" y="14699"/>
                    <a:pt x="249869" y="14699"/>
                  </a:cubicBezTo>
                  <a:cubicBezTo>
                    <a:pt x="249974" y="14699"/>
                    <a:pt x="250132" y="14560"/>
                    <a:pt x="250179" y="14465"/>
                  </a:cubicBezTo>
                  <a:cubicBezTo>
                    <a:pt x="250166" y="14452"/>
                    <a:pt x="250154" y="14445"/>
                    <a:pt x="250144" y="14445"/>
                  </a:cubicBezTo>
                  <a:cubicBezTo>
                    <a:pt x="250134" y="14445"/>
                    <a:pt x="250128" y="14452"/>
                    <a:pt x="250128" y="14465"/>
                  </a:cubicBezTo>
                  <a:cubicBezTo>
                    <a:pt x="250051" y="14439"/>
                    <a:pt x="250025" y="14387"/>
                    <a:pt x="250025" y="14310"/>
                  </a:cubicBezTo>
                  <a:lnTo>
                    <a:pt x="249973" y="14310"/>
                  </a:lnTo>
                  <a:cubicBezTo>
                    <a:pt x="249896" y="14310"/>
                    <a:pt x="249870" y="14233"/>
                    <a:pt x="249870" y="14156"/>
                  </a:cubicBezTo>
                  <a:lnTo>
                    <a:pt x="249948" y="14156"/>
                  </a:lnTo>
                  <a:cubicBezTo>
                    <a:pt x="249973" y="14079"/>
                    <a:pt x="250076" y="14079"/>
                    <a:pt x="250128" y="14079"/>
                  </a:cubicBezTo>
                  <a:cubicBezTo>
                    <a:pt x="250177" y="14072"/>
                    <a:pt x="250213" y="14066"/>
                    <a:pt x="250240" y="14066"/>
                  </a:cubicBezTo>
                  <a:cubicBezTo>
                    <a:pt x="250310" y="14066"/>
                    <a:pt x="250315" y="14102"/>
                    <a:pt x="250334" y="14233"/>
                  </a:cubicBezTo>
                  <a:cubicBezTo>
                    <a:pt x="250385" y="14259"/>
                    <a:pt x="250385" y="14285"/>
                    <a:pt x="250334" y="14310"/>
                  </a:cubicBezTo>
                  <a:lnTo>
                    <a:pt x="250411" y="14465"/>
                  </a:lnTo>
                  <a:lnTo>
                    <a:pt x="250488" y="14542"/>
                  </a:lnTo>
                  <a:cubicBezTo>
                    <a:pt x="250565" y="14593"/>
                    <a:pt x="250617" y="14722"/>
                    <a:pt x="250746" y="14722"/>
                  </a:cubicBezTo>
                  <a:cubicBezTo>
                    <a:pt x="250746" y="14647"/>
                    <a:pt x="250746" y="14599"/>
                    <a:pt x="250786" y="14599"/>
                  </a:cubicBezTo>
                  <a:cubicBezTo>
                    <a:pt x="250801" y="14599"/>
                    <a:pt x="250821" y="14605"/>
                    <a:pt x="250848" y="14619"/>
                  </a:cubicBezTo>
                  <a:cubicBezTo>
                    <a:pt x="250900" y="14619"/>
                    <a:pt x="250926" y="14645"/>
                    <a:pt x="250951" y="14645"/>
                  </a:cubicBezTo>
                  <a:cubicBezTo>
                    <a:pt x="250951" y="14593"/>
                    <a:pt x="250977" y="14542"/>
                    <a:pt x="251029" y="14542"/>
                  </a:cubicBezTo>
                  <a:cubicBezTo>
                    <a:pt x="251054" y="14516"/>
                    <a:pt x="251080" y="14490"/>
                    <a:pt x="251106" y="14465"/>
                  </a:cubicBezTo>
                  <a:cubicBezTo>
                    <a:pt x="251106" y="14439"/>
                    <a:pt x="251106" y="14413"/>
                    <a:pt x="251106" y="14387"/>
                  </a:cubicBezTo>
                  <a:cubicBezTo>
                    <a:pt x="251183" y="14310"/>
                    <a:pt x="251337" y="14285"/>
                    <a:pt x="251363" y="14130"/>
                  </a:cubicBezTo>
                  <a:cubicBezTo>
                    <a:pt x="251363" y="14114"/>
                    <a:pt x="251373" y="14108"/>
                    <a:pt x="251388" y="14108"/>
                  </a:cubicBezTo>
                  <a:cubicBezTo>
                    <a:pt x="251420" y="14108"/>
                    <a:pt x="251474" y="14138"/>
                    <a:pt x="251492" y="14156"/>
                  </a:cubicBezTo>
                  <a:lnTo>
                    <a:pt x="251569" y="14233"/>
                  </a:lnTo>
                  <a:cubicBezTo>
                    <a:pt x="251633" y="14220"/>
                    <a:pt x="251704" y="14194"/>
                    <a:pt x="251772" y="14194"/>
                  </a:cubicBezTo>
                  <a:cubicBezTo>
                    <a:pt x="251839" y="14194"/>
                    <a:pt x="251904" y="14220"/>
                    <a:pt x="251955" y="14310"/>
                  </a:cubicBezTo>
                  <a:cubicBezTo>
                    <a:pt x="252007" y="14336"/>
                    <a:pt x="252058" y="14362"/>
                    <a:pt x="252110" y="14387"/>
                  </a:cubicBezTo>
                  <a:cubicBezTo>
                    <a:pt x="252264" y="14413"/>
                    <a:pt x="252367" y="14516"/>
                    <a:pt x="252419" y="14645"/>
                  </a:cubicBezTo>
                  <a:cubicBezTo>
                    <a:pt x="252521" y="14645"/>
                    <a:pt x="252573" y="14671"/>
                    <a:pt x="252573" y="14774"/>
                  </a:cubicBezTo>
                  <a:cubicBezTo>
                    <a:pt x="252702" y="14799"/>
                    <a:pt x="252805" y="14851"/>
                    <a:pt x="252908" y="14928"/>
                  </a:cubicBezTo>
                  <a:lnTo>
                    <a:pt x="253294" y="14928"/>
                  </a:lnTo>
                  <a:cubicBezTo>
                    <a:pt x="253397" y="14928"/>
                    <a:pt x="253525" y="14979"/>
                    <a:pt x="253602" y="15031"/>
                  </a:cubicBezTo>
                  <a:cubicBezTo>
                    <a:pt x="253628" y="14979"/>
                    <a:pt x="253654" y="14954"/>
                    <a:pt x="253731" y="14954"/>
                  </a:cubicBezTo>
                  <a:cubicBezTo>
                    <a:pt x="253763" y="14960"/>
                    <a:pt x="253797" y="14963"/>
                    <a:pt x="253832" y="14963"/>
                  </a:cubicBezTo>
                  <a:cubicBezTo>
                    <a:pt x="253935" y="14963"/>
                    <a:pt x="254046" y="14934"/>
                    <a:pt x="254143" y="14876"/>
                  </a:cubicBezTo>
                  <a:cubicBezTo>
                    <a:pt x="254156" y="14870"/>
                    <a:pt x="254170" y="14867"/>
                    <a:pt x="254185" y="14867"/>
                  </a:cubicBezTo>
                  <a:cubicBezTo>
                    <a:pt x="254230" y="14867"/>
                    <a:pt x="254278" y="14896"/>
                    <a:pt x="254297" y="14954"/>
                  </a:cubicBezTo>
                  <a:lnTo>
                    <a:pt x="254400" y="14954"/>
                  </a:lnTo>
                  <a:cubicBezTo>
                    <a:pt x="254436" y="14968"/>
                    <a:pt x="254466" y="14974"/>
                    <a:pt x="254492" y="14974"/>
                  </a:cubicBezTo>
                  <a:cubicBezTo>
                    <a:pt x="254560" y="14974"/>
                    <a:pt x="254602" y="14932"/>
                    <a:pt x="254658" y="14876"/>
                  </a:cubicBezTo>
                  <a:cubicBezTo>
                    <a:pt x="254685" y="14850"/>
                    <a:pt x="254712" y="14838"/>
                    <a:pt x="254737" y="14838"/>
                  </a:cubicBezTo>
                  <a:cubicBezTo>
                    <a:pt x="254786" y="14838"/>
                    <a:pt x="254830" y="14878"/>
                    <a:pt x="254864" y="14928"/>
                  </a:cubicBezTo>
                  <a:cubicBezTo>
                    <a:pt x="254941" y="14928"/>
                    <a:pt x="255018" y="14928"/>
                    <a:pt x="255095" y="15005"/>
                  </a:cubicBezTo>
                  <a:lnTo>
                    <a:pt x="255147" y="15005"/>
                  </a:lnTo>
                  <a:lnTo>
                    <a:pt x="255147" y="14799"/>
                  </a:lnTo>
                  <a:cubicBezTo>
                    <a:pt x="255095" y="14799"/>
                    <a:pt x="255044" y="14748"/>
                    <a:pt x="254992" y="14696"/>
                  </a:cubicBezTo>
                  <a:lnTo>
                    <a:pt x="254812" y="14696"/>
                  </a:lnTo>
                  <a:cubicBezTo>
                    <a:pt x="254786" y="14696"/>
                    <a:pt x="254761" y="14671"/>
                    <a:pt x="254735" y="14645"/>
                  </a:cubicBezTo>
                  <a:cubicBezTo>
                    <a:pt x="254709" y="14568"/>
                    <a:pt x="254735" y="14465"/>
                    <a:pt x="254786" y="14387"/>
                  </a:cubicBezTo>
                  <a:cubicBezTo>
                    <a:pt x="254809" y="14354"/>
                    <a:pt x="254835" y="14345"/>
                    <a:pt x="254863" y="14345"/>
                  </a:cubicBezTo>
                  <a:cubicBezTo>
                    <a:pt x="254899" y="14345"/>
                    <a:pt x="254937" y="14362"/>
                    <a:pt x="254967" y="14362"/>
                  </a:cubicBezTo>
                  <a:cubicBezTo>
                    <a:pt x="254998" y="14362"/>
                    <a:pt x="255065" y="14334"/>
                    <a:pt x="255132" y="14334"/>
                  </a:cubicBezTo>
                  <a:cubicBezTo>
                    <a:pt x="255176" y="14334"/>
                    <a:pt x="255219" y="14346"/>
                    <a:pt x="255250" y="14387"/>
                  </a:cubicBezTo>
                  <a:lnTo>
                    <a:pt x="255301" y="14387"/>
                  </a:lnTo>
                  <a:lnTo>
                    <a:pt x="255404" y="14310"/>
                  </a:lnTo>
                  <a:cubicBezTo>
                    <a:pt x="255417" y="14285"/>
                    <a:pt x="255430" y="14272"/>
                    <a:pt x="255443" y="14272"/>
                  </a:cubicBezTo>
                  <a:cubicBezTo>
                    <a:pt x="255456" y="14272"/>
                    <a:pt x="255469" y="14285"/>
                    <a:pt x="255481" y="14310"/>
                  </a:cubicBezTo>
                  <a:lnTo>
                    <a:pt x="255636" y="14336"/>
                  </a:lnTo>
                  <a:lnTo>
                    <a:pt x="255713" y="14387"/>
                  </a:lnTo>
                  <a:cubicBezTo>
                    <a:pt x="255790" y="14413"/>
                    <a:pt x="255893" y="14387"/>
                    <a:pt x="255945" y="14465"/>
                  </a:cubicBezTo>
                  <a:lnTo>
                    <a:pt x="255945" y="14542"/>
                  </a:lnTo>
                  <a:lnTo>
                    <a:pt x="256022" y="14542"/>
                  </a:lnTo>
                  <a:cubicBezTo>
                    <a:pt x="256048" y="14542"/>
                    <a:pt x="256073" y="14516"/>
                    <a:pt x="256073" y="14465"/>
                  </a:cubicBezTo>
                  <a:lnTo>
                    <a:pt x="256202" y="14413"/>
                  </a:lnTo>
                  <a:cubicBezTo>
                    <a:pt x="256408" y="14310"/>
                    <a:pt x="256665" y="14285"/>
                    <a:pt x="256871" y="14182"/>
                  </a:cubicBezTo>
                  <a:cubicBezTo>
                    <a:pt x="256914" y="14164"/>
                    <a:pt x="256960" y="14156"/>
                    <a:pt x="257005" y="14156"/>
                  </a:cubicBezTo>
                  <a:cubicBezTo>
                    <a:pt x="257094" y="14156"/>
                    <a:pt x="257180" y="14190"/>
                    <a:pt x="257232" y="14259"/>
                  </a:cubicBezTo>
                  <a:cubicBezTo>
                    <a:pt x="257317" y="14366"/>
                    <a:pt x="257457" y="14420"/>
                    <a:pt x="257590" y="14420"/>
                  </a:cubicBezTo>
                  <a:cubicBezTo>
                    <a:pt x="257617" y="14420"/>
                    <a:pt x="257643" y="14418"/>
                    <a:pt x="257669" y="14413"/>
                  </a:cubicBezTo>
                  <a:lnTo>
                    <a:pt x="257824" y="14413"/>
                  </a:lnTo>
                  <a:lnTo>
                    <a:pt x="257901" y="14490"/>
                  </a:lnTo>
                  <a:cubicBezTo>
                    <a:pt x="258036" y="14433"/>
                    <a:pt x="258186" y="14404"/>
                    <a:pt x="258328" y="14404"/>
                  </a:cubicBezTo>
                  <a:cubicBezTo>
                    <a:pt x="258375" y="14404"/>
                    <a:pt x="258422" y="14407"/>
                    <a:pt x="258467" y="14413"/>
                  </a:cubicBezTo>
                  <a:cubicBezTo>
                    <a:pt x="258570" y="14413"/>
                    <a:pt x="258673" y="14433"/>
                    <a:pt x="258770" y="14433"/>
                  </a:cubicBezTo>
                  <a:cubicBezTo>
                    <a:pt x="258866" y="14433"/>
                    <a:pt x="258956" y="14413"/>
                    <a:pt x="259033" y="14336"/>
                  </a:cubicBezTo>
                  <a:cubicBezTo>
                    <a:pt x="259130" y="14220"/>
                    <a:pt x="259255" y="14162"/>
                    <a:pt x="259388" y="14162"/>
                  </a:cubicBezTo>
                  <a:cubicBezTo>
                    <a:pt x="259432" y="14162"/>
                    <a:pt x="259477" y="14169"/>
                    <a:pt x="259522" y="14182"/>
                  </a:cubicBezTo>
                  <a:lnTo>
                    <a:pt x="259703" y="14156"/>
                  </a:lnTo>
                  <a:lnTo>
                    <a:pt x="259780" y="14079"/>
                  </a:lnTo>
                  <a:cubicBezTo>
                    <a:pt x="259806" y="13950"/>
                    <a:pt x="259806" y="13950"/>
                    <a:pt x="260011" y="13924"/>
                  </a:cubicBezTo>
                  <a:lnTo>
                    <a:pt x="260037" y="13924"/>
                  </a:lnTo>
                  <a:cubicBezTo>
                    <a:pt x="260037" y="13898"/>
                    <a:pt x="260063" y="13873"/>
                    <a:pt x="260063" y="13847"/>
                  </a:cubicBezTo>
                  <a:cubicBezTo>
                    <a:pt x="260089" y="13808"/>
                    <a:pt x="260134" y="13789"/>
                    <a:pt x="260179" y="13789"/>
                  </a:cubicBezTo>
                  <a:cubicBezTo>
                    <a:pt x="260224" y="13789"/>
                    <a:pt x="260269" y="13808"/>
                    <a:pt x="260295" y="13847"/>
                  </a:cubicBezTo>
                  <a:lnTo>
                    <a:pt x="260397" y="13847"/>
                  </a:lnTo>
                  <a:cubicBezTo>
                    <a:pt x="260423" y="13821"/>
                    <a:pt x="260475" y="13796"/>
                    <a:pt x="260526" y="13796"/>
                  </a:cubicBezTo>
                  <a:lnTo>
                    <a:pt x="260629" y="13770"/>
                  </a:lnTo>
                  <a:cubicBezTo>
                    <a:pt x="260629" y="13701"/>
                    <a:pt x="260609" y="13611"/>
                    <a:pt x="260696" y="13611"/>
                  </a:cubicBezTo>
                  <a:cubicBezTo>
                    <a:pt x="260706" y="13611"/>
                    <a:pt x="260718" y="13613"/>
                    <a:pt x="260732" y="13615"/>
                  </a:cubicBezTo>
                  <a:cubicBezTo>
                    <a:pt x="260780" y="13639"/>
                    <a:pt x="260830" y="13651"/>
                    <a:pt x="260879" y="13651"/>
                  </a:cubicBezTo>
                  <a:cubicBezTo>
                    <a:pt x="260988" y="13651"/>
                    <a:pt x="261091" y="13593"/>
                    <a:pt x="261144" y="13487"/>
                  </a:cubicBezTo>
                  <a:cubicBezTo>
                    <a:pt x="261148" y="13483"/>
                    <a:pt x="261152" y="13481"/>
                    <a:pt x="261156" y="13481"/>
                  </a:cubicBezTo>
                  <a:cubicBezTo>
                    <a:pt x="261203" y="13481"/>
                    <a:pt x="261253" y="13744"/>
                    <a:pt x="261324" y="13744"/>
                  </a:cubicBezTo>
                  <a:cubicBezTo>
                    <a:pt x="261353" y="13697"/>
                    <a:pt x="261381" y="13681"/>
                    <a:pt x="261409" y="13681"/>
                  </a:cubicBezTo>
                  <a:cubicBezTo>
                    <a:pt x="261458" y="13681"/>
                    <a:pt x="261507" y="13728"/>
                    <a:pt x="261556" y="13744"/>
                  </a:cubicBezTo>
                  <a:cubicBezTo>
                    <a:pt x="261581" y="13705"/>
                    <a:pt x="261607" y="13686"/>
                    <a:pt x="261633" y="13686"/>
                  </a:cubicBezTo>
                  <a:cubicBezTo>
                    <a:pt x="261659" y="13686"/>
                    <a:pt x="261684" y="13705"/>
                    <a:pt x="261710" y="13744"/>
                  </a:cubicBezTo>
                  <a:cubicBezTo>
                    <a:pt x="261796" y="13744"/>
                    <a:pt x="261859" y="13801"/>
                    <a:pt x="261907" y="13801"/>
                  </a:cubicBezTo>
                  <a:cubicBezTo>
                    <a:pt x="261930" y="13801"/>
                    <a:pt x="261950" y="13787"/>
                    <a:pt x="261968" y="13744"/>
                  </a:cubicBezTo>
                  <a:cubicBezTo>
                    <a:pt x="261973" y="13733"/>
                    <a:pt x="261978" y="13729"/>
                    <a:pt x="261984" y="13729"/>
                  </a:cubicBezTo>
                  <a:cubicBezTo>
                    <a:pt x="261999" y="13729"/>
                    <a:pt x="262014" y="13759"/>
                    <a:pt x="262028" y="13759"/>
                  </a:cubicBezTo>
                  <a:cubicBezTo>
                    <a:pt x="262034" y="13759"/>
                    <a:pt x="262039" y="13755"/>
                    <a:pt x="262045" y="13744"/>
                  </a:cubicBezTo>
                  <a:cubicBezTo>
                    <a:pt x="262066" y="13692"/>
                    <a:pt x="262086" y="13674"/>
                    <a:pt x="262112" y="13674"/>
                  </a:cubicBezTo>
                  <a:cubicBezTo>
                    <a:pt x="262151" y="13674"/>
                    <a:pt x="262200" y="13713"/>
                    <a:pt x="262276" y="13744"/>
                  </a:cubicBezTo>
                  <a:cubicBezTo>
                    <a:pt x="262347" y="13772"/>
                    <a:pt x="262402" y="13793"/>
                    <a:pt x="262454" y="13793"/>
                  </a:cubicBezTo>
                  <a:cubicBezTo>
                    <a:pt x="262496" y="13793"/>
                    <a:pt x="262535" y="13780"/>
                    <a:pt x="262579" y="13749"/>
                  </a:cubicBezTo>
                  <a:lnTo>
                    <a:pt x="262579" y="13749"/>
                  </a:lnTo>
                  <a:cubicBezTo>
                    <a:pt x="262594" y="13747"/>
                    <a:pt x="262609" y="13746"/>
                    <a:pt x="262625" y="13745"/>
                  </a:cubicBezTo>
                  <a:lnTo>
                    <a:pt x="262625" y="13745"/>
                  </a:lnTo>
                  <a:cubicBezTo>
                    <a:pt x="262632" y="13748"/>
                    <a:pt x="262639" y="13751"/>
                    <a:pt x="262646" y="13751"/>
                  </a:cubicBezTo>
                  <a:cubicBezTo>
                    <a:pt x="262652" y="13751"/>
                    <a:pt x="262657" y="13749"/>
                    <a:pt x="262662" y="13744"/>
                  </a:cubicBezTo>
                  <a:lnTo>
                    <a:pt x="262630" y="13744"/>
                  </a:lnTo>
                  <a:cubicBezTo>
                    <a:pt x="262641" y="13743"/>
                    <a:pt x="262652" y="13742"/>
                    <a:pt x="262664" y="13741"/>
                  </a:cubicBezTo>
                  <a:lnTo>
                    <a:pt x="262664" y="13741"/>
                  </a:lnTo>
                  <a:cubicBezTo>
                    <a:pt x="262663" y="13742"/>
                    <a:pt x="262663" y="13743"/>
                    <a:pt x="262662" y="13744"/>
                  </a:cubicBezTo>
                  <a:lnTo>
                    <a:pt x="262765" y="13744"/>
                  </a:lnTo>
                  <a:cubicBezTo>
                    <a:pt x="262765" y="13739"/>
                    <a:pt x="262767" y="13737"/>
                    <a:pt x="262768" y="13737"/>
                  </a:cubicBezTo>
                  <a:cubicBezTo>
                    <a:pt x="262771" y="13737"/>
                    <a:pt x="262775" y="13740"/>
                    <a:pt x="262778" y="13744"/>
                  </a:cubicBezTo>
                  <a:lnTo>
                    <a:pt x="262791" y="13744"/>
                  </a:lnTo>
                  <a:cubicBezTo>
                    <a:pt x="262793" y="13743"/>
                    <a:pt x="262794" y="13741"/>
                    <a:pt x="262795" y="13741"/>
                  </a:cubicBezTo>
                  <a:lnTo>
                    <a:pt x="262795" y="13741"/>
                  </a:lnTo>
                  <a:cubicBezTo>
                    <a:pt x="262797" y="13741"/>
                    <a:pt x="262799" y="13741"/>
                    <a:pt x="262800" y="13742"/>
                  </a:cubicBezTo>
                  <a:lnTo>
                    <a:pt x="262800" y="13742"/>
                  </a:lnTo>
                  <a:cubicBezTo>
                    <a:pt x="262805" y="13740"/>
                    <a:pt x="262809" y="13739"/>
                    <a:pt x="262814" y="13738"/>
                  </a:cubicBezTo>
                  <a:lnTo>
                    <a:pt x="262814" y="13738"/>
                  </a:lnTo>
                  <a:cubicBezTo>
                    <a:pt x="262825" y="13741"/>
                    <a:pt x="262835" y="13751"/>
                    <a:pt x="262839" y="13751"/>
                  </a:cubicBezTo>
                  <a:cubicBezTo>
                    <a:pt x="262842" y="13751"/>
                    <a:pt x="262843" y="13749"/>
                    <a:pt x="262843" y="13744"/>
                  </a:cubicBezTo>
                  <a:cubicBezTo>
                    <a:pt x="262837" y="13739"/>
                    <a:pt x="262831" y="13737"/>
                    <a:pt x="262824" y="13737"/>
                  </a:cubicBezTo>
                  <a:cubicBezTo>
                    <a:pt x="262820" y="13737"/>
                    <a:pt x="262817" y="13737"/>
                    <a:pt x="262814" y="13738"/>
                  </a:cubicBezTo>
                  <a:lnTo>
                    <a:pt x="262814" y="13738"/>
                  </a:lnTo>
                  <a:cubicBezTo>
                    <a:pt x="262812" y="13737"/>
                    <a:pt x="262810" y="13737"/>
                    <a:pt x="262807" y="13737"/>
                  </a:cubicBezTo>
                  <a:cubicBezTo>
                    <a:pt x="262803" y="13737"/>
                    <a:pt x="262799" y="13738"/>
                    <a:pt x="262795" y="13741"/>
                  </a:cubicBezTo>
                  <a:lnTo>
                    <a:pt x="262795" y="13741"/>
                  </a:lnTo>
                  <a:cubicBezTo>
                    <a:pt x="262787" y="13738"/>
                    <a:pt x="262778" y="13734"/>
                    <a:pt x="262769" y="13731"/>
                  </a:cubicBezTo>
                  <a:lnTo>
                    <a:pt x="262769" y="13731"/>
                  </a:lnTo>
                  <a:cubicBezTo>
                    <a:pt x="262735" y="13734"/>
                    <a:pt x="262699" y="13737"/>
                    <a:pt x="262664" y="13741"/>
                  </a:cubicBezTo>
                  <a:lnTo>
                    <a:pt x="262664" y="13741"/>
                  </a:lnTo>
                  <a:cubicBezTo>
                    <a:pt x="262672" y="13718"/>
                    <a:pt x="262686" y="13710"/>
                    <a:pt x="262703" y="13710"/>
                  </a:cubicBezTo>
                  <a:cubicBezTo>
                    <a:pt x="262722" y="13710"/>
                    <a:pt x="262746" y="13721"/>
                    <a:pt x="262769" y="13731"/>
                  </a:cubicBezTo>
                  <a:lnTo>
                    <a:pt x="262769" y="13731"/>
                  </a:lnTo>
                  <a:cubicBezTo>
                    <a:pt x="262803" y="13727"/>
                    <a:pt x="262836" y="13724"/>
                    <a:pt x="262866" y="13722"/>
                  </a:cubicBezTo>
                  <a:lnTo>
                    <a:pt x="262866" y="13722"/>
                  </a:lnTo>
                  <a:cubicBezTo>
                    <a:pt x="262859" y="13729"/>
                    <a:pt x="262851" y="13736"/>
                    <a:pt x="262843" y="13744"/>
                  </a:cubicBezTo>
                  <a:cubicBezTo>
                    <a:pt x="262851" y="13735"/>
                    <a:pt x="262860" y="13733"/>
                    <a:pt x="262868" y="13733"/>
                  </a:cubicBezTo>
                  <a:cubicBezTo>
                    <a:pt x="262886" y="13733"/>
                    <a:pt x="262903" y="13744"/>
                    <a:pt x="262920" y="13744"/>
                  </a:cubicBezTo>
                  <a:lnTo>
                    <a:pt x="262997" y="13744"/>
                  </a:lnTo>
                  <a:cubicBezTo>
                    <a:pt x="263016" y="13725"/>
                    <a:pt x="262992" y="13719"/>
                    <a:pt x="262944" y="13719"/>
                  </a:cubicBezTo>
                  <a:cubicBezTo>
                    <a:pt x="262922" y="13719"/>
                    <a:pt x="262896" y="13720"/>
                    <a:pt x="262866" y="13722"/>
                  </a:cubicBezTo>
                  <a:lnTo>
                    <a:pt x="262866" y="13722"/>
                  </a:lnTo>
                  <a:cubicBezTo>
                    <a:pt x="262895" y="13698"/>
                    <a:pt x="262920" y="13686"/>
                    <a:pt x="262942" y="13686"/>
                  </a:cubicBezTo>
                  <a:cubicBezTo>
                    <a:pt x="262971" y="13686"/>
                    <a:pt x="262997" y="13705"/>
                    <a:pt x="263023" y="13744"/>
                  </a:cubicBezTo>
                  <a:cubicBezTo>
                    <a:pt x="263040" y="13770"/>
                    <a:pt x="263051" y="13778"/>
                    <a:pt x="263061" y="13778"/>
                  </a:cubicBezTo>
                  <a:cubicBezTo>
                    <a:pt x="263080" y="13778"/>
                    <a:pt x="263091" y="13744"/>
                    <a:pt x="263126" y="13744"/>
                  </a:cubicBezTo>
                  <a:cubicBezTo>
                    <a:pt x="263160" y="13744"/>
                    <a:pt x="263172" y="13755"/>
                    <a:pt x="263191" y="13755"/>
                  </a:cubicBezTo>
                  <a:cubicBezTo>
                    <a:pt x="263200" y="13755"/>
                    <a:pt x="263212" y="13753"/>
                    <a:pt x="263229" y="13744"/>
                  </a:cubicBezTo>
                  <a:cubicBezTo>
                    <a:pt x="263271" y="13702"/>
                    <a:pt x="263290" y="13682"/>
                    <a:pt x="263303" y="13682"/>
                  </a:cubicBezTo>
                  <a:cubicBezTo>
                    <a:pt x="263314" y="13682"/>
                    <a:pt x="263320" y="13695"/>
                    <a:pt x="263332" y="13718"/>
                  </a:cubicBezTo>
                  <a:cubicBezTo>
                    <a:pt x="263383" y="13718"/>
                    <a:pt x="263435" y="13409"/>
                    <a:pt x="263486" y="13409"/>
                  </a:cubicBezTo>
                  <a:cubicBezTo>
                    <a:pt x="263486" y="13435"/>
                    <a:pt x="263486" y="13461"/>
                    <a:pt x="263486" y="13487"/>
                  </a:cubicBezTo>
                  <a:cubicBezTo>
                    <a:pt x="263460" y="13615"/>
                    <a:pt x="263357" y="13718"/>
                    <a:pt x="263357" y="13847"/>
                  </a:cubicBezTo>
                  <a:cubicBezTo>
                    <a:pt x="263357" y="13847"/>
                    <a:pt x="263332" y="13847"/>
                    <a:pt x="263332" y="13873"/>
                  </a:cubicBezTo>
                  <a:cubicBezTo>
                    <a:pt x="263332" y="13898"/>
                    <a:pt x="263357" y="13924"/>
                    <a:pt x="263357" y="13950"/>
                  </a:cubicBezTo>
                  <a:cubicBezTo>
                    <a:pt x="263409" y="13924"/>
                    <a:pt x="263435" y="13898"/>
                    <a:pt x="263486" y="13873"/>
                  </a:cubicBezTo>
                  <a:cubicBezTo>
                    <a:pt x="263512" y="13821"/>
                    <a:pt x="263589" y="13796"/>
                    <a:pt x="263641" y="13796"/>
                  </a:cubicBezTo>
                  <a:lnTo>
                    <a:pt x="263718" y="13744"/>
                  </a:lnTo>
                  <a:cubicBezTo>
                    <a:pt x="263731" y="13718"/>
                    <a:pt x="263744" y="13705"/>
                    <a:pt x="263756" y="13705"/>
                  </a:cubicBezTo>
                  <a:cubicBezTo>
                    <a:pt x="263769" y="13705"/>
                    <a:pt x="263782" y="13718"/>
                    <a:pt x="263795" y="13744"/>
                  </a:cubicBezTo>
                  <a:cubicBezTo>
                    <a:pt x="263872" y="13796"/>
                    <a:pt x="263872" y="13847"/>
                    <a:pt x="263795" y="13873"/>
                  </a:cubicBezTo>
                  <a:cubicBezTo>
                    <a:pt x="263769" y="13924"/>
                    <a:pt x="263744" y="13950"/>
                    <a:pt x="263692" y="13950"/>
                  </a:cubicBezTo>
                  <a:cubicBezTo>
                    <a:pt x="263666" y="13950"/>
                    <a:pt x="263641" y="13976"/>
                    <a:pt x="263641" y="13976"/>
                  </a:cubicBezTo>
                  <a:cubicBezTo>
                    <a:pt x="263641" y="14051"/>
                    <a:pt x="263668" y="14099"/>
                    <a:pt x="263723" y="14099"/>
                  </a:cubicBezTo>
                  <a:cubicBezTo>
                    <a:pt x="263744" y="14099"/>
                    <a:pt x="263767" y="14092"/>
                    <a:pt x="263795" y="14079"/>
                  </a:cubicBezTo>
                  <a:cubicBezTo>
                    <a:pt x="263917" y="14030"/>
                    <a:pt x="264000" y="14007"/>
                    <a:pt x="264063" y="14007"/>
                  </a:cubicBezTo>
                  <a:cubicBezTo>
                    <a:pt x="264201" y="14007"/>
                    <a:pt x="264246" y="14116"/>
                    <a:pt x="264387" y="14310"/>
                  </a:cubicBezTo>
                  <a:cubicBezTo>
                    <a:pt x="264413" y="14336"/>
                    <a:pt x="264438" y="14387"/>
                    <a:pt x="264464" y="14439"/>
                  </a:cubicBezTo>
                  <a:cubicBezTo>
                    <a:pt x="264490" y="14568"/>
                    <a:pt x="264413" y="14568"/>
                    <a:pt x="264335" y="14593"/>
                  </a:cubicBezTo>
                  <a:cubicBezTo>
                    <a:pt x="264284" y="14722"/>
                    <a:pt x="264181" y="14799"/>
                    <a:pt x="264027" y="14825"/>
                  </a:cubicBezTo>
                  <a:cubicBezTo>
                    <a:pt x="264027" y="14851"/>
                    <a:pt x="264027" y="14876"/>
                    <a:pt x="264027" y="14902"/>
                  </a:cubicBezTo>
                  <a:cubicBezTo>
                    <a:pt x="264043" y="14905"/>
                    <a:pt x="264059" y="14906"/>
                    <a:pt x="264074" y="14906"/>
                  </a:cubicBezTo>
                  <a:cubicBezTo>
                    <a:pt x="264234" y="14906"/>
                    <a:pt x="264373" y="14795"/>
                    <a:pt x="264490" y="14748"/>
                  </a:cubicBezTo>
                  <a:cubicBezTo>
                    <a:pt x="264516" y="14722"/>
                    <a:pt x="264567" y="14696"/>
                    <a:pt x="264567" y="14696"/>
                  </a:cubicBezTo>
                  <a:cubicBezTo>
                    <a:pt x="264696" y="14748"/>
                    <a:pt x="264722" y="14851"/>
                    <a:pt x="264644" y="14979"/>
                  </a:cubicBezTo>
                  <a:lnTo>
                    <a:pt x="264567" y="15057"/>
                  </a:lnTo>
                  <a:lnTo>
                    <a:pt x="264516" y="15134"/>
                  </a:lnTo>
                  <a:cubicBezTo>
                    <a:pt x="264490" y="15160"/>
                    <a:pt x="264516" y="15211"/>
                    <a:pt x="264567" y="15211"/>
                  </a:cubicBezTo>
                  <a:cubicBezTo>
                    <a:pt x="264619" y="15211"/>
                    <a:pt x="264644" y="15263"/>
                    <a:pt x="264644" y="15288"/>
                  </a:cubicBezTo>
                  <a:cubicBezTo>
                    <a:pt x="264679" y="15288"/>
                    <a:pt x="264710" y="15285"/>
                    <a:pt x="264739" y="15285"/>
                  </a:cubicBezTo>
                  <a:cubicBezTo>
                    <a:pt x="264796" y="15285"/>
                    <a:pt x="264842" y="15297"/>
                    <a:pt x="264876" y="15366"/>
                  </a:cubicBezTo>
                  <a:lnTo>
                    <a:pt x="264979" y="15366"/>
                  </a:lnTo>
                  <a:cubicBezTo>
                    <a:pt x="265030" y="15314"/>
                    <a:pt x="265082" y="15263"/>
                    <a:pt x="265159" y="15237"/>
                  </a:cubicBezTo>
                  <a:cubicBezTo>
                    <a:pt x="265288" y="15134"/>
                    <a:pt x="265442" y="15082"/>
                    <a:pt x="265494" y="14902"/>
                  </a:cubicBezTo>
                  <a:cubicBezTo>
                    <a:pt x="265494" y="14876"/>
                    <a:pt x="265571" y="14851"/>
                    <a:pt x="265622" y="14851"/>
                  </a:cubicBezTo>
                  <a:cubicBezTo>
                    <a:pt x="265636" y="14844"/>
                    <a:pt x="265650" y="14841"/>
                    <a:pt x="265663" y="14841"/>
                  </a:cubicBezTo>
                  <a:cubicBezTo>
                    <a:pt x="265700" y="14841"/>
                    <a:pt x="265732" y="14865"/>
                    <a:pt x="265751" y="14902"/>
                  </a:cubicBezTo>
                  <a:cubicBezTo>
                    <a:pt x="265828" y="14851"/>
                    <a:pt x="265906" y="14774"/>
                    <a:pt x="265983" y="14722"/>
                  </a:cubicBezTo>
                  <a:cubicBezTo>
                    <a:pt x="266015" y="14690"/>
                    <a:pt x="266052" y="14675"/>
                    <a:pt x="266088" y="14675"/>
                  </a:cubicBezTo>
                  <a:cubicBezTo>
                    <a:pt x="266137" y="14675"/>
                    <a:pt x="266184" y="14703"/>
                    <a:pt x="266214" y="14748"/>
                  </a:cubicBezTo>
                  <a:cubicBezTo>
                    <a:pt x="266306" y="14817"/>
                    <a:pt x="266378" y="14906"/>
                    <a:pt x="266502" y="14906"/>
                  </a:cubicBezTo>
                  <a:cubicBezTo>
                    <a:pt x="266517" y="14906"/>
                    <a:pt x="266533" y="14905"/>
                    <a:pt x="266549" y="14902"/>
                  </a:cubicBezTo>
                  <a:cubicBezTo>
                    <a:pt x="266652" y="14902"/>
                    <a:pt x="266729" y="14979"/>
                    <a:pt x="266755" y="15082"/>
                  </a:cubicBezTo>
                  <a:cubicBezTo>
                    <a:pt x="266845" y="14992"/>
                    <a:pt x="266883" y="14954"/>
                    <a:pt x="266929" y="14954"/>
                  </a:cubicBezTo>
                  <a:cubicBezTo>
                    <a:pt x="266962" y="14954"/>
                    <a:pt x="267000" y="14973"/>
                    <a:pt x="267064" y="15005"/>
                  </a:cubicBezTo>
                  <a:cubicBezTo>
                    <a:pt x="267141" y="15031"/>
                    <a:pt x="267218" y="15057"/>
                    <a:pt x="267270" y="15082"/>
                  </a:cubicBezTo>
                  <a:cubicBezTo>
                    <a:pt x="267301" y="15093"/>
                    <a:pt x="267337" y="15103"/>
                    <a:pt x="267370" y="15103"/>
                  </a:cubicBezTo>
                  <a:cubicBezTo>
                    <a:pt x="267418" y="15103"/>
                    <a:pt x="267460" y="15081"/>
                    <a:pt x="267476" y="15005"/>
                  </a:cubicBezTo>
                  <a:cubicBezTo>
                    <a:pt x="267501" y="14954"/>
                    <a:pt x="267527" y="14902"/>
                    <a:pt x="267553" y="14876"/>
                  </a:cubicBezTo>
                  <a:cubicBezTo>
                    <a:pt x="267588" y="14853"/>
                    <a:pt x="267622" y="14841"/>
                    <a:pt x="267657" y="14841"/>
                  </a:cubicBezTo>
                  <a:cubicBezTo>
                    <a:pt x="267699" y="14841"/>
                    <a:pt x="267742" y="14860"/>
                    <a:pt x="267784" y="14902"/>
                  </a:cubicBezTo>
                  <a:cubicBezTo>
                    <a:pt x="267810" y="14928"/>
                    <a:pt x="267862" y="14954"/>
                    <a:pt x="267862" y="14979"/>
                  </a:cubicBezTo>
                  <a:cubicBezTo>
                    <a:pt x="267887" y="14954"/>
                    <a:pt x="267913" y="14902"/>
                    <a:pt x="267965" y="14876"/>
                  </a:cubicBezTo>
                  <a:cubicBezTo>
                    <a:pt x="268010" y="14843"/>
                    <a:pt x="268055" y="14824"/>
                    <a:pt x="268104" y="14824"/>
                  </a:cubicBezTo>
                  <a:cubicBezTo>
                    <a:pt x="268167" y="14824"/>
                    <a:pt x="268238" y="14855"/>
                    <a:pt x="268325" y="14928"/>
                  </a:cubicBezTo>
                  <a:lnTo>
                    <a:pt x="268402" y="14928"/>
                  </a:lnTo>
                  <a:cubicBezTo>
                    <a:pt x="268479" y="14833"/>
                    <a:pt x="268597" y="14780"/>
                    <a:pt x="268706" y="14780"/>
                  </a:cubicBezTo>
                  <a:cubicBezTo>
                    <a:pt x="268744" y="14780"/>
                    <a:pt x="268781" y="14786"/>
                    <a:pt x="268814" y="14799"/>
                  </a:cubicBezTo>
                  <a:cubicBezTo>
                    <a:pt x="268835" y="14804"/>
                    <a:pt x="268853" y="14806"/>
                    <a:pt x="268870" y="14806"/>
                  </a:cubicBezTo>
                  <a:cubicBezTo>
                    <a:pt x="268939" y="14806"/>
                    <a:pt x="268984" y="14774"/>
                    <a:pt x="269046" y="14774"/>
                  </a:cubicBezTo>
                  <a:cubicBezTo>
                    <a:pt x="269067" y="14732"/>
                    <a:pt x="269088" y="14689"/>
                    <a:pt x="269123" y="14689"/>
                  </a:cubicBezTo>
                  <a:cubicBezTo>
                    <a:pt x="269131" y="14689"/>
                    <a:pt x="269139" y="14692"/>
                    <a:pt x="269149" y="14696"/>
                  </a:cubicBezTo>
                  <a:cubicBezTo>
                    <a:pt x="269176" y="14703"/>
                    <a:pt x="269206" y="14706"/>
                    <a:pt x="269236" y="14706"/>
                  </a:cubicBezTo>
                  <a:cubicBezTo>
                    <a:pt x="269319" y="14706"/>
                    <a:pt x="269408" y="14683"/>
                    <a:pt x="269483" y="14645"/>
                  </a:cubicBezTo>
                  <a:cubicBezTo>
                    <a:pt x="269509" y="14632"/>
                    <a:pt x="269535" y="14626"/>
                    <a:pt x="269564" y="14626"/>
                  </a:cubicBezTo>
                  <a:cubicBezTo>
                    <a:pt x="269593" y="14626"/>
                    <a:pt x="269625" y="14632"/>
                    <a:pt x="269663" y="14645"/>
                  </a:cubicBezTo>
                  <a:cubicBezTo>
                    <a:pt x="269741" y="14671"/>
                    <a:pt x="269818" y="14671"/>
                    <a:pt x="269895" y="14696"/>
                  </a:cubicBezTo>
                  <a:cubicBezTo>
                    <a:pt x="269978" y="14613"/>
                    <a:pt x="270168" y="14530"/>
                    <a:pt x="270279" y="14530"/>
                  </a:cubicBezTo>
                  <a:cubicBezTo>
                    <a:pt x="270340" y="14530"/>
                    <a:pt x="270377" y="14555"/>
                    <a:pt x="270358" y="14619"/>
                  </a:cubicBezTo>
                  <a:lnTo>
                    <a:pt x="270410" y="14619"/>
                  </a:lnTo>
                  <a:cubicBezTo>
                    <a:pt x="270427" y="14622"/>
                    <a:pt x="270443" y="14623"/>
                    <a:pt x="270459" y="14623"/>
                  </a:cubicBezTo>
                  <a:cubicBezTo>
                    <a:pt x="270592" y="14623"/>
                    <a:pt x="270710" y="14536"/>
                    <a:pt x="270847" y="14490"/>
                  </a:cubicBezTo>
                  <a:cubicBezTo>
                    <a:pt x="270894" y="14463"/>
                    <a:pt x="270926" y="14448"/>
                    <a:pt x="270956" y="14448"/>
                  </a:cubicBezTo>
                  <a:cubicBezTo>
                    <a:pt x="271008" y="14448"/>
                    <a:pt x="271048" y="14494"/>
                    <a:pt x="271130" y="14593"/>
                  </a:cubicBezTo>
                  <a:cubicBezTo>
                    <a:pt x="271156" y="14619"/>
                    <a:pt x="271188" y="14626"/>
                    <a:pt x="271221" y="14626"/>
                  </a:cubicBezTo>
                  <a:cubicBezTo>
                    <a:pt x="271253" y="14626"/>
                    <a:pt x="271285" y="14619"/>
                    <a:pt x="271311" y="14619"/>
                  </a:cubicBezTo>
                  <a:cubicBezTo>
                    <a:pt x="271311" y="14568"/>
                    <a:pt x="271388" y="14516"/>
                    <a:pt x="271439" y="14516"/>
                  </a:cubicBezTo>
                  <a:cubicBezTo>
                    <a:pt x="271594" y="14516"/>
                    <a:pt x="271774" y="14542"/>
                    <a:pt x="271928" y="14619"/>
                  </a:cubicBezTo>
                  <a:cubicBezTo>
                    <a:pt x="271972" y="14533"/>
                    <a:pt x="272039" y="14519"/>
                    <a:pt x="272108" y="14519"/>
                  </a:cubicBezTo>
                  <a:cubicBezTo>
                    <a:pt x="272141" y="14519"/>
                    <a:pt x="272174" y="14522"/>
                    <a:pt x="272205" y="14522"/>
                  </a:cubicBezTo>
                  <a:cubicBezTo>
                    <a:pt x="272225" y="14522"/>
                    <a:pt x="272245" y="14521"/>
                    <a:pt x="272263" y="14516"/>
                  </a:cubicBezTo>
                  <a:cubicBezTo>
                    <a:pt x="272392" y="14516"/>
                    <a:pt x="272469" y="14516"/>
                    <a:pt x="272520" y="14465"/>
                  </a:cubicBezTo>
                  <a:cubicBezTo>
                    <a:pt x="272603" y="14340"/>
                    <a:pt x="272686" y="14290"/>
                    <a:pt x="272773" y="14290"/>
                  </a:cubicBezTo>
                  <a:cubicBezTo>
                    <a:pt x="272848" y="14290"/>
                    <a:pt x="272926" y="14328"/>
                    <a:pt x="273009" y="14387"/>
                  </a:cubicBezTo>
                  <a:cubicBezTo>
                    <a:pt x="273035" y="14336"/>
                    <a:pt x="273061" y="14310"/>
                    <a:pt x="273087" y="14310"/>
                  </a:cubicBezTo>
                  <a:cubicBezTo>
                    <a:pt x="273087" y="14289"/>
                    <a:pt x="273120" y="14252"/>
                    <a:pt x="273147" y="14252"/>
                  </a:cubicBezTo>
                  <a:cubicBezTo>
                    <a:pt x="273153" y="14252"/>
                    <a:pt x="273159" y="14254"/>
                    <a:pt x="273164" y="14259"/>
                  </a:cubicBezTo>
                  <a:cubicBezTo>
                    <a:pt x="273226" y="14300"/>
                    <a:pt x="273287" y="14312"/>
                    <a:pt x="273349" y="14312"/>
                  </a:cubicBezTo>
                  <a:cubicBezTo>
                    <a:pt x="273442" y="14312"/>
                    <a:pt x="273534" y="14285"/>
                    <a:pt x="273627" y="14285"/>
                  </a:cubicBezTo>
                  <a:cubicBezTo>
                    <a:pt x="273689" y="14146"/>
                    <a:pt x="273714" y="14090"/>
                    <a:pt x="273768" y="14090"/>
                  </a:cubicBezTo>
                  <a:cubicBezTo>
                    <a:pt x="273804" y="14090"/>
                    <a:pt x="273854" y="14115"/>
                    <a:pt x="273936" y="14156"/>
                  </a:cubicBezTo>
                  <a:cubicBezTo>
                    <a:pt x="273975" y="14079"/>
                    <a:pt x="274026" y="14059"/>
                    <a:pt x="274084" y="14059"/>
                  </a:cubicBezTo>
                  <a:cubicBezTo>
                    <a:pt x="274142" y="14059"/>
                    <a:pt x="274206" y="14079"/>
                    <a:pt x="274271" y="14079"/>
                  </a:cubicBezTo>
                  <a:cubicBezTo>
                    <a:pt x="274296" y="14053"/>
                    <a:pt x="274322" y="14001"/>
                    <a:pt x="274348" y="14001"/>
                  </a:cubicBezTo>
                  <a:cubicBezTo>
                    <a:pt x="274399" y="14001"/>
                    <a:pt x="274451" y="14001"/>
                    <a:pt x="274528" y="14027"/>
                  </a:cubicBezTo>
                  <a:cubicBezTo>
                    <a:pt x="274603" y="14048"/>
                    <a:pt x="274686" y="14061"/>
                    <a:pt x="274771" y="14061"/>
                  </a:cubicBezTo>
                  <a:cubicBezTo>
                    <a:pt x="274891" y="14061"/>
                    <a:pt x="275014" y="14036"/>
                    <a:pt x="275120" y="13976"/>
                  </a:cubicBezTo>
                  <a:cubicBezTo>
                    <a:pt x="275146" y="13976"/>
                    <a:pt x="275171" y="14001"/>
                    <a:pt x="275197" y="14001"/>
                  </a:cubicBezTo>
                  <a:cubicBezTo>
                    <a:pt x="275223" y="13976"/>
                    <a:pt x="275249" y="13924"/>
                    <a:pt x="275300" y="13898"/>
                  </a:cubicBezTo>
                  <a:cubicBezTo>
                    <a:pt x="275326" y="13892"/>
                    <a:pt x="275353" y="13889"/>
                    <a:pt x="275381" y="13889"/>
                  </a:cubicBezTo>
                  <a:cubicBezTo>
                    <a:pt x="275466" y="13889"/>
                    <a:pt x="275558" y="13918"/>
                    <a:pt x="275635" y="13976"/>
                  </a:cubicBezTo>
                  <a:cubicBezTo>
                    <a:pt x="275655" y="14006"/>
                    <a:pt x="275679" y="14016"/>
                    <a:pt x="275706" y="14016"/>
                  </a:cubicBezTo>
                  <a:cubicBezTo>
                    <a:pt x="275747" y="14016"/>
                    <a:pt x="275794" y="13991"/>
                    <a:pt x="275841" y="13976"/>
                  </a:cubicBezTo>
                  <a:cubicBezTo>
                    <a:pt x="275866" y="13821"/>
                    <a:pt x="275995" y="13821"/>
                    <a:pt x="276124" y="13821"/>
                  </a:cubicBezTo>
                  <a:lnTo>
                    <a:pt x="276278" y="13821"/>
                  </a:lnTo>
                  <a:cubicBezTo>
                    <a:pt x="276484" y="13744"/>
                    <a:pt x="276664" y="13693"/>
                    <a:pt x="276819" y="13615"/>
                  </a:cubicBezTo>
                  <a:cubicBezTo>
                    <a:pt x="276844" y="13615"/>
                    <a:pt x="276896" y="13641"/>
                    <a:pt x="276922" y="13667"/>
                  </a:cubicBezTo>
                  <a:lnTo>
                    <a:pt x="276999" y="13744"/>
                  </a:lnTo>
                  <a:cubicBezTo>
                    <a:pt x="277076" y="13796"/>
                    <a:pt x="277102" y="13873"/>
                    <a:pt x="276999" y="13950"/>
                  </a:cubicBezTo>
                  <a:cubicBezTo>
                    <a:pt x="276922" y="14001"/>
                    <a:pt x="276870" y="14053"/>
                    <a:pt x="276819" y="14130"/>
                  </a:cubicBezTo>
                  <a:cubicBezTo>
                    <a:pt x="276860" y="14130"/>
                    <a:pt x="276901" y="14163"/>
                    <a:pt x="276942" y="14163"/>
                  </a:cubicBezTo>
                  <a:cubicBezTo>
                    <a:pt x="276953" y="14163"/>
                    <a:pt x="276963" y="14161"/>
                    <a:pt x="276973" y="14156"/>
                  </a:cubicBezTo>
                  <a:cubicBezTo>
                    <a:pt x="277231" y="14027"/>
                    <a:pt x="277539" y="13976"/>
                    <a:pt x="277823" y="13976"/>
                  </a:cubicBezTo>
                  <a:cubicBezTo>
                    <a:pt x="277951" y="13976"/>
                    <a:pt x="278028" y="13976"/>
                    <a:pt x="278106" y="13821"/>
                  </a:cubicBezTo>
                  <a:cubicBezTo>
                    <a:pt x="278129" y="13752"/>
                    <a:pt x="278157" y="13724"/>
                    <a:pt x="278193" y="13724"/>
                  </a:cubicBezTo>
                  <a:cubicBezTo>
                    <a:pt x="278237" y="13724"/>
                    <a:pt x="278292" y="13765"/>
                    <a:pt x="278363" y="13821"/>
                  </a:cubicBezTo>
                  <a:cubicBezTo>
                    <a:pt x="278492" y="13821"/>
                    <a:pt x="278543" y="13718"/>
                    <a:pt x="278646" y="13693"/>
                  </a:cubicBezTo>
                  <a:cubicBezTo>
                    <a:pt x="278723" y="13744"/>
                    <a:pt x="278646" y="13847"/>
                    <a:pt x="278698" y="13898"/>
                  </a:cubicBezTo>
                  <a:cubicBezTo>
                    <a:pt x="278775" y="13950"/>
                    <a:pt x="278698" y="14027"/>
                    <a:pt x="278646" y="14053"/>
                  </a:cubicBezTo>
                  <a:cubicBezTo>
                    <a:pt x="278569" y="14079"/>
                    <a:pt x="278569" y="14104"/>
                    <a:pt x="278595" y="14130"/>
                  </a:cubicBezTo>
                  <a:cubicBezTo>
                    <a:pt x="278595" y="14168"/>
                    <a:pt x="278622" y="14192"/>
                    <a:pt x="278647" y="14192"/>
                  </a:cubicBezTo>
                  <a:cubicBezTo>
                    <a:pt x="278656" y="14192"/>
                    <a:pt x="278665" y="14188"/>
                    <a:pt x="278672" y="14182"/>
                  </a:cubicBezTo>
                  <a:cubicBezTo>
                    <a:pt x="278775" y="14156"/>
                    <a:pt x="278878" y="14130"/>
                    <a:pt x="278981" y="14130"/>
                  </a:cubicBezTo>
                  <a:cubicBezTo>
                    <a:pt x="279000" y="14124"/>
                    <a:pt x="279019" y="14120"/>
                    <a:pt x="279038" y="14120"/>
                  </a:cubicBezTo>
                  <a:cubicBezTo>
                    <a:pt x="279093" y="14120"/>
                    <a:pt x="279142" y="14149"/>
                    <a:pt x="279161" y="14207"/>
                  </a:cubicBezTo>
                  <a:cubicBezTo>
                    <a:pt x="279264" y="14156"/>
                    <a:pt x="279187" y="14130"/>
                    <a:pt x="279290" y="14053"/>
                  </a:cubicBezTo>
                  <a:cubicBezTo>
                    <a:pt x="279393" y="13976"/>
                    <a:pt x="279341" y="13976"/>
                    <a:pt x="279367" y="13924"/>
                  </a:cubicBezTo>
                  <a:cubicBezTo>
                    <a:pt x="279393" y="13898"/>
                    <a:pt x="279444" y="13873"/>
                    <a:pt x="279496" y="13873"/>
                  </a:cubicBezTo>
                  <a:cubicBezTo>
                    <a:pt x="279504" y="13881"/>
                    <a:pt x="279510" y="13884"/>
                    <a:pt x="279515" y="13884"/>
                  </a:cubicBezTo>
                  <a:cubicBezTo>
                    <a:pt x="279524" y="13884"/>
                    <a:pt x="279530" y="13873"/>
                    <a:pt x="279547" y="13873"/>
                  </a:cubicBezTo>
                  <a:lnTo>
                    <a:pt x="279470" y="13796"/>
                  </a:lnTo>
                  <a:cubicBezTo>
                    <a:pt x="279418" y="13796"/>
                    <a:pt x="279393" y="13821"/>
                    <a:pt x="279341" y="13821"/>
                  </a:cubicBezTo>
                  <a:cubicBezTo>
                    <a:pt x="279238" y="13796"/>
                    <a:pt x="279161" y="13744"/>
                    <a:pt x="279238" y="13641"/>
                  </a:cubicBezTo>
                  <a:cubicBezTo>
                    <a:pt x="279249" y="13619"/>
                    <a:pt x="279260" y="13611"/>
                    <a:pt x="279271" y="13611"/>
                  </a:cubicBezTo>
                  <a:cubicBezTo>
                    <a:pt x="279286" y="13611"/>
                    <a:pt x="279301" y="13626"/>
                    <a:pt x="279315" y="13641"/>
                  </a:cubicBezTo>
                  <a:lnTo>
                    <a:pt x="279470" y="13641"/>
                  </a:lnTo>
                  <a:cubicBezTo>
                    <a:pt x="279554" y="13593"/>
                    <a:pt x="279626" y="13573"/>
                    <a:pt x="279698" y="13573"/>
                  </a:cubicBezTo>
                  <a:cubicBezTo>
                    <a:pt x="279781" y="13573"/>
                    <a:pt x="279862" y="13600"/>
                    <a:pt x="279959" y="13641"/>
                  </a:cubicBezTo>
                  <a:cubicBezTo>
                    <a:pt x="280055" y="13699"/>
                    <a:pt x="280181" y="13728"/>
                    <a:pt x="280303" y="13728"/>
                  </a:cubicBezTo>
                  <a:cubicBezTo>
                    <a:pt x="280343" y="13728"/>
                    <a:pt x="280384" y="13725"/>
                    <a:pt x="280422" y="13718"/>
                  </a:cubicBezTo>
                  <a:cubicBezTo>
                    <a:pt x="280474" y="13693"/>
                    <a:pt x="280499" y="13564"/>
                    <a:pt x="280577" y="13564"/>
                  </a:cubicBezTo>
                  <a:cubicBezTo>
                    <a:pt x="280680" y="13564"/>
                    <a:pt x="280577" y="13744"/>
                    <a:pt x="280525" y="13847"/>
                  </a:cubicBezTo>
                  <a:cubicBezTo>
                    <a:pt x="280474" y="13976"/>
                    <a:pt x="280525" y="14079"/>
                    <a:pt x="280654" y="14104"/>
                  </a:cubicBezTo>
                  <a:cubicBezTo>
                    <a:pt x="280654" y="14079"/>
                    <a:pt x="280654" y="14053"/>
                    <a:pt x="280654" y="14027"/>
                  </a:cubicBezTo>
                  <a:cubicBezTo>
                    <a:pt x="280654" y="14001"/>
                    <a:pt x="280654" y="13976"/>
                    <a:pt x="280654" y="13976"/>
                  </a:cubicBezTo>
                  <a:cubicBezTo>
                    <a:pt x="280654" y="13924"/>
                    <a:pt x="280731" y="13898"/>
                    <a:pt x="280757" y="13847"/>
                  </a:cubicBezTo>
                  <a:cubicBezTo>
                    <a:pt x="280772" y="13832"/>
                    <a:pt x="280804" y="13817"/>
                    <a:pt x="280838" y="13817"/>
                  </a:cubicBezTo>
                  <a:cubicBezTo>
                    <a:pt x="280863" y="13817"/>
                    <a:pt x="280889" y="13825"/>
                    <a:pt x="280911" y="13847"/>
                  </a:cubicBezTo>
                  <a:lnTo>
                    <a:pt x="280988" y="13873"/>
                  </a:lnTo>
                  <a:lnTo>
                    <a:pt x="281143" y="13873"/>
                  </a:lnTo>
                  <a:cubicBezTo>
                    <a:pt x="281169" y="13847"/>
                    <a:pt x="281194" y="13834"/>
                    <a:pt x="281220" y="13834"/>
                  </a:cubicBezTo>
                  <a:cubicBezTo>
                    <a:pt x="281246" y="13834"/>
                    <a:pt x="281271" y="13847"/>
                    <a:pt x="281297" y="13873"/>
                  </a:cubicBezTo>
                  <a:cubicBezTo>
                    <a:pt x="281323" y="13898"/>
                    <a:pt x="281349" y="13924"/>
                    <a:pt x="281374" y="13950"/>
                  </a:cubicBezTo>
                  <a:cubicBezTo>
                    <a:pt x="281400" y="13911"/>
                    <a:pt x="281426" y="13892"/>
                    <a:pt x="281452" y="13892"/>
                  </a:cubicBezTo>
                  <a:cubicBezTo>
                    <a:pt x="281477" y="13892"/>
                    <a:pt x="281503" y="13911"/>
                    <a:pt x="281529" y="13950"/>
                  </a:cubicBezTo>
                  <a:lnTo>
                    <a:pt x="281606" y="13950"/>
                  </a:lnTo>
                  <a:cubicBezTo>
                    <a:pt x="281632" y="13873"/>
                    <a:pt x="281709" y="13821"/>
                    <a:pt x="281761" y="13796"/>
                  </a:cubicBezTo>
                  <a:cubicBezTo>
                    <a:pt x="281775" y="13781"/>
                    <a:pt x="281790" y="13766"/>
                    <a:pt x="281805" y="13766"/>
                  </a:cubicBezTo>
                  <a:cubicBezTo>
                    <a:pt x="281816" y="13766"/>
                    <a:pt x="281827" y="13774"/>
                    <a:pt x="281838" y="13796"/>
                  </a:cubicBezTo>
                  <a:lnTo>
                    <a:pt x="282095" y="13796"/>
                  </a:lnTo>
                  <a:cubicBezTo>
                    <a:pt x="282160" y="13749"/>
                    <a:pt x="282219" y="13729"/>
                    <a:pt x="282274" y="13729"/>
                  </a:cubicBezTo>
                  <a:cubicBezTo>
                    <a:pt x="282372" y="13729"/>
                    <a:pt x="282460" y="13791"/>
                    <a:pt x="282558" y="13873"/>
                  </a:cubicBezTo>
                  <a:cubicBezTo>
                    <a:pt x="282584" y="13847"/>
                    <a:pt x="282610" y="13834"/>
                    <a:pt x="282636" y="13834"/>
                  </a:cubicBezTo>
                  <a:cubicBezTo>
                    <a:pt x="282661" y="13834"/>
                    <a:pt x="282687" y="13847"/>
                    <a:pt x="282713" y="13873"/>
                  </a:cubicBezTo>
                  <a:lnTo>
                    <a:pt x="282867" y="13950"/>
                  </a:lnTo>
                  <a:cubicBezTo>
                    <a:pt x="282893" y="13924"/>
                    <a:pt x="282919" y="13924"/>
                    <a:pt x="282945" y="13898"/>
                  </a:cubicBezTo>
                  <a:cubicBezTo>
                    <a:pt x="282996" y="13898"/>
                    <a:pt x="283022" y="13898"/>
                    <a:pt x="283047" y="13924"/>
                  </a:cubicBezTo>
                  <a:cubicBezTo>
                    <a:pt x="283099" y="13976"/>
                    <a:pt x="283073" y="14001"/>
                    <a:pt x="283022" y="14053"/>
                  </a:cubicBezTo>
                  <a:lnTo>
                    <a:pt x="282945" y="14182"/>
                  </a:lnTo>
                  <a:lnTo>
                    <a:pt x="283047" y="14259"/>
                  </a:lnTo>
                  <a:cubicBezTo>
                    <a:pt x="283146" y="14337"/>
                    <a:pt x="283274" y="14371"/>
                    <a:pt x="283398" y="14371"/>
                  </a:cubicBezTo>
                  <a:cubicBezTo>
                    <a:pt x="283436" y="14371"/>
                    <a:pt x="283474" y="14368"/>
                    <a:pt x="283511" y="14362"/>
                  </a:cubicBezTo>
                  <a:cubicBezTo>
                    <a:pt x="283627" y="14349"/>
                    <a:pt x="283742" y="14342"/>
                    <a:pt x="283858" y="14342"/>
                  </a:cubicBezTo>
                  <a:cubicBezTo>
                    <a:pt x="283974" y="14342"/>
                    <a:pt x="284090" y="14349"/>
                    <a:pt x="284206" y="14362"/>
                  </a:cubicBezTo>
                  <a:cubicBezTo>
                    <a:pt x="284206" y="14336"/>
                    <a:pt x="284231" y="14310"/>
                    <a:pt x="284257" y="14310"/>
                  </a:cubicBezTo>
                  <a:cubicBezTo>
                    <a:pt x="284395" y="14232"/>
                    <a:pt x="284562" y="14198"/>
                    <a:pt x="284737" y="14198"/>
                  </a:cubicBezTo>
                  <a:cubicBezTo>
                    <a:pt x="284791" y="14198"/>
                    <a:pt x="284846" y="14201"/>
                    <a:pt x="284901" y="14207"/>
                  </a:cubicBezTo>
                  <a:lnTo>
                    <a:pt x="284901" y="107"/>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2" name="Google Shape;292;p24"/>
            <p:cNvSpPr/>
            <p:nvPr/>
          </p:nvSpPr>
          <p:spPr>
            <a:xfrm>
              <a:off x="2623450" y="2919900"/>
              <a:ext cx="650" cy="25"/>
            </a:xfrm>
            <a:custGeom>
              <a:rect b="b" l="l" r="r" t="t"/>
              <a:pathLst>
                <a:path extrusionOk="0" h="1" w="26">
                  <a:moveTo>
                    <a:pt x="26" y="0"/>
                  </a:moveTo>
                  <a:lnTo>
                    <a:pt x="26" y="0"/>
                  </a:lnTo>
                  <a:lnTo>
                    <a:pt x="26"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3" name="Google Shape;293;p24"/>
            <p:cNvSpPr/>
            <p:nvPr/>
          </p:nvSpPr>
          <p:spPr>
            <a:xfrm>
              <a:off x="1252225" y="2874850"/>
              <a:ext cx="25" cy="25"/>
            </a:xfrm>
            <a:custGeom>
              <a:rect b="b" l="l" r="r" t="t"/>
              <a:pathLst>
                <a:path extrusionOk="0" h="1" w="1">
                  <a:moveTo>
                    <a:pt x="0" y="0"/>
                  </a:move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4" name="Google Shape;294;p24"/>
            <p:cNvSpPr/>
            <p:nvPr/>
          </p:nvSpPr>
          <p:spPr>
            <a:xfrm>
              <a:off x="6820750" y="2741000"/>
              <a:ext cx="675" cy="25"/>
            </a:xfrm>
            <a:custGeom>
              <a:rect b="b" l="l" r="r" t="t"/>
              <a:pathLst>
                <a:path extrusionOk="0" h="1" w="27">
                  <a:moveTo>
                    <a:pt x="27" y="1"/>
                  </a:moveTo>
                  <a:lnTo>
                    <a:pt x="27"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5" name="Google Shape;295;p24"/>
            <p:cNvSpPr/>
            <p:nvPr/>
          </p:nvSpPr>
          <p:spPr>
            <a:xfrm>
              <a:off x="5305400" y="2800850"/>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6" name="Google Shape;296;p24"/>
            <p:cNvSpPr/>
            <p:nvPr/>
          </p:nvSpPr>
          <p:spPr>
            <a:xfrm>
              <a:off x="1540475" y="2894800"/>
              <a:ext cx="25" cy="675"/>
            </a:xfrm>
            <a:custGeom>
              <a:rect b="b" l="l" r="r" t="t"/>
              <a:pathLst>
                <a:path extrusionOk="0" h="27" w="1">
                  <a:moveTo>
                    <a:pt x="1" y="0"/>
                  </a:moveTo>
                  <a:lnTo>
                    <a:pt x="1" y="26"/>
                  </a:lnTo>
                  <a:cubicBezTo>
                    <a:pt x="1" y="26"/>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7" name="Google Shape;297;p24"/>
            <p:cNvSpPr/>
            <p:nvPr/>
          </p:nvSpPr>
          <p:spPr>
            <a:xfrm>
              <a:off x="2130550" y="290122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8" name="Google Shape;298;p24"/>
            <p:cNvSpPr/>
            <p:nvPr/>
          </p:nvSpPr>
          <p:spPr>
            <a:xfrm>
              <a:off x="1519900" y="2897375"/>
              <a:ext cx="675" cy="1300"/>
            </a:xfrm>
            <a:custGeom>
              <a:rect b="b" l="l" r="r" t="t"/>
              <a:pathLst>
                <a:path extrusionOk="0" h="52" w="27">
                  <a:moveTo>
                    <a:pt x="0" y="0"/>
                  </a:moveTo>
                  <a:lnTo>
                    <a:pt x="26" y="52"/>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99" name="Google Shape;299;p24"/>
            <p:cNvSpPr/>
            <p:nvPr/>
          </p:nvSpPr>
          <p:spPr>
            <a:xfrm>
              <a:off x="1268950" y="288642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0" name="Google Shape;300;p24"/>
            <p:cNvSpPr/>
            <p:nvPr/>
          </p:nvSpPr>
          <p:spPr>
            <a:xfrm>
              <a:off x="1252225" y="2909600"/>
              <a:ext cx="650" cy="25"/>
            </a:xfrm>
            <a:custGeom>
              <a:rect b="b" l="l" r="r" t="t"/>
              <a:pathLst>
                <a:path extrusionOk="0" h="1" w="26">
                  <a:moveTo>
                    <a:pt x="26" y="0"/>
                  </a:moveTo>
                  <a:lnTo>
                    <a:pt x="26"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1" name="Google Shape;301;p24"/>
            <p:cNvSpPr/>
            <p:nvPr/>
          </p:nvSpPr>
          <p:spPr>
            <a:xfrm>
              <a:off x="7285975" y="268952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2" name="Google Shape;302;p24"/>
            <p:cNvSpPr/>
            <p:nvPr/>
          </p:nvSpPr>
          <p:spPr>
            <a:xfrm>
              <a:off x="3299075" y="2995825"/>
              <a:ext cx="675" cy="650"/>
            </a:xfrm>
            <a:custGeom>
              <a:rect b="b" l="l" r="r" t="t"/>
              <a:pathLst>
                <a:path extrusionOk="0" h="26" w="27">
                  <a:moveTo>
                    <a:pt x="1" y="0"/>
                  </a:moveTo>
                  <a:lnTo>
                    <a:pt x="1" y="26"/>
                  </a:lnTo>
                  <a:lnTo>
                    <a:pt x="26" y="26"/>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3" name="Google Shape;303;p24"/>
            <p:cNvSpPr/>
            <p:nvPr/>
          </p:nvSpPr>
          <p:spPr>
            <a:xfrm>
              <a:off x="3750150" y="3027725"/>
              <a:ext cx="2600" cy="2225"/>
            </a:xfrm>
            <a:custGeom>
              <a:rect b="b" l="l" r="r" t="t"/>
              <a:pathLst>
                <a:path extrusionOk="0" h="89" w="104">
                  <a:moveTo>
                    <a:pt x="55" y="0"/>
                  </a:moveTo>
                  <a:cubicBezTo>
                    <a:pt x="37" y="0"/>
                    <a:pt x="19" y="19"/>
                    <a:pt x="0" y="37"/>
                  </a:cubicBezTo>
                  <a:cubicBezTo>
                    <a:pt x="0" y="63"/>
                    <a:pt x="26" y="88"/>
                    <a:pt x="52" y="88"/>
                  </a:cubicBezTo>
                  <a:cubicBezTo>
                    <a:pt x="78" y="88"/>
                    <a:pt x="103" y="88"/>
                    <a:pt x="103" y="63"/>
                  </a:cubicBezTo>
                  <a:cubicBezTo>
                    <a:pt x="103" y="37"/>
                    <a:pt x="103" y="11"/>
                    <a:pt x="78" y="11"/>
                  </a:cubicBezTo>
                  <a:cubicBezTo>
                    <a:pt x="70" y="4"/>
                    <a:pt x="62" y="0"/>
                    <a:pt x="55"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4" name="Google Shape;304;p24"/>
            <p:cNvSpPr/>
            <p:nvPr/>
          </p:nvSpPr>
          <p:spPr>
            <a:xfrm>
              <a:off x="3409350" y="3021550"/>
              <a:ext cx="3000" cy="2300"/>
            </a:xfrm>
            <a:custGeom>
              <a:rect b="b" l="l" r="r" t="t"/>
              <a:pathLst>
                <a:path extrusionOk="0" h="92" w="120">
                  <a:moveTo>
                    <a:pt x="94" y="1"/>
                  </a:moveTo>
                  <a:cubicBezTo>
                    <a:pt x="68" y="1"/>
                    <a:pt x="42" y="1"/>
                    <a:pt x="17" y="26"/>
                  </a:cubicBezTo>
                  <a:cubicBezTo>
                    <a:pt x="0" y="59"/>
                    <a:pt x="36" y="92"/>
                    <a:pt x="70" y="92"/>
                  </a:cubicBezTo>
                  <a:cubicBezTo>
                    <a:pt x="90" y="92"/>
                    <a:pt x="110" y="81"/>
                    <a:pt x="120" y="52"/>
                  </a:cubicBezTo>
                  <a:cubicBezTo>
                    <a:pt x="120" y="52"/>
                    <a:pt x="94" y="1"/>
                    <a:pt x="94"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5" name="Google Shape;305;p24"/>
            <p:cNvSpPr/>
            <p:nvPr/>
          </p:nvSpPr>
          <p:spPr>
            <a:xfrm>
              <a:off x="3385300" y="2993250"/>
              <a:ext cx="13550" cy="11200"/>
            </a:xfrm>
            <a:custGeom>
              <a:rect b="b" l="l" r="r" t="t"/>
              <a:pathLst>
                <a:path extrusionOk="0" h="448" w="542">
                  <a:moveTo>
                    <a:pt x="412" y="0"/>
                  </a:moveTo>
                  <a:cubicBezTo>
                    <a:pt x="361" y="0"/>
                    <a:pt x="284" y="52"/>
                    <a:pt x="232" y="129"/>
                  </a:cubicBezTo>
                  <a:lnTo>
                    <a:pt x="155" y="206"/>
                  </a:lnTo>
                  <a:lnTo>
                    <a:pt x="78" y="232"/>
                  </a:lnTo>
                  <a:cubicBezTo>
                    <a:pt x="26" y="232"/>
                    <a:pt x="1" y="283"/>
                    <a:pt x="1" y="361"/>
                  </a:cubicBezTo>
                  <a:cubicBezTo>
                    <a:pt x="26" y="412"/>
                    <a:pt x="52" y="438"/>
                    <a:pt x="103" y="438"/>
                  </a:cubicBezTo>
                  <a:cubicBezTo>
                    <a:pt x="123" y="444"/>
                    <a:pt x="144" y="447"/>
                    <a:pt x="165" y="447"/>
                  </a:cubicBezTo>
                  <a:cubicBezTo>
                    <a:pt x="227" y="447"/>
                    <a:pt x="290" y="418"/>
                    <a:pt x="309" y="361"/>
                  </a:cubicBezTo>
                  <a:lnTo>
                    <a:pt x="412" y="283"/>
                  </a:lnTo>
                  <a:lnTo>
                    <a:pt x="490" y="206"/>
                  </a:lnTo>
                  <a:cubicBezTo>
                    <a:pt x="541" y="180"/>
                    <a:pt x="541" y="155"/>
                    <a:pt x="490" y="129"/>
                  </a:cubicBezTo>
                  <a:cubicBezTo>
                    <a:pt x="490" y="77"/>
                    <a:pt x="464" y="0"/>
                    <a:pt x="41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6" name="Google Shape;306;p24"/>
            <p:cNvSpPr/>
            <p:nvPr/>
          </p:nvSpPr>
          <p:spPr>
            <a:xfrm>
              <a:off x="3398175" y="3023850"/>
              <a:ext cx="3875" cy="2975"/>
            </a:xfrm>
            <a:custGeom>
              <a:rect b="b" l="l" r="r" t="t"/>
              <a:pathLst>
                <a:path extrusionOk="0" h="119" w="155">
                  <a:moveTo>
                    <a:pt x="75" y="1"/>
                  </a:moveTo>
                  <a:cubicBezTo>
                    <a:pt x="50" y="1"/>
                    <a:pt x="19" y="19"/>
                    <a:pt x="0" y="37"/>
                  </a:cubicBezTo>
                  <a:cubicBezTo>
                    <a:pt x="0" y="63"/>
                    <a:pt x="0" y="115"/>
                    <a:pt x="26" y="115"/>
                  </a:cubicBezTo>
                  <a:cubicBezTo>
                    <a:pt x="47" y="115"/>
                    <a:pt x="71" y="119"/>
                    <a:pt x="94" y="119"/>
                  </a:cubicBezTo>
                  <a:cubicBezTo>
                    <a:pt x="127" y="119"/>
                    <a:pt x="155" y="109"/>
                    <a:pt x="155" y="63"/>
                  </a:cubicBezTo>
                  <a:cubicBezTo>
                    <a:pt x="155" y="63"/>
                    <a:pt x="129" y="37"/>
                    <a:pt x="103" y="12"/>
                  </a:cubicBezTo>
                  <a:cubicBezTo>
                    <a:pt x="96" y="4"/>
                    <a:pt x="86" y="1"/>
                    <a:pt x="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7" name="Google Shape;307;p24"/>
            <p:cNvSpPr/>
            <p:nvPr/>
          </p:nvSpPr>
          <p:spPr>
            <a:xfrm>
              <a:off x="3861475" y="3021375"/>
              <a:ext cx="4525" cy="4700"/>
            </a:xfrm>
            <a:custGeom>
              <a:rect b="b" l="l" r="r" t="t"/>
              <a:pathLst>
                <a:path extrusionOk="0" h="188" w="181">
                  <a:moveTo>
                    <a:pt x="126" y="1"/>
                  </a:moveTo>
                  <a:cubicBezTo>
                    <a:pt x="85" y="1"/>
                    <a:pt x="47" y="43"/>
                    <a:pt x="26" y="85"/>
                  </a:cubicBezTo>
                  <a:cubicBezTo>
                    <a:pt x="0" y="136"/>
                    <a:pt x="26" y="188"/>
                    <a:pt x="52" y="188"/>
                  </a:cubicBezTo>
                  <a:cubicBezTo>
                    <a:pt x="129" y="188"/>
                    <a:pt x="180" y="136"/>
                    <a:pt x="180" y="85"/>
                  </a:cubicBezTo>
                  <a:cubicBezTo>
                    <a:pt x="180" y="59"/>
                    <a:pt x="180" y="33"/>
                    <a:pt x="155" y="8"/>
                  </a:cubicBezTo>
                  <a:cubicBezTo>
                    <a:pt x="145" y="3"/>
                    <a:pt x="136" y="1"/>
                    <a:pt x="1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8" name="Google Shape;308;p24"/>
            <p:cNvSpPr/>
            <p:nvPr/>
          </p:nvSpPr>
          <p:spPr>
            <a:xfrm>
              <a:off x="3376300" y="2986800"/>
              <a:ext cx="5800" cy="5175"/>
            </a:xfrm>
            <a:custGeom>
              <a:rect b="b" l="l" r="r" t="t"/>
              <a:pathLst>
                <a:path extrusionOk="0" h="207" w="232">
                  <a:moveTo>
                    <a:pt x="155" y="1"/>
                  </a:moveTo>
                  <a:cubicBezTo>
                    <a:pt x="103" y="1"/>
                    <a:pt x="52" y="52"/>
                    <a:pt x="0" y="130"/>
                  </a:cubicBezTo>
                  <a:cubicBezTo>
                    <a:pt x="0" y="130"/>
                    <a:pt x="0" y="155"/>
                    <a:pt x="0" y="181"/>
                  </a:cubicBezTo>
                  <a:cubicBezTo>
                    <a:pt x="26" y="207"/>
                    <a:pt x="52" y="207"/>
                    <a:pt x="77" y="207"/>
                  </a:cubicBezTo>
                  <a:cubicBezTo>
                    <a:pt x="155" y="207"/>
                    <a:pt x="206" y="181"/>
                    <a:pt x="232" y="104"/>
                  </a:cubicBezTo>
                  <a:cubicBezTo>
                    <a:pt x="232" y="78"/>
                    <a:pt x="232" y="52"/>
                    <a:pt x="232" y="27"/>
                  </a:cubicBezTo>
                  <a:cubicBezTo>
                    <a:pt x="206" y="27"/>
                    <a:pt x="180" y="1"/>
                    <a:pt x="15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288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_Full Bleed Photo Slide Eats">
  <p:cSld name="TITLE_AND_BODY_2_3_3_2_1_1">
    <p:bg>
      <p:bgPr>
        <a:solidFill>
          <a:schemeClr val="lt1"/>
        </a:solidFill>
      </p:bgPr>
    </p:bg>
    <p:spTree>
      <p:nvGrpSpPr>
        <p:cNvPr id="309" name="Shape 309"/>
        <p:cNvGrpSpPr/>
        <p:nvPr/>
      </p:nvGrpSpPr>
      <p:grpSpPr>
        <a:xfrm>
          <a:off x="0" y="0"/>
          <a:ext cx="0" cy="0"/>
          <a:chOff x="0" y="0"/>
          <a:chExt cx="0" cy="0"/>
        </a:xfrm>
      </p:grpSpPr>
      <p:sp>
        <p:nvSpPr>
          <p:cNvPr id="310" name="Google Shape;310;p25"/>
          <p:cNvSpPr/>
          <p:nvPr/>
        </p:nvSpPr>
        <p:spPr>
          <a:xfrm>
            <a:off x="-23453" y="4046813"/>
            <a:ext cx="9191012" cy="1117912"/>
          </a:xfrm>
          <a:custGeom>
            <a:rect b="b" l="l" r="r" t="t"/>
            <a:pathLst>
              <a:path extrusionOk="0" h="31079" w="285413">
                <a:moveTo>
                  <a:pt x="32404" y="360"/>
                </a:moveTo>
                <a:cubicBezTo>
                  <a:pt x="32305" y="380"/>
                  <a:pt x="32305" y="479"/>
                  <a:pt x="32365" y="499"/>
                </a:cubicBezTo>
                <a:cubicBezTo>
                  <a:pt x="32388" y="505"/>
                  <a:pt x="32409" y="518"/>
                  <a:pt x="32427" y="534"/>
                </a:cubicBezTo>
                <a:lnTo>
                  <a:pt x="32427" y="534"/>
                </a:lnTo>
                <a:cubicBezTo>
                  <a:pt x="32420" y="475"/>
                  <a:pt x="32412" y="416"/>
                  <a:pt x="32404" y="360"/>
                </a:cubicBezTo>
                <a:close/>
                <a:moveTo>
                  <a:pt x="35182" y="383"/>
                </a:moveTo>
                <a:cubicBezTo>
                  <a:pt x="35172" y="383"/>
                  <a:pt x="35160" y="388"/>
                  <a:pt x="35141" y="400"/>
                </a:cubicBezTo>
                <a:cubicBezTo>
                  <a:pt x="35115" y="407"/>
                  <a:pt x="35095" y="415"/>
                  <a:pt x="35078" y="425"/>
                </a:cubicBezTo>
                <a:lnTo>
                  <a:pt x="35078" y="425"/>
                </a:lnTo>
                <a:cubicBezTo>
                  <a:pt x="35100" y="506"/>
                  <a:pt x="35121" y="583"/>
                  <a:pt x="35142" y="609"/>
                </a:cubicBezTo>
                <a:lnTo>
                  <a:pt x="35142" y="609"/>
                </a:lnTo>
                <a:cubicBezTo>
                  <a:pt x="35170" y="604"/>
                  <a:pt x="35196" y="598"/>
                  <a:pt x="35222" y="598"/>
                </a:cubicBezTo>
                <a:cubicBezTo>
                  <a:pt x="35263" y="598"/>
                  <a:pt x="35305" y="611"/>
                  <a:pt x="35359" y="658"/>
                </a:cubicBezTo>
                <a:cubicBezTo>
                  <a:pt x="35368" y="666"/>
                  <a:pt x="35376" y="674"/>
                  <a:pt x="35385" y="682"/>
                </a:cubicBezTo>
                <a:lnTo>
                  <a:pt x="35385" y="682"/>
                </a:lnTo>
                <a:cubicBezTo>
                  <a:pt x="35438" y="655"/>
                  <a:pt x="35452" y="414"/>
                  <a:pt x="35427" y="414"/>
                </a:cubicBezTo>
                <a:cubicBezTo>
                  <a:pt x="35424" y="414"/>
                  <a:pt x="35422" y="416"/>
                  <a:pt x="35419" y="420"/>
                </a:cubicBezTo>
                <a:cubicBezTo>
                  <a:pt x="35395" y="443"/>
                  <a:pt x="35369" y="451"/>
                  <a:pt x="35343" y="451"/>
                </a:cubicBezTo>
                <a:cubicBezTo>
                  <a:pt x="35303" y="451"/>
                  <a:pt x="35264" y="432"/>
                  <a:pt x="35240" y="420"/>
                </a:cubicBezTo>
                <a:cubicBezTo>
                  <a:pt x="35213" y="406"/>
                  <a:pt x="35204" y="383"/>
                  <a:pt x="35182" y="383"/>
                </a:cubicBezTo>
                <a:close/>
                <a:moveTo>
                  <a:pt x="23776" y="831"/>
                </a:moveTo>
                <a:cubicBezTo>
                  <a:pt x="23780" y="831"/>
                  <a:pt x="23782" y="833"/>
                  <a:pt x="23778" y="836"/>
                </a:cubicBezTo>
                <a:cubicBezTo>
                  <a:pt x="23778" y="836"/>
                  <a:pt x="23698" y="876"/>
                  <a:pt x="23698" y="876"/>
                </a:cubicBezTo>
                <a:cubicBezTo>
                  <a:pt x="23682" y="860"/>
                  <a:pt x="23757" y="831"/>
                  <a:pt x="23776" y="831"/>
                </a:cubicBezTo>
                <a:close/>
                <a:moveTo>
                  <a:pt x="206784" y="1152"/>
                </a:moveTo>
                <a:cubicBezTo>
                  <a:pt x="206737" y="1190"/>
                  <a:pt x="206690" y="1230"/>
                  <a:pt x="206643" y="1273"/>
                </a:cubicBezTo>
                <a:cubicBezTo>
                  <a:pt x="206623" y="1293"/>
                  <a:pt x="206603" y="1312"/>
                  <a:pt x="206583" y="1312"/>
                </a:cubicBezTo>
                <a:cubicBezTo>
                  <a:pt x="206583" y="1174"/>
                  <a:pt x="206583" y="1174"/>
                  <a:pt x="206682" y="1154"/>
                </a:cubicBezTo>
                <a:lnTo>
                  <a:pt x="206762" y="1154"/>
                </a:lnTo>
                <a:cubicBezTo>
                  <a:pt x="206770" y="1154"/>
                  <a:pt x="206777" y="1153"/>
                  <a:pt x="206784" y="1152"/>
                </a:cubicBezTo>
                <a:close/>
                <a:moveTo>
                  <a:pt x="263500" y="1927"/>
                </a:moveTo>
                <a:cubicBezTo>
                  <a:pt x="263500" y="1927"/>
                  <a:pt x="263499" y="1927"/>
                  <a:pt x="263499" y="1927"/>
                </a:cubicBezTo>
                <a:cubicBezTo>
                  <a:pt x="263475" y="1957"/>
                  <a:pt x="263473" y="1990"/>
                  <a:pt x="263478" y="2025"/>
                </a:cubicBezTo>
                <a:lnTo>
                  <a:pt x="263478" y="2025"/>
                </a:lnTo>
                <a:cubicBezTo>
                  <a:pt x="263494" y="1965"/>
                  <a:pt x="263503" y="1927"/>
                  <a:pt x="263500" y="1927"/>
                </a:cubicBezTo>
                <a:close/>
                <a:moveTo>
                  <a:pt x="18066" y="2125"/>
                </a:moveTo>
                <a:lnTo>
                  <a:pt x="18066" y="2125"/>
                </a:lnTo>
                <a:cubicBezTo>
                  <a:pt x="18065" y="2137"/>
                  <a:pt x="18064" y="2148"/>
                  <a:pt x="18063" y="2159"/>
                </a:cubicBezTo>
                <a:lnTo>
                  <a:pt x="18063" y="2159"/>
                </a:lnTo>
                <a:cubicBezTo>
                  <a:pt x="18065" y="2149"/>
                  <a:pt x="18066" y="2138"/>
                  <a:pt x="18066" y="2125"/>
                </a:cubicBezTo>
                <a:close/>
                <a:moveTo>
                  <a:pt x="67139" y="1998"/>
                </a:moveTo>
                <a:cubicBezTo>
                  <a:pt x="67162" y="1998"/>
                  <a:pt x="67185" y="2001"/>
                  <a:pt x="67208" y="2006"/>
                </a:cubicBezTo>
                <a:cubicBezTo>
                  <a:pt x="67228" y="2125"/>
                  <a:pt x="67070" y="2125"/>
                  <a:pt x="67050" y="2225"/>
                </a:cubicBezTo>
                <a:cubicBezTo>
                  <a:pt x="67014" y="2229"/>
                  <a:pt x="66978" y="2229"/>
                  <a:pt x="66941" y="2229"/>
                </a:cubicBezTo>
                <a:cubicBezTo>
                  <a:pt x="66924" y="2229"/>
                  <a:pt x="66907" y="2229"/>
                  <a:pt x="66890" y="2229"/>
                </a:cubicBezTo>
                <a:lnTo>
                  <a:pt x="66890" y="2229"/>
                </a:lnTo>
                <a:cubicBezTo>
                  <a:pt x="66915" y="2130"/>
                  <a:pt x="66947" y="2035"/>
                  <a:pt x="66990" y="2026"/>
                </a:cubicBezTo>
                <a:cubicBezTo>
                  <a:pt x="67032" y="2012"/>
                  <a:pt x="67084" y="1998"/>
                  <a:pt x="67139" y="1998"/>
                </a:cubicBezTo>
                <a:close/>
                <a:moveTo>
                  <a:pt x="106391" y="2259"/>
                </a:moveTo>
                <a:cubicBezTo>
                  <a:pt x="106393" y="2259"/>
                  <a:pt x="106394" y="2260"/>
                  <a:pt x="106395" y="2264"/>
                </a:cubicBezTo>
                <a:cubicBezTo>
                  <a:pt x="106392" y="2264"/>
                  <a:pt x="106389" y="2264"/>
                  <a:pt x="106387" y="2264"/>
                </a:cubicBezTo>
                <a:lnTo>
                  <a:pt x="106387" y="2264"/>
                </a:lnTo>
                <a:cubicBezTo>
                  <a:pt x="106388" y="2261"/>
                  <a:pt x="106390" y="2259"/>
                  <a:pt x="106391" y="2259"/>
                </a:cubicBezTo>
                <a:close/>
                <a:moveTo>
                  <a:pt x="18063" y="2159"/>
                </a:moveTo>
                <a:cubicBezTo>
                  <a:pt x="18045" y="2237"/>
                  <a:pt x="17959" y="2213"/>
                  <a:pt x="17888" y="2284"/>
                </a:cubicBezTo>
                <a:cubicBezTo>
                  <a:pt x="17908" y="2281"/>
                  <a:pt x="17928" y="2279"/>
                  <a:pt x="17947" y="2279"/>
                </a:cubicBezTo>
                <a:cubicBezTo>
                  <a:pt x="17982" y="2279"/>
                  <a:pt x="18016" y="2284"/>
                  <a:pt x="18049" y="2295"/>
                </a:cubicBezTo>
                <a:lnTo>
                  <a:pt x="18049" y="2295"/>
                </a:lnTo>
                <a:cubicBezTo>
                  <a:pt x="18054" y="2249"/>
                  <a:pt x="18059" y="2203"/>
                  <a:pt x="18063" y="2159"/>
                </a:cubicBezTo>
                <a:close/>
                <a:moveTo>
                  <a:pt x="108652" y="2575"/>
                </a:moveTo>
                <a:lnTo>
                  <a:pt x="108652" y="2575"/>
                </a:lnTo>
                <a:cubicBezTo>
                  <a:pt x="108666" y="2605"/>
                  <a:pt x="108679" y="2623"/>
                  <a:pt x="108690" y="2623"/>
                </a:cubicBezTo>
                <a:cubicBezTo>
                  <a:pt x="108692" y="2623"/>
                  <a:pt x="108694" y="2623"/>
                  <a:pt x="108696" y="2621"/>
                </a:cubicBezTo>
                <a:cubicBezTo>
                  <a:pt x="108717" y="2589"/>
                  <a:pt x="108692" y="2580"/>
                  <a:pt x="108652" y="2575"/>
                </a:cubicBezTo>
                <a:close/>
                <a:moveTo>
                  <a:pt x="113360" y="2952"/>
                </a:moveTo>
                <a:cubicBezTo>
                  <a:pt x="113359" y="2952"/>
                  <a:pt x="113358" y="2954"/>
                  <a:pt x="113356" y="2958"/>
                </a:cubicBezTo>
                <a:cubicBezTo>
                  <a:pt x="113356" y="2983"/>
                  <a:pt x="113359" y="2998"/>
                  <a:pt x="113366" y="3006"/>
                </a:cubicBezTo>
                <a:lnTo>
                  <a:pt x="113366" y="3006"/>
                </a:lnTo>
                <a:cubicBezTo>
                  <a:pt x="113365" y="2975"/>
                  <a:pt x="113364" y="2952"/>
                  <a:pt x="113360" y="2952"/>
                </a:cubicBezTo>
                <a:close/>
                <a:moveTo>
                  <a:pt x="56440" y="2837"/>
                </a:moveTo>
                <a:cubicBezTo>
                  <a:pt x="56435" y="2837"/>
                  <a:pt x="56431" y="2838"/>
                  <a:pt x="56425" y="2840"/>
                </a:cubicBezTo>
                <a:lnTo>
                  <a:pt x="56425" y="2840"/>
                </a:lnTo>
                <a:cubicBezTo>
                  <a:pt x="56474" y="2894"/>
                  <a:pt x="56495" y="2960"/>
                  <a:pt x="56480" y="3038"/>
                </a:cubicBezTo>
                <a:cubicBezTo>
                  <a:pt x="56480" y="3049"/>
                  <a:pt x="56480" y="3054"/>
                  <a:pt x="56481" y="3054"/>
                </a:cubicBezTo>
                <a:cubicBezTo>
                  <a:pt x="56486" y="3054"/>
                  <a:pt x="56500" y="2837"/>
                  <a:pt x="56440" y="2837"/>
                </a:cubicBezTo>
                <a:close/>
                <a:moveTo>
                  <a:pt x="113546" y="3037"/>
                </a:moveTo>
                <a:lnTo>
                  <a:pt x="113546" y="3037"/>
                </a:lnTo>
                <a:cubicBezTo>
                  <a:pt x="113596" y="3048"/>
                  <a:pt x="113646" y="3061"/>
                  <a:pt x="113693" y="3061"/>
                </a:cubicBezTo>
                <a:cubicBezTo>
                  <a:pt x="113693" y="3061"/>
                  <a:pt x="113694" y="3061"/>
                  <a:pt x="113695" y="3061"/>
                </a:cubicBezTo>
                <a:lnTo>
                  <a:pt x="113695" y="3061"/>
                </a:lnTo>
                <a:cubicBezTo>
                  <a:pt x="113704" y="3057"/>
                  <a:pt x="113713" y="3053"/>
                  <a:pt x="113722" y="3048"/>
                </a:cubicBezTo>
                <a:lnTo>
                  <a:pt x="113722" y="3048"/>
                </a:lnTo>
                <a:cubicBezTo>
                  <a:pt x="113724" y="3051"/>
                  <a:pt x="113725" y="3055"/>
                  <a:pt x="113727" y="3058"/>
                </a:cubicBezTo>
                <a:lnTo>
                  <a:pt x="113727" y="3058"/>
                </a:lnTo>
                <a:cubicBezTo>
                  <a:pt x="113717" y="3060"/>
                  <a:pt x="113706" y="3061"/>
                  <a:pt x="113695" y="3061"/>
                </a:cubicBezTo>
                <a:lnTo>
                  <a:pt x="113695" y="3061"/>
                </a:lnTo>
                <a:cubicBezTo>
                  <a:pt x="113633" y="3087"/>
                  <a:pt x="113568" y="3099"/>
                  <a:pt x="113501" y="3106"/>
                </a:cubicBezTo>
                <a:lnTo>
                  <a:pt x="113501" y="3106"/>
                </a:lnTo>
                <a:cubicBezTo>
                  <a:pt x="113521" y="3087"/>
                  <a:pt x="113536" y="3063"/>
                  <a:pt x="113546" y="3037"/>
                </a:cubicBezTo>
                <a:close/>
                <a:moveTo>
                  <a:pt x="114280" y="2744"/>
                </a:moveTo>
                <a:lnTo>
                  <a:pt x="114280" y="2744"/>
                </a:lnTo>
                <a:cubicBezTo>
                  <a:pt x="114267" y="2870"/>
                  <a:pt x="114238" y="3137"/>
                  <a:pt x="114209" y="3137"/>
                </a:cubicBezTo>
                <a:cubicBezTo>
                  <a:pt x="114187" y="3137"/>
                  <a:pt x="114158" y="2983"/>
                  <a:pt x="114131" y="2856"/>
                </a:cubicBezTo>
                <a:lnTo>
                  <a:pt x="114131" y="2856"/>
                </a:lnTo>
                <a:cubicBezTo>
                  <a:pt x="114170" y="2816"/>
                  <a:pt x="114216" y="2782"/>
                  <a:pt x="114268" y="2760"/>
                </a:cubicBezTo>
                <a:cubicBezTo>
                  <a:pt x="114274" y="2755"/>
                  <a:pt x="114278" y="2749"/>
                  <a:pt x="114280" y="2744"/>
                </a:cubicBezTo>
                <a:close/>
                <a:moveTo>
                  <a:pt x="25860" y="1"/>
                </a:moveTo>
                <a:cubicBezTo>
                  <a:pt x="25854" y="1"/>
                  <a:pt x="25847" y="2"/>
                  <a:pt x="25840" y="4"/>
                </a:cubicBezTo>
                <a:cubicBezTo>
                  <a:pt x="25721" y="43"/>
                  <a:pt x="25582" y="63"/>
                  <a:pt x="25444" y="83"/>
                </a:cubicBezTo>
                <a:cubicBezTo>
                  <a:pt x="25424" y="83"/>
                  <a:pt x="25384" y="122"/>
                  <a:pt x="25364" y="142"/>
                </a:cubicBezTo>
                <a:lnTo>
                  <a:pt x="24809" y="142"/>
                </a:lnTo>
                <a:cubicBezTo>
                  <a:pt x="24789" y="142"/>
                  <a:pt x="24769" y="162"/>
                  <a:pt x="24750" y="182"/>
                </a:cubicBezTo>
                <a:cubicBezTo>
                  <a:pt x="24670" y="288"/>
                  <a:pt x="24556" y="288"/>
                  <a:pt x="24441" y="288"/>
                </a:cubicBezTo>
                <a:cubicBezTo>
                  <a:pt x="24384" y="288"/>
                  <a:pt x="24326" y="288"/>
                  <a:pt x="24274" y="301"/>
                </a:cubicBezTo>
                <a:cubicBezTo>
                  <a:pt x="24174" y="341"/>
                  <a:pt x="24055" y="341"/>
                  <a:pt x="23996" y="460"/>
                </a:cubicBezTo>
                <a:cubicBezTo>
                  <a:pt x="23989" y="456"/>
                  <a:pt x="23981" y="454"/>
                  <a:pt x="23974" y="454"/>
                </a:cubicBezTo>
                <a:cubicBezTo>
                  <a:pt x="23943" y="454"/>
                  <a:pt x="23917" y="487"/>
                  <a:pt x="23917" y="519"/>
                </a:cubicBezTo>
                <a:cubicBezTo>
                  <a:pt x="23881" y="509"/>
                  <a:pt x="23845" y="504"/>
                  <a:pt x="23810" y="504"/>
                </a:cubicBezTo>
                <a:cubicBezTo>
                  <a:pt x="23710" y="504"/>
                  <a:pt x="23618" y="545"/>
                  <a:pt x="23560" y="618"/>
                </a:cubicBezTo>
                <a:lnTo>
                  <a:pt x="23381" y="618"/>
                </a:lnTo>
                <a:cubicBezTo>
                  <a:pt x="23262" y="658"/>
                  <a:pt x="23143" y="698"/>
                  <a:pt x="23004" y="757"/>
                </a:cubicBezTo>
                <a:cubicBezTo>
                  <a:pt x="22866" y="797"/>
                  <a:pt x="22885" y="817"/>
                  <a:pt x="22905" y="975"/>
                </a:cubicBezTo>
                <a:lnTo>
                  <a:pt x="22905" y="1114"/>
                </a:lnTo>
                <a:cubicBezTo>
                  <a:pt x="22888" y="1105"/>
                  <a:pt x="22873" y="1102"/>
                  <a:pt x="22861" y="1102"/>
                </a:cubicBezTo>
                <a:cubicBezTo>
                  <a:pt x="22789" y="1102"/>
                  <a:pt x="22774" y="1215"/>
                  <a:pt x="22702" y="1215"/>
                </a:cubicBezTo>
                <a:cubicBezTo>
                  <a:pt x="22697" y="1215"/>
                  <a:pt x="22692" y="1214"/>
                  <a:pt x="22687" y="1213"/>
                </a:cubicBezTo>
                <a:cubicBezTo>
                  <a:pt x="22608" y="1193"/>
                  <a:pt x="22628" y="1134"/>
                  <a:pt x="22628" y="1094"/>
                </a:cubicBezTo>
                <a:cubicBezTo>
                  <a:pt x="22628" y="1074"/>
                  <a:pt x="22628" y="1055"/>
                  <a:pt x="22628" y="1035"/>
                </a:cubicBezTo>
                <a:cubicBezTo>
                  <a:pt x="22588" y="856"/>
                  <a:pt x="22588" y="856"/>
                  <a:pt x="22409" y="836"/>
                </a:cubicBezTo>
                <a:cubicBezTo>
                  <a:pt x="22385" y="812"/>
                  <a:pt x="22364" y="802"/>
                  <a:pt x="22345" y="802"/>
                </a:cubicBezTo>
                <a:cubicBezTo>
                  <a:pt x="22304" y="802"/>
                  <a:pt x="22272" y="849"/>
                  <a:pt x="22231" y="876"/>
                </a:cubicBezTo>
                <a:cubicBezTo>
                  <a:pt x="22191" y="916"/>
                  <a:pt x="22231" y="936"/>
                  <a:pt x="22271" y="936"/>
                </a:cubicBezTo>
                <a:cubicBezTo>
                  <a:pt x="22310" y="916"/>
                  <a:pt x="22370" y="916"/>
                  <a:pt x="22409" y="916"/>
                </a:cubicBezTo>
                <a:cubicBezTo>
                  <a:pt x="22469" y="936"/>
                  <a:pt x="22469" y="975"/>
                  <a:pt x="22409" y="1015"/>
                </a:cubicBezTo>
                <a:cubicBezTo>
                  <a:pt x="22396" y="1028"/>
                  <a:pt x="22385" y="1033"/>
                  <a:pt x="22375" y="1033"/>
                </a:cubicBezTo>
                <a:cubicBezTo>
                  <a:pt x="22354" y="1033"/>
                  <a:pt x="22337" y="1015"/>
                  <a:pt x="22310" y="1015"/>
                </a:cubicBezTo>
                <a:cubicBezTo>
                  <a:pt x="22238" y="1006"/>
                  <a:pt x="22181" y="1000"/>
                  <a:pt x="22136" y="1000"/>
                </a:cubicBezTo>
                <a:cubicBezTo>
                  <a:pt x="21987" y="1000"/>
                  <a:pt x="21982" y="1068"/>
                  <a:pt x="22013" y="1312"/>
                </a:cubicBezTo>
                <a:cubicBezTo>
                  <a:pt x="22013" y="1352"/>
                  <a:pt x="22013" y="1372"/>
                  <a:pt x="22033" y="1392"/>
                </a:cubicBezTo>
                <a:cubicBezTo>
                  <a:pt x="21961" y="1427"/>
                  <a:pt x="21986" y="1576"/>
                  <a:pt x="21876" y="1576"/>
                </a:cubicBezTo>
                <a:cubicBezTo>
                  <a:pt x="21864" y="1576"/>
                  <a:pt x="21850" y="1574"/>
                  <a:pt x="21834" y="1570"/>
                </a:cubicBezTo>
                <a:lnTo>
                  <a:pt x="21814" y="1570"/>
                </a:lnTo>
                <a:cubicBezTo>
                  <a:pt x="21775" y="1649"/>
                  <a:pt x="21834" y="1768"/>
                  <a:pt x="21715" y="1828"/>
                </a:cubicBezTo>
                <a:cubicBezTo>
                  <a:pt x="21703" y="1833"/>
                  <a:pt x="21692" y="1835"/>
                  <a:pt x="21681" y="1835"/>
                </a:cubicBezTo>
                <a:cubicBezTo>
                  <a:pt x="21616" y="1835"/>
                  <a:pt x="21590" y="1747"/>
                  <a:pt x="21532" y="1747"/>
                </a:cubicBezTo>
                <a:cubicBezTo>
                  <a:pt x="21527" y="1747"/>
                  <a:pt x="21522" y="1747"/>
                  <a:pt x="21517" y="1749"/>
                </a:cubicBezTo>
                <a:cubicBezTo>
                  <a:pt x="21200" y="1749"/>
                  <a:pt x="20882" y="1768"/>
                  <a:pt x="20565" y="1808"/>
                </a:cubicBezTo>
                <a:cubicBezTo>
                  <a:pt x="20486" y="1808"/>
                  <a:pt x="20446" y="1868"/>
                  <a:pt x="20406" y="1927"/>
                </a:cubicBezTo>
                <a:cubicBezTo>
                  <a:pt x="20327" y="1927"/>
                  <a:pt x="20228" y="1987"/>
                  <a:pt x="20188" y="2086"/>
                </a:cubicBezTo>
                <a:cubicBezTo>
                  <a:pt x="20030" y="1927"/>
                  <a:pt x="19831" y="1967"/>
                  <a:pt x="19633" y="1927"/>
                </a:cubicBezTo>
                <a:cubicBezTo>
                  <a:pt x="19554" y="1927"/>
                  <a:pt x="19474" y="1987"/>
                  <a:pt x="19435" y="2086"/>
                </a:cubicBezTo>
                <a:cubicBezTo>
                  <a:pt x="19431" y="2085"/>
                  <a:pt x="19427" y="2085"/>
                  <a:pt x="19424" y="2085"/>
                </a:cubicBezTo>
                <a:cubicBezTo>
                  <a:pt x="19170" y="2085"/>
                  <a:pt x="18935" y="2741"/>
                  <a:pt x="18681" y="2800"/>
                </a:cubicBezTo>
                <a:cubicBezTo>
                  <a:pt x="18671" y="2805"/>
                  <a:pt x="18660" y="2807"/>
                  <a:pt x="18649" y="2807"/>
                </a:cubicBezTo>
                <a:cubicBezTo>
                  <a:pt x="18614" y="2807"/>
                  <a:pt x="18577" y="2785"/>
                  <a:pt x="18562" y="2740"/>
                </a:cubicBezTo>
                <a:cubicBezTo>
                  <a:pt x="18503" y="2582"/>
                  <a:pt x="18304" y="2522"/>
                  <a:pt x="18205" y="2403"/>
                </a:cubicBezTo>
                <a:cubicBezTo>
                  <a:pt x="18163" y="2350"/>
                  <a:pt x="18108" y="2314"/>
                  <a:pt x="18049" y="2295"/>
                </a:cubicBezTo>
                <a:lnTo>
                  <a:pt x="18049" y="2295"/>
                </a:lnTo>
                <a:cubicBezTo>
                  <a:pt x="18032" y="2444"/>
                  <a:pt x="18010" y="2597"/>
                  <a:pt x="17967" y="2740"/>
                </a:cubicBezTo>
                <a:cubicBezTo>
                  <a:pt x="17967" y="2720"/>
                  <a:pt x="17967" y="2661"/>
                  <a:pt x="17947" y="2661"/>
                </a:cubicBezTo>
                <a:cubicBezTo>
                  <a:pt x="17942" y="2655"/>
                  <a:pt x="17934" y="2653"/>
                  <a:pt x="17926" y="2653"/>
                </a:cubicBezTo>
                <a:cubicBezTo>
                  <a:pt x="17906" y="2653"/>
                  <a:pt x="17882" y="2667"/>
                  <a:pt x="17868" y="2681"/>
                </a:cubicBezTo>
                <a:cubicBezTo>
                  <a:pt x="17828" y="2701"/>
                  <a:pt x="17828" y="2760"/>
                  <a:pt x="17828" y="2800"/>
                </a:cubicBezTo>
                <a:cubicBezTo>
                  <a:pt x="17802" y="2780"/>
                  <a:pt x="17776" y="2773"/>
                  <a:pt x="17750" y="2773"/>
                </a:cubicBezTo>
                <a:cubicBezTo>
                  <a:pt x="17698" y="2773"/>
                  <a:pt x="17650" y="2800"/>
                  <a:pt x="17610" y="2800"/>
                </a:cubicBezTo>
                <a:cubicBezTo>
                  <a:pt x="17590" y="2797"/>
                  <a:pt x="17570" y="2796"/>
                  <a:pt x="17551" y="2796"/>
                </a:cubicBezTo>
                <a:cubicBezTo>
                  <a:pt x="17417" y="2796"/>
                  <a:pt x="17300" y="2854"/>
                  <a:pt x="17214" y="2958"/>
                </a:cubicBezTo>
                <a:cubicBezTo>
                  <a:pt x="17182" y="2974"/>
                  <a:pt x="17136" y="3003"/>
                  <a:pt x="17099" y="3003"/>
                </a:cubicBezTo>
                <a:cubicBezTo>
                  <a:pt x="17091" y="3003"/>
                  <a:pt x="17082" y="3002"/>
                  <a:pt x="17075" y="2998"/>
                </a:cubicBezTo>
                <a:cubicBezTo>
                  <a:pt x="17046" y="2986"/>
                  <a:pt x="17020" y="2982"/>
                  <a:pt x="16996" y="2982"/>
                </a:cubicBezTo>
                <a:cubicBezTo>
                  <a:pt x="16939" y="2982"/>
                  <a:pt x="16893" y="3010"/>
                  <a:pt x="16837" y="3038"/>
                </a:cubicBezTo>
                <a:cubicBezTo>
                  <a:pt x="16700" y="3038"/>
                  <a:pt x="16563" y="2323"/>
                  <a:pt x="16426" y="2323"/>
                </a:cubicBezTo>
                <a:cubicBezTo>
                  <a:pt x="16424" y="2323"/>
                  <a:pt x="16422" y="2323"/>
                  <a:pt x="16420" y="2324"/>
                </a:cubicBezTo>
                <a:cubicBezTo>
                  <a:pt x="16343" y="2324"/>
                  <a:pt x="16341" y="2980"/>
                  <a:pt x="16305" y="2980"/>
                </a:cubicBezTo>
                <a:cubicBezTo>
                  <a:pt x="16304" y="2980"/>
                  <a:pt x="16302" y="2979"/>
                  <a:pt x="16301" y="2978"/>
                </a:cubicBezTo>
                <a:cubicBezTo>
                  <a:pt x="16226" y="2865"/>
                  <a:pt x="16186" y="2280"/>
                  <a:pt x="16165" y="2280"/>
                </a:cubicBezTo>
                <a:cubicBezTo>
                  <a:pt x="16164" y="2280"/>
                  <a:pt x="16163" y="2281"/>
                  <a:pt x="16163" y="2284"/>
                </a:cubicBezTo>
                <a:cubicBezTo>
                  <a:pt x="16161" y="2283"/>
                  <a:pt x="16159" y="2283"/>
                  <a:pt x="16158" y="2283"/>
                </a:cubicBezTo>
                <a:cubicBezTo>
                  <a:pt x="16102" y="2283"/>
                  <a:pt x="16046" y="2940"/>
                  <a:pt x="16007" y="2940"/>
                </a:cubicBezTo>
                <a:cubicBezTo>
                  <a:pt x="16006" y="2940"/>
                  <a:pt x="16005" y="2940"/>
                  <a:pt x="16004" y="2939"/>
                </a:cubicBezTo>
                <a:cubicBezTo>
                  <a:pt x="15967" y="2926"/>
                  <a:pt x="15922" y="2898"/>
                  <a:pt x="15874" y="2898"/>
                </a:cubicBezTo>
                <a:cubicBezTo>
                  <a:pt x="15846" y="2898"/>
                  <a:pt x="15816" y="2909"/>
                  <a:pt x="15786" y="2939"/>
                </a:cubicBezTo>
                <a:cubicBezTo>
                  <a:pt x="15682" y="2835"/>
                  <a:pt x="15654" y="2626"/>
                  <a:pt x="15543" y="2626"/>
                </a:cubicBezTo>
                <a:cubicBezTo>
                  <a:pt x="15527" y="2626"/>
                  <a:pt x="15509" y="2631"/>
                  <a:pt x="15488" y="2641"/>
                </a:cubicBezTo>
                <a:cubicBezTo>
                  <a:pt x="15429" y="2601"/>
                  <a:pt x="15409" y="2582"/>
                  <a:pt x="15349" y="2562"/>
                </a:cubicBezTo>
                <a:lnTo>
                  <a:pt x="14933" y="2562"/>
                </a:lnTo>
                <a:cubicBezTo>
                  <a:pt x="14904" y="2533"/>
                  <a:pt x="14864" y="2514"/>
                  <a:pt x="14822" y="2514"/>
                </a:cubicBezTo>
                <a:cubicBezTo>
                  <a:pt x="14806" y="2514"/>
                  <a:pt x="14790" y="2517"/>
                  <a:pt x="14774" y="2522"/>
                </a:cubicBezTo>
                <a:cubicBezTo>
                  <a:pt x="14695" y="2542"/>
                  <a:pt x="14616" y="2562"/>
                  <a:pt x="14556" y="2562"/>
                </a:cubicBezTo>
                <a:cubicBezTo>
                  <a:pt x="14483" y="2617"/>
                  <a:pt x="14443" y="2723"/>
                  <a:pt x="14344" y="2723"/>
                </a:cubicBezTo>
                <a:cubicBezTo>
                  <a:pt x="14336" y="2723"/>
                  <a:pt x="14327" y="2722"/>
                  <a:pt x="14318" y="2720"/>
                </a:cubicBezTo>
                <a:cubicBezTo>
                  <a:pt x="14202" y="2720"/>
                  <a:pt x="14028" y="2283"/>
                  <a:pt x="13872" y="2283"/>
                </a:cubicBezTo>
                <a:cubicBezTo>
                  <a:pt x="13869" y="2283"/>
                  <a:pt x="13865" y="2284"/>
                  <a:pt x="13862" y="2284"/>
                </a:cubicBezTo>
                <a:cubicBezTo>
                  <a:pt x="13862" y="2250"/>
                  <a:pt x="13862" y="2201"/>
                  <a:pt x="13837" y="2201"/>
                </a:cubicBezTo>
                <a:cubicBezTo>
                  <a:pt x="13833" y="2201"/>
                  <a:pt x="13828" y="2202"/>
                  <a:pt x="13822" y="2205"/>
                </a:cubicBezTo>
                <a:cubicBezTo>
                  <a:pt x="13723" y="2205"/>
                  <a:pt x="13644" y="2185"/>
                  <a:pt x="13565" y="2145"/>
                </a:cubicBezTo>
                <a:lnTo>
                  <a:pt x="13485" y="2145"/>
                </a:lnTo>
                <a:cubicBezTo>
                  <a:pt x="13476" y="2136"/>
                  <a:pt x="13468" y="2132"/>
                  <a:pt x="13461" y="2132"/>
                </a:cubicBezTo>
                <a:cubicBezTo>
                  <a:pt x="13385" y="2132"/>
                  <a:pt x="13375" y="2551"/>
                  <a:pt x="13267" y="2641"/>
                </a:cubicBezTo>
                <a:lnTo>
                  <a:pt x="13208" y="2641"/>
                </a:lnTo>
                <a:cubicBezTo>
                  <a:pt x="13141" y="2508"/>
                  <a:pt x="13130" y="2320"/>
                  <a:pt x="13024" y="2320"/>
                </a:cubicBezTo>
                <a:cubicBezTo>
                  <a:pt x="13003" y="2320"/>
                  <a:pt x="12979" y="2327"/>
                  <a:pt x="12950" y="2344"/>
                </a:cubicBezTo>
                <a:cubicBezTo>
                  <a:pt x="12895" y="2289"/>
                  <a:pt x="12840" y="2205"/>
                  <a:pt x="12765" y="2205"/>
                </a:cubicBezTo>
                <a:cubicBezTo>
                  <a:pt x="12732" y="2205"/>
                  <a:pt x="12695" y="2222"/>
                  <a:pt x="12652" y="2264"/>
                </a:cubicBezTo>
                <a:cubicBezTo>
                  <a:pt x="12640" y="2283"/>
                  <a:pt x="12627" y="2290"/>
                  <a:pt x="12615" y="2290"/>
                </a:cubicBezTo>
                <a:cubicBezTo>
                  <a:pt x="12588" y="2290"/>
                  <a:pt x="12561" y="2258"/>
                  <a:pt x="12533" y="2244"/>
                </a:cubicBezTo>
                <a:cubicBezTo>
                  <a:pt x="12515" y="2229"/>
                  <a:pt x="12496" y="2222"/>
                  <a:pt x="12477" y="2222"/>
                </a:cubicBezTo>
                <a:cubicBezTo>
                  <a:pt x="12377" y="2222"/>
                  <a:pt x="12277" y="2416"/>
                  <a:pt x="12176" y="2482"/>
                </a:cubicBezTo>
                <a:lnTo>
                  <a:pt x="12057" y="2482"/>
                </a:lnTo>
                <a:cubicBezTo>
                  <a:pt x="12045" y="2475"/>
                  <a:pt x="12032" y="2471"/>
                  <a:pt x="12019" y="2471"/>
                </a:cubicBezTo>
                <a:cubicBezTo>
                  <a:pt x="11929" y="2471"/>
                  <a:pt x="11829" y="2629"/>
                  <a:pt x="11760" y="2681"/>
                </a:cubicBezTo>
                <a:cubicBezTo>
                  <a:pt x="11740" y="2693"/>
                  <a:pt x="11717" y="2697"/>
                  <a:pt x="11693" y="2697"/>
                </a:cubicBezTo>
                <a:cubicBezTo>
                  <a:pt x="11651" y="2697"/>
                  <a:pt x="11604" y="2685"/>
                  <a:pt x="11560" y="2685"/>
                </a:cubicBezTo>
                <a:cubicBezTo>
                  <a:pt x="11507" y="2685"/>
                  <a:pt x="11457" y="2702"/>
                  <a:pt x="11423" y="2780"/>
                </a:cubicBezTo>
                <a:cubicBezTo>
                  <a:pt x="11324" y="2760"/>
                  <a:pt x="11244" y="2740"/>
                  <a:pt x="11165" y="2681"/>
                </a:cubicBezTo>
                <a:cubicBezTo>
                  <a:pt x="11086" y="2621"/>
                  <a:pt x="11046" y="2423"/>
                  <a:pt x="10987" y="2383"/>
                </a:cubicBezTo>
                <a:cubicBezTo>
                  <a:pt x="10943" y="2361"/>
                  <a:pt x="10902" y="2352"/>
                  <a:pt x="10863" y="2352"/>
                </a:cubicBezTo>
                <a:cubicBezTo>
                  <a:pt x="10725" y="2352"/>
                  <a:pt x="10610" y="2469"/>
                  <a:pt x="10471" y="2562"/>
                </a:cubicBezTo>
                <a:cubicBezTo>
                  <a:pt x="10462" y="2571"/>
                  <a:pt x="10449" y="2575"/>
                  <a:pt x="10435" y="2575"/>
                </a:cubicBezTo>
                <a:cubicBezTo>
                  <a:pt x="10388" y="2575"/>
                  <a:pt x="10323" y="2533"/>
                  <a:pt x="10292" y="2502"/>
                </a:cubicBezTo>
                <a:cubicBezTo>
                  <a:pt x="10253" y="2449"/>
                  <a:pt x="10196" y="2441"/>
                  <a:pt x="10138" y="2441"/>
                </a:cubicBezTo>
                <a:cubicBezTo>
                  <a:pt x="10110" y="2441"/>
                  <a:pt x="10081" y="2443"/>
                  <a:pt x="10054" y="2443"/>
                </a:cubicBezTo>
                <a:cubicBezTo>
                  <a:pt x="9916" y="2403"/>
                  <a:pt x="9797" y="2383"/>
                  <a:pt x="9658" y="2363"/>
                </a:cubicBezTo>
                <a:cubicBezTo>
                  <a:pt x="9598" y="2363"/>
                  <a:pt x="9559" y="2403"/>
                  <a:pt x="9519" y="2423"/>
                </a:cubicBezTo>
                <a:cubicBezTo>
                  <a:pt x="9385" y="2404"/>
                  <a:pt x="9325" y="1826"/>
                  <a:pt x="9159" y="1826"/>
                </a:cubicBezTo>
                <a:cubicBezTo>
                  <a:pt x="9153" y="1826"/>
                  <a:pt x="9148" y="1827"/>
                  <a:pt x="9142" y="1828"/>
                </a:cubicBezTo>
                <a:cubicBezTo>
                  <a:pt x="9116" y="1828"/>
                  <a:pt x="9098" y="1819"/>
                  <a:pt x="9078" y="1819"/>
                </a:cubicBezTo>
                <a:cubicBezTo>
                  <a:pt x="9067" y="1819"/>
                  <a:pt x="9056" y="1821"/>
                  <a:pt x="9043" y="1828"/>
                </a:cubicBezTo>
                <a:cubicBezTo>
                  <a:pt x="9029" y="1842"/>
                  <a:pt x="9015" y="1856"/>
                  <a:pt x="9001" y="1856"/>
                </a:cubicBezTo>
                <a:cubicBezTo>
                  <a:pt x="8995" y="1856"/>
                  <a:pt x="8989" y="1854"/>
                  <a:pt x="8984" y="1848"/>
                </a:cubicBezTo>
                <a:cubicBezTo>
                  <a:pt x="8957" y="1848"/>
                  <a:pt x="8922" y="1839"/>
                  <a:pt x="8895" y="1839"/>
                </a:cubicBezTo>
                <a:cubicBezTo>
                  <a:pt x="8882" y="1839"/>
                  <a:pt x="8871" y="1841"/>
                  <a:pt x="8865" y="1848"/>
                </a:cubicBezTo>
                <a:cubicBezTo>
                  <a:pt x="8765" y="1927"/>
                  <a:pt x="8726" y="2006"/>
                  <a:pt x="8607" y="2026"/>
                </a:cubicBezTo>
                <a:cubicBezTo>
                  <a:pt x="8567" y="2026"/>
                  <a:pt x="8587" y="2086"/>
                  <a:pt x="8567" y="2106"/>
                </a:cubicBezTo>
                <a:cubicBezTo>
                  <a:pt x="8514" y="2211"/>
                  <a:pt x="8446" y="2456"/>
                  <a:pt x="8390" y="2456"/>
                </a:cubicBezTo>
                <a:cubicBezTo>
                  <a:pt x="8383" y="2456"/>
                  <a:pt x="8376" y="2452"/>
                  <a:pt x="8369" y="2443"/>
                </a:cubicBezTo>
                <a:cubicBezTo>
                  <a:pt x="8291" y="2332"/>
                  <a:pt x="8207" y="2295"/>
                  <a:pt x="8117" y="2295"/>
                </a:cubicBezTo>
                <a:cubicBezTo>
                  <a:pt x="8046" y="2295"/>
                  <a:pt x="7971" y="2317"/>
                  <a:pt x="7893" y="2344"/>
                </a:cubicBezTo>
                <a:lnTo>
                  <a:pt x="7853" y="2344"/>
                </a:lnTo>
                <a:cubicBezTo>
                  <a:pt x="7783" y="2273"/>
                  <a:pt x="7713" y="2203"/>
                  <a:pt x="7622" y="2203"/>
                </a:cubicBezTo>
                <a:cubicBezTo>
                  <a:pt x="7584" y="2203"/>
                  <a:pt x="7543" y="2215"/>
                  <a:pt x="7496" y="2244"/>
                </a:cubicBezTo>
                <a:cubicBezTo>
                  <a:pt x="7439" y="2280"/>
                  <a:pt x="7390" y="2290"/>
                  <a:pt x="7343" y="2290"/>
                </a:cubicBezTo>
                <a:cubicBezTo>
                  <a:pt x="7285" y="2290"/>
                  <a:pt x="7231" y="2274"/>
                  <a:pt x="7173" y="2274"/>
                </a:cubicBezTo>
                <a:cubicBezTo>
                  <a:pt x="7149" y="2274"/>
                  <a:pt x="7125" y="2277"/>
                  <a:pt x="7100" y="2284"/>
                </a:cubicBezTo>
                <a:cubicBezTo>
                  <a:pt x="7021" y="2240"/>
                  <a:pt x="6977" y="2216"/>
                  <a:pt x="6945" y="2216"/>
                </a:cubicBezTo>
                <a:cubicBezTo>
                  <a:pt x="6906" y="2216"/>
                  <a:pt x="6886" y="2255"/>
                  <a:pt x="6842" y="2344"/>
                </a:cubicBezTo>
                <a:lnTo>
                  <a:pt x="6663" y="2423"/>
                </a:lnTo>
                <a:cubicBezTo>
                  <a:pt x="6630" y="2431"/>
                  <a:pt x="6598" y="2436"/>
                  <a:pt x="6565" y="2436"/>
                </a:cubicBezTo>
                <a:cubicBezTo>
                  <a:pt x="6518" y="2436"/>
                  <a:pt x="6472" y="2426"/>
                  <a:pt x="6425" y="2403"/>
                </a:cubicBezTo>
                <a:cubicBezTo>
                  <a:pt x="6349" y="2370"/>
                  <a:pt x="6273" y="2338"/>
                  <a:pt x="6197" y="2338"/>
                </a:cubicBezTo>
                <a:cubicBezTo>
                  <a:pt x="6134" y="2338"/>
                  <a:pt x="6072" y="2360"/>
                  <a:pt x="6009" y="2423"/>
                </a:cubicBezTo>
                <a:cubicBezTo>
                  <a:pt x="6005" y="2426"/>
                  <a:pt x="6000" y="2428"/>
                  <a:pt x="5996" y="2428"/>
                </a:cubicBezTo>
                <a:cubicBezTo>
                  <a:pt x="5919" y="2428"/>
                  <a:pt x="5826" y="1966"/>
                  <a:pt x="5751" y="1947"/>
                </a:cubicBezTo>
                <a:cubicBezTo>
                  <a:pt x="5672" y="1907"/>
                  <a:pt x="5612" y="1887"/>
                  <a:pt x="5533" y="1868"/>
                </a:cubicBezTo>
                <a:cubicBezTo>
                  <a:pt x="5520" y="1866"/>
                  <a:pt x="5509" y="1865"/>
                  <a:pt x="5500" y="1865"/>
                </a:cubicBezTo>
                <a:cubicBezTo>
                  <a:pt x="5418" y="1865"/>
                  <a:pt x="5434" y="1936"/>
                  <a:pt x="5434" y="2006"/>
                </a:cubicBezTo>
                <a:cubicBezTo>
                  <a:pt x="5354" y="2006"/>
                  <a:pt x="5275" y="2006"/>
                  <a:pt x="5216" y="1987"/>
                </a:cubicBezTo>
                <a:cubicBezTo>
                  <a:pt x="5198" y="1981"/>
                  <a:pt x="5181" y="1978"/>
                  <a:pt x="5163" y="1978"/>
                </a:cubicBezTo>
                <a:cubicBezTo>
                  <a:pt x="5121" y="1978"/>
                  <a:pt x="5079" y="1992"/>
                  <a:pt x="5037" y="2006"/>
                </a:cubicBezTo>
                <a:lnTo>
                  <a:pt x="4978" y="2006"/>
                </a:lnTo>
                <a:cubicBezTo>
                  <a:pt x="4903" y="2006"/>
                  <a:pt x="4807" y="1973"/>
                  <a:pt x="4746" y="1973"/>
                </a:cubicBezTo>
                <a:cubicBezTo>
                  <a:pt x="4726" y="1973"/>
                  <a:pt x="4710" y="1977"/>
                  <a:pt x="4700" y="1987"/>
                </a:cubicBezTo>
                <a:cubicBezTo>
                  <a:pt x="4685" y="2002"/>
                  <a:pt x="4668" y="2008"/>
                  <a:pt x="4651" y="2008"/>
                </a:cubicBezTo>
                <a:cubicBezTo>
                  <a:pt x="4576" y="2008"/>
                  <a:pt x="4487" y="1886"/>
                  <a:pt x="4412" y="1886"/>
                </a:cubicBezTo>
                <a:cubicBezTo>
                  <a:pt x="4395" y="1886"/>
                  <a:pt x="4378" y="1892"/>
                  <a:pt x="4363" y="1907"/>
                </a:cubicBezTo>
                <a:cubicBezTo>
                  <a:pt x="4303" y="1947"/>
                  <a:pt x="4244" y="1987"/>
                  <a:pt x="4165" y="2026"/>
                </a:cubicBezTo>
                <a:cubicBezTo>
                  <a:pt x="4162" y="2028"/>
                  <a:pt x="4159" y="2029"/>
                  <a:pt x="4157" y="2029"/>
                </a:cubicBezTo>
                <a:cubicBezTo>
                  <a:pt x="4137" y="2029"/>
                  <a:pt x="4126" y="1976"/>
                  <a:pt x="4123" y="1911"/>
                </a:cubicBezTo>
                <a:lnTo>
                  <a:pt x="4123" y="1911"/>
                </a:lnTo>
                <a:cubicBezTo>
                  <a:pt x="4134" y="1912"/>
                  <a:pt x="4146" y="1912"/>
                  <a:pt x="4157" y="1912"/>
                </a:cubicBezTo>
                <a:cubicBezTo>
                  <a:pt x="4224" y="1912"/>
                  <a:pt x="4293" y="1897"/>
                  <a:pt x="4363" y="1868"/>
                </a:cubicBezTo>
                <a:cubicBezTo>
                  <a:pt x="4383" y="1828"/>
                  <a:pt x="4383" y="1768"/>
                  <a:pt x="4323" y="1729"/>
                </a:cubicBezTo>
                <a:cubicBezTo>
                  <a:pt x="4284" y="1709"/>
                  <a:pt x="4224" y="1709"/>
                  <a:pt x="4184" y="1689"/>
                </a:cubicBezTo>
                <a:cubicBezTo>
                  <a:pt x="4181" y="1687"/>
                  <a:pt x="4177" y="1686"/>
                  <a:pt x="4174" y="1686"/>
                </a:cubicBezTo>
                <a:cubicBezTo>
                  <a:pt x="4134" y="1686"/>
                  <a:pt x="4118" y="1812"/>
                  <a:pt x="4123" y="1911"/>
                </a:cubicBezTo>
                <a:lnTo>
                  <a:pt x="4123" y="1911"/>
                </a:lnTo>
                <a:cubicBezTo>
                  <a:pt x="4068" y="1907"/>
                  <a:pt x="4016" y="1892"/>
                  <a:pt x="3966" y="1868"/>
                </a:cubicBezTo>
                <a:cubicBezTo>
                  <a:pt x="3944" y="1857"/>
                  <a:pt x="3918" y="1853"/>
                  <a:pt x="3889" y="1853"/>
                </a:cubicBezTo>
                <a:cubicBezTo>
                  <a:pt x="3842" y="1853"/>
                  <a:pt x="3789" y="1862"/>
                  <a:pt x="3738" y="1862"/>
                </a:cubicBezTo>
                <a:cubicBezTo>
                  <a:pt x="3707" y="1862"/>
                  <a:pt x="3676" y="1859"/>
                  <a:pt x="3649" y="1848"/>
                </a:cubicBezTo>
                <a:cubicBezTo>
                  <a:pt x="3609" y="1808"/>
                  <a:pt x="3550" y="1768"/>
                  <a:pt x="3530" y="1709"/>
                </a:cubicBezTo>
                <a:cubicBezTo>
                  <a:pt x="3530" y="1709"/>
                  <a:pt x="3529" y="1708"/>
                  <a:pt x="3529" y="1708"/>
                </a:cubicBezTo>
                <a:cubicBezTo>
                  <a:pt x="3509" y="1708"/>
                  <a:pt x="3474" y="2069"/>
                  <a:pt x="3453" y="2069"/>
                </a:cubicBezTo>
                <a:cubicBezTo>
                  <a:pt x="3453" y="2069"/>
                  <a:pt x="3452" y="2068"/>
                  <a:pt x="3451" y="2066"/>
                </a:cubicBezTo>
                <a:cubicBezTo>
                  <a:pt x="3411" y="1967"/>
                  <a:pt x="3391" y="1887"/>
                  <a:pt x="3272" y="1887"/>
                </a:cubicBezTo>
                <a:cubicBezTo>
                  <a:pt x="3120" y="1887"/>
                  <a:pt x="2949" y="1429"/>
                  <a:pt x="2777" y="1429"/>
                </a:cubicBezTo>
                <a:cubicBezTo>
                  <a:pt x="2770" y="1429"/>
                  <a:pt x="2763" y="1430"/>
                  <a:pt x="2757" y="1431"/>
                </a:cubicBezTo>
                <a:cubicBezTo>
                  <a:pt x="2717" y="1441"/>
                  <a:pt x="2677" y="1446"/>
                  <a:pt x="2638" y="1446"/>
                </a:cubicBezTo>
                <a:cubicBezTo>
                  <a:pt x="2598" y="1446"/>
                  <a:pt x="2558" y="1441"/>
                  <a:pt x="2519" y="1431"/>
                </a:cubicBezTo>
                <a:cubicBezTo>
                  <a:pt x="2513" y="1429"/>
                  <a:pt x="2508" y="1427"/>
                  <a:pt x="2503" y="1427"/>
                </a:cubicBezTo>
                <a:cubicBezTo>
                  <a:pt x="2474" y="1427"/>
                  <a:pt x="2459" y="1476"/>
                  <a:pt x="2459" y="1511"/>
                </a:cubicBezTo>
                <a:cubicBezTo>
                  <a:pt x="2474" y="1628"/>
                  <a:pt x="2445" y="1659"/>
                  <a:pt x="2381" y="1659"/>
                </a:cubicBezTo>
                <a:cubicBezTo>
                  <a:pt x="2359" y="1659"/>
                  <a:pt x="2332" y="1655"/>
                  <a:pt x="2300" y="1649"/>
                </a:cubicBezTo>
                <a:cubicBezTo>
                  <a:pt x="2287" y="1646"/>
                  <a:pt x="2274" y="1645"/>
                  <a:pt x="2261" y="1645"/>
                </a:cubicBezTo>
                <a:cubicBezTo>
                  <a:pt x="2235" y="1645"/>
                  <a:pt x="2209" y="1649"/>
                  <a:pt x="2184" y="1649"/>
                </a:cubicBezTo>
                <a:cubicBezTo>
                  <a:pt x="2147" y="1649"/>
                  <a:pt x="2112" y="1640"/>
                  <a:pt x="2082" y="1590"/>
                </a:cubicBezTo>
                <a:cubicBezTo>
                  <a:pt x="2043" y="1531"/>
                  <a:pt x="1963" y="1511"/>
                  <a:pt x="1904" y="1471"/>
                </a:cubicBezTo>
                <a:cubicBezTo>
                  <a:pt x="1862" y="1443"/>
                  <a:pt x="1821" y="1406"/>
                  <a:pt x="1773" y="1406"/>
                </a:cubicBezTo>
                <a:cubicBezTo>
                  <a:pt x="1752" y="1406"/>
                  <a:pt x="1730" y="1413"/>
                  <a:pt x="1705" y="1431"/>
                </a:cubicBezTo>
                <a:cubicBezTo>
                  <a:pt x="1698" y="1428"/>
                  <a:pt x="1691" y="1426"/>
                  <a:pt x="1684" y="1426"/>
                </a:cubicBezTo>
                <a:cubicBezTo>
                  <a:pt x="1652" y="1426"/>
                  <a:pt x="1623" y="1458"/>
                  <a:pt x="1606" y="1491"/>
                </a:cubicBezTo>
                <a:cubicBezTo>
                  <a:pt x="1587" y="1483"/>
                  <a:pt x="1571" y="1480"/>
                  <a:pt x="1555" y="1480"/>
                </a:cubicBezTo>
                <a:cubicBezTo>
                  <a:pt x="1491" y="1480"/>
                  <a:pt x="1452" y="1538"/>
                  <a:pt x="1388" y="1570"/>
                </a:cubicBezTo>
                <a:cubicBezTo>
                  <a:pt x="1320" y="1502"/>
                  <a:pt x="1225" y="1472"/>
                  <a:pt x="1133" y="1472"/>
                </a:cubicBezTo>
                <a:cubicBezTo>
                  <a:pt x="1091" y="1472"/>
                  <a:pt x="1049" y="1478"/>
                  <a:pt x="1011" y="1491"/>
                </a:cubicBezTo>
                <a:cubicBezTo>
                  <a:pt x="992" y="1451"/>
                  <a:pt x="972" y="1431"/>
                  <a:pt x="952" y="1392"/>
                </a:cubicBezTo>
                <a:cubicBezTo>
                  <a:pt x="908" y="1293"/>
                  <a:pt x="889" y="1249"/>
                  <a:pt x="853" y="1249"/>
                </a:cubicBezTo>
                <a:cubicBezTo>
                  <a:pt x="824" y="1249"/>
                  <a:pt x="785" y="1279"/>
                  <a:pt x="714" y="1332"/>
                </a:cubicBezTo>
                <a:lnTo>
                  <a:pt x="615" y="1332"/>
                </a:lnTo>
                <a:cubicBezTo>
                  <a:pt x="496" y="1233"/>
                  <a:pt x="337" y="1253"/>
                  <a:pt x="218" y="1154"/>
                </a:cubicBezTo>
                <a:cubicBezTo>
                  <a:pt x="218" y="1154"/>
                  <a:pt x="178" y="1174"/>
                  <a:pt x="159" y="1174"/>
                </a:cubicBezTo>
                <a:cubicBezTo>
                  <a:pt x="144" y="1103"/>
                  <a:pt x="100" y="1093"/>
                  <a:pt x="54" y="1093"/>
                </a:cubicBezTo>
                <a:cubicBezTo>
                  <a:pt x="36" y="1093"/>
                  <a:pt x="17" y="1094"/>
                  <a:pt x="0" y="1094"/>
                </a:cubicBezTo>
                <a:lnTo>
                  <a:pt x="0" y="31079"/>
                </a:lnTo>
                <a:lnTo>
                  <a:pt x="285413" y="31079"/>
                </a:lnTo>
                <a:lnTo>
                  <a:pt x="285413" y="2562"/>
                </a:lnTo>
                <a:cubicBezTo>
                  <a:pt x="285314" y="2542"/>
                  <a:pt x="285234" y="2522"/>
                  <a:pt x="285155" y="2482"/>
                </a:cubicBezTo>
                <a:cubicBezTo>
                  <a:pt x="285132" y="2467"/>
                  <a:pt x="285107" y="2461"/>
                  <a:pt x="285080" y="2461"/>
                </a:cubicBezTo>
                <a:cubicBezTo>
                  <a:pt x="285038" y="2461"/>
                  <a:pt x="284994" y="2478"/>
                  <a:pt x="284957" y="2502"/>
                </a:cubicBezTo>
                <a:cubicBezTo>
                  <a:pt x="284897" y="2562"/>
                  <a:pt x="284818" y="2542"/>
                  <a:pt x="284739" y="2562"/>
                </a:cubicBezTo>
                <a:cubicBezTo>
                  <a:pt x="284620" y="2582"/>
                  <a:pt x="284501" y="2641"/>
                  <a:pt x="284421" y="2720"/>
                </a:cubicBezTo>
                <a:lnTo>
                  <a:pt x="284084" y="2720"/>
                </a:lnTo>
                <a:cubicBezTo>
                  <a:pt x="283965" y="2720"/>
                  <a:pt x="283826" y="2284"/>
                  <a:pt x="283688" y="2225"/>
                </a:cubicBezTo>
                <a:cubicBezTo>
                  <a:pt x="283659" y="2217"/>
                  <a:pt x="283629" y="2213"/>
                  <a:pt x="283601" y="2213"/>
                </a:cubicBezTo>
                <a:cubicBezTo>
                  <a:pt x="283553" y="2213"/>
                  <a:pt x="283507" y="2227"/>
                  <a:pt x="283469" y="2264"/>
                </a:cubicBezTo>
                <a:cubicBezTo>
                  <a:pt x="283458" y="2270"/>
                  <a:pt x="283446" y="2272"/>
                  <a:pt x="283434" y="2272"/>
                </a:cubicBezTo>
                <a:cubicBezTo>
                  <a:pt x="283405" y="2272"/>
                  <a:pt x="283373" y="2258"/>
                  <a:pt x="283331" y="2244"/>
                </a:cubicBezTo>
                <a:cubicBezTo>
                  <a:pt x="283135" y="2147"/>
                  <a:pt x="282823" y="1391"/>
                  <a:pt x="282605" y="1391"/>
                </a:cubicBezTo>
                <a:cubicBezTo>
                  <a:pt x="282602" y="1391"/>
                  <a:pt x="282600" y="1391"/>
                  <a:pt x="282597" y="1392"/>
                </a:cubicBezTo>
                <a:lnTo>
                  <a:pt x="282438" y="1392"/>
                </a:lnTo>
                <a:cubicBezTo>
                  <a:pt x="282379" y="1312"/>
                  <a:pt x="282399" y="1154"/>
                  <a:pt x="282220" y="1154"/>
                </a:cubicBezTo>
                <a:cubicBezTo>
                  <a:pt x="282141" y="1154"/>
                  <a:pt x="282061" y="539"/>
                  <a:pt x="281982" y="479"/>
                </a:cubicBezTo>
                <a:cubicBezTo>
                  <a:pt x="281899" y="415"/>
                  <a:pt x="281815" y="397"/>
                  <a:pt x="281732" y="397"/>
                </a:cubicBezTo>
                <a:cubicBezTo>
                  <a:pt x="281637" y="397"/>
                  <a:pt x="281542" y="420"/>
                  <a:pt x="281447" y="420"/>
                </a:cubicBezTo>
                <a:cubicBezTo>
                  <a:pt x="281427" y="420"/>
                  <a:pt x="281387" y="479"/>
                  <a:pt x="281347" y="499"/>
                </a:cubicBezTo>
                <a:cubicBezTo>
                  <a:pt x="281228" y="440"/>
                  <a:pt x="281169" y="301"/>
                  <a:pt x="281010" y="301"/>
                </a:cubicBezTo>
                <a:cubicBezTo>
                  <a:pt x="280951" y="301"/>
                  <a:pt x="280911" y="301"/>
                  <a:pt x="280872" y="341"/>
                </a:cubicBezTo>
                <a:cubicBezTo>
                  <a:pt x="280839" y="373"/>
                  <a:pt x="280807" y="405"/>
                  <a:pt x="280753" y="405"/>
                </a:cubicBezTo>
                <a:cubicBezTo>
                  <a:pt x="280741" y="405"/>
                  <a:pt x="280727" y="404"/>
                  <a:pt x="280713" y="400"/>
                </a:cubicBezTo>
                <a:cubicBezTo>
                  <a:pt x="280594" y="341"/>
                  <a:pt x="280475" y="360"/>
                  <a:pt x="280336" y="261"/>
                </a:cubicBezTo>
                <a:cubicBezTo>
                  <a:pt x="280240" y="213"/>
                  <a:pt x="280129" y="187"/>
                  <a:pt x="280017" y="187"/>
                </a:cubicBezTo>
                <a:cubicBezTo>
                  <a:pt x="279944" y="187"/>
                  <a:pt x="279871" y="198"/>
                  <a:pt x="279801" y="222"/>
                </a:cubicBezTo>
                <a:cubicBezTo>
                  <a:pt x="279751" y="212"/>
                  <a:pt x="279701" y="207"/>
                  <a:pt x="279652" y="207"/>
                </a:cubicBezTo>
                <a:cubicBezTo>
                  <a:pt x="279602" y="207"/>
                  <a:pt x="279553" y="212"/>
                  <a:pt x="279503" y="222"/>
                </a:cubicBezTo>
                <a:cubicBezTo>
                  <a:pt x="279490" y="230"/>
                  <a:pt x="279477" y="233"/>
                  <a:pt x="279464" y="233"/>
                </a:cubicBezTo>
                <a:cubicBezTo>
                  <a:pt x="279404" y="233"/>
                  <a:pt x="279350" y="163"/>
                  <a:pt x="279285" y="163"/>
                </a:cubicBezTo>
                <a:cubicBezTo>
                  <a:pt x="279260" y="163"/>
                  <a:pt x="279234" y="173"/>
                  <a:pt x="279206" y="202"/>
                </a:cubicBezTo>
                <a:cubicBezTo>
                  <a:pt x="279146" y="281"/>
                  <a:pt x="279027" y="281"/>
                  <a:pt x="278948" y="321"/>
                </a:cubicBezTo>
                <a:cubicBezTo>
                  <a:pt x="278908" y="341"/>
                  <a:pt x="278888" y="341"/>
                  <a:pt x="278849" y="380"/>
                </a:cubicBezTo>
                <a:cubicBezTo>
                  <a:pt x="278809" y="390"/>
                  <a:pt x="278769" y="395"/>
                  <a:pt x="278730" y="395"/>
                </a:cubicBezTo>
                <a:cubicBezTo>
                  <a:pt x="278690" y="395"/>
                  <a:pt x="278650" y="390"/>
                  <a:pt x="278611" y="380"/>
                </a:cubicBezTo>
                <a:cubicBezTo>
                  <a:pt x="278611" y="261"/>
                  <a:pt x="278750" y="222"/>
                  <a:pt x="278750" y="103"/>
                </a:cubicBezTo>
                <a:cubicBezTo>
                  <a:pt x="278686" y="89"/>
                  <a:pt x="278623" y="82"/>
                  <a:pt x="278562" y="82"/>
                </a:cubicBezTo>
                <a:cubicBezTo>
                  <a:pt x="278450" y="82"/>
                  <a:pt x="278343" y="104"/>
                  <a:pt x="278254" y="142"/>
                </a:cubicBezTo>
                <a:cubicBezTo>
                  <a:pt x="278115" y="222"/>
                  <a:pt x="278016" y="360"/>
                  <a:pt x="278016" y="519"/>
                </a:cubicBezTo>
                <a:cubicBezTo>
                  <a:pt x="277996" y="559"/>
                  <a:pt x="277996" y="1074"/>
                  <a:pt x="277976" y="1094"/>
                </a:cubicBezTo>
                <a:cubicBezTo>
                  <a:pt x="277902" y="965"/>
                  <a:pt x="277897" y="511"/>
                  <a:pt x="277738" y="511"/>
                </a:cubicBezTo>
                <a:cubicBezTo>
                  <a:pt x="277726" y="511"/>
                  <a:pt x="277713" y="514"/>
                  <a:pt x="277698" y="519"/>
                </a:cubicBezTo>
                <a:cubicBezTo>
                  <a:pt x="277639" y="519"/>
                  <a:pt x="277599" y="1035"/>
                  <a:pt x="277560" y="1074"/>
                </a:cubicBezTo>
                <a:cubicBezTo>
                  <a:pt x="277461" y="1134"/>
                  <a:pt x="277480" y="1193"/>
                  <a:pt x="277619" y="1273"/>
                </a:cubicBezTo>
                <a:cubicBezTo>
                  <a:pt x="277619" y="1293"/>
                  <a:pt x="277619" y="1312"/>
                  <a:pt x="277619" y="1332"/>
                </a:cubicBezTo>
                <a:lnTo>
                  <a:pt x="277480" y="1431"/>
                </a:lnTo>
                <a:lnTo>
                  <a:pt x="277401" y="1412"/>
                </a:lnTo>
                <a:cubicBezTo>
                  <a:pt x="277401" y="1332"/>
                  <a:pt x="277461" y="1213"/>
                  <a:pt x="277322" y="1193"/>
                </a:cubicBezTo>
                <a:lnTo>
                  <a:pt x="277183" y="1174"/>
                </a:lnTo>
                <a:cubicBezTo>
                  <a:pt x="277143" y="1134"/>
                  <a:pt x="277104" y="1114"/>
                  <a:pt x="277044" y="1114"/>
                </a:cubicBezTo>
                <a:lnTo>
                  <a:pt x="276945" y="1114"/>
                </a:lnTo>
                <a:cubicBezTo>
                  <a:pt x="276885" y="1114"/>
                  <a:pt x="276826" y="1134"/>
                  <a:pt x="276786" y="1174"/>
                </a:cubicBezTo>
                <a:lnTo>
                  <a:pt x="276747" y="1174"/>
                </a:lnTo>
                <a:lnTo>
                  <a:pt x="276727" y="1193"/>
                </a:lnTo>
                <a:cubicBezTo>
                  <a:pt x="276687" y="1193"/>
                  <a:pt x="276647" y="1213"/>
                  <a:pt x="276647" y="1253"/>
                </a:cubicBezTo>
                <a:lnTo>
                  <a:pt x="276509" y="1253"/>
                </a:lnTo>
                <a:cubicBezTo>
                  <a:pt x="276423" y="1321"/>
                  <a:pt x="276367" y="1419"/>
                  <a:pt x="276264" y="1419"/>
                </a:cubicBezTo>
                <a:cubicBezTo>
                  <a:pt x="276248" y="1419"/>
                  <a:pt x="276230" y="1417"/>
                  <a:pt x="276211" y="1412"/>
                </a:cubicBezTo>
                <a:cubicBezTo>
                  <a:pt x="276200" y="1406"/>
                  <a:pt x="276188" y="1403"/>
                  <a:pt x="276176" y="1403"/>
                </a:cubicBezTo>
                <a:cubicBezTo>
                  <a:pt x="276148" y="1403"/>
                  <a:pt x="276120" y="1417"/>
                  <a:pt x="276092" y="1431"/>
                </a:cubicBezTo>
                <a:cubicBezTo>
                  <a:pt x="275973" y="1590"/>
                  <a:pt x="275815" y="1550"/>
                  <a:pt x="275656" y="1570"/>
                </a:cubicBezTo>
                <a:cubicBezTo>
                  <a:pt x="275656" y="1517"/>
                  <a:pt x="275687" y="1448"/>
                  <a:pt x="275609" y="1448"/>
                </a:cubicBezTo>
                <a:cubicBezTo>
                  <a:pt x="275601" y="1448"/>
                  <a:pt x="275590" y="1449"/>
                  <a:pt x="275578" y="1451"/>
                </a:cubicBezTo>
                <a:lnTo>
                  <a:pt x="275578" y="1451"/>
                </a:lnTo>
                <a:cubicBezTo>
                  <a:pt x="275533" y="1335"/>
                  <a:pt x="275488" y="1213"/>
                  <a:pt x="275438" y="1213"/>
                </a:cubicBezTo>
                <a:cubicBezTo>
                  <a:pt x="275434" y="1213"/>
                  <a:pt x="275430" y="1213"/>
                  <a:pt x="275426" y="1213"/>
                </a:cubicBezTo>
                <a:lnTo>
                  <a:pt x="275426" y="1213"/>
                </a:lnTo>
                <a:cubicBezTo>
                  <a:pt x="275405" y="1160"/>
                  <a:pt x="275386" y="1119"/>
                  <a:pt x="275372" y="1119"/>
                </a:cubicBezTo>
                <a:cubicBezTo>
                  <a:pt x="275367" y="1119"/>
                  <a:pt x="275362" y="1124"/>
                  <a:pt x="275358" y="1134"/>
                </a:cubicBezTo>
                <a:cubicBezTo>
                  <a:pt x="275344" y="1205"/>
                  <a:pt x="275360" y="1215"/>
                  <a:pt x="275392" y="1215"/>
                </a:cubicBezTo>
                <a:cubicBezTo>
                  <a:pt x="275402" y="1215"/>
                  <a:pt x="275413" y="1214"/>
                  <a:pt x="275426" y="1213"/>
                </a:cubicBezTo>
                <a:lnTo>
                  <a:pt x="275426" y="1213"/>
                </a:lnTo>
                <a:cubicBezTo>
                  <a:pt x="275465" y="1312"/>
                  <a:pt x="275514" y="1452"/>
                  <a:pt x="275570" y="1452"/>
                </a:cubicBezTo>
                <a:cubicBezTo>
                  <a:pt x="275572" y="1452"/>
                  <a:pt x="275574" y="1452"/>
                  <a:pt x="275577" y="1451"/>
                </a:cubicBezTo>
                <a:cubicBezTo>
                  <a:pt x="275577" y="1451"/>
                  <a:pt x="275578" y="1451"/>
                  <a:pt x="275578" y="1451"/>
                </a:cubicBezTo>
                <a:lnTo>
                  <a:pt x="275578" y="1451"/>
                </a:lnTo>
                <a:cubicBezTo>
                  <a:pt x="275619" y="1554"/>
                  <a:pt x="275659" y="1652"/>
                  <a:pt x="275704" y="1652"/>
                </a:cubicBezTo>
                <a:cubicBezTo>
                  <a:pt x="275707" y="1652"/>
                  <a:pt x="275711" y="1651"/>
                  <a:pt x="275715" y="1649"/>
                </a:cubicBezTo>
                <a:cubicBezTo>
                  <a:pt x="275733" y="1641"/>
                  <a:pt x="275747" y="1637"/>
                  <a:pt x="275758" y="1637"/>
                </a:cubicBezTo>
                <a:cubicBezTo>
                  <a:pt x="275796" y="1637"/>
                  <a:pt x="275799" y="1683"/>
                  <a:pt x="275815" y="1729"/>
                </a:cubicBezTo>
                <a:cubicBezTo>
                  <a:pt x="275795" y="1788"/>
                  <a:pt x="275735" y="1808"/>
                  <a:pt x="275656" y="1808"/>
                </a:cubicBezTo>
                <a:cubicBezTo>
                  <a:pt x="275520" y="1808"/>
                  <a:pt x="275403" y="1371"/>
                  <a:pt x="275268" y="1371"/>
                </a:cubicBezTo>
                <a:cubicBezTo>
                  <a:pt x="275265" y="1371"/>
                  <a:pt x="275262" y="1371"/>
                  <a:pt x="275259" y="1372"/>
                </a:cubicBezTo>
                <a:lnTo>
                  <a:pt x="274525" y="1451"/>
                </a:lnTo>
                <a:lnTo>
                  <a:pt x="274426" y="1293"/>
                </a:lnTo>
                <a:cubicBezTo>
                  <a:pt x="274426" y="1273"/>
                  <a:pt x="274426" y="1253"/>
                  <a:pt x="274426" y="1213"/>
                </a:cubicBezTo>
                <a:cubicBezTo>
                  <a:pt x="274367" y="1134"/>
                  <a:pt x="274248" y="1074"/>
                  <a:pt x="274129" y="1055"/>
                </a:cubicBezTo>
                <a:cubicBezTo>
                  <a:pt x="274110" y="1018"/>
                  <a:pt x="274088" y="1002"/>
                  <a:pt x="274063" y="1002"/>
                </a:cubicBezTo>
                <a:cubicBezTo>
                  <a:pt x="274034" y="1002"/>
                  <a:pt x="274002" y="1023"/>
                  <a:pt x="273970" y="1055"/>
                </a:cubicBezTo>
                <a:cubicBezTo>
                  <a:pt x="273940" y="1064"/>
                  <a:pt x="273911" y="1069"/>
                  <a:pt x="273881" y="1069"/>
                </a:cubicBezTo>
                <a:cubicBezTo>
                  <a:pt x="273851" y="1069"/>
                  <a:pt x="273821" y="1064"/>
                  <a:pt x="273792" y="1055"/>
                </a:cubicBezTo>
                <a:cubicBezTo>
                  <a:pt x="273771" y="1051"/>
                  <a:pt x="273750" y="1050"/>
                  <a:pt x="273729" y="1050"/>
                </a:cubicBezTo>
                <a:cubicBezTo>
                  <a:pt x="273627" y="1050"/>
                  <a:pt x="273520" y="1088"/>
                  <a:pt x="273455" y="1154"/>
                </a:cubicBezTo>
                <a:cubicBezTo>
                  <a:pt x="273355" y="1154"/>
                  <a:pt x="273355" y="1273"/>
                  <a:pt x="273296" y="1312"/>
                </a:cubicBezTo>
                <a:lnTo>
                  <a:pt x="273137" y="1392"/>
                </a:lnTo>
                <a:cubicBezTo>
                  <a:pt x="273117" y="1352"/>
                  <a:pt x="273078" y="1332"/>
                  <a:pt x="273078" y="1312"/>
                </a:cubicBezTo>
                <a:cubicBezTo>
                  <a:pt x="273058" y="1233"/>
                  <a:pt x="272998" y="1154"/>
                  <a:pt x="272899" y="1154"/>
                </a:cubicBezTo>
                <a:cubicBezTo>
                  <a:pt x="272883" y="1152"/>
                  <a:pt x="272868" y="1151"/>
                  <a:pt x="272853" y="1151"/>
                </a:cubicBezTo>
                <a:cubicBezTo>
                  <a:pt x="272726" y="1151"/>
                  <a:pt x="272665" y="1227"/>
                  <a:pt x="272701" y="1352"/>
                </a:cubicBezTo>
                <a:cubicBezTo>
                  <a:pt x="272701" y="1372"/>
                  <a:pt x="272741" y="1372"/>
                  <a:pt x="272760" y="1392"/>
                </a:cubicBezTo>
                <a:lnTo>
                  <a:pt x="272760" y="1451"/>
                </a:lnTo>
                <a:cubicBezTo>
                  <a:pt x="272681" y="1511"/>
                  <a:pt x="272602" y="1550"/>
                  <a:pt x="272503" y="1590"/>
                </a:cubicBezTo>
                <a:cubicBezTo>
                  <a:pt x="272423" y="1610"/>
                  <a:pt x="272344" y="1610"/>
                  <a:pt x="272265" y="1630"/>
                </a:cubicBezTo>
                <a:cubicBezTo>
                  <a:pt x="272185" y="1630"/>
                  <a:pt x="272146" y="1709"/>
                  <a:pt x="272166" y="1768"/>
                </a:cubicBezTo>
                <a:cubicBezTo>
                  <a:pt x="272154" y="1792"/>
                  <a:pt x="272142" y="1801"/>
                  <a:pt x="272127" y="1801"/>
                </a:cubicBezTo>
                <a:cubicBezTo>
                  <a:pt x="272116" y="1801"/>
                  <a:pt x="272103" y="1797"/>
                  <a:pt x="272086" y="1788"/>
                </a:cubicBezTo>
                <a:cubicBezTo>
                  <a:pt x="272070" y="1756"/>
                  <a:pt x="272028" y="1698"/>
                  <a:pt x="271981" y="1698"/>
                </a:cubicBezTo>
                <a:cubicBezTo>
                  <a:pt x="271970" y="1698"/>
                  <a:pt x="271959" y="1701"/>
                  <a:pt x="271947" y="1709"/>
                </a:cubicBezTo>
                <a:cubicBezTo>
                  <a:pt x="271910" y="1734"/>
                  <a:pt x="271877" y="1743"/>
                  <a:pt x="271846" y="1743"/>
                </a:cubicBezTo>
                <a:cubicBezTo>
                  <a:pt x="271777" y="1743"/>
                  <a:pt x="271718" y="1697"/>
                  <a:pt x="271650" y="1669"/>
                </a:cubicBezTo>
                <a:cubicBezTo>
                  <a:pt x="271630" y="1610"/>
                  <a:pt x="271630" y="1550"/>
                  <a:pt x="271709" y="1511"/>
                </a:cubicBezTo>
                <a:cubicBezTo>
                  <a:pt x="271709" y="1511"/>
                  <a:pt x="271709" y="1471"/>
                  <a:pt x="271709" y="1451"/>
                </a:cubicBezTo>
                <a:cubicBezTo>
                  <a:pt x="271729" y="1431"/>
                  <a:pt x="271729" y="1352"/>
                  <a:pt x="271729" y="1312"/>
                </a:cubicBezTo>
                <a:cubicBezTo>
                  <a:pt x="271729" y="1244"/>
                  <a:pt x="271710" y="1223"/>
                  <a:pt x="271679" y="1223"/>
                </a:cubicBezTo>
                <a:cubicBezTo>
                  <a:pt x="271665" y="1223"/>
                  <a:pt x="271648" y="1227"/>
                  <a:pt x="271630" y="1233"/>
                </a:cubicBezTo>
                <a:cubicBezTo>
                  <a:pt x="271571" y="1253"/>
                  <a:pt x="271531" y="1293"/>
                  <a:pt x="271491" y="1332"/>
                </a:cubicBezTo>
                <a:cubicBezTo>
                  <a:pt x="271425" y="1299"/>
                  <a:pt x="271357" y="1284"/>
                  <a:pt x="271290" y="1284"/>
                </a:cubicBezTo>
                <a:cubicBezTo>
                  <a:pt x="271156" y="1284"/>
                  <a:pt x="271029" y="1345"/>
                  <a:pt x="270936" y="1451"/>
                </a:cubicBezTo>
                <a:cubicBezTo>
                  <a:pt x="270886" y="1464"/>
                  <a:pt x="270836" y="1500"/>
                  <a:pt x="270786" y="1500"/>
                </a:cubicBezTo>
                <a:cubicBezTo>
                  <a:pt x="270756" y="1500"/>
                  <a:pt x="270727" y="1488"/>
                  <a:pt x="270698" y="1451"/>
                </a:cubicBezTo>
                <a:cubicBezTo>
                  <a:pt x="270693" y="1446"/>
                  <a:pt x="270687" y="1443"/>
                  <a:pt x="270682" y="1443"/>
                </a:cubicBezTo>
                <a:cubicBezTo>
                  <a:pt x="270628" y="1443"/>
                  <a:pt x="270574" y="1691"/>
                  <a:pt x="270520" y="1709"/>
                </a:cubicBezTo>
                <a:cubicBezTo>
                  <a:pt x="270440" y="1709"/>
                  <a:pt x="270381" y="1788"/>
                  <a:pt x="270301" y="1828"/>
                </a:cubicBezTo>
                <a:cubicBezTo>
                  <a:pt x="270301" y="1783"/>
                  <a:pt x="270290" y="1728"/>
                  <a:pt x="270251" y="1728"/>
                </a:cubicBezTo>
                <a:cubicBezTo>
                  <a:pt x="270238" y="1728"/>
                  <a:pt x="270222" y="1734"/>
                  <a:pt x="270202" y="1749"/>
                </a:cubicBezTo>
                <a:cubicBezTo>
                  <a:pt x="270163" y="1788"/>
                  <a:pt x="270123" y="1828"/>
                  <a:pt x="270103" y="1868"/>
                </a:cubicBezTo>
                <a:cubicBezTo>
                  <a:pt x="270070" y="1922"/>
                  <a:pt x="270014" y="1953"/>
                  <a:pt x="269956" y="1953"/>
                </a:cubicBezTo>
                <a:cubicBezTo>
                  <a:pt x="269909" y="1953"/>
                  <a:pt x="269861" y="1932"/>
                  <a:pt x="269825" y="1887"/>
                </a:cubicBezTo>
                <a:cubicBezTo>
                  <a:pt x="269820" y="1882"/>
                  <a:pt x="269813" y="1880"/>
                  <a:pt x="269806" y="1880"/>
                </a:cubicBezTo>
                <a:cubicBezTo>
                  <a:pt x="269786" y="1880"/>
                  <a:pt x="269761" y="1898"/>
                  <a:pt x="269746" y="1927"/>
                </a:cubicBezTo>
                <a:lnTo>
                  <a:pt x="269587" y="2066"/>
                </a:lnTo>
                <a:cubicBezTo>
                  <a:pt x="269499" y="2066"/>
                  <a:pt x="269427" y="2003"/>
                  <a:pt x="269328" y="2003"/>
                </a:cubicBezTo>
                <a:cubicBezTo>
                  <a:pt x="269316" y="2003"/>
                  <a:pt x="269303" y="2004"/>
                  <a:pt x="269290" y="2006"/>
                </a:cubicBezTo>
                <a:cubicBezTo>
                  <a:pt x="269242" y="1898"/>
                  <a:pt x="269215" y="1848"/>
                  <a:pt x="269184" y="1848"/>
                </a:cubicBezTo>
                <a:cubicBezTo>
                  <a:pt x="269164" y="1848"/>
                  <a:pt x="269143" y="1869"/>
                  <a:pt x="269112" y="1907"/>
                </a:cubicBezTo>
                <a:cubicBezTo>
                  <a:pt x="269059" y="1978"/>
                  <a:pt x="269006" y="2005"/>
                  <a:pt x="268955" y="2005"/>
                </a:cubicBezTo>
                <a:cubicBezTo>
                  <a:pt x="268891" y="2005"/>
                  <a:pt x="268829" y="1962"/>
                  <a:pt x="268774" y="1907"/>
                </a:cubicBezTo>
                <a:lnTo>
                  <a:pt x="268616" y="1749"/>
                </a:lnTo>
                <a:lnTo>
                  <a:pt x="268536" y="1709"/>
                </a:lnTo>
                <a:cubicBezTo>
                  <a:pt x="268536" y="1689"/>
                  <a:pt x="268517" y="1669"/>
                  <a:pt x="268517" y="1649"/>
                </a:cubicBezTo>
                <a:cubicBezTo>
                  <a:pt x="268483" y="1550"/>
                  <a:pt x="268506" y="1506"/>
                  <a:pt x="268572" y="1506"/>
                </a:cubicBezTo>
                <a:cubicBezTo>
                  <a:pt x="268585" y="1506"/>
                  <a:pt x="268600" y="1507"/>
                  <a:pt x="268616" y="1511"/>
                </a:cubicBezTo>
                <a:cubicBezTo>
                  <a:pt x="268655" y="1511"/>
                  <a:pt x="268715" y="1531"/>
                  <a:pt x="268755" y="1531"/>
                </a:cubicBezTo>
                <a:cubicBezTo>
                  <a:pt x="268779" y="1539"/>
                  <a:pt x="268826" y="1547"/>
                  <a:pt x="268873" y="1547"/>
                </a:cubicBezTo>
                <a:cubicBezTo>
                  <a:pt x="268940" y="1547"/>
                  <a:pt x="269004" y="1530"/>
                  <a:pt x="268993" y="1471"/>
                </a:cubicBezTo>
                <a:cubicBezTo>
                  <a:pt x="268973" y="1451"/>
                  <a:pt x="268933" y="1431"/>
                  <a:pt x="268913" y="1392"/>
                </a:cubicBezTo>
                <a:cubicBezTo>
                  <a:pt x="268877" y="1344"/>
                  <a:pt x="268819" y="1317"/>
                  <a:pt x="268762" y="1317"/>
                </a:cubicBezTo>
                <a:cubicBezTo>
                  <a:pt x="268724" y="1317"/>
                  <a:pt x="268687" y="1329"/>
                  <a:pt x="268655" y="1352"/>
                </a:cubicBezTo>
                <a:cubicBezTo>
                  <a:pt x="268512" y="1442"/>
                  <a:pt x="268417" y="1760"/>
                  <a:pt x="268326" y="1760"/>
                </a:cubicBezTo>
                <a:cubicBezTo>
                  <a:pt x="268317" y="1760"/>
                  <a:pt x="268308" y="1756"/>
                  <a:pt x="268298" y="1749"/>
                </a:cubicBezTo>
                <a:lnTo>
                  <a:pt x="268160" y="1887"/>
                </a:lnTo>
                <a:cubicBezTo>
                  <a:pt x="268080" y="1868"/>
                  <a:pt x="268021" y="1808"/>
                  <a:pt x="267941" y="1808"/>
                </a:cubicBezTo>
                <a:cubicBezTo>
                  <a:pt x="267941" y="1788"/>
                  <a:pt x="267961" y="1768"/>
                  <a:pt x="267961" y="1749"/>
                </a:cubicBezTo>
                <a:cubicBezTo>
                  <a:pt x="268001" y="1669"/>
                  <a:pt x="268060" y="1550"/>
                  <a:pt x="267941" y="1511"/>
                </a:cubicBezTo>
                <a:cubicBezTo>
                  <a:pt x="267928" y="1505"/>
                  <a:pt x="267915" y="1503"/>
                  <a:pt x="267904" y="1503"/>
                </a:cubicBezTo>
                <a:cubicBezTo>
                  <a:pt x="267836" y="1503"/>
                  <a:pt x="267811" y="1596"/>
                  <a:pt x="267743" y="1630"/>
                </a:cubicBezTo>
                <a:cubicBezTo>
                  <a:pt x="267703" y="1669"/>
                  <a:pt x="267664" y="1709"/>
                  <a:pt x="267624" y="1768"/>
                </a:cubicBezTo>
                <a:cubicBezTo>
                  <a:pt x="267497" y="1768"/>
                  <a:pt x="267383" y="1845"/>
                  <a:pt x="267261" y="1845"/>
                </a:cubicBezTo>
                <a:cubicBezTo>
                  <a:pt x="267231" y="1845"/>
                  <a:pt x="267200" y="1840"/>
                  <a:pt x="267168" y="1828"/>
                </a:cubicBezTo>
                <a:cubicBezTo>
                  <a:pt x="267168" y="1774"/>
                  <a:pt x="267201" y="1687"/>
                  <a:pt x="267117" y="1687"/>
                </a:cubicBezTo>
                <a:cubicBezTo>
                  <a:pt x="267109" y="1687"/>
                  <a:pt x="267099" y="1687"/>
                  <a:pt x="267089" y="1689"/>
                </a:cubicBezTo>
                <a:cubicBezTo>
                  <a:pt x="266974" y="1708"/>
                  <a:pt x="266896" y="2187"/>
                  <a:pt x="266802" y="2187"/>
                </a:cubicBezTo>
                <a:cubicBezTo>
                  <a:pt x="266799" y="2187"/>
                  <a:pt x="266795" y="2186"/>
                  <a:pt x="266791" y="2185"/>
                </a:cubicBezTo>
                <a:cubicBezTo>
                  <a:pt x="266769" y="2172"/>
                  <a:pt x="266752" y="2166"/>
                  <a:pt x="266737" y="2166"/>
                </a:cubicBezTo>
                <a:cubicBezTo>
                  <a:pt x="266689" y="2166"/>
                  <a:pt x="266679" y="2229"/>
                  <a:pt x="266633" y="2244"/>
                </a:cubicBezTo>
                <a:cubicBezTo>
                  <a:pt x="266593" y="2244"/>
                  <a:pt x="266553" y="2225"/>
                  <a:pt x="266514" y="2225"/>
                </a:cubicBezTo>
                <a:cubicBezTo>
                  <a:pt x="266482" y="2201"/>
                  <a:pt x="266445" y="2190"/>
                  <a:pt x="266407" y="2190"/>
                </a:cubicBezTo>
                <a:cubicBezTo>
                  <a:pt x="266350" y="2190"/>
                  <a:pt x="266292" y="2216"/>
                  <a:pt x="266256" y="2264"/>
                </a:cubicBezTo>
                <a:lnTo>
                  <a:pt x="266176" y="2264"/>
                </a:lnTo>
                <a:cubicBezTo>
                  <a:pt x="266116" y="2219"/>
                  <a:pt x="266078" y="2139"/>
                  <a:pt x="266011" y="2139"/>
                </a:cubicBezTo>
                <a:cubicBezTo>
                  <a:pt x="265990" y="2139"/>
                  <a:pt x="265967" y="2146"/>
                  <a:pt x="265938" y="2165"/>
                </a:cubicBezTo>
                <a:cubicBezTo>
                  <a:pt x="265928" y="2170"/>
                  <a:pt x="265916" y="2173"/>
                  <a:pt x="265904" y="2173"/>
                </a:cubicBezTo>
                <a:cubicBezTo>
                  <a:pt x="265873" y="2173"/>
                  <a:pt x="265845" y="2154"/>
                  <a:pt x="265859" y="2125"/>
                </a:cubicBezTo>
                <a:cubicBezTo>
                  <a:pt x="265890" y="2022"/>
                  <a:pt x="265867" y="1994"/>
                  <a:pt x="265827" y="1994"/>
                </a:cubicBezTo>
                <a:cubicBezTo>
                  <a:pt x="265790" y="1994"/>
                  <a:pt x="265738" y="2017"/>
                  <a:pt x="265701" y="2026"/>
                </a:cubicBezTo>
                <a:cubicBezTo>
                  <a:pt x="265678" y="2026"/>
                  <a:pt x="265652" y="2025"/>
                  <a:pt x="265625" y="2025"/>
                </a:cubicBezTo>
                <a:cubicBezTo>
                  <a:pt x="265556" y="2025"/>
                  <a:pt x="265480" y="2035"/>
                  <a:pt x="265423" y="2106"/>
                </a:cubicBezTo>
                <a:cubicBezTo>
                  <a:pt x="265352" y="2200"/>
                  <a:pt x="265309" y="2246"/>
                  <a:pt x="265257" y="2246"/>
                </a:cubicBezTo>
                <a:cubicBezTo>
                  <a:pt x="265221" y="2246"/>
                  <a:pt x="265181" y="2225"/>
                  <a:pt x="265125" y="2185"/>
                </a:cubicBezTo>
                <a:cubicBezTo>
                  <a:pt x="265165" y="2106"/>
                  <a:pt x="265165" y="2106"/>
                  <a:pt x="265046" y="2106"/>
                </a:cubicBezTo>
                <a:cubicBezTo>
                  <a:pt x="264967" y="2106"/>
                  <a:pt x="264887" y="2106"/>
                  <a:pt x="264828" y="2046"/>
                </a:cubicBezTo>
                <a:cubicBezTo>
                  <a:pt x="264826" y="2044"/>
                  <a:pt x="264823" y="2043"/>
                  <a:pt x="264821" y="2043"/>
                </a:cubicBezTo>
                <a:cubicBezTo>
                  <a:pt x="264767" y="2043"/>
                  <a:pt x="264746" y="2703"/>
                  <a:pt x="264689" y="2760"/>
                </a:cubicBezTo>
                <a:cubicBezTo>
                  <a:pt x="264630" y="2839"/>
                  <a:pt x="264729" y="2879"/>
                  <a:pt x="264749" y="2939"/>
                </a:cubicBezTo>
                <a:cubicBezTo>
                  <a:pt x="264610" y="2939"/>
                  <a:pt x="264491" y="2919"/>
                  <a:pt x="264530" y="2740"/>
                </a:cubicBezTo>
                <a:cubicBezTo>
                  <a:pt x="264491" y="2720"/>
                  <a:pt x="264471" y="2701"/>
                  <a:pt x="264431" y="2701"/>
                </a:cubicBezTo>
                <a:cubicBezTo>
                  <a:pt x="264392" y="2661"/>
                  <a:pt x="264337" y="2641"/>
                  <a:pt x="264283" y="2641"/>
                </a:cubicBezTo>
                <a:cubicBezTo>
                  <a:pt x="264228" y="2641"/>
                  <a:pt x="264174" y="2661"/>
                  <a:pt x="264134" y="2701"/>
                </a:cubicBezTo>
                <a:lnTo>
                  <a:pt x="263836" y="2701"/>
                </a:lnTo>
                <a:cubicBezTo>
                  <a:pt x="263787" y="2652"/>
                  <a:pt x="263712" y="2616"/>
                  <a:pt x="263642" y="2616"/>
                </a:cubicBezTo>
                <a:cubicBezTo>
                  <a:pt x="263627" y="2616"/>
                  <a:pt x="263612" y="2618"/>
                  <a:pt x="263598" y="2621"/>
                </a:cubicBezTo>
                <a:cubicBezTo>
                  <a:pt x="263559" y="2601"/>
                  <a:pt x="263519" y="2562"/>
                  <a:pt x="263479" y="2542"/>
                </a:cubicBezTo>
                <a:cubicBezTo>
                  <a:pt x="263400" y="2482"/>
                  <a:pt x="263380" y="2443"/>
                  <a:pt x="263440" y="2324"/>
                </a:cubicBezTo>
                <a:cubicBezTo>
                  <a:pt x="263440" y="2284"/>
                  <a:pt x="263440" y="2264"/>
                  <a:pt x="263440" y="2244"/>
                </a:cubicBezTo>
                <a:cubicBezTo>
                  <a:pt x="263537" y="2189"/>
                  <a:pt x="263488" y="2104"/>
                  <a:pt x="263478" y="2025"/>
                </a:cubicBezTo>
                <a:lnTo>
                  <a:pt x="263478" y="2025"/>
                </a:lnTo>
                <a:cubicBezTo>
                  <a:pt x="263416" y="2254"/>
                  <a:pt x="263244" y="2808"/>
                  <a:pt x="263182" y="2839"/>
                </a:cubicBezTo>
                <a:cubicBezTo>
                  <a:pt x="263083" y="2859"/>
                  <a:pt x="263043" y="2899"/>
                  <a:pt x="262964" y="2919"/>
                </a:cubicBezTo>
                <a:lnTo>
                  <a:pt x="262607" y="2820"/>
                </a:lnTo>
                <a:cubicBezTo>
                  <a:pt x="262494" y="2729"/>
                  <a:pt x="262354" y="2684"/>
                  <a:pt x="262215" y="2684"/>
                </a:cubicBezTo>
                <a:cubicBezTo>
                  <a:pt x="262111" y="2684"/>
                  <a:pt x="262006" y="2709"/>
                  <a:pt x="261913" y="2760"/>
                </a:cubicBezTo>
                <a:lnTo>
                  <a:pt x="261754" y="2800"/>
                </a:lnTo>
                <a:cubicBezTo>
                  <a:pt x="261734" y="2820"/>
                  <a:pt x="261714" y="2820"/>
                  <a:pt x="261675" y="2859"/>
                </a:cubicBezTo>
                <a:cubicBezTo>
                  <a:pt x="261536" y="2859"/>
                  <a:pt x="261377" y="2839"/>
                  <a:pt x="261238" y="2760"/>
                </a:cubicBezTo>
                <a:cubicBezTo>
                  <a:pt x="261212" y="2707"/>
                  <a:pt x="261177" y="2698"/>
                  <a:pt x="261139" y="2698"/>
                </a:cubicBezTo>
                <a:cubicBezTo>
                  <a:pt x="261119" y="2698"/>
                  <a:pt x="261100" y="2701"/>
                  <a:pt x="261080" y="2701"/>
                </a:cubicBezTo>
                <a:lnTo>
                  <a:pt x="260921" y="2701"/>
                </a:lnTo>
                <a:cubicBezTo>
                  <a:pt x="260842" y="2701"/>
                  <a:pt x="260763" y="2701"/>
                  <a:pt x="260703" y="2661"/>
                </a:cubicBezTo>
                <a:cubicBezTo>
                  <a:pt x="260682" y="2647"/>
                  <a:pt x="260658" y="2640"/>
                  <a:pt x="260635" y="2640"/>
                </a:cubicBezTo>
                <a:cubicBezTo>
                  <a:pt x="260592" y="2640"/>
                  <a:pt x="260550" y="2662"/>
                  <a:pt x="260525" y="2701"/>
                </a:cubicBezTo>
                <a:cubicBezTo>
                  <a:pt x="260483" y="2751"/>
                  <a:pt x="260441" y="2769"/>
                  <a:pt x="260399" y="2769"/>
                </a:cubicBezTo>
                <a:cubicBezTo>
                  <a:pt x="260342" y="2769"/>
                  <a:pt x="260284" y="2735"/>
                  <a:pt x="260227" y="2701"/>
                </a:cubicBezTo>
                <a:cubicBezTo>
                  <a:pt x="260201" y="2681"/>
                  <a:pt x="260176" y="2674"/>
                  <a:pt x="260154" y="2674"/>
                </a:cubicBezTo>
                <a:cubicBezTo>
                  <a:pt x="260108" y="2674"/>
                  <a:pt x="260068" y="2701"/>
                  <a:pt x="260029" y="2701"/>
                </a:cubicBezTo>
                <a:lnTo>
                  <a:pt x="259592" y="2760"/>
                </a:lnTo>
                <a:cubicBezTo>
                  <a:pt x="259553" y="2780"/>
                  <a:pt x="259513" y="2800"/>
                  <a:pt x="259513" y="2839"/>
                </a:cubicBezTo>
                <a:cubicBezTo>
                  <a:pt x="259496" y="2883"/>
                  <a:pt x="259474" y="2900"/>
                  <a:pt x="259453" y="2900"/>
                </a:cubicBezTo>
                <a:cubicBezTo>
                  <a:pt x="259425" y="2900"/>
                  <a:pt x="259397" y="2873"/>
                  <a:pt x="259374" y="2839"/>
                </a:cubicBezTo>
                <a:cubicBezTo>
                  <a:pt x="259354" y="2800"/>
                  <a:pt x="259335" y="2780"/>
                  <a:pt x="259315" y="2740"/>
                </a:cubicBezTo>
                <a:cubicBezTo>
                  <a:pt x="259300" y="2710"/>
                  <a:pt x="259288" y="2700"/>
                  <a:pt x="259277" y="2700"/>
                </a:cubicBezTo>
                <a:cubicBezTo>
                  <a:pt x="259260" y="2700"/>
                  <a:pt x="259248" y="2728"/>
                  <a:pt x="259235" y="2740"/>
                </a:cubicBezTo>
                <a:cubicBezTo>
                  <a:pt x="259216" y="2740"/>
                  <a:pt x="259196" y="2740"/>
                  <a:pt x="259176" y="2760"/>
                </a:cubicBezTo>
                <a:cubicBezTo>
                  <a:pt x="259017" y="2919"/>
                  <a:pt x="259017" y="2919"/>
                  <a:pt x="258819" y="2939"/>
                </a:cubicBezTo>
                <a:cubicBezTo>
                  <a:pt x="258713" y="2956"/>
                  <a:pt x="258623" y="3021"/>
                  <a:pt x="258534" y="3021"/>
                </a:cubicBezTo>
                <a:cubicBezTo>
                  <a:pt x="258523" y="3021"/>
                  <a:pt x="258513" y="3020"/>
                  <a:pt x="258502" y="3018"/>
                </a:cubicBezTo>
                <a:cubicBezTo>
                  <a:pt x="258482" y="3010"/>
                  <a:pt x="258461" y="3007"/>
                  <a:pt x="258440" y="3007"/>
                </a:cubicBezTo>
                <a:cubicBezTo>
                  <a:pt x="258356" y="3007"/>
                  <a:pt x="258264" y="3058"/>
                  <a:pt x="258184" y="3058"/>
                </a:cubicBezTo>
                <a:cubicBezTo>
                  <a:pt x="258154" y="3027"/>
                  <a:pt x="258118" y="3019"/>
                  <a:pt x="258080" y="3019"/>
                </a:cubicBezTo>
                <a:cubicBezTo>
                  <a:pt x="258037" y="3019"/>
                  <a:pt x="257991" y="3030"/>
                  <a:pt x="257947" y="3030"/>
                </a:cubicBezTo>
                <a:cubicBezTo>
                  <a:pt x="257903" y="3030"/>
                  <a:pt x="257862" y="3019"/>
                  <a:pt x="257827" y="2978"/>
                </a:cubicBezTo>
                <a:cubicBezTo>
                  <a:pt x="257823" y="2973"/>
                  <a:pt x="257816" y="2971"/>
                  <a:pt x="257810" y="2971"/>
                </a:cubicBezTo>
                <a:cubicBezTo>
                  <a:pt x="257790" y="2971"/>
                  <a:pt x="257768" y="2993"/>
                  <a:pt x="257768" y="3038"/>
                </a:cubicBezTo>
                <a:cubicBezTo>
                  <a:pt x="257768" y="3137"/>
                  <a:pt x="257649" y="3117"/>
                  <a:pt x="257629" y="3196"/>
                </a:cubicBezTo>
                <a:cubicBezTo>
                  <a:pt x="257629" y="3236"/>
                  <a:pt x="257609" y="3256"/>
                  <a:pt x="257609" y="3276"/>
                </a:cubicBezTo>
                <a:cubicBezTo>
                  <a:pt x="257570" y="3196"/>
                  <a:pt x="257530" y="3097"/>
                  <a:pt x="257490" y="3018"/>
                </a:cubicBezTo>
                <a:cubicBezTo>
                  <a:pt x="257451" y="2958"/>
                  <a:pt x="257411" y="2919"/>
                  <a:pt x="257352" y="2899"/>
                </a:cubicBezTo>
                <a:cubicBezTo>
                  <a:pt x="257352" y="2859"/>
                  <a:pt x="257352" y="2839"/>
                  <a:pt x="257352" y="2800"/>
                </a:cubicBezTo>
                <a:cubicBezTo>
                  <a:pt x="257343" y="2783"/>
                  <a:pt x="257331" y="2777"/>
                  <a:pt x="257319" y="2777"/>
                </a:cubicBezTo>
                <a:cubicBezTo>
                  <a:pt x="257302" y="2777"/>
                  <a:pt x="257284" y="2788"/>
                  <a:pt x="257272" y="2800"/>
                </a:cubicBezTo>
                <a:lnTo>
                  <a:pt x="257213" y="2800"/>
                </a:lnTo>
                <a:cubicBezTo>
                  <a:pt x="257147" y="2762"/>
                  <a:pt x="257104" y="2742"/>
                  <a:pt x="257064" y="2742"/>
                </a:cubicBezTo>
                <a:cubicBezTo>
                  <a:pt x="257019" y="2742"/>
                  <a:pt x="256978" y="2767"/>
                  <a:pt x="256915" y="2820"/>
                </a:cubicBezTo>
                <a:cubicBezTo>
                  <a:pt x="256796" y="2919"/>
                  <a:pt x="256677" y="2998"/>
                  <a:pt x="256538" y="3077"/>
                </a:cubicBezTo>
                <a:cubicBezTo>
                  <a:pt x="256509" y="3067"/>
                  <a:pt x="256484" y="3062"/>
                  <a:pt x="256459" y="3062"/>
                </a:cubicBezTo>
                <a:cubicBezTo>
                  <a:pt x="256434" y="3062"/>
                  <a:pt x="256410" y="3067"/>
                  <a:pt x="256380" y="3077"/>
                </a:cubicBezTo>
                <a:cubicBezTo>
                  <a:pt x="256337" y="3096"/>
                  <a:pt x="256292" y="3105"/>
                  <a:pt x="256248" y="3105"/>
                </a:cubicBezTo>
                <a:cubicBezTo>
                  <a:pt x="256148" y="3105"/>
                  <a:pt x="256052" y="3060"/>
                  <a:pt x="255983" y="2978"/>
                </a:cubicBezTo>
                <a:cubicBezTo>
                  <a:pt x="256023" y="2978"/>
                  <a:pt x="256062" y="2939"/>
                  <a:pt x="256062" y="2899"/>
                </a:cubicBezTo>
                <a:cubicBezTo>
                  <a:pt x="256053" y="2879"/>
                  <a:pt x="256043" y="2869"/>
                  <a:pt x="256030" y="2869"/>
                </a:cubicBezTo>
                <a:cubicBezTo>
                  <a:pt x="256018" y="2869"/>
                  <a:pt x="256003" y="2879"/>
                  <a:pt x="255983" y="2899"/>
                </a:cubicBezTo>
                <a:cubicBezTo>
                  <a:pt x="255973" y="2895"/>
                  <a:pt x="255962" y="2894"/>
                  <a:pt x="255952" y="2894"/>
                </a:cubicBezTo>
                <a:cubicBezTo>
                  <a:pt x="255904" y="2894"/>
                  <a:pt x="255861" y="2929"/>
                  <a:pt x="255844" y="2978"/>
                </a:cubicBezTo>
                <a:cubicBezTo>
                  <a:pt x="255745" y="2958"/>
                  <a:pt x="255646" y="2919"/>
                  <a:pt x="255587" y="2839"/>
                </a:cubicBezTo>
                <a:cubicBezTo>
                  <a:pt x="255532" y="2772"/>
                  <a:pt x="255460" y="2741"/>
                  <a:pt x="255387" y="2741"/>
                </a:cubicBezTo>
                <a:cubicBezTo>
                  <a:pt x="255354" y="2741"/>
                  <a:pt x="255320" y="2747"/>
                  <a:pt x="255289" y="2760"/>
                </a:cubicBezTo>
                <a:cubicBezTo>
                  <a:pt x="255261" y="2774"/>
                  <a:pt x="255230" y="2781"/>
                  <a:pt x="255200" y="2781"/>
                </a:cubicBezTo>
                <a:cubicBezTo>
                  <a:pt x="255144" y="2781"/>
                  <a:pt x="255089" y="2759"/>
                  <a:pt x="255051" y="2720"/>
                </a:cubicBezTo>
                <a:cubicBezTo>
                  <a:pt x="255040" y="2713"/>
                  <a:pt x="255030" y="2710"/>
                  <a:pt x="255020" y="2710"/>
                </a:cubicBezTo>
                <a:cubicBezTo>
                  <a:pt x="254977" y="2710"/>
                  <a:pt x="254948" y="2771"/>
                  <a:pt x="254932" y="2820"/>
                </a:cubicBezTo>
                <a:cubicBezTo>
                  <a:pt x="254896" y="2820"/>
                  <a:pt x="254861" y="2841"/>
                  <a:pt x="254829" y="2841"/>
                </a:cubicBezTo>
                <a:cubicBezTo>
                  <a:pt x="254808" y="2841"/>
                  <a:pt x="254789" y="2831"/>
                  <a:pt x="254773" y="2800"/>
                </a:cubicBezTo>
                <a:cubicBezTo>
                  <a:pt x="254730" y="2713"/>
                  <a:pt x="254644" y="2657"/>
                  <a:pt x="254554" y="2657"/>
                </a:cubicBezTo>
                <a:cubicBezTo>
                  <a:pt x="254521" y="2657"/>
                  <a:pt x="254488" y="2665"/>
                  <a:pt x="254456" y="2681"/>
                </a:cubicBezTo>
                <a:cubicBezTo>
                  <a:pt x="254340" y="2634"/>
                  <a:pt x="254224" y="2615"/>
                  <a:pt x="254108" y="2615"/>
                </a:cubicBezTo>
                <a:cubicBezTo>
                  <a:pt x="254025" y="2615"/>
                  <a:pt x="253943" y="2625"/>
                  <a:pt x="253861" y="2641"/>
                </a:cubicBezTo>
                <a:cubicBezTo>
                  <a:pt x="253812" y="2651"/>
                  <a:pt x="253762" y="2656"/>
                  <a:pt x="253712" y="2656"/>
                </a:cubicBezTo>
                <a:cubicBezTo>
                  <a:pt x="253663" y="2656"/>
                  <a:pt x="253613" y="2651"/>
                  <a:pt x="253564" y="2641"/>
                </a:cubicBezTo>
                <a:cubicBezTo>
                  <a:pt x="253478" y="2617"/>
                  <a:pt x="253377" y="2600"/>
                  <a:pt x="253280" y="2600"/>
                </a:cubicBezTo>
                <a:cubicBezTo>
                  <a:pt x="253219" y="2600"/>
                  <a:pt x="253161" y="2606"/>
                  <a:pt x="253108" y="2621"/>
                </a:cubicBezTo>
                <a:cubicBezTo>
                  <a:pt x="253093" y="2631"/>
                  <a:pt x="253080" y="2635"/>
                  <a:pt x="253068" y="2635"/>
                </a:cubicBezTo>
                <a:cubicBezTo>
                  <a:pt x="253029" y="2635"/>
                  <a:pt x="252999" y="2597"/>
                  <a:pt x="252969" y="2582"/>
                </a:cubicBezTo>
                <a:cubicBezTo>
                  <a:pt x="252887" y="2514"/>
                  <a:pt x="252788" y="2483"/>
                  <a:pt x="252688" y="2483"/>
                </a:cubicBezTo>
                <a:cubicBezTo>
                  <a:pt x="252642" y="2483"/>
                  <a:pt x="252596" y="2490"/>
                  <a:pt x="252552" y="2502"/>
                </a:cubicBezTo>
                <a:cubicBezTo>
                  <a:pt x="252513" y="2482"/>
                  <a:pt x="252453" y="2443"/>
                  <a:pt x="252433" y="2443"/>
                </a:cubicBezTo>
                <a:cubicBezTo>
                  <a:pt x="252382" y="2475"/>
                  <a:pt x="252335" y="2486"/>
                  <a:pt x="252290" y="2486"/>
                </a:cubicBezTo>
                <a:cubicBezTo>
                  <a:pt x="252196" y="2486"/>
                  <a:pt x="252111" y="2436"/>
                  <a:pt x="252017" y="2423"/>
                </a:cubicBezTo>
                <a:cubicBezTo>
                  <a:pt x="251957" y="2413"/>
                  <a:pt x="251893" y="2413"/>
                  <a:pt x="251826" y="2413"/>
                </a:cubicBezTo>
                <a:cubicBezTo>
                  <a:pt x="251759" y="2413"/>
                  <a:pt x="251690" y="2413"/>
                  <a:pt x="251620" y="2403"/>
                </a:cubicBezTo>
                <a:cubicBezTo>
                  <a:pt x="251594" y="2403"/>
                  <a:pt x="251559" y="2385"/>
                  <a:pt x="251526" y="2385"/>
                </a:cubicBezTo>
                <a:cubicBezTo>
                  <a:pt x="251510" y="2385"/>
                  <a:pt x="251495" y="2390"/>
                  <a:pt x="251481" y="2403"/>
                </a:cubicBezTo>
                <a:cubicBezTo>
                  <a:pt x="251396" y="2403"/>
                  <a:pt x="251326" y="2490"/>
                  <a:pt x="251233" y="2490"/>
                </a:cubicBezTo>
                <a:cubicBezTo>
                  <a:pt x="251217" y="2490"/>
                  <a:pt x="251201" y="2488"/>
                  <a:pt x="251184" y="2482"/>
                </a:cubicBezTo>
                <a:cubicBezTo>
                  <a:pt x="251144" y="2449"/>
                  <a:pt x="251105" y="2438"/>
                  <a:pt x="251065" y="2438"/>
                </a:cubicBezTo>
                <a:cubicBezTo>
                  <a:pt x="250986" y="2438"/>
                  <a:pt x="250906" y="2482"/>
                  <a:pt x="250827" y="2482"/>
                </a:cubicBezTo>
                <a:cubicBezTo>
                  <a:pt x="250787" y="2482"/>
                  <a:pt x="250767" y="2582"/>
                  <a:pt x="250748" y="2641"/>
                </a:cubicBezTo>
                <a:lnTo>
                  <a:pt x="250668" y="2641"/>
                </a:lnTo>
                <a:cubicBezTo>
                  <a:pt x="250606" y="2641"/>
                  <a:pt x="250544" y="2602"/>
                  <a:pt x="250478" y="2602"/>
                </a:cubicBezTo>
                <a:cubicBezTo>
                  <a:pt x="250437" y="2602"/>
                  <a:pt x="250396" y="2616"/>
                  <a:pt x="250351" y="2661"/>
                </a:cubicBezTo>
                <a:cubicBezTo>
                  <a:pt x="250342" y="2670"/>
                  <a:pt x="250334" y="2674"/>
                  <a:pt x="250328" y="2674"/>
                </a:cubicBezTo>
                <a:cubicBezTo>
                  <a:pt x="250309" y="2674"/>
                  <a:pt x="250302" y="2636"/>
                  <a:pt x="250272" y="2621"/>
                </a:cubicBezTo>
                <a:cubicBezTo>
                  <a:pt x="250230" y="2579"/>
                  <a:pt x="250188" y="2537"/>
                  <a:pt x="250131" y="2537"/>
                </a:cubicBezTo>
                <a:cubicBezTo>
                  <a:pt x="250108" y="2537"/>
                  <a:pt x="250083" y="2544"/>
                  <a:pt x="250054" y="2562"/>
                </a:cubicBezTo>
                <a:lnTo>
                  <a:pt x="249835" y="2562"/>
                </a:lnTo>
                <a:cubicBezTo>
                  <a:pt x="249754" y="2517"/>
                  <a:pt x="249691" y="2495"/>
                  <a:pt x="249640" y="2495"/>
                </a:cubicBezTo>
                <a:cubicBezTo>
                  <a:pt x="249555" y="2495"/>
                  <a:pt x="249501" y="2557"/>
                  <a:pt x="249439" y="2681"/>
                </a:cubicBezTo>
                <a:cubicBezTo>
                  <a:pt x="249320" y="2720"/>
                  <a:pt x="249181" y="2681"/>
                  <a:pt x="249082" y="2780"/>
                </a:cubicBezTo>
                <a:cubicBezTo>
                  <a:pt x="249054" y="2709"/>
                  <a:pt x="249015" y="2699"/>
                  <a:pt x="248974" y="2699"/>
                </a:cubicBezTo>
                <a:cubicBezTo>
                  <a:pt x="248957" y="2699"/>
                  <a:pt x="248940" y="2701"/>
                  <a:pt x="248923" y="2701"/>
                </a:cubicBezTo>
                <a:cubicBezTo>
                  <a:pt x="248884" y="2641"/>
                  <a:pt x="248884" y="2582"/>
                  <a:pt x="248923" y="2542"/>
                </a:cubicBezTo>
                <a:cubicBezTo>
                  <a:pt x="248963" y="2403"/>
                  <a:pt x="248943" y="2403"/>
                  <a:pt x="248765" y="2383"/>
                </a:cubicBezTo>
                <a:cubicBezTo>
                  <a:pt x="248752" y="2292"/>
                  <a:pt x="248747" y="2252"/>
                  <a:pt x="248712" y="2252"/>
                </a:cubicBezTo>
                <a:cubicBezTo>
                  <a:pt x="248694" y="2252"/>
                  <a:pt x="248667" y="2264"/>
                  <a:pt x="248626" y="2284"/>
                </a:cubicBezTo>
                <a:cubicBezTo>
                  <a:pt x="248595" y="2294"/>
                  <a:pt x="248572" y="2299"/>
                  <a:pt x="248555" y="2299"/>
                </a:cubicBezTo>
                <a:cubicBezTo>
                  <a:pt x="248507" y="2299"/>
                  <a:pt x="248507" y="2258"/>
                  <a:pt x="248507" y="2185"/>
                </a:cubicBezTo>
                <a:cubicBezTo>
                  <a:pt x="248507" y="2147"/>
                  <a:pt x="248490" y="2125"/>
                  <a:pt x="248462" y="2125"/>
                </a:cubicBezTo>
                <a:cubicBezTo>
                  <a:pt x="248447" y="2125"/>
                  <a:pt x="248429" y="2131"/>
                  <a:pt x="248408" y="2145"/>
                </a:cubicBezTo>
                <a:cubicBezTo>
                  <a:pt x="248348" y="2165"/>
                  <a:pt x="248368" y="2185"/>
                  <a:pt x="248368" y="2205"/>
                </a:cubicBezTo>
                <a:cubicBezTo>
                  <a:pt x="248328" y="2225"/>
                  <a:pt x="248269" y="2244"/>
                  <a:pt x="248229" y="2244"/>
                </a:cubicBezTo>
                <a:cubicBezTo>
                  <a:pt x="248229" y="2225"/>
                  <a:pt x="248209" y="2225"/>
                  <a:pt x="248209" y="2205"/>
                </a:cubicBezTo>
                <a:cubicBezTo>
                  <a:pt x="248209" y="2145"/>
                  <a:pt x="248269" y="2046"/>
                  <a:pt x="248170" y="2006"/>
                </a:cubicBezTo>
                <a:cubicBezTo>
                  <a:pt x="248110" y="1947"/>
                  <a:pt x="248011" y="1927"/>
                  <a:pt x="247932" y="1927"/>
                </a:cubicBezTo>
                <a:lnTo>
                  <a:pt x="247674" y="2006"/>
                </a:lnTo>
                <a:cubicBezTo>
                  <a:pt x="247614" y="2006"/>
                  <a:pt x="247535" y="2006"/>
                  <a:pt x="247495" y="1987"/>
                </a:cubicBezTo>
                <a:cubicBezTo>
                  <a:pt x="247416" y="1907"/>
                  <a:pt x="247317" y="1947"/>
                  <a:pt x="247218" y="1927"/>
                </a:cubicBezTo>
                <a:cubicBezTo>
                  <a:pt x="247148" y="1869"/>
                  <a:pt x="247066" y="1839"/>
                  <a:pt x="246981" y="1839"/>
                </a:cubicBezTo>
                <a:cubicBezTo>
                  <a:pt x="246921" y="1839"/>
                  <a:pt x="246859" y="1854"/>
                  <a:pt x="246801" y="1887"/>
                </a:cubicBezTo>
                <a:cubicBezTo>
                  <a:pt x="246704" y="1920"/>
                  <a:pt x="246607" y="1952"/>
                  <a:pt x="246510" y="1952"/>
                </a:cubicBezTo>
                <a:cubicBezTo>
                  <a:pt x="246488" y="1952"/>
                  <a:pt x="246466" y="1951"/>
                  <a:pt x="246444" y="1947"/>
                </a:cubicBezTo>
                <a:lnTo>
                  <a:pt x="246444" y="1947"/>
                </a:lnTo>
                <a:cubicBezTo>
                  <a:pt x="246405" y="2125"/>
                  <a:pt x="246543" y="2244"/>
                  <a:pt x="246543" y="2383"/>
                </a:cubicBezTo>
                <a:cubicBezTo>
                  <a:pt x="246529" y="2381"/>
                  <a:pt x="246515" y="2380"/>
                  <a:pt x="246501" y="2380"/>
                </a:cubicBezTo>
                <a:cubicBezTo>
                  <a:pt x="246435" y="2380"/>
                  <a:pt x="246366" y="2399"/>
                  <a:pt x="246302" y="2399"/>
                </a:cubicBezTo>
                <a:cubicBezTo>
                  <a:pt x="246260" y="2399"/>
                  <a:pt x="246221" y="2391"/>
                  <a:pt x="246186" y="2363"/>
                </a:cubicBezTo>
                <a:cubicBezTo>
                  <a:pt x="246168" y="2351"/>
                  <a:pt x="246151" y="2346"/>
                  <a:pt x="246136" y="2346"/>
                </a:cubicBezTo>
                <a:cubicBezTo>
                  <a:pt x="246102" y="2346"/>
                  <a:pt x="246075" y="2370"/>
                  <a:pt x="246048" y="2383"/>
                </a:cubicBezTo>
                <a:cubicBezTo>
                  <a:pt x="246012" y="2395"/>
                  <a:pt x="245961" y="2436"/>
                  <a:pt x="245914" y="2436"/>
                </a:cubicBezTo>
                <a:cubicBezTo>
                  <a:pt x="245883" y="2436"/>
                  <a:pt x="245853" y="2418"/>
                  <a:pt x="245829" y="2363"/>
                </a:cubicBezTo>
                <a:cubicBezTo>
                  <a:pt x="245829" y="2363"/>
                  <a:pt x="245812" y="2355"/>
                  <a:pt x="245794" y="2355"/>
                </a:cubicBezTo>
                <a:cubicBezTo>
                  <a:pt x="245785" y="2355"/>
                  <a:pt x="245777" y="2357"/>
                  <a:pt x="245770" y="2363"/>
                </a:cubicBezTo>
                <a:cubicBezTo>
                  <a:pt x="245592" y="2443"/>
                  <a:pt x="245413" y="2383"/>
                  <a:pt x="245254" y="2443"/>
                </a:cubicBezTo>
                <a:cubicBezTo>
                  <a:pt x="245205" y="2453"/>
                  <a:pt x="245150" y="2458"/>
                  <a:pt x="245096" y="2458"/>
                </a:cubicBezTo>
                <a:cubicBezTo>
                  <a:pt x="245041" y="2458"/>
                  <a:pt x="244987" y="2453"/>
                  <a:pt x="244937" y="2443"/>
                </a:cubicBezTo>
                <a:cubicBezTo>
                  <a:pt x="244891" y="2420"/>
                  <a:pt x="244844" y="2410"/>
                  <a:pt x="244798" y="2410"/>
                </a:cubicBezTo>
                <a:cubicBezTo>
                  <a:pt x="244765" y="2410"/>
                  <a:pt x="244732" y="2415"/>
                  <a:pt x="244699" y="2423"/>
                </a:cubicBezTo>
                <a:cubicBezTo>
                  <a:pt x="244661" y="2438"/>
                  <a:pt x="244620" y="2445"/>
                  <a:pt x="244579" y="2445"/>
                </a:cubicBezTo>
                <a:cubicBezTo>
                  <a:pt x="244512" y="2445"/>
                  <a:pt x="244443" y="2428"/>
                  <a:pt x="244382" y="2403"/>
                </a:cubicBezTo>
                <a:cubicBezTo>
                  <a:pt x="244326" y="2371"/>
                  <a:pt x="244264" y="2355"/>
                  <a:pt x="244204" y="2355"/>
                </a:cubicBezTo>
                <a:cubicBezTo>
                  <a:pt x="244113" y="2355"/>
                  <a:pt x="244025" y="2391"/>
                  <a:pt x="243965" y="2463"/>
                </a:cubicBezTo>
                <a:cubicBezTo>
                  <a:pt x="243906" y="2482"/>
                  <a:pt x="243846" y="2522"/>
                  <a:pt x="243807" y="2542"/>
                </a:cubicBezTo>
                <a:cubicBezTo>
                  <a:pt x="243767" y="2522"/>
                  <a:pt x="243747" y="2482"/>
                  <a:pt x="243727" y="2463"/>
                </a:cubicBezTo>
                <a:cubicBezTo>
                  <a:pt x="243655" y="2318"/>
                  <a:pt x="243627" y="2261"/>
                  <a:pt x="243558" y="2261"/>
                </a:cubicBezTo>
                <a:cubicBezTo>
                  <a:pt x="243513" y="2261"/>
                  <a:pt x="243452" y="2285"/>
                  <a:pt x="243351" y="2324"/>
                </a:cubicBezTo>
                <a:cubicBezTo>
                  <a:pt x="243295" y="2324"/>
                  <a:pt x="243250" y="2247"/>
                  <a:pt x="243200" y="2247"/>
                </a:cubicBezTo>
                <a:cubicBezTo>
                  <a:pt x="243179" y="2247"/>
                  <a:pt x="243157" y="2262"/>
                  <a:pt x="243132" y="2304"/>
                </a:cubicBezTo>
                <a:cubicBezTo>
                  <a:pt x="243132" y="2318"/>
                  <a:pt x="243103" y="2332"/>
                  <a:pt x="243085" y="2332"/>
                </a:cubicBezTo>
                <a:cubicBezTo>
                  <a:pt x="243078" y="2332"/>
                  <a:pt x="243073" y="2330"/>
                  <a:pt x="243073" y="2324"/>
                </a:cubicBezTo>
                <a:cubicBezTo>
                  <a:pt x="243021" y="2271"/>
                  <a:pt x="242952" y="2247"/>
                  <a:pt x="242881" y="2247"/>
                </a:cubicBezTo>
                <a:cubicBezTo>
                  <a:pt x="242817" y="2247"/>
                  <a:pt x="242752" y="2266"/>
                  <a:pt x="242696" y="2304"/>
                </a:cubicBezTo>
                <a:cubicBezTo>
                  <a:pt x="242686" y="2314"/>
                  <a:pt x="242676" y="2319"/>
                  <a:pt x="242666" y="2319"/>
                </a:cubicBezTo>
                <a:cubicBezTo>
                  <a:pt x="242656" y="2319"/>
                  <a:pt x="242647" y="2314"/>
                  <a:pt x="242637" y="2304"/>
                </a:cubicBezTo>
                <a:cubicBezTo>
                  <a:pt x="242538" y="2236"/>
                  <a:pt x="242453" y="2209"/>
                  <a:pt x="242377" y="2209"/>
                </a:cubicBezTo>
                <a:cubicBezTo>
                  <a:pt x="242207" y="2209"/>
                  <a:pt x="242079" y="2346"/>
                  <a:pt x="241943" y="2482"/>
                </a:cubicBezTo>
                <a:lnTo>
                  <a:pt x="241903" y="2502"/>
                </a:lnTo>
                <a:cubicBezTo>
                  <a:pt x="241883" y="2482"/>
                  <a:pt x="241843" y="2482"/>
                  <a:pt x="241824" y="2482"/>
                </a:cubicBezTo>
                <a:cubicBezTo>
                  <a:pt x="241741" y="2455"/>
                  <a:pt x="241658" y="2440"/>
                  <a:pt x="241575" y="2440"/>
                </a:cubicBezTo>
                <a:cubicBezTo>
                  <a:pt x="241479" y="2440"/>
                  <a:pt x="241384" y="2460"/>
                  <a:pt x="241288" y="2502"/>
                </a:cubicBezTo>
                <a:cubicBezTo>
                  <a:pt x="241288" y="2443"/>
                  <a:pt x="241268" y="2403"/>
                  <a:pt x="241209" y="2403"/>
                </a:cubicBezTo>
                <a:cubicBezTo>
                  <a:pt x="241149" y="2403"/>
                  <a:pt x="241030" y="2403"/>
                  <a:pt x="241010" y="2502"/>
                </a:cubicBezTo>
                <a:cubicBezTo>
                  <a:pt x="240997" y="2498"/>
                  <a:pt x="240984" y="2496"/>
                  <a:pt x="240971" y="2496"/>
                </a:cubicBezTo>
                <a:cubicBezTo>
                  <a:pt x="240783" y="2496"/>
                  <a:pt x="240581" y="2868"/>
                  <a:pt x="240396" y="2998"/>
                </a:cubicBezTo>
                <a:cubicBezTo>
                  <a:pt x="240277" y="2919"/>
                  <a:pt x="240316" y="2859"/>
                  <a:pt x="240158" y="2800"/>
                </a:cubicBezTo>
                <a:cubicBezTo>
                  <a:pt x="240138" y="2800"/>
                  <a:pt x="240138" y="2760"/>
                  <a:pt x="239999" y="2760"/>
                </a:cubicBezTo>
                <a:cubicBezTo>
                  <a:pt x="239969" y="2740"/>
                  <a:pt x="239930" y="2730"/>
                  <a:pt x="239890" y="2730"/>
                </a:cubicBezTo>
                <a:cubicBezTo>
                  <a:pt x="239850" y="2730"/>
                  <a:pt x="239811" y="2740"/>
                  <a:pt x="239781" y="2760"/>
                </a:cubicBezTo>
                <a:cubicBezTo>
                  <a:pt x="239764" y="2754"/>
                  <a:pt x="239748" y="2752"/>
                  <a:pt x="239732" y="2752"/>
                </a:cubicBezTo>
                <a:cubicBezTo>
                  <a:pt x="239639" y="2752"/>
                  <a:pt x="239568" y="2839"/>
                  <a:pt x="239483" y="2839"/>
                </a:cubicBezTo>
                <a:cubicBezTo>
                  <a:pt x="239404" y="2839"/>
                  <a:pt x="239360" y="2795"/>
                  <a:pt x="239316" y="2795"/>
                </a:cubicBezTo>
                <a:cubicBezTo>
                  <a:pt x="239294" y="2795"/>
                  <a:pt x="239272" y="2806"/>
                  <a:pt x="239245" y="2839"/>
                </a:cubicBezTo>
                <a:cubicBezTo>
                  <a:pt x="239047" y="2859"/>
                  <a:pt x="238968" y="3077"/>
                  <a:pt x="238789" y="3097"/>
                </a:cubicBezTo>
                <a:cubicBezTo>
                  <a:pt x="238778" y="3105"/>
                  <a:pt x="238767" y="3108"/>
                  <a:pt x="238756" y="3108"/>
                </a:cubicBezTo>
                <a:cubicBezTo>
                  <a:pt x="238593" y="3108"/>
                  <a:pt x="238463" y="2339"/>
                  <a:pt x="238333" y="2264"/>
                </a:cubicBezTo>
                <a:cubicBezTo>
                  <a:pt x="238333" y="2244"/>
                  <a:pt x="238333" y="2225"/>
                  <a:pt x="238333" y="2205"/>
                </a:cubicBezTo>
                <a:cubicBezTo>
                  <a:pt x="238393" y="2165"/>
                  <a:pt x="238393" y="2086"/>
                  <a:pt x="238333" y="2046"/>
                </a:cubicBezTo>
                <a:cubicBezTo>
                  <a:pt x="238295" y="1970"/>
                  <a:pt x="238224" y="1934"/>
                  <a:pt x="238147" y="1934"/>
                </a:cubicBezTo>
                <a:cubicBezTo>
                  <a:pt x="238104" y="1934"/>
                  <a:pt x="238059" y="1945"/>
                  <a:pt x="238016" y="1967"/>
                </a:cubicBezTo>
                <a:lnTo>
                  <a:pt x="237917" y="1967"/>
                </a:lnTo>
                <a:cubicBezTo>
                  <a:pt x="237837" y="1967"/>
                  <a:pt x="237778" y="2006"/>
                  <a:pt x="237798" y="2086"/>
                </a:cubicBezTo>
                <a:cubicBezTo>
                  <a:pt x="237837" y="2165"/>
                  <a:pt x="237818" y="2284"/>
                  <a:pt x="237718" y="2344"/>
                </a:cubicBezTo>
                <a:cubicBezTo>
                  <a:pt x="237679" y="2396"/>
                  <a:pt x="237622" y="2423"/>
                  <a:pt x="237564" y="2423"/>
                </a:cubicBezTo>
                <a:cubicBezTo>
                  <a:pt x="237536" y="2423"/>
                  <a:pt x="237507" y="2416"/>
                  <a:pt x="237480" y="2403"/>
                </a:cubicBezTo>
                <a:lnTo>
                  <a:pt x="237223" y="2284"/>
                </a:lnTo>
                <a:lnTo>
                  <a:pt x="237203" y="2264"/>
                </a:lnTo>
                <a:lnTo>
                  <a:pt x="237163" y="2284"/>
                </a:lnTo>
                <a:cubicBezTo>
                  <a:pt x="237084" y="2284"/>
                  <a:pt x="237024" y="2264"/>
                  <a:pt x="236945" y="2244"/>
                </a:cubicBezTo>
                <a:cubicBezTo>
                  <a:pt x="236929" y="2239"/>
                  <a:pt x="236913" y="2237"/>
                  <a:pt x="236897" y="2237"/>
                </a:cubicBezTo>
                <a:cubicBezTo>
                  <a:pt x="236854" y="2237"/>
                  <a:pt x="236810" y="2255"/>
                  <a:pt x="236767" y="2284"/>
                </a:cubicBezTo>
                <a:cubicBezTo>
                  <a:pt x="236739" y="2312"/>
                  <a:pt x="236703" y="2327"/>
                  <a:pt x="236666" y="2327"/>
                </a:cubicBezTo>
                <a:cubicBezTo>
                  <a:pt x="236624" y="2327"/>
                  <a:pt x="236580" y="2307"/>
                  <a:pt x="236548" y="2264"/>
                </a:cubicBezTo>
                <a:cubicBezTo>
                  <a:pt x="236466" y="2170"/>
                  <a:pt x="236347" y="2124"/>
                  <a:pt x="236228" y="2124"/>
                </a:cubicBezTo>
                <a:cubicBezTo>
                  <a:pt x="236147" y="2124"/>
                  <a:pt x="236065" y="2145"/>
                  <a:pt x="235993" y="2185"/>
                </a:cubicBezTo>
                <a:cubicBezTo>
                  <a:pt x="235854" y="2264"/>
                  <a:pt x="235715" y="2284"/>
                  <a:pt x="235557" y="2284"/>
                </a:cubicBezTo>
                <a:cubicBezTo>
                  <a:pt x="235543" y="2279"/>
                  <a:pt x="235528" y="2277"/>
                  <a:pt x="235512" y="2277"/>
                </a:cubicBezTo>
                <a:cubicBezTo>
                  <a:pt x="235463" y="2277"/>
                  <a:pt x="235413" y="2303"/>
                  <a:pt x="235398" y="2363"/>
                </a:cubicBezTo>
                <a:cubicBezTo>
                  <a:pt x="235355" y="2392"/>
                  <a:pt x="235300" y="2411"/>
                  <a:pt x="235251" y="2411"/>
                </a:cubicBezTo>
                <a:cubicBezTo>
                  <a:pt x="235233" y="2411"/>
                  <a:pt x="235216" y="2408"/>
                  <a:pt x="235200" y="2403"/>
                </a:cubicBezTo>
                <a:cubicBezTo>
                  <a:pt x="235147" y="2403"/>
                  <a:pt x="235094" y="2377"/>
                  <a:pt x="235047" y="2377"/>
                </a:cubicBezTo>
                <a:cubicBezTo>
                  <a:pt x="235024" y="2377"/>
                  <a:pt x="235002" y="2383"/>
                  <a:pt x="234982" y="2403"/>
                </a:cubicBezTo>
                <a:cubicBezTo>
                  <a:pt x="234936" y="2426"/>
                  <a:pt x="234923" y="2449"/>
                  <a:pt x="234909" y="2449"/>
                </a:cubicBezTo>
                <a:cubicBezTo>
                  <a:pt x="234899" y="2449"/>
                  <a:pt x="234888" y="2437"/>
                  <a:pt x="234863" y="2403"/>
                </a:cubicBezTo>
                <a:cubicBezTo>
                  <a:pt x="234765" y="2306"/>
                  <a:pt x="234649" y="1748"/>
                  <a:pt x="234494" y="1748"/>
                </a:cubicBezTo>
                <a:cubicBezTo>
                  <a:pt x="234491" y="1748"/>
                  <a:pt x="234489" y="1748"/>
                  <a:pt x="234486" y="1749"/>
                </a:cubicBezTo>
                <a:cubicBezTo>
                  <a:pt x="234426" y="1749"/>
                  <a:pt x="234367" y="1709"/>
                  <a:pt x="234307" y="1689"/>
                </a:cubicBezTo>
                <a:cubicBezTo>
                  <a:pt x="234259" y="1673"/>
                  <a:pt x="234237" y="1644"/>
                  <a:pt x="234199" y="1644"/>
                </a:cubicBezTo>
                <a:cubicBezTo>
                  <a:pt x="234190" y="1644"/>
                  <a:pt x="234180" y="1646"/>
                  <a:pt x="234169" y="1649"/>
                </a:cubicBezTo>
                <a:cubicBezTo>
                  <a:pt x="234119" y="1689"/>
                  <a:pt x="234065" y="1699"/>
                  <a:pt x="234010" y="1699"/>
                </a:cubicBezTo>
                <a:cubicBezTo>
                  <a:pt x="233955" y="1699"/>
                  <a:pt x="233901" y="1689"/>
                  <a:pt x="233851" y="1689"/>
                </a:cubicBezTo>
                <a:cubicBezTo>
                  <a:pt x="233732" y="1689"/>
                  <a:pt x="233633" y="1669"/>
                  <a:pt x="233514" y="1649"/>
                </a:cubicBezTo>
                <a:cubicBezTo>
                  <a:pt x="233494" y="1649"/>
                  <a:pt x="233455" y="1669"/>
                  <a:pt x="233415" y="1689"/>
                </a:cubicBezTo>
                <a:cubicBezTo>
                  <a:pt x="233237" y="1729"/>
                  <a:pt x="233038" y="1669"/>
                  <a:pt x="232880" y="1808"/>
                </a:cubicBezTo>
                <a:cubicBezTo>
                  <a:pt x="232876" y="1812"/>
                  <a:pt x="232872" y="1813"/>
                  <a:pt x="232867" y="1813"/>
                </a:cubicBezTo>
                <a:cubicBezTo>
                  <a:pt x="232847" y="1813"/>
                  <a:pt x="232820" y="1781"/>
                  <a:pt x="232820" y="1749"/>
                </a:cubicBezTo>
                <a:cubicBezTo>
                  <a:pt x="232800" y="1709"/>
                  <a:pt x="232780" y="1689"/>
                  <a:pt x="232780" y="1649"/>
                </a:cubicBezTo>
                <a:cubicBezTo>
                  <a:pt x="232741" y="1669"/>
                  <a:pt x="232701" y="1689"/>
                  <a:pt x="232681" y="1709"/>
                </a:cubicBezTo>
                <a:cubicBezTo>
                  <a:pt x="232647" y="1726"/>
                  <a:pt x="232628" y="1772"/>
                  <a:pt x="232598" y="1772"/>
                </a:cubicBezTo>
                <a:cubicBezTo>
                  <a:pt x="232593" y="1772"/>
                  <a:pt x="232588" y="1771"/>
                  <a:pt x="232582" y="1768"/>
                </a:cubicBezTo>
                <a:cubicBezTo>
                  <a:pt x="232463" y="1649"/>
                  <a:pt x="232324" y="1669"/>
                  <a:pt x="232186" y="1649"/>
                </a:cubicBezTo>
                <a:cubicBezTo>
                  <a:pt x="232165" y="1644"/>
                  <a:pt x="232145" y="1641"/>
                  <a:pt x="232124" y="1641"/>
                </a:cubicBezTo>
                <a:cubicBezTo>
                  <a:pt x="232026" y="1641"/>
                  <a:pt x="231926" y="1697"/>
                  <a:pt x="231818" y="1697"/>
                </a:cubicBezTo>
                <a:cubicBezTo>
                  <a:pt x="231795" y="1697"/>
                  <a:pt x="231772" y="1695"/>
                  <a:pt x="231749" y="1689"/>
                </a:cubicBezTo>
                <a:cubicBezTo>
                  <a:pt x="231690" y="1610"/>
                  <a:pt x="231591" y="1649"/>
                  <a:pt x="231511" y="1590"/>
                </a:cubicBezTo>
                <a:cubicBezTo>
                  <a:pt x="231488" y="1578"/>
                  <a:pt x="231468" y="1574"/>
                  <a:pt x="231451" y="1574"/>
                </a:cubicBezTo>
                <a:cubicBezTo>
                  <a:pt x="231409" y="1574"/>
                  <a:pt x="231381" y="1602"/>
                  <a:pt x="231353" y="1630"/>
                </a:cubicBezTo>
                <a:cubicBezTo>
                  <a:pt x="231323" y="1669"/>
                  <a:pt x="231283" y="1689"/>
                  <a:pt x="231246" y="1689"/>
                </a:cubicBezTo>
                <a:cubicBezTo>
                  <a:pt x="231209" y="1689"/>
                  <a:pt x="231174" y="1669"/>
                  <a:pt x="231154" y="1630"/>
                </a:cubicBezTo>
                <a:cubicBezTo>
                  <a:pt x="231134" y="1610"/>
                  <a:pt x="231095" y="1590"/>
                  <a:pt x="231055" y="1590"/>
                </a:cubicBezTo>
                <a:cubicBezTo>
                  <a:pt x="230996" y="1600"/>
                  <a:pt x="230941" y="1605"/>
                  <a:pt x="230887" y="1605"/>
                </a:cubicBezTo>
                <a:cubicBezTo>
                  <a:pt x="230832" y="1605"/>
                  <a:pt x="230777" y="1600"/>
                  <a:pt x="230718" y="1590"/>
                </a:cubicBezTo>
                <a:cubicBezTo>
                  <a:pt x="230712" y="1588"/>
                  <a:pt x="230706" y="1587"/>
                  <a:pt x="230700" y="1587"/>
                </a:cubicBezTo>
                <a:cubicBezTo>
                  <a:pt x="230650" y="1587"/>
                  <a:pt x="230617" y="1656"/>
                  <a:pt x="230599" y="1709"/>
                </a:cubicBezTo>
                <a:lnTo>
                  <a:pt x="230540" y="1709"/>
                </a:lnTo>
                <a:lnTo>
                  <a:pt x="230440" y="1630"/>
                </a:lnTo>
                <a:cubicBezTo>
                  <a:pt x="230421" y="1583"/>
                  <a:pt x="230398" y="1568"/>
                  <a:pt x="230375" y="1568"/>
                </a:cubicBezTo>
                <a:cubicBezTo>
                  <a:pt x="230328" y="1568"/>
                  <a:pt x="230275" y="1630"/>
                  <a:pt x="230222" y="1630"/>
                </a:cubicBezTo>
                <a:cubicBezTo>
                  <a:pt x="230210" y="1546"/>
                  <a:pt x="230205" y="1513"/>
                  <a:pt x="230173" y="1513"/>
                </a:cubicBezTo>
                <a:cubicBezTo>
                  <a:pt x="230152" y="1513"/>
                  <a:pt x="230118" y="1527"/>
                  <a:pt x="230064" y="1550"/>
                </a:cubicBezTo>
                <a:cubicBezTo>
                  <a:pt x="230004" y="1550"/>
                  <a:pt x="229945" y="1570"/>
                  <a:pt x="229905" y="1630"/>
                </a:cubicBezTo>
                <a:lnTo>
                  <a:pt x="229845" y="1630"/>
                </a:lnTo>
                <a:cubicBezTo>
                  <a:pt x="229783" y="1592"/>
                  <a:pt x="229721" y="1539"/>
                  <a:pt x="229654" y="1539"/>
                </a:cubicBezTo>
                <a:cubicBezTo>
                  <a:pt x="229614" y="1539"/>
                  <a:pt x="229572" y="1558"/>
                  <a:pt x="229528" y="1610"/>
                </a:cubicBezTo>
                <a:lnTo>
                  <a:pt x="229449" y="1610"/>
                </a:lnTo>
                <a:lnTo>
                  <a:pt x="229429" y="1511"/>
                </a:lnTo>
                <a:lnTo>
                  <a:pt x="229369" y="1531"/>
                </a:lnTo>
                <a:lnTo>
                  <a:pt x="229231" y="1630"/>
                </a:lnTo>
                <a:cubicBezTo>
                  <a:pt x="229211" y="1590"/>
                  <a:pt x="229191" y="1550"/>
                  <a:pt x="229151" y="1531"/>
                </a:cubicBezTo>
                <a:cubicBezTo>
                  <a:pt x="229112" y="1550"/>
                  <a:pt x="229072" y="1570"/>
                  <a:pt x="229032" y="1570"/>
                </a:cubicBezTo>
                <a:cubicBezTo>
                  <a:pt x="228933" y="1570"/>
                  <a:pt x="228913" y="1630"/>
                  <a:pt x="228913" y="1709"/>
                </a:cubicBezTo>
                <a:cubicBezTo>
                  <a:pt x="228913" y="1808"/>
                  <a:pt x="228874" y="1788"/>
                  <a:pt x="228834" y="1828"/>
                </a:cubicBezTo>
                <a:cubicBezTo>
                  <a:pt x="228814" y="1887"/>
                  <a:pt x="228834" y="1887"/>
                  <a:pt x="228834" y="1927"/>
                </a:cubicBezTo>
                <a:cubicBezTo>
                  <a:pt x="228834" y="1943"/>
                  <a:pt x="228834" y="1972"/>
                  <a:pt x="228855" y="1972"/>
                </a:cubicBezTo>
                <a:cubicBezTo>
                  <a:pt x="228860" y="1972"/>
                  <a:pt x="228866" y="1971"/>
                  <a:pt x="228874" y="1967"/>
                </a:cubicBezTo>
                <a:cubicBezTo>
                  <a:pt x="228913" y="1967"/>
                  <a:pt x="228894" y="1947"/>
                  <a:pt x="228894" y="1927"/>
                </a:cubicBezTo>
                <a:lnTo>
                  <a:pt x="228993" y="1927"/>
                </a:lnTo>
                <a:cubicBezTo>
                  <a:pt x="229032" y="2006"/>
                  <a:pt x="229032" y="2066"/>
                  <a:pt x="228933" y="2086"/>
                </a:cubicBezTo>
                <a:cubicBezTo>
                  <a:pt x="228894" y="2106"/>
                  <a:pt x="228854" y="2125"/>
                  <a:pt x="228834" y="2145"/>
                </a:cubicBezTo>
                <a:cubicBezTo>
                  <a:pt x="228755" y="2046"/>
                  <a:pt x="228616" y="2066"/>
                  <a:pt x="228537" y="1987"/>
                </a:cubicBezTo>
                <a:cubicBezTo>
                  <a:pt x="228537" y="1907"/>
                  <a:pt x="228497" y="1848"/>
                  <a:pt x="228418" y="1848"/>
                </a:cubicBezTo>
                <a:cubicBezTo>
                  <a:pt x="228318" y="1848"/>
                  <a:pt x="228299" y="1907"/>
                  <a:pt x="228299" y="1987"/>
                </a:cubicBezTo>
                <a:cubicBezTo>
                  <a:pt x="228160" y="2026"/>
                  <a:pt x="228001" y="1967"/>
                  <a:pt x="227862" y="2086"/>
                </a:cubicBezTo>
                <a:cubicBezTo>
                  <a:pt x="227802" y="2146"/>
                  <a:pt x="227718" y="2172"/>
                  <a:pt x="227629" y="2172"/>
                </a:cubicBezTo>
                <a:cubicBezTo>
                  <a:pt x="227601" y="2172"/>
                  <a:pt x="227573" y="2170"/>
                  <a:pt x="227545" y="2165"/>
                </a:cubicBezTo>
                <a:cubicBezTo>
                  <a:pt x="227491" y="2147"/>
                  <a:pt x="227438" y="2137"/>
                  <a:pt x="227385" y="2137"/>
                </a:cubicBezTo>
                <a:cubicBezTo>
                  <a:pt x="227319" y="2137"/>
                  <a:pt x="227254" y="2152"/>
                  <a:pt x="227188" y="2185"/>
                </a:cubicBezTo>
                <a:cubicBezTo>
                  <a:pt x="227167" y="2193"/>
                  <a:pt x="227147" y="2197"/>
                  <a:pt x="227128" y="2197"/>
                </a:cubicBezTo>
                <a:cubicBezTo>
                  <a:pt x="227059" y="2197"/>
                  <a:pt x="227010" y="2144"/>
                  <a:pt x="227010" y="2066"/>
                </a:cubicBezTo>
                <a:cubicBezTo>
                  <a:pt x="227010" y="1967"/>
                  <a:pt x="226930" y="1947"/>
                  <a:pt x="226851" y="1927"/>
                </a:cubicBezTo>
                <a:cubicBezTo>
                  <a:pt x="226772" y="1927"/>
                  <a:pt x="226692" y="1947"/>
                  <a:pt x="226653" y="2006"/>
                </a:cubicBezTo>
                <a:cubicBezTo>
                  <a:pt x="226395" y="2086"/>
                  <a:pt x="226157" y="2125"/>
                  <a:pt x="225899" y="2145"/>
                </a:cubicBezTo>
                <a:cubicBezTo>
                  <a:pt x="225791" y="2145"/>
                  <a:pt x="225683" y="2227"/>
                  <a:pt x="225574" y="2227"/>
                </a:cubicBezTo>
                <a:cubicBezTo>
                  <a:pt x="225564" y="2227"/>
                  <a:pt x="225553" y="2226"/>
                  <a:pt x="225542" y="2225"/>
                </a:cubicBezTo>
                <a:cubicBezTo>
                  <a:pt x="225512" y="2185"/>
                  <a:pt x="225497" y="2165"/>
                  <a:pt x="225480" y="2165"/>
                </a:cubicBezTo>
                <a:cubicBezTo>
                  <a:pt x="225463" y="2165"/>
                  <a:pt x="225443" y="2185"/>
                  <a:pt x="225403" y="2225"/>
                </a:cubicBezTo>
                <a:lnTo>
                  <a:pt x="225344" y="2225"/>
                </a:lnTo>
                <a:cubicBezTo>
                  <a:pt x="225322" y="2181"/>
                  <a:pt x="225294" y="2167"/>
                  <a:pt x="225263" y="2167"/>
                </a:cubicBezTo>
                <a:cubicBezTo>
                  <a:pt x="225238" y="2167"/>
                  <a:pt x="225212" y="2176"/>
                  <a:pt x="225185" y="2185"/>
                </a:cubicBezTo>
                <a:cubicBezTo>
                  <a:pt x="225174" y="2180"/>
                  <a:pt x="225164" y="2177"/>
                  <a:pt x="225154" y="2177"/>
                </a:cubicBezTo>
                <a:cubicBezTo>
                  <a:pt x="225127" y="2177"/>
                  <a:pt x="225106" y="2196"/>
                  <a:pt x="225106" y="2225"/>
                </a:cubicBezTo>
                <a:lnTo>
                  <a:pt x="224808" y="2165"/>
                </a:lnTo>
                <a:cubicBezTo>
                  <a:pt x="224769" y="2165"/>
                  <a:pt x="224729" y="2185"/>
                  <a:pt x="224709" y="2225"/>
                </a:cubicBezTo>
                <a:lnTo>
                  <a:pt x="224550" y="2165"/>
                </a:lnTo>
                <a:cubicBezTo>
                  <a:pt x="224550" y="2114"/>
                  <a:pt x="224550" y="2062"/>
                  <a:pt x="224512" y="2062"/>
                </a:cubicBezTo>
                <a:cubicBezTo>
                  <a:pt x="224506" y="2062"/>
                  <a:pt x="224499" y="2063"/>
                  <a:pt x="224491" y="2066"/>
                </a:cubicBezTo>
                <a:cubicBezTo>
                  <a:pt x="224332" y="2086"/>
                  <a:pt x="224174" y="2125"/>
                  <a:pt x="224015" y="2165"/>
                </a:cubicBezTo>
                <a:cubicBezTo>
                  <a:pt x="223996" y="2160"/>
                  <a:pt x="223978" y="2158"/>
                  <a:pt x="223959" y="2158"/>
                </a:cubicBezTo>
                <a:cubicBezTo>
                  <a:pt x="223899" y="2158"/>
                  <a:pt x="223842" y="2184"/>
                  <a:pt x="223797" y="2244"/>
                </a:cubicBezTo>
                <a:lnTo>
                  <a:pt x="223618" y="2244"/>
                </a:lnTo>
                <a:cubicBezTo>
                  <a:pt x="223519" y="2244"/>
                  <a:pt x="223499" y="2363"/>
                  <a:pt x="223420" y="2383"/>
                </a:cubicBezTo>
                <a:cubicBezTo>
                  <a:pt x="223341" y="2363"/>
                  <a:pt x="223281" y="2344"/>
                  <a:pt x="223202" y="2324"/>
                </a:cubicBezTo>
                <a:cubicBezTo>
                  <a:pt x="223162" y="2324"/>
                  <a:pt x="223119" y="2317"/>
                  <a:pt x="223077" y="2317"/>
                </a:cubicBezTo>
                <a:cubicBezTo>
                  <a:pt x="223014" y="2317"/>
                  <a:pt x="222952" y="2332"/>
                  <a:pt x="222904" y="2403"/>
                </a:cubicBezTo>
                <a:lnTo>
                  <a:pt x="222825" y="2383"/>
                </a:lnTo>
                <a:cubicBezTo>
                  <a:pt x="222808" y="2377"/>
                  <a:pt x="222792" y="2375"/>
                  <a:pt x="222777" y="2375"/>
                </a:cubicBezTo>
                <a:cubicBezTo>
                  <a:pt x="222742" y="2375"/>
                  <a:pt x="222714" y="2389"/>
                  <a:pt x="222686" y="2403"/>
                </a:cubicBezTo>
                <a:cubicBezTo>
                  <a:pt x="222627" y="2448"/>
                  <a:pt x="222556" y="2470"/>
                  <a:pt x="222491" y="2470"/>
                </a:cubicBezTo>
                <a:cubicBezTo>
                  <a:pt x="222469" y="2470"/>
                  <a:pt x="222448" y="2468"/>
                  <a:pt x="222428" y="2463"/>
                </a:cubicBezTo>
                <a:cubicBezTo>
                  <a:pt x="222407" y="2419"/>
                  <a:pt x="222379" y="2405"/>
                  <a:pt x="222348" y="2405"/>
                </a:cubicBezTo>
                <a:cubicBezTo>
                  <a:pt x="222323" y="2405"/>
                  <a:pt x="222296" y="2414"/>
                  <a:pt x="222270" y="2423"/>
                </a:cubicBezTo>
                <a:cubicBezTo>
                  <a:pt x="222191" y="2423"/>
                  <a:pt x="222111" y="2482"/>
                  <a:pt x="222052" y="2542"/>
                </a:cubicBezTo>
                <a:cubicBezTo>
                  <a:pt x="222046" y="2536"/>
                  <a:pt x="222038" y="2534"/>
                  <a:pt x="222030" y="2534"/>
                </a:cubicBezTo>
                <a:cubicBezTo>
                  <a:pt x="222010" y="2534"/>
                  <a:pt x="221986" y="2548"/>
                  <a:pt x="221972" y="2562"/>
                </a:cubicBezTo>
                <a:cubicBezTo>
                  <a:pt x="221953" y="2562"/>
                  <a:pt x="221913" y="2522"/>
                  <a:pt x="221873" y="2522"/>
                </a:cubicBezTo>
                <a:cubicBezTo>
                  <a:pt x="221841" y="2506"/>
                  <a:pt x="221783" y="2477"/>
                  <a:pt x="221731" y="2477"/>
                </a:cubicBezTo>
                <a:cubicBezTo>
                  <a:pt x="221718" y="2477"/>
                  <a:pt x="221706" y="2479"/>
                  <a:pt x="221695" y="2482"/>
                </a:cubicBezTo>
                <a:cubicBezTo>
                  <a:pt x="221635" y="2482"/>
                  <a:pt x="221615" y="2562"/>
                  <a:pt x="221576" y="2601"/>
                </a:cubicBezTo>
                <a:cubicBezTo>
                  <a:pt x="221546" y="2646"/>
                  <a:pt x="221505" y="2668"/>
                  <a:pt x="221470" y="2668"/>
                </a:cubicBezTo>
                <a:cubicBezTo>
                  <a:pt x="221458" y="2668"/>
                  <a:pt x="221447" y="2666"/>
                  <a:pt x="221437" y="2661"/>
                </a:cubicBezTo>
                <a:cubicBezTo>
                  <a:pt x="221426" y="2661"/>
                  <a:pt x="221411" y="2659"/>
                  <a:pt x="221395" y="2659"/>
                </a:cubicBezTo>
                <a:cubicBezTo>
                  <a:pt x="221354" y="2659"/>
                  <a:pt x="221301" y="2669"/>
                  <a:pt x="221258" y="2740"/>
                </a:cubicBezTo>
                <a:cubicBezTo>
                  <a:pt x="221240" y="2786"/>
                  <a:pt x="221204" y="2802"/>
                  <a:pt x="221161" y="2802"/>
                </a:cubicBezTo>
                <a:cubicBezTo>
                  <a:pt x="221112" y="2802"/>
                  <a:pt x="221054" y="2781"/>
                  <a:pt x="221001" y="2760"/>
                </a:cubicBezTo>
                <a:cubicBezTo>
                  <a:pt x="221001" y="2626"/>
                  <a:pt x="220923" y="2626"/>
                  <a:pt x="220842" y="2626"/>
                </a:cubicBezTo>
                <a:lnTo>
                  <a:pt x="220842" y="2626"/>
                </a:lnTo>
                <a:cubicBezTo>
                  <a:pt x="220815" y="2626"/>
                  <a:pt x="220787" y="2626"/>
                  <a:pt x="220763" y="2621"/>
                </a:cubicBezTo>
                <a:lnTo>
                  <a:pt x="220227" y="2542"/>
                </a:lnTo>
                <a:cubicBezTo>
                  <a:pt x="220142" y="2485"/>
                  <a:pt x="220043" y="2460"/>
                  <a:pt x="219944" y="2460"/>
                </a:cubicBezTo>
                <a:cubicBezTo>
                  <a:pt x="219835" y="2460"/>
                  <a:pt x="219726" y="2490"/>
                  <a:pt x="219632" y="2542"/>
                </a:cubicBezTo>
                <a:lnTo>
                  <a:pt x="219474" y="2542"/>
                </a:lnTo>
                <a:cubicBezTo>
                  <a:pt x="219460" y="2538"/>
                  <a:pt x="219446" y="2537"/>
                  <a:pt x="219432" y="2537"/>
                </a:cubicBezTo>
                <a:cubicBezTo>
                  <a:pt x="219368" y="2537"/>
                  <a:pt x="219311" y="2572"/>
                  <a:pt x="219295" y="2621"/>
                </a:cubicBezTo>
                <a:cubicBezTo>
                  <a:pt x="219255" y="2621"/>
                  <a:pt x="219176" y="2621"/>
                  <a:pt x="219156" y="2542"/>
                </a:cubicBezTo>
                <a:cubicBezTo>
                  <a:pt x="219176" y="2542"/>
                  <a:pt x="219216" y="2522"/>
                  <a:pt x="219216" y="2522"/>
                </a:cubicBezTo>
                <a:cubicBezTo>
                  <a:pt x="219216" y="2522"/>
                  <a:pt x="219203" y="2497"/>
                  <a:pt x="219178" y="2497"/>
                </a:cubicBezTo>
                <a:cubicBezTo>
                  <a:pt x="219171" y="2497"/>
                  <a:pt x="219164" y="2498"/>
                  <a:pt x="219156" y="2502"/>
                </a:cubicBezTo>
                <a:cubicBezTo>
                  <a:pt x="219136" y="2502"/>
                  <a:pt x="219037" y="2502"/>
                  <a:pt x="219017" y="2562"/>
                </a:cubicBezTo>
                <a:cubicBezTo>
                  <a:pt x="218966" y="2545"/>
                  <a:pt x="218930" y="2455"/>
                  <a:pt x="218896" y="2455"/>
                </a:cubicBezTo>
                <a:cubicBezTo>
                  <a:pt x="218890" y="2455"/>
                  <a:pt x="218884" y="2457"/>
                  <a:pt x="218879" y="2463"/>
                </a:cubicBezTo>
                <a:cubicBezTo>
                  <a:pt x="218846" y="2479"/>
                  <a:pt x="218800" y="2576"/>
                  <a:pt x="218706" y="2576"/>
                </a:cubicBezTo>
                <a:cubicBezTo>
                  <a:pt x="218687" y="2576"/>
                  <a:pt x="218665" y="2572"/>
                  <a:pt x="218641" y="2562"/>
                </a:cubicBezTo>
                <a:cubicBezTo>
                  <a:pt x="218615" y="2551"/>
                  <a:pt x="218589" y="2548"/>
                  <a:pt x="218563" y="2548"/>
                </a:cubicBezTo>
                <a:cubicBezTo>
                  <a:pt x="218505" y="2548"/>
                  <a:pt x="218446" y="2566"/>
                  <a:pt x="218388" y="2566"/>
                </a:cubicBezTo>
                <a:cubicBezTo>
                  <a:pt x="218373" y="2566"/>
                  <a:pt x="218358" y="2565"/>
                  <a:pt x="218343" y="2562"/>
                </a:cubicBezTo>
                <a:cubicBezTo>
                  <a:pt x="218337" y="2561"/>
                  <a:pt x="218331" y="2561"/>
                  <a:pt x="218325" y="2561"/>
                </a:cubicBezTo>
                <a:cubicBezTo>
                  <a:pt x="218151" y="2561"/>
                  <a:pt x="217960" y="2820"/>
                  <a:pt x="217788" y="2820"/>
                </a:cubicBezTo>
                <a:lnTo>
                  <a:pt x="217788" y="2720"/>
                </a:lnTo>
                <a:lnTo>
                  <a:pt x="217966" y="2720"/>
                </a:lnTo>
                <a:cubicBezTo>
                  <a:pt x="217986" y="2720"/>
                  <a:pt x="218006" y="2701"/>
                  <a:pt x="218006" y="2701"/>
                </a:cubicBezTo>
                <a:cubicBezTo>
                  <a:pt x="218026" y="2681"/>
                  <a:pt x="217986" y="2641"/>
                  <a:pt x="217986" y="2641"/>
                </a:cubicBezTo>
                <a:cubicBezTo>
                  <a:pt x="217933" y="2641"/>
                  <a:pt x="217889" y="2606"/>
                  <a:pt x="217848" y="2606"/>
                </a:cubicBezTo>
                <a:cubicBezTo>
                  <a:pt x="217828" y="2606"/>
                  <a:pt x="217808" y="2615"/>
                  <a:pt x="217788" y="2641"/>
                </a:cubicBezTo>
                <a:lnTo>
                  <a:pt x="217530" y="2720"/>
                </a:lnTo>
                <a:cubicBezTo>
                  <a:pt x="217570" y="2601"/>
                  <a:pt x="217550" y="2542"/>
                  <a:pt x="217451" y="2522"/>
                </a:cubicBezTo>
                <a:cubicBezTo>
                  <a:pt x="217391" y="2542"/>
                  <a:pt x="217352" y="2542"/>
                  <a:pt x="217312" y="2562"/>
                </a:cubicBezTo>
                <a:cubicBezTo>
                  <a:pt x="217213" y="2562"/>
                  <a:pt x="217094" y="2542"/>
                  <a:pt x="217015" y="2482"/>
                </a:cubicBezTo>
                <a:cubicBezTo>
                  <a:pt x="216977" y="2445"/>
                  <a:pt x="216957" y="2425"/>
                  <a:pt x="216939" y="2425"/>
                </a:cubicBezTo>
                <a:cubicBezTo>
                  <a:pt x="216918" y="2425"/>
                  <a:pt x="216898" y="2450"/>
                  <a:pt x="216856" y="2502"/>
                </a:cubicBezTo>
                <a:cubicBezTo>
                  <a:pt x="216876" y="2522"/>
                  <a:pt x="216876" y="2542"/>
                  <a:pt x="216856" y="2562"/>
                </a:cubicBezTo>
                <a:cubicBezTo>
                  <a:pt x="216816" y="2621"/>
                  <a:pt x="216777" y="2621"/>
                  <a:pt x="216737" y="2681"/>
                </a:cubicBezTo>
                <a:cubicBezTo>
                  <a:pt x="216697" y="2740"/>
                  <a:pt x="216677" y="2800"/>
                  <a:pt x="216638" y="2859"/>
                </a:cubicBezTo>
                <a:cubicBezTo>
                  <a:pt x="216572" y="2871"/>
                  <a:pt x="216502" y="2878"/>
                  <a:pt x="216431" y="2878"/>
                </a:cubicBezTo>
                <a:cubicBezTo>
                  <a:pt x="216269" y="2878"/>
                  <a:pt x="216102" y="2843"/>
                  <a:pt x="215963" y="2760"/>
                </a:cubicBezTo>
                <a:cubicBezTo>
                  <a:pt x="215904" y="2740"/>
                  <a:pt x="215855" y="2729"/>
                  <a:pt x="215815" y="2729"/>
                </a:cubicBezTo>
                <a:cubicBezTo>
                  <a:pt x="215734" y="2729"/>
                  <a:pt x="215686" y="2773"/>
                  <a:pt x="215646" y="2879"/>
                </a:cubicBezTo>
                <a:cubicBezTo>
                  <a:pt x="215646" y="2879"/>
                  <a:pt x="215607" y="2879"/>
                  <a:pt x="215567" y="2899"/>
                </a:cubicBezTo>
                <a:cubicBezTo>
                  <a:pt x="215532" y="2829"/>
                  <a:pt x="215543" y="2713"/>
                  <a:pt x="215438" y="2713"/>
                </a:cubicBezTo>
                <a:cubicBezTo>
                  <a:pt x="215424" y="2713"/>
                  <a:pt x="215408" y="2716"/>
                  <a:pt x="215388" y="2720"/>
                </a:cubicBezTo>
                <a:cubicBezTo>
                  <a:pt x="215375" y="2720"/>
                  <a:pt x="215358" y="2723"/>
                  <a:pt x="215338" y="2723"/>
                </a:cubicBezTo>
                <a:cubicBezTo>
                  <a:pt x="215300" y="2723"/>
                  <a:pt x="215256" y="2714"/>
                  <a:pt x="215230" y="2661"/>
                </a:cubicBezTo>
                <a:cubicBezTo>
                  <a:pt x="215216" y="2608"/>
                  <a:pt x="215194" y="2582"/>
                  <a:pt x="215164" y="2582"/>
                </a:cubicBezTo>
                <a:cubicBezTo>
                  <a:pt x="215148" y="2582"/>
                  <a:pt x="215131" y="2588"/>
                  <a:pt x="215111" y="2601"/>
                </a:cubicBezTo>
                <a:cubicBezTo>
                  <a:pt x="215012" y="2631"/>
                  <a:pt x="214912" y="2646"/>
                  <a:pt x="214813" y="2646"/>
                </a:cubicBezTo>
                <a:cubicBezTo>
                  <a:pt x="214714" y="2646"/>
                  <a:pt x="214615" y="2631"/>
                  <a:pt x="214516" y="2601"/>
                </a:cubicBezTo>
                <a:lnTo>
                  <a:pt x="214198" y="2522"/>
                </a:lnTo>
                <a:cubicBezTo>
                  <a:pt x="214132" y="2522"/>
                  <a:pt x="214066" y="2496"/>
                  <a:pt x="214000" y="2496"/>
                </a:cubicBezTo>
                <a:cubicBezTo>
                  <a:pt x="213967" y="2496"/>
                  <a:pt x="213934" y="2502"/>
                  <a:pt x="213901" y="2522"/>
                </a:cubicBezTo>
                <a:cubicBezTo>
                  <a:pt x="213881" y="2502"/>
                  <a:pt x="213881" y="2502"/>
                  <a:pt x="213861" y="2502"/>
                </a:cubicBezTo>
                <a:lnTo>
                  <a:pt x="213822" y="2502"/>
                </a:lnTo>
                <a:cubicBezTo>
                  <a:pt x="213813" y="2475"/>
                  <a:pt x="213804" y="2465"/>
                  <a:pt x="213793" y="2465"/>
                </a:cubicBezTo>
                <a:cubicBezTo>
                  <a:pt x="213780" y="2465"/>
                  <a:pt x="213764" y="2480"/>
                  <a:pt x="213742" y="2502"/>
                </a:cubicBezTo>
                <a:cubicBezTo>
                  <a:pt x="213718" y="2502"/>
                  <a:pt x="213693" y="2503"/>
                  <a:pt x="213669" y="2503"/>
                </a:cubicBezTo>
                <a:cubicBezTo>
                  <a:pt x="213597" y="2503"/>
                  <a:pt x="213534" y="2492"/>
                  <a:pt x="213504" y="2403"/>
                </a:cubicBezTo>
                <a:cubicBezTo>
                  <a:pt x="213504" y="2383"/>
                  <a:pt x="213425" y="2383"/>
                  <a:pt x="213385" y="2383"/>
                </a:cubicBezTo>
                <a:cubicBezTo>
                  <a:pt x="213287" y="2318"/>
                  <a:pt x="213175" y="2279"/>
                  <a:pt x="213060" y="2279"/>
                </a:cubicBezTo>
                <a:cubicBezTo>
                  <a:pt x="213036" y="2279"/>
                  <a:pt x="213013" y="2281"/>
                  <a:pt x="212989" y="2284"/>
                </a:cubicBezTo>
                <a:lnTo>
                  <a:pt x="212850" y="2284"/>
                </a:lnTo>
                <a:cubicBezTo>
                  <a:pt x="212850" y="2264"/>
                  <a:pt x="212850" y="2244"/>
                  <a:pt x="212850" y="2225"/>
                </a:cubicBezTo>
                <a:cubicBezTo>
                  <a:pt x="212890" y="2225"/>
                  <a:pt x="212949" y="2225"/>
                  <a:pt x="212929" y="2185"/>
                </a:cubicBezTo>
                <a:cubicBezTo>
                  <a:pt x="212929" y="2147"/>
                  <a:pt x="212913" y="2133"/>
                  <a:pt x="212892" y="2133"/>
                </a:cubicBezTo>
                <a:cubicBezTo>
                  <a:pt x="212879" y="2133"/>
                  <a:pt x="212864" y="2138"/>
                  <a:pt x="212850" y="2145"/>
                </a:cubicBezTo>
                <a:cubicBezTo>
                  <a:pt x="212830" y="2165"/>
                  <a:pt x="212810" y="2185"/>
                  <a:pt x="212790" y="2205"/>
                </a:cubicBezTo>
                <a:cubicBezTo>
                  <a:pt x="212751" y="2205"/>
                  <a:pt x="212731" y="2205"/>
                  <a:pt x="212691" y="2225"/>
                </a:cubicBezTo>
                <a:lnTo>
                  <a:pt x="212612" y="2225"/>
                </a:lnTo>
                <a:lnTo>
                  <a:pt x="212612" y="2145"/>
                </a:lnTo>
                <a:cubicBezTo>
                  <a:pt x="212612" y="2066"/>
                  <a:pt x="212612" y="2006"/>
                  <a:pt x="212552" y="1987"/>
                </a:cubicBezTo>
                <a:lnTo>
                  <a:pt x="212394" y="1987"/>
                </a:lnTo>
                <a:cubicBezTo>
                  <a:pt x="212275" y="1868"/>
                  <a:pt x="212096" y="1947"/>
                  <a:pt x="211977" y="1848"/>
                </a:cubicBezTo>
                <a:cubicBezTo>
                  <a:pt x="211938" y="1828"/>
                  <a:pt x="211903" y="1813"/>
                  <a:pt x="211873" y="1813"/>
                </a:cubicBezTo>
                <a:cubicBezTo>
                  <a:pt x="211844" y="1813"/>
                  <a:pt x="211819" y="1828"/>
                  <a:pt x="211799" y="1868"/>
                </a:cubicBezTo>
                <a:cubicBezTo>
                  <a:pt x="211759" y="1967"/>
                  <a:pt x="211640" y="1907"/>
                  <a:pt x="211561" y="1947"/>
                </a:cubicBezTo>
                <a:cubicBezTo>
                  <a:pt x="211536" y="1955"/>
                  <a:pt x="211512" y="1960"/>
                  <a:pt x="211490" y="1960"/>
                </a:cubicBezTo>
                <a:cubicBezTo>
                  <a:pt x="211459" y="1960"/>
                  <a:pt x="211434" y="1950"/>
                  <a:pt x="211422" y="1927"/>
                </a:cubicBezTo>
                <a:cubicBezTo>
                  <a:pt x="211349" y="1843"/>
                  <a:pt x="211275" y="1820"/>
                  <a:pt x="211199" y="1820"/>
                </a:cubicBezTo>
                <a:cubicBezTo>
                  <a:pt x="211131" y="1820"/>
                  <a:pt x="211061" y="1838"/>
                  <a:pt x="210986" y="1848"/>
                </a:cubicBezTo>
                <a:cubicBezTo>
                  <a:pt x="210946" y="1828"/>
                  <a:pt x="210887" y="1808"/>
                  <a:pt x="210847" y="1808"/>
                </a:cubicBezTo>
                <a:cubicBezTo>
                  <a:pt x="210833" y="1812"/>
                  <a:pt x="210820" y="1813"/>
                  <a:pt x="210808" y="1813"/>
                </a:cubicBezTo>
                <a:cubicBezTo>
                  <a:pt x="210748" y="1813"/>
                  <a:pt x="210701" y="1775"/>
                  <a:pt x="210668" y="1709"/>
                </a:cubicBezTo>
                <a:cubicBezTo>
                  <a:pt x="210647" y="1665"/>
                  <a:pt x="210613" y="1652"/>
                  <a:pt x="210573" y="1652"/>
                </a:cubicBezTo>
                <a:cubicBezTo>
                  <a:pt x="210541" y="1652"/>
                  <a:pt x="210506" y="1660"/>
                  <a:pt x="210470" y="1669"/>
                </a:cubicBezTo>
                <a:cubicBezTo>
                  <a:pt x="210437" y="1625"/>
                  <a:pt x="210397" y="1599"/>
                  <a:pt x="210355" y="1599"/>
                </a:cubicBezTo>
                <a:cubicBezTo>
                  <a:pt x="210322" y="1599"/>
                  <a:pt x="210287" y="1615"/>
                  <a:pt x="210252" y="1649"/>
                </a:cubicBezTo>
                <a:cubicBezTo>
                  <a:pt x="210186" y="1715"/>
                  <a:pt x="210093" y="1754"/>
                  <a:pt x="210007" y="1754"/>
                </a:cubicBezTo>
                <a:cubicBezTo>
                  <a:pt x="209989" y="1754"/>
                  <a:pt x="209972" y="1752"/>
                  <a:pt x="209955" y="1749"/>
                </a:cubicBezTo>
                <a:cubicBezTo>
                  <a:pt x="209943" y="1725"/>
                  <a:pt x="209925" y="1716"/>
                  <a:pt x="209903" y="1716"/>
                </a:cubicBezTo>
                <a:cubicBezTo>
                  <a:pt x="209888" y="1716"/>
                  <a:pt x="209872" y="1721"/>
                  <a:pt x="209855" y="1729"/>
                </a:cubicBezTo>
                <a:cubicBezTo>
                  <a:pt x="209851" y="1730"/>
                  <a:pt x="209847" y="1730"/>
                  <a:pt x="209843" y="1730"/>
                </a:cubicBezTo>
                <a:cubicBezTo>
                  <a:pt x="209697" y="1730"/>
                  <a:pt x="209695" y="1031"/>
                  <a:pt x="209637" y="896"/>
                </a:cubicBezTo>
                <a:cubicBezTo>
                  <a:pt x="209637" y="876"/>
                  <a:pt x="209637" y="856"/>
                  <a:pt x="209617" y="836"/>
                </a:cubicBezTo>
                <a:cubicBezTo>
                  <a:pt x="209603" y="792"/>
                  <a:pt x="209565" y="769"/>
                  <a:pt x="209531" y="769"/>
                </a:cubicBezTo>
                <a:cubicBezTo>
                  <a:pt x="209520" y="769"/>
                  <a:pt x="209508" y="772"/>
                  <a:pt x="209498" y="777"/>
                </a:cubicBezTo>
                <a:cubicBezTo>
                  <a:pt x="209439" y="777"/>
                  <a:pt x="209419" y="836"/>
                  <a:pt x="209439" y="896"/>
                </a:cubicBezTo>
                <a:cubicBezTo>
                  <a:pt x="209479" y="955"/>
                  <a:pt x="209459" y="1035"/>
                  <a:pt x="209399" y="1094"/>
                </a:cubicBezTo>
                <a:cubicBezTo>
                  <a:pt x="209314" y="1111"/>
                  <a:pt x="209258" y="1158"/>
                  <a:pt x="209168" y="1158"/>
                </a:cubicBezTo>
                <a:cubicBezTo>
                  <a:pt x="209154" y="1158"/>
                  <a:pt x="209138" y="1156"/>
                  <a:pt x="209122" y="1154"/>
                </a:cubicBezTo>
                <a:cubicBezTo>
                  <a:pt x="209008" y="1135"/>
                  <a:pt x="208967" y="735"/>
                  <a:pt x="208894" y="735"/>
                </a:cubicBezTo>
                <a:cubicBezTo>
                  <a:pt x="208890" y="735"/>
                  <a:pt x="208887" y="736"/>
                  <a:pt x="208884" y="737"/>
                </a:cubicBezTo>
                <a:lnTo>
                  <a:pt x="208804" y="737"/>
                </a:lnTo>
                <a:cubicBezTo>
                  <a:pt x="208705" y="737"/>
                  <a:pt x="208626" y="737"/>
                  <a:pt x="208547" y="717"/>
                </a:cubicBezTo>
                <a:cubicBezTo>
                  <a:pt x="208516" y="702"/>
                  <a:pt x="208486" y="696"/>
                  <a:pt x="208457" y="696"/>
                </a:cubicBezTo>
                <a:cubicBezTo>
                  <a:pt x="208410" y="696"/>
                  <a:pt x="208365" y="713"/>
                  <a:pt x="208328" y="737"/>
                </a:cubicBezTo>
                <a:cubicBezTo>
                  <a:pt x="208110" y="856"/>
                  <a:pt x="207892" y="896"/>
                  <a:pt x="207654" y="896"/>
                </a:cubicBezTo>
                <a:cubicBezTo>
                  <a:pt x="207588" y="896"/>
                  <a:pt x="207522" y="949"/>
                  <a:pt x="207450" y="949"/>
                </a:cubicBezTo>
                <a:cubicBezTo>
                  <a:pt x="207414" y="949"/>
                  <a:pt x="207376" y="936"/>
                  <a:pt x="207337" y="896"/>
                </a:cubicBezTo>
                <a:cubicBezTo>
                  <a:pt x="207317" y="856"/>
                  <a:pt x="207277" y="817"/>
                  <a:pt x="207258" y="817"/>
                </a:cubicBezTo>
                <a:cubicBezTo>
                  <a:pt x="207115" y="908"/>
                  <a:pt x="206980" y="999"/>
                  <a:pt x="206849" y="1101"/>
                </a:cubicBezTo>
                <a:lnTo>
                  <a:pt x="206849" y="1101"/>
                </a:lnTo>
                <a:cubicBezTo>
                  <a:pt x="206859" y="1064"/>
                  <a:pt x="206843" y="1017"/>
                  <a:pt x="206821" y="995"/>
                </a:cubicBezTo>
                <a:cubicBezTo>
                  <a:pt x="206797" y="992"/>
                  <a:pt x="206772" y="990"/>
                  <a:pt x="206748" y="990"/>
                </a:cubicBezTo>
                <a:cubicBezTo>
                  <a:pt x="206634" y="990"/>
                  <a:pt x="206522" y="1025"/>
                  <a:pt x="206425" y="1074"/>
                </a:cubicBezTo>
                <a:cubicBezTo>
                  <a:pt x="206425" y="916"/>
                  <a:pt x="206603" y="896"/>
                  <a:pt x="206583" y="856"/>
                </a:cubicBezTo>
                <a:cubicBezTo>
                  <a:pt x="206583" y="843"/>
                  <a:pt x="206581" y="839"/>
                  <a:pt x="206577" y="839"/>
                </a:cubicBezTo>
                <a:cubicBezTo>
                  <a:pt x="206570" y="839"/>
                  <a:pt x="206557" y="856"/>
                  <a:pt x="206544" y="856"/>
                </a:cubicBezTo>
                <a:cubicBezTo>
                  <a:pt x="206514" y="860"/>
                  <a:pt x="206484" y="861"/>
                  <a:pt x="206453" y="861"/>
                </a:cubicBezTo>
                <a:cubicBezTo>
                  <a:pt x="206300" y="861"/>
                  <a:pt x="206140" y="820"/>
                  <a:pt x="206008" y="737"/>
                </a:cubicBezTo>
                <a:cubicBezTo>
                  <a:pt x="205988" y="698"/>
                  <a:pt x="205968" y="658"/>
                  <a:pt x="205968" y="618"/>
                </a:cubicBezTo>
                <a:lnTo>
                  <a:pt x="205968" y="519"/>
                </a:lnTo>
                <a:cubicBezTo>
                  <a:pt x="205968" y="479"/>
                  <a:pt x="205949" y="420"/>
                  <a:pt x="205889" y="420"/>
                </a:cubicBezTo>
                <a:cubicBezTo>
                  <a:pt x="205830" y="420"/>
                  <a:pt x="205790" y="460"/>
                  <a:pt x="205790" y="519"/>
                </a:cubicBezTo>
                <a:cubicBezTo>
                  <a:pt x="205790" y="598"/>
                  <a:pt x="205889" y="737"/>
                  <a:pt x="205830" y="777"/>
                </a:cubicBezTo>
                <a:cubicBezTo>
                  <a:pt x="205767" y="815"/>
                  <a:pt x="205696" y="828"/>
                  <a:pt x="205627" y="828"/>
                </a:cubicBezTo>
                <a:cubicBezTo>
                  <a:pt x="205588" y="828"/>
                  <a:pt x="205549" y="824"/>
                  <a:pt x="205512" y="817"/>
                </a:cubicBezTo>
                <a:cubicBezTo>
                  <a:pt x="205497" y="807"/>
                  <a:pt x="205483" y="803"/>
                  <a:pt x="205469" y="803"/>
                </a:cubicBezTo>
                <a:cubicBezTo>
                  <a:pt x="205400" y="803"/>
                  <a:pt x="205361" y="916"/>
                  <a:pt x="205294" y="916"/>
                </a:cubicBezTo>
                <a:lnTo>
                  <a:pt x="205076" y="916"/>
                </a:lnTo>
                <a:cubicBezTo>
                  <a:pt x="205036" y="876"/>
                  <a:pt x="205056" y="856"/>
                  <a:pt x="205076" y="836"/>
                </a:cubicBezTo>
                <a:cubicBezTo>
                  <a:pt x="205116" y="797"/>
                  <a:pt x="205116" y="717"/>
                  <a:pt x="205056" y="678"/>
                </a:cubicBezTo>
                <a:cubicBezTo>
                  <a:pt x="205007" y="616"/>
                  <a:pt x="204942" y="585"/>
                  <a:pt x="204876" y="585"/>
                </a:cubicBezTo>
                <a:cubicBezTo>
                  <a:pt x="204836" y="585"/>
                  <a:pt x="204796" y="596"/>
                  <a:pt x="204759" y="618"/>
                </a:cubicBezTo>
                <a:cubicBezTo>
                  <a:pt x="204699" y="658"/>
                  <a:pt x="204679" y="717"/>
                  <a:pt x="204699" y="777"/>
                </a:cubicBezTo>
                <a:cubicBezTo>
                  <a:pt x="204719" y="856"/>
                  <a:pt x="204739" y="916"/>
                  <a:pt x="204759" y="995"/>
                </a:cubicBezTo>
                <a:lnTo>
                  <a:pt x="204679" y="975"/>
                </a:lnTo>
                <a:cubicBezTo>
                  <a:pt x="204660" y="936"/>
                  <a:pt x="204635" y="916"/>
                  <a:pt x="204610" y="916"/>
                </a:cubicBezTo>
                <a:cubicBezTo>
                  <a:pt x="204585" y="916"/>
                  <a:pt x="204560" y="936"/>
                  <a:pt x="204541" y="975"/>
                </a:cubicBezTo>
                <a:lnTo>
                  <a:pt x="204461" y="975"/>
                </a:lnTo>
                <a:cubicBezTo>
                  <a:pt x="204441" y="936"/>
                  <a:pt x="204402" y="916"/>
                  <a:pt x="204382" y="896"/>
                </a:cubicBezTo>
                <a:lnTo>
                  <a:pt x="204461" y="737"/>
                </a:lnTo>
                <a:cubicBezTo>
                  <a:pt x="204496" y="651"/>
                  <a:pt x="204500" y="595"/>
                  <a:pt x="204448" y="595"/>
                </a:cubicBezTo>
                <a:cubicBezTo>
                  <a:pt x="204441" y="595"/>
                  <a:pt x="204432" y="596"/>
                  <a:pt x="204422" y="598"/>
                </a:cubicBezTo>
                <a:cubicBezTo>
                  <a:pt x="204362" y="618"/>
                  <a:pt x="204283" y="638"/>
                  <a:pt x="204223" y="658"/>
                </a:cubicBezTo>
                <a:cubicBezTo>
                  <a:pt x="204223" y="618"/>
                  <a:pt x="204203" y="598"/>
                  <a:pt x="204164" y="598"/>
                </a:cubicBezTo>
                <a:cubicBezTo>
                  <a:pt x="204134" y="593"/>
                  <a:pt x="204106" y="591"/>
                  <a:pt x="204078" y="591"/>
                </a:cubicBezTo>
                <a:cubicBezTo>
                  <a:pt x="203995" y="591"/>
                  <a:pt x="203921" y="613"/>
                  <a:pt x="203847" y="658"/>
                </a:cubicBezTo>
                <a:cubicBezTo>
                  <a:pt x="203847" y="618"/>
                  <a:pt x="203827" y="598"/>
                  <a:pt x="203787" y="598"/>
                </a:cubicBezTo>
                <a:lnTo>
                  <a:pt x="203232" y="579"/>
                </a:lnTo>
                <a:cubicBezTo>
                  <a:pt x="203172" y="519"/>
                  <a:pt x="203113" y="499"/>
                  <a:pt x="203033" y="499"/>
                </a:cubicBezTo>
                <a:cubicBezTo>
                  <a:pt x="202984" y="508"/>
                  <a:pt x="202938" y="512"/>
                  <a:pt x="202893" y="512"/>
                </a:cubicBezTo>
                <a:cubicBezTo>
                  <a:pt x="202829" y="512"/>
                  <a:pt x="202766" y="503"/>
                  <a:pt x="202696" y="479"/>
                </a:cubicBezTo>
                <a:cubicBezTo>
                  <a:pt x="202671" y="470"/>
                  <a:pt x="202646" y="466"/>
                  <a:pt x="202622" y="466"/>
                </a:cubicBezTo>
                <a:cubicBezTo>
                  <a:pt x="202516" y="466"/>
                  <a:pt x="202424" y="545"/>
                  <a:pt x="202326" y="545"/>
                </a:cubicBezTo>
                <a:cubicBezTo>
                  <a:pt x="202311" y="545"/>
                  <a:pt x="202296" y="543"/>
                  <a:pt x="202280" y="539"/>
                </a:cubicBezTo>
                <a:cubicBezTo>
                  <a:pt x="202275" y="537"/>
                  <a:pt x="202269" y="536"/>
                  <a:pt x="202265" y="536"/>
                </a:cubicBezTo>
                <a:cubicBezTo>
                  <a:pt x="202214" y="536"/>
                  <a:pt x="202182" y="624"/>
                  <a:pt x="202201" y="678"/>
                </a:cubicBezTo>
                <a:cubicBezTo>
                  <a:pt x="202201" y="737"/>
                  <a:pt x="202220" y="777"/>
                  <a:pt x="202240" y="817"/>
                </a:cubicBezTo>
                <a:cubicBezTo>
                  <a:pt x="202181" y="861"/>
                  <a:pt x="202099" y="884"/>
                  <a:pt x="202020" y="884"/>
                </a:cubicBezTo>
                <a:cubicBezTo>
                  <a:pt x="201994" y="884"/>
                  <a:pt x="201967" y="881"/>
                  <a:pt x="201943" y="876"/>
                </a:cubicBezTo>
                <a:cubicBezTo>
                  <a:pt x="201958" y="830"/>
                  <a:pt x="201938" y="784"/>
                  <a:pt x="201909" y="784"/>
                </a:cubicBezTo>
                <a:cubicBezTo>
                  <a:pt x="201901" y="784"/>
                  <a:pt x="201892" y="788"/>
                  <a:pt x="201883" y="797"/>
                </a:cubicBezTo>
                <a:cubicBezTo>
                  <a:pt x="201804" y="856"/>
                  <a:pt x="201744" y="916"/>
                  <a:pt x="201705" y="1015"/>
                </a:cubicBezTo>
                <a:cubicBezTo>
                  <a:pt x="201685" y="1035"/>
                  <a:pt x="201744" y="1055"/>
                  <a:pt x="201764" y="1055"/>
                </a:cubicBezTo>
                <a:cubicBezTo>
                  <a:pt x="201725" y="1154"/>
                  <a:pt x="201625" y="1094"/>
                  <a:pt x="201546" y="1154"/>
                </a:cubicBezTo>
                <a:cubicBezTo>
                  <a:pt x="201368" y="1174"/>
                  <a:pt x="201209" y="1213"/>
                  <a:pt x="201030" y="1273"/>
                </a:cubicBezTo>
                <a:cubicBezTo>
                  <a:pt x="200991" y="1273"/>
                  <a:pt x="200971" y="1253"/>
                  <a:pt x="200951" y="1233"/>
                </a:cubicBezTo>
                <a:cubicBezTo>
                  <a:pt x="200931" y="1174"/>
                  <a:pt x="200892" y="1114"/>
                  <a:pt x="200852" y="1074"/>
                </a:cubicBezTo>
                <a:cubicBezTo>
                  <a:pt x="200832" y="1035"/>
                  <a:pt x="200852" y="995"/>
                  <a:pt x="200892" y="995"/>
                </a:cubicBezTo>
                <a:cubicBezTo>
                  <a:pt x="200918" y="995"/>
                  <a:pt x="200962" y="1030"/>
                  <a:pt x="201000" y="1030"/>
                </a:cubicBezTo>
                <a:cubicBezTo>
                  <a:pt x="201019" y="1030"/>
                  <a:pt x="201037" y="1022"/>
                  <a:pt x="201050" y="995"/>
                </a:cubicBezTo>
                <a:cubicBezTo>
                  <a:pt x="201070" y="955"/>
                  <a:pt x="201050" y="876"/>
                  <a:pt x="201030" y="817"/>
                </a:cubicBezTo>
                <a:cubicBezTo>
                  <a:pt x="200951" y="817"/>
                  <a:pt x="200881" y="852"/>
                  <a:pt x="200807" y="852"/>
                </a:cubicBezTo>
                <a:cubicBezTo>
                  <a:pt x="200770" y="852"/>
                  <a:pt x="200733" y="843"/>
                  <a:pt x="200693" y="817"/>
                </a:cubicBezTo>
                <a:cubicBezTo>
                  <a:pt x="200679" y="807"/>
                  <a:pt x="200666" y="803"/>
                  <a:pt x="200653" y="803"/>
                </a:cubicBezTo>
                <a:cubicBezTo>
                  <a:pt x="200614" y="803"/>
                  <a:pt x="200580" y="841"/>
                  <a:pt x="200535" y="856"/>
                </a:cubicBezTo>
                <a:cubicBezTo>
                  <a:pt x="200416" y="876"/>
                  <a:pt x="200336" y="955"/>
                  <a:pt x="200277" y="1055"/>
                </a:cubicBezTo>
                <a:cubicBezTo>
                  <a:pt x="200266" y="1049"/>
                  <a:pt x="200256" y="1047"/>
                  <a:pt x="200246" y="1047"/>
                </a:cubicBezTo>
                <a:cubicBezTo>
                  <a:pt x="200219" y="1047"/>
                  <a:pt x="200198" y="1065"/>
                  <a:pt x="200198" y="1094"/>
                </a:cubicBezTo>
                <a:cubicBezTo>
                  <a:pt x="200160" y="1109"/>
                  <a:pt x="200122" y="1116"/>
                  <a:pt x="200084" y="1116"/>
                </a:cubicBezTo>
                <a:cubicBezTo>
                  <a:pt x="200023" y="1116"/>
                  <a:pt x="199961" y="1099"/>
                  <a:pt x="199900" y="1074"/>
                </a:cubicBezTo>
                <a:cubicBezTo>
                  <a:pt x="199828" y="1026"/>
                  <a:pt x="199741" y="1000"/>
                  <a:pt x="199653" y="1000"/>
                </a:cubicBezTo>
                <a:cubicBezTo>
                  <a:pt x="199596" y="1000"/>
                  <a:pt x="199538" y="1011"/>
                  <a:pt x="199484" y="1035"/>
                </a:cubicBezTo>
                <a:cubicBezTo>
                  <a:pt x="199434" y="1045"/>
                  <a:pt x="199389" y="1050"/>
                  <a:pt x="199347" y="1050"/>
                </a:cubicBezTo>
                <a:cubicBezTo>
                  <a:pt x="199305" y="1050"/>
                  <a:pt x="199265" y="1045"/>
                  <a:pt x="199226" y="1035"/>
                </a:cubicBezTo>
                <a:cubicBezTo>
                  <a:pt x="199146" y="1015"/>
                  <a:pt x="199087" y="995"/>
                  <a:pt x="199067" y="916"/>
                </a:cubicBezTo>
                <a:cubicBezTo>
                  <a:pt x="199067" y="876"/>
                  <a:pt x="199067" y="856"/>
                  <a:pt x="199008" y="817"/>
                </a:cubicBezTo>
                <a:cubicBezTo>
                  <a:pt x="198988" y="807"/>
                  <a:pt x="198973" y="807"/>
                  <a:pt x="198961" y="807"/>
                </a:cubicBezTo>
                <a:cubicBezTo>
                  <a:pt x="198948" y="807"/>
                  <a:pt x="198938" y="807"/>
                  <a:pt x="198928" y="797"/>
                </a:cubicBezTo>
                <a:cubicBezTo>
                  <a:pt x="198889" y="777"/>
                  <a:pt x="198889" y="757"/>
                  <a:pt x="198829" y="757"/>
                </a:cubicBezTo>
                <a:cubicBezTo>
                  <a:pt x="198805" y="764"/>
                  <a:pt x="198785" y="767"/>
                  <a:pt x="198769" y="767"/>
                </a:cubicBezTo>
                <a:cubicBezTo>
                  <a:pt x="198717" y="767"/>
                  <a:pt x="198704" y="738"/>
                  <a:pt x="198683" y="738"/>
                </a:cubicBezTo>
                <a:cubicBezTo>
                  <a:pt x="198675" y="738"/>
                  <a:pt x="198665" y="743"/>
                  <a:pt x="198651" y="757"/>
                </a:cubicBezTo>
                <a:cubicBezTo>
                  <a:pt x="198611" y="777"/>
                  <a:pt x="198591" y="817"/>
                  <a:pt x="198571" y="836"/>
                </a:cubicBezTo>
                <a:cubicBezTo>
                  <a:pt x="198544" y="864"/>
                  <a:pt x="198520" y="879"/>
                  <a:pt x="198495" y="879"/>
                </a:cubicBezTo>
                <a:cubicBezTo>
                  <a:pt x="198467" y="879"/>
                  <a:pt x="198435" y="859"/>
                  <a:pt x="198393" y="817"/>
                </a:cubicBezTo>
                <a:cubicBezTo>
                  <a:pt x="198339" y="754"/>
                  <a:pt x="198281" y="732"/>
                  <a:pt x="198221" y="732"/>
                </a:cubicBezTo>
                <a:cubicBezTo>
                  <a:pt x="198148" y="732"/>
                  <a:pt x="198072" y="764"/>
                  <a:pt x="197996" y="797"/>
                </a:cubicBezTo>
                <a:cubicBezTo>
                  <a:pt x="197877" y="797"/>
                  <a:pt x="197758" y="1293"/>
                  <a:pt x="197619" y="1293"/>
                </a:cubicBezTo>
                <a:cubicBezTo>
                  <a:pt x="197560" y="1253"/>
                  <a:pt x="197530" y="1233"/>
                  <a:pt x="197500" y="1233"/>
                </a:cubicBezTo>
                <a:cubicBezTo>
                  <a:pt x="197471" y="1233"/>
                  <a:pt x="197441" y="1253"/>
                  <a:pt x="197381" y="1293"/>
                </a:cubicBezTo>
                <a:cubicBezTo>
                  <a:pt x="197421" y="1372"/>
                  <a:pt x="197481" y="1372"/>
                  <a:pt x="197540" y="1392"/>
                </a:cubicBezTo>
                <a:cubicBezTo>
                  <a:pt x="197520" y="1431"/>
                  <a:pt x="197500" y="1491"/>
                  <a:pt x="197461" y="1550"/>
                </a:cubicBezTo>
                <a:lnTo>
                  <a:pt x="197381" y="1610"/>
                </a:lnTo>
                <a:cubicBezTo>
                  <a:pt x="197347" y="1587"/>
                  <a:pt x="197306" y="1564"/>
                  <a:pt x="197262" y="1564"/>
                </a:cubicBezTo>
                <a:cubicBezTo>
                  <a:pt x="197230" y="1564"/>
                  <a:pt x="197197" y="1576"/>
                  <a:pt x="197163" y="1610"/>
                </a:cubicBezTo>
                <a:cubicBezTo>
                  <a:pt x="197084" y="1709"/>
                  <a:pt x="196906" y="1749"/>
                  <a:pt x="196906" y="1907"/>
                </a:cubicBezTo>
                <a:cubicBezTo>
                  <a:pt x="196825" y="1921"/>
                  <a:pt x="196744" y="1962"/>
                  <a:pt x="196651" y="1962"/>
                </a:cubicBezTo>
                <a:cubicBezTo>
                  <a:pt x="196607" y="1962"/>
                  <a:pt x="196560" y="1953"/>
                  <a:pt x="196509" y="1927"/>
                </a:cubicBezTo>
                <a:cubicBezTo>
                  <a:pt x="196440" y="1893"/>
                  <a:pt x="196341" y="1738"/>
                  <a:pt x="196264" y="1738"/>
                </a:cubicBezTo>
                <a:cubicBezTo>
                  <a:pt x="196252" y="1738"/>
                  <a:pt x="196241" y="1741"/>
                  <a:pt x="196231" y="1749"/>
                </a:cubicBezTo>
                <a:cubicBezTo>
                  <a:pt x="196078" y="1595"/>
                  <a:pt x="196091" y="1311"/>
                  <a:pt x="195966" y="1311"/>
                </a:cubicBezTo>
                <a:cubicBezTo>
                  <a:pt x="195962" y="1311"/>
                  <a:pt x="195958" y="1312"/>
                  <a:pt x="195954" y="1312"/>
                </a:cubicBezTo>
                <a:cubicBezTo>
                  <a:pt x="195874" y="1332"/>
                  <a:pt x="195815" y="1451"/>
                  <a:pt x="195815" y="1550"/>
                </a:cubicBezTo>
                <a:cubicBezTo>
                  <a:pt x="195815" y="1729"/>
                  <a:pt x="195815" y="1729"/>
                  <a:pt x="195716" y="1729"/>
                </a:cubicBezTo>
                <a:cubicBezTo>
                  <a:pt x="195636" y="1729"/>
                  <a:pt x="195557" y="1709"/>
                  <a:pt x="195478" y="1689"/>
                </a:cubicBezTo>
                <a:cubicBezTo>
                  <a:pt x="195404" y="1689"/>
                  <a:pt x="195330" y="1225"/>
                  <a:pt x="195256" y="1225"/>
                </a:cubicBezTo>
                <a:cubicBezTo>
                  <a:pt x="195251" y="1225"/>
                  <a:pt x="195245" y="1228"/>
                  <a:pt x="195240" y="1233"/>
                </a:cubicBezTo>
                <a:cubicBezTo>
                  <a:pt x="195181" y="1307"/>
                  <a:pt x="195078" y="1347"/>
                  <a:pt x="194981" y="1347"/>
                </a:cubicBezTo>
                <a:cubicBezTo>
                  <a:pt x="194947" y="1347"/>
                  <a:pt x="194913" y="1342"/>
                  <a:pt x="194883" y="1332"/>
                </a:cubicBezTo>
                <a:cubicBezTo>
                  <a:pt x="194841" y="1227"/>
                  <a:pt x="194771" y="1206"/>
                  <a:pt x="194694" y="1206"/>
                </a:cubicBezTo>
                <a:cubicBezTo>
                  <a:pt x="194640" y="1206"/>
                  <a:pt x="194583" y="1216"/>
                  <a:pt x="194529" y="1216"/>
                </a:cubicBezTo>
                <a:cubicBezTo>
                  <a:pt x="194515" y="1216"/>
                  <a:pt x="194500" y="1215"/>
                  <a:pt x="194486" y="1213"/>
                </a:cubicBezTo>
                <a:cubicBezTo>
                  <a:pt x="194485" y="1213"/>
                  <a:pt x="194484" y="1213"/>
                  <a:pt x="194483" y="1213"/>
                </a:cubicBezTo>
                <a:cubicBezTo>
                  <a:pt x="194406" y="1213"/>
                  <a:pt x="194367" y="2008"/>
                  <a:pt x="194347" y="2106"/>
                </a:cubicBezTo>
                <a:cubicBezTo>
                  <a:pt x="194347" y="2125"/>
                  <a:pt x="194347" y="2145"/>
                  <a:pt x="194327" y="2165"/>
                </a:cubicBezTo>
                <a:lnTo>
                  <a:pt x="194189" y="2165"/>
                </a:lnTo>
                <a:cubicBezTo>
                  <a:pt x="194089" y="2165"/>
                  <a:pt x="193970" y="2185"/>
                  <a:pt x="193871" y="2244"/>
                </a:cubicBezTo>
                <a:cubicBezTo>
                  <a:pt x="193812" y="2205"/>
                  <a:pt x="193673" y="2264"/>
                  <a:pt x="193733" y="2106"/>
                </a:cubicBezTo>
                <a:cubicBezTo>
                  <a:pt x="193737" y="2085"/>
                  <a:pt x="193736" y="2078"/>
                  <a:pt x="193733" y="2078"/>
                </a:cubicBezTo>
                <a:lnTo>
                  <a:pt x="193733" y="2078"/>
                </a:lnTo>
                <a:cubicBezTo>
                  <a:pt x="193722" y="2078"/>
                  <a:pt x="193674" y="2170"/>
                  <a:pt x="193631" y="2170"/>
                </a:cubicBezTo>
                <a:cubicBezTo>
                  <a:pt x="193625" y="2170"/>
                  <a:pt x="193619" y="2169"/>
                  <a:pt x="193614" y="2165"/>
                </a:cubicBezTo>
                <a:cubicBezTo>
                  <a:pt x="193534" y="2086"/>
                  <a:pt x="193415" y="2026"/>
                  <a:pt x="193296" y="2006"/>
                </a:cubicBezTo>
                <a:cubicBezTo>
                  <a:pt x="193257" y="1947"/>
                  <a:pt x="193197" y="1927"/>
                  <a:pt x="193138" y="1927"/>
                </a:cubicBezTo>
                <a:cubicBezTo>
                  <a:pt x="193078" y="1927"/>
                  <a:pt x="193019" y="1947"/>
                  <a:pt x="192959" y="1967"/>
                </a:cubicBezTo>
                <a:cubicBezTo>
                  <a:pt x="192898" y="1930"/>
                  <a:pt x="192838" y="1894"/>
                  <a:pt x="192777" y="1894"/>
                </a:cubicBezTo>
                <a:cubicBezTo>
                  <a:pt x="192738" y="1894"/>
                  <a:pt x="192700" y="1909"/>
                  <a:pt x="192662" y="1947"/>
                </a:cubicBezTo>
                <a:cubicBezTo>
                  <a:pt x="192600" y="1901"/>
                  <a:pt x="192539" y="1855"/>
                  <a:pt x="192468" y="1855"/>
                </a:cubicBezTo>
                <a:cubicBezTo>
                  <a:pt x="192448" y="1855"/>
                  <a:pt x="192426" y="1859"/>
                  <a:pt x="192404" y="1868"/>
                </a:cubicBezTo>
                <a:cubicBezTo>
                  <a:pt x="192375" y="1879"/>
                  <a:pt x="192353" y="1884"/>
                  <a:pt x="192334" y="1884"/>
                </a:cubicBezTo>
                <a:cubicBezTo>
                  <a:pt x="192290" y="1884"/>
                  <a:pt x="192267" y="1856"/>
                  <a:pt x="192225" y="1828"/>
                </a:cubicBezTo>
                <a:cubicBezTo>
                  <a:pt x="192212" y="1825"/>
                  <a:pt x="192199" y="1823"/>
                  <a:pt x="192186" y="1823"/>
                </a:cubicBezTo>
                <a:cubicBezTo>
                  <a:pt x="192126" y="1823"/>
                  <a:pt x="192080" y="1861"/>
                  <a:pt x="192047" y="1927"/>
                </a:cubicBezTo>
                <a:lnTo>
                  <a:pt x="191908" y="1927"/>
                </a:lnTo>
                <a:cubicBezTo>
                  <a:pt x="191894" y="1899"/>
                  <a:pt x="191870" y="1871"/>
                  <a:pt x="191836" y="1871"/>
                </a:cubicBezTo>
                <a:cubicBezTo>
                  <a:pt x="191822" y="1871"/>
                  <a:pt x="191806" y="1876"/>
                  <a:pt x="191789" y="1887"/>
                </a:cubicBezTo>
                <a:cubicBezTo>
                  <a:pt x="191749" y="1907"/>
                  <a:pt x="191749" y="1967"/>
                  <a:pt x="191749" y="2006"/>
                </a:cubicBezTo>
                <a:lnTo>
                  <a:pt x="191730" y="2086"/>
                </a:lnTo>
                <a:cubicBezTo>
                  <a:pt x="191650" y="2185"/>
                  <a:pt x="191511" y="2145"/>
                  <a:pt x="191432" y="2244"/>
                </a:cubicBezTo>
                <a:cubicBezTo>
                  <a:pt x="191373" y="2244"/>
                  <a:pt x="191353" y="2264"/>
                  <a:pt x="191353" y="2324"/>
                </a:cubicBezTo>
                <a:lnTo>
                  <a:pt x="191293" y="2324"/>
                </a:lnTo>
                <a:cubicBezTo>
                  <a:pt x="191273" y="2324"/>
                  <a:pt x="191234" y="1828"/>
                  <a:pt x="191214" y="1828"/>
                </a:cubicBezTo>
                <a:cubicBezTo>
                  <a:pt x="191179" y="1828"/>
                  <a:pt x="191147" y="1820"/>
                  <a:pt x="191122" y="1820"/>
                </a:cubicBezTo>
                <a:cubicBezTo>
                  <a:pt x="191090" y="1820"/>
                  <a:pt x="191066" y="1832"/>
                  <a:pt x="191055" y="1887"/>
                </a:cubicBezTo>
                <a:cubicBezTo>
                  <a:pt x="190956" y="1887"/>
                  <a:pt x="190857" y="1947"/>
                  <a:pt x="190817" y="2046"/>
                </a:cubicBezTo>
                <a:cubicBezTo>
                  <a:pt x="190778" y="2046"/>
                  <a:pt x="190740" y="1570"/>
                  <a:pt x="190701" y="1570"/>
                </a:cubicBezTo>
                <a:cubicBezTo>
                  <a:pt x="190700" y="1570"/>
                  <a:pt x="190699" y="1570"/>
                  <a:pt x="190698" y="1570"/>
                </a:cubicBezTo>
                <a:cubicBezTo>
                  <a:pt x="190579" y="1610"/>
                  <a:pt x="190441" y="1630"/>
                  <a:pt x="190322" y="1630"/>
                </a:cubicBezTo>
                <a:cubicBezTo>
                  <a:pt x="190198" y="1612"/>
                  <a:pt x="190106" y="1547"/>
                  <a:pt x="190003" y="1547"/>
                </a:cubicBezTo>
                <a:cubicBezTo>
                  <a:pt x="189990" y="1547"/>
                  <a:pt x="189978" y="1548"/>
                  <a:pt x="189965" y="1550"/>
                </a:cubicBezTo>
                <a:cubicBezTo>
                  <a:pt x="189905" y="1550"/>
                  <a:pt x="189846" y="1570"/>
                  <a:pt x="189846" y="1630"/>
                </a:cubicBezTo>
                <a:cubicBezTo>
                  <a:pt x="189826" y="1689"/>
                  <a:pt x="189865" y="1689"/>
                  <a:pt x="189846" y="1689"/>
                </a:cubicBezTo>
                <a:cubicBezTo>
                  <a:pt x="189840" y="1695"/>
                  <a:pt x="189836" y="1697"/>
                  <a:pt x="189832" y="1697"/>
                </a:cubicBezTo>
                <a:cubicBezTo>
                  <a:pt x="189824" y="1697"/>
                  <a:pt x="189820" y="1683"/>
                  <a:pt x="189806" y="1669"/>
                </a:cubicBezTo>
                <a:cubicBezTo>
                  <a:pt x="189738" y="1642"/>
                  <a:pt x="189680" y="1578"/>
                  <a:pt x="189618" y="1578"/>
                </a:cubicBezTo>
                <a:cubicBezTo>
                  <a:pt x="189589" y="1578"/>
                  <a:pt x="189560" y="1592"/>
                  <a:pt x="189528" y="1630"/>
                </a:cubicBezTo>
                <a:cubicBezTo>
                  <a:pt x="189508" y="1649"/>
                  <a:pt x="189489" y="1729"/>
                  <a:pt x="189469" y="1768"/>
                </a:cubicBezTo>
                <a:cubicBezTo>
                  <a:pt x="189464" y="1775"/>
                  <a:pt x="189459" y="1777"/>
                  <a:pt x="189454" y="1777"/>
                </a:cubicBezTo>
                <a:cubicBezTo>
                  <a:pt x="189391" y="1777"/>
                  <a:pt x="189274" y="1409"/>
                  <a:pt x="189183" y="1409"/>
                </a:cubicBezTo>
                <a:cubicBezTo>
                  <a:pt x="189179" y="1409"/>
                  <a:pt x="189175" y="1410"/>
                  <a:pt x="189171" y="1412"/>
                </a:cubicBezTo>
                <a:cubicBezTo>
                  <a:pt x="189147" y="1420"/>
                  <a:pt x="189123" y="1428"/>
                  <a:pt x="189102" y="1428"/>
                </a:cubicBezTo>
                <a:cubicBezTo>
                  <a:pt x="189073" y="1428"/>
                  <a:pt x="189052" y="1411"/>
                  <a:pt x="189052" y="1352"/>
                </a:cubicBezTo>
                <a:cubicBezTo>
                  <a:pt x="189032" y="1273"/>
                  <a:pt x="189013" y="1193"/>
                  <a:pt x="188953" y="1134"/>
                </a:cubicBezTo>
                <a:cubicBezTo>
                  <a:pt x="188953" y="1134"/>
                  <a:pt x="188944" y="1125"/>
                  <a:pt x="188938" y="1125"/>
                </a:cubicBezTo>
                <a:cubicBezTo>
                  <a:pt x="188936" y="1125"/>
                  <a:pt x="188933" y="1127"/>
                  <a:pt x="188933" y="1134"/>
                </a:cubicBezTo>
                <a:cubicBezTo>
                  <a:pt x="188933" y="1154"/>
                  <a:pt x="188933" y="1154"/>
                  <a:pt x="188933" y="1154"/>
                </a:cubicBezTo>
                <a:cubicBezTo>
                  <a:pt x="188967" y="1289"/>
                  <a:pt x="188886" y="1424"/>
                  <a:pt x="188787" y="1424"/>
                </a:cubicBezTo>
                <a:cubicBezTo>
                  <a:pt x="188770" y="1424"/>
                  <a:pt x="188753" y="1420"/>
                  <a:pt x="188735" y="1412"/>
                </a:cubicBezTo>
                <a:lnTo>
                  <a:pt x="188715" y="1412"/>
                </a:lnTo>
                <a:cubicBezTo>
                  <a:pt x="188710" y="1407"/>
                  <a:pt x="188704" y="1405"/>
                  <a:pt x="188697" y="1405"/>
                </a:cubicBezTo>
                <a:cubicBezTo>
                  <a:pt x="188690" y="1405"/>
                  <a:pt x="188683" y="1407"/>
                  <a:pt x="188676" y="1407"/>
                </a:cubicBezTo>
                <a:cubicBezTo>
                  <a:pt x="188661" y="1407"/>
                  <a:pt x="188646" y="1402"/>
                  <a:pt x="188636" y="1372"/>
                </a:cubicBezTo>
                <a:cubicBezTo>
                  <a:pt x="188616" y="1312"/>
                  <a:pt x="188596" y="1253"/>
                  <a:pt x="188576" y="1193"/>
                </a:cubicBezTo>
                <a:cubicBezTo>
                  <a:pt x="188532" y="1076"/>
                  <a:pt x="188521" y="1046"/>
                  <a:pt x="188438" y="1046"/>
                </a:cubicBezTo>
                <a:cubicBezTo>
                  <a:pt x="188409" y="1046"/>
                  <a:pt x="188370" y="1049"/>
                  <a:pt x="188319" y="1055"/>
                </a:cubicBezTo>
                <a:lnTo>
                  <a:pt x="188100" y="1074"/>
                </a:lnTo>
                <a:cubicBezTo>
                  <a:pt x="188059" y="1099"/>
                  <a:pt x="188017" y="1110"/>
                  <a:pt x="187977" y="1110"/>
                </a:cubicBezTo>
                <a:cubicBezTo>
                  <a:pt x="187922" y="1110"/>
                  <a:pt x="187869" y="1089"/>
                  <a:pt x="187823" y="1055"/>
                </a:cubicBezTo>
                <a:cubicBezTo>
                  <a:pt x="187812" y="1044"/>
                  <a:pt x="187800" y="1039"/>
                  <a:pt x="187788" y="1039"/>
                </a:cubicBezTo>
                <a:cubicBezTo>
                  <a:pt x="187756" y="1039"/>
                  <a:pt x="187724" y="1076"/>
                  <a:pt x="187724" y="1134"/>
                </a:cubicBezTo>
                <a:lnTo>
                  <a:pt x="187724" y="1213"/>
                </a:lnTo>
                <a:lnTo>
                  <a:pt x="187565" y="1213"/>
                </a:lnTo>
                <a:lnTo>
                  <a:pt x="187565" y="1114"/>
                </a:lnTo>
                <a:cubicBezTo>
                  <a:pt x="187545" y="1094"/>
                  <a:pt x="187505" y="1055"/>
                  <a:pt x="187486" y="1035"/>
                </a:cubicBezTo>
                <a:cubicBezTo>
                  <a:pt x="187347" y="1035"/>
                  <a:pt x="187347" y="1055"/>
                  <a:pt x="187307" y="1213"/>
                </a:cubicBezTo>
                <a:cubicBezTo>
                  <a:pt x="187307" y="1253"/>
                  <a:pt x="187287" y="1808"/>
                  <a:pt x="187267" y="1848"/>
                </a:cubicBezTo>
                <a:cubicBezTo>
                  <a:pt x="187220" y="1824"/>
                  <a:pt x="187173" y="1794"/>
                  <a:pt x="187126" y="1794"/>
                </a:cubicBezTo>
                <a:cubicBezTo>
                  <a:pt x="187094" y="1794"/>
                  <a:pt x="187062" y="1808"/>
                  <a:pt x="187030" y="1848"/>
                </a:cubicBezTo>
                <a:cubicBezTo>
                  <a:pt x="187017" y="1872"/>
                  <a:pt x="186990" y="1889"/>
                  <a:pt x="186961" y="1889"/>
                </a:cubicBezTo>
                <a:cubicBezTo>
                  <a:pt x="186944" y="1889"/>
                  <a:pt x="186926" y="1883"/>
                  <a:pt x="186911" y="1868"/>
                </a:cubicBezTo>
                <a:cubicBezTo>
                  <a:pt x="186831" y="1828"/>
                  <a:pt x="186851" y="1808"/>
                  <a:pt x="186871" y="1729"/>
                </a:cubicBezTo>
                <a:cubicBezTo>
                  <a:pt x="186891" y="1669"/>
                  <a:pt x="186911" y="1630"/>
                  <a:pt x="186891" y="1630"/>
                </a:cubicBezTo>
                <a:cubicBezTo>
                  <a:pt x="186881" y="1620"/>
                  <a:pt x="186866" y="1620"/>
                  <a:pt x="186851" y="1620"/>
                </a:cubicBezTo>
                <a:cubicBezTo>
                  <a:pt x="186836" y="1620"/>
                  <a:pt x="186821" y="1620"/>
                  <a:pt x="186811" y="1610"/>
                </a:cubicBezTo>
                <a:cubicBezTo>
                  <a:pt x="186801" y="1600"/>
                  <a:pt x="186787" y="1595"/>
                  <a:pt x="186767" y="1595"/>
                </a:cubicBezTo>
                <a:cubicBezTo>
                  <a:pt x="186747" y="1595"/>
                  <a:pt x="186722" y="1600"/>
                  <a:pt x="186692" y="1610"/>
                </a:cubicBezTo>
                <a:cubicBezTo>
                  <a:pt x="186666" y="1610"/>
                  <a:pt x="186640" y="1583"/>
                  <a:pt x="186590" y="1583"/>
                </a:cubicBezTo>
                <a:cubicBezTo>
                  <a:pt x="186565" y="1583"/>
                  <a:pt x="186534" y="1590"/>
                  <a:pt x="186494" y="1610"/>
                </a:cubicBezTo>
                <a:cubicBezTo>
                  <a:pt x="186487" y="1616"/>
                  <a:pt x="186480" y="1619"/>
                  <a:pt x="186473" y="1619"/>
                </a:cubicBezTo>
                <a:cubicBezTo>
                  <a:pt x="186435" y="1619"/>
                  <a:pt x="186385" y="1550"/>
                  <a:pt x="186335" y="1550"/>
                </a:cubicBezTo>
                <a:cubicBezTo>
                  <a:pt x="186286" y="1545"/>
                  <a:pt x="186235" y="1543"/>
                  <a:pt x="186184" y="1543"/>
                </a:cubicBezTo>
                <a:cubicBezTo>
                  <a:pt x="186031" y="1543"/>
                  <a:pt x="185874" y="1565"/>
                  <a:pt x="185740" y="1610"/>
                </a:cubicBezTo>
                <a:cubicBezTo>
                  <a:pt x="185641" y="1649"/>
                  <a:pt x="185582" y="1729"/>
                  <a:pt x="185582" y="1828"/>
                </a:cubicBezTo>
                <a:lnTo>
                  <a:pt x="185503" y="1927"/>
                </a:lnTo>
                <a:cubicBezTo>
                  <a:pt x="185468" y="1931"/>
                  <a:pt x="185435" y="1933"/>
                  <a:pt x="185403" y="1933"/>
                </a:cubicBezTo>
                <a:cubicBezTo>
                  <a:pt x="185253" y="1933"/>
                  <a:pt x="185142" y="1882"/>
                  <a:pt x="185126" y="1669"/>
                </a:cubicBezTo>
                <a:cubicBezTo>
                  <a:pt x="185126" y="1639"/>
                  <a:pt x="184997" y="1597"/>
                  <a:pt x="184919" y="1597"/>
                </a:cubicBezTo>
                <a:cubicBezTo>
                  <a:pt x="184896" y="1597"/>
                  <a:pt x="184877" y="1601"/>
                  <a:pt x="184868" y="1610"/>
                </a:cubicBezTo>
                <a:cubicBezTo>
                  <a:pt x="184868" y="1630"/>
                  <a:pt x="184868" y="1649"/>
                  <a:pt x="184868" y="1669"/>
                </a:cubicBezTo>
                <a:cubicBezTo>
                  <a:pt x="185007" y="1749"/>
                  <a:pt x="184927" y="1848"/>
                  <a:pt x="184908" y="1947"/>
                </a:cubicBezTo>
                <a:cubicBezTo>
                  <a:pt x="184888" y="1947"/>
                  <a:pt x="184868" y="1927"/>
                  <a:pt x="184828" y="1927"/>
                </a:cubicBezTo>
                <a:cubicBezTo>
                  <a:pt x="184650" y="1848"/>
                  <a:pt x="184709" y="1729"/>
                  <a:pt x="184709" y="1669"/>
                </a:cubicBezTo>
                <a:cubicBezTo>
                  <a:pt x="184708" y="1668"/>
                  <a:pt x="184708" y="1667"/>
                  <a:pt x="184707" y="1667"/>
                </a:cubicBezTo>
                <a:cubicBezTo>
                  <a:pt x="184688" y="1667"/>
                  <a:pt x="184669" y="2125"/>
                  <a:pt x="184650" y="2125"/>
                </a:cubicBezTo>
                <a:cubicBezTo>
                  <a:pt x="184631" y="2121"/>
                  <a:pt x="184613" y="2119"/>
                  <a:pt x="184597" y="2119"/>
                </a:cubicBezTo>
                <a:cubicBezTo>
                  <a:pt x="184473" y="2119"/>
                  <a:pt x="184407" y="2241"/>
                  <a:pt x="184372" y="2363"/>
                </a:cubicBezTo>
                <a:cubicBezTo>
                  <a:pt x="184372" y="2403"/>
                  <a:pt x="184332" y="2423"/>
                  <a:pt x="184293" y="2423"/>
                </a:cubicBezTo>
                <a:cubicBezTo>
                  <a:pt x="184273" y="2363"/>
                  <a:pt x="184253" y="2324"/>
                  <a:pt x="184233" y="2284"/>
                </a:cubicBezTo>
                <a:cubicBezTo>
                  <a:pt x="184213" y="2244"/>
                  <a:pt x="184313" y="2145"/>
                  <a:pt x="184233" y="2106"/>
                </a:cubicBezTo>
                <a:cubicBezTo>
                  <a:pt x="184194" y="2106"/>
                  <a:pt x="184134" y="2165"/>
                  <a:pt x="184075" y="2185"/>
                </a:cubicBezTo>
                <a:cubicBezTo>
                  <a:pt x="183995" y="2225"/>
                  <a:pt x="183896" y="2244"/>
                  <a:pt x="183797" y="2264"/>
                </a:cubicBezTo>
                <a:cubicBezTo>
                  <a:pt x="183678" y="2264"/>
                  <a:pt x="183579" y="2284"/>
                  <a:pt x="183519" y="2403"/>
                </a:cubicBezTo>
                <a:lnTo>
                  <a:pt x="183341" y="2324"/>
                </a:lnTo>
                <a:cubicBezTo>
                  <a:pt x="183361" y="2284"/>
                  <a:pt x="183400" y="2244"/>
                  <a:pt x="183420" y="2205"/>
                </a:cubicBezTo>
                <a:cubicBezTo>
                  <a:pt x="183440" y="2145"/>
                  <a:pt x="183440" y="2125"/>
                  <a:pt x="183400" y="2106"/>
                </a:cubicBezTo>
                <a:cubicBezTo>
                  <a:pt x="183281" y="2106"/>
                  <a:pt x="183162" y="2582"/>
                  <a:pt x="183123" y="2740"/>
                </a:cubicBezTo>
                <a:cubicBezTo>
                  <a:pt x="182984" y="2740"/>
                  <a:pt x="182825" y="2780"/>
                  <a:pt x="182706" y="2839"/>
                </a:cubicBezTo>
                <a:lnTo>
                  <a:pt x="181834" y="2839"/>
                </a:lnTo>
                <a:cubicBezTo>
                  <a:pt x="181807" y="2839"/>
                  <a:pt x="181790" y="2822"/>
                  <a:pt x="181751" y="2822"/>
                </a:cubicBezTo>
                <a:cubicBezTo>
                  <a:pt x="181732" y="2822"/>
                  <a:pt x="181708" y="2826"/>
                  <a:pt x="181675" y="2839"/>
                </a:cubicBezTo>
                <a:cubicBezTo>
                  <a:pt x="181649" y="2859"/>
                  <a:pt x="181616" y="2866"/>
                  <a:pt x="181580" y="2866"/>
                </a:cubicBezTo>
                <a:cubicBezTo>
                  <a:pt x="181510" y="2866"/>
                  <a:pt x="181430" y="2839"/>
                  <a:pt x="181378" y="2839"/>
                </a:cubicBezTo>
                <a:cubicBezTo>
                  <a:pt x="181259" y="2839"/>
                  <a:pt x="181259" y="2780"/>
                  <a:pt x="181159" y="2740"/>
                </a:cubicBezTo>
                <a:cubicBezTo>
                  <a:pt x="181147" y="2736"/>
                  <a:pt x="181136" y="2734"/>
                  <a:pt x="181125" y="2734"/>
                </a:cubicBezTo>
                <a:cubicBezTo>
                  <a:pt x="181043" y="2734"/>
                  <a:pt x="180989" y="2832"/>
                  <a:pt x="180910" y="2832"/>
                </a:cubicBezTo>
                <a:cubicBezTo>
                  <a:pt x="180895" y="2832"/>
                  <a:pt x="180879" y="2828"/>
                  <a:pt x="180862" y="2820"/>
                </a:cubicBezTo>
                <a:lnTo>
                  <a:pt x="180703" y="2701"/>
                </a:lnTo>
                <a:cubicBezTo>
                  <a:pt x="180743" y="2681"/>
                  <a:pt x="180783" y="2661"/>
                  <a:pt x="180822" y="2621"/>
                </a:cubicBezTo>
                <a:cubicBezTo>
                  <a:pt x="180882" y="2601"/>
                  <a:pt x="180902" y="2562"/>
                  <a:pt x="180882" y="2502"/>
                </a:cubicBezTo>
                <a:cubicBezTo>
                  <a:pt x="180865" y="2485"/>
                  <a:pt x="180848" y="2479"/>
                  <a:pt x="180832" y="2479"/>
                </a:cubicBezTo>
                <a:cubicBezTo>
                  <a:pt x="180809" y="2479"/>
                  <a:pt x="180786" y="2491"/>
                  <a:pt x="180763" y="2502"/>
                </a:cubicBezTo>
                <a:cubicBezTo>
                  <a:pt x="180703" y="2562"/>
                  <a:pt x="180644" y="2621"/>
                  <a:pt x="180624" y="2681"/>
                </a:cubicBezTo>
                <a:lnTo>
                  <a:pt x="180545" y="2780"/>
                </a:lnTo>
                <a:cubicBezTo>
                  <a:pt x="180505" y="2674"/>
                  <a:pt x="180492" y="2639"/>
                  <a:pt x="180458" y="2639"/>
                </a:cubicBezTo>
                <a:cubicBezTo>
                  <a:pt x="180441" y="2639"/>
                  <a:pt x="180419" y="2648"/>
                  <a:pt x="180386" y="2661"/>
                </a:cubicBezTo>
                <a:cubicBezTo>
                  <a:pt x="180327" y="2681"/>
                  <a:pt x="180287" y="2720"/>
                  <a:pt x="180227" y="2740"/>
                </a:cubicBezTo>
                <a:cubicBezTo>
                  <a:pt x="180186" y="2781"/>
                  <a:pt x="180135" y="2842"/>
                  <a:pt x="180075" y="2842"/>
                </a:cubicBezTo>
                <a:cubicBezTo>
                  <a:pt x="180048" y="2842"/>
                  <a:pt x="180020" y="2830"/>
                  <a:pt x="179989" y="2800"/>
                </a:cubicBezTo>
                <a:cubicBezTo>
                  <a:pt x="179969" y="2779"/>
                  <a:pt x="179945" y="2770"/>
                  <a:pt x="179922" y="2770"/>
                </a:cubicBezTo>
                <a:cubicBezTo>
                  <a:pt x="179877" y="2770"/>
                  <a:pt x="179830" y="2801"/>
                  <a:pt x="179791" y="2839"/>
                </a:cubicBezTo>
                <a:lnTo>
                  <a:pt x="179732" y="2839"/>
                </a:lnTo>
                <a:cubicBezTo>
                  <a:pt x="179652" y="2780"/>
                  <a:pt x="179533" y="2740"/>
                  <a:pt x="179494" y="2661"/>
                </a:cubicBezTo>
                <a:cubicBezTo>
                  <a:pt x="179467" y="2607"/>
                  <a:pt x="179448" y="2586"/>
                  <a:pt x="179430" y="2586"/>
                </a:cubicBezTo>
                <a:cubicBezTo>
                  <a:pt x="179408" y="2586"/>
                  <a:pt x="179387" y="2617"/>
                  <a:pt x="179355" y="2661"/>
                </a:cubicBezTo>
                <a:cubicBezTo>
                  <a:pt x="179321" y="2694"/>
                  <a:pt x="179294" y="2721"/>
                  <a:pt x="179267" y="2721"/>
                </a:cubicBezTo>
                <a:cubicBezTo>
                  <a:pt x="179245" y="2721"/>
                  <a:pt x="179222" y="2705"/>
                  <a:pt x="179196" y="2661"/>
                </a:cubicBezTo>
                <a:cubicBezTo>
                  <a:pt x="179150" y="2584"/>
                  <a:pt x="179128" y="2555"/>
                  <a:pt x="179074" y="2555"/>
                </a:cubicBezTo>
                <a:cubicBezTo>
                  <a:pt x="179058" y="2555"/>
                  <a:pt x="179040" y="2557"/>
                  <a:pt x="179018" y="2562"/>
                </a:cubicBezTo>
                <a:cubicBezTo>
                  <a:pt x="178968" y="2537"/>
                  <a:pt x="178936" y="2523"/>
                  <a:pt x="178915" y="2523"/>
                </a:cubicBezTo>
                <a:cubicBezTo>
                  <a:pt x="178886" y="2523"/>
                  <a:pt x="178879" y="2552"/>
                  <a:pt x="178879" y="2621"/>
                </a:cubicBezTo>
                <a:cubicBezTo>
                  <a:pt x="178855" y="2621"/>
                  <a:pt x="178828" y="2624"/>
                  <a:pt x="178804" y="2624"/>
                </a:cubicBezTo>
                <a:cubicBezTo>
                  <a:pt x="178769" y="2624"/>
                  <a:pt x="178740" y="2617"/>
                  <a:pt x="178740" y="2582"/>
                </a:cubicBezTo>
                <a:cubicBezTo>
                  <a:pt x="178740" y="2403"/>
                  <a:pt x="178621" y="2403"/>
                  <a:pt x="178502" y="2403"/>
                </a:cubicBezTo>
                <a:cubicBezTo>
                  <a:pt x="178462" y="2383"/>
                  <a:pt x="178403" y="2383"/>
                  <a:pt x="178363" y="2344"/>
                </a:cubicBezTo>
                <a:cubicBezTo>
                  <a:pt x="178353" y="2324"/>
                  <a:pt x="178329" y="2319"/>
                  <a:pt x="178299" y="2319"/>
                </a:cubicBezTo>
                <a:cubicBezTo>
                  <a:pt x="178269" y="2319"/>
                  <a:pt x="178234" y="2324"/>
                  <a:pt x="178205" y="2324"/>
                </a:cubicBezTo>
                <a:cubicBezTo>
                  <a:pt x="178166" y="2293"/>
                  <a:pt x="178119" y="2277"/>
                  <a:pt x="178073" y="2277"/>
                </a:cubicBezTo>
                <a:cubicBezTo>
                  <a:pt x="177998" y="2277"/>
                  <a:pt x="177924" y="2318"/>
                  <a:pt x="177887" y="2403"/>
                </a:cubicBezTo>
                <a:cubicBezTo>
                  <a:pt x="177808" y="2403"/>
                  <a:pt x="177729" y="2403"/>
                  <a:pt x="177649" y="2463"/>
                </a:cubicBezTo>
                <a:cubicBezTo>
                  <a:pt x="177639" y="2468"/>
                  <a:pt x="177627" y="2470"/>
                  <a:pt x="177614" y="2470"/>
                </a:cubicBezTo>
                <a:cubicBezTo>
                  <a:pt x="177575" y="2470"/>
                  <a:pt x="177530" y="2448"/>
                  <a:pt x="177530" y="2403"/>
                </a:cubicBezTo>
                <a:cubicBezTo>
                  <a:pt x="177528" y="2383"/>
                  <a:pt x="177523" y="2374"/>
                  <a:pt x="177517" y="2374"/>
                </a:cubicBezTo>
                <a:cubicBezTo>
                  <a:pt x="177474" y="2374"/>
                  <a:pt x="177357" y="2745"/>
                  <a:pt x="177285" y="2745"/>
                </a:cubicBezTo>
                <a:cubicBezTo>
                  <a:pt x="177281" y="2745"/>
                  <a:pt x="177277" y="2743"/>
                  <a:pt x="177272" y="2740"/>
                </a:cubicBezTo>
                <a:lnTo>
                  <a:pt x="177193" y="2740"/>
                </a:lnTo>
                <a:cubicBezTo>
                  <a:pt x="177172" y="2737"/>
                  <a:pt x="177150" y="2735"/>
                  <a:pt x="177128" y="2735"/>
                </a:cubicBezTo>
                <a:cubicBezTo>
                  <a:pt x="177026" y="2735"/>
                  <a:pt x="176918" y="2771"/>
                  <a:pt x="176836" y="2820"/>
                </a:cubicBezTo>
                <a:cubicBezTo>
                  <a:pt x="176832" y="2824"/>
                  <a:pt x="176829" y="2825"/>
                  <a:pt x="176825" y="2825"/>
                </a:cubicBezTo>
                <a:cubicBezTo>
                  <a:pt x="176796" y="2825"/>
                  <a:pt x="176791" y="2681"/>
                  <a:pt x="176737" y="2681"/>
                </a:cubicBezTo>
                <a:cubicBezTo>
                  <a:pt x="176678" y="2681"/>
                  <a:pt x="176638" y="2701"/>
                  <a:pt x="176598" y="2740"/>
                </a:cubicBezTo>
                <a:cubicBezTo>
                  <a:pt x="176578" y="2780"/>
                  <a:pt x="176519" y="2820"/>
                  <a:pt x="176479" y="2820"/>
                </a:cubicBezTo>
                <a:lnTo>
                  <a:pt x="176221" y="2820"/>
                </a:lnTo>
                <a:cubicBezTo>
                  <a:pt x="176083" y="2820"/>
                  <a:pt x="175983" y="2324"/>
                  <a:pt x="175825" y="2324"/>
                </a:cubicBezTo>
                <a:lnTo>
                  <a:pt x="175587" y="2324"/>
                </a:lnTo>
                <a:cubicBezTo>
                  <a:pt x="175468" y="2324"/>
                  <a:pt x="175408" y="2344"/>
                  <a:pt x="175408" y="2403"/>
                </a:cubicBezTo>
                <a:cubicBezTo>
                  <a:pt x="175408" y="2463"/>
                  <a:pt x="175567" y="2423"/>
                  <a:pt x="175587" y="2482"/>
                </a:cubicBezTo>
                <a:cubicBezTo>
                  <a:pt x="175646" y="2582"/>
                  <a:pt x="175726" y="2661"/>
                  <a:pt x="175825" y="2720"/>
                </a:cubicBezTo>
                <a:cubicBezTo>
                  <a:pt x="175884" y="2740"/>
                  <a:pt x="175845" y="2879"/>
                  <a:pt x="175845" y="2958"/>
                </a:cubicBezTo>
                <a:cubicBezTo>
                  <a:pt x="175837" y="2955"/>
                  <a:pt x="175830" y="2953"/>
                  <a:pt x="175823" y="2953"/>
                </a:cubicBezTo>
                <a:cubicBezTo>
                  <a:pt x="175792" y="2953"/>
                  <a:pt x="175765" y="2985"/>
                  <a:pt x="175765" y="3018"/>
                </a:cubicBezTo>
                <a:lnTo>
                  <a:pt x="175745" y="3018"/>
                </a:lnTo>
                <a:cubicBezTo>
                  <a:pt x="175724" y="3011"/>
                  <a:pt x="175697" y="3006"/>
                  <a:pt x="175669" y="3006"/>
                </a:cubicBezTo>
                <a:cubicBezTo>
                  <a:pt x="175621" y="3006"/>
                  <a:pt x="175572" y="3020"/>
                  <a:pt x="175547" y="3058"/>
                </a:cubicBezTo>
                <a:cubicBezTo>
                  <a:pt x="175468" y="3157"/>
                  <a:pt x="175270" y="3058"/>
                  <a:pt x="175230" y="3236"/>
                </a:cubicBezTo>
                <a:lnTo>
                  <a:pt x="175230" y="3315"/>
                </a:lnTo>
                <a:cubicBezTo>
                  <a:pt x="175016" y="3182"/>
                  <a:pt x="174802" y="3048"/>
                  <a:pt x="174600" y="3048"/>
                </a:cubicBezTo>
                <a:cubicBezTo>
                  <a:pt x="174503" y="3048"/>
                  <a:pt x="174408" y="3079"/>
                  <a:pt x="174318" y="3157"/>
                </a:cubicBezTo>
                <a:cubicBezTo>
                  <a:pt x="174310" y="3153"/>
                  <a:pt x="174303" y="3151"/>
                  <a:pt x="174296" y="3151"/>
                </a:cubicBezTo>
                <a:cubicBezTo>
                  <a:pt x="174264" y="3151"/>
                  <a:pt x="174235" y="3184"/>
                  <a:pt x="174218" y="3216"/>
                </a:cubicBezTo>
                <a:cubicBezTo>
                  <a:pt x="174139" y="3216"/>
                  <a:pt x="174040" y="3216"/>
                  <a:pt x="173980" y="3256"/>
                </a:cubicBezTo>
                <a:cubicBezTo>
                  <a:pt x="173949" y="3288"/>
                  <a:pt x="173911" y="3297"/>
                  <a:pt x="173871" y="3297"/>
                </a:cubicBezTo>
                <a:cubicBezTo>
                  <a:pt x="173815" y="3297"/>
                  <a:pt x="173755" y="3278"/>
                  <a:pt x="173706" y="3278"/>
                </a:cubicBezTo>
                <a:cubicBezTo>
                  <a:pt x="173682" y="3278"/>
                  <a:pt x="173661" y="3282"/>
                  <a:pt x="173643" y="3295"/>
                </a:cubicBezTo>
                <a:cubicBezTo>
                  <a:pt x="173630" y="3284"/>
                  <a:pt x="173616" y="3278"/>
                  <a:pt x="173602" y="3278"/>
                </a:cubicBezTo>
                <a:cubicBezTo>
                  <a:pt x="173477" y="3278"/>
                  <a:pt x="173352" y="3718"/>
                  <a:pt x="173227" y="3771"/>
                </a:cubicBezTo>
                <a:cubicBezTo>
                  <a:pt x="173219" y="3774"/>
                  <a:pt x="173211" y="3775"/>
                  <a:pt x="173204" y="3775"/>
                </a:cubicBezTo>
                <a:cubicBezTo>
                  <a:pt x="173161" y="3775"/>
                  <a:pt x="173142" y="3729"/>
                  <a:pt x="173108" y="3712"/>
                </a:cubicBezTo>
                <a:cubicBezTo>
                  <a:pt x="173108" y="3573"/>
                  <a:pt x="173346" y="3593"/>
                  <a:pt x="173267" y="3454"/>
                </a:cubicBezTo>
                <a:cubicBezTo>
                  <a:pt x="173247" y="3421"/>
                  <a:pt x="173228" y="3408"/>
                  <a:pt x="173209" y="3408"/>
                </a:cubicBezTo>
                <a:cubicBezTo>
                  <a:pt x="173148" y="3408"/>
                  <a:pt x="173084" y="3533"/>
                  <a:pt x="173009" y="3533"/>
                </a:cubicBezTo>
                <a:cubicBezTo>
                  <a:pt x="172992" y="3530"/>
                  <a:pt x="172976" y="3528"/>
                  <a:pt x="172961" y="3528"/>
                </a:cubicBezTo>
                <a:cubicBezTo>
                  <a:pt x="172884" y="3528"/>
                  <a:pt x="172824" y="3570"/>
                  <a:pt x="172791" y="3652"/>
                </a:cubicBezTo>
                <a:cubicBezTo>
                  <a:pt x="172756" y="3647"/>
                  <a:pt x="172721" y="3644"/>
                  <a:pt x="172686" y="3644"/>
                </a:cubicBezTo>
                <a:cubicBezTo>
                  <a:pt x="172602" y="3644"/>
                  <a:pt x="172518" y="3658"/>
                  <a:pt x="172434" y="3672"/>
                </a:cubicBezTo>
                <a:cubicBezTo>
                  <a:pt x="172418" y="3675"/>
                  <a:pt x="172403" y="3676"/>
                  <a:pt x="172389" y="3676"/>
                </a:cubicBezTo>
                <a:cubicBezTo>
                  <a:pt x="172299" y="3676"/>
                  <a:pt x="172247" y="3625"/>
                  <a:pt x="172196" y="3573"/>
                </a:cubicBezTo>
                <a:cubicBezTo>
                  <a:pt x="172196" y="3514"/>
                  <a:pt x="172215" y="3454"/>
                  <a:pt x="172156" y="3434"/>
                </a:cubicBezTo>
                <a:cubicBezTo>
                  <a:pt x="172057" y="3395"/>
                  <a:pt x="171978" y="3355"/>
                  <a:pt x="171898" y="3276"/>
                </a:cubicBezTo>
                <a:cubicBezTo>
                  <a:pt x="171808" y="3171"/>
                  <a:pt x="171672" y="3122"/>
                  <a:pt x="171534" y="3122"/>
                </a:cubicBezTo>
                <a:cubicBezTo>
                  <a:pt x="171490" y="3122"/>
                  <a:pt x="171446" y="3127"/>
                  <a:pt x="171402" y="3137"/>
                </a:cubicBezTo>
                <a:cubicBezTo>
                  <a:pt x="171378" y="3116"/>
                  <a:pt x="171355" y="3109"/>
                  <a:pt x="171333" y="3109"/>
                </a:cubicBezTo>
                <a:cubicBezTo>
                  <a:pt x="171264" y="3109"/>
                  <a:pt x="171207" y="3188"/>
                  <a:pt x="171144" y="3188"/>
                </a:cubicBezTo>
                <a:cubicBezTo>
                  <a:pt x="171131" y="3188"/>
                  <a:pt x="171118" y="3185"/>
                  <a:pt x="171105" y="3176"/>
                </a:cubicBezTo>
                <a:cubicBezTo>
                  <a:pt x="170986" y="3137"/>
                  <a:pt x="170946" y="3058"/>
                  <a:pt x="170847" y="3018"/>
                </a:cubicBezTo>
                <a:cubicBezTo>
                  <a:pt x="170816" y="3005"/>
                  <a:pt x="170788" y="2999"/>
                  <a:pt x="170764" y="2999"/>
                </a:cubicBezTo>
                <a:cubicBezTo>
                  <a:pt x="170712" y="2999"/>
                  <a:pt x="170676" y="3029"/>
                  <a:pt x="170649" y="3097"/>
                </a:cubicBezTo>
                <a:cubicBezTo>
                  <a:pt x="170599" y="3110"/>
                  <a:pt x="170546" y="3116"/>
                  <a:pt x="170493" y="3116"/>
                </a:cubicBezTo>
                <a:cubicBezTo>
                  <a:pt x="170379" y="3116"/>
                  <a:pt x="170261" y="3086"/>
                  <a:pt x="170153" y="3018"/>
                </a:cubicBezTo>
                <a:cubicBezTo>
                  <a:pt x="170058" y="2961"/>
                  <a:pt x="169953" y="2931"/>
                  <a:pt x="169848" y="2931"/>
                </a:cubicBezTo>
                <a:cubicBezTo>
                  <a:pt x="169735" y="2931"/>
                  <a:pt x="169621" y="2966"/>
                  <a:pt x="169518" y="3038"/>
                </a:cubicBezTo>
                <a:cubicBezTo>
                  <a:pt x="169439" y="3097"/>
                  <a:pt x="169300" y="3058"/>
                  <a:pt x="169201" y="3157"/>
                </a:cubicBezTo>
                <a:cubicBezTo>
                  <a:pt x="169161" y="3196"/>
                  <a:pt x="169142" y="3256"/>
                  <a:pt x="169142" y="3315"/>
                </a:cubicBezTo>
                <a:cubicBezTo>
                  <a:pt x="169142" y="3350"/>
                  <a:pt x="169115" y="3371"/>
                  <a:pt x="169085" y="3371"/>
                </a:cubicBezTo>
                <a:cubicBezTo>
                  <a:pt x="169063" y="3371"/>
                  <a:pt x="169039" y="3360"/>
                  <a:pt x="169023" y="3335"/>
                </a:cubicBezTo>
                <a:cubicBezTo>
                  <a:pt x="168864" y="3176"/>
                  <a:pt x="168646" y="3097"/>
                  <a:pt x="168408" y="3097"/>
                </a:cubicBezTo>
                <a:cubicBezTo>
                  <a:pt x="168408" y="2978"/>
                  <a:pt x="168547" y="2958"/>
                  <a:pt x="168547" y="2839"/>
                </a:cubicBezTo>
                <a:cubicBezTo>
                  <a:pt x="168532" y="2834"/>
                  <a:pt x="168518" y="2832"/>
                  <a:pt x="168503" y="2832"/>
                </a:cubicBezTo>
                <a:cubicBezTo>
                  <a:pt x="168356" y="2832"/>
                  <a:pt x="168195" y="3079"/>
                  <a:pt x="168051" y="3097"/>
                </a:cubicBezTo>
                <a:cubicBezTo>
                  <a:pt x="167991" y="3117"/>
                  <a:pt x="167932" y="3157"/>
                  <a:pt x="167952" y="3236"/>
                </a:cubicBezTo>
                <a:cubicBezTo>
                  <a:pt x="167952" y="3295"/>
                  <a:pt x="168011" y="3295"/>
                  <a:pt x="168051" y="3335"/>
                </a:cubicBezTo>
                <a:lnTo>
                  <a:pt x="168011" y="3335"/>
                </a:lnTo>
                <a:lnTo>
                  <a:pt x="167991" y="3355"/>
                </a:lnTo>
                <a:lnTo>
                  <a:pt x="167912" y="3335"/>
                </a:lnTo>
                <a:cubicBezTo>
                  <a:pt x="167813" y="3335"/>
                  <a:pt x="167853" y="3474"/>
                  <a:pt x="167773" y="3474"/>
                </a:cubicBezTo>
                <a:lnTo>
                  <a:pt x="167595" y="3474"/>
                </a:lnTo>
                <a:cubicBezTo>
                  <a:pt x="167416" y="3533"/>
                  <a:pt x="167416" y="3672"/>
                  <a:pt x="167436" y="3811"/>
                </a:cubicBezTo>
                <a:lnTo>
                  <a:pt x="167377" y="3910"/>
                </a:lnTo>
                <a:cubicBezTo>
                  <a:pt x="167297" y="3910"/>
                  <a:pt x="167198" y="3910"/>
                  <a:pt x="167139" y="3831"/>
                </a:cubicBezTo>
                <a:lnTo>
                  <a:pt x="167139" y="3752"/>
                </a:lnTo>
                <a:cubicBezTo>
                  <a:pt x="167051" y="3649"/>
                  <a:pt x="166920" y="3590"/>
                  <a:pt x="166793" y="3590"/>
                </a:cubicBezTo>
                <a:cubicBezTo>
                  <a:pt x="166748" y="3590"/>
                  <a:pt x="166704" y="3597"/>
                  <a:pt x="166663" y="3613"/>
                </a:cubicBezTo>
                <a:cubicBezTo>
                  <a:pt x="166583" y="3633"/>
                  <a:pt x="166504" y="3692"/>
                  <a:pt x="166405" y="3712"/>
                </a:cubicBezTo>
                <a:cubicBezTo>
                  <a:pt x="166246" y="3732"/>
                  <a:pt x="166226" y="3851"/>
                  <a:pt x="166207" y="3970"/>
                </a:cubicBezTo>
                <a:cubicBezTo>
                  <a:pt x="166130" y="3932"/>
                  <a:pt x="166059" y="3903"/>
                  <a:pt x="165992" y="3903"/>
                </a:cubicBezTo>
                <a:cubicBezTo>
                  <a:pt x="165919" y="3903"/>
                  <a:pt x="165852" y="3937"/>
                  <a:pt x="165790" y="4029"/>
                </a:cubicBezTo>
                <a:cubicBezTo>
                  <a:pt x="165770" y="4049"/>
                  <a:pt x="165711" y="4049"/>
                  <a:pt x="165691" y="4049"/>
                </a:cubicBezTo>
                <a:cubicBezTo>
                  <a:pt x="165662" y="4006"/>
                  <a:pt x="165634" y="3991"/>
                  <a:pt x="165605" y="3991"/>
                </a:cubicBezTo>
                <a:cubicBezTo>
                  <a:pt x="165554" y="3991"/>
                  <a:pt x="165504" y="4036"/>
                  <a:pt x="165453" y="4049"/>
                </a:cubicBezTo>
                <a:cubicBezTo>
                  <a:pt x="165453" y="3972"/>
                  <a:pt x="165453" y="3195"/>
                  <a:pt x="165342" y="3195"/>
                </a:cubicBezTo>
                <a:cubicBezTo>
                  <a:pt x="165340" y="3195"/>
                  <a:pt x="165337" y="3195"/>
                  <a:pt x="165334" y="3196"/>
                </a:cubicBezTo>
                <a:cubicBezTo>
                  <a:pt x="165294" y="3216"/>
                  <a:pt x="165255" y="3216"/>
                  <a:pt x="165235" y="3236"/>
                </a:cubicBezTo>
                <a:cubicBezTo>
                  <a:pt x="165023" y="3140"/>
                  <a:pt x="164830" y="2501"/>
                  <a:pt x="164637" y="2501"/>
                </a:cubicBezTo>
                <a:cubicBezTo>
                  <a:pt x="164631" y="2501"/>
                  <a:pt x="164626" y="2501"/>
                  <a:pt x="164620" y="2502"/>
                </a:cubicBezTo>
                <a:cubicBezTo>
                  <a:pt x="164580" y="2522"/>
                  <a:pt x="164561" y="2542"/>
                  <a:pt x="164561" y="2582"/>
                </a:cubicBezTo>
                <a:cubicBezTo>
                  <a:pt x="164580" y="2601"/>
                  <a:pt x="164600" y="2621"/>
                  <a:pt x="164620" y="2621"/>
                </a:cubicBezTo>
                <a:cubicBezTo>
                  <a:pt x="164775" y="2621"/>
                  <a:pt x="164930" y="3376"/>
                  <a:pt x="165084" y="3376"/>
                </a:cubicBezTo>
                <a:cubicBezTo>
                  <a:pt x="165088" y="3376"/>
                  <a:pt x="165092" y="3376"/>
                  <a:pt x="165096" y="3375"/>
                </a:cubicBezTo>
                <a:cubicBezTo>
                  <a:pt x="165096" y="3414"/>
                  <a:pt x="165096" y="3434"/>
                  <a:pt x="165096" y="3454"/>
                </a:cubicBezTo>
                <a:cubicBezTo>
                  <a:pt x="165076" y="3514"/>
                  <a:pt x="165037" y="3553"/>
                  <a:pt x="164977" y="3593"/>
                </a:cubicBezTo>
                <a:cubicBezTo>
                  <a:pt x="164968" y="3598"/>
                  <a:pt x="164960" y="3601"/>
                  <a:pt x="164951" y="3601"/>
                </a:cubicBezTo>
                <a:cubicBezTo>
                  <a:pt x="164808" y="3601"/>
                  <a:pt x="164664" y="2913"/>
                  <a:pt x="164505" y="2913"/>
                </a:cubicBezTo>
                <a:cubicBezTo>
                  <a:pt x="164497" y="2913"/>
                  <a:pt x="164489" y="2915"/>
                  <a:pt x="164481" y="2919"/>
                </a:cubicBezTo>
                <a:cubicBezTo>
                  <a:pt x="164402" y="2939"/>
                  <a:pt x="164323" y="2939"/>
                  <a:pt x="164243" y="2939"/>
                </a:cubicBezTo>
                <a:lnTo>
                  <a:pt x="164243" y="2820"/>
                </a:lnTo>
                <a:cubicBezTo>
                  <a:pt x="164243" y="2800"/>
                  <a:pt x="164243" y="2701"/>
                  <a:pt x="164184" y="2661"/>
                </a:cubicBezTo>
                <a:cubicBezTo>
                  <a:pt x="164175" y="2659"/>
                  <a:pt x="164167" y="2658"/>
                  <a:pt x="164160" y="2658"/>
                </a:cubicBezTo>
                <a:cubicBezTo>
                  <a:pt x="164100" y="2658"/>
                  <a:pt x="164080" y="2725"/>
                  <a:pt x="164045" y="2760"/>
                </a:cubicBezTo>
                <a:lnTo>
                  <a:pt x="164005" y="2800"/>
                </a:lnTo>
                <a:cubicBezTo>
                  <a:pt x="163940" y="2604"/>
                  <a:pt x="163902" y="2556"/>
                  <a:pt x="163769" y="2556"/>
                </a:cubicBezTo>
                <a:cubicBezTo>
                  <a:pt x="163740" y="2556"/>
                  <a:pt x="163707" y="2558"/>
                  <a:pt x="163668" y="2562"/>
                </a:cubicBezTo>
                <a:lnTo>
                  <a:pt x="163410" y="2562"/>
                </a:lnTo>
                <a:cubicBezTo>
                  <a:pt x="163272" y="2582"/>
                  <a:pt x="163153" y="2661"/>
                  <a:pt x="163093" y="2780"/>
                </a:cubicBezTo>
                <a:lnTo>
                  <a:pt x="162934" y="2859"/>
                </a:lnTo>
                <a:lnTo>
                  <a:pt x="162875" y="2859"/>
                </a:lnTo>
                <a:cubicBezTo>
                  <a:pt x="162855" y="2780"/>
                  <a:pt x="162835" y="2661"/>
                  <a:pt x="162716" y="2661"/>
                </a:cubicBezTo>
                <a:cubicBezTo>
                  <a:pt x="162682" y="2635"/>
                  <a:pt x="162647" y="2620"/>
                  <a:pt x="162616" y="2620"/>
                </a:cubicBezTo>
                <a:cubicBezTo>
                  <a:pt x="162575" y="2620"/>
                  <a:pt x="162540" y="2645"/>
                  <a:pt x="162518" y="2701"/>
                </a:cubicBezTo>
                <a:cubicBezTo>
                  <a:pt x="162458" y="2820"/>
                  <a:pt x="162458" y="2859"/>
                  <a:pt x="162558" y="2879"/>
                </a:cubicBezTo>
                <a:lnTo>
                  <a:pt x="162538" y="3018"/>
                </a:lnTo>
                <a:cubicBezTo>
                  <a:pt x="162509" y="2999"/>
                  <a:pt x="162472" y="2976"/>
                  <a:pt x="162436" y="2976"/>
                </a:cubicBezTo>
                <a:cubicBezTo>
                  <a:pt x="162397" y="2976"/>
                  <a:pt x="162360" y="3004"/>
                  <a:pt x="162339" y="3097"/>
                </a:cubicBezTo>
                <a:cubicBezTo>
                  <a:pt x="162201" y="3117"/>
                  <a:pt x="162082" y="3137"/>
                  <a:pt x="161963" y="3176"/>
                </a:cubicBezTo>
                <a:lnTo>
                  <a:pt x="161784" y="3196"/>
                </a:lnTo>
                <a:cubicBezTo>
                  <a:pt x="161718" y="3207"/>
                  <a:pt x="161639" y="3237"/>
                  <a:pt x="161569" y="3237"/>
                </a:cubicBezTo>
                <a:cubicBezTo>
                  <a:pt x="161513" y="3237"/>
                  <a:pt x="161462" y="3218"/>
                  <a:pt x="161427" y="3157"/>
                </a:cubicBezTo>
                <a:cubicBezTo>
                  <a:pt x="161407" y="3117"/>
                  <a:pt x="161368" y="3038"/>
                  <a:pt x="161467" y="2998"/>
                </a:cubicBezTo>
                <a:cubicBezTo>
                  <a:pt x="161487" y="2998"/>
                  <a:pt x="161487" y="2958"/>
                  <a:pt x="161487" y="2939"/>
                </a:cubicBezTo>
                <a:cubicBezTo>
                  <a:pt x="161507" y="2919"/>
                  <a:pt x="161487" y="2859"/>
                  <a:pt x="161487" y="2820"/>
                </a:cubicBezTo>
                <a:cubicBezTo>
                  <a:pt x="161487" y="2758"/>
                  <a:pt x="161450" y="2708"/>
                  <a:pt x="161406" y="2708"/>
                </a:cubicBezTo>
                <a:cubicBezTo>
                  <a:pt x="161394" y="2708"/>
                  <a:pt x="161381" y="2712"/>
                  <a:pt x="161368" y="2720"/>
                </a:cubicBezTo>
                <a:cubicBezTo>
                  <a:pt x="161288" y="2760"/>
                  <a:pt x="161189" y="2820"/>
                  <a:pt x="161110" y="2859"/>
                </a:cubicBezTo>
                <a:cubicBezTo>
                  <a:pt x="161130" y="2820"/>
                  <a:pt x="161110" y="2760"/>
                  <a:pt x="161070" y="2760"/>
                </a:cubicBezTo>
                <a:cubicBezTo>
                  <a:pt x="160991" y="2760"/>
                  <a:pt x="160931" y="2800"/>
                  <a:pt x="160892" y="2859"/>
                </a:cubicBezTo>
                <a:cubicBezTo>
                  <a:pt x="160832" y="2899"/>
                  <a:pt x="160773" y="2919"/>
                  <a:pt x="160713" y="2939"/>
                </a:cubicBezTo>
                <a:cubicBezTo>
                  <a:pt x="160674" y="2939"/>
                  <a:pt x="160614" y="2978"/>
                  <a:pt x="160574" y="3018"/>
                </a:cubicBezTo>
                <a:cubicBezTo>
                  <a:pt x="160495" y="3018"/>
                  <a:pt x="160416" y="3613"/>
                  <a:pt x="160297" y="3712"/>
                </a:cubicBezTo>
                <a:lnTo>
                  <a:pt x="160039" y="3752"/>
                </a:lnTo>
                <a:cubicBezTo>
                  <a:pt x="160039" y="3722"/>
                  <a:pt x="160029" y="3707"/>
                  <a:pt x="160014" y="3707"/>
                </a:cubicBezTo>
                <a:cubicBezTo>
                  <a:pt x="159999" y="3707"/>
                  <a:pt x="159980" y="3722"/>
                  <a:pt x="159960" y="3752"/>
                </a:cubicBezTo>
                <a:cubicBezTo>
                  <a:pt x="159920" y="3811"/>
                  <a:pt x="159861" y="3871"/>
                  <a:pt x="159821" y="3910"/>
                </a:cubicBezTo>
                <a:cubicBezTo>
                  <a:pt x="159789" y="3953"/>
                  <a:pt x="159746" y="3972"/>
                  <a:pt x="159700" y="3972"/>
                </a:cubicBezTo>
                <a:cubicBezTo>
                  <a:pt x="159661" y="3972"/>
                  <a:pt x="159620" y="3958"/>
                  <a:pt x="159583" y="3930"/>
                </a:cubicBezTo>
                <a:lnTo>
                  <a:pt x="159543" y="3910"/>
                </a:lnTo>
                <a:lnTo>
                  <a:pt x="159523" y="3930"/>
                </a:lnTo>
                <a:cubicBezTo>
                  <a:pt x="159444" y="3970"/>
                  <a:pt x="159444" y="4029"/>
                  <a:pt x="159424" y="4089"/>
                </a:cubicBezTo>
                <a:lnTo>
                  <a:pt x="159404" y="4089"/>
                </a:lnTo>
                <a:lnTo>
                  <a:pt x="159365" y="4109"/>
                </a:lnTo>
                <a:lnTo>
                  <a:pt x="159266" y="4009"/>
                </a:lnTo>
                <a:cubicBezTo>
                  <a:pt x="159285" y="3990"/>
                  <a:pt x="159285" y="3950"/>
                  <a:pt x="159266" y="3930"/>
                </a:cubicBezTo>
                <a:cubicBezTo>
                  <a:pt x="159259" y="3918"/>
                  <a:pt x="159253" y="3913"/>
                  <a:pt x="159247" y="3913"/>
                </a:cubicBezTo>
                <a:cubicBezTo>
                  <a:pt x="159233" y="3913"/>
                  <a:pt x="159220" y="3936"/>
                  <a:pt x="159206" y="3950"/>
                </a:cubicBezTo>
                <a:cubicBezTo>
                  <a:pt x="159147" y="3990"/>
                  <a:pt x="159107" y="4009"/>
                  <a:pt x="159047" y="4009"/>
                </a:cubicBezTo>
                <a:cubicBezTo>
                  <a:pt x="158942" y="3992"/>
                  <a:pt x="158946" y="3864"/>
                  <a:pt x="158850" y="3864"/>
                </a:cubicBezTo>
                <a:cubicBezTo>
                  <a:pt x="158838" y="3864"/>
                  <a:pt x="158825" y="3866"/>
                  <a:pt x="158810" y="3871"/>
                </a:cubicBezTo>
                <a:cubicBezTo>
                  <a:pt x="158829" y="3831"/>
                  <a:pt x="158829" y="3791"/>
                  <a:pt x="158810" y="3771"/>
                </a:cubicBezTo>
                <a:cubicBezTo>
                  <a:pt x="158803" y="3752"/>
                  <a:pt x="158794" y="3745"/>
                  <a:pt x="158785" y="3745"/>
                </a:cubicBezTo>
                <a:cubicBezTo>
                  <a:pt x="158765" y="3745"/>
                  <a:pt x="158743" y="3771"/>
                  <a:pt x="158730" y="3771"/>
                </a:cubicBezTo>
                <a:cubicBezTo>
                  <a:pt x="158710" y="3791"/>
                  <a:pt x="158651" y="3890"/>
                  <a:pt x="158611" y="3930"/>
                </a:cubicBezTo>
                <a:cubicBezTo>
                  <a:pt x="158572" y="3923"/>
                  <a:pt x="158534" y="3917"/>
                  <a:pt x="158502" y="3917"/>
                </a:cubicBezTo>
                <a:cubicBezTo>
                  <a:pt x="158437" y="3917"/>
                  <a:pt x="158393" y="3943"/>
                  <a:pt x="158393" y="4049"/>
                </a:cubicBezTo>
                <a:cubicBezTo>
                  <a:pt x="158383" y="4059"/>
                  <a:pt x="158373" y="4064"/>
                  <a:pt x="158363" y="4064"/>
                </a:cubicBezTo>
                <a:cubicBezTo>
                  <a:pt x="158353" y="4064"/>
                  <a:pt x="158343" y="4059"/>
                  <a:pt x="158334" y="4049"/>
                </a:cubicBezTo>
                <a:cubicBezTo>
                  <a:pt x="158294" y="3990"/>
                  <a:pt x="158294" y="3930"/>
                  <a:pt x="158334" y="3851"/>
                </a:cubicBezTo>
                <a:cubicBezTo>
                  <a:pt x="158353" y="3851"/>
                  <a:pt x="158413" y="3831"/>
                  <a:pt x="158413" y="3811"/>
                </a:cubicBezTo>
                <a:cubicBezTo>
                  <a:pt x="158413" y="3752"/>
                  <a:pt x="158373" y="3712"/>
                  <a:pt x="158314" y="3712"/>
                </a:cubicBezTo>
                <a:cubicBezTo>
                  <a:pt x="158254" y="3692"/>
                  <a:pt x="158234" y="3613"/>
                  <a:pt x="158274" y="3553"/>
                </a:cubicBezTo>
                <a:cubicBezTo>
                  <a:pt x="158289" y="3524"/>
                  <a:pt x="158324" y="3506"/>
                  <a:pt x="158358" y="3506"/>
                </a:cubicBezTo>
                <a:cubicBezTo>
                  <a:pt x="158370" y="3506"/>
                  <a:pt x="158382" y="3508"/>
                  <a:pt x="158393" y="3514"/>
                </a:cubicBezTo>
                <a:cubicBezTo>
                  <a:pt x="158453" y="3533"/>
                  <a:pt x="158492" y="3533"/>
                  <a:pt x="158532" y="3533"/>
                </a:cubicBezTo>
                <a:cubicBezTo>
                  <a:pt x="158565" y="3533"/>
                  <a:pt x="158596" y="3536"/>
                  <a:pt x="158624" y="3536"/>
                </a:cubicBezTo>
                <a:cubicBezTo>
                  <a:pt x="158682" y="3536"/>
                  <a:pt x="158730" y="3527"/>
                  <a:pt x="158770" y="3474"/>
                </a:cubicBezTo>
                <a:cubicBezTo>
                  <a:pt x="158810" y="3474"/>
                  <a:pt x="158849" y="3454"/>
                  <a:pt x="158849" y="3434"/>
                </a:cubicBezTo>
                <a:cubicBezTo>
                  <a:pt x="158849" y="3375"/>
                  <a:pt x="158810" y="3395"/>
                  <a:pt x="158770" y="3375"/>
                </a:cubicBezTo>
                <a:cubicBezTo>
                  <a:pt x="158695" y="3332"/>
                  <a:pt x="158615" y="3313"/>
                  <a:pt x="158536" y="3313"/>
                </a:cubicBezTo>
                <a:cubicBezTo>
                  <a:pt x="158467" y="3313"/>
                  <a:pt x="158398" y="3327"/>
                  <a:pt x="158334" y="3355"/>
                </a:cubicBezTo>
                <a:cubicBezTo>
                  <a:pt x="158321" y="3363"/>
                  <a:pt x="158310" y="3366"/>
                  <a:pt x="158300" y="3366"/>
                </a:cubicBezTo>
                <a:cubicBezTo>
                  <a:pt x="158241" y="3366"/>
                  <a:pt x="158241" y="3235"/>
                  <a:pt x="158169" y="3235"/>
                </a:cubicBezTo>
                <a:cubicBezTo>
                  <a:pt x="158164" y="3235"/>
                  <a:pt x="158160" y="3235"/>
                  <a:pt x="158155" y="3236"/>
                </a:cubicBezTo>
                <a:cubicBezTo>
                  <a:pt x="158076" y="3256"/>
                  <a:pt x="157957" y="3256"/>
                  <a:pt x="157917" y="3355"/>
                </a:cubicBezTo>
                <a:cubicBezTo>
                  <a:pt x="157908" y="3399"/>
                  <a:pt x="157880" y="3415"/>
                  <a:pt x="157848" y="3415"/>
                </a:cubicBezTo>
                <a:cubicBezTo>
                  <a:pt x="157808" y="3415"/>
                  <a:pt x="157761" y="3388"/>
                  <a:pt x="157739" y="3355"/>
                </a:cubicBezTo>
                <a:cubicBezTo>
                  <a:pt x="157679" y="3295"/>
                  <a:pt x="157719" y="3295"/>
                  <a:pt x="157719" y="3276"/>
                </a:cubicBezTo>
                <a:cubicBezTo>
                  <a:pt x="157739" y="3196"/>
                  <a:pt x="157739" y="3117"/>
                  <a:pt x="157739" y="3018"/>
                </a:cubicBezTo>
                <a:cubicBezTo>
                  <a:pt x="157739" y="2989"/>
                  <a:pt x="157717" y="2970"/>
                  <a:pt x="157690" y="2970"/>
                </a:cubicBezTo>
                <a:cubicBezTo>
                  <a:pt x="157681" y="2970"/>
                  <a:pt x="157670" y="2973"/>
                  <a:pt x="157659" y="2978"/>
                </a:cubicBezTo>
                <a:cubicBezTo>
                  <a:pt x="157620" y="3018"/>
                  <a:pt x="157580" y="3038"/>
                  <a:pt x="157560" y="3077"/>
                </a:cubicBezTo>
                <a:cubicBezTo>
                  <a:pt x="157502" y="3135"/>
                  <a:pt x="157433" y="3172"/>
                  <a:pt x="157362" y="3172"/>
                </a:cubicBezTo>
                <a:cubicBezTo>
                  <a:pt x="157336" y="3172"/>
                  <a:pt x="157309" y="3167"/>
                  <a:pt x="157282" y="3157"/>
                </a:cubicBezTo>
                <a:cubicBezTo>
                  <a:pt x="157270" y="3154"/>
                  <a:pt x="157257" y="3153"/>
                  <a:pt x="157243" y="3153"/>
                </a:cubicBezTo>
                <a:cubicBezTo>
                  <a:pt x="157154" y="3153"/>
                  <a:pt x="157057" y="3209"/>
                  <a:pt x="157005" y="3295"/>
                </a:cubicBezTo>
                <a:cubicBezTo>
                  <a:pt x="156965" y="3276"/>
                  <a:pt x="156965" y="3236"/>
                  <a:pt x="156945" y="3196"/>
                </a:cubicBezTo>
                <a:cubicBezTo>
                  <a:pt x="156945" y="3164"/>
                  <a:pt x="156906" y="3132"/>
                  <a:pt x="156870" y="3132"/>
                </a:cubicBezTo>
                <a:cubicBezTo>
                  <a:pt x="156861" y="3132"/>
                  <a:pt x="156853" y="3133"/>
                  <a:pt x="156846" y="3137"/>
                </a:cubicBezTo>
                <a:cubicBezTo>
                  <a:pt x="156747" y="3137"/>
                  <a:pt x="156648" y="3157"/>
                  <a:pt x="156549" y="3176"/>
                </a:cubicBezTo>
                <a:cubicBezTo>
                  <a:pt x="156489" y="3176"/>
                  <a:pt x="156450" y="3196"/>
                  <a:pt x="156390" y="3196"/>
                </a:cubicBezTo>
                <a:cubicBezTo>
                  <a:pt x="156381" y="3202"/>
                  <a:pt x="156371" y="3205"/>
                  <a:pt x="156361" y="3205"/>
                </a:cubicBezTo>
                <a:cubicBezTo>
                  <a:pt x="156308" y="3205"/>
                  <a:pt x="156254" y="3121"/>
                  <a:pt x="156271" y="3038"/>
                </a:cubicBezTo>
                <a:cubicBezTo>
                  <a:pt x="156291" y="2939"/>
                  <a:pt x="156271" y="2839"/>
                  <a:pt x="156212" y="2740"/>
                </a:cubicBezTo>
                <a:cubicBezTo>
                  <a:pt x="156204" y="2725"/>
                  <a:pt x="156191" y="2719"/>
                  <a:pt x="156175" y="2719"/>
                </a:cubicBezTo>
                <a:cubicBezTo>
                  <a:pt x="156149" y="2719"/>
                  <a:pt x="156117" y="2736"/>
                  <a:pt x="156093" y="2760"/>
                </a:cubicBezTo>
                <a:cubicBezTo>
                  <a:pt x="156073" y="2760"/>
                  <a:pt x="156053" y="2780"/>
                  <a:pt x="156033" y="2780"/>
                </a:cubicBezTo>
                <a:cubicBezTo>
                  <a:pt x="155988" y="2790"/>
                  <a:pt x="155943" y="2792"/>
                  <a:pt x="155896" y="2792"/>
                </a:cubicBezTo>
                <a:cubicBezTo>
                  <a:pt x="155850" y="2792"/>
                  <a:pt x="155804" y="2790"/>
                  <a:pt x="155758" y="2790"/>
                </a:cubicBezTo>
                <a:cubicBezTo>
                  <a:pt x="155666" y="2790"/>
                  <a:pt x="155577" y="2800"/>
                  <a:pt x="155498" y="2859"/>
                </a:cubicBezTo>
                <a:cubicBezTo>
                  <a:pt x="155494" y="2863"/>
                  <a:pt x="155489" y="2865"/>
                  <a:pt x="155484" y="2865"/>
                </a:cubicBezTo>
                <a:cubicBezTo>
                  <a:pt x="155462" y="2865"/>
                  <a:pt x="155430" y="2839"/>
                  <a:pt x="155399" y="2839"/>
                </a:cubicBezTo>
                <a:cubicBezTo>
                  <a:pt x="155376" y="2830"/>
                  <a:pt x="155356" y="2827"/>
                  <a:pt x="155337" y="2827"/>
                </a:cubicBezTo>
                <a:cubicBezTo>
                  <a:pt x="155273" y="2827"/>
                  <a:pt x="155226" y="2873"/>
                  <a:pt x="155180" y="2919"/>
                </a:cubicBezTo>
                <a:cubicBezTo>
                  <a:pt x="155132" y="2951"/>
                  <a:pt x="155097" y="3034"/>
                  <a:pt x="155023" y="3034"/>
                </a:cubicBezTo>
                <a:cubicBezTo>
                  <a:pt x="155005" y="3034"/>
                  <a:pt x="154985" y="3029"/>
                  <a:pt x="154962" y="3018"/>
                </a:cubicBezTo>
                <a:cubicBezTo>
                  <a:pt x="154843" y="2939"/>
                  <a:pt x="154645" y="2978"/>
                  <a:pt x="154486" y="2939"/>
                </a:cubicBezTo>
                <a:lnTo>
                  <a:pt x="154189" y="2939"/>
                </a:lnTo>
                <a:cubicBezTo>
                  <a:pt x="154169" y="2939"/>
                  <a:pt x="154149" y="3672"/>
                  <a:pt x="154129" y="3672"/>
                </a:cubicBezTo>
                <a:cubicBezTo>
                  <a:pt x="154087" y="3630"/>
                  <a:pt x="154046" y="3605"/>
                  <a:pt x="154004" y="3605"/>
                </a:cubicBezTo>
                <a:cubicBezTo>
                  <a:pt x="153966" y="3605"/>
                  <a:pt x="153929" y="3625"/>
                  <a:pt x="153891" y="3672"/>
                </a:cubicBezTo>
                <a:lnTo>
                  <a:pt x="153653" y="3672"/>
                </a:lnTo>
                <a:cubicBezTo>
                  <a:pt x="153631" y="3654"/>
                  <a:pt x="153609" y="3646"/>
                  <a:pt x="153586" y="3646"/>
                </a:cubicBezTo>
                <a:cubicBezTo>
                  <a:pt x="153494" y="3646"/>
                  <a:pt x="153397" y="3773"/>
                  <a:pt x="153277" y="3773"/>
                </a:cubicBezTo>
                <a:cubicBezTo>
                  <a:pt x="153271" y="3773"/>
                  <a:pt x="153264" y="3772"/>
                  <a:pt x="153257" y="3771"/>
                </a:cubicBezTo>
                <a:lnTo>
                  <a:pt x="153058" y="3692"/>
                </a:lnTo>
                <a:lnTo>
                  <a:pt x="153058" y="3613"/>
                </a:lnTo>
                <a:cubicBezTo>
                  <a:pt x="153068" y="3623"/>
                  <a:pt x="153078" y="3628"/>
                  <a:pt x="153088" y="3628"/>
                </a:cubicBezTo>
                <a:cubicBezTo>
                  <a:pt x="153098" y="3628"/>
                  <a:pt x="153108" y="3623"/>
                  <a:pt x="153118" y="3613"/>
                </a:cubicBezTo>
                <a:cubicBezTo>
                  <a:pt x="153237" y="3613"/>
                  <a:pt x="153197" y="3533"/>
                  <a:pt x="153197" y="3454"/>
                </a:cubicBezTo>
                <a:cubicBezTo>
                  <a:pt x="153296" y="3375"/>
                  <a:pt x="153197" y="3315"/>
                  <a:pt x="153197" y="3236"/>
                </a:cubicBezTo>
                <a:cubicBezTo>
                  <a:pt x="153257" y="3216"/>
                  <a:pt x="153257" y="3176"/>
                  <a:pt x="153197" y="3157"/>
                </a:cubicBezTo>
                <a:cubicBezTo>
                  <a:pt x="153138" y="3117"/>
                  <a:pt x="153058" y="3058"/>
                  <a:pt x="152979" y="3038"/>
                </a:cubicBezTo>
                <a:cubicBezTo>
                  <a:pt x="152965" y="3028"/>
                  <a:pt x="152955" y="3025"/>
                  <a:pt x="152946" y="3025"/>
                </a:cubicBezTo>
                <a:cubicBezTo>
                  <a:pt x="152919" y="3025"/>
                  <a:pt x="152915" y="3067"/>
                  <a:pt x="152900" y="3097"/>
                </a:cubicBezTo>
                <a:lnTo>
                  <a:pt x="152880" y="3097"/>
                </a:lnTo>
                <a:cubicBezTo>
                  <a:pt x="152840" y="3097"/>
                  <a:pt x="152781" y="3097"/>
                  <a:pt x="152761" y="3137"/>
                </a:cubicBezTo>
                <a:lnTo>
                  <a:pt x="152721" y="3137"/>
                </a:lnTo>
                <a:cubicBezTo>
                  <a:pt x="152632" y="3092"/>
                  <a:pt x="152543" y="3070"/>
                  <a:pt x="152454" y="3070"/>
                </a:cubicBezTo>
                <a:cubicBezTo>
                  <a:pt x="152424" y="3070"/>
                  <a:pt x="152394" y="3072"/>
                  <a:pt x="152364" y="3077"/>
                </a:cubicBezTo>
                <a:cubicBezTo>
                  <a:pt x="152259" y="2972"/>
                  <a:pt x="152111" y="2915"/>
                  <a:pt x="151963" y="2915"/>
                </a:cubicBezTo>
                <a:cubicBezTo>
                  <a:pt x="151861" y="2915"/>
                  <a:pt x="151759" y="2941"/>
                  <a:pt x="151670" y="2998"/>
                </a:cubicBezTo>
                <a:cubicBezTo>
                  <a:pt x="151591" y="3038"/>
                  <a:pt x="151492" y="2998"/>
                  <a:pt x="151452" y="3077"/>
                </a:cubicBezTo>
                <a:lnTo>
                  <a:pt x="151075" y="3077"/>
                </a:lnTo>
                <a:cubicBezTo>
                  <a:pt x="151055" y="3058"/>
                  <a:pt x="151036" y="3058"/>
                  <a:pt x="150996" y="3058"/>
                </a:cubicBezTo>
                <a:cubicBezTo>
                  <a:pt x="150967" y="2957"/>
                  <a:pt x="150959" y="2929"/>
                  <a:pt x="150889" y="2929"/>
                </a:cubicBezTo>
                <a:cubicBezTo>
                  <a:pt x="150862" y="2929"/>
                  <a:pt x="150827" y="2933"/>
                  <a:pt x="150778" y="2939"/>
                </a:cubicBezTo>
                <a:lnTo>
                  <a:pt x="150679" y="2939"/>
                </a:lnTo>
                <a:cubicBezTo>
                  <a:pt x="150599" y="2939"/>
                  <a:pt x="150520" y="2939"/>
                  <a:pt x="150461" y="2919"/>
                </a:cubicBezTo>
                <a:cubicBezTo>
                  <a:pt x="150429" y="2895"/>
                  <a:pt x="150395" y="2884"/>
                  <a:pt x="150362" y="2884"/>
                </a:cubicBezTo>
                <a:cubicBezTo>
                  <a:pt x="150312" y="2884"/>
                  <a:pt x="150266" y="2910"/>
                  <a:pt x="150242" y="2958"/>
                </a:cubicBezTo>
                <a:cubicBezTo>
                  <a:pt x="150213" y="2988"/>
                  <a:pt x="150173" y="3003"/>
                  <a:pt x="150136" y="3003"/>
                </a:cubicBezTo>
                <a:cubicBezTo>
                  <a:pt x="150099" y="3003"/>
                  <a:pt x="150064" y="2988"/>
                  <a:pt x="150044" y="2958"/>
                </a:cubicBezTo>
                <a:cubicBezTo>
                  <a:pt x="150002" y="2917"/>
                  <a:pt x="149961" y="2900"/>
                  <a:pt x="149921" y="2900"/>
                </a:cubicBezTo>
                <a:cubicBezTo>
                  <a:pt x="149865" y="2900"/>
                  <a:pt x="149812" y="2932"/>
                  <a:pt x="149766" y="2978"/>
                </a:cubicBezTo>
                <a:cubicBezTo>
                  <a:pt x="149707" y="3018"/>
                  <a:pt x="149667" y="3058"/>
                  <a:pt x="149608" y="3097"/>
                </a:cubicBezTo>
                <a:cubicBezTo>
                  <a:pt x="149526" y="3179"/>
                  <a:pt x="149416" y="3232"/>
                  <a:pt x="149298" y="3232"/>
                </a:cubicBezTo>
                <a:cubicBezTo>
                  <a:pt x="149244" y="3232"/>
                  <a:pt x="149188" y="3221"/>
                  <a:pt x="149132" y="3196"/>
                </a:cubicBezTo>
                <a:cubicBezTo>
                  <a:pt x="149013" y="3176"/>
                  <a:pt x="149013" y="3117"/>
                  <a:pt x="149052" y="3038"/>
                </a:cubicBezTo>
                <a:cubicBezTo>
                  <a:pt x="149013" y="3033"/>
                  <a:pt x="148983" y="3029"/>
                  <a:pt x="148960" y="3029"/>
                </a:cubicBezTo>
                <a:cubicBezTo>
                  <a:pt x="148890" y="3029"/>
                  <a:pt x="148879" y="3062"/>
                  <a:pt x="148834" y="3196"/>
                </a:cubicBezTo>
                <a:cubicBezTo>
                  <a:pt x="148790" y="3191"/>
                  <a:pt x="148745" y="3189"/>
                  <a:pt x="148701" y="3189"/>
                </a:cubicBezTo>
                <a:cubicBezTo>
                  <a:pt x="148568" y="3189"/>
                  <a:pt x="148438" y="3211"/>
                  <a:pt x="148319" y="3256"/>
                </a:cubicBezTo>
                <a:cubicBezTo>
                  <a:pt x="148304" y="3266"/>
                  <a:pt x="148288" y="3269"/>
                  <a:pt x="148271" y="3269"/>
                </a:cubicBezTo>
                <a:cubicBezTo>
                  <a:pt x="148220" y="3269"/>
                  <a:pt x="148160" y="3236"/>
                  <a:pt x="148101" y="3236"/>
                </a:cubicBezTo>
                <a:cubicBezTo>
                  <a:pt x="147922" y="3236"/>
                  <a:pt x="147763" y="3216"/>
                  <a:pt x="147585" y="3196"/>
                </a:cubicBezTo>
                <a:cubicBezTo>
                  <a:pt x="147565" y="3196"/>
                  <a:pt x="147525" y="3216"/>
                  <a:pt x="147486" y="3216"/>
                </a:cubicBezTo>
                <a:lnTo>
                  <a:pt x="147268" y="3216"/>
                </a:lnTo>
                <a:cubicBezTo>
                  <a:pt x="147244" y="3146"/>
                  <a:pt x="147235" y="3118"/>
                  <a:pt x="147207" y="3118"/>
                </a:cubicBezTo>
                <a:cubicBezTo>
                  <a:pt x="147187" y="3118"/>
                  <a:pt x="147158" y="3132"/>
                  <a:pt x="147109" y="3157"/>
                </a:cubicBezTo>
                <a:cubicBezTo>
                  <a:pt x="147089" y="3058"/>
                  <a:pt x="146990" y="3058"/>
                  <a:pt x="146911" y="3018"/>
                </a:cubicBezTo>
                <a:cubicBezTo>
                  <a:pt x="146904" y="3013"/>
                  <a:pt x="146897" y="3011"/>
                  <a:pt x="146890" y="3011"/>
                </a:cubicBezTo>
                <a:cubicBezTo>
                  <a:pt x="146849" y="3011"/>
                  <a:pt x="146806" y="3080"/>
                  <a:pt x="146749" y="3080"/>
                </a:cubicBezTo>
                <a:cubicBezTo>
                  <a:pt x="146732" y="3080"/>
                  <a:pt x="146713" y="3074"/>
                  <a:pt x="146693" y="3058"/>
                </a:cubicBezTo>
                <a:cubicBezTo>
                  <a:pt x="146574" y="3196"/>
                  <a:pt x="146375" y="3236"/>
                  <a:pt x="146276" y="3375"/>
                </a:cubicBezTo>
                <a:lnTo>
                  <a:pt x="146256" y="3375"/>
                </a:lnTo>
                <a:cubicBezTo>
                  <a:pt x="146230" y="3362"/>
                  <a:pt x="146206" y="3357"/>
                  <a:pt x="146182" y="3357"/>
                </a:cubicBezTo>
                <a:cubicBezTo>
                  <a:pt x="146135" y="3357"/>
                  <a:pt x="146091" y="3375"/>
                  <a:pt x="146038" y="3375"/>
                </a:cubicBezTo>
                <a:cubicBezTo>
                  <a:pt x="145998" y="3385"/>
                  <a:pt x="145958" y="3390"/>
                  <a:pt x="145917" y="3390"/>
                </a:cubicBezTo>
                <a:cubicBezTo>
                  <a:pt x="145795" y="3390"/>
                  <a:pt x="145676" y="3345"/>
                  <a:pt x="145602" y="3256"/>
                </a:cubicBezTo>
                <a:cubicBezTo>
                  <a:pt x="145562" y="3256"/>
                  <a:pt x="145522" y="3236"/>
                  <a:pt x="145483" y="3216"/>
                </a:cubicBezTo>
                <a:cubicBezTo>
                  <a:pt x="145404" y="3176"/>
                  <a:pt x="145304" y="3117"/>
                  <a:pt x="145245" y="3077"/>
                </a:cubicBezTo>
                <a:cubicBezTo>
                  <a:pt x="145232" y="3067"/>
                  <a:pt x="145218" y="3064"/>
                  <a:pt x="145205" y="3064"/>
                </a:cubicBezTo>
                <a:cubicBezTo>
                  <a:pt x="145159" y="3064"/>
                  <a:pt x="145113" y="3111"/>
                  <a:pt x="145066" y="3111"/>
                </a:cubicBezTo>
                <a:cubicBezTo>
                  <a:pt x="145047" y="3111"/>
                  <a:pt x="145027" y="3102"/>
                  <a:pt x="145007" y="3077"/>
                </a:cubicBezTo>
                <a:cubicBezTo>
                  <a:pt x="145000" y="3064"/>
                  <a:pt x="144985" y="3060"/>
                  <a:pt x="144966" y="3060"/>
                </a:cubicBezTo>
                <a:cubicBezTo>
                  <a:pt x="144930" y="3060"/>
                  <a:pt x="144881" y="3077"/>
                  <a:pt x="144868" y="3077"/>
                </a:cubicBezTo>
                <a:cubicBezTo>
                  <a:pt x="144833" y="3034"/>
                  <a:pt x="144802" y="3017"/>
                  <a:pt x="144771" y="3017"/>
                </a:cubicBezTo>
                <a:cubicBezTo>
                  <a:pt x="144733" y="3017"/>
                  <a:pt x="144694" y="3044"/>
                  <a:pt x="144650" y="3077"/>
                </a:cubicBezTo>
                <a:cubicBezTo>
                  <a:pt x="144615" y="3095"/>
                  <a:pt x="144581" y="3108"/>
                  <a:pt x="144547" y="3108"/>
                </a:cubicBezTo>
                <a:cubicBezTo>
                  <a:pt x="144502" y="3108"/>
                  <a:pt x="144457" y="3085"/>
                  <a:pt x="144412" y="3018"/>
                </a:cubicBezTo>
                <a:cubicBezTo>
                  <a:pt x="144343" y="2931"/>
                  <a:pt x="144229" y="2875"/>
                  <a:pt x="144109" y="2875"/>
                </a:cubicBezTo>
                <a:cubicBezTo>
                  <a:pt x="144091" y="2875"/>
                  <a:pt x="144073" y="2876"/>
                  <a:pt x="144055" y="2879"/>
                </a:cubicBezTo>
                <a:cubicBezTo>
                  <a:pt x="143828" y="2879"/>
                  <a:pt x="143602" y="2930"/>
                  <a:pt x="143375" y="2930"/>
                </a:cubicBezTo>
                <a:cubicBezTo>
                  <a:pt x="143284" y="2930"/>
                  <a:pt x="143194" y="2922"/>
                  <a:pt x="143103" y="2899"/>
                </a:cubicBezTo>
                <a:cubicBezTo>
                  <a:pt x="143055" y="2887"/>
                  <a:pt x="143007" y="2867"/>
                  <a:pt x="142963" y="2867"/>
                </a:cubicBezTo>
                <a:cubicBezTo>
                  <a:pt x="142935" y="2867"/>
                  <a:pt x="142908" y="2876"/>
                  <a:pt x="142885" y="2899"/>
                </a:cubicBezTo>
                <a:cubicBezTo>
                  <a:pt x="142856" y="2921"/>
                  <a:pt x="142832" y="2929"/>
                  <a:pt x="142812" y="2929"/>
                </a:cubicBezTo>
                <a:cubicBezTo>
                  <a:pt x="142776" y="2929"/>
                  <a:pt x="142751" y="2904"/>
                  <a:pt x="142726" y="2879"/>
                </a:cubicBezTo>
                <a:cubicBezTo>
                  <a:pt x="142645" y="2811"/>
                  <a:pt x="142545" y="2781"/>
                  <a:pt x="142446" y="2781"/>
                </a:cubicBezTo>
                <a:cubicBezTo>
                  <a:pt x="142400" y="2781"/>
                  <a:pt x="142354" y="2787"/>
                  <a:pt x="142310" y="2800"/>
                </a:cubicBezTo>
                <a:cubicBezTo>
                  <a:pt x="142256" y="2786"/>
                  <a:pt x="142202" y="2737"/>
                  <a:pt x="142143" y="2737"/>
                </a:cubicBezTo>
                <a:cubicBezTo>
                  <a:pt x="142114" y="2737"/>
                  <a:pt x="142084" y="2748"/>
                  <a:pt x="142052" y="2780"/>
                </a:cubicBezTo>
                <a:cubicBezTo>
                  <a:pt x="142032" y="2780"/>
                  <a:pt x="142012" y="2800"/>
                  <a:pt x="141993" y="2800"/>
                </a:cubicBezTo>
                <a:cubicBezTo>
                  <a:pt x="141774" y="2740"/>
                  <a:pt x="141556" y="2701"/>
                  <a:pt x="141338" y="2701"/>
                </a:cubicBezTo>
                <a:cubicBezTo>
                  <a:pt x="141321" y="2697"/>
                  <a:pt x="141303" y="2695"/>
                  <a:pt x="141286" y="2695"/>
                </a:cubicBezTo>
                <a:cubicBezTo>
                  <a:pt x="141205" y="2695"/>
                  <a:pt x="141129" y="2731"/>
                  <a:pt x="141080" y="2780"/>
                </a:cubicBezTo>
                <a:cubicBezTo>
                  <a:pt x="141060" y="2780"/>
                  <a:pt x="141041" y="2780"/>
                  <a:pt x="141021" y="2800"/>
                </a:cubicBezTo>
                <a:lnTo>
                  <a:pt x="140941" y="2800"/>
                </a:lnTo>
                <a:cubicBezTo>
                  <a:pt x="140896" y="2761"/>
                  <a:pt x="140851" y="2748"/>
                  <a:pt x="140807" y="2748"/>
                </a:cubicBezTo>
                <a:cubicBezTo>
                  <a:pt x="140715" y="2748"/>
                  <a:pt x="140625" y="2806"/>
                  <a:pt x="140545" y="2820"/>
                </a:cubicBezTo>
                <a:cubicBezTo>
                  <a:pt x="140525" y="2820"/>
                  <a:pt x="140505" y="2919"/>
                  <a:pt x="140485" y="2958"/>
                </a:cubicBezTo>
                <a:cubicBezTo>
                  <a:pt x="140409" y="2958"/>
                  <a:pt x="140333" y="3197"/>
                  <a:pt x="140256" y="3197"/>
                </a:cubicBezTo>
                <a:cubicBezTo>
                  <a:pt x="140253" y="3197"/>
                  <a:pt x="140250" y="3197"/>
                  <a:pt x="140247" y="3196"/>
                </a:cubicBezTo>
                <a:cubicBezTo>
                  <a:pt x="140232" y="3191"/>
                  <a:pt x="140219" y="3189"/>
                  <a:pt x="140206" y="3189"/>
                </a:cubicBezTo>
                <a:cubicBezTo>
                  <a:pt x="140167" y="3189"/>
                  <a:pt x="140133" y="3211"/>
                  <a:pt x="140089" y="3256"/>
                </a:cubicBezTo>
                <a:cubicBezTo>
                  <a:pt x="140073" y="3279"/>
                  <a:pt x="140057" y="3290"/>
                  <a:pt x="140043" y="3290"/>
                </a:cubicBezTo>
                <a:cubicBezTo>
                  <a:pt x="140021" y="3290"/>
                  <a:pt x="140002" y="3264"/>
                  <a:pt x="139990" y="3216"/>
                </a:cubicBezTo>
                <a:cubicBezTo>
                  <a:pt x="139970" y="3137"/>
                  <a:pt x="139871" y="3157"/>
                  <a:pt x="139791" y="3137"/>
                </a:cubicBezTo>
                <a:lnTo>
                  <a:pt x="139573" y="3137"/>
                </a:lnTo>
                <a:cubicBezTo>
                  <a:pt x="139529" y="3092"/>
                  <a:pt x="139459" y="3067"/>
                  <a:pt x="139389" y="3067"/>
                </a:cubicBezTo>
                <a:cubicBezTo>
                  <a:pt x="139334" y="3067"/>
                  <a:pt x="139279" y="3082"/>
                  <a:pt x="139236" y="3117"/>
                </a:cubicBezTo>
                <a:cubicBezTo>
                  <a:pt x="139196" y="3176"/>
                  <a:pt x="139176" y="3236"/>
                  <a:pt x="139196" y="3295"/>
                </a:cubicBezTo>
                <a:cubicBezTo>
                  <a:pt x="139109" y="3327"/>
                  <a:pt x="139019" y="3343"/>
                  <a:pt x="138929" y="3343"/>
                </a:cubicBezTo>
                <a:cubicBezTo>
                  <a:pt x="138794" y="3343"/>
                  <a:pt x="138661" y="3307"/>
                  <a:pt x="138542" y="3236"/>
                </a:cubicBezTo>
                <a:cubicBezTo>
                  <a:pt x="138542" y="3216"/>
                  <a:pt x="138542" y="3216"/>
                  <a:pt x="138542" y="3196"/>
                </a:cubicBezTo>
                <a:cubicBezTo>
                  <a:pt x="138562" y="3137"/>
                  <a:pt x="138661" y="3117"/>
                  <a:pt x="138641" y="3038"/>
                </a:cubicBezTo>
                <a:cubicBezTo>
                  <a:pt x="138625" y="3014"/>
                  <a:pt x="138601" y="3006"/>
                  <a:pt x="138573" y="3006"/>
                </a:cubicBezTo>
                <a:cubicBezTo>
                  <a:pt x="138530" y="3006"/>
                  <a:pt x="138479" y="3026"/>
                  <a:pt x="138443" y="3038"/>
                </a:cubicBezTo>
                <a:cubicBezTo>
                  <a:pt x="138425" y="3048"/>
                  <a:pt x="138412" y="3052"/>
                  <a:pt x="138402" y="3052"/>
                </a:cubicBezTo>
                <a:cubicBezTo>
                  <a:pt x="138355" y="3052"/>
                  <a:pt x="138376" y="2955"/>
                  <a:pt x="138344" y="2939"/>
                </a:cubicBezTo>
                <a:cubicBezTo>
                  <a:pt x="138317" y="2939"/>
                  <a:pt x="138282" y="2947"/>
                  <a:pt x="138250" y="2947"/>
                </a:cubicBezTo>
                <a:cubicBezTo>
                  <a:pt x="138233" y="2947"/>
                  <a:pt x="138218" y="2945"/>
                  <a:pt x="138205" y="2939"/>
                </a:cubicBezTo>
                <a:cubicBezTo>
                  <a:pt x="138165" y="2919"/>
                  <a:pt x="138086" y="2879"/>
                  <a:pt x="138006" y="2859"/>
                </a:cubicBezTo>
                <a:cubicBezTo>
                  <a:pt x="137927" y="2859"/>
                  <a:pt x="137927" y="2800"/>
                  <a:pt x="137927" y="2720"/>
                </a:cubicBezTo>
                <a:cubicBezTo>
                  <a:pt x="137927" y="2601"/>
                  <a:pt x="137828" y="2502"/>
                  <a:pt x="137709" y="2502"/>
                </a:cubicBezTo>
                <a:cubicBezTo>
                  <a:pt x="137570" y="2522"/>
                  <a:pt x="137431" y="2562"/>
                  <a:pt x="137292" y="2641"/>
                </a:cubicBezTo>
                <a:cubicBezTo>
                  <a:pt x="137230" y="2610"/>
                  <a:pt x="137192" y="2518"/>
                  <a:pt x="137102" y="2518"/>
                </a:cubicBezTo>
                <a:cubicBezTo>
                  <a:pt x="137078" y="2518"/>
                  <a:pt x="137049" y="2525"/>
                  <a:pt x="137015" y="2542"/>
                </a:cubicBezTo>
                <a:cubicBezTo>
                  <a:pt x="137015" y="2542"/>
                  <a:pt x="136955" y="2482"/>
                  <a:pt x="136916" y="2463"/>
                </a:cubicBezTo>
                <a:cubicBezTo>
                  <a:pt x="136900" y="2457"/>
                  <a:pt x="136884" y="2455"/>
                  <a:pt x="136868" y="2455"/>
                </a:cubicBezTo>
                <a:cubicBezTo>
                  <a:pt x="136826" y="2455"/>
                  <a:pt x="136786" y="2473"/>
                  <a:pt x="136757" y="2502"/>
                </a:cubicBezTo>
                <a:cubicBezTo>
                  <a:pt x="136703" y="2475"/>
                  <a:pt x="136667" y="2420"/>
                  <a:pt x="136618" y="2420"/>
                </a:cubicBezTo>
                <a:cubicBezTo>
                  <a:pt x="136595" y="2420"/>
                  <a:pt x="136570" y="2431"/>
                  <a:pt x="136539" y="2463"/>
                </a:cubicBezTo>
                <a:cubicBezTo>
                  <a:pt x="136463" y="2523"/>
                  <a:pt x="136364" y="2549"/>
                  <a:pt x="136269" y="2549"/>
                </a:cubicBezTo>
                <a:cubicBezTo>
                  <a:pt x="136239" y="2549"/>
                  <a:pt x="136210" y="2547"/>
                  <a:pt x="136182" y="2542"/>
                </a:cubicBezTo>
                <a:lnTo>
                  <a:pt x="136182" y="2542"/>
                </a:lnTo>
                <a:cubicBezTo>
                  <a:pt x="136162" y="2701"/>
                  <a:pt x="136281" y="2820"/>
                  <a:pt x="136281" y="2958"/>
                </a:cubicBezTo>
                <a:cubicBezTo>
                  <a:pt x="136182" y="2958"/>
                  <a:pt x="136063" y="2958"/>
                  <a:pt x="135964" y="2939"/>
                </a:cubicBezTo>
                <a:cubicBezTo>
                  <a:pt x="135904" y="2939"/>
                  <a:pt x="135845" y="3434"/>
                  <a:pt x="135785" y="3454"/>
                </a:cubicBezTo>
                <a:cubicBezTo>
                  <a:pt x="135750" y="3466"/>
                  <a:pt x="135701" y="3498"/>
                  <a:pt x="135654" y="3498"/>
                </a:cubicBezTo>
                <a:cubicBezTo>
                  <a:pt x="135622" y="3498"/>
                  <a:pt x="135591" y="3483"/>
                  <a:pt x="135567" y="3434"/>
                </a:cubicBezTo>
                <a:cubicBezTo>
                  <a:pt x="135561" y="3421"/>
                  <a:pt x="135547" y="3417"/>
                  <a:pt x="135531" y="3417"/>
                </a:cubicBezTo>
                <a:cubicBezTo>
                  <a:pt x="135499" y="3417"/>
                  <a:pt x="135455" y="3434"/>
                  <a:pt x="135428" y="3434"/>
                </a:cubicBezTo>
                <a:cubicBezTo>
                  <a:pt x="135167" y="3469"/>
                  <a:pt x="134921" y="3749"/>
                  <a:pt x="134663" y="3749"/>
                </a:cubicBezTo>
                <a:cubicBezTo>
                  <a:pt x="134628" y="3749"/>
                  <a:pt x="134592" y="3744"/>
                  <a:pt x="134556" y="3732"/>
                </a:cubicBezTo>
                <a:cubicBezTo>
                  <a:pt x="134539" y="3725"/>
                  <a:pt x="134522" y="3722"/>
                  <a:pt x="134504" y="3722"/>
                </a:cubicBezTo>
                <a:cubicBezTo>
                  <a:pt x="134439" y="3722"/>
                  <a:pt x="134372" y="3761"/>
                  <a:pt x="134298" y="3761"/>
                </a:cubicBezTo>
                <a:cubicBezTo>
                  <a:pt x="134279" y="3761"/>
                  <a:pt x="134259" y="3758"/>
                  <a:pt x="134238" y="3752"/>
                </a:cubicBezTo>
                <a:cubicBezTo>
                  <a:pt x="134139" y="3712"/>
                  <a:pt x="134040" y="3692"/>
                  <a:pt x="133961" y="3672"/>
                </a:cubicBezTo>
                <a:cubicBezTo>
                  <a:pt x="133944" y="3669"/>
                  <a:pt x="133926" y="3667"/>
                  <a:pt x="133909" y="3667"/>
                </a:cubicBezTo>
                <a:cubicBezTo>
                  <a:pt x="133823" y="3667"/>
                  <a:pt x="133736" y="3706"/>
                  <a:pt x="133703" y="3771"/>
                </a:cubicBezTo>
                <a:cubicBezTo>
                  <a:pt x="133672" y="3787"/>
                  <a:pt x="133645" y="3793"/>
                  <a:pt x="133619" y="3793"/>
                </a:cubicBezTo>
                <a:cubicBezTo>
                  <a:pt x="133512" y="3793"/>
                  <a:pt x="133442" y="3681"/>
                  <a:pt x="133346" y="3633"/>
                </a:cubicBezTo>
                <a:cubicBezTo>
                  <a:pt x="133311" y="3609"/>
                  <a:pt x="133281" y="3601"/>
                  <a:pt x="133254" y="3601"/>
                </a:cubicBezTo>
                <a:cubicBezTo>
                  <a:pt x="133197" y="3601"/>
                  <a:pt x="133152" y="3635"/>
                  <a:pt x="133096" y="3635"/>
                </a:cubicBezTo>
                <a:cubicBezTo>
                  <a:pt x="133087" y="3635"/>
                  <a:pt x="133078" y="3634"/>
                  <a:pt x="133068" y="3633"/>
                </a:cubicBezTo>
                <a:cubicBezTo>
                  <a:pt x="133006" y="3620"/>
                  <a:pt x="132959" y="3584"/>
                  <a:pt x="132913" y="3584"/>
                </a:cubicBezTo>
                <a:cubicBezTo>
                  <a:pt x="132886" y="3584"/>
                  <a:pt x="132860" y="3596"/>
                  <a:pt x="132830" y="3633"/>
                </a:cubicBezTo>
                <a:cubicBezTo>
                  <a:pt x="132821" y="3652"/>
                  <a:pt x="132806" y="3662"/>
                  <a:pt x="132791" y="3662"/>
                </a:cubicBezTo>
                <a:cubicBezTo>
                  <a:pt x="132776" y="3662"/>
                  <a:pt x="132761" y="3652"/>
                  <a:pt x="132751" y="3633"/>
                </a:cubicBezTo>
                <a:cubicBezTo>
                  <a:pt x="132725" y="3580"/>
                  <a:pt x="132672" y="3553"/>
                  <a:pt x="132622" y="3553"/>
                </a:cubicBezTo>
                <a:cubicBezTo>
                  <a:pt x="132597" y="3553"/>
                  <a:pt x="132573" y="3560"/>
                  <a:pt x="132553" y="3573"/>
                </a:cubicBezTo>
                <a:cubicBezTo>
                  <a:pt x="132509" y="3602"/>
                  <a:pt x="132455" y="3621"/>
                  <a:pt x="132398" y="3621"/>
                </a:cubicBezTo>
                <a:cubicBezTo>
                  <a:pt x="132377" y="3621"/>
                  <a:pt x="132356" y="3618"/>
                  <a:pt x="132335" y="3613"/>
                </a:cubicBezTo>
                <a:cubicBezTo>
                  <a:pt x="132271" y="3581"/>
                  <a:pt x="132220" y="3497"/>
                  <a:pt x="132150" y="3497"/>
                </a:cubicBezTo>
                <a:cubicBezTo>
                  <a:pt x="132134" y="3497"/>
                  <a:pt x="132116" y="3502"/>
                  <a:pt x="132097" y="3514"/>
                </a:cubicBezTo>
                <a:cubicBezTo>
                  <a:pt x="132080" y="3522"/>
                  <a:pt x="132063" y="3525"/>
                  <a:pt x="132044" y="3525"/>
                </a:cubicBezTo>
                <a:cubicBezTo>
                  <a:pt x="131962" y="3525"/>
                  <a:pt x="131862" y="3463"/>
                  <a:pt x="131779" y="3463"/>
                </a:cubicBezTo>
                <a:cubicBezTo>
                  <a:pt x="131741" y="3463"/>
                  <a:pt x="131707" y="3476"/>
                  <a:pt x="131680" y="3514"/>
                </a:cubicBezTo>
                <a:cubicBezTo>
                  <a:pt x="131680" y="3533"/>
                  <a:pt x="131680" y="3533"/>
                  <a:pt x="131660" y="3553"/>
                </a:cubicBezTo>
                <a:cubicBezTo>
                  <a:pt x="131581" y="3553"/>
                  <a:pt x="131522" y="3553"/>
                  <a:pt x="131442" y="3533"/>
                </a:cubicBezTo>
                <a:cubicBezTo>
                  <a:pt x="131439" y="3532"/>
                  <a:pt x="131435" y="3531"/>
                  <a:pt x="131431" y="3531"/>
                </a:cubicBezTo>
                <a:cubicBezTo>
                  <a:pt x="131339" y="3531"/>
                  <a:pt x="131280" y="4011"/>
                  <a:pt x="131184" y="4049"/>
                </a:cubicBezTo>
                <a:cubicBezTo>
                  <a:pt x="131158" y="4069"/>
                  <a:pt x="131129" y="4078"/>
                  <a:pt x="131101" y="4078"/>
                </a:cubicBezTo>
                <a:cubicBezTo>
                  <a:pt x="131043" y="4078"/>
                  <a:pt x="130986" y="4042"/>
                  <a:pt x="130946" y="3990"/>
                </a:cubicBezTo>
                <a:cubicBezTo>
                  <a:pt x="130935" y="3972"/>
                  <a:pt x="130918" y="3965"/>
                  <a:pt x="130899" y="3965"/>
                </a:cubicBezTo>
                <a:cubicBezTo>
                  <a:pt x="130852" y="3965"/>
                  <a:pt x="130790" y="4007"/>
                  <a:pt x="130748" y="4049"/>
                </a:cubicBezTo>
                <a:cubicBezTo>
                  <a:pt x="130689" y="4049"/>
                  <a:pt x="130609" y="4545"/>
                  <a:pt x="130530" y="4545"/>
                </a:cubicBezTo>
                <a:cubicBezTo>
                  <a:pt x="130510" y="4525"/>
                  <a:pt x="130490" y="4505"/>
                  <a:pt x="130490" y="4505"/>
                </a:cubicBezTo>
                <a:cubicBezTo>
                  <a:pt x="130371" y="4525"/>
                  <a:pt x="130252" y="4545"/>
                  <a:pt x="130153" y="4565"/>
                </a:cubicBezTo>
                <a:cubicBezTo>
                  <a:pt x="130094" y="4485"/>
                  <a:pt x="129995" y="3990"/>
                  <a:pt x="129915" y="3970"/>
                </a:cubicBezTo>
                <a:cubicBezTo>
                  <a:pt x="129841" y="3951"/>
                  <a:pt x="129871" y="3809"/>
                  <a:pt x="129776" y="3809"/>
                </a:cubicBezTo>
                <a:cubicBezTo>
                  <a:pt x="129770" y="3809"/>
                  <a:pt x="129764" y="3810"/>
                  <a:pt x="129757" y="3811"/>
                </a:cubicBezTo>
                <a:cubicBezTo>
                  <a:pt x="129693" y="3790"/>
                  <a:pt x="129626" y="3779"/>
                  <a:pt x="129559" y="3779"/>
                </a:cubicBezTo>
                <a:cubicBezTo>
                  <a:pt x="129441" y="3779"/>
                  <a:pt x="129323" y="3814"/>
                  <a:pt x="129221" y="3890"/>
                </a:cubicBezTo>
                <a:lnTo>
                  <a:pt x="129082" y="3890"/>
                </a:lnTo>
                <a:cubicBezTo>
                  <a:pt x="129061" y="3869"/>
                  <a:pt x="129045" y="3853"/>
                  <a:pt x="129032" y="3853"/>
                </a:cubicBezTo>
                <a:cubicBezTo>
                  <a:pt x="129021" y="3853"/>
                  <a:pt x="129012" y="3864"/>
                  <a:pt x="129003" y="3890"/>
                </a:cubicBezTo>
                <a:lnTo>
                  <a:pt x="128924" y="3970"/>
                </a:lnTo>
                <a:cubicBezTo>
                  <a:pt x="128878" y="3993"/>
                  <a:pt x="128826" y="4028"/>
                  <a:pt x="128778" y="4028"/>
                </a:cubicBezTo>
                <a:cubicBezTo>
                  <a:pt x="128743" y="4028"/>
                  <a:pt x="128711" y="4009"/>
                  <a:pt x="128686" y="3950"/>
                </a:cubicBezTo>
                <a:cubicBezTo>
                  <a:pt x="128680" y="3951"/>
                  <a:pt x="128675" y="3952"/>
                  <a:pt x="128670" y="3952"/>
                </a:cubicBezTo>
                <a:cubicBezTo>
                  <a:pt x="128612" y="3952"/>
                  <a:pt x="128564" y="3875"/>
                  <a:pt x="128508" y="3875"/>
                </a:cubicBezTo>
                <a:cubicBezTo>
                  <a:pt x="128495" y="3875"/>
                  <a:pt x="128482" y="3880"/>
                  <a:pt x="128468" y="3890"/>
                </a:cubicBezTo>
                <a:lnTo>
                  <a:pt x="128428" y="3395"/>
                </a:lnTo>
                <a:lnTo>
                  <a:pt x="128388" y="3395"/>
                </a:lnTo>
                <a:cubicBezTo>
                  <a:pt x="128358" y="3405"/>
                  <a:pt x="128329" y="3419"/>
                  <a:pt x="128299" y="3419"/>
                </a:cubicBezTo>
                <a:cubicBezTo>
                  <a:pt x="128269" y="3419"/>
                  <a:pt x="128239" y="3405"/>
                  <a:pt x="128210" y="3355"/>
                </a:cubicBezTo>
                <a:cubicBezTo>
                  <a:pt x="128195" y="3326"/>
                  <a:pt x="128170" y="3308"/>
                  <a:pt x="128134" y="3308"/>
                </a:cubicBezTo>
                <a:cubicBezTo>
                  <a:pt x="128121" y="3308"/>
                  <a:pt x="128107" y="3310"/>
                  <a:pt x="128091" y="3315"/>
                </a:cubicBezTo>
                <a:cubicBezTo>
                  <a:pt x="128091" y="3276"/>
                  <a:pt x="128091" y="3216"/>
                  <a:pt x="128051" y="3196"/>
                </a:cubicBezTo>
                <a:cubicBezTo>
                  <a:pt x="127982" y="3167"/>
                  <a:pt x="127907" y="3152"/>
                  <a:pt x="127833" y="3152"/>
                </a:cubicBezTo>
                <a:cubicBezTo>
                  <a:pt x="127759" y="3152"/>
                  <a:pt x="127684" y="3167"/>
                  <a:pt x="127615" y="3196"/>
                </a:cubicBezTo>
                <a:cubicBezTo>
                  <a:pt x="127535" y="3216"/>
                  <a:pt x="127516" y="3295"/>
                  <a:pt x="127516" y="3375"/>
                </a:cubicBezTo>
                <a:cubicBezTo>
                  <a:pt x="127502" y="3558"/>
                  <a:pt x="127478" y="3621"/>
                  <a:pt x="127373" y="3621"/>
                </a:cubicBezTo>
                <a:cubicBezTo>
                  <a:pt x="127330" y="3621"/>
                  <a:pt x="127273" y="3610"/>
                  <a:pt x="127198" y="3593"/>
                </a:cubicBezTo>
                <a:cubicBezTo>
                  <a:pt x="127139" y="3593"/>
                  <a:pt x="127079" y="3573"/>
                  <a:pt x="127020" y="3553"/>
                </a:cubicBezTo>
                <a:cubicBezTo>
                  <a:pt x="127010" y="3524"/>
                  <a:pt x="127000" y="3509"/>
                  <a:pt x="126988" y="3509"/>
                </a:cubicBezTo>
                <a:cubicBezTo>
                  <a:pt x="126975" y="3509"/>
                  <a:pt x="126960" y="3524"/>
                  <a:pt x="126941" y="3553"/>
                </a:cubicBezTo>
                <a:cubicBezTo>
                  <a:pt x="126867" y="3553"/>
                  <a:pt x="126794" y="3756"/>
                  <a:pt x="126705" y="3756"/>
                </a:cubicBezTo>
                <a:cubicBezTo>
                  <a:pt x="126698" y="3756"/>
                  <a:pt x="126690" y="3755"/>
                  <a:pt x="126683" y="3752"/>
                </a:cubicBezTo>
                <a:cubicBezTo>
                  <a:pt x="126672" y="3749"/>
                  <a:pt x="126663" y="3748"/>
                  <a:pt x="126653" y="3748"/>
                </a:cubicBezTo>
                <a:cubicBezTo>
                  <a:pt x="126594" y="3748"/>
                  <a:pt x="126564" y="3802"/>
                  <a:pt x="126564" y="3871"/>
                </a:cubicBezTo>
                <a:cubicBezTo>
                  <a:pt x="126521" y="3871"/>
                  <a:pt x="126475" y="3882"/>
                  <a:pt x="126432" y="3882"/>
                </a:cubicBezTo>
                <a:cubicBezTo>
                  <a:pt x="126373" y="3882"/>
                  <a:pt x="126320" y="3862"/>
                  <a:pt x="126286" y="3771"/>
                </a:cubicBezTo>
                <a:cubicBezTo>
                  <a:pt x="126246" y="3672"/>
                  <a:pt x="126068" y="3176"/>
                  <a:pt x="125949" y="3157"/>
                </a:cubicBezTo>
                <a:cubicBezTo>
                  <a:pt x="125931" y="3154"/>
                  <a:pt x="125913" y="3153"/>
                  <a:pt x="125895" y="3153"/>
                </a:cubicBezTo>
                <a:cubicBezTo>
                  <a:pt x="125775" y="3153"/>
                  <a:pt x="125658" y="3209"/>
                  <a:pt x="125572" y="3295"/>
                </a:cubicBezTo>
                <a:cubicBezTo>
                  <a:pt x="125528" y="3291"/>
                  <a:pt x="125483" y="3288"/>
                  <a:pt x="125439" y="3288"/>
                </a:cubicBezTo>
                <a:cubicBezTo>
                  <a:pt x="125306" y="3288"/>
                  <a:pt x="125176" y="3310"/>
                  <a:pt x="125057" y="3355"/>
                </a:cubicBezTo>
                <a:cubicBezTo>
                  <a:pt x="125037" y="3355"/>
                  <a:pt x="124997" y="3315"/>
                  <a:pt x="124957" y="3315"/>
                </a:cubicBezTo>
                <a:cubicBezTo>
                  <a:pt x="124799" y="3315"/>
                  <a:pt x="124640" y="3295"/>
                  <a:pt x="124501" y="3236"/>
                </a:cubicBezTo>
                <a:cubicBezTo>
                  <a:pt x="124362" y="3176"/>
                  <a:pt x="124243" y="3236"/>
                  <a:pt x="124124" y="3157"/>
                </a:cubicBezTo>
                <a:cubicBezTo>
                  <a:pt x="124085" y="3137"/>
                  <a:pt x="124065" y="3097"/>
                  <a:pt x="124005" y="3097"/>
                </a:cubicBezTo>
                <a:cubicBezTo>
                  <a:pt x="123966" y="3117"/>
                  <a:pt x="123986" y="3137"/>
                  <a:pt x="123966" y="3157"/>
                </a:cubicBezTo>
                <a:cubicBezTo>
                  <a:pt x="123887" y="3218"/>
                  <a:pt x="123800" y="3237"/>
                  <a:pt x="123710" y="3237"/>
                </a:cubicBezTo>
                <a:cubicBezTo>
                  <a:pt x="123598" y="3237"/>
                  <a:pt x="123481" y="3207"/>
                  <a:pt x="123371" y="3196"/>
                </a:cubicBezTo>
                <a:cubicBezTo>
                  <a:pt x="123342" y="3189"/>
                  <a:pt x="123310" y="3184"/>
                  <a:pt x="123279" y="3184"/>
                </a:cubicBezTo>
                <a:cubicBezTo>
                  <a:pt x="123224" y="3184"/>
                  <a:pt x="123171" y="3198"/>
                  <a:pt x="123133" y="3236"/>
                </a:cubicBezTo>
                <a:cubicBezTo>
                  <a:pt x="123004" y="3236"/>
                  <a:pt x="122863" y="3040"/>
                  <a:pt x="122750" y="3040"/>
                </a:cubicBezTo>
                <a:cubicBezTo>
                  <a:pt x="122724" y="3040"/>
                  <a:pt x="122699" y="3051"/>
                  <a:pt x="122677" y="3077"/>
                </a:cubicBezTo>
                <a:lnTo>
                  <a:pt x="122617" y="3077"/>
                </a:lnTo>
                <a:cubicBezTo>
                  <a:pt x="122590" y="2979"/>
                  <a:pt x="122555" y="2945"/>
                  <a:pt x="122516" y="2945"/>
                </a:cubicBezTo>
                <a:cubicBezTo>
                  <a:pt x="122468" y="2945"/>
                  <a:pt x="122414" y="2994"/>
                  <a:pt x="122359" y="3038"/>
                </a:cubicBezTo>
                <a:cubicBezTo>
                  <a:pt x="122359" y="3038"/>
                  <a:pt x="122300" y="2998"/>
                  <a:pt x="122280" y="2978"/>
                </a:cubicBezTo>
                <a:cubicBezTo>
                  <a:pt x="122181" y="2939"/>
                  <a:pt x="122077" y="2919"/>
                  <a:pt x="121973" y="2919"/>
                </a:cubicBezTo>
                <a:cubicBezTo>
                  <a:pt x="121869" y="2919"/>
                  <a:pt x="121765" y="2939"/>
                  <a:pt x="121665" y="2978"/>
                </a:cubicBezTo>
                <a:cubicBezTo>
                  <a:pt x="121626" y="2998"/>
                  <a:pt x="121566" y="2998"/>
                  <a:pt x="121527" y="2998"/>
                </a:cubicBezTo>
                <a:lnTo>
                  <a:pt x="121467" y="2998"/>
                </a:lnTo>
                <a:cubicBezTo>
                  <a:pt x="121388" y="2978"/>
                  <a:pt x="121328" y="2958"/>
                  <a:pt x="121249" y="2919"/>
                </a:cubicBezTo>
                <a:cubicBezTo>
                  <a:pt x="121242" y="2915"/>
                  <a:pt x="121234" y="2913"/>
                  <a:pt x="121226" y="2913"/>
                </a:cubicBezTo>
                <a:cubicBezTo>
                  <a:pt x="121189" y="2913"/>
                  <a:pt x="121150" y="2946"/>
                  <a:pt x="121150" y="2978"/>
                </a:cubicBezTo>
                <a:cubicBezTo>
                  <a:pt x="121070" y="3018"/>
                  <a:pt x="120971" y="3058"/>
                  <a:pt x="120892" y="3097"/>
                </a:cubicBezTo>
                <a:cubicBezTo>
                  <a:pt x="120848" y="3126"/>
                  <a:pt x="120805" y="3145"/>
                  <a:pt x="120754" y="3145"/>
                </a:cubicBezTo>
                <a:cubicBezTo>
                  <a:pt x="120735" y="3145"/>
                  <a:pt x="120715" y="3142"/>
                  <a:pt x="120694" y="3137"/>
                </a:cubicBezTo>
                <a:lnTo>
                  <a:pt x="120773" y="3058"/>
                </a:lnTo>
                <a:cubicBezTo>
                  <a:pt x="120813" y="3058"/>
                  <a:pt x="120852" y="3038"/>
                  <a:pt x="120852" y="2978"/>
                </a:cubicBezTo>
                <a:cubicBezTo>
                  <a:pt x="120892" y="2958"/>
                  <a:pt x="120912" y="2939"/>
                  <a:pt x="120852" y="2919"/>
                </a:cubicBezTo>
                <a:cubicBezTo>
                  <a:pt x="120793" y="2919"/>
                  <a:pt x="120793" y="2958"/>
                  <a:pt x="120753" y="2958"/>
                </a:cubicBezTo>
                <a:cubicBezTo>
                  <a:pt x="120713" y="2978"/>
                  <a:pt x="120674" y="2998"/>
                  <a:pt x="120674" y="3038"/>
                </a:cubicBezTo>
                <a:cubicBezTo>
                  <a:pt x="120661" y="3038"/>
                  <a:pt x="120639" y="3046"/>
                  <a:pt x="120625" y="3046"/>
                </a:cubicBezTo>
                <a:cubicBezTo>
                  <a:pt x="120619" y="3046"/>
                  <a:pt x="120614" y="3044"/>
                  <a:pt x="120614" y="3038"/>
                </a:cubicBezTo>
                <a:cubicBezTo>
                  <a:pt x="120554" y="2990"/>
                  <a:pt x="120480" y="2963"/>
                  <a:pt x="120399" y="2963"/>
                </a:cubicBezTo>
                <a:cubicBezTo>
                  <a:pt x="120347" y="2963"/>
                  <a:pt x="120292" y="2975"/>
                  <a:pt x="120238" y="2998"/>
                </a:cubicBezTo>
                <a:cubicBezTo>
                  <a:pt x="120238" y="2939"/>
                  <a:pt x="120317" y="2879"/>
                  <a:pt x="120277" y="2820"/>
                </a:cubicBezTo>
                <a:cubicBezTo>
                  <a:pt x="120218" y="2806"/>
                  <a:pt x="120154" y="2800"/>
                  <a:pt x="120088" y="2800"/>
                </a:cubicBezTo>
                <a:cubicBezTo>
                  <a:pt x="119958" y="2800"/>
                  <a:pt x="119821" y="2826"/>
                  <a:pt x="119702" y="2879"/>
                </a:cubicBezTo>
                <a:cubicBezTo>
                  <a:pt x="119682" y="2889"/>
                  <a:pt x="119657" y="2894"/>
                  <a:pt x="119633" y="2894"/>
                </a:cubicBezTo>
                <a:cubicBezTo>
                  <a:pt x="119608" y="2894"/>
                  <a:pt x="119583" y="2889"/>
                  <a:pt x="119563" y="2879"/>
                </a:cubicBezTo>
                <a:cubicBezTo>
                  <a:pt x="119524" y="2853"/>
                  <a:pt x="119484" y="2844"/>
                  <a:pt x="119444" y="2844"/>
                </a:cubicBezTo>
                <a:cubicBezTo>
                  <a:pt x="119365" y="2844"/>
                  <a:pt x="119286" y="2879"/>
                  <a:pt x="119206" y="2879"/>
                </a:cubicBezTo>
                <a:cubicBezTo>
                  <a:pt x="119206" y="2879"/>
                  <a:pt x="119206" y="2859"/>
                  <a:pt x="119206" y="2839"/>
                </a:cubicBezTo>
                <a:cubicBezTo>
                  <a:pt x="119186" y="2820"/>
                  <a:pt x="119167" y="2800"/>
                  <a:pt x="119127" y="2800"/>
                </a:cubicBezTo>
                <a:cubicBezTo>
                  <a:pt x="119087" y="2800"/>
                  <a:pt x="119067" y="2820"/>
                  <a:pt x="119048" y="2879"/>
                </a:cubicBezTo>
                <a:lnTo>
                  <a:pt x="119008" y="2879"/>
                </a:lnTo>
                <a:cubicBezTo>
                  <a:pt x="118978" y="2839"/>
                  <a:pt x="118939" y="2820"/>
                  <a:pt x="118899" y="2820"/>
                </a:cubicBezTo>
                <a:cubicBezTo>
                  <a:pt x="118859" y="2820"/>
                  <a:pt x="118820" y="2839"/>
                  <a:pt x="118790" y="2879"/>
                </a:cubicBezTo>
                <a:cubicBezTo>
                  <a:pt x="118691" y="2939"/>
                  <a:pt x="118592" y="2978"/>
                  <a:pt x="118492" y="2978"/>
                </a:cubicBezTo>
                <a:cubicBezTo>
                  <a:pt x="118433" y="2939"/>
                  <a:pt x="118393" y="2899"/>
                  <a:pt x="118334" y="2859"/>
                </a:cubicBezTo>
                <a:cubicBezTo>
                  <a:pt x="118294" y="2820"/>
                  <a:pt x="118314" y="2661"/>
                  <a:pt x="118195" y="2641"/>
                </a:cubicBezTo>
                <a:cubicBezTo>
                  <a:pt x="118042" y="2624"/>
                  <a:pt x="117918" y="2490"/>
                  <a:pt x="117748" y="2490"/>
                </a:cubicBezTo>
                <a:cubicBezTo>
                  <a:pt x="117720" y="2490"/>
                  <a:pt x="117690" y="2494"/>
                  <a:pt x="117659" y="2502"/>
                </a:cubicBezTo>
                <a:cubicBezTo>
                  <a:pt x="117643" y="2469"/>
                  <a:pt x="117626" y="2394"/>
                  <a:pt x="117574" y="2394"/>
                </a:cubicBezTo>
                <a:cubicBezTo>
                  <a:pt x="117565" y="2394"/>
                  <a:pt x="117553" y="2397"/>
                  <a:pt x="117540" y="2403"/>
                </a:cubicBezTo>
                <a:cubicBezTo>
                  <a:pt x="117461" y="2433"/>
                  <a:pt x="117377" y="2448"/>
                  <a:pt x="117295" y="2448"/>
                </a:cubicBezTo>
                <a:cubicBezTo>
                  <a:pt x="117213" y="2448"/>
                  <a:pt x="117134" y="2433"/>
                  <a:pt x="117064" y="2403"/>
                </a:cubicBezTo>
                <a:cubicBezTo>
                  <a:pt x="117025" y="2373"/>
                  <a:pt x="116975" y="2358"/>
                  <a:pt x="116928" y="2358"/>
                </a:cubicBezTo>
                <a:cubicBezTo>
                  <a:pt x="116881" y="2358"/>
                  <a:pt x="116836" y="2373"/>
                  <a:pt x="116807" y="2403"/>
                </a:cubicBezTo>
                <a:lnTo>
                  <a:pt x="116767" y="2403"/>
                </a:lnTo>
                <a:cubicBezTo>
                  <a:pt x="116743" y="2379"/>
                  <a:pt x="116710" y="2362"/>
                  <a:pt x="116675" y="2362"/>
                </a:cubicBezTo>
                <a:cubicBezTo>
                  <a:pt x="116654" y="2362"/>
                  <a:pt x="116631" y="2368"/>
                  <a:pt x="116608" y="2383"/>
                </a:cubicBezTo>
                <a:cubicBezTo>
                  <a:pt x="116569" y="2423"/>
                  <a:pt x="116509" y="2423"/>
                  <a:pt x="116450" y="2423"/>
                </a:cubicBezTo>
                <a:cubicBezTo>
                  <a:pt x="116435" y="2378"/>
                  <a:pt x="116387" y="2356"/>
                  <a:pt x="116347" y="2356"/>
                </a:cubicBezTo>
                <a:cubicBezTo>
                  <a:pt x="116333" y="2356"/>
                  <a:pt x="116321" y="2358"/>
                  <a:pt x="116311" y="2363"/>
                </a:cubicBezTo>
                <a:cubicBezTo>
                  <a:pt x="116172" y="2403"/>
                  <a:pt x="116033" y="2423"/>
                  <a:pt x="115914" y="2423"/>
                </a:cubicBezTo>
                <a:cubicBezTo>
                  <a:pt x="115875" y="2443"/>
                  <a:pt x="115855" y="2482"/>
                  <a:pt x="115875" y="2522"/>
                </a:cubicBezTo>
                <a:cubicBezTo>
                  <a:pt x="115875" y="2542"/>
                  <a:pt x="115894" y="2562"/>
                  <a:pt x="115914" y="2562"/>
                </a:cubicBezTo>
                <a:cubicBezTo>
                  <a:pt x="115941" y="2566"/>
                  <a:pt x="115969" y="2568"/>
                  <a:pt x="115998" y="2568"/>
                </a:cubicBezTo>
                <a:cubicBezTo>
                  <a:pt x="116048" y="2568"/>
                  <a:pt x="116099" y="2563"/>
                  <a:pt x="116148" y="2563"/>
                </a:cubicBezTo>
                <a:cubicBezTo>
                  <a:pt x="116193" y="2563"/>
                  <a:pt x="116235" y="2567"/>
                  <a:pt x="116271" y="2582"/>
                </a:cubicBezTo>
                <a:cubicBezTo>
                  <a:pt x="116271" y="2601"/>
                  <a:pt x="116291" y="2621"/>
                  <a:pt x="116291" y="2641"/>
                </a:cubicBezTo>
                <a:cubicBezTo>
                  <a:pt x="116271" y="2701"/>
                  <a:pt x="116212" y="2720"/>
                  <a:pt x="116212" y="2800"/>
                </a:cubicBezTo>
                <a:cubicBezTo>
                  <a:pt x="116093" y="2899"/>
                  <a:pt x="115934" y="2899"/>
                  <a:pt x="115815" y="3018"/>
                </a:cubicBezTo>
                <a:cubicBezTo>
                  <a:pt x="115785" y="3048"/>
                  <a:pt x="115736" y="3058"/>
                  <a:pt x="115681" y="3058"/>
                </a:cubicBezTo>
                <a:cubicBezTo>
                  <a:pt x="115627" y="3058"/>
                  <a:pt x="115567" y="3048"/>
                  <a:pt x="115518" y="3038"/>
                </a:cubicBezTo>
                <a:lnTo>
                  <a:pt x="115161" y="2939"/>
                </a:lnTo>
                <a:cubicBezTo>
                  <a:pt x="115161" y="2919"/>
                  <a:pt x="115161" y="2899"/>
                  <a:pt x="115161" y="2879"/>
                </a:cubicBezTo>
                <a:cubicBezTo>
                  <a:pt x="115121" y="2740"/>
                  <a:pt x="115101" y="2720"/>
                  <a:pt x="114943" y="2720"/>
                </a:cubicBezTo>
                <a:cubicBezTo>
                  <a:pt x="114804" y="2740"/>
                  <a:pt x="114962" y="2820"/>
                  <a:pt x="114923" y="2859"/>
                </a:cubicBezTo>
                <a:cubicBezTo>
                  <a:pt x="114903" y="2879"/>
                  <a:pt x="114863" y="2879"/>
                  <a:pt x="114843" y="2879"/>
                </a:cubicBezTo>
                <a:cubicBezTo>
                  <a:pt x="114764" y="2859"/>
                  <a:pt x="114685" y="2859"/>
                  <a:pt x="114605" y="2820"/>
                </a:cubicBezTo>
                <a:cubicBezTo>
                  <a:pt x="114526" y="2800"/>
                  <a:pt x="114467" y="2800"/>
                  <a:pt x="114387" y="2800"/>
                </a:cubicBezTo>
                <a:cubicBezTo>
                  <a:pt x="114387" y="2741"/>
                  <a:pt x="114359" y="2724"/>
                  <a:pt x="114324" y="2724"/>
                </a:cubicBezTo>
                <a:cubicBezTo>
                  <a:pt x="114312" y="2724"/>
                  <a:pt x="114299" y="2726"/>
                  <a:pt x="114285" y="2729"/>
                </a:cubicBezTo>
                <a:lnTo>
                  <a:pt x="114285" y="2729"/>
                </a:lnTo>
                <a:cubicBezTo>
                  <a:pt x="114288" y="2717"/>
                  <a:pt x="114288" y="2701"/>
                  <a:pt x="114288" y="2681"/>
                </a:cubicBezTo>
                <a:cubicBezTo>
                  <a:pt x="114288" y="2679"/>
                  <a:pt x="114288" y="2678"/>
                  <a:pt x="114288" y="2678"/>
                </a:cubicBezTo>
                <a:cubicBezTo>
                  <a:pt x="114287" y="2678"/>
                  <a:pt x="114285" y="2699"/>
                  <a:pt x="114282" y="2730"/>
                </a:cubicBezTo>
                <a:lnTo>
                  <a:pt x="114282" y="2730"/>
                </a:lnTo>
                <a:cubicBezTo>
                  <a:pt x="114270" y="2733"/>
                  <a:pt x="114259" y="2737"/>
                  <a:pt x="114248" y="2740"/>
                </a:cubicBezTo>
                <a:cubicBezTo>
                  <a:pt x="114205" y="2749"/>
                  <a:pt x="114159" y="2761"/>
                  <a:pt x="114111" y="2774"/>
                </a:cubicBezTo>
                <a:lnTo>
                  <a:pt x="114111" y="2774"/>
                </a:lnTo>
                <a:cubicBezTo>
                  <a:pt x="114099" y="2727"/>
                  <a:pt x="114087" y="2696"/>
                  <a:pt x="114077" y="2696"/>
                </a:cubicBezTo>
                <a:cubicBezTo>
                  <a:pt x="114075" y="2696"/>
                  <a:pt x="114072" y="2697"/>
                  <a:pt x="114070" y="2701"/>
                </a:cubicBezTo>
                <a:cubicBezTo>
                  <a:pt x="114055" y="2735"/>
                  <a:pt x="114038" y="2768"/>
                  <a:pt x="114019" y="2799"/>
                </a:cubicBezTo>
                <a:lnTo>
                  <a:pt x="114019" y="2799"/>
                </a:lnTo>
                <a:cubicBezTo>
                  <a:pt x="113989" y="2807"/>
                  <a:pt x="113959" y="2814"/>
                  <a:pt x="113931" y="2820"/>
                </a:cubicBezTo>
                <a:cubicBezTo>
                  <a:pt x="113833" y="2859"/>
                  <a:pt x="113851" y="2898"/>
                  <a:pt x="113852" y="2975"/>
                </a:cubicBezTo>
                <a:lnTo>
                  <a:pt x="113852" y="2975"/>
                </a:lnTo>
                <a:cubicBezTo>
                  <a:pt x="113827" y="2991"/>
                  <a:pt x="113801" y="3006"/>
                  <a:pt x="113772" y="3018"/>
                </a:cubicBezTo>
                <a:cubicBezTo>
                  <a:pt x="113756" y="3029"/>
                  <a:pt x="113739" y="3039"/>
                  <a:pt x="113722" y="3048"/>
                </a:cubicBezTo>
                <a:lnTo>
                  <a:pt x="113722" y="3048"/>
                </a:lnTo>
                <a:cubicBezTo>
                  <a:pt x="113685" y="2977"/>
                  <a:pt x="113638" y="2918"/>
                  <a:pt x="113567" y="2918"/>
                </a:cubicBezTo>
                <a:cubicBezTo>
                  <a:pt x="113563" y="2918"/>
                  <a:pt x="113559" y="2918"/>
                  <a:pt x="113554" y="2919"/>
                </a:cubicBezTo>
                <a:cubicBezTo>
                  <a:pt x="113561" y="2962"/>
                  <a:pt x="113558" y="3002"/>
                  <a:pt x="113546" y="3037"/>
                </a:cubicBezTo>
                <a:lnTo>
                  <a:pt x="113546" y="3037"/>
                </a:lnTo>
                <a:cubicBezTo>
                  <a:pt x="113503" y="3027"/>
                  <a:pt x="113459" y="3018"/>
                  <a:pt x="113416" y="3018"/>
                </a:cubicBezTo>
                <a:cubicBezTo>
                  <a:pt x="113392" y="3018"/>
                  <a:pt x="113376" y="3018"/>
                  <a:pt x="113366" y="3006"/>
                </a:cubicBezTo>
                <a:lnTo>
                  <a:pt x="113366" y="3006"/>
                </a:lnTo>
                <a:cubicBezTo>
                  <a:pt x="113368" y="3040"/>
                  <a:pt x="113368" y="3084"/>
                  <a:pt x="113371" y="3118"/>
                </a:cubicBezTo>
                <a:lnTo>
                  <a:pt x="113371" y="3118"/>
                </a:lnTo>
                <a:cubicBezTo>
                  <a:pt x="113300" y="3124"/>
                  <a:pt x="113230" y="3132"/>
                  <a:pt x="113162" y="3153"/>
                </a:cubicBezTo>
                <a:lnTo>
                  <a:pt x="113162" y="3153"/>
                </a:lnTo>
                <a:cubicBezTo>
                  <a:pt x="113237" y="3077"/>
                  <a:pt x="113236" y="3077"/>
                  <a:pt x="113178" y="3038"/>
                </a:cubicBezTo>
                <a:cubicBezTo>
                  <a:pt x="113149" y="3009"/>
                  <a:pt x="113119" y="2990"/>
                  <a:pt x="113083" y="2990"/>
                </a:cubicBezTo>
                <a:cubicBezTo>
                  <a:pt x="113074" y="2990"/>
                  <a:pt x="113064" y="2991"/>
                  <a:pt x="113054" y="2994"/>
                </a:cubicBezTo>
                <a:lnTo>
                  <a:pt x="113054" y="2994"/>
                </a:lnTo>
                <a:cubicBezTo>
                  <a:pt x="113032" y="2941"/>
                  <a:pt x="113006" y="2896"/>
                  <a:pt x="112974" y="2896"/>
                </a:cubicBezTo>
                <a:cubicBezTo>
                  <a:pt x="112969" y="2896"/>
                  <a:pt x="112964" y="2897"/>
                  <a:pt x="112959" y="2899"/>
                </a:cubicBezTo>
                <a:cubicBezTo>
                  <a:pt x="112920" y="2939"/>
                  <a:pt x="112920" y="2958"/>
                  <a:pt x="112880" y="3038"/>
                </a:cubicBezTo>
                <a:cubicBezTo>
                  <a:pt x="112862" y="3066"/>
                  <a:pt x="112865" y="3089"/>
                  <a:pt x="112879" y="3108"/>
                </a:cubicBezTo>
                <a:lnTo>
                  <a:pt x="112879" y="3108"/>
                </a:lnTo>
                <a:cubicBezTo>
                  <a:pt x="112931" y="3073"/>
                  <a:pt x="112983" y="3035"/>
                  <a:pt x="113039" y="2998"/>
                </a:cubicBezTo>
                <a:cubicBezTo>
                  <a:pt x="113044" y="2996"/>
                  <a:pt x="113049" y="2995"/>
                  <a:pt x="113054" y="2994"/>
                </a:cubicBezTo>
                <a:lnTo>
                  <a:pt x="113054" y="2994"/>
                </a:lnTo>
                <a:cubicBezTo>
                  <a:pt x="113083" y="3062"/>
                  <a:pt x="113106" y="3144"/>
                  <a:pt x="113130" y="3163"/>
                </a:cubicBezTo>
                <a:lnTo>
                  <a:pt x="113130" y="3163"/>
                </a:lnTo>
                <a:cubicBezTo>
                  <a:pt x="113120" y="3167"/>
                  <a:pt x="113109" y="3172"/>
                  <a:pt x="113098" y="3176"/>
                </a:cubicBezTo>
                <a:cubicBezTo>
                  <a:pt x="113039" y="3176"/>
                  <a:pt x="112999" y="3176"/>
                  <a:pt x="112959" y="3157"/>
                </a:cubicBezTo>
                <a:cubicBezTo>
                  <a:pt x="112928" y="3146"/>
                  <a:pt x="112896" y="3130"/>
                  <a:pt x="112879" y="3108"/>
                </a:cubicBezTo>
                <a:lnTo>
                  <a:pt x="112879" y="3108"/>
                </a:lnTo>
                <a:cubicBezTo>
                  <a:pt x="112822" y="3148"/>
                  <a:pt x="112764" y="3185"/>
                  <a:pt x="112702" y="3216"/>
                </a:cubicBezTo>
                <a:cubicBezTo>
                  <a:pt x="112664" y="3211"/>
                  <a:pt x="112628" y="3209"/>
                  <a:pt x="112592" y="3209"/>
                </a:cubicBezTo>
                <a:cubicBezTo>
                  <a:pt x="112477" y="3209"/>
                  <a:pt x="112371" y="3235"/>
                  <a:pt x="112265" y="3295"/>
                </a:cubicBezTo>
                <a:lnTo>
                  <a:pt x="112186" y="3216"/>
                </a:lnTo>
                <a:lnTo>
                  <a:pt x="112186" y="3097"/>
                </a:lnTo>
                <a:cubicBezTo>
                  <a:pt x="112087" y="3077"/>
                  <a:pt x="112007" y="2562"/>
                  <a:pt x="111928" y="2542"/>
                </a:cubicBezTo>
                <a:cubicBezTo>
                  <a:pt x="111869" y="2582"/>
                  <a:pt x="111829" y="2661"/>
                  <a:pt x="111750" y="2661"/>
                </a:cubicBezTo>
                <a:cubicBezTo>
                  <a:pt x="111750" y="2641"/>
                  <a:pt x="111750" y="2621"/>
                  <a:pt x="111770" y="2601"/>
                </a:cubicBezTo>
                <a:cubicBezTo>
                  <a:pt x="111829" y="2522"/>
                  <a:pt x="111809" y="2403"/>
                  <a:pt x="111710" y="2363"/>
                </a:cubicBezTo>
                <a:cubicBezTo>
                  <a:pt x="111705" y="2348"/>
                  <a:pt x="111699" y="2342"/>
                  <a:pt x="111692" y="2342"/>
                </a:cubicBezTo>
                <a:cubicBezTo>
                  <a:pt x="111651" y="2342"/>
                  <a:pt x="111581" y="2577"/>
                  <a:pt x="111518" y="2577"/>
                </a:cubicBezTo>
                <a:cubicBezTo>
                  <a:pt x="111509" y="2577"/>
                  <a:pt x="111500" y="2572"/>
                  <a:pt x="111492" y="2562"/>
                </a:cubicBezTo>
                <a:cubicBezTo>
                  <a:pt x="111479" y="2555"/>
                  <a:pt x="111468" y="2552"/>
                  <a:pt x="111458" y="2552"/>
                </a:cubicBezTo>
                <a:cubicBezTo>
                  <a:pt x="111411" y="2552"/>
                  <a:pt x="111403" y="2621"/>
                  <a:pt x="111353" y="2621"/>
                </a:cubicBezTo>
                <a:cubicBezTo>
                  <a:pt x="111337" y="2589"/>
                  <a:pt x="111307" y="2556"/>
                  <a:pt x="111276" y="2556"/>
                </a:cubicBezTo>
                <a:cubicBezTo>
                  <a:pt x="111268" y="2556"/>
                  <a:pt x="111261" y="2558"/>
                  <a:pt x="111254" y="2562"/>
                </a:cubicBezTo>
                <a:cubicBezTo>
                  <a:pt x="111175" y="2582"/>
                  <a:pt x="111135" y="2641"/>
                  <a:pt x="111115" y="2701"/>
                </a:cubicBezTo>
                <a:cubicBezTo>
                  <a:pt x="111115" y="2704"/>
                  <a:pt x="111115" y="2706"/>
                  <a:pt x="111115" y="2706"/>
                </a:cubicBezTo>
                <a:cubicBezTo>
                  <a:pt x="111115" y="2706"/>
                  <a:pt x="111114" y="2358"/>
                  <a:pt x="111099" y="2358"/>
                </a:cubicBezTo>
                <a:cubicBezTo>
                  <a:pt x="111098" y="2358"/>
                  <a:pt x="111096" y="2360"/>
                  <a:pt x="111095" y="2363"/>
                </a:cubicBezTo>
                <a:cubicBezTo>
                  <a:pt x="111056" y="2393"/>
                  <a:pt x="111006" y="2408"/>
                  <a:pt x="110956" y="2408"/>
                </a:cubicBezTo>
                <a:cubicBezTo>
                  <a:pt x="110907" y="2408"/>
                  <a:pt x="110857" y="2393"/>
                  <a:pt x="110818" y="2363"/>
                </a:cubicBezTo>
                <a:cubicBezTo>
                  <a:pt x="110818" y="2356"/>
                  <a:pt x="110818" y="2353"/>
                  <a:pt x="110818" y="2353"/>
                </a:cubicBezTo>
                <a:cubicBezTo>
                  <a:pt x="110817" y="2353"/>
                  <a:pt x="110809" y="2644"/>
                  <a:pt x="110732" y="2644"/>
                </a:cubicBezTo>
                <a:cubicBezTo>
                  <a:pt x="110728" y="2644"/>
                  <a:pt x="110723" y="2643"/>
                  <a:pt x="110718" y="2641"/>
                </a:cubicBezTo>
                <a:cubicBezTo>
                  <a:pt x="110699" y="2641"/>
                  <a:pt x="110679" y="2403"/>
                  <a:pt x="110659" y="2383"/>
                </a:cubicBezTo>
                <a:cubicBezTo>
                  <a:pt x="110643" y="2351"/>
                  <a:pt x="110600" y="2318"/>
                  <a:pt x="110563" y="2318"/>
                </a:cubicBezTo>
                <a:cubicBezTo>
                  <a:pt x="110555" y="2318"/>
                  <a:pt x="110547" y="2320"/>
                  <a:pt x="110540" y="2324"/>
                </a:cubicBezTo>
                <a:cubicBezTo>
                  <a:pt x="110421" y="2363"/>
                  <a:pt x="110322" y="2443"/>
                  <a:pt x="110282" y="2562"/>
                </a:cubicBezTo>
                <a:cubicBezTo>
                  <a:pt x="110223" y="2601"/>
                  <a:pt x="110183" y="2701"/>
                  <a:pt x="110203" y="2780"/>
                </a:cubicBezTo>
                <a:cubicBezTo>
                  <a:pt x="110163" y="2780"/>
                  <a:pt x="110143" y="3058"/>
                  <a:pt x="110124" y="3117"/>
                </a:cubicBezTo>
                <a:cubicBezTo>
                  <a:pt x="110079" y="3162"/>
                  <a:pt x="110023" y="3184"/>
                  <a:pt x="109965" y="3184"/>
                </a:cubicBezTo>
                <a:cubicBezTo>
                  <a:pt x="109945" y="3184"/>
                  <a:pt x="109925" y="3181"/>
                  <a:pt x="109905" y="3176"/>
                </a:cubicBezTo>
                <a:cubicBezTo>
                  <a:pt x="109846" y="3176"/>
                  <a:pt x="109806" y="3137"/>
                  <a:pt x="109747" y="3117"/>
                </a:cubicBezTo>
                <a:lnTo>
                  <a:pt x="109707" y="3117"/>
                </a:lnTo>
                <a:cubicBezTo>
                  <a:pt x="109568" y="3117"/>
                  <a:pt x="109568" y="3117"/>
                  <a:pt x="109568" y="2978"/>
                </a:cubicBezTo>
                <a:cubicBezTo>
                  <a:pt x="109568" y="2939"/>
                  <a:pt x="109568" y="2899"/>
                  <a:pt x="109529" y="2899"/>
                </a:cubicBezTo>
                <a:cubicBezTo>
                  <a:pt x="109522" y="2892"/>
                  <a:pt x="109513" y="2890"/>
                  <a:pt x="109504" y="2890"/>
                </a:cubicBezTo>
                <a:cubicBezTo>
                  <a:pt x="109485" y="2890"/>
                  <a:pt x="109462" y="2899"/>
                  <a:pt x="109449" y="2899"/>
                </a:cubicBezTo>
                <a:cubicBezTo>
                  <a:pt x="109429" y="2939"/>
                  <a:pt x="109390" y="2978"/>
                  <a:pt x="109350" y="3018"/>
                </a:cubicBezTo>
                <a:cubicBezTo>
                  <a:pt x="109320" y="3048"/>
                  <a:pt x="109296" y="3067"/>
                  <a:pt x="109276" y="3067"/>
                </a:cubicBezTo>
                <a:cubicBezTo>
                  <a:pt x="109256" y="3067"/>
                  <a:pt x="109241" y="3048"/>
                  <a:pt x="109231" y="2998"/>
                </a:cubicBezTo>
                <a:cubicBezTo>
                  <a:pt x="109204" y="2930"/>
                  <a:pt x="109177" y="2900"/>
                  <a:pt x="109131" y="2900"/>
                </a:cubicBezTo>
                <a:cubicBezTo>
                  <a:pt x="109109" y="2900"/>
                  <a:pt x="109084" y="2906"/>
                  <a:pt x="109053" y="2919"/>
                </a:cubicBezTo>
                <a:cubicBezTo>
                  <a:pt x="109033" y="2939"/>
                  <a:pt x="109013" y="2978"/>
                  <a:pt x="108973" y="2998"/>
                </a:cubicBezTo>
                <a:cubicBezTo>
                  <a:pt x="108896" y="3058"/>
                  <a:pt x="108845" y="3092"/>
                  <a:pt x="108805" y="3092"/>
                </a:cubicBezTo>
                <a:cubicBezTo>
                  <a:pt x="108753" y="3092"/>
                  <a:pt x="108721" y="3034"/>
                  <a:pt x="108676" y="2899"/>
                </a:cubicBezTo>
                <a:cubicBezTo>
                  <a:pt x="108665" y="2836"/>
                  <a:pt x="108644" y="2812"/>
                  <a:pt x="108614" y="2812"/>
                </a:cubicBezTo>
                <a:cubicBezTo>
                  <a:pt x="108588" y="2812"/>
                  <a:pt x="108555" y="2831"/>
                  <a:pt x="108517" y="2859"/>
                </a:cubicBezTo>
                <a:cubicBezTo>
                  <a:pt x="108438" y="2839"/>
                  <a:pt x="108359" y="2344"/>
                  <a:pt x="108299" y="2304"/>
                </a:cubicBezTo>
                <a:cubicBezTo>
                  <a:pt x="108240" y="2264"/>
                  <a:pt x="108081" y="2205"/>
                  <a:pt x="108240" y="2205"/>
                </a:cubicBezTo>
                <a:cubicBezTo>
                  <a:pt x="108267" y="2205"/>
                  <a:pt x="108342" y="2205"/>
                  <a:pt x="108392" y="2185"/>
                </a:cubicBezTo>
                <a:lnTo>
                  <a:pt x="108392" y="2185"/>
                </a:lnTo>
                <a:cubicBezTo>
                  <a:pt x="108439" y="2338"/>
                  <a:pt x="108484" y="2562"/>
                  <a:pt x="108537" y="2562"/>
                </a:cubicBezTo>
                <a:cubicBezTo>
                  <a:pt x="108573" y="2571"/>
                  <a:pt x="108618" y="2572"/>
                  <a:pt x="108652" y="2575"/>
                </a:cubicBezTo>
                <a:lnTo>
                  <a:pt x="108652" y="2575"/>
                </a:lnTo>
                <a:cubicBezTo>
                  <a:pt x="108593" y="2453"/>
                  <a:pt x="108514" y="2138"/>
                  <a:pt x="108453" y="2138"/>
                </a:cubicBezTo>
                <a:cubicBezTo>
                  <a:pt x="108448" y="2138"/>
                  <a:pt x="108443" y="2140"/>
                  <a:pt x="108438" y="2145"/>
                </a:cubicBezTo>
                <a:cubicBezTo>
                  <a:pt x="108432" y="2164"/>
                  <a:pt x="108414" y="2176"/>
                  <a:pt x="108392" y="2185"/>
                </a:cubicBezTo>
                <a:lnTo>
                  <a:pt x="108392" y="2185"/>
                </a:lnTo>
                <a:cubicBezTo>
                  <a:pt x="108369" y="2110"/>
                  <a:pt x="108345" y="2053"/>
                  <a:pt x="108319" y="2046"/>
                </a:cubicBezTo>
                <a:cubicBezTo>
                  <a:pt x="108299" y="2036"/>
                  <a:pt x="108274" y="2031"/>
                  <a:pt x="108249" y="2031"/>
                </a:cubicBezTo>
                <a:cubicBezTo>
                  <a:pt x="108225" y="2031"/>
                  <a:pt x="108200" y="2036"/>
                  <a:pt x="108180" y="2046"/>
                </a:cubicBezTo>
                <a:lnTo>
                  <a:pt x="108021" y="2046"/>
                </a:lnTo>
                <a:cubicBezTo>
                  <a:pt x="107975" y="2026"/>
                  <a:pt x="107935" y="2020"/>
                  <a:pt x="107899" y="2020"/>
                </a:cubicBezTo>
                <a:cubicBezTo>
                  <a:pt x="107825" y="2020"/>
                  <a:pt x="107764" y="2046"/>
                  <a:pt x="107684" y="2046"/>
                </a:cubicBezTo>
                <a:cubicBezTo>
                  <a:pt x="107658" y="2046"/>
                  <a:pt x="107623" y="2055"/>
                  <a:pt x="107596" y="2055"/>
                </a:cubicBezTo>
                <a:cubicBezTo>
                  <a:pt x="107583" y="2055"/>
                  <a:pt x="107572" y="2053"/>
                  <a:pt x="107565" y="2046"/>
                </a:cubicBezTo>
                <a:cubicBezTo>
                  <a:pt x="107486" y="1987"/>
                  <a:pt x="107407" y="1967"/>
                  <a:pt x="107327" y="1967"/>
                </a:cubicBezTo>
                <a:lnTo>
                  <a:pt x="106851" y="1967"/>
                </a:lnTo>
                <a:cubicBezTo>
                  <a:pt x="106812" y="1967"/>
                  <a:pt x="106713" y="2006"/>
                  <a:pt x="106713" y="2046"/>
                </a:cubicBezTo>
                <a:cubicBezTo>
                  <a:pt x="106713" y="2095"/>
                  <a:pt x="106766" y="2131"/>
                  <a:pt x="106829" y="2131"/>
                </a:cubicBezTo>
                <a:cubicBezTo>
                  <a:pt x="106843" y="2131"/>
                  <a:pt x="106857" y="2129"/>
                  <a:pt x="106871" y="2125"/>
                </a:cubicBezTo>
                <a:cubicBezTo>
                  <a:pt x="106881" y="2135"/>
                  <a:pt x="106891" y="2140"/>
                  <a:pt x="106901" y="2140"/>
                </a:cubicBezTo>
                <a:cubicBezTo>
                  <a:pt x="106911" y="2140"/>
                  <a:pt x="106921" y="2135"/>
                  <a:pt x="106931" y="2125"/>
                </a:cubicBezTo>
                <a:lnTo>
                  <a:pt x="106931" y="2264"/>
                </a:lnTo>
                <a:lnTo>
                  <a:pt x="106931" y="2284"/>
                </a:lnTo>
                <a:cubicBezTo>
                  <a:pt x="106851" y="2284"/>
                  <a:pt x="106792" y="2284"/>
                  <a:pt x="106752" y="2344"/>
                </a:cubicBezTo>
                <a:lnTo>
                  <a:pt x="106713" y="2344"/>
                </a:lnTo>
                <a:cubicBezTo>
                  <a:pt x="106673" y="2304"/>
                  <a:pt x="106613" y="2284"/>
                  <a:pt x="106554" y="2284"/>
                </a:cubicBezTo>
                <a:lnTo>
                  <a:pt x="106554" y="2264"/>
                </a:lnTo>
                <a:cubicBezTo>
                  <a:pt x="106554" y="2185"/>
                  <a:pt x="106574" y="2106"/>
                  <a:pt x="106475" y="2066"/>
                </a:cubicBezTo>
                <a:lnTo>
                  <a:pt x="106395" y="2066"/>
                </a:lnTo>
                <a:cubicBezTo>
                  <a:pt x="106302" y="2066"/>
                  <a:pt x="106192" y="1805"/>
                  <a:pt x="106097" y="1805"/>
                </a:cubicBezTo>
                <a:cubicBezTo>
                  <a:pt x="106090" y="1805"/>
                  <a:pt x="106084" y="1806"/>
                  <a:pt x="106078" y="1808"/>
                </a:cubicBezTo>
                <a:cubicBezTo>
                  <a:pt x="106093" y="1845"/>
                  <a:pt x="106110" y="1971"/>
                  <a:pt x="106130" y="2116"/>
                </a:cubicBezTo>
                <a:lnTo>
                  <a:pt x="106130" y="2116"/>
                </a:lnTo>
                <a:cubicBezTo>
                  <a:pt x="106068" y="2068"/>
                  <a:pt x="106005" y="2026"/>
                  <a:pt x="105939" y="2026"/>
                </a:cubicBezTo>
                <a:lnTo>
                  <a:pt x="105939" y="1947"/>
                </a:lnTo>
                <a:cubicBezTo>
                  <a:pt x="105906" y="1796"/>
                  <a:pt x="105886" y="1588"/>
                  <a:pt x="105785" y="1588"/>
                </a:cubicBezTo>
                <a:cubicBezTo>
                  <a:pt x="105766" y="1588"/>
                  <a:pt x="105745" y="1595"/>
                  <a:pt x="105721" y="1610"/>
                </a:cubicBezTo>
                <a:lnTo>
                  <a:pt x="105721" y="1768"/>
                </a:lnTo>
                <a:lnTo>
                  <a:pt x="105661" y="1768"/>
                </a:lnTo>
                <a:cubicBezTo>
                  <a:pt x="105632" y="1729"/>
                  <a:pt x="105587" y="1709"/>
                  <a:pt x="105540" y="1709"/>
                </a:cubicBezTo>
                <a:cubicBezTo>
                  <a:pt x="105493" y="1709"/>
                  <a:pt x="105443" y="1729"/>
                  <a:pt x="105404" y="1768"/>
                </a:cubicBezTo>
                <a:cubicBezTo>
                  <a:pt x="105374" y="1798"/>
                  <a:pt x="105334" y="1813"/>
                  <a:pt x="105295" y="1813"/>
                </a:cubicBezTo>
                <a:cubicBezTo>
                  <a:pt x="105255" y="1813"/>
                  <a:pt x="105215" y="1798"/>
                  <a:pt x="105186" y="1768"/>
                </a:cubicBezTo>
                <a:cubicBezTo>
                  <a:pt x="105186" y="1749"/>
                  <a:pt x="105186" y="1729"/>
                  <a:pt x="105166" y="1689"/>
                </a:cubicBezTo>
                <a:cubicBezTo>
                  <a:pt x="105148" y="1672"/>
                  <a:pt x="105115" y="1607"/>
                  <a:pt x="105080" y="1607"/>
                </a:cubicBezTo>
                <a:cubicBezTo>
                  <a:pt x="105075" y="1607"/>
                  <a:pt x="105071" y="1608"/>
                  <a:pt x="105067" y="1610"/>
                </a:cubicBezTo>
                <a:cubicBezTo>
                  <a:pt x="105027" y="1630"/>
                  <a:pt x="105047" y="1669"/>
                  <a:pt x="105047" y="1689"/>
                </a:cubicBezTo>
                <a:cubicBezTo>
                  <a:pt x="105027" y="1729"/>
                  <a:pt x="104987" y="1729"/>
                  <a:pt x="104967" y="1768"/>
                </a:cubicBezTo>
                <a:cubicBezTo>
                  <a:pt x="104948" y="1768"/>
                  <a:pt x="104908" y="1788"/>
                  <a:pt x="104888" y="1788"/>
                </a:cubicBezTo>
                <a:cubicBezTo>
                  <a:pt x="104888" y="1759"/>
                  <a:pt x="104867" y="1741"/>
                  <a:pt x="104840" y="1741"/>
                </a:cubicBezTo>
                <a:cubicBezTo>
                  <a:pt x="104830" y="1741"/>
                  <a:pt x="104819" y="1743"/>
                  <a:pt x="104809" y="1749"/>
                </a:cubicBezTo>
                <a:cubicBezTo>
                  <a:pt x="104746" y="1761"/>
                  <a:pt x="104683" y="1797"/>
                  <a:pt x="104616" y="1797"/>
                </a:cubicBezTo>
                <a:cubicBezTo>
                  <a:pt x="104576" y="1797"/>
                  <a:pt x="104535" y="1785"/>
                  <a:pt x="104491" y="1749"/>
                </a:cubicBezTo>
                <a:cubicBezTo>
                  <a:pt x="104491" y="1743"/>
                  <a:pt x="104486" y="1740"/>
                  <a:pt x="104478" y="1740"/>
                </a:cubicBezTo>
                <a:cubicBezTo>
                  <a:pt x="104458" y="1740"/>
                  <a:pt x="104420" y="1754"/>
                  <a:pt x="104392" y="1768"/>
                </a:cubicBezTo>
                <a:cubicBezTo>
                  <a:pt x="104355" y="1796"/>
                  <a:pt x="104323" y="1811"/>
                  <a:pt x="104293" y="1811"/>
                </a:cubicBezTo>
                <a:cubicBezTo>
                  <a:pt x="104258" y="1811"/>
                  <a:pt x="104226" y="1791"/>
                  <a:pt x="104194" y="1749"/>
                </a:cubicBezTo>
                <a:cubicBezTo>
                  <a:pt x="104154" y="1709"/>
                  <a:pt x="104095" y="1689"/>
                  <a:pt x="104055" y="1669"/>
                </a:cubicBezTo>
                <a:cubicBezTo>
                  <a:pt x="104015" y="1649"/>
                  <a:pt x="104035" y="1630"/>
                  <a:pt x="104055" y="1630"/>
                </a:cubicBezTo>
                <a:cubicBezTo>
                  <a:pt x="104075" y="1610"/>
                  <a:pt x="104095" y="1610"/>
                  <a:pt x="104134" y="1610"/>
                </a:cubicBezTo>
                <a:lnTo>
                  <a:pt x="104372" y="1610"/>
                </a:lnTo>
                <a:cubicBezTo>
                  <a:pt x="104390" y="1610"/>
                  <a:pt x="104416" y="1618"/>
                  <a:pt x="104438" y="1618"/>
                </a:cubicBezTo>
                <a:cubicBezTo>
                  <a:pt x="104467" y="1618"/>
                  <a:pt x="104491" y="1605"/>
                  <a:pt x="104491" y="1550"/>
                </a:cubicBezTo>
                <a:cubicBezTo>
                  <a:pt x="104491" y="1531"/>
                  <a:pt x="104432" y="1491"/>
                  <a:pt x="104372" y="1491"/>
                </a:cubicBezTo>
                <a:cubicBezTo>
                  <a:pt x="104333" y="1491"/>
                  <a:pt x="104313" y="1511"/>
                  <a:pt x="104273" y="1511"/>
                </a:cubicBezTo>
                <a:cubicBezTo>
                  <a:pt x="104231" y="1468"/>
                  <a:pt x="104171" y="1448"/>
                  <a:pt x="104110" y="1448"/>
                </a:cubicBezTo>
                <a:cubicBezTo>
                  <a:pt x="104057" y="1448"/>
                  <a:pt x="104002" y="1463"/>
                  <a:pt x="103956" y="1491"/>
                </a:cubicBezTo>
                <a:cubicBezTo>
                  <a:pt x="103916" y="1531"/>
                  <a:pt x="103857" y="2046"/>
                  <a:pt x="103817" y="2106"/>
                </a:cubicBezTo>
                <a:cubicBezTo>
                  <a:pt x="103777" y="2125"/>
                  <a:pt x="103758" y="2145"/>
                  <a:pt x="103718" y="2165"/>
                </a:cubicBezTo>
                <a:cubicBezTo>
                  <a:pt x="103599" y="2205"/>
                  <a:pt x="103480" y="2264"/>
                  <a:pt x="103361" y="2324"/>
                </a:cubicBezTo>
                <a:cubicBezTo>
                  <a:pt x="103361" y="2284"/>
                  <a:pt x="103321" y="2225"/>
                  <a:pt x="103341" y="2185"/>
                </a:cubicBezTo>
                <a:cubicBezTo>
                  <a:pt x="103381" y="2165"/>
                  <a:pt x="103381" y="2106"/>
                  <a:pt x="103401" y="2086"/>
                </a:cubicBezTo>
                <a:cubicBezTo>
                  <a:pt x="103421" y="2046"/>
                  <a:pt x="103421" y="2006"/>
                  <a:pt x="103381" y="1987"/>
                </a:cubicBezTo>
                <a:cubicBezTo>
                  <a:pt x="103361" y="1977"/>
                  <a:pt x="103341" y="1972"/>
                  <a:pt x="103324" y="1972"/>
                </a:cubicBezTo>
                <a:cubicBezTo>
                  <a:pt x="103306" y="1972"/>
                  <a:pt x="103292" y="1977"/>
                  <a:pt x="103282" y="1987"/>
                </a:cubicBezTo>
                <a:cubicBezTo>
                  <a:pt x="103222" y="2006"/>
                  <a:pt x="103262" y="2046"/>
                  <a:pt x="103262" y="2086"/>
                </a:cubicBezTo>
                <a:cubicBezTo>
                  <a:pt x="103262" y="2125"/>
                  <a:pt x="103282" y="2165"/>
                  <a:pt x="103282" y="2185"/>
                </a:cubicBezTo>
                <a:cubicBezTo>
                  <a:pt x="103262" y="2225"/>
                  <a:pt x="103222" y="2244"/>
                  <a:pt x="103202" y="2264"/>
                </a:cubicBezTo>
                <a:lnTo>
                  <a:pt x="103064" y="2106"/>
                </a:lnTo>
                <a:cubicBezTo>
                  <a:pt x="103064" y="2006"/>
                  <a:pt x="103004" y="1967"/>
                  <a:pt x="102885" y="1967"/>
                </a:cubicBezTo>
                <a:cubicBezTo>
                  <a:pt x="102872" y="1928"/>
                  <a:pt x="102835" y="1906"/>
                  <a:pt x="102799" y="1906"/>
                </a:cubicBezTo>
                <a:cubicBezTo>
                  <a:pt x="102779" y="1906"/>
                  <a:pt x="102760" y="1913"/>
                  <a:pt x="102746" y="1927"/>
                </a:cubicBezTo>
                <a:cubicBezTo>
                  <a:pt x="102687" y="1967"/>
                  <a:pt x="102667" y="2046"/>
                  <a:pt x="102726" y="2106"/>
                </a:cubicBezTo>
                <a:cubicBezTo>
                  <a:pt x="102726" y="2106"/>
                  <a:pt x="102746" y="2145"/>
                  <a:pt x="102746" y="2165"/>
                </a:cubicBezTo>
                <a:cubicBezTo>
                  <a:pt x="102733" y="2165"/>
                  <a:pt x="102702" y="2174"/>
                  <a:pt x="102677" y="2174"/>
                </a:cubicBezTo>
                <a:cubicBezTo>
                  <a:pt x="102665" y="2174"/>
                  <a:pt x="102654" y="2172"/>
                  <a:pt x="102647" y="2165"/>
                </a:cubicBezTo>
                <a:cubicBezTo>
                  <a:pt x="102607" y="2145"/>
                  <a:pt x="102607" y="2125"/>
                  <a:pt x="102588" y="2106"/>
                </a:cubicBezTo>
                <a:cubicBezTo>
                  <a:pt x="102570" y="2070"/>
                  <a:pt x="102536" y="2003"/>
                  <a:pt x="102501" y="2003"/>
                </a:cubicBezTo>
                <a:cubicBezTo>
                  <a:pt x="102497" y="2003"/>
                  <a:pt x="102493" y="2004"/>
                  <a:pt x="102488" y="2006"/>
                </a:cubicBezTo>
                <a:cubicBezTo>
                  <a:pt x="102429" y="2026"/>
                  <a:pt x="102488" y="2145"/>
                  <a:pt x="102429" y="2185"/>
                </a:cubicBezTo>
                <a:cubicBezTo>
                  <a:pt x="102389" y="2225"/>
                  <a:pt x="102270" y="2244"/>
                  <a:pt x="102211" y="2264"/>
                </a:cubicBezTo>
                <a:cubicBezTo>
                  <a:pt x="102171" y="2284"/>
                  <a:pt x="102151" y="2304"/>
                  <a:pt x="102112" y="2324"/>
                </a:cubicBezTo>
                <a:cubicBezTo>
                  <a:pt x="102090" y="2316"/>
                  <a:pt x="102071" y="2312"/>
                  <a:pt x="102052" y="2312"/>
                </a:cubicBezTo>
                <a:cubicBezTo>
                  <a:pt x="102020" y="2312"/>
                  <a:pt x="101991" y="2326"/>
                  <a:pt x="101953" y="2363"/>
                </a:cubicBezTo>
                <a:cubicBezTo>
                  <a:pt x="101943" y="2383"/>
                  <a:pt x="101923" y="2393"/>
                  <a:pt x="101906" y="2393"/>
                </a:cubicBezTo>
                <a:cubicBezTo>
                  <a:pt x="101889" y="2393"/>
                  <a:pt x="101874" y="2383"/>
                  <a:pt x="101874" y="2363"/>
                </a:cubicBezTo>
                <a:cubicBezTo>
                  <a:pt x="101864" y="2284"/>
                  <a:pt x="101834" y="2264"/>
                  <a:pt x="101797" y="2264"/>
                </a:cubicBezTo>
                <a:cubicBezTo>
                  <a:pt x="101760" y="2264"/>
                  <a:pt x="101715" y="2284"/>
                  <a:pt x="101675" y="2284"/>
                </a:cubicBezTo>
                <a:cubicBezTo>
                  <a:pt x="101596" y="2264"/>
                  <a:pt x="101537" y="2225"/>
                  <a:pt x="101517" y="2145"/>
                </a:cubicBezTo>
                <a:cubicBezTo>
                  <a:pt x="101497" y="2026"/>
                  <a:pt x="101398" y="2006"/>
                  <a:pt x="101299" y="1947"/>
                </a:cubicBezTo>
                <a:cubicBezTo>
                  <a:pt x="101271" y="1933"/>
                  <a:pt x="101244" y="1910"/>
                  <a:pt x="101216" y="1910"/>
                </a:cubicBezTo>
                <a:cubicBezTo>
                  <a:pt x="101204" y="1910"/>
                  <a:pt x="101192" y="1915"/>
                  <a:pt x="101180" y="1927"/>
                </a:cubicBezTo>
                <a:cubicBezTo>
                  <a:pt x="101140" y="1967"/>
                  <a:pt x="101180" y="2006"/>
                  <a:pt x="101180" y="2046"/>
                </a:cubicBezTo>
                <a:cubicBezTo>
                  <a:pt x="101180" y="2086"/>
                  <a:pt x="101180" y="2125"/>
                  <a:pt x="101180" y="2145"/>
                </a:cubicBezTo>
                <a:cubicBezTo>
                  <a:pt x="101166" y="2198"/>
                  <a:pt x="101136" y="2225"/>
                  <a:pt x="101093" y="2225"/>
                </a:cubicBezTo>
                <a:cubicBezTo>
                  <a:pt x="101072" y="2225"/>
                  <a:pt x="101047" y="2218"/>
                  <a:pt x="101021" y="2205"/>
                </a:cubicBezTo>
                <a:cubicBezTo>
                  <a:pt x="100965" y="2149"/>
                  <a:pt x="100891" y="2005"/>
                  <a:pt x="100833" y="2005"/>
                </a:cubicBezTo>
                <a:cubicBezTo>
                  <a:pt x="100830" y="2005"/>
                  <a:pt x="100826" y="2005"/>
                  <a:pt x="100823" y="2006"/>
                </a:cubicBezTo>
                <a:cubicBezTo>
                  <a:pt x="100803" y="2046"/>
                  <a:pt x="100783" y="2086"/>
                  <a:pt x="100783" y="2106"/>
                </a:cubicBezTo>
                <a:cubicBezTo>
                  <a:pt x="100783" y="2165"/>
                  <a:pt x="100783" y="2225"/>
                  <a:pt x="100743" y="2264"/>
                </a:cubicBezTo>
                <a:cubicBezTo>
                  <a:pt x="100728" y="2303"/>
                  <a:pt x="100710" y="2317"/>
                  <a:pt x="100692" y="2317"/>
                </a:cubicBezTo>
                <a:cubicBezTo>
                  <a:pt x="100663" y="2317"/>
                  <a:pt x="100636" y="2281"/>
                  <a:pt x="100624" y="2244"/>
                </a:cubicBezTo>
                <a:cubicBezTo>
                  <a:pt x="100604" y="2205"/>
                  <a:pt x="100585" y="2145"/>
                  <a:pt x="100604" y="2106"/>
                </a:cubicBezTo>
                <a:cubicBezTo>
                  <a:pt x="100664" y="2026"/>
                  <a:pt x="100664" y="1987"/>
                  <a:pt x="100604" y="1907"/>
                </a:cubicBezTo>
                <a:cubicBezTo>
                  <a:pt x="100585" y="1907"/>
                  <a:pt x="100565" y="1887"/>
                  <a:pt x="100545" y="1887"/>
                </a:cubicBezTo>
                <a:cubicBezTo>
                  <a:pt x="100481" y="1842"/>
                  <a:pt x="100447" y="1817"/>
                  <a:pt x="100415" y="1817"/>
                </a:cubicBezTo>
                <a:cubicBezTo>
                  <a:pt x="100377" y="1817"/>
                  <a:pt x="100343" y="1852"/>
                  <a:pt x="100267" y="1927"/>
                </a:cubicBezTo>
                <a:lnTo>
                  <a:pt x="100208" y="1967"/>
                </a:lnTo>
                <a:cubicBezTo>
                  <a:pt x="100188" y="1967"/>
                  <a:pt x="100168" y="1967"/>
                  <a:pt x="100148" y="1947"/>
                </a:cubicBezTo>
                <a:cubicBezTo>
                  <a:pt x="100133" y="1902"/>
                  <a:pt x="100096" y="1847"/>
                  <a:pt x="100062" y="1847"/>
                </a:cubicBezTo>
                <a:cubicBezTo>
                  <a:pt x="100050" y="1847"/>
                  <a:pt x="100039" y="1853"/>
                  <a:pt x="100029" y="1868"/>
                </a:cubicBezTo>
                <a:cubicBezTo>
                  <a:pt x="99995" y="1895"/>
                  <a:pt x="99963" y="1904"/>
                  <a:pt x="99932" y="1904"/>
                </a:cubicBezTo>
                <a:cubicBezTo>
                  <a:pt x="99885" y="1904"/>
                  <a:pt x="99842" y="1884"/>
                  <a:pt x="99800" y="1884"/>
                </a:cubicBezTo>
                <a:cubicBezTo>
                  <a:pt x="99790" y="1884"/>
                  <a:pt x="99781" y="1885"/>
                  <a:pt x="99772" y="1887"/>
                </a:cubicBezTo>
                <a:cubicBezTo>
                  <a:pt x="99734" y="1910"/>
                  <a:pt x="99689" y="1921"/>
                  <a:pt x="99642" y="1921"/>
                </a:cubicBezTo>
                <a:cubicBezTo>
                  <a:pt x="99565" y="1921"/>
                  <a:pt x="99484" y="1890"/>
                  <a:pt x="99434" y="1828"/>
                </a:cubicBezTo>
                <a:cubicBezTo>
                  <a:pt x="99423" y="1817"/>
                  <a:pt x="99414" y="1812"/>
                  <a:pt x="99405" y="1812"/>
                </a:cubicBezTo>
                <a:cubicBezTo>
                  <a:pt x="99384" y="1812"/>
                  <a:pt x="99369" y="1845"/>
                  <a:pt x="99355" y="1887"/>
                </a:cubicBezTo>
                <a:cubicBezTo>
                  <a:pt x="99324" y="1950"/>
                  <a:pt x="99309" y="1979"/>
                  <a:pt x="99291" y="1979"/>
                </a:cubicBezTo>
                <a:cubicBezTo>
                  <a:pt x="99274" y="1979"/>
                  <a:pt x="99254" y="1955"/>
                  <a:pt x="99216" y="1907"/>
                </a:cubicBezTo>
                <a:cubicBezTo>
                  <a:pt x="99137" y="1828"/>
                  <a:pt x="99137" y="1332"/>
                  <a:pt x="99058" y="1312"/>
                </a:cubicBezTo>
                <a:cubicBezTo>
                  <a:pt x="98998" y="1312"/>
                  <a:pt x="99018" y="1392"/>
                  <a:pt x="99018" y="1451"/>
                </a:cubicBezTo>
                <a:lnTo>
                  <a:pt x="98859" y="1372"/>
                </a:lnTo>
                <a:cubicBezTo>
                  <a:pt x="98820" y="1332"/>
                  <a:pt x="98760" y="1293"/>
                  <a:pt x="98720" y="1293"/>
                </a:cubicBezTo>
                <a:cubicBezTo>
                  <a:pt x="98698" y="1273"/>
                  <a:pt x="98675" y="1265"/>
                  <a:pt x="98653" y="1265"/>
                </a:cubicBezTo>
                <a:cubicBezTo>
                  <a:pt x="98537" y="1265"/>
                  <a:pt x="98423" y="1484"/>
                  <a:pt x="98324" y="1550"/>
                </a:cubicBezTo>
                <a:cubicBezTo>
                  <a:pt x="98292" y="1531"/>
                  <a:pt x="98260" y="1522"/>
                  <a:pt x="98231" y="1522"/>
                </a:cubicBezTo>
                <a:cubicBezTo>
                  <a:pt x="98169" y="1522"/>
                  <a:pt x="98119" y="1562"/>
                  <a:pt x="98106" y="1630"/>
                </a:cubicBezTo>
                <a:cubicBezTo>
                  <a:pt x="98106" y="1590"/>
                  <a:pt x="98106" y="1570"/>
                  <a:pt x="98106" y="1550"/>
                </a:cubicBezTo>
                <a:cubicBezTo>
                  <a:pt x="98091" y="1521"/>
                  <a:pt x="98066" y="1503"/>
                  <a:pt x="98038" y="1503"/>
                </a:cubicBezTo>
                <a:cubicBezTo>
                  <a:pt x="98028" y="1503"/>
                  <a:pt x="98017" y="1505"/>
                  <a:pt x="98007" y="1511"/>
                </a:cubicBezTo>
                <a:cubicBezTo>
                  <a:pt x="97987" y="1531"/>
                  <a:pt x="97987" y="1590"/>
                  <a:pt x="98026" y="1630"/>
                </a:cubicBezTo>
                <a:lnTo>
                  <a:pt x="98009" y="1770"/>
                </a:lnTo>
                <a:lnTo>
                  <a:pt x="98009" y="1770"/>
                </a:lnTo>
                <a:lnTo>
                  <a:pt x="98007" y="1768"/>
                </a:lnTo>
                <a:cubicBezTo>
                  <a:pt x="97950" y="1790"/>
                  <a:pt x="97912" y="1803"/>
                  <a:pt x="97884" y="1803"/>
                </a:cubicBezTo>
                <a:cubicBezTo>
                  <a:pt x="97834" y="1803"/>
                  <a:pt x="97821" y="1758"/>
                  <a:pt x="97808" y="1630"/>
                </a:cubicBezTo>
                <a:cubicBezTo>
                  <a:pt x="97888" y="1550"/>
                  <a:pt x="97828" y="1491"/>
                  <a:pt x="97749" y="1471"/>
                </a:cubicBezTo>
                <a:lnTo>
                  <a:pt x="97570" y="1471"/>
                </a:lnTo>
                <a:cubicBezTo>
                  <a:pt x="97491" y="1471"/>
                  <a:pt x="97451" y="1531"/>
                  <a:pt x="97412" y="1570"/>
                </a:cubicBezTo>
                <a:cubicBezTo>
                  <a:pt x="97382" y="1550"/>
                  <a:pt x="97357" y="1540"/>
                  <a:pt x="97335" y="1540"/>
                </a:cubicBezTo>
                <a:cubicBezTo>
                  <a:pt x="97312" y="1540"/>
                  <a:pt x="97293" y="1550"/>
                  <a:pt x="97273" y="1570"/>
                </a:cubicBezTo>
                <a:cubicBezTo>
                  <a:pt x="97262" y="1572"/>
                  <a:pt x="97252" y="1573"/>
                  <a:pt x="97242" y="1573"/>
                </a:cubicBezTo>
                <a:cubicBezTo>
                  <a:pt x="97160" y="1573"/>
                  <a:pt x="97103" y="1509"/>
                  <a:pt x="97015" y="1491"/>
                </a:cubicBezTo>
                <a:cubicBezTo>
                  <a:pt x="96995" y="1486"/>
                  <a:pt x="96978" y="1483"/>
                  <a:pt x="96963" y="1483"/>
                </a:cubicBezTo>
                <a:cubicBezTo>
                  <a:pt x="96917" y="1483"/>
                  <a:pt x="96891" y="1506"/>
                  <a:pt x="96876" y="1550"/>
                </a:cubicBezTo>
                <a:lnTo>
                  <a:pt x="96876" y="1630"/>
                </a:lnTo>
                <a:lnTo>
                  <a:pt x="96737" y="1630"/>
                </a:lnTo>
                <a:cubicBezTo>
                  <a:pt x="96737" y="1570"/>
                  <a:pt x="96698" y="1511"/>
                  <a:pt x="96638" y="1511"/>
                </a:cubicBezTo>
                <a:lnTo>
                  <a:pt x="95944" y="1511"/>
                </a:lnTo>
                <a:cubicBezTo>
                  <a:pt x="95904" y="1511"/>
                  <a:pt x="95845" y="1511"/>
                  <a:pt x="95825" y="1570"/>
                </a:cubicBezTo>
                <a:cubicBezTo>
                  <a:pt x="95785" y="1630"/>
                  <a:pt x="95726" y="1649"/>
                  <a:pt x="95666" y="1669"/>
                </a:cubicBezTo>
                <a:lnTo>
                  <a:pt x="95508" y="1669"/>
                </a:lnTo>
                <a:lnTo>
                  <a:pt x="95428" y="1729"/>
                </a:lnTo>
                <a:cubicBezTo>
                  <a:pt x="95290" y="1729"/>
                  <a:pt x="95290" y="1630"/>
                  <a:pt x="95270" y="1531"/>
                </a:cubicBezTo>
                <a:cubicBezTo>
                  <a:pt x="95270" y="1498"/>
                  <a:pt x="95243" y="1466"/>
                  <a:pt x="95212" y="1466"/>
                </a:cubicBezTo>
                <a:cubicBezTo>
                  <a:pt x="95205" y="1466"/>
                  <a:pt x="95198" y="1467"/>
                  <a:pt x="95191" y="1471"/>
                </a:cubicBezTo>
                <a:cubicBezTo>
                  <a:pt x="95171" y="1471"/>
                  <a:pt x="95151" y="1511"/>
                  <a:pt x="95151" y="1531"/>
                </a:cubicBezTo>
                <a:cubicBezTo>
                  <a:pt x="95191" y="1630"/>
                  <a:pt x="95032" y="1689"/>
                  <a:pt x="95111" y="1808"/>
                </a:cubicBezTo>
                <a:lnTo>
                  <a:pt x="94972" y="1808"/>
                </a:lnTo>
                <a:cubicBezTo>
                  <a:pt x="94954" y="1761"/>
                  <a:pt x="94930" y="1741"/>
                  <a:pt x="94907" y="1741"/>
                </a:cubicBezTo>
                <a:cubicBezTo>
                  <a:pt x="94881" y="1741"/>
                  <a:pt x="94854" y="1766"/>
                  <a:pt x="94834" y="1808"/>
                </a:cubicBezTo>
                <a:cubicBezTo>
                  <a:pt x="94794" y="1848"/>
                  <a:pt x="94734" y="1887"/>
                  <a:pt x="94675" y="1887"/>
                </a:cubicBezTo>
                <a:lnTo>
                  <a:pt x="94457" y="1887"/>
                </a:lnTo>
                <a:cubicBezTo>
                  <a:pt x="94400" y="1887"/>
                  <a:pt x="94343" y="1837"/>
                  <a:pt x="94280" y="1837"/>
                </a:cubicBezTo>
                <a:cubicBezTo>
                  <a:pt x="94254" y="1837"/>
                  <a:pt x="94227" y="1845"/>
                  <a:pt x="94199" y="1868"/>
                </a:cubicBezTo>
                <a:cubicBezTo>
                  <a:pt x="94060" y="1868"/>
                  <a:pt x="93921" y="1649"/>
                  <a:pt x="93822" y="1491"/>
                </a:cubicBezTo>
                <a:lnTo>
                  <a:pt x="93763" y="1491"/>
                </a:lnTo>
                <a:cubicBezTo>
                  <a:pt x="93663" y="1431"/>
                  <a:pt x="93683" y="1332"/>
                  <a:pt x="93683" y="1233"/>
                </a:cubicBezTo>
                <a:cubicBezTo>
                  <a:pt x="93668" y="1171"/>
                  <a:pt x="93628" y="1121"/>
                  <a:pt x="93564" y="1121"/>
                </a:cubicBezTo>
                <a:cubicBezTo>
                  <a:pt x="93546" y="1121"/>
                  <a:pt x="93527" y="1125"/>
                  <a:pt x="93505" y="1134"/>
                </a:cubicBezTo>
                <a:cubicBezTo>
                  <a:pt x="93490" y="1139"/>
                  <a:pt x="93475" y="1141"/>
                  <a:pt x="93461" y="1141"/>
                </a:cubicBezTo>
                <a:cubicBezTo>
                  <a:pt x="93418" y="1141"/>
                  <a:pt x="93381" y="1119"/>
                  <a:pt x="93366" y="1074"/>
                </a:cubicBezTo>
                <a:cubicBezTo>
                  <a:pt x="93346" y="1045"/>
                  <a:pt x="93316" y="1030"/>
                  <a:pt x="93287" y="1030"/>
                </a:cubicBezTo>
                <a:cubicBezTo>
                  <a:pt x="93257" y="1030"/>
                  <a:pt x="93227" y="1045"/>
                  <a:pt x="93207" y="1074"/>
                </a:cubicBezTo>
                <a:cubicBezTo>
                  <a:pt x="93148" y="1134"/>
                  <a:pt x="93029" y="1114"/>
                  <a:pt x="93009" y="1154"/>
                </a:cubicBezTo>
                <a:cubicBezTo>
                  <a:pt x="92989" y="1273"/>
                  <a:pt x="93009" y="1372"/>
                  <a:pt x="93069" y="1471"/>
                </a:cubicBezTo>
                <a:cubicBezTo>
                  <a:pt x="93029" y="1491"/>
                  <a:pt x="92989" y="1531"/>
                  <a:pt x="93009" y="1570"/>
                </a:cubicBezTo>
                <a:lnTo>
                  <a:pt x="92989" y="1570"/>
                </a:lnTo>
                <a:cubicBezTo>
                  <a:pt x="92924" y="1504"/>
                  <a:pt x="92831" y="1466"/>
                  <a:pt x="92733" y="1466"/>
                </a:cubicBezTo>
                <a:cubicBezTo>
                  <a:pt x="92713" y="1466"/>
                  <a:pt x="92692" y="1468"/>
                  <a:pt x="92672" y="1471"/>
                </a:cubicBezTo>
                <a:cubicBezTo>
                  <a:pt x="92598" y="1479"/>
                  <a:pt x="92527" y="1484"/>
                  <a:pt x="92458" y="1484"/>
                </a:cubicBezTo>
                <a:cubicBezTo>
                  <a:pt x="92359" y="1484"/>
                  <a:pt x="92261" y="1474"/>
                  <a:pt x="92156" y="1451"/>
                </a:cubicBezTo>
                <a:cubicBezTo>
                  <a:pt x="92216" y="1372"/>
                  <a:pt x="92136" y="1293"/>
                  <a:pt x="92156" y="1213"/>
                </a:cubicBezTo>
                <a:cubicBezTo>
                  <a:pt x="92190" y="1044"/>
                  <a:pt x="92166" y="990"/>
                  <a:pt x="92061" y="990"/>
                </a:cubicBezTo>
                <a:cubicBezTo>
                  <a:pt x="92042" y="990"/>
                  <a:pt x="92021" y="992"/>
                  <a:pt x="91998" y="995"/>
                </a:cubicBezTo>
                <a:cubicBezTo>
                  <a:pt x="91819" y="1015"/>
                  <a:pt x="91641" y="1055"/>
                  <a:pt x="91482" y="1094"/>
                </a:cubicBezTo>
                <a:cubicBezTo>
                  <a:pt x="91442" y="1094"/>
                  <a:pt x="91403" y="1085"/>
                  <a:pt x="91375" y="1085"/>
                </a:cubicBezTo>
                <a:cubicBezTo>
                  <a:pt x="91361" y="1085"/>
                  <a:pt x="91350" y="1088"/>
                  <a:pt x="91343" y="1094"/>
                </a:cubicBezTo>
                <a:cubicBezTo>
                  <a:pt x="91232" y="1221"/>
                  <a:pt x="91096" y="1234"/>
                  <a:pt x="90964" y="1234"/>
                </a:cubicBezTo>
                <a:cubicBezTo>
                  <a:pt x="90932" y="1234"/>
                  <a:pt x="90899" y="1233"/>
                  <a:pt x="90867" y="1233"/>
                </a:cubicBezTo>
                <a:lnTo>
                  <a:pt x="90728" y="1213"/>
                </a:lnTo>
                <a:cubicBezTo>
                  <a:pt x="90728" y="1193"/>
                  <a:pt x="90728" y="1193"/>
                  <a:pt x="90709" y="1174"/>
                </a:cubicBezTo>
                <a:cubicBezTo>
                  <a:pt x="90696" y="1088"/>
                  <a:pt x="90647" y="1078"/>
                  <a:pt x="90597" y="1078"/>
                </a:cubicBezTo>
                <a:cubicBezTo>
                  <a:pt x="90580" y="1078"/>
                  <a:pt x="90564" y="1079"/>
                  <a:pt x="90548" y="1079"/>
                </a:cubicBezTo>
                <a:cubicBezTo>
                  <a:pt x="90534" y="1079"/>
                  <a:pt x="90521" y="1078"/>
                  <a:pt x="90510" y="1074"/>
                </a:cubicBezTo>
                <a:cubicBezTo>
                  <a:pt x="90498" y="1068"/>
                  <a:pt x="90486" y="1065"/>
                  <a:pt x="90475" y="1065"/>
                </a:cubicBezTo>
                <a:cubicBezTo>
                  <a:pt x="90418" y="1065"/>
                  <a:pt x="90382" y="1140"/>
                  <a:pt x="90332" y="1174"/>
                </a:cubicBezTo>
                <a:cubicBezTo>
                  <a:pt x="90322" y="1164"/>
                  <a:pt x="90312" y="1159"/>
                  <a:pt x="90302" y="1159"/>
                </a:cubicBezTo>
                <a:cubicBezTo>
                  <a:pt x="90292" y="1159"/>
                  <a:pt x="90282" y="1164"/>
                  <a:pt x="90272" y="1174"/>
                </a:cubicBezTo>
                <a:cubicBezTo>
                  <a:pt x="90240" y="1110"/>
                  <a:pt x="90197" y="1091"/>
                  <a:pt x="90151" y="1091"/>
                </a:cubicBezTo>
                <a:cubicBezTo>
                  <a:pt x="90112" y="1091"/>
                  <a:pt x="90071" y="1105"/>
                  <a:pt x="90034" y="1114"/>
                </a:cubicBezTo>
                <a:cubicBezTo>
                  <a:pt x="89985" y="1104"/>
                  <a:pt x="89930" y="1099"/>
                  <a:pt x="89876" y="1099"/>
                </a:cubicBezTo>
                <a:cubicBezTo>
                  <a:pt x="89821" y="1099"/>
                  <a:pt x="89767" y="1104"/>
                  <a:pt x="89717" y="1114"/>
                </a:cubicBezTo>
                <a:cubicBezTo>
                  <a:pt x="89658" y="1094"/>
                  <a:pt x="89598" y="1088"/>
                  <a:pt x="89539" y="1088"/>
                </a:cubicBezTo>
                <a:cubicBezTo>
                  <a:pt x="89420" y="1088"/>
                  <a:pt x="89301" y="1114"/>
                  <a:pt x="89182" y="1114"/>
                </a:cubicBezTo>
                <a:cubicBezTo>
                  <a:pt x="89167" y="1109"/>
                  <a:pt x="89154" y="1107"/>
                  <a:pt x="89144" y="1107"/>
                </a:cubicBezTo>
                <a:cubicBezTo>
                  <a:pt x="89115" y="1107"/>
                  <a:pt x="89107" y="1129"/>
                  <a:pt x="89122" y="1174"/>
                </a:cubicBezTo>
                <a:cubicBezTo>
                  <a:pt x="89121" y="1181"/>
                  <a:pt x="89118" y="1185"/>
                  <a:pt x="89116" y="1185"/>
                </a:cubicBezTo>
                <a:cubicBezTo>
                  <a:pt x="89088" y="1185"/>
                  <a:pt x="89009" y="753"/>
                  <a:pt x="88970" y="753"/>
                </a:cubicBezTo>
                <a:cubicBezTo>
                  <a:pt x="88968" y="753"/>
                  <a:pt x="88965" y="754"/>
                  <a:pt x="88963" y="757"/>
                </a:cubicBezTo>
                <a:lnTo>
                  <a:pt x="88884" y="836"/>
                </a:lnTo>
                <a:lnTo>
                  <a:pt x="88745" y="737"/>
                </a:lnTo>
                <a:cubicBezTo>
                  <a:pt x="88706" y="717"/>
                  <a:pt x="88666" y="698"/>
                  <a:pt x="88606" y="678"/>
                </a:cubicBezTo>
                <a:cubicBezTo>
                  <a:pt x="88606" y="678"/>
                  <a:pt x="88567" y="678"/>
                  <a:pt x="88547" y="698"/>
                </a:cubicBezTo>
                <a:cubicBezTo>
                  <a:pt x="88527" y="717"/>
                  <a:pt x="88547" y="757"/>
                  <a:pt x="88567" y="797"/>
                </a:cubicBezTo>
                <a:cubicBezTo>
                  <a:pt x="88587" y="817"/>
                  <a:pt x="88666" y="836"/>
                  <a:pt x="88725" y="856"/>
                </a:cubicBezTo>
                <a:cubicBezTo>
                  <a:pt x="88666" y="896"/>
                  <a:pt x="88626" y="975"/>
                  <a:pt x="88646" y="1055"/>
                </a:cubicBezTo>
                <a:cubicBezTo>
                  <a:pt x="88587" y="1055"/>
                  <a:pt x="88527" y="1074"/>
                  <a:pt x="88488" y="1134"/>
                </a:cubicBezTo>
                <a:cubicBezTo>
                  <a:pt x="88465" y="1145"/>
                  <a:pt x="88442" y="1157"/>
                  <a:pt x="88419" y="1157"/>
                </a:cubicBezTo>
                <a:cubicBezTo>
                  <a:pt x="88402" y="1157"/>
                  <a:pt x="88385" y="1151"/>
                  <a:pt x="88369" y="1134"/>
                </a:cubicBezTo>
                <a:cubicBezTo>
                  <a:pt x="88329" y="1104"/>
                  <a:pt x="88284" y="1089"/>
                  <a:pt x="88242" y="1089"/>
                </a:cubicBezTo>
                <a:cubicBezTo>
                  <a:pt x="88200" y="1089"/>
                  <a:pt x="88160" y="1104"/>
                  <a:pt x="88131" y="1134"/>
                </a:cubicBezTo>
                <a:cubicBezTo>
                  <a:pt x="88071" y="1074"/>
                  <a:pt x="88012" y="301"/>
                  <a:pt x="87932" y="301"/>
                </a:cubicBezTo>
                <a:cubicBezTo>
                  <a:pt x="87714" y="321"/>
                  <a:pt x="87516" y="360"/>
                  <a:pt x="87317" y="420"/>
                </a:cubicBezTo>
                <a:cubicBezTo>
                  <a:pt x="87278" y="420"/>
                  <a:pt x="87258" y="460"/>
                  <a:pt x="87238" y="479"/>
                </a:cubicBezTo>
                <a:cubicBezTo>
                  <a:pt x="87218" y="519"/>
                  <a:pt x="87198" y="598"/>
                  <a:pt x="87159" y="598"/>
                </a:cubicBezTo>
                <a:cubicBezTo>
                  <a:pt x="86941" y="658"/>
                  <a:pt x="86842" y="836"/>
                  <a:pt x="86742" y="1015"/>
                </a:cubicBezTo>
                <a:cubicBezTo>
                  <a:pt x="86723" y="1055"/>
                  <a:pt x="86703" y="1114"/>
                  <a:pt x="86683" y="1174"/>
                </a:cubicBezTo>
                <a:lnTo>
                  <a:pt x="86623" y="1154"/>
                </a:lnTo>
                <a:cubicBezTo>
                  <a:pt x="86563" y="1128"/>
                  <a:pt x="86529" y="1113"/>
                  <a:pt x="86508" y="1113"/>
                </a:cubicBezTo>
                <a:cubicBezTo>
                  <a:pt x="86481" y="1113"/>
                  <a:pt x="86476" y="1138"/>
                  <a:pt x="86465" y="1193"/>
                </a:cubicBezTo>
                <a:cubicBezTo>
                  <a:pt x="86445" y="1253"/>
                  <a:pt x="86445" y="1332"/>
                  <a:pt x="86445" y="1392"/>
                </a:cubicBezTo>
                <a:cubicBezTo>
                  <a:pt x="86346" y="1352"/>
                  <a:pt x="86326" y="1253"/>
                  <a:pt x="86227" y="1253"/>
                </a:cubicBezTo>
                <a:cubicBezTo>
                  <a:pt x="86167" y="1253"/>
                  <a:pt x="86108" y="1987"/>
                  <a:pt x="86088" y="2026"/>
                </a:cubicBezTo>
                <a:cubicBezTo>
                  <a:pt x="86085" y="2028"/>
                  <a:pt x="86082" y="2030"/>
                  <a:pt x="86079" y="2030"/>
                </a:cubicBezTo>
                <a:cubicBezTo>
                  <a:pt x="86001" y="2030"/>
                  <a:pt x="85906" y="1312"/>
                  <a:pt x="85830" y="1312"/>
                </a:cubicBezTo>
                <a:lnTo>
                  <a:pt x="85691" y="1312"/>
                </a:lnTo>
                <a:lnTo>
                  <a:pt x="85671" y="1174"/>
                </a:lnTo>
                <a:cubicBezTo>
                  <a:pt x="85649" y="1085"/>
                  <a:pt x="85640" y="1046"/>
                  <a:pt x="85604" y="1046"/>
                </a:cubicBezTo>
                <a:cubicBezTo>
                  <a:pt x="85576" y="1046"/>
                  <a:pt x="85532" y="1070"/>
                  <a:pt x="85453" y="1114"/>
                </a:cubicBezTo>
                <a:cubicBezTo>
                  <a:pt x="85394" y="1074"/>
                  <a:pt x="85314" y="321"/>
                  <a:pt x="85255" y="281"/>
                </a:cubicBezTo>
                <a:cubicBezTo>
                  <a:pt x="85254" y="281"/>
                  <a:pt x="85252" y="281"/>
                  <a:pt x="85251" y="281"/>
                </a:cubicBezTo>
                <a:cubicBezTo>
                  <a:pt x="85172" y="281"/>
                  <a:pt x="85075" y="798"/>
                  <a:pt x="85017" y="856"/>
                </a:cubicBezTo>
                <a:cubicBezTo>
                  <a:pt x="84819" y="817"/>
                  <a:pt x="84640" y="519"/>
                  <a:pt x="84462" y="460"/>
                </a:cubicBezTo>
                <a:cubicBezTo>
                  <a:pt x="84283" y="519"/>
                  <a:pt x="84303" y="678"/>
                  <a:pt x="84303" y="817"/>
                </a:cubicBezTo>
                <a:lnTo>
                  <a:pt x="84164" y="817"/>
                </a:lnTo>
                <a:cubicBezTo>
                  <a:pt x="84100" y="726"/>
                  <a:pt x="84077" y="695"/>
                  <a:pt x="84036" y="695"/>
                </a:cubicBezTo>
                <a:cubicBezTo>
                  <a:pt x="84015" y="695"/>
                  <a:pt x="83988" y="704"/>
                  <a:pt x="83946" y="717"/>
                </a:cubicBezTo>
                <a:cubicBezTo>
                  <a:pt x="83924" y="732"/>
                  <a:pt x="83902" y="736"/>
                  <a:pt x="83880" y="736"/>
                </a:cubicBezTo>
                <a:cubicBezTo>
                  <a:pt x="83856" y="736"/>
                  <a:pt x="83832" y="731"/>
                  <a:pt x="83808" y="731"/>
                </a:cubicBezTo>
                <a:cubicBezTo>
                  <a:pt x="83795" y="731"/>
                  <a:pt x="83781" y="733"/>
                  <a:pt x="83768" y="737"/>
                </a:cubicBezTo>
                <a:cubicBezTo>
                  <a:pt x="83717" y="712"/>
                  <a:pt x="83675" y="687"/>
                  <a:pt x="83626" y="687"/>
                </a:cubicBezTo>
                <a:cubicBezTo>
                  <a:pt x="83597" y="687"/>
                  <a:pt x="83566" y="696"/>
                  <a:pt x="83530" y="717"/>
                </a:cubicBezTo>
                <a:cubicBezTo>
                  <a:pt x="83431" y="777"/>
                  <a:pt x="83391" y="1531"/>
                  <a:pt x="83331" y="1550"/>
                </a:cubicBezTo>
                <a:cubicBezTo>
                  <a:pt x="83315" y="1556"/>
                  <a:pt x="83302" y="1558"/>
                  <a:pt x="83290" y="1558"/>
                </a:cubicBezTo>
                <a:cubicBezTo>
                  <a:pt x="83221" y="1558"/>
                  <a:pt x="83238" y="1463"/>
                  <a:pt x="83153" y="1412"/>
                </a:cubicBezTo>
                <a:cubicBezTo>
                  <a:pt x="83093" y="1412"/>
                  <a:pt x="83034" y="1431"/>
                  <a:pt x="83014" y="1491"/>
                </a:cubicBezTo>
                <a:cubicBezTo>
                  <a:pt x="82875" y="1491"/>
                  <a:pt x="82796" y="1372"/>
                  <a:pt x="82697" y="1312"/>
                </a:cubicBezTo>
                <a:cubicBezTo>
                  <a:pt x="82668" y="1298"/>
                  <a:pt x="82645" y="1292"/>
                  <a:pt x="82626" y="1292"/>
                </a:cubicBezTo>
                <a:cubicBezTo>
                  <a:pt x="82568" y="1292"/>
                  <a:pt x="82553" y="1352"/>
                  <a:pt x="82538" y="1412"/>
                </a:cubicBezTo>
                <a:cubicBezTo>
                  <a:pt x="82459" y="1352"/>
                  <a:pt x="82360" y="1332"/>
                  <a:pt x="82241" y="1332"/>
                </a:cubicBezTo>
                <a:cubicBezTo>
                  <a:pt x="82141" y="1332"/>
                  <a:pt x="82122" y="1392"/>
                  <a:pt x="82102" y="1491"/>
                </a:cubicBezTo>
                <a:lnTo>
                  <a:pt x="81765" y="1491"/>
                </a:lnTo>
                <a:cubicBezTo>
                  <a:pt x="81733" y="1439"/>
                  <a:pt x="81696" y="1414"/>
                  <a:pt x="81657" y="1414"/>
                </a:cubicBezTo>
                <a:cubicBezTo>
                  <a:pt x="81621" y="1414"/>
                  <a:pt x="81584" y="1434"/>
                  <a:pt x="81547" y="1471"/>
                </a:cubicBezTo>
                <a:lnTo>
                  <a:pt x="81328" y="1491"/>
                </a:lnTo>
                <a:cubicBezTo>
                  <a:pt x="81249" y="1491"/>
                  <a:pt x="81150" y="995"/>
                  <a:pt x="81071" y="995"/>
                </a:cubicBezTo>
                <a:cubicBezTo>
                  <a:pt x="81051" y="995"/>
                  <a:pt x="81031" y="975"/>
                  <a:pt x="81011" y="975"/>
                </a:cubicBezTo>
                <a:cubicBezTo>
                  <a:pt x="81071" y="916"/>
                  <a:pt x="81110" y="876"/>
                  <a:pt x="81170" y="797"/>
                </a:cubicBezTo>
                <a:lnTo>
                  <a:pt x="81170" y="797"/>
                </a:lnTo>
                <a:lnTo>
                  <a:pt x="80852" y="817"/>
                </a:lnTo>
                <a:cubicBezTo>
                  <a:pt x="80850" y="809"/>
                  <a:pt x="80847" y="806"/>
                  <a:pt x="80844" y="806"/>
                </a:cubicBezTo>
                <a:cubicBezTo>
                  <a:pt x="80818" y="806"/>
                  <a:pt x="80764" y="978"/>
                  <a:pt x="80694" y="995"/>
                </a:cubicBezTo>
                <a:lnTo>
                  <a:pt x="80555" y="896"/>
                </a:lnTo>
                <a:cubicBezTo>
                  <a:pt x="80530" y="871"/>
                  <a:pt x="80505" y="860"/>
                  <a:pt x="80482" y="860"/>
                </a:cubicBezTo>
                <a:cubicBezTo>
                  <a:pt x="80449" y="860"/>
                  <a:pt x="80419" y="881"/>
                  <a:pt x="80396" y="916"/>
                </a:cubicBezTo>
                <a:cubicBezTo>
                  <a:pt x="80379" y="919"/>
                  <a:pt x="80361" y="920"/>
                  <a:pt x="80343" y="920"/>
                </a:cubicBezTo>
                <a:cubicBezTo>
                  <a:pt x="80315" y="920"/>
                  <a:pt x="80287" y="918"/>
                  <a:pt x="80259" y="918"/>
                </a:cubicBezTo>
                <a:cubicBezTo>
                  <a:pt x="80200" y="918"/>
                  <a:pt x="80143" y="929"/>
                  <a:pt x="80099" y="995"/>
                </a:cubicBezTo>
                <a:cubicBezTo>
                  <a:pt x="80039" y="995"/>
                  <a:pt x="80000" y="1749"/>
                  <a:pt x="79960" y="1768"/>
                </a:cubicBezTo>
                <a:lnTo>
                  <a:pt x="79960" y="1729"/>
                </a:lnTo>
                <a:cubicBezTo>
                  <a:pt x="79940" y="1649"/>
                  <a:pt x="79861" y="1590"/>
                  <a:pt x="79782" y="1590"/>
                </a:cubicBezTo>
                <a:lnTo>
                  <a:pt x="79563" y="1590"/>
                </a:lnTo>
                <a:cubicBezTo>
                  <a:pt x="79504" y="1630"/>
                  <a:pt x="79444" y="1630"/>
                  <a:pt x="79385" y="1630"/>
                </a:cubicBezTo>
                <a:cubicBezTo>
                  <a:pt x="79367" y="1622"/>
                  <a:pt x="79351" y="1619"/>
                  <a:pt x="79338" y="1619"/>
                </a:cubicBezTo>
                <a:cubicBezTo>
                  <a:pt x="79279" y="1619"/>
                  <a:pt x="79266" y="1684"/>
                  <a:pt x="79266" y="1749"/>
                </a:cubicBezTo>
                <a:cubicBezTo>
                  <a:pt x="79226" y="1788"/>
                  <a:pt x="79167" y="1828"/>
                  <a:pt x="79107" y="1828"/>
                </a:cubicBezTo>
                <a:cubicBezTo>
                  <a:pt x="79049" y="1799"/>
                  <a:pt x="78981" y="1781"/>
                  <a:pt x="78909" y="1781"/>
                </a:cubicBezTo>
                <a:cubicBezTo>
                  <a:pt x="78883" y="1781"/>
                  <a:pt x="78856" y="1783"/>
                  <a:pt x="78830" y="1788"/>
                </a:cubicBezTo>
                <a:cubicBezTo>
                  <a:pt x="78750" y="1808"/>
                  <a:pt x="78651" y="1828"/>
                  <a:pt x="78572" y="1828"/>
                </a:cubicBezTo>
                <a:lnTo>
                  <a:pt x="78512" y="1828"/>
                </a:lnTo>
                <a:cubicBezTo>
                  <a:pt x="78439" y="1824"/>
                  <a:pt x="78382" y="1820"/>
                  <a:pt x="78334" y="1820"/>
                </a:cubicBezTo>
                <a:cubicBezTo>
                  <a:pt x="78162" y="1820"/>
                  <a:pt x="78115" y="1864"/>
                  <a:pt x="77898" y="2066"/>
                </a:cubicBezTo>
                <a:cubicBezTo>
                  <a:pt x="77858" y="2066"/>
                  <a:pt x="77838" y="2086"/>
                  <a:pt x="77818" y="2086"/>
                </a:cubicBezTo>
                <a:lnTo>
                  <a:pt x="77739" y="2066"/>
                </a:lnTo>
                <a:cubicBezTo>
                  <a:pt x="77660" y="2026"/>
                  <a:pt x="77501" y="1967"/>
                  <a:pt x="77501" y="1907"/>
                </a:cubicBezTo>
                <a:cubicBezTo>
                  <a:pt x="77501" y="1907"/>
                  <a:pt x="77541" y="1887"/>
                  <a:pt x="77560" y="1887"/>
                </a:cubicBezTo>
                <a:cubicBezTo>
                  <a:pt x="77739" y="1848"/>
                  <a:pt x="78056" y="1649"/>
                  <a:pt x="78036" y="1610"/>
                </a:cubicBezTo>
                <a:cubicBezTo>
                  <a:pt x="78030" y="1590"/>
                  <a:pt x="78003" y="1583"/>
                  <a:pt x="77967" y="1583"/>
                </a:cubicBezTo>
                <a:cubicBezTo>
                  <a:pt x="77895" y="1583"/>
                  <a:pt x="77785" y="1610"/>
                  <a:pt x="77719" y="1610"/>
                </a:cubicBezTo>
                <a:cubicBezTo>
                  <a:pt x="77620" y="1610"/>
                  <a:pt x="77461" y="1610"/>
                  <a:pt x="77362" y="1511"/>
                </a:cubicBezTo>
                <a:cubicBezTo>
                  <a:pt x="77362" y="1471"/>
                  <a:pt x="77362" y="1431"/>
                  <a:pt x="77362" y="1392"/>
                </a:cubicBezTo>
                <a:cubicBezTo>
                  <a:pt x="77362" y="1352"/>
                  <a:pt x="77362" y="1293"/>
                  <a:pt x="77303" y="1293"/>
                </a:cubicBezTo>
                <a:cubicBezTo>
                  <a:pt x="77287" y="1287"/>
                  <a:pt x="77271" y="1285"/>
                  <a:pt x="77256" y="1285"/>
                </a:cubicBezTo>
                <a:cubicBezTo>
                  <a:pt x="77216" y="1285"/>
                  <a:pt x="77184" y="1303"/>
                  <a:pt x="77184" y="1332"/>
                </a:cubicBezTo>
                <a:lnTo>
                  <a:pt x="77124" y="1431"/>
                </a:lnTo>
                <a:cubicBezTo>
                  <a:pt x="77104" y="1372"/>
                  <a:pt x="77104" y="1312"/>
                  <a:pt x="77025" y="1293"/>
                </a:cubicBezTo>
                <a:cubicBezTo>
                  <a:pt x="76984" y="1296"/>
                  <a:pt x="76943" y="1298"/>
                  <a:pt x="76903" y="1298"/>
                </a:cubicBezTo>
                <a:cubicBezTo>
                  <a:pt x="76706" y="1298"/>
                  <a:pt x="76512" y="1259"/>
                  <a:pt x="76331" y="1193"/>
                </a:cubicBezTo>
                <a:cubicBezTo>
                  <a:pt x="76304" y="1205"/>
                  <a:pt x="76277" y="1209"/>
                  <a:pt x="76251" y="1209"/>
                </a:cubicBezTo>
                <a:cubicBezTo>
                  <a:pt x="76184" y="1209"/>
                  <a:pt x="76118" y="1183"/>
                  <a:pt x="76055" y="1183"/>
                </a:cubicBezTo>
                <a:cubicBezTo>
                  <a:pt x="76013" y="1183"/>
                  <a:pt x="75973" y="1195"/>
                  <a:pt x="75934" y="1233"/>
                </a:cubicBezTo>
                <a:cubicBezTo>
                  <a:pt x="75914" y="1243"/>
                  <a:pt x="75890" y="1248"/>
                  <a:pt x="75865" y="1248"/>
                </a:cubicBezTo>
                <a:cubicBezTo>
                  <a:pt x="75840" y="1248"/>
                  <a:pt x="75815" y="1243"/>
                  <a:pt x="75795" y="1233"/>
                </a:cubicBezTo>
                <a:cubicBezTo>
                  <a:pt x="75749" y="1210"/>
                  <a:pt x="75706" y="1205"/>
                  <a:pt x="75664" y="1205"/>
                </a:cubicBezTo>
                <a:cubicBezTo>
                  <a:pt x="75629" y="1205"/>
                  <a:pt x="75595" y="1208"/>
                  <a:pt x="75560" y="1208"/>
                </a:cubicBezTo>
                <a:cubicBezTo>
                  <a:pt x="75527" y="1208"/>
                  <a:pt x="75494" y="1205"/>
                  <a:pt x="75458" y="1193"/>
                </a:cubicBezTo>
                <a:cubicBezTo>
                  <a:pt x="75442" y="1192"/>
                  <a:pt x="75426" y="1191"/>
                  <a:pt x="75411" y="1191"/>
                </a:cubicBezTo>
                <a:cubicBezTo>
                  <a:pt x="75254" y="1191"/>
                  <a:pt x="75127" y="1273"/>
                  <a:pt x="74982" y="1273"/>
                </a:cubicBezTo>
                <a:cubicBezTo>
                  <a:pt x="74851" y="1258"/>
                  <a:pt x="74752" y="1211"/>
                  <a:pt x="74645" y="1211"/>
                </a:cubicBezTo>
                <a:cubicBezTo>
                  <a:pt x="74607" y="1211"/>
                  <a:pt x="74568" y="1217"/>
                  <a:pt x="74526" y="1233"/>
                </a:cubicBezTo>
                <a:cubicBezTo>
                  <a:pt x="74510" y="1240"/>
                  <a:pt x="74495" y="1242"/>
                  <a:pt x="74480" y="1242"/>
                </a:cubicBezTo>
                <a:cubicBezTo>
                  <a:pt x="74407" y="1242"/>
                  <a:pt x="74355" y="1170"/>
                  <a:pt x="74288" y="1154"/>
                </a:cubicBezTo>
                <a:cubicBezTo>
                  <a:pt x="74281" y="1152"/>
                  <a:pt x="74275" y="1152"/>
                  <a:pt x="74268" y="1152"/>
                </a:cubicBezTo>
                <a:cubicBezTo>
                  <a:pt x="74210" y="1152"/>
                  <a:pt x="74165" y="1202"/>
                  <a:pt x="74119" y="1202"/>
                </a:cubicBezTo>
                <a:cubicBezTo>
                  <a:pt x="74097" y="1202"/>
                  <a:pt x="74075" y="1190"/>
                  <a:pt x="74050" y="1154"/>
                </a:cubicBezTo>
                <a:cubicBezTo>
                  <a:pt x="74030" y="1074"/>
                  <a:pt x="73971" y="1074"/>
                  <a:pt x="73911" y="1055"/>
                </a:cubicBezTo>
                <a:cubicBezTo>
                  <a:pt x="73812" y="995"/>
                  <a:pt x="73673" y="1015"/>
                  <a:pt x="73614" y="916"/>
                </a:cubicBezTo>
                <a:cubicBezTo>
                  <a:pt x="73654" y="896"/>
                  <a:pt x="73693" y="856"/>
                  <a:pt x="73733" y="836"/>
                </a:cubicBezTo>
                <a:cubicBezTo>
                  <a:pt x="73753" y="817"/>
                  <a:pt x="73773" y="797"/>
                  <a:pt x="73773" y="777"/>
                </a:cubicBezTo>
                <a:cubicBezTo>
                  <a:pt x="73753" y="777"/>
                  <a:pt x="73733" y="757"/>
                  <a:pt x="73713" y="757"/>
                </a:cubicBezTo>
                <a:lnTo>
                  <a:pt x="73535" y="757"/>
                </a:lnTo>
                <a:lnTo>
                  <a:pt x="73376" y="836"/>
                </a:lnTo>
                <a:cubicBezTo>
                  <a:pt x="73365" y="833"/>
                  <a:pt x="73354" y="831"/>
                  <a:pt x="73343" y="831"/>
                </a:cubicBezTo>
                <a:cubicBezTo>
                  <a:pt x="73290" y="831"/>
                  <a:pt x="73234" y="867"/>
                  <a:pt x="73217" y="916"/>
                </a:cubicBezTo>
                <a:cubicBezTo>
                  <a:pt x="73217" y="930"/>
                  <a:pt x="73188" y="944"/>
                  <a:pt x="73170" y="944"/>
                </a:cubicBezTo>
                <a:cubicBezTo>
                  <a:pt x="73163" y="944"/>
                  <a:pt x="73158" y="941"/>
                  <a:pt x="73158" y="936"/>
                </a:cubicBezTo>
                <a:cubicBezTo>
                  <a:pt x="73110" y="920"/>
                  <a:pt x="73101" y="840"/>
                  <a:pt x="73037" y="840"/>
                </a:cubicBezTo>
                <a:cubicBezTo>
                  <a:pt x="73022" y="840"/>
                  <a:pt x="73003" y="845"/>
                  <a:pt x="72979" y="856"/>
                </a:cubicBezTo>
                <a:cubicBezTo>
                  <a:pt x="72920" y="876"/>
                  <a:pt x="72860" y="896"/>
                  <a:pt x="72801" y="896"/>
                </a:cubicBezTo>
                <a:cubicBezTo>
                  <a:pt x="72722" y="896"/>
                  <a:pt x="72761" y="817"/>
                  <a:pt x="72722" y="777"/>
                </a:cubicBezTo>
                <a:cubicBezTo>
                  <a:pt x="72702" y="757"/>
                  <a:pt x="72682" y="757"/>
                  <a:pt x="72662" y="757"/>
                </a:cubicBezTo>
                <a:lnTo>
                  <a:pt x="72603" y="757"/>
                </a:lnTo>
                <a:lnTo>
                  <a:pt x="72583" y="737"/>
                </a:lnTo>
                <a:cubicBezTo>
                  <a:pt x="72517" y="704"/>
                  <a:pt x="72479" y="685"/>
                  <a:pt x="72452" y="685"/>
                </a:cubicBezTo>
                <a:cubicBezTo>
                  <a:pt x="72414" y="685"/>
                  <a:pt x="72399" y="724"/>
                  <a:pt x="72365" y="817"/>
                </a:cubicBezTo>
                <a:cubicBezTo>
                  <a:pt x="72305" y="856"/>
                  <a:pt x="72236" y="876"/>
                  <a:pt x="72169" y="876"/>
                </a:cubicBezTo>
                <a:cubicBezTo>
                  <a:pt x="72102" y="876"/>
                  <a:pt x="72037" y="856"/>
                  <a:pt x="71988" y="817"/>
                </a:cubicBezTo>
                <a:cubicBezTo>
                  <a:pt x="71963" y="800"/>
                  <a:pt x="71935" y="791"/>
                  <a:pt x="71909" y="791"/>
                </a:cubicBezTo>
                <a:cubicBezTo>
                  <a:pt x="71873" y="791"/>
                  <a:pt x="71841" y="810"/>
                  <a:pt x="71829" y="856"/>
                </a:cubicBezTo>
                <a:cubicBezTo>
                  <a:pt x="71770" y="916"/>
                  <a:pt x="71730" y="995"/>
                  <a:pt x="71611" y="995"/>
                </a:cubicBezTo>
                <a:cubicBezTo>
                  <a:pt x="71515" y="1038"/>
                  <a:pt x="71414" y="1057"/>
                  <a:pt x="71310" y="1057"/>
                </a:cubicBezTo>
                <a:cubicBezTo>
                  <a:pt x="71220" y="1057"/>
                  <a:pt x="71128" y="1043"/>
                  <a:pt x="71036" y="1015"/>
                </a:cubicBezTo>
                <a:cubicBezTo>
                  <a:pt x="70999" y="1001"/>
                  <a:pt x="70964" y="996"/>
                  <a:pt x="70929" y="996"/>
                </a:cubicBezTo>
                <a:cubicBezTo>
                  <a:pt x="70811" y="996"/>
                  <a:pt x="70697" y="1055"/>
                  <a:pt x="70560" y="1055"/>
                </a:cubicBezTo>
                <a:cubicBezTo>
                  <a:pt x="70481" y="1055"/>
                  <a:pt x="70348" y="1063"/>
                  <a:pt x="70234" y="1063"/>
                </a:cubicBezTo>
                <a:cubicBezTo>
                  <a:pt x="70177" y="1063"/>
                  <a:pt x="70124" y="1061"/>
                  <a:pt x="70084" y="1055"/>
                </a:cubicBezTo>
                <a:cubicBezTo>
                  <a:pt x="69997" y="1055"/>
                  <a:pt x="69900" y="1138"/>
                  <a:pt x="69793" y="1138"/>
                </a:cubicBezTo>
                <a:cubicBezTo>
                  <a:pt x="69753" y="1138"/>
                  <a:pt x="69711" y="1127"/>
                  <a:pt x="69668" y="1094"/>
                </a:cubicBezTo>
                <a:lnTo>
                  <a:pt x="69231" y="1174"/>
                </a:lnTo>
                <a:cubicBezTo>
                  <a:pt x="69172" y="1094"/>
                  <a:pt x="69092" y="1094"/>
                  <a:pt x="69013" y="1094"/>
                </a:cubicBezTo>
                <a:cubicBezTo>
                  <a:pt x="68973" y="1094"/>
                  <a:pt x="68934" y="1114"/>
                  <a:pt x="68894" y="1114"/>
                </a:cubicBezTo>
                <a:cubicBezTo>
                  <a:pt x="68839" y="1151"/>
                  <a:pt x="68852" y="1275"/>
                  <a:pt x="68773" y="1275"/>
                </a:cubicBezTo>
                <a:cubicBezTo>
                  <a:pt x="68768" y="1275"/>
                  <a:pt x="68762" y="1274"/>
                  <a:pt x="68755" y="1273"/>
                </a:cubicBezTo>
                <a:cubicBezTo>
                  <a:pt x="68659" y="1273"/>
                  <a:pt x="68656" y="1650"/>
                  <a:pt x="68582" y="1650"/>
                </a:cubicBezTo>
                <a:cubicBezTo>
                  <a:pt x="68581" y="1650"/>
                  <a:pt x="68579" y="1650"/>
                  <a:pt x="68577" y="1649"/>
                </a:cubicBezTo>
                <a:cubicBezTo>
                  <a:pt x="68507" y="1640"/>
                  <a:pt x="68433" y="1635"/>
                  <a:pt x="68359" y="1635"/>
                </a:cubicBezTo>
                <a:cubicBezTo>
                  <a:pt x="68284" y="1635"/>
                  <a:pt x="68210" y="1640"/>
                  <a:pt x="68141" y="1649"/>
                </a:cubicBezTo>
                <a:cubicBezTo>
                  <a:pt x="68064" y="1608"/>
                  <a:pt x="67987" y="1593"/>
                  <a:pt x="67911" y="1593"/>
                </a:cubicBezTo>
                <a:cubicBezTo>
                  <a:pt x="67769" y="1593"/>
                  <a:pt x="67628" y="1644"/>
                  <a:pt x="67486" y="1669"/>
                </a:cubicBezTo>
                <a:cubicBezTo>
                  <a:pt x="67446" y="1669"/>
                  <a:pt x="67407" y="1749"/>
                  <a:pt x="67347" y="1788"/>
                </a:cubicBezTo>
                <a:cubicBezTo>
                  <a:pt x="67208" y="1788"/>
                  <a:pt x="67070" y="1788"/>
                  <a:pt x="66951" y="1808"/>
                </a:cubicBezTo>
                <a:cubicBezTo>
                  <a:pt x="66812" y="1848"/>
                  <a:pt x="66772" y="1987"/>
                  <a:pt x="66614" y="2006"/>
                </a:cubicBezTo>
                <a:lnTo>
                  <a:pt x="66534" y="2006"/>
                </a:lnTo>
                <a:cubicBezTo>
                  <a:pt x="66514" y="2006"/>
                  <a:pt x="66534" y="2046"/>
                  <a:pt x="66514" y="2066"/>
                </a:cubicBezTo>
                <a:cubicBezTo>
                  <a:pt x="66475" y="2086"/>
                  <a:pt x="66514" y="2125"/>
                  <a:pt x="66554" y="2145"/>
                </a:cubicBezTo>
                <a:cubicBezTo>
                  <a:pt x="66594" y="2165"/>
                  <a:pt x="66693" y="2165"/>
                  <a:pt x="66733" y="2225"/>
                </a:cubicBezTo>
                <a:cubicBezTo>
                  <a:pt x="66734" y="2229"/>
                  <a:pt x="66736" y="2232"/>
                  <a:pt x="66736" y="2236"/>
                </a:cubicBezTo>
                <a:lnTo>
                  <a:pt x="66736" y="2236"/>
                </a:lnTo>
                <a:cubicBezTo>
                  <a:pt x="66658" y="2248"/>
                  <a:pt x="66583" y="2275"/>
                  <a:pt x="66514" y="2344"/>
                </a:cubicBezTo>
                <a:cubicBezTo>
                  <a:pt x="66495" y="2363"/>
                  <a:pt x="66465" y="2368"/>
                  <a:pt x="66433" y="2368"/>
                </a:cubicBezTo>
                <a:cubicBezTo>
                  <a:pt x="66400" y="2368"/>
                  <a:pt x="66366" y="2363"/>
                  <a:pt x="66336" y="2363"/>
                </a:cubicBezTo>
                <a:cubicBezTo>
                  <a:pt x="66217" y="2383"/>
                  <a:pt x="66098" y="2363"/>
                  <a:pt x="65979" y="2463"/>
                </a:cubicBezTo>
                <a:cubicBezTo>
                  <a:pt x="65781" y="2502"/>
                  <a:pt x="65582" y="2542"/>
                  <a:pt x="65384" y="2601"/>
                </a:cubicBezTo>
                <a:cubicBezTo>
                  <a:pt x="65315" y="2562"/>
                  <a:pt x="65235" y="2542"/>
                  <a:pt x="65156" y="2542"/>
                </a:cubicBezTo>
                <a:cubicBezTo>
                  <a:pt x="65077" y="2542"/>
                  <a:pt x="64997" y="2562"/>
                  <a:pt x="64928" y="2601"/>
                </a:cubicBezTo>
                <a:cubicBezTo>
                  <a:pt x="64896" y="2594"/>
                  <a:pt x="64865" y="2591"/>
                  <a:pt x="64834" y="2591"/>
                </a:cubicBezTo>
                <a:cubicBezTo>
                  <a:pt x="64663" y="2591"/>
                  <a:pt x="64506" y="2687"/>
                  <a:pt x="64337" y="2687"/>
                </a:cubicBezTo>
                <a:cubicBezTo>
                  <a:pt x="64291" y="2687"/>
                  <a:pt x="64243" y="2680"/>
                  <a:pt x="64194" y="2661"/>
                </a:cubicBezTo>
                <a:lnTo>
                  <a:pt x="64115" y="2661"/>
                </a:lnTo>
                <a:cubicBezTo>
                  <a:pt x="63872" y="2765"/>
                  <a:pt x="63615" y="2823"/>
                  <a:pt x="63356" y="2823"/>
                </a:cubicBezTo>
                <a:cubicBezTo>
                  <a:pt x="63318" y="2823"/>
                  <a:pt x="63280" y="2822"/>
                  <a:pt x="63242" y="2820"/>
                </a:cubicBezTo>
                <a:cubicBezTo>
                  <a:pt x="63086" y="2728"/>
                  <a:pt x="62904" y="2680"/>
                  <a:pt x="62724" y="2680"/>
                </a:cubicBezTo>
                <a:cubicBezTo>
                  <a:pt x="62631" y="2680"/>
                  <a:pt x="62537" y="2693"/>
                  <a:pt x="62449" y="2720"/>
                </a:cubicBezTo>
                <a:cubicBezTo>
                  <a:pt x="62270" y="2740"/>
                  <a:pt x="62072" y="2760"/>
                  <a:pt x="61894" y="2760"/>
                </a:cubicBezTo>
                <a:cubicBezTo>
                  <a:pt x="61872" y="2755"/>
                  <a:pt x="61851" y="2752"/>
                  <a:pt x="61830" y="2752"/>
                </a:cubicBezTo>
                <a:cubicBezTo>
                  <a:pt x="61773" y="2752"/>
                  <a:pt x="61719" y="2771"/>
                  <a:pt x="61676" y="2800"/>
                </a:cubicBezTo>
                <a:cubicBezTo>
                  <a:pt x="61656" y="2800"/>
                  <a:pt x="61636" y="2820"/>
                  <a:pt x="61636" y="2820"/>
                </a:cubicBezTo>
                <a:lnTo>
                  <a:pt x="61636" y="2839"/>
                </a:lnTo>
                <a:cubicBezTo>
                  <a:pt x="61537" y="2839"/>
                  <a:pt x="61418" y="2839"/>
                  <a:pt x="61398" y="2958"/>
                </a:cubicBezTo>
                <a:lnTo>
                  <a:pt x="61338" y="2958"/>
                </a:lnTo>
                <a:cubicBezTo>
                  <a:pt x="61338" y="2879"/>
                  <a:pt x="61299" y="2839"/>
                  <a:pt x="61219" y="2839"/>
                </a:cubicBezTo>
                <a:lnTo>
                  <a:pt x="61120" y="2839"/>
                </a:lnTo>
                <a:cubicBezTo>
                  <a:pt x="61065" y="2839"/>
                  <a:pt x="61010" y="2827"/>
                  <a:pt x="60959" y="2827"/>
                </a:cubicBezTo>
                <a:cubicBezTo>
                  <a:pt x="60900" y="2827"/>
                  <a:pt x="60846" y="2844"/>
                  <a:pt x="60803" y="2919"/>
                </a:cubicBezTo>
                <a:cubicBezTo>
                  <a:pt x="60803" y="2958"/>
                  <a:pt x="60843" y="2978"/>
                  <a:pt x="60882" y="2978"/>
                </a:cubicBezTo>
                <a:cubicBezTo>
                  <a:pt x="60922" y="2958"/>
                  <a:pt x="60981" y="2939"/>
                  <a:pt x="61041" y="2899"/>
                </a:cubicBezTo>
                <a:lnTo>
                  <a:pt x="61041" y="2899"/>
                </a:lnTo>
                <a:cubicBezTo>
                  <a:pt x="61041" y="2958"/>
                  <a:pt x="61061" y="3018"/>
                  <a:pt x="61021" y="3058"/>
                </a:cubicBezTo>
                <a:lnTo>
                  <a:pt x="60724" y="3058"/>
                </a:lnTo>
                <a:cubicBezTo>
                  <a:pt x="60684" y="3157"/>
                  <a:pt x="60545" y="3097"/>
                  <a:pt x="60505" y="3196"/>
                </a:cubicBezTo>
                <a:lnTo>
                  <a:pt x="60030" y="3295"/>
                </a:lnTo>
                <a:lnTo>
                  <a:pt x="59930" y="3295"/>
                </a:lnTo>
                <a:cubicBezTo>
                  <a:pt x="59811" y="3295"/>
                  <a:pt x="59831" y="3295"/>
                  <a:pt x="59871" y="3157"/>
                </a:cubicBezTo>
                <a:cubicBezTo>
                  <a:pt x="59871" y="3137"/>
                  <a:pt x="59871" y="3097"/>
                  <a:pt x="59871" y="3058"/>
                </a:cubicBezTo>
                <a:cubicBezTo>
                  <a:pt x="59862" y="3041"/>
                  <a:pt x="59851" y="3035"/>
                  <a:pt x="59837" y="3035"/>
                </a:cubicBezTo>
                <a:cubicBezTo>
                  <a:pt x="59818" y="3035"/>
                  <a:pt x="59795" y="3046"/>
                  <a:pt x="59772" y="3058"/>
                </a:cubicBezTo>
                <a:cubicBezTo>
                  <a:pt x="59743" y="3081"/>
                  <a:pt x="59719" y="3090"/>
                  <a:pt x="59698" y="3090"/>
                </a:cubicBezTo>
                <a:cubicBezTo>
                  <a:pt x="59648" y="3090"/>
                  <a:pt x="59615" y="3034"/>
                  <a:pt x="59573" y="2978"/>
                </a:cubicBezTo>
                <a:cubicBezTo>
                  <a:pt x="59573" y="2939"/>
                  <a:pt x="59573" y="2859"/>
                  <a:pt x="59534" y="2859"/>
                </a:cubicBezTo>
                <a:cubicBezTo>
                  <a:pt x="59474" y="2879"/>
                  <a:pt x="59454" y="2919"/>
                  <a:pt x="59435" y="2978"/>
                </a:cubicBezTo>
                <a:cubicBezTo>
                  <a:pt x="59355" y="2939"/>
                  <a:pt x="59296" y="2879"/>
                  <a:pt x="59216" y="2879"/>
                </a:cubicBezTo>
                <a:cubicBezTo>
                  <a:pt x="59197" y="2879"/>
                  <a:pt x="59177" y="2839"/>
                  <a:pt x="59177" y="2839"/>
                </a:cubicBezTo>
                <a:lnTo>
                  <a:pt x="58681" y="2839"/>
                </a:lnTo>
                <a:cubicBezTo>
                  <a:pt x="58663" y="2839"/>
                  <a:pt x="58632" y="2827"/>
                  <a:pt x="58608" y="2827"/>
                </a:cubicBezTo>
                <a:cubicBezTo>
                  <a:pt x="58579" y="2827"/>
                  <a:pt x="58560" y="2844"/>
                  <a:pt x="58582" y="2919"/>
                </a:cubicBezTo>
                <a:cubicBezTo>
                  <a:pt x="58582" y="2939"/>
                  <a:pt x="58582" y="2958"/>
                  <a:pt x="58582" y="2978"/>
                </a:cubicBezTo>
                <a:cubicBezTo>
                  <a:pt x="58562" y="2978"/>
                  <a:pt x="58542" y="2978"/>
                  <a:pt x="58522" y="2998"/>
                </a:cubicBezTo>
                <a:lnTo>
                  <a:pt x="58463" y="2998"/>
                </a:lnTo>
                <a:lnTo>
                  <a:pt x="58384" y="2919"/>
                </a:lnTo>
                <a:cubicBezTo>
                  <a:pt x="58463" y="2859"/>
                  <a:pt x="58443" y="2800"/>
                  <a:pt x="58403" y="2740"/>
                </a:cubicBezTo>
                <a:cubicBezTo>
                  <a:pt x="58364" y="2701"/>
                  <a:pt x="58324" y="2681"/>
                  <a:pt x="58284" y="2681"/>
                </a:cubicBezTo>
                <a:cubicBezTo>
                  <a:pt x="58235" y="2671"/>
                  <a:pt x="58185" y="2666"/>
                  <a:pt x="58136" y="2666"/>
                </a:cubicBezTo>
                <a:cubicBezTo>
                  <a:pt x="58086" y="2666"/>
                  <a:pt x="58036" y="2671"/>
                  <a:pt x="57987" y="2681"/>
                </a:cubicBezTo>
                <a:cubicBezTo>
                  <a:pt x="57888" y="2641"/>
                  <a:pt x="57769" y="2601"/>
                  <a:pt x="57630" y="2582"/>
                </a:cubicBezTo>
                <a:cubicBezTo>
                  <a:pt x="57531" y="2582"/>
                  <a:pt x="57412" y="2562"/>
                  <a:pt x="57313" y="2522"/>
                </a:cubicBezTo>
                <a:cubicBezTo>
                  <a:pt x="57302" y="2517"/>
                  <a:pt x="57291" y="2514"/>
                  <a:pt x="57280" y="2514"/>
                </a:cubicBezTo>
                <a:cubicBezTo>
                  <a:pt x="57208" y="2514"/>
                  <a:pt x="57134" y="2615"/>
                  <a:pt x="57134" y="2701"/>
                </a:cubicBezTo>
                <a:cubicBezTo>
                  <a:pt x="57134" y="2740"/>
                  <a:pt x="57154" y="2800"/>
                  <a:pt x="57174" y="2839"/>
                </a:cubicBezTo>
                <a:cubicBezTo>
                  <a:pt x="57075" y="2958"/>
                  <a:pt x="57194" y="3038"/>
                  <a:pt x="57213" y="3137"/>
                </a:cubicBezTo>
                <a:cubicBezTo>
                  <a:pt x="57154" y="3157"/>
                  <a:pt x="57094" y="3167"/>
                  <a:pt x="57033" y="3167"/>
                </a:cubicBezTo>
                <a:cubicBezTo>
                  <a:pt x="56971" y="3167"/>
                  <a:pt x="56906" y="3157"/>
                  <a:pt x="56837" y="3137"/>
                </a:cubicBezTo>
                <a:cubicBezTo>
                  <a:pt x="56820" y="3104"/>
                  <a:pt x="56778" y="3072"/>
                  <a:pt x="56730" y="3072"/>
                </a:cubicBezTo>
                <a:cubicBezTo>
                  <a:pt x="56720" y="3072"/>
                  <a:pt x="56709" y="3074"/>
                  <a:pt x="56698" y="3077"/>
                </a:cubicBezTo>
                <a:cubicBezTo>
                  <a:pt x="56619" y="3077"/>
                  <a:pt x="56539" y="3058"/>
                  <a:pt x="56480" y="3058"/>
                </a:cubicBezTo>
                <a:cubicBezTo>
                  <a:pt x="56440" y="2998"/>
                  <a:pt x="56301" y="2958"/>
                  <a:pt x="56400" y="2859"/>
                </a:cubicBezTo>
                <a:cubicBezTo>
                  <a:pt x="56410" y="2850"/>
                  <a:pt x="56418" y="2844"/>
                  <a:pt x="56425" y="2840"/>
                </a:cubicBezTo>
                <a:lnTo>
                  <a:pt x="56425" y="2840"/>
                </a:lnTo>
                <a:cubicBezTo>
                  <a:pt x="56412" y="2826"/>
                  <a:pt x="56397" y="2812"/>
                  <a:pt x="56381" y="2800"/>
                </a:cubicBezTo>
                <a:lnTo>
                  <a:pt x="56381" y="2701"/>
                </a:lnTo>
                <a:cubicBezTo>
                  <a:pt x="56420" y="2641"/>
                  <a:pt x="56480" y="2621"/>
                  <a:pt x="56539" y="2621"/>
                </a:cubicBezTo>
                <a:cubicBezTo>
                  <a:pt x="56599" y="2621"/>
                  <a:pt x="56658" y="2601"/>
                  <a:pt x="56718" y="2562"/>
                </a:cubicBezTo>
                <a:cubicBezTo>
                  <a:pt x="56718" y="2562"/>
                  <a:pt x="56718" y="2542"/>
                  <a:pt x="56718" y="2522"/>
                </a:cubicBezTo>
                <a:cubicBezTo>
                  <a:pt x="56599" y="2423"/>
                  <a:pt x="56420" y="2443"/>
                  <a:pt x="56281" y="2344"/>
                </a:cubicBezTo>
                <a:cubicBezTo>
                  <a:pt x="56262" y="2334"/>
                  <a:pt x="56242" y="2329"/>
                  <a:pt x="56224" y="2329"/>
                </a:cubicBezTo>
                <a:cubicBezTo>
                  <a:pt x="56207" y="2329"/>
                  <a:pt x="56192" y="2334"/>
                  <a:pt x="56182" y="2344"/>
                </a:cubicBezTo>
                <a:cubicBezTo>
                  <a:pt x="56083" y="2423"/>
                  <a:pt x="55924" y="2363"/>
                  <a:pt x="55845" y="2482"/>
                </a:cubicBezTo>
                <a:cubicBezTo>
                  <a:pt x="55794" y="2465"/>
                  <a:pt x="55757" y="2419"/>
                  <a:pt x="55710" y="2419"/>
                </a:cubicBezTo>
                <a:cubicBezTo>
                  <a:pt x="55703" y="2419"/>
                  <a:pt x="55695" y="2420"/>
                  <a:pt x="55686" y="2423"/>
                </a:cubicBezTo>
                <a:cubicBezTo>
                  <a:pt x="55647" y="2443"/>
                  <a:pt x="55627" y="2463"/>
                  <a:pt x="55607" y="2482"/>
                </a:cubicBezTo>
                <a:cubicBezTo>
                  <a:pt x="55587" y="2542"/>
                  <a:pt x="55627" y="2562"/>
                  <a:pt x="55667" y="2562"/>
                </a:cubicBezTo>
                <a:lnTo>
                  <a:pt x="55845" y="2562"/>
                </a:lnTo>
                <a:lnTo>
                  <a:pt x="55924" y="2621"/>
                </a:lnTo>
                <a:lnTo>
                  <a:pt x="55984" y="2641"/>
                </a:lnTo>
                <a:cubicBezTo>
                  <a:pt x="56024" y="2661"/>
                  <a:pt x="56024" y="2681"/>
                  <a:pt x="55984" y="2701"/>
                </a:cubicBezTo>
                <a:lnTo>
                  <a:pt x="55924" y="2720"/>
                </a:lnTo>
                <a:lnTo>
                  <a:pt x="55647" y="2720"/>
                </a:lnTo>
                <a:cubicBezTo>
                  <a:pt x="55645" y="2721"/>
                  <a:pt x="55643" y="2721"/>
                  <a:pt x="55640" y="2721"/>
                </a:cubicBezTo>
                <a:cubicBezTo>
                  <a:pt x="55550" y="2721"/>
                  <a:pt x="55477" y="2338"/>
                  <a:pt x="55420" y="2338"/>
                </a:cubicBezTo>
                <a:cubicBezTo>
                  <a:pt x="55416" y="2338"/>
                  <a:pt x="55412" y="2340"/>
                  <a:pt x="55409" y="2344"/>
                </a:cubicBezTo>
                <a:lnTo>
                  <a:pt x="55329" y="2443"/>
                </a:lnTo>
                <a:cubicBezTo>
                  <a:pt x="55270" y="2443"/>
                  <a:pt x="55210" y="2463"/>
                  <a:pt x="55171" y="2502"/>
                </a:cubicBezTo>
                <a:lnTo>
                  <a:pt x="55032" y="2443"/>
                </a:lnTo>
                <a:cubicBezTo>
                  <a:pt x="55020" y="2420"/>
                  <a:pt x="55002" y="2410"/>
                  <a:pt x="54977" y="2410"/>
                </a:cubicBezTo>
                <a:cubicBezTo>
                  <a:pt x="54959" y="2410"/>
                  <a:pt x="54938" y="2415"/>
                  <a:pt x="54913" y="2423"/>
                </a:cubicBezTo>
                <a:cubicBezTo>
                  <a:pt x="54873" y="2443"/>
                  <a:pt x="54834" y="2443"/>
                  <a:pt x="54794" y="2463"/>
                </a:cubicBezTo>
                <a:cubicBezTo>
                  <a:pt x="54774" y="2443"/>
                  <a:pt x="54750" y="2434"/>
                  <a:pt x="54726" y="2434"/>
                </a:cubicBezTo>
                <a:cubicBezTo>
                  <a:pt x="54677" y="2434"/>
                  <a:pt x="54629" y="2469"/>
                  <a:pt x="54616" y="2522"/>
                </a:cubicBezTo>
                <a:cubicBezTo>
                  <a:pt x="54556" y="2542"/>
                  <a:pt x="54497" y="2601"/>
                  <a:pt x="54477" y="2661"/>
                </a:cubicBezTo>
                <a:lnTo>
                  <a:pt x="54259" y="2681"/>
                </a:lnTo>
                <a:lnTo>
                  <a:pt x="53644" y="2661"/>
                </a:lnTo>
                <a:lnTo>
                  <a:pt x="53128" y="2661"/>
                </a:lnTo>
                <a:cubicBezTo>
                  <a:pt x="53080" y="2588"/>
                  <a:pt x="53024" y="2545"/>
                  <a:pt x="52956" y="2545"/>
                </a:cubicBezTo>
                <a:cubicBezTo>
                  <a:pt x="52913" y="2545"/>
                  <a:pt x="52865" y="2563"/>
                  <a:pt x="52811" y="2601"/>
                </a:cubicBezTo>
                <a:cubicBezTo>
                  <a:pt x="52778" y="2629"/>
                  <a:pt x="52757" y="2639"/>
                  <a:pt x="52745" y="2639"/>
                </a:cubicBezTo>
                <a:cubicBezTo>
                  <a:pt x="52711" y="2639"/>
                  <a:pt x="52732" y="2565"/>
                  <a:pt x="52732" y="2522"/>
                </a:cubicBezTo>
                <a:cubicBezTo>
                  <a:pt x="52707" y="2448"/>
                  <a:pt x="52659" y="2428"/>
                  <a:pt x="52608" y="2428"/>
                </a:cubicBezTo>
                <a:cubicBezTo>
                  <a:pt x="52576" y="2428"/>
                  <a:pt x="52543" y="2435"/>
                  <a:pt x="52513" y="2443"/>
                </a:cubicBezTo>
                <a:cubicBezTo>
                  <a:pt x="52485" y="2461"/>
                  <a:pt x="52462" y="2469"/>
                  <a:pt x="52441" y="2469"/>
                </a:cubicBezTo>
                <a:cubicBezTo>
                  <a:pt x="52373" y="2469"/>
                  <a:pt x="52336" y="2389"/>
                  <a:pt x="52275" y="2344"/>
                </a:cubicBezTo>
                <a:cubicBezTo>
                  <a:pt x="52223" y="2344"/>
                  <a:pt x="52170" y="2351"/>
                  <a:pt x="52117" y="2351"/>
                </a:cubicBezTo>
                <a:cubicBezTo>
                  <a:pt x="52051" y="2351"/>
                  <a:pt x="51985" y="2339"/>
                  <a:pt x="51918" y="2284"/>
                </a:cubicBezTo>
                <a:cubicBezTo>
                  <a:pt x="51901" y="2259"/>
                  <a:pt x="51881" y="2251"/>
                  <a:pt x="51858" y="2251"/>
                </a:cubicBezTo>
                <a:cubicBezTo>
                  <a:pt x="51828" y="2251"/>
                  <a:pt x="51794" y="2264"/>
                  <a:pt x="51760" y="2264"/>
                </a:cubicBezTo>
                <a:cubicBezTo>
                  <a:pt x="51720" y="2274"/>
                  <a:pt x="51681" y="2279"/>
                  <a:pt x="51641" y="2279"/>
                </a:cubicBezTo>
                <a:cubicBezTo>
                  <a:pt x="51601" y="2279"/>
                  <a:pt x="51562" y="2274"/>
                  <a:pt x="51522" y="2264"/>
                </a:cubicBezTo>
                <a:cubicBezTo>
                  <a:pt x="51507" y="2235"/>
                  <a:pt x="51482" y="2217"/>
                  <a:pt x="51454" y="2217"/>
                </a:cubicBezTo>
                <a:cubicBezTo>
                  <a:pt x="51444" y="2217"/>
                  <a:pt x="51433" y="2219"/>
                  <a:pt x="51423" y="2225"/>
                </a:cubicBezTo>
                <a:cubicBezTo>
                  <a:pt x="51363" y="2244"/>
                  <a:pt x="51343" y="2264"/>
                  <a:pt x="51304" y="2264"/>
                </a:cubicBezTo>
                <a:cubicBezTo>
                  <a:pt x="51189" y="2221"/>
                  <a:pt x="51075" y="2189"/>
                  <a:pt x="50961" y="2189"/>
                </a:cubicBezTo>
                <a:cubicBezTo>
                  <a:pt x="50916" y="2189"/>
                  <a:pt x="50872" y="2194"/>
                  <a:pt x="50828" y="2205"/>
                </a:cubicBezTo>
                <a:cubicBezTo>
                  <a:pt x="50707" y="2144"/>
                  <a:pt x="50574" y="2118"/>
                  <a:pt x="50438" y="2118"/>
                </a:cubicBezTo>
                <a:cubicBezTo>
                  <a:pt x="50396" y="2118"/>
                  <a:pt x="50354" y="2121"/>
                  <a:pt x="50312" y="2125"/>
                </a:cubicBezTo>
                <a:lnTo>
                  <a:pt x="50193" y="2125"/>
                </a:lnTo>
                <a:cubicBezTo>
                  <a:pt x="50015" y="2145"/>
                  <a:pt x="49995" y="2145"/>
                  <a:pt x="50074" y="2344"/>
                </a:cubicBezTo>
                <a:cubicBezTo>
                  <a:pt x="50134" y="2443"/>
                  <a:pt x="50015" y="2443"/>
                  <a:pt x="49995" y="2502"/>
                </a:cubicBezTo>
                <a:lnTo>
                  <a:pt x="49896" y="2562"/>
                </a:lnTo>
                <a:cubicBezTo>
                  <a:pt x="49816" y="2522"/>
                  <a:pt x="49717" y="2502"/>
                  <a:pt x="49618" y="2502"/>
                </a:cubicBezTo>
                <a:cubicBezTo>
                  <a:pt x="49578" y="2463"/>
                  <a:pt x="49539" y="2443"/>
                  <a:pt x="49499" y="2443"/>
                </a:cubicBezTo>
                <a:cubicBezTo>
                  <a:pt x="49459" y="2443"/>
                  <a:pt x="49420" y="2463"/>
                  <a:pt x="49380" y="2502"/>
                </a:cubicBezTo>
                <a:lnTo>
                  <a:pt x="49221" y="2502"/>
                </a:lnTo>
                <a:cubicBezTo>
                  <a:pt x="49182" y="2423"/>
                  <a:pt x="49083" y="2383"/>
                  <a:pt x="49003" y="2383"/>
                </a:cubicBezTo>
                <a:cubicBezTo>
                  <a:pt x="48944" y="2383"/>
                  <a:pt x="48904" y="2383"/>
                  <a:pt x="48845" y="2363"/>
                </a:cubicBezTo>
                <a:lnTo>
                  <a:pt x="48706" y="2344"/>
                </a:lnTo>
                <a:cubicBezTo>
                  <a:pt x="48666" y="2344"/>
                  <a:pt x="48607" y="2344"/>
                  <a:pt x="48587" y="2304"/>
                </a:cubicBezTo>
                <a:cubicBezTo>
                  <a:pt x="48547" y="2244"/>
                  <a:pt x="48587" y="2205"/>
                  <a:pt x="48587" y="2145"/>
                </a:cubicBezTo>
                <a:cubicBezTo>
                  <a:pt x="48587" y="2106"/>
                  <a:pt x="48587" y="2086"/>
                  <a:pt x="48547" y="2066"/>
                </a:cubicBezTo>
                <a:cubicBezTo>
                  <a:pt x="48488" y="2066"/>
                  <a:pt x="48468" y="2086"/>
                  <a:pt x="48448" y="2125"/>
                </a:cubicBezTo>
                <a:lnTo>
                  <a:pt x="48309" y="2125"/>
                </a:lnTo>
                <a:cubicBezTo>
                  <a:pt x="48270" y="2073"/>
                  <a:pt x="48212" y="2046"/>
                  <a:pt x="48155" y="2046"/>
                </a:cubicBezTo>
                <a:cubicBezTo>
                  <a:pt x="48126" y="2046"/>
                  <a:pt x="48098" y="2053"/>
                  <a:pt x="48071" y="2066"/>
                </a:cubicBezTo>
                <a:cubicBezTo>
                  <a:pt x="48056" y="2081"/>
                  <a:pt x="48035" y="2088"/>
                  <a:pt x="48013" y="2088"/>
                </a:cubicBezTo>
                <a:cubicBezTo>
                  <a:pt x="47977" y="2088"/>
                  <a:pt x="47937" y="2071"/>
                  <a:pt x="47913" y="2046"/>
                </a:cubicBezTo>
                <a:cubicBezTo>
                  <a:pt x="47675" y="2006"/>
                  <a:pt x="47437" y="2006"/>
                  <a:pt x="47199" y="1967"/>
                </a:cubicBezTo>
                <a:cubicBezTo>
                  <a:pt x="47129" y="1957"/>
                  <a:pt x="47055" y="1952"/>
                  <a:pt x="46980" y="1952"/>
                </a:cubicBezTo>
                <a:cubicBezTo>
                  <a:pt x="46906" y="1952"/>
                  <a:pt x="46832" y="1957"/>
                  <a:pt x="46762" y="1967"/>
                </a:cubicBezTo>
                <a:cubicBezTo>
                  <a:pt x="46643" y="1967"/>
                  <a:pt x="46624" y="2086"/>
                  <a:pt x="46544" y="2125"/>
                </a:cubicBezTo>
                <a:cubicBezTo>
                  <a:pt x="46505" y="2086"/>
                  <a:pt x="46465" y="2073"/>
                  <a:pt x="46424" y="2073"/>
                </a:cubicBezTo>
                <a:cubicBezTo>
                  <a:pt x="46344" y="2073"/>
                  <a:pt x="46260" y="2125"/>
                  <a:pt x="46167" y="2125"/>
                </a:cubicBezTo>
                <a:cubicBezTo>
                  <a:pt x="46112" y="2059"/>
                  <a:pt x="46044" y="2048"/>
                  <a:pt x="45971" y="2048"/>
                </a:cubicBezTo>
                <a:cubicBezTo>
                  <a:pt x="45936" y="2048"/>
                  <a:pt x="45900" y="2051"/>
                  <a:pt x="45863" y="2051"/>
                </a:cubicBezTo>
                <a:cubicBezTo>
                  <a:pt x="45839" y="2051"/>
                  <a:pt x="45815" y="2050"/>
                  <a:pt x="45791" y="2046"/>
                </a:cubicBezTo>
                <a:cubicBezTo>
                  <a:pt x="45672" y="2046"/>
                  <a:pt x="45572" y="2026"/>
                  <a:pt x="45493" y="1947"/>
                </a:cubicBezTo>
                <a:cubicBezTo>
                  <a:pt x="45453" y="1907"/>
                  <a:pt x="45434" y="1868"/>
                  <a:pt x="45414" y="1808"/>
                </a:cubicBezTo>
                <a:cubicBezTo>
                  <a:pt x="45394" y="1749"/>
                  <a:pt x="45414" y="1689"/>
                  <a:pt x="45453" y="1649"/>
                </a:cubicBezTo>
                <a:cubicBezTo>
                  <a:pt x="45491" y="1635"/>
                  <a:pt x="45528" y="1630"/>
                  <a:pt x="45566" y="1630"/>
                </a:cubicBezTo>
                <a:cubicBezTo>
                  <a:pt x="45672" y="1630"/>
                  <a:pt x="45779" y="1672"/>
                  <a:pt x="45885" y="1672"/>
                </a:cubicBezTo>
                <a:cubicBezTo>
                  <a:pt x="45900" y="1672"/>
                  <a:pt x="45915" y="1671"/>
                  <a:pt x="45929" y="1669"/>
                </a:cubicBezTo>
                <a:cubicBezTo>
                  <a:pt x="45954" y="1694"/>
                  <a:pt x="45978" y="1711"/>
                  <a:pt x="46003" y="1711"/>
                </a:cubicBezTo>
                <a:cubicBezTo>
                  <a:pt x="46018" y="1711"/>
                  <a:pt x="46033" y="1704"/>
                  <a:pt x="46048" y="1689"/>
                </a:cubicBezTo>
                <a:cubicBezTo>
                  <a:pt x="46088" y="1649"/>
                  <a:pt x="46048" y="1610"/>
                  <a:pt x="46009" y="1590"/>
                </a:cubicBezTo>
                <a:lnTo>
                  <a:pt x="45929" y="1590"/>
                </a:lnTo>
                <a:cubicBezTo>
                  <a:pt x="45841" y="1516"/>
                  <a:pt x="45731" y="1476"/>
                  <a:pt x="45615" y="1476"/>
                </a:cubicBezTo>
                <a:cubicBezTo>
                  <a:pt x="45575" y="1476"/>
                  <a:pt x="45534" y="1481"/>
                  <a:pt x="45493" y="1491"/>
                </a:cubicBezTo>
                <a:cubicBezTo>
                  <a:pt x="45414" y="1412"/>
                  <a:pt x="45315" y="1412"/>
                  <a:pt x="45235" y="1392"/>
                </a:cubicBezTo>
                <a:cubicBezTo>
                  <a:pt x="45217" y="1384"/>
                  <a:pt x="45200" y="1381"/>
                  <a:pt x="45185" y="1381"/>
                </a:cubicBezTo>
                <a:cubicBezTo>
                  <a:pt x="45117" y="1381"/>
                  <a:pt x="45080" y="1446"/>
                  <a:pt x="45097" y="1511"/>
                </a:cubicBezTo>
                <a:cubicBezTo>
                  <a:pt x="45097" y="1511"/>
                  <a:pt x="45116" y="1531"/>
                  <a:pt x="45116" y="1531"/>
                </a:cubicBezTo>
                <a:cubicBezTo>
                  <a:pt x="45176" y="1570"/>
                  <a:pt x="45196" y="1610"/>
                  <a:pt x="45156" y="1649"/>
                </a:cubicBezTo>
                <a:cubicBezTo>
                  <a:pt x="45136" y="1709"/>
                  <a:pt x="44978" y="1729"/>
                  <a:pt x="44918" y="1749"/>
                </a:cubicBezTo>
                <a:cubicBezTo>
                  <a:pt x="44839" y="1788"/>
                  <a:pt x="44779" y="1887"/>
                  <a:pt x="44799" y="1967"/>
                </a:cubicBezTo>
                <a:lnTo>
                  <a:pt x="44700" y="1947"/>
                </a:lnTo>
                <a:cubicBezTo>
                  <a:pt x="44681" y="1928"/>
                  <a:pt x="44664" y="1921"/>
                  <a:pt x="44649" y="1921"/>
                </a:cubicBezTo>
                <a:cubicBezTo>
                  <a:pt x="44615" y="1921"/>
                  <a:pt x="44588" y="1953"/>
                  <a:pt x="44561" y="1967"/>
                </a:cubicBezTo>
                <a:cubicBezTo>
                  <a:pt x="44482" y="1907"/>
                  <a:pt x="44383" y="1887"/>
                  <a:pt x="44283" y="1887"/>
                </a:cubicBezTo>
                <a:cubicBezTo>
                  <a:pt x="44164" y="1887"/>
                  <a:pt x="44065" y="1887"/>
                  <a:pt x="43966" y="1868"/>
                </a:cubicBezTo>
                <a:lnTo>
                  <a:pt x="43887" y="1788"/>
                </a:lnTo>
                <a:cubicBezTo>
                  <a:pt x="43887" y="1709"/>
                  <a:pt x="43807" y="1649"/>
                  <a:pt x="43728" y="1649"/>
                </a:cubicBezTo>
                <a:cubicBezTo>
                  <a:pt x="43688" y="1630"/>
                  <a:pt x="43669" y="1610"/>
                  <a:pt x="43649" y="1570"/>
                </a:cubicBezTo>
                <a:lnTo>
                  <a:pt x="43490" y="1570"/>
                </a:lnTo>
                <a:cubicBezTo>
                  <a:pt x="43411" y="1511"/>
                  <a:pt x="43431" y="1431"/>
                  <a:pt x="43411" y="1352"/>
                </a:cubicBezTo>
                <a:lnTo>
                  <a:pt x="43351" y="1332"/>
                </a:lnTo>
                <a:cubicBezTo>
                  <a:pt x="43322" y="1293"/>
                  <a:pt x="43277" y="1273"/>
                  <a:pt x="43232" y="1273"/>
                </a:cubicBezTo>
                <a:cubicBezTo>
                  <a:pt x="43188" y="1273"/>
                  <a:pt x="43143" y="1293"/>
                  <a:pt x="43113" y="1332"/>
                </a:cubicBezTo>
                <a:cubicBezTo>
                  <a:pt x="43054" y="1352"/>
                  <a:pt x="43014" y="1392"/>
                  <a:pt x="42975" y="1412"/>
                </a:cubicBezTo>
                <a:cubicBezTo>
                  <a:pt x="42945" y="1367"/>
                  <a:pt x="42904" y="1345"/>
                  <a:pt x="42860" y="1345"/>
                </a:cubicBezTo>
                <a:cubicBezTo>
                  <a:pt x="42846" y="1345"/>
                  <a:pt x="42831" y="1347"/>
                  <a:pt x="42816" y="1352"/>
                </a:cubicBezTo>
                <a:lnTo>
                  <a:pt x="42439" y="1352"/>
                </a:lnTo>
                <a:cubicBezTo>
                  <a:pt x="42415" y="1334"/>
                  <a:pt x="42395" y="1327"/>
                  <a:pt x="42377" y="1327"/>
                </a:cubicBezTo>
                <a:cubicBezTo>
                  <a:pt x="42336" y="1327"/>
                  <a:pt x="42308" y="1364"/>
                  <a:pt x="42280" y="1392"/>
                </a:cubicBezTo>
                <a:cubicBezTo>
                  <a:pt x="42251" y="1402"/>
                  <a:pt x="42226" y="1407"/>
                  <a:pt x="42204" y="1407"/>
                </a:cubicBezTo>
                <a:cubicBezTo>
                  <a:pt x="42181" y="1407"/>
                  <a:pt x="42161" y="1402"/>
                  <a:pt x="42142" y="1392"/>
                </a:cubicBezTo>
                <a:cubicBezTo>
                  <a:pt x="42003" y="1372"/>
                  <a:pt x="42003" y="1193"/>
                  <a:pt x="41904" y="1193"/>
                </a:cubicBezTo>
                <a:cubicBezTo>
                  <a:pt x="41899" y="1192"/>
                  <a:pt x="41894" y="1192"/>
                  <a:pt x="41890" y="1192"/>
                </a:cubicBezTo>
                <a:cubicBezTo>
                  <a:pt x="41816" y="1192"/>
                  <a:pt x="41775" y="1311"/>
                  <a:pt x="41688" y="1311"/>
                </a:cubicBezTo>
                <a:cubicBezTo>
                  <a:pt x="41670" y="1311"/>
                  <a:pt x="41649" y="1306"/>
                  <a:pt x="41626" y="1293"/>
                </a:cubicBezTo>
                <a:cubicBezTo>
                  <a:pt x="41586" y="1293"/>
                  <a:pt x="41547" y="1312"/>
                  <a:pt x="41507" y="1332"/>
                </a:cubicBezTo>
                <a:cubicBezTo>
                  <a:pt x="41487" y="1352"/>
                  <a:pt x="41467" y="1372"/>
                  <a:pt x="41467" y="1392"/>
                </a:cubicBezTo>
                <a:cubicBezTo>
                  <a:pt x="41467" y="1431"/>
                  <a:pt x="41487" y="1451"/>
                  <a:pt x="41527" y="1451"/>
                </a:cubicBezTo>
                <a:cubicBezTo>
                  <a:pt x="41765" y="1471"/>
                  <a:pt x="41983" y="1511"/>
                  <a:pt x="42221" y="1531"/>
                </a:cubicBezTo>
                <a:cubicBezTo>
                  <a:pt x="42241" y="1531"/>
                  <a:pt x="42261" y="1570"/>
                  <a:pt x="42280" y="1590"/>
                </a:cubicBezTo>
                <a:lnTo>
                  <a:pt x="42201" y="1590"/>
                </a:lnTo>
                <a:cubicBezTo>
                  <a:pt x="42102" y="1590"/>
                  <a:pt x="42062" y="1630"/>
                  <a:pt x="42023" y="1709"/>
                </a:cubicBezTo>
                <a:cubicBezTo>
                  <a:pt x="42023" y="1719"/>
                  <a:pt x="42018" y="1724"/>
                  <a:pt x="42010" y="1724"/>
                </a:cubicBezTo>
                <a:cubicBezTo>
                  <a:pt x="42003" y="1724"/>
                  <a:pt x="41993" y="1719"/>
                  <a:pt x="41983" y="1709"/>
                </a:cubicBezTo>
                <a:lnTo>
                  <a:pt x="41923" y="1630"/>
                </a:lnTo>
                <a:cubicBezTo>
                  <a:pt x="41904" y="1610"/>
                  <a:pt x="41879" y="1600"/>
                  <a:pt x="41857" y="1600"/>
                </a:cubicBezTo>
                <a:cubicBezTo>
                  <a:pt x="41834" y="1600"/>
                  <a:pt x="41814" y="1610"/>
                  <a:pt x="41804" y="1630"/>
                </a:cubicBezTo>
                <a:cubicBezTo>
                  <a:pt x="41765" y="1640"/>
                  <a:pt x="41730" y="1645"/>
                  <a:pt x="41695" y="1645"/>
                </a:cubicBezTo>
                <a:cubicBezTo>
                  <a:pt x="41661" y="1645"/>
                  <a:pt x="41626" y="1640"/>
                  <a:pt x="41586" y="1630"/>
                </a:cubicBezTo>
                <a:cubicBezTo>
                  <a:pt x="41566" y="1627"/>
                  <a:pt x="41546" y="1626"/>
                  <a:pt x="41525" y="1626"/>
                </a:cubicBezTo>
                <a:cubicBezTo>
                  <a:pt x="41383" y="1626"/>
                  <a:pt x="41234" y="1684"/>
                  <a:pt x="41130" y="1788"/>
                </a:cubicBezTo>
                <a:lnTo>
                  <a:pt x="41071" y="1808"/>
                </a:lnTo>
                <a:lnTo>
                  <a:pt x="40972" y="1709"/>
                </a:lnTo>
                <a:cubicBezTo>
                  <a:pt x="40959" y="1670"/>
                  <a:pt x="40921" y="1640"/>
                  <a:pt x="40885" y="1640"/>
                </a:cubicBezTo>
                <a:cubicBezTo>
                  <a:pt x="40865" y="1640"/>
                  <a:pt x="40847" y="1649"/>
                  <a:pt x="40833" y="1669"/>
                </a:cubicBezTo>
                <a:cubicBezTo>
                  <a:pt x="40794" y="1746"/>
                  <a:pt x="40706" y="1790"/>
                  <a:pt x="40622" y="1790"/>
                </a:cubicBezTo>
                <a:cubicBezTo>
                  <a:pt x="40576" y="1790"/>
                  <a:pt x="40531" y="1777"/>
                  <a:pt x="40496" y="1749"/>
                </a:cubicBezTo>
                <a:cubicBezTo>
                  <a:pt x="40468" y="1735"/>
                  <a:pt x="40439" y="1728"/>
                  <a:pt x="40413" y="1728"/>
                </a:cubicBezTo>
                <a:cubicBezTo>
                  <a:pt x="40365" y="1728"/>
                  <a:pt x="40323" y="1750"/>
                  <a:pt x="40297" y="1788"/>
                </a:cubicBezTo>
                <a:cubicBezTo>
                  <a:pt x="40249" y="1804"/>
                  <a:pt x="40201" y="1833"/>
                  <a:pt x="40153" y="1833"/>
                </a:cubicBezTo>
                <a:cubicBezTo>
                  <a:pt x="40142" y="1833"/>
                  <a:pt x="40130" y="1832"/>
                  <a:pt x="40119" y="1828"/>
                </a:cubicBezTo>
                <a:cubicBezTo>
                  <a:pt x="40031" y="1790"/>
                  <a:pt x="39951" y="1729"/>
                  <a:pt x="39864" y="1729"/>
                </a:cubicBezTo>
                <a:cubicBezTo>
                  <a:pt x="39814" y="1729"/>
                  <a:pt x="39761" y="1750"/>
                  <a:pt x="39702" y="1808"/>
                </a:cubicBezTo>
                <a:lnTo>
                  <a:pt x="39603" y="1808"/>
                </a:lnTo>
                <a:cubicBezTo>
                  <a:pt x="39464" y="1709"/>
                  <a:pt x="39306" y="1768"/>
                  <a:pt x="39167" y="1729"/>
                </a:cubicBezTo>
                <a:cubicBezTo>
                  <a:pt x="39088" y="1689"/>
                  <a:pt x="39048" y="1630"/>
                  <a:pt x="38949" y="1630"/>
                </a:cubicBezTo>
                <a:cubicBezTo>
                  <a:pt x="38850" y="1570"/>
                  <a:pt x="38770" y="1471"/>
                  <a:pt x="38711" y="1352"/>
                </a:cubicBezTo>
                <a:cubicBezTo>
                  <a:pt x="38711" y="1332"/>
                  <a:pt x="38691" y="1332"/>
                  <a:pt x="38651" y="1332"/>
                </a:cubicBezTo>
                <a:cubicBezTo>
                  <a:pt x="38631" y="1213"/>
                  <a:pt x="38532" y="1114"/>
                  <a:pt x="38413" y="1114"/>
                </a:cubicBezTo>
                <a:lnTo>
                  <a:pt x="38394" y="1094"/>
                </a:lnTo>
                <a:lnTo>
                  <a:pt x="38374" y="1094"/>
                </a:lnTo>
                <a:cubicBezTo>
                  <a:pt x="38349" y="1032"/>
                  <a:pt x="38293" y="1001"/>
                  <a:pt x="38240" y="1001"/>
                </a:cubicBezTo>
                <a:cubicBezTo>
                  <a:pt x="38209" y="1001"/>
                  <a:pt x="38178" y="1012"/>
                  <a:pt x="38156" y="1035"/>
                </a:cubicBezTo>
                <a:cubicBezTo>
                  <a:pt x="38116" y="1064"/>
                  <a:pt x="38066" y="1079"/>
                  <a:pt x="38017" y="1079"/>
                </a:cubicBezTo>
                <a:cubicBezTo>
                  <a:pt x="37967" y="1079"/>
                  <a:pt x="37918" y="1064"/>
                  <a:pt x="37878" y="1035"/>
                </a:cubicBezTo>
                <a:cubicBezTo>
                  <a:pt x="37854" y="1021"/>
                  <a:pt x="37835" y="1014"/>
                  <a:pt x="37820" y="1014"/>
                </a:cubicBezTo>
                <a:cubicBezTo>
                  <a:pt x="37770" y="1014"/>
                  <a:pt x="37759" y="1078"/>
                  <a:pt x="37759" y="1154"/>
                </a:cubicBezTo>
                <a:cubicBezTo>
                  <a:pt x="37759" y="1174"/>
                  <a:pt x="37739" y="1213"/>
                  <a:pt x="37719" y="1233"/>
                </a:cubicBezTo>
                <a:cubicBezTo>
                  <a:pt x="37611" y="1185"/>
                  <a:pt x="37489" y="1159"/>
                  <a:pt x="37369" y="1159"/>
                </a:cubicBezTo>
                <a:cubicBezTo>
                  <a:pt x="37291" y="1159"/>
                  <a:pt x="37215" y="1170"/>
                  <a:pt x="37144" y="1193"/>
                </a:cubicBezTo>
                <a:cubicBezTo>
                  <a:pt x="37104" y="1193"/>
                  <a:pt x="37085" y="1233"/>
                  <a:pt x="37065" y="1253"/>
                </a:cubicBezTo>
                <a:lnTo>
                  <a:pt x="36966" y="1332"/>
                </a:lnTo>
                <a:cubicBezTo>
                  <a:pt x="36926" y="1332"/>
                  <a:pt x="36886" y="1352"/>
                  <a:pt x="36886" y="1392"/>
                </a:cubicBezTo>
                <a:cubicBezTo>
                  <a:pt x="36906" y="1511"/>
                  <a:pt x="36946" y="1610"/>
                  <a:pt x="36966" y="1709"/>
                </a:cubicBezTo>
                <a:cubicBezTo>
                  <a:pt x="36839" y="1709"/>
                  <a:pt x="36730" y="1791"/>
                  <a:pt x="36621" y="1791"/>
                </a:cubicBezTo>
                <a:cubicBezTo>
                  <a:pt x="36610" y="1791"/>
                  <a:pt x="36600" y="1790"/>
                  <a:pt x="36589" y="1788"/>
                </a:cubicBezTo>
                <a:cubicBezTo>
                  <a:pt x="36589" y="1729"/>
                  <a:pt x="36589" y="1669"/>
                  <a:pt x="36609" y="1610"/>
                </a:cubicBezTo>
                <a:cubicBezTo>
                  <a:pt x="36624" y="1516"/>
                  <a:pt x="36603" y="1484"/>
                  <a:pt x="36545" y="1484"/>
                </a:cubicBezTo>
                <a:cubicBezTo>
                  <a:pt x="36530" y="1484"/>
                  <a:pt x="36511" y="1487"/>
                  <a:pt x="36490" y="1491"/>
                </a:cubicBezTo>
                <a:cubicBezTo>
                  <a:pt x="36371" y="1332"/>
                  <a:pt x="36192" y="1213"/>
                  <a:pt x="36133" y="995"/>
                </a:cubicBezTo>
                <a:cubicBezTo>
                  <a:pt x="36113" y="936"/>
                  <a:pt x="36053" y="936"/>
                  <a:pt x="35974" y="936"/>
                </a:cubicBezTo>
                <a:cubicBezTo>
                  <a:pt x="35934" y="836"/>
                  <a:pt x="35835" y="777"/>
                  <a:pt x="35736" y="777"/>
                </a:cubicBezTo>
                <a:cubicBezTo>
                  <a:pt x="35713" y="780"/>
                  <a:pt x="35690" y="782"/>
                  <a:pt x="35667" y="782"/>
                </a:cubicBezTo>
                <a:cubicBezTo>
                  <a:pt x="35564" y="782"/>
                  <a:pt x="35464" y="749"/>
                  <a:pt x="35385" y="682"/>
                </a:cubicBezTo>
                <a:lnTo>
                  <a:pt x="35385" y="682"/>
                </a:lnTo>
                <a:cubicBezTo>
                  <a:pt x="35382" y="683"/>
                  <a:pt x="35379" y="684"/>
                  <a:pt x="35376" y="684"/>
                </a:cubicBezTo>
                <a:cubicBezTo>
                  <a:pt x="35371" y="684"/>
                  <a:pt x="35365" y="682"/>
                  <a:pt x="35359" y="678"/>
                </a:cubicBezTo>
                <a:cubicBezTo>
                  <a:pt x="35311" y="645"/>
                  <a:pt x="35249" y="613"/>
                  <a:pt x="35196" y="613"/>
                </a:cubicBezTo>
                <a:cubicBezTo>
                  <a:pt x="35183" y="613"/>
                  <a:pt x="35172" y="615"/>
                  <a:pt x="35161" y="618"/>
                </a:cubicBezTo>
                <a:cubicBezTo>
                  <a:pt x="35160" y="619"/>
                  <a:pt x="35159" y="619"/>
                  <a:pt x="35157" y="619"/>
                </a:cubicBezTo>
                <a:cubicBezTo>
                  <a:pt x="35152" y="619"/>
                  <a:pt x="35147" y="616"/>
                  <a:pt x="35142" y="609"/>
                </a:cubicBezTo>
                <a:lnTo>
                  <a:pt x="35142" y="609"/>
                </a:lnTo>
                <a:cubicBezTo>
                  <a:pt x="35114" y="615"/>
                  <a:pt x="35082" y="621"/>
                  <a:pt x="35046" y="621"/>
                </a:cubicBezTo>
                <a:cubicBezTo>
                  <a:pt x="35032" y="621"/>
                  <a:pt x="35018" y="620"/>
                  <a:pt x="35002" y="618"/>
                </a:cubicBezTo>
                <a:cubicBezTo>
                  <a:pt x="34983" y="618"/>
                  <a:pt x="34923" y="579"/>
                  <a:pt x="34923" y="559"/>
                </a:cubicBezTo>
                <a:cubicBezTo>
                  <a:pt x="34923" y="519"/>
                  <a:pt x="34943" y="479"/>
                  <a:pt x="34983" y="479"/>
                </a:cubicBezTo>
                <a:cubicBezTo>
                  <a:pt x="35022" y="466"/>
                  <a:pt x="35044" y="444"/>
                  <a:pt x="35078" y="425"/>
                </a:cubicBezTo>
                <a:lnTo>
                  <a:pt x="35078" y="425"/>
                </a:lnTo>
                <a:cubicBezTo>
                  <a:pt x="35048" y="308"/>
                  <a:pt x="35017" y="181"/>
                  <a:pt x="34986" y="181"/>
                </a:cubicBezTo>
                <a:cubicBezTo>
                  <a:pt x="34985" y="181"/>
                  <a:pt x="34984" y="182"/>
                  <a:pt x="34983" y="182"/>
                </a:cubicBezTo>
                <a:cubicBezTo>
                  <a:pt x="34903" y="202"/>
                  <a:pt x="34903" y="261"/>
                  <a:pt x="34903" y="321"/>
                </a:cubicBezTo>
                <a:lnTo>
                  <a:pt x="34824" y="400"/>
                </a:lnTo>
                <a:cubicBezTo>
                  <a:pt x="34804" y="380"/>
                  <a:pt x="34784" y="360"/>
                  <a:pt x="34764" y="321"/>
                </a:cubicBezTo>
                <a:cubicBezTo>
                  <a:pt x="34740" y="237"/>
                  <a:pt x="34724" y="204"/>
                  <a:pt x="34692" y="204"/>
                </a:cubicBezTo>
                <a:cubicBezTo>
                  <a:pt x="34672" y="204"/>
                  <a:pt x="34645" y="218"/>
                  <a:pt x="34606" y="241"/>
                </a:cubicBezTo>
                <a:lnTo>
                  <a:pt x="34368" y="182"/>
                </a:lnTo>
                <a:cubicBezTo>
                  <a:pt x="34249" y="182"/>
                  <a:pt x="34209" y="202"/>
                  <a:pt x="34288" y="321"/>
                </a:cubicBezTo>
                <a:cubicBezTo>
                  <a:pt x="34308" y="341"/>
                  <a:pt x="34348" y="380"/>
                  <a:pt x="34368" y="400"/>
                </a:cubicBezTo>
                <a:cubicBezTo>
                  <a:pt x="34388" y="420"/>
                  <a:pt x="34388" y="479"/>
                  <a:pt x="34368" y="479"/>
                </a:cubicBezTo>
                <a:cubicBezTo>
                  <a:pt x="34355" y="479"/>
                  <a:pt x="34315" y="506"/>
                  <a:pt x="34278" y="506"/>
                </a:cubicBezTo>
                <a:cubicBezTo>
                  <a:pt x="34260" y="506"/>
                  <a:pt x="34242" y="499"/>
                  <a:pt x="34229" y="479"/>
                </a:cubicBezTo>
                <a:cubicBezTo>
                  <a:pt x="34130" y="321"/>
                  <a:pt x="34110" y="241"/>
                  <a:pt x="34070" y="222"/>
                </a:cubicBezTo>
                <a:cubicBezTo>
                  <a:pt x="34050" y="202"/>
                  <a:pt x="34031" y="202"/>
                  <a:pt x="34011" y="182"/>
                </a:cubicBezTo>
                <a:cubicBezTo>
                  <a:pt x="33971" y="182"/>
                  <a:pt x="33971" y="222"/>
                  <a:pt x="33971" y="241"/>
                </a:cubicBezTo>
                <a:cubicBezTo>
                  <a:pt x="33983" y="325"/>
                  <a:pt x="33966" y="359"/>
                  <a:pt x="33933" y="359"/>
                </a:cubicBezTo>
                <a:cubicBezTo>
                  <a:pt x="33912" y="359"/>
                  <a:pt x="33884" y="344"/>
                  <a:pt x="33852" y="321"/>
                </a:cubicBezTo>
                <a:cubicBezTo>
                  <a:pt x="33812" y="321"/>
                  <a:pt x="33793" y="301"/>
                  <a:pt x="33773" y="261"/>
                </a:cubicBezTo>
                <a:cubicBezTo>
                  <a:pt x="33733" y="222"/>
                  <a:pt x="33733" y="202"/>
                  <a:pt x="33693" y="202"/>
                </a:cubicBezTo>
                <a:cubicBezTo>
                  <a:pt x="33634" y="202"/>
                  <a:pt x="33594" y="222"/>
                  <a:pt x="33574" y="281"/>
                </a:cubicBezTo>
                <a:cubicBezTo>
                  <a:pt x="33574" y="321"/>
                  <a:pt x="33594" y="400"/>
                  <a:pt x="33535" y="400"/>
                </a:cubicBezTo>
                <a:cubicBezTo>
                  <a:pt x="33525" y="410"/>
                  <a:pt x="33515" y="415"/>
                  <a:pt x="33505" y="415"/>
                </a:cubicBezTo>
                <a:cubicBezTo>
                  <a:pt x="33495" y="415"/>
                  <a:pt x="33485" y="410"/>
                  <a:pt x="33475" y="400"/>
                </a:cubicBezTo>
                <a:cubicBezTo>
                  <a:pt x="33337" y="400"/>
                  <a:pt x="33317" y="539"/>
                  <a:pt x="33237" y="559"/>
                </a:cubicBezTo>
                <a:cubicBezTo>
                  <a:pt x="33168" y="589"/>
                  <a:pt x="33099" y="603"/>
                  <a:pt x="33032" y="603"/>
                </a:cubicBezTo>
                <a:cubicBezTo>
                  <a:pt x="32965" y="603"/>
                  <a:pt x="32900" y="589"/>
                  <a:pt x="32841" y="559"/>
                </a:cubicBezTo>
                <a:cubicBezTo>
                  <a:pt x="32813" y="548"/>
                  <a:pt x="32783" y="541"/>
                  <a:pt x="32756" y="541"/>
                </a:cubicBezTo>
                <a:cubicBezTo>
                  <a:pt x="32684" y="541"/>
                  <a:pt x="32623" y="583"/>
                  <a:pt x="32623" y="698"/>
                </a:cubicBezTo>
                <a:cubicBezTo>
                  <a:pt x="32623" y="797"/>
                  <a:pt x="32563" y="836"/>
                  <a:pt x="32563" y="916"/>
                </a:cubicBezTo>
                <a:cubicBezTo>
                  <a:pt x="32543" y="955"/>
                  <a:pt x="32504" y="975"/>
                  <a:pt x="32464" y="975"/>
                </a:cubicBezTo>
                <a:cubicBezTo>
                  <a:pt x="32424" y="975"/>
                  <a:pt x="32424" y="916"/>
                  <a:pt x="32424" y="876"/>
                </a:cubicBezTo>
                <a:cubicBezTo>
                  <a:pt x="32444" y="856"/>
                  <a:pt x="32464" y="757"/>
                  <a:pt x="32464" y="698"/>
                </a:cubicBezTo>
                <a:cubicBezTo>
                  <a:pt x="32492" y="641"/>
                  <a:pt x="32470" y="575"/>
                  <a:pt x="32427" y="534"/>
                </a:cubicBezTo>
                <a:lnTo>
                  <a:pt x="32427" y="534"/>
                </a:lnTo>
                <a:cubicBezTo>
                  <a:pt x="32437" y="623"/>
                  <a:pt x="32444" y="714"/>
                  <a:pt x="32444" y="797"/>
                </a:cubicBezTo>
                <a:cubicBezTo>
                  <a:pt x="32444" y="777"/>
                  <a:pt x="32404" y="757"/>
                  <a:pt x="32385" y="757"/>
                </a:cubicBezTo>
                <a:cubicBezTo>
                  <a:pt x="32206" y="757"/>
                  <a:pt x="32028" y="717"/>
                  <a:pt x="31869" y="678"/>
                </a:cubicBezTo>
                <a:cubicBezTo>
                  <a:pt x="31859" y="675"/>
                  <a:pt x="31848" y="674"/>
                  <a:pt x="31839" y="674"/>
                </a:cubicBezTo>
                <a:cubicBezTo>
                  <a:pt x="31775" y="674"/>
                  <a:pt x="31728" y="728"/>
                  <a:pt x="31710" y="797"/>
                </a:cubicBezTo>
                <a:cubicBezTo>
                  <a:pt x="31705" y="851"/>
                  <a:pt x="31705" y="868"/>
                  <a:pt x="31710" y="868"/>
                </a:cubicBezTo>
                <a:cubicBezTo>
                  <a:pt x="31717" y="868"/>
                  <a:pt x="31737" y="816"/>
                  <a:pt x="31757" y="816"/>
                </a:cubicBezTo>
                <a:cubicBezTo>
                  <a:pt x="31768" y="816"/>
                  <a:pt x="31780" y="831"/>
                  <a:pt x="31790" y="876"/>
                </a:cubicBezTo>
                <a:lnTo>
                  <a:pt x="31849" y="1015"/>
                </a:lnTo>
                <a:cubicBezTo>
                  <a:pt x="31809" y="1035"/>
                  <a:pt x="31750" y="1055"/>
                  <a:pt x="31730" y="1094"/>
                </a:cubicBezTo>
                <a:cubicBezTo>
                  <a:pt x="31705" y="1168"/>
                  <a:pt x="31665" y="1189"/>
                  <a:pt x="31620" y="1189"/>
                </a:cubicBezTo>
                <a:cubicBezTo>
                  <a:pt x="31592" y="1189"/>
                  <a:pt x="31562" y="1181"/>
                  <a:pt x="31532" y="1174"/>
                </a:cubicBezTo>
                <a:cubicBezTo>
                  <a:pt x="31505" y="1156"/>
                  <a:pt x="31470" y="1146"/>
                  <a:pt x="31437" y="1146"/>
                </a:cubicBezTo>
                <a:cubicBezTo>
                  <a:pt x="31395" y="1146"/>
                  <a:pt x="31355" y="1161"/>
                  <a:pt x="31334" y="1193"/>
                </a:cubicBezTo>
                <a:cubicBezTo>
                  <a:pt x="31257" y="1248"/>
                  <a:pt x="31181" y="1278"/>
                  <a:pt x="31115" y="1278"/>
                </a:cubicBezTo>
                <a:cubicBezTo>
                  <a:pt x="31060" y="1278"/>
                  <a:pt x="31012" y="1258"/>
                  <a:pt x="30977" y="1213"/>
                </a:cubicBezTo>
                <a:cubicBezTo>
                  <a:pt x="30877" y="1114"/>
                  <a:pt x="30778" y="1055"/>
                  <a:pt x="30679" y="1015"/>
                </a:cubicBezTo>
                <a:cubicBezTo>
                  <a:pt x="30620" y="995"/>
                  <a:pt x="30600" y="916"/>
                  <a:pt x="30560" y="856"/>
                </a:cubicBezTo>
                <a:cubicBezTo>
                  <a:pt x="30600" y="836"/>
                  <a:pt x="30620" y="797"/>
                  <a:pt x="30639" y="757"/>
                </a:cubicBezTo>
                <a:cubicBezTo>
                  <a:pt x="30659" y="678"/>
                  <a:pt x="30639" y="618"/>
                  <a:pt x="30560" y="618"/>
                </a:cubicBezTo>
                <a:cubicBezTo>
                  <a:pt x="30401" y="618"/>
                  <a:pt x="30243" y="638"/>
                  <a:pt x="30084" y="658"/>
                </a:cubicBezTo>
                <a:lnTo>
                  <a:pt x="30084" y="737"/>
                </a:lnTo>
                <a:cubicBezTo>
                  <a:pt x="30084" y="820"/>
                  <a:pt x="30084" y="855"/>
                  <a:pt x="30051" y="855"/>
                </a:cubicBezTo>
                <a:cubicBezTo>
                  <a:pt x="30036" y="855"/>
                  <a:pt x="30015" y="848"/>
                  <a:pt x="29985" y="836"/>
                </a:cubicBezTo>
                <a:cubicBezTo>
                  <a:pt x="29945" y="817"/>
                  <a:pt x="29906" y="797"/>
                  <a:pt x="29886" y="777"/>
                </a:cubicBezTo>
                <a:cubicBezTo>
                  <a:pt x="29886" y="678"/>
                  <a:pt x="29787" y="618"/>
                  <a:pt x="29767" y="519"/>
                </a:cubicBezTo>
                <a:cubicBezTo>
                  <a:pt x="29752" y="446"/>
                  <a:pt x="29683" y="405"/>
                  <a:pt x="29616" y="405"/>
                </a:cubicBezTo>
                <a:cubicBezTo>
                  <a:pt x="29592" y="405"/>
                  <a:pt x="29569" y="410"/>
                  <a:pt x="29549" y="420"/>
                </a:cubicBezTo>
                <a:cubicBezTo>
                  <a:pt x="29476" y="449"/>
                  <a:pt x="29404" y="467"/>
                  <a:pt x="29331" y="467"/>
                </a:cubicBezTo>
                <a:cubicBezTo>
                  <a:pt x="29304" y="467"/>
                  <a:pt x="29278" y="465"/>
                  <a:pt x="29251" y="460"/>
                </a:cubicBezTo>
                <a:cubicBezTo>
                  <a:pt x="29192" y="460"/>
                  <a:pt x="29172" y="460"/>
                  <a:pt x="29152" y="559"/>
                </a:cubicBezTo>
                <a:cubicBezTo>
                  <a:pt x="29152" y="643"/>
                  <a:pt x="29092" y="668"/>
                  <a:pt x="29022" y="668"/>
                </a:cubicBezTo>
                <a:cubicBezTo>
                  <a:pt x="28993" y="668"/>
                  <a:pt x="28963" y="664"/>
                  <a:pt x="28934" y="658"/>
                </a:cubicBezTo>
                <a:cubicBezTo>
                  <a:pt x="28934" y="658"/>
                  <a:pt x="28835" y="658"/>
                  <a:pt x="28815" y="618"/>
                </a:cubicBezTo>
                <a:cubicBezTo>
                  <a:pt x="28726" y="494"/>
                  <a:pt x="28641" y="453"/>
                  <a:pt x="28560" y="453"/>
                </a:cubicBezTo>
                <a:cubicBezTo>
                  <a:pt x="28461" y="453"/>
                  <a:pt x="28367" y="515"/>
                  <a:pt x="28280" y="559"/>
                </a:cubicBezTo>
                <a:lnTo>
                  <a:pt x="28260" y="559"/>
                </a:lnTo>
                <a:cubicBezTo>
                  <a:pt x="28154" y="523"/>
                  <a:pt x="28189" y="331"/>
                  <a:pt x="28045" y="331"/>
                </a:cubicBezTo>
                <a:cubicBezTo>
                  <a:pt x="28027" y="331"/>
                  <a:pt x="28006" y="334"/>
                  <a:pt x="27982" y="341"/>
                </a:cubicBezTo>
                <a:cubicBezTo>
                  <a:pt x="27969" y="344"/>
                  <a:pt x="27958" y="346"/>
                  <a:pt x="27947" y="346"/>
                </a:cubicBezTo>
                <a:cubicBezTo>
                  <a:pt x="27835" y="346"/>
                  <a:pt x="27793" y="180"/>
                  <a:pt x="27685" y="162"/>
                </a:cubicBezTo>
                <a:cubicBezTo>
                  <a:pt x="27652" y="130"/>
                  <a:pt x="27620" y="97"/>
                  <a:pt x="27577" y="97"/>
                </a:cubicBezTo>
                <a:cubicBezTo>
                  <a:pt x="27567" y="97"/>
                  <a:pt x="27557" y="99"/>
                  <a:pt x="27546" y="103"/>
                </a:cubicBezTo>
                <a:cubicBezTo>
                  <a:pt x="27308" y="202"/>
                  <a:pt x="27050" y="122"/>
                  <a:pt x="26812" y="261"/>
                </a:cubicBezTo>
                <a:cubicBezTo>
                  <a:pt x="26812" y="261"/>
                  <a:pt x="26753" y="241"/>
                  <a:pt x="26733" y="241"/>
                </a:cubicBezTo>
                <a:cubicBezTo>
                  <a:pt x="26733" y="182"/>
                  <a:pt x="26673" y="122"/>
                  <a:pt x="26614" y="103"/>
                </a:cubicBezTo>
                <a:cubicBezTo>
                  <a:pt x="26554" y="93"/>
                  <a:pt x="26500" y="88"/>
                  <a:pt x="26445" y="88"/>
                </a:cubicBezTo>
                <a:cubicBezTo>
                  <a:pt x="26391" y="88"/>
                  <a:pt x="26336" y="93"/>
                  <a:pt x="26277" y="103"/>
                </a:cubicBezTo>
                <a:cubicBezTo>
                  <a:pt x="26238" y="126"/>
                  <a:pt x="26200" y="131"/>
                  <a:pt x="26161" y="131"/>
                </a:cubicBezTo>
                <a:cubicBezTo>
                  <a:pt x="26130" y="131"/>
                  <a:pt x="26099" y="128"/>
                  <a:pt x="26067" y="128"/>
                </a:cubicBezTo>
                <a:cubicBezTo>
                  <a:pt x="26038" y="128"/>
                  <a:pt x="26009" y="131"/>
                  <a:pt x="25979" y="142"/>
                </a:cubicBezTo>
                <a:cubicBezTo>
                  <a:pt x="25961" y="88"/>
                  <a:pt x="25926" y="1"/>
                  <a:pt x="2586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11" name="Google Shape;311;p25"/>
          <p:cNvSpPr txBox="1"/>
          <p:nvPr>
            <p:ph type="title"/>
          </p:nvPr>
        </p:nvSpPr>
        <p:spPr>
          <a:xfrm>
            <a:off x="1019906" y="4114797"/>
            <a:ext cx="7104300" cy="10287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1800"/>
              <a:buNone/>
              <a:defRPr sz="18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1800"/>
              <a:buNone/>
              <a:defRPr sz="18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1800"/>
              <a:buNone/>
              <a:defRPr sz="18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1800"/>
              <a:buNone/>
              <a:defRPr sz="18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1800"/>
              <a:buNone/>
              <a:defRPr sz="18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1800"/>
              <a:buNone/>
              <a:defRPr sz="18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1800"/>
              <a:buNone/>
              <a:defRPr sz="18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1800"/>
              <a:buNone/>
              <a:defRPr sz="18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1800"/>
              <a:buNone/>
              <a:defRPr sz="1800">
                <a:solidFill>
                  <a:schemeClr val="dk1"/>
                </a:solidFill>
                <a:latin typeface="Helvetica Neue"/>
                <a:ea typeface="Helvetica Neue"/>
                <a:cs typeface="Helvetica Neue"/>
                <a:sym typeface="Helvetica Neue"/>
              </a:defRPr>
            </a:lvl9pPr>
          </a:lstStyle>
          <a:p/>
        </p:txBody>
      </p:sp>
      <p:pic>
        <p:nvPicPr>
          <p:cNvPr id="312" name="Google Shape;312;p25"/>
          <p:cNvPicPr preferRelativeResize="0"/>
          <p:nvPr/>
        </p:nvPicPr>
        <p:blipFill rotWithShape="1">
          <a:blip r:embed="rId2">
            <a:alphaModFix/>
          </a:blip>
          <a:srcRect b="0" l="0" r="0" t="0"/>
          <a:stretch/>
        </p:blipFill>
        <p:spPr>
          <a:xfrm>
            <a:off x="4068687" y="-14672"/>
            <a:ext cx="1019906" cy="1074727"/>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_No Photo_Eats">
  <p:cSld name="TITLE_AND_BODY_2_3_4_3_1">
    <p:bg>
      <p:bgPr>
        <a:solidFill>
          <a:schemeClr val="dk2"/>
        </a:solidFill>
      </p:bgPr>
    </p:bg>
    <p:spTree>
      <p:nvGrpSpPr>
        <p:cNvPr id="313" name="Shape 313"/>
        <p:cNvGrpSpPr/>
        <p:nvPr/>
      </p:nvGrpSpPr>
      <p:grpSpPr>
        <a:xfrm>
          <a:off x="0" y="0"/>
          <a:ext cx="0" cy="0"/>
          <a:chOff x="0" y="0"/>
          <a:chExt cx="0" cy="0"/>
        </a:xfrm>
      </p:grpSpPr>
      <p:sp>
        <p:nvSpPr>
          <p:cNvPr id="314" name="Google Shape;314;p26"/>
          <p:cNvSpPr txBox="1"/>
          <p:nvPr>
            <p:ph type="title"/>
          </p:nvPr>
        </p:nvSpPr>
        <p:spPr>
          <a:xfrm>
            <a:off x="1019906" y="1278359"/>
            <a:ext cx="7104300" cy="28365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100"/>
              <a:buNone/>
              <a:defRPr sz="31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3100"/>
              <a:buNone/>
              <a:defRPr sz="31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3100"/>
              <a:buNone/>
              <a:defRPr sz="31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3100"/>
              <a:buNone/>
              <a:defRPr sz="31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3100"/>
              <a:buNone/>
              <a:defRPr sz="31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3100"/>
              <a:buNone/>
              <a:defRPr sz="31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3100"/>
              <a:buNone/>
              <a:defRPr sz="31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3100"/>
              <a:buNone/>
              <a:defRPr sz="31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3100"/>
              <a:buNone/>
              <a:defRPr sz="3100">
                <a:solidFill>
                  <a:schemeClr val="dk1"/>
                </a:solidFill>
                <a:latin typeface="Helvetica Neue"/>
                <a:ea typeface="Helvetica Neue"/>
                <a:cs typeface="Helvetica Neue"/>
                <a:sym typeface="Helvetica Neue"/>
              </a:defRPr>
            </a:lvl9pPr>
          </a:lstStyle>
          <a:p/>
        </p:txBody>
      </p:sp>
      <p:sp>
        <p:nvSpPr>
          <p:cNvPr id="315" name="Google Shape;315;p26"/>
          <p:cNvSpPr txBox="1"/>
          <p:nvPr>
            <p:ph idx="1" type="subTitle"/>
          </p:nvPr>
        </p:nvSpPr>
        <p:spPr>
          <a:xfrm>
            <a:off x="1021500" y="4585109"/>
            <a:ext cx="7101000" cy="344700"/>
          </a:xfrm>
          <a:prstGeom prst="rect">
            <a:avLst/>
          </a:prstGeom>
          <a:noFill/>
          <a:ln>
            <a:noFill/>
          </a:ln>
        </p:spPr>
        <p:txBody>
          <a:bodyPr anchorCtr="0" anchor="b" bIns="0" lIns="0" spcFirstLastPara="1" rIns="0" wrap="square" tIns="0">
            <a:noAutofit/>
          </a:bodyPr>
          <a:lstStyle>
            <a:lvl1pPr lvl="0" algn="ctr">
              <a:lnSpc>
                <a:spcPct val="100000"/>
              </a:lnSpc>
              <a:spcBef>
                <a:spcPts val="300"/>
              </a:spcBef>
              <a:spcAft>
                <a:spcPts val="0"/>
              </a:spcAft>
              <a:buSzPts val="1300"/>
              <a:buNone/>
              <a:defRPr sz="1400">
                <a:solidFill>
                  <a:schemeClr val="dk1"/>
                </a:solidFill>
                <a:latin typeface="Helvetica Neue"/>
                <a:ea typeface="Helvetica Neue"/>
                <a:cs typeface="Helvetica Neue"/>
                <a:sym typeface="Helvetica Neue"/>
              </a:defRPr>
            </a:lvl1pPr>
            <a:lvl2pPr lvl="1"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2pPr>
            <a:lvl3pPr lvl="2"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3pPr>
            <a:lvl4pPr lvl="3"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4pPr>
            <a:lvl5pPr lvl="4"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5pPr>
            <a:lvl6pPr lvl="5"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6pPr>
            <a:lvl7pPr lvl="6"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7pPr>
            <a:lvl8pPr lvl="7" algn="ctr">
              <a:lnSpc>
                <a:spcPct val="100000"/>
              </a:lnSpc>
              <a:spcBef>
                <a:spcPts val="600"/>
              </a:spcBef>
              <a:spcAft>
                <a:spcPts val="0"/>
              </a:spcAft>
              <a:buSzPts val="1300"/>
              <a:buNone/>
              <a:defRPr sz="1400">
                <a:solidFill>
                  <a:schemeClr val="dk1"/>
                </a:solidFill>
                <a:latin typeface="Helvetica Neue"/>
                <a:ea typeface="Helvetica Neue"/>
                <a:cs typeface="Helvetica Neue"/>
                <a:sym typeface="Helvetica Neue"/>
              </a:defRPr>
            </a:lvl8pPr>
            <a:lvl9pPr lvl="8" algn="ctr">
              <a:lnSpc>
                <a:spcPct val="100000"/>
              </a:lnSpc>
              <a:spcBef>
                <a:spcPts val="600"/>
              </a:spcBef>
              <a:spcAft>
                <a:spcPts val="600"/>
              </a:spcAft>
              <a:buSzPts val="1300"/>
              <a:buNone/>
              <a:defRPr sz="1400">
                <a:solidFill>
                  <a:schemeClr val="dk1"/>
                </a:solidFill>
                <a:latin typeface="Helvetica Neue"/>
                <a:ea typeface="Helvetica Neue"/>
                <a:cs typeface="Helvetica Neue"/>
                <a:sym typeface="Helvetica Neue"/>
              </a:defRPr>
            </a:lvl9pPr>
          </a:lstStyle>
          <a:p/>
        </p:txBody>
      </p:sp>
      <p:sp>
        <p:nvSpPr>
          <p:cNvPr id="316" name="Google Shape;316;p26"/>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317" name="Google Shape;317;p26"/>
          <p:cNvPicPr preferRelativeResize="0"/>
          <p:nvPr/>
        </p:nvPicPr>
        <p:blipFill rotWithShape="1">
          <a:blip r:embed="rId2">
            <a:alphaModFix/>
          </a:blip>
          <a:srcRect b="0" l="0" r="0" t="0"/>
          <a:stretch/>
        </p:blipFill>
        <p:spPr>
          <a:xfrm>
            <a:off x="4068687" y="-14672"/>
            <a:ext cx="1019906" cy="1074727"/>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_Eats">
  <p:cSld name="TITLE_AND_BODY_2_3_4_3_2_1_1">
    <p:bg>
      <p:bgPr>
        <a:solidFill>
          <a:schemeClr val="dk2"/>
        </a:solidFill>
      </p:bgPr>
    </p:bg>
    <p:spTree>
      <p:nvGrpSpPr>
        <p:cNvPr id="318" name="Shape 318"/>
        <p:cNvGrpSpPr/>
        <p:nvPr/>
      </p:nvGrpSpPr>
      <p:grpSpPr>
        <a:xfrm>
          <a:off x="0" y="0"/>
          <a:ext cx="0" cy="0"/>
          <a:chOff x="0" y="0"/>
          <a:chExt cx="0" cy="0"/>
        </a:xfrm>
      </p:grpSpPr>
      <p:pic>
        <p:nvPicPr>
          <p:cNvPr id="319" name="Google Shape;319;p27"/>
          <p:cNvPicPr preferRelativeResize="0"/>
          <p:nvPr/>
        </p:nvPicPr>
        <p:blipFill rotWithShape="1">
          <a:blip r:embed="rId2">
            <a:alphaModFix/>
          </a:blip>
          <a:srcRect b="0" l="0" r="0" t="0"/>
          <a:stretch/>
        </p:blipFill>
        <p:spPr>
          <a:xfrm>
            <a:off x="4068687" y="-14672"/>
            <a:ext cx="1019906" cy="1074727"/>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_No Photo_Eats">
  <p:cSld name="TITLE_AND_BODY_2_3_4_1_1">
    <p:bg>
      <p:bgPr>
        <a:solidFill>
          <a:schemeClr val="accent1"/>
        </a:solidFill>
      </p:bgPr>
    </p:bg>
    <p:spTree>
      <p:nvGrpSpPr>
        <p:cNvPr id="320" name="Shape 320"/>
        <p:cNvGrpSpPr/>
        <p:nvPr/>
      </p:nvGrpSpPr>
      <p:grpSpPr>
        <a:xfrm>
          <a:off x="0" y="0"/>
          <a:ext cx="0" cy="0"/>
          <a:chOff x="0" y="0"/>
          <a:chExt cx="0" cy="0"/>
        </a:xfrm>
      </p:grpSpPr>
      <p:sp>
        <p:nvSpPr>
          <p:cNvPr id="321" name="Google Shape;321;p28"/>
          <p:cNvSpPr txBox="1"/>
          <p:nvPr>
            <p:ph type="title"/>
          </p:nvPr>
        </p:nvSpPr>
        <p:spPr>
          <a:xfrm>
            <a:off x="1019906" y="1738531"/>
            <a:ext cx="7104300" cy="14688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1pPr>
            <a:lvl2pPr lvl="1"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2pPr>
            <a:lvl3pPr lvl="2"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3pPr>
            <a:lvl4pPr lvl="3"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4pPr>
            <a:lvl5pPr lvl="4"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5pPr>
            <a:lvl6pPr lvl="5"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6pPr>
            <a:lvl7pPr lvl="6"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7pPr>
            <a:lvl8pPr lvl="7"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8pPr>
            <a:lvl9pPr lvl="8" algn="ctr">
              <a:lnSpc>
                <a:spcPct val="90000"/>
              </a:lnSpc>
              <a:spcBef>
                <a:spcPts val="0"/>
              </a:spcBef>
              <a:spcAft>
                <a:spcPts val="0"/>
              </a:spcAft>
              <a:buSzPts val="4800"/>
              <a:buNone/>
              <a:defRPr sz="4800">
                <a:solidFill>
                  <a:schemeClr val="lt1"/>
                </a:solidFill>
                <a:latin typeface="Helvetica Neue"/>
                <a:ea typeface="Helvetica Neue"/>
                <a:cs typeface="Helvetica Neue"/>
                <a:sym typeface="Helvetica Neue"/>
              </a:defRPr>
            </a:lvl9pPr>
          </a:lstStyle>
          <a:p/>
        </p:txBody>
      </p:sp>
      <p:sp>
        <p:nvSpPr>
          <p:cNvPr id="322" name="Google Shape;322;p28"/>
          <p:cNvSpPr txBox="1"/>
          <p:nvPr>
            <p:ph idx="1" type="subTitle"/>
          </p:nvPr>
        </p:nvSpPr>
        <p:spPr>
          <a:xfrm>
            <a:off x="1021500" y="3551360"/>
            <a:ext cx="7101000" cy="5157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400">
                <a:solidFill>
                  <a:schemeClr val="lt1"/>
                </a:solidFill>
                <a:latin typeface="Helvetica Neue"/>
                <a:ea typeface="Helvetica Neue"/>
                <a:cs typeface="Helvetica Neue"/>
                <a:sym typeface="Helvetica Neue"/>
              </a:defRPr>
            </a:lvl1pPr>
            <a:lvl2pPr lvl="1"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2pPr>
            <a:lvl3pPr lvl="2"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3pPr>
            <a:lvl4pPr lvl="3"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4pPr>
            <a:lvl5pPr lvl="4"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5pPr>
            <a:lvl6pPr lvl="5"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6pPr>
            <a:lvl7pPr lvl="6"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7pPr>
            <a:lvl8pPr lvl="7"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8pPr>
            <a:lvl9pPr lvl="8" algn="ctr">
              <a:lnSpc>
                <a:spcPct val="100000"/>
              </a:lnSpc>
              <a:spcBef>
                <a:spcPts val="600"/>
              </a:spcBef>
              <a:spcAft>
                <a:spcPts val="600"/>
              </a:spcAft>
              <a:buSzPts val="1300"/>
              <a:buNone/>
              <a:defRPr sz="1400">
                <a:solidFill>
                  <a:schemeClr val="lt1"/>
                </a:solidFill>
                <a:latin typeface="Helvetica Neue"/>
                <a:ea typeface="Helvetica Neue"/>
                <a:cs typeface="Helvetica Neue"/>
                <a:sym typeface="Helvetica Neue"/>
              </a:defRPr>
            </a:lvl9pPr>
          </a:lstStyle>
          <a:p/>
        </p:txBody>
      </p:sp>
      <p:sp>
        <p:nvSpPr>
          <p:cNvPr id="323" name="Google Shape;323;p28"/>
          <p:cNvSpPr/>
          <p:nvPr/>
        </p:nvSpPr>
        <p:spPr>
          <a:xfrm>
            <a:off x="188" y="4566870"/>
            <a:ext cx="9135932" cy="576188"/>
          </a:xfrm>
          <a:custGeom>
            <a:rect b="b" l="l" r="r" t="t"/>
            <a:pathLst>
              <a:path extrusionOk="0" h="21368" w="285275">
                <a:moveTo>
                  <a:pt x="67037" y="666"/>
                </a:moveTo>
                <a:cubicBezTo>
                  <a:pt x="67021" y="666"/>
                  <a:pt x="67006" y="669"/>
                  <a:pt x="66989" y="675"/>
                </a:cubicBezTo>
                <a:lnTo>
                  <a:pt x="66989" y="675"/>
                </a:lnTo>
                <a:cubicBezTo>
                  <a:pt x="67004" y="674"/>
                  <a:pt x="67019" y="672"/>
                  <a:pt x="67034" y="671"/>
                </a:cubicBezTo>
                <a:lnTo>
                  <a:pt x="67034" y="671"/>
                </a:lnTo>
                <a:cubicBezTo>
                  <a:pt x="67035" y="669"/>
                  <a:pt x="67036" y="667"/>
                  <a:pt x="67037" y="666"/>
                </a:cubicBezTo>
                <a:close/>
                <a:moveTo>
                  <a:pt x="67093" y="671"/>
                </a:moveTo>
                <a:cubicBezTo>
                  <a:pt x="67124" y="676"/>
                  <a:pt x="67154" y="683"/>
                  <a:pt x="67189" y="683"/>
                </a:cubicBezTo>
                <a:cubicBezTo>
                  <a:pt x="67193" y="710"/>
                  <a:pt x="67189" y="720"/>
                  <a:pt x="67179" y="720"/>
                </a:cubicBezTo>
                <a:cubicBezTo>
                  <a:pt x="67161" y="720"/>
                  <a:pt x="67125" y="689"/>
                  <a:pt x="67093" y="671"/>
                </a:cubicBezTo>
                <a:close/>
                <a:moveTo>
                  <a:pt x="66989" y="675"/>
                </a:moveTo>
                <a:cubicBezTo>
                  <a:pt x="66969" y="677"/>
                  <a:pt x="66950" y="680"/>
                  <a:pt x="66931" y="683"/>
                </a:cubicBezTo>
                <a:cubicBezTo>
                  <a:pt x="66911" y="689"/>
                  <a:pt x="66894" y="703"/>
                  <a:pt x="66878" y="722"/>
                </a:cubicBezTo>
                <a:lnTo>
                  <a:pt x="66878" y="722"/>
                </a:lnTo>
                <a:cubicBezTo>
                  <a:pt x="66903" y="714"/>
                  <a:pt x="66932" y="699"/>
                  <a:pt x="66971" y="683"/>
                </a:cubicBezTo>
                <a:cubicBezTo>
                  <a:pt x="66977" y="680"/>
                  <a:pt x="66983" y="678"/>
                  <a:pt x="66989" y="675"/>
                </a:cubicBezTo>
                <a:close/>
                <a:moveTo>
                  <a:pt x="66653" y="683"/>
                </a:moveTo>
                <a:cubicBezTo>
                  <a:pt x="66649" y="683"/>
                  <a:pt x="66643" y="713"/>
                  <a:pt x="66637" y="757"/>
                </a:cubicBezTo>
                <a:lnTo>
                  <a:pt x="66637" y="757"/>
                </a:lnTo>
                <a:cubicBezTo>
                  <a:pt x="66642" y="732"/>
                  <a:pt x="66647" y="708"/>
                  <a:pt x="66653" y="683"/>
                </a:cubicBezTo>
                <a:close/>
                <a:moveTo>
                  <a:pt x="66505" y="1175"/>
                </a:moveTo>
                <a:cubicBezTo>
                  <a:pt x="66508" y="1176"/>
                  <a:pt x="66511" y="1177"/>
                  <a:pt x="66515" y="1179"/>
                </a:cubicBezTo>
                <a:cubicBezTo>
                  <a:pt x="66508" y="1179"/>
                  <a:pt x="66506" y="1177"/>
                  <a:pt x="66505" y="1175"/>
                </a:cubicBezTo>
                <a:close/>
                <a:moveTo>
                  <a:pt x="66486" y="1174"/>
                </a:moveTo>
                <a:cubicBezTo>
                  <a:pt x="66472" y="1176"/>
                  <a:pt x="66465" y="1185"/>
                  <a:pt x="66467" y="1185"/>
                </a:cubicBezTo>
                <a:cubicBezTo>
                  <a:pt x="66468" y="1185"/>
                  <a:pt x="66471" y="1183"/>
                  <a:pt x="66475" y="1179"/>
                </a:cubicBezTo>
                <a:cubicBezTo>
                  <a:pt x="66479" y="1177"/>
                  <a:pt x="66483" y="1175"/>
                  <a:pt x="66486" y="1174"/>
                </a:cubicBezTo>
                <a:close/>
                <a:moveTo>
                  <a:pt x="34264" y="1646"/>
                </a:moveTo>
                <a:cubicBezTo>
                  <a:pt x="34257" y="1646"/>
                  <a:pt x="34269" y="1669"/>
                  <a:pt x="34301" y="1684"/>
                </a:cubicBezTo>
                <a:lnTo>
                  <a:pt x="34301" y="1684"/>
                </a:lnTo>
                <a:cubicBezTo>
                  <a:pt x="34281" y="1656"/>
                  <a:pt x="34269" y="1646"/>
                  <a:pt x="34264" y="1646"/>
                </a:cubicBezTo>
                <a:close/>
                <a:moveTo>
                  <a:pt x="32430" y="1686"/>
                </a:moveTo>
                <a:cubicBezTo>
                  <a:pt x="32422" y="1686"/>
                  <a:pt x="32418" y="1695"/>
                  <a:pt x="32405" y="1695"/>
                </a:cubicBezTo>
                <a:cubicBezTo>
                  <a:pt x="32420" y="1695"/>
                  <a:pt x="32433" y="1698"/>
                  <a:pt x="32441" y="1700"/>
                </a:cubicBezTo>
                <a:lnTo>
                  <a:pt x="32441" y="1700"/>
                </a:lnTo>
                <a:cubicBezTo>
                  <a:pt x="32442" y="1699"/>
                  <a:pt x="32443" y="1697"/>
                  <a:pt x="32444" y="1695"/>
                </a:cubicBezTo>
                <a:cubicBezTo>
                  <a:pt x="32438" y="1688"/>
                  <a:pt x="32433" y="1686"/>
                  <a:pt x="32430" y="1686"/>
                </a:cubicBezTo>
                <a:close/>
                <a:moveTo>
                  <a:pt x="34301" y="1684"/>
                </a:moveTo>
                <a:cubicBezTo>
                  <a:pt x="34304" y="1688"/>
                  <a:pt x="34306" y="1691"/>
                  <a:pt x="34308" y="1695"/>
                </a:cubicBezTo>
                <a:cubicBezTo>
                  <a:pt x="34313" y="1699"/>
                  <a:pt x="34317" y="1700"/>
                  <a:pt x="34321" y="1700"/>
                </a:cubicBezTo>
                <a:cubicBezTo>
                  <a:pt x="34326" y="1700"/>
                  <a:pt x="34332" y="1698"/>
                  <a:pt x="34338" y="1695"/>
                </a:cubicBezTo>
                <a:lnTo>
                  <a:pt x="34338" y="1695"/>
                </a:lnTo>
                <a:cubicBezTo>
                  <a:pt x="34344" y="1696"/>
                  <a:pt x="34351" y="1697"/>
                  <a:pt x="34359" y="1697"/>
                </a:cubicBezTo>
                <a:lnTo>
                  <a:pt x="34359" y="1697"/>
                </a:lnTo>
                <a:cubicBezTo>
                  <a:pt x="34363" y="1695"/>
                  <a:pt x="34366" y="1695"/>
                  <a:pt x="34368" y="1695"/>
                </a:cubicBezTo>
                <a:cubicBezTo>
                  <a:pt x="34364" y="1690"/>
                  <a:pt x="34360" y="1689"/>
                  <a:pt x="34355" y="1689"/>
                </a:cubicBezTo>
                <a:cubicBezTo>
                  <a:pt x="34349" y="1689"/>
                  <a:pt x="34343" y="1692"/>
                  <a:pt x="34338" y="1695"/>
                </a:cubicBezTo>
                <a:lnTo>
                  <a:pt x="34338" y="1695"/>
                </a:lnTo>
                <a:cubicBezTo>
                  <a:pt x="34323" y="1693"/>
                  <a:pt x="34311" y="1689"/>
                  <a:pt x="34301" y="1684"/>
                </a:cubicBezTo>
                <a:close/>
                <a:moveTo>
                  <a:pt x="42200" y="1714"/>
                </a:moveTo>
                <a:cubicBezTo>
                  <a:pt x="42188" y="1714"/>
                  <a:pt x="42175" y="1714"/>
                  <a:pt x="42163" y="1716"/>
                </a:cubicBezTo>
                <a:lnTo>
                  <a:pt x="42163" y="1716"/>
                </a:lnTo>
                <a:cubicBezTo>
                  <a:pt x="42167" y="1717"/>
                  <a:pt x="42171" y="1718"/>
                  <a:pt x="42175" y="1719"/>
                </a:cubicBezTo>
                <a:lnTo>
                  <a:pt x="42175" y="1719"/>
                </a:lnTo>
                <a:cubicBezTo>
                  <a:pt x="42184" y="1716"/>
                  <a:pt x="42192" y="1714"/>
                  <a:pt x="42201" y="1714"/>
                </a:cubicBezTo>
                <a:lnTo>
                  <a:pt x="42221" y="1714"/>
                </a:lnTo>
                <a:cubicBezTo>
                  <a:pt x="42214" y="1714"/>
                  <a:pt x="42207" y="1714"/>
                  <a:pt x="42200" y="1714"/>
                </a:cubicBezTo>
                <a:close/>
                <a:moveTo>
                  <a:pt x="42128" y="1713"/>
                </a:moveTo>
                <a:cubicBezTo>
                  <a:pt x="42101" y="1713"/>
                  <a:pt x="42081" y="1726"/>
                  <a:pt x="42064" y="1745"/>
                </a:cubicBezTo>
                <a:lnTo>
                  <a:pt x="42064" y="1745"/>
                </a:lnTo>
                <a:cubicBezTo>
                  <a:pt x="42097" y="1731"/>
                  <a:pt x="42130" y="1721"/>
                  <a:pt x="42163" y="1716"/>
                </a:cubicBezTo>
                <a:lnTo>
                  <a:pt x="42163" y="1716"/>
                </a:lnTo>
                <a:cubicBezTo>
                  <a:pt x="42156" y="1715"/>
                  <a:pt x="42149" y="1714"/>
                  <a:pt x="42142" y="1714"/>
                </a:cubicBezTo>
                <a:cubicBezTo>
                  <a:pt x="42137" y="1714"/>
                  <a:pt x="42132" y="1713"/>
                  <a:pt x="42128" y="1713"/>
                </a:cubicBezTo>
                <a:close/>
                <a:moveTo>
                  <a:pt x="31721" y="1740"/>
                </a:moveTo>
                <a:lnTo>
                  <a:pt x="31721" y="1740"/>
                </a:lnTo>
                <a:cubicBezTo>
                  <a:pt x="31719" y="1750"/>
                  <a:pt x="31718" y="1754"/>
                  <a:pt x="31717" y="1754"/>
                </a:cubicBezTo>
                <a:cubicBezTo>
                  <a:pt x="31717" y="1754"/>
                  <a:pt x="31719" y="1749"/>
                  <a:pt x="31721" y="1740"/>
                </a:cubicBezTo>
                <a:close/>
                <a:moveTo>
                  <a:pt x="77660" y="1816"/>
                </a:moveTo>
                <a:lnTo>
                  <a:pt x="77660" y="1816"/>
                </a:lnTo>
                <a:cubicBezTo>
                  <a:pt x="77682" y="1817"/>
                  <a:pt x="77702" y="1821"/>
                  <a:pt x="77718" y="1833"/>
                </a:cubicBezTo>
                <a:lnTo>
                  <a:pt x="77718" y="1833"/>
                </a:lnTo>
                <a:cubicBezTo>
                  <a:pt x="77738" y="1832"/>
                  <a:pt x="77760" y="1829"/>
                  <a:pt x="77783" y="1825"/>
                </a:cubicBezTo>
                <a:lnTo>
                  <a:pt x="77783" y="1825"/>
                </a:lnTo>
                <a:cubicBezTo>
                  <a:pt x="77744" y="1820"/>
                  <a:pt x="77702" y="1817"/>
                  <a:pt x="77660" y="1816"/>
                </a:cubicBezTo>
                <a:close/>
                <a:moveTo>
                  <a:pt x="77656" y="1816"/>
                </a:moveTo>
                <a:cubicBezTo>
                  <a:pt x="77609" y="1816"/>
                  <a:pt x="77563" y="1821"/>
                  <a:pt x="77521" y="1833"/>
                </a:cubicBezTo>
                <a:cubicBezTo>
                  <a:pt x="77521" y="1833"/>
                  <a:pt x="77494" y="1825"/>
                  <a:pt x="77477" y="1825"/>
                </a:cubicBezTo>
                <a:cubicBezTo>
                  <a:pt x="77468" y="1825"/>
                  <a:pt x="77461" y="1827"/>
                  <a:pt x="77461" y="1833"/>
                </a:cubicBezTo>
                <a:cubicBezTo>
                  <a:pt x="77461" y="1846"/>
                  <a:pt x="77469" y="1851"/>
                  <a:pt x="77483" y="1851"/>
                </a:cubicBezTo>
                <a:cubicBezTo>
                  <a:pt x="77519" y="1851"/>
                  <a:pt x="77595" y="1817"/>
                  <a:pt x="77658" y="1816"/>
                </a:cubicBezTo>
                <a:lnTo>
                  <a:pt x="77658" y="1816"/>
                </a:lnTo>
                <a:cubicBezTo>
                  <a:pt x="77658" y="1816"/>
                  <a:pt x="77659" y="1816"/>
                  <a:pt x="77660" y="1816"/>
                </a:cubicBezTo>
                <a:lnTo>
                  <a:pt x="77660" y="1816"/>
                </a:lnTo>
                <a:cubicBezTo>
                  <a:pt x="77660" y="1816"/>
                  <a:pt x="77659" y="1816"/>
                  <a:pt x="77658" y="1816"/>
                </a:cubicBezTo>
                <a:cubicBezTo>
                  <a:pt x="77658" y="1816"/>
                  <a:pt x="77658" y="1816"/>
                  <a:pt x="77658" y="1816"/>
                </a:cubicBezTo>
                <a:lnTo>
                  <a:pt x="77658" y="1816"/>
                </a:lnTo>
                <a:cubicBezTo>
                  <a:pt x="77657" y="1816"/>
                  <a:pt x="77657" y="1816"/>
                  <a:pt x="77656" y="1816"/>
                </a:cubicBezTo>
                <a:close/>
                <a:moveTo>
                  <a:pt x="111710" y="1867"/>
                </a:moveTo>
                <a:cubicBezTo>
                  <a:pt x="111710" y="1867"/>
                  <a:pt x="111710" y="1869"/>
                  <a:pt x="111710" y="1873"/>
                </a:cubicBezTo>
                <a:cubicBezTo>
                  <a:pt x="111711" y="1873"/>
                  <a:pt x="111712" y="1873"/>
                  <a:pt x="111713" y="1873"/>
                </a:cubicBezTo>
                <a:lnTo>
                  <a:pt x="111713" y="1873"/>
                </a:lnTo>
                <a:cubicBezTo>
                  <a:pt x="111711" y="1870"/>
                  <a:pt x="111711" y="1867"/>
                  <a:pt x="111710" y="1867"/>
                </a:cubicBezTo>
                <a:close/>
                <a:moveTo>
                  <a:pt x="111760" y="1840"/>
                </a:moveTo>
                <a:cubicBezTo>
                  <a:pt x="111755" y="1840"/>
                  <a:pt x="111745" y="1848"/>
                  <a:pt x="111730" y="1873"/>
                </a:cubicBezTo>
                <a:cubicBezTo>
                  <a:pt x="111730" y="1873"/>
                  <a:pt x="111729" y="1874"/>
                  <a:pt x="111729" y="1874"/>
                </a:cubicBezTo>
                <a:lnTo>
                  <a:pt x="111729" y="1874"/>
                </a:lnTo>
                <a:cubicBezTo>
                  <a:pt x="111735" y="1874"/>
                  <a:pt x="111740" y="1875"/>
                  <a:pt x="111746" y="1876"/>
                </a:cubicBezTo>
                <a:lnTo>
                  <a:pt x="111746" y="1876"/>
                </a:lnTo>
                <a:cubicBezTo>
                  <a:pt x="111763" y="1862"/>
                  <a:pt x="111768" y="1840"/>
                  <a:pt x="111760" y="1840"/>
                </a:cubicBezTo>
                <a:close/>
                <a:moveTo>
                  <a:pt x="111713" y="1873"/>
                </a:moveTo>
                <a:cubicBezTo>
                  <a:pt x="111714" y="1876"/>
                  <a:pt x="111716" y="1879"/>
                  <a:pt x="111720" y="1879"/>
                </a:cubicBezTo>
                <a:cubicBezTo>
                  <a:pt x="111722" y="1879"/>
                  <a:pt x="111725" y="1878"/>
                  <a:pt x="111729" y="1874"/>
                </a:cubicBezTo>
                <a:lnTo>
                  <a:pt x="111729" y="1874"/>
                </a:lnTo>
                <a:cubicBezTo>
                  <a:pt x="111724" y="1873"/>
                  <a:pt x="111718" y="1873"/>
                  <a:pt x="111713" y="1873"/>
                </a:cubicBezTo>
                <a:close/>
                <a:moveTo>
                  <a:pt x="115970" y="1864"/>
                </a:moveTo>
                <a:lnTo>
                  <a:pt x="115970" y="1864"/>
                </a:lnTo>
                <a:cubicBezTo>
                  <a:pt x="115983" y="1869"/>
                  <a:pt x="115996" y="1874"/>
                  <a:pt x="116008" y="1879"/>
                </a:cubicBezTo>
                <a:lnTo>
                  <a:pt x="116008" y="1879"/>
                </a:lnTo>
                <a:cubicBezTo>
                  <a:pt x="115981" y="1875"/>
                  <a:pt x="115953" y="1871"/>
                  <a:pt x="115927" y="1870"/>
                </a:cubicBezTo>
                <a:lnTo>
                  <a:pt x="115927" y="1870"/>
                </a:lnTo>
                <a:cubicBezTo>
                  <a:pt x="115941" y="1868"/>
                  <a:pt x="115956" y="1866"/>
                  <a:pt x="115970" y="1864"/>
                </a:cubicBezTo>
                <a:close/>
                <a:moveTo>
                  <a:pt x="116179" y="1854"/>
                </a:moveTo>
                <a:cubicBezTo>
                  <a:pt x="116188" y="1854"/>
                  <a:pt x="116207" y="1881"/>
                  <a:pt x="116229" y="1883"/>
                </a:cubicBezTo>
                <a:lnTo>
                  <a:pt x="116229" y="1883"/>
                </a:lnTo>
                <a:cubicBezTo>
                  <a:pt x="116237" y="1880"/>
                  <a:pt x="116244" y="1877"/>
                  <a:pt x="116252" y="1873"/>
                </a:cubicBezTo>
                <a:lnTo>
                  <a:pt x="116252" y="1873"/>
                </a:lnTo>
                <a:cubicBezTo>
                  <a:pt x="116245" y="1880"/>
                  <a:pt x="116238" y="1883"/>
                  <a:pt x="116231" y="1883"/>
                </a:cubicBezTo>
                <a:cubicBezTo>
                  <a:pt x="116230" y="1883"/>
                  <a:pt x="116230" y="1883"/>
                  <a:pt x="116229" y="1883"/>
                </a:cubicBezTo>
                <a:lnTo>
                  <a:pt x="116229" y="1883"/>
                </a:lnTo>
                <a:cubicBezTo>
                  <a:pt x="116202" y="1892"/>
                  <a:pt x="116175" y="1896"/>
                  <a:pt x="116147" y="1896"/>
                </a:cubicBezTo>
                <a:cubicBezTo>
                  <a:pt x="116142" y="1896"/>
                  <a:pt x="116136" y="1896"/>
                  <a:pt x="116131" y="1895"/>
                </a:cubicBezTo>
                <a:lnTo>
                  <a:pt x="116131" y="1895"/>
                </a:lnTo>
                <a:cubicBezTo>
                  <a:pt x="116120" y="1898"/>
                  <a:pt x="116109" y="1900"/>
                  <a:pt x="116098" y="1900"/>
                </a:cubicBezTo>
                <a:cubicBezTo>
                  <a:pt x="116069" y="1900"/>
                  <a:pt x="116039" y="1890"/>
                  <a:pt x="116008" y="1879"/>
                </a:cubicBezTo>
                <a:lnTo>
                  <a:pt x="116008" y="1879"/>
                </a:lnTo>
                <a:cubicBezTo>
                  <a:pt x="116049" y="1886"/>
                  <a:pt x="116090" y="1894"/>
                  <a:pt x="116131" y="1895"/>
                </a:cubicBezTo>
                <a:lnTo>
                  <a:pt x="116131" y="1895"/>
                </a:lnTo>
                <a:cubicBezTo>
                  <a:pt x="116145" y="1891"/>
                  <a:pt x="116159" y="1884"/>
                  <a:pt x="116172" y="1873"/>
                </a:cubicBezTo>
                <a:cubicBezTo>
                  <a:pt x="116172" y="1859"/>
                  <a:pt x="116175" y="1854"/>
                  <a:pt x="116179" y="1854"/>
                </a:cubicBezTo>
                <a:close/>
                <a:moveTo>
                  <a:pt x="41493" y="1963"/>
                </a:moveTo>
                <a:cubicBezTo>
                  <a:pt x="41490" y="1963"/>
                  <a:pt x="41487" y="1966"/>
                  <a:pt x="41487" y="1972"/>
                </a:cubicBezTo>
                <a:cubicBezTo>
                  <a:pt x="41481" y="1979"/>
                  <a:pt x="41479" y="1981"/>
                  <a:pt x="41480" y="1981"/>
                </a:cubicBezTo>
                <a:cubicBezTo>
                  <a:pt x="41483" y="1981"/>
                  <a:pt x="41501" y="1972"/>
                  <a:pt x="41527" y="1972"/>
                </a:cubicBezTo>
                <a:cubicBezTo>
                  <a:pt x="41514" y="1972"/>
                  <a:pt x="41501" y="1963"/>
                  <a:pt x="41493" y="1963"/>
                </a:cubicBezTo>
                <a:close/>
                <a:moveTo>
                  <a:pt x="30646" y="2036"/>
                </a:moveTo>
                <a:cubicBezTo>
                  <a:pt x="30642" y="2036"/>
                  <a:pt x="30626" y="2062"/>
                  <a:pt x="30596" y="2069"/>
                </a:cubicBezTo>
                <a:lnTo>
                  <a:pt x="30596" y="2069"/>
                </a:lnTo>
                <a:cubicBezTo>
                  <a:pt x="30594" y="2068"/>
                  <a:pt x="30592" y="2067"/>
                  <a:pt x="30589" y="2067"/>
                </a:cubicBezTo>
                <a:cubicBezTo>
                  <a:pt x="30586" y="2067"/>
                  <a:pt x="30583" y="2068"/>
                  <a:pt x="30580" y="2071"/>
                </a:cubicBezTo>
                <a:cubicBezTo>
                  <a:pt x="30586" y="2071"/>
                  <a:pt x="30591" y="2071"/>
                  <a:pt x="30596" y="2069"/>
                </a:cubicBezTo>
                <a:lnTo>
                  <a:pt x="30596" y="2069"/>
                </a:lnTo>
                <a:cubicBezTo>
                  <a:pt x="30606" y="2074"/>
                  <a:pt x="30615" y="2085"/>
                  <a:pt x="30624" y="2085"/>
                </a:cubicBezTo>
                <a:cubicBezTo>
                  <a:pt x="30629" y="2085"/>
                  <a:pt x="30634" y="2082"/>
                  <a:pt x="30640" y="2071"/>
                </a:cubicBezTo>
                <a:cubicBezTo>
                  <a:pt x="30646" y="2045"/>
                  <a:pt x="30648" y="2036"/>
                  <a:pt x="30646" y="2036"/>
                </a:cubicBezTo>
                <a:close/>
                <a:moveTo>
                  <a:pt x="113161" y="2086"/>
                </a:moveTo>
                <a:cubicBezTo>
                  <a:pt x="113154" y="2086"/>
                  <a:pt x="113145" y="2089"/>
                  <a:pt x="113133" y="2098"/>
                </a:cubicBezTo>
                <a:lnTo>
                  <a:pt x="113133" y="2098"/>
                </a:lnTo>
                <a:cubicBezTo>
                  <a:pt x="113149" y="2099"/>
                  <a:pt x="113165" y="2102"/>
                  <a:pt x="113180" y="2107"/>
                </a:cubicBezTo>
                <a:lnTo>
                  <a:pt x="113180" y="2107"/>
                </a:lnTo>
                <a:cubicBezTo>
                  <a:pt x="113180" y="2097"/>
                  <a:pt x="113174" y="2086"/>
                  <a:pt x="113161" y="2086"/>
                </a:cubicBezTo>
                <a:close/>
                <a:moveTo>
                  <a:pt x="114875" y="2102"/>
                </a:moveTo>
                <a:cubicBezTo>
                  <a:pt x="114852" y="2102"/>
                  <a:pt x="114817" y="2110"/>
                  <a:pt x="114884" y="2111"/>
                </a:cubicBezTo>
                <a:lnTo>
                  <a:pt x="114884" y="2111"/>
                </a:lnTo>
                <a:cubicBezTo>
                  <a:pt x="114896" y="2104"/>
                  <a:pt x="114887" y="2102"/>
                  <a:pt x="114875" y="2102"/>
                </a:cubicBezTo>
                <a:close/>
                <a:moveTo>
                  <a:pt x="34745" y="2190"/>
                </a:moveTo>
                <a:cubicBezTo>
                  <a:pt x="34736" y="2193"/>
                  <a:pt x="34728" y="2194"/>
                  <a:pt x="34720" y="2194"/>
                </a:cubicBezTo>
                <a:lnTo>
                  <a:pt x="34720" y="2194"/>
                </a:lnTo>
                <a:cubicBezTo>
                  <a:pt x="34723" y="2194"/>
                  <a:pt x="34725" y="2195"/>
                  <a:pt x="34728" y="2195"/>
                </a:cubicBezTo>
                <a:cubicBezTo>
                  <a:pt x="34733" y="2195"/>
                  <a:pt x="34739" y="2193"/>
                  <a:pt x="34745" y="2190"/>
                </a:cubicBezTo>
                <a:close/>
                <a:moveTo>
                  <a:pt x="22893" y="2217"/>
                </a:moveTo>
                <a:cubicBezTo>
                  <a:pt x="22890" y="2217"/>
                  <a:pt x="22890" y="2242"/>
                  <a:pt x="22900" y="2267"/>
                </a:cubicBezTo>
                <a:lnTo>
                  <a:pt x="22900" y="2267"/>
                </a:lnTo>
                <a:cubicBezTo>
                  <a:pt x="22902" y="2268"/>
                  <a:pt x="22904" y="2269"/>
                  <a:pt x="22905" y="2270"/>
                </a:cubicBezTo>
                <a:cubicBezTo>
                  <a:pt x="22901" y="2231"/>
                  <a:pt x="22896" y="2217"/>
                  <a:pt x="22893" y="2217"/>
                </a:cubicBezTo>
                <a:close/>
                <a:moveTo>
                  <a:pt x="56448" y="2316"/>
                </a:moveTo>
                <a:cubicBezTo>
                  <a:pt x="56446" y="2316"/>
                  <a:pt x="56443" y="2318"/>
                  <a:pt x="56441" y="2323"/>
                </a:cubicBezTo>
                <a:lnTo>
                  <a:pt x="56441" y="2323"/>
                </a:lnTo>
                <a:cubicBezTo>
                  <a:pt x="56442" y="2322"/>
                  <a:pt x="56443" y="2322"/>
                  <a:pt x="56444" y="2322"/>
                </a:cubicBezTo>
                <a:cubicBezTo>
                  <a:pt x="56448" y="2322"/>
                  <a:pt x="56451" y="2324"/>
                  <a:pt x="56454" y="2325"/>
                </a:cubicBezTo>
                <a:lnTo>
                  <a:pt x="56454" y="2325"/>
                </a:lnTo>
                <a:cubicBezTo>
                  <a:pt x="56452" y="2318"/>
                  <a:pt x="56450" y="2316"/>
                  <a:pt x="56448" y="2316"/>
                </a:cubicBezTo>
                <a:close/>
                <a:moveTo>
                  <a:pt x="56438" y="2337"/>
                </a:moveTo>
                <a:cubicBezTo>
                  <a:pt x="56442" y="2338"/>
                  <a:pt x="56446" y="2339"/>
                  <a:pt x="56450" y="2340"/>
                </a:cubicBezTo>
                <a:lnTo>
                  <a:pt x="56450" y="2340"/>
                </a:lnTo>
                <a:cubicBezTo>
                  <a:pt x="56446" y="2338"/>
                  <a:pt x="56442" y="2337"/>
                  <a:pt x="56438" y="2337"/>
                </a:cubicBezTo>
                <a:close/>
                <a:moveTo>
                  <a:pt x="113811" y="2346"/>
                </a:moveTo>
                <a:cubicBezTo>
                  <a:pt x="113811" y="2346"/>
                  <a:pt x="113811" y="2346"/>
                  <a:pt x="113811" y="2347"/>
                </a:cubicBezTo>
                <a:lnTo>
                  <a:pt x="113811" y="2347"/>
                </a:lnTo>
                <a:cubicBezTo>
                  <a:pt x="113811" y="2346"/>
                  <a:pt x="113811" y="2346"/>
                  <a:pt x="113811" y="2346"/>
                </a:cubicBezTo>
                <a:close/>
                <a:moveTo>
                  <a:pt x="56460" y="2349"/>
                </a:moveTo>
                <a:cubicBezTo>
                  <a:pt x="56460" y="2349"/>
                  <a:pt x="56460" y="2349"/>
                  <a:pt x="56460" y="2349"/>
                </a:cubicBezTo>
                <a:lnTo>
                  <a:pt x="56460" y="2349"/>
                </a:lnTo>
                <a:close/>
                <a:moveTo>
                  <a:pt x="55892" y="2343"/>
                </a:moveTo>
                <a:cubicBezTo>
                  <a:pt x="55896" y="2343"/>
                  <a:pt x="55901" y="2345"/>
                  <a:pt x="55905" y="2349"/>
                </a:cubicBezTo>
                <a:lnTo>
                  <a:pt x="55984" y="2349"/>
                </a:lnTo>
                <a:cubicBezTo>
                  <a:pt x="55971" y="2356"/>
                  <a:pt x="55960" y="2358"/>
                  <a:pt x="55950" y="2358"/>
                </a:cubicBezTo>
                <a:cubicBezTo>
                  <a:pt x="55931" y="2358"/>
                  <a:pt x="55918" y="2349"/>
                  <a:pt x="55905" y="2349"/>
                </a:cubicBezTo>
                <a:lnTo>
                  <a:pt x="55875" y="2349"/>
                </a:lnTo>
                <a:cubicBezTo>
                  <a:pt x="55881" y="2346"/>
                  <a:pt x="55886" y="2343"/>
                  <a:pt x="55892" y="2343"/>
                </a:cubicBezTo>
                <a:close/>
                <a:moveTo>
                  <a:pt x="56460" y="2349"/>
                </a:moveTo>
                <a:cubicBezTo>
                  <a:pt x="56460" y="2369"/>
                  <a:pt x="56440" y="2369"/>
                  <a:pt x="56440" y="2369"/>
                </a:cubicBezTo>
                <a:lnTo>
                  <a:pt x="56460" y="2369"/>
                </a:lnTo>
                <a:lnTo>
                  <a:pt x="56460" y="2349"/>
                </a:lnTo>
                <a:close/>
                <a:moveTo>
                  <a:pt x="112928" y="2365"/>
                </a:moveTo>
                <a:cubicBezTo>
                  <a:pt x="112925" y="2367"/>
                  <a:pt x="112923" y="2368"/>
                  <a:pt x="112920" y="2369"/>
                </a:cubicBezTo>
                <a:cubicBezTo>
                  <a:pt x="112923" y="2369"/>
                  <a:pt x="112925" y="2368"/>
                  <a:pt x="112928" y="2365"/>
                </a:cubicBezTo>
                <a:close/>
                <a:moveTo>
                  <a:pt x="112920" y="2369"/>
                </a:moveTo>
                <a:cubicBezTo>
                  <a:pt x="112913" y="2369"/>
                  <a:pt x="112907" y="2370"/>
                  <a:pt x="112901" y="2371"/>
                </a:cubicBezTo>
                <a:lnTo>
                  <a:pt x="112901" y="2371"/>
                </a:lnTo>
                <a:cubicBezTo>
                  <a:pt x="112905" y="2375"/>
                  <a:pt x="112908" y="2377"/>
                  <a:pt x="112911" y="2377"/>
                </a:cubicBezTo>
                <a:cubicBezTo>
                  <a:pt x="112914" y="2377"/>
                  <a:pt x="112917" y="2375"/>
                  <a:pt x="112920" y="2369"/>
                </a:cubicBezTo>
                <a:close/>
                <a:moveTo>
                  <a:pt x="113984" y="2310"/>
                </a:moveTo>
                <a:cubicBezTo>
                  <a:pt x="113958" y="2331"/>
                  <a:pt x="113933" y="2348"/>
                  <a:pt x="113910" y="2360"/>
                </a:cubicBezTo>
                <a:lnTo>
                  <a:pt x="113910" y="2360"/>
                </a:lnTo>
                <a:cubicBezTo>
                  <a:pt x="113934" y="2366"/>
                  <a:pt x="113953" y="2380"/>
                  <a:pt x="113964" y="2380"/>
                </a:cubicBezTo>
                <a:cubicBezTo>
                  <a:pt x="113968" y="2380"/>
                  <a:pt x="113971" y="2377"/>
                  <a:pt x="113971" y="2369"/>
                </a:cubicBezTo>
                <a:cubicBezTo>
                  <a:pt x="113974" y="2346"/>
                  <a:pt x="113978" y="2327"/>
                  <a:pt x="113984" y="2310"/>
                </a:cubicBezTo>
                <a:close/>
                <a:moveTo>
                  <a:pt x="113414" y="2362"/>
                </a:moveTo>
                <a:cubicBezTo>
                  <a:pt x="113445" y="2362"/>
                  <a:pt x="113468" y="2375"/>
                  <a:pt x="113485" y="2388"/>
                </a:cubicBezTo>
                <a:lnTo>
                  <a:pt x="113485" y="2388"/>
                </a:lnTo>
                <a:cubicBezTo>
                  <a:pt x="113449" y="2377"/>
                  <a:pt x="113413" y="2369"/>
                  <a:pt x="113376" y="2369"/>
                </a:cubicBezTo>
                <a:cubicBezTo>
                  <a:pt x="113390" y="2364"/>
                  <a:pt x="113403" y="2362"/>
                  <a:pt x="113414" y="2362"/>
                </a:cubicBezTo>
                <a:close/>
                <a:moveTo>
                  <a:pt x="23772" y="2345"/>
                </a:moveTo>
                <a:cubicBezTo>
                  <a:pt x="23776" y="2345"/>
                  <a:pt x="23778" y="2346"/>
                  <a:pt x="23778" y="2349"/>
                </a:cubicBezTo>
                <a:cubicBezTo>
                  <a:pt x="23778" y="2349"/>
                  <a:pt x="23679" y="2389"/>
                  <a:pt x="23679" y="2389"/>
                </a:cubicBezTo>
                <a:cubicBezTo>
                  <a:pt x="23679" y="2389"/>
                  <a:pt x="23752" y="2345"/>
                  <a:pt x="23772" y="2345"/>
                </a:cubicBezTo>
                <a:close/>
                <a:moveTo>
                  <a:pt x="56441" y="2323"/>
                </a:moveTo>
                <a:cubicBezTo>
                  <a:pt x="56435" y="2323"/>
                  <a:pt x="56428" y="2326"/>
                  <a:pt x="56420" y="2333"/>
                </a:cubicBezTo>
                <a:lnTo>
                  <a:pt x="56420" y="2333"/>
                </a:lnTo>
                <a:cubicBezTo>
                  <a:pt x="56415" y="2332"/>
                  <a:pt x="56411" y="2331"/>
                  <a:pt x="56408" y="2331"/>
                </a:cubicBezTo>
                <a:cubicBezTo>
                  <a:pt x="56396" y="2331"/>
                  <a:pt x="56387" y="2336"/>
                  <a:pt x="56381" y="2349"/>
                </a:cubicBezTo>
                <a:cubicBezTo>
                  <a:pt x="56384" y="2352"/>
                  <a:pt x="56387" y="2355"/>
                  <a:pt x="56389" y="2357"/>
                </a:cubicBezTo>
                <a:lnTo>
                  <a:pt x="56389" y="2357"/>
                </a:lnTo>
                <a:cubicBezTo>
                  <a:pt x="56393" y="2354"/>
                  <a:pt x="56397" y="2351"/>
                  <a:pt x="56401" y="2349"/>
                </a:cubicBezTo>
                <a:lnTo>
                  <a:pt x="56401" y="2349"/>
                </a:lnTo>
                <a:cubicBezTo>
                  <a:pt x="56397" y="2352"/>
                  <a:pt x="56394" y="2355"/>
                  <a:pt x="56392" y="2358"/>
                </a:cubicBezTo>
                <a:lnTo>
                  <a:pt x="56392" y="2358"/>
                </a:lnTo>
                <a:cubicBezTo>
                  <a:pt x="56391" y="2358"/>
                  <a:pt x="56390" y="2357"/>
                  <a:pt x="56389" y="2357"/>
                </a:cubicBezTo>
                <a:lnTo>
                  <a:pt x="56389" y="2357"/>
                </a:lnTo>
                <a:cubicBezTo>
                  <a:pt x="56368" y="2372"/>
                  <a:pt x="56351" y="2391"/>
                  <a:pt x="56354" y="2391"/>
                </a:cubicBezTo>
                <a:cubicBezTo>
                  <a:pt x="56356" y="2391"/>
                  <a:pt x="56367" y="2382"/>
                  <a:pt x="56392" y="2358"/>
                </a:cubicBezTo>
                <a:lnTo>
                  <a:pt x="56392" y="2358"/>
                </a:lnTo>
                <a:cubicBezTo>
                  <a:pt x="56397" y="2361"/>
                  <a:pt x="56402" y="2363"/>
                  <a:pt x="56406" y="2363"/>
                </a:cubicBezTo>
                <a:cubicBezTo>
                  <a:pt x="56419" y="2363"/>
                  <a:pt x="56428" y="2349"/>
                  <a:pt x="56434" y="2337"/>
                </a:cubicBezTo>
                <a:lnTo>
                  <a:pt x="56434" y="2337"/>
                </a:lnTo>
                <a:cubicBezTo>
                  <a:pt x="56435" y="2337"/>
                  <a:pt x="56436" y="2337"/>
                  <a:pt x="56437" y="2337"/>
                </a:cubicBezTo>
                <a:cubicBezTo>
                  <a:pt x="56437" y="2337"/>
                  <a:pt x="56437" y="2337"/>
                  <a:pt x="56438" y="2337"/>
                </a:cubicBezTo>
                <a:lnTo>
                  <a:pt x="56438" y="2337"/>
                </a:lnTo>
                <a:cubicBezTo>
                  <a:pt x="56437" y="2336"/>
                  <a:pt x="56436" y="2336"/>
                  <a:pt x="56434" y="2336"/>
                </a:cubicBezTo>
                <a:lnTo>
                  <a:pt x="56434" y="2336"/>
                </a:lnTo>
                <a:cubicBezTo>
                  <a:pt x="56437" y="2331"/>
                  <a:pt x="56439" y="2326"/>
                  <a:pt x="56441" y="2323"/>
                </a:cubicBezTo>
                <a:close/>
                <a:moveTo>
                  <a:pt x="113324" y="2355"/>
                </a:moveTo>
                <a:cubicBezTo>
                  <a:pt x="113328" y="2355"/>
                  <a:pt x="113328" y="2376"/>
                  <a:pt x="113333" y="2390"/>
                </a:cubicBezTo>
                <a:lnTo>
                  <a:pt x="113333" y="2390"/>
                </a:lnTo>
                <a:cubicBezTo>
                  <a:pt x="113329" y="2393"/>
                  <a:pt x="113326" y="2395"/>
                  <a:pt x="113323" y="2395"/>
                </a:cubicBezTo>
                <a:cubicBezTo>
                  <a:pt x="113319" y="2395"/>
                  <a:pt x="113317" y="2389"/>
                  <a:pt x="113317" y="2369"/>
                </a:cubicBezTo>
                <a:cubicBezTo>
                  <a:pt x="113320" y="2359"/>
                  <a:pt x="113322" y="2355"/>
                  <a:pt x="113324" y="2355"/>
                </a:cubicBezTo>
                <a:close/>
                <a:moveTo>
                  <a:pt x="46065" y="2474"/>
                </a:moveTo>
                <a:cubicBezTo>
                  <a:pt x="46066" y="2474"/>
                  <a:pt x="46061" y="2480"/>
                  <a:pt x="46051" y="2485"/>
                </a:cubicBezTo>
                <a:lnTo>
                  <a:pt x="46051" y="2485"/>
                </a:lnTo>
                <a:cubicBezTo>
                  <a:pt x="46060" y="2477"/>
                  <a:pt x="46064" y="2474"/>
                  <a:pt x="46065" y="2474"/>
                </a:cubicBezTo>
                <a:close/>
                <a:moveTo>
                  <a:pt x="45490" y="2485"/>
                </a:moveTo>
                <a:lnTo>
                  <a:pt x="45490" y="2485"/>
                </a:lnTo>
                <a:cubicBezTo>
                  <a:pt x="45491" y="2486"/>
                  <a:pt x="45492" y="2487"/>
                  <a:pt x="45493" y="2488"/>
                </a:cubicBezTo>
                <a:cubicBezTo>
                  <a:pt x="45497" y="2487"/>
                  <a:pt x="45500" y="2486"/>
                  <a:pt x="45504" y="2486"/>
                </a:cubicBezTo>
                <a:lnTo>
                  <a:pt x="45504" y="2486"/>
                </a:lnTo>
                <a:cubicBezTo>
                  <a:pt x="45499" y="2485"/>
                  <a:pt x="45494" y="2485"/>
                  <a:pt x="45490" y="2485"/>
                </a:cubicBezTo>
                <a:close/>
                <a:moveTo>
                  <a:pt x="45176" y="2488"/>
                </a:moveTo>
                <a:lnTo>
                  <a:pt x="45176" y="2488"/>
                </a:lnTo>
                <a:cubicBezTo>
                  <a:pt x="45175" y="2490"/>
                  <a:pt x="45173" y="2491"/>
                  <a:pt x="45172" y="2491"/>
                </a:cubicBezTo>
                <a:lnTo>
                  <a:pt x="45172" y="2491"/>
                </a:lnTo>
                <a:cubicBezTo>
                  <a:pt x="45173" y="2490"/>
                  <a:pt x="45175" y="2489"/>
                  <a:pt x="45176" y="2488"/>
                </a:cubicBezTo>
                <a:close/>
                <a:moveTo>
                  <a:pt x="45473" y="2485"/>
                </a:moveTo>
                <a:cubicBezTo>
                  <a:pt x="45457" y="2489"/>
                  <a:pt x="45436" y="2502"/>
                  <a:pt x="45424" y="2502"/>
                </a:cubicBezTo>
                <a:cubicBezTo>
                  <a:pt x="45419" y="2502"/>
                  <a:pt x="45415" y="2499"/>
                  <a:pt x="45414" y="2491"/>
                </a:cubicBezTo>
                <a:lnTo>
                  <a:pt x="45414" y="2491"/>
                </a:lnTo>
                <a:cubicBezTo>
                  <a:pt x="45418" y="2496"/>
                  <a:pt x="45424" y="2499"/>
                  <a:pt x="45431" y="2499"/>
                </a:cubicBezTo>
                <a:cubicBezTo>
                  <a:pt x="45438" y="2499"/>
                  <a:pt x="45445" y="2496"/>
                  <a:pt x="45454" y="2488"/>
                </a:cubicBezTo>
                <a:cubicBezTo>
                  <a:pt x="45460" y="2486"/>
                  <a:pt x="45467" y="2485"/>
                  <a:pt x="45473" y="2485"/>
                </a:cubicBezTo>
                <a:close/>
                <a:moveTo>
                  <a:pt x="56454" y="2325"/>
                </a:moveTo>
                <a:lnTo>
                  <a:pt x="56454" y="2325"/>
                </a:lnTo>
                <a:cubicBezTo>
                  <a:pt x="56456" y="2329"/>
                  <a:pt x="56457" y="2335"/>
                  <a:pt x="56458" y="2342"/>
                </a:cubicBezTo>
                <a:lnTo>
                  <a:pt x="56458" y="2342"/>
                </a:lnTo>
                <a:cubicBezTo>
                  <a:pt x="56455" y="2341"/>
                  <a:pt x="56453" y="2340"/>
                  <a:pt x="56450" y="2340"/>
                </a:cubicBezTo>
                <a:lnTo>
                  <a:pt x="56450" y="2340"/>
                </a:lnTo>
                <a:cubicBezTo>
                  <a:pt x="56454" y="2342"/>
                  <a:pt x="56457" y="2345"/>
                  <a:pt x="56460" y="2349"/>
                </a:cubicBezTo>
                <a:cubicBezTo>
                  <a:pt x="56460" y="2376"/>
                  <a:pt x="56462" y="2386"/>
                  <a:pt x="56464" y="2386"/>
                </a:cubicBezTo>
                <a:cubicBezTo>
                  <a:pt x="56467" y="2386"/>
                  <a:pt x="56469" y="2367"/>
                  <a:pt x="56467" y="2350"/>
                </a:cubicBezTo>
                <a:lnTo>
                  <a:pt x="56467" y="2350"/>
                </a:lnTo>
                <a:cubicBezTo>
                  <a:pt x="56504" y="2361"/>
                  <a:pt x="56549" y="2464"/>
                  <a:pt x="56597" y="2536"/>
                </a:cubicBezTo>
                <a:lnTo>
                  <a:pt x="56597" y="2536"/>
                </a:lnTo>
                <a:cubicBezTo>
                  <a:pt x="56613" y="2544"/>
                  <a:pt x="56629" y="2552"/>
                  <a:pt x="56644" y="2561"/>
                </a:cubicBezTo>
                <a:lnTo>
                  <a:pt x="56644" y="2561"/>
                </a:lnTo>
                <a:cubicBezTo>
                  <a:pt x="56609" y="2485"/>
                  <a:pt x="56573" y="2349"/>
                  <a:pt x="56520" y="2349"/>
                </a:cubicBezTo>
                <a:cubicBezTo>
                  <a:pt x="56499" y="2349"/>
                  <a:pt x="56481" y="2346"/>
                  <a:pt x="56465" y="2343"/>
                </a:cubicBezTo>
                <a:lnTo>
                  <a:pt x="56465" y="2343"/>
                </a:lnTo>
                <a:cubicBezTo>
                  <a:pt x="56463" y="2336"/>
                  <a:pt x="56460" y="2329"/>
                  <a:pt x="56454" y="2325"/>
                </a:cubicBezTo>
                <a:close/>
                <a:moveTo>
                  <a:pt x="57151" y="2600"/>
                </a:moveTo>
                <a:cubicBezTo>
                  <a:pt x="57146" y="2605"/>
                  <a:pt x="57142" y="2610"/>
                  <a:pt x="57138" y="2616"/>
                </a:cubicBezTo>
                <a:lnTo>
                  <a:pt x="57138" y="2616"/>
                </a:lnTo>
                <a:cubicBezTo>
                  <a:pt x="57142" y="2616"/>
                  <a:pt x="57145" y="2615"/>
                  <a:pt x="57149" y="2615"/>
                </a:cubicBezTo>
                <a:lnTo>
                  <a:pt x="57149" y="2615"/>
                </a:lnTo>
                <a:cubicBezTo>
                  <a:pt x="57150" y="2612"/>
                  <a:pt x="57152" y="2610"/>
                  <a:pt x="57154" y="2607"/>
                </a:cubicBezTo>
                <a:cubicBezTo>
                  <a:pt x="57153" y="2604"/>
                  <a:pt x="57152" y="2602"/>
                  <a:pt x="57151" y="2600"/>
                </a:cubicBezTo>
                <a:close/>
                <a:moveTo>
                  <a:pt x="120659" y="2622"/>
                </a:moveTo>
                <a:cubicBezTo>
                  <a:pt x="120657" y="2622"/>
                  <a:pt x="120656" y="2623"/>
                  <a:pt x="120654" y="2627"/>
                </a:cubicBezTo>
                <a:cubicBezTo>
                  <a:pt x="120658" y="2627"/>
                  <a:pt x="120662" y="2628"/>
                  <a:pt x="120666" y="2629"/>
                </a:cubicBezTo>
                <a:lnTo>
                  <a:pt x="120666" y="2629"/>
                </a:lnTo>
                <a:cubicBezTo>
                  <a:pt x="120664" y="2625"/>
                  <a:pt x="120661" y="2622"/>
                  <a:pt x="120659" y="2622"/>
                </a:cubicBezTo>
                <a:close/>
                <a:moveTo>
                  <a:pt x="55807" y="2397"/>
                </a:moveTo>
                <a:cubicBezTo>
                  <a:pt x="55760" y="2519"/>
                  <a:pt x="55714" y="2829"/>
                  <a:pt x="55667" y="2845"/>
                </a:cubicBezTo>
                <a:cubicBezTo>
                  <a:pt x="55654" y="2849"/>
                  <a:pt x="55644" y="2851"/>
                  <a:pt x="55636" y="2851"/>
                </a:cubicBezTo>
                <a:cubicBezTo>
                  <a:pt x="55634" y="2851"/>
                  <a:pt x="55632" y="2850"/>
                  <a:pt x="55630" y="2850"/>
                </a:cubicBezTo>
                <a:lnTo>
                  <a:pt x="55630" y="2850"/>
                </a:lnTo>
                <a:cubicBezTo>
                  <a:pt x="55636" y="2847"/>
                  <a:pt x="55642" y="2845"/>
                  <a:pt x="55647" y="2845"/>
                </a:cubicBezTo>
                <a:cubicBezTo>
                  <a:pt x="55679" y="2845"/>
                  <a:pt x="55750" y="2522"/>
                  <a:pt x="55807" y="2397"/>
                </a:cubicBezTo>
                <a:close/>
                <a:moveTo>
                  <a:pt x="58371" y="2840"/>
                </a:moveTo>
                <a:lnTo>
                  <a:pt x="58371" y="2840"/>
                </a:lnTo>
                <a:cubicBezTo>
                  <a:pt x="58375" y="2841"/>
                  <a:pt x="58379" y="2843"/>
                  <a:pt x="58384" y="2845"/>
                </a:cubicBezTo>
                <a:cubicBezTo>
                  <a:pt x="58387" y="2850"/>
                  <a:pt x="58390" y="2853"/>
                  <a:pt x="58394" y="2857"/>
                </a:cubicBezTo>
                <a:lnTo>
                  <a:pt x="58394" y="2857"/>
                </a:lnTo>
                <a:cubicBezTo>
                  <a:pt x="58403" y="2853"/>
                  <a:pt x="58413" y="2846"/>
                  <a:pt x="58423" y="2843"/>
                </a:cubicBezTo>
                <a:lnTo>
                  <a:pt x="58423" y="2843"/>
                </a:lnTo>
                <a:cubicBezTo>
                  <a:pt x="58429" y="2855"/>
                  <a:pt x="58426" y="2870"/>
                  <a:pt x="58415" y="2870"/>
                </a:cubicBezTo>
                <a:cubicBezTo>
                  <a:pt x="58410" y="2870"/>
                  <a:pt x="58403" y="2866"/>
                  <a:pt x="58394" y="2857"/>
                </a:cubicBezTo>
                <a:lnTo>
                  <a:pt x="58394" y="2857"/>
                </a:lnTo>
                <a:cubicBezTo>
                  <a:pt x="58390" y="2858"/>
                  <a:pt x="58386" y="2859"/>
                  <a:pt x="58383" y="2859"/>
                </a:cubicBezTo>
                <a:cubicBezTo>
                  <a:pt x="58376" y="2859"/>
                  <a:pt x="58369" y="2855"/>
                  <a:pt x="58364" y="2845"/>
                </a:cubicBezTo>
                <a:cubicBezTo>
                  <a:pt x="58366" y="2843"/>
                  <a:pt x="58369" y="2841"/>
                  <a:pt x="58371" y="2840"/>
                </a:cubicBezTo>
                <a:close/>
                <a:moveTo>
                  <a:pt x="35438" y="2916"/>
                </a:moveTo>
                <a:cubicBezTo>
                  <a:pt x="35436" y="2916"/>
                  <a:pt x="35429" y="2923"/>
                  <a:pt x="35419" y="2944"/>
                </a:cubicBezTo>
                <a:lnTo>
                  <a:pt x="35419" y="2944"/>
                </a:lnTo>
                <a:cubicBezTo>
                  <a:pt x="35435" y="2933"/>
                  <a:pt x="35441" y="2916"/>
                  <a:pt x="35438" y="2916"/>
                </a:cubicBezTo>
                <a:close/>
                <a:moveTo>
                  <a:pt x="35186" y="2930"/>
                </a:moveTo>
                <a:lnTo>
                  <a:pt x="35186" y="2930"/>
                </a:lnTo>
                <a:cubicBezTo>
                  <a:pt x="35178" y="2934"/>
                  <a:pt x="35169" y="2939"/>
                  <a:pt x="35161" y="2944"/>
                </a:cubicBezTo>
                <a:cubicBezTo>
                  <a:pt x="35160" y="2944"/>
                  <a:pt x="35160" y="2944"/>
                  <a:pt x="35159" y="2944"/>
                </a:cubicBezTo>
                <a:cubicBezTo>
                  <a:pt x="35156" y="2944"/>
                  <a:pt x="35153" y="2943"/>
                  <a:pt x="35149" y="2940"/>
                </a:cubicBezTo>
                <a:lnTo>
                  <a:pt x="35149" y="2940"/>
                </a:lnTo>
                <a:cubicBezTo>
                  <a:pt x="35162" y="2935"/>
                  <a:pt x="35174" y="2932"/>
                  <a:pt x="35186" y="2930"/>
                </a:cubicBezTo>
                <a:close/>
                <a:moveTo>
                  <a:pt x="159747" y="3096"/>
                </a:moveTo>
                <a:cubicBezTo>
                  <a:pt x="159745" y="3096"/>
                  <a:pt x="159723" y="3112"/>
                  <a:pt x="159692" y="3136"/>
                </a:cubicBezTo>
                <a:lnTo>
                  <a:pt x="159692" y="3136"/>
                </a:lnTo>
                <a:cubicBezTo>
                  <a:pt x="159710" y="3128"/>
                  <a:pt x="159727" y="3117"/>
                  <a:pt x="159742" y="3103"/>
                </a:cubicBezTo>
                <a:cubicBezTo>
                  <a:pt x="159746" y="3098"/>
                  <a:pt x="159748" y="3096"/>
                  <a:pt x="159747" y="3096"/>
                </a:cubicBezTo>
                <a:close/>
                <a:moveTo>
                  <a:pt x="156259" y="3312"/>
                </a:moveTo>
                <a:cubicBezTo>
                  <a:pt x="156258" y="3312"/>
                  <a:pt x="156256" y="3320"/>
                  <a:pt x="156251" y="3341"/>
                </a:cubicBezTo>
                <a:cubicBezTo>
                  <a:pt x="156257" y="3326"/>
                  <a:pt x="156260" y="3312"/>
                  <a:pt x="156259" y="3312"/>
                </a:cubicBezTo>
                <a:close/>
                <a:moveTo>
                  <a:pt x="158274" y="3341"/>
                </a:moveTo>
                <a:cubicBezTo>
                  <a:pt x="158279" y="3342"/>
                  <a:pt x="158284" y="3343"/>
                  <a:pt x="158288" y="3344"/>
                </a:cubicBezTo>
                <a:lnTo>
                  <a:pt x="158288" y="3344"/>
                </a:lnTo>
                <a:cubicBezTo>
                  <a:pt x="158289" y="3343"/>
                  <a:pt x="158291" y="3342"/>
                  <a:pt x="158292" y="3342"/>
                </a:cubicBezTo>
                <a:lnTo>
                  <a:pt x="158292" y="3342"/>
                </a:lnTo>
                <a:cubicBezTo>
                  <a:pt x="158286" y="3341"/>
                  <a:pt x="158280" y="3341"/>
                  <a:pt x="158274" y="3341"/>
                </a:cubicBezTo>
                <a:close/>
                <a:moveTo>
                  <a:pt x="158263" y="3325"/>
                </a:moveTo>
                <a:cubicBezTo>
                  <a:pt x="158267" y="3325"/>
                  <a:pt x="158271" y="3330"/>
                  <a:pt x="158274" y="3341"/>
                </a:cubicBezTo>
                <a:lnTo>
                  <a:pt x="158294" y="3341"/>
                </a:lnTo>
                <a:cubicBezTo>
                  <a:pt x="158300" y="3337"/>
                  <a:pt x="158307" y="3334"/>
                  <a:pt x="158314" y="3332"/>
                </a:cubicBezTo>
                <a:lnTo>
                  <a:pt x="158314" y="3332"/>
                </a:lnTo>
                <a:cubicBezTo>
                  <a:pt x="158317" y="3333"/>
                  <a:pt x="158321" y="3335"/>
                  <a:pt x="158326" y="3336"/>
                </a:cubicBezTo>
                <a:lnTo>
                  <a:pt x="158326" y="3336"/>
                </a:lnTo>
                <a:cubicBezTo>
                  <a:pt x="158322" y="3338"/>
                  <a:pt x="158318" y="3339"/>
                  <a:pt x="158314" y="3341"/>
                </a:cubicBezTo>
                <a:lnTo>
                  <a:pt x="158294" y="3341"/>
                </a:lnTo>
                <a:cubicBezTo>
                  <a:pt x="158293" y="3341"/>
                  <a:pt x="158293" y="3341"/>
                  <a:pt x="158292" y="3342"/>
                </a:cubicBezTo>
                <a:lnTo>
                  <a:pt x="158292" y="3342"/>
                </a:lnTo>
                <a:cubicBezTo>
                  <a:pt x="158295" y="3342"/>
                  <a:pt x="158299" y="3343"/>
                  <a:pt x="158303" y="3343"/>
                </a:cubicBezTo>
                <a:lnTo>
                  <a:pt x="158303" y="3343"/>
                </a:lnTo>
                <a:cubicBezTo>
                  <a:pt x="158300" y="3344"/>
                  <a:pt x="158297" y="3344"/>
                  <a:pt x="158294" y="3344"/>
                </a:cubicBezTo>
                <a:cubicBezTo>
                  <a:pt x="158292" y="3344"/>
                  <a:pt x="158290" y="3344"/>
                  <a:pt x="158288" y="3344"/>
                </a:cubicBezTo>
                <a:lnTo>
                  <a:pt x="158288" y="3344"/>
                </a:lnTo>
                <a:cubicBezTo>
                  <a:pt x="158281" y="3347"/>
                  <a:pt x="158274" y="3350"/>
                  <a:pt x="158268" y="3353"/>
                </a:cubicBezTo>
                <a:lnTo>
                  <a:pt x="158268" y="3353"/>
                </a:lnTo>
                <a:cubicBezTo>
                  <a:pt x="158270" y="3350"/>
                  <a:pt x="158272" y="3346"/>
                  <a:pt x="158274" y="3341"/>
                </a:cubicBezTo>
                <a:cubicBezTo>
                  <a:pt x="158266" y="3341"/>
                  <a:pt x="158259" y="3342"/>
                  <a:pt x="158253" y="3344"/>
                </a:cubicBezTo>
                <a:lnTo>
                  <a:pt x="158253" y="3344"/>
                </a:lnTo>
                <a:cubicBezTo>
                  <a:pt x="158254" y="3335"/>
                  <a:pt x="158259" y="3325"/>
                  <a:pt x="158263" y="3325"/>
                </a:cubicBezTo>
                <a:close/>
                <a:moveTo>
                  <a:pt x="153202" y="3348"/>
                </a:moveTo>
                <a:lnTo>
                  <a:pt x="153202" y="3348"/>
                </a:lnTo>
                <a:cubicBezTo>
                  <a:pt x="153202" y="3351"/>
                  <a:pt x="153200" y="3353"/>
                  <a:pt x="153196" y="3354"/>
                </a:cubicBezTo>
                <a:lnTo>
                  <a:pt x="153196" y="3354"/>
                </a:lnTo>
                <a:cubicBezTo>
                  <a:pt x="153199" y="3352"/>
                  <a:pt x="153201" y="3350"/>
                  <a:pt x="153202" y="3348"/>
                </a:cubicBezTo>
                <a:close/>
                <a:moveTo>
                  <a:pt x="153158" y="3341"/>
                </a:moveTo>
                <a:cubicBezTo>
                  <a:pt x="153173" y="3351"/>
                  <a:pt x="153185" y="3355"/>
                  <a:pt x="153192" y="3355"/>
                </a:cubicBezTo>
                <a:cubicBezTo>
                  <a:pt x="153194" y="3355"/>
                  <a:pt x="153195" y="3354"/>
                  <a:pt x="153196" y="3354"/>
                </a:cubicBezTo>
                <a:lnTo>
                  <a:pt x="153196" y="3354"/>
                </a:lnTo>
                <a:cubicBezTo>
                  <a:pt x="153189" y="3361"/>
                  <a:pt x="153180" y="3366"/>
                  <a:pt x="153173" y="3366"/>
                </a:cubicBezTo>
                <a:cubicBezTo>
                  <a:pt x="153164" y="3366"/>
                  <a:pt x="153158" y="3359"/>
                  <a:pt x="153158" y="3341"/>
                </a:cubicBezTo>
                <a:lnTo>
                  <a:pt x="153158" y="3341"/>
                </a:lnTo>
                <a:cubicBezTo>
                  <a:pt x="153158" y="3341"/>
                  <a:pt x="153158" y="3341"/>
                  <a:pt x="153158" y="3341"/>
                </a:cubicBezTo>
                <a:close/>
                <a:moveTo>
                  <a:pt x="153160" y="3366"/>
                </a:moveTo>
                <a:lnTo>
                  <a:pt x="153160" y="3366"/>
                </a:lnTo>
                <a:cubicBezTo>
                  <a:pt x="153164" y="3371"/>
                  <a:pt x="153165" y="3376"/>
                  <a:pt x="153164" y="3376"/>
                </a:cubicBezTo>
                <a:cubicBezTo>
                  <a:pt x="153163" y="3376"/>
                  <a:pt x="153161" y="3373"/>
                  <a:pt x="153160" y="3366"/>
                </a:cubicBezTo>
                <a:close/>
                <a:moveTo>
                  <a:pt x="88557" y="3466"/>
                </a:moveTo>
                <a:cubicBezTo>
                  <a:pt x="88553" y="3466"/>
                  <a:pt x="88549" y="3466"/>
                  <a:pt x="88545" y="3466"/>
                </a:cubicBezTo>
                <a:lnTo>
                  <a:pt x="88545" y="3466"/>
                </a:lnTo>
                <a:cubicBezTo>
                  <a:pt x="88546" y="3467"/>
                  <a:pt x="88547" y="3468"/>
                  <a:pt x="88548" y="3469"/>
                </a:cubicBezTo>
                <a:lnTo>
                  <a:pt x="88548" y="3469"/>
                </a:lnTo>
                <a:cubicBezTo>
                  <a:pt x="88551" y="3468"/>
                  <a:pt x="88554" y="3466"/>
                  <a:pt x="88557" y="3466"/>
                </a:cubicBezTo>
                <a:close/>
                <a:moveTo>
                  <a:pt x="88524" y="3443"/>
                </a:moveTo>
                <a:cubicBezTo>
                  <a:pt x="88521" y="3443"/>
                  <a:pt x="88522" y="3450"/>
                  <a:pt x="88525" y="3469"/>
                </a:cubicBezTo>
                <a:lnTo>
                  <a:pt x="88525" y="3469"/>
                </a:lnTo>
                <a:cubicBezTo>
                  <a:pt x="88532" y="3468"/>
                  <a:pt x="88539" y="3467"/>
                  <a:pt x="88545" y="3466"/>
                </a:cubicBezTo>
                <a:lnTo>
                  <a:pt x="88545" y="3466"/>
                </a:lnTo>
                <a:cubicBezTo>
                  <a:pt x="88534" y="3455"/>
                  <a:pt x="88527" y="3443"/>
                  <a:pt x="88524" y="3443"/>
                </a:cubicBezTo>
                <a:close/>
                <a:moveTo>
                  <a:pt x="92077" y="3449"/>
                </a:moveTo>
                <a:cubicBezTo>
                  <a:pt x="92076" y="3449"/>
                  <a:pt x="92071" y="3456"/>
                  <a:pt x="92058" y="3478"/>
                </a:cubicBezTo>
                <a:lnTo>
                  <a:pt x="92058" y="3478"/>
                </a:lnTo>
                <a:cubicBezTo>
                  <a:pt x="92068" y="3464"/>
                  <a:pt x="92077" y="3449"/>
                  <a:pt x="92077" y="3449"/>
                </a:cubicBezTo>
                <a:close/>
                <a:moveTo>
                  <a:pt x="88501" y="3475"/>
                </a:moveTo>
                <a:lnTo>
                  <a:pt x="88501" y="3475"/>
                </a:lnTo>
                <a:cubicBezTo>
                  <a:pt x="88506" y="3477"/>
                  <a:pt x="88512" y="3478"/>
                  <a:pt x="88517" y="3479"/>
                </a:cubicBezTo>
                <a:lnTo>
                  <a:pt x="88517" y="3479"/>
                </a:lnTo>
                <a:cubicBezTo>
                  <a:pt x="88520" y="3478"/>
                  <a:pt x="88524" y="3477"/>
                  <a:pt x="88527" y="3476"/>
                </a:cubicBezTo>
                <a:lnTo>
                  <a:pt x="88527" y="3476"/>
                </a:lnTo>
                <a:cubicBezTo>
                  <a:pt x="88527" y="3477"/>
                  <a:pt x="88527" y="3478"/>
                  <a:pt x="88527" y="3479"/>
                </a:cubicBezTo>
                <a:cubicBezTo>
                  <a:pt x="88524" y="3479"/>
                  <a:pt x="88520" y="3479"/>
                  <a:pt x="88517" y="3479"/>
                </a:cubicBezTo>
                <a:lnTo>
                  <a:pt x="88517" y="3479"/>
                </a:lnTo>
                <a:cubicBezTo>
                  <a:pt x="88514" y="3479"/>
                  <a:pt x="88511" y="3479"/>
                  <a:pt x="88507" y="3479"/>
                </a:cubicBezTo>
                <a:cubicBezTo>
                  <a:pt x="88505" y="3478"/>
                  <a:pt x="88502" y="3477"/>
                  <a:pt x="88499" y="3476"/>
                </a:cubicBezTo>
                <a:lnTo>
                  <a:pt x="88499" y="3476"/>
                </a:lnTo>
                <a:cubicBezTo>
                  <a:pt x="88500" y="3475"/>
                  <a:pt x="88500" y="3475"/>
                  <a:pt x="88501" y="3475"/>
                </a:cubicBezTo>
                <a:close/>
                <a:moveTo>
                  <a:pt x="88430" y="3466"/>
                </a:moveTo>
                <a:cubicBezTo>
                  <a:pt x="88434" y="3466"/>
                  <a:pt x="88437" y="3467"/>
                  <a:pt x="88441" y="3470"/>
                </a:cubicBezTo>
                <a:lnTo>
                  <a:pt x="88441" y="3470"/>
                </a:lnTo>
                <a:cubicBezTo>
                  <a:pt x="88436" y="3472"/>
                  <a:pt x="88432" y="3475"/>
                  <a:pt x="88428" y="3479"/>
                </a:cubicBezTo>
                <a:cubicBezTo>
                  <a:pt x="88422" y="3482"/>
                  <a:pt x="88418" y="3484"/>
                  <a:pt x="88415" y="3484"/>
                </a:cubicBezTo>
                <a:cubicBezTo>
                  <a:pt x="88405" y="3484"/>
                  <a:pt x="88416" y="3466"/>
                  <a:pt x="88430" y="3466"/>
                </a:cubicBezTo>
                <a:close/>
                <a:moveTo>
                  <a:pt x="161176" y="3594"/>
                </a:moveTo>
                <a:cubicBezTo>
                  <a:pt x="161175" y="3594"/>
                  <a:pt x="161173" y="3595"/>
                  <a:pt x="161170" y="3598"/>
                </a:cubicBezTo>
                <a:cubicBezTo>
                  <a:pt x="161170" y="3609"/>
                  <a:pt x="161171" y="3612"/>
                  <a:pt x="161173" y="3612"/>
                </a:cubicBezTo>
                <a:cubicBezTo>
                  <a:pt x="161176" y="3612"/>
                  <a:pt x="161181" y="3594"/>
                  <a:pt x="161176" y="3594"/>
                </a:cubicBezTo>
                <a:close/>
                <a:moveTo>
                  <a:pt x="136227" y="3689"/>
                </a:moveTo>
                <a:cubicBezTo>
                  <a:pt x="136214" y="3689"/>
                  <a:pt x="136196" y="3714"/>
                  <a:pt x="136179" y="3737"/>
                </a:cubicBezTo>
                <a:lnTo>
                  <a:pt x="136242" y="3737"/>
                </a:lnTo>
                <a:cubicBezTo>
                  <a:pt x="136242" y="3702"/>
                  <a:pt x="136236" y="3689"/>
                  <a:pt x="136227" y="3689"/>
                </a:cubicBezTo>
                <a:close/>
                <a:moveTo>
                  <a:pt x="138508" y="3731"/>
                </a:moveTo>
                <a:cubicBezTo>
                  <a:pt x="138506" y="3731"/>
                  <a:pt x="138504" y="3733"/>
                  <a:pt x="138502" y="3737"/>
                </a:cubicBezTo>
                <a:cubicBezTo>
                  <a:pt x="138509" y="3740"/>
                  <a:pt x="138515" y="3742"/>
                  <a:pt x="138521" y="3744"/>
                </a:cubicBezTo>
                <a:lnTo>
                  <a:pt x="138521" y="3744"/>
                </a:lnTo>
                <a:cubicBezTo>
                  <a:pt x="138516" y="3736"/>
                  <a:pt x="138511" y="3731"/>
                  <a:pt x="138508" y="3731"/>
                </a:cubicBezTo>
                <a:close/>
                <a:moveTo>
                  <a:pt x="139146" y="3956"/>
                </a:moveTo>
                <a:cubicBezTo>
                  <a:pt x="139143" y="3956"/>
                  <a:pt x="139145" y="3968"/>
                  <a:pt x="139152" y="3976"/>
                </a:cubicBezTo>
                <a:lnTo>
                  <a:pt x="139152" y="3976"/>
                </a:lnTo>
                <a:cubicBezTo>
                  <a:pt x="139153" y="3976"/>
                  <a:pt x="139155" y="3976"/>
                  <a:pt x="139157" y="3975"/>
                </a:cubicBezTo>
                <a:cubicBezTo>
                  <a:pt x="139152" y="3961"/>
                  <a:pt x="139148" y="3956"/>
                  <a:pt x="139146" y="3956"/>
                </a:cubicBezTo>
                <a:close/>
                <a:moveTo>
                  <a:pt x="81009" y="3987"/>
                </a:moveTo>
                <a:cubicBezTo>
                  <a:pt x="81003" y="3987"/>
                  <a:pt x="80997" y="3989"/>
                  <a:pt x="80991" y="3995"/>
                </a:cubicBezTo>
                <a:lnTo>
                  <a:pt x="81033" y="3995"/>
                </a:lnTo>
                <a:cubicBezTo>
                  <a:pt x="81024" y="3990"/>
                  <a:pt x="81017" y="3987"/>
                  <a:pt x="81009" y="3987"/>
                </a:cubicBezTo>
                <a:close/>
                <a:moveTo>
                  <a:pt x="162476" y="4330"/>
                </a:moveTo>
                <a:cubicBezTo>
                  <a:pt x="162477" y="4330"/>
                  <a:pt x="162478" y="4330"/>
                  <a:pt x="162478" y="4330"/>
                </a:cubicBezTo>
                <a:lnTo>
                  <a:pt x="162478" y="4330"/>
                </a:lnTo>
                <a:cubicBezTo>
                  <a:pt x="162478" y="4331"/>
                  <a:pt x="162478" y="4331"/>
                  <a:pt x="162478" y="4332"/>
                </a:cubicBezTo>
                <a:cubicBezTo>
                  <a:pt x="162477" y="4332"/>
                  <a:pt x="162475" y="4331"/>
                  <a:pt x="162473" y="4330"/>
                </a:cubicBezTo>
                <a:lnTo>
                  <a:pt x="162473" y="4330"/>
                </a:lnTo>
                <a:cubicBezTo>
                  <a:pt x="162474" y="4330"/>
                  <a:pt x="162475" y="4330"/>
                  <a:pt x="162476" y="4330"/>
                </a:cubicBezTo>
                <a:close/>
                <a:moveTo>
                  <a:pt x="162488" y="4331"/>
                </a:moveTo>
                <a:cubicBezTo>
                  <a:pt x="162491" y="4331"/>
                  <a:pt x="162495" y="4331"/>
                  <a:pt x="162498" y="4332"/>
                </a:cubicBezTo>
                <a:cubicBezTo>
                  <a:pt x="162498" y="4341"/>
                  <a:pt x="162497" y="4344"/>
                  <a:pt x="162496" y="4344"/>
                </a:cubicBezTo>
                <a:cubicBezTo>
                  <a:pt x="162494" y="4344"/>
                  <a:pt x="162491" y="4337"/>
                  <a:pt x="162488" y="4331"/>
                </a:cubicBezTo>
                <a:close/>
                <a:moveTo>
                  <a:pt x="162435" y="4342"/>
                </a:moveTo>
                <a:lnTo>
                  <a:pt x="162435" y="4342"/>
                </a:lnTo>
                <a:cubicBezTo>
                  <a:pt x="162425" y="4364"/>
                  <a:pt x="162418" y="4372"/>
                  <a:pt x="162415" y="4372"/>
                </a:cubicBezTo>
                <a:cubicBezTo>
                  <a:pt x="162411" y="4372"/>
                  <a:pt x="162416" y="4354"/>
                  <a:pt x="162435" y="4342"/>
                </a:cubicBezTo>
                <a:close/>
                <a:moveTo>
                  <a:pt x="186813" y="6193"/>
                </a:moveTo>
                <a:cubicBezTo>
                  <a:pt x="186813" y="6193"/>
                  <a:pt x="186812" y="6194"/>
                  <a:pt x="186812" y="6196"/>
                </a:cubicBezTo>
                <a:cubicBezTo>
                  <a:pt x="186793" y="6252"/>
                  <a:pt x="186792" y="6291"/>
                  <a:pt x="186825" y="6311"/>
                </a:cubicBezTo>
                <a:lnTo>
                  <a:pt x="186825" y="6311"/>
                </a:lnTo>
                <a:cubicBezTo>
                  <a:pt x="186821" y="6238"/>
                  <a:pt x="186817" y="6193"/>
                  <a:pt x="186813" y="6193"/>
                </a:cubicBezTo>
                <a:close/>
                <a:moveTo>
                  <a:pt x="202022" y="6414"/>
                </a:moveTo>
                <a:cubicBezTo>
                  <a:pt x="202022" y="6471"/>
                  <a:pt x="202024" y="6528"/>
                  <a:pt x="202027" y="6585"/>
                </a:cubicBezTo>
                <a:lnTo>
                  <a:pt x="202027" y="6585"/>
                </a:lnTo>
                <a:cubicBezTo>
                  <a:pt x="202047" y="6577"/>
                  <a:pt x="202065" y="6566"/>
                  <a:pt x="202082" y="6553"/>
                </a:cubicBezTo>
                <a:cubicBezTo>
                  <a:pt x="202062" y="6514"/>
                  <a:pt x="202042" y="6474"/>
                  <a:pt x="202022" y="6414"/>
                </a:cubicBezTo>
                <a:close/>
                <a:moveTo>
                  <a:pt x="272045" y="7165"/>
                </a:moveTo>
                <a:lnTo>
                  <a:pt x="272045" y="7165"/>
                </a:lnTo>
                <a:cubicBezTo>
                  <a:pt x="272042" y="7165"/>
                  <a:pt x="272041" y="7184"/>
                  <a:pt x="272042" y="7215"/>
                </a:cubicBezTo>
                <a:lnTo>
                  <a:pt x="272042" y="7215"/>
                </a:lnTo>
                <a:cubicBezTo>
                  <a:pt x="272050" y="7207"/>
                  <a:pt x="272053" y="7192"/>
                  <a:pt x="272047" y="7168"/>
                </a:cubicBezTo>
                <a:cubicBezTo>
                  <a:pt x="272046" y="7166"/>
                  <a:pt x="272045" y="7165"/>
                  <a:pt x="272045" y="7165"/>
                </a:cubicBezTo>
                <a:close/>
                <a:moveTo>
                  <a:pt x="277484" y="7164"/>
                </a:moveTo>
                <a:cubicBezTo>
                  <a:pt x="277447" y="7164"/>
                  <a:pt x="277421" y="7222"/>
                  <a:pt x="277406" y="7301"/>
                </a:cubicBezTo>
                <a:lnTo>
                  <a:pt x="277406" y="7301"/>
                </a:lnTo>
                <a:lnTo>
                  <a:pt x="277500" y="7247"/>
                </a:lnTo>
                <a:cubicBezTo>
                  <a:pt x="277500" y="7228"/>
                  <a:pt x="277500" y="7188"/>
                  <a:pt x="277500" y="7168"/>
                </a:cubicBezTo>
                <a:cubicBezTo>
                  <a:pt x="277495" y="7166"/>
                  <a:pt x="277489" y="7164"/>
                  <a:pt x="277484" y="7164"/>
                </a:cubicBezTo>
                <a:close/>
                <a:moveTo>
                  <a:pt x="206409" y="7325"/>
                </a:moveTo>
                <a:cubicBezTo>
                  <a:pt x="206406" y="7325"/>
                  <a:pt x="206405" y="7333"/>
                  <a:pt x="206405" y="7358"/>
                </a:cubicBezTo>
                <a:lnTo>
                  <a:pt x="206405" y="7358"/>
                </a:lnTo>
                <a:cubicBezTo>
                  <a:pt x="206415" y="7357"/>
                  <a:pt x="206425" y="7357"/>
                  <a:pt x="206436" y="7357"/>
                </a:cubicBezTo>
                <a:lnTo>
                  <a:pt x="206436" y="7357"/>
                </a:lnTo>
                <a:cubicBezTo>
                  <a:pt x="206420" y="7341"/>
                  <a:pt x="206412" y="7325"/>
                  <a:pt x="206409" y="7325"/>
                </a:cubicBezTo>
                <a:close/>
                <a:moveTo>
                  <a:pt x="204328" y="7342"/>
                </a:moveTo>
                <a:lnTo>
                  <a:pt x="204328" y="7342"/>
                </a:lnTo>
                <a:cubicBezTo>
                  <a:pt x="204325" y="7342"/>
                  <a:pt x="204319" y="7350"/>
                  <a:pt x="204309" y="7372"/>
                </a:cubicBezTo>
                <a:lnTo>
                  <a:pt x="204309" y="7372"/>
                </a:lnTo>
                <a:cubicBezTo>
                  <a:pt x="204326" y="7359"/>
                  <a:pt x="204331" y="7342"/>
                  <a:pt x="204328" y="7342"/>
                </a:cubicBezTo>
                <a:close/>
                <a:moveTo>
                  <a:pt x="204585" y="7369"/>
                </a:moveTo>
                <a:cubicBezTo>
                  <a:pt x="204578" y="7369"/>
                  <a:pt x="204569" y="7378"/>
                  <a:pt x="204561" y="7386"/>
                </a:cubicBezTo>
                <a:lnTo>
                  <a:pt x="204600" y="7386"/>
                </a:lnTo>
                <a:cubicBezTo>
                  <a:pt x="204596" y="7374"/>
                  <a:pt x="204591" y="7369"/>
                  <a:pt x="204585" y="7369"/>
                </a:cubicBezTo>
                <a:close/>
                <a:moveTo>
                  <a:pt x="204925" y="7382"/>
                </a:moveTo>
                <a:cubicBezTo>
                  <a:pt x="204923" y="7382"/>
                  <a:pt x="204921" y="7383"/>
                  <a:pt x="204918" y="7386"/>
                </a:cubicBezTo>
                <a:lnTo>
                  <a:pt x="204929" y="7386"/>
                </a:lnTo>
                <a:cubicBezTo>
                  <a:pt x="204929" y="7384"/>
                  <a:pt x="204927" y="7382"/>
                  <a:pt x="204925" y="7382"/>
                </a:cubicBezTo>
                <a:close/>
                <a:moveTo>
                  <a:pt x="206647" y="7388"/>
                </a:moveTo>
                <a:lnTo>
                  <a:pt x="206647" y="7388"/>
                </a:lnTo>
                <a:cubicBezTo>
                  <a:pt x="206682" y="7391"/>
                  <a:pt x="206685" y="7395"/>
                  <a:pt x="206676" y="7395"/>
                </a:cubicBezTo>
                <a:cubicBezTo>
                  <a:pt x="206670" y="7395"/>
                  <a:pt x="206659" y="7393"/>
                  <a:pt x="206647" y="7388"/>
                </a:cubicBezTo>
                <a:close/>
                <a:moveTo>
                  <a:pt x="275690" y="7381"/>
                </a:moveTo>
                <a:cubicBezTo>
                  <a:pt x="275686" y="7381"/>
                  <a:pt x="275682" y="7392"/>
                  <a:pt x="275678" y="7410"/>
                </a:cubicBezTo>
                <a:lnTo>
                  <a:pt x="275678" y="7410"/>
                </a:lnTo>
                <a:cubicBezTo>
                  <a:pt x="275684" y="7403"/>
                  <a:pt x="275690" y="7395"/>
                  <a:pt x="275696" y="7386"/>
                </a:cubicBezTo>
                <a:cubicBezTo>
                  <a:pt x="275694" y="7382"/>
                  <a:pt x="275692" y="7381"/>
                  <a:pt x="275690" y="7381"/>
                </a:cubicBezTo>
                <a:close/>
                <a:moveTo>
                  <a:pt x="275364" y="7400"/>
                </a:moveTo>
                <a:lnTo>
                  <a:pt x="275364" y="7400"/>
                </a:lnTo>
                <a:cubicBezTo>
                  <a:pt x="275396" y="7419"/>
                  <a:pt x="275426" y="7454"/>
                  <a:pt x="275455" y="7488"/>
                </a:cubicBezTo>
                <a:lnTo>
                  <a:pt x="275455" y="7488"/>
                </a:lnTo>
                <a:cubicBezTo>
                  <a:pt x="275386" y="7492"/>
                  <a:pt x="275321" y="7501"/>
                  <a:pt x="275253" y="7516"/>
                </a:cubicBezTo>
                <a:lnTo>
                  <a:pt x="275253" y="7516"/>
                </a:lnTo>
                <a:cubicBezTo>
                  <a:pt x="275279" y="7465"/>
                  <a:pt x="275317" y="7427"/>
                  <a:pt x="275364" y="7400"/>
                </a:cubicBezTo>
                <a:close/>
                <a:moveTo>
                  <a:pt x="268637" y="7492"/>
                </a:moveTo>
                <a:cubicBezTo>
                  <a:pt x="268697" y="7492"/>
                  <a:pt x="268757" y="7523"/>
                  <a:pt x="268794" y="7585"/>
                </a:cubicBezTo>
                <a:cubicBezTo>
                  <a:pt x="268795" y="7585"/>
                  <a:pt x="268796" y="7586"/>
                  <a:pt x="268797" y="7586"/>
                </a:cubicBezTo>
                <a:cubicBezTo>
                  <a:pt x="268797" y="7586"/>
                  <a:pt x="268797" y="7586"/>
                  <a:pt x="268798" y="7586"/>
                </a:cubicBezTo>
                <a:lnTo>
                  <a:pt x="268798" y="7586"/>
                </a:lnTo>
                <a:cubicBezTo>
                  <a:pt x="268753" y="7730"/>
                  <a:pt x="268712" y="7849"/>
                  <a:pt x="268672" y="7849"/>
                </a:cubicBezTo>
                <a:cubicBezTo>
                  <a:pt x="268666" y="7849"/>
                  <a:pt x="268661" y="7847"/>
                  <a:pt x="268656" y="7842"/>
                </a:cubicBezTo>
                <a:cubicBezTo>
                  <a:pt x="268596" y="7783"/>
                  <a:pt x="268537" y="7743"/>
                  <a:pt x="268497" y="7684"/>
                </a:cubicBezTo>
                <a:lnTo>
                  <a:pt x="268418" y="7644"/>
                </a:lnTo>
                <a:cubicBezTo>
                  <a:pt x="268398" y="7624"/>
                  <a:pt x="268398" y="7604"/>
                  <a:pt x="268398" y="7565"/>
                </a:cubicBezTo>
                <a:cubicBezTo>
                  <a:pt x="268397" y="7564"/>
                  <a:pt x="268397" y="7562"/>
                  <a:pt x="268396" y="7561"/>
                </a:cubicBezTo>
                <a:lnTo>
                  <a:pt x="268396" y="7561"/>
                </a:lnTo>
                <a:cubicBezTo>
                  <a:pt x="268404" y="7562"/>
                  <a:pt x="268412" y="7563"/>
                  <a:pt x="268420" y="7563"/>
                </a:cubicBezTo>
                <a:cubicBezTo>
                  <a:pt x="268455" y="7563"/>
                  <a:pt x="268494" y="7552"/>
                  <a:pt x="268537" y="7525"/>
                </a:cubicBezTo>
                <a:cubicBezTo>
                  <a:pt x="268566" y="7503"/>
                  <a:pt x="268602" y="7492"/>
                  <a:pt x="268637" y="7492"/>
                </a:cubicBezTo>
                <a:close/>
                <a:moveTo>
                  <a:pt x="17926" y="1"/>
                </a:moveTo>
                <a:cubicBezTo>
                  <a:pt x="17906" y="1"/>
                  <a:pt x="17882" y="15"/>
                  <a:pt x="17868" y="29"/>
                </a:cubicBezTo>
                <a:cubicBezTo>
                  <a:pt x="17829" y="49"/>
                  <a:pt x="17809" y="108"/>
                  <a:pt x="17829" y="148"/>
                </a:cubicBezTo>
                <a:cubicBezTo>
                  <a:pt x="17802" y="128"/>
                  <a:pt x="17776" y="121"/>
                  <a:pt x="17749" y="121"/>
                </a:cubicBezTo>
                <a:cubicBezTo>
                  <a:pt x="17696" y="121"/>
                  <a:pt x="17643" y="148"/>
                  <a:pt x="17591" y="148"/>
                </a:cubicBezTo>
                <a:cubicBezTo>
                  <a:pt x="17573" y="145"/>
                  <a:pt x="17555" y="144"/>
                  <a:pt x="17538" y="144"/>
                </a:cubicBezTo>
                <a:cubicBezTo>
                  <a:pt x="17417" y="144"/>
                  <a:pt x="17300" y="203"/>
                  <a:pt x="17214" y="306"/>
                </a:cubicBezTo>
                <a:cubicBezTo>
                  <a:pt x="17174" y="306"/>
                  <a:pt x="17115" y="346"/>
                  <a:pt x="17075" y="346"/>
                </a:cubicBezTo>
                <a:cubicBezTo>
                  <a:pt x="17045" y="328"/>
                  <a:pt x="17018" y="321"/>
                  <a:pt x="16994" y="321"/>
                </a:cubicBezTo>
                <a:cubicBezTo>
                  <a:pt x="16938" y="321"/>
                  <a:pt x="16892" y="358"/>
                  <a:pt x="16837" y="386"/>
                </a:cubicBezTo>
                <a:cubicBezTo>
                  <a:pt x="16698" y="386"/>
                  <a:pt x="16559" y="386"/>
                  <a:pt x="16421" y="406"/>
                </a:cubicBezTo>
                <a:cubicBezTo>
                  <a:pt x="16344" y="406"/>
                  <a:pt x="16323" y="825"/>
                  <a:pt x="16304" y="825"/>
                </a:cubicBezTo>
                <a:cubicBezTo>
                  <a:pt x="16303" y="825"/>
                  <a:pt x="16302" y="824"/>
                  <a:pt x="16302" y="822"/>
                </a:cubicBezTo>
                <a:cubicBezTo>
                  <a:pt x="16276" y="784"/>
                  <a:pt x="16255" y="771"/>
                  <a:pt x="16237" y="771"/>
                </a:cubicBezTo>
                <a:cubicBezTo>
                  <a:pt x="16197" y="771"/>
                  <a:pt x="16170" y="835"/>
                  <a:pt x="16143" y="862"/>
                </a:cubicBezTo>
                <a:lnTo>
                  <a:pt x="16004" y="802"/>
                </a:lnTo>
                <a:cubicBezTo>
                  <a:pt x="15995" y="795"/>
                  <a:pt x="15986" y="792"/>
                  <a:pt x="15977" y="792"/>
                </a:cubicBezTo>
                <a:cubicBezTo>
                  <a:pt x="15910" y="792"/>
                  <a:pt x="15856" y="970"/>
                  <a:pt x="15786" y="1040"/>
                </a:cubicBezTo>
                <a:cubicBezTo>
                  <a:pt x="15763" y="1017"/>
                  <a:pt x="15743" y="1007"/>
                  <a:pt x="15726" y="1007"/>
                </a:cubicBezTo>
                <a:cubicBezTo>
                  <a:pt x="15653" y="1007"/>
                  <a:pt x="15612" y="1171"/>
                  <a:pt x="15469" y="1219"/>
                </a:cubicBezTo>
                <a:cubicBezTo>
                  <a:pt x="15429" y="1199"/>
                  <a:pt x="15409" y="1159"/>
                  <a:pt x="15350" y="1159"/>
                </a:cubicBezTo>
                <a:cubicBezTo>
                  <a:pt x="15340" y="1149"/>
                  <a:pt x="15325" y="1144"/>
                  <a:pt x="15310" y="1144"/>
                </a:cubicBezTo>
                <a:cubicBezTo>
                  <a:pt x="15295" y="1144"/>
                  <a:pt x="15280" y="1149"/>
                  <a:pt x="15270" y="1159"/>
                </a:cubicBezTo>
                <a:lnTo>
                  <a:pt x="14933" y="1159"/>
                </a:lnTo>
                <a:cubicBezTo>
                  <a:pt x="14931" y="1156"/>
                  <a:pt x="14929" y="1154"/>
                  <a:pt x="14926" y="1154"/>
                </a:cubicBezTo>
                <a:cubicBezTo>
                  <a:pt x="14887" y="1154"/>
                  <a:pt x="14831" y="1597"/>
                  <a:pt x="14775" y="1615"/>
                </a:cubicBezTo>
                <a:cubicBezTo>
                  <a:pt x="14695" y="1635"/>
                  <a:pt x="14616" y="1655"/>
                  <a:pt x="14556" y="1655"/>
                </a:cubicBezTo>
                <a:cubicBezTo>
                  <a:pt x="14477" y="1714"/>
                  <a:pt x="14437" y="2071"/>
                  <a:pt x="14318" y="2071"/>
                </a:cubicBezTo>
                <a:lnTo>
                  <a:pt x="13862" y="2111"/>
                </a:lnTo>
                <a:cubicBezTo>
                  <a:pt x="13862" y="2071"/>
                  <a:pt x="13862" y="2032"/>
                  <a:pt x="13823" y="2032"/>
                </a:cubicBezTo>
                <a:cubicBezTo>
                  <a:pt x="13723" y="2032"/>
                  <a:pt x="13644" y="2012"/>
                  <a:pt x="13565" y="1992"/>
                </a:cubicBezTo>
                <a:lnTo>
                  <a:pt x="13485" y="1992"/>
                </a:lnTo>
                <a:cubicBezTo>
                  <a:pt x="13464" y="1971"/>
                  <a:pt x="13446" y="1961"/>
                  <a:pt x="13431" y="1961"/>
                </a:cubicBezTo>
                <a:cubicBezTo>
                  <a:pt x="13363" y="1961"/>
                  <a:pt x="13345" y="2149"/>
                  <a:pt x="13247" y="2230"/>
                </a:cubicBezTo>
                <a:lnTo>
                  <a:pt x="13208" y="2230"/>
                </a:lnTo>
                <a:cubicBezTo>
                  <a:pt x="13164" y="2142"/>
                  <a:pt x="13144" y="2102"/>
                  <a:pt x="13104" y="2102"/>
                </a:cubicBezTo>
                <a:cubicBezTo>
                  <a:pt x="13073" y="2102"/>
                  <a:pt x="13029" y="2127"/>
                  <a:pt x="12950" y="2171"/>
                </a:cubicBezTo>
                <a:cubicBezTo>
                  <a:pt x="12896" y="2130"/>
                  <a:pt x="12841" y="2051"/>
                  <a:pt x="12767" y="2051"/>
                </a:cubicBezTo>
                <a:cubicBezTo>
                  <a:pt x="12734" y="2051"/>
                  <a:pt x="12696" y="2068"/>
                  <a:pt x="12653" y="2111"/>
                </a:cubicBezTo>
                <a:cubicBezTo>
                  <a:pt x="12640" y="2123"/>
                  <a:pt x="12626" y="2128"/>
                  <a:pt x="12611" y="2128"/>
                </a:cubicBezTo>
                <a:cubicBezTo>
                  <a:pt x="12578" y="2128"/>
                  <a:pt x="12541" y="2105"/>
                  <a:pt x="12514" y="2091"/>
                </a:cubicBezTo>
                <a:cubicBezTo>
                  <a:pt x="12495" y="2076"/>
                  <a:pt x="12477" y="2069"/>
                  <a:pt x="12459" y="2069"/>
                </a:cubicBezTo>
                <a:cubicBezTo>
                  <a:pt x="12363" y="2069"/>
                  <a:pt x="12277" y="2262"/>
                  <a:pt x="12177" y="2329"/>
                </a:cubicBezTo>
                <a:lnTo>
                  <a:pt x="12058" y="2329"/>
                </a:lnTo>
                <a:cubicBezTo>
                  <a:pt x="12005" y="2276"/>
                  <a:pt x="11925" y="2250"/>
                  <a:pt x="11849" y="2250"/>
                </a:cubicBezTo>
                <a:cubicBezTo>
                  <a:pt x="11811" y="2250"/>
                  <a:pt x="11773" y="2257"/>
                  <a:pt x="11740" y="2270"/>
                </a:cubicBezTo>
                <a:cubicBezTo>
                  <a:pt x="11621" y="2349"/>
                  <a:pt x="11502" y="2448"/>
                  <a:pt x="11443" y="2587"/>
                </a:cubicBezTo>
                <a:cubicBezTo>
                  <a:pt x="11344" y="2567"/>
                  <a:pt x="11245" y="2547"/>
                  <a:pt x="11165" y="2488"/>
                </a:cubicBezTo>
                <a:cubicBezTo>
                  <a:pt x="11086" y="2428"/>
                  <a:pt x="11066" y="2230"/>
                  <a:pt x="10987" y="2190"/>
                </a:cubicBezTo>
                <a:cubicBezTo>
                  <a:pt x="10950" y="2170"/>
                  <a:pt x="10915" y="2161"/>
                  <a:pt x="10881" y="2161"/>
                </a:cubicBezTo>
                <a:cubicBezTo>
                  <a:pt x="10749" y="2161"/>
                  <a:pt x="10633" y="2290"/>
                  <a:pt x="10491" y="2369"/>
                </a:cubicBezTo>
                <a:cubicBezTo>
                  <a:pt x="10437" y="2405"/>
                  <a:pt x="10366" y="2572"/>
                  <a:pt x="10324" y="2572"/>
                </a:cubicBezTo>
                <a:cubicBezTo>
                  <a:pt x="10320" y="2572"/>
                  <a:pt x="10316" y="2571"/>
                  <a:pt x="10312" y="2567"/>
                </a:cubicBezTo>
                <a:cubicBezTo>
                  <a:pt x="10260" y="2514"/>
                  <a:pt x="10207" y="2506"/>
                  <a:pt x="10148" y="2506"/>
                </a:cubicBezTo>
                <a:cubicBezTo>
                  <a:pt x="10119" y="2506"/>
                  <a:pt x="10088" y="2508"/>
                  <a:pt x="10055" y="2508"/>
                </a:cubicBezTo>
                <a:cubicBezTo>
                  <a:pt x="10048" y="2507"/>
                  <a:pt x="10042" y="2506"/>
                  <a:pt x="10036" y="2506"/>
                </a:cubicBezTo>
                <a:cubicBezTo>
                  <a:pt x="9923" y="2506"/>
                  <a:pt x="9808" y="2667"/>
                  <a:pt x="9658" y="2686"/>
                </a:cubicBezTo>
                <a:cubicBezTo>
                  <a:pt x="9599" y="2686"/>
                  <a:pt x="9559" y="2944"/>
                  <a:pt x="9539" y="2984"/>
                </a:cubicBezTo>
                <a:cubicBezTo>
                  <a:pt x="9389" y="2965"/>
                  <a:pt x="9327" y="2643"/>
                  <a:pt x="9170" y="2643"/>
                </a:cubicBezTo>
                <a:cubicBezTo>
                  <a:pt x="9161" y="2643"/>
                  <a:pt x="9152" y="2644"/>
                  <a:pt x="9142" y="2647"/>
                </a:cubicBezTo>
                <a:cubicBezTo>
                  <a:pt x="9116" y="2647"/>
                  <a:pt x="9098" y="2638"/>
                  <a:pt x="9078" y="2638"/>
                </a:cubicBezTo>
                <a:cubicBezTo>
                  <a:pt x="9067" y="2638"/>
                  <a:pt x="9056" y="2640"/>
                  <a:pt x="9043" y="2647"/>
                </a:cubicBezTo>
                <a:cubicBezTo>
                  <a:pt x="9023" y="2666"/>
                  <a:pt x="9004" y="2666"/>
                  <a:pt x="8984" y="2666"/>
                </a:cubicBezTo>
                <a:cubicBezTo>
                  <a:pt x="8957" y="2666"/>
                  <a:pt x="8931" y="2649"/>
                  <a:pt x="8904" y="2649"/>
                </a:cubicBezTo>
                <a:cubicBezTo>
                  <a:pt x="8891" y="2649"/>
                  <a:pt x="8878" y="2653"/>
                  <a:pt x="8865" y="2666"/>
                </a:cubicBezTo>
                <a:cubicBezTo>
                  <a:pt x="8785" y="2746"/>
                  <a:pt x="8726" y="2825"/>
                  <a:pt x="8627" y="2825"/>
                </a:cubicBezTo>
                <a:cubicBezTo>
                  <a:pt x="8587" y="2825"/>
                  <a:pt x="8587" y="2885"/>
                  <a:pt x="8567" y="2924"/>
                </a:cubicBezTo>
                <a:cubicBezTo>
                  <a:pt x="8543" y="2997"/>
                  <a:pt x="8497" y="3040"/>
                  <a:pt x="8451" y="3040"/>
                </a:cubicBezTo>
                <a:cubicBezTo>
                  <a:pt x="8421" y="3040"/>
                  <a:pt x="8392" y="3022"/>
                  <a:pt x="8369" y="2984"/>
                </a:cubicBezTo>
                <a:cubicBezTo>
                  <a:pt x="8294" y="2887"/>
                  <a:pt x="8212" y="2854"/>
                  <a:pt x="8128" y="2854"/>
                </a:cubicBezTo>
                <a:cubicBezTo>
                  <a:pt x="8058" y="2854"/>
                  <a:pt x="7985" y="2877"/>
                  <a:pt x="7913" y="2904"/>
                </a:cubicBezTo>
                <a:lnTo>
                  <a:pt x="7873" y="2904"/>
                </a:lnTo>
                <a:cubicBezTo>
                  <a:pt x="7789" y="2834"/>
                  <a:pt x="7715" y="2764"/>
                  <a:pt x="7629" y="2764"/>
                </a:cubicBezTo>
                <a:cubicBezTo>
                  <a:pt x="7594" y="2764"/>
                  <a:pt x="7557" y="2776"/>
                  <a:pt x="7516" y="2805"/>
                </a:cubicBezTo>
                <a:cubicBezTo>
                  <a:pt x="7459" y="2841"/>
                  <a:pt x="7407" y="2851"/>
                  <a:pt x="7357" y="2851"/>
                </a:cubicBezTo>
                <a:cubicBezTo>
                  <a:pt x="7295" y="2851"/>
                  <a:pt x="7236" y="2835"/>
                  <a:pt x="7175" y="2835"/>
                </a:cubicBezTo>
                <a:cubicBezTo>
                  <a:pt x="7150" y="2835"/>
                  <a:pt x="7125" y="2838"/>
                  <a:pt x="7100" y="2845"/>
                </a:cubicBezTo>
                <a:lnTo>
                  <a:pt x="7100" y="2349"/>
                </a:lnTo>
                <a:cubicBezTo>
                  <a:pt x="7023" y="2315"/>
                  <a:pt x="6979" y="2295"/>
                  <a:pt x="6950" y="2295"/>
                </a:cubicBezTo>
                <a:cubicBezTo>
                  <a:pt x="6910" y="2295"/>
                  <a:pt x="6896" y="2330"/>
                  <a:pt x="6862" y="2409"/>
                </a:cubicBezTo>
                <a:cubicBezTo>
                  <a:pt x="6861" y="2409"/>
                  <a:pt x="6859" y="2409"/>
                  <a:pt x="6858" y="2409"/>
                </a:cubicBezTo>
                <a:cubicBezTo>
                  <a:pt x="6801" y="2409"/>
                  <a:pt x="6744" y="1972"/>
                  <a:pt x="6687" y="1972"/>
                </a:cubicBezTo>
                <a:cubicBezTo>
                  <a:pt x="6686" y="1972"/>
                  <a:pt x="6685" y="1972"/>
                  <a:pt x="6683" y="1972"/>
                </a:cubicBezTo>
                <a:cubicBezTo>
                  <a:pt x="6644" y="1992"/>
                  <a:pt x="6599" y="2002"/>
                  <a:pt x="6554" y="2002"/>
                </a:cubicBezTo>
                <a:cubicBezTo>
                  <a:pt x="6510" y="2002"/>
                  <a:pt x="6465" y="1992"/>
                  <a:pt x="6426" y="1972"/>
                </a:cubicBezTo>
                <a:cubicBezTo>
                  <a:pt x="6360" y="1940"/>
                  <a:pt x="6283" y="1907"/>
                  <a:pt x="6204" y="1907"/>
                </a:cubicBezTo>
                <a:cubicBezTo>
                  <a:pt x="6139" y="1907"/>
                  <a:pt x="6072" y="1929"/>
                  <a:pt x="6009" y="1992"/>
                </a:cubicBezTo>
                <a:cubicBezTo>
                  <a:pt x="6003" y="1998"/>
                  <a:pt x="5997" y="2000"/>
                  <a:pt x="5990" y="2000"/>
                </a:cubicBezTo>
                <a:cubicBezTo>
                  <a:pt x="5927" y="2000"/>
                  <a:pt x="5823" y="1772"/>
                  <a:pt x="5751" y="1754"/>
                </a:cubicBezTo>
                <a:cubicBezTo>
                  <a:pt x="5672" y="1734"/>
                  <a:pt x="5612" y="1695"/>
                  <a:pt x="5553" y="1695"/>
                </a:cubicBezTo>
                <a:cubicBezTo>
                  <a:pt x="5534" y="1688"/>
                  <a:pt x="5519" y="1686"/>
                  <a:pt x="5505" y="1686"/>
                </a:cubicBezTo>
                <a:cubicBezTo>
                  <a:pt x="5434" y="1686"/>
                  <a:pt x="5434" y="1767"/>
                  <a:pt x="5434" y="1833"/>
                </a:cubicBezTo>
                <a:cubicBezTo>
                  <a:pt x="5355" y="1833"/>
                  <a:pt x="5295" y="1814"/>
                  <a:pt x="5216" y="1794"/>
                </a:cubicBezTo>
                <a:cubicBezTo>
                  <a:pt x="5156" y="1794"/>
                  <a:pt x="5097" y="1794"/>
                  <a:pt x="5057" y="1833"/>
                </a:cubicBezTo>
                <a:lnTo>
                  <a:pt x="4958" y="1833"/>
                </a:lnTo>
                <a:cubicBezTo>
                  <a:pt x="4884" y="1833"/>
                  <a:pt x="4787" y="1800"/>
                  <a:pt x="4727" y="1800"/>
                </a:cubicBezTo>
                <a:cubicBezTo>
                  <a:pt x="4706" y="1800"/>
                  <a:pt x="4690" y="1804"/>
                  <a:pt x="4680" y="1814"/>
                </a:cubicBezTo>
                <a:cubicBezTo>
                  <a:pt x="4672" y="1820"/>
                  <a:pt x="4664" y="1823"/>
                  <a:pt x="4656" y="1823"/>
                </a:cubicBezTo>
                <a:cubicBezTo>
                  <a:pt x="4569" y="1823"/>
                  <a:pt x="4461" y="1522"/>
                  <a:pt x="4374" y="1522"/>
                </a:cubicBezTo>
                <a:cubicBezTo>
                  <a:pt x="4363" y="1522"/>
                  <a:pt x="4353" y="1526"/>
                  <a:pt x="4343" y="1536"/>
                </a:cubicBezTo>
                <a:cubicBezTo>
                  <a:pt x="4334" y="1550"/>
                  <a:pt x="4322" y="1556"/>
                  <a:pt x="4308" y="1556"/>
                </a:cubicBezTo>
                <a:cubicBezTo>
                  <a:pt x="4276" y="1556"/>
                  <a:pt x="4235" y="1526"/>
                  <a:pt x="4198" y="1526"/>
                </a:cubicBezTo>
                <a:cubicBezTo>
                  <a:pt x="4189" y="1526"/>
                  <a:pt x="4181" y="1528"/>
                  <a:pt x="4173" y="1532"/>
                </a:cubicBezTo>
                <a:lnTo>
                  <a:pt x="4173" y="1532"/>
                </a:lnTo>
                <a:cubicBezTo>
                  <a:pt x="4157" y="1527"/>
                  <a:pt x="4145" y="1525"/>
                  <a:pt x="4135" y="1525"/>
                </a:cubicBezTo>
                <a:cubicBezTo>
                  <a:pt x="4113" y="1525"/>
                  <a:pt x="4105" y="1534"/>
                  <a:pt x="4108" y="1541"/>
                </a:cubicBezTo>
                <a:lnTo>
                  <a:pt x="4108" y="1541"/>
                </a:lnTo>
                <a:cubicBezTo>
                  <a:pt x="4125" y="1541"/>
                  <a:pt x="4140" y="1542"/>
                  <a:pt x="4152" y="1542"/>
                </a:cubicBezTo>
                <a:lnTo>
                  <a:pt x="4152" y="1542"/>
                </a:lnTo>
                <a:cubicBezTo>
                  <a:pt x="4156" y="1540"/>
                  <a:pt x="4160" y="1538"/>
                  <a:pt x="4165" y="1536"/>
                </a:cubicBezTo>
                <a:cubicBezTo>
                  <a:pt x="4167" y="1534"/>
                  <a:pt x="4170" y="1533"/>
                  <a:pt x="4173" y="1532"/>
                </a:cubicBezTo>
                <a:lnTo>
                  <a:pt x="4173" y="1532"/>
                </a:lnTo>
                <a:cubicBezTo>
                  <a:pt x="4176" y="1533"/>
                  <a:pt x="4180" y="1534"/>
                  <a:pt x="4185" y="1536"/>
                </a:cubicBezTo>
                <a:cubicBezTo>
                  <a:pt x="4193" y="1540"/>
                  <a:pt x="4179" y="1542"/>
                  <a:pt x="4153" y="1542"/>
                </a:cubicBezTo>
                <a:cubicBezTo>
                  <a:pt x="4152" y="1542"/>
                  <a:pt x="4152" y="1542"/>
                  <a:pt x="4152" y="1542"/>
                </a:cubicBezTo>
                <a:lnTo>
                  <a:pt x="4152" y="1542"/>
                </a:lnTo>
                <a:cubicBezTo>
                  <a:pt x="4141" y="1546"/>
                  <a:pt x="4132" y="1547"/>
                  <a:pt x="4125" y="1547"/>
                </a:cubicBezTo>
                <a:cubicBezTo>
                  <a:pt x="4116" y="1547"/>
                  <a:pt x="4110" y="1545"/>
                  <a:pt x="4108" y="1541"/>
                </a:cubicBezTo>
                <a:lnTo>
                  <a:pt x="4108" y="1541"/>
                </a:lnTo>
                <a:cubicBezTo>
                  <a:pt x="4060" y="1539"/>
                  <a:pt x="3997" y="1536"/>
                  <a:pt x="3941" y="1533"/>
                </a:cubicBezTo>
                <a:lnTo>
                  <a:pt x="3941" y="1533"/>
                </a:lnTo>
                <a:cubicBezTo>
                  <a:pt x="3926" y="1527"/>
                  <a:pt x="3909" y="1525"/>
                  <a:pt x="3892" y="1525"/>
                </a:cubicBezTo>
                <a:cubicBezTo>
                  <a:pt x="3881" y="1525"/>
                  <a:pt x="3871" y="1525"/>
                  <a:pt x="3860" y="1527"/>
                </a:cubicBezTo>
                <a:lnTo>
                  <a:pt x="3860" y="1527"/>
                </a:lnTo>
                <a:cubicBezTo>
                  <a:pt x="3863" y="1524"/>
                  <a:pt x="3864" y="1522"/>
                  <a:pt x="3864" y="1522"/>
                </a:cubicBezTo>
                <a:cubicBezTo>
                  <a:pt x="3863" y="1522"/>
                  <a:pt x="3861" y="1523"/>
                  <a:pt x="3857" y="1527"/>
                </a:cubicBezTo>
                <a:lnTo>
                  <a:pt x="3857" y="1527"/>
                </a:lnTo>
                <a:cubicBezTo>
                  <a:pt x="3850" y="1528"/>
                  <a:pt x="3843" y="1529"/>
                  <a:pt x="3836" y="1530"/>
                </a:cubicBezTo>
                <a:lnTo>
                  <a:pt x="3836" y="1530"/>
                </a:lnTo>
                <a:cubicBezTo>
                  <a:pt x="3813" y="1530"/>
                  <a:pt x="3800" y="1532"/>
                  <a:pt x="3807" y="1536"/>
                </a:cubicBezTo>
                <a:lnTo>
                  <a:pt x="3807" y="1536"/>
                </a:lnTo>
                <a:cubicBezTo>
                  <a:pt x="3776" y="1541"/>
                  <a:pt x="3745" y="1547"/>
                  <a:pt x="3714" y="1547"/>
                </a:cubicBezTo>
                <a:cubicBezTo>
                  <a:pt x="3692" y="1547"/>
                  <a:pt x="3670" y="1544"/>
                  <a:pt x="3649" y="1536"/>
                </a:cubicBezTo>
                <a:cubicBezTo>
                  <a:pt x="3640" y="1533"/>
                  <a:pt x="3631" y="1532"/>
                  <a:pt x="3622" y="1532"/>
                </a:cubicBezTo>
                <a:cubicBezTo>
                  <a:pt x="3588" y="1532"/>
                  <a:pt x="3556" y="1550"/>
                  <a:pt x="3533" y="1550"/>
                </a:cubicBezTo>
                <a:cubicBezTo>
                  <a:pt x="3523" y="1550"/>
                  <a:pt x="3515" y="1546"/>
                  <a:pt x="3510" y="1536"/>
                </a:cubicBezTo>
                <a:cubicBezTo>
                  <a:pt x="3505" y="1522"/>
                  <a:pt x="3499" y="1516"/>
                  <a:pt x="3493" y="1516"/>
                </a:cubicBezTo>
                <a:cubicBezTo>
                  <a:pt x="3477" y="1516"/>
                  <a:pt x="3458" y="1546"/>
                  <a:pt x="3443" y="1546"/>
                </a:cubicBezTo>
                <a:cubicBezTo>
                  <a:pt x="3439" y="1546"/>
                  <a:pt x="3434" y="1543"/>
                  <a:pt x="3431" y="1536"/>
                </a:cubicBezTo>
                <a:cubicBezTo>
                  <a:pt x="3418" y="1510"/>
                  <a:pt x="3409" y="1501"/>
                  <a:pt x="3399" y="1501"/>
                </a:cubicBezTo>
                <a:cubicBezTo>
                  <a:pt x="3378" y="1501"/>
                  <a:pt x="3352" y="1536"/>
                  <a:pt x="3272" y="1536"/>
                </a:cubicBezTo>
                <a:cubicBezTo>
                  <a:pt x="3094" y="1536"/>
                  <a:pt x="2915" y="1972"/>
                  <a:pt x="2737" y="1992"/>
                </a:cubicBezTo>
                <a:cubicBezTo>
                  <a:pt x="2703" y="2009"/>
                  <a:pt x="2670" y="2015"/>
                  <a:pt x="2636" y="2015"/>
                </a:cubicBezTo>
                <a:cubicBezTo>
                  <a:pt x="2590" y="2015"/>
                  <a:pt x="2545" y="2004"/>
                  <a:pt x="2499" y="1992"/>
                </a:cubicBezTo>
                <a:cubicBezTo>
                  <a:pt x="2493" y="1989"/>
                  <a:pt x="2488" y="1988"/>
                  <a:pt x="2484" y="1988"/>
                </a:cubicBezTo>
                <a:cubicBezTo>
                  <a:pt x="2454" y="1988"/>
                  <a:pt x="2439" y="2037"/>
                  <a:pt x="2439" y="2071"/>
                </a:cubicBezTo>
                <a:cubicBezTo>
                  <a:pt x="2454" y="2189"/>
                  <a:pt x="2436" y="2219"/>
                  <a:pt x="2370" y="2219"/>
                </a:cubicBezTo>
                <a:cubicBezTo>
                  <a:pt x="2347" y="2219"/>
                  <a:pt x="2317" y="2215"/>
                  <a:pt x="2281" y="2210"/>
                </a:cubicBezTo>
                <a:cubicBezTo>
                  <a:pt x="2268" y="2207"/>
                  <a:pt x="2254" y="2206"/>
                  <a:pt x="2241" y="2206"/>
                </a:cubicBezTo>
                <a:cubicBezTo>
                  <a:pt x="2215" y="2206"/>
                  <a:pt x="2189" y="2210"/>
                  <a:pt x="2164" y="2210"/>
                </a:cubicBezTo>
                <a:cubicBezTo>
                  <a:pt x="2127" y="2210"/>
                  <a:pt x="2092" y="2200"/>
                  <a:pt x="2063" y="2151"/>
                </a:cubicBezTo>
                <a:cubicBezTo>
                  <a:pt x="2043" y="2091"/>
                  <a:pt x="1944" y="2071"/>
                  <a:pt x="1884" y="2032"/>
                </a:cubicBezTo>
                <a:cubicBezTo>
                  <a:pt x="1838" y="2001"/>
                  <a:pt x="1793" y="1959"/>
                  <a:pt x="1738" y="1959"/>
                </a:cubicBezTo>
                <a:cubicBezTo>
                  <a:pt x="1722" y="1959"/>
                  <a:pt x="1704" y="1963"/>
                  <a:pt x="1686" y="1972"/>
                </a:cubicBezTo>
                <a:cubicBezTo>
                  <a:pt x="1646" y="1972"/>
                  <a:pt x="1606" y="2012"/>
                  <a:pt x="1587" y="2052"/>
                </a:cubicBezTo>
                <a:cubicBezTo>
                  <a:pt x="1569" y="2038"/>
                  <a:pt x="1552" y="2033"/>
                  <a:pt x="1536" y="2033"/>
                </a:cubicBezTo>
                <a:cubicBezTo>
                  <a:pt x="1479" y="2033"/>
                  <a:pt x="1430" y="2096"/>
                  <a:pt x="1369" y="2111"/>
                </a:cubicBezTo>
                <a:cubicBezTo>
                  <a:pt x="1361" y="2107"/>
                  <a:pt x="1354" y="2105"/>
                  <a:pt x="1347" y="2105"/>
                </a:cubicBezTo>
                <a:cubicBezTo>
                  <a:pt x="1219" y="2105"/>
                  <a:pt x="1123" y="2748"/>
                  <a:pt x="992" y="2785"/>
                </a:cubicBezTo>
                <a:cubicBezTo>
                  <a:pt x="972" y="2766"/>
                  <a:pt x="952" y="2726"/>
                  <a:pt x="932" y="2686"/>
                </a:cubicBezTo>
                <a:cubicBezTo>
                  <a:pt x="888" y="2598"/>
                  <a:pt x="868" y="2558"/>
                  <a:pt x="832" y="2558"/>
                </a:cubicBezTo>
                <a:cubicBezTo>
                  <a:pt x="803" y="2558"/>
                  <a:pt x="764" y="2583"/>
                  <a:pt x="694" y="2627"/>
                </a:cubicBezTo>
                <a:lnTo>
                  <a:pt x="635" y="2627"/>
                </a:lnTo>
                <a:cubicBezTo>
                  <a:pt x="629" y="2623"/>
                  <a:pt x="623" y="2621"/>
                  <a:pt x="616" y="2621"/>
                </a:cubicBezTo>
                <a:cubicBezTo>
                  <a:pt x="506" y="2621"/>
                  <a:pt x="354" y="3211"/>
                  <a:pt x="257" y="3211"/>
                </a:cubicBezTo>
                <a:cubicBezTo>
                  <a:pt x="251" y="3211"/>
                  <a:pt x="244" y="3208"/>
                  <a:pt x="238" y="3202"/>
                </a:cubicBezTo>
                <a:cubicBezTo>
                  <a:pt x="238" y="3202"/>
                  <a:pt x="198" y="3222"/>
                  <a:pt x="159" y="3222"/>
                </a:cubicBezTo>
                <a:cubicBezTo>
                  <a:pt x="146" y="3169"/>
                  <a:pt x="106" y="3160"/>
                  <a:pt x="63" y="3160"/>
                </a:cubicBezTo>
                <a:cubicBezTo>
                  <a:pt x="42" y="3160"/>
                  <a:pt x="20" y="3162"/>
                  <a:pt x="0" y="3162"/>
                </a:cubicBezTo>
                <a:lnTo>
                  <a:pt x="0" y="21367"/>
                </a:lnTo>
                <a:lnTo>
                  <a:pt x="285274" y="21367"/>
                </a:lnTo>
                <a:lnTo>
                  <a:pt x="285274" y="7247"/>
                </a:lnTo>
                <a:cubicBezTo>
                  <a:pt x="285195" y="7228"/>
                  <a:pt x="285116" y="7188"/>
                  <a:pt x="285036" y="7168"/>
                </a:cubicBezTo>
                <a:cubicBezTo>
                  <a:pt x="285001" y="7150"/>
                  <a:pt x="284965" y="7140"/>
                  <a:pt x="284931" y="7140"/>
                </a:cubicBezTo>
                <a:cubicBezTo>
                  <a:pt x="284890" y="7140"/>
                  <a:pt x="284851" y="7155"/>
                  <a:pt x="284818" y="7188"/>
                </a:cubicBezTo>
                <a:cubicBezTo>
                  <a:pt x="284759" y="7228"/>
                  <a:pt x="284679" y="7228"/>
                  <a:pt x="284620" y="7228"/>
                </a:cubicBezTo>
                <a:cubicBezTo>
                  <a:pt x="284481" y="7247"/>
                  <a:pt x="284362" y="7307"/>
                  <a:pt x="284283" y="7406"/>
                </a:cubicBezTo>
                <a:lnTo>
                  <a:pt x="283946" y="7406"/>
                </a:lnTo>
                <a:cubicBezTo>
                  <a:pt x="283879" y="7406"/>
                  <a:pt x="283787" y="7433"/>
                  <a:pt x="283691" y="7433"/>
                </a:cubicBezTo>
                <a:cubicBezTo>
                  <a:pt x="283644" y="7433"/>
                  <a:pt x="283595" y="7426"/>
                  <a:pt x="283549" y="7406"/>
                </a:cubicBezTo>
                <a:cubicBezTo>
                  <a:pt x="283526" y="7391"/>
                  <a:pt x="283501" y="7384"/>
                  <a:pt x="283474" y="7384"/>
                </a:cubicBezTo>
                <a:cubicBezTo>
                  <a:pt x="283432" y="7384"/>
                  <a:pt x="283387" y="7401"/>
                  <a:pt x="283351" y="7426"/>
                </a:cubicBezTo>
                <a:cubicBezTo>
                  <a:pt x="283332" y="7438"/>
                  <a:pt x="283316" y="7443"/>
                  <a:pt x="283300" y="7443"/>
                </a:cubicBezTo>
                <a:cubicBezTo>
                  <a:pt x="283266" y="7443"/>
                  <a:pt x="283239" y="7420"/>
                  <a:pt x="283212" y="7406"/>
                </a:cubicBezTo>
                <a:cubicBezTo>
                  <a:pt x="283015" y="7340"/>
                  <a:pt x="282804" y="7302"/>
                  <a:pt x="282591" y="7302"/>
                </a:cubicBezTo>
                <a:cubicBezTo>
                  <a:pt x="282547" y="7302"/>
                  <a:pt x="282502" y="7304"/>
                  <a:pt x="282458" y="7307"/>
                </a:cubicBezTo>
                <a:lnTo>
                  <a:pt x="282319" y="7307"/>
                </a:lnTo>
                <a:cubicBezTo>
                  <a:pt x="282314" y="7302"/>
                  <a:pt x="282310" y="7300"/>
                  <a:pt x="282306" y="7300"/>
                </a:cubicBezTo>
                <a:cubicBezTo>
                  <a:pt x="282243" y="7300"/>
                  <a:pt x="282248" y="7803"/>
                  <a:pt x="282090" y="7803"/>
                </a:cubicBezTo>
                <a:cubicBezTo>
                  <a:pt x="282087" y="7803"/>
                  <a:pt x="282084" y="7803"/>
                  <a:pt x="282081" y="7803"/>
                </a:cubicBezTo>
                <a:cubicBezTo>
                  <a:pt x="282002" y="7803"/>
                  <a:pt x="281943" y="7684"/>
                  <a:pt x="281863" y="7644"/>
                </a:cubicBezTo>
                <a:cubicBezTo>
                  <a:pt x="281774" y="7575"/>
                  <a:pt x="281685" y="7560"/>
                  <a:pt x="281595" y="7560"/>
                </a:cubicBezTo>
                <a:cubicBezTo>
                  <a:pt x="281529" y="7560"/>
                  <a:pt x="281462" y="7568"/>
                  <a:pt x="281395" y="7568"/>
                </a:cubicBezTo>
                <a:cubicBezTo>
                  <a:pt x="281372" y="7568"/>
                  <a:pt x="281350" y="7567"/>
                  <a:pt x="281328" y="7565"/>
                </a:cubicBezTo>
                <a:cubicBezTo>
                  <a:pt x="281288" y="7565"/>
                  <a:pt x="281248" y="7644"/>
                  <a:pt x="281229" y="7664"/>
                </a:cubicBezTo>
                <a:cubicBezTo>
                  <a:pt x="281110" y="7604"/>
                  <a:pt x="281050" y="7485"/>
                  <a:pt x="280891" y="7466"/>
                </a:cubicBezTo>
                <a:cubicBezTo>
                  <a:pt x="280812" y="7466"/>
                  <a:pt x="280772" y="7466"/>
                  <a:pt x="280733" y="7505"/>
                </a:cubicBezTo>
                <a:cubicBezTo>
                  <a:pt x="280716" y="7522"/>
                  <a:pt x="280669" y="7569"/>
                  <a:pt x="280619" y="7569"/>
                </a:cubicBezTo>
                <a:cubicBezTo>
                  <a:pt x="280611" y="7569"/>
                  <a:pt x="280602" y="7567"/>
                  <a:pt x="280594" y="7565"/>
                </a:cubicBezTo>
                <a:cubicBezTo>
                  <a:pt x="280475" y="7505"/>
                  <a:pt x="280336" y="7525"/>
                  <a:pt x="280217" y="7446"/>
                </a:cubicBezTo>
                <a:cubicBezTo>
                  <a:pt x="280108" y="7385"/>
                  <a:pt x="279991" y="7361"/>
                  <a:pt x="279876" y="7361"/>
                </a:cubicBezTo>
                <a:cubicBezTo>
                  <a:pt x="279803" y="7361"/>
                  <a:pt x="279731" y="7371"/>
                  <a:pt x="279662" y="7386"/>
                </a:cubicBezTo>
                <a:cubicBezTo>
                  <a:pt x="279622" y="7376"/>
                  <a:pt x="279578" y="7371"/>
                  <a:pt x="279531" y="7371"/>
                </a:cubicBezTo>
                <a:cubicBezTo>
                  <a:pt x="279483" y="7371"/>
                  <a:pt x="279434" y="7376"/>
                  <a:pt x="279384" y="7386"/>
                </a:cubicBezTo>
                <a:cubicBezTo>
                  <a:pt x="279368" y="7394"/>
                  <a:pt x="279353" y="7398"/>
                  <a:pt x="279338" y="7398"/>
                </a:cubicBezTo>
                <a:cubicBezTo>
                  <a:pt x="279270" y="7398"/>
                  <a:pt x="279214" y="7328"/>
                  <a:pt x="279155" y="7328"/>
                </a:cubicBezTo>
                <a:cubicBezTo>
                  <a:pt x="279133" y="7328"/>
                  <a:pt x="279111" y="7338"/>
                  <a:pt x="279087" y="7366"/>
                </a:cubicBezTo>
                <a:cubicBezTo>
                  <a:pt x="279007" y="7446"/>
                  <a:pt x="278908" y="7446"/>
                  <a:pt x="278809" y="7485"/>
                </a:cubicBezTo>
                <a:lnTo>
                  <a:pt x="278730" y="7545"/>
                </a:lnTo>
                <a:cubicBezTo>
                  <a:pt x="278690" y="7555"/>
                  <a:pt x="278651" y="7560"/>
                  <a:pt x="278611" y="7560"/>
                </a:cubicBezTo>
                <a:cubicBezTo>
                  <a:pt x="278571" y="7560"/>
                  <a:pt x="278532" y="7555"/>
                  <a:pt x="278492" y="7545"/>
                </a:cubicBezTo>
                <a:cubicBezTo>
                  <a:pt x="278492" y="7426"/>
                  <a:pt x="278631" y="7406"/>
                  <a:pt x="278631" y="7267"/>
                </a:cubicBezTo>
                <a:cubicBezTo>
                  <a:pt x="278565" y="7260"/>
                  <a:pt x="278503" y="7255"/>
                  <a:pt x="278442" y="7255"/>
                </a:cubicBezTo>
                <a:cubicBezTo>
                  <a:pt x="278336" y="7255"/>
                  <a:pt x="278236" y="7269"/>
                  <a:pt x="278135" y="7307"/>
                </a:cubicBezTo>
                <a:cubicBezTo>
                  <a:pt x="277996" y="7386"/>
                  <a:pt x="277897" y="7525"/>
                  <a:pt x="277897" y="7684"/>
                </a:cubicBezTo>
                <a:lnTo>
                  <a:pt x="277857" y="7763"/>
                </a:lnTo>
                <a:cubicBezTo>
                  <a:pt x="277811" y="7670"/>
                  <a:pt x="277792" y="7632"/>
                  <a:pt x="277744" y="7632"/>
                </a:cubicBezTo>
                <a:cubicBezTo>
                  <a:pt x="277710" y="7632"/>
                  <a:pt x="277662" y="7651"/>
                  <a:pt x="277580" y="7684"/>
                </a:cubicBezTo>
                <a:cubicBezTo>
                  <a:pt x="277520" y="7684"/>
                  <a:pt x="277480" y="7704"/>
                  <a:pt x="277441" y="7723"/>
                </a:cubicBezTo>
                <a:cubicBezTo>
                  <a:pt x="277437" y="7728"/>
                  <a:pt x="277432" y="7730"/>
                  <a:pt x="277429" y="7730"/>
                </a:cubicBezTo>
                <a:cubicBezTo>
                  <a:pt x="277385" y="7730"/>
                  <a:pt x="277373" y="7469"/>
                  <a:pt x="277406" y="7301"/>
                </a:cubicBezTo>
                <a:lnTo>
                  <a:pt x="277406" y="7301"/>
                </a:lnTo>
                <a:lnTo>
                  <a:pt x="277361" y="7327"/>
                </a:lnTo>
                <a:lnTo>
                  <a:pt x="277282" y="7327"/>
                </a:lnTo>
                <a:cubicBezTo>
                  <a:pt x="277282" y="7247"/>
                  <a:pt x="277322" y="7128"/>
                  <a:pt x="277203" y="7109"/>
                </a:cubicBezTo>
                <a:lnTo>
                  <a:pt x="277064" y="7089"/>
                </a:lnTo>
                <a:cubicBezTo>
                  <a:pt x="277063" y="7088"/>
                  <a:pt x="277062" y="7087"/>
                  <a:pt x="277061" y="7087"/>
                </a:cubicBezTo>
                <a:cubicBezTo>
                  <a:pt x="277021" y="7087"/>
                  <a:pt x="276964" y="7783"/>
                  <a:pt x="276925" y="7783"/>
                </a:cubicBezTo>
                <a:lnTo>
                  <a:pt x="276826" y="7783"/>
                </a:lnTo>
                <a:cubicBezTo>
                  <a:pt x="276767" y="7783"/>
                  <a:pt x="276709" y="7088"/>
                  <a:pt x="276669" y="7088"/>
                </a:cubicBezTo>
                <a:cubicBezTo>
                  <a:pt x="276668" y="7088"/>
                  <a:pt x="276668" y="7088"/>
                  <a:pt x="276667" y="7089"/>
                </a:cubicBezTo>
                <a:lnTo>
                  <a:pt x="276628" y="7089"/>
                </a:lnTo>
                <a:lnTo>
                  <a:pt x="276608" y="7128"/>
                </a:lnTo>
                <a:cubicBezTo>
                  <a:pt x="276601" y="7125"/>
                  <a:pt x="276593" y="7123"/>
                  <a:pt x="276586" y="7123"/>
                </a:cubicBezTo>
                <a:cubicBezTo>
                  <a:pt x="276554" y="7123"/>
                  <a:pt x="276525" y="7156"/>
                  <a:pt x="276509" y="7188"/>
                </a:cubicBezTo>
                <a:lnTo>
                  <a:pt x="276370" y="7188"/>
                </a:lnTo>
                <a:cubicBezTo>
                  <a:pt x="276302" y="7239"/>
                  <a:pt x="276248" y="7335"/>
                  <a:pt x="276133" y="7335"/>
                </a:cubicBezTo>
                <a:cubicBezTo>
                  <a:pt x="276114" y="7335"/>
                  <a:pt x="276094" y="7332"/>
                  <a:pt x="276072" y="7327"/>
                </a:cubicBezTo>
                <a:cubicBezTo>
                  <a:pt x="276033" y="7327"/>
                  <a:pt x="276013" y="7327"/>
                  <a:pt x="275973" y="7366"/>
                </a:cubicBezTo>
                <a:cubicBezTo>
                  <a:pt x="275885" y="7470"/>
                  <a:pt x="275774" y="7474"/>
                  <a:pt x="275658" y="7478"/>
                </a:cubicBezTo>
                <a:lnTo>
                  <a:pt x="275658" y="7478"/>
                </a:lnTo>
                <a:cubicBezTo>
                  <a:pt x="275667" y="7453"/>
                  <a:pt x="275673" y="7429"/>
                  <a:pt x="275678" y="7410"/>
                </a:cubicBezTo>
                <a:lnTo>
                  <a:pt x="275678" y="7410"/>
                </a:lnTo>
                <a:cubicBezTo>
                  <a:pt x="275646" y="7448"/>
                  <a:pt x="275607" y="7474"/>
                  <a:pt x="275566" y="7482"/>
                </a:cubicBezTo>
                <a:lnTo>
                  <a:pt x="275566" y="7482"/>
                </a:lnTo>
                <a:cubicBezTo>
                  <a:pt x="275556" y="7483"/>
                  <a:pt x="275547" y="7484"/>
                  <a:pt x="275537" y="7485"/>
                </a:cubicBezTo>
                <a:cubicBezTo>
                  <a:pt x="275537" y="7432"/>
                  <a:pt x="275553" y="7363"/>
                  <a:pt x="275486" y="7363"/>
                </a:cubicBezTo>
                <a:cubicBezTo>
                  <a:pt x="275478" y="7363"/>
                  <a:pt x="275468" y="7364"/>
                  <a:pt x="275458" y="7366"/>
                </a:cubicBezTo>
                <a:cubicBezTo>
                  <a:pt x="275424" y="7373"/>
                  <a:pt x="275392" y="7384"/>
                  <a:pt x="275364" y="7400"/>
                </a:cubicBezTo>
                <a:lnTo>
                  <a:pt x="275364" y="7400"/>
                </a:lnTo>
                <a:cubicBezTo>
                  <a:pt x="275349" y="7392"/>
                  <a:pt x="275334" y="7386"/>
                  <a:pt x="275319" y="7386"/>
                </a:cubicBezTo>
                <a:cubicBezTo>
                  <a:pt x="275282" y="7386"/>
                  <a:pt x="275253" y="7469"/>
                  <a:pt x="275241" y="7519"/>
                </a:cubicBezTo>
                <a:lnTo>
                  <a:pt x="275241" y="7519"/>
                </a:lnTo>
                <a:cubicBezTo>
                  <a:pt x="275245" y="7518"/>
                  <a:pt x="275249" y="7517"/>
                  <a:pt x="275253" y="7516"/>
                </a:cubicBezTo>
                <a:lnTo>
                  <a:pt x="275253" y="7516"/>
                </a:lnTo>
                <a:cubicBezTo>
                  <a:pt x="275248" y="7525"/>
                  <a:pt x="275244" y="7535"/>
                  <a:pt x="275240" y="7545"/>
                </a:cubicBezTo>
                <a:cubicBezTo>
                  <a:pt x="275237" y="7552"/>
                  <a:pt x="275236" y="7555"/>
                  <a:pt x="275235" y="7555"/>
                </a:cubicBezTo>
                <a:cubicBezTo>
                  <a:pt x="275233" y="7555"/>
                  <a:pt x="275235" y="7540"/>
                  <a:pt x="275241" y="7519"/>
                </a:cubicBezTo>
                <a:lnTo>
                  <a:pt x="275241" y="7519"/>
                </a:lnTo>
                <a:cubicBezTo>
                  <a:pt x="275208" y="7526"/>
                  <a:pt x="275175" y="7535"/>
                  <a:pt x="275140" y="7545"/>
                </a:cubicBezTo>
                <a:lnTo>
                  <a:pt x="274407" y="7604"/>
                </a:lnTo>
                <a:cubicBezTo>
                  <a:pt x="274367" y="7565"/>
                  <a:pt x="274327" y="7505"/>
                  <a:pt x="274307" y="7466"/>
                </a:cubicBezTo>
                <a:cubicBezTo>
                  <a:pt x="274307" y="7446"/>
                  <a:pt x="274307" y="7406"/>
                  <a:pt x="274307" y="7386"/>
                </a:cubicBezTo>
                <a:cubicBezTo>
                  <a:pt x="274293" y="7368"/>
                  <a:pt x="274277" y="7360"/>
                  <a:pt x="274261" y="7360"/>
                </a:cubicBezTo>
                <a:cubicBezTo>
                  <a:pt x="274194" y="7360"/>
                  <a:pt x="274116" y="7487"/>
                  <a:pt x="274026" y="7487"/>
                </a:cubicBezTo>
                <a:cubicBezTo>
                  <a:pt x="274020" y="7487"/>
                  <a:pt x="274015" y="7486"/>
                  <a:pt x="274010" y="7485"/>
                </a:cubicBezTo>
                <a:cubicBezTo>
                  <a:pt x="273980" y="7446"/>
                  <a:pt x="273955" y="7426"/>
                  <a:pt x="273931" y="7426"/>
                </a:cubicBezTo>
                <a:cubicBezTo>
                  <a:pt x="273906" y="7426"/>
                  <a:pt x="273881" y="7446"/>
                  <a:pt x="273851" y="7485"/>
                </a:cubicBezTo>
                <a:lnTo>
                  <a:pt x="273653" y="7485"/>
                </a:lnTo>
                <a:cubicBezTo>
                  <a:pt x="273626" y="7481"/>
                  <a:pt x="273600" y="7478"/>
                  <a:pt x="273573" y="7478"/>
                </a:cubicBezTo>
                <a:cubicBezTo>
                  <a:pt x="273482" y="7478"/>
                  <a:pt x="273393" y="7508"/>
                  <a:pt x="273316" y="7585"/>
                </a:cubicBezTo>
                <a:cubicBezTo>
                  <a:pt x="273245" y="7585"/>
                  <a:pt x="273238" y="7459"/>
                  <a:pt x="273181" y="7459"/>
                </a:cubicBezTo>
                <a:cubicBezTo>
                  <a:pt x="273174" y="7459"/>
                  <a:pt x="273166" y="7461"/>
                  <a:pt x="273157" y="7466"/>
                </a:cubicBezTo>
                <a:lnTo>
                  <a:pt x="272999" y="7545"/>
                </a:lnTo>
                <a:cubicBezTo>
                  <a:pt x="272979" y="7525"/>
                  <a:pt x="272959" y="7505"/>
                  <a:pt x="272939" y="7466"/>
                </a:cubicBezTo>
                <a:cubicBezTo>
                  <a:pt x="272936" y="7452"/>
                  <a:pt x="272931" y="7447"/>
                  <a:pt x="272926" y="7447"/>
                </a:cubicBezTo>
                <a:cubicBezTo>
                  <a:pt x="272900" y="7447"/>
                  <a:pt x="272852" y="7566"/>
                  <a:pt x="272792" y="7566"/>
                </a:cubicBezTo>
                <a:cubicBezTo>
                  <a:pt x="272788" y="7566"/>
                  <a:pt x="272784" y="7566"/>
                  <a:pt x="272780" y="7565"/>
                </a:cubicBezTo>
                <a:cubicBezTo>
                  <a:pt x="272667" y="7565"/>
                  <a:pt x="272584" y="7464"/>
                  <a:pt x="272560" y="7464"/>
                </a:cubicBezTo>
                <a:cubicBezTo>
                  <a:pt x="272551" y="7464"/>
                  <a:pt x="272551" y="7480"/>
                  <a:pt x="272562" y="7525"/>
                </a:cubicBezTo>
                <a:cubicBezTo>
                  <a:pt x="272562" y="7525"/>
                  <a:pt x="272602" y="7545"/>
                  <a:pt x="272622" y="7545"/>
                </a:cubicBezTo>
                <a:lnTo>
                  <a:pt x="272622" y="7624"/>
                </a:lnTo>
                <a:cubicBezTo>
                  <a:pt x="272542" y="7684"/>
                  <a:pt x="272463" y="7723"/>
                  <a:pt x="272384" y="7763"/>
                </a:cubicBezTo>
                <a:cubicBezTo>
                  <a:pt x="272344" y="7773"/>
                  <a:pt x="272300" y="7773"/>
                  <a:pt x="272255" y="7773"/>
                </a:cubicBezTo>
                <a:cubicBezTo>
                  <a:pt x="272210" y="7773"/>
                  <a:pt x="272166" y="7773"/>
                  <a:pt x="272126" y="7783"/>
                </a:cubicBezTo>
                <a:cubicBezTo>
                  <a:pt x="272124" y="7784"/>
                  <a:pt x="272123" y="7784"/>
                  <a:pt x="272121" y="7784"/>
                </a:cubicBezTo>
                <a:cubicBezTo>
                  <a:pt x="272076" y="7784"/>
                  <a:pt x="272044" y="7363"/>
                  <a:pt x="272042" y="7215"/>
                </a:cubicBezTo>
                <a:lnTo>
                  <a:pt x="272042" y="7215"/>
                </a:lnTo>
                <a:cubicBezTo>
                  <a:pt x="272037" y="7220"/>
                  <a:pt x="272030" y="7223"/>
                  <a:pt x="272022" y="7223"/>
                </a:cubicBezTo>
                <a:cubicBezTo>
                  <a:pt x="272002" y="7223"/>
                  <a:pt x="271977" y="7208"/>
                  <a:pt x="271967" y="7188"/>
                </a:cubicBezTo>
                <a:cubicBezTo>
                  <a:pt x="271951" y="7172"/>
                  <a:pt x="271897" y="7117"/>
                  <a:pt x="271856" y="7117"/>
                </a:cubicBezTo>
                <a:cubicBezTo>
                  <a:pt x="271846" y="7117"/>
                  <a:pt x="271836" y="7121"/>
                  <a:pt x="271829" y="7128"/>
                </a:cubicBezTo>
                <a:cubicBezTo>
                  <a:pt x="271713" y="7205"/>
                  <a:pt x="271635" y="7824"/>
                  <a:pt x="271540" y="7824"/>
                </a:cubicBezTo>
                <a:cubicBezTo>
                  <a:pt x="271537" y="7824"/>
                  <a:pt x="271534" y="7824"/>
                  <a:pt x="271531" y="7823"/>
                </a:cubicBezTo>
                <a:cubicBezTo>
                  <a:pt x="271511" y="7763"/>
                  <a:pt x="271491" y="7704"/>
                  <a:pt x="271591" y="7684"/>
                </a:cubicBezTo>
                <a:cubicBezTo>
                  <a:pt x="271591" y="7684"/>
                  <a:pt x="271591" y="7644"/>
                  <a:pt x="271591" y="7624"/>
                </a:cubicBezTo>
                <a:cubicBezTo>
                  <a:pt x="271610" y="7604"/>
                  <a:pt x="271591" y="7525"/>
                  <a:pt x="271610" y="7485"/>
                </a:cubicBezTo>
                <a:cubicBezTo>
                  <a:pt x="271610" y="7417"/>
                  <a:pt x="271591" y="7396"/>
                  <a:pt x="271560" y="7396"/>
                </a:cubicBezTo>
                <a:cubicBezTo>
                  <a:pt x="271546" y="7396"/>
                  <a:pt x="271530" y="7400"/>
                  <a:pt x="271511" y="7406"/>
                </a:cubicBezTo>
                <a:cubicBezTo>
                  <a:pt x="271452" y="7426"/>
                  <a:pt x="271412" y="7466"/>
                  <a:pt x="271353" y="7505"/>
                </a:cubicBezTo>
                <a:cubicBezTo>
                  <a:pt x="271287" y="7469"/>
                  <a:pt x="271216" y="7451"/>
                  <a:pt x="271146" y="7451"/>
                </a:cubicBezTo>
                <a:cubicBezTo>
                  <a:pt x="271025" y="7451"/>
                  <a:pt x="270905" y="7504"/>
                  <a:pt x="270817" y="7604"/>
                </a:cubicBezTo>
                <a:cubicBezTo>
                  <a:pt x="270766" y="7630"/>
                  <a:pt x="270716" y="7663"/>
                  <a:pt x="270665" y="7663"/>
                </a:cubicBezTo>
                <a:cubicBezTo>
                  <a:pt x="270636" y="7663"/>
                  <a:pt x="270608" y="7653"/>
                  <a:pt x="270579" y="7624"/>
                </a:cubicBezTo>
                <a:cubicBezTo>
                  <a:pt x="270560" y="7605"/>
                  <a:pt x="270541" y="7598"/>
                  <a:pt x="270523" y="7598"/>
                </a:cubicBezTo>
                <a:cubicBezTo>
                  <a:pt x="270482" y="7598"/>
                  <a:pt x="270441" y="7630"/>
                  <a:pt x="270401" y="7644"/>
                </a:cubicBezTo>
                <a:cubicBezTo>
                  <a:pt x="270302" y="7644"/>
                  <a:pt x="270262" y="7723"/>
                  <a:pt x="270183" y="7743"/>
                </a:cubicBezTo>
                <a:cubicBezTo>
                  <a:pt x="270183" y="7701"/>
                  <a:pt x="270173" y="7659"/>
                  <a:pt x="270132" y="7659"/>
                </a:cubicBezTo>
                <a:cubicBezTo>
                  <a:pt x="270115" y="7659"/>
                  <a:pt x="270093" y="7666"/>
                  <a:pt x="270064" y="7684"/>
                </a:cubicBezTo>
                <a:cubicBezTo>
                  <a:pt x="270044" y="7704"/>
                  <a:pt x="270004" y="7743"/>
                  <a:pt x="269984" y="7783"/>
                </a:cubicBezTo>
                <a:cubicBezTo>
                  <a:pt x="269952" y="7837"/>
                  <a:pt x="269895" y="7868"/>
                  <a:pt x="269837" y="7868"/>
                </a:cubicBezTo>
                <a:cubicBezTo>
                  <a:pt x="269790" y="7868"/>
                  <a:pt x="269742" y="7847"/>
                  <a:pt x="269707" y="7803"/>
                </a:cubicBezTo>
                <a:cubicBezTo>
                  <a:pt x="269687" y="7783"/>
                  <a:pt x="269649" y="7107"/>
                  <a:pt x="269629" y="7107"/>
                </a:cubicBezTo>
                <a:cubicBezTo>
                  <a:pt x="269628" y="7107"/>
                  <a:pt x="269628" y="7108"/>
                  <a:pt x="269627" y="7109"/>
                </a:cubicBezTo>
                <a:lnTo>
                  <a:pt x="269469" y="7247"/>
                </a:lnTo>
                <a:cubicBezTo>
                  <a:pt x="269378" y="7247"/>
                  <a:pt x="269305" y="7165"/>
                  <a:pt x="269203" y="7165"/>
                </a:cubicBezTo>
                <a:cubicBezTo>
                  <a:pt x="269192" y="7165"/>
                  <a:pt x="269182" y="7166"/>
                  <a:pt x="269171" y="7168"/>
                </a:cubicBezTo>
                <a:cubicBezTo>
                  <a:pt x="269124" y="7073"/>
                  <a:pt x="269098" y="7028"/>
                  <a:pt x="269067" y="7028"/>
                </a:cubicBezTo>
                <a:cubicBezTo>
                  <a:pt x="269047" y="7028"/>
                  <a:pt x="269025" y="7049"/>
                  <a:pt x="268993" y="7089"/>
                </a:cubicBezTo>
                <a:cubicBezTo>
                  <a:pt x="268933" y="7149"/>
                  <a:pt x="268881" y="7311"/>
                  <a:pt x="268832" y="7471"/>
                </a:cubicBezTo>
                <a:lnTo>
                  <a:pt x="268832" y="7471"/>
                </a:lnTo>
                <a:cubicBezTo>
                  <a:pt x="268835" y="7470"/>
                  <a:pt x="268837" y="7469"/>
                  <a:pt x="268840" y="7468"/>
                </a:cubicBezTo>
                <a:lnTo>
                  <a:pt x="268840" y="7468"/>
                </a:lnTo>
                <a:cubicBezTo>
                  <a:pt x="268825" y="7519"/>
                  <a:pt x="268809" y="7583"/>
                  <a:pt x="268798" y="7586"/>
                </a:cubicBezTo>
                <a:lnTo>
                  <a:pt x="268798" y="7586"/>
                </a:lnTo>
                <a:cubicBezTo>
                  <a:pt x="268809" y="7548"/>
                  <a:pt x="268821" y="7510"/>
                  <a:pt x="268832" y="7471"/>
                </a:cubicBezTo>
                <a:lnTo>
                  <a:pt x="268832" y="7471"/>
                </a:lnTo>
                <a:cubicBezTo>
                  <a:pt x="268810" y="7479"/>
                  <a:pt x="268782" y="7482"/>
                  <a:pt x="268754" y="7482"/>
                </a:cubicBezTo>
                <a:cubicBezTo>
                  <a:pt x="268707" y="7482"/>
                  <a:pt x="268660" y="7474"/>
                  <a:pt x="268636" y="7466"/>
                </a:cubicBezTo>
                <a:cubicBezTo>
                  <a:pt x="268596" y="7466"/>
                  <a:pt x="268537" y="7446"/>
                  <a:pt x="268497" y="7446"/>
                </a:cubicBezTo>
                <a:cubicBezTo>
                  <a:pt x="268480" y="7442"/>
                  <a:pt x="268465" y="7441"/>
                  <a:pt x="268452" y="7441"/>
                </a:cubicBezTo>
                <a:cubicBezTo>
                  <a:pt x="268388" y="7441"/>
                  <a:pt x="268365" y="7481"/>
                  <a:pt x="268396" y="7561"/>
                </a:cubicBezTo>
                <a:lnTo>
                  <a:pt x="268396" y="7561"/>
                </a:lnTo>
                <a:cubicBezTo>
                  <a:pt x="268312" y="7550"/>
                  <a:pt x="268246" y="7479"/>
                  <a:pt x="268180" y="7426"/>
                </a:cubicBezTo>
                <a:lnTo>
                  <a:pt x="268021" y="7565"/>
                </a:lnTo>
                <a:cubicBezTo>
                  <a:pt x="267970" y="7548"/>
                  <a:pt x="267919" y="7501"/>
                  <a:pt x="267855" y="7501"/>
                </a:cubicBezTo>
                <a:cubicBezTo>
                  <a:pt x="267844" y="7501"/>
                  <a:pt x="267834" y="7502"/>
                  <a:pt x="267823" y="7505"/>
                </a:cubicBezTo>
                <a:lnTo>
                  <a:pt x="267842" y="7426"/>
                </a:lnTo>
                <a:cubicBezTo>
                  <a:pt x="267882" y="7347"/>
                  <a:pt x="267942" y="7228"/>
                  <a:pt x="267823" y="7188"/>
                </a:cubicBezTo>
                <a:cubicBezTo>
                  <a:pt x="267807" y="7179"/>
                  <a:pt x="267794" y="7175"/>
                  <a:pt x="267781" y="7175"/>
                </a:cubicBezTo>
                <a:cubicBezTo>
                  <a:pt x="267716" y="7175"/>
                  <a:pt x="267691" y="7290"/>
                  <a:pt x="267624" y="7307"/>
                </a:cubicBezTo>
                <a:cubicBezTo>
                  <a:pt x="267585" y="7347"/>
                  <a:pt x="267545" y="7386"/>
                  <a:pt x="267505" y="7446"/>
                </a:cubicBezTo>
                <a:cubicBezTo>
                  <a:pt x="267378" y="7446"/>
                  <a:pt x="267264" y="7522"/>
                  <a:pt x="267142" y="7522"/>
                </a:cubicBezTo>
                <a:cubicBezTo>
                  <a:pt x="267112" y="7522"/>
                  <a:pt x="267081" y="7517"/>
                  <a:pt x="267049" y="7505"/>
                </a:cubicBezTo>
                <a:cubicBezTo>
                  <a:pt x="267049" y="7451"/>
                  <a:pt x="267082" y="7364"/>
                  <a:pt x="266998" y="7364"/>
                </a:cubicBezTo>
                <a:cubicBezTo>
                  <a:pt x="266990" y="7364"/>
                  <a:pt x="266980" y="7365"/>
                  <a:pt x="266970" y="7366"/>
                </a:cubicBezTo>
                <a:cubicBezTo>
                  <a:pt x="266920" y="7376"/>
                  <a:pt x="266871" y="7381"/>
                  <a:pt x="266821" y="7381"/>
                </a:cubicBezTo>
                <a:cubicBezTo>
                  <a:pt x="266772" y="7381"/>
                  <a:pt x="266722" y="7376"/>
                  <a:pt x="266672" y="7366"/>
                </a:cubicBezTo>
                <a:cubicBezTo>
                  <a:pt x="266664" y="7364"/>
                  <a:pt x="266656" y="7362"/>
                  <a:pt x="266649" y="7362"/>
                </a:cubicBezTo>
                <a:cubicBezTo>
                  <a:pt x="266601" y="7362"/>
                  <a:pt x="266565" y="7409"/>
                  <a:pt x="266514" y="7426"/>
                </a:cubicBezTo>
                <a:cubicBezTo>
                  <a:pt x="266474" y="7426"/>
                  <a:pt x="266434" y="7426"/>
                  <a:pt x="266395" y="7406"/>
                </a:cubicBezTo>
                <a:cubicBezTo>
                  <a:pt x="266363" y="7383"/>
                  <a:pt x="266326" y="7371"/>
                  <a:pt x="266288" y="7371"/>
                </a:cubicBezTo>
                <a:cubicBezTo>
                  <a:pt x="266231" y="7371"/>
                  <a:pt x="266173" y="7398"/>
                  <a:pt x="266137" y="7446"/>
                </a:cubicBezTo>
                <a:lnTo>
                  <a:pt x="266018" y="7446"/>
                </a:lnTo>
                <a:cubicBezTo>
                  <a:pt x="265957" y="7400"/>
                  <a:pt x="265920" y="7320"/>
                  <a:pt x="265853" y="7320"/>
                </a:cubicBezTo>
                <a:cubicBezTo>
                  <a:pt x="265832" y="7320"/>
                  <a:pt x="265808" y="7328"/>
                  <a:pt x="265780" y="7347"/>
                </a:cubicBezTo>
                <a:cubicBezTo>
                  <a:pt x="265769" y="7352"/>
                  <a:pt x="265757" y="7354"/>
                  <a:pt x="265745" y="7354"/>
                </a:cubicBezTo>
                <a:cubicBezTo>
                  <a:pt x="265713" y="7354"/>
                  <a:pt x="265681" y="7336"/>
                  <a:pt x="265681" y="7307"/>
                </a:cubicBezTo>
                <a:cubicBezTo>
                  <a:pt x="265722" y="7203"/>
                  <a:pt x="265704" y="7175"/>
                  <a:pt x="265666" y="7175"/>
                </a:cubicBezTo>
                <a:cubicBezTo>
                  <a:pt x="265631" y="7175"/>
                  <a:pt x="265580" y="7198"/>
                  <a:pt x="265542" y="7208"/>
                </a:cubicBezTo>
                <a:cubicBezTo>
                  <a:pt x="265519" y="7208"/>
                  <a:pt x="265493" y="7206"/>
                  <a:pt x="265466" y="7206"/>
                </a:cubicBezTo>
                <a:cubicBezTo>
                  <a:pt x="265398" y="7206"/>
                  <a:pt x="265321" y="7216"/>
                  <a:pt x="265264" y="7287"/>
                </a:cubicBezTo>
                <a:cubicBezTo>
                  <a:pt x="265182" y="7382"/>
                  <a:pt x="265141" y="7427"/>
                  <a:pt x="265092" y="7427"/>
                </a:cubicBezTo>
                <a:cubicBezTo>
                  <a:pt x="265059" y="7427"/>
                  <a:pt x="265023" y="7406"/>
                  <a:pt x="264967" y="7366"/>
                </a:cubicBezTo>
                <a:cubicBezTo>
                  <a:pt x="265007" y="7287"/>
                  <a:pt x="265007" y="7287"/>
                  <a:pt x="264888" y="7287"/>
                </a:cubicBezTo>
                <a:cubicBezTo>
                  <a:pt x="264856" y="7287"/>
                  <a:pt x="264824" y="7290"/>
                  <a:pt x="264794" y="7290"/>
                </a:cubicBezTo>
                <a:cubicBezTo>
                  <a:pt x="264748" y="7290"/>
                  <a:pt x="264705" y="7283"/>
                  <a:pt x="264669" y="7247"/>
                </a:cubicBezTo>
                <a:cubicBezTo>
                  <a:pt x="264630" y="7208"/>
                  <a:pt x="264609" y="7170"/>
                  <a:pt x="264581" y="7170"/>
                </a:cubicBezTo>
                <a:cubicBezTo>
                  <a:pt x="264567" y="7170"/>
                  <a:pt x="264551" y="7180"/>
                  <a:pt x="264531" y="7208"/>
                </a:cubicBezTo>
                <a:cubicBezTo>
                  <a:pt x="264471" y="7287"/>
                  <a:pt x="264570" y="7307"/>
                  <a:pt x="264590" y="7366"/>
                </a:cubicBezTo>
                <a:cubicBezTo>
                  <a:pt x="264451" y="7366"/>
                  <a:pt x="264332" y="7366"/>
                  <a:pt x="264372" y="7168"/>
                </a:cubicBezTo>
                <a:cubicBezTo>
                  <a:pt x="264332" y="7168"/>
                  <a:pt x="264293" y="7148"/>
                  <a:pt x="264273" y="7148"/>
                </a:cubicBezTo>
                <a:cubicBezTo>
                  <a:pt x="264233" y="7109"/>
                  <a:pt x="264179" y="7089"/>
                  <a:pt x="264124" y="7089"/>
                </a:cubicBezTo>
                <a:cubicBezTo>
                  <a:pt x="264070" y="7089"/>
                  <a:pt x="264015" y="7109"/>
                  <a:pt x="263975" y="7148"/>
                </a:cubicBezTo>
                <a:lnTo>
                  <a:pt x="263658" y="7148"/>
                </a:lnTo>
                <a:cubicBezTo>
                  <a:pt x="263655" y="7144"/>
                  <a:pt x="263652" y="7142"/>
                  <a:pt x="263649" y="7142"/>
                </a:cubicBezTo>
                <a:cubicBezTo>
                  <a:pt x="263590" y="7142"/>
                  <a:pt x="263515" y="7803"/>
                  <a:pt x="263440" y="7803"/>
                </a:cubicBezTo>
                <a:lnTo>
                  <a:pt x="263321" y="7723"/>
                </a:lnTo>
                <a:cubicBezTo>
                  <a:pt x="263242" y="7664"/>
                  <a:pt x="263222" y="7624"/>
                  <a:pt x="263281" y="7505"/>
                </a:cubicBezTo>
                <a:cubicBezTo>
                  <a:pt x="263281" y="7485"/>
                  <a:pt x="263281" y="7466"/>
                  <a:pt x="263281" y="7446"/>
                </a:cubicBezTo>
                <a:cubicBezTo>
                  <a:pt x="263420" y="7366"/>
                  <a:pt x="263261" y="7228"/>
                  <a:pt x="263321" y="7128"/>
                </a:cubicBezTo>
                <a:cubicBezTo>
                  <a:pt x="263339" y="7110"/>
                  <a:pt x="263144" y="7027"/>
                  <a:pt x="263033" y="7027"/>
                </a:cubicBezTo>
                <a:cubicBezTo>
                  <a:pt x="263023" y="7027"/>
                  <a:pt x="263013" y="7027"/>
                  <a:pt x="263004" y="7029"/>
                </a:cubicBezTo>
                <a:cubicBezTo>
                  <a:pt x="262924" y="7069"/>
                  <a:pt x="262885" y="7089"/>
                  <a:pt x="262805" y="7128"/>
                </a:cubicBezTo>
                <a:lnTo>
                  <a:pt x="262448" y="7029"/>
                </a:lnTo>
                <a:cubicBezTo>
                  <a:pt x="262324" y="6939"/>
                  <a:pt x="262186" y="6893"/>
                  <a:pt x="262050" y="6893"/>
                </a:cubicBezTo>
                <a:cubicBezTo>
                  <a:pt x="261948" y="6893"/>
                  <a:pt x="261848" y="6919"/>
                  <a:pt x="261754" y="6970"/>
                </a:cubicBezTo>
                <a:lnTo>
                  <a:pt x="261596" y="7009"/>
                </a:lnTo>
                <a:cubicBezTo>
                  <a:pt x="261576" y="7009"/>
                  <a:pt x="261536" y="7029"/>
                  <a:pt x="261516" y="7049"/>
                </a:cubicBezTo>
                <a:cubicBezTo>
                  <a:pt x="261479" y="7054"/>
                  <a:pt x="261442" y="7056"/>
                  <a:pt x="261407" y="7056"/>
                </a:cubicBezTo>
                <a:cubicBezTo>
                  <a:pt x="261292" y="7056"/>
                  <a:pt x="261186" y="7030"/>
                  <a:pt x="261080" y="6970"/>
                </a:cubicBezTo>
                <a:cubicBezTo>
                  <a:pt x="261054" y="6917"/>
                  <a:pt x="261018" y="6908"/>
                  <a:pt x="260980" y="6908"/>
                </a:cubicBezTo>
                <a:cubicBezTo>
                  <a:pt x="260961" y="6908"/>
                  <a:pt x="260941" y="6910"/>
                  <a:pt x="260921" y="6910"/>
                </a:cubicBezTo>
                <a:lnTo>
                  <a:pt x="260763" y="6910"/>
                </a:lnTo>
                <a:cubicBezTo>
                  <a:pt x="260683" y="6910"/>
                  <a:pt x="260604" y="6910"/>
                  <a:pt x="260545" y="6890"/>
                </a:cubicBezTo>
                <a:cubicBezTo>
                  <a:pt x="260520" y="6866"/>
                  <a:pt x="260491" y="6855"/>
                  <a:pt x="260464" y="6855"/>
                </a:cubicBezTo>
                <a:cubicBezTo>
                  <a:pt x="260426" y="6855"/>
                  <a:pt x="260389" y="6876"/>
                  <a:pt x="260366" y="6910"/>
                </a:cubicBezTo>
                <a:cubicBezTo>
                  <a:pt x="260324" y="6961"/>
                  <a:pt x="260282" y="6979"/>
                  <a:pt x="260240" y="6979"/>
                </a:cubicBezTo>
                <a:cubicBezTo>
                  <a:pt x="260183" y="6979"/>
                  <a:pt x="260126" y="6945"/>
                  <a:pt x="260069" y="6910"/>
                </a:cubicBezTo>
                <a:cubicBezTo>
                  <a:pt x="260042" y="6890"/>
                  <a:pt x="260018" y="6884"/>
                  <a:pt x="259995" y="6884"/>
                </a:cubicBezTo>
                <a:cubicBezTo>
                  <a:pt x="259950" y="6884"/>
                  <a:pt x="259910" y="6910"/>
                  <a:pt x="259870" y="6910"/>
                </a:cubicBezTo>
                <a:lnTo>
                  <a:pt x="259434" y="6970"/>
                </a:lnTo>
                <a:cubicBezTo>
                  <a:pt x="259394" y="6990"/>
                  <a:pt x="259355" y="7009"/>
                  <a:pt x="259355" y="7049"/>
                </a:cubicBezTo>
                <a:cubicBezTo>
                  <a:pt x="259337" y="7093"/>
                  <a:pt x="259320" y="7109"/>
                  <a:pt x="259301" y="7109"/>
                </a:cubicBezTo>
                <a:cubicBezTo>
                  <a:pt x="259276" y="7109"/>
                  <a:pt x="259249" y="7082"/>
                  <a:pt x="259216" y="7049"/>
                </a:cubicBezTo>
                <a:cubicBezTo>
                  <a:pt x="259196" y="7009"/>
                  <a:pt x="259176" y="6990"/>
                  <a:pt x="259156" y="6950"/>
                </a:cubicBezTo>
                <a:cubicBezTo>
                  <a:pt x="259141" y="6920"/>
                  <a:pt x="259129" y="6910"/>
                  <a:pt x="259119" y="6910"/>
                </a:cubicBezTo>
                <a:cubicBezTo>
                  <a:pt x="259102" y="6910"/>
                  <a:pt x="259089" y="6938"/>
                  <a:pt x="259077" y="6950"/>
                </a:cubicBezTo>
                <a:cubicBezTo>
                  <a:pt x="259057" y="6950"/>
                  <a:pt x="259037" y="6950"/>
                  <a:pt x="259017" y="6970"/>
                </a:cubicBezTo>
                <a:cubicBezTo>
                  <a:pt x="258859" y="7128"/>
                  <a:pt x="258859" y="7128"/>
                  <a:pt x="258661" y="7148"/>
                </a:cubicBezTo>
                <a:cubicBezTo>
                  <a:pt x="258565" y="7164"/>
                  <a:pt x="258482" y="7219"/>
                  <a:pt x="258401" y="7219"/>
                </a:cubicBezTo>
                <a:cubicBezTo>
                  <a:pt x="258382" y="7219"/>
                  <a:pt x="258363" y="7215"/>
                  <a:pt x="258343" y="7208"/>
                </a:cubicBezTo>
                <a:cubicBezTo>
                  <a:pt x="258332" y="7206"/>
                  <a:pt x="258321" y="7205"/>
                  <a:pt x="258309" y="7205"/>
                </a:cubicBezTo>
                <a:cubicBezTo>
                  <a:pt x="258229" y="7205"/>
                  <a:pt x="258140" y="7251"/>
                  <a:pt x="258060" y="7251"/>
                </a:cubicBezTo>
                <a:cubicBezTo>
                  <a:pt x="258049" y="7251"/>
                  <a:pt x="258037" y="7250"/>
                  <a:pt x="258026" y="7247"/>
                </a:cubicBezTo>
                <a:cubicBezTo>
                  <a:pt x="257992" y="7225"/>
                  <a:pt x="257956" y="7218"/>
                  <a:pt x="257920" y="7218"/>
                </a:cubicBezTo>
                <a:cubicBezTo>
                  <a:pt x="257873" y="7218"/>
                  <a:pt x="257824" y="7230"/>
                  <a:pt x="257779" y="7230"/>
                </a:cubicBezTo>
                <a:cubicBezTo>
                  <a:pt x="257739" y="7230"/>
                  <a:pt x="257702" y="7221"/>
                  <a:pt x="257669" y="7188"/>
                </a:cubicBezTo>
                <a:cubicBezTo>
                  <a:pt x="257664" y="7183"/>
                  <a:pt x="257657" y="7180"/>
                  <a:pt x="257649" y="7180"/>
                </a:cubicBezTo>
                <a:cubicBezTo>
                  <a:pt x="257624" y="7180"/>
                  <a:pt x="257595" y="7203"/>
                  <a:pt x="257609" y="7247"/>
                </a:cubicBezTo>
                <a:cubicBezTo>
                  <a:pt x="257609" y="7347"/>
                  <a:pt x="257490" y="7327"/>
                  <a:pt x="257471" y="7406"/>
                </a:cubicBezTo>
                <a:cubicBezTo>
                  <a:pt x="257471" y="7426"/>
                  <a:pt x="257451" y="7466"/>
                  <a:pt x="257451" y="7485"/>
                </a:cubicBezTo>
                <a:cubicBezTo>
                  <a:pt x="257411" y="7386"/>
                  <a:pt x="257371" y="7307"/>
                  <a:pt x="257332" y="7208"/>
                </a:cubicBezTo>
                <a:cubicBezTo>
                  <a:pt x="257292" y="7148"/>
                  <a:pt x="257253" y="7109"/>
                  <a:pt x="257193" y="7109"/>
                </a:cubicBezTo>
                <a:lnTo>
                  <a:pt x="257193" y="7009"/>
                </a:lnTo>
                <a:cubicBezTo>
                  <a:pt x="257193" y="7000"/>
                  <a:pt x="257178" y="6995"/>
                  <a:pt x="257161" y="6995"/>
                </a:cubicBezTo>
                <a:cubicBezTo>
                  <a:pt x="257143" y="6995"/>
                  <a:pt x="257124" y="7000"/>
                  <a:pt x="257114" y="7009"/>
                </a:cubicBezTo>
                <a:lnTo>
                  <a:pt x="257054" y="7009"/>
                </a:lnTo>
                <a:cubicBezTo>
                  <a:pt x="256989" y="6972"/>
                  <a:pt x="256945" y="6952"/>
                  <a:pt x="256905" y="6952"/>
                </a:cubicBezTo>
                <a:cubicBezTo>
                  <a:pt x="256860" y="6952"/>
                  <a:pt x="256820" y="6977"/>
                  <a:pt x="256757" y="7029"/>
                </a:cubicBezTo>
                <a:cubicBezTo>
                  <a:pt x="256638" y="7128"/>
                  <a:pt x="256499" y="7208"/>
                  <a:pt x="256380" y="7267"/>
                </a:cubicBezTo>
                <a:cubicBezTo>
                  <a:pt x="256350" y="7257"/>
                  <a:pt x="256325" y="7252"/>
                  <a:pt x="256301" y="7252"/>
                </a:cubicBezTo>
                <a:cubicBezTo>
                  <a:pt x="256276" y="7252"/>
                  <a:pt x="256251" y="7257"/>
                  <a:pt x="256221" y="7267"/>
                </a:cubicBezTo>
                <a:cubicBezTo>
                  <a:pt x="256178" y="7286"/>
                  <a:pt x="256133" y="7295"/>
                  <a:pt x="256089" y="7295"/>
                </a:cubicBezTo>
                <a:cubicBezTo>
                  <a:pt x="255990" y="7295"/>
                  <a:pt x="255893" y="7250"/>
                  <a:pt x="255825" y="7168"/>
                </a:cubicBezTo>
                <a:cubicBezTo>
                  <a:pt x="255864" y="7168"/>
                  <a:pt x="255904" y="7128"/>
                  <a:pt x="255904" y="7109"/>
                </a:cubicBezTo>
                <a:cubicBezTo>
                  <a:pt x="255893" y="7076"/>
                  <a:pt x="255882" y="7061"/>
                  <a:pt x="255868" y="7061"/>
                </a:cubicBezTo>
                <a:cubicBezTo>
                  <a:pt x="255856" y="7061"/>
                  <a:pt x="255842" y="7071"/>
                  <a:pt x="255825" y="7089"/>
                </a:cubicBezTo>
                <a:cubicBezTo>
                  <a:pt x="255765" y="7089"/>
                  <a:pt x="255706" y="7109"/>
                  <a:pt x="255686" y="7168"/>
                </a:cubicBezTo>
                <a:cubicBezTo>
                  <a:pt x="255587" y="7148"/>
                  <a:pt x="255488" y="7109"/>
                  <a:pt x="255428" y="7029"/>
                </a:cubicBezTo>
                <a:cubicBezTo>
                  <a:pt x="255375" y="6976"/>
                  <a:pt x="255305" y="6941"/>
                  <a:pt x="255234" y="6941"/>
                </a:cubicBezTo>
                <a:cubicBezTo>
                  <a:pt x="255199" y="6941"/>
                  <a:pt x="255164" y="6950"/>
                  <a:pt x="255131" y="6970"/>
                </a:cubicBezTo>
                <a:cubicBezTo>
                  <a:pt x="255102" y="6977"/>
                  <a:pt x="255070" y="6982"/>
                  <a:pt x="255038" y="6982"/>
                </a:cubicBezTo>
                <a:cubicBezTo>
                  <a:pt x="254984" y="6982"/>
                  <a:pt x="254930" y="6968"/>
                  <a:pt x="254893" y="6930"/>
                </a:cubicBezTo>
                <a:cubicBezTo>
                  <a:pt x="254881" y="6923"/>
                  <a:pt x="254871" y="6919"/>
                  <a:pt x="254861" y="6919"/>
                </a:cubicBezTo>
                <a:cubicBezTo>
                  <a:pt x="254819" y="6919"/>
                  <a:pt x="254790" y="6977"/>
                  <a:pt x="254774" y="7009"/>
                </a:cubicBezTo>
                <a:cubicBezTo>
                  <a:pt x="254738" y="7009"/>
                  <a:pt x="254702" y="7031"/>
                  <a:pt x="254671" y="7031"/>
                </a:cubicBezTo>
                <a:cubicBezTo>
                  <a:pt x="254650" y="7031"/>
                  <a:pt x="254631" y="7021"/>
                  <a:pt x="254615" y="6990"/>
                </a:cubicBezTo>
                <a:cubicBezTo>
                  <a:pt x="254553" y="6912"/>
                  <a:pt x="254466" y="6858"/>
                  <a:pt x="254374" y="6858"/>
                </a:cubicBezTo>
                <a:cubicBezTo>
                  <a:pt x="254348" y="6858"/>
                  <a:pt x="254323" y="6862"/>
                  <a:pt x="254298" y="6871"/>
                </a:cubicBezTo>
                <a:cubicBezTo>
                  <a:pt x="254182" y="6836"/>
                  <a:pt x="254067" y="6815"/>
                  <a:pt x="253952" y="6815"/>
                </a:cubicBezTo>
                <a:cubicBezTo>
                  <a:pt x="253869" y="6815"/>
                  <a:pt x="253786" y="6826"/>
                  <a:pt x="253703" y="6851"/>
                </a:cubicBezTo>
                <a:cubicBezTo>
                  <a:pt x="253653" y="6861"/>
                  <a:pt x="253604" y="6866"/>
                  <a:pt x="253554" y="6866"/>
                </a:cubicBezTo>
                <a:cubicBezTo>
                  <a:pt x="253504" y="6866"/>
                  <a:pt x="253455" y="6861"/>
                  <a:pt x="253405" y="6851"/>
                </a:cubicBezTo>
                <a:cubicBezTo>
                  <a:pt x="253329" y="6818"/>
                  <a:pt x="253240" y="6803"/>
                  <a:pt x="253153" y="6803"/>
                </a:cubicBezTo>
                <a:cubicBezTo>
                  <a:pt x="253082" y="6803"/>
                  <a:pt x="253011" y="6813"/>
                  <a:pt x="252949" y="6831"/>
                </a:cubicBezTo>
                <a:cubicBezTo>
                  <a:pt x="252938" y="6835"/>
                  <a:pt x="252927" y="6836"/>
                  <a:pt x="252917" y="6836"/>
                </a:cubicBezTo>
                <a:cubicBezTo>
                  <a:pt x="252874" y="6836"/>
                  <a:pt x="252842" y="6807"/>
                  <a:pt x="252810" y="6791"/>
                </a:cubicBezTo>
                <a:cubicBezTo>
                  <a:pt x="252729" y="6724"/>
                  <a:pt x="252629" y="6693"/>
                  <a:pt x="252530" y="6693"/>
                </a:cubicBezTo>
                <a:cubicBezTo>
                  <a:pt x="252484" y="6693"/>
                  <a:pt x="252438" y="6699"/>
                  <a:pt x="252394" y="6712"/>
                </a:cubicBezTo>
                <a:cubicBezTo>
                  <a:pt x="252360" y="6695"/>
                  <a:pt x="252311" y="6648"/>
                  <a:pt x="252285" y="6648"/>
                </a:cubicBezTo>
                <a:cubicBezTo>
                  <a:pt x="252281" y="6648"/>
                  <a:pt x="252278" y="6650"/>
                  <a:pt x="252275" y="6652"/>
                </a:cubicBezTo>
                <a:cubicBezTo>
                  <a:pt x="252224" y="6685"/>
                  <a:pt x="252176" y="6696"/>
                  <a:pt x="252131" y="6696"/>
                </a:cubicBezTo>
                <a:cubicBezTo>
                  <a:pt x="252037" y="6696"/>
                  <a:pt x="251952" y="6646"/>
                  <a:pt x="251858" y="6633"/>
                </a:cubicBezTo>
                <a:cubicBezTo>
                  <a:pt x="251739" y="6613"/>
                  <a:pt x="251601" y="6613"/>
                  <a:pt x="251462" y="6613"/>
                </a:cubicBezTo>
                <a:cubicBezTo>
                  <a:pt x="251435" y="6613"/>
                  <a:pt x="251409" y="6595"/>
                  <a:pt x="251377" y="6595"/>
                </a:cubicBezTo>
                <a:cubicBezTo>
                  <a:pt x="251360" y="6595"/>
                  <a:pt x="251343" y="6600"/>
                  <a:pt x="251323" y="6613"/>
                </a:cubicBezTo>
                <a:cubicBezTo>
                  <a:pt x="251233" y="6613"/>
                  <a:pt x="251159" y="6695"/>
                  <a:pt x="251057" y="6695"/>
                </a:cubicBezTo>
                <a:cubicBezTo>
                  <a:pt x="251047" y="6695"/>
                  <a:pt x="251036" y="6694"/>
                  <a:pt x="251025" y="6692"/>
                </a:cubicBezTo>
                <a:cubicBezTo>
                  <a:pt x="250986" y="6659"/>
                  <a:pt x="250946" y="6648"/>
                  <a:pt x="250906" y="6648"/>
                </a:cubicBezTo>
                <a:cubicBezTo>
                  <a:pt x="250827" y="6648"/>
                  <a:pt x="250748" y="6692"/>
                  <a:pt x="250668" y="6692"/>
                </a:cubicBezTo>
                <a:cubicBezTo>
                  <a:pt x="250629" y="6692"/>
                  <a:pt x="250609" y="6791"/>
                  <a:pt x="250589" y="6851"/>
                </a:cubicBezTo>
                <a:lnTo>
                  <a:pt x="250510" y="6851"/>
                </a:lnTo>
                <a:cubicBezTo>
                  <a:pt x="250448" y="6851"/>
                  <a:pt x="250386" y="6812"/>
                  <a:pt x="250324" y="6812"/>
                </a:cubicBezTo>
                <a:cubicBezTo>
                  <a:pt x="250287" y="6812"/>
                  <a:pt x="250250" y="6826"/>
                  <a:pt x="250212" y="6871"/>
                </a:cubicBezTo>
                <a:cubicBezTo>
                  <a:pt x="250203" y="6880"/>
                  <a:pt x="250194" y="6884"/>
                  <a:pt x="250187" y="6884"/>
                </a:cubicBezTo>
                <a:cubicBezTo>
                  <a:pt x="250162" y="6884"/>
                  <a:pt x="250143" y="6846"/>
                  <a:pt x="250113" y="6831"/>
                </a:cubicBezTo>
                <a:cubicBezTo>
                  <a:pt x="250072" y="6789"/>
                  <a:pt x="250030" y="6738"/>
                  <a:pt x="249975" y="6738"/>
                </a:cubicBezTo>
                <a:cubicBezTo>
                  <a:pt x="249951" y="6738"/>
                  <a:pt x="249925" y="6748"/>
                  <a:pt x="249895" y="6771"/>
                </a:cubicBezTo>
                <a:lnTo>
                  <a:pt x="249677" y="6771"/>
                </a:lnTo>
                <a:cubicBezTo>
                  <a:pt x="249595" y="6727"/>
                  <a:pt x="249533" y="6705"/>
                  <a:pt x="249482" y="6705"/>
                </a:cubicBezTo>
                <a:cubicBezTo>
                  <a:pt x="249396" y="6705"/>
                  <a:pt x="249342" y="6767"/>
                  <a:pt x="249280" y="6890"/>
                </a:cubicBezTo>
                <a:cubicBezTo>
                  <a:pt x="249161" y="6910"/>
                  <a:pt x="249022" y="6890"/>
                  <a:pt x="248923" y="6970"/>
                </a:cubicBezTo>
                <a:cubicBezTo>
                  <a:pt x="248912" y="6915"/>
                  <a:pt x="248883" y="6902"/>
                  <a:pt x="248849" y="6902"/>
                </a:cubicBezTo>
                <a:cubicBezTo>
                  <a:pt x="248821" y="6902"/>
                  <a:pt x="248791" y="6910"/>
                  <a:pt x="248765" y="6910"/>
                </a:cubicBezTo>
                <a:cubicBezTo>
                  <a:pt x="248725" y="6851"/>
                  <a:pt x="248725" y="6791"/>
                  <a:pt x="248765" y="6732"/>
                </a:cubicBezTo>
                <a:cubicBezTo>
                  <a:pt x="248804" y="6613"/>
                  <a:pt x="248785" y="6613"/>
                  <a:pt x="248606" y="6593"/>
                </a:cubicBezTo>
                <a:cubicBezTo>
                  <a:pt x="248593" y="6503"/>
                  <a:pt x="248589" y="6471"/>
                  <a:pt x="248554" y="6471"/>
                </a:cubicBezTo>
                <a:cubicBezTo>
                  <a:pt x="248536" y="6471"/>
                  <a:pt x="248509" y="6480"/>
                  <a:pt x="248467" y="6494"/>
                </a:cubicBezTo>
                <a:cubicBezTo>
                  <a:pt x="248436" y="6504"/>
                  <a:pt x="248414" y="6509"/>
                  <a:pt x="248397" y="6509"/>
                </a:cubicBezTo>
                <a:cubicBezTo>
                  <a:pt x="248350" y="6509"/>
                  <a:pt x="248353" y="6468"/>
                  <a:pt x="248368" y="6395"/>
                </a:cubicBezTo>
                <a:cubicBezTo>
                  <a:pt x="248368" y="6356"/>
                  <a:pt x="248343" y="6334"/>
                  <a:pt x="248310" y="6334"/>
                </a:cubicBezTo>
                <a:cubicBezTo>
                  <a:pt x="248291" y="6334"/>
                  <a:pt x="248270" y="6341"/>
                  <a:pt x="248249" y="6355"/>
                </a:cubicBezTo>
                <a:cubicBezTo>
                  <a:pt x="248209" y="6375"/>
                  <a:pt x="248229" y="6395"/>
                  <a:pt x="248209" y="6414"/>
                </a:cubicBezTo>
                <a:cubicBezTo>
                  <a:pt x="248180" y="6444"/>
                  <a:pt x="248141" y="6462"/>
                  <a:pt x="248106" y="6462"/>
                </a:cubicBezTo>
                <a:cubicBezTo>
                  <a:pt x="248093" y="6462"/>
                  <a:pt x="248081" y="6459"/>
                  <a:pt x="248071" y="6454"/>
                </a:cubicBezTo>
                <a:cubicBezTo>
                  <a:pt x="248071" y="6454"/>
                  <a:pt x="248051" y="6434"/>
                  <a:pt x="248051" y="6434"/>
                </a:cubicBezTo>
                <a:cubicBezTo>
                  <a:pt x="248031" y="6355"/>
                  <a:pt x="248110" y="6276"/>
                  <a:pt x="248031" y="6216"/>
                </a:cubicBezTo>
                <a:cubicBezTo>
                  <a:pt x="247971" y="6172"/>
                  <a:pt x="247901" y="6149"/>
                  <a:pt x="247836" y="6149"/>
                </a:cubicBezTo>
                <a:cubicBezTo>
                  <a:pt x="247814" y="6149"/>
                  <a:pt x="247793" y="6152"/>
                  <a:pt x="247773" y="6157"/>
                </a:cubicBezTo>
                <a:lnTo>
                  <a:pt x="247535" y="6216"/>
                </a:lnTo>
                <a:cubicBezTo>
                  <a:pt x="247456" y="6216"/>
                  <a:pt x="247376" y="6216"/>
                  <a:pt x="247337" y="6196"/>
                </a:cubicBezTo>
                <a:cubicBezTo>
                  <a:pt x="247302" y="6162"/>
                  <a:pt x="247264" y="6154"/>
                  <a:pt x="247226" y="6154"/>
                </a:cubicBezTo>
                <a:cubicBezTo>
                  <a:pt x="247190" y="6154"/>
                  <a:pt x="247153" y="6161"/>
                  <a:pt x="247119" y="6161"/>
                </a:cubicBezTo>
                <a:cubicBezTo>
                  <a:pt x="247105" y="6161"/>
                  <a:pt x="247092" y="6160"/>
                  <a:pt x="247079" y="6157"/>
                </a:cubicBezTo>
                <a:cubicBezTo>
                  <a:pt x="247008" y="6085"/>
                  <a:pt x="246915" y="6050"/>
                  <a:pt x="246822" y="6050"/>
                </a:cubicBezTo>
                <a:cubicBezTo>
                  <a:pt x="246760" y="6050"/>
                  <a:pt x="246698" y="6065"/>
                  <a:pt x="246643" y="6097"/>
                </a:cubicBezTo>
                <a:cubicBezTo>
                  <a:pt x="246544" y="6157"/>
                  <a:pt x="246405" y="6177"/>
                  <a:pt x="246286" y="6177"/>
                </a:cubicBezTo>
                <a:cubicBezTo>
                  <a:pt x="246246" y="6335"/>
                  <a:pt x="246385" y="6454"/>
                  <a:pt x="246385" y="6593"/>
                </a:cubicBezTo>
                <a:cubicBezTo>
                  <a:pt x="246371" y="6591"/>
                  <a:pt x="246357" y="6590"/>
                  <a:pt x="246342" y="6590"/>
                </a:cubicBezTo>
                <a:cubicBezTo>
                  <a:pt x="246277" y="6590"/>
                  <a:pt x="246207" y="6609"/>
                  <a:pt x="246144" y="6609"/>
                </a:cubicBezTo>
                <a:cubicBezTo>
                  <a:pt x="246102" y="6609"/>
                  <a:pt x="246063" y="6601"/>
                  <a:pt x="246028" y="6573"/>
                </a:cubicBezTo>
                <a:cubicBezTo>
                  <a:pt x="246016" y="6561"/>
                  <a:pt x="246001" y="6556"/>
                  <a:pt x="245987" y="6556"/>
                </a:cubicBezTo>
                <a:cubicBezTo>
                  <a:pt x="245953" y="6556"/>
                  <a:pt x="245916" y="6579"/>
                  <a:pt x="245889" y="6593"/>
                </a:cubicBezTo>
                <a:cubicBezTo>
                  <a:pt x="245853" y="6605"/>
                  <a:pt x="245803" y="6646"/>
                  <a:pt x="245756" y="6646"/>
                </a:cubicBezTo>
                <a:cubicBezTo>
                  <a:pt x="245724" y="6646"/>
                  <a:pt x="245695" y="6628"/>
                  <a:pt x="245671" y="6573"/>
                </a:cubicBezTo>
                <a:cubicBezTo>
                  <a:pt x="245671" y="6573"/>
                  <a:pt x="245653" y="6564"/>
                  <a:pt x="245636" y="6564"/>
                </a:cubicBezTo>
                <a:cubicBezTo>
                  <a:pt x="245627" y="6564"/>
                  <a:pt x="245618" y="6567"/>
                  <a:pt x="245611" y="6573"/>
                </a:cubicBezTo>
                <a:cubicBezTo>
                  <a:pt x="245453" y="6652"/>
                  <a:pt x="245255" y="6593"/>
                  <a:pt x="245096" y="6652"/>
                </a:cubicBezTo>
                <a:cubicBezTo>
                  <a:pt x="245046" y="6662"/>
                  <a:pt x="244997" y="6667"/>
                  <a:pt x="244947" y="6667"/>
                </a:cubicBezTo>
                <a:cubicBezTo>
                  <a:pt x="244898" y="6667"/>
                  <a:pt x="244848" y="6662"/>
                  <a:pt x="244798" y="6652"/>
                </a:cubicBezTo>
                <a:cubicBezTo>
                  <a:pt x="244752" y="6629"/>
                  <a:pt x="244699" y="6620"/>
                  <a:pt x="244647" y="6620"/>
                </a:cubicBezTo>
                <a:cubicBezTo>
                  <a:pt x="244610" y="6620"/>
                  <a:pt x="244573" y="6624"/>
                  <a:pt x="244541" y="6633"/>
                </a:cubicBezTo>
                <a:cubicBezTo>
                  <a:pt x="244503" y="6648"/>
                  <a:pt x="244462" y="6654"/>
                  <a:pt x="244421" y="6654"/>
                </a:cubicBezTo>
                <a:cubicBezTo>
                  <a:pt x="244353" y="6654"/>
                  <a:pt x="244285" y="6637"/>
                  <a:pt x="244223" y="6613"/>
                </a:cubicBezTo>
                <a:cubicBezTo>
                  <a:pt x="244165" y="6580"/>
                  <a:pt x="244100" y="6564"/>
                  <a:pt x="244037" y="6564"/>
                </a:cubicBezTo>
                <a:cubicBezTo>
                  <a:pt x="243949" y="6564"/>
                  <a:pt x="243865" y="6595"/>
                  <a:pt x="243807" y="6652"/>
                </a:cubicBezTo>
                <a:cubicBezTo>
                  <a:pt x="243747" y="6692"/>
                  <a:pt x="243708" y="6732"/>
                  <a:pt x="243648" y="6752"/>
                </a:cubicBezTo>
                <a:cubicBezTo>
                  <a:pt x="243628" y="6732"/>
                  <a:pt x="243609" y="6692"/>
                  <a:pt x="243589" y="6672"/>
                </a:cubicBezTo>
                <a:cubicBezTo>
                  <a:pt x="243504" y="6528"/>
                  <a:pt x="243471" y="6471"/>
                  <a:pt x="243400" y="6471"/>
                </a:cubicBezTo>
                <a:cubicBezTo>
                  <a:pt x="243355" y="6471"/>
                  <a:pt x="243293" y="6495"/>
                  <a:pt x="243192" y="6533"/>
                </a:cubicBezTo>
                <a:cubicBezTo>
                  <a:pt x="243137" y="6533"/>
                  <a:pt x="243091" y="6465"/>
                  <a:pt x="243041" y="6465"/>
                </a:cubicBezTo>
                <a:cubicBezTo>
                  <a:pt x="243020" y="6465"/>
                  <a:pt x="242998" y="6478"/>
                  <a:pt x="242974" y="6514"/>
                </a:cubicBezTo>
                <a:cubicBezTo>
                  <a:pt x="242974" y="6528"/>
                  <a:pt x="242954" y="6542"/>
                  <a:pt x="242935" y="6542"/>
                </a:cubicBezTo>
                <a:cubicBezTo>
                  <a:pt x="242928" y="6542"/>
                  <a:pt x="242920" y="6539"/>
                  <a:pt x="242914" y="6533"/>
                </a:cubicBezTo>
                <a:cubicBezTo>
                  <a:pt x="242862" y="6481"/>
                  <a:pt x="242793" y="6456"/>
                  <a:pt x="242725" y="6456"/>
                </a:cubicBezTo>
                <a:cubicBezTo>
                  <a:pt x="242664" y="6456"/>
                  <a:pt x="242604" y="6476"/>
                  <a:pt x="242557" y="6514"/>
                </a:cubicBezTo>
                <a:cubicBezTo>
                  <a:pt x="242538" y="6524"/>
                  <a:pt x="242523" y="6529"/>
                  <a:pt x="242510" y="6529"/>
                </a:cubicBezTo>
                <a:cubicBezTo>
                  <a:pt x="242498" y="6529"/>
                  <a:pt x="242488" y="6524"/>
                  <a:pt x="242478" y="6514"/>
                </a:cubicBezTo>
                <a:cubicBezTo>
                  <a:pt x="242385" y="6445"/>
                  <a:pt x="242301" y="6418"/>
                  <a:pt x="242225" y="6418"/>
                </a:cubicBezTo>
                <a:cubicBezTo>
                  <a:pt x="242056" y="6418"/>
                  <a:pt x="241920" y="6550"/>
                  <a:pt x="241784" y="6672"/>
                </a:cubicBezTo>
                <a:cubicBezTo>
                  <a:pt x="241764" y="6692"/>
                  <a:pt x="241764" y="6692"/>
                  <a:pt x="241744" y="6692"/>
                </a:cubicBezTo>
                <a:lnTo>
                  <a:pt x="241685" y="6692"/>
                </a:lnTo>
                <a:cubicBezTo>
                  <a:pt x="241596" y="6662"/>
                  <a:pt x="241501" y="6648"/>
                  <a:pt x="241410" y="6648"/>
                </a:cubicBezTo>
                <a:cubicBezTo>
                  <a:pt x="241318" y="6648"/>
                  <a:pt x="241229" y="6662"/>
                  <a:pt x="241149" y="6692"/>
                </a:cubicBezTo>
                <a:cubicBezTo>
                  <a:pt x="241149" y="6658"/>
                  <a:pt x="241135" y="6609"/>
                  <a:pt x="241092" y="6609"/>
                </a:cubicBezTo>
                <a:cubicBezTo>
                  <a:pt x="241086" y="6609"/>
                  <a:pt x="241078" y="6610"/>
                  <a:pt x="241070" y="6613"/>
                </a:cubicBezTo>
                <a:cubicBezTo>
                  <a:pt x="241011" y="6613"/>
                  <a:pt x="240892" y="6613"/>
                  <a:pt x="240852" y="6712"/>
                </a:cubicBezTo>
                <a:cubicBezTo>
                  <a:pt x="240728" y="6675"/>
                  <a:pt x="240603" y="6622"/>
                  <a:pt x="240474" y="6622"/>
                </a:cubicBezTo>
                <a:cubicBezTo>
                  <a:pt x="240397" y="6622"/>
                  <a:pt x="240318" y="6640"/>
                  <a:pt x="240237" y="6692"/>
                </a:cubicBezTo>
                <a:cubicBezTo>
                  <a:pt x="240118" y="6633"/>
                  <a:pt x="240178" y="6573"/>
                  <a:pt x="240019" y="6514"/>
                </a:cubicBezTo>
                <a:cubicBezTo>
                  <a:pt x="239985" y="6514"/>
                  <a:pt x="239980" y="6470"/>
                  <a:pt x="239905" y="6470"/>
                </a:cubicBezTo>
                <a:cubicBezTo>
                  <a:pt x="239892" y="6470"/>
                  <a:pt x="239877" y="6471"/>
                  <a:pt x="239860" y="6474"/>
                </a:cubicBezTo>
                <a:cubicBezTo>
                  <a:pt x="239821" y="6454"/>
                  <a:pt x="239781" y="6444"/>
                  <a:pt x="239741" y="6444"/>
                </a:cubicBezTo>
                <a:cubicBezTo>
                  <a:pt x="239702" y="6444"/>
                  <a:pt x="239662" y="6454"/>
                  <a:pt x="239622" y="6474"/>
                </a:cubicBezTo>
                <a:cubicBezTo>
                  <a:pt x="239605" y="6468"/>
                  <a:pt x="239589" y="6466"/>
                  <a:pt x="239574" y="6466"/>
                </a:cubicBezTo>
                <a:cubicBezTo>
                  <a:pt x="239480" y="6466"/>
                  <a:pt x="239410" y="6553"/>
                  <a:pt x="239325" y="6553"/>
                </a:cubicBezTo>
                <a:cubicBezTo>
                  <a:pt x="239246" y="6553"/>
                  <a:pt x="239202" y="6509"/>
                  <a:pt x="239157" y="6509"/>
                </a:cubicBezTo>
                <a:cubicBezTo>
                  <a:pt x="239135" y="6509"/>
                  <a:pt x="239113" y="6520"/>
                  <a:pt x="239087" y="6553"/>
                </a:cubicBezTo>
                <a:cubicBezTo>
                  <a:pt x="238908" y="6553"/>
                  <a:pt x="238829" y="6791"/>
                  <a:pt x="238631" y="6791"/>
                </a:cubicBezTo>
                <a:cubicBezTo>
                  <a:pt x="238577" y="6827"/>
                  <a:pt x="238526" y="6842"/>
                  <a:pt x="238478" y="6842"/>
                </a:cubicBezTo>
                <a:cubicBezTo>
                  <a:pt x="238368" y="6842"/>
                  <a:pt x="238271" y="6767"/>
                  <a:pt x="238175" y="6712"/>
                </a:cubicBezTo>
                <a:cubicBezTo>
                  <a:pt x="238175" y="6692"/>
                  <a:pt x="238175" y="6672"/>
                  <a:pt x="238175" y="6652"/>
                </a:cubicBezTo>
                <a:cubicBezTo>
                  <a:pt x="238234" y="6613"/>
                  <a:pt x="238234" y="6533"/>
                  <a:pt x="238195" y="6494"/>
                </a:cubicBezTo>
                <a:cubicBezTo>
                  <a:pt x="238141" y="6426"/>
                  <a:pt x="238059" y="6387"/>
                  <a:pt x="237982" y="6387"/>
                </a:cubicBezTo>
                <a:cubicBezTo>
                  <a:pt x="237945" y="6387"/>
                  <a:pt x="237909" y="6395"/>
                  <a:pt x="237877" y="6414"/>
                </a:cubicBezTo>
                <a:lnTo>
                  <a:pt x="237758" y="6414"/>
                </a:lnTo>
                <a:cubicBezTo>
                  <a:pt x="237699" y="6414"/>
                  <a:pt x="237619" y="6454"/>
                  <a:pt x="237659" y="6533"/>
                </a:cubicBezTo>
                <a:cubicBezTo>
                  <a:pt x="237679" y="6613"/>
                  <a:pt x="237659" y="6732"/>
                  <a:pt x="237580" y="6771"/>
                </a:cubicBezTo>
                <a:cubicBezTo>
                  <a:pt x="237540" y="6824"/>
                  <a:pt x="237474" y="6851"/>
                  <a:pt x="237411" y="6851"/>
                </a:cubicBezTo>
                <a:cubicBezTo>
                  <a:pt x="237379" y="6851"/>
                  <a:pt x="237348" y="6844"/>
                  <a:pt x="237322" y="6831"/>
                </a:cubicBezTo>
                <a:lnTo>
                  <a:pt x="237084" y="6712"/>
                </a:lnTo>
                <a:lnTo>
                  <a:pt x="237044" y="6712"/>
                </a:lnTo>
                <a:lnTo>
                  <a:pt x="237005" y="6732"/>
                </a:lnTo>
                <a:cubicBezTo>
                  <a:pt x="236945" y="6712"/>
                  <a:pt x="236866" y="6712"/>
                  <a:pt x="236787" y="6692"/>
                </a:cubicBezTo>
                <a:cubicBezTo>
                  <a:pt x="236762" y="6684"/>
                  <a:pt x="236737" y="6679"/>
                  <a:pt x="236714" y="6679"/>
                </a:cubicBezTo>
                <a:cubicBezTo>
                  <a:pt x="236681" y="6679"/>
                  <a:pt x="236651" y="6689"/>
                  <a:pt x="236628" y="6712"/>
                </a:cubicBezTo>
                <a:cubicBezTo>
                  <a:pt x="236588" y="6742"/>
                  <a:pt x="236544" y="6757"/>
                  <a:pt x="236501" y="6757"/>
                </a:cubicBezTo>
                <a:cubicBezTo>
                  <a:pt x="236459" y="6757"/>
                  <a:pt x="236420" y="6742"/>
                  <a:pt x="236390" y="6712"/>
                </a:cubicBezTo>
                <a:cubicBezTo>
                  <a:pt x="236307" y="6617"/>
                  <a:pt x="236189" y="6572"/>
                  <a:pt x="236069" y="6572"/>
                </a:cubicBezTo>
                <a:cubicBezTo>
                  <a:pt x="235988" y="6572"/>
                  <a:pt x="235907" y="6593"/>
                  <a:pt x="235835" y="6633"/>
                </a:cubicBezTo>
                <a:cubicBezTo>
                  <a:pt x="235737" y="6682"/>
                  <a:pt x="235612" y="6717"/>
                  <a:pt x="235482" y="6717"/>
                </a:cubicBezTo>
                <a:cubicBezTo>
                  <a:pt x="235455" y="6717"/>
                  <a:pt x="235426" y="6715"/>
                  <a:pt x="235398" y="6712"/>
                </a:cubicBezTo>
                <a:cubicBezTo>
                  <a:pt x="235388" y="6708"/>
                  <a:pt x="235377" y="6707"/>
                  <a:pt x="235367" y="6707"/>
                </a:cubicBezTo>
                <a:cubicBezTo>
                  <a:pt x="235319" y="6707"/>
                  <a:pt x="235276" y="6742"/>
                  <a:pt x="235260" y="6791"/>
                </a:cubicBezTo>
                <a:cubicBezTo>
                  <a:pt x="235200" y="6831"/>
                  <a:pt x="235121" y="6851"/>
                  <a:pt x="235041" y="6851"/>
                </a:cubicBezTo>
                <a:cubicBezTo>
                  <a:pt x="234987" y="6837"/>
                  <a:pt x="234941" y="6814"/>
                  <a:pt x="234892" y="6814"/>
                </a:cubicBezTo>
                <a:cubicBezTo>
                  <a:pt x="234871" y="6814"/>
                  <a:pt x="234848" y="6819"/>
                  <a:pt x="234823" y="6831"/>
                </a:cubicBezTo>
                <a:cubicBezTo>
                  <a:pt x="234786" y="6856"/>
                  <a:pt x="234780" y="6881"/>
                  <a:pt x="234765" y="6881"/>
                </a:cubicBezTo>
                <a:cubicBezTo>
                  <a:pt x="234757" y="6881"/>
                  <a:pt x="234746" y="6873"/>
                  <a:pt x="234724" y="6851"/>
                </a:cubicBezTo>
                <a:cubicBezTo>
                  <a:pt x="234638" y="6747"/>
                  <a:pt x="234506" y="6688"/>
                  <a:pt x="234381" y="6688"/>
                </a:cubicBezTo>
                <a:cubicBezTo>
                  <a:pt x="234363" y="6688"/>
                  <a:pt x="234345" y="6690"/>
                  <a:pt x="234327" y="6692"/>
                </a:cubicBezTo>
                <a:cubicBezTo>
                  <a:pt x="234268" y="6672"/>
                  <a:pt x="234208" y="6652"/>
                  <a:pt x="234149" y="6633"/>
                </a:cubicBezTo>
                <a:cubicBezTo>
                  <a:pt x="234117" y="6617"/>
                  <a:pt x="234085" y="6588"/>
                  <a:pt x="234042" y="6588"/>
                </a:cubicBezTo>
                <a:cubicBezTo>
                  <a:pt x="234032" y="6588"/>
                  <a:pt x="234022" y="6589"/>
                  <a:pt x="234010" y="6593"/>
                </a:cubicBezTo>
                <a:cubicBezTo>
                  <a:pt x="233968" y="6618"/>
                  <a:pt x="233925" y="6626"/>
                  <a:pt x="233881" y="6626"/>
                </a:cubicBezTo>
                <a:cubicBezTo>
                  <a:pt x="233822" y="6626"/>
                  <a:pt x="233761" y="6613"/>
                  <a:pt x="233693" y="6613"/>
                </a:cubicBezTo>
                <a:cubicBezTo>
                  <a:pt x="233658" y="6619"/>
                  <a:pt x="233625" y="6621"/>
                  <a:pt x="233593" y="6621"/>
                </a:cubicBezTo>
                <a:cubicBezTo>
                  <a:pt x="233516" y="6621"/>
                  <a:pt x="233446" y="6607"/>
                  <a:pt x="233376" y="6593"/>
                </a:cubicBezTo>
                <a:cubicBezTo>
                  <a:pt x="233336" y="6593"/>
                  <a:pt x="233296" y="6613"/>
                  <a:pt x="233257" y="6633"/>
                </a:cubicBezTo>
                <a:cubicBezTo>
                  <a:pt x="233098" y="6672"/>
                  <a:pt x="232900" y="6613"/>
                  <a:pt x="232741" y="6752"/>
                </a:cubicBezTo>
                <a:cubicBezTo>
                  <a:pt x="232737" y="6755"/>
                  <a:pt x="232733" y="6757"/>
                  <a:pt x="232728" y="6757"/>
                </a:cubicBezTo>
                <a:cubicBezTo>
                  <a:pt x="232707" y="6757"/>
                  <a:pt x="232678" y="6725"/>
                  <a:pt x="232662" y="6692"/>
                </a:cubicBezTo>
                <a:cubicBezTo>
                  <a:pt x="232662" y="6652"/>
                  <a:pt x="232642" y="6633"/>
                  <a:pt x="232622" y="6593"/>
                </a:cubicBezTo>
                <a:cubicBezTo>
                  <a:pt x="232582" y="6593"/>
                  <a:pt x="232562" y="6633"/>
                  <a:pt x="232523" y="6652"/>
                </a:cubicBezTo>
                <a:cubicBezTo>
                  <a:pt x="232507" y="6669"/>
                  <a:pt x="232478" y="6698"/>
                  <a:pt x="232457" y="6698"/>
                </a:cubicBezTo>
                <a:cubicBezTo>
                  <a:pt x="232452" y="6698"/>
                  <a:pt x="232447" y="6696"/>
                  <a:pt x="232443" y="6692"/>
                </a:cubicBezTo>
                <a:cubicBezTo>
                  <a:pt x="232324" y="6593"/>
                  <a:pt x="232186" y="6613"/>
                  <a:pt x="232047" y="6573"/>
                </a:cubicBezTo>
                <a:cubicBezTo>
                  <a:pt x="232034" y="6571"/>
                  <a:pt x="232021" y="6571"/>
                  <a:pt x="232008" y="6571"/>
                </a:cubicBezTo>
                <a:cubicBezTo>
                  <a:pt x="231892" y="6571"/>
                  <a:pt x="231765" y="6635"/>
                  <a:pt x="231649" y="6635"/>
                </a:cubicBezTo>
                <a:cubicBezTo>
                  <a:pt x="231636" y="6635"/>
                  <a:pt x="231623" y="6634"/>
                  <a:pt x="231611" y="6633"/>
                </a:cubicBezTo>
                <a:cubicBezTo>
                  <a:pt x="231551" y="6553"/>
                  <a:pt x="231452" y="6573"/>
                  <a:pt x="231353" y="6533"/>
                </a:cubicBezTo>
                <a:cubicBezTo>
                  <a:pt x="231330" y="6522"/>
                  <a:pt x="231311" y="6517"/>
                  <a:pt x="231296" y="6517"/>
                </a:cubicBezTo>
                <a:cubicBezTo>
                  <a:pt x="231258" y="6517"/>
                  <a:pt x="231236" y="6545"/>
                  <a:pt x="231194" y="6573"/>
                </a:cubicBezTo>
                <a:cubicBezTo>
                  <a:pt x="231174" y="6603"/>
                  <a:pt x="231140" y="6618"/>
                  <a:pt x="231102" y="6618"/>
                </a:cubicBezTo>
                <a:cubicBezTo>
                  <a:pt x="231065" y="6618"/>
                  <a:pt x="231026" y="6603"/>
                  <a:pt x="230996" y="6573"/>
                </a:cubicBezTo>
                <a:cubicBezTo>
                  <a:pt x="230976" y="6553"/>
                  <a:pt x="230936" y="6533"/>
                  <a:pt x="230916" y="6533"/>
                </a:cubicBezTo>
                <a:cubicBezTo>
                  <a:pt x="230857" y="6543"/>
                  <a:pt x="230797" y="6548"/>
                  <a:pt x="230740" y="6548"/>
                </a:cubicBezTo>
                <a:cubicBezTo>
                  <a:pt x="230683" y="6548"/>
                  <a:pt x="230629" y="6543"/>
                  <a:pt x="230579" y="6533"/>
                </a:cubicBezTo>
                <a:cubicBezTo>
                  <a:pt x="230571" y="6531"/>
                  <a:pt x="230563" y="6530"/>
                  <a:pt x="230556" y="6530"/>
                </a:cubicBezTo>
                <a:cubicBezTo>
                  <a:pt x="230496" y="6530"/>
                  <a:pt x="230476" y="6599"/>
                  <a:pt x="230441" y="6652"/>
                </a:cubicBezTo>
                <a:lnTo>
                  <a:pt x="230381" y="6652"/>
                </a:lnTo>
                <a:lnTo>
                  <a:pt x="230302" y="6553"/>
                </a:lnTo>
                <a:cubicBezTo>
                  <a:pt x="230275" y="6514"/>
                  <a:pt x="230249" y="6500"/>
                  <a:pt x="230222" y="6500"/>
                </a:cubicBezTo>
                <a:cubicBezTo>
                  <a:pt x="230169" y="6500"/>
                  <a:pt x="230117" y="6553"/>
                  <a:pt x="230064" y="6553"/>
                </a:cubicBezTo>
                <a:cubicBezTo>
                  <a:pt x="230052" y="6484"/>
                  <a:pt x="230047" y="6455"/>
                  <a:pt x="230021" y="6455"/>
                </a:cubicBezTo>
                <a:cubicBezTo>
                  <a:pt x="230003" y="6455"/>
                  <a:pt x="229974" y="6469"/>
                  <a:pt x="229925" y="6494"/>
                </a:cubicBezTo>
                <a:cubicBezTo>
                  <a:pt x="229846" y="6494"/>
                  <a:pt x="229786" y="6514"/>
                  <a:pt x="229766" y="6553"/>
                </a:cubicBezTo>
                <a:lnTo>
                  <a:pt x="229687" y="6573"/>
                </a:lnTo>
                <a:cubicBezTo>
                  <a:pt x="229623" y="6547"/>
                  <a:pt x="229558" y="6497"/>
                  <a:pt x="229489" y="6497"/>
                </a:cubicBezTo>
                <a:cubicBezTo>
                  <a:pt x="229451" y="6497"/>
                  <a:pt x="229411" y="6512"/>
                  <a:pt x="229370" y="6553"/>
                </a:cubicBezTo>
                <a:lnTo>
                  <a:pt x="229310" y="6553"/>
                </a:lnTo>
                <a:lnTo>
                  <a:pt x="229290" y="6454"/>
                </a:lnTo>
                <a:lnTo>
                  <a:pt x="229231" y="6494"/>
                </a:lnTo>
                <a:lnTo>
                  <a:pt x="229072" y="6593"/>
                </a:lnTo>
                <a:cubicBezTo>
                  <a:pt x="229072" y="6533"/>
                  <a:pt x="229032" y="6514"/>
                  <a:pt x="228993" y="6494"/>
                </a:cubicBezTo>
                <a:cubicBezTo>
                  <a:pt x="228953" y="6514"/>
                  <a:pt x="228933" y="6514"/>
                  <a:pt x="228894" y="6533"/>
                </a:cubicBezTo>
                <a:cubicBezTo>
                  <a:pt x="228795" y="6533"/>
                  <a:pt x="228775" y="6593"/>
                  <a:pt x="228775" y="6672"/>
                </a:cubicBezTo>
                <a:cubicBezTo>
                  <a:pt x="228775" y="6752"/>
                  <a:pt x="228715" y="6732"/>
                  <a:pt x="228695" y="6791"/>
                </a:cubicBezTo>
                <a:cubicBezTo>
                  <a:pt x="228676" y="6831"/>
                  <a:pt x="228695" y="6851"/>
                  <a:pt x="228695" y="6871"/>
                </a:cubicBezTo>
                <a:cubicBezTo>
                  <a:pt x="228695" y="6910"/>
                  <a:pt x="228695" y="6930"/>
                  <a:pt x="228735" y="6930"/>
                </a:cubicBezTo>
                <a:cubicBezTo>
                  <a:pt x="228755" y="6910"/>
                  <a:pt x="228755" y="6890"/>
                  <a:pt x="228755" y="6871"/>
                </a:cubicBezTo>
                <a:lnTo>
                  <a:pt x="228854" y="6871"/>
                </a:lnTo>
                <a:cubicBezTo>
                  <a:pt x="228874" y="6950"/>
                  <a:pt x="228874" y="7009"/>
                  <a:pt x="228775" y="7029"/>
                </a:cubicBezTo>
                <a:cubicBezTo>
                  <a:pt x="228755" y="7049"/>
                  <a:pt x="228715" y="7069"/>
                  <a:pt x="228695" y="7089"/>
                </a:cubicBezTo>
                <a:cubicBezTo>
                  <a:pt x="228596" y="6990"/>
                  <a:pt x="228477" y="7029"/>
                  <a:pt x="228378" y="6950"/>
                </a:cubicBezTo>
                <a:cubicBezTo>
                  <a:pt x="228378" y="6851"/>
                  <a:pt x="228358" y="6791"/>
                  <a:pt x="228259" y="6791"/>
                </a:cubicBezTo>
                <a:cubicBezTo>
                  <a:pt x="228180" y="6791"/>
                  <a:pt x="228160" y="6871"/>
                  <a:pt x="228140" y="6930"/>
                </a:cubicBezTo>
                <a:cubicBezTo>
                  <a:pt x="228001" y="6970"/>
                  <a:pt x="227862" y="6910"/>
                  <a:pt x="227724" y="7029"/>
                </a:cubicBezTo>
                <a:cubicBezTo>
                  <a:pt x="227648" y="7090"/>
                  <a:pt x="227561" y="7116"/>
                  <a:pt x="227479" y="7116"/>
                </a:cubicBezTo>
                <a:cubicBezTo>
                  <a:pt x="227454" y="7116"/>
                  <a:pt x="227430" y="7113"/>
                  <a:pt x="227406" y="7109"/>
                </a:cubicBezTo>
                <a:cubicBezTo>
                  <a:pt x="227353" y="7091"/>
                  <a:pt x="227295" y="7081"/>
                  <a:pt x="227239" y="7081"/>
                </a:cubicBezTo>
                <a:cubicBezTo>
                  <a:pt x="227171" y="7081"/>
                  <a:pt x="227104" y="7096"/>
                  <a:pt x="227049" y="7128"/>
                </a:cubicBezTo>
                <a:cubicBezTo>
                  <a:pt x="227038" y="7134"/>
                  <a:pt x="227019" y="7138"/>
                  <a:pt x="226996" y="7138"/>
                </a:cubicBezTo>
                <a:cubicBezTo>
                  <a:pt x="226936" y="7138"/>
                  <a:pt x="226856" y="7110"/>
                  <a:pt x="226871" y="7009"/>
                </a:cubicBezTo>
                <a:cubicBezTo>
                  <a:pt x="226871" y="6910"/>
                  <a:pt x="226772" y="6890"/>
                  <a:pt x="226712" y="6890"/>
                </a:cubicBezTo>
                <a:cubicBezTo>
                  <a:pt x="226692" y="6885"/>
                  <a:pt x="226673" y="6883"/>
                  <a:pt x="226653" y="6883"/>
                </a:cubicBezTo>
                <a:cubicBezTo>
                  <a:pt x="226594" y="6883"/>
                  <a:pt x="226539" y="6905"/>
                  <a:pt x="226494" y="6950"/>
                </a:cubicBezTo>
                <a:cubicBezTo>
                  <a:pt x="226256" y="7029"/>
                  <a:pt x="225998" y="7069"/>
                  <a:pt x="225760" y="7089"/>
                </a:cubicBezTo>
                <a:cubicBezTo>
                  <a:pt x="225634" y="7089"/>
                  <a:pt x="225541" y="7171"/>
                  <a:pt x="225420" y="7171"/>
                </a:cubicBezTo>
                <a:cubicBezTo>
                  <a:pt x="225408" y="7171"/>
                  <a:pt x="225396" y="7170"/>
                  <a:pt x="225384" y="7168"/>
                </a:cubicBezTo>
                <a:cubicBezTo>
                  <a:pt x="225364" y="7128"/>
                  <a:pt x="225354" y="7109"/>
                  <a:pt x="225336" y="7109"/>
                </a:cubicBezTo>
                <a:cubicBezTo>
                  <a:pt x="225319" y="7109"/>
                  <a:pt x="225294" y="7128"/>
                  <a:pt x="225245" y="7168"/>
                </a:cubicBezTo>
                <a:lnTo>
                  <a:pt x="225205" y="7168"/>
                </a:lnTo>
                <a:cubicBezTo>
                  <a:pt x="225183" y="7124"/>
                  <a:pt x="225155" y="7111"/>
                  <a:pt x="225124" y="7111"/>
                </a:cubicBezTo>
                <a:cubicBezTo>
                  <a:pt x="225100" y="7111"/>
                  <a:pt x="225073" y="7120"/>
                  <a:pt x="225046" y="7128"/>
                </a:cubicBezTo>
                <a:cubicBezTo>
                  <a:pt x="225036" y="7123"/>
                  <a:pt x="225025" y="7121"/>
                  <a:pt x="225015" y="7121"/>
                </a:cubicBezTo>
                <a:cubicBezTo>
                  <a:pt x="224987" y="7121"/>
                  <a:pt x="224962" y="7139"/>
                  <a:pt x="224947" y="7168"/>
                </a:cubicBezTo>
                <a:lnTo>
                  <a:pt x="224670" y="7109"/>
                </a:lnTo>
                <a:cubicBezTo>
                  <a:pt x="224630" y="7109"/>
                  <a:pt x="224590" y="7128"/>
                  <a:pt x="224570" y="7168"/>
                </a:cubicBezTo>
                <a:lnTo>
                  <a:pt x="224412" y="7109"/>
                </a:lnTo>
                <a:cubicBezTo>
                  <a:pt x="224412" y="7057"/>
                  <a:pt x="224412" y="7006"/>
                  <a:pt x="224373" y="7006"/>
                </a:cubicBezTo>
                <a:cubicBezTo>
                  <a:pt x="224367" y="7006"/>
                  <a:pt x="224360" y="7007"/>
                  <a:pt x="224352" y="7009"/>
                </a:cubicBezTo>
                <a:cubicBezTo>
                  <a:pt x="224194" y="7029"/>
                  <a:pt x="224035" y="7069"/>
                  <a:pt x="223876" y="7109"/>
                </a:cubicBezTo>
                <a:cubicBezTo>
                  <a:pt x="223856" y="7104"/>
                  <a:pt x="223837" y="7101"/>
                  <a:pt x="223817" y="7101"/>
                </a:cubicBezTo>
                <a:cubicBezTo>
                  <a:pt x="223759" y="7101"/>
                  <a:pt x="223703" y="7123"/>
                  <a:pt x="223658" y="7168"/>
                </a:cubicBezTo>
                <a:lnTo>
                  <a:pt x="223480" y="7188"/>
                </a:lnTo>
                <a:cubicBezTo>
                  <a:pt x="223381" y="7188"/>
                  <a:pt x="223361" y="7307"/>
                  <a:pt x="223281" y="7327"/>
                </a:cubicBezTo>
                <a:cubicBezTo>
                  <a:pt x="223202" y="7287"/>
                  <a:pt x="223123" y="7267"/>
                  <a:pt x="223063" y="7267"/>
                </a:cubicBezTo>
                <a:cubicBezTo>
                  <a:pt x="223004" y="7267"/>
                  <a:pt x="222944" y="7252"/>
                  <a:pt x="222890" y="7252"/>
                </a:cubicBezTo>
                <a:cubicBezTo>
                  <a:pt x="222835" y="7252"/>
                  <a:pt x="222786" y="7267"/>
                  <a:pt x="222746" y="7327"/>
                </a:cubicBezTo>
                <a:lnTo>
                  <a:pt x="222686" y="7327"/>
                </a:lnTo>
                <a:cubicBezTo>
                  <a:pt x="222662" y="7319"/>
                  <a:pt x="222637" y="7314"/>
                  <a:pt x="222614" y="7314"/>
                </a:cubicBezTo>
                <a:cubicBezTo>
                  <a:pt x="222581" y="7314"/>
                  <a:pt x="222551" y="7323"/>
                  <a:pt x="222528" y="7347"/>
                </a:cubicBezTo>
                <a:cubicBezTo>
                  <a:pt x="222484" y="7376"/>
                  <a:pt x="222419" y="7394"/>
                  <a:pt x="222357" y="7394"/>
                </a:cubicBezTo>
                <a:cubicBezTo>
                  <a:pt x="222334" y="7394"/>
                  <a:pt x="222311" y="7392"/>
                  <a:pt x="222290" y="7386"/>
                </a:cubicBezTo>
                <a:cubicBezTo>
                  <a:pt x="222265" y="7349"/>
                  <a:pt x="222232" y="7335"/>
                  <a:pt x="222196" y="7335"/>
                </a:cubicBezTo>
                <a:cubicBezTo>
                  <a:pt x="222175" y="7335"/>
                  <a:pt x="222153" y="7339"/>
                  <a:pt x="222131" y="7347"/>
                </a:cubicBezTo>
                <a:cubicBezTo>
                  <a:pt x="222052" y="7366"/>
                  <a:pt x="221973" y="7406"/>
                  <a:pt x="221913" y="7466"/>
                </a:cubicBezTo>
                <a:cubicBezTo>
                  <a:pt x="221873" y="7466"/>
                  <a:pt x="221854" y="7466"/>
                  <a:pt x="221834" y="7485"/>
                </a:cubicBezTo>
                <a:cubicBezTo>
                  <a:pt x="221794" y="7466"/>
                  <a:pt x="221774" y="7466"/>
                  <a:pt x="221735" y="7446"/>
                </a:cubicBezTo>
                <a:cubicBezTo>
                  <a:pt x="221675" y="7426"/>
                  <a:pt x="221616" y="7406"/>
                  <a:pt x="221556" y="7406"/>
                </a:cubicBezTo>
                <a:cubicBezTo>
                  <a:pt x="221497" y="7406"/>
                  <a:pt x="221477" y="7505"/>
                  <a:pt x="221437" y="7545"/>
                </a:cubicBezTo>
                <a:cubicBezTo>
                  <a:pt x="221397" y="7585"/>
                  <a:pt x="221338" y="7604"/>
                  <a:pt x="221298" y="7604"/>
                </a:cubicBezTo>
                <a:cubicBezTo>
                  <a:pt x="221285" y="7604"/>
                  <a:pt x="221267" y="7602"/>
                  <a:pt x="221248" y="7602"/>
                </a:cubicBezTo>
                <a:cubicBezTo>
                  <a:pt x="221208" y="7602"/>
                  <a:pt x="221159" y="7611"/>
                  <a:pt x="221120" y="7664"/>
                </a:cubicBezTo>
                <a:cubicBezTo>
                  <a:pt x="221101" y="7710"/>
                  <a:pt x="221066" y="7726"/>
                  <a:pt x="221023" y="7726"/>
                </a:cubicBezTo>
                <a:cubicBezTo>
                  <a:pt x="220974" y="7726"/>
                  <a:pt x="220915" y="7705"/>
                  <a:pt x="220862" y="7684"/>
                </a:cubicBezTo>
                <a:cubicBezTo>
                  <a:pt x="220862" y="7577"/>
                  <a:pt x="220805" y="7555"/>
                  <a:pt x="220742" y="7555"/>
                </a:cubicBezTo>
                <a:cubicBezTo>
                  <a:pt x="220700" y="7555"/>
                  <a:pt x="220656" y="7565"/>
                  <a:pt x="220624" y="7565"/>
                </a:cubicBezTo>
                <a:cubicBezTo>
                  <a:pt x="220445" y="7525"/>
                  <a:pt x="220267" y="7505"/>
                  <a:pt x="220089" y="7466"/>
                </a:cubicBezTo>
                <a:cubicBezTo>
                  <a:pt x="220003" y="7418"/>
                  <a:pt x="219905" y="7393"/>
                  <a:pt x="219805" y="7393"/>
                </a:cubicBezTo>
                <a:cubicBezTo>
                  <a:pt x="219696" y="7393"/>
                  <a:pt x="219587" y="7423"/>
                  <a:pt x="219494" y="7485"/>
                </a:cubicBezTo>
                <a:lnTo>
                  <a:pt x="219335" y="7485"/>
                </a:lnTo>
                <a:cubicBezTo>
                  <a:pt x="219314" y="7475"/>
                  <a:pt x="219292" y="7470"/>
                  <a:pt x="219272" y="7470"/>
                </a:cubicBezTo>
                <a:cubicBezTo>
                  <a:pt x="219217" y="7470"/>
                  <a:pt x="219171" y="7507"/>
                  <a:pt x="219156" y="7565"/>
                </a:cubicBezTo>
                <a:cubicBezTo>
                  <a:pt x="219117" y="7565"/>
                  <a:pt x="219037" y="7545"/>
                  <a:pt x="219018" y="7485"/>
                </a:cubicBezTo>
                <a:cubicBezTo>
                  <a:pt x="219037" y="7466"/>
                  <a:pt x="219057" y="7466"/>
                  <a:pt x="219077" y="7446"/>
                </a:cubicBezTo>
                <a:cubicBezTo>
                  <a:pt x="219077" y="7432"/>
                  <a:pt x="219067" y="7418"/>
                  <a:pt x="219047" y="7418"/>
                </a:cubicBezTo>
                <a:cubicBezTo>
                  <a:pt x="219039" y="7418"/>
                  <a:pt x="219029" y="7420"/>
                  <a:pt x="219018" y="7426"/>
                </a:cubicBezTo>
                <a:cubicBezTo>
                  <a:pt x="219007" y="7422"/>
                  <a:pt x="218996" y="7421"/>
                  <a:pt x="218985" y="7421"/>
                </a:cubicBezTo>
                <a:cubicBezTo>
                  <a:pt x="218938" y="7421"/>
                  <a:pt x="218895" y="7453"/>
                  <a:pt x="218879" y="7485"/>
                </a:cubicBezTo>
                <a:cubicBezTo>
                  <a:pt x="218828" y="7468"/>
                  <a:pt x="218791" y="7378"/>
                  <a:pt x="218757" y="7378"/>
                </a:cubicBezTo>
                <a:cubicBezTo>
                  <a:pt x="218751" y="7378"/>
                  <a:pt x="218746" y="7381"/>
                  <a:pt x="218740" y="7386"/>
                </a:cubicBezTo>
                <a:cubicBezTo>
                  <a:pt x="218707" y="7419"/>
                  <a:pt x="218661" y="7520"/>
                  <a:pt x="218567" y="7520"/>
                </a:cubicBezTo>
                <a:cubicBezTo>
                  <a:pt x="218547" y="7520"/>
                  <a:pt x="218526" y="7515"/>
                  <a:pt x="218502" y="7505"/>
                </a:cubicBezTo>
                <a:cubicBezTo>
                  <a:pt x="218476" y="7495"/>
                  <a:pt x="218450" y="7491"/>
                  <a:pt x="218424" y="7491"/>
                </a:cubicBezTo>
                <a:cubicBezTo>
                  <a:pt x="218366" y="7491"/>
                  <a:pt x="218308" y="7509"/>
                  <a:pt x="218249" y="7509"/>
                </a:cubicBezTo>
                <a:cubicBezTo>
                  <a:pt x="218234" y="7509"/>
                  <a:pt x="218219" y="7508"/>
                  <a:pt x="218205" y="7505"/>
                </a:cubicBezTo>
                <a:cubicBezTo>
                  <a:pt x="218105" y="7495"/>
                  <a:pt x="218011" y="7490"/>
                  <a:pt x="217919" y="7490"/>
                </a:cubicBezTo>
                <a:cubicBezTo>
                  <a:pt x="217828" y="7490"/>
                  <a:pt x="217739" y="7495"/>
                  <a:pt x="217649" y="7505"/>
                </a:cubicBezTo>
                <a:lnTo>
                  <a:pt x="217649" y="7406"/>
                </a:lnTo>
                <a:lnTo>
                  <a:pt x="217828" y="7406"/>
                </a:lnTo>
                <a:cubicBezTo>
                  <a:pt x="217828" y="7406"/>
                  <a:pt x="217848" y="7386"/>
                  <a:pt x="217867" y="7366"/>
                </a:cubicBezTo>
                <a:cubicBezTo>
                  <a:pt x="217887" y="7366"/>
                  <a:pt x="217848" y="7327"/>
                  <a:pt x="217828" y="7327"/>
                </a:cubicBezTo>
                <a:cubicBezTo>
                  <a:pt x="217788" y="7327"/>
                  <a:pt x="217748" y="7291"/>
                  <a:pt x="217709" y="7291"/>
                </a:cubicBezTo>
                <a:cubicBezTo>
                  <a:pt x="217689" y="7291"/>
                  <a:pt x="217669" y="7300"/>
                  <a:pt x="217649" y="7327"/>
                </a:cubicBezTo>
                <a:lnTo>
                  <a:pt x="217391" y="7406"/>
                </a:lnTo>
                <a:cubicBezTo>
                  <a:pt x="217451" y="7287"/>
                  <a:pt x="217431" y="7228"/>
                  <a:pt x="217312" y="7208"/>
                </a:cubicBezTo>
                <a:cubicBezTo>
                  <a:pt x="217253" y="7208"/>
                  <a:pt x="217213" y="7228"/>
                  <a:pt x="217173" y="7247"/>
                </a:cubicBezTo>
                <a:cubicBezTo>
                  <a:pt x="217074" y="7247"/>
                  <a:pt x="216975" y="7228"/>
                  <a:pt x="216876" y="7168"/>
                </a:cubicBezTo>
                <a:cubicBezTo>
                  <a:pt x="216838" y="7131"/>
                  <a:pt x="216819" y="7111"/>
                  <a:pt x="216800" y="7111"/>
                </a:cubicBezTo>
                <a:cubicBezTo>
                  <a:pt x="216779" y="7111"/>
                  <a:pt x="216759" y="7136"/>
                  <a:pt x="216717" y="7188"/>
                </a:cubicBezTo>
                <a:cubicBezTo>
                  <a:pt x="216737" y="7208"/>
                  <a:pt x="216737" y="7228"/>
                  <a:pt x="216717" y="7247"/>
                </a:cubicBezTo>
                <a:cubicBezTo>
                  <a:pt x="216678" y="7307"/>
                  <a:pt x="216638" y="7307"/>
                  <a:pt x="216598" y="7366"/>
                </a:cubicBezTo>
                <a:cubicBezTo>
                  <a:pt x="216559" y="7426"/>
                  <a:pt x="216539" y="7485"/>
                  <a:pt x="216499" y="7525"/>
                </a:cubicBezTo>
                <a:cubicBezTo>
                  <a:pt x="216429" y="7544"/>
                  <a:pt x="216355" y="7553"/>
                  <a:pt x="216280" y="7553"/>
                </a:cubicBezTo>
                <a:cubicBezTo>
                  <a:pt x="216122" y="7553"/>
                  <a:pt x="215960" y="7513"/>
                  <a:pt x="215825" y="7446"/>
                </a:cubicBezTo>
                <a:cubicBezTo>
                  <a:pt x="215764" y="7419"/>
                  <a:pt x="215714" y="7405"/>
                  <a:pt x="215673" y="7405"/>
                </a:cubicBezTo>
                <a:cubicBezTo>
                  <a:pt x="215594" y="7405"/>
                  <a:pt x="215547" y="7454"/>
                  <a:pt x="215507" y="7545"/>
                </a:cubicBezTo>
                <a:cubicBezTo>
                  <a:pt x="215507" y="7555"/>
                  <a:pt x="215498" y="7555"/>
                  <a:pt x="215483" y="7555"/>
                </a:cubicBezTo>
                <a:cubicBezTo>
                  <a:pt x="215468" y="7555"/>
                  <a:pt x="215448" y="7555"/>
                  <a:pt x="215428" y="7565"/>
                </a:cubicBezTo>
                <a:cubicBezTo>
                  <a:pt x="215393" y="7495"/>
                  <a:pt x="215404" y="7379"/>
                  <a:pt x="215300" y="7379"/>
                </a:cubicBezTo>
                <a:cubicBezTo>
                  <a:pt x="215285" y="7379"/>
                  <a:pt x="215269" y="7381"/>
                  <a:pt x="215250" y="7386"/>
                </a:cubicBezTo>
                <a:cubicBezTo>
                  <a:pt x="215230" y="7386"/>
                  <a:pt x="215200" y="7396"/>
                  <a:pt x="215170" y="7396"/>
                </a:cubicBezTo>
                <a:cubicBezTo>
                  <a:pt x="215141" y="7396"/>
                  <a:pt x="215111" y="7386"/>
                  <a:pt x="215091" y="7347"/>
                </a:cubicBezTo>
                <a:cubicBezTo>
                  <a:pt x="215078" y="7294"/>
                  <a:pt x="215056" y="7267"/>
                  <a:pt x="215019" y="7267"/>
                </a:cubicBezTo>
                <a:cubicBezTo>
                  <a:pt x="215001" y="7267"/>
                  <a:pt x="214979" y="7274"/>
                  <a:pt x="214952" y="7287"/>
                </a:cubicBezTo>
                <a:cubicBezTo>
                  <a:pt x="214863" y="7317"/>
                  <a:pt x="214769" y="7332"/>
                  <a:pt x="214672" y="7332"/>
                </a:cubicBezTo>
                <a:cubicBezTo>
                  <a:pt x="214575" y="7332"/>
                  <a:pt x="214476" y="7317"/>
                  <a:pt x="214377" y="7287"/>
                </a:cubicBezTo>
                <a:lnTo>
                  <a:pt x="214060" y="7208"/>
                </a:lnTo>
                <a:cubicBezTo>
                  <a:pt x="213985" y="7208"/>
                  <a:pt x="213911" y="7174"/>
                  <a:pt x="213837" y="7174"/>
                </a:cubicBezTo>
                <a:cubicBezTo>
                  <a:pt x="213812" y="7174"/>
                  <a:pt x="213787" y="7178"/>
                  <a:pt x="213762" y="7188"/>
                </a:cubicBezTo>
                <a:lnTo>
                  <a:pt x="213683" y="7188"/>
                </a:lnTo>
                <a:cubicBezTo>
                  <a:pt x="213674" y="7161"/>
                  <a:pt x="213665" y="7150"/>
                  <a:pt x="213654" y="7150"/>
                </a:cubicBezTo>
                <a:cubicBezTo>
                  <a:pt x="213641" y="7150"/>
                  <a:pt x="213625" y="7166"/>
                  <a:pt x="213604" y="7188"/>
                </a:cubicBezTo>
                <a:cubicBezTo>
                  <a:pt x="213579" y="7188"/>
                  <a:pt x="213554" y="7189"/>
                  <a:pt x="213530" y="7189"/>
                </a:cubicBezTo>
                <a:cubicBezTo>
                  <a:pt x="213459" y="7189"/>
                  <a:pt x="213395" y="7178"/>
                  <a:pt x="213366" y="7089"/>
                </a:cubicBezTo>
                <a:cubicBezTo>
                  <a:pt x="213366" y="7069"/>
                  <a:pt x="213286" y="7069"/>
                  <a:pt x="213247" y="7069"/>
                </a:cubicBezTo>
                <a:cubicBezTo>
                  <a:pt x="213148" y="7003"/>
                  <a:pt x="213036" y="6965"/>
                  <a:pt x="212921" y="6965"/>
                </a:cubicBezTo>
                <a:cubicBezTo>
                  <a:pt x="212898" y="6965"/>
                  <a:pt x="212874" y="6966"/>
                  <a:pt x="212850" y="6970"/>
                </a:cubicBezTo>
                <a:lnTo>
                  <a:pt x="212711" y="6970"/>
                </a:lnTo>
                <a:cubicBezTo>
                  <a:pt x="212711" y="6950"/>
                  <a:pt x="212711" y="6930"/>
                  <a:pt x="212711" y="6930"/>
                </a:cubicBezTo>
                <a:cubicBezTo>
                  <a:pt x="212751" y="6930"/>
                  <a:pt x="212791" y="6930"/>
                  <a:pt x="212791" y="6871"/>
                </a:cubicBezTo>
                <a:cubicBezTo>
                  <a:pt x="212791" y="6835"/>
                  <a:pt x="212776" y="6828"/>
                  <a:pt x="212756" y="6828"/>
                </a:cubicBezTo>
                <a:cubicBezTo>
                  <a:pt x="212743" y="6828"/>
                  <a:pt x="212727" y="6831"/>
                  <a:pt x="212711" y="6831"/>
                </a:cubicBezTo>
                <a:cubicBezTo>
                  <a:pt x="212691" y="6851"/>
                  <a:pt x="212672" y="6871"/>
                  <a:pt x="212652" y="6890"/>
                </a:cubicBezTo>
                <a:cubicBezTo>
                  <a:pt x="212612" y="6890"/>
                  <a:pt x="212592" y="6910"/>
                  <a:pt x="212553" y="6910"/>
                </a:cubicBezTo>
                <a:lnTo>
                  <a:pt x="212473" y="6910"/>
                </a:lnTo>
                <a:lnTo>
                  <a:pt x="212473" y="6831"/>
                </a:lnTo>
                <a:cubicBezTo>
                  <a:pt x="212473" y="6771"/>
                  <a:pt x="212473" y="6712"/>
                  <a:pt x="212414" y="6672"/>
                </a:cubicBezTo>
                <a:lnTo>
                  <a:pt x="212235" y="6672"/>
                </a:lnTo>
                <a:cubicBezTo>
                  <a:pt x="212116" y="6553"/>
                  <a:pt x="211918" y="6633"/>
                  <a:pt x="211799" y="6553"/>
                </a:cubicBezTo>
                <a:cubicBezTo>
                  <a:pt x="211762" y="6526"/>
                  <a:pt x="211734" y="6511"/>
                  <a:pt x="211708" y="6511"/>
                </a:cubicBezTo>
                <a:cubicBezTo>
                  <a:pt x="211679" y="6511"/>
                  <a:pt x="211652" y="6531"/>
                  <a:pt x="211621" y="6573"/>
                </a:cubicBezTo>
                <a:cubicBezTo>
                  <a:pt x="211581" y="6652"/>
                  <a:pt x="211462" y="6613"/>
                  <a:pt x="211383" y="6652"/>
                </a:cubicBezTo>
                <a:cubicBezTo>
                  <a:pt x="211367" y="6658"/>
                  <a:pt x="211351" y="6660"/>
                  <a:pt x="211336" y="6660"/>
                </a:cubicBezTo>
                <a:cubicBezTo>
                  <a:pt x="211294" y="6660"/>
                  <a:pt x="211258" y="6642"/>
                  <a:pt x="211244" y="6613"/>
                </a:cubicBezTo>
                <a:cubicBezTo>
                  <a:pt x="211184" y="6533"/>
                  <a:pt x="211115" y="6514"/>
                  <a:pt x="211040" y="6514"/>
                </a:cubicBezTo>
                <a:cubicBezTo>
                  <a:pt x="210966" y="6514"/>
                  <a:pt x="210887" y="6533"/>
                  <a:pt x="210807" y="6533"/>
                </a:cubicBezTo>
                <a:cubicBezTo>
                  <a:pt x="210768" y="6514"/>
                  <a:pt x="210728" y="6514"/>
                  <a:pt x="210669" y="6514"/>
                </a:cubicBezTo>
                <a:cubicBezTo>
                  <a:pt x="210609" y="6514"/>
                  <a:pt x="210530" y="6474"/>
                  <a:pt x="210490" y="6414"/>
                </a:cubicBezTo>
                <a:cubicBezTo>
                  <a:pt x="210468" y="6371"/>
                  <a:pt x="210434" y="6357"/>
                  <a:pt x="210398" y="6357"/>
                </a:cubicBezTo>
                <a:cubicBezTo>
                  <a:pt x="210369" y="6357"/>
                  <a:pt x="210338" y="6366"/>
                  <a:pt x="210312" y="6375"/>
                </a:cubicBezTo>
                <a:cubicBezTo>
                  <a:pt x="210289" y="6319"/>
                  <a:pt x="210242" y="6295"/>
                  <a:pt x="210190" y="6295"/>
                </a:cubicBezTo>
                <a:cubicBezTo>
                  <a:pt x="210151" y="6295"/>
                  <a:pt x="210108" y="6309"/>
                  <a:pt x="210074" y="6335"/>
                </a:cubicBezTo>
                <a:cubicBezTo>
                  <a:pt x="210014" y="6434"/>
                  <a:pt x="209895" y="6454"/>
                  <a:pt x="209776" y="6454"/>
                </a:cubicBezTo>
                <a:cubicBezTo>
                  <a:pt x="209762" y="6425"/>
                  <a:pt x="209737" y="6407"/>
                  <a:pt x="209709" y="6407"/>
                </a:cubicBezTo>
                <a:cubicBezTo>
                  <a:pt x="209698" y="6407"/>
                  <a:pt x="209688" y="6409"/>
                  <a:pt x="209677" y="6414"/>
                </a:cubicBezTo>
                <a:cubicBezTo>
                  <a:pt x="209620" y="6439"/>
                  <a:pt x="209586" y="6454"/>
                  <a:pt x="209562" y="6454"/>
                </a:cubicBezTo>
                <a:cubicBezTo>
                  <a:pt x="209528" y="6454"/>
                  <a:pt x="209514" y="6425"/>
                  <a:pt x="209479" y="6355"/>
                </a:cubicBezTo>
                <a:cubicBezTo>
                  <a:pt x="209459" y="6335"/>
                  <a:pt x="209479" y="6296"/>
                  <a:pt x="209439" y="6276"/>
                </a:cubicBezTo>
                <a:cubicBezTo>
                  <a:pt x="209425" y="6247"/>
                  <a:pt x="209399" y="6228"/>
                  <a:pt x="209364" y="6228"/>
                </a:cubicBezTo>
                <a:cubicBezTo>
                  <a:pt x="209351" y="6228"/>
                  <a:pt x="209336" y="6231"/>
                  <a:pt x="209320" y="6236"/>
                </a:cubicBezTo>
                <a:cubicBezTo>
                  <a:pt x="209280" y="6236"/>
                  <a:pt x="209241" y="6296"/>
                  <a:pt x="209280" y="6335"/>
                </a:cubicBezTo>
                <a:cubicBezTo>
                  <a:pt x="209320" y="6395"/>
                  <a:pt x="209300" y="6494"/>
                  <a:pt x="209221" y="6533"/>
                </a:cubicBezTo>
                <a:cubicBezTo>
                  <a:pt x="209157" y="6549"/>
                  <a:pt x="209093" y="6604"/>
                  <a:pt x="209009" y="6604"/>
                </a:cubicBezTo>
                <a:cubicBezTo>
                  <a:pt x="208988" y="6604"/>
                  <a:pt x="208967" y="6601"/>
                  <a:pt x="208943" y="6593"/>
                </a:cubicBezTo>
                <a:cubicBezTo>
                  <a:pt x="208864" y="6593"/>
                  <a:pt x="208765" y="6613"/>
                  <a:pt x="208705" y="6692"/>
                </a:cubicBezTo>
                <a:lnTo>
                  <a:pt x="208626" y="6692"/>
                </a:lnTo>
                <a:cubicBezTo>
                  <a:pt x="208549" y="6692"/>
                  <a:pt x="208453" y="7388"/>
                  <a:pt x="208375" y="7388"/>
                </a:cubicBezTo>
                <a:cubicBezTo>
                  <a:pt x="208372" y="7388"/>
                  <a:pt x="208370" y="7387"/>
                  <a:pt x="208368" y="7386"/>
                </a:cubicBezTo>
                <a:cubicBezTo>
                  <a:pt x="208338" y="7366"/>
                  <a:pt x="208304" y="7356"/>
                  <a:pt x="208267" y="7356"/>
                </a:cubicBezTo>
                <a:cubicBezTo>
                  <a:pt x="208229" y="7356"/>
                  <a:pt x="208190" y="7366"/>
                  <a:pt x="208150" y="7386"/>
                </a:cubicBezTo>
                <a:cubicBezTo>
                  <a:pt x="208092" y="7433"/>
                  <a:pt x="208030" y="7449"/>
                  <a:pt x="207966" y="7449"/>
                </a:cubicBezTo>
                <a:cubicBezTo>
                  <a:pt x="207832" y="7449"/>
                  <a:pt x="207688" y="7381"/>
                  <a:pt x="207543" y="7381"/>
                </a:cubicBezTo>
                <a:cubicBezTo>
                  <a:pt x="207521" y="7381"/>
                  <a:pt x="207498" y="7382"/>
                  <a:pt x="207476" y="7386"/>
                </a:cubicBezTo>
                <a:cubicBezTo>
                  <a:pt x="207410" y="7386"/>
                  <a:pt x="207344" y="7439"/>
                  <a:pt x="207277" y="7439"/>
                </a:cubicBezTo>
                <a:cubicBezTo>
                  <a:pt x="207244" y="7439"/>
                  <a:pt x="207211" y="7426"/>
                  <a:pt x="207178" y="7386"/>
                </a:cubicBezTo>
                <a:cubicBezTo>
                  <a:pt x="207165" y="7380"/>
                  <a:pt x="207152" y="7377"/>
                  <a:pt x="207140" y="7377"/>
                </a:cubicBezTo>
                <a:cubicBezTo>
                  <a:pt x="207117" y="7377"/>
                  <a:pt x="207099" y="7386"/>
                  <a:pt x="207099" y="7386"/>
                </a:cubicBezTo>
                <a:cubicBezTo>
                  <a:pt x="207062" y="7403"/>
                  <a:pt x="207025" y="7410"/>
                  <a:pt x="206989" y="7410"/>
                </a:cubicBezTo>
                <a:cubicBezTo>
                  <a:pt x="206865" y="7410"/>
                  <a:pt x="206746" y="7333"/>
                  <a:pt x="206623" y="7333"/>
                </a:cubicBezTo>
                <a:cubicBezTo>
                  <a:pt x="206586" y="7333"/>
                  <a:pt x="206548" y="7340"/>
                  <a:pt x="206509" y="7359"/>
                </a:cubicBezTo>
                <a:lnTo>
                  <a:pt x="206509" y="7359"/>
                </a:lnTo>
                <a:cubicBezTo>
                  <a:pt x="206491" y="7357"/>
                  <a:pt x="206471" y="7356"/>
                  <a:pt x="206452" y="7356"/>
                </a:cubicBezTo>
                <a:cubicBezTo>
                  <a:pt x="206447" y="7356"/>
                  <a:pt x="206441" y="7357"/>
                  <a:pt x="206436" y="7357"/>
                </a:cubicBezTo>
                <a:lnTo>
                  <a:pt x="206436" y="7357"/>
                </a:lnTo>
                <a:cubicBezTo>
                  <a:pt x="206445" y="7366"/>
                  <a:pt x="206457" y="7375"/>
                  <a:pt x="206472" y="7381"/>
                </a:cubicBezTo>
                <a:lnTo>
                  <a:pt x="206472" y="7381"/>
                </a:lnTo>
                <a:cubicBezTo>
                  <a:pt x="206470" y="7383"/>
                  <a:pt x="206467" y="7384"/>
                  <a:pt x="206464" y="7386"/>
                </a:cubicBezTo>
                <a:cubicBezTo>
                  <a:pt x="206458" y="7393"/>
                  <a:pt x="206451" y="7395"/>
                  <a:pt x="206445" y="7395"/>
                </a:cubicBezTo>
                <a:cubicBezTo>
                  <a:pt x="206438" y="7395"/>
                  <a:pt x="206431" y="7393"/>
                  <a:pt x="206424" y="7390"/>
                </a:cubicBezTo>
                <a:lnTo>
                  <a:pt x="206424" y="7390"/>
                </a:lnTo>
                <a:cubicBezTo>
                  <a:pt x="206424" y="7389"/>
                  <a:pt x="206425" y="7388"/>
                  <a:pt x="206425" y="7386"/>
                </a:cubicBezTo>
                <a:cubicBezTo>
                  <a:pt x="206418" y="7373"/>
                  <a:pt x="206412" y="7369"/>
                  <a:pt x="206406" y="7369"/>
                </a:cubicBezTo>
                <a:cubicBezTo>
                  <a:pt x="206405" y="7369"/>
                  <a:pt x="206405" y="7369"/>
                  <a:pt x="206405" y="7369"/>
                </a:cubicBezTo>
                <a:lnTo>
                  <a:pt x="206405" y="7369"/>
                </a:lnTo>
                <a:cubicBezTo>
                  <a:pt x="206405" y="7365"/>
                  <a:pt x="206405" y="7361"/>
                  <a:pt x="206405" y="7358"/>
                </a:cubicBezTo>
                <a:lnTo>
                  <a:pt x="206405" y="7358"/>
                </a:lnTo>
                <a:cubicBezTo>
                  <a:pt x="206390" y="7359"/>
                  <a:pt x="206375" y="7361"/>
                  <a:pt x="206360" y="7363"/>
                </a:cubicBezTo>
                <a:lnTo>
                  <a:pt x="206360" y="7363"/>
                </a:lnTo>
                <a:cubicBezTo>
                  <a:pt x="206334" y="7348"/>
                  <a:pt x="206305" y="7332"/>
                  <a:pt x="206282" y="7332"/>
                </a:cubicBezTo>
                <a:cubicBezTo>
                  <a:pt x="206261" y="7332"/>
                  <a:pt x="206246" y="7346"/>
                  <a:pt x="206246" y="7386"/>
                </a:cubicBezTo>
                <a:cubicBezTo>
                  <a:pt x="206284" y="7375"/>
                  <a:pt x="206323" y="7367"/>
                  <a:pt x="206360" y="7363"/>
                </a:cubicBezTo>
                <a:lnTo>
                  <a:pt x="206360" y="7363"/>
                </a:lnTo>
                <a:cubicBezTo>
                  <a:pt x="206371" y="7368"/>
                  <a:pt x="206381" y="7374"/>
                  <a:pt x="206389" y="7379"/>
                </a:cubicBezTo>
                <a:lnTo>
                  <a:pt x="206389" y="7379"/>
                </a:lnTo>
                <a:cubicBezTo>
                  <a:pt x="206387" y="7383"/>
                  <a:pt x="206385" y="7386"/>
                  <a:pt x="206385" y="7386"/>
                </a:cubicBezTo>
                <a:cubicBezTo>
                  <a:pt x="206259" y="7409"/>
                  <a:pt x="206120" y="7432"/>
                  <a:pt x="206013" y="7432"/>
                </a:cubicBezTo>
                <a:cubicBezTo>
                  <a:pt x="205935" y="7432"/>
                  <a:pt x="205875" y="7420"/>
                  <a:pt x="205850" y="7386"/>
                </a:cubicBezTo>
                <a:cubicBezTo>
                  <a:pt x="205844" y="7383"/>
                  <a:pt x="205839" y="7382"/>
                  <a:pt x="205834" y="7382"/>
                </a:cubicBezTo>
                <a:cubicBezTo>
                  <a:pt x="205817" y="7382"/>
                  <a:pt x="205812" y="7400"/>
                  <a:pt x="205811" y="7400"/>
                </a:cubicBezTo>
                <a:cubicBezTo>
                  <a:pt x="205810" y="7400"/>
                  <a:pt x="205810" y="7397"/>
                  <a:pt x="205810" y="7386"/>
                </a:cubicBezTo>
                <a:cubicBezTo>
                  <a:pt x="205810" y="7373"/>
                  <a:pt x="205806" y="7369"/>
                  <a:pt x="205797" y="7369"/>
                </a:cubicBezTo>
                <a:cubicBezTo>
                  <a:pt x="205781" y="7369"/>
                  <a:pt x="205750" y="7386"/>
                  <a:pt x="205711" y="7386"/>
                </a:cubicBezTo>
                <a:cubicBezTo>
                  <a:pt x="205699" y="7386"/>
                  <a:pt x="205688" y="7384"/>
                  <a:pt x="205677" y="7380"/>
                </a:cubicBezTo>
                <a:lnTo>
                  <a:pt x="205677" y="7380"/>
                </a:lnTo>
                <a:cubicBezTo>
                  <a:pt x="205679" y="7378"/>
                  <a:pt x="205679" y="7377"/>
                  <a:pt x="205676" y="7377"/>
                </a:cubicBezTo>
                <a:cubicBezTo>
                  <a:pt x="205675" y="7377"/>
                  <a:pt x="205673" y="7377"/>
                  <a:pt x="205670" y="7378"/>
                </a:cubicBezTo>
                <a:lnTo>
                  <a:pt x="205670" y="7378"/>
                </a:lnTo>
                <a:cubicBezTo>
                  <a:pt x="205650" y="7370"/>
                  <a:pt x="205634" y="7360"/>
                  <a:pt x="205624" y="7360"/>
                </a:cubicBezTo>
                <a:cubicBezTo>
                  <a:pt x="205616" y="7360"/>
                  <a:pt x="205612" y="7366"/>
                  <a:pt x="205612" y="7386"/>
                </a:cubicBezTo>
                <a:cubicBezTo>
                  <a:pt x="205612" y="7392"/>
                  <a:pt x="205613" y="7396"/>
                  <a:pt x="205614" y="7399"/>
                </a:cubicBezTo>
                <a:lnTo>
                  <a:pt x="205614" y="7399"/>
                </a:lnTo>
                <a:cubicBezTo>
                  <a:pt x="205575" y="7410"/>
                  <a:pt x="205534" y="7416"/>
                  <a:pt x="205493" y="7416"/>
                </a:cubicBezTo>
                <a:cubicBezTo>
                  <a:pt x="205438" y="7416"/>
                  <a:pt x="205384" y="7406"/>
                  <a:pt x="205334" y="7386"/>
                </a:cubicBezTo>
                <a:cubicBezTo>
                  <a:pt x="205301" y="7373"/>
                  <a:pt x="205275" y="7369"/>
                  <a:pt x="205251" y="7369"/>
                </a:cubicBezTo>
                <a:cubicBezTo>
                  <a:pt x="205204" y="7369"/>
                  <a:pt x="205169" y="7386"/>
                  <a:pt x="205116" y="7386"/>
                </a:cubicBezTo>
                <a:lnTo>
                  <a:pt x="204929" y="7386"/>
                </a:lnTo>
                <a:cubicBezTo>
                  <a:pt x="204930" y="7392"/>
                  <a:pt x="204926" y="7400"/>
                  <a:pt x="204913" y="7400"/>
                </a:cubicBezTo>
                <a:cubicBezTo>
                  <a:pt x="204909" y="7400"/>
                  <a:pt x="204904" y="7399"/>
                  <a:pt x="204899" y="7397"/>
                </a:cubicBezTo>
                <a:lnTo>
                  <a:pt x="204899" y="7397"/>
                </a:lnTo>
                <a:cubicBezTo>
                  <a:pt x="204904" y="7396"/>
                  <a:pt x="204911" y="7393"/>
                  <a:pt x="204918" y="7386"/>
                </a:cubicBezTo>
                <a:lnTo>
                  <a:pt x="204898" y="7386"/>
                </a:lnTo>
                <a:cubicBezTo>
                  <a:pt x="204889" y="7378"/>
                  <a:pt x="204884" y="7375"/>
                  <a:pt x="204880" y="7375"/>
                </a:cubicBezTo>
                <a:cubicBezTo>
                  <a:pt x="204875" y="7375"/>
                  <a:pt x="204875" y="7381"/>
                  <a:pt x="204878" y="7386"/>
                </a:cubicBezTo>
                <a:cubicBezTo>
                  <a:pt x="204834" y="7343"/>
                  <a:pt x="204798" y="7326"/>
                  <a:pt x="204762" y="7326"/>
                </a:cubicBezTo>
                <a:cubicBezTo>
                  <a:pt x="204715" y="7326"/>
                  <a:pt x="204667" y="7353"/>
                  <a:pt x="204600" y="7386"/>
                </a:cubicBezTo>
                <a:cubicBezTo>
                  <a:pt x="204586" y="7393"/>
                  <a:pt x="204575" y="7396"/>
                  <a:pt x="204565" y="7396"/>
                </a:cubicBezTo>
                <a:cubicBezTo>
                  <a:pt x="204561" y="7396"/>
                  <a:pt x="204556" y="7395"/>
                  <a:pt x="204552" y="7394"/>
                </a:cubicBezTo>
                <a:lnTo>
                  <a:pt x="204552" y="7394"/>
                </a:lnTo>
                <a:cubicBezTo>
                  <a:pt x="204555" y="7392"/>
                  <a:pt x="204558" y="7389"/>
                  <a:pt x="204561" y="7386"/>
                </a:cubicBezTo>
                <a:lnTo>
                  <a:pt x="204538" y="7386"/>
                </a:lnTo>
                <a:cubicBezTo>
                  <a:pt x="204528" y="7378"/>
                  <a:pt x="204524" y="7367"/>
                  <a:pt x="204522" y="7367"/>
                </a:cubicBezTo>
                <a:cubicBezTo>
                  <a:pt x="204521" y="7367"/>
                  <a:pt x="204521" y="7372"/>
                  <a:pt x="204521" y="7386"/>
                </a:cubicBezTo>
                <a:cubicBezTo>
                  <a:pt x="204489" y="7354"/>
                  <a:pt x="204463" y="7334"/>
                  <a:pt x="204436" y="7334"/>
                </a:cubicBezTo>
                <a:cubicBezTo>
                  <a:pt x="204413" y="7334"/>
                  <a:pt x="204390" y="7349"/>
                  <a:pt x="204362" y="7386"/>
                </a:cubicBezTo>
                <a:lnTo>
                  <a:pt x="204303" y="7386"/>
                </a:lnTo>
                <a:cubicBezTo>
                  <a:pt x="204305" y="7381"/>
                  <a:pt x="204307" y="7376"/>
                  <a:pt x="204309" y="7372"/>
                </a:cubicBezTo>
                <a:lnTo>
                  <a:pt x="204309" y="7372"/>
                </a:lnTo>
                <a:cubicBezTo>
                  <a:pt x="204302" y="7377"/>
                  <a:pt x="204292" y="7382"/>
                  <a:pt x="204281" y="7384"/>
                </a:cubicBezTo>
                <a:lnTo>
                  <a:pt x="204281" y="7384"/>
                </a:lnTo>
                <a:cubicBezTo>
                  <a:pt x="204277" y="7382"/>
                  <a:pt x="204274" y="7381"/>
                  <a:pt x="204270" y="7381"/>
                </a:cubicBezTo>
                <a:cubicBezTo>
                  <a:pt x="204264" y="7381"/>
                  <a:pt x="204258" y="7383"/>
                  <a:pt x="204251" y="7386"/>
                </a:cubicBezTo>
                <a:lnTo>
                  <a:pt x="204251" y="7386"/>
                </a:lnTo>
                <a:cubicBezTo>
                  <a:pt x="204249" y="7386"/>
                  <a:pt x="204246" y="7386"/>
                  <a:pt x="204244" y="7386"/>
                </a:cubicBezTo>
                <a:lnTo>
                  <a:pt x="204244" y="7386"/>
                </a:lnTo>
                <a:cubicBezTo>
                  <a:pt x="204245" y="7387"/>
                  <a:pt x="204245" y="7387"/>
                  <a:pt x="204246" y="7388"/>
                </a:cubicBezTo>
                <a:lnTo>
                  <a:pt x="204246" y="7388"/>
                </a:lnTo>
                <a:cubicBezTo>
                  <a:pt x="204240" y="7390"/>
                  <a:pt x="204234" y="7392"/>
                  <a:pt x="204226" y="7392"/>
                </a:cubicBezTo>
                <a:cubicBezTo>
                  <a:pt x="204219" y="7392"/>
                  <a:pt x="204212" y="7390"/>
                  <a:pt x="204204" y="7386"/>
                </a:cubicBezTo>
                <a:cubicBezTo>
                  <a:pt x="204205" y="7385"/>
                  <a:pt x="204206" y="7384"/>
                  <a:pt x="204207" y="7383"/>
                </a:cubicBezTo>
                <a:lnTo>
                  <a:pt x="204207" y="7383"/>
                </a:lnTo>
                <a:cubicBezTo>
                  <a:pt x="204219" y="7384"/>
                  <a:pt x="204231" y="7385"/>
                  <a:pt x="204244" y="7386"/>
                </a:cubicBezTo>
                <a:lnTo>
                  <a:pt x="204244" y="7386"/>
                </a:lnTo>
                <a:cubicBezTo>
                  <a:pt x="204237" y="7381"/>
                  <a:pt x="204230" y="7377"/>
                  <a:pt x="204223" y="7377"/>
                </a:cubicBezTo>
                <a:cubicBezTo>
                  <a:pt x="204218" y="7377"/>
                  <a:pt x="204212" y="7379"/>
                  <a:pt x="204207" y="7383"/>
                </a:cubicBezTo>
                <a:lnTo>
                  <a:pt x="204207" y="7383"/>
                </a:lnTo>
                <a:cubicBezTo>
                  <a:pt x="204177" y="7381"/>
                  <a:pt x="204149" y="7377"/>
                  <a:pt x="204119" y="7377"/>
                </a:cubicBezTo>
                <a:cubicBezTo>
                  <a:pt x="204096" y="7377"/>
                  <a:pt x="204071" y="7380"/>
                  <a:pt x="204045" y="7386"/>
                </a:cubicBezTo>
                <a:cubicBezTo>
                  <a:pt x="204045" y="7373"/>
                  <a:pt x="204045" y="7369"/>
                  <a:pt x="204043" y="7369"/>
                </a:cubicBezTo>
                <a:cubicBezTo>
                  <a:pt x="204038" y="7369"/>
                  <a:pt x="204025" y="7386"/>
                  <a:pt x="203985" y="7386"/>
                </a:cubicBezTo>
                <a:cubicBezTo>
                  <a:pt x="203936" y="7366"/>
                  <a:pt x="203886" y="7356"/>
                  <a:pt x="203834" y="7356"/>
                </a:cubicBezTo>
                <a:cubicBezTo>
                  <a:pt x="203782" y="7356"/>
                  <a:pt x="203728" y="7366"/>
                  <a:pt x="203668" y="7386"/>
                </a:cubicBezTo>
                <a:cubicBezTo>
                  <a:pt x="203668" y="7373"/>
                  <a:pt x="203666" y="7369"/>
                  <a:pt x="203662" y="7369"/>
                </a:cubicBezTo>
                <a:cubicBezTo>
                  <a:pt x="203653" y="7369"/>
                  <a:pt x="203635" y="7386"/>
                  <a:pt x="203609" y="7386"/>
                </a:cubicBezTo>
                <a:lnTo>
                  <a:pt x="203073" y="7386"/>
                </a:lnTo>
                <a:cubicBezTo>
                  <a:pt x="203053" y="7366"/>
                  <a:pt x="203034" y="7360"/>
                  <a:pt x="203013" y="7360"/>
                </a:cubicBezTo>
                <a:cubicBezTo>
                  <a:pt x="202972" y="7360"/>
                  <a:pt x="202928" y="7386"/>
                  <a:pt x="202875" y="7386"/>
                </a:cubicBezTo>
                <a:cubicBezTo>
                  <a:pt x="202822" y="7386"/>
                  <a:pt x="202725" y="7404"/>
                  <a:pt x="202643" y="7404"/>
                </a:cubicBezTo>
                <a:cubicBezTo>
                  <a:pt x="202602" y="7404"/>
                  <a:pt x="202564" y="7399"/>
                  <a:pt x="202538" y="7386"/>
                </a:cubicBezTo>
                <a:cubicBezTo>
                  <a:pt x="202399" y="7327"/>
                  <a:pt x="202260" y="7287"/>
                  <a:pt x="202121" y="7267"/>
                </a:cubicBezTo>
                <a:cubicBezTo>
                  <a:pt x="202074" y="7046"/>
                  <a:pt x="202039" y="6812"/>
                  <a:pt x="202027" y="6585"/>
                </a:cubicBezTo>
                <a:lnTo>
                  <a:pt x="202027" y="6585"/>
                </a:lnTo>
                <a:cubicBezTo>
                  <a:pt x="201986" y="6604"/>
                  <a:pt x="201940" y="6614"/>
                  <a:pt x="201894" y="6614"/>
                </a:cubicBezTo>
                <a:cubicBezTo>
                  <a:pt x="201857" y="6614"/>
                  <a:pt x="201819" y="6607"/>
                  <a:pt x="201784" y="6593"/>
                </a:cubicBezTo>
                <a:cubicBezTo>
                  <a:pt x="201798" y="6550"/>
                  <a:pt x="201792" y="6518"/>
                  <a:pt x="201765" y="6518"/>
                </a:cubicBezTo>
                <a:cubicBezTo>
                  <a:pt x="201755" y="6518"/>
                  <a:pt x="201741" y="6522"/>
                  <a:pt x="201725" y="6533"/>
                </a:cubicBezTo>
                <a:cubicBezTo>
                  <a:pt x="201645" y="6573"/>
                  <a:pt x="201586" y="6652"/>
                  <a:pt x="201546" y="6732"/>
                </a:cubicBezTo>
                <a:cubicBezTo>
                  <a:pt x="201526" y="6752"/>
                  <a:pt x="201566" y="6771"/>
                  <a:pt x="201606" y="6791"/>
                </a:cubicBezTo>
                <a:cubicBezTo>
                  <a:pt x="201546" y="6871"/>
                  <a:pt x="201467" y="6831"/>
                  <a:pt x="201388" y="6871"/>
                </a:cubicBezTo>
                <a:cubicBezTo>
                  <a:pt x="201209" y="6890"/>
                  <a:pt x="201031" y="6930"/>
                  <a:pt x="200872" y="6990"/>
                </a:cubicBezTo>
                <a:cubicBezTo>
                  <a:pt x="200832" y="6990"/>
                  <a:pt x="200793" y="6990"/>
                  <a:pt x="200793" y="6950"/>
                </a:cubicBezTo>
                <a:cubicBezTo>
                  <a:pt x="200773" y="6890"/>
                  <a:pt x="200733" y="6831"/>
                  <a:pt x="200693" y="6791"/>
                </a:cubicBezTo>
                <a:cubicBezTo>
                  <a:pt x="200674" y="6752"/>
                  <a:pt x="200693" y="6732"/>
                  <a:pt x="200733" y="6732"/>
                </a:cubicBezTo>
                <a:cubicBezTo>
                  <a:pt x="200735" y="6730"/>
                  <a:pt x="200738" y="6729"/>
                  <a:pt x="200741" y="6729"/>
                </a:cubicBezTo>
                <a:cubicBezTo>
                  <a:pt x="200761" y="6729"/>
                  <a:pt x="200807" y="6763"/>
                  <a:pt x="200845" y="6763"/>
                </a:cubicBezTo>
                <a:cubicBezTo>
                  <a:pt x="200863" y="6763"/>
                  <a:pt x="200880" y="6755"/>
                  <a:pt x="200892" y="6732"/>
                </a:cubicBezTo>
                <a:cubicBezTo>
                  <a:pt x="200912" y="6672"/>
                  <a:pt x="200872" y="6613"/>
                  <a:pt x="200852" y="6553"/>
                </a:cubicBezTo>
                <a:cubicBezTo>
                  <a:pt x="200786" y="6553"/>
                  <a:pt x="200720" y="6580"/>
                  <a:pt x="200648" y="6580"/>
                </a:cubicBezTo>
                <a:cubicBezTo>
                  <a:pt x="200612" y="6580"/>
                  <a:pt x="200574" y="6573"/>
                  <a:pt x="200535" y="6553"/>
                </a:cubicBezTo>
                <a:cubicBezTo>
                  <a:pt x="200521" y="6544"/>
                  <a:pt x="200507" y="6540"/>
                  <a:pt x="200495" y="6540"/>
                </a:cubicBezTo>
                <a:cubicBezTo>
                  <a:pt x="200455" y="6540"/>
                  <a:pt x="200421" y="6578"/>
                  <a:pt x="200376" y="6593"/>
                </a:cubicBezTo>
                <a:cubicBezTo>
                  <a:pt x="200257" y="6593"/>
                  <a:pt x="200158" y="6672"/>
                  <a:pt x="200099" y="6771"/>
                </a:cubicBezTo>
                <a:cubicBezTo>
                  <a:pt x="200089" y="6767"/>
                  <a:pt x="200079" y="6764"/>
                  <a:pt x="200069" y="6764"/>
                </a:cubicBezTo>
                <a:cubicBezTo>
                  <a:pt x="200042" y="6764"/>
                  <a:pt x="200019" y="6786"/>
                  <a:pt x="200019" y="6831"/>
                </a:cubicBezTo>
                <a:cubicBezTo>
                  <a:pt x="199978" y="6839"/>
                  <a:pt x="199937" y="6844"/>
                  <a:pt x="199896" y="6844"/>
                </a:cubicBezTo>
                <a:cubicBezTo>
                  <a:pt x="199838" y="6844"/>
                  <a:pt x="199780" y="6834"/>
                  <a:pt x="199722" y="6811"/>
                </a:cubicBezTo>
                <a:cubicBezTo>
                  <a:pt x="199629" y="6758"/>
                  <a:pt x="199537" y="6732"/>
                  <a:pt x="199444" y="6732"/>
                </a:cubicBezTo>
                <a:cubicBezTo>
                  <a:pt x="199398" y="6732"/>
                  <a:pt x="199352" y="6738"/>
                  <a:pt x="199305" y="6752"/>
                </a:cubicBezTo>
                <a:cubicBezTo>
                  <a:pt x="199256" y="6762"/>
                  <a:pt x="199211" y="6767"/>
                  <a:pt x="199169" y="6767"/>
                </a:cubicBezTo>
                <a:cubicBezTo>
                  <a:pt x="199127" y="6767"/>
                  <a:pt x="199087" y="6762"/>
                  <a:pt x="199047" y="6752"/>
                </a:cubicBezTo>
                <a:cubicBezTo>
                  <a:pt x="198968" y="6752"/>
                  <a:pt x="198909" y="6712"/>
                  <a:pt x="198889" y="6633"/>
                </a:cubicBezTo>
                <a:cubicBezTo>
                  <a:pt x="198889" y="6593"/>
                  <a:pt x="198889" y="6573"/>
                  <a:pt x="198849" y="6553"/>
                </a:cubicBezTo>
                <a:cubicBezTo>
                  <a:pt x="198835" y="6539"/>
                  <a:pt x="198823" y="6535"/>
                  <a:pt x="198811" y="6535"/>
                </a:cubicBezTo>
                <a:cubicBezTo>
                  <a:pt x="198799" y="6535"/>
                  <a:pt x="198788" y="6539"/>
                  <a:pt x="198774" y="6539"/>
                </a:cubicBezTo>
                <a:cubicBezTo>
                  <a:pt x="198767" y="6539"/>
                  <a:pt x="198759" y="6538"/>
                  <a:pt x="198750" y="6533"/>
                </a:cubicBezTo>
                <a:cubicBezTo>
                  <a:pt x="198718" y="6517"/>
                  <a:pt x="198712" y="6488"/>
                  <a:pt x="198690" y="6488"/>
                </a:cubicBezTo>
                <a:cubicBezTo>
                  <a:pt x="198684" y="6488"/>
                  <a:pt x="198678" y="6490"/>
                  <a:pt x="198671" y="6494"/>
                </a:cubicBezTo>
                <a:cubicBezTo>
                  <a:pt x="198655" y="6496"/>
                  <a:pt x="198641" y="6497"/>
                  <a:pt x="198628" y="6497"/>
                </a:cubicBezTo>
                <a:cubicBezTo>
                  <a:pt x="198565" y="6497"/>
                  <a:pt x="198548" y="6471"/>
                  <a:pt x="198522" y="6471"/>
                </a:cubicBezTo>
                <a:cubicBezTo>
                  <a:pt x="198509" y="6471"/>
                  <a:pt x="198495" y="6477"/>
                  <a:pt x="198472" y="6494"/>
                </a:cubicBezTo>
                <a:cubicBezTo>
                  <a:pt x="198453" y="6514"/>
                  <a:pt x="198413" y="6533"/>
                  <a:pt x="198393" y="6573"/>
                </a:cubicBezTo>
                <a:cubicBezTo>
                  <a:pt x="198375" y="6601"/>
                  <a:pt x="198352" y="6616"/>
                  <a:pt x="198327" y="6616"/>
                </a:cubicBezTo>
                <a:cubicBezTo>
                  <a:pt x="198298" y="6616"/>
                  <a:pt x="198266" y="6596"/>
                  <a:pt x="198234" y="6553"/>
                </a:cubicBezTo>
                <a:cubicBezTo>
                  <a:pt x="198174" y="6484"/>
                  <a:pt x="198117" y="6460"/>
                  <a:pt x="198061" y="6460"/>
                </a:cubicBezTo>
                <a:cubicBezTo>
                  <a:pt x="197988" y="6460"/>
                  <a:pt x="197916" y="6500"/>
                  <a:pt x="197838" y="6533"/>
                </a:cubicBezTo>
                <a:lnTo>
                  <a:pt x="197441" y="6533"/>
                </a:lnTo>
                <a:cubicBezTo>
                  <a:pt x="197392" y="6484"/>
                  <a:pt x="197367" y="6459"/>
                  <a:pt x="197339" y="6459"/>
                </a:cubicBezTo>
                <a:cubicBezTo>
                  <a:pt x="197312" y="6459"/>
                  <a:pt x="197282" y="6484"/>
                  <a:pt x="197223" y="6533"/>
                </a:cubicBezTo>
                <a:cubicBezTo>
                  <a:pt x="197243" y="6613"/>
                  <a:pt x="197302" y="6613"/>
                  <a:pt x="197362" y="6613"/>
                </a:cubicBezTo>
                <a:cubicBezTo>
                  <a:pt x="197342" y="6672"/>
                  <a:pt x="197322" y="6712"/>
                  <a:pt x="197302" y="6771"/>
                </a:cubicBezTo>
                <a:lnTo>
                  <a:pt x="197223" y="6851"/>
                </a:lnTo>
                <a:cubicBezTo>
                  <a:pt x="197179" y="6817"/>
                  <a:pt x="197134" y="6790"/>
                  <a:pt x="197090" y="6790"/>
                </a:cubicBezTo>
                <a:cubicBezTo>
                  <a:pt x="197055" y="6790"/>
                  <a:pt x="197020" y="6807"/>
                  <a:pt x="196985" y="6851"/>
                </a:cubicBezTo>
                <a:cubicBezTo>
                  <a:pt x="196926" y="6930"/>
                  <a:pt x="196747" y="6990"/>
                  <a:pt x="196747" y="7148"/>
                </a:cubicBezTo>
                <a:cubicBezTo>
                  <a:pt x="196646" y="7148"/>
                  <a:pt x="196556" y="7190"/>
                  <a:pt x="196460" y="7190"/>
                </a:cubicBezTo>
                <a:cubicBezTo>
                  <a:pt x="196425" y="7190"/>
                  <a:pt x="196388" y="7184"/>
                  <a:pt x="196350" y="7168"/>
                </a:cubicBezTo>
                <a:cubicBezTo>
                  <a:pt x="196317" y="7155"/>
                  <a:pt x="196282" y="7148"/>
                  <a:pt x="196248" y="7148"/>
                </a:cubicBezTo>
                <a:cubicBezTo>
                  <a:pt x="196179" y="7148"/>
                  <a:pt x="196112" y="7175"/>
                  <a:pt x="196073" y="7228"/>
                </a:cubicBezTo>
                <a:cubicBezTo>
                  <a:pt x="195900" y="7074"/>
                  <a:pt x="195932" y="6790"/>
                  <a:pt x="195808" y="6790"/>
                </a:cubicBezTo>
                <a:cubicBezTo>
                  <a:pt x="195804" y="6790"/>
                  <a:pt x="195800" y="6791"/>
                  <a:pt x="195795" y="6791"/>
                </a:cubicBezTo>
                <a:cubicBezTo>
                  <a:pt x="195656" y="6811"/>
                  <a:pt x="195656" y="6930"/>
                  <a:pt x="195656" y="7029"/>
                </a:cubicBezTo>
                <a:cubicBezTo>
                  <a:pt x="195656" y="7208"/>
                  <a:pt x="195656" y="7208"/>
                  <a:pt x="195557" y="7208"/>
                </a:cubicBezTo>
                <a:cubicBezTo>
                  <a:pt x="195458" y="7188"/>
                  <a:pt x="195379" y="7188"/>
                  <a:pt x="195319" y="7168"/>
                </a:cubicBezTo>
                <a:cubicBezTo>
                  <a:pt x="195291" y="7154"/>
                  <a:pt x="195260" y="7147"/>
                  <a:pt x="195230" y="7147"/>
                </a:cubicBezTo>
                <a:cubicBezTo>
                  <a:pt x="195175" y="7147"/>
                  <a:pt x="195120" y="7169"/>
                  <a:pt x="195081" y="7208"/>
                </a:cubicBezTo>
                <a:cubicBezTo>
                  <a:pt x="195008" y="7281"/>
                  <a:pt x="194912" y="7322"/>
                  <a:pt x="194819" y="7322"/>
                </a:cubicBezTo>
                <a:cubicBezTo>
                  <a:pt x="194787" y="7322"/>
                  <a:pt x="194755" y="7317"/>
                  <a:pt x="194724" y="7307"/>
                </a:cubicBezTo>
                <a:cubicBezTo>
                  <a:pt x="194682" y="7202"/>
                  <a:pt x="194612" y="7180"/>
                  <a:pt x="194535" y="7180"/>
                </a:cubicBezTo>
                <a:cubicBezTo>
                  <a:pt x="194482" y="7180"/>
                  <a:pt x="194425" y="7191"/>
                  <a:pt x="194371" y="7191"/>
                </a:cubicBezTo>
                <a:cubicBezTo>
                  <a:pt x="194356" y="7191"/>
                  <a:pt x="194342" y="7190"/>
                  <a:pt x="194328" y="7188"/>
                </a:cubicBezTo>
                <a:cubicBezTo>
                  <a:pt x="194319" y="7186"/>
                  <a:pt x="194311" y="7185"/>
                  <a:pt x="194303" y="7185"/>
                </a:cubicBezTo>
                <a:cubicBezTo>
                  <a:pt x="194236" y="7185"/>
                  <a:pt x="194189" y="7256"/>
                  <a:pt x="194189" y="7327"/>
                </a:cubicBezTo>
                <a:cubicBezTo>
                  <a:pt x="194189" y="7328"/>
                  <a:pt x="194189" y="7328"/>
                  <a:pt x="194189" y="7328"/>
                </a:cubicBezTo>
                <a:cubicBezTo>
                  <a:pt x="194189" y="7328"/>
                  <a:pt x="194188" y="7147"/>
                  <a:pt x="194171" y="7147"/>
                </a:cubicBezTo>
                <a:cubicBezTo>
                  <a:pt x="194171" y="7147"/>
                  <a:pt x="194170" y="7147"/>
                  <a:pt x="194169" y="7148"/>
                </a:cubicBezTo>
                <a:lnTo>
                  <a:pt x="194030" y="7148"/>
                </a:lnTo>
                <a:cubicBezTo>
                  <a:pt x="194008" y="7145"/>
                  <a:pt x="193987" y="7143"/>
                  <a:pt x="193967" y="7143"/>
                </a:cubicBezTo>
                <a:cubicBezTo>
                  <a:pt x="193875" y="7143"/>
                  <a:pt x="193794" y="7175"/>
                  <a:pt x="193713" y="7208"/>
                </a:cubicBezTo>
                <a:cubicBezTo>
                  <a:pt x="193634" y="7188"/>
                  <a:pt x="193515" y="7228"/>
                  <a:pt x="193554" y="7069"/>
                </a:cubicBezTo>
                <a:cubicBezTo>
                  <a:pt x="193574" y="6990"/>
                  <a:pt x="193495" y="6930"/>
                  <a:pt x="193455" y="6910"/>
                </a:cubicBezTo>
                <a:cubicBezTo>
                  <a:pt x="193356" y="6811"/>
                  <a:pt x="193237" y="6771"/>
                  <a:pt x="193118" y="6752"/>
                </a:cubicBezTo>
                <a:cubicBezTo>
                  <a:pt x="193102" y="6703"/>
                  <a:pt x="193058" y="6667"/>
                  <a:pt x="193010" y="6667"/>
                </a:cubicBezTo>
                <a:cubicBezTo>
                  <a:pt x="193000" y="6667"/>
                  <a:pt x="192990" y="6669"/>
                  <a:pt x="192979" y="6672"/>
                </a:cubicBezTo>
                <a:cubicBezTo>
                  <a:pt x="192920" y="6672"/>
                  <a:pt x="192860" y="6692"/>
                  <a:pt x="192801" y="6692"/>
                </a:cubicBezTo>
                <a:cubicBezTo>
                  <a:pt x="192737" y="6667"/>
                  <a:pt x="192673" y="6624"/>
                  <a:pt x="192603" y="6624"/>
                </a:cubicBezTo>
                <a:cubicBezTo>
                  <a:pt x="192565" y="6624"/>
                  <a:pt x="192525" y="6637"/>
                  <a:pt x="192483" y="6672"/>
                </a:cubicBezTo>
                <a:cubicBezTo>
                  <a:pt x="192439" y="6643"/>
                  <a:pt x="192384" y="6591"/>
                  <a:pt x="192318" y="6591"/>
                </a:cubicBezTo>
                <a:cubicBezTo>
                  <a:pt x="192295" y="6591"/>
                  <a:pt x="192271" y="6598"/>
                  <a:pt x="192245" y="6613"/>
                </a:cubicBezTo>
                <a:cubicBezTo>
                  <a:pt x="192216" y="6624"/>
                  <a:pt x="192194" y="6629"/>
                  <a:pt x="192175" y="6629"/>
                </a:cubicBezTo>
                <a:cubicBezTo>
                  <a:pt x="192129" y="6629"/>
                  <a:pt x="192103" y="6601"/>
                  <a:pt x="192047" y="6573"/>
                </a:cubicBezTo>
                <a:cubicBezTo>
                  <a:pt x="192037" y="6570"/>
                  <a:pt x="192026" y="6568"/>
                  <a:pt x="192015" y="6568"/>
                </a:cubicBezTo>
                <a:cubicBezTo>
                  <a:pt x="191962" y="6568"/>
                  <a:pt x="191905" y="6607"/>
                  <a:pt x="191888" y="6672"/>
                </a:cubicBezTo>
                <a:lnTo>
                  <a:pt x="191730" y="6672"/>
                </a:lnTo>
                <a:cubicBezTo>
                  <a:pt x="191715" y="6628"/>
                  <a:pt x="191689" y="6605"/>
                  <a:pt x="191660" y="6605"/>
                </a:cubicBezTo>
                <a:cubicBezTo>
                  <a:pt x="191650" y="6605"/>
                  <a:pt x="191640" y="6608"/>
                  <a:pt x="191631" y="6613"/>
                </a:cubicBezTo>
                <a:cubicBezTo>
                  <a:pt x="191591" y="6652"/>
                  <a:pt x="191591" y="6692"/>
                  <a:pt x="191591" y="6732"/>
                </a:cubicBezTo>
                <a:lnTo>
                  <a:pt x="191571" y="6831"/>
                </a:lnTo>
                <a:cubicBezTo>
                  <a:pt x="191492" y="6910"/>
                  <a:pt x="191333" y="6871"/>
                  <a:pt x="191254" y="6970"/>
                </a:cubicBezTo>
                <a:cubicBezTo>
                  <a:pt x="191214" y="6970"/>
                  <a:pt x="191194" y="6990"/>
                  <a:pt x="191194" y="7049"/>
                </a:cubicBezTo>
                <a:lnTo>
                  <a:pt x="191036" y="7049"/>
                </a:lnTo>
                <a:cubicBezTo>
                  <a:pt x="190980" y="7049"/>
                  <a:pt x="190906" y="6366"/>
                  <a:pt x="190881" y="6366"/>
                </a:cubicBezTo>
                <a:cubicBezTo>
                  <a:pt x="190880" y="6366"/>
                  <a:pt x="190878" y="6369"/>
                  <a:pt x="190877" y="6375"/>
                </a:cubicBezTo>
                <a:cubicBezTo>
                  <a:pt x="190778" y="6375"/>
                  <a:pt x="190698" y="6414"/>
                  <a:pt x="190659" y="6514"/>
                </a:cubicBezTo>
                <a:lnTo>
                  <a:pt x="190540" y="6533"/>
                </a:lnTo>
                <a:cubicBezTo>
                  <a:pt x="190421" y="6553"/>
                  <a:pt x="190282" y="6573"/>
                  <a:pt x="190163" y="6573"/>
                </a:cubicBezTo>
                <a:cubicBezTo>
                  <a:pt x="190156" y="6572"/>
                  <a:pt x="190149" y="6571"/>
                  <a:pt x="190142" y="6571"/>
                </a:cubicBezTo>
                <a:cubicBezTo>
                  <a:pt x="190032" y="6571"/>
                  <a:pt x="189937" y="6713"/>
                  <a:pt x="189806" y="6732"/>
                </a:cubicBezTo>
                <a:cubicBezTo>
                  <a:pt x="189747" y="6732"/>
                  <a:pt x="189707" y="6752"/>
                  <a:pt x="189687" y="6811"/>
                </a:cubicBezTo>
                <a:cubicBezTo>
                  <a:pt x="189667" y="6871"/>
                  <a:pt x="189707" y="6871"/>
                  <a:pt x="189687" y="6871"/>
                </a:cubicBezTo>
                <a:cubicBezTo>
                  <a:pt x="189667" y="6871"/>
                  <a:pt x="189667" y="6871"/>
                  <a:pt x="189647" y="6851"/>
                </a:cubicBezTo>
                <a:cubicBezTo>
                  <a:pt x="189580" y="6824"/>
                  <a:pt x="189521" y="6760"/>
                  <a:pt x="189466" y="6760"/>
                </a:cubicBezTo>
                <a:cubicBezTo>
                  <a:pt x="189440" y="6760"/>
                  <a:pt x="189415" y="6773"/>
                  <a:pt x="189390" y="6811"/>
                </a:cubicBezTo>
                <a:cubicBezTo>
                  <a:pt x="189370" y="6831"/>
                  <a:pt x="189350" y="6910"/>
                  <a:pt x="189330" y="6930"/>
                </a:cubicBezTo>
                <a:cubicBezTo>
                  <a:pt x="189251" y="7009"/>
                  <a:pt x="189132" y="7069"/>
                  <a:pt x="189033" y="7089"/>
                </a:cubicBezTo>
                <a:cubicBezTo>
                  <a:pt x="189008" y="7097"/>
                  <a:pt x="188984" y="7105"/>
                  <a:pt x="188962" y="7105"/>
                </a:cubicBezTo>
                <a:cubicBezTo>
                  <a:pt x="188931" y="7105"/>
                  <a:pt x="188906" y="7088"/>
                  <a:pt x="188894" y="7029"/>
                </a:cubicBezTo>
                <a:cubicBezTo>
                  <a:pt x="188894" y="6950"/>
                  <a:pt x="188874" y="6871"/>
                  <a:pt x="188814" y="6811"/>
                </a:cubicBezTo>
                <a:cubicBezTo>
                  <a:pt x="188814" y="6811"/>
                  <a:pt x="188806" y="6802"/>
                  <a:pt x="188800" y="6802"/>
                </a:cubicBezTo>
                <a:cubicBezTo>
                  <a:pt x="188797" y="6802"/>
                  <a:pt x="188795" y="6805"/>
                  <a:pt x="188795" y="6811"/>
                </a:cubicBezTo>
                <a:cubicBezTo>
                  <a:pt x="188795" y="6831"/>
                  <a:pt x="188795" y="6831"/>
                  <a:pt x="188795" y="6851"/>
                </a:cubicBezTo>
                <a:cubicBezTo>
                  <a:pt x="188830" y="6973"/>
                  <a:pt x="188726" y="7096"/>
                  <a:pt x="188633" y="7096"/>
                </a:cubicBezTo>
                <a:cubicBezTo>
                  <a:pt x="188620" y="7096"/>
                  <a:pt x="188608" y="7093"/>
                  <a:pt x="188596" y="7089"/>
                </a:cubicBezTo>
                <a:lnTo>
                  <a:pt x="188577" y="7089"/>
                </a:lnTo>
                <a:cubicBezTo>
                  <a:pt x="188567" y="7084"/>
                  <a:pt x="188558" y="7083"/>
                  <a:pt x="188550" y="7083"/>
                </a:cubicBezTo>
                <a:cubicBezTo>
                  <a:pt x="188542" y="7083"/>
                  <a:pt x="188536" y="7084"/>
                  <a:pt x="188529" y="7084"/>
                </a:cubicBezTo>
                <a:cubicBezTo>
                  <a:pt x="188517" y="7084"/>
                  <a:pt x="188507" y="7079"/>
                  <a:pt x="188497" y="7049"/>
                </a:cubicBezTo>
                <a:cubicBezTo>
                  <a:pt x="188477" y="7009"/>
                  <a:pt x="188458" y="6930"/>
                  <a:pt x="188418" y="6890"/>
                </a:cubicBezTo>
                <a:cubicBezTo>
                  <a:pt x="188374" y="6773"/>
                  <a:pt x="188362" y="6743"/>
                  <a:pt x="188287" y="6743"/>
                </a:cubicBezTo>
                <a:cubicBezTo>
                  <a:pt x="188261" y="6743"/>
                  <a:pt x="188227" y="6746"/>
                  <a:pt x="188180" y="6752"/>
                </a:cubicBezTo>
                <a:lnTo>
                  <a:pt x="187942" y="6771"/>
                </a:lnTo>
                <a:cubicBezTo>
                  <a:pt x="187906" y="6789"/>
                  <a:pt x="187867" y="6799"/>
                  <a:pt x="187827" y="6799"/>
                </a:cubicBezTo>
                <a:cubicBezTo>
                  <a:pt x="187777" y="6799"/>
                  <a:pt x="187728" y="6784"/>
                  <a:pt x="187684" y="6752"/>
                </a:cubicBezTo>
                <a:cubicBezTo>
                  <a:pt x="187667" y="6741"/>
                  <a:pt x="187652" y="6736"/>
                  <a:pt x="187639" y="6736"/>
                </a:cubicBezTo>
                <a:cubicBezTo>
                  <a:pt x="187606" y="6736"/>
                  <a:pt x="187585" y="6768"/>
                  <a:pt x="187585" y="6811"/>
                </a:cubicBezTo>
                <a:lnTo>
                  <a:pt x="187585" y="6890"/>
                </a:lnTo>
                <a:lnTo>
                  <a:pt x="187506" y="6890"/>
                </a:lnTo>
                <a:lnTo>
                  <a:pt x="187506" y="6811"/>
                </a:lnTo>
                <a:cubicBezTo>
                  <a:pt x="187466" y="6791"/>
                  <a:pt x="187446" y="6771"/>
                  <a:pt x="187426" y="6732"/>
                </a:cubicBezTo>
                <a:cubicBezTo>
                  <a:pt x="187287" y="6732"/>
                  <a:pt x="187287" y="6732"/>
                  <a:pt x="187248" y="6910"/>
                </a:cubicBezTo>
                <a:cubicBezTo>
                  <a:pt x="187228" y="6950"/>
                  <a:pt x="187208" y="6990"/>
                  <a:pt x="187188" y="7029"/>
                </a:cubicBezTo>
                <a:cubicBezTo>
                  <a:pt x="187139" y="7017"/>
                  <a:pt x="187097" y="6989"/>
                  <a:pt x="187054" y="6989"/>
                </a:cubicBezTo>
                <a:cubicBezTo>
                  <a:pt x="187027" y="6989"/>
                  <a:pt x="187000" y="6999"/>
                  <a:pt x="186970" y="7029"/>
                </a:cubicBezTo>
                <a:cubicBezTo>
                  <a:pt x="186969" y="7030"/>
                  <a:pt x="186968" y="7031"/>
                  <a:pt x="186967" y="7031"/>
                </a:cubicBezTo>
                <a:cubicBezTo>
                  <a:pt x="186928" y="7031"/>
                  <a:pt x="186889" y="6354"/>
                  <a:pt x="186831" y="6315"/>
                </a:cubicBezTo>
                <a:cubicBezTo>
                  <a:pt x="186829" y="6314"/>
                  <a:pt x="186827" y="6313"/>
                  <a:pt x="186825" y="6311"/>
                </a:cubicBezTo>
                <a:lnTo>
                  <a:pt x="186825" y="6311"/>
                </a:lnTo>
                <a:cubicBezTo>
                  <a:pt x="186838" y="6599"/>
                  <a:pt x="186847" y="7307"/>
                  <a:pt x="186832" y="7307"/>
                </a:cubicBezTo>
                <a:cubicBezTo>
                  <a:pt x="186832" y="7307"/>
                  <a:pt x="186832" y="7307"/>
                  <a:pt x="186831" y="7307"/>
                </a:cubicBezTo>
                <a:cubicBezTo>
                  <a:pt x="186812" y="7297"/>
                  <a:pt x="186792" y="7297"/>
                  <a:pt x="186777" y="7297"/>
                </a:cubicBezTo>
                <a:cubicBezTo>
                  <a:pt x="186762" y="7297"/>
                  <a:pt x="186752" y="7297"/>
                  <a:pt x="186752" y="7287"/>
                </a:cubicBezTo>
                <a:cubicBezTo>
                  <a:pt x="186745" y="7280"/>
                  <a:pt x="186737" y="7278"/>
                  <a:pt x="186726" y="7278"/>
                </a:cubicBezTo>
                <a:cubicBezTo>
                  <a:pt x="186704" y="7278"/>
                  <a:pt x="186673" y="7287"/>
                  <a:pt x="186633" y="7287"/>
                </a:cubicBezTo>
                <a:cubicBezTo>
                  <a:pt x="186624" y="7290"/>
                  <a:pt x="186616" y="7291"/>
                  <a:pt x="186608" y="7291"/>
                </a:cubicBezTo>
                <a:cubicBezTo>
                  <a:pt x="186579" y="7291"/>
                  <a:pt x="186555" y="7273"/>
                  <a:pt x="186510" y="7273"/>
                </a:cubicBezTo>
                <a:cubicBezTo>
                  <a:pt x="186490" y="7273"/>
                  <a:pt x="186466" y="7277"/>
                  <a:pt x="186435" y="7287"/>
                </a:cubicBezTo>
                <a:cubicBezTo>
                  <a:pt x="186425" y="7294"/>
                  <a:pt x="186415" y="7296"/>
                  <a:pt x="186406" y="7296"/>
                </a:cubicBezTo>
                <a:cubicBezTo>
                  <a:pt x="186361" y="7296"/>
                  <a:pt x="186326" y="7228"/>
                  <a:pt x="186276" y="7228"/>
                </a:cubicBezTo>
                <a:cubicBezTo>
                  <a:pt x="186065" y="7228"/>
                  <a:pt x="185872" y="6054"/>
                  <a:pt x="185680" y="6054"/>
                </a:cubicBezTo>
                <a:cubicBezTo>
                  <a:pt x="185674" y="6054"/>
                  <a:pt x="185667" y="6055"/>
                  <a:pt x="185661" y="6058"/>
                </a:cubicBezTo>
                <a:cubicBezTo>
                  <a:pt x="185582" y="6097"/>
                  <a:pt x="185522" y="6177"/>
                  <a:pt x="185522" y="6256"/>
                </a:cubicBezTo>
                <a:lnTo>
                  <a:pt x="185443" y="6355"/>
                </a:lnTo>
                <a:cubicBezTo>
                  <a:pt x="185409" y="6358"/>
                  <a:pt x="185375" y="6361"/>
                  <a:pt x="185344" y="6361"/>
                </a:cubicBezTo>
                <a:cubicBezTo>
                  <a:pt x="185194" y="6361"/>
                  <a:pt x="185083" y="6310"/>
                  <a:pt x="185066" y="6097"/>
                </a:cubicBezTo>
                <a:cubicBezTo>
                  <a:pt x="185066" y="6067"/>
                  <a:pt x="184938" y="6025"/>
                  <a:pt x="184860" y="6025"/>
                </a:cubicBezTo>
                <a:cubicBezTo>
                  <a:pt x="184837" y="6025"/>
                  <a:pt x="184818" y="6028"/>
                  <a:pt x="184809" y="6038"/>
                </a:cubicBezTo>
                <a:cubicBezTo>
                  <a:pt x="184769" y="6077"/>
                  <a:pt x="184809" y="6097"/>
                  <a:pt x="184809" y="6117"/>
                </a:cubicBezTo>
                <a:cubicBezTo>
                  <a:pt x="184947" y="6177"/>
                  <a:pt x="184868" y="6276"/>
                  <a:pt x="184848" y="6375"/>
                </a:cubicBezTo>
                <a:cubicBezTo>
                  <a:pt x="184828" y="6375"/>
                  <a:pt x="184789" y="6375"/>
                  <a:pt x="184769" y="6355"/>
                </a:cubicBezTo>
                <a:cubicBezTo>
                  <a:pt x="184571" y="6276"/>
                  <a:pt x="184650" y="6157"/>
                  <a:pt x="184630" y="6097"/>
                </a:cubicBezTo>
                <a:cubicBezTo>
                  <a:pt x="184630" y="6077"/>
                  <a:pt x="184610" y="6058"/>
                  <a:pt x="184590" y="6038"/>
                </a:cubicBezTo>
                <a:cubicBezTo>
                  <a:pt x="184579" y="6036"/>
                  <a:pt x="184568" y="6036"/>
                  <a:pt x="184557" y="6036"/>
                </a:cubicBezTo>
                <a:cubicBezTo>
                  <a:pt x="184404" y="6036"/>
                  <a:pt x="184350" y="6166"/>
                  <a:pt x="184313" y="6296"/>
                </a:cubicBezTo>
                <a:cubicBezTo>
                  <a:pt x="184298" y="6325"/>
                  <a:pt x="184273" y="6343"/>
                  <a:pt x="184253" y="6343"/>
                </a:cubicBezTo>
                <a:cubicBezTo>
                  <a:pt x="184245" y="6343"/>
                  <a:pt x="184239" y="6340"/>
                  <a:pt x="184233" y="6335"/>
                </a:cubicBezTo>
                <a:cubicBezTo>
                  <a:pt x="184214" y="6296"/>
                  <a:pt x="184174" y="6256"/>
                  <a:pt x="184154" y="6216"/>
                </a:cubicBezTo>
                <a:cubicBezTo>
                  <a:pt x="184134" y="6177"/>
                  <a:pt x="184253" y="6077"/>
                  <a:pt x="184154" y="6018"/>
                </a:cubicBezTo>
                <a:cubicBezTo>
                  <a:pt x="184134" y="6018"/>
                  <a:pt x="184075" y="6097"/>
                  <a:pt x="184015" y="6117"/>
                </a:cubicBezTo>
                <a:cubicBezTo>
                  <a:pt x="183916" y="6157"/>
                  <a:pt x="183837" y="6177"/>
                  <a:pt x="183738" y="6177"/>
                </a:cubicBezTo>
                <a:cubicBezTo>
                  <a:pt x="183619" y="6196"/>
                  <a:pt x="183520" y="6216"/>
                  <a:pt x="183460" y="6335"/>
                </a:cubicBezTo>
                <a:lnTo>
                  <a:pt x="183282" y="6256"/>
                </a:lnTo>
                <a:lnTo>
                  <a:pt x="183361" y="6117"/>
                </a:lnTo>
                <a:cubicBezTo>
                  <a:pt x="183381" y="6077"/>
                  <a:pt x="183361" y="6058"/>
                  <a:pt x="183321" y="6038"/>
                </a:cubicBezTo>
                <a:cubicBezTo>
                  <a:pt x="183301" y="6038"/>
                  <a:pt x="183281" y="6037"/>
                  <a:pt x="183260" y="6037"/>
                </a:cubicBezTo>
                <a:cubicBezTo>
                  <a:pt x="183178" y="6037"/>
                  <a:pt x="183095" y="6050"/>
                  <a:pt x="183063" y="6177"/>
                </a:cubicBezTo>
                <a:cubicBezTo>
                  <a:pt x="182925" y="6177"/>
                  <a:pt x="182766" y="6216"/>
                  <a:pt x="182627" y="6276"/>
                </a:cubicBezTo>
                <a:lnTo>
                  <a:pt x="181755" y="6276"/>
                </a:lnTo>
                <a:cubicBezTo>
                  <a:pt x="181730" y="6264"/>
                  <a:pt x="181706" y="6244"/>
                  <a:pt x="181673" y="6244"/>
                </a:cubicBezTo>
                <a:cubicBezTo>
                  <a:pt x="181652" y="6244"/>
                  <a:pt x="181627" y="6252"/>
                  <a:pt x="181596" y="6276"/>
                </a:cubicBezTo>
                <a:cubicBezTo>
                  <a:pt x="181569" y="6289"/>
                  <a:pt x="181536" y="6293"/>
                  <a:pt x="181501" y="6293"/>
                </a:cubicBezTo>
                <a:cubicBezTo>
                  <a:pt x="181431" y="6293"/>
                  <a:pt x="181351" y="6276"/>
                  <a:pt x="181298" y="6276"/>
                </a:cubicBezTo>
                <a:cubicBezTo>
                  <a:pt x="181179" y="6276"/>
                  <a:pt x="181179" y="6196"/>
                  <a:pt x="181080" y="6157"/>
                </a:cubicBezTo>
                <a:cubicBezTo>
                  <a:pt x="181074" y="6156"/>
                  <a:pt x="181068" y="6155"/>
                  <a:pt x="181062" y="6155"/>
                </a:cubicBezTo>
                <a:cubicBezTo>
                  <a:pt x="180971" y="6155"/>
                  <a:pt x="180915" y="6268"/>
                  <a:pt x="180831" y="6268"/>
                </a:cubicBezTo>
                <a:cubicBezTo>
                  <a:pt x="180816" y="6268"/>
                  <a:pt x="180800" y="6264"/>
                  <a:pt x="180783" y="6256"/>
                </a:cubicBezTo>
                <a:lnTo>
                  <a:pt x="180624" y="6117"/>
                </a:lnTo>
                <a:cubicBezTo>
                  <a:pt x="180664" y="6097"/>
                  <a:pt x="180703" y="6077"/>
                  <a:pt x="180743" y="6058"/>
                </a:cubicBezTo>
                <a:cubicBezTo>
                  <a:pt x="180803" y="6038"/>
                  <a:pt x="180822" y="5998"/>
                  <a:pt x="180803" y="5939"/>
                </a:cubicBezTo>
                <a:cubicBezTo>
                  <a:pt x="180783" y="5919"/>
                  <a:pt x="180763" y="5909"/>
                  <a:pt x="180743" y="5909"/>
                </a:cubicBezTo>
                <a:cubicBezTo>
                  <a:pt x="180723" y="5909"/>
                  <a:pt x="180703" y="5919"/>
                  <a:pt x="180684" y="5939"/>
                </a:cubicBezTo>
                <a:cubicBezTo>
                  <a:pt x="180624" y="5998"/>
                  <a:pt x="180565" y="6058"/>
                  <a:pt x="180545" y="6117"/>
                </a:cubicBezTo>
                <a:lnTo>
                  <a:pt x="180465" y="6196"/>
                </a:lnTo>
                <a:cubicBezTo>
                  <a:pt x="180427" y="6106"/>
                  <a:pt x="180413" y="6074"/>
                  <a:pt x="180381" y="6074"/>
                </a:cubicBezTo>
                <a:cubicBezTo>
                  <a:pt x="180364" y="6074"/>
                  <a:pt x="180341" y="6083"/>
                  <a:pt x="180307" y="6097"/>
                </a:cubicBezTo>
                <a:cubicBezTo>
                  <a:pt x="180247" y="6117"/>
                  <a:pt x="180208" y="6157"/>
                  <a:pt x="180148" y="6177"/>
                </a:cubicBezTo>
                <a:cubicBezTo>
                  <a:pt x="180093" y="6218"/>
                  <a:pt x="180048" y="6278"/>
                  <a:pt x="179992" y="6278"/>
                </a:cubicBezTo>
                <a:cubicBezTo>
                  <a:pt x="179967" y="6278"/>
                  <a:pt x="179941" y="6266"/>
                  <a:pt x="179910" y="6236"/>
                </a:cubicBezTo>
                <a:cubicBezTo>
                  <a:pt x="179883" y="6215"/>
                  <a:pt x="179857" y="6207"/>
                  <a:pt x="179834" y="6207"/>
                </a:cubicBezTo>
                <a:cubicBezTo>
                  <a:pt x="179789" y="6207"/>
                  <a:pt x="179751" y="6237"/>
                  <a:pt x="179712" y="6276"/>
                </a:cubicBezTo>
                <a:lnTo>
                  <a:pt x="179652" y="6276"/>
                </a:lnTo>
                <a:cubicBezTo>
                  <a:pt x="179573" y="6216"/>
                  <a:pt x="179454" y="6177"/>
                  <a:pt x="179414" y="6097"/>
                </a:cubicBezTo>
                <a:cubicBezTo>
                  <a:pt x="179388" y="6043"/>
                  <a:pt x="179369" y="6022"/>
                  <a:pt x="179351" y="6022"/>
                </a:cubicBezTo>
                <a:cubicBezTo>
                  <a:pt x="179329" y="6022"/>
                  <a:pt x="179308" y="6054"/>
                  <a:pt x="179276" y="6097"/>
                </a:cubicBezTo>
                <a:cubicBezTo>
                  <a:pt x="179244" y="6129"/>
                  <a:pt x="179218" y="6150"/>
                  <a:pt x="179191" y="6150"/>
                </a:cubicBezTo>
                <a:cubicBezTo>
                  <a:pt x="179168" y="6150"/>
                  <a:pt x="179145" y="6134"/>
                  <a:pt x="179117" y="6097"/>
                </a:cubicBezTo>
                <a:cubicBezTo>
                  <a:pt x="179071" y="6020"/>
                  <a:pt x="179049" y="5991"/>
                  <a:pt x="178995" y="5991"/>
                </a:cubicBezTo>
                <a:cubicBezTo>
                  <a:pt x="178979" y="5991"/>
                  <a:pt x="178961" y="5994"/>
                  <a:pt x="178938" y="5998"/>
                </a:cubicBezTo>
                <a:cubicBezTo>
                  <a:pt x="178889" y="5973"/>
                  <a:pt x="178857" y="5959"/>
                  <a:pt x="178835" y="5959"/>
                </a:cubicBezTo>
                <a:cubicBezTo>
                  <a:pt x="178803" y="5959"/>
                  <a:pt x="178791" y="5988"/>
                  <a:pt x="178780" y="6058"/>
                </a:cubicBezTo>
                <a:cubicBezTo>
                  <a:pt x="178764" y="6058"/>
                  <a:pt x="178742" y="6061"/>
                  <a:pt x="178721" y="6061"/>
                </a:cubicBezTo>
                <a:cubicBezTo>
                  <a:pt x="178689" y="6061"/>
                  <a:pt x="178661" y="6054"/>
                  <a:pt x="178661" y="6018"/>
                </a:cubicBezTo>
                <a:cubicBezTo>
                  <a:pt x="178661" y="5839"/>
                  <a:pt x="178542" y="5839"/>
                  <a:pt x="178423" y="5839"/>
                </a:cubicBezTo>
                <a:cubicBezTo>
                  <a:pt x="178363" y="5839"/>
                  <a:pt x="178324" y="5820"/>
                  <a:pt x="178284" y="5780"/>
                </a:cubicBezTo>
                <a:cubicBezTo>
                  <a:pt x="178259" y="5754"/>
                  <a:pt x="178237" y="5747"/>
                  <a:pt x="178215" y="5747"/>
                </a:cubicBezTo>
                <a:cubicBezTo>
                  <a:pt x="178187" y="5747"/>
                  <a:pt x="178159" y="5760"/>
                  <a:pt x="178125" y="5760"/>
                </a:cubicBezTo>
                <a:cubicBezTo>
                  <a:pt x="178090" y="5732"/>
                  <a:pt x="178048" y="5719"/>
                  <a:pt x="178005" y="5719"/>
                </a:cubicBezTo>
                <a:cubicBezTo>
                  <a:pt x="177926" y="5719"/>
                  <a:pt x="177847" y="5763"/>
                  <a:pt x="177808" y="5839"/>
                </a:cubicBezTo>
                <a:cubicBezTo>
                  <a:pt x="177782" y="5839"/>
                  <a:pt x="177755" y="5837"/>
                  <a:pt x="177729" y="5837"/>
                </a:cubicBezTo>
                <a:cubicBezTo>
                  <a:pt x="177676" y="5837"/>
                  <a:pt x="177623" y="5846"/>
                  <a:pt x="177570" y="5899"/>
                </a:cubicBezTo>
                <a:cubicBezTo>
                  <a:pt x="177559" y="5904"/>
                  <a:pt x="177546" y="5907"/>
                  <a:pt x="177532" y="5907"/>
                </a:cubicBezTo>
                <a:cubicBezTo>
                  <a:pt x="177494" y="5907"/>
                  <a:pt x="177451" y="5888"/>
                  <a:pt x="177451" y="5859"/>
                </a:cubicBezTo>
                <a:cubicBezTo>
                  <a:pt x="177431" y="5681"/>
                  <a:pt x="177273" y="5740"/>
                  <a:pt x="177193" y="5701"/>
                </a:cubicBezTo>
                <a:lnTo>
                  <a:pt x="177114" y="5701"/>
                </a:lnTo>
                <a:cubicBezTo>
                  <a:pt x="177084" y="5696"/>
                  <a:pt x="177053" y="5693"/>
                  <a:pt x="177022" y="5693"/>
                </a:cubicBezTo>
                <a:cubicBezTo>
                  <a:pt x="176928" y="5693"/>
                  <a:pt x="176831" y="5715"/>
                  <a:pt x="176757" y="5760"/>
                </a:cubicBezTo>
                <a:cubicBezTo>
                  <a:pt x="176750" y="5764"/>
                  <a:pt x="176745" y="5766"/>
                  <a:pt x="176740" y="5766"/>
                </a:cubicBezTo>
                <a:cubicBezTo>
                  <a:pt x="176701" y="5766"/>
                  <a:pt x="176711" y="5639"/>
                  <a:pt x="176658" y="5621"/>
                </a:cubicBezTo>
                <a:cubicBezTo>
                  <a:pt x="176598" y="5621"/>
                  <a:pt x="176559" y="5641"/>
                  <a:pt x="176519" y="5681"/>
                </a:cubicBezTo>
                <a:cubicBezTo>
                  <a:pt x="176499" y="5740"/>
                  <a:pt x="176440" y="5760"/>
                  <a:pt x="176380" y="5760"/>
                </a:cubicBezTo>
                <a:lnTo>
                  <a:pt x="175508" y="5760"/>
                </a:lnTo>
                <a:cubicBezTo>
                  <a:pt x="175389" y="5760"/>
                  <a:pt x="175329" y="5800"/>
                  <a:pt x="175329" y="5839"/>
                </a:cubicBezTo>
                <a:cubicBezTo>
                  <a:pt x="175329" y="5899"/>
                  <a:pt x="175488" y="5859"/>
                  <a:pt x="175508" y="5919"/>
                </a:cubicBezTo>
                <a:cubicBezTo>
                  <a:pt x="175567" y="6018"/>
                  <a:pt x="175646" y="6097"/>
                  <a:pt x="175746" y="6157"/>
                </a:cubicBezTo>
                <a:cubicBezTo>
                  <a:pt x="175805" y="6177"/>
                  <a:pt x="175765" y="6296"/>
                  <a:pt x="175765" y="6375"/>
                </a:cubicBezTo>
                <a:cubicBezTo>
                  <a:pt x="175726" y="6375"/>
                  <a:pt x="175706" y="6395"/>
                  <a:pt x="175686" y="6434"/>
                </a:cubicBezTo>
                <a:cubicBezTo>
                  <a:pt x="175657" y="6427"/>
                  <a:pt x="175628" y="6422"/>
                  <a:pt x="175601" y="6422"/>
                </a:cubicBezTo>
                <a:cubicBezTo>
                  <a:pt x="175554" y="6422"/>
                  <a:pt x="175513" y="6436"/>
                  <a:pt x="175488" y="6474"/>
                </a:cubicBezTo>
                <a:cubicBezTo>
                  <a:pt x="175389" y="6573"/>
                  <a:pt x="175210" y="6494"/>
                  <a:pt x="175151" y="6652"/>
                </a:cubicBezTo>
                <a:lnTo>
                  <a:pt x="175151" y="6732"/>
                </a:lnTo>
                <a:cubicBezTo>
                  <a:pt x="175033" y="6656"/>
                  <a:pt x="174896" y="6619"/>
                  <a:pt x="174761" y="6619"/>
                </a:cubicBezTo>
                <a:cubicBezTo>
                  <a:pt x="174577" y="6619"/>
                  <a:pt x="174395" y="6686"/>
                  <a:pt x="174258" y="6811"/>
                </a:cubicBezTo>
                <a:cubicBezTo>
                  <a:pt x="174219" y="6811"/>
                  <a:pt x="174179" y="6831"/>
                  <a:pt x="174159" y="6871"/>
                </a:cubicBezTo>
                <a:cubicBezTo>
                  <a:pt x="174080" y="6871"/>
                  <a:pt x="173981" y="6871"/>
                  <a:pt x="173921" y="6930"/>
                </a:cubicBezTo>
                <a:cubicBezTo>
                  <a:pt x="173883" y="6962"/>
                  <a:pt x="173845" y="6971"/>
                  <a:pt x="173807" y="6971"/>
                </a:cubicBezTo>
                <a:cubicBezTo>
                  <a:pt x="173752" y="6971"/>
                  <a:pt x="173698" y="6952"/>
                  <a:pt x="173643" y="6952"/>
                </a:cubicBezTo>
                <a:cubicBezTo>
                  <a:pt x="173617" y="6952"/>
                  <a:pt x="173590" y="6957"/>
                  <a:pt x="173564" y="6970"/>
                </a:cubicBezTo>
                <a:cubicBezTo>
                  <a:pt x="173495" y="6912"/>
                  <a:pt x="173412" y="6881"/>
                  <a:pt x="173332" y="6881"/>
                </a:cubicBezTo>
                <a:cubicBezTo>
                  <a:pt x="173274" y="6881"/>
                  <a:pt x="173217" y="6897"/>
                  <a:pt x="173168" y="6930"/>
                </a:cubicBezTo>
                <a:cubicBezTo>
                  <a:pt x="173157" y="6934"/>
                  <a:pt x="173146" y="6935"/>
                  <a:pt x="173137" y="6935"/>
                </a:cubicBezTo>
                <a:cubicBezTo>
                  <a:pt x="173093" y="6935"/>
                  <a:pt x="173061" y="6903"/>
                  <a:pt x="173029" y="6871"/>
                </a:cubicBezTo>
                <a:cubicBezTo>
                  <a:pt x="173029" y="6752"/>
                  <a:pt x="173287" y="6752"/>
                  <a:pt x="173207" y="6613"/>
                </a:cubicBezTo>
                <a:cubicBezTo>
                  <a:pt x="173190" y="6587"/>
                  <a:pt x="173173" y="6577"/>
                  <a:pt x="173156" y="6577"/>
                </a:cubicBezTo>
                <a:cubicBezTo>
                  <a:pt x="173096" y="6577"/>
                  <a:pt x="173034" y="6693"/>
                  <a:pt x="172962" y="6693"/>
                </a:cubicBezTo>
                <a:cubicBezTo>
                  <a:pt x="172958" y="6693"/>
                  <a:pt x="172954" y="6693"/>
                  <a:pt x="172949" y="6692"/>
                </a:cubicBezTo>
                <a:cubicBezTo>
                  <a:pt x="172936" y="6690"/>
                  <a:pt x="172924" y="6688"/>
                  <a:pt x="172911" y="6688"/>
                </a:cubicBezTo>
                <a:cubicBezTo>
                  <a:pt x="172830" y="6688"/>
                  <a:pt x="172766" y="6742"/>
                  <a:pt x="172731" y="6811"/>
                </a:cubicBezTo>
                <a:cubicBezTo>
                  <a:pt x="172612" y="6811"/>
                  <a:pt x="172493" y="6811"/>
                  <a:pt x="172374" y="6831"/>
                </a:cubicBezTo>
                <a:cubicBezTo>
                  <a:pt x="172358" y="6834"/>
                  <a:pt x="172343" y="6835"/>
                  <a:pt x="172329" y="6835"/>
                </a:cubicBezTo>
                <a:cubicBezTo>
                  <a:pt x="172239" y="6835"/>
                  <a:pt x="172185" y="6783"/>
                  <a:pt x="172116" y="6732"/>
                </a:cubicBezTo>
                <a:cubicBezTo>
                  <a:pt x="172116" y="6692"/>
                  <a:pt x="172136" y="6633"/>
                  <a:pt x="172077" y="6613"/>
                </a:cubicBezTo>
                <a:cubicBezTo>
                  <a:pt x="171978" y="6573"/>
                  <a:pt x="171898" y="6514"/>
                  <a:pt x="171819" y="6454"/>
                </a:cubicBezTo>
                <a:cubicBezTo>
                  <a:pt x="171705" y="6359"/>
                  <a:pt x="171555" y="5576"/>
                  <a:pt x="171369" y="5576"/>
                </a:cubicBezTo>
                <a:cubicBezTo>
                  <a:pt x="171361" y="5576"/>
                  <a:pt x="171352" y="5578"/>
                  <a:pt x="171343" y="5582"/>
                </a:cubicBezTo>
                <a:cubicBezTo>
                  <a:pt x="171317" y="5559"/>
                  <a:pt x="171292" y="5551"/>
                  <a:pt x="171269" y="5551"/>
                </a:cubicBezTo>
                <a:cubicBezTo>
                  <a:pt x="171198" y="5551"/>
                  <a:pt x="171137" y="5627"/>
                  <a:pt x="171061" y="5627"/>
                </a:cubicBezTo>
                <a:cubicBezTo>
                  <a:pt x="171050" y="5627"/>
                  <a:pt x="171038" y="5625"/>
                  <a:pt x="171026" y="5621"/>
                </a:cubicBezTo>
                <a:cubicBezTo>
                  <a:pt x="170927" y="5562"/>
                  <a:pt x="170887" y="5482"/>
                  <a:pt x="170788" y="5443"/>
                </a:cubicBezTo>
                <a:cubicBezTo>
                  <a:pt x="170758" y="5431"/>
                  <a:pt x="170731" y="5424"/>
                  <a:pt x="170708" y="5424"/>
                </a:cubicBezTo>
                <a:cubicBezTo>
                  <a:pt x="170654" y="5424"/>
                  <a:pt x="170617" y="5459"/>
                  <a:pt x="170589" y="5542"/>
                </a:cubicBezTo>
                <a:cubicBezTo>
                  <a:pt x="170548" y="5552"/>
                  <a:pt x="170505" y="5557"/>
                  <a:pt x="170460" y="5557"/>
                </a:cubicBezTo>
                <a:cubicBezTo>
                  <a:pt x="170332" y="5557"/>
                  <a:pt x="170197" y="5516"/>
                  <a:pt x="170094" y="5443"/>
                </a:cubicBezTo>
                <a:cubicBezTo>
                  <a:pt x="169999" y="5395"/>
                  <a:pt x="169895" y="5371"/>
                  <a:pt x="169791" y="5371"/>
                </a:cubicBezTo>
                <a:cubicBezTo>
                  <a:pt x="169677" y="5371"/>
                  <a:pt x="169563" y="5400"/>
                  <a:pt x="169459" y="5463"/>
                </a:cubicBezTo>
                <a:cubicBezTo>
                  <a:pt x="169380" y="5522"/>
                  <a:pt x="169241" y="5482"/>
                  <a:pt x="169142" y="5582"/>
                </a:cubicBezTo>
                <a:cubicBezTo>
                  <a:pt x="169102" y="5621"/>
                  <a:pt x="169082" y="5681"/>
                  <a:pt x="169062" y="5740"/>
                </a:cubicBezTo>
                <a:cubicBezTo>
                  <a:pt x="169062" y="5773"/>
                  <a:pt x="169044" y="5788"/>
                  <a:pt x="169022" y="5788"/>
                </a:cubicBezTo>
                <a:cubicBezTo>
                  <a:pt x="169003" y="5788"/>
                  <a:pt x="168981" y="5778"/>
                  <a:pt x="168963" y="5760"/>
                </a:cubicBezTo>
                <a:cubicBezTo>
                  <a:pt x="168805" y="5601"/>
                  <a:pt x="168587" y="5522"/>
                  <a:pt x="168349" y="5522"/>
                </a:cubicBezTo>
                <a:cubicBezTo>
                  <a:pt x="168329" y="5403"/>
                  <a:pt x="168487" y="5383"/>
                  <a:pt x="168487" y="5264"/>
                </a:cubicBezTo>
                <a:cubicBezTo>
                  <a:pt x="168429" y="5257"/>
                  <a:pt x="168369" y="5252"/>
                  <a:pt x="168307" y="5252"/>
                </a:cubicBezTo>
                <a:cubicBezTo>
                  <a:pt x="168201" y="5252"/>
                  <a:pt x="168092" y="5266"/>
                  <a:pt x="167992" y="5304"/>
                </a:cubicBezTo>
                <a:cubicBezTo>
                  <a:pt x="167932" y="5304"/>
                  <a:pt x="167873" y="5363"/>
                  <a:pt x="167873" y="5423"/>
                </a:cubicBezTo>
                <a:cubicBezTo>
                  <a:pt x="167892" y="5482"/>
                  <a:pt x="167952" y="5482"/>
                  <a:pt x="167972" y="5522"/>
                </a:cubicBezTo>
                <a:lnTo>
                  <a:pt x="167952" y="5522"/>
                </a:lnTo>
                <a:lnTo>
                  <a:pt x="167912" y="5542"/>
                </a:lnTo>
                <a:cubicBezTo>
                  <a:pt x="167892" y="5542"/>
                  <a:pt x="167873" y="5522"/>
                  <a:pt x="167853" y="5522"/>
                </a:cubicBezTo>
                <a:cubicBezTo>
                  <a:pt x="167754" y="5522"/>
                  <a:pt x="167793" y="5661"/>
                  <a:pt x="167714" y="5661"/>
                </a:cubicBezTo>
                <a:cubicBezTo>
                  <a:pt x="167661" y="5661"/>
                  <a:pt x="167617" y="5652"/>
                  <a:pt x="167582" y="5652"/>
                </a:cubicBezTo>
                <a:cubicBezTo>
                  <a:pt x="167564" y="5652"/>
                  <a:pt x="167549" y="5654"/>
                  <a:pt x="167535" y="5661"/>
                </a:cubicBezTo>
                <a:cubicBezTo>
                  <a:pt x="167357" y="5720"/>
                  <a:pt x="167357" y="5859"/>
                  <a:pt x="167377" y="5998"/>
                </a:cubicBezTo>
                <a:lnTo>
                  <a:pt x="167317" y="6077"/>
                </a:lnTo>
                <a:cubicBezTo>
                  <a:pt x="167218" y="6077"/>
                  <a:pt x="167139" y="6077"/>
                  <a:pt x="167059" y="5998"/>
                </a:cubicBezTo>
                <a:lnTo>
                  <a:pt x="167059" y="5939"/>
                </a:lnTo>
                <a:cubicBezTo>
                  <a:pt x="166972" y="5836"/>
                  <a:pt x="166851" y="5777"/>
                  <a:pt x="166730" y="5777"/>
                </a:cubicBezTo>
                <a:cubicBezTo>
                  <a:pt x="166688" y="5777"/>
                  <a:pt x="166645" y="5784"/>
                  <a:pt x="166603" y="5800"/>
                </a:cubicBezTo>
                <a:cubicBezTo>
                  <a:pt x="166504" y="5800"/>
                  <a:pt x="166445" y="5879"/>
                  <a:pt x="166346" y="5879"/>
                </a:cubicBezTo>
                <a:cubicBezTo>
                  <a:pt x="166187" y="5899"/>
                  <a:pt x="166167" y="6018"/>
                  <a:pt x="166147" y="6137"/>
                </a:cubicBezTo>
                <a:cubicBezTo>
                  <a:pt x="166071" y="6099"/>
                  <a:pt x="165999" y="6070"/>
                  <a:pt x="165930" y="6070"/>
                </a:cubicBezTo>
                <a:cubicBezTo>
                  <a:pt x="165855" y="6070"/>
                  <a:pt x="165783" y="6104"/>
                  <a:pt x="165711" y="6196"/>
                </a:cubicBezTo>
                <a:cubicBezTo>
                  <a:pt x="165711" y="6216"/>
                  <a:pt x="165651" y="6474"/>
                  <a:pt x="165612" y="6474"/>
                </a:cubicBezTo>
                <a:cubicBezTo>
                  <a:pt x="165581" y="6427"/>
                  <a:pt x="165550" y="6411"/>
                  <a:pt x="165520" y="6411"/>
                </a:cubicBezTo>
                <a:cubicBezTo>
                  <a:pt x="165473" y="6411"/>
                  <a:pt x="165430" y="6450"/>
                  <a:pt x="165394" y="6474"/>
                </a:cubicBezTo>
                <a:cubicBezTo>
                  <a:pt x="165394" y="6414"/>
                  <a:pt x="165394" y="6354"/>
                  <a:pt x="165342" y="6354"/>
                </a:cubicBezTo>
                <a:cubicBezTo>
                  <a:pt x="165326" y="6354"/>
                  <a:pt x="165304" y="6360"/>
                  <a:pt x="165275" y="6375"/>
                </a:cubicBezTo>
                <a:cubicBezTo>
                  <a:pt x="165235" y="6375"/>
                  <a:pt x="165195" y="6395"/>
                  <a:pt x="165156" y="6395"/>
                </a:cubicBezTo>
                <a:cubicBezTo>
                  <a:pt x="165134" y="6386"/>
                  <a:pt x="165112" y="6382"/>
                  <a:pt x="165090" y="6382"/>
                </a:cubicBezTo>
                <a:cubicBezTo>
                  <a:pt x="165014" y="6382"/>
                  <a:pt x="164937" y="6430"/>
                  <a:pt x="164859" y="6487"/>
                </a:cubicBezTo>
                <a:lnTo>
                  <a:pt x="164859" y="6487"/>
                </a:lnTo>
                <a:cubicBezTo>
                  <a:pt x="164761" y="6404"/>
                  <a:pt x="164665" y="6276"/>
                  <a:pt x="164561" y="6276"/>
                </a:cubicBezTo>
                <a:cubicBezTo>
                  <a:pt x="164521" y="6276"/>
                  <a:pt x="164501" y="6256"/>
                  <a:pt x="164501" y="6236"/>
                </a:cubicBezTo>
                <a:lnTo>
                  <a:pt x="164501" y="6236"/>
                </a:lnTo>
                <a:cubicBezTo>
                  <a:pt x="164501" y="6342"/>
                  <a:pt x="164513" y="6459"/>
                  <a:pt x="164527" y="6571"/>
                </a:cubicBezTo>
                <a:lnTo>
                  <a:pt x="164527" y="6571"/>
                </a:lnTo>
                <a:cubicBezTo>
                  <a:pt x="164565" y="6584"/>
                  <a:pt x="164602" y="6610"/>
                  <a:pt x="164638" y="6638"/>
                </a:cubicBezTo>
                <a:lnTo>
                  <a:pt x="164638" y="6638"/>
                </a:lnTo>
                <a:cubicBezTo>
                  <a:pt x="164713" y="6600"/>
                  <a:pt x="164787" y="6539"/>
                  <a:pt x="164859" y="6487"/>
                </a:cubicBezTo>
                <a:lnTo>
                  <a:pt x="164859" y="6487"/>
                </a:lnTo>
                <a:cubicBezTo>
                  <a:pt x="164906" y="6526"/>
                  <a:pt x="164953" y="6554"/>
                  <a:pt x="165002" y="6554"/>
                </a:cubicBezTo>
                <a:cubicBezTo>
                  <a:pt x="165007" y="6554"/>
                  <a:pt x="165012" y="6554"/>
                  <a:pt x="165017" y="6553"/>
                </a:cubicBezTo>
                <a:cubicBezTo>
                  <a:pt x="165017" y="6573"/>
                  <a:pt x="165017" y="6593"/>
                  <a:pt x="165017" y="6613"/>
                </a:cubicBezTo>
                <a:cubicBezTo>
                  <a:pt x="164997" y="6672"/>
                  <a:pt x="164977" y="6712"/>
                  <a:pt x="164918" y="6752"/>
                </a:cubicBezTo>
                <a:cubicBezTo>
                  <a:pt x="164898" y="6764"/>
                  <a:pt x="164878" y="6769"/>
                  <a:pt x="164859" y="6769"/>
                </a:cubicBezTo>
                <a:cubicBezTo>
                  <a:pt x="164786" y="6769"/>
                  <a:pt x="164713" y="6697"/>
                  <a:pt x="164638" y="6638"/>
                </a:cubicBezTo>
                <a:lnTo>
                  <a:pt x="164638" y="6638"/>
                </a:lnTo>
                <a:cubicBezTo>
                  <a:pt x="164606" y="6654"/>
                  <a:pt x="164574" y="6666"/>
                  <a:pt x="164541" y="6672"/>
                </a:cubicBezTo>
                <a:cubicBezTo>
                  <a:pt x="164536" y="6639"/>
                  <a:pt x="164532" y="6605"/>
                  <a:pt x="164527" y="6571"/>
                </a:cubicBezTo>
                <a:lnTo>
                  <a:pt x="164527" y="6571"/>
                </a:lnTo>
                <a:cubicBezTo>
                  <a:pt x="164510" y="6565"/>
                  <a:pt x="164493" y="6562"/>
                  <a:pt x="164476" y="6562"/>
                </a:cubicBezTo>
                <a:cubicBezTo>
                  <a:pt x="164458" y="6562"/>
                  <a:pt x="164440" y="6565"/>
                  <a:pt x="164422" y="6573"/>
                </a:cubicBezTo>
                <a:cubicBezTo>
                  <a:pt x="164343" y="6593"/>
                  <a:pt x="164263" y="6593"/>
                  <a:pt x="164184" y="6593"/>
                </a:cubicBezTo>
                <a:lnTo>
                  <a:pt x="164184" y="6494"/>
                </a:lnTo>
                <a:cubicBezTo>
                  <a:pt x="164184" y="6454"/>
                  <a:pt x="164184" y="6097"/>
                  <a:pt x="164124" y="6077"/>
                </a:cubicBezTo>
                <a:cubicBezTo>
                  <a:pt x="164079" y="6066"/>
                  <a:pt x="164053" y="6054"/>
                  <a:pt x="164031" y="6054"/>
                </a:cubicBezTo>
                <a:cubicBezTo>
                  <a:pt x="164016" y="6054"/>
                  <a:pt x="164002" y="6061"/>
                  <a:pt x="163986" y="6077"/>
                </a:cubicBezTo>
                <a:cubicBezTo>
                  <a:pt x="163972" y="6091"/>
                  <a:pt x="163966" y="6095"/>
                  <a:pt x="163962" y="6095"/>
                </a:cubicBezTo>
                <a:cubicBezTo>
                  <a:pt x="163955" y="6095"/>
                  <a:pt x="163959" y="6077"/>
                  <a:pt x="163946" y="6077"/>
                </a:cubicBezTo>
                <a:cubicBezTo>
                  <a:pt x="163918" y="6001"/>
                  <a:pt x="163895" y="5976"/>
                  <a:pt x="163868" y="5976"/>
                </a:cubicBezTo>
                <a:cubicBezTo>
                  <a:pt x="163817" y="5976"/>
                  <a:pt x="163751" y="6064"/>
                  <a:pt x="163609" y="6077"/>
                </a:cubicBezTo>
                <a:lnTo>
                  <a:pt x="163351" y="6077"/>
                </a:lnTo>
                <a:cubicBezTo>
                  <a:pt x="163350" y="6078"/>
                  <a:pt x="163349" y="6078"/>
                  <a:pt x="163348" y="6078"/>
                </a:cubicBezTo>
                <a:cubicBezTo>
                  <a:pt x="163215" y="6078"/>
                  <a:pt x="163101" y="4823"/>
                  <a:pt x="163040" y="4823"/>
                </a:cubicBezTo>
                <a:cubicBezTo>
                  <a:pt x="163038" y="4823"/>
                  <a:pt x="163036" y="4825"/>
                  <a:pt x="163034" y="4828"/>
                </a:cubicBezTo>
                <a:cubicBezTo>
                  <a:pt x="163032" y="4829"/>
                  <a:pt x="163030" y="4830"/>
                  <a:pt x="163028" y="4830"/>
                </a:cubicBezTo>
                <a:cubicBezTo>
                  <a:pt x="162972" y="4830"/>
                  <a:pt x="162934" y="4332"/>
                  <a:pt x="162878" y="4332"/>
                </a:cubicBezTo>
                <a:cubicBezTo>
                  <a:pt x="162877" y="4332"/>
                  <a:pt x="162876" y="4332"/>
                  <a:pt x="162875" y="4332"/>
                </a:cubicBezTo>
                <a:lnTo>
                  <a:pt x="162816" y="4332"/>
                </a:lnTo>
                <a:cubicBezTo>
                  <a:pt x="162802" y="4306"/>
                  <a:pt x="162794" y="4297"/>
                  <a:pt x="162783" y="4297"/>
                </a:cubicBezTo>
                <a:cubicBezTo>
                  <a:pt x="162763" y="4297"/>
                  <a:pt x="162736" y="4332"/>
                  <a:pt x="162657" y="4332"/>
                </a:cubicBezTo>
                <a:cubicBezTo>
                  <a:pt x="162601" y="4299"/>
                  <a:pt x="162558" y="4272"/>
                  <a:pt x="162521" y="4272"/>
                </a:cubicBezTo>
                <a:cubicBezTo>
                  <a:pt x="162495" y="4272"/>
                  <a:pt x="162472" y="4284"/>
                  <a:pt x="162449" y="4316"/>
                </a:cubicBezTo>
                <a:lnTo>
                  <a:pt x="162449" y="4316"/>
                </a:lnTo>
                <a:cubicBezTo>
                  <a:pt x="162415" y="4294"/>
                  <a:pt x="162375" y="4257"/>
                  <a:pt x="162340" y="4257"/>
                </a:cubicBezTo>
                <a:cubicBezTo>
                  <a:pt x="162316" y="4257"/>
                  <a:pt x="162294" y="4276"/>
                  <a:pt x="162280" y="4332"/>
                </a:cubicBezTo>
                <a:cubicBezTo>
                  <a:pt x="162276" y="4333"/>
                  <a:pt x="162271" y="4334"/>
                  <a:pt x="162267" y="4334"/>
                </a:cubicBezTo>
                <a:cubicBezTo>
                  <a:pt x="162140" y="4334"/>
                  <a:pt x="162030" y="3832"/>
                  <a:pt x="161920" y="3832"/>
                </a:cubicBezTo>
                <a:cubicBezTo>
                  <a:pt x="161915" y="3832"/>
                  <a:pt x="161909" y="3834"/>
                  <a:pt x="161903" y="3836"/>
                </a:cubicBezTo>
                <a:lnTo>
                  <a:pt x="161725" y="3836"/>
                </a:lnTo>
                <a:cubicBezTo>
                  <a:pt x="161512" y="3836"/>
                  <a:pt x="161299" y="3742"/>
                  <a:pt x="161123" y="3608"/>
                </a:cubicBezTo>
                <a:lnTo>
                  <a:pt x="161123" y="3608"/>
                </a:lnTo>
                <a:cubicBezTo>
                  <a:pt x="161134" y="3608"/>
                  <a:pt x="161150" y="3605"/>
                  <a:pt x="161170" y="3598"/>
                </a:cubicBezTo>
                <a:cubicBezTo>
                  <a:pt x="161170" y="3558"/>
                  <a:pt x="161163" y="3544"/>
                  <a:pt x="161150" y="3544"/>
                </a:cubicBezTo>
                <a:cubicBezTo>
                  <a:pt x="161131" y="3544"/>
                  <a:pt x="161098" y="3575"/>
                  <a:pt x="161051" y="3598"/>
                </a:cubicBezTo>
                <a:cubicBezTo>
                  <a:pt x="161038" y="3607"/>
                  <a:pt x="161024" y="3610"/>
                  <a:pt x="161008" y="3610"/>
                </a:cubicBezTo>
                <a:cubicBezTo>
                  <a:pt x="160966" y="3610"/>
                  <a:pt x="160914" y="3587"/>
                  <a:pt x="160865" y="3587"/>
                </a:cubicBezTo>
                <a:cubicBezTo>
                  <a:pt x="160847" y="3587"/>
                  <a:pt x="160829" y="3590"/>
                  <a:pt x="160813" y="3598"/>
                </a:cubicBezTo>
                <a:cubicBezTo>
                  <a:pt x="160819" y="3579"/>
                  <a:pt x="160821" y="3572"/>
                  <a:pt x="160819" y="3572"/>
                </a:cubicBezTo>
                <a:lnTo>
                  <a:pt x="160819" y="3572"/>
                </a:lnTo>
                <a:cubicBezTo>
                  <a:pt x="160815" y="3572"/>
                  <a:pt x="160793" y="3598"/>
                  <a:pt x="160753" y="3598"/>
                </a:cubicBezTo>
                <a:cubicBezTo>
                  <a:pt x="160717" y="3598"/>
                  <a:pt x="160449" y="3333"/>
                  <a:pt x="160342" y="3333"/>
                </a:cubicBezTo>
                <a:cubicBezTo>
                  <a:pt x="160332" y="3333"/>
                  <a:pt x="160324" y="3336"/>
                  <a:pt x="160317" y="3341"/>
                </a:cubicBezTo>
                <a:cubicBezTo>
                  <a:pt x="160297" y="3367"/>
                  <a:pt x="160277" y="3376"/>
                  <a:pt x="160258" y="3376"/>
                </a:cubicBezTo>
                <a:cubicBezTo>
                  <a:pt x="160220" y="3376"/>
                  <a:pt x="160185" y="3341"/>
                  <a:pt x="160158" y="3341"/>
                </a:cubicBezTo>
                <a:cubicBezTo>
                  <a:pt x="160132" y="3341"/>
                  <a:pt x="160096" y="3323"/>
                  <a:pt x="160064" y="3323"/>
                </a:cubicBezTo>
                <a:cubicBezTo>
                  <a:pt x="160048" y="3323"/>
                  <a:pt x="160033" y="3327"/>
                  <a:pt x="160019" y="3341"/>
                </a:cubicBezTo>
                <a:cubicBezTo>
                  <a:pt x="159953" y="3341"/>
                  <a:pt x="159905" y="3305"/>
                  <a:pt x="159845" y="3305"/>
                </a:cubicBezTo>
                <a:cubicBezTo>
                  <a:pt x="159814" y="3305"/>
                  <a:pt x="159781" y="3314"/>
                  <a:pt x="159742" y="3341"/>
                </a:cubicBezTo>
                <a:cubicBezTo>
                  <a:pt x="159715" y="3347"/>
                  <a:pt x="159689" y="3349"/>
                  <a:pt x="159662" y="3349"/>
                </a:cubicBezTo>
                <a:cubicBezTo>
                  <a:pt x="159607" y="3349"/>
                  <a:pt x="159550" y="3341"/>
                  <a:pt x="159484" y="3341"/>
                </a:cubicBezTo>
                <a:cubicBezTo>
                  <a:pt x="159479" y="3325"/>
                  <a:pt x="159474" y="3314"/>
                  <a:pt x="159468" y="3306"/>
                </a:cubicBezTo>
                <a:lnTo>
                  <a:pt x="159468" y="3306"/>
                </a:lnTo>
                <a:cubicBezTo>
                  <a:pt x="159533" y="3259"/>
                  <a:pt x="159631" y="3182"/>
                  <a:pt x="159692" y="3136"/>
                </a:cubicBezTo>
                <a:lnTo>
                  <a:pt x="159692" y="3136"/>
                </a:lnTo>
                <a:cubicBezTo>
                  <a:pt x="159673" y="3143"/>
                  <a:pt x="159653" y="3147"/>
                  <a:pt x="159633" y="3147"/>
                </a:cubicBezTo>
                <a:cubicBezTo>
                  <a:pt x="159593" y="3147"/>
                  <a:pt x="159553" y="3132"/>
                  <a:pt x="159524" y="3103"/>
                </a:cubicBezTo>
                <a:lnTo>
                  <a:pt x="159464" y="3103"/>
                </a:lnTo>
                <a:cubicBezTo>
                  <a:pt x="159385" y="3123"/>
                  <a:pt x="159385" y="3539"/>
                  <a:pt x="159365" y="3598"/>
                </a:cubicBezTo>
                <a:lnTo>
                  <a:pt x="159345" y="3598"/>
                </a:lnTo>
                <a:lnTo>
                  <a:pt x="159305" y="3341"/>
                </a:lnTo>
                <a:cubicBezTo>
                  <a:pt x="159299" y="3338"/>
                  <a:pt x="159294" y="3336"/>
                  <a:pt x="159289" y="3336"/>
                </a:cubicBezTo>
                <a:cubicBezTo>
                  <a:pt x="159268" y="3336"/>
                  <a:pt x="159253" y="3354"/>
                  <a:pt x="159234" y="3355"/>
                </a:cubicBezTo>
                <a:lnTo>
                  <a:pt x="159234" y="3355"/>
                </a:lnTo>
                <a:cubicBezTo>
                  <a:pt x="159235" y="3355"/>
                  <a:pt x="159232" y="3349"/>
                  <a:pt x="159228" y="3344"/>
                </a:cubicBezTo>
                <a:lnTo>
                  <a:pt x="159228" y="3344"/>
                </a:lnTo>
                <a:cubicBezTo>
                  <a:pt x="159232" y="3352"/>
                  <a:pt x="159234" y="3355"/>
                  <a:pt x="159234" y="3355"/>
                </a:cubicBezTo>
                <a:lnTo>
                  <a:pt x="159234" y="3355"/>
                </a:lnTo>
                <a:cubicBezTo>
                  <a:pt x="159234" y="3355"/>
                  <a:pt x="159234" y="3355"/>
                  <a:pt x="159234" y="3355"/>
                </a:cubicBezTo>
                <a:lnTo>
                  <a:pt x="159234" y="3355"/>
                </a:lnTo>
                <a:cubicBezTo>
                  <a:pt x="159234" y="3355"/>
                  <a:pt x="159234" y="3355"/>
                  <a:pt x="159234" y="3355"/>
                </a:cubicBezTo>
                <a:cubicBezTo>
                  <a:pt x="159234" y="3355"/>
                  <a:pt x="159234" y="3355"/>
                  <a:pt x="159234" y="3355"/>
                </a:cubicBezTo>
                <a:lnTo>
                  <a:pt x="159234" y="3355"/>
                </a:lnTo>
                <a:cubicBezTo>
                  <a:pt x="159234" y="3355"/>
                  <a:pt x="159234" y="3355"/>
                  <a:pt x="159234" y="3355"/>
                </a:cubicBezTo>
                <a:cubicBezTo>
                  <a:pt x="159226" y="3355"/>
                  <a:pt x="159217" y="3351"/>
                  <a:pt x="159206" y="3341"/>
                </a:cubicBezTo>
                <a:cubicBezTo>
                  <a:pt x="159209" y="3338"/>
                  <a:pt x="159212" y="3336"/>
                  <a:pt x="159215" y="3336"/>
                </a:cubicBezTo>
                <a:cubicBezTo>
                  <a:pt x="159220" y="3336"/>
                  <a:pt x="159224" y="3340"/>
                  <a:pt x="159228" y="3344"/>
                </a:cubicBezTo>
                <a:lnTo>
                  <a:pt x="159228" y="3344"/>
                </a:lnTo>
                <a:cubicBezTo>
                  <a:pt x="159227" y="3343"/>
                  <a:pt x="159227" y="3342"/>
                  <a:pt x="159226" y="3341"/>
                </a:cubicBezTo>
                <a:cubicBezTo>
                  <a:pt x="159216" y="3331"/>
                  <a:pt x="159206" y="3326"/>
                  <a:pt x="159194" y="3326"/>
                </a:cubicBezTo>
                <a:cubicBezTo>
                  <a:pt x="159181" y="3326"/>
                  <a:pt x="159167" y="3331"/>
                  <a:pt x="159147" y="3341"/>
                </a:cubicBezTo>
                <a:cubicBezTo>
                  <a:pt x="159140" y="3354"/>
                  <a:pt x="159125" y="3358"/>
                  <a:pt x="159106" y="3358"/>
                </a:cubicBezTo>
                <a:cubicBezTo>
                  <a:pt x="159067" y="3358"/>
                  <a:pt x="159015" y="3341"/>
                  <a:pt x="158988" y="3341"/>
                </a:cubicBezTo>
                <a:cubicBezTo>
                  <a:pt x="158958" y="3331"/>
                  <a:pt x="158924" y="3326"/>
                  <a:pt x="158886" y="3326"/>
                </a:cubicBezTo>
                <a:cubicBezTo>
                  <a:pt x="158862" y="3326"/>
                  <a:pt x="158836" y="3328"/>
                  <a:pt x="158809" y="3332"/>
                </a:cubicBezTo>
                <a:lnTo>
                  <a:pt x="158809" y="3332"/>
                </a:lnTo>
                <a:cubicBezTo>
                  <a:pt x="158808" y="3319"/>
                  <a:pt x="158801" y="3314"/>
                  <a:pt x="158793" y="3314"/>
                </a:cubicBezTo>
                <a:cubicBezTo>
                  <a:pt x="158782" y="3314"/>
                  <a:pt x="158769" y="3321"/>
                  <a:pt x="158754" y="3327"/>
                </a:cubicBezTo>
                <a:lnTo>
                  <a:pt x="158754" y="3327"/>
                </a:lnTo>
                <a:cubicBezTo>
                  <a:pt x="158749" y="3326"/>
                  <a:pt x="158744" y="3326"/>
                  <a:pt x="158738" y="3326"/>
                </a:cubicBezTo>
                <a:cubicBezTo>
                  <a:pt x="158724" y="3326"/>
                  <a:pt x="158708" y="3329"/>
                  <a:pt x="158698" y="3335"/>
                </a:cubicBezTo>
                <a:lnTo>
                  <a:pt x="158698" y="3335"/>
                </a:lnTo>
                <a:cubicBezTo>
                  <a:pt x="158632" y="3309"/>
                  <a:pt x="158562" y="3296"/>
                  <a:pt x="158495" y="3296"/>
                </a:cubicBezTo>
                <a:cubicBezTo>
                  <a:pt x="158482" y="3296"/>
                  <a:pt x="158470" y="3296"/>
                  <a:pt x="158458" y="3297"/>
                </a:cubicBezTo>
                <a:lnTo>
                  <a:pt x="158458" y="3297"/>
                </a:lnTo>
                <a:cubicBezTo>
                  <a:pt x="158430" y="3281"/>
                  <a:pt x="158405" y="3266"/>
                  <a:pt x="158387" y="3266"/>
                </a:cubicBezTo>
                <a:cubicBezTo>
                  <a:pt x="158369" y="3266"/>
                  <a:pt x="158358" y="3279"/>
                  <a:pt x="158354" y="3317"/>
                </a:cubicBezTo>
                <a:lnTo>
                  <a:pt x="158354" y="3317"/>
                </a:lnTo>
                <a:cubicBezTo>
                  <a:pt x="158340" y="3321"/>
                  <a:pt x="158327" y="3326"/>
                  <a:pt x="158314" y="3332"/>
                </a:cubicBezTo>
                <a:lnTo>
                  <a:pt x="158314" y="3332"/>
                </a:lnTo>
                <a:cubicBezTo>
                  <a:pt x="158296" y="3324"/>
                  <a:pt x="158283" y="3314"/>
                  <a:pt x="158270" y="3314"/>
                </a:cubicBezTo>
                <a:cubicBezTo>
                  <a:pt x="158259" y="3314"/>
                  <a:pt x="158248" y="3321"/>
                  <a:pt x="158235" y="3341"/>
                </a:cubicBezTo>
                <a:cubicBezTo>
                  <a:pt x="158229" y="3352"/>
                  <a:pt x="158224" y="3360"/>
                  <a:pt x="158221" y="3366"/>
                </a:cubicBezTo>
                <a:lnTo>
                  <a:pt x="158221" y="3366"/>
                </a:lnTo>
                <a:cubicBezTo>
                  <a:pt x="158228" y="3358"/>
                  <a:pt x="158238" y="3349"/>
                  <a:pt x="158253" y="3344"/>
                </a:cubicBezTo>
                <a:lnTo>
                  <a:pt x="158253" y="3344"/>
                </a:lnTo>
                <a:cubicBezTo>
                  <a:pt x="158251" y="3350"/>
                  <a:pt x="158251" y="3355"/>
                  <a:pt x="158251" y="3359"/>
                </a:cubicBezTo>
                <a:lnTo>
                  <a:pt x="158251" y="3359"/>
                </a:lnTo>
                <a:cubicBezTo>
                  <a:pt x="158239" y="3363"/>
                  <a:pt x="158229" y="3366"/>
                  <a:pt x="158221" y="3367"/>
                </a:cubicBezTo>
                <a:lnTo>
                  <a:pt x="158221" y="3367"/>
                </a:lnTo>
                <a:cubicBezTo>
                  <a:pt x="158221" y="3366"/>
                  <a:pt x="158221" y="3366"/>
                  <a:pt x="158221" y="3366"/>
                </a:cubicBezTo>
                <a:lnTo>
                  <a:pt x="158221" y="3366"/>
                </a:lnTo>
                <a:cubicBezTo>
                  <a:pt x="158221" y="3366"/>
                  <a:pt x="158220" y="3366"/>
                  <a:pt x="158220" y="3367"/>
                </a:cubicBezTo>
                <a:lnTo>
                  <a:pt x="158220" y="3367"/>
                </a:lnTo>
                <a:cubicBezTo>
                  <a:pt x="158217" y="3367"/>
                  <a:pt x="158215" y="3367"/>
                  <a:pt x="158213" y="3367"/>
                </a:cubicBezTo>
                <a:cubicBezTo>
                  <a:pt x="158177" y="3367"/>
                  <a:pt x="158168" y="3341"/>
                  <a:pt x="158116" y="3341"/>
                </a:cubicBezTo>
                <a:cubicBezTo>
                  <a:pt x="158106" y="3343"/>
                  <a:pt x="158097" y="3343"/>
                  <a:pt x="158087" y="3343"/>
                </a:cubicBezTo>
                <a:cubicBezTo>
                  <a:pt x="158025" y="3343"/>
                  <a:pt x="157959" y="3309"/>
                  <a:pt x="157918" y="3309"/>
                </a:cubicBezTo>
                <a:cubicBezTo>
                  <a:pt x="157898" y="3309"/>
                  <a:pt x="157883" y="3317"/>
                  <a:pt x="157878" y="3341"/>
                </a:cubicBezTo>
                <a:cubicBezTo>
                  <a:pt x="157875" y="3355"/>
                  <a:pt x="157869" y="3362"/>
                  <a:pt x="157863" y="3362"/>
                </a:cubicBezTo>
                <a:cubicBezTo>
                  <a:pt x="157828" y="3362"/>
                  <a:pt x="157751" y="3200"/>
                  <a:pt x="157699" y="3127"/>
                </a:cubicBezTo>
                <a:lnTo>
                  <a:pt x="157699" y="3127"/>
                </a:lnTo>
                <a:cubicBezTo>
                  <a:pt x="157699" y="3123"/>
                  <a:pt x="157699" y="3115"/>
                  <a:pt x="157699" y="3103"/>
                </a:cubicBezTo>
                <a:cubicBezTo>
                  <a:pt x="157699" y="3094"/>
                  <a:pt x="157697" y="3089"/>
                  <a:pt x="157694" y="3085"/>
                </a:cubicBezTo>
                <a:lnTo>
                  <a:pt x="157694" y="3085"/>
                </a:lnTo>
                <a:cubicBezTo>
                  <a:pt x="157697" y="3097"/>
                  <a:pt x="157698" y="3117"/>
                  <a:pt x="157698" y="3126"/>
                </a:cubicBezTo>
                <a:lnTo>
                  <a:pt x="157698" y="3126"/>
                </a:lnTo>
                <a:cubicBezTo>
                  <a:pt x="157692" y="3117"/>
                  <a:pt x="157685" y="3109"/>
                  <a:pt x="157679" y="3103"/>
                </a:cubicBezTo>
                <a:cubicBezTo>
                  <a:pt x="157681" y="3092"/>
                  <a:pt x="157683" y="3085"/>
                  <a:pt x="157685" y="3080"/>
                </a:cubicBezTo>
                <a:lnTo>
                  <a:pt x="157685" y="3080"/>
                </a:lnTo>
                <a:cubicBezTo>
                  <a:pt x="157689" y="3081"/>
                  <a:pt x="157692" y="3082"/>
                  <a:pt x="157694" y="3085"/>
                </a:cubicBezTo>
                <a:lnTo>
                  <a:pt x="157694" y="3085"/>
                </a:lnTo>
                <a:cubicBezTo>
                  <a:pt x="157693" y="3079"/>
                  <a:pt x="157691" y="3074"/>
                  <a:pt x="157689" y="3074"/>
                </a:cubicBezTo>
                <a:cubicBezTo>
                  <a:pt x="157688" y="3074"/>
                  <a:pt x="157687" y="3076"/>
                  <a:pt x="157685" y="3080"/>
                </a:cubicBezTo>
                <a:lnTo>
                  <a:pt x="157685" y="3080"/>
                </a:lnTo>
                <a:cubicBezTo>
                  <a:pt x="157684" y="3080"/>
                  <a:pt x="157682" y="3080"/>
                  <a:pt x="157681" y="3080"/>
                </a:cubicBezTo>
                <a:cubicBezTo>
                  <a:pt x="157666" y="3080"/>
                  <a:pt x="157643" y="3091"/>
                  <a:pt x="157620" y="3103"/>
                </a:cubicBezTo>
                <a:cubicBezTo>
                  <a:pt x="157614" y="3106"/>
                  <a:pt x="157608" y="3107"/>
                  <a:pt x="157602" y="3107"/>
                </a:cubicBezTo>
                <a:cubicBezTo>
                  <a:pt x="157579" y="3107"/>
                  <a:pt x="157557" y="3089"/>
                  <a:pt x="157540" y="3089"/>
                </a:cubicBezTo>
                <a:cubicBezTo>
                  <a:pt x="157532" y="3089"/>
                  <a:pt x="157526" y="3092"/>
                  <a:pt x="157521" y="3103"/>
                </a:cubicBezTo>
                <a:cubicBezTo>
                  <a:pt x="157487" y="3136"/>
                  <a:pt x="157454" y="3148"/>
                  <a:pt x="157419" y="3148"/>
                </a:cubicBezTo>
                <a:cubicBezTo>
                  <a:pt x="157371" y="3148"/>
                  <a:pt x="157320" y="3126"/>
                  <a:pt x="157263" y="3103"/>
                </a:cubicBezTo>
                <a:cubicBezTo>
                  <a:pt x="157192" y="3079"/>
                  <a:pt x="157128" y="3048"/>
                  <a:pt x="157071" y="3048"/>
                </a:cubicBezTo>
                <a:cubicBezTo>
                  <a:pt x="157033" y="3048"/>
                  <a:pt x="156997" y="3063"/>
                  <a:pt x="156965" y="3103"/>
                </a:cubicBezTo>
                <a:cubicBezTo>
                  <a:pt x="156964" y="3102"/>
                  <a:pt x="156963" y="3102"/>
                  <a:pt x="156962" y="3102"/>
                </a:cubicBezTo>
                <a:cubicBezTo>
                  <a:pt x="156928" y="3102"/>
                  <a:pt x="156926" y="3344"/>
                  <a:pt x="156926" y="3344"/>
                </a:cubicBezTo>
                <a:cubicBezTo>
                  <a:pt x="156926" y="3344"/>
                  <a:pt x="156926" y="3343"/>
                  <a:pt x="156926" y="3341"/>
                </a:cubicBezTo>
                <a:cubicBezTo>
                  <a:pt x="156919" y="3334"/>
                  <a:pt x="156910" y="3332"/>
                  <a:pt x="156899" y="3332"/>
                </a:cubicBezTo>
                <a:cubicBezTo>
                  <a:pt x="156877" y="3332"/>
                  <a:pt x="156846" y="3341"/>
                  <a:pt x="156807" y="3341"/>
                </a:cubicBezTo>
                <a:cubicBezTo>
                  <a:pt x="156767" y="3341"/>
                  <a:pt x="156692" y="3332"/>
                  <a:pt x="156617" y="3332"/>
                </a:cubicBezTo>
                <a:cubicBezTo>
                  <a:pt x="156580" y="3332"/>
                  <a:pt x="156542" y="3334"/>
                  <a:pt x="156509" y="3341"/>
                </a:cubicBezTo>
                <a:lnTo>
                  <a:pt x="156351" y="3341"/>
                </a:lnTo>
                <a:cubicBezTo>
                  <a:pt x="156338" y="3353"/>
                  <a:pt x="156293" y="3398"/>
                  <a:pt x="156267" y="3398"/>
                </a:cubicBezTo>
                <a:cubicBezTo>
                  <a:pt x="156253" y="3398"/>
                  <a:pt x="156244" y="3384"/>
                  <a:pt x="156251" y="3341"/>
                </a:cubicBezTo>
                <a:lnTo>
                  <a:pt x="156251" y="3341"/>
                </a:lnTo>
                <a:cubicBezTo>
                  <a:pt x="156246" y="3355"/>
                  <a:pt x="156237" y="3369"/>
                  <a:pt x="156224" y="3369"/>
                </a:cubicBezTo>
                <a:cubicBezTo>
                  <a:pt x="156215" y="3369"/>
                  <a:pt x="156204" y="3362"/>
                  <a:pt x="156192" y="3341"/>
                </a:cubicBezTo>
                <a:cubicBezTo>
                  <a:pt x="156167" y="3307"/>
                  <a:pt x="156145" y="3295"/>
                  <a:pt x="156126" y="3295"/>
                </a:cubicBezTo>
                <a:cubicBezTo>
                  <a:pt x="156099" y="3295"/>
                  <a:pt x="156076" y="3318"/>
                  <a:pt x="156053" y="3341"/>
                </a:cubicBezTo>
                <a:lnTo>
                  <a:pt x="155994" y="3341"/>
                </a:lnTo>
                <a:cubicBezTo>
                  <a:pt x="155967" y="3350"/>
                  <a:pt x="155939" y="3353"/>
                  <a:pt x="155912" y="3353"/>
                </a:cubicBezTo>
                <a:cubicBezTo>
                  <a:pt x="155804" y="3353"/>
                  <a:pt x="155693" y="3299"/>
                  <a:pt x="155590" y="3299"/>
                </a:cubicBezTo>
                <a:cubicBezTo>
                  <a:pt x="155544" y="3299"/>
                  <a:pt x="155500" y="3310"/>
                  <a:pt x="155458" y="3341"/>
                </a:cubicBezTo>
                <a:cubicBezTo>
                  <a:pt x="155448" y="3351"/>
                  <a:pt x="155433" y="3356"/>
                  <a:pt x="155418" y="3356"/>
                </a:cubicBezTo>
                <a:cubicBezTo>
                  <a:pt x="155404" y="3356"/>
                  <a:pt x="155389" y="3351"/>
                  <a:pt x="155379" y="3341"/>
                </a:cubicBezTo>
                <a:cubicBezTo>
                  <a:pt x="155307" y="3329"/>
                  <a:pt x="155256" y="3309"/>
                  <a:pt x="155219" y="3309"/>
                </a:cubicBezTo>
                <a:cubicBezTo>
                  <a:pt x="155195" y="3309"/>
                  <a:pt x="155176" y="3317"/>
                  <a:pt x="155161" y="3341"/>
                </a:cubicBezTo>
                <a:cubicBezTo>
                  <a:pt x="155157" y="3342"/>
                  <a:pt x="155154" y="3343"/>
                  <a:pt x="155151" y="3343"/>
                </a:cubicBezTo>
                <a:cubicBezTo>
                  <a:pt x="155078" y="3343"/>
                  <a:pt x="155037" y="2921"/>
                  <a:pt x="154923" y="2845"/>
                </a:cubicBezTo>
                <a:cubicBezTo>
                  <a:pt x="154915" y="2840"/>
                  <a:pt x="154907" y="2838"/>
                  <a:pt x="154898" y="2838"/>
                </a:cubicBezTo>
                <a:cubicBezTo>
                  <a:pt x="154796" y="2838"/>
                  <a:pt x="154617" y="3106"/>
                  <a:pt x="154489" y="3106"/>
                </a:cubicBezTo>
                <a:cubicBezTo>
                  <a:pt x="154481" y="3106"/>
                  <a:pt x="154474" y="3105"/>
                  <a:pt x="154467" y="3103"/>
                </a:cubicBezTo>
                <a:lnTo>
                  <a:pt x="154090" y="3103"/>
                </a:lnTo>
                <a:cubicBezTo>
                  <a:pt x="154046" y="3059"/>
                  <a:pt x="154003" y="3028"/>
                  <a:pt x="153959" y="3028"/>
                </a:cubicBezTo>
                <a:cubicBezTo>
                  <a:pt x="153923" y="3028"/>
                  <a:pt x="153888" y="3049"/>
                  <a:pt x="153852" y="3103"/>
                </a:cubicBezTo>
                <a:cubicBezTo>
                  <a:pt x="153772" y="3103"/>
                  <a:pt x="153693" y="3598"/>
                  <a:pt x="153614" y="3598"/>
                </a:cubicBezTo>
                <a:cubicBezTo>
                  <a:pt x="153515" y="3499"/>
                  <a:pt x="153376" y="3341"/>
                  <a:pt x="153217" y="3341"/>
                </a:cubicBezTo>
                <a:cubicBezTo>
                  <a:pt x="153214" y="3340"/>
                  <a:pt x="153212" y="3339"/>
                  <a:pt x="153209" y="3338"/>
                </a:cubicBezTo>
                <a:lnTo>
                  <a:pt x="153209" y="3338"/>
                </a:lnTo>
                <a:cubicBezTo>
                  <a:pt x="153207" y="3341"/>
                  <a:pt x="153205" y="3345"/>
                  <a:pt x="153202" y="3348"/>
                </a:cubicBezTo>
                <a:cubicBezTo>
                  <a:pt x="153202" y="3343"/>
                  <a:pt x="153196" y="3337"/>
                  <a:pt x="153184" y="3337"/>
                </a:cubicBezTo>
                <a:lnTo>
                  <a:pt x="153184" y="3337"/>
                </a:lnTo>
                <a:cubicBezTo>
                  <a:pt x="153186" y="3337"/>
                  <a:pt x="153187" y="3336"/>
                  <a:pt x="153189" y="3336"/>
                </a:cubicBezTo>
                <a:cubicBezTo>
                  <a:pt x="153196" y="3336"/>
                  <a:pt x="153202" y="3337"/>
                  <a:pt x="153209" y="3338"/>
                </a:cubicBezTo>
                <a:lnTo>
                  <a:pt x="153209" y="3338"/>
                </a:lnTo>
                <a:cubicBezTo>
                  <a:pt x="153212" y="3331"/>
                  <a:pt x="153211" y="3325"/>
                  <a:pt x="153202" y="3325"/>
                </a:cubicBezTo>
                <a:cubicBezTo>
                  <a:pt x="153194" y="3325"/>
                  <a:pt x="153181" y="3329"/>
                  <a:pt x="153161" y="3339"/>
                </a:cubicBezTo>
                <a:lnTo>
                  <a:pt x="153161" y="3339"/>
                </a:lnTo>
                <a:cubicBezTo>
                  <a:pt x="153162" y="3339"/>
                  <a:pt x="153164" y="3339"/>
                  <a:pt x="153165" y="3338"/>
                </a:cubicBezTo>
                <a:lnTo>
                  <a:pt x="153165" y="3338"/>
                </a:lnTo>
                <a:cubicBezTo>
                  <a:pt x="153163" y="3339"/>
                  <a:pt x="153160" y="3340"/>
                  <a:pt x="153158" y="3341"/>
                </a:cubicBezTo>
                <a:cubicBezTo>
                  <a:pt x="153159" y="3340"/>
                  <a:pt x="153160" y="3340"/>
                  <a:pt x="153161" y="3339"/>
                </a:cubicBezTo>
                <a:lnTo>
                  <a:pt x="153161" y="3339"/>
                </a:lnTo>
                <a:cubicBezTo>
                  <a:pt x="153159" y="3339"/>
                  <a:pt x="153157" y="3340"/>
                  <a:pt x="153156" y="3340"/>
                </a:cubicBezTo>
                <a:lnTo>
                  <a:pt x="153156" y="3340"/>
                </a:lnTo>
                <a:cubicBezTo>
                  <a:pt x="153147" y="3338"/>
                  <a:pt x="153139" y="3336"/>
                  <a:pt x="153130" y="3336"/>
                </a:cubicBezTo>
                <a:cubicBezTo>
                  <a:pt x="153117" y="3336"/>
                  <a:pt x="153104" y="3338"/>
                  <a:pt x="153091" y="3341"/>
                </a:cubicBezTo>
                <a:lnTo>
                  <a:pt x="153091" y="3341"/>
                </a:lnTo>
                <a:cubicBezTo>
                  <a:pt x="153087" y="3341"/>
                  <a:pt x="153083" y="3341"/>
                  <a:pt x="153078" y="3341"/>
                </a:cubicBezTo>
                <a:cubicBezTo>
                  <a:pt x="153077" y="3342"/>
                  <a:pt x="153075" y="3343"/>
                  <a:pt x="153074" y="3345"/>
                </a:cubicBezTo>
                <a:lnTo>
                  <a:pt x="153074" y="3345"/>
                </a:lnTo>
                <a:cubicBezTo>
                  <a:pt x="153080" y="3343"/>
                  <a:pt x="153086" y="3342"/>
                  <a:pt x="153091" y="3341"/>
                </a:cubicBezTo>
                <a:lnTo>
                  <a:pt x="153091" y="3341"/>
                </a:lnTo>
                <a:cubicBezTo>
                  <a:pt x="153105" y="3342"/>
                  <a:pt x="153117" y="3344"/>
                  <a:pt x="153126" y="3346"/>
                </a:cubicBezTo>
                <a:lnTo>
                  <a:pt x="153126" y="3346"/>
                </a:lnTo>
                <a:cubicBezTo>
                  <a:pt x="153107" y="3351"/>
                  <a:pt x="153088" y="3355"/>
                  <a:pt x="153069" y="3355"/>
                </a:cubicBezTo>
                <a:cubicBezTo>
                  <a:pt x="153065" y="3355"/>
                  <a:pt x="153062" y="3354"/>
                  <a:pt x="153058" y="3354"/>
                </a:cubicBezTo>
                <a:lnTo>
                  <a:pt x="153058" y="3354"/>
                </a:lnTo>
                <a:cubicBezTo>
                  <a:pt x="153063" y="3352"/>
                  <a:pt x="153069" y="3349"/>
                  <a:pt x="153074" y="3345"/>
                </a:cubicBezTo>
                <a:lnTo>
                  <a:pt x="153074" y="3345"/>
                </a:lnTo>
                <a:cubicBezTo>
                  <a:pt x="153063" y="3347"/>
                  <a:pt x="153053" y="3349"/>
                  <a:pt x="153042" y="3351"/>
                </a:cubicBezTo>
                <a:lnTo>
                  <a:pt x="153042" y="3351"/>
                </a:lnTo>
                <a:cubicBezTo>
                  <a:pt x="153034" y="3349"/>
                  <a:pt x="153026" y="3346"/>
                  <a:pt x="153019" y="3341"/>
                </a:cubicBezTo>
                <a:lnTo>
                  <a:pt x="153019" y="3341"/>
                </a:lnTo>
                <a:cubicBezTo>
                  <a:pt x="153024" y="3346"/>
                  <a:pt x="153030" y="3350"/>
                  <a:pt x="153035" y="3352"/>
                </a:cubicBezTo>
                <a:lnTo>
                  <a:pt x="153035" y="3352"/>
                </a:lnTo>
                <a:cubicBezTo>
                  <a:pt x="153027" y="3354"/>
                  <a:pt x="153018" y="3355"/>
                  <a:pt x="153009" y="3355"/>
                </a:cubicBezTo>
                <a:cubicBezTo>
                  <a:pt x="152992" y="3355"/>
                  <a:pt x="152975" y="3351"/>
                  <a:pt x="152959" y="3341"/>
                </a:cubicBezTo>
                <a:cubicBezTo>
                  <a:pt x="152933" y="3341"/>
                  <a:pt x="152907" y="3332"/>
                  <a:pt x="152892" y="3332"/>
                </a:cubicBezTo>
                <a:cubicBezTo>
                  <a:pt x="152884" y="3332"/>
                  <a:pt x="152880" y="3334"/>
                  <a:pt x="152880" y="3341"/>
                </a:cubicBezTo>
                <a:lnTo>
                  <a:pt x="152860" y="3341"/>
                </a:lnTo>
                <a:cubicBezTo>
                  <a:pt x="152821" y="3341"/>
                  <a:pt x="152790" y="3323"/>
                  <a:pt x="152762" y="3323"/>
                </a:cubicBezTo>
                <a:cubicBezTo>
                  <a:pt x="152748" y="3323"/>
                  <a:pt x="152735" y="3327"/>
                  <a:pt x="152721" y="3341"/>
                </a:cubicBezTo>
                <a:lnTo>
                  <a:pt x="152682" y="3341"/>
                </a:lnTo>
                <a:cubicBezTo>
                  <a:pt x="152642" y="3321"/>
                  <a:pt x="152602" y="3314"/>
                  <a:pt x="152563" y="3314"/>
                </a:cubicBezTo>
                <a:cubicBezTo>
                  <a:pt x="152483" y="3314"/>
                  <a:pt x="152404" y="3341"/>
                  <a:pt x="152325" y="3341"/>
                </a:cubicBezTo>
                <a:cubicBezTo>
                  <a:pt x="152150" y="3183"/>
                  <a:pt x="151944" y="2825"/>
                  <a:pt x="151734" y="2825"/>
                </a:cubicBezTo>
                <a:cubicBezTo>
                  <a:pt x="151706" y="2825"/>
                  <a:pt x="151678" y="2831"/>
                  <a:pt x="151651" y="2845"/>
                </a:cubicBezTo>
                <a:cubicBezTo>
                  <a:pt x="151639" y="2851"/>
                  <a:pt x="151626" y="2853"/>
                  <a:pt x="151614" y="2853"/>
                </a:cubicBezTo>
                <a:cubicBezTo>
                  <a:pt x="151564" y="2853"/>
                  <a:pt x="151511" y="2817"/>
                  <a:pt x="151466" y="2817"/>
                </a:cubicBezTo>
                <a:cubicBezTo>
                  <a:pt x="151446" y="2817"/>
                  <a:pt x="151428" y="2824"/>
                  <a:pt x="151413" y="2845"/>
                </a:cubicBezTo>
                <a:lnTo>
                  <a:pt x="150976" y="2845"/>
                </a:lnTo>
                <a:cubicBezTo>
                  <a:pt x="150955" y="2802"/>
                  <a:pt x="150941" y="2787"/>
                  <a:pt x="150923" y="2787"/>
                </a:cubicBezTo>
                <a:cubicBezTo>
                  <a:pt x="150891" y="2787"/>
                  <a:pt x="150845" y="2832"/>
                  <a:pt x="150718" y="2845"/>
                </a:cubicBezTo>
                <a:lnTo>
                  <a:pt x="150639" y="2845"/>
                </a:lnTo>
                <a:cubicBezTo>
                  <a:pt x="150565" y="2845"/>
                  <a:pt x="150490" y="3106"/>
                  <a:pt x="150432" y="3106"/>
                </a:cubicBezTo>
                <a:cubicBezTo>
                  <a:pt x="150428" y="3106"/>
                  <a:pt x="150425" y="3105"/>
                  <a:pt x="150421" y="3103"/>
                </a:cubicBezTo>
                <a:cubicBezTo>
                  <a:pt x="150388" y="3081"/>
                  <a:pt x="150344" y="3065"/>
                  <a:pt x="150300" y="3065"/>
                </a:cubicBezTo>
                <a:cubicBezTo>
                  <a:pt x="150265" y="3065"/>
                  <a:pt x="150230" y="3076"/>
                  <a:pt x="150203" y="3103"/>
                </a:cubicBezTo>
                <a:cubicBezTo>
                  <a:pt x="150200" y="3105"/>
                  <a:pt x="150197" y="3106"/>
                  <a:pt x="150194" y="3106"/>
                </a:cubicBezTo>
                <a:cubicBezTo>
                  <a:pt x="150119" y="3106"/>
                  <a:pt x="150062" y="2425"/>
                  <a:pt x="150005" y="2349"/>
                </a:cubicBezTo>
                <a:cubicBezTo>
                  <a:pt x="149965" y="2309"/>
                  <a:pt x="149910" y="2290"/>
                  <a:pt x="149858" y="2290"/>
                </a:cubicBezTo>
                <a:cubicBezTo>
                  <a:pt x="149806" y="2290"/>
                  <a:pt x="149757" y="2309"/>
                  <a:pt x="149727" y="2349"/>
                </a:cubicBezTo>
                <a:cubicBezTo>
                  <a:pt x="149714" y="2357"/>
                  <a:pt x="149702" y="2361"/>
                  <a:pt x="149689" y="2361"/>
                </a:cubicBezTo>
                <a:cubicBezTo>
                  <a:pt x="149656" y="2361"/>
                  <a:pt x="149623" y="2338"/>
                  <a:pt x="149596" y="2338"/>
                </a:cubicBezTo>
                <a:cubicBezTo>
                  <a:pt x="149586" y="2338"/>
                  <a:pt x="149577" y="2341"/>
                  <a:pt x="149568" y="2349"/>
                </a:cubicBezTo>
                <a:cubicBezTo>
                  <a:pt x="149516" y="2409"/>
                  <a:pt x="149461" y="2429"/>
                  <a:pt x="149403" y="2429"/>
                </a:cubicBezTo>
                <a:cubicBezTo>
                  <a:pt x="149307" y="2429"/>
                  <a:pt x="149203" y="2374"/>
                  <a:pt x="149092" y="2349"/>
                </a:cubicBezTo>
                <a:cubicBezTo>
                  <a:pt x="149083" y="2348"/>
                  <a:pt x="149074" y="2347"/>
                  <a:pt x="149066" y="2347"/>
                </a:cubicBezTo>
                <a:cubicBezTo>
                  <a:pt x="149004" y="2347"/>
                  <a:pt x="148984" y="2389"/>
                  <a:pt x="148983" y="2389"/>
                </a:cubicBezTo>
                <a:cubicBezTo>
                  <a:pt x="148983" y="2389"/>
                  <a:pt x="148987" y="2379"/>
                  <a:pt x="148993" y="2349"/>
                </a:cubicBezTo>
                <a:cubicBezTo>
                  <a:pt x="148880" y="2333"/>
                  <a:pt x="148859" y="2065"/>
                  <a:pt x="148823" y="2065"/>
                </a:cubicBezTo>
                <a:cubicBezTo>
                  <a:pt x="148815" y="2065"/>
                  <a:pt x="148806" y="2078"/>
                  <a:pt x="148795" y="2111"/>
                </a:cubicBezTo>
                <a:cubicBezTo>
                  <a:pt x="148676" y="2111"/>
                  <a:pt x="148557" y="2076"/>
                  <a:pt x="148444" y="2076"/>
                </a:cubicBezTo>
                <a:cubicBezTo>
                  <a:pt x="148387" y="2076"/>
                  <a:pt x="148332" y="2085"/>
                  <a:pt x="148279" y="2111"/>
                </a:cubicBezTo>
                <a:cubicBezTo>
                  <a:pt x="148240" y="2121"/>
                  <a:pt x="148200" y="2126"/>
                  <a:pt x="148163" y="2126"/>
                </a:cubicBezTo>
                <a:cubicBezTo>
                  <a:pt x="148126" y="2126"/>
                  <a:pt x="148091" y="2121"/>
                  <a:pt x="148061" y="2111"/>
                </a:cubicBezTo>
                <a:cubicBezTo>
                  <a:pt x="148059" y="2111"/>
                  <a:pt x="148057" y="2111"/>
                  <a:pt x="148055" y="2111"/>
                </a:cubicBezTo>
                <a:cubicBezTo>
                  <a:pt x="147885" y="2111"/>
                  <a:pt x="147733" y="2848"/>
                  <a:pt x="147564" y="2848"/>
                </a:cubicBezTo>
                <a:cubicBezTo>
                  <a:pt x="147558" y="2848"/>
                  <a:pt x="147552" y="2847"/>
                  <a:pt x="147545" y="2845"/>
                </a:cubicBezTo>
                <a:lnTo>
                  <a:pt x="147228" y="2845"/>
                </a:lnTo>
                <a:cubicBezTo>
                  <a:pt x="147213" y="2798"/>
                  <a:pt x="147203" y="2782"/>
                  <a:pt x="147190" y="2782"/>
                </a:cubicBezTo>
                <a:cubicBezTo>
                  <a:pt x="147170" y="2782"/>
                  <a:pt x="147142" y="2821"/>
                  <a:pt x="147069" y="2845"/>
                </a:cubicBezTo>
                <a:cubicBezTo>
                  <a:pt x="147068" y="2839"/>
                  <a:pt x="147066" y="2836"/>
                  <a:pt x="147064" y="2836"/>
                </a:cubicBezTo>
                <a:cubicBezTo>
                  <a:pt x="147036" y="2836"/>
                  <a:pt x="146952" y="3224"/>
                  <a:pt x="146880" y="3224"/>
                </a:cubicBezTo>
                <a:cubicBezTo>
                  <a:pt x="146877" y="3224"/>
                  <a:pt x="146874" y="3223"/>
                  <a:pt x="146871" y="3222"/>
                </a:cubicBezTo>
                <a:cubicBezTo>
                  <a:pt x="146862" y="3213"/>
                  <a:pt x="146854" y="3209"/>
                  <a:pt x="146845" y="3209"/>
                </a:cubicBezTo>
                <a:cubicBezTo>
                  <a:pt x="146805" y="3209"/>
                  <a:pt x="146762" y="3282"/>
                  <a:pt x="146705" y="3282"/>
                </a:cubicBezTo>
                <a:cubicBezTo>
                  <a:pt x="146689" y="3282"/>
                  <a:pt x="146672" y="3276"/>
                  <a:pt x="146653" y="3261"/>
                </a:cubicBezTo>
                <a:cubicBezTo>
                  <a:pt x="146534" y="3400"/>
                  <a:pt x="146336" y="3420"/>
                  <a:pt x="146237" y="3579"/>
                </a:cubicBezTo>
                <a:lnTo>
                  <a:pt x="146217" y="3579"/>
                </a:lnTo>
                <a:cubicBezTo>
                  <a:pt x="146139" y="3520"/>
                  <a:pt x="146061" y="3082"/>
                  <a:pt x="146002" y="3082"/>
                </a:cubicBezTo>
                <a:cubicBezTo>
                  <a:pt x="146001" y="3082"/>
                  <a:pt x="146000" y="3082"/>
                  <a:pt x="145999" y="3083"/>
                </a:cubicBezTo>
                <a:cubicBezTo>
                  <a:pt x="145859" y="3100"/>
                  <a:pt x="145720" y="3484"/>
                  <a:pt x="145608" y="3484"/>
                </a:cubicBezTo>
                <a:cubicBezTo>
                  <a:pt x="145592" y="3484"/>
                  <a:pt x="145577" y="3477"/>
                  <a:pt x="145562" y="3460"/>
                </a:cubicBezTo>
                <a:cubicBezTo>
                  <a:pt x="145523" y="3440"/>
                  <a:pt x="145483" y="3440"/>
                  <a:pt x="145443" y="3420"/>
                </a:cubicBezTo>
                <a:cubicBezTo>
                  <a:pt x="145364" y="3380"/>
                  <a:pt x="145265" y="3321"/>
                  <a:pt x="145205" y="3261"/>
                </a:cubicBezTo>
                <a:cubicBezTo>
                  <a:pt x="145195" y="3256"/>
                  <a:pt x="145185" y="3254"/>
                  <a:pt x="145174" y="3254"/>
                </a:cubicBezTo>
                <a:cubicBezTo>
                  <a:pt x="145127" y="3254"/>
                  <a:pt x="145080" y="3298"/>
                  <a:pt x="145033" y="3298"/>
                </a:cubicBezTo>
                <a:cubicBezTo>
                  <a:pt x="145011" y="3298"/>
                  <a:pt x="144989" y="3289"/>
                  <a:pt x="144967" y="3261"/>
                </a:cubicBezTo>
                <a:cubicBezTo>
                  <a:pt x="144963" y="3257"/>
                  <a:pt x="144955" y="3256"/>
                  <a:pt x="144946" y="3256"/>
                </a:cubicBezTo>
                <a:cubicBezTo>
                  <a:pt x="144919" y="3256"/>
                  <a:pt x="144877" y="3267"/>
                  <a:pt x="144850" y="3267"/>
                </a:cubicBezTo>
                <a:cubicBezTo>
                  <a:pt x="144840" y="3267"/>
                  <a:pt x="144833" y="3266"/>
                  <a:pt x="144829" y="3261"/>
                </a:cubicBezTo>
                <a:cubicBezTo>
                  <a:pt x="144795" y="3228"/>
                  <a:pt x="144765" y="3216"/>
                  <a:pt x="144736" y="3216"/>
                </a:cubicBezTo>
                <a:cubicBezTo>
                  <a:pt x="144695" y="3216"/>
                  <a:pt x="144656" y="3238"/>
                  <a:pt x="144610" y="3261"/>
                </a:cubicBezTo>
                <a:cubicBezTo>
                  <a:pt x="144573" y="3289"/>
                  <a:pt x="144536" y="3309"/>
                  <a:pt x="144498" y="3309"/>
                </a:cubicBezTo>
                <a:cubicBezTo>
                  <a:pt x="144456" y="3309"/>
                  <a:pt x="144414" y="3285"/>
                  <a:pt x="144372" y="3222"/>
                </a:cubicBezTo>
                <a:cubicBezTo>
                  <a:pt x="144289" y="3122"/>
                  <a:pt x="144178" y="3078"/>
                  <a:pt x="144063" y="3078"/>
                </a:cubicBezTo>
                <a:cubicBezTo>
                  <a:pt x="144041" y="3078"/>
                  <a:pt x="144018" y="3080"/>
                  <a:pt x="143996" y="3083"/>
                </a:cubicBezTo>
                <a:cubicBezTo>
                  <a:pt x="143717" y="3083"/>
                  <a:pt x="143420" y="3606"/>
                  <a:pt x="143123" y="3606"/>
                </a:cubicBezTo>
                <a:cubicBezTo>
                  <a:pt x="143103" y="3606"/>
                  <a:pt x="143083" y="3603"/>
                  <a:pt x="143064" y="3598"/>
                </a:cubicBezTo>
                <a:cubicBezTo>
                  <a:pt x="143061" y="3598"/>
                  <a:pt x="143059" y="3598"/>
                  <a:pt x="143057" y="3598"/>
                </a:cubicBezTo>
                <a:cubicBezTo>
                  <a:pt x="142980" y="3598"/>
                  <a:pt x="142903" y="3937"/>
                  <a:pt x="142845" y="3975"/>
                </a:cubicBezTo>
                <a:cubicBezTo>
                  <a:pt x="142816" y="3995"/>
                  <a:pt x="142786" y="4005"/>
                  <a:pt x="142759" y="4005"/>
                </a:cubicBezTo>
                <a:cubicBezTo>
                  <a:pt x="142731" y="4005"/>
                  <a:pt x="142707" y="3995"/>
                  <a:pt x="142687" y="3975"/>
                </a:cubicBezTo>
                <a:cubicBezTo>
                  <a:pt x="142631" y="3935"/>
                  <a:pt x="142574" y="3921"/>
                  <a:pt x="142518" y="3921"/>
                </a:cubicBezTo>
                <a:cubicBezTo>
                  <a:pt x="142436" y="3921"/>
                  <a:pt x="142353" y="3952"/>
                  <a:pt x="142270" y="3975"/>
                </a:cubicBezTo>
                <a:cubicBezTo>
                  <a:pt x="142221" y="3963"/>
                  <a:pt x="142171" y="3935"/>
                  <a:pt x="142117" y="3935"/>
                </a:cubicBezTo>
                <a:cubicBezTo>
                  <a:pt x="142084" y="3935"/>
                  <a:pt x="142050" y="3945"/>
                  <a:pt x="142012" y="3975"/>
                </a:cubicBezTo>
                <a:cubicBezTo>
                  <a:pt x="142003" y="3985"/>
                  <a:pt x="141993" y="3990"/>
                  <a:pt x="141983" y="3990"/>
                </a:cubicBezTo>
                <a:cubicBezTo>
                  <a:pt x="141973" y="3990"/>
                  <a:pt x="141963" y="3985"/>
                  <a:pt x="141953" y="3975"/>
                </a:cubicBezTo>
                <a:cubicBezTo>
                  <a:pt x="141896" y="3955"/>
                  <a:pt x="141838" y="3947"/>
                  <a:pt x="141778" y="3947"/>
                </a:cubicBezTo>
                <a:cubicBezTo>
                  <a:pt x="141646" y="3947"/>
                  <a:pt x="141510" y="3984"/>
                  <a:pt x="141378" y="3984"/>
                </a:cubicBezTo>
                <a:cubicBezTo>
                  <a:pt x="141345" y="3984"/>
                  <a:pt x="141312" y="3981"/>
                  <a:pt x="141279" y="3975"/>
                </a:cubicBezTo>
                <a:cubicBezTo>
                  <a:pt x="141205" y="3963"/>
                  <a:pt x="141154" y="3935"/>
                  <a:pt x="141111" y="3935"/>
                </a:cubicBezTo>
                <a:cubicBezTo>
                  <a:pt x="141086" y="3935"/>
                  <a:pt x="141063" y="3945"/>
                  <a:pt x="141041" y="3975"/>
                </a:cubicBezTo>
                <a:cubicBezTo>
                  <a:pt x="141028" y="3975"/>
                  <a:pt x="141014" y="3966"/>
                  <a:pt x="141001" y="3966"/>
                </a:cubicBezTo>
                <a:cubicBezTo>
                  <a:pt x="140994" y="3966"/>
                  <a:pt x="140988" y="3969"/>
                  <a:pt x="140981" y="3975"/>
                </a:cubicBezTo>
                <a:lnTo>
                  <a:pt x="140902" y="3975"/>
                </a:lnTo>
                <a:cubicBezTo>
                  <a:pt x="140852" y="3932"/>
                  <a:pt x="140801" y="3918"/>
                  <a:pt x="140752" y="3918"/>
                </a:cubicBezTo>
                <a:cubicBezTo>
                  <a:pt x="140665" y="3918"/>
                  <a:pt x="140581" y="3963"/>
                  <a:pt x="140505" y="3975"/>
                </a:cubicBezTo>
                <a:cubicBezTo>
                  <a:pt x="140492" y="3975"/>
                  <a:pt x="140479" y="3958"/>
                  <a:pt x="140466" y="3958"/>
                </a:cubicBezTo>
                <a:cubicBezTo>
                  <a:pt x="140459" y="3958"/>
                  <a:pt x="140452" y="3962"/>
                  <a:pt x="140446" y="3975"/>
                </a:cubicBezTo>
                <a:lnTo>
                  <a:pt x="140208" y="3975"/>
                </a:lnTo>
                <a:cubicBezTo>
                  <a:pt x="140162" y="3964"/>
                  <a:pt x="140136" y="3952"/>
                  <a:pt x="140111" y="3952"/>
                </a:cubicBezTo>
                <a:cubicBezTo>
                  <a:pt x="140092" y="3952"/>
                  <a:pt x="140074" y="3958"/>
                  <a:pt x="140049" y="3975"/>
                </a:cubicBezTo>
                <a:cubicBezTo>
                  <a:pt x="140026" y="3998"/>
                  <a:pt x="140003" y="4021"/>
                  <a:pt x="139984" y="4021"/>
                </a:cubicBezTo>
                <a:cubicBezTo>
                  <a:pt x="139970" y="4021"/>
                  <a:pt x="139958" y="4009"/>
                  <a:pt x="139950" y="3975"/>
                </a:cubicBezTo>
                <a:cubicBezTo>
                  <a:pt x="139943" y="3949"/>
                  <a:pt x="139928" y="3940"/>
                  <a:pt x="139907" y="3940"/>
                </a:cubicBezTo>
                <a:cubicBezTo>
                  <a:pt x="139866" y="3940"/>
                  <a:pt x="139805" y="3975"/>
                  <a:pt x="139752" y="3975"/>
                </a:cubicBezTo>
                <a:lnTo>
                  <a:pt x="139534" y="3975"/>
                </a:lnTo>
                <a:cubicBezTo>
                  <a:pt x="139484" y="3936"/>
                  <a:pt x="139424" y="3916"/>
                  <a:pt x="139365" y="3916"/>
                </a:cubicBezTo>
                <a:cubicBezTo>
                  <a:pt x="139306" y="3916"/>
                  <a:pt x="139246" y="3936"/>
                  <a:pt x="139196" y="3975"/>
                </a:cubicBezTo>
                <a:cubicBezTo>
                  <a:pt x="139186" y="3982"/>
                  <a:pt x="139177" y="3985"/>
                  <a:pt x="139170" y="3985"/>
                </a:cubicBezTo>
                <a:cubicBezTo>
                  <a:pt x="139162" y="3985"/>
                  <a:pt x="139156" y="3981"/>
                  <a:pt x="139152" y="3976"/>
                </a:cubicBezTo>
                <a:lnTo>
                  <a:pt x="139152" y="3976"/>
                </a:lnTo>
                <a:cubicBezTo>
                  <a:pt x="139108" y="3984"/>
                  <a:pt x="139070" y="3987"/>
                  <a:pt x="139036" y="3987"/>
                </a:cubicBezTo>
                <a:cubicBezTo>
                  <a:pt x="138819" y="3987"/>
                  <a:pt x="138778" y="3847"/>
                  <a:pt x="138521" y="3744"/>
                </a:cubicBezTo>
                <a:lnTo>
                  <a:pt x="138521" y="3744"/>
                </a:lnTo>
                <a:cubicBezTo>
                  <a:pt x="138551" y="3797"/>
                  <a:pt x="138600" y="3986"/>
                  <a:pt x="138589" y="3986"/>
                </a:cubicBezTo>
                <a:cubicBezTo>
                  <a:pt x="138588" y="3986"/>
                  <a:pt x="138585" y="3983"/>
                  <a:pt x="138582" y="3975"/>
                </a:cubicBezTo>
                <a:cubicBezTo>
                  <a:pt x="138563" y="3921"/>
                  <a:pt x="138478" y="3732"/>
                  <a:pt x="138419" y="3732"/>
                </a:cubicBezTo>
                <a:cubicBezTo>
                  <a:pt x="138413" y="3732"/>
                  <a:pt x="138408" y="3734"/>
                  <a:pt x="138403" y="3737"/>
                </a:cubicBezTo>
                <a:cubicBezTo>
                  <a:pt x="138370" y="3751"/>
                  <a:pt x="138353" y="3755"/>
                  <a:pt x="138342" y="3755"/>
                </a:cubicBezTo>
                <a:cubicBezTo>
                  <a:pt x="138322" y="3755"/>
                  <a:pt x="138330" y="3737"/>
                  <a:pt x="138304" y="3737"/>
                </a:cubicBezTo>
                <a:lnTo>
                  <a:pt x="137967" y="3737"/>
                </a:lnTo>
                <a:cubicBezTo>
                  <a:pt x="137914" y="3737"/>
                  <a:pt x="137896" y="3764"/>
                  <a:pt x="137891" y="3764"/>
                </a:cubicBezTo>
                <a:cubicBezTo>
                  <a:pt x="137888" y="3764"/>
                  <a:pt x="137888" y="3757"/>
                  <a:pt x="137888" y="3737"/>
                </a:cubicBezTo>
                <a:cubicBezTo>
                  <a:pt x="137888" y="3691"/>
                  <a:pt x="137877" y="3676"/>
                  <a:pt x="137857" y="3676"/>
                </a:cubicBezTo>
                <a:cubicBezTo>
                  <a:pt x="137819" y="3676"/>
                  <a:pt x="137749" y="3737"/>
                  <a:pt x="137669" y="3737"/>
                </a:cubicBezTo>
                <a:cubicBezTo>
                  <a:pt x="137590" y="3737"/>
                  <a:pt x="137493" y="3693"/>
                  <a:pt x="137396" y="3693"/>
                </a:cubicBezTo>
                <a:cubicBezTo>
                  <a:pt x="137348" y="3693"/>
                  <a:pt x="137299" y="3704"/>
                  <a:pt x="137253" y="3737"/>
                </a:cubicBezTo>
                <a:cubicBezTo>
                  <a:pt x="137213" y="3698"/>
                  <a:pt x="137164" y="3678"/>
                  <a:pt x="137114" y="3678"/>
                </a:cubicBezTo>
                <a:cubicBezTo>
                  <a:pt x="137065" y="3678"/>
                  <a:pt x="137015" y="3698"/>
                  <a:pt x="136975" y="3737"/>
                </a:cubicBezTo>
                <a:lnTo>
                  <a:pt x="136876" y="3737"/>
                </a:lnTo>
                <a:cubicBezTo>
                  <a:pt x="136844" y="3716"/>
                  <a:pt x="136811" y="3700"/>
                  <a:pt x="136782" y="3700"/>
                </a:cubicBezTo>
                <a:cubicBezTo>
                  <a:pt x="136757" y="3700"/>
                  <a:pt x="136735" y="3710"/>
                  <a:pt x="136718" y="3737"/>
                </a:cubicBezTo>
                <a:cubicBezTo>
                  <a:pt x="136670" y="3714"/>
                  <a:pt x="136637" y="3683"/>
                  <a:pt x="136597" y="3683"/>
                </a:cubicBezTo>
                <a:cubicBezTo>
                  <a:pt x="136570" y="3683"/>
                  <a:pt x="136539" y="3697"/>
                  <a:pt x="136499" y="3737"/>
                </a:cubicBezTo>
                <a:cubicBezTo>
                  <a:pt x="136462" y="3767"/>
                  <a:pt x="136422" y="3777"/>
                  <a:pt x="136379" y="3777"/>
                </a:cubicBezTo>
                <a:cubicBezTo>
                  <a:pt x="136317" y="3777"/>
                  <a:pt x="136249" y="3756"/>
                  <a:pt x="136175" y="3743"/>
                </a:cubicBezTo>
                <a:lnTo>
                  <a:pt x="136175" y="3743"/>
                </a:lnTo>
                <a:cubicBezTo>
                  <a:pt x="136177" y="3741"/>
                  <a:pt x="136178" y="3739"/>
                  <a:pt x="136179" y="3737"/>
                </a:cubicBezTo>
                <a:lnTo>
                  <a:pt x="135924" y="3737"/>
                </a:lnTo>
                <a:cubicBezTo>
                  <a:pt x="135895" y="3717"/>
                  <a:pt x="135860" y="3708"/>
                  <a:pt x="135828" y="3708"/>
                </a:cubicBezTo>
                <a:cubicBezTo>
                  <a:pt x="135795" y="3708"/>
                  <a:pt x="135766" y="3717"/>
                  <a:pt x="135746" y="3737"/>
                </a:cubicBezTo>
                <a:cubicBezTo>
                  <a:pt x="135699" y="3761"/>
                  <a:pt x="135651" y="3792"/>
                  <a:pt x="135608" y="3792"/>
                </a:cubicBezTo>
                <a:cubicBezTo>
                  <a:pt x="135579" y="3792"/>
                  <a:pt x="135552" y="3777"/>
                  <a:pt x="135528" y="3737"/>
                </a:cubicBezTo>
                <a:cubicBezTo>
                  <a:pt x="135521" y="3724"/>
                  <a:pt x="135508" y="3720"/>
                  <a:pt x="135492" y="3720"/>
                </a:cubicBezTo>
                <a:cubicBezTo>
                  <a:pt x="135459" y="3720"/>
                  <a:pt x="135415" y="3737"/>
                  <a:pt x="135389" y="3737"/>
                </a:cubicBezTo>
                <a:cubicBezTo>
                  <a:pt x="135377" y="3738"/>
                  <a:pt x="135365" y="3738"/>
                  <a:pt x="135353" y="3738"/>
                </a:cubicBezTo>
                <a:cubicBezTo>
                  <a:pt x="135069" y="3738"/>
                  <a:pt x="134802" y="3516"/>
                  <a:pt x="134516" y="3440"/>
                </a:cubicBezTo>
                <a:cubicBezTo>
                  <a:pt x="134496" y="3433"/>
                  <a:pt x="134476" y="3430"/>
                  <a:pt x="134456" y="3430"/>
                </a:cubicBezTo>
                <a:cubicBezTo>
                  <a:pt x="134382" y="3430"/>
                  <a:pt x="134316" y="3469"/>
                  <a:pt x="134250" y="3469"/>
                </a:cubicBezTo>
                <a:cubicBezTo>
                  <a:pt x="134233" y="3469"/>
                  <a:pt x="134216" y="3466"/>
                  <a:pt x="134199" y="3460"/>
                </a:cubicBezTo>
                <a:cubicBezTo>
                  <a:pt x="134100" y="3420"/>
                  <a:pt x="134001" y="3380"/>
                  <a:pt x="133901" y="3360"/>
                </a:cubicBezTo>
                <a:cubicBezTo>
                  <a:pt x="133888" y="3357"/>
                  <a:pt x="133874" y="3356"/>
                  <a:pt x="133859" y="3356"/>
                </a:cubicBezTo>
                <a:cubicBezTo>
                  <a:pt x="133785" y="3356"/>
                  <a:pt x="133697" y="3397"/>
                  <a:pt x="133663" y="3479"/>
                </a:cubicBezTo>
                <a:cubicBezTo>
                  <a:pt x="133636" y="3490"/>
                  <a:pt x="133611" y="3494"/>
                  <a:pt x="133587" y="3494"/>
                </a:cubicBezTo>
                <a:cubicBezTo>
                  <a:pt x="133471" y="3494"/>
                  <a:pt x="133389" y="3390"/>
                  <a:pt x="133307" y="3341"/>
                </a:cubicBezTo>
                <a:cubicBezTo>
                  <a:pt x="133267" y="3314"/>
                  <a:pt x="133234" y="3305"/>
                  <a:pt x="133204" y="3305"/>
                </a:cubicBezTo>
                <a:cubicBezTo>
                  <a:pt x="133143" y="3305"/>
                  <a:pt x="133095" y="3341"/>
                  <a:pt x="133029" y="3341"/>
                </a:cubicBezTo>
                <a:cubicBezTo>
                  <a:pt x="132966" y="3328"/>
                  <a:pt x="132919" y="3292"/>
                  <a:pt x="132873" y="3292"/>
                </a:cubicBezTo>
                <a:cubicBezTo>
                  <a:pt x="132847" y="3292"/>
                  <a:pt x="132820" y="3304"/>
                  <a:pt x="132791" y="3341"/>
                </a:cubicBezTo>
                <a:cubicBezTo>
                  <a:pt x="132781" y="3351"/>
                  <a:pt x="132766" y="3356"/>
                  <a:pt x="132749" y="3356"/>
                </a:cubicBezTo>
                <a:cubicBezTo>
                  <a:pt x="132731" y="3356"/>
                  <a:pt x="132712" y="3351"/>
                  <a:pt x="132692" y="3341"/>
                </a:cubicBezTo>
                <a:cubicBezTo>
                  <a:pt x="132679" y="3288"/>
                  <a:pt x="132630" y="3261"/>
                  <a:pt x="132582" y="3261"/>
                </a:cubicBezTo>
                <a:cubicBezTo>
                  <a:pt x="132557" y="3261"/>
                  <a:pt x="132533" y="3268"/>
                  <a:pt x="132513" y="3281"/>
                </a:cubicBezTo>
                <a:cubicBezTo>
                  <a:pt x="132477" y="3306"/>
                  <a:pt x="132432" y="3323"/>
                  <a:pt x="132385" y="3323"/>
                </a:cubicBezTo>
                <a:cubicBezTo>
                  <a:pt x="132356" y="3323"/>
                  <a:pt x="132325" y="3316"/>
                  <a:pt x="132295" y="3301"/>
                </a:cubicBezTo>
                <a:cubicBezTo>
                  <a:pt x="132233" y="3270"/>
                  <a:pt x="132184" y="3203"/>
                  <a:pt x="132108" y="3203"/>
                </a:cubicBezTo>
                <a:cubicBezTo>
                  <a:pt x="132087" y="3203"/>
                  <a:pt x="132064" y="3209"/>
                  <a:pt x="132037" y="3222"/>
                </a:cubicBezTo>
                <a:cubicBezTo>
                  <a:pt x="131918" y="3281"/>
                  <a:pt x="131720" y="3321"/>
                  <a:pt x="131641" y="3479"/>
                </a:cubicBezTo>
                <a:cubicBezTo>
                  <a:pt x="131641" y="3479"/>
                  <a:pt x="131621" y="3479"/>
                  <a:pt x="131601" y="3499"/>
                </a:cubicBezTo>
                <a:lnTo>
                  <a:pt x="131383" y="3499"/>
                </a:lnTo>
                <a:cubicBezTo>
                  <a:pt x="131347" y="3481"/>
                  <a:pt x="131312" y="3472"/>
                  <a:pt x="131276" y="3472"/>
                </a:cubicBezTo>
                <a:cubicBezTo>
                  <a:pt x="131232" y="3472"/>
                  <a:pt x="131189" y="3486"/>
                  <a:pt x="131145" y="3519"/>
                </a:cubicBezTo>
                <a:cubicBezTo>
                  <a:pt x="131118" y="3532"/>
                  <a:pt x="131088" y="3539"/>
                  <a:pt x="131056" y="3539"/>
                </a:cubicBezTo>
                <a:cubicBezTo>
                  <a:pt x="130993" y="3539"/>
                  <a:pt x="130927" y="3513"/>
                  <a:pt x="130887" y="3460"/>
                </a:cubicBezTo>
                <a:cubicBezTo>
                  <a:pt x="130875" y="3442"/>
                  <a:pt x="130858" y="3434"/>
                  <a:pt x="130837" y="3434"/>
                </a:cubicBezTo>
                <a:cubicBezTo>
                  <a:pt x="130791" y="3434"/>
                  <a:pt x="130730" y="3472"/>
                  <a:pt x="130689" y="3499"/>
                </a:cubicBezTo>
                <a:lnTo>
                  <a:pt x="130490" y="3499"/>
                </a:lnTo>
                <a:cubicBezTo>
                  <a:pt x="130475" y="3499"/>
                  <a:pt x="130459" y="3474"/>
                  <a:pt x="130443" y="3474"/>
                </a:cubicBezTo>
                <a:cubicBezTo>
                  <a:pt x="130439" y="3474"/>
                  <a:pt x="130435" y="3476"/>
                  <a:pt x="130431" y="3479"/>
                </a:cubicBezTo>
                <a:cubicBezTo>
                  <a:pt x="130312" y="3479"/>
                  <a:pt x="130213" y="3519"/>
                  <a:pt x="130094" y="3539"/>
                </a:cubicBezTo>
                <a:cubicBezTo>
                  <a:pt x="130034" y="3460"/>
                  <a:pt x="129955" y="3440"/>
                  <a:pt x="129876" y="3440"/>
                </a:cubicBezTo>
                <a:cubicBezTo>
                  <a:pt x="129782" y="3421"/>
                  <a:pt x="129830" y="3279"/>
                  <a:pt x="129720" y="3279"/>
                </a:cubicBezTo>
                <a:cubicBezTo>
                  <a:pt x="129713" y="3279"/>
                  <a:pt x="129705" y="3280"/>
                  <a:pt x="129697" y="3281"/>
                </a:cubicBezTo>
                <a:cubicBezTo>
                  <a:pt x="129640" y="3260"/>
                  <a:pt x="129576" y="3249"/>
                  <a:pt x="129510" y="3249"/>
                </a:cubicBezTo>
                <a:cubicBezTo>
                  <a:pt x="129392" y="3249"/>
                  <a:pt x="129271" y="3284"/>
                  <a:pt x="129182" y="3360"/>
                </a:cubicBezTo>
                <a:lnTo>
                  <a:pt x="129023" y="3360"/>
                </a:lnTo>
                <a:cubicBezTo>
                  <a:pt x="129012" y="3339"/>
                  <a:pt x="129001" y="3323"/>
                  <a:pt x="128990" y="3323"/>
                </a:cubicBezTo>
                <a:cubicBezTo>
                  <a:pt x="128981" y="3323"/>
                  <a:pt x="128972" y="3334"/>
                  <a:pt x="128963" y="3360"/>
                </a:cubicBezTo>
                <a:lnTo>
                  <a:pt x="128884" y="3440"/>
                </a:lnTo>
                <a:cubicBezTo>
                  <a:pt x="128824" y="3452"/>
                  <a:pt x="128772" y="3493"/>
                  <a:pt x="128722" y="3493"/>
                </a:cubicBezTo>
                <a:cubicBezTo>
                  <a:pt x="128689" y="3493"/>
                  <a:pt x="128658" y="3475"/>
                  <a:pt x="128626" y="3420"/>
                </a:cubicBezTo>
                <a:cubicBezTo>
                  <a:pt x="128621" y="3421"/>
                  <a:pt x="128616" y="3422"/>
                  <a:pt x="128611" y="3422"/>
                </a:cubicBezTo>
                <a:cubicBezTo>
                  <a:pt x="128555" y="3422"/>
                  <a:pt x="128517" y="3346"/>
                  <a:pt x="128456" y="3346"/>
                </a:cubicBezTo>
                <a:cubicBezTo>
                  <a:pt x="128442" y="3346"/>
                  <a:pt x="128426" y="3350"/>
                  <a:pt x="128408" y="3360"/>
                </a:cubicBezTo>
                <a:lnTo>
                  <a:pt x="128349" y="3360"/>
                </a:lnTo>
                <a:cubicBezTo>
                  <a:pt x="128319" y="3370"/>
                  <a:pt x="128284" y="3385"/>
                  <a:pt x="128252" y="3385"/>
                </a:cubicBezTo>
                <a:cubicBezTo>
                  <a:pt x="128220" y="3385"/>
                  <a:pt x="128190" y="3370"/>
                  <a:pt x="128170" y="3321"/>
                </a:cubicBezTo>
                <a:cubicBezTo>
                  <a:pt x="128150" y="3281"/>
                  <a:pt x="128091" y="3261"/>
                  <a:pt x="128051" y="3261"/>
                </a:cubicBezTo>
                <a:cubicBezTo>
                  <a:pt x="128051" y="3241"/>
                  <a:pt x="128051" y="3182"/>
                  <a:pt x="128012" y="3162"/>
                </a:cubicBezTo>
                <a:cubicBezTo>
                  <a:pt x="127937" y="3130"/>
                  <a:pt x="127857" y="3110"/>
                  <a:pt x="127778" y="3110"/>
                </a:cubicBezTo>
                <a:cubicBezTo>
                  <a:pt x="127709" y="3110"/>
                  <a:pt x="127640" y="3125"/>
                  <a:pt x="127575" y="3162"/>
                </a:cubicBezTo>
                <a:cubicBezTo>
                  <a:pt x="127496" y="3182"/>
                  <a:pt x="127476" y="3261"/>
                  <a:pt x="127476" y="3341"/>
                </a:cubicBezTo>
                <a:cubicBezTo>
                  <a:pt x="127462" y="3524"/>
                  <a:pt x="127428" y="3587"/>
                  <a:pt x="127324" y="3587"/>
                </a:cubicBezTo>
                <a:cubicBezTo>
                  <a:pt x="127282" y="3587"/>
                  <a:pt x="127228" y="3576"/>
                  <a:pt x="127159" y="3559"/>
                </a:cubicBezTo>
                <a:cubicBezTo>
                  <a:pt x="127099" y="3539"/>
                  <a:pt x="127040" y="3519"/>
                  <a:pt x="126980" y="3499"/>
                </a:cubicBezTo>
                <a:cubicBezTo>
                  <a:pt x="126970" y="3479"/>
                  <a:pt x="126956" y="3470"/>
                  <a:pt x="126938" y="3470"/>
                </a:cubicBezTo>
                <a:cubicBezTo>
                  <a:pt x="126921" y="3470"/>
                  <a:pt x="126901" y="3479"/>
                  <a:pt x="126881" y="3499"/>
                </a:cubicBezTo>
                <a:cubicBezTo>
                  <a:pt x="126802" y="3499"/>
                  <a:pt x="126723" y="3004"/>
                  <a:pt x="126643" y="2964"/>
                </a:cubicBezTo>
                <a:cubicBezTo>
                  <a:pt x="126630" y="2961"/>
                  <a:pt x="126618" y="2960"/>
                  <a:pt x="126608" y="2960"/>
                </a:cubicBezTo>
                <a:cubicBezTo>
                  <a:pt x="126539" y="2960"/>
                  <a:pt x="126522" y="3014"/>
                  <a:pt x="126504" y="3083"/>
                </a:cubicBezTo>
                <a:cubicBezTo>
                  <a:pt x="126462" y="3083"/>
                  <a:pt x="126419" y="3094"/>
                  <a:pt x="126378" y="3094"/>
                </a:cubicBezTo>
                <a:cubicBezTo>
                  <a:pt x="126324" y="3094"/>
                  <a:pt x="126272" y="3074"/>
                  <a:pt x="126227" y="2984"/>
                </a:cubicBezTo>
                <a:cubicBezTo>
                  <a:pt x="126187" y="2885"/>
                  <a:pt x="126028" y="2627"/>
                  <a:pt x="125909" y="2627"/>
                </a:cubicBezTo>
                <a:cubicBezTo>
                  <a:pt x="125884" y="2624"/>
                  <a:pt x="125858" y="2622"/>
                  <a:pt x="125834" y="2622"/>
                </a:cubicBezTo>
                <a:cubicBezTo>
                  <a:pt x="125707" y="2622"/>
                  <a:pt x="125596" y="2666"/>
                  <a:pt x="125513" y="2766"/>
                </a:cubicBezTo>
                <a:cubicBezTo>
                  <a:pt x="125465" y="2760"/>
                  <a:pt x="125419" y="2758"/>
                  <a:pt x="125373" y="2758"/>
                </a:cubicBezTo>
                <a:cubicBezTo>
                  <a:pt x="125248" y="2758"/>
                  <a:pt x="125128" y="2776"/>
                  <a:pt x="124997" y="2805"/>
                </a:cubicBezTo>
                <a:cubicBezTo>
                  <a:pt x="124977" y="2805"/>
                  <a:pt x="124938" y="2785"/>
                  <a:pt x="124918" y="2766"/>
                </a:cubicBezTo>
                <a:cubicBezTo>
                  <a:pt x="124768" y="2766"/>
                  <a:pt x="124619" y="3207"/>
                  <a:pt x="124469" y="3207"/>
                </a:cubicBezTo>
                <a:cubicBezTo>
                  <a:pt x="124460" y="3207"/>
                  <a:pt x="124451" y="3205"/>
                  <a:pt x="124442" y="3202"/>
                </a:cubicBezTo>
                <a:cubicBezTo>
                  <a:pt x="124283" y="3123"/>
                  <a:pt x="124204" y="3202"/>
                  <a:pt x="124065" y="3103"/>
                </a:cubicBezTo>
                <a:cubicBezTo>
                  <a:pt x="124045" y="3083"/>
                  <a:pt x="124025" y="3063"/>
                  <a:pt x="123966" y="3063"/>
                </a:cubicBezTo>
                <a:cubicBezTo>
                  <a:pt x="123906" y="3083"/>
                  <a:pt x="123926" y="3103"/>
                  <a:pt x="123926" y="3103"/>
                </a:cubicBezTo>
                <a:cubicBezTo>
                  <a:pt x="123842" y="3170"/>
                  <a:pt x="123757" y="3191"/>
                  <a:pt x="123672" y="3191"/>
                </a:cubicBezTo>
                <a:cubicBezTo>
                  <a:pt x="123559" y="3191"/>
                  <a:pt x="123445" y="3154"/>
                  <a:pt x="123331" y="3142"/>
                </a:cubicBezTo>
                <a:cubicBezTo>
                  <a:pt x="123305" y="3137"/>
                  <a:pt x="123280" y="3135"/>
                  <a:pt x="123256" y="3135"/>
                </a:cubicBezTo>
                <a:cubicBezTo>
                  <a:pt x="123190" y="3135"/>
                  <a:pt x="123132" y="3153"/>
                  <a:pt x="123074" y="3182"/>
                </a:cubicBezTo>
                <a:cubicBezTo>
                  <a:pt x="123016" y="3182"/>
                  <a:pt x="122958" y="3177"/>
                  <a:pt x="122901" y="3177"/>
                </a:cubicBezTo>
                <a:cubicBezTo>
                  <a:pt x="122802" y="3177"/>
                  <a:pt x="122706" y="3193"/>
                  <a:pt x="122617" y="3281"/>
                </a:cubicBezTo>
                <a:lnTo>
                  <a:pt x="122558" y="3281"/>
                </a:lnTo>
                <a:cubicBezTo>
                  <a:pt x="122531" y="3182"/>
                  <a:pt x="122500" y="3149"/>
                  <a:pt x="122465" y="3149"/>
                </a:cubicBezTo>
                <a:cubicBezTo>
                  <a:pt x="122423" y="3149"/>
                  <a:pt x="122374" y="3198"/>
                  <a:pt x="122320" y="3241"/>
                </a:cubicBezTo>
                <a:cubicBezTo>
                  <a:pt x="122320" y="3241"/>
                  <a:pt x="122260" y="3202"/>
                  <a:pt x="122221" y="3182"/>
                </a:cubicBezTo>
                <a:cubicBezTo>
                  <a:pt x="122132" y="3152"/>
                  <a:pt x="122032" y="3137"/>
                  <a:pt x="121931" y="3137"/>
                </a:cubicBezTo>
                <a:cubicBezTo>
                  <a:pt x="121829" y="3137"/>
                  <a:pt x="121725" y="3152"/>
                  <a:pt x="121626" y="3182"/>
                </a:cubicBezTo>
                <a:cubicBezTo>
                  <a:pt x="121566" y="3202"/>
                  <a:pt x="121527" y="3222"/>
                  <a:pt x="121467" y="3222"/>
                </a:cubicBezTo>
                <a:lnTo>
                  <a:pt x="121447" y="3202"/>
                </a:lnTo>
                <a:lnTo>
                  <a:pt x="121408" y="3202"/>
                </a:lnTo>
                <a:lnTo>
                  <a:pt x="121209" y="3142"/>
                </a:lnTo>
                <a:cubicBezTo>
                  <a:pt x="121152" y="3123"/>
                  <a:pt x="121113" y="2684"/>
                  <a:pt x="121093" y="2684"/>
                </a:cubicBezTo>
                <a:cubicBezTo>
                  <a:pt x="121092" y="2684"/>
                  <a:pt x="121091" y="2685"/>
                  <a:pt x="121090" y="2686"/>
                </a:cubicBezTo>
                <a:cubicBezTo>
                  <a:pt x="121011" y="2726"/>
                  <a:pt x="120932" y="2766"/>
                  <a:pt x="120852" y="2805"/>
                </a:cubicBezTo>
                <a:cubicBezTo>
                  <a:pt x="120846" y="2809"/>
                  <a:pt x="120839" y="2810"/>
                  <a:pt x="120833" y="2810"/>
                </a:cubicBezTo>
                <a:cubicBezTo>
                  <a:pt x="120812" y="2810"/>
                  <a:pt x="120793" y="2794"/>
                  <a:pt x="120774" y="2771"/>
                </a:cubicBezTo>
                <a:lnTo>
                  <a:pt x="120774" y="2771"/>
                </a:lnTo>
                <a:cubicBezTo>
                  <a:pt x="120794" y="2756"/>
                  <a:pt x="120805" y="2731"/>
                  <a:pt x="120793" y="2706"/>
                </a:cubicBezTo>
                <a:cubicBezTo>
                  <a:pt x="120833" y="2666"/>
                  <a:pt x="120852" y="2647"/>
                  <a:pt x="120793" y="2647"/>
                </a:cubicBezTo>
                <a:cubicBezTo>
                  <a:pt x="120785" y="2643"/>
                  <a:pt x="120779" y="2641"/>
                  <a:pt x="120772" y="2641"/>
                </a:cubicBezTo>
                <a:cubicBezTo>
                  <a:pt x="120747" y="2641"/>
                  <a:pt x="120731" y="2668"/>
                  <a:pt x="120716" y="2684"/>
                </a:cubicBezTo>
                <a:lnTo>
                  <a:pt x="120716" y="2684"/>
                </a:lnTo>
                <a:cubicBezTo>
                  <a:pt x="120699" y="2658"/>
                  <a:pt x="120682" y="2637"/>
                  <a:pt x="120666" y="2629"/>
                </a:cubicBezTo>
                <a:lnTo>
                  <a:pt x="120666" y="2629"/>
                </a:lnTo>
                <a:cubicBezTo>
                  <a:pt x="120670" y="2638"/>
                  <a:pt x="120675" y="2653"/>
                  <a:pt x="120679" y="2671"/>
                </a:cubicBezTo>
                <a:lnTo>
                  <a:pt x="120679" y="2671"/>
                </a:lnTo>
                <a:cubicBezTo>
                  <a:pt x="120652" y="2646"/>
                  <a:pt x="120639" y="2599"/>
                  <a:pt x="120636" y="2599"/>
                </a:cubicBezTo>
                <a:cubicBezTo>
                  <a:pt x="120635" y="2599"/>
                  <a:pt x="120634" y="2601"/>
                  <a:pt x="120634" y="2607"/>
                </a:cubicBezTo>
                <a:lnTo>
                  <a:pt x="120555" y="2607"/>
                </a:lnTo>
                <a:cubicBezTo>
                  <a:pt x="120518" y="2570"/>
                  <a:pt x="120477" y="2558"/>
                  <a:pt x="120432" y="2558"/>
                </a:cubicBezTo>
                <a:cubicBezTo>
                  <a:pt x="120363" y="2558"/>
                  <a:pt x="120287" y="2589"/>
                  <a:pt x="120217" y="2603"/>
                </a:cubicBezTo>
                <a:lnTo>
                  <a:pt x="120217" y="2603"/>
                </a:lnTo>
                <a:cubicBezTo>
                  <a:pt x="120212" y="2597"/>
                  <a:pt x="120207" y="2592"/>
                  <a:pt x="120203" y="2592"/>
                </a:cubicBezTo>
                <a:cubicBezTo>
                  <a:pt x="120200" y="2592"/>
                  <a:pt x="120198" y="2596"/>
                  <a:pt x="120198" y="2607"/>
                </a:cubicBezTo>
                <a:cubicBezTo>
                  <a:pt x="120204" y="2606"/>
                  <a:pt x="120211" y="2605"/>
                  <a:pt x="120217" y="2603"/>
                </a:cubicBezTo>
                <a:lnTo>
                  <a:pt x="120217" y="2603"/>
                </a:lnTo>
                <a:cubicBezTo>
                  <a:pt x="120219" y="2605"/>
                  <a:pt x="120220" y="2608"/>
                  <a:pt x="120222" y="2610"/>
                </a:cubicBezTo>
                <a:lnTo>
                  <a:pt x="120222" y="2610"/>
                </a:lnTo>
                <a:cubicBezTo>
                  <a:pt x="120010" y="2650"/>
                  <a:pt x="119817" y="2729"/>
                  <a:pt x="119663" y="2865"/>
                </a:cubicBezTo>
                <a:cubicBezTo>
                  <a:pt x="119643" y="2875"/>
                  <a:pt x="119618" y="2880"/>
                  <a:pt x="119593" y="2880"/>
                </a:cubicBezTo>
                <a:cubicBezTo>
                  <a:pt x="119568" y="2880"/>
                  <a:pt x="119544" y="2875"/>
                  <a:pt x="119524" y="2865"/>
                </a:cubicBezTo>
                <a:cubicBezTo>
                  <a:pt x="119477" y="2838"/>
                  <a:pt x="119433" y="2829"/>
                  <a:pt x="119391" y="2829"/>
                </a:cubicBezTo>
                <a:cubicBezTo>
                  <a:pt x="119306" y="2829"/>
                  <a:pt x="119226" y="2865"/>
                  <a:pt x="119147" y="2865"/>
                </a:cubicBezTo>
                <a:cubicBezTo>
                  <a:pt x="119147" y="2858"/>
                  <a:pt x="119147" y="2856"/>
                  <a:pt x="119146" y="2856"/>
                </a:cubicBezTo>
                <a:cubicBezTo>
                  <a:pt x="119145" y="2856"/>
                  <a:pt x="119140" y="2865"/>
                  <a:pt x="119127" y="2865"/>
                </a:cubicBezTo>
                <a:lnTo>
                  <a:pt x="119087" y="2865"/>
                </a:lnTo>
                <a:cubicBezTo>
                  <a:pt x="119049" y="2865"/>
                  <a:pt x="119029" y="2367"/>
                  <a:pt x="118992" y="2367"/>
                </a:cubicBezTo>
                <a:cubicBezTo>
                  <a:pt x="118991" y="2367"/>
                  <a:pt x="118990" y="2368"/>
                  <a:pt x="118988" y="2369"/>
                </a:cubicBezTo>
                <a:lnTo>
                  <a:pt x="118968" y="2369"/>
                </a:lnTo>
                <a:cubicBezTo>
                  <a:pt x="118939" y="2339"/>
                  <a:pt x="118899" y="2324"/>
                  <a:pt x="118857" y="2324"/>
                </a:cubicBezTo>
                <a:cubicBezTo>
                  <a:pt x="118815" y="2324"/>
                  <a:pt x="118770" y="2339"/>
                  <a:pt x="118730" y="2369"/>
                </a:cubicBezTo>
                <a:cubicBezTo>
                  <a:pt x="118704" y="2395"/>
                  <a:pt x="118675" y="2404"/>
                  <a:pt x="118645" y="2404"/>
                </a:cubicBezTo>
                <a:cubicBezTo>
                  <a:pt x="118583" y="2404"/>
                  <a:pt x="118512" y="2369"/>
                  <a:pt x="118433" y="2369"/>
                </a:cubicBezTo>
                <a:cubicBezTo>
                  <a:pt x="118425" y="2361"/>
                  <a:pt x="118415" y="2357"/>
                  <a:pt x="118406" y="2357"/>
                </a:cubicBezTo>
                <a:cubicBezTo>
                  <a:pt x="118379" y="2357"/>
                  <a:pt x="118348" y="2380"/>
                  <a:pt x="118322" y="2380"/>
                </a:cubicBezTo>
                <a:cubicBezTo>
                  <a:pt x="118312" y="2380"/>
                  <a:pt x="118303" y="2377"/>
                  <a:pt x="118294" y="2369"/>
                </a:cubicBezTo>
                <a:cubicBezTo>
                  <a:pt x="118284" y="2359"/>
                  <a:pt x="118276" y="2355"/>
                  <a:pt x="118269" y="2355"/>
                </a:cubicBezTo>
                <a:cubicBezTo>
                  <a:pt x="118252" y="2355"/>
                  <a:pt x="118236" y="2373"/>
                  <a:pt x="118194" y="2373"/>
                </a:cubicBezTo>
                <a:cubicBezTo>
                  <a:pt x="118183" y="2373"/>
                  <a:pt x="118170" y="2372"/>
                  <a:pt x="118155" y="2369"/>
                </a:cubicBezTo>
                <a:cubicBezTo>
                  <a:pt x="118066" y="2339"/>
                  <a:pt x="117977" y="2324"/>
                  <a:pt x="117888" y="2324"/>
                </a:cubicBezTo>
                <a:cubicBezTo>
                  <a:pt x="117798" y="2324"/>
                  <a:pt x="117709" y="2339"/>
                  <a:pt x="117620" y="2369"/>
                </a:cubicBezTo>
                <a:cubicBezTo>
                  <a:pt x="117600" y="2349"/>
                  <a:pt x="117590" y="2339"/>
                  <a:pt x="117575" y="2339"/>
                </a:cubicBezTo>
                <a:cubicBezTo>
                  <a:pt x="117560" y="2339"/>
                  <a:pt x="117541" y="2349"/>
                  <a:pt x="117501" y="2369"/>
                </a:cubicBezTo>
                <a:cubicBezTo>
                  <a:pt x="117434" y="2399"/>
                  <a:pt x="117369" y="2409"/>
                  <a:pt x="117306" y="2409"/>
                </a:cubicBezTo>
                <a:cubicBezTo>
                  <a:pt x="117203" y="2409"/>
                  <a:pt x="117104" y="2381"/>
                  <a:pt x="117005" y="2369"/>
                </a:cubicBezTo>
                <a:cubicBezTo>
                  <a:pt x="116932" y="2295"/>
                  <a:pt x="116858" y="1865"/>
                  <a:pt x="116785" y="1865"/>
                </a:cubicBezTo>
                <a:cubicBezTo>
                  <a:pt x="116779" y="1865"/>
                  <a:pt x="116773" y="1867"/>
                  <a:pt x="116767" y="1873"/>
                </a:cubicBezTo>
                <a:lnTo>
                  <a:pt x="116728" y="1873"/>
                </a:lnTo>
                <a:cubicBezTo>
                  <a:pt x="116698" y="1853"/>
                  <a:pt x="116668" y="1843"/>
                  <a:pt x="116641" y="1843"/>
                </a:cubicBezTo>
                <a:cubicBezTo>
                  <a:pt x="116613" y="1843"/>
                  <a:pt x="116589" y="1853"/>
                  <a:pt x="116569" y="1873"/>
                </a:cubicBezTo>
                <a:cubicBezTo>
                  <a:pt x="116549" y="1886"/>
                  <a:pt x="116531" y="1891"/>
                  <a:pt x="116515" y="1891"/>
                </a:cubicBezTo>
                <a:cubicBezTo>
                  <a:pt x="116481" y="1891"/>
                  <a:pt x="116450" y="1873"/>
                  <a:pt x="116410" y="1873"/>
                </a:cubicBezTo>
                <a:cubicBezTo>
                  <a:pt x="116397" y="1853"/>
                  <a:pt x="116384" y="1847"/>
                  <a:pt x="116369" y="1847"/>
                </a:cubicBezTo>
                <a:cubicBezTo>
                  <a:pt x="116340" y="1847"/>
                  <a:pt x="116304" y="1873"/>
                  <a:pt x="116252" y="1873"/>
                </a:cubicBezTo>
                <a:cubicBezTo>
                  <a:pt x="116252" y="1869"/>
                  <a:pt x="116251" y="1867"/>
                  <a:pt x="116249" y="1867"/>
                </a:cubicBezTo>
                <a:cubicBezTo>
                  <a:pt x="116245" y="1867"/>
                  <a:pt x="116238" y="1879"/>
                  <a:pt x="116234" y="1879"/>
                </a:cubicBezTo>
                <a:cubicBezTo>
                  <a:pt x="116233" y="1879"/>
                  <a:pt x="116232" y="1877"/>
                  <a:pt x="116232" y="1873"/>
                </a:cubicBezTo>
                <a:cubicBezTo>
                  <a:pt x="116199" y="1853"/>
                  <a:pt x="116161" y="1847"/>
                  <a:pt x="116122" y="1847"/>
                </a:cubicBezTo>
                <a:cubicBezTo>
                  <a:pt x="116073" y="1847"/>
                  <a:pt x="116021" y="1857"/>
                  <a:pt x="115970" y="1864"/>
                </a:cubicBezTo>
                <a:lnTo>
                  <a:pt x="115970" y="1864"/>
                </a:lnTo>
                <a:cubicBezTo>
                  <a:pt x="115933" y="1850"/>
                  <a:pt x="115897" y="1837"/>
                  <a:pt x="115861" y="1837"/>
                </a:cubicBezTo>
                <a:cubicBezTo>
                  <a:pt x="115831" y="1837"/>
                  <a:pt x="115803" y="1846"/>
                  <a:pt x="115776" y="1873"/>
                </a:cubicBezTo>
                <a:cubicBezTo>
                  <a:pt x="115698" y="1951"/>
                  <a:pt x="115583" y="2370"/>
                  <a:pt x="115485" y="2370"/>
                </a:cubicBezTo>
                <a:cubicBezTo>
                  <a:pt x="115483" y="2370"/>
                  <a:pt x="115480" y="2369"/>
                  <a:pt x="115478" y="2369"/>
                </a:cubicBezTo>
                <a:cubicBezTo>
                  <a:pt x="115379" y="2349"/>
                  <a:pt x="115240" y="2151"/>
                  <a:pt x="115121" y="2111"/>
                </a:cubicBezTo>
                <a:cubicBezTo>
                  <a:pt x="115101" y="2071"/>
                  <a:pt x="115088" y="2058"/>
                  <a:pt x="115073" y="2058"/>
                </a:cubicBezTo>
                <a:cubicBezTo>
                  <a:pt x="115044" y="2058"/>
                  <a:pt x="115009" y="2111"/>
                  <a:pt x="114903" y="2111"/>
                </a:cubicBezTo>
                <a:cubicBezTo>
                  <a:pt x="114896" y="2111"/>
                  <a:pt x="114889" y="2111"/>
                  <a:pt x="114884" y="2111"/>
                </a:cubicBezTo>
                <a:lnTo>
                  <a:pt x="114884" y="2111"/>
                </a:lnTo>
                <a:cubicBezTo>
                  <a:pt x="114883" y="2111"/>
                  <a:pt x="114883" y="2111"/>
                  <a:pt x="114883" y="2111"/>
                </a:cubicBezTo>
                <a:cubicBezTo>
                  <a:pt x="114863" y="2124"/>
                  <a:pt x="114850" y="2129"/>
                  <a:pt x="114841" y="2129"/>
                </a:cubicBezTo>
                <a:cubicBezTo>
                  <a:pt x="114821" y="2129"/>
                  <a:pt x="114817" y="2111"/>
                  <a:pt x="114804" y="2111"/>
                </a:cubicBezTo>
                <a:cubicBezTo>
                  <a:pt x="114792" y="2108"/>
                  <a:pt x="114780" y="2107"/>
                  <a:pt x="114768" y="2107"/>
                </a:cubicBezTo>
                <a:cubicBezTo>
                  <a:pt x="114721" y="2107"/>
                  <a:pt x="114675" y="2125"/>
                  <a:pt x="114628" y="2125"/>
                </a:cubicBezTo>
                <a:cubicBezTo>
                  <a:pt x="114607" y="2125"/>
                  <a:pt x="114587" y="2121"/>
                  <a:pt x="114566" y="2111"/>
                </a:cubicBezTo>
                <a:cubicBezTo>
                  <a:pt x="114526" y="2101"/>
                  <a:pt x="114487" y="2096"/>
                  <a:pt x="114449" y="2096"/>
                </a:cubicBezTo>
                <a:cubicBezTo>
                  <a:pt x="114412" y="2096"/>
                  <a:pt x="114377" y="2101"/>
                  <a:pt x="114348" y="2111"/>
                </a:cubicBezTo>
                <a:cubicBezTo>
                  <a:pt x="114348" y="2075"/>
                  <a:pt x="114337" y="2062"/>
                  <a:pt x="114320" y="2062"/>
                </a:cubicBezTo>
                <a:cubicBezTo>
                  <a:pt x="114292" y="2062"/>
                  <a:pt x="114247" y="2099"/>
                  <a:pt x="114209" y="2111"/>
                </a:cubicBezTo>
                <a:lnTo>
                  <a:pt x="114169" y="2111"/>
                </a:lnTo>
                <a:cubicBezTo>
                  <a:pt x="114154" y="2111"/>
                  <a:pt x="114136" y="2140"/>
                  <a:pt x="114119" y="2179"/>
                </a:cubicBezTo>
                <a:lnTo>
                  <a:pt x="114119" y="2179"/>
                </a:lnTo>
                <a:cubicBezTo>
                  <a:pt x="114128" y="2173"/>
                  <a:pt x="114139" y="2168"/>
                  <a:pt x="114149" y="2161"/>
                </a:cubicBezTo>
                <a:lnTo>
                  <a:pt x="114149" y="2161"/>
                </a:lnTo>
                <a:cubicBezTo>
                  <a:pt x="114137" y="2173"/>
                  <a:pt x="114124" y="2185"/>
                  <a:pt x="114110" y="2198"/>
                </a:cubicBezTo>
                <a:lnTo>
                  <a:pt x="114110" y="2198"/>
                </a:lnTo>
                <a:cubicBezTo>
                  <a:pt x="114113" y="2191"/>
                  <a:pt x="114116" y="2185"/>
                  <a:pt x="114119" y="2179"/>
                </a:cubicBezTo>
                <a:lnTo>
                  <a:pt x="114119" y="2179"/>
                </a:lnTo>
                <a:cubicBezTo>
                  <a:pt x="114055" y="2215"/>
                  <a:pt x="114008" y="2243"/>
                  <a:pt x="113984" y="2310"/>
                </a:cubicBezTo>
                <a:lnTo>
                  <a:pt x="113984" y="2310"/>
                </a:lnTo>
                <a:cubicBezTo>
                  <a:pt x="114027" y="2276"/>
                  <a:pt x="114071" y="2235"/>
                  <a:pt x="114110" y="2198"/>
                </a:cubicBezTo>
                <a:lnTo>
                  <a:pt x="114110" y="2198"/>
                </a:lnTo>
                <a:cubicBezTo>
                  <a:pt x="114085" y="2259"/>
                  <a:pt x="114061" y="2336"/>
                  <a:pt x="114050" y="2369"/>
                </a:cubicBezTo>
                <a:cubicBezTo>
                  <a:pt x="114035" y="2404"/>
                  <a:pt x="114016" y="2416"/>
                  <a:pt x="113994" y="2416"/>
                </a:cubicBezTo>
                <a:cubicBezTo>
                  <a:pt x="113962" y="2416"/>
                  <a:pt x="113923" y="2390"/>
                  <a:pt x="113879" y="2371"/>
                </a:cubicBezTo>
                <a:lnTo>
                  <a:pt x="113879" y="2371"/>
                </a:lnTo>
                <a:cubicBezTo>
                  <a:pt x="113873" y="2372"/>
                  <a:pt x="113867" y="2372"/>
                  <a:pt x="113862" y="2372"/>
                </a:cubicBezTo>
                <a:cubicBezTo>
                  <a:pt x="113857" y="2372"/>
                  <a:pt x="113852" y="2372"/>
                  <a:pt x="113848" y="2371"/>
                </a:cubicBezTo>
                <a:lnTo>
                  <a:pt x="113848" y="2371"/>
                </a:lnTo>
                <a:cubicBezTo>
                  <a:pt x="113849" y="2371"/>
                  <a:pt x="113851" y="2370"/>
                  <a:pt x="113852" y="2369"/>
                </a:cubicBezTo>
                <a:cubicBezTo>
                  <a:pt x="113855" y="2367"/>
                  <a:pt x="113858" y="2365"/>
                  <a:pt x="113861" y="2364"/>
                </a:cubicBezTo>
                <a:lnTo>
                  <a:pt x="113861" y="2364"/>
                </a:lnTo>
                <a:cubicBezTo>
                  <a:pt x="113867" y="2366"/>
                  <a:pt x="113873" y="2368"/>
                  <a:pt x="113879" y="2371"/>
                </a:cubicBezTo>
                <a:lnTo>
                  <a:pt x="113879" y="2371"/>
                </a:lnTo>
                <a:cubicBezTo>
                  <a:pt x="113883" y="2370"/>
                  <a:pt x="113887" y="2370"/>
                  <a:pt x="113892" y="2369"/>
                </a:cubicBezTo>
                <a:cubicBezTo>
                  <a:pt x="113898" y="2367"/>
                  <a:pt x="113904" y="2364"/>
                  <a:pt x="113910" y="2360"/>
                </a:cubicBezTo>
                <a:lnTo>
                  <a:pt x="113910" y="2360"/>
                </a:lnTo>
                <a:cubicBezTo>
                  <a:pt x="113903" y="2359"/>
                  <a:pt x="113896" y="2357"/>
                  <a:pt x="113889" y="2357"/>
                </a:cubicBezTo>
                <a:cubicBezTo>
                  <a:pt x="113880" y="2357"/>
                  <a:pt x="113871" y="2359"/>
                  <a:pt x="113861" y="2364"/>
                </a:cubicBezTo>
                <a:lnTo>
                  <a:pt x="113861" y="2364"/>
                </a:lnTo>
                <a:cubicBezTo>
                  <a:pt x="113846" y="2358"/>
                  <a:pt x="113830" y="2353"/>
                  <a:pt x="113813" y="2352"/>
                </a:cubicBezTo>
                <a:lnTo>
                  <a:pt x="113813" y="2352"/>
                </a:lnTo>
                <a:cubicBezTo>
                  <a:pt x="113812" y="2349"/>
                  <a:pt x="113811" y="2347"/>
                  <a:pt x="113811" y="2347"/>
                </a:cubicBezTo>
                <a:lnTo>
                  <a:pt x="113811" y="2347"/>
                </a:lnTo>
                <a:cubicBezTo>
                  <a:pt x="113811" y="2347"/>
                  <a:pt x="113811" y="2349"/>
                  <a:pt x="113812" y="2352"/>
                </a:cubicBezTo>
                <a:lnTo>
                  <a:pt x="113812" y="2352"/>
                </a:lnTo>
                <a:cubicBezTo>
                  <a:pt x="113807" y="2351"/>
                  <a:pt x="113803" y="2351"/>
                  <a:pt x="113799" y="2351"/>
                </a:cubicBezTo>
                <a:cubicBezTo>
                  <a:pt x="113778" y="2351"/>
                  <a:pt x="113756" y="2356"/>
                  <a:pt x="113733" y="2369"/>
                </a:cubicBezTo>
                <a:cubicBezTo>
                  <a:pt x="113725" y="2374"/>
                  <a:pt x="113716" y="2378"/>
                  <a:pt x="113707" y="2381"/>
                </a:cubicBezTo>
                <a:lnTo>
                  <a:pt x="113707" y="2381"/>
                </a:lnTo>
                <a:cubicBezTo>
                  <a:pt x="113674" y="2374"/>
                  <a:pt x="113633" y="2366"/>
                  <a:pt x="113578" y="2366"/>
                </a:cubicBezTo>
                <a:cubicBezTo>
                  <a:pt x="113577" y="2366"/>
                  <a:pt x="113577" y="2366"/>
                  <a:pt x="113576" y="2366"/>
                </a:cubicBezTo>
                <a:lnTo>
                  <a:pt x="113576" y="2366"/>
                </a:lnTo>
                <a:cubicBezTo>
                  <a:pt x="113606" y="2380"/>
                  <a:pt x="113636" y="2388"/>
                  <a:pt x="113664" y="2388"/>
                </a:cubicBezTo>
                <a:cubicBezTo>
                  <a:pt x="113679" y="2388"/>
                  <a:pt x="113693" y="2386"/>
                  <a:pt x="113707" y="2381"/>
                </a:cubicBezTo>
                <a:lnTo>
                  <a:pt x="113707" y="2381"/>
                </a:lnTo>
                <a:cubicBezTo>
                  <a:pt x="113733" y="2387"/>
                  <a:pt x="113755" y="2391"/>
                  <a:pt x="113777" y="2391"/>
                </a:cubicBezTo>
                <a:cubicBezTo>
                  <a:pt x="113783" y="2391"/>
                  <a:pt x="113788" y="2391"/>
                  <a:pt x="113794" y="2390"/>
                </a:cubicBezTo>
                <a:lnTo>
                  <a:pt x="113794" y="2390"/>
                </a:lnTo>
                <a:cubicBezTo>
                  <a:pt x="113759" y="2427"/>
                  <a:pt x="113722" y="2439"/>
                  <a:pt x="113682" y="2439"/>
                </a:cubicBezTo>
                <a:cubicBezTo>
                  <a:pt x="113630" y="2439"/>
                  <a:pt x="113576" y="2418"/>
                  <a:pt x="113519" y="2399"/>
                </a:cubicBezTo>
                <a:lnTo>
                  <a:pt x="113519" y="2399"/>
                </a:lnTo>
                <a:cubicBezTo>
                  <a:pt x="113519" y="2392"/>
                  <a:pt x="113517" y="2382"/>
                  <a:pt x="113515" y="2369"/>
                </a:cubicBezTo>
                <a:cubicBezTo>
                  <a:pt x="113537" y="2367"/>
                  <a:pt x="113558" y="2366"/>
                  <a:pt x="113576" y="2366"/>
                </a:cubicBezTo>
                <a:lnTo>
                  <a:pt x="113576" y="2366"/>
                </a:lnTo>
                <a:cubicBezTo>
                  <a:pt x="113450" y="2306"/>
                  <a:pt x="113311" y="2147"/>
                  <a:pt x="113180" y="2107"/>
                </a:cubicBezTo>
                <a:lnTo>
                  <a:pt x="113180" y="2107"/>
                </a:lnTo>
                <a:cubicBezTo>
                  <a:pt x="113181" y="2117"/>
                  <a:pt x="113175" y="2126"/>
                  <a:pt x="113165" y="2126"/>
                </a:cubicBezTo>
                <a:cubicBezTo>
                  <a:pt x="113158" y="2126"/>
                  <a:pt x="113149" y="2122"/>
                  <a:pt x="113138" y="2111"/>
                </a:cubicBezTo>
                <a:cubicBezTo>
                  <a:pt x="113135" y="2108"/>
                  <a:pt x="113133" y="2107"/>
                  <a:pt x="113130" y="2107"/>
                </a:cubicBezTo>
                <a:cubicBezTo>
                  <a:pt x="113125" y="2107"/>
                  <a:pt x="113119" y="2111"/>
                  <a:pt x="113114" y="2119"/>
                </a:cubicBezTo>
                <a:lnTo>
                  <a:pt x="113114" y="2119"/>
                </a:lnTo>
                <a:cubicBezTo>
                  <a:pt x="113115" y="2116"/>
                  <a:pt x="113117" y="2114"/>
                  <a:pt x="113118" y="2111"/>
                </a:cubicBezTo>
                <a:cubicBezTo>
                  <a:pt x="113124" y="2106"/>
                  <a:pt x="113129" y="2101"/>
                  <a:pt x="113133" y="2098"/>
                </a:cubicBezTo>
                <a:lnTo>
                  <a:pt x="113133" y="2098"/>
                </a:lnTo>
                <a:cubicBezTo>
                  <a:pt x="113130" y="2098"/>
                  <a:pt x="113126" y="2097"/>
                  <a:pt x="113122" y="2097"/>
                </a:cubicBezTo>
                <a:cubicBezTo>
                  <a:pt x="113101" y="2097"/>
                  <a:pt x="113080" y="2102"/>
                  <a:pt x="113059" y="2111"/>
                </a:cubicBezTo>
                <a:cubicBezTo>
                  <a:pt x="113003" y="2111"/>
                  <a:pt x="112965" y="2334"/>
                  <a:pt x="112928" y="2365"/>
                </a:cubicBezTo>
                <a:lnTo>
                  <a:pt x="112928" y="2365"/>
                </a:lnTo>
                <a:cubicBezTo>
                  <a:pt x="113008" y="2329"/>
                  <a:pt x="113048" y="2238"/>
                  <a:pt x="113095" y="2153"/>
                </a:cubicBezTo>
                <a:lnTo>
                  <a:pt x="113095" y="2153"/>
                </a:lnTo>
                <a:cubicBezTo>
                  <a:pt x="113062" y="2224"/>
                  <a:pt x="113026" y="2355"/>
                  <a:pt x="112999" y="2369"/>
                </a:cubicBezTo>
                <a:cubicBezTo>
                  <a:pt x="112977" y="2380"/>
                  <a:pt x="112956" y="2384"/>
                  <a:pt x="112934" y="2384"/>
                </a:cubicBezTo>
                <a:cubicBezTo>
                  <a:pt x="112918" y="2384"/>
                  <a:pt x="112901" y="2382"/>
                  <a:pt x="112885" y="2378"/>
                </a:cubicBezTo>
                <a:lnTo>
                  <a:pt x="112885" y="2378"/>
                </a:lnTo>
                <a:cubicBezTo>
                  <a:pt x="112862" y="2388"/>
                  <a:pt x="112846" y="2404"/>
                  <a:pt x="112839" y="2404"/>
                </a:cubicBezTo>
                <a:cubicBezTo>
                  <a:pt x="112834" y="2404"/>
                  <a:pt x="112834" y="2395"/>
                  <a:pt x="112841" y="2369"/>
                </a:cubicBezTo>
                <a:cubicBezTo>
                  <a:pt x="112841" y="2368"/>
                  <a:pt x="112842" y="2366"/>
                  <a:pt x="112842" y="2365"/>
                </a:cubicBezTo>
                <a:lnTo>
                  <a:pt x="112842" y="2365"/>
                </a:lnTo>
                <a:cubicBezTo>
                  <a:pt x="112856" y="2370"/>
                  <a:pt x="112871" y="2374"/>
                  <a:pt x="112885" y="2378"/>
                </a:cubicBezTo>
                <a:lnTo>
                  <a:pt x="112885" y="2378"/>
                </a:lnTo>
                <a:cubicBezTo>
                  <a:pt x="112890" y="2375"/>
                  <a:pt x="112896" y="2373"/>
                  <a:pt x="112901" y="2371"/>
                </a:cubicBezTo>
                <a:lnTo>
                  <a:pt x="112901" y="2371"/>
                </a:lnTo>
                <a:cubicBezTo>
                  <a:pt x="112892" y="2361"/>
                  <a:pt x="112881" y="2341"/>
                  <a:pt x="112868" y="2341"/>
                </a:cubicBezTo>
                <a:cubicBezTo>
                  <a:pt x="112860" y="2341"/>
                  <a:pt x="112852" y="2347"/>
                  <a:pt x="112842" y="2365"/>
                </a:cubicBezTo>
                <a:lnTo>
                  <a:pt x="112842" y="2365"/>
                </a:lnTo>
                <a:cubicBezTo>
                  <a:pt x="112810" y="2355"/>
                  <a:pt x="112777" y="2344"/>
                  <a:pt x="112743" y="2344"/>
                </a:cubicBezTo>
                <a:cubicBezTo>
                  <a:pt x="112717" y="2344"/>
                  <a:pt x="112690" y="2350"/>
                  <a:pt x="112662" y="2369"/>
                </a:cubicBezTo>
                <a:cubicBezTo>
                  <a:pt x="112534" y="2369"/>
                  <a:pt x="112389" y="1862"/>
                  <a:pt x="112258" y="1862"/>
                </a:cubicBezTo>
                <a:cubicBezTo>
                  <a:pt x="112247" y="1862"/>
                  <a:pt x="112236" y="1866"/>
                  <a:pt x="112226" y="1873"/>
                </a:cubicBezTo>
                <a:cubicBezTo>
                  <a:pt x="112222" y="1869"/>
                  <a:pt x="112217" y="1867"/>
                  <a:pt x="112211" y="1867"/>
                </a:cubicBezTo>
                <a:cubicBezTo>
                  <a:pt x="112196" y="1867"/>
                  <a:pt x="112177" y="1879"/>
                  <a:pt x="112161" y="1879"/>
                </a:cubicBezTo>
                <a:cubicBezTo>
                  <a:pt x="112156" y="1879"/>
                  <a:pt x="112151" y="1877"/>
                  <a:pt x="112146" y="1873"/>
                </a:cubicBezTo>
                <a:cubicBezTo>
                  <a:pt x="112130" y="1869"/>
                  <a:pt x="112112" y="1867"/>
                  <a:pt x="112094" y="1867"/>
                </a:cubicBezTo>
                <a:cubicBezTo>
                  <a:pt x="112044" y="1867"/>
                  <a:pt x="111991" y="1879"/>
                  <a:pt x="111941" y="1879"/>
                </a:cubicBezTo>
                <a:cubicBezTo>
                  <a:pt x="111923" y="1879"/>
                  <a:pt x="111905" y="1877"/>
                  <a:pt x="111889" y="1873"/>
                </a:cubicBezTo>
                <a:cubicBezTo>
                  <a:pt x="111869" y="1886"/>
                  <a:pt x="111851" y="1891"/>
                  <a:pt x="111834" y="1891"/>
                </a:cubicBezTo>
                <a:cubicBezTo>
                  <a:pt x="111807" y="1891"/>
                  <a:pt x="111780" y="1881"/>
                  <a:pt x="111746" y="1876"/>
                </a:cubicBezTo>
                <a:lnTo>
                  <a:pt x="111746" y="1876"/>
                </a:lnTo>
                <a:cubicBezTo>
                  <a:pt x="111738" y="1882"/>
                  <a:pt x="111727" y="1887"/>
                  <a:pt x="111713" y="1887"/>
                </a:cubicBezTo>
                <a:cubicBezTo>
                  <a:pt x="111701" y="1887"/>
                  <a:pt x="111687" y="1883"/>
                  <a:pt x="111671" y="1873"/>
                </a:cubicBezTo>
                <a:cubicBezTo>
                  <a:pt x="111631" y="1754"/>
                  <a:pt x="111532" y="1714"/>
                  <a:pt x="111452" y="1615"/>
                </a:cubicBezTo>
                <a:cubicBezTo>
                  <a:pt x="111426" y="1602"/>
                  <a:pt x="111408" y="1598"/>
                  <a:pt x="111394" y="1598"/>
                </a:cubicBezTo>
                <a:cubicBezTo>
                  <a:pt x="111366" y="1598"/>
                  <a:pt x="111353" y="1615"/>
                  <a:pt x="111314" y="1615"/>
                </a:cubicBezTo>
                <a:cubicBezTo>
                  <a:pt x="111307" y="1602"/>
                  <a:pt x="111298" y="1598"/>
                  <a:pt x="111288" y="1598"/>
                </a:cubicBezTo>
                <a:cubicBezTo>
                  <a:pt x="111267" y="1598"/>
                  <a:pt x="111241" y="1615"/>
                  <a:pt x="111214" y="1615"/>
                </a:cubicBezTo>
                <a:cubicBezTo>
                  <a:pt x="111207" y="1618"/>
                  <a:pt x="111201" y="1619"/>
                  <a:pt x="111194" y="1619"/>
                </a:cubicBezTo>
                <a:cubicBezTo>
                  <a:pt x="111158" y="1619"/>
                  <a:pt x="111125" y="1593"/>
                  <a:pt x="111101" y="1593"/>
                </a:cubicBezTo>
                <a:cubicBezTo>
                  <a:pt x="111090" y="1593"/>
                  <a:pt x="111081" y="1599"/>
                  <a:pt x="111076" y="1615"/>
                </a:cubicBezTo>
                <a:cubicBezTo>
                  <a:pt x="111026" y="1645"/>
                  <a:pt x="110971" y="1660"/>
                  <a:pt x="110919" y="1660"/>
                </a:cubicBezTo>
                <a:cubicBezTo>
                  <a:pt x="110867" y="1660"/>
                  <a:pt x="110818" y="1645"/>
                  <a:pt x="110778" y="1615"/>
                </a:cubicBezTo>
                <a:cubicBezTo>
                  <a:pt x="110778" y="1595"/>
                  <a:pt x="110778" y="1587"/>
                  <a:pt x="110776" y="1587"/>
                </a:cubicBezTo>
                <a:cubicBezTo>
                  <a:pt x="110772" y="1587"/>
                  <a:pt x="110759" y="1624"/>
                  <a:pt x="110717" y="1624"/>
                </a:cubicBezTo>
                <a:cubicBezTo>
                  <a:pt x="110707" y="1624"/>
                  <a:pt x="110694" y="1621"/>
                  <a:pt x="110679" y="1615"/>
                </a:cubicBezTo>
                <a:lnTo>
                  <a:pt x="110619" y="1615"/>
                </a:lnTo>
                <a:cubicBezTo>
                  <a:pt x="110606" y="1602"/>
                  <a:pt x="110593" y="1598"/>
                  <a:pt x="110580" y="1598"/>
                </a:cubicBezTo>
                <a:cubicBezTo>
                  <a:pt x="110553" y="1598"/>
                  <a:pt x="110527" y="1615"/>
                  <a:pt x="110500" y="1615"/>
                </a:cubicBezTo>
                <a:cubicBezTo>
                  <a:pt x="110381" y="1655"/>
                  <a:pt x="110282" y="1992"/>
                  <a:pt x="110243" y="2111"/>
                </a:cubicBezTo>
                <a:cubicBezTo>
                  <a:pt x="110232" y="2122"/>
                  <a:pt x="110221" y="2126"/>
                  <a:pt x="110212" y="2126"/>
                </a:cubicBezTo>
                <a:cubicBezTo>
                  <a:pt x="110182" y="2126"/>
                  <a:pt x="110162" y="2086"/>
                  <a:pt x="110159" y="2086"/>
                </a:cubicBezTo>
                <a:lnTo>
                  <a:pt x="110159" y="2086"/>
                </a:lnTo>
                <a:cubicBezTo>
                  <a:pt x="110157" y="2086"/>
                  <a:pt x="110159" y="2093"/>
                  <a:pt x="110163" y="2111"/>
                </a:cubicBezTo>
                <a:cubicBezTo>
                  <a:pt x="110126" y="2111"/>
                  <a:pt x="110107" y="1869"/>
                  <a:pt x="110104" y="1869"/>
                </a:cubicBezTo>
                <a:cubicBezTo>
                  <a:pt x="110104" y="1869"/>
                  <a:pt x="110104" y="1870"/>
                  <a:pt x="110104" y="1873"/>
                </a:cubicBezTo>
                <a:cubicBezTo>
                  <a:pt x="110077" y="1893"/>
                  <a:pt x="110051" y="1900"/>
                  <a:pt x="110025" y="1900"/>
                </a:cubicBezTo>
                <a:cubicBezTo>
                  <a:pt x="109972" y="1900"/>
                  <a:pt x="109919" y="1873"/>
                  <a:pt x="109866" y="1873"/>
                </a:cubicBezTo>
                <a:cubicBezTo>
                  <a:pt x="109788" y="1873"/>
                  <a:pt x="109767" y="2409"/>
                  <a:pt x="109710" y="2409"/>
                </a:cubicBezTo>
                <a:cubicBezTo>
                  <a:pt x="109709" y="2409"/>
                  <a:pt x="109708" y="2409"/>
                  <a:pt x="109707" y="2409"/>
                </a:cubicBezTo>
                <a:lnTo>
                  <a:pt x="109668" y="2409"/>
                </a:lnTo>
                <a:cubicBezTo>
                  <a:pt x="109529" y="2409"/>
                  <a:pt x="109529" y="2409"/>
                  <a:pt x="109529" y="2290"/>
                </a:cubicBezTo>
                <a:cubicBezTo>
                  <a:pt x="109529" y="2250"/>
                  <a:pt x="109529" y="2210"/>
                  <a:pt x="109489" y="2190"/>
                </a:cubicBezTo>
                <a:cubicBezTo>
                  <a:pt x="109469" y="2190"/>
                  <a:pt x="109430" y="2190"/>
                  <a:pt x="109430" y="2210"/>
                </a:cubicBezTo>
                <a:cubicBezTo>
                  <a:pt x="109390" y="2250"/>
                  <a:pt x="109350" y="2270"/>
                  <a:pt x="109311" y="2309"/>
                </a:cubicBezTo>
                <a:cubicBezTo>
                  <a:pt x="109291" y="2339"/>
                  <a:pt x="109266" y="2359"/>
                  <a:pt x="109244" y="2359"/>
                </a:cubicBezTo>
                <a:cubicBezTo>
                  <a:pt x="109221" y="2359"/>
                  <a:pt x="109202" y="2339"/>
                  <a:pt x="109192" y="2290"/>
                </a:cubicBezTo>
                <a:cubicBezTo>
                  <a:pt x="109179" y="2228"/>
                  <a:pt x="109151" y="2197"/>
                  <a:pt x="109113" y="2197"/>
                </a:cubicBezTo>
                <a:cubicBezTo>
                  <a:pt x="109090" y="2197"/>
                  <a:pt x="109063" y="2208"/>
                  <a:pt x="109033" y="2230"/>
                </a:cubicBezTo>
                <a:cubicBezTo>
                  <a:pt x="108995" y="2230"/>
                  <a:pt x="108975" y="2050"/>
                  <a:pt x="108939" y="2050"/>
                </a:cubicBezTo>
                <a:cubicBezTo>
                  <a:pt x="108938" y="2050"/>
                  <a:pt x="108936" y="2051"/>
                  <a:pt x="108934" y="2052"/>
                </a:cubicBezTo>
                <a:cubicBezTo>
                  <a:pt x="108810" y="2148"/>
                  <a:pt x="108753" y="2292"/>
                  <a:pt x="108710" y="2292"/>
                </a:cubicBezTo>
                <a:cubicBezTo>
                  <a:pt x="108691" y="2292"/>
                  <a:pt x="108674" y="2263"/>
                  <a:pt x="108656" y="2190"/>
                </a:cubicBezTo>
                <a:cubicBezTo>
                  <a:pt x="108634" y="2135"/>
                  <a:pt x="108605" y="2110"/>
                  <a:pt x="108570" y="2110"/>
                </a:cubicBezTo>
                <a:cubicBezTo>
                  <a:pt x="108543" y="2110"/>
                  <a:pt x="108512" y="2125"/>
                  <a:pt x="108478" y="2151"/>
                </a:cubicBezTo>
                <a:cubicBezTo>
                  <a:pt x="108398" y="2151"/>
                  <a:pt x="108339" y="2131"/>
                  <a:pt x="108260" y="2091"/>
                </a:cubicBezTo>
                <a:cubicBezTo>
                  <a:pt x="108220" y="2071"/>
                  <a:pt x="108041" y="2012"/>
                  <a:pt x="108200" y="1992"/>
                </a:cubicBezTo>
                <a:cubicBezTo>
                  <a:pt x="108240" y="1992"/>
                  <a:pt x="108379" y="1992"/>
                  <a:pt x="108398" y="1952"/>
                </a:cubicBezTo>
                <a:cubicBezTo>
                  <a:pt x="108424" y="1927"/>
                  <a:pt x="108455" y="1920"/>
                  <a:pt x="108487" y="1920"/>
                </a:cubicBezTo>
                <a:cubicBezTo>
                  <a:pt x="108530" y="1920"/>
                  <a:pt x="108574" y="1933"/>
                  <a:pt x="108608" y="1933"/>
                </a:cubicBezTo>
                <a:cubicBezTo>
                  <a:pt x="108629" y="1933"/>
                  <a:pt x="108646" y="1928"/>
                  <a:pt x="108656" y="1913"/>
                </a:cubicBezTo>
                <a:cubicBezTo>
                  <a:pt x="108696" y="1873"/>
                  <a:pt x="108577" y="1873"/>
                  <a:pt x="108497" y="1873"/>
                </a:cubicBezTo>
                <a:cubicBezTo>
                  <a:pt x="108418" y="1873"/>
                  <a:pt x="108359" y="1853"/>
                  <a:pt x="108279" y="1853"/>
                </a:cubicBezTo>
                <a:cubicBezTo>
                  <a:pt x="108260" y="1843"/>
                  <a:pt x="108235" y="1838"/>
                  <a:pt x="108210" y="1838"/>
                </a:cubicBezTo>
                <a:cubicBezTo>
                  <a:pt x="108185" y="1838"/>
                  <a:pt x="108160" y="1843"/>
                  <a:pt x="108141" y="1853"/>
                </a:cubicBezTo>
                <a:cubicBezTo>
                  <a:pt x="108081" y="1853"/>
                  <a:pt x="108022" y="1377"/>
                  <a:pt x="107982" y="1358"/>
                </a:cubicBezTo>
                <a:cubicBezTo>
                  <a:pt x="107936" y="1338"/>
                  <a:pt x="107896" y="1331"/>
                  <a:pt x="107859" y="1331"/>
                </a:cubicBezTo>
                <a:cubicBezTo>
                  <a:pt x="107786" y="1331"/>
                  <a:pt x="107724" y="1358"/>
                  <a:pt x="107645" y="1358"/>
                </a:cubicBezTo>
                <a:lnTo>
                  <a:pt x="107526" y="1358"/>
                </a:lnTo>
                <a:cubicBezTo>
                  <a:pt x="107446" y="1298"/>
                  <a:pt x="107367" y="1278"/>
                  <a:pt x="107288" y="1278"/>
                </a:cubicBezTo>
                <a:lnTo>
                  <a:pt x="106733" y="1278"/>
                </a:lnTo>
                <a:cubicBezTo>
                  <a:pt x="106673" y="1278"/>
                  <a:pt x="106574" y="1298"/>
                  <a:pt x="106574" y="1358"/>
                </a:cubicBezTo>
                <a:cubicBezTo>
                  <a:pt x="106574" y="1406"/>
                  <a:pt x="106641" y="1442"/>
                  <a:pt x="106698" y="1442"/>
                </a:cubicBezTo>
                <a:cubicBezTo>
                  <a:pt x="106710" y="1442"/>
                  <a:pt x="106722" y="1440"/>
                  <a:pt x="106733" y="1437"/>
                </a:cubicBezTo>
                <a:lnTo>
                  <a:pt x="106792" y="1437"/>
                </a:lnTo>
                <a:lnTo>
                  <a:pt x="106792" y="1576"/>
                </a:lnTo>
                <a:cubicBezTo>
                  <a:pt x="106733" y="1576"/>
                  <a:pt x="106673" y="1576"/>
                  <a:pt x="106633" y="1655"/>
                </a:cubicBezTo>
                <a:lnTo>
                  <a:pt x="106594" y="1655"/>
                </a:lnTo>
                <a:cubicBezTo>
                  <a:pt x="106564" y="1610"/>
                  <a:pt x="106512" y="1588"/>
                  <a:pt x="106463" y="1588"/>
                </a:cubicBezTo>
                <a:cubicBezTo>
                  <a:pt x="106446" y="1588"/>
                  <a:pt x="106430" y="1591"/>
                  <a:pt x="106415" y="1596"/>
                </a:cubicBezTo>
                <a:lnTo>
                  <a:pt x="106415" y="1576"/>
                </a:lnTo>
                <a:cubicBezTo>
                  <a:pt x="106415" y="1496"/>
                  <a:pt x="106455" y="1397"/>
                  <a:pt x="106336" y="1358"/>
                </a:cubicBezTo>
                <a:lnTo>
                  <a:pt x="106276" y="1358"/>
                </a:lnTo>
                <a:cubicBezTo>
                  <a:pt x="106217" y="1348"/>
                  <a:pt x="106162" y="1343"/>
                  <a:pt x="106110" y="1343"/>
                </a:cubicBezTo>
                <a:cubicBezTo>
                  <a:pt x="106058" y="1343"/>
                  <a:pt x="106009" y="1348"/>
                  <a:pt x="105959" y="1358"/>
                </a:cubicBezTo>
                <a:cubicBezTo>
                  <a:pt x="105979" y="1457"/>
                  <a:pt x="106058" y="1457"/>
                  <a:pt x="106138" y="1457"/>
                </a:cubicBezTo>
                <a:cubicBezTo>
                  <a:pt x="106217" y="1457"/>
                  <a:pt x="106237" y="1496"/>
                  <a:pt x="106257" y="1576"/>
                </a:cubicBezTo>
                <a:lnTo>
                  <a:pt x="105820" y="1576"/>
                </a:lnTo>
                <a:lnTo>
                  <a:pt x="105820" y="1496"/>
                </a:lnTo>
                <a:cubicBezTo>
                  <a:pt x="105797" y="1402"/>
                  <a:pt x="105773" y="1356"/>
                  <a:pt x="105728" y="1356"/>
                </a:cubicBezTo>
                <a:cubicBezTo>
                  <a:pt x="105698" y="1356"/>
                  <a:pt x="105658" y="1377"/>
                  <a:pt x="105602" y="1417"/>
                </a:cubicBezTo>
                <a:lnTo>
                  <a:pt x="105582" y="1576"/>
                </a:lnTo>
                <a:lnTo>
                  <a:pt x="105543" y="1576"/>
                </a:lnTo>
                <a:cubicBezTo>
                  <a:pt x="105503" y="1526"/>
                  <a:pt x="105453" y="1501"/>
                  <a:pt x="105406" y="1501"/>
                </a:cubicBezTo>
                <a:cubicBezTo>
                  <a:pt x="105359" y="1501"/>
                  <a:pt x="105315" y="1526"/>
                  <a:pt x="105285" y="1576"/>
                </a:cubicBezTo>
                <a:cubicBezTo>
                  <a:pt x="105216" y="1627"/>
                  <a:pt x="105147" y="1829"/>
                  <a:pt x="105091" y="1829"/>
                </a:cubicBezTo>
                <a:cubicBezTo>
                  <a:pt x="105083" y="1829"/>
                  <a:pt x="105074" y="1824"/>
                  <a:pt x="105067" y="1814"/>
                </a:cubicBezTo>
                <a:cubicBezTo>
                  <a:pt x="105047" y="1794"/>
                  <a:pt x="105067" y="1774"/>
                  <a:pt x="105047" y="1754"/>
                </a:cubicBezTo>
                <a:cubicBezTo>
                  <a:pt x="105027" y="1714"/>
                  <a:pt x="104987" y="1655"/>
                  <a:pt x="104948" y="1655"/>
                </a:cubicBezTo>
                <a:cubicBezTo>
                  <a:pt x="104888" y="1675"/>
                  <a:pt x="104928" y="1714"/>
                  <a:pt x="104908" y="1734"/>
                </a:cubicBezTo>
                <a:cubicBezTo>
                  <a:pt x="104908" y="1774"/>
                  <a:pt x="104849" y="1774"/>
                  <a:pt x="104829" y="1814"/>
                </a:cubicBezTo>
                <a:cubicBezTo>
                  <a:pt x="104809" y="1833"/>
                  <a:pt x="104789" y="1833"/>
                  <a:pt x="104769" y="1833"/>
                </a:cubicBezTo>
                <a:cubicBezTo>
                  <a:pt x="104755" y="1804"/>
                  <a:pt x="104730" y="1786"/>
                  <a:pt x="104702" y="1786"/>
                </a:cubicBezTo>
                <a:cubicBezTo>
                  <a:pt x="104691" y="1786"/>
                  <a:pt x="104681" y="1789"/>
                  <a:pt x="104670" y="1794"/>
                </a:cubicBezTo>
                <a:cubicBezTo>
                  <a:pt x="104611" y="1817"/>
                  <a:pt x="104552" y="1848"/>
                  <a:pt x="104493" y="1848"/>
                </a:cubicBezTo>
                <a:cubicBezTo>
                  <a:pt x="104453" y="1848"/>
                  <a:pt x="104413" y="1834"/>
                  <a:pt x="104373" y="1794"/>
                </a:cubicBezTo>
                <a:cubicBezTo>
                  <a:pt x="104353" y="1794"/>
                  <a:pt x="104293" y="1794"/>
                  <a:pt x="104273" y="1814"/>
                </a:cubicBezTo>
                <a:cubicBezTo>
                  <a:pt x="104234" y="1843"/>
                  <a:pt x="104199" y="1863"/>
                  <a:pt x="104164" y="1863"/>
                </a:cubicBezTo>
                <a:cubicBezTo>
                  <a:pt x="104130" y="1863"/>
                  <a:pt x="104095" y="1843"/>
                  <a:pt x="104055" y="1794"/>
                </a:cubicBezTo>
                <a:cubicBezTo>
                  <a:pt x="104035" y="1754"/>
                  <a:pt x="103976" y="1754"/>
                  <a:pt x="103936" y="1714"/>
                </a:cubicBezTo>
                <a:cubicBezTo>
                  <a:pt x="103897" y="1695"/>
                  <a:pt x="103916" y="1695"/>
                  <a:pt x="103936" y="1675"/>
                </a:cubicBezTo>
                <a:cubicBezTo>
                  <a:pt x="103956" y="1655"/>
                  <a:pt x="103976" y="1655"/>
                  <a:pt x="103996" y="1655"/>
                </a:cubicBezTo>
                <a:lnTo>
                  <a:pt x="104254" y="1655"/>
                </a:lnTo>
                <a:cubicBezTo>
                  <a:pt x="104271" y="1655"/>
                  <a:pt x="104301" y="1663"/>
                  <a:pt x="104326" y="1663"/>
                </a:cubicBezTo>
                <a:cubicBezTo>
                  <a:pt x="104358" y="1663"/>
                  <a:pt x="104384" y="1651"/>
                  <a:pt x="104373" y="1596"/>
                </a:cubicBezTo>
                <a:cubicBezTo>
                  <a:pt x="104373" y="1576"/>
                  <a:pt x="104313" y="1556"/>
                  <a:pt x="104254" y="1556"/>
                </a:cubicBezTo>
                <a:cubicBezTo>
                  <a:pt x="104242" y="1550"/>
                  <a:pt x="104232" y="1548"/>
                  <a:pt x="104223" y="1548"/>
                </a:cubicBezTo>
                <a:cubicBezTo>
                  <a:pt x="104201" y="1548"/>
                  <a:pt x="104182" y="1562"/>
                  <a:pt x="104154" y="1576"/>
                </a:cubicBezTo>
                <a:cubicBezTo>
                  <a:pt x="104110" y="1531"/>
                  <a:pt x="104047" y="1505"/>
                  <a:pt x="103982" y="1505"/>
                </a:cubicBezTo>
                <a:cubicBezTo>
                  <a:pt x="103932" y="1505"/>
                  <a:pt x="103881" y="1521"/>
                  <a:pt x="103837" y="1556"/>
                </a:cubicBezTo>
                <a:cubicBezTo>
                  <a:pt x="103797" y="1576"/>
                  <a:pt x="103738" y="1615"/>
                  <a:pt x="103698" y="1655"/>
                </a:cubicBezTo>
                <a:cubicBezTo>
                  <a:pt x="103659" y="1675"/>
                  <a:pt x="103639" y="1695"/>
                  <a:pt x="103599" y="1714"/>
                </a:cubicBezTo>
                <a:cubicBezTo>
                  <a:pt x="103480" y="1754"/>
                  <a:pt x="103361" y="1814"/>
                  <a:pt x="103242" y="1873"/>
                </a:cubicBezTo>
                <a:cubicBezTo>
                  <a:pt x="103242" y="1833"/>
                  <a:pt x="103203" y="1774"/>
                  <a:pt x="103222" y="1734"/>
                </a:cubicBezTo>
                <a:cubicBezTo>
                  <a:pt x="103262" y="1714"/>
                  <a:pt x="103262" y="1675"/>
                  <a:pt x="103282" y="1635"/>
                </a:cubicBezTo>
                <a:cubicBezTo>
                  <a:pt x="103302" y="1596"/>
                  <a:pt x="103302" y="1556"/>
                  <a:pt x="103262" y="1536"/>
                </a:cubicBezTo>
                <a:cubicBezTo>
                  <a:pt x="103242" y="1526"/>
                  <a:pt x="103222" y="1521"/>
                  <a:pt x="103205" y="1521"/>
                </a:cubicBezTo>
                <a:cubicBezTo>
                  <a:pt x="103188" y="1521"/>
                  <a:pt x="103173" y="1526"/>
                  <a:pt x="103163" y="1536"/>
                </a:cubicBezTo>
                <a:cubicBezTo>
                  <a:pt x="103103" y="1556"/>
                  <a:pt x="103143" y="1596"/>
                  <a:pt x="103143" y="1635"/>
                </a:cubicBezTo>
                <a:cubicBezTo>
                  <a:pt x="103143" y="1675"/>
                  <a:pt x="103163" y="1714"/>
                  <a:pt x="103163" y="1734"/>
                </a:cubicBezTo>
                <a:cubicBezTo>
                  <a:pt x="103143" y="1774"/>
                  <a:pt x="103103" y="1794"/>
                  <a:pt x="103084" y="1814"/>
                </a:cubicBezTo>
                <a:lnTo>
                  <a:pt x="102945" y="1675"/>
                </a:lnTo>
                <a:cubicBezTo>
                  <a:pt x="102945" y="1576"/>
                  <a:pt x="102885" y="1516"/>
                  <a:pt x="102786" y="1516"/>
                </a:cubicBezTo>
                <a:cubicBezTo>
                  <a:pt x="102763" y="1482"/>
                  <a:pt x="102727" y="1460"/>
                  <a:pt x="102692" y="1460"/>
                </a:cubicBezTo>
                <a:cubicBezTo>
                  <a:pt x="102668" y="1460"/>
                  <a:pt x="102644" y="1471"/>
                  <a:pt x="102627" y="1496"/>
                </a:cubicBezTo>
                <a:cubicBezTo>
                  <a:pt x="102568" y="1516"/>
                  <a:pt x="102548" y="1615"/>
                  <a:pt x="102608" y="1655"/>
                </a:cubicBezTo>
                <a:cubicBezTo>
                  <a:pt x="102627" y="1675"/>
                  <a:pt x="102627" y="1695"/>
                  <a:pt x="102627" y="1714"/>
                </a:cubicBezTo>
                <a:cubicBezTo>
                  <a:pt x="102627" y="1714"/>
                  <a:pt x="102592" y="1723"/>
                  <a:pt x="102563" y="1723"/>
                </a:cubicBezTo>
                <a:cubicBezTo>
                  <a:pt x="102548" y="1723"/>
                  <a:pt x="102535" y="1721"/>
                  <a:pt x="102528" y="1714"/>
                </a:cubicBezTo>
                <a:cubicBezTo>
                  <a:pt x="102508" y="1695"/>
                  <a:pt x="102489" y="1675"/>
                  <a:pt x="102469" y="1655"/>
                </a:cubicBezTo>
                <a:cubicBezTo>
                  <a:pt x="102452" y="1621"/>
                  <a:pt x="102420" y="1572"/>
                  <a:pt x="102386" y="1572"/>
                </a:cubicBezTo>
                <a:cubicBezTo>
                  <a:pt x="102380" y="1572"/>
                  <a:pt x="102375" y="1573"/>
                  <a:pt x="102370" y="1576"/>
                </a:cubicBezTo>
                <a:cubicBezTo>
                  <a:pt x="102310" y="1596"/>
                  <a:pt x="102370" y="1695"/>
                  <a:pt x="102310" y="1734"/>
                </a:cubicBezTo>
                <a:cubicBezTo>
                  <a:pt x="102270" y="1794"/>
                  <a:pt x="102151" y="1794"/>
                  <a:pt x="102092" y="1833"/>
                </a:cubicBezTo>
                <a:cubicBezTo>
                  <a:pt x="102052" y="1833"/>
                  <a:pt x="102032" y="1853"/>
                  <a:pt x="102013" y="1893"/>
                </a:cubicBezTo>
                <a:cubicBezTo>
                  <a:pt x="101977" y="1875"/>
                  <a:pt x="101949" y="1865"/>
                  <a:pt x="101924" y="1865"/>
                </a:cubicBezTo>
                <a:cubicBezTo>
                  <a:pt x="101894" y="1865"/>
                  <a:pt x="101867" y="1880"/>
                  <a:pt x="101834" y="1913"/>
                </a:cubicBezTo>
                <a:cubicBezTo>
                  <a:pt x="101817" y="1946"/>
                  <a:pt x="101801" y="1959"/>
                  <a:pt x="101787" y="1959"/>
                </a:cubicBezTo>
                <a:cubicBezTo>
                  <a:pt x="101768" y="1959"/>
                  <a:pt x="101755" y="1936"/>
                  <a:pt x="101755" y="1913"/>
                </a:cubicBezTo>
                <a:cubicBezTo>
                  <a:pt x="101744" y="1838"/>
                  <a:pt x="101710" y="1821"/>
                  <a:pt x="101669" y="1821"/>
                </a:cubicBezTo>
                <a:cubicBezTo>
                  <a:pt x="101634" y="1821"/>
                  <a:pt x="101593" y="1833"/>
                  <a:pt x="101557" y="1833"/>
                </a:cubicBezTo>
                <a:cubicBezTo>
                  <a:pt x="101497" y="1833"/>
                  <a:pt x="101438" y="1774"/>
                  <a:pt x="101418" y="1695"/>
                </a:cubicBezTo>
                <a:cubicBezTo>
                  <a:pt x="101378" y="1576"/>
                  <a:pt x="101299" y="1556"/>
                  <a:pt x="101180" y="1516"/>
                </a:cubicBezTo>
                <a:cubicBezTo>
                  <a:pt x="101152" y="1488"/>
                  <a:pt x="101124" y="1460"/>
                  <a:pt x="101096" y="1460"/>
                </a:cubicBezTo>
                <a:cubicBezTo>
                  <a:pt x="101084" y="1460"/>
                  <a:pt x="101072" y="1465"/>
                  <a:pt x="101061" y="1477"/>
                </a:cubicBezTo>
                <a:cubicBezTo>
                  <a:pt x="101021" y="1516"/>
                  <a:pt x="101061" y="1556"/>
                  <a:pt x="101061" y="1615"/>
                </a:cubicBezTo>
                <a:cubicBezTo>
                  <a:pt x="101061" y="1635"/>
                  <a:pt x="101061" y="1675"/>
                  <a:pt x="101061" y="1714"/>
                </a:cubicBezTo>
                <a:cubicBezTo>
                  <a:pt x="101048" y="1753"/>
                  <a:pt x="101019" y="1775"/>
                  <a:pt x="100983" y="1775"/>
                </a:cubicBezTo>
                <a:cubicBezTo>
                  <a:pt x="100964" y="1775"/>
                  <a:pt x="100943" y="1768"/>
                  <a:pt x="100922" y="1754"/>
                </a:cubicBezTo>
                <a:cubicBezTo>
                  <a:pt x="100848" y="1699"/>
                  <a:pt x="100774" y="1574"/>
                  <a:pt x="100732" y="1574"/>
                </a:cubicBezTo>
                <a:cubicBezTo>
                  <a:pt x="100729" y="1574"/>
                  <a:pt x="100726" y="1574"/>
                  <a:pt x="100724" y="1576"/>
                </a:cubicBezTo>
                <a:cubicBezTo>
                  <a:pt x="100684" y="1596"/>
                  <a:pt x="100684" y="1635"/>
                  <a:pt x="100684" y="1675"/>
                </a:cubicBezTo>
                <a:cubicBezTo>
                  <a:pt x="100684" y="1734"/>
                  <a:pt x="100664" y="1774"/>
                  <a:pt x="100644" y="1833"/>
                </a:cubicBezTo>
                <a:cubicBezTo>
                  <a:pt x="100623" y="1862"/>
                  <a:pt x="100604" y="1873"/>
                  <a:pt x="100588" y="1873"/>
                </a:cubicBezTo>
                <a:cubicBezTo>
                  <a:pt x="100559" y="1873"/>
                  <a:pt x="100538" y="1839"/>
                  <a:pt x="100525" y="1814"/>
                </a:cubicBezTo>
                <a:cubicBezTo>
                  <a:pt x="100486" y="1754"/>
                  <a:pt x="100466" y="1695"/>
                  <a:pt x="100486" y="1675"/>
                </a:cubicBezTo>
                <a:cubicBezTo>
                  <a:pt x="100545" y="1596"/>
                  <a:pt x="100545" y="1536"/>
                  <a:pt x="100486" y="1477"/>
                </a:cubicBezTo>
                <a:cubicBezTo>
                  <a:pt x="100466" y="1457"/>
                  <a:pt x="100446" y="1457"/>
                  <a:pt x="100426" y="1437"/>
                </a:cubicBezTo>
                <a:cubicBezTo>
                  <a:pt x="100364" y="1401"/>
                  <a:pt x="100329" y="1382"/>
                  <a:pt x="100298" y="1382"/>
                </a:cubicBezTo>
                <a:cubicBezTo>
                  <a:pt x="100259" y="1382"/>
                  <a:pt x="100225" y="1411"/>
                  <a:pt x="100148" y="1477"/>
                </a:cubicBezTo>
                <a:cubicBezTo>
                  <a:pt x="100148" y="1496"/>
                  <a:pt x="100129" y="1516"/>
                  <a:pt x="100109" y="1536"/>
                </a:cubicBezTo>
                <a:cubicBezTo>
                  <a:pt x="100069" y="1536"/>
                  <a:pt x="100049" y="1516"/>
                  <a:pt x="100030" y="1516"/>
                </a:cubicBezTo>
                <a:cubicBezTo>
                  <a:pt x="100013" y="1468"/>
                  <a:pt x="99971" y="1406"/>
                  <a:pt x="99934" y="1406"/>
                </a:cubicBezTo>
                <a:cubicBezTo>
                  <a:pt x="99926" y="1406"/>
                  <a:pt x="99918" y="1410"/>
                  <a:pt x="99911" y="1417"/>
                </a:cubicBezTo>
                <a:cubicBezTo>
                  <a:pt x="99882" y="1453"/>
                  <a:pt x="99851" y="1463"/>
                  <a:pt x="99820" y="1463"/>
                </a:cubicBezTo>
                <a:cubicBezTo>
                  <a:pt x="99781" y="1463"/>
                  <a:pt x="99742" y="1447"/>
                  <a:pt x="99709" y="1447"/>
                </a:cubicBezTo>
                <a:cubicBezTo>
                  <a:pt x="99696" y="1447"/>
                  <a:pt x="99683" y="1449"/>
                  <a:pt x="99673" y="1457"/>
                </a:cubicBezTo>
                <a:cubicBezTo>
                  <a:pt x="99628" y="1479"/>
                  <a:pt x="99581" y="1490"/>
                  <a:pt x="99534" y="1490"/>
                </a:cubicBezTo>
                <a:cubicBezTo>
                  <a:pt x="99458" y="1490"/>
                  <a:pt x="99385" y="1459"/>
                  <a:pt x="99335" y="1397"/>
                </a:cubicBezTo>
                <a:cubicBezTo>
                  <a:pt x="99324" y="1386"/>
                  <a:pt x="99313" y="1381"/>
                  <a:pt x="99303" y="1381"/>
                </a:cubicBezTo>
                <a:cubicBezTo>
                  <a:pt x="99275" y="1381"/>
                  <a:pt x="99251" y="1414"/>
                  <a:pt x="99236" y="1457"/>
                </a:cubicBezTo>
                <a:cubicBezTo>
                  <a:pt x="99215" y="1509"/>
                  <a:pt x="99200" y="1534"/>
                  <a:pt x="99178" y="1534"/>
                </a:cubicBezTo>
                <a:cubicBezTo>
                  <a:pt x="99159" y="1534"/>
                  <a:pt x="99135" y="1514"/>
                  <a:pt x="99097" y="1477"/>
                </a:cubicBezTo>
                <a:cubicBezTo>
                  <a:pt x="99058" y="1417"/>
                  <a:pt x="99018" y="1397"/>
                  <a:pt x="98959" y="1377"/>
                </a:cubicBezTo>
                <a:cubicBezTo>
                  <a:pt x="98879" y="1397"/>
                  <a:pt x="98899" y="1457"/>
                  <a:pt x="98899" y="1516"/>
                </a:cubicBezTo>
                <a:lnTo>
                  <a:pt x="98740" y="1437"/>
                </a:lnTo>
                <a:cubicBezTo>
                  <a:pt x="98701" y="1397"/>
                  <a:pt x="98661" y="1358"/>
                  <a:pt x="98602" y="1358"/>
                </a:cubicBezTo>
                <a:cubicBezTo>
                  <a:pt x="98588" y="1346"/>
                  <a:pt x="98574" y="1340"/>
                  <a:pt x="98560" y="1340"/>
                </a:cubicBezTo>
                <a:cubicBezTo>
                  <a:pt x="98435" y="1340"/>
                  <a:pt x="98312" y="1782"/>
                  <a:pt x="98205" y="1853"/>
                </a:cubicBezTo>
                <a:cubicBezTo>
                  <a:pt x="98184" y="1843"/>
                  <a:pt x="98160" y="1838"/>
                  <a:pt x="98135" y="1838"/>
                </a:cubicBezTo>
                <a:cubicBezTo>
                  <a:pt x="98069" y="1838"/>
                  <a:pt x="98001" y="1875"/>
                  <a:pt x="97987" y="1933"/>
                </a:cubicBezTo>
                <a:cubicBezTo>
                  <a:pt x="97987" y="1913"/>
                  <a:pt x="97987" y="1893"/>
                  <a:pt x="97987" y="1853"/>
                </a:cubicBezTo>
                <a:cubicBezTo>
                  <a:pt x="97967" y="1814"/>
                  <a:pt x="97927" y="1814"/>
                  <a:pt x="97888" y="1814"/>
                </a:cubicBezTo>
                <a:cubicBezTo>
                  <a:pt x="97828" y="1853"/>
                  <a:pt x="97868" y="1893"/>
                  <a:pt x="97908" y="1933"/>
                </a:cubicBezTo>
                <a:cubicBezTo>
                  <a:pt x="97908" y="1992"/>
                  <a:pt x="97908" y="2032"/>
                  <a:pt x="97888" y="2091"/>
                </a:cubicBezTo>
                <a:lnTo>
                  <a:pt x="97927" y="2091"/>
                </a:lnTo>
                <a:lnTo>
                  <a:pt x="97927" y="2111"/>
                </a:lnTo>
                <a:lnTo>
                  <a:pt x="97888" y="2091"/>
                </a:lnTo>
                <a:cubicBezTo>
                  <a:pt x="97836" y="2110"/>
                  <a:pt x="97800" y="2121"/>
                  <a:pt x="97773" y="2121"/>
                </a:cubicBezTo>
                <a:cubicBezTo>
                  <a:pt x="97716" y="2121"/>
                  <a:pt x="97703" y="2073"/>
                  <a:pt x="97689" y="1952"/>
                </a:cubicBezTo>
                <a:cubicBezTo>
                  <a:pt x="97769" y="1853"/>
                  <a:pt x="97709" y="1814"/>
                  <a:pt x="97630" y="1794"/>
                </a:cubicBezTo>
                <a:lnTo>
                  <a:pt x="97451" y="1794"/>
                </a:lnTo>
                <a:cubicBezTo>
                  <a:pt x="97392" y="1794"/>
                  <a:pt x="97332" y="2091"/>
                  <a:pt x="97293" y="2131"/>
                </a:cubicBezTo>
                <a:cubicBezTo>
                  <a:pt x="97273" y="2111"/>
                  <a:pt x="97248" y="2101"/>
                  <a:pt x="97223" y="2101"/>
                </a:cubicBezTo>
                <a:cubicBezTo>
                  <a:pt x="97199" y="2101"/>
                  <a:pt x="97174" y="2111"/>
                  <a:pt x="97154" y="2131"/>
                </a:cubicBezTo>
                <a:cubicBezTo>
                  <a:pt x="97143" y="2133"/>
                  <a:pt x="97133" y="2134"/>
                  <a:pt x="97123" y="2134"/>
                </a:cubicBezTo>
                <a:cubicBezTo>
                  <a:pt x="97041" y="2134"/>
                  <a:pt x="96984" y="2069"/>
                  <a:pt x="96896" y="2052"/>
                </a:cubicBezTo>
                <a:cubicBezTo>
                  <a:pt x="96876" y="2047"/>
                  <a:pt x="96859" y="2044"/>
                  <a:pt x="96844" y="2044"/>
                </a:cubicBezTo>
                <a:cubicBezTo>
                  <a:pt x="96798" y="2044"/>
                  <a:pt x="96772" y="2066"/>
                  <a:pt x="96757" y="2111"/>
                </a:cubicBezTo>
                <a:lnTo>
                  <a:pt x="96757" y="2190"/>
                </a:lnTo>
                <a:lnTo>
                  <a:pt x="96619" y="2190"/>
                </a:lnTo>
                <a:cubicBezTo>
                  <a:pt x="96619" y="2187"/>
                  <a:pt x="96618" y="2185"/>
                  <a:pt x="96618" y="2185"/>
                </a:cubicBezTo>
                <a:cubicBezTo>
                  <a:pt x="96616" y="2185"/>
                  <a:pt x="96594" y="2567"/>
                  <a:pt x="96519" y="2567"/>
                </a:cubicBezTo>
                <a:lnTo>
                  <a:pt x="95845" y="2567"/>
                </a:lnTo>
                <a:cubicBezTo>
                  <a:pt x="95786" y="2567"/>
                  <a:pt x="95726" y="2567"/>
                  <a:pt x="95706" y="2627"/>
                </a:cubicBezTo>
                <a:cubicBezTo>
                  <a:pt x="95686" y="2686"/>
                  <a:pt x="95627" y="2706"/>
                  <a:pt x="95548" y="2726"/>
                </a:cubicBezTo>
                <a:cubicBezTo>
                  <a:pt x="95508" y="2726"/>
                  <a:pt x="95448" y="3222"/>
                  <a:pt x="95389" y="3222"/>
                </a:cubicBezTo>
                <a:cubicBezTo>
                  <a:pt x="95369" y="3241"/>
                  <a:pt x="95349" y="3261"/>
                  <a:pt x="95329" y="3281"/>
                </a:cubicBezTo>
                <a:cubicBezTo>
                  <a:pt x="95191" y="3281"/>
                  <a:pt x="95171" y="3182"/>
                  <a:pt x="95151" y="3083"/>
                </a:cubicBezTo>
                <a:cubicBezTo>
                  <a:pt x="95151" y="3050"/>
                  <a:pt x="95125" y="3018"/>
                  <a:pt x="95093" y="3018"/>
                </a:cubicBezTo>
                <a:cubicBezTo>
                  <a:pt x="95086" y="3018"/>
                  <a:pt x="95079" y="3020"/>
                  <a:pt x="95072" y="3023"/>
                </a:cubicBezTo>
                <a:cubicBezTo>
                  <a:pt x="95052" y="3043"/>
                  <a:pt x="95052" y="3063"/>
                  <a:pt x="95052" y="3083"/>
                </a:cubicBezTo>
                <a:cubicBezTo>
                  <a:pt x="95072" y="3182"/>
                  <a:pt x="94933" y="3241"/>
                  <a:pt x="95012" y="3341"/>
                </a:cubicBezTo>
                <a:lnTo>
                  <a:pt x="94873" y="3341"/>
                </a:lnTo>
                <a:cubicBezTo>
                  <a:pt x="94844" y="3311"/>
                  <a:pt x="94814" y="3296"/>
                  <a:pt x="94787" y="3296"/>
                </a:cubicBezTo>
                <a:cubicBezTo>
                  <a:pt x="94759" y="3296"/>
                  <a:pt x="94735" y="3311"/>
                  <a:pt x="94715" y="3341"/>
                </a:cubicBezTo>
                <a:cubicBezTo>
                  <a:pt x="94712" y="3347"/>
                  <a:pt x="94708" y="3350"/>
                  <a:pt x="94705" y="3350"/>
                </a:cubicBezTo>
                <a:cubicBezTo>
                  <a:pt x="94666" y="3350"/>
                  <a:pt x="94613" y="2983"/>
                  <a:pt x="94560" y="2983"/>
                </a:cubicBezTo>
                <a:cubicBezTo>
                  <a:pt x="94559" y="2983"/>
                  <a:pt x="94557" y="2983"/>
                  <a:pt x="94556" y="2984"/>
                </a:cubicBezTo>
                <a:lnTo>
                  <a:pt x="94477" y="2984"/>
                </a:lnTo>
                <a:cubicBezTo>
                  <a:pt x="94457" y="2984"/>
                  <a:pt x="94397" y="3479"/>
                  <a:pt x="94338" y="3479"/>
                </a:cubicBezTo>
                <a:cubicBezTo>
                  <a:pt x="94311" y="3479"/>
                  <a:pt x="94250" y="3444"/>
                  <a:pt x="94188" y="3444"/>
                </a:cubicBezTo>
                <a:cubicBezTo>
                  <a:pt x="94157" y="3444"/>
                  <a:pt x="94126" y="3453"/>
                  <a:pt x="94100" y="3479"/>
                </a:cubicBezTo>
                <a:cubicBezTo>
                  <a:pt x="94007" y="3479"/>
                  <a:pt x="93906" y="3541"/>
                  <a:pt x="93825" y="3541"/>
                </a:cubicBezTo>
                <a:cubicBezTo>
                  <a:pt x="93785" y="3541"/>
                  <a:pt x="93750" y="3526"/>
                  <a:pt x="93723" y="3479"/>
                </a:cubicBezTo>
                <a:lnTo>
                  <a:pt x="93644" y="3479"/>
                </a:lnTo>
                <a:cubicBezTo>
                  <a:pt x="93629" y="3468"/>
                  <a:pt x="93618" y="3464"/>
                  <a:pt x="93609" y="3464"/>
                </a:cubicBezTo>
                <a:cubicBezTo>
                  <a:pt x="93582" y="3464"/>
                  <a:pt x="93579" y="3505"/>
                  <a:pt x="93574" y="3505"/>
                </a:cubicBezTo>
                <a:cubicBezTo>
                  <a:pt x="93572" y="3505"/>
                  <a:pt x="93569" y="3498"/>
                  <a:pt x="93564" y="3479"/>
                </a:cubicBezTo>
                <a:cubicBezTo>
                  <a:pt x="93564" y="3436"/>
                  <a:pt x="93553" y="3419"/>
                  <a:pt x="93530" y="3419"/>
                </a:cubicBezTo>
                <a:cubicBezTo>
                  <a:pt x="93501" y="3419"/>
                  <a:pt x="93453" y="3446"/>
                  <a:pt x="93386" y="3479"/>
                </a:cubicBezTo>
                <a:cubicBezTo>
                  <a:pt x="93363" y="3491"/>
                  <a:pt x="93334" y="3502"/>
                  <a:pt x="93309" y="3502"/>
                </a:cubicBezTo>
                <a:cubicBezTo>
                  <a:pt x="93291" y="3502"/>
                  <a:pt x="93275" y="3496"/>
                  <a:pt x="93267" y="3479"/>
                </a:cubicBezTo>
                <a:cubicBezTo>
                  <a:pt x="93247" y="3450"/>
                  <a:pt x="93217" y="3435"/>
                  <a:pt x="93188" y="3435"/>
                </a:cubicBezTo>
                <a:cubicBezTo>
                  <a:pt x="93158" y="3435"/>
                  <a:pt x="93128" y="3450"/>
                  <a:pt x="93108" y="3479"/>
                </a:cubicBezTo>
                <a:cubicBezTo>
                  <a:pt x="93098" y="3486"/>
                  <a:pt x="93085" y="3489"/>
                  <a:pt x="93071" y="3489"/>
                </a:cubicBezTo>
                <a:cubicBezTo>
                  <a:pt x="93026" y="3489"/>
                  <a:pt x="92968" y="3462"/>
                  <a:pt x="92936" y="3460"/>
                </a:cubicBezTo>
                <a:lnTo>
                  <a:pt x="92936" y="3460"/>
                </a:lnTo>
                <a:cubicBezTo>
                  <a:pt x="92940" y="3465"/>
                  <a:pt x="92945" y="3471"/>
                  <a:pt x="92950" y="3479"/>
                </a:cubicBezTo>
                <a:cubicBezTo>
                  <a:pt x="92936" y="3479"/>
                  <a:pt x="92924" y="3472"/>
                  <a:pt x="92915" y="3465"/>
                </a:cubicBezTo>
                <a:lnTo>
                  <a:pt x="92915" y="3465"/>
                </a:lnTo>
                <a:cubicBezTo>
                  <a:pt x="92912" y="3468"/>
                  <a:pt x="92910" y="3473"/>
                  <a:pt x="92910" y="3479"/>
                </a:cubicBezTo>
                <a:cubicBezTo>
                  <a:pt x="92906" y="3500"/>
                  <a:pt x="92903" y="3508"/>
                  <a:pt x="92901" y="3508"/>
                </a:cubicBezTo>
                <a:cubicBezTo>
                  <a:pt x="92896" y="3508"/>
                  <a:pt x="92897" y="3475"/>
                  <a:pt x="92907" y="3459"/>
                </a:cubicBezTo>
                <a:lnTo>
                  <a:pt x="92907" y="3459"/>
                </a:lnTo>
                <a:cubicBezTo>
                  <a:pt x="92910" y="3461"/>
                  <a:pt x="92912" y="3463"/>
                  <a:pt x="92915" y="3465"/>
                </a:cubicBezTo>
                <a:lnTo>
                  <a:pt x="92915" y="3465"/>
                </a:lnTo>
                <a:cubicBezTo>
                  <a:pt x="92919" y="3461"/>
                  <a:pt x="92924" y="3460"/>
                  <a:pt x="92931" y="3460"/>
                </a:cubicBezTo>
                <a:cubicBezTo>
                  <a:pt x="92933" y="3460"/>
                  <a:pt x="92934" y="3460"/>
                  <a:pt x="92936" y="3460"/>
                </a:cubicBezTo>
                <a:lnTo>
                  <a:pt x="92936" y="3460"/>
                </a:lnTo>
                <a:cubicBezTo>
                  <a:pt x="92929" y="3454"/>
                  <a:pt x="92924" y="3451"/>
                  <a:pt x="92920" y="3451"/>
                </a:cubicBezTo>
                <a:cubicBezTo>
                  <a:pt x="92915" y="3451"/>
                  <a:pt x="92911" y="3454"/>
                  <a:pt x="92907" y="3459"/>
                </a:cubicBezTo>
                <a:lnTo>
                  <a:pt x="92907" y="3459"/>
                </a:lnTo>
                <a:cubicBezTo>
                  <a:pt x="92903" y="3456"/>
                  <a:pt x="92900" y="3453"/>
                  <a:pt x="92897" y="3453"/>
                </a:cubicBezTo>
                <a:cubicBezTo>
                  <a:pt x="92892" y="3453"/>
                  <a:pt x="92890" y="3460"/>
                  <a:pt x="92890" y="3479"/>
                </a:cubicBezTo>
                <a:cubicBezTo>
                  <a:pt x="92848" y="3446"/>
                  <a:pt x="92806" y="3434"/>
                  <a:pt x="92763" y="3434"/>
                </a:cubicBezTo>
                <a:cubicBezTo>
                  <a:pt x="92704" y="3434"/>
                  <a:pt x="92642" y="3457"/>
                  <a:pt x="92573" y="3479"/>
                </a:cubicBezTo>
                <a:cubicBezTo>
                  <a:pt x="92484" y="3489"/>
                  <a:pt x="92394" y="3494"/>
                  <a:pt x="92308" y="3494"/>
                </a:cubicBezTo>
                <a:cubicBezTo>
                  <a:pt x="92221" y="3494"/>
                  <a:pt x="92137" y="3489"/>
                  <a:pt x="92057" y="3479"/>
                </a:cubicBezTo>
                <a:cubicBezTo>
                  <a:pt x="92058" y="3479"/>
                  <a:pt x="92058" y="3479"/>
                  <a:pt x="92058" y="3478"/>
                </a:cubicBezTo>
                <a:lnTo>
                  <a:pt x="92058" y="3478"/>
                </a:lnTo>
                <a:cubicBezTo>
                  <a:pt x="92050" y="3490"/>
                  <a:pt x="92041" y="3500"/>
                  <a:pt x="92037" y="3500"/>
                </a:cubicBezTo>
                <a:cubicBezTo>
                  <a:pt x="92034" y="3500"/>
                  <a:pt x="92034" y="3495"/>
                  <a:pt x="92037" y="3479"/>
                </a:cubicBezTo>
                <a:cubicBezTo>
                  <a:pt x="92045" y="3406"/>
                  <a:pt x="92047" y="3382"/>
                  <a:pt x="92038" y="3382"/>
                </a:cubicBezTo>
                <a:cubicBezTo>
                  <a:pt x="92024" y="3382"/>
                  <a:pt x="91979" y="3454"/>
                  <a:pt x="91879" y="3479"/>
                </a:cubicBezTo>
                <a:cubicBezTo>
                  <a:pt x="91700" y="3499"/>
                  <a:pt x="91522" y="3936"/>
                  <a:pt x="91363" y="3975"/>
                </a:cubicBezTo>
                <a:cubicBezTo>
                  <a:pt x="91324" y="3975"/>
                  <a:pt x="91284" y="3958"/>
                  <a:pt x="91256" y="3958"/>
                </a:cubicBezTo>
                <a:cubicBezTo>
                  <a:pt x="91242" y="3958"/>
                  <a:pt x="91231" y="3962"/>
                  <a:pt x="91224" y="3975"/>
                </a:cubicBezTo>
                <a:cubicBezTo>
                  <a:pt x="91178" y="4028"/>
                  <a:pt x="91127" y="4046"/>
                  <a:pt x="91075" y="4046"/>
                </a:cubicBezTo>
                <a:cubicBezTo>
                  <a:pt x="90969" y="4046"/>
                  <a:pt x="90854" y="3975"/>
                  <a:pt x="90748" y="3975"/>
                </a:cubicBezTo>
                <a:lnTo>
                  <a:pt x="90610" y="3975"/>
                </a:lnTo>
                <a:cubicBezTo>
                  <a:pt x="90610" y="3969"/>
                  <a:pt x="90610" y="3966"/>
                  <a:pt x="90609" y="3966"/>
                </a:cubicBezTo>
                <a:cubicBezTo>
                  <a:pt x="90607" y="3966"/>
                  <a:pt x="90603" y="3975"/>
                  <a:pt x="90590" y="3975"/>
                </a:cubicBezTo>
                <a:cubicBezTo>
                  <a:pt x="90570" y="3777"/>
                  <a:pt x="90491" y="3618"/>
                  <a:pt x="90391" y="3479"/>
                </a:cubicBezTo>
                <a:cubicBezTo>
                  <a:pt x="90347" y="3453"/>
                  <a:pt x="90318" y="3442"/>
                  <a:pt x="90295" y="3442"/>
                </a:cubicBezTo>
                <a:cubicBezTo>
                  <a:pt x="90266" y="3442"/>
                  <a:pt x="90246" y="3458"/>
                  <a:pt x="90213" y="3479"/>
                </a:cubicBezTo>
                <a:cubicBezTo>
                  <a:pt x="90203" y="3470"/>
                  <a:pt x="90193" y="3465"/>
                  <a:pt x="90183" y="3465"/>
                </a:cubicBezTo>
                <a:cubicBezTo>
                  <a:pt x="90173" y="3465"/>
                  <a:pt x="90163" y="3470"/>
                  <a:pt x="90153" y="3479"/>
                </a:cubicBezTo>
                <a:cubicBezTo>
                  <a:pt x="90129" y="3439"/>
                  <a:pt x="90099" y="3425"/>
                  <a:pt x="90066" y="3425"/>
                </a:cubicBezTo>
                <a:cubicBezTo>
                  <a:pt x="90017" y="3425"/>
                  <a:pt x="89963" y="3456"/>
                  <a:pt x="89916" y="3479"/>
                </a:cubicBezTo>
                <a:cubicBezTo>
                  <a:pt x="89866" y="3460"/>
                  <a:pt x="89811" y="3450"/>
                  <a:pt x="89757" y="3450"/>
                </a:cubicBezTo>
                <a:cubicBezTo>
                  <a:pt x="89702" y="3450"/>
                  <a:pt x="89648" y="3460"/>
                  <a:pt x="89598" y="3479"/>
                </a:cubicBezTo>
                <a:cubicBezTo>
                  <a:pt x="89539" y="3460"/>
                  <a:pt x="89479" y="3453"/>
                  <a:pt x="89420" y="3453"/>
                </a:cubicBezTo>
                <a:cubicBezTo>
                  <a:pt x="89301" y="3453"/>
                  <a:pt x="89182" y="3479"/>
                  <a:pt x="89063" y="3479"/>
                </a:cubicBezTo>
                <a:cubicBezTo>
                  <a:pt x="89028" y="3457"/>
                  <a:pt x="89007" y="3434"/>
                  <a:pt x="88999" y="3434"/>
                </a:cubicBezTo>
                <a:cubicBezTo>
                  <a:pt x="88994" y="3434"/>
                  <a:pt x="88995" y="3446"/>
                  <a:pt x="89003" y="3479"/>
                </a:cubicBezTo>
                <a:cubicBezTo>
                  <a:pt x="88999" y="3498"/>
                  <a:pt x="88990" y="3505"/>
                  <a:pt x="88978" y="3505"/>
                </a:cubicBezTo>
                <a:cubicBezTo>
                  <a:pt x="88949" y="3505"/>
                  <a:pt x="88905" y="3464"/>
                  <a:pt x="88872" y="3464"/>
                </a:cubicBezTo>
                <a:cubicBezTo>
                  <a:pt x="88861" y="3464"/>
                  <a:pt x="88852" y="3468"/>
                  <a:pt x="88845" y="3479"/>
                </a:cubicBezTo>
                <a:cubicBezTo>
                  <a:pt x="88832" y="3488"/>
                  <a:pt x="88822" y="3491"/>
                  <a:pt x="88814" y="3491"/>
                </a:cubicBezTo>
                <a:cubicBezTo>
                  <a:pt x="88792" y="3491"/>
                  <a:pt x="88785" y="3468"/>
                  <a:pt x="88776" y="3468"/>
                </a:cubicBezTo>
                <a:cubicBezTo>
                  <a:pt x="88773" y="3468"/>
                  <a:pt x="88769" y="3471"/>
                  <a:pt x="88765" y="3479"/>
                </a:cubicBezTo>
                <a:cubicBezTo>
                  <a:pt x="88755" y="3469"/>
                  <a:pt x="88743" y="3466"/>
                  <a:pt x="88731" y="3466"/>
                </a:cubicBezTo>
                <a:cubicBezTo>
                  <a:pt x="88703" y="3466"/>
                  <a:pt x="88672" y="3484"/>
                  <a:pt x="88646" y="3484"/>
                </a:cubicBezTo>
                <a:cubicBezTo>
                  <a:pt x="88639" y="3484"/>
                  <a:pt x="88632" y="3482"/>
                  <a:pt x="88626" y="3479"/>
                </a:cubicBezTo>
                <a:cubicBezTo>
                  <a:pt x="88607" y="3466"/>
                  <a:pt x="88591" y="3462"/>
                  <a:pt x="88578" y="3462"/>
                </a:cubicBezTo>
                <a:cubicBezTo>
                  <a:pt x="88570" y="3462"/>
                  <a:pt x="88563" y="3463"/>
                  <a:pt x="88557" y="3466"/>
                </a:cubicBezTo>
                <a:lnTo>
                  <a:pt x="88557" y="3466"/>
                </a:lnTo>
                <a:cubicBezTo>
                  <a:pt x="88557" y="3466"/>
                  <a:pt x="88557" y="3466"/>
                  <a:pt x="88557" y="3466"/>
                </a:cubicBezTo>
                <a:cubicBezTo>
                  <a:pt x="88574" y="3466"/>
                  <a:pt x="88591" y="3469"/>
                  <a:pt x="88607" y="3479"/>
                </a:cubicBezTo>
                <a:cubicBezTo>
                  <a:pt x="88599" y="3485"/>
                  <a:pt x="88591" y="3487"/>
                  <a:pt x="88584" y="3487"/>
                </a:cubicBezTo>
                <a:cubicBezTo>
                  <a:pt x="88570" y="3487"/>
                  <a:pt x="88558" y="3478"/>
                  <a:pt x="88548" y="3469"/>
                </a:cubicBezTo>
                <a:lnTo>
                  <a:pt x="88548" y="3469"/>
                </a:lnTo>
                <a:cubicBezTo>
                  <a:pt x="88541" y="3471"/>
                  <a:pt x="88534" y="3474"/>
                  <a:pt x="88527" y="3476"/>
                </a:cubicBezTo>
                <a:lnTo>
                  <a:pt x="88527" y="3476"/>
                </a:lnTo>
                <a:cubicBezTo>
                  <a:pt x="88526" y="3474"/>
                  <a:pt x="88526" y="3471"/>
                  <a:pt x="88525" y="3469"/>
                </a:cubicBezTo>
                <a:lnTo>
                  <a:pt x="88525" y="3469"/>
                </a:lnTo>
                <a:cubicBezTo>
                  <a:pt x="88517" y="3471"/>
                  <a:pt x="88509" y="3473"/>
                  <a:pt x="88501" y="3475"/>
                </a:cubicBezTo>
                <a:lnTo>
                  <a:pt x="88501" y="3475"/>
                </a:lnTo>
                <a:cubicBezTo>
                  <a:pt x="88471" y="3466"/>
                  <a:pt x="88442" y="3444"/>
                  <a:pt x="88420" y="3444"/>
                </a:cubicBezTo>
                <a:cubicBezTo>
                  <a:pt x="88406" y="3444"/>
                  <a:pt x="88395" y="3453"/>
                  <a:pt x="88388" y="3479"/>
                </a:cubicBezTo>
                <a:cubicBezTo>
                  <a:pt x="88349" y="3479"/>
                  <a:pt x="88318" y="3488"/>
                  <a:pt x="88290" y="3488"/>
                </a:cubicBezTo>
                <a:cubicBezTo>
                  <a:pt x="88276" y="3488"/>
                  <a:pt x="88263" y="3486"/>
                  <a:pt x="88250" y="3479"/>
                </a:cubicBezTo>
                <a:cubicBezTo>
                  <a:pt x="88174" y="3403"/>
                  <a:pt x="88098" y="2981"/>
                  <a:pt x="88022" y="2981"/>
                </a:cubicBezTo>
                <a:cubicBezTo>
                  <a:pt x="88018" y="2981"/>
                  <a:pt x="88015" y="2982"/>
                  <a:pt x="88012" y="2984"/>
                </a:cubicBezTo>
                <a:cubicBezTo>
                  <a:pt x="87998" y="2957"/>
                  <a:pt x="87981" y="2948"/>
                  <a:pt x="87960" y="2948"/>
                </a:cubicBezTo>
                <a:cubicBezTo>
                  <a:pt x="87919" y="2948"/>
                  <a:pt x="87866" y="2984"/>
                  <a:pt x="87813" y="2984"/>
                </a:cubicBezTo>
                <a:cubicBezTo>
                  <a:pt x="87714" y="2964"/>
                  <a:pt x="87610" y="2954"/>
                  <a:pt x="87506" y="2954"/>
                </a:cubicBezTo>
                <a:cubicBezTo>
                  <a:pt x="87402" y="2954"/>
                  <a:pt x="87298" y="2964"/>
                  <a:pt x="87199" y="2984"/>
                </a:cubicBezTo>
                <a:cubicBezTo>
                  <a:pt x="87172" y="2984"/>
                  <a:pt x="87155" y="2966"/>
                  <a:pt x="87140" y="2966"/>
                </a:cubicBezTo>
                <a:cubicBezTo>
                  <a:pt x="87133" y="2966"/>
                  <a:pt x="87126" y="2970"/>
                  <a:pt x="87119" y="2984"/>
                </a:cubicBezTo>
                <a:cubicBezTo>
                  <a:pt x="87113" y="2990"/>
                  <a:pt x="87108" y="2993"/>
                  <a:pt x="87103" y="2993"/>
                </a:cubicBezTo>
                <a:cubicBezTo>
                  <a:pt x="87093" y="2993"/>
                  <a:pt x="87080" y="2984"/>
                  <a:pt x="87040" y="2984"/>
                </a:cubicBezTo>
                <a:cubicBezTo>
                  <a:pt x="87021" y="2987"/>
                  <a:pt x="87003" y="2989"/>
                  <a:pt x="86986" y="2989"/>
                </a:cubicBezTo>
                <a:cubicBezTo>
                  <a:pt x="86864" y="2989"/>
                  <a:pt x="86783" y="2912"/>
                  <a:pt x="86715" y="2912"/>
                </a:cubicBezTo>
                <a:cubicBezTo>
                  <a:pt x="86683" y="2912"/>
                  <a:pt x="86653" y="2930"/>
                  <a:pt x="86624" y="2984"/>
                </a:cubicBezTo>
                <a:cubicBezTo>
                  <a:pt x="86620" y="2991"/>
                  <a:pt x="86617" y="2993"/>
                  <a:pt x="86613" y="2993"/>
                </a:cubicBezTo>
                <a:cubicBezTo>
                  <a:pt x="86602" y="2993"/>
                  <a:pt x="86590" y="2964"/>
                  <a:pt x="86578" y="2964"/>
                </a:cubicBezTo>
                <a:cubicBezTo>
                  <a:pt x="86574" y="2964"/>
                  <a:pt x="86569" y="2969"/>
                  <a:pt x="86564" y="2984"/>
                </a:cubicBezTo>
                <a:lnTo>
                  <a:pt x="86505" y="2984"/>
                </a:lnTo>
                <a:cubicBezTo>
                  <a:pt x="86438" y="2950"/>
                  <a:pt x="86402" y="2923"/>
                  <a:pt x="86381" y="2923"/>
                </a:cubicBezTo>
                <a:cubicBezTo>
                  <a:pt x="86363" y="2923"/>
                  <a:pt x="86355" y="2940"/>
                  <a:pt x="86346" y="2984"/>
                </a:cubicBezTo>
                <a:cubicBezTo>
                  <a:pt x="86326" y="3023"/>
                  <a:pt x="86326" y="3103"/>
                  <a:pt x="86326" y="3162"/>
                </a:cubicBezTo>
                <a:cubicBezTo>
                  <a:pt x="86227" y="3123"/>
                  <a:pt x="86207" y="3023"/>
                  <a:pt x="86108" y="3023"/>
                </a:cubicBezTo>
                <a:cubicBezTo>
                  <a:pt x="86048" y="3023"/>
                  <a:pt x="85989" y="3519"/>
                  <a:pt x="85969" y="3539"/>
                </a:cubicBezTo>
                <a:cubicBezTo>
                  <a:pt x="85960" y="3546"/>
                  <a:pt x="85951" y="3549"/>
                  <a:pt x="85943" y="3549"/>
                </a:cubicBezTo>
                <a:cubicBezTo>
                  <a:pt x="85872" y="3549"/>
                  <a:pt x="85799" y="3360"/>
                  <a:pt x="85711" y="3360"/>
                </a:cubicBezTo>
                <a:lnTo>
                  <a:pt x="85572" y="3360"/>
                </a:lnTo>
                <a:cubicBezTo>
                  <a:pt x="85555" y="3290"/>
                  <a:pt x="85545" y="3263"/>
                  <a:pt x="85522" y="3263"/>
                </a:cubicBezTo>
                <a:cubicBezTo>
                  <a:pt x="85494" y="3263"/>
                  <a:pt x="85445" y="3305"/>
                  <a:pt x="85334" y="3360"/>
                </a:cubicBezTo>
                <a:cubicBezTo>
                  <a:pt x="85322" y="3356"/>
                  <a:pt x="85308" y="3355"/>
                  <a:pt x="85294" y="3355"/>
                </a:cubicBezTo>
                <a:cubicBezTo>
                  <a:pt x="85256" y="3355"/>
                  <a:pt x="85214" y="3366"/>
                  <a:pt x="85176" y="3366"/>
                </a:cubicBezTo>
                <a:cubicBezTo>
                  <a:pt x="85162" y="3366"/>
                  <a:pt x="85149" y="3365"/>
                  <a:pt x="85136" y="3360"/>
                </a:cubicBezTo>
                <a:cubicBezTo>
                  <a:pt x="85080" y="3342"/>
                  <a:pt x="84970" y="2860"/>
                  <a:pt x="84891" y="2860"/>
                </a:cubicBezTo>
                <a:cubicBezTo>
                  <a:pt x="84887" y="2860"/>
                  <a:pt x="84883" y="2862"/>
                  <a:pt x="84878" y="2865"/>
                </a:cubicBezTo>
                <a:cubicBezTo>
                  <a:pt x="84862" y="2861"/>
                  <a:pt x="84845" y="2859"/>
                  <a:pt x="84829" y="2859"/>
                </a:cubicBezTo>
                <a:cubicBezTo>
                  <a:pt x="84690" y="2859"/>
                  <a:pt x="84551" y="2975"/>
                  <a:pt x="84401" y="2975"/>
                </a:cubicBezTo>
                <a:cubicBezTo>
                  <a:pt x="84375" y="2975"/>
                  <a:pt x="84349" y="2972"/>
                  <a:pt x="84323" y="2964"/>
                </a:cubicBezTo>
                <a:cubicBezTo>
                  <a:pt x="84164" y="3043"/>
                  <a:pt x="84164" y="3182"/>
                  <a:pt x="84184" y="3321"/>
                </a:cubicBezTo>
                <a:lnTo>
                  <a:pt x="84045" y="3321"/>
                </a:lnTo>
                <a:cubicBezTo>
                  <a:pt x="84005" y="3264"/>
                  <a:pt x="83981" y="3244"/>
                  <a:pt x="83958" y="3244"/>
                </a:cubicBezTo>
                <a:cubicBezTo>
                  <a:pt x="83926" y="3244"/>
                  <a:pt x="83898" y="3286"/>
                  <a:pt x="83827" y="3321"/>
                </a:cubicBezTo>
                <a:cubicBezTo>
                  <a:pt x="83812" y="3331"/>
                  <a:pt x="83796" y="3335"/>
                  <a:pt x="83781" y="3335"/>
                </a:cubicBezTo>
                <a:cubicBezTo>
                  <a:pt x="83746" y="3335"/>
                  <a:pt x="83711" y="3317"/>
                  <a:pt x="83676" y="3317"/>
                </a:cubicBezTo>
                <a:cubicBezTo>
                  <a:pt x="83667" y="3317"/>
                  <a:pt x="83658" y="3318"/>
                  <a:pt x="83649" y="3321"/>
                </a:cubicBezTo>
                <a:cubicBezTo>
                  <a:pt x="83609" y="3301"/>
                  <a:pt x="83565" y="3291"/>
                  <a:pt x="83522" y="3291"/>
                </a:cubicBezTo>
                <a:cubicBezTo>
                  <a:pt x="83480" y="3291"/>
                  <a:pt x="83441" y="3301"/>
                  <a:pt x="83411" y="3321"/>
                </a:cubicBezTo>
                <a:cubicBezTo>
                  <a:pt x="83390" y="3331"/>
                  <a:pt x="83371" y="3335"/>
                  <a:pt x="83352" y="3335"/>
                </a:cubicBezTo>
                <a:cubicBezTo>
                  <a:pt x="83311" y="3335"/>
                  <a:pt x="83275" y="3317"/>
                  <a:pt x="83239" y="3317"/>
                </a:cubicBezTo>
                <a:cubicBezTo>
                  <a:pt x="83230" y="3317"/>
                  <a:pt x="83221" y="3318"/>
                  <a:pt x="83213" y="3321"/>
                </a:cubicBezTo>
                <a:cubicBezTo>
                  <a:pt x="83147" y="3343"/>
                  <a:pt x="83124" y="3358"/>
                  <a:pt x="83103" y="3358"/>
                </a:cubicBezTo>
                <a:cubicBezTo>
                  <a:pt x="83085" y="3358"/>
                  <a:pt x="83070" y="3348"/>
                  <a:pt x="83034" y="3321"/>
                </a:cubicBezTo>
                <a:cubicBezTo>
                  <a:pt x="83022" y="3309"/>
                  <a:pt x="82981" y="3289"/>
                  <a:pt x="82946" y="3289"/>
                </a:cubicBezTo>
                <a:cubicBezTo>
                  <a:pt x="82923" y="3289"/>
                  <a:pt x="82903" y="3297"/>
                  <a:pt x="82895" y="3321"/>
                </a:cubicBezTo>
                <a:cubicBezTo>
                  <a:pt x="82789" y="3321"/>
                  <a:pt x="82728" y="3347"/>
                  <a:pt x="82669" y="3347"/>
                </a:cubicBezTo>
                <a:cubicBezTo>
                  <a:pt x="82640" y="3347"/>
                  <a:pt x="82611" y="3341"/>
                  <a:pt x="82578" y="3321"/>
                </a:cubicBezTo>
                <a:cubicBezTo>
                  <a:pt x="82514" y="3289"/>
                  <a:pt x="82479" y="3269"/>
                  <a:pt x="82457" y="3269"/>
                </a:cubicBezTo>
                <a:cubicBezTo>
                  <a:pt x="82438" y="3269"/>
                  <a:pt x="82428" y="3284"/>
                  <a:pt x="82419" y="3321"/>
                </a:cubicBezTo>
                <a:cubicBezTo>
                  <a:pt x="82415" y="3318"/>
                  <a:pt x="82411" y="3316"/>
                  <a:pt x="82407" y="3316"/>
                </a:cubicBezTo>
                <a:cubicBezTo>
                  <a:pt x="82330" y="3316"/>
                  <a:pt x="82235" y="3817"/>
                  <a:pt x="82122" y="3817"/>
                </a:cubicBezTo>
                <a:cubicBezTo>
                  <a:pt x="82056" y="3817"/>
                  <a:pt x="82025" y="3781"/>
                  <a:pt x="82000" y="3781"/>
                </a:cubicBezTo>
                <a:cubicBezTo>
                  <a:pt x="81987" y="3781"/>
                  <a:pt x="81976" y="3790"/>
                  <a:pt x="81963" y="3817"/>
                </a:cubicBezTo>
                <a:lnTo>
                  <a:pt x="81745" y="3817"/>
                </a:lnTo>
                <a:cubicBezTo>
                  <a:pt x="81740" y="3810"/>
                  <a:pt x="81735" y="3807"/>
                  <a:pt x="81730" y="3807"/>
                </a:cubicBezTo>
                <a:cubicBezTo>
                  <a:pt x="81655" y="3807"/>
                  <a:pt x="81581" y="4435"/>
                  <a:pt x="81507" y="4491"/>
                </a:cubicBezTo>
                <a:cubicBezTo>
                  <a:pt x="81448" y="4491"/>
                  <a:pt x="81368" y="3995"/>
                  <a:pt x="81289" y="3995"/>
                </a:cubicBezTo>
                <a:lnTo>
                  <a:pt x="81033" y="3995"/>
                </a:lnTo>
                <a:cubicBezTo>
                  <a:pt x="81036" y="3997"/>
                  <a:pt x="81040" y="3999"/>
                  <a:pt x="81043" y="4002"/>
                </a:cubicBezTo>
                <a:lnTo>
                  <a:pt x="81043" y="4002"/>
                </a:lnTo>
                <a:cubicBezTo>
                  <a:pt x="81036" y="4007"/>
                  <a:pt x="81028" y="4010"/>
                  <a:pt x="81021" y="4010"/>
                </a:cubicBezTo>
                <a:cubicBezTo>
                  <a:pt x="81011" y="4010"/>
                  <a:pt x="81001" y="4005"/>
                  <a:pt x="80991" y="3995"/>
                </a:cubicBezTo>
                <a:lnTo>
                  <a:pt x="80833" y="3995"/>
                </a:lnTo>
                <a:cubicBezTo>
                  <a:pt x="80820" y="3975"/>
                  <a:pt x="80806" y="3969"/>
                  <a:pt x="80792" y="3969"/>
                </a:cubicBezTo>
                <a:cubicBezTo>
                  <a:pt x="80762" y="3969"/>
                  <a:pt x="80727" y="3995"/>
                  <a:pt x="80674" y="3995"/>
                </a:cubicBezTo>
                <a:cubicBezTo>
                  <a:pt x="80615" y="3975"/>
                  <a:pt x="80575" y="3460"/>
                  <a:pt x="80515" y="3420"/>
                </a:cubicBezTo>
                <a:cubicBezTo>
                  <a:pt x="80477" y="3382"/>
                  <a:pt x="80421" y="2703"/>
                  <a:pt x="80381" y="2703"/>
                </a:cubicBezTo>
                <a:cubicBezTo>
                  <a:pt x="80380" y="2703"/>
                  <a:pt x="80378" y="2704"/>
                  <a:pt x="80377" y="2706"/>
                </a:cubicBezTo>
                <a:cubicBezTo>
                  <a:pt x="80359" y="2710"/>
                  <a:pt x="80341" y="2711"/>
                  <a:pt x="80323" y="2711"/>
                </a:cubicBezTo>
                <a:cubicBezTo>
                  <a:pt x="80295" y="2711"/>
                  <a:pt x="80266" y="2708"/>
                  <a:pt x="80237" y="2708"/>
                </a:cubicBezTo>
                <a:cubicBezTo>
                  <a:pt x="80176" y="2708"/>
                  <a:pt x="80115" y="2719"/>
                  <a:pt x="80059" y="2785"/>
                </a:cubicBezTo>
                <a:lnTo>
                  <a:pt x="79921" y="2805"/>
                </a:lnTo>
                <a:lnTo>
                  <a:pt x="79921" y="2766"/>
                </a:lnTo>
                <a:cubicBezTo>
                  <a:pt x="79921" y="2686"/>
                  <a:pt x="79841" y="2627"/>
                  <a:pt x="79762" y="2627"/>
                </a:cubicBezTo>
                <a:cubicBezTo>
                  <a:pt x="79702" y="2627"/>
                  <a:pt x="79663" y="2329"/>
                  <a:pt x="79623" y="2329"/>
                </a:cubicBezTo>
                <a:lnTo>
                  <a:pt x="79544" y="2329"/>
                </a:lnTo>
                <a:cubicBezTo>
                  <a:pt x="79514" y="2339"/>
                  <a:pt x="79484" y="2344"/>
                  <a:pt x="79454" y="2344"/>
                </a:cubicBezTo>
                <a:cubicBezTo>
                  <a:pt x="79425" y="2344"/>
                  <a:pt x="79395" y="2339"/>
                  <a:pt x="79365" y="2329"/>
                </a:cubicBezTo>
                <a:cubicBezTo>
                  <a:pt x="79308" y="2306"/>
                  <a:pt x="79277" y="2283"/>
                  <a:pt x="79258" y="2283"/>
                </a:cubicBezTo>
                <a:cubicBezTo>
                  <a:pt x="79243" y="2283"/>
                  <a:pt x="79235" y="2296"/>
                  <a:pt x="79226" y="2329"/>
                </a:cubicBezTo>
                <a:cubicBezTo>
                  <a:pt x="79226" y="2353"/>
                  <a:pt x="79220" y="2361"/>
                  <a:pt x="79208" y="2361"/>
                </a:cubicBezTo>
                <a:cubicBezTo>
                  <a:pt x="79185" y="2361"/>
                  <a:pt x="79143" y="2327"/>
                  <a:pt x="79105" y="2327"/>
                </a:cubicBezTo>
                <a:cubicBezTo>
                  <a:pt x="79099" y="2327"/>
                  <a:pt x="79093" y="2327"/>
                  <a:pt x="79088" y="2329"/>
                </a:cubicBezTo>
                <a:cubicBezTo>
                  <a:pt x="79038" y="2309"/>
                  <a:pt x="78988" y="2300"/>
                  <a:pt x="78939" y="2300"/>
                </a:cubicBezTo>
                <a:cubicBezTo>
                  <a:pt x="78889" y="2300"/>
                  <a:pt x="78840" y="2309"/>
                  <a:pt x="78790" y="2329"/>
                </a:cubicBezTo>
                <a:cubicBezTo>
                  <a:pt x="78789" y="2330"/>
                  <a:pt x="78787" y="2330"/>
                  <a:pt x="78786" y="2330"/>
                </a:cubicBezTo>
                <a:cubicBezTo>
                  <a:pt x="78709" y="2330"/>
                  <a:pt x="78633" y="1833"/>
                  <a:pt x="78538" y="1833"/>
                </a:cubicBezTo>
                <a:cubicBezTo>
                  <a:pt x="78536" y="1833"/>
                  <a:pt x="78534" y="1833"/>
                  <a:pt x="78532" y="1833"/>
                </a:cubicBezTo>
                <a:lnTo>
                  <a:pt x="78473" y="1833"/>
                </a:lnTo>
                <a:cubicBezTo>
                  <a:pt x="78265" y="1821"/>
                  <a:pt x="78194" y="1714"/>
                  <a:pt x="78086" y="1714"/>
                </a:cubicBezTo>
                <a:cubicBezTo>
                  <a:pt x="78034" y="1714"/>
                  <a:pt x="77973" y="1739"/>
                  <a:pt x="77886" y="1810"/>
                </a:cubicBezTo>
                <a:lnTo>
                  <a:pt x="77886" y="1810"/>
                </a:lnTo>
                <a:cubicBezTo>
                  <a:pt x="77853" y="1814"/>
                  <a:pt x="77818" y="1820"/>
                  <a:pt x="77783" y="1825"/>
                </a:cubicBezTo>
                <a:lnTo>
                  <a:pt x="77783" y="1825"/>
                </a:lnTo>
                <a:cubicBezTo>
                  <a:pt x="77791" y="1826"/>
                  <a:pt x="77798" y="1827"/>
                  <a:pt x="77805" y="1828"/>
                </a:cubicBezTo>
                <a:lnTo>
                  <a:pt x="77805" y="1828"/>
                </a:lnTo>
                <a:cubicBezTo>
                  <a:pt x="77803" y="1830"/>
                  <a:pt x="77801" y="1831"/>
                  <a:pt x="77799" y="1833"/>
                </a:cubicBezTo>
                <a:lnTo>
                  <a:pt x="77719" y="1833"/>
                </a:lnTo>
                <a:cubicBezTo>
                  <a:pt x="77719" y="1833"/>
                  <a:pt x="77719" y="1833"/>
                  <a:pt x="77718" y="1833"/>
                </a:cubicBezTo>
                <a:lnTo>
                  <a:pt x="77718" y="1833"/>
                </a:lnTo>
                <a:cubicBezTo>
                  <a:pt x="77712" y="1833"/>
                  <a:pt x="77705" y="1833"/>
                  <a:pt x="77699" y="1833"/>
                </a:cubicBezTo>
                <a:cubicBezTo>
                  <a:pt x="77620" y="1833"/>
                  <a:pt x="77532" y="1878"/>
                  <a:pt x="77447" y="1878"/>
                </a:cubicBezTo>
                <a:cubicBezTo>
                  <a:pt x="77404" y="1878"/>
                  <a:pt x="77362" y="1867"/>
                  <a:pt x="77323" y="1833"/>
                </a:cubicBezTo>
                <a:cubicBezTo>
                  <a:pt x="77323" y="1823"/>
                  <a:pt x="77323" y="1820"/>
                  <a:pt x="77322" y="1820"/>
                </a:cubicBezTo>
                <a:cubicBezTo>
                  <a:pt x="77319" y="1820"/>
                  <a:pt x="77311" y="1838"/>
                  <a:pt x="77286" y="1838"/>
                </a:cubicBezTo>
                <a:cubicBezTo>
                  <a:pt x="77280" y="1838"/>
                  <a:pt x="77272" y="1836"/>
                  <a:pt x="77263" y="1833"/>
                </a:cubicBezTo>
                <a:cubicBezTo>
                  <a:pt x="77253" y="1829"/>
                  <a:pt x="77242" y="1826"/>
                  <a:pt x="77231" y="1826"/>
                </a:cubicBezTo>
                <a:cubicBezTo>
                  <a:pt x="77196" y="1826"/>
                  <a:pt x="77159" y="1848"/>
                  <a:pt x="77144" y="1893"/>
                </a:cubicBezTo>
                <a:cubicBezTo>
                  <a:pt x="77144" y="1913"/>
                  <a:pt x="77124" y="1952"/>
                  <a:pt x="77104" y="1972"/>
                </a:cubicBezTo>
                <a:cubicBezTo>
                  <a:pt x="77085" y="1913"/>
                  <a:pt x="77085" y="1853"/>
                  <a:pt x="77005" y="1853"/>
                </a:cubicBezTo>
                <a:cubicBezTo>
                  <a:pt x="76767" y="1853"/>
                  <a:pt x="76529" y="1814"/>
                  <a:pt x="76291" y="1734"/>
                </a:cubicBezTo>
                <a:cubicBezTo>
                  <a:pt x="76265" y="1747"/>
                  <a:pt x="76238" y="1752"/>
                  <a:pt x="76210" y="1752"/>
                </a:cubicBezTo>
                <a:cubicBezTo>
                  <a:pt x="76152" y="1752"/>
                  <a:pt x="76092" y="1733"/>
                  <a:pt x="76034" y="1733"/>
                </a:cubicBezTo>
                <a:cubicBezTo>
                  <a:pt x="75993" y="1733"/>
                  <a:pt x="75953" y="1742"/>
                  <a:pt x="75915" y="1774"/>
                </a:cubicBezTo>
                <a:cubicBezTo>
                  <a:pt x="75885" y="1784"/>
                  <a:pt x="75860" y="1789"/>
                  <a:pt x="75835" y="1789"/>
                </a:cubicBezTo>
                <a:cubicBezTo>
                  <a:pt x="75810" y="1789"/>
                  <a:pt x="75786" y="1784"/>
                  <a:pt x="75756" y="1774"/>
                </a:cubicBezTo>
                <a:cubicBezTo>
                  <a:pt x="75719" y="1759"/>
                  <a:pt x="75680" y="1756"/>
                  <a:pt x="75640" y="1756"/>
                </a:cubicBezTo>
                <a:cubicBezTo>
                  <a:pt x="75596" y="1756"/>
                  <a:pt x="75551" y="1760"/>
                  <a:pt x="75509" y="1760"/>
                </a:cubicBezTo>
                <a:cubicBezTo>
                  <a:pt x="75485" y="1760"/>
                  <a:pt x="75461" y="1759"/>
                  <a:pt x="75439" y="1754"/>
                </a:cubicBezTo>
                <a:cubicBezTo>
                  <a:pt x="75429" y="1752"/>
                  <a:pt x="75420" y="1751"/>
                  <a:pt x="75411" y="1751"/>
                </a:cubicBezTo>
                <a:cubicBezTo>
                  <a:pt x="75250" y="1751"/>
                  <a:pt x="75120" y="2052"/>
                  <a:pt x="74957" y="2052"/>
                </a:cubicBezTo>
                <a:cubicBezTo>
                  <a:pt x="74952" y="2052"/>
                  <a:pt x="74948" y="2052"/>
                  <a:pt x="74943" y="2052"/>
                </a:cubicBezTo>
                <a:cubicBezTo>
                  <a:pt x="74827" y="2052"/>
                  <a:pt x="74733" y="2010"/>
                  <a:pt x="74629" y="2010"/>
                </a:cubicBezTo>
                <a:cubicBezTo>
                  <a:pt x="74590" y="2010"/>
                  <a:pt x="74550" y="2016"/>
                  <a:pt x="74507" y="2032"/>
                </a:cubicBezTo>
                <a:cubicBezTo>
                  <a:pt x="74490" y="2038"/>
                  <a:pt x="74475" y="2041"/>
                  <a:pt x="74461" y="2041"/>
                </a:cubicBezTo>
                <a:cubicBezTo>
                  <a:pt x="74387" y="2041"/>
                  <a:pt x="74335" y="1969"/>
                  <a:pt x="74269" y="1952"/>
                </a:cubicBezTo>
                <a:cubicBezTo>
                  <a:pt x="74262" y="1951"/>
                  <a:pt x="74255" y="1950"/>
                  <a:pt x="74248" y="1950"/>
                </a:cubicBezTo>
                <a:cubicBezTo>
                  <a:pt x="74188" y="1950"/>
                  <a:pt x="74136" y="2001"/>
                  <a:pt x="74091" y="2001"/>
                </a:cubicBezTo>
                <a:cubicBezTo>
                  <a:pt x="74069" y="2001"/>
                  <a:pt x="74049" y="1989"/>
                  <a:pt x="74031" y="1952"/>
                </a:cubicBezTo>
                <a:cubicBezTo>
                  <a:pt x="74011" y="1873"/>
                  <a:pt x="73951" y="1873"/>
                  <a:pt x="73892" y="1833"/>
                </a:cubicBezTo>
                <a:cubicBezTo>
                  <a:pt x="73793" y="1794"/>
                  <a:pt x="73654" y="1814"/>
                  <a:pt x="73574" y="1695"/>
                </a:cubicBezTo>
                <a:cubicBezTo>
                  <a:pt x="73634" y="1675"/>
                  <a:pt x="73674" y="1655"/>
                  <a:pt x="73713" y="1635"/>
                </a:cubicBezTo>
                <a:cubicBezTo>
                  <a:pt x="73733" y="1635"/>
                  <a:pt x="73733" y="1596"/>
                  <a:pt x="73753" y="1576"/>
                </a:cubicBezTo>
                <a:cubicBezTo>
                  <a:pt x="73733" y="1576"/>
                  <a:pt x="73693" y="1556"/>
                  <a:pt x="73674" y="1556"/>
                </a:cubicBezTo>
                <a:lnTo>
                  <a:pt x="73515" y="1556"/>
                </a:lnTo>
                <a:lnTo>
                  <a:pt x="73337" y="1635"/>
                </a:lnTo>
                <a:cubicBezTo>
                  <a:pt x="73326" y="1632"/>
                  <a:pt x="73315" y="1630"/>
                  <a:pt x="73304" y="1630"/>
                </a:cubicBezTo>
                <a:cubicBezTo>
                  <a:pt x="73256" y="1630"/>
                  <a:pt x="73210" y="1662"/>
                  <a:pt x="73178" y="1695"/>
                </a:cubicBezTo>
                <a:cubicBezTo>
                  <a:pt x="73178" y="1714"/>
                  <a:pt x="73138" y="1734"/>
                  <a:pt x="73118" y="1734"/>
                </a:cubicBezTo>
                <a:cubicBezTo>
                  <a:pt x="73086" y="1718"/>
                  <a:pt x="73067" y="1638"/>
                  <a:pt x="73010" y="1638"/>
                </a:cubicBezTo>
                <a:cubicBezTo>
                  <a:pt x="72996" y="1638"/>
                  <a:pt x="72979" y="1643"/>
                  <a:pt x="72960" y="1655"/>
                </a:cubicBezTo>
                <a:cubicBezTo>
                  <a:pt x="72918" y="1669"/>
                  <a:pt x="72876" y="1683"/>
                  <a:pt x="72833" y="1683"/>
                </a:cubicBezTo>
                <a:cubicBezTo>
                  <a:pt x="72816" y="1683"/>
                  <a:pt x="72799" y="1681"/>
                  <a:pt x="72781" y="1675"/>
                </a:cubicBezTo>
                <a:cubicBezTo>
                  <a:pt x="72682" y="1675"/>
                  <a:pt x="72722" y="1615"/>
                  <a:pt x="72682" y="1576"/>
                </a:cubicBezTo>
                <a:cubicBezTo>
                  <a:pt x="72682" y="1556"/>
                  <a:pt x="72662" y="1536"/>
                  <a:pt x="72642" y="1536"/>
                </a:cubicBezTo>
                <a:lnTo>
                  <a:pt x="72543" y="1536"/>
                </a:lnTo>
                <a:cubicBezTo>
                  <a:pt x="72486" y="1503"/>
                  <a:pt x="72452" y="1484"/>
                  <a:pt x="72428" y="1484"/>
                </a:cubicBezTo>
                <a:cubicBezTo>
                  <a:pt x="72394" y="1484"/>
                  <a:pt x="72380" y="1522"/>
                  <a:pt x="72345" y="1615"/>
                </a:cubicBezTo>
                <a:cubicBezTo>
                  <a:pt x="72289" y="1653"/>
                  <a:pt x="72224" y="1673"/>
                  <a:pt x="72160" y="1673"/>
                </a:cubicBezTo>
                <a:cubicBezTo>
                  <a:pt x="72089" y="1673"/>
                  <a:pt x="72020" y="1648"/>
                  <a:pt x="71968" y="1596"/>
                </a:cubicBezTo>
                <a:cubicBezTo>
                  <a:pt x="71947" y="1581"/>
                  <a:pt x="71923" y="1575"/>
                  <a:pt x="71900" y="1575"/>
                </a:cubicBezTo>
                <a:cubicBezTo>
                  <a:pt x="71857" y="1575"/>
                  <a:pt x="71815" y="1597"/>
                  <a:pt x="71790" y="1635"/>
                </a:cubicBezTo>
                <a:cubicBezTo>
                  <a:pt x="71750" y="1695"/>
                  <a:pt x="71690" y="1774"/>
                  <a:pt x="71591" y="1774"/>
                </a:cubicBezTo>
                <a:cubicBezTo>
                  <a:pt x="71570" y="1781"/>
                  <a:pt x="71549" y="1784"/>
                  <a:pt x="71528" y="1784"/>
                </a:cubicBezTo>
                <a:cubicBezTo>
                  <a:pt x="71366" y="1784"/>
                  <a:pt x="71191" y="1606"/>
                  <a:pt x="71016" y="1536"/>
                </a:cubicBezTo>
                <a:cubicBezTo>
                  <a:pt x="70970" y="1522"/>
                  <a:pt x="70929" y="1517"/>
                  <a:pt x="70890" y="1517"/>
                </a:cubicBezTo>
                <a:cubicBezTo>
                  <a:pt x="70761" y="1517"/>
                  <a:pt x="70662" y="1576"/>
                  <a:pt x="70540" y="1576"/>
                </a:cubicBezTo>
                <a:cubicBezTo>
                  <a:pt x="70461" y="1576"/>
                  <a:pt x="70329" y="1584"/>
                  <a:pt x="70214" y="1584"/>
                </a:cubicBezTo>
                <a:cubicBezTo>
                  <a:pt x="70157" y="1584"/>
                  <a:pt x="70104" y="1582"/>
                  <a:pt x="70064" y="1576"/>
                </a:cubicBezTo>
                <a:cubicBezTo>
                  <a:pt x="70058" y="1575"/>
                  <a:pt x="70051" y="1574"/>
                  <a:pt x="70045" y="1574"/>
                </a:cubicBezTo>
                <a:cubicBezTo>
                  <a:pt x="69960" y="1574"/>
                  <a:pt x="69857" y="1657"/>
                  <a:pt x="69756" y="1657"/>
                </a:cubicBezTo>
                <a:cubicBezTo>
                  <a:pt x="69720" y="1657"/>
                  <a:pt x="69683" y="1646"/>
                  <a:pt x="69648" y="1615"/>
                </a:cubicBezTo>
                <a:lnTo>
                  <a:pt x="69212" y="1695"/>
                </a:lnTo>
                <a:cubicBezTo>
                  <a:pt x="69152" y="1615"/>
                  <a:pt x="69053" y="1615"/>
                  <a:pt x="68974" y="1615"/>
                </a:cubicBezTo>
                <a:cubicBezTo>
                  <a:pt x="68934" y="1615"/>
                  <a:pt x="68914" y="1615"/>
                  <a:pt x="68874" y="1635"/>
                </a:cubicBezTo>
                <a:cubicBezTo>
                  <a:pt x="68815" y="1675"/>
                  <a:pt x="68835" y="1794"/>
                  <a:pt x="68736" y="1794"/>
                </a:cubicBezTo>
                <a:cubicBezTo>
                  <a:pt x="68636" y="1774"/>
                  <a:pt x="68636" y="1695"/>
                  <a:pt x="68557" y="1675"/>
                </a:cubicBezTo>
                <a:cubicBezTo>
                  <a:pt x="68402" y="1655"/>
                  <a:pt x="68265" y="1178"/>
                  <a:pt x="68110" y="1178"/>
                </a:cubicBezTo>
                <a:cubicBezTo>
                  <a:pt x="68107" y="1178"/>
                  <a:pt x="68104" y="1179"/>
                  <a:pt x="68101" y="1179"/>
                </a:cubicBezTo>
                <a:cubicBezTo>
                  <a:pt x="68015" y="1132"/>
                  <a:pt x="67933" y="1116"/>
                  <a:pt x="67851" y="1116"/>
                </a:cubicBezTo>
                <a:cubicBezTo>
                  <a:pt x="67724" y="1116"/>
                  <a:pt x="67599" y="1155"/>
                  <a:pt x="67466" y="1179"/>
                </a:cubicBezTo>
                <a:cubicBezTo>
                  <a:pt x="67409" y="1179"/>
                  <a:pt x="67370" y="681"/>
                  <a:pt x="67332" y="681"/>
                </a:cubicBezTo>
                <a:cubicBezTo>
                  <a:pt x="67330" y="681"/>
                  <a:pt x="67329" y="682"/>
                  <a:pt x="67328" y="683"/>
                </a:cubicBezTo>
                <a:cubicBezTo>
                  <a:pt x="67258" y="673"/>
                  <a:pt x="67189" y="668"/>
                  <a:pt x="67122" y="668"/>
                </a:cubicBezTo>
                <a:cubicBezTo>
                  <a:pt x="67111" y="668"/>
                  <a:pt x="67101" y="669"/>
                  <a:pt x="67090" y="669"/>
                </a:cubicBezTo>
                <a:lnTo>
                  <a:pt x="67090" y="669"/>
                </a:lnTo>
                <a:cubicBezTo>
                  <a:pt x="67078" y="662"/>
                  <a:pt x="67065" y="657"/>
                  <a:pt x="67055" y="657"/>
                </a:cubicBezTo>
                <a:cubicBezTo>
                  <a:pt x="67048" y="657"/>
                  <a:pt x="67042" y="659"/>
                  <a:pt x="67037" y="666"/>
                </a:cubicBezTo>
                <a:lnTo>
                  <a:pt x="67037" y="666"/>
                </a:lnTo>
                <a:cubicBezTo>
                  <a:pt x="67040" y="666"/>
                  <a:pt x="67042" y="666"/>
                  <a:pt x="67045" y="666"/>
                </a:cubicBezTo>
                <a:cubicBezTo>
                  <a:pt x="67058" y="666"/>
                  <a:pt x="67071" y="667"/>
                  <a:pt x="67083" y="669"/>
                </a:cubicBezTo>
                <a:lnTo>
                  <a:pt x="67083" y="669"/>
                </a:lnTo>
                <a:cubicBezTo>
                  <a:pt x="67067" y="669"/>
                  <a:pt x="67050" y="670"/>
                  <a:pt x="67034" y="671"/>
                </a:cubicBezTo>
                <a:lnTo>
                  <a:pt x="67034" y="671"/>
                </a:lnTo>
                <a:cubicBezTo>
                  <a:pt x="67032" y="675"/>
                  <a:pt x="67031" y="679"/>
                  <a:pt x="67030" y="683"/>
                </a:cubicBezTo>
                <a:cubicBezTo>
                  <a:pt x="66965" y="690"/>
                  <a:pt x="66897" y="737"/>
                  <a:pt x="66830" y="801"/>
                </a:cubicBezTo>
                <a:lnTo>
                  <a:pt x="66830" y="801"/>
                </a:lnTo>
                <a:cubicBezTo>
                  <a:pt x="66845" y="770"/>
                  <a:pt x="66860" y="743"/>
                  <a:pt x="66878" y="722"/>
                </a:cubicBezTo>
                <a:lnTo>
                  <a:pt x="66878" y="722"/>
                </a:lnTo>
                <a:cubicBezTo>
                  <a:pt x="66865" y="727"/>
                  <a:pt x="66854" y="729"/>
                  <a:pt x="66843" y="729"/>
                </a:cubicBezTo>
                <a:cubicBezTo>
                  <a:pt x="66819" y="729"/>
                  <a:pt x="66797" y="717"/>
                  <a:pt x="66772" y="683"/>
                </a:cubicBezTo>
                <a:cubicBezTo>
                  <a:pt x="66766" y="677"/>
                  <a:pt x="66752" y="674"/>
                  <a:pt x="66737" y="674"/>
                </a:cubicBezTo>
                <a:cubicBezTo>
                  <a:pt x="66717" y="674"/>
                  <a:pt x="66693" y="678"/>
                  <a:pt x="66675" y="681"/>
                </a:cubicBezTo>
                <a:lnTo>
                  <a:pt x="66675" y="681"/>
                </a:lnTo>
                <a:cubicBezTo>
                  <a:pt x="66671" y="680"/>
                  <a:pt x="66668" y="679"/>
                  <a:pt x="66665" y="679"/>
                </a:cubicBezTo>
                <a:cubicBezTo>
                  <a:pt x="66660" y="679"/>
                  <a:pt x="66656" y="680"/>
                  <a:pt x="66653" y="683"/>
                </a:cubicBezTo>
                <a:cubicBezTo>
                  <a:pt x="66658" y="683"/>
                  <a:pt x="66666" y="682"/>
                  <a:pt x="66675" y="681"/>
                </a:cubicBezTo>
                <a:lnTo>
                  <a:pt x="66675" y="681"/>
                </a:lnTo>
                <a:cubicBezTo>
                  <a:pt x="66683" y="683"/>
                  <a:pt x="66691" y="687"/>
                  <a:pt x="66698" y="690"/>
                </a:cubicBezTo>
                <a:lnTo>
                  <a:pt x="66698" y="690"/>
                </a:lnTo>
                <a:cubicBezTo>
                  <a:pt x="66676" y="723"/>
                  <a:pt x="66647" y="834"/>
                  <a:pt x="66616" y="943"/>
                </a:cubicBezTo>
                <a:lnTo>
                  <a:pt x="66616" y="943"/>
                </a:lnTo>
                <a:cubicBezTo>
                  <a:pt x="66622" y="875"/>
                  <a:pt x="66630" y="807"/>
                  <a:pt x="66637" y="757"/>
                </a:cubicBezTo>
                <a:lnTo>
                  <a:pt x="66637" y="757"/>
                </a:lnTo>
                <a:cubicBezTo>
                  <a:pt x="66621" y="832"/>
                  <a:pt x="66610" y="910"/>
                  <a:pt x="66603" y="987"/>
                </a:cubicBezTo>
                <a:lnTo>
                  <a:pt x="66603" y="987"/>
                </a:lnTo>
                <a:cubicBezTo>
                  <a:pt x="66607" y="973"/>
                  <a:pt x="66611" y="958"/>
                  <a:pt x="66616" y="943"/>
                </a:cubicBezTo>
                <a:lnTo>
                  <a:pt x="66616" y="943"/>
                </a:lnTo>
                <a:cubicBezTo>
                  <a:pt x="66612" y="982"/>
                  <a:pt x="66608" y="1021"/>
                  <a:pt x="66605" y="1055"/>
                </a:cubicBezTo>
                <a:lnTo>
                  <a:pt x="66605" y="1055"/>
                </a:lnTo>
                <a:cubicBezTo>
                  <a:pt x="66677" y="970"/>
                  <a:pt x="66753" y="874"/>
                  <a:pt x="66830" y="801"/>
                </a:cubicBezTo>
                <a:lnTo>
                  <a:pt x="66830" y="801"/>
                </a:lnTo>
                <a:cubicBezTo>
                  <a:pt x="66759" y="949"/>
                  <a:pt x="66707" y="1179"/>
                  <a:pt x="66594" y="1179"/>
                </a:cubicBezTo>
                <a:lnTo>
                  <a:pt x="66594" y="1179"/>
                </a:lnTo>
                <a:cubicBezTo>
                  <a:pt x="66595" y="1173"/>
                  <a:pt x="66599" y="1122"/>
                  <a:pt x="66605" y="1055"/>
                </a:cubicBezTo>
                <a:lnTo>
                  <a:pt x="66605" y="1055"/>
                </a:lnTo>
                <a:cubicBezTo>
                  <a:pt x="66603" y="1059"/>
                  <a:pt x="66600" y="1062"/>
                  <a:pt x="66597" y="1065"/>
                </a:cubicBezTo>
                <a:lnTo>
                  <a:pt x="66597" y="1065"/>
                </a:lnTo>
                <a:cubicBezTo>
                  <a:pt x="66599" y="1039"/>
                  <a:pt x="66600" y="1013"/>
                  <a:pt x="66603" y="987"/>
                </a:cubicBezTo>
                <a:lnTo>
                  <a:pt x="66603" y="987"/>
                </a:lnTo>
                <a:cubicBezTo>
                  <a:pt x="66591" y="1029"/>
                  <a:pt x="66578" y="1069"/>
                  <a:pt x="66566" y="1101"/>
                </a:cubicBezTo>
                <a:lnTo>
                  <a:pt x="66566" y="1101"/>
                </a:lnTo>
                <a:cubicBezTo>
                  <a:pt x="66576" y="1089"/>
                  <a:pt x="66587" y="1077"/>
                  <a:pt x="66597" y="1065"/>
                </a:cubicBezTo>
                <a:lnTo>
                  <a:pt x="66597" y="1065"/>
                </a:lnTo>
                <a:cubicBezTo>
                  <a:pt x="66595" y="1104"/>
                  <a:pt x="66594" y="1142"/>
                  <a:pt x="66594" y="1179"/>
                </a:cubicBezTo>
                <a:lnTo>
                  <a:pt x="66521" y="1179"/>
                </a:lnTo>
                <a:cubicBezTo>
                  <a:pt x="66535" y="1175"/>
                  <a:pt x="66550" y="1145"/>
                  <a:pt x="66566" y="1101"/>
                </a:cubicBezTo>
                <a:lnTo>
                  <a:pt x="66566" y="1101"/>
                </a:lnTo>
                <a:cubicBezTo>
                  <a:pt x="66544" y="1127"/>
                  <a:pt x="66523" y="1150"/>
                  <a:pt x="66502" y="1172"/>
                </a:cubicBezTo>
                <a:lnTo>
                  <a:pt x="66502" y="1172"/>
                </a:lnTo>
                <a:cubicBezTo>
                  <a:pt x="66501" y="1171"/>
                  <a:pt x="66500" y="1170"/>
                  <a:pt x="66498" y="1170"/>
                </a:cubicBezTo>
                <a:cubicBezTo>
                  <a:pt x="66496" y="1170"/>
                  <a:pt x="66492" y="1171"/>
                  <a:pt x="66486" y="1174"/>
                </a:cubicBezTo>
                <a:lnTo>
                  <a:pt x="66486" y="1174"/>
                </a:lnTo>
                <a:cubicBezTo>
                  <a:pt x="66488" y="1173"/>
                  <a:pt x="66490" y="1173"/>
                  <a:pt x="66492" y="1173"/>
                </a:cubicBezTo>
                <a:cubicBezTo>
                  <a:pt x="66495" y="1173"/>
                  <a:pt x="66497" y="1174"/>
                  <a:pt x="66500" y="1174"/>
                </a:cubicBezTo>
                <a:lnTo>
                  <a:pt x="66500" y="1174"/>
                </a:lnTo>
                <a:cubicBezTo>
                  <a:pt x="66498" y="1176"/>
                  <a:pt x="66496" y="1177"/>
                  <a:pt x="66495" y="1179"/>
                </a:cubicBezTo>
                <a:cubicBezTo>
                  <a:pt x="66481" y="1192"/>
                  <a:pt x="66464" y="1197"/>
                  <a:pt x="66444" y="1197"/>
                </a:cubicBezTo>
                <a:cubicBezTo>
                  <a:pt x="66404" y="1197"/>
                  <a:pt x="66356" y="1179"/>
                  <a:pt x="66316" y="1179"/>
                </a:cubicBezTo>
                <a:cubicBezTo>
                  <a:pt x="66307" y="1181"/>
                  <a:pt x="66297" y="1181"/>
                  <a:pt x="66287" y="1181"/>
                </a:cubicBezTo>
                <a:cubicBezTo>
                  <a:pt x="66212" y="1181"/>
                  <a:pt x="66131" y="1139"/>
                  <a:pt x="66058" y="1139"/>
                </a:cubicBezTo>
                <a:cubicBezTo>
                  <a:pt x="66023" y="1139"/>
                  <a:pt x="65989" y="1149"/>
                  <a:pt x="65959" y="1179"/>
                </a:cubicBezTo>
                <a:cubicBezTo>
                  <a:pt x="65860" y="1169"/>
                  <a:pt x="65761" y="1164"/>
                  <a:pt x="65662" y="1164"/>
                </a:cubicBezTo>
                <a:cubicBezTo>
                  <a:pt x="65563" y="1164"/>
                  <a:pt x="65463" y="1169"/>
                  <a:pt x="65364" y="1179"/>
                </a:cubicBezTo>
                <a:cubicBezTo>
                  <a:pt x="65355" y="1175"/>
                  <a:pt x="65345" y="1174"/>
                  <a:pt x="65335" y="1174"/>
                </a:cubicBezTo>
                <a:cubicBezTo>
                  <a:pt x="65186" y="1174"/>
                  <a:pt x="65039" y="1582"/>
                  <a:pt x="64908" y="1675"/>
                </a:cubicBezTo>
                <a:cubicBezTo>
                  <a:pt x="64860" y="1664"/>
                  <a:pt x="64813" y="1660"/>
                  <a:pt x="64768" y="1660"/>
                </a:cubicBezTo>
                <a:cubicBezTo>
                  <a:pt x="64625" y="1660"/>
                  <a:pt x="64491" y="1700"/>
                  <a:pt x="64350" y="1700"/>
                </a:cubicBezTo>
                <a:cubicBezTo>
                  <a:pt x="64293" y="1700"/>
                  <a:pt x="64235" y="1693"/>
                  <a:pt x="64174" y="1675"/>
                </a:cubicBezTo>
                <a:lnTo>
                  <a:pt x="64095" y="1675"/>
                </a:lnTo>
                <a:cubicBezTo>
                  <a:pt x="63817" y="1814"/>
                  <a:pt x="63520" y="2151"/>
                  <a:pt x="63223" y="2171"/>
                </a:cubicBezTo>
                <a:cubicBezTo>
                  <a:pt x="63117" y="2114"/>
                  <a:pt x="63015" y="2093"/>
                  <a:pt x="62910" y="2093"/>
                </a:cubicBezTo>
                <a:cubicBezTo>
                  <a:pt x="62760" y="2093"/>
                  <a:pt x="62605" y="2135"/>
                  <a:pt x="62429" y="2171"/>
                </a:cubicBezTo>
                <a:cubicBezTo>
                  <a:pt x="62251" y="2210"/>
                  <a:pt x="62052" y="2428"/>
                  <a:pt x="61874" y="2428"/>
                </a:cubicBezTo>
                <a:cubicBezTo>
                  <a:pt x="61821" y="2428"/>
                  <a:pt x="61768" y="2402"/>
                  <a:pt x="61721" y="2402"/>
                </a:cubicBezTo>
                <a:cubicBezTo>
                  <a:pt x="61698" y="2402"/>
                  <a:pt x="61676" y="2409"/>
                  <a:pt x="61656" y="2428"/>
                </a:cubicBezTo>
                <a:lnTo>
                  <a:pt x="61616" y="2428"/>
                </a:lnTo>
                <a:cubicBezTo>
                  <a:pt x="61550" y="2428"/>
                  <a:pt x="61475" y="2367"/>
                  <a:pt x="61427" y="2367"/>
                </a:cubicBezTo>
                <a:cubicBezTo>
                  <a:pt x="61402" y="2367"/>
                  <a:pt x="61385" y="2382"/>
                  <a:pt x="61378" y="2428"/>
                </a:cubicBezTo>
                <a:lnTo>
                  <a:pt x="61319" y="2428"/>
                </a:lnTo>
                <a:cubicBezTo>
                  <a:pt x="61319" y="2395"/>
                  <a:pt x="61314" y="2384"/>
                  <a:pt x="61305" y="2384"/>
                </a:cubicBezTo>
                <a:cubicBezTo>
                  <a:pt x="61288" y="2384"/>
                  <a:pt x="61253" y="2428"/>
                  <a:pt x="61200" y="2428"/>
                </a:cubicBezTo>
                <a:lnTo>
                  <a:pt x="61101" y="2428"/>
                </a:lnTo>
                <a:cubicBezTo>
                  <a:pt x="61075" y="2428"/>
                  <a:pt x="61050" y="2422"/>
                  <a:pt x="61025" y="2414"/>
                </a:cubicBezTo>
                <a:lnTo>
                  <a:pt x="61025" y="2414"/>
                </a:lnTo>
                <a:cubicBezTo>
                  <a:pt x="61025" y="2411"/>
                  <a:pt x="61023" y="2409"/>
                  <a:pt x="61021" y="2409"/>
                </a:cubicBezTo>
                <a:cubicBezTo>
                  <a:pt x="61020" y="2409"/>
                  <a:pt x="61018" y="2409"/>
                  <a:pt x="61017" y="2411"/>
                </a:cubicBezTo>
                <a:lnTo>
                  <a:pt x="61017" y="2411"/>
                </a:lnTo>
                <a:cubicBezTo>
                  <a:pt x="60966" y="2392"/>
                  <a:pt x="60918" y="2367"/>
                  <a:pt x="60874" y="2367"/>
                </a:cubicBezTo>
                <a:cubicBezTo>
                  <a:pt x="60841" y="2367"/>
                  <a:pt x="60810" y="2382"/>
                  <a:pt x="60783" y="2428"/>
                </a:cubicBezTo>
                <a:cubicBezTo>
                  <a:pt x="60783" y="2435"/>
                  <a:pt x="60785" y="2437"/>
                  <a:pt x="60790" y="2437"/>
                </a:cubicBezTo>
                <a:cubicBezTo>
                  <a:pt x="60799" y="2437"/>
                  <a:pt x="60816" y="2428"/>
                  <a:pt x="60843" y="2428"/>
                </a:cubicBezTo>
                <a:cubicBezTo>
                  <a:pt x="60869" y="2428"/>
                  <a:pt x="60913" y="2437"/>
                  <a:pt x="60957" y="2437"/>
                </a:cubicBezTo>
                <a:cubicBezTo>
                  <a:pt x="60959" y="2437"/>
                  <a:pt x="60960" y="2437"/>
                  <a:pt x="60961" y="2437"/>
                </a:cubicBezTo>
                <a:lnTo>
                  <a:pt x="60961" y="2437"/>
                </a:lnTo>
                <a:cubicBezTo>
                  <a:pt x="60876" y="2473"/>
                  <a:pt x="60790" y="2607"/>
                  <a:pt x="60704" y="2607"/>
                </a:cubicBezTo>
                <a:cubicBezTo>
                  <a:pt x="60700" y="2617"/>
                  <a:pt x="60695" y="2622"/>
                  <a:pt x="60689" y="2622"/>
                </a:cubicBezTo>
                <a:cubicBezTo>
                  <a:pt x="60642" y="2622"/>
                  <a:pt x="60542" y="2339"/>
                  <a:pt x="60498" y="2339"/>
                </a:cubicBezTo>
                <a:cubicBezTo>
                  <a:pt x="60493" y="2339"/>
                  <a:pt x="60489" y="2342"/>
                  <a:pt x="60486" y="2349"/>
                </a:cubicBezTo>
                <a:cubicBezTo>
                  <a:pt x="60444" y="2359"/>
                  <a:pt x="60403" y="2363"/>
                  <a:pt x="60361" y="2363"/>
                </a:cubicBezTo>
                <a:cubicBezTo>
                  <a:pt x="60268" y="2363"/>
                  <a:pt x="60175" y="2345"/>
                  <a:pt x="60081" y="2345"/>
                </a:cubicBezTo>
                <a:cubicBezTo>
                  <a:pt x="60058" y="2345"/>
                  <a:pt x="60034" y="2346"/>
                  <a:pt x="60010" y="2349"/>
                </a:cubicBezTo>
                <a:lnTo>
                  <a:pt x="59911" y="2349"/>
                </a:lnTo>
                <a:cubicBezTo>
                  <a:pt x="59880" y="2349"/>
                  <a:pt x="59859" y="2358"/>
                  <a:pt x="59845" y="2369"/>
                </a:cubicBezTo>
                <a:lnTo>
                  <a:pt x="59845" y="2369"/>
                </a:lnTo>
                <a:cubicBezTo>
                  <a:pt x="59847" y="2363"/>
                  <a:pt x="59849" y="2357"/>
                  <a:pt x="59851" y="2349"/>
                </a:cubicBezTo>
                <a:cubicBezTo>
                  <a:pt x="59841" y="2339"/>
                  <a:pt x="59826" y="2334"/>
                  <a:pt x="59809" y="2334"/>
                </a:cubicBezTo>
                <a:cubicBezTo>
                  <a:pt x="59792" y="2334"/>
                  <a:pt x="59772" y="2339"/>
                  <a:pt x="59752" y="2349"/>
                </a:cubicBezTo>
                <a:cubicBezTo>
                  <a:pt x="59705" y="2396"/>
                  <a:pt x="59672" y="2416"/>
                  <a:pt x="59643" y="2416"/>
                </a:cubicBezTo>
                <a:cubicBezTo>
                  <a:pt x="59611" y="2416"/>
                  <a:pt x="59585" y="2391"/>
                  <a:pt x="59554" y="2349"/>
                </a:cubicBezTo>
                <a:cubicBezTo>
                  <a:pt x="59554" y="2342"/>
                  <a:pt x="59554" y="2340"/>
                  <a:pt x="59552" y="2340"/>
                </a:cubicBezTo>
                <a:cubicBezTo>
                  <a:pt x="59549" y="2340"/>
                  <a:pt x="59540" y="2349"/>
                  <a:pt x="59514" y="2349"/>
                </a:cubicBezTo>
                <a:cubicBezTo>
                  <a:pt x="59474" y="2349"/>
                  <a:pt x="59452" y="2331"/>
                  <a:pt x="59436" y="2331"/>
                </a:cubicBezTo>
                <a:cubicBezTo>
                  <a:pt x="59428" y="2331"/>
                  <a:pt x="59422" y="2336"/>
                  <a:pt x="59415" y="2349"/>
                </a:cubicBezTo>
                <a:cubicBezTo>
                  <a:pt x="59375" y="2339"/>
                  <a:pt x="59336" y="2334"/>
                  <a:pt x="59298" y="2334"/>
                </a:cubicBezTo>
                <a:cubicBezTo>
                  <a:pt x="59261" y="2334"/>
                  <a:pt x="59226" y="2339"/>
                  <a:pt x="59197" y="2349"/>
                </a:cubicBezTo>
                <a:lnTo>
                  <a:pt x="59157" y="2349"/>
                </a:lnTo>
                <a:cubicBezTo>
                  <a:pt x="58979" y="2349"/>
                  <a:pt x="58820" y="2845"/>
                  <a:pt x="58661" y="2845"/>
                </a:cubicBezTo>
                <a:cubicBezTo>
                  <a:pt x="58635" y="2845"/>
                  <a:pt x="58582" y="2792"/>
                  <a:pt x="58561" y="2792"/>
                </a:cubicBezTo>
                <a:cubicBezTo>
                  <a:pt x="58551" y="2792"/>
                  <a:pt x="58549" y="2805"/>
                  <a:pt x="58562" y="2845"/>
                </a:cubicBezTo>
                <a:cubicBezTo>
                  <a:pt x="58549" y="2845"/>
                  <a:pt x="58536" y="2836"/>
                  <a:pt x="58522" y="2836"/>
                </a:cubicBezTo>
                <a:cubicBezTo>
                  <a:pt x="58516" y="2836"/>
                  <a:pt x="58509" y="2838"/>
                  <a:pt x="58503" y="2845"/>
                </a:cubicBezTo>
                <a:lnTo>
                  <a:pt x="58443" y="2845"/>
                </a:lnTo>
                <a:cubicBezTo>
                  <a:pt x="58440" y="2842"/>
                  <a:pt x="58437" y="2841"/>
                  <a:pt x="58433" y="2841"/>
                </a:cubicBezTo>
                <a:cubicBezTo>
                  <a:pt x="58430" y="2841"/>
                  <a:pt x="58426" y="2842"/>
                  <a:pt x="58423" y="2843"/>
                </a:cubicBezTo>
                <a:lnTo>
                  <a:pt x="58423" y="2843"/>
                </a:lnTo>
                <a:cubicBezTo>
                  <a:pt x="58419" y="2836"/>
                  <a:pt x="58411" y="2830"/>
                  <a:pt x="58400" y="2830"/>
                </a:cubicBezTo>
                <a:cubicBezTo>
                  <a:pt x="58392" y="2830"/>
                  <a:pt x="58383" y="2832"/>
                  <a:pt x="58371" y="2840"/>
                </a:cubicBezTo>
                <a:lnTo>
                  <a:pt x="58371" y="2840"/>
                </a:lnTo>
                <a:cubicBezTo>
                  <a:pt x="58363" y="2837"/>
                  <a:pt x="58356" y="2836"/>
                  <a:pt x="58349" y="2836"/>
                </a:cubicBezTo>
                <a:cubicBezTo>
                  <a:pt x="58329" y="2836"/>
                  <a:pt x="58311" y="2845"/>
                  <a:pt x="58285" y="2845"/>
                </a:cubicBezTo>
                <a:cubicBezTo>
                  <a:pt x="58235" y="2835"/>
                  <a:pt x="58180" y="2830"/>
                  <a:pt x="58126" y="2830"/>
                </a:cubicBezTo>
                <a:cubicBezTo>
                  <a:pt x="58071" y="2830"/>
                  <a:pt x="58017" y="2835"/>
                  <a:pt x="57967" y="2845"/>
                </a:cubicBezTo>
                <a:cubicBezTo>
                  <a:pt x="57848" y="2805"/>
                  <a:pt x="57729" y="2607"/>
                  <a:pt x="57610" y="2607"/>
                </a:cubicBezTo>
                <a:cubicBezTo>
                  <a:pt x="57544" y="2607"/>
                  <a:pt x="57478" y="2633"/>
                  <a:pt x="57406" y="2633"/>
                </a:cubicBezTo>
                <a:cubicBezTo>
                  <a:pt x="57370" y="2633"/>
                  <a:pt x="57333" y="2627"/>
                  <a:pt x="57293" y="2607"/>
                </a:cubicBezTo>
                <a:cubicBezTo>
                  <a:pt x="57237" y="2574"/>
                  <a:pt x="57188" y="2547"/>
                  <a:pt x="57155" y="2547"/>
                </a:cubicBezTo>
                <a:cubicBezTo>
                  <a:pt x="57130" y="2547"/>
                  <a:pt x="57114" y="2563"/>
                  <a:pt x="57114" y="2607"/>
                </a:cubicBezTo>
                <a:cubicBezTo>
                  <a:pt x="57114" y="2614"/>
                  <a:pt x="57115" y="2617"/>
                  <a:pt x="57116" y="2617"/>
                </a:cubicBezTo>
                <a:cubicBezTo>
                  <a:pt x="57120" y="2617"/>
                  <a:pt x="57129" y="2587"/>
                  <a:pt x="57140" y="2587"/>
                </a:cubicBezTo>
                <a:cubicBezTo>
                  <a:pt x="57144" y="2587"/>
                  <a:pt x="57147" y="2591"/>
                  <a:pt x="57151" y="2600"/>
                </a:cubicBezTo>
                <a:lnTo>
                  <a:pt x="57151" y="2600"/>
                </a:lnTo>
                <a:cubicBezTo>
                  <a:pt x="57162" y="2589"/>
                  <a:pt x="57174" y="2580"/>
                  <a:pt x="57185" y="2580"/>
                </a:cubicBezTo>
                <a:cubicBezTo>
                  <a:pt x="57196" y="2580"/>
                  <a:pt x="57206" y="2587"/>
                  <a:pt x="57214" y="2607"/>
                </a:cubicBezTo>
                <a:lnTo>
                  <a:pt x="57194" y="2607"/>
                </a:lnTo>
                <a:cubicBezTo>
                  <a:pt x="57195" y="2608"/>
                  <a:pt x="57195" y="2609"/>
                  <a:pt x="57196" y="2609"/>
                </a:cubicBezTo>
                <a:lnTo>
                  <a:pt x="57196" y="2609"/>
                </a:lnTo>
                <a:cubicBezTo>
                  <a:pt x="57202" y="2609"/>
                  <a:pt x="57208" y="2608"/>
                  <a:pt x="57214" y="2607"/>
                </a:cubicBezTo>
                <a:lnTo>
                  <a:pt x="57214" y="2607"/>
                </a:lnTo>
                <a:cubicBezTo>
                  <a:pt x="57214" y="2607"/>
                  <a:pt x="57214" y="2616"/>
                  <a:pt x="57208" y="2616"/>
                </a:cubicBezTo>
                <a:cubicBezTo>
                  <a:pt x="57205" y="2616"/>
                  <a:pt x="57202" y="2614"/>
                  <a:pt x="57196" y="2609"/>
                </a:cubicBezTo>
                <a:lnTo>
                  <a:pt x="57196" y="2609"/>
                </a:lnTo>
                <a:cubicBezTo>
                  <a:pt x="57180" y="2611"/>
                  <a:pt x="57164" y="2613"/>
                  <a:pt x="57149" y="2615"/>
                </a:cubicBezTo>
                <a:lnTo>
                  <a:pt x="57149" y="2615"/>
                </a:lnTo>
                <a:cubicBezTo>
                  <a:pt x="57134" y="2636"/>
                  <a:pt x="57127" y="2643"/>
                  <a:pt x="57125" y="2643"/>
                </a:cubicBezTo>
                <a:cubicBezTo>
                  <a:pt x="57122" y="2643"/>
                  <a:pt x="57128" y="2630"/>
                  <a:pt x="57138" y="2616"/>
                </a:cubicBezTo>
                <a:lnTo>
                  <a:pt x="57138" y="2616"/>
                </a:lnTo>
                <a:cubicBezTo>
                  <a:pt x="57097" y="2620"/>
                  <a:pt x="57057" y="2622"/>
                  <a:pt x="57018" y="2622"/>
                </a:cubicBezTo>
                <a:cubicBezTo>
                  <a:pt x="56956" y="2622"/>
                  <a:pt x="56896" y="2617"/>
                  <a:pt x="56837" y="2607"/>
                </a:cubicBezTo>
                <a:cubicBezTo>
                  <a:pt x="56824" y="2587"/>
                  <a:pt x="56808" y="2580"/>
                  <a:pt x="56791" y="2580"/>
                </a:cubicBezTo>
                <a:cubicBezTo>
                  <a:pt x="56767" y="2580"/>
                  <a:pt x="56739" y="2594"/>
                  <a:pt x="56711" y="2602"/>
                </a:cubicBezTo>
                <a:lnTo>
                  <a:pt x="56711" y="2602"/>
                </a:lnTo>
                <a:cubicBezTo>
                  <a:pt x="56690" y="2587"/>
                  <a:pt x="56667" y="2574"/>
                  <a:pt x="56644" y="2561"/>
                </a:cubicBezTo>
                <a:lnTo>
                  <a:pt x="56644" y="2561"/>
                </a:lnTo>
                <a:cubicBezTo>
                  <a:pt x="56655" y="2583"/>
                  <a:pt x="56665" y="2600"/>
                  <a:pt x="56676" y="2607"/>
                </a:cubicBezTo>
                <a:lnTo>
                  <a:pt x="56676" y="2607"/>
                </a:lnTo>
                <a:cubicBezTo>
                  <a:pt x="56649" y="2605"/>
                  <a:pt x="56623" y="2575"/>
                  <a:pt x="56597" y="2536"/>
                </a:cubicBezTo>
                <a:lnTo>
                  <a:pt x="56597" y="2536"/>
                </a:lnTo>
                <a:cubicBezTo>
                  <a:pt x="56485" y="2480"/>
                  <a:pt x="56363" y="2436"/>
                  <a:pt x="56262" y="2349"/>
                </a:cubicBezTo>
                <a:lnTo>
                  <a:pt x="56163" y="2349"/>
                </a:lnTo>
                <a:cubicBezTo>
                  <a:pt x="56143" y="2369"/>
                  <a:pt x="56121" y="2376"/>
                  <a:pt x="56099" y="2376"/>
                </a:cubicBezTo>
                <a:cubicBezTo>
                  <a:pt x="56031" y="2376"/>
                  <a:pt x="55955" y="2313"/>
                  <a:pt x="55899" y="2313"/>
                </a:cubicBezTo>
                <a:cubicBezTo>
                  <a:pt x="55877" y="2313"/>
                  <a:pt x="55859" y="2322"/>
                  <a:pt x="55845" y="2349"/>
                </a:cubicBezTo>
                <a:cubicBezTo>
                  <a:pt x="55844" y="2349"/>
                  <a:pt x="55843" y="2349"/>
                  <a:pt x="55842" y="2349"/>
                </a:cubicBezTo>
                <a:cubicBezTo>
                  <a:pt x="55841" y="2349"/>
                  <a:pt x="55839" y="2349"/>
                  <a:pt x="55838" y="2349"/>
                </a:cubicBezTo>
                <a:lnTo>
                  <a:pt x="55687" y="2349"/>
                </a:lnTo>
                <a:cubicBezTo>
                  <a:pt x="55667" y="2349"/>
                  <a:pt x="55647" y="2845"/>
                  <a:pt x="55627" y="2845"/>
                </a:cubicBezTo>
                <a:cubicBezTo>
                  <a:pt x="55625" y="2846"/>
                  <a:pt x="55622" y="2847"/>
                  <a:pt x="55620" y="2848"/>
                </a:cubicBezTo>
                <a:lnTo>
                  <a:pt x="55620" y="2848"/>
                </a:lnTo>
                <a:cubicBezTo>
                  <a:pt x="55610" y="2845"/>
                  <a:pt x="55604" y="2839"/>
                  <a:pt x="55598" y="2839"/>
                </a:cubicBezTo>
                <a:cubicBezTo>
                  <a:pt x="55595" y="2839"/>
                  <a:pt x="55592" y="2841"/>
                  <a:pt x="55587" y="2845"/>
                </a:cubicBezTo>
                <a:cubicBezTo>
                  <a:pt x="55587" y="2849"/>
                  <a:pt x="55588" y="2852"/>
                  <a:pt x="55589" y="2854"/>
                </a:cubicBezTo>
                <a:lnTo>
                  <a:pt x="55589" y="2854"/>
                </a:lnTo>
                <a:cubicBezTo>
                  <a:pt x="55587" y="2855"/>
                  <a:pt x="55585" y="2855"/>
                  <a:pt x="55584" y="2855"/>
                </a:cubicBezTo>
                <a:cubicBezTo>
                  <a:pt x="55535" y="2855"/>
                  <a:pt x="55482" y="2825"/>
                  <a:pt x="55439" y="2825"/>
                </a:cubicBezTo>
                <a:cubicBezTo>
                  <a:pt x="55420" y="2825"/>
                  <a:pt x="55404" y="2830"/>
                  <a:pt x="55389" y="2845"/>
                </a:cubicBezTo>
                <a:cubicBezTo>
                  <a:pt x="55384" y="2855"/>
                  <a:pt x="55379" y="2859"/>
                  <a:pt x="55374" y="2859"/>
                </a:cubicBezTo>
                <a:cubicBezTo>
                  <a:pt x="55362" y="2859"/>
                  <a:pt x="55350" y="2841"/>
                  <a:pt x="55339" y="2841"/>
                </a:cubicBezTo>
                <a:cubicBezTo>
                  <a:pt x="55336" y="2841"/>
                  <a:pt x="55333" y="2842"/>
                  <a:pt x="55330" y="2845"/>
                </a:cubicBezTo>
                <a:cubicBezTo>
                  <a:pt x="55277" y="2845"/>
                  <a:pt x="55233" y="2827"/>
                  <a:pt x="55197" y="2827"/>
                </a:cubicBezTo>
                <a:cubicBezTo>
                  <a:pt x="55180" y="2827"/>
                  <a:pt x="55164" y="2832"/>
                  <a:pt x="55151" y="2845"/>
                </a:cubicBezTo>
                <a:cubicBezTo>
                  <a:pt x="55143" y="2841"/>
                  <a:pt x="55134" y="2839"/>
                  <a:pt x="55126" y="2839"/>
                </a:cubicBezTo>
                <a:cubicBezTo>
                  <a:pt x="55102" y="2839"/>
                  <a:pt x="55078" y="2851"/>
                  <a:pt x="55048" y="2851"/>
                </a:cubicBezTo>
                <a:cubicBezTo>
                  <a:pt x="55037" y="2851"/>
                  <a:pt x="55025" y="2849"/>
                  <a:pt x="55012" y="2845"/>
                </a:cubicBezTo>
                <a:cubicBezTo>
                  <a:pt x="54992" y="2835"/>
                  <a:pt x="54978" y="2830"/>
                  <a:pt x="54963" y="2830"/>
                </a:cubicBezTo>
                <a:cubicBezTo>
                  <a:pt x="54948" y="2830"/>
                  <a:pt x="54933" y="2835"/>
                  <a:pt x="54913" y="2845"/>
                </a:cubicBezTo>
                <a:cubicBezTo>
                  <a:pt x="54893" y="2851"/>
                  <a:pt x="54876" y="2854"/>
                  <a:pt x="54860" y="2854"/>
                </a:cubicBezTo>
                <a:cubicBezTo>
                  <a:pt x="54827" y="2854"/>
                  <a:pt x="54801" y="2845"/>
                  <a:pt x="54774" y="2845"/>
                </a:cubicBezTo>
                <a:cubicBezTo>
                  <a:pt x="54768" y="2842"/>
                  <a:pt x="54761" y="2840"/>
                  <a:pt x="54755" y="2840"/>
                </a:cubicBezTo>
                <a:cubicBezTo>
                  <a:pt x="54685" y="2840"/>
                  <a:pt x="54632" y="3030"/>
                  <a:pt x="54596" y="3103"/>
                </a:cubicBezTo>
                <a:cubicBezTo>
                  <a:pt x="54590" y="3105"/>
                  <a:pt x="54585" y="3105"/>
                  <a:pt x="54579" y="3105"/>
                </a:cubicBezTo>
                <a:cubicBezTo>
                  <a:pt x="54543" y="3105"/>
                  <a:pt x="54509" y="3071"/>
                  <a:pt x="54491" y="3071"/>
                </a:cubicBezTo>
                <a:cubicBezTo>
                  <a:pt x="54482" y="3071"/>
                  <a:pt x="54477" y="3079"/>
                  <a:pt x="54477" y="3103"/>
                </a:cubicBezTo>
                <a:lnTo>
                  <a:pt x="53109" y="3103"/>
                </a:lnTo>
                <a:cubicBezTo>
                  <a:pt x="53072" y="3048"/>
                  <a:pt x="53036" y="3023"/>
                  <a:pt x="52994" y="3023"/>
                </a:cubicBezTo>
                <a:cubicBezTo>
                  <a:pt x="52944" y="3023"/>
                  <a:pt x="52886" y="3058"/>
                  <a:pt x="52811" y="3123"/>
                </a:cubicBezTo>
                <a:cubicBezTo>
                  <a:pt x="52773" y="3149"/>
                  <a:pt x="52750" y="3160"/>
                  <a:pt x="52736" y="3160"/>
                </a:cubicBezTo>
                <a:cubicBezTo>
                  <a:pt x="52699" y="3160"/>
                  <a:pt x="52726" y="3081"/>
                  <a:pt x="52712" y="3023"/>
                </a:cubicBezTo>
                <a:cubicBezTo>
                  <a:pt x="52698" y="2953"/>
                  <a:pt x="52643" y="2942"/>
                  <a:pt x="52577" y="2942"/>
                </a:cubicBezTo>
                <a:cubicBezTo>
                  <a:pt x="52550" y="2942"/>
                  <a:pt x="52522" y="2944"/>
                  <a:pt x="52494" y="2944"/>
                </a:cubicBezTo>
                <a:cubicBezTo>
                  <a:pt x="52470" y="2963"/>
                  <a:pt x="52448" y="2971"/>
                  <a:pt x="52429" y="2971"/>
                </a:cubicBezTo>
                <a:cubicBezTo>
                  <a:pt x="52366" y="2971"/>
                  <a:pt x="52321" y="2895"/>
                  <a:pt x="52276" y="2865"/>
                </a:cubicBezTo>
                <a:cubicBezTo>
                  <a:pt x="52223" y="2865"/>
                  <a:pt x="52166" y="2873"/>
                  <a:pt x="52110" y="2873"/>
                </a:cubicBezTo>
                <a:cubicBezTo>
                  <a:pt x="52041" y="2873"/>
                  <a:pt x="51974" y="2860"/>
                  <a:pt x="51919" y="2805"/>
                </a:cubicBezTo>
                <a:cubicBezTo>
                  <a:pt x="51893" y="2780"/>
                  <a:pt x="51868" y="2772"/>
                  <a:pt x="51842" y="2772"/>
                </a:cubicBezTo>
                <a:cubicBezTo>
                  <a:pt x="51808" y="2772"/>
                  <a:pt x="51774" y="2785"/>
                  <a:pt x="51740" y="2785"/>
                </a:cubicBezTo>
                <a:lnTo>
                  <a:pt x="51522" y="2785"/>
                </a:lnTo>
                <a:cubicBezTo>
                  <a:pt x="51507" y="2756"/>
                  <a:pt x="51482" y="2738"/>
                  <a:pt x="51447" y="2738"/>
                </a:cubicBezTo>
                <a:cubicBezTo>
                  <a:pt x="51433" y="2738"/>
                  <a:pt x="51419" y="2740"/>
                  <a:pt x="51403" y="2746"/>
                </a:cubicBezTo>
                <a:cubicBezTo>
                  <a:pt x="51363" y="2766"/>
                  <a:pt x="51324" y="2766"/>
                  <a:pt x="51284" y="2785"/>
                </a:cubicBezTo>
                <a:cubicBezTo>
                  <a:pt x="51178" y="2725"/>
                  <a:pt x="51060" y="2699"/>
                  <a:pt x="50940" y="2699"/>
                </a:cubicBezTo>
                <a:cubicBezTo>
                  <a:pt x="50903" y="2699"/>
                  <a:pt x="50865" y="2701"/>
                  <a:pt x="50828" y="2706"/>
                </a:cubicBezTo>
                <a:cubicBezTo>
                  <a:pt x="50699" y="2663"/>
                  <a:pt x="50571" y="2631"/>
                  <a:pt x="50442" y="2631"/>
                </a:cubicBezTo>
                <a:cubicBezTo>
                  <a:pt x="50392" y="2631"/>
                  <a:pt x="50342" y="2635"/>
                  <a:pt x="50292" y="2647"/>
                </a:cubicBezTo>
                <a:lnTo>
                  <a:pt x="50193" y="2647"/>
                </a:lnTo>
                <a:cubicBezTo>
                  <a:pt x="49995" y="2647"/>
                  <a:pt x="49995" y="2666"/>
                  <a:pt x="50074" y="2845"/>
                </a:cubicBezTo>
                <a:cubicBezTo>
                  <a:pt x="50114" y="2964"/>
                  <a:pt x="49995" y="2964"/>
                  <a:pt x="49975" y="3004"/>
                </a:cubicBezTo>
                <a:lnTo>
                  <a:pt x="49896" y="3083"/>
                </a:lnTo>
                <a:cubicBezTo>
                  <a:pt x="49797" y="3023"/>
                  <a:pt x="49717" y="3004"/>
                  <a:pt x="49618" y="3004"/>
                </a:cubicBezTo>
                <a:cubicBezTo>
                  <a:pt x="49576" y="2972"/>
                  <a:pt x="49533" y="2951"/>
                  <a:pt x="49488" y="2951"/>
                </a:cubicBezTo>
                <a:cubicBezTo>
                  <a:pt x="49448" y="2951"/>
                  <a:pt x="49406" y="2967"/>
                  <a:pt x="49360" y="3004"/>
                </a:cubicBezTo>
                <a:lnTo>
                  <a:pt x="49222" y="3004"/>
                </a:lnTo>
                <a:cubicBezTo>
                  <a:pt x="49162" y="2944"/>
                  <a:pt x="49083" y="2904"/>
                  <a:pt x="48984" y="2904"/>
                </a:cubicBezTo>
                <a:cubicBezTo>
                  <a:pt x="48944" y="2904"/>
                  <a:pt x="48884" y="2885"/>
                  <a:pt x="48845" y="2865"/>
                </a:cubicBezTo>
                <a:lnTo>
                  <a:pt x="48706" y="2845"/>
                </a:lnTo>
                <a:cubicBezTo>
                  <a:pt x="48646" y="2845"/>
                  <a:pt x="48607" y="2845"/>
                  <a:pt x="48567" y="2805"/>
                </a:cubicBezTo>
                <a:cubicBezTo>
                  <a:pt x="48547" y="2766"/>
                  <a:pt x="48567" y="2726"/>
                  <a:pt x="48587" y="2666"/>
                </a:cubicBezTo>
                <a:cubicBezTo>
                  <a:pt x="48587" y="2627"/>
                  <a:pt x="48567" y="2607"/>
                  <a:pt x="48547" y="2587"/>
                </a:cubicBezTo>
                <a:cubicBezTo>
                  <a:pt x="48508" y="2587"/>
                  <a:pt x="48468" y="2607"/>
                  <a:pt x="48448" y="2627"/>
                </a:cubicBezTo>
                <a:lnTo>
                  <a:pt x="48309" y="2627"/>
                </a:lnTo>
                <a:cubicBezTo>
                  <a:pt x="48271" y="2588"/>
                  <a:pt x="48216" y="2566"/>
                  <a:pt x="48160" y="2566"/>
                </a:cubicBezTo>
                <a:cubicBezTo>
                  <a:pt x="48130" y="2566"/>
                  <a:pt x="48099" y="2573"/>
                  <a:pt x="48071" y="2587"/>
                </a:cubicBezTo>
                <a:cubicBezTo>
                  <a:pt x="48056" y="2602"/>
                  <a:pt x="48035" y="2609"/>
                  <a:pt x="48013" y="2609"/>
                </a:cubicBezTo>
                <a:cubicBezTo>
                  <a:pt x="47977" y="2609"/>
                  <a:pt x="47937" y="2592"/>
                  <a:pt x="47913" y="2567"/>
                </a:cubicBezTo>
                <a:cubicBezTo>
                  <a:pt x="47675" y="2528"/>
                  <a:pt x="47437" y="2528"/>
                  <a:pt x="47199" y="2488"/>
                </a:cubicBezTo>
                <a:lnTo>
                  <a:pt x="46762" y="2488"/>
                </a:lnTo>
                <a:cubicBezTo>
                  <a:pt x="46696" y="2488"/>
                  <a:pt x="46657" y="2470"/>
                  <a:pt x="46614" y="2470"/>
                </a:cubicBezTo>
                <a:cubicBezTo>
                  <a:pt x="46593" y="2470"/>
                  <a:pt x="46571" y="2475"/>
                  <a:pt x="46544" y="2488"/>
                </a:cubicBezTo>
                <a:cubicBezTo>
                  <a:pt x="46740" y="2663"/>
                  <a:pt x="46695" y="2722"/>
                  <a:pt x="46572" y="2722"/>
                </a:cubicBezTo>
                <a:cubicBezTo>
                  <a:pt x="46333" y="2722"/>
                  <a:pt x="45801" y="2501"/>
                  <a:pt x="46168" y="2488"/>
                </a:cubicBezTo>
                <a:cubicBezTo>
                  <a:pt x="46137" y="2451"/>
                  <a:pt x="46103" y="2439"/>
                  <a:pt x="46066" y="2439"/>
                </a:cubicBezTo>
                <a:cubicBezTo>
                  <a:pt x="45991" y="2439"/>
                  <a:pt x="45906" y="2490"/>
                  <a:pt x="45819" y="2490"/>
                </a:cubicBezTo>
                <a:cubicBezTo>
                  <a:pt x="45810" y="2490"/>
                  <a:pt x="45800" y="2489"/>
                  <a:pt x="45791" y="2488"/>
                </a:cubicBezTo>
                <a:cubicBezTo>
                  <a:pt x="45778" y="2486"/>
                  <a:pt x="45765" y="2485"/>
                  <a:pt x="45752" y="2485"/>
                </a:cubicBezTo>
                <a:cubicBezTo>
                  <a:pt x="45707" y="2485"/>
                  <a:pt x="45667" y="2496"/>
                  <a:pt x="45631" y="2505"/>
                </a:cubicBezTo>
                <a:lnTo>
                  <a:pt x="45631" y="2505"/>
                </a:lnTo>
                <a:cubicBezTo>
                  <a:pt x="45599" y="2491"/>
                  <a:pt x="45568" y="2483"/>
                  <a:pt x="45536" y="2483"/>
                </a:cubicBezTo>
                <a:cubicBezTo>
                  <a:pt x="45525" y="2483"/>
                  <a:pt x="45514" y="2484"/>
                  <a:pt x="45504" y="2486"/>
                </a:cubicBezTo>
                <a:lnTo>
                  <a:pt x="45504" y="2486"/>
                </a:lnTo>
                <a:cubicBezTo>
                  <a:pt x="45531" y="2489"/>
                  <a:pt x="45558" y="2500"/>
                  <a:pt x="45585" y="2516"/>
                </a:cubicBezTo>
                <a:lnTo>
                  <a:pt x="45585" y="2516"/>
                </a:lnTo>
                <a:cubicBezTo>
                  <a:pt x="45575" y="2518"/>
                  <a:pt x="45565" y="2519"/>
                  <a:pt x="45556" y="2519"/>
                </a:cubicBezTo>
                <a:cubicBezTo>
                  <a:pt x="45532" y="2519"/>
                  <a:pt x="45511" y="2511"/>
                  <a:pt x="45493" y="2488"/>
                </a:cubicBezTo>
                <a:cubicBezTo>
                  <a:pt x="45492" y="2486"/>
                  <a:pt x="45490" y="2485"/>
                  <a:pt x="45488" y="2485"/>
                </a:cubicBezTo>
                <a:lnTo>
                  <a:pt x="45488" y="2485"/>
                </a:lnTo>
                <a:cubicBezTo>
                  <a:pt x="45488" y="2485"/>
                  <a:pt x="45489" y="2485"/>
                  <a:pt x="45490" y="2485"/>
                </a:cubicBezTo>
                <a:lnTo>
                  <a:pt x="45490" y="2485"/>
                </a:lnTo>
                <a:cubicBezTo>
                  <a:pt x="45470" y="2466"/>
                  <a:pt x="45449" y="2460"/>
                  <a:pt x="45428" y="2460"/>
                </a:cubicBezTo>
                <a:cubicBezTo>
                  <a:pt x="45377" y="2460"/>
                  <a:pt x="45322" y="2496"/>
                  <a:pt x="45272" y="2496"/>
                </a:cubicBezTo>
                <a:cubicBezTo>
                  <a:pt x="45260" y="2496"/>
                  <a:pt x="45247" y="2494"/>
                  <a:pt x="45235" y="2488"/>
                </a:cubicBezTo>
                <a:cubicBezTo>
                  <a:pt x="45198" y="2473"/>
                  <a:pt x="45166" y="2461"/>
                  <a:pt x="45142" y="2455"/>
                </a:cubicBezTo>
                <a:lnTo>
                  <a:pt x="45142" y="2455"/>
                </a:lnTo>
                <a:cubicBezTo>
                  <a:pt x="45081" y="2327"/>
                  <a:pt x="44971" y="1912"/>
                  <a:pt x="44921" y="1912"/>
                </a:cubicBezTo>
                <a:cubicBezTo>
                  <a:pt x="44920" y="1912"/>
                  <a:pt x="44919" y="1913"/>
                  <a:pt x="44918" y="1913"/>
                </a:cubicBezTo>
                <a:cubicBezTo>
                  <a:pt x="44913" y="1914"/>
                  <a:pt x="44909" y="1915"/>
                  <a:pt x="44904" y="1915"/>
                </a:cubicBezTo>
                <a:cubicBezTo>
                  <a:pt x="44867" y="1915"/>
                  <a:pt x="44833" y="1873"/>
                  <a:pt x="44814" y="1873"/>
                </a:cubicBezTo>
                <a:cubicBezTo>
                  <a:pt x="44805" y="1873"/>
                  <a:pt x="44799" y="1883"/>
                  <a:pt x="44799" y="1913"/>
                </a:cubicBezTo>
                <a:lnTo>
                  <a:pt x="44720" y="1913"/>
                </a:lnTo>
                <a:cubicBezTo>
                  <a:pt x="44700" y="1893"/>
                  <a:pt x="44680" y="1886"/>
                  <a:pt x="44661" y="1886"/>
                </a:cubicBezTo>
                <a:cubicBezTo>
                  <a:pt x="44623" y="1886"/>
                  <a:pt x="44588" y="1913"/>
                  <a:pt x="44561" y="1913"/>
                </a:cubicBezTo>
                <a:cubicBezTo>
                  <a:pt x="44512" y="1903"/>
                  <a:pt x="44467" y="1898"/>
                  <a:pt x="44422" y="1898"/>
                </a:cubicBezTo>
                <a:cubicBezTo>
                  <a:pt x="44378" y="1898"/>
                  <a:pt x="44333" y="1903"/>
                  <a:pt x="44284" y="1913"/>
                </a:cubicBezTo>
                <a:cubicBezTo>
                  <a:pt x="44234" y="1923"/>
                  <a:pt x="44179" y="1928"/>
                  <a:pt x="44125" y="1928"/>
                </a:cubicBezTo>
                <a:cubicBezTo>
                  <a:pt x="44070" y="1928"/>
                  <a:pt x="44016" y="1923"/>
                  <a:pt x="43966" y="1913"/>
                </a:cubicBezTo>
                <a:cubicBezTo>
                  <a:pt x="43962" y="1909"/>
                  <a:pt x="43957" y="1907"/>
                  <a:pt x="43951" y="1907"/>
                </a:cubicBezTo>
                <a:cubicBezTo>
                  <a:pt x="43936" y="1907"/>
                  <a:pt x="43917" y="1919"/>
                  <a:pt x="43902" y="1919"/>
                </a:cubicBezTo>
                <a:cubicBezTo>
                  <a:pt x="43896" y="1919"/>
                  <a:pt x="43891" y="1917"/>
                  <a:pt x="43887" y="1913"/>
                </a:cubicBezTo>
                <a:cubicBezTo>
                  <a:pt x="43887" y="1886"/>
                  <a:pt x="43880" y="1878"/>
                  <a:pt x="43868" y="1878"/>
                </a:cubicBezTo>
                <a:cubicBezTo>
                  <a:pt x="43843" y="1878"/>
                  <a:pt x="43794" y="1913"/>
                  <a:pt x="43728" y="1913"/>
                </a:cubicBezTo>
                <a:cubicBezTo>
                  <a:pt x="43724" y="1909"/>
                  <a:pt x="43719" y="1907"/>
                  <a:pt x="43713" y="1907"/>
                </a:cubicBezTo>
                <a:cubicBezTo>
                  <a:pt x="43698" y="1907"/>
                  <a:pt x="43679" y="1919"/>
                  <a:pt x="43664" y="1919"/>
                </a:cubicBezTo>
                <a:cubicBezTo>
                  <a:pt x="43658" y="1919"/>
                  <a:pt x="43653" y="1917"/>
                  <a:pt x="43649" y="1913"/>
                </a:cubicBezTo>
                <a:lnTo>
                  <a:pt x="43490" y="1913"/>
                </a:lnTo>
                <a:cubicBezTo>
                  <a:pt x="43473" y="1900"/>
                  <a:pt x="43461" y="1895"/>
                  <a:pt x="43452" y="1895"/>
                </a:cubicBezTo>
                <a:cubicBezTo>
                  <a:pt x="43439" y="1895"/>
                  <a:pt x="43433" y="1904"/>
                  <a:pt x="43430" y="1912"/>
                </a:cubicBezTo>
                <a:lnTo>
                  <a:pt x="43430" y="1912"/>
                </a:lnTo>
                <a:cubicBezTo>
                  <a:pt x="43431" y="1907"/>
                  <a:pt x="43431" y="1901"/>
                  <a:pt x="43431" y="1893"/>
                </a:cubicBezTo>
                <a:lnTo>
                  <a:pt x="43351" y="1873"/>
                </a:lnTo>
                <a:cubicBezTo>
                  <a:pt x="43322" y="1833"/>
                  <a:pt x="43277" y="1814"/>
                  <a:pt x="43233" y="1814"/>
                </a:cubicBezTo>
                <a:cubicBezTo>
                  <a:pt x="43188" y="1814"/>
                  <a:pt x="43143" y="1833"/>
                  <a:pt x="43114" y="1873"/>
                </a:cubicBezTo>
                <a:lnTo>
                  <a:pt x="42975" y="1952"/>
                </a:lnTo>
                <a:cubicBezTo>
                  <a:pt x="42945" y="1908"/>
                  <a:pt x="42904" y="1886"/>
                  <a:pt x="42860" y="1886"/>
                </a:cubicBezTo>
                <a:cubicBezTo>
                  <a:pt x="42846" y="1886"/>
                  <a:pt x="42831" y="1888"/>
                  <a:pt x="42816" y="1893"/>
                </a:cubicBezTo>
                <a:cubicBezTo>
                  <a:pt x="42757" y="1893"/>
                  <a:pt x="42717" y="1714"/>
                  <a:pt x="42657" y="1714"/>
                </a:cubicBezTo>
                <a:lnTo>
                  <a:pt x="42439" y="1714"/>
                </a:lnTo>
                <a:cubicBezTo>
                  <a:pt x="42416" y="1691"/>
                  <a:pt x="42393" y="1683"/>
                  <a:pt x="42370" y="1683"/>
                </a:cubicBezTo>
                <a:cubicBezTo>
                  <a:pt x="42336" y="1683"/>
                  <a:pt x="42305" y="1702"/>
                  <a:pt x="42281" y="1714"/>
                </a:cubicBezTo>
                <a:cubicBezTo>
                  <a:pt x="42261" y="1728"/>
                  <a:pt x="42245" y="1732"/>
                  <a:pt x="42231" y="1732"/>
                </a:cubicBezTo>
                <a:cubicBezTo>
                  <a:pt x="42212" y="1732"/>
                  <a:pt x="42196" y="1724"/>
                  <a:pt x="42175" y="1719"/>
                </a:cubicBezTo>
                <a:lnTo>
                  <a:pt x="42175" y="1719"/>
                </a:lnTo>
                <a:cubicBezTo>
                  <a:pt x="42095" y="1746"/>
                  <a:pt x="42061" y="1900"/>
                  <a:pt x="42043" y="1972"/>
                </a:cubicBezTo>
                <a:lnTo>
                  <a:pt x="42003" y="1972"/>
                </a:lnTo>
                <a:cubicBezTo>
                  <a:pt x="41995" y="1968"/>
                  <a:pt x="41987" y="1967"/>
                  <a:pt x="41980" y="1967"/>
                </a:cubicBezTo>
                <a:cubicBezTo>
                  <a:pt x="41962" y="1967"/>
                  <a:pt x="41948" y="1978"/>
                  <a:pt x="41936" y="1978"/>
                </a:cubicBezTo>
                <a:cubicBezTo>
                  <a:pt x="41932" y="1978"/>
                  <a:pt x="41928" y="1976"/>
                  <a:pt x="41924" y="1972"/>
                </a:cubicBezTo>
                <a:cubicBezTo>
                  <a:pt x="41923" y="1972"/>
                  <a:pt x="41922" y="1971"/>
                  <a:pt x="41921" y="1970"/>
                </a:cubicBezTo>
                <a:lnTo>
                  <a:pt x="41921" y="1970"/>
                </a:lnTo>
                <a:cubicBezTo>
                  <a:pt x="41921" y="1970"/>
                  <a:pt x="41921" y="1970"/>
                  <a:pt x="41921" y="1970"/>
                </a:cubicBezTo>
                <a:lnTo>
                  <a:pt x="41921" y="1970"/>
                </a:lnTo>
                <a:cubicBezTo>
                  <a:pt x="41910" y="1959"/>
                  <a:pt x="41904" y="1955"/>
                  <a:pt x="41901" y="1955"/>
                </a:cubicBezTo>
                <a:cubicBezTo>
                  <a:pt x="41895" y="1955"/>
                  <a:pt x="41904" y="1972"/>
                  <a:pt x="41904" y="1972"/>
                </a:cubicBezTo>
                <a:cubicBezTo>
                  <a:pt x="41838" y="1972"/>
                  <a:pt x="41798" y="1999"/>
                  <a:pt x="41738" y="1999"/>
                </a:cubicBezTo>
                <a:cubicBezTo>
                  <a:pt x="41708" y="1999"/>
                  <a:pt x="41672" y="1992"/>
                  <a:pt x="41626" y="1972"/>
                </a:cubicBezTo>
                <a:lnTo>
                  <a:pt x="41586" y="1972"/>
                </a:lnTo>
                <a:cubicBezTo>
                  <a:pt x="41584" y="1972"/>
                  <a:pt x="41582" y="1972"/>
                  <a:pt x="41580" y="1972"/>
                </a:cubicBezTo>
                <a:lnTo>
                  <a:pt x="41580" y="1972"/>
                </a:lnTo>
                <a:cubicBezTo>
                  <a:pt x="41591" y="1971"/>
                  <a:pt x="41602" y="1969"/>
                  <a:pt x="41614" y="1967"/>
                </a:cubicBezTo>
                <a:lnTo>
                  <a:pt x="41614" y="1967"/>
                </a:lnTo>
                <a:cubicBezTo>
                  <a:pt x="41618" y="1968"/>
                  <a:pt x="41622" y="1970"/>
                  <a:pt x="41626" y="1972"/>
                </a:cubicBezTo>
                <a:lnTo>
                  <a:pt x="41824" y="1972"/>
                </a:lnTo>
                <a:cubicBezTo>
                  <a:pt x="41844" y="1952"/>
                  <a:pt x="41859" y="1943"/>
                  <a:pt x="41874" y="1943"/>
                </a:cubicBezTo>
                <a:cubicBezTo>
                  <a:pt x="41888" y="1943"/>
                  <a:pt x="41903" y="1952"/>
                  <a:pt x="41921" y="1970"/>
                </a:cubicBezTo>
                <a:lnTo>
                  <a:pt x="41921" y="1970"/>
                </a:lnTo>
                <a:cubicBezTo>
                  <a:pt x="41995" y="1951"/>
                  <a:pt x="42008" y="1809"/>
                  <a:pt x="42064" y="1745"/>
                </a:cubicBezTo>
                <a:lnTo>
                  <a:pt x="42064" y="1745"/>
                </a:lnTo>
                <a:cubicBezTo>
                  <a:pt x="41918" y="1806"/>
                  <a:pt x="41766" y="1936"/>
                  <a:pt x="41614" y="1967"/>
                </a:cubicBezTo>
                <a:lnTo>
                  <a:pt x="41614" y="1967"/>
                </a:lnTo>
                <a:cubicBezTo>
                  <a:pt x="41598" y="1960"/>
                  <a:pt x="41583" y="1957"/>
                  <a:pt x="41569" y="1957"/>
                </a:cubicBezTo>
                <a:cubicBezTo>
                  <a:pt x="41552" y="1957"/>
                  <a:pt x="41537" y="1962"/>
                  <a:pt x="41527" y="1972"/>
                </a:cubicBezTo>
                <a:cubicBezTo>
                  <a:pt x="41535" y="1973"/>
                  <a:pt x="41542" y="1973"/>
                  <a:pt x="41550" y="1973"/>
                </a:cubicBezTo>
                <a:cubicBezTo>
                  <a:pt x="41553" y="1973"/>
                  <a:pt x="41555" y="1973"/>
                  <a:pt x="41558" y="1973"/>
                </a:cubicBezTo>
                <a:lnTo>
                  <a:pt x="41558" y="1973"/>
                </a:lnTo>
                <a:cubicBezTo>
                  <a:pt x="41409" y="2000"/>
                  <a:pt x="41262" y="2356"/>
                  <a:pt x="41150" y="2468"/>
                </a:cubicBezTo>
                <a:lnTo>
                  <a:pt x="41091" y="2468"/>
                </a:lnTo>
                <a:cubicBezTo>
                  <a:pt x="41080" y="2458"/>
                  <a:pt x="41070" y="2454"/>
                  <a:pt x="41060" y="2454"/>
                </a:cubicBezTo>
                <a:cubicBezTo>
                  <a:pt x="41037" y="2454"/>
                  <a:pt x="41017" y="2472"/>
                  <a:pt x="41002" y="2472"/>
                </a:cubicBezTo>
                <a:cubicBezTo>
                  <a:pt x="40998" y="2472"/>
                  <a:pt x="40995" y="2471"/>
                  <a:pt x="40992" y="2468"/>
                </a:cubicBezTo>
                <a:cubicBezTo>
                  <a:pt x="40986" y="2458"/>
                  <a:pt x="40980" y="2453"/>
                  <a:pt x="40974" y="2453"/>
                </a:cubicBezTo>
                <a:cubicBezTo>
                  <a:pt x="40932" y="2453"/>
                  <a:pt x="40867" y="2654"/>
                  <a:pt x="40833" y="2706"/>
                </a:cubicBezTo>
                <a:cubicBezTo>
                  <a:pt x="40820" y="2724"/>
                  <a:pt x="40808" y="2731"/>
                  <a:pt x="40795" y="2731"/>
                </a:cubicBezTo>
                <a:cubicBezTo>
                  <a:pt x="40708" y="2731"/>
                  <a:pt x="40617" y="2359"/>
                  <a:pt x="40496" y="2290"/>
                </a:cubicBezTo>
                <a:cubicBezTo>
                  <a:pt x="40475" y="2276"/>
                  <a:pt x="40449" y="2269"/>
                  <a:pt x="40422" y="2269"/>
                </a:cubicBezTo>
                <a:cubicBezTo>
                  <a:pt x="40373" y="2269"/>
                  <a:pt x="40323" y="2291"/>
                  <a:pt x="40297" y="2329"/>
                </a:cubicBezTo>
                <a:cubicBezTo>
                  <a:pt x="40249" y="2345"/>
                  <a:pt x="40214" y="2374"/>
                  <a:pt x="40161" y="2374"/>
                </a:cubicBezTo>
                <a:cubicBezTo>
                  <a:pt x="40148" y="2374"/>
                  <a:pt x="40134" y="2373"/>
                  <a:pt x="40119" y="2369"/>
                </a:cubicBezTo>
                <a:cubicBezTo>
                  <a:pt x="40029" y="2343"/>
                  <a:pt x="39955" y="2284"/>
                  <a:pt x="39865" y="2284"/>
                </a:cubicBezTo>
                <a:cubicBezTo>
                  <a:pt x="39817" y="2284"/>
                  <a:pt x="39765" y="2301"/>
                  <a:pt x="39703" y="2349"/>
                </a:cubicBezTo>
                <a:cubicBezTo>
                  <a:pt x="39693" y="2359"/>
                  <a:pt x="39678" y="2364"/>
                  <a:pt x="39660" y="2364"/>
                </a:cubicBezTo>
                <a:cubicBezTo>
                  <a:pt x="39643" y="2364"/>
                  <a:pt x="39623" y="2359"/>
                  <a:pt x="39603" y="2349"/>
                </a:cubicBezTo>
                <a:cubicBezTo>
                  <a:pt x="39465" y="2250"/>
                  <a:pt x="39306" y="2309"/>
                  <a:pt x="39167" y="2270"/>
                </a:cubicBezTo>
                <a:cubicBezTo>
                  <a:pt x="39114" y="2252"/>
                  <a:pt x="39061" y="2187"/>
                  <a:pt x="38980" y="2187"/>
                </a:cubicBezTo>
                <a:cubicBezTo>
                  <a:pt x="38970" y="2187"/>
                  <a:pt x="38960" y="2188"/>
                  <a:pt x="38949" y="2190"/>
                </a:cubicBezTo>
                <a:cubicBezTo>
                  <a:pt x="38850" y="2111"/>
                  <a:pt x="38770" y="2012"/>
                  <a:pt x="38711" y="1913"/>
                </a:cubicBezTo>
                <a:cubicBezTo>
                  <a:pt x="38711" y="1899"/>
                  <a:pt x="38701" y="1885"/>
                  <a:pt x="38688" y="1885"/>
                </a:cubicBezTo>
                <a:cubicBezTo>
                  <a:pt x="38683" y="1885"/>
                  <a:pt x="38677" y="1887"/>
                  <a:pt x="38671" y="1893"/>
                </a:cubicBezTo>
                <a:cubicBezTo>
                  <a:pt x="38651" y="1774"/>
                  <a:pt x="38532" y="1675"/>
                  <a:pt x="38413" y="1675"/>
                </a:cubicBezTo>
                <a:lnTo>
                  <a:pt x="38394" y="1655"/>
                </a:lnTo>
                <a:lnTo>
                  <a:pt x="38374" y="1655"/>
                </a:lnTo>
                <a:cubicBezTo>
                  <a:pt x="38349" y="1593"/>
                  <a:pt x="38301" y="1562"/>
                  <a:pt x="38249" y="1562"/>
                </a:cubicBezTo>
                <a:cubicBezTo>
                  <a:pt x="38218" y="1562"/>
                  <a:pt x="38185" y="1573"/>
                  <a:pt x="38156" y="1596"/>
                </a:cubicBezTo>
                <a:cubicBezTo>
                  <a:pt x="38116" y="1625"/>
                  <a:pt x="38066" y="1640"/>
                  <a:pt x="38017" y="1640"/>
                </a:cubicBezTo>
                <a:cubicBezTo>
                  <a:pt x="37967" y="1640"/>
                  <a:pt x="37918" y="1625"/>
                  <a:pt x="37878" y="1596"/>
                </a:cubicBezTo>
                <a:cubicBezTo>
                  <a:pt x="37857" y="1580"/>
                  <a:pt x="37838" y="1572"/>
                  <a:pt x="37823" y="1572"/>
                </a:cubicBezTo>
                <a:cubicBezTo>
                  <a:pt x="37782" y="1572"/>
                  <a:pt x="37764" y="1627"/>
                  <a:pt x="37779" y="1714"/>
                </a:cubicBezTo>
                <a:cubicBezTo>
                  <a:pt x="37779" y="1734"/>
                  <a:pt x="37739" y="1774"/>
                  <a:pt x="37719" y="1794"/>
                </a:cubicBezTo>
                <a:cubicBezTo>
                  <a:pt x="37600" y="1741"/>
                  <a:pt x="37473" y="1714"/>
                  <a:pt x="37342" y="1714"/>
                </a:cubicBezTo>
                <a:cubicBezTo>
                  <a:pt x="37276" y="1714"/>
                  <a:pt x="37210" y="1721"/>
                  <a:pt x="37144" y="1734"/>
                </a:cubicBezTo>
                <a:cubicBezTo>
                  <a:pt x="37105" y="1734"/>
                  <a:pt x="37085" y="2032"/>
                  <a:pt x="37065" y="2071"/>
                </a:cubicBezTo>
                <a:lnTo>
                  <a:pt x="36966" y="2131"/>
                </a:lnTo>
                <a:cubicBezTo>
                  <a:pt x="36926" y="2131"/>
                  <a:pt x="36886" y="2151"/>
                  <a:pt x="36906" y="2190"/>
                </a:cubicBezTo>
                <a:cubicBezTo>
                  <a:pt x="36926" y="2290"/>
                  <a:pt x="36946" y="2409"/>
                  <a:pt x="36966" y="2508"/>
                </a:cubicBezTo>
                <a:cubicBezTo>
                  <a:pt x="36867" y="2508"/>
                  <a:pt x="36767" y="2577"/>
                  <a:pt x="36657" y="2577"/>
                </a:cubicBezTo>
                <a:cubicBezTo>
                  <a:pt x="36635" y="2577"/>
                  <a:pt x="36612" y="2574"/>
                  <a:pt x="36589" y="2567"/>
                </a:cubicBezTo>
                <a:cubicBezTo>
                  <a:pt x="36609" y="2508"/>
                  <a:pt x="36609" y="2448"/>
                  <a:pt x="36609" y="2389"/>
                </a:cubicBezTo>
                <a:cubicBezTo>
                  <a:pt x="36624" y="2312"/>
                  <a:pt x="36604" y="2283"/>
                  <a:pt x="36548" y="2283"/>
                </a:cubicBezTo>
                <a:cubicBezTo>
                  <a:pt x="36531" y="2283"/>
                  <a:pt x="36512" y="2285"/>
                  <a:pt x="36490" y="2290"/>
                </a:cubicBezTo>
                <a:cubicBezTo>
                  <a:pt x="36472" y="2261"/>
                  <a:pt x="36451" y="2249"/>
                  <a:pt x="36429" y="2249"/>
                </a:cubicBezTo>
                <a:cubicBezTo>
                  <a:pt x="36356" y="2249"/>
                  <a:pt x="36268" y="2369"/>
                  <a:pt x="36207" y="2369"/>
                </a:cubicBezTo>
                <a:cubicBezTo>
                  <a:pt x="36184" y="2369"/>
                  <a:pt x="36166" y="2353"/>
                  <a:pt x="36153" y="2309"/>
                </a:cubicBezTo>
                <a:cubicBezTo>
                  <a:pt x="36139" y="2257"/>
                  <a:pt x="36100" y="2248"/>
                  <a:pt x="36057" y="2248"/>
                </a:cubicBezTo>
                <a:cubicBezTo>
                  <a:pt x="36036" y="2248"/>
                  <a:pt x="36014" y="2250"/>
                  <a:pt x="35994" y="2250"/>
                </a:cubicBezTo>
                <a:cubicBezTo>
                  <a:pt x="35991" y="2244"/>
                  <a:pt x="35987" y="2241"/>
                  <a:pt x="35983" y="2241"/>
                </a:cubicBezTo>
                <a:cubicBezTo>
                  <a:pt x="35925" y="2241"/>
                  <a:pt x="35848" y="2944"/>
                  <a:pt x="35736" y="2944"/>
                </a:cubicBezTo>
                <a:cubicBezTo>
                  <a:pt x="35727" y="2942"/>
                  <a:pt x="35717" y="2941"/>
                  <a:pt x="35706" y="2941"/>
                </a:cubicBezTo>
                <a:cubicBezTo>
                  <a:pt x="35637" y="2941"/>
                  <a:pt x="35544" y="2975"/>
                  <a:pt x="35464" y="2975"/>
                </a:cubicBezTo>
                <a:cubicBezTo>
                  <a:pt x="35438" y="2975"/>
                  <a:pt x="35414" y="2972"/>
                  <a:pt x="35393" y="2963"/>
                </a:cubicBezTo>
                <a:lnTo>
                  <a:pt x="35393" y="2963"/>
                </a:lnTo>
                <a:cubicBezTo>
                  <a:pt x="35401" y="2959"/>
                  <a:pt x="35410" y="2953"/>
                  <a:pt x="35419" y="2944"/>
                </a:cubicBezTo>
                <a:lnTo>
                  <a:pt x="35419" y="2944"/>
                </a:lnTo>
                <a:cubicBezTo>
                  <a:pt x="35412" y="2949"/>
                  <a:pt x="35402" y="2952"/>
                  <a:pt x="35391" y="2952"/>
                </a:cubicBezTo>
                <a:cubicBezTo>
                  <a:pt x="35382" y="2952"/>
                  <a:pt x="35371" y="2950"/>
                  <a:pt x="35359" y="2944"/>
                </a:cubicBezTo>
                <a:lnTo>
                  <a:pt x="35359" y="2944"/>
                </a:lnTo>
                <a:cubicBezTo>
                  <a:pt x="35359" y="2944"/>
                  <a:pt x="35359" y="2944"/>
                  <a:pt x="35359" y="2944"/>
                </a:cubicBezTo>
                <a:cubicBezTo>
                  <a:pt x="35260" y="2845"/>
                  <a:pt x="34903" y="2210"/>
                  <a:pt x="34765" y="2190"/>
                </a:cubicBezTo>
                <a:cubicBezTo>
                  <a:pt x="34760" y="2190"/>
                  <a:pt x="34756" y="2191"/>
                  <a:pt x="34752" y="2192"/>
                </a:cubicBezTo>
                <a:lnTo>
                  <a:pt x="34752" y="2192"/>
                </a:lnTo>
                <a:cubicBezTo>
                  <a:pt x="34750" y="2191"/>
                  <a:pt x="34749" y="2190"/>
                  <a:pt x="34747" y="2190"/>
                </a:cubicBezTo>
                <a:cubicBezTo>
                  <a:pt x="34747" y="2190"/>
                  <a:pt x="34747" y="2190"/>
                  <a:pt x="34747" y="2190"/>
                </a:cubicBezTo>
                <a:lnTo>
                  <a:pt x="34747" y="2190"/>
                </a:lnTo>
                <a:cubicBezTo>
                  <a:pt x="34746" y="2190"/>
                  <a:pt x="34746" y="2190"/>
                  <a:pt x="34746" y="2190"/>
                </a:cubicBezTo>
                <a:cubicBezTo>
                  <a:pt x="34746" y="2190"/>
                  <a:pt x="34745" y="2190"/>
                  <a:pt x="34745" y="2190"/>
                </a:cubicBezTo>
                <a:cubicBezTo>
                  <a:pt x="34745" y="2190"/>
                  <a:pt x="34746" y="2190"/>
                  <a:pt x="34747" y="2190"/>
                </a:cubicBezTo>
                <a:lnTo>
                  <a:pt x="34747" y="2190"/>
                </a:lnTo>
                <a:cubicBezTo>
                  <a:pt x="34748" y="2190"/>
                  <a:pt x="34749" y="2191"/>
                  <a:pt x="34751" y="2192"/>
                </a:cubicBezTo>
                <a:lnTo>
                  <a:pt x="34751" y="2192"/>
                </a:lnTo>
                <a:cubicBezTo>
                  <a:pt x="34729" y="2196"/>
                  <a:pt x="34709" y="2208"/>
                  <a:pt x="34697" y="2208"/>
                </a:cubicBezTo>
                <a:cubicBezTo>
                  <a:pt x="34690" y="2208"/>
                  <a:pt x="34685" y="2204"/>
                  <a:pt x="34685" y="2190"/>
                </a:cubicBezTo>
                <a:cubicBezTo>
                  <a:pt x="34685" y="2188"/>
                  <a:pt x="34685" y="2186"/>
                  <a:pt x="34685" y="2184"/>
                </a:cubicBezTo>
                <a:lnTo>
                  <a:pt x="34685" y="2184"/>
                </a:lnTo>
                <a:cubicBezTo>
                  <a:pt x="34693" y="2189"/>
                  <a:pt x="34705" y="2194"/>
                  <a:pt x="34720" y="2194"/>
                </a:cubicBezTo>
                <a:cubicBezTo>
                  <a:pt x="34720" y="2194"/>
                  <a:pt x="34720" y="2194"/>
                  <a:pt x="34720" y="2194"/>
                </a:cubicBezTo>
                <a:lnTo>
                  <a:pt x="34720" y="2194"/>
                </a:lnTo>
                <a:cubicBezTo>
                  <a:pt x="34705" y="2190"/>
                  <a:pt x="34695" y="2176"/>
                  <a:pt x="34689" y="2176"/>
                </a:cubicBezTo>
                <a:cubicBezTo>
                  <a:pt x="34687" y="2176"/>
                  <a:pt x="34686" y="2179"/>
                  <a:pt x="34685" y="2184"/>
                </a:cubicBezTo>
                <a:lnTo>
                  <a:pt x="34685" y="2184"/>
                </a:lnTo>
                <a:cubicBezTo>
                  <a:pt x="34674" y="2177"/>
                  <a:pt x="34669" y="2168"/>
                  <a:pt x="34667" y="2168"/>
                </a:cubicBezTo>
                <a:cubicBezTo>
                  <a:pt x="34665" y="2168"/>
                  <a:pt x="34665" y="2174"/>
                  <a:pt x="34665" y="2190"/>
                </a:cubicBezTo>
                <a:cubicBezTo>
                  <a:pt x="34665" y="2207"/>
                  <a:pt x="34661" y="2213"/>
                  <a:pt x="34653" y="2213"/>
                </a:cubicBezTo>
                <a:cubicBezTo>
                  <a:pt x="34638" y="2213"/>
                  <a:pt x="34611" y="2187"/>
                  <a:pt x="34594" y="2187"/>
                </a:cubicBezTo>
                <a:cubicBezTo>
                  <a:pt x="34591" y="2187"/>
                  <a:pt x="34588" y="2188"/>
                  <a:pt x="34586" y="2190"/>
                </a:cubicBezTo>
                <a:cubicBezTo>
                  <a:pt x="34566" y="2171"/>
                  <a:pt x="34546" y="1972"/>
                  <a:pt x="34507" y="1952"/>
                </a:cubicBezTo>
                <a:cubicBezTo>
                  <a:pt x="34490" y="1885"/>
                  <a:pt x="34480" y="1861"/>
                  <a:pt x="34466" y="1861"/>
                </a:cubicBezTo>
                <a:cubicBezTo>
                  <a:pt x="34446" y="1861"/>
                  <a:pt x="34417" y="1907"/>
                  <a:pt x="34348" y="1952"/>
                </a:cubicBezTo>
                <a:cubicBezTo>
                  <a:pt x="34289" y="1913"/>
                  <a:pt x="34447" y="1714"/>
                  <a:pt x="34388" y="1695"/>
                </a:cubicBezTo>
                <a:lnTo>
                  <a:pt x="34388" y="1695"/>
                </a:lnTo>
                <a:cubicBezTo>
                  <a:pt x="34385" y="1695"/>
                  <a:pt x="34383" y="1695"/>
                  <a:pt x="34381" y="1696"/>
                </a:cubicBezTo>
                <a:lnTo>
                  <a:pt x="34381" y="1696"/>
                </a:lnTo>
                <a:cubicBezTo>
                  <a:pt x="34377" y="1695"/>
                  <a:pt x="34373" y="1695"/>
                  <a:pt x="34368" y="1695"/>
                </a:cubicBezTo>
                <a:cubicBezTo>
                  <a:pt x="34369" y="1695"/>
                  <a:pt x="34369" y="1696"/>
                  <a:pt x="34370" y="1696"/>
                </a:cubicBezTo>
                <a:lnTo>
                  <a:pt x="34370" y="1696"/>
                </a:lnTo>
                <a:cubicBezTo>
                  <a:pt x="34367" y="1697"/>
                  <a:pt x="34364" y="1697"/>
                  <a:pt x="34361" y="1697"/>
                </a:cubicBezTo>
                <a:cubicBezTo>
                  <a:pt x="34360" y="1697"/>
                  <a:pt x="34360" y="1697"/>
                  <a:pt x="34359" y="1697"/>
                </a:cubicBezTo>
                <a:lnTo>
                  <a:pt x="34359" y="1697"/>
                </a:lnTo>
                <a:cubicBezTo>
                  <a:pt x="34341" y="1703"/>
                  <a:pt x="34309" y="1721"/>
                  <a:pt x="34278" y="1721"/>
                </a:cubicBezTo>
                <a:cubicBezTo>
                  <a:pt x="34260" y="1721"/>
                  <a:pt x="34242" y="1714"/>
                  <a:pt x="34229" y="1695"/>
                </a:cubicBezTo>
                <a:cubicBezTo>
                  <a:pt x="34198" y="1645"/>
                  <a:pt x="34175" y="1628"/>
                  <a:pt x="34157" y="1628"/>
                </a:cubicBezTo>
                <a:cubicBezTo>
                  <a:pt x="34121" y="1628"/>
                  <a:pt x="34106" y="1696"/>
                  <a:pt x="34093" y="1696"/>
                </a:cubicBezTo>
                <a:cubicBezTo>
                  <a:pt x="34092" y="1696"/>
                  <a:pt x="34091" y="1696"/>
                  <a:pt x="34090" y="1695"/>
                </a:cubicBezTo>
                <a:cubicBezTo>
                  <a:pt x="34077" y="1688"/>
                  <a:pt x="34066" y="1686"/>
                  <a:pt x="34056" y="1686"/>
                </a:cubicBezTo>
                <a:cubicBezTo>
                  <a:pt x="34037" y="1686"/>
                  <a:pt x="34024" y="1695"/>
                  <a:pt x="34011" y="1695"/>
                </a:cubicBezTo>
                <a:cubicBezTo>
                  <a:pt x="33998" y="1695"/>
                  <a:pt x="33984" y="1677"/>
                  <a:pt x="33977" y="1677"/>
                </a:cubicBezTo>
                <a:cubicBezTo>
                  <a:pt x="33973" y="1677"/>
                  <a:pt x="33971" y="1681"/>
                  <a:pt x="33971" y="1695"/>
                </a:cubicBezTo>
                <a:cubicBezTo>
                  <a:pt x="33987" y="1741"/>
                  <a:pt x="33984" y="1758"/>
                  <a:pt x="33970" y="1758"/>
                </a:cubicBezTo>
                <a:cubicBezTo>
                  <a:pt x="33949" y="1758"/>
                  <a:pt x="33900" y="1719"/>
                  <a:pt x="33852" y="1695"/>
                </a:cubicBezTo>
                <a:cubicBezTo>
                  <a:pt x="33849" y="1692"/>
                  <a:pt x="33846" y="1690"/>
                  <a:pt x="33842" y="1690"/>
                </a:cubicBezTo>
                <a:cubicBezTo>
                  <a:pt x="33827" y="1690"/>
                  <a:pt x="33808" y="1709"/>
                  <a:pt x="33792" y="1709"/>
                </a:cubicBezTo>
                <a:cubicBezTo>
                  <a:pt x="33785" y="1709"/>
                  <a:pt x="33778" y="1705"/>
                  <a:pt x="33773" y="1695"/>
                </a:cubicBezTo>
                <a:cubicBezTo>
                  <a:pt x="33766" y="1688"/>
                  <a:pt x="33760" y="1686"/>
                  <a:pt x="33752" y="1686"/>
                </a:cubicBezTo>
                <a:cubicBezTo>
                  <a:pt x="33738" y="1686"/>
                  <a:pt x="33720" y="1695"/>
                  <a:pt x="33694" y="1695"/>
                </a:cubicBezTo>
                <a:cubicBezTo>
                  <a:pt x="33667" y="1695"/>
                  <a:pt x="33632" y="1668"/>
                  <a:pt x="33611" y="1668"/>
                </a:cubicBezTo>
                <a:cubicBezTo>
                  <a:pt x="33601" y="1668"/>
                  <a:pt x="33594" y="1675"/>
                  <a:pt x="33594" y="1695"/>
                </a:cubicBezTo>
                <a:cubicBezTo>
                  <a:pt x="33588" y="1714"/>
                  <a:pt x="33588" y="1721"/>
                  <a:pt x="33588" y="1721"/>
                </a:cubicBezTo>
                <a:cubicBezTo>
                  <a:pt x="33588" y="1721"/>
                  <a:pt x="33588" y="1695"/>
                  <a:pt x="33535" y="1695"/>
                </a:cubicBezTo>
                <a:lnTo>
                  <a:pt x="33475" y="1695"/>
                </a:lnTo>
                <a:cubicBezTo>
                  <a:pt x="33396" y="1695"/>
                  <a:pt x="33361" y="1677"/>
                  <a:pt x="33317" y="1677"/>
                </a:cubicBezTo>
                <a:cubicBezTo>
                  <a:pt x="33295" y="1677"/>
                  <a:pt x="33271" y="1681"/>
                  <a:pt x="33237" y="1695"/>
                </a:cubicBezTo>
                <a:cubicBezTo>
                  <a:pt x="33178" y="1724"/>
                  <a:pt x="33114" y="1739"/>
                  <a:pt x="33047" y="1739"/>
                </a:cubicBezTo>
                <a:cubicBezTo>
                  <a:pt x="32980" y="1739"/>
                  <a:pt x="32910" y="1724"/>
                  <a:pt x="32841" y="1695"/>
                </a:cubicBezTo>
                <a:cubicBezTo>
                  <a:pt x="32779" y="1670"/>
                  <a:pt x="32710" y="1614"/>
                  <a:pt x="32671" y="1614"/>
                </a:cubicBezTo>
                <a:cubicBezTo>
                  <a:pt x="32647" y="1614"/>
                  <a:pt x="32635" y="1635"/>
                  <a:pt x="32643" y="1695"/>
                </a:cubicBezTo>
                <a:cubicBezTo>
                  <a:pt x="32643" y="1717"/>
                  <a:pt x="32639" y="1726"/>
                  <a:pt x="32634" y="1726"/>
                </a:cubicBezTo>
                <a:cubicBezTo>
                  <a:pt x="32622" y="1726"/>
                  <a:pt x="32597" y="1674"/>
                  <a:pt x="32578" y="1674"/>
                </a:cubicBezTo>
                <a:cubicBezTo>
                  <a:pt x="32572" y="1674"/>
                  <a:pt x="32567" y="1679"/>
                  <a:pt x="32563" y="1695"/>
                </a:cubicBezTo>
                <a:cubicBezTo>
                  <a:pt x="32563" y="1708"/>
                  <a:pt x="32559" y="1712"/>
                  <a:pt x="32551" y="1712"/>
                </a:cubicBezTo>
                <a:cubicBezTo>
                  <a:pt x="32537" y="1712"/>
                  <a:pt x="32510" y="1695"/>
                  <a:pt x="32484" y="1695"/>
                </a:cubicBezTo>
                <a:cubicBezTo>
                  <a:pt x="32484" y="1680"/>
                  <a:pt x="32484" y="1675"/>
                  <a:pt x="32482" y="1675"/>
                </a:cubicBezTo>
                <a:cubicBezTo>
                  <a:pt x="32479" y="1675"/>
                  <a:pt x="32472" y="1688"/>
                  <a:pt x="32454" y="1697"/>
                </a:cubicBezTo>
                <a:lnTo>
                  <a:pt x="32454" y="1697"/>
                </a:lnTo>
                <a:cubicBezTo>
                  <a:pt x="32450" y="1691"/>
                  <a:pt x="32448" y="1685"/>
                  <a:pt x="32446" y="1685"/>
                </a:cubicBezTo>
                <a:cubicBezTo>
                  <a:pt x="32445" y="1685"/>
                  <a:pt x="32444" y="1688"/>
                  <a:pt x="32444" y="1695"/>
                </a:cubicBezTo>
                <a:cubicBezTo>
                  <a:pt x="32446" y="1696"/>
                  <a:pt x="32447" y="1698"/>
                  <a:pt x="32449" y="1699"/>
                </a:cubicBezTo>
                <a:lnTo>
                  <a:pt x="32449" y="1699"/>
                </a:lnTo>
                <a:cubicBezTo>
                  <a:pt x="32450" y="1698"/>
                  <a:pt x="32452" y="1698"/>
                  <a:pt x="32454" y="1697"/>
                </a:cubicBezTo>
                <a:lnTo>
                  <a:pt x="32454" y="1697"/>
                </a:lnTo>
                <a:cubicBezTo>
                  <a:pt x="32454" y="1697"/>
                  <a:pt x="32454" y="1698"/>
                  <a:pt x="32455" y="1699"/>
                </a:cubicBezTo>
                <a:lnTo>
                  <a:pt x="32455" y="1699"/>
                </a:lnTo>
                <a:cubicBezTo>
                  <a:pt x="32453" y="1699"/>
                  <a:pt x="32451" y="1700"/>
                  <a:pt x="32450" y="1700"/>
                </a:cubicBezTo>
                <a:lnTo>
                  <a:pt x="32450" y="1700"/>
                </a:lnTo>
                <a:cubicBezTo>
                  <a:pt x="32449" y="1700"/>
                  <a:pt x="32449" y="1700"/>
                  <a:pt x="32449" y="1699"/>
                </a:cubicBezTo>
                <a:lnTo>
                  <a:pt x="32449" y="1699"/>
                </a:lnTo>
                <a:cubicBezTo>
                  <a:pt x="32447" y="1700"/>
                  <a:pt x="32445" y="1700"/>
                  <a:pt x="32443" y="1701"/>
                </a:cubicBezTo>
                <a:lnTo>
                  <a:pt x="32443" y="1701"/>
                </a:lnTo>
                <a:cubicBezTo>
                  <a:pt x="32443" y="1701"/>
                  <a:pt x="32442" y="1701"/>
                  <a:pt x="32441" y="1700"/>
                </a:cubicBezTo>
                <a:lnTo>
                  <a:pt x="32441" y="1700"/>
                </a:lnTo>
                <a:cubicBezTo>
                  <a:pt x="32441" y="1701"/>
                  <a:pt x="32441" y="1701"/>
                  <a:pt x="32441" y="1702"/>
                </a:cubicBezTo>
                <a:lnTo>
                  <a:pt x="32441" y="1702"/>
                </a:lnTo>
                <a:cubicBezTo>
                  <a:pt x="32441" y="1701"/>
                  <a:pt x="32442" y="1701"/>
                  <a:pt x="32443" y="1701"/>
                </a:cubicBezTo>
                <a:lnTo>
                  <a:pt x="32443" y="1701"/>
                </a:lnTo>
                <a:cubicBezTo>
                  <a:pt x="32444" y="1701"/>
                  <a:pt x="32445" y="1702"/>
                  <a:pt x="32446" y="1702"/>
                </a:cubicBezTo>
                <a:lnTo>
                  <a:pt x="32446" y="1702"/>
                </a:lnTo>
                <a:cubicBezTo>
                  <a:pt x="32442" y="1704"/>
                  <a:pt x="32439" y="1705"/>
                  <a:pt x="32437" y="1707"/>
                </a:cubicBezTo>
                <a:lnTo>
                  <a:pt x="32437" y="1707"/>
                </a:lnTo>
                <a:cubicBezTo>
                  <a:pt x="32438" y="1706"/>
                  <a:pt x="32439" y="1704"/>
                  <a:pt x="32441" y="1702"/>
                </a:cubicBezTo>
                <a:lnTo>
                  <a:pt x="32441" y="1702"/>
                </a:lnTo>
                <a:cubicBezTo>
                  <a:pt x="32434" y="1703"/>
                  <a:pt x="32426" y="1704"/>
                  <a:pt x="32417" y="1704"/>
                </a:cubicBezTo>
                <a:cubicBezTo>
                  <a:pt x="32407" y="1704"/>
                  <a:pt x="32395" y="1703"/>
                  <a:pt x="32381" y="1699"/>
                </a:cubicBezTo>
                <a:lnTo>
                  <a:pt x="32381" y="1699"/>
                </a:lnTo>
                <a:cubicBezTo>
                  <a:pt x="32388" y="1698"/>
                  <a:pt x="32396" y="1697"/>
                  <a:pt x="32405" y="1695"/>
                </a:cubicBezTo>
                <a:cubicBezTo>
                  <a:pt x="32378" y="1689"/>
                  <a:pt x="32351" y="1686"/>
                  <a:pt x="32324" y="1686"/>
                </a:cubicBezTo>
                <a:cubicBezTo>
                  <a:pt x="32219" y="1686"/>
                  <a:pt x="32114" y="1723"/>
                  <a:pt x="32009" y="1723"/>
                </a:cubicBezTo>
                <a:cubicBezTo>
                  <a:pt x="31963" y="1723"/>
                  <a:pt x="31916" y="1715"/>
                  <a:pt x="31869" y="1695"/>
                </a:cubicBezTo>
                <a:cubicBezTo>
                  <a:pt x="31863" y="1698"/>
                  <a:pt x="31856" y="1699"/>
                  <a:pt x="31849" y="1699"/>
                </a:cubicBezTo>
                <a:cubicBezTo>
                  <a:pt x="31845" y="1699"/>
                  <a:pt x="31841" y="1698"/>
                  <a:pt x="31836" y="1698"/>
                </a:cubicBezTo>
                <a:lnTo>
                  <a:pt x="31836" y="1698"/>
                </a:lnTo>
                <a:cubicBezTo>
                  <a:pt x="31841" y="1693"/>
                  <a:pt x="31846" y="1688"/>
                  <a:pt x="31850" y="1685"/>
                </a:cubicBezTo>
                <a:lnTo>
                  <a:pt x="31850" y="1685"/>
                </a:lnTo>
                <a:cubicBezTo>
                  <a:pt x="31857" y="1688"/>
                  <a:pt x="31863" y="1691"/>
                  <a:pt x="31869" y="1695"/>
                </a:cubicBezTo>
                <a:cubicBezTo>
                  <a:pt x="31865" y="1686"/>
                  <a:pt x="31861" y="1683"/>
                  <a:pt x="31857" y="1683"/>
                </a:cubicBezTo>
                <a:cubicBezTo>
                  <a:pt x="31855" y="1683"/>
                  <a:pt x="31852" y="1684"/>
                  <a:pt x="31850" y="1685"/>
                </a:cubicBezTo>
                <a:lnTo>
                  <a:pt x="31850" y="1685"/>
                </a:lnTo>
                <a:cubicBezTo>
                  <a:pt x="31829" y="1674"/>
                  <a:pt x="31809" y="1664"/>
                  <a:pt x="31792" y="1657"/>
                </a:cubicBezTo>
                <a:lnTo>
                  <a:pt x="31792" y="1657"/>
                </a:lnTo>
                <a:cubicBezTo>
                  <a:pt x="31798" y="1664"/>
                  <a:pt x="31803" y="1676"/>
                  <a:pt x="31809" y="1692"/>
                </a:cubicBezTo>
                <a:lnTo>
                  <a:pt x="31809" y="1692"/>
                </a:lnTo>
                <a:cubicBezTo>
                  <a:pt x="31790" y="1687"/>
                  <a:pt x="31771" y="1681"/>
                  <a:pt x="31756" y="1681"/>
                </a:cubicBezTo>
                <a:cubicBezTo>
                  <a:pt x="31750" y="1681"/>
                  <a:pt x="31745" y="1682"/>
                  <a:pt x="31740" y="1684"/>
                </a:cubicBezTo>
                <a:lnTo>
                  <a:pt x="31740" y="1684"/>
                </a:lnTo>
                <a:cubicBezTo>
                  <a:pt x="31747" y="1669"/>
                  <a:pt x="31755" y="1655"/>
                  <a:pt x="31764" y="1649"/>
                </a:cubicBezTo>
                <a:lnTo>
                  <a:pt x="31764" y="1649"/>
                </a:lnTo>
                <a:cubicBezTo>
                  <a:pt x="31772" y="1650"/>
                  <a:pt x="31781" y="1653"/>
                  <a:pt x="31792" y="1657"/>
                </a:cubicBezTo>
                <a:lnTo>
                  <a:pt x="31792" y="1657"/>
                </a:lnTo>
                <a:cubicBezTo>
                  <a:pt x="31786" y="1649"/>
                  <a:pt x="31780" y="1645"/>
                  <a:pt x="31774" y="1645"/>
                </a:cubicBezTo>
                <a:cubicBezTo>
                  <a:pt x="31771" y="1645"/>
                  <a:pt x="31767" y="1647"/>
                  <a:pt x="31764" y="1649"/>
                </a:cubicBezTo>
                <a:lnTo>
                  <a:pt x="31764" y="1649"/>
                </a:lnTo>
                <a:cubicBezTo>
                  <a:pt x="31762" y="1649"/>
                  <a:pt x="31761" y="1649"/>
                  <a:pt x="31759" y="1649"/>
                </a:cubicBezTo>
                <a:cubicBezTo>
                  <a:pt x="31741" y="1649"/>
                  <a:pt x="31730" y="1661"/>
                  <a:pt x="31730" y="1695"/>
                </a:cubicBezTo>
                <a:cubicBezTo>
                  <a:pt x="31715" y="1741"/>
                  <a:pt x="31696" y="1758"/>
                  <a:pt x="31673" y="1758"/>
                </a:cubicBezTo>
                <a:cubicBezTo>
                  <a:pt x="31638" y="1758"/>
                  <a:pt x="31592" y="1719"/>
                  <a:pt x="31532" y="1695"/>
                </a:cubicBezTo>
                <a:cubicBezTo>
                  <a:pt x="31517" y="1690"/>
                  <a:pt x="31501" y="1687"/>
                  <a:pt x="31484" y="1687"/>
                </a:cubicBezTo>
                <a:cubicBezTo>
                  <a:pt x="31434" y="1687"/>
                  <a:pt x="31378" y="1710"/>
                  <a:pt x="31334" y="1754"/>
                </a:cubicBezTo>
                <a:cubicBezTo>
                  <a:pt x="31257" y="1809"/>
                  <a:pt x="31181" y="1839"/>
                  <a:pt x="31115" y="1839"/>
                </a:cubicBezTo>
                <a:cubicBezTo>
                  <a:pt x="31060" y="1839"/>
                  <a:pt x="31012" y="1819"/>
                  <a:pt x="30977" y="1774"/>
                </a:cubicBezTo>
                <a:cubicBezTo>
                  <a:pt x="30968" y="1761"/>
                  <a:pt x="30959" y="1755"/>
                  <a:pt x="30949" y="1755"/>
                </a:cubicBezTo>
                <a:cubicBezTo>
                  <a:pt x="30880" y="1755"/>
                  <a:pt x="30797" y="2077"/>
                  <a:pt x="30700" y="2077"/>
                </a:cubicBezTo>
                <a:cubicBezTo>
                  <a:pt x="30693" y="2077"/>
                  <a:pt x="30686" y="2075"/>
                  <a:pt x="30679" y="2071"/>
                </a:cubicBezTo>
                <a:cubicBezTo>
                  <a:pt x="30675" y="2069"/>
                  <a:pt x="30670" y="2068"/>
                  <a:pt x="30666" y="2068"/>
                </a:cubicBezTo>
                <a:cubicBezTo>
                  <a:pt x="30645" y="2068"/>
                  <a:pt x="30629" y="2094"/>
                  <a:pt x="30610" y="2094"/>
                </a:cubicBezTo>
                <a:cubicBezTo>
                  <a:pt x="30601" y="2094"/>
                  <a:pt x="30591" y="2088"/>
                  <a:pt x="30580" y="2071"/>
                </a:cubicBezTo>
                <a:cubicBezTo>
                  <a:pt x="30421" y="2071"/>
                  <a:pt x="30263" y="1833"/>
                  <a:pt x="30104" y="1833"/>
                </a:cubicBezTo>
                <a:cubicBezTo>
                  <a:pt x="30104" y="1877"/>
                  <a:pt x="30102" y="1891"/>
                  <a:pt x="30094" y="1891"/>
                </a:cubicBezTo>
                <a:cubicBezTo>
                  <a:pt x="30079" y="1891"/>
                  <a:pt x="30048" y="1846"/>
                  <a:pt x="29985" y="1833"/>
                </a:cubicBezTo>
                <a:cubicBezTo>
                  <a:pt x="29966" y="1833"/>
                  <a:pt x="29929" y="2073"/>
                  <a:pt x="29890" y="2073"/>
                </a:cubicBezTo>
                <a:cubicBezTo>
                  <a:pt x="29889" y="2073"/>
                  <a:pt x="29887" y="2072"/>
                  <a:pt x="29886" y="2071"/>
                </a:cubicBezTo>
                <a:cubicBezTo>
                  <a:pt x="29886" y="1972"/>
                  <a:pt x="29807" y="1933"/>
                  <a:pt x="29767" y="1833"/>
                </a:cubicBezTo>
                <a:cubicBezTo>
                  <a:pt x="29758" y="1790"/>
                  <a:pt x="29738" y="1773"/>
                  <a:pt x="29710" y="1773"/>
                </a:cubicBezTo>
                <a:cubicBezTo>
                  <a:pt x="29674" y="1773"/>
                  <a:pt x="29624" y="1800"/>
                  <a:pt x="29569" y="1833"/>
                </a:cubicBezTo>
                <a:cubicBezTo>
                  <a:pt x="29529" y="1847"/>
                  <a:pt x="29494" y="1851"/>
                  <a:pt x="29461" y="1851"/>
                </a:cubicBezTo>
                <a:cubicBezTo>
                  <a:pt x="29395" y="1851"/>
                  <a:pt x="29337" y="1833"/>
                  <a:pt x="29271" y="1833"/>
                </a:cubicBezTo>
                <a:cubicBezTo>
                  <a:pt x="29205" y="1833"/>
                  <a:pt x="29183" y="1789"/>
                  <a:pt x="29176" y="1789"/>
                </a:cubicBezTo>
                <a:cubicBezTo>
                  <a:pt x="29172" y="1789"/>
                  <a:pt x="29172" y="1800"/>
                  <a:pt x="29172" y="1833"/>
                </a:cubicBezTo>
                <a:cubicBezTo>
                  <a:pt x="29168" y="1849"/>
                  <a:pt x="29161" y="1856"/>
                  <a:pt x="29151" y="1856"/>
                </a:cubicBezTo>
                <a:cubicBezTo>
                  <a:pt x="29112" y="1856"/>
                  <a:pt x="29030" y="1750"/>
                  <a:pt x="28934" y="1734"/>
                </a:cubicBezTo>
                <a:cubicBezTo>
                  <a:pt x="28934" y="1734"/>
                  <a:pt x="28855" y="1734"/>
                  <a:pt x="28835" y="1695"/>
                </a:cubicBezTo>
                <a:cubicBezTo>
                  <a:pt x="28741" y="1563"/>
                  <a:pt x="28647" y="1521"/>
                  <a:pt x="28560" y="1521"/>
                </a:cubicBezTo>
                <a:cubicBezTo>
                  <a:pt x="28462" y="1521"/>
                  <a:pt x="28373" y="1574"/>
                  <a:pt x="28299" y="1615"/>
                </a:cubicBezTo>
                <a:cubicBezTo>
                  <a:pt x="28290" y="1625"/>
                  <a:pt x="28285" y="1630"/>
                  <a:pt x="28280" y="1630"/>
                </a:cubicBezTo>
                <a:cubicBezTo>
                  <a:pt x="28275" y="1630"/>
                  <a:pt x="28270" y="1625"/>
                  <a:pt x="28260" y="1615"/>
                </a:cubicBezTo>
                <a:cubicBezTo>
                  <a:pt x="28154" y="1598"/>
                  <a:pt x="28189" y="1408"/>
                  <a:pt x="28045" y="1408"/>
                </a:cubicBezTo>
                <a:cubicBezTo>
                  <a:pt x="28027" y="1408"/>
                  <a:pt x="28006" y="1410"/>
                  <a:pt x="27982" y="1417"/>
                </a:cubicBezTo>
                <a:cubicBezTo>
                  <a:pt x="27971" y="1421"/>
                  <a:pt x="27961" y="1422"/>
                  <a:pt x="27952" y="1422"/>
                </a:cubicBezTo>
                <a:cubicBezTo>
                  <a:pt x="27855" y="1422"/>
                  <a:pt x="27811" y="1257"/>
                  <a:pt x="27685" y="1239"/>
                </a:cubicBezTo>
                <a:cubicBezTo>
                  <a:pt x="27652" y="1206"/>
                  <a:pt x="27620" y="1174"/>
                  <a:pt x="27588" y="1174"/>
                </a:cubicBezTo>
                <a:cubicBezTo>
                  <a:pt x="27580" y="1174"/>
                  <a:pt x="27573" y="1175"/>
                  <a:pt x="27566" y="1179"/>
                </a:cubicBezTo>
                <a:cubicBezTo>
                  <a:pt x="27328" y="1278"/>
                  <a:pt x="27070" y="1695"/>
                  <a:pt x="26832" y="1833"/>
                </a:cubicBezTo>
                <a:cubicBezTo>
                  <a:pt x="26832" y="1833"/>
                  <a:pt x="26792" y="1814"/>
                  <a:pt x="26753" y="1814"/>
                </a:cubicBezTo>
                <a:cubicBezTo>
                  <a:pt x="26753" y="1754"/>
                  <a:pt x="26713" y="1695"/>
                  <a:pt x="26634" y="1695"/>
                </a:cubicBezTo>
                <a:cubicBezTo>
                  <a:pt x="26584" y="1675"/>
                  <a:pt x="26530" y="1665"/>
                  <a:pt x="26473" y="1665"/>
                </a:cubicBezTo>
                <a:cubicBezTo>
                  <a:pt x="26416" y="1665"/>
                  <a:pt x="26356" y="1675"/>
                  <a:pt x="26297" y="1695"/>
                </a:cubicBezTo>
                <a:cubicBezTo>
                  <a:pt x="26260" y="1709"/>
                  <a:pt x="26223" y="1713"/>
                  <a:pt x="26188" y="1713"/>
                </a:cubicBezTo>
                <a:cubicBezTo>
                  <a:pt x="26149" y="1713"/>
                  <a:pt x="26111" y="1709"/>
                  <a:pt x="26076" y="1709"/>
                </a:cubicBezTo>
                <a:cubicBezTo>
                  <a:pt x="26056" y="1709"/>
                  <a:pt x="26037" y="1710"/>
                  <a:pt x="26019" y="1714"/>
                </a:cubicBezTo>
                <a:cubicBezTo>
                  <a:pt x="25983" y="1660"/>
                  <a:pt x="25947" y="1573"/>
                  <a:pt x="25880" y="1573"/>
                </a:cubicBezTo>
                <a:cubicBezTo>
                  <a:pt x="25874" y="1573"/>
                  <a:pt x="25867" y="1574"/>
                  <a:pt x="25860" y="1576"/>
                </a:cubicBezTo>
                <a:cubicBezTo>
                  <a:pt x="25741" y="1615"/>
                  <a:pt x="25602" y="1635"/>
                  <a:pt x="25464" y="1655"/>
                </a:cubicBezTo>
                <a:cubicBezTo>
                  <a:pt x="25444" y="1655"/>
                  <a:pt x="25424" y="1695"/>
                  <a:pt x="25384" y="1714"/>
                </a:cubicBezTo>
                <a:lnTo>
                  <a:pt x="24829" y="1714"/>
                </a:lnTo>
                <a:cubicBezTo>
                  <a:pt x="24809" y="1714"/>
                  <a:pt x="24789" y="1734"/>
                  <a:pt x="24770" y="1754"/>
                </a:cubicBezTo>
                <a:cubicBezTo>
                  <a:pt x="24651" y="1913"/>
                  <a:pt x="24452" y="1833"/>
                  <a:pt x="24313" y="1873"/>
                </a:cubicBezTo>
                <a:cubicBezTo>
                  <a:pt x="24194" y="1913"/>
                  <a:pt x="24095" y="1913"/>
                  <a:pt x="24016" y="2012"/>
                </a:cubicBezTo>
                <a:cubicBezTo>
                  <a:pt x="23976" y="2012"/>
                  <a:pt x="23937" y="2052"/>
                  <a:pt x="23937" y="2091"/>
                </a:cubicBezTo>
                <a:cubicBezTo>
                  <a:pt x="23900" y="2073"/>
                  <a:pt x="23859" y="2064"/>
                  <a:pt x="23818" y="2064"/>
                </a:cubicBezTo>
                <a:cubicBezTo>
                  <a:pt x="23727" y="2064"/>
                  <a:pt x="23634" y="2108"/>
                  <a:pt x="23580" y="2190"/>
                </a:cubicBezTo>
                <a:lnTo>
                  <a:pt x="23381" y="2190"/>
                </a:lnTo>
                <a:cubicBezTo>
                  <a:pt x="23262" y="2230"/>
                  <a:pt x="23143" y="2270"/>
                  <a:pt x="23005" y="2309"/>
                </a:cubicBezTo>
                <a:cubicBezTo>
                  <a:pt x="22990" y="2316"/>
                  <a:pt x="22977" y="2319"/>
                  <a:pt x="22965" y="2319"/>
                </a:cubicBezTo>
                <a:cubicBezTo>
                  <a:pt x="22930" y="2319"/>
                  <a:pt x="22910" y="2293"/>
                  <a:pt x="22900" y="2267"/>
                </a:cubicBezTo>
                <a:lnTo>
                  <a:pt x="22900" y="2267"/>
                </a:lnTo>
                <a:cubicBezTo>
                  <a:pt x="22869" y="2252"/>
                  <a:pt x="22847" y="2247"/>
                  <a:pt x="22828" y="2247"/>
                </a:cubicBezTo>
                <a:cubicBezTo>
                  <a:pt x="22786" y="2247"/>
                  <a:pt x="22766" y="2273"/>
                  <a:pt x="22718" y="2273"/>
                </a:cubicBezTo>
                <a:cubicBezTo>
                  <a:pt x="22709" y="2273"/>
                  <a:pt x="22699" y="2272"/>
                  <a:pt x="22687" y="2270"/>
                </a:cubicBezTo>
                <a:cubicBezTo>
                  <a:pt x="22675" y="2267"/>
                  <a:pt x="22666" y="2266"/>
                  <a:pt x="22658" y="2266"/>
                </a:cubicBezTo>
                <a:cubicBezTo>
                  <a:pt x="22639" y="2266"/>
                  <a:pt x="22631" y="2272"/>
                  <a:pt x="22627" y="2278"/>
                </a:cubicBezTo>
                <a:lnTo>
                  <a:pt x="22627" y="2278"/>
                </a:lnTo>
                <a:cubicBezTo>
                  <a:pt x="22628" y="2276"/>
                  <a:pt x="22628" y="2273"/>
                  <a:pt x="22628" y="2270"/>
                </a:cubicBezTo>
                <a:cubicBezTo>
                  <a:pt x="22615" y="2220"/>
                  <a:pt x="22607" y="2203"/>
                  <a:pt x="22595" y="2203"/>
                </a:cubicBezTo>
                <a:cubicBezTo>
                  <a:pt x="22574" y="2203"/>
                  <a:pt x="22542" y="2264"/>
                  <a:pt x="22454" y="2271"/>
                </a:cubicBezTo>
                <a:lnTo>
                  <a:pt x="22454" y="2271"/>
                </a:lnTo>
                <a:cubicBezTo>
                  <a:pt x="22455" y="2265"/>
                  <a:pt x="22450" y="2258"/>
                  <a:pt x="22439" y="2258"/>
                </a:cubicBezTo>
                <a:cubicBezTo>
                  <a:pt x="22432" y="2258"/>
                  <a:pt x="22422" y="2261"/>
                  <a:pt x="22410" y="2270"/>
                </a:cubicBezTo>
                <a:cubicBezTo>
                  <a:pt x="22396" y="2283"/>
                  <a:pt x="22385" y="2287"/>
                  <a:pt x="22375" y="2287"/>
                </a:cubicBezTo>
                <a:cubicBezTo>
                  <a:pt x="22354" y="2287"/>
                  <a:pt x="22337" y="2270"/>
                  <a:pt x="22310" y="2270"/>
                </a:cubicBezTo>
                <a:lnTo>
                  <a:pt x="22410" y="2270"/>
                </a:lnTo>
                <a:cubicBezTo>
                  <a:pt x="22376" y="2236"/>
                  <a:pt x="22350" y="2224"/>
                  <a:pt x="22326" y="2224"/>
                </a:cubicBezTo>
                <a:cubicBezTo>
                  <a:pt x="22298" y="2224"/>
                  <a:pt x="22274" y="2241"/>
                  <a:pt x="22246" y="2260"/>
                </a:cubicBezTo>
                <a:lnTo>
                  <a:pt x="22246" y="2260"/>
                </a:lnTo>
                <a:cubicBezTo>
                  <a:pt x="22121" y="2235"/>
                  <a:pt x="22054" y="2195"/>
                  <a:pt x="22022" y="2195"/>
                </a:cubicBezTo>
                <a:cubicBezTo>
                  <a:pt x="21989" y="2195"/>
                  <a:pt x="21994" y="2239"/>
                  <a:pt x="22013" y="2389"/>
                </a:cubicBezTo>
                <a:cubicBezTo>
                  <a:pt x="21973" y="2409"/>
                  <a:pt x="21968" y="2419"/>
                  <a:pt x="21953" y="2419"/>
                </a:cubicBezTo>
                <a:cubicBezTo>
                  <a:pt x="21939" y="2419"/>
                  <a:pt x="21914" y="2409"/>
                  <a:pt x="21834" y="2389"/>
                </a:cubicBezTo>
                <a:lnTo>
                  <a:pt x="21795" y="2389"/>
                </a:lnTo>
                <a:cubicBezTo>
                  <a:pt x="21787" y="2401"/>
                  <a:pt x="21783" y="2406"/>
                  <a:pt x="21781" y="2406"/>
                </a:cubicBezTo>
                <a:cubicBezTo>
                  <a:pt x="21774" y="2406"/>
                  <a:pt x="21787" y="2361"/>
                  <a:pt x="21750" y="2361"/>
                </a:cubicBezTo>
                <a:cubicBezTo>
                  <a:pt x="21741" y="2361"/>
                  <a:pt x="21730" y="2363"/>
                  <a:pt x="21715" y="2369"/>
                </a:cubicBezTo>
                <a:cubicBezTo>
                  <a:pt x="21701" y="2375"/>
                  <a:pt x="21689" y="2377"/>
                  <a:pt x="21677" y="2377"/>
                </a:cubicBezTo>
                <a:cubicBezTo>
                  <a:pt x="21609" y="2377"/>
                  <a:pt x="21585" y="2290"/>
                  <a:pt x="21517" y="2290"/>
                </a:cubicBezTo>
                <a:cubicBezTo>
                  <a:pt x="21180" y="2309"/>
                  <a:pt x="20863" y="2329"/>
                  <a:pt x="20545" y="2349"/>
                </a:cubicBezTo>
                <a:cubicBezTo>
                  <a:pt x="20490" y="2349"/>
                  <a:pt x="20451" y="1967"/>
                  <a:pt x="20414" y="1967"/>
                </a:cubicBezTo>
                <a:cubicBezTo>
                  <a:pt x="20412" y="1967"/>
                  <a:pt x="20409" y="1968"/>
                  <a:pt x="20407" y="1972"/>
                </a:cubicBezTo>
                <a:cubicBezTo>
                  <a:pt x="20307" y="1972"/>
                  <a:pt x="20228" y="2032"/>
                  <a:pt x="20188" y="2111"/>
                </a:cubicBezTo>
                <a:cubicBezTo>
                  <a:pt x="20030" y="1972"/>
                  <a:pt x="19812" y="1516"/>
                  <a:pt x="19633" y="1477"/>
                </a:cubicBezTo>
                <a:cubicBezTo>
                  <a:pt x="19623" y="1474"/>
                  <a:pt x="19613" y="1473"/>
                  <a:pt x="19603" y="1473"/>
                </a:cubicBezTo>
                <a:cubicBezTo>
                  <a:pt x="19521" y="1473"/>
                  <a:pt x="19468" y="1544"/>
                  <a:pt x="19415" y="1615"/>
                </a:cubicBezTo>
                <a:cubicBezTo>
                  <a:pt x="19186" y="1596"/>
                  <a:pt x="18938" y="859"/>
                  <a:pt x="18707" y="859"/>
                </a:cubicBezTo>
                <a:cubicBezTo>
                  <a:pt x="18699" y="859"/>
                  <a:pt x="18690" y="860"/>
                  <a:pt x="18681" y="862"/>
                </a:cubicBezTo>
                <a:cubicBezTo>
                  <a:pt x="18670" y="865"/>
                  <a:pt x="18660" y="867"/>
                  <a:pt x="18651" y="867"/>
                </a:cubicBezTo>
                <a:cubicBezTo>
                  <a:pt x="18608" y="867"/>
                  <a:pt x="18578" y="835"/>
                  <a:pt x="18562" y="802"/>
                </a:cubicBezTo>
                <a:cubicBezTo>
                  <a:pt x="18483" y="624"/>
                  <a:pt x="18304" y="584"/>
                  <a:pt x="18205" y="465"/>
                </a:cubicBezTo>
                <a:cubicBezTo>
                  <a:pt x="18123" y="399"/>
                  <a:pt x="18027" y="361"/>
                  <a:pt x="17941" y="361"/>
                </a:cubicBezTo>
                <a:cubicBezTo>
                  <a:pt x="17923" y="361"/>
                  <a:pt x="17905" y="363"/>
                  <a:pt x="17888" y="366"/>
                </a:cubicBezTo>
                <a:cubicBezTo>
                  <a:pt x="17948" y="306"/>
                  <a:pt x="18067" y="326"/>
                  <a:pt x="18047" y="207"/>
                </a:cubicBezTo>
                <a:cubicBezTo>
                  <a:pt x="18067" y="148"/>
                  <a:pt x="18007" y="128"/>
                  <a:pt x="17967" y="88"/>
                </a:cubicBezTo>
                <a:cubicBezTo>
                  <a:pt x="17967" y="68"/>
                  <a:pt x="17967" y="29"/>
                  <a:pt x="17948" y="9"/>
                </a:cubicBezTo>
                <a:cubicBezTo>
                  <a:pt x="17942" y="3"/>
                  <a:pt x="17934" y="1"/>
                  <a:pt x="179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24" name="Google Shape;324;p28"/>
          <p:cNvSpPr/>
          <p:nvPr/>
        </p:nvSpPr>
        <p:spPr>
          <a:xfrm>
            <a:off x="188" y="4491906"/>
            <a:ext cx="9144194" cy="651164"/>
          </a:xfrm>
          <a:custGeom>
            <a:rect b="b" l="l" r="r" t="t"/>
            <a:pathLst>
              <a:path extrusionOk="0" h="20333" w="285533">
                <a:moveTo>
                  <a:pt x="267878" y="1"/>
                </a:moveTo>
                <a:cubicBezTo>
                  <a:pt x="267818" y="1"/>
                  <a:pt x="267746" y="43"/>
                  <a:pt x="267704" y="85"/>
                </a:cubicBezTo>
                <a:cubicBezTo>
                  <a:pt x="267645" y="104"/>
                  <a:pt x="267625" y="144"/>
                  <a:pt x="267625" y="204"/>
                </a:cubicBezTo>
                <a:lnTo>
                  <a:pt x="267605" y="204"/>
                </a:lnTo>
                <a:cubicBezTo>
                  <a:pt x="267523" y="223"/>
                  <a:pt x="267439" y="229"/>
                  <a:pt x="267355" y="229"/>
                </a:cubicBezTo>
                <a:cubicBezTo>
                  <a:pt x="267193" y="229"/>
                  <a:pt x="267028" y="206"/>
                  <a:pt x="266861" y="206"/>
                </a:cubicBezTo>
                <a:cubicBezTo>
                  <a:pt x="266759" y="206"/>
                  <a:pt x="266657" y="215"/>
                  <a:pt x="266554" y="243"/>
                </a:cubicBezTo>
                <a:cubicBezTo>
                  <a:pt x="266296" y="303"/>
                  <a:pt x="266256" y="402"/>
                  <a:pt x="266296" y="660"/>
                </a:cubicBezTo>
                <a:cubicBezTo>
                  <a:pt x="266296" y="739"/>
                  <a:pt x="266276" y="818"/>
                  <a:pt x="266256" y="898"/>
                </a:cubicBezTo>
                <a:cubicBezTo>
                  <a:pt x="266157" y="1374"/>
                  <a:pt x="265622" y="1413"/>
                  <a:pt x="265265" y="1612"/>
                </a:cubicBezTo>
                <a:cubicBezTo>
                  <a:pt x="265245" y="1632"/>
                  <a:pt x="265205" y="1651"/>
                  <a:pt x="265166" y="1691"/>
                </a:cubicBezTo>
                <a:cubicBezTo>
                  <a:pt x="265106" y="1691"/>
                  <a:pt x="265047" y="1691"/>
                  <a:pt x="265007" y="1810"/>
                </a:cubicBezTo>
                <a:cubicBezTo>
                  <a:pt x="265007" y="1827"/>
                  <a:pt x="264989" y="1833"/>
                  <a:pt x="264958" y="1833"/>
                </a:cubicBezTo>
                <a:cubicBezTo>
                  <a:pt x="264916" y="1833"/>
                  <a:pt x="264849" y="1821"/>
                  <a:pt x="264769" y="1810"/>
                </a:cubicBezTo>
                <a:cubicBezTo>
                  <a:pt x="264753" y="1809"/>
                  <a:pt x="264738" y="1808"/>
                  <a:pt x="264724" y="1808"/>
                </a:cubicBezTo>
                <a:cubicBezTo>
                  <a:pt x="264488" y="1808"/>
                  <a:pt x="264457" y="1956"/>
                  <a:pt x="264214" y="2068"/>
                </a:cubicBezTo>
                <a:cubicBezTo>
                  <a:pt x="264154" y="2088"/>
                  <a:pt x="264095" y="2147"/>
                  <a:pt x="264075" y="2207"/>
                </a:cubicBezTo>
                <a:lnTo>
                  <a:pt x="263797" y="2286"/>
                </a:lnTo>
                <a:cubicBezTo>
                  <a:pt x="263778" y="2276"/>
                  <a:pt x="263758" y="2271"/>
                  <a:pt x="263735" y="2271"/>
                </a:cubicBezTo>
                <a:cubicBezTo>
                  <a:pt x="263713" y="2271"/>
                  <a:pt x="263688" y="2276"/>
                  <a:pt x="263659" y="2286"/>
                </a:cubicBezTo>
                <a:cubicBezTo>
                  <a:pt x="263549" y="2304"/>
                  <a:pt x="263456" y="2407"/>
                  <a:pt x="263302" y="2407"/>
                </a:cubicBezTo>
                <a:cubicBezTo>
                  <a:pt x="263289" y="2407"/>
                  <a:pt x="263276" y="2406"/>
                  <a:pt x="263262" y="2405"/>
                </a:cubicBezTo>
                <a:cubicBezTo>
                  <a:pt x="263036" y="2334"/>
                  <a:pt x="262795" y="2298"/>
                  <a:pt x="262554" y="2298"/>
                </a:cubicBezTo>
                <a:cubicBezTo>
                  <a:pt x="262393" y="2298"/>
                  <a:pt x="262231" y="2314"/>
                  <a:pt x="262072" y="2345"/>
                </a:cubicBezTo>
                <a:cubicBezTo>
                  <a:pt x="261933" y="2385"/>
                  <a:pt x="261735" y="2425"/>
                  <a:pt x="261695" y="2445"/>
                </a:cubicBezTo>
                <a:cubicBezTo>
                  <a:pt x="261537" y="2345"/>
                  <a:pt x="261358" y="2266"/>
                  <a:pt x="261180" y="2187"/>
                </a:cubicBezTo>
                <a:cubicBezTo>
                  <a:pt x="261180" y="2147"/>
                  <a:pt x="261259" y="2107"/>
                  <a:pt x="261219" y="2068"/>
                </a:cubicBezTo>
                <a:cubicBezTo>
                  <a:pt x="261212" y="2053"/>
                  <a:pt x="261193" y="2046"/>
                  <a:pt x="261170" y="2046"/>
                </a:cubicBezTo>
                <a:cubicBezTo>
                  <a:pt x="261132" y="2046"/>
                  <a:pt x="261085" y="2063"/>
                  <a:pt x="261061" y="2088"/>
                </a:cubicBezTo>
                <a:cubicBezTo>
                  <a:pt x="260981" y="2167"/>
                  <a:pt x="260902" y="2246"/>
                  <a:pt x="260842" y="2326"/>
                </a:cubicBezTo>
                <a:cubicBezTo>
                  <a:pt x="260783" y="2286"/>
                  <a:pt x="260704" y="2286"/>
                  <a:pt x="260624" y="2286"/>
                </a:cubicBezTo>
                <a:cubicBezTo>
                  <a:pt x="260585" y="2286"/>
                  <a:pt x="260545" y="2306"/>
                  <a:pt x="260505" y="2345"/>
                </a:cubicBezTo>
                <a:cubicBezTo>
                  <a:pt x="260406" y="2345"/>
                  <a:pt x="260367" y="2385"/>
                  <a:pt x="260367" y="2484"/>
                </a:cubicBezTo>
                <a:cubicBezTo>
                  <a:pt x="260208" y="2385"/>
                  <a:pt x="260049" y="2286"/>
                  <a:pt x="259910" y="2147"/>
                </a:cubicBezTo>
                <a:cubicBezTo>
                  <a:pt x="259676" y="1912"/>
                  <a:pt x="259364" y="1785"/>
                  <a:pt x="259047" y="1785"/>
                </a:cubicBezTo>
                <a:cubicBezTo>
                  <a:pt x="258855" y="1785"/>
                  <a:pt x="258662" y="1832"/>
                  <a:pt x="258483" y="1929"/>
                </a:cubicBezTo>
                <a:cubicBezTo>
                  <a:pt x="258467" y="1934"/>
                  <a:pt x="258451" y="1937"/>
                  <a:pt x="258435" y="1937"/>
                </a:cubicBezTo>
                <a:cubicBezTo>
                  <a:pt x="258393" y="1937"/>
                  <a:pt x="258353" y="1918"/>
                  <a:pt x="258324" y="1889"/>
                </a:cubicBezTo>
                <a:cubicBezTo>
                  <a:pt x="258054" y="1530"/>
                  <a:pt x="257638" y="1329"/>
                  <a:pt x="257211" y="1329"/>
                </a:cubicBezTo>
                <a:cubicBezTo>
                  <a:pt x="257072" y="1329"/>
                  <a:pt x="256933" y="1350"/>
                  <a:pt x="256797" y="1394"/>
                </a:cubicBezTo>
                <a:cubicBezTo>
                  <a:pt x="256797" y="1305"/>
                  <a:pt x="256717" y="1232"/>
                  <a:pt x="256644" y="1232"/>
                </a:cubicBezTo>
                <a:cubicBezTo>
                  <a:pt x="256635" y="1232"/>
                  <a:pt x="256627" y="1233"/>
                  <a:pt x="256618" y="1235"/>
                </a:cubicBezTo>
                <a:cubicBezTo>
                  <a:pt x="256519" y="1255"/>
                  <a:pt x="256559" y="1354"/>
                  <a:pt x="256559" y="1413"/>
                </a:cubicBezTo>
                <a:cubicBezTo>
                  <a:pt x="256559" y="1513"/>
                  <a:pt x="256579" y="1612"/>
                  <a:pt x="256579" y="1711"/>
                </a:cubicBezTo>
                <a:cubicBezTo>
                  <a:pt x="256579" y="1770"/>
                  <a:pt x="256554" y="1790"/>
                  <a:pt x="256524" y="1790"/>
                </a:cubicBezTo>
                <a:cubicBezTo>
                  <a:pt x="256494" y="1790"/>
                  <a:pt x="256460" y="1770"/>
                  <a:pt x="256440" y="1750"/>
                </a:cubicBezTo>
                <a:cubicBezTo>
                  <a:pt x="256400" y="1731"/>
                  <a:pt x="256361" y="1731"/>
                  <a:pt x="256321" y="1731"/>
                </a:cubicBezTo>
                <a:cubicBezTo>
                  <a:pt x="256297" y="1724"/>
                  <a:pt x="256275" y="1720"/>
                  <a:pt x="256255" y="1720"/>
                </a:cubicBezTo>
                <a:cubicBezTo>
                  <a:pt x="256162" y="1720"/>
                  <a:pt x="256116" y="1795"/>
                  <a:pt x="256083" y="1909"/>
                </a:cubicBezTo>
                <a:cubicBezTo>
                  <a:pt x="256026" y="2069"/>
                  <a:pt x="255923" y="2157"/>
                  <a:pt x="255804" y="2157"/>
                </a:cubicBezTo>
                <a:cubicBezTo>
                  <a:pt x="255716" y="2157"/>
                  <a:pt x="255620" y="2109"/>
                  <a:pt x="255528" y="2008"/>
                </a:cubicBezTo>
                <a:cubicBezTo>
                  <a:pt x="255465" y="1898"/>
                  <a:pt x="255351" y="1838"/>
                  <a:pt x="255228" y="1838"/>
                </a:cubicBezTo>
                <a:cubicBezTo>
                  <a:pt x="255196" y="1838"/>
                  <a:pt x="255163" y="1842"/>
                  <a:pt x="255131" y="1850"/>
                </a:cubicBezTo>
                <a:cubicBezTo>
                  <a:pt x="255091" y="1869"/>
                  <a:pt x="255052" y="1869"/>
                  <a:pt x="255032" y="1889"/>
                </a:cubicBezTo>
                <a:cubicBezTo>
                  <a:pt x="254998" y="1866"/>
                  <a:pt x="254970" y="1844"/>
                  <a:pt x="254945" y="1844"/>
                </a:cubicBezTo>
                <a:cubicBezTo>
                  <a:pt x="254927" y="1844"/>
                  <a:pt x="254910" y="1856"/>
                  <a:pt x="254893" y="1889"/>
                </a:cubicBezTo>
                <a:lnTo>
                  <a:pt x="254853" y="1889"/>
                </a:lnTo>
                <a:cubicBezTo>
                  <a:pt x="254725" y="1860"/>
                  <a:pt x="254601" y="1845"/>
                  <a:pt x="254477" y="1845"/>
                </a:cubicBezTo>
                <a:cubicBezTo>
                  <a:pt x="254353" y="1845"/>
                  <a:pt x="254229" y="1860"/>
                  <a:pt x="254100" y="1889"/>
                </a:cubicBezTo>
                <a:cubicBezTo>
                  <a:pt x="254040" y="1889"/>
                  <a:pt x="253981" y="1909"/>
                  <a:pt x="253921" y="1909"/>
                </a:cubicBezTo>
                <a:cubicBezTo>
                  <a:pt x="253892" y="1899"/>
                  <a:pt x="253862" y="1894"/>
                  <a:pt x="253832" y="1894"/>
                </a:cubicBezTo>
                <a:cubicBezTo>
                  <a:pt x="253802" y="1894"/>
                  <a:pt x="253773" y="1899"/>
                  <a:pt x="253743" y="1909"/>
                </a:cubicBezTo>
                <a:lnTo>
                  <a:pt x="253644" y="1909"/>
                </a:lnTo>
                <a:cubicBezTo>
                  <a:pt x="253525" y="1909"/>
                  <a:pt x="253406" y="1889"/>
                  <a:pt x="253287" y="1850"/>
                </a:cubicBezTo>
                <a:cubicBezTo>
                  <a:pt x="253045" y="1807"/>
                  <a:pt x="252803" y="1724"/>
                  <a:pt x="252554" y="1724"/>
                </a:cubicBezTo>
                <a:cubicBezTo>
                  <a:pt x="252456" y="1724"/>
                  <a:pt x="252357" y="1737"/>
                  <a:pt x="252256" y="1770"/>
                </a:cubicBezTo>
                <a:cubicBezTo>
                  <a:pt x="251740" y="1929"/>
                  <a:pt x="251204" y="2028"/>
                  <a:pt x="250649" y="2068"/>
                </a:cubicBezTo>
                <a:cubicBezTo>
                  <a:pt x="250153" y="2127"/>
                  <a:pt x="250134" y="2147"/>
                  <a:pt x="250074" y="2643"/>
                </a:cubicBezTo>
                <a:cubicBezTo>
                  <a:pt x="250074" y="2663"/>
                  <a:pt x="250034" y="2702"/>
                  <a:pt x="250015" y="2722"/>
                </a:cubicBezTo>
                <a:cubicBezTo>
                  <a:pt x="249955" y="2722"/>
                  <a:pt x="249915" y="2742"/>
                  <a:pt x="249856" y="2742"/>
                </a:cubicBezTo>
                <a:lnTo>
                  <a:pt x="249717" y="2742"/>
                </a:lnTo>
                <a:cubicBezTo>
                  <a:pt x="249320" y="2643"/>
                  <a:pt x="248904" y="2564"/>
                  <a:pt x="248507" y="2504"/>
                </a:cubicBezTo>
                <a:cubicBezTo>
                  <a:pt x="248448" y="2504"/>
                  <a:pt x="248408" y="2445"/>
                  <a:pt x="248369" y="2405"/>
                </a:cubicBezTo>
                <a:cubicBezTo>
                  <a:pt x="248317" y="2367"/>
                  <a:pt x="248262" y="2354"/>
                  <a:pt x="248205" y="2354"/>
                </a:cubicBezTo>
                <a:cubicBezTo>
                  <a:pt x="248073" y="2354"/>
                  <a:pt x="247929" y="2425"/>
                  <a:pt x="247791" y="2425"/>
                </a:cubicBezTo>
                <a:cubicBezTo>
                  <a:pt x="247738" y="2425"/>
                  <a:pt x="247686" y="2415"/>
                  <a:pt x="247635" y="2385"/>
                </a:cubicBezTo>
                <a:cubicBezTo>
                  <a:pt x="247367" y="2275"/>
                  <a:pt x="247073" y="2214"/>
                  <a:pt x="246785" y="2214"/>
                </a:cubicBezTo>
                <a:cubicBezTo>
                  <a:pt x="246711" y="2214"/>
                  <a:pt x="246637" y="2218"/>
                  <a:pt x="246564" y="2226"/>
                </a:cubicBezTo>
                <a:cubicBezTo>
                  <a:pt x="246108" y="2226"/>
                  <a:pt x="245652" y="2187"/>
                  <a:pt x="245196" y="2107"/>
                </a:cubicBezTo>
                <a:cubicBezTo>
                  <a:pt x="245120" y="2090"/>
                  <a:pt x="245043" y="2081"/>
                  <a:pt x="244967" y="2081"/>
                </a:cubicBezTo>
                <a:cubicBezTo>
                  <a:pt x="244704" y="2081"/>
                  <a:pt x="244448" y="2185"/>
                  <a:pt x="244263" y="2385"/>
                </a:cubicBezTo>
                <a:cubicBezTo>
                  <a:pt x="244149" y="2509"/>
                  <a:pt x="243998" y="2569"/>
                  <a:pt x="243845" y="2569"/>
                </a:cubicBezTo>
                <a:cubicBezTo>
                  <a:pt x="243681" y="2569"/>
                  <a:pt x="243514" y="2499"/>
                  <a:pt x="243391" y="2365"/>
                </a:cubicBezTo>
                <a:cubicBezTo>
                  <a:pt x="243312" y="2266"/>
                  <a:pt x="243133" y="2107"/>
                  <a:pt x="243034" y="2028"/>
                </a:cubicBezTo>
                <a:cubicBezTo>
                  <a:pt x="242756" y="1790"/>
                  <a:pt x="242399" y="1671"/>
                  <a:pt x="242023" y="1651"/>
                </a:cubicBezTo>
                <a:cubicBezTo>
                  <a:pt x="241785" y="1651"/>
                  <a:pt x="241309" y="1790"/>
                  <a:pt x="241051" y="1790"/>
                </a:cubicBezTo>
                <a:cubicBezTo>
                  <a:pt x="240981" y="1779"/>
                  <a:pt x="240913" y="1773"/>
                  <a:pt x="240845" y="1773"/>
                </a:cubicBezTo>
                <a:cubicBezTo>
                  <a:pt x="240564" y="1773"/>
                  <a:pt x="240299" y="1868"/>
                  <a:pt x="240059" y="2028"/>
                </a:cubicBezTo>
                <a:cubicBezTo>
                  <a:pt x="239980" y="2107"/>
                  <a:pt x="239881" y="2147"/>
                  <a:pt x="239762" y="2167"/>
                </a:cubicBezTo>
                <a:cubicBezTo>
                  <a:pt x="239676" y="2152"/>
                  <a:pt x="239588" y="2144"/>
                  <a:pt x="239501" y="2144"/>
                </a:cubicBezTo>
                <a:cubicBezTo>
                  <a:pt x="239245" y="2144"/>
                  <a:pt x="238987" y="2207"/>
                  <a:pt x="238750" y="2326"/>
                </a:cubicBezTo>
                <a:cubicBezTo>
                  <a:pt x="238711" y="2326"/>
                  <a:pt x="238671" y="2345"/>
                  <a:pt x="238651" y="2365"/>
                </a:cubicBezTo>
                <a:lnTo>
                  <a:pt x="238631" y="2365"/>
                </a:lnTo>
                <a:cubicBezTo>
                  <a:pt x="238592" y="2375"/>
                  <a:pt x="238557" y="2380"/>
                  <a:pt x="238525" y="2380"/>
                </a:cubicBezTo>
                <a:cubicBezTo>
                  <a:pt x="238493" y="2380"/>
                  <a:pt x="238463" y="2375"/>
                  <a:pt x="238433" y="2365"/>
                </a:cubicBezTo>
                <a:cubicBezTo>
                  <a:pt x="238294" y="2365"/>
                  <a:pt x="238175" y="2345"/>
                  <a:pt x="238056" y="2326"/>
                </a:cubicBezTo>
                <a:cubicBezTo>
                  <a:pt x="238017" y="2286"/>
                  <a:pt x="237957" y="2246"/>
                  <a:pt x="237917" y="2246"/>
                </a:cubicBezTo>
                <a:cubicBezTo>
                  <a:pt x="237838" y="2246"/>
                  <a:pt x="237838" y="2266"/>
                  <a:pt x="237838" y="2306"/>
                </a:cubicBezTo>
                <a:lnTo>
                  <a:pt x="237798" y="2306"/>
                </a:lnTo>
                <a:cubicBezTo>
                  <a:pt x="237640" y="2326"/>
                  <a:pt x="237481" y="2365"/>
                  <a:pt x="237342" y="2405"/>
                </a:cubicBezTo>
                <a:cubicBezTo>
                  <a:pt x="237303" y="2425"/>
                  <a:pt x="237263" y="2445"/>
                  <a:pt x="237243" y="2464"/>
                </a:cubicBezTo>
                <a:cubicBezTo>
                  <a:pt x="237184" y="2464"/>
                  <a:pt x="237124" y="2484"/>
                  <a:pt x="237065" y="2524"/>
                </a:cubicBezTo>
                <a:lnTo>
                  <a:pt x="237045" y="2504"/>
                </a:lnTo>
                <a:cubicBezTo>
                  <a:pt x="236783" y="2361"/>
                  <a:pt x="236493" y="2290"/>
                  <a:pt x="236204" y="2290"/>
                </a:cubicBezTo>
                <a:cubicBezTo>
                  <a:pt x="236011" y="2290"/>
                  <a:pt x="235819" y="2322"/>
                  <a:pt x="235637" y="2385"/>
                </a:cubicBezTo>
                <a:cubicBezTo>
                  <a:pt x="235240" y="2544"/>
                  <a:pt x="234903" y="2802"/>
                  <a:pt x="234645" y="3139"/>
                </a:cubicBezTo>
                <a:cubicBezTo>
                  <a:pt x="234586" y="3228"/>
                  <a:pt x="234521" y="3273"/>
                  <a:pt x="234459" y="3273"/>
                </a:cubicBezTo>
                <a:cubicBezTo>
                  <a:pt x="234397" y="3273"/>
                  <a:pt x="234338" y="3228"/>
                  <a:pt x="234288" y="3139"/>
                </a:cubicBezTo>
                <a:cubicBezTo>
                  <a:pt x="234247" y="3083"/>
                  <a:pt x="234198" y="3067"/>
                  <a:pt x="234145" y="3067"/>
                </a:cubicBezTo>
                <a:cubicBezTo>
                  <a:pt x="234063" y="3067"/>
                  <a:pt x="233970" y="3106"/>
                  <a:pt x="233876" y="3106"/>
                </a:cubicBezTo>
                <a:cubicBezTo>
                  <a:pt x="233855" y="3106"/>
                  <a:pt x="233833" y="3104"/>
                  <a:pt x="233812" y="3099"/>
                </a:cubicBezTo>
                <a:cubicBezTo>
                  <a:pt x="233594" y="3079"/>
                  <a:pt x="233416" y="3000"/>
                  <a:pt x="233237" y="2901"/>
                </a:cubicBezTo>
                <a:cubicBezTo>
                  <a:pt x="233194" y="2868"/>
                  <a:pt x="233138" y="2853"/>
                  <a:pt x="233083" y="2853"/>
                </a:cubicBezTo>
                <a:cubicBezTo>
                  <a:pt x="233039" y="2853"/>
                  <a:pt x="232995" y="2863"/>
                  <a:pt x="232960" y="2881"/>
                </a:cubicBezTo>
                <a:cubicBezTo>
                  <a:pt x="232682" y="2901"/>
                  <a:pt x="232404" y="3000"/>
                  <a:pt x="232166" y="3139"/>
                </a:cubicBezTo>
                <a:cubicBezTo>
                  <a:pt x="232072" y="3206"/>
                  <a:pt x="231959" y="3246"/>
                  <a:pt x="231847" y="3246"/>
                </a:cubicBezTo>
                <a:cubicBezTo>
                  <a:pt x="231794" y="3246"/>
                  <a:pt x="231741" y="3237"/>
                  <a:pt x="231690" y="3218"/>
                </a:cubicBezTo>
                <a:cubicBezTo>
                  <a:pt x="231603" y="3186"/>
                  <a:pt x="231510" y="3170"/>
                  <a:pt x="231416" y="3170"/>
                </a:cubicBezTo>
                <a:cubicBezTo>
                  <a:pt x="231276" y="3170"/>
                  <a:pt x="231135" y="3206"/>
                  <a:pt x="231016" y="3277"/>
                </a:cubicBezTo>
                <a:cubicBezTo>
                  <a:pt x="230907" y="3337"/>
                  <a:pt x="230788" y="3367"/>
                  <a:pt x="230669" y="3367"/>
                </a:cubicBezTo>
                <a:cubicBezTo>
                  <a:pt x="230550" y="3367"/>
                  <a:pt x="230431" y="3337"/>
                  <a:pt x="230322" y="3277"/>
                </a:cubicBezTo>
                <a:cubicBezTo>
                  <a:pt x="230248" y="3235"/>
                  <a:pt x="230157" y="3193"/>
                  <a:pt x="230067" y="3193"/>
                </a:cubicBezTo>
                <a:cubicBezTo>
                  <a:pt x="229988" y="3193"/>
                  <a:pt x="229911" y="3225"/>
                  <a:pt x="229846" y="3317"/>
                </a:cubicBezTo>
                <a:cubicBezTo>
                  <a:pt x="229767" y="3159"/>
                  <a:pt x="229628" y="3059"/>
                  <a:pt x="229469" y="3020"/>
                </a:cubicBezTo>
                <a:cubicBezTo>
                  <a:pt x="229296" y="2975"/>
                  <a:pt x="229124" y="2957"/>
                  <a:pt x="228953" y="2957"/>
                </a:cubicBezTo>
                <a:cubicBezTo>
                  <a:pt x="228519" y="2957"/>
                  <a:pt x="228092" y="3073"/>
                  <a:pt x="227665" y="3159"/>
                </a:cubicBezTo>
                <a:cubicBezTo>
                  <a:pt x="227565" y="3178"/>
                  <a:pt x="227486" y="3238"/>
                  <a:pt x="227427" y="3297"/>
                </a:cubicBezTo>
                <a:cubicBezTo>
                  <a:pt x="227415" y="3309"/>
                  <a:pt x="227402" y="3315"/>
                  <a:pt x="227389" y="3315"/>
                </a:cubicBezTo>
                <a:cubicBezTo>
                  <a:pt x="227317" y="3315"/>
                  <a:pt x="227233" y="3155"/>
                  <a:pt x="227149" y="3139"/>
                </a:cubicBezTo>
                <a:cubicBezTo>
                  <a:pt x="226766" y="3050"/>
                  <a:pt x="226547" y="2787"/>
                  <a:pt x="225933" y="2787"/>
                </a:cubicBezTo>
                <a:cubicBezTo>
                  <a:pt x="225720" y="2787"/>
                  <a:pt x="225458" y="2819"/>
                  <a:pt x="225126" y="2901"/>
                </a:cubicBezTo>
                <a:cubicBezTo>
                  <a:pt x="224999" y="2929"/>
                  <a:pt x="224932" y="3007"/>
                  <a:pt x="224869" y="3007"/>
                </a:cubicBezTo>
                <a:cubicBezTo>
                  <a:pt x="224843" y="3007"/>
                  <a:pt x="224818" y="2995"/>
                  <a:pt x="224789" y="2960"/>
                </a:cubicBezTo>
                <a:cubicBezTo>
                  <a:pt x="224472" y="2623"/>
                  <a:pt x="224016" y="2802"/>
                  <a:pt x="223639" y="2623"/>
                </a:cubicBezTo>
                <a:cubicBezTo>
                  <a:pt x="223579" y="2564"/>
                  <a:pt x="223520" y="2484"/>
                  <a:pt x="223480" y="2405"/>
                </a:cubicBezTo>
                <a:cubicBezTo>
                  <a:pt x="223428" y="2301"/>
                  <a:pt x="223379" y="2269"/>
                  <a:pt x="223332" y="2269"/>
                </a:cubicBezTo>
                <a:cubicBezTo>
                  <a:pt x="223258" y="2269"/>
                  <a:pt x="223188" y="2347"/>
                  <a:pt x="223118" y="2347"/>
                </a:cubicBezTo>
                <a:cubicBezTo>
                  <a:pt x="223113" y="2347"/>
                  <a:pt x="223108" y="2346"/>
                  <a:pt x="223103" y="2345"/>
                </a:cubicBezTo>
                <a:cubicBezTo>
                  <a:pt x="222984" y="2313"/>
                  <a:pt x="222912" y="2245"/>
                  <a:pt x="222813" y="2245"/>
                </a:cubicBezTo>
                <a:cubicBezTo>
                  <a:pt x="222731" y="2245"/>
                  <a:pt x="222631" y="2292"/>
                  <a:pt x="222469" y="2445"/>
                </a:cubicBezTo>
                <a:cubicBezTo>
                  <a:pt x="222456" y="2455"/>
                  <a:pt x="222441" y="2460"/>
                  <a:pt x="222423" y="2460"/>
                </a:cubicBezTo>
                <a:cubicBezTo>
                  <a:pt x="222310" y="2460"/>
                  <a:pt x="222119" y="2256"/>
                  <a:pt x="222033" y="2187"/>
                </a:cubicBezTo>
                <a:cubicBezTo>
                  <a:pt x="221973" y="2088"/>
                  <a:pt x="221894" y="2028"/>
                  <a:pt x="221795" y="1988"/>
                </a:cubicBezTo>
                <a:cubicBezTo>
                  <a:pt x="221746" y="1981"/>
                  <a:pt x="221704" y="1978"/>
                  <a:pt x="221667" y="1978"/>
                </a:cubicBezTo>
                <a:cubicBezTo>
                  <a:pt x="221292" y="1978"/>
                  <a:pt x="221429" y="2313"/>
                  <a:pt x="220942" y="2385"/>
                </a:cubicBezTo>
                <a:cubicBezTo>
                  <a:pt x="220906" y="2395"/>
                  <a:pt x="220870" y="2400"/>
                  <a:pt x="220835" y="2400"/>
                </a:cubicBezTo>
                <a:cubicBezTo>
                  <a:pt x="220734" y="2400"/>
                  <a:pt x="220639" y="2359"/>
                  <a:pt x="220565" y="2286"/>
                </a:cubicBezTo>
                <a:cubicBezTo>
                  <a:pt x="220373" y="2094"/>
                  <a:pt x="220181" y="1856"/>
                  <a:pt x="219894" y="1856"/>
                </a:cubicBezTo>
                <a:cubicBezTo>
                  <a:pt x="219855" y="1856"/>
                  <a:pt x="219814" y="1860"/>
                  <a:pt x="219772" y="1869"/>
                </a:cubicBezTo>
                <a:lnTo>
                  <a:pt x="219692" y="1889"/>
                </a:lnTo>
                <a:cubicBezTo>
                  <a:pt x="219692" y="1810"/>
                  <a:pt x="219752" y="1711"/>
                  <a:pt x="219673" y="1651"/>
                </a:cubicBezTo>
                <a:cubicBezTo>
                  <a:pt x="219626" y="1616"/>
                  <a:pt x="219584" y="1604"/>
                  <a:pt x="219547" y="1604"/>
                </a:cubicBezTo>
                <a:cubicBezTo>
                  <a:pt x="219460" y="1604"/>
                  <a:pt x="219393" y="1669"/>
                  <a:pt x="219327" y="1688"/>
                </a:cubicBezTo>
                <a:lnTo>
                  <a:pt x="219327" y="1688"/>
                </a:lnTo>
                <a:cubicBezTo>
                  <a:pt x="219337" y="1683"/>
                  <a:pt x="219340" y="1671"/>
                  <a:pt x="219355" y="1671"/>
                </a:cubicBezTo>
                <a:cubicBezTo>
                  <a:pt x="219409" y="1511"/>
                  <a:pt x="219334" y="1430"/>
                  <a:pt x="219203" y="1430"/>
                </a:cubicBezTo>
                <a:cubicBezTo>
                  <a:pt x="219188" y="1430"/>
                  <a:pt x="219173" y="1431"/>
                  <a:pt x="219157" y="1433"/>
                </a:cubicBezTo>
                <a:cubicBezTo>
                  <a:pt x="218661" y="1453"/>
                  <a:pt x="218165" y="1453"/>
                  <a:pt x="217987" y="2028"/>
                </a:cubicBezTo>
                <a:cubicBezTo>
                  <a:pt x="217967" y="2008"/>
                  <a:pt x="217952" y="1998"/>
                  <a:pt x="217940" y="1998"/>
                </a:cubicBezTo>
                <a:cubicBezTo>
                  <a:pt x="217927" y="1998"/>
                  <a:pt x="217918" y="2008"/>
                  <a:pt x="217908" y="2028"/>
                </a:cubicBezTo>
                <a:cubicBezTo>
                  <a:pt x="217872" y="2003"/>
                  <a:pt x="217842" y="1993"/>
                  <a:pt x="217815" y="1993"/>
                </a:cubicBezTo>
                <a:cubicBezTo>
                  <a:pt x="217735" y="1993"/>
                  <a:pt x="217679" y="2078"/>
                  <a:pt x="217590" y="2107"/>
                </a:cubicBezTo>
                <a:cubicBezTo>
                  <a:pt x="217551" y="2127"/>
                  <a:pt x="217511" y="2207"/>
                  <a:pt x="217471" y="2246"/>
                </a:cubicBezTo>
                <a:cubicBezTo>
                  <a:pt x="217451" y="2286"/>
                  <a:pt x="217392" y="2365"/>
                  <a:pt x="217352" y="2405"/>
                </a:cubicBezTo>
                <a:cubicBezTo>
                  <a:pt x="217298" y="2477"/>
                  <a:pt x="217219" y="2512"/>
                  <a:pt x="217140" y="2512"/>
                </a:cubicBezTo>
                <a:cubicBezTo>
                  <a:pt x="217045" y="2512"/>
                  <a:pt x="216950" y="2462"/>
                  <a:pt x="216896" y="2365"/>
                </a:cubicBezTo>
                <a:cubicBezTo>
                  <a:pt x="216802" y="2271"/>
                  <a:pt x="216683" y="2214"/>
                  <a:pt x="216559" y="2214"/>
                </a:cubicBezTo>
                <a:cubicBezTo>
                  <a:pt x="216526" y="2214"/>
                  <a:pt x="216493" y="2218"/>
                  <a:pt x="216460" y="2226"/>
                </a:cubicBezTo>
                <a:lnTo>
                  <a:pt x="216381" y="2266"/>
                </a:lnTo>
                <a:cubicBezTo>
                  <a:pt x="216351" y="2256"/>
                  <a:pt x="216326" y="2246"/>
                  <a:pt x="216306" y="2246"/>
                </a:cubicBezTo>
                <a:cubicBezTo>
                  <a:pt x="216286" y="2246"/>
                  <a:pt x="216272" y="2256"/>
                  <a:pt x="216262" y="2286"/>
                </a:cubicBezTo>
                <a:lnTo>
                  <a:pt x="216222" y="2286"/>
                </a:lnTo>
                <a:cubicBezTo>
                  <a:pt x="216176" y="2277"/>
                  <a:pt x="216135" y="2273"/>
                  <a:pt x="216100" y="2273"/>
                </a:cubicBezTo>
                <a:cubicBezTo>
                  <a:pt x="215816" y="2273"/>
                  <a:pt x="215850" y="2524"/>
                  <a:pt x="215726" y="2524"/>
                </a:cubicBezTo>
                <a:cubicBezTo>
                  <a:pt x="215667" y="2514"/>
                  <a:pt x="215602" y="2509"/>
                  <a:pt x="215538" y="2509"/>
                </a:cubicBezTo>
                <a:cubicBezTo>
                  <a:pt x="215473" y="2509"/>
                  <a:pt x="215409" y="2514"/>
                  <a:pt x="215349" y="2524"/>
                </a:cubicBezTo>
                <a:cubicBezTo>
                  <a:pt x="215121" y="2583"/>
                  <a:pt x="214888" y="2613"/>
                  <a:pt x="214655" y="2613"/>
                </a:cubicBezTo>
                <a:cubicBezTo>
                  <a:pt x="214422" y="2613"/>
                  <a:pt x="214189" y="2583"/>
                  <a:pt x="213961" y="2524"/>
                </a:cubicBezTo>
                <a:cubicBezTo>
                  <a:pt x="213842" y="2484"/>
                  <a:pt x="213723" y="2464"/>
                  <a:pt x="213604" y="2464"/>
                </a:cubicBezTo>
                <a:cubicBezTo>
                  <a:pt x="213584" y="2464"/>
                  <a:pt x="213565" y="2464"/>
                  <a:pt x="213545" y="2484"/>
                </a:cubicBezTo>
                <a:cubicBezTo>
                  <a:pt x="213505" y="2464"/>
                  <a:pt x="213465" y="2405"/>
                  <a:pt x="213426" y="2385"/>
                </a:cubicBezTo>
                <a:cubicBezTo>
                  <a:pt x="213323" y="2324"/>
                  <a:pt x="213231" y="2283"/>
                  <a:pt x="213164" y="2283"/>
                </a:cubicBezTo>
                <a:cubicBezTo>
                  <a:pt x="213101" y="2283"/>
                  <a:pt x="213059" y="2319"/>
                  <a:pt x="213049" y="2405"/>
                </a:cubicBezTo>
                <a:cubicBezTo>
                  <a:pt x="213049" y="2464"/>
                  <a:pt x="213108" y="2544"/>
                  <a:pt x="213108" y="2564"/>
                </a:cubicBezTo>
                <a:cubicBezTo>
                  <a:pt x="213099" y="2554"/>
                  <a:pt x="213084" y="2549"/>
                  <a:pt x="213069" y="2549"/>
                </a:cubicBezTo>
                <a:cubicBezTo>
                  <a:pt x="213054" y="2549"/>
                  <a:pt x="213039" y="2554"/>
                  <a:pt x="213029" y="2564"/>
                </a:cubicBezTo>
                <a:cubicBezTo>
                  <a:pt x="212989" y="2564"/>
                  <a:pt x="212970" y="2603"/>
                  <a:pt x="212989" y="2643"/>
                </a:cubicBezTo>
                <a:cubicBezTo>
                  <a:pt x="212960" y="2623"/>
                  <a:pt x="212930" y="2613"/>
                  <a:pt x="212900" y="2613"/>
                </a:cubicBezTo>
                <a:cubicBezTo>
                  <a:pt x="212870" y="2613"/>
                  <a:pt x="212841" y="2623"/>
                  <a:pt x="212811" y="2643"/>
                </a:cubicBezTo>
                <a:cubicBezTo>
                  <a:pt x="212771" y="2623"/>
                  <a:pt x="212751" y="2623"/>
                  <a:pt x="212712" y="2603"/>
                </a:cubicBezTo>
                <a:cubicBezTo>
                  <a:pt x="212609" y="2595"/>
                  <a:pt x="212508" y="2593"/>
                  <a:pt x="212407" y="2593"/>
                </a:cubicBezTo>
                <a:cubicBezTo>
                  <a:pt x="212285" y="2593"/>
                  <a:pt x="212164" y="2596"/>
                  <a:pt x="212042" y="2596"/>
                </a:cubicBezTo>
                <a:cubicBezTo>
                  <a:pt x="211780" y="2596"/>
                  <a:pt x="211514" y="2581"/>
                  <a:pt x="211224" y="2484"/>
                </a:cubicBezTo>
                <a:cubicBezTo>
                  <a:pt x="211191" y="2478"/>
                  <a:pt x="211158" y="2478"/>
                  <a:pt x="211126" y="2478"/>
                </a:cubicBezTo>
                <a:lnTo>
                  <a:pt x="211126" y="2478"/>
                </a:lnTo>
                <a:cubicBezTo>
                  <a:pt x="211061" y="2478"/>
                  <a:pt x="211000" y="2478"/>
                  <a:pt x="210947" y="2425"/>
                </a:cubicBezTo>
                <a:cubicBezTo>
                  <a:pt x="210882" y="2376"/>
                  <a:pt x="210818" y="2357"/>
                  <a:pt x="210754" y="2357"/>
                </a:cubicBezTo>
                <a:cubicBezTo>
                  <a:pt x="210662" y="2357"/>
                  <a:pt x="210573" y="2398"/>
                  <a:pt x="210491" y="2445"/>
                </a:cubicBezTo>
                <a:cubicBezTo>
                  <a:pt x="210273" y="2583"/>
                  <a:pt x="210035" y="2683"/>
                  <a:pt x="209777" y="2702"/>
                </a:cubicBezTo>
                <a:cubicBezTo>
                  <a:pt x="209578" y="2702"/>
                  <a:pt x="209400" y="3020"/>
                  <a:pt x="209241" y="3119"/>
                </a:cubicBezTo>
                <a:cubicBezTo>
                  <a:pt x="209206" y="3066"/>
                  <a:pt x="209186" y="2997"/>
                  <a:pt x="209098" y="2997"/>
                </a:cubicBezTo>
                <a:cubicBezTo>
                  <a:pt x="209087" y="2997"/>
                  <a:pt x="209076" y="2998"/>
                  <a:pt x="209063" y="3000"/>
                </a:cubicBezTo>
                <a:cubicBezTo>
                  <a:pt x="209083" y="2901"/>
                  <a:pt x="209281" y="2881"/>
                  <a:pt x="209202" y="2762"/>
                </a:cubicBezTo>
                <a:cubicBezTo>
                  <a:pt x="209172" y="2718"/>
                  <a:pt x="209138" y="2706"/>
                  <a:pt x="209101" y="2706"/>
                </a:cubicBezTo>
                <a:cubicBezTo>
                  <a:pt x="209062" y="2706"/>
                  <a:pt x="209021" y="2720"/>
                  <a:pt x="208983" y="2720"/>
                </a:cubicBezTo>
                <a:cubicBezTo>
                  <a:pt x="208962" y="2720"/>
                  <a:pt x="208942" y="2716"/>
                  <a:pt x="208924" y="2702"/>
                </a:cubicBezTo>
                <a:cubicBezTo>
                  <a:pt x="208852" y="2659"/>
                  <a:pt x="208780" y="2645"/>
                  <a:pt x="208709" y="2645"/>
                </a:cubicBezTo>
                <a:cubicBezTo>
                  <a:pt x="208582" y="2645"/>
                  <a:pt x="208456" y="2690"/>
                  <a:pt x="208329" y="2702"/>
                </a:cubicBezTo>
                <a:lnTo>
                  <a:pt x="208190" y="2702"/>
                </a:lnTo>
                <a:cubicBezTo>
                  <a:pt x="208133" y="2678"/>
                  <a:pt x="208077" y="2657"/>
                  <a:pt x="208029" y="2657"/>
                </a:cubicBezTo>
                <a:cubicBezTo>
                  <a:pt x="207961" y="2657"/>
                  <a:pt x="207913" y="2701"/>
                  <a:pt x="207913" y="2841"/>
                </a:cubicBezTo>
                <a:lnTo>
                  <a:pt x="207893" y="2921"/>
                </a:lnTo>
                <a:cubicBezTo>
                  <a:pt x="207826" y="2909"/>
                  <a:pt x="207760" y="2900"/>
                  <a:pt x="207702" y="2900"/>
                </a:cubicBezTo>
                <a:cubicBezTo>
                  <a:pt x="207555" y="2900"/>
                  <a:pt x="207459" y="2962"/>
                  <a:pt x="207516" y="3218"/>
                </a:cubicBezTo>
                <a:cubicBezTo>
                  <a:pt x="207377" y="3218"/>
                  <a:pt x="207417" y="3277"/>
                  <a:pt x="207456" y="3357"/>
                </a:cubicBezTo>
                <a:cubicBezTo>
                  <a:pt x="207417" y="3377"/>
                  <a:pt x="207377" y="3396"/>
                  <a:pt x="207357" y="3416"/>
                </a:cubicBezTo>
                <a:cubicBezTo>
                  <a:pt x="207298" y="3436"/>
                  <a:pt x="207238" y="3446"/>
                  <a:pt x="207181" y="3446"/>
                </a:cubicBezTo>
                <a:cubicBezTo>
                  <a:pt x="207124" y="3446"/>
                  <a:pt x="207070" y="3436"/>
                  <a:pt x="207020" y="3416"/>
                </a:cubicBezTo>
                <a:cubicBezTo>
                  <a:pt x="206973" y="3405"/>
                  <a:pt x="206926" y="3400"/>
                  <a:pt x="206879" y="3400"/>
                </a:cubicBezTo>
                <a:cubicBezTo>
                  <a:pt x="206430" y="3400"/>
                  <a:pt x="205992" y="3891"/>
                  <a:pt x="205830" y="4448"/>
                </a:cubicBezTo>
                <a:cubicBezTo>
                  <a:pt x="205810" y="4467"/>
                  <a:pt x="205791" y="4467"/>
                  <a:pt x="205771" y="4487"/>
                </a:cubicBezTo>
                <a:lnTo>
                  <a:pt x="205691" y="4487"/>
                </a:lnTo>
                <a:cubicBezTo>
                  <a:pt x="205751" y="4428"/>
                  <a:pt x="205691" y="4329"/>
                  <a:pt x="205612" y="4309"/>
                </a:cubicBezTo>
                <a:cubicBezTo>
                  <a:pt x="205605" y="4307"/>
                  <a:pt x="205599" y="4306"/>
                  <a:pt x="205593" y="4306"/>
                </a:cubicBezTo>
                <a:cubicBezTo>
                  <a:pt x="205533" y="4306"/>
                  <a:pt x="205529" y="4393"/>
                  <a:pt x="205493" y="4448"/>
                </a:cubicBezTo>
                <a:cubicBezTo>
                  <a:pt x="205489" y="4453"/>
                  <a:pt x="205481" y="4456"/>
                  <a:pt x="205469" y="4456"/>
                </a:cubicBezTo>
                <a:cubicBezTo>
                  <a:pt x="205331" y="4456"/>
                  <a:pt x="204715" y="4121"/>
                  <a:pt x="204545" y="4121"/>
                </a:cubicBezTo>
                <a:cubicBezTo>
                  <a:pt x="204517" y="4121"/>
                  <a:pt x="204502" y="4129"/>
                  <a:pt x="204502" y="4150"/>
                </a:cubicBezTo>
                <a:cubicBezTo>
                  <a:pt x="204462" y="4150"/>
                  <a:pt x="204422" y="4150"/>
                  <a:pt x="204402" y="4170"/>
                </a:cubicBezTo>
                <a:lnTo>
                  <a:pt x="204343" y="4170"/>
                </a:lnTo>
                <a:cubicBezTo>
                  <a:pt x="204208" y="4170"/>
                  <a:pt x="204054" y="4032"/>
                  <a:pt x="203945" y="4032"/>
                </a:cubicBezTo>
                <a:cubicBezTo>
                  <a:pt x="203894" y="4032"/>
                  <a:pt x="203853" y="4062"/>
                  <a:pt x="203827" y="4150"/>
                </a:cubicBezTo>
                <a:lnTo>
                  <a:pt x="203808" y="4150"/>
                </a:lnTo>
                <a:cubicBezTo>
                  <a:pt x="203779" y="4136"/>
                  <a:pt x="203742" y="4122"/>
                  <a:pt x="203708" y="4122"/>
                </a:cubicBezTo>
                <a:cubicBezTo>
                  <a:pt x="203694" y="4122"/>
                  <a:pt x="203680" y="4124"/>
                  <a:pt x="203669" y="4130"/>
                </a:cubicBezTo>
                <a:cubicBezTo>
                  <a:pt x="203592" y="4162"/>
                  <a:pt x="203528" y="4176"/>
                  <a:pt x="203473" y="4176"/>
                </a:cubicBezTo>
                <a:cubicBezTo>
                  <a:pt x="203289" y="4176"/>
                  <a:pt x="203219" y="4012"/>
                  <a:pt x="203173" y="3813"/>
                </a:cubicBezTo>
                <a:cubicBezTo>
                  <a:pt x="203155" y="3686"/>
                  <a:pt x="203054" y="3592"/>
                  <a:pt x="202931" y="3592"/>
                </a:cubicBezTo>
                <a:cubicBezTo>
                  <a:pt x="202919" y="3592"/>
                  <a:pt x="202907" y="3593"/>
                  <a:pt x="202895" y="3595"/>
                </a:cubicBezTo>
                <a:cubicBezTo>
                  <a:pt x="202875" y="3595"/>
                  <a:pt x="202875" y="3595"/>
                  <a:pt x="202856" y="3615"/>
                </a:cubicBezTo>
                <a:lnTo>
                  <a:pt x="202717" y="3535"/>
                </a:lnTo>
                <a:lnTo>
                  <a:pt x="202717" y="3515"/>
                </a:lnTo>
                <a:cubicBezTo>
                  <a:pt x="202677" y="3436"/>
                  <a:pt x="202578" y="3377"/>
                  <a:pt x="202499" y="3357"/>
                </a:cubicBezTo>
                <a:cubicBezTo>
                  <a:pt x="202241" y="3327"/>
                  <a:pt x="201988" y="3312"/>
                  <a:pt x="201735" y="3312"/>
                </a:cubicBezTo>
                <a:cubicBezTo>
                  <a:pt x="201482" y="3312"/>
                  <a:pt x="201229" y="3327"/>
                  <a:pt x="200972" y="3357"/>
                </a:cubicBezTo>
                <a:cubicBezTo>
                  <a:pt x="200773" y="3377"/>
                  <a:pt x="200595" y="3357"/>
                  <a:pt x="200436" y="3515"/>
                </a:cubicBezTo>
                <a:cubicBezTo>
                  <a:pt x="200370" y="3568"/>
                  <a:pt x="200286" y="3604"/>
                  <a:pt x="200203" y="3604"/>
                </a:cubicBezTo>
                <a:cubicBezTo>
                  <a:pt x="200161" y="3604"/>
                  <a:pt x="200119" y="3595"/>
                  <a:pt x="200079" y="3575"/>
                </a:cubicBezTo>
                <a:cubicBezTo>
                  <a:pt x="199952" y="3537"/>
                  <a:pt x="199792" y="3521"/>
                  <a:pt x="199613" y="3521"/>
                </a:cubicBezTo>
                <a:cubicBezTo>
                  <a:pt x="198951" y="3521"/>
                  <a:pt x="198029" y="3745"/>
                  <a:pt x="197561" y="3932"/>
                </a:cubicBezTo>
                <a:cubicBezTo>
                  <a:pt x="197402" y="3991"/>
                  <a:pt x="197323" y="4170"/>
                  <a:pt x="197144" y="4170"/>
                </a:cubicBezTo>
                <a:cubicBezTo>
                  <a:pt x="196886" y="4210"/>
                  <a:pt x="196629" y="4309"/>
                  <a:pt x="196430" y="4507"/>
                </a:cubicBezTo>
                <a:cubicBezTo>
                  <a:pt x="196397" y="4552"/>
                  <a:pt x="196338" y="4577"/>
                  <a:pt x="196280" y="4577"/>
                </a:cubicBezTo>
                <a:cubicBezTo>
                  <a:pt x="196234" y="4577"/>
                  <a:pt x="196187" y="4562"/>
                  <a:pt x="196153" y="4527"/>
                </a:cubicBezTo>
                <a:cubicBezTo>
                  <a:pt x="195779" y="4283"/>
                  <a:pt x="195472" y="4203"/>
                  <a:pt x="195230" y="4203"/>
                </a:cubicBezTo>
                <a:cubicBezTo>
                  <a:pt x="194843" y="4203"/>
                  <a:pt x="194619" y="4406"/>
                  <a:pt x="194546" y="4467"/>
                </a:cubicBezTo>
                <a:cubicBezTo>
                  <a:pt x="194308" y="4626"/>
                  <a:pt x="194169" y="4646"/>
                  <a:pt x="194011" y="4765"/>
                </a:cubicBezTo>
                <a:cubicBezTo>
                  <a:pt x="193951" y="4606"/>
                  <a:pt x="193951" y="4626"/>
                  <a:pt x="193694" y="4606"/>
                </a:cubicBezTo>
                <a:cubicBezTo>
                  <a:pt x="193753" y="4448"/>
                  <a:pt x="193694" y="4269"/>
                  <a:pt x="193555" y="4190"/>
                </a:cubicBezTo>
                <a:cubicBezTo>
                  <a:pt x="193412" y="4109"/>
                  <a:pt x="193257" y="4069"/>
                  <a:pt x="193106" y="4069"/>
                </a:cubicBezTo>
                <a:cubicBezTo>
                  <a:pt x="192922" y="4069"/>
                  <a:pt x="192745" y="4129"/>
                  <a:pt x="192603" y="4249"/>
                </a:cubicBezTo>
                <a:cubicBezTo>
                  <a:pt x="192563" y="4289"/>
                  <a:pt x="192543" y="4309"/>
                  <a:pt x="192523" y="4329"/>
                </a:cubicBezTo>
                <a:cubicBezTo>
                  <a:pt x="192484" y="4309"/>
                  <a:pt x="192464" y="4309"/>
                  <a:pt x="192444" y="4289"/>
                </a:cubicBezTo>
                <a:cubicBezTo>
                  <a:pt x="192388" y="4244"/>
                  <a:pt x="192339" y="4219"/>
                  <a:pt x="192292" y="4219"/>
                </a:cubicBezTo>
                <a:cubicBezTo>
                  <a:pt x="192256" y="4219"/>
                  <a:pt x="192221" y="4234"/>
                  <a:pt x="192186" y="4269"/>
                </a:cubicBezTo>
                <a:cubicBezTo>
                  <a:pt x="192127" y="4329"/>
                  <a:pt x="192167" y="4368"/>
                  <a:pt x="192167" y="4408"/>
                </a:cubicBezTo>
                <a:cubicBezTo>
                  <a:pt x="192048" y="4408"/>
                  <a:pt x="191929" y="4408"/>
                  <a:pt x="191810" y="4368"/>
                </a:cubicBezTo>
                <a:cubicBezTo>
                  <a:pt x="191514" y="4250"/>
                  <a:pt x="191197" y="4187"/>
                  <a:pt x="190882" y="4187"/>
                </a:cubicBezTo>
                <a:cubicBezTo>
                  <a:pt x="190774" y="4187"/>
                  <a:pt x="190667" y="4194"/>
                  <a:pt x="190560" y="4210"/>
                </a:cubicBezTo>
                <a:lnTo>
                  <a:pt x="190521" y="4190"/>
                </a:lnTo>
                <a:cubicBezTo>
                  <a:pt x="190560" y="4071"/>
                  <a:pt x="190521" y="3952"/>
                  <a:pt x="190441" y="3872"/>
                </a:cubicBezTo>
                <a:cubicBezTo>
                  <a:pt x="190441" y="3833"/>
                  <a:pt x="190441" y="3813"/>
                  <a:pt x="190441" y="3773"/>
                </a:cubicBezTo>
                <a:cubicBezTo>
                  <a:pt x="190396" y="3671"/>
                  <a:pt x="190331" y="3627"/>
                  <a:pt x="190257" y="3627"/>
                </a:cubicBezTo>
                <a:cubicBezTo>
                  <a:pt x="190203" y="3627"/>
                  <a:pt x="190143" y="3652"/>
                  <a:pt x="190084" y="3694"/>
                </a:cubicBezTo>
                <a:cubicBezTo>
                  <a:pt x="190020" y="3771"/>
                  <a:pt x="189931" y="3815"/>
                  <a:pt x="189839" y="3815"/>
                </a:cubicBezTo>
                <a:cubicBezTo>
                  <a:pt x="189788" y="3815"/>
                  <a:pt x="189737" y="3801"/>
                  <a:pt x="189688" y="3773"/>
                </a:cubicBezTo>
                <a:cubicBezTo>
                  <a:pt x="189641" y="3748"/>
                  <a:pt x="189591" y="3738"/>
                  <a:pt x="189539" y="3738"/>
                </a:cubicBezTo>
                <a:cubicBezTo>
                  <a:pt x="189361" y="3738"/>
                  <a:pt x="189165" y="3854"/>
                  <a:pt x="189008" y="3854"/>
                </a:cubicBezTo>
                <a:cubicBezTo>
                  <a:pt x="188922" y="3854"/>
                  <a:pt x="188848" y="3820"/>
                  <a:pt x="188795" y="3714"/>
                </a:cubicBezTo>
                <a:cubicBezTo>
                  <a:pt x="188737" y="3627"/>
                  <a:pt x="188647" y="3571"/>
                  <a:pt x="188549" y="3571"/>
                </a:cubicBezTo>
                <a:cubicBezTo>
                  <a:pt x="188513" y="3571"/>
                  <a:pt x="188475" y="3579"/>
                  <a:pt x="188438" y="3595"/>
                </a:cubicBezTo>
                <a:cubicBezTo>
                  <a:pt x="188438" y="3555"/>
                  <a:pt x="188438" y="3496"/>
                  <a:pt x="188399" y="3496"/>
                </a:cubicBezTo>
                <a:cubicBezTo>
                  <a:pt x="188188" y="3496"/>
                  <a:pt x="187792" y="3237"/>
                  <a:pt x="187551" y="3237"/>
                </a:cubicBezTo>
                <a:cubicBezTo>
                  <a:pt x="187543" y="3237"/>
                  <a:pt x="187534" y="3237"/>
                  <a:pt x="187526" y="3238"/>
                </a:cubicBezTo>
                <a:cubicBezTo>
                  <a:pt x="187387" y="3238"/>
                  <a:pt x="187506" y="3119"/>
                  <a:pt x="187447" y="2980"/>
                </a:cubicBezTo>
                <a:cubicBezTo>
                  <a:pt x="187359" y="2770"/>
                  <a:pt x="187148" y="2699"/>
                  <a:pt x="186894" y="2699"/>
                </a:cubicBezTo>
                <a:cubicBezTo>
                  <a:pt x="186861" y="2699"/>
                  <a:pt x="186827" y="2700"/>
                  <a:pt x="186792" y="2702"/>
                </a:cubicBezTo>
                <a:cubicBezTo>
                  <a:pt x="186772" y="2712"/>
                  <a:pt x="186758" y="2717"/>
                  <a:pt x="186743" y="2717"/>
                </a:cubicBezTo>
                <a:cubicBezTo>
                  <a:pt x="186728" y="2717"/>
                  <a:pt x="186713" y="2712"/>
                  <a:pt x="186693" y="2702"/>
                </a:cubicBezTo>
                <a:cubicBezTo>
                  <a:pt x="186683" y="2692"/>
                  <a:pt x="186668" y="2688"/>
                  <a:pt x="186656" y="2688"/>
                </a:cubicBezTo>
                <a:cubicBezTo>
                  <a:pt x="186643" y="2688"/>
                  <a:pt x="186634" y="2692"/>
                  <a:pt x="186634" y="2702"/>
                </a:cubicBezTo>
                <a:lnTo>
                  <a:pt x="186534" y="2702"/>
                </a:lnTo>
                <a:cubicBezTo>
                  <a:pt x="186336" y="2643"/>
                  <a:pt x="186118" y="2564"/>
                  <a:pt x="185920" y="2464"/>
                </a:cubicBezTo>
                <a:cubicBezTo>
                  <a:pt x="185844" y="2447"/>
                  <a:pt x="185768" y="2438"/>
                  <a:pt x="185691" y="2438"/>
                </a:cubicBezTo>
                <a:cubicBezTo>
                  <a:pt x="185505" y="2438"/>
                  <a:pt x="185321" y="2491"/>
                  <a:pt x="185166" y="2603"/>
                </a:cubicBezTo>
                <a:cubicBezTo>
                  <a:pt x="185056" y="2677"/>
                  <a:pt x="184777" y="2987"/>
                  <a:pt x="184610" y="3002"/>
                </a:cubicBezTo>
                <a:lnTo>
                  <a:pt x="184610" y="3002"/>
                </a:lnTo>
                <a:cubicBezTo>
                  <a:pt x="184589" y="2971"/>
                  <a:pt x="184519" y="2910"/>
                  <a:pt x="184495" y="2910"/>
                </a:cubicBezTo>
                <a:cubicBezTo>
                  <a:pt x="184486" y="2910"/>
                  <a:pt x="184483" y="2919"/>
                  <a:pt x="184492" y="2940"/>
                </a:cubicBezTo>
                <a:cubicBezTo>
                  <a:pt x="184512" y="2960"/>
                  <a:pt x="184531" y="2980"/>
                  <a:pt x="184571" y="3000"/>
                </a:cubicBezTo>
                <a:cubicBezTo>
                  <a:pt x="184579" y="3002"/>
                  <a:pt x="184588" y="3003"/>
                  <a:pt x="184597" y="3003"/>
                </a:cubicBezTo>
                <a:cubicBezTo>
                  <a:pt x="184601" y="3003"/>
                  <a:pt x="184606" y="3003"/>
                  <a:pt x="184610" y="3002"/>
                </a:cubicBezTo>
                <a:lnTo>
                  <a:pt x="184610" y="3002"/>
                </a:lnTo>
                <a:cubicBezTo>
                  <a:pt x="184617" y="3013"/>
                  <a:pt x="184619" y="3020"/>
                  <a:pt x="184611" y="3020"/>
                </a:cubicBezTo>
                <a:cubicBezTo>
                  <a:pt x="184492" y="3020"/>
                  <a:pt x="184353" y="3040"/>
                  <a:pt x="184234" y="3059"/>
                </a:cubicBezTo>
                <a:lnTo>
                  <a:pt x="184214" y="3040"/>
                </a:lnTo>
                <a:cubicBezTo>
                  <a:pt x="184025" y="2923"/>
                  <a:pt x="183824" y="2887"/>
                  <a:pt x="183624" y="2887"/>
                </a:cubicBezTo>
                <a:cubicBezTo>
                  <a:pt x="183382" y="2887"/>
                  <a:pt x="183142" y="2939"/>
                  <a:pt x="182925" y="2960"/>
                </a:cubicBezTo>
                <a:cubicBezTo>
                  <a:pt x="182898" y="2961"/>
                  <a:pt x="182871" y="2962"/>
                  <a:pt x="182844" y="2962"/>
                </a:cubicBezTo>
                <a:cubicBezTo>
                  <a:pt x="182578" y="2962"/>
                  <a:pt x="182316" y="2914"/>
                  <a:pt x="182088" y="2914"/>
                </a:cubicBezTo>
                <a:cubicBezTo>
                  <a:pt x="181913" y="2914"/>
                  <a:pt x="181758" y="2942"/>
                  <a:pt x="181636" y="3040"/>
                </a:cubicBezTo>
                <a:cubicBezTo>
                  <a:pt x="181537" y="3079"/>
                  <a:pt x="181477" y="3159"/>
                  <a:pt x="181438" y="3258"/>
                </a:cubicBezTo>
                <a:cubicBezTo>
                  <a:pt x="181418" y="3268"/>
                  <a:pt x="181398" y="3273"/>
                  <a:pt x="181381" y="3273"/>
                </a:cubicBezTo>
                <a:cubicBezTo>
                  <a:pt x="181363" y="3273"/>
                  <a:pt x="181349" y="3268"/>
                  <a:pt x="181339" y="3258"/>
                </a:cubicBezTo>
                <a:cubicBezTo>
                  <a:pt x="181299" y="3258"/>
                  <a:pt x="181299" y="3218"/>
                  <a:pt x="181259" y="3198"/>
                </a:cubicBezTo>
                <a:cubicBezTo>
                  <a:pt x="181220" y="3178"/>
                  <a:pt x="181200" y="3178"/>
                  <a:pt x="181160" y="3178"/>
                </a:cubicBezTo>
                <a:lnTo>
                  <a:pt x="181140" y="3178"/>
                </a:lnTo>
                <a:cubicBezTo>
                  <a:pt x="181081" y="3084"/>
                  <a:pt x="181015" y="3038"/>
                  <a:pt x="180946" y="3038"/>
                </a:cubicBezTo>
                <a:cubicBezTo>
                  <a:pt x="180899" y="3038"/>
                  <a:pt x="180851" y="3059"/>
                  <a:pt x="180803" y="3099"/>
                </a:cubicBezTo>
                <a:lnTo>
                  <a:pt x="180724" y="3099"/>
                </a:lnTo>
                <a:cubicBezTo>
                  <a:pt x="180511" y="3099"/>
                  <a:pt x="180306" y="3146"/>
                  <a:pt x="180104" y="3146"/>
                </a:cubicBezTo>
                <a:cubicBezTo>
                  <a:pt x="179986" y="3146"/>
                  <a:pt x="179869" y="3130"/>
                  <a:pt x="179752" y="3079"/>
                </a:cubicBezTo>
                <a:cubicBezTo>
                  <a:pt x="179674" y="3040"/>
                  <a:pt x="179588" y="3001"/>
                  <a:pt x="179498" y="3001"/>
                </a:cubicBezTo>
                <a:cubicBezTo>
                  <a:pt x="179451" y="3001"/>
                  <a:pt x="179403" y="3012"/>
                  <a:pt x="179355" y="3040"/>
                </a:cubicBezTo>
                <a:lnTo>
                  <a:pt x="179336" y="3059"/>
                </a:lnTo>
                <a:cubicBezTo>
                  <a:pt x="179278" y="3030"/>
                  <a:pt x="179219" y="3012"/>
                  <a:pt x="179161" y="3012"/>
                </a:cubicBezTo>
                <a:cubicBezTo>
                  <a:pt x="179140" y="3012"/>
                  <a:pt x="179119" y="3014"/>
                  <a:pt x="179098" y="3020"/>
                </a:cubicBezTo>
                <a:cubicBezTo>
                  <a:pt x="179078" y="3000"/>
                  <a:pt x="179058" y="2960"/>
                  <a:pt x="179038" y="2940"/>
                </a:cubicBezTo>
                <a:cubicBezTo>
                  <a:pt x="178981" y="2873"/>
                  <a:pt x="178909" y="2844"/>
                  <a:pt x="178827" y="2844"/>
                </a:cubicBezTo>
                <a:cubicBezTo>
                  <a:pt x="178595" y="2844"/>
                  <a:pt x="178292" y="3083"/>
                  <a:pt x="178086" y="3377"/>
                </a:cubicBezTo>
                <a:cubicBezTo>
                  <a:pt x="178047" y="3456"/>
                  <a:pt x="177987" y="3515"/>
                  <a:pt x="177908" y="3555"/>
                </a:cubicBezTo>
                <a:cubicBezTo>
                  <a:pt x="177681" y="3746"/>
                  <a:pt x="177390" y="3844"/>
                  <a:pt x="177099" y="3844"/>
                </a:cubicBezTo>
                <a:cubicBezTo>
                  <a:pt x="176906" y="3844"/>
                  <a:pt x="176713" y="3801"/>
                  <a:pt x="176539" y="3714"/>
                </a:cubicBezTo>
                <a:cubicBezTo>
                  <a:pt x="176447" y="3679"/>
                  <a:pt x="176355" y="3658"/>
                  <a:pt x="176263" y="3658"/>
                </a:cubicBezTo>
                <a:cubicBezTo>
                  <a:pt x="176196" y="3658"/>
                  <a:pt x="176130" y="3669"/>
                  <a:pt x="176063" y="3694"/>
                </a:cubicBezTo>
                <a:cubicBezTo>
                  <a:pt x="175885" y="3734"/>
                  <a:pt x="175706" y="3773"/>
                  <a:pt x="175528" y="3773"/>
                </a:cubicBezTo>
                <a:cubicBezTo>
                  <a:pt x="175409" y="3753"/>
                  <a:pt x="175310" y="3714"/>
                  <a:pt x="175211" y="3674"/>
                </a:cubicBezTo>
                <a:cubicBezTo>
                  <a:pt x="174896" y="3576"/>
                  <a:pt x="174570" y="3527"/>
                  <a:pt x="174246" y="3527"/>
                </a:cubicBezTo>
                <a:cubicBezTo>
                  <a:pt x="173589" y="3527"/>
                  <a:pt x="172939" y="3726"/>
                  <a:pt x="172395" y="4110"/>
                </a:cubicBezTo>
                <a:cubicBezTo>
                  <a:pt x="172367" y="4124"/>
                  <a:pt x="172340" y="4147"/>
                  <a:pt x="172306" y="4147"/>
                </a:cubicBezTo>
                <a:cubicBezTo>
                  <a:pt x="172291" y="4147"/>
                  <a:pt x="172274" y="4143"/>
                  <a:pt x="172256" y="4130"/>
                </a:cubicBezTo>
                <a:cubicBezTo>
                  <a:pt x="172176" y="4051"/>
                  <a:pt x="172077" y="4011"/>
                  <a:pt x="171958" y="4011"/>
                </a:cubicBezTo>
                <a:cubicBezTo>
                  <a:pt x="171522" y="4011"/>
                  <a:pt x="171066" y="3972"/>
                  <a:pt x="170630" y="3892"/>
                </a:cubicBezTo>
                <a:cubicBezTo>
                  <a:pt x="170431" y="3853"/>
                  <a:pt x="170233" y="3793"/>
                  <a:pt x="170055" y="3714"/>
                </a:cubicBezTo>
                <a:cubicBezTo>
                  <a:pt x="170035" y="3694"/>
                  <a:pt x="170015" y="3654"/>
                  <a:pt x="169995" y="3634"/>
                </a:cubicBezTo>
                <a:cubicBezTo>
                  <a:pt x="169920" y="3534"/>
                  <a:pt x="169797" y="3481"/>
                  <a:pt x="169671" y="3481"/>
                </a:cubicBezTo>
                <a:cubicBezTo>
                  <a:pt x="169599" y="3481"/>
                  <a:pt x="169525" y="3499"/>
                  <a:pt x="169460" y="3535"/>
                </a:cubicBezTo>
                <a:cubicBezTo>
                  <a:pt x="169440" y="3555"/>
                  <a:pt x="169400" y="3555"/>
                  <a:pt x="169380" y="3575"/>
                </a:cubicBezTo>
                <a:cubicBezTo>
                  <a:pt x="169353" y="3554"/>
                  <a:pt x="169323" y="3546"/>
                  <a:pt x="169293" y="3546"/>
                </a:cubicBezTo>
                <a:cubicBezTo>
                  <a:pt x="169239" y="3546"/>
                  <a:pt x="169188" y="3576"/>
                  <a:pt x="169162" y="3615"/>
                </a:cubicBezTo>
                <a:cubicBezTo>
                  <a:pt x="169023" y="3654"/>
                  <a:pt x="168884" y="3694"/>
                  <a:pt x="168766" y="3793"/>
                </a:cubicBezTo>
                <a:cubicBezTo>
                  <a:pt x="168587" y="3912"/>
                  <a:pt x="168666" y="4091"/>
                  <a:pt x="168329" y="4170"/>
                </a:cubicBezTo>
                <a:cubicBezTo>
                  <a:pt x="167805" y="4286"/>
                  <a:pt x="167473" y="4435"/>
                  <a:pt x="167059" y="4435"/>
                </a:cubicBezTo>
                <a:cubicBezTo>
                  <a:pt x="166909" y="4435"/>
                  <a:pt x="166749" y="4416"/>
                  <a:pt x="166564" y="4368"/>
                </a:cubicBezTo>
                <a:cubicBezTo>
                  <a:pt x="166436" y="4345"/>
                  <a:pt x="166309" y="4335"/>
                  <a:pt x="166181" y="4335"/>
                </a:cubicBezTo>
                <a:cubicBezTo>
                  <a:pt x="166091" y="4335"/>
                  <a:pt x="166000" y="4340"/>
                  <a:pt x="165910" y="4348"/>
                </a:cubicBezTo>
                <a:cubicBezTo>
                  <a:pt x="165801" y="4338"/>
                  <a:pt x="165726" y="4338"/>
                  <a:pt x="165654" y="4338"/>
                </a:cubicBezTo>
                <a:cubicBezTo>
                  <a:pt x="165583" y="4338"/>
                  <a:pt x="165513" y="4338"/>
                  <a:pt x="165414" y="4329"/>
                </a:cubicBezTo>
                <a:cubicBezTo>
                  <a:pt x="165399" y="4328"/>
                  <a:pt x="165384" y="4328"/>
                  <a:pt x="165369" y="4328"/>
                </a:cubicBezTo>
                <a:cubicBezTo>
                  <a:pt x="164899" y="4328"/>
                  <a:pt x="164012" y="4612"/>
                  <a:pt x="163590" y="4785"/>
                </a:cubicBezTo>
                <a:cubicBezTo>
                  <a:pt x="163431" y="4864"/>
                  <a:pt x="163233" y="4904"/>
                  <a:pt x="163034" y="4904"/>
                </a:cubicBezTo>
                <a:cubicBezTo>
                  <a:pt x="162657" y="4904"/>
                  <a:pt x="162281" y="4626"/>
                  <a:pt x="161944" y="4428"/>
                </a:cubicBezTo>
                <a:cubicBezTo>
                  <a:pt x="161914" y="4408"/>
                  <a:pt x="161879" y="4398"/>
                  <a:pt x="161842" y="4398"/>
                </a:cubicBezTo>
                <a:cubicBezTo>
                  <a:pt x="161805" y="4398"/>
                  <a:pt x="161765" y="4408"/>
                  <a:pt x="161725" y="4428"/>
                </a:cubicBezTo>
                <a:cubicBezTo>
                  <a:pt x="161610" y="4513"/>
                  <a:pt x="161494" y="4540"/>
                  <a:pt x="161378" y="4540"/>
                </a:cubicBezTo>
                <a:cubicBezTo>
                  <a:pt x="161196" y="4540"/>
                  <a:pt x="161015" y="4472"/>
                  <a:pt x="160833" y="4448"/>
                </a:cubicBezTo>
                <a:cubicBezTo>
                  <a:pt x="160800" y="4382"/>
                  <a:pt x="160740" y="4343"/>
                  <a:pt x="160675" y="4343"/>
                </a:cubicBezTo>
                <a:cubicBezTo>
                  <a:pt x="160662" y="4343"/>
                  <a:pt x="160648" y="4345"/>
                  <a:pt x="160635" y="4348"/>
                </a:cubicBezTo>
                <a:cubicBezTo>
                  <a:pt x="160535" y="4348"/>
                  <a:pt x="160476" y="4428"/>
                  <a:pt x="160476" y="4507"/>
                </a:cubicBezTo>
                <a:cubicBezTo>
                  <a:pt x="160357" y="4507"/>
                  <a:pt x="160258" y="4705"/>
                  <a:pt x="160139" y="4745"/>
                </a:cubicBezTo>
                <a:cubicBezTo>
                  <a:pt x="160069" y="4791"/>
                  <a:pt x="159999" y="4811"/>
                  <a:pt x="159930" y="4811"/>
                </a:cubicBezTo>
                <a:cubicBezTo>
                  <a:pt x="159880" y="4811"/>
                  <a:pt x="159831" y="4801"/>
                  <a:pt x="159782" y="4785"/>
                </a:cubicBezTo>
                <a:cubicBezTo>
                  <a:pt x="159700" y="4762"/>
                  <a:pt x="159618" y="4751"/>
                  <a:pt x="159538" y="4751"/>
                </a:cubicBezTo>
                <a:cubicBezTo>
                  <a:pt x="159403" y="4751"/>
                  <a:pt x="159271" y="4782"/>
                  <a:pt x="159147" y="4844"/>
                </a:cubicBezTo>
                <a:cubicBezTo>
                  <a:pt x="158914" y="5008"/>
                  <a:pt x="158665" y="5045"/>
                  <a:pt x="158410" y="5045"/>
                </a:cubicBezTo>
                <a:cubicBezTo>
                  <a:pt x="158209" y="5045"/>
                  <a:pt x="158005" y="5022"/>
                  <a:pt x="157799" y="5022"/>
                </a:cubicBezTo>
                <a:cubicBezTo>
                  <a:pt x="157667" y="5022"/>
                  <a:pt x="157534" y="5032"/>
                  <a:pt x="157402" y="5062"/>
                </a:cubicBezTo>
                <a:cubicBezTo>
                  <a:pt x="157061" y="5143"/>
                  <a:pt x="156428" y="5331"/>
                  <a:pt x="155981" y="5331"/>
                </a:cubicBezTo>
                <a:cubicBezTo>
                  <a:pt x="155882" y="5331"/>
                  <a:pt x="155792" y="5322"/>
                  <a:pt x="155716" y="5300"/>
                </a:cubicBezTo>
                <a:cubicBezTo>
                  <a:pt x="155547" y="5263"/>
                  <a:pt x="155432" y="5100"/>
                  <a:pt x="155251" y="5100"/>
                </a:cubicBezTo>
                <a:cubicBezTo>
                  <a:pt x="155241" y="5100"/>
                  <a:pt x="155231" y="5101"/>
                  <a:pt x="155221" y="5102"/>
                </a:cubicBezTo>
                <a:cubicBezTo>
                  <a:pt x="155141" y="5097"/>
                  <a:pt x="155062" y="5095"/>
                  <a:pt x="154982" y="5095"/>
                </a:cubicBezTo>
                <a:cubicBezTo>
                  <a:pt x="154725" y="5095"/>
                  <a:pt x="154472" y="5121"/>
                  <a:pt x="154229" y="5181"/>
                </a:cubicBezTo>
                <a:lnTo>
                  <a:pt x="154170" y="5221"/>
                </a:lnTo>
                <a:cubicBezTo>
                  <a:pt x="154141" y="5215"/>
                  <a:pt x="154113" y="5213"/>
                  <a:pt x="154087" y="5213"/>
                </a:cubicBezTo>
                <a:cubicBezTo>
                  <a:pt x="154024" y="5213"/>
                  <a:pt x="153968" y="5227"/>
                  <a:pt x="153912" y="5241"/>
                </a:cubicBezTo>
                <a:cubicBezTo>
                  <a:pt x="153892" y="5241"/>
                  <a:pt x="153872" y="5201"/>
                  <a:pt x="153832" y="5181"/>
                </a:cubicBezTo>
                <a:cubicBezTo>
                  <a:pt x="153495" y="5023"/>
                  <a:pt x="153138" y="4963"/>
                  <a:pt x="152781" y="4963"/>
                </a:cubicBezTo>
                <a:cubicBezTo>
                  <a:pt x="152762" y="4963"/>
                  <a:pt x="152742" y="4983"/>
                  <a:pt x="152722" y="4983"/>
                </a:cubicBezTo>
                <a:cubicBezTo>
                  <a:pt x="152603" y="5028"/>
                  <a:pt x="152484" y="5050"/>
                  <a:pt x="152365" y="5050"/>
                </a:cubicBezTo>
                <a:cubicBezTo>
                  <a:pt x="152325" y="5050"/>
                  <a:pt x="152286" y="5047"/>
                  <a:pt x="152246" y="5042"/>
                </a:cubicBezTo>
                <a:cubicBezTo>
                  <a:pt x="151691" y="5122"/>
                  <a:pt x="151195" y="5261"/>
                  <a:pt x="150659" y="5340"/>
                </a:cubicBezTo>
                <a:cubicBezTo>
                  <a:pt x="150203" y="5419"/>
                  <a:pt x="149727" y="5320"/>
                  <a:pt x="149291" y="5538"/>
                </a:cubicBezTo>
                <a:cubicBezTo>
                  <a:pt x="149271" y="5538"/>
                  <a:pt x="149251" y="5538"/>
                  <a:pt x="149232" y="5558"/>
                </a:cubicBezTo>
                <a:cubicBezTo>
                  <a:pt x="149185" y="5477"/>
                  <a:pt x="149153" y="5437"/>
                  <a:pt x="149114" y="5437"/>
                </a:cubicBezTo>
                <a:cubicBezTo>
                  <a:pt x="149086" y="5437"/>
                  <a:pt x="149055" y="5457"/>
                  <a:pt x="149013" y="5499"/>
                </a:cubicBezTo>
                <a:lnTo>
                  <a:pt x="148954" y="5499"/>
                </a:lnTo>
                <a:cubicBezTo>
                  <a:pt x="148938" y="5493"/>
                  <a:pt x="148924" y="5491"/>
                  <a:pt x="148910" y="5491"/>
                </a:cubicBezTo>
                <a:cubicBezTo>
                  <a:pt x="148873" y="5491"/>
                  <a:pt x="148844" y="5509"/>
                  <a:pt x="148815" y="5538"/>
                </a:cubicBezTo>
                <a:cubicBezTo>
                  <a:pt x="148720" y="5623"/>
                  <a:pt x="148598" y="5668"/>
                  <a:pt x="148474" y="5668"/>
                </a:cubicBezTo>
                <a:cubicBezTo>
                  <a:pt x="148364" y="5668"/>
                  <a:pt x="148254" y="5632"/>
                  <a:pt x="148161" y="5558"/>
                </a:cubicBezTo>
                <a:cubicBezTo>
                  <a:pt x="148045" y="5481"/>
                  <a:pt x="147914" y="5437"/>
                  <a:pt x="147776" y="5437"/>
                </a:cubicBezTo>
                <a:cubicBezTo>
                  <a:pt x="147701" y="5437"/>
                  <a:pt x="147623" y="5451"/>
                  <a:pt x="147546" y="5479"/>
                </a:cubicBezTo>
                <a:cubicBezTo>
                  <a:pt x="147506" y="5518"/>
                  <a:pt x="147467" y="5538"/>
                  <a:pt x="147427" y="5558"/>
                </a:cubicBezTo>
                <a:cubicBezTo>
                  <a:pt x="147387" y="5558"/>
                  <a:pt x="147367" y="5558"/>
                  <a:pt x="147348" y="5578"/>
                </a:cubicBezTo>
                <a:lnTo>
                  <a:pt x="147248" y="5578"/>
                </a:lnTo>
                <a:cubicBezTo>
                  <a:pt x="146852" y="5618"/>
                  <a:pt x="146455" y="5578"/>
                  <a:pt x="146138" y="5895"/>
                </a:cubicBezTo>
                <a:cubicBezTo>
                  <a:pt x="146094" y="5932"/>
                  <a:pt x="146042" y="5944"/>
                  <a:pt x="145987" y="5944"/>
                </a:cubicBezTo>
                <a:cubicBezTo>
                  <a:pt x="145893" y="5944"/>
                  <a:pt x="145789" y="5908"/>
                  <a:pt x="145702" y="5895"/>
                </a:cubicBezTo>
                <a:cubicBezTo>
                  <a:pt x="145496" y="5858"/>
                  <a:pt x="145308" y="5715"/>
                  <a:pt x="145089" y="5715"/>
                </a:cubicBezTo>
                <a:cubicBezTo>
                  <a:pt x="145075" y="5715"/>
                  <a:pt x="145061" y="5716"/>
                  <a:pt x="145047" y="5717"/>
                </a:cubicBezTo>
                <a:lnTo>
                  <a:pt x="144988" y="5717"/>
                </a:lnTo>
                <a:cubicBezTo>
                  <a:pt x="144968" y="5718"/>
                  <a:pt x="144946" y="5719"/>
                  <a:pt x="144922" y="5719"/>
                </a:cubicBezTo>
                <a:cubicBezTo>
                  <a:pt x="144689" y="5719"/>
                  <a:pt x="144303" y="5649"/>
                  <a:pt x="144046" y="5649"/>
                </a:cubicBezTo>
                <a:cubicBezTo>
                  <a:pt x="143998" y="5649"/>
                  <a:pt x="143954" y="5652"/>
                  <a:pt x="143917" y="5657"/>
                </a:cubicBezTo>
                <a:cubicBezTo>
                  <a:pt x="143809" y="5671"/>
                  <a:pt x="143720" y="5712"/>
                  <a:pt x="143630" y="5712"/>
                </a:cubicBezTo>
                <a:cubicBezTo>
                  <a:pt x="143587" y="5712"/>
                  <a:pt x="143545" y="5703"/>
                  <a:pt x="143500" y="5677"/>
                </a:cubicBezTo>
                <a:cubicBezTo>
                  <a:pt x="143163" y="5499"/>
                  <a:pt x="142786" y="5399"/>
                  <a:pt x="142410" y="5399"/>
                </a:cubicBezTo>
                <a:lnTo>
                  <a:pt x="142330" y="5399"/>
                </a:lnTo>
                <a:cubicBezTo>
                  <a:pt x="142310" y="5380"/>
                  <a:pt x="142271" y="5360"/>
                  <a:pt x="142251" y="5340"/>
                </a:cubicBezTo>
                <a:cubicBezTo>
                  <a:pt x="142251" y="5280"/>
                  <a:pt x="142211" y="5241"/>
                  <a:pt x="142152" y="5241"/>
                </a:cubicBezTo>
                <a:cubicBezTo>
                  <a:pt x="142152" y="5241"/>
                  <a:pt x="142152" y="5221"/>
                  <a:pt x="142152" y="5221"/>
                </a:cubicBezTo>
                <a:cubicBezTo>
                  <a:pt x="142152" y="5181"/>
                  <a:pt x="142132" y="5142"/>
                  <a:pt x="142112" y="5122"/>
                </a:cubicBezTo>
                <a:cubicBezTo>
                  <a:pt x="141963" y="4972"/>
                  <a:pt x="141773" y="4898"/>
                  <a:pt x="141583" y="4898"/>
                </a:cubicBezTo>
                <a:cubicBezTo>
                  <a:pt x="141421" y="4898"/>
                  <a:pt x="141258" y="4952"/>
                  <a:pt x="141121" y="5062"/>
                </a:cubicBezTo>
                <a:cubicBezTo>
                  <a:pt x="141071" y="5102"/>
                  <a:pt x="141016" y="5122"/>
                  <a:pt x="140964" y="5122"/>
                </a:cubicBezTo>
                <a:cubicBezTo>
                  <a:pt x="140912" y="5122"/>
                  <a:pt x="140863" y="5102"/>
                  <a:pt x="140823" y="5062"/>
                </a:cubicBezTo>
                <a:cubicBezTo>
                  <a:pt x="140647" y="4939"/>
                  <a:pt x="140466" y="4894"/>
                  <a:pt x="140281" y="4894"/>
                </a:cubicBezTo>
                <a:cubicBezTo>
                  <a:pt x="139838" y="4894"/>
                  <a:pt x="139369" y="5151"/>
                  <a:pt x="138880" y="5221"/>
                </a:cubicBezTo>
                <a:cubicBezTo>
                  <a:pt x="138848" y="5232"/>
                  <a:pt x="138814" y="5237"/>
                  <a:pt x="138781" y="5237"/>
                </a:cubicBezTo>
                <a:cubicBezTo>
                  <a:pt x="138691" y="5237"/>
                  <a:pt x="138601" y="5200"/>
                  <a:pt x="138543" y="5142"/>
                </a:cubicBezTo>
                <a:cubicBezTo>
                  <a:pt x="138324" y="4824"/>
                  <a:pt x="138047" y="4567"/>
                  <a:pt x="137690" y="4428"/>
                </a:cubicBezTo>
                <a:cubicBezTo>
                  <a:pt x="137413" y="4341"/>
                  <a:pt x="137107" y="4285"/>
                  <a:pt x="136810" y="4285"/>
                </a:cubicBezTo>
                <a:cubicBezTo>
                  <a:pt x="136766" y="4285"/>
                  <a:pt x="136722" y="4286"/>
                  <a:pt x="136678" y="4289"/>
                </a:cubicBezTo>
                <a:cubicBezTo>
                  <a:pt x="136661" y="4288"/>
                  <a:pt x="136644" y="4287"/>
                  <a:pt x="136628" y="4287"/>
                </a:cubicBezTo>
                <a:cubicBezTo>
                  <a:pt x="136312" y="4287"/>
                  <a:pt x="136037" y="4463"/>
                  <a:pt x="135905" y="4745"/>
                </a:cubicBezTo>
                <a:cubicBezTo>
                  <a:pt x="135865" y="4765"/>
                  <a:pt x="135826" y="4785"/>
                  <a:pt x="135786" y="4824"/>
                </a:cubicBezTo>
                <a:cubicBezTo>
                  <a:pt x="135627" y="4844"/>
                  <a:pt x="135528" y="4983"/>
                  <a:pt x="135429" y="5122"/>
                </a:cubicBezTo>
                <a:lnTo>
                  <a:pt x="135350" y="5201"/>
                </a:lnTo>
                <a:lnTo>
                  <a:pt x="135270" y="5201"/>
                </a:lnTo>
                <a:cubicBezTo>
                  <a:pt x="135200" y="5215"/>
                  <a:pt x="135130" y="5222"/>
                  <a:pt x="135060" y="5222"/>
                </a:cubicBezTo>
                <a:cubicBezTo>
                  <a:pt x="134934" y="5222"/>
                  <a:pt x="134810" y="5200"/>
                  <a:pt x="134695" y="5161"/>
                </a:cubicBezTo>
                <a:cubicBezTo>
                  <a:pt x="134521" y="5098"/>
                  <a:pt x="134337" y="5066"/>
                  <a:pt x="134153" y="5066"/>
                </a:cubicBezTo>
                <a:cubicBezTo>
                  <a:pt x="133878" y="5066"/>
                  <a:pt x="133605" y="5138"/>
                  <a:pt x="133367" y="5280"/>
                </a:cubicBezTo>
                <a:cubicBezTo>
                  <a:pt x="133125" y="5410"/>
                  <a:pt x="132880" y="5462"/>
                  <a:pt x="132634" y="5462"/>
                </a:cubicBezTo>
                <a:cubicBezTo>
                  <a:pt x="132354" y="5462"/>
                  <a:pt x="132074" y="5395"/>
                  <a:pt x="131800" y="5300"/>
                </a:cubicBezTo>
                <a:cubicBezTo>
                  <a:pt x="131680" y="5252"/>
                  <a:pt x="131560" y="5226"/>
                  <a:pt x="131440" y="5226"/>
                </a:cubicBezTo>
                <a:cubicBezTo>
                  <a:pt x="131361" y="5226"/>
                  <a:pt x="131283" y="5237"/>
                  <a:pt x="131205" y="5261"/>
                </a:cubicBezTo>
                <a:cubicBezTo>
                  <a:pt x="130833" y="5388"/>
                  <a:pt x="130456" y="5470"/>
                  <a:pt x="130077" y="5470"/>
                </a:cubicBezTo>
                <a:cubicBezTo>
                  <a:pt x="129747" y="5470"/>
                  <a:pt x="129415" y="5408"/>
                  <a:pt x="129083" y="5261"/>
                </a:cubicBezTo>
                <a:cubicBezTo>
                  <a:pt x="128992" y="5221"/>
                  <a:pt x="128883" y="5165"/>
                  <a:pt x="128769" y="5165"/>
                </a:cubicBezTo>
                <a:cubicBezTo>
                  <a:pt x="128709" y="5165"/>
                  <a:pt x="128648" y="5180"/>
                  <a:pt x="128587" y="5221"/>
                </a:cubicBezTo>
                <a:cubicBezTo>
                  <a:pt x="128389" y="5340"/>
                  <a:pt x="128151" y="5419"/>
                  <a:pt x="127953" y="5558"/>
                </a:cubicBezTo>
                <a:cubicBezTo>
                  <a:pt x="127933" y="5571"/>
                  <a:pt x="127915" y="5576"/>
                  <a:pt x="127898" y="5576"/>
                </a:cubicBezTo>
                <a:cubicBezTo>
                  <a:pt x="127864" y="5576"/>
                  <a:pt x="127834" y="5558"/>
                  <a:pt x="127794" y="5558"/>
                </a:cubicBezTo>
                <a:cubicBezTo>
                  <a:pt x="127783" y="5553"/>
                  <a:pt x="127772" y="5550"/>
                  <a:pt x="127762" y="5550"/>
                </a:cubicBezTo>
                <a:cubicBezTo>
                  <a:pt x="127619" y="5550"/>
                  <a:pt x="127508" y="6021"/>
                  <a:pt x="127397" y="6113"/>
                </a:cubicBezTo>
                <a:cubicBezTo>
                  <a:pt x="127377" y="6153"/>
                  <a:pt x="127338" y="6193"/>
                  <a:pt x="127298" y="6213"/>
                </a:cubicBezTo>
                <a:cubicBezTo>
                  <a:pt x="127179" y="6153"/>
                  <a:pt x="127159" y="5955"/>
                  <a:pt x="127021" y="5935"/>
                </a:cubicBezTo>
                <a:cubicBezTo>
                  <a:pt x="126921" y="5935"/>
                  <a:pt x="126862" y="5994"/>
                  <a:pt x="126802" y="6034"/>
                </a:cubicBezTo>
                <a:cubicBezTo>
                  <a:pt x="126685" y="5984"/>
                  <a:pt x="126809" y="5706"/>
                  <a:pt x="126705" y="5706"/>
                </a:cubicBezTo>
                <a:cubicBezTo>
                  <a:pt x="126687" y="5706"/>
                  <a:pt x="126660" y="5715"/>
                  <a:pt x="126624" y="5737"/>
                </a:cubicBezTo>
                <a:cubicBezTo>
                  <a:pt x="126618" y="5740"/>
                  <a:pt x="126613" y="5741"/>
                  <a:pt x="126608" y="5741"/>
                </a:cubicBezTo>
                <a:cubicBezTo>
                  <a:pt x="126525" y="5741"/>
                  <a:pt x="126468" y="5351"/>
                  <a:pt x="126371" y="5351"/>
                </a:cubicBezTo>
                <a:cubicBezTo>
                  <a:pt x="126363" y="5351"/>
                  <a:pt x="126355" y="5354"/>
                  <a:pt x="126346" y="5360"/>
                </a:cubicBezTo>
                <a:lnTo>
                  <a:pt x="126287" y="5360"/>
                </a:lnTo>
                <a:cubicBezTo>
                  <a:pt x="126260" y="5307"/>
                  <a:pt x="126234" y="5298"/>
                  <a:pt x="126202" y="5298"/>
                </a:cubicBezTo>
                <a:cubicBezTo>
                  <a:pt x="126185" y="5298"/>
                  <a:pt x="126168" y="5300"/>
                  <a:pt x="126148" y="5300"/>
                </a:cubicBezTo>
                <a:lnTo>
                  <a:pt x="125989" y="5300"/>
                </a:lnTo>
                <a:cubicBezTo>
                  <a:pt x="125950" y="5300"/>
                  <a:pt x="125910" y="5300"/>
                  <a:pt x="125930" y="5360"/>
                </a:cubicBezTo>
                <a:lnTo>
                  <a:pt x="125910" y="5499"/>
                </a:lnTo>
                <a:cubicBezTo>
                  <a:pt x="125890" y="5499"/>
                  <a:pt x="125870" y="5518"/>
                  <a:pt x="125850" y="5518"/>
                </a:cubicBezTo>
                <a:cubicBezTo>
                  <a:pt x="125775" y="5510"/>
                  <a:pt x="125711" y="5505"/>
                  <a:pt x="125658" y="5505"/>
                </a:cubicBezTo>
                <a:cubicBezTo>
                  <a:pt x="125477" y="5505"/>
                  <a:pt x="125428" y="5563"/>
                  <a:pt x="125474" y="5717"/>
                </a:cubicBezTo>
                <a:cubicBezTo>
                  <a:pt x="125474" y="5737"/>
                  <a:pt x="125474" y="5756"/>
                  <a:pt x="125474" y="5776"/>
                </a:cubicBezTo>
                <a:cubicBezTo>
                  <a:pt x="125355" y="5776"/>
                  <a:pt x="125315" y="5856"/>
                  <a:pt x="125315" y="5935"/>
                </a:cubicBezTo>
                <a:cubicBezTo>
                  <a:pt x="125275" y="5935"/>
                  <a:pt x="125236" y="5955"/>
                  <a:pt x="125196" y="5955"/>
                </a:cubicBezTo>
                <a:cubicBezTo>
                  <a:pt x="125156" y="5951"/>
                  <a:pt x="125116" y="5949"/>
                  <a:pt x="125076" y="5949"/>
                </a:cubicBezTo>
                <a:cubicBezTo>
                  <a:pt x="124717" y="5949"/>
                  <a:pt x="124359" y="6108"/>
                  <a:pt x="124145" y="6411"/>
                </a:cubicBezTo>
                <a:cubicBezTo>
                  <a:pt x="124046" y="6550"/>
                  <a:pt x="123907" y="6530"/>
                  <a:pt x="123748" y="6550"/>
                </a:cubicBezTo>
                <a:cubicBezTo>
                  <a:pt x="123414" y="6579"/>
                  <a:pt x="123081" y="6597"/>
                  <a:pt x="122747" y="6597"/>
                </a:cubicBezTo>
                <a:cubicBezTo>
                  <a:pt x="122624" y="6597"/>
                  <a:pt x="122502" y="6595"/>
                  <a:pt x="122380" y="6589"/>
                </a:cubicBezTo>
                <a:cubicBezTo>
                  <a:pt x="122221" y="6589"/>
                  <a:pt x="122063" y="6550"/>
                  <a:pt x="121924" y="6510"/>
                </a:cubicBezTo>
                <a:cubicBezTo>
                  <a:pt x="121761" y="6438"/>
                  <a:pt x="121590" y="6402"/>
                  <a:pt x="121420" y="6402"/>
                </a:cubicBezTo>
                <a:cubicBezTo>
                  <a:pt x="121218" y="6402"/>
                  <a:pt x="121017" y="6453"/>
                  <a:pt x="120833" y="6550"/>
                </a:cubicBezTo>
                <a:cubicBezTo>
                  <a:pt x="120615" y="6669"/>
                  <a:pt x="120357" y="6748"/>
                  <a:pt x="120119" y="6788"/>
                </a:cubicBezTo>
                <a:cubicBezTo>
                  <a:pt x="119990" y="6798"/>
                  <a:pt x="119861" y="6798"/>
                  <a:pt x="119732" y="6798"/>
                </a:cubicBezTo>
                <a:cubicBezTo>
                  <a:pt x="119604" y="6798"/>
                  <a:pt x="119475" y="6798"/>
                  <a:pt x="119346" y="6807"/>
                </a:cubicBezTo>
                <a:cubicBezTo>
                  <a:pt x="119088" y="6847"/>
                  <a:pt x="118909" y="6907"/>
                  <a:pt x="118929" y="7184"/>
                </a:cubicBezTo>
                <a:lnTo>
                  <a:pt x="118949" y="7224"/>
                </a:lnTo>
                <a:cubicBezTo>
                  <a:pt x="118929" y="7264"/>
                  <a:pt x="118909" y="7303"/>
                  <a:pt x="118909" y="7343"/>
                </a:cubicBezTo>
                <a:lnTo>
                  <a:pt x="118830" y="7343"/>
                </a:lnTo>
                <a:cubicBezTo>
                  <a:pt x="118795" y="7341"/>
                  <a:pt x="118759" y="7340"/>
                  <a:pt x="118723" y="7340"/>
                </a:cubicBezTo>
                <a:cubicBezTo>
                  <a:pt x="118563" y="7340"/>
                  <a:pt x="118396" y="7356"/>
                  <a:pt x="118233" y="7356"/>
                </a:cubicBezTo>
                <a:cubicBezTo>
                  <a:pt x="118058" y="7356"/>
                  <a:pt x="117888" y="7338"/>
                  <a:pt x="117739" y="7264"/>
                </a:cubicBezTo>
                <a:cubicBezTo>
                  <a:pt x="117501" y="7158"/>
                  <a:pt x="117246" y="7105"/>
                  <a:pt x="116990" y="7105"/>
                </a:cubicBezTo>
                <a:cubicBezTo>
                  <a:pt x="116862" y="7105"/>
                  <a:pt x="116735" y="7118"/>
                  <a:pt x="116609" y="7145"/>
                </a:cubicBezTo>
                <a:cubicBezTo>
                  <a:pt x="116558" y="7170"/>
                  <a:pt x="116507" y="7204"/>
                  <a:pt x="116457" y="7204"/>
                </a:cubicBezTo>
                <a:cubicBezTo>
                  <a:pt x="116428" y="7204"/>
                  <a:pt x="116400" y="7193"/>
                  <a:pt x="116371" y="7164"/>
                </a:cubicBezTo>
                <a:cubicBezTo>
                  <a:pt x="116014" y="6946"/>
                  <a:pt x="115598" y="6986"/>
                  <a:pt x="115201" y="6946"/>
                </a:cubicBezTo>
                <a:cubicBezTo>
                  <a:pt x="114864" y="6946"/>
                  <a:pt x="114547" y="6926"/>
                  <a:pt x="114209" y="6867"/>
                </a:cubicBezTo>
                <a:cubicBezTo>
                  <a:pt x="114200" y="6865"/>
                  <a:pt x="114191" y="6863"/>
                  <a:pt x="114181" y="6863"/>
                </a:cubicBezTo>
                <a:cubicBezTo>
                  <a:pt x="113956" y="6863"/>
                  <a:pt x="113764" y="7525"/>
                  <a:pt x="113555" y="7601"/>
                </a:cubicBezTo>
                <a:cubicBezTo>
                  <a:pt x="113473" y="7650"/>
                  <a:pt x="113378" y="7685"/>
                  <a:pt x="113292" y="7685"/>
                </a:cubicBezTo>
                <a:cubicBezTo>
                  <a:pt x="113273" y="7685"/>
                  <a:pt x="113255" y="7684"/>
                  <a:pt x="113238" y="7680"/>
                </a:cubicBezTo>
                <a:cubicBezTo>
                  <a:pt x="113000" y="7720"/>
                  <a:pt x="112980" y="8017"/>
                  <a:pt x="112762" y="8037"/>
                </a:cubicBezTo>
                <a:lnTo>
                  <a:pt x="112702" y="8037"/>
                </a:lnTo>
                <a:cubicBezTo>
                  <a:pt x="112603" y="8037"/>
                  <a:pt x="112405" y="7541"/>
                  <a:pt x="112325" y="7482"/>
                </a:cubicBezTo>
                <a:cubicBezTo>
                  <a:pt x="111850" y="7204"/>
                  <a:pt x="111572" y="6788"/>
                  <a:pt x="111036" y="6669"/>
                </a:cubicBezTo>
                <a:lnTo>
                  <a:pt x="110917" y="6669"/>
                </a:lnTo>
                <a:cubicBezTo>
                  <a:pt x="110869" y="6596"/>
                  <a:pt x="110828" y="6480"/>
                  <a:pt x="110764" y="6480"/>
                </a:cubicBezTo>
                <a:cubicBezTo>
                  <a:pt x="110722" y="6480"/>
                  <a:pt x="110670" y="6529"/>
                  <a:pt x="110600" y="6669"/>
                </a:cubicBezTo>
                <a:lnTo>
                  <a:pt x="110560" y="6708"/>
                </a:lnTo>
                <a:cubicBezTo>
                  <a:pt x="110521" y="6688"/>
                  <a:pt x="110501" y="6688"/>
                  <a:pt x="110461" y="6669"/>
                </a:cubicBezTo>
                <a:cubicBezTo>
                  <a:pt x="110391" y="6655"/>
                  <a:pt x="110321" y="6641"/>
                  <a:pt x="110251" y="6641"/>
                </a:cubicBezTo>
                <a:cubicBezTo>
                  <a:pt x="110222" y="6641"/>
                  <a:pt x="110193" y="6643"/>
                  <a:pt x="110164" y="6649"/>
                </a:cubicBezTo>
                <a:cubicBezTo>
                  <a:pt x="110085" y="6649"/>
                  <a:pt x="110085" y="6708"/>
                  <a:pt x="110104" y="6728"/>
                </a:cubicBezTo>
                <a:cubicBezTo>
                  <a:pt x="110104" y="6748"/>
                  <a:pt x="110085" y="6788"/>
                  <a:pt x="110065" y="6807"/>
                </a:cubicBezTo>
                <a:cubicBezTo>
                  <a:pt x="110057" y="6818"/>
                  <a:pt x="110048" y="6823"/>
                  <a:pt x="110037" y="6823"/>
                </a:cubicBezTo>
                <a:cubicBezTo>
                  <a:pt x="109987" y="6823"/>
                  <a:pt x="109900" y="6726"/>
                  <a:pt x="109787" y="6629"/>
                </a:cubicBezTo>
                <a:cubicBezTo>
                  <a:pt x="109760" y="6602"/>
                  <a:pt x="109724" y="6590"/>
                  <a:pt x="109681" y="6590"/>
                </a:cubicBezTo>
                <a:cubicBezTo>
                  <a:pt x="109534" y="6590"/>
                  <a:pt x="109304" y="6729"/>
                  <a:pt x="109073" y="6867"/>
                </a:cubicBezTo>
                <a:cubicBezTo>
                  <a:pt x="108855" y="7026"/>
                  <a:pt x="108577" y="7105"/>
                  <a:pt x="108320" y="7105"/>
                </a:cubicBezTo>
                <a:cubicBezTo>
                  <a:pt x="108298" y="7104"/>
                  <a:pt x="108276" y="7104"/>
                  <a:pt x="108255" y="7104"/>
                </a:cubicBezTo>
                <a:cubicBezTo>
                  <a:pt x="107826" y="7104"/>
                  <a:pt x="107446" y="7285"/>
                  <a:pt x="107030" y="7323"/>
                </a:cubicBezTo>
                <a:cubicBezTo>
                  <a:pt x="106991" y="7343"/>
                  <a:pt x="106951" y="7343"/>
                  <a:pt x="106931" y="7343"/>
                </a:cubicBezTo>
                <a:cubicBezTo>
                  <a:pt x="106872" y="7298"/>
                  <a:pt x="106812" y="7243"/>
                  <a:pt x="106736" y="7243"/>
                </a:cubicBezTo>
                <a:cubicBezTo>
                  <a:pt x="106711" y="7243"/>
                  <a:pt x="106683" y="7249"/>
                  <a:pt x="106654" y="7264"/>
                </a:cubicBezTo>
                <a:lnTo>
                  <a:pt x="106594" y="7264"/>
                </a:lnTo>
                <a:cubicBezTo>
                  <a:pt x="106569" y="7261"/>
                  <a:pt x="106545" y="7260"/>
                  <a:pt x="106520" y="7260"/>
                </a:cubicBezTo>
                <a:cubicBezTo>
                  <a:pt x="106347" y="7260"/>
                  <a:pt x="106180" y="7321"/>
                  <a:pt x="106059" y="7442"/>
                </a:cubicBezTo>
                <a:cubicBezTo>
                  <a:pt x="106059" y="7462"/>
                  <a:pt x="106039" y="7462"/>
                  <a:pt x="106039" y="7482"/>
                </a:cubicBezTo>
                <a:cubicBezTo>
                  <a:pt x="106005" y="7459"/>
                  <a:pt x="105964" y="7436"/>
                  <a:pt x="105927" y="7436"/>
                </a:cubicBezTo>
                <a:cubicBezTo>
                  <a:pt x="105901" y="7436"/>
                  <a:pt x="105877" y="7448"/>
                  <a:pt x="105860" y="7482"/>
                </a:cubicBezTo>
                <a:cubicBezTo>
                  <a:pt x="105605" y="7340"/>
                  <a:pt x="105320" y="7269"/>
                  <a:pt x="105026" y="7269"/>
                </a:cubicBezTo>
                <a:cubicBezTo>
                  <a:pt x="104909" y="7269"/>
                  <a:pt x="104790" y="7281"/>
                  <a:pt x="104671" y="7303"/>
                </a:cubicBezTo>
                <a:cubicBezTo>
                  <a:pt x="104115" y="7323"/>
                  <a:pt x="103619" y="7621"/>
                  <a:pt x="103342" y="8096"/>
                </a:cubicBezTo>
                <a:cubicBezTo>
                  <a:pt x="103277" y="8194"/>
                  <a:pt x="103201" y="8244"/>
                  <a:pt x="103128" y="8244"/>
                </a:cubicBezTo>
                <a:cubicBezTo>
                  <a:pt x="103068" y="8244"/>
                  <a:pt x="103010" y="8209"/>
                  <a:pt x="102965" y="8136"/>
                </a:cubicBezTo>
                <a:cubicBezTo>
                  <a:pt x="102878" y="7963"/>
                  <a:pt x="102759" y="7920"/>
                  <a:pt x="102623" y="7920"/>
                </a:cubicBezTo>
                <a:cubicBezTo>
                  <a:pt x="102492" y="7920"/>
                  <a:pt x="102347" y="7959"/>
                  <a:pt x="102199" y="7959"/>
                </a:cubicBezTo>
                <a:cubicBezTo>
                  <a:pt x="102184" y="7959"/>
                  <a:pt x="102168" y="7959"/>
                  <a:pt x="102152" y="7958"/>
                </a:cubicBezTo>
                <a:cubicBezTo>
                  <a:pt x="102033" y="7938"/>
                  <a:pt x="101914" y="7898"/>
                  <a:pt x="101835" y="7839"/>
                </a:cubicBezTo>
                <a:cubicBezTo>
                  <a:pt x="101795" y="7829"/>
                  <a:pt x="101756" y="7824"/>
                  <a:pt x="101718" y="7824"/>
                </a:cubicBezTo>
                <a:cubicBezTo>
                  <a:pt x="101374" y="7824"/>
                  <a:pt x="101089" y="8192"/>
                  <a:pt x="100803" y="8334"/>
                </a:cubicBezTo>
                <a:cubicBezTo>
                  <a:pt x="100726" y="8366"/>
                  <a:pt x="100648" y="8458"/>
                  <a:pt x="100570" y="8458"/>
                </a:cubicBezTo>
                <a:cubicBezTo>
                  <a:pt x="100549" y="8458"/>
                  <a:pt x="100527" y="8451"/>
                  <a:pt x="100506" y="8434"/>
                </a:cubicBezTo>
                <a:cubicBezTo>
                  <a:pt x="100286" y="8299"/>
                  <a:pt x="100089" y="8225"/>
                  <a:pt x="99900" y="8225"/>
                </a:cubicBezTo>
                <a:cubicBezTo>
                  <a:pt x="99782" y="8225"/>
                  <a:pt x="99668" y="8254"/>
                  <a:pt x="99554" y="8315"/>
                </a:cubicBezTo>
                <a:cubicBezTo>
                  <a:pt x="99495" y="8334"/>
                  <a:pt x="99455" y="8394"/>
                  <a:pt x="99395" y="8414"/>
                </a:cubicBezTo>
                <a:cubicBezTo>
                  <a:pt x="99363" y="8350"/>
                  <a:pt x="99326" y="8332"/>
                  <a:pt x="99282" y="8332"/>
                </a:cubicBezTo>
                <a:cubicBezTo>
                  <a:pt x="99245" y="8332"/>
                  <a:pt x="99203" y="8345"/>
                  <a:pt x="99157" y="8354"/>
                </a:cubicBezTo>
                <a:lnTo>
                  <a:pt x="99019" y="8275"/>
                </a:lnTo>
                <a:cubicBezTo>
                  <a:pt x="98781" y="8215"/>
                  <a:pt x="98543" y="8116"/>
                  <a:pt x="98305" y="8017"/>
                </a:cubicBezTo>
                <a:cubicBezTo>
                  <a:pt x="98181" y="7935"/>
                  <a:pt x="98039" y="7891"/>
                  <a:pt x="97898" y="7891"/>
                </a:cubicBezTo>
                <a:cubicBezTo>
                  <a:pt x="97834" y="7891"/>
                  <a:pt x="97771" y="7900"/>
                  <a:pt x="97710" y="7918"/>
                </a:cubicBezTo>
                <a:lnTo>
                  <a:pt x="97670" y="7918"/>
                </a:lnTo>
                <a:cubicBezTo>
                  <a:pt x="97651" y="7899"/>
                  <a:pt x="97630" y="7892"/>
                  <a:pt x="97608" y="7892"/>
                </a:cubicBezTo>
                <a:cubicBezTo>
                  <a:pt x="97560" y="7892"/>
                  <a:pt x="97506" y="7924"/>
                  <a:pt x="97452" y="7938"/>
                </a:cubicBezTo>
                <a:cubicBezTo>
                  <a:pt x="97432" y="7938"/>
                  <a:pt x="97412" y="7918"/>
                  <a:pt x="97412" y="7918"/>
                </a:cubicBezTo>
                <a:cubicBezTo>
                  <a:pt x="97384" y="7913"/>
                  <a:pt x="97356" y="7911"/>
                  <a:pt x="97329" y="7911"/>
                </a:cubicBezTo>
                <a:cubicBezTo>
                  <a:pt x="97239" y="7911"/>
                  <a:pt x="97156" y="7937"/>
                  <a:pt x="97095" y="7997"/>
                </a:cubicBezTo>
                <a:cubicBezTo>
                  <a:pt x="96996" y="8037"/>
                  <a:pt x="96917" y="8037"/>
                  <a:pt x="96817" y="8037"/>
                </a:cubicBezTo>
                <a:cubicBezTo>
                  <a:pt x="96787" y="8034"/>
                  <a:pt x="96757" y="8033"/>
                  <a:pt x="96728" y="8033"/>
                </a:cubicBezTo>
                <a:cubicBezTo>
                  <a:pt x="96524" y="8033"/>
                  <a:pt x="96336" y="8092"/>
                  <a:pt x="96163" y="8196"/>
                </a:cubicBezTo>
                <a:cubicBezTo>
                  <a:pt x="96044" y="8293"/>
                  <a:pt x="95896" y="8343"/>
                  <a:pt x="95748" y="8343"/>
                </a:cubicBezTo>
                <a:cubicBezTo>
                  <a:pt x="95623" y="8343"/>
                  <a:pt x="95498" y="8308"/>
                  <a:pt x="95389" y="8235"/>
                </a:cubicBezTo>
                <a:cubicBezTo>
                  <a:pt x="95290" y="8156"/>
                  <a:pt x="95171" y="8116"/>
                  <a:pt x="95052" y="8077"/>
                </a:cubicBezTo>
                <a:cubicBezTo>
                  <a:pt x="95013" y="8077"/>
                  <a:pt x="94973" y="8077"/>
                  <a:pt x="94933" y="8057"/>
                </a:cubicBezTo>
                <a:cubicBezTo>
                  <a:pt x="94933" y="8057"/>
                  <a:pt x="94933" y="8037"/>
                  <a:pt x="94933" y="8037"/>
                </a:cubicBezTo>
                <a:cubicBezTo>
                  <a:pt x="94993" y="8017"/>
                  <a:pt x="95072" y="8037"/>
                  <a:pt x="95052" y="7938"/>
                </a:cubicBezTo>
                <a:cubicBezTo>
                  <a:pt x="95052" y="7885"/>
                  <a:pt x="95026" y="7876"/>
                  <a:pt x="94997" y="7876"/>
                </a:cubicBezTo>
                <a:cubicBezTo>
                  <a:pt x="94982" y="7876"/>
                  <a:pt x="94966" y="7878"/>
                  <a:pt x="94953" y="7878"/>
                </a:cubicBezTo>
                <a:cubicBezTo>
                  <a:pt x="94854" y="7878"/>
                  <a:pt x="94854" y="7938"/>
                  <a:pt x="94854" y="8017"/>
                </a:cubicBezTo>
                <a:cubicBezTo>
                  <a:pt x="94834" y="7997"/>
                  <a:pt x="94795" y="7978"/>
                  <a:pt x="94755" y="7958"/>
                </a:cubicBezTo>
                <a:cubicBezTo>
                  <a:pt x="94658" y="7935"/>
                  <a:pt x="94559" y="7924"/>
                  <a:pt x="94460" y="7924"/>
                </a:cubicBezTo>
                <a:cubicBezTo>
                  <a:pt x="94294" y="7924"/>
                  <a:pt x="94130" y="7955"/>
                  <a:pt x="93981" y="8017"/>
                </a:cubicBezTo>
                <a:cubicBezTo>
                  <a:pt x="93866" y="8043"/>
                  <a:pt x="93742" y="8094"/>
                  <a:pt x="93620" y="8094"/>
                </a:cubicBezTo>
                <a:cubicBezTo>
                  <a:pt x="93554" y="8094"/>
                  <a:pt x="93489" y="8079"/>
                  <a:pt x="93426" y="8037"/>
                </a:cubicBezTo>
                <a:cubicBezTo>
                  <a:pt x="93049" y="7779"/>
                  <a:pt x="92613" y="7819"/>
                  <a:pt x="92216" y="7561"/>
                </a:cubicBezTo>
                <a:cubicBezTo>
                  <a:pt x="92204" y="7553"/>
                  <a:pt x="92193" y="7550"/>
                  <a:pt x="92182" y="7550"/>
                </a:cubicBezTo>
                <a:cubicBezTo>
                  <a:pt x="92147" y="7550"/>
                  <a:pt x="92122" y="7584"/>
                  <a:pt x="92105" y="7584"/>
                </a:cubicBezTo>
                <a:cubicBezTo>
                  <a:pt x="92102" y="7584"/>
                  <a:pt x="92100" y="7583"/>
                  <a:pt x="92097" y="7581"/>
                </a:cubicBezTo>
                <a:cubicBezTo>
                  <a:pt x="92078" y="7581"/>
                  <a:pt x="92018" y="7521"/>
                  <a:pt x="91919" y="7521"/>
                </a:cubicBezTo>
                <a:cubicBezTo>
                  <a:pt x="91827" y="7521"/>
                  <a:pt x="91651" y="8028"/>
                  <a:pt x="91516" y="8028"/>
                </a:cubicBezTo>
                <a:cubicBezTo>
                  <a:pt x="91504" y="8028"/>
                  <a:pt x="91493" y="8025"/>
                  <a:pt x="91483" y="8017"/>
                </a:cubicBezTo>
                <a:cubicBezTo>
                  <a:pt x="91438" y="7973"/>
                  <a:pt x="91382" y="7883"/>
                  <a:pt x="91299" y="7883"/>
                </a:cubicBezTo>
                <a:cubicBezTo>
                  <a:pt x="91271" y="7883"/>
                  <a:pt x="91240" y="7893"/>
                  <a:pt x="91205" y="7918"/>
                </a:cubicBezTo>
                <a:cubicBezTo>
                  <a:pt x="91126" y="7997"/>
                  <a:pt x="91185" y="8057"/>
                  <a:pt x="91185" y="8136"/>
                </a:cubicBezTo>
                <a:cubicBezTo>
                  <a:pt x="91086" y="8017"/>
                  <a:pt x="90888" y="8057"/>
                  <a:pt x="90789" y="7938"/>
                </a:cubicBezTo>
                <a:cubicBezTo>
                  <a:pt x="90541" y="7659"/>
                  <a:pt x="90233" y="7586"/>
                  <a:pt x="89903" y="7586"/>
                </a:cubicBezTo>
                <a:cubicBezTo>
                  <a:pt x="89810" y="7586"/>
                  <a:pt x="89715" y="7592"/>
                  <a:pt x="89619" y="7601"/>
                </a:cubicBezTo>
                <a:cubicBezTo>
                  <a:pt x="89559" y="7601"/>
                  <a:pt x="89519" y="7621"/>
                  <a:pt x="89460" y="7621"/>
                </a:cubicBezTo>
                <a:cubicBezTo>
                  <a:pt x="89450" y="7611"/>
                  <a:pt x="89435" y="7606"/>
                  <a:pt x="89420" y="7606"/>
                </a:cubicBezTo>
                <a:cubicBezTo>
                  <a:pt x="89405" y="7606"/>
                  <a:pt x="89391" y="7611"/>
                  <a:pt x="89381" y="7621"/>
                </a:cubicBezTo>
                <a:cubicBezTo>
                  <a:pt x="89341" y="7601"/>
                  <a:pt x="89321" y="7601"/>
                  <a:pt x="89281" y="7581"/>
                </a:cubicBezTo>
                <a:cubicBezTo>
                  <a:pt x="89212" y="7551"/>
                  <a:pt x="89143" y="7536"/>
                  <a:pt x="89073" y="7536"/>
                </a:cubicBezTo>
                <a:cubicBezTo>
                  <a:pt x="89004" y="7536"/>
                  <a:pt x="88934" y="7551"/>
                  <a:pt x="88865" y="7581"/>
                </a:cubicBezTo>
                <a:cubicBezTo>
                  <a:pt x="88817" y="7611"/>
                  <a:pt x="88765" y="7625"/>
                  <a:pt x="88715" y="7625"/>
                </a:cubicBezTo>
                <a:cubicBezTo>
                  <a:pt x="88599" y="7625"/>
                  <a:pt x="88490" y="7553"/>
                  <a:pt x="88449" y="7442"/>
                </a:cubicBezTo>
                <a:cubicBezTo>
                  <a:pt x="88270" y="7184"/>
                  <a:pt x="87992" y="7026"/>
                  <a:pt x="87675" y="7026"/>
                </a:cubicBezTo>
                <a:lnTo>
                  <a:pt x="87655" y="7026"/>
                </a:lnTo>
                <a:cubicBezTo>
                  <a:pt x="87655" y="6966"/>
                  <a:pt x="87675" y="6887"/>
                  <a:pt x="87576" y="6867"/>
                </a:cubicBezTo>
                <a:cubicBezTo>
                  <a:pt x="87525" y="6790"/>
                  <a:pt x="87440" y="6746"/>
                  <a:pt x="87355" y="6746"/>
                </a:cubicBezTo>
                <a:cubicBezTo>
                  <a:pt x="87308" y="6746"/>
                  <a:pt x="87261" y="6760"/>
                  <a:pt x="87219" y="6788"/>
                </a:cubicBezTo>
                <a:lnTo>
                  <a:pt x="87159" y="6788"/>
                </a:lnTo>
                <a:cubicBezTo>
                  <a:pt x="87149" y="6700"/>
                  <a:pt x="87125" y="6673"/>
                  <a:pt x="87094" y="6673"/>
                </a:cubicBezTo>
                <a:cubicBezTo>
                  <a:pt x="87068" y="6673"/>
                  <a:pt x="87036" y="6691"/>
                  <a:pt x="87001" y="6708"/>
                </a:cubicBezTo>
                <a:cubicBezTo>
                  <a:pt x="86961" y="6688"/>
                  <a:pt x="86921" y="6688"/>
                  <a:pt x="86882" y="6669"/>
                </a:cubicBezTo>
                <a:cubicBezTo>
                  <a:pt x="86703" y="6669"/>
                  <a:pt x="86545" y="6728"/>
                  <a:pt x="86386" y="6728"/>
                </a:cubicBezTo>
                <a:cubicBezTo>
                  <a:pt x="86368" y="6726"/>
                  <a:pt x="86351" y="6725"/>
                  <a:pt x="86334" y="6725"/>
                </a:cubicBezTo>
                <a:cubicBezTo>
                  <a:pt x="86185" y="6725"/>
                  <a:pt x="86087" y="6805"/>
                  <a:pt x="86069" y="6966"/>
                </a:cubicBezTo>
                <a:cubicBezTo>
                  <a:pt x="86069" y="7006"/>
                  <a:pt x="86069" y="7065"/>
                  <a:pt x="86049" y="7105"/>
                </a:cubicBezTo>
                <a:cubicBezTo>
                  <a:pt x="86009" y="7145"/>
                  <a:pt x="85950" y="7164"/>
                  <a:pt x="85890" y="7164"/>
                </a:cubicBezTo>
                <a:cubicBezTo>
                  <a:pt x="85831" y="7164"/>
                  <a:pt x="85652" y="7164"/>
                  <a:pt x="85692" y="7363"/>
                </a:cubicBezTo>
                <a:cubicBezTo>
                  <a:pt x="85683" y="7369"/>
                  <a:pt x="85674" y="7372"/>
                  <a:pt x="85663" y="7372"/>
                </a:cubicBezTo>
                <a:cubicBezTo>
                  <a:pt x="85612" y="7372"/>
                  <a:pt x="85545" y="7305"/>
                  <a:pt x="85496" y="7305"/>
                </a:cubicBezTo>
                <a:cubicBezTo>
                  <a:pt x="85465" y="7305"/>
                  <a:pt x="85441" y="7333"/>
                  <a:pt x="85434" y="7422"/>
                </a:cubicBezTo>
                <a:lnTo>
                  <a:pt x="85434" y="7541"/>
                </a:lnTo>
                <a:lnTo>
                  <a:pt x="85355" y="7541"/>
                </a:lnTo>
                <a:cubicBezTo>
                  <a:pt x="85236" y="7606"/>
                  <a:pt x="85130" y="7659"/>
                  <a:pt x="85019" y="7659"/>
                </a:cubicBezTo>
                <a:cubicBezTo>
                  <a:pt x="84925" y="7659"/>
                  <a:pt x="84829" y="7621"/>
                  <a:pt x="84720" y="7521"/>
                </a:cubicBezTo>
                <a:cubicBezTo>
                  <a:pt x="84491" y="7335"/>
                  <a:pt x="84355" y="7242"/>
                  <a:pt x="84163" y="7242"/>
                </a:cubicBezTo>
                <a:cubicBezTo>
                  <a:pt x="84089" y="7242"/>
                  <a:pt x="84006" y="7256"/>
                  <a:pt x="83907" y="7283"/>
                </a:cubicBezTo>
                <a:cubicBezTo>
                  <a:pt x="83788" y="7323"/>
                  <a:pt x="83748" y="7601"/>
                  <a:pt x="83669" y="7700"/>
                </a:cubicBezTo>
                <a:cubicBezTo>
                  <a:pt x="83648" y="7731"/>
                  <a:pt x="83601" y="7743"/>
                  <a:pt x="83540" y="7743"/>
                </a:cubicBezTo>
                <a:cubicBezTo>
                  <a:pt x="83368" y="7743"/>
                  <a:pt x="83087" y="7650"/>
                  <a:pt x="82955" y="7621"/>
                </a:cubicBezTo>
                <a:cubicBezTo>
                  <a:pt x="82638" y="7581"/>
                  <a:pt x="82142" y="7224"/>
                  <a:pt x="81805" y="7125"/>
                </a:cubicBezTo>
                <a:cubicBezTo>
                  <a:pt x="81686" y="7080"/>
                  <a:pt x="81556" y="7058"/>
                  <a:pt x="81431" y="7058"/>
                </a:cubicBezTo>
                <a:cubicBezTo>
                  <a:pt x="81390" y="7058"/>
                  <a:pt x="81349" y="7060"/>
                  <a:pt x="81309" y="7065"/>
                </a:cubicBezTo>
                <a:cubicBezTo>
                  <a:pt x="81012" y="7145"/>
                  <a:pt x="80437" y="7323"/>
                  <a:pt x="80139" y="7363"/>
                </a:cubicBezTo>
                <a:cubicBezTo>
                  <a:pt x="80129" y="7373"/>
                  <a:pt x="80114" y="7378"/>
                  <a:pt x="80097" y="7378"/>
                </a:cubicBezTo>
                <a:cubicBezTo>
                  <a:pt x="80080" y="7378"/>
                  <a:pt x="80060" y="7373"/>
                  <a:pt x="80040" y="7363"/>
                </a:cubicBezTo>
                <a:cubicBezTo>
                  <a:pt x="79862" y="7343"/>
                  <a:pt x="79663" y="7303"/>
                  <a:pt x="79485" y="7244"/>
                </a:cubicBezTo>
                <a:cubicBezTo>
                  <a:pt x="79468" y="7239"/>
                  <a:pt x="79452" y="7236"/>
                  <a:pt x="79435" y="7236"/>
                </a:cubicBezTo>
                <a:cubicBezTo>
                  <a:pt x="79194" y="7236"/>
                  <a:pt x="78949" y="7746"/>
                  <a:pt x="78652" y="7839"/>
                </a:cubicBezTo>
                <a:lnTo>
                  <a:pt x="78632" y="7839"/>
                </a:lnTo>
                <a:lnTo>
                  <a:pt x="78493" y="7878"/>
                </a:lnTo>
                <a:cubicBezTo>
                  <a:pt x="78454" y="7898"/>
                  <a:pt x="78414" y="7898"/>
                  <a:pt x="78374" y="7898"/>
                </a:cubicBezTo>
                <a:cubicBezTo>
                  <a:pt x="78275" y="7938"/>
                  <a:pt x="78176" y="7997"/>
                  <a:pt x="78116" y="8057"/>
                </a:cubicBezTo>
                <a:cubicBezTo>
                  <a:pt x="78097" y="8077"/>
                  <a:pt x="78077" y="8116"/>
                  <a:pt x="78057" y="8116"/>
                </a:cubicBezTo>
                <a:cubicBezTo>
                  <a:pt x="77997" y="8156"/>
                  <a:pt x="77938" y="8176"/>
                  <a:pt x="77898" y="8235"/>
                </a:cubicBezTo>
                <a:cubicBezTo>
                  <a:pt x="77861" y="8262"/>
                  <a:pt x="77826" y="8270"/>
                  <a:pt x="77789" y="8270"/>
                </a:cubicBezTo>
                <a:cubicBezTo>
                  <a:pt x="77730" y="8270"/>
                  <a:pt x="77667" y="8248"/>
                  <a:pt x="77590" y="8248"/>
                </a:cubicBezTo>
                <a:cubicBezTo>
                  <a:pt x="77536" y="8248"/>
                  <a:pt x="77474" y="8259"/>
                  <a:pt x="77402" y="8295"/>
                </a:cubicBezTo>
                <a:cubicBezTo>
                  <a:pt x="77376" y="8305"/>
                  <a:pt x="77351" y="8310"/>
                  <a:pt x="77327" y="8310"/>
                </a:cubicBezTo>
                <a:cubicBezTo>
                  <a:pt x="77262" y="8310"/>
                  <a:pt x="77208" y="8274"/>
                  <a:pt x="77164" y="8215"/>
                </a:cubicBezTo>
                <a:cubicBezTo>
                  <a:pt x="77164" y="8103"/>
                  <a:pt x="77235" y="7956"/>
                  <a:pt x="77060" y="7956"/>
                </a:cubicBezTo>
                <a:cubicBezTo>
                  <a:pt x="77050" y="7956"/>
                  <a:pt x="77038" y="7957"/>
                  <a:pt x="77026" y="7958"/>
                </a:cubicBezTo>
                <a:lnTo>
                  <a:pt x="76728" y="7958"/>
                </a:lnTo>
                <a:cubicBezTo>
                  <a:pt x="76754" y="7828"/>
                  <a:pt x="76713" y="7767"/>
                  <a:pt x="76598" y="7767"/>
                </a:cubicBezTo>
                <a:cubicBezTo>
                  <a:pt x="76537" y="7767"/>
                  <a:pt x="76455" y="7784"/>
                  <a:pt x="76351" y="7819"/>
                </a:cubicBezTo>
                <a:cubicBezTo>
                  <a:pt x="76335" y="7822"/>
                  <a:pt x="76319" y="7823"/>
                  <a:pt x="76302" y="7823"/>
                </a:cubicBezTo>
                <a:cubicBezTo>
                  <a:pt x="76260" y="7823"/>
                  <a:pt x="76216" y="7816"/>
                  <a:pt x="76174" y="7816"/>
                </a:cubicBezTo>
                <a:cubicBezTo>
                  <a:pt x="76130" y="7816"/>
                  <a:pt x="76088" y="7824"/>
                  <a:pt x="76054" y="7859"/>
                </a:cubicBezTo>
                <a:cubicBezTo>
                  <a:pt x="75856" y="7859"/>
                  <a:pt x="75836" y="7859"/>
                  <a:pt x="75935" y="8096"/>
                </a:cubicBezTo>
                <a:cubicBezTo>
                  <a:pt x="75922" y="8100"/>
                  <a:pt x="75907" y="8101"/>
                  <a:pt x="75892" y="8101"/>
                </a:cubicBezTo>
                <a:cubicBezTo>
                  <a:pt x="75862" y="8101"/>
                  <a:pt x="75830" y="8096"/>
                  <a:pt x="75799" y="8096"/>
                </a:cubicBezTo>
                <a:cubicBezTo>
                  <a:pt x="75751" y="8096"/>
                  <a:pt x="75707" y="8106"/>
                  <a:pt x="75677" y="8156"/>
                </a:cubicBezTo>
                <a:cubicBezTo>
                  <a:pt x="75605" y="8156"/>
                  <a:pt x="75533" y="8114"/>
                  <a:pt x="75476" y="8114"/>
                </a:cubicBezTo>
                <a:cubicBezTo>
                  <a:pt x="75455" y="8114"/>
                  <a:pt x="75436" y="8120"/>
                  <a:pt x="75419" y="8136"/>
                </a:cubicBezTo>
                <a:cubicBezTo>
                  <a:pt x="75360" y="8196"/>
                  <a:pt x="75399" y="8275"/>
                  <a:pt x="75479" y="8315"/>
                </a:cubicBezTo>
                <a:cubicBezTo>
                  <a:pt x="75479" y="8334"/>
                  <a:pt x="75479" y="8354"/>
                  <a:pt x="75479" y="8354"/>
                </a:cubicBezTo>
                <a:cubicBezTo>
                  <a:pt x="75399" y="8374"/>
                  <a:pt x="75320" y="8434"/>
                  <a:pt x="75300" y="8533"/>
                </a:cubicBezTo>
                <a:cubicBezTo>
                  <a:pt x="75261" y="8533"/>
                  <a:pt x="75241" y="8553"/>
                  <a:pt x="75201" y="8553"/>
                </a:cubicBezTo>
                <a:cubicBezTo>
                  <a:pt x="75145" y="8567"/>
                  <a:pt x="75089" y="8581"/>
                  <a:pt x="75033" y="8581"/>
                </a:cubicBezTo>
                <a:cubicBezTo>
                  <a:pt x="75010" y="8581"/>
                  <a:pt x="74986" y="8578"/>
                  <a:pt x="74963" y="8572"/>
                </a:cubicBezTo>
                <a:cubicBezTo>
                  <a:pt x="74954" y="8573"/>
                  <a:pt x="74945" y="8574"/>
                  <a:pt x="74936" y="8574"/>
                </a:cubicBezTo>
                <a:cubicBezTo>
                  <a:pt x="74627" y="8574"/>
                  <a:pt x="74371" y="8019"/>
                  <a:pt x="74147" y="8019"/>
                </a:cubicBezTo>
                <a:cubicBezTo>
                  <a:pt x="74107" y="8019"/>
                  <a:pt x="74069" y="8036"/>
                  <a:pt x="74031" y="8077"/>
                </a:cubicBezTo>
                <a:cubicBezTo>
                  <a:pt x="73912" y="8196"/>
                  <a:pt x="73833" y="8354"/>
                  <a:pt x="73833" y="8513"/>
                </a:cubicBezTo>
                <a:cubicBezTo>
                  <a:pt x="73820" y="8509"/>
                  <a:pt x="73807" y="8507"/>
                  <a:pt x="73795" y="8507"/>
                </a:cubicBezTo>
                <a:cubicBezTo>
                  <a:pt x="73699" y="8507"/>
                  <a:pt x="73645" y="8636"/>
                  <a:pt x="73734" y="8672"/>
                </a:cubicBezTo>
                <a:cubicBezTo>
                  <a:pt x="73714" y="8711"/>
                  <a:pt x="73714" y="8751"/>
                  <a:pt x="73734" y="8791"/>
                </a:cubicBezTo>
                <a:cubicBezTo>
                  <a:pt x="73734" y="8850"/>
                  <a:pt x="73714" y="8910"/>
                  <a:pt x="73694" y="8949"/>
                </a:cubicBezTo>
                <a:cubicBezTo>
                  <a:pt x="73634" y="9048"/>
                  <a:pt x="73575" y="9167"/>
                  <a:pt x="73535" y="9267"/>
                </a:cubicBezTo>
                <a:cubicBezTo>
                  <a:pt x="73535" y="9306"/>
                  <a:pt x="73516" y="9346"/>
                  <a:pt x="73496" y="9366"/>
                </a:cubicBezTo>
                <a:cubicBezTo>
                  <a:pt x="73436" y="9366"/>
                  <a:pt x="73377" y="9405"/>
                  <a:pt x="73357" y="9465"/>
                </a:cubicBezTo>
                <a:cubicBezTo>
                  <a:pt x="73357" y="9485"/>
                  <a:pt x="73337" y="9485"/>
                  <a:pt x="73337" y="9485"/>
                </a:cubicBezTo>
                <a:cubicBezTo>
                  <a:pt x="73317" y="9505"/>
                  <a:pt x="73297" y="9544"/>
                  <a:pt x="73278" y="9564"/>
                </a:cubicBezTo>
                <a:cubicBezTo>
                  <a:pt x="73261" y="9553"/>
                  <a:pt x="73241" y="9548"/>
                  <a:pt x="73221" y="9548"/>
                </a:cubicBezTo>
                <a:cubicBezTo>
                  <a:pt x="73167" y="9548"/>
                  <a:pt x="73108" y="9581"/>
                  <a:pt x="73079" y="9624"/>
                </a:cubicBezTo>
                <a:lnTo>
                  <a:pt x="73059" y="9624"/>
                </a:lnTo>
                <a:cubicBezTo>
                  <a:pt x="73055" y="9623"/>
                  <a:pt x="73050" y="9623"/>
                  <a:pt x="73045" y="9623"/>
                </a:cubicBezTo>
                <a:cubicBezTo>
                  <a:pt x="72895" y="9623"/>
                  <a:pt x="72798" y="9923"/>
                  <a:pt x="72683" y="9980"/>
                </a:cubicBezTo>
                <a:cubicBezTo>
                  <a:pt x="72405" y="10060"/>
                  <a:pt x="72147" y="10218"/>
                  <a:pt x="71850" y="10218"/>
                </a:cubicBezTo>
                <a:lnTo>
                  <a:pt x="71691" y="10218"/>
                </a:lnTo>
                <a:cubicBezTo>
                  <a:pt x="71671" y="10216"/>
                  <a:pt x="71651" y="10215"/>
                  <a:pt x="71632" y="10215"/>
                </a:cubicBezTo>
                <a:cubicBezTo>
                  <a:pt x="71498" y="10215"/>
                  <a:pt x="71381" y="10273"/>
                  <a:pt x="71294" y="10377"/>
                </a:cubicBezTo>
                <a:cubicBezTo>
                  <a:pt x="71255" y="10357"/>
                  <a:pt x="71235" y="10357"/>
                  <a:pt x="71195" y="10337"/>
                </a:cubicBezTo>
                <a:cubicBezTo>
                  <a:pt x="71172" y="10333"/>
                  <a:pt x="71148" y="10330"/>
                  <a:pt x="71126" y="10330"/>
                </a:cubicBezTo>
                <a:cubicBezTo>
                  <a:pt x="71051" y="10330"/>
                  <a:pt x="70983" y="10356"/>
                  <a:pt x="70937" y="10417"/>
                </a:cubicBezTo>
                <a:cubicBezTo>
                  <a:pt x="70918" y="10437"/>
                  <a:pt x="70918" y="10437"/>
                  <a:pt x="70898" y="10456"/>
                </a:cubicBezTo>
                <a:lnTo>
                  <a:pt x="70898" y="10437"/>
                </a:lnTo>
                <a:cubicBezTo>
                  <a:pt x="70898" y="10417"/>
                  <a:pt x="70898" y="10397"/>
                  <a:pt x="70898" y="10377"/>
                </a:cubicBezTo>
                <a:cubicBezTo>
                  <a:pt x="70868" y="10332"/>
                  <a:pt x="70827" y="10310"/>
                  <a:pt x="70783" y="10310"/>
                </a:cubicBezTo>
                <a:cubicBezTo>
                  <a:pt x="70769" y="10310"/>
                  <a:pt x="70754" y="10313"/>
                  <a:pt x="70739" y="10318"/>
                </a:cubicBezTo>
                <a:cubicBezTo>
                  <a:pt x="70281" y="10508"/>
                  <a:pt x="69787" y="10974"/>
                  <a:pt x="69309" y="10974"/>
                </a:cubicBezTo>
                <a:cubicBezTo>
                  <a:pt x="69290" y="10974"/>
                  <a:pt x="69271" y="10974"/>
                  <a:pt x="69252" y="10972"/>
                </a:cubicBezTo>
                <a:cubicBezTo>
                  <a:pt x="69212" y="10972"/>
                  <a:pt x="69172" y="10992"/>
                  <a:pt x="69153" y="10992"/>
                </a:cubicBezTo>
                <a:cubicBezTo>
                  <a:pt x="69073" y="10992"/>
                  <a:pt x="69014" y="10972"/>
                  <a:pt x="68954" y="10972"/>
                </a:cubicBezTo>
                <a:cubicBezTo>
                  <a:pt x="68897" y="10915"/>
                  <a:pt x="68895" y="10654"/>
                  <a:pt x="68752" y="10654"/>
                </a:cubicBezTo>
                <a:cubicBezTo>
                  <a:pt x="68747" y="10654"/>
                  <a:pt x="68742" y="10654"/>
                  <a:pt x="68736" y="10655"/>
                </a:cubicBezTo>
                <a:cubicBezTo>
                  <a:pt x="68696" y="10655"/>
                  <a:pt x="68637" y="10595"/>
                  <a:pt x="68597" y="10595"/>
                </a:cubicBezTo>
                <a:cubicBezTo>
                  <a:pt x="68555" y="10585"/>
                  <a:pt x="68512" y="10580"/>
                  <a:pt x="68470" y="10580"/>
                </a:cubicBezTo>
                <a:cubicBezTo>
                  <a:pt x="68355" y="10580"/>
                  <a:pt x="68243" y="10616"/>
                  <a:pt x="68141" y="10675"/>
                </a:cubicBezTo>
                <a:cubicBezTo>
                  <a:pt x="68111" y="10665"/>
                  <a:pt x="68087" y="10660"/>
                  <a:pt x="68064" y="10660"/>
                </a:cubicBezTo>
                <a:cubicBezTo>
                  <a:pt x="68042" y="10660"/>
                  <a:pt x="68022" y="10665"/>
                  <a:pt x="68002" y="10675"/>
                </a:cubicBezTo>
                <a:cubicBezTo>
                  <a:pt x="67983" y="10675"/>
                  <a:pt x="67943" y="10694"/>
                  <a:pt x="67923" y="10694"/>
                </a:cubicBezTo>
                <a:cubicBezTo>
                  <a:pt x="67904" y="10676"/>
                  <a:pt x="67885" y="10669"/>
                  <a:pt x="67866" y="10669"/>
                </a:cubicBezTo>
                <a:cubicBezTo>
                  <a:pt x="67826" y="10669"/>
                  <a:pt x="67785" y="10701"/>
                  <a:pt x="67745" y="10714"/>
                </a:cubicBezTo>
                <a:lnTo>
                  <a:pt x="67705" y="10694"/>
                </a:lnTo>
                <a:cubicBezTo>
                  <a:pt x="67546" y="10655"/>
                  <a:pt x="67368" y="10575"/>
                  <a:pt x="67249" y="10456"/>
                </a:cubicBezTo>
                <a:cubicBezTo>
                  <a:pt x="67022" y="10299"/>
                  <a:pt x="66719" y="10066"/>
                  <a:pt x="66500" y="10066"/>
                </a:cubicBezTo>
                <a:cubicBezTo>
                  <a:pt x="66470" y="10066"/>
                  <a:pt x="66442" y="10070"/>
                  <a:pt x="66416" y="10080"/>
                </a:cubicBezTo>
                <a:cubicBezTo>
                  <a:pt x="66270" y="10143"/>
                  <a:pt x="66144" y="10170"/>
                  <a:pt x="66029" y="10170"/>
                </a:cubicBezTo>
                <a:cubicBezTo>
                  <a:pt x="65784" y="10170"/>
                  <a:pt x="65588" y="10049"/>
                  <a:pt x="65345" y="9901"/>
                </a:cubicBezTo>
                <a:cubicBezTo>
                  <a:pt x="65062" y="9724"/>
                  <a:pt x="64763" y="9452"/>
                  <a:pt x="64363" y="9452"/>
                </a:cubicBezTo>
                <a:cubicBezTo>
                  <a:pt x="64315" y="9452"/>
                  <a:pt x="64266" y="9456"/>
                  <a:pt x="64215" y="9465"/>
                </a:cubicBezTo>
                <a:cubicBezTo>
                  <a:pt x="63996" y="9505"/>
                  <a:pt x="63778" y="9624"/>
                  <a:pt x="63600" y="9782"/>
                </a:cubicBezTo>
                <a:cubicBezTo>
                  <a:pt x="63390" y="10011"/>
                  <a:pt x="63272" y="10498"/>
                  <a:pt x="62873" y="10498"/>
                </a:cubicBezTo>
                <a:cubicBezTo>
                  <a:pt x="62858" y="10498"/>
                  <a:pt x="62842" y="10498"/>
                  <a:pt x="62826" y="10496"/>
                </a:cubicBezTo>
                <a:cubicBezTo>
                  <a:pt x="62747" y="10496"/>
                  <a:pt x="62648" y="10318"/>
                  <a:pt x="62588" y="10278"/>
                </a:cubicBezTo>
                <a:cubicBezTo>
                  <a:pt x="62401" y="10164"/>
                  <a:pt x="62193" y="10130"/>
                  <a:pt x="61978" y="10130"/>
                </a:cubicBezTo>
                <a:cubicBezTo>
                  <a:pt x="61672" y="10130"/>
                  <a:pt x="61353" y="10199"/>
                  <a:pt x="61061" y="10199"/>
                </a:cubicBezTo>
                <a:cubicBezTo>
                  <a:pt x="60784" y="10199"/>
                  <a:pt x="60546" y="10040"/>
                  <a:pt x="60288" y="10040"/>
                </a:cubicBezTo>
                <a:cubicBezTo>
                  <a:pt x="59693" y="10060"/>
                  <a:pt x="58563" y="10437"/>
                  <a:pt x="57988" y="10476"/>
                </a:cubicBezTo>
                <a:cubicBezTo>
                  <a:pt x="57670" y="10496"/>
                  <a:pt x="57750" y="10694"/>
                  <a:pt x="57531" y="10893"/>
                </a:cubicBezTo>
                <a:cubicBezTo>
                  <a:pt x="57444" y="10967"/>
                  <a:pt x="57303" y="10995"/>
                  <a:pt x="57138" y="10995"/>
                </a:cubicBezTo>
                <a:cubicBezTo>
                  <a:pt x="56778" y="10995"/>
                  <a:pt x="56309" y="10862"/>
                  <a:pt x="56064" y="10794"/>
                </a:cubicBezTo>
                <a:cubicBezTo>
                  <a:pt x="55747" y="10754"/>
                  <a:pt x="55409" y="10734"/>
                  <a:pt x="55072" y="10714"/>
                </a:cubicBezTo>
                <a:cubicBezTo>
                  <a:pt x="54537" y="10635"/>
                  <a:pt x="54021" y="10575"/>
                  <a:pt x="53486" y="10556"/>
                </a:cubicBezTo>
                <a:cubicBezTo>
                  <a:pt x="53307" y="10556"/>
                  <a:pt x="52950" y="10476"/>
                  <a:pt x="52772" y="10476"/>
                </a:cubicBezTo>
                <a:cubicBezTo>
                  <a:pt x="52375" y="10496"/>
                  <a:pt x="51979" y="10595"/>
                  <a:pt x="51602" y="10754"/>
                </a:cubicBezTo>
                <a:cubicBezTo>
                  <a:pt x="51423" y="10853"/>
                  <a:pt x="51245" y="10893"/>
                  <a:pt x="51047" y="10893"/>
                </a:cubicBezTo>
                <a:cubicBezTo>
                  <a:pt x="50868" y="10893"/>
                  <a:pt x="50928" y="10694"/>
                  <a:pt x="50828" y="10615"/>
                </a:cubicBezTo>
                <a:cubicBezTo>
                  <a:pt x="50392" y="10337"/>
                  <a:pt x="49916" y="10139"/>
                  <a:pt x="49420" y="10020"/>
                </a:cubicBezTo>
                <a:cubicBezTo>
                  <a:pt x="49346" y="10005"/>
                  <a:pt x="49272" y="9998"/>
                  <a:pt x="49198" y="9998"/>
                </a:cubicBezTo>
                <a:cubicBezTo>
                  <a:pt x="48870" y="9998"/>
                  <a:pt x="48540" y="10121"/>
                  <a:pt x="48203" y="10121"/>
                </a:cubicBezTo>
                <a:cubicBezTo>
                  <a:pt x="48127" y="10121"/>
                  <a:pt x="48050" y="10115"/>
                  <a:pt x="47973" y="10099"/>
                </a:cubicBezTo>
                <a:cubicBezTo>
                  <a:pt x="47962" y="10098"/>
                  <a:pt x="47952" y="10097"/>
                  <a:pt x="47942" y="10097"/>
                </a:cubicBezTo>
                <a:cubicBezTo>
                  <a:pt x="47836" y="10097"/>
                  <a:pt x="47746" y="10184"/>
                  <a:pt x="47655" y="10238"/>
                </a:cubicBezTo>
                <a:cubicBezTo>
                  <a:pt x="47410" y="10377"/>
                  <a:pt x="47176" y="10515"/>
                  <a:pt x="46908" y="10515"/>
                </a:cubicBezTo>
                <a:cubicBezTo>
                  <a:pt x="46830" y="10515"/>
                  <a:pt x="46749" y="10503"/>
                  <a:pt x="46664" y="10476"/>
                </a:cubicBezTo>
                <a:cubicBezTo>
                  <a:pt x="46639" y="10471"/>
                  <a:pt x="46613" y="10469"/>
                  <a:pt x="46587" y="10469"/>
                </a:cubicBezTo>
                <a:cubicBezTo>
                  <a:pt x="46508" y="10469"/>
                  <a:pt x="46426" y="10491"/>
                  <a:pt x="46366" y="10536"/>
                </a:cubicBezTo>
                <a:cubicBezTo>
                  <a:pt x="46200" y="10633"/>
                  <a:pt x="46004" y="10681"/>
                  <a:pt x="45813" y="10681"/>
                </a:cubicBezTo>
                <a:cubicBezTo>
                  <a:pt x="45731" y="10681"/>
                  <a:pt x="45650" y="10673"/>
                  <a:pt x="45573" y="10655"/>
                </a:cubicBezTo>
                <a:lnTo>
                  <a:pt x="45474" y="10655"/>
                </a:lnTo>
                <a:cubicBezTo>
                  <a:pt x="45157" y="10655"/>
                  <a:pt x="44859" y="10714"/>
                  <a:pt x="44582" y="10794"/>
                </a:cubicBezTo>
                <a:cubicBezTo>
                  <a:pt x="44527" y="10807"/>
                  <a:pt x="44482" y="10839"/>
                  <a:pt x="44440" y="10839"/>
                </a:cubicBezTo>
                <a:cubicBezTo>
                  <a:pt x="44421" y="10839"/>
                  <a:pt x="44402" y="10832"/>
                  <a:pt x="44383" y="10813"/>
                </a:cubicBezTo>
                <a:cubicBezTo>
                  <a:pt x="44165" y="10663"/>
                  <a:pt x="43919" y="10588"/>
                  <a:pt x="43677" y="10588"/>
                </a:cubicBezTo>
                <a:cubicBezTo>
                  <a:pt x="43567" y="10588"/>
                  <a:pt x="43457" y="10604"/>
                  <a:pt x="43352" y="10635"/>
                </a:cubicBezTo>
                <a:cubicBezTo>
                  <a:pt x="42916" y="10774"/>
                  <a:pt x="42360" y="10893"/>
                  <a:pt x="42142" y="11388"/>
                </a:cubicBezTo>
                <a:cubicBezTo>
                  <a:pt x="42085" y="11525"/>
                  <a:pt x="42008" y="11590"/>
                  <a:pt x="41916" y="11590"/>
                </a:cubicBezTo>
                <a:cubicBezTo>
                  <a:pt x="41847" y="11590"/>
                  <a:pt x="41770" y="11555"/>
                  <a:pt x="41686" y="11488"/>
                </a:cubicBezTo>
                <a:cubicBezTo>
                  <a:pt x="41547" y="11369"/>
                  <a:pt x="41389" y="11269"/>
                  <a:pt x="41210" y="11210"/>
                </a:cubicBezTo>
                <a:cubicBezTo>
                  <a:pt x="40901" y="11071"/>
                  <a:pt x="40597" y="10955"/>
                  <a:pt x="40296" y="10955"/>
                </a:cubicBezTo>
                <a:cubicBezTo>
                  <a:pt x="40037" y="10955"/>
                  <a:pt x="39781" y="11041"/>
                  <a:pt x="39525" y="11269"/>
                </a:cubicBezTo>
                <a:cubicBezTo>
                  <a:pt x="39518" y="11276"/>
                  <a:pt x="39510" y="11280"/>
                  <a:pt x="39503" y="11280"/>
                </a:cubicBezTo>
                <a:cubicBezTo>
                  <a:pt x="39421" y="11280"/>
                  <a:pt x="39296" y="10927"/>
                  <a:pt x="39187" y="10873"/>
                </a:cubicBezTo>
                <a:cubicBezTo>
                  <a:pt x="39145" y="10854"/>
                  <a:pt x="39103" y="10846"/>
                  <a:pt x="39061" y="10846"/>
                </a:cubicBezTo>
                <a:cubicBezTo>
                  <a:pt x="38747" y="10846"/>
                  <a:pt x="38443" y="11315"/>
                  <a:pt x="38216" y="11507"/>
                </a:cubicBezTo>
                <a:cubicBezTo>
                  <a:pt x="38193" y="11530"/>
                  <a:pt x="38190" y="11553"/>
                  <a:pt x="38180" y="11553"/>
                </a:cubicBezTo>
                <a:cubicBezTo>
                  <a:pt x="38172" y="11553"/>
                  <a:pt x="38162" y="11541"/>
                  <a:pt x="38136" y="11507"/>
                </a:cubicBezTo>
                <a:cubicBezTo>
                  <a:pt x="37760" y="11151"/>
                  <a:pt x="37165" y="11170"/>
                  <a:pt x="36649" y="11051"/>
                </a:cubicBezTo>
                <a:cubicBezTo>
                  <a:pt x="36604" y="11041"/>
                  <a:pt x="36549" y="11037"/>
                  <a:pt x="36490" y="11037"/>
                </a:cubicBezTo>
                <a:cubicBezTo>
                  <a:pt x="36211" y="11037"/>
                  <a:pt x="35810" y="11131"/>
                  <a:pt x="35598" y="11131"/>
                </a:cubicBezTo>
                <a:cubicBezTo>
                  <a:pt x="35533" y="11131"/>
                  <a:pt x="35460" y="11125"/>
                  <a:pt x="35387" y="11125"/>
                </a:cubicBezTo>
                <a:cubicBezTo>
                  <a:pt x="35260" y="11125"/>
                  <a:pt x="35131" y="11141"/>
                  <a:pt x="35043" y="11230"/>
                </a:cubicBezTo>
                <a:cubicBezTo>
                  <a:pt x="34749" y="11575"/>
                  <a:pt x="34440" y="12057"/>
                  <a:pt x="34129" y="12057"/>
                </a:cubicBezTo>
                <a:cubicBezTo>
                  <a:pt x="34083" y="12057"/>
                  <a:pt x="34038" y="12046"/>
                  <a:pt x="33992" y="12023"/>
                </a:cubicBezTo>
                <a:cubicBezTo>
                  <a:pt x="33780" y="11894"/>
                  <a:pt x="33541" y="11827"/>
                  <a:pt x="33299" y="11827"/>
                </a:cubicBezTo>
                <a:cubicBezTo>
                  <a:pt x="33132" y="11827"/>
                  <a:pt x="32964" y="11859"/>
                  <a:pt x="32802" y="11924"/>
                </a:cubicBezTo>
                <a:cubicBezTo>
                  <a:pt x="32703" y="11974"/>
                  <a:pt x="32593" y="11998"/>
                  <a:pt x="32484" y="11998"/>
                </a:cubicBezTo>
                <a:cubicBezTo>
                  <a:pt x="32375" y="11998"/>
                  <a:pt x="32266" y="11974"/>
                  <a:pt x="32167" y="11924"/>
                </a:cubicBezTo>
                <a:cubicBezTo>
                  <a:pt x="31889" y="11765"/>
                  <a:pt x="31790" y="11468"/>
                  <a:pt x="31493" y="11329"/>
                </a:cubicBezTo>
                <a:cubicBezTo>
                  <a:pt x="31389" y="11303"/>
                  <a:pt x="31285" y="11288"/>
                  <a:pt x="31183" y="11288"/>
                </a:cubicBezTo>
                <a:cubicBezTo>
                  <a:pt x="31051" y="11288"/>
                  <a:pt x="30922" y="11313"/>
                  <a:pt x="30799" y="11369"/>
                </a:cubicBezTo>
                <a:cubicBezTo>
                  <a:pt x="30735" y="11409"/>
                  <a:pt x="30674" y="11425"/>
                  <a:pt x="30615" y="11425"/>
                </a:cubicBezTo>
                <a:cubicBezTo>
                  <a:pt x="30474" y="11425"/>
                  <a:pt x="30344" y="11337"/>
                  <a:pt x="30204" y="11309"/>
                </a:cubicBezTo>
                <a:cubicBezTo>
                  <a:pt x="30157" y="11301"/>
                  <a:pt x="30117" y="11297"/>
                  <a:pt x="30082" y="11297"/>
                </a:cubicBezTo>
                <a:cubicBezTo>
                  <a:pt x="29939" y="11297"/>
                  <a:pt x="29890" y="11364"/>
                  <a:pt x="29906" y="11507"/>
                </a:cubicBezTo>
                <a:cubicBezTo>
                  <a:pt x="29787" y="11388"/>
                  <a:pt x="29589" y="11408"/>
                  <a:pt x="29530" y="11329"/>
                </a:cubicBezTo>
                <a:cubicBezTo>
                  <a:pt x="29327" y="11040"/>
                  <a:pt x="29071" y="10972"/>
                  <a:pt x="28802" y="10972"/>
                </a:cubicBezTo>
                <a:cubicBezTo>
                  <a:pt x="28702" y="10972"/>
                  <a:pt x="28600" y="10981"/>
                  <a:pt x="28498" y="10992"/>
                </a:cubicBezTo>
                <a:cubicBezTo>
                  <a:pt x="28419" y="10992"/>
                  <a:pt x="28340" y="10992"/>
                  <a:pt x="28280" y="10952"/>
                </a:cubicBezTo>
                <a:cubicBezTo>
                  <a:pt x="27745" y="10794"/>
                  <a:pt x="27586" y="10853"/>
                  <a:pt x="27090" y="10456"/>
                </a:cubicBezTo>
                <a:cubicBezTo>
                  <a:pt x="26927" y="10320"/>
                  <a:pt x="26821" y="10279"/>
                  <a:pt x="26753" y="10279"/>
                </a:cubicBezTo>
                <a:cubicBezTo>
                  <a:pt x="26673" y="10279"/>
                  <a:pt x="26645" y="10336"/>
                  <a:pt x="26634" y="10357"/>
                </a:cubicBezTo>
                <a:cubicBezTo>
                  <a:pt x="26573" y="10434"/>
                  <a:pt x="26547" y="10463"/>
                  <a:pt x="26511" y="10463"/>
                </a:cubicBezTo>
                <a:cubicBezTo>
                  <a:pt x="26500" y="10463"/>
                  <a:pt x="26489" y="10461"/>
                  <a:pt x="26476" y="10456"/>
                </a:cubicBezTo>
                <a:cubicBezTo>
                  <a:pt x="26416" y="10456"/>
                  <a:pt x="26376" y="10397"/>
                  <a:pt x="26376" y="10278"/>
                </a:cubicBezTo>
                <a:cubicBezTo>
                  <a:pt x="26363" y="10211"/>
                  <a:pt x="26286" y="10162"/>
                  <a:pt x="26176" y="10162"/>
                </a:cubicBezTo>
                <a:cubicBezTo>
                  <a:pt x="26124" y="10162"/>
                  <a:pt x="26064" y="10173"/>
                  <a:pt x="26000" y="10199"/>
                </a:cubicBezTo>
                <a:lnTo>
                  <a:pt x="25920" y="10199"/>
                </a:lnTo>
                <a:cubicBezTo>
                  <a:pt x="25861" y="10119"/>
                  <a:pt x="25781" y="10040"/>
                  <a:pt x="25702" y="9980"/>
                </a:cubicBezTo>
                <a:cubicBezTo>
                  <a:pt x="25634" y="9927"/>
                  <a:pt x="25577" y="9907"/>
                  <a:pt x="25525" y="9907"/>
                </a:cubicBezTo>
                <a:cubicBezTo>
                  <a:pt x="25364" y="9907"/>
                  <a:pt x="25253" y="10099"/>
                  <a:pt x="25028" y="10099"/>
                </a:cubicBezTo>
                <a:cubicBezTo>
                  <a:pt x="24810" y="10099"/>
                  <a:pt x="24770" y="10278"/>
                  <a:pt x="24711" y="10417"/>
                </a:cubicBezTo>
                <a:cubicBezTo>
                  <a:pt x="24671" y="10496"/>
                  <a:pt x="24572" y="10516"/>
                  <a:pt x="24512" y="10575"/>
                </a:cubicBezTo>
                <a:cubicBezTo>
                  <a:pt x="24492" y="10595"/>
                  <a:pt x="24473" y="10595"/>
                  <a:pt x="24453" y="10615"/>
                </a:cubicBezTo>
                <a:cubicBezTo>
                  <a:pt x="24373" y="10615"/>
                  <a:pt x="24274" y="10615"/>
                  <a:pt x="24235" y="10694"/>
                </a:cubicBezTo>
                <a:cubicBezTo>
                  <a:pt x="24215" y="10734"/>
                  <a:pt x="24294" y="10813"/>
                  <a:pt x="24294" y="10853"/>
                </a:cubicBezTo>
                <a:cubicBezTo>
                  <a:pt x="24250" y="10967"/>
                  <a:pt x="24112" y="11004"/>
                  <a:pt x="23931" y="11004"/>
                </a:cubicBezTo>
                <a:cubicBezTo>
                  <a:pt x="23583" y="11004"/>
                  <a:pt x="23080" y="10867"/>
                  <a:pt x="22783" y="10867"/>
                </a:cubicBezTo>
                <a:cubicBezTo>
                  <a:pt x="22748" y="10867"/>
                  <a:pt x="22716" y="10869"/>
                  <a:pt x="22688" y="10873"/>
                </a:cubicBezTo>
                <a:cubicBezTo>
                  <a:pt x="22549" y="10893"/>
                  <a:pt x="22351" y="10853"/>
                  <a:pt x="22370" y="11091"/>
                </a:cubicBezTo>
                <a:lnTo>
                  <a:pt x="22390" y="11111"/>
                </a:lnTo>
                <a:cubicBezTo>
                  <a:pt x="22347" y="11082"/>
                  <a:pt x="22293" y="11063"/>
                  <a:pt x="22243" y="11063"/>
                </a:cubicBezTo>
                <a:cubicBezTo>
                  <a:pt x="22225" y="11063"/>
                  <a:pt x="22208" y="11066"/>
                  <a:pt x="22192" y="11071"/>
                </a:cubicBezTo>
                <a:cubicBezTo>
                  <a:pt x="21906" y="11152"/>
                  <a:pt x="21613" y="11192"/>
                  <a:pt x="21320" y="11192"/>
                </a:cubicBezTo>
                <a:cubicBezTo>
                  <a:pt x="20963" y="11192"/>
                  <a:pt x="20606" y="11132"/>
                  <a:pt x="20268" y="11012"/>
                </a:cubicBezTo>
                <a:cubicBezTo>
                  <a:pt x="20229" y="11032"/>
                  <a:pt x="20189" y="11051"/>
                  <a:pt x="20149" y="11071"/>
                </a:cubicBezTo>
                <a:cubicBezTo>
                  <a:pt x="20086" y="11050"/>
                  <a:pt x="20016" y="11029"/>
                  <a:pt x="19954" y="11029"/>
                </a:cubicBezTo>
                <a:cubicBezTo>
                  <a:pt x="19899" y="11029"/>
                  <a:pt x="19849" y="11045"/>
                  <a:pt x="19812" y="11091"/>
                </a:cubicBezTo>
                <a:lnTo>
                  <a:pt x="19773" y="11091"/>
                </a:lnTo>
                <a:cubicBezTo>
                  <a:pt x="19483" y="11178"/>
                  <a:pt x="19184" y="11222"/>
                  <a:pt x="18885" y="11222"/>
                </a:cubicBezTo>
                <a:cubicBezTo>
                  <a:pt x="18569" y="11222"/>
                  <a:pt x="18253" y="11173"/>
                  <a:pt x="17948" y="11071"/>
                </a:cubicBezTo>
                <a:cubicBezTo>
                  <a:pt x="17814" y="11018"/>
                  <a:pt x="17671" y="10991"/>
                  <a:pt x="17528" y="10991"/>
                </a:cubicBezTo>
                <a:cubicBezTo>
                  <a:pt x="17248" y="10991"/>
                  <a:pt x="16968" y="11092"/>
                  <a:pt x="16758" y="11289"/>
                </a:cubicBezTo>
                <a:cubicBezTo>
                  <a:pt x="16738" y="11309"/>
                  <a:pt x="16699" y="11329"/>
                  <a:pt x="16679" y="11329"/>
                </a:cubicBezTo>
                <a:lnTo>
                  <a:pt x="16560" y="11329"/>
                </a:lnTo>
                <a:cubicBezTo>
                  <a:pt x="16500" y="11329"/>
                  <a:pt x="16461" y="11309"/>
                  <a:pt x="16401" y="11309"/>
                </a:cubicBezTo>
                <a:cubicBezTo>
                  <a:pt x="16299" y="11332"/>
                  <a:pt x="16196" y="11368"/>
                  <a:pt x="16093" y="11368"/>
                </a:cubicBezTo>
                <a:cubicBezTo>
                  <a:pt x="16017" y="11368"/>
                  <a:pt x="15942" y="11348"/>
                  <a:pt x="15866" y="11289"/>
                </a:cubicBezTo>
                <a:cubicBezTo>
                  <a:pt x="15846" y="11269"/>
                  <a:pt x="15826" y="11269"/>
                  <a:pt x="15826" y="11250"/>
                </a:cubicBezTo>
                <a:cubicBezTo>
                  <a:pt x="15806" y="11230"/>
                  <a:pt x="15806" y="11230"/>
                  <a:pt x="15826" y="11210"/>
                </a:cubicBezTo>
                <a:cubicBezTo>
                  <a:pt x="15866" y="11111"/>
                  <a:pt x="15925" y="11091"/>
                  <a:pt x="15786" y="11051"/>
                </a:cubicBezTo>
                <a:cubicBezTo>
                  <a:pt x="15761" y="11044"/>
                  <a:pt x="15740" y="11041"/>
                  <a:pt x="15721" y="11041"/>
                </a:cubicBezTo>
                <a:cubicBezTo>
                  <a:pt x="15634" y="11041"/>
                  <a:pt x="15604" y="11109"/>
                  <a:pt x="15588" y="11190"/>
                </a:cubicBezTo>
                <a:cubicBezTo>
                  <a:pt x="15588" y="11190"/>
                  <a:pt x="15588" y="11170"/>
                  <a:pt x="15548" y="11170"/>
                </a:cubicBezTo>
                <a:cubicBezTo>
                  <a:pt x="15529" y="11170"/>
                  <a:pt x="15509" y="11170"/>
                  <a:pt x="15509" y="11190"/>
                </a:cubicBezTo>
                <a:cubicBezTo>
                  <a:pt x="15509" y="11131"/>
                  <a:pt x="15509" y="11091"/>
                  <a:pt x="15509" y="11032"/>
                </a:cubicBezTo>
                <a:cubicBezTo>
                  <a:pt x="15486" y="10934"/>
                  <a:pt x="15455" y="10901"/>
                  <a:pt x="15416" y="10901"/>
                </a:cubicBezTo>
                <a:cubicBezTo>
                  <a:pt x="15353" y="10901"/>
                  <a:pt x="15270" y="10987"/>
                  <a:pt x="15172" y="11012"/>
                </a:cubicBezTo>
                <a:cubicBezTo>
                  <a:pt x="15092" y="11032"/>
                  <a:pt x="15132" y="11071"/>
                  <a:pt x="15072" y="11091"/>
                </a:cubicBezTo>
                <a:cubicBezTo>
                  <a:pt x="15072" y="11091"/>
                  <a:pt x="15064" y="11100"/>
                  <a:pt x="15058" y="11100"/>
                </a:cubicBezTo>
                <a:cubicBezTo>
                  <a:pt x="15055" y="11100"/>
                  <a:pt x="15053" y="11098"/>
                  <a:pt x="15053" y="11091"/>
                </a:cubicBezTo>
                <a:cubicBezTo>
                  <a:pt x="14968" y="11049"/>
                  <a:pt x="14877" y="11029"/>
                  <a:pt x="14790" y="11029"/>
                </a:cubicBezTo>
                <a:cubicBezTo>
                  <a:pt x="14714" y="11029"/>
                  <a:pt x="14641" y="11044"/>
                  <a:pt x="14577" y="11071"/>
                </a:cubicBezTo>
                <a:cubicBezTo>
                  <a:pt x="14478" y="11111"/>
                  <a:pt x="14438" y="11250"/>
                  <a:pt x="14359" y="11329"/>
                </a:cubicBezTo>
                <a:cubicBezTo>
                  <a:pt x="14328" y="11323"/>
                  <a:pt x="14302" y="11320"/>
                  <a:pt x="14280" y="11320"/>
                </a:cubicBezTo>
                <a:cubicBezTo>
                  <a:pt x="14160" y="11320"/>
                  <a:pt x="14160" y="11404"/>
                  <a:pt x="14160" y="11488"/>
                </a:cubicBezTo>
                <a:lnTo>
                  <a:pt x="14101" y="11527"/>
                </a:lnTo>
                <a:cubicBezTo>
                  <a:pt x="13982" y="11607"/>
                  <a:pt x="13863" y="11666"/>
                  <a:pt x="13724" y="11666"/>
                </a:cubicBezTo>
                <a:cubicBezTo>
                  <a:pt x="13698" y="11663"/>
                  <a:pt x="13671" y="11661"/>
                  <a:pt x="13643" y="11661"/>
                </a:cubicBezTo>
                <a:cubicBezTo>
                  <a:pt x="13506" y="11661"/>
                  <a:pt x="13360" y="11702"/>
                  <a:pt x="13228" y="11785"/>
                </a:cubicBezTo>
                <a:cubicBezTo>
                  <a:pt x="13155" y="11844"/>
                  <a:pt x="13095" y="11867"/>
                  <a:pt x="13038" y="11867"/>
                </a:cubicBezTo>
                <a:cubicBezTo>
                  <a:pt x="12943" y="11867"/>
                  <a:pt x="12857" y="11800"/>
                  <a:pt x="12732" y="11726"/>
                </a:cubicBezTo>
                <a:cubicBezTo>
                  <a:pt x="12713" y="11706"/>
                  <a:pt x="12693" y="11686"/>
                  <a:pt x="12693" y="11666"/>
                </a:cubicBezTo>
                <a:cubicBezTo>
                  <a:pt x="12594" y="11567"/>
                  <a:pt x="12732" y="11448"/>
                  <a:pt x="12574" y="11369"/>
                </a:cubicBezTo>
                <a:cubicBezTo>
                  <a:pt x="12551" y="11357"/>
                  <a:pt x="12531" y="11352"/>
                  <a:pt x="12513" y="11352"/>
                </a:cubicBezTo>
                <a:cubicBezTo>
                  <a:pt x="12439" y="11352"/>
                  <a:pt x="12404" y="11436"/>
                  <a:pt x="12356" y="11468"/>
                </a:cubicBezTo>
                <a:cubicBezTo>
                  <a:pt x="12338" y="11477"/>
                  <a:pt x="12324" y="11481"/>
                  <a:pt x="12314" y="11481"/>
                </a:cubicBezTo>
                <a:cubicBezTo>
                  <a:pt x="12279" y="11481"/>
                  <a:pt x="12290" y="11435"/>
                  <a:pt x="12336" y="11388"/>
                </a:cubicBezTo>
                <a:cubicBezTo>
                  <a:pt x="12356" y="11349"/>
                  <a:pt x="12375" y="11309"/>
                  <a:pt x="12375" y="11269"/>
                </a:cubicBezTo>
                <a:cubicBezTo>
                  <a:pt x="12398" y="11147"/>
                  <a:pt x="12339" y="11112"/>
                  <a:pt x="12254" y="11112"/>
                </a:cubicBezTo>
                <a:cubicBezTo>
                  <a:pt x="12189" y="11112"/>
                  <a:pt x="12108" y="11133"/>
                  <a:pt x="12038" y="11151"/>
                </a:cubicBezTo>
                <a:cubicBezTo>
                  <a:pt x="11994" y="11168"/>
                  <a:pt x="11945" y="11178"/>
                  <a:pt x="11898" y="11178"/>
                </a:cubicBezTo>
                <a:cubicBezTo>
                  <a:pt x="11840" y="11178"/>
                  <a:pt x="11784" y="11163"/>
                  <a:pt x="11741" y="11131"/>
                </a:cubicBezTo>
                <a:cubicBezTo>
                  <a:pt x="11572" y="11037"/>
                  <a:pt x="11420" y="10871"/>
                  <a:pt x="11185" y="10871"/>
                </a:cubicBezTo>
                <a:cubicBezTo>
                  <a:pt x="11172" y="10871"/>
                  <a:pt x="11159" y="10872"/>
                  <a:pt x="11146" y="10873"/>
                </a:cubicBezTo>
                <a:cubicBezTo>
                  <a:pt x="11120" y="10889"/>
                  <a:pt x="11094" y="10895"/>
                  <a:pt x="11067" y="10895"/>
                </a:cubicBezTo>
                <a:cubicBezTo>
                  <a:pt x="10993" y="10895"/>
                  <a:pt x="10916" y="10848"/>
                  <a:pt x="10829" y="10833"/>
                </a:cubicBezTo>
                <a:cubicBezTo>
                  <a:pt x="10769" y="10823"/>
                  <a:pt x="10708" y="10818"/>
                  <a:pt x="10648" y="10818"/>
                </a:cubicBezTo>
                <a:cubicBezTo>
                  <a:pt x="10465" y="10818"/>
                  <a:pt x="10283" y="10863"/>
                  <a:pt x="10134" y="10952"/>
                </a:cubicBezTo>
                <a:cubicBezTo>
                  <a:pt x="9990" y="11042"/>
                  <a:pt x="9830" y="11087"/>
                  <a:pt x="9671" y="11087"/>
                </a:cubicBezTo>
                <a:cubicBezTo>
                  <a:pt x="9481" y="11087"/>
                  <a:pt x="9294" y="11023"/>
                  <a:pt x="9143" y="10893"/>
                </a:cubicBezTo>
                <a:cubicBezTo>
                  <a:pt x="9072" y="10840"/>
                  <a:pt x="9001" y="10771"/>
                  <a:pt x="8930" y="10771"/>
                </a:cubicBezTo>
                <a:cubicBezTo>
                  <a:pt x="8922" y="10771"/>
                  <a:pt x="8913" y="10772"/>
                  <a:pt x="8905" y="10774"/>
                </a:cubicBezTo>
                <a:cubicBezTo>
                  <a:pt x="8905" y="10774"/>
                  <a:pt x="8885" y="10794"/>
                  <a:pt x="8865" y="10794"/>
                </a:cubicBezTo>
                <a:cubicBezTo>
                  <a:pt x="8774" y="10775"/>
                  <a:pt x="8733" y="10672"/>
                  <a:pt x="8633" y="10672"/>
                </a:cubicBezTo>
                <a:cubicBezTo>
                  <a:pt x="8625" y="10672"/>
                  <a:pt x="8617" y="10673"/>
                  <a:pt x="8607" y="10675"/>
                </a:cubicBezTo>
                <a:cubicBezTo>
                  <a:pt x="8607" y="10655"/>
                  <a:pt x="8607" y="10635"/>
                  <a:pt x="8588" y="10615"/>
                </a:cubicBezTo>
                <a:cubicBezTo>
                  <a:pt x="8552" y="10579"/>
                  <a:pt x="8509" y="10572"/>
                  <a:pt x="8459" y="10572"/>
                </a:cubicBezTo>
                <a:cubicBezTo>
                  <a:pt x="8426" y="10572"/>
                  <a:pt x="8389" y="10575"/>
                  <a:pt x="8350" y="10575"/>
                </a:cubicBezTo>
                <a:cubicBezTo>
                  <a:pt x="8287" y="10588"/>
                  <a:pt x="8209" y="10624"/>
                  <a:pt x="8129" y="10624"/>
                </a:cubicBezTo>
                <a:cubicBezTo>
                  <a:pt x="8083" y="10624"/>
                  <a:pt x="8037" y="10612"/>
                  <a:pt x="7993" y="10575"/>
                </a:cubicBezTo>
                <a:cubicBezTo>
                  <a:pt x="7972" y="10572"/>
                  <a:pt x="7952" y="10570"/>
                  <a:pt x="7932" y="10570"/>
                </a:cubicBezTo>
                <a:cubicBezTo>
                  <a:pt x="7834" y="10570"/>
                  <a:pt x="7741" y="10609"/>
                  <a:pt x="7675" y="10675"/>
                </a:cubicBezTo>
                <a:cubicBezTo>
                  <a:pt x="7636" y="10714"/>
                  <a:pt x="7596" y="10734"/>
                  <a:pt x="7556" y="10754"/>
                </a:cubicBezTo>
                <a:lnTo>
                  <a:pt x="7497" y="10774"/>
                </a:lnTo>
                <a:cubicBezTo>
                  <a:pt x="7457" y="10794"/>
                  <a:pt x="7418" y="10813"/>
                  <a:pt x="7378" y="10833"/>
                </a:cubicBezTo>
                <a:cubicBezTo>
                  <a:pt x="7219" y="10952"/>
                  <a:pt x="7041" y="11071"/>
                  <a:pt x="6862" y="11151"/>
                </a:cubicBezTo>
                <a:cubicBezTo>
                  <a:pt x="6684" y="11210"/>
                  <a:pt x="6486" y="11190"/>
                  <a:pt x="6347" y="11309"/>
                </a:cubicBezTo>
                <a:cubicBezTo>
                  <a:pt x="6224" y="11444"/>
                  <a:pt x="6050" y="11518"/>
                  <a:pt x="5878" y="11518"/>
                </a:cubicBezTo>
                <a:cubicBezTo>
                  <a:pt x="5771" y="11518"/>
                  <a:pt x="5665" y="11489"/>
                  <a:pt x="5573" y="11428"/>
                </a:cubicBezTo>
                <a:cubicBezTo>
                  <a:pt x="5509" y="11401"/>
                  <a:pt x="5440" y="11386"/>
                  <a:pt x="5371" y="11386"/>
                </a:cubicBezTo>
                <a:cubicBezTo>
                  <a:pt x="5291" y="11386"/>
                  <a:pt x="5211" y="11405"/>
                  <a:pt x="5137" y="11448"/>
                </a:cubicBezTo>
                <a:cubicBezTo>
                  <a:pt x="5089" y="11480"/>
                  <a:pt x="5042" y="11489"/>
                  <a:pt x="4994" y="11489"/>
                </a:cubicBezTo>
                <a:cubicBezTo>
                  <a:pt x="4923" y="11489"/>
                  <a:pt x="4851" y="11468"/>
                  <a:pt x="4780" y="11468"/>
                </a:cubicBezTo>
                <a:cubicBezTo>
                  <a:pt x="4562" y="11507"/>
                  <a:pt x="4502" y="11726"/>
                  <a:pt x="4304" y="11805"/>
                </a:cubicBezTo>
                <a:lnTo>
                  <a:pt x="4264" y="11825"/>
                </a:lnTo>
                <a:cubicBezTo>
                  <a:pt x="4185" y="11765"/>
                  <a:pt x="4140" y="11736"/>
                  <a:pt x="4111" y="11736"/>
                </a:cubicBezTo>
                <a:cubicBezTo>
                  <a:pt x="4081" y="11736"/>
                  <a:pt x="4066" y="11765"/>
                  <a:pt x="4046" y="11825"/>
                </a:cubicBezTo>
                <a:cubicBezTo>
                  <a:pt x="3967" y="11825"/>
                  <a:pt x="3888" y="11845"/>
                  <a:pt x="3828" y="11884"/>
                </a:cubicBezTo>
                <a:cubicBezTo>
                  <a:pt x="3817" y="11863"/>
                  <a:pt x="3800" y="11847"/>
                  <a:pt x="3778" y="11847"/>
                </a:cubicBezTo>
                <a:cubicBezTo>
                  <a:pt x="3759" y="11847"/>
                  <a:pt x="3736" y="11857"/>
                  <a:pt x="3709" y="11884"/>
                </a:cubicBezTo>
                <a:cubicBezTo>
                  <a:pt x="3688" y="11916"/>
                  <a:pt x="3650" y="11937"/>
                  <a:pt x="3616" y="11937"/>
                </a:cubicBezTo>
                <a:cubicBezTo>
                  <a:pt x="3586" y="11937"/>
                  <a:pt x="3560" y="11921"/>
                  <a:pt x="3550" y="11884"/>
                </a:cubicBezTo>
                <a:cubicBezTo>
                  <a:pt x="3531" y="11825"/>
                  <a:pt x="3550" y="11825"/>
                  <a:pt x="3550" y="11785"/>
                </a:cubicBezTo>
                <a:cubicBezTo>
                  <a:pt x="3550" y="11706"/>
                  <a:pt x="3511" y="11626"/>
                  <a:pt x="3412" y="11607"/>
                </a:cubicBezTo>
                <a:lnTo>
                  <a:pt x="3352" y="11607"/>
                </a:lnTo>
                <a:cubicBezTo>
                  <a:pt x="3347" y="11609"/>
                  <a:pt x="3341" y="11611"/>
                  <a:pt x="3335" y="11611"/>
                </a:cubicBezTo>
                <a:cubicBezTo>
                  <a:pt x="3298" y="11611"/>
                  <a:pt x="3256" y="11562"/>
                  <a:pt x="3273" y="11527"/>
                </a:cubicBezTo>
                <a:cubicBezTo>
                  <a:pt x="3293" y="11507"/>
                  <a:pt x="3293" y="11408"/>
                  <a:pt x="3174" y="11349"/>
                </a:cubicBezTo>
                <a:cubicBezTo>
                  <a:pt x="3010" y="11267"/>
                  <a:pt x="2724" y="11131"/>
                  <a:pt x="2518" y="11131"/>
                </a:cubicBezTo>
                <a:cubicBezTo>
                  <a:pt x="2474" y="11131"/>
                  <a:pt x="2435" y="11137"/>
                  <a:pt x="2400" y="11151"/>
                </a:cubicBezTo>
                <a:cubicBezTo>
                  <a:pt x="2261" y="11190"/>
                  <a:pt x="2242" y="11269"/>
                  <a:pt x="2281" y="11388"/>
                </a:cubicBezTo>
                <a:cubicBezTo>
                  <a:pt x="2188" y="11326"/>
                  <a:pt x="2116" y="11298"/>
                  <a:pt x="2045" y="11298"/>
                </a:cubicBezTo>
                <a:cubicBezTo>
                  <a:pt x="1935" y="11298"/>
                  <a:pt x="1828" y="11367"/>
                  <a:pt x="1647" y="11488"/>
                </a:cubicBezTo>
                <a:lnTo>
                  <a:pt x="1627" y="11488"/>
                </a:lnTo>
                <a:cubicBezTo>
                  <a:pt x="1528" y="11448"/>
                  <a:pt x="1488" y="11349"/>
                  <a:pt x="1409" y="11309"/>
                </a:cubicBezTo>
                <a:cubicBezTo>
                  <a:pt x="1329" y="11269"/>
                  <a:pt x="1270" y="11230"/>
                  <a:pt x="1210" y="11210"/>
                </a:cubicBezTo>
                <a:cubicBezTo>
                  <a:pt x="1017" y="11134"/>
                  <a:pt x="843" y="11097"/>
                  <a:pt x="692" y="11097"/>
                </a:cubicBezTo>
                <a:cubicBezTo>
                  <a:pt x="253" y="11097"/>
                  <a:pt x="1" y="11408"/>
                  <a:pt x="1" y="11983"/>
                </a:cubicBezTo>
                <a:lnTo>
                  <a:pt x="1" y="20253"/>
                </a:lnTo>
                <a:lnTo>
                  <a:pt x="285533" y="20332"/>
                </a:lnTo>
                <a:lnTo>
                  <a:pt x="285533" y="2445"/>
                </a:lnTo>
                <a:lnTo>
                  <a:pt x="285394" y="2484"/>
                </a:lnTo>
                <a:cubicBezTo>
                  <a:pt x="285350" y="2455"/>
                  <a:pt x="285307" y="2437"/>
                  <a:pt x="285263" y="2437"/>
                </a:cubicBezTo>
                <a:cubicBezTo>
                  <a:pt x="285247" y="2437"/>
                  <a:pt x="285231" y="2439"/>
                  <a:pt x="285215" y="2445"/>
                </a:cubicBezTo>
                <a:cubicBezTo>
                  <a:pt x="285037" y="2445"/>
                  <a:pt x="284858" y="2504"/>
                  <a:pt x="284739" y="2623"/>
                </a:cubicBezTo>
                <a:cubicBezTo>
                  <a:pt x="284725" y="2653"/>
                  <a:pt x="284699" y="2704"/>
                  <a:pt x="284662" y="2704"/>
                </a:cubicBezTo>
                <a:cubicBezTo>
                  <a:pt x="284650" y="2704"/>
                  <a:pt x="284636" y="2698"/>
                  <a:pt x="284620" y="2683"/>
                </a:cubicBezTo>
                <a:cubicBezTo>
                  <a:pt x="284561" y="2623"/>
                  <a:pt x="284541" y="2464"/>
                  <a:pt x="284422" y="2405"/>
                </a:cubicBezTo>
                <a:lnTo>
                  <a:pt x="284382" y="2405"/>
                </a:lnTo>
                <a:cubicBezTo>
                  <a:pt x="284357" y="2186"/>
                  <a:pt x="284348" y="2109"/>
                  <a:pt x="284263" y="2109"/>
                </a:cubicBezTo>
                <a:cubicBezTo>
                  <a:pt x="284218" y="2109"/>
                  <a:pt x="284150" y="2132"/>
                  <a:pt x="284045" y="2167"/>
                </a:cubicBezTo>
                <a:lnTo>
                  <a:pt x="284006" y="2167"/>
                </a:lnTo>
                <a:cubicBezTo>
                  <a:pt x="284006" y="2147"/>
                  <a:pt x="284025" y="2147"/>
                  <a:pt x="284025" y="2127"/>
                </a:cubicBezTo>
                <a:cubicBezTo>
                  <a:pt x="284085" y="1988"/>
                  <a:pt x="283946" y="1949"/>
                  <a:pt x="283827" y="1929"/>
                </a:cubicBezTo>
                <a:lnTo>
                  <a:pt x="283768" y="1929"/>
                </a:lnTo>
                <a:cubicBezTo>
                  <a:pt x="283744" y="1883"/>
                  <a:pt x="283714" y="1863"/>
                  <a:pt x="283681" y="1863"/>
                </a:cubicBezTo>
                <a:cubicBezTo>
                  <a:pt x="283658" y="1863"/>
                  <a:pt x="283634" y="1873"/>
                  <a:pt x="283609" y="1889"/>
                </a:cubicBezTo>
                <a:cubicBezTo>
                  <a:pt x="283569" y="1889"/>
                  <a:pt x="283549" y="1869"/>
                  <a:pt x="283530" y="1869"/>
                </a:cubicBezTo>
                <a:cubicBezTo>
                  <a:pt x="283290" y="1750"/>
                  <a:pt x="283064" y="1600"/>
                  <a:pt x="282803" y="1600"/>
                </a:cubicBezTo>
                <a:cubicBezTo>
                  <a:pt x="282762" y="1600"/>
                  <a:pt x="282720" y="1604"/>
                  <a:pt x="282677" y="1612"/>
                </a:cubicBezTo>
                <a:cubicBezTo>
                  <a:pt x="282537" y="1598"/>
                  <a:pt x="282396" y="1584"/>
                  <a:pt x="282263" y="1584"/>
                </a:cubicBezTo>
                <a:cubicBezTo>
                  <a:pt x="282208" y="1584"/>
                  <a:pt x="282154" y="1586"/>
                  <a:pt x="282102" y="1592"/>
                </a:cubicBezTo>
                <a:cubicBezTo>
                  <a:pt x="281923" y="1632"/>
                  <a:pt x="281844" y="1711"/>
                  <a:pt x="281903" y="1889"/>
                </a:cubicBezTo>
                <a:cubicBezTo>
                  <a:pt x="281903" y="1889"/>
                  <a:pt x="281646" y="1770"/>
                  <a:pt x="281546" y="1731"/>
                </a:cubicBezTo>
                <a:cubicBezTo>
                  <a:pt x="281533" y="1725"/>
                  <a:pt x="281518" y="1723"/>
                  <a:pt x="281503" y="1723"/>
                </a:cubicBezTo>
                <a:cubicBezTo>
                  <a:pt x="281367" y="1723"/>
                  <a:pt x="281179" y="1909"/>
                  <a:pt x="281003" y="1909"/>
                </a:cubicBezTo>
                <a:cubicBezTo>
                  <a:pt x="280972" y="1909"/>
                  <a:pt x="280942" y="1903"/>
                  <a:pt x="280912" y="1889"/>
                </a:cubicBezTo>
                <a:cubicBezTo>
                  <a:pt x="280753" y="1810"/>
                  <a:pt x="280595" y="1711"/>
                  <a:pt x="280456" y="1612"/>
                </a:cubicBezTo>
                <a:cubicBezTo>
                  <a:pt x="280295" y="1514"/>
                  <a:pt x="280074" y="1464"/>
                  <a:pt x="279856" y="1464"/>
                </a:cubicBezTo>
                <a:cubicBezTo>
                  <a:pt x="279590" y="1464"/>
                  <a:pt x="279328" y="1538"/>
                  <a:pt x="279186" y="1691"/>
                </a:cubicBezTo>
                <a:cubicBezTo>
                  <a:pt x="278929" y="1949"/>
                  <a:pt x="278611" y="2127"/>
                  <a:pt x="278254" y="2207"/>
                </a:cubicBezTo>
                <a:cubicBezTo>
                  <a:pt x="278116" y="2246"/>
                  <a:pt x="277977" y="2286"/>
                  <a:pt x="277858" y="2365"/>
                </a:cubicBezTo>
                <a:cubicBezTo>
                  <a:pt x="277743" y="2442"/>
                  <a:pt x="277611" y="2486"/>
                  <a:pt x="277484" y="2486"/>
                </a:cubicBezTo>
                <a:cubicBezTo>
                  <a:pt x="277414" y="2486"/>
                  <a:pt x="277346" y="2473"/>
                  <a:pt x="277283" y="2445"/>
                </a:cubicBezTo>
                <a:cubicBezTo>
                  <a:pt x="277223" y="2445"/>
                  <a:pt x="277184" y="2445"/>
                  <a:pt x="277144" y="2425"/>
                </a:cubicBezTo>
                <a:cubicBezTo>
                  <a:pt x="277111" y="2403"/>
                  <a:pt x="277079" y="2387"/>
                  <a:pt x="277049" y="2387"/>
                </a:cubicBezTo>
                <a:cubicBezTo>
                  <a:pt x="277025" y="2387"/>
                  <a:pt x="277003" y="2398"/>
                  <a:pt x="276985" y="2425"/>
                </a:cubicBezTo>
                <a:lnTo>
                  <a:pt x="276965" y="2425"/>
                </a:lnTo>
                <a:cubicBezTo>
                  <a:pt x="276763" y="2425"/>
                  <a:pt x="276562" y="2312"/>
                  <a:pt x="276385" y="2312"/>
                </a:cubicBezTo>
                <a:cubicBezTo>
                  <a:pt x="276284" y="2312"/>
                  <a:pt x="276192" y="2349"/>
                  <a:pt x="276113" y="2464"/>
                </a:cubicBezTo>
                <a:cubicBezTo>
                  <a:pt x="276093" y="2484"/>
                  <a:pt x="276073" y="2504"/>
                  <a:pt x="276053" y="2524"/>
                </a:cubicBezTo>
                <a:cubicBezTo>
                  <a:pt x="275994" y="2504"/>
                  <a:pt x="275929" y="2479"/>
                  <a:pt x="275870" y="2479"/>
                </a:cubicBezTo>
                <a:cubicBezTo>
                  <a:pt x="275810" y="2479"/>
                  <a:pt x="275756" y="2504"/>
                  <a:pt x="275716" y="2583"/>
                </a:cubicBezTo>
                <a:cubicBezTo>
                  <a:pt x="275657" y="2603"/>
                  <a:pt x="275577" y="2583"/>
                  <a:pt x="275557" y="2663"/>
                </a:cubicBezTo>
                <a:cubicBezTo>
                  <a:pt x="275518" y="2653"/>
                  <a:pt x="275473" y="2648"/>
                  <a:pt x="275426" y="2648"/>
                </a:cubicBezTo>
                <a:cubicBezTo>
                  <a:pt x="275379" y="2648"/>
                  <a:pt x="275329" y="2653"/>
                  <a:pt x="275280" y="2663"/>
                </a:cubicBezTo>
                <a:lnTo>
                  <a:pt x="275200" y="2623"/>
                </a:lnTo>
                <a:lnTo>
                  <a:pt x="275200" y="2564"/>
                </a:lnTo>
                <a:cubicBezTo>
                  <a:pt x="275161" y="2464"/>
                  <a:pt x="275141" y="2365"/>
                  <a:pt x="275022" y="2365"/>
                </a:cubicBezTo>
                <a:cubicBezTo>
                  <a:pt x="275042" y="2306"/>
                  <a:pt x="275042" y="2246"/>
                  <a:pt x="275002" y="2207"/>
                </a:cubicBezTo>
                <a:cubicBezTo>
                  <a:pt x="274764" y="1969"/>
                  <a:pt x="274407" y="2008"/>
                  <a:pt x="274130" y="1869"/>
                </a:cubicBezTo>
                <a:cubicBezTo>
                  <a:pt x="274109" y="1859"/>
                  <a:pt x="274090" y="1855"/>
                  <a:pt x="274071" y="1855"/>
                </a:cubicBezTo>
                <a:cubicBezTo>
                  <a:pt x="273977" y="1855"/>
                  <a:pt x="273895" y="1962"/>
                  <a:pt x="273812" y="2028"/>
                </a:cubicBezTo>
                <a:cubicBezTo>
                  <a:pt x="273798" y="1999"/>
                  <a:pt x="273773" y="1981"/>
                  <a:pt x="273729" y="1981"/>
                </a:cubicBezTo>
                <a:cubicBezTo>
                  <a:pt x="273713" y="1981"/>
                  <a:pt x="273695" y="1983"/>
                  <a:pt x="273673" y="1988"/>
                </a:cubicBezTo>
                <a:cubicBezTo>
                  <a:pt x="273535" y="2008"/>
                  <a:pt x="273455" y="2147"/>
                  <a:pt x="273515" y="2266"/>
                </a:cubicBezTo>
                <a:lnTo>
                  <a:pt x="273515" y="2286"/>
                </a:lnTo>
                <a:lnTo>
                  <a:pt x="273416" y="2306"/>
                </a:lnTo>
                <a:lnTo>
                  <a:pt x="273396" y="2286"/>
                </a:lnTo>
                <a:cubicBezTo>
                  <a:pt x="273237" y="2107"/>
                  <a:pt x="273039" y="1988"/>
                  <a:pt x="272821" y="1969"/>
                </a:cubicBezTo>
                <a:cubicBezTo>
                  <a:pt x="272756" y="1969"/>
                  <a:pt x="272685" y="1986"/>
                  <a:pt x="272618" y="1986"/>
                </a:cubicBezTo>
                <a:cubicBezTo>
                  <a:pt x="272562" y="1986"/>
                  <a:pt x="272509" y="1974"/>
                  <a:pt x="272464" y="1929"/>
                </a:cubicBezTo>
                <a:cubicBezTo>
                  <a:pt x="272206" y="1869"/>
                  <a:pt x="271908" y="1909"/>
                  <a:pt x="271809" y="1830"/>
                </a:cubicBezTo>
                <a:cubicBezTo>
                  <a:pt x="271770" y="1770"/>
                  <a:pt x="271730" y="1711"/>
                  <a:pt x="271730" y="1632"/>
                </a:cubicBezTo>
                <a:cubicBezTo>
                  <a:pt x="271730" y="1552"/>
                  <a:pt x="271690" y="1493"/>
                  <a:pt x="271631" y="1473"/>
                </a:cubicBezTo>
                <a:cubicBezTo>
                  <a:pt x="271613" y="1455"/>
                  <a:pt x="271587" y="1445"/>
                  <a:pt x="271562" y="1445"/>
                </a:cubicBezTo>
                <a:cubicBezTo>
                  <a:pt x="271532" y="1445"/>
                  <a:pt x="271503" y="1460"/>
                  <a:pt x="271492" y="1493"/>
                </a:cubicBezTo>
                <a:lnTo>
                  <a:pt x="271413" y="1493"/>
                </a:lnTo>
                <a:cubicBezTo>
                  <a:pt x="271328" y="1531"/>
                  <a:pt x="271240" y="1549"/>
                  <a:pt x="271152" y="1549"/>
                </a:cubicBezTo>
                <a:cubicBezTo>
                  <a:pt x="271015" y="1549"/>
                  <a:pt x="270879" y="1506"/>
                  <a:pt x="270758" y="1433"/>
                </a:cubicBezTo>
                <a:cubicBezTo>
                  <a:pt x="270540" y="1275"/>
                  <a:pt x="270441" y="1255"/>
                  <a:pt x="270223" y="1096"/>
                </a:cubicBezTo>
                <a:cubicBezTo>
                  <a:pt x="270179" y="1067"/>
                  <a:pt x="270125" y="1049"/>
                  <a:pt x="270068" y="1049"/>
                </a:cubicBezTo>
                <a:cubicBezTo>
                  <a:pt x="270047" y="1049"/>
                  <a:pt x="270026" y="1051"/>
                  <a:pt x="270005" y="1056"/>
                </a:cubicBezTo>
                <a:cubicBezTo>
                  <a:pt x="269991" y="898"/>
                  <a:pt x="269925" y="836"/>
                  <a:pt x="269824" y="836"/>
                </a:cubicBezTo>
                <a:cubicBezTo>
                  <a:pt x="269773" y="836"/>
                  <a:pt x="269714" y="851"/>
                  <a:pt x="269648" y="878"/>
                </a:cubicBezTo>
                <a:cubicBezTo>
                  <a:pt x="269608" y="772"/>
                  <a:pt x="269489" y="746"/>
                  <a:pt x="269408" y="746"/>
                </a:cubicBezTo>
                <a:cubicBezTo>
                  <a:pt x="269368" y="746"/>
                  <a:pt x="269337" y="752"/>
                  <a:pt x="269330" y="759"/>
                </a:cubicBezTo>
                <a:cubicBezTo>
                  <a:pt x="269278" y="846"/>
                  <a:pt x="269222" y="872"/>
                  <a:pt x="269164" y="872"/>
                </a:cubicBezTo>
                <a:cubicBezTo>
                  <a:pt x="269089" y="872"/>
                  <a:pt x="269012" y="830"/>
                  <a:pt x="268934" y="818"/>
                </a:cubicBezTo>
                <a:cubicBezTo>
                  <a:pt x="268910" y="810"/>
                  <a:pt x="268885" y="808"/>
                  <a:pt x="268858" y="808"/>
                </a:cubicBezTo>
                <a:cubicBezTo>
                  <a:pt x="268819" y="808"/>
                  <a:pt x="268779" y="813"/>
                  <a:pt x="268740" y="813"/>
                </a:cubicBezTo>
                <a:cubicBezTo>
                  <a:pt x="268676" y="813"/>
                  <a:pt x="268616" y="799"/>
                  <a:pt x="268577" y="719"/>
                </a:cubicBezTo>
                <a:cubicBezTo>
                  <a:pt x="268577" y="719"/>
                  <a:pt x="268577" y="699"/>
                  <a:pt x="268577" y="680"/>
                </a:cubicBezTo>
                <a:cubicBezTo>
                  <a:pt x="268636" y="660"/>
                  <a:pt x="268755" y="660"/>
                  <a:pt x="268696" y="580"/>
                </a:cubicBezTo>
                <a:cubicBezTo>
                  <a:pt x="268665" y="520"/>
                  <a:pt x="268600" y="494"/>
                  <a:pt x="268545" y="494"/>
                </a:cubicBezTo>
                <a:cubicBezTo>
                  <a:pt x="268528" y="494"/>
                  <a:pt x="268511" y="496"/>
                  <a:pt x="268497" y="501"/>
                </a:cubicBezTo>
                <a:lnTo>
                  <a:pt x="268497" y="481"/>
                </a:lnTo>
                <a:cubicBezTo>
                  <a:pt x="268339" y="303"/>
                  <a:pt x="268140" y="204"/>
                  <a:pt x="267902" y="184"/>
                </a:cubicBezTo>
                <a:cubicBezTo>
                  <a:pt x="267962" y="144"/>
                  <a:pt x="268002" y="85"/>
                  <a:pt x="267942" y="25"/>
                </a:cubicBezTo>
                <a:cubicBezTo>
                  <a:pt x="267925" y="8"/>
                  <a:pt x="267902" y="1"/>
                  <a:pt x="267878" y="1"/>
                </a:cubicBez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325" name="Google Shape;325;p28"/>
          <p:cNvPicPr preferRelativeResize="0"/>
          <p:nvPr/>
        </p:nvPicPr>
        <p:blipFill rotWithShape="1">
          <a:blip r:embed="rId2">
            <a:alphaModFix/>
          </a:blip>
          <a:srcRect b="0" l="0" r="0" t="0"/>
          <a:stretch/>
        </p:blipFill>
        <p:spPr>
          <a:xfrm>
            <a:off x="4068687" y="-14672"/>
            <a:ext cx="1019906" cy="1074727"/>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Eats">
  <p:cSld name="TITLE_AND_BODY_2_3_5_1_1">
    <p:bg>
      <p:bgPr>
        <a:solidFill>
          <a:schemeClr val="dk1"/>
        </a:solidFill>
      </p:bgPr>
    </p:bg>
    <p:spTree>
      <p:nvGrpSpPr>
        <p:cNvPr id="326" name="Shape 326"/>
        <p:cNvGrpSpPr/>
        <p:nvPr/>
      </p:nvGrpSpPr>
      <p:grpSpPr>
        <a:xfrm>
          <a:off x="0" y="0"/>
          <a:ext cx="0" cy="0"/>
          <a:chOff x="0" y="0"/>
          <a:chExt cx="0" cy="0"/>
        </a:xfrm>
      </p:grpSpPr>
      <p:sp>
        <p:nvSpPr>
          <p:cNvPr id="327" name="Google Shape;327;p29"/>
          <p:cNvSpPr/>
          <p:nvPr/>
        </p:nvSpPr>
        <p:spPr>
          <a:xfrm>
            <a:off x="-2969" y="-2156"/>
            <a:ext cx="6298200" cy="51516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28" name="Google Shape;328;p29"/>
          <p:cNvSpPr/>
          <p:nvPr/>
        </p:nvSpPr>
        <p:spPr>
          <a:xfrm>
            <a:off x="574359" y="816301"/>
            <a:ext cx="5146458" cy="3802826"/>
          </a:xfrm>
          <a:custGeom>
            <a:rect b="b" l="l" r="r" t="t"/>
            <a:pathLst>
              <a:path extrusionOk="0" h="172895" w="285597">
                <a:moveTo>
                  <a:pt x="0" y="0"/>
                </a:moveTo>
                <a:lnTo>
                  <a:pt x="0" y="171817"/>
                </a:lnTo>
                <a:cubicBezTo>
                  <a:pt x="20" y="171817"/>
                  <a:pt x="45" y="171822"/>
                  <a:pt x="69" y="171822"/>
                </a:cubicBezTo>
                <a:cubicBezTo>
                  <a:pt x="104" y="171822"/>
                  <a:pt x="138" y="171812"/>
                  <a:pt x="153" y="171766"/>
                </a:cubicBezTo>
                <a:cubicBezTo>
                  <a:pt x="170" y="171766"/>
                  <a:pt x="199" y="171778"/>
                  <a:pt x="216" y="171778"/>
                </a:cubicBezTo>
                <a:cubicBezTo>
                  <a:pt x="224" y="171778"/>
                  <a:pt x="230" y="171775"/>
                  <a:pt x="230" y="171766"/>
                </a:cubicBezTo>
                <a:cubicBezTo>
                  <a:pt x="332" y="171664"/>
                  <a:pt x="510" y="171690"/>
                  <a:pt x="613" y="171588"/>
                </a:cubicBezTo>
                <a:lnTo>
                  <a:pt x="689" y="171588"/>
                </a:lnTo>
                <a:cubicBezTo>
                  <a:pt x="771" y="171646"/>
                  <a:pt x="815" y="171678"/>
                  <a:pt x="847" y="171678"/>
                </a:cubicBezTo>
                <a:cubicBezTo>
                  <a:pt x="884" y="171678"/>
                  <a:pt x="903" y="171634"/>
                  <a:pt x="944" y="171537"/>
                </a:cubicBezTo>
                <a:cubicBezTo>
                  <a:pt x="970" y="171511"/>
                  <a:pt x="995" y="171486"/>
                  <a:pt x="995" y="171435"/>
                </a:cubicBezTo>
                <a:cubicBezTo>
                  <a:pt x="1050" y="171453"/>
                  <a:pt x="1101" y="171461"/>
                  <a:pt x="1149" y="171461"/>
                </a:cubicBezTo>
                <a:cubicBezTo>
                  <a:pt x="1236" y="171461"/>
                  <a:pt x="1312" y="171433"/>
                  <a:pt x="1378" y="171384"/>
                </a:cubicBezTo>
                <a:cubicBezTo>
                  <a:pt x="1436" y="171403"/>
                  <a:pt x="1480" y="171452"/>
                  <a:pt x="1542" y="171452"/>
                </a:cubicBezTo>
                <a:cubicBezTo>
                  <a:pt x="1562" y="171452"/>
                  <a:pt x="1583" y="171447"/>
                  <a:pt x="1608" y="171435"/>
                </a:cubicBezTo>
                <a:cubicBezTo>
                  <a:pt x="1608" y="171486"/>
                  <a:pt x="1659" y="171511"/>
                  <a:pt x="1710" y="171511"/>
                </a:cubicBezTo>
                <a:cubicBezTo>
                  <a:pt x="1732" y="171526"/>
                  <a:pt x="1753" y="171532"/>
                  <a:pt x="1771" y="171532"/>
                </a:cubicBezTo>
                <a:cubicBezTo>
                  <a:pt x="1816" y="171532"/>
                  <a:pt x="1853" y="171496"/>
                  <a:pt x="1889" y="171460"/>
                </a:cubicBezTo>
                <a:cubicBezTo>
                  <a:pt x="1965" y="171409"/>
                  <a:pt x="2042" y="171409"/>
                  <a:pt x="2093" y="171333"/>
                </a:cubicBezTo>
                <a:cubicBezTo>
                  <a:pt x="2118" y="171281"/>
                  <a:pt x="2220" y="171307"/>
                  <a:pt x="2297" y="171281"/>
                </a:cubicBezTo>
                <a:cubicBezTo>
                  <a:pt x="2332" y="171274"/>
                  <a:pt x="2361" y="171269"/>
                  <a:pt x="2385" y="171269"/>
                </a:cubicBezTo>
                <a:cubicBezTo>
                  <a:pt x="2447" y="171269"/>
                  <a:pt x="2469" y="171305"/>
                  <a:pt x="2450" y="171435"/>
                </a:cubicBezTo>
                <a:cubicBezTo>
                  <a:pt x="2450" y="171460"/>
                  <a:pt x="2450" y="171511"/>
                  <a:pt x="2501" y="171511"/>
                </a:cubicBezTo>
                <a:cubicBezTo>
                  <a:pt x="2552" y="171498"/>
                  <a:pt x="2597" y="171492"/>
                  <a:pt x="2638" y="171492"/>
                </a:cubicBezTo>
                <a:cubicBezTo>
                  <a:pt x="2680" y="171492"/>
                  <a:pt x="2718" y="171498"/>
                  <a:pt x="2756" y="171511"/>
                </a:cubicBezTo>
                <a:cubicBezTo>
                  <a:pt x="2935" y="171511"/>
                  <a:pt x="3114" y="171537"/>
                  <a:pt x="3292" y="171537"/>
                </a:cubicBezTo>
                <a:cubicBezTo>
                  <a:pt x="3394" y="171537"/>
                  <a:pt x="3420" y="171460"/>
                  <a:pt x="3446" y="171384"/>
                </a:cubicBezTo>
                <a:cubicBezTo>
                  <a:pt x="3497" y="171307"/>
                  <a:pt x="3497" y="171256"/>
                  <a:pt x="3522" y="171230"/>
                </a:cubicBezTo>
                <a:cubicBezTo>
                  <a:pt x="3548" y="171154"/>
                  <a:pt x="3599" y="171128"/>
                  <a:pt x="3650" y="171103"/>
                </a:cubicBezTo>
                <a:cubicBezTo>
                  <a:pt x="3687" y="171084"/>
                  <a:pt x="3729" y="171079"/>
                  <a:pt x="3769" y="171079"/>
                </a:cubicBezTo>
                <a:cubicBezTo>
                  <a:pt x="3814" y="171079"/>
                  <a:pt x="3858" y="171085"/>
                  <a:pt x="3897" y="171085"/>
                </a:cubicBezTo>
                <a:cubicBezTo>
                  <a:pt x="3919" y="171085"/>
                  <a:pt x="3939" y="171083"/>
                  <a:pt x="3956" y="171077"/>
                </a:cubicBezTo>
                <a:cubicBezTo>
                  <a:pt x="4020" y="171039"/>
                  <a:pt x="4090" y="171020"/>
                  <a:pt x="4160" y="171020"/>
                </a:cubicBezTo>
                <a:cubicBezTo>
                  <a:pt x="4230" y="171020"/>
                  <a:pt x="4301" y="171039"/>
                  <a:pt x="4364" y="171077"/>
                </a:cubicBezTo>
                <a:cubicBezTo>
                  <a:pt x="4390" y="171103"/>
                  <a:pt x="4390" y="171179"/>
                  <a:pt x="4339" y="171205"/>
                </a:cubicBezTo>
                <a:cubicBezTo>
                  <a:pt x="4288" y="171230"/>
                  <a:pt x="4237" y="171230"/>
                  <a:pt x="4186" y="171256"/>
                </a:cubicBezTo>
                <a:cubicBezTo>
                  <a:pt x="4109" y="171281"/>
                  <a:pt x="4109" y="171358"/>
                  <a:pt x="4186" y="171409"/>
                </a:cubicBezTo>
                <a:cubicBezTo>
                  <a:pt x="4237" y="171435"/>
                  <a:pt x="4313" y="171460"/>
                  <a:pt x="4364" y="171511"/>
                </a:cubicBezTo>
                <a:cubicBezTo>
                  <a:pt x="4466" y="171613"/>
                  <a:pt x="4594" y="171588"/>
                  <a:pt x="4696" y="171690"/>
                </a:cubicBezTo>
                <a:cubicBezTo>
                  <a:pt x="4711" y="171697"/>
                  <a:pt x="4733" y="171700"/>
                  <a:pt x="4758" y="171700"/>
                </a:cubicBezTo>
                <a:cubicBezTo>
                  <a:pt x="4820" y="171700"/>
                  <a:pt x="4905" y="171682"/>
                  <a:pt x="4977" y="171664"/>
                </a:cubicBezTo>
                <a:lnTo>
                  <a:pt x="5053" y="171664"/>
                </a:lnTo>
                <a:cubicBezTo>
                  <a:pt x="5105" y="171690"/>
                  <a:pt x="5156" y="171690"/>
                  <a:pt x="5232" y="171690"/>
                </a:cubicBezTo>
                <a:cubicBezTo>
                  <a:pt x="5283" y="171664"/>
                  <a:pt x="5360" y="171664"/>
                  <a:pt x="5436" y="171664"/>
                </a:cubicBezTo>
                <a:cubicBezTo>
                  <a:pt x="5436" y="171731"/>
                  <a:pt x="5436" y="171797"/>
                  <a:pt x="5503" y="171797"/>
                </a:cubicBezTo>
                <a:cubicBezTo>
                  <a:pt x="5513" y="171797"/>
                  <a:pt x="5525" y="171795"/>
                  <a:pt x="5538" y="171792"/>
                </a:cubicBezTo>
                <a:cubicBezTo>
                  <a:pt x="5666" y="171792"/>
                  <a:pt x="5692" y="171741"/>
                  <a:pt x="5768" y="171741"/>
                </a:cubicBezTo>
                <a:cubicBezTo>
                  <a:pt x="5803" y="171718"/>
                  <a:pt x="5842" y="171705"/>
                  <a:pt x="5882" y="171705"/>
                </a:cubicBezTo>
                <a:cubicBezTo>
                  <a:pt x="5931" y="171705"/>
                  <a:pt x="5981" y="171724"/>
                  <a:pt x="6023" y="171766"/>
                </a:cubicBezTo>
                <a:cubicBezTo>
                  <a:pt x="6075" y="171818"/>
                  <a:pt x="6131" y="171836"/>
                  <a:pt x="6187" y="171836"/>
                </a:cubicBezTo>
                <a:cubicBezTo>
                  <a:pt x="6271" y="171836"/>
                  <a:pt x="6356" y="171797"/>
                  <a:pt x="6432" y="171766"/>
                </a:cubicBezTo>
                <a:cubicBezTo>
                  <a:pt x="6470" y="171754"/>
                  <a:pt x="6515" y="171747"/>
                  <a:pt x="6559" y="171747"/>
                </a:cubicBezTo>
                <a:cubicBezTo>
                  <a:pt x="6604" y="171747"/>
                  <a:pt x="6649" y="171754"/>
                  <a:pt x="6687" y="171766"/>
                </a:cubicBezTo>
                <a:lnTo>
                  <a:pt x="6866" y="171817"/>
                </a:lnTo>
                <a:cubicBezTo>
                  <a:pt x="6910" y="171907"/>
                  <a:pt x="6929" y="171944"/>
                  <a:pt x="6967" y="171944"/>
                </a:cubicBezTo>
                <a:cubicBezTo>
                  <a:pt x="6995" y="171944"/>
                  <a:pt x="7032" y="171926"/>
                  <a:pt x="7095" y="171894"/>
                </a:cubicBezTo>
                <a:cubicBezTo>
                  <a:pt x="7119" y="171898"/>
                  <a:pt x="7142" y="171899"/>
                  <a:pt x="7165" y="171899"/>
                </a:cubicBezTo>
                <a:cubicBezTo>
                  <a:pt x="7236" y="171899"/>
                  <a:pt x="7302" y="171884"/>
                  <a:pt x="7367" y="171884"/>
                </a:cubicBezTo>
                <a:cubicBezTo>
                  <a:pt x="7413" y="171884"/>
                  <a:pt x="7458" y="171892"/>
                  <a:pt x="7504" y="171920"/>
                </a:cubicBezTo>
                <a:cubicBezTo>
                  <a:pt x="7540" y="171941"/>
                  <a:pt x="7576" y="171951"/>
                  <a:pt x="7612" y="171951"/>
                </a:cubicBezTo>
                <a:cubicBezTo>
                  <a:pt x="7702" y="171951"/>
                  <a:pt x="7788" y="171891"/>
                  <a:pt x="7861" y="171817"/>
                </a:cubicBezTo>
                <a:lnTo>
                  <a:pt x="7912" y="171817"/>
                </a:lnTo>
                <a:cubicBezTo>
                  <a:pt x="7996" y="171841"/>
                  <a:pt x="8075" y="171866"/>
                  <a:pt x="8148" y="171866"/>
                </a:cubicBezTo>
                <a:cubicBezTo>
                  <a:pt x="8229" y="171866"/>
                  <a:pt x="8304" y="171835"/>
                  <a:pt x="8371" y="171741"/>
                </a:cubicBezTo>
                <a:cubicBezTo>
                  <a:pt x="8391" y="171712"/>
                  <a:pt x="8417" y="171698"/>
                  <a:pt x="8445" y="171698"/>
                </a:cubicBezTo>
                <a:cubicBezTo>
                  <a:pt x="8492" y="171698"/>
                  <a:pt x="8544" y="171738"/>
                  <a:pt x="8576" y="171817"/>
                </a:cubicBezTo>
                <a:cubicBezTo>
                  <a:pt x="8576" y="171843"/>
                  <a:pt x="8576" y="171894"/>
                  <a:pt x="8627" y="171894"/>
                </a:cubicBezTo>
                <a:cubicBezTo>
                  <a:pt x="8729" y="171894"/>
                  <a:pt x="8780" y="171996"/>
                  <a:pt x="8882" y="172073"/>
                </a:cubicBezTo>
                <a:cubicBezTo>
                  <a:pt x="8890" y="172081"/>
                  <a:pt x="8902" y="172084"/>
                  <a:pt x="8914" y="172084"/>
                </a:cubicBezTo>
                <a:cubicBezTo>
                  <a:pt x="8939" y="172084"/>
                  <a:pt x="8967" y="172073"/>
                  <a:pt x="8984" y="172073"/>
                </a:cubicBezTo>
                <a:lnTo>
                  <a:pt x="9060" y="172073"/>
                </a:lnTo>
                <a:cubicBezTo>
                  <a:pt x="9069" y="172081"/>
                  <a:pt x="9078" y="172084"/>
                  <a:pt x="9087" y="172084"/>
                </a:cubicBezTo>
                <a:cubicBezTo>
                  <a:pt x="9106" y="172084"/>
                  <a:pt x="9129" y="172073"/>
                  <a:pt x="9163" y="172073"/>
                </a:cubicBezTo>
                <a:cubicBezTo>
                  <a:pt x="9197" y="172083"/>
                  <a:pt x="9227" y="172087"/>
                  <a:pt x="9254" y="172087"/>
                </a:cubicBezTo>
                <a:cubicBezTo>
                  <a:pt x="9365" y="172087"/>
                  <a:pt x="9422" y="172017"/>
                  <a:pt x="9545" y="171996"/>
                </a:cubicBezTo>
                <a:cubicBezTo>
                  <a:pt x="9571" y="172022"/>
                  <a:pt x="9622" y="172047"/>
                  <a:pt x="9673" y="172047"/>
                </a:cubicBezTo>
                <a:cubicBezTo>
                  <a:pt x="9801" y="172047"/>
                  <a:pt x="9928" y="172022"/>
                  <a:pt x="10081" y="171971"/>
                </a:cubicBezTo>
                <a:cubicBezTo>
                  <a:pt x="10112" y="171971"/>
                  <a:pt x="10147" y="171975"/>
                  <a:pt x="10181" y="171975"/>
                </a:cubicBezTo>
                <a:cubicBezTo>
                  <a:pt x="10231" y="171975"/>
                  <a:pt x="10280" y="171965"/>
                  <a:pt x="10311" y="171920"/>
                </a:cubicBezTo>
                <a:cubicBezTo>
                  <a:pt x="10361" y="171870"/>
                  <a:pt x="10399" y="171842"/>
                  <a:pt x="10434" y="171842"/>
                </a:cubicBezTo>
                <a:cubicBezTo>
                  <a:pt x="10454" y="171842"/>
                  <a:pt x="10472" y="171850"/>
                  <a:pt x="10490" y="171868"/>
                </a:cubicBezTo>
                <a:cubicBezTo>
                  <a:pt x="10631" y="171949"/>
                  <a:pt x="10756" y="172078"/>
                  <a:pt x="10891" y="172078"/>
                </a:cubicBezTo>
                <a:cubicBezTo>
                  <a:pt x="10926" y="172078"/>
                  <a:pt x="10963" y="172069"/>
                  <a:pt x="11000" y="172047"/>
                </a:cubicBezTo>
                <a:cubicBezTo>
                  <a:pt x="11077" y="171996"/>
                  <a:pt x="11102" y="171792"/>
                  <a:pt x="11179" y="171741"/>
                </a:cubicBezTo>
                <a:cubicBezTo>
                  <a:pt x="11255" y="171690"/>
                  <a:pt x="11358" y="171664"/>
                  <a:pt x="11434" y="171664"/>
                </a:cubicBezTo>
                <a:cubicBezTo>
                  <a:pt x="11466" y="171727"/>
                  <a:pt x="11510" y="171743"/>
                  <a:pt x="11558" y="171743"/>
                </a:cubicBezTo>
                <a:cubicBezTo>
                  <a:pt x="11606" y="171743"/>
                  <a:pt x="11657" y="171728"/>
                  <a:pt x="11704" y="171728"/>
                </a:cubicBezTo>
                <a:cubicBezTo>
                  <a:pt x="11726" y="171728"/>
                  <a:pt x="11747" y="171731"/>
                  <a:pt x="11766" y="171741"/>
                </a:cubicBezTo>
                <a:cubicBezTo>
                  <a:pt x="11802" y="171759"/>
                  <a:pt x="11841" y="171767"/>
                  <a:pt x="11881" y="171767"/>
                </a:cubicBezTo>
                <a:cubicBezTo>
                  <a:pt x="11952" y="171767"/>
                  <a:pt x="12023" y="171739"/>
                  <a:pt x="12072" y="171690"/>
                </a:cubicBezTo>
                <a:lnTo>
                  <a:pt x="12200" y="171690"/>
                </a:lnTo>
                <a:cubicBezTo>
                  <a:pt x="12238" y="171728"/>
                  <a:pt x="12295" y="171747"/>
                  <a:pt x="12356" y="171747"/>
                </a:cubicBezTo>
                <a:cubicBezTo>
                  <a:pt x="12417" y="171747"/>
                  <a:pt x="12481" y="171728"/>
                  <a:pt x="12532" y="171690"/>
                </a:cubicBezTo>
                <a:cubicBezTo>
                  <a:pt x="12563" y="171658"/>
                  <a:pt x="12595" y="171636"/>
                  <a:pt x="12620" y="171636"/>
                </a:cubicBezTo>
                <a:cubicBezTo>
                  <a:pt x="12636" y="171636"/>
                  <a:pt x="12649" y="171645"/>
                  <a:pt x="12659" y="171664"/>
                </a:cubicBezTo>
                <a:cubicBezTo>
                  <a:pt x="12706" y="171703"/>
                  <a:pt x="12746" y="171719"/>
                  <a:pt x="12781" y="171719"/>
                </a:cubicBezTo>
                <a:cubicBezTo>
                  <a:pt x="12859" y="171719"/>
                  <a:pt x="12912" y="171641"/>
                  <a:pt x="12965" y="171588"/>
                </a:cubicBezTo>
                <a:cubicBezTo>
                  <a:pt x="13046" y="171634"/>
                  <a:pt x="13090" y="171659"/>
                  <a:pt x="13121" y="171659"/>
                </a:cubicBezTo>
                <a:cubicBezTo>
                  <a:pt x="13160" y="171659"/>
                  <a:pt x="13179" y="171621"/>
                  <a:pt x="13221" y="171537"/>
                </a:cubicBezTo>
                <a:lnTo>
                  <a:pt x="13272" y="171537"/>
                </a:lnTo>
                <a:cubicBezTo>
                  <a:pt x="13323" y="171588"/>
                  <a:pt x="13348" y="171613"/>
                  <a:pt x="13377" y="171613"/>
                </a:cubicBezTo>
                <a:cubicBezTo>
                  <a:pt x="13406" y="171613"/>
                  <a:pt x="13438" y="171588"/>
                  <a:pt x="13501" y="171537"/>
                </a:cubicBezTo>
                <a:lnTo>
                  <a:pt x="13578" y="171537"/>
                </a:lnTo>
                <a:cubicBezTo>
                  <a:pt x="13655" y="171486"/>
                  <a:pt x="13731" y="171486"/>
                  <a:pt x="13833" y="171486"/>
                </a:cubicBezTo>
                <a:cubicBezTo>
                  <a:pt x="13859" y="171486"/>
                  <a:pt x="13884" y="171435"/>
                  <a:pt x="13884" y="171409"/>
                </a:cubicBezTo>
                <a:lnTo>
                  <a:pt x="14318" y="171460"/>
                </a:lnTo>
                <a:cubicBezTo>
                  <a:pt x="14446" y="171460"/>
                  <a:pt x="14471" y="171562"/>
                  <a:pt x="14573" y="171613"/>
                </a:cubicBezTo>
                <a:cubicBezTo>
                  <a:pt x="14624" y="171613"/>
                  <a:pt x="14701" y="171639"/>
                  <a:pt x="14778" y="171639"/>
                </a:cubicBezTo>
                <a:cubicBezTo>
                  <a:pt x="14799" y="171649"/>
                  <a:pt x="14824" y="171656"/>
                  <a:pt x="14850" y="171656"/>
                </a:cubicBezTo>
                <a:cubicBezTo>
                  <a:pt x="14888" y="171656"/>
                  <a:pt x="14926" y="171643"/>
                  <a:pt x="14956" y="171613"/>
                </a:cubicBezTo>
                <a:lnTo>
                  <a:pt x="15365" y="171613"/>
                </a:lnTo>
                <a:cubicBezTo>
                  <a:pt x="15416" y="171613"/>
                  <a:pt x="15441" y="171562"/>
                  <a:pt x="15492" y="171537"/>
                </a:cubicBezTo>
                <a:cubicBezTo>
                  <a:pt x="15559" y="171570"/>
                  <a:pt x="15602" y="171589"/>
                  <a:pt x="15639" y="171589"/>
                </a:cubicBezTo>
                <a:cubicBezTo>
                  <a:pt x="15687" y="171589"/>
                  <a:pt x="15727" y="171558"/>
                  <a:pt x="15798" y="171486"/>
                </a:cubicBezTo>
                <a:cubicBezTo>
                  <a:pt x="15828" y="171516"/>
                  <a:pt x="15859" y="171526"/>
                  <a:pt x="15889" y="171526"/>
                </a:cubicBezTo>
                <a:cubicBezTo>
                  <a:pt x="15935" y="171526"/>
                  <a:pt x="15982" y="171501"/>
                  <a:pt x="16028" y="171486"/>
                </a:cubicBezTo>
                <a:lnTo>
                  <a:pt x="16181" y="171409"/>
                </a:lnTo>
                <a:cubicBezTo>
                  <a:pt x="16199" y="171444"/>
                  <a:pt x="16216" y="171504"/>
                  <a:pt x="16251" y="171504"/>
                </a:cubicBezTo>
                <a:cubicBezTo>
                  <a:pt x="16266" y="171504"/>
                  <a:pt x="16285" y="171492"/>
                  <a:pt x="16309" y="171460"/>
                </a:cubicBezTo>
                <a:cubicBezTo>
                  <a:pt x="16360" y="171409"/>
                  <a:pt x="16360" y="171358"/>
                  <a:pt x="16462" y="171358"/>
                </a:cubicBezTo>
                <a:cubicBezTo>
                  <a:pt x="16590" y="171384"/>
                  <a:pt x="16717" y="171384"/>
                  <a:pt x="16845" y="171384"/>
                </a:cubicBezTo>
                <a:cubicBezTo>
                  <a:pt x="16903" y="171403"/>
                  <a:pt x="16961" y="171452"/>
                  <a:pt x="17031" y="171452"/>
                </a:cubicBezTo>
                <a:cubicBezTo>
                  <a:pt x="17052" y="171452"/>
                  <a:pt x="17076" y="171447"/>
                  <a:pt x="17100" y="171435"/>
                </a:cubicBezTo>
                <a:cubicBezTo>
                  <a:pt x="17126" y="171435"/>
                  <a:pt x="17202" y="171460"/>
                  <a:pt x="17228" y="171460"/>
                </a:cubicBezTo>
                <a:cubicBezTo>
                  <a:pt x="17313" y="171566"/>
                  <a:pt x="17433" y="171620"/>
                  <a:pt x="17545" y="171620"/>
                </a:cubicBezTo>
                <a:cubicBezTo>
                  <a:pt x="17567" y="171620"/>
                  <a:pt x="17589" y="171618"/>
                  <a:pt x="17611" y="171613"/>
                </a:cubicBezTo>
                <a:cubicBezTo>
                  <a:pt x="17657" y="171629"/>
                  <a:pt x="17704" y="171654"/>
                  <a:pt x="17750" y="171654"/>
                </a:cubicBezTo>
                <a:cubicBezTo>
                  <a:pt x="17780" y="171654"/>
                  <a:pt x="17810" y="171643"/>
                  <a:pt x="17840" y="171613"/>
                </a:cubicBezTo>
                <a:cubicBezTo>
                  <a:pt x="17840" y="171664"/>
                  <a:pt x="17866" y="171715"/>
                  <a:pt x="17891" y="171741"/>
                </a:cubicBezTo>
                <a:cubicBezTo>
                  <a:pt x="17909" y="171759"/>
                  <a:pt x="17927" y="171777"/>
                  <a:pt x="17945" y="171777"/>
                </a:cubicBezTo>
                <a:cubicBezTo>
                  <a:pt x="17953" y="171777"/>
                  <a:pt x="17960" y="171774"/>
                  <a:pt x="17968" y="171766"/>
                </a:cubicBezTo>
                <a:cubicBezTo>
                  <a:pt x="17993" y="171741"/>
                  <a:pt x="17993" y="171715"/>
                  <a:pt x="17993" y="171664"/>
                </a:cubicBezTo>
                <a:cubicBezTo>
                  <a:pt x="18019" y="171639"/>
                  <a:pt x="18095" y="171639"/>
                  <a:pt x="18070" y="171562"/>
                </a:cubicBezTo>
                <a:cubicBezTo>
                  <a:pt x="18070" y="171435"/>
                  <a:pt x="17968" y="171460"/>
                  <a:pt x="17917" y="171409"/>
                </a:cubicBezTo>
                <a:cubicBezTo>
                  <a:pt x="18019" y="171409"/>
                  <a:pt x="18147" y="171384"/>
                  <a:pt x="18223" y="171281"/>
                </a:cubicBezTo>
                <a:cubicBezTo>
                  <a:pt x="18325" y="171154"/>
                  <a:pt x="18504" y="171103"/>
                  <a:pt x="18580" y="170950"/>
                </a:cubicBezTo>
                <a:cubicBezTo>
                  <a:pt x="18606" y="170899"/>
                  <a:pt x="18657" y="170873"/>
                  <a:pt x="18708" y="170873"/>
                </a:cubicBezTo>
                <a:cubicBezTo>
                  <a:pt x="18814" y="170884"/>
                  <a:pt x="18915" y="170890"/>
                  <a:pt x="19016" y="170890"/>
                </a:cubicBezTo>
                <a:cubicBezTo>
                  <a:pt x="19158" y="170890"/>
                  <a:pt x="19299" y="170877"/>
                  <a:pt x="19448" y="170848"/>
                </a:cubicBezTo>
                <a:cubicBezTo>
                  <a:pt x="19492" y="170936"/>
                  <a:pt x="19537" y="171006"/>
                  <a:pt x="19615" y="171006"/>
                </a:cubicBezTo>
                <a:cubicBezTo>
                  <a:pt x="19626" y="171006"/>
                  <a:pt x="19639" y="171004"/>
                  <a:pt x="19652" y="171001"/>
                </a:cubicBezTo>
                <a:cubicBezTo>
                  <a:pt x="19831" y="170975"/>
                  <a:pt x="20035" y="171001"/>
                  <a:pt x="20214" y="170848"/>
                </a:cubicBezTo>
                <a:cubicBezTo>
                  <a:pt x="20265" y="170950"/>
                  <a:pt x="20341" y="171001"/>
                  <a:pt x="20418" y="171001"/>
                </a:cubicBezTo>
                <a:cubicBezTo>
                  <a:pt x="20469" y="171077"/>
                  <a:pt x="20520" y="171103"/>
                  <a:pt x="20571" y="171128"/>
                </a:cubicBezTo>
                <a:cubicBezTo>
                  <a:pt x="20903" y="171154"/>
                  <a:pt x="21209" y="171179"/>
                  <a:pt x="21541" y="171179"/>
                </a:cubicBezTo>
                <a:cubicBezTo>
                  <a:pt x="21609" y="171179"/>
                  <a:pt x="21637" y="171099"/>
                  <a:pt x="21714" y="171099"/>
                </a:cubicBezTo>
                <a:cubicBezTo>
                  <a:pt x="21723" y="171099"/>
                  <a:pt x="21734" y="171100"/>
                  <a:pt x="21745" y="171103"/>
                </a:cubicBezTo>
                <a:cubicBezTo>
                  <a:pt x="21822" y="171128"/>
                  <a:pt x="21771" y="171281"/>
                  <a:pt x="21822" y="171333"/>
                </a:cubicBezTo>
                <a:cubicBezTo>
                  <a:pt x="21822" y="171345"/>
                  <a:pt x="21828" y="171352"/>
                  <a:pt x="21835" y="171352"/>
                </a:cubicBezTo>
                <a:cubicBezTo>
                  <a:pt x="21841" y="171352"/>
                  <a:pt x="21847" y="171345"/>
                  <a:pt x="21847" y="171333"/>
                </a:cubicBezTo>
                <a:cubicBezTo>
                  <a:pt x="21857" y="171331"/>
                  <a:pt x="21867" y="171330"/>
                  <a:pt x="21875" y="171330"/>
                </a:cubicBezTo>
                <a:cubicBezTo>
                  <a:pt x="21994" y="171330"/>
                  <a:pt x="21954" y="171487"/>
                  <a:pt x="22026" y="171511"/>
                </a:cubicBezTo>
                <a:cubicBezTo>
                  <a:pt x="22026" y="171537"/>
                  <a:pt x="22026" y="171562"/>
                  <a:pt x="22026" y="171588"/>
                </a:cubicBezTo>
                <a:cubicBezTo>
                  <a:pt x="21987" y="171839"/>
                  <a:pt x="22007" y="171914"/>
                  <a:pt x="22140" y="171914"/>
                </a:cubicBezTo>
                <a:cubicBezTo>
                  <a:pt x="22183" y="171914"/>
                  <a:pt x="22238" y="171906"/>
                  <a:pt x="22307" y="171894"/>
                </a:cubicBezTo>
                <a:cubicBezTo>
                  <a:pt x="22341" y="171894"/>
                  <a:pt x="22363" y="171871"/>
                  <a:pt x="22390" y="171871"/>
                </a:cubicBezTo>
                <a:cubicBezTo>
                  <a:pt x="22403" y="171871"/>
                  <a:pt x="22417" y="171877"/>
                  <a:pt x="22434" y="171894"/>
                </a:cubicBezTo>
                <a:cubicBezTo>
                  <a:pt x="22460" y="171920"/>
                  <a:pt x="22460" y="171971"/>
                  <a:pt x="22434" y="171996"/>
                </a:cubicBezTo>
                <a:cubicBezTo>
                  <a:pt x="22418" y="172012"/>
                  <a:pt x="22403" y="172018"/>
                  <a:pt x="22387" y="172018"/>
                </a:cubicBezTo>
                <a:cubicBezTo>
                  <a:pt x="22352" y="172018"/>
                  <a:pt x="22316" y="171988"/>
                  <a:pt x="22281" y="171971"/>
                </a:cubicBezTo>
                <a:cubicBezTo>
                  <a:pt x="22230" y="171971"/>
                  <a:pt x="22230" y="172022"/>
                  <a:pt x="22256" y="172022"/>
                </a:cubicBezTo>
                <a:cubicBezTo>
                  <a:pt x="22274" y="172040"/>
                  <a:pt x="22321" y="172101"/>
                  <a:pt x="22375" y="172101"/>
                </a:cubicBezTo>
                <a:cubicBezTo>
                  <a:pt x="22394" y="172101"/>
                  <a:pt x="22414" y="172093"/>
                  <a:pt x="22434" y="172073"/>
                </a:cubicBezTo>
                <a:cubicBezTo>
                  <a:pt x="22587" y="172047"/>
                  <a:pt x="22587" y="172047"/>
                  <a:pt x="22638" y="171894"/>
                </a:cubicBezTo>
                <a:lnTo>
                  <a:pt x="22638" y="171817"/>
                </a:lnTo>
                <a:cubicBezTo>
                  <a:pt x="22638" y="171766"/>
                  <a:pt x="22638" y="171715"/>
                  <a:pt x="22715" y="171690"/>
                </a:cubicBezTo>
                <a:cubicBezTo>
                  <a:pt x="22757" y="171690"/>
                  <a:pt x="22782" y="171811"/>
                  <a:pt x="22860" y="171811"/>
                </a:cubicBezTo>
                <a:cubicBezTo>
                  <a:pt x="22877" y="171811"/>
                  <a:pt x="22897" y="171805"/>
                  <a:pt x="22919" y="171792"/>
                </a:cubicBezTo>
                <a:lnTo>
                  <a:pt x="22919" y="171920"/>
                </a:lnTo>
                <a:cubicBezTo>
                  <a:pt x="22894" y="172098"/>
                  <a:pt x="22894" y="172098"/>
                  <a:pt x="23021" y="172149"/>
                </a:cubicBezTo>
                <a:cubicBezTo>
                  <a:pt x="23123" y="172200"/>
                  <a:pt x="23277" y="172251"/>
                  <a:pt x="23404" y="172277"/>
                </a:cubicBezTo>
                <a:lnTo>
                  <a:pt x="23557" y="172277"/>
                </a:lnTo>
                <a:cubicBezTo>
                  <a:pt x="23632" y="172352"/>
                  <a:pt x="23734" y="172399"/>
                  <a:pt x="23834" y="172399"/>
                </a:cubicBezTo>
                <a:cubicBezTo>
                  <a:pt x="23870" y="172399"/>
                  <a:pt x="23906" y="172393"/>
                  <a:pt x="23940" y="172379"/>
                </a:cubicBezTo>
                <a:lnTo>
                  <a:pt x="23940" y="172379"/>
                </a:lnTo>
                <a:cubicBezTo>
                  <a:pt x="23915" y="172430"/>
                  <a:pt x="23966" y="172455"/>
                  <a:pt x="24017" y="172455"/>
                </a:cubicBezTo>
                <a:cubicBezTo>
                  <a:pt x="24068" y="172558"/>
                  <a:pt x="24170" y="172558"/>
                  <a:pt x="24297" y="172583"/>
                </a:cubicBezTo>
                <a:cubicBezTo>
                  <a:pt x="24400" y="172609"/>
                  <a:pt x="24629" y="172558"/>
                  <a:pt x="24757" y="172736"/>
                </a:cubicBezTo>
                <a:cubicBezTo>
                  <a:pt x="24757" y="172736"/>
                  <a:pt x="24808" y="172762"/>
                  <a:pt x="24833" y="172762"/>
                </a:cubicBezTo>
                <a:lnTo>
                  <a:pt x="25369" y="172762"/>
                </a:lnTo>
                <a:cubicBezTo>
                  <a:pt x="25395" y="172787"/>
                  <a:pt x="25420" y="172813"/>
                  <a:pt x="25471" y="172813"/>
                </a:cubicBezTo>
                <a:cubicBezTo>
                  <a:pt x="25599" y="172838"/>
                  <a:pt x="25727" y="172864"/>
                  <a:pt x="25854" y="172889"/>
                </a:cubicBezTo>
                <a:cubicBezTo>
                  <a:pt x="25865" y="172893"/>
                  <a:pt x="25874" y="172894"/>
                  <a:pt x="25884" y="172894"/>
                </a:cubicBezTo>
                <a:cubicBezTo>
                  <a:pt x="25944" y="172894"/>
                  <a:pt x="25985" y="172828"/>
                  <a:pt x="26007" y="172762"/>
                </a:cubicBezTo>
                <a:cubicBezTo>
                  <a:pt x="26025" y="172768"/>
                  <a:pt x="26043" y="172769"/>
                  <a:pt x="26063" y="172769"/>
                </a:cubicBezTo>
                <a:cubicBezTo>
                  <a:pt x="26098" y="172769"/>
                  <a:pt x="26136" y="172764"/>
                  <a:pt x="26176" y="172764"/>
                </a:cubicBezTo>
                <a:cubicBezTo>
                  <a:pt x="26213" y="172764"/>
                  <a:pt x="26250" y="172768"/>
                  <a:pt x="26288" y="172787"/>
                </a:cubicBezTo>
                <a:cubicBezTo>
                  <a:pt x="26339" y="172800"/>
                  <a:pt x="26397" y="172806"/>
                  <a:pt x="26454" y="172806"/>
                </a:cubicBezTo>
                <a:cubicBezTo>
                  <a:pt x="26512" y="172806"/>
                  <a:pt x="26569" y="172800"/>
                  <a:pt x="26620" y="172787"/>
                </a:cubicBezTo>
                <a:cubicBezTo>
                  <a:pt x="26671" y="172787"/>
                  <a:pt x="26722" y="172736"/>
                  <a:pt x="26748" y="172660"/>
                </a:cubicBezTo>
                <a:cubicBezTo>
                  <a:pt x="26773" y="172660"/>
                  <a:pt x="26799" y="172634"/>
                  <a:pt x="26799" y="172634"/>
                </a:cubicBezTo>
                <a:cubicBezTo>
                  <a:pt x="27028" y="172787"/>
                  <a:pt x="27309" y="172711"/>
                  <a:pt x="27539" y="172813"/>
                </a:cubicBezTo>
                <a:cubicBezTo>
                  <a:pt x="27590" y="172813"/>
                  <a:pt x="27641" y="172787"/>
                  <a:pt x="27666" y="172736"/>
                </a:cubicBezTo>
                <a:cubicBezTo>
                  <a:pt x="27781" y="172736"/>
                  <a:pt x="27834" y="172550"/>
                  <a:pt x="27937" y="172550"/>
                </a:cubicBezTo>
                <a:cubicBezTo>
                  <a:pt x="27948" y="172550"/>
                  <a:pt x="27960" y="172552"/>
                  <a:pt x="27973" y="172558"/>
                </a:cubicBezTo>
                <a:cubicBezTo>
                  <a:pt x="27999" y="172568"/>
                  <a:pt x="28021" y="172572"/>
                  <a:pt x="28040" y="172572"/>
                </a:cubicBezTo>
                <a:cubicBezTo>
                  <a:pt x="28167" y="172572"/>
                  <a:pt x="28142" y="172376"/>
                  <a:pt x="28253" y="172353"/>
                </a:cubicBezTo>
                <a:lnTo>
                  <a:pt x="28279" y="172353"/>
                </a:lnTo>
                <a:cubicBezTo>
                  <a:pt x="28361" y="172394"/>
                  <a:pt x="28443" y="172450"/>
                  <a:pt x="28536" y="172450"/>
                </a:cubicBezTo>
                <a:cubicBezTo>
                  <a:pt x="28618" y="172450"/>
                  <a:pt x="28708" y="172408"/>
                  <a:pt x="28815" y="172277"/>
                </a:cubicBezTo>
                <a:cubicBezTo>
                  <a:pt x="28840" y="172251"/>
                  <a:pt x="28917" y="172251"/>
                  <a:pt x="28917" y="172251"/>
                </a:cubicBezTo>
                <a:cubicBezTo>
                  <a:pt x="28943" y="172245"/>
                  <a:pt x="28970" y="172242"/>
                  <a:pt x="28996" y="172242"/>
                </a:cubicBezTo>
                <a:cubicBezTo>
                  <a:pt x="29075" y="172242"/>
                  <a:pt x="29147" y="172270"/>
                  <a:pt x="29147" y="172328"/>
                </a:cubicBezTo>
                <a:cubicBezTo>
                  <a:pt x="29147" y="172406"/>
                  <a:pt x="29162" y="172439"/>
                  <a:pt x="29203" y="172439"/>
                </a:cubicBezTo>
                <a:cubicBezTo>
                  <a:pt x="29215" y="172439"/>
                  <a:pt x="29231" y="172436"/>
                  <a:pt x="29249" y="172430"/>
                </a:cubicBezTo>
                <a:cubicBezTo>
                  <a:pt x="29351" y="172430"/>
                  <a:pt x="29453" y="172455"/>
                  <a:pt x="29555" y="172481"/>
                </a:cubicBezTo>
                <a:cubicBezTo>
                  <a:pt x="29576" y="172495"/>
                  <a:pt x="29600" y="172502"/>
                  <a:pt x="29623" y="172502"/>
                </a:cubicBezTo>
                <a:cubicBezTo>
                  <a:pt x="29683" y="172502"/>
                  <a:pt x="29741" y="172460"/>
                  <a:pt x="29759" y="172404"/>
                </a:cubicBezTo>
                <a:cubicBezTo>
                  <a:pt x="29785" y="172302"/>
                  <a:pt x="29887" y="172226"/>
                  <a:pt x="29887" y="172124"/>
                </a:cubicBezTo>
                <a:cubicBezTo>
                  <a:pt x="29912" y="172098"/>
                  <a:pt x="29938" y="172073"/>
                  <a:pt x="29963" y="172073"/>
                </a:cubicBezTo>
                <a:cubicBezTo>
                  <a:pt x="29991" y="172059"/>
                  <a:pt x="30013" y="172053"/>
                  <a:pt x="30030" y="172053"/>
                </a:cubicBezTo>
                <a:cubicBezTo>
                  <a:pt x="30077" y="172053"/>
                  <a:pt x="30091" y="172100"/>
                  <a:pt x="30091" y="172175"/>
                </a:cubicBezTo>
                <a:cubicBezTo>
                  <a:pt x="30091" y="172200"/>
                  <a:pt x="30091" y="172226"/>
                  <a:pt x="30091" y="172251"/>
                </a:cubicBezTo>
                <a:cubicBezTo>
                  <a:pt x="30244" y="172251"/>
                  <a:pt x="30397" y="172277"/>
                  <a:pt x="30576" y="172277"/>
                </a:cubicBezTo>
                <a:cubicBezTo>
                  <a:pt x="30627" y="172277"/>
                  <a:pt x="30653" y="172226"/>
                  <a:pt x="30627" y="172149"/>
                </a:cubicBezTo>
                <a:cubicBezTo>
                  <a:pt x="30601" y="172098"/>
                  <a:pt x="30601" y="172073"/>
                  <a:pt x="30576" y="172047"/>
                </a:cubicBezTo>
                <a:cubicBezTo>
                  <a:pt x="30601" y="171996"/>
                  <a:pt x="30627" y="171920"/>
                  <a:pt x="30678" y="171894"/>
                </a:cubicBezTo>
                <a:cubicBezTo>
                  <a:pt x="30780" y="171868"/>
                  <a:pt x="30882" y="171792"/>
                  <a:pt x="30959" y="171715"/>
                </a:cubicBezTo>
                <a:cubicBezTo>
                  <a:pt x="31007" y="171667"/>
                  <a:pt x="31061" y="171642"/>
                  <a:pt x="31118" y="171642"/>
                </a:cubicBezTo>
                <a:cubicBezTo>
                  <a:pt x="31181" y="171642"/>
                  <a:pt x="31249" y="171674"/>
                  <a:pt x="31316" y="171741"/>
                </a:cubicBezTo>
                <a:cubicBezTo>
                  <a:pt x="31346" y="171756"/>
                  <a:pt x="31392" y="171770"/>
                  <a:pt x="31436" y="171770"/>
                </a:cubicBezTo>
                <a:cubicBezTo>
                  <a:pt x="31468" y="171770"/>
                  <a:pt x="31499" y="171762"/>
                  <a:pt x="31520" y="171741"/>
                </a:cubicBezTo>
                <a:cubicBezTo>
                  <a:pt x="31554" y="171732"/>
                  <a:pt x="31583" y="171727"/>
                  <a:pt x="31607" y="171727"/>
                </a:cubicBezTo>
                <a:cubicBezTo>
                  <a:pt x="31656" y="171727"/>
                  <a:pt x="31690" y="171749"/>
                  <a:pt x="31724" y="171817"/>
                </a:cubicBezTo>
                <a:cubicBezTo>
                  <a:pt x="31750" y="171868"/>
                  <a:pt x="31801" y="171868"/>
                  <a:pt x="31852" y="171894"/>
                </a:cubicBezTo>
                <a:lnTo>
                  <a:pt x="31801" y="172047"/>
                </a:lnTo>
                <a:cubicBezTo>
                  <a:pt x="31724" y="172226"/>
                  <a:pt x="31699" y="172404"/>
                  <a:pt x="31699" y="172583"/>
                </a:cubicBezTo>
                <a:cubicBezTo>
                  <a:pt x="31699" y="172668"/>
                  <a:pt x="31752" y="172717"/>
                  <a:pt x="31813" y="172717"/>
                </a:cubicBezTo>
                <a:cubicBezTo>
                  <a:pt x="31826" y="172717"/>
                  <a:pt x="31839" y="172715"/>
                  <a:pt x="31852" y="172711"/>
                </a:cubicBezTo>
                <a:cubicBezTo>
                  <a:pt x="32031" y="172685"/>
                  <a:pt x="32209" y="172660"/>
                  <a:pt x="32388" y="172634"/>
                </a:cubicBezTo>
                <a:cubicBezTo>
                  <a:pt x="32414" y="172634"/>
                  <a:pt x="32439" y="172609"/>
                  <a:pt x="32439" y="172609"/>
                </a:cubicBezTo>
                <a:cubicBezTo>
                  <a:pt x="32439" y="172583"/>
                  <a:pt x="32439" y="172558"/>
                  <a:pt x="32388" y="172558"/>
                </a:cubicBezTo>
                <a:cubicBezTo>
                  <a:pt x="32311" y="172532"/>
                  <a:pt x="32311" y="172430"/>
                  <a:pt x="32363" y="172404"/>
                </a:cubicBezTo>
                <a:cubicBezTo>
                  <a:pt x="32439" y="172379"/>
                  <a:pt x="32490" y="172302"/>
                  <a:pt x="32465" y="172200"/>
                </a:cubicBezTo>
                <a:cubicBezTo>
                  <a:pt x="32465" y="172149"/>
                  <a:pt x="32439" y="172098"/>
                  <a:pt x="32414" y="172022"/>
                </a:cubicBezTo>
                <a:cubicBezTo>
                  <a:pt x="32414" y="171971"/>
                  <a:pt x="32414" y="171945"/>
                  <a:pt x="32465" y="171945"/>
                </a:cubicBezTo>
                <a:cubicBezTo>
                  <a:pt x="32478" y="171938"/>
                  <a:pt x="32490" y="171935"/>
                  <a:pt x="32500" y="171935"/>
                </a:cubicBezTo>
                <a:cubicBezTo>
                  <a:pt x="32528" y="171935"/>
                  <a:pt x="32541" y="171959"/>
                  <a:pt x="32541" y="171996"/>
                </a:cubicBezTo>
                <a:cubicBezTo>
                  <a:pt x="32567" y="172073"/>
                  <a:pt x="32643" y="172098"/>
                  <a:pt x="32618" y="172200"/>
                </a:cubicBezTo>
                <a:cubicBezTo>
                  <a:pt x="32618" y="172330"/>
                  <a:pt x="32672" y="172365"/>
                  <a:pt x="32750" y="172365"/>
                </a:cubicBezTo>
                <a:cubicBezTo>
                  <a:pt x="32779" y="172365"/>
                  <a:pt x="32812" y="172360"/>
                  <a:pt x="32847" y="172353"/>
                </a:cubicBezTo>
                <a:cubicBezTo>
                  <a:pt x="32911" y="172315"/>
                  <a:pt x="32975" y="172296"/>
                  <a:pt x="33039" y="172296"/>
                </a:cubicBezTo>
                <a:cubicBezTo>
                  <a:pt x="33103" y="172296"/>
                  <a:pt x="33167" y="172315"/>
                  <a:pt x="33230" y="172353"/>
                </a:cubicBezTo>
                <a:cubicBezTo>
                  <a:pt x="33307" y="172379"/>
                  <a:pt x="33332" y="172507"/>
                  <a:pt x="33460" y="172507"/>
                </a:cubicBezTo>
                <a:lnTo>
                  <a:pt x="33562" y="172507"/>
                </a:lnTo>
                <a:cubicBezTo>
                  <a:pt x="33613" y="172507"/>
                  <a:pt x="33588" y="172583"/>
                  <a:pt x="33588" y="172634"/>
                </a:cubicBezTo>
                <a:cubicBezTo>
                  <a:pt x="33613" y="172685"/>
                  <a:pt x="33664" y="172711"/>
                  <a:pt x="33715" y="172711"/>
                </a:cubicBezTo>
                <a:cubicBezTo>
                  <a:pt x="33741" y="172711"/>
                  <a:pt x="33766" y="172685"/>
                  <a:pt x="33792" y="172634"/>
                </a:cubicBezTo>
                <a:cubicBezTo>
                  <a:pt x="33792" y="172609"/>
                  <a:pt x="33843" y="172583"/>
                  <a:pt x="33868" y="172583"/>
                </a:cubicBezTo>
                <a:cubicBezTo>
                  <a:pt x="33898" y="172563"/>
                  <a:pt x="33928" y="172551"/>
                  <a:pt x="33951" y="172551"/>
                </a:cubicBezTo>
                <a:cubicBezTo>
                  <a:pt x="33989" y="172551"/>
                  <a:pt x="34012" y="172582"/>
                  <a:pt x="33996" y="172660"/>
                </a:cubicBezTo>
                <a:cubicBezTo>
                  <a:pt x="33996" y="172685"/>
                  <a:pt x="33996" y="172711"/>
                  <a:pt x="34022" y="172711"/>
                </a:cubicBezTo>
                <a:cubicBezTo>
                  <a:pt x="34047" y="172711"/>
                  <a:pt x="34073" y="172711"/>
                  <a:pt x="34098" y="172685"/>
                </a:cubicBezTo>
                <a:cubicBezTo>
                  <a:pt x="34124" y="172660"/>
                  <a:pt x="34149" y="172583"/>
                  <a:pt x="34251" y="172430"/>
                </a:cubicBezTo>
                <a:cubicBezTo>
                  <a:pt x="34260" y="172413"/>
                  <a:pt x="34271" y="172407"/>
                  <a:pt x="34284" y="172407"/>
                </a:cubicBezTo>
                <a:cubicBezTo>
                  <a:pt x="34311" y="172407"/>
                  <a:pt x="34345" y="172430"/>
                  <a:pt x="34379" y="172430"/>
                </a:cubicBezTo>
                <a:cubicBezTo>
                  <a:pt x="34430" y="172430"/>
                  <a:pt x="34404" y="172481"/>
                  <a:pt x="34379" y="172507"/>
                </a:cubicBezTo>
                <a:cubicBezTo>
                  <a:pt x="34353" y="172532"/>
                  <a:pt x="34328" y="172558"/>
                  <a:pt x="34328" y="172583"/>
                </a:cubicBezTo>
                <a:cubicBezTo>
                  <a:pt x="34226" y="172685"/>
                  <a:pt x="34277" y="172711"/>
                  <a:pt x="34404" y="172736"/>
                </a:cubicBezTo>
                <a:lnTo>
                  <a:pt x="34609" y="172660"/>
                </a:lnTo>
                <a:cubicBezTo>
                  <a:pt x="34656" y="172688"/>
                  <a:pt x="34686" y="172703"/>
                  <a:pt x="34706" y="172703"/>
                </a:cubicBezTo>
                <a:cubicBezTo>
                  <a:pt x="34740" y="172703"/>
                  <a:pt x="34746" y="172663"/>
                  <a:pt x="34762" y="172583"/>
                </a:cubicBezTo>
                <a:lnTo>
                  <a:pt x="34838" y="172507"/>
                </a:lnTo>
                <a:lnTo>
                  <a:pt x="34915" y="172583"/>
                </a:lnTo>
                <a:cubicBezTo>
                  <a:pt x="34915" y="172634"/>
                  <a:pt x="34915" y="172711"/>
                  <a:pt x="34991" y="172736"/>
                </a:cubicBezTo>
                <a:cubicBezTo>
                  <a:pt x="35042" y="172736"/>
                  <a:pt x="35119" y="172762"/>
                  <a:pt x="35170" y="172787"/>
                </a:cubicBezTo>
                <a:cubicBezTo>
                  <a:pt x="35247" y="172787"/>
                  <a:pt x="35323" y="172762"/>
                  <a:pt x="35374" y="172711"/>
                </a:cubicBezTo>
                <a:cubicBezTo>
                  <a:pt x="35451" y="172660"/>
                  <a:pt x="35476" y="172558"/>
                  <a:pt x="35425" y="172481"/>
                </a:cubicBezTo>
                <a:cubicBezTo>
                  <a:pt x="35404" y="172459"/>
                  <a:pt x="35382" y="172452"/>
                  <a:pt x="35361" y="172452"/>
                </a:cubicBezTo>
                <a:cubicBezTo>
                  <a:pt x="35331" y="172452"/>
                  <a:pt x="35302" y="172466"/>
                  <a:pt x="35272" y="172481"/>
                </a:cubicBezTo>
                <a:cubicBezTo>
                  <a:pt x="35218" y="172499"/>
                  <a:pt x="35202" y="172517"/>
                  <a:pt x="35179" y="172517"/>
                </a:cubicBezTo>
                <a:cubicBezTo>
                  <a:pt x="35170" y="172517"/>
                  <a:pt x="35159" y="172514"/>
                  <a:pt x="35144" y="172507"/>
                </a:cubicBezTo>
                <a:cubicBezTo>
                  <a:pt x="35119" y="172481"/>
                  <a:pt x="35068" y="172455"/>
                  <a:pt x="34991" y="172430"/>
                </a:cubicBezTo>
                <a:cubicBezTo>
                  <a:pt x="34966" y="172430"/>
                  <a:pt x="34940" y="172379"/>
                  <a:pt x="34940" y="172353"/>
                </a:cubicBezTo>
                <a:cubicBezTo>
                  <a:pt x="34940" y="172328"/>
                  <a:pt x="34991" y="172277"/>
                  <a:pt x="35042" y="172277"/>
                </a:cubicBezTo>
                <a:cubicBezTo>
                  <a:pt x="35057" y="172274"/>
                  <a:pt x="35072" y="172273"/>
                  <a:pt x="35086" y="172273"/>
                </a:cubicBezTo>
                <a:cubicBezTo>
                  <a:pt x="35148" y="172273"/>
                  <a:pt x="35199" y="172298"/>
                  <a:pt x="35255" y="172298"/>
                </a:cubicBezTo>
                <a:cubicBezTo>
                  <a:pt x="35291" y="172298"/>
                  <a:pt x="35330" y="172287"/>
                  <a:pt x="35374" y="172251"/>
                </a:cubicBezTo>
                <a:cubicBezTo>
                  <a:pt x="35476" y="172149"/>
                  <a:pt x="35604" y="172124"/>
                  <a:pt x="35757" y="172124"/>
                </a:cubicBezTo>
                <a:cubicBezTo>
                  <a:pt x="35859" y="172124"/>
                  <a:pt x="35936" y="172073"/>
                  <a:pt x="35987" y="171971"/>
                </a:cubicBezTo>
                <a:cubicBezTo>
                  <a:pt x="36063" y="171971"/>
                  <a:pt x="36140" y="171971"/>
                  <a:pt x="36165" y="171920"/>
                </a:cubicBezTo>
                <a:cubicBezTo>
                  <a:pt x="36216" y="171715"/>
                  <a:pt x="36395" y="171588"/>
                  <a:pt x="36497" y="171435"/>
                </a:cubicBezTo>
                <a:cubicBezTo>
                  <a:pt x="36521" y="171441"/>
                  <a:pt x="36543" y="171444"/>
                  <a:pt x="36561" y="171444"/>
                </a:cubicBezTo>
                <a:cubicBezTo>
                  <a:pt x="36619" y="171444"/>
                  <a:pt x="36644" y="171410"/>
                  <a:pt x="36625" y="171333"/>
                </a:cubicBezTo>
                <a:cubicBezTo>
                  <a:pt x="36625" y="171256"/>
                  <a:pt x="36625" y="171205"/>
                  <a:pt x="36625" y="171154"/>
                </a:cubicBezTo>
                <a:cubicBezTo>
                  <a:pt x="36643" y="171150"/>
                  <a:pt x="36661" y="171149"/>
                  <a:pt x="36678" y="171149"/>
                </a:cubicBezTo>
                <a:cubicBezTo>
                  <a:pt x="36782" y="171149"/>
                  <a:pt x="36873" y="171205"/>
                  <a:pt x="36982" y="171205"/>
                </a:cubicBezTo>
                <a:cubicBezTo>
                  <a:pt x="36957" y="171333"/>
                  <a:pt x="36931" y="171435"/>
                  <a:pt x="36931" y="171537"/>
                </a:cubicBezTo>
                <a:cubicBezTo>
                  <a:pt x="36931" y="171562"/>
                  <a:pt x="36957" y="171588"/>
                  <a:pt x="36982" y="171613"/>
                </a:cubicBezTo>
                <a:lnTo>
                  <a:pt x="37084" y="171664"/>
                </a:lnTo>
                <a:cubicBezTo>
                  <a:pt x="37110" y="171690"/>
                  <a:pt x="37135" y="171741"/>
                  <a:pt x="37161" y="171741"/>
                </a:cubicBezTo>
                <a:cubicBezTo>
                  <a:pt x="37233" y="171759"/>
                  <a:pt x="37305" y="171767"/>
                  <a:pt x="37377" y="171767"/>
                </a:cubicBezTo>
                <a:cubicBezTo>
                  <a:pt x="37506" y="171767"/>
                  <a:pt x="37632" y="171739"/>
                  <a:pt x="37748" y="171690"/>
                </a:cubicBezTo>
                <a:cubicBezTo>
                  <a:pt x="37748" y="171715"/>
                  <a:pt x="37799" y="171766"/>
                  <a:pt x="37799" y="171792"/>
                </a:cubicBezTo>
                <a:cubicBezTo>
                  <a:pt x="37780" y="171867"/>
                  <a:pt x="37803" y="171914"/>
                  <a:pt x="37846" y="171914"/>
                </a:cubicBezTo>
                <a:cubicBezTo>
                  <a:pt x="37862" y="171914"/>
                  <a:pt x="37880" y="171908"/>
                  <a:pt x="37901" y="171894"/>
                </a:cubicBezTo>
                <a:cubicBezTo>
                  <a:pt x="37939" y="171868"/>
                  <a:pt x="37990" y="171856"/>
                  <a:pt x="38041" y="171856"/>
                </a:cubicBezTo>
                <a:cubicBezTo>
                  <a:pt x="38092" y="171856"/>
                  <a:pt x="38143" y="171868"/>
                  <a:pt x="38182" y="171894"/>
                </a:cubicBezTo>
                <a:cubicBezTo>
                  <a:pt x="38208" y="171921"/>
                  <a:pt x="38238" y="171932"/>
                  <a:pt x="38267" y="171932"/>
                </a:cubicBezTo>
                <a:cubicBezTo>
                  <a:pt x="38320" y="171932"/>
                  <a:pt x="38369" y="171893"/>
                  <a:pt x="38386" y="171843"/>
                </a:cubicBezTo>
                <a:lnTo>
                  <a:pt x="38411" y="171843"/>
                </a:lnTo>
                <a:lnTo>
                  <a:pt x="38437" y="171817"/>
                </a:lnTo>
                <a:cubicBezTo>
                  <a:pt x="38565" y="171817"/>
                  <a:pt x="38667" y="171715"/>
                  <a:pt x="38692" y="171588"/>
                </a:cubicBezTo>
                <a:cubicBezTo>
                  <a:pt x="38700" y="171595"/>
                  <a:pt x="38707" y="171598"/>
                  <a:pt x="38714" y="171598"/>
                </a:cubicBezTo>
                <a:cubicBezTo>
                  <a:pt x="38730" y="171598"/>
                  <a:pt x="38743" y="171580"/>
                  <a:pt x="38743" y="171562"/>
                </a:cubicBezTo>
                <a:cubicBezTo>
                  <a:pt x="38794" y="171460"/>
                  <a:pt x="38896" y="171358"/>
                  <a:pt x="38998" y="171281"/>
                </a:cubicBezTo>
                <a:cubicBezTo>
                  <a:pt x="39075" y="171281"/>
                  <a:pt x="39152" y="171230"/>
                  <a:pt x="39203" y="171205"/>
                </a:cubicBezTo>
                <a:cubicBezTo>
                  <a:pt x="39254" y="171196"/>
                  <a:pt x="39305" y="171196"/>
                  <a:pt x="39355" y="171196"/>
                </a:cubicBezTo>
                <a:lnTo>
                  <a:pt x="39355" y="171196"/>
                </a:lnTo>
                <a:cubicBezTo>
                  <a:pt x="39455" y="171196"/>
                  <a:pt x="39551" y="171196"/>
                  <a:pt x="39636" y="171128"/>
                </a:cubicBezTo>
                <a:cubicBezTo>
                  <a:pt x="39662" y="171116"/>
                  <a:pt x="39681" y="171109"/>
                  <a:pt x="39697" y="171109"/>
                </a:cubicBezTo>
                <a:cubicBezTo>
                  <a:pt x="39713" y="171109"/>
                  <a:pt x="39726" y="171116"/>
                  <a:pt x="39739" y="171128"/>
                </a:cubicBezTo>
                <a:cubicBezTo>
                  <a:pt x="39792" y="171182"/>
                  <a:pt x="39843" y="171201"/>
                  <a:pt x="39893" y="171201"/>
                </a:cubicBezTo>
                <a:cubicBezTo>
                  <a:pt x="39984" y="171201"/>
                  <a:pt x="40073" y="171136"/>
                  <a:pt x="40172" y="171103"/>
                </a:cubicBezTo>
                <a:cubicBezTo>
                  <a:pt x="40183" y="171098"/>
                  <a:pt x="40193" y="171096"/>
                  <a:pt x="40203" y="171096"/>
                </a:cubicBezTo>
                <a:cubicBezTo>
                  <a:pt x="40244" y="171096"/>
                  <a:pt x="40285" y="171128"/>
                  <a:pt x="40326" y="171128"/>
                </a:cubicBezTo>
                <a:cubicBezTo>
                  <a:pt x="40359" y="171178"/>
                  <a:pt x="40413" y="171206"/>
                  <a:pt x="40461" y="171206"/>
                </a:cubicBezTo>
                <a:cubicBezTo>
                  <a:pt x="40487" y="171206"/>
                  <a:pt x="40512" y="171197"/>
                  <a:pt x="40530" y="171179"/>
                </a:cubicBezTo>
                <a:cubicBezTo>
                  <a:pt x="40578" y="171151"/>
                  <a:pt x="40629" y="171136"/>
                  <a:pt x="40679" y="171136"/>
                </a:cubicBezTo>
                <a:cubicBezTo>
                  <a:pt x="40761" y="171136"/>
                  <a:pt x="40839" y="171176"/>
                  <a:pt x="40887" y="171256"/>
                </a:cubicBezTo>
                <a:cubicBezTo>
                  <a:pt x="40896" y="171274"/>
                  <a:pt x="40912" y="171282"/>
                  <a:pt x="40929" y="171282"/>
                </a:cubicBezTo>
                <a:cubicBezTo>
                  <a:pt x="40960" y="171282"/>
                  <a:pt x="40998" y="171254"/>
                  <a:pt x="41015" y="171205"/>
                </a:cubicBezTo>
                <a:lnTo>
                  <a:pt x="41117" y="171128"/>
                </a:lnTo>
                <a:lnTo>
                  <a:pt x="41168" y="171154"/>
                </a:lnTo>
                <a:cubicBezTo>
                  <a:pt x="41274" y="171238"/>
                  <a:pt x="41414" y="171288"/>
                  <a:pt x="41547" y="171288"/>
                </a:cubicBezTo>
                <a:cubicBezTo>
                  <a:pt x="41574" y="171288"/>
                  <a:pt x="41601" y="171286"/>
                  <a:pt x="41627" y="171281"/>
                </a:cubicBezTo>
                <a:lnTo>
                  <a:pt x="41857" y="171281"/>
                </a:lnTo>
                <a:cubicBezTo>
                  <a:pt x="41870" y="171307"/>
                  <a:pt x="41889" y="171320"/>
                  <a:pt x="41908" y="171320"/>
                </a:cubicBezTo>
                <a:cubicBezTo>
                  <a:pt x="41927" y="171320"/>
                  <a:pt x="41946" y="171307"/>
                  <a:pt x="41959" y="171281"/>
                </a:cubicBezTo>
                <a:lnTo>
                  <a:pt x="42027" y="171213"/>
                </a:lnTo>
                <a:lnTo>
                  <a:pt x="42027" y="171213"/>
                </a:lnTo>
                <a:lnTo>
                  <a:pt x="42036" y="171230"/>
                </a:lnTo>
                <a:lnTo>
                  <a:pt x="42087" y="171230"/>
                </a:lnTo>
                <a:cubicBezTo>
                  <a:pt x="42112" y="171307"/>
                  <a:pt x="42163" y="171358"/>
                  <a:pt x="42265" y="171358"/>
                </a:cubicBezTo>
                <a:lnTo>
                  <a:pt x="42342" y="171358"/>
                </a:lnTo>
                <a:cubicBezTo>
                  <a:pt x="42342" y="171358"/>
                  <a:pt x="42291" y="171409"/>
                  <a:pt x="42291" y="171409"/>
                </a:cubicBezTo>
                <a:cubicBezTo>
                  <a:pt x="42036" y="171435"/>
                  <a:pt x="41806" y="171460"/>
                  <a:pt x="41576" y="171486"/>
                </a:cubicBezTo>
                <a:cubicBezTo>
                  <a:pt x="41525" y="171486"/>
                  <a:pt x="41525" y="171511"/>
                  <a:pt x="41525" y="171537"/>
                </a:cubicBezTo>
                <a:cubicBezTo>
                  <a:pt x="41525" y="171562"/>
                  <a:pt x="41551" y="171588"/>
                  <a:pt x="41576" y="171613"/>
                </a:cubicBezTo>
                <a:cubicBezTo>
                  <a:pt x="41602" y="171613"/>
                  <a:pt x="41653" y="171639"/>
                  <a:pt x="41678" y="171639"/>
                </a:cubicBezTo>
                <a:cubicBezTo>
                  <a:pt x="41699" y="171627"/>
                  <a:pt x="41717" y="171621"/>
                  <a:pt x="41734" y="171621"/>
                </a:cubicBezTo>
                <a:cubicBezTo>
                  <a:pt x="41817" y="171621"/>
                  <a:pt x="41866" y="171743"/>
                  <a:pt x="41941" y="171743"/>
                </a:cubicBezTo>
                <a:cubicBezTo>
                  <a:pt x="41947" y="171743"/>
                  <a:pt x="41953" y="171742"/>
                  <a:pt x="41959" y="171741"/>
                </a:cubicBezTo>
                <a:cubicBezTo>
                  <a:pt x="42061" y="171741"/>
                  <a:pt x="42061" y="171562"/>
                  <a:pt x="42189" y="171537"/>
                </a:cubicBezTo>
                <a:cubicBezTo>
                  <a:pt x="42214" y="171524"/>
                  <a:pt x="42240" y="171518"/>
                  <a:pt x="42262" y="171518"/>
                </a:cubicBezTo>
                <a:cubicBezTo>
                  <a:pt x="42284" y="171518"/>
                  <a:pt x="42304" y="171524"/>
                  <a:pt x="42316" y="171537"/>
                </a:cubicBezTo>
                <a:cubicBezTo>
                  <a:pt x="42351" y="171554"/>
                  <a:pt x="42386" y="171595"/>
                  <a:pt x="42429" y="171595"/>
                </a:cubicBezTo>
                <a:cubicBezTo>
                  <a:pt x="42449" y="171595"/>
                  <a:pt x="42471" y="171586"/>
                  <a:pt x="42495" y="171562"/>
                </a:cubicBezTo>
                <a:lnTo>
                  <a:pt x="42852" y="171562"/>
                </a:lnTo>
                <a:cubicBezTo>
                  <a:pt x="42873" y="171569"/>
                  <a:pt x="42891" y="171572"/>
                  <a:pt x="42909" y="171572"/>
                </a:cubicBezTo>
                <a:cubicBezTo>
                  <a:pt x="42956" y="171572"/>
                  <a:pt x="42994" y="171549"/>
                  <a:pt x="43031" y="171511"/>
                </a:cubicBezTo>
                <a:lnTo>
                  <a:pt x="43159" y="171588"/>
                </a:lnTo>
                <a:cubicBezTo>
                  <a:pt x="43197" y="171626"/>
                  <a:pt x="43242" y="171645"/>
                  <a:pt x="43286" y="171645"/>
                </a:cubicBezTo>
                <a:cubicBezTo>
                  <a:pt x="43331" y="171645"/>
                  <a:pt x="43376" y="171626"/>
                  <a:pt x="43414" y="171588"/>
                </a:cubicBezTo>
                <a:lnTo>
                  <a:pt x="43465" y="171588"/>
                </a:lnTo>
                <a:cubicBezTo>
                  <a:pt x="43465" y="171511"/>
                  <a:pt x="43465" y="171409"/>
                  <a:pt x="43541" y="171358"/>
                </a:cubicBezTo>
                <a:lnTo>
                  <a:pt x="43720" y="171358"/>
                </a:lnTo>
                <a:cubicBezTo>
                  <a:pt x="43720" y="171333"/>
                  <a:pt x="43746" y="171307"/>
                  <a:pt x="43797" y="171281"/>
                </a:cubicBezTo>
                <a:cubicBezTo>
                  <a:pt x="43873" y="171281"/>
                  <a:pt x="43924" y="171230"/>
                  <a:pt x="43950" y="171154"/>
                </a:cubicBezTo>
                <a:lnTo>
                  <a:pt x="44026" y="171077"/>
                </a:lnTo>
                <a:cubicBezTo>
                  <a:pt x="44128" y="171052"/>
                  <a:pt x="44231" y="171052"/>
                  <a:pt x="44333" y="171052"/>
                </a:cubicBezTo>
                <a:cubicBezTo>
                  <a:pt x="44435" y="171052"/>
                  <a:pt x="44511" y="171026"/>
                  <a:pt x="44613" y="170975"/>
                </a:cubicBezTo>
                <a:cubicBezTo>
                  <a:pt x="44652" y="170975"/>
                  <a:pt x="44676" y="171018"/>
                  <a:pt x="44717" y="171018"/>
                </a:cubicBezTo>
                <a:cubicBezTo>
                  <a:pt x="44731" y="171018"/>
                  <a:pt x="44747" y="171013"/>
                  <a:pt x="44766" y="171001"/>
                </a:cubicBezTo>
                <a:lnTo>
                  <a:pt x="44843" y="170975"/>
                </a:lnTo>
                <a:cubicBezTo>
                  <a:pt x="44843" y="171052"/>
                  <a:pt x="44869" y="171154"/>
                  <a:pt x="44971" y="171179"/>
                </a:cubicBezTo>
                <a:cubicBezTo>
                  <a:pt x="45022" y="171205"/>
                  <a:pt x="45175" y="171230"/>
                  <a:pt x="45200" y="171281"/>
                </a:cubicBezTo>
                <a:cubicBezTo>
                  <a:pt x="45251" y="171333"/>
                  <a:pt x="45200" y="171358"/>
                  <a:pt x="45175" y="171409"/>
                </a:cubicBezTo>
                <a:cubicBezTo>
                  <a:pt x="45149" y="171409"/>
                  <a:pt x="45149" y="171409"/>
                  <a:pt x="45149" y="171435"/>
                </a:cubicBezTo>
                <a:cubicBezTo>
                  <a:pt x="45130" y="171494"/>
                  <a:pt x="45156" y="171553"/>
                  <a:pt x="45216" y="171553"/>
                </a:cubicBezTo>
                <a:cubicBezTo>
                  <a:pt x="45234" y="171553"/>
                  <a:pt x="45254" y="171548"/>
                  <a:pt x="45277" y="171537"/>
                </a:cubicBezTo>
                <a:cubicBezTo>
                  <a:pt x="45379" y="171511"/>
                  <a:pt x="45456" y="171511"/>
                  <a:pt x="45532" y="171435"/>
                </a:cubicBezTo>
                <a:cubicBezTo>
                  <a:pt x="45583" y="171452"/>
                  <a:pt x="45637" y="171460"/>
                  <a:pt x="45691" y="171460"/>
                </a:cubicBezTo>
                <a:cubicBezTo>
                  <a:pt x="45799" y="171460"/>
                  <a:pt x="45906" y="171426"/>
                  <a:pt x="45992" y="171358"/>
                </a:cubicBezTo>
                <a:lnTo>
                  <a:pt x="46068" y="171358"/>
                </a:lnTo>
                <a:cubicBezTo>
                  <a:pt x="46094" y="171358"/>
                  <a:pt x="46145" y="171307"/>
                  <a:pt x="46094" y="171256"/>
                </a:cubicBezTo>
                <a:cubicBezTo>
                  <a:pt x="46080" y="171249"/>
                  <a:pt x="46068" y="171246"/>
                  <a:pt x="46058" y="171246"/>
                </a:cubicBezTo>
                <a:cubicBezTo>
                  <a:pt x="46029" y="171246"/>
                  <a:pt x="46010" y="171270"/>
                  <a:pt x="45992" y="171307"/>
                </a:cubicBezTo>
                <a:cubicBezTo>
                  <a:pt x="45969" y="171303"/>
                  <a:pt x="45945" y="171302"/>
                  <a:pt x="45922" y="171302"/>
                </a:cubicBezTo>
                <a:cubicBezTo>
                  <a:pt x="45832" y="171302"/>
                  <a:pt x="45740" y="171325"/>
                  <a:pt x="45642" y="171325"/>
                </a:cubicBezTo>
                <a:cubicBezTo>
                  <a:pt x="45598" y="171325"/>
                  <a:pt x="45553" y="171320"/>
                  <a:pt x="45507" y="171307"/>
                </a:cubicBezTo>
                <a:cubicBezTo>
                  <a:pt x="45456" y="171256"/>
                  <a:pt x="45456" y="171205"/>
                  <a:pt x="45456" y="171154"/>
                </a:cubicBezTo>
                <a:cubicBezTo>
                  <a:pt x="45481" y="171103"/>
                  <a:pt x="45507" y="171052"/>
                  <a:pt x="45532" y="171001"/>
                </a:cubicBezTo>
                <a:cubicBezTo>
                  <a:pt x="45634" y="170924"/>
                  <a:pt x="45736" y="170899"/>
                  <a:pt x="45838" y="170899"/>
                </a:cubicBezTo>
                <a:cubicBezTo>
                  <a:pt x="45902" y="170899"/>
                  <a:pt x="45972" y="170911"/>
                  <a:pt x="46039" y="170911"/>
                </a:cubicBezTo>
                <a:cubicBezTo>
                  <a:pt x="46106" y="170911"/>
                  <a:pt x="46170" y="170899"/>
                  <a:pt x="46221" y="170848"/>
                </a:cubicBezTo>
                <a:cubicBezTo>
                  <a:pt x="46306" y="170848"/>
                  <a:pt x="46391" y="170893"/>
                  <a:pt x="46476" y="170893"/>
                </a:cubicBezTo>
                <a:cubicBezTo>
                  <a:pt x="46519" y="170893"/>
                  <a:pt x="46562" y="170882"/>
                  <a:pt x="46604" y="170848"/>
                </a:cubicBezTo>
                <a:cubicBezTo>
                  <a:pt x="46681" y="170873"/>
                  <a:pt x="46706" y="170975"/>
                  <a:pt x="46808" y="170975"/>
                </a:cubicBezTo>
                <a:cubicBezTo>
                  <a:pt x="46885" y="170988"/>
                  <a:pt x="46961" y="170994"/>
                  <a:pt x="47035" y="170994"/>
                </a:cubicBezTo>
                <a:cubicBezTo>
                  <a:pt x="47108" y="170994"/>
                  <a:pt x="47178" y="170988"/>
                  <a:pt x="47242" y="170975"/>
                </a:cubicBezTo>
                <a:cubicBezTo>
                  <a:pt x="47497" y="170950"/>
                  <a:pt x="47727" y="170950"/>
                  <a:pt x="47982" y="170924"/>
                </a:cubicBezTo>
                <a:cubicBezTo>
                  <a:pt x="47998" y="170876"/>
                  <a:pt x="48035" y="170858"/>
                  <a:pt x="48073" y="170858"/>
                </a:cubicBezTo>
                <a:cubicBezTo>
                  <a:pt x="48095" y="170858"/>
                  <a:pt x="48117" y="170864"/>
                  <a:pt x="48135" y="170873"/>
                </a:cubicBezTo>
                <a:cubicBezTo>
                  <a:pt x="48170" y="170896"/>
                  <a:pt x="48209" y="170909"/>
                  <a:pt x="48247" y="170909"/>
                </a:cubicBezTo>
                <a:cubicBezTo>
                  <a:pt x="48293" y="170909"/>
                  <a:pt x="48337" y="170890"/>
                  <a:pt x="48365" y="170848"/>
                </a:cubicBezTo>
                <a:lnTo>
                  <a:pt x="48518" y="170848"/>
                </a:lnTo>
                <a:cubicBezTo>
                  <a:pt x="48518" y="170873"/>
                  <a:pt x="48544" y="170899"/>
                  <a:pt x="48595" y="170899"/>
                </a:cubicBezTo>
                <a:cubicBezTo>
                  <a:pt x="48620" y="170873"/>
                  <a:pt x="48646" y="170848"/>
                  <a:pt x="48646" y="170797"/>
                </a:cubicBezTo>
                <a:cubicBezTo>
                  <a:pt x="48646" y="170745"/>
                  <a:pt x="48595" y="170720"/>
                  <a:pt x="48646" y="170669"/>
                </a:cubicBezTo>
                <a:cubicBezTo>
                  <a:pt x="48671" y="170618"/>
                  <a:pt x="48722" y="170618"/>
                  <a:pt x="48774" y="170618"/>
                </a:cubicBezTo>
                <a:lnTo>
                  <a:pt x="48901" y="170592"/>
                </a:lnTo>
                <a:cubicBezTo>
                  <a:pt x="48952" y="170592"/>
                  <a:pt x="49003" y="170567"/>
                  <a:pt x="49054" y="170567"/>
                </a:cubicBezTo>
                <a:cubicBezTo>
                  <a:pt x="49156" y="170567"/>
                  <a:pt x="49233" y="170541"/>
                  <a:pt x="49284" y="170465"/>
                </a:cubicBezTo>
                <a:lnTo>
                  <a:pt x="49437" y="170465"/>
                </a:lnTo>
                <a:cubicBezTo>
                  <a:pt x="49475" y="170503"/>
                  <a:pt x="49514" y="170522"/>
                  <a:pt x="49552" y="170522"/>
                </a:cubicBezTo>
                <a:cubicBezTo>
                  <a:pt x="49590" y="170522"/>
                  <a:pt x="49629" y="170503"/>
                  <a:pt x="49667" y="170465"/>
                </a:cubicBezTo>
                <a:cubicBezTo>
                  <a:pt x="49769" y="170465"/>
                  <a:pt x="49871" y="170439"/>
                  <a:pt x="49948" y="170388"/>
                </a:cubicBezTo>
                <a:lnTo>
                  <a:pt x="50024" y="170465"/>
                </a:lnTo>
                <a:cubicBezTo>
                  <a:pt x="50050" y="170516"/>
                  <a:pt x="50177" y="170516"/>
                  <a:pt x="50126" y="170618"/>
                </a:cubicBezTo>
                <a:cubicBezTo>
                  <a:pt x="50050" y="170797"/>
                  <a:pt x="50050" y="170822"/>
                  <a:pt x="50254" y="170822"/>
                </a:cubicBezTo>
                <a:lnTo>
                  <a:pt x="50356" y="170822"/>
                </a:lnTo>
                <a:cubicBezTo>
                  <a:pt x="50415" y="170831"/>
                  <a:pt x="50475" y="170836"/>
                  <a:pt x="50534" y="170836"/>
                </a:cubicBezTo>
                <a:cubicBezTo>
                  <a:pt x="50651" y="170836"/>
                  <a:pt x="50764" y="170814"/>
                  <a:pt x="50866" y="170745"/>
                </a:cubicBezTo>
                <a:cubicBezTo>
                  <a:pt x="50930" y="170764"/>
                  <a:pt x="50990" y="170772"/>
                  <a:pt x="51048" y="170772"/>
                </a:cubicBezTo>
                <a:cubicBezTo>
                  <a:pt x="51154" y="170772"/>
                  <a:pt x="51252" y="170744"/>
                  <a:pt x="51351" y="170694"/>
                </a:cubicBezTo>
                <a:lnTo>
                  <a:pt x="51479" y="170745"/>
                </a:lnTo>
                <a:cubicBezTo>
                  <a:pt x="51504" y="170745"/>
                  <a:pt x="51555" y="170720"/>
                  <a:pt x="51581" y="170694"/>
                </a:cubicBezTo>
                <a:cubicBezTo>
                  <a:pt x="51619" y="170682"/>
                  <a:pt x="51658" y="170675"/>
                  <a:pt x="51696" y="170675"/>
                </a:cubicBezTo>
                <a:cubicBezTo>
                  <a:pt x="51734" y="170675"/>
                  <a:pt x="51772" y="170682"/>
                  <a:pt x="51811" y="170694"/>
                </a:cubicBezTo>
                <a:cubicBezTo>
                  <a:pt x="51845" y="170694"/>
                  <a:pt x="51879" y="170706"/>
                  <a:pt x="51913" y="170706"/>
                </a:cubicBezTo>
                <a:cubicBezTo>
                  <a:pt x="51930" y="170706"/>
                  <a:pt x="51947" y="170703"/>
                  <a:pt x="51964" y="170694"/>
                </a:cubicBezTo>
                <a:cubicBezTo>
                  <a:pt x="52035" y="170624"/>
                  <a:pt x="52106" y="170608"/>
                  <a:pt x="52172" y="170608"/>
                </a:cubicBezTo>
                <a:cubicBezTo>
                  <a:pt x="52225" y="170608"/>
                  <a:pt x="52276" y="170618"/>
                  <a:pt x="52321" y="170618"/>
                </a:cubicBezTo>
                <a:cubicBezTo>
                  <a:pt x="52378" y="170580"/>
                  <a:pt x="52421" y="170514"/>
                  <a:pt x="52481" y="170514"/>
                </a:cubicBezTo>
                <a:cubicBezTo>
                  <a:pt x="52502" y="170514"/>
                  <a:pt x="52525" y="170522"/>
                  <a:pt x="52551" y="170541"/>
                </a:cubicBezTo>
                <a:cubicBezTo>
                  <a:pt x="52585" y="170541"/>
                  <a:pt x="52619" y="170544"/>
                  <a:pt x="52650" y="170544"/>
                </a:cubicBezTo>
                <a:cubicBezTo>
                  <a:pt x="52712" y="170544"/>
                  <a:pt x="52764" y="170533"/>
                  <a:pt x="52781" y="170465"/>
                </a:cubicBezTo>
                <a:cubicBezTo>
                  <a:pt x="52781" y="170407"/>
                  <a:pt x="52752" y="170336"/>
                  <a:pt x="52791" y="170336"/>
                </a:cubicBezTo>
                <a:cubicBezTo>
                  <a:pt x="52804" y="170336"/>
                  <a:pt x="52825" y="170344"/>
                  <a:pt x="52857" y="170363"/>
                </a:cubicBezTo>
                <a:cubicBezTo>
                  <a:pt x="52906" y="170402"/>
                  <a:pt x="52951" y="170418"/>
                  <a:pt x="52994" y="170418"/>
                </a:cubicBezTo>
                <a:cubicBezTo>
                  <a:pt x="53063" y="170418"/>
                  <a:pt x="53126" y="170375"/>
                  <a:pt x="53189" y="170312"/>
                </a:cubicBezTo>
                <a:lnTo>
                  <a:pt x="53699" y="170312"/>
                </a:lnTo>
                <a:lnTo>
                  <a:pt x="54312" y="170286"/>
                </a:lnTo>
                <a:lnTo>
                  <a:pt x="54542" y="170312"/>
                </a:lnTo>
                <a:cubicBezTo>
                  <a:pt x="54567" y="170388"/>
                  <a:pt x="54618" y="170439"/>
                  <a:pt x="54669" y="170465"/>
                </a:cubicBezTo>
                <a:cubicBezTo>
                  <a:pt x="54686" y="170514"/>
                  <a:pt x="54734" y="170542"/>
                  <a:pt x="54780" y="170542"/>
                </a:cubicBezTo>
                <a:cubicBezTo>
                  <a:pt x="54805" y="170542"/>
                  <a:pt x="54830" y="170534"/>
                  <a:pt x="54848" y="170516"/>
                </a:cubicBezTo>
                <a:cubicBezTo>
                  <a:pt x="54899" y="170516"/>
                  <a:pt x="54950" y="170541"/>
                  <a:pt x="54975" y="170541"/>
                </a:cubicBezTo>
                <a:cubicBezTo>
                  <a:pt x="55001" y="170554"/>
                  <a:pt x="55027" y="170560"/>
                  <a:pt x="55049" y="170560"/>
                </a:cubicBezTo>
                <a:cubicBezTo>
                  <a:pt x="55071" y="170560"/>
                  <a:pt x="55090" y="170554"/>
                  <a:pt x="55103" y="170541"/>
                </a:cubicBezTo>
                <a:lnTo>
                  <a:pt x="55231" y="170465"/>
                </a:lnTo>
                <a:cubicBezTo>
                  <a:pt x="55282" y="170516"/>
                  <a:pt x="55333" y="170541"/>
                  <a:pt x="55409" y="170541"/>
                </a:cubicBezTo>
                <a:lnTo>
                  <a:pt x="55460" y="170618"/>
                </a:lnTo>
                <a:cubicBezTo>
                  <a:pt x="55537" y="170669"/>
                  <a:pt x="55614" y="170720"/>
                  <a:pt x="55716" y="170745"/>
                </a:cubicBezTo>
                <a:lnTo>
                  <a:pt x="55996" y="170745"/>
                </a:lnTo>
                <a:lnTo>
                  <a:pt x="56047" y="170771"/>
                </a:lnTo>
                <a:cubicBezTo>
                  <a:pt x="56098" y="170771"/>
                  <a:pt x="56098" y="170797"/>
                  <a:pt x="56047" y="170822"/>
                </a:cubicBezTo>
                <a:lnTo>
                  <a:pt x="55996" y="170848"/>
                </a:lnTo>
                <a:lnTo>
                  <a:pt x="55920" y="170899"/>
                </a:lnTo>
                <a:lnTo>
                  <a:pt x="55741" y="170899"/>
                </a:lnTo>
                <a:cubicBezTo>
                  <a:pt x="55690" y="170899"/>
                  <a:pt x="55665" y="170899"/>
                  <a:pt x="55665" y="170975"/>
                </a:cubicBezTo>
                <a:cubicBezTo>
                  <a:pt x="55690" y="171001"/>
                  <a:pt x="55716" y="171026"/>
                  <a:pt x="55741" y="171052"/>
                </a:cubicBezTo>
                <a:cubicBezTo>
                  <a:pt x="55818" y="171052"/>
                  <a:pt x="55869" y="171001"/>
                  <a:pt x="55920" y="170975"/>
                </a:cubicBezTo>
                <a:cubicBezTo>
                  <a:pt x="55996" y="171103"/>
                  <a:pt x="56150" y="171026"/>
                  <a:pt x="56252" y="171128"/>
                </a:cubicBezTo>
                <a:lnTo>
                  <a:pt x="56354" y="171128"/>
                </a:lnTo>
                <a:cubicBezTo>
                  <a:pt x="56481" y="171026"/>
                  <a:pt x="56660" y="171052"/>
                  <a:pt x="56788" y="170950"/>
                </a:cubicBezTo>
                <a:cubicBezTo>
                  <a:pt x="56788" y="170924"/>
                  <a:pt x="56788" y="170924"/>
                  <a:pt x="56762" y="170899"/>
                </a:cubicBezTo>
                <a:cubicBezTo>
                  <a:pt x="56737" y="170873"/>
                  <a:pt x="56660" y="170848"/>
                  <a:pt x="56609" y="170848"/>
                </a:cubicBezTo>
                <a:cubicBezTo>
                  <a:pt x="56532" y="170848"/>
                  <a:pt x="56481" y="170822"/>
                  <a:pt x="56456" y="170745"/>
                </a:cubicBezTo>
                <a:lnTo>
                  <a:pt x="56456" y="170669"/>
                </a:lnTo>
                <a:cubicBezTo>
                  <a:pt x="56532" y="170618"/>
                  <a:pt x="56558" y="170516"/>
                  <a:pt x="56532" y="170439"/>
                </a:cubicBezTo>
                <a:cubicBezTo>
                  <a:pt x="56558" y="170337"/>
                  <a:pt x="56532" y="170210"/>
                  <a:pt x="56481" y="170107"/>
                </a:cubicBezTo>
                <a:cubicBezTo>
                  <a:pt x="56354" y="170005"/>
                  <a:pt x="56507" y="169980"/>
                  <a:pt x="56532" y="169929"/>
                </a:cubicBezTo>
                <a:cubicBezTo>
                  <a:pt x="56609" y="169929"/>
                  <a:pt x="56685" y="169903"/>
                  <a:pt x="56762" y="169903"/>
                </a:cubicBezTo>
                <a:cubicBezTo>
                  <a:pt x="56813" y="169903"/>
                  <a:pt x="56864" y="169878"/>
                  <a:pt x="56915" y="169827"/>
                </a:cubicBezTo>
                <a:cubicBezTo>
                  <a:pt x="56979" y="169814"/>
                  <a:pt x="57043" y="169808"/>
                  <a:pt x="57103" y="169808"/>
                </a:cubicBezTo>
                <a:cubicBezTo>
                  <a:pt x="57164" y="169808"/>
                  <a:pt x="57221" y="169814"/>
                  <a:pt x="57273" y="169827"/>
                </a:cubicBezTo>
                <a:cubicBezTo>
                  <a:pt x="57247" y="169929"/>
                  <a:pt x="57145" y="170005"/>
                  <a:pt x="57221" y="170133"/>
                </a:cubicBezTo>
                <a:cubicBezTo>
                  <a:pt x="57221" y="170158"/>
                  <a:pt x="57196" y="170210"/>
                  <a:pt x="57196" y="170261"/>
                </a:cubicBezTo>
                <a:cubicBezTo>
                  <a:pt x="57196" y="170347"/>
                  <a:pt x="57269" y="170451"/>
                  <a:pt x="57337" y="170451"/>
                </a:cubicBezTo>
                <a:cubicBezTo>
                  <a:pt x="57350" y="170451"/>
                  <a:pt x="57363" y="170447"/>
                  <a:pt x="57375" y="170439"/>
                </a:cubicBezTo>
                <a:cubicBezTo>
                  <a:pt x="57477" y="170388"/>
                  <a:pt x="57579" y="170388"/>
                  <a:pt x="57706" y="170388"/>
                </a:cubicBezTo>
                <a:cubicBezTo>
                  <a:pt x="57834" y="170363"/>
                  <a:pt x="57936" y="170337"/>
                  <a:pt x="58064" y="170286"/>
                </a:cubicBezTo>
                <a:cubicBezTo>
                  <a:pt x="58115" y="170299"/>
                  <a:pt x="58166" y="170305"/>
                  <a:pt x="58214" y="170305"/>
                </a:cubicBezTo>
                <a:cubicBezTo>
                  <a:pt x="58262" y="170305"/>
                  <a:pt x="58306" y="170299"/>
                  <a:pt x="58344" y="170286"/>
                </a:cubicBezTo>
                <a:cubicBezTo>
                  <a:pt x="58396" y="170286"/>
                  <a:pt x="58447" y="170261"/>
                  <a:pt x="58472" y="170235"/>
                </a:cubicBezTo>
                <a:cubicBezTo>
                  <a:pt x="58523" y="170158"/>
                  <a:pt x="58523" y="170107"/>
                  <a:pt x="58472" y="170056"/>
                </a:cubicBezTo>
                <a:lnTo>
                  <a:pt x="58523" y="169980"/>
                </a:lnTo>
                <a:lnTo>
                  <a:pt x="58600" y="169980"/>
                </a:lnTo>
                <a:cubicBezTo>
                  <a:pt x="58625" y="169980"/>
                  <a:pt x="58625" y="170005"/>
                  <a:pt x="58651" y="170005"/>
                </a:cubicBezTo>
                <a:cubicBezTo>
                  <a:pt x="58651" y="170005"/>
                  <a:pt x="58651" y="170031"/>
                  <a:pt x="58651" y="170056"/>
                </a:cubicBezTo>
                <a:cubicBezTo>
                  <a:pt x="58625" y="170120"/>
                  <a:pt x="58638" y="170133"/>
                  <a:pt x="58663" y="170133"/>
                </a:cubicBezTo>
                <a:cubicBezTo>
                  <a:pt x="58681" y="170133"/>
                  <a:pt x="58703" y="170127"/>
                  <a:pt x="58724" y="170127"/>
                </a:cubicBezTo>
                <a:cubicBezTo>
                  <a:pt x="58734" y="170127"/>
                  <a:pt x="58744" y="170129"/>
                  <a:pt x="58753" y="170133"/>
                </a:cubicBezTo>
                <a:lnTo>
                  <a:pt x="59238" y="170133"/>
                </a:lnTo>
                <a:cubicBezTo>
                  <a:pt x="59263" y="170133"/>
                  <a:pt x="59289" y="170107"/>
                  <a:pt x="59289" y="170082"/>
                </a:cubicBezTo>
                <a:cubicBezTo>
                  <a:pt x="59391" y="170082"/>
                  <a:pt x="59442" y="170031"/>
                  <a:pt x="59518" y="170005"/>
                </a:cubicBezTo>
                <a:cubicBezTo>
                  <a:pt x="59518" y="170056"/>
                  <a:pt x="59544" y="170107"/>
                  <a:pt x="59595" y="170107"/>
                </a:cubicBezTo>
                <a:cubicBezTo>
                  <a:pt x="59646" y="170107"/>
                  <a:pt x="59646" y="170031"/>
                  <a:pt x="59672" y="169980"/>
                </a:cubicBezTo>
                <a:cubicBezTo>
                  <a:pt x="59672" y="169960"/>
                  <a:pt x="59718" y="169879"/>
                  <a:pt x="59786" y="169879"/>
                </a:cubicBezTo>
                <a:cubicBezTo>
                  <a:pt x="59806" y="169879"/>
                  <a:pt x="59827" y="169886"/>
                  <a:pt x="59850" y="169903"/>
                </a:cubicBezTo>
                <a:cubicBezTo>
                  <a:pt x="59865" y="169918"/>
                  <a:pt x="59888" y="169933"/>
                  <a:pt x="59910" y="169933"/>
                </a:cubicBezTo>
                <a:cubicBezTo>
                  <a:pt x="59926" y="169933"/>
                  <a:pt x="59942" y="169925"/>
                  <a:pt x="59952" y="169903"/>
                </a:cubicBezTo>
                <a:cubicBezTo>
                  <a:pt x="59952" y="169878"/>
                  <a:pt x="59952" y="169852"/>
                  <a:pt x="59952" y="169801"/>
                </a:cubicBezTo>
                <a:cubicBezTo>
                  <a:pt x="59901" y="169699"/>
                  <a:pt x="59901" y="169699"/>
                  <a:pt x="60003" y="169674"/>
                </a:cubicBezTo>
                <a:lnTo>
                  <a:pt x="60131" y="169674"/>
                </a:lnTo>
                <a:lnTo>
                  <a:pt x="60590" y="169776"/>
                </a:lnTo>
                <a:cubicBezTo>
                  <a:pt x="60616" y="169878"/>
                  <a:pt x="60769" y="169827"/>
                  <a:pt x="60820" y="169903"/>
                </a:cubicBezTo>
                <a:lnTo>
                  <a:pt x="61101" y="169903"/>
                </a:lnTo>
                <a:cubicBezTo>
                  <a:pt x="61152" y="169954"/>
                  <a:pt x="61126" y="170005"/>
                  <a:pt x="61126" y="170056"/>
                </a:cubicBezTo>
                <a:cubicBezTo>
                  <a:pt x="61075" y="170031"/>
                  <a:pt x="61024" y="170005"/>
                  <a:pt x="60948" y="169980"/>
                </a:cubicBezTo>
                <a:cubicBezTo>
                  <a:pt x="60922" y="169980"/>
                  <a:pt x="60897" y="170005"/>
                  <a:pt x="60897" y="170056"/>
                </a:cubicBezTo>
                <a:cubicBezTo>
                  <a:pt x="60939" y="170127"/>
                  <a:pt x="60998" y="170143"/>
                  <a:pt x="61058" y="170143"/>
                </a:cubicBezTo>
                <a:cubicBezTo>
                  <a:pt x="61107" y="170143"/>
                  <a:pt x="61158" y="170133"/>
                  <a:pt x="61203" y="170133"/>
                </a:cubicBezTo>
                <a:lnTo>
                  <a:pt x="61305" y="170133"/>
                </a:lnTo>
                <a:cubicBezTo>
                  <a:pt x="61382" y="170133"/>
                  <a:pt x="61433" y="170107"/>
                  <a:pt x="61433" y="170005"/>
                </a:cubicBezTo>
                <a:lnTo>
                  <a:pt x="61484" y="170005"/>
                </a:lnTo>
                <a:cubicBezTo>
                  <a:pt x="61509" y="170133"/>
                  <a:pt x="61637" y="170133"/>
                  <a:pt x="61739" y="170133"/>
                </a:cubicBezTo>
                <a:lnTo>
                  <a:pt x="61739" y="170158"/>
                </a:lnTo>
                <a:lnTo>
                  <a:pt x="61764" y="170184"/>
                </a:lnTo>
                <a:cubicBezTo>
                  <a:pt x="61819" y="170202"/>
                  <a:pt x="61873" y="170220"/>
                  <a:pt x="61927" y="170220"/>
                </a:cubicBezTo>
                <a:cubicBezTo>
                  <a:pt x="61949" y="170220"/>
                  <a:pt x="61972" y="170217"/>
                  <a:pt x="61994" y="170210"/>
                </a:cubicBezTo>
                <a:cubicBezTo>
                  <a:pt x="62173" y="170210"/>
                  <a:pt x="62351" y="170235"/>
                  <a:pt x="62556" y="170261"/>
                </a:cubicBezTo>
                <a:cubicBezTo>
                  <a:pt x="62636" y="170277"/>
                  <a:pt x="62720" y="170285"/>
                  <a:pt x="62804" y="170285"/>
                </a:cubicBezTo>
                <a:cubicBezTo>
                  <a:pt x="62986" y="170285"/>
                  <a:pt x="63172" y="170246"/>
                  <a:pt x="63347" y="170158"/>
                </a:cubicBezTo>
                <a:cubicBezTo>
                  <a:pt x="63394" y="170154"/>
                  <a:pt x="63441" y="170152"/>
                  <a:pt x="63489" y="170152"/>
                </a:cubicBezTo>
                <a:cubicBezTo>
                  <a:pt x="63729" y="170152"/>
                  <a:pt x="63981" y="170205"/>
                  <a:pt x="64215" y="170312"/>
                </a:cubicBezTo>
                <a:lnTo>
                  <a:pt x="64291" y="170312"/>
                </a:lnTo>
                <a:cubicBezTo>
                  <a:pt x="64344" y="170291"/>
                  <a:pt x="64395" y="170283"/>
                  <a:pt x="64446" y="170283"/>
                </a:cubicBezTo>
                <a:cubicBezTo>
                  <a:pt x="64614" y="170283"/>
                  <a:pt x="64775" y="170371"/>
                  <a:pt x="64945" y="170371"/>
                </a:cubicBezTo>
                <a:cubicBezTo>
                  <a:pt x="64973" y="170371"/>
                  <a:pt x="65002" y="170368"/>
                  <a:pt x="65031" y="170363"/>
                </a:cubicBezTo>
                <a:cubicBezTo>
                  <a:pt x="65095" y="170401"/>
                  <a:pt x="65172" y="170420"/>
                  <a:pt x="65248" y="170420"/>
                </a:cubicBezTo>
                <a:cubicBezTo>
                  <a:pt x="65325" y="170420"/>
                  <a:pt x="65401" y="170401"/>
                  <a:pt x="65465" y="170363"/>
                </a:cubicBezTo>
                <a:cubicBezTo>
                  <a:pt x="65669" y="170414"/>
                  <a:pt x="65874" y="170465"/>
                  <a:pt x="66078" y="170490"/>
                </a:cubicBezTo>
                <a:cubicBezTo>
                  <a:pt x="66180" y="170592"/>
                  <a:pt x="66307" y="170592"/>
                  <a:pt x="66435" y="170592"/>
                </a:cubicBezTo>
                <a:cubicBezTo>
                  <a:pt x="66461" y="170592"/>
                  <a:pt x="66493" y="170586"/>
                  <a:pt x="66524" y="170586"/>
                </a:cubicBezTo>
                <a:cubicBezTo>
                  <a:pt x="66556" y="170586"/>
                  <a:pt x="66588" y="170592"/>
                  <a:pt x="66614" y="170618"/>
                </a:cubicBezTo>
                <a:cubicBezTo>
                  <a:pt x="66708" y="170727"/>
                  <a:pt x="66821" y="170741"/>
                  <a:pt x="66935" y="170741"/>
                </a:cubicBezTo>
                <a:cubicBezTo>
                  <a:pt x="66973" y="170741"/>
                  <a:pt x="67011" y="170740"/>
                  <a:pt x="67049" y="170740"/>
                </a:cubicBezTo>
                <a:cubicBezTo>
                  <a:pt x="67083" y="170740"/>
                  <a:pt x="67117" y="170741"/>
                  <a:pt x="67150" y="170745"/>
                </a:cubicBezTo>
                <a:cubicBezTo>
                  <a:pt x="67175" y="170848"/>
                  <a:pt x="67328" y="170848"/>
                  <a:pt x="67303" y="170975"/>
                </a:cubicBezTo>
                <a:cubicBezTo>
                  <a:pt x="67226" y="170975"/>
                  <a:pt x="67150" y="170950"/>
                  <a:pt x="67073" y="170950"/>
                </a:cubicBezTo>
                <a:cubicBezTo>
                  <a:pt x="67055" y="170932"/>
                  <a:pt x="67034" y="170923"/>
                  <a:pt x="67012" y="170923"/>
                </a:cubicBezTo>
                <a:cubicBezTo>
                  <a:pt x="66971" y="170923"/>
                  <a:pt x="66927" y="170951"/>
                  <a:pt x="66894" y="171001"/>
                </a:cubicBezTo>
                <a:cubicBezTo>
                  <a:pt x="66869" y="171026"/>
                  <a:pt x="66818" y="171026"/>
                  <a:pt x="66767" y="171052"/>
                </a:cubicBezTo>
                <a:cubicBezTo>
                  <a:pt x="66716" y="171052"/>
                  <a:pt x="66716" y="171052"/>
                  <a:pt x="66716" y="171077"/>
                </a:cubicBezTo>
                <a:cubicBezTo>
                  <a:pt x="66716" y="171103"/>
                  <a:pt x="66741" y="171103"/>
                  <a:pt x="66767" y="171128"/>
                </a:cubicBezTo>
                <a:cubicBezTo>
                  <a:pt x="66792" y="171154"/>
                  <a:pt x="66869" y="171205"/>
                  <a:pt x="66818" y="171230"/>
                </a:cubicBezTo>
                <a:cubicBezTo>
                  <a:pt x="66792" y="171281"/>
                  <a:pt x="66690" y="171281"/>
                  <a:pt x="66639" y="171307"/>
                </a:cubicBezTo>
                <a:cubicBezTo>
                  <a:pt x="66588" y="171333"/>
                  <a:pt x="66588" y="171358"/>
                  <a:pt x="66614" y="171384"/>
                </a:cubicBezTo>
                <a:cubicBezTo>
                  <a:pt x="66639" y="171435"/>
                  <a:pt x="66614" y="171435"/>
                  <a:pt x="66639" y="171460"/>
                </a:cubicBezTo>
                <a:lnTo>
                  <a:pt x="66716" y="171460"/>
                </a:lnTo>
                <a:cubicBezTo>
                  <a:pt x="66869" y="171460"/>
                  <a:pt x="66920" y="171613"/>
                  <a:pt x="67048" y="171639"/>
                </a:cubicBezTo>
                <a:cubicBezTo>
                  <a:pt x="67175" y="171664"/>
                  <a:pt x="67303" y="171664"/>
                  <a:pt x="67430" y="171664"/>
                </a:cubicBezTo>
                <a:cubicBezTo>
                  <a:pt x="67482" y="171690"/>
                  <a:pt x="67533" y="171766"/>
                  <a:pt x="67584" y="171792"/>
                </a:cubicBezTo>
                <a:cubicBezTo>
                  <a:pt x="67713" y="171808"/>
                  <a:pt x="67852" y="171855"/>
                  <a:pt x="67988" y="171855"/>
                </a:cubicBezTo>
                <a:cubicBezTo>
                  <a:pt x="68068" y="171855"/>
                  <a:pt x="68147" y="171839"/>
                  <a:pt x="68222" y="171792"/>
                </a:cubicBezTo>
                <a:cubicBezTo>
                  <a:pt x="68298" y="171805"/>
                  <a:pt x="68375" y="171811"/>
                  <a:pt x="68451" y="171811"/>
                </a:cubicBezTo>
                <a:cubicBezTo>
                  <a:pt x="68528" y="171811"/>
                  <a:pt x="68605" y="171805"/>
                  <a:pt x="68681" y="171792"/>
                </a:cubicBezTo>
                <a:cubicBezTo>
                  <a:pt x="68758" y="171792"/>
                  <a:pt x="68783" y="171664"/>
                  <a:pt x="68860" y="171664"/>
                </a:cubicBezTo>
                <a:cubicBezTo>
                  <a:pt x="68911" y="171664"/>
                  <a:pt x="68936" y="171792"/>
                  <a:pt x="68987" y="171817"/>
                </a:cubicBezTo>
                <a:cubicBezTo>
                  <a:pt x="69013" y="171817"/>
                  <a:pt x="69064" y="171843"/>
                  <a:pt x="69089" y="171843"/>
                </a:cubicBezTo>
                <a:cubicBezTo>
                  <a:pt x="69166" y="171843"/>
                  <a:pt x="69268" y="171843"/>
                  <a:pt x="69319" y="171766"/>
                </a:cubicBezTo>
                <a:lnTo>
                  <a:pt x="69753" y="171843"/>
                </a:lnTo>
                <a:cubicBezTo>
                  <a:pt x="69794" y="171809"/>
                  <a:pt x="69833" y="171797"/>
                  <a:pt x="69872" y="171797"/>
                </a:cubicBezTo>
                <a:cubicBezTo>
                  <a:pt x="69967" y="171797"/>
                  <a:pt x="70056" y="171871"/>
                  <a:pt x="70156" y="171871"/>
                </a:cubicBezTo>
                <a:cubicBezTo>
                  <a:pt x="70166" y="171871"/>
                  <a:pt x="70176" y="171870"/>
                  <a:pt x="70187" y="171868"/>
                </a:cubicBezTo>
                <a:lnTo>
                  <a:pt x="70672" y="171868"/>
                </a:lnTo>
                <a:cubicBezTo>
                  <a:pt x="70794" y="171868"/>
                  <a:pt x="70917" y="171934"/>
                  <a:pt x="71039" y="171934"/>
                </a:cubicBezTo>
                <a:cubicBezTo>
                  <a:pt x="71070" y="171934"/>
                  <a:pt x="71101" y="171930"/>
                  <a:pt x="71131" y="171920"/>
                </a:cubicBezTo>
                <a:cubicBezTo>
                  <a:pt x="71221" y="171881"/>
                  <a:pt x="71323" y="171862"/>
                  <a:pt x="71425" y="171862"/>
                </a:cubicBezTo>
                <a:cubicBezTo>
                  <a:pt x="71527" y="171862"/>
                  <a:pt x="71629" y="171881"/>
                  <a:pt x="71718" y="171920"/>
                </a:cubicBezTo>
                <a:cubicBezTo>
                  <a:pt x="71820" y="171920"/>
                  <a:pt x="71871" y="171996"/>
                  <a:pt x="71922" y="172073"/>
                </a:cubicBezTo>
                <a:cubicBezTo>
                  <a:pt x="71938" y="172104"/>
                  <a:pt x="71973" y="172126"/>
                  <a:pt x="72010" y="172126"/>
                </a:cubicBezTo>
                <a:cubicBezTo>
                  <a:pt x="72033" y="172126"/>
                  <a:pt x="72056" y="172118"/>
                  <a:pt x="72076" y="172098"/>
                </a:cubicBezTo>
                <a:cubicBezTo>
                  <a:pt x="72127" y="172060"/>
                  <a:pt x="72190" y="172041"/>
                  <a:pt x="72257" y="172041"/>
                </a:cubicBezTo>
                <a:cubicBezTo>
                  <a:pt x="72324" y="172041"/>
                  <a:pt x="72395" y="172060"/>
                  <a:pt x="72458" y="172098"/>
                </a:cubicBezTo>
                <a:cubicBezTo>
                  <a:pt x="72488" y="172188"/>
                  <a:pt x="72501" y="172225"/>
                  <a:pt x="72537" y="172225"/>
                </a:cubicBezTo>
                <a:cubicBezTo>
                  <a:pt x="72562" y="172225"/>
                  <a:pt x="72599" y="172206"/>
                  <a:pt x="72663" y="172175"/>
                </a:cubicBezTo>
                <a:lnTo>
                  <a:pt x="72765" y="172175"/>
                </a:lnTo>
                <a:cubicBezTo>
                  <a:pt x="72765" y="172175"/>
                  <a:pt x="72790" y="172175"/>
                  <a:pt x="72816" y="172149"/>
                </a:cubicBezTo>
                <a:cubicBezTo>
                  <a:pt x="72841" y="172098"/>
                  <a:pt x="72816" y="172047"/>
                  <a:pt x="72892" y="172047"/>
                </a:cubicBezTo>
                <a:cubicBezTo>
                  <a:pt x="72907" y="172040"/>
                  <a:pt x="72924" y="172037"/>
                  <a:pt x="72942" y="172037"/>
                </a:cubicBezTo>
                <a:cubicBezTo>
                  <a:pt x="72986" y="172037"/>
                  <a:pt x="73035" y="172055"/>
                  <a:pt x="73071" y="172073"/>
                </a:cubicBezTo>
                <a:cubicBezTo>
                  <a:pt x="73088" y="172081"/>
                  <a:pt x="73102" y="172085"/>
                  <a:pt x="73115" y="172085"/>
                </a:cubicBezTo>
                <a:cubicBezTo>
                  <a:pt x="73182" y="172085"/>
                  <a:pt x="73207" y="171992"/>
                  <a:pt x="73250" y="171971"/>
                </a:cubicBezTo>
                <a:cubicBezTo>
                  <a:pt x="73259" y="171966"/>
                  <a:pt x="73267" y="171964"/>
                  <a:pt x="73274" y="171964"/>
                </a:cubicBezTo>
                <a:cubicBezTo>
                  <a:pt x="73301" y="171964"/>
                  <a:pt x="73301" y="172001"/>
                  <a:pt x="73301" y="172022"/>
                </a:cubicBezTo>
                <a:cubicBezTo>
                  <a:pt x="73326" y="172073"/>
                  <a:pt x="73403" y="172098"/>
                  <a:pt x="73454" y="172098"/>
                </a:cubicBezTo>
                <a:lnTo>
                  <a:pt x="73632" y="172175"/>
                </a:lnTo>
                <a:lnTo>
                  <a:pt x="73811" y="172175"/>
                </a:lnTo>
                <a:cubicBezTo>
                  <a:pt x="73837" y="172149"/>
                  <a:pt x="73837" y="172149"/>
                  <a:pt x="73862" y="172149"/>
                </a:cubicBezTo>
                <a:cubicBezTo>
                  <a:pt x="73862" y="172124"/>
                  <a:pt x="73837" y="172098"/>
                  <a:pt x="73837" y="172098"/>
                </a:cubicBezTo>
                <a:cubicBezTo>
                  <a:pt x="73786" y="172073"/>
                  <a:pt x="73735" y="172047"/>
                  <a:pt x="73709" y="172022"/>
                </a:cubicBezTo>
                <a:cubicBezTo>
                  <a:pt x="73786" y="171920"/>
                  <a:pt x="73913" y="171945"/>
                  <a:pt x="74015" y="171894"/>
                </a:cubicBezTo>
                <a:cubicBezTo>
                  <a:pt x="74143" y="171817"/>
                  <a:pt x="74143" y="171843"/>
                  <a:pt x="74168" y="171766"/>
                </a:cubicBezTo>
                <a:cubicBezTo>
                  <a:pt x="74185" y="171724"/>
                  <a:pt x="74208" y="171710"/>
                  <a:pt x="74234" y="171710"/>
                </a:cubicBezTo>
                <a:cubicBezTo>
                  <a:pt x="74285" y="171710"/>
                  <a:pt x="74347" y="171766"/>
                  <a:pt x="74398" y="171766"/>
                </a:cubicBezTo>
                <a:cubicBezTo>
                  <a:pt x="74466" y="171766"/>
                  <a:pt x="74514" y="171686"/>
                  <a:pt x="74596" y="171686"/>
                </a:cubicBezTo>
                <a:cubicBezTo>
                  <a:pt x="74606" y="171686"/>
                  <a:pt x="74616" y="171687"/>
                  <a:pt x="74628" y="171690"/>
                </a:cubicBezTo>
                <a:cubicBezTo>
                  <a:pt x="74676" y="171714"/>
                  <a:pt x="74725" y="171723"/>
                  <a:pt x="74773" y="171723"/>
                </a:cubicBezTo>
                <a:cubicBezTo>
                  <a:pt x="74878" y="171723"/>
                  <a:pt x="74983" y="171682"/>
                  <a:pt x="75087" y="171664"/>
                </a:cubicBezTo>
                <a:cubicBezTo>
                  <a:pt x="75099" y="171662"/>
                  <a:pt x="75111" y="171661"/>
                  <a:pt x="75124" y="171661"/>
                </a:cubicBezTo>
                <a:cubicBezTo>
                  <a:pt x="75235" y="171661"/>
                  <a:pt x="75376" y="171744"/>
                  <a:pt x="75504" y="171744"/>
                </a:cubicBezTo>
                <a:cubicBezTo>
                  <a:pt x="75518" y="171744"/>
                  <a:pt x="75533" y="171743"/>
                  <a:pt x="75547" y="171741"/>
                </a:cubicBezTo>
                <a:cubicBezTo>
                  <a:pt x="75579" y="171734"/>
                  <a:pt x="75609" y="171733"/>
                  <a:pt x="75638" y="171733"/>
                </a:cubicBezTo>
                <a:cubicBezTo>
                  <a:pt x="75667" y="171733"/>
                  <a:pt x="75695" y="171734"/>
                  <a:pt x="75722" y="171734"/>
                </a:cubicBezTo>
                <a:cubicBezTo>
                  <a:pt x="75776" y="171734"/>
                  <a:pt x="75827" y="171728"/>
                  <a:pt x="75878" y="171690"/>
                </a:cubicBezTo>
                <a:cubicBezTo>
                  <a:pt x="75904" y="171677"/>
                  <a:pt x="75929" y="171671"/>
                  <a:pt x="75955" y="171671"/>
                </a:cubicBezTo>
                <a:cubicBezTo>
                  <a:pt x="75981" y="171671"/>
                  <a:pt x="76006" y="171677"/>
                  <a:pt x="76032" y="171690"/>
                </a:cubicBezTo>
                <a:cubicBezTo>
                  <a:pt x="76078" y="171736"/>
                  <a:pt x="76124" y="171749"/>
                  <a:pt x="76170" y="171749"/>
                </a:cubicBezTo>
                <a:cubicBezTo>
                  <a:pt x="76228" y="171749"/>
                  <a:pt x="76286" y="171728"/>
                  <a:pt x="76344" y="171728"/>
                </a:cubicBezTo>
                <a:cubicBezTo>
                  <a:pt x="76367" y="171728"/>
                  <a:pt x="76391" y="171731"/>
                  <a:pt x="76414" y="171741"/>
                </a:cubicBezTo>
                <a:cubicBezTo>
                  <a:pt x="76603" y="171678"/>
                  <a:pt x="76810" y="171632"/>
                  <a:pt x="77005" y="171632"/>
                </a:cubicBezTo>
                <a:cubicBezTo>
                  <a:pt x="77047" y="171632"/>
                  <a:pt x="77088" y="171634"/>
                  <a:pt x="77129" y="171639"/>
                </a:cubicBezTo>
                <a:cubicBezTo>
                  <a:pt x="77206" y="171639"/>
                  <a:pt x="77206" y="171562"/>
                  <a:pt x="77231" y="171511"/>
                </a:cubicBezTo>
                <a:cubicBezTo>
                  <a:pt x="77231" y="171537"/>
                  <a:pt x="77257" y="171562"/>
                  <a:pt x="77282" y="171588"/>
                </a:cubicBezTo>
                <a:cubicBezTo>
                  <a:pt x="77308" y="171639"/>
                  <a:pt x="77359" y="171664"/>
                  <a:pt x="77384" y="171664"/>
                </a:cubicBezTo>
                <a:cubicBezTo>
                  <a:pt x="77461" y="171639"/>
                  <a:pt x="77461" y="171588"/>
                  <a:pt x="77461" y="171537"/>
                </a:cubicBezTo>
                <a:cubicBezTo>
                  <a:pt x="77461" y="171486"/>
                  <a:pt x="77461" y="171460"/>
                  <a:pt x="77461" y="171435"/>
                </a:cubicBezTo>
                <a:cubicBezTo>
                  <a:pt x="77563" y="171333"/>
                  <a:pt x="77691" y="171333"/>
                  <a:pt x="77818" y="171333"/>
                </a:cubicBezTo>
                <a:cubicBezTo>
                  <a:pt x="77903" y="171333"/>
                  <a:pt x="78000" y="171367"/>
                  <a:pt x="78062" y="171367"/>
                </a:cubicBezTo>
                <a:cubicBezTo>
                  <a:pt x="78093" y="171367"/>
                  <a:pt x="78116" y="171358"/>
                  <a:pt x="78124" y="171333"/>
                </a:cubicBezTo>
                <a:cubicBezTo>
                  <a:pt x="78175" y="171281"/>
                  <a:pt x="77844" y="171103"/>
                  <a:pt x="77665" y="171052"/>
                </a:cubicBezTo>
                <a:cubicBezTo>
                  <a:pt x="77665" y="171052"/>
                  <a:pt x="77614" y="171052"/>
                  <a:pt x="77614" y="171026"/>
                </a:cubicBezTo>
                <a:cubicBezTo>
                  <a:pt x="77614" y="171001"/>
                  <a:pt x="77767" y="170924"/>
                  <a:pt x="77844" y="170873"/>
                </a:cubicBezTo>
                <a:lnTo>
                  <a:pt x="77920" y="170848"/>
                </a:lnTo>
                <a:cubicBezTo>
                  <a:pt x="77946" y="170873"/>
                  <a:pt x="77971" y="170873"/>
                  <a:pt x="77997" y="170873"/>
                </a:cubicBezTo>
                <a:cubicBezTo>
                  <a:pt x="78210" y="171067"/>
                  <a:pt x="78261" y="171114"/>
                  <a:pt x="78419" y="171114"/>
                </a:cubicBezTo>
                <a:cubicBezTo>
                  <a:pt x="78469" y="171114"/>
                  <a:pt x="78530" y="171109"/>
                  <a:pt x="78609" y="171103"/>
                </a:cubicBezTo>
                <a:lnTo>
                  <a:pt x="78660" y="171103"/>
                </a:lnTo>
                <a:cubicBezTo>
                  <a:pt x="78762" y="171103"/>
                  <a:pt x="78839" y="171128"/>
                  <a:pt x="78916" y="171154"/>
                </a:cubicBezTo>
                <a:cubicBezTo>
                  <a:pt x="78946" y="171161"/>
                  <a:pt x="78975" y="171164"/>
                  <a:pt x="79005" y="171164"/>
                </a:cubicBezTo>
                <a:cubicBezTo>
                  <a:pt x="79077" y="171164"/>
                  <a:pt x="79150" y="171146"/>
                  <a:pt x="79222" y="171128"/>
                </a:cubicBezTo>
                <a:cubicBezTo>
                  <a:pt x="79273" y="171128"/>
                  <a:pt x="79324" y="171154"/>
                  <a:pt x="79349" y="171205"/>
                </a:cubicBezTo>
                <a:cubicBezTo>
                  <a:pt x="79349" y="171264"/>
                  <a:pt x="79365" y="171324"/>
                  <a:pt x="79431" y="171324"/>
                </a:cubicBezTo>
                <a:cubicBezTo>
                  <a:pt x="79450" y="171324"/>
                  <a:pt x="79474" y="171318"/>
                  <a:pt x="79503" y="171307"/>
                </a:cubicBezTo>
                <a:cubicBezTo>
                  <a:pt x="79554" y="171307"/>
                  <a:pt x="79605" y="171333"/>
                  <a:pt x="79656" y="171358"/>
                </a:cubicBezTo>
                <a:lnTo>
                  <a:pt x="79885" y="171358"/>
                </a:lnTo>
                <a:cubicBezTo>
                  <a:pt x="79962" y="171358"/>
                  <a:pt x="80039" y="171281"/>
                  <a:pt x="80064" y="171205"/>
                </a:cubicBezTo>
                <a:lnTo>
                  <a:pt x="80064" y="171179"/>
                </a:lnTo>
                <a:lnTo>
                  <a:pt x="80192" y="171205"/>
                </a:lnTo>
                <a:cubicBezTo>
                  <a:pt x="80268" y="171307"/>
                  <a:pt x="80396" y="171256"/>
                  <a:pt x="80524" y="171281"/>
                </a:cubicBezTo>
                <a:cubicBezTo>
                  <a:pt x="80539" y="171313"/>
                  <a:pt x="80575" y="171335"/>
                  <a:pt x="80611" y="171335"/>
                </a:cubicBezTo>
                <a:cubicBezTo>
                  <a:pt x="80634" y="171335"/>
                  <a:pt x="80657" y="171326"/>
                  <a:pt x="80677" y="171307"/>
                </a:cubicBezTo>
                <a:lnTo>
                  <a:pt x="80830" y="171205"/>
                </a:lnTo>
                <a:cubicBezTo>
                  <a:pt x="80881" y="171205"/>
                  <a:pt x="80957" y="171179"/>
                  <a:pt x="80983" y="171128"/>
                </a:cubicBezTo>
                <a:lnTo>
                  <a:pt x="81289" y="171154"/>
                </a:lnTo>
                <a:lnTo>
                  <a:pt x="81289" y="171154"/>
                </a:lnTo>
                <a:lnTo>
                  <a:pt x="81136" y="170975"/>
                </a:lnTo>
                <a:lnTo>
                  <a:pt x="81442" y="170975"/>
                </a:lnTo>
                <a:lnTo>
                  <a:pt x="81647" y="171001"/>
                </a:lnTo>
                <a:cubicBezTo>
                  <a:pt x="81694" y="171036"/>
                  <a:pt x="81736" y="171055"/>
                  <a:pt x="81775" y="171055"/>
                </a:cubicBezTo>
                <a:cubicBezTo>
                  <a:pt x="81820" y="171055"/>
                  <a:pt x="81861" y="171030"/>
                  <a:pt x="81902" y="170975"/>
                </a:cubicBezTo>
                <a:lnTo>
                  <a:pt x="82131" y="170975"/>
                </a:lnTo>
                <a:cubicBezTo>
                  <a:pt x="82131" y="171052"/>
                  <a:pt x="82182" y="171103"/>
                  <a:pt x="82285" y="171128"/>
                </a:cubicBezTo>
                <a:cubicBezTo>
                  <a:pt x="82387" y="171128"/>
                  <a:pt x="82489" y="171103"/>
                  <a:pt x="82565" y="171052"/>
                </a:cubicBezTo>
                <a:cubicBezTo>
                  <a:pt x="82565" y="171111"/>
                  <a:pt x="82596" y="171170"/>
                  <a:pt x="82657" y="171170"/>
                </a:cubicBezTo>
                <a:cubicBezTo>
                  <a:pt x="82675" y="171170"/>
                  <a:pt x="82695" y="171165"/>
                  <a:pt x="82718" y="171154"/>
                </a:cubicBezTo>
                <a:cubicBezTo>
                  <a:pt x="82821" y="171077"/>
                  <a:pt x="82897" y="170950"/>
                  <a:pt x="83025" y="170950"/>
                </a:cubicBezTo>
                <a:cubicBezTo>
                  <a:pt x="83066" y="170991"/>
                  <a:pt x="83108" y="171033"/>
                  <a:pt x="83150" y="171033"/>
                </a:cubicBezTo>
                <a:cubicBezTo>
                  <a:pt x="83159" y="171033"/>
                  <a:pt x="83168" y="171031"/>
                  <a:pt x="83178" y="171026"/>
                </a:cubicBezTo>
                <a:cubicBezTo>
                  <a:pt x="83269" y="170981"/>
                  <a:pt x="83238" y="170895"/>
                  <a:pt x="83321" y="170895"/>
                </a:cubicBezTo>
                <a:cubicBezTo>
                  <a:pt x="83331" y="170895"/>
                  <a:pt x="83343" y="170896"/>
                  <a:pt x="83357" y="170899"/>
                </a:cubicBezTo>
                <a:cubicBezTo>
                  <a:pt x="83433" y="170924"/>
                  <a:pt x="83484" y="170950"/>
                  <a:pt x="83561" y="171001"/>
                </a:cubicBezTo>
                <a:cubicBezTo>
                  <a:pt x="83583" y="171016"/>
                  <a:pt x="83606" y="171022"/>
                  <a:pt x="83628" y="171022"/>
                </a:cubicBezTo>
                <a:cubicBezTo>
                  <a:pt x="83682" y="171022"/>
                  <a:pt x="83736" y="170986"/>
                  <a:pt x="83790" y="170950"/>
                </a:cubicBezTo>
                <a:lnTo>
                  <a:pt x="83969" y="170950"/>
                </a:lnTo>
                <a:cubicBezTo>
                  <a:pt x="84007" y="170978"/>
                  <a:pt x="84035" y="170993"/>
                  <a:pt x="84058" y="170993"/>
                </a:cubicBezTo>
                <a:cubicBezTo>
                  <a:pt x="84097" y="170993"/>
                  <a:pt x="84125" y="170953"/>
                  <a:pt x="84173" y="170873"/>
                </a:cubicBezTo>
                <a:lnTo>
                  <a:pt x="84275" y="170873"/>
                </a:lnTo>
                <a:cubicBezTo>
                  <a:pt x="84275" y="171026"/>
                  <a:pt x="84250" y="171154"/>
                  <a:pt x="84428" y="171230"/>
                </a:cubicBezTo>
                <a:lnTo>
                  <a:pt x="84990" y="171077"/>
                </a:lnTo>
                <a:cubicBezTo>
                  <a:pt x="85028" y="171135"/>
                  <a:pt x="85095" y="171163"/>
                  <a:pt x="85159" y="171163"/>
                </a:cubicBezTo>
                <a:cubicBezTo>
                  <a:pt x="85180" y="171163"/>
                  <a:pt x="85201" y="171160"/>
                  <a:pt x="85220" y="171154"/>
                </a:cubicBezTo>
                <a:lnTo>
                  <a:pt x="85424" y="171077"/>
                </a:lnTo>
                <a:cubicBezTo>
                  <a:pt x="85504" y="171123"/>
                  <a:pt x="85548" y="171148"/>
                  <a:pt x="85577" y="171148"/>
                </a:cubicBezTo>
                <a:cubicBezTo>
                  <a:pt x="85613" y="171148"/>
                  <a:pt x="85625" y="171111"/>
                  <a:pt x="85654" y="171026"/>
                </a:cubicBezTo>
                <a:lnTo>
                  <a:pt x="85654" y="170873"/>
                </a:lnTo>
                <a:lnTo>
                  <a:pt x="85781" y="170873"/>
                </a:lnTo>
                <a:cubicBezTo>
                  <a:pt x="85822" y="170873"/>
                  <a:pt x="85859" y="170869"/>
                  <a:pt x="85893" y="170869"/>
                </a:cubicBezTo>
                <a:cubicBezTo>
                  <a:pt x="85944" y="170869"/>
                  <a:pt x="85990" y="170878"/>
                  <a:pt x="86036" y="170924"/>
                </a:cubicBezTo>
                <a:cubicBezTo>
                  <a:pt x="86065" y="170943"/>
                  <a:pt x="86086" y="170948"/>
                  <a:pt x="86103" y="170948"/>
                </a:cubicBezTo>
                <a:cubicBezTo>
                  <a:pt x="86121" y="170948"/>
                  <a:pt x="86135" y="170942"/>
                  <a:pt x="86146" y="170942"/>
                </a:cubicBezTo>
                <a:cubicBezTo>
                  <a:pt x="86152" y="170942"/>
                  <a:pt x="86158" y="170944"/>
                  <a:pt x="86164" y="170950"/>
                </a:cubicBezTo>
                <a:cubicBezTo>
                  <a:pt x="86266" y="170950"/>
                  <a:pt x="86317" y="170822"/>
                  <a:pt x="86394" y="170797"/>
                </a:cubicBezTo>
                <a:cubicBezTo>
                  <a:pt x="86394" y="170873"/>
                  <a:pt x="86394" y="170924"/>
                  <a:pt x="86419" y="171001"/>
                </a:cubicBezTo>
                <a:cubicBezTo>
                  <a:pt x="86435" y="171049"/>
                  <a:pt x="86441" y="171067"/>
                  <a:pt x="86476" y="171067"/>
                </a:cubicBezTo>
                <a:cubicBezTo>
                  <a:pt x="86496" y="171067"/>
                  <a:pt x="86526" y="171061"/>
                  <a:pt x="86572" y="171052"/>
                </a:cubicBezTo>
                <a:lnTo>
                  <a:pt x="86649" y="171026"/>
                </a:lnTo>
                <a:lnTo>
                  <a:pt x="86700" y="171179"/>
                </a:lnTo>
                <a:cubicBezTo>
                  <a:pt x="86802" y="171358"/>
                  <a:pt x="86879" y="171537"/>
                  <a:pt x="87108" y="171588"/>
                </a:cubicBezTo>
                <a:cubicBezTo>
                  <a:pt x="87159" y="171588"/>
                  <a:pt x="87159" y="171664"/>
                  <a:pt x="87185" y="171690"/>
                </a:cubicBezTo>
                <a:cubicBezTo>
                  <a:pt x="87210" y="171741"/>
                  <a:pt x="87236" y="171766"/>
                  <a:pt x="87261" y="171766"/>
                </a:cubicBezTo>
                <a:cubicBezTo>
                  <a:pt x="87466" y="171817"/>
                  <a:pt x="87670" y="171868"/>
                  <a:pt x="87900" y="171868"/>
                </a:cubicBezTo>
                <a:cubicBezTo>
                  <a:pt x="87909" y="171873"/>
                  <a:pt x="87919" y="171875"/>
                  <a:pt x="87930" y="171875"/>
                </a:cubicBezTo>
                <a:cubicBezTo>
                  <a:pt x="87978" y="171875"/>
                  <a:pt x="88037" y="171834"/>
                  <a:pt x="88078" y="171792"/>
                </a:cubicBezTo>
                <a:cubicBezTo>
                  <a:pt x="88116" y="171817"/>
                  <a:pt x="88161" y="171830"/>
                  <a:pt x="88206" y="171830"/>
                </a:cubicBezTo>
                <a:cubicBezTo>
                  <a:pt x="88250" y="171830"/>
                  <a:pt x="88295" y="171817"/>
                  <a:pt x="88333" y="171792"/>
                </a:cubicBezTo>
                <a:cubicBezTo>
                  <a:pt x="88342" y="171783"/>
                  <a:pt x="88353" y="171781"/>
                  <a:pt x="88366" y="171781"/>
                </a:cubicBezTo>
                <a:cubicBezTo>
                  <a:pt x="88393" y="171781"/>
                  <a:pt x="88427" y="171792"/>
                  <a:pt x="88461" y="171792"/>
                </a:cubicBezTo>
                <a:cubicBezTo>
                  <a:pt x="88487" y="171868"/>
                  <a:pt x="88538" y="171868"/>
                  <a:pt x="88614" y="171868"/>
                </a:cubicBezTo>
                <a:cubicBezTo>
                  <a:pt x="88589" y="171945"/>
                  <a:pt x="88614" y="172022"/>
                  <a:pt x="88691" y="172073"/>
                </a:cubicBezTo>
                <a:cubicBezTo>
                  <a:pt x="88640" y="172098"/>
                  <a:pt x="88563" y="172073"/>
                  <a:pt x="88538" y="172149"/>
                </a:cubicBezTo>
                <a:cubicBezTo>
                  <a:pt x="88487" y="172200"/>
                  <a:pt x="88461" y="172200"/>
                  <a:pt x="88538" y="172226"/>
                </a:cubicBezTo>
                <a:cubicBezTo>
                  <a:pt x="88538" y="172251"/>
                  <a:pt x="88563" y="172251"/>
                  <a:pt x="88589" y="172251"/>
                </a:cubicBezTo>
                <a:cubicBezTo>
                  <a:pt x="88640" y="172226"/>
                  <a:pt x="88665" y="172200"/>
                  <a:pt x="88716" y="172175"/>
                </a:cubicBezTo>
                <a:lnTo>
                  <a:pt x="88869" y="172098"/>
                </a:lnTo>
                <a:lnTo>
                  <a:pt x="88920" y="172175"/>
                </a:lnTo>
                <a:cubicBezTo>
                  <a:pt x="88971" y="172226"/>
                  <a:pt x="89074" y="172175"/>
                  <a:pt x="89099" y="172251"/>
                </a:cubicBezTo>
                <a:cubicBezTo>
                  <a:pt x="89125" y="172328"/>
                  <a:pt x="89099" y="172328"/>
                  <a:pt x="89150" y="172328"/>
                </a:cubicBezTo>
                <a:cubicBezTo>
                  <a:pt x="89177" y="172324"/>
                  <a:pt x="89204" y="172323"/>
                  <a:pt x="89231" y="172323"/>
                </a:cubicBezTo>
                <a:cubicBezTo>
                  <a:pt x="89336" y="172323"/>
                  <a:pt x="89441" y="172346"/>
                  <a:pt x="89546" y="172346"/>
                </a:cubicBezTo>
                <a:cubicBezTo>
                  <a:pt x="89593" y="172346"/>
                  <a:pt x="89639" y="172341"/>
                  <a:pt x="89686" y="172328"/>
                </a:cubicBezTo>
                <a:lnTo>
                  <a:pt x="90018" y="172328"/>
                </a:lnTo>
                <a:cubicBezTo>
                  <a:pt x="90043" y="172328"/>
                  <a:pt x="90072" y="172331"/>
                  <a:pt x="90100" y="172331"/>
                </a:cubicBezTo>
                <a:cubicBezTo>
                  <a:pt x="90157" y="172331"/>
                  <a:pt x="90214" y="172319"/>
                  <a:pt x="90248" y="172251"/>
                </a:cubicBezTo>
                <a:lnTo>
                  <a:pt x="90299" y="172251"/>
                </a:lnTo>
                <a:cubicBezTo>
                  <a:pt x="90363" y="172273"/>
                  <a:pt x="90373" y="172365"/>
                  <a:pt x="90435" y="172365"/>
                </a:cubicBezTo>
                <a:cubicBezTo>
                  <a:pt x="90447" y="172365"/>
                  <a:pt x="90461" y="172362"/>
                  <a:pt x="90477" y="172353"/>
                </a:cubicBezTo>
                <a:cubicBezTo>
                  <a:pt x="90579" y="172302"/>
                  <a:pt x="90681" y="172379"/>
                  <a:pt x="90681" y="172251"/>
                </a:cubicBezTo>
                <a:cubicBezTo>
                  <a:pt x="90707" y="172226"/>
                  <a:pt x="90707" y="172226"/>
                  <a:pt x="90707" y="172200"/>
                </a:cubicBezTo>
                <a:lnTo>
                  <a:pt x="90835" y="172175"/>
                </a:lnTo>
                <a:cubicBezTo>
                  <a:pt x="91013" y="172200"/>
                  <a:pt x="91192" y="172175"/>
                  <a:pt x="91320" y="172328"/>
                </a:cubicBezTo>
                <a:cubicBezTo>
                  <a:pt x="91320" y="172336"/>
                  <a:pt x="91328" y="172339"/>
                  <a:pt x="91341" y="172339"/>
                </a:cubicBezTo>
                <a:cubicBezTo>
                  <a:pt x="91368" y="172339"/>
                  <a:pt x="91413" y="172328"/>
                  <a:pt x="91447" y="172328"/>
                </a:cubicBezTo>
                <a:cubicBezTo>
                  <a:pt x="91626" y="172353"/>
                  <a:pt x="91804" y="172404"/>
                  <a:pt x="91958" y="172404"/>
                </a:cubicBezTo>
                <a:cubicBezTo>
                  <a:pt x="91993" y="172410"/>
                  <a:pt x="92023" y="172413"/>
                  <a:pt x="92047" y="172413"/>
                </a:cubicBezTo>
                <a:cubicBezTo>
                  <a:pt x="92144" y="172413"/>
                  <a:pt x="92157" y="172364"/>
                  <a:pt x="92136" y="172200"/>
                </a:cubicBezTo>
                <a:cubicBezTo>
                  <a:pt x="92136" y="172124"/>
                  <a:pt x="92213" y="172047"/>
                  <a:pt x="92136" y="171971"/>
                </a:cubicBezTo>
                <a:cubicBezTo>
                  <a:pt x="92241" y="171941"/>
                  <a:pt x="92337" y="171928"/>
                  <a:pt x="92434" y="171928"/>
                </a:cubicBezTo>
                <a:cubicBezTo>
                  <a:pt x="92503" y="171928"/>
                  <a:pt x="92573" y="171934"/>
                  <a:pt x="92647" y="171945"/>
                </a:cubicBezTo>
                <a:cubicBezTo>
                  <a:pt x="92672" y="171951"/>
                  <a:pt x="92699" y="171955"/>
                  <a:pt x="92727" y="171955"/>
                </a:cubicBezTo>
                <a:cubicBezTo>
                  <a:pt x="92809" y="171955"/>
                  <a:pt x="92896" y="171926"/>
                  <a:pt x="92953" y="171868"/>
                </a:cubicBezTo>
                <a:cubicBezTo>
                  <a:pt x="92953" y="171894"/>
                  <a:pt x="92979" y="171945"/>
                  <a:pt x="93030" y="171945"/>
                </a:cubicBezTo>
                <a:cubicBezTo>
                  <a:pt x="92979" y="172047"/>
                  <a:pt x="92953" y="172149"/>
                  <a:pt x="92979" y="172251"/>
                </a:cubicBezTo>
                <a:cubicBezTo>
                  <a:pt x="92979" y="172302"/>
                  <a:pt x="93106" y="172277"/>
                  <a:pt x="93157" y="172353"/>
                </a:cubicBezTo>
                <a:cubicBezTo>
                  <a:pt x="93183" y="172379"/>
                  <a:pt x="93215" y="172392"/>
                  <a:pt x="93246" y="172392"/>
                </a:cubicBezTo>
                <a:cubicBezTo>
                  <a:pt x="93278" y="172392"/>
                  <a:pt x="93310" y="172379"/>
                  <a:pt x="93336" y="172353"/>
                </a:cubicBezTo>
                <a:cubicBezTo>
                  <a:pt x="93354" y="172316"/>
                  <a:pt x="93387" y="172292"/>
                  <a:pt x="93423" y="172292"/>
                </a:cubicBezTo>
                <a:cubicBezTo>
                  <a:pt x="93436" y="172292"/>
                  <a:pt x="93450" y="172296"/>
                  <a:pt x="93463" y="172302"/>
                </a:cubicBezTo>
                <a:cubicBezTo>
                  <a:pt x="93491" y="172316"/>
                  <a:pt x="93514" y="172322"/>
                  <a:pt x="93535" y="172322"/>
                </a:cubicBezTo>
                <a:cubicBezTo>
                  <a:pt x="93591" y="172322"/>
                  <a:pt x="93623" y="172275"/>
                  <a:pt x="93642" y="172200"/>
                </a:cubicBezTo>
                <a:cubicBezTo>
                  <a:pt x="93642" y="172073"/>
                  <a:pt x="93642" y="172022"/>
                  <a:pt x="93719" y="171945"/>
                </a:cubicBezTo>
                <a:lnTo>
                  <a:pt x="93795" y="171945"/>
                </a:lnTo>
                <a:cubicBezTo>
                  <a:pt x="93843" y="171850"/>
                  <a:pt x="93920" y="171824"/>
                  <a:pt x="94002" y="171824"/>
                </a:cubicBezTo>
                <a:cubicBezTo>
                  <a:pt x="94052" y="171824"/>
                  <a:pt x="94104" y="171833"/>
                  <a:pt x="94153" y="171843"/>
                </a:cubicBezTo>
                <a:cubicBezTo>
                  <a:pt x="94173" y="171853"/>
                  <a:pt x="94193" y="171857"/>
                  <a:pt x="94212" y="171857"/>
                </a:cubicBezTo>
                <a:cubicBezTo>
                  <a:pt x="94275" y="171857"/>
                  <a:pt x="94329" y="171813"/>
                  <a:pt x="94381" y="171813"/>
                </a:cubicBezTo>
                <a:cubicBezTo>
                  <a:pt x="94390" y="171813"/>
                  <a:pt x="94399" y="171815"/>
                  <a:pt x="94408" y="171817"/>
                </a:cubicBezTo>
                <a:lnTo>
                  <a:pt x="94637" y="171817"/>
                </a:lnTo>
                <a:cubicBezTo>
                  <a:pt x="94689" y="171817"/>
                  <a:pt x="94740" y="171843"/>
                  <a:pt x="94791" y="171894"/>
                </a:cubicBezTo>
                <a:cubicBezTo>
                  <a:pt x="94803" y="171932"/>
                  <a:pt x="94823" y="171951"/>
                  <a:pt x="94848" y="171951"/>
                </a:cubicBezTo>
                <a:cubicBezTo>
                  <a:pt x="94874" y="171951"/>
                  <a:pt x="94905" y="171932"/>
                  <a:pt x="94944" y="171894"/>
                </a:cubicBezTo>
                <a:lnTo>
                  <a:pt x="95071" y="171894"/>
                </a:lnTo>
                <a:cubicBezTo>
                  <a:pt x="94995" y="171996"/>
                  <a:pt x="95148" y="172073"/>
                  <a:pt x="95122" y="172175"/>
                </a:cubicBezTo>
                <a:cubicBezTo>
                  <a:pt x="95122" y="172175"/>
                  <a:pt x="95122" y="172226"/>
                  <a:pt x="95148" y="172226"/>
                </a:cubicBezTo>
                <a:cubicBezTo>
                  <a:pt x="95173" y="172226"/>
                  <a:pt x="95224" y="172200"/>
                  <a:pt x="95224" y="172175"/>
                </a:cubicBezTo>
                <a:cubicBezTo>
                  <a:pt x="95250" y="172073"/>
                  <a:pt x="95250" y="171971"/>
                  <a:pt x="95378" y="171971"/>
                </a:cubicBezTo>
                <a:cubicBezTo>
                  <a:pt x="95403" y="171971"/>
                  <a:pt x="95429" y="171996"/>
                  <a:pt x="95454" y="172022"/>
                </a:cubicBezTo>
                <a:lnTo>
                  <a:pt x="95633" y="172022"/>
                </a:lnTo>
                <a:cubicBezTo>
                  <a:pt x="95684" y="172022"/>
                  <a:pt x="95735" y="172073"/>
                  <a:pt x="95786" y="172124"/>
                </a:cubicBezTo>
                <a:cubicBezTo>
                  <a:pt x="95786" y="172170"/>
                  <a:pt x="95814" y="172179"/>
                  <a:pt x="95847" y="172179"/>
                </a:cubicBezTo>
                <a:cubicBezTo>
                  <a:pt x="95869" y="172179"/>
                  <a:pt x="95893" y="172175"/>
                  <a:pt x="95914" y="172175"/>
                </a:cubicBezTo>
                <a:lnTo>
                  <a:pt x="96603" y="172175"/>
                </a:lnTo>
                <a:cubicBezTo>
                  <a:pt x="96679" y="172175"/>
                  <a:pt x="96679" y="172124"/>
                  <a:pt x="96705" y="172073"/>
                </a:cubicBezTo>
                <a:lnTo>
                  <a:pt x="96832" y="172073"/>
                </a:lnTo>
                <a:lnTo>
                  <a:pt x="96832" y="172149"/>
                </a:lnTo>
                <a:cubicBezTo>
                  <a:pt x="96849" y="172198"/>
                  <a:pt x="96875" y="172216"/>
                  <a:pt x="96912" y="172216"/>
                </a:cubicBezTo>
                <a:cubicBezTo>
                  <a:pt x="96933" y="172216"/>
                  <a:pt x="96958" y="172210"/>
                  <a:pt x="96986" y="172200"/>
                </a:cubicBezTo>
                <a:cubicBezTo>
                  <a:pt x="97037" y="172175"/>
                  <a:pt x="97113" y="172124"/>
                  <a:pt x="97215" y="172124"/>
                </a:cubicBezTo>
                <a:cubicBezTo>
                  <a:pt x="97241" y="172136"/>
                  <a:pt x="97266" y="172143"/>
                  <a:pt x="97292" y="172143"/>
                </a:cubicBezTo>
                <a:cubicBezTo>
                  <a:pt x="97317" y="172143"/>
                  <a:pt x="97343" y="172136"/>
                  <a:pt x="97368" y="172124"/>
                </a:cubicBezTo>
                <a:cubicBezTo>
                  <a:pt x="97419" y="172175"/>
                  <a:pt x="97445" y="172226"/>
                  <a:pt x="97522" y="172226"/>
                </a:cubicBezTo>
                <a:lnTo>
                  <a:pt x="97700" y="172226"/>
                </a:lnTo>
                <a:cubicBezTo>
                  <a:pt x="97777" y="172200"/>
                  <a:pt x="97828" y="172149"/>
                  <a:pt x="97751" y="172073"/>
                </a:cubicBezTo>
                <a:cubicBezTo>
                  <a:pt x="97768" y="171937"/>
                  <a:pt x="97785" y="171891"/>
                  <a:pt x="97848" y="171891"/>
                </a:cubicBezTo>
                <a:cubicBezTo>
                  <a:pt x="97879" y="171891"/>
                  <a:pt x="97921" y="171903"/>
                  <a:pt x="97981" y="171920"/>
                </a:cubicBezTo>
                <a:lnTo>
                  <a:pt x="97981" y="171919"/>
                </a:lnTo>
                <a:lnTo>
                  <a:pt x="97981" y="171919"/>
                </a:lnTo>
                <a:cubicBezTo>
                  <a:pt x="97982" y="171962"/>
                  <a:pt x="97985" y="172005"/>
                  <a:pt x="98006" y="172047"/>
                </a:cubicBezTo>
                <a:cubicBezTo>
                  <a:pt x="97955" y="172098"/>
                  <a:pt x="97930" y="172124"/>
                  <a:pt x="98006" y="172175"/>
                </a:cubicBezTo>
                <a:cubicBezTo>
                  <a:pt x="98027" y="172182"/>
                  <a:pt x="98042" y="172185"/>
                  <a:pt x="98053" y="172185"/>
                </a:cubicBezTo>
                <a:cubicBezTo>
                  <a:pt x="98085" y="172185"/>
                  <a:pt x="98090" y="172161"/>
                  <a:pt x="98109" y="172124"/>
                </a:cubicBezTo>
                <a:cubicBezTo>
                  <a:pt x="98109" y="172098"/>
                  <a:pt x="98109" y="172073"/>
                  <a:pt x="98109" y="172047"/>
                </a:cubicBezTo>
                <a:cubicBezTo>
                  <a:pt x="98128" y="172125"/>
                  <a:pt x="98192" y="172158"/>
                  <a:pt x="98256" y="172158"/>
                </a:cubicBezTo>
                <a:cubicBezTo>
                  <a:pt x="98275" y="172158"/>
                  <a:pt x="98295" y="172155"/>
                  <a:pt x="98313" y="172149"/>
                </a:cubicBezTo>
                <a:cubicBezTo>
                  <a:pt x="98377" y="172188"/>
                  <a:pt x="98447" y="172207"/>
                  <a:pt x="98514" y="172207"/>
                </a:cubicBezTo>
                <a:cubicBezTo>
                  <a:pt x="98581" y="172207"/>
                  <a:pt x="98644" y="172188"/>
                  <a:pt x="98696" y="172149"/>
                </a:cubicBezTo>
                <a:cubicBezTo>
                  <a:pt x="98772" y="172124"/>
                  <a:pt x="98823" y="172098"/>
                  <a:pt x="98849" y="172047"/>
                </a:cubicBezTo>
                <a:lnTo>
                  <a:pt x="99027" y="171971"/>
                </a:lnTo>
                <a:lnTo>
                  <a:pt x="99027" y="171971"/>
                </a:lnTo>
                <a:cubicBezTo>
                  <a:pt x="99027" y="172047"/>
                  <a:pt x="99002" y="172098"/>
                  <a:pt x="99053" y="172124"/>
                </a:cubicBezTo>
                <a:cubicBezTo>
                  <a:pt x="99129" y="172098"/>
                  <a:pt x="99180" y="172073"/>
                  <a:pt x="99206" y="172022"/>
                </a:cubicBezTo>
                <a:cubicBezTo>
                  <a:pt x="99242" y="171986"/>
                  <a:pt x="99266" y="171967"/>
                  <a:pt x="99285" y="171967"/>
                </a:cubicBezTo>
                <a:cubicBezTo>
                  <a:pt x="99306" y="171967"/>
                  <a:pt x="99320" y="171992"/>
                  <a:pt x="99334" y="172047"/>
                </a:cubicBezTo>
                <a:cubicBezTo>
                  <a:pt x="99364" y="172107"/>
                  <a:pt x="99385" y="172132"/>
                  <a:pt x="99402" y="172132"/>
                </a:cubicBezTo>
                <a:cubicBezTo>
                  <a:pt x="99415" y="172132"/>
                  <a:pt x="99425" y="172119"/>
                  <a:pt x="99436" y="172098"/>
                </a:cubicBezTo>
                <a:cubicBezTo>
                  <a:pt x="99482" y="172036"/>
                  <a:pt x="99557" y="172003"/>
                  <a:pt x="99631" y="172003"/>
                </a:cubicBezTo>
                <a:cubicBezTo>
                  <a:pt x="99679" y="172003"/>
                  <a:pt x="99727" y="172017"/>
                  <a:pt x="99767" y="172047"/>
                </a:cubicBezTo>
                <a:cubicBezTo>
                  <a:pt x="99779" y="172051"/>
                  <a:pt x="99792" y="172053"/>
                  <a:pt x="99805" y="172053"/>
                </a:cubicBezTo>
                <a:cubicBezTo>
                  <a:pt x="99846" y="172053"/>
                  <a:pt x="99891" y="172038"/>
                  <a:pt x="99934" y="172038"/>
                </a:cubicBezTo>
                <a:cubicBezTo>
                  <a:pt x="99965" y="172038"/>
                  <a:pt x="99996" y="172045"/>
                  <a:pt x="100023" y="172073"/>
                </a:cubicBezTo>
                <a:cubicBezTo>
                  <a:pt x="100042" y="172092"/>
                  <a:pt x="100058" y="172100"/>
                  <a:pt x="100071" y="172100"/>
                </a:cubicBezTo>
                <a:cubicBezTo>
                  <a:pt x="100112" y="172100"/>
                  <a:pt x="100131" y="172028"/>
                  <a:pt x="100150" y="171971"/>
                </a:cubicBezTo>
                <a:lnTo>
                  <a:pt x="100201" y="171971"/>
                </a:lnTo>
                <a:lnTo>
                  <a:pt x="100252" y="172022"/>
                </a:lnTo>
                <a:cubicBezTo>
                  <a:pt x="100339" y="172094"/>
                  <a:pt x="100376" y="172125"/>
                  <a:pt x="100416" y="172125"/>
                </a:cubicBezTo>
                <a:cubicBezTo>
                  <a:pt x="100446" y="172125"/>
                  <a:pt x="100477" y="172106"/>
                  <a:pt x="100533" y="172073"/>
                </a:cubicBezTo>
                <a:cubicBezTo>
                  <a:pt x="100559" y="172073"/>
                  <a:pt x="100584" y="172073"/>
                  <a:pt x="100610" y="172022"/>
                </a:cubicBezTo>
                <a:cubicBezTo>
                  <a:pt x="100661" y="171971"/>
                  <a:pt x="100661" y="171920"/>
                  <a:pt x="100610" y="171843"/>
                </a:cubicBezTo>
                <a:cubicBezTo>
                  <a:pt x="100584" y="171817"/>
                  <a:pt x="100610" y="171741"/>
                  <a:pt x="100635" y="171690"/>
                </a:cubicBezTo>
                <a:cubicBezTo>
                  <a:pt x="100651" y="171674"/>
                  <a:pt x="100677" y="171638"/>
                  <a:pt x="100700" y="171638"/>
                </a:cubicBezTo>
                <a:cubicBezTo>
                  <a:pt x="100714" y="171638"/>
                  <a:pt x="100728" y="171651"/>
                  <a:pt x="100737" y="171690"/>
                </a:cubicBezTo>
                <a:cubicBezTo>
                  <a:pt x="100763" y="171741"/>
                  <a:pt x="100788" y="171792"/>
                  <a:pt x="100788" y="171843"/>
                </a:cubicBezTo>
                <a:cubicBezTo>
                  <a:pt x="100788" y="171868"/>
                  <a:pt x="100788" y="171894"/>
                  <a:pt x="100814" y="171945"/>
                </a:cubicBezTo>
                <a:cubicBezTo>
                  <a:pt x="100818" y="171947"/>
                  <a:pt x="100822" y="171948"/>
                  <a:pt x="100826" y="171948"/>
                </a:cubicBezTo>
                <a:cubicBezTo>
                  <a:pt x="100877" y="171948"/>
                  <a:pt x="100947" y="171814"/>
                  <a:pt x="101018" y="171766"/>
                </a:cubicBezTo>
                <a:cubicBezTo>
                  <a:pt x="101046" y="171738"/>
                  <a:pt x="101071" y="171727"/>
                  <a:pt x="101092" y="171727"/>
                </a:cubicBezTo>
                <a:cubicBezTo>
                  <a:pt x="101129" y="171727"/>
                  <a:pt x="101155" y="171760"/>
                  <a:pt x="101171" y="171792"/>
                </a:cubicBezTo>
                <a:cubicBezTo>
                  <a:pt x="101171" y="171843"/>
                  <a:pt x="101171" y="171868"/>
                  <a:pt x="101171" y="171894"/>
                </a:cubicBezTo>
                <a:cubicBezTo>
                  <a:pt x="101171" y="171945"/>
                  <a:pt x="101120" y="171996"/>
                  <a:pt x="101171" y="172022"/>
                </a:cubicBezTo>
                <a:cubicBezTo>
                  <a:pt x="101187" y="172037"/>
                  <a:pt x="101200" y="172043"/>
                  <a:pt x="101213" y="172043"/>
                </a:cubicBezTo>
                <a:cubicBezTo>
                  <a:pt x="101241" y="172043"/>
                  <a:pt x="101264" y="172014"/>
                  <a:pt x="101299" y="171996"/>
                </a:cubicBezTo>
                <a:cubicBezTo>
                  <a:pt x="101401" y="171945"/>
                  <a:pt x="101477" y="171920"/>
                  <a:pt x="101503" y="171817"/>
                </a:cubicBezTo>
                <a:cubicBezTo>
                  <a:pt x="101529" y="171741"/>
                  <a:pt x="101605" y="171690"/>
                  <a:pt x="101656" y="171690"/>
                </a:cubicBezTo>
                <a:cubicBezTo>
                  <a:pt x="101687" y="171690"/>
                  <a:pt x="101721" y="171698"/>
                  <a:pt x="101754" y="171698"/>
                </a:cubicBezTo>
                <a:cubicBezTo>
                  <a:pt x="101802" y="171698"/>
                  <a:pt x="101845" y="171680"/>
                  <a:pt x="101860" y="171588"/>
                </a:cubicBezTo>
                <a:cubicBezTo>
                  <a:pt x="101860" y="171566"/>
                  <a:pt x="101874" y="171558"/>
                  <a:pt x="101890" y="171558"/>
                </a:cubicBezTo>
                <a:cubicBezTo>
                  <a:pt x="101911" y="171558"/>
                  <a:pt x="101937" y="171573"/>
                  <a:pt x="101937" y="171588"/>
                </a:cubicBezTo>
                <a:cubicBezTo>
                  <a:pt x="101974" y="171625"/>
                  <a:pt x="102025" y="171649"/>
                  <a:pt x="102070" y="171649"/>
                </a:cubicBezTo>
                <a:cubicBezTo>
                  <a:pt x="102086" y="171649"/>
                  <a:pt x="102102" y="171646"/>
                  <a:pt x="102116" y="171639"/>
                </a:cubicBezTo>
                <a:cubicBezTo>
                  <a:pt x="102141" y="171639"/>
                  <a:pt x="102167" y="171664"/>
                  <a:pt x="102192" y="171690"/>
                </a:cubicBezTo>
                <a:cubicBezTo>
                  <a:pt x="102269" y="171715"/>
                  <a:pt x="102396" y="171715"/>
                  <a:pt x="102422" y="171766"/>
                </a:cubicBezTo>
                <a:cubicBezTo>
                  <a:pt x="102447" y="171817"/>
                  <a:pt x="102422" y="171920"/>
                  <a:pt x="102473" y="171945"/>
                </a:cubicBezTo>
                <a:cubicBezTo>
                  <a:pt x="102480" y="171949"/>
                  <a:pt x="102486" y="171950"/>
                  <a:pt x="102492" y="171950"/>
                </a:cubicBezTo>
                <a:cubicBezTo>
                  <a:pt x="102531" y="171950"/>
                  <a:pt x="102553" y="171887"/>
                  <a:pt x="102575" y="171843"/>
                </a:cubicBezTo>
                <a:cubicBezTo>
                  <a:pt x="102600" y="171843"/>
                  <a:pt x="102600" y="171817"/>
                  <a:pt x="102626" y="171792"/>
                </a:cubicBezTo>
                <a:cubicBezTo>
                  <a:pt x="102643" y="171792"/>
                  <a:pt x="102671" y="171781"/>
                  <a:pt x="102696" y="171781"/>
                </a:cubicBezTo>
                <a:cubicBezTo>
                  <a:pt x="102708" y="171781"/>
                  <a:pt x="102720" y="171783"/>
                  <a:pt x="102728" y="171792"/>
                </a:cubicBezTo>
                <a:cubicBezTo>
                  <a:pt x="102754" y="171843"/>
                  <a:pt x="102728" y="171843"/>
                  <a:pt x="102703" y="171868"/>
                </a:cubicBezTo>
                <a:cubicBezTo>
                  <a:pt x="102652" y="171894"/>
                  <a:pt x="102677" y="171996"/>
                  <a:pt x="102728" y="172022"/>
                </a:cubicBezTo>
                <a:cubicBezTo>
                  <a:pt x="102748" y="172041"/>
                  <a:pt x="102771" y="172049"/>
                  <a:pt x="102793" y="172049"/>
                </a:cubicBezTo>
                <a:cubicBezTo>
                  <a:pt x="102830" y="172049"/>
                  <a:pt x="102865" y="172028"/>
                  <a:pt x="102881" y="171996"/>
                </a:cubicBezTo>
                <a:cubicBezTo>
                  <a:pt x="102983" y="171996"/>
                  <a:pt x="103034" y="171945"/>
                  <a:pt x="103034" y="171843"/>
                </a:cubicBezTo>
                <a:lnTo>
                  <a:pt x="103188" y="171690"/>
                </a:lnTo>
                <a:cubicBezTo>
                  <a:pt x="103213" y="171715"/>
                  <a:pt x="103264" y="171741"/>
                  <a:pt x="103264" y="171766"/>
                </a:cubicBezTo>
                <a:cubicBezTo>
                  <a:pt x="103290" y="171792"/>
                  <a:pt x="103264" y="171843"/>
                  <a:pt x="103239" y="171868"/>
                </a:cubicBezTo>
                <a:cubicBezTo>
                  <a:pt x="103239" y="171920"/>
                  <a:pt x="103213" y="171945"/>
                  <a:pt x="103264" y="171971"/>
                </a:cubicBezTo>
                <a:cubicBezTo>
                  <a:pt x="103277" y="171983"/>
                  <a:pt x="103296" y="171990"/>
                  <a:pt x="103315" y="171990"/>
                </a:cubicBezTo>
                <a:cubicBezTo>
                  <a:pt x="103334" y="171990"/>
                  <a:pt x="103353" y="171983"/>
                  <a:pt x="103366" y="171971"/>
                </a:cubicBezTo>
                <a:cubicBezTo>
                  <a:pt x="103417" y="171945"/>
                  <a:pt x="103392" y="171920"/>
                  <a:pt x="103392" y="171868"/>
                </a:cubicBezTo>
                <a:cubicBezTo>
                  <a:pt x="103366" y="171843"/>
                  <a:pt x="103366" y="171792"/>
                  <a:pt x="103341" y="171766"/>
                </a:cubicBezTo>
                <a:cubicBezTo>
                  <a:pt x="103315" y="171741"/>
                  <a:pt x="103341" y="171690"/>
                  <a:pt x="103341" y="171639"/>
                </a:cubicBezTo>
                <a:cubicBezTo>
                  <a:pt x="103468" y="171690"/>
                  <a:pt x="103596" y="171741"/>
                  <a:pt x="103723" y="171792"/>
                </a:cubicBezTo>
                <a:cubicBezTo>
                  <a:pt x="103749" y="171817"/>
                  <a:pt x="103775" y="171843"/>
                  <a:pt x="103800" y="171868"/>
                </a:cubicBezTo>
                <a:cubicBezTo>
                  <a:pt x="103851" y="171894"/>
                  <a:pt x="103902" y="171945"/>
                  <a:pt x="103953" y="171971"/>
                </a:cubicBezTo>
                <a:cubicBezTo>
                  <a:pt x="103996" y="172003"/>
                  <a:pt x="104043" y="172017"/>
                  <a:pt x="104091" y="172017"/>
                </a:cubicBezTo>
                <a:cubicBezTo>
                  <a:pt x="104158" y="172017"/>
                  <a:pt x="104226" y="171990"/>
                  <a:pt x="104285" y="171945"/>
                </a:cubicBezTo>
                <a:cubicBezTo>
                  <a:pt x="104310" y="171945"/>
                  <a:pt x="104336" y="171971"/>
                  <a:pt x="104387" y="171971"/>
                </a:cubicBezTo>
                <a:cubicBezTo>
                  <a:pt x="104413" y="171971"/>
                  <a:pt x="104489" y="171920"/>
                  <a:pt x="104489" y="171920"/>
                </a:cubicBezTo>
                <a:cubicBezTo>
                  <a:pt x="104489" y="171868"/>
                  <a:pt x="104470" y="171856"/>
                  <a:pt x="104444" y="171856"/>
                </a:cubicBezTo>
                <a:cubicBezTo>
                  <a:pt x="104419" y="171856"/>
                  <a:pt x="104387" y="171868"/>
                  <a:pt x="104362" y="171868"/>
                </a:cubicBezTo>
                <a:cubicBezTo>
                  <a:pt x="104349" y="171856"/>
                  <a:pt x="104336" y="171849"/>
                  <a:pt x="104320" y="171849"/>
                </a:cubicBezTo>
                <a:cubicBezTo>
                  <a:pt x="104304" y="171849"/>
                  <a:pt x="104285" y="171856"/>
                  <a:pt x="104259" y="171868"/>
                </a:cubicBezTo>
                <a:lnTo>
                  <a:pt x="104132" y="171868"/>
                </a:lnTo>
                <a:cubicBezTo>
                  <a:pt x="104106" y="171843"/>
                  <a:pt x="104081" y="171843"/>
                  <a:pt x="104055" y="171843"/>
                </a:cubicBezTo>
                <a:cubicBezTo>
                  <a:pt x="104030" y="171843"/>
                  <a:pt x="104030" y="171792"/>
                  <a:pt x="104055" y="171792"/>
                </a:cubicBezTo>
                <a:cubicBezTo>
                  <a:pt x="104081" y="171766"/>
                  <a:pt x="104157" y="171766"/>
                  <a:pt x="104183" y="171715"/>
                </a:cubicBezTo>
                <a:cubicBezTo>
                  <a:pt x="104221" y="171664"/>
                  <a:pt x="104253" y="171645"/>
                  <a:pt x="104285" y="171645"/>
                </a:cubicBezTo>
                <a:cubicBezTo>
                  <a:pt x="104317" y="171645"/>
                  <a:pt x="104349" y="171664"/>
                  <a:pt x="104387" y="171690"/>
                </a:cubicBezTo>
                <a:cubicBezTo>
                  <a:pt x="104405" y="171708"/>
                  <a:pt x="104449" y="171726"/>
                  <a:pt x="104473" y="171726"/>
                </a:cubicBezTo>
                <a:cubicBezTo>
                  <a:pt x="104483" y="171726"/>
                  <a:pt x="104489" y="171723"/>
                  <a:pt x="104489" y="171715"/>
                </a:cubicBezTo>
                <a:cubicBezTo>
                  <a:pt x="104528" y="171677"/>
                  <a:pt x="104566" y="171664"/>
                  <a:pt x="104606" y="171664"/>
                </a:cubicBezTo>
                <a:cubicBezTo>
                  <a:pt x="104672" y="171664"/>
                  <a:pt x="104741" y="171699"/>
                  <a:pt x="104821" y="171715"/>
                </a:cubicBezTo>
                <a:cubicBezTo>
                  <a:pt x="104828" y="171723"/>
                  <a:pt x="104838" y="171726"/>
                  <a:pt x="104848" y="171726"/>
                </a:cubicBezTo>
                <a:cubicBezTo>
                  <a:pt x="104872" y="171726"/>
                  <a:pt x="104898" y="171708"/>
                  <a:pt x="104898" y="171690"/>
                </a:cubicBezTo>
                <a:cubicBezTo>
                  <a:pt x="104906" y="171681"/>
                  <a:pt x="104915" y="171678"/>
                  <a:pt x="104923" y="171678"/>
                </a:cubicBezTo>
                <a:cubicBezTo>
                  <a:pt x="104940" y="171678"/>
                  <a:pt x="104957" y="171690"/>
                  <a:pt x="104974" y="171690"/>
                </a:cubicBezTo>
                <a:cubicBezTo>
                  <a:pt x="105000" y="171741"/>
                  <a:pt x="105025" y="171715"/>
                  <a:pt x="105051" y="171766"/>
                </a:cubicBezTo>
                <a:cubicBezTo>
                  <a:pt x="105076" y="171817"/>
                  <a:pt x="105051" y="171843"/>
                  <a:pt x="105076" y="171843"/>
                </a:cubicBezTo>
                <a:cubicBezTo>
                  <a:pt x="105081" y="171848"/>
                  <a:pt x="105086" y="171850"/>
                  <a:pt x="105092" y="171850"/>
                </a:cubicBezTo>
                <a:cubicBezTo>
                  <a:pt x="105120" y="171850"/>
                  <a:pt x="105157" y="171808"/>
                  <a:pt x="105178" y="171766"/>
                </a:cubicBezTo>
                <a:cubicBezTo>
                  <a:pt x="105204" y="171715"/>
                  <a:pt x="105178" y="171715"/>
                  <a:pt x="105204" y="171690"/>
                </a:cubicBezTo>
                <a:cubicBezTo>
                  <a:pt x="105229" y="171664"/>
                  <a:pt x="105268" y="171652"/>
                  <a:pt x="105309" y="171652"/>
                </a:cubicBezTo>
                <a:cubicBezTo>
                  <a:pt x="105351" y="171652"/>
                  <a:pt x="105395" y="171664"/>
                  <a:pt x="105433" y="171690"/>
                </a:cubicBezTo>
                <a:cubicBezTo>
                  <a:pt x="105459" y="171728"/>
                  <a:pt x="105504" y="171747"/>
                  <a:pt x="105548" y="171747"/>
                </a:cubicBezTo>
                <a:cubicBezTo>
                  <a:pt x="105593" y="171747"/>
                  <a:pt x="105638" y="171728"/>
                  <a:pt x="105663" y="171690"/>
                </a:cubicBezTo>
                <a:lnTo>
                  <a:pt x="105714" y="171690"/>
                </a:lnTo>
                <a:cubicBezTo>
                  <a:pt x="105714" y="171741"/>
                  <a:pt x="105714" y="171792"/>
                  <a:pt x="105740" y="171843"/>
                </a:cubicBezTo>
                <a:cubicBezTo>
                  <a:pt x="105801" y="171884"/>
                  <a:pt x="105842" y="171904"/>
                  <a:pt x="105872" y="171904"/>
                </a:cubicBezTo>
                <a:cubicBezTo>
                  <a:pt x="105917" y="171904"/>
                  <a:pt x="105939" y="171858"/>
                  <a:pt x="105969" y="171766"/>
                </a:cubicBezTo>
                <a:cubicBezTo>
                  <a:pt x="105969" y="171741"/>
                  <a:pt x="105969" y="171715"/>
                  <a:pt x="105969" y="171690"/>
                </a:cubicBezTo>
                <a:lnTo>
                  <a:pt x="106403" y="171690"/>
                </a:lnTo>
                <a:cubicBezTo>
                  <a:pt x="106382" y="171753"/>
                  <a:pt x="106361" y="171799"/>
                  <a:pt x="106312" y="171799"/>
                </a:cubicBezTo>
                <a:cubicBezTo>
                  <a:pt x="106301" y="171799"/>
                  <a:pt x="106289" y="171796"/>
                  <a:pt x="106276" y="171792"/>
                </a:cubicBezTo>
                <a:cubicBezTo>
                  <a:pt x="106199" y="171792"/>
                  <a:pt x="106123" y="171792"/>
                  <a:pt x="106097" y="171894"/>
                </a:cubicBezTo>
                <a:cubicBezTo>
                  <a:pt x="106148" y="171907"/>
                  <a:pt x="106199" y="171913"/>
                  <a:pt x="106250" y="171913"/>
                </a:cubicBezTo>
                <a:cubicBezTo>
                  <a:pt x="106301" y="171913"/>
                  <a:pt x="106352" y="171907"/>
                  <a:pt x="106403" y="171894"/>
                </a:cubicBezTo>
                <a:lnTo>
                  <a:pt x="106480" y="171894"/>
                </a:lnTo>
                <a:cubicBezTo>
                  <a:pt x="106582" y="171843"/>
                  <a:pt x="106556" y="171766"/>
                  <a:pt x="106556" y="171690"/>
                </a:cubicBezTo>
                <a:cubicBezTo>
                  <a:pt x="106633" y="171690"/>
                  <a:pt x="106684" y="171664"/>
                  <a:pt x="106710" y="171613"/>
                </a:cubicBezTo>
                <a:lnTo>
                  <a:pt x="106761" y="171613"/>
                </a:lnTo>
                <a:cubicBezTo>
                  <a:pt x="106812" y="171664"/>
                  <a:pt x="106863" y="171690"/>
                  <a:pt x="106939" y="171690"/>
                </a:cubicBezTo>
                <a:lnTo>
                  <a:pt x="106939" y="171817"/>
                </a:lnTo>
                <a:lnTo>
                  <a:pt x="106888" y="171817"/>
                </a:lnTo>
                <a:cubicBezTo>
                  <a:pt x="106812" y="171817"/>
                  <a:pt x="106710" y="171817"/>
                  <a:pt x="106710" y="171894"/>
                </a:cubicBezTo>
                <a:cubicBezTo>
                  <a:pt x="106710" y="171971"/>
                  <a:pt x="106812" y="171971"/>
                  <a:pt x="106863" y="171971"/>
                </a:cubicBezTo>
                <a:lnTo>
                  <a:pt x="107322" y="171971"/>
                </a:lnTo>
                <a:cubicBezTo>
                  <a:pt x="107350" y="171977"/>
                  <a:pt x="107375" y="171981"/>
                  <a:pt x="107399" y="171981"/>
                </a:cubicBezTo>
                <a:cubicBezTo>
                  <a:pt x="107463" y="171981"/>
                  <a:pt x="107514" y="171957"/>
                  <a:pt x="107552" y="171920"/>
                </a:cubicBezTo>
                <a:cubicBezTo>
                  <a:pt x="107569" y="171911"/>
                  <a:pt x="107586" y="171908"/>
                  <a:pt x="107603" y="171908"/>
                </a:cubicBezTo>
                <a:cubicBezTo>
                  <a:pt x="107637" y="171908"/>
                  <a:pt x="107671" y="171920"/>
                  <a:pt x="107705" y="171920"/>
                </a:cubicBezTo>
                <a:cubicBezTo>
                  <a:pt x="107773" y="171920"/>
                  <a:pt x="107830" y="171942"/>
                  <a:pt x="107898" y="171942"/>
                </a:cubicBezTo>
                <a:cubicBezTo>
                  <a:pt x="107932" y="171942"/>
                  <a:pt x="107969" y="171937"/>
                  <a:pt x="108011" y="171920"/>
                </a:cubicBezTo>
                <a:cubicBezTo>
                  <a:pt x="108037" y="171907"/>
                  <a:pt x="108062" y="171900"/>
                  <a:pt x="108088" y="171900"/>
                </a:cubicBezTo>
                <a:cubicBezTo>
                  <a:pt x="108113" y="171900"/>
                  <a:pt x="108139" y="171907"/>
                  <a:pt x="108164" y="171920"/>
                </a:cubicBezTo>
                <a:lnTo>
                  <a:pt x="108318" y="171920"/>
                </a:lnTo>
                <a:cubicBezTo>
                  <a:pt x="108394" y="171894"/>
                  <a:pt x="108471" y="171894"/>
                  <a:pt x="108522" y="171894"/>
                </a:cubicBezTo>
                <a:cubicBezTo>
                  <a:pt x="108598" y="171894"/>
                  <a:pt x="108726" y="171894"/>
                  <a:pt x="108675" y="171843"/>
                </a:cubicBezTo>
                <a:cubicBezTo>
                  <a:pt x="108669" y="171831"/>
                  <a:pt x="108657" y="171828"/>
                  <a:pt x="108641" y="171828"/>
                </a:cubicBezTo>
                <a:cubicBezTo>
                  <a:pt x="108612" y="171828"/>
                  <a:pt x="108570" y="171839"/>
                  <a:pt x="108532" y="171839"/>
                </a:cubicBezTo>
                <a:cubicBezTo>
                  <a:pt x="108497" y="171839"/>
                  <a:pt x="108464" y="171830"/>
                  <a:pt x="108445" y="171792"/>
                </a:cubicBezTo>
                <a:cubicBezTo>
                  <a:pt x="108412" y="171759"/>
                  <a:pt x="108380" y="171750"/>
                  <a:pt x="108349" y="171750"/>
                </a:cubicBezTo>
                <a:cubicBezTo>
                  <a:pt x="108308" y="171750"/>
                  <a:pt x="108270" y="171766"/>
                  <a:pt x="108241" y="171766"/>
                </a:cubicBezTo>
                <a:cubicBezTo>
                  <a:pt x="108088" y="171766"/>
                  <a:pt x="108266" y="171664"/>
                  <a:pt x="108292" y="171664"/>
                </a:cubicBezTo>
                <a:cubicBezTo>
                  <a:pt x="108369" y="171613"/>
                  <a:pt x="108445" y="171613"/>
                  <a:pt x="108522" y="171613"/>
                </a:cubicBezTo>
                <a:cubicBezTo>
                  <a:pt x="108553" y="171634"/>
                  <a:pt x="108581" y="171647"/>
                  <a:pt x="108604" y="171647"/>
                </a:cubicBezTo>
                <a:cubicBezTo>
                  <a:pt x="108636" y="171647"/>
                  <a:pt x="108660" y="171622"/>
                  <a:pt x="108675" y="171562"/>
                </a:cubicBezTo>
                <a:cubicBezTo>
                  <a:pt x="108720" y="171428"/>
                  <a:pt x="108747" y="171364"/>
                  <a:pt x="108802" y="171364"/>
                </a:cubicBezTo>
                <a:cubicBezTo>
                  <a:pt x="108842" y="171364"/>
                  <a:pt x="108896" y="171396"/>
                  <a:pt x="108981" y="171460"/>
                </a:cubicBezTo>
                <a:cubicBezTo>
                  <a:pt x="109007" y="171486"/>
                  <a:pt x="109032" y="171511"/>
                  <a:pt x="109058" y="171537"/>
                </a:cubicBezTo>
                <a:cubicBezTo>
                  <a:pt x="109083" y="171554"/>
                  <a:pt x="109109" y="171562"/>
                  <a:pt x="109132" y="171562"/>
                </a:cubicBezTo>
                <a:cubicBezTo>
                  <a:pt x="109180" y="171562"/>
                  <a:pt x="109219" y="171528"/>
                  <a:pt x="109236" y="171460"/>
                </a:cubicBezTo>
                <a:cubicBezTo>
                  <a:pt x="109249" y="171409"/>
                  <a:pt x="109262" y="171390"/>
                  <a:pt x="109281" y="171390"/>
                </a:cubicBezTo>
                <a:cubicBezTo>
                  <a:pt x="109300" y="171390"/>
                  <a:pt x="109326" y="171409"/>
                  <a:pt x="109364" y="171435"/>
                </a:cubicBezTo>
                <a:cubicBezTo>
                  <a:pt x="109389" y="171486"/>
                  <a:pt x="109415" y="171511"/>
                  <a:pt x="109466" y="171537"/>
                </a:cubicBezTo>
                <a:cubicBezTo>
                  <a:pt x="109479" y="171549"/>
                  <a:pt x="109492" y="171556"/>
                  <a:pt x="109501" y="171556"/>
                </a:cubicBezTo>
                <a:cubicBezTo>
                  <a:pt x="109511" y="171556"/>
                  <a:pt x="109517" y="171549"/>
                  <a:pt x="109517" y="171537"/>
                </a:cubicBezTo>
                <a:cubicBezTo>
                  <a:pt x="109568" y="171537"/>
                  <a:pt x="109568" y="171511"/>
                  <a:pt x="109568" y="171460"/>
                </a:cubicBezTo>
                <a:cubicBezTo>
                  <a:pt x="109568" y="171333"/>
                  <a:pt x="109568" y="171333"/>
                  <a:pt x="109721" y="171333"/>
                </a:cubicBezTo>
                <a:lnTo>
                  <a:pt x="109747" y="171333"/>
                </a:lnTo>
                <a:cubicBezTo>
                  <a:pt x="109798" y="171307"/>
                  <a:pt x="109849" y="171256"/>
                  <a:pt x="109900" y="171256"/>
                </a:cubicBezTo>
                <a:cubicBezTo>
                  <a:pt x="109976" y="171256"/>
                  <a:pt x="110079" y="171281"/>
                  <a:pt x="110130" y="171333"/>
                </a:cubicBezTo>
                <a:cubicBezTo>
                  <a:pt x="110130" y="171384"/>
                  <a:pt x="110181" y="171409"/>
                  <a:pt x="110206" y="171409"/>
                </a:cubicBezTo>
                <a:cubicBezTo>
                  <a:pt x="110181" y="171486"/>
                  <a:pt x="110232" y="171588"/>
                  <a:pt x="110283" y="171639"/>
                </a:cubicBezTo>
                <a:cubicBezTo>
                  <a:pt x="110334" y="171741"/>
                  <a:pt x="110436" y="171843"/>
                  <a:pt x="110538" y="171868"/>
                </a:cubicBezTo>
                <a:cubicBezTo>
                  <a:pt x="110589" y="171868"/>
                  <a:pt x="110640" y="171843"/>
                  <a:pt x="110666" y="171792"/>
                </a:cubicBezTo>
                <a:lnTo>
                  <a:pt x="110742" y="171792"/>
                </a:lnTo>
                <a:cubicBezTo>
                  <a:pt x="110844" y="171766"/>
                  <a:pt x="110819" y="171664"/>
                  <a:pt x="110819" y="171588"/>
                </a:cubicBezTo>
                <a:cubicBezTo>
                  <a:pt x="110870" y="171562"/>
                  <a:pt x="110921" y="171549"/>
                  <a:pt x="110972" y="171549"/>
                </a:cubicBezTo>
                <a:cubicBezTo>
                  <a:pt x="111023" y="171549"/>
                  <a:pt x="111074" y="171562"/>
                  <a:pt x="111125" y="171588"/>
                </a:cubicBezTo>
                <a:lnTo>
                  <a:pt x="111125" y="171741"/>
                </a:lnTo>
                <a:cubicBezTo>
                  <a:pt x="111125" y="171817"/>
                  <a:pt x="111176" y="171868"/>
                  <a:pt x="111253" y="171894"/>
                </a:cubicBezTo>
                <a:cubicBezTo>
                  <a:pt x="111304" y="171894"/>
                  <a:pt x="111355" y="171868"/>
                  <a:pt x="111355" y="171843"/>
                </a:cubicBezTo>
                <a:cubicBezTo>
                  <a:pt x="111398" y="171843"/>
                  <a:pt x="111405" y="171899"/>
                  <a:pt x="111454" y="171899"/>
                </a:cubicBezTo>
                <a:cubicBezTo>
                  <a:pt x="111462" y="171899"/>
                  <a:pt x="111471" y="171898"/>
                  <a:pt x="111482" y="171894"/>
                </a:cubicBezTo>
                <a:cubicBezTo>
                  <a:pt x="111584" y="171817"/>
                  <a:pt x="111661" y="171690"/>
                  <a:pt x="111712" y="171588"/>
                </a:cubicBezTo>
                <a:cubicBezTo>
                  <a:pt x="111814" y="171537"/>
                  <a:pt x="111840" y="171460"/>
                  <a:pt x="111763" y="171358"/>
                </a:cubicBezTo>
                <a:cubicBezTo>
                  <a:pt x="111763" y="171333"/>
                  <a:pt x="111738" y="171333"/>
                  <a:pt x="111738" y="171307"/>
                </a:cubicBezTo>
                <a:cubicBezTo>
                  <a:pt x="111840" y="171307"/>
                  <a:pt x="111865" y="171384"/>
                  <a:pt x="111916" y="171435"/>
                </a:cubicBezTo>
                <a:lnTo>
                  <a:pt x="112171" y="171358"/>
                </a:lnTo>
                <a:lnTo>
                  <a:pt x="112171" y="171281"/>
                </a:lnTo>
                <a:lnTo>
                  <a:pt x="112248" y="171205"/>
                </a:lnTo>
                <a:cubicBezTo>
                  <a:pt x="112363" y="171262"/>
                  <a:pt x="112478" y="171291"/>
                  <a:pt x="112593" y="171291"/>
                </a:cubicBezTo>
                <a:cubicBezTo>
                  <a:pt x="112631" y="171291"/>
                  <a:pt x="112669" y="171288"/>
                  <a:pt x="112707" y="171281"/>
                </a:cubicBezTo>
                <a:cubicBezTo>
                  <a:pt x="112809" y="171358"/>
                  <a:pt x="112937" y="171435"/>
                  <a:pt x="113039" y="171511"/>
                </a:cubicBezTo>
                <a:cubicBezTo>
                  <a:pt x="113090" y="171511"/>
                  <a:pt x="113141" y="171511"/>
                  <a:pt x="113192" y="171460"/>
                </a:cubicBezTo>
                <a:cubicBezTo>
                  <a:pt x="113218" y="171409"/>
                  <a:pt x="113192" y="171384"/>
                  <a:pt x="113167" y="171358"/>
                </a:cubicBezTo>
                <a:cubicBezTo>
                  <a:pt x="113116" y="171307"/>
                  <a:pt x="113065" y="171154"/>
                  <a:pt x="112937" y="171103"/>
                </a:cubicBezTo>
                <a:cubicBezTo>
                  <a:pt x="112937" y="171052"/>
                  <a:pt x="112912" y="171026"/>
                  <a:pt x="112886" y="170975"/>
                </a:cubicBezTo>
                <a:cubicBezTo>
                  <a:pt x="112861" y="170950"/>
                  <a:pt x="112886" y="170873"/>
                  <a:pt x="112963" y="170848"/>
                </a:cubicBezTo>
                <a:lnTo>
                  <a:pt x="113090" y="170822"/>
                </a:lnTo>
                <a:cubicBezTo>
                  <a:pt x="113320" y="170924"/>
                  <a:pt x="113575" y="170848"/>
                  <a:pt x="113779" y="170975"/>
                </a:cubicBezTo>
                <a:cubicBezTo>
                  <a:pt x="113907" y="171052"/>
                  <a:pt x="114035" y="171154"/>
                  <a:pt x="114086" y="171307"/>
                </a:cubicBezTo>
                <a:cubicBezTo>
                  <a:pt x="114111" y="171358"/>
                  <a:pt x="114162" y="171358"/>
                  <a:pt x="114213" y="171358"/>
                </a:cubicBezTo>
                <a:cubicBezTo>
                  <a:pt x="114264" y="171358"/>
                  <a:pt x="114290" y="171358"/>
                  <a:pt x="114315" y="171307"/>
                </a:cubicBezTo>
                <a:cubicBezTo>
                  <a:pt x="114315" y="171281"/>
                  <a:pt x="114315" y="171256"/>
                  <a:pt x="114290" y="171256"/>
                </a:cubicBezTo>
                <a:cubicBezTo>
                  <a:pt x="114162" y="171179"/>
                  <a:pt x="114060" y="171052"/>
                  <a:pt x="114035" y="170899"/>
                </a:cubicBezTo>
                <a:cubicBezTo>
                  <a:pt x="114009" y="170822"/>
                  <a:pt x="113958" y="170771"/>
                  <a:pt x="113907" y="170720"/>
                </a:cubicBezTo>
                <a:cubicBezTo>
                  <a:pt x="113805" y="170643"/>
                  <a:pt x="113703" y="170592"/>
                  <a:pt x="113575" y="170592"/>
                </a:cubicBezTo>
                <a:cubicBezTo>
                  <a:pt x="113601" y="170465"/>
                  <a:pt x="113524" y="170363"/>
                  <a:pt x="113422" y="170363"/>
                </a:cubicBezTo>
                <a:cubicBezTo>
                  <a:pt x="113371" y="170261"/>
                  <a:pt x="113397" y="170158"/>
                  <a:pt x="113371" y="170056"/>
                </a:cubicBezTo>
                <a:cubicBezTo>
                  <a:pt x="113358" y="170005"/>
                  <a:pt x="113358" y="169993"/>
                  <a:pt x="113371" y="169993"/>
                </a:cubicBezTo>
                <a:cubicBezTo>
                  <a:pt x="113384" y="169993"/>
                  <a:pt x="113409" y="170005"/>
                  <a:pt x="113448" y="170005"/>
                </a:cubicBezTo>
                <a:cubicBezTo>
                  <a:pt x="113520" y="170005"/>
                  <a:pt x="113610" y="169972"/>
                  <a:pt x="113697" y="169972"/>
                </a:cubicBezTo>
                <a:cubicBezTo>
                  <a:pt x="113763" y="169972"/>
                  <a:pt x="113827" y="169991"/>
                  <a:pt x="113881" y="170056"/>
                </a:cubicBezTo>
                <a:cubicBezTo>
                  <a:pt x="113881" y="170107"/>
                  <a:pt x="113881" y="170184"/>
                  <a:pt x="113958" y="170184"/>
                </a:cubicBezTo>
                <a:cubicBezTo>
                  <a:pt x="114009" y="170210"/>
                  <a:pt x="114162" y="170261"/>
                  <a:pt x="114264" y="170286"/>
                </a:cubicBezTo>
                <a:cubicBezTo>
                  <a:pt x="114298" y="170295"/>
                  <a:pt x="114324" y="170300"/>
                  <a:pt x="114344" y="170300"/>
                </a:cubicBezTo>
                <a:cubicBezTo>
                  <a:pt x="114383" y="170300"/>
                  <a:pt x="114400" y="170278"/>
                  <a:pt x="114417" y="170210"/>
                </a:cubicBezTo>
                <a:cubicBezTo>
                  <a:pt x="114443" y="170222"/>
                  <a:pt x="114475" y="170229"/>
                  <a:pt x="114510" y="170229"/>
                </a:cubicBezTo>
                <a:cubicBezTo>
                  <a:pt x="114545" y="170229"/>
                  <a:pt x="114583" y="170222"/>
                  <a:pt x="114622" y="170210"/>
                </a:cubicBezTo>
                <a:cubicBezTo>
                  <a:pt x="114698" y="170184"/>
                  <a:pt x="114775" y="170158"/>
                  <a:pt x="114851" y="170158"/>
                </a:cubicBezTo>
                <a:cubicBezTo>
                  <a:pt x="114877" y="170158"/>
                  <a:pt x="114902" y="170158"/>
                  <a:pt x="114928" y="170184"/>
                </a:cubicBezTo>
                <a:cubicBezTo>
                  <a:pt x="114979" y="170210"/>
                  <a:pt x="114800" y="170312"/>
                  <a:pt x="114953" y="170312"/>
                </a:cubicBezTo>
                <a:cubicBezTo>
                  <a:pt x="115132" y="170312"/>
                  <a:pt x="115132" y="170312"/>
                  <a:pt x="115183" y="170158"/>
                </a:cubicBezTo>
                <a:cubicBezTo>
                  <a:pt x="115183" y="170133"/>
                  <a:pt x="115183" y="170107"/>
                  <a:pt x="115183" y="170082"/>
                </a:cubicBezTo>
                <a:lnTo>
                  <a:pt x="115540" y="170005"/>
                </a:lnTo>
                <a:cubicBezTo>
                  <a:pt x="115591" y="169993"/>
                  <a:pt x="115649" y="169980"/>
                  <a:pt x="115700" y="169980"/>
                </a:cubicBezTo>
                <a:cubicBezTo>
                  <a:pt x="115751" y="169980"/>
                  <a:pt x="115796" y="169993"/>
                  <a:pt x="115821" y="170031"/>
                </a:cubicBezTo>
                <a:cubicBezTo>
                  <a:pt x="115898" y="170107"/>
                  <a:pt x="116102" y="170133"/>
                  <a:pt x="116230" y="170235"/>
                </a:cubicBezTo>
                <a:cubicBezTo>
                  <a:pt x="116230" y="170312"/>
                  <a:pt x="116281" y="170337"/>
                  <a:pt x="116306" y="170388"/>
                </a:cubicBezTo>
                <a:cubicBezTo>
                  <a:pt x="116306" y="170414"/>
                  <a:pt x="116306" y="170414"/>
                  <a:pt x="116281" y="170439"/>
                </a:cubicBezTo>
                <a:cubicBezTo>
                  <a:pt x="116178" y="170465"/>
                  <a:pt x="116051" y="170465"/>
                  <a:pt x="115923" y="170465"/>
                </a:cubicBezTo>
                <a:cubicBezTo>
                  <a:pt x="115923" y="170465"/>
                  <a:pt x="115898" y="170490"/>
                  <a:pt x="115872" y="170516"/>
                </a:cubicBezTo>
                <a:cubicBezTo>
                  <a:pt x="115872" y="170541"/>
                  <a:pt x="115872" y="170592"/>
                  <a:pt x="115923" y="170592"/>
                </a:cubicBezTo>
                <a:cubicBezTo>
                  <a:pt x="116051" y="170592"/>
                  <a:pt x="116204" y="170618"/>
                  <a:pt x="116306" y="170669"/>
                </a:cubicBezTo>
                <a:cubicBezTo>
                  <a:pt x="116327" y="170676"/>
                  <a:pt x="116345" y="170679"/>
                  <a:pt x="116362" y="170679"/>
                </a:cubicBezTo>
                <a:cubicBezTo>
                  <a:pt x="116408" y="170679"/>
                  <a:pt x="116441" y="170655"/>
                  <a:pt x="116459" y="170618"/>
                </a:cubicBezTo>
                <a:cubicBezTo>
                  <a:pt x="116474" y="170610"/>
                  <a:pt x="116491" y="170607"/>
                  <a:pt x="116509" y="170607"/>
                </a:cubicBezTo>
                <a:cubicBezTo>
                  <a:pt x="116553" y="170607"/>
                  <a:pt x="116602" y="170625"/>
                  <a:pt x="116638" y="170643"/>
                </a:cubicBezTo>
                <a:cubicBezTo>
                  <a:pt x="116654" y="170659"/>
                  <a:pt x="116670" y="170665"/>
                  <a:pt x="116685" y="170665"/>
                </a:cubicBezTo>
                <a:cubicBezTo>
                  <a:pt x="116721" y="170665"/>
                  <a:pt x="116756" y="170635"/>
                  <a:pt x="116791" y="170618"/>
                </a:cubicBezTo>
                <a:lnTo>
                  <a:pt x="116817" y="170618"/>
                </a:lnTo>
                <a:cubicBezTo>
                  <a:pt x="116855" y="170656"/>
                  <a:pt x="116906" y="170675"/>
                  <a:pt x="116954" y="170675"/>
                </a:cubicBezTo>
                <a:cubicBezTo>
                  <a:pt x="117002" y="170675"/>
                  <a:pt x="117046" y="170656"/>
                  <a:pt x="117072" y="170618"/>
                </a:cubicBezTo>
                <a:cubicBezTo>
                  <a:pt x="117148" y="170592"/>
                  <a:pt x="117231" y="170580"/>
                  <a:pt x="117314" y="170580"/>
                </a:cubicBezTo>
                <a:cubicBezTo>
                  <a:pt x="117397" y="170580"/>
                  <a:pt x="117480" y="170592"/>
                  <a:pt x="117557" y="170618"/>
                </a:cubicBezTo>
                <a:cubicBezTo>
                  <a:pt x="117571" y="170628"/>
                  <a:pt x="117584" y="170632"/>
                  <a:pt x="117595" y="170632"/>
                </a:cubicBezTo>
                <a:cubicBezTo>
                  <a:pt x="117643" y="170632"/>
                  <a:pt x="117664" y="170557"/>
                  <a:pt x="117684" y="170516"/>
                </a:cubicBezTo>
                <a:cubicBezTo>
                  <a:pt x="117720" y="170529"/>
                  <a:pt x="117754" y="170535"/>
                  <a:pt x="117787" y="170535"/>
                </a:cubicBezTo>
                <a:cubicBezTo>
                  <a:pt x="117943" y="170535"/>
                  <a:pt x="118073" y="170409"/>
                  <a:pt x="118220" y="170388"/>
                </a:cubicBezTo>
                <a:cubicBezTo>
                  <a:pt x="118322" y="170363"/>
                  <a:pt x="118297" y="170235"/>
                  <a:pt x="118348" y="170184"/>
                </a:cubicBezTo>
                <a:cubicBezTo>
                  <a:pt x="118424" y="170133"/>
                  <a:pt x="118450" y="170107"/>
                  <a:pt x="118501" y="170056"/>
                </a:cubicBezTo>
                <a:cubicBezTo>
                  <a:pt x="118629" y="170056"/>
                  <a:pt x="118731" y="170107"/>
                  <a:pt x="118807" y="170158"/>
                </a:cubicBezTo>
                <a:cubicBezTo>
                  <a:pt x="118833" y="170197"/>
                  <a:pt x="118871" y="170216"/>
                  <a:pt x="118913" y="170216"/>
                </a:cubicBezTo>
                <a:cubicBezTo>
                  <a:pt x="118954" y="170216"/>
                  <a:pt x="118999" y="170197"/>
                  <a:pt x="119037" y="170158"/>
                </a:cubicBezTo>
                <a:lnTo>
                  <a:pt x="119063" y="170158"/>
                </a:lnTo>
                <a:cubicBezTo>
                  <a:pt x="119088" y="170210"/>
                  <a:pt x="119114" y="170235"/>
                  <a:pt x="119165" y="170235"/>
                </a:cubicBezTo>
                <a:lnTo>
                  <a:pt x="119190" y="170235"/>
                </a:lnTo>
                <a:lnTo>
                  <a:pt x="119216" y="170210"/>
                </a:lnTo>
                <a:cubicBezTo>
                  <a:pt x="119216" y="170184"/>
                  <a:pt x="119216" y="170184"/>
                  <a:pt x="119216" y="170158"/>
                </a:cubicBezTo>
                <a:cubicBezTo>
                  <a:pt x="119301" y="170158"/>
                  <a:pt x="119374" y="170193"/>
                  <a:pt x="119452" y="170193"/>
                </a:cubicBezTo>
                <a:cubicBezTo>
                  <a:pt x="119491" y="170193"/>
                  <a:pt x="119530" y="170184"/>
                  <a:pt x="119573" y="170158"/>
                </a:cubicBezTo>
                <a:cubicBezTo>
                  <a:pt x="119598" y="170146"/>
                  <a:pt x="119624" y="170139"/>
                  <a:pt x="119650" y="170139"/>
                </a:cubicBezTo>
                <a:cubicBezTo>
                  <a:pt x="119675" y="170139"/>
                  <a:pt x="119701" y="170146"/>
                  <a:pt x="119726" y="170158"/>
                </a:cubicBezTo>
                <a:cubicBezTo>
                  <a:pt x="119860" y="170216"/>
                  <a:pt x="120008" y="170245"/>
                  <a:pt x="120160" y="170245"/>
                </a:cubicBezTo>
                <a:cubicBezTo>
                  <a:pt x="120211" y="170245"/>
                  <a:pt x="120262" y="170241"/>
                  <a:pt x="120313" y="170235"/>
                </a:cubicBezTo>
                <a:cubicBezTo>
                  <a:pt x="120339" y="170158"/>
                  <a:pt x="120262" y="170107"/>
                  <a:pt x="120262" y="170056"/>
                </a:cubicBezTo>
                <a:lnTo>
                  <a:pt x="120262" y="170056"/>
                </a:lnTo>
                <a:cubicBezTo>
                  <a:pt x="120307" y="170074"/>
                  <a:pt x="120352" y="170083"/>
                  <a:pt x="120397" y="170083"/>
                </a:cubicBezTo>
                <a:cubicBezTo>
                  <a:pt x="120477" y="170083"/>
                  <a:pt x="120553" y="170055"/>
                  <a:pt x="120619" y="170005"/>
                </a:cubicBezTo>
                <a:lnTo>
                  <a:pt x="120696" y="170005"/>
                </a:lnTo>
                <a:cubicBezTo>
                  <a:pt x="120696" y="170031"/>
                  <a:pt x="120747" y="170082"/>
                  <a:pt x="120773" y="170082"/>
                </a:cubicBezTo>
                <a:cubicBezTo>
                  <a:pt x="120793" y="170082"/>
                  <a:pt x="120830" y="170115"/>
                  <a:pt x="120857" y="170115"/>
                </a:cubicBezTo>
                <a:cubicBezTo>
                  <a:pt x="120863" y="170115"/>
                  <a:pt x="120869" y="170113"/>
                  <a:pt x="120875" y="170107"/>
                </a:cubicBezTo>
                <a:cubicBezTo>
                  <a:pt x="120900" y="170107"/>
                  <a:pt x="120926" y="170082"/>
                  <a:pt x="120875" y="170056"/>
                </a:cubicBezTo>
                <a:cubicBezTo>
                  <a:pt x="120875" y="170005"/>
                  <a:pt x="120849" y="169980"/>
                  <a:pt x="120798" y="169980"/>
                </a:cubicBezTo>
                <a:lnTo>
                  <a:pt x="120721" y="169903"/>
                </a:lnTo>
                <a:cubicBezTo>
                  <a:pt x="120798" y="169903"/>
                  <a:pt x="120849" y="169903"/>
                  <a:pt x="120926" y="169954"/>
                </a:cubicBezTo>
                <a:cubicBezTo>
                  <a:pt x="121002" y="170005"/>
                  <a:pt x="121079" y="170031"/>
                  <a:pt x="121181" y="170056"/>
                </a:cubicBezTo>
                <a:cubicBezTo>
                  <a:pt x="121181" y="170094"/>
                  <a:pt x="121208" y="170117"/>
                  <a:pt x="121243" y="170117"/>
                </a:cubicBezTo>
                <a:cubicBezTo>
                  <a:pt x="121256" y="170117"/>
                  <a:pt x="121269" y="170114"/>
                  <a:pt x="121283" y="170107"/>
                </a:cubicBezTo>
                <a:cubicBezTo>
                  <a:pt x="121334" y="170107"/>
                  <a:pt x="121411" y="170082"/>
                  <a:pt x="121487" y="170056"/>
                </a:cubicBezTo>
                <a:lnTo>
                  <a:pt x="121513" y="170056"/>
                </a:lnTo>
                <a:lnTo>
                  <a:pt x="121538" y="170031"/>
                </a:lnTo>
                <a:cubicBezTo>
                  <a:pt x="121589" y="170031"/>
                  <a:pt x="121640" y="170056"/>
                  <a:pt x="121691" y="170056"/>
                </a:cubicBezTo>
                <a:cubicBezTo>
                  <a:pt x="121793" y="170095"/>
                  <a:pt x="121896" y="170114"/>
                  <a:pt x="121998" y="170114"/>
                </a:cubicBezTo>
                <a:cubicBezTo>
                  <a:pt x="122100" y="170114"/>
                  <a:pt x="122202" y="170095"/>
                  <a:pt x="122304" y="170056"/>
                </a:cubicBezTo>
                <a:cubicBezTo>
                  <a:pt x="122329" y="170056"/>
                  <a:pt x="122380" y="170005"/>
                  <a:pt x="122380" y="170005"/>
                </a:cubicBezTo>
                <a:cubicBezTo>
                  <a:pt x="122438" y="170048"/>
                  <a:pt x="122495" y="170100"/>
                  <a:pt x="122544" y="170100"/>
                </a:cubicBezTo>
                <a:cubicBezTo>
                  <a:pt x="122581" y="170100"/>
                  <a:pt x="122613" y="170069"/>
                  <a:pt x="122636" y="169980"/>
                </a:cubicBezTo>
                <a:cubicBezTo>
                  <a:pt x="122648" y="169967"/>
                  <a:pt x="122661" y="169961"/>
                  <a:pt x="122674" y="169961"/>
                </a:cubicBezTo>
                <a:cubicBezTo>
                  <a:pt x="122687" y="169961"/>
                  <a:pt x="122699" y="169967"/>
                  <a:pt x="122712" y="169980"/>
                </a:cubicBezTo>
                <a:cubicBezTo>
                  <a:pt x="122783" y="170051"/>
                  <a:pt x="122862" y="170066"/>
                  <a:pt x="122944" y="170066"/>
                </a:cubicBezTo>
                <a:cubicBezTo>
                  <a:pt x="123010" y="170066"/>
                  <a:pt x="123078" y="170056"/>
                  <a:pt x="123146" y="170056"/>
                </a:cubicBezTo>
                <a:cubicBezTo>
                  <a:pt x="123202" y="170094"/>
                  <a:pt x="123272" y="170117"/>
                  <a:pt x="123335" y="170117"/>
                </a:cubicBezTo>
                <a:cubicBezTo>
                  <a:pt x="123358" y="170117"/>
                  <a:pt x="123381" y="170114"/>
                  <a:pt x="123401" y="170107"/>
                </a:cubicBezTo>
                <a:cubicBezTo>
                  <a:pt x="123527" y="170107"/>
                  <a:pt x="123653" y="170069"/>
                  <a:pt x="123772" y="170069"/>
                </a:cubicBezTo>
                <a:cubicBezTo>
                  <a:pt x="123847" y="170069"/>
                  <a:pt x="123920" y="170084"/>
                  <a:pt x="123988" y="170133"/>
                </a:cubicBezTo>
                <a:cubicBezTo>
                  <a:pt x="123988" y="170133"/>
                  <a:pt x="124014" y="170184"/>
                  <a:pt x="124039" y="170184"/>
                </a:cubicBezTo>
                <a:cubicBezTo>
                  <a:pt x="124065" y="170184"/>
                  <a:pt x="124116" y="170158"/>
                  <a:pt x="124141" y="170133"/>
                </a:cubicBezTo>
                <a:cubicBezTo>
                  <a:pt x="124269" y="170082"/>
                  <a:pt x="124371" y="170107"/>
                  <a:pt x="124524" y="170056"/>
                </a:cubicBezTo>
                <a:cubicBezTo>
                  <a:pt x="124677" y="170005"/>
                  <a:pt x="124831" y="169980"/>
                  <a:pt x="124984" y="169980"/>
                </a:cubicBezTo>
                <a:cubicBezTo>
                  <a:pt x="125004" y="169980"/>
                  <a:pt x="125041" y="169947"/>
                  <a:pt x="125068" y="169947"/>
                </a:cubicBezTo>
                <a:cubicBezTo>
                  <a:pt x="125075" y="169947"/>
                  <a:pt x="125081" y="169949"/>
                  <a:pt x="125086" y="169954"/>
                </a:cubicBezTo>
                <a:cubicBezTo>
                  <a:pt x="125239" y="170005"/>
                  <a:pt x="125418" y="170005"/>
                  <a:pt x="125596" y="170005"/>
                </a:cubicBezTo>
                <a:cubicBezTo>
                  <a:pt x="125681" y="170090"/>
                  <a:pt x="125783" y="170139"/>
                  <a:pt x="125903" y="170139"/>
                </a:cubicBezTo>
                <a:cubicBezTo>
                  <a:pt x="125927" y="170139"/>
                  <a:pt x="125953" y="170137"/>
                  <a:pt x="125979" y="170133"/>
                </a:cubicBezTo>
                <a:cubicBezTo>
                  <a:pt x="126107" y="170133"/>
                  <a:pt x="126260" y="170107"/>
                  <a:pt x="126285" y="170031"/>
                </a:cubicBezTo>
                <a:cubicBezTo>
                  <a:pt x="126327" y="169935"/>
                  <a:pt x="126375" y="169912"/>
                  <a:pt x="126427" y="169912"/>
                </a:cubicBezTo>
                <a:cubicBezTo>
                  <a:pt x="126472" y="169912"/>
                  <a:pt x="126519" y="169929"/>
                  <a:pt x="126566" y="169929"/>
                </a:cubicBezTo>
                <a:cubicBezTo>
                  <a:pt x="126566" y="169988"/>
                  <a:pt x="126581" y="170047"/>
                  <a:pt x="126636" y="170047"/>
                </a:cubicBezTo>
                <a:cubicBezTo>
                  <a:pt x="126652" y="170047"/>
                  <a:pt x="126671" y="170042"/>
                  <a:pt x="126694" y="170031"/>
                </a:cubicBezTo>
                <a:cubicBezTo>
                  <a:pt x="126748" y="170013"/>
                  <a:pt x="126815" y="169995"/>
                  <a:pt x="126876" y="169995"/>
                </a:cubicBezTo>
                <a:cubicBezTo>
                  <a:pt x="126902" y="169995"/>
                  <a:pt x="126927" y="169998"/>
                  <a:pt x="126949" y="170005"/>
                </a:cubicBezTo>
                <a:cubicBezTo>
                  <a:pt x="126962" y="170018"/>
                  <a:pt x="126974" y="170024"/>
                  <a:pt x="126987" y="170024"/>
                </a:cubicBezTo>
                <a:cubicBezTo>
                  <a:pt x="127000" y="170024"/>
                  <a:pt x="127013" y="170018"/>
                  <a:pt x="127026" y="170005"/>
                </a:cubicBezTo>
                <a:cubicBezTo>
                  <a:pt x="127077" y="169980"/>
                  <a:pt x="127153" y="169954"/>
                  <a:pt x="127204" y="169954"/>
                </a:cubicBezTo>
                <a:cubicBezTo>
                  <a:pt x="127284" y="169930"/>
                  <a:pt x="127344" y="169916"/>
                  <a:pt x="127390" y="169916"/>
                </a:cubicBezTo>
                <a:cubicBezTo>
                  <a:pt x="127489" y="169916"/>
                  <a:pt x="127518" y="169983"/>
                  <a:pt x="127536" y="170158"/>
                </a:cubicBezTo>
                <a:cubicBezTo>
                  <a:pt x="127536" y="170235"/>
                  <a:pt x="127562" y="170312"/>
                  <a:pt x="127638" y="170337"/>
                </a:cubicBezTo>
                <a:cubicBezTo>
                  <a:pt x="127702" y="170375"/>
                  <a:pt x="127772" y="170395"/>
                  <a:pt x="127845" y="170395"/>
                </a:cubicBezTo>
                <a:cubicBezTo>
                  <a:pt x="127919" y="170395"/>
                  <a:pt x="127995" y="170375"/>
                  <a:pt x="128072" y="170337"/>
                </a:cubicBezTo>
                <a:cubicBezTo>
                  <a:pt x="128097" y="170337"/>
                  <a:pt x="128097" y="170286"/>
                  <a:pt x="128097" y="170235"/>
                </a:cubicBezTo>
                <a:cubicBezTo>
                  <a:pt x="128111" y="170242"/>
                  <a:pt x="128125" y="170245"/>
                  <a:pt x="128138" y="170245"/>
                </a:cubicBezTo>
                <a:cubicBezTo>
                  <a:pt x="128174" y="170245"/>
                  <a:pt x="128206" y="170221"/>
                  <a:pt x="128225" y="170184"/>
                </a:cubicBezTo>
                <a:cubicBezTo>
                  <a:pt x="128251" y="170146"/>
                  <a:pt x="128283" y="170133"/>
                  <a:pt x="128314" y="170133"/>
                </a:cubicBezTo>
                <a:cubicBezTo>
                  <a:pt x="128346" y="170133"/>
                  <a:pt x="128378" y="170146"/>
                  <a:pt x="128404" y="170158"/>
                </a:cubicBezTo>
                <a:lnTo>
                  <a:pt x="128480" y="170158"/>
                </a:lnTo>
                <a:cubicBezTo>
                  <a:pt x="128493" y="170167"/>
                  <a:pt x="128506" y="170171"/>
                  <a:pt x="128517" y="170171"/>
                </a:cubicBezTo>
                <a:cubicBezTo>
                  <a:pt x="128568" y="170171"/>
                  <a:pt x="128611" y="170104"/>
                  <a:pt x="128664" y="170104"/>
                </a:cubicBezTo>
                <a:cubicBezTo>
                  <a:pt x="128671" y="170104"/>
                  <a:pt x="128677" y="170105"/>
                  <a:pt x="128684" y="170107"/>
                </a:cubicBezTo>
                <a:cubicBezTo>
                  <a:pt x="128717" y="170053"/>
                  <a:pt x="128754" y="170036"/>
                  <a:pt x="128792" y="170036"/>
                </a:cubicBezTo>
                <a:cubicBezTo>
                  <a:pt x="128843" y="170036"/>
                  <a:pt x="128896" y="170067"/>
                  <a:pt x="128940" y="170082"/>
                </a:cubicBezTo>
                <a:lnTo>
                  <a:pt x="129016" y="170158"/>
                </a:lnTo>
                <a:cubicBezTo>
                  <a:pt x="129016" y="170184"/>
                  <a:pt x="129029" y="170197"/>
                  <a:pt x="129045" y="170197"/>
                </a:cubicBezTo>
                <a:cubicBezTo>
                  <a:pt x="129061" y="170197"/>
                  <a:pt x="129080" y="170184"/>
                  <a:pt x="129093" y="170158"/>
                </a:cubicBezTo>
                <a:lnTo>
                  <a:pt x="129246" y="170158"/>
                </a:lnTo>
                <a:cubicBezTo>
                  <a:pt x="129348" y="170227"/>
                  <a:pt x="129473" y="170261"/>
                  <a:pt x="129590" y="170261"/>
                </a:cubicBezTo>
                <a:cubicBezTo>
                  <a:pt x="129649" y="170261"/>
                  <a:pt x="129705" y="170252"/>
                  <a:pt x="129756" y="170235"/>
                </a:cubicBezTo>
                <a:cubicBezTo>
                  <a:pt x="129766" y="170237"/>
                  <a:pt x="129775" y="170238"/>
                  <a:pt x="129783" y="170238"/>
                </a:cubicBezTo>
                <a:cubicBezTo>
                  <a:pt x="129877" y="170238"/>
                  <a:pt x="129841" y="170105"/>
                  <a:pt x="129935" y="170082"/>
                </a:cubicBezTo>
                <a:cubicBezTo>
                  <a:pt x="130012" y="170082"/>
                  <a:pt x="130114" y="170056"/>
                  <a:pt x="130165" y="169980"/>
                </a:cubicBezTo>
                <a:lnTo>
                  <a:pt x="130497" y="170056"/>
                </a:lnTo>
                <a:cubicBezTo>
                  <a:pt x="130497" y="170056"/>
                  <a:pt x="130522" y="170031"/>
                  <a:pt x="130548" y="170005"/>
                </a:cubicBezTo>
                <a:lnTo>
                  <a:pt x="130752" y="170005"/>
                </a:lnTo>
                <a:cubicBezTo>
                  <a:pt x="130805" y="170041"/>
                  <a:pt x="130858" y="170089"/>
                  <a:pt x="130903" y="170089"/>
                </a:cubicBezTo>
                <a:cubicBezTo>
                  <a:pt x="130923" y="170089"/>
                  <a:pt x="130940" y="170080"/>
                  <a:pt x="130956" y="170056"/>
                </a:cubicBezTo>
                <a:cubicBezTo>
                  <a:pt x="130989" y="170007"/>
                  <a:pt x="131054" y="169979"/>
                  <a:pt x="131116" y="169979"/>
                </a:cubicBezTo>
                <a:cubicBezTo>
                  <a:pt x="131151" y="169979"/>
                  <a:pt x="131184" y="169987"/>
                  <a:pt x="131211" y="170005"/>
                </a:cubicBezTo>
                <a:cubicBezTo>
                  <a:pt x="131250" y="170018"/>
                  <a:pt x="131288" y="170024"/>
                  <a:pt x="131326" y="170024"/>
                </a:cubicBezTo>
                <a:cubicBezTo>
                  <a:pt x="131364" y="170024"/>
                  <a:pt x="131403" y="170018"/>
                  <a:pt x="131441" y="170005"/>
                </a:cubicBezTo>
                <a:lnTo>
                  <a:pt x="131671" y="170005"/>
                </a:lnTo>
                <a:cubicBezTo>
                  <a:pt x="131671" y="170005"/>
                  <a:pt x="131696" y="170005"/>
                  <a:pt x="131696" y="170031"/>
                </a:cubicBezTo>
                <a:cubicBezTo>
                  <a:pt x="131798" y="170184"/>
                  <a:pt x="131951" y="170210"/>
                  <a:pt x="132105" y="170286"/>
                </a:cubicBezTo>
                <a:cubicBezTo>
                  <a:pt x="132133" y="170303"/>
                  <a:pt x="132158" y="170310"/>
                  <a:pt x="132180" y="170310"/>
                </a:cubicBezTo>
                <a:cubicBezTo>
                  <a:pt x="132256" y="170310"/>
                  <a:pt x="132300" y="170229"/>
                  <a:pt x="132360" y="170210"/>
                </a:cubicBezTo>
                <a:cubicBezTo>
                  <a:pt x="132391" y="170199"/>
                  <a:pt x="132423" y="170193"/>
                  <a:pt x="132453" y="170193"/>
                </a:cubicBezTo>
                <a:cubicBezTo>
                  <a:pt x="132495" y="170193"/>
                  <a:pt x="132534" y="170205"/>
                  <a:pt x="132564" y="170235"/>
                </a:cubicBezTo>
                <a:cubicBezTo>
                  <a:pt x="132591" y="170253"/>
                  <a:pt x="132621" y="170262"/>
                  <a:pt x="132650" y="170262"/>
                </a:cubicBezTo>
                <a:cubicBezTo>
                  <a:pt x="132703" y="170262"/>
                  <a:pt x="132752" y="170233"/>
                  <a:pt x="132768" y="170184"/>
                </a:cubicBezTo>
                <a:cubicBezTo>
                  <a:pt x="132781" y="170171"/>
                  <a:pt x="132800" y="170165"/>
                  <a:pt x="132819" y="170165"/>
                </a:cubicBezTo>
                <a:cubicBezTo>
                  <a:pt x="132838" y="170165"/>
                  <a:pt x="132857" y="170171"/>
                  <a:pt x="132870" y="170184"/>
                </a:cubicBezTo>
                <a:cubicBezTo>
                  <a:pt x="132899" y="170222"/>
                  <a:pt x="132928" y="170236"/>
                  <a:pt x="132957" y="170236"/>
                </a:cubicBezTo>
                <a:cubicBezTo>
                  <a:pt x="133005" y="170236"/>
                  <a:pt x="133052" y="170200"/>
                  <a:pt x="133100" y="170184"/>
                </a:cubicBezTo>
                <a:cubicBezTo>
                  <a:pt x="133109" y="170181"/>
                  <a:pt x="133118" y="170180"/>
                  <a:pt x="133128" y="170180"/>
                </a:cubicBezTo>
                <a:cubicBezTo>
                  <a:pt x="133177" y="170180"/>
                  <a:pt x="133233" y="170213"/>
                  <a:pt x="133285" y="170213"/>
                </a:cubicBezTo>
                <a:cubicBezTo>
                  <a:pt x="133310" y="170213"/>
                  <a:pt x="133333" y="170206"/>
                  <a:pt x="133355" y="170184"/>
                </a:cubicBezTo>
                <a:cubicBezTo>
                  <a:pt x="133441" y="170120"/>
                  <a:pt x="133527" y="170019"/>
                  <a:pt x="133658" y="170019"/>
                </a:cubicBezTo>
                <a:cubicBezTo>
                  <a:pt x="133683" y="170019"/>
                  <a:pt x="133710" y="170023"/>
                  <a:pt x="133738" y="170031"/>
                </a:cubicBezTo>
                <a:cubicBezTo>
                  <a:pt x="133777" y="170109"/>
                  <a:pt x="133846" y="170142"/>
                  <a:pt x="133922" y="170142"/>
                </a:cubicBezTo>
                <a:cubicBezTo>
                  <a:pt x="133945" y="170142"/>
                  <a:pt x="133969" y="170139"/>
                  <a:pt x="133993" y="170133"/>
                </a:cubicBezTo>
                <a:cubicBezTo>
                  <a:pt x="134095" y="170133"/>
                  <a:pt x="134172" y="170082"/>
                  <a:pt x="134274" y="170056"/>
                </a:cubicBezTo>
                <a:cubicBezTo>
                  <a:pt x="134289" y="170053"/>
                  <a:pt x="134304" y="170051"/>
                  <a:pt x="134319" y="170051"/>
                </a:cubicBezTo>
                <a:cubicBezTo>
                  <a:pt x="134391" y="170051"/>
                  <a:pt x="134463" y="170087"/>
                  <a:pt x="134535" y="170087"/>
                </a:cubicBezTo>
                <a:cubicBezTo>
                  <a:pt x="134550" y="170087"/>
                  <a:pt x="134565" y="170086"/>
                  <a:pt x="134580" y="170082"/>
                </a:cubicBezTo>
                <a:cubicBezTo>
                  <a:pt x="134718" y="170059"/>
                  <a:pt x="134850" y="170046"/>
                  <a:pt x="134980" y="170046"/>
                </a:cubicBezTo>
                <a:cubicBezTo>
                  <a:pt x="135139" y="170046"/>
                  <a:pt x="135293" y="170065"/>
                  <a:pt x="135448" y="170107"/>
                </a:cubicBezTo>
                <a:cubicBezTo>
                  <a:pt x="135482" y="170107"/>
                  <a:pt x="135527" y="170130"/>
                  <a:pt x="135561" y="170130"/>
                </a:cubicBezTo>
                <a:cubicBezTo>
                  <a:pt x="135578" y="170130"/>
                  <a:pt x="135593" y="170124"/>
                  <a:pt x="135601" y="170107"/>
                </a:cubicBezTo>
                <a:cubicBezTo>
                  <a:pt x="135624" y="170061"/>
                  <a:pt x="135653" y="170046"/>
                  <a:pt x="135684" y="170046"/>
                </a:cubicBezTo>
                <a:cubicBezTo>
                  <a:pt x="135722" y="170046"/>
                  <a:pt x="135763" y="170068"/>
                  <a:pt x="135805" y="170082"/>
                </a:cubicBezTo>
                <a:cubicBezTo>
                  <a:pt x="135831" y="170095"/>
                  <a:pt x="135863" y="170101"/>
                  <a:pt x="135895" y="170101"/>
                </a:cubicBezTo>
                <a:cubicBezTo>
                  <a:pt x="135927" y="170101"/>
                  <a:pt x="135958" y="170095"/>
                  <a:pt x="135984" y="170082"/>
                </a:cubicBezTo>
                <a:lnTo>
                  <a:pt x="136316" y="170082"/>
                </a:lnTo>
                <a:cubicBezTo>
                  <a:pt x="136316" y="170235"/>
                  <a:pt x="136163" y="170337"/>
                  <a:pt x="136188" y="170516"/>
                </a:cubicBezTo>
                <a:cubicBezTo>
                  <a:pt x="136224" y="170502"/>
                  <a:pt x="136259" y="170495"/>
                  <a:pt x="136294" y="170495"/>
                </a:cubicBezTo>
                <a:cubicBezTo>
                  <a:pt x="136385" y="170495"/>
                  <a:pt x="136472" y="170537"/>
                  <a:pt x="136545" y="170592"/>
                </a:cubicBezTo>
                <a:cubicBezTo>
                  <a:pt x="136576" y="170616"/>
                  <a:pt x="136603" y="170625"/>
                  <a:pt x="136626" y="170625"/>
                </a:cubicBezTo>
                <a:cubicBezTo>
                  <a:pt x="136681" y="170625"/>
                  <a:pt x="136722" y="170577"/>
                  <a:pt x="136775" y="170541"/>
                </a:cubicBezTo>
                <a:cubicBezTo>
                  <a:pt x="136790" y="170571"/>
                  <a:pt x="136823" y="170584"/>
                  <a:pt x="136857" y="170584"/>
                </a:cubicBezTo>
                <a:cubicBezTo>
                  <a:pt x="136882" y="170584"/>
                  <a:pt x="136907" y="170577"/>
                  <a:pt x="136928" y="170567"/>
                </a:cubicBezTo>
                <a:cubicBezTo>
                  <a:pt x="136979" y="170541"/>
                  <a:pt x="137030" y="170490"/>
                  <a:pt x="137030" y="170490"/>
                </a:cubicBezTo>
                <a:cubicBezTo>
                  <a:pt x="137067" y="170515"/>
                  <a:pt x="137098" y="170525"/>
                  <a:pt x="137125" y="170525"/>
                </a:cubicBezTo>
                <a:cubicBezTo>
                  <a:pt x="137210" y="170525"/>
                  <a:pt x="137253" y="170427"/>
                  <a:pt x="137311" y="170388"/>
                </a:cubicBezTo>
                <a:cubicBezTo>
                  <a:pt x="137439" y="170465"/>
                  <a:pt x="137592" y="170516"/>
                  <a:pt x="137745" y="170541"/>
                </a:cubicBezTo>
                <a:cubicBezTo>
                  <a:pt x="137847" y="170541"/>
                  <a:pt x="137949" y="170439"/>
                  <a:pt x="137949" y="170337"/>
                </a:cubicBezTo>
                <a:cubicBezTo>
                  <a:pt x="137949" y="170261"/>
                  <a:pt x="137949" y="170184"/>
                  <a:pt x="138026" y="170184"/>
                </a:cubicBezTo>
                <a:cubicBezTo>
                  <a:pt x="138077" y="170158"/>
                  <a:pt x="138153" y="170107"/>
                  <a:pt x="138230" y="170107"/>
                </a:cubicBezTo>
                <a:cubicBezTo>
                  <a:pt x="138241" y="170102"/>
                  <a:pt x="138251" y="170100"/>
                  <a:pt x="138262" y="170100"/>
                </a:cubicBezTo>
                <a:cubicBezTo>
                  <a:pt x="138291" y="170100"/>
                  <a:pt x="138318" y="170115"/>
                  <a:pt x="138338" y="170115"/>
                </a:cubicBezTo>
                <a:cubicBezTo>
                  <a:pt x="138346" y="170115"/>
                  <a:pt x="138352" y="170113"/>
                  <a:pt x="138358" y="170107"/>
                </a:cubicBezTo>
                <a:cubicBezTo>
                  <a:pt x="138400" y="170086"/>
                  <a:pt x="138372" y="169993"/>
                  <a:pt x="138421" y="169993"/>
                </a:cubicBezTo>
                <a:cubicBezTo>
                  <a:pt x="138430" y="169993"/>
                  <a:pt x="138443" y="169997"/>
                  <a:pt x="138460" y="170005"/>
                </a:cubicBezTo>
                <a:cubicBezTo>
                  <a:pt x="138519" y="170035"/>
                  <a:pt x="138560" y="170064"/>
                  <a:pt x="138590" y="170064"/>
                </a:cubicBezTo>
                <a:cubicBezTo>
                  <a:pt x="138612" y="170064"/>
                  <a:pt x="138627" y="170048"/>
                  <a:pt x="138638" y="170005"/>
                </a:cubicBezTo>
                <a:cubicBezTo>
                  <a:pt x="138689" y="169903"/>
                  <a:pt x="138587" y="169903"/>
                  <a:pt x="138562" y="169852"/>
                </a:cubicBezTo>
                <a:cubicBezTo>
                  <a:pt x="138562" y="169852"/>
                  <a:pt x="138562" y="169827"/>
                  <a:pt x="138562" y="169827"/>
                </a:cubicBezTo>
                <a:cubicBezTo>
                  <a:pt x="138689" y="169747"/>
                  <a:pt x="138827" y="169707"/>
                  <a:pt x="138962" y="169707"/>
                </a:cubicBezTo>
                <a:cubicBezTo>
                  <a:pt x="139043" y="169707"/>
                  <a:pt x="139123" y="169721"/>
                  <a:pt x="139200" y="169750"/>
                </a:cubicBezTo>
                <a:cubicBezTo>
                  <a:pt x="139174" y="169827"/>
                  <a:pt x="139200" y="169878"/>
                  <a:pt x="139251" y="169929"/>
                </a:cubicBezTo>
                <a:cubicBezTo>
                  <a:pt x="139298" y="169964"/>
                  <a:pt x="139357" y="169983"/>
                  <a:pt x="139413" y="169983"/>
                </a:cubicBezTo>
                <a:cubicBezTo>
                  <a:pt x="139479" y="169983"/>
                  <a:pt x="139542" y="169958"/>
                  <a:pt x="139583" y="169903"/>
                </a:cubicBezTo>
                <a:lnTo>
                  <a:pt x="139812" y="169903"/>
                </a:lnTo>
                <a:cubicBezTo>
                  <a:pt x="139838" y="169903"/>
                  <a:pt x="139863" y="169906"/>
                  <a:pt x="139887" y="169906"/>
                </a:cubicBezTo>
                <a:cubicBezTo>
                  <a:pt x="139934" y="169906"/>
                  <a:pt x="139974" y="169895"/>
                  <a:pt x="139991" y="169827"/>
                </a:cubicBezTo>
                <a:cubicBezTo>
                  <a:pt x="140014" y="169780"/>
                  <a:pt x="140032" y="169766"/>
                  <a:pt x="140049" y="169766"/>
                </a:cubicBezTo>
                <a:cubicBezTo>
                  <a:pt x="140070" y="169766"/>
                  <a:pt x="140091" y="169787"/>
                  <a:pt x="140119" y="169801"/>
                </a:cubicBezTo>
                <a:cubicBezTo>
                  <a:pt x="140139" y="169843"/>
                  <a:pt x="140177" y="169885"/>
                  <a:pt x="140232" y="169885"/>
                </a:cubicBezTo>
                <a:cubicBezTo>
                  <a:pt x="140244" y="169885"/>
                  <a:pt x="140258" y="169882"/>
                  <a:pt x="140272" y="169878"/>
                </a:cubicBezTo>
                <a:cubicBezTo>
                  <a:pt x="140348" y="169852"/>
                  <a:pt x="140425" y="169852"/>
                  <a:pt x="140501" y="169852"/>
                </a:cubicBezTo>
                <a:cubicBezTo>
                  <a:pt x="140501" y="169878"/>
                  <a:pt x="140527" y="169980"/>
                  <a:pt x="140552" y="169980"/>
                </a:cubicBezTo>
                <a:cubicBezTo>
                  <a:pt x="140639" y="169997"/>
                  <a:pt x="140726" y="170050"/>
                  <a:pt x="140813" y="170050"/>
                </a:cubicBezTo>
                <a:cubicBezTo>
                  <a:pt x="140853" y="170050"/>
                  <a:pt x="140894" y="170038"/>
                  <a:pt x="140935" y="170005"/>
                </a:cubicBezTo>
                <a:lnTo>
                  <a:pt x="141012" y="170005"/>
                </a:lnTo>
                <a:cubicBezTo>
                  <a:pt x="141029" y="170005"/>
                  <a:pt x="141046" y="170017"/>
                  <a:pt x="141063" y="170017"/>
                </a:cubicBezTo>
                <a:cubicBezTo>
                  <a:pt x="141071" y="170017"/>
                  <a:pt x="141080" y="170014"/>
                  <a:pt x="141088" y="170005"/>
                </a:cubicBezTo>
                <a:cubicBezTo>
                  <a:pt x="141127" y="170083"/>
                  <a:pt x="141196" y="170117"/>
                  <a:pt x="141272" y="170117"/>
                </a:cubicBezTo>
                <a:cubicBezTo>
                  <a:pt x="141295" y="170117"/>
                  <a:pt x="141320" y="170113"/>
                  <a:pt x="141344" y="170107"/>
                </a:cubicBezTo>
                <a:cubicBezTo>
                  <a:pt x="141573" y="170082"/>
                  <a:pt x="141778" y="170056"/>
                  <a:pt x="142007" y="170005"/>
                </a:cubicBezTo>
                <a:cubicBezTo>
                  <a:pt x="142033" y="170005"/>
                  <a:pt x="142058" y="170005"/>
                  <a:pt x="142084" y="170031"/>
                </a:cubicBezTo>
                <a:cubicBezTo>
                  <a:pt x="142108" y="170055"/>
                  <a:pt x="142132" y="170064"/>
                  <a:pt x="142157" y="170064"/>
                </a:cubicBezTo>
                <a:cubicBezTo>
                  <a:pt x="142209" y="170064"/>
                  <a:pt x="142261" y="170023"/>
                  <a:pt x="142314" y="170005"/>
                </a:cubicBezTo>
                <a:cubicBezTo>
                  <a:pt x="142356" y="170020"/>
                  <a:pt x="142399" y="170026"/>
                  <a:pt x="142441" y="170026"/>
                </a:cubicBezTo>
                <a:cubicBezTo>
                  <a:pt x="142548" y="170026"/>
                  <a:pt x="142648" y="169984"/>
                  <a:pt x="142722" y="169929"/>
                </a:cubicBezTo>
                <a:cubicBezTo>
                  <a:pt x="142753" y="169897"/>
                  <a:pt x="142785" y="169875"/>
                  <a:pt x="142817" y="169875"/>
                </a:cubicBezTo>
                <a:cubicBezTo>
                  <a:pt x="142836" y="169875"/>
                  <a:pt x="142856" y="169884"/>
                  <a:pt x="142875" y="169903"/>
                </a:cubicBezTo>
                <a:cubicBezTo>
                  <a:pt x="142901" y="169920"/>
                  <a:pt x="142926" y="169926"/>
                  <a:pt x="142952" y="169926"/>
                </a:cubicBezTo>
                <a:cubicBezTo>
                  <a:pt x="143003" y="169926"/>
                  <a:pt x="143054" y="169903"/>
                  <a:pt x="143105" y="169903"/>
                </a:cubicBezTo>
                <a:cubicBezTo>
                  <a:pt x="143222" y="169884"/>
                  <a:pt x="143342" y="169875"/>
                  <a:pt x="143464" y="169875"/>
                </a:cubicBezTo>
                <a:cubicBezTo>
                  <a:pt x="143661" y="169875"/>
                  <a:pt x="143860" y="169897"/>
                  <a:pt x="144049" y="169929"/>
                </a:cubicBezTo>
                <a:cubicBezTo>
                  <a:pt x="144202" y="169929"/>
                  <a:pt x="144330" y="169903"/>
                  <a:pt x="144432" y="169801"/>
                </a:cubicBezTo>
                <a:cubicBezTo>
                  <a:pt x="144479" y="169723"/>
                  <a:pt x="144516" y="169693"/>
                  <a:pt x="144561" y="169693"/>
                </a:cubicBezTo>
                <a:cubicBezTo>
                  <a:pt x="144590" y="169693"/>
                  <a:pt x="144622" y="169705"/>
                  <a:pt x="144662" y="169725"/>
                </a:cubicBezTo>
                <a:cubicBezTo>
                  <a:pt x="144716" y="169766"/>
                  <a:pt x="144749" y="169792"/>
                  <a:pt x="144783" y="169792"/>
                </a:cubicBezTo>
                <a:cubicBezTo>
                  <a:pt x="144813" y="169792"/>
                  <a:pt x="144844" y="169772"/>
                  <a:pt x="144891" y="169725"/>
                </a:cubicBezTo>
                <a:cubicBezTo>
                  <a:pt x="144900" y="169716"/>
                  <a:pt x="144917" y="169713"/>
                  <a:pt x="144936" y="169713"/>
                </a:cubicBezTo>
                <a:cubicBezTo>
                  <a:pt x="144974" y="169713"/>
                  <a:pt x="145019" y="169725"/>
                  <a:pt x="145019" y="169725"/>
                </a:cubicBezTo>
                <a:cubicBezTo>
                  <a:pt x="145039" y="169698"/>
                  <a:pt x="145059" y="169689"/>
                  <a:pt x="145079" y="169689"/>
                </a:cubicBezTo>
                <a:cubicBezTo>
                  <a:pt x="145124" y="169689"/>
                  <a:pt x="145169" y="169735"/>
                  <a:pt x="145214" y="169735"/>
                </a:cubicBezTo>
                <a:cubicBezTo>
                  <a:pt x="145226" y="169735"/>
                  <a:pt x="145237" y="169732"/>
                  <a:pt x="145249" y="169725"/>
                </a:cubicBezTo>
                <a:cubicBezTo>
                  <a:pt x="145325" y="169699"/>
                  <a:pt x="145427" y="169622"/>
                  <a:pt x="145504" y="169571"/>
                </a:cubicBezTo>
                <a:cubicBezTo>
                  <a:pt x="145555" y="169571"/>
                  <a:pt x="145580" y="169546"/>
                  <a:pt x="145631" y="169546"/>
                </a:cubicBezTo>
                <a:cubicBezTo>
                  <a:pt x="145716" y="169461"/>
                  <a:pt x="145853" y="169412"/>
                  <a:pt x="145985" y="169412"/>
                </a:cubicBezTo>
                <a:cubicBezTo>
                  <a:pt x="146012" y="169412"/>
                  <a:pt x="146039" y="169414"/>
                  <a:pt x="146065" y="169418"/>
                </a:cubicBezTo>
                <a:cubicBezTo>
                  <a:pt x="146116" y="169418"/>
                  <a:pt x="146167" y="169441"/>
                  <a:pt x="146211" y="169441"/>
                </a:cubicBezTo>
                <a:cubicBezTo>
                  <a:pt x="146233" y="169441"/>
                  <a:pt x="146252" y="169435"/>
                  <a:pt x="146270" y="169418"/>
                </a:cubicBezTo>
                <a:cubicBezTo>
                  <a:pt x="146397" y="169571"/>
                  <a:pt x="146601" y="169597"/>
                  <a:pt x="146703" y="169750"/>
                </a:cubicBezTo>
                <a:cubicBezTo>
                  <a:pt x="146722" y="169736"/>
                  <a:pt x="146738" y="169731"/>
                  <a:pt x="146753" y="169731"/>
                </a:cubicBezTo>
                <a:cubicBezTo>
                  <a:pt x="146803" y="169731"/>
                  <a:pt x="146834" y="169795"/>
                  <a:pt x="146884" y="169795"/>
                </a:cubicBezTo>
                <a:cubicBezTo>
                  <a:pt x="146898" y="169795"/>
                  <a:pt x="146914" y="169790"/>
                  <a:pt x="146933" y="169776"/>
                </a:cubicBezTo>
                <a:cubicBezTo>
                  <a:pt x="147035" y="169725"/>
                  <a:pt x="147086" y="169750"/>
                  <a:pt x="147112" y="169648"/>
                </a:cubicBezTo>
                <a:cubicBezTo>
                  <a:pt x="147161" y="169668"/>
                  <a:pt x="147191" y="169680"/>
                  <a:pt x="147212" y="169680"/>
                </a:cubicBezTo>
                <a:cubicBezTo>
                  <a:pt x="147243" y="169680"/>
                  <a:pt x="147249" y="169650"/>
                  <a:pt x="147265" y="169571"/>
                </a:cubicBezTo>
                <a:lnTo>
                  <a:pt x="147495" y="169571"/>
                </a:lnTo>
                <a:cubicBezTo>
                  <a:pt x="147515" y="169571"/>
                  <a:pt x="147552" y="169604"/>
                  <a:pt x="147579" y="169604"/>
                </a:cubicBezTo>
                <a:cubicBezTo>
                  <a:pt x="147585" y="169604"/>
                  <a:pt x="147592" y="169602"/>
                  <a:pt x="147597" y="169597"/>
                </a:cubicBezTo>
                <a:cubicBezTo>
                  <a:pt x="147775" y="169571"/>
                  <a:pt x="147954" y="169571"/>
                  <a:pt x="148107" y="169571"/>
                </a:cubicBezTo>
                <a:cubicBezTo>
                  <a:pt x="148168" y="169571"/>
                  <a:pt x="148246" y="169539"/>
                  <a:pt x="148301" y="169539"/>
                </a:cubicBezTo>
                <a:cubicBezTo>
                  <a:pt x="148314" y="169539"/>
                  <a:pt x="148327" y="169541"/>
                  <a:pt x="148337" y="169546"/>
                </a:cubicBezTo>
                <a:cubicBezTo>
                  <a:pt x="148490" y="169597"/>
                  <a:pt x="148669" y="169622"/>
                  <a:pt x="148847" y="169622"/>
                </a:cubicBezTo>
                <a:cubicBezTo>
                  <a:pt x="148887" y="169743"/>
                  <a:pt x="148896" y="169784"/>
                  <a:pt x="148972" y="169784"/>
                </a:cubicBezTo>
                <a:cubicBezTo>
                  <a:pt x="148993" y="169784"/>
                  <a:pt x="149018" y="169781"/>
                  <a:pt x="149051" y="169776"/>
                </a:cubicBezTo>
                <a:cubicBezTo>
                  <a:pt x="149026" y="169674"/>
                  <a:pt x="149026" y="169622"/>
                  <a:pt x="149154" y="169597"/>
                </a:cubicBezTo>
                <a:cubicBezTo>
                  <a:pt x="149210" y="169581"/>
                  <a:pt x="149267" y="169572"/>
                  <a:pt x="149322" y="169572"/>
                </a:cubicBezTo>
                <a:cubicBezTo>
                  <a:pt x="149440" y="169572"/>
                  <a:pt x="149551" y="169612"/>
                  <a:pt x="149638" y="169699"/>
                </a:cubicBezTo>
                <a:cubicBezTo>
                  <a:pt x="149664" y="169750"/>
                  <a:pt x="149715" y="169776"/>
                  <a:pt x="149766" y="169801"/>
                </a:cubicBezTo>
                <a:cubicBezTo>
                  <a:pt x="149829" y="169864"/>
                  <a:pt x="149883" y="169908"/>
                  <a:pt x="149938" y="169908"/>
                </a:cubicBezTo>
                <a:cubicBezTo>
                  <a:pt x="149973" y="169908"/>
                  <a:pt x="150008" y="169891"/>
                  <a:pt x="150047" y="169852"/>
                </a:cubicBezTo>
                <a:cubicBezTo>
                  <a:pt x="150072" y="169814"/>
                  <a:pt x="150111" y="169795"/>
                  <a:pt x="150149" y="169795"/>
                </a:cubicBezTo>
                <a:cubicBezTo>
                  <a:pt x="150187" y="169795"/>
                  <a:pt x="150225" y="169814"/>
                  <a:pt x="150251" y="169852"/>
                </a:cubicBezTo>
                <a:cubicBezTo>
                  <a:pt x="150283" y="169884"/>
                  <a:pt x="150334" y="169906"/>
                  <a:pt x="150386" y="169906"/>
                </a:cubicBezTo>
                <a:cubicBezTo>
                  <a:pt x="150418" y="169906"/>
                  <a:pt x="150451" y="169897"/>
                  <a:pt x="150481" y="169878"/>
                </a:cubicBezTo>
                <a:cubicBezTo>
                  <a:pt x="150532" y="169852"/>
                  <a:pt x="150608" y="169852"/>
                  <a:pt x="150685" y="169852"/>
                </a:cubicBezTo>
                <a:lnTo>
                  <a:pt x="150787" y="169852"/>
                </a:lnTo>
                <a:cubicBezTo>
                  <a:pt x="150839" y="169860"/>
                  <a:pt x="150876" y="169865"/>
                  <a:pt x="150903" y="169865"/>
                </a:cubicBezTo>
                <a:cubicBezTo>
                  <a:pt x="150970" y="169865"/>
                  <a:pt x="150980" y="169833"/>
                  <a:pt x="151017" y="169725"/>
                </a:cubicBezTo>
                <a:cubicBezTo>
                  <a:pt x="151025" y="169733"/>
                  <a:pt x="151034" y="169736"/>
                  <a:pt x="151041" y="169736"/>
                </a:cubicBezTo>
                <a:cubicBezTo>
                  <a:pt x="151056" y="169736"/>
                  <a:pt x="151068" y="169725"/>
                  <a:pt x="151068" y="169725"/>
                </a:cubicBezTo>
                <a:lnTo>
                  <a:pt x="151476" y="169725"/>
                </a:lnTo>
                <a:cubicBezTo>
                  <a:pt x="151527" y="169801"/>
                  <a:pt x="151629" y="169776"/>
                  <a:pt x="151706" y="169801"/>
                </a:cubicBezTo>
                <a:cubicBezTo>
                  <a:pt x="151802" y="169854"/>
                  <a:pt x="151906" y="169881"/>
                  <a:pt x="152008" y="169881"/>
                </a:cubicBezTo>
                <a:cubicBezTo>
                  <a:pt x="152152" y="169881"/>
                  <a:pt x="152291" y="169829"/>
                  <a:pt x="152395" y="169725"/>
                </a:cubicBezTo>
                <a:cubicBezTo>
                  <a:pt x="152523" y="169725"/>
                  <a:pt x="152650" y="169725"/>
                  <a:pt x="152752" y="169648"/>
                </a:cubicBezTo>
                <a:lnTo>
                  <a:pt x="152880" y="169648"/>
                </a:lnTo>
                <a:cubicBezTo>
                  <a:pt x="152905" y="169699"/>
                  <a:pt x="152956" y="169699"/>
                  <a:pt x="153007" y="169699"/>
                </a:cubicBezTo>
                <a:lnTo>
                  <a:pt x="153007" y="169725"/>
                </a:lnTo>
                <a:cubicBezTo>
                  <a:pt x="153007" y="169750"/>
                  <a:pt x="153058" y="169776"/>
                  <a:pt x="153110" y="169776"/>
                </a:cubicBezTo>
                <a:cubicBezTo>
                  <a:pt x="153161" y="169725"/>
                  <a:pt x="153237" y="169699"/>
                  <a:pt x="153314" y="169648"/>
                </a:cubicBezTo>
                <a:cubicBezTo>
                  <a:pt x="153365" y="169622"/>
                  <a:pt x="153365" y="169597"/>
                  <a:pt x="153314" y="169571"/>
                </a:cubicBezTo>
                <a:cubicBezTo>
                  <a:pt x="153314" y="169495"/>
                  <a:pt x="153416" y="169418"/>
                  <a:pt x="153314" y="169342"/>
                </a:cubicBezTo>
                <a:cubicBezTo>
                  <a:pt x="153314" y="169291"/>
                  <a:pt x="153339" y="169189"/>
                  <a:pt x="153237" y="169189"/>
                </a:cubicBezTo>
                <a:cubicBezTo>
                  <a:pt x="153224" y="169176"/>
                  <a:pt x="153212" y="169169"/>
                  <a:pt x="153199" y="169169"/>
                </a:cubicBezTo>
                <a:cubicBezTo>
                  <a:pt x="153186" y="169169"/>
                  <a:pt x="153173" y="169176"/>
                  <a:pt x="153161" y="169189"/>
                </a:cubicBezTo>
                <a:cubicBezTo>
                  <a:pt x="153161" y="169163"/>
                  <a:pt x="153161" y="169138"/>
                  <a:pt x="153161" y="169112"/>
                </a:cubicBezTo>
                <a:lnTo>
                  <a:pt x="153365" y="169035"/>
                </a:lnTo>
                <a:cubicBezTo>
                  <a:pt x="153518" y="169035"/>
                  <a:pt x="153671" y="168984"/>
                  <a:pt x="153773" y="168882"/>
                </a:cubicBezTo>
                <a:lnTo>
                  <a:pt x="154003" y="168882"/>
                </a:lnTo>
                <a:cubicBezTo>
                  <a:pt x="154037" y="168939"/>
                  <a:pt x="154070" y="168960"/>
                  <a:pt x="154104" y="168960"/>
                </a:cubicBezTo>
                <a:cubicBezTo>
                  <a:pt x="154147" y="168960"/>
                  <a:pt x="154190" y="168925"/>
                  <a:pt x="154233" y="168882"/>
                </a:cubicBezTo>
                <a:lnTo>
                  <a:pt x="154590" y="168882"/>
                </a:lnTo>
                <a:cubicBezTo>
                  <a:pt x="154743" y="168857"/>
                  <a:pt x="154922" y="168882"/>
                  <a:pt x="155075" y="168806"/>
                </a:cubicBezTo>
                <a:cubicBezTo>
                  <a:pt x="155109" y="168788"/>
                  <a:pt x="155136" y="168782"/>
                  <a:pt x="155158" y="168782"/>
                </a:cubicBezTo>
                <a:cubicBezTo>
                  <a:pt x="155232" y="168782"/>
                  <a:pt x="155245" y="168863"/>
                  <a:pt x="155304" y="168882"/>
                </a:cubicBezTo>
                <a:cubicBezTo>
                  <a:pt x="155346" y="168924"/>
                  <a:pt x="155387" y="168998"/>
                  <a:pt x="155455" y="168998"/>
                </a:cubicBezTo>
                <a:cubicBezTo>
                  <a:pt x="155472" y="168998"/>
                  <a:pt x="155489" y="168994"/>
                  <a:pt x="155509" y="168984"/>
                </a:cubicBezTo>
                <a:cubicBezTo>
                  <a:pt x="155529" y="168984"/>
                  <a:pt x="155566" y="168952"/>
                  <a:pt x="155593" y="168952"/>
                </a:cubicBezTo>
                <a:cubicBezTo>
                  <a:pt x="155600" y="168952"/>
                  <a:pt x="155606" y="168954"/>
                  <a:pt x="155611" y="168959"/>
                </a:cubicBezTo>
                <a:cubicBezTo>
                  <a:pt x="155678" y="169015"/>
                  <a:pt x="155754" y="169027"/>
                  <a:pt x="155834" y="169027"/>
                </a:cubicBezTo>
                <a:cubicBezTo>
                  <a:pt x="155894" y="169027"/>
                  <a:pt x="155956" y="169020"/>
                  <a:pt x="156017" y="169020"/>
                </a:cubicBezTo>
                <a:cubicBezTo>
                  <a:pt x="156061" y="169020"/>
                  <a:pt x="156104" y="169023"/>
                  <a:pt x="156147" y="169035"/>
                </a:cubicBezTo>
                <a:lnTo>
                  <a:pt x="156198" y="169035"/>
                </a:lnTo>
                <a:cubicBezTo>
                  <a:pt x="156226" y="169063"/>
                  <a:pt x="156254" y="169084"/>
                  <a:pt x="156278" y="169084"/>
                </a:cubicBezTo>
                <a:cubicBezTo>
                  <a:pt x="156297" y="169084"/>
                  <a:pt x="156314" y="169070"/>
                  <a:pt x="156325" y="169035"/>
                </a:cubicBezTo>
                <a:cubicBezTo>
                  <a:pt x="156376" y="168959"/>
                  <a:pt x="156402" y="168857"/>
                  <a:pt x="156376" y="168755"/>
                </a:cubicBezTo>
                <a:cubicBezTo>
                  <a:pt x="156376" y="168671"/>
                  <a:pt x="156410" y="168588"/>
                  <a:pt x="156465" y="168588"/>
                </a:cubicBezTo>
                <a:cubicBezTo>
                  <a:pt x="156477" y="168588"/>
                  <a:pt x="156490" y="168592"/>
                  <a:pt x="156504" y="168602"/>
                </a:cubicBezTo>
                <a:cubicBezTo>
                  <a:pt x="156555" y="168602"/>
                  <a:pt x="156606" y="168602"/>
                  <a:pt x="156657" y="168627"/>
                </a:cubicBezTo>
                <a:cubicBezTo>
                  <a:pt x="156759" y="168653"/>
                  <a:pt x="156861" y="168653"/>
                  <a:pt x="156963" y="168653"/>
                </a:cubicBezTo>
                <a:cubicBezTo>
                  <a:pt x="156984" y="168659"/>
                  <a:pt x="156999" y="168663"/>
                  <a:pt x="157010" y="168663"/>
                </a:cubicBezTo>
                <a:cubicBezTo>
                  <a:pt x="157042" y="168663"/>
                  <a:pt x="157047" y="168639"/>
                  <a:pt x="157066" y="168602"/>
                </a:cubicBezTo>
                <a:cubicBezTo>
                  <a:pt x="157066" y="168525"/>
                  <a:pt x="157066" y="168525"/>
                  <a:pt x="157117" y="168500"/>
                </a:cubicBezTo>
                <a:cubicBezTo>
                  <a:pt x="157159" y="168584"/>
                  <a:pt x="157254" y="168634"/>
                  <a:pt x="157343" y="168634"/>
                </a:cubicBezTo>
                <a:cubicBezTo>
                  <a:pt x="157362" y="168634"/>
                  <a:pt x="157380" y="168632"/>
                  <a:pt x="157397" y="168627"/>
                </a:cubicBezTo>
                <a:cubicBezTo>
                  <a:pt x="157423" y="168621"/>
                  <a:pt x="157448" y="168618"/>
                  <a:pt x="157473" y="168618"/>
                </a:cubicBezTo>
                <a:cubicBezTo>
                  <a:pt x="157547" y="168618"/>
                  <a:pt x="157614" y="168646"/>
                  <a:pt x="157653" y="168704"/>
                </a:cubicBezTo>
                <a:cubicBezTo>
                  <a:pt x="157678" y="168755"/>
                  <a:pt x="157729" y="168780"/>
                  <a:pt x="157755" y="168806"/>
                </a:cubicBezTo>
                <a:cubicBezTo>
                  <a:pt x="157768" y="168813"/>
                  <a:pt x="157782" y="168816"/>
                  <a:pt x="157795" y="168816"/>
                </a:cubicBezTo>
                <a:cubicBezTo>
                  <a:pt x="157829" y="168816"/>
                  <a:pt x="157857" y="168792"/>
                  <a:pt x="157857" y="168755"/>
                </a:cubicBezTo>
                <a:cubicBezTo>
                  <a:pt x="157857" y="168678"/>
                  <a:pt x="157831" y="168602"/>
                  <a:pt x="157831" y="168500"/>
                </a:cubicBezTo>
                <a:cubicBezTo>
                  <a:pt x="157806" y="168474"/>
                  <a:pt x="157806" y="168448"/>
                  <a:pt x="157831" y="168423"/>
                </a:cubicBezTo>
                <a:cubicBezTo>
                  <a:pt x="157859" y="168395"/>
                  <a:pt x="157903" y="168375"/>
                  <a:pt x="157944" y="168375"/>
                </a:cubicBezTo>
                <a:cubicBezTo>
                  <a:pt x="157979" y="168375"/>
                  <a:pt x="158012" y="168388"/>
                  <a:pt x="158035" y="168423"/>
                </a:cubicBezTo>
                <a:cubicBezTo>
                  <a:pt x="158061" y="168525"/>
                  <a:pt x="158189" y="168551"/>
                  <a:pt x="158265" y="168551"/>
                </a:cubicBezTo>
                <a:cubicBezTo>
                  <a:pt x="158268" y="168552"/>
                  <a:pt x="158271" y="168553"/>
                  <a:pt x="158274" y="168553"/>
                </a:cubicBezTo>
                <a:cubicBezTo>
                  <a:pt x="158311" y="168553"/>
                  <a:pt x="158320" y="168415"/>
                  <a:pt x="158388" y="168415"/>
                </a:cubicBezTo>
                <a:cubicBezTo>
                  <a:pt x="158397" y="168415"/>
                  <a:pt x="158407" y="168417"/>
                  <a:pt x="158418" y="168423"/>
                </a:cubicBezTo>
                <a:cubicBezTo>
                  <a:pt x="158482" y="168455"/>
                  <a:pt x="158546" y="168469"/>
                  <a:pt x="158609" y="168469"/>
                </a:cubicBezTo>
                <a:cubicBezTo>
                  <a:pt x="158695" y="168469"/>
                  <a:pt x="158778" y="168442"/>
                  <a:pt x="158852" y="168397"/>
                </a:cubicBezTo>
                <a:cubicBezTo>
                  <a:pt x="158903" y="168397"/>
                  <a:pt x="158954" y="168397"/>
                  <a:pt x="158954" y="168346"/>
                </a:cubicBezTo>
                <a:lnTo>
                  <a:pt x="158878" y="168321"/>
                </a:lnTo>
                <a:cubicBezTo>
                  <a:pt x="158801" y="168244"/>
                  <a:pt x="158724" y="168244"/>
                  <a:pt x="158648" y="168244"/>
                </a:cubicBezTo>
                <a:cubicBezTo>
                  <a:pt x="158546" y="168244"/>
                  <a:pt x="158546" y="168244"/>
                  <a:pt x="158495" y="168270"/>
                </a:cubicBezTo>
                <a:cubicBezTo>
                  <a:pt x="158480" y="168277"/>
                  <a:pt x="158465" y="168280"/>
                  <a:pt x="158451" y="168280"/>
                </a:cubicBezTo>
                <a:cubicBezTo>
                  <a:pt x="158416" y="168280"/>
                  <a:pt x="158385" y="168262"/>
                  <a:pt x="158367" y="168244"/>
                </a:cubicBezTo>
                <a:cubicBezTo>
                  <a:pt x="158342" y="168168"/>
                  <a:pt x="158367" y="168117"/>
                  <a:pt x="158418" y="168091"/>
                </a:cubicBezTo>
                <a:cubicBezTo>
                  <a:pt x="158469" y="168066"/>
                  <a:pt x="158520" y="168040"/>
                  <a:pt x="158495" y="167964"/>
                </a:cubicBezTo>
                <a:cubicBezTo>
                  <a:pt x="158495" y="167945"/>
                  <a:pt x="158488" y="167940"/>
                  <a:pt x="158478" y="167940"/>
                </a:cubicBezTo>
                <a:cubicBezTo>
                  <a:pt x="158467" y="167940"/>
                  <a:pt x="158452" y="167946"/>
                  <a:pt x="158439" y="167946"/>
                </a:cubicBezTo>
                <a:cubicBezTo>
                  <a:pt x="158431" y="167946"/>
                  <a:pt x="158424" y="167944"/>
                  <a:pt x="158418" y="167938"/>
                </a:cubicBezTo>
                <a:cubicBezTo>
                  <a:pt x="158393" y="167861"/>
                  <a:pt x="158393" y="167810"/>
                  <a:pt x="158418" y="167734"/>
                </a:cubicBezTo>
                <a:lnTo>
                  <a:pt x="158495" y="167734"/>
                </a:lnTo>
                <a:cubicBezTo>
                  <a:pt x="158495" y="167849"/>
                  <a:pt x="158537" y="167879"/>
                  <a:pt x="158595" y="167879"/>
                </a:cubicBezTo>
                <a:cubicBezTo>
                  <a:pt x="158627" y="167879"/>
                  <a:pt x="158663" y="167870"/>
                  <a:pt x="158699" y="167861"/>
                </a:cubicBezTo>
                <a:cubicBezTo>
                  <a:pt x="158750" y="167912"/>
                  <a:pt x="158776" y="167964"/>
                  <a:pt x="158827" y="168015"/>
                </a:cubicBezTo>
                <a:cubicBezTo>
                  <a:pt x="158855" y="168043"/>
                  <a:pt x="158867" y="168063"/>
                  <a:pt x="158877" y="168063"/>
                </a:cubicBezTo>
                <a:cubicBezTo>
                  <a:pt x="158885" y="168063"/>
                  <a:pt x="158892" y="168049"/>
                  <a:pt x="158903" y="168015"/>
                </a:cubicBezTo>
                <a:cubicBezTo>
                  <a:pt x="158929" y="167989"/>
                  <a:pt x="158929" y="167938"/>
                  <a:pt x="158903" y="167912"/>
                </a:cubicBezTo>
                <a:lnTo>
                  <a:pt x="158903" y="167912"/>
                </a:lnTo>
                <a:cubicBezTo>
                  <a:pt x="158919" y="167919"/>
                  <a:pt x="158933" y="167922"/>
                  <a:pt x="158945" y="167922"/>
                </a:cubicBezTo>
                <a:cubicBezTo>
                  <a:pt x="159032" y="167922"/>
                  <a:pt x="159044" y="167785"/>
                  <a:pt x="159133" y="167785"/>
                </a:cubicBezTo>
                <a:cubicBezTo>
                  <a:pt x="159209" y="167785"/>
                  <a:pt x="159260" y="167810"/>
                  <a:pt x="159286" y="167836"/>
                </a:cubicBezTo>
                <a:cubicBezTo>
                  <a:pt x="159315" y="167851"/>
                  <a:pt x="159328" y="167865"/>
                  <a:pt x="159338" y="167865"/>
                </a:cubicBezTo>
                <a:cubicBezTo>
                  <a:pt x="159346" y="167865"/>
                  <a:pt x="159352" y="167857"/>
                  <a:pt x="159363" y="167836"/>
                </a:cubicBezTo>
                <a:cubicBezTo>
                  <a:pt x="159388" y="167810"/>
                  <a:pt x="159388" y="167785"/>
                  <a:pt x="159363" y="167759"/>
                </a:cubicBezTo>
                <a:lnTo>
                  <a:pt x="159465" y="167657"/>
                </a:lnTo>
                <a:lnTo>
                  <a:pt x="159541" y="167657"/>
                </a:lnTo>
                <a:cubicBezTo>
                  <a:pt x="159541" y="167734"/>
                  <a:pt x="159541" y="167785"/>
                  <a:pt x="159618" y="167810"/>
                </a:cubicBezTo>
                <a:lnTo>
                  <a:pt x="159643" y="167836"/>
                </a:lnTo>
                <a:lnTo>
                  <a:pt x="159694" y="167810"/>
                </a:lnTo>
                <a:cubicBezTo>
                  <a:pt x="159717" y="167787"/>
                  <a:pt x="159751" y="167775"/>
                  <a:pt x="159787" y="167775"/>
                </a:cubicBezTo>
                <a:cubicBezTo>
                  <a:pt x="159832" y="167775"/>
                  <a:pt x="159882" y="167794"/>
                  <a:pt x="159924" y="167836"/>
                </a:cubicBezTo>
                <a:cubicBezTo>
                  <a:pt x="159975" y="167887"/>
                  <a:pt x="160026" y="167938"/>
                  <a:pt x="160077" y="167989"/>
                </a:cubicBezTo>
                <a:cubicBezTo>
                  <a:pt x="160089" y="168024"/>
                  <a:pt x="160100" y="168037"/>
                  <a:pt x="160112" y="168037"/>
                </a:cubicBezTo>
                <a:cubicBezTo>
                  <a:pt x="160126" y="168037"/>
                  <a:pt x="160140" y="168017"/>
                  <a:pt x="160154" y="167989"/>
                </a:cubicBezTo>
                <a:lnTo>
                  <a:pt x="160383" y="168040"/>
                </a:lnTo>
                <a:cubicBezTo>
                  <a:pt x="160415" y="168066"/>
                  <a:pt x="160444" y="168075"/>
                  <a:pt x="160471" y="168075"/>
                </a:cubicBezTo>
                <a:cubicBezTo>
                  <a:pt x="160551" y="168075"/>
                  <a:pt x="160613" y="167989"/>
                  <a:pt x="160690" y="167989"/>
                </a:cubicBezTo>
                <a:cubicBezTo>
                  <a:pt x="160715" y="168040"/>
                  <a:pt x="160766" y="168066"/>
                  <a:pt x="160817" y="168066"/>
                </a:cubicBezTo>
                <a:cubicBezTo>
                  <a:pt x="160868" y="168091"/>
                  <a:pt x="160945" y="168117"/>
                  <a:pt x="160970" y="168142"/>
                </a:cubicBezTo>
                <a:cubicBezTo>
                  <a:pt x="161022" y="168193"/>
                  <a:pt x="161098" y="168244"/>
                  <a:pt x="161175" y="168244"/>
                </a:cubicBezTo>
                <a:cubicBezTo>
                  <a:pt x="161226" y="168244"/>
                  <a:pt x="161226" y="168193"/>
                  <a:pt x="161200" y="168142"/>
                </a:cubicBezTo>
                <a:lnTo>
                  <a:pt x="161200" y="168142"/>
                </a:lnTo>
                <a:cubicBezTo>
                  <a:pt x="161302" y="168193"/>
                  <a:pt x="161379" y="168244"/>
                  <a:pt x="161455" y="168270"/>
                </a:cubicBezTo>
                <a:cubicBezTo>
                  <a:pt x="161483" y="168283"/>
                  <a:pt x="161505" y="168290"/>
                  <a:pt x="161522" y="168290"/>
                </a:cubicBezTo>
                <a:cubicBezTo>
                  <a:pt x="161569" y="168290"/>
                  <a:pt x="161583" y="168242"/>
                  <a:pt x="161583" y="168168"/>
                </a:cubicBezTo>
                <a:lnTo>
                  <a:pt x="161583" y="168066"/>
                </a:lnTo>
                <a:cubicBezTo>
                  <a:pt x="161583" y="168040"/>
                  <a:pt x="161583" y="168015"/>
                  <a:pt x="161557" y="168015"/>
                </a:cubicBezTo>
                <a:cubicBezTo>
                  <a:pt x="161455" y="167964"/>
                  <a:pt x="161506" y="167887"/>
                  <a:pt x="161532" y="167836"/>
                </a:cubicBezTo>
                <a:cubicBezTo>
                  <a:pt x="161561" y="167787"/>
                  <a:pt x="161602" y="167772"/>
                  <a:pt x="161648" y="167772"/>
                </a:cubicBezTo>
                <a:cubicBezTo>
                  <a:pt x="161723" y="167772"/>
                  <a:pt x="161811" y="167810"/>
                  <a:pt x="161889" y="167810"/>
                </a:cubicBezTo>
                <a:lnTo>
                  <a:pt x="162068" y="167810"/>
                </a:lnTo>
                <a:cubicBezTo>
                  <a:pt x="162170" y="167861"/>
                  <a:pt x="162298" y="167887"/>
                  <a:pt x="162425" y="167887"/>
                </a:cubicBezTo>
                <a:cubicBezTo>
                  <a:pt x="162454" y="167989"/>
                  <a:pt x="162500" y="168016"/>
                  <a:pt x="162543" y="168016"/>
                </a:cubicBezTo>
                <a:cubicBezTo>
                  <a:pt x="162576" y="168016"/>
                  <a:pt x="162607" y="168000"/>
                  <a:pt x="162629" y="167989"/>
                </a:cubicBezTo>
                <a:lnTo>
                  <a:pt x="162655" y="168117"/>
                </a:lnTo>
                <a:cubicBezTo>
                  <a:pt x="162578" y="168142"/>
                  <a:pt x="162578" y="168193"/>
                  <a:pt x="162604" y="168270"/>
                </a:cubicBezTo>
                <a:cubicBezTo>
                  <a:pt x="162637" y="168320"/>
                  <a:pt x="162681" y="168359"/>
                  <a:pt x="162729" y="168359"/>
                </a:cubicBezTo>
                <a:cubicBezTo>
                  <a:pt x="162755" y="168359"/>
                  <a:pt x="162781" y="168348"/>
                  <a:pt x="162808" y="168321"/>
                </a:cubicBezTo>
                <a:cubicBezTo>
                  <a:pt x="162936" y="168321"/>
                  <a:pt x="162936" y="168219"/>
                  <a:pt x="162987" y="168117"/>
                </a:cubicBezTo>
                <a:lnTo>
                  <a:pt x="163038" y="168117"/>
                </a:lnTo>
                <a:lnTo>
                  <a:pt x="163191" y="168219"/>
                </a:lnTo>
                <a:cubicBezTo>
                  <a:pt x="163267" y="168321"/>
                  <a:pt x="163370" y="168397"/>
                  <a:pt x="163497" y="168423"/>
                </a:cubicBezTo>
                <a:lnTo>
                  <a:pt x="163752" y="168423"/>
                </a:lnTo>
                <a:cubicBezTo>
                  <a:pt x="163797" y="168428"/>
                  <a:pt x="163835" y="168431"/>
                  <a:pt x="163867" y="168431"/>
                </a:cubicBezTo>
                <a:cubicBezTo>
                  <a:pt x="164003" y="168431"/>
                  <a:pt x="164048" y="168378"/>
                  <a:pt x="164110" y="168193"/>
                </a:cubicBezTo>
                <a:lnTo>
                  <a:pt x="164135" y="168219"/>
                </a:lnTo>
                <a:cubicBezTo>
                  <a:pt x="164179" y="168263"/>
                  <a:pt x="164185" y="168326"/>
                  <a:pt x="164252" y="168326"/>
                </a:cubicBezTo>
                <a:cubicBezTo>
                  <a:pt x="164262" y="168326"/>
                  <a:pt x="164274" y="168324"/>
                  <a:pt x="164288" y="168321"/>
                </a:cubicBezTo>
                <a:cubicBezTo>
                  <a:pt x="164365" y="168295"/>
                  <a:pt x="164339" y="168219"/>
                  <a:pt x="164339" y="168168"/>
                </a:cubicBezTo>
                <a:cubicBezTo>
                  <a:pt x="164339" y="168091"/>
                  <a:pt x="164339" y="168091"/>
                  <a:pt x="164339" y="168040"/>
                </a:cubicBezTo>
                <a:cubicBezTo>
                  <a:pt x="164416" y="168040"/>
                  <a:pt x="164518" y="168066"/>
                  <a:pt x="164595" y="168091"/>
                </a:cubicBezTo>
                <a:cubicBezTo>
                  <a:pt x="164648" y="168106"/>
                  <a:pt x="164699" y="168110"/>
                  <a:pt x="164748" y="168110"/>
                </a:cubicBezTo>
                <a:cubicBezTo>
                  <a:pt x="164800" y="168110"/>
                  <a:pt x="164850" y="168106"/>
                  <a:pt x="164900" y="168106"/>
                </a:cubicBezTo>
                <a:cubicBezTo>
                  <a:pt x="164961" y="168106"/>
                  <a:pt x="165020" y="168112"/>
                  <a:pt x="165080" y="168142"/>
                </a:cubicBezTo>
                <a:cubicBezTo>
                  <a:pt x="165131" y="168193"/>
                  <a:pt x="165182" y="168244"/>
                  <a:pt x="165182" y="168295"/>
                </a:cubicBezTo>
                <a:cubicBezTo>
                  <a:pt x="165207" y="168321"/>
                  <a:pt x="165207" y="168321"/>
                  <a:pt x="165182" y="168346"/>
                </a:cubicBezTo>
                <a:cubicBezTo>
                  <a:pt x="165029" y="168346"/>
                  <a:pt x="164875" y="168346"/>
                  <a:pt x="164722" y="168372"/>
                </a:cubicBezTo>
                <a:cubicBezTo>
                  <a:pt x="164697" y="168372"/>
                  <a:pt x="164671" y="168397"/>
                  <a:pt x="164671" y="168423"/>
                </a:cubicBezTo>
                <a:cubicBezTo>
                  <a:pt x="164671" y="168448"/>
                  <a:pt x="164697" y="168474"/>
                  <a:pt x="164722" y="168474"/>
                </a:cubicBezTo>
                <a:cubicBezTo>
                  <a:pt x="164835" y="168516"/>
                  <a:pt x="164947" y="168535"/>
                  <a:pt x="165059" y="168535"/>
                </a:cubicBezTo>
                <a:cubicBezTo>
                  <a:pt x="165151" y="168535"/>
                  <a:pt x="165243" y="168522"/>
                  <a:pt x="165335" y="168500"/>
                </a:cubicBezTo>
                <a:cubicBezTo>
                  <a:pt x="165386" y="168500"/>
                  <a:pt x="165411" y="168525"/>
                  <a:pt x="165437" y="168525"/>
                </a:cubicBezTo>
                <a:cubicBezTo>
                  <a:pt x="165466" y="168537"/>
                  <a:pt x="165488" y="168542"/>
                  <a:pt x="165505" y="168542"/>
                </a:cubicBezTo>
                <a:cubicBezTo>
                  <a:pt x="165565" y="168542"/>
                  <a:pt x="165565" y="168482"/>
                  <a:pt x="165565" y="168423"/>
                </a:cubicBezTo>
                <a:cubicBezTo>
                  <a:pt x="165613" y="168439"/>
                  <a:pt x="165661" y="168486"/>
                  <a:pt x="165710" y="168486"/>
                </a:cubicBezTo>
                <a:cubicBezTo>
                  <a:pt x="165738" y="168486"/>
                  <a:pt x="165766" y="168470"/>
                  <a:pt x="165794" y="168423"/>
                </a:cubicBezTo>
                <a:cubicBezTo>
                  <a:pt x="165820" y="168423"/>
                  <a:pt x="165871" y="168423"/>
                  <a:pt x="165896" y="168448"/>
                </a:cubicBezTo>
                <a:cubicBezTo>
                  <a:pt x="165967" y="168547"/>
                  <a:pt x="166037" y="168583"/>
                  <a:pt x="166112" y="168583"/>
                </a:cubicBezTo>
                <a:cubicBezTo>
                  <a:pt x="166172" y="168583"/>
                  <a:pt x="166236" y="168559"/>
                  <a:pt x="166305" y="168525"/>
                </a:cubicBezTo>
                <a:cubicBezTo>
                  <a:pt x="166330" y="168627"/>
                  <a:pt x="166356" y="168755"/>
                  <a:pt x="166534" y="168780"/>
                </a:cubicBezTo>
                <a:cubicBezTo>
                  <a:pt x="166611" y="168780"/>
                  <a:pt x="166688" y="168857"/>
                  <a:pt x="166764" y="168882"/>
                </a:cubicBezTo>
                <a:cubicBezTo>
                  <a:pt x="166794" y="168887"/>
                  <a:pt x="166824" y="168889"/>
                  <a:pt x="166853" y="168889"/>
                </a:cubicBezTo>
                <a:cubicBezTo>
                  <a:pt x="167000" y="168889"/>
                  <a:pt x="167138" y="168836"/>
                  <a:pt x="167223" y="168729"/>
                </a:cubicBezTo>
                <a:lnTo>
                  <a:pt x="167223" y="168653"/>
                </a:lnTo>
                <a:cubicBezTo>
                  <a:pt x="167300" y="168576"/>
                  <a:pt x="167377" y="168576"/>
                  <a:pt x="167479" y="168576"/>
                </a:cubicBezTo>
                <a:cubicBezTo>
                  <a:pt x="167479" y="168602"/>
                  <a:pt x="167504" y="168627"/>
                  <a:pt x="167530" y="168678"/>
                </a:cubicBezTo>
                <a:cubicBezTo>
                  <a:pt x="167504" y="168806"/>
                  <a:pt x="167504" y="168959"/>
                  <a:pt x="167683" y="168984"/>
                </a:cubicBezTo>
                <a:lnTo>
                  <a:pt x="167862" y="168984"/>
                </a:lnTo>
                <a:cubicBezTo>
                  <a:pt x="167938" y="168984"/>
                  <a:pt x="167913" y="169138"/>
                  <a:pt x="168015" y="169138"/>
                </a:cubicBezTo>
                <a:lnTo>
                  <a:pt x="168142" y="169138"/>
                </a:lnTo>
                <a:cubicBezTo>
                  <a:pt x="168117" y="169189"/>
                  <a:pt x="168040" y="169214"/>
                  <a:pt x="168040" y="169240"/>
                </a:cubicBezTo>
                <a:cubicBezTo>
                  <a:pt x="168015" y="169291"/>
                  <a:pt x="168091" y="169367"/>
                  <a:pt x="168142" y="169367"/>
                </a:cubicBezTo>
                <a:cubicBezTo>
                  <a:pt x="168232" y="169397"/>
                  <a:pt x="168330" y="169410"/>
                  <a:pt x="168433" y="169410"/>
                </a:cubicBezTo>
                <a:cubicBezTo>
                  <a:pt x="168505" y="169410"/>
                  <a:pt x="168579" y="169403"/>
                  <a:pt x="168653" y="169393"/>
                </a:cubicBezTo>
                <a:cubicBezTo>
                  <a:pt x="168653" y="169265"/>
                  <a:pt x="168500" y="169240"/>
                  <a:pt x="168500" y="169138"/>
                </a:cubicBezTo>
                <a:cubicBezTo>
                  <a:pt x="168729" y="169138"/>
                  <a:pt x="168959" y="169061"/>
                  <a:pt x="169112" y="168908"/>
                </a:cubicBezTo>
                <a:cubicBezTo>
                  <a:pt x="169132" y="168888"/>
                  <a:pt x="169155" y="168880"/>
                  <a:pt x="169176" y="168880"/>
                </a:cubicBezTo>
                <a:cubicBezTo>
                  <a:pt x="169211" y="168880"/>
                  <a:pt x="169240" y="168902"/>
                  <a:pt x="169240" y="168933"/>
                </a:cubicBezTo>
                <a:cubicBezTo>
                  <a:pt x="169240" y="168984"/>
                  <a:pt x="169265" y="169035"/>
                  <a:pt x="169316" y="169087"/>
                </a:cubicBezTo>
                <a:cubicBezTo>
                  <a:pt x="169393" y="169189"/>
                  <a:pt x="169521" y="169138"/>
                  <a:pt x="169623" y="169214"/>
                </a:cubicBezTo>
                <a:cubicBezTo>
                  <a:pt x="169725" y="169265"/>
                  <a:pt x="169833" y="169291"/>
                  <a:pt x="169942" y="169291"/>
                </a:cubicBezTo>
                <a:cubicBezTo>
                  <a:pt x="170050" y="169291"/>
                  <a:pt x="170159" y="169265"/>
                  <a:pt x="170261" y="169214"/>
                </a:cubicBezTo>
                <a:cubicBezTo>
                  <a:pt x="170378" y="169136"/>
                  <a:pt x="170510" y="169103"/>
                  <a:pt x="170634" y="169103"/>
                </a:cubicBezTo>
                <a:cubicBezTo>
                  <a:pt x="170672" y="169103"/>
                  <a:pt x="170709" y="169106"/>
                  <a:pt x="170746" y="169112"/>
                </a:cubicBezTo>
                <a:cubicBezTo>
                  <a:pt x="170785" y="169190"/>
                  <a:pt x="170824" y="169223"/>
                  <a:pt x="170885" y="169223"/>
                </a:cubicBezTo>
                <a:cubicBezTo>
                  <a:pt x="170904" y="169223"/>
                  <a:pt x="170926" y="169220"/>
                  <a:pt x="170950" y="169214"/>
                </a:cubicBezTo>
                <a:cubicBezTo>
                  <a:pt x="171052" y="169163"/>
                  <a:pt x="171103" y="169087"/>
                  <a:pt x="171205" y="169035"/>
                </a:cubicBezTo>
                <a:cubicBezTo>
                  <a:pt x="171214" y="169030"/>
                  <a:pt x="171223" y="169027"/>
                  <a:pt x="171232" y="169027"/>
                </a:cubicBezTo>
                <a:cubicBezTo>
                  <a:pt x="171288" y="169027"/>
                  <a:pt x="171356" y="169116"/>
                  <a:pt x="171436" y="169116"/>
                </a:cubicBezTo>
                <a:cubicBezTo>
                  <a:pt x="171460" y="169116"/>
                  <a:pt x="171485" y="169107"/>
                  <a:pt x="171511" y="169087"/>
                </a:cubicBezTo>
                <a:cubicBezTo>
                  <a:pt x="171549" y="169097"/>
                  <a:pt x="171588" y="169103"/>
                  <a:pt x="171625" y="169103"/>
                </a:cubicBezTo>
                <a:cubicBezTo>
                  <a:pt x="171764" y="169103"/>
                  <a:pt x="171896" y="169034"/>
                  <a:pt x="171996" y="168933"/>
                </a:cubicBezTo>
                <a:cubicBezTo>
                  <a:pt x="172073" y="168882"/>
                  <a:pt x="172149" y="168831"/>
                  <a:pt x="172251" y="168780"/>
                </a:cubicBezTo>
                <a:cubicBezTo>
                  <a:pt x="172302" y="168780"/>
                  <a:pt x="172277" y="168704"/>
                  <a:pt x="172277" y="168653"/>
                </a:cubicBezTo>
                <a:cubicBezTo>
                  <a:pt x="172336" y="168613"/>
                  <a:pt x="172379" y="168559"/>
                  <a:pt x="172454" y="168559"/>
                </a:cubicBezTo>
                <a:cubicBezTo>
                  <a:pt x="172477" y="168559"/>
                  <a:pt x="172503" y="168564"/>
                  <a:pt x="172532" y="168576"/>
                </a:cubicBezTo>
                <a:lnTo>
                  <a:pt x="172889" y="168576"/>
                </a:lnTo>
                <a:cubicBezTo>
                  <a:pt x="172915" y="168653"/>
                  <a:pt x="173017" y="168704"/>
                  <a:pt x="173094" y="168704"/>
                </a:cubicBezTo>
                <a:cubicBezTo>
                  <a:pt x="173175" y="168704"/>
                  <a:pt x="173257" y="168802"/>
                  <a:pt x="173326" y="168802"/>
                </a:cubicBezTo>
                <a:cubicBezTo>
                  <a:pt x="173343" y="168802"/>
                  <a:pt x="173359" y="168796"/>
                  <a:pt x="173374" y="168780"/>
                </a:cubicBezTo>
                <a:cubicBezTo>
                  <a:pt x="173425" y="168678"/>
                  <a:pt x="173196" y="168653"/>
                  <a:pt x="173196" y="168525"/>
                </a:cubicBezTo>
                <a:cubicBezTo>
                  <a:pt x="173216" y="168504"/>
                  <a:pt x="173254" y="168467"/>
                  <a:pt x="173294" y="168467"/>
                </a:cubicBezTo>
                <a:cubicBezTo>
                  <a:pt x="173304" y="168467"/>
                  <a:pt x="173314" y="168469"/>
                  <a:pt x="173323" y="168474"/>
                </a:cubicBezTo>
                <a:cubicBezTo>
                  <a:pt x="173374" y="168504"/>
                  <a:pt x="173428" y="168519"/>
                  <a:pt x="173483" y="168519"/>
                </a:cubicBezTo>
                <a:cubicBezTo>
                  <a:pt x="173568" y="168519"/>
                  <a:pt x="173654" y="168485"/>
                  <a:pt x="173732" y="168423"/>
                </a:cubicBezTo>
                <a:cubicBezTo>
                  <a:pt x="173758" y="168443"/>
                  <a:pt x="173786" y="168449"/>
                  <a:pt x="173815" y="168449"/>
                </a:cubicBezTo>
                <a:cubicBezTo>
                  <a:pt x="173863" y="168449"/>
                  <a:pt x="173912" y="168432"/>
                  <a:pt x="173960" y="168432"/>
                </a:cubicBezTo>
                <a:cubicBezTo>
                  <a:pt x="173996" y="168432"/>
                  <a:pt x="174031" y="168442"/>
                  <a:pt x="174064" y="168474"/>
                </a:cubicBezTo>
                <a:cubicBezTo>
                  <a:pt x="174127" y="168525"/>
                  <a:pt x="174172" y="168538"/>
                  <a:pt x="174210" y="168538"/>
                </a:cubicBezTo>
                <a:cubicBezTo>
                  <a:pt x="174249" y="168538"/>
                  <a:pt x="174280" y="168525"/>
                  <a:pt x="174319" y="168525"/>
                </a:cubicBezTo>
                <a:cubicBezTo>
                  <a:pt x="174344" y="168551"/>
                  <a:pt x="174370" y="168576"/>
                  <a:pt x="174421" y="168576"/>
                </a:cubicBezTo>
                <a:cubicBezTo>
                  <a:pt x="174552" y="168708"/>
                  <a:pt x="174734" y="168781"/>
                  <a:pt x="174918" y="168781"/>
                </a:cubicBezTo>
                <a:cubicBezTo>
                  <a:pt x="175055" y="168781"/>
                  <a:pt x="175194" y="168740"/>
                  <a:pt x="175314" y="168653"/>
                </a:cubicBezTo>
                <a:lnTo>
                  <a:pt x="175314" y="168729"/>
                </a:lnTo>
                <a:cubicBezTo>
                  <a:pt x="175365" y="168908"/>
                  <a:pt x="175569" y="168806"/>
                  <a:pt x="175646" y="168933"/>
                </a:cubicBezTo>
                <a:cubicBezTo>
                  <a:pt x="175661" y="168963"/>
                  <a:pt x="175702" y="168976"/>
                  <a:pt x="175749" y="168976"/>
                </a:cubicBezTo>
                <a:cubicBezTo>
                  <a:pt x="175782" y="168976"/>
                  <a:pt x="175818" y="168969"/>
                  <a:pt x="175850" y="168959"/>
                </a:cubicBezTo>
                <a:cubicBezTo>
                  <a:pt x="175850" y="169010"/>
                  <a:pt x="175876" y="169035"/>
                  <a:pt x="175927" y="169035"/>
                </a:cubicBezTo>
                <a:cubicBezTo>
                  <a:pt x="175927" y="169087"/>
                  <a:pt x="175952" y="169214"/>
                  <a:pt x="175901" y="169240"/>
                </a:cubicBezTo>
                <a:cubicBezTo>
                  <a:pt x="175799" y="169291"/>
                  <a:pt x="175722" y="169393"/>
                  <a:pt x="175671" y="169469"/>
                </a:cubicBezTo>
                <a:cubicBezTo>
                  <a:pt x="175620" y="169546"/>
                  <a:pt x="175493" y="169469"/>
                  <a:pt x="175493" y="169571"/>
                </a:cubicBezTo>
                <a:cubicBezTo>
                  <a:pt x="175493" y="169648"/>
                  <a:pt x="175544" y="169648"/>
                  <a:pt x="175646" y="169648"/>
                </a:cubicBezTo>
                <a:lnTo>
                  <a:pt x="176284" y="169648"/>
                </a:lnTo>
                <a:cubicBezTo>
                  <a:pt x="176335" y="169635"/>
                  <a:pt x="176380" y="169629"/>
                  <a:pt x="176421" y="169629"/>
                </a:cubicBezTo>
                <a:cubicBezTo>
                  <a:pt x="176463" y="169629"/>
                  <a:pt x="176501" y="169635"/>
                  <a:pt x="176539" y="169648"/>
                </a:cubicBezTo>
                <a:cubicBezTo>
                  <a:pt x="176590" y="169648"/>
                  <a:pt x="176641" y="169674"/>
                  <a:pt x="176667" y="169725"/>
                </a:cubicBezTo>
                <a:cubicBezTo>
                  <a:pt x="176718" y="169750"/>
                  <a:pt x="176769" y="169776"/>
                  <a:pt x="176820" y="169776"/>
                </a:cubicBezTo>
                <a:cubicBezTo>
                  <a:pt x="176865" y="169776"/>
                  <a:pt x="176870" y="169639"/>
                  <a:pt x="176888" y="169639"/>
                </a:cubicBezTo>
                <a:cubicBezTo>
                  <a:pt x="176891" y="169639"/>
                  <a:pt x="176893" y="169642"/>
                  <a:pt x="176897" y="169648"/>
                </a:cubicBezTo>
                <a:cubicBezTo>
                  <a:pt x="177024" y="169699"/>
                  <a:pt x="177152" y="169725"/>
                  <a:pt x="177279" y="169725"/>
                </a:cubicBezTo>
                <a:lnTo>
                  <a:pt x="177356" y="169725"/>
                </a:lnTo>
                <a:cubicBezTo>
                  <a:pt x="177432" y="169674"/>
                  <a:pt x="177586" y="169725"/>
                  <a:pt x="177611" y="169546"/>
                </a:cubicBezTo>
                <a:cubicBezTo>
                  <a:pt x="177611" y="169514"/>
                  <a:pt x="177640" y="169493"/>
                  <a:pt x="177669" y="169493"/>
                </a:cubicBezTo>
                <a:cubicBezTo>
                  <a:pt x="177686" y="169493"/>
                  <a:pt x="177703" y="169501"/>
                  <a:pt x="177713" y="169520"/>
                </a:cubicBezTo>
                <a:cubicBezTo>
                  <a:pt x="177790" y="169571"/>
                  <a:pt x="177892" y="169571"/>
                  <a:pt x="177968" y="169571"/>
                </a:cubicBezTo>
                <a:cubicBezTo>
                  <a:pt x="178000" y="169651"/>
                  <a:pt x="178072" y="169691"/>
                  <a:pt x="178146" y="169691"/>
                </a:cubicBezTo>
                <a:cubicBezTo>
                  <a:pt x="178191" y="169691"/>
                  <a:pt x="178236" y="169677"/>
                  <a:pt x="178275" y="169648"/>
                </a:cubicBezTo>
                <a:cubicBezTo>
                  <a:pt x="178300" y="169648"/>
                  <a:pt x="178332" y="169654"/>
                  <a:pt x="178364" y="169654"/>
                </a:cubicBezTo>
                <a:cubicBezTo>
                  <a:pt x="178396" y="169654"/>
                  <a:pt x="178428" y="169648"/>
                  <a:pt x="178453" y="169622"/>
                </a:cubicBezTo>
                <a:cubicBezTo>
                  <a:pt x="178479" y="169597"/>
                  <a:pt x="178530" y="169571"/>
                  <a:pt x="178581" y="169546"/>
                </a:cubicBezTo>
                <a:cubicBezTo>
                  <a:pt x="178709" y="169546"/>
                  <a:pt x="178811" y="169546"/>
                  <a:pt x="178836" y="169367"/>
                </a:cubicBezTo>
                <a:cubicBezTo>
                  <a:pt x="178836" y="169342"/>
                  <a:pt x="178855" y="169335"/>
                  <a:pt x="178881" y="169335"/>
                </a:cubicBezTo>
                <a:cubicBezTo>
                  <a:pt x="178906" y="169335"/>
                  <a:pt x="178938" y="169342"/>
                  <a:pt x="178964" y="169342"/>
                </a:cubicBezTo>
                <a:cubicBezTo>
                  <a:pt x="178964" y="169420"/>
                  <a:pt x="178973" y="169450"/>
                  <a:pt x="179010" y="169450"/>
                </a:cubicBezTo>
                <a:cubicBezTo>
                  <a:pt x="179033" y="169450"/>
                  <a:pt x="179068" y="169438"/>
                  <a:pt x="179117" y="169418"/>
                </a:cubicBezTo>
                <a:cubicBezTo>
                  <a:pt x="179194" y="169418"/>
                  <a:pt x="179245" y="169393"/>
                  <a:pt x="179270" y="169316"/>
                </a:cubicBezTo>
                <a:cubicBezTo>
                  <a:pt x="179297" y="169275"/>
                  <a:pt x="179325" y="169249"/>
                  <a:pt x="179356" y="169249"/>
                </a:cubicBezTo>
                <a:cubicBezTo>
                  <a:pt x="179383" y="169249"/>
                  <a:pt x="179413" y="169269"/>
                  <a:pt x="179449" y="169316"/>
                </a:cubicBezTo>
                <a:cubicBezTo>
                  <a:pt x="179487" y="169367"/>
                  <a:pt x="179500" y="169393"/>
                  <a:pt x="179513" y="169393"/>
                </a:cubicBezTo>
                <a:cubicBezTo>
                  <a:pt x="179525" y="169393"/>
                  <a:pt x="179538" y="169367"/>
                  <a:pt x="179576" y="169316"/>
                </a:cubicBezTo>
                <a:cubicBezTo>
                  <a:pt x="179653" y="169189"/>
                  <a:pt x="179730" y="169189"/>
                  <a:pt x="179806" y="169138"/>
                </a:cubicBezTo>
                <a:lnTo>
                  <a:pt x="179883" y="169138"/>
                </a:lnTo>
                <a:cubicBezTo>
                  <a:pt x="179914" y="169169"/>
                  <a:pt x="179955" y="169191"/>
                  <a:pt x="179994" y="169191"/>
                </a:cubicBezTo>
                <a:cubicBezTo>
                  <a:pt x="180019" y="169191"/>
                  <a:pt x="180042" y="169183"/>
                  <a:pt x="180061" y="169163"/>
                </a:cubicBezTo>
                <a:cubicBezTo>
                  <a:pt x="180101" y="169131"/>
                  <a:pt x="180133" y="169119"/>
                  <a:pt x="180161" y="169119"/>
                </a:cubicBezTo>
                <a:cubicBezTo>
                  <a:pt x="180223" y="169119"/>
                  <a:pt x="180264" y="169179"/>
                  <a:pt x="180317" y="169214"/>
                </a:cubicBezTo>
                <a:cubicBezTo>
                  <a:pt x="180393" y="169265"/>
                  <a:pt x="180419" y="169291"/>
                  <a:pt x="180470" y="169316"/>
                </a:cubicBezTo>
                <a:cubicBezTo>
                  <a:pt x="180499" y="169324"/>
                  <a:pt x="180520" y="169329"/>
                  <a:pt x="180536" y="169329"/>
                </a:cubicBezTo>
                <a:cubicBezTo>
                  <a:pt x="180576" y="169329"/>
                  <a:pt x="180587" y="169297"/>
                  <a:pt x="180623" y="169189"/>
                </a:cubicBezTo>
                <a:lnTo>
                  <a:pt x="180725" y="169265"/>
                </a:lnTo>
                <a:cubicBezTo>
                  <a:pt x="180750" y="169342"/>
                  <a:pt x="180801" y="169418"/>
                  <a:pt x="180852" y="169444"/>
                </a:cubicBezTo>
                <a:cubicBezTo>
                  <a:pt x="180867" y="169472"/>
                  <a:pt x="180888" y="169492"/>
                  <a:pt x="180913" y="169492"/>
                </a:cubicBezTo>
                <a:cubicBezTo>
                  <a:pt x="180934" y="169492"/>
                  <a:pt x="180957" y="169478"/>
                  <a:pt x="180980" y="169444"/>
                </a:cubicBezTo>
                <a:cubicBezTo>
                  <a:pt x="181006" y="169393"/>
                  <a:pt x="180980" y="169367"/>
                  <a:pt x="180929" y="169342"/>
                </a:cubicBezTo>
                <a:lnTo>
                  <a:pt x="180801" y="169265"/>
                </a:lnTo>
                <a:lnTo>
                  <a:pt x="180955" y="169138"/>
                </a:lnTo>
                <a:cubicBezTo>
                  <a:pt x="180971" y="169131"/>
                  <a:pt x="180986" y="169128"/>
                  <a:pt x="181001" y="169128"/>
                </a:cubicBezTo>
                <a:cubicBezTo>
                  <a:pt x="181087" y="169128"/>
                  <a:pt x="181151" y="169223"/>
                  <a:pt x="181223" y="169223"/>
                </a:cubicBezTo>
                <a:cubicBezTo>
                  <a:pt x="181235" y="169223"/>
                  <a:pt x="181248" y="169221"/>
                  <a:pt x="181261" y="169214"/>
                </a:cubicBezTo>
                <a:cubicBezTo>
                  <a:pt x="181363" y="169189"/>
                  <a:pt x="181363" y="169112"/>
                  <a:pt x="181491" y="169112"/>
                </a:cubicBezTo>
                <a:cubicBezTo>
                  <a:pt x="181542" y="169112"/>
                  <a:pt x="181627" y="169101"/>
                  <a:pt x="181700" y="169101"/>
                </a:cubicBezTo>
                <a:cubicBezTo>
                  <a:pt x="181737" y="169101"/>
                  <a:pt x="181771" y="169104"/>
                  <a:pt x="181797" y="169112"/>
                </a:cubicBezTo>
                <a:cubicBezTo>
                  <a:pt x="181814" y="169121"/>
                  <a:pt x="181831" y="169123"/>
                  <a:pt x="181848" y="169123"/>
                </a:cubicBezTo>
                <a:cubicBezTo>
                  <a:pt x="181882" y="169123"/>
                  <a:pt x="181916" y="169112"/>
                  <a:pt x="181950" y="169112"/>
                </a:cubicBezTo>
                <a:lnTo>
                  <a:pt x="182792" y="169112"/>
                </a:lnTo>
                <a:cubicBezTo>
                  <a:pt x="182920" y="169163"/>
                  <a:pt x="183073" y="169214"/>
                  <a:pt x="183226" y="169214"/>
                </a:cubicBezTo>
                <a:cubicBezTo>
                  <a:pt x="183244" y="169323"/>
                  <a:pt x="183314" y="169354"/>
                  <a:pt x="183389" y="169354"/>
                </a:cubicBezTo>
                <a:cubicBezTo>
                  <a:pt x="183420" y="169354"/>
                  <a:pt x="183452" y="169349"/>
                  <a:pt x="183481" y="169342"/>
                </a:cubicBezTo>
                <a:cubicBezTo>
                  <a:pt x="183532" y="169342"/>
                  <a:pt x="183532" y="169316"/>
                  <a:pt x="183507" y="169265"/>
                </a:cubicBezTo>
                <a:lnTo>
                  <a:pt x="183430" y="169138"/>
                </a:lnTo>
                <a:lnTo>
                  <a:pt x="183609" y="169061"/>
                </a:lnTo>
                <a:cubicBezTo>
                  <a:pt x="183660" y="169163"/>
                  <a:pt x="183762" y="169189"/>
                  <a:pt x="183890" y="169214"/>
                </a:cubicBezTo>
                <a:cubicBezTo>
                  <a:pt x="183992" y="169214"/>
                  <a:pt x="184068" y="169240"/>
                  <a:pt x="184170" y="169265"/>
                </a:cubicBezTo>
                <a:cubicBezTo>
                  <a:pt x="184221" y="169291"/>
                  <a:pt x="184298" y="169367"/>
                  <a:pt x="184324" y="169367"/>
                </a:cubicBezTo>
                <a:cubicBezTo>
                  <a:pt x="184426" y="169316"/>
                  <a:pt x="184298" y="169240"/>
                  <a:pt x="184324" y="169189"/>
                </a:cubicBezTo>
                <a:cubicBezTo>
                  <a:pt x="184349" y="169112"/>
                  <a:pt x="184349" y="169087"/>
                  <a:pt x="184375" y="169035"/>
                </a:cubicBezTo>
                <a:cubicBezTo>
                  <a:pt x="184426" y="169035"/>
                  <a:pt x="184451" y="169061"/>
                  <a:pt x="184477" y="169087"/>
                </a:cubicBezTo>
                <a:cubicBezTo>
                  <a:pt x="184500" y="169226"/>
                  <a:pt x="184566" y="169345"/>
                  <a:pt x="184694" y="169345"/>
                </a:cubicBezTo>
                <a:cubicBezTo>
                  <a:pt x="184706" y="169345"/>
                  <a:pt x="184719" y="169344"/>
                  <a:pt x="184732" y="169342"/>
                </a:cubicBezTo>
                <a:cubicBezTo>
                  <a:pt x="184757" y="169342"/>
                  <a:pt x="184783" y="169316"/>
                  <a:pt x="184783" y="169291"/>
                </a:cubicBezTo>
                <a:cubicBezTo>
                  <a:pt x="184783" y="169240"/>
                  <a:pt x="184732" y="169138"/>
                  <a:pt x="184936" y="169035"/>
                </a:cubicBezTo>
                <a:lnTo>
                  <a:pt x="184987" y="169035"/>
                </a:lnTo>
                <a:cubicBezTo>
                  <a:pt x="185013" y="169112"/>
                  <a:pt x="185089" y="169214"/>
                  <a:pt x="184962" y="169291"/>
                </a:cubicBezTo>
                <a:cubicBezTo>
                  <a:pt x="184962" y="169316"/>
                  <a:pt x="184962" y="169342"/>
                  <a:pt x="184962" y="169342"/>
                </a:cubicBezTo>
                <a:cubicBezTo>
                  <a:pt x="184977" y="169357"/>
                  <a:pt x="185005" y="169363"/>
                  <a:pt x="185037" y="169363"/>
                </a:cubicBezTo>
                <a:cubicBezTo>
                  <a:pt x="185115" y="169363"/>
                  <a:pt x="185217" y="169327"/>
                  <a:pt x="185217" y="169291"/>
                </a:cubicBezTo>
                <a:cubicBezTo>
                  <a:pt x="185238" y="169083"/>
                  <a:pt x="185342" y="169028"/>
                  <a:pt x="185490" y="169028"/>
                </a:cubicBezTo>
                <a:cubicBezTo>
                  <a:pt x="185525" y="169028"/>
                  <a:pt x="185561" y="169031"/>
                  <a:pt x="185600" y="169035"/>
                </a:cubicBezTo>
                <a:lnTo>
                  <a:pt x="185676" y="169138"/>
                </a:lnTo>
                <a:cubicBezTo>
                  <a:pt x="185676" y="169214"/>
                  <a:pt x="185727" y="169291"/>
                  <a:pt x="185829" y="169342"/>
                </a:cubicBezTo>
                <a:cubicBezTo>
                  <a:pt x="186008" y="169393"/>
                  <a:pt x="186238" y="169418"/>
                  <a:pt x="186416" y="169418"/>
                </a:cubicBezTo>
                <a:cubicBezTo>
                  <a:pt x="186484" y="169418"/>
                  <a:pt x="186532" y="169338"/>
                  <a:pt x="186578" y="169338"/>
                </a:cubicBezTo>
                <a:cubicBezTo>
                  <a:pt x="186584" y="169338"/>
                  <a:pt x="186589" y="169339"/>
                  <a:pt x="186595" y="169342"/>
                </a:cubicBezTo>
                <a:cubicBezTo>
                  <a:pt x="186638" y="169359"/>
                  <a:pt x="186663" y="169364"/>
                  <a:pt x="186682" y="169364"/>
                </a:cubicBezTo>
                <a:cubicBezTo>
                  <a:pt x="186720" y="169364"/>
                  <a:pt x="186731" y="169342"/>
                  <a:pt x="186799" y="169342"/>
                </a:cubicBezTo>
                <a:cubicBezTo>
                  <a:pt x="186850" y="169342"/>
                  <a:pt x="186867" y="169353"/>
                  <a:pt x="186881" y="169353"/>
                </a:cubicBezTo>
                <a:cubicBezTo>
                  <a:pt x="186887" y="169353"/>
                  <a:pt x="186893" y="169350"/>
                  <a:pt x="186901" y="169342"/>
                </a:cubicBezTo>
                <a:cubicBezTo>
                  <a:pt x="186914" y="169329"/>
                  <a:pt x="186927" y="169329"/>
                  <a:pt x="186940" y="169329"/>
                </a:cubicBezTo>
                <a:cubicBezTo>
                  <a:pt x="186952" y="169329"/>
                  <a:pt x="186965" y="169329"/>
                  <a:pt x="186978" y="169316"/>
                </a:cubicBezTo>
                <a:cubicBezTo>
                  <a:pt x="187003" y="169291"/>
                  <a:pt x="186978" y="169240"/>
                  <a:pt x="186978" y="169214"/>
                </a:cubicBezTo>
                <a:cubicBezTo>
                  <a:pt x="186978" y="169163"/>
                  <a:pt x="186952" y="169112"/>
                  <a:pt x="187003" y="169061"/>
                </a:cubicBezTo>
                <a:cubicBezTo>
                  <a:pt x="187017" y="169054"/>
                  <a:pt x="187031" y="169051"/>
                  <a:pt x="187044" y="169051"/>
                </a:cubicBezTo>
                <a:cubicBezTo>
                  <a:pt x="187080" y="169051"/>
                  <a:pt x="187112" y="169075"/>
                  <a:pt x="187131" y="169112"/>
                </a:cubicBezTo>
                <a:cubicBezTo>
                  <a:pt x="187160" y="169151"/>
                  <a:pt x="187189" y="169164"/>
                  <a:pt x="187218" y="169164"/>
                </a:cubicBezTo>
                <a:cubicBezTo>
                  <a:pt x="187265" y="169164"/>
                  <a:pt x="187313" y="169128"/>
                  <a:pt x="187361" y="169112"/>
                </a:cubicBezTo>
                <a:cubicBezTo>
                  <a:pt x="187386" y="169138"/>
                  <a:pt x="187412" y="169189"/>
                  <a:pt x="187412" y="169240"/>
                </a:cubicBezTo>
                <a:cubicBezTo>
                  <a:pt x="187463" y="169393"/>
                  <a:pt x="187463" y="169393"/>
                  <a:pt x="187590" y="169393"/>
                </a:cubicBezTo>
                <a:lnTo>
                  <a:pt x="187667" y="169316"/>
                </a:lnTo>
                <a:cubicBezTo>
                  <a:pt x="187667" y="169291"/>
                  <a:pt x="187667" y="169265"/>
                  <a:pt x="187667" y="169265"/>
                </a:cubicBezTo>
                <a:lnTo>
                  <a:pt x="187744" y="169265"/>
                </a:lnTo>
                <a:lnTo>
                  <a:pt x="187744" y="169342"/>
                </a:lnTo>
                <a:cubicBezTo>
                  <a:pt x="187744" y="169383"/>
                  <a:pt x="187778" y="169425"/>
                  <a:pt x="187818" y="169425"/>
                </a:cubicBezTo>
                <a:cubicBezTo>
                  <a:pt x="187827" y="169425"/>
                  <a:pt x="187836" y="169423"/>
                  <a:pt x="187846" y="169418"/>
                </a:cubicBezTo>
                <a:cubicBezTo>
                  <a:pt x="187884" y="169380"/>
                  <a:pt x="187935" y="169361"/>
                  <a:pt x="187986" y="169361"/>
                </a:cubicBezTo>
                <a:cubicBezTo>
                  <a:pt x="188037" y="169361"/>
                  <a:pt x="188088" y="169380"/>
                  <a:pt x="188126" y="169418"/>
                </a:cubicBezTo>
                <a:lnTo>
                  <a:pt x="188356" y="169418"/>
                </a:lnTo>
                <a:cubicBezTo>
                  <a:pt x="188412" y="169425"/>
                  <a:pt x="188453" y="169430"/>
                  <a:pt x="188483" y="169430"/>
                </a:cubicBezTo>
                <a:cubicBezTo>
                  <a:pt x="188564" y="169430"/>
                  <a:pt x="188574" y="169395"/>
                  <a:pt x="188611" y="169265"/>
                </a:cubicBezTo>
                <a:cubicBezTo>
                  <a:pt x="188637" y="169214"/>
                  <a:pt x="188637" y="169163"/>
                  <a:pt x="188688" y="169112"/>
                </a:cubicBezTo>
                <a:cubicBezTo>
                  <a:pt x="188701" y="169074"/>
                  <a:pt x="188707" y="169067"/>
                  <a:pt x="188717" y="169067"/>
                </a:cubicBezTo>
                <a:cubicBezTo>
                  <a:pt x="188721" y="169067"/>
                  <a:pt x="188727" y="169069"/>
                  <a:pt x="188735" y="169069"/>
                </a:cubicBezTo>
                <a:cubicBezTo>
                  <a:pt x="188742" y="169069"/>
                  <a:pt x="188752" y="169067"/>
                  <a:pt x="188764" y="169061"/>
                </a:cubicBezTo>
                <a:lnTo>
                  <a:pt x="188790" y="169061"/>
                </a:lnTo>
                <a:cubicBezTo>
                  <a:pt x="188804" y="169054"/>
                  <a:pt x="188818" y="169051"/>
                  <a:pt x="188832" y="169051"/>
                </a:cubicBezTo>
                <a:cubicBezTo>
                  <a:pt x="188923" y="169051"/>
                  <a:pt x="189013" y="169184"/>
                  <a:pt x="188969" y="169316"/>
                </a:cubicBezTo>
                <a:lnTo>
                  <a:pt x="188969" y="169342"/>
                </a:lnTo>
                <a:lnTo>
                  <a:pt x="188994" y="169342"/>
                </a:lnTo>
                <a:cubicBezTo>
                  <a:pt x="189045" y="169291"/>
                  <a:pt x="189071" y="169214"/>
                  <a:pt x="189096" y="169138"/>
                </a:cubicBezTo>
                <a:cubicBezTo>
                  <a:pt x="189096" y="169081"/>
                  <a:pt x="189120" y="169064"/>
                  <a:pt x="189149" y="169064"/>
                </a:cubicBezTo>
                <a:cubicBezTo>
                  <a:pt x="189173" y="169064"/>
                  <a:pt x="189201" y="169075"/>
                  <a:pt x="189224" y="169087"/>
                </a:cubicBezTo>
                <a:cubicBezTo>
                  <a:pt x="189326" y="169112"/>
                  <a:pt x="189428" y="169163"/>
                  <a:pt x="189505" y="169214"/>
                </a:cubicBezTo>
                <a:cubicBezTo>
                  <a:pt x="189530" y="169265"/>
                  <a:pt x="189556" y="169342"/>
                  <a:pt x="189581" y="169367"/>
                </a:cubicBezTo>
                <a:cubicBezTo>
                  <a:pt x="189605" y="169399"/>
                  <a:pt x="189631" y="169411"/>
                  <a:pt x="189658" y="169411"/>
                </a:cubicBezTo>
                <a:cubicBezTo>
                  <a:pt x="189719" y="169411"/>
                  <a:pt x="189784" y="169351"/>
                  <a:pt x="189836" y="169316"/>
                </a:cubicBezTo>
                <a:cubicBezTo>
                  <a:pt x="189862" y="169316"/>
                  <a:pt x="189862" y="169291"/>
                  <a:pt x="189887" y="169291"/>
                </a:cubicBezTo>
                <a:cubicBezTo>
                  <a:pt x="189887" y="169291"/>
                  <a:pt x="189887" y="169316"/>
                  <a:pt x="189887" y="169367"/>
                </a:cubicBezTo>
                <a:cubicBezTo>
                  <a:pt x="189887" y="169393"/>
                  <a:pt x="189964" y="169418"/>
                  <a:pt x="190015" y="169418"/>
                </a:cubicBezTo>
                <a:cubicBezTo>
                  <a:pt x="190033" y="169422"/>
                  <a:pt x="190050" y="169423"/>
                  <a:pt x="190067" y="169423"/>
                </a:cubicBezTo>
                <a:cubicBezTo>
                  <a:pt x="190172" y="169423"/>
                  <a:pt x="190263" y="169364"/>
                  <a:pt x="190372" y="169342"/>
                </a:cubicBezTo>
                <a:cubicBezTo>
                  <a:pt x="190500" y="169367"/>
                  <a:pt x="190628" y="169393"/>
                  <a:pt x="190755" y="169418"/>
                </a:cubicBezTo>
                <a:lnTo>
                  <a:pt x="190857" y="169444"/>
                </a:lnTo>
                <a:cubicBezTo>
                  <a:pt x="190908" y="169546"/>
                  <a:pt x="190985" y="169597"/>
                  <a:pt x="191087" y="169597"/>
                </a:cubicBezTo>
                <a:cubicBezTo>
                  <a:pt x="191113" y="169674"/>
                  <a:pt x="191189" y="169674"/>
                  <a:pt x="191266" y="169674"/>
                </a:cubicBezTo>
                <a:lnTo>
                  <a:pt x="191393" y="169674"/>
                </a:lnTo>
                <a:cubicBezTo>
                  <a:pt x="191393" y="169699"/>
                  <a:pt x="191419" y="169725"/>
                  <a:pt x="191470" y="169725"/>
                </a:cubicBezTo>
                <a:cubicBezTo>
                  <a:pt x="191546" y="169827"/>
                  <a:pt x="191700" y="169801"/>
                  <a:pt x="191802" y="169878"/>
                </a:cubicBezTo>
                <a:lnTo>
                  <a:pt x="191802" y="169954"/>
                </a:lnTo>
                <a:cubicBezTo>
                  <a:pt x="191802" y="170005"/>
                  <a:pt x="191802" y="170056"/>
                  <a:pt x="191853" y="170082"/>
                </a:cubicBezTo>
                <a:cubicBezTo>
                  <a:pt x="191860" y="170089"/>
                  <a:pt x="191868" y="170092"/>
                  <a:pt x="191878" y="170092"/>
                </a:cubicBezTo>
                <a:cubicBezTo>
                  <a:pt x="191904" y="170092"/>
                  <a:pt x="191936" y="170068"/>
                  <a:pt x="191955" y="170031"/>
                </a:cubicBezTo>
                <a:lnTo>
                  <a:pt x="192108" y="170031"/>
                </a:lnTo>
                <a:cubicBezTo>
                  <a:pt x="192127" y="170106"/>
                  <a:pt x="192173" y="170153"/>
                  <a:pt x="192216" y="170153"/>
                </a:cubicBezTo>
                <a:cubicBezTo>
                  <a:pt x="192232" y="170153"/>
                  <a:pt x="192247" y="170147"/>
                  <a:pt x="192261" y="170133"/>
                </a:cubicBezTo>
                <a:cubicBezTo>
                  <a:pt x="192314" y="170115"/>
                  <a:pt x="192342" y="170086"/>
                  <a:pt x="192389" y="170086"/>
                </a:cubicBezTo>
                <a:cubicBezTo>
                  <a:pt x="192409" y="170086"/>
                  <a:pt x="192434" y="170092"/>
                  <a:pt x="192465" y="170107"/>
                </a:cubicBezTo>
                <a:cubicBezTo>
                  <a:pt x="192483" y="170119"/>
                  <a:pt x="192501" y="170124"/>
                  <a:pt x="192519" y="170124"/>
                </a:cubicBezTo>
                <a:cubicBezTo>
                  <a:pt x="192577" y="170124"/>
                  <a:pt x="192636" y="170070"/>
                  <a:pt x="192695" y="170031"/>
                </a:cubicBezTo>
                <a:cubicBezTo>
                  <a:pt x="192741" y="170068"/>
                  <a:pt x="192780" y="170081"/>
                  <a:pt x="192818" y="170081"/>
                </a:cubicBezTo>
                <a:cubicBezTo>
                  <a:pt x="192884" y="170081"/>
                  <a:pt x="192945" y="170038"/>
                  <a:pt x="193027" y="170005"/>
                </a:cubicBezTo>
                <a:cubicBezTo>
                  <a:pt x="193078" y="170031"/>
                  <a:pt x="193129" y="170031"/>
                  <a:pt x="193205" y="170056"/>
                </a:cubicBezTo>
                <a:cubicBezTo>
                  <a:pt x="193256" y="170056"/>
                  <a:pt x="193333" y="170031"/>
                  <a:pt x="193359" y="169954"/>
                </a:cubicBezTo>
                <a:cubicBezTo>
                  <a:pt x="193461" y="169954"/>
                  <a:pt x="193588" y="169903"/>
                  <a:pt x="193665" y="169801"/>
                </a:cubicBezTo>
                <a:cubicBezTo>
                  <a:pt x="193716" y="169776"/>
                  <a:pt x="193818" y="169725"/>
                  <a:pt x="193792" y="169622"/>
                </a:cubicBezTo>
                <a:cubicBezTo>
                  <a:pt x="193741" y="169469"/>
                  <a:pt x="193869" y="169520"/>
                  <a:pt x="193920" y="169495"/>
                </a:cubicBezTo>
                <a:cubicBezTo>
                  <a:pt x="194022" y="169546"/>
                  <a:pt x="194150" y="169571"/>
                  <a:pt x="194252" y="169571"/>
                </a:cubicBezTo>
                <a:lnTo>
                  <a:pt x="194379" y="169571"/>
                </a:lnTo>
                <a:cubicBezTo>
                  <a:pt x="194405" y="169597"/>
                  <a:pt x="194405" y="169597"/>
                  <a:pt x="194405" y="169622"/>
                </a:cubicBezTo>
                <a:cubicBezTo>
                  <a:pt x="194405" y="169711"/>
                  <a:pt x="194463" y="169781"/>
                  <a:pt x="194528" y="169781"/>
                </a:cubicBezTo>
                <a:cubicBezTo>
                  <a:pt x="194538" y="169781"/>
                  <a:pt x="194548" y="169779"/>
                  <a:pt x="194558" y="169776"/>
                </a:cubicBezTo>
                <a:cubicBezTo>
                  <a:pt x="194574" y="169772"/>
                  <a:pt x="194592" y="169771"/>
                  <a:pt x="194609" y="169771"/>
                </a:cubicBezTo>
                <a:cubicBezTo>
                  <a:pt x="194655" y="169771"/>
                  <a:pt x="194705" y="169779"/>
                  <a:pt x="194752" y="169779"/>
                </a:cubicBezTo>
                <a:cubicBezTo>
                  <a:pt x="194829" y="169779"/>
                  <a:pt x="194900" y="169758"/>
                  <a:pt x="194941" y="169648"/>
                </a:cubicBezTo>
                <a:cubicBezTo>
                  <a:pt x="194975" y="169634"/>
                  <a:pt x="195009" y="169628"/>
                  <a:pt x="195043" y="169628"/>
                </a:cubicBezTo>
                <a:cubicBezTo>
                  <a:pt x="195135" y="169628"/>
                  <a:pt x="195224" y="169675"/>
                  <a:pt x="195298" y="169750"/>
                </a:cubicBezTo>
                <a:cubicBezTo>
                  <a:pt x="195336" y="169787"/>
                  <a:pt x="195400" y="169811"/>
                  <a:pt x="195462" y="169811"/>
                </a:cubicBezTo>
                <a:cubicBezTo>
                  <a:pt x="195485" y="169811"/>
                  <a:pt x="195507" y="169808"/>
                  <a:pt x="195528" y="169801"/>
                </a:cubicBezTo>
                <a:cubicBezTo>
                  <a:pt x="195630" y="169801"/>
                  <a:pt x="195707" y="169776"/>
                  <a:pt x="195783" y="169750"/>
                </a:cubicBezTo>
                <a:cubicBezTo>
                  <a:pt x="195885" y="169750"/>
                  <a:pt x="195885" y="169750"/>
                  <a:pt x="195885" y="169929"/>
                </a:cubicBezTo>
                <a:cubicBezTo>
                  <a:pt x="195885" y="170031"/>
                  <a:pt x="195936" y="170158"/>
                  <a:pt x="196038" y="170158"/>
                </a:cubicBezTo>
                <a:cubicBezTo>
                  <a:pt x="196041" y="170159"/>
                  <a:pt x="196044" y="170160"/>
                  <a:pt x="196047" y="170160"/>
                </a:cubicBezTo>
                <a:cubicBezTo>
                  <a:pt x="196117" y="170160"/>
                  <a:pt x="196147" y="169872"/>
                  <a:pt x="196294" y="169725"/>
                </a:cubicBezTo>
                <a:cubicBezTo>
                  <a:pt x="196370" y="169801"/>
                  <a:pt x="196472" y="169801"/>
                  <a:pt x="196574" y="169801"/>
                </a:cubicBezTo>
                <a:cubicBezTo>
                  <a:pt x="196625" y="169776"/>
                  <a:pt x="196674" y="169767"/>
                  <a:pt x="196720" y="169767"/>
                </a:cubicBezTo>
                <a:cubicBezTo>
                  <a:pt x="196813" y="169767"/>
                  <a:pt x="196898" y="169801"/>
                  <a:pt x="196983" y="169801"/>
                </a:cubicBezTo>
                <a:cubicBezTo>
                  <a:pt x="196983" y="169980"/>
                  <a:pt x="197136" y="170005"/>
                  <a:pt x="197238" y="170107"/>
                </a:cubicBezTo>
                <a:cubicBezTo>
                  <a:pt x="197270" y="170151"/>
                  <a:pt x="197303" y="170166"/>
                  <a:pt x="197335" y="170166"/>
                </a:cubicBezTo>
                <a:cubicBezTo>
                  <a:pt x="197379" y="170166"/>
                  <a:pt x="197423" y="170137"/>
                  <a:pt x="197468" y="170107"/>
                </a:cubicBezTo>
                <a:lnTo>
                  <a:pt x="197544" y="170184"/>
                </a:lnTo>
                <a:cubicBezTo>
                  <a:pt x="197570" y="170235"/>
                  <a:pt x="197570" y="170286"/>
                  <a:pt x="197595" y="170337"/>
                </a:cubicBezTo>
                <a:cubicBezTo>
                  <a:pt x="197544" y="170337"/>
                  <a:pt x="197468" y="170337"/>
                  <a:pt x="197442" y="170414"/>
                </a:cubicBezTo>
                <a:cubicBezTo>
                  <a:pt x="197506" y="170465"/>
                  <a:pt x="197538" y="170490"/>
                  <a:pt x="197567" y="170490"/>
                </a:cubicBezTo>
                <a:cubicBezTo>
                  <a:pt x="197595" y="170490"/>
                  <a:pt x="197621" y="170465"/>
                  <a:pt x="197672" y="170414"/>
                </a:cubicBezTo>
                <a:lnTo>
                  <a:pt x="198055" y="170414"/>
                </a:lnTo>
                <a:cubicBezTo>
                  <a:pt x="198135" y="170454"/>
                  <a:pt x="198209" y="170487"/>
                  <a:pt x="198279" y="170487"/>
                </a:cubicBezTo>
                <a:cubicBezTo>
                  <a:pt x="198342" y="170487"/>
                  <a:pt x="198403" y="170461"/>
                  <a:pt x="198463" y="170388"/>
                </a:cubicBezTo>
                <a:cubicBezTo>
                  <a:pt x="198501" y="170363"/>
                  <a:pt x="198533" y="170350"/>
                  <a:pt x="198562" y="170350"/>
                </a:cubicBezTo>
                <a:cubicBezTo>
                  <a:pt x="198591" y="170350"/>
                  <a:pt x="198616" y="170363"/>
                  <a:pt x="198642" y="170388"/>
                </a:cubicBezTo>
                <a:cubicBezTo>
                  <a:pt x="198642" y="170414"/>
                  <a:pt x="198667" y="170439"/>
                  <a:pt x="198718" y="170465"/>
                </a:cubicBezTo>
                <a:cubicBezTo>
                  <a:pt x="198732" y="170478"/>
                  <a:pt x="198741" y="170483"/>
                  <a:pt x="198751" y="170483"/>
                </a:cubicBezTo>
                <a:cubicBezTo>
                  <a:pt x="198773" y="170483"/>
                  <a:pt x="198793" y="170459"/>
                  <a:pt x="198847" y="170459"/>
                </a:cubicBezTo>
                <a:cubicBezTo>
                  <a:pt x="198861" y="170459"/>
                  <a:pt x="198878" y="170461"/>
                  <a:pt x="198897" y="170465"/>
                </a:cubicBezTo>
                <a:cubicBezTo>
                  <a:pt x="198948" y="170465"/>
                  <a:pt x="198948" y="170439"/>
                  <a:pt x="198973" y="170414"/>
                </a:cubicBezTo>
                <a:lnTo>
                  <a:pt x="199076" y="170414"/>
                </a:lnTo>
                <a:cubicBezTo>
                  <a:pt x="199101" y="170388"/>
                  <a:pt x="199127" y="170363"/>
                  <a:pt x="199127" y="170312"/>
                </a:cubicBezTo>
                <a:cubicBezTo>
                  <a:pt x="199152" y="170286"/>
                  <a:pt x="199203" y="170210"/>
                  <a:pt x="199280" y="170184"/>
                </a:cubicBezTo>
                <a:lnTo>
                  <a:pt x="199535" y="170184"/>
                </a:lnTo>
                <a:cubicBezTo>
                  <a:pt x="199604" y="170207"/>
                  <a:pt x="199673" y="170220"/>
                  <a:pt x="199739" y="170220"/>
                </a:cubicBezTo>
                <a:cubicBezTo>
                  <a:pt x="199821" y="170220"/>
                  <a:pt x="199899" y="170201"/>
                  <a:pt x="199969" y="170158"/>
                </a:cubicBezTo>
                <a:cubicBezTo>
                  <a:pt x="200014" y="170129"/>
                  <a:pt x="200067" y="170116"/>
                  <a:pt x="200125" y="170116"/>
                </a:cubicBezTo>
                <a:cubicBezTo>
                  <a:pt x="200165" y="170116"/>
                  <a:pt x="200207" y="170122"/>
                  <a:pt x="200250" y="170133"/>
                </a:cubicBezTo>
                <a:cubicBezTo>
                  <a:pt x="200268" y="170170"/>
                  <a:pt x="200287" y="170194"/>
                  <a:pt x="200316" y="170194"/>
                </a:cubicBezTo>
                <a:cubicBezTo>
                  <a:pt x="200326" y="170194"/>
                  <a:pt x="200338" y="170191"/>
                  <a:pt x="200352" y="170184"/>
                </a:cubicBezTo>
                <a:cubicBezTo>
                  <a:pt x="200403" y="170286"/>
                  <a:pt x="200505" y="170363"/>
                  <a:pt x="200607" y="170363"/>
                </a:cubicBezTo>
                <a:cubicBezTo>
                  <a:pt x="200673" y="170363"/>
                  <a:pt x="200719" y="170419"/>
                  <a:pt x="200764" y="170419"/>
                </a:cubicBezTo>
                <a:cubicBezTo>
                  <a:pt x="200771" y="170419"/>
                  <a:pt x="200778" y="170417"/>
                  <a:pt x="200786" y="170414"/>
                </a:cubicBezTo>
                <a:cubicBezTo>
                  <a:pt x="200820" y="170397"/>
                  <a:pt x="200854" y="170391"/>
                  <a:pt x="200888" y="170391"/>
                </a:cubicBezTo>
                <a:cubicBezTo>
                  <a:pt x="200956" y="170391"/>
                  <a:pt x="201024" y="170414"/>
                  <a:pt x="201092" y="170414"/>
                </a:cubicBezTo>
                <a:cubicBezTo>
                  <a:pt x="201092" y="170337"/>
                  <a:pt x="201143" y="170286"/>
                  <a:pt x="201117" y="170235"/>
                </a:cubicBezTo>
                <a:cubicBezTo>
                  <a:pt x="201117" y="170218"/>
                  <a:pt x="201106" y="170212"/>
                  <a:pt x="201089" y="170212"/>
                </a:cubicBezTo>
                <a:cubicBezTo>
                  <a:pt x="201055" y="170212"/>
                  <a:pt x="200998" y="170235"/>
                  <a:pt x="200964" y="170235"/>
                </a:cubicBezTo>
                <a:cubicBezTo>
                  <a:pt x="200913" y="170235"/>
                  <a:pt x="200913" y="170210"/>
                  <a:pt x="200939" y="170158"/>
                </a:cubicBezTo>
                <a:cubicBezTo>
                  <a:pt x="200964" y="170107"/>
                  <a:pt x="201015" y="170056"/>
                  <a:pt x="201015" y="170005"/>
                </a:cubicBezTo>
                <a:cubicBezTo>
                  <a:pt x="201041" y="169980"/>
                  <a:pt x="201066" y="169954"/>
                  <a:pt x="201117" y="169954"/>
                </a:cubicBezTo>
                <a:cubicBezTo>
                  <a:pt x="201271" y="170031"/>
                  <a:pt x="201449" y="170056"/>
                  <a:pt x="201628" y="170082"/>
                </a:cubicBezTo>
                <a:cubicBezTo>
                  <a:pt x="201704" y="170133"/>
                  <a:pt x="201806" y="170082"/>
                  <a:pt x="201858" y="170158"/>
                </a:cubicBezTo>
                <a:cubicBezTo>
                  <a:pt x="201806" y="170158"/>
                  <a:pt x="201755" y="170210"/>
                  <a:pt x="201781" y="170235"/>
                </a:cubicBezTo>
                <a:cubicBezTo>
                  <a:pt x="201832" y="170312"/>
                  <a:pt x="201883" y="170363"/>
                  <a:pt x="201960" y="170439"/>
                </a:cubicBezTo>
                <a:cubicBezTo>
                  <a:pt x="201969" y="170444"/>
                  <a:pt x="201977" y="170446"/>
                  <a:pt x="201985" y="170446"/>
                </a:cubicBezTo>
                <a:cubicBezTo>
                  <a:pt x="202019" y="170446"/>
                  <a:pt x="202036" y="170404"/>
                  <a:pt x="202036" y="170363"/>
                </a:cubicBezTo>
                <a:cubicBezTo>
                  <a:pt x="202063" y="170345"/>
                  <a:pt x="202097" y="170336"/>
                  <a:pt x="202132" y="170336"/>
                </a:cubicBezTo>
                <a:cubicBezTo>
                  <a:pt x="202197" y="170336"/>
                  <a:pt x="202267" y="170364"/>
                  <a:pt x="202317" y="170414"/>
                </a:cubicBezTo>
                <a:cubicBezTo>
                  <a:pt x="202291" y="170439"/>
                  <a:pt x="202291" y="170490"/>
                  <a:pt x="202266" y="170541"/>
                </a:cubicBezTo>
                <a:cubicBezTo>
                  <a:pt x="202266" y="170618"/>
                  <a:pt x="202317" y="170694"/>
                  <a:pt x="202368" y="170694"/>
                </a:cubicBezTo>
                <a:cubicBezTo>
                  <a:pt x="202384" y="170688"/>
                  <a:pt x="202401" y="170685"/>
                  <a:pt x="202417" y="170685"/>
                </a:cubicBezTo>
                <a:cubicBezTo>
                  <a:pt x="202506" y="170685"/>
                  <a:pt x="202596" y="170765"/>
                  <a:pt x="202695" y="170765"/>
                </a:cubicBezTo>
                <a:cubicBezTo>
                  <a:pt x="202722" y="170765"/>
                  <a:pt x="202749" y="170759"/>
                  <a:pt x="202776" y="170745"/>
                </a:cubicBezTo>
                <a:cubicBezTo>
                  <a:pt x="202849" y="170727"/>
                  <a:pt x="202921" y="170709"/>
                  <a:pt x="203002" y="170709"/>
                </a:cubicBezTo>
                <a:cubicBezTo>
                  <a:pt x="203036" y="170709"/>
                  <a:pt x="203071" y="170712"/>
                  <a:pt x="203108" y="170720"/>
                </a:cubicBezTo>
                <a:cubicBezTo>
                  <a:pt x="203159" y="170720"/>
                  <a:pt x="203236" y="170694"/>
                  <a:pt x="203312" y="170643"/>
                </a:cubicBezTo>
                <a:lnTo>
                  <a:pt x="203848" y="170618"/>
                </a:lnTo>
                <a:cubicBezTo>
                  <a:pt x="203874" y="170618"/>
                  <a:pt x="203899" y="170592"/>
                  <a:pt x="203899" y="170567"/>
                </a:cubicBezTo>
                <a:cubicBezTo>
                  <a:pt x="204001" y="170618"/>
                  <a:pt x="204104" y="170643"/>
                  <a:pt x="204231" y="170643"/>
                </a:cubicBezTo>
                <a:cubicBezTo>
                  <a:pt x="204257" y="170643"/>
                  <a:pt x="204282" y="170618"/>
                  <a:pt x="204282" y="170567"/>
                </a:cubicBezTo>
                <a:cubicBezTo>
                  <a:pt x="204359" y="170592"/>
                  <a:pt x="204410" y="170618"/>
                  <a:pt x="204486" y="170618"/>
                </a:cubicBezTo>
                <a:cubicBezTo>
                  <a:pt x="204563" y="170618"/>
                  <a:pt x="204588" y="170592"/>
                  <a:pt x="204537" y="170490"/>
                </a:cubicBezTo>
                <a:lnTo>
                  <a:pt x="204435" y="170337"/>
                </a:lnTo>
                <a:cubicBezTo>
                  <a:pt x="204461" y="170312"/>
                  <a:pt x="204512" y="170286"/>
                  <a:pt x="204537" y="170261"/>
                </a:cubicBezTo>
                <a:lnTo>
                  <a:pt x="204588" y="170261"/>
                </a:lnTo>
                <a:cubicBezTo>
                  <a:pt x="204614" y="170299"/>
                  <a:pt x="204639" y="170318"/>
                  <a:pt x="204668" y="170318"/>
                </a:cubicBezTo>
                <a:cubicBezTo>
                  <a:pt x="204697" y="170318"/>
                  <a:pt x="204729" y="170299"/>
                  <a:pt x="204767" y="170261"/>
                </a:cubicBezTo>
                <a:lnTo>
                  <a:pt x="204844" y="170235"/>
                </a:lnTo>
                <a:lnTo>
                  <a:pt x="204844" y="170235"/>
                </a:lnTo>
                <a:cubicBezTo>
                  <a:pt x="204818" y="170312"/>
                  <a:pt x="204793" y="170388"/>
                  <a:pt x="204767" y="170439"/>
                </a:cubicBezTo>
                <a:cubicBezTo>
                  <a:pt x="204742" y="170516"/>
                  <a:pt x="204767" y="170567"/>
                  <a:pt x="204844" y="170592"/>
                </a:cubicBezTo>
                <a:cubicBezTo>
                  <a:pt x="204874" y="170623"/>
                  <a:pt x="204912" y="170637"/>
                  <a:pt x="204952" y="170637"/>
                </a:cubicBezTo>
                <a:cubicBezTo>
                  <a:pt x="205013" y="170637"/>
                  <a:pt x="205078" y="170603"/>
                  <a:pt x="205124" y="170541"/>
                </a:cubicBezTo>
                <a:cubicBezTo>
                  <a:pt x="205175" y="170516"/>
                  <a:pt x="205226" y="170465"/>
                  <a:pt x="205150" y="170414"/>
                </a:cubicBezTo>
                <a:cubicBezTo>
                  <a:pt x="205099" y="170337"/>
                  <a:pt x="205099" y="170363"/>
                  <a:pt x="205124" y="170312"/>
                </a:cubicBezTo>
                <a:lnTo>
                  <a:pt x="205354" y="170312"/>
                </a:lnTo>
                <a:cubicBezTo>
                  <a:pt x="205420" y="170312"/>
                  <a:pt x="205467" y="170424"/>
                  <a:pt x="205543" y="170424"/>
                </a:cubicBezTo>
                <a:cubicBezTo>
                  <a:pt x="205556" y="170424"/>
                  <a:pt x="205569" y="170421"/>
                  <a:pt x="205584" y="170414"/>
                </a:cubicBezTo>
                <a:cubicBezTo>
                  <a:pt x="205621" y="170404"/>
                  <a:pt x="205659" y="170398"/>
                  <a:pt x="205696" y="170398"/>
                </a:cubicBezTo>
                <a:cubicBezTo>
                  <a:pt x="205761" y="170398"/>
                  <a:pt x="205825" y="170416"/>
                  <a:pt x="205890" y="170465"/>
                </a:cubicBezTo>
                <a:cubicBezTo>
                  <a:pt x="205967" y="170490"/>
                  <a:pt x="205865" y="170618"/>
                  <a:pt x="205865" y="170720"/>
                </a:cubicBezTo>
                <a:cubicBezTo>
                  <a:pt x="205839" y="170771"/>
                  <a:pt x="205890" y="170822"/>
                  <a:pt x="205941" y="170822"/>
                </a:cubicBezTo>
                <a:cubicBezTo>
                  <a:pt x="206018" y="170822"/>
                  <a:pt x="206043" y="170771"/>
                  <a:pt x="206043" y="170720"/>
                </a:cubicBezTo>
                <a:cubicBezTo>
                  <a:pt x="206043" y="170669"/>
                  <a:pt x="206043" y="170669"/>
                  <a:pt x="206043" y="170618"/>
                </a:cubicBezTo>
                <a:cubicBezTo>
                  <a:pt x="206043" y="170592"/>
                  <a:pt x="206043" y="170541"/>
                  <a:pt x="206069" y="170516"/>
                </a:cubicBezTo>
                <a:cubicBezTo>
                  <a:pt x="206187" y="170417"/>
                  <a:pt x="206337" y="170379"/>
                  <a:pt x="206481" y="170379"/>
                </a:cubicBezTo>
                <a:cubicBezTo>
                  <a:pt x="206523" y="170379"/>
                  <a:pt x="206565" y="170382"/>
                  <a:pt x="206605" y="170388"/>
                </a:cubicBezTo>
                <a:lnTo>
                  <a:pt x="206656" y="170388"/>
                </a:lnTo>
                <a:cubicBezTo>
                  <a:pt x="206656" y="170388"/>
                  <a:pt x="206477" y="170312"/>
                  <a:pt x="206477" y="170158"/>
                </a:cubicBezTo>
                <a:lnTo>
                  <a:pt x="206477" y="170158"/>
                </a:lnTo>
                <a:cubicBezTo>
                  <a:pt x="206573" y="170216"/>
                  <a:pt x="206669" y="170245"/>
                  <a:pt x="206775" y="170245"/>
                </a:cubicBezTo>
                <a:cubicBezTo>
                  <a:pt x="206810" y="170245"/>
                  <a:pt x="206847" y="170241"/>
                  <a:pt x="206885" y="170235"/>
                </a:cubicBezTo>
                <a:cubicBezTo>
                  <a:pt x="206937" y="170210"/>
                  <a:pt x="206937" y="170107"/>
                  <a:pt x="206809" y="170082"/>
                </a:cubicBezTo>
                <a:lnTo>
                  <a:pt x="206783" y="170082"/>
                </a:lnTo>
                <a:cubicBezTo>
                  <a:pt x="206681" y="170082"/>
                  <a:pt x="206681" y="170082"/>
                  <a:pt x="206681" y="169929"/>
                </a:cubicBezTo>
                <a:cubicBezTo>
                  <a:pt x="206707" y="169929"/>
                  <a:pt x="206707" y="169954"/>
                  <a:pt x="206732" y="169980"/>
                </a:cubicBezTo>
                <a:cubicBezTo>
                  <a:pt x="206780" y="170012"/>
                  <a:pt x="206825" y="170024"/>
                  <a:pt x="206869" y="170024"/>
                </a:cubicBezTo>
                <a:cubicBezTo>
                  <a:pt x="207007" y="170024"/>
                  <a:pt x="207131" y="169907"/>
                  <a:pt x="207271" y="169907"/>
                </a:cubicBezTo>
                <a:cubicBezTo>
                  <a:pt x="207303" y="169907"/>
                  <a:pt x="207336" y="169914"/>
                  <a:pt x="207370" y="169929"/>
                </a:cubicBezTo>
                <a:cubicBezTo>
                  <a:pt x="207370" y="169929"/>
                  <a:pt x="207421" y="169878"/>
                  <a:pt x="207447" y="169852"/>
                </a:cubicBezTo>
                <a:cubicBezTo>
                  <a:pt x="207481" y="169818"/>
                  <a:pt x="207515" y="169807"/>
                  <a:pt x="207550" y="169807"/>
                </a:cubicBezTo>
                <a:cubicBezTo>
                  <a:pt x="207620" y="169807"/>
                  <a:pt x="207694" y="169852"/>
                  <a:pt x="207779" y="169852"/>
                </a:cubicBezTo>
                <a:cubicBezTo>
                  <a:pt x="208008" y="169852"/>
                  <a:pt x="208238" y="169903"/>
                  <a:pt x="208442" y="170005"/>
                </a:cubicBezTo>
                <a:cubicBezTo>
                  <a:pt x="208472" y="170035"/>
                  <a:pt x="208520" y="170048"/>
                  <a:pt x="208564" y="170048"/>
                </a:cubicBezTo>
                <a:cubicBezTo>
                  <a:pt x="208595" y="170048"/>
                  <a:pt x="208625" y="170041"/>
                  <a:pt x="208647" y="170031"/>
                </a:cubicBezTo>
                <a:cubicBezTo>
                  <a:pt x="208749" y="170005"/>
                  <a:pt x="208825" y="170005"/>
                  <a:pt x="208927" y="170005"/>
                </a:cubicBezTo>
                <a:lnTo>
                  <a:pt x="209004" y="170005"/>
                </a:lnTo>
                <a:cubicBezTo>
                  <a:pt x="209046" y="170047"/>
                  <a:pt x="209104" y="170089"/>
                  <a:pt x="209180" y="170089"/>
                </a:cubicBezTo>
                <a:cubicBezTo>
                  <a:pt x="209197" y="170089"/>
                  <a:pt x="209215" y="170087"/>
                  <a:pt x="209234" y="170082"/>
                </a:cubicBezTo>
                <a:cubicBezTo>
                  <a:pt x="209248" y="170078"/>
                  <a:pt x="209262" y="170077"/>
                  <a:pt x="209275" y="170077"/>
                </a:cubicBezTo>
                <a:cubicBezTo>
                  <a:pt x="209357" y="170077"/>
                  <a:pt x="209426" y="170137"/>
                  <a:pt x="209514" y="170158"/>
                </a:cubicBezTo>
                <a:cubicBezTo>
                  <a:pt x="209565" y="170210"/>
                  <a:pt x="209591" y="170286"/>
                  <a:pt x="209565" y="170363"/>
                </a:cubicBezTo>
                <a:cubicBezTo>
                  <a:pt x="209514" y="170388"/>
                  <a:pt x="209540" y="170465"/>
                  <a:pt x="209616" y="170465"/>
                </a:cubicBezTo>
                <a:cubicBezTo>
                  <a:pt x="209623" y="170472"/>
                  <a:pt x="209632" y="170475"/>
                  <a:pt x="209641" y="170475"/>
                </a:cubicBezTo>
                <a:cubicBezTo>
                  <a:pt x="209667" y="170475"/>
                  <a:pt x="209700" y="170451"/>
                  <a:pt x="209718" y="170414"/>
                </a:cubicBezTo>
                <a:cubicBezTo>
                  <a:pt x="209718" y="170388"/>
                  <a:pt x="209718" y="170363"/>
                  <a:pt x="209744" y="170337"/>
                </a:cubicBezTo>
                <a:cubicBezTo>
                  <a:pt x="209791" y="170259"/>
                  <a:pt x="209809" y="170229"/>
                  <a:pt x="209851" y="170229"/>
                </a:cubicBezTo>
                <a:cubicBezTo>
                  <a:pt x="209878" y="170229"/>
                  <a:pt x="209914" y="170241"/>
                  <a:pt x="209974" y="170261"/>
                </a:cubicBezTo>
                <a:cubicBezTo>
                  <a:pt x="209999" y="170261"/>
                  <a:pt x="210025" y="170261"/>
                  <a:pt x="210050" y="170235"/>
                </a:cubicBezTo>
                <a:cubicBezTo>
                  <a:pt x="210178" y="170235"/>
                  <a:pt x="210280" y="170261"/>
                  <a:pt x="210382" y="170337"/>
                </a:cubicBezTo>
                <a:cubicBezTo>
                  <a:pt x="210406" y="170373"/>
                  <a:pt x="210446" y="170392"/>
                  <a:pt x="210485" y="170392"/>
                </a:cubicBezTo>
                <a:cubicBezTo>
                  <a:pt x="210530" y="170392"/>
                  <a:pt x="210573" y="170366"/>
                  <a:pt x="210586" y="170312"/>
                </a:cubicBezTo>
                <a:cubicBezTo>
                  <a:pt x="210625" y="170324"/>
                  <a:pt x="210669" y="170337"/>
                  <a:pt x="210707" y="170337"/>
                </a:cubicBezTo>
                <a:cubicBezTo>
                  <a:pt x="210746" y="170337"/>
                  <a:pt x="210778" y="170324"/>
                  <a:pt x="210790" y="170286"/>
                </a:cubicBezTo>
                <a:cubicBezTo>
                  <a:pt x="210816" y="170210"/>
                  <a:pt x="210892" y="170184"/>
                  <a:pt x="210969" y="170184"/>
                </a:cubicBezTo>
                <a:cubicBezTo>
                  <a:pt x="211020" y="170184"/>
                  <a:pt x="211071" y="170158"/>
                  <a:pt x="211097" y="170158"/>
                </a:cubicBezTo>
                <a:cubicBezTo>
                  <a:pt x="211173" y="170158"/>
                  <a:pt x="211256" y="170178"/>
                  <a:pt x="211333" y="170178"/>
                </a:cubicBezTo>
                <a:cubicBezTo>
                  <a:pt x="211409" y="170178"/>
                  <a:pt x="211480" y="170158"/>
                  <a:pt x="211531" y="170082"/>
                </a:cubicBezTo>
                <a:cubicBezTo>
                  <a:pt x="211546" y="170052"/>
                  <a:pt x="211569" y="170040"/>
                  <a:pt x="211597" y="170040"/>
                </a:cubicBezTo>
                <a:cubicBezTo>
                  <a:pt x="211616" y="170040"/>
                  <a:pt x="211637" y="170046"/>
                  <a:pt x="211658" y="170056"/>
                </a:cubicBezTo>
                <a:cubicBezTo>
                  <a:pt x="211684" y="170065"/>
                  <a:pt x="211715" y="170065"/>
                  <a:pt x="211747" y="170065"/>
                </a:cubicBezTo>
                <a:lnTo>
                  <a:pt x="211747" y="170065"/>
                </a:lnTo>
                <a:cubicBezTo>
                  <a:pt x="211811" y="170065"/>
                  <a:pt x="211879" y="170065"/>
                  <a:pt x="211913" y="170133"/>
                </a:cubicBezTo>
                <a:cubicBezTo>
                  <a:pt x="211939" y="170171"/>
                  <a:pt x="211964" y="170190"/>
                  <a:pt x="211993" y="170190"/>
                </a:cubicBezTo>
                <a:cubicBezTo>
                  <a:pt x="212022" y="170190"/>
                  <a:pt x="212054" y="170171"/>
                  <a:pt x="212092" y="170133"/>
                </a:cubicBezTo>
                <a:cubicBezTo>
                  <a:pt x="212169" y="170082"/>
                  <a:pt x="212398" y="170133"/>
                  <a:pt x="212500" y="170005"/>
                </a:cubicBezTo>
                <a:lnTo>
                  <a:pt x="212654" y="170005"/>
                </a:lnTo>
                <a:cubicBezTo>
                  <a:pt x="212730" y="169980"/>
                  <a:pt x="212730" y="169929"/>
                  <a:pt x="212730" y="169852"/>
                </a:cubicBezTo>
                <a:lnTo>
                  <a:pt x="212730" y="169776"/>
                </a:lnTo>
                <a:lnTo>
                  <a:pt x="212807" y="169776"/>
                </a:lnTo>
                <a:cubicBezTo>
                  <a:pt x="212832" y="169776"/>
                  <a:pt x="212858" y="169801"/>
                  <a:pt x="212909" y="169801"/>
                </a:cubicBezTo>
                <a:cubicBezTo>
                  <a:pt x="212934" y="169827"/>
                  <a:pt x="212934" y="169827"/>
                  <a:pt x="212960" y="169852"/>
                </a:cubicBezTo>
                <a:cubicBezTo>
                  <a:pt x="212967" y="169860"/>
                  <a:pt x="212977" y="169863"/>
                  <a:pt x="212987" y="169863"/>
                </a:cubicBezTo>
                <a:cubicBezTo>
                  <a:pt x="213011" y="169863"/>
                  <a:pt x="213036" y="169845"/>
                  <a:pt x="213036" y="169827"/>
                </a:cubicBezTo>
                <a:cubicBezTo>
                  <a:pt x="213062" y="169801"/>
                  <a:pt x="213011" y="169776"/>
                  <a:pt x="212960" y="169776"/>
                </a:cubicBezTo>
                <a:cubicBezTo>
                  <a:pt x="212960" y="169750"/>
                  <a:pt x="212960" y="169725"/>
                  <a:pt x="212960" y="169725"/>
                </a:cubicBezTo>
                <a:lnTo>
                  <a:pt x="213113" y="169725"/>
                </a:lnTo>
                <a:cubicBezTo>
                  <a:pt x="213241" y="169725"/>
                  <a:pt x="213394" y="169699"/>
                  <a:pt x="213496" y="169622"/>
                </a:cubicBezTo>
                <a:cubicBezTo>
                  <a:pt x="213547" y="169622"/>
                  <a:pt x="213598" y="169622"/>
                  <a:pt x="213598" y="169597"/>
                </a:cubicBezTo>
                <a:cubicBezTo>
                  <a:pt x="213634" y="169506"/>
                  <a:pt x="213710" y="169493"/>
                  <a:pt x="213778" y="169493"/>
                </a:cubicBezTo>
                <a:cubicBezTo>
                  <a:pt x="213805" y="169493"/>
                  <a:pt x="213831" y="169495"/>
                  <a:pt x="213853" y="169495"/>
                </a:cubicBezTo>
                <a:cubicBezTo>
                  <a:pt x="213879" y="169520"/>
                  <a:pt x="213898" y="169533"/>
                  <a:pt x="213914" y="169533"/>
                </a:cubicBezTo>
                <a:cubicBezTo>
                  <a:pt x="213930" y="169533"/>
                  <a:pt x="213942" y="169520"/>
                  <a:pt x="213955" y="169495"/>
                </a:cubicBezTo>
                <a:lnTo>
                  <a:pt x="214006" y="169495"/>
                </a:lnTo>
                <a:cubicBezTo>
                  <a:pt x="214040" y="169512"/>
                  <a:pt x="214074" y="169518"/>
                  <a:pt x="214108" y="169518"/>
                </a:cubicBezTo>
                <a:cubicBezTo>
                  <a:pt x="214176" y="169518"/>
                  <a:pt x="214244" y="169495"/>
                  <a:pt x="214313" y="169495"/>
                </a:cubicBezTo>
                <a:lnTo>
                  <a:pt x="214619" y="169418"/>
                </a:lnTo>
                <a:cubicBezTo>
                  <a:pt x="214721" y="169393"/>
                  <a:pt x="214823" y="169380"/>
                  <a:pt x="214922" y="169380"/>
                </a:cubicBezTo>
                <a:cubicBezTo>
                  <a:pt x="215021" y="169380"/>
                  <a:pt x="215116" y="169393"/>
                  <a:pt x="215206" y="169418"/>
                </a:cubicBezTo>
                <a:cubicBezTo>
                  <a:pt x="215225" y="169425"/>
                  <a:pt x="215242" y="169428"/>
                  <a:pt x="215258" y="169428"/>
                </a:cubicBezTo>
                <a:cubicBezTo>
                  <a:pt x="215306" y="169428"/>
                  <a:pt x="215340" y="169399"/>
                  <a:pt x="215359" y="169342"/>
                </a:cubicBezTo>
                <a:cubicBezTo>
                  <a:pt x="215374" y="169312"/>
                  <a:pt x="215406" y="169299"/>
                  <a:pt x="215441" y="169299"/>
                </a:cubicBezTo>
                <a:cubicBezTo>
                  <a:pt x="215465" y="169299"/>
                  <a:pt x="215491" y="169306"/>
                  <a:pt x="215512" y="169316"/>
                </a:cubicBezTo>
                <a:cubicBezTo>
                  <a:pt x="215526" y="169318"/>
                  <a:pt x="215538" y="169320"/>
                  <a:pt x="215549" y="169320"/>
                </a:cubicBezTo>
                <a:cubicBezTo>
                  <a:pt x="215661" y="169320"/>
                  <a:pt x="215644" y="169207"/>
                  <a:pt x="215691" y="169138"/>
                </a:cubicBezTo>
                <a:lnTo>
                  <a:pt x="215742" y="169138"/>
                </a:lnTo>
                <a:cubicBezTo>
                  <a:pt x="215795" y="169244"/>
                  <a:pt x="215849" y="169289"/>
                  <a:pt x="215937" y="169289"/>
                </a:cubicBezTo>
                <a:cubicBezTo>
                  <a:pt x="215975" y="169289"/>
                  <a:pt x="216019" y="169281"/>
                  <a:pt x="216074" y="169265"/>
                </a:cubicBezTo>
                <a:cubicBezTo>
                  <a:pt x="216213" y="169178"/>
                  <a:pt x="216376" y="169138"/>
                  <a:pt x="216539" y="169138"/>
                </a:cubicBezTo>
                <a:cubicBezTo>
                  <a:pt x="216615" y="169138"/>
                  <a:pt x="216690" y="169147"/>
                  <a:pt x="216763" y="169163"/>
                </a:cubicBezTo>
                <a:cubicBezTo>
                  <a:pt x="216788" y="169214"/>
                  <a:pt x="216814" y="169291"/>
                  <a:pt x="216839" y="169342"/>
                </a:cubicBezTo>
                <a:cubicBezTo>
                  <a:pt x="216890" y="169367"/>
                  <a:pt x="216916" y="169393"/>
                  <a:pt x="216967" y="169444"/>
                </a:cubicBezTo>
                <a:cubicBezTo>
                  <a:pt x="216992" y="169469"/>
                  <a:pt x="216992" y="169495"/>
                  <a:pt x="216967" y="169520"/>
                </a:cubicBezTo>
                <a:cubicBezTo>
                  <a:pt x="217005" y="169559"/>
                  <a:pt x="217024" y="169578"/>
                  <a:pt x="217043" y="169578"/>
                </a:cubicBezTo>
                <a:cubicBezTo>
                  <a:pt x="217063" y="169578"/>
                  <a:pt x="217082" y="169559"/>
                  <a:pt x="217120" y="169520"/>
                </a:cubicBezTo>
                <a:cubicBezTo>
                  <a:pt x="217222" y="169469"/>
                  <a:pt x="217324" y="169444"/>
                  <a:pt x="217426" y="169444"/>
                </a:cubicBezTo>
                <a:cubicBezTo>
                  <a:pt x="217477" y="169469"/>
                  <a:pt x="217528" y="169469"/>
                  <a:pt x="217554" y="169495"/>
                </a:cubicBezTo>
                <a:cubicBezTo>
                  <a:pt x="217681" y="169495"/>
                  <a:pt x="217681" y="169418"/>
                  <a:pt x="217630" y="169291"/>
                </a:cubicBezTo>
                <a:lnTo>
                  <a:pt x="217630" y="169291"/>
                </a:lnTo>
                <a:lnTo>
                  <a:pt x="217886" y="169367"/>
                </a:lnTo>
                <a:cubicBezTo>
                  <a:pt x="217903" y="169393"/>
                  <a:pt x="217923" y="169401"/>
                  <a:pt x="217944" y="169401"/>
                </a:cubicBezTo>
                <a:cubicBezTo>
                  <a:pt x="217988" y="169401"/>
                  <a:pt x="218039" y="169367"/>
                  <a:pt x="218090" y="169367"/>
                </a:cubicBezTo>
                <a:cubicBezTo>
                  <a:pt x="218090" y="169367"/>
                  <a:pt x="218115" y="169342"/>
                  <a:pt x="218115" y="169316"/>
                </a:cubicBezTo>
                <a:cubicBezTo>
                  <a:pt x="218141" y="169291"/>
                  <a:pt x="218090" y="169291"/>
                  <a:pt x="218064" y="169291"/>
                </a:cubicBezTo>
                <a:lnTo>
                  <a:pt x="217886" y="169291"/>
                </a:lnTo>
                <a:lnTo>
                  <a:pt x="217886" y="169189"/>
                </a:lnTo>
                <a:cubicBezTo>
                  <a:pt x="217975" y="169201"/>
                  <a:pt x="218071" y="169208"/>
                  <a:pt x="218166" y="169208"/>
                </a:cubicBezTo>
                <a:cubicBezTo>
                  <a:pt x="218262" y="169208"/>
                  <a:pt x="218358" y="169201"/>
                  <a:pt x="218447" y="169189"/>
                </a:cubicBezTo>
                <a:cubicBezTo>
                  <a:pt x="218515" y="169189"/>
                  <a:pt x="218583" y="169211"/>
                  <a:pt x="218644" y="169211"/>
                </a:cubicBezTo>
                <a:cubicBezTo>
                  <a:pt x="218674" y="169211"/>
                  <a:pt x="218702" y="169206"/>
                  <a:pt x="218728" y="169189"/>
                </a:cubicBezTo>
                <a:cubicBezTo>
                  <a:pt x="218747" y="169179"/>
                  <a:pt x="218765" y="169175"/>
                  <a:pt x="218783" y="169175"/>
                </a:cubicBezTo>
                <a:cubicBezTo>
                  <a:pt x="218859" y="169175"/>
                  <a:pt x="218921" y="169254"/>
                  <a:pt x="218983" y="169316"/>
                </a:cubicBezTo>
                <a:cubicBezTo>
                  <a:pt x="218994" y="169324"/>
                  <a:pt x="219003" y="169327"/>
                  <a:pt x="219010" y="169327"/>
                </a:cubicBezTo>
                <a:cubicBezTo>
                  <a:pt x="219054" y="169327"/>
                  <a:pt x="219045" y="169214"/>
                  <a:pt x="219111" y="169214"/>
                </a:cubicBezTo>
                <a:cubicBezTo>
                  <a:pt x="219129" y="169252"/>
                  <a:pt x="219162" y="169275"/>
                  <a:pt x="219208" y="169275"/>
                </a:cubicBezTo>
                <a:cubicBezTo>
                  <a:pt x="219225" y="169275"/>
                  <a:pt x="219243" y="169272"/>
                  <a:pt x="219264" y="169265"/>
                </a:cubicBezTo>
                <a:cubicBezTo>
                  <a:pt x="219289" y="169265"/>
                  <a:pt x="219315" y="169265"/>
                  <a:pt x="219315" y="169240"/>
                </a:cubicBezTo>
                <a:cubicBezTo>
                  <a:pt x="219315" y="169214"/>
                  <a:pt x="219264" y="169214"/>
                  <a:pt x="219264" y="169214"/>
                </a:cubicBezTo>
                <a:cubicBezTo>
                  <a:pt x="219289" y="169138"/>
                  <a:pt x="219340" y="169138"/>
                  <a:pt x="219391" y="169138"/>
                </a:cubicBezTo>
                <a:cubicBezTo>
                  <a:pt x="219411" y="169195"/>
                  <a:pt x="219458" y="169224"/>
                  <a:pt x="219514" y="169224"/>
                </a:cubicBezTo>
                <a:cubicBezTo>
                  <a:pt x="219532" y="169224"/>
                  <a:pt x="219551" y="169221"/>
                  <a:pt x="219570" y="169214"/>
                </a:cubicBezTo>
                <a:lnTo>
                  <a:pt x="219723" y="169214"/>
                </a:lnTo>
                <a:cubicBezTo>
                  <a:pt x="219819" y="169269"/>
                  <a:pt x="219929" y="169294"/>
                  <a:pt x="220043" y="169294"/>
                </a:cubicBezTo>
                <a:cubicBezTo>
                  <a:pt x="220141" y="169294"/>
                  <a:pt x="220241" y="169275"/>
                  <a:pt x="220336" y="169240"/>
                </a:cubicBezTo>
                <a:lnTo>
                  <a:pt x="220846" y="169138"/>
                </a:lnTo>
                <a:cubicBezTo>
                  <a:pt x="220865" y="169133"/>
                  <a:pt x="220886" y="169132"/>
                  <a:pt x="220907" y="169132"/>
                </a:cubicBezTo>
                <a:cubicBezTo>
                  <a:pt x="220930" y="169132"/>
                  <a:pt x="220953" y="169133"/>
                  <a:pt x="220976" y="169133"/>
                </a:cubicBezTo>
                <a:cubicBezTo>
                  <a:pt x="221044" y="169133"/>
                  <a:pt x="221101" y="169120"/>
                  <a:pt x="221101" y="169010"/>
                </a:cubicBezTo>
                <a:cubicBezTo>
                  <a:pt x="221153" y="168997"/>
                  <a:pt x="221210" y="168984"/>
                  <a:pt x="221258" y="168984"/>
                </a:cubicBezTo>
                <a:cubicBezTo>
                  <a:pt x="221306" y="168984"/>
                  <a:pt x="221344" y="168997"/>
                  <a:pt x="221357" y="169035"/>
                </a:cubicBezTo>
                <a:cubicBezTo>
                  <a:pt x="221387" y="169081"/>
                  <a:pt x="221418" y="169091"/>
                  <a:pt x="221454" y="169091"/>
                </a:cubicBezTo>
                <a:cubicBezTo>
                  <a:pt x="221478" y="169091"/>
                  <a:pt x="221505" y="169087"/>
                  <a:pt x="221535" y="169087"/>
                </a:cubicBezTo>
                <a:cubicBezTo>
                  <a:pt x="221612" y="169087"/>
                  <a:pt x="221637" y="169138"/>
                  <a:pt x="221663" y="169163"/>
                </a:cubicBezTo>
                <a:cubicBezTo>
                  <a:pt x="221714" y="169189"/>
                  <a:pt x="221740" y="169265"/>
                  <a:pt x="221791" y="169291"/>
                </a:cubicBezTo>
                <a:cubicBezTo>
                  <a:pt x="221867" y="169291"/>
                  <a:pt x="221918" y="169265"/>
                  <a:pt x="221969" y="169240"/>
                </a:cubicBezTo>
                <a:cubicBezTo>
                  <a:pt x="222020" y="169240"/>
                  <a:pt x="222046" y="169214"/>
                  <a:pt x="222071" y="169214"/>
                </a:cubicBezTo>
                <a:cubicBezTo>
                  <a:pt x="222097" y="169214"/>
                  <a:pt x="222122" y="169240"/>
                  <a:pt x="222148" y="169240"/>
                </a:cubicBezTo>
                <a:cubicBezTo>
                  <a:pt x="222224" y="169291"/>
                  <a:pt x="222301" y="169342"/>
                  <a:pt x="222378" y="169342"/>
                </a:cubicBezTo>
                <a:cubicBezTo>
                  <a:pt x="222403" y="169342"/>
                  <a:pt x="222435" y="169348"/>
                  <a:pt x="222464" y="169348"/>
                </a:cubicBezTo>
                <a:cubicBezTo>
                  <a:pt x="222492" y="169348"/>
                  <a:pt x="222518" y="169342"/>
                  <a:pt x="222531" y="169316"/>
                </a:cubicBezTo>
                <a:cubicBezTo>
                  <a:pt x="222573" y="169306"/>
                  <a:pt x="222611" y="169299"/>
                  <a:pt x="222646" y="169299"/>
                </a:cubicBezTo>
                <a:cubicBezTo>
                  <a:pt x="222696" y="169299"/>
                  <a:pt x="222741" y="169312"/>
                  <a:pt x="222786" y="169342"/>
                </a:cubicBezTo>
                <a:cubicBezTo>
                  <a:pt x="222816" y="169372"/>
                  <a:pt x="222846" y="169384"/>
                  <a:pt x="222876" y="169384"/>
                </a:cubicBezTo>
                <a:cubicBezTo>
                  <a:pt x="222897" y="169384"/>
                  <a:pt x="222918" y="169378"/>
                  <a:pt x="222939" y="169367"/>
                </a:cubicBezTo>
                <a:lnTo>
                  <a:pt x="222990" y="169367"/>
                </a:lnTo>
                <a:cubicBezTo>
                  <a:pt x="223035" y="169443"/>
                  <a:pt x="223099" y="169465"/>
                  <a:pt x="223169" y="169465"/>
                </a:cubicBezTo>
                <a:cubicBezTo>
                  <a:pt x="223218" y="169465"/>
                  <a:pt x="223270" y="169454"/>
                  <a:pt x="223322" y="169444"/>
                </a:cubicBezTo>
                <a:cubicBezTo>
                  <a:pt x="223399" y="169444"/>
                  <a:pt x="223475" y="169418"/>
                  <a:pt x="223526" y="169393"/>
                </a:cubicBezTo>
                <a:cubicBezTo>
                  <a:pt x="223628" y="169393"/>
                  <a:pt x="223628" y="169520"/>
                  <a:pt x="223730" y="169520"/>
                </a:cubicBezTo>
                <a:lnTo>
                  <a:pt x="223909" y="169520"/>
                </a:lnTo>
                <a:cubicBezTo>
                  <a:pt x="223986" y="169571"/>
                  <a:pt x="224062" y="169597"/>
                  <a:pt x="224139" y="169597"/>
                </a:cubicBezTo>
                <a:cubicBezTo>
                  <a:pt x="224292" y="169622"/>
                  <a:pt x="224470" y="169674"/>
                  <a:pt x="224624" y="169699"/>
                </a:cubicBezTo>
                <a:cubicBezTo>
                  <a:pt x="224675" y="169699"/>
                  <a:pt x="224675" y="169648"/>
                  <a:pt x="224675" y="169597"/>
                </a:cubicBezTo>
                <a:lnTo>
                  <a:pt x="224828" y="169520"/>
                </a:lnTo>
                <a:cubicBezTo>
                  <a:pt x="224853" y="169571"/>
                  <a:pt x="224879" y="169597"/>
                  <a:pt x="224930" y="169597"/>
                </a:cubicBezTo>
                <a:lnTo>
                  <a:pt x="225211" y="169546"/>
                </a:lnTo>
                <a:cubicBezTo>
                  <a:pt x="225236" y="169571"/>
                  <a:pt x="225262" y="169571"/>
                  <a:pt x="225313" y="169571"/>
                </a:cubicBezTo>
                <a:cubicBezTo>
                  <a:pt x="225331" y="169581"/>
                  <a:pt x="225353" y="169587"/>
                  <a:pt x="225375" y="169587"/>
                </a:cubicBezTo>
                <a:cubicBezTo>
                  <a:pt x="225413" y="169587"/>
                  <a:pt x="225450" y="169569"/>
                  <a:pt x="225466" y="169520"/>
                </a:cubicBezTo>
                <a:lnTo>
                  <a:pt x="225517" y="169520"/>
                </a:lnTo>
                <a:cubicBezTo>
                  <a:pt x="225555" y="169571"/>
                  <a:pt x="225574" y="169597"/>
                  <a:pt x="225590" y="169597"/>
                </a:cubicBezTo>
                <a:cubicBezTo>
                  <a:pt x="225606" y="169597"/>
                  <a:pt x="225619" y="169571"/>
                  <a:pt x="225645" y="169520"/>
                </a:cubicBezTo>
                <a:cubicBezTo>
                  <a:pt x="225798" y="169520"/>
                  <a:pt x="225900" y="169622"/>
                  <a:pt x="226027" y="169622"/>
                </a:cubicBezTo>
                <a:cubicBezTo>
                  <a:pt x="226283" y="169622"/>
                  <a:pt x="226512" y="169674"/>
                  <a:pt x="226767" y="169750"/>
                </a:cubicBezTo>
                <a:cubicBezTo>
                  <a:pt x="226819" y="169801"/>
                  <a:pt x="226895" y="169827"/>
                  <a:pt x="226972" y="169827"/>
                </a:cubicBezTo>
                <a:cubicBezTo>
                  <a:pt x="227048" y="169827"/>
                  <a:pt x="227125" y="169776"/>
                  <a:pt x="227125" y="169699"/>
                </a:cubicBezTo>
                <a:cubicBezTo>
                  <a:pt x="227125" y="169590"/>
                  <a:pt x="227202" y="169559"/>
                  <a:pt x="227256" y="169559"/>
                </a:cubicBezTo>
                <a:cubicBezTo>
                  <a:pt x="227278" y="169559"/>
                  <a:pt x="227296" y="169564"/>
                  <a:pt x="227303" y="169571"/>
                </a:cubicBezTo>
                <a:cubicBezTo>
                  <a:pt x="227363" y="169601"/>
                  <a:pt x="227432" y="169614"/>
                  <a:pt x="227504" y="169614"/>
                </a:cubicBezTo>
                <a:cubicBezTo>
                  <a:pt x="227555" y="169614"/>
                  <a:pt x="227608" y="169608"/>
                  <a:pt x="227661" y="169597"/>
                </a:cubicBezTo>
                <a:cubicBezTo>
                  <a:pt x="227686" y="169591"/>
                  <a:pt x="227713" y="169587"/>
                  <a:pt x="227741" y="169587"/>
                </a:cubicBezTo>
                <a:cubicBezTo>
                  <a:pt x="227825" y="169587"/>
                  <a:pt x="227916" y="169616"/>
                  <a:pt x="227993" y="169674"/>
                </a:cubicBezTo>
                <a:cubicBezTo>
                  <a:pt x="228120" y="169801"/>
                  <a:pt x="228273" y="169750"/>
                  <a:pt x="228401" y="169776"/>
                </a:cubicBezTo>
                <a:cubicBezTo>
                  <a:pt x="228401" y="169852"/>
                  <a:pt x="228426" y="169903"/>
                  <a:pt x="228529" y="169903"/>
                </a:cubicBezTo>
                <a:cubicBezTo>
                  <a:pt x="228631" y="169903"/>
                  <a:pt x="228631" y="169852"/>
                  <a:pt x="228631" y="169750"/>
                </a:cubicBezTo>
                <a:cubicBezTo>
                  <a:pt x="228733" y="169674"/>
                  <a:pt x="228860" y="169699"/>
                  <a:pt x="228962" y="169622"/>
                </a:cubicBezTo>
                <a:cubicBezTo>
                  <a:pt x="228988" y="169622"/>
                  <a:pt x="229013" y="169648"/>
                  <a:pt x="229065" y="169674"/>
                </a:cubicBezTo>
                <a:cubicBezTo>
                  <a:pt x="229141" y="169699"/>
                  <a:pt x="229141" y="169750"/>
                  <a:pt x="229116" y="169827"/>
                </a:cubicBezTo>
                <a:lnTo>
                  <a:pt x="229039" y="169827"/>
                </a:lnTo>
                <a:cubicBezTo>
                  <a:pt x="229039" y="169827"/>
                  <a:pt x="229039" y="169776"/>
                  <a:pt x="228988" y="169776"/>
                </a:cubicBezTo>
                <a:cubicBezTo>
                  <a:pt x="228962" y="169776"/>
                  <a:pt x="228962" y="169801"/>
                  <a:pt x="228962" y="169827"/>
                </a:cubicBezTo>
                <a:cubicBezTo>
                  <a:pt x="228962" y="169852"/>
                  <a:pt x="228937" y="169903"/>
                  <a:pt x="228962" y="169929"/>
                </a:cubicBezTo>
                <a:cubicBezTo>
                  <a:pt x="228988" y="169954"/>
                  <a:pt x="229039" y="169980"/>
                  <a:pt x="229039" y="170031"/>
                </a:cubicBezTo>
                <a:cubicBezTo>
                  <a:pt x="229039" y="170082"/>
                  <a:pt x="229065" y="170184"/>
                  <a:pt x="229167" y="170184"/>
                </a:cubicBezTo>
                <a:cubicBezTo>
                  <a:pt x="229192" y="170184"/>
                  <a:pt x="229243" y="170184"/>
                  <a:pt x="229269" y="170210"/>
                </a:cubicBezTo>
                <a:cubicBezTo>
                  <a:pt x="229320" y="170184"/>
                  <a:pt x="229345" y="170158"/>
                  <a:pt x="229345" y="170133"/>
                </a:cubicBezTo>
                <a:lnTo>
                  <a:pt x="229498" y="170210"/>
                </a:lnTo>
                <a:lnTo>
                  <a:pt x="229549" y="170261"/>
                </a:lnTo>
                <a:lnTo>
                  <a:pt x="229575" y="170158"/>
                </a:lnTo>
                <a:lnTo>
                  <a:pt x="229652" y="170158"/>
                </a:lnTo>
                <a:cubicBezTo>
                  <a:pt x="229688" y="170195"/>
                  <a:pt x="229725" y="170209"/>
                  <a:pt x="229762" y="170209"/>
                </a:cubicBezTo>
                <a:cubicBezTo>
                  <a:pt x="229827" y="170209"/>
                  <a:pt x="229892" y="170166"/>
                  <a:pt x="229958" y="170133"/>
                </a:cubicBezTo>
                <a:lnTo>
                  <a:pt x="230034" y="170133"/>
                </a:lnTo>
                <a:cubicBezTo>
                  <a:pt x="230060" y="170184"/>
                  <a:pt x="230136" y="170210"/>
                  <a:pt x="230188" y="170210"/>
                </a:cubicBezTo>
                <a:cubicBezTo>
                  <a:pt x="230237" y="170229"/>
                  <a:pt x="230267" y="170241"/>
                  <a:pt x="230287" y="170241"/>
                </a:cubicBezTo>
                <a:cubicBezTo>
                  <a:pt x="230319" y="170241"/>
                  <a:pt x="230325" y="170211"/>
                  <a:pt x="230341" y="170133"/>
                </a:cubicBezTo>
                <a:cubicBezTo>
                  <a:pt x="230392" y="170133"/>
                  <a:pt x="230443" y="170190"/>
                  <a:pt x="230494" y="170190"/>
                </a:cubicBezTo>
                <a:cubicBezTo>
                  <a:pt x="230519" y="170190"/>
                  <a:pt x="230545" y="170175"/>
                  <a:pt x="230570" y="170133"/>
                </a:cubicBezTo>
                <a:lnTo>
                  <a:pt x="230647" y="170031"/>
                </a:lnTo>
                <a:lnTo>
                  <a:pt x="230723" y="170031"/>
                </a:lnTo>
                <a:cubicBezTo>
                  <a:pt x="230746" y="170097"/>
                  <a:pt x="230768" y="170163"/>
                  <a:pt x="230823" y="170163"/>
                </a:cubicBezTo>
                <a:cubicBezTo>
                  <a:pt x="230831" y="170163"/>
                  <a:pt x="230841" y="170162"/>
                  <a:pt x="230851" y="170158"/>
                </a:cubicBezTo>
                <a:cubicBezTo>
                  <a:pt x="230902" y="170146"/>
                  <a:pt x="230960" y="170139"/>
                  <a:pt x="231017" y="170139"/>
                </a:cubicBezTo>
                <a:cubicBezTo>
                  <a:pt x="231074" y="170139"/>
                  <a:pt x="231132" y="170146"/>
                  <a:pt x="231183" y="170158"/>
                </a:cubicBezTo>
                <a:cubicBezTo>
                  <a:pt x="231208" y="170158"/>
                  <a:pt x="231259" y="170133"/>
                  <a:pt x="231285" y="170107"/>
                </a:cubicBezTo>
                <a:cubicBezTo>
                  <a:pt x="231310" y="170082"/>
                  <a:pt x="231349" y="170069"/>
                  <a:pt x="231384" y="170069"/>
                </a:cubicBezTo>
                <a:cubicBezTo>
                  <a:pt x="231419" y="170069"/>
                  <a:pt x="231451" y="170082"/>
                  <a:pt x="231464" y="170107"/>
                </a:cubicBezTo>
                <a:cubicBezTo>
                  <a:pt x="231501" y="170145"/>
                  <a:pt x="231538" y="170168"/>
                  <a:pt x="231586" y="170168"/>
                </a:cubicBezTo>
                <a:cubicBezTo>
                  <a:pt x="231603" y="170168"/>
                  <a:pt x="231622" y="170165"/>
                  <a:pt x="231642" y="170158"/>
                </a:cubicBezTo>
                <a:cubicBezTo>
                  <a:pt x="231693" y="170107"/>
                  <a:pt x="231821" y="170133"/>
                  <a:pt x="231872" y="170056"/>
                </a:cubicBezTo>
                <a:cubicBezTo>
                  <a:pt x="231889" y="170054"/>
                  <a:pt x="231906" y="170052"/>
                  <a:pt x="231923" y="170052"/>
                </a:cubicBezTo>
                <a:cubicBezTo>
                  <a:pt x="232038" y="170052"/>
                  <a:pt x="232140" y="170112"/>
                  <a:pt x="232255" y="170112"/>
                </a:cubicBezTo>
                <a:cubicBezTo>
                  <a:pt x="232272" y="170112"/>
                  <a:pt x="232289" y="170110"/>
                  <a:pt x="232306" y="170107"/>
                </a:cubicBezTo>
                <a:cubicBezTo>
                  <a:pt x="232459" y="170082"/>
                  <a:pt x="232587" y="170107"/>
                  <a:pt x="232714" y="170005"/>
                </a:cubicBezTo>
                <a:cubicBezTo>
                  <a:pt x="232722" y="169998"/>
                  <a:pt x="232729" y="169995"/>
                  <a:pt x="232737" y="169995"/>
                </a:cubicBezTo>
                <a:cubicBezTo>
                  <a:pt x="232755" y="169995"/>
                  <a:pt x="232773" y="170013"/>
                  <a:pt x="232791" y="170031"/>
                </a:cubicBezTo>
                <a:cubicBezTo>
                  <a:pt x="232816" y="170056"/>
                  <a:pt x="232867" y="170082"/>
                  <a:pt x="232893" y="170107"/>
                </a:cubicBezTo>
                <a:cubicBezTo>
                  <a:pt x="232918" y="170082"/>
                  <a:pt x="232918" y="170031"/>
                  <a:pt x="232944" y="170005"/>
                </a:cubicBezTo>
                <a:cubicBezTo>
                  <a:pt x="232944" y="169954"/>
                  <a:pt x="232969" y="169929"/>
                  <a:pt x="232995" y="169929"/>
                </a:cubicBezTo>
                <a:cubicBezTo>
                  <a:pt x="233148" y="170082"/>
                  <a:pt x="233352" y="170031"/>
                  <a:pt x="233531" y="170056"/>
                </a:cubicBezTo>
                <a:cubicBezTo>
                  <a:pt x="233556" y="170056"/>
                  <a:pt x="233608" y="170107"/>
                  <a:pt x="233633" y="170107"/>
                </a:cubicBezTo>
                <a:cubicBezTo>
                  <a:pt x="233735" y="170082"/>
                  <a:pt x="233837" y="170056"/>
                  <a:pt x="233965" y="170056"/>
                </a:cubicBezTo>
                <a:cubicBezTo>
                  <a:pt x="234067" y="170056"/>
                  <a:pt x="234169" y="170056"/>
                  <a:pt x="234271" y="170107"/>
                </a:cubicBezTo>
                <a:cubicBezTo>
                  <a:pt x="234281" y="170112"/>
                  <a:pt x="234291" y="170114"/>
                  <a:pt x="234300" y="170114"/>
                </a:cubicBezTo>
                <a:cubicBezTo>
                  <a:pt x="234342" y="170114"/>
                  <a:pt x="234383" y="170077"/>
                  <a:pt x="234424" y="170056"/>
                </a:cubicBezTo>
                <a:cubicBezTo>
                  <a:pt x="234475" y="170031"/>
                  <a:pt x="234526" y="170005"/>
                  <a:pt x="234577" y="170005"/>
                </a:cubicBezTo>
                <a:cubicBezTo>
                  <a:pt x="234731" y="170005"/>
                  <a:pt x="234884" y="169954"/>
                  <a:pt x="234986" y="169852"/>
                </a:cubicBezTo>
                <a:cubicBezTo>
                  <a:pt x="235003" y="169827"/>
                  <a:pt x="235014" y="169818"/>
                  <a:pt x="235024" y="169818"/>
                </a:cubicBezTo>
                <a:cubicBezTo>
                  <a:pt x="235042" y="169818"/>
                  <a:pt x="235054" y="169852"/>
                  <a:pt x="235088" y="169852"/>
                </a:cubicBezTo>
                <a:cubicBezTo>
                  <a:pt x="235096" y="169861"/>
                  <a:pt x="235116" y="169864"/>
                  <a:pt x="235141" y="169864"/>
                </a:cubicBezTo>
                <a:cubicBezTo>
                  <a:pt x="235190" y="169864"/>
                  <a:pt x="235258" y="169852"/>
                  <a:pt x="235292" y="169852"/>
                </a:cubicBezTo>
                <a:cubicBezTo>
                  <a:pt x="235313" y="169845"/>
                  <a:pt x="235333" y="169842"/>
                  <a:pt x="235354" y="169842"/>
                </a:cubicBezTo>
                <a:cubicBezTo>
                  <a:pt x="235410" y="169842"/>
                  <a:pt x="235466" y="169866"/>
                  <a:pt x="235522" y="169903"/>
                </a:cubicBezTo>
                <a:cubicBezTo>
                  <a:pt x="235522" y="169945"/>
                  <a:pt x="235573" y="169987"/>
                  <a:pt x="235633" y="169987"/>
                </a:cubicBezTo>
                <a:cubicBezTo>
                  <a:pt x="235647" y="169987"/>
                  <a:pt x="235661" y="169984"/>
                  <a:pt x="235675" y="169980"/>
                </a:cubicBezTo>
                <a:cubicBezTo>
                  <a:pt x="235707" y="169973"/>
                  <a:pt x="235740" y="169970"/>
                  <a:pt x="235775" y="169970"/>
                </a:cubicBezTo>
                <a:cubicBezTo>
                  <a:pt x="235879" y="169970"/>
                  <a:pt x="235994" y="169999"/>
                  <a:pt x="236109" y="170056"/>
                </a:cubicBezTo>
                <a:cubicBezTo>
                  <a:pt x="236180" y="170097"/>
                  <a:pt x="236260" y="170118"/>
                  <a:pt x="236338" y="170118"/>
                </a:cubicBezTo>
                <a:cubicBezTo>
                  <a:pt x="236455" y="170118"/>
                  <a:pt x="236568" y="170072"/>
                  <a:pt x="236645" y="169980"/>
                </a:cubicBezTo>
                <a:cubicBezTo>
                  <a:pt x="236683" y="169954"/>
                  <a:pt x="236728" y="169942"/>
                  <a:pt x="236769" y="169942"/>
                </a:cubicBezTo>
                <a:cubicBezTo>
                  <a:pt x="236811" y="169942"/>
                  <a:pt x="236849" y="169954"/>
                  <a:pt x="236874" y="169980"/>
                </a:cubicBezTo>
                <a:cubicBezTo>
                  <a:pt x="236925" y="170031"/>
                  <a:pt x="237002" y="170031"/>
                  <a:pt x="237053" y="170031"/>
                </a:cubicBezTo>
                <a:cubicBezTo>
                  <a:pt x="237130" y="170005"/>
                  <a:pt x="237206" y="169980"/>
                  <a:pt x="237283" y="169980"/>
                </a:cubicBezTo>
                <a:lnTo>
                  <a:pt x="237334" y="169980"/>
                </a:lnTo>
                <a:lnTo>
                  <a:pt x="237589" y="169878"/>
                </a:lnTo>
                <a:cubicBezTo>
                  <a:pt x="237616" y="169860"/>
                  <a:pt x="237646" y="169851"/>
                  <a:pt x="237677" y="169851"/>
                </a:cubicBezTo>
                <a:cubicBezTo>
                  <a:pt x="237732" y="169851"/>
                  <a:pt x="237786" y="169879"/>
                  <a:pt x="237819" y="169929"/>
                </a:cubicBezTo>
                <a:cubicBezTo>
                  <a:pt x="237895" y="169980"/>
                  <a:pt x="237921" y="170082"/>
                  <a:pt x="237895" y="170184"/>
                </a:cubicBezTo>
                <a:cubicBezTo>
                  <a:pt x="237870" y="170261"/>
                  <a:pt x="237921" y="170286"/>
                  <a:pt x="237997" y="170312"/>
                </a:cubicBezTo>
                <a:lnTo>
                  <a:pt x="238099" y="170312"/>
                </a:lnTo>
                <a:cubicBezTo>
                  <a:pt x="238142" y="170329"/>
                  <a:pt x="238185" y="170337"/>
                  <a:pt x="238225" y="170337"/>
                </a:cubicBezTo>
                <a:cubicBezTo>
                  <a:pt x="238307" y="170337"/>
                  <a:pt x="238380" y="170303"/>
                  <a:pt x="238431" y="170235"/>
                </a:cubicBezTo>
                <a:cubicBezTo>
                  <a:pt x="238482" y="170184"/>
                  <a:pt x="238482" y="170107"/>
                  <a:pt x="238406" y="170082"/>
                </a:cubicBezTo>
                <a:cubicBezTo>
                  <a:pt x="238406" y="170056"/>
                  <a:pt x="238406" y="170031"/>
                  <a:pt x="238406" y="170005"/>
                </a:cubicBezTo>
                <a:cubicBezTo>
                  <a:pt x="238512" y="169952"/>
                  <a:pt x="238606" y="169875"/>
                  <a:pt x="238713" y="169875"/>
                </a:cubicBezTo>
                <a:cubicBezTo>
                  <a:pt x="238761" y="169875"/>
                  <a:pt x="238810" y="169890"/>
                  <a:pt x="238865" y="169929"/>
                </a:cubicBezTo>
                <a:cubicBezTo>
                  <a:pt x="239069" y="169929"/>
                  <a:pt x="239146" y="170133"/>
                  <a:pt x="239325" y="170158"/>
                </a:cubicBezTo>
                <a:cubicBezTo>
                  <a:pt x="239353" y="170197"/>
                  <a:pt x="239382" y="170210"/>
                  <a:pt x="239411" y="170210"/>
                </a:cubicBezTo>
                <a:cubicBezTo>
                  <a:pt x="239459" y="170210"/>
                  <a:pt x="239507" y="170174"/>
                  <a:pt x="239554" y="170158"/>
                </a:cubicBezTo>
                <a:cubicBezTo>
                  <a:pt x="239560" y="170156"/>
                  <a:pt x="239567" y="170156"/>
                  <a:pt x="239573" y="170156"/>
                </a:cubicBezTo>
                <a:cubicBezTo>
                  <a:pt x="239639" y="170156"/>
                  <a:pt x="239732" y="170246"/>
                  <a:pt x="239831" y="170246"/>
                </a:cubicBezTo>
                <a:cubicBezTo>
                  <a:pt x="239849" y="170246"/>
                  <a:pt x="239868" y="170242"/>
                  <a:pt x="239886" y="170235"/>
                </a:cubicBezTo>
                <a:cubicBezTo>
                  <a:pt x="239924" y="170261"/>
                  <a:pt x="239963" y="170273"/>
                  <a:pt x="240001" y="170273"/>
                </a:cubicBezTo>
                <a:cubicBezTo>
                  <a:pt x="240039" y="170273"/>
                  <a:pt x="240077" y="170261"/>
                  <a:pt x="240116" y="170235"/>
                </a:cubicBezTo>
                <a:cubicBezTo>
                  <a:pt x="240141" y="170240"/>
                  <a:pt x="240162" y="170242"/>
                  <a:pt x="240178" y="170242"/>
                </a:cubicBezTo>
                <a:cubicBezTo>
                  <a:pt x="240244" y="170242"/>
                  <a:pt x="240248" y="170210"/>
                  <a:pt x="240269" y="170210"/>
                </a:cubicBezTo>
                <a:cubicBezTo>
                  <a:pt x="240422" y="170158"/>
                  <a:pt x="240371" y="170082"/>
                  <a:pt x="240499" y="170031"/>
                </a:cubicBezTo>
                <a:cubicBezTo>
                  <a:pt x="240571" y="170076"/>
                  <a:pt x="240643" y="170092"/>
                  <a:pt x="240716" y="170092"/>
                </a:cubicBezTo>
                <a:cubicBezTo>
                  <a:pt x="240848" y="170092"/>
                  <a:pt x="240979" y="170038"/>
                  <a:pt x="241111" y="170005"/>
                </a:cubicBezTo>
                <a:cubicBezTo>
                  <a:pt x="241137" y="170107"/>
                  <a:pt x="241239" y="170107"/>
                  <a:pt x="241315" y="170107"/>
                </a:cubicBezTo>
                <a:cubicBezTo>
                  <a:pt x="241330" y="170111"/>
                  <a:pt x="241341" y="170113"/>
                  <a:pt x="241351" y="170113"/>
                </a:cubicBezTo>
                <a:cubicBezTo>
                  <a:pt x="241411" y="170113"/>
                  <a:pt x="241395" y="170053"/>
                  <a:pt x="241417" y="170031"/>
                </a:cubicBezTo>
                <a:cubicBezTo>
                  <a:pt x="241494" y="170056"/>
                  <a:pt x="241583" y="170069"/>
                  <a:pt x="241673" y="170069"/>
                </a:cubicBezTo>
                <a:cubicBezTo>
                  <a:pt x="241762" y="170069"/>
                  <a:pt x="241851" y="170056"/>
                  <a:pt x="241928" y="170031"/>
                </a:cubicBezTo>
                <a:cubicBezTo>
                  <a:pt x="241941" y="170018"/>
                  <a:pt x="241953" y="170012"/>
                  <a:pt x="241966" y="170012"/>
                </a:cubicBezTo>
                <a:cubicBezTo>
                  <a:pt x="241979" y="170012"/>
                  <a:pt x="241992" y="170018"/>
                  <a:pt x="242004" y="170031"/>
                </a:cubicBezTo>
                <a:lnTo>
                  <a:pt x="242030" y="170031"/>
                </a:lnTo>
                <a:cubicBezTo>
                  <a:pt x="242169" y="170153"/>
                  <a:pt x="242308" y="170286"/>
                  <a:pt x="242480" y="170286"/>
                </a:cubicBezTo>
                <a:cubicBezTo>
                  <a:pt x="242560" y="170286"/>
                  <a:pt x="242647" y="170257"/>
                  <a:pt x="242745" y="170184"/>
                </a:cubicBezTo>
                <a:cubicBezTo>
                  <a:pt x="242745" y="170184"/>
                  <a:pt x="242767" y="170173"/>
                  <a:pt x="242790" y="170173"/>
                </a:cubicBezTo>
                <a:cubicBezTo>
                  <a:pt x="242801" y="170173"/>
                  <a:pt x="242813" y="170175"/>
                  <a:pt x="242821" y="170184"/>
                </a:cubicBezTo>
                <a:cubicBezTo>
                  <a:pt x="242866" y="170229"/>
                  <a:pt x="242920" y="170249"/>
                  <a:pt x="242976" y="170249"/>
                </a:cubicBezTo>
                <a:cubicBezTo>
                  <a:pt x="243048" y="170249"/>
                  <a:pt x="243121" y="170216"/>
                  <a:pt x="243178" y="170158"/>
                </a:cubicBezTo>
                <a:cubicBezTo>
                  <a:pt x="243178" y="170158"/>
                  <a:pt x="243230" y="170158"/>
                  <a:pt x="243230" y="170184"/>
                </a:cubicBezTo>
                <a:cubicBezTo>
                  <a:pt x="243260" y="170223"/>
                  <a:pt x="243286" y="170235"/>
                  <a:pt x="243310" y="170235"/>
                </a:cubicBezTo>
                <a:cubicBezTo>
                  <a:pt x="243359" y="170235"/>
                  <a:pt x="243396" y="170181"/>
                  <a:pt x="243441" y="170181"/>
                </a:cubicBezTo>
                <a:cubicBezTo>
                  <a:pt x="243447" y="170181"/>
                  <a:pt x="243453" y="170182"/>
                  <a:pt x="243459" y="170184"/>
                </a:cubicBezTo>
                <a:cubicBezTo>
                  <a:pt x="243561" y="170225"/>
                  <a:pt x="243623" y="170249"/>
                  <a:pt x="243667" y="170249"/>
                </a:cubicBezTo>
                <a:cubicBezTo>
                  <a:pt x="243735" y="170249"/>
                  <a:pt x="243765" y="170194"/>
                  <a:pt x="243842" y="170056"/>
                </a:cubicBezTo>
                <a:cubicBezTo>
                  <a:pt x="243868" y="170031"/>
                  <a:pt x="243893" y="170005"/>
                  <a:pt x="243919" y="169980"/>
                </a:cubicBezTo>
                <a:cubicBezTo>
                  <a:pt x="243970" y="169980"/>
                  <a:pt x="244021" y="170031"/>
                  <a:pt x="244072" y="170056"/>
                </a:cubicBezTo>
                <a:cubicBezTo>
                  <a:pt x="244134" y="170118"/>
                  <a:pt x="244223" y="170152"/>
                  <a:pt x="244313" y="170152"/>
                </a:cubicBezTo>
                <a:cubicBezTo>
                  <a:pt x="244371" y="170152"/>
                  <a:pt x="244430" y="170138"/>
                  <a:pt x="244480" y="170107"/>
                </a:cubicBezTo>
                <a:cubicBezTo>
                  <a:pt x="244540" y="170078"/>
                  <a:pt x="244608" y="170065"/>
                  <a:pt x="244676" y="170065"/>
                </a:cubicBezTo>
                <a:cubicBezTo>
                  <a:pt x="244723" y="170065"/>
                  <a:pt x="244770" y="170071"/>
                  <a:pt x="244812" y="170082"/>
                </a:cubicBezTo>
                <a:cubicBezTo>
                  <a:pt x="244850" y="170095"/>
                  <a:pt x="244895" y="170101"/>
                  <a:pt x="244940" y="170101"/>
                </a:cubicBezTo>
                <a:cubicBezTo>
                  <a:pt x="244984" y="170101"/>
                  <a:pt x="245029" y="170095"/>
                  <a:pt x="245067" y="170082"/>
                </a:cubicBezTo>
                <a:cubicBezTo>
                  <a:pt x="245118" y="170056"/>
                  <a:pt x="245169" y="170044"/>
                  <a:pt x="245220" y="170044"/>
                </a:cubicBezTo>
                <a:cubicBezTo>
                  <a:pt x="245271" y="170044"/>
                  <a:pt x="245322" y="170056"/>
                  <a:pt x="245373" y="170082"/>
                </a:cubicBezTo>
                <a:cubicBezTo>
                  <a:pt x="245527" y="170133"/>
                  <a:pt x="245705" y="170082"/>
                  <a:pt x="245884" y="170158"/>
                </a:cubicBezTo>
                <a:lnTo>
                  <a:pt x="245960" y="170158"/>
                </a:lnTo>
                <a:cubicBezTo>
                  <a:pt x="245983" y="170091"/>
                  <a:pt x="246010" y="170068"/>
                  <a:pt x="246041" y="170068"/>
                </a:cubicBezTo>
                <a:cubicBezTo>
                  <a:pt x="246079" y="170068"/>
                  <a:pt x="246122" y="170104"/>
                  <a:pt x="246165" y="170133"/>
                </a:cubicBezTo>
                <a:cubicBezTo>
                  <a:pt x="246219" y="170151"/>
                  <a:pt x="246235" y="170169"/>
                  <a:pt x="246257" y="170169"/>
                </a:cubicBezTo>
                <a:cubicBezTo>
                  <a:pt x="246267" y="170169"/>
                  <a:pt x="246277" y="170166"/>
                  <a:pt x="246292" y="170158"/>
                </a:cubicBezTo>
                <a:cubicBezTo>
                  <a:pt x="246338" y="170131"/>
                  <a:pt x="246383" y="170123"/>
                  <a:pt x="246427" y="170123"/>
                </a:cubicBezTo>
                <a:cubicBezTo>
                  <a:pt x="246488" y="170123"/>
                  <a:pt x="246547" y="170138"/>
                  <a:pt x="246600" y="170138"/>
                </a:cubicBezTo>
                <a:cubicBezTo>
                  <a:pt x="246617" y="170138"/>
                  <a:pt x="246634" y="170137"/>
                  <a:pt x="246650" y="170133"/>
                </a:cubicBezTo>
                <a:lnTo>
                  <a:pt x="246650" y="170133"/>
                </a:lnTo>
                <a:cubicBezTo>
                  <a:pt x="246650" y="170261"/>
                  <a:pt x="246522" y="170388"/>
                  <a:pt x="246573" y="170541"/>
                </a:cubicBezTo>
                <a:cubicBezTo>
                  <a:pt x="246675" y="170541"/>
                  <a:pt x="246803" y="170567"/>
                  <a:pt x="246930" y="170618"/>
                </a:cubicBezTo>
                <a:cubicBezTo>
                  <a:pt x="246981" y="170648"/>
                  <a:pt x="247039" y="170662"/>
                  <a:pt x="247097" y="170662"/>
                </a:cubicBezTo>
                <a:cubicBezTo>
                  <a:pt x="247187" y="170662"/>
                  <a:pt x="247277" y="170629"/>
                  <a:pt x="247339" y="170567"/>
                </a:cubicBezTo>
                <a:cubicBezTo>
                  <a:pt x="247364" y="170560"/>
                  <a:pt x="247390" y="170559"/>
                  <a:pt x="247415" y="170559"/>
                </a:cubicBezTo>
                <a:cubicBezTo>
                  <a:pt x="247440" y="170559"/>
                  <a:pt x="247465" y="170560"/>
                  <a:pt x="247489" y="170560"/>
                </a:cubicBezTo>
                <a:cubicBezTo>
                  <a:pt x="247536" y="170560"/>
                  <a:pt x="247581" y="170554"/>
                  <a:pt x="247619" y="170516"/>
                </a:cubicBezTo>
                <a:cubicBezTo>
                  <a:pt x="247632" y="170503"/>
                  <a:pt x="247664" y="170503"/>
                  <a:pt x="247699" y="170503"/>
                </a:cubicBezTo>
                <a:cubicBezTo>
                  <a:pt x="247734" y="170503"/>
                  <a:pt x="247773" y="170503"/>
                  <a:pt x="247798" y="170490"/>
                </a:cubicBezTo>
                <a:lnTo>
                  <a:pt x="248028" y="170567"/>
                </a:lnTo>
                <a:cubicBezTo>
                  <a:pt x="248130" y="170567"/>
                  <a:pt x="248206" y="170541"/>
                  <a:pt x="248283" y="170490"/>
                </a:cubicBezTo>
                <a:cubicBezTo>
                  <a:pt x="248360" y="170439"/>
                  <a:pt x="248283" y="170363"/>
                  <a:pt x="248308" y="170286"/>
                </a:cubicBezTo>
                <a:cubicBezTo>
                  <a:pt x="248308" y="170286"/>
                  <a:pt x="248308" y="170261"/>
                  <a:pt x="248334" y="170261"/>
                </a:cubicBezTo>
                <a:cubicBezTo>
                  <a:pt x="248385" y="170261"/>
                  <a:pt x="248436" y="170286"/>
                  <a:pt x="248462" y="170312"/>
                </a:cubicBezTo>
                <a:cubicBezTo>
                  <a:pt x="248487" y="170337"/>
                  <a:pt x="248487" y="170363"/>
                  <a:pt x="248513" y="170363"/>
                </a:cubicBezTo>
                <a:cubicBezTo>
                  <a:pt x="248520" y="170370"/>
                  <a:pt x="248532" y="170373"/>
                  <a:pt x="248545" y="170373"/>
                </a:cubicBezTo>
                <a:cubicBezTo>
                  <a:pt x="248576" y="170373"/>
                  <a:pt x="248615" y="170355"/>
                  <a:pt x="248615" y="170337"/>
                </a:cubicBezTo>
                <a:cubicBezTo>
                  <a:pt x="248615" y="170296"/>
                  <a:pt x="248615" y="170221"/>
                  <a:pt x="248669" y="170221"/>
                </a:cubicBezTo>
                <a:cubicBezTo>
                  <a:pt x="248682" y="170221"/>
                  <a:pt x="248697" y="170225"/>
                  <a:pt x="248717" y="170235"/>
                </a:cubicBezTo>
                <a:cubicBezTo>
                  <a:pt x="248756" y="170243"/>
                  <a:pt x="248784" y="170248"/>
                  <a:pt x="248803" y="170248"/>
                </a:cubicBezTo>
                <a:cubicBezTo>
                  <a:pt x="248847" y="170248"/>
                  <a:pt x="248852" y="170221"/>
                  <a:pt x="248870" y="170133"/>
                </a:cubicBezTo>
                <a:cubicBezTo>
                  <a:pt x="249049" y="170133"/>
                  <a:pt x="249074" y="170107"/>
                  <a:pt x="249023" y="169980"/>
                </a:cubicBezTo>
                <a:cubicBezTo>
                  <a:pt x="248998" y="169929"/>
                  <a:pt x="248998" y="169852"/>
                  <a:pt x="249023" y="169801"/>
                </a:cubicBezTo>
                <a:cubicBezTo>
                  <a:pt x="249049" y="169801"/>
                  <a:pt x="249081" y="169814"/>
                  <a:pt x="249109" y="169814"/>
                </a:cubicBezTo>
                <a:cubicBezTo>
                  <a:pt x="249138" y="169814"/>
                  <a:pt x="249163" y="169801"/>
                  <a:pt x="249176" y="169750"/>
                </a:cubicBezTo>
                <a:cubicBezTo>
                  <a:pt x="249278" y="169827"/>
                  <a:pt x="249431" y="169801"/>
                  <a:pt x="249559" y="169827"/>
                </a:cubicBezTo>
                <a:cubicBezTo>
                  <a:pt x="249607" y="169955"/>
                  <a:pt x="249655" y="170013"/>
                  <a:pt x="249741" y="170013"/>
                </a:cubicBezTo>
                <a:cubicBezTo>
                  <a:pt x="249792" y="170013"/>
                  <a:pt x="249856" y="169992"/>
                  <a:pt x="249942" y="169954"/>
                </a:cubicBezTo>
                <a:lnTo>
                  <a:pt x="250172" y="169954"/>
                </a:lnTo>
                <a:cubicBezTo>
                  <a:pt x="250203" y="169978"/>
                  <a:pt x="250229" y="169987"/>
                  <a:pt x="250253" y="169987"/>
                </a:cubicBezTo>
                <a:cubicBezTo>
                  <a:pt x="250307" y="169987"/>
                  <a:pt x="250348" y="169939"/>
                  <a:pt x="250401" y="169903"/>
                </a:cubicBezTo>
                <a:cubicBezTo>
                  <a:pt x="250439" y="169866"/>
                  <a:pt x="250435" y="169842"/>
                  <a:pt x="250450" y="169842"/>
                </a:cubicBezTo>
                <a:cubicBezTo>
                  <a:pt x="250456" y="169842"/>
                  <a:pt x="250464" y="169845"/>
                  <a:pt x="250478" y="169852"/>
                </a:cubicBezTo>
                <a:cubicBezTo>
                  <a:pt x="250517" y="169901"/>
                  <a:pt x="250556" y="169916"/>
                  <a:pt x="250596" y="169916"/>
                </a:cubicBezTo>
                <a:cubicBezTo>
                  <a:pt x="250659" y="169916"/>
                  <a:pt x="250721" y="169878"/>
                  <a:pt x="250784" y="169878"/>
                </a:cubicBezTo>
                <a:lnTo>
                  <a:pt x="250861" y="169878"/>
                </a:lnTo>
                <a:cubicBezTo>
                  <a:pt x="250886" y="169929"/>
                  <a:pt x="250912" y="170031"/>
                  <a:pt x="250937" y="170031"/>
                </a:cubicBezTo>
                <a:cubicBezTo>
                  <a:pt x="251022" y="170031"/>
                  <a:pt x="251107" y="170076"/>
                  <a:pt x="251193" y="170076"/>
                </a:cubicBezTo>
                <a:cubicBezTo>
                  <a:pt x="251235" y="170076"/>
                  <a:pt x="251278" y="170065"/>
                  <a:pt x="251320" y="170031"/>
                </a:cubicBezTo>
                <a:cubicBezTo>
                  <a:pt x="251331" y="170028"/>
                  <a:pt x="251343" y="170027"/>
                  <a:pt x="251353" y="170027"/>
                </a:cubicBezTo>
                <a:cubicBezTo>
                  <a:pt x="251440" y="170027"/>
                  <a:pt x="251513" y="170107"/>
                  <a:pt x="251626" y="170107"/>
                </a:cubicBezTo>
                <a:cubicBezTo>
                  <a:pt x="251635" y="170124"/>
                  <a:pt x="251646" y="170130"/>
                  <a:pt x="251659" y="170130"/>
                </a:cubicBezTo>
                <a:cubicBezTo>
                  <a:pt x="251686" y="170130"/>
                  <a:pt x="251720" y="170107"/>
                  <a:pt x="251754" y="170107"/>
                </a:cubicBezTo>
                <a:lnTo>
                  <a:pt x="252162" y="170107"/>
                </a:lnTo>
                <a:cubicBezTo>
                  <a:pt x="252255" y="170107"/>
                  <a:pt x="252348" y="170053"/>
                  <a:pt x="252441" y="170053"/>
                </a:cubicBezTo>
                <a:cubicBezTo>
                  <a:pt x="252476" y="170053"/>
                  <a:pt x="252510" y="170061"/>
                  <a:pt x="252545" y="170082"/>
                </a:cubicBezTo>
                <a:cubicBezTo>
                  <a:pt x="252571" y="170082"/>
                  <a:pt x="252647" y="170056"/>
                  <a:pt x="252673" y="170031"/>
                </a:cubicBezTo>
                <a:cubicBezTo>
                  <a:pt x="252724" y="170048"/>
                  <a:pt x="252775" y="170056"/>
                  <a:pt x="252825" y="170056"/>
                </a:cubicBezTo>
                <a:cubicBezTo>
                  <a:pt x="252925" y="170056"/>
                  <a:pt x="253022" y="170022"/>
                  <a:pt x="253107" y="169954"/>
                </a:cubicBezTo>
                <a:cubicBezTo>
                  <a:pt x="253127" y="169934"/>
                  <a:pt x="253165" y="169896"/>
                  <a:pt x="253205" y="169896"/>
                </a:cubicBezTo>
                <a:cubicBezTo>
                  <a:pt x="253215" y="169896"/>
                  <a:pt x="253225" y="169898"/>
                  <a:pt x="253234" y="169903"/>
                </a:cubicBezTo>
                <a:cubicBezTo>
                  <a:pt x="253293" y="169923"/>
                  <a:pt x="253351" y="169931"/>
                  <a:pt x="253410" y="169931"/>
                </a:cubicBezTo>
                <a:cubicBezTo>
                  <a:pt x="253504" y="169931"/>
                  <a:pt x="253599" y="169909"/>
                  <a:pt x="253694" y="169878"/>
                </a:cubicBezTo>
                <a:lnTo>
                  <a:pt x="254000" y="169878"/>
                </a:lnTo>
                <a:cubicBezTo>
                  <a:pt x="254092" y="169901"/>
                  <a:pt x="254178" y="169913"/>
                  <a:pt x="254265" y="169913"/>
                </a:cubicBezTo>
                <a:cubicBezTo>
                  <a:pt x="254370" y="169913"/>
                  <a:pt x="254475" y="169894"/>
                  <a:pt x="254587" y="169852"/>
                </a:cubicBezTo>
                <a:cubicBezTo>
                  <a:pt x="254621" y="169866"/>
                  <a:pt x="254655" y="169872"/>
                  <a:pt x="254688" y="169872"/>
                </a:cubicBezTo>
                <a:cubicBezTo>
                  <a:pt x="254778" y="169872"/>
                  <a:pt x="254856" y="169825"/>
                  <a:pt x="254893" y="169750"/>
                </a:cubicBezTo>
                <a:cubicBezTo>
                  <a:pt x="254916" y="169704"/>
                  <a:pt x="254940" y="169689"/>
                  <a:pt x="254963" y="169689"/>
                </a:cubicBezTo>
                <a:cubicBezTo>
                  <a:pt x="254991" y="169689"/>
                  <a:pt x="255019" y="169711"/>
                  <a:pt x="255046" y="169725"/>
                </a:cubicBezTo>
                <a:cubicBezTo>
                  <a:pt x="255110" y="169725"/>
                  <a:pt x="255121" y="169813"/>
                  <a:pt x="255152" y="169813"/>
                </a:cubicBezTo>
                <a:cubicBezTo>
                  <a:pt x="255158" y="169813"/>
                  <a:pt x="255166" y="169810"/>
                  <a:pt x="255174" y="169801"/>
                </a:cubicBezTo>
                <a:cubicBezTo>
                  <a:pt x="255221" y="169770"/>
                  <a:pt x="255278" y="169748"/>
                  <a:pt x="255327" y="169748"/>
                </a:cubicBezTo>
                <a:cubicBezTo>
                  <a:pt x="255357" y="169748"/>
                  <a:pt x="255384" y="169756"/>
                  <a:pt x="255404" y="169776"/>
                </a:cubicBezTo>
                <a:cubicBezTo>
                  <a:pt x="255446" y="169793"/>
                  <a:pt x="255489" y="169801"/>
                  <a:pt x="255529" y="169801"/>
                </a:cubicBezTo>
                <a:cubicBezTo>
                  <a:pt x="255611" y="169801"/>
                  <a:pt x="255685" y="169767"/>
                  <a:pt x="255736" y="169699"/>
                </a:cubicBezTo>
                <a:cubicBezTo>
                  <a:pt x="255787" y="169622"/>
                  <a:pt x="255889" y="169571"/>
                  <a:pt x="255991" y="169571"/>
                </a:cubicBezTo>
                <a:cubicBezTo>
                  <a:pt x="256016" y="169622"/>
                  <a:pt x="256067" y="169648"/>
                  <a:pt x="256144" y="169648"/>
                </a:cubicBezTo>
                <a:cubicBezTo>
                  <a:pt x="256157" y="169661"/>
                  <a:pt x="256169" y="169667"/>
                  <a:pt x="256179" y="169667"/>
                </a:cubicBezTo>
                <a:cubicBezTo>
                  <a:pt x="256189" y="169667"/>
                  <a:pt x="256195" y="169661"/>
                  <a:pt x="256195" y="169648"/>
                </a:cubicBezTo>
                <a:cubicBezTo>
                  <a:pt x="256195" y="169622"/>
                  <a:pt x="256169" y="169571"/>
                  <a:pt x="256144" y="169571"/>
                </a:cubicBezTo>
                <a:cubicBezTo>
                  <a:pt x="256212" y="169503"/>
                  <a:pt x="256303" y="169458"/>
                  <a:pt x="256393" y="169458"/>
                </a:cubicBezTo>
                <a:cubicBezTo>
                  <a:pt x="256439" y="169458"/>
                  <a:pt x="256484" y="169469"/>
                  <a:pt x="256527" y="169495"/>
                </a:cubicBezTo>
                <a:lnTo>
                  <a:pt x="256680" y="169495"/>
                </a:lnTo>
                <a:cubicBezTo>
                  <a:pt x="256833" y="169546"/>
                  <a:pt x="256935" y="169622"/>
                  <a:pt x="257063" y="169725"/>
                </a:cubicBezTo>
                <a:cubicBezTo>
                  <a:pt x="257131" y="169779"/>
                  <a:pt x="257178" y="169805"/>
                  <a:pt x="257225" y="169805"/>
                </a:cubicBezTo>
                <a:cubicBezTo>
                  <a:pt x="257267" y="169805"/>
                  <a:pt x="257310" y="169786"/>
                  <a:pt x="257369" y="169750"/>
                </a:cubicBezTo>
                <a:lnTo>
                  <a:pt x="257446" y="169750"/>
                </a:lnTo>
                <a:cubicBezTo>
                  <a:pt x="257446" y="169765"/>
                  <a:pt x="257454" y="169780"/>
                  <a:pt x="257466" y="169780"/>
                </a:cubicBezTo>
                <a:cubicBezTo>
                  <a:pt x="257475" y="169780"/>
                  <a:pt x="257486" y="169772"/>
                  <a:pt x="257497" y="169750"/>
                </a:cubicBezTo>
                <a:cubicBezTo>
                  <a:pt x="257522" y="169699"/>
                  <a:pt x="257522" y="169674"/>
                  <a:pt x="257497" y="169648"/>
                </a:cubicBezTo>
                <a:cubicBezTo>
                  <a:pt x="257573" y="169622"/>
                  <a:pt x="257624" y="169597"/>
                  <a:pt x="257650" y="169546"/>
                </a:cubicBezTo>
                <a:cubicBezTo>
                  <a:pt x="257675" y="169444"/>
                  <a:pt x="257726" y="169367"/>
                  <a:pt x="257752" y="169265"/>
                </a:cubicBezTo>
                <a:cubicBezTo>
                  <a:pt x="257777" y="169291"/>
                  <a:pt x="257777" y="169316"/>
                  <a:pt x="257803" y="169342"/>
                </a:cubicBezTo>
                <a:cubicBezTo>
                  <a:pt x="257803" y="169418"/>
                  <a:pt x="257930" y="169393"/>
                  <a:pt x="257930" y="169495"/>
                </a:cubicBezTo>
                <a:cubicBezTo>
                  <a:pt x="257913" y="169563"/>
                  <a:pt x="257942" y="169574"/>
                  <a:pt x="257963" y="169574"/>
                </a:cubicBezTo>
                <a:cubicBezTo>
                  <a:pt x="257973" y="169574"/>
                  <a:pt x="257982" y="169571"/>
                  <a:pt x="257982" y="169571"/>
                </a:cubicBezTo>
                <a:cubicBezTo>
                  <a:pt x="258022" y="169531"/>
                  <a:pt x="258071" y="169522"/>
                  <a:pt x="258122" y="169522"/>
                </a:cubicBezTo>
                <a:cubicBezTo>
                  <a:pt x="258156" y="169522"/>
                  <a:pt x="258190" y="169526"/>
                  <a:pt x="258224" y="169526"/>
                </a:cubicBezTo>
                <a:cubicBezTo>
                  <a:pt x="258265" y="169526"/>
                  <a:pt x="258305" y="169520"/>
                  <a:pt x="258339" y="169495"/>
                </a:cubicBezTo>
                <a:cubicBezTo>
                  <a:pt x="258426" y="169495"/>
                  <a:pt x="258514" y="169551"/>
                  <a:pt x="258601" y="169551"/>
                </a:cubicBezTo>
                <a:cubicBezTo>
                  <a:pt x="258616" y="169551"/>
                  <a:pt x="258631" y="169550"/>
                  <a:pt x="258645" y="169546"/>
                </a:cubicBezTo>
                <a:cubicBezTo>
                  <a:pt x="258676" y="169534"/>
                  <a:pt x="258705" y="169529"/>
                  <a:pt x="258733" y="169529"/>
                </a:cubicBezTo>
                <a:cubicBezTo>
                  <a:pt x="258822" y="169529"/>
                  <a:pt x="258899" y="169578"/>
                  <a:pt x="258977" y="169597"/>
                </a:cubicBezTo>
                <a:cubicBezTo>
                  <a:pt x="259105" y="169597"/>
                  <a:pt x="259258" y="169674"/>
                  <a:pt x="259334" y="169776"/>
                </a:cubicBezTo>
                <a:lnTo>
                  <a:pt x="259411" y="169776"/>
                </a:lnTo>
                <a:cubicBezTo>
                  <a:pt x="259428" y="169776"/>
                  <a:pt x="259433" y="169821"/>
                  <a:pt x="259443" y="169821"/>
                </a:cubicBezTo>
                <a:cubicBezTo>
                  <a:pt x="259448" y="169821"/>
                  <a:pt x="259453" y="169810"/>
                  <a:pt x="259462" y="169776"/>
                </a:cubicBezTo>
                <a:cubicBezTo>
                  <a:pt x="259487" y="169750"/>
                  <a:pt x="259513" y="169725"/>
                  <a:pt x="259538" y="169699"/>
                </a:cubicBezTo>
                <a:cubicBezTo>
                  <a:pt x="259568" y="169670"/>
                  <a:pt x="259597" y="169640"/>
                  <a:pt x="259622" y="169640"/>
                </a:cubicBezTo>
                <a:cubicBezTo>
                  <a:pt x="259640" y="169640"/>
                  <a:pt x="259655" y="169656"/>
                  <a:pt x="259666" y="169699"/>
                </a:cubicBezTo>
                <a:cubicBezTo>
                  <a:pt x="259692" y="169725"/>
                  <a:pt x="259717" y="169750"/>
                  <a:pt x="259743" y="169750"/>
                </a:cubicBezTo>
                <a:lnTo>
                  <a:pt x="260176" y="169827"/>
                </a:lnTo>
                <a:cubicBezTo>
                  <a:pt x="260228" y="169827"/>
                  <a:pt x="260279" y="169838"/>
                  <a:pt x="260330" y="169838"/>
                </a:cubicBezTo>
                <a:cubicBezTo>
                  <a:pt x="260355" y="169838"/>
                  <a:pt x="260381" y="169835"/>
                  <a:pt x="260406" y="169827"/>
                </a:cubicBezTo>
                <a:cubicBezTo>
                  <a:pt x="260437" y="169796"/>
                  <a:pt x="260494" y="169757"/>
                  <a:pt x="260557" y="169757"/>
                </a:cubicBezTo>
                <a:cubicBezTo>
                  <a:pt x="260600" y="169757"/>
                  <a:pt x="260646" y="169775"/>
                  <a:pt x="260687" y="169827"/>
                </a:cubicBezTo>
                <a:cubicBezTo>
                  <a:pt x="260703" y="169858"/>
                  <a:pt x="260738" y="169880"/>
                  <a:pt x="260781" y="169880"/>
                </a:cubicBezTo>
                <a:cubicBezTo>
                  <a:pt x="260807" y="169880"/>
                  <a:pt x="260836" y="169872"/>
                  <a:pt x="260866" y="169852"/>
                </a:cubicBezTo>
                <a:cubicBezTo>
                  <a:pt x="260942" y="169827"/>
                  <a:pt x="260993" y="169827"/>
                  <a:pt x="261070" y="169827"/>
                </a:cubicBezTo>
                <a:lnTo>
                  <a:pt x="261223" y="169827"/>
                </a:lnTo>
                <a:cubicBezTo>
                  <a:pt x="261299" y="169827"/>
                  <a:pt x="261350" y="169827"/>
                  <a:pt x="261402" y="169776"/>
                </a:cubicBezTo>
                <a:cubicBezTo>
                  <a:pt x="261529" y="169699"/>
                  <a:pt x="261682" y="169674"/>
                  <a:pt x="261835" y="169674"/>
                </a:cubicBezTo>
                <a:cubicBezTo>
                  <a:pt x="261861" y="169699"/>
                  <a:pt x="261886" y="169725"/>
                  <a:pt x="261912" y="169725"/>
                </a:cubicBezTo>
                <a:lnTo>
                  <a:pt x="262065" y="169750"/>
                </a:lnTo>
                <a:cubicBezTo>
                  <a:pt x="262164" y="169805"/>
                  <a:pt x="262268" y="169832"/>
                  <a:pt x="262371" y="169832"/>
                </a:cubicBezTo>
                <a:cubicBezTo>
                  <a:pt x="262506" y="169832"/>
                  <a:pt x="262638" y="169786"/>
                  <a:pt x="262754" y="169699"/>
                </a:cubicBezTo>
                <a:lnTo>
                  <a:pt x="263137" y="169597"/>
                </a:lnTo>
                <a:cubicBezTo>
                  <a:pt x="263188" y="169648"/>
                  <a:pt x="263265" y="169674"/>
                  <a:pt x="263341" y="169699"/>
                </a:cubicBezTo>
                <a:cubicBezTo>
                  <a:pt x="263347" y="169702"/>
                  <a:pt x="263355" y="169703"/>
                  <a:pt x="263366" y="169703"/>
                </a:cubicBezTo>
                <a:cubicBezTo>
                  <a:pt x="263450" y="169703"/>
                  <a:pt x="263670" y="169620"/>
                  <a:pt x="263648" y="169597"/>
                </a:cubicBezTo>
                <a:cubicBezTo>
                  <a:pt x="263571" y="169495"/>
                  <a:pt x="263750" y="169367"/>
                  <a:pt x="263596" y="169291"/>
                </a:cubicBezTo>
                <a:cubicBezTo>
                  <a:pt x="263596" y="169265"/>
                  <a:pt x="263596" y="169240"/>
                  <a:pt x="263596" y="169214"/>
                </a:cubicBezTo>
                <a:cubicBezTo>
                  <a:pt x="263545" y="169087"/>
                  <a:pt x="263545" y="169035"/>
                  <a:pt x="263648" y="168984"/>
                </a:cubicBezTo>
                <a:cubicBezTo>
                  <a:pt x="263724" y="168933"/>
                  <a:pt x="263724" y="168933"/>
                  <a:pt x="263750" y="168908"/>
                </a:cubicBezTo>
                <a:cubicBezTo>
                  <a:pt x="263768" y="168913"/>
                  <a:pt x="263786" y="168915"/>
                  <a:pt x="263803" y="168915"/>
                </a:cubicBezTo>
                <a:cubicBezTo>
                  <a:pt x="263879" y="168915"/>
                  <a:pt x="263938" y="168873"/>
                  <a:pt x="263979" y="168831"/>
                </a:cubicBezTo>
                <a:lnTo>
                  <a:pt x="264286" y="168831"/>
                </a:lnTo>
                <a:cubicBezTo>
                  <a:pt x="264337" y="168870"/>
                  <a:pt x="264394" y="168889"/>
                  <a:pt x="264448" y="168889"/>
                </a:cubicBezTo>
                <a:cubicBezTo>
                  <a:pt x="264503" y="168889"/>
                  <a:pt x="264554" y="168870"/>
                  <a:pt x="264592" y="168831"/>
                </a:cubicBezTo>
                <a:cubicBezTo>
                  <a:pt x="264617" y="168831"/>
                  <a:pt x="264668" y="168806"/>
                  <a:pt x="264694" y="168806"/>
                </a:cubicBezTo>
                <a:cubicBezTo>
                  <a:pt x="264668" y="168602"/>
                  <a:pt x="264771" y="168602"/>
                  <a:pt x="264898" y="168602"/>
                </a:cubicBezTo>
                <a:cubicBezTo>
                  <a:pt x="264898" y="168653"/>
                  <a:pt x="264822" y="168704"/>
                  <a:pt x="264847" y="168755"/>
                </a:cubicBezTo>
                <a:cubicBezTo>
                  <a:pt x="264863" y="168779"/>
                  <a:pt x="264879" y="168788"/>
                  <a:pt x="264896" y="168788"/>
                </a:cubicBezTo>
                <a:cubicBezTo>
                  <a:pt x="264930" y="168788"/>
                  <a:pt x="264965" y="168747"/>
                  <a:pt x="265000" y="168729"/>
                </a:cubicBezTo>
                <a:cubicBezTo>
                  <a:pt x="265051" y="168704"/>
                  <a:pt x="265128" y="168704"/>
                  <a:pt x="265204" y="168678"/>
                </a:cubicBezTo>
                <a:cubicBezTo>
                  <a:pt x="265332" y="168678"/>
                  <a:pt x="265332" y="168678"/>
                  <a:pt x="265306" y="168602"/>
                </a:cubicBezTo>
                <a:cubicBezTo>
                  <a:pt x="265358" y="168561"/>
                  <a:pt x="265392" y="168540"/>
                  <a:pt x="265424" y="168540"/>
                </a:cubicBezTo>
                <a:cubicBezTo>
                  <a:pt x="265471" y="168540"/>
                  <a:pt x="265511" y="168586"/>
                  <a:pt x="265587" y="168678"/>
                </a:cubicBezTo>
                <a:cubicBezTo>
                  <a:pt x="265638" y="168746"/>
                  <a:pt x="265701" y="168758"/>
                  <a:pt x="265767" y="168758"/>
                </a:cubicBezTo>
                <a:cubicBezTo>
                  <a:pt x="265800" y="168758"/>
                  <a:pt x="265834" y="168755"/>
                  <a:pt x="265868" y="168755"/>
                </a:cubicBezTo>
                <a:cubicBezTo>
                  <a:pt x="265916" y="168767"/>
                  <a:pt x="265970" y="168790"/>
                  <a:pt x="266005" y="168790"/>
                </a:cubicBezTo>
                <a:cubicBezTo>
                  <a:pt x="266045" y="168790"/>
                  <a:pt x="266062" y="168761"/>
                  <a:pt x="266021" y="168653"/>
                </a:cubicBezTo>
                <a:cubicBezTo>
                  <a:pt x="266021" y="168627"/>
                  <a:pt x="266072" y="168602"/>
                  <a:pt x="266098" y="168602"/>
                </a:cubicBezTo>
                <a:cubicBezTo>
                  <a:pt x="266132" y="168629"/>
                  <a:pt x="266161" y="168640"/>
                  <a:pt x="266187" y="168640"/>
                </a:cubicBezTo>
                <a:cubicBezTo>
                  <a:pt x="266255" y="168640"/>
                  <a:pt x="266297" y="168562"/>
                  <a:pt x="266353" y="168525"/>
                </a:cubicBezTo>
                <a:lnTo>
                  <a:pt x="266429" y="168525"/>
                </a:lnTo>
                <a:cubicBezTo>
                  <a:pt x="266462" y="168574"/>
                  <a:pt x="266527" y="168603"/>
                  <a:pt x="266590" y="168603"/>
                </a:cubicBezTo>
                <a:cubicBezTo>
                  <a:pt x="266624" y="168603"/>
                  <a:pt x="266658" y="168594"/>
                  <a:pt x="266685" y="168576"/>
                </a:cubicBezTo>
                <a:cubicBezTo>
                  <a:pt x="266736" y="168551"/>
                  <a:pt x="266761" y="168551"/>
                  <a:pt x="266812" y="168551"/>
                </a:cubicBezTo>
                <a:cubicBezTo>
                  <a:pt x="266854" y="168571"/>
                  <a:pt x="266895" y="168609"/>
                  <a:pt x="266936" y="168609"/>
                </a:cubicBezTo>
                <a:cubicBezTo>
                  <a:pt x="266946" y="168609"/>
                  <a:pt x="266956" y="168606"/>
                  <a:pt x="266965" y="168602"/>
                </a:cubicBezTo>
                <a:cubicBezTo>
                  <a:pt x="267016" y="168589"/>
                  <a:pt x="267068" y="168582"/>
                  <a:pt x="267115" y="168582"/>
                </a:cubicBezTo>
                <a:cubicBezTo>
                  <a:pt x="267163" y="168582"/>
                  <a:pt x="267208" y="168589"/>
                  <a:pt x="267246" y="168602"/>
                </a:cubicBezTo>
                <a:cubicBezTo>
                  <a:pt x="267260" y="168604"/>
                  <a:pt x="267272" y="168606"/>
                  <a:pt x="267282" y="168606"/>
                </a:cubicBezTo>
                <a:cubicBezTo>
                  <a:pt x="267369" y="168606"/>
                  <a:pt x="267348" y="168517"/>
                  <a:pt x="267348" y="168448"/>
                </a:cubicBezTo>
                <a:cubicBezTo>
                  <a:pt x="267374" y="168440"/>
                  <a:pt x="267399" y="168436"/>
                  <a:pt x="267423" y="168436"/>
                </a:cubicBezTo>
                <a:cubicBezTo>
                  <a:pt x="267545" y="168436"/>
                  <a:pt x="267655" y="168525"/>
                  <a:pt x="267782" y="168525"/>
                </a:cubicBezTo>
                <a:cubicBezTo>
                  <a:pt x="267833" y="168576"/>
                  <a:pt x="267884" y="168602"/>
                  <a:pt x="267910" y="168653"/>
                </a:cubicBezTo>
                <a:cubicBezTo>
                  <a:pt x="267976" y="168675"/>
                  <a:pt x="268022" y="168791"/>
                  <a:pt x="268083" y="168791"/>
                </a:cubicBezTo>
                <a:cubicBezTo>
                  <a:pt x="268093" y="168791"/>
                  <a:pt x="268103" y="168787"/>
                  <a:pt x="268114" y="168780"/>
                </a:cubicBezTo>
                <a:cubicBezTo>
                  <a:pt x="268216" y="168729"/>
                  <a:pt x="268165" y="168602"/>
                  <a:pt x="268139" y="168525"/>
                </a:cubicBezTo>
                <a:lnTo>
                  <a:pt x="268114" y="168448"/>
                </a:lnTo>
                <a:cubicBezTo>
                  <a:pt x="268191" y="168448"/>
                  <a:pt x="268242" y="168397"/>
                  <a:pt x="268318" y="168372"/>
                </a:cubicBezTo>
                <a:lnTo>
                  <a:pt x="268471" y="168525"/>
                </a:lnTo>
                <a:cubicBezTo>
                  <a:pt x="268546" y="168469"/>
                  <a:pt x="268621" y="168385"/>
                  <a:pt x="268717" y="168385"/>
                </a:cubicBezTo>
                <a:cubicBezTo>
                  <a:pt x="268751" y="168385"/>
                  <a:pt x="268788" y="168396"/>
                  <a:pt x="268829" y="168423"/>
                </a:cubicBezTo>
                <a:cubicBezTo>
                  <a:pt x="268859" y="168453"/>
                  <a:pt x="268897" y="168467"/>
                  <a:pt x="268935" y="168467"/>
                </a:cubicBezTo>
                <a:cubicBezTo>
                  <a:pt x="268994" y="168467"/>
                  <a:pt x="269053" y="168434"/>
                  <a:pt x="269084" y="168372"/>
                </a:cubicBezTo>
                <a:lnTo>
                  <a:pt x="269160" y="168295"/>
                </a:lnTo>
                <a:cubicBezTo>
                  <a:pt x="269160" y="168244"/>
                  <a:pt x="269122" y="168232"/>
                  <a:pt x="269074" y="168232"/>
                </a:cubicBezTo>
                <a:cubicBezTo>
                  <a:pt x="269026" y="168232"/>
                  <a:pt x="268969" y="168244"/>
                  <a:pt x="268931" y="168244"/>
                </a:cubicBezTo>
                <a:lnTo>
                  <a:pt x="268778" y="168270"/>
                </a:lnTo>
                <a:cubicBezTo>
                  <a:pt x="268675" y="168270"/>
                  <a:pt x="268650" y="168244"/>
                  <a:pt x="268675" y="168142"/>
                </a:cubicBezTo>
                <a:cubicBezTo>
                  <a:pt x="268701" y="168117"/>
                  <a:pt x="268701" y="168091"/>
                  <a:pt x="268701" y="168066"/>
                </a:cubicBezTo>
                <a:lnTo>
                  <a:pt x="268778" y="168015"/>
                </a:lnTo>
                <a:lnTo>
                  <a:pt x="268931" y="167861"/>
                </a:lnTo>
                <a:cubicBezTo>
                  <a:pt x="269002" y="167819"/>
                  <a:pt x="269066" y="167784"/>
                  <a:pt x="269130" y="167784"/>
                </a:cubicBezTo>
                <a:cubicBezTo>
                  <a:pt x="269181" y="167784"/>
                  <a:pt x="269232" y="167805"/>
                  <a:pt x="269288" y="167861"/>
                </a:cubicBezTo>
                <a:cubicBezTo>
                  <a:pt x="269337" y="167920"/>
                  <a:pt x="269363" y="167945"/>
                  <a:pt x="269381" y="167945"/>
                </a:cubicBezTo>
                <a:cubicBezTo>
                  <a:pt x="269411" y="167945"/>
                  <a:pt x="269419" y="167880"/>
                  <a:pt x="269467" y="167785"/>
                </a:cubicBezTo>
                <a:cubicBezTo>
                  <a:pt x="269478" y="167788"/>
                  <a:pt x="269489" y="167789"/>
                  <a:pt x="269500" y="167789"/>
                </a:cubicBezTo>
                <a:cubicBezTo>
                  <a:pt x="269586" y="167789"/>
                  <a:pt x="269659" y="167708"/>
                  <a:pt x="269773" y="167708"/>
                </a:cubicBezTo>
                <a:lnTo>
                  <a:pt x="269926" y="167861"/>
                </a:lnTo>
                <a:cubicBezTo>
                  <a:pt x="269926" y="167887"/>
                  <a:pt x="269977" y="167912"/>
                  <a:pt x="270003" y="167912"/>
                </a:cubicBezTo>
                <a:cubicBezTo>
                  <a:pt x="270041" y="167861"/>
                  <a:pt x="270098" y="167836"/>
                  <a:pt x="270153" y="167836"/>
                </a:cubicBezTo>
                <a:cubicBezTo>
                  <a:pt x="270207" y="167836"/>
                  <a:pt x="270258" y="167861"/>
                  <a:pt x="270283" y="167912"/>
                </a:cubicBezTo>
                <a:cubicBezTo>
                  <a:pt x="270309" y="167964"/>
                  <a:pt x="270334" y="167989"/>
                  <a:pt x="270360" y="168040"/>
                </a:cubicBezTo>
                <a:cubicBezTo>
                  <a:pt x="270388" y="168054"/>
                  <a:pt x="270409" y="168061"/>
                  <a:pt x="270424" y="168061"/>
                </a:cubicBezTo>
                <a:cubicBezTo>
                  <a:pt x="270462" y="168061"/>
                  <a:pt x="270462" y="168019"/>
                  <a:pt x="270462" y="167964"/>
                </a:cubicBezTo>
                <a:cubicBezTo>
                  <a:pt x="270539" y="167989"/>
                  <a:pt x="270615" y="168066"/>
                  <a:pt x="270692" y="168066"/>
                </a:cubicBezTo>
                <a:cubicBezTo>
                  <a:pt x="270768" y="168066"/>
                  <a:pt x="270802" y="168109"/>
                  <a:pt x="270835" y="168109"/>
                </a:cubicBezTo>
                <a:cubicBezTo>
                  <a:pt x="270846" y="168109"/>
                  <a:pt x="270858" y="168104"/>
                  <a:pt x="270870" y="168091"/>
                </a:cubicBezTo>
                <a:cubicBezTo>
                  <a:pt x="270892" y="168070"/>
                  <a:pt x="270927" y="168062"/>
                  <a:pt x="270967" y="168062"/>
                </a:cubicBezTo>
                <a:cubicBezTo>
                  <a:pt x="271020" y="168062"/>
                  <a:pt x="271081" y="168076"/>
                  <a:pt x="271126" y="168091"/>
                </a:cubicBezTo>
                <a:cubicBezTo>
                  <a:pt x="271208" y="168190"/>
                  <a:pt x="271333" y="168246"/>
                  <a:pt x="271459" y="168246"/>
                </a:cubicBezTo>
                <a:cubicBezTo>
                  <a:pt x="271529" y="168246"/>
                  <a:pt x="271598" y="168229"/>
                  <a:pt x="271662" y="168193"/>
                </a:cubicBezTo>
                <a:cubicBezTo>
                  <a:pt x="271713" y="168244"/>
                  <a:pt x="271764" y="168270"/>
                  <a:pt x="271815" y="168295"/>
                </a:cubicBezTo>
                <a:cubicBezTo>
                  <a:pt x="271827" y="168302"/>
                  <a:pt x="271842" y="168305"/>
                  <a:pt x="271856" y="168305"/>
                </a:cubicBezTo>
                <a:cubicBezTo>
                  <a:pt x="271898" y="168305"/>
                  <a:pt x="271936" y="168276"/>
                  <a:pt x="271917" y="168219"/>
                </a:cubicBezTo>
                <a:lnTo>
                  <a:pt x="271917" y="168066"/>
                </a:lnTo>
                <a:lnTo>
                  <a:pt x="271917" y="168015"/>
                </a:lnTo>
                <a:cubicBezTo>
                  <a:pt x="271815" y="167989"/>
                  <a:pt x="271840" y="167938"/>
                  <a:pt x="271866" y="167861"/>
                </a:cubicBezTo>
                <a:cubicBezTo>
                  <a:pt x="271918" y="167844"/>
                  <a:pt x="271970" y="167791"/>
                  <a:pt x="272038" y="167791"/>
                </a:cubicBezTo>
                <a:cubicBezTo>
                  <a:pt x="272070" y="167791"/>
                  <a:pt x="272106" y="167803"/>
                  <a:pt x="272147" y="167836"/>
                </a:cubicBezTo>
                <a:cubicBezTo>
                  <a:pt x="272156" y="167841"/>
                  <a:pt x="272165" y="167843"/>
                  <a:pt x="272175" y="167843"/>
                </a:cubicBezTo>
                <a:cubicBezTo>
                  <a:pt x="272216" y="167843"/>
                  <a:pt x="272258" y="167801"/>
                  <a:pt x="272300" y="167759"/>
                </a:cubicBezTo>
                <a:cubicBezTo>
                  <a:pt x="272321" y="167738"/>
                  <a:pt x="272334" y="167730"/>
                  <a:pt x="272343" y="167730"/>
                </a:cubicBezTo>
                <a:cubicBezTo>
                  <a:pt x="272355" y="167730"/>
                  <a:pt x="272361" y="167745"/>
                  <a:pt x="272376" y="167759"/>
                </a:cubicBezTo>
                <a:cubicBezTo>
                  <a:pt x="272351" y="167810"/>
                  <a:pt x="272402" y="167887"/>
                  <a:pt x="272453" y="167887"/>
                </a:cubicBezTo>
                <a:cubicBezTo>
                  <a:pt x="272504" y="167900"/>
                  <a:pt x="272548" y="167900"/>
                  <a:pt x="272590" y="167900"/>
                </a:cubicBezTo>
                <a:cubicBezTo>
                  <a:pt x="272631" y="167900"/>
                  <a:pt x="272670" y="167900"/>
                  <a:pt x="272708" y="167912"/>
                </a:cubicBezTo>
                <a:cubicBezTo>
                  <a:pt x="272810" y="167964"/>
                  <a:pt x="272887" y="167989"/>
                  <a:pt x="272989" y="168066"/>
                </a:cubicBezTo>
                <a:lnTo>
                  <a:pt x="272989" y="168117"/>
                </a:lnTo>
                <a:cubicBezTo>
                  <a:pt x="272963" y="168117"/>
                  <a:pt x="272912" y="168142"/>
                  <a:pt x="272912" y="168168"/>
                </a:cubicBezTo>
                <a:cubicBezTo>
                  <a:pt x="272891" y="168296"/>
                  <a:pt x="272941" y="168353"/>
                  <a:pt x="273048" y="168353"/>
                </a:cubicBezTo>
                <a:cubicBezTo>
                  <a:pt x="273069" y="168353"/>
                  <a:pt x="273092" y="168351"/>
                  <a:pt x="273116" y="168346"/>
                </a:cubicBezTo>
                <a:cubicBezTo>
                  <a:pt x="273218" y="168346"/>
                  <a:pt x="273270" y="168295"/>
                  <a:pt x="273295" y="168219"/>
                </a:cubicBezTo>
                <a:cubicBezTo>
                  <a:pt x="273295" y="168168"/>
                  <a:pt x="273321" y="168168"/>
                  <a:pt x="273346" y="168142"/>
                </a:cubicBezTo>
                <a:cubicBezTo>
                  <a:pt x="273397" y="168168"/>
                  <a:pt x="273448" y="168193"/>
                  <a:pt x="273499" y="168219"/>
                </a:cubicBezTo>
                <a:cubicBezTo>
                  <a:pt x="273550" y="168244"/>
                  <a:pt x="273576" y="168346"/>
                  <a:pt x="273678" y="168346"/>
                </a:cubicBezTo>
                <a:cubicBezTo>
                  <a:pt x="273736" y="168424"/>
                  <a:pt x="273825" y="168458"/>
                  <a:pt x="273920" y="168458"/>
                </a:cubicBezTo>
                <a:cubicBezTo>
                  <a:pt x="273949" y="168458"/>
                  <a:pt x="273980" y="168454"/>
                  <a:pt x="274010" y="168448"/>
                </a:cubicBezTo>
                <a:lnTo>
                  <a:pt x="274188" y="168448"/>
                </a:lnTo>
                <a:cubicBezTo>
                  <a:pt x="274216" y="168476"/>
                  <a:pt x="274252" y="168497"/>
                  <a:pt x="274287" y="168497"/>
                </a:cubicBezTo>
                <a:cubicBezTo>
                  <a:pt x="274316" y="168497"/>
                  <a:pt x="274344" y="168483"/>
                  <a:pt x="274367" y="168448"/>
                </a:cubicBezTo>
                <a:cubicBezTo>
                  <a:pt x="274469" y="168448"/>
                  <a:pt x="274571" y="168372"/>
                  <a:pt x="274648" y="168295"/>
                </a:cubicBezTo>
                <a:cubicBezTo>
                  <a:pt x="274648" y="168270"/>
                  <a:pt x="274648" y="168244"/>
                  <a:pt x="274648" y="168219"/>
                </a:cubicBezTo>
                <a:lnTo>
                  <a:pt x="274750" y="168066"/>
                </a:lnTo>
                <a:lnTo>
                  <a:pt x="275490" y="168142"/>
                </a:lnTo>
                <a:cubicBezTo>
                  <a:pt x="275618" y="168168"/>
                  <a:pt x="275745" y="168193"/>
                  <a:pt x="275873" y="168193"/>
                </a:cubicBezTo>
                <a:cubicBezTo>
                  <a:pt x="275949" y="168193"/>
                  <a:pt x="276000" y="168219"/>
                  <a:pt x="276026" y="168295"/>
                </a:cubicBezTo>
                <a:cubicBezTo>
                  <a:pt x="276005" y="168316"/>
                  <a:pt x="275985" y="168353"/>
                  <a:pt x="275950" y="168353"/>
                </a:cubicBezTo>
                <a:cubicBezTo>
                  <a:pt x="275942" y="168353"/>
                  <a:pt x="275934" y="168351"/>
                  <a:pt x="275924" y="168346"/>
                </a:cubicBezTo>
                <a:cubicBezTo>
                  <a:pt x="275847" y="168321"/>
                  <a:pt x="275745" y="168295"/>
                  <a:pt x="275643" y="168295"/>
                </a:cubicBezTo>
                <a:cubicBezTo>
                  <a:pt x="275592" y="168295"/>
                  <a:pt x="275567" y="168321"/>
                  <a:pt x="275567" y="168372"/>
                </a:cubicBezTo>
                <a:cubicBezTo>
                  <a:pt x="275618" y="168474"/>
                  <a:pt x="275694" y="168551"/>
                  <a:pt x="275796" y="168551"/>
                </a:cubicBezTo>
                <a:cubicBezTo>
                  <a:pt x="275810" y="168554"/>
                  <a:pt x="275822" y="168556"/>
                  <a:pt x="275831" y="168556"/>
                </a:cubicBezTo>
                <a:cubicBezTo>
                  <a:pt x="275892" y="168556"/>
                  <a:pt x="275873" y="168493"/>
                  <a:pt x="275873" y="168448"/>
                </a:cubicBezTo>
                <a:cubicBezTo>
                  <a:pt x="275911" y="168448"/>
                  <a:pt x="275949" y="168447"/>
                  <a:pt x="275987" y="168447"/>
                </a:cubicBezTo>
                <a:cubicBezTo>
                  <a:pt x="276101" y="168447"/>
                  <a:pt x="276211" y="168461"/>
                  <a:pt x="276307" y="168576"/>
                </a:cubicBezTo>
                <a:cubicBezTo>
                  <a:pt x="276332" y="168602"/>
                  <a:pt x="276383" y="168602"/>
                  <a:pt x="276409" y="168602"/>
                </a:cubicBezTo>
                <a:cubicBezTo>
                  <a:pt x="276425" y="168599"/>
                  <a:pt x="276441" y="168598"/>
                  <a:pt x="276455" y="168598"/>
                </a:cubicBezTo>
                <a:cubicBezTo>
                  <a:pt x="276578" y="168598"/>
                  <a:pt x="276647" y="168686"/>
                  <a:pt x="276715" y="168755"/>
                </a:cubicBezTo>
                <a:lnTo>
                  <a:pt x="276843" y="168755"/>
                </a:lnTo>
                <a:cubicBezTo>
                  <a:pt x="276868" y="168780"/>
                  <a:pt x="276894" y="168806"/>
                  <a:pt x="276945" y="168806"/>
                </a:cubicBezTo>
                <a:lnTo>
                  <a:pt x="276970" y="168831"/>
                </a:lnTo>
                <a:lnTo>
                  <a:pt x="276996" y="168831"/>
                </a:lnTo>
                <a:cubicBezTo>
                  <a:pt x="277047" y="168882"/>
                  <a:pt x="277098" y="168882"/>
                  <a:pt x="277174" y="168882"/>
                </a:cubicBezTo>
                <a:lnTo>
                  <a:pt x="277251" y="168882"/>
                </a:lnTo>
                <a:cubicBezTo>
                  <a:pt x="277265" y="168889"/>
                  <a:pt x="277280" y="168892"/>
                  <a:pt x="277296" y="168892"/>
                </a:cubicBezTo>
                <a:cubicBezTo>
                  <a:pt x="277339" y="168892"/>
                  <a:pt x="277385" y="168869"/>
                  <a:pt x="277404" y="168831"/>
                </a:cubicBezTo>
                <a:lnTo>
                  <a:pt x="277532" y="168831"/>
                </a:lnTo>
                <a:cubicBezTo>
                  <a:pt x="277659" y="168806"/>
                  <a:pt x="277608" y="168704"/>
                  <a:pt x="277634" y="168627"/>
                </a:cubicBezTo>
                <a:lnTo>
                  <a:pt x="277685" y="168627"/>
                </a:lnTo>
                <a:lnTo>
                  <a:pt x="277838" y="168704"/>
                </a:lnTo>
                <a:cubicBezTo>
                  <a:pt x="277838" y="168729"/>
                  <a:pt x="277838" y="168755"/>
                  <a:pt x="277838" y="168780"/>
                </a:cubicBezTo>
                <a:cubicBezTo>
                  <a:pt x="277710" y="168831"/>
                  <a:pt x="277685" y="168908"/>
                  <a:pt x="277787" y="168959"/>
                </a:cubicBezTo>
                <a:cubicBezTo>
                  <a:pt x="277813" y="168984"/>
                  <a:pt x="277864" y="169010"/>
                  <a:pt x="277915" y="169010"/>
                </a:cubicBezTo>
                <a:cubicBezTo>
                  <a:pt x="277989" y="169042"/>
                  <a:pt x="278032" y="169060"/>
                  <a:pt x="278065" y="169060"/>
                </a:cubicBezTo>
                <a:cubicBezTo>
                  <a:pt x="278111" y="169060"/>
                  <a:pt x="278136" y="169023"/>
                  <a:pt x="278195" y="168933"/>
                </a:cubicBezTo>
                <a:lnTo>
                  <a:pt x="278221" y="169010"/>
                </a:lnTo>
                <a:cubicBezTo>
                  <a:pt x="278246" y="169163"/>
                  <a:pt x="278323" y="169316"/>
                  <a:pt x="278476" y="169393"/>
                </a:cubicBezTo>
                <a:cubicBezTo>
                  <a:pt x="278571" y="169424"/>
                  <a:pt x="278675" y="169446"/>
                  <a:pt x="278777" y="169446"/>
                </a:cubicBezTo>
                <a:cubicBezTo>
                  <a:pt x="278840" y="169446"/>
                  <a:pt x="278903" y="169438"/>
                  <a:pt x="278961" y="169418"/>
                </a:cubicBezTo>
                <a:cubicBezTo>
                  <a:pt x="278961" y="169291"/>
                  <a:pt x="278808" y="169291"/>
                  <a:pt x="278833" y="169163"/>
                </a:cubicBezTo>
                <a:cubicBezTo>
                  <a:pt x="278872" y="169150"/>
                  <a:pt x="278910" y="169144"/>
                  <a:pt x="278948" y="169144"/>
                </a:cubicBezTo>
                <a:cubicBezTo>
                  <a:pt x="278987" y="169144"/>
                  <a:pt x="279025" y="169150"/>
                  <a:pt x="279063" y="169163"/>
                </a:cubicBezTo>
                <a:lnTo>
                  <a:pt x="279165" y="169214"/>
                </a:lnTo>
                <a:cubicBezTo>
                  <a:pt x="279242" y="169265"/>
                  <a:pt x="279344" y="169240"/>
                  <a:pt x="279420" y="169342"/>
                </a:cubicBezTo>
                <a:cubicBezTo>
                  <a:pt x="279436" y="169357"/>
                  <a:pt x="279454" y="169363"/>
                  <a:pt x="279473" y="169363"/>
                </a:cubicBezTo>
                <a:cubicBezTo>
                  <a:pt x="279540" y="169363"/>
                  <a:pt x="279626" y="169288"/>
                  <a:pt x="279702" y="169288"/>
                </a:cubicBezTo>
                <a:cubicBezTo>
                  <a:pt x="279711" y="169288"/>
                  <a:pt x="279719" y="169289"/>
                  <a:pt x="279727" y="169291"/>
                </a:cubicBezTo>
                <a:cubicBezTo>
                  <a:pt x="279765" y="169303"/>
                  <a:pt x="279810" y="169310"/>
                  <a:pt x="279858" y="169310"/>
                </a:cubicBezTo>
                <a:cubicBezTo>
                  <a:pt x="279905" y="169310"/>
                  <a:pt x="279956" y="169303"/>
                  <a:pt x="280007" y="169291"/>
                </a:cubicBezTo>
                <a:cubicBezTo>
                  <a:pt x="280082" y="169323"/>
                  <a:pt x="280162" y="169337"/>
                  <a:pt x="280240" y="169337"/>
                </a:cubicBezTo>
                <a:cubicBezTo>
                  <a:pt x="280348" y="169337"/>
                  <a:pt x="280454" y="169310"/>
                  <a:pt x="280543" y="169265"/>
                </a:cubicBezTo>
                <a:cubicBezTo>
                  <a:pt x="280671" y="169163"/>
                  <a:pt x="280799" y="169189"/>
                  <a:pt x="280926" y="169138"/>
                </a:cubicBezTo>
                <a:cubicBezTo>
                  <a:pt x="280947" y="169131"/>
                  <a:pt x="280964" y="169128"/>
                  <a:pt x="280978" y="169128"/>
                </a:cubicBezTo>
                <a:cubicBezTo>
                  <a:pt x="281018" y="169128"/>
                  <a:pt x="281042" y="169151"/>
                  <a:pt x="281079" y="169189"/>
                </a:cubicBezTo>
                <a:cubicBezTo>
                  <a:pt x="281110" y="169235"/>
                  <a:pt x="281131" y="169244"/>
                  <a:pt x="281160" y="169244"/>
                </a:cubicBezTo>
                <a:cubicBezTo>
                  <a:pt x="281179" y="169244"/>
                  <a:pt x="281202" y="169240"/>
                  <a:pt x="281233" y="169240"/>
                </a:cubicBezTo>
                <a:cubicBezTo>
                  <a:pt x="281386" y="169214"/>
                  <a:pt x="281437" y="169087"/>
                  <a:pt x="281539" y="169035"/>
                </a:cubicBezTo>
                <a:cubicBezTo>
                  <a:pt x="281590" y="169061"/>
                  <a:pt x="281615" y="169112"/>
                  <a:pt x="281666" y="169112"/>
                </a:cubicBezTo>
                <a:cubicBezTo>
                  <a:pt x="281750" y="169112"/>
                  <a:pt x="281849" y="169135"/>
                  <a:pt x="281946" y="169135"/>
                </a:cubicBezTo>
                <a:cubicBezTo>
                  <a:pt x="282027" y="169135"/>
                  <a:pt x="282107" y="169119"/>
                  <a:pt x="282177" y="169061"/>
                </a:cubicBezTo>
                <a:cubicBezTo>
                  <a:pt x="282253" y="169010"/>
                  <a:pt x="282330" y="168882"/>
                  <a:pt x="282407" y="168882"/>
                </a:cubicBezTo>
                <a:cubicBezTo>
                  <a:pt x="282585" y="168857"/>
                  <a:pt x="282585" y="168729"/>
                  <a:pt x="282636" y="168627"/>
                </a:cubicBezTo>
                <a:lnTo>
                  <a:pt x="282789" y="168627"/>
                </a:lnTo>
                <a:cubicBezTo>
                  <a:pt x="282850" y="168633"/>
                  <a:pt x="282910" y="168636"/>
                  <a:pt x="282970" y="168636"/>
                </a:cubicBezTo>
                <a:cubicBezTo>
                  <a:pt x="283165" y="168636"/>
                  <a:pt x="283360" y="168603"/>
                  <a:pt x="283555" y="168525"/>
                </a:cubicBezTo>
                <a:cubicBezTo>
                  <a:pt x="283572" y="168525"/>
                  <a:pt x="283600" y="168514"/>
                  <a:pt x="283633" y="168514"/>
                </a:cubicBezTo>
                <a:cubicBezTo>
                  <a:pt x="283649" y="168514"/>
                  <a:pt x="283666" y="168517"/>
                  <a:pt x="283683" y="168525"/>
                </a:cubicBezTo>
                <a:cubicBezTo>
                  <a:pt x="283719" y="168543"/>
                  <a:pt x="283768" y="168561"/>
                  <a:pt x="283820" y="168561"/>
                </a:cubicBezTo>
                <a:cubicBezTo>
                  <a:pt x="283842" y="168561"/>
                  <a:pt x="283864" y="168558"/>
                  <a:pt x="283887" y="168551"/>
                </a:cubicBezTo>
                <a:cubicBezTo>
                  <a:pt x="283929" y="168525"/>
                  <a:pt x="283975" y="168517"/>
                  <a:pt x="284021" y="168517"/>
                </a:cubicBezTo>
                <a:cubicBezTo>
                  <a:pt x="284114" y="168517"/>
                  <a:pt x="284210" y="168551"/>
                  <a:pt x="284295" y="168551"/>
                </a:cubicBezTo>
                <a:lnTo>
                  <a:pt x="284602" y="168551"/>
                </a:lnTo>
                <a:cubicBezTo>
                  <a:pt x="284704" y="168627"/>
                  <a:pt x="284806" y="168704"/>
                  <a:pt x="284933" y="168704"/>
                </a:cubicBezTo>
                <a:cubicBezTo>
                  <a:pt x="285010" y="168704"/>
                  <a:pt x="285086" y="168704"/>
                  <a:pt x="285137" y="168755"/>
                </a:cubicBezTo>
                <a:cubicBezTo>
                  <a:pt x="285185" y="168786"/>
                  <a:pt x="285232" y="168808"/>
                  <a:pt x="285273" y="168808"/>
                </a:cubicBezTo>
                <a:cubicBezTo>
                  <a:pt x="285299" y="168808"/>
                  <a:pt x="285322" y="168800"/>
                  <a:pt x="285342" y="168780"/>
                </a:cubicBezTo>
                <a:cubicBezTo>
                  <a:pt x="285418" y="168755"/>
                  <a:pt x="285520" y="168729"/>
                  <a:pt x="285597" y="168704"/>
                </a:cubicBezTo>
                <a:lnTo>
                  <a:pt x="285597"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29" name="Google Shape;329;p29"/>
          <p:cNvSpPr/>
          <p:nvPr/>
        </p:nvSpPr>
        <p:spPr>
          <a:xfrm>
            <a:off x="574344" y="-2156"/>
            <a:ext cx="5146200" cy="42726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330" name="Google Shape;330;p29"/>
          <p:cNvGrpSpPr/>
          <p:nvPr/>
        </p:nvGrpSpPr>
        <p:grpSpPr>
          <a:xfrm>
            <a:off x="571129" y="4170893"/>
            <a:ext cx="5152634" cy="221029"/>
            <a:chOff x="238125" y="2722150"/>
            <a:chExt cx="7122800" cy="267525"/>
          </a:xfrm>
        </p:grpSpPr>
        <p:sp>
          <p:nvSpPr>
            <p:cNvPr id="331" name="Google Shape;331;p29"/>
            <p:cNvSpPr/>
            <p:nvPr/>
          </p:nvSpPr>
          <p:spPr>
            <a:xfrm>
              <a:off x="7358350" y="2928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2" name="Google Shape;332;p29"/>
            <p:cNvSpPr/>
            <p:nvPr/>
          </p:nvSpPr>
          <p:spPr>
            <a:xfrm>
              <a:off x="238125" y="2907050"/>
              <a:ext cx="650" cy="1300"/>
            </a:xfrm>
            <a:custGeom>
              <a:rect b="b" l="l" r="r" t="t"/>
              <a:pathLst>
                <a:path extrusionOk="0" h="52" w="26">
                  <a:moveTo>
                    <a:pt x="25" y="0"/>
                  </a:moveTo>
                  <a:cubicBezTo>
                    <a:pt x="0" y="26"/>
                    <a:pt x="0" y="26"/>
                    <a:pt x="25" y="51"/>
                  </a:cubicBezTo>
                  <a:lnTo>
                    <a:pt x="25"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3" name="Google Shape;333;p29"/>
            <p:cNvSpPr/>
            <p:nvPr/>
          </p:nvSpPr>
          <p:spPr>
            <a:xfrm>
              <a:off x="7358350" y="2928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4" name="Google Shape;334;p29"/>
            <p:cNvSpPr/>
            <p:nvPr/>
          </p:nvSpPr>
          <p:spPr>
            <a:xfrm>
              <a:off x="7357725" y="2928025"/>
              <a:ext cx="650" cy="1275"/>
            </a:xfrm>
            <a:custGeom>
              <a:rect b="b" l="l" r="r" t="t"/>
              <a:pathLst>
                <a:path extrusionOk="0" h="51" w="26">
                  <a:moveTo>
                    <a:pt x="26" y="0"/>
                  </a:moveTo>
                  <a:cubicBezTo>
                    <a:pt x="0" y="25"/>
                    <a:pt x="0" y="51"/>
                    <a:pt x="26" y="51"/>
                  </a:cubicBezTo>
                  <a:lnTo>
                    <a:pt x="26"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5" name="Google Shape;335;p29"/>
            <p:cNvSpPr/>
            <p:nvPr/>
          </p:nvSpPr>
          <p:spPr>
            <a:xfrm>
              <a:off x="238750" y="2908325"/>
              <a:ext cx="25" cy="650"/>
            </a:xfrm>
            <a:custGeom>
              <a:rect b="b" l="l" r="r" t="t"/>
              <a:pathLst>
                <a:path extrusionOk="0" h="26" w="1">
                  <a:moveTo>
                    <a:pt x="0" y="26"/>
                  </a:moveTo>
                  <a:lnTo>
                    <a:pt x="0" y="26"/>
                  </a:lnTo>
                  <a:lnTo>
                    <a:pt x="0" y="26"/>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6" name="Google Shape;336;p29"/>
            <p:cNvSpPr/>
            <p:nvPr/>
          </p:nvSpPr>
          <p:spPr>
            <a:xfrm>
              <a:off x="238125" y="2908325"/>
              <a:ext cx="650" cy="650"/>
            </a:xfrm>
            <a:custGeom>
              <a:rect b="b" l="l" r="r" t="t"/>
              <a:pathLst>
                <a:path extrusionOk="0" h="26" w="26">
                  <a:moveTo>
                    <a:pt x="25" y="0"/>
                  </a:moveTo>
                  <a:cubicBezTo>
                    <a:pt x="25" y="0"/>
                    <a:pt x="0" y="26"/>
                    <a:pt x="25" y="26"/>
                  </a:cubicBezTo>
                  <a:lnTo>
                    <a:pt x="25"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7" name="Google Shape;337;p29"/>
            <p:cNvSpPr/>
            <p:nvPr/>
          </p:nvSpPr>
          <p:spPr>
            <a:xfrm>
              <a:off x="7358350" y="2929275"/>
              <a:ext cx="25" cy="25"/>
            </a:xfrm>
            <a:custGeom>
              <a:rect b="b" l="l" r="r" t="t"/>
              <a:pathLst>
                <a:path extrusionOk="0" h="1" w="1">
                  <a:moveTo>
                    <a:pt x="1" y="1"/>
                  </a:moveTo>
                  <a:lnTo>
                    <a:pt x="1" y="1"/>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8" name="Google Shape;338;p29"/>
            <p:cNvSpPr/>
            <p:nvPr/>
          </p:nvSpPr>
          <p:spPr>
            <a:xfrm>
              <a:off x="238750" y="2906400"/>
              <a:ext cx="650" cy="1950"/>
            </a:xfrm>
            <a:custGeom>
              <a:rect b="b" l="l" r="r" t="t"/>
              <a:pathLst>
                <a:path extrusionOk="0" h="78" w="26">
                  <a:moveTo>
                    <a:pt x="0" y="1"/>
                  </a:moveTo>
                  <a:lnTo>
                    <a:pt x="0" y="26"/>
                  </a:lnTo>
                  <a:cubicBezTo>
                    <a:pt x="26" y="26"/>
                    <a:pt x="0" y="52"/>
                    <a:pt x="0" y="77"/>
                  </a:cubicBezTo>
                  <a:cubicBezTo>
                    <a:pt x="26" y="52"/>
                    <a:pt x="26" y="26"/>
                    <a:pt x="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9" name="Google Shape;339;p29"/>
            <p:cNvSpPr/>
            <p:nvPr/>
          </p:nvSpPr>
          <p:spPr>
            <a:xfrm>
              <a:off x="7358350" y="2806025"/>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0" name="Google Shape;340;p29"/>
            <p:cNvSpPr/>
            <p:nvPr/>
          </p:nvSpPr>
          <p:spPr>
            <a:xfrm>
              <a:off x="7356950" y="2800575"/>
              <a:ext cx="1425" cy="2300"/>
            </a:xfrm>
            <a:custGeom>
              <a:rect b="b" l="l" r="r" t="t"/>
              <a:pathLst>
                <a:path extrusionOk="0" h="92" w="57">
                  <a:moveTo>
                    <a:pt x="6" y="1"/>
                  </a:moveTo>
                  <a:cubicBezTo>
                    <a:pt x="0" y="1"/>
                    <a:pt x="40" y="24"/>
                    <a:pt x="57" y="91"/>
                  </a:cubicBezTo>
                  <a:lnTo>
                    <a:pt x="57" y="66"/>
                  </a:lnTo>
                  <a:cubicBezTo>
                    <a:pt x="31" y="15"/>
                    <a:pt x="57" y="15"/>
                    <a:pt x="57" y="15"/>
                  </a:cubicBezTo>
                  <a:cubicBezTo>
                    <a:pt x="23" y="7"/>
                    <a:pt x="9" y="1"/>
                    <a:pt x="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1" name="Google Shape;341;p29"/>
            <p:cNvSpPr/>
            <p:nvPr/>
          </p:nvSpPr>
          <p:spPr>
            <a:xfrm>
              <a:off x="7358350" y="2804125"/>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2" name="Google Shape;342;p29"/>
            <p:cNvSpPr/>
            <p:nvPr/>
          </p:nvSpPr>
          <p:spPr>
            <a:xfrm>
              <a:off x="7358350" y="2806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3" name="Google Shape;343;p29"/>
            <p:cNvSpPr/>
            <p:nvPr/>
          </p:nvSpPr>
          <p:spPr>
            <a:xfrm>
              <a:off x="7357075" y="2804750"/>
              <a:ext cx="1300" cy="500"/>
            </a:xfrm>
            <a:custGeom>
              <a:rect b="b" l="l" r="r" t="t"/>
              <a:pathLst>
                <a:path extrusionOk="0" h="20" w="52">
                  <a:moveTo>
                    <a:pt x="52" y="1"/>
                  </a:moveTo>
                  <a:cubicBezTo>
                    <a:pt x="14" y="13"/>
                    <a:pt x="1" y="20"/>
                    <a:pt x="4" y="20"/>
                  </a:cubicBezTo>
                  <a:cubicBezTo>
                    <a:pt x="7" y="20"/>
                    <a:pt x="26" y="13"/>
                    <a:pt x="5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4" name="Google Shape;344;p29"/>
            <p:cNvSpPr/>
            <p:nvPr/>
          </p:nvSpPr>
          <p:spPr>
            <a:xfrm>
              <a:off x="7358350" y="2928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5" name="Google Shape;345;p29"/>
            <p:cNvSpPr/>
            <p:nvPr/>
          </p:nvSpPr>
          <p:spPr>
            <a:xfrm>
              <a:off x="7358350" y="28041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6" name="Google Shape;346;p29"/>
            <p:cNvSpPr/>
            <p:nvPr/>
          </p:nvSpPr>
          <p:spPr>
            <a:xfrm>
              <a:off x="7358350" y="2804750"/>
              <a:ext cx="25" cy="25"/>
            </a:xfrm>
            <a:custGeom>
              <a:rect b="b" l="l" r="r" t="t"/>
              <a:pathLst>
                <a:path extrusionOk="0" h="1" w="1">
                  <a:moveTo>
                    <a:pt x="1" y="1"/>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7" name="Google Shape;347;p29"/>
            <p:cNvSpPr/>
            <p:nvPr/>
          </p:nvSpPr>
          <p:spPr>
            <a:xfrm>
              <a:off x="7358350" y="2810475"/>
              <a:ext cx="25" cy="1925"/>
            </a:xfrm>
            <a:custGeom>
              <a:rect b="b" l="l" r="r" t="t"/>
              <a:pathLst>
                <a:path extrusionOk="0" h="77" w="1">
                  <a:moveTo>
                    <a:pt x="1" y="77"/>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8" name="Google Shape;348;p29"/>
            <p:cNvSpPr/>
            <p:nvPr/>
          </p:nvSpPr>
          <p:spPr>
            <a:xfrm>
              <a:off x="7358350" y="2812375"/>
              <a:ext cx="25" cy="25"/>
            </a:xfrm>
            <a:custGeom>
              <a:rect b="b" l="l" r="r" t="t"/>
              <a:pathLst>
                <a:path extrusionOk="0" h="1" w="1">
                  <a:moveTo>
                    <a:pt x="1" y="1"/>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9" name="Google Shape;349;p29"/>
            <p:cNvSpPr/>
            <p:nvPr/>
          </p:nvSpPr>
          <p:spPr>
            <a:xfrm>
              <a:off x="7358350" y="2928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0" name="Google Shape;350;p29"/>
            <p:cNvSpPr/>
            <p:nvPr/>
          </p:nvSpPr>
          <p:spPr>
            <a:xfrm>
              <a:off x="4925425" y="2822550"/>
              <a:ext cx="650" cy="650"/>
            </a:xfrm>
            <a:custGeom>
              <a:rect b="b" l="l" r="r" t="t"/>
              <a:pathLst>
                <a:path extrusionOk="0" h="26" w="26">
                  <a:moveTo>
                    <a:pt x="0" y="0"/>
                  </a:moveTo>
                  <a:lnTo>
                    <a:pt x="0" y="26"/>
                  </a:lnTo>
                  <a:lnTo>
                    <a:pt x="26" y="26"/>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1" name="Google Shape;351;p29"/>
            <p:cNvSpPr/>
            <p:nvPr/>
          </p:nvSpPr>
          <p:spPr>
            <a:xfrm>
              <a:off x="6323925" y="2801575"/>
              <a:ext cx="675" cy="650"/>
            </a:xfrm>
            <a:custGeom>
              <a:rect b="b" l="l" r="r" t="t"/>
              <a:pathLst>
                <a:path extrusionOk="0" h="26" w="27">
                  <a:moveTo>
                    <a:pt x="26" y="0"/>
                  </a:moveTo>
                  <a:lnTo>
                    <a:pt x="1" y="26"/>
                  </a:lnTo>
                  <a:lnTo>
                    <a:pt x="26"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2" name="Google Shape;352;p29"/>
            <p:cNvSpPr/>
            <p:nvPr/>
          </p:nvSpPr>
          <p:spPr>
            <a:xfrm>
              <a:off x="6325825" y="2803475"/>
              <a:ext cx="675" cy="675"/>
            </a:xfrm>
            <a:custGeom>
              <a:rect b="b" l="l" r="r" t="t"/>
              <a:pathLst>
                <a:path extrusionOk="0" h="27" w="27">
                  <a:moveTo>
                    <a:pt x="26" y="1"/>
                  </a:moveTo>
                  <a:lnTo>
                    <a:pt x="1" y="26"/>
                  </a:lnTo>
                  <a:lnTo>
                    <a:pt x="26"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3" name="Google Shape;353;p29"/>
            <p:cNvSpPr/>
            <p:nvPr/>
          </p:nvSpPr>
          <p:spPr>
            <a:xfrm>
              <a:off x="7358350" y="2803475"/>
              <a:ext cx="25" cy="675"/>
            </a:xfrm>
            <a:custGeom>
              <a:rect b="b" l="l" r="r" t="t"/>
              <a:pathLst>
                <a:path extrusionOk="0" h="27" w="1">
                  <a:moveTo>
                    <a:pt x="1" y="1"/>
                  </a:moveTo>
                  <a:cubicBezTo>
                    <a:pt x="1" y="1"/>
                    <a:pt x="1" y="26"/>
                    <a:pt x="1" y="26"/>
                  </a:cubicBez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4" name="Google Shape;354;p29"/>
            <p:cNvSpPr/>
            <p:nvPr/>
          </p:nvSpPr>
          <p:spPr>
            <a:xfrm>
              <a:off x="238125" y="2908950"/>
              <a:ext cx="1275" cy="1450"/>
            </a:xfrm>
            <a:custGeom>
              <a:rect b="b" l="l" r="r" t="t"/>
              <a:pathLst>
                <a:path extrusionOk="0" h="58" w="51">
                  <a:moveTo>
                    <a:pt x="25" y="1"/>
                  </a:moveTo>
                  <a:cubicBezTo>
                    <a:pt x="0" y="39"/>
                    <a:pt x="13" y="58"/>
                    <a:pt x="25" y="58"/>
                  </a:cubicBezTo>
                  <a:cubicBezTo>
                    <a:pt x="38" y="58"/>
                    <a:pt x="51" y="39"/>
                    <a:pt x="2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5" name="Google Shape;355;p29"/>
            <p:cNvSpPr/>
            <p:nvPr/>
          </p:nvSpPr>
          <p:spPr>
            <a:xfrm>
              <a:off x="1074300" y="2910850"/>
              <a:ext cx="8925" cy="5750"/>
            </a:xfrm>
            <a:custGeom>
              <a:rect b="b" l="l" r="r" t="t"/>
              <a:pathLst>
                <a:path extrusionOk="0" h="230" w="357">
                  <a:moveTo>
                    <a:pt x="178" y="1"/>
                  </a:moveTo>
                  <a:cubicBezTo>
                    <a:pt x="127" y="1"/>
                    <a:pt x="102" y="26"/>
                    <a:pt x="76" y="77"/>
                  </a:cubicBezTo>
                  <a:cubicBezTo>
                    <a:pt x="0" y="204"/>
                    <a:pt x="0" y="204"/>
                    <a:pt x="178" y="230"/>
                  </a:cubicBezTo>
                  <a:lnTo>
                    <a:pt x="204" y="230"/>
                  </a:lnTo>
                  <a:cubicBezTo>
                    <a:pt x="254" y="230"/>
                    <a:pt x="280" y="204"/>
                    <a:pt x="305" y="153"/>
                  </a:cubicBezTo>
                  <a:cubicBezTo>
                    <a:pt x="356" y="128"/>
                    <a:pt x="356" y="103"/>
                    <a:pt x="305" y="77"/>
                  </a:cubicBezTo>
                  <a:cubicBezTo>
                    <a:pt x="280" y="52"/>
                    <a:pt x="254" y="1"/>
                    <a:pt x="204"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6" name="Google Shape;356;p29"/>
            <p:cNvSpPr/>
            <p:nvPr/>
          </p:nvSpPr>
          <p:spPr>
            <a:xfrm>
              <a:off x="1052050" y="2913200"/>
              <a:ext cx="8925" cy="5225"/>
            </a:xfrm>
            <a:custGeom>
              <a:rect b="b" l="l" r="r" t="t"/>
              <a:pathLst>
                <a:path extrusionOk="0" h="209" w="357">
                  <a:moveTo>
                    <a:pt x="278" y="1"/>
                  </a:moveTo>
                  <a:cubicBezTo>
                    <a:pt x="258" y="1"/>
                    <a:pt x="236" y="13"/>
                    <a:pt x="204" y="34"/>
                  </a:cubicBezTo>
                  <a:cubicBezTo>
                    <a:pt x="179" y="59"/>
                    <a:pt x="179" y="59"/>
                    <a:pt x="153" y="59"/>
                  </a:cubicBezTo>
                  <a:lnTo>
                    <a:pt x="77" y="59"/>
                  </a:lnTo>
                  <a:cubicBezTo>
                    <a:pt x="26" y="59"/>
                    <a:pt x="1" y="110"/>
                    <a:pt x="1" y="136"/>
                  </a:cubicBezTo>
                  <a:cubicBezTo>
                    <a:pt x="11" y="157"/>
                    <a:pt x="27" y="165"/>
                    <a:pt x="43" y="165"/>
                  </a:cubicBezTo>
                  <a:cubicBezTo>
                    <a:pt x="65" y="165"/>
                    <a:pt x="88" y="150"/>
                    <a:pt x="102" y="136"/>
                  </a:cubicBezTo>
                  <a:lnTo>
                    <a:pt x="128" y="136"/>
                  </a:lnTo>
                  <a:cubicBezTo>
                    <a:pt x="188" y="184"/>
                    <a:pt x="219" y="209"/>
                    <a:pt x="247" y="209"/>
                  </a:cubicBezTo>
                  <a:cubicBezTo>
                    <a:pt x="277" y="209"/>
                    <a:pt x="303" y="177"/>
                    <a:pt x="356" y="110"/>
                  </a:cubicBezTo>
                  <a:lnTo>
                    <a:pt x="356" y="85"/>
                  </a:lnTo>
                  <a:cubicBezTo>
                    <a:pt x="327" y="25"/>
                    <a:pt x="306" y="1"/>
                    <a:pt x="278"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7" name="Google Shape;357;p29"/>
            <p:cNvSpPr/>
            <p:nvPr/>
          </p:nvSpPr>
          <p:spPr>
            <a:xfrm>
              <a:off x="1127675" y="2901700"/>
              <a:ext cx="1925" cy="2375"/>
            </a:xfrm>
            <a:custGeom>
              <a:rect b="b" l="l" r="r" t="t"/>
              <a:pathLst>
                <a:path extrusionOk="0" h="95" w="77">
                  <a:moveTo>
                    <a:pt x="47" y="1"/>
                  </a:moveTo>
                  <a:cubicBezTo>
                    <a:pt x="40" y="1"/>
                    <a:pt x="33" y="4"/>
                    <a:pt x="26" y="11"/>
                  </a:cubicBezTo>
                  <a:cubicBezTo>
                    <a:pt x="0" y="11"/>
                    <a:pt x="0" y="62"/>
                    <a:pt x="0" y="62"/>
                  </a:cubicBezTo>
                  <a:cubicBezTo>
                    <a:pt x="0" y="62"/>
                    <a:pt x="16" y="94"/>
                    <a:pt x="36" y="94"/>
                  </a:cubicBezTo>
                  <a:cubicBezTo>
                    <a:pt x="41" y="94"/>
                    <a:pt x="46" y="92"/>
                    <a:pt x="51" y="87"/>
                  </a:cubicBezTo>
                  <a:cubicBezTo>
                    <a:pt x="76" y="87"/>
                    <a:pt x="76" y="62"/>
                    <a:pt x="76" y="36"/>
                  </a:cubicBezTo>
                  <a:cubicBezTo>
                    <a:pt x="76" y="19"/>
                    <a:pt x="64" y="1"/>
                    <a:pt x="47"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8" name="Google Shape;358;p29"/>
            <p:cNvSpPr/>
            <p:nvPr/>
          </p:nvSpPr>
          <p:spPr>
            <a:xfrm>
              <a:off x="1010750" y="2896250"/>
              <a:ext cx="3200" cy="3675"/>
            </a:xfrm>
            <a:custGeom>
              <a:rect b="b" l="l" r="r" t="t"/>
              <a:pathLst>
                <a:path extrusionOk="0" h="147" w="128">
                  <a:moveTo>
                    <a:pt x="77" y="0"/>
                  </a:moveTo>
                  <a:cubicBezTo>
                    <a:pt x="51" y="0"/>
                    <a:pt x="26" y="26"/>
                    <a:pt x="1" y="51"/>
                  </a:cubicBezTo>
                  <a:cubicBezTo>
                    <a:pt x="1" y="51"/>
                    <a:pt x="1" y="102"/>
                    <a:pt x="51" y="127"/>
                  </a:cubicBezTo>
                  <a:cubicBezTo>
                    <a:pt x="77" y="140"/>
                    <a:pt x="90" y="146"/>
                    <a:pt x="99" y="146"/>
                  </a:cubicBezTo>
                  <a:cubicBezTo>
                    <a:pt x="109" y="146"/>
                    <a:pt x="115" y="140"/>
                    <a:pt x="128" y="127"/>
                  </a:cubicBezTo>
                  <a:cubicBezTo>
                    <a:pt x="128" y="77"/>
                    <a:pt x="128" y="0"/>
                    <a:pt x="77"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9" name="Google Shape;359;p29"/>
            <p:cNvSpPr/>
            <p:nvPr/>
          </p:nvSpPr>
          <p:spPr>
            <a:xfrm>
              <a:off x="1331625" y="2906350"/>
              <a:ext cx="12650" cy="19150"/>
            </a:xfrm>
            <a:custGeom>
              <a:rect b="b" l="l" r="r" t="t"/>
              <a:pathLst>
                <a:path extrusionOk="0" h="766" w="506">
                  <a:moveTo>
                    <a:pt x="440" y="1"/>
                  </a:moveTo>
                  <a:cubicBezTo>
                    <a:pt x="425" y="1"/>
                    <a:pt x="406" y="9"/>
                    <a:pt x="382" y="28"/>
                  </a:cubicBezTo>
                  <a:cubicBezTo>
                    <a:pt x="331" y="79"/>
                    <a:pt x="306" y="130"/>
                    <a:pt x="255" y="181"/>
                  </a:cubicBezTo>
                  <a:cubicBezTo>
                    <a:pt x="229" y="257"/>
                    <a:pt x="255" y="333"/>
                    <a:pt x="255" y="410"/>
                  </a:cubicBezTo>
                  <a:cubicBezTo>
                    <a:pt x="179" y="410"/>
                    <a:pt x="102" y="410"/>
                    <a:pt x="51" y="486"/>
                  </a:cubicBezTo>
                  <a:cubicBezTo>
                    <a:pt x="1" y="562"/>
                    <a:pt x="1" y="664"/>
                    <a:pt x="51" y="740"/>
                  </a:cubicBezTo>
                  <a:cubicBezTo>
                    <a:pt x="77" y="740"/>
                    <a:pt x="102" y="765"/>
                    <a:pt x="128" y="765"/>
                  </a:cubicBezTo>
                  <a:cubicBezTo>
                    <a:pt x="128" y="740"/>
                    <a:pt x="153" y="740"/>
                    <a:pt x="153" y="715"/>
                  </a:cubicBezTo>
                  <a:cubicBezTo>
                    <a:pt x="153" y="689"/>
                    <a:pt x="153" y="664"/>
                    <a:pt x="153" y="638"/>
                  </a:cubicBezTo>
                  <a:cubicBezTo>
                    <a:pt x="229" y="613"/>
                    <a:pt x="280" y="588"/>
                    <a:pt x="331" y="562"/>
                  </a:cubicBezTo>
                  <a:cubicBezTo>
                    <a:pt x="484" y="511"/>
                    <a:pt x="484" y="511"/>
                    <a:pt x="407" y="333"/>
                  </a:cubicBezTo>
                  <a:cubicBezTo>
                    <a:pt x="407" y="308"/>
                    <a:pt x="407" y="283"/>
                    <a:pt x="407" y="257"/>
                  </a:cubicBezTo>
                  <a:cubicBezTo>
                    <a:pt x="490" y="154"/>
                    <a:pt x="505" y="1"/>
                    <a:pt x="44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0" name="Google Shape;360;p29"/>
            <p:cNvSpPr/>
            <p:nvPr/>
          </p:nvSpPr>
          <p:spPr>
            <a:xfrm>
              <a:off x="1362125" y="2916875"/>
              <a:ext cx="8925" cy="15825"/>
            </a:xfrm>
            <a:custGeom>
              <a:rect b="b" l="l" r="r" t="t"/>
              <a:pathLst>
                <a:path extrusionOk="0" h="633" w="357">
                  <a:moveTo>
                    <a:pt x="224" y="1"/>
                  </a:moveTo>
                  <a:cubicBezTo>
                    <a:pt x="192" y="1"/>
                    <a:pt x="160" y="33"/>
                    <a:pt x="128" y="65"/>
                  </a:cubicBezTo>
                  <a:cubicBezTo>
                    <a:pt x="1" y="167"/>
                    <a:pt x="51" y="294"/>
                    <a:pt x="51" y="421"/>
                  </a:cubicBezTo>
                  <a:cubicBezTo>
                    <a:pt x="51" y="466"/>
                    <a:pt x="11" y="632"/>
                    <a:pt x="128" y="632"/>
                  </a:cubicBezTo>
                  <a:cubicBezTo>
                    <a:pt x="142" y="632"/>
                    <a:pt x="159" y="630"/>
                    <a:pt x="178" y="624"/>
                  </a:cubicBezTo>
                  <a:cubicBezTo>
                    <a:pt x="229" y="599"/>
                    <a:pt x="178" y="497"/>
                    <a:pt x="178" y="446"/>
                  </a:cubicBezTo>
                  <a:cubicBezTo>
                    <a:pt x="255" y="421"/>
                    <a:pt x="280" y="344"/>
                    <a:pt x="255" y="294"/>
                  </a:cubicBezTo>
                  <a:cubicBezTo>
                    <a:pt x="229" y="268"/>
                    <a:pt x="229" y="243"/>
                    <a:pt x="255" y="217"/>
                  </a:cubicBezTo>
                  <a:cubicBezTo>
                    <a:pt x="331" y="167"/>
                    <a:pt x="356" y="90"/>
                    <a:pt x="280" y="39"/>
                  </a:cubicBezTo>
                  <a:cubicBezTo>
                    <a:pt x="261" y="11"/>
                    <a:pt x="243" y="1"/>
                    <a:pt x="224"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1" name="Google Shape;361;p29"/>
            <p:cNvSpPr/>
            <p:nvPr/>
          </p:nvSpPr>
          <p:spPr>
            <a:xfrm>
              <a:off x="1136550" y="2903225"/>
              <a:ext cx="5125" cy="3450"/>
            </a:xfrm>
            <a:custGeom>
              <a:rect b="b" l="l" r="r" t="t"/>
              <a:pathLst>
                <a:path extrusionOk="0" h="138" w="205">
                  <a:moveTo>
                    <a:pt x="128" y="1"/>
                  </a:moveTo>
                  <a:cubicBezTo>
                    <a:pt x="77" y="1"/>
                    <a:pt x="52" y="26"/>
                    <a:pt x="26" y="52"/>
                  </a:cubicBezTo>
                  <a:cubicBezTo>
                    <a:pt x="1" y="77"/>
                    <a:pt x="26" y="103"/>
                    <a:pt x="77" y="128"/>
                  </a:cubicBezTo>
                  <a:cubicBezTo>
                    <a:pt x="91" y="135"/>
                    <a:pt x="104" y="138"/>
                    <a:pt x="117" y="138"/>
                  </a:cubicBezTo>
                  <a:cubicBezTo>
                    <a:pt x="152" y="138"/>
                    <a:pt x="179" y="114"/>
                    <a:pt x="179" y="77"/>
                  </a:cubicBezTo>
                  <a:cubicBezTo>
                    <a:pt x="204" y="52"/>
                    <a:pt x="153" y="1"/>
                    <a:pt x="128"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2" name="Google Shape;362;p29"/>
            <p:cNvSpPr/>
            <p:nvPr/>
          </p:nvSpPr>
          <p:spPr>
            <a:xfrm>
              <a:off x="1301775" y="2930500"/>
              <a:ext cx="10825" cy="12950"/>
            </a:xfrm>
            <a:custGeom>
              <a:rect b="b" l="l" r="r" t="t"/>
              <a:pathLst>
                <a:path extrusionOk="0" h="518" w="433">
                  <a:moveTo>
                    <a:pt x="150" y="0"/>
                  </a:moveTo>
                  <a:cubicBezTo>
                    <a:pt x="143" y="0"/>
                    <a:pt x="136" y="1"/>
                    <a:pt x="127" y="3"/>
                  </a:cubicBezTo>
                  <a:cubicBezTo>
                    <a:pt x="0" y="3"/>
                    <a:pt x="25" y="130"/>
                    <a:pt x="25" y="206"/>
                  </a:cubicBezTo>
                  <a:cubicBezTo>
                    <a:pt x="25" y="257"/>
                    <a:pt x="25" y="282"/>
                    <a:pt x="25" y="333"/>
                  </a:cubicBezTo>
                  <a:cubicBezTo>
                    <a:pt x="25" y="384"/>
                    <a:pt x="51" y="409"/>
                    <a:pt x="76" y="460"/>
                  </a:cubicBezTo>
                  <a:cubicBezTo>
                    <a:pt x="114" y="498"/>
                    <a:pt x="165" y="517"/>
                    <a:pt x="216" y="517"/>
                  </a:cubicBezTo>
                  <a:cubicBezTo>
                    <a:pt x="267" y="517"/>
                    <a:pt x="318" y="498"/>
                    <a:pt x="356" y="460"/>
                  </a:cubicBezTo>
                  <a:cubicBezTo>
                    <a:pt x="381" y="460"/>
                    <a:pt x="407" y="409"/>
                    <a:pt x="407" y="384"/>
                  </a:cubicBezTo>
                  <a:cubicBezTo>
                    <a:pt x="432" y="308"/>
                    <a:pt x="356" y="257"/>
                    <a:pt x="305" y="231"/>
                  </a:cubicBezTo>
                  <a:cubicBezTo>
                    <a:pt x="234" y="160"/>
                    <a:pt x="251" y="0"/>
                    <a:pt x="15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3" name="Google Shape;363;p29"/>
            <p:cNvSpPr/>
            <p:nvPr/>
          </p:nvSpPr>
          <p:spPr>
            <a:xfrm>
              <a:off x="1361500" y="2880375"/>
              <a:ext cx="12100" cy="25575"/>
            </a:xfrm>
            <a:custGeom>
              <a:rect b="b" l="l" r="r" t="t"/>
              <a:pathLst>
                <a:path extrusionOk="0" h="1023" w="484">
                  <a:moveTo>
                    <a:pt x="136" y="1"/>
                  </a:moveTo>
                  <a:cubicBezTo>
                    <a:pt x="106" y="1"/>
                    <a:pt x="91" y="38"/>
                    <a:pt x="76" y="127"/>
                  </a:cubicBezTo>
                  <a:lnTo>
                    <a:pt x="76" y="203"/>
                  </a:lnTo>
                  <a:cubicBezTo>
                    <a:pt x="26" y="229"/>
                    <a:pt x="0" y="305"/>
                    <a:pt x="0" y="356"/>
                  </a:cubicBezTo>
                  <a:cubicBezTo>
                    <a:pt x="51" y="559"/>
                    <a:pt x="127" y="762"/>
                    <a:pt x="229" y="966"/>
                  </a:cubicBezTo>
                  <a:cubicBezTo>
                    <a:pt x="267" y="1004"/>
                    <a:pt x="286" y="1023"/>
                    <a:pt x="305" y="1023"/>
                  </a:cubicBezTo>
                  <a:cubicBezTo>
                    <a:pt x="324" y="1023"/>
                    <a:pt x="343" y="1004"/>
                    <a:pt x="381" y="966"/>
                  </a:cubicBezTo>
                  <a:cubicBezTo>
                    <a:pt x="483" y="864"/>
                    <a:pt x="483" y="864"/>
                    <a:pt x="407" y="737"/>
                  </a:cubicBezTo>
                  <a:lnTo>
                    <a:pt x="381" y="610"/>
                  </a:lnTo>
                  <a:cubicBezTo>
                    <a:pt x="331" y="457"/>
                    <a:pt x="178" y="356"/>
                    <a:pt x="229" y="203"/>
                  </a:cubicBezTo>
                  <a:lnTo>
                    <a:pt x="229" y="51"/>
                  </a:lnTo>
                  <a:cubicBezTo>
                    <a:pt x="187" y="19"/>
                    <a:pt x="158" y="1"/>
                    <a:pt x="13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4" name="Google Shape;364;p29"/>
            <p:cNvSpPr/>
            <p:nvPr/>
          </p:nvSpPr>
          <p:spPr>
            <a:xfrm>
              <a:off x="824700" y="2891625"/>
              <a:ext cx="4350" cy="3000"/>
            </a:xfrm>
            <a:custGeom>
              <a:rect b="b" l="l" r="r" t="t"/>
              <a:pathLst>
                <a:path extrusionOk="0" h="120" w="174">
                  <a:moveTo>
                    <a:pt x="70" y="1"/>
                  </a:moveTo>
                  <a:cubicBezTo>
                    <a:pt x="31" y="1"/>
                    <a:pt x="0" y="42"/>
                    <a:pt x="21" y="84"/>
                  </a:cubicBezTo>
                  <a:cubicBezTo>
                    <a:pt x="21" y="102"/>
                    <a:pt x="34" y="120"/>
                    <a:pt x="50" y="120"/>
                  </a:cubicBezTo>
                  <a:cubicBezTo>
                    <a:pt x="57" y="120"/>
                    <a:pt x="65" y="117"/>
                    <a:pt x="72" y="109"/>
                  </a:cubicBezTo>
                  <a:cubicBezTo>
                    <a:pt x="123" y="109"/>
                    <a:pt x="174" y="109"/>
                    <a:pt x="148" y="58"/>
                  </a:cubicBezTo>
                  <a:cubicBezTo>
                    <a:pt x="148" y="33"/>
                    <a:pt x="123" y="7"/>
                    <a:pt x="97" y="7"/>
                  </a:cubicBezTo>
                  <a:cubicBezTo>
                    <a:pt x="88" y="3"/>
                    <a:pt x="79" y="1"/>
                    <a:pt x="7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5" name="Google Shape;365;p29"/>
            <p:cNvSpPr/>
            <p:nvPr/>
          </p:nvSpPr>
          <p:spPr>
            <a:xfrm>
              <a:off x="285775" y="2886100"/>
              <a:ext cx="26075" cy="21600"/>
            </a:xfrm>
            <a:custGeom>
              <a:rect b="b" l="l" r="r" t="t"/>
              <a:pathLst>
                <a:path extrusionOk="0" h="864" w="1043">
                  <a:moveTo>
                    <a:pt x="212" y="0"/>
                  </a:moveTo>
                  <a:cubicBezTo>
                    <a:pt x="194" y="0"/>
                    <a:pt x="169" y="19"/>
                    <a:pt x="127" y="51"/>
                  </a:cubicBezTo>
                  <a:cubicBezTo>
                    <a:pt x="0" y="127"/>
                    <a:pt x="51" y="178"/>
                    <a:pt x="127" y="228"/>
                  </a:cubicBezTo>
                  <a:lnTo>
                    <a:pt x="204" y="305"/>
                  </a:lnTo>
                  <a:cubicBezTo>
                    <a:pt x="229" y="355"/>
                    <a:pt x="280" y="381"/>
                    <a:pt x="331" y="381"/>
                  </a:cubicBezTo>
                  <a:cubicBezTo>
                    <a:pt x="381" y="483"/>
                    <a:pt x="331" y="610"/>
                    <a:pt x="432" y="686"/>
                  </a:cubicBezTo>
                  <a:lnTo>
                    <a:pt x="509" y="788"/>
                  </a:lnTo>
                  <a:cubicBezTo>
                    <a:pt x="572" y="838"/>
                    <a:pt x="655" y="864"/>
                    <a:pt x="740" y="864"/>
                  </a:cubicBezTo>
                  <a:cubicBezTo>
                    <a:pt x="826" y="864"/>
                    <a:pt x="915" y="838"/>
                    <a:pt x="991" y="788"/>
                  </a:cubicBezTo>
                  <a:cubicBezTo>
                    <a:pt x="1017" y="737"/>
                    <a:pt x="1017" y="711"/>
                    <a:pt x="1042" y="660"/>
                  </a:cubicBezTo>
                  <a:cubicBezTo>
                    <a:pt x="1042" y="660"/>
                    <a:pt x="1042" y="660"/>
                    <a:pt x="1042" y="635"/>
                  </a:cubicBezTo>
                  <a:cubicBezTo>
                    <a:pt x="1015" y="555"/>
                    <a:pt x="996" y="524"/>
                    <a:pt x="960" y="524"/>
                  </a:cubicBezTo>
                  <a:cubicBezTo>
                    <a:pt x="929" y="524"/>
                    <a:pt x="885" y="548"/>
                    <a:pt x="813" y="584"/>
                  </a:cubicBezTo>
                  <a:lnTo>
                    <a:pt x="737" y="584"/>
                  </a:lnTo>
                  <a:cubicBezTo>
                    <a:pt x="737" y="533"/>
                    <a:pt x="712" y="483"/>
                    <a:pt x="661" y="432"/>
                  </a:cubicBezTo>
                  <a:cubicBezTo>
                    <a:pt x="661" y="355"/>
                    <a:pt x="585" y="279"/>
                    <a:pt x="509" y="279"/>
                  </a:cubicBezTo>
                  <a:cubicBezTo>
                    <a:pt x="483" y="254"/>
                    <a:pt x="458" y="228"/>
                    <a:pt x="432" y="203"/>
                  </a:cubicBezTo>
                  <a:cubicBezTo>
                    <a:pt x="407" y="152"/>
                    <a:pt x="356" y="127"/>
                    <a:pt x="280" y="127"/>
                  </a:cubicBezTo>
                  <a:cubicBezTo>
                    <a:pt x="250" y="37"/>
                    <a:pt x="238" y="0"/>
                    <a:pt x="21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6" name="Google Shape;366;p29"/>
            <p:cNvSpPr/>
            <p:nvPr/>
          </p:nvSpPr>
          <p:spPr>
            <a:xfrm>
              <a:off x="274975" y="2889200"/>
              <a:ext cx="6350" cy="4375"/>
            </a:xfrm>
            <a:custGeom>
              <a:rect b="b" l="l" r="r" t="t"/>
              <a:pathLst>
                <a:path extrusionOk="0" h="175" w="254">
                  <a:moveTo>
                    <a:pt x="172" y="0"/>
                  </a:moveTo>
                  <a:cubicBezTo>
                    <a:pt x="166" y="0"/>
                    <a:pt x="159" y="1"/>
                    <a:pt x="153" y="3"/>
                  </a:cubicBezTo>
                  <a:cubicBezTo>
                    <a:pt x="102" y="54"/>
                    <a:pt x="0" y="3"/>
                    <a:pt x="0" y="79"/>
                  </a:cubicBezTo>
                  <a:cubicBezTo>
                    <a:pt x="0" y="155"/>
                    <a:pt x="51" y="155"/>
                    <a:pt x="76" y="155"/>
                  </a:cubicBezTo>
                  <a:cubicBezTo>
                    <a:pt x="89" y="168"/>
                    <a:pt x="102" y="174"/>
                    <a:pt x="114" y="174"/>
                  </a:cubicBezTo>
                  <a:cubicBezTo>
                    <a:pt x="127" y="174"/>
                    <a:pt x="140" y="168"/>
                    <a:pt x="153" y="155"/>
                  </a:cubicBezTo>
                  <a:cubicBezTo>
                    <a:pt x="247" y="155"/>
                    <a:pt x="254" y="0"/>
                    <a:pt x="17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7" name="Google Shape;367;p29"/>
            <p:cNvSpPr/>
            <p:nvPr/>
          </p:nvSpPr>
          <p:spPr>
            <a:xfrm>
              <a:off x="316275" y="2902125"/>
              <a:ext cx="10825" cy="9075"/>
            </a:xfrm>
            <a:custGeom>
              <a:rect b="b" l="l" r="r" t="t"/>
              <a:pathLst>
                <a:path extrusionOk="0" h="363" w="433">
                  <a:moveTo>
                    <a:pt x="356" y="0"/>
                  </a:moveTo>
                  <a:cubicBezTo>
                    <a:pt x="337" y="0"/>
                    <a:pt x="318" y="7"/>
                    <a:pt x="305" y="19"/>
                  </a:cubicBezTo>
                  <a:cubicBezTo>
                    <a:pt x="229" y="121"/>
                    <a:pt x="127" y="121"/>
                    <a:pt x="51" y="147"/>
                  </a:cubicBezTo>
                  <a:cubicBezTo>
                    <a:pt x="0" y="172"/>
                    <a:pt x="0" y="197"/>
                    <a:pt x="0" y="248"/>
                  </a:cubicBezTo>
                  <a:cubicBezTo>
                    <a:pt x="0" y="274"/>
                    <a:pt x="26" y="324"/>
                    <a:pt x="51" y="324"/>
                  </a:cubicBezTo>
                  <a:cubicBezTo>
                    <a:pt x="102" y="350"/>
                    <a:pt x="159" y="363"/>
                    <a:pt x="216" y="363"/>
                  </a:cubicBezTo>
                  <a:cubicBezTo>
                    <a:pt x="273" y="363"/>
                    <a:pt x="331" y="350"/>
                    <a:pt x="381" y="324"/>
                  </a:cubicBezTo>
                  <a:cubicBezTo>
                    <a:pt x="432" y="299"/>
                    <a:pt x="407" y="223"/>
                    <a:pt x="381" y="197"/>
                  </a:cubicBezTo>
                  <a:cubicBezTo>
                    <a:pt x="381" y="172"/>
                    <a:pt x="381" y="147"/>
                    <a:pt x="407" y="121"/>
                  </a:cubicBezTo>
                  <a:cubicBezTo>
                    <a:pt x="407" y="96"/>
                    <a:pt x="407" y="70"/>
                    <a:pt x="407" y="19"/>
                  </a:cubicBezTo>
                  <a:cubicBezTo>
                    <a:pt x="394" y="7"/>
                    <a:pt x="375" y="0"/>
                    <a:pt x="356"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8" name="Google Shape;368;p29"/>
            <p:cNvSpPr/>
            <p:nvPr/>
          </p:nvSpPr>
          <p:spPr>
            <a:xfrm>
              <a:off x="278775" y="2899800"/>
              <a:ext cx="7650" cy="8075"/>
            </a:xfrm>
            <a:custGeom>
              <a:rect b="b" l="l" r="r" t="t"/>
              <a:pathLst>
                <a:path extrusionOk="0" h="323" w="306">
                  <a:moveTo>
                    <a:pt x="122" y="1"/>
                  </a:moveTo>
                  <a:cubicBezTo>
                    <a:pt x="106" y="1"/>
                    <a:pt x="90" y="4"/>
                    <a:pt x="77" y="11"/>
                  </a:cubicBezTo>
                  <a:cubicBezTo>
                    <a:pt x="1" y="62"/>
                    <a:pt x="1" y="138"/>
                    <a:pt x="26" y="214"/>
                  </a:cubicBezTo>
                  <a:cubicBezTo>
                    <a:pt x="68" y="277"/>
                    <a:pt x="127" y="322"/>
                    <a:pt x="189" y="322"/>
                  </a:cubicBezTo>
                  <a:cubicBezTo>
                    <a:pt x="202" y="322"/>
                    <a:pt x="216" y="320"/>
                    <a:pt x="229" y="316"/>
                  </a:cubicBezTo>
                  <a:cubicBezTo>
                    <a:pt x="280" y="290"/>
                    <a:pt x="306" y="240"/>
                    <a:pt x="306" y="189"/>
                  </a:cubicBezTo>
                  <a:cubicBezTo>
                    <a:pt x="280" y="163"/>
                    <a:pt x="255" y="138"/>
                    <a:pt x="255" y="138"/>
                  </a:cubicBezTo>
                  <a:cubicBezTo>
                    <a:pt x="229" y="112"/>
                    <a:pt x="229" y="87"/>
                    <a:pt x="229" y="62"/>
                  </a:cubicBezTo>
                  <a:cubicBezTo>
                    <a:pt x="211" y="24"/>
                    <a:pt x="165" y="1"/>
                    <a:pt x="12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69" name="Google Shape;369;p29"/>
            <p:cNvSpPr/>
            <p:nvPr/>
          </p:nvSpPr>
          <p:spPr>
            <a:xfrm>
              <a:off x="790900" y="2909425"/>
              <a:ext cx="14000" cy="11000"/>
            </a:xfrm>
            <a:custGeom>
              <a:rect b="b" l="l" r="r" t="t"/>
              <a:pathLst>
                <a:path extrusionOk="0" h="440" w="560">
                  <a:moveTo>
                    <a:pt x="255" y="1"/>
                  </a:moveTo>
                  <a:cubicBezTo>
                    <a:pt x="230" y="1"/>
                    <a:pt x="204" y="20"/>
                    <a:pt x="179" y="58"/>
                  </a:cubicBezTo>
                  <a:lnTo>
                    <a:pt x="128" y="58"/>
                  </a:lnTo>
                  <a:cubicBezTo>
                    <a:pt x="1" y="83"/>
                    <a:pt x="1" y="185"/>
                    <a:pt x="52" y="261"/>
                  </a:cubicBezTo>
                  <a:cubicBezTo>
                    <a:pt x="102" y="337"/>
                    <a:pt x="179" y="363"/>
                    <a:pt x="255" y="363"/>
                  </a:cubicBezTo>
                  <a:cubicBezTo>
                    <a:pt x="306" y="414"/>
                    <a:pt x="331" y="439"/>
                    <a:pt x="360" y="439"/>
                  </a:cubicBezTo>
                  <a:cubicBezTo>
                    <a:pt x="388" y="439"/>
                    <a:pt x="420" y="414"/>
                    <a:pt x="484" y="363"/>
                  </a:cubicBezTo>
                  <a:cubicBezTo>
                    <a:pt x="534" y="337"/>
                    <a:pt x="560" y="287"/>
                    <a:pt x="560" y="261"/>
                  </a:cubicBezTo>
                  <a:lnTo>
                    <a:pt x="534" y="261"/>
                  </a:lnTo>
                  <a:cubicBezTo>
                    <a:pt x="534" y="210"/>
                    <a:pt x="509" y="160"/>
                    <a:pt x="458" y="134"/>
                  </a:cubicBezTo>
                  <a:cubicBezTo>
                    <a:pt x="433" y="83"/>
                    <a:pt x="382" y="58"/>
                    <a:pt x="331" y="58"/>
                  </a:cubicBezTo>
                  <a:cubicBezTo>
                    <a:pt x="306" y="20"/>
                    <a:pt x="280" y="1"/>
                    <a:pt x="25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0" name="Google Shape;370;p29"/>
            <p:cNvSpPr/>
            <p:nvPr/>
          </p:nvSpPr>
          <p:spPr>
            <a:xfrm>
              <a:off x="321975" y="2889250"/>
              <a:ext cx="15925" cy="9725"/>
            </a:xfrm>
            <a:custGeom>
              <a:rect b="b" l="l" r="r" t="t"/>
              <a:pathLst>
                <a:path extrusionOk="0" h="389" w="637">
                  <a:moveTo>
                    <a:pt x="268" y="1"/>
                  </a:moveTo>
                  <a:cubicBezTo>
                    <a:pt x="198" y="1"/>
                    <a:pt x="128" y="26"/>
                    <a:pt x="77" y="77"/>
                  </a:cubicBezTo>
                  <a:cubicBezTo>
                    <a:pt x="1" y="128"/>
                    <a:pt x="1" y="179"/>
                    <a:pt x="77" y="229"/>
                  </a:cubicBezTo>
                  <a:cubicBezTo>
                    <a:pt x="153" y="306"/>
                    <a:pt x="204" y="306"/>
                    <a:pt x="306" y="331"/>
                  </a:cubicBezTo>
                  <a:cubicBezTo>
                    <a:pt x="357" y="369"/>
                    <a:pt x="388" y="388"/>
                    <a:pt x="420" y="388"/>
                  </a:cubicBezTo>
                  <a:cubicBezTo>
                    <a:pt x="452" y="388"/>
                    <a:pt x="484" y="369"/>
                    <a:pt x="535" y="331"/>
                  </a:cubicBezTo>
                  <a:cubicBezTo>
                    <a:pt x="636" y="179"/>
                    <a:pt x="636" y="153"/>
                    <a:pt x="458" y="77"/>
                  </a:cubicBezTo>
                  <a:cubicBezTo>
                    <a:pt x="408" y="26"/>
                    <a:pt x="338" y="1"/>
                    <a:pt x="268"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1" name="Google Shape;371;p29"/>
            <p:cNvSpPr/>
            <p:nvPr/>
          </p:nvSpPr>
          <p:spPr>
            <a:xfrm>
              <a:off x="491000" y="2891325"/>
              <a:ext cx="5750" cy="3675"/>
            </a:xfrm>
            <a:custGeom>
              <a:rect b="b" l="l" r="r" t="t"/>
              <a:pathLst>
                <a:path extrusionOk="0" h="147" w="230">
                  <a:moveTo>
                    <a:pt x="99" y="0"/>
                  </a:moveTo>
                  <a:cubicBezTo>
                    <a:pt x="83" y="0"/>
                    <a:pt x="64" y="7"/>
                    <a:pt x="51" y="19"/>
                  </a:cubicBezTo>
                  <a:cubicBezTo>
                    <a:pt x="26" y="19"/>
                    <a:pt x="0" y="70"/>
                    <a:pt x="26" y="96"/>
                  </a:cubicBezTo>
                  <a:cubicBezTo>
                    <a:pt x="51" y="121"/>
                    <a:pt x="77" y="121"/>
                    <a:pt x="77" y="146"/>
                  </a:cubicBezTo>
                  <a:lnTo>
                    <a:pt x="153" y="146"/>
                  </a:lnTo>
                  <a:cubicBezTo>
                    <a:pt x="204" y="146"/>
                    <a:pt x="229" y="96"/>
                    <a:pt x="229" y="45"/>
                  </a:cubicBezTo>
                  <a:cubicBezTo>
                    <a:pt x="229" y="19"/>
                    <a:pt x="178" y="19"/>
                    <a:pt x="128" y="19"/>
                  </a:cubicBezTo>
                  <a:cubicBezTo>
                    <a:pt x="128" y="7"/>
                    <a:pt x="115" y="0"/>
                    <a:pt x="99"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2" name="Google Shape;372;p29"/>
            <p:cNvSpPr/>
            <p:nvPr/>
          </p:nvSpPr>
          <p:spPr>
            <a:xfrm>
              <a:off x="1068575" y="2915775"/>
              <a:ext cx="3825" cy="4250"/>
            </a:xfrm>
            <a:custGeom>
              <a:rect b="b" l="l" r="r" t="t"/>
              <a:pathLst>
                <a:path extrusionOk="0" h="170" w="153">
                  <a:moveTo>
                    <a:pt x="74" y="0"/>
                  </a:moveTo>
                  <a:cubicBezTo>
                    <a:pt x="35" y="0"/>
                    <a:pt x="5" y="37"/>
                    <a:pt x="26" y="58"/>
                  </a:cubicBezTo>
                  <a:cubicBezTo>
                    <a:pt x="0" y="83"/>
                    <a:pt x="26" y="134"/>
                    <a:pt x="51" y="160"/>
                  </a:cubicBezTo>
                  <a:cubicBezTo>
                    <a:pt x="58" y="166"/>
                    <a:pt x="67" y="170"/>
                    <a:pt x="76" y="170"/>
                  </a:cubicBezTo>
                  <a:cubicBezTo>
                    <a:pt x="100" y="170"/>
                    <a:pt x="128" y="146"/>
                    <a:pt x="128" y="109"/>
                  </a:cubicBezTo>
                  <a:cubicBezTo>
                    <a:pt x="153" y="58"/>
                    <a:pt x="128" y="7"/>
                    <a:pt x="102" y="7"/>
                  </a:cubicBezTo>
                  <a:cubicBezTo>
                    <a:pt x="92" y="2"/>
                    <a:pt x="83" y="0"/>
                    <a:pt x="74"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3" name="Google Shape;373;p29"/>
            <p:cNvSpPr/>
            <p:nvPr/>
          </p:nvSpPr>
          <p:spPr>
            <a:xfrm>
              <a:off x="4345950" y="2913500"/>
              <a:ext cx="5725" cy="4425"/>
            </a:xfrm>
            <a:custGeom>
              <a:rect b="b" l="l" r="r" t="t"/>
              <a:pathLst>
                <a:path extrusionOk="0" h="177" w="229">
                  <a:moveTo>
                    <a:pt x="81" y="0"/>
                  </a:moveTo>
                  <a:cubicBezTo>
                    <a:pt x="69" y="0"/>
                    <a:pt x="59" y="6"/>
                    <a:pt x="51" y="22"/>
                  </a:cubicBezTo>
                  <a:cubicBezTo>
                    <a:pt x="0" y="47"/>
                    <a:pt x="51" y="98"/>
                    <a:pt x="76" y="124"/>
                  </a:cubicBezTo>
                  <a:cubicBezTo>
                    <a:pt x="92" y="155"/>
                    <a:pt x="118" y="177"/>
                    <a:pt x="147" y="177"/>
                  </a:cubicBezTo>
                  <a:cubicBezTo>
                    <a:pt x="165" y="177"/>
                    <a:pt x="184" y="168"/>
                    <a:pt x="204" y="149"/>
                  </a:cubicBezTo>
                  <a:cubicBezTo>
                    <a:pt x="229" y="124"/>
                    <a:pt x="204" y="73"/>
                    <a:pt x="153" y="47"/>
                  </a:cubicBezTo>
                  <a:cubicBezTo>
                    <a:pt x="135" y="30"/>
                    <a:pt x="106" y="0"/>
                    <a:pt x="8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4" name="Google Shape;374;p29"/>
            <p:cNvSpPr/>
            <p:nvPr/>
          </p:nvSpPr>
          <p:spPr>
            <a:xfrm>
              <a:off x="3935475" y="2944525"/>
              <a:ext cx="4475" cy="4475"/>
            </a:xfrm>
            <a:custGeom>
              <a:rect b="b" l="l" r="r" t="t"/>
              <a:pathLst>
                <a:path extrusionOk="0" h="179" w="179">
                  <a:moveTo>
                    <a:pt x="51" y="1"/>
                  </a:moveTo>
                  <a:cubicBezTo>
                    <a:pt x="26" y="1"/>
                    <a:pt x="1" y="52"/>
                    <a:pt x="1" y="77"/>
                  </a:cubicBezTo>
                  <a:cubicBezTo>
                    <a:pt x="26" y="153"/>
                    <a:pt x="77" y="179"/>
                    <a:pt x="153" y="179"/>
                  </a:cubicBezTo>
                  <a:cubicBezTo>
                    <a:pt x="179" y="153"/>
                    <a:pt x="179" y="128"/>
                    <a:pt x="179" y="103"/>
                  </a:cubicBezTo>
                  <a:cubicBezTo>
                    <a:pt x="179" y="52"/>
                    <a:pt x="102" y="1"/>
                    <a:pt x="5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5" name="Google Shape;375;p29"/>
            <p:cNvSpPr/>
            <p:nvPr/>
          </p:nvSpPr>
          <p:spPr>
            <a:xfrm>
              <a:off x="1439650" y="2957075"/>
              <a:ext cx="3200" cy="4775"/>
            </a:xfrm>
            <a:custGeom>
              <a:rect b="b" l="l" r="r" t="t"/>
              <a:pathLst>
                <a:path extrusionOk="0" h="191" w="128">
                  <a:moveTo>
                    <a:pt x="60" y="0"/>
                  </a:moveTo>
                  <a:cubicBezTo>
                    <a:pt x="34" y="0"/>
                    <a:pt x="0" y="42"/>
                    <a:pt x="0" y="83"/>
                  </a:cubicBezTo>
                  <a:cubicBezTo>
                    <a:pt x="0" y="127"/>
                    <a:pt x="57" y="190"/>
                    <a:pt x="73" y="190"/>
                  </a:cubicBezTo>
                  <a:cubicBezTo>
                    <a:pt x="75" y="190"/>
                    <a:pt x="77" y="189"/>
                    <a:pt x="77" y="185"/>
                  </a:cubicBezTo>
                  <a:cubicBezTo>
                    <a:pt x="102" y="160"/>
                    <a:pt x="127" y="134"/>
                    <a:pt x="127" y="83"/>
                  </a:cubicBezTo>
                  <a:cubicBezTo>
                    <a:pt x="127" y="58"/>
                    <a:pt x="102" y="33"/>
                    <a:pt x="77" y="7"/>
                  </a:cubicBezTo>
                  <a:cubicBezTo>
                    <a:pt x="72" y="3"/>
                    <a:pt x="66" y="0"/>
                    <a:pt x="6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6" name="Google Shape;376;p29"/>
            <p:cNvSpPr/>
            <p:nvPr/>
          </p:nvSpPr>
          <p:spPr>
            <a:xfrm>
              <a:off x="3829375" y="2940725"/>
              <a:ext cx="2550" cy="2200"/>
            </a:xfrm>
            <a:custGeom>
              <a:rect b="b" l="l" r="r" t="t"/>
              <a:pathLst>
                <a:path extrusionOk="0" h="88" w="102">
                  <a:moveTo>
                    <a:pt x="26" y="0"/>
                  </a:moveTo>
                  <a:cubicBezTo>
                    <a:pt x="0" y="0"/>
                    <a:pt x="0" y="51"/>
                    <a:pt x="0" y="51"/>
                  </a:cubicBezTo>
                  <a:cubicBezTo>
                    <a:pt x="0" y="69"/>
                    <a:pt x="13" y="87"/>
                    <a:pt x="29" y="87"/>
                  </a:cubicBezTo>
                  <a:cubicBezTo>
                    <a:pt x="36" y="87"/>
                    <a:pt x="44" y="84"/>
                    <a:pt x="51" y="77"/>
                  </a:cubicBezTo>
                  <a:cubicBezTo>
                    <a:pt x="76" y="77"/>
                    <a:pt x="102" y="51"/>
                    <a:pt x="76" y="26"/>
                  </a:cubicBezTo>
                  <a:cubicBezTo>
                    <a:pt x="76" y="0"/>
                    <a:pt x="51" y="0"/>
                    <a:pt x="26"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7" name="Google Shape;377;p29"/>
            <p:cNvSpPr/>
            <p:nvPr/>
          </p:nvSpPr>
          <p:spPr>
            <a:xfrm>
              <a:off x="3396675" y="2949625"/>
              <a:ext cx="1275" cy="650"/>
            </a:xfrm>
            <a:custGeom>
              <a:rect b="b" l="l" r="r" t="t"/>
              <a:pathLst>
                <a:path extrusionOk="0" h="26" w="51">
                  <a:moveTo>
                    <a:pt x="51" y="0"/>
                  </a:moveTo>
                  <a:lnTo>
                    <a:pt x="0" y="26"/>
                  </a:lnTo>
                  <a:lnTo>
                    <a:pt x="25" y="26"/>
                  </a:lnTo>
                  <a:lnTo>
                    <a:pt x="5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8" name="Google Shape;378;p29"/>
            <p:cNvSpPr/>
            <p:nvPr/>
          </p:nvSpPr>
          <p:spPr>
            <a:xfrm>
              <a:off x="3502600" y="2954375"/>
              <a:ext cx="2750" cy="2250"/>
            </a:xfrm>
            <a:custGeom>
              <a:rect b="b" l="l" r="r" t="t"/>
              <a:pathLst>
                <a:path extrusionOk="0" h="90" w="110">
                  <a:moveTo>
                    <a:pt x="73" y="0"/>
                  </a:moveTo>
                  <a:cubicBezTo>
                    <a:pt x="40" y="0"/>
                    <a:pt x="1" y="32"/>
                    <a:pt x="33" y="64"/>
                  </a:cubicBezTo>
                  <a:cubicBezTo>
                    <a:pt x="33" y="90"/>
                    <a:pt x="58" y="90"/>
                    <a:pt x="84" y="90"/>
                  </a:cubicBezTo>
                  <a:cubicBezTo>
                    <a:pt x="109" y="64"/>
                    <a:pt x="109" y="39"/>
                    <a:pt x="109" y="39"/>
                  </a:cubicBezTo>
                  <a:cubicBezTo>
                    <a:pt x="109" y="11"/>
                    <a:pt x="92" y="0"/>
                    <a:pt x="73"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79" name="Google Shape;379;p29"/>
            <p:cNvSpPr/>
            <p:nvPr/>
          </p:nvSpPr>
          <p:spPr>
            <a:xfrm>
              <a:off x="239375" y="2908950"/>
              <a:ext cx="25" cy="25"/>
            </a:xfrm>
            <a:custGeom>
              <a:rect b="b" l="l" r="r" t="t"/>
              <a:pathLst>
                <a:path extrusionOk="0" h="1" w="1">
                  <a:moveTo>
                    <a:pt x="1" y="1"/>
                  </a:moveTo>
                  <a:lnTo>
                    <a:pt x="1" y="1"/>
                  </a:lnTo>
                  <a:cubicBezTo>
                    <a:pt x="1" y="1"/>
                    <a:pt x="1"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0" name="Google Shape;380;p29"/>
            <p:cNvSpPr/>
            <p:nvPr/>
          </p:nvSpPr>
          <p:spPr>
            <a:xfrm>
              <a:off x="4380400" y="2914675"/>
              <a:ext cx="12600" cy="7000"/>
            </a:xfrm>
            <a:custGeom>
              <a:rect b="b" l="l" r="r" t="t"/>
              <a:pathLst>
                <a:path extrusionOk="0" h="280" w="504">
                  <a:moveTo>
                    <a:pt x="249" y="0"/>
                  </a:moveTo>
                  <a:cubicBezTo>
                    <a:pt x="198" y="0"/>
                    <a:pt x="223" y="51"/>
                    <a:pt x="173" y="51"/>
                  </a:cubicBezTo>
                  <a:lnTo>
                    <a:pt x="122" y="26"/>
                  </a:lnTo>
                  <a:cubicBezTo>
                    <a:pt x="108" y="20"/>
                    <a:pt x="96" y="18"/>
                    <a:pt x="85" y="18"/>
                  </a:cubicBezTo>
                  <a:cubicBezTo>
                    <a:pt x="1" y="18"/>
                    <a:pt x="28" y="184"/>
                    <a:pt x="96" y="229"/>
                  </a:cubicBezTo>
                  <a:cubicBezTo>
                    <a:pt x="147" y="229"/>
                    <a:pt x="198" y="255"/>
                    <a:pt x="274" y="280"/>
                  </a:cubicBezTo>
                  <a:cubicBezTo>
                    <a:pt x="351" y="280"/>
                    <a:pt x="452" y="229"/>
                    <a:pt x="478" y="127"/>
                  </a:cubicBezTo>
                  <a:cubicBezTo>
                    <a:pt x="503" y="77"/>
                    <a:pt x="427" y="26"/>
                    <a:pt x="30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1" name="Google Shape;381;p29"/>
            <p:cNvSpPr/>
            <p:nvPr/>
          </p:nvSpPr>
          <p:spPr>
            <a:xfrm>
              <a:off x="4377075" y="2923825"/>
              <a:ext cx="7650" cy="6125"/>
            </a:xfrm>
            <a:custGeom>
              <a:rect b="b" l="l" r="r" t="t"/>
              <a:pathLst>
                <a:path extrusionOk="0" h="245" w="306">
                  <a:moveTo>
                    <a:pt x="231" y="1"/>
                  </a:moveTo>
                  <a:cubicBezTo>
                    <a:pt x="199" y="1"/>
                    <a:pt x="159" y="26"/>
                    <a:pt x="128" y="41"/>
                  </a:cubicBezTo>
                  <a:cubicBezTo>
                    <a:pt x="77" y="41"/>
                    <a:pt x="26" y="66"/>
                    <a:pt x="1" y="117"/>
                  </a:cubicBezTo>
                  <a:lnTo>
                    <a:pt x="1" y="168"/>
                  </a:lnTo>
                  <a:cubicBezTo>
                    <a:pt x="26" y="219"/>
                    <a:pt x="77" y="244"/>
                    <a:pt x="128" y="244"/>
                  </a:cubicBezTo>
                  <a:cubicBezTo>
                    <a:pt x="179" y="244"/>
                    <a:pt x="255" y="244"/>
                    <a:pt x="280" y="193"/>
                  </a:cubicBezTo>
                  <a:cubicBezTo>
                    <a:pt x="306" y="143"/>
                    <a:pt x="306" y="92"/>
                    <a:pt x="280" y="41"/>
                  </a:cubicBezTo>
                  <a:cubicBezTo>
                    <a:pt x="270" y="11"/>
                    <a:pt x="252" y="1"/>
                    <a:pt x="23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2" name="Google Shape;382;p29"/>
            <p:cNvSpPr/>
            <p:nvPr/>
          </p:nvSpPr>
          <p:spPr>
            <a:xfrm>
              <a:off x="4349750" y="2920400"/>
              <a:ext cx="5750" cy="7650"/>
            </a:xfrm>
            <a:custGeom>
              <a:rect b="b" l="l" r="r" t="t"/>
              <a:pathLst>
                <a:path extrusionOk="0" h="306" w="230">
                  <a:moveTo>
                    <a:pt x="77" y="0"/>
                  </a:moveTo>
                  <a:cubicBezTo>
                    <a:pt x="39" y="0"/>
                    <a:pt x="1" y="26"/>
                    <a:pt x="1" y="76"/>
                  </a:cubicBezTo>
                  <a:cubicBezTo>
                    <a:pt x="1" y="127"/>
                    <a:pt x="1" y="178"/>
                    <a:pt x="1" y="203"/>
                  </a:cubicBezTo>
                  <a:cubicBezTo>
                    <a:pt x="18" y="271"/>
                    <a:pt x="57" y="305"/>
                    <a:pt x="97" y="305"/>
                  </a:cubicBezTo>
                  <a:cubicBezTo>
                    <a:pt x="117" y="305"/>
                    <a:pt x="136" y="297"/>
                    <a:pt x="153" y="280"/>
                  </a:cubicBezTo>
                  <a:cubicBezTo>
                    <a:pt x="229" y="203"/>
                    <a:pt x="153" y="153"/>
                    <a:pt x="128" y="76"/>
                  </a:cubicBezTo>
                  <a:lnTo>
                    <a:pt x="153" y="76"/>
                  </a:lnTo>
                  <a:cubicBezTo>
                    <a:pt x="153" y="26"/>
                    <a:pt x="115" y="0"/>
                    <a:pt x="77"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3" name="Google Shape;383;p29"/>
            <p:cNvSpPr/>
            <p:nvPr/>
          </p:nvSpPr>
          <p:spPr>
            <a:xfrm>
              <a:off x="1459350" y="2951250"/>
              <a:ext cx="10825" cy="11200"/>
            </a:xfrm>
            <a:custGeom>
              <a:rect b="b" l="l" r="r" t="t"/>
              <a:pathLst>
                <a:path extrusionOk="0" h="448" w="433">
                  <a:moveTo>
                    <a:pt x="268" y="0"/>
                  </a:moveTo>
                  <a:cubicBezTo>
                    <a:pt x="237" y="0"/>
                    <a:pt x="204" y="11"/>
                    <a:pt x="204" y="11"/>
                  </a:cubicBezTo>
                  <a:cubicBezTo>
                    <a:pt x="0" y="62"/>
                    <a:pt x="51" y="240"/>
                    <a:pt x="204" y="393"/>
                  </a:cubicBezTo>
                  <a:cubicBezTo>
                    <a:pt x="239" y="428"/>
                    <a:pt x="263" y="447"/>
                    <a:pt x="282" y="447"/>
                  </a:cubicBezTo>
                  <a:cubicBezTo>
                    <a:pt x="303" y="447"/>
                    <a:pt x="317" y="422"/>
                    <a:pt x="331" y="367"/>
                  </a:cubicBezTo>
                  <a:cubicBezTo>
                    <a:pt x="356" y="316"/>
                    <a:pt x="356" y="266"/>
                    <a:pt x="356" y="240"/>
                  </a:cubicBezTo>
                  <a:cubicBezTo>
                    <a:pt x="432" y="113"/>
                    <a:pt x="432" y="88"/>
                    <a:pt x="305" y="11"/>
                  </a:cubicBezTo>
                  <a:cubicBezTo>
                    <a:pt x="297" y="3"/>
                    <a:pt x="283" y="0"/>
                    <a:pt x="268"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4" name="Google Shape;384;p29"/>
            <p:cNvSpPr/>
            <p:nvPr/>
          </p:nvSpPr>
          <p:spPr>
            <a:xfrm>
              <a:off x="1467600" y="2928650"/>
              <a:ext cx="5100" cy="7025"/>
            </a:xfrm>
            <a:custGeom>
              <a:rect b="b" l="l" r="r" t="t"/>
              <a:pathLst>
                <a:path extrusionOk="0" h="281" w="204">
                  <a:moveTo>
                    <a:pt x="128" y="0"/>
                  </a:moveTo>
                  <a:cubicBezTo>
                    <a:pt x="77" y="0"/>
                    <a:pt x="51" y="77"/>
                    <a:pt x="26" y="102"/>
                  </a:cubicBezTo>
                  <a:cubicBezTo>
                    <a:pt x="1" y="153"/>
                    <a:pt x="1" y="280"/>
                    <a:pt x="26" y="280"/>
                  </a:cubicBezTo>
                  <a:cubicBezTo>
                    <a:pt x="77" y="255"/>
                    <a:pt x="128" y="229"/>
                    <a:pt x="153" y="178"/>
                  </a:cubicBezTo>
                  <a:cubicBezTo>
                    <a:pt x="179" y="128"/>
                    <a:pt x="204" y="0"/>
                    <a:pt x="128"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5" name="Google Shape;385;p29"/>
            <p:cNvSpPr/>
            <p:nvPr/>
          </p:nvSpPr>
          <p:spPr>
            <a:xfrm>
              <a:off x="1479675" y="2900700"/>
              <a:ext cx="14650" cy="45775"/>
            </a:xfrm>
            <a:custGeom>
              <a:rect b="b" l="l" r="r" t="t"/>
              <a:pathLst>
                <a:path extrusionOk="0" h="1831" w="586">
                  <a:moveTo>
                    <a:pt x="433" y="0"/>
                  </a:moveTo>
                  <a:cubicBezTo>
                    <a:pt x="407" y="0"/>
                    <a:pt x="356" y="0"/>
                    <a:pt x="356" y="26"/>
                  </a:cubicBezTo>
                  <a:cubicBezTo>
                    <a:pt x="255" y="254"/>
                    <a:pt x="229" y="458"/>
                    <a:pt x="229" y="686"/>
                  </a:cubicBezTo>
                  <a:cubicBezTo>
                    <a:pt x="77" y="1017"/>
                    <a:pt x="1" y="1398"/>
                    <a:pt x="77" y="1779"/>
                  </a:cubicBezTo>
                  <a:cubicBezTo>
                    <a:pt x="77" y="1805"/>
                    <a:pt x="128" y="1830"/>
                    <a:pt x="153" y="1830"/>
                  </a:cubicBezTo>
                  <a:cubicBezTo>
                    <a:pt x="204" y="1830"/>
                    <a:pt x="204" y="1779"/>
                    <a:pt x="229" y="1754"/>
                  </a:cubicBezTo>
                  <a:cubicBezTo>
                    <a:pt x="229" y="1703"/>
                    <a:pt x="229" y="1678"/>
                    <a:pt x="229" y="1627"/>
                  </a:cubicBezTo>
                  <a:cubicBezTo>
                    <a:pt x="255" y="1500"/>
                    <a:pt x="255" y="1373"/>
                    <a:pt x="229" y="1271"/>
                  </a:cubicBezTo>
                  <a:cubicBezTo>
                    <a:pt x="229" y="1169"/>
                    <a:pt x="255" y="1068"/>
                    <a:pt x="305" y="991"/>
                  </a:cubicBezTo>
                  <a:cubicBezTo>
                    <a:pt x="407" y="839"/>
                    <a:pt x="458" y="661"/>
                    <a:pt x="458" y="483"/>
                  </a:cubicBezTo>
                  <a:cubicBezTo>
                    <a:pt x="585" y="356"/>
                    <a:pt x="433" y="204"/>
                    <a:pt x="483" y="51"/>
                  </a:cubicBezTo>
                  <a:cubicBezTo>
                    <a:pt x="483" y="26"/>
                    <a:pt x="458" y="0"/>
                    <a:pt x="433"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6" name="Google Shape;386;p29"/>
            <p:cNvSpPr/>
            <p:nvPr/>
          </p:nvSpPr>
          <p:spPr>
            <a:xfrm>
              <a:off x="1451075" y="2924600"/>
              <a:ext cx="5750" cy="5525"/>
            </a:xfrm>
            <a:custGeom>
              <a:rect b="b" l="l" r="r" t="t"/>
              <a:pathLst>
                <a:path extrusionOk="0" h="221" w="230">
                  <a:moveTo>
                    <a:pt x="94" y="0"/>
                  </a:moveTo>
                  <a:cubicBezTo>
                    <a:pt x="64" y="0"/>
                    <a:pt x="45" y="29"/>
                    <a:pt x="26" y="86"/>
                  </a:cubicBezTo>
                  <a:cubicBezTo>
                    <a:pt x="26" y="137"/>
                    <a:pt x="1" y="188"/>
                    <a:pt x="52" y="213"/>
                  </a:cubicBezTo>
                  <a:cubicBezTo>
                    <a:pt x="61" y="218"/>
                    <a:pt x="70" y="220"/>
                    <a:pt x="78" y="220"/>
                  </a:cubicBezTo>
                  <a:cubicBezTo>
                    <a:pt x="111" y="220"/>
                    <a:pt x="128" y="183"/>
                    <a:pt x="128" y="162"/>
                  </a:cubicBezTo>
                  <a:cubicBezTo>
                    <a:pt x="179" y="112"/>
                    <a:pt x="230" y="35"/>
                    <a:pt x="128" y="10"/>
                  </a:cubicBezTo>
                  <a:cubicBezTo>
                    <a:pt x="115" y="4"/>
                    <a:pt x="104" y="0"/>
                    <a:pt x="94"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7" name="Google Shape;387;p29"/>
            <p:cNvSpPr/>
            <p:nvPr/>
          </p:nvSpPr>
          <p:spPr>
            <a:xfrm>
              <a:off x="3048475" y="2922925"/>
              <a:ext cx="11450" cy="7025"/>
            </a:xfrm>
            <a:custGeom>
              <a:rect b="b" l="l" r="r" t="t"/>
              <a:pathLst>
                <a:path extrusionOk="0" h="281" w="458">
                  <a:moveTo>
                    <a:pt x="178" y="1"/>
                  </a:moveTo>
                  <a:cubicBezTo>
                    <a:pt x="153" y="1"/>
                    <a:pt x="102" y="1"/>
                    <a:pt x="76" y="52"/>
                  </a:cubicBezTo>
                  <a:cubicBezTo>
                    <a:pt x="26" y="102"/>
                    <a:pt x="0" y="153"/>
                    <a:pt x="76" y="204"/>
                  </a:cubicBezTo>
                  <a:cubicBezTo>
                    <a:pt x="140" y="255"/>
                    <a:pt x="172" y="280"/>
                    <a:pt x="200" y="280"/>
                  </a:cubicBezTo>
                  <a:cubicBezTo>
                    <a:pt x="229" y="280"/>
                    <a:pt x="254" y="255"/>
                    <a:pt x="305" y="204"/>
                  </a:cubicBezTo>
                  <a:cubicBezTo>
                    <a:pt x="356" y="204"/>
                    <a:pt x="432" y="204"/>
                    <a:pt x="458" y="128"/>
                  </a:cubicBezTo>
                  <a:cubicBezTo>
                    <a:pt x="458" y="52"/>
                    <a:pt x="432" y="26"/>
                    <a:pt x="35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8" name="Google Shape;388;p29"/>
            <p:cNvSpPr/>
            <p:nvPr/>
          </p:nvSpPr>
          <p:spPr>
            <a:xfrm>
              <a:off x="3471000" y="2984575"/>
              <a:ext cx="5100" cy="5100"/>
            </a:xfrm>
            <a:custGeom>
              <a:rect b="b" l="l" r="r" t="t"/>
              <a:pathLst>
                <a:path extrusionOk="0" h="204" w="204">
                  <a:moveTo>
                    <a:pt x="77" y="0"/>
                  </a:moveTo>
                  <a:cubicBezTo>
                    <a:pt x="52" y="0"/>
                    <a:pt x="26" y="25"/>
                    <a:pt x="1" y="25"/>
                  </a:cubicBezTo>
                  <a:cubicBezTo>
                    <a:pt x="1" y="51"/>
                    <a:pt x="1" y="76"/>
                    <a:pt x="1" y="102"/>
                  </a:cubicBezTo>
                  <a:cubicBezTo>
                    <a:pt x="26" y="153"/>
                    <a:pt x="77" y="203"/>
                    <a:pt x="153" y="203"/>
                  </a:cubicBezTo>
                  <a:cubicBezTo>
                    <a:pt x="153" y="203"/>
                    <a:pt x="179" y="203"/>
                    <a:pt x="204" y="178"/>
                  </a:cubicBezTo>
                  <a:cubicBezTo>
                    <a:pt x="204" y="153"/>
                    <a:pt x="204" y="127"/>
                    <a:pt x="204" y="102"/>
                  </a:cubicBezTo>
                  <a:cubicBezTo>
                    <a:pt x="179" y="51"/>
                    <a:pt x="128" y="25"/>
                    <a:pt x="77"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9" name="Google Shape;389;p29"/>
            <p:cNvSpPr/>
            <p:nvPr/>
          </p:nvSpPr>
          <p:spPr>
            <a:xfrm>
              <a:off x="3092425" y="2927850"/>
              <a:ext cx="4350" cy="4425"/>
            </a:xfrm>
            <a:custGeom>
              <a:rect b="b" l="l" r="r" t="t"/>
              <a:pathLst>
                <a:path extrusionOk="0" h="177" w="174">
                  <a:moveTo>
                    <a:pt x="99" y="0"/>
                  </a:moveTo>
                  <a:cubicBezTo>
                    <a:pt x="31" y="0"/>
                    <a:pt x="0" y="46"/>
                    <a:pt x="21" y="109"/>
                  </a:cubicBezTo>
                  <a:cubicBezTo>
                    <a:pt x="21" y="134"/>
                    <a:pt x="47" y="160"/>
                    <a:pt x="47" y="160"/>
                  </a:cubicBezTo>
                  <a:cubicBezTo>
                    <a:pt x="64" y="171"/>
                    <a:pt x="80" y="176"/>
                    <a:pt x="94" y="176"/>
                  </a:cubicBezTo>
                  <a:cubicBezTo>
                    <a:pt x="143" y="176"/>
                    <a:pt x="174" y="117"/>
                    <a:pt x="174" y="58"/>
                  </a:cubicBezTo>
                  <a:cubicBezTo>
                    <a:pt x="174" y="32"/>
                    <a:pt x="174" y="7"/>
                    <a:pt x="148" y="7"/>
                  </a:cubicBezTo>
                  <a:cubicBezTo>
                    <a:pt x="130" y="3"/>
                    <a:pt x="114" y="0"/>
                    <a:pt x="99"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0" name="Google Shape;390;p29"/>
            <p:cNvSpPr/>
            <p:nvPr/>
          </p:nvSpPr>
          <p:spPr>
            <a:xfrm>
              <a:off x="3479275" y="2972900"/>
              <a:ext cx="12725" cy="11175"/>
            </a:xfrm>
            <a:custGeom>
              <a:rect b="b" l="l" r="r" t="t"/>
              <a:pathLst>
                <a:path extrusionOk="0" h="447" w="509">
                  <a:moveTo>
                    <a:pt x="159" y="0"/>
                  </a:moveTo>
                  <a:cubicBezTo>
                    <a:pt x="140" y="0"/>
                    <a:pt x="121" y="3"/>
                    <a:pt x="102" y="10"/>
                  </a:cubicBezTo>
                  <a:cubicBezTo>
                    <a:pt x="51" y="10"/>
                    <a:pt x="25" y="35"/>
                    <a:pt x="0" y="111"/>
                  </a:cubicBezTo>
                  <a:cubicBezTo>
                    <a:pt x="0" y="137"/>
                    <a:pt x="25" y="187"/>
                    <a:pt x="76" y="213"/>
                  </a:cubicBezTo>
                  <a:lnTo>
                    <a:pt x="153" y="238"/>
                  </a:lnTo>
                  <a:lnTo>
                    <a:pt x="229" y="315"/>
                  </a:lnTo>
                  <a:cubicBezTo>
                    <a:pt x="251" y="381"/>
                    <a:pt x="292" y="447"/>
                    <a:pt x="369" y="447"/>
                  </a:cubicBezTo>
                  <a:cubicBezTo>
                    <a:pt x="380" y="447"/>
                    <a:pt x="393" y="445"/>
                    <a:pt x="407" y="442"/>
                  </a:cubicBezTo>
                  <a:cubicBezTo>
                    <a:pt x="483" y="416"/>
                    <a:pt x="458" y="365"/>
                    <a:pt x="458" y="315"/>
                  </a:cubicBezTo>
                  <a:cubicBezTo>
                    <a:pt x="483" y="264"/>
                    <a:pt x="508" y="264"/>
                    <a:pt x="458" y="238"/>
                  </a:cubicBezTo>
                  <a:lnTo>
                    <a:pt x="381" y="162"/>
                  </a:lnTo>
                  <a:lnTo>
                    <a:pt x="305" y="86"/>
                  </a:lnTo>
                  <a:cubicBezTo>
                    <a:pt x="267" y="29"/>
                    <a:pt x="215" y="0"/>
                    <a:pt x="159"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1" name="Google Shape;391;p29"/>
            <p:cNvSpPr/>
            <p:nvPr/>
          </p:nvSpPr>
          <p:spPr>
            <a:xfrm>
              <a:off x="1378650" y="2911925"/>
              <a:ext cx="10200" cy="9450"/>
            </a:xfrm>
            <a:custGeom>
              <a:rect b="b" l="l" r="r" t="t"/>
              <a:pathLst>
                <a:path extrusionOk="0" h="378" w="408">
                  <a:moveTo>
                    <a:pt x="340" y="1"/>
                  </a:moveTo>
                  <a:cubicBezTo>
                    <a:pt x="317" y="1"/>
                    <a:pt x="282" y="13"/>
                    <a:pt x="229" y="34"/>
                  </a:cubicBezTo>
                  <a:lnTo>
                    <a:pt x="153" y="110"/>
                  </a:lnTo>
                  <a:lnTo>
                    <a:pt x="77" y="187"/>
                  </a:lnTo>
                  <a:cubicBezTo>
                    <a:pt x="0" y="237"/>
                    <a:pt x="0" y="288"/>
                    <a:pt x="77" y="339"/>
                  </a:cubicBezTo>
                  <a:cubicBezTo>
                    <a:pt x="115" y="365"/>
                    <a:pt x="127" y="377"/>
                    <a:pt x="134" y="377"/>
                  </a:cubicBezTo>
                  <a:cubicBezTo>
                    <a:pt x="140" y="377"/>
                    <a:pt x="140" y="365"/>
                    <a:pt x="153" y="339"/>
                  </a:cubicBezTo>
                  <a:cubicBezTo>
                    <a:pt x="167" y="344"/>
                    <a:pt x="180" y="346"/>
                    <a:pt x="192" y="346"/>
                  </a:cubicBezTo>
                  <a:cubicBezTo>
                    <a:pt x="247" y="346"/>
                    <a:pt x="285" y="304"/>
                    <a:pt x="305" y="263"/>
                  </a:cubicBezTo>
                  <a:cubicBezTo>
                    <a:pt x="382" y="237"/>
                    <a:pt x="407" y="136"/>
                    <a:pt x="382" y="85"/>
                  </a:cubicBezTo>
                  <a:cubicBezTo>
                    <a:pt x="382" y="25"/>
                    <a:pt x="373" y="1"/>
                    <a:pt x="34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2" name="Google Shape;392;p29"/>
            <p:cNvSpPr/>
            <p:nvPr/>
          </p:nvSpPr>
          <p:spPr>
            <a:xfrm>
              <a:off x="7358350" y="2806025"/>
              <a:ext cx="25" cy="1300"/>
            </a:xfrm>
            <a:custGeom>
              <a:rect b="b" l="l" r="r" t="t"/>
              <a:pathLst>
                <a:path extrusionOk="0" h="52" w="1">
                  <a:moveTo>
                    <a:pt x="1" y="51"/>
                  </a:moveTo>
                  <a:lnTo>
                    <a:pt x="1" y="51"/>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3" name="Google Shape;393;p29"/>
            <p:cNvSpPr/>
            <p:nvPr/>
          </p:nvSpPr>
          <p:spPr>
            <a:xfrm>
              <a:off x="5388625" y="2791400"/>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4" name="Google Shape;394;p29"/>
            <p:cNvSpPr/>
            <p:nvPr/>
          </p:nvSpPr>
          <p:spPr>
            <a:xfrm>
              <a:off x="7358350" y="2805375"/>
              <a:ext cx="25" cy="25"/>
            </a:xfrm>
            <a:custGeom>
              <a:rect b="b" l="l" r="r" t="t"/>
              <a:pathLst>
                <a:path extrusionOk="0" h="1" w="1">
                  <a:moveTo>
                    <a:pt x="1" y="1"/>
                  </a:moveTo>
                  <a:lnTo>
                    <a:pt x="1" y="1"/>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5" name="Google Shape;395;p29"/>
            <p:cNvSpPr/>
            <p:nvPr/>
          </p:nvSpPr>
          <p:spPr>
            <a:xfrm>
              <a:off x="7358350" y="2806025"/>
              <a:ext cx="25" cy="650"/>
            </a:xfrm>
            <a:custGeom>
              <a:rect b="b" l="l" r="r" t="t"/>
              <a:pathLst>
                <a:path extrusionOk="0" h="26" w="1">
                  <a:moveTo>
                    <a:pt x="1" y="0"/>
                  </a:moveTo>
                  <a:lnTo>
                    <a:pt x="1" y="26"/>
                  </a:lnTo>
                  <a:lnTo>
                    <a:pt x="1" y="26"/>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6" name="Google Shape;396;p29"/>
            <p:cNvSpPr/>
            <p:nvPr/>
          </p:nvSpPr>
          <p:spPr>
            <a:xfrm>
              <a:off x="537375" y="27424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7" name="Google Shape;397;p29"/>
            <p:cNvSpPr/>
            <p:nvPr/>
          </p:nvSpPr>
          <p:spPr>
            <a:xfrm>
              <a:off x="7357725" y="292927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8" name="Google Shape;398;p29"/>
            <p:cNvSpPr/>
            <p:nvPr/>
          </p:nvSpPr>
          <p:spPr>
            <a:xfrm>
              <a:off x="240650" y="2722150"/>
              <a:ext cx="7117725" cy="258625"/>
            </a:xfrm>
            <a:custGeom>
              <a:rect b="b" l="l" r="r" t="t"/>
              <a:pathLst>
                <a:path extrusionOk="0" h="10345" w="284709">
                  <a:moveTo>
                    <a:pt x="252913" y="2974"/>
                  </a:moveTo>
                  <a:cubicBezTo>
                    <a:pt x="252913" y="2974"/>
                    <a:pt x="252913" y="2974"/>
                    <a:pt x="252913" y="2974"/>
                  </a:cubicBezTo>
                  <a:cubicBezTo>
                    <a:pt x="252913" y="2974"/>
                    <a:pt x="252913" y="2974"/>
                    <a:pt x="252913" y="2974"/>
                  </a:cubicBezTo>
                  <a:lnTo>
                    <a:pt x="252913" y="2974"/>
                  </a:lnTo>
                  <a:cubicBezTo>
                    <a:pt x="252913" y="2974"/>
                    <a:pt x="252913" y="2974"/>
                    <a:pt x="252913" y="2974"/>
                  </a:cubicBezTo>
                  <a:close/>
                  <a:moveTo>
                    <a:pt x="251770" y="2999"/>
                  </a:moveTo>
                  <a:cubicBezTo>
                    <a:pt x="251770" y="2999"/>
                    <a:pt x="251770" y="2999"/>
                    <a:pt x="251770" y="3000"/>
                  </a:cubicBezTo>
                  <a:lnTo>
                    <a:pt x="251770" y="3000"/>
                  </a:lnTo>
                  <a:cubicBezTo>
                    <a:pt x="251770" y="3000"/>
                    <a:pt x="251770" y="3000"/>
                    <a:pt x="251770" y="3000"/>
                  </a:cubicBezTo>
                  <a:cubicBezTo>
                    <a:pt x="251770" y="2999"/>
                    <a:pt x="251770" y="2999"/>
                    <a:pt x="251770" y="2999"/>
                  </a:cubicBezTo>
                  <a:close/>
                  <a:moveTo>
                    <a:pt x="251033" y="2974"/>
                  </a:moveTo>
                  <a:cubicBezTo>
                    <a:pt x="251033" y="2974"/>
                    <a:pt x="251032" y="3026"/>
                    <a:pt x="251030" y="3112"/>
                  </a:cubicBezTo>
                  <a:lnTo>
                    <a:pt x="251030" y="3112"/>
                  </a:lnTo>
                  <a:cubicBezTo>
                    <a:pt x="251114" y="3089"/>
                    <a:pt x="251115" y="3056"/>
                    <a:pt x="251033" y="2974"/>
                  </a:cubicBezTo>
                  <a:cubicBezTo>
                    <a:pt x="251033" y="2974"/>
                    <a:pt x="251033" y="2974"/>
                    <a:pt x="251033" y="2974"/>
                  </a:cubicBezTo>
                  <a:close/>
                  <a:moveTo>
                    <a:pt x="193257" y="4100"/>
                  </a:moveTo>
                  <a:cubicBezTo>
                    <a:pt x="193255" y="4183"/>
                    <a:pt x="193254" y="4252"/>
                    <a:pt x="193254" y="4298"/>
                  </a:cubicBezTo>
                  <a:lnTo>
                    <a:pt x="193254" y="4298"/>
                  </a:lnTo>
                  <a:cubicBezTo>
                    <a:pt x="193238" y="4239"/>
                    <a:pt x="193205" y="4177"/>
                    <a:pt x="193257" y="4100"/>
                  </a:cubicBezTo>
                  <a:close/>
                  <a:moveTo>
                    <a:pt x="194713" y="4379"/>
                  </a:moveTo>
                  <a:lnTo>
                    <a:pt x="194713" y="4379"/>
                  </a:lnTo>
                  <a:cubicBezTo>
                    <a:pt x="194776" y="4410"/>
                    <a:pt x="194844" y="4442"/>
                    <a:pt x="194915" y="4474"/>
                  </a:cubicBezTo>
                  <a:cubicBezTo>
                    <a:pt x="194901" y="4469"/>
                    <a:pt x="194887" y="4468"/>
                    <a:pt x="194873" y="4468"/>
                  </a:cubicBezTo>
                  <a:cubicBezTo>
                    <a:pt x="194851" y="4468"/>
                    <a:pt x="194829" y="4471"/>
                    <a:pt x="194808" y="4471"/>
                  </a:cubicBezTo>
                  <a:cubicBezTo>
                    <a:pt x="194765" y="4471"/>
                    <a:pt x="194728" y="4458"/>
                    <a:pt x="194713" y="4379"/>
                  </a:cubicBezTo>
                  <a:close/>
                  <a:moveTo>
                    <a:pt x="125911" y="1"/>
                  </a:moveTo>
                  <a:cubicBezTo>
                    <a:pt x="125911" y="51"/>
                    <a:pt x="125911" y="128"/>
                    <a:pt x="125834" y="153"/>
                  </a:cubicBezTo>
                  <a:lnTo>
                    <a:pt x="125758" y="153"/>
                  </a:lnTo>
                  <a:cubicBezTo>
                    <a:pt x="125735" y="119"/>
                    <a:pt x="125702" y="105"/>
                    <a:pt x="125665" y="105"/>
                  </a:cubicBezTo>
                  <a:cubicBezTo>
                    <a:pt x="125621" y="105"/>
                    <a:pt x="125571" y="125"/>
                    <a:pt x="125529" y="153"/>
                  </a:cubicBezTo>
                  <a:cubicBezTo>
                    <a:pt x="125479" y="204"/>
                    <a:pt x="125428" y="255"/>
                    <a:pt x="125377" y="331"/>
                  </a:cubicBezTo>
                  <a:cubicBezTo>
                    <a:pt x="125364" y="356"/>
                    <a:pt x="125351" y="369"/>
                    <a:pt x="125339" y="369"/>
                  </a:cubicBezTo>
                  <a:cubicBezTo>
                    <a:pt x="125326" y="369"/>
                    <a:pt x="125313" y="356"/>
                    <a:pt x="125301" y="331"/>
                  </a:cubicBezTo>
                  <a:lnTo>
                    <a:pt x="125046" y="382"/>
                  </a:lnTo>
                  <a:cubicBezTo>
                    <a:pt x="125024" y="399"/>
                    <a:pt x="125002" y="406"/>
                    <a:pt x="124981" y="406"/>
                  </a:cubicBezTo>
                  <a:cubicBezTo>
                    <a:pt x="124909" y="406"/>
                    <a:pt x="124846" y="325"/>
                    <a:pt x="124767" y="306"/>
                  </a:cubicBezTo>
                  <a:cubicBezTo>
                    <a:pt x="124741" y="356"/>
                    <a:pt x="124691" y="382"/>
                    <a:pt x="124640" y="407"/>
                  </a:cubicBezTo>
                  <a:cubicBezTo>
                    <a:pt x="124564" y="407"/>
                    <a:pt x="124513" y="433"/>
                    <a:pt x="124462" y="483"/>
                  </a:cubicBezTo>
                  <a:cubicBezTo>
                    <a:pt x="124436" y="534"/>
                    <a:pt x="124360" y="560"/>
                    <a:pt x="124284" y="560"/>
                  </a:cubicBezTo>
                  <a:cubicBezTo>
                    <a:pt x="124233" y="560"/>
                    <a:pt x="124208" y="509"/>
                    <a:pt x="124233" y="458"/>
                  </a:cubicBezTo>
                  <a:lnTo>
                    <a:pt x="124233" y="458"/>
                  </a:lnTo>
                  <a:cubicBezTo>
                    <a:pt x="124157" y="509"/>
                    <a:pt x="124081" y="560"/>
                    <a:pt x="123979" y="611"/>
                  </a:cubicBezTo>
                  <a:cubicBezTo>
                    <a:pt x="123959" y="624"/>
                    <a:pt x="123940" y="630"/>
                    <a:pt x="123924" y="630"/>
                  </a:cubicBezTo>
                  <a:cubicBezTo>
                    <a:pt x="123879" y="630"/>
                    <a:pt x="123852" y="583"/>
                    <a:pt x="123852" y="509"/>
                  </a:cubicBezTo>
                  <a:cubicBezTo>
                    <a:pt x="123852" y="458"/>
                    <a:pt x="123852" y="433"/>
                    <a:pt x="123852" y="407"/>
                  </a:cubicBezTo>
                  <a:cubicBezTo>
                    <a:pt x="123852" y="382"/>
                    <a:pt x="123852" y="331"/>
                    <a:pt x="123877" y="331"/>
                  </a:cubicBezTo>
                  <a:cubicBezTo>
                    <a:pt x="123979" y="306"/>
                    <a:pt x="123954" y="229"/>
                    <a:pt x="123928" y="178"/>
                  </a:cubicBezTo>
                  <a:cubicBezTo>
                    <a:pt x="123885" y="124"/>
                    <a:pt x="123832" y="107"/>
                    <a:pt x="123777" y="107"/>
                  </a:cubicBezTo>
                  <a:cubicBezTo>
                    <a:pt x="123701" y="107"/>
                    <a:pt x="123620" y="138"/>
                    <a:pt x="123547" y="153"/>
                  </a:cubicBezTo>
                  <a:lnTo>
                    <a:pt x="123394" y="153"/>
                  </a:lnTo>
                  <a:cubicBezTo>
                    <a:pt x="123267" y="178"/>
                    <a:pt x="123140" y="204"/>
                    <a:pt x="123013" y="229"/>
                  </a:cubicBezTo>
                  <a:cubicBezTo>
                    <a:pt x="122988" y="318"/>
                    <a:pt x="122956" y="344"/>
                    <a:pt x="122921" y="344"/>
                  </a:cubicBezTo>
                  <a:cubicBezTo>
                    <a:pt x="122886" y="344"/>
                    <a:pt x="122848" y="318"/>
                    <a:pt x="122810" y="306"/>
                  </a:cubicBezTo>
                  <a:cubicBezTo>
                    <a:pt x="122810" y="356"/>
                    <a:pt x="122784" y="407"/>
                    <a:pt x="122784" y="433"/>
                  </a:cubicBezTo>
                  <a:cubicBezTo>
                    <a:pt x="122886" y="458"/>
                    <a:pt x="122886" y="534"/>
                    <a:pt x="122835" y="611"/>
                  </a:cubicBezTo>
                  <a:cubicBezTo>
                    <a:pt x="122819" y="660"/>
                    <a:pt x="122781" y="699"/>
                    <a:pt x="122728" y="699"/>
                  </a:cubicBezTo>
                  <a:cubicBezTo>
                    <a:pt x="122700" y="699"/>
                    <a:pt x="122667" y="688"/>
                    <a:pt x="122632" y="661"/>
                  </a:cubicBezTo>
                  <a:cubicBezTo>
                    <a:pt x="122505" y="661"/>
                    <a:pt x="122505" y="534"/>
                    <a:pt x="122479" y="458"/>
                  </a:cubicBezTo>
                  <a:lnTo>
                    <a:pt x="122403" y="458"/>
                  </a:lnTo>
                  <a:lnTo>
                    <a:pt x="122251" y="534"/>
                  </a:lnTo>
                  <a:cubicBezTo>
                    <a:pt x="122200" y="661"/>
                    <a:pt x="122073" y="738"/>
                    <a:pt x="121946" y="763"/>
                  </a:cubicBezTo>
                  <a:lnTo>
                    <a:pt x="121692" y="763"/>
                  </a:lnTo>
                  <a:cubicBezTo>
                    <a:pt x="121647" y="768"/>
                    <a:pt x="121611" y="771"/>
                    <a:pt x="121580" y="771"/>
                  </a:cubicBezTo>
                  <a:cubicBezTo>
                    <a:pt x="121450" y="771"/>
                    <a:pt x="121418" y="719"/>
                    <a:pt x="121336" y="534"/>
                  </a:cubicBezTo>
                  <a:lnTo>
                    <a:pt x="121310" y="560"/>
                  </a:lnTo>
                  <a:cubicBezTo>
                    <a:pt x="121265" y="582"/>
                    <a:pt x="121260" y="665"/>
                    <a:pt x="121206" y="665"/>
                  </a:cubicBezTo>
                  <a:cubicBezTo>
                    <a:pt x="121199" y="665"/>
                    <a:pt x="121192" y="664"/>
                    <a:pt x="121183" y="661"/>
                  </a:cubicBezTo>
                  <a:cubicBezTo>
                    <a:pt x="121082" y="636"/>
                    <a:pt x="121107" y="560"/>
                    <a:pt x="121107" y="483"/>
                  </a:cubicBezTo>
                  <a:lnTo>
                    <a:pt x="121107" y="382"/>
                  </a:lnTo>
                  <a:cubicBezTo>
                    <a:pt x="121031" y="382"/>
                    <a:pt x="120929" y="407"/>
                    <a:pt x="120853" y="407"/>
                  </a:cubicBezTo>
                  <a:cubicBezTo>
                    <a:pt x="120794" y="433"/>
                    <a:pt x="120737" y="438"/>
                    <a:pt x="120682" y="438"/>
                  </a:cubicBezTo>
                  <a:cubicBezTo>
                    <a:pt x="120639" y="438"/>
                    <a:pt x="120596" y="435"/>
                    <a:pt x="120555" y="435"/>
                  </a:cubicBezTo>
                  <a:cubicBezTo>
                    <a:pt x="120492" y="435"/>
                    <a:pt x="120431" y="443"/>
                    <a:pt x="120370" y="483"/>
                  </a:cubicBezTo>
                  <a:cubicBezTo>
                    <a:pt x="120319" y="509"/>
                    <a:pt x="120268" y="560"/>
                    <a:pt x="120268" y="636"/>
                  </a:cubicBezTo>
                  <a:cubicBezTo>
                    <a:pt x="120243" y="636"/>
                    <a:pt x="120243" y="661"/>
                    <a:pt x="120268" y="687"/>
                  </a:cubicBezTo>
                  <a:cubicBezTo>
                    <a:pt x="120421" y="687"/>
                    <a:pt x="120573" y="687"/>
                    <a:pt x="120726" y="712"/>
                  </a:cubicBezTo>
                  <a:cubicBezTo>
                    <a:pt x="120751" y="712"/>
                    <a:pt x="120777" y="738"/>
                    <a:pt x="120777" y="738"/>
                  </a:cubicBezTo>
                  <a:cubicBezTo>
                    <a:pt x="120777" y="788"/>
                    <a:pt x="120751" y="814"/>
                    <a:pt x="120726" y="814"/>
                  </a:cubicBezTo>
                  <a:cubicBezTo>
                    <a:pt x="120614" y="856"/>
                    <a:pt x="120502" y="875"/>
                    <a:pt x="120390" y="875"/>
                  </a:cubicBezTo>
                  <a:cubicBezTo>
                    <a:pt x="120299" y="875"/>
                    <a:pt x="120207" y="862"/>
                    <a:pt x="120116" y="839"/>
                  </a:cubicBezTo>
                  <a:cubicBezTo>
                    <a:pt x="120090" y="839"/>
                    <a:pt x="120040" y="865"/>
                    <a:pt x="120014" y="865"/>
                  </a:cubicBezTo>
                  <a:cubicBezTo>
                    <a:pt x="119985" y="876"/>
                    <a:pt x="119963" y="881"/>
                    <a:pt x="119946" y="881"/>
                  </a:cubicBezTo>
                  <a:cubicBezTo>
                    <a:pt x="119887" y="881"/>
                    <a:pt x="119887" y="822"/>
                    <a:pt x="119887" y="763"/>
                  </a:cubicBezTo>
                  <a:cubicBezTo>
                    <a:pt x="119839" y="779"/>
                    <a:pt x="119791" y="826"/>
                    <a:pt x="119743" y="826"/>
                  </a:cubicBezTo>
                  <a:cubicBezTo>
                    <a:pt x="119714" y="826"/>
                    <a:pt x="119686" y="810"/>
                    <a:pt x="119658" y="763"/>
                  </a:cubicBezTo>
                  <a:cubicBezTo>
                    <a:pt x="119633" y="763"/>
                    <a:pt x="119582" y="763"/>
                    <a:pt x="119557" y="788"/>
                  </a:cubicBezTo>
                  <a:cubicBezTo>
                    <a:pt x="119487" y="887"/>
                    <a:pt x="119409" y="923"/>
                    <a:pt x="119332" y="923"/>
                  </a:cubicBezTo>
                  <a:cubicBezTo>
                    <a:pt x="119269" y="923"/>
                    <a:pt x="119207" y="899"/>
                    <a:pt x="119150" y="865"/>
                  </a:cubicBezTo>
                  <a:cubicBezTo>
                    <a:pt x="119125" y="966"/>
                    <a:pt x="119099" y="1093"/>
                    <a:pt x="118921" y="1119"/>
                  </a:cubicBezTo>
                  <a:cubicBezTo>
                    <a:pt x="118845" y="1119"/>
                    <a:pt x="118769" y="1195"/>
                    <a:pt x="118693" y="1221"/>
                  </a:cubicBezTo>
                  <a:cubicBezTo>
                    <a:pt x="118663" y="1225"/>
                    <a:pt x="118633" y="1227"/>
                    <a:pt x="118604" y="1227"/>
                  </a:cubicBezTo>
                  <a:cubicBezTo>
                    <a:pt x="118457" y="1227"/>
                    <a:pt x="118316" y="1174"/>
                    <a:pt x="118210" y="1068"/>
                  </a:cubicBezTo>
                  <a:lnTo>
                    <a:pt x="118210" y="992"/>
                  </a:lnTo>
                  <a:cubicBezTo>
                    <a:pt x="118159" y="916"/>
                    <a:pt x="118083" y="916"/>
                    <a:pt x="117981" y="916"/>
                  </a:cubicBezTo>
                  <a:lnTo>
                    <a:pt x="117930" y="1017"/>
                  </a:lnTo>
                  <a:cubicBezTo>
                    <a:pt x="117955" y="1144"/>
                    <a:pt x="117955" y="1297"/>
                    <a:pt x="117778" y="1322"/>
                  </a:cubicBezTo>
                  <a:cubicBezTo>
                    <a:pt x="117761" y="1331"/>
                    <a:pt x="117741" y="1333"/>
                    <a:pt x="117720" y="1333"/>
                  </a:cubicBezTo>
                  <a:cubicBezTo>
                    <a:pt x="117679" y="1333"/>
                    <a:pt x="117634" y="1322"/>
                    <a:pt x="117600" y="1322"/>
                  </a:cubicBezTo>
                  <a:cubicBezTo>
                    <a:pt x="117523" y="1322"/>
                    <a:pt x="117549" y="1475"/>
                    <a:pt x="117447" y="1475"/>
                  </a:cubicBezTo>
                  <a:lnTo>
                    <a:pt x="117371" y="1449"/>
                  </a:lnTo>
                  <a:lnTo>
                    <a:pt x="117345" y="1475"/>
                  </a:lnTo>
                  <a:lnTo>
                    <a:pt x="117320" y="1475"/>
                  </a:lnTo>
                  <a:cubicBezTo>
                    <a:pt x="117345" y="1500"/>
                    <a:pt x="117422" y="1525"/>
                    <a:pt x="117422" y="1576"/>
                  </a:cubicBezTo>
                  <a:cubicBezTo>
                    <a:pt x="117422" y="1602"/>
                    <a:pt x="117371" y="1678"/>
                    <a:pt x="117320" y="1703"/>
                  </a:cubicBezTo>
                  <a:cubicBezTo>
                    <a:pt x="117216" y="1733"/>
                    <a:pt x="117120" y="1746"/>
                    <a:pt x="117023" y="1746"/>
                  </a:cubicBezTo>
                  <a:cubicBezTo>
                    <a:pt x="116955" y="1746"/>
                    <a:pt x="116885" y="1739"/>
                    <a:pt x="116812" y="1729"/>
                  </a:cubicBezTo>
                  <a:cubicBezTo>
                    <a:pt x="116812" y="1602"/>
                    <a:pt x="116964" y="1576"/>
                    <a:pt x="116939" y="1449"/>
                  </a:cubicBezTo>
                  <a:lnTo>
                    <a:pt x="116939" y="1449"/>
                  </a:lnTo>
                  <a:cubicBezTo>
                    <a:pt x="116915" y="1452"/>
                    <a:pt x="116892" y="1453"/>
                    <a:pt x="116869" y="1453"/>
                  </a:cubicBezTo>
                  <a:cubicBezTo>
                    <a:pt x="116668" y="1453"/>
                    <a:pt x="116488" y="1357"/>
                    <a:pt x="116329" y="1221"/>
                  </a:cubicBezTo>
                  <a:cubicBezTo>
                    <a:pt x="116319" y="1201"/>
                    <a:pt x="116302" y="1193"/>
                    <a:pt x="116285" y="1193"/>
                  </a:cubicBezTo>
                  <a:cubicBezTo>
                    <a:pt x="116256" y="1193"/>
                    <a:pt x="116227" y="1215"/>
                    <a:pt x="116227" y="1246"/>
                  </a:cubicBezTo>
                  <a:cubicBezTo>
                    <a:pt x="116227" y="1322"/>
                    <a:pt x="116202" y="1373"/>
                    <a:pt x="116151" y="1424"/>
                  </a:cubicBezTo>
                  <a:cubicBezTo>
                    <a:pt x="116075" y="1525"/>
                    <a:pt x="115922" y="1475"/>
                    <a:pt x="115846" y="1525"/>
                  </a:cubicBezTo>
                  <a:cubicBezTo>
                    <a:pt x="115744" y="1589"/>
                    <a:pt x="115630" y="1621"/>
                    <a:pt x="115519" y="1621"/>
                  </a:cubicBezTo>
                  <a:cubicBezTo>
                    <a:pt x="115408" y="1621"/>
                    <a:pt x="115300" y="1589"/>
                    <a:pt x="115211" y="1525"/>
                  </a:cubicBezTo>
                  <a:cubicBezTo>
                    <a:pt x="115101" y="1471"/>
                    <a:pt x="114978" y="1429"/>
                    <a:pt x="114851" y="1429"/>
                  </a:cubicBezTo>
                  <a:cubicBezTo>
                    <a:pt x="114802" y="1429"/>
                    <a:pt x="114752" y="1435"/>
                    <a:pt x="114702" y="1449"/>
                  </a:cubicBezTo>
                  <a:cubicBezTo>
                    <a:pt x="114685" y="1517"/>
                    <a:pt x="114657" y="1551"/>
                    <a:pt x="114610" y="1551"/>
                  </a:cubicBezTo>
                  <a:cubicBezTo>
                    <a:pt x="114586" y="1551"/>
                    <a:pt x="114558" y="1542"/>
                    <a:pt x="114524" y="1525"/>
                  </a:cubicBezTo>
                  <a:cubicBezTo>
                    <a:pt x="114397" y="1500"/>
                    <a:pt x="114346" y="1424"/>
                    <a:pt x="114270" y="1373"/>
                  </a:cubicBezTo>
                  <a:cubicBezTo>
                    <a:pt x="114259" y="1367"/>
                    <a:pt x="114247" y="1365"/>
                    <a:pt x="114235" y="1365"/>
                  </a:cubicBezTo>
                  <a:cubicBezTo>
                    <a:pt x="114166" y="1365"/>
                    <a:pt x="114095" y="1453"/>
                    <a:pt x="114015" y="1453"/>
                  </a:cubicBezTo>
                  <a:cubicBezTo>
                    <a:pt x="113991" y="1453"/>
                    <a:pt x="113966" y="1445"/>
                    <a:pt x="113940" y="1424"/>
                  </a:cubicBezTo>
                  <a:cubicBezTo>
                    <a:pt x="113914" y="1428"/>
                    <a:pt x="113888" y="1430"/>
                    <a:pt x="113860" y="1430"/>
                  </a:cubicBezTo>
                  <a:cubicBezTo>
                    <a:pt x="113722" y="1430"/>
                    <a:pt x="113563" y="1377"/>
                    <a:pt x="113457" y="1271"/>
                  </a:cubicBezTo>
                  <a:cubicBezTo>
                    <a:pt x="113381" y="1221"/>
                    <a:pt x="113304" y="1170"/>
                    <a:pt x="113228" y="1119"/>
                  </a:cubicBezTo>
                  <a:cubicBezTo>
                    <a:pt x="113152" y="1093"/>
                    <a:pt x="113177" y="1043"/>
                    <a:pt x="113177" y="992"/>
                  </a:cubicBezTo>
                  <a:cubicBezTo>
                    <a:pt x="113111" y="948"/>
                    <a:pt x="113065" y="885"/>
                    <a:pt x="112988" y="885"/>
                  </a:cubicBezTo>
                  <a:cubicBezTo>
                    <a:pt x="112975" y="885"/>
                    <a:pt x="112962" y="887"/>
                    <a:pt x="112949" y="890"/>
                  </a:cubicBezTo>
                  <a:cubicBezTo>
                    <a:pt x="112821" y="916"/>
                    <a:pt x="112694" y="916"/>
                    <a:pt x="112567" y="916"/>
                  </a:cubicBezTo>
                  <a:cubicBezTo>
                    <a:pt x="112542" y="992"/>
                    <a:pt x="112440" y="1043"/>
                    <a:pt x="112364" y="1043"/>
                  </a:cubicBezTo>
                  <a:cubicBezTo>
                    <a:pt x="112357" y="1041"/>
                    <a:pt x="112350" y="1040"/>
                    <a:pt x="112343" y="1040"/>
                  </a:cubicBezTo>
                  <a:cubicBezTo>
                    <a:pt x="112267" y="1040"/>
                    <a:pt x="112192" y="1138"/>
                    <a:pt x="112142" y="1138"/>
                  </a:cubicBezTo>
                  <a:cubicBezTo>
                    <a:pt x="112130" y="1138"/>
                    <a:pt x="112119" y="1132"/>
                    <a:pt x="112110" y="1119"/>
                  </a:cubicBezTo>
                  <a:cubicBezTo>
                    <a:pt x="112034" y="1017"/>
                    <a:pt x="112262" y="992"/>
                    <a:pt x="112262" y="865"/>
                  </a:cubicBezTo>
                  <a:cubicBezTo>
                    <a:pt x="112237" y="839"/>
                    <a:pt x="112186" y="788"/>
                    <a:pt x="112135" y="788"/>
                  </a:cubicBezTo>
                  <a:cubicBezTo>
                    <a:pt x="112080" y="833"/>
                    <a:pt x="112019" y="853"/>
                    <a:pt x="111958" y="853"/>
                  </a:cubicBezTo>
                  <a:cubicBezTo>
                    <a:pt x="111879" y="853"/>
                    <a:pt x="111800" y="820"/>
                    <a:pt x="111729" y="763"/>
                  </a:cubicBezTo>
                  <a:cubicBezTo>
                    <a:pt x="111702" y="783"/>
                    <a:pt x="111674" y="789"/>
                    <a:pt x="111646" y="789"/>
                  </a:cubicBezTo>
                  <a:cubicBezTo>
                    <a:pt x="111598" y="789"/>
                    <a:pt x="111549" y="772"/>
                    <a:pt x="111501" y="772"/>
                  </a:cubicBezTo>
                  <a:cubicBezTo>
                    <a:pt x="111465" y="772"/>
                    <a:pt x="111430" y="782"/>
                    <a:pt x="111398" y="814"/>
                  </a:cubicBezTo>
                  <a:cubicBezTo>
                    <a:pt x="111335" y="865"/>
                    <a:pt x="111290" y="877"/>
                    <a:pt x="111252" y="877"/>
                  </a:cubicBezTo>
                  <a:cubicBezTo>
                    <a:pt x="111214" y="877"/>
                    <a:pt x="111182" y="865"/>
                    <a:pt x="111144" y="865"/>
                  </a:cubicBezTo>
                  <a:cubicBezTo>
                    <a:pt x="111144" y="902"/>
                    <a:pt x="111117" y="926"/>
                    <a:pt x="111082" y="926"/>
                  </a:cubicBezTo>
                  <a:cubicBezTo>
                    <a:pt x="111070" y="926"/>
                    <a:pt x="111056" y="922"/>
                    <a:pt x="111042" y="916"/>
                  </a:cubicBezTo>
                  <a:cubicBezTo>
                    <a:pt x="110911" y="1061"/>
                    <a:pt x="110730" y="1132"/>
                    <a:pt x="110546" y="1132"/>
                  </a:cubicBezTo>
                  <a:cubicBezTo>
                    <a:pt x="110410" y="1132"/>
                    <a:pt x="110272" y="1093"/>
                    <a:pt x="110153" y="1017"/>
                  </a:cubicBezTo>
                  <a:lnTo>
                    <a:pt x="110153" y="1093"/>
                  </a:lnTo>
                  <a:cubicBezTo>
                    <a:pt x="110102" y="1246"/>
                    <a:pt x="109899" y="1170"/>
                    <a:pt x="109822" y="1271"/>
                  </a:cubicBezTo>
                  <a:cubicBezTo>
                    <a:pt x="109785" y="1309"/>
                    <a:pt x="109734" y="1332"/>
                    <a:pt x="109680" y="1332"/>
                  </a:cubicBezTo>
                  <a:cubicBezTo>
                    <a:pt x="109660" y="1332"/>
                    <a:pt x="109640" y="1329"/>
                    <a:pt x="109619" y="1322"/>
                  </a:cubicBezTo>
                  <a:cubicBezTo>
                    <a:pt x="109619" y="1348"/>
                    <a:pt x="109568" y="1373"/>
                    <a:pt x="109543" y="1373"/>
                  </a:cubicBezTo>
                  <a:cubicBezTo>
                    <a:pt x="109543" y="1449"/>
                    <a:pt x="109492" y="1576"/>
                    <a:pt x="109568" y="1602"/>
                  </a:cubicBezTo>
                  <a:cubicBezTo>
                    <a:pt x="109670" y="1653"/>
                    <a:pt x="109746" y="1729"/>
                    <a:pt x="109797" y="1830"/>
                  </a:cubicBezTo>
                  <a:cubicBezTo>
                    <a:pt x="109822" y="1881"/>
                    <a:pt x="109975" y="1830"/>
                    <a:pt x="109975" y="1907"/>
                  </a:cubicBezTo>
                  <a:cubicBezTo>
                    <a:pt x="109975" y="1974"/>
                    <a:pt x="109952" y="1986"/>
                    <a:pt x="109907" y="1986"/>
                  </a:cubicBezTo>
                  <a:cubicBezTo>
                    <a:pt x="109885" y="1986"/>
                    <a:pt x="109856" y="1983"/>
                    <a:pt x="109822" y="1983"/>
                  </a:cubicBezTo>
                  <a:lnTo>
                    <a:pt x="108933" y="1983"/>
                  </a:lnTo>
                  <a:cubicBezTo>
                    <a:pt x="108857" y="1983"/>
                    <a:pt x="108806" y="2034"/>
                    <a:pt x="108780" y="2059"/>
                  </a:cubicBezTo>
                  <a:cubicBezTo>
                    <a:pt x="108755" y="2110"/>
                    <a:pt x="108704" y="2135"/>
                    <a:pt x="108653" y="2135"/>
                  </a:cubicBezTo>
                  <a:cubicBezTo>
                    <a:pt x="108606" y="2135"/>
                    <a:pt x="108603" y="1980"/>
                    <a:pt x="108561" y="1980"/>
                  </a:cubicBezTo>
                  <a:cubicBezTo>
                    <a:pt x="108558" y="1980"/>
                    <a:pt x="108555" y="1981"/>
                    <a:pt x="108552" y="1983"/>
                  </a:cubicBezTo>
                  <a:cubicBezTo>
                    <a:pt x="108475" y="2040"/>
                    <a:pt x="108385" y="2069"/>
                    <a:pt x="108291" y="2069"/>
                  </a:cubicBezTo>
                  <a:cubicBezTo>
                    <a:pt x="108259" y="2069"/>
                    <a:pt x="108228" y="2066"/>
                    <a:pt x="108196" y="2059"/>
                  </a:cubicBezTo>
                  <a:lnTo>
                    <a:pt x="108120" y="2059"/>
                  </a:lnTo>
                  <a:cubicBezTo>
                    <a:pt x="108043" y="2008"/>
                    <a:pt x="107891" y="2059"/>
                    <a:pt x="107865" y="1907"/>
                  </a:cubicBezTo>
                  <a:cubicBezTo>
                    <a:pt x="107865" y="1870"/>
                    <a:pt x="107811" y="1846"/>
                    <a:pt x="107772" y="1846"/>
                  </a:cubicBezTo>
                  <a:cubicBezTo>
                    <a:pt x="107757" y="1846"/>
                    <a:pt x="107745" y="1849"/>
                    <a:pt x="107738" y="1856"/>
                  </a:cubicBezTo>
                  <a:cubicBezTo>
                    <a:pt x="107713" y="1881"/>
                    <a:pt x="107586" y="1907"/>
                    <a:pt x="107510" y="1907"/>
                  </a:cubicBezTo>
                  <a:cubicBezTo>
                    <a:pt x="107479" y="1998"/>
                    <a:pt x="107403" y="2044"/>
                    <a:pt x="107325" y="2044"/>
                  </a:cubicBezTo>
                  <a:cubicBezTo>
                    <a:pt x="107273" y="2044"/>
                    <a:pt x="107220" y="2024"/>
                    <a:pt x="107179" y="1983"/>
                  </a:cubicBezTo>
                  <a:cubicBezTo>
                    <a:pt x="107145" y="1983"/>
                    <a:pt x="107111" y="2006"/>
                    <a:pt x="107077" y="2006"/>
                  </a:cubicBezTo>
                  <a:cubicBezTo>
                    <a:pt x="107061" y="2006"/>
                    <a:pt x="107044" y="2000"/>
                    <a:pt x="107027" y="1983"/>
                  </a:cubicBezTo>
                  <a:cubicBezTo>
                    <a:pt x="106976" y="1958"/>
                    <a:pt x="106950" y="1932"/>
                    <a:pt x="106900" y="1932"/>
                  </a:cubicBezTo>
                  <a:cubicBezTo>
                    <a:pt x="106773" y="1932"/>
                    <a:pt x="106645" y="1932"/>
                    <a:pt x="106645" y="1754"/>
                  </a:cubicBezTo>
                  <a:cubicBezTo>
                    <a:pt x="106645" y="1716"/>
                    <a:pt x="106626" y="1710"/>
                    <a:pt x="106601" y="1710"/>
                  </a:cubicBezTo>
                  <a:cubicBezTo>
                    <a:pt x="106588" y="1710"/>
                    <a:pt x="106574" y="1711"/>
                    <a:pt x="106560" y="1711"/>
                  </a:cubicBezTo>
                  <a:cubicBezTo>
                    <a:pt x="106545" y="1711"/>
                    <a:pt x="106531" y="1710"/>
                    <a:pt x="106518" y="1703"/>
                  </a:cubicBezTo>
                  <a:cubicBezTo>
                    <a:pt x="106503" y="1781"/>
                    <a:pt x="106497" y="1811"/>
                    <a:pt x="106465" y="1811"/>
                  </a:cubicBezTo>
                  <a:cubicBezTo>
                    <a:pt x="106445" y="1811"/>
                    <a:pt x="106415" y="1799"/>
                    <a:pt x="106366" y="1780"/>
                  </a:cubicBezTo>
                  <a:cubicBezTo>
                    <a:pt x="106348" y="1784"/>
                    <a:pt x="106332" y="1786"/>
                    <a:pt x="106318" y="1786"/>
                  </a:cubicBezTo>
                  <a:cubicBezTo>
                    <a:pt x="106254" y="1786"/>
                    <a:pt x="106230" y="1741"/>
                    <a:pt x="106188" y="1678"/>
                  </a:cubicBezTo>
                  <a:cubicBezTo>
                    <a:pt x="106161" y="1637"/>
                    <a:pt x="106141" y="1611"/>
                    <a:pt x="106116" y="1611"/>
                  </a:cubicBezTo>
                  <a:cubicBezTo>
                    <a:pt x="106095" y="1611"/>
                    <a:pt x="106071" y="1631"/>
                    <a:pt x="106035" y="1678"/>
                  </a:cubicBezTo>
                  <a:cubicBezTo>
                    <a:pt x="105995" y="1732"/>
                    <a:pt x="105976" y="1764"/>
                    <a:pt x="105956" y="1764"/>
                  </a:cubicBezTo>
                  <a:cubicBezTo>
                    <a:pt x="105938" y="1764"/>
                    <a:pt x="105919" y="1738"/>
                    <a:pt x="105883" y="1678"/>
                  </a:cubicBezTo>
                  <a:cubicBezTo>
                    <a:pt x="105832" y="1551"/>
                    <a:pt x="105730" y="1551"/>
                    <a:pt x="105654" y="1500"/>
                  </a:cubicBezTo>
                  <a:lnTo>
                    <a:pt x="105603" y="1500"/>
                  </a:lnTo>
                  <a:cubicBezTo>
                    <a:pt x="105549" y="1536"/>
                    <a:pt x="105508" y="1572"/>
                    <a:pt x="105462" y="1572"/>
                  </a:cubicBezTo>
                  <a:cubicBezTo>
                    <a:pt x="105443" y="1572"/>
                    <a:pt x="105422" y="1566"/>
                    <a:pt x="105400" y="1551"/>
                  </a:cubicBezTo>
                  <a:cubicBezTo>
                    <a:pt x="105361" y="1519"/>
                    <a:pt x="105329" y="1507"/>
                    <a:pt x="105301" y="1507"/>
                  </a:cubicBezTo>
                  <a:cubicBezTo>
                    <a:pt x="105239" y="1507"/>
                    <a:pt x="105198" y="1567"/>
                    <a:pt x="105146" y="1602"/>
                  </a:cubicBezTo>
                  <a:cubicBezTo>
                    <a:pt x="105095" y="1627"/>
                    <a:pt x="105044" y="1653"/>
                    <a:pt x="104993" y="1678"/>
                  </a:cubicBezTo>
                  <a:cubicBezTo>
                    <a:pt x="104961" y="1694"/>
                    <a:pt x="104939" y="1703"/>
                    <a:pt x="104923" y="1703"/>
                  </a:cubicBezTo>
                  <a:cubicBezTo>
                    <a:pt x="104887" y="1703"/>
                    <a:pt x="104876" y="1663"/>
                    <a:pt x="104841" y="1576"/>
                  </a:cubicBezTo>
                  <a:lnTo>
                    <a:pt x="104739" y="1653"/>
                  </a:lnTo>
                  <a:cubicBezTo>
                    <a:pt x="104714" y="1729"/>
                    <a:pt x="104688" y="1780"/>
                    <a:pt x="104612" y="1830"/>
                  </a:cubicBezTo>
                  <a:cubicBezTo>
                    <a:pt x="104597" y="1845"/>
                    <a:pt x="104574" y="1860"/>
                    <a:pt x="104553" y="1860"/>
                  </a:cubicBezTo>
                  <a:cubicBezTo>
                    <a:pt x="104537" y="1860"/>
                    <a:pt x="104521" y="1852"/>
                    <a:pt x="104510" y="1830"/>
                  </a:cubicBezTo>
                  <a:cubicBezTo>
                    <a:pt x="104460" y="1780"/>
                    <a:pt x="104510" y="1729"/>
                    <a:pt x="104561" y="1703"/>
                  </a:cubicBezTo>
                  <a:cubicBezTo>
                    <a:pt x="104612" y="1678"/>
                    <a:pt x="104638" y="1678"/>
                    <a:pt x="104688" y="1653"/>
                  </a:cubicBezTo>
                  <a:lnTo>
                    <a:pt x="104536" y="1525"/>
                  </a:lnTo>
                  <a:cubicBezTo>
                    <a:pt x="104509" y="1512"/>
                    <a:pt x="104484" y="1506"/>
                    <a:pt x="104461" y="1506"/>
                  </a:cubicBezTo>
                  <a:cubicBezTo>
                    <a:pt x="104365" y="1506"/>
                    <a:pt x="104304" y="1604"/>
                    <a:pt x="104246" y="1604"/>
                  </a:cubicBezTo>
                  <a:cubicBezTo>
                    <a:pt x="104241" y="1604"/>
                    <a:pt x="104236" y="1603"/>
                    <a:pt x="104231" y="1602"/>
                  </a:cubicBezTo>
                  <a:cubicBezTo>
                    <a:pt x="104129" y="1576"/>
                    <a:pt x="104129" y="1500"/>
                    <a:pt x="104002" y="1500"/>
                  </a:cubicBezTo>
                  <a:cubicBezTo>
                    <a:pt x="103951" y="1487"/>
                    <a:pt x="103901" y="1481"/>
                    <a:pt x="103850" y="1481"/>
                  </a:cubicBezTo>
                  <a:cubicBezTo>
                    <a:pt x="103799" y="1481"/>
                    <a:pt x="103748" y="1487"/>
                    <a:pt x="103697" y="1500"/>
                  </a:cubicBezTo>
                  <a:cubicBezTo>
                    <a:pt x="103672" y="1517"/>
                    <a:pt x="103652" y="1523"/>
                    <a:pt x="103635" y="1523"/>
                  </a:cubicBezTo>
                  <a:cubicBezTo>
                    <a:pt x="103601" y="1523"/>
                    <a:pt x="103579" y="1500"/>
                    <a:pt x="103545" y="1500"/>
                  </a:cubicBezTo>
                  <a:lnTo>
                    <a:pt x="102706" y="1500"/>
                  </a:lnTo>
                  <a:cubicBezTo>
                    <a:pt x="102553" y="1551"/>
                    <a:pt x="102426" y="1602"/>
                    <a:pt x="102274" y="1602"/>
                  </a:cubicBezTo>
                  <a:cubicBezTo>
                    <a:pt x="102238" y="1710"/>
                    <a:pt x="102176" y="1741"/>
                    <a:pt x="102098" y="1741"/>
                  </a:cubicBezTo>
                  <a:cubicBezTo>
                    <a:pt x="102066" y="1741"/>
                    <a:pt x="102031" y="1736"/>
                    <a:pt x="101994" y="1729"/>
                  </a:cubicBezTo>
                  <a:cubicBezTo>
                    <a:pt x="101969" y="1729"/>
                    <a:pt x="101943" y="1678"/>
                    <a:pt x="101994" y="1653"/>
                  </a:cubicBezTo>
                  <a:cubicBezTo>
                    <a:pt x="102020" y="1602"/>
                    <a:pt x="102045" y="1576"/>
                    <a:pt x="102071" y="1525"/>
                  </a:cubicBezTo>
                  <a:lnTo>
                    <a:pt x="101867" y="1449"/>
                  </a:lnTo>
                  <a:cubicBezTo>
                    <a:pt x="101816" y="1551"/>
                    <a:pt x="101715" y="1576"/>
                    <a:pt x="101613" y="1602"/>
                  </a:cubicBezTo>
                  <a:cubicBezTo>
                    <a:pt x="101511" y="1602"/>
                    <a:pt x="101410" y="1627"/>
                    <a:pt x="101334" y="1653"/>
                  </a:cubicBezTo>
                  <a:cubicBezTo>
                    <a:pt x="101257" y="1678"/>
                    <a:pt x="101206" y="1754"/>
                    <a:pt x="101181" y="1754"/>
                  </a:cubicBezTo>
                  <a:cubicBezTo>
                    <a:pt x="101079" y="1703"/>
                    <a:pt x="101206" y="1627"/>
                    <a:pt x="101181" y="1576"/>
                  </a:cubicBezTo>
                  <a:lnTo>
                    <a:pt x="101105" y="1424"/>
                  </a:lnTo>
                  <a:cubicBezTo>
                    <a:pt x="101079" y="1424"/>
                    <a:pt x="101029" y="1449"/>
                    <a:pt x="101029" y="1475"/>
                  </a:cubicBezTo>
                  <a:cubicBezTo>
                    <a:pt x="100982" y="1614"/>
                    <a:pt x="100936" y="1732"/>
                    <a:pt x="100792" y="1732"/>
                  </a:cubicBezTo>
                  <a:cubicBezTo>
                    <a:pt x="100779" y="1732"/>
                    <a:pt x="100764" y="1731"/>
                    <a:pt x="100749" y="1729"/>
                  </a:cubicBezTo>
                  <a:cubicBezTo>
                    <a:pt x="100724" y="1729"/>
                    <a:pt x="100698" y="1703"/>
                    <a:pt x="100698" y="1678"/>
                  </a:cubicBezTo>
                  <a:cubicBezTo>
                    <a:pt x="100698" y="1627"/>
                    <a:pt x="100749" y="1525"/>
                    <a:pt x="100571" y="1424"/>
                  </a:cubicBezTo>
                  <a:lnTo>
                    <a:pt x="100495" y="1424"/>
                  </a:lnTo>
                  <a:cubicBezTo>
                    <a:pt x="100469" y="1500"/>
                    <a:pt x="100393" y="1602"/>
                    <a:pt x="100520" y="1678"/>
                  </a:cubicBezTo>
                  <a:cubicBezTo>
                    <a:pt x="100520" y="1678"/>
                    <a:pt x="100546" y="1729"/>
                    <a:pt x="100520" y="1754"/>
                  </a:cubicBezTo>
                  <a:cubicBezTo>
                    <a:pt x="100520" y="1754"/>
                    <a:pt x="100291" y="1754"/>
                    <a:pt x="100266" y="1678"/>
                  </a:cubicBezTo>
                  <a:cubicBezTo>
                    <a:pt x="100266" y="1449"/>
                    <a:pt x="100088" y="1424"/>
                    <a:pt x="99910" y="1424"/>
                  </a:cubicBezTo>
                  <a:lnTo>
                    <a:pt x="99834" y="1525"/>
                  </a:lnTo>
                  <a:cubicBezTo>
                    <a:pt x="99809" y="1627"/>
                    <a:pt x="99758" y="1703"/>
                    <a:pt x="99656" y="1729"/>
                  </a:cubicBezTo>
                  <a:cubicBezTo>
                    <a:pt x="99523" y="1786"/>
                    <a:pt x="99375" y="1815"/>
                    <a:pt x="99224" y="1815"/>
                  </a:cubicBezTo>
                  <a:cubicBezTo>
                    <a:pt x="99173" y="1815"/>
                    <a:pt x="99122" y="1811"/>
                    <a:pt x="99072" y="1805"/>
                  </a:cubicBezTo>
                  <a:cubicBezTo>
                    <a:pt x="99004" y="1805"/>
                    <a:pt x="98956" y="1725"/>
                    <a:pt x="98911" y="1725"/>
                  </a:cubicBezTo>
                  <a:cubicBezTo>
                    <a:pt x="98905" y="1725"/>
                    <a:pt x="98899" y="1726"/>
                    <a:pt x="98894" y="1729"/>
                  </a:cubicBezTo>
                  <a:cubicBezTo>
                    <a:pt x="98860" y="1754"/>
                    <a:pt x="98837" y="1763"/>
                    <a:pt x="98819" y="1763"/>
                  </a:cubicBezTo>
                  <a:cubicBezTo>
                    <a:pt x="98783" y="1763"/>
                    <a:pt x="98767" y="1729"/>
                    <a:pt x="98716" y="1729"/>
                  </a:cubicBezTo>
                  <a:cubicBezTo>
                    <a:pt x="98648" y="1729"/>
                    <a:pt x="98637" y="1740"/>
                    <a:pt x="98622" y="1740"/>
                  </a:cubicBezTo>
                  <a:cubicBezTo>
                    <a:pt x="98614" y="1740"/>
                    <a:pt x="98606" y="1737"/>
                    <a:pt x="98589" y="1729"/>
                  </a:cubicBezTo>
                  <a:cubicBezTo>
                    <a:pt x="98580" y="1720"/>
                    <a:pt x="98572" y="1718"/>
                    <a:pt x="98563" y="1718"/>
                  </a:cubicBezTo>
                  <a:cubicBezTo>
                    <a:pt x="98546" y="1718"/>
                    <a:pt x="98529" y="1729"/>
                    <a:pt x="98512" y="1729"/>
                  </a:cubicBezTo>
                  <a:cubicBezTo>
                    <a:pt x="98487" y="1703"/>
                    <a:pt x="98512" y="1627"/>
                    <a:pt x="98512" y="1602"/>
                  </a:cubicBezTo>
                  <a:cubicBezTo>
                    <a:pt x="98512" y="1576"/>
                    <a:pt x="98538" y="1500"/>
                    <a:pt x="98487" y="1475"/>
                  </a:cubicBezTo>
                  <a:cubicBezTo>
                    <a:pt x="98466" y="1464"/>
                    <a:pt x="98445" y="1458"/>
                    <a:pt x="98426" y="1458"/>
                  </a:cubicBezTo>
                  <a:cubicBezTo>
                    <a:pt x="98398" y="1458"/>
                    <a:pt x="98375" y="1470"/>
                    <a:pt x="98360" y="1500"/>
                  </a:cubicBezTo>
                  <a:cubicBezTo>
                    <a:pt x="98331" y="1538"/>
                    <a:pt x="98302" y="1551"/>
                    <a:pt x="98274" y="1551"/>
                  </a:cubicBezTo>
                  <a:cubicBezTo>
                    <a:pt x="98226" y="1551"/>
                    <a:pt x="98179" y="1516"/>
                    <a:pt x="98131" y="1500"/>
                  </a:cubicBezTo>
                  <a:cubicBezTo>
                    <a:pt x="98106" y="1551"/>
                    <a:pt x="98080" y="1576"/>
                    <a:pt x="98055" y="1627"/>
                  </a:cubicBezTo>
                  <a:cubicBezTo>
                    <a:pt x="98029" y="1780"/>
                    <a:pt x="98029" y="1780"/>
                    <a:pt x="97902" y="1805"/>
                  </a:cubicBezTo>
                  <a:cubicBezTo>
                    <a:pt x="97877" y="1780"/>
                    <a:pt x="97852" y="1754"/>
                    <a:pt x="97826" y="1729"/>
                  </a:cubicBezTo>
                  <a:lnTo>
                    <a:pt x="97826" y="1653"/>
                  </a:lnTo>
                  <a:lnTo>
                    <a:pt x="97750" y="1653"/>
                  </a:lnTo>
                  <a:lnTo>
                    <a:pt x="97750" y="1729"/>
                  </a:lnTo>
                  <a:cubicBezTo>
                    <a:pt x="97750" y="1786"/>
                    <a:pt x="97707" y="1815"/>
                    <a:pt x="97675" y="1815"/>
                  </a:cubicBezTo>
                  <a:cubicBezTo>
                    <a:pt x="97664" y="1815"/>
                    <a:pt x="97655" y="1811"/>
                    <a:pt x="97648" y="1805"/>
                  </a:cubicBezTo>
                  <a:cubicBezTo>
                    <a:pt x="97604" y="1775"/>
                    <a:pt x="97541" y="1763"/>
                    <a:pt x="97482" y="1763"/>
                  </a:cubicBezTo>
                  <a:cubicBezTo>
                    <a:pt x="97441" y="1763"/>
                    <a:pt x="97400" y="1769"/>
                    <a:pt x="97369" y="1780"/>
                  </a:cubicBezTo>
                  <a:lnTo>
                    <a:pt x="97140" y="1805"/>
                  </a:lnTo>
                  <a:cubicBezTo>
                    <a:pt x="97081" y="1812"/>
                    <a:pt x="97039" y="1818"/>
                    <a:pt x="97008" y="1818"/>
                  </a:cubicBezTo>
                  <a:cubicBezTo>
                    <a:pt x="96932" y="1818"/>
                    <a:pt x="96922" y="1786"/>
                    <a:pt x="96886" y="1678"/>
                  </a:cubicBezTo>
                  <a:cubicBezTo>
                    <a:pt x="96860" y="1602"/>
                    <a:pt x="96835" y="1551"/>
                    <a:pt x="96810" y="1500"/>
                  </a:cubicBezTo>
                  <a:cubicBezTo>
                    <a:pt x="96784" y="1449"/>
                    <a:pt x="96759" y="1475"/>
                    <a:pt x="96733" y="1449"/>
                  </a:cubicBezTo>
                  <a:lnTo>
                    <a:pt x="96708" y="1449"/>
                  </a:lnTo>
                  <a:cubicBezTo>
                    <a:pt x="96700" y="1447"/>
                    <a:pt x="96693" y="1446"/>
                    <a:pt x="96685" y="1446"/>
                  </a:cubicBezTo>
                  <a:cubicBezTo>
                    <a:pt x="96588" y="1446"/>
                    <a:pt x="96483" y="1586"/>
                    <a:pt x="96530" y="1703"/>
                  </a:cubicBezTo>
                  <a:lnTo>
                    <a:pt x="96530" y="1729"/>
                  </a:lnTo>
                  <a:cubicBezTo>
                    <a:pt x="96530" y="1737"/>
                    <a:pt x="96527" y="1740"/>
                    <a:pt x="96522" y="1740"/>
                  </a:cubicBezTo>
                  <a:cubicBezTo>
                    <a:pt x="96513" y="1740"/>
                    <a:pt x="96496" y="1729"/>
                    <a:pt x="96479" y="1729"/>
                  </a:cubicBezTo>
                  <a:cubicBezTo>
                    <a:pt x="96454" y="1678"/>
                    <a:pt x="96403" y="1602"/>
                    <a:pt x="96403" y="1525"/>
                  </a:cubicBezTo>
                  <a:cubicBezTo>
                    <a:pt x="96403" y="1477"/>
                    <a:pt x="96372" y="1459"/>
                    <a:pt x="96337" y="1459"/>
                  </a:cubicBezTo>
                  <a:cubicBezTo>
                    <a:pt x="96316" y="1459"/>
                    <a:pt x="96294" y="1465"/>
                    <a:pt x="96276" y="1475"/>
                  </a:cubicBezTo>
                  <a:cubicBezTo>
                    <a:pt x="96174" y="1500"/>
                    <a:pt x="96072" y="1551"/>
                    <a:pt x="95971" y="1627"/>
                  </a:cubicBezTo>
                  <a:cubicBezTo>
                    <a:pt x="95945" y="1653"/>
                    <a:pt x="95945" y="1729"/>
                    <a:pt x="95920" y="1754"/>
                  </a:cubicBezTo>
                  <a:cubicBezTo>
                    <a:pt x="95888" y="1786"/>
                    <a:pt x="95859" y="1798"/>
                    <a:pt x="95831" y="1798"/>
                  </a:cubicBezTo>
                  <a:cubicBezTo>
                    <a:pt x="95769" y="1798"/>
                    <a:pt x="95711" y="1738"/>
                    <a:pt x="95640" y="1703"/>
                  </a:cubicBezTo>
                  <a:cubicBezTo>
                    <a:pt x="95640" y="1703"/>
                    <a:pt x="95615" y="1678"/>
                    <a:pt x="95615" y="1678"/>
                  </a:cubicBezTo>
                  <a:cubicBezTo>
                    <a:pt x="95590" y="1678"/>
                    <a:pt x="95615" y="1729"/>
                    <a:pt x="95615" y="1754"/>
                  </a:cubicBezTo>
                  <a:cubicBezTo>
                    <a:pt x="95615" y="1780"/>
                    <a:pt x="95539" y="1830"/>
                    <a:pt x="95488" y="1830"/>
                  </a:cubicBezTo>
                  <a:cubicBezTo>
                    <a:pt x="95470" y="1834"/>
                    <a:pt x="95453" y="1836"/>
                    <a:pt x="95436" y="1836"/>
                  </a:cubicBezTo>
                  <a:cubicBezTo>
                    <a:pt x="95332" y="1836"/>
                    <a:pt x="95241" y="1776"/>
                    <a:pt x="95132" y="1754"/>
                  </a:cubicBezTo>
                  <a:cubicBezTo>
                    <a:pt x="95005" y="1754"/>
                    <a:pt x="94878" y="1780"/>
                    <a:pt x="94751" y="1805"/>
                  </a:cubicBezTo>
                  <a:lnTo>
                    <a:pt x="94624" y="1856"/>
                  </a:lnTo>
                  <a:cubicBezTo>
                    <a:pt x="94598" y="1932"/>
                    <a:pt x="94497" y="1983"/>
                    <a:pt x="94395" y="1983"/>
                  </a:cubicBezTo>
                  <a:cubicBezTo>
                    <a:pt x="94378" y="2051"/>
                    <a:pt x="94350" y="2062"/>
                    <a:pt x="94310" y="2062"/>
                  </a:cubicBezTo>
                  <a:cubicBezTo>
                    <a:pt x="94291" y="2062"/>
                    <a:pt x="94268" y="2059"/>
                    <a:pt x="94243" y="2059"/>
                  </a:cubicBezTo>
                  <a:lnTo>
                    <a:pt x="94090" y="2059"/>
                  </a:lnTo>
                  <a:cubicBezTo>
                    <a:pt x="94090" y="2110"/>
                    <a:pt x="94065" y="2135"/>
                    <a:pt x="94014" y="2135"/>
                  </a:cubicBezTo>
                  <a:cubicBezTo>
                    <a:pt x="93938" y="2237"/>
                    <a:pt x="93785" y="2186"/>
                    <a:pt x="93709" y="2288"/>
                  </a:cubicBezTo>
                  <a:lnTo>
                    <a:pt x="93683" y="2364"/>
                  </a:lnTo>
                  <a:cubicBezTo>
                    <a:pt x="93709" y="2415"/>
                    <a:pt x="93683" y="2466"/>
                    <a:pt x="93658" y="2491"/>
                  </a:cubicBezTo>
                  <a:cubicBezTo>
                    <a:pt x="93644" y="2498"/>
                    <a:pt x="93631" y="2501"/>
                    <a:pt x="93618" y="2501"/>
                  </a:cubicBezTo>
                  <a:cubicBezTo>
                    <a:pt x="93582" y="2501"/>
                    <a:pt x="93549" y="2478"/>
                    <a:pt x="93531" y="2440"/>
                  </a:cubicBezTo>
                  <a:lnTo>
                    <a:pt x="93404" y="2440"/>
                  </a:lnTo>
                  <a:cubicBezTo>
                    <a:pt x="93383" y="2503"/>
                    <a:pt x="93328" y="2549"/>
                    <a:pt x="93266" y="2549"/>
                  </a:cubicBezTo>
                  <a:cubicBezTo>
                    <a:pt x="93253" y="2549"/>
                    <a:pt x="93239" y="2547"/>
                    <a:pt x="93226" y="2542"/>
                  </a:cubicBezTo>
                  <a:cubicBezTo>
                    <a:pt x="93179" y="2511"/>
                    <a:pt x="93151" y="2489"/>
                    <a:pt x="93119" y="2489"/>
                  </a:cubicBezTo>
                  <a:cubicBezTo>
                    <a:pt x="93099" y="2489"/>
                    <a:pt x="93077" y="2497"/>
                    <a:pt x="93048" y="2517"/>
                  </a:cubicBezTo>
                  <a:cubicBezTo>
                    <a:pt x="93034" y="2520"/>
                    <a:pt x="93020" y="2522"/>
                    <a:pt x="93007" y="2522"/>
                  </a:cubicBezTo>
                  <a:cubicBezTo>
                    <a:pt x="92925" y="2522"/>
                    <a:pt x="92859" y="2462"/>
                    <a:pt x="92794" y="2440"/>
                  </a:cubicBezTo>
                  <a:cubicBezTo>
                    <a:pt x="92757" y="2477"/>
                    <a:pt x="92721" y="2491"/>
                    <a:pt x="92684" y="2491"/>
                  </a:cubicBezTo>
                  <a:cubicBezTo>
                    <a:pt x="92619" y="2491"/>
                    <a:pt x="92554" y="2448"/>
                    <a:pt x="92489" y="2415"/>
                  </a:cubicBezTo>
                  <a:cubicBezTo>
                    <a:pt x="92413" y="2415"/>
                    <a:pt x="92362" y="2440"/>
                    <a:pt x="92311" y="2440"/>
                  </a:cubicBezTo>
                  <a:cubicBezTo>
                    <a:pt x="92297" y="2445"/>
                    <a:pt x="92284" y="2447"/>
                    <a:pt x="92271" y="2447"/>
                  </a:cubicBezTo>
                  <a:cubicBezTo>
                    <a:pt x="92217" y="2447"/>
                    <a:pt x="92179" y="2406"/>
                    <a:pt x="92158" y="2364"/>
                  </a:cubicBezTo>
                  <a:cubicBezTo>
                    <a:pt x="92031" y="2339"/>
                    <a:pt x="91930" y="2288"/>
                    <a:pt x="91828" y="2212"/>
                  </a:cubicBezTo>
                  <a:cubicBezTo>
                    <a:pt x="91777" y="2161"/>
                    <a:pt x="91701" y="2110"/>
                    <a:pt x="91726" y="2034"/>
                  </a:cubicBezTo>
                  <a:cubicBezTo>
                    <a:pt x="91777" y="1881"/>
                    <a:pt x="91650" y="1932"/>
                    <a:pt x="91574" y="1907"/>
                  </a:cubicBezTo>
                  <a:cubicBezTo>
                    <a:pt x="91472" y="1958"/>
                    <a:pt x="91371" y="1983"/>
                    <a:pt x="91269" y="1983"/>
                  </a:cubicBezTo>
                  <a:lnTo>
                    <a:pt x="91116" y="1983"/>
                  </a:lnTo>
                  <a:cubicBezTo>
                    <a:pt x="91116" y="1983"/>
                    <a:pt x="91116" y="2008"/>
                    <a:pt x="91091" y="2034"/>
                  </a:cubicBezTo>
                  <a:cubicBezTo>
                    <a:pt x="91091" y="2110"/>
                    <a:pt x="91040" y="2186"/>
                    <a:pt x="90964" y="2186"/>
                  </a:cubicBezTo>
                  <a:cubicBezTo>
                    <a:pt x="90948" y="2183"/>
                    <a:pt x="90930" y="2182"/>
                    <a:pt x="90912" y="2182"/>
                  </a:cubicBezTo>
                  <a:cubicBezTo>
                    <a:pt x="90864" y="2182"/>
                    <a:pt x="90811" y="2190"/>
                    <a:pt x="90760" y="2190"/>
                  </a:cubicBezTo>
                  <a:cubicBezTo>
                    <a:pt x="90676" y="2190"/>
                    <a:pt x="90598" y="2169"/>
                    <a:pt x="90557" y="2059"/>
                  </a:cubicBezTo>
                  <a:cubicBezTo>
                    <a:pt x="90523" y="2046"/>
                    <a:pt x="90489" y="2039"/>
                    <a:pt x="90456" y="2039"/>
                  </a:cubicBezTo>
                  <a:cubicBezTo>
                    <a:pt x="90364" y="2039"/>
                    <a:pt x="90276" y="2086"/>
                    <a:pt x="90201" y="2161"/>
                  </a:cubicBezTo>
                  <a:cubicBezTo>
                    <a:pt x="90170" y="2192"/>
                    <a:pt x="90119" y="2214"/>
                    <a:pt x="90067" y="2214"/>
                  </a:cubicBezTo>
                  <a:cubicBezTo>
                    <a:pt x="90035" y="2214"/>
                    <a:pt x="90002" y="2206"/>
                    <a:pt x="89973" y="2186"/>
                  </a:cubicBezTo>
                  <a:cubicBezTo>
                    <a:pt x="89896" y="2186"/>
                    <a:pt x="89795" y="2161"/>
                    <a:pt x="89718" y="2161"/>
                  </a:cubicBezTo>
                  <a:cubicBezTo>
                    <a:pt x="89642" y="2161"/>
                    <a:pt x="89617" y="2161"/>
                    <a:pt x="89617" y="2339"/>
                  </a:cubicBezTo>
                  <a:cubicBezTo>
                    <a:pt x="89617" y="2440"/>
                    <a:pt x="89566" y="2542"/>
                    <a:pt x="89490" y="2568"/>
                  </a:cubicBezTo>
                  <a:cubicBezTo>
                    <a:pt x="89486" y="2569"/>
                    <a:pt x="89482" y="2569"/>
                    <a:pt x="89478" y="2569"/>
                  </a:cubicBezTo>
                  <a:cubicBezTo>
                    <a:pt x="89388" y="2569"/>
                    <a:pt x="89381" y="2282"/>
                    <a:pt x="89210" y="2135"/>
                  </a:cubicBezTo>
                  <a:cubicBezTo>
                    <a:pt x="89153" y="2193"/>
                    <a:pt x="89082" y="2221"/>
                    <a:pt x="89006" y="2221"/>
                  </a:cubicBezTo>
                  <a:cubicBezTo>
                    <a:pt x="88981" y="2221"/>
                    <a:pt x="88956" y="2218"/>
                    <a:pt x="88931" y="2212"/>
                  </a:cubicBezTo>
                  <a:cubicBezTo>
                    <a:pt x="88880" y="2186"/>
                    <a:pt x="88832" y="2178"/>
                    <a:pt x="88786" y="2178"/>
                  </a:cubicBezTo>
                  <a:cubicBezTo>
                    <a:pt x="88693" y="2178"/>
                    <a:pt x="88609" y="2212"/>
                    <a:pt x="88524" y="2212"/>
                  </a:cubicBezTo>
                  <a:cubicBezTo>
                    <a:pt x="88524" y="2390"/>
                    <a:pt x="88371" y="2415"/>
                    <a:pt x="88295" y="2517"/>
                  </a:cubicBezTo>
                  <a:cubicBezTo>
                    <a:pt x="88252" y="2560"/>
                    <a:pt x="88214" y="2575"/>
                    <a:pt x="88180" y="2575"/>
                  </a:cubicBezTo>
                  <a:cubicBezTo>
                    <a:pt x="88134" y="2575"/>
                    <a:pt x="88096" y="2546"/>
                    <a:pt x="88066" y="2517"/>
                  </a:cubicBezTo>
                  <a:lnTo>
                    <a:pt x="87965" y="2593"/>
                  </a:lnTo>
                  <a:lnTo>
                    <a:pt x="87914" y="2745"/>
                  </a:lnTo>
                  <a:cubicBezTo>
                    <a:pt x="87965" y="2745"/>
                    <a:pt x="88041" y="2745"/>
                    <a:pt x="88066" y="2822"/>
                  </a:cubicBezTo>
                  <a:cubicBezTo>
                    <a:pt x="88003" y="2872"/>
                    <a:pt x="87971" y="2898"/>
                    <a:pt x="87943" y="2898"/>
                  </a:cubicBezTo>
                  <a:cubicBezTo>
                    <a:pt x="87914" y="2898"/>
                    <a:pt x="87889" y="2872"/>
                    <a:pt x="87838" y="2822"/>
                  </a:cubicBezTo>
                  <a:lnTo>
                    <a:pt x="87456" y="2822"/>
                  </a:lnTo>
                  <a:cubicBezTo>
                    <a:pt x="87368" y="2866"/>
                    <a:pt x="87289" y="2910"/>
                    <a:pt x="87213" y="2910"/>
                  </a:cubicBezTo>
                  <a:cubicBezTo>
                    <a:pt x="87157" y="2910"/>
                    <a:pt x="87104" y="2886"/>
                    <a:pt x="87050" y="2822"/>
                  </a:cubicBezTo>
                  <a:cubicBezTo>
                    <a:pt x="87008" y="2780"/>
                    <a:pt x="86974" y="2761"/>
                    <a:pt x="86943" y="2761"/>
                  </a:cubicBezTo>
                  <a:cubicBezTo>
                    <a:pt x="86918" y="2761"/>
                    <a:pt x="86895" y="2773"/>
                    <a:pt x="86872" y="2796"/>
                  </a:cubicBezTo>
                  <a:cubicBezTo>
                    <a:pt x="86847" y="2822"/>
                    <a:pt x="86821" y="2847"/>
                    <a:pt x="86796" y="2872"/>
                  </a:cubicBezTo>
                  <a:cubicBezTo>
                    <a:pt x="86782" y="2886"/>
                    <a:pt x="86773" y="2890"/>
                    <a:pt x="86763" y="2890"/>
                  </a:cubicBezTo>
                  <a:cubicBezTo>
                    <a:pt x="86742" y="2890"/>
                    <a:pt x="86722" y="2867"/>
                    <a:pt x="86667" y="2867"/>
                  </a:cubicBezTo>
                  <a:cubicBezTo>
                    <a:pt x="86653" y="2867"/>
                    <a:pt x="86637" y="2869"/>
                    <a:pt x="86618" y="2872"/>
                  </a:cubicBezTo>
                  <a:cubicBezTo>
                    <a:pt x="86567" y="2872"/>
                    <a:pt x="86567" y="2847"/>
                    <a:pt x="86516" y="2847"/>
                  </a:cubicBezTo>
                  <a:cubicBezTo>
                    <a:pt x="86503" y="2834"/>
                    <a:pt x="86491" y="2834"/>
                    <a:pt x="86478" y="2834"/>
                  </a:cubicBezTo>
                  <a:cubicBezTo>
                    <a:pt x="86465" y="2834"/>
                    <a:pt x="86453" y="2834"/>
                    <a:pt x="86440" y="2822"/>
                  </a:cubicBezTo>
                  <a:cubicBezTo>
                    <a:pt x="86414" y="2796"/>
                    <a:pt x="86389" y="2771"/>
                    <a:pt x="86389" y="2720"/>
                  </a:cubicBezTo>
                  <a:cubicBezTo>
                    <a:pt x="86364" y="2695"/>
                    <a:pt x="86287" y="2618"/>
                    <a:pt x="86237" y="2618"/>
                  </a:cubicBezTo>
                  <a:cubicBezTo>
                    <a:pt x="86186" y="2606"/>
                    <a:pt x="86141" y="2599"/>
                    <a:pt x="86097" y="2599"/>
                  </a:cubicBezTo>
                  <a:cubicBezTo>
                    <a:pt x="86052" y="2599"/>
                    <a:pt x="86008" y="2606"/>
                    <a:pt x="85957" y="2618"/>
                  </a:cubicBezTo>
                  <a:cubicBezTo>
                    <a:pt x="85912" y="2636"/>
                    <a:pt x="85864" y="2645"/>
                    <a:pt x="85815" y="2645"/>
                  </a:cubicBezTo>
                  <a:cubicBezTo>
                    <a:pt x="85725" y="2645"/>
                    <a:pt x="85632" y="2617"/>
                    <a:pt x="85550" y="2568"/>
                  </a:cubicBezTo>
                  <a:cubicBezTo>
                    <a:pt x="85491" y="2538"/>
                    <a:pt x="85431" y="2525"/>
                    <a:pt x="85372" y="2525"/>
                  </a:cubicBezTo>
                  <a:cubicBezTo>
                    <a:pt x="85330" y="2525"/>
                    <a:pt x="85287" y="2532"/>
                    <a:pt x="85245" y="2542"/>
                  </a:cubicBezTo>
                  <a:cubicBezTo>
                    <a:pt x="85245" y="2579"/>
                    <a:pt x="85218" y="2603"/>
                    <a:pt x="85193" y="2603"/>
                  </a:cubicBezTo>
                  <a:cubicBezTo>
                    <a:pt x="85185" y="2603"/>
                    <a:pt x="85176" y="2600"/>
                    <a:pt x="85169" y="2593"/>
                  </a:cubicBezTo>
                  <a:cubicBezTo>
                    <a:pt x="85118" y="2695"/>
                    <a:pt x="85017" y="2771"/>
                    <a:pt x="84889" y="2796"/>
                  </a:cubicBezTo>
                  <a:cubicBezTo>
                    <a:pt x="84849" y="2796"/>
                    <a:pt x="84808" y="2829"/>
                    <a:pt x="84767" y="2829"/>
                  </a:cubicBezTo>
                  <a:cubicBezTo>
                    <a:pt x="84757" y="2829"/>
                    <a:pt x="84747" y="2827"/>
                    <a:pt x="84737" y="2822"/>
                  </a:cubicBezTo>
                  <a:cubicBezTo>
                    <a:pt x="84695" y="2805"/>
                    <a:pt x="84655" y="2799"/>
                    <a:pt x="84617" y="2799"/>
                  </a:cubicBezTo>
                  <a:cubicBezTo>
                    <a:pt x="84542" y="2799"/>
                    <a:pt x="84474" y="2822"/>
                    <a:pt x="84407" y="2822"/>
                  </a:cubicBezTo>
                  <a:cubicBezTo>
                    <a:pt x="84407" y="2771"/>
                    <a:pt x="84381" y="2695"/>
                    <a:pt x="84381" y="2644"/>
                  </a:cubicBezTo>
                  <a:cubicBezTo>
                    <a:pt x="84390" y="2627"/>
                    <a:pt x="84404" y="2621"/>
                    <a:pt x="84421" y="2621"/>
                  </a:cubicBezTo>
                  <a:cubicBezTo>
                    <a:pt x="84455" y="2621"/>
                    <a:pt x="84500" y="2644"/>
                    <a:pt x="84534" y="2644"/>
                  </a:cubicBezTo>
                  <a:cubicBezTo>
                    <a:pt x="84610" y="2644"/>
                    <a:pt x="84610" y="2618"/>
                    <a:pt x="84584" y="2568"/>
                  </a:cubicBezTo>
                  <a:cubicBezTo>
                    <a:pt x="84534" y="2542"/>
                    <a:pt x="84508" y="2491"/>
                    <a:pt x="84483" y="2415"/>
                  </a:cubicBezTo>
                  <a:cubicBezTo>
                    <a:pt x="84483" y="2397"/>
                    <a:pt x="84457" y="2379"/>
                    <a:pt x="84434" y="2379"/>
                  </a:cubicBezTo>
                  <a:cubicBezTo>
                    <a:pt x="84424" y="2379"/>
                    <a:pt x="84414" y="2382"/>
                    <a:pt x="84407" y="2390"/>
                  </a:cubicBezTo>
                  <a:cubicBezTo>
                    <a:pt x="84229" y="2440"/>
                    <a:pt x="84051" y="2491"/>
                    <a:pt x="83873" y="2517"/>
                  </a:cubicBezTo>
                  <a:cubicBezTo>
                    <a:pt x="83822" y="2542"/>
                    <a:pt x="83720" y="2517"/>
                    <a:pt x="83670" y="2593"/>
                  </a:cubicBezTo>
                  <a:cubicBezTo>
                    <a:pt x="83695" y="2593"/>
                    <a:pt x="83746" y="2618"/>
                    <a:pt x="83746" y="2644"/>
                  </a:cubicBezTo>
                  <a:cubicBezTo>
                    <a:pt x="83695" y="2720"/>
                    <a:pt x="83619" y="2796"/>
                    <a:pt x="83568" y="2847"/>
                  </a:cubicBezTo>
                  <a:cubicBezTo>
                    <a:pt x="83555" y="2853"/>
                    <a:pt x="83544" y="2857"/>
                    <a:pt x="83535" y="2857"/>
                  </a:cubicBezTo>
                  <a:cubicBezTo>
                    <a:pt x="83506" y="2857"/>
                    <a:pt x="83492" y="2828"/>
                    <a:pt x="83492" y="2771"/>
                  </a:cubicBezTo>
                  <a:cubicBezTo>
                    <a:pt x="83464" y="2764"/>
                    <a:pt x="83435" y="2761"/>
                    <a:pt x="83406" y="2761"/>
                  </a:cubicBezTo>
                  <a:cubicBezTo>
                    <a:pt x="83326" y="2761"/>
                    <a:pt x="83242" y="2784"/>
                    <a:pt x="83187" y="2822"/>
                  </a:cubicBezTo>
                  <a:cubicBezTo>
                    <a:pt x="83212" y="2872"/>
                    <a:pt x="83212" y="2923"/>
                    <a:pt x="83237" y="2949"/>
                  </a:cubicBezTo>
                  <a:cubicBezTo>
                    <a:pt x="83237" y="3017"/>
                    <a:pt x="83217" y="3105"/>
                    <a:pt x="83177" y="3105"/>
                  </a:cubicBezTo>
                  <a:cubicBezTo>
                    <a:pt x="83172" y="3105"/>
                    <a:pt x="83167" y="3104"/>
                    <a:pt x="83161" y="3101"/>
                  </a:cubicBezTo>
                  <a:cubicBezTo>
                    <a:pt x="83149" y="3099"/>
                    <a:pt x="83137" y="3098"/>
                    <a:pt x="83126" y="3098"/>
                  </a:cubicBezTo>
                  <a:cubicBezTo>
                    <a:pt x="83019" y="3098"/>
                    <a:pt x="82923" y="3174"/>
                    <a:pt x="82819" y="3174"/>
                  </a:cubicBezTo>
                  <a:cubicBezTo>
                    <a:pt x="82790" y="3174"/>
                    <a:pt x="82760" y="3168"/>
                    <a:pt x="82729" y="3152"/>
                  </a:cubicBezTo>
                  <a:cubicBezTo>
                    <a:pt x="82678" y="3139"/>
                    <a:pt x="82621" y="3133"/>
                    <a:pt x="82564" y="3133"/>
                  </a:cubicBezTo>
                  <a:cubicBezTo>
                    <a:pt x="82507" y="3133"/>
                    <a:pt x="82450" y="3139"/>
                    <a:pt x="82399" y="3152"/>
                  </a:cubicBezTo>
                  <a:cubicBezTo>
                    <a:pt x="82322" y="3152"/>
                    <a:pt x="82246" y="3127"/>
                    <a:pt x="82195" y="3076"/>
                  </a:cubicBezTo>
                  <a:lnTo>
                    <a:pt x="81585" y="3127"/>
                  </a:lnTo>
                  <a:cubicBezTo>
                    <a:pt x="81560" y="3127"/>
                    <a:pt x="81535" y="3101"/>
                    <a:pt x="81535" y="3050"/>
                  </a:cubicBezTo>
                  <a:cubicBezTo>
                    <a:pt x="81433" y="3101"/>
                    <a:pt x="81331" y="3127"/>
                    <a:pt x="81204" y="3127"/>
                  </a:cubicBezTo>
                  <a:cubicBezTo>
                    <a:pt x="81179" y="3127"/>
                    <a:pt x="81153" y="3101"/>
                    <a:pt x="81153" y="3050"/>
                  </a:cubicBezTo>
                  <a:cubicBezTo>
                    <a:pt x="81077" y="3076"/>
                    <a:pt x="81026" y="3101"/>
                    <a:pt x="80950" y="3127"/>
                  </a:cubicBezTo>
                  <a:cubicBezTo>
                    <a:pt x="80874" y="3127"/>
                    <a:pt x="80848" y="3076"/>
                    <a:pt x="80899" y="2974"/>
                  </a:cubicBezTo>
                  <a:lnTo>
                    <a:pt x="80975" y="2822"/>
                  </a:lnTo>
                  <a:cubicBezTo>
                    <a:pt x="80950" y="2796"/>
                    <a:pt x="80925" y="2771"/>
                    <a:pt x="80899" y="2745"/>
                  </a:cubicBezTo>
                  <a:lnTo>
                    <a:pt x="80823" y="2745"/>
                  </a:lnTo>
                  <a:cubicBezTo>
                    <a:pt x="80798" y="2784"/>
                    <a:pt x="80772" y="2803"/>
                    <a:pt x="80747" y="2803"/>
                  </a:cubicBezTo>
                  <a:cubicBezTo>
                    <a:pt x="80721" y="2803"/>
                    <a:pt x="80696" y="2784"/>
                    <a:pt x="80670" y="2745"/>
                  </a:cubicBezTo>
                  <a:lnTo>
                    <a:pt x="80594" y="2720"/>
                  </a:lnTo>
                  <a:lnTo>
                    <a:pt x="80594" y="2720"/>
                  </a:lnTo>
                  <a:cubicBezTo>
                    <a:pt x="80620" y="2796"/>
                    <a:pt x="80645" y="2872"/>
                    <a:pt x="80670" y="2949"/>
                  </a:cubicBezTo>
                  <a:cubicBezTo>
                    <a:pt x="80696" y="3000"/>
                    <a:pt x="80670" y="3076"/>
                    <a:pt x="80594" y="3101"/>
                  </a:cubicBezTo>
                  <a:cubicBezTo>
                    <a:pt x="80567" y="3119"/>
                    <a:pt x="80534" y="3128"/>
                    <a:pt x="80499" y="3128"/>
                  </a:cubicBezTo>
                  <a:cubicBezTo>
                    <a:pt x="80434" y="3128"/>
                    <a:pt x="80364" y="3100"/>
                    <a:pt x="80315" y="3050"/>
                  </a:cubicBezTo>
                  <a:cubicBezTo>
                    <a:pt x="80264" y="3000"/>
                    <a:pt x="80213" y="2949"/>
                    <a:pt x="80289" y="2898"/>
                  </a:cubicBezTo>
                  <a:cubicBezTo>
                    <a:pt x="80340" y="2847"/>
                    <a:pt x="80340" y="2847"/>
                    <a:pt x="80289" y="2796"/>
                  </a:cubicBezTo>
                  <a:lnTo>
                    <a:pt x="80086" y="2796"/>
                  </a:lnTo>
                  <a:cubicBezTo>
                    <a:pt x="79997" y="2796"/>
                    <a:pt x="79966" y="2932"/>
                    <a:pt x="79892" y="2932"/>
                  </a:cubicBezTo>
                  <a:cubicBezTo>
                    <a:pt x="79881" y="2932"/>
                    <a:pt x="79870" y="2930"/>
                    <a:pt x="79857" y="2923"/>
                  </a:cubicBezTo>
                  <a:cubicBezTo>
                    <a:pt x="79818" y="2904"/>
                    <a:pt x="79776" y="2896"/>
                    <a:pt x="79734" y="2896"/>
                  </a:cubicBezTo>
                  <a:cubicBezTo>
                    <a:pt x="79666" y="2896"/>
                    <a:pt x="79599" y="2917"/>
                    <a:pt x="79552" y="2949"/>
                  </a:cubicBezTo>
                  <a:cubicBezTo>
                    <a:pt x="79476" y="3000"/>
                    <a:pt x="79578" y="3127"/>
                    <a:pt x="79578" y="3203"/>
                  </a:cubicBezTo>
                  <a:cubicBezTo>
                    <a:pt x="79578" y="3254"/>
                    <a:pt x="79552" y="3305"/>
                    <a:pt x="79476" y="3305"/>
                  </a:cubicBezTo>
                  <a:cubicBezTo>
                    <a:pt x="79425" y="3305"/>
                    <a:pt x="79400" y="3279"/>
                    <a:pt x="79400" y="3228"/>
                  </a:cubicBezTo>
                  <a:cubicBezTo>
                    <a:pt x="79374" y="3177"/>
                    <a:pt x="79400" y="3152"/>
                    <a:pt x="79400" y="3127"/>
                  </a:cubicBezTo>
                  <a:cubicBezTo>
                    <a:pt x="79400" y="3076"/>
                    <a:pt x="79374" y="3050"/>
                    <a:pt x="79349" y="3000"/>
                  </a:cubicBezTo>
                  <a:cubicBezTo>
                    <a:pt x="79237" y="2925"/>
                    <a:pt x="79112" y="2878"/>
                    <a:pt x="78973" y="2878"/>
                  </a:cubicBezTo>
                  <a:cubicBezTo>
                    <a:pt x="78922" y="2878"/>
                    <a:pt x="78870" y="2884"/>
                    <a:pt x="78815" y="2898"/>
                  </a:cubicBezTo>
                  <a:lnTo>
                    <a:pt x="78790" y="2898"/>
                  </a:lnTo>
                  <a:cubicBezTo>
                    <a:pt x="78764" y="2898"/>
                    <a:pt x="78942" y="2822"/>
                    <a:pt x="78942" y="2669"/>
                  </a:cubicBezTo>
                  <a:lnTo>
                    <a:pt x="78942" y="2669"/>
                  </a:lnTo>
                  <a:cubicBezTo>
                    <a:pt x="78847" y="2726"/>
                    <a:pt x="78752" y="2755"/>
                    <a:pt x="78656" y="2755"/>
                  </a:cubicBezTo>
                  <a:cubicBezTo>
                    <a:pt x="78624" y="2755"/>
                    <a:pt x="78593" y="2752"/>
                    <a:pt x="78561" y="2745"/>
                  </a:cubicBezTo>
                  <a:cubicBezTo>
                    <a:pt x="78510" y="2720"/>
                    <a:pt x="78485" y="2593"/>
                    <a:pt x="78612" y="2593"/>
                  </a:cubicBezTo>
                  <a:lnTo>
                    <a:pt x="78688" y="2593"/>
                  </a:lnTo>
                  <a:cubicBezTo>
                    <a:pt x="78790" y="2593"/>
                    <a:pt x="78790" y="2593"/>
                    <a:pt x="78790" y="2440"/>
                  </a:cubicBezTo>
                  <a:cubicBezTo>
                    <a:pt x="78764" y="2440"/>
                    <a:pt x="78739" y="2440"/>
                    <a:pt x="78739" y="2466"/>
                  </a:cubicBezTo>
                  <a:cubicBezTo>
                    <a:pt x="78688" y="2500"/>
                    <a:pt x="78638" y="2512"/>
                    <a:pt x="78589" y="2512"/>
                  </a:cubicBezTo>
                  <a:cubicBezTo>
                    <a:pt x="78454" y="2512"/>
                    <a:pt x="78327" y="2418"/>
                    <a:pt x="78202" y="2418"/>
                  </a:cubicBezTo>
                  <a:cubicBezTo>
                    <a:pt x="78169" y="2418"/>
                    <a:pt x="78136" y="2424"/>
                    <a:pt x="78103" y="2440"/>
                  </a:cubicBezTo>
                  <a:cubicBezTo>
                    <a:pt x="78103" y="2440"/>
                    <a:pt x="78053" y="2390"/>
                    <a:pt x="78027" y="2364"/>
                  </a:cubicBezTo>
                  <a:cubicBezTo>
                    <a:pt x="77985" y="2322"/>
                    <a:pt x="77945" y="2308"/>
                    <a:pt x="77908" y="2308"/>
                  </a:cubicBezTo>
                  <a:cubicBezTo>
                    <a:pt x="77832" y="2308"/>
                    <a:pt x="77765" y="2364"/>
                    <a:pt x="77697" y="2364"/>
                  </a:cubicBezTo>
                  <a:cubicBezTo>
                    <a:pt x="77659" y="2360"/>
                    <a:pt x="77621" y="2358"/>
                    <a:pt x="77583" y="2358"/>
                  </a:cubicBezTo>
                  <a:cubicBezTo>
                    <a:pt x="77393" y="2358"/>
                    <a:pt x="77205" y="2411"/>
                    <a:pt x="77036" y="2517"/>
                  </a:cubicBezTo>
                  <a:cubicBezTo>
                    <a:pt x="76982" y="2535"/>
                    <a:pt x="76928" y="2553"/>
                    <a:pt x="76874" y="2553"/>
                  </a:cubicBezTo>
                  <a:cubicBezTo>
                    <a:pt x="76852" y="2553"/>
                    <a:pt x="76830" y="2550"/>
                    <a:pt x="76807" y="2542"/>
                  </a:cubicBezTo>
                  <a:cubicBezTo>
                    <a:pt x="76731" y="2517"/>
                    <a:pt x="76629" y="2517"/>
                    <a:pt x="76553" y="2517"/>
                  </a:cubicBezTo>
                  <a:lnTo>
                    <a:pt x="76477" y="2517"/>
                  </a:lnTo>
                  <a:cubicBezTo>
                    <a:pt x="76426" y="2568"/>
                    <a:pt x="76324" y="2593"/>
                    <a:pt x="76248" y="2593"/>
                  </a:cubicBezTo>
                  <a:cubicBezTo>
                    <a:pt x="76230" y="2589"/>
                    <a:pt x="76214" y="2588"/>
                    <a:pt x="76198" y="2588"/>
                  </a:cubicBezTo>
                  <a:cubicBezTo>
                    <a:pt x="76100" y="2588"/>
                    <a:pt x="76034" y="2647"/>
                    <a:pt x="75969" y="2669"/>
                  </a:cubicBezTo>
                  <a:cubicBezTo>
                    <a:pt x="75892" y="2695"/>
                    <a:pt x="75867" y="2796"/>
                    <a:pt x="75918" y="2847"/>
                  </a:cubicBezTo>
                  <a:cubicBezTo>
                    <a:pt x="75943" y="2898"/>
                    <a:pt x="75918" y="2949"/>
                    <a:pt x="75867" y="2974"/>
                  </a:cubicBezTo>
                  <a:cubicBezTo>
                    <a:pt x="75816" y="2974"/>
                    <a:pt x="75765" y="2949"/>
                    <a:pt x="75740" y="2923"/>
                  </a:cubicBezTo>
                  <a:cubicBezTo>
                    <a:pt x="75740" y="2898"/>
                    <a:pt x="75740" y="2872"/>
                    <a:pt x="75714" y="2847"/>
                  </a:cubicBezTo>
                  <a:cubicBezTo>
                    <a:pt x="75683" y="2769"/>
                    <a:pt x="75671" y="2739"/>
                    <a:pt x="75631" y="2739"/>
                  </a:cubicBezTo>
                  <a:cubicBezTo>
                    <a:pt x="75606" y="2739"/>
                    <a:pt x="75570" y="2751"/>
                    <a:pt x="75511" y="2771"/>
                  </a:cubicBezTo>
                  <a:cubicBezTo>
                    <a:pt x="75460" y="2771"/>
                    <a:pt x="75435" y="2771"/>
                    <a:pt x="75409" y="2745"/>
                  </a:cubicBezTo>
                  <a:cubicBezTo>
                    <a:pt x="75391" y="2741"/>
                    <a:pt x="75373" y="2739"/>
                    <a:pt x="75353" y="2739"/>
                  </a:cubicBezTo>
                  <a:cubicBezTo>
                    <a:pt x="75264" y="2739"/>
                    <a:pt x="75167" y="2784"/>
                    <a:pt x="75104" y="2847"/>
                  </a:cubicBezTo>
                  <a:cubicBezTo>
                    <a:pt x="75069" y="2882"/>
                    <a:pt x="75028" y="2901"/>
                    <a:pt x="74989" y="2901"/>
                  </a:cubicBezTo>
                  <a:cubicBezTo>
                    <a:pt x="74945" y="2901"/>
                    <a:pt x="74903" y="2876"/>
                    <a:pt x="74876" y="2822"/>
                  </a:cubicBezTo>
                  <a:cubicBezTo>
                    <a:pt x="74838" y="2834"/>
                    <a:pt x="74799" y="2847"/>
                    <a:pt x="74764" y="2847"/>
                  </a:cubicBezTo>
                  <a:cubicBezTo>
                    <a:pt x="74730" y="2847"/>
                    <a:pt x="74698" y="2834"/>
                    <a:pt x="74672" y="2796"/>
                  </a:cubicBezTo>
                  <a:cubicBezTo>
                    <a:pt x="74651" y="2734"/>
                    <a:pt x="74613" y="2688"/>
                    <a:pt x="74558" y="2688"/>
                  </a:cubicBezTo>
                  <a:cubicBezTo>
                    <a:pt x="74546" y="2688"/>
                    <a:pt x="74533" y="2690"/>
                    <a:pt x="74520" y="2695"/>
                  </a:cubicBezTo>
                  <a:cubicBezTo>
                    <a:pt x="74469" y="2695"/>
                    <a:pt x="74418" y="2669"/>
                    <a:pt x="74367" y="2669"/>
                  </a:cubicBezTo>
                  <a:cubicBezTo>
                    <a:pt x="74291" y="2669"/>
                    <a:pt x="74215" y="2688"/>
                    <a:pt x="74142" y="2688"/>
                  </a:cubicBezTo>
                  <a:cubicBezTo>
                    <a:pt x="74069" y="2688"/>
                    <a:pt x="73999" y="2669"/>
                    <a:pt x="73935" y="2593"/>
                  </a:cubicBezTo>
                  <a:cubicBezTo>
                    <a:pt x="73917" y="2556"/>
                    <a:pt x="73884" y="2532"/>
                    <a:pt x="73849" y="2532"/>
                  </a:cubicBezTo>
                  <a:cubicBezTo>
                    <a:pt x="73835" y="2532"/>
                    <a:pt x="73822" y="2535"/>
                    <a:pt x="73808" y="2542"/>
                  </a:cubicBezTo>
                  <a:cubicBezTo>
                    <a:pt x="73783" y="2559"/>
                    <a:pt x="73755" y="2562"/>
                    <a:pt x="73725" y="2562"/>
                  </a:cubicBezTo>
                  <a:cubicBezTo>
                    <a:pt x="73711" y="2562"/>
                    <a:pt x="73696" y="2561"/>
                    <a:pt x="73681" y="2561"/>
                  </a:cubicBezTo>
                  <a:cubicBezTo>
                    <a:pt x="73637" y="2561"/>
                    <a:pt x="73592" y="2568"/>
                    <a:pt x="73554" y="2618"/>
                  </a:cubicBezTo>
                  <a:cubicBezTo>
                    <a:pt x="73530" y="2666"/>
                    <a:pt x="73512" y="2685"/>
                    <a:pt x="73489" y="2685"/>
                  </a:cubicBezTo>
                  <a:cubicBezTo>
                    <a:pt x="73463" y="2685"/>
                    <a:pt x="73431" y="2659"/>
                    <a:pt x="73376" y="2618"/>
                  </a:cubicBezTo>
                  <a:cubicBezTo>
                    <a:pt x="73300" y="2568"/>
                    <a:pt x="73071" y="2618"/>
                    <a:pt x="72969" y="2517"/>
                  </a:cubicBezTo>
                  <a:lnTo>
                    <a:pt x="72817" y="2517"/>
                  </a:lnTo>
                  <a:cubicBezTo>
                    <a:pt x="72741" y="2491"/>
                    <a:pt x="72741" y="2415"/>
                    <a:pt x="72741" y="2364"/>
                  </a:cubicBezTo>
                  <a:lnTo>
                    <a:pt x="72741" y="2288"/>
                  </a:lnTo>
                  <a:lnTo>
                    <a:pt x="72614" y="2288"/>
                  </a:lnTo>
                  <a:cubicBezTo>
                    <a:pt x="72563" y="2313"/>
                    <a:pt x="72563" y="2339"/>
                    <a:pt x="72537" y="2339"/>
                  </a:cubicBezTo>
                  <a:cubicBezTo>
                    <a:pt x="72530" y="2346"/>
                    <a:pt x="72520" y="2349"/>
                    <a:pt x="72510" y="2349"/>
                  </a:cubicBezTo>
                  <a:cubicBezTo>
                    <a:pt x="72487" y="2349"/>
                    <a:pt x="72461" y="2331"/>
                    <a:pt x="72461" y="2313"/>
                  </a:cubicBezTo>
                  <a:cubicBezTo>
                    <a:pt x="72436" y="2288"/>
                    <a:pt x="72487" y="2263"/>
                    <a:pt x="72537" y="2263"/>
                  </a:cubicBezTo>
                  <a:cubicBezTo>
                    <a:pt x="72537" y="2237"/>
                    <a:pt x="72537" y="2237"/>
                    <a:pt x="72537" y="2212"/>
                  </a:cubicBezTo>
                  <a:lnTo>
                    <a:pt x="72410" y="2212"/>
                  </a:lnTo>
                  <a:cubicBezTo>
                    <a:pt x="72372" y="2218"/>
                    <a:pt x="72336" y="2221"/>
                    <a:pt x="72300" y="2221"/>
                  </a:cubicBezTo>
                  <a:cubicBezTo>
                    <a:pt x="72194" y="2221"/>
                    <a:pt x="72099" y="2193"/>
                    <a:pt x="72004" y="2135"/>
                  </a:cubicBezTo>
                  <a:cubicBezTo>
                    <a:pt x="71953" y="2135"/>
                    <a:pt x="71902" y="2135"/>
                    <a:pt x="71902" y="2110"/>
                  </a:cubicBezTo>
                  <a:cubicBezTo>
                    <a:pt x="71866" y="2019"/>
                    <a:pt x="71790" y="2006"/>
                    <a:pt x="71723" y="2006"/>
                  </a:cubicBezTo>
                  <a:cubicBezTo>
                    <a:pt x="71696" y="2006"/>
                    <a:pt x="71670" y="2008"/>
                    <a:pt x="71648" y="2008"/>
                  </a:cubicBezTo>
                  <a:cubicBezTo>
                    <a:pt x="71618" y="2023"/>
                    <a:pt x="71598" y="2038"/>
                    <a:pt x="71580" y="2038"/>
                  </a:cubicBezTo>
                  <a:cubicBezTo>
                    <a:pt x="71568" y="2038"/>
                    <a:pt x="71557" y="2030"/>
                    <a:pt x="71546" y="2008"/>
                  </a:cubicBezTo>
                  <a:lnTo>
                    <a:pt x="71495" y="2008"/>
                  </a:lnTo>
                  <a:cubicBezTo>
                    <a:pt x="71461" y="2017"/>
                    <a:pt x="71428" y="2020"/>
                    <a:pt x="71394" y="2020"/>
                  </a:cubicBezTo>
                  <a:cubicBezTo>
                    <a:pt x="71326" y="2020"/>
                    <a:pt x="71258" y="2008"/>
                    <a:pt x="71190" y="2008"/>
                  </a:cubicBezTo>
                  <a:lnTo>
                    <a:pt x="70885" y="1932"/>
                  </a:lnTo>
                  <a:cubicBezTo>
                    <a:pt x="70784" y="1894"/>
                    <a:pt x="70682" y="1875"/>
                    <a:pt x="70584" y="1875"/>
                  </a:cubicBezTo>
                  <a:cubicBezTo>
                    <a:pt x="70485" y="1875"/>
                    <a:pt x="70390" y="1894"/>
                    <a:pt x="70301" y="1932"/>
                  </a:cubicBezTo>
                  <a:cubicBezTo>
                    <a:pt x="70282" y="1938"/>
                    <a:pt x="70264" y="1942"/>
                    <a:pt x="70248" y="1942"/>
                  </a:cubicBezTo>
                  <a:cubicBezTo>
                    <a:pt x="70201" y="1942"/>
                    <a:pt x="70167" y="1913"/>
                    <a:pt x="70148" y="1856"/>
                  </a:cubicBezTo>
                  <a:cubicBezTo>
                    <a:pt x="70133" y="1810"/>
                    <a:pt x="70100" y="1801"/>
                    <a:pt x="70064" y="1801"/>
                  </a:cubicBezTo>
                  <a:cubicBezTo>
                    <a:pt x="70041" y="1801"/>
                    <a:pt x="70016" y="1805"/>
                    <a:pt x="69996" y="1805"/>
                  </a:cubicBezTo>
                  <a:cubicBezTo>
                    <a:pt x="69975" y="1812"/>
                    <a:pt x="69957" y="1815"/>
                    <a:pt x="69942" y="1815"/>
                  </a:cubicBezTo>
                  <a:cubicBezTo>
                    <a:pt x="69849" y="1815"/>
                    <a:pt x="69862" y="1693"/>
                    <a:pt x="69818" y="1627"/>
                  </a:cubicBezTo>
                  <a:lnTo>
                    <a:pt x="69742" y="1627"/>
                  </a:lnTo>
                  <a:cubicBezTo>
                    <a:pt x="69706" y="1733"/>
                    <a:pt x="69658" y="1778"/>
                    <a:pt x="69572" y="1778"/>
                  </a:cubicBezTo>
                  <a:cubicBezTo>
                    <a:pt x="69535" y="1778"/>
                    <a:pt x="69491" y="1770"/>
                    <a:pt x="69437" y="1754"/>
                  </a:cubicBezTo>
                  <a:cubicBezTo>
                    <a:pt x="69298" y="1667"/>
                    <a:pt x="69135" y="1628"/>
                    <a:pt x="68973" y="1628"/>
                  </a:cubicBezTo>
                  <a:cubicBezTo>
                    <a:pt x="68898" y="1628"/>
                    <a:pt x="68823" y="1636"/>
                    <a:pt x="68750" y="1653"/>
                  </a:cubicBezTo>
                  <a:cubicBezTo>
                    <a:pt x="68725" y="1703"/>
                    <a:pt x="68674" y="1780"/>
                    <a:pt x="68649" y="1830"/>
                  </a:cubicBezTo>
                  <a:cubicBezTo>
                    <a:pt x="68623" y="1856"/>
                    <a:pt x="68573" y="1881"/>
                    <a:pt x="68522" y="1932"/>
                  </a:cubicBezTo>
                  <a:cubicBezTo>
                    <a:pt x="68522" y="1958"/>
                    <a:pt x="68522" y="1983"/>
                    <a:pt x="68522" y="2008"/>
                  </a:cubicBezTo>
                  <a:cubicBezTo>
                    <a:pt x="68494" y="2063"/>
                    <a:pt x="68482" y="2088"/>
                    <a:pt x="68460" y="2088"/>
                  </a:cubicBezTo>
                  <a:cubicBezTo>
                    <a:pt x="68442" y="2088"/>
                    <a:pt x="68416" y="2069"/>
                    <a:pt x="68369" y="2034"/>
                  </a:cubicBezTo>
                  <a:cubicBezTo>
                    <a:pt x="68312" y="1977"/>
                    <a:pt x="68241" y="1948"/>
                    <a:pt x="68165" y="1948"/>
                  </a:cubicBezTo>
                  <a:cubicBezTo>
                    <a:pt x="68140" y="1948"/>
                    <a:pt x="68115" y="1951"/>
                    <a:pt x="68090" y="1958"/>
                  </a:cubicBezTo>
                  <a:cubicBezTo>
                    <a:pt x="68039" y="1958"/>
                    <a:pt x="67988" y="1983"/>
                    <a:pt x="67937" y="1983"/>
                  </a:cubicBezTo>
                  <a:cubicBezTo>
                    <a:pt x="67835" y="1983"/>
                    <a:pt x="67810" y="1907"/>
                    <a:pt x="67861" y="1780"/>
                  </a:cubicBezTo>
                  <a:lnTo>
                    <a:pt x="67861" y="1780"/>
                  </a:lnTo>
                  <a:lnTo>
                    <a:pt x="67632" y="1881"/>
                  </a:lnTo>
                  <a:cubicBezTo>
                    <a:pt x="67607" y="1907"/>
                    <a:pt x="67581" y="1915"/>
                    <a:pt x="67557" y="1915"/>
                  </a:cubicBezTo>
                  <a:cubicBezTo>
                    <a:pt x="67508" y="1915"/>
                    <a:pt x="67463" y="1881"/>
                    <a:pt x="67429" y="1881"/>
                  </a:cubicBezTo>
                  <a:cubicBezTo>
                    <a:pt x="67429" y="1881"/>
                    <a:pt x="67403" y="1830"/>
                    <a:pt x="67378" y="1830"/>
                  </a:cubicBezTo>
                  <a:cubicBezTo>
                    <a:pt x="67378" y="1805"/>
                    <a:pt x="67429" y="1780"/>
                    <a:pt x="67429" y="1780"/>
                  </a:cubicBezTo>
                  <a:lnTo>
                    <a:pt x="67632" y="1780"/>
                  </a:lnTo>
                  <a:cubicBezTo>
                    <a:pt x="67632" y="1754"/>
                    <a:pt x="67632" y="1729"/>
                    <a:pt x="67632" y="1703"/>
                  </a:cubicBezTo>
                  <a:lnTo>
                    <a:pt x="67073" y="1703"/>
                  </a:lnTo>
                  <a:cubicBezTo>
                    <a:pt x="67054" y="1700"/>
                    <a:pt x="67036" y="1698"/>
                    <a:pt x="67019" y="1698"/>
                  </a:cubicBezTo>
                  <a:cubicBezTo>
                    <a:pt x="66952" y="1698"/>
                    <a:pt x="66899" y="1721"/>
                    <a:pt x="66844" y="1721"/>
                  </a:cubicBezTo>
                  <a:cubicBezTo>
                    <a:pt x="66819" y="1721"/>
                    <a:pt x="66795" y="1717"/>
                    <a:pt x="66768" y="1703"/>
                  </a:cubicBezTo>
                  <a:cubicBezTo>
                    <a:pt x="66749" y="1694"/>
                    <a:pt x="66731" y="1690"/>
                    <a:pt x="66715" y="1690"/>
                  </a:cubicBezTo>
                  <a:cubicBezTo>
                    <a:pt x="66646" y="1690"/>
                    <a:pt x="66601" y="1764"/>
                    <a:pt x="66539" y="1805"/>
                  </a:cubicBezTo>
                  <a:cubicBezTo>
                    <a:pt x="66527" y="1813"/>
                    <a:pt x="66516" y="1817"/>
                    <a:pt x="66507" y="1817"/>
                  </a:cubicBezTo>
                  <a:cubicBezTo>
                    <a:pt x="66462" y="1817"/>
                    <a:pt x="66455" y="1725"/>
                    <a:pt x="66412" y="1703"/>
                  </a:cubicBezTo>
                  <a:cubicBezTo>
                    <a:pt x="66361" y="1754"/>
                    <a:pt x="66311" y="1780"/>
                    <a:pt x="66260" y="1780"/>
                  </a:cubicBezTo>
                  <a:cubicBezTo>
                    <a:pt x="66209" y="1780"/>
                    <a:pt x="66209" y="1780"/>
                    <a:pt x="66183" y="1754"/>
                  </a:cubicBezTo>
                  <a:cubicBezTo>
                    <a:pt x="66183" y="1729"/>
                    <a:pt x="66234" y="1729"/>
                    <a:pt x="66260" y="1729"/>
                  </a:cubicBezTo>
                  <a:cubicBezTo>
                    <a:pt x="66234" y="1653"/>
                    <a:pt x="66158" y="1653"/>
                    <a:pt x="66107" y="1627"/>
                  </a:cubicBezTo>
                  <a:cubicBezTo>
                    <a:pt x="66089" y="1682"/>
                    <a:pt x="66044" y="1724"/>
                    <a:pt x="66002" y="1724"/>
                  </a:cubicBezTo>
                  <a:cubicBezTo>
                    <a:pt x="65985" y="1724"/>
                    <a:pt x="65969" y="1718"/>
                    <a:pt x="65955" y="1703"/>
                  </a:cubicBezTo>
                  <a:lnTo>
                    <a:pt x="65777" y="1703"/>
                  </a:lnTo>
                  <a:cubicBezTo>
                    <a:pt x="65683" y="1770"/>
                    <a:pt x="65575" y="1802"/>
                    <a:pt x="65464" y="1802"/>
                  </a:cubicBezTo>
                  <a:cubicBezTo>
                    <a:pt x="65364" y="1802"/>
                    <a:pt x="65263" y="1777"/>
                    <a:pt x="65167" y="1729"/>
                  </a:cubicBezTo>
                  <a:cubicBezTo>
                    <a:pt x="65014" y="1703"/>
                    <a:pt x="64836" y="1678"/>
                    <a:pt x="64658" y="1653"/>
                  </a:cubicBezTo>
                  <a:cubicBezTo>
                    <a:pt x="64557" y="1627"/>
                    <a:pt x="64404" y="1678"/>
                    <a:pt x="64404" y="1500"/>
                  </a:cubicBezTo>
                  <a:cubicBezTo>
                    <a:pt x="64354" y="1487"/>
                    <a:pt x="64296" y="1475"/>
                    <a:pt x="64249" y="1475"/>
                  </a:cubicBezTo>
                  <a:cubicBezTo>
                    <a:pt x="64201" y="1475"/>
                    <a:pt x="64163" y="1487"/>
                    <a:pt x="64150" y="1525"/>
                  </a:cubicBezTo>
                  <a:cubicBezTo>
                    <a:pt x="64099" y="1602"/>
                    <a:pt x="64049" y="1602"/>
                    <a:pt x="63972" y="1602"/>
                  </a:cubicBezTo>
                  <a:cubicBezTo>
                    <a:pt x="63896" y="1602"/>
                    <a:pt x="63871" y="1627"/>
                    <a:pt x="63845" y="1653"/>
                  </a:cubicBezTo>
                  <a:cubicBezTo>
                    <a:pt x="63794" y="1678"/>
                    <a:pt x="63769" y="1780"/>
                    <a:pt x="63718" y="1780"/>
                  </a:cubicBezTo>
                  <a:cubicBezTo>
                    <a:pt x="63703" y="1787"/>
                    <a:pt x="63686" y="1790"/>
                    <a:pt x="63668" y="1790"/>
                  </a:cubicBezTo>
                  <a:cubicBezTo>
                    <a:pt x="63625" y="1790"/>
                    <a:pt x="63576" y="1772"/>
                    <a:pt x="63540" y="1754"/>
                  </a:cubicBezTo>
                  <a:cubicBezTo>
                    <a:pt x="63489" y="1754"/>
                    <a:pt x="63464" y="1729"/>
                    <a:pt x="63439" y="1729"/>
                  </a:cubicBezTo>
                  <a:lnTo>
                    <a:pt x="63362" y="1729"/>
                  </a:lnTo>
                  <a:cubicBezTo>
                    <a:pt x="63286" y="1805"/>
                    <a:pt x="63210" y="1830"/>
                    <a:pt x="63134" y="1856"/>
                  </a:cubicBezTo>
                  <a:cubicBezTo>
                    <a:pt x="63120" y="1863"/>
                    <a:pt x="63104" y="1866"/>
                    <a:pt x="63089" y="1866"/>
                  </a:cubicBezTo>
                  <a:cubicBezTo>
                    <a:pt x="63046" y="1866"/>
                    <a:pt x="63000" y="1842"/>
                    <a:pt x="62981" y="1805"/>
                  </a:cubicBezTo>
                  <a:cubicBezTo>
                    <a:pt x="62954" y="1798"/>
                    <a:pt x="62928" y="1795"/>
                    <a:pt x="62904" y="1795"/>
                  </a:cubicBezTo>
                  <a:cubicBezTo>
                    <a:pt x="62839" y="1795"/>
                    <a:pt x="62783" y="1819"/>
                    <a:pt x="62727" y="1856"/>
                  </a:cubicBezTo>
                  <a:cubicBezTo>
                    <a:pt x="62691" y="1874"/>
                    <a:pt x="62655" y="1892"/>
                    <a:pt x="62619" y="1892"/>
                  </a:cubicBezTo>
                  <a:cubicBezTo>
                    <a:pt x="62604" y="1892"/>
                    <a:pt x="62589" y="1889"/>
                    <a:pt x="62574" y="1881"/>
                  </a:cubicBezTo>
                  <a:lnTo>
                    <a:pt x="62498" y="1881"/>
                  </a:lnTo>
                  <a:cubicBezTo>
                    <a:pt x="62447" y="1949"/>
                    <a:pt x="62385" y="1960"/>
                    <a:pt x="62312" y="1960"/>
                  </a:cubicBezTo>
                  <a:cubicBezTo>
                    <a:pt x="62275" y="1960"/>
                    <a:pt x="62236" y="1958"/>
                    <a:pt x="62193" y="1958"/>
                  </a:cubicBezTo>
                  <a:cubicBezTo>
                    <a:pt x="62117" y="1932"/>
                    <a:pt x="62041" y="1907"/>
                    <a:pt x="61964" y="1881"/>
                  </a:cubicBezTo>
                  <a:cubicBezTo>
                    <a:pt x="61895" y="1904"/>
                    <a:pt x="61868" y="2012"/>
                    <a:pt x="61787" y="2012"/>
                  </a:cubicBezTo>
                  <a:cubicBezTo>
                    <a:pt x="61779" y="2012"/>
                    <a:pt x="61770" y="2011"/>
                    <a:pt x="61761" y="2008"/>
                  </a:cubicBezTo>
                  <a:lnTo>
                    <a:pt x="61583" y="2034"/>
                  </a:lnTo>
                  <a:cubicBezTo>
                    <a:pt x="61532" y="2085"/>
                    <a:pt x="61456" y="2110"/>
                    <a:pt x="61380" y="2110"/>
                  </a:cubicBezTo>
                  <a:cubicBezTo>
                    <a:pt x="61227" y="2135"/>
                    <a:pt x="61049" y="2186"/>
                    <a:pt x="60897" y="2212"/>
                  </a:cubicBezTo>
                  <a:cubicBezTo>
                    <a:pt x="60821" y="2212"/>
                    <a:pt x="60821" y="2161"/>
                    <a:pt x="60846" y="2110"/>
                  </a:cubicBezTo>
                  <a:lnTo>
                    <a:pt x="60668" y="2034"/>
                  </a:lnTo>
                  <a:cubicBezTo>
                    <a:pt x="60668" y="2085"/>
                    <a:pt x="60643" y="2110"/>
                    <a:pt x="60592" y="2110"/>
                  </a:cubicBezTo>
                  <a:lnTo>
                    <a:pt x="60287" y="2059"/>
                  </a:lnTo>
                  <a:cubicBezTo>
                    <a:pt x="60287" y="2077"/>
                    <a:pt x="60262" y="2095"/>
                    <a:pt x="60238" y="2095"/>
                  </a:cubicBezTo>
                  <a:cubicBezTo>
                    <a:pt x="60228" y="2095"/>
                    <a:pt x="60218" y="2092"/>
                    <a:pt x="60211" y="2085"/>
                  </a:cubicBezTo>
                  <a:cubicBezTo>
                    <a:pt x="60173" y="2097"/>
                    <a:pt x="60141" y="2110"/>
                    <a:pt x="60115" y="2110"/>
                  </a:cubicBezTo>
                  <a:cubicBezTo>
                    <a:pt x="60090" y="2110"/>
                    <a:pt x="60071" y="2097"/>
                    <a:pt x="60058" y="2059"/>
                  </a:cubicBezTo>
                  <a:lnTo>
                    <a:pt x="60007" y="2059"/>
                  </a:lnTo>
                  <a:cubicBezTo>
                    <a:pt x="59957" y="2097"/>
                    <a:pt x="59931" y="2116"/>
                    <a:pt x="59912" y="2116"/>
                  </a:cubicBezTo>
                  <a:cubicBezTo>
                    <a:pt x="59893" y="2116"/>
                    <a:pt x="59880" y="2097"/>
                    <a:pt x="59855" y="2059"/>
                  </a:cubicBezTo>
                  <a:cubicBezTo>
                    <a:pt x="59841" y="2056"/>
                    <a:pt x="59827" y="2055"/>
                    <a:pt x="59813" y="2055"/>
                  </a:cubicBezTo>
                  <a:cubicBezTo>
                    <a:pt x="59705" y="2055"/>
                    <a:pt x="59612" y="2135"/>
                    <a:pt x="59499" y="2135"/>
                  </a:cubicBezTo>
                  <a:cubicBezTo>
                    <a:pt x="59245" y="2135"/>
                    <a:pt x="58991" y="2186"/>
                    <a:pt x="58762" y="2288"/>
                  </a:cubicBezTo>
                  <a:cubicBezTo>
                    <a:pt x="58686" y="2339"/>
                    <a:pt x="58635" y="2339"/>
                    <a:pt x="58559" y="2339"/>
                  </a:cubicBezTo>
                  <a:cubicBezTo>
                    <a:pt x="58482" y="2339"/>
                    <a:pt x="58381" y="2313"/>
                    <a:pt x="58381" y="2212"/>
                  </a:cubicBezTo>
                  <a:cubicBezTo>
                    <a:pt x="58381" y="2127"/>
                    <a:pt x="58328" y="2078"/>
                    <a:pt x="58253" y="2078"/>
                  </a:cubicBezTo>
                  <a:cubicBezTo>
                    <a:pt x="58237" y="2078"/>
                    <a:pt x="58220" y="2080"/>
                    <a:pt x="58203" y="2085"/>
                  </a:cubicBezTo>
                  <a:cubicBezTo>
                    <a:pt x="58140" y="2116"/>
                    <a:pt x="58068" y="2138"/>
                    <a:pt x="57991" y="2138"/>
                  </a:cubicBezTo>
                  <a:cubicBezTo>
                    <a:pt x="57944" y="2138"/>
                    <a:pt x="57896" y="2129"/>
                    <a:pt x="57847" y="2110"/>
                  </a:cubicBezTo>
                  <a:cubicBezTo>
                    <a:pt x="57822" y="2104"/>
                    <a:pt x="57795" y="2101"/>
                    <a:pt x="57767" y="2101"/>
                  </a:cubicBezTo>
                  <a:cubicBezTo>
                    <a:pt x="57685" y="2101"/>
                    <a:pt x="57599" y="2129"/>
                    <a:pt x="57542" y="2186"/>
                  </a:cubicBezTo>
                  <a:cubicBezTo>
                    <a:pt x="57390" y="2313"/>
                    <a:pt x="57237" y="2263"/>
                    <a:pt x="57110" y="2288"/>
                  </a:cubicBezTo>
                  <a:cubicBezTo>
                    <a:pt x="57110" y="2364"/>
                    <a:pt x="57085" y="2440"/>
                    <a:pt x="56983" y="2440"/>
                  </a:cubicBezTo>
                  <a:cubicBezTo>
                    <a:pt x="56881" y="2440"/>
                    <a:pt x="56881" y="2364"/>
                    <a:pt x="56881" y="2288"/>
                  </a:cubicBezTo>
                  <a:cubicBezTo>
                    <a:pt x="56780" y="2212"/>
                    <a:pt x="56653" y="2237"/>
                    <a:pt x="56551" y="2135"/>
                  </a:cubicBezTo>
                  <a:cubicBezTo>
                    <a:pt x="56525" y="2161"/>
                    <a:pt x="56500" y="2186"/>
                    <a:pt x="56449" y="2186"/>
                  </a:cubicBezTo>
                  <a:cubicBezTo>
                    <a:pt x="56373" y="2237"/>
                    <a:pt x="56373" y="2288"/>
                    <a:pt x="56398" y="2364"/>
                  </a:cubicBezTo>
                  <a:lnTo>
                    <a:pt x="56475" y="2364"/>
                  </a:lnTo>
                  <a:cubicBezTo>
                    <a:pt x="56475" y="2339"/>
                    <a:pt x="56500" y="2313"/>
                    <a:pt x="56500" y="2313"/>
                  </a:cubicBezTo>
                  <a:cubicBezTo>
                    <a:pt x="56525" y="2313"/>
                    <a:pt x="56551" y="2339"/>
                    <a:pt x="56551" y="2364"/>
                  </a:cubicBezTo>
                  <a:cubicBezTo>
                    <a:pt x="56551" y="2390"/>
                    <a:pt x="56576" y="2415"/>
                    <a:pt x="56551" y="2440"/>
                  </a:cubicBezTo>
                  <a:cubicBezTo>
                    <a:pt x="56525" y="2466"/>
                    <a:pt x="56475" y="2517"/>
                    <a:pt x="56475" y="2568"/>
                  </a:cubicBezTo>
                  <a:cubicBezTo>
                    <a:pt x="56475" y="2618"/>
                    <a:pt x="56449" y="2720"/>
                    <a:pt x="56348" y="2720"/>
                  </a:cubicBezTo>
                  <a:cubicBezTo>
                    <a:pt x="56322" y="2720"/>
                    <a:pt x="56271" y="2720"/>
                    <a:pt x="56246" y="2745"/>
                  </a:cubicBezTo>
                  <a:cubicBezTo>
                    <a:pt x="56195" y="2720"/>
                    <a:pt x="56170" y="2695"/>
                    <a:pt x="56170" y="2644"/>
                  </a:cubicBezTo>
                  <a:lnTo>
                    <a:pt x="56017" y="2745"/>
                  </a:lnTo>
                  <a:lnTo>
                    <a:pt x="55966" y="2771"/>
                  </a:lnTo>
                  <a:lnTo>
                    <a:pt x="55941" y="2695"/>
                  </a:lnTo>
                  <a:lnTo>
                    <a:pt x="55865" y="2695"/>
                  </a:lnTo>
                  <a:cubicBezTo>
                    <a:pt x="55828" y="2731"/>
                    <a:pt x="55792" y="2745"/>
                    <a:pt x="55755" y="2745"/>
                  </a:cubicBezTo>
                  <a:cubicBezTo>
                    <a:pt x="55690" y="2745"/>
                    <a:pt x="55625" y="2702"/>
                    <a:pt x="55560" y="2669"/>
                  </a:cubicBezTo>
                  <a:lnTo>
                    <a:pt x="55483" y="2669"/>
                  </a:lnTo>
                  <a:cubicBezTo>
                    <a:pt x="55465" y="2706"/>
                    <a:pt x="55419" y="2730"/>
                    <a:pt x="55376" y="2730"/>
                  </a:cubicBezTo>
                  <a:cubicBezTo>
                    <a:pt x="55360" y="2730"/>
                    <a:pt x="55345" y="2727"/>
                    <a:pt x="55331" y="2720"/>
                  </a:cubicBezTo>
                  <a:cubicBezTo>
                    <a:pt x="55275" y="2753"/>
                    <a:pt x="55244" y="2772"/>
                    <a:pt x="55224" y="2772"/>
                  </a:cubicBezTo>
                  <a:cubicBezTo>
                    <a:pt x="55199" y="2772"/>
                    <a:pt x="55193" y="2741"/>
                    <a:pt x="55178" y="2669"/>
                  </a:cubicBezTo>
                  <a:cubicBezTo>
                    <a:pt x="55128" y="2669"/>
                    <a:pt x="55077" y="2726"/>
                    <a:pt x="55026" y="2726"/>
                  </a:cubicBezTo>
                  <a:cubicBezTo>
                    <a:pt x="55000" y="2726"/>
                    <a:pt x="54975" y="2712"/>
                    <a:pt x="54950" y="2669"/>
                  </a:cubicBezTo>
                  <a:lnTo>
                    <a:pt x="54848" y="2568"/>
                  </a:lnTo>
                  <a:lnTo>
                    <a:pt x="54797" y="2568"/>
                  </a:lnTo>
                  <a:cubicBezTo>
                    <a:pt x="54775" y="2634"/>
                    <a:pt x="54753" y="2700"/>
                    <a:pt x="54698" y="2700"/>
                  </a:cubicBezTo>
                  <a:cubicBezTo>
                    <a:pt x="54690" y="2700"/>
                    <a:pt x="54680" y="2698"/>
                    <a:pt x="54670" y="2695"/>
                  </a:cubicBezTo>
                  <a:cubicBezTo>
                    <a:pt x="54619" y="2682"/>
                    <a:pt x="54562" y="2676"/>
                    <a:pt x="54505" y="2676"/>
                  </a:cubicBezTo>
                  <a:cubicBezTo>
                    <a:pt x="54448" y="2676"/>
                    <a:pt x="54391" y="2682"/>
                    <a:pt x="54340" y="2695"/>
                  </a:cubicBezTo>
                  <a:cubicBezTo>
                    <a:pt x="54289" y="2695"/>
                    <a:pt x="54263" y="2669"/>
                    <a:pt x="54238" y="2644"/>
                  </a:cubicBezTo>
                  <a:cubicBezTo>
                    <a:pt x="54213" y="2606"/>
                    <a:pt x="54174" y="2587"/>
                    <a:pt x="54136" y="2587"/>
                  </a:cubicBezTo>
                  <a:cubicBezTo>
                    <a:pt x="54098" y="2587"/>
                    <a:pt x="54060" y="2606"/>
                    <a:pt x="54035" y="2644"/>
                  </a:cubicBezTo>
                  <a:cubicBezTo>
                    <a:pt x="54016" y="2681"/>
                    <a:pt x="53984" y="2705"/>
                    <a:pt x="53938" y="2705"/>
                  </a:cubicBezTo>
                  <a:cubicBezTo>
                    <a:pt x="53921" y="2705"/>
                    <a:pt x="53903" y="2701"/>
                    <a:pt x="53882" y="2695"/>
                  </a:cubicBezTo>
                  <a:cubicBezTo>
                    <a:pt x="53806" y="2644"/>
                    <a:pt x="53704" y="2669"/>
                    <a:pt x="53653" y="2593"/>
                  </a:cubicBezTo>
                  <a:cubicBezTo>
                    <a:pt x="53636" y="2590"/>
                    <a:pt x="53619" y="2589"/>
                    <a:pt x="53603" y="2589"/>
                  </a:cubicBezTo>
                  <a:cubicBezTo>
                    <a:pt x="53488" y="2589"/>
                    <a:pt x="53384" y="2648"/>
                    <a:pt x="53254" y="2648"/>
                  </a:cubicBezTo>
                  <a:cubicBezTo>
                    <a:pt x="53235" y="2648"/>
                    <a:pt x="53216" y="2647"/>
                    <a:pt x="53196" y="2644"/>
                  </a:cubicBezTo>
                  <a:cubicBezTo>
                    <a:pt x="53043" y="2618"/>
                    <a:pt x="52916" y="2644"/>
                    <a:pt x="52815" y="2542"/>
                  </a:cubicBezTo>
                  <a:cubicBezTo>
                    <a:pt x="52807" y="2535"/>
                    <a:pt x="52798" y="2532"/>
                    <a:pt x="52787" y="2532"/>
                  </a:cubicBezTo>
                  <a:cubicBezTo>
                    <a:pt x="52762" y="2532"/>
                    <a:pt x="52731" y="2550"/>
                    <a:pt x="52713" y="2568"/>
                  </a:cubicBezTo>
                  <a:cubicBezTo>
                    <a:pt x="52688" y="2593"/>
                    <a:pt x="52662" y="2618"/>
                    <a:pt x="52611" y="2644"/>
                  </a:cubicBezTo>
                  <a:cubicBezTo>
                    <a:pt x="52611" y="2593"/>
                    <a:pt x="52586" y="2568"/>
                    <a:pt x="52586" y="2542"/>
                  </a:cubicBezTo>
                  <a:cubicBezTo>
                    <a:pt x="52586" y="2505"/>
                    <a:pt x="52559" y="2481"/>
                    <a:pt x="52534" y="2481"/>
                  </a:cubicBezTo>
                  <a:cubicBezTo>
                    <a:pt x="52525" y="2481"/>
                    <a:pt x="52517" y="2484"/>
                    <a:pt x="52510" y="2491"/>
                  </a:cubicBezTo>
                  <a:cubicBezTo>
                    <a:pt x="52357" y="2618"/>
                    <a:pt x="52154" y="2568"/>
                    <a:pt x="51976" y="2618"/>
                  </a:cubicBezTo>
                  <a:cubicBezTo>
                    <a:pt x="51951" y="2618"/>
                    <a:pt x="51900" y="2644"/>
                    <a:pt x="51874" y="2644"/>
                  </a:cubicBezTo>
                  <a:cubicBezTo>
                    <a:pt x="51802" y="2626"/>
                    <a:pt x="51731" y="2608"/>
                    <a:pt x="51659" y="2608"/>
                  </a:cubicBezTo>
                  <a:cubicBezTo>
                    <a:pt x="51629" y="2608"/>
                    <a:pt x="51599" y="2611"/>
                    <a:pt x="51569" y="2618"/>
                  </a:cubicBezTo>
                  <a:cubicBezTo>
                    <a:pt x="51527" y="2608"/>
                    <a:pt x="51481" y="2602"/>
                    <a:pt x="51434" y="2602"/>
                  </a:cubicBezTo>
                  <a:cubicBezTo>
                    <a:pt x="51367" y="2602"/>
                    <a:pt x="51298" y="2614"/>
                    <a:pt x="51239" y="2644"/>
                  </a:cubicBezTo>
                  <a:cubicBezTo>
                    <a:pt x="51229" y="2649"/>
                    <a:pt x="51220" y="2651"/>
                    <a:pt x="51212" y="2651"/>
                  </a:cubicBezTo>
                  <a:cubicBezTo>
                    <a:pt x="51177" y="2651"/>
                    <a:pt x="51153" y="2613"/>
                    <a:pt x="51112" y="2593"/>
                  </a:cubicBezTo>
                  <a:cubicBezTo>
                    <a:pt x="51061" y="2593"/>
                    <a:pt x="50985" y="2542"/>
                    <a:pt x="50934" y="2542"/>
                  </a:cubicBezTo>
                  <a:cubicBezTo>
                    <a:pt x="50914" y="2545"/>
                    <a:pt x="50894" y="2547"/>
                    <a:pt x="50875" y="2547"/>
                  </a:cubicBezTo>
                  <a:cubicBezTo>
                    <a:pt x="50748" y="2547"/>
                    <a:pt x="50641" y="2478"/>
                    <a:pt x="50553" y="2390"/>
                  </a:cubicBezTo>
                  <a:cubicBezTo>
                    <a:pt x="50529" y="2374"/>
                    <a:pt x="50513" y="2368"/>
                    <a:pt x="50501" y="2368"/>
                  </a:cubicBezTo>
                  <a:cubicBezTo>
                    <a:pt x="50474" y="2368"/>
                    <a:pt x="50469" y="2397"/>
                    <a:pt x="50451" y="2415"/>
                  </a:cubicBezTo>
                  <a:cubicBezTo>
                    <a:pt x="50400" y="2415"/>
                    <a:pt x="50299" y="2415"/>
                    <a:pt x="50222" y="2390"/>
                  </a:cubicBezTo>
                  <a:cubicBezTo>
                    <a:pt x="50202" y="2383"/>
                    <a:pt x="50181" y="2380"/>
                    <a:pt x="50162" y="2380"/>
                  </a:cubicBezTo>
                  <a:cubicBezTo>
                    <a:pt x="50107" y="2380"/>
                    <a:pt x="50056" y="2403"/>
                    <a:pt x="50019" y="2440"/>
                  </a:cubicBezTo>
                  <a:cubicBezTo>
                    <a:pt x="50000" y="2498"/>
                    <a:pt x="49952" y="2526"/>
                    <a:pt x="49908" y="2526"/>
                  </a:cubicBezTo>
                  <a:cubicBezTo>
                    <a:pt x="49893" y="2526"/>
                    <a:pt x="49879" y="2523"/>
                    <a:pt x="49866" y="2517"/>
                  </a:cubicBezTo>
                  <a:cubicBezTo>
                    <a:pt x="49714" y="2517"/>
                    <a:pt x="49562" y="2542"/>
                    <a:pt x="49434" y="2618"/>
                  </a:cubicBezTo>
                  <a:cubicBezTo>
                    <a:pt x="49363" y="2659"/>
                    <a:pt x="49284" y="2679"/>
                    <a:pt x="49205" y="2679"/>
                  </a:cubicBezTo>
                  <a:cubicBezTo>
                    <a:pt x="49086" y="2679"/>
                    <a:pt x="48967" y="2634"/>
                    <a:pt x="48875" y="2542"/>
                  </a:cubicBezTo>
                  <a:cubicBezTo>
                    <a:pt x="48837" y="2504"/>
                    <a:pt x="48793" y="2485"/>
                    <a:pt x="48751" y="2485"/>
                  </a:cubicBezTo>
                  <a:cubicBezTo>
                    <a:pt x="48710" y="2485"/>
                    <a:pt x="48672" y="2504"/>
                    <a:pt x="48647" y="2542"/>
                  </a:cubicBezTo>
                  <a:cubicBezTo>
                    <a:pt x="48611" y="2560"/>
                    <a:pt x="48575" y="2578"/>
                    <a:pt x="48530" y="2578"/>
                  </a:cubicBezTo>
                  <a:cubicBezTo>
                    <a:pt x="48511" y="2578"/>
                    <a:pt x="48491" y="2575"/>
                    <a:pt x="48469" y="2568"/>
                  </a:cubicBezTo>
                  <a:cubicBezTo>
                    <a:pt x="48392" y="2542"/>
                    <a:pt x="48316" y="2542"/>
                    <a:pt x="48240" y="2542"/>
                  </a:cubicBezTo>
                  <a:lnTo>
                    <a:pt x="48189" y="2542"/>
                  </a:lnTo>
                  <a:lnTo>
                    <a:pt x="47935" y="2415"/>
                  </a:lnTo>
                  <a:cubicBezTo>
                    <a:pt x="47914" y="2408"/>
                    <a:pt x="47892" y="2405"/>
                    <a:pt x="47870" y="2405"/>
                  </a:cubicBezTo>
                  <a:cubicBezTo>
                    <a:pt x="47808" y="2405"/>
                    <a:pt x="47743" y="2429"/>
                    <a:pt x="47706" y="2466"/>
                  </a:cubicBezTo>
                  <a:cubicBezTo>
                    <a:pt x="47630" y="2542"/>
                    <a:pt x="47604" y="2644"/>
                    <a:pt x="47630" y="2745"/>
                  </a:cubicBezTo>
                  <a:cubicBezTo>
                    <a:pt x="47655" y="2822"/>
                    <a:pt x="47604" y="2847"/>
                    <a:pt x="47528" y="2847"/>
                  </a:cubicBezTo>
                  <a:lnTo>
                    <a:pt x="47427" y="2847"/>
                  </a:lnTo>
                  <a:cubicBezTo>
                    <a:pt x="47384" y="2864"/>
                    <a:pt x="47342" y="2872"/>
                    <a:pt x="47301" y="2872"/>
                  </a:cubicBezTo>
                  <a:cubicBezTo>
                    <a:pt x="47220" y="2872"/>
                    <a:pt x="47147" y="2839"/>
                    <a:pt x="47096" y="2771"/>
                  </a:cubicBezTo>
                  <a:cubicBezTo>
                    <a:pt x="47045" y="2720"/>
                    <a:pt x="47045" y="2644"/>
                    <a:pt x="47122" y="2618"/>
                  </a:cubicBezTo>
                  <a:cubicBezTo>
                    <a:pt x="47122" y="2593"/>
                    <a:pt x="47122" y="2568"/>
                    <a:pt x="47122" y="2542"/>
                  </a:cubicBezTo>
                  <a:cubicBezTo>
                    <a:pt x="47016" y="2489"/>
                    <a:pt x="46922" y="2412"/>
                    <a:pt x="46815" y="2412"/>
                  </a:cubicBezTo>
                  <a:cubicBezTo>
                    <a:pt x="46768" y="2412"/>
                    <a:pt x="46719" y="2427"/>
                    <a:pt x="46664" y="2466"/>
                  </a:cubicBezTo>
                  <a:cubicBezTo>
                    <a:pt x="46461" y="2466"/>
                    <a:pt x="46385" y="2695"/>
                    <a:pt x="46207" y="2695"/>
                  </a:cubicBezTo>
                  <a:cubicBezTo>
                    <a:pt x="46169" y="2741"/>
                    <a:pt x="46135" y="2757"/>
                    <a:pt x="46103" y="2757"/>
                  </a:cubicBezTo>
                  <a:cubicBezTo>
                    <a:pt x="46049" y="2757"/>
                    <a:pt x="46001" y="2711"/>
                    <a:pt x="45952" y="2695"/>
                  </a:cubicBezTo>
                  <a:cubicBezTo>
                    <a:pt x="45887" y="2695"/>
                    <a:pt x="45803" y="2807"/>
                    <a:pt x="45716" y="2807"/>
                  </a:cubicBezTo>
                  <a:cubicBezTo>
                    <a:pt x="45702" y="2807"/>
                    <a:pt x="45687" y="2804"/>
                    <a:pt x="45673" y="2796"/>
                  </a:cubicBezTo>
                  <a:cubicBezTo>
                    <a:pt x="45635" y="2822"/>
                    <a:pt x="45590" y="2834"/>
                    <a:pt x="45549" y="2834"/>
                  </a:cubicBezTo>
                  <a:cubicBezTo>
                    <a:pt x="45508" y="2834"/>
                    <a:pt x="45470" y="2822"/>
                    <a:pt x="45444" y="2796"/>
                  </a:cubicBezTo>
                  <a:cubicBezTo>
                    <a:pt x="45317" y="2796"/>
                    <a:pt x="45317" y="2745"/>
                    <a:pt x="45266" y="2745"/>
                  </a:cubicBezTo>
                  <a:cubicBezTo>
                    <a:pt x="45114" y="2695"/>
                    <a:pt x="45165" y="2644"/>
                    <a:pt x="45037" y="2568"/>
                  </a:cubicBezTo>
                  <a:cubicBezTo>
                    <a:pt x="44959" y="2617"/>
                    <a:pt x="44880" y="2635"/>
                    <a:pt x="44801" y="2635"/>
                  </a:cubicBezTo>
                  <a:cubicBezTo>
                    <a:pt x="44677" y="2635"/>
                    <a:pt x="44552" y="2589"/>
                    <a:pt x="44428" y="2542"/>
                  </a:cubicBezTo>
                  <a:lnTo>
                    <a:pt x="44402" y="2517"/>
                  </a:lnTo>
                  <a:lnTo>
                    <a:pt x="44402" y="2517"/>
                  </a:lnTo>
                  <a:lnTo>
                    <a:pt x="44428" y="2568"/>
                  </a:lnTo>
                  <a:cubicBezTo>
                    <a:pt x="44402" y="2669"/>
                    <a:pt x="44300" y="2669"/>
                    <a:pt x="44224" y="2669"/>
                  </a:cubicBezTo>
                  <a:cubicBezTo>
                    <a:pt x="44148" y="2669"/>
                    <a:pt x="44148" y="2618"/>
                    <a:pt x="44148" y="2568"/>
                  </a:cubicBezTo>
                  <a:cubicBezTo>
                    <a:pt x="44059" y="2593"/>
                    <a:pt x="43970" y="2606"/>
                    <a:pt x="43881" y="2606"/>
                  </a:cubicBezTo>
                  <a:cubicBezTo>
                    <a:pt x="43792" y="2606"/>
                    <a:pt x="43703" y="2593"/>
                    <a:pt x="43614" y="2568"/>
                  </a:cubicBezTo>
                  <a:lnTo>
                    <a:pt x="43538" y="2568"/>
                  </a:lnTo>
                  <a:lnTo>
                    <a:pt x="43513" y="2593"/>
                  </a:lnTo>
                  <a:cubicBezTo>
                    <a:pt x="43374" y="2714"/>
                    <a:pt x="43235" y="2847"/>
                    <a:pt x="43065" y="2847"/>
                  </a:cubicBezTo>
                  <a:cubicBezTo>
                    <a:pt x="42985" y="2847"/>
                    <a:pt x="42898" y="2818"/>
                    <a:pt x="42801" y="2745"/>
                  </a:cubicBezTo>
                  <a:lnTo>
                    <a:pt x="42750" y="2745"/>
                  </a:lnTo>
                  <a:cubicBezTo>
                    <a:pt x="42687" y="2796"/>
                    <a:pt x="42617" y="2822"/>
                    <a:pt x="42550" y="2822"/>
                  </a:cubicBezTo>
                  <a:cubicBezTo>
                    <a:pt x="42483" y="2822"/>
                    <a:pt x="42420" y="2796"/>
                    <a:pt x="42369" y="2745"/>
                  </a:cubicBezTo>
                  <a:cubicBezTo>
                    <a:pt x="42343" y="2745"/>
                    <a:pt x="42318" y="2745"/>
                    <a:pt x="42318" y="2771"/>
                  </a:cubicBezTo>
                  <a:cubicBezTo>
                    <a:pt x="42288" y="2808"/>
                    <a:pt x="42263" y="2821"/>
                    <a:pt x="42240" y="2821"/>
                  </a:cubicBezTo>
                  <a:cubicBezTo>
                    <a:pt x="42184" y="2821"/>
                    <a:pt x="42143" y="2745"/>
                    <a:pt x="42089" y="2745"/>
                  </a:cubicBezTo>
                  <a:cubicBezTo>
                    <a:pt x="41988" y="2786"/>
                    <a:pt x="41927" y="2810"/>
                    <a:pt x="41882" y="2810"/>
                  </a:cubicBezTo>
                  <a:cubicBezTo>
                    <a:pt x="41815" y="2810"/>
                    <a:pt x="41784" y="2756"/>
                    <a:pt x="41708" y="2618"/>
                  </a:cubicBezTo>
                  <a:cubicBezTo>
                    <a:pt x="41683" y="2568"/>
                    <a:pt x="41657" y="2542"/>
                    <a:pt x="41632" y="2517"/>
                  </a:cubicBezTo>
                  <a:cubicBezTo>
                    <a:pt x="41581" y="2542"/>
                    <a:pt x="41530" y="2568"/>
                    <a:pt x="41479" y="2618"/>
                  </a:cubicBezTo>
                  <a:cubicBezTo>
                    <a:pt x="41418" y="2680"/>
                    <a:pt x="41328" y="2714"/>
                    <a:pt x="41239" y="2714"/>
                  </a:cubicBezTo>
                  <a:cubicBezTo>
                    <a:pt x="41181" y="2714"/>
                    <a:pt x="41123" y="2699"/>
                    <a:pt x="41073" y="2669"/>
                  </a:cubicBezTo>
                  <a:cubicBezTo>
                    <a:pt x="41013" y="2639"/>
                    <a:pt x="40945" y="2627"/>
                    <a:pt x="40878" y="2627"/>
                  </a:cubicBezTo>
                  <a:cubicBezTo>
                    <a:pt x="40831" y="2627"/>
                    <a:pt x="40784" y="2633"/>
                    <a:pt x="40742" y="2644"/>
                  </a:cubicBezTo>
                  <a:cubicBezTo>
                    <a:pt x="40704" y="2656"/>
                    <a:pt x="40660" y="2663"/>
                    <a:pt x="40615" y="2663"/>
                  </a:cubicBezTo>
                  <a:cubicBezTo>
                    <a:pt x="40571" y="2663"/>
                    <a:pt x="40526" y="2656"/>
                    <a:pt x="40488" y="2644"/>
                  </a:cubicBezTo>
                  <a:cubicBezTo>
                    <a:pt x="40437" y="2631"/>
                    <a:pt x="40386" y="2625"/>
                    <a:pt x="40336" y="2625"/>
                  </a:cubicBezTo>
                  <a:cubicBezTo>
                    <a:pt x="40285" y="2625"/>
                    <a:pt x="40234" y="2631"/>
                    <a:pt x="40183" y="2644"/>
                  </a:cubicBezTo>
                  <a:cubicBezTo>
                    <a:pt x="40031" y="2695"/>
                    <a:pt x="39827" y="2644"/>
                    <a:pt x="39675" y="2720"/>
                  </a:cubicBezTo>
                  <a:cubicBezTo>
                    <a:pt x="39662" y="2733"/>
                    <a:pt x="39649" y="2739"/>
                    <a:pt x="39637" y="2739"/>
                  </a:cubicBezTo>
                  <a:cubicBezTo>
                    <a:pt x="39624" y="2739"/>
                    <a:pt x="39611" y="2733"/>
                    <a:pt x="39599" y="2720"/>
                  </a:cubicBezTo>
                  <a:cubicBezTo>
                    <a:pt x="39577" y="2666"/>
                    <a:pt x="39551" y="2649"/>
                    <a:pt x="39522" y="2649"/>
                  </a:cubicBezTo>
                  <a:cubicBezTo>
                    <a:pt x="39483" y="2649"/>
                    <a:pt x="39439" y="2680"/>
                    <a:pt x="39395" y="2695"/>
                  </a:cubicBezTo>
                  <a:cubicBezTo>
                    <a:pt x="39348" y="2726"/>
                    <a:pt x="39320" y="2748"/>
                    <a:pt x="39294" y="2748"/>
                  </a:cubicBezTo>
                  <a:cubicBezTo>
                    <a:pt x="39278" y="2748"/>
                    <a:pt x="39262" y="2739"/>
                    <a:pt x="39243" y="2720"/>
                  </a:cubicBezTo>
                  <a:cubicBezTo>
                    <a:pt x="39207" y="2693"/>
                    <a:pt x="39167" y="2685"/>
                    <a:pt x="39126" y="2685"/>
                  </a:cubicBezTo>
                  <a:cubicBezTo>
                    <a:pt x="39069" y="2685"/>
                    <a:pt x="39008" y="2700"/>
                    <a:pt x="38946" y="2700"/>
                  </a:cubicBezTo>
                  <a:cubicBezTo>
                    <a:pt x="38926" y="2700"/>
                    <a:pt x="38907" y="2699"/>
                    <a:pt x="38887" y="2695"/>
                  </a:cubicBezTo>
                  <a:lnTo>
                    <a:pt x="38887" y="2695"/>
                  </a:lnTo>
                  <a:cubicBezTo>
                    <a:pt x="38887" y="2847"/>
                    <a:pt x="39039" y="2974"/>
                    <a:pt x="38989" y="3127"/>
                  </a:cubicBezTo>
                  <a:cubicBezTo>
                    <a:pt x="38861" y="3127"/>
                    <a:pt x="38734" y="3152"/>
                    <a:pt x="38633" y="3203"/>
                  </a:cubicBezTo>
                  <a:cubicBezTo>
                    <a:pt x="38583" y="3233"/>
                    <a:pt x="38525" y="3247"/>
                    <a:pt x="38465" y="3247"/>
                  </a:cubicBezTo>
                  <a:cubicBezTo>
                    <a:pt x="38373" y="3247"/>
                    <a:pt x="38278" y="3214"/>
                    <a:pt x="38201" y="3152"/>
                  </a:cubicBezTo>
                  <a:cubicBezTo>
                    <a:pt x="38182" y="3146"/>
                    <a:pt x="38161" y="3144"/>
                    <a:pt x="38139" y="3144"/>
                  </a:cubicBezTo>
                  <a:cubicBezTo>
                    <a:pt x="38117" y="3144"/>
                    <a:pt x="38094" y="3146"/>
                    <a:pt x="38070" y="3146"/>
                  </a:cubicBezTo>
                  <a:cubicBezTo>
                    <a:pt x="38023" y="3146"/>
                    <a:pt x="37972" y="3139"/>
                    <a:pt x="37921" y="3101"/>
                  </a:cubicBezTo>
                  <a:cubicBezTo>
                    <a:pt x="37896" y="3076"/>
                    <a:pt x="37819" y="3076"/>
                    <a:pt x="37743" y="3076"/>
                  </a:cubicBezTo>
                  <a:lnTo>
                    <a:pt x="37514" y="3152"/>
                  </a:lnTo>
                  <a:cubicBezTo>
                    <a:pt x="37495" y="3158"/>
                    <a:pt x="37475" y="3162"/>
                    <a:pt x="37453" y="3162"/>
                  </a:cubicBezTo>
                  <a:cubicBezTo>
                    <a:pt x="37389" y="3162"/>
                    <a:pt x="37317" y="3133"/>
                    <a:pt x="37260" y="3076"/>
                  </a:cubicBezTo>
                  <a:cubicBezTo>
                    <a:pt x="37184" y="3025"/>
                    <a:pt x="37260" y="2949"/>
                    <a:pt x="37235" y="2872"/>
                  </a:cubicBezTo>
                  <a:cubicBezTo>
                    <a:pt x="37235" y="2872"/>
                    <a:pt x="37235" y="2872"/>
                    <a:pt x="37235" y="2847"/>
                  </a:cubicBezTo>
                  <a:cubicBezTo>
                    <a:pt x="37184" y="2847"/>
                    <a:pt x="37133" y="2872"/>
                    <a:pt x="37082" y="2898"/>
                  </a:cubicBezTo>
                  <a:cubicBezTo>
                    <a:pt x="37082" y="2923"/>
                    <a:pt x="37057" y="2949"/>
                    <a:pt x="37032" y="2949"/>
                  </a:cubicBezTo>
                  <a:cubicBezTo>
                    <a:pt x="37024" y="2956"/>
                    <a:pt x="37012" y="2959"/>
                    <a:pt x="36999" y="2959"/>
                  </a:cubicBezTo>
                  <a:cubicBezTo>
                    <a:pt x="36968" y="2959"/>
                    <a:pt x="36930" y="2941"/>
                    <a:pt x="36930" y="2923"/>
                  </a:cubicBezTo>
                  <a:cubicBezTo>
                    <a:pt x="36930" y="2882"/>
                    <a:pt x="36930" y="2808"/>
                    <a:pt x="36876" y="2808"/>
                  </a:cubicBezTo>
                  <a:cubicBezTo>
                    <a:pt x="36863" y="2808"/>
                    <a:pt x="36848" y="2812"/>
                    <a:pt x="36828" y="2822"/>
                  </a:cubicBezTo>
                  <a:cubicBezTo>
                    <a:pt x="36796" y="2838"/>
                    <a:pt x="36771" y="2846"/>
                    <a:pt x="36752" y="2846"/>
                  </a:cubicBezTo>
                  <a:cubicBezTo>
                    <a:pt x="36710" y="2846"/>
                    <a:pt x="36693" y="2807"/>
                    <a:pt x="36676" y="2720"/>
                  </a:cubicBezTo>
                  <a:cubicBezTo>
                    <a:pt x="36498" y="2720"/>
                    <a:pt x="36498" y="2695"/>
                    <a:pt x="36523" y="2568"/>
                  </a:cubicBezTo>
                  <a:cubicBezTo>
                    <a:pt x="36549" y="2517"/>
                    <a:pt x="36549" y="2466"/>
                    <a:pt x="36523" y="2415"/>
                  </a:cubicBezTo>
                  <a:cubicBezTo>
                    <a:pt x="36506" y="2415"/>
                    <a:pt x="36486" y="2418"/>
                    <a:pt x="36467" y="2418"/>
                  </a:cubicBezTo>
                  <a:cubicBezTo>
                    <a:pt x="36427" y="2418"/>
                    <a:pt x="36388" y="2407"/>
                    <a:pt x="36371" y="2339"/>
                  </a:cubicBezTo>
                  <a:cubicBezTo>
                    <a:pt x="36269" y="2415"/>
                    <a:pt x="36117" y="2390"/>
                    <a:pt x="36015" y="2415"/>
                  </a:cubicBezTo>
                  <a:cubicBezTo>
                    <a:pt x="35951" y="2543"/>
                    <a:pt x="35897" y="2600"/>
                    <a:pt x="35809" y="2600"/>
                  </a:cubicBezTo>
                  <a:cubicBezTo>
                    <a:pt x="35757" y="2600"/>
                    <a:pt x="35693" y="2580"/>
                    <a:pt x="35608" y="2542"/>
                  </a:cubicBezTo>
                  <a:lnTo>
                    <a:pt x="35379" y="2542"/>
                  </a:lnTo>
                  <a:cubicBezTo>
                    <a:pt x="35356" y="2565"/>
                    <a:pt x="35333" y="2574"/>
                    <a:pt x="35311" y="2574"/>
                  </a:cubicBezTo>
                  <a:cubicBezTo>
                    <a:pt x="35259" y="2574"/>
                    <a:pt x="35212" y="2527"/>
                    <a:pt x="35176" y="2491"/>
                  </a:cubicBezTo>
                  <a:cubicBezTo>
                    <a:pt x="35122" y="2455"/>
                    <a:pt x="35119" y="2419"/>
                    <a:pt x="35113" y="2419"/>
                  </a:cubicBezTo>
                  <a:cubicBezTo>
                    <a:pt x="35110" y="2419"/>
                    <a:pt x="35107" y="2426"/>
                    <a:pt x="35100" y="2440"/>
                  </a:cubicBezTo>
                  <a:cubicBezTo>
                    <a:pt x="35061" y="2489"/>
                    <a:pt x="35018" y="2504"/>
                    <a:pt x="34974" y="2504"/>
                  </a:cubicBezTo>
                  <a:cubicBezTo>
                    <a:pt x="34904" y="2504"/>
                    <a:pt x="34832" y="2466"/>
                    <a:pt x="34769" y="2466"/>
                  </a:cubicBezTo>
                  <a:lnTo>
                    <a:pt x="34693" y="2466"/>
                  </a:lnTo>
                  <a:cubicBezTo>
                    <a:pt x="34668" y="2517"/>
                    <a:pt x="34642" y="2618"/>
                    <a:pt x="34617" y="2618"/>
                  </a:cubicBezTo>
                  <a:cubicBezTo>
                    <a:pt x="34532" y="2618"/>
                    <a:pt x="34448" y="2664"/>
                    <a:pt x="34363" y="2664"/>
                  </a:cubicBezTo>
                  <a:cubicBezTo>
                    <a:pt x="34320" y="2664"/>
                    <a:pt x="34278" y="2652"/>
                    <a:pt x="34236" y="2618"/>
                  </a:cubicBezTo>
                  <a:cubicBezTo>
                    <a:pt x="34226" y="2616"/>
                    <a:pt x="34217" y="2615"/>
                    <a:pt x="34208" y="2615"/>
                  </a:cubicBezTo>
                  <a:cubicBezTo>
                    <a:pt x="34129" y="2615"/>
                    <a:pt x="34063" y="2698"/>
                    <a:pt x="33984" y="2698"/>
                  </a:cubicBezTo>
                  <a:cubicBezTo>
                    <a:pt x="33975" y="2698"/>
                    <a:pt x="33966" y="2697"/>
                    <a:pt x="33956" y="2695"/>
                  </a:cubicBezTo>
                  <a:cubicBezTo>
                    <a:pt x="33939" y="2712"/>
                    <a:pt x="33922" y="2717"/>
                    <a:pt x="33906" y="2717"/>
                  </a:cubicBezTo>
                  <a:cubicBezTo>
                    <a:pt x="33874" y="2717"/>
                    <a:pt x="33846" y="2695"/>
                    <a:pt x="33829" y="2695"/>
                  </a:cubicBezTo>
                  <a:cubicBezTo>
                    <a:pt x="33753" y="2707"/>
                    <a:pt x="33683" y="2714"/>
                    <a:pt x="33616" y="2714"/>
                  </a:cubicBezTo>
                  <a:cubicBezTo>
                    <a:pt x="33550" y="2714"/>
                    <a:pt x="33486" y="2707"/>
                    <a:pt x="33422" y="2695"/>
                  </a:cubicBezTo>
                  <a:cubicBezTo>
                    <a:pt x="33336" y="2677"/>
                    <a:pt x="33249" y="2636"/>
                    <a:pt x="33154" y="2636"/>
                  </a:cubicBezTo>
                  <a:cubicBezTo>
                    <a:pt x="33110" y="2636"/>
                    <a:pt x="33064" y="2645"/>
                    <a:pt x="33016" y="2669"/>
                  </a:cubicBezTo>
                  <a:cubicBezTo>
                    <a:pt x="32990" y="2669"/>
                    <a:pt x="32940" y="2644"/>
                    <a:pt x="32889" y="2618"/>
                  </a:cubicBezTo>
                  <a:cubicBezTo>
                    <a:pt x="32838" y="2635"/>
                    <a:pt x="32787" y="2644"/>
                    <a:pt x="32737" y="2644"/>
                  </a:cubicBezTo>
                  <a:cubicBezTo>
                    <a:pt x="32637" y="2644"/>
                    <a:pt x="32541" y="2610"/>
                    <a:pt x="32457" y="2542"/>
                  </a:cubicBezTo>
                  <a:cubicBezTo>
                    <a:pt x="32436" y="2522"/>
                    <a:pt x="32416" y="2484"/>
                    <a:pt x="32368" y="2484"/>
                  </a:cubicBezTo>
                  <a:cubicBezTo>
                    <a:pt x="32357" y="2484"/>
                    <a:pt x="32344" y="2486"/>
                    <a:pt x="32330" y="2491"/>
                  </a:cubicBezTo>
                  <a:cubicBezTo>
                    <a:pt x="32253" y="2517"/>
                    <a:pt x="32177" y="2529"/>
                    <a:pt x="32101" y="2529"/>
                  </a:cubicBezTo>
                  <a:cubicBezTo>
                    <a:pt x="32025" y="2529"/>
                    <a:pt x="31948" y="2517"/>
                    <a:pt x="31872" y="2491"/>
                  </a:cubicBezTo>
                  <a:cubicBezTo>
                    <a:pt x="31821" y="2479"/>
                    <a:pt x="31770" y="2472"/>
                    <a:pt x="31720" y="2472"/>
                  </a:cubicBezTo>
                  <a:cubicBezTo>
                    <a:pt x="31669" y="2472"/>
                    <a:pt x="31618" y="2479"/>
                    <a:pt x="31567" y="2491"/>
                  </a:cubicBezTo>
                  <a:cubicBezTo>
                    <a:pt x="31499" y="2511"/>
                    <a:pt x="31427" y="2519"/>
                    <a:pt x="31354" y="2519"/>
                  </a:cubicBezTo>
                  <a:cubicBezTo>
                    <a:pt x="31234" y="2519"/>
                    <a:pt x="31108" y="2497"/>
                    <a:pt x="30983" y="2466"/>
                  </a:cubicBezTo>
                  <a:cubicBezTo>
                    <a:pt x="30961" y="2470"/>
                    <a:pt x="30939" y="2472"/>
                    <a:pt x="30918" y="2472"/>
                  </a:cubicBezTo>
                  <a:cubicBezTo>
                    <a:pt x="30814" y="2472"/>
                    <a:pt x="30720" y="2423"/>
                    <a:pt x="30678" y="2339"/>
                  </a:cubicBezTo>
                  <a:cubicBezTo>
                    <a:pt x="30658" y="2309"/>
                    <a:pt x="30638" y="2299"/>
                    <a:pt x="30616" y="2299"/>
                  </a:cubicBezTo>
                  <a:cubicBezTo>
                    <a:pt x="30583" y="2299"/>
                    <a:pt x="30546" y="2323"/>
                    <a:pt x="30500" y="2339"/>
                  </a:cubicBezTo>
                  <a:cubicBezTo>
                    <a:pt x="30459" y="2359"/>
                    <a:pt x="30451" y="2429"/>
                    <a:pt x="30409" y="2429"/>
                  </a:cubicBezTo>
                  <a:cubicBezTo>
                    <a:pt x="30399" y="2429"/>
                    <a:pt x="30387" y="2425"/>
                    <a:pt x="30373" y="2415"/>
                  </a:cubicBezTo>
                  <a:cubicBezTo>
                    <a:pt x="30341" y="2384"/>
                    <a:pt x="30290" y="2362"/>
                    <a:pt x="30238" y="2362"/>
                  </a:cubicBezTo>
                  <a:cubicBezTo>
                    <a:pt x="30206" y="2362"/>
                    <a:pt x="30173" y="2370"/>
                    <a:pt x="30144" y="2390"/>
                  </a:cubicBezTo>
                  <a:cubicBezTo>
                    <a:pt x="30110" y="2407"/>
                    <a:pt x="30073" y="2415"/>
                    <a:pt x="30037" y="2415"/>
                  </a:cubicBezTo>
                  <a:cubicBezTo>
                    <a:pt x="29963" y="2415"/>
                    <a:pt x="29890" y="2381"/>
                    <a:pt x="29839" y="2313"/>
                  </a:cubicBezTo>
                  <a:cubicBezTo>
                    <a:pt x="29763" y="2237"/>
                    <a:pt x="29686" y="2186"/>
                    <a:pt x="29585" y="2186"/>
                  </a:cubicBezTo>
                  <a:cubicBezTo>
                    <a:pt x="29559" y="2237"/>
                    <a:pt x="29508" y="2263"/>
                    <a:pt x="29432" y="2263"/>
                  </a:cubicBezTo>
                  <a:cubicBezTo>
                    <a:pt x="29419" y="2288"/>
                    <a:pt x="29407" y="2301"/>
                    <a:pt x="29394" y="2301"/>
                  </a:cubicBezTo>
                  <a:cubicBezTo>
                    <a:pt x="29381" y="2301"/>
                    <a:pt x="29369" y="2288"/>
                    <a:pt x="29356" y="2263"/>
                  </a:cubicBezTo>
                  <a:cubicBezTo>
                    <a:pt x="29356" y="2212"/>
                    <a:pt x="29381" y="2186"/>
                    <a:pt x="29432" y="2186"/>
                  </a:cubicBezTo>
                  <a:cubicBezTo>
                    <a:pt x="29363" y="2100"/>
                    <a:pt x="29271" y="2049"/>
                    <a:pt x="29170" y="2049"/>
                  </a:cubicBezTo>
                  <a:cubicBezTo>
                    <a:pt x="29123" y="2049"/>
                    <a:pt x="29074" y="2060"/>
                    <a:pt x="29026" y="2085"/>
                  </a:cubicBezTo>
                  <a:lnTo>
                    <a:pt x="28873" y="2085"/>
                  </a:lnTo>
                  <a:cubicBezTo>
                    <a:pt x="28746" y="2135"/>
                    <a:pt x="28619" y="2237"/>
                    <a:pt x="28517" y="2313"/>
                  </a:cubicBezTo>
                  <a:cubicBezTo>
                    <a:pt x="28449" y="2368"/>
                    <a:pt x="28403" y="2393"/>
                    <a:pt x="28351" y="2393"/>
                  </a:cubicBezTo>
                  <a:cubicBezTo>
                    <a:pt x="28306" y="2393"/>
                    <a:pt x="28258" y="2374"/>
                    <a:pt x="28187" y="2339"/>
                  </a:cubicBezTo>
                  <a:lnTo>
                    <a:pt x="28136" y="2339"/>
                  </a:lnTo>
                  <a:cubicBezTo>
                    <a:pt x="28136" y="2364"/>
                    <a:pt x="28123" y="2377"/>
                    <a:pt x="28107" y="2377"/>
                  </a:cubicBezTo>
                  <a:cubicBezTo>
                    <a:pt x="28091" y="2377"/>
                    <a:pt x="28072" y="2364"/>
                    <a:pt x="28060" y="2339"/>
                  </a:cubicBezTo>
                  <a:cubicBezTo>
                    <a:pt x="28060" y="2313"/>
                    <a:pt x="28060" y="2288"/>
                    <a:pt x="28060" y="2237"/>
                  </a:cubicBezTo>
                  <a:cubicBezTo>
                    <a:pt x="28009" y="2237"/>
                    <a:pt x="27958" y="2186"/>
                    <a:pt x="27933" y="2135"/>
                  </a:cubicBezTo>
                  <a:cubicBezTo>
                    <a:pt x="27882" y="2059"/>
                    <a:pt x="27831" y="1958"/>
                    <a:pt x="27806" y="1856"/>
                  </a:cubicBezTo>
                  <a:cubicBezTo>
                    <a:pt x="27806" y="1881"/>
                    <a:pt x="27780" y="1907"/>
                    <a:pt x="27780" y="1932"/>
                  </a:cubicBezTo>
                  <a:cubicBezTo>
                    <a:pt x="27780" y="2034"/>
                    <a:pt x="27628" y="2008"/>
                    <a:pt x="27653" y="2110"/>
                  </a:cubicBezTo>
                  <a:cubicBezTo>
                    <a:pt x="27653" y="2147"/>
                    <a:pt x="27626" y="2171"/>
                    <a:pt x="27601" y="2171"/>
                  </a:cubicBezTo>
                  <a:cubicBezTo>
                    <a:pt x="27592" y="2171"/>
                    <a:pt x="27584" y="2168"/>
                    <a:pt x="27577" y="2161"/>
                  </a:cubicBezTo>
                  <a:cubicBezTo>
                    <a:pt x="27543" y="2127"/>
                    <a:pt x="27503" y="2119"/>
                    <a:pt x="27462" y="2119"/>
                  </a:cubicBezTo>
                  <a:cubicBezTo>
                    <a:pt x="27421" y="2119"/>
                    <a:pt x="27377" y="2127"/>
                    <a:pt x="27336" y="2127"/>
                  </a:cubicBezTo>
                  <a:cubicBezTo>
                    <a:pt x="27294" y="2127"/>
                    <a:pt x="27255" y="2119"/>
                    <a:pt x="27221" y="2085"/>
                  </a:cubicBezTo>
                  <a:cubicBezTo>
                    <a:pt x="27134" y="2085"/>
                    <a:pt x="27065" y="2141"/>
                    <a:pt x="26968" y="2141"/>
                  </a:cubicBezTo>
                  <a:cubicBezTo>
                    <a:pt x="26951" y="2141"/>
                    <a:pt x="26934" y="2139"/>
                    <a:pt x="26916" y="2135"/>
                  </a:cubicBezTo>
                  <a:cubicBezTo>
                    <a:pt x="26898" y="2132"/>
                    <a:pt x="26882" y="2130"/>
                    <a:pt x="26865" y="2130"/>
                  </a:cubicBezTo>
                  <a:cubicBezTo>
                    <a:pt x="26767" y="2130"/>
                    <a:pt x="26695" y="2190"/>
                    <a:pt x="26586" y="2212"/>
                  </a:cubicBezTo>
                  <a:cubicBezTo>
                    <a:pt x="26408" y="2237"/>
                    <a:pt x="26408" y="2212"/>
                    <a:pt x="26230" y="2390"/>
                  </a:cubicBezTo>
                  <a:lnTo>
                    <a:pt x="26179" y="2390"/>
                  </a:lnTo>
                  <a:cubicBezTo>
                    <a:pt x="26163" y="2405"/>
                    <a:pt x="26157" y="2441"/>
                    <a:pt x="26143" y="2441"/>
                  </a:cubicBezTo>
                  <a:cubicBezTo>
                    <a:pt x="26134" y="2441"/>
                    <a:pt x="26122" y="2428"/>
                    <a:pt x="26103" y="2390"/>
                  </a:cubicBezTo>
                  <a:cubicBezTo>
                    <a:pt x="26077" y="2364"/>
                    <a:pt x="26052" y="2339"/>
                    <a:pt x="26026" y="2313"/>
                  </a:cubicBezTo>
                  <a:cubicBezTo>
                    <a:pt x="26012" y="2284"/>
                    <a:pt x="25980" y="2255"/>
                    <a:pt x="25951" y="2255"/>
                  </a:cubicBezTo>
                  <a:cubicBezTo>
                    <a:pt x="25930" y="2255"/>
                    <a:pt x="25910" y="2270"/>
                    <a:pt x="25899" y="2313"/>
                  </a:cubicBezTo>
                  <a:cubicBezTo>
                    <a:pt x="25899" y="2339"/>
                    <a:pt x="25874" y="2364"/>
                    <a:pt x="25823" y="2390"/>
                  </a:cubicBezTo>
                  <a:lnTo>
                    <a:pt x="25391" y="2440"/>
                  </a:lnTo>
                  <a:cubicBezTo>
                    <a:pt x="25340" y="2440"/>
                    <a:pt x="25289" y="2463"/>
                    <a:pt x="25246" y="2463"/>
                  </a:cubicBezTo>
                  <a:cubicBezTo>
                    <a:pt x="25224" y="2463"/>
                    <a:pt x="25205" y="2457"/>
                    <a:pt x="25188" y="2440"/>
                  </a:cubicBezTo>
                  <a:cubicBezTo>
                    <a:pt x="25142" y="2410"/>
                    <a:pt x="25088" y="2371"/>
                    <a:pt x="25030" y="2371"/>
                  </a:cubicBezTo>
                  <a:cubicBezTo>
                    <a:pt x="24990" y="2371"/>
                    <a:pt x="24949" y="2389"/>
                    <a:pt x="24908" y="2440"/>
                  </a:cubicBezTo>
                  <a:cubicBezTo>
                    <a:pt x="24880" y="2482"/>
                    <a:pt x="24844" y="2501"/>
                    <a:pt x="24805" y="2501"/>
                  </a:cubicBezTo>
                  <a:cubicBezTo>
                    <a:pt x="24773" y="2501"/>
                    <a:pt x="24739" y="2489"/>
                    <a:pt x="24705" y="2466"/>
                  </a:cubicBezTo>
                  <a:cubicBezTo>
                    <a:pt x="24654" y="2466"/>
                    <a:pt x="24578" y="2440"/>
                    <a:pt x="24502" y="2440"/>
                  </a:cubicBezTo>
                  <a:lnTo>
                    <a:pt x="24349" y="2440"/>
                  </a:lnTo>
                  <a:cubicBezTo>
                    <a:pt x="24319" y="2440"/>
                    <a:pt x="24292" y="2445"/>
                    <a:pt x="24268" y="2445"/>
                  </a:cubicBezTo>
                  <a:cubicBezTo>
                    <a:pt x="24232" y="2445"/>
                    <a:pt x="24202" y="2435"/>
                    <a:pt x="24171" y="2390"/>
                  </a:cubicBezTo>
                  <a:cubicBezTo>
                    <a:pt x="24076" y="2332"/>
                    <a:pt x="23966" y="2304"/>
                    <a:pt x="23853" y="2304"/>
                  </a:cubicBezTo>
                  <a:cubicBezTo>
                    <a:pt x="23815" y="2304"/>
                    <a:pt x="23777" y="2307"/>
                    <a:pt x="23739" y="2313"/>
                  </a:cubicBezTo>
                  <a:cubicBezTo>
                    <a:pt x="23714" y="2339"/>
                    <a:pt x="23688" y="2339"/>
                    <a:pt x="23663" y="2364"/>
                  </a:cubicBezTo>
                  <a:lnTo>
                    <a:pt x="23510" y="2390"/>
                  </a:lnTo>
                  <a:cubicBezTo>
                    <a:pt x="23411" y="2445"/>
                    <a:pt x="23308" y="2471"/>
                    <a:pt x="23206" y="2471"/>
                  </a:cubicBezTo>
                  <a:cubicBezTo>
                    <a:pt x="23071" y="2471"/>
                    <a:pt x="22940" y="2425"/>
                    <a:pt x="22824" y="2339"/>
                  </a:cubicBezTo>
                  <a:lnTo>
                    <a:pt x="22443" y="2237"/>
                  </a:lnTo>
                  <a:cubicBezTo>
                    <a:pt x="22367" y="2263"/>
                    <a:pt x="22316" y="2313"/>
                    <a:pt x="22240" y="2339"/>
                  </a:cubicBezTo>
                  <a:cubicBezTo>
                    <a:pt x="22231" y="2342"/>
                    <a:pt x="22221" y="2343"/>
                    <a:pt x="22209" y="2343"/>
                  </a:cubicBezTo>
                  <a:cubicBezTo>
                    <a:pt x="22111" y="2343"/>
                    <a:pt x="21912" y="2260"/>
                    <a:pt x="21935" y="2237"/>
                  </a:cubicBezTo>
                  <a:cubicBezTo>
                    <a:pt x="21985" y="2135"/>
                    <a:pt x="21833" y="2008"/>
                    <a:pt x="21985" y="1907"/>
                  </a:cubicBezTo>
                  <a:cubicBezTo>
                    <a:pt x="21960" y="1881"/>
                    <a:pt x="21960" y="1856"/>
                    <a:pt x="21985" y="1830"/>
                  </a:cubicBezTo>
                  <a:cubicBezTo>
                    <a:pt x="22011" y="1729"/>
                    <a:pt x="22011" y="1678"/>
                    <a:pt x="21935" y="1627"/>
                  </a:cubicBezTo>
                  <a:cubicBezTo>
                    <a:pt x="21858" y="1551"/>
                    <a:pt x="21858" y="1576"/>
                    <a:pt x="21807" y="1551"/>
                  </a:cubicBezTo>
                  <a:cubicBezTo>
                    <a:pt x="21731" y="1551"/>
                    <a:pt x="21630" y="1525"/>
                    <a:pt x="21579" y="1475"/>
                  </a:cubicBezTo>
                  <a:lnTo>
                    <a:pt x="21274" y="1475"/>
                  </a:lnTo>
                  <a:cubicBezTo>
                    <a:pt x="21236" y="1513"/>
                    <a:pt x="21185" y="1532"/>
                    <a:pt x="21131" y="1532"/>
                  </a:cubicBezTo>
                  <a:cubicBezTo>
                    <a:pt x="21077" y="1532"/>
                    <a:pt x="21020" y="1513"/>
                    <a:pt x="20969" y="1475"/>
                  </a:cubicBezTo>
                  <a:cubicBezTo>
                    <a:pt x="20943" y="1449"/>
                    <a:pt x="20918" y="1449"/>
                    <a:pt x="20892" y="1424"/>
                  </a:cubicBezTo>
                  <a:cubicBezTo>
                    <a:pt x="20913" y="1283"/>
                    <a:pt x="20837" y="1238"/>
                    <a:pt x="20741" y="1238"/>
                  </a:cubicBezTo>
                  <a:cubicBezTo>
                    <a:pt x="20716" y="1238"/>
                    <a:pt x="20690" y="1241"/>
                    <a:pt x="20664" y="1246"/>
                  </a:cubicBezTo>
                  <a:cubicBezTo>
                    <a:pt x="20664" y="1297"/>
                    <a:pt x="20765" y="1348"/>
                    <a:pt x="20715" y="1398"/>
                  </a:cubicBezTo>
                  <a:cubicBezTo>
                    <a:pt x="20707" y="1414"/>
                    <a:pt x="20694" y="1420"/>
                    <a:pt x="20679" y="1420"/>
                  </a:cubicBezTo>
                  <a:cubicBezTo>
                    <a:pt x="20647" y="1420"/>
                    <a:pt x="20605" y="1391"/>
                    <a:pt x="20587" y="1373"/>
                  </a:cubicBezTo>
                  <a:cubicBezTo>
                    <a:pt x="20537" y="1322"/>
                    <a:pt x="20435" y="1322"/>
                    <a:pt x="20359" y="1322"/>
                  </a:cubicBezTo>
                  <a:cubicBezTo>
                    <a:pt x="20232" y="1322"/>
                    <a:pt x="20232" y="1322"/>
                    <a:pt x="20282" y="1246"/>
                  </a:cubicBezTo>
                  <a:cubicBezTo>
                    <a:pt x="20228" y="1202"/>
                    <a:pt x="20187" y="1177"/>
                    <a:pt x="20149" y="1177"/>
                  </a:cubicBezTo>
                  <a:cubicBezTo>
                    <a:pt x="20098" y="1177"/>
                    <a:pt x="20050" y="1221"/>
                    <a:pt x="19977" y="1322"/>
                  </a:cubicBezTo>
                  <a:cubicBezTo>
                    <a:pt x="19944" y="1390"/>
                    <a:pt x="19876" y="1401"/>
                    <a:pt x="19804" y="1401"/>
                  </a:cubicBezTo>
                  <a:cubicBezTo>
                    <a:pt x="19769" y="1401"/>
                    <a:pt x="19732" y="1398"/>
                    <a:pt x="19698" y="1398"/>
                  </a:cubicBezTo>
                  <a:cubicBezTo>
                    <a:pt x="19662" y="1410"/>
                    <a:pt x="19615" y="1434"/>
                    <a:pt x="19583" y="1434"/>
                  </a:cubicBezTo>
                  <a:cubicBezTo>
                    <a:pt x="19547" y="1434"/>
                    <a:pt x="19531" y="1404"/>
                    <a:pt x="19571" y="1297"/>
                  </a:cubicBezTo>
                  <a:cubicBezTo>
                    <a:pt x="19571" y="1276"/>
                    <a:pt x="19521" y="1239"/>
                    <a:pt x="19488" y="1239"/>
                  </a:cubicBezTo>
                  <a:cubicBezTo>
                    <a:pt x="19481" y="1239"/>
                    <a:pt x="19474" y="1241"/>
                    <a:pt x="19469" y="1246"/>
                  </a:cubicBezTo>
                  <a:cubicBezTo>
                    <a:pt x="19437" y="1265"/>
                    <a:pt x="19409" y="1273"/>
                    <a:pt x="19385" y="1273"/>
                  </a:cubicBezTo>
                  <a:cubicBezTo>
                    <a:pt x="19314" y="1273"/>
                    <a:pt x="19272" y="1207"/>
                    <a:pt x="19215" y="1170"/>
                  </a:cubicBezTo>
                  <a:lnTo>
                    <a:pt x="19139" y="1170"/>
                  </a:lnTo>
                  <a:cubicBezTo>
                    <a:pt x="19109" y="1214"/>
                    <a:pt x="19054" y="1241"/>
                    <a:pt x="18998" y="1241"/>
                  </a:cubicBezTo>
                  <a:cubicBezTo>
                    <a:pt x="18957" y="1241"/>
                    <a:pt x="18917" y="1227"/>
                    <a:pt x="18885" y="1195"/>
                  </a:cubicBezTo>
                  <a:cubicBezTo>
                    <a:pt x="18859" y="1195"/>
                    <a:pt x="18808" y="1195"/>
                    <a:pt x="18783" y="1170"/>
                  </a:cubicBezTo>
                  <a:cubicBezTo>
                    <a:pt x="18717" y="1192"/>
                    <a:pt x="18689" y="1251"/>
                    <a:pt x="18634" y="1251"/>
                  </a:cubicBezTo>
                  <a:cubicBezTo>
                    <a:pt x="18625" y="1251"/>
                    <a:pt x="18616" y="1249"/>
                    <a:pt x="18605" y="1246"/>
                  </a:cubicBezTo>
                  <a:cubicBezTo>
                    <a:pt x="18554" y="1233"/>
                    <a:pt x="18503" y="1227"/>
                    <a:pt x="18456" y="1227"/>
                  </a:cubicBezTo>
                  <a:cubicBezTo>
                    <a:pt x="18408" y="1227"/>
                    <a:pt x="18364" y="1233"/>
                    <a:pt x="18325" y="1246"/>
                  </a:cubicBezTo>
                  <a:cubicBezTo>
                    <a:pt x="18198" y="1246"/>
                    <a:pt x="18224" y="1170"/>
                    <a:pt x="18224" y="1093"/>
                  </a:cubicBezTo>
                  <a:cubicBezTo>
                    <a:pt x="18198" y="1085"/>
                    <a:pt x="18174" y="1081"/>
                    <a:pt x="18149" y="1081"/>
                  </a:cubicBezTo>
                  <a:cubicBezTo>
                    <a:pt x="18028" y="1081"/>
                    <a:pt x="17919" y="1170"/>
                    <a:pt x="17792" y="1170"/>
                  </a:cubicBezTo>
                  <a:cubicBezTo>
                    <a:pt x="17741" y="1221"/>
                    <a:pt x="17715" y="1271"/>
                    <a:pt x="17665" y="1297"/>
                  </a:cubicBezTo>
                  <a:cubicBezTo>
                    <a:pt x="17599" y="1319"/>
                    <a:pt x="17552" y="1434"/>
                    <a:pt x="17492" y="1434"/>
                  </a:cubicBezTo>
                  <a:cubicBezTo>
                    <a:pt x="17482" y="1434"/>
                    <a:pt x="17472" y="1431"/>
                    <a:pt x="17461" y="1424"/>
                  </a:cubicBezTo>
                  <a:cubicBezTo>
                    <a:pt x="17360" y="1373"/>
                    <a:pt x="17410" y="1246"/>
                    <a:pt x="17436" y="1170"/>
                  </a:cubicBezTo>
                  <a:cubicBezTo>
                    <a:pt x="17436" y="1144"/>
                    <a:pt x="17461" y="1119"/>
                    <a:pt x="17461" y="1093"/>
                  </a:cubicBezTo>
                  <a:lnTo>
                    <a:pt x="17461" y="1093"/>
                  </a:lnTo>
                  <a:cubicBezTo>
                    <a:pt x="17450" y="1097"/>
                    <a:pt x="17440" y="1099"/>
                    <a:pt x="17430" y="1099"/>
                  </a:cubicBezTo>
                  <a:cubicBezTo>
                    <a:pt x="17370" y="1099"/>
                    <a:pt x="17323" y="1043"/>
                    <a:pt x="17258" y="1043"/>
                  </a:cubicBezTo>
                  <a:lnTo>
                    <a:pt x="17106" y="1170"/>
                  </a:lnTo>
                  <a:cubicBezTo>
                    <a:pt x="17029" y="1112"/>
                    <a:pt x="16953" y="1041"/>
                    <a:pt x="16855" y="1041"/>
                  </a:cubicBezTo>
                  <a:cubicBezTo>
                    <a:pt x="16823" y="1041"/>
                    <a:pt x="16788" y="1049"/>
                    <a:pt x="16750" y="1068"/>
                  </a:cubicBezTo>
                  <a:cubicBezTo>
                    <a:pt x="16720" y="1098"/>
                    <a:pt x="16682" y="1112"/>
                    <a:pt x="16644" y="1112"/>
                  </a:cubicBezTo>
                  <a:cubicBezTo>
                    <a:pt x="16585" y="1112"/>
                    <a:pt x="16526" y="1079"/>
                    <a:pt x="16496" y="1017"/>
                  </a:cubicBezTo>
                  <a:lnTo>
                    <a:pt x="16419" y="966"/>
                  </a:lnTo>
                  <a:cubicBezTo>
                    <a:pt x="16419" y="896"/>
                    <a:pt x="16466" y="880"/>
                    <a:pt x="16521" y="880"/>
                  </a:cubicBezTo>
                  <a:cubicBezTo>
                    <a:pt x="16565" y="880"/>
                    <a:pt x="16614" y="890"/>
                    <a:pt x="16648" y="890"/>
                  </a:cubicBezTo>
                  <a:cubicBezTo>
                    <a:pt x="16724" y="890"/>
                    <a:pt x="16750" y="916"/>
                    <a:pt x="16801" y="916"/>
                  </a:cubicBezTo>
                  <a:cubicBezTo>
                    <a:pt x="16851" y="916"/>
                    <a:pt x="16928" y="890"/>
                    <a:pt x="16902" y="788"/>
                  </a:cubicBezTo>
                  <a:cubicBezTo>
                    <a:pt x="16877" y="763"/>
                    <a:pt x="16877" y="738"/>
                    <a:pt x="16851" y="712"/>
                  </a:cubicBezTo>
                  <a:lnTo>
                    <a:pt x="16801" y="661"/>
                  </a:lnTo>
                  <a:lnTo>
                    <a:pt x="16623" y="509"/>
                  </a:lnTo>
                  <a:cubicBezTo>
                    <a:pt x="16566" y="466"/>
                    <a:pt x="16509" y="431"/>
                    <a:pt x="16447" y="431"/>
                  </a:cubicBezTo>
                  <a:cubicBezTo>
                    <a:pt x="16399" y="431"/>
                    <a:pt x="16348" y="453"/>
                    <a:pt x="16292" y="509"/>
                  </a:cubicBezTo>
                  <a:cubicBezTo>
                    <a:pt x="16241" y="571"/>
                    <a:pt x="16214" y="599"/>
                    <a:pt x="16196" y="599"/>
                  </a:cubicBezTo>
                  <a:cubicBezTo>
                    <a:pt x="16169" y="599"/>
                    <a:pt x="16160" y="538"/>
                    <a:pt x="16114" y="433"/>
                  </a:cubicBezTo>
                  <a:cubicBezTo>
                    <a:pt x="16103" y="435"/>
                    <a:pt x="16092" y="437"/>
                    <a:pt x="16080" y="437"/>
                  </a:cubicBezTo>
                  <a:cubicBezTo>
                    <a:pt x="15990" y="437"/>
                    <a:pt x="15900" y="356"/>
                    <a:pt x="15809" y="356"/>
                  </a:cubicBezTo>
                  <a:lnTo>
                    <a:pt x="15657" y="509"/>
                  </a:lnTo>
                  <a:cubicBezTo>
                    <a:pt x="15657" y="529"/>
                    <a:pt x="15624" y="567"/>
                    <a:pt x="15597" y="567"/>
                  </a:cubicBezTo>
                  <a:cubicBezTo>
                    <a:pt x="15591" y="567"/>
                    <a:pt x="15585" y="565"/>
                    <a:pt x="15581" y="560"/>
                  </a:cubicBezTo>
                  <a:cubicBezTo>
                    <a:pt x="15536" y="515"/>
                    <a:pt x="15491" y="495"/>
                    <a:pt x="15449" y="495"/>
                  </a:cubicBezTo>
                  <a:cubicBezTo>
                    <a:pt x="15395" y="495"/>
                    <a:pt x="15344" y="528"/>
                    <a:pt x="15301" y="585"/>
                  </a:cubicBezTo>
                  <a:cubicBezTo>
                    <a:pt x="15276" y="611"/>
                    <a:pt x="15250" y="661"/>
                    <a:pt x="15199" y="687"/>
                  </a:cubicBezTo>
                  <a:cubicBezTo>
                    <a:pt x="15178" y="701"/>
                    <a:pt x="15163" y="707"/>
                    <a:pt x="15151" y="707"/>
                  </a:cubicBezTo>
                  <a:cubicBezTo>
                    <a:pt x="15121" y="707"/>
                    <a:pt x="15116" y="666"/>
                    <a:pt x="15098" y="611"/>
                  </a:cubicBezTo>
                  <a:cubicBezTo>
                    <a:pt x="15021" y="636"/>
                    <a:pt x="14971" y="712"/>
                    <a:pt x="14869" y="712"/>
                  </a:cubicBezTo>
                  <a:cubicBezTo>
                    <a:pt x="14812" y="712"/>
                    <a:pt x="14783" y="755"/>
                    <a:pt x="14751" y="755"/>
                  </a:cubicBezTo>
                  <a:cubicBezTo>
                    <a:pt x="14740" y="755"/>
                    <a:pt x="14729" y="750"/>
                    <a:pt x="14716" y="738"/>
                  </a:cubicBezTo>
                  <a:cubicBezTo>
                    <a:pt x="14695" y="716"/>
                    <a:pt x="14660" y="708"/>
                    <a:pt x="14621" y="708"/>
                  </a:cubicBezTo>
                  <a:cubicBezTo>
                    <a:pt x="14567" y="708"/>
                    <a:pt x="14506" y="723"/>
                    <a:pt x="14462" y="738"/>
                  </a:cubicBezTo>
                  <a:cubicBezTo>
                    <a:pt x="14357" y="843"/>
                    <a:pt x="14227" y="900"/>
                    <a:pt x="14090" y="900"/>
                  </a:cubicBezTo>
                  <a:cubicBezTo>
                    <a:pt x="14029" y="900"/>
                    <a:pt x="13966" y="888"/>
                    <a:pt x="13903" y="865"/>
                  </a:cubicBezTo>
                  <a:cubicBezTo>
                    <a:pt x="13878" y="890"/>
                    <a:pt x="13827" y="941"/>
                    <a:pt x="13776" y="966"/>
                  </a:cubicBezTo>
                  <a:cubicBezTo>
                    <a:pt x="13700" y="966"/>
                    <a:pt x="13649" y="966"/>
                    <a:pt x="13649" y="865"/>
                  </a:cubicBezTo>
                  <a:lnTo>
                    <a:pt x="13674" y="738"/>
                  </a:lnTo>
                  <a:cubicBezTo>
                    <a:pt x="13674" y="712"/>
                    <a:pt x="13674" y="687"/>
                    <a:pt x="13700" y="687"/>
                  </a:cubicBezTo>
                  <a:cubicBezTo>
                    <a:pt x="13776" y="636"/>
                    <a:pt x="13776" y="585"/>
                    <a:pt x="13751" y="534"/>
                  </a:cubicBezTo>
                  <a:cubicBezTo>
                    <a:pt x="13680" y="499"/>
                    <a:pt x="13621" y="451"/>
                    <a:pt x="13550" y="451"/>
                  </a:cubicBezTo>
                  <a:cubicBezTo>
                    <a:pt x="13518" y="451"/>
                    <a:pt x="13484" y="460"/>
                    <a:pt x="13446" y="483"/>
                  </a:cubicBezTo>
                  <a:cubicBezTo>
                    <a:pt x="13436" y="488"/>
                    <a:pt x="13427" y="490"/>
                    <a:pt x="13418" y="490"/>
                  </a:cubicBezTo>
                  <a:cubicBezTo>
                    <a:pt x="13376" y="490"/>
                    <a:pt x="13335" y="449"/>
                    <a:pt x="13293" y="407"/>
                  </a:cubicBezTo>
                  <a:cubicBezTo>
                    <a:pt x="13272" y="397"/>
                    <a:pt x="13260" y="391"/>
                    <a:pt x="13251" y="391"/>
                  </a:cubicBezTo>
                  <a:cubicBezTo>
                    <a:pt x="13238" y="391"/>
                    <a:pt x="13232" y="403"/>
                    <a:pt x="13217" y="433"/>
                  </a:cubicBezTo>
                  <a:cubicBezTo>
                    <a:pt x="13242" y="483"/>
                    <a:pt x="13191" y="560"/>
                    <a:pt x="13141" y="560"/>
                  </a:cubicBezTo>
                  <a:cubicBezTo>
                    <a:pt x="13039" y="585"/>
                    <a:pt x="12963" y="585"/>
                    <a:pt x="12886" y="611"/>
                  </a:cubicBezTo>
                  <a:cubicBezTo>
                    <a:pt x="12785" y="636"/>
                    <a:pt x="12709" y="687"/>
                    <a:pt x="12632" y="738"/>
                  </a:cubicBezTo>
                  <a:lnTo>
                    <a:pt x="12632" y="814"/>
                  </a:lnTo>
                  <a:cubicBezTo>
                    <a:pt x="12632" y="814"/>
                    <a:pt x="12683" y="814"/>
                    <a:pt x="12683" y="839"/>
                  </a:cubicBezTo>
                  <a:cubicBezTo>
                    <a:pt x="12709" y="992"/>
                    <a:pt x="12632" y="1043"/>
                    <a:pt x="12480" y="1043"/>
                  </a:cubicBezTo>
                  <a:cubicBezTo>
                    <a:pt x="12378" y="1043"/>
                    <a:pt x="12327" y="966"/>
                    <a:pt x="12302" y="890"/>
                  </a:cubicBezTo>
                  <a:cubicBezTo>
                    <a:pt x="12302" y="865"/>
                    <a:pt x="12277" y="839"/>
                    <a:pt x="12251" y="814"/>
                  </a:cubicBezTo>
                  <a:lnTo>
                    <a:pt x="12099" y="890"/>
                  </a:lnTo>
                  <a:cubicBezTo>
                    <a:pt x="12022" y="916"/>
                    <a:pt x="12022" y="1017"/>
                    <a:pt x="11921" y="1043"/>
                  </a:cubicBezTo>
                  <a:cubicBezTo>
                    <a:pt x="11863" y="1100"/>
                    <a:pt x="11778" y="1128"/>
                    <a:pt x="11685" y="1128"/>
                  </a:cubicBezTo>
                  <a:cubicBezTo>
                    <a:pt x="11654" y="1128"/>
                    <a:pt x="11622" y="1125"/>
                    <a:pt x="11590" y="1119"/>
                  </a:cubicBezTo>
                  <a:lnTo>
                    <a:pt x="11412" y="1119"/>
                  </a:lnTo>
                  <a:cubicBezTo>
                    <a:pt x="11387" y="1157"/>
                    <a:pt x="11355" y="1176"/>
                    <a:pt x="11323" y="1176"/>
                  </a:cubicBezTo>
                  <a:cubicBezTo>
                    <a:pt x="11292" y="1176"/>
                    <a:pt x="11260" y="1157"/>
                    <a:pt x="11234" y="1119"/>
                  </a:cubicBezTo>
                  <a:cubicBezTo>
                    <a:pt x="11133" y="1119"/>
                    <a:pt x="11031" y="1068"/>
                    <a:pt x="10955" y="966"/>
                  </a:cubicBezTo>
                  <a:cubicBezTo>
                    <a:pt x="10955" y="941"/>
                    <a:pt x="10955" y="916"/>
                    <a:pt x="10955" y="890"/>
                  </a:cubicBezTo>
                  <a:lnTo>
                    <a:pt x="10853" y="763"/>
                  </a:lnTo>
                  <a:lnTo>
                    <a:pt x="10116" y="839"/>
                  </a:lnTo>
                  <a:cubicBezTo>
                    <a:pt x="9989" y="865"/>
                    <a:pt x="9862" y="890"/>
                    <a:pt x="9710" y="890"/>
                  </a:cubicBezTo>
                  <a:cubicBezTo>
                    <a:pt x="9659" y="890"/>
                    <a:pt x="9608" y="916"/>
                    <a:pt x="9557" y="966"/>
                  </a:cubicBezTo>
                  <a:cubicBezTo>
                    <a:pt x="9578" y="1008"/>
                    <a:pt x="9599" y="1049"/>
                    <a:pt x="9633" y="1049"/>
                  </a:cubicBezTo>
                  <a:cubicBezTo>
                    <a:pt x="9641" y="1049"/>
                    <a:pt x="9649" y="1047"/>
                    <a:pt x="9659" y="1043"/>
                  </a:cubicBezTo>
                  <a:cubicBezTo>
                    <a:pt x="9760" y="992"/>
                    <a:pt x="9862" y="992"/>
                    <a:pt x="9938" y="992"/>
                  </a:cubicBezTo>
                  <a:cubicBezTo>
                    <a:pt x="10014" y="992"/>
                    <a:pt x="10040" y="992"/>
                    <a:pt x="10014" y="1068"/>
                  </a:cubicBezTo>
                  <a:cubicBezTo>
                    <a:pt x="9989" y="1170"/>
                    <a:pt x="9913" y="1221"/>
                    <a:pt x="9811" y="1246"/>
                  </a:cubicBezTo>
                  <a:cubicBezTo>
                    <a:pt x="9798" y="1249"/>
                    <a:pt x="9786" y="1251"/>
                    <a:pt x="9776" y="1251"/>
                  </a:cubicBezTo>
                  <a:cubicBezTo>
                    <a:pt x="9710" y="1251"/>
                    <a:pt x="9713" y="1185"/>
                    <a:pt x="9735" y="1119"/>
                  </a:cubicBezTo>
                  <a:cubicBezTo>
                    <a:pt x="9701" y="1119"/>
                    <a:pt x="9666" y="1118"/>
                    <a:pt x="9630" y="1118"/>
                  </a:cubicBezTo>
                  <a:cubicBezTo>
                    <a:pt x="9506" y="1118"/>
                    <a:pt x="9376" y="1133"/>
                    <a:pt x="9277" y="1271"/>
                  </a:cubicBezTo>
                  <a:cubicBezTo>
                    <a:pt x="9265" y="1284"/>
                    <a:pt x="9252" y="1290"/>
                    <a:pt x="9236" y="1290"/>
                  </a:cubicBezTo>
                  <a:cubicBezTo>
                    <a:pt x="9220" y="1290"/>
                    <a:pt x="9201" y="1284"/>
                    <a:pt x="9176" y="1271"/>
                  </a:cubicBezTo>
                  <a:cubicBezTo>
                    <a:pt x="9165" y="1269"/>
                    <a:pt x="9154" y="1268"/>
                    <a:pt x="9143" y="1268"/>
                  </a:cubicBezTo>
                  <a:cubicBezTo>
                    <a:pt x="9035" y="1268"/>
                    <a:pt x="8963" y="1380"/>
                    <a:pt x="8871" y="1449"/>
                  </a:cubicBezTo>
                  <a:lnTo>
                    <a:pt x="8718" y="1449"/>
                  </a:lnTo>
                  <a:cubicBezTo>
                    <a:pt x="8718" y="1475"/>
                    <a:pt x="8693" y="1500"/>
                    <a:pt x="8642" y="1500"/>
                  </a:cubicBezTo>
                  <a:lnTo>
                    <a:pt x="8617" y="1525"/>
                  </a:lnTo>
                  <a:lnTo>
                    <a:pt x="8591" y="1525"/>
                  </a:lnTo>
                  <a:cubicBezTo>
                    <a:pt x="8554" y="1563"/>
                    <a:pt x="8517" y="1586"/>
                    <a:pt x="8470" y="1586"/>
                  </a:cubicBezTo>
                  <a:cubicBezTo>
                    <a:pt x="8452" y="1586"/>
                    <a:pt x="8434" y="1583"/>
                    <a:pt x="8413" y="1576"/>
                  </a:cubicBezTo>
                  <a:lnTo>
                    <a:pt x="8337" y="1576"/>
                  </a:lnTo>
                  <a:cubicBezTo>
                    <a:pt x="8323" y="1583"/>
                    <a:pt x="8308" y="1586"/>
                    <a:pt x="8292" y="1586"/>
                  </a:cubicBezTo>
                  <a:cubicBezTo>
                    <a:pt x="8249" y="1586"/>
                    <a:pt x="8203" y="1563"/>
                    <a:pt x="8185" y="1525"/>
                  </a:cubicBezTo>
                  <a:lnTo>
                    <a:pt x="8057" y="1525"/>
                  </a:lnTo>
                  <a:cubicBezTo>
                    <a:pt x="7930" y="1500"/>
                    <a:pt x="7981" y="1398"/>
                    <a:pt x="7956" y="1322"/>
                  </a:cubicBezTo>
                  <a:lnTo>
                    <a:pt x="7880" y="1322"/>
                  </a:lnTo>
                  <a:lnTo>
                    <a:pt x="7752" y="1398"/>
                  </a:lnTo>
                  <a:cubicBezTo>
                    <a:pt x="7752" y="1424"/>
                    <a:pt x="7752" y="1449"/>
                    <a:pt x="7752" y="1475"/>
                  </a:cubicBezTo>
                  <a:cubicBezTo>
                    <a:pt x="7880" y="1551"/>
                    <a:pt x="7905" y="1602"/>
                    <a:pt x="7803" y="1678"/>
                  </a:cubicBezTo>
                  <a:cubicBezTo>
                    <a:pt x="7778" y="1678"/>
                    <a:pt x="7727" y="1703"/>
                    <a:pt x="7676" y="1703"/>
                  </a:cubicBezTo>
                  <a:cubicBezTo>
                    <a:pt x="7592" y="1735"/>
                    <a:pt x="7543" y="1753"/>
                    <a:pt x="7508" y="1753"/>
                  </a:cubicBezTo>
                  <a:cubicBezTo>
                    <a:pt x="7460" y="1753"/>
                    <a:pt x="7441" y="1716"/>
                    <a:pt x="7397" y="1627"/>
                  </a:cubicBezTo>
                  <a:lnTo>
                    <a:pt x="7346" y="1703"/>
                  </a:lnTo>
                  <a:cubicBezTo>
                    <a:pt x="7346" y="1856"/>
                    <a:pt x="7270" y="2008"/>
                    <a:pt x="7117" y="2085"/>
                  </a:cubicBezTo>
                  <a:cubicBezTo>
                    <a:pt x="7005" y="2122"/>
                    <a:pt x="6880" y="2145"/>
                    <a:pt x="6761" y="2145"/>
                  </a:cubicBezTo>
                  <a:cubicBezTo>
                    <a:pt x="6718" y="2145"/>
                    <a:pt x="6675" y="2142"/>
                    <a:pt x="6634" y="2135"/>
                  </a:cubicBezTo>
                  <a:cubicBezTo>
                    <a:pt x="6634" y="2008"/>
                    <a:pt x="6787" y="1983"/>
                    <a:pt x="6761" y="1856"/>
                  </a:cubicBezTo>
                  <a:cubicBezTo>
                    <a:pt x="6723" y="1843"/>
                    <a:pt x="6685" y="1837"/>
                    <a:pt x="6647" y="1837"/>
                  </a:cubicBezTo>
                  <a:cubicBezTo>
                    <a:pt x="6609" y="1837"/>
                    <a:pt x="6571" y="1843"/>
                    <a:pt x="6533" y="1856"/>
                  </a:cubicBezTo>
                  <a:lnTo>
                    <a:pt x="6431" y="1907"/>
                  </a:lnTo>
                  <a:cubicBezTo>
                    <a:pt x="6355" y="1958"/>
                    <a:pt x="6228" y="1958"/>
                    <a:pt x="6177" y="2034"/>
                  </a:cubicBezTo>
                  <a:cubicBezTo>
                    <a:pt x="6161" y="2050"/>
                    <a:pt x="6143" y="2056"/>
                    <a:pt x="6123" y="2056"/>
                  </a:cubicBezTo>
                  <a:cubicBezTo>
                    <a:pt x="6063" y="2056"/>
                    <a:pt x="5988" y="1998"/>
                    <a:pt x="5918" y="1998"/>
                  </a:cubicBezTo>
                  <a:cubicBezTo>
                    <a:pt x="5902" y="1998"/>
                    <a:pt x="5887" y="2001"/>
                    <a:pt x="5872" y="2008"/>
                  </a:cubicBezTo>
                  <a:cubicBezTo>
                    <a:pt x="5821" y="2021"/>
                    <a:pt x="5770" y="2027"/>
                    <a:pt x="5719" y="2027"/>
                  </a:cubicBezTo>
                  <a:cubicBezTo>
                    <a:pt x="5668" y="2027"/>
                    <a:pt x="5618" y="2021"/>
                    <a:pt x="5567" y="2008"/>
                  </a:cubicBezTo>
                  <a:cubicBezTo>
                    <a:pt x="5493" y="2029"/>
                    <a:pt x="5419" y="2042"/>
                    <a:pt x="5346" y="2042"/>
                  </a:cubicBezTo>
                  <a:cubicBezTo>
                    <a:pt x="5241" y="2042"/>
                    <a:pt x="5137" y="2017"/>
                    <a:pt x="5033" y="1958"/>
                  </a:cubicBezTo>
                  <a:cubicBezTo>
                    <a:pt x="4906" y="1881"/>
                    <a:pt x="4779" y="1907"/>
                    <a:pt x="4652" y="1856"/>
                  </a:cubicBezTo>
                  <a:cubicBezTo>
                    <a:pt x="4637" y="1841"/>
                    <a:pt x="4622" y="1835"/>
                    <a:pt x="4607" y="1835"/>
                  </a:cubicBezTo>
                  <a:cubicBezTo>
                    <a:pt x="4571" y="1835"/>
                    <a:pt x="4535" y="1871"/>
                    <a:pt x="4499" y="1907"/>
                  </a:cubicBezTo>
                  <a:cubicBezTo>
                    <a:pt x="4484" y="1952"/>
                    <a:pt x="4460" y="1962"/>
                    <a:pt x="4426" y="1962"/>
                  </a:cubicBezTo>
                  <a:cubicBezTo>
                    <a:pt x="4404" y="1962"/>
                    <a:pt x="4377" y="1958"/>
                    <a:pt x="4347" y="1958"/>
                  </a:cubicBezTo>
                  <a:cubicBezTo>
                    <a:pt x="4194" y="1958"/>
                    <a:pt x="4143" y="1805"/>
                    <a:pt x="4042" y="1729"/>
                  </a:cubicBezTo>
                  <a:cubicBezTo>
                    <a:pt x="4016" y="1780"/>
                    <a:pt x="3966" y="1830"/>
                    <a:pt x="3940" y="1830"/>
                  </a:cubicBezTo>
                  <a:cubicBezTo>
                    <a:pt x="3843" y="1830"/>
                    <a:pt x="3746" y="1853"/>
                    <a:pt x="3649" y="1853"/>
                  </a:cubicBezTo>
                  <a:cubicBezTo>
                    <a:pt x="3568" y="1853"/>
                    <a:pt x="3487" y="1837"/>
                    <a:pt x="3406" y="1780"/>
                  </a:cubicBezTo>
                  <a:cubicBezTo>
                    <a:pt x="3330" y="1703"/>
                    <a:pt x="3254" y="1602"/>
                    <a:pt x="3178" y="1602"/>
                  </a:cubicBezTo>
                  <a:cubicBezTo>
                    <a:pt x="3000" y="1576"/>
                    <a:pt x="3000" y="1449"/>
                    <a:pt x="2949" y="1348"/>
                  </a:cubicBezTo>
                  <a:lnTo>
                    <a:pt x="2796" y="1348"/>
                  </a:lnTo>
                  <a:cubicBezTo>
                    <a:pt x="2736" y="1354"/>
                    <a:pt x="2676" y="1357"/>
                    <a:pt x="2616" y="1357"/>
                  </a:cubicBezTo>
                  <a:cubicBezTo>
                    <a:pt x="2422" y="1357"/>
                    <a:pt x="2228" y="1324"/>
                    <a:pt x="2034" y="1246"/>
                  </a:cubicBezTo>
                  <a:cubicBezTo>
                    <a:pt x="2017" y="1246"/>
                    <a:pt x="1989" y="1235"/>
                    <a:pt x="1957" y="1235"/>
                  </a:cubicBezTo>
                  <a:cubicBezTo>
                    <a:pt x="1941" y="1235"/>
                    <a:pt x="1924" y="1237"/>
                    <a:pt x="1907" y="1246"/>
                  </a:cubicBezTo>
                  <a:cubicBezTo>
                    <a:pt x="1875" y="1277"/>
                    <a:pt x="1834" y="1299"/>
                    <a:pt x="1789" y="1299"/>
                  </a:cubicBezTo>
                  <a:cubicBezTo>
                    <a:pt x="1762" y="1299"/>
                    <a:pt x="1733" y="1291"/>
                    <a:pt x="1704" y="1271"/>
                  </a:cubicBezTo>
                  <a:cubicBezTo>
                    <a:pt x="1653" y="1254"/>
                    <a:pt x="1605" y="1249"/>
                    <a:pt x="1559" y="1249"/>
                  </a:cubicBezTo>
                  <a:cubicBezTo>
                    <a:pt x="1466" y="1249"/>
                    <a:pt x="1382" y="1271"/>
                    <a:pt x="1297" y="1271"/>
                  </a:cubicBezTo>
                  <a:lnTo>
                    <a:pt x="966" y="1271"/>
                  </a:lnTo>
                  <a:cubicBezTo>
                    <a:pt x="890" y="1373"/>
                    <a:pt x="763" y="1424"/>
                    <a:pt x="636" y="1449"/>
                  </a:cubicBezTo>
                  <a:cubicBezTo>
                    <a:pt x="433" y="1449"/>
                    <a:pt x="229" y="1475"/>
                    <a:pt x="1" y="1500"/>
                  </a:cubicBezTo>
                  <a:lnTo>
                    <a:pt x="1" y="1525"/>
                  </a:lnTo>
                  <a:cubicBezTo>
                    <a:pt x="51" y="1551"/>
                    <a:pt x="26" y="1551"/>
                    <a:pt x="1" y="1551"/>
                  </a:cubicBezTo>
                  <a:lnTo>
                    <a:pt x="1" y="7244"/>
                  </a:lnTo>
                  <a:cubicBezTo>
                    <a:pt x="146" y="7202"/>
                    <a:pt x="291" y="7161"/>
                    <a:pt x="450" y="7161"/>
                  </a:cubicBezTo>
                  <a:cubicBezTo>
                    <a:pt x="486" y="7161"/>
                    <a:pt x="523" y="7163"/>
                    <a:pt x="560" y="7168"/>
                  </a:cubicBezTo>
                  <a:cubicBezTo>
                    <a:pt x="560" y="7218"/>
                    <a:pt x="611" y="7244"/>
                    <a:pt x="661" y="7244"/>
                  </a:cubicBezTo>
                  <a:cubicBezTo>
                    <a:pt x="738" y="7244"/>
                    <a:pt x="789" y="7193"/>
                    <a:pt x="738" y="7117"/>
                  </a:cubicBezTo>
                  <a:cubicBezTo>
                    <a:pt x="712" y="7041"/>
                    <a:pt x="712" y="6990"/>
                    <a:pt x="738" y="6939"/>
                  </a:cubicBezTo>
                  <a:cubicBezTo>
                    <a:pt x="807" y="6823"/>
                    <a:pt x="877" y="6707"/>
                    <a:pt x="1024" y="6707"/>
                  </a:cubicBezTo>
                  <a:cubicBezTo>
                    <a:pt x="1038" y="6707"/>
                    <a:pt x="1053" y="6708"/>
                    <a:pt x="1068" y="6710"/>
                  </a:cubicBezTo>
                  <a:cubicBezTo>
                    <a:pt x="1246" y="6710"/>
                    <a:pt x="1246" y="6609"/>
                    <a:pt x="1246" y="6481"/>
                  </a:cubicBezTo>
                  <a:cubicBezTo>
                    <a:pt x="1320" y="6489"/>
                    <a:pt x="1393" y="6492"/>
                    <a:pt x="1463" y="6492"/>
                  </a:cubicBezTo>
                  <a:cubicBezTo>
                    <a:pt x="1634" y="6492"/>
                    <a:pt x="1796" y="6474"/>
                    <a:pt x="1958" y="6456"/>
                  </a:cubicBezTo>
                  <a:cubicBezTo>
                    <a:pt x="1983" y="6456"/>
                    <a:pt x="2009" y="6431"/>
                    <a:pt x="2034" y="6405"/>
                  </a:cubicBezTo>
                  <a:cubicBezTo>
                    <a:pt x="2034" y="6380"/>
                    <a:pt x="2085" y="6304"/>
                    <a:pt x="2110" y="6253"/>
                  </a:cubicBezTo>
                  <a:cubicBezTo>
                    <a:pt x="2123" y="6227"/>
                    <a:pt x="2148" y="6215"/>
                    <a:pt x="2174" y="6215"/>
                  </a:cubicBezTo>
                  <a:cubicBezTo>
                    <a:pt x="2199" y="6215"/>
                    <a:pt x="2225" y="6227"/>
                    <a:pt x="2237" y="6253"/>
                  </a:cubicBezTo>
                  <a:cubicBezTo>
                    <a:pt x="2263" y="6304"/>
                    <a:pt x="2314" y="6354"/>
                    <a:pt x="2339" y="6405"/>
                  </a:cubicBezTo>
                  <a:cubicBezTo>
                    <a:pt x="2263" y="6558"/>
                    <a:pt x="2314" y="6609"/>
                    <a:pt x="2441" y="6634"/>
                  </a:cubicBezTo>
                  <a:cubicBezTo>
                    <a:pt x="2517" y="6634"/>
                    <a:pt x="2593" y="6634"/>
                    <a:pt x="2618" y="6583"/>
                  </a:cubicBezTo>
                  <a:cubicBezTo>
                    <a:pt x="2644" y="6507"/>
                    <a:pt x="2618" y="6456"/>
                    <a:pt x="2568" y="6405"/>
                  </a:cubicBezTo>
                  <a:cubicBezTo>
                    <a:pt x="2568" y="6380"/>
                    <a:pt x="2568" y="6354"/>
                    <a:pt x="2568" y="6354"/>
                  </a:cubicBezTo>
                  <a:cubicBezTo>
                    <a:pt x="2587" y="6350"/>
                    <a:pt x="2605" y="6347"/>
                    <a:pt x="2621" y="6347"/>
                  </a:cubicBezTo>
                  <a:cubicBezTo>
                    <a:pt x="2690" y="6347"/>
                    <a:pt x="2735" y="6385"/>
                    <a:pt x="2796" y="6405"/>
                  </a:cubicBezTo>
                  <a:cubicBezTo>
                    <a:pt x="2847" y="6456"/>
                    <a:pt x="2873" y="6481"/>
                    <a:pt x="2901" y="6481"/>
                  </a:cubicBezTo>
                  <a:cubicBezTo>
                    <a:pt x="2930" y="6481"/>
                    <a:pt x="2962" y="6456"/>
                    <a:pt x="3025" y="6405"/>
                  </a:cubicBezTo>
                  <a:cubicBezTo>
                    <a:pt x="3081" y="6368"/>
                    <a:pt x="3137" y="6344"/>
                    <a:pt x="3193" y="6344"/>
                  </a:cubicBezTo>
                  <a:cubicBezTo>
                    <a:pt x="3213" y="6344"/>
                    <a:pt x="3233" y="6348"/>
                    <a:pt x="3254" y="6354"/>
                  </a:cubicBezTo>
                  <a:lnTo>
                    <a:pt x="3330" y="6405"/>
                  </a:lnTo>
                  <a:cubicBezTo>
                    <a:pt x="3470" y="6494"/>
                    <a:pt x="3540" y="6539"/>
                    <a:pt x="3597" y="6539"/>
                  </a:cubicBezTo>
                  <a:cubicBezTo>
                    <a:pt x="3654" y="6539"/>
                    <a:pt x="3699" y="6494"/>
                    <a:pt x="3788" y="6405"/>
                  </a:cubicBezTo>
                  <a:cubicBezTo>
                    <a:pt x="3838" y="6431"/>
                    <a:pt x="3864" y="6456"/>
                    <a:pt x="3889" y="6481"/>
                  </a:cubicBezTo>
                  <a:cubicBezTo>
                    <a:pt x="3915" y="6481"/>
                    <a:pt x="3966" y="6456"/>
                    <a:pt x="3991" y="6456"/>
                  </a:cubicBezTo>
                  <a:cubicBezTo>
                    <a:pt x="4042" y="6405"/>
                    <a:pt x="3991" y="6354"/>
                    <a:pt x="3966" y="6329"/>
                  </a:cubicBezTo>
                  <a:cubicBezTo>
                    <a:pt x="3915" y="6261"/>
                    <a:pt x="3841" y="6250"/>
                    <a:pt x="3760" y="6250"/>
                  </a:cubicBezTo>
                  <a:cubicBezTo>
                    <a:pt x="3720" y="6250"/>
                    <a:pt x="3677" y="6253"/>
                    <a:pt x="3635" y="6253"/>
                  </a:cubicBezTo>
                  <a:cubicBezTo>
                    <a:pt x="3635" y="6176"/>
                    <a:pt x="3584" y="6100"/>
                    <a:pt x="3508" y="6100"/>
                  </a:cubicBezTo>
                  <a:lnTo>
                    <a:pt x="3406" y="6024"/>
                  </a:lnTo>
                  <a:lnTo>
                    <a:pt x="3406" y="5871"/>
                  </a:lnTo>
                  <a:lnTo>
                    <a:pt x="3610" y="5846"/>
                  </a:lnTo>
                  <a:cubicBezTo>
                    <a:pt x="3625" y="5839"/>
                    <a:pt x="3637" y="5836"/>
                    <a:pt x="3648" y="5836"/>
                  </a:cubicBezTo>
                  <a:cubicBezTo>
                    <a:pt x="3675" y="5836"/>
                    <a:pt x="3693" y="5854"/>
                    <a:pt x="3711" y="5871"/>
                  </a:cubicBezTo>
                  <a:cubicBezTo>
                    <a:pt x="3813" y="6024"/>
                    <a:pt x="3991" y="6100"/>
                    <a:pt x="4169" y="6100"/>
                  </a:cubicBezTo>
                  <a:lnTo>
                    <a:pt x="4245" y="6176"/>
                  </a:lnTo>
                  <a:cubicBezTo>
                    <a:pt x="4321" y="6227"/>
                    <a:pt x="4372" y="6278"/>
                    <a:pt x="4423" y="6354"/>
                  </a:cubicBezTo>
                  <a:cubicBezTo>
                    <a:pt x="4474" y="6405"/>
                    <a:pt x="4499" y="6481"/>
                    <a:pt x="4601" y="6481"/>
                  </a:cubicBezTo>
                  <a:cubicBezTo>
                    <a:pt x="4804" y="6532"/>
                    <a:pt x="5008" y="6532"/>
                    <a:pt x="5236" y="6532"/>
                  </a:cubicBezTo>
                  <a:cubicBezTo>
                    <a:pt x="5262" y="6532"/>
                    <a:pt x="5262" y="6481"/>
                    <a:pt x="5287" y="6456"/>
                  </a:cubicBezTo>
                  <a:cubicBezTo>
                    <a:pt x="5310" y="6456"/>
                    <a:pt x="5373" y="6376"/>
                    <a:pt x="5404" y="6376"/>
                  </a:cubicBezTo>
                  <a:cubicBezTo>
                    <a:pt x="5408" y="6376"/>
                    <a:pt x="5411" y="6377"/>
                    <a:pt x="5414" y="6380"/>
                  </a:cubicBezTo>
                  <a:cubicBezTo>
                    <a:pt x="5471" y="6437"/>
                    <a:pt x="5500" y="6466"/>
                    <a:pt x="5532" y="6466"/>
                  </a:cubicBezTo>
                  <a:cubicBezTo>
                    <a:pt x="5543" y="6466"/>
                    <a:pt x="5554" y="6462"/>
                    <a:pt x="5567" y="6456"/>
                  </a:cubicBezTo>
                  <a:cubicBezTo>
                    <a:pt x="5623" y="6437"/>
                    <a:pt x="5720" y="6377"/>
                    <a:pt x="5798" y="6377"/>
                  </a:cubicBezTo>
                  <a:cubicBezTo>
                    <a:pt x="5826" y="6377"/>
                    <a:pt x="5852" y="6385"/>
                    <a:pt x="5872" y="6405"/>
                  </a:cubicBezTo>
                  <a:cubicBezTo>
                    <a:pt x="5897" y="6431"/>
                    <a:pt x="5846" y="6456"/>
                    <a:pt x="5846" y="6481"/>
                  </a:cubicBezTo>
                  <a:cubicBezTo>
                    <a:pt x="5802" y="6547"/>
                    <a:pt x="5796" y="6613"/>
                    <a:pt x="5878" y="6613"/>
                  </a:cubicBezTo>
                  <a:cubicBezTo>
                    <a:pt x="5891" y="6613"/>
                    <a:pt x="5906" y="6612"/>
                    <a:pt x="5923" y="6609"/>
                  </a:cubicBezTo>
                  <a:cubicBezTo>
                    <a:pt x="5973" y="6609"/>
                    <a:pt x="5948" y="6456"/>
                    <a:pt x="5948" y="6405"/>
                  </a:cubicBezTo>
                  <a:cubicBezTo>
                    <a:pt x="5948" y="6278"/>
                    <a:pt x="6075" y="6253"/>
                    <a:pt x="6100" y="6151"/>
                  </a:cubicBezTo>
                  <a:cubicBezTo>
                    <a:pt x="6100" y="6126"/>
                    <a:pt x="6100" y="6100"/>
                    <a:pt x="6100" y="6075"/>
                  </a:cubicBezTo>
                  <a:cubicBezTo>
                    <a:pt x="6151" y="6024"/>
                    <a:pt x="6202" y="5973"/>
                    <a:pt x="6253" y="5922"/>
                  </a:cubicBezTo>
                  <a:cubicBezTo>
                    <a:pt x="6272" y="5979"/>
                    <a:pt x="6305" y="6008"/>
                    <a:pt x="6353" y="6008"/>
                  </a:cubicBezTo>
                  <a:cubicBezTo>
                    <a:pt x="6369" y="6008"/>
                    <a:pt x="6386" y="6005"/>
                    <a:pt x="6405" y="5999"/>
                  </a:cubicBezTo>
                  <a:lnTo>
                    <a:pt x="6405" y="5999"/>
                  </a:lnTo>
                  <a:cubicBezTo>
                    <a:pt x="6355" y="6151"/>
                    <a:pt x="6278" y="6227"/>
                    <a:pt x="6456" y="6329"/>
                  </a:cubicBezTo>
                  <a:lnTo>
                    <a:pt x="6456" y="6354"/>
                  </a:lnTo>
                  <a:cubicBezTo>
                    <a:pt x="6456" y="6380"/>
                    <a:pt x="6456" y="6380"/>
                    <a:pt x="6482" y="6380"/>
                  </a:cubicBezTo>
                  <a:lnTo>
                    <a:pt x="6558" y="6380"/>
                  </a:lnTo>
                  <a:cubicBezTo>
                    <a:pt x="6571" y="6405"/>
                    <a:pt x="6583" y="6418"/>
                    <a:pt x="6596" y="6418"/>
                  </a:cubicBezTo>
                  <a:cubicBezTo>
                    <a:pt x="6609" y="6418"/>
                    <a:pt x="6621" y="6405"/>
                    <a:pt x="6634" y="6380"/>
                  </a:cubicBezTo>
                  <a:cubicBezTo>
                    <a:pt x="6736" y="6329"/>
                    <a:pt x="6685" y="6227"/>
                    <a:pt x="6736" y="6151"/>
                  </a:cubicBezTo>
                  <a:cubicBezTo>
                    <a:pt x="6761" y="6075"/>
                    <a:pt x="6888" y="5948"/>
                    <a:pt x="6939" y="5948"/>
                  </a:cubicBezTo>
                  <a:cubicBezTo>
                    <a:pt x="7015" y="5973"/>
                    <a:pt x="7015" y="6075"/>
                    <a:pt x="7066" y="6126"/>
                  </a:cubicBezTo>
                  <a:lnTo>
                    <a:pt x="7092" y="6151"/>
                  </a:lnTo>
                  <a:lnTo>
                    <a:pt x="7168" y="6227"/>
                  </a:lnTo>
                  <a:cubicBezTo>
                    <a:pt x="7168" y="6253"/>
                    <a:pt x="7168" y="6278"/>
                    <a:pt x="7168" y="6304"/>
                  </a:cubicBezTo>
                  <a:lnTo>
                    <a:pt x="7092" y="6380"/>
                  </a:lnTo>
                  <a:cubicBezTo>
                    <a:pt x="7041" y="6431"/>
                    <a:pt x="6990" y="6507"/>
                    <a:pt x="6965" y="6583"/>
                  </a:cubicBezTo>
                  <a:cubicBezTo>
                    <a:pt x="6939" y="6685"/>
                    <a:pt x="6939" y="6710"/>
                    <a:pt x="7066" y="6786"/>
                  </a:cubicBezTo>
                  <a:cubicBezTo>
                    <a:pt x="7127" y="6817"/>
                    <a:pt x="7178" y="6856"/>
                    <a:pt x="7232" y="6856"/>
                  </a:cubicBezTo>
                  <a:cubicBezTo>
                    <a:pt x="7268" y="6856"/>
                    <a:pt x="7305" y="6838"/>
                    <a:pt x="7346" y="6786"/>
                  </a:cubicBezTo>
                  <a:cubicBezTo>
                    <a:pt x="7397" y="6803"/>
                    <a:pt x="7450" y="6812"/>
                    <a:pt x="7504" y="6812"/>
                  </a:cubicBezTo>
                  <a:cubicBezTo>
                    <a:pt x="7611" y="6812"/>
                    <a:pt x="7719" y="6778"/>
                    <a:pt x="7803" y="6710"/>
                  </a:cubicBezTo>
                  <a:lnTo>
                    <a:pt x="7854" y="6710"/>
                  </a:lnTo>
                  <a:cubicBezTo>
                    <a:pt x="7880" y="6736"/>
                    <a:pt x="7899" y="6748"/>
                    <a:pt x="7915" y="6748"/>
                  </a:cubicBezTo>
                  <a:cubicBezTo>
                    <a:pt x="7930" y="6748"/>
                    <a:pt x="7943" y="6736"/>
                    <a:pt x="7956" y="6710"/>
                  </a:cubicBezTo>
                  <a:cubicBezTo>
                    <a:pt x="8019" y="6672"/>
                    <a:pt x="8096" y="6653"/>
                    <a:pt x="8172" y="6653"/>
                  </a:cubicBezTo>
                  <a:cubicBezTo>
                    <a:pt x="8248" y="6653"/>
                    <a:pt x="8324" y="6672"/>
                    <a:pt x="8388" y="6710"/>
                  </a:cubicBezTo>
                  <a:cubicBezTo>
                    <a:pt x="8490" y="6786"/>
                    <a:pt x="8617" y="6786"/>
                    <a:pt x="8718" y="6786"/>
                  </a:cubicBezTo>
                  <a:cubicBezTo>
                    <a:pt x="8744" y="6825"/>
                    <a:pt x="8769" y="6844"/>
                    <a:pt x="8795" y="6844"/>
                  </a:cubicBezTo>
                  <a:cubicBezTo>
                    <a:pt x="8820" y="6844"/>
                    <a:pt x="8845" y="6825"/>
                    <a:pt x="8871" y="6786"/>
                  </a:cubicBezTo>
                  <a:lnTo>
                    <a:pt x="8947" y="6786"/>
                  </a:lnTo>
                  <a:cubicBezTo>
                    <a:pt x="8998" y="6837"/>
                    <a:pt x="9074" y="6863"/>
                    <a:pt x="9150" y="6863"/>
                  </a:cubicBezTo>
                  <a:lnTo>
                    <a:pt x="9405" y="6863"/>
                  </a:lnTo>
                  <a:cubicBezTo>
                    <a:pt x="9476" y="6920"/>
                    <a:pt x="9571" y="6953"/>
                    <a:pt x="9664" y="6953"/>
                  </a:cubicBezTo>
                  <a:cubicBezTo>
                    <a:pt x="9736" y="6953"/>
                    <a:pt x="9806" y="6933"/>
                    <a:pt x="9862" y="6888"/>
                  </a:cubicBezTo>
                  <a:cubicBezTo>
                    <a:pt x="9938" y="6837"/>
                    <a:pt x="9964" y="6761"/>
                    <a:pt x="9938" y="6685"/>
                  </a:cubicBezTo>
                  <a:cubicBezTo>
                    <a:pt x="9938" y="6619"/>
                    <a:pt x="9862" y="6553"/>
                    <a:pt x="9792" y="6553"/>
                  </a:cubicBezTo>
                  <a:cubicBezTo>
                    <a:pt x="9781" y="6553"/>
                    <a:pt x="9771" y="6554"/>
                    <a:pt x="9760" y="6558"/>
                  </a:cubicBezTo>
                  <a:cubicBezTo>
                    <a:pt x="9733" y="6563"/>
                    <a:pt x="9708" y="6565"/>
                    <a:pt x="9683" y="6565"/>
                  </a:cubicBezTo>
                  <a:cubicBezTo>
                    <a:pt x="9614" y="6565"/>
                    <a:pt x="9551" y="6550"/>
                    <a:pt x="9482" y="6550"/>
                  </a:cubicBezTo>
                  <a:cubicBezTo>
                    <a:pt x="9457" y="6550"/>
                    <a:pt x="9431" y="6552"/>
                    <a:pt x="9405" y="6558"/>
                  </a:cubicBezTo>
                  <a:lnTo>
                    <a:pt x="9201" y="6558"/>
                  </a:lnTo>
                  <a:cubicBezTo>
                    <a:pt x="9188" y="6551"/>
                    <a:pt x="9172" y="6548"/>
                    <a:pt x="9156" y="6548"/>
                  </a:cubicBezTo>
                  <a:cubicBezTo>
                    <a:pt x="9111" y="6548"/>
                    <a:pt x="9060" y="6571"/>
                    <a:pt x="9023" y="6609"/>
                  </a:cubicBezTo>
                  <a:lnTo>
                    <a:pt x="8871" y="6609"/>
                  </a:lnTo>
                  <a:cubicBezTo>
                    <a:pt x="8871" y="6507"/>
                    <a:pt x="8820" y="6405"/>
                    <a:pt x="8718" y="6380"/>
                  </a:cubicBezTo>
                  <a:cubicBezTo>
                    <a:pt x="8718" y="6354"/>
                    <a:pt x="8718" y="6329"/>
                    <a:pt x="8718" y="6304"/>
                  </a:cubicBezTo>
                  <a:lnTo>
                    <a:pt x="8795" y="6227"/>
                  </a:lnTo>
                  <a:lnTo>
                    <a:pt x="8947" y="6151"/>
                  </a:lnTo>
                  <a:cubicBezTo>
                    <a:pt x="9011" y="6202"/>
                    <a:pt x="9042" y="6227"/>
                    <a:pt x="9074" y="6227"/>
                  </a:cubicBezTo>
                  <a:cubicBezTo>
                    <a:pt x="9106" y="6227"/>
                    <a:pt x="9138" y="6202"/>
                    <a:pt x="9201" y="6151"/>
                  </a:cubicBezTo>
                  <a:cubicBezTo>
                    <a:pt x="9227" y="6126"/>
                    <a:pt x="9227" y="6100"/>
                    <a:pt x="9252" y="6075"/>
                  </a:cubicBezTo>
                  <a:cubicBezTo>
                    <a:pt x="9303" y="6049"/>
                    <a:pt x="9328" y="6024"/>
                    <a:pt x="9354" y="5999"/>
                  </a:cubicBezTo>
                  <a:lnTo>
                    <a:pt x="9430" y="5999"/>
                  </a:lnTo>
                  <a:cubicBezTo>
                    <a:pt x="9462" y="6012"/>
                    <a:pt x="9495" y="6019"/>
                    <a:pt x="9529" y="6019"/>
                  </a:cubicBezTo>
                  <a:cubicBezTo>
                    <a:pt x="9683" y="6019"/>
                    <a:pt x="9841" y="5886"/>
                    <a:pt x="9862" y="5719"/>
                  </a:cubicBezTo>
                  <a:cubicBezTo>
                    <a:pt x="9862" y="5694"/>
                    <a:pt x="9887" y="5694"/>
                    <a:pt x="9913" y="5668"/>
                  </a:cubicBezTo>
                  <a:cubicBezTo>
                    <a:pt x="9913" y="5719"/>
                    <a:pt x="9938" y="5795"/>
                    <a:pt x="9964" y="5795"/>
                  </a:cubicBezTo>
                  <a:cubicBezTo>
                    <a:pt x="10091" y="5795"/>
                    <a:pt x="10192" y="5821"/>
                    <a:pt x="10269" y="5897"/>
                  </a:cubicBezTo>
                  <a:cubicBezTo>
                    <a:pt x="10294" y="5914"/>
                    <a:pt x="10325" y="5922"/>
                    <a:pt x="10356" y="5922"/>
                  </a:cubicBezTo>
                  <a:cubicBezTo>
                    <a:pt x="10418" y="5922"/>
                    <a:pt x="10480" y="5888"/>
                    <a:pt x="10497" y="5821"/>
                  </a:cubicBezTo>
                  <a:cubicBezTo>
                    <a:pt x="10523" y="5821"/>
                    <a:pt x="10574" y="5795"/>
                    <a:pt x="10574" y="5744"/>
                  </a:cubicBezTo>
                  <a:cubicBezTo>
                    <a:pt x="10650" y="5795"/>
                    <a:pt x="10650" y="5871"/>
                    <a:pt x="10675" y="5922"/>
                  </a:cubicBezTo>
                  <a:cubicBezTo>
                    <a:pt x="10698" y="5957"/>
                    <a:pt x="10721" y="5970"/>
                    <a:pt x="10742" y="5970"/>
                  </a:cubicBezTo>
                  <a:cubicBezTo>
                    <a:pt x="10767" y="5970"/>
                    <a:pt x="10788" y="5950"/>
                    <a:pt x="10802" y="5922"/>
                  </a:cubicBezTo>
                  <a:cubicBezTo>
                    <a:pt x="10879" y="5922"/>
                    <a:pt x="10929" y="5948"/>
                    <a:pt x="10955" y="5999"/>
                  </a:cubicBezTo>
                  <a:cubicBezTo>
                    <a:pt x="11006" y="6049"/>
                    <a:pt x="11057" y="6075"/>
                    <a:pt x="11133" y="6075"/>
                  </a:cubicBezTo>
                  <a:cubicBezTo>
                    <a:pt x="11184" y="6100"/>
                    <a:pt x="11209" y="6113"/>
                    <a:pt x="11234" y="6113"/>
                  </a:cubicBezTo>
                  <a:cubicBezTo>
                    <a:pt x="11260" y="6113"/>
                    <a:pt x="11285" y="6100"/>
                    <a:pt x="11336" y="6075"/>
                  </a:cubicBezTo>
                  <a:cubicBezTo>
                    <a:pt x="11438" y="5999"/>
                    <a:pt x="11514" y="5897"/>
                    <a:pt x="11667" y="5846"/>
                  </a:cubicBezTo>
                  <a:cubicBezTo>
                    <a:pt x="11717" y="5922"/>
                    <a:pt x="11794" y="5922"/>
                    <a:pt x="11895" y="5922"/>
                  </a:cubicBezTo>
                  <a:lnTo>
                    <a:pt x="11972" y="5999"/>
                  </a:lnTo>
                  <a:cubicBezTo>
                    <a:pt x="11997" y="6049"/>
                    <a:pt x="12073" y="6075"/>
                    <a:pt x="12124" y="6075"/>
                  </a:cubicBezTo>
                  <a:lnTo>
                    <a:pt x="12429" y="6075"/>
                  </a:lnTo>
                  <a:cubicBezTo>
                    <a:pt x="12454" y="6126"/>
                    <a:pt x="12505" y="6151"/>
                    <a:pt x="12581" y="6151"/>
                  </a:cubicBezTo>
                  <a:cubicBezTo>
                    <a:pt x="12598" y="6200"/>
                    <a:pt x="12646" y="6228"/>
                    <a:pt x="12699" y="6228"/>
                  </a:cubicBezTo>
                  <a:cubicBezTo>
                    <a:pt x="12728" y="6228"/>
                    <a:pt x="12758" y="6220"/>
                    <a:pt x="12785" y="6202"/>
                  </a:cubicBezTo>
                  <a:cubicBezTo>
                    <a:pt x="12836" y="6202"/>
                    <a:pt x="12810" y="6151"/>
                    <a:pt x="12785" y="6126"/>
                  </a:cubicBezTo>
                  <a:cubicBezTo>
                    <a:pt x="12785" y="6126"/>
                    <a:pt x="12785" y="6100"/>
                    <a:pt x="12785" y="6075"/>
                  </a:cubicBezTo>
                  <a:cubicBezTo>
                    <a:pt x="12861" y="6049"/>
                    <a:pt x="12963" y="6024"/>
                    <a:pt x="13039" y="5999"/>
                  </a:cubicBezTo>
                  <a:cubicBezTo>
                    <a:pt x="13115" y="5973"/>
                    <a:pt x="13191" y="5948"/>
                    <a:pt x="13268" y="5897"/>
                  </a:cubicBezTo>
                  <a:lnTo>
                    <a:pt x="13293" y="5897"/>
                  </a:lnTo>
                  <a:cubicBezTo>
                    <a:pt x="13293" y="5948"/>
                    <a:pt x="13268" y="5999"/>
                    <a:pt x="13268" y="6075"/>
                  </a:cubicBezTo>
                  <a:cubicBezTo>
                    <a:pt x="13166" y="6227"/>
                    <a:pt x="13166" y="6227"/>
                    <a:pt x="13268" y="6380"/>
                  </a:cubicBezTo>
                  <a:cubicBezTo>
                    <a:pt x="13319" y="6448"/>
                    <a:pt x="13392" y="6459"/>
                    <a:pt x="13465" y="6459"/>
                  </a:cubicBezTo>
                  <a:cubicBezTo>
                    <a:pt x="13502" y="6459"/>
                    <a:pt x="13539" y="6456"/>
                    <a:pt x="13573" y="6456"/>
                  </a:cubicBezTo>
                  <a:lnTo>
                    <a:pt x="13649" y="6532"/>
                  </a:lnTo>
                  <a:cubicBezTo>
                    <a:pt x="13751" y="6659"/>
                    <a:pt x="13903" y="6583"/>
                    <a:pt x="14030" y="6634"/>
                  </a:cubicBezTo>
                  <a:cubicBezTo>
                    <a:pt x="14132" y="6710"/>
                    <a:pt x="14234" y="6761"/>
                    <a:pt x="14361" y="6761"/>
                  </a:cubicBezTo>
                  <a:cubicBezTo>
                    <a:pt x="14411" y="6825"/>
                    <a:pt x="14481" y="6856"/>
                    <a:pt x="14551" y="6856"/>
                  </a:cubicBezTo>
                  <a:cubicBezTo>
                    <a:pt x="14621" y="6856"/>
                    <a:pt x="14691" y="6825"/>
                    <a:pt x="14742" y="6761"/>
                  </a:cubicBezTo>
                  <a:lnTo>
                    <a:pt x="14971" y="6837"/>
                  </a:lnTo>
                  <a:cubicBezTo>
                    <a:pt x="15021" y="6905"/>
                    <a:pt x="15084" y="6939"/>
                    <a:pt x="15149" y="6939"/>
                  </a:cubicBezTo>
                  <a:cubicBezTo>
                    <a:pt x="15182" y="6939"/>
                    <a:pt x="15216" y="6930"/>
                    <a:pt x="15250" y="6913"/>
                  </a:cubicBezTo>
                  <a:cubicBezTo>
                    <a:pt x="15377" y="6812"/>
                    <a:pt x="15504" y="6888"/>
                    <a:pt x="15606" y="6710"/>
                  </a:cubicBezTo>
                  <a:cubicBezTo>
                    <a:pt x="15631" y="6685"/>
                    <a:pt x="15682" y="6634"/>
                    <a:pt x="15682" y="6634"/>
                  </a:cubicBezTo>
                  <a:cubicBezTo>
                    <a:pt x="15682" y="6634"/>
                    <a:pt x="15733" y="6558"/>
                    <a:pt x="15682" y="6532"/>
                  </a:cubicBezTo>
                  <a:lnTo>
                    <a:pt x="15606" y="6456"/>
                  </a:lnTo>
                  <a:lnTo>
                    <a:pt x="15581" y="6405"/>
                  </a:lnTo>
                  <a:cubicBezTo>
                    <a:pt x="15555" y="6380"/>
                    <a:pt x="15453" y="6354"/>
                    <a:pt x="15504" y="6278"/>
                  </a:cubicBezTo>
                  <a:cubicBezTo>
                    <a:pt x="15554" y="6228"/>
                    <a:pt x="15582" y="6190"/>
                    <a:pt x="15617" y="6190"/>
                  </a:cubicBezTo>
                  <a:cubicBezTo>
                    <a:pt x="15635" y="6190"/>
                    <a:pt x="15656" y="6201"/>
                    <a:pt x="15682" y="6227"/>
                  </a:cubicBezTo>
                  <a:cubicBezTo>
                    <a:pt x="15733" y="6278"/>
                    <a:pt x="15860" y="6304"/>
                    <a:pt x="15962" y="6304"/>
                  </a:cubicBezTo>
                  <a:cubicBezTo>
                    <a:pt x="16002" y="6304"/>
                    <a:pt x="16039" y="6299"/>
                    <a:pt x="16073" y="6299"/>
                  </a:cubicBezTo>
                  <a:cubicBezTo>
                    <a:pt x="16124" y="6299"/>
                    <a:pt x="16170" y="6309"/>
                    <a:pt x="16216" y="6354"/>
                  </a:cubicBezTo>
                  <a:lnTo>
                    <a:pt x="16063" y="6431"/>
                  </a:lnTo>
                  <a:cubicBezTo>
                    <a:pt x="16038" y="6456"/>
                    <a:pt x="16013" y="6456"/>
                    <a:pt x="15987" y="6456"/>
                  </a:cubicBezTo>
                  <a:cubicBezTo>
                    <a:pt x="15962" y="6456"/>
                    <a:pt x="15911" y="6456"/>
                    <a:pt x="15886" y="6481"/>
                  </a:cubicBezTo>
                  <a:cubicBezTo>
                    <a:pt x="15860" y="6532"/>
                    <a:pt x="15911" y="6609"/>
                    <a:pt x="15911" y="6685"/>
                  </a:cubicBezTo>
                  <a:cubicBezTo>
                    <a:pt x="15911" y="6710"/>
                    <a:pt x="15911" y="6761"/>
                    <a:pt x="15911" y="6786"/>
                  </a:cubicBezTo>
                  <a:cubicBezTo>
                    <a:pt x="15911" y="6837"/>
                    <a:pt x="15962" y="6837"/>
                    <a:pt x="15936" y="6863"/>
                  </a:cubicBezTo>
                  <a:cubicBezTo>
                    <a:pt x="15936" y="6875"/>
                    <a:pt x="15924" y="6882"/>
                    <a:pt x="15908" y="6882"/>
                  </a:cubicBezTo>
                  <a:cubicBezTo>
                    <a:pt x="15892" y="6882"/>
                    <a:pt x="15873" y="6875"/>
                    <a:pt x="15860" y="6863"/>
                  </a:cubicBezTo>
                  <a:lnTo>
                    <a:pt x="15835" y="6837"/>
                  </a:lnTo>
                  <a:cubicBezTo>
                    <a:pt x="15820" y="6823"/>
                    <a:pt x="15797" y="6808"/>
                    <a:pt x="15775" y="6808"/>
                  </a:cubicBezTo>
                  <a:cubicBezTo>
                    <a:pt x="15759" y="6808"/>
                    <a:pt x="15744" y="6816"/>
                    <a:pt x="15733" y="6837"/>
                  </a:cubicBezTo>
                  <a:cubicBezTo>
                    <a:pt x="15708" y="6863"/>
                    <a:pt x="15708" y="6888"/>
                    <a:pt x="15708" y="6939"/>
                  </a:cubicBezTo>
                  <a:cubicBezTo>
                    <a:pt x="15708" y="6990"/>
                    <a:pt x="15733" y="7041"/>
                    <a:pt x="15784" y="7091"/>
                  </a:cubicBezTo>
                  <a:cubicBezTo>
                    <a:pt x="15822" y="7142"/>
                    <a:pt x="15860" y="7168"/>
                    <a:pt x="15895" y="7168"/>
                  </a:cubicBezTo>
                  <a:cubicBezTo>
                    <a:pt x="15930" y="7168"/>
                    <a:pt x="15962" y="7142"/>
                    <a:pt x="15987" y="7091"/>
                  </a:cubicBezTo>
                  <a:cubicBezTo>
                    <a:pt x="16114" y="6990"/>
                    <a:pt x="16292" y="6939"/>
                    <a:pt x="16445" y="6939"/>
                  </a:cubicBezTo>
                  <a:cubicBezTo>
                    <a:pt x="16467" y="6942"/>
                    <a:pt x="16489" y="6944"/>
                    <a:pt x="16510" y="6944"/>
                  </a:cubicBezTo>
                  <a:cubicBezTo>
                    <a:pt x="16660" y="6944"/>
                    <a:pt x="16785" y="6866"/>
                    <a:pt x="16851" y="6710"/>
                  </a:cubicBezTo>
                  <a:cubicBezTo>
                    <a:pt x="16953" y="6710"/>
                    <a:pt x="17029" y="6736"/>
                    <a:pt x="17106" y="6812"/>
                  </a:cubicBezTo>
                  <a:cubicBezTo>
                    <a:pt x="17127" y="6833"/>
                    <a:pt x="17159" y="6843"/>
                    <a:pt x="17193" y="6843"/>
                  </a:cubicBezTo>
                  <a:cubicBezTo>
                    <a:pt x="17279" y="6843"/>
                    <a:pt x="17378" y="6783"/>
                    <a:pt x="17360" y="6710"/>
                  </a:cubicBezTo>
                  <a:cubicBezTo>
                    <a:pt x="17309" y="6532"/>
                    <a:pt x="17487" y="6507"/>
                    <a:pt x="17538" y="6380"/>
                  </a:cubicBezTo>
                  <a:lnTo>
                    <a:pt x="17614" y="6380"/>
                  </a:lnTo>
                  <a:cubicBezTo>
                    <a:pt x="17665" y="6481"/>
                    <a:pt x="17741" y="6481"/>
                    <a:pt x="17817" y="6481"/>
                  </a:cubicBezTo>
                  <a:cubicBezTo>
                    <a:pt x="17919" y="6481"/>
                    <a:pt x="17970" y="6532"/>
                    <a:pt x="18020" y="6634"/>
                  </a:cubicBezTo>
                  <a:cubicBezTo>
                    <a:pt x="18049" y="6733"/>
                    <a:pt x="18093" y="6785"/>
                    <a:pt x="18162" y="6785"/>
                  </a:cubicBezTo>
                  <a:cubicBezTo>
                    <a:pt x="18216" y="6785"/>
                    <a:pt x="18286" y="6752"/>
                    <a:pt x="18376" y="6685"/>
                  </a:cubicBezTo>
                  <a:cubicBezTo>
                    <a:pt x="18445" y="6598"/>
                    <a:pt x="18538" y="6547"/>
                    <a:pt x="18638" y="6547"/>
                  </a:cubicBezTo>
                  <a:cubicBezTo>
                    <a:pt x="18685" y="6547"/>
                    <a:pt x="18734" y="6559"/>
                    <a:pt x="18783" y="6583"/>
                  </a:cubicBezTo>
                  <a:cubicBezTo>
                    <a:pt x="18837" y="6601"/>
                    <a:pt x="18894" y="6610"/>
                    <a:pt x="18951" y="6610"/>
                  </a:cubicBezTo>
                  <a:cubicBezTo>
                    <a:pt x="19055" y="6610"/>
                    <a:pt x="19158" y="6582"/>
                    <a:pt x="19240" y="6532"/>
                  </a:cubicBezTo>
                  <a:cubicBezTo>
                    <a:pt x="19291" y="6634"/>
                    <a:pt x="19393" y="6609"/>
                    <a:pt x="19469" y="6634"/>
                  </a:cubicBezTo>
                  <a:cubicBezTo>
                    <a:pt x="19544" y="6679"/>
                    <a:pt x="19619" y="6733"/>
                    <a:pt x="19694" y="6733"/>
                  </a:cubicBezTo>
                  <a:cubicBezTo>
                    <a:pt x="19746" y="6733"/>
                    <a:pt x="19798" y="6707"/>
                    <a:pt x="19850" y="6634"/>
                  </a:cubicBezTo>
                  <a:cubicBezTo>
                    <a:pt x="19901" y="6609"/>
                    <a:pt x="20003" y="6609"/>
                    <a:pt x="20079" y="6609"/>
                  </a:cubicBezTo>
                  <a:cubicBezTo>
                    <a:pt x="20155" y="6609"/>
                    <a:pt x="20206" y="6583"/>
                    <a:pt x="20232" y="6532"/>
                  </a:cubicBezTo>
                  <a:lnTo>
                    <a:pt x="20308" y="6532"/>
                  </a:lnTo>
                  <a:cubicBezTo>
                    <a:pt x="20390" y="6587"/>
                    <a:pt x="20479" y="6612"/>
                    <a:pt x="20571" y="6612"/>
                  </a:cubicBezTo>
                  <a:cubicBezTo>
                    <a:pt x="20651" y="6612"/>
                    <a:pt x="20734" y="6593"/>
                    <a:pt x="20816" y="6558"/>
                  </a:cubicBezTo>
                  <a:cubicBezTo>
                    <a:pt x="20816" y="6558"/>
                    <a:pt x="20842" y="6532"/>
                    <a:pt x="20842" y="6507"/>
                  </a:cubicBezTo>
                  <a:cubicBezTo>
                    <a:pt x="20892" y="6507"/>
                    <a:pt x="20943" y="6456"/>
                    <a:pt x="20918" y="6405"/>
                  </a:cubicBezTo>
                  <a:cubicBezTo>
                    <a:pt x="20943" y="6405"/>
                    <a:pt x="20943" y="6405"/>
                    <a:pt x="20918" y="6380"/>
                  </a:cubicBezTo>
                  <a:lnTo>
                    <a:pt x="20943" y="6380"/>
                  </a:lnTo>
                  <a:cubicBezTo>
                    <a:pt x="20969" y="6405"/>
                    <a:pt x="20994" y="6431"/>
                    <a:pt x="21020" y="6456"/>
                  </a:cubicBezTo>
                  <a:cubicBezTo>
                    <a:pt x="21094" y="6545"/>
                    <a:pt x="21125" y="6582"/>
                    <a:pt x="21178" y="6582"/>
                  </a:cubicBezTo>
                  <a:cubicBezTo>
                    <a:pt x="21216" y="6582"/>
                    <a:pt x="21266" y="6564"/>
                    <a:pt x="21350" y="6532"/>
                  </a:cubicBezTo>
                  <a:cubicBezTo>
                    <a:pt x="21375" y="6583"/>
                    <a:pt x="21452" y="6609"/>
                    <a:pt x="21502" y="6609"/>
                  </a:cubicBezTo>
                  <a:lnTo>
                    <a:pt x="21731" y="6609"/>
                  </a:lnTo>
                  <a:cubicBezTo>
                    <a:pt x="21731" y="6659"/>
                    <a:pt x="21757" y="6736"/>
                    <a:pt x="21833" y="6736"/>
                  </a:cubicBezTo>
                  <a:cubicBezTo>
                    <a:pt x="21922" y="6736"/>
                    <a:pt x="22004" y="6748"/>
                    <a:pt x="22084" y="6748"/>
                  </a:cubicBezTo>
                  <a:cubicBezTo>
                    <a:pt x="22163" y="6748"/>
                    <a:pt x="22240" y="6736"/>
                    <a:pt x="22316" y="6685"/>
                  </a:cubicBezTo>
                  <a:cubicBezTo>
                    <a:pt x="22336" y="6678"/>
                    <a:pt x="22351" y="6675"/>
                    <a:pt x="22363" y="6675"/>
                  </a:cubicBezTo>
                  <a:cubicBezTo>
                    <a:pt x="22396" y="6675"/>
                    <a:pt x="22406" y="6698"/>
                    <a:pt x="22443" y="6736"/>
                  </a:cubicBezTo>
                  <a:cubicBezTo>
                    <a:pt x="22532" y="6837"/>
                    <a:pt x="22589" y="6888"/>
                    <a:pt x="22646" y="6888"/>
                  </a:cubicBezTo>
                  <a:cubicBezTo>
                    <a:pt x="22703" y="6888"/>
                    <a:pt x="22761" y="6837"/>
                    <a:pt x="22849" y="6736"/>
                  </a:cubicBezTo>
                  <a:cubicBezTo>
                    <a:pt x="22875" y="6710"/>
                    <a:pt x="22875" y="6685"/>
                    <a:pt x="22900" y="6659"/>
                  </a:cubicBezTo>
                  <a:cubicBezTo>
                    <a:pt x="22915" y="6652"/>
                    <a:pt x="22926" y="6649"/>
                    <a:pt x="22934" y="6649"/>
                  </a:cubicBezTo>
                  <a:cubicBezTo>
                    <a:pt x="22956" y="6649"/>
                    <a:pt x="22966" y="6667"/>
                    <a:pt x="23002" y="6685"/>
                  </a:cubicBezTo>
                  <a:cubicBezTo>
                    <a:pt x="23015" y="6697"/>
                    <a:pt x="23034" y="6710"/>
                    <a:pt x="23050" y="6710"/>
                  </a:cubicBezTo>
                  <a:cubicBezTo>
                    <a:pt x="23066" y="6710"/>
                    <a:pt x="23078" y="6697"/>
                    <a:pt x="23078" y="6659"/>
                  </a:cubicBezTo>
                  <a:cubicBezTo>
                    <a:pt x="23078" y="6609"/>
                    <a:pt x="23104" y="6558"/>
                    <a:pt x="23104" y="6507"/>
                  </a:cubicBezTo>
                  <a:lnTo>
                    <a:pt x="23282" y="6507"/>
                  </a:lnTo>
                  <a:cubicBezTo>
                    <a:pt x="23307" y="6532"/>
                    <a:pt x="23307" y="6558"/>
                    <a:pt x="23307" y="6558"/>
                  </a:cubicBezTo>
                  <a:cubicBezTo>
                    <a:pt x="23326" y="6615"/>
                    <a:pt x="23374" y="6643"/>
                    <a:pt x="23418" y="6643"/>
                  </a:cubicBezTo>
                  <a:cubicBezTo>
                    <a:pt x="23432" y="6643"/>
                    <a:pt x="23447" y="6640"/>
                    <a:pt x="23459" y="6634"/>
                  </a:cubicBezTo>
                  <a:cubicBezTo>
                    <a:pt x="23561" y="6609"/>
                    <a:pt x="23587" y="6532"/>
                    <a:pt x="23561" y="6456"/>
                  </a:cubicBezTo>
                  <a:cubicBezTo>
                    <a:pt x="23561" y="6431"/>
                    <a:pt x="23536" y="6405"/>
                    <a:pt x="23510" y="6354"/>
                  </a:cubicBezTo>
                  <a:lnTo>
                    <a:pt x="23587" y="6278"/>
                  </a:lnTo>
                  <a:cubicBezTo>
                    <a:pt x="23612" y="6253"/>
                    <a:pt x="23637" y="6240"/>
                    <a:pt x="23663" y="6240"/>
                  </a:cubicBezTo>
                  <a:cubicBezTo>
                    <a:pt x="23688" y="6240"/>
                    <a:pt x="23714" y="6253"/>
                    <a:pt x="23739" y="6278"/>
                  </a:cubicBezTo>
                  <a:cubicBezTo>
                    <a:pt x="23790" y="6354"/>
                    <a:pt x="23790" y="6329"/>
                    <a:pt x="23815" y="6380"/>
                  </a:cubicBezTo>
                  <a:cubicBezTo>
                    <a:pt x="23828" y="6392"/>
                    <a:pt x="23841" y="6399"/>
                    <a:pt x="23857" y="6399"/>
                  </a:cubicBezTo>
                  <a:cubicBezTo>
                    <a:pt x="23872" y="6399"/>
                    <a:pt x="23892" y="6392"/>
                    <a:pt x="23917" y="6380"/>
                  </a:cubicBezTo>
                  <a:cubicBezTo>
                    <a:pt x="24041" y="6380"/>
                    <a:pt x="24166" y="6467"/>
                    <a:pt x="24299" y="6467"/>
                  </a:cubicBezTo>
                  <a:cubicBezTo>
                    <a:pt x="24356" y="6467"/>
                    <a:pt x="24415" y="6451"/>
                    <a:pt x="24476" y="6405"/>
                  </a:cubicBezTo>
                  <a:lnTo>
                    <a:pt x="24756" y="6532"/>
                  </a:lnTo>
                  <a:cubicBezTo>
                    <a:pt x="24830" y="6569"/>
                    <a:pt x="24905" y="6593"/>
                    <a:pt x="24979" y="6593"/>
                  </a:cubicBezTo>
                  <a:cubicBezTo>
                    <a:pt x="25006" y="6593"/>
                    <a:pt x="25033" y="6590"/>
                    <a:pt x="25061" y="6583"/>
                  </a:cubicBezTo>
                  <a:cubicBezTo>
                    <a:pt x="25086" y="6558"/>
                    <a:pt x="25086" y="6558"/>
                    <a:pt x="25111" y="6532"/>
                  </a:cubicBezTo>
                  <a:cubicBezTo>
                    <a:pt x="25111" y="6481"/>
                    <a:pt x="25086" y="6456"/>
                    <a:pt x="25061" y="6456"/>
                  </a:cubicBezTo>
                  <a:lnTo>
                    <a:pt x="25061" y="6354"/>
                  </a:lnTo>
                  <a:lnTo>
                    <a:pt x="25315" y="6354"/>
                  </a:lnTo>
                  <a:cubicBezTo>
                    <a:pt x="25315" y="6583"/>
                    <a:pt x="25315" y="6583"/>
                    <a:pt x="25544" y="6583"/>
                  </a:cubicBezTo>
                  <a:cubicBezTo>
                    <a:pt x="25598" y="6691"/>
                    <a:pt x="25613" y="6723"/>
                    <a:pt x="25691" y="6723"/>
                  </a:cubicBezTo>
                  <a:cubicBezTo>
                    <a:pt x="25722" y="6723"/>
                    <a:pt x="25764" y="6718"/>
                    <a:pt x="25823" y="6710"/>
                  </a:cubicBezTo>
                  <a:cubicBezTo>
                    <a:pt x="25874" y="6786"/>
                    <a:pt x="25950" y="6812"/>
                    <a:pt x="26001" y="6812"/>
                  </a:cubicBezTo>
                  <a:lnTo>
                    <a:pt x="26535" y="6812"/>
                  </a:lnTo>
                  <a:lnTo>
                    <a:pt x="26611" y="6837"/>
                  </a:lnTo>
                  <a:cubicBezTo>
                    <a:pt x="26641" y="6897"/>
                    <a:pt x="26679" y="6921"/>
                    <a:pt x="26727" y="6921"/>
                  </a:cubicBezTo>
                  <a:cubicBezTo>
                    <a:pt x="26760" y="6921"/>
                    <a:pt x="26798" y="6909"/>
                    <a:pt x="26840" y="6888"/>
                  </a:cubicBezTo>
                  <a:cubicBezTo>
                    <a:pt x="26865" y="6926"/>
                    <a:pt x="26891" y="6945"/>
                    <a:pt x="26916" y="6945"/>
                  </a:cubicBezTo>
                  <a:cubicBezTo>
                    <a:pt x="26941" y="6945"/>
                    <a:pt x="26967" y="6926"/>
                    <a:pt x="26992" y="6888"/>
                  </a:cubicBezTo>
                  <a:cubicBezTo>
                    <a:pt x="27091" y="6844"/>
                    <a:pt x="27147" y="6819"/>
                    <a:pt x="27191" y="6819"/>
                  </a:cubicBezTo>
                  <a:cubicBezTo>
                    <a:pt x="27249" y="6819"/>
                    <a:pt x="27287" y="6863"/>
                    <a:pt x="27373" y="6964"/>
                  </a:cubicBezTo>
                  <a:cubicBezTo>
                    <a:pt x="27399" y="7041"/>
                    <a:pt x="27450" y="7091"/>
                    <a:pt x="27475" y="7168"/>
                  </a:cubicBezTo>
                  <a:cubicBezTo>
                    <a:pt x="27505" y="7257"/>
                    <a:pt x="27517" y="7294"/>
                    <a:pt x="27558" y="7294"/>
                  </a:cubicBezTo>
                  <a:cubicBezTo>
                    <a:pt x="27587" y="7294"/>
                    <a:pt x="27630" y="7275"/>
                    <a:pt x="27704" y="7244"/>
                  </a:cubicBezTo>
                  <a:cubicBezTo>
                    <a:pt x="27755" y="7218"/>
                    <a:pt x="27806" y="7218"/>
                    <a:pt x="27856" y="7193"/>
                  </a:cubicBezTo>
                  <a:cubicBezTo>
                    <a:pt x="27933" y="7320"/>
                    <a:pt x="28060" y="7244"/>
                    <a:pt x="28161" y="7295"/>
                  </a:cubicBezTo>
                  <a:cubicBezTo>
                    <a:pt x="28210" y="7311"/>
                    <a:pt x="28261" y="7319"/>
                    <a:pt x="28311" y="7319"/>
                  </a:cubicBezTo>
                  <a:cubicBezTo>
                    <a:pt x="28421" y="7319"/>
                    <a:pt x="28532" y="7280"/>
                    <a:pt x="28619" y="7193"/>
                  </a:cubicBezTo>
                  <a:cubicBezTo>
                    <a:pt x="28632" y="7200"/>
                    <a:pt x="28648" y="7203"/>
                    <a:pt x="28664" y="7203"/>
                  </a:cubicBezTo>
                  <a:cubicBezTo>
                    <a:pt x="28707" y="7203"/>
                    <a:pt x="28753" y="7179"/>
                    <a:pt x="28771" y="7142"/>
                  </a:cubicBezTo>
                  <a:lnTo>
                    <a:pt x="28848" y="7142"/>
                  </a:lnTo>
                  <a:cubicBezTo>
                    <a:pt x="28886" y="7180"/>
                    <a:pt x="28911" y="7199"/>
                    <a:pt x="28933" y="7199"/>
                  </a:cubicBezTo>
                  <a:cubicBezTo>
                    <a:pt x="28956" y="7199"/>
                    <a:pt x="28975" y="7180"/>
                    <a:pt x="29000" y="7142"/>
                  </a:cubicBezTo>
                  <a:lnTo>
                    <a:pt x="29000" y="7015"/>
                  </a:lnTo>
                  <a:lnTo>
                    <a:pt x="29076" y="6837"/>
                  </a:lnTo>
                  <a:lnTo>
                    <a:pt x="29178" y="6837"/>
                  </a:lnTo>
                  <a:cubicBezTo>
                    <a:pt x="29191" y="6863"/>
                    <a:pt x="29197" y="6875"/>
                    <a:pt x="29207" y="6875"/>
                  </a:cubicBezTo>
                  <a:cubicBezTo>
                    <a:pt x="29216" y="6875"/>
                    <a:pt x="29229" y="6863"/>
                    <a:pt x="29254" y="6837"/>
                  </a:cubicBezTo>
                  <a:cubicBezTo>
                    <a:pt x="29402" y="6753"/>
                    <a:pt x="29584" y="6704"/>
                    <a:pt x="29772" y="6704"/>
                  </a:cubicBezTo>
                  <a:cubicBezTo>
                    <a:pt x="29811" y="6704"/>
                    <a:pt x="29850" y="6706"/>
                    <a:pt x="29890" y="6710"/>
                  </a:cubicBezTo>
                  <a:cubicBezTo>
                    <a:pt x="29915" y="6710"/>
                    <a:pt x="29940" y="6761"/>
                    <a:pt x="29966" y="6761"/>
                  </a:cubicBezTo>
                  <a:cubicBezTo>
                    <a:pt x="30004" y="6818"/>
                    <a:pt x="30071" y="6847"/>
                    <a:pt x="30134" y="6847"/>
                  </a:cubicBezTo>
                  <a:cubicBezTo>
                    <a:pt x="30155" y="6847"/>
                    <a:pt x="30176" y="6844"/>
                    <a:pt x="30195" y="6837"/>
                  </a:cubicBezTo>
                  <a:cubicBezTo>
                    <a:pt x="30296" y="6812"/>
                    <a:pt x="30347" y="6736"/>
                    <a:pt x="30423" y="6710"/>
                  </a:cubicBezTo>
                  <a:cubicBezTo>
                    <a:pt x="30449" y="6710"/>
                    <a:pt x="30449" y="6710"/>
                    <a:pt x="30474" y="6736"/>
                  </a:cubicBezTo>
                  <a:cubicBezTo>
                    <a:pt x="30474" y="6761"/>
                    <a:pt x="30525" y="6761"/>
                    <a:pt x="30576" y="6786"/>
                  </a:cubicBezTo>
                  <a:cubicBezTo>
                    <a:pt x="30610" y="6786"/>
                    <a:pt x="30621" y="6798"/>
                    <a:pt x="30632" y="6798"/>
                  </a:cubicBezTo>
                  <a:cubicBezTo>
                    <a:pt x="30638" y="6798"/>
                    <a:pt x="30644" y="6795"/>
                    <a:pt x="30652" y="6786"/>
                  </a:cubicBezTo>
                  <a:lnTo>
                    <a:pt x="31059" y="6786"/>
                  </a:lnTo>
                  <a:cubicBezTo>
                    <a:pt x="31071" y="6774"/>
                    <a:pt x="31084" y="6767"/>
                    <a:pt x="31097" y="6767"/>
                  </a:cubicBezTo>
                  <a:cubicBezTo>
                    <a:pt x="31110" y="6767"/>
                    <a:pt x="31122" y="6774"/>
                    <a:pt x="31135" y="6786"/>
                  </a:cubicBezTo>
                  <a:lnTo>
                    <a:pt x="31135" y="6939"/>
                  </a:lnTo>
                  <a:cubicBezTo>
                    <a:pt x="31008" y="7066"/>
                    <a:pt x="31084" y="7193"/>
                    <a:pt x="31135" y="7320"/>
                  </a:cubicBezTo>
                  <a:cubicBezTo>
                    <a:pt x="31084" y="7346"/>
                    <a:pt x="31084" y="7371"/>
                    <a:pt x="31135" y="7396"/>
                  </a:cubicBezTo>
                  <a:cubicBezTo>
                    <a:pt x="31135" y="7447"/>
                    <a:pt x="31135" y="7498"/>
                    <a:pt x="31160" y="7549"/>
                  </a:cubicBezTo>
                  <a:cubicBezTo>
                    <a:pt x="31192" y="7628"/>
                    <a:pt x="31234" y="7668"/>
                    <a:pt x="31292" y="7668"/>
                  </a:cubicBezTo>
                  <a:cubicBezTo>
                    <a:pt x="31326" y="7668"/>
                    <a:pt x="31367" y="7654"/>
                    <a:pt x="31415" y="7625"/>
                  </a:cubicBezTo>
                  <a:cubicBezTo>
                    <a:pt x="31440" y="7600"/>
                    <a:pt x="31440" y="7574"/>
                    <a:pt x="31465" y="7549"/>
                  </a:cubicBezTo>
                  <a:cubicBezTo>
                    <a:pt x="31491" y="7549"/>
                    <a:pt x="31643" y="7498"/>
                    <a:pt x="31694" y="7473"/>
                  </a:cubicBezTo>
                  <a:cubicBezTo>
                    <a:pt x="31707" y="7460"/>
                    <a:pt x="31720" y="7454"/>
                    <a:pt x="31732" y="7454"/>
                  </a:cubicBezTo>
                  <a:cubicBezTo>
                    <a:pt x="31745" y="7454"/>
                    <a:pt x="31758" y="7460"/>
                    <a:pt x="31770" y="7473"/>
                  </a:cubicBezTo>
                  <a:cubicBezTo>
                    <a:pt x="31770" y="7549"/>
                    <a:pt x="31847" y="7600"/>
                    <a:pt x="31847" y="7676"/>
                  </a:cubicBezTo>
                  <a:cubicBezTo>
                    <a:pt x="31847" y="7701"/>
                    <a:pt x="31821" y="7701"/>
                    <a:pt x="31796" y="7701"/>
                  </a:cubicBezTo>
                  <a:cubicBezTo>
                    <a:pt x="31745" y="7701"/>
                    <a:pt x="31720" y="7727"/>
                    <a:pt x="31694" y="7778"/>
                  </a:cubicBezTo>
                  <a:lnTo>
                    <a:pt x="31618" y="7828"/>
                  </a:lnTo>
                  <a:lnTo>
                    <a:pt x="31542" y="7854"/>
                  </a:lnTo>
                  <a:cubicBezTo>
                    <a:pt x="31523" y="7817"/>
                    <a:pt x="31491" y="7793"/>
                    <a:pt x="31455" y="7793"/>
                  </a:cubicBezTo>
                  <a:cubicBezTo>
                    <a:pt x="31442" y="7793"/>
                    <a:pt x="31428" y="7796"/>
                    <a:pt x="31415" y="7803"/>
                  </a:cubicBezTo>
                  <a:cubicBezTo>
                    <a:pt x="31364" y="7803"/>
                    <a:pt x="31338" y="7854"/>
                    <a:pt x="31338" y="7930"/>
                  </a:cubicBezTo>
                  <a:cubicBezTo>
                    <a:pt x="31364" y="8006"/>
                    <a:pt x="31364" y="8108"/>
                    <a:pt x="31440" y="8159"/>
                  </a:cubicBezTo>
                  <a:cubicBezTo>
                    <a:pt x="31471" y="8190"/>
                    <a:pt x="31513" y="8212"/>
                    <a:pt x="31551" y="8212"/>
                  </a:cubicBezTo>
                  <a:cubicBezTo>
                    <a:pt x="31575" y="8212"/>
                    <a:pt x="31599" y="8204"/>
                    <a:pt x="31618" y="8184"/>
                  </a:cubicBezTo>
                  <a:cubicBezTo>
                    <a:pt x="31669" y="8159"/>
                    <a:pt x="31720" y="8159"/>
                    <a:pt x="31770" y="8133"/>
                  </a:cubicBezTo>
                  <a:cubicBezTo>
                    <a:pt x="31796" y="8184"/>
                    <a:pt x="31796" y="8210"/>
                    <a:pt x="31847" y="8210"/>
                  </a:cubicBezTo>
                  <a:cubicBezTo>
                    <a:pt x="31898" y="8184"/>
                    <a:pt x="31898" y="8133"/>
                    <a:pt x="31923" y="8083"/>
                  </a:cubicBezTo>
                  <a:cubicBezTo>
                    <a:pt x="31948" y="8108"/>
                    <a:pt x="31974" y="8133"/>
                    <a:pt x="31999" y="8159"/>
                  </a:cubicBezTo>
                  <a:cubicBezTo>
                    <a:pt x="32037" y="8210"/>
                    <a:pt x="32075" y="8235"/>
                    <a:pt x="32114" y="8235"/>
                  </a:cubicBezTo>
                  <a:cubicBezTo>
                    <a:pt x="32152" y="8235"/>
                    <a:pt x="32190" y="8210"/>
                    <a:pt x="32228" y="8159"/>
                  </a:cubicBezTo>
                  <a:cubicBezTo>
                    <a:pt x="32228" y="8159"/>
                    <a:pt x="32239" y="8148"/>
                    <a:pt x="32254" y="8148"/>
                  </a:cubicBezTo>
                  <a:cubicBezTo>
                    <a:pt x="32262" y="8148"/>
                    <a:pt x="32270" y="8150"/>
                    <a:pt x="32279" y="8159"/>
                  </a:cubicBezTo>
                  <a:cubicBezTo>
                    <a:pt x="32355" y="8159"/>
                    <a:pt x="32406" y="8133"/>
                    <a:pt x="32457" y="8083"/>
                  </a:cubicBezTo>
                  <a:cubicBezTo>
                    <a:pt x="32482" y="8083"/>
                    <a:pt x="32510" y="8085"/>
                    <a:pt x="32538" y="8085"/>
                  </a:cubicBezTo>
                  <a:cubicBezTo>
                    <a:pt x="32592" y="8085"/>
                    <a:pt x="32643" y="8074"/>
                    <a:pt x="32660" y="8006"/>
                  </a:cubicBezTo>
                  <a:cubicBezTo>
                    <a:pt x="32618" y="7950"/>
                    <a:pt x="32568" y="7933"/>
                    <a:pt x="32510" y="7933"/>
                  </a:cubicBezTo>
                  <a:cubicBezTo>
                    <a:pt x="32464" y="7933"/>
                    <a:pt x="32412" y="7944"/>
                    <a:pt x="32355" y="7956"/>
                  </a:cubicBezTo>
                  <a:cubicBezTo>
                    <a:pt x="32330" y="7803"/>
                    <a:pt x="32304" y="7676"/>
                    <a:pt x="32126" y="7625"/>
                  </a:cubicBezTo>
                  <a:cubicBezTo>
                    <a:pt x="32101" y="7625"/>
                    <a:pt x="32101" y="7600"/>
                    <a:pt x="32126" y="7574"/>
                  </a:cubicBezTo>
                  <a:cubicBezTo>
                    <a:pt x="32152" y="7574"/>
                    <a:pt x="32177" y="7549"/>
                    <a:pt x="32203" y="7549"/>
                  </a:cubicBezTo>
                  <a:lnTo>
                    <a:pt x="32279" y="7549"/>
                  </a:lnTo>
                  <a:cubicBezTo>
                    <a:pt x="32342" y="7562"/>
                    <a:pt x="32412" y="7568"/>
                    <a:pt x="32482" y="7568"/>
                  </a:cubicBezTo>
                  <a:cubicBezTo>
                    <a:pt x="32552" y="7568"/>
                    <a:pt x="32622" y="7562"/>
                    <a:pt x="32685" y="7549"/>
                  </a:cubicBezTo>
                  <a:cubicBezTo>
                    <a:pt x="32863" y="7498"/>
                    <a:pt x="33041" y="7422"/>
                    <a:pt x="33219" y="7320"/>
                  </a:cubicBezTo>
                  <a:cubicBezTo>
                    <a:pt x="33338" y="7388"/>
                    <a:pt x="33434" y="7433"/>
                    <a:pt x="33522" y="7433"/>
                  </a:cubicBezTo>
                  <a:cubicBezTo>
                    <a:pt x="33566" y="7433"/>
                    <a:pt x="33609" y="7422"/>
                    <a:pt x="33651" y="7396"/>
                  </a:cubicBezTo>
                  <a:cubicBezTo>
                    <a:pt x="33702" y="7346"/>
                    <a:pt x="33626" y="7244"/>
                    <a:pt x="33600" y="7168"/>
                  </a:cubicBezTo>
                  <a:lnTo>
                    <a:pt x="33753" y="7168"/>
                  </a:lnTo>
                  <a:cubicBezTo>
                    <a:pt x="33804" y="7244"/>
                    <a:pt x="33880" y="7295"/>
                    <a:pt x="33931" y="7346"/>
                  </a:cubicBezTo>
                  <a:cubicBezTo>
                    <a:pt x="33975" y="7390"/>
                    <a:pt x="34035" y="7410"/>
                    <a:pt x="34093" y="7410"/>
                  </a:cubicBezTo>
                  <a:cubicBezTo>
                    <a:pt x="34169" y="7410"/>
                    <a:pt x="34244" y="7377"/>
                    <a:pt x="34287" y="7320"/>
                  </a:cubicBezTo>
                  <a:cubicBezTo>
                    <a:pt x="34287" y="7295"/>
                    <a:pt x="34287" y="7269"/>
                    <a:pt x="34287" y="7244"/>
                  </a:cubicBezTo>
                  <a:cubicBezTo>
                    <a:pt x="34308" y="7240"/>
                    <a:pt x="34329" y="7238"/>
                    <a:pt x="34350" y="7238"/>
                  </a:cubicBezTo>
                  <a:cubicBezTo>
                    <a:pt x="34393" y="7238"/>
                    <a:pt x="34436" y="7244"/>
                    <a:pt x="34480" y="7244"/>
                  </a:cubicBezTo>
                  <a:cubicBezTo>
                    <a:pt x="34547" y="7244"/>
                    <a:pt x="34617" y="7231"/>
                    <a:pt x="34693" y="7168"/>
                  </a:cubicBezTo>
                  <a:cubicBezTo>
                    <a:pt x="34702" y="7159"/>
                    <a:pt x="34713" y="7156"/>
                    <a:pt x="34725" y="7156"/>
                  </a:cubicBezTo>
                  <a:cubicBezTo>
                    <a:pt x="34750" y="7156"/>
                    <a:pt x="34778" y="7168"/>
                    <a:pt x="34795" y="7168"/>
                  </a:cubicBezTo>
                  <a:cubicBezTo>
                    <a:pt x="34912" y="7129"/>
                    <a:pt x="34999" y="7075"/>
                    <a:pt x="35102" y="7075"/>
                  </a:cubicBezTo>
                  <a:cubicBezTo>
                    <a:pt x="35133" y="7075"/>
                    <a:pt x="35166" y="7080"/>
                    <a:pt x="35202" y="7091"/>
                  </a:cubicBezTo>
                  <a:cubicBezTo>
                    <a:pt x="35244" y="7102"/>
                    <a:pt x="35286" y="7108"/>
                    <a:pt x="35328" y="7108"/>
                  </a:cubicBezTo>
                  <a:cubicBezTo>
                    <a:pt x="35387" y="7108"/>
                    <a:pt x="35447" y="7096"/>
                    <a:pt x="35507" y="7066"/>
                  </a:cubicBezTo>
                  <a:cubicBezTo>
                    <a:pt x="35634" y="7015"/>
                    <a:pt x="35812" y="6964"/>
                    <a:pt x="35913" y="6888"/>
                  </a:cubicBezTo>
                  <a:cubicBezTo>
                    <a:pt x="35967" y="6867"/>
                    <a:pt x="35998" y="6859"/>
                    <a:pt x="36016" y="6859"/>
                  </a:cubicBezTo>
                  <a:cubicBezTo>
                    <a:pt x="36040" y="6859"/>
                    <a:pt x="36040" y="6873"/>
                    <a:pt x="36040" y="6888"/>
                  </a:cubicBezTo>
                  <a:cubicBezTo>
                    <a:pt x="36040" y="6939"/>
                    <a:pt x="36142" y="6964"/>
                    <a:pt x="36091" y="7091"/>
                  </a:cubicBezTo>
                  <a:cubicBezTo>
                    <a:pt x="36066" y="7193"/>
                    <a:pt x="36142" y="7295"/>
                    <a:pt x="36218" y="7346"/>
                  </a:cubicBezTo>
                  <a:lnTo>
                    <a:pt x="36396" y="7346"/>
                  </a:lnTo>
                  <a:cubicBezTo>
                    <a:pt x="36371" y="7371"/>
                    <a:pt x="36371" y="7422"/>
                    <a:pt x="36396" y="7447"/>
                  </a:cubicBezTo>
                  <a:cubicBezTo>
                    <a:pt x="36437" y="7556"/>
                    <a:pt x="36507" y="7607"/>
                    <a:pt x="36579" y="7607"/>
                  </a:cubicBezTo>
                  <a:cubicBezTo>
                    <a:pt x="36641" y="7607"/>
                    <a:pt x="36705" y="7569"/>
                    <a:pt x="36752" y="7498"/>
                  </a:cubicBezTo>
                  <a:cubicBezTo>
                    <a:pt x="36777" y="7447"/>
                    <a:pt x="36803" y="7371"/>
                    <a:pt x="36854" y="7320"/>
                  </a:cubicBezTo>
                  <a:lnTo>
                    <a:pt x="36930" y="7244"/>
                  </a:lnTo>
                  <a:lnTo>
                    <a:pt x="37133" y="7244"/>
                  </a:lnTo>
                  <a:cubicBezTo>
                    <a:pt x="37133" y="7320"/>
                    <a:pt x="37184" y="7396"/>
                    <a:pt x="37133" y="7473"/>
                  </a:cubicBezTo>
                  <a:cubicBezTo>
                    <a:pt x="37108" y="7523"/>
                    <a:pt x="37082" y="7574"/>
                    <a:pt x="37057" y="7625"/>
                  </a:cubicBezTo>
                  <a:cubicBezTo>
                    <a:pt x="37032" y="7676"/>
                    <a:pt x="37032" y="7701"/>
                    <a:pt x="37006" y="7701"/>
                  </a:cubicBezTo>
                  <a:cubicBezTo>
                    <a:pt x="36989" y="7710"/>
                    <a:pt x="36975" y="7713"/>
                    <a:pt x="36963" y="7713"/>
                  </a:cubicBezTo>
                  <a:cubicBezTo>
                    <a:pt x="36938" y="7713"/>
                    <a:pt x="36921" y="7701"/>
                    <a:pt x="36904" y="7701"/>
                  </a:cubicBezTo>
                  <a:cubicBezTo>
                    <a:pt x="36854" y="7727"/>
                    <a:pt x="36854" y="7803"/>
                    <a:pt x="36904" y="7854"/>
                  </a:cubicBezTo>
                  <a:cubicBezTo>
                    <a:pt x="36955" y="7879"/>
                    <a:pt x="37032" y="7905"/>
                    <a:pt x="37082" y="7930"/>
                  </a:cubicBezTo>
                  <a:cubicBezTo>
                    <a:pt x="37110" y="7958"/>
                    <a:pt x="37138" y="7978"/>
                    <a:pt x="37162" y="7978"/>
                  </a:cubicBezTo>
                  <a:cubicBezTo>
                    <a:pt x="37181" y="7978"/>
                    <a:pt x="37198" y="7965"/>
                    <a:pt x="37209" y="7930"/>
                  </a:cubicBezTo>
                  <a:cubicBezTo>
                    <a:pt x="37231" y="7842"/>
                    <a:pt x="37311" y="7773"/>
                    <a:pt x="37382" y="7773"/>
                  </a:cubicBezTo>
                  <a:cubicBezTo>
                    <a:pt x="37392" y="7773"/>
                    <a:pt x="37403" y="7774"/>
                    <a:pt x="37413" y="7778"/>
                  </a:cubicBezTo>
                  <a:cubicBezTo>
                    <a:pt x="37489" y="7752"/>
                    <a:pt x="37514" y="7727"/>
                    <a:pt x="37540" y="7676"/>
                  </a:cubicBezTo>
                  <a:cubicBezTo>
                    <a:pt x="37540" y="7625"/>
                    <a:pt x="37540" y="7574"/>
                    <a:pt x="37540" y="7549"/>
                  </a:cubicBezTo>
                  <a:cubicBezTo>
                    <a:pt x="37578" y="7574"/>
                    <a:pt x="37622" y="7587"/>
                    <a:pt x="37667" y="7587"/>
                  </a:cubicBezTo>
                  <a:cubicBezTo>
                    <a:pt x="37711" y="7587"/>
                    <a:pt x="37756" y="7574"/>
                    <a:pt x="37794" y="7549"/>
                  </a:cubicBezTo>
                  <a:cubicBezTo>
                    <a:pt x="37896" y="7473"/>
                    <a:pt x="37972" y="7371"/>
                    <a:pt x="37997" y="7244"/>
                  </a:cubicBezTo>
                  <a:cubicBezTo>
                    <a:pt x="37997" y="7218"/>
                    <a:pt x="38048" y="7218"/>
                    <a:pt x="38048" y="7218"/>
                  </a:cubicBezTo>
                  <a:cubicBezTo>
                    <a:pt x="38099" y="7244"/>
                    <a:pt x="38175" y="7244"/>
                    <a:pt x="38226" y="7244"/>
                  </a:cubicBezTo>
                  <a:cubicBezTo>
                    <a:pt x="38226" y="7295"/>
                    <a:pt x="38251" y="7346"/>
                    <a:pt x="38302" y="7346"/>
                  </a:cubicBezTo>
                  <a:cubicBezTo>
                    <a:pt x="38491" y="7283"/>
                    <a:pt x="38662" y="7237"/>
                    <a:pt x="38844" y="7237"/>
                  </a:cubicBezTo>
                  <a:cubicBezTo>
                    <a:pt x="38883" y="7237"/>
                    <a:pt x="38923" y="7239"/>
                    <a:pt x="38963" y="7244"/>
                  </a:cubicBezTo>
                  <a:lnTo>
                    <a:pt x="39065" y="7244"/>
                  </a:lnTo>
                  <a:cubicBezTo>
                    <a:pt x="39090" y="7244"/>
                    <a:pt x="39116" y="7295"/>
                    <a:pt x="39141" y="7295"/>
                  </a:cubicBezTo>
                  <a:cubicBezTo>
                    <a:pt x="39268" y="7244"/>
                    <a:pt x="39421" y="7295"/>
                    <a:pt x="39548" y="7168"/>
                  </a:cubicBezTo>
                  <a:lnTo>
                    <a:pt x="39573" y="7142"/>
                  </a:lnTo>
                  <a:cubicBezTo>
                    <a:pt x="39649" y="7091"/>
                    <a:pt x="39649" y="6964"/>
                    <a:pt x="39751" y="6964"/>
                  </a:cubicBezTo>
                  <a:cubicBezTo>
                    <a:pt x="39878" y="6964"/>
                    <a:pt x="39827" y="7117"/>
                    <a:pt x="39878" y="7193"/>
                  </a:cubicBezTo>
                  <a:lnTo>
                    <a:pt x="39903" y="7193"/>
                  </a:lnTo>
                  <a:cubicBezTo>
                    <a:pt x="39918" y="7201"/>
                    <a:pt x="39931" y="7204"/>
                    <a:pt x="39942" y="7204"/>
                  </a:cubicBezTo>
                  <a:cubicBezTo>
                    <a:pt x="39969" y="7204"/>
                    <a:pt x="39987" y="7186"/>
                    <a:pt x="40005" y="7168"/>
                  </a:cubicBezTo>
                  <a:cubicBezTo>
                    <a:pt x="40046" y="7168"/>
                    <a:pt x="40086" y="7172"/>
                    <a:pt x="40127" y="7172"/>
                  </a:cubicBezTo>
                  <a:cubicBezTo>
                    <a:pt x="40188" y="7172"/>
                    <a:pt x="40249" y="7163"/>
                    <a:pt x="40310" y="7117"/>
                  </a:cubicBezTo>
                  <a:cubicBezTo>
                    <a:pt x="40386" y="7117"/>
                    <a:pt x="40437" y="7168"/>
                    <a:pt x="40488" y="7193"/>
                  </a:cubicBezTo>
                  <a:cubicBezTo>
                    <a:pt x="40511" y="7216"/>
                    <a:pt x="40534" y="7228"/>
                    <a:pt x="40554" y="7228"/>
                  </a:cubicBezTo>
                  <a:cubicBezTo>
                    <a:pt x="40579" y="7228"/>
                    <a:pt x="40601" y="7210"/>
                    <a:pt x="40615" y="7168"/>
                  </a:cubicBezTo>
                  <a:lnTo>
                    <a:pt x="40691" y="7117"/>
                  </a:lnTo>
                  <a:cubicBezTo>
                    <a:pt x="40759" y="7049"/>
                    <a:pt x="40816" y="7017"/>
                    <a:pt x="40868" y="7017"/>
                  </a:cubicBezTo>
                  <a:cubicBezTo>
                    <a:pt x="40934" y="7017"/>
                    <a:pt x="40991" y="7068"/>
                    <a:pt x="41047" y="7168"/>
                  </a:cubicBezTo>
                  <a:cubicBezTo>
                    <a:pt x="41047" y="7193"/>
                    <a:pt x="41073" y="7218"/>
                    <a:pt x="41098" y="7269"/>
                  </a:cubicBezTo>
                  <a:cubicBezTo>
                    <a:pt x="41124" y="7362"/>
                    <a:pt x="41199" y="7406"/>
                    <a:pt x="41275" y="7406"/>
                  </a:cubicBezTo>
                  <a:cubicBezTo>
                    <a:pt x="41345" y="7406"/>
                    <a:pt x="41417" y="7368"/>
                    <a:pt x="41454" y="7295"/>
                  </a:cubicBezTo>
                  <a:cubicBezTo>
                    <a:pt x="41484" y="7257"/>
                    <a:pt x="41507" y="7244"/>
                    <a:pt x="41526" y="7244"/>
                  </a:cubicBezTo>
                  <a:cubicBezTo>
                    <a:pt x="41573" y="7244"/>
                    <a:pt x="41596" y="7320"/>
                    <a:pt x="41632" y="7320"/>
                  </a:cubicBezTo>
                  <a:cubicBezTo>
                    <a:pt x="41632" y="7346"/>
                    <a:pt x="41683" y="7371"/>
                    <a:pt x="41708" y="7371"/>
                  </a:cubicBezTo>
                  <a:cubicBezTo>
                    <a:pt x="41759" y="7473"/>
                    <a:pt x="41861" y="7473"/>
                    <a:pt x="41937" y="7473"/>
                  </a:cubicBezTo>
                  <a:cubicBezTo>
                    <a:pt x="42013" y="7447"/>
                    <a:pt x="42166" y="7396"/>
                    <a:pt x="42267" y="7371"/>
                  </a:cubicBezTo>
                  <a:cubicBezTo>
                    <a:pt x="42267" y="7422"/>
                    <a:pt x="42293" y="7447"/>
                    <a:pt x="42343" y="7447"/>
                  </a:cubicBezTo>
                  <a:cubicBezTo>
                    <a:pt x="42343" y="7523"/>
                    <a:pt x="42420" y="7549"/>
                    <a:pt x="42470" y="7549"/>
                  </a:cubicBezTo>
                  <a:cubicBezTo>
                    <a:pt x="42521" y="7549"/>
                    <a:pt x="42598" y="7574"/>
                    <a:pt x="42623" y="7625"/>
                  </a:cubicBezTo>
                  <a:cubicBezTo>
                    <a:pt x="42521" y="7752"/>
                    <a:pt x="42521" y="7956"/>
                    <a:pt x="42623" y="8083"/>
                  </a:cubicBezTo>
                  <a:cubicBezTo>
                    <a:pt x="42636" y="8108"/>
                    <a:pt x="42648" y="8121"/>
                    <a:pt x="42661" y="8121"/>
                  </a:cubicBezTo>
                  <a:cubicBezTo>
                    <a:pt x="42674" y="8121"/>
                    <a:pt x="42687" y="8108"/>
                    <a:pt x="42699" y="8083"/>
                  </a:cubicBezTo>
                  <a:cubicBezTo>
                    <a:pt x="42826" y="8006"/>
                    <a:pt x="42775" y="7879"/>
                    <a:pt x="42775" y="7778"/>
                  </a:cubicBezTo>
                  <a:cubicBezTo>
                    <a:pt x="42877" y="7778"/>
                    <a:pt x="42979" y="7701"/>
                    <a:pt x="43004" y="7625"/>
                  </a:cubicBezTo>
                  <a:cubicBezTo>
                    <a:pt x="43182" y="7498"/>
                    <a:pt x="43309" y="7320"/>
                    <a:pt x="43513" y="7244"/>
                  </a:cubicBezTo>
                  <a:cubicBezTo>
                    <a:pt x="43538" y="7244"/>
                    <a:pt x="43538" y="7193"/>
                    <a:pt x="43563" y="7142"/>
                  </a:cubicBezTo>
                  <a:lnTo>
                    <a:pt x="43640" y="7066"/>
                  </a:lnTo>
                  <a:cubicBezTo>
                    <a:pt x="43665" y="7066"/>
                    <a:pt x="43690" y="7015"/>
                    <a:pt x="43690" y="6990"/>
                  </a:cubicBezTo>
                  <a:cubicBezTo>
                    <a:pt x="43734" y="6990"/>
                    <a:pt x="43778" y="6973"/>
                    <a:pt x="43816" y="6973"/>
                  </a:cubicBezTo>
                  <a:cubicBezTo>
                    <a:pt x="43846" y="6973"/>
                    <a:pt x="43872" y="6982"/>
                    <a:pt x="43894" y="7015"/>
                  </a:cubicBezTo>
                  <a:cubicBezTo>
                    <a:pt x="43919" y="7041"/>
                    <a:pt x="43945" y="7066"/>
                    <a:pt x="43970" y="7091"/>
                  </a:cubicBezTo>
                  <a:cubicBezTo>
                    <a:pt x="43983" y="7104"/>
                    <a:pt x="43995" y="7110"/>
                    <a:pt x="44008" y="7110"/>
                  </a:cubicBezTo>
                  <a:cubicBezTo>
                    <a:pt x="44021" y="7110"/>
                    <a:pt x="44034" y="7104"/>
                    <a:pt x="44046" y="7091"/>
                  </a:cubicBezTo>
                  <a:cubicBezTo>
                    <a:pt x="44072" y="7091"/>
                    <a:pt x="44072" y="7066"/>
                    <a:pt x="44072" y="7041"/>
                  </a:cubicBezTo>
                  <a:lnTo>
                    <a:pt x="44072" y="6888"/>
                  </a:lnTo>
                  <a:cubicBezTo>
                    <a:pt x="44072" y="6710"/>
                    <a:pt x="43970" y="6558"/>
                    <a:pt x="44021" y="6354"/>
                  </a:cubicBezTo>
                  <a:cubicBezTo>
                    <a:pt x="44199" y="6329"/>
                    <a:pt x="44199" y="6329"/>
                    <a:pt x="44250" y="6151"/>
                  </a:cubicBezTo>
                  <a:cubicBezTo>
                    <a:pt x="44275" y="6176"/>
                    <a:pt x="44300" y="6227"/>
                    <a:pt x="44326" y="6253"/>
                  </a:cubicBezTo>
                  <a:cubicBezTo>
                    <a:pt x="44351" y="6329"/>
                    <a:pt x="44402" y="6380"/>
                    <a:pt x="44478" y="6380"/>
                  </a:cubicBezTo>
                  <a:lnTo>
                    <a:pt x="44504" y="6405"/>
                  </a:lnTo>
                  <a:lnTo>
                    <a:pt x="44504" y="6431"/>
                  </a:lnTo>
                  <a:lnTo>
                    <a:pt x="44402" y="7091"/>
                  </a:lnTo>
                  <a:cubicBezTo>
                    <a:pt x="44326" y="7142"/>
                    <a:pt x="44351" y="7269"/>
                    <a:pt x="44300" y="7320"/>
                  </a:cubicBezTo>
                  <a:cubicBezTo>
                    <a:pt x="44250" y="7447"/>
                    <a:pt x="44250" y="7574"/>
                    <a:pt x="44300" y="7701"/>
                  </a:cubicBezTo>
                  <a:cubicBezTo>
                    <a:pt x="44326" y="7778"/>
                    <a:pt x="44326" y="7879"/>
                    <a:pt x="44402" y="7879"/>
                  </a:cubicBezTo>
                  <a:cubicBezTo>
                    <a:pt x="44555" y="7879"/>
                    <a:pt x="44478" y="7752"/>
                    <a:pt x="44504" y="7676"/>
                  </a:cubicBezTo>
                  <a:cubicBezTo>
                    <a:pt x="44504" y="7625"/>
                    <a:pt x="44504" y="7600"/>
                    <a:pt x="44504" y="7549"/>
                  </a:cubicBezTo>
                  <a:cubicBezTo>
                    <a:pt x="44529" y="7523"/>
                    <a:pt x="44555" y="7498"/>
                    <a:pt x="44555" y="7447"/>
                  </a:cubicBezTo>
                  <a:cubicBezTo>
                    <a:pt x="44555" y="7422"/>
                    <a:pt x="44555" y="7422"/>
                    <a:pt x="44580" y="7396"/>
                  </a:cubicBezTo>
                  <a:cubicBezTo>
                    <a:pt x="44682" y="7320"/>
                    <a:pt x="44631" y="7193"/>
                    <a:pt x="44631" y="7091"/>
                  </a:cubicBezTo>
                  <a:cubicBezTo>
                    <a:pt x="44631" y="7066"/>
                    <a:pt x="44656" y="7041"/>
                    <a:pt x="44656" y="7015"/>
                  </a:cubicBezTo>
                  <a:cubicBezTo>
                    <a:pt x="44707" y="6964"/>
                    <a:pt x="44732" y="6888"/>
                    <a:pt x="44732" y="6837"/>
                  </a:cubicBezTo>
                  <a:lnTo>
                    <a:pt x="44732" y="6380"/>
                  </a:lnTo>
                  <a:cubicBezTo>
                    <a:pt x="44834" y="6278"/>
                    <a:pt x="44834" y="6278"/>
                    <a:pt x="44732" y="6151"/>
                  </a:cubicBezTo>
                  <a:cubicBezTo>
                    <a:pt x="44758" y="6075"/>
                    <a:pt x="44809" y="6024"/>
                    <a:pt x="44885" y="5999"/>
                  </a:cubicBezTo>
                  <a:cubicBezTo>
                    <a:pt x="44885" y="6024"/>
                    <a:pt x="44885" y="6100"/>
                    <a:pt x="44910" y="6100"/>
                  </a:cubicBezTo>
                  <a:cubicBezTo>
                    <a:pt x="45114" y="6176"/>
                    <a:pt x="45317" y="6227"/>
                    <a:pt x="45520" y="6278"/>
                  </a:cubicBezTo>
                  <a:cubicBezTo>
                    <a:pt x="45520" y="6278"/>
                    <a:pt x="45546" y="6227"/>
                    <a:pt x="45571" y="6202"/>
                  </a:cubicBezTo>
                  <a:cubicBezTo>
                    <a:pt x="45673" y="6227"/>
                    <a:pt x="45749" y="6329"/>
                    <a:pt x="45724" y="6431"/>
                  </a:cubicBezTo>
                  <a:cubicBezTo>
                    <a:pt x="45724" y="6481"/>
                    <a:pt x="45724" y="6558"/>
                    <a:pt x="45724" y="6609"/>
                  </a:cubicBezTo>
                  <a:cubicBezTo>
                    <a:pt x="45775" y="6685"/>
                    <a:pt x="45825" y="6736"/>
                    <a:pt x="45902" y="6786"/>
                  </a:cubicBezTo>
                  <a:cubicBezTo>
                    <a:pt x="45927" y="6795"/>
                    <a:pt x="45958" y="6795"/>
                    <a:pt x="45989" y="6795"/>
                  </a:cubicBezTo>
                  <a:cubicBezTo>
                    <a:pt x="46051" y="6795"/>
                    <a:pt x="46113" y="6795"/>
                    <a:pt x="46130" y="6863"/>
                  </a:cubicBezTo>
                  <a:lnTo>
                    <a:pt x="46130" y="6939"/>
                  </a:lnTo>
                  <a:cubicBezTo>
                    <a:pt x="46029" y="7041"/>
                    <a:pt x="46029" y="7066"/>
                    <a:pt x="46130" y="7168"/>
                  </a:cubicBezTo>
                  <a:cubicBezTo>
                    <a:pt x="46156" y="7218"/>
                    <a:pt x="46130" y="7295"/>
                    <a:pt x="46232" y="7295"/>
                  </a:cubicBezTo>
                  <a:cubicBezTo>
                    <a:pt x="46334" y="7269"/>
                    <a:pt x="46334" y="7218"/>
                    <a:pt x="46308" y="7091"/>
                  </a:cubicBezTo>
                  <a:cubicBezTo>
                    <a:pt x="46283" y="7015"/>
                    <a:pt x="46308" y="6939"/>
                    <a:pt x="46334" y="6863"/>
                  </a:cubicBezTo>
                  <a:cubicBezTo>
                    <a:pt x="46334" y="6812"/>
                    <a:pt x="46385" y="6786"/>
                    <a:pt x="46410" y="6786"/>
                  </a:cubicBezTo>
                  <a:cubicBezTo>
                    <a:pt x="46435" y="6774"/>
                    <a:pt x="46467" y="6767"/>
                    <a:pt x="46499" y="6767"/>
                  </a:cubicBezTo>
                  <a:cubicBezTo>
                    <a:pt x="46531" y="6767"/>
                    <a:pt x="46562" y="6774"/>
                    <a:pt x="46588" y="6786"/>
                  </a:cubicBezTo>
                  <a:cubicBezTo>
                    <a:pt x="46635" y="6810"/>
                    <a:pt x="46573" y="6942"/>
                    <a:pt x="46644" y="6942"/>
                  </a:cubicBezTo>
                  <a:cubicBezTo>
                    <a:pt x="46650" y="6942"/>
                    <a:pt x="46656" y="6941"/>
                    <a:pt x="46664" y="6939"/>
                  </a:cubicBezTo>
                  <a:cubicBezTo>
                    <a:pt x="46740" y="6939"/>
                    <a:pt x="46842" y="6812"/>
                    <a:pt x="46918" y="6736"/>
                  </a:cubicBezTo>
                  <a:cubicBezTo>
                    <a:pt x="47020" y="6659"/>
                    <a:pt x="46944" y="6634"/>
                    <a:pt x="46969" y="6609"/>
                  </a:cubicBezTo>
                  <a:cubicBezTo>
                    <a:pt x="46988" y="6571"/>
                    <a:pt x="46993" y="6548"/>
                    <a:pt x="47004" y="6548"/>
                  </a:cubicBezTo>
                  <a:cubicBezTo>
                    <a:pt x="47008" y="6548"/>
                    <a:pt x="47013" y="6551"/>
                    <a:pt x="47020" y="6558"/>
                  </a:cubicBezTo>
                  <a:cubicBezTo>
                    <a:pt x="47045" y="6659"/>
                    <a:pt x="47071" y="6736"/>
                    <a:pt x="47045" y="6837"/>
                  </a:cubicBezTo>
                  <a:cubicBezTo>
                    <a:pt x="46944" y="6913"/>
                    <a:pt x="46995" y="7041"/>
                    <a:pt x="46969" y="7168"/>
                  </a:cubicBezTo>
                  <a:cubicBezTo>
                    <a:pt x="46918" y="7168"/>
                    <a:pt x="46842" y="7168"/>
                    <a:pt x="46842" y="7244"/>
                  </a:cubicBezTo>
                  <a:cubicBezTo>
                    <a:pt x="46822" y="7237"/>
                    <a:pt x="46803" y="7234"/>
                    <a:pt x="46786" y="7234"/>
                  </a:cubicBezTo>
                  <a:cubicBezTo>
                    <a:pt x="46739" y="7234"/>
                    <a:pt x="46701" y="7258"/>
                    <a:pt x="46664" y="7295"/>
                  </a:cubicBezTo>
                  <a:cubicBezTo>
                    <a:pt x="46664" y="7320"/>
                    <a:pt x="46639" y="7320"/>
                    <a:pt x="46613" y="7320"/>
                  </a:cubicBezTo>
                  <a:cubicBezTo>
                    <a:pt x="46562" y="7320"/>
                    <a:pt x="46537" y="7346"/>
                    <a:pt x="46512" y="7396"/>
                  </a:cubicBezTo>
                  <a:lnTo>
                    <a:pt x="46385" y="7396"/>
                  </a:lnTo>
                  <a:cubicBezTo>
                    <a:pt x="46334" y="7396"/>
                    <a:pt x="46308" y="7447"/>
                    <a:pt x="46283" y="7473"/>
                  </a:cubicBezTo>
                  <a:cubicBezTo>
                    <a:pt x="46181" y="7523"/>
                    <a:pt x="46207" y="7625"/>
                    <a:pt x="46207" y="7701"/>
                  </a:cubicBezTo>
                  <a:cubicBezTo>
                    <a:pt x="46181" y="7778"/>
                    <a:pt x="46080" y="7803"/>
                    <a:pt x="46130" y="7854"/>
                  </a:cubicBezTo>
                  <a:cubicBezTo>
                    <a:pt x="46145" y="7868"/>
                    <a:pt x="46165" y="7874"/>
                    <a:pt x="46187" y="7874"/>
                  </a:cubicBezTo>
                  <a:cubicBezTo>
                    <a:pt x="46246" y="7874"/>
                    <a:pt x="46322" y="7833"/>
                    <a:pt x="46359" y="7778"/>
                  </a:cubicBezTo>
                  <a:cubicBezTo>
                    <a:pt x="46410" y="7701"/>
                    <a:pt x="46588" y="7727"/>
                    <a:pt x="46664" y="7625"/>
                  </a:cubicBezTo>
                  <a:lnTo>
                    <a:pt x="46740" y="7549"/>
                  </a:lnTo>
                  <a:lnTo>
                    <a:pt x="46766" y="7549"/>
                  </a:lnTo>
                  <a:lnTo>
                    <a:pt x="46817" y="7473"/>
                  </a:lnTo>
                  <a:lnTo>
                    <a:pt x="46842" y="7473"/>
                  </a:lnTo>
                  <a:lnTo>
                    <a:pt x="46893" y="7422"/>
                  </a:lnTo>
                  <a:lnTo>
                    <a:pt x="46918" y="7396"/>
                  </a:lnTo>
                  <a:cubicBezTo>
                    <a:pt x="46969" y="7396"/>
                    <a:pt x="47020" y="7371"/>
                    <a:pt x="47045" y="7295"/>
                  </a:cubicBezTo>
                  <a:cubicBezTo>
                    <a:pt x="47074" y="7300"/>
                    <a:pt x="47101" y="7304"/>
                    <a:pt x="47127" y="7304"/>
                  </a:cubicBezTo>
                  <a:cubicBezTo>
                    <a:pt x="47214" y="7304"/>
                    <a:pt x="47280" y="7266"/>
                    <a:pt x="47299" y="7168"/>
                  </a:cubicBezTo>
                  <a:cubicBezTo>
                    <a:pt x="47427" y="7168"/>
                    <a:pt x="47427" y="7091"/>
                    <a:pt x="47528" y="7066"/>
                  </a:cubicBezTo>
                  <a:cubicBezTo>
                    <a:pt x="47554" y="7066"/>
                    <a:pt x="47579" y="7015"/>
                    <a:pt x="47604" y="7015"/>
                  </a:cubicBezTo>
                  <a:cubicBezTo>
                    <a:pt x="47604" y="7041"/>
                    <a:pt x="47604" y="7091"/>
                    <a:pt x="47579" y="7142"/>
                  </a:cubicBezTo>
                  <a:cubicBezTo>
                    <a:pt x="47528" y="7244"/>
                    <a:pt x="47554" y="7295"/>
                    <a:pt x="47655" y="7320"/>
                  </a:cubicBezTo>
                  <a:cubicBezTo>
                    <a:pt x="47706" y="7346"/>
                    <a:pt x="47732" y="7371"/>
                    <a:pt x="47757" y="7396"/>
                  </a:cubicBezTo>
                  <a:lnTo>
                    <a:pt x="47681" y="7473"/>
                  </a:lnTo>
                  <a:cubicBezTo>
                    <a:pt x="47655" y="7498"/>
                    <a:pt x="47630" y="7523"/>
                    <a:pt x="47604" y="7549"/>
                  </a:cubicBezTo>
                  <a:lnTo>
                    <a:pt x="47528" y="7549"/>
                  </a:lnTo>
                  <a:cubicBezTo>
                    <a:pt x="47514" y="7544"/>
                    <a:pt x="47501" y="7542"/>
                    <a:pt x="47489" y="7542"/>
                  </a:cubicBezTo>
                  <a:cubicBezTo>
                    <a:pt x="47434" y="7542"/>
                    <a:pt x="47396" y="7584"/>
                    <a:pt x="47376" y="7625"/>
                  </a:cubicBezTo>
                  <a:cubicBezTo>
                    <a:pt x="47350" y="7727"/>
                    <a:pt x="47376" y="7828"/>
                    <a:pt x="47427" y="7930"/>
                  </a:cubicBezTo>
                  <a:cubicBezTo>
                    <a:pt x="47427" y="7930"/>
                    <a:pt x="47452" y="7956"/>
                    <a:pt x="47477" y="7956"/>
                  </a:cubicBezTo>
                  <a:cubicBezTo>
                    <a:pt x="47579" y="7956"/>
                    <a:pt x="47681" y="7905"/>
                    <a:pt x="47757" y="7828"/>
                  </a:cubicBezTo>
                  <a:cubicBezTo>
                    <a:pt x="47757" y="7828"/>
                    <a:pt x="47782" y="7803"/>
                    <a:pt x="47808" y="7803"/>
                  </a:cubicBezTo>
                  <a:cubicBezTo>
                    <a:pt x="47808" y="7778"/>
                    <a:pt x="47808" y="7778"/>
                    <a:pt x="47808" y="7752"/>
                  </a:cubicBezTo>
                  <a:cubicBezTo>
                    <a:pt x="47808" y="7727"/>
                    <a:pt x="47859" y="7701"/>
                    <a:pt x="47884" y="7676"/>
                  </a:cubicBezTo>
                  <a:cubicBezTo>
                    <a:pt x="47909" y="7651"/>
                    <a:pt x="47909" y="7600"/>
                    <a:pt x="47935" y="7600"/>
                  </a:cubicBezTo>
                  <a:cubicBezTo>
                    <a:pt x="47986" y="7625"/>
                    <a:pt x="47960" y="7676"/>
                    <a:pt x="47986" y="7701"/>
                  </a:cubicBezTo>
                  <a:lnTo>
                    <a:pt x="47986" y="7854"/>
                  </a:lnTo>
                  <a:lnTo>
                    <a:pt x="47960" y="7854"/>
                  </a:lnTo>
                  <a:cubicBezTo>
                    <a:pt x="47884" y="7905"/>
                    <a:pt x="47884" y="7956"/>
                    <a:pt x="47960" y="8006"/>
                  </a:cubicBezTo>
                  <a:lnTo>
                    <a:pt x="47986" y="8006"/>
                  </a:lnTo>
                  <a:cubicBezTo>
                    <a:pt x="47986" y="8057"/>
                    <a:pt x="47960" y="8133"/>
                    <a:pt x="47960" y="8184"/>
                  </a:cubicBezTo>
                  <a:cubicBezTo>
                    <a:pt x="47935" y="8210"/>
                    <a:pt x="47909" y="8235"/>
                    <a:pt x="47884" y="8260"/>
                  </a:cubicBezTo>
                  <a:lnTo>
                    <a:pt x="47884" y="8337"/>
                  </a:lnTo>
                  <a:cubicBezTo>
                    <a:pt x="47884" y="8337"/>
                    <a:pt x="47859" y="8388"/>
                    <a:pt x="47884" y="8388"/>
                  </a:cubicBezTo>
                  <a:cubicBezTo>
                    <a:pt x="47915" y="8403"/>
                    <a:pt x="47927" y="8428"/>
                    <a:pt x="47938" y="8428"/>
                  </a:cubicBezTo>
                  <a:cubicBezTo>
                    <a:pt x="47944" y="8428"/>
                    <a:pt x="47950" y="8417"/>
                    <a:pt x="47960" y="8388"/>
                  </a:cubicBezTo>
                  <a:cubicBezTo>
                    <a:pt x="48062" y="8311"/>
                    <a:pt x="48113" y="8159"/>
                    <a:pt x="48113" y="8006"/>
                  </a:cubicBezTo>
                  <a:cubicBezTo>
                    <a:pt x="48138" y="7981"/>
                    <a:pt x="48189" y="7930"/>
                    <a:pt x="48189" y="7905"/>
                  </a:cubicBezTo>
                  <a:cubicBezTo>
                    <a:pt x="48189" y="7778"/>
                    <a:pt x="48265" y="7778"/>
                    <a:pt x="48367" y="7778"/>
                  </a:cubicBezTo>
                  <a:cubicBezTo>
                    <a:pt x="48367" y="7803"/>
                    <a:pt x="48392" y="7803"/>
                    <a:pt x="48418" y="7803"/>
                  </a:cubicBezTo>
                  <a:cubicBezTo>
                    <a:pt x="48418" y="7828"/>
                    <a:pt x="48418" y="7854"/>
                    <a:pt x="48443" y="7854"/>
                  </a:cubicBezTo>
                  <a:cubicBezTo>
                    <a:pt x="48491" y="7933"/>
                    <a:pt x="48519" y="7973"/>
                    <a:pt x="48551" y="7973"/>
                  </a:cubicBezTo>
                  <a:cubicBezTo>
                    <a:pt x="48571" y="7973"/>
                    <a:pt x="48593" y="7959"/>
                    <a:pt x="48621" y="7930"/>
                  </a:cubicBezTo>
                  <a:cubicBezTo>
                    <a:pt x="48697" y="7879"/>
                    <a:pt x="48621" y="7879"/>
                    <a:pt x="48596" y="7854"/>
                  </a:cubicBezTo>
                  <a:cubicBezTo>
                    <a:pt x="48596" y="7828"/>
                    <a:pt x="48596" y="7803"/>
                    <a:pt x="48570" y="7778"/>
                  </a:cubicBezTo>
                  <a:cubicBezTo>
                    <a:pt x="48570" y="7752"/>
                    <a:pt x="48570" y="7727"/>
                    <a:pt x="48570" y="7701"/>
                  </a:cubicBezTo>
                  <a:lnTo>
                    <a:pt x="48596" y="7701"/>
                  </a:lnTo>
                  <a:cubicBezTo>
                    <a:pt x="48647" y="7651"/>
                    <a:pt x="48672" y="7600"/>
                    <a:pt x="48647" y="7523"/>
                  </a:cubicBezTo>
                  <a:cubicBezTo>
                    <a:pt x="48647" y="7498"/>
                    <a:pt x="48647" y="7473"/>
                    <a:pt x="48672" y="7473"/>
                  </a:cubicBezTo>
                  <a:cubicBezTo>
                    <a:pt x="48774" y="7473"/>
                    <a:pt x="48850" y="7396"/>
                    <a:pt x="48926" y="7346"/>
                  </a:cubicBezTo>
                  <a:cubicBezTo>
                    <a:pt x="49002" y="7269"/>
                    <a:pt x="49028" y="7269"/>
                    <a:pt x="48901" y="7168"/>
                  </a:cubicBezTo>
                  <a:lnTo>
                    <a:pt x="48901" y="7041"/>
                  </a:lnTo>
                  <a:cubicBezTo>
                    <a:pt x="48901" y="6888"/>
                    <a:pt x="48901" y="6888"/>
                    <a:pt x="48748" y="6863"/>
                  </a:cubicBezTo>
                  <a:cubicBezTo>
                    <a:pt x="48570" y="6837"/>
                    <a:pt x="48596" y="6837"/>
                    <a:pt x="48596" y="6634"/>
                  </a:cubicBezTo>
                  <a:cubicBezTo>
                    <a:pt x="48799" y="6609"/>
                    <a:pt x="48799" y="6609"/>
                    <a:pt x="48850" y="6329"/>
                  </a:cubicBezTo>
                  <a:cubicBezTo>
                    <a:pt x="48891" y="6350"/>
                    <a:pt x="48949" y="6387"/>
                    <a:pt x="49010" y="6387"/>
                  </a:cubicBezTo>
                  <a:cubicBezTo>
                    <a:pt x="49024" y="6387"/>
                    <a:pt x="49039" y="6385"/>
                    <a:pt x="49053" y="6380"/>
                  </a:cubicBezTo>
                  <a:cubicBezTo>
                    <a:pt x="49063" y="6376"/>
                    <a:pt x="49073" y="6375"/>
                    <a:pt x="49083" y="6375"/>
                  </a:cubicBezTo>
                  <a:cubicBezTo>
                    <a:pt x="49148" y="6375"/>
                    <a:pt x="49206" y="6444"/>
                    <a:pt x="49206" y="6532"/>
                  </a:cubicBezTo>
                  <a:cubicBezTo>
                    <a:pt x="49206" y="6634"/>
                    <a:pt x="49282" y="6710"/>
                    <a:pt x="49333" y="6812"/>
                  </a:cubicBezTo>
                  <a:cubicBezTo>
                    <a:pt x="49434" y="6736"/>
                    <a:pt x="49460" y="6583"/>
                    <a:pt x="49434" y="6456"/>
                  </a:cubicBezTo>
                  <a:cubicBezTo>
                    <a:pt x="49460" y="6405"/>
                    <a:pt x="49485" y="6354"/>
                    <a:pt x="49511" y="6304"/>
                  </a:cubicBezTo>
                  <a:lnTo>
                    <a:pt x="49612" y="6227"/>
                  </a:lnTo>
                  <a:cubicBezTo>
                    <a:pt x="49689" y="6176"/>
                    <a:pt x="49663" y="6075"/>
                    <a:pt x="49663" y="5999"/>
                  </a:cubicBezTo>
                  <a:cubicBezTo>
                    <a:pt x="49714" y="5948"/>
                    <a:pt x="49765" y="5922"/>
                    <a:pt x="49841" y="5922"/>
                  </a:cubicBezTo>
                  <a:lnTo>
                    <a:pt x="49968" y="5999"/>
                  </a:lnTo>
                  <a:cubicBezTo>
                    <a:pt x="49994" y="6075"/>
                    <a:pt x="50121" y="6024"/>
                    <a:pt x="50146" y="6075"/>
                  </a:cubicBezTo>
                  <a:cubicBezTo>
                    <a:pt x="50248" y="6227"/>
                    <a:pt x="50146" y="6609"/>
                    <a:pt x="50299" y="6659"/>
                  </a:cubicBezTo>
                  <a:cubicBezTo>
                    <a:pt x="50326" y="6670"/>
                    <a:pt x="50353" y="6676"/>
                    <a:pt x="50377" y="6676"/>
                  </a:cubicBezTo>
                  <a:cubicBezTo>
                    <a:pt x="50463" y="6676"/>
                    <a:pt x="50516" y="6612"/>
                    <a:pt x="50476" y="6532"/>
                  </a:cubicBezTo>
                  <a:cubicBezTo>
                    <a:pt x="50458" y="6477"/>
                    <a:pt x="50506" y="6436"/>
                    <a:pt x="50553" y="6436"/>
                  </a:cubicBezTo>
                  <a:cubicBezTo>
                    <a:pt x="50571" y="6436"/>
                    <a:pt x="50589" y="6442"/>
                    <a:pt x="50604" y="6456"/>
                  </a:cubicBezTo>
                  <a:cubicBezTo>
                    <a:pt x="50654" y="6507"/>
                    <a:pt x="50654" y="6609"/>
                    <a:pt x="50680" y="6710"/>
                  </a:cubicBezTo>
                  <a:cubicBezTo>
                    <a:pt x="50705" y="6786"/>
                    <a:pt x="50705" y="6837"/>
                    <a:pt x="50680" y="6837"/>
                  </a:cubicBezTo>
                  <a:cubicBezTo>
                    <a:pt x="50578" y="6939"/>
                    <a:pt x="50604" y="7117"/>
                    <a:pt x="50451" y="7168"/>
                  </a:cubicBezTo>
                  <a:cubicBezTo>
                    <a:pt x="50400" y="7193"/>
                    <a:pt x="50349" y="7218"/>
                    <a:pt x="50273" y="7244"/>
                  </a:cubicBezTo>
                  <a:cubicBezTo>
                    <a:pt x="50197" y="7320"/>
                    <a:pt x="50197" y="7396"/>
                    <a:pt x="50273" y="7473"/>
                  </a:cubicBezTo>
                  <a:cubicBezTo>
                    <a:pt x="50339" y="7522"/>
                    <a:pt x="50383" y="7550"/>
                    <a:pt x="50427" y="7550"/>
                  </a:cubicBezTo>
                  <a:cubicBezTo>
                    <a:pt x="50451" y="7550"/>
                    <a:pt x="50475" y="7541"/>
                    <a:pt x="50502" y="7523"/>
                  </a:cubicBezTo>
                  <a:cubicBezTo>
                    <a:pt x="50629" y="7447"/>
                    <a:pt x="50705" y="7320"/>
                    <a:pt x="50883" y="7295"/>
                  </a:cubicBezTo>
                  <a:cubicBezTo>
                    <a:pt x="50909" y="7295"/>
                    <a:pt x="50934" y="7295"/>
                    <a:pt x="50959" y="7269"/>
                  </a:cubicBezTo>
                  <a:cubicBezTo>
                    <a:pt x="50995" y="7264"/>
                    <a:pt x="51025" y="7261"/>
                    <a:pt x="51052" y="7261"/>
                  </a:cubicBezTo>
                  <a:cubicBezTo>
                    <a:pt x="51160" y="7261"/>
                    <a:pt x="51208" y="7310"/>
                    <a:pt x="51290" y="7473"/>
                  </a:cubicBezTo>
                  <a:cubicBezTo>
                    <a:pt x="51239" y="7574"/>
                    <a:pt x="51188" y="7676"/>
                    <a:pt x="51188" y="7778"/>
                  </a:cubicBezTo>
                  <a:lnTo>
                    <a:pt x="51137" y="7778"/>
                  </a:lnTo>
                  <a:cubicBezTo>
                    <a:pt x="51061" y="7727"/>
                    <a:pt x="51086" y="7651"/>
                    <a:pt x="51112" y="7574"/>
                  </a:cubicBezTo>
                  <a:cubicBezTo>
                    <a:pt x="51137" y="7498"/>
                    <a:pt x="51112" y="7498"/>
                    <a:pt x="51061" y="7498"/>
                  </a:cubicBezTo>
                  <a:cubicBezTo>
                    <a:pt x="51036" y="7523"/>
                    <a:pt x="50985" y="7549"/>
                    <a:pt x="50985" y="7574"/>
                  </a:cubicBezTo>
                  <a:cubicBezTo>
                    <a:pt x="50959" y="7727"/>
                    <a:pt x="50934" y="7879"/>
                    <a:pt x="50909" y="8032"/>
                  </a:cubicBezTo>
                  <a:cubicBezTo>
                    <a:pt x="50909" y="8057"/>
                    <a:pt x="50883" y="8133"/>
                    <a:pt x="50959" y="8133"/>
                  </a:cubicBezTo>
                  <a:cubicBezTo>
                    <a:pt x="51036" y="8133"/>
                    <a:pt x="51010" y="8108"/>
                    <a:pt x="51061" y="8083"/>
                  </a:cubicBezTo>
                  <a:lnTo>
                    <a:pt x="51239" y="8133"/>
                  </a:lnTo>
                  <a:cubicBezTo>
                    <a:pt x="51258" y="8140"/>
                    <a:pt x="51274" y="8143"/>
                    <a:pt x="51287" y="8143"/>
                  </a:cubicBezTo>
                  <a:cubicBezTo>
                    <a:pt x="51328" y="8143"/>
                    <a:pt x="51347" y="8114"/>
                    <a:pt x="51366" y="8057"/>
                  </a:cubicBezTo>
                  <a:cubicBezTo>
                    <a:pt x="51391" y="7981"/>
                    <a:pt x="51366" y="7981"/>
                    <a:pt x="51366" y="7930"/>
                  </a:cubicBezTo>
                  <a:cubicBezTo>
                    <a:pt x="51442" y="7879"/>
                    <a:pt x="51442" y="7778"/>
                    <a:pt x="51442" y="7701"/>
                  </a:cubicBezTo>
                  <a:cubicBezTo>
                    <a:pt x="51519" y="7651"/>
                    <a:pt x="51519" y="7549"/>
                    <a:pt x="51519" y="7473"/>
                  </a:cubicBezTo>
                  <a:cubicBezTo>
                    <a:pt x="51519" y="7396"/>
                    <a:pt x="51595" y="7320"/>
                    <a:pt x="51671" y="7320"/>
                  </a:cubicBezTo>
                  <a:cubicBezTo>
                    <a:pt x="51735" y="7314"/>
                    <a:pt x="51798" y="7311"/>
                    <a:pt x="51861" y="7311"/>
                  </a:cubicBezTo>
                  <a:cubicBezTo>
                    <a:pt x="52051" y="7311"/>
                    <a:pt x="52237" y="7339"/>
                    <a:pt x="52408" y="7396"/>
                  </a:cubicBezTo>
                  <a:cubicBezTo>
                    <a:pt x="52510" y="7422"/>
                    <a:pt x="52484" y="7523"/>
                    <a:pt x="52459" y="7549"/>
                  </a:cubicBezTo>
                  <a:cubicBezTo>
                    <a:pt x="52383" y="7701"/>
                    <a:pt x="52433" y="7701"/>
                    <a:pt x="52459" y="7778"/>
                  </a:cubicBezTo>
                  <a:cubicBezTo>
                    <a:pt x="52383" y="7803"/>
                    <a:pt x="52383" y="7905"/>
                    <a:pt x="52433" y="7930"/>
                  </a:cubicBezTo>
                  <a:cubicBezTo>
                    <a:pt x="52461" y="7971"/>
                    <a:pt x="52495" y="7997"/>
                    <a:pt x="52529" y="7997"/>
                  </a:cubicBezTo>
                  <a:cubicBezTo>
                    <a:pt x="52559" y="7997"/>
                    <a:pt x="52588" y="7977"/>
                    <a:pt x="52611" y="7930"/>
                  </a:cubicBezTo>
                  <a:cubicBezTo>
                    <a:pt x="52662" y="7956"/>
                    <a:pt x="52713" y="7956"/>
                    <a:pt x="52738" y="8006"/>
                  </a:cubicBezTo>
                  <a:cubicBezTo>
                    <a:pt x="52779" y="8061"/>
                    <a:pt x="52835" y="8086"/>
                    <a:pt x="52889" y="8086"/>
                  </a:cubicBezTo>
                  <a:cubicBezTo>
                    <a:pt x="52936" y="8086"/>
                    <a:pt x="52983" y="8067"/>
                    <a:pt x="53018" y="8032"/>
                  </a:cubicBezTo>
                  <a:cubicBezTo>
                    <a:pt x="53069" y="8006"/>
                    <a:pt x="53120" y="7981"/>
                    <a:pt x="53145" y="7956"/>
                  </a:cubicBezTo>
                  <a:cubicBezTo>
                    <a:pt x="53203" y="8057"/>
                    <a:pt x="53236" y="8100"/>
                    <a:pt x="53292" y="8100"/>
                  </a:cubicBezTo>
                  <a:cubicBezTo>
                    <a:pt x="53333" y="8100"/>
                    <a:pt x="53388" y="8076"/>
                    <a:pt x="53476" y="8032"/>
                  </a:cubicBezTo>
                  <a:lnTo>
                    <a:pt x="53755" y="8032"/>
                  </a:lnTo>
                  <a:cubicBezTo>
                    <a:pt x="53808" y="8063"/>
                    <a:pt x="53839" y="8082"/>
                    <a:pt x="53860" y="8082"/>
                  </a:cubicBezTo>
                  <a:cubicBezTo>
                    <a:pt x="53891" y="8082"/>
                    <a:pt x="53903" y="8045"/>
                    <a:pt x="53933" y="7956"/>
                  </a:cubicBezTo>
                  <a:cubicBezTo>
                    <a:pt x="54060" y="7956"/>
                    <a:pt x="54187" y="7930"/>
                    <a:pt x="54238" y="7803"/>
                  </a:cubicBezTo>
                  <a:lnTo>
                    <a:pt x="54340" y="7701"/>
                  </a:lnTo>
                  <a:cubicBezTo>
                    <a:pt x="54340" y="7701"/>
                    <a:pt x="54391" y="7676"/>
                    <a:pt x="54391" y="7651"/>
                  </a:cubicBezTo>
                  <a:cubicBezTo>
                    <a:pt x="54391" y="7636"/>
                    <a:pt x="54374" y="7621"/>
                    <a:pt x="54354" y="7621"/>
                  </a:cubicBezTo>
                  <a:cubicBezTo>
                    <a:pt x="54340" y="7621"/>
                    <a:pt x="54325" y="7629"/>
                    <a:pt x="54314" y="7651"/>
                  </a:cubicBezTo>
                  <a:lnTo>
                    <a:pt x="54238" y="7651"/>
                  </a:lnTo>
                  <a:lnTo>
                    <a:pt x="54162" y="7574"/>
                  </a:lnTo>
                  <a:lnTo>
                    <a:pt x="54162" y="7473"/>
                  </a:lnTo>
                  <a:cubicBezTo>
                    <a:pt x="54314" y="7473"/>
                    <a:pt x="54467" y="7523"/>
                    <a:pt x="54568" y="7651"/>
                  </a:cubicBezTo>
                  <a:cubicBezTo>
                    <a:pt x="54568" y="7676"/>
                    <a:pt x="54568" y="7701"/>
                    <a:pt x="54568" y="7727"/>
                  </a:cubicBezTo>
                  <a:cubicBezTo>
                    <a:pt x="54518" y="7778"/>
                    <a:pt x="54441" y="7778"/>
                    <a:pt x="54416" y="7828"/>
                  </a:cubicBezTo>
                  <a:cubicBezTo>
                    <a:pt x="54416" y="7854"/>
                    <a:pt x="54416" y="7879"/>
                    <a:pt x="54416" y="7905"/>
                  </a:cubicBezTo>
                  <a:cubicBezTo>
                    <a:pt x="54441" y="7930"/>
                    <a:pt x="54467" y="7930"/>
                    <a:pt x="54492" y="7930"/>
                  </a:cubicBezTo>
                  <a:cubicBezTo>
                    <a:pt x="54558" y="7930"/>
                    <a:pt x="54604" y="7874"/>
                    <a:pt x="54664" y="7874"/>
                  </a:cubicBezTo>
                  <a:cubicBezTo>
                    <a:pt x="54674" y="7874"/>
                    <a:pt x="54685" y="7876"/>
                    <a:pt x="54695" y="7879"/>
                  </a:cubicBezTo>
                  <a:cubicBezTo>
                    <a:pt x="54728" y="7890"/>
                    <a:pt x="54750" y="7894"/>
                    <a:pt x="54766" y="7894"/>
                  </a:cubicBezTo>
                  <a:cubicBezTo>
                    <a:pt x="54810" y="7894"/>
                    <a:pt x="54810" y="7865"/>
                    <a:pt x="54854" y="7865"/>
                  </a:cubicBezTo>
                  <a:cubicBezTo>
                    <a:pt x="54870" y="7865"/>
                    <a:pt x="54892" y="7869"/>
                    <a:pt x="54924" y="7879"/>
                  </a:cubicBezTo>
                  <a:cubicBezTo>
                    <a:pt x="54932" y="7884"/>
                    <a:pt x="54938" y="7887"/>
                    <a:pt x="54943" y="7887"/>
                  </a:cubicBezTo>
                  <a:cubicBezTo>
                    <a:pt x="54992" y="7887"/>
                    <a:pt x="54955" y="7691"/>
                    <a:pt x="55000" y="7600"/>
                  </a:cubicBezTo>
                  <a:lnTo>
                    <a:pt x="55026" y="7600"/>
                  </a:lnTo>
                  <a:cubicBezTo>
                    <a:pt x="55030" y="7598"/>
                    <a:pt x="55034" y="7597"/>
                    <a:pt x="55040" y="7597"/>
                  </a:cubicBezTo>
                  <a:cubicBezTo>
                    <a:pt x="55104" y="7597"/>
                    <a:pt x="55264" y="7727"/>
                    <a:pt x="55382" y="7727"/>
                  </a:cubicBezTo>
                  <a:cubicBezTo>
                    <a:pt x="55407" y="7752"/>
                    <a:pt x="55426" y="7765"/>
                    <a:pt x="55442" y="7765"/>
                  </a:cubicBezTo>
                  <a:cubicBezTo>
                    <a:pt x="55458" y="7765"/>
                    <a:pt x="55471" y="7752"/>
                    <a:pt x="55483" y="7727"/>
                  </a:cubicBezTo>
                  <a:lnTo>
                    <a:pt x="55560" y="7676"/>
                  </a:lnTo>
                  <a:lnTo>
                    <a:pt x="55610" y="7676"/>
                  </a:lnTo>
                  <a:cubicBezTo>
                    <a:pt x="55687" y="7727"/>
                    <a:pt x="55776" y="7752"/>
                    <a:pt x="55861" y="7752"/>
                  </a:cubicBezTo>
                  <a:cubicBezTo>
                    <a:pt x="55947" y="7752"/>
                    <a:pt x="56030" y="7727"/>
                    <a:pt x="56093" y="7676"/>
                  </a:cubicBezTo>
                  <a:cubicBezTo>
                    <a:pt x="56220" y="7676"/>
                    <a:pt x="56348" y="7600"/>
                    <a:pt x="56475" y="7600"/>
                  </a:cubicBezTo>
                  <a:cubicBezTo>
                    <a:pt x="56589" y="7651"/>
                    <a:pt x="56710" y="7676"/>
                    <a:pt x="56830" y="7676"/>
                  </a:cubicBezTo>
                  <a:cubicBezTo>
                    <a:pt x="56951" y="7676"/>
                    <a:pt x="57072" y="7651"/>
                    <a:pt x="57186" y="7600"/>
                  </a:cubicBezTo>
                  <a:cubicBezTo>
                    <a:pt x="57186" y="7600"/>
                    <a:pt x="57212" y="7625"/>
                    <a:pt x="57212" y="7651"/>
                  </a:cubicBezTo>
                  <a:cubicBezTo>
                    <a:pt x="57246" y="7673"/>
                    <a:pt x="57270" y="7686"/>
                    <a:pt x="57288" y="7686"/>
                  </a:cubicBezTo>
                  <a:cubicBezTo>
                    <a:pt x="57311" y="7686"/>
                    <a:pt x="57325" y="7667"/>
                    <a:pt x="57339" y="7625"/>
                  </a:cubicBezTo>
                  <a:cubicBezTo>
                    <a:pt x="57339" y="7574"/>
                    <a:pt x="57339" y="7549"/>
                    <a:pt x="57364" y="7523"/>
                  </a:cubicBezTo>
                  <a:cubicBezTo>
                    <a:pt x="57390" y="7473"/>
                    <a:pt x="57440" y="7447"/>
                    <a:pt x="57491" y="7447"/>
                  </a:cubicBezTo>
                  <a:cubicBezTo>
                    <a:pt x="57517" y="7435"/>
                    <a:pt x="57548" y="7428"/>
                    <a:pt x="57580" y="7428"/>
                  </a:cubicBezTo>
                  <a:cubicBezTo>
                    <a:pt x="57612" y="7428"/>
                    <a:pt x="57644" y="7435"/>
                    <a:pt x="57669" y="7447"/>
                  </a:cubicBezTo>
                  <a:cubicBezTo>
                    <a:pt x="57687" y="7452"/>
                    <a:pt x="57706" y="7454"/>
                    <a:pt x="57725" y="7454"/>
                  </a:cubicBezTo>
                  <a:cubicBezTo>
                    <a:pt x="57813" y="7454"/>
                    <a:pt x="57907" y="7408"/>
                    <a:pt x="57949" y="7346"/>
                  </a:cubicBezTo>
                  <a:cubicBezTo>
                    <a:pt x="58025" y="7320"/>
                    <a:pt x="58076" y="7269"/>
                    <a:pt x="58127" y="7193"/>
                  </a:cubicBezTo>
                  <a:cubicBezTo>
                    <a:pt x="58169" y="7227"/>
                    <a:pt x="58211" y="7238"/>
                    <a:pt x="58254" y="7238"/>
                  </a:cubicBezTo>
                  <a:cubicBezTo>
                    <a:pt x="58338" y="7238"/>
                    <a:pt x="58423" y="7193"/>
                    <a:pt x="58508" y="7193"/>
                  </a:cubicBezTo>
                  <a:cubicBezTo>
                    <a:pt x="58533" y="7218"/>
                    <a:pt x="58559" y="7244"/>
                    <a:pt x="58584" y="7269"/>
                  </a:cubicBezTo>
                  <a:lnTo>
                    <a:pt x="58711" y="7269"/>
                  </a:lnTo>
                  <a:cubicBezTo>
                    <a:pt x="58737" y="7244"/>
                    <a:pt x="58787" y="7218"/>
                    <a:pt x="58787" y="7193"/>
                  </a:cubicBezTo>
                  <a:lnTo>
                    <a:pt x="58889" y="7142"/>
                  </a:lnTo>
                  <a:lnTo>
                    <a:pt x="58965" y="7117"/>
                  </a:lnTo>
                  <a:lnTo>
                    <a:pt x="59143" y="7066"/>
                  </a:lnTo>
                  <a:cubicBezTo>
                    <a:pt x="59150" y="7059"/>
                    <a:pt x="59161" y="7056"/>
                    <a:pt x="59173" y="7056"/>
                  </a:cubicBezTo>
                  <a:cubicBezTo>
                    <a:pt x="59206" y="7056"/>
                    <a:pt x="59252" y="7080"/>
                    <a:pt x="59270" y="7117"/>
                  </a:cubicBezTo>
                  <a:cubicBezTo>
                    <a:pt x="59194" y="7142"/>
                    <a:pt x="59143" y="7193"/>
                    <a:pt x="59118" y="7269"/>
                  </a:cubicBezTo>
                  <a:cubicBezTo>
                    <a:pt x="59016" y="7320"/>
                    <a:pt x="59016" y="7396"/>
                    <a:pt x="58940" y="7498"/>
                  </a:cubicBezTo>
                  <a:cubicBezTo>
                    <a:pt x="58889" y="7600"/>
                    <a:pt x="58965" y="7625"/>
                    <a:pt x="59042" y="7651"/>
                  </a:cubicBezTo>
                  <a:cubicBezTo>
                    <a:pt x="59118" y="7651"/>
                    <a:pt x="59143" y="7752"/>
                    <a:pt x="59118" y="7828"/>
                  </a:cubicBezTo>
                  <a:cubicBezTo>
                    <a:pt x="59042" y="7854"/>
                    <a:pt x="59042" y="7905"/>
                    <a:pt x="59118" y="7956"/>
                  </a:cubicBezTo>
                  <a:cubicBezTo>
                    <a:pt x="59169" y="7981"/>
                    <a:pt x="59220" y="8032"/>
                    <a:pt x="59270" y="8057"/>
                  </a:cubicBezTo>
                  <a:lnTo>
                    <a:pt x="59372" y="8133"/>
                  </a:lnTo>
                  <a:cubicBezTo>
                    <a:pt x="59372" y="8133"/>
                    <a:pt x="59372" y="8159"/>
                    <a:pt x="59372" y="8184"/>
                  </a:cubicBezTo>
                  <a:cubicBezTo>
                    <a:pt x="59372" y="8184"/>
                    <a:pt x="59423" y="8235"/>
                    <a:pt x="59448" y="8260"/>
                  </a:cubicBezTo>
                  <a:cubicBezTo>
                    <a:pt x="59486" y="8311"/>
                    <a:pt x="59499" y="8337"/>
                    <a:pt x="59512" y="8337"/>
                  </a:cubicBezTo>
                  <a:cubicBezTo>
                    <a:pt x="59525" y="8337"/>
                    <a:pt x="59537" y="8311"/>
                    <a:pt x="59575" y="8260"/>
                  </a:cubicBezTo>
                  <a:lnTo>
                    <a:pt x="59728" y="8362"/>
                  </a:lnTo>
                  <a:cubicBezTo>
                    <a:pt x="59809" y="8525"/>
                    <a:pt x="59874" y="8606"/>
                    <a:pt x="60001" y="8606"/>
                  </a:cubicBezTo>
                  <a:cubicBezTo>
                    <a:pt x="60033" y="8606"/>
                    <a:pt x="60068" y="8601"/>
                    <a:pt x="60109" y="8591"/>
                  </a:cubicBezTo>
                  <a:cubicBezTo>
                    <a:pt x="60134" y="8591"/>
                    <a:pt x="60185" y="8540"/>
                    <a:pt x="60185" y="8515"/>
                  </a:cubicBezTo>
                  <a:cubicBezTo>
                    <a:pt x="60185" y="8413"/>
                    <a:pt x="60185" y="8362"/>
                    <a:pt x="60287" y="8362"/>
                  </a:cubicBezTo>
                  <a:cubicBezTo>
                    <a:pt x="60363" y="8362"/>
                    <a:pt x="60465" y="8388"/>
                    <a:pt x="60516" y="8413"/>
                  </a:cubicBezTo>
                  <a:cubicBezTo>
                    <a:pt x="60516" y="8438"/>
                    <a:pt x="60541" y="8489"/>
                    <a:pt x="60541" y="8489"/>
                  </a:cubicBezTo>
                  <a:cubicBezTo>
                    <a:pt x="60439" y="8540"/>
                    <a:pt x="60567" y="8693"/>
                    <a:pt x="60439" y="8743"/>
                  </a:cubicBezTo>
                  <a:cubicBezTo>
                    <a:pt x="60410" y="8714"/>
                    <a:pt x="60380" y="8701"/>
                    <a:pt x="60345" y="8701"/>
                  </a:cubicBezTo>
                  <a:cubicBezTo>
                    <a:pt x="60320" y="8701"/>
                    <a:pt x="60293" y="8707"/>
                    <a:pt x="60262" y="8718"/>
                  </a:cubicBezTo>
                  <a:cubicBezTo>
                    <a:pt x="60236" y="8743"/>
                    <a:pt x="60185" y="8743"/>
                    <a:pt x="60134" y="8743"/>
                  </a:cubicBezTo>
                  <a:cubicBezTo>
                    <a:pt x="60122" y="8718"/>
                    <a:pt x="60109" y="8705"/>
                    <a:pt x="60096" y="8705"/>
                  </a:cubicBezTo>
                  <a:cubicBezTo>
                    <a:pt x="60084" y="8705"/>
                    <a:pt x="60071" y="8718"/>
                    <a:pt x="60058" y="8743"/>
                  </a:cubicBezTo>
                  <a:cubicBezTo>
                    <a:pt x="60007" y="8769"/>
                    <a:pt x="59982" y="8794"/>
                    <a:pt x="59957" y="8794"/>
                  </a:cubicBezTo>
                  <a:cubicBezTo>
                    <a:pt x="59855" y="8845"/>
                    <a:pt x="59855" y="8896"/>
                    <a:pt x="59880" y="8972"/>
                  </a:cubicBezTo>
                  <a:cubicBezTo>
                    <a:pt x="59880" y="9023"/>
                    <a:pt x="59855" y="9048"/>
                    <a:pt x="59804" y="9048"/>
                  </a:cubicBezTo>
                  <a:cubicBezTo>
                    <a:pt x="59779" y="9074"/>
                    <a:pt x="59728" y="9074"/>
                    <a:pt x="59728" y="9099"/>
                  </a:cubicBezTo>
                  <a:cubicBezTo>
                    <a:pt x="59702" y="9125"/>
                    <a:pt x="59728" y="9175"/>
                    <a:pt x="59779" y="9201"/>
                  </a:cubicBezTo>
                  <a:cubicBezTo>
                    <a:pt x="59799" y="9208"/>
                    <a:pt x="59820" y="9211"/>
                    <a:pt x="59839" y="9211"/>
                  </a:cubicBezTo>
                  <a:cubicBezTo>
                    <a:pt x="59894" y="9211"/>
                    <a:pt x="59945" y="9187"/>
                    <a:pt x="59982" y="9150"/>
                  </a:cubicBezTo>
                  <a:cubicBezTo>
                    <a:pt x="60058" y="9099"/>
                    <a:pt x="60160" y="9048"/>
                    <a:pt x="60262" y="9048"/>
                  </a:cubicBezTo>
                  <a:cubicBezTo>
                    <a:pt x="60281" y="9055"/>
                    <a:pt x="60300" y="9058"/>
                    <a:pt x="60318" y="9058"/>
                  </a:cubicBezTo>
                  <a:cubicBezTo>
                    <a:pt x="60374" y="9058"/>
                    <a:pt x="60427" y="9029"/>
                    <a:pt x="60465" y="8972"/>
                  </a:cubicBezTo>
                  <a:cubicBezTo>
                    <a:pt x="60516" y="8845"/>
                    <a:pt x="60668" y="8845"/>
                    <a:pt x="60744" y="8769"/>
                  </a:cubicBezTo>
                  <a:cubicBezTo>
                    <a:pt x="60846" y="8743"/>
                    <a:pt x="60922" y="8769"/>
                    <a:pt x="60999" y="8667"/>
                  </a:cubicBezTo>
                  <a:cubicBezTo>
                    <a:pt x="60999" y="8642"/>
                    <a:pt x="61024" y="8616"/>
                    <a:pt x="61049" y="8591"/>
                  </a:cubicBezTo>
                  <a:cubicBezTo>
                    <a:pt x="61063" y="8594"/>
                    <a:pt x="61076" y="8596"/>
                    <a:pt x="61089" y="8596"/>
                  </a:cubicBezTo>
                  <a:cubicBezTo>
                    <a:pt x="61177" y="8596"/>
                    <a:pt x="61256" y="8527"/>
                    <a:pt x="61278" y="8438"/>
                  </a:cubicBezTo>
                  <a:cubicBezTo>
                    <a:pt x="61405" y="8311"/>
                    <a:pt x="61405" y="8311"/>
                    <a:pt x="61278" y="8210"/>
                  </a:cubicBezTo>
                  <a:lnTo>
                    <a:pt x="61126" y="8184"/>
                  </a:lnTo>
                  <a:cubicBezTo>
                    <a:pt x="61126" y="8184"/>
                    <a:pt x="61126" y="8159"/>
                    <a:pt x="61126" y="8133"/>
                  </a:cubicBezTo>
                  <a:cubicBezTo>
                    <a:pt x="61227" y="8083"/>
                    <a:pt x="61202" y="7981"/>
                    <a:pt x="61227" y="7905"/>
                  </a:cubicBezTo>
                  <a:cubicBezTo>
                    <a:pt x="61278" y="7879"/>
                    <a:pt x="61278" y="7778"/>
                    <a:pt x="61227" y="7752"/>
                  </a:cubicBezTo>
                  <a:cubicBezTo>
                    <a:pt x="61227" y="7752"/>
                    <a:pt x="61227" y="7701"/>
                    <a:pt x="61202" y="7676"/>
                  </a:cubicBezTo>
                  <a:lnTo>
                    <a:pt x="61278" y="7676"/>
                  </a:lnTo>
                  <a:cubicBezTo>
                    <a:pt x="61354" y="7752"/>
                    <a:pt x="61431" y="7803"/>
                    <a:pt x="61507" y="7854"/>
                  </a:cubicBezTo>
                  <a:cubicBezTo>
                    <a:pt x="61609" y="7905"/>
                    <a:pt x="61659" y="7981"/>
                    <a:pt x="61685" y="8083"/>
                  </a:cubicBezTo>
                  <a:cubicBezTo>
                    <a:pt x="61685" y="8133"/>
                    <a:pt x="61710" y="8184"/>
                    <a:pt x="61736" y="8210"/>
                  </a:cubicBezTo>
                  <a:cubicBezTo>
                    <a:pt x="61761" y="8248"/>
                    <a:pt x="61793" y="8267"/>
                    <a:pt x="61821" y="8267"/>
                  </a:cubicBezTo>
                  <a:cubicBezTo>
                    <a:pt x="61850" y="8267"/>
                    <a:pt x="61875" y="8248"/>
                    <a:pt x="61888" y="8210"/>
                  </a:cubicBezTo>
                  <a:lnTo>
                    <a:pt x="61964" y="8133"/>
                  </a:lnTo>
                  <a:cubicBezTo>
                    <a:pt x="62041" y="8108"/>
                    <a:pt x="62041" y="8083"/>
                    <a:pt x="61964" y="8057"/>
                  </a:cubicBezTo>
                  <a:cubicBezTo>
                    <a:pt x="61964" y="8032"/>
                    <a:pt x="61964" y="8032"/>
                    <a:pt x="61964" y="8006"/>
                  </a:cubicBezTo>
                  <a:cubicBezTo>
                    <a:pt x="62041" y="7956"/>
                    <a:pt x="62041" y="7905"/>
                    <a:pt x="61964" y="7854"/>
                  </a:cubicBezTo>
                  <a:lnTo>
                    <a:pt x="61888" y="7752"/>
                  </a:lnTo>
                  <a:cubicBezTo>
                    <a:pt x="61990" y="7752"/>
                    <a:pt x="62117" y="7778"/>
                    <a:pt x="62193" y="7828"/>
                  </a:cubicBezTo>
                  <a:cubicBezTo>
                    <a:pt x="62193" y="7854"/>
                    <a:pt x="62193" y="7879"/>
                    <a:pt x="62193" y="7905"/>
                  </a:cubicBezTo>
                  <a:cubicBezTo>
                    <a:pt x="62208" y="7949"/>
                    <a:pt x="62231" y="7976"/>
                    <a:pt x="62263" y="7976"/>
                  </a:cubicBezTo>
                  <a:cubicBezTo>
                    <a:pt x="62286" y="7976"/>
                    <a:pt x="62314" y="7962"/>
                    <a:pt x="62346" y="7930"/>
                  </a:cubicBezTo>
                  <a:cubicBezTo>
                    <a:pt x="62422" y="7854"/>
                    <a:pt x="62549" y="7828"/>
                    <a:pt x="62574" y="7701"/>
                  </a:cubicBezTo>
                  <a:cubicBezTo>
                    <a:pt x="62625" y="7549"/>
                    <a:pt x="62727" y="7422"/>
                    <a:pt x="62879" y="7371"/>
                  </a:cubicBezTo>
                  <a:lnTo>
                    <a:pt x="62930" y="7371"/>
                  </a:lnTo>
                  <a:cubicBezTo>
                    <a:pt x="63032" y="7218"/>
                    <a:pt x="63210" y="7117"/>
                    <a:pt x="63413" y="7091"/>
                  </a:cubicBezTo>
                  <a:lnTo>
                    <a:pt x="63489" y="7091"/>
                  </a:lnTo>
                  <a:lnTo>
                    <a:pt x="63566" y="7142"/>
                  </a:lnTo>
                  <a:cubicBezTo>
                    <a:pt x="63591" y="7168"/>
                    <a:pt x="63591" y="7193"/>
                    <a:pt x="63591" y="7218"/>
                  </a:cubicBezTo>
                  <a:cubicBezTo>
                    <a:pt x="63540" y="7295"/>
                    <a:pt x="63362" y="7473"/>
                    <a:pt x="63413" y="7523"/>
                  </a:cubicBezTo>
                  <a:cubicBezTo>
                    <a:pt x="63430" y="7549"/>
                    <a:pt x="63453" y="7557"/>
                    <a:pt x="63478" y="7557"/>
                  </a:cubicBezTo>
                  <a:cubicBezTo>
                    <a:pt x="63529" y="7557"/>
                    <a:pt x="63591" y="7523"/>
                    <a:pt x="63642" y="7523"/>
                  </a:cubicBezTo>
                  <a:cubicBezTo>
                    <a:pt x="63667" y="7523"/>
                    <a:pt x="63718" y="7523"/>
                    <a:pt x="63744" y="7498"/>
                  </a:cubicBezTo>
                  <a:cubicBezTo>
                    <a:pt x="63794" y="7447"/>
                    <a:pt x="63744" y="7396"/>
                    <a:pt x="63718" y="7346"/>
                  </a:cubicBezTo>
                  <a:cubicBezTo>
                    <a:pt x="63693" y="7320"/>
                    <a:pt x="63718" y="7244"/>
                    <a:pt x="63769" y="7244"/>
                  </a:cubicBezTo>
                  <a:cubicBezTo>
                    <a:pt x="63871" y="7218"/>
                    <a:pt x="63947" y="7218"/>
                    <a:pt x="64049" y="7193"/>
                  </a:cubicBezTo>
                  <a:lnTo>
                    <a:pt x="64099" y="7193"/>
                  </a:lnTo>
                  <a:cubicBezTo>
                    <a:pt x="64137" y="7193"/>
                    <a:pt x="64182" y="7206"/>
                    <a:pt x="64223" y="7206"/>
                  </a:cubicBezTo>
                  <a:cubicBezTo>
                    <a:pt x="64265" y="7206"/>
                    <a:pt x="64303" y="7193"/>
                    <a:pt x="64328" y="7142"/>
                  </a:cubicBezTo>
                  <a:lnTo>
                    <a:pt x="64455" y="7168"/>
                  </a:lnTo>
                  <a:cubicBezTo>
                    <a:pt x="64516" y="7168"/>
                    <a:pt x="64561" y="7265"/>
                    <a:pt x="64628" y="7265"/>
                  </a:cubicBezTo>
                  <a:cubicBezTo>
                    <a:pt x="64645" y="7265"/>
                    <a:pt x="64664" y="7259"/>
                    <a:pt x="64684" y="7244"/>
                  </a:cubicBezTo>
                  <a:cubicBezTo>
                    <a:pt x="64760" y="7168"/>
                    <a:pt x="64608" y="7091"/>
                    <a:pt x="64582" y="6990"/>
                  </a:cubicBezTo>
                  <a:cubicBezTo>
                    <a:pt x="64633" y="6990"/>
                    <a:pt x="64709" y="6964"/>
                    <a:pt x="64735" y="6913"/>
                  </a:cubicBezTo>
                  <a:cubicBezTo>
                    <a:pt x="64811" y="6913"/>
                    <a:pt x="64862" y="6888"/>
                    <a:pt x="64887" y="6837"/>
                  </a:cubicBezTo>
                  <a:lnTo>
                    <a:pt x="64963" y="6736"/>
                  </a:lnTo>
                  <a:lnTo>
                    <a:pt x="65421" y="6736"/>
                  </a:lnTo>
                  <a:cubicBezTo>
                    <a:pt x="65472" y="6761"/>
                    <a:pt x="65523" y="6812"/>
                    <a:pt x="65523" y="6863"/>
                  </a:cubicBezTo>
                  <a:lnTo>
                    <a:pt x="65345" y="6913"/>
                  </a:lnTo>
                  <a:cubicBezTo>
                    <a:pt x="65294" y="6939"/>
                    <a:pt x="65268" y="7015"/>
                    <a:pt x="65268" y="7066"/>
                  </a:cubicBezTo>
                  <a:lnTo>
                    <a:pt x="65268" y="7218"/>
                  </a:lnTo>
                  <a:lnTo>
                    <a:pt x="65345" y="7295"/>
                  </a:lnTo>
                  <a:cubicBezTo>
                    <a:pt x="65370" y="7333"/>
                    <a:pt x="65396" y="7352"/>
                    <a:pt x="65424" y="7352"/>
                  </a:cubicBezTo>
                  <a:cubicBezTo>
                    <a:pt x="65453" y="7352"/>
                    <a:pt x="65485" y="7333"/>
                    <a:pt x="65523" y="7295"/>
                  </a:cubicBezTo>
                  <a:cubicBezTo>
                    <a:pt x="65650" y="7295"/>
                    <a:pt x="65777" y="7295"/>
                    <a:pt x="65878" y="7346"/>
                  </a:cubicBezTo>
                  <a:cubicBezTo>
                    <a:pt x="65898" y="7352"/>
                    <a:pt x="65917" y="7355"/>
                    <a:pt x="65934" y="7355"/>
                  </a:cubicBezTo>
                  <a:cubicBezTo>
                    <a:pt x="65988" y="7355"/>
                    <a:pt x="66031" y="7326"/>
                    <a:pt x="66031" y="7269"/>
                  </a:cubicBezTo>
                  <a:cubicBezTo>
                    <a:pt x="66049" y="7276"/>
                    <a:pt x="66065" y="7280"/>
                    <a:pt x="66081" y="7280"/>
                  </a:cubicBezTo>
                  <a:cubicBezTo>
                    <a:pt x="66173" y="7280"/>
                    <a:pt x="66220" y="7164"/>
                    <a:pt x="66285" y="7142"/>
                  </a:cubicBezTo>
                  <a:cubicBezTo>
                    <a:pt x="66336" y="7180"/>
                    <a:pt x="66361" y="7199"/>
                    <a:pt x="66390" y="7199"/>
                  </a:cubicBezTo>
                  <a:cubicBezTo>
                    <a:pt x="66419" y="7199"/>
                    <a:pt x="66450" y="7180"/>
                    <a:pt x="66514" y="7142"/>
                  </a:cubicBezTo>
                  <a:lnTo>
                    <a:pt x="66743" y="7066"/>
                  </a:lnTo>
                  <a:cubicBezTo>
                    <a:pt x="66768" y="7117"/>
                    <a:pt x="66844" y="7142"/>
                    <a:pt x="66895" y="7142"/>
                  </a:cubicBezTo>
                  <a:cubicBezTo>
                    <a:pt x="66895" y="7142"/>
                    <a:pt x="66921" y="7142"/>
                    <a:pt x="66921" y="7117"/>
                  </a:cubicBezTo>
                  <a:cubicBezTo>
                    <a:pt x="66946" y="7091"/>
                    <a:pt x="66921" y="7066"/>
                    <a:pt x="66895" y="7066"/>
                  </a:cubicBezTo>
                  <a:cubicBezTo>
                    <a:pt x="66874" y="7024"/>
                    <a:pt x="66837" y="6983"/>
                    <a:pt x="66782" y="6983"/>
                  </a:cubicBezTo>
                  <a:cubicBezTo>
                    <a:pt x="66770" y="6983"/>
                    <a:pt x="66757" y="6985"/>
                    <a:pt x="66743" y="6990"/>
                  </a:cubicBezTo>
                  <a:cubicBezTo>
                    <a:pt x="66768" y="6939"/>
                    <a:pt x="66819" y="6913"/>
                    <a:pt x="66844" y="6863"/>
                  </a:cubicBezTo>
                  <a:cubicBezTo>
                    <a:pt x="66844" y="6863"/>
                    <a:pt x="66870" y="6812"/>
                    <a:pt x="66844" y="6812"/>
                  </a:cubicBezTo>
                  <a:cubicBezTo>
                    <a:pt x="66819" y="6786"/>
                    <a:pt x="66793" y="6761"/>
                    <a:pt x="66768" y="6761"/>
                  </a:cubicBezTo>
                  <a:cubicBezTo>
                    <a:pt x="66692" y="6761"/>
                    <a:pt x="66666" y="6786"/>
                    <a:pt x="66641" y="6837"/>
                  </a:cubicBezTo>
                  <a:lnTo>
                    <a:pt x="66488" y="6812"/>
                  </a:lnTo>
                  <a:cubicBezTo>
                    <a:pt x="66463" y="6761"/>
                    <a:pt x="66438" y="6685"/>
                    <a:pt x="66539" y="6659"/>
                  </a:cubicBezTo>
                  <a:cubicBezTo>
                    <a:pt x="66590" y="6659"/>
                    <a:pt x="66616" y="6634"/>
                    <a:pt x="66666" y="6609"/>
                  </a:cubicBezTo>
                  <a:cubicBezTo>
                    <a:pt x="66768" y="6558"/>
                    <a:pt x="66793" y="6532"/>
                    <a:pt x="66717" y="6481"/>
                  </a:cubicBezTo>
                  <a:cubicBezTo>
                    <a:pt x="66692" y="6456"/>
                    <a:pt x="66666" y="6456"/>
                    <a:pt x="66666" y="6431"/>
                  </a:cubicBezTo>
                  <a:cubicBezTo>
                    <a:pt x="66692" y="6380"/>
                    <a:pt x="66743" y="6304"/>
                    <a:pt x="66768" y="6253"/>
                  </a:cubicBezTo>
                  <a:cubicBezTo>
                    <a:pt x="66819" y="6151"/>
                    <a:pt x="66692" y="6126"/>
                    <a:pt x="66717" y="6049"/>
                  </a:cubicBezTo>
                  <a:cubicBezTo>
                    <a:pt x="66717" y="6024"/>
                    <a:pt x="66717" y="5999"/>
                    <a:pt x="66743" y="5973"/>
                  </a:cubicBezTo>
                  <a:cubicBezTo>
                    <a:pt x="66784" y="5994"/>
                    <a:pt x="66841" y="6031"/>
                    <a:pt x="66889" y="6031"/>
                  </a:cubicBezTo>
                  <a:cubicBezTo>
                    <a:pt x="66900" y="6031"/>
                    <a:pt x="66911" y="6029"/>
                    <a:pt x="66921" y="6024"/>
                  </a:cubicBezTo>
                  <a:cubicBezTo>
                    <a:pt x="66952" y="6005"/>
                    <a:pt x="66981" y="5997"/>
                    <a:pt x="67007" y="5997"/>
                  </a:cubicBezTo>
                  <a:cubicBezTo>
                    <a:pt x="67086" y="5997"/>
                    <a:pt x="67143" y="6068"/>
                    <a:pt x="67200" y="6126"/>
                  </a:cubicBezTo>
                  <a:cubicBezTo>
                    <a:pt x="67175" y="6176"/>
                    <a:pt x="67149" y="6227"/>
                    <a:pt x="67124" y="6278"/>
                  </a:cubicBezTo>
                  <a:lnTo>
                    <a:pt x="67048" y="6354"/>
                  </a:lnTo>
                  <a:cubicBezTo>
                    <a:pt x="67022" y="6363"/>
                    <a:pt x="66994" y="6363"/>
                    <a:pt x="66968" y="6363"/>
                  </a:cubicBezTo>
                  <a:cubicBezTo>
                    <a:pt x="66915" y="6363"/>
                    <a:pt x="66870" y="6363"/>
                    <a:pt x="66870" y="6431"/>
                  </a:cubicBezTo>
                  <a:cubicBezTo>
                    <a:pt x="66870" y="6507"/>
                    <a:pt x="66921" y="6583"/>
                    <a:pt x="66997" y="6583"/>
                  </a:cubicBezTo>
                  <a:cubicBezTo>
                    <a:pt x="67031" y="6583"/>
                    <a:pt x="67065" y="6586"/>
                    <a:pt x="67097" y="6586"/>
                  </a:cubicBezTo>
                  <a:cubicBezTo>
                    <a:pt x="67163" y="6586"/>
                    <a:pt x="67225" y="6575"/>
                    <a:pt x="67276" y="6507"/>
                  </a:cubicBezTo>
                  <a:cubicBezTo>
                    <a:pt x="67378" y="6481"/>
                    <a:pt x="67353" y="6354"/>
                    <a:pt x="67429" y="6278"/>
                  </a:cubicBezTo>
                  <a:cubicBezTo>
                    <a:pt x="67505" y="6202"/>
                    <a:pt x="67581" y="6176"/>
                    <a:pt x="67581" y="6049"/>
                  </a:cubicBezTo>
                  <a:cubicBezTo>
                    <a:pt x="67647" y="6005"/>
                    <a:pt x="67675" y="5943"/>
                    <a:pt x="67763" y="5943"/>
                  </a:cubicBezTo>
                  <a:cubicBezTo>
                    <a:pt x="67777" y="5943"/>
                    <a:pt x="67793" y="5944"/>
                    <a:pt x="67810" y="5948"/>
                  </a:cubicBezTo>
                  <a:cubicBezTo>
                    <a:pt x="67899" y="5960"/>
                    <a:pt x="67982" y="5967"/>
                    <a:pt x="68064" y="5967"/>
                  </a:cubicBezTo>
                  <a:cubicBezTo>
                    <a:pt x="68147" y="5967"/>
                    <a:pt x="68229" y="5960"/>
                    <a:pt x="68318" y="5948"/>
                  </a:cubicBezTo>
                  <a:cubicBezTo>
                    <a:pt x="68420" y="5948"/>
                    <a:pt x="68445" y="5871"/>
                    <a:pt x="68344" y="5744"/>
                  </a:cubicBezTo>
                  <a:cubicBezTo>
                    <a:pt x="68344" y="5694"/>
                    <a:pt x="68293" y="5668"/>
                    <a:pt x="68268" y="5668"/>
                  </a:cubicBezTo>
                  <a:lnTo>
                    <a:pt x="68217" y="5668"/>
                  </a:lnTo>
                  <a:lnTo>
                    <a:pt x="68115" y="5566"/>
                  </a:lnTo>
                  <a:lnTo>
                    <a:pt x="68140" y="5566"/>
                  </a:lnTo>
                  <a:cubicBezTo>
                    <a:pt x="68208" y="5566"/>
                    <a:pt x="68276" y="5578"/>
                    <a:pt x="68344" y="5578"/>
                  </a:cubicBezTo>
                  <a:cubicBezTo>
                    <a:pt x="68378" y="5578"/>
                    <a:pt x="68412" y="5575"/>
                    <a:pt x="68445" y="5566"/>
                  </a:cubicBezTo>
                  <a:cubicBezTo>
                    <a:pt x="68452" y="5565"/>
                    <a:pt x="68458" y="5564"/>
                    <a:pt x="68464" y="5564"/>
                  </a:cubicBezTo>
                  <a:cubicBezTo>
                    <a:pt x="68548" y="5564"/>
                    <a:pt x="68554" y="5721"/>
                    <a:pt x="68649" y="5744"/>
                  </a:cubicBezTo>
                  <a:cubicBezTo>
                    <a:pt x="68662" y="5751"/>
                    <a:pt x="68674" y="5754"/>
                    <a:pt x="68684" y="5754"/>
                  </a:cubicBezTo>
                  <a:cubicBezTo>
                    <a:pt x="68711" y="5754"/>
                    <a:pt x="68725" y="5731"/>
                    <a:pt x="68725" y="5694"/>
                  </a:cubicBezTo>
                  <a:cubicBezTo>
                    <a:pt x="68801" y="5719"/>
                    <a:pt x="68852" y="5719"/>
                    <a:pt x="68903" y="5744"/>
                  </a:cubicBezTo>
                  <a:cubicBezTo>
                    <a:pt x="68937" y="5758"/>
                    <a:pt x="68967" y="5764"/>
                    <a:pt x="68994" y="5764"/>
                  </a:cubicBezTo>
                  <a:cubicBezTo>
                    <a:pt x="69067" y="5764"/>
                    <a:pt x="69113" y="5717"/>
                    <a:pt x="69132" y="5643"/>
                  </a:cubicBezTo>
                  <a:cubicBezTo>
                    <a:pt x="69140" y="5626"/>
                    <a:pt x="69154" y="5620"/>
                    <a:pt x="69171" y="5620"/>
                  </a:cubicBezTo>
                  <a:cubicBezTo>
                    <a:pt x="69205" y="5620"/>
                    <a:pt x="69250" y="5643"/>
                    <a:pt x="69284" y="5643"/>
                  </a:cubicBezTo>
                  <a:cubicBezTo>
                    <a:pt x="69310" y="5694"/>
                    <a:pt x="69335" y="5719"/>
                    <a:pt x="69386" y="5719"/>
                  </a:cubicBezTo>
                  <a:lnTo>
                    <a:pt x="69437" y="5719"/>
                  </a:lnTo>
                  <a:cubicBezTo>
                    <a:pt x="69459" y="5785"/>
                    <a:pt x="69481" y="5851"/>
                    <a:pt x="69552" y="5851"/>
                  </a:cubicBezTo>
                  <a:cubicBezTo>
                    <a:pt x="69563" y="5851"/>
                    <a:pt x="69576" y="5849"/>
                    <a:pt x="69589" y="5846"/>
                  </a:cubicBezTo>
                  <a:cubicBezTo>
                    <a:pt x="69665" y="5846"/>
                    <a:pt x="69640" y="5795"/>
                    <a:pt x="69665" y="5719"/>
                  </a:cubicBezTo>
                  <a:cubicBezTo>
                    <a:pt x="69731" y="5719"/>
                    <a:pt x="69777" y="5663"/>
                    <a:pt x="69853" y="5663"/>
                  </a:cubicBezTo>
                  <a:cubicBezTo>
                    <a:pt x="69866" y="5663"/>
                    <a:pt x="69880" y="5665"/>
                    <a:pt x="69894" y="5668"/>
                  </a:cubicBezTo>
                  <a:cubicBezTo>
                    <a:pt x="70021" y="5770"/>
                    <a:pt x="70199" y="5744"/>
                    <a:pt x="70301" y="5871"/>
                  </a:cubicBezTo>
                  <a:cubicBezTo>
                    <a:pt x="70301" y="5897"/>
                    <a:pt x="70301" y="5922"/>
                    <a:pt x="70326" y="5922"/>
                  </a:cubicBezTo>
                  <a:cubicBezTo>
                    <a:pt x="70352" y="5948"/>
                    <a:pt x="70402" y="5973"/>
                    <a:pt x="70444" y="5973"/>
                  </a:cubicBezTo>
                  <a:cubicBezTo>
                    <a:pt x="70485" y="5973"/>
                    <a:pt x="70517" y="5948"/>
                    <a:pt x="70504" y="5871"/>
                  </a:cubicBezTo>
                  <a:cubicBezTo>
                    <a:pt x="70504" y="5821"/>
                    <a:pt x="70402" y="5821"/>
                    <a:pt x="70352" y="5719"/>
                  </a:cubicBezTo>
                  <a:lnTo>
                    <a:pt x="70352" y="5694"/>
                  </a:lnTo>
                  <a:cubicBezTo>
                    <a:pt x="70352" y="5643"/>
                    <a:pt x="70301" y="5592"/>
                    <a:pt x="70402" y="5592"/>
                  </a:cubicBezTo>
                  <a:cubicBezTo>
                    <a:pt x="70440" y="5584"/>
                    <a:pt x="70477" y="5581"/>
                    <a:pt x="70514" y="5581"/>
                  </a:cubicBezTo>
                  <a:cubicBezTo>
                    <a:pt x="70604" y="5581"/>
                    <a:pt x="70694" y="5599"/>
                    <a:pt x="70784" y="5617"/>
                  </a:cubicBezTo>
                  <a:cubicBezTo>
                    <a:pt x="70863" y="5630"/>
                    <a:pt x="70941" y="5637"/>
                    <a:pt x="71020" y="5637"/>
                  </a:cubicBezTo>
                  <a:cubicBezTo>
                    <a:pt x="71245" y="5637"/>
                    <a:pt x="71466" y="5584"/>
                    <a:pt x="71673" y="5490"/>
                  </a:cubicBezTo>
                  <a:lnTo>
                    <a:pt x="71750" y="5490"/>
                  </a:lnTo>
                  <a:cubicBezTo>
                    <a:pt x="71800" y="5490"/>
                    <a:pt x="71800" y="5516"/>
                    <a:pt x="71826" y="5541"/>
                  </a:cubicBezTo>
                  <a:cubicBezTo>
                    <a:pt x="71903" y="5619"/>
                    <a:pt x="71996" y="5652"/>
                    <a:pt x="72092" y="5652"/>
                  </a:cubicBezTo>
                  <a:cubicBezTo>
                    <a:pt x="72122" y="5652"/>
                    <a:pt x="72152" y="5649"/>
                    <a:pt x="72182" y="5643"/>
                  </a:cubicBezTo>
                  <a:cubicBezTo>
                    <a:pt x="72359" y="5592"/>
                    <a:pt x="72537" y="5592"/>
                    <a:pt x="72741" y="5592"/>
                  </a:cubicBezTo>
                  <a:cubicBezTo>
                    <a:pt x="72817" y="5592"/>
                    <a:pt x="72893" y="5566"/>
                    <a:pt x="72919" y="5490"/>
                  </a:cubicBezTo>
                  <a:cubicBezTo>
                    <a:pt x="73008" y="5554"/>
                    <a:pt x="73103" y="5586"/>
                    <a:pt x="73198" y="5586"/>
                  </a:cubicBezTo>
                  <a:cubicBezTo>
                    <a:pt x="73294" y="5586"/>
                    <a:pt x="73389" y="5554"/>
                    <a:pt x="73478" y="5490"/>
                  </a:cubicBezTo>
                  <a:cubicBezTo>
                    <a:pt x="73529" y="5465"/>
                    <a:pt x="73579" y="5465"/>
                    <a:pt x="73630" y="5465"/>
                  </a:cubicBezTo>
                  <a:cubicBezTo>
                    <a:pt x="73630" y="5516"/>
                    <a:pt x="73656" y="5566"/>
                    <a:pt x="73707" y="5617"/>
                  </a:cubicBezTo>
                  <a:cubicBezTo>
                    <a:pt x="73732" y="5655"/>
                    <a:pt x="73776" y="5675"/>
                    <a:pt x="73824" y="5675"/>
                  </a:cubicBezTo>
                  <a:cubicBezTo>
                    <a:pt x="73872" y="5675"/>
                    <a:pt x="73923" y="5655"/>
                    <a:pt x="73961" y="5617"/>
                  </a:cubicBezTo>
                  <a:lnTo>
                    <a:pt x="74037" y="5541"/>
                  </a:lnTo>
                  <a:cubicBezTo>
                    <a:pt x="74057" y="5541"/>
                    <a:pt x="74094" y="5509"/>
                    <a:pt x="74121" y="5509"/>
                  </a:cubicBezTo>
                  <a:cubicBezTo>
                    <a:pt x="74127" y="5509"/>
                    <a:pt x="74134" y="5511"/>
                    <a:pt x="74139" y="5516"/>
                  </a:cubicBezTo>
                  <a:cubicBezTo>
                    <a:pt x="74317" y="5592"/>
                    <a:pt x="74520" y="5668"/>
                    <a:pt x="74749" y="5719"/>
                  </a:cubicBezTo>
                  <a:cubicBezTo>
                    <a:pt x="74762" y="5726"/>
                    <a:pt x="74776" y="5729"/>
                    <a:pt x="74788" y="5729"/>
                  </a:cubicBezTo>
                  <a:cubicBezTo>
                    <a:pt x="74823" y="5729"/>
                    <a:pt x="74850" y="5705"/>
                    <a:pt x="74850" y="5668"/>
                  </a:cubicBezTo>
                  <a:cubicBezTo>
                    <a:pt x="75130" y="5617"/>
                    <a:pt x="75384" y="5592"/>
                    <a:pt x="75638" y="5592"/>
                  </a:cubicBezTo>
                  <a:cubicBezTo>
                    <a:pt x="75689" y="5660"/>
                    <a:pt x="75740" y="5671"/>
                    <a:pt x="75798" y="5671"/>
                  </a:cubicBezTo>
                  <a:cubicBezTo>
                    <a:pt x="75827" y="5671"/>
                    <a:pt x="75858" y="5668"/>
                    <a:pt x="75892" y="5668"/>
                  </a:cubicBezTo>
                  <a:lnTo>
                    <a:pt x="75867" y="5821"/>
                  </a:lnTo>
                  <a:lnTo>
                    <a:pt x="75740" y="5846"/>
                  </a:lnTo>
                  <a:cubicBezTo>
                    <a:pt x="75689" y="5846"/>
                    <a:pt x="75664" y="5871"/>
                    <a:pt x="75638" y="5897"/>
                  </a:cubicBezTo>
                  <a:lnTo>
                    <a:pt x="75562" y="5897"/>
                  </a:lnTo>
                  <a:cubicBezTo>
                    <a:pt x="75486" y="5897"/>
                    <a:pt x="75435" y="5922"/>
                    <a:pt x="75435" y="6024"/>
                  </a:cubicBezTo>
                  <a:cubicBezTo>
                    <a:pt x="75409" y="6075"/>
                    <a:pt x="75460" y="6126"/>
                    <a:pt x="75536" y="6126"/>
                  </a:cubicBezTo>
                  <a:lnTo>
                    <a:pt x="75969" y="6126"/>
                  </a:lnTo>
                  <a:cubicBezTo>
                    <a:pt x="75994" y="6202"/>
                    <a:pt x="76045" y="6227"/>
                    <a:pt x="76121" y="6227"/>
                  </a:cubicBezTo>
                  <a:cubicBezTo>
                    <a:pt x="76206" y="6227"/>
                    <a:pt x="76302" y="6193"/>
                    <a:pt x="76386" y="6193"/>
                  </a:cubicBezTo>
                  <a:cubicBezTo>
                    <a:pt x="76429" y="6193"/>
                    <a:pt x="76468" y="6202"/>
                    <a:pt x="76502" y="6227"/>
                  </a:cubicBezTo>
                  <a:cubicBezTo>
                    <a:pt x="76532" y="6239"/>
                    <a:pt x="76559" y="6244"/>
                    <a:pt x="76584" y="6244"/>
                  </a:cubicBezTo>
                  <a:cubicBezTo>
                    <a:pt x="76666" y="6244"/>
                    <a:pt x="76729" y="6190"/>
                    <a:pt x="76807" y="6151"/>
                  </a:cubicBezTo>
                  <a:cubicBezTo>
                    <a:pt x="76934" y="6253"/>
                    <a:pt x="77087" y="6354"/>
                    <a:pt x="77239" y="6456"/>
                  </a:cubicBezTo>
                  <a:lnTo>
                    <a:pt x="77341" y="6456"/>
                  </a:lnTo>
                  <a:cubicBezTo>
                    <a:pt x="77392" y="6520"/>
                    <a:pt x="77455" y="6551"/>
                    <a:pt x="77519" y="6551"/>
                  </a:cubicBezTo>
                  <a:cubicBezTo>
                    <a:pt x="77582" y="6551"/>
                    <a:pt x="77646" y="6520"/>
                    <a:pt x="77697" y="6456"/>
                  </a:cubicBezTo>
                  <a:cubicBezTo>
                    <a:pt x="77773" y="6405"/>
                    <a:pt x="77849" y="6380"/>
                    <a:pt x="77951" y="6380"/>
                  </a:cubicBezTo>
                  <a:cubicBezTo>
                    <a:pt x="77971" y="6459"/>
                    <a:pt x="78053" y="6523"/>
                    <a:pt x="78136" y="6523"/>
                  </a:cubicBezTo>
                  <a:cubicBezTo>
                    <a:pt x="78159" y="6523"/>
                    <a:pt x="78183" y="6518"/>
                    <a:pt x="78205" y="6507"/>
                  </a:cubicBezTo>
                  <a:cubicBezTo>
                    <a:pt x="78358" y="6507"/>
                    <a:pt x="78510" y="6456"/>
                    <a:pt x="78637" y="6380"/>
                  </a:cubicBezTo>
                  <a:lnTo>
                    <a:pt x="78790" y="6354"/>
                  </a:lnTo>
                  <a:cubicBezTo>
                    <a:pt x="78824" y="6354"/>
                    <a:pt x="78862" y="6364"/>
                    <a:pt x="78900" y="6364"/>
                  </a:cubicBezTo>
                  <a:cubicBezTo>
                    <a:pt x="78946" y="6364"/>
                    <a:pt x="78990" y="6349"/>
                    <a:pt x="79018" y="6278"/>
                  </a:cubicBezTo>
                  <a:cubicBezTo>
                    <a:pt x="79030" y="6281"/>
                    <a:pt x="79042" y="6282"/>
                    <a:pt x="79054" y="6282"/>
                  </a:cubicBezTo>
                  <a:cubicBezTo>
                    <a:pt x="79109" y="6282"/>
                    <a:pt x="79163" y="6257"/>
                    <a:pt x="79217" y="6257"/>
                  </a:cubicBezTo>
                  <a:cubicBezTo>
                    <a:pt x="79252" y="6257"/>
                    <a:pt x="79288" y="6268"/>
                    <a:pt x="79323" y="6304"/>
                  </a:cubicBezTo>
                  <a:cubicBezTo>
                    <a:pt x="79425" y="6354"/>
                    <a:pt x="79533" y="6380"/>
                    <a:pt x="79641" y="6380"/>
                  </a:cubicBezTo>
                  <a:cubicBezTo>
                    <a:pt x="79749" y="6380"/>
                    <a:pt x="79857" y="6354"/>
                    <a:pt x="79959" y="6304"/>
                  </a:cubicBezTo>
                  <a:cubicBezTo>
                    <a:pt x="80008" y="6353"/>
                    <a:pt x="80078" y="6381"/>
                    <a:pt x="80156" y="6381"/>
                  </a:cubicBezTo>
                  <a:cubicBezTo>
                    <a:pt x="80199" y="6381"/>
                    <a:pt x="80244" y="6372"/>
                    <a:pt x="80289" y="6354"/>
                  </a:cubicBezTo>
                  <a:lnTo>
                    <a:pt x="80518" y="6354"/>
                  </a:lnTo>
                  <a:cubicBezTo>
                    <a:pt x="80556" y="6431"/>
                    <a:pt x="80607" y="6456"/>
                    <a:pt x="80661" y="6456"/>
                  </a:cubicBezTo>
                  <a:cubicBezTo>
                    <a:pt x="80715" y="6456"/>
                    <a:pt x="80772" y="6431"/>
                    <a:pt x="80823" y="6405"/>
                  </a:cubicBezTo>
                  <a:cubicBezTo>
                    <a:pt x="80927" y="6339"/>
                    <a:pt x="81041" y="6308"/>
                    <a:pt x="81154" y="6308"/>
                  </a:cubicBezTo>
                  <a:cubicBezTo>
                    <a:pt x="81345" y="6308"/>
                    <a:pt x="81534" y="6398"/>
                    <a:pt x="81662" y="6558"/>
                  </a:cubicBezTo>
                  <a:cubicBezTo>
                    <a:pt x="81662" y="6583"/>
                    <a:pt x="81687" y="6609"/>
                    <a:pt x="81713" y="6634"/>
                  </a:cubicBezTo>
                  <a:cubicBezTo>
                    <a:pt x="81742" y="6664"/>
                    <a:pt x="81781" y="6676"/>
                    <a:pt x="81823" y="6676"/>
                  </a:cubicBezTo>
                  <a:cubicBezTo>
                    <a:pt x="81853" y="6676"/>
                    <a:pt x="81884" y="6670"/>
                    <a:pt x="81916" y="6659"/>
                  </a:cubicBezTo>
                  <a:lnTo>
                    <a:pt x="81916" y="6659"/>
                  </a:lnTo>
                  <a:cubicBezTo>
                    <a:pt x="81916" y="6685"/>
                    <a:pt x="81840" y="6736"/>
                    <a:pt x="81840" y="6761"/>
                  </a:cubicBezTo>
                  <a:cubicBezTo>
                    <a:pt x="81840" y="6812"/>
                    <a:pt x="81865" y="6837"/>
                    <a:pt x="81916" y="6863"/>
                  </a:cubicBezTo>
                  <a:cubicBezTo>
                    <a:pt x="82004" y="6950"/>
                    <a:pt x="82044" y="6986"/>
                    <a:pt x="82080" y="6986"/>
                  </a:cubicBezTo>
                  <a:cubicBezTo>
                    <a:pt x="82127" y="6986"/>
                    <a:pt x="82167" y="6924"/>
                    <a:pt x="82297" y="6837"/>
                  </a:cubicBezTo>
                  <a:cubicBezTo>
                    <a:pt x="82322" y="6837"/>
                    <a:pt x="82348" y="6837"/>
                    <a:pt x="82373" y="6812"/>
                  </a:cubicBezTo>
                  <a:cubicBezTo>
                    <a:pt x="82373" y="6863"/>
                    <a:pt x="82424" y="6888"/>
                    <a:pt x="82450" y="6888"/>
                  </a:cubicBezTo>
                  <a:cubicBezTo>
                    <a:pt x="82468" y="6943"/>
                    <a:pt x="82513" y="6985"/>
                    <a:pt x="82555" y="6985"/>
                  </a:cubicBezTo>
                  <a:cubicBezTo>
                    <a:pt x="82572" y="6985"/>
                    <a:pt x="82588" y="6979"/>
                    <a:pt x="82602" y="6964"/>
                  </a:cubicBezTo>
                  <a:cubicBezTo>
                    <a:pt x="82651" y="6915"/>
                    <a:pt x="82722" y="6887"/>
                    <a:pt x="82793" y="6887"/>
                  </a:cubicBezTo>
                  <a:cubicBezTo>
                    <a:pt x="82832" y="6887"/>
                    <a:pt x="82871" y="6895"/>
                    <a:pt x="82907" y="6913"/>
                  </a:cubicBezTo>
                  <a:cubicBezTo>
                    <a:pt x="82958" y="6913"/>
                    <a:pt x="83034" y="6888"/>
                    <a:pt x="83060" y="6837"/>
                  </a:cubicBezTo>
                  <a:cubicBezTo>
                    <a:pt x="83136" y="6812"/>
                    <a:pt x="83187" y="6812"/>
                    <a:pt x="83263" y="6786"/>
                  </a:cubicBezTo>
                  <a:cubicBezTo>
                    <a:pt x="83339" y="6736"/>
                    <a:pt x="83415" y="6710"/>
                    <a:pt x="83492" y="6634"/>
                  </a:cubicBezTo>
                  <a:cubicBezTo>
                    <a:pt x="83568" y="6558"/>
                    <a:pt x="83441" y="6481"/>
                    <a:pt x="83466" y="6380"/>
                  </a:cubicBezTo>
                  <a:cubicBezTo>
                    <a:pt x="83466" y="6354"/>
                    <a:pt x="83466" y="6304"/>
                    <a:pt x="83466" y="6278"/>
                  </a:cubicBezTo>
                  <a:cubicBezTo>
                    <a:pt x="83492" y="6227"/>
                    <a:pt x="83517" y="6202"/>
                    <a:pt x="83542" y="6202"/>
                  </a:cubicBezTo>
                  <a:cubicBezTo>
                    <a:pt x="83557" y="6194"/>
                    <a:pt x="83570" y="6191"/>
                    <a:pt x="83581" y="6191"/>
                  </a:cubicBezTo>
                  <a:cubicBezTo>
                    <a:pt x="83608" y="6191"/>
                    <a:pt x="83626" y="6209"/>
                    <a:pt x="83644" y="6227"/>
                  </a:cubicBezTo>
                  <a:cubicBezTo>
                    <a:pt x="83695" y="6278"/>
                    <a:pt x="83720" y="6329"/>
                    <a:pt x="83771" y="6380"/>
                  </a:cubicBezTo>
                  <a:cubicBezTo>
                    <a:pt x="83797" y="6418"/>
                    <a:pt x="83822" y="6437"/>
                    <a:pt x="83847" y="6437"/>
                  </a:cubicBezTo>
                  <a:cubicBezTo>
                    <a:pt x="83873" y="6437"/>
                    <a:pt x="83898" y="6418"/>
                    <a:pt x="83924" y="6380"/>
                  </a:cubicBezTo>
                  <a:cubicBezTo>
                    <a:pt x="84000" y="6354"/>
                    <a:pt x="84076" y="6329"/>
                    <a:pt x="84152" y="6278"/>
                  </a:cubicBezTo>
                  <a:lnTo>
                    <a:pt x="84178" y="6278"/>
                  </a:lnTo>
                  <a:cubicBezTo>
                    <a:pt x="84178" y="6299"/>
                    <a:pt x="84211" y="6336"/>
                    <a:pt x="84224" y="6336"/>
                  </a:cubicBezTo>
                  <a:cubicBezTo>
                    <a:pt x="84227" y="6336"/>
                    <a:pt x="84229" y="6334"/>
                    <a:pt x="84229" y="6329"/>
                  </a:cubicBezTo>
                  <a:cubicBezTo>
                    <a:pt x="84305" y="6272"/>
                    <a:pt x="84410" y="6243"/>
                    <a:pt x="84511" y="6243"/>
                  </a:cubicBezTo>
                  <a:cubicBezTo>
                    <a:pt x="84545" y="6243"/>
                    <a:pt x="84578" y="6246"/>
                    <a:pt x="84610" y="6253"/>
                  </a:cubicBezTo>
                  <a:cubicBezTo>
                    <a:pt x="84712" y="6278"/>
                    <a:pt x="84762" y="6354"/>
                    <a:pt x="84864" y="6354"/>
                  </a:cubicBezTo>
                  <a:cubicBezTo>
                    <a:pt x="84940" y="6354"/>
                    <a:pt x="85067" y="6304"/>
                    <a:pt x="85169" y="6304"/>
                  </a:cubicBezTo>
                  <a:lnTo>
                    <a:pt x="85347" y="6304"/>
                  </a:lnTo>
                  <a:cubicBezTo>
                    <a:pt x="85398" y="6304"/>
                    <a:pt x="85449" y="6278"/>
                    <a:pt x="85474" y="6227"/>
                  </a:cubicBezTo>
                  <a:cubicBezTo>
                    <a:pt x="85652" y="6227"/>
                    <a:pt x="85804" y="6227"/>
                    <a:pt x="85982" y="6176"/>
                  </a:cubicBezTo>
                  <a:cubicBezTo>
                    <a:pt x="86060" y="6088"/>
                    <a:pt x="86143" y="6057"/>
                    <a:pt x="86226" y="6057"/>
                  </a:cubicBezTo>
                  <a:cubicBezTo>
                    <a:pt x="86333" y="6057"/>
                    <a:pt x="86441" y="6108"/>
                    <a:pt x="86542" y="6151"/>
                  </a:cubicBezTo>
                  <a:cubicBezTo>
                    <a:pt x="86616" y="6204"/>
                    <a:pt x="86703" y="6230"/>
                    <a:pt x="86789" y="6230"/>
                  </a:cubicBezTo>
                  <a:cubicBezTo>
                    <a:pt x="86909" y="6230"/>
                    <a:pt x="87027" y="6179"/>
                    <a:pt x="87101" y="6075"/>
                  </a:cubicBezTo>
                  <a:lnTo>
                    <a:pt x="87253" y="6075"/>
                  </a:lnTo>
                  <a:cubicBezTo>
                    <a:pt x="87253" y="6151"/>
                    <a:pt x="87279" y="6202"/>
                    <a:pt x="87304" y="6253"/>
                  </a:cubicBezTo>
                  <a:cubicBezTo>
                    <a:pt x="87321" y="6278"/>
                    <a:pt x="87341" y="6287"/>
                    <a:pt x="87361" y="6287"/>
                  </a:cubicBezTo>
                  <a:cubicBezTo>
                    <a:pt x="87403" y="6287"/>
                    <a:pt x="87448" y="6253"/>
                    <a:pt x="87482" y="6253"/>
                  </a:cubicBezTo>
                  <a:cubicBezTo>
                    <a:pt x="87533" y="6253"/>
                    <a:pt x="87609" y="6253"/>
                    <a:pt x="87660" y="6304"/>
                  </a:cubicBezTo>
                  <a:cubicBezTo>
                    <a:pt x="87736" y="6380"/>
                    <a:pt x="87863" y="6405"/>
                    <a:pt x="87965" y="6405"/>
                  </a:cubicBezTo>
                  <a:cubicBezTo>
                    <a:pt x="87987" y="6401"/>
                    <a:pt x="88009" y="6399"/>
                    <a:pt x="88030" y="6399"/>
                  </a:cubicBezTo>
                  <a:cubicBezTo>
                    <a:pt x="88128" y="6399"/>
                    <a:pt x="88212" y="6444"/>
                    <a:pt x="88295" y="6507"/>
                  </a:cubicBezTo>
                  <a:cubicBezTo>
                    <a:pt x="88354" y="6578"/>
                    <a:pt x="88419" y="6599"/>
                    <a:pt x="88487" y="6599"/>
                  </a:cubicBezTo>
                  <a:cubicBezTo>
                    <a:pt x="88564" y="6599"/>
                    <a:pt x="88646" y="6571"/>
                    <a:pt x="88727" y="6558"/>
                  </a:cubicBezTo>
                  <a:cubicBezTo>
                    <a:pt x="88829" y="6736"/>
                    <a:pt x="89032" y="6888"/>
                    <a:pt x="89261" y="6913"/>
                  </a:cubicBezTo>
                  <a:cubicBezTo>
                    <a:pt x="89337" y="6913"/>
                    <a:pt x="89388" y="6939"/>
                    <a:pt x="89439" y="6990"/>
                  </a:cubicBezTo>
                  <a:cubicBezTo>
                    <a:pt x="89530" y="7081"/>
                    <a:pt x="89620" y="7093"/>
                    <a:pt x="89720" y="7093"/>
                  </a:cubicBezTo>
                  <a:cubicBezTo>
                    <a:pt x="89761" y="7093"/>
                    <a:pt x="89802" y="7091"/>
                    <a:pt x="89846" y="7091"/>
                  </a:cubicBezTo>
                  <a:lnTo>
                    <a:pt x="90100" y="7091"/>
                  </a:lnTo>
                  <a:lnTo>
                    <a:pt x="90328" y="7244"/>
                  </a:lnTo>
                  <a:cubicBezTo>
                    <a:pt x="90506" y="7396"/>
                    <a:pt x="90735" y="7244"/>
                    <a:pt x="90913" y="7422"/>
                  </a:cubicBezTo>
                  <a:lnTo>
                    <a:pt x="90964" y="7422"/>
                  </a:lnTo>
                  <a:cubicBezTo>
                    <a:pt x="90989" y="7422"/>
                    <a:pt x="91015" y="7396"/>
                    <a:pt x="91040" y="7396"/>
                  </a:cubicBezTo>
                  <a:lnTo>
                    <a:pt x="91269" y="7396"/>
                  </a:lnTo>
                  <a:cubicBezTo>
                    <a:pt x="91269" y="7473"/>
                    <a:pt x="91269" y="7574"/>
                    <a:pt x="91396" y="7600"/>
                  </a:cubicBezTo>
                  <a:cubicBezTo>
                    <a:pt x="91574" y="7625"/>
                    <a:pt x="91726" y="7625"/>
                    <a:pt x="91879" y="7625"/>
                  </a:cubicBezTo>
                  <a:cubicBezTo>
                    <a:pt x="92012" y="7742"/>
                    <a:pt x="92179" y="7804"/>
                    <a:pt x="92342" y="7804"/>
                  </a:cubicBezTo>
                  <a:cubicBezTo>
                    <a:pt x="92428" y="7804"/>
                    <a:pt x="92512" y="7787"/>
                    <a:pt x="92590" y="7752"/>
                  </a:cubicBezTo>
                  <a:cubicBezTo>
                    <a:pt x="92624" y="7820"/>
                    <a:pt x="92658" y="7854"/>
                    <a:pt x="92700" y="7854"/>
                  </a:cubicBezTo>
                  <a:cubicBezTo>
                    <a:pt x="92720" y="7854"/>
                    <a:pt x="92743" y="7845"/>
                    <a:pt x="92768" y="7828"/>
                  </a:cubicBezTo>
                  <a:cubicBezTo>
                    <a:pt x="92803" y="7793"/>
                    <a:pt x="92830" y="7779"/>
                    <a:pt x="92850" y="7779"/>
                  </a:cubicBezTo>
                  <a:cubicBezTo>
                    <a:pt x="92888" y="7779"/>
                    <a:pt x="92904" y="7829"/>
                    <a:pt x="92921" y="7879"/>
                  </a:cubicBezTo>
                  <a:cubicBezTo>
                    <a:pt x="92921" y="7905"/>
                    <a:pt x="92946" y="7930"/>
                    <a:pt x="92972" y="7930"/>
                  </a:cubicBezTo>
                  <a:cubicBezTo>
                    <a:pt x="92997" y="7956"/>
                    <a:pt x="93023" y="7981"/>
                    <a:pt x="93048" y="8006"/>
                  </a:cubicBezTo>
                  <a:cubicBezTo>
                    <a:pt x="93099" y="8006"/>
                    <a:pt x="93124" y="8006"/>
                    <a:pt x="93150" y="7981"/>
                  </a:cubicBezTo>
                  <a:cubicBezTo>
                    <a:pt x="93200" y="7930"/>
                    <a:pt x="93175" y="7879"/>
                    <a:pt x="93124" y="7854"/>
                  </a:cubicBezTo>
                  <a:lnTo>
                    <a:pt x="93200" y="7701"/>
                  </a:lnTo>
                  <a:cubicBezTo>
                    <a:pt x="93255" y="7712"/>
                    <a:pt x="93310" y="7717"/>
                    <a:pt x="93366" y="7717"/>
                  </a:cubicBezTo>
                  <a:cubicBezTo>
                    <a:pt x="93572" y="7717"/>
                    <a:pt x="93783" y="7649"/>
                    <a:pt x="93963" y="7549"/>
                  </a:cubicBezTo>
                  <a:lnTo>
                    <a:pt x="93988" y="7549"/>
                  </a:lnTo>
                  <a:cubicBezTo>
                    <a:pt x="94031" y="7619"/>
                    <a:pt x="94089" y="7635"/>
                    <a:pt x="94149" y="7635"/>
                  </a:cubicBezTo>
                  <a:cubicBezTo>
                    <a:pt x="94198" y="7635"/>
                    <a:pt x="94248" y="7625"/>
                    <a:pt x="94293" y="7625"/>
                  </a:cubicBezTo>
                  <a:cubicBezTo>
                    <a:pt x="94326" y="7674"/>
                    <a:pt x="94380" y="7702"/>
                    <a:pt x="94421" y="7702"/>
                  </a:cubicBezTo>
                  <a:cubicBezTo>
                    <a:pt x="94444" y="7702"/>
                    <a:pt x="94462" y="7694"/>
                    <a:pt x="94471" y="7676"/>
                  </a:cubicBezTo>
                  <a:cubicBezTo>
                    <a:pt x="94547" y="7473"/>
                    <a:pt x="94700" y="7473"/>
                    <a:pt x="94827" y="7473"/>
                  </a:cubicBezTo>
                  <a:cubicBezTo>
                    <a:pt x="94901" y="7576"/>
                    <a:pt x="94949" y="7628"/>
                    <a:pt x="95002" y="7628"/>
                  </a:cubicBezTo>
                  <a:cubicBezTo>
                    <a:pt x="95039" y="7628"/>
                    <a:pt x="95079" y="7602"/>
                    <a:pt x="95132" y="7549"/>
                  </a:cubicBezTo>
                  <a:lnTo>
                    <a:pt x="95310" y="7549"/>
                  </a:lnTo>
                  <a:cubicBezTo>
                    <a:pt x="95331" y="7590"/>
                    <a:pt x="95368" y="7632"/>
                    <a:pt x="95423" y="7632"/>
                  </a:cubicBezTo>
                  <a:cubicBezTo>
                    <a:pt x="95435" y="7632"/>
                    <a:pt x="95448" y="7630"/>
                    <a:pt x="95462" y="7625"/>
                  </a:cubicBezTo>
                  <a:cubicBezTo>
                    <a:pt x="95564" y="7625"/>
                    <a:pt x="95666" y="7625"/>
                    <a:pt x="95767" y="7651"/>
                  </a:cubicBezTo>
                  <a:cubicBezTo>
                    <a:pt x="95895" y="7676"/>
                    <a:pt x="96022" y="7676"/>
                    <a:pt x="96149" y="7676"/>
                  </a:cubicBezTo>
                  <a:cubicBezTo>
                    <a:pt x="96276" y="7676"/>
                    <a:pt x="96403" y="7676"/>
                    <a:pt x="96555" y="7625"/>
                  </a:cubicBezTo>
                  <a:cubicBezTo>
                    <a:pt x="96555" y="7727"/>
                    <a:pt x="96606" y="7778"/>
                    <a:pt x="96682" y="7778"/>
                  </a:cubicBezTo>
                  <a:lnTo>
                    <a:pt x="97318" y="7778"/>
                  </a:lnTo>
                  <a:cubicBezTo>
                    <a:pt x="97318" y="7778"/>
                    <a:pt x="97343" y="7828"/>
                    <a:pt x="97369" y="7828"/>
                  </a:cubicBezTo>
                  <a:cubicBezTo>
                    <a:pt x="97547" y="7854"/>
                    <a:pt x="97724" y="7905"/>
                    <a:pt x="97928" y="7930"/>
                  </a:cubicBezTo>
                  <a:cubicBezTo>
                    <a:pt x="97979" y="7930"/>
                    <a:pt x="98029" y="7879"/>
                    <a:pt x="98080" y="7854"/>
                  </a:cubicBezTo>
                  <a:cubicBezTo>
                    <a:pt x="98106" y="7892"/>
                    <a:pt x="98131" y="7911"/>
                    <a:pt x="98157" y="7911"/>
                  </a:cubicBezTo>
                  <a:cubicBezTo>
                    <a:pt x="98182" y="7911"/>
                    <a:pt x="98207" y="7892"/>
                    <a:pt x="98233" y="7854"/>
                  </a:cubicBezTo>
                  <a:lnTo>
                    <a:pt x="98487" y="7854"/>
                  </a:lnTo>
                  <a:cubicBezTo>
                    <a:pt x="98563" y="7917"/>
                    <a:pt x="98614" y="7949"/>
                    <a:pt x="98665" y="7949"/>
                  </a:cubicBezTo>
                  <a:cubicBezTo>
                    <a:pt x="98716" y="7949"/>
                    <a:pt x="98767" y="7917"/>
                    <a:pt x="98843" y="7854"/>
                  </a:cubicBezTo>
                  <a:lnTo>
                    <a:pt x="98944" y="7778"/>
                  </a:lnTo>
                  <a:lnTo>
                    <a:pt x="98995" y="7778"/>
                  </a:lnTo>
                  <a:cubicBezTo>
                    <a:pt x="99072" y="7854"/>
                    <a:pt x="99110" y="7892"/>
                    <a:pt x="99141" y="7892"/>
                  </a:cubicBezTo>
                  <a:cubicBezTo>
                    <a:pt x="99173" y="7892"/>
                    <a:pt x="99199" y="7854"/>
                    <a:pt x="99249" y="7778"/>
                  </a:cubicBezTo>
                  <a:cubicBezTo>
                    <a:pt x="99275" y="7752"/>
                    <a:pt x="99326" y="7727"/>
                    <a:pt x="99351" y="7727"/>
                  </a:cubicBezTo>
                  <a:cubicBezTo>
                    <a:pt x="99478" y="7778"/>
                    <a:pt x="99631" y="7828"/>
                    <a:pt x="99758" y="7879"/>
                  </a:cubicBezTo>
                  <a:cubicBezTo>
                    <a:pt x="99815" y="7936"/>
                    <a:pt x="99886" y="7965"/>
                    <a:pt x="99961" y="7965"/>
                  </a:cubicBezTo>
                  <a:cubicBezTo>
                    <a:pt x="99986" y="7965"/>
                    <a:pt x="100012" y="7962"/>
                    <a:pt x="100037" y="7956"/>
                  </a:cubicBezTo>
                  <a:cubicBezTo>
                    <a:pt x="100139" y="7930"/>
                    <a:pt x="100241" y="7930"/>
                    <a:pt x="100342" y="7930"/>
                  </a:cubicBezTo>
                  <a:cubicBezTo>
                    <a:pt x="100368" y="8006"/>
                    <a:pt x="100444" y="8032"/>
                    <a:pt x="100520" y="8032"/>
                  </a:cubicBezTo>
                  <a:lnTo>
                    <a:pt x="101334" y="8032"/>
                  </a:lnTo>
                  <a:cubicBezTo>
                    <a:pt x="101355" y="8064"/>
                    <a:pt x="101376" y="8078"/>
                    <a:pt x="101396" y="8078"/>
                  </a:cubicBezTo>
                  <a:cubicBezTo>
                    <a:pt x="101422" y="8078"/>
                    <a:pt x="101446" y="8051"/>
                    <a:pt x="101461" y="8006"/>
                  </a:cubicBezTo>
                  <a:cubicBezTo>
                    <a:pt x="101461" y="7981"/>
                    <a:pt x="101461" y="7956"/>
                    <a:pt x="101461" y="7956"/>
                  </a:cubicBezTo>
                  <a:lnTo>
                    <a:pt x="101461" y="7701"/>
                  </a:lnTo>
                  <a:cubicBezTo>
                    <a:pt x="101664" y="7701"/>
                    <a:pt x="101664" y="7701"/>
                    <a:pt x="101715" y="7549"/>
                  </a:cubicBezTo>
                  <a:cubicBezTo>
                    <a:pt x="101772" y="7606"/>
                    <a:pt x="101858" y="7635"/>
                    <a:pt x="101940" y="7635"/>
                  </a:cubicBezTo>
                  <a:cubicBezTo>
                    <a:pt x="101967" y="7635"/>
                    <a:pt x="101994" y="7631"/>
                    <a:pt x="102020" y="7625"/>
                  </a:cubicBezTo>
                  <a:cubicBezTo>
                    <a:pt x="102060" y="7625"/>
                    <a:pt x="102101" y="7593"/>
                    <a:pt x="102142" y="7593"/>
                  </a:cubicBezTo>
                  <a:cubicBezTo>
                    <a:pt x="102152" y="7593"/>
                    <a:pt x="102162" y="7595"/>
                    <a:pt x="102172" y="7600"/>
                  </a:cubicBezTo>
                  <a:cubicBezTo>
                    <a:pt x="102234" y="7615"/>
                    <a:pt x="102305" y="7640"/>
                    <a:pt x="102369" y="7640"/>
                  </a:cubicBezTo>
                  <a:cubicBezTo>
                    <a:pt x="102410" y="7640"/>
                    <a:pt x="102447" y="7630"/>
                    <a:pt x="102477" y="7600"/>
                  </a:cubicBezTo>
                  <a:cubicBezTo>
                    <a:pt x="102528" y="7562"/>
                    <a:pt x="102598" y="7562"/>
                    <a:pt x="102668" y="7562"/>
                  </a:cubicBezTo>
                  <a:cubicBezTo>
                    <a:pt x="102738" y="7562"/>
                    <a:pt x="102808" y="7562"/>
                    <a:pt x="102858" y="7523"/>
                  </a:cubicBezTo>
                  <a:cubicBezTo>
                    <a:pt x="102966" y="7462"/>
                    <a:pt x="103093" y="7428"/>
                    <a:pt x="103215" y="7428"/>
                  </a:cubicBezTo>
                  <a:cubicBezTo>
                    <a:pt x="103295" y="7428"/>
                    <a:pt x="103373" y="7443"/>
                    <a:pt x="103443" y="7473"/>
                  </a:cubicBezTo>
                  <a:cubicBezTo>
                    <a:pt x="103468" y="7473"/>
                    <a:pt x="103494" y="7422"/>
                    <a:pt x="103545" y="7396"/>
                  </a:cubicBezTo>
                  <a:lnTo>
                    <a:pt x="103621" y="7396"/>
                  </a:lnTo>
                  <a:cubicBezTo>
                    <a:pt x="103646" y="7447"/>
                    <a:pt x="103697" y="7473"/>
                    <a:pt x="103748" y="7473"/>
                  </a:cubicBezTo>
                  <a:cubicBezTo>
                    <a:pt x="103977" y="7473"/>
                    <a:pt x="104206" y="7498"/>
                    <a:pt x="104434" y="7549"/>
                  </a:cubicBezTo>
                  <a:cubicBezTo>
                    <a:pt x="104455" y="7559"/>
                    <a:pt x="104476" y="7566"/>
                    <a:pt x="104497" y="7566"/>
                  </a:cubicBezTo>
                  <a:cubicBezTo>
                    <a:pt x="104527" y="7566"/>
                    <a:pt x="104557" y="7553"/>
                    <a:pt x="104587" y="7523"/>
                  </a:cubicBezTo>
                  <a:cubicBezTo>
                    <a:pt x="104624" y="7486"/>
                    <a:pt x="104688" y="7463"/>
                    <a:pt x="104750" y="7463"/>
                  </a:cubicBezTo>
                  <a:cubicBezTo>
                    <a:pt x="104773" y="7463"/>
                    <a:pt x="104795" y="7466"/>
                    <a:pt x="104815" y="7473"/>
                  </a:cubicBezTo>
                  <a:cubicBezTo>
                    <a:pt x="104864" y="7483"/>
                    <a:pt x="104913" y="7489"/>
                    <a:pt x="104962" y="7489"/>
                  </a:cubicBezTo>
                  <a:cubicBezTo>
                    <a:pt x="105140" y="7489"/>
                    <a:pt x="105311" y="7420"/>
                    <a:pt x="105451" y="7320"/>
                  </a:cubicBezTo>
                  <a:lnTo>
                    <a:pt x="105807" y="7396"/>
                  </a:lnTo>
                  <a:cubicBezTo>
                    <a:pt x="105908" y="7244"/>
                    <a:pt x="106112" y="7295"/>
                    <a:pt x="106239" y="7168"/>
                  </a:cubicBezTo>
                  <a:cubicBezTo>
                    <a:pt x="106311" y="7348"/>
                    <a:pt x="106472" y="7451"/>
                    <a:pt x="106650" y="7451"/>
                  </a:cubicBezTo>
                  <a:cubicBezTo>
                    <a:pt x="106724" y="7451"/>
                    <a:pt x="106800" y="7433"/>
                    <a:pt x="106874" y="7396"/>
                  </a:cubicBezTo>
                  <a:cubicBezTo>
                    <a:pt x="106915" y="7465"/>
                    <a:pt x="106963" y="7489"/>
                    <a:pt x="107015" y="7489"/>
                  </a:cubicBezTo>
                  <a:cubicBezTo>
                    <a:pt x="107060" y="7489"/>
                    <a:pt x="107107" y="7471"/>
                    <a:pt x="107154" y="7447"/>
                  </a:cubicBezTo>
                  <a:cubicBezTo>
                    <a:pt x="107205" y="7422"/>
                    <a:pt x="107281" y="7371"/>
                    <a:pt x="107332" y="7320"/>
                  </a:cubicBezTo>
                  <a:cubicBezTo>
                    <a:pt x="107344" y="7346"/>
                    <a:pt x="107351" y="7358"/>
                    <a:pt x="107357" y="7358"/>
                  </a:cubicBezTo>
                  <a:cubicBezTo>
                    <a:pt x="107363" y="7358"/>
                    <a:pt x="107370" y="7346"/>
                    <a:pt x="107382" y="7320"/>
                  </a:cubicBezTo>
                  <a:cubicBezTo>
                    <a:pt x="107433" y="7320"/>
                    <a:pt x="107459" y="7295"/>
                    <a:pt x="107459" y="7244"/>
                  </a:cubicBezTo>
                  <a:lnTo>
                    <a:pt x="107687" y="7244"/>
                  </a:lnTo>
                  <a:cubicBezTo>
                    <a:pt x="107700" y="7269"/>
                    <a:pt x="107719" y="7282"/>
                    <a:pt x="107738" y="7282"/>
                  </a:cubicBezTo>
                  <a:cubicBezTo>
                    <a:pt x="107757" y="7282"/>
                    <a:pt x="107776" y="7269"/>
                    <a:pt x="107789" y="7244"/>
                  </a:cubicBezTo>
                  <a:cubicBezTo>
                    <a:pt x="107815" y="7244"/>
                    <a:pt x="107865" y="7244"/>
                    <a:pt x="107916" y="7218"/>
                  </a:cubicBezTo>
                  <a:cubicBezTo>
                    <a:pt x="107950" y="7205"/>
                    <a:pt x="107977" y="7199"/>
                    <a:pt x="107998" y="7199"/>
                  </a:cubicBezTo>
                  <a:cubicBezTo>
                    <a:pt x="108057" y="7199"/>
                    <a:pt x="108076" y="7246"/>
                    <a:pt x="108094" y="7320"/>
                  </a:cubicBezTo>
                  <a:lnTo>
                    <a:pt x="108018" y="7320"/>
                  </a:lnTo>
                  <a:cubicBezTo>
                    <a:pt x="107891" y="7346"/>
                    <a:pt x="107891" y="7346"/>
                    <a:pt x="107967" y="7422"/>
                  </a:cubicBezTo>
                  <a:lnTo>
                    <a:pt x="108018" y="7473"/>
                  </a:lnTo>
                  <a:lnTo>
                    <a:pt x="107942" y="7549"/>
                  </a:lnTo>
                  <a:cubicBezTo>
                    <a:pt x="107891" y="7549"/>
                    <a:pt x="107865" y="7574"/>
                    <a:pt x="107840" y="7600"/>
                  </a:cubicBezTo>
                  <a:cubicBezTo>
                    <a:pt x="107840" y="7600"/>
                    <a:pt x="107865" y="7676"/>
                    <a:pt x="107891" y="7701"/>
                  </a:cubicBezTo>
                  <a:cubicBezTo>
                    <a:pt x="107942" y="7701"/>
                    <a:pt x="107967" y="7727"/>
                    <a:pt x="107992" y="7727"/>
                  </a:cubicBezTo>
                  <a:cubicBezTo>
                    <a:pt x="108094" y="7803"/>
                    <a:pt x="108069" y="7956"/>
                    <a:pt x="108170" y="8032"/>
                  </a:cubicBezTo>
                  <a:lnTo>
                    <a:pt x="108247" y="8108"/>
                  </a:lnTo>
                  <a:cubicBezTo>
                    <a:pt x="108272" y="8146"/>
                    <a:pt x="108297" y="8165"/>
                    <a:pt x="108323" y="8165"/>
                  </a:cubicBezTo>
                  <a:cubicBezTo>
                    <a:pt x="108348" y="8165"/>
                    <a:pt x="108374" y="8146"/>
                    <a:pt x="108399" y="8108"/>
                  </a:cubicBezTo>
                  <a:lnTo>
                    <a:pt x="108552" y="8108"/>
                  </a:lnTo>
                  <a:cubicBezTo>
                    <a:pt x="108577" y="8133"/>
                    <a:pt x="108577" y="8159"/>
                    <a:pt x="108552" y="8184"/>
                  </a:cubicBezTo>
                  <a:cubicBezTo>
                    <a:pt x="108526" y="8286"/>
                    <a:pt x="108602" y="8388"/>
                    <a:pt x="108704" y="8413"/>
                  </a:cubicBezTo>
                  <a:cubicBezTo>
                    <a:pt x="108719" y="8443"/>
                    <a:pt x="108734" y="8455"/>
                    <a:pt x="108749" y="8455"/>
                  </a:cubicBezTo>
                  <a:cubicBezTo>
                    <a:pt x="108759" y="8455"/>
                    <a:pt x="108770" y="8449"/>
                    <a:pt x="108780" y="8438"/>
                  </a:cubicBezTo>
                  <a:lnTo>
                    <a:pt x="108857" y="8413"/>
                  </a:lnTo>
                  <a:lnTo>
                    <a:pt x="108933" y="8337"/>
                  </a:lnTo>
                  <a:cubicBezTo>
                    <a:pt x="109085" y="8286"/>
                    <a:pt x="109263" y="8260"/>
                    <a:pt x="109416" y="8260"/>
                  </a:cubicBezTo>
                  <a:cubicBezTo>
                    <a:pt x="109517" y="8260"/>
                    <a:pt x="109543" y="8184"/>
                    <a:pt x="109568" y="8108"/>
                  </a:cubicBezTo>
                  <a:cubicBezTo>
                    <a:pt x="109644" y="8057"/>
                    <a:pt x="109644" y="8006"/>
                    <a:pt x="109568" y="7956"/>
                  </a:cubicBezTo>
                  <a:lnTo>
                    <a:pt x="109568" y="7803"/>
                  </a:lnTo>
                  <a:cubicBezTo>
                    <a:pt x="109625" y="7803"/>
                    <a:pt x="109686" y="7793"/>
                    <a:pt x="109746" y="7793"/>
                  </a:cubicBezTo>
                  <a:cubicBezTo>
                    <a:pt x="109821" y="7793"/>
                    <a:pt x="109893" y="7809"/>
                    <a:pt x="109949" y="7879"/>
                  </a:cubicBezTo>
                  <a:cubicBezTo>
                    <a:pt x="109949" y="7905"/>
                    <a:pt x="109949" y="7930"/>
                    <a:pt x="109924" y="7956"/>
                  </a:cubicBezTo>
                  <a:cubicBezTo>
                    <a:pt x="109924" y="7981"/>
                    <a:pt x="109899" y="8032"/>
                    <a:pt x="109899" y="8057"/>
                  </a:cubicBezTo>
                  <a:cubicBezTo>
                    <a:pt x="109952" y="8100"/>
                    <a:pt x="110014" y="8120"/>
                    <a:pt x="110073" y="8120"/>
                  </a:cubicBezTo>
                  <a:cubicBezTo>
                    <a:pt x="110157" y="8120"/>
                    <a:pt x="110235" y="8080"/>
                    <a:pt x="110280" y="8006"/>
                  </a:cubicBezTo>
                  <a:cubicBezTo>
                    <a:pt x="110331" y="7905"/>
                    <a:pt x="110382" y="7930"/>
                    <a:pt x="110432" y="7905"/>
                  </a:cubicBezTo>
                  <a:cubicBezTo>
                    <a:pt x="110470" y="7882"/>
                    <a:pt x="110498" y="7873"/>
                    <a:pt x="110521" y="7873"/>
                  </a:cubicBezTo>
                  <a:cubicBezTo>
                    <a:pt x="110577" y="7873"/>
                    <a:pt x="110600" y="7927"/>
                    <a:pt x="110636" y="7981"/>
                  </a:cubicBezTo>
                  <a:cubicBezTo>
                    <a:pt x="110692" y="8065"/>
                    <a:pt x="110717" y="8103"/>
                    <a:pt x="110766" y="8103"/>
                  </a:cubicBezTo>
                  <a:cubicBezTo>
                    <a:pt x="110807" y="8103"/>
                    <a:pt x="110863" y="8077"/>
                    <a:pt x="110966" y="8032"/>
                  </a:cubicBezTo>
                  <a:cubicBezTo>
                    <a:pt x="110992" y="8006"/>
                    <a:pt x="111017" y="7956"/>
                    <a:pt x="111042" y="7905"/>
                  </a:cubicBezTo>
                  <a:cubicBezTo>
                    <a:pt x="111063" y="7863"/>
                    <a:pt x="111084" y="7822"/>
                    <a:pt x="111118" y="7822"/>
                  </a:cubicBezTo>
                  <a:cubicBezTo>
                    <a:pt x="111126" y="7822"/>
                    <a:pt x="111135" y="7824"/>
                    <a:pt x="111144" y="7828"/>
                  </a:cubicBezTo>
                  <a:cubicBezTo>
                    <a:pt x="111191" y="7846"/>
                    <a:pt x="111238" y="7853"/>
                    <a:pt x="111285" y="7853"/>
                  </a:cubicBezTo>
                  <a:cubicBezTo>
                    <a:pt x="111441" y="7853"/>
                    <a:pt x="111598" y="7778"/>
                    <a:pt x="111754" y="7778"/>
                  </a:cubicBezTo>
                  <a:cubicBezTo>
                    <a:pt x="111779" y="7778"/>
                    <a:pt x="111779" y="7727"/>
                    <a:pt x="111805" y="7701"/>
                  </a:cubicBezTo>
                  <a:cubicBezTo>
                    <a:pt x="111830" y="7701"/>
                    <a:pt x="111856" y="7676"/>
                    <a:pt x="111881" y="7651"/>
                  </a:cubicBezTo>
                  <a:cubicBezTo>
                    <a:pt x="111932" y="7676"/>
                    <a:pt x="111957" y="7727"/>
                    <a:pt x="111957" y="7803"/>
                  </a:cubicBezTo>
                  <a:cubicBezTo>
                    <a:pt x="111906" y="7828"/>
                    <a:pt x="111881" y="7879"/>
                    <a:pt x="111932" y="7930"/>
                  </a:cubicBezTo>
                  <a:cubicBezTo>
                    <a:pt x="112008" y="8006"/>
                    <a:pt x="112110" y="8032"/>
                    <a:pt x="112211" y="8032"/>
                  </a:cubicBezTo>
                  <a:cubicBezTo>
                    <a:pt x="112288" y="8032"/>
                    <a:pt x="112339" y="7981"/>
                    <a:pt x="112364" y="7879"/>
                  </a:cubicBezTo>
                  <a:cubicBezTo>
                    <a:pt x="112415" y="7879"/>
                    <a:pt x="112466" y="7854"/>
                    <a:pt x="112516" y="7803"/>
                  </a:cubicBezTo>
                  <a:cubicBezTo>
                    <a:pt x="112546" y="7788"/>
                    <a:pt x="112575" y="7774"/>
                    <a:pt x="112605" y="7774"/>
                  </a:cubicBezTo>
                  <a:cubicBezTo>
                    <a:pt x="112626" y="7774"/>
                    <a:pt x="112647" y="7782"/>
                    <a:pt x="112669" y="7803"/>
                  </a:cubicBezTo>
                  <a:cubicBezTo>
                    <a:pt x="112697" y="7831"/>
                    <a:pt x="112740" y="7851"/>
                    <a:pt x="112786" y="7851"/>
                  </a:cubicBezTo>
                  <a:cubicBezTo>
                    <a:pt x="112824" y="7851"/>
                    <a:pt x="112863" y="7837"/>
                    <a:pt x="112898" y="7803"/>
                  </a:cubicBezTo>
                  <a:lnTo>
                    <a:pt x="112974" y="7727"/>
                  </a:lnTo>
                  <a:lnTo>
                    <a:pt x="113050" y="7727"/>
                  </a:lnTo>
                  <a:cubicBezTo>
                    <a:pt x="113066" y="7880"/>
                    <a:pt x="113072" y="7932"/>
                    <a:pt x="113119" y="7932"/>
                  </a:cubicBezTo>
                  <a:cubicBezTo>
                    <a:pt x="113150" y="7932"/>
                    <a:pt x="113198" y="7909"/>
                    <a:pt x="113279" y="7879"/>
                  </a:cubicBezTo>
                  <a:cubicBezTo>
                    <a:pt x="113313" y="7879"/>
                    <a:pt x="113358" y="7868"/>
                    <a:pt x="113392" y="7868"/>
                  </a:cubicBezTo>
                  <a:cubicBezTo>
                    <a:pt x="113409" y="7868"/>
                    <a:pt x="113423" y="7871"/>
                    <a:pt x="113431" y="7879"/>
                  </a:cubicBezTo>
                  <a:cubicBezTo>
                    <a:pt x="113457" y="7930"/>
                    <a:pt x="113431" y="7930"/>
                    <a:pt x="113406" y="7956"/>
                  </a:cubicBezTo>
                  <a:lnTo>
                    <a:pt x="113279" y="8184"/>
                  </a:lnTo>
                  <a:cubicBezTo>
                    <a:pt x="113279" y="8210"/>
                    <a:pt x="113254" y="8210"/>
                    <a:pt x="113228" y="8210"/>
                  </a:cubicBezTo>
                  <a:cubicBezTo>
                    <a:pt x="113050" y="8235"/>
                    <a:pt x="112821" y="8438"/>
                    <a:pt x="112974" y="8591"/>
                  </a:cubicBezTo>
                  <a:cubicBezTo>
                    <a:pt x="113016" y="8633"/>
                    <a:pt x="113053" y="8645"/>
                    <a:pt x="113089" y="8645"/>
                  </a:cubicBezTo>
                  <a:cubicBezTo>
                    <a:pt x="113130" y="8645"/>
                    <a:pt x="113169" y="8630"/>
                    <a:pt x="113215" y="8630"/>
                  </a:cubicBezTo>
                  <a:cubicBezTo>
                    <a:pt x="113249" y="8630"/>
                    <a:pt x="113286" y="8638"/>
                    <a:pt x="113330" y="8667"/>
                  </a:cubicBezTo>
                  <a:cubicBezTo>
                    <a:pt x="113364" y="8684"/>
                    <a:pt x="113398" y="8693"/>
                    <a:pt x="113428" y="8693"/>
                  </a:cubicBezTo>
                  <a:cubicBezTo>
                    <a:pt x="113488" y="8693"/>
                    <a:pt x="113533" y="8659"/>
                    <a:pt x="113533" y="8591"/>
                  </a:cubicBezTo>
                  <a:cubicBezTo>
                    <a:pt x="113508" y="8515"/>
                    <a:pt x="113508" y="8438"/>
                    <a:pt x="113508" y="8362"/>
                  </a:cubicBezTo>
                  <a:cubicBezTo>
                    <a:pt x="113508" y="8311"/>
                    <a:pt x="113533" y="8260"/>
                    <a:pt x="113559" y="8235"/>
                  </a:cubicBezTo>
                  <a:cubicBezTo>
                    <a:pt x="113711" y="8133"/>
                    <a:pt x="113787" y="7956"/>
                    <a:pt x="113736" y="7803"/>
                  </a:cubicBezTo>
                  <a:lnTo>
                    <a:pt x="113914" y="7803"/>
                  </a:lnTo>
                  <a:cubicBezTo>
                    <a:pt x="113938" y="7874"/>
                    <a:pt x="113961" y="8009"/>
                    <a:pt x="114025" y="8009"/>
                  </a:cubicBezTo>
                  <a:cubicBezTo>
                    <a:pt x="114030" y="8009"/>
                    <a:pt x="114036" y="8008"/>
                    <a:pt x="114041" y="8006"/>
                  </a:cubicBezTo>
                  <a:cubicBezTo>
                    <a:pt x="114055" y="8004"/>
                    <a:pt x="114068" y="8003"/>
                    <a:pt x="114081" y="8003"/>
                  </a:cubicBezTo>
                  <a:cubicBezTo>
                    <a:pt x="114219" y="8003"/>
                    <a:pt x="114294" y="8111"/>
                    <a:pt x="114414" y="8111"/>
                  </a:cubicBezTo>
                  <a:cubicBezTo>
                    <a:pt x="114425" y="8111"/>
                    <a:pt x="114436" y="8110"/>
                    <a:pt x="114448" y="8108"/>
                  </a:cubicBezTo>
                  <a:cubicBezTo>
                    <a:pt x="114448" y="8362"/>
                    <a:pt x="114778" y="8337"/>
                    <a:pt x="114804" y="8565"/>
                  </a:cubicBezTo>
                  <a:cubicBezTo>
                    <a:pt x="114804" y="8565"/>
                    <a:pt x="114880" y="8591"/>
                    <a:pt x="114906" y="8591"/>
                  </a:cubicBezTo>
                  <a:cubicBezTo>
                    <a:pt x="114999" y="8572"/>
                    <a:pt x="115051" y="8458"/>
                    <a:pt x="115132" y="8458"/>
                  </a:cubicBezTo>
                  <a:cubicBezTo>
                    <a:pt x="115161" y="8458"/>
                    <a:pt x="115195" y="8474"/>
                    <a:pt x="115236" y="8515"/>
                  </a:cubicBezTo>
                  <a:cubicBezTo>
                    <a:pt x="115251" y="8530"/>
                    <a:pt x="115266" y="8536"/>
                    <a:pt x="115280" y="8536"/>
                  </a:cubicBezTo>
                  <a:cubicBezTo>
                    <a:pt x="115314" y="8536"/>
                    <a:pt x="115345" y="8500"/>
                    <a:pt x="115363" y="8464"/>
                  </a:cubicBezTo>
                  <a:cubicBezTo>
                    <a:pt x="115388" y="8388"/>
                    <a:pt x="115490" y="8337"/>
                    <a:pt x="115566" y="8337"/>
                  </a:cubicBezTo>
                  <a:cubicBezTo>
                    <a:pt x="115617" y="8337"/>
                    <a:pt x="115668" y="8311"/>
                    <a:pt x="115668" y="8260"/>
                  </a:cubicBezTo>
                  <a:cubicBezTo>
                    <a:pt x="115719" y="8260"/>
                    <a:pt x="115744" y="8235"/>
                    <a:pt x="115744" y="8184"/>
                  </a:cubicBezTo>
                  <a:cubicBezTo>
                    <a:pt x="115795" y="8184"/>
                    <a:pt x="115821" y="8159"/>
                    <a:pt x="115821" y="8108"/>
                  </a:cubicBezTo>
                  <a:lnTo>
                    <a:pt x="115998" y="8057"/>
                  </a:lnTo>
                  <a:lnTo>
                    <a:pt x="116100" y="7981"/>
                  </a:lnTo>
                  <a:cubicBezTo>
                    <a:pt x="116217" y="7981"/>
                    <a:pt x="116248" y="7873"/>
                    <a:pt x="116252" y="7777"/>
                  </a:cubicBezTo>
                  <a:lnTo>
                    <a:pt x="116252" y="7777"/>
                  </a:lnTo>
                  <a:lnTo>
                    <a:pt x="116253" y="7778"/>
                  </a:lnTo>
                  <a:cubicBezTo>
                    <a:pt x="116303" y="7778"/>
                    <a:pt x="116354" y="7752"/>
                    <a:pt x="116380" y="7701"/>
                  </a:cubicBezTo>
                  <a:cubicBezTo>
                    <a:pt x="116532" y="7701"/>
                    <a:pt x="116685" y="7651"/>
                    <a:pt x="116761" y="7523"/>
                  </a:cubicBezTo>
                  <a:cubicBezTo>
                    <a:pt x="116865" y="7541"/>
                    <a:pt x="116968" y="7593"/>
                    <a:pt x="117072" y="7593"/>
                  </a:cubicBezTo>
                  <a:cubicBezTo>
                    <a:pt x="117121" y="7593"/>
                    <a:pt x="117169" y="7581"/>
                    <a:pt x="117218" y="7549"/>
                  </a:cubicBezTo>
                  <a:cubicBezTo>
                    <a:pt x="117281" y="7580"/>
                    <a:pt x="117363" y="7602"/>
                    <a:pt x="117441" y="7602"/>
                  </a:cubicBezTo>
                  <a:cubicBezTo>
                    <a:pt x="117489" y="7602"/>
                    <a:pt x="117535" y="7594"/>
                    <a:pt x="117574" y="7574"/>
                  </a:cubicBezTo>
                  <a:cubicBezTo>
                    <a:pt x="117634" y="7549"/>
                    <a:pt x="117696" y="7538"/>
                    <a:pt x="117757" y="7538"/>
                  </a:cubicBezTo>
                  <a:cubicBezTo>
                    <a:pt x="117879" y="7538"/>
                    <a:pt x="117998" y="7583"/>
                    <a:pt x="118083" y="7651"/>
                  </a:cubicBezTo>
                  <a:cubicBezTo>
                    <a:pt x="118113" y="7681"/>
                    <a:pt x="118147" y="7695"/>
                    <a:pt x="118180" y="7695"/>
                  </a:cubicBezTo>
                  <a:cubicBezTo>
                    <a:pt x="118231" y="7695"/>
                    <a:pt x="118281" y="7661"/>
                    <a:pt x="118311" y="7600"/>
                  </a:cubicBezTo>
                  <a:cubicBezTo>
                    <a:pt x="118362" y="7600"/>
                    <a:pt x="118413" y="7574"/>
                    <a:pt x="118464" y="7574"/>
                  </a:cubicBezTo>
                  <a:cubicBezTo>
                    <a:pt x="118530" y="7541"/>
                    <a:pt x="118568" y="7522"/>
                    <a:pt x="118597" y="7522"/>
                  </a:cubicBezTo>
                  <a:cubicBezTo>
                    <a:pt x="118636" y="7522"/>
                    <a:pt x="118661" y="7554"/>
                    <a:pt x="118718" y="7625"/>
                  </a:cubicBezTo>
                  <a:cubicBezTo>
                    <a:pt x="118743" y="7651"/>
                    <a:pt x="118743" y="7676"/>
                    <a:pt x="118769" y="7701"/>
                  </a:cubicBezTo>
                  <a:cubicBezTo>
                    <a:pt x="118793" y="7726"/>
                    <a:pt x="118815" y="7737"/>
                    <a:pt x="118834" y="7737"/>
                  </a:cubicBezTo>
                  <a:cubicBezTo>
                    <a:pt x="118875" y="7737"/>
                    <a:pt x="118904" y="7686"/>
                    <a:pt x="118921" y="7600"/>
                  </a:cubicBezTo>
                  <a:cubicBezTo>
                    <a:pt x="118972" y="7600"/>
                    <a:pt x="119029" y="7612"/>
                    <a:pt x="119086" y="7612"/>
                  </a:cubicBezTo>
                  <a:cubicBezTo>
                    <a:pt x="119144" y="7612"/>
                    <a:pt x="119201" y="7600"/>
                    <a:pt x="119252" y="7549"/>
                  </a:cubicBezTo>
                  <a:lnTo>
                    <a:pt x="119379" y="7600"/>
                  </a:lnTo>
                  <a:cubicBezTo>
                    <a:pt x="119379" y="7701"/>
                    <a:pt x="119353" y="7778"/>
                    <a:pt x="119328" y="7828"/>
                  </a:cubicBezTo>
                  <a:lnTo>
                    <a:pt x="119252" y="7905"/>
                  </a:lnTo>
                  <a:cubicBezTo>
                    <a:pt x="119226" y="7930"/>
                    <a:pt x="119201" y="7930"/>
                    <a:pt x="119175" y="7930"/>
                  </a:cubicBezTo>
                  <a:lnTo>
                    <a:pt x="118820" y="7930"/>
                  </a:lnTo>
                  <a:lnTo>
                    <a:pt x="118870" y="7981"/>
                  </a:lnTo>
                  <a:lnTo>
                    <a:pt x="118870" y="8286"/>
                  </a:lnTo>
                  <a:cubicBezTo>
                    <a:pt x="118870" y="8343"/>
                    <a:pt x="118913" y="8372"/>
                    <a:pt x="118967" y="8372"/>
                  </a:cubicBezTo>
                  <a:cubicBezTo>
                    <a:pt x="118985" y="8372"/>
                    <a:pt x="119004" y="8369"/>
                    <a:pt x="119023" y="8362"/>
                  </a:cubicBezTo>
                  <a:cubicBezTo>
                    <a:pt x="119074" y="8311"/>
                    <a:pt x="119175" y="8286"/>
                    <a:pt x="119252" y="8286"/>
                  </a:cubicBezTo>
                  <a:cubicBezTo>
                    <a:pt x="119277" y="8337"/>
                    <a:pt x="119302" y="8362"/>
                    <a:pt x="119328" y="8362"/>
                  </a:cubicBezTo>
                  <a:cubicBezTo>
                    <a:pt x="119353" y="8362"/>
                    <a:pt x="119379" y="8337"/>
                    <a:pt x="119404" y="8286"/>
                  </a:cubicBezTo>
                  <a:cubicBezTo>
                    <a:pt x="119430" y="8286"/>
                    <a:pt x="119455" y="8260"/>
                    <a:pt x="119455" y="8210"/>
                  </a:cubicBezTo>
                  <a:cubicBezTo>
                    <a:pt x="119577" y="8347"/>
                    <a:pt x="119635" y="8402"/>
                    <a:pt x="119728" y="8402"/>
                  </a:cubicBezTo>
                  <a:cubicBezTo>
                    <a:pt x="119789" y="8402"/>
                    <a:pt x="119867" y="8377"/>
                    <a:pt x="119989" y="8337"/>
                  </a:cubicBezTo>
                  <a:cubicBezTo>
                    <a:pt x="119989" y="8337"/>
                    <a:pt x="120014" y="8311"/>
                    <a:pt x="120014" y="8311"/>
                  </a:cubicBezTo>
                  <a:lnTo>
                    <a:pt x="120243" y="8311"/>
                  </a:lnTo>
                  <a:cubicBezTo>
                    <a:pt x="120319" y="8286"/>
                    <a:pt x="120319" y="8184"/>
                    <a:pt x="120370" y="8133"/>
                  </a:cubicBezTo>
                  <a:lnTo>
                    <a:pt x="120446" y="8159"/>
                  </a:lnTo>
                  <a:cubicBezTo>
                    <a:pt x="120497" y="8210"/>
                    <a:pt x="120497" y="8286"/>
                    <a:pt x="120573" y="8311"/>
                  </a:cubicBezTo>
                  <a:cubicBezTo>
                    <a:pt x="120777" y="8362"/>
                    <a:pt x="120980" y="8388"/>
                    <a:pt x="121183" y="8413"/>
                  </a:cubicBezTo>
                  <a:cubicBezTo>
                    <a:pt x="121310" y="8413"/>
                    <a:pt x="121387" y="8413"/>
                    <a:pt x="121437" y="8540"/>
                  </a:cubicBezTo>
                  <a:cubicBezTo>
                    <a:pt x="121471" y="8606"/>
                    <a:pt x="121504" y="8634"/>
                    <a:pt x="121541" y="8634"/>
                  </a:cubicBezTo>
                  <a:cubicBezTo>
                    <a:pt x="121589" y="8634"/>
                    <a:pt x="121645" y="8587"/>
                    <a:pt x="121717" y="8515"/>
                  </a:cubicBezTo>
                  <a:cubicBezTo>
                    <a:pt x="121844" y="8515"/>
                    <a:pt x="121895" y="8413"/>
                    <a:pt x="121946" y="8337"/>
                  </a:cubicBezTo>
                  <a:lnTo>
                    <a:pt x="121946" y="8311"/>
                  </a:lnTo>
                  <a:cubicBezTo>
                    <a:pt x="121971" y="8286"/>
                    <a:pt x="121997" y="8260"/>
                    <a:pt x="122022" y="8260"/>
                  </a:cubicBezTo>
                  <a:cubicBezTo>
                    <a:pt x="122098" y="8260"/>
                    <a:pt x="122200" y="8235"/>
                    <a:pt x="122276" y="8235"/>
                  </a:cubicBezTo>
                  <a:cubicBezTo>
                    <a:pt x="122327" y="8235"/>
                    <a:pt x="122378" y="8184"/>
                    <a:pt x="122403" y="8133"/>
                  </a:cubicBezTo>
                  <a:lnTo>
                    <a:pt x="122479" y="8235"/>
                  </a:lnTo>
                  <a:lnTo>
                    <a:pt x="122556" y="8311"/>
                  </a:lnTo>
                  <a:lnTo>
                    <a:pt x="122657" y="8235"/>
                  </a:lnTo>
                  <a:lnTo>
                    <a:pt x="122861" y="8235"/>
                  </a:lnTo>
                  <a:cubicBezTo>
                    <a:pt x="123001" y="8260"/>
                    <a:pt x="123140" y="8273"/>
                    <a:pt x="123277" y="8273"/>
                  </a:cubicBezTo>
                  <a:cubicBezTo>
                    <a:pt x="123414" y="8273"/>
                    <a:pt x="123547" y="8260"/>
                    <a:pt x="123674" y="8235"/>
                  </a:cubicBezTo>
                  <a:cubicBezTo>
                    <a:pt x="123725" y="8235"/>
                    <a:pt x="123776" y="8210"/>
                    <a:pt x="123801" y="8159"/>
                  </a:cubicBezTo>
                  <a:cubicBezTo>
                    <a:pt x="123852" y="8159"/>
                    <a:pt x="123903" y="8210"/>
                    <a:pt x="123954" y="8260"/>
                  </a:cubicBezTo>
                  <a:cubicBezTo>
                    <a:pt x="124047" y="8447"/>
                    <a:pt x="124225" y="8569"/>
                    <a:pt x="124429" y="8569"/>
                  </a:cubicBezTo>
                  <a:cubicBezTo>
                    <a:pt x="124449" y="8569"/>
                    <a:pt x="124468" y="8568"/>
                    <a:pt x="124487" y="8565"/>
                  </a:cubicBezTo>
                  <a:lnTo>
                    <a:pt x="124640" y="8565"/>
                  </a:lnTo>
                  <a:cubicBezTo>
                    <a:pt x="124691" y="8616"/>
                    <a:pt x="124741" y="8642"/>
                    <a:pt x="124818" y="8642"/>
                  </a:cubicBezTo>
                  <a:lnTo>
                    <a:pt x="124894" y="8642"/>
                  </a:lnTo>
                  <a:lnTo>
                    <a:pt x="124970" y="8693"/>
                  </a:lnTo>
                  <a:cubicBezTo>
                    <a:pt x="125021" y="8845"/>
                    <a:pt x="125021" y="8845"/>
                    <a:pt x="125199" y="8845"/>
                  </a:cubicBezTo>
                  <a:lnTo>
                    <a:pt x="125275" y="8921"/>
                  </a:lnTo>
                  <a:lnTo>
                    <a:pt x="125351" y="9023"/>
                  </a:lnTo>
                  <a:cubicBezTo>
                    <a:pt x="125383" y="9054"/>
                    <a:pt x="125424" y="9076"/>
                    <a:pt x="125469" y="9076"/>
                  </a:cubicBezTo>
                  <a:cubicBezTo>
                    <a:pt x="125497" y="9076"/>
                    <a:pt x="125526" y="9068"/>
                    <a:pt x="125555" y="9048"/>
                  </a:cubicBezTo>
                  <a:cubicBezTo>
                    <a:pt x="125609" y="9030"/>
                    <a:pt x="125675" y="9012"/>
                    <a:pt x="125737" y="9012"/>
                  </a:cubicBezTo>
                  <a:cubicBezTo>
                    <a:pt x="125762" y="9012"/>
                    <a:pt x="125787" y="9016"/>
                    <a:pt x="125809" y="9023"/>
                  </a:cubicBezTo>
                  <a:cubicBezTo>
                    <a:pt x="125860" y="9099"/>
                    <a:pt x="125936" y="9175"/>
                    <a:pt x="126038" y="9175"/>
                  </a:cubicBezTo>
                  <a:cubicBezTo>
                    <a:pt x="126038" y="9201"/>
                    <a:pt x="126038" y="9226"/>
                    <a:pt x="126038" y="9252"/>
                  </a:cubicBezTo>
                  <a:cubicBezTo>
                    <a:pt x="126080" y="9243"/>
                    <a:pt x="126125" y="9243"/>
                    <a:pt x="126171" y="9243"/>
                  </a:cubicBezTo>
                  <a:lnTo>
                    <a:pt x="126171" y="9243"/>
                  </a:lnTo>
                  <a:cubicBezTo>
                    <a:pt x="126264" y="9243"/>
                    <a:pt x="126360" y="9243"/>
                    <a:pt x="126444" y="9175"/>
                  </a:cubicBezTo>
                  <a:cubicBezTo>
                    <a:pt x="126480" y="9152"/>
                    <a:pt x="126510" y="9134"/>
                    <a:pt x="126534" y="9134"/>
                  </a:cubicBezTo>
                  <a:cubicBezTo>
                    <a:pt x="126562" y="9134"/>
                    <a:pt x="126583" y="9158"/>
                    <a:pt x="126597" y="9226"/>
                  </a:cubicBezTo>
                  <a:cubicBezTo>
                    <a:pt x="126597" y="9379"/>
                    <a:pt x="126571" y="9430"/>
                    <a:pt x="126673" y="9455"/>
                  </a:cubicBezTo>
                  <a:cubicBezTo>
                    <a:pt x="126699" y="9480"/>
                    <a:pt x="126724" y="9531"/>
                    <a:pt x="126749" y="9531"/>
                  </a:cubicBezTo>
                  <a:cubicBezTo>
                    <a:pt x="126878" y="9483"/>
                    <a:pt x="126997" y="9465"/>
                    <a:pt x="127118" y="9465"/>
                  </a:cubicBezTo>
                  <a:cubicBezTo>
                    <a:pt x="127188" y="9465"/>
                    <a:pt x="127259" y="9471"/>
                    <a:pt x="127334" y="9480"/>
                  </a:cubicBezTo>
                  <a:cubicBezTo>
                    <a:pt x="127359" y="9493"/>
                    <a:pt x="127385" y="9499"/>
                    <a:pt x="127410" y="9499"/>
                  </a:cubicBezTo>
                  <a:cubicBezTo>
                    <a:pt x="127436" y="9499"/>
                    <a:pt x="127461" y="9493"/>
                    <a:pt x="127486" y="9480"/>
                  </a:cubicBezTo>
                  <a:cubicBezTo>
                    <a:pt x="127550" y="9459"/>
                    <a:pt x="127603" y="9448"/>
                    <a:pt x="127649" y="9448"/>
                  </a:cubicBezTo>
                  <a:cubicBezTo>
                    <a:pt x="127768" y="9448"/>
                    <a:pt x="127831" y="9525"/>
                    <a:pt x="127868" y="9709"/>
                  </a:cubicBezTo>
                  <a:cubicBezTo>
                    <a:pt x="127886" y="9871"/>
                    <a:pt x="127967" y="9957"/>
                    <a:pt x="128077" y="9957"/>
                  </a:cubicBezTo>
                  <a:cubicBezTo>
                    <a:pt x="128122" y="9957"/>
                    <a:pt x="128172" y="9942"/>
                    <a:pt x="128223" y="9912"/>
                  </a:cubicBezTo>
                  <a:cubicBezTo>
                    <a:pt x="128282" y="9877"/>
                    <a:pt x="128314" y="9858"/>
                    <a:pt x="128339" y="9858"/>
                  </a:cubicBezTo>
                  <a:cubicBezTo>
                    <a:pt x="128367" y="9858"/>
                    <a:pt x="128386" y="9883"/>
                    <a:pt x="128427" y="9938"/>
                  </a:cubicBezTo>
                  <a:lnTo>
                    <a:pt x="128528" y="10065"/>
                  </a:lnTo>
                  <a:lnTo>
                    <a:pt x="128605" y="10141"/>
                  </a:lnTo>
                  <a:lnTo>
                    <a:pt x="128681" y="10192"/>
                  </a:lnTo>
                  <a:cubicBezTo>
                    <a:pt x="128719" y="10249"/>
                    <a:pt x="128757" y="10278"/>
                    <a:pt x="128806" y="10278"/>
                  </a:cubicBezTo>
                  <a:cubicBezTo>
                    <a:pt x="128822" y="10278"/>
                    <a:pt x="128840" y="10275"/>
                    <a:pt x="128859" y="10268"/>
                  </a:cubicBezTo>
                  <a:cubicBezTo>
                    <a:pt x="128872" y="10319"/>
                    <a:pt x="128891" y="10345"/>
                    <a:pt x="128913" y="10345"/>
                  </a:cubicBezTo>
                  <a:cubicBezTo>
                    <a:pt x="128935" y="10345"/>
                    <a:pt x="128961" y="10319"/>
                    <a:pt x="128986" y="10268"/>
                  </a:cubicBezTo>
                  <a:cubicBezTo>
                    <a:pt x="129037" y="10192"/>
                    <a:pt x="129088" y="10192"/>
                    <a:pt x="128986" y="10141"/>
                  </a:cubicBezTo>
                  <a:lnTo>
                    <a:pt x="128910" y="10116"/>
                  </a:lnTo>
                  <a:lnTo>
                    <a:pt x="128808" y="10065"/>
                  </a:lnTo>
                  <a:cubicBezTo>
                    <a:pt x="128859" y="9963"/>
                    <a:pt x="128833" y="9862"/>
                    <a:pt x="128757" y="9811"/>
                  </a:cubicBezTo>
                  <a:cubicBezTo>
                    <a:pt x="128757" y="9709"/>
                    <a:pt x="128757" y="9607"/>
                    <a:pt x="128910" y="9582"/>
                  </a:cubicBezTo>
                  <a:cubicBezTo>
                    <a:pt x="128986" y="9582"/>
                    <a:pt x="129037" y="9531"/>
                    <a:pt x="129062" y="9455"/>
                  </a:cubicBezTo>
                  <a:cubicBezTo>
                    <a:pt x="129088" y="9379"/>
                    <a:pt x="129113" y="9328"/>
                    <a:pt x="129138" y="9277"/>
                  </a:cubicBezTo>
                  <a:cubicBezTo>
                    <a:pt x="129215" y="9303"/>
                    <a:pt x="129215" y="9379"/>
                    <a:pt x="129215" y="9430"/>
                  </a:cubicBezTo>
                  <a:cubicBezTo>
                    <a:pt x="129244" y="9519"/>
                    <a:pt x="129257" y="9556"/>
                    <a:pt x="129287" y="9556"/>
                  </a:cubicBezTo>
                  <a:cubicBezTo>
                    <a:pt x="129309" y="9556"/>
                    <a:pt x="129340" y="9537"/>
                    <a:pt x="129393" y="9506"/>
                  </a:cubicBezTo>
                  <a:cubicBezTo>
                    <a:pt x="129443" y="9476"/>
                    <a:pt x="129477" y="9462"/>
                    <a:pt x="129503" y="9462"/>
                  </a:cubicBezTo>
                  <a:cubicBezTo>
                    <a:pt x="129544" y="9462"/>
                    <a:pt x="129565" y="9495"/>
                    <a:pt x="129596" y="9557"/>
                  </a:cubicBezTo>
                  <a:cubicBezTo>
                    <a:pt x="129621" y="9582"/>
                    <a:pt x="129647" y="9633"/>
                    <a:pt x="129672" y="9658"/>
                  </a:cubicBezTo>
                  <a:lnTo>
                    <a:pt x="129748" y="9735"/>
                  </a:lnTo>
                  <a:cubicBezTo>
                    <a:pt x="129793" y="9868"/>
                    <a:pt x="129857" y="9943"/>
                    <a:pt x="130007" y="9943"/>
                  </a:cubicBezTo>
                  <a:cubicBezTo>
                    <a:pt x="130029" y="9943"/>
                    <a:pt x="130053" y="9941"/>
                    <a:pt x="130079" y="9938"/>
                  </a:cubicBezTo>
                  <a:lnTo>
                    <a:pt x="130104" y="9938"/>
                  </a:lnTo>
                  <a:cubicBezTo>
                    <a:pt x="130130" y="9938"/>
                    <a:pt x="130180" y="9938"/>
                    <a:pt x="130206" y="9862"/>
                  </a:cubicBezTo>
                  <a:cubicBezTo>
                    <a:pt x="130206" y="9811"/>
                    <a:pt x="130155" y="9811"/>
                    <a:pt x="130130" y="9785"/>
                  </a:cubicBezTo>
                  <a:lnTo>
                    <a:pt x="130003" y="9709"/>
                  </a:lnTo>
                  <a:cubicBezTo>
                    <a:pt x="129977" y="9709"/>
                    <a:pt x="130003" y="9684"/>
                    <a:pt x="130003" y="9684"/>
                  </a:cubicBezTo>
                  <a:cubicBezTo>
                    <a:pt x="130028" y="9607"/>
                    <a:pt x="130003" y="9531"/>
                    <a:pt x="129926" y="9480"/>
                  </a:cubicBezTo>
                  <a:cubicBezTo>
                    <a:pt x="129901" y="9455"/>
                    <a:pt x="129875" y="9430"/>
                    <a:pt x="129825" y="9430"/>
                  </a:cubicBezTo>
                  <a:lnTo>
                    <a:pt x="129723" y="9430"/>
                  </a:lnTo>
                  <a:lnTo>
                    <a:pt x="129520" y="9252"/>
                  </a:lnTo>
                  <a:lnTo>
                    <a:pt x="129469" y="9252"/>
                  </a:lnTo>
                  <a:lnTo>
                    <a:pt x="129469" y="9175"/>
                  </a:lnTo>
                  <a:cubicBezTo>
                    <a:pt x="129469" y="9150"/>
                    <a:pt x="129316" y="9150"/>
                    <a:pt x="129393" y="9074"/>
                  </a:cubicBezTo>
                  <a:cubicBezTo>
                    <a:pt x="129443" y="8972"/>
                    <a:pt x="129494" y="8845"/>
                    <a:pt x="129469" y="8718"/>
                  </a:cubicBezTo>
                  <a:lnTo>
                    <a:pt x="129621" y="8718"/>
                  </a:lnTo>
                  <a:cubicBezTo>
                    <a:pt x="129621" y="8769"/>
                    <a:pt x="129647" y="8820"/>
                    <a:pt x="129698" y="8845"/>
                  </a:cubicBezTo>
                  <a:cubicBezTo>
                    <a:pt x="129698" y="8896"/>
                    <a:pt x="129748" y="8921"/>
                    <a:pt x="129774" y="8921"/>
                  </a:cubicBezTo>
                  <a:cubicBezTo>
                    <a:pt x="129799" y="8972"/>
                    <a:pt x="129825" y="8998"/>
                    <a:pt x="129850" y="8998"/>
                  </a:cubicBezTo>
                  <a:cubicBezTo>
                    <a:pt x="129850" y="9023"/>
                    <a:pt x="129901" y="9074"/>
                    <a:pt x="129926" y="9074"/>
                  </a:cubicBezTo>
                  <a:cubicBezTo>
                    <a:pt x="129977" y="9048"/>
                    <a:pt x="130003" y="9023"/>
                    <a:pt x="130003" y="8998"/>
                  </a:cubicBezTo>
                  <a:cubicBezTo>
                    <a:pt x="130003" y="8947"/>
                    <a:pt x="129977" y="8896"/>
                    <a:pt x="129952" y="8870"/>
                  </a:cubicBezTo>
                  <a:lnTo>
                    <a:pt x="129926" y="8845"/>
                  </a:lnTo>
                  <a:cubicBezTo>
                    <a:pt x="129901" y="8820"/>
                    <a:pt x="129875" y="8794"/>
                    <a:pt x="129875" y="8794"/>
                  </a:cubicBezTo>
                  <a:cubicBezTo>
                    <a:pt x="129850" y="8743"/>
                    <a:pt x="129799" y="8718"/>
                    <a:pt x="129748" y="8718"/>
                  </a:cubicBezTo>
                  <a:lnTo>
                    <a:pt x="129723" y="8718"/>
                  </a:lnTo>
                  <a:cubicBezTo>
                    <a:pt x="129748" y="8642"/>
                    <a:pt x="129774" y="8591"/>
                    <a:pt x="129850" y="8540"/>
                  </a:cubicBezTo>
                  <a:cubicBezTo>
                    <a:pt x="129865" y="8530"/>
                    <a:pt x="129879" y="8526"/>
                    <a:pt x="129892" y="8526"/>
                  </a:cubicBezTo>
                  <a:cubicBezTo>
                    <a:pt x="129946" y="8526"/>
                    <a:pt x="129987" y="8596"/>
                    <a:pt x="130028" y="8616"/>
                  </a:cubicBezTo>
                  <a:cubicBezTo>
                    <a:pt x="130104" y="8616"/>
                    <a:pt x="130180" y="8642"/>
                    <a:pt x="130257" y="8667"/>
                  </a:cubicBezTo>
                  <a:cubicBezTo>
                    <a:pt x="130285" y="8678"/>
                    <a:pt x="130309" y="8683"/>
                    <a:pt x="130330" y="8683"/>
                  </a:cubicBezTo>
                  <a:cubicBezTo>
                    <a:pt x="130406" y="8683"/>
                    <a:pt x="130446" y="8619"/>
                    <a:pt x="130485" y="8540"/>
                  </a:cubicBezTo>
                  <a:cubicBezTo>
                    <a:pt x="130536" y="8489"/>
                    <a:pt x="130587" y="8438"/>
                    <a:pt x="130663" y="8388"/>
                  </a:cubicBezTo>
                  <a:cubicBezTo>
                    <a:pt x="130816" y="8286"/>
                    <a:pt x="130790" y="8133"/>
                    <a:pt x="130765" y="8006"/>
                  </a:cubicBezTo>
                  <a:cubicBezTo>
                    <a:pt x="130765" y="7879"/>
                    <a:pt x="130638" y="7930"/>
                    <a:pt x="130562" y="7879"/>
                  </a:cubicBezTo>
                  <a:cubicBezTo>
                    <a:pt x="130536" y="7854"/>
                    <a:pt x="130511" y="7854"/>
                    <a:pt x="130485" y="7854"/>
                  </a:cubicBezTo>
                  <a:cubicBezTo>
                    <a:pt x="130485" y="7734"/>
                    <a:pt x="130439" y="7693"/>
                    <a:pt x="130357" y="7693"/>
                  </a:cubicBezTo>
                  <a:cubicBezTo>
                    <a:pt x="130334" y="7693"/>
                    <a:pt x="130309" y="7696"/>
                    <a:pt x="130282" y="7701"/>
                  </a:cubicBezTo>
                  <a:lnTo>
                    <a:pt x="130257" y="7625"/>
                  </a:lnTo>
                  <a:cubicBezTo>
                    <a:pt x="130358" y="7549"/>
                    <a:pt x="130460" y="7523"/>
                    <a:pt x="130562" y="7523"/>
                  </a:cubicBezTo>
                  <a:cubicBezTo>
                    <a:pt x="130582" y="7565"/>
                    <a:pt x="130637" y="7606"/>
                    <a:pt x="130684" y="7606"/>
                  </a:cubicBezTo>
                  <a:cubicBezTo>
                    <a:pt x="130695" y="7606"/>
                    <a:pt x="130705" y="7604"/>
                    <a:pt x="130714" y="7600"/>
                  </a:cubicBezTo>
                  <a:cubicBezTo>
                    <a:pt x="130740" y="7625"/>
                    <a:pt x="130740" y="7651"/>
                    <a:pt x="130765" y="7676"/>
                  </a:cubicBezTo>
                  <a:cubicBezTo>
                    <a:pt x="130765" y="7701"/>
                    <a:pt x="130765" y="7727"/>
                    <a:pt x="130765" y="7752"/>
                  </a:cubicBezTo>
                  <a:cubicBezTo>
                    <a:pt x="130790" y="7790"/>
                    <a:pt x="130816" y="7809"/>
                    <a:pt x="130841" y="7809"/>
                  </a:cubicBezTo>
                  <a:cubicBezTo>
                    <a:pt x="130867" y="7809"/>
                    <a:pt x="130892" y="7790"/>
                    <a:pt x="130918" y="7752"/>
                  </a:cubicBezTo>
                  <a:cubicBezTo>
                    <a:pt x="130968" y="7727"/>
                    <a:pt x="130994" y="7676"/>
                    <a:pt x="130994" y="7600"/>
                  </a:cubicBezTo>
                  <a:cubicBezTo>
                    <a:pt x="131070" y="7549"/>
                    <a:pt x="131070" y="7498"/>
                    <a:pt x="130994" y="7447"/>
                  </a:cubicBezTo>
                  <a:lnTo>
                    <a:pt x="130918" y="7447"/>
                  </a:lnTo>
                  <a:lnTo>
                    <a:pt x="130918" y="7396"/>
                  </a:lnTo>
                  <a:cubicBezTo>
                    <a:pt x="130918" y="7346"/>
                    <a:pt x="130892" y="7320"/>
                    <a:pt x="130841" y="7295"/>
                  </a:cubicBezTo>
                  <a:cubicBezTo>
                    <a:pt x="130841" y="7269"/>
                    <a:pt x="130790" y="7244"/>
                    <a:pt x="130765" y="7218"/>
                  </a:cubicBezTo>
                  <a:cubicBezTo>
                    <a:pt x="130816" y="7168"/>
                    <a:pt x="130867" y="7142"/>
                    <a:pt x="130943" y="7142"/>
                  </a:cubicBezTo>
                  <a:lnTo>
                    <a:pt x="131019" y="7066"/>
                  </a:lnTo>
                  <a:lnTo>
                    <a:pt x="131400" y="6964"/>
                  </a:lnTo>
                  <a:cubicBezTo>
                    <a:pt x="131426" y="7091"/>
                    <a:pt x="131553" y="7091"/>
                    <a:pt x="131604" y="7142"/>
                  </a:cubicBezTo>
                  <a:cubicBezTo>
                    <a:pt x="131674" y="7213"/>
                    <a:pt x="131753" y="7229"/>
                    <a:pt x="131830" y="7229"/>
                  </a:cubicBezTo>
                  <a:cubicBezTo>
                    <a:pt x="131892" y="7229"/>
                    <a:pt x="131954" y="7218"/>
                    <a:pt x="132010" y="7218"/>
                  </a:cubicBezTo>
                  <a:lnTo>
                    <a:pt x="132087" y="7218"/>
                  </a:lnTo>
                  <a:cubicBezTo>
                    <a:pt x="132087" y="7244"/>
                    <a:pt x="132087" y="7269"/>
                    <a:pt x="132087" y="7295"/>
                  </a:cubicBezTo>
                  <a:cubicBezTo>
                    <a:pt x="131934" y="7320"/>
                    <a:pt x="131934" y="7346"/>
                    <a:pt x="132010" y="7447"/>
                  </a:cubicBezTo>
                  <a:cubicBezTo>
                    <a:pt x="132070" y="7551"/>
                    <a:pt x="132103" y="7603"/>
                    <a:pt x="132161" y="7603"/>
                  </a:cubicBezTo>
                  <a:cubicBezTo>
                    <a:pt x="132202" y="7603"/>
                    <a:pt x="132256" y="7576"/>
                    <a:pt x="132341" y="7523"/>
                  </a:cubicBezTo>
                  <a:lnTo>
                    <a:pt x="132417" y="7447"/>
                  </a:lnTo>
                  <a:lnTo>
                    <a:pt x="132442" y="7447"/>
                  </a:lnTo>
                  <a:cubicBezTo>
                    <a:pt x="132468" y="7523"/>
                    <a:pt x="132493" y="7600"/>
                    <a:pt x="132468" y="7676"/>
                  </a:cubicBezTo>
                  <a:cubicBezTo>
                    <a:pt x="132519" y="7727"/>
                    <a:pt x="132570" y="7752"/>
                    <a:pt x="132620" y="7752"/>
                  </a:cubicBezTo>
                  <a:cubicBezTo>
                    <a:pt x="132684" y="7803"/>
                    <a:pt x="132716" y="7828"/>
                    <a:pt x="132747" y="7828"/>
                  </a:cubicBezTo>
                  <a:cubicBezTo>
                    <a:pt x="132779" y="7828"/>
                    <a:pt x="132811" y="7803"/>
                    <a:pt x="132875" y="7752"/>
                  </a:cubicBezTo>
                  <a:lnTo>
                    <a:pt x="132951" y="7676"/>
                  </a:lnTo>
                  <a:lnTo>
                    <a:pt x="132875" y="7600"/>
                  </a:lnTo>
                  <a:lnTo>
                    <a:pt x="132875" y="7574"/>
                  </a:lnTo>
                  <a:cubicBezTo>
                    <a:pt x="132900" y="7549"/>
                    <a:pt x="132925" y="7549"/>
                    <a:pt x="132951" y="7549"/>
                  </a:cubicBezTo>
                  <a:lnTo>
                    <a:pt x="133256" y="7549"/>
                  </a:lnTo>
                  <a:cubicBezTo>
                    <a:pt x="133332" y="7549"/>
                    <a:pt x="133383" y="7523"/>
                    <a:pt x="133408" y="7473"/>
                  </a:cubicBezTo>
                  <a:cubicBezTo>
                    <a:pt x="133465" y="7473"/>
                    <a:pt x="133521" y="7463"/>
                    <a:pt x="133573" y="7463"/>
                  </a:cubicBezTo>
                  <a:cubicBezTo>
                    <a:pt x="133638" y="7463"/>
                    <a:pt x="133696" y="7478"/>
                    <a:pt x="133739" y="7549"/>
                  </a:cubicBezTo>
                  <a:cubicBezTo>
                    <a:pt x="133751" y="7574"/>
                    <a:pt x="133764" y="7587"/>
                    <a:pt x="133777" y="7587"/>
                  </a:cubicBezTo>
                  <a:cubicBezTo>
                    <a:pt x="133790" y="7587"/>
                    <a:pt x="133802" y="7574"/>
                    <a:pt x="133815" y="7549"/>
                  </a:cubicBezTo>
                  <a:cubicBezTo>
                    <a:pt x="133840" y="7523"/>
                    <a:pt x="133942" y="7396"/>
                    <a:pt x="134044" y="7396"/>
                  </a:cubicBezTo>
                  <a:cubicBezTo>
                    <a:pt x="134069" y="7396"/>
                    <a:pt x="134095" y="7320"/>
                    <a:pt x="134120" y="7295"/>
                  </a:cubicBezTo>
                  <a:cubicBezTo>
                    <a:pt x="134145" y="7295"/>
                    <a:pt x="134196" y="7269"/>
                    <a:pt x="134196" y="7244"/>
                  </a:cubicBezTo>
                  <a:cubicBezTo>
                    <a:pt x="134298" y="7244"/>
                    <a:pt x="134399" y="7295"/>
                    <a:pt x="134425" y="7447"/>
                  </a:cubicBezTo>
                  <a:cubicBezTo>
                    <a:pt x="134450" y="7549"/>
                    <a:pt x="134527" y="7625"/>
                    <a:pt x="134628" y="7651"/>
                  </a:cubicBezTo>
                  <a:cubicBezTo>
                    <a:pt x="134655" y="7664"/>
                    <a:pt x="134679" y="7670"/>
                    <a:pt x="134700" y="7670"/>
                  </a:cubicBezTo>
                  <a:cubicBezTo>
                    <a:pt x="134755" y="7670"/>
                    <a:pt x="134788" y="7623"/>
                    <a:pt x="134806" y="7549"/>
                  </a:cubicBezTo>
                  <a:cubicBezTo>
                    <a:pt x="134857" y="7549"/>
                    <a:pt x="134882" y="7498"/>
                    <a:pt x="134882" y="7473"/>
                  </a:cubicBezTo>
                  <a:cubicBezTo>
                    <a:pt x="134959" y="7523"/>
                    <a:pt x="134984" y="7625"/>
                    <a:pt x="135086" y="7625"/>
                  </a:cubicBezTo>
                  <a:cubicBezTo>
                    <a:pt x="135365" y="7651"/>
                    <a:pt x="135645" y="7676"/>
                    <a:pt x="135924" y="7727"/>
                  </a:cubicBezTo>
                  <a:cubicBezTo>
                    <a:pt x="135963" y="7704"/>
                    <a:pt x="136002" y="7695"/>
                    <a:pt x="136040" y="7695"/>
                  </a:cubicBezTo>
                  <a:cubicBezTo>
                    <a:pt x="136129" y="7695"/>
                    <a:pt x="136217" y="7742"/>
                    <a:pt x="136306" y="7778"/>
                  </a:cubicBezTo>
                  <a:cubicBezTo>
                    <a:pt x="136306" y="7835"/>
                    <a:pt x="136349" y="7863"/>
                    <a:pt x="136391" y="7863"/>
                  </a:cubicBezTo>
                  <a:cubicBezTo>
                    <a:pt x="136406" y="7863"/>
                    <a:pt x="136420" y="7860"/>
                    <a:pt x="136433" y="7854"/>
                  </a:cubicBezTo>
                  <a:cubicBezTo>
                    <a:pt x="136496" y="7841"/>
                    <a:pt x="136560" y="7835"/>
                    <a:pt x="136623" y="7835"/>
                  </a:cubicBezTo>
                  <a:cubicBezTo>
                    <a:pt x="136687" y="7835"/>
                    <a:pt x="136750" y="7841"/>
                    <a:pt x="136814" y="7854"/>
                  </a:cubicBezTo>
                  <a:lnTo>
                    <a:pt x="136916" y="7854"/>
                  </a:lnTo>
                  <a:cubicBezTo>
                    <a:pt x="136916" y="7874"/>
                    <a:pt x="136932" y="7912"/>
                    <a:pt x="136966" y="7912"/>
                  </a:cubicBezTo>
                  <a:cubicBezTo>
                    <a:pt x="136973" y="7912"/>
                    <a:pt x="136982" y="7910"/>
                    <a:pt x="136992" y="7905"/>
                  </a:cubicBezTo>
                  <a:cubicBezTo>
                    <a:pt x="137043" y="7892"/>
                    <a:pt x="137106" y="7886"/>
                    <a:pt x="137170" y="7886"/>
                  </a:cubicBezTo>
                  <a:cubicBezTo>
                    <a:pt x="137233" y="7886"/>
                    <a:pt x="137297" y="7892"/>
                    <a:pt x="137348" y="7905"/>
                  </a:cubicBezTo>
                  <a:cubicBezTo>
                    <a:pt x="137399" y="7905"/>
                    <a:pt x="137424" y="7879"/>
                    <a:pt x="137424" y="7854"/>
                  </a:cubicBezTo>
                  <a:lnTo>
                    <a:pt x="137526" y="7854"/>
                  </a:lnTo>
                  <a:cubicBezTo>
                    <a:pt x="137551" y="7956"/>
                    <a:pt x="137627" y="8006"/>
                    <a:pt x="137704" y="8006"/>
                  </a:cubicBezTo>
                  <a:cubicBezTo>
                    <a:pt x="137749" y="8006"/>
                    <a:pt x="137794" y="8016"/>
                    <a:pt x="137837" y="8016"/>
                  </a:cubicBezTo>
                  <a:cubicBezTo>
                    <a:pt x="137891" y="8016"/>
                    <a:pt x="137941" y="8001"/>
                    <a:pt x="137983" y="7930"/>
                  </a:cubicBezTo>
                  <a:lnTo>
                    <a:pt x="138237" y="7930"/>
                  </a:lnTo>
                  <a:cubicBezTo>
                    <a:pt x="138263" y="8133"/>
                    <a:pt x="138466" y="8108"/>
                    <a:pt x="138593" y="8159"/>
                  </a:cubicBezTo>
                  <a:cubicBezTo>
                    <a:pt x="138604" y="8162"/>
                    <a:pt x="138612" y="8164"/>
                    <a:pt x="138620" y="8164"/>
                  </a:cubicBezTo>
                  <a:cubicBezTo>
                    <a:pt x="138664" y="8164"/>
                    <a:pt x="138655" y="8104"/>
                    <a:pt x="138720" y="8083"/>
                  </a:cubicBezTo>
                  <a:cubicBezTo>
                    <a:pt x="138720" y="8057"/>
                    <a:pt x="138746" y="8057"/>
                    <a:pt x="138771" y="8032"/>
                  </a:cubicBezTo>
                  <a:cubicBezTo>
                    <a:pt x="138796" y="7905"/>
                    <a:pt x="138771" y="7803"/>
                    <a:pt x="138924" y="7778"/>
                  </a:cubicBezTo>
                  <a:cubicBezTo>
                    <a:pt x="138938" y="7991"/>
                    <a:pt x="139103" y="8109"/>
                    <a:pt x="139269" y="8109"/>
                  </a:cubicBezTo>
                  <a:cubicBezTo>
                    <a:pt x="139399" y="8109"/>
                    <a:pt x="139528" y="8036"/>
                    <a:pt x="139584" y="7879"/>
                  </a:cubicBezTo>
                  <a:cubicBezTo>
                    <a:pt x="139584" y="7879"/>
                    <a:pt x="139610" y="7854"/>
                    <a:pt x="139610" y="7854"/>
                  </a:cubicBezTo>
                  <a:cubicBezTo>
                    <a:pt x="139661" y="7981"/>
                    <a:pt x="139762" y="8006"/>
                    <a:pt x="139889" y="8006"/>
                  </a:cubicBezTo>
                  <a:cubicBezTo>
                    <a:pt x="140016" y="8006"/>
                    <a:pt x="140169" y="8006"/>
                    <a:pt x="140296" y="8032"/>
                  </a:cubicBezTo>
                  <a:cubicBezTo>
                    <a:pt x="140448" y="8057"/>
                    <a:pt x="140525" y="8210"/>
                    <a:pt x="140652" y="8235"/>
                  </a:cubicBezTo>
                  <a:lnTo>
                    <a:pt x="140703" y="8235"/>
                  </a:lnTo>
                  <a:cubicBezTo>
                    <a:pt x="140703" y="8260"/>
                    <a:pt x="140728" y="8286"/>
                    <a:pt x="140753" y="8286"/>
                  </a:cubicBezTo>
                  <a:cubicBezTo>
                    <a:pt x="140788" y="8303"/>
                    <a:pt x="140823" y="8309"/>
                    <a:pt x="140857" y="8309"/>
                  </a:cubicBezTo>
                  <a:cubicBezTo>
                    <a:pt x="140919" y="8309"/>
                    <a:pt x="140980" y="8291"/>
                    <a:pt x="141042" y="8291"/>
                  </a:cubicBezTo>
                  <a:cubicBezTo>
                    <a:pt x="141098" y="8291"/>
                    <a:pt x="141155" y="8306"/>
                    <a:pt x="141211" y="8362"/>
                  </a:cubicBezTo>
                  <a:cubicBezTo>
                    <a:pt x="141211" y="8362"/>
                    <a:pt x="141287" y="8337"/>
                    <a:pt x="141313" y="8311"/>
                  </a:cubicBezTo>
                  <a:cubicBezTo>
                    <a:pt x="141331" y="8293"/>
                    <a:pt x="141361" y="8275"/>
                    <a:pt x="141396" y="8275"/>
                  </a:cubicBezTo>
                  <a:cubicBezTo>
                    <a:pt x="141410" y="8275"/>
                    <a:pt x="141425" y="8278"/>
                    <a:pt x="141440" y="8286"/>
                  </a:cubicBezTo>
                  <a:cubicBezTo>
                    <a:pt x="141592" y="8362"/>
                    <a:pt x="141795" y="8362"/>
                    <a:pt x="141948" y="8464"/>
                  </a:cubicBezTo>
                  <a:cubicBezTo>
                    <a:pt x="141948" y="8489"/>
                    <a:pt x="141973" y="8515"/>
                    <a:pt x="141973" y="8515"/>
                  </a:cubicBezTo>
                  <a:cubicBezTo>
                    <a:pt x="142129" y="8592"/>
                    <a:pt x="142299" y="8625"/>
                    <a:pt x="142473" y="8625"/>
                  </a:cubicBezTo>
                  <a:cubicBezTo>
                    <a:pt x="142526" y="8625"/>
                    <a:pt x="142580" y="8622"/>
                    <a:pt x="142634" y="8616"/>
                  </a:cubicBezTo>
                  <a:cubicBezTo>
                    <a:pt x="142634" y="8642"/>
                    <a:pt x="142660" y="8667"/>
                    <a:pt x="142685" y="8667"/>
                  </a:cubicBezTo>
                  <a:cubicBezTo>
                    <a:pt x="142711" y="8671"/>
                    <a:pt x="142738" y="8674"/>
                    <a:pt x="142765" y="8674"/>
                  </a:cubicBezTo>
                  <a:cubicBezTo>
                    <a:pt x="142897" y="8674"/>
                    <a:pt x="143037" y="8624"/>
                    <a:pt x="143143" y="8540"/>
                  </a:cubicBezTo>
                  <a:cubicBezTo>
                    <a:pt x="143276" y="8597"/>
                    <a:pt x="143424" y="8626"/>
                    <a:pt x="143564" y="8626"/>
                  </a:cubicBezTo>
                  <a:cubicBezTo>
                    <a:pt x="143611" y="8626"/>
                    <a:pt x="143657" y="8623"/>
                    <a:pt x="143702" y="8616"/>
                  </a:cubicBezTo>
                  <a:cubicBezTo>
                    <a:pt x="143757" y="8783"/>
                    <a:pt x="143772" y="8842"/>
                    <a:pt x="143855" y="8842"/>
                  </a:cubicBezTo>
                  <a:cubicBezTo>
                    <a:pt x="143886" y="8842"/>
                    <a:pt x="143926" y="8833"/>
                    <a:pt x="143981" y="8820"/>
                  </a:cubicBezTo>
                  <a:cubicBezTo>
                    <a:pt x="144159" y="8769"/>
                    <a:pt x="144185" y="8743"/>
                    <a:pt x="144235" y="8540"/>
                  </a:cubicBezTo>
                  <a:cubicBezTo>
                    <a:pt x="144312" y="8565"/>
                    <a:pt x="144312" y="8642"/>
                    <a:pt x="144362" y="8693"/>
                  </a:cubicBezTo>
                  <a:cubicBezTo>
                    <a:pt x="144401" y="8750"/>
                    <a:pt x="144453" y="8778"/>
                    <a:pt x="144509" y="8778"/>
                  </a:cubicBezTo>
                  <a:cubicBezTo>
                    <a:pt x="144528" y="8778"/>
                    <a:pt x="144547" y="8775"/>
                    <a:pt x="144566" y="8769"/>
                  </a:cubicBezTo>
                  <a:cubicBezTo>
                    <a:pt x="144566" y="8870"/>
                    <a:pt x="144642" y="8947"/>
                    <a:pt x="144744" y="8947"/>
                  </a:cubicBezTo>
                  <a:lnTo>
                    <a:pt x="145100" y="8947"/>
                  </a:lnTo>
                  <a:cubicBezTo>
                    <a:pt x="145252" y="9023"/>
                    <a:pt x="145455" y="9074"/>
                    <a:pt x="145633" y="9074"/>
                  </a:cubicBezTo>
                  <a:cubicBezTo>
                    <a:pt x="145659" y="9125"/>
                    <a:pt x="145684" y="9150"/>
                    <a:pt x="145710" y="9150"/>
                  </a:cubicBezTo>
                  <a:cubicBezTo>
                    <a:pt x="145735" y="9150"/>
                    <a:pt x="145760" y="9125"/>
                    <a:pt x="145786" y="9074"/>
                  </a:cubicBezTo>
                  <a:lnTo>
                    <a:pt x="145862" y="8998"/>
                  </a:lnTo>
                  <a:cubicBezTo>
                    <a:pt x="145964" y="8896"/>
                    <a:pt x="145964" y="8870"/>
                    <a:pt x="145862" y="8820"/>
                  </a:cubicBezTo>
                  <a:lnTo>
                    <a:pt x="145837" y="8769"/>
                  </a:lnTo>
                  <a:lnTo>
                    <a:pt x="145811" y="8794"/>
                  </a:lnTo>
                  <a:lnTo>
                    <a:pt x="145786" y="8794"/>
                  </a:lnTo>
                  <a:cubicBezTo>
                    <a:pt x="145753" y="8740"/>
                    <a:pt x="145721" y="8723"/>
                    <a:pt x="145688" y="8723"/>
                  </a:cubicBezTo>
                  <a:cubicBezTo>
                    <a:pt x="145645" y="8723"/>
                    <a:pt x="145601" y="8754"/>
                    <a:pt x="145557" y="8769"/>
                  </a:cubicBezTo>
                  <a:cubicBezTo>
                    <a:pt x="145534" y="8734"/>
                    <a:pt x="145511" y="8721"/>
                    <a:pt x="145488" y="8721"/>
                  </a:cubicBezTo>
                  <a:cubicBezTo>
                    <a:pt x="145460" y="8721"/>
                    <a:pt x="145432" y="8741"/>
                    <a:pt x="145405" y="8769"/>
                  </a:cubicBezTo>
                  <a:lnTo>
                    <a:pt x="145328" y="8769"/>
                  </a:lnTo>
                  <a:cubicBezTo>
                    <a:pt x="145277" y="8667"/>
                    <a:pt x="145100" y="8743"/>
                    <a:pt x="145074" y="8591"/>
                  </a:cubicBezTo>
                  <a:cubicBezTo>
                    <a:pt x="145201" y="8591"/>
                    <a:pt x="145303" y="8616"/>
                    <a:pt x="145430" y="8616"/>
                  </a:cubicBezTo>
                  <a:cubicBezTo>
                    <a:pt x="145469" y="8629"/>
                    <a:pt x="145507" y="8636"/>
                    <a:pt x="145543" y="8636"/>
                  </a:cubicBezTo>
                  <a:cubicBezTo>
                    <a:pt x="145645" y="8636"/>
                    <a:pt x="145729" y="8583"/>
                    <a:pt x="145786" y="8489"/>
                  </a:cubicBezTo>
                  <a:cubicBezTo>
                    <a:pt x="145811" y="8451"/>
                    <a:pt x="145843" y="8445"/>
                    <a:pt x="145875" y="8445"/>
                  </a:cubicBezTo>
                  <a:cubicBezTo>
                    <a:pt x="145891" y="8445"/>
                    <a:pt x="145907" y="8446"/>
                    <a:pt x="145922" y="8446"/>
                  </a:cubicBezTo>
                  <a:cubicBezTo>
                    <a:pt x="145937" y="8446"/>
                    <a:pt x="145951" y="8445"/>
                    <a:pt x="145964" y="8438"/>
                  </a:cubicBezTo>
                  <a:cubicBezTo>
                    <a:pt x="146015" y="8591"/>
                    <a:pt x="146116" y="8616"/>
                    <a:pt x="146243" y="8616"/>
                  </a:cubicBezTo>
                  <a:cubicBezTo>
                    <a:pt x="146345" y="8616"/>
                    <a:pt x="146472" y="8616"/>
                    <a:pt x="146574" y="8591"/>
                  </a:cubicBezTo>
                  <a:lnTo>
                    <a:pt x="146574" y="8616"/>
                  </a:lnTo>
                  <a:cubicBezTo>
                    <a:pt x="146599" y="8693"/>
                    <a:pt x="146650" y="8718"/>
                    <a:pt x="146726" y="8718"/>
                  </a:cubicBezTo>
                  <a:lnTo>
                    <a:pt x="147158" y="8718"/>
                  </a:lnTo>
                  <a:cubicBezTo>
                    <a:pt x="147188" y="8722"/>
                    <a:pt x="147218" y="8724"/>
                    <a:pt x="147249" y="8724"/>
                  </a:cubicBezTo>
                  <a:cubicBezTo>
                    <a:pt x="147403" y="8724"/>
                    <a:pt x="147565" y="8671"/>
                    <a:pt x="147692" y="8565"/>
                  </a:cubicBezTo>
                  <a:cubicBezTo>
                    <a:pt x="147777" y="8498"/>
                    <a:pt x="147873" y="8464"/>
                    <a:pt x="147972" y="8464"/>
                  </a:cubicBezTo>
                  <a:cubicBezTo>
                    <a:pt x="148022" y="8464"/>
                    <a:pt x="148073" y="8472"/>
                    <a:pt x="148124" y="8489"/>
                  </a:cubicBezTo>
                  <a:cubicBezTo>
                    <a:pt x="148175" y="8489"/>
                    <a:pt x="148226" y="8540"/>
                    <a:pt x="148302" y="8540"/>
                  </a:cubicBezTo>
                  <a:cubicBezTo>
                    <a:pt x="148311" y="8545"/>
                    <a:pt x="148321" y="8547"/>
                    <a:pt x="148330" y="8547"/>
                  </a:cubicBezTo>
                  <a:cubicBezTo>
                    <a:pt x="148370" y="8547"/>
                    <a:pt x="148404" y="8505"/>
                    <a:pt x="148404" y="8464"/>
                  </a:cubicBezTo>
                  <a:lnTo>
                    <a:pt x="148531" y="8464"/>
                  </a:lnTo>
                  <a:cubicBezTo>
                    <a:pt x="148658" y="8464"/>
                    <a:pt x="148683" y="8515"/>
                    <a:pt x="148734" y="8642"/>
                  </a:cubicBezTo>
                  <a:cubicBezTo>
                    <a:pt x="148785" y="8769"/>
                    <a:pt x="149039" y="8921"/>
                    <a:pt x="148963" y="8998"/>
                  </a:cubicBezTo>
                  <a:cubicBezTo>
                    <a:pt x="148950" y="9023"/>
                    <a:pt x="148934" y="9032"/>
                    <a:pt x="148916" y="9032"/>
                  </a:cubicBezTo>
                  <a:cubicBezTo>
                    <a:pt x="148863" y="9032"/>
                    <a:pt x="148791" y="8947"/>
                    <a:pt x="148734" y="8947"/>
                  </a:cubicBezTo>
                  <a:cubicBezTo>
                    <a:pt x="148715" y="8940"/>
                    <a:pt x="148697" y="8937"/>
                    <a:pt x="148682" y="8937"/>
                  </a:cubicBezTo>
                  <a:cubicBezTo>
                    <a:pt x="148634" y="8937"/>
                    <a:pt x="148601" y="8966"/>
                    <a:pt x="148582" y="9023"/>
                  </a:cubicBezTo>
                  <a:cubicBezTo>
                    <a:pt x="148582" y="9048"/>
                    <a:pt x="148582" y="9074"/>
                    <a:pt x="148582" y="9099"/>
                  </a:cubicBezTo>
                  <a:cubicBezTo>
                    <a:pt x="148594" y="9137"/>
                    <a:pt x="148620" y="9156"/>
                    <a:pt x="148648" y="9156"/>
                  </a:cubicBezTo>
                  <a:cubicBezTo>
                    <a:pt x="148677" y="9156"/>
                    <a:pt x="148709" y="9137"/>
                    <a:pt x="148734" y="9099"/>
                  </a:cubicBezTo>
                  <a:lnTo>
                    <a:pt x="148785" y="9099"/>
                  </a:lnTo>
                  <a:cubicBezTo>
                    <a:pt x="148848" y="9150"/>
                    <a:pt x="148918" y="9163"/>
                    <a:pt x="148988" y="9163"/>
                  </a:cubicBezTo>
                  <a:cubicBezTo>
                    <a:pt x="149058" y="9163"/>
                    <a:pt x="149128" y="9150"/>
                    <a:pt x="149192" y="9150"/>
                  </a:cubicBezTo>
                  <a:lnTo>
                    <a:pt x="149242" y="9150"/>
                  </a:lnTo>
                  <a:lnTo>
                    <a:pt x="149268" y="9175"/>
                  </a:lnTo>
                  <a:cubicBezTo>
                    <a:pt x="149268" y="9175"/>
                    <a:pt x="149268" y="9201"/>
                    <a:pt x="149293" y="9201"/>
                  </a:cubicBezTo>
                  <a:cubicBezTo>
                    <a:pt x="149319" y="9201"/>
                    <a:pt x="149319" y="9175"/>
                    <a:pt x="149319" y="9150"/>
                  </a:cubicBezTo>
                  <a:cubicBezTo>
                    <a:pt x="149429" y="9055"/>
                    <a:pt x="149530" y="9029"/>
                    <a:pt x="149652" y="9029"/>
                  </a:cubicBezTo>
                  <a:cubicBezTo>
                    <a:pt x="149726" y="9029"/>
                    <a:pt x="149807" y="9039"/>
                    <a:pt x="149903" y="9048"/>
                  </a:cubicBezTo>
                  <a:cubicBezTo>
                    <a:pt x="149954" y="9048"/>
                    <a:pt x="149979" y="9023"/>
                    <a:pt x="150030" y="9023"/>
                  </a:cubicBezTo>
                  <a:cubicBezTo>
                    <a:pt x="150096" y="9023"/>
                    <a:pt x="150124" y="9079"/>
                    <a:pt x="150162" y="9079"/>
                  </a:cubicBezTo>
                  <a:cubicBezTo>
                    <a:pt x="150169" y="9079"/>
                    <a:pt x="150175" y="9077"/>
                    <a:pt x="150183" y="9074"/>
                  </a:cubicBezTo>
                  <a:cubicBezTo>
                    <a:pt x="150234" y="9048"/>
                    <a:pt x="150234" y="9023"/>
                    <a:pt x="150208" y="8972"/>
                  </a:cubicBezTo>
                  <a:cubicBezTo>
                    <a:pt x="150208" y="8870"/>
                    <a:pt x="150132" y="8820"/>
                    <a:pt x="150056" y="8794"/>
                  </a:cubicBezTo>
                  <a:cubicBezTo>
                    <a:pt x="150030" y="8769"/>
                    <a:pt x="150030" y="8743"/>
                    <a:pt x="150056" y="8718"/>
                  </a:cubicBezTo>
                  <a:cubicBezTo>
                    <a:pt x="150081" y="8642"/>
                    <a:pt x="150106" y="8565"/>
                    <a:pt x="150183" y="8565"/>
                  </a:cubicBezTo>
                  <a:cubicBezTo>
                    <a:pt x="150187" y="8564"/>
                    <a:pt x="150190" y="8563"/>
                    <a:pt x="150194" y="8563"/>
                  </a:cubicBezTo>
                  <a:cubicBezTo>
                    <a:pt x="150238" y="8563"/>
                    <a:pt x="150263" y="8696"/>
                    <a:pt x="150310" y="8743"/>
                  </a:cubicBezTo>
                  <a:cubicBezTo>
                    <a:pt x="150310" y="8769"/>
                    <a:pt x="150335" y="8794"/>
                    <a:pt x="150361" y="8820"/>
                  </a:cubicBezTo>
                  <a:cubicBezTo>
                    <a:pt x="150404" y="8863"/>
                    <a:pt x="150442" y="8878"/>
                    <a:pt x="150482" y="8878"/>
                  </a:cubicBezTo>
                  <a:cubicBezTo>
                    <a:pt x="150536" y="8878"/>
                    <a:pt x="150592" y="8849"/>
                    <a:pt x="150666" y="8820"/>
                  </a:cubicBezTo>
                  <a:cubicBezTo>
                    <a:pt x="150691" y="8807"/>
                    <a:pt x="150716" y="8801"/>
                    <a:pt x="150742" y="8801"/>
                  </a:cubicBezTo>
                  <a:cubicBezTo>
                    <a:pt x="150767" y="8801"/>
                    <a:pt x="150793" y="8807"/>
                    <a:pt x="150818" y="8820"/>
                  </a:cubicBezTo>
                  <a:lnTo>
                    <a:pt x="150894" y="8870"/>
                  </a:lnTo>
                  <a:cubicBezTo>
                    <a:pt x="150913" y="8908"/>
                    <a:pt x="150945" y="8931"/>
                    <a:pt x="150981" y="8931"/>
                  </a:cubicBezTo>
                  <a:cubicBezTo>
                    <a:pt x="150994" y="8931"/>
                    <a:pt x="151008" y="8928"/>
                    <a:pt x="151021" y="8921"/>
                  </a:cubicBezTo>
                  <a:cubicBezTo>
                    <a:pt x="151047" y="8870"/>
                    <a:pt x="151021" y="8845"/>
                    <a:pt x="150996" y="8794"/>
                  </a:cubicBezTo>
                  <a:lnTo>
                    <a:pt x="150971" y="8718"/>
                  </a:lnTo>
                  <a:lnTo>
                    <a:pt x="151606" y="8794"/>
                  </a:lnTo>
                  <a:lnTo>
                    <a:pt x="151606" y="8870"/>
                  </a:lnTo>
                  <a:cubicBezTo>
                    <a:pt x="151606" y="8896"/>
                    <a:pt x="151631" y="8972"/>
                    <a:pt x="151657" y="8972"/>
                  </a:cubicBezTo>
                  <a:lnTo>
                    <a:pt x="152216" y="8972"/>
                  </a:lnTo>
                  <a:cubicBezTo>
                    <a:pt x="152300" y="9020"/>
                    <a:pt x="152344" y="9045"/>
                    <a:pt x="152373" y="9045"/>
                  </a:cubicBezTo>
                  <a:cubicBezTo>
                    <a:pt x="152405" y="9045"/>
                    <a:pt x="152418" y="9014"/>
                    <a:pt x="152445" y="8947"/>
                  </a:cubicBezTo>
                  <a:lnTo>
                    <a:pt x="152521" y="8820"/>
                  </a:lnTo>
                  <a:cubicBezTo>
                    <a:pt x="152546" y="8870"/>
                    <a:pt x="152597" y="8896"/>
                    <a:pt x="152648" y="8896"/>
                  </a:cubicBezTo>
                  <a:cubicBezTo>
                    <a:pt x="152699" y="8896"/>
                    <a:pt x="152750" y="8870"/>
                    <a:pt x="152775" y="8820"/>
                  </a:cubicBezTo>
                  <a:cubicBezTo>
                    <a:pt x="152811" y="8784"/>
                    <a:pt x="152849" y="8773"/>
                    <a:pt x="152888" y="8773"/>
                  </a:cubicBezTo>
                  <a:cubicBezTo>
                    <a:pt x="152946" y="8773"/>
                    <a:pt x="153005" y="8798"/>
                    <a:pt x="153051" y="8798"/>
                  </a:cubicBezTo>
                  <a:cubicBezTo>
                    <a:pt x="153061" y="8798"/>
                    <a:pt x="153071" y="8797"/>
                    <a:pt x="153080" y="8794"/>
                  </a:cubicBezTo>
                  <a:lnTo>
                    <a:pt x="153106" y="8794"/>
                  </a:lnTo>
                  <a:lnTo>
                    <a:pt x="153156" y="8769"/>
                  </a:lnTo>
                  <a:cubicBezTo>
                    <a:pt x="153207" y="8743"/>
                    <a:pt x="153207" y="8718"/>
                    <a:pt x="153131" y="8667"/>
                  </a:cubicBezTo>
                  <a:lnTo>
                    <a:pt x="153055" y="8413"/>
                  </a:lnTo>
                  <a:cubicBezTo>
                    <a:pt x="153055" y="8388"/>
                    <a:pt x="153055" y="8388"/>
                    <a:pt x="153055" y="8362"/>
                  </a:cubicBezTo>
                  <a:cubicBezTo>
                    <a:pt x="153207" y="8286"/>
                    <a:pt x="153360" y="8235"/>
                    <a:pt x="153538" y="8210"/>
                  </a:cubicBezTo>
                  <a:cubicBezTo>
                    <a:pt x="153668" y="8247"/>
                    <a:pt x="153812" y="8270"/>
                    <a:pt x="153959" y="8270"/>
                  </a:cubicBezTo>
                  <a:cubicBezTo>
                    <a:pt x="154013" y="8270"/>
                    <a:pt x="154068" y="8267"/>
                    <a:pt x="154122" y="8260"/>
                  </a:cubicBezTo>
                  <a:cubicBezTo>
                    <a:pt x="154402" y="8260"/>
                    <a:pt x="154681" y="8311"/>
                    <a:pt x="154935" y="8438"/>
                  </a:cubicBezTo>
                  <a:cubicBezTo>
                    <a:pt x="154980" y="8483"/>
                    <a:pt x="155039" y="8503"/>
                    <a:pt x="155100" y="8503"/>
                  </a:cubicBezTo>
                  <a:cubicBezTo>
                    <a:pt x="155178" y="8503"/>
                    <a:pt x="155260" y="8470"/>
                    <a:pt x="155317" y="8413"/>
                  </a:cubicBezTo>
                  <a:cubicBezTo>
                    <a:pt x="155520" y="8413"/>
                    <a:pt x="155520" y="8413"/>
                    <a:pt x="155545" y="8184"/>
                  </a:cubicBezTo>
                  <a:cubicBezTo>
                    <a:pt x="155571" y="8210"/>
                    <a:pt x="155571" y="8210"/>
                    <a:pt x="155596" y="8235"/>
                  </a:cubicBezTo>
                  <a:cubicBezTo>
                    <a:pt x="155647" y="8311"/>
                    <a:pt x="155673" y="8438"/>
                    <a:pt x="155800" y="8438"/>
                  </a:cubicBezTo>
                  <a:cubicBezTo>
                    <a:pt x="155927" y="8438"/>
                    <a:pt x="155850" y="8337"/>
                    <a:pt x="155901" y="8311"/>
                  </a:cubicBezTo>
                  <a:cubicBezTo>
                    <a:pt x="155952" y="8286"/>
                    <a:pt x="156003" y="8260"/>
                    <a:pt x="156054" y="8260"/>
                  </a:cubicBezTo>
                  <a:lnTo>
                    <a:pt x="156384" y="8260"/>
                  </a:lnTo>
                  <a:lnTo>
                    <a:pt x="156460" y="8337"/>
                  </a:lnTo>
                  <a:cubicBezTo>
                    <a:pt x="156486" y="8388"/>
                    <a:pt x="156537" y="8413"/>
                    <a:pt x="156588" y="8413"/>
                  </a:cubicBezTo>
                  <a:cubicBezTo>
                    <a:pt x="156638" y="8413"/>
                    <a:pt x="156689" y="8388"/>
                    <a:pt x="156715" y="8337"/>
                  </a:cubicBezTo>
                  <a:lnTo>
                    <a:pt x="156791" y="8337"/>
                  </a:lnTo>
                  <a:cubicBezTo>
                    <a:pt x="156880" y="8400"/>
                    <a:pt x="156988" y="8432"/>
                    <a:pt x="157099" y="8432"/>
                  </a:cubicBezTo>
                  <a:cubicBezTo>
                    <a:pt x="157210" y="8432"/>
                    <a:pt x="157325" y="8400"/>
                    <a:pt x="157426" y="8337"/>
                  </a:cubicBezTo>
                  <a:cubicBezTo>
                    <a:pt x="157477" y="8299"/>
                    <a:pt x="157547" y="8299"/>
                    <a:pt x="157617" y="8299"/>
                  </a:cubicBezTo>
                  <a:cubicBezTo>
                    <a:pt x="157687" y="8299"/>
                    <a:pt x="157757" y="8299"/>
                    <a:pt x="157807" y="8260"/>
                  </a:cubicBezTo>
                  <a:cubicBezTo>
                    <a:pt x="157807" y="8235"/>
                    <a:pt x="157757" y="8210"/>
                    <a:pt x="157807" y="8184"/>
                  </a:cubicBezTo>
                  <a:cubicBezTo>
                    <a:pt x="157858" y="8108"/>
                    <a:pt x="157960" y="8133"/>
                    <a:pt x="158036" y="8108"/>
                  </a:cubicBezTo>
                  <a:cubicBezTo>
                    <a:pt x="158059" y="8176"/>
                    <a:pt x="158122" y="8264"/>
                    <a:pt x="158172" y="8264"/>
                  </a:cubicBezTo>
                  <a:cubicBezTo>
                    <a:pt x="158178" y="8264"/>
                    <a:pt x="158183" y="8263"/>
                    <a:pt x="158189" y="8260"/>
                  </a:cubicBezTo>
                  <a:cubicBezTo>
                    <a:pt x="158240" y="8210"/>
                    <a:pt x="158189" y="8210"/>
                    <a:pt x="158189" y="8184"/>
                  </a:cubicBezTo>
                  <a:cubicBezTo>
                    <a:pt x="158189" y="8159"/>
                    <a:pt x="158189" y="8133"/>
                    <a:pt x="158189" y="8083"/>
                  </a:cubicBezTo>
                  <a:cubicBezTo>
                    <a:pt x="158265" y="8032"/>
                    <a:pt x="158265" y="8032"/>
                    <a:pt x="158189" y="7956"/>
                  </a:cubicBezTo>
                  <a:cubicBezTo>
                    <a:pt x="158163" y="7905"/>
                    <a:pt x="158087" y="7879"/>
                    <a:pt x="158036" y="7879"/>
                  </a:cubicBezTo>
                  <a:lnTo>
                    <a:pt x="158036" y="7803"/>
                  </a:lnTo>
                  <a:cubicBezTo>
                    <a:pt x="158189" y="7803"/>
                    <a:pt x="158316" y="7803"/>
                    <a:pt x="158443" y="7854"/>
                  </a:cubicBezTo>
                  <a:cubicBezTo>
                    <a:pt x="158533" y="7872"/>
                    <a:pt x="158623" y="7890"/>
                    <a:pt x="158712" y="7890"/>
                  </a:cubicBezTo>
                  <a:cubicBezTo>
                    <a:pt x="158750" y="7890"/>
                    <a:pt x="158787" y="7887"/>
                    <a:pt x="158824" y="7879"/>
                  </a:cubicBezTo>
                  <a:cubicBezTo>
                    <a:pt x="158824" y="7956"/>
                    <a:pt x="158850" y="8006"/>
                    <a:pt x="158926" y="8032"/>
                  </a:cubicBezTo>
                  <a:lnTo>
                    <a:pt x="159104" y="8032"/>
                  </a:lnTo>
                  <a:cubicBezTo>
                    <a:pt x="159256" y="8032"/>
                    <a:pt x="159256" y="8032"/>
                    <a:pt x="159307" y="8184"/>
                  </a:cubicBezTo>
                  <a:cubicBezTo>
                    <a:pt x="159180" y="8184"/>
                    <a:pt x="159053" y="8159"/>
                    <a:pt x="158926" y="8133"/>
                  </a:cubicBezTo>
                  <a:cubicBezTo>
                    <a:pt x="158899" y="8123"/>
                    <a:pt x="158875" y="8117"/>
                    <a:pt x="158854" y="8117"/>
                  </a:cubicBezTo>
                  <a:cubicBezTo>
                    <a:pt x="158779" y="8117"/>
                    <a:pt x="158748" y="8186"/>
                    <a:pt x="158748" y="8286"/>
                  </a:cubicBezTo>
                  <a:cubicBezTo>
                    <a:pt x="158748" y="8337"/>
                    <a:pt x="158773" y="8388"/>
                    <a:pt x="158824" y="8413"/>
                  </a:cubicBezTo>
                  <a:cubicBezTo>
                    <a:pt x="158876" y="8475"/>
                    <a:pt x="158915" y="8503"/>
                    <a:pt x="158951" y="8503"/>
                  </a:cubicBezTo>
                  <a:cubicBezTo>
                    <a:pt x="159005" y="8503"/>
                    <a:pt x="159054" y="8442"/>
                    <a:pt x="159129" y="8337"/>
                  </a:cubicBezTo>
                  <a:cubicBezTo>
                    <a:pt x="159184" y="8344"/>
                    <a:pt x="159238" y="8347"/>
                    <a:pt x="159293" y="8347"/>
                  </a:cubicBezTo>
                  <a:cubicBezTo>
                    <a:pt x="159441" y="8347"/>
                    <a:pt x="159590" y="8323"/>
                    <a:pt x="159739" y="8286"/>
                  </a:cubicBezTo>
                  <a:lnTo>
                    <a:pt x="159841" y="8260"/>
                  </a:lnTo>
                  <a:lnTo>
                    <a:pt x="159917" y="8337"/>
                  </a:lnTo>
                  <a:cubicBezTo>
                    <a:pt x="159942" y="8388"/>
                    <a:pt x="159993" y="8413"/>
                    <a:pt x="160069" y="8413"/>
                  </a:cubicBezTo>
                  <a:cubicBezTo>
                    <a:pt x="160082" y="8426"/>
                    <a:pt x="160095" y="8432"/>
                    <a:pt x="160108" y="8432"/>
                  </a:cubicBezTo>
                  <a:cubicBezTo>
                    <a:pt x="160120" y="8432"/>
                    <a:pt x="160133" y="8426"/>
                    <a:pt x="160146" y="8413"/>
                  </a:cubicBezTo>
                  <a:cubicBezTo>
                    <a:pt x="160172" y="8400"/>
                    <a:pt x="160202" y="8394"/>
                    <a:pt x="160232" y="8394"/>
                  </a:cubicBezTo>
                  <a:cubicBezTo>
                    <a:pt x="160318" y="8394"/>
                    <a:pt x="160406" y="8446"/>
                    <a:pt x="160425" y="8540"/>
                  </a:cubicBezTo>
                  <a:lnTo>
                    <a:pt x="160451" y="8540"/>
                  </a:lnTo>
                  <a:cubicBezTo>
                    <a:pt x="160489" y="8597"/>
                    <a:pt x="160527" y="8626"/>
                    <a:pt x="160565" y="8626"/>
                  </a:cubicBezTo>
                  <a:cubicBezTo>
                    <a:pt x="160578" y="8626"/>
                    <a:pt x="160590" y="8623"/>
                    <a:pt x="160603" y="8616"/>
                  </a:cubicBezTo>
                  <a:cubicBezTo>
                    <a:pt x="160679" y="8565"/>
                    <a:pt x="160679" y="8515"/>
                    <a:pt x="160679" y="8438"/>
                  </a:cubicBezTo>
                  <a:cubicBezTo>
                    <a:pt x="160679" y="8413"/>
                    <a:pt x="160679" y="8362"/>
                    <a:pt x="160679" y="8311"/>
                  </a:cubicBezTo>
                  <a:lnTo>
                    <a:pt x="160832" y="8311"/>
                  </a:lnTo>
                  <a:cubicBezTo>
                    <a:pt x="160832" y="8388"/>
                    <a:pt x="160832" y="8464"/>
                    <a:pt x="160883" y="8489"/>
                  </a:cubicBezTo>
                  <a:cubicBezTo>
                    <a:pt x="160934" y="8540"/>
                    <a:pt x="161010" y="8565"/>
                    <a:pt x="161086" y="8565"/>
                  </a:cubicBezTo>
                  <a:cubicBezTo>
                    <a:pt x="161137" y="8565"/>
                    <a:pt x="161137" y="8515"/>
                    <a:pt x="161162" y="8489"/>
                  </a:cubicBezTo>
                  <a:cubicBezTo>
                    <a:pt x="161239" y="8489"/>
                    <a:pt x="161340" y="8489"/>
                    <a:pt x="161366" y="8362"/>
                  </a:cubicBezTo>
                  <a:cubicBezTo>
                    <a:pt x="161400" y="8294"/>
                    <a:pt x="161445" y="8272"/>
                    <a:pt x="161501" y="8272"/>
                  </a:cubicBezTo>
                  <a:cubicBezTo>
                    <a:pt x="161529" y="8272"/>
                    <a:pt x="161561" y="8277"/>
                    <a:pt x="161594" y="8286"/>
                  </a:cubicBezTo>
                  <a:cubicBezTo>
                    <a:pt x="161620" y="8286"/>
                    <a:pt x="161645" y="8260"/>
                    <a:pt x="161696" y="8260"/>
                  </a:cubicBezTo>
                  <a:lnTo>
                    <a:pt x="161772" y="8260"/>
                  </a:lnTo>
                  <a:cubicBezTo>
                    <a:pt x="161822" y="8310"/>
                    <a:pt x="161892" y="8338"/>
                    <a:pt x="161963" y="8338"/>
                  </a:cubicBezTo>
                  <a:cubicBezTo>
                    <a:pt x="162002" y="8338"/>
                    <a:pt x="162041" y="8329"/>
                    <a:pt x="162077" y="8311"/>
                  </a:cubicBezTo>
                  <a:cubicBezTo>
                    <a:pt x="162122" y="8293"/>
                    <a:pt x="162167" y="8285"/>
                    <a:pt x="162210" y="8285"/>
                  </a:cubicBezTo>
                  <a:cubicBezTo>
                    <a:pt x="162288" y="8285"/>
                    <a:pt x="162358" y="8313"/>
                    <a:pt x="162408" y="8362"/>
                  </a:cubicBezTo>
                  <a:cubicBezTo>
                    <a:pt x="162417" y="8382"/>
                    <a:pt x="162435" y="8390"/>
                    <a:pt x="162453" y="8390"/>
                  </a:cubicBezTo>
                  <a:cubicBezTo>
                    <a:pt x="162484" y="8390"/>
                    <a:pt x="162519" y="8368"/>
                    <a:pt x="162535" y="8337"/>
                  </a:cubicBezTo>
                  <a:cubicBezTo>
                    <a:pt x="162567" y="8224"/>
                    <a:pt x="162641" y="8203"/>
                    <a:pt x="162716" y="8203"/>
                  </a:cubicBezTo>
                  <a:cubicBezTo>
                    <a:pt x="162759" y="8203"/>
                    <a:pt x="162803" y="8210"/>
                    <a:pt x="162840" y="8210"/>
                  </a:cubicBezTo>
                  <a:cubicBezTo>
                    <a:pt x="162967" y="8235"/>
                    <a:pt x="163094" y="8286"/>
                    <a:pt x="163221" y="8311"/>
                  </a:cubicBezTo>
                  <a:cubicBezTo>
                    <a:pt x="163228" y="8318"/>
                    <a:pt x="163236" y="8321"/>
                    <a:pt x="163245" y="8321"/>
                  </a:cubicBezTo>
                  <a:cubicBezTo>
                    <a:pt x="163270" y="8321"/>
                    <a:pt x="163297" y="8298"/>
                    <a:pt x="163297" y="8260"/>
                  </a:cubicBezTo>
                  <a:cubicBezTo>
                    <a:pt x="163297" y="8235"/>
                    <a:pt x="163297" y="8184"/>
                    <a:pt x="163246" y="8184"/>
                  </a:cubicBezTo>
                  <a:lnTo>
                    <a:pt x="163246" y="8108"/>
                  </a:lnTo>
                  <a:lnTo>
                    <a:pt x="163399" y="8032"/>
                  </a:lnTo>
                  <a:cubicBezTo>
                    <a:pt x="163412" y="8057"/>
                    <a:pt x="163424" y="8070"/>
                    <a:pt x="163437" y="8070"/>
                  </a:cubicBezTo>
                  <a:cubicBezTo>
                    <a:pt x="163450" y="8070"/>
                    <a:pt x="163462" y="8057"/>
                    <a:pt x="163475" y="8032"/>
                  </a:cubicBezTo>
                  <a:lnTo>
                    <a:pt x="163551" y="8032"/>
                  </a:lnTo>
                  <a:cubicBezTo>
                    <a:pt x="163583" y="8064"/>
                    <a:pt x="163606" y="8078"/>
                    <a:pt x="163626" y="8078"/>
                  </a:cubicBezTo>
                  <a:cubicBezTo>
                    <a:pt x="163653" y="8078"/>
                    <a:pt x="163674" y="8051"/>
                    <a:pt x="163704" y="8006"/>
                  </a:cubicBezTo>
                  <a:lnTo>
                    <a:pt x="163704" y="7956"/>
                  </a:lnTo>
                  <a:lnTo>
                    <a:pt x="163704" y="7778"/>
                  </a:lnTo>
                  <a:cubicBezTo>
                    <a:pt x="163729" y="7752"/>
                    <a:pt x="163729" y="7727"/>
                    <a:pt x="163780" y="7727"/>
                  </a:cubicBezTo>
                  <a:cubicBezTo>
                    <a:pt x="163856" y="7727"/>
                    <a:pt x="163958" y="7727"/>
                    <a:pt x="164009" y="7625"/>
                  </a:cubicBezTo>
                  <a:cubicBezTo>
                    <a:pt x="164098" y="7587"/>
                    <a:pt x="164193" y="7568"/>
                    <a:pt x="164285" y="7568"/>
                  </a:cubicBezTo>
                  <a:cubicBezTo>
                    <a:pt x="164377" y="7568"/>
                    <a:pt x="164466" y="7587"/>
                    <a:pt x="164543" y="7625"/>
                  </a:cubicBezTo>
                  <a:cubicBezTo>
                    <a:pt x="164593" y="7651"/>
                    <a:pt x="164644" y="7651"/>
                    <a:pt x="164695" y="7651"/>
                  </a:cubicBezTo>
                  <a:cubicBezTo>
                    <a:pt x="164771" y="7625"/>
                    <a:pt x="164771" y="7600"/>
                    <a:pt x="164848" y="7600"/>
                  </a:cubicBezTo>
                  <a:cubicBezTo>
                    <a:pt x="164881" y="7611"/>
                    <a:pt x="164911" y="7616"/>
                    <a:pt x="164938" y="7616"/>
                  </a:cubicBezTo>
                  <a:cubicBezTo>
                    <a:pt x="165034" y="7616"/>
                    <a:pt x="165093" y="7552"/>
                    <a:pt x="165153" y="7473"/>
                  </a:cubicBezTo>
                  <a:lnTo>
                    <a:pt x="165178" y="7498"/>
                  </a:lnTo>
                  <a:cubicBezTo>
                    <a:pt x="165203" y="7523"/>
                    <a:pt x="165229" y="7536"/>
                    <a:pt x="165254" y="7536"/>
                  </a:cubicBezTo>
                  <a:cubicBezTo>
                    <a:pt x="165280" y="7536"/>
                    <a:pt x="165305" y="7523"/>
                    <a:pt x="165331" y="7498"/>
                  </a:cubicBezTo>
                  <a:lnTo>
                    <a:pt x="165331" y="7473"/>
                  </a:lnTo>
                  <a:lnTo>
                    <a:pt x="165407" y="7396"/>
                  </a:lnTo>
                  <a:lnTo>
                    <a:pt x="165483" y="7422"/>
                  </a:lnTo>
                  <a:lnTo>
                    <a:pt x="165559" y="7473"/>
                  </a:lnTo>
                  <a:cubicBezTo>
                    <a:pt x="165619" y="7557"/>
                    <a:pt x="165685" y="7584"/>
                    <a:pt x="165754" y="7584"/>
                  </a:cubicBezTo>
                  <a:cubicBezTo>
                    <a:pt x="165831" y="7584"/>
                    <a:pt x="165911" y="7550"/>
                    <a:pt x="165991" y="7523"/>
                  </a:cubicBezTo>
                  <a:cubicBezTo>
                    <a:pt x="166017" y="7498"/>
                    <a:pt x="166042" y="7473"/>
                    <a:pt x="166042" y="7447"/>
                  </a:cubicBezTo>
                  <a:cubicBezTo>
                    <a:pt x="166042" y="7447"/>
                    <a:pt x="166017" y="7422"/>
                    <a:pt x="166017" y="7396"/>
                  </a:cubicBezTo>
                  <a:cubicBezTo>
                    <a:pt x="165890" y="7396"/>
                    <a:pt x="165813" y="7295"/>
                    <a:pt x="165712" y="7244"/>
                  </a:cubicBezTo>
                  <a:lnTo>
                    <a:pt x="165636" y="7168"/>
                  </a:lnTo>
                  <a:lnTo>
                    <a:pt x="165636" y="7091"/>
                  </a:lnTo>
                  <a:lnTo>
                    <a:pt x="165788" y="7091"/>
                  </a:lnTo>
                  <a:lnTo>
                    <a:pt x="165864" y="7117"/>
                  </a:lnTo>
                  <a:lnTo>
                    <a:pt x="165941" y="7168"/>
                  </a:lnTo>
                  <a:cubicBezTo>
                    <a:pt x="165991" y="7244"/>
                    <a:pt x="166093" y="7244"/>
                    <a:pt x="166169" y="7269"/>
                  </a:cubicBezTo>
                  <a:cubicBezTo>
                    <a:pt x="166195" y="7396"/>
                    <a:pt x="166322" y="7422"/>
                    <a:pt x="166398" y="7473"/>
                  </a:cubicBezTo>
                  <a:cubicBezTo>
                    <a:pt x="166500" y="7536"/>
                    <a:pt x="166614" y="7568"/>
                    <a:pt x="166725" y="7568"/>
                  </a:cubicBezTo>
                  <a:cubicBezTo>
                    <a:pt x="166836" y="7568"/>
                    <a:pt x="166944" y="7536"/>
                    <a:pt x="167033" y="7473"/>
                  </a:cubicBezTo>
                  <a:cubicBezTo>
                    <a:pt x="167059" y="7511"/>
                    <a:pt x="167091" y="7530"/>
                    <a:pt x="167122" y="7530"/>
                  </a:cubicBezTo>
                  <a:cubicBezTo>
                    <a:pt x="167154" y="7530"/>
                    <a:pt x="167186" y="7511"/>
                    <a:pt x="167211" y="7473"/>
                  </a:cubicBezTo>
                  <a:cubicBezTo>
                    <a:pt x="167237" y="7473"/>
                    <a:pt x="167288" y="7498"/>
                    <a:pt x="167313" y="7498"/>
                  </a:cubicBezTo>
                  <a:cubicBezTo>
                    <a:pt x="167440" y="7600"/>
                    <a:pt x="167618" y="7676"/>
                    <a:pt x="167796" y="7701"/>
                  </a:cubicBezTo>
                  <a:cubicBezTo>
                    <a:pt x="167847" y="7701"/>
                    <a:pt x="167898" y="7625"/>
                    <a:pt x="168050" y="7320"/>
                  </a:cubicBezTo>
                  <a:cubicBezTo>
                    <a:pt x="168075" y="7295"/>
                    <a:pt x="168075" y="7295"/>
                    <a:pt x="168075" y="7269"/>
                  </a:cubicBezTo>
                  <a:cubicBezTo>
                    <a:pt x="168098" y="7223"/>
                    <a:pt x="168132" y="7208"/>
                    <a:pt x="168169" y="7208"/>
                  </a:cubicBezTo>
                  <a:cubicBezTo>
                    <a:pt x="168213" y="7208"/>
                    <a:pt x="168262" y="7230"/>
                    <a:pt x="168304" y="7244"/>
                  </a:cubicBezTo>
                  <a:cubicBezTo>
                    <a:pt x="168304" y="7269"/>
                    <a:pt x="168304" y="7295"/>
                    <a:pt x="168279" y="7320"/>
                  </a:cubicBezTo>
                  <a:cubicBezTo>
                    <a:pt x="168253" y="7473"/>
                    <a:pt x="168126" y="7600"/>
                    <a:pt x="168253" y="7727"/>
                  </a:cubicBezTo>
                  <a:cubicBezTo>
                    <a:pt x="168317" y="7765"/>
                    <a:pt x="168400" y="7784"/>
                    <a:pt x="168482" y="7784"/>
                  </a:cubicBezTo>
                  <a:cubicBezTo>
                    <a:pt x="168565" y="7784"/>
                    <a:pt x="168647" y="7765"/>
                    <a:pt x="168711" y="7727"/>
                  </a:cubicBezTo>
                  <a:cubicBezTo>
                    <a:pt x="168711" y="7727"/>
                    <a:pt x="168736" y="7701"/>
                    <a:pt x="168736" y="7701"/>
                  </a:cubicBezTo>
                  <a:cubicBezTo>
                    <a:pt x="168754" y="7704"/>
                    <a:pt x="168771" y="7706"/>
                    <a:pt x="168789" y="7706"/>
                  </a:cubicBezTo>
                  <a:cubicBezTo>
                    <a:pt x="168892" y="7706"/>
                    <a:pt x="168996" y="7662"/>
                    <a:pt x="169100" y="7662"/>
                  </a:cubicBezTo>
                  <a:cubicBezTo>
                    <a:pt x="169131" y="7662"/>
                    <a:pt x="169162" y="7666"/>
                    <a:pt x="169194" y="7676"/>
                  </a:cubicBezTo>
                  <a:cubicBezTo>
                    <a:pt x="169422" y="7752"/>
                    <a:pt x="169677" y="7778"/>
                    <a:pt x="169905" y="7778"/>
                  </a:cubicBezTo>
                  <a:cubicBezTo>
                    <a:pt x="170020" y="7841"/>
                    <a:pt x="170083" y="7873"/>
                    <a:pt x="170137" y="7873"/>
                  </a:cubicBezTo>
                  <a:cubicBezTo>
                    <a:pt x="170191" y="7873"/>
                    <a:pt x="170236" y="7841"/>
                    <a:pt x="170312" y="7778"/>
                  </a:cubicBezTo>
                  <a:cubicBezTo>
                    <a:pt x="170363" y="7727"/>
                    <a:pt x="170363" y="7651"/>
                    <a:pt x="170312" y="7600"/>
                  </a:cubicBezTo>
                  <a:cubicBezTo>
                    <a:pt x="170270" y="7572"/>
                    <a:pt x="170236" y="7552"/>
                    <a:pt x="170205" y="7552"/>
                  </a:cubicBezTo>
                  <a:cubicBezTo>
                    <a:pt x="170180" y="7552"/>
                    <a:pt x="170157" y="7565"/>
                    <a:pt x="170134" y="7600"/>
                  </a:cubicBezTo>
                  <a:cubicBezTo>
                    <a:pt x="170121" y="7612"/>
                    <a:pt x="170115" y="7619"/>
                    <a:pt x="170109" y="7619"/>
                  </a:cubicBezTo>
                  <a:cubicBezTo>
                    <a:pt x="170102" y="7619"/>
                    <a:pt x="170096" y="7612"/>
                    <a:pt x="170083" y="7600"/>
                  </a:cubicBezTo>
                  <a:cubicBezTo>
                    <a:pt x="170020" y="7562"/>
                    <a:pt x="169950" y="7543"/>
                    <a:pt x="169880" y="7543"/>
                  </a:cubicBezTo>
                  <a:cubicBezTo>
                    <a:pt x="169810" y="7543"/>
                    <a:pt x="169740" y="7562"/>
                    <a:pt x="169677" y="7600"/>
                  </a:cubicBezTo>
                  <a:lnTo>
                    <a:pt x="169600" y="7600"/>
                  </a:lnTo>
                  <a:cubicBezTo>
                    <a:pt x="169575" y="7549"/>
                    <a:pt x="169550" y="7473"/>
                    <a:pt x="169524" y="7396"/>
                  </a:cubicBezTo>
                  <a:lnTo>
                    <a:pt x="169600" y="7320"/>
                  </a:lnTo>
                  <a:lnTo>
                    <a:pt x="169677" y="7320"/>
                  </a:lnTo>
                  <a:cubicBezTo>
                    <a:pt x="169726" y="7340"/>
                    <a:pt x="169756" y="7352"/>
                    <a:pt x="169777" y="7352"/>
                  </a:cubicBezTo>
                  <a:cubicBezTo>
                    <a:pt x="169811" y="7352"/>
                    <a:pt x="169823" y="7322"/>
                    <a:pt x="169855" y="7244"/>
                  </a:cubicBezTo>
                  <a:cubicBezTo>
                    <a:pt x="169905" y="7244"/>
                    <a:pt x="169956" y="7218"/>
                    <a:pt x="169982" y="7168"/>
                  </a:cubicBezTo>
                  <a:lnTo>
                    <a:pt x="170134" y="7142"/>
                  </a:lnTo>
                  <a:cubicBezTo>
                    <a:pt x="170160" y="7117"/>
                    <a:pt x="170185" y="7091"/>
                    <a:pt x="170210" y="7066"/>
                  </a:cubicBezTo>
                  <a:cubicBezTo>
                    <a:pt x="170244" y="7066"/>
                    <a:pt x="170278" y="7069"/>
                    <a:pt x="170309" y="7069"/>
                  </a:cubicBezTo>
                  <a:cubicBezTo>
                    <a:pt x="170371" y="7069"/>
                    <a:pt x="170422" y="7058"/>
                    <a:pt x="170439" y="6990"/>
                  </a:cubicBezTo>
                  <a:cubicBezTo>
                    <a:pt x="170465" y="7015"/>
                    <a:pt x="170515" y="7066"/>
                    <a:pt x="170541" y="7091"/>
                  </a:cubicBezTo>
                  <a:cubicBezTo>
                    <a:pt x="170576" y="7127"/>
                    <a:pt x="170601" y="7146"/>
                    <a:pt x="170627" y="7146"/>
                  </a:cubicBezTo>
                  <a:cubicBezTo>
                    <a:pt x="170657" y="7146"/>
                    <a:pt x="170690" y="7120"/>
                    <a:pt x="170744" y="7066"/>
                  </a:cubicBezTo>
                  <a:cubicBezTo>
                    <a:pt x="170871" y="7244"/>
                    <a:pt x="171100" y="7218"/>
                    <a:pt x="171303" y="7295"/>
                  </a:cubicBezTo>
                  <a:cubicBezTo>
                    <a:pt x="171303" y="7295"/>
                    <a:pt x="171329" y="7269"/>
                    <a:pt x="171354" y="7218"/>
                  </a:cubicBezTo>
                  <a:cubicBezTo>
                    <a:pt x="171481" y="7218"/>
                    <a:pt x="171532" y="7117"/>
                    <a:pt x="171608" y="7066"/>
                  </a:cubicBezTo>
                  <a:cubicBezTo>
                    <a:pt x="171634" y="7142"/>
                    <a:pt x="171710" y="7193"/>
                    <a:pt x="171786" y="7218"/>
                  </a:cubicBezTo>
                  <a:cubicBezTo>
                    <a:pt x="171964" y="7244"/>
                    <a:pt x="172117" y="7269"/>
                    <a:pt x="172294" y="7320"/>
                  </a:cubicBezTo>
                  <a:cubicBezTo>
                    <a:pt x="172330" y="7356"/>
                    <a:pt x="172360" y="7374"/>
                    <a:pt x="172384" y="7374"/>
                  </a:cubicBezTo>
                  <a:cubicBezTo>
                    <a:pt x="172412" y="7374"/>
                    <a:pt x="172433" y="7349"/>
                    <a:pt x="172447" y="7295"/>
                  </a:cubicBezTo>
                  <a:cubicBezTo>
                    <a:pt x="172472" y="7244"/>
                    <a:pt x="172498" y="7193"/>
                    <a:pt x="172549" y="7142"/>
                  </a:cubicBezTo>
                  <a:cubicBezTo>
                    <a:pt x="172625" y="7244"/>
                    <a:pt x="172676" y="7371"/>
                    <a:pt x="172777" y="7447"/>
                  </a:cubicBezTo>
                  <a:cubicBezTo>
                    <a:pt x="172814" y="7538"/>
                    <a:pt x="172863" y="7551"/>
                    <a:pt x="172925" y="7551"/>
                  </a:cubicBezTo>
                  <a:cubicBezTo>
                    <a:pt x="172950" y="7551"/>
                    <a:pt x="172977" y="7549"/>
                    <a:pt x="173006" y="7549"/>
                  </a:cubicBezTo>
                  <a:cubicBezTo>
                    <a:pt x="173040" y="7617"/>
                    <a:pt x="173085" y="7628"/>
                    <a:pt x="173142" y="7628"/>
                  </a:cubicBezTo>
                  <a:cubicBezTo>
                    <a:pt x="173170" y="7628"/>
                    <a:pt x="173201" y="7625"/>
                    <a:pt x="173235" y="7625"/>
                  </a:cubicBezTo>
                  <a:cubicBezTo>
                    <a:pt x="173269" y="7693"/>
                    <a:pt x="173314" y="7704"/>
                    <a:pt x="173370" y="7704"/>
                  </a:cubicBezTo>
                  <a:cubicBezTo>
                    <a:pt x="173399" y="7704"/>
                    <a:pt x="173430" y="7701"/>
                    <a:pt x="173464" y="7701"/>
                  </a:cubicBezTo>
                  <a:cubicBezTo>
                    <a:pt x="173484" y="7743"/>
                    <a:pt x="173522" y="7784"/>
                    <a:pt x="173577" y="7784"/>
                  </a:cubicBezTo>
                  <a:cubicBezTo>
                    <a:pt x="173589" y="7784"/>
                    <a:pt x="173602" y="7782"/>
                    <a:pt x="173616" y="7778"/>
                  </a:cubicBezTo>
                  <a:cubicBezTo>
                    <a:pt x="173642" y="7816"/>
                    <a:pt x="173667" y="7835"/>
                    <a:pt x="173692" y="7835"/>
                  </a:cubicBezTo>
                  <a:cubicBezTo>
                    <a:pt x="173718" y="7835"/>
                    <a:pt x="173743" y="7816"/>
                    <a:pt x="173769" y="7778"/>
                  </a:cubicBezTo>
                  <a:cubicBezTo>
                    <a:pt x="173896" y="7803"/>
                    <a:pt x="173997" y="7854"/>
                    <a:pt x="174099" y="7854"/>
                  </a:cubicBezTo>
                  <a:cubicBezTo>
                    <a:pt x="174121" y="7865"/>
                    <a:pt x="174144" y="7870"/>
                    <a:pt x="174166" y="7870"/>
                  </a:cubicBezTo>
                  <a:cubicBezTo>
                    <a:pt x="174250" y="7870"/>
                    <a:pt x="174333" y="7801"/>
                    <a:pt x="174353" y="7701"/>
                  </a:cubicBezTo>
                  <a:cubicBezTo>
                    <a:pt x="174531" y="7651"/>
                    <a:pt x="174556" y="7600"/>
                    <a:pt x="174480" y="7498"/>
                  </a:cubicBezTo>
                  <a:cubicBezTo>
                    <a:pt x="174404" y="7473"/>
                    <a:pt x="174379" y="7396"/>
                    <a:pt x="174353" y="7320"/>
                  </a:cubicBezTo>
                  <a:lnTo>
                    <a:pt x="174353" y="7320"/>
                  </a:lnTo>
                  <a:cubicBezTo>
                    <a:pt x="174429" y="7377"/>
                    <a:pt x="174506" y="7406"/>
                    <a:pt x="174593" y="7406"/>
                  </a:cubicBezTo>
                  <a:cubicBezTo>
                    <a:pt x="174622" y="7406"/>
                    <a:pt x="174652" y="7403"/>
                    <a:pt x="174684" y="7396"/>
                  </a:cubicBezTo>
                  <a:lnTo>
                    <a:pt x="174836" y="7396"/>
                  </a:lnTo>
                  <a:lnTo>
                    <a:pt x="174836" y="7447"/>
                  </a:lnTo>
                  <a:cubicBezTo>
                    <a:pt x="174811" y="7473"/>
                    <a:pt x="174811" y="7498"/>
                    <a:pt x="174785" y="7498"/>
                  </a:cubicBezTo>
                  <a:cubicBezTo>
                    <a:pt x="174709" y="7498"/>
                    <a:pt x="174633" y="7498"/>
                    <a:pt x="174607" y="7549"/>
                  </a:cubicBezTo>
                  <a:cubicBezTo>
                    <a:pt x="174607" y="7651"/>
                    <a:pt x="174556" y="7727"/>
                    <a:pt x="174506" y="7803"/>
                  </a:cubicBezTo>
                  <a:cubicBezTo>
                    <a:pt x="174455" y="7854"/>
                    <a:pt x="174506" y="7930"/>
                    <a:pt x="174556" y="7981"/>
                  </a:cubicBezTo>
                  <a:cubicBezTo>
                    <a:pt x="174575" y="7990"/>
                    <a:pt x="174597" y="7996"/>
                    <a:pt x="174620" y="7996"/>
                  </a:cubicBezTo>
                  <a:cubicBezTo>
                    <a:pt x="174660" y="7996"/>
                    <a:pt x="174702" y="7978"/>
                    <a:pt x="174734" y="7930"/>
                  </a:cubicBezTo>
                  <a:cubicBezTo>
                    <a:pt x="174836" y="7879"/>
                    <a:pt x="174963" y="7854"/>
                    <a:pt x="175065" y="7854"/>
                  </a:cubicBezTo>
                  <a:cubicBezTo>
                    <a:pt x="175116" y="7854"/>
                    <a:pt x="175192" y="7828"/>
                    <a:pt x="175217" y="7778"/>
                  </a:cubicBezTo>
                  <a:lnTo>
                    <a:pt x="175294" y="7701"/>
                  </a:lnTo>
                  <a:lnTo>
                    <a:pt x="175370" y="7701"/>
                  </a:lnTo>
                  <a:cubicBezTo>
                    <a:pt x="175446" y="7727"/>
                    <a:pt x="175522" y="7803"/>
                    <a:pt x="175573" y="7803"/>
                  </a:cubicBezTo>
                  <a:cubicBezTo>
                    <a:pt x="175649" y="7803"/>
                    <a:pt x="175675" y="7676"/>
                    <a:pt x="175700" y="7625"/>
                  </a:cubicBezTo>
                  <a:cubicBezTo>
                    <a:pt x="175726" y="7600"/>
                    <a:pt x="175726" y="7574"/>
                    <a:pt x="175751" y="7574"/>
                  </a:cubicBezTo>
                  <a:cubicBezTo>
                    <a:pt x="175796" y="7556"/>
                    <a:pt x="175844" y="7548"/>
                    <a:pt x="175892" y="7548"/>
                  </a:cubicBezTo>
                  <a:cubicBezTo>
                    <a:pt x="175980" y="7548"/>
                    <a:pt x="176067" y="7576"/>
                    <a:pt x="176132" y="7625"/>
                  </a:cubicBezTo>
                  <a:cubicBezTo>
                    <a:pt x="176217" y="7724"/>
                    <a:pt x="176271" y="7776"/>
                    <a:pt x="176323" y="7776"/>
                  </a:cubicBezTo>
                  <a:cubicBezTo>
                    <a:pt x="176365" y="7776"/>
                    <a:pt x="176406" y="7743"/>
                    <a:pt x="176463" y="7676"/>
                  </a:cubicBezTo>
                  <a:cubicBezTo>
                    <a:pt x="176514" y="7600"/>
                    <a:pt x="176615" y="7574"/>
                    <a:pt x="176691" y="7574"/>
                  </a:cubicBezTo>
                  <a:lnTo>
                    <a:pt x="176818" y="7574"/>
                  </a:lnTo>
                  <a:cubicBezTo>
                    <a:pt x="176996" y="7625"/>
                    <a:pt x="177200" y="7651"/>
                    <a:pt x="177403" y="7651"/>
                  </a:cubicBezTo>
                  <a:cubicBezTo>
                    <a:pt x="177556" y="7612"/>
                    <a:pt x="177708" y="7612"/>
                    <a:pt x="177857" y="7612"/>
                  </a:cubicBezTo>
                  <a:cubicBezTo>
                    <a:pt x="178007" y="7612"/>
                    <a:pt x="178153" y="7612"/>
                    <a:pt x="178293" y="7574"/>
                  </a:cubicBezTo>
                  <a:cubicBezTo>
                    <a:pt x="178324" y="7568"/>
                    <a:pt x="178356" y="7565"/>
                    <a:pt x="178388" y="7565"/>
                  </a:cubicBezTo>
                  <a:cubicBezTo>
                    <a:pt x="178483" y="7565"/>
                    <a:pt x="178579" y="7593"/>
                    <a:pt x="178674" y="7651"/>
                  </a:cubicBezTo>
                  <a:cubicBezTo>
                    <a:pt x="178928" y="7778"/>
                    <a:pt x="179208" y="7727"/>
                    <a:pt x="179462" y="7828"/>
                  </a:cubicBezTo>
                  <a:cubicBezTo>
                    <a:pt x="179474" y="7835"/>
                    <a:pt x="179489" y="7838"/>
                    <a:pt x="179503" y="7838"/>
                  </a:cubicBezTo>
                  <a:cubicBezTo>
                    <a:pt x="179548" y="7838"/>
                    <a:pt x="179595" y="7809"/>
                    <a:pt x="179614" y="7752"/>
                  </a:cubicBezTo>
                  <a:cubicBezTo>
                    <a:pt x="179640" y="7625"/>
                    <a:pt x="179741" y="7676"/>
                    <a:pt x="179818" y="7651"/>
                  </a:cubicBezTo>
                  <a:cubicBezTo>
                    <a:pt x="179857" y="7637"/>
                    <a:pt x="179890" y="7631"/>
                    <a:pt x="179917" y="7631"/>
                  </a:cubicBezTo>
                  <a:cubicBezTo>
                    <a:pt x="179995" y="7631"/>
                    <a:pt x="180027" y="7683"/>
                    <a:pt x="180046" y="7778"/>
                  </a:cubicBezTo>
                  <a:cubicBezTo>
                    <a:pt x="180046" y="7778"/>
                    <a:pt x="180097" y="7803"/>
                    <a:pt x="180123" y="7803"/>
                  </a:cubicBezTo>
                  <a:cubicBezTo>
                    <a:pt x="180123" y="7803"/>
                    <a:pt x="180148" y="7752"/>
                    <a:pt x="180148" y="7752"/>
                  </a:cubicBezTo>
                  <a:cubicBezTo>
                    <a:pt x="180148" y="7651"/>
                    <a:pt x="180148" y="7574"/>
                    <a:pt x="180173" y="7473"/>
                  </a:cubicBezTo>
                  <a:cubicBezTo>
                    <a:pt x="180194" y="7432"/>
                    <a:pt x="180214" y="7420"/>
                    <a:pt x="180234" y="7420"/>
                  </a:cubicBezTo>
                  <a:cubicBezTo>
                    <a:pt x="180265" y="7420"/>
                    <a:pt x="180295" y="7447"/>
                    <a:pt x="180326" y="7447"/>
                  </a:cubicBezTo>
                  <a:cubicBezTo>
                    <a:pt x="180339" y="7473"/>
                    <a:pt x="180351" y="7485"/>
                    <a:pt x="180367" y="7485"/>
                  </a:cubicBezTo>
                  <a:cubicBezTo>
                    <a:pt x="180383" y="7485"/>
                    <a:pt x="180402" y="7473"/>
                    <a:pt x="180428" y="7447"/>
                  </a:cubicBezTo>
                  <a:lnTo>
                    <a:pt x="180580" y="7447"/>
                  </a:lnTo>
                  <a:lnTo>
                    <a:pt x="180605" y="7498"/>
                  </a:lnTo>
                  <a:cubicBezTo>
                    <a:pt x="180648" y="7519"/>
                    <a:pt x="180672" y="7531"/>
                    <a:pt x="180699" y="7531"/>
                  </a:cubicBezTo>
                  <a:cubicBezTo>
                    <a:pt x="180738" y="7531"/>
                    <a:pt x="180781" y="7507"/>
                    <a:pt x="180885" y="7447"/>
                  </a:cubicBezTo>
                  <a:cubicBezTo>
                    <a:pt x="180910" y="7523"/>
                    <a:pt x="180961" y="7523"/>
                    <a:pt x="181038" y="7523"/>
                  </a:cubicBezTo>
                  <a:cubicBezTo>
                    <a:pt x="181112" y="7583"/>
                    <a:pt x="181160" y="7608"/>
                    <a:pt x="181203" y="7608"/>
                  </a:cubicBezTo>
                  <a:cubicBezTo>
                    <a:pt x="181233" y="7608"/>
                    <a:pt x="181260" y="7595"/>
                    <a:pt x="181292" y="7574"/>
                  </a:cubicBezTo>
                  <a:cubicBezTo>
                    <a:pt x="181343" y="7549"/>
                    <a:pt x="181393" y="7498"/>
                    <a:pt x="181419" y="7447"/>
                  </a:cubicBezTo>
                  <a:cubicBezTo>
                    <a:pt x="181444" y="7574"/>
                    <a:pt x="181444" y="7574"/>
                    <a:pt x="181571" y="7600"/>
                  </a:cubicBezTo>
                  <a:cubicBezTo>
                    <a:pt x="181571" y="7676"/>
                    <a:pt x="181647" y="7701"/>
                    <a:pt x="181724" y="7727"/>
                  </a:cubicBezTo>
                  <a:lnTo>
                    <a:pt x="181800" y="7778"/>
                  </a:lnTo>
                  <a:lnTo>
                    <a:pt x="181876" y="7803"/>
                  </a:lnTo>
                  <a:cubicBezTo>
                    <a:pt x="181889" y="7816"/>
                    <a:pt x="181902" y="7822"/>
                    <a:pt x="181914" y="7822"/>
                  </a:cubicBezTo>
                  <a:cubicBezTo>
                    <a:pt x="181927" y="7822"/>
                    <a:pt x="181940" y="7816"/>
                    <a:pt x="181952" y="7803"/>
                  </a:cubicBezTo>
                  <a:lnTo>
                    <a:pt x="182029" y="7803"/>
                  </a:lnTo>
                  <a:cubicBezTo>
                    <a:pt x="182181" y="7828"/>
                    <a:pt x="182308" y="7879"/>
                    <a:pt x="182461" y="7930"/>
                  </a:cubicBezTo>
                  <a:cubicBezTo>
                    <a:pt x="182537" y="7930"/>
                    <a:pt x="182613" y="7905"/>
                    <a:pt x="182664" y="7854"/>
                  </a:cubicBezTo>
                  <a:cubicBezTo>
                    <a:pt x="182693" y="7839"/>
                    <a:pt x="182723" y="7825"/>
                    <a:pt x="182752" y="7825"/>
                  </a:cubicBezTo>
                  <a:cubicBezTo>
                    <a:pt x="182774" y="7825"/>
                    <a:pt x="182795" y="7832"/>
                    <a:pt x="182817" y="7854"/>
                  </a:cubicBezTo>
                  <a:cubicBezTo>
                    <a:pt x="182867" y="7879"/>
                    <a:pt x="182893" y="7905"/>
                    <a:pt x="182944" y="7930"/>
                  </a:cubicBezTo>
                  <a:cubicBezTo>
                    <a:pt x="182944" y="7956"/>
                    <a:pt x="182944" y="8006"/>
                    <a:pt x="182944" y="8032"/>
                  </a:cubicBezTo>
                  <a:cubicBezTo>
                    <a:pt x="182957" y="8086"/>
                    <a:pt x="182971" y="8112"/>
                    <a:pt x="182996" y="8112"/>
                  </a:cubicBezTo>
                  <a:cubicBezTo>
                    <a:pt x="183018" y="8112"/>
                    <a:pt x="183049" y="8093"/>
                    <a:pt x="183096" y="8057"/>
                  </a:cubicBezTo>
                  <a:lnTo>
                    <a:pt x="183249" y="8057"/>
                  </a:lnTo>
                  <a:cubicBezTo>
                    <a:pt x="183278" y="8101"/>
                    <a:pt x="183308" y="8129"/>
                    <a:pt x="183337" y="8129"/>
                  </a:cubicBezTo>
                  <a:cubicBezTo>
                    <a:pt x="183359" y="8129"/>
                    <a:pt x="183380" y="8115"/>
                    <a:pt x="183401" y="8083"/>
                  </a:cubicBezTo>
                  <a:lnTo>
                    <a:pt x="183503" y="8083"/>
                  </a:lnTo>
                  <a:cubicBezTo>
                    <a:pt x="183541" y="8133"/>
                    <a:pt x="183592" y="8159"/>
                    <a:pt x="183643" y="8159"/>
                  </a:cubicBezTo>
                  <a:cubicBezTo>
                    <a:pt x="183693" y="8159"/>
                    <a:pt x="183744" y="8133"/>
                    <a:pt x="183782" y="8083"/>
                  </a:cubicBezTo>
                  <a:lnTo>
                    <a:pt x="183884" y="8057"/>
                  </a:lnTo>
                  <a:cubicBezTo>
                    <a:pt x="183910" y="8057"/>
                    <a:pt x="183938" y="8060"/>
                    <a:pt x="183966" y="8060"/>
                  </a:cubicBezTo>
                  <a:cubicBezTo>
                    <a:pt x="184022" y="8060"/>
                    <a:pt x="184079" y="8049"/>
                    <a:pt x="184113" y="7981"/>
                  </a:cubicBezTo>
                  <a:lnTo>
                    <a:pt x="184113" y="7930"/>
                  </a:lnTo>
                  <a:lnTo>
                    <a:pt x="184240" y="7778"/>
                  </a:lnTo>
                  <a:lnTo>
                    <a:pt x="184265" y="7752"/>
                  </a:lnTo>
                  <a:cubicBezTo>
                    <a:pt x="184274" y="7755"/>
                    <a:pt x="184283" y="7756"/>
                    <a:pt x="184292" y="7756"/>
                  </a:cubicBezTo>
                  <a:cubicBezTo>
                    <a:pt x="184333" y="7756"/>
                    <a:pt x="184374" y="7731"/>
                    <a:pt x="184414" y="7731"/>
                  </a:cubicBezTo>
                  <a:cubicBezTo>
                    <a:pt x="184441" y="7731"/>
                    <a:pt x="184467" y="7742"/>
                    <a:pt x="184494" y="7778"/>
                  </a:cubicBezTo>
                  <a:cubicBezTo>
                    <a:pt x="184532" y="7841"/>
                    <a:pt x="184558" y="7873"/>
                    <a:pt x="184580" y="7873"/>
                  </a:cubicBezTo>
                  <a:cubicBezTo>
                    <a:pt x="184602" y="7873"/>
                    <a:pt x="184621" y="7841"/>
                    <a:pt x="184647" y="7778"/>
                  </a:cubicBezTo>
                  <a:cubicBezTo>
                    <a:pt x="184672" y="7752"/>
                    <a:pt x="184723" y="7701"/>
                    <a:pt x="184748" y="7676"/>
                  </a:cubicBezTo>
                  <a:cubicBezTo>
                    <a:pt x="184774" y="7727"/>
                    <a:pt x="184850" y="7752"/>
                    <a:pt x="184926" y="7752"/>
                  </a:cubicBezTo>
                  <a:lnTo>
                    <a:pt x="185587" y="7752"/>
                  </a:lnTo>
                  <a:cubicBezTo>
                    <a:pt x="185587" y="7778"/>
                    <a:pt x="185587" y="7803"/>
                    <a:pt x="185587" y="7828"/>
                  </a:cubicBezTo>
                  <a:lnTo>
                    <a:pt x="185511" y="7828"/>
                  </a:lnTo>
                  <a:cubicBezTo>
                    <a:pt x="185384" y="7854"/>
                    <a:pt x="185358" y="7905"/>
                    <a:pt x="185434" y="7956"/>
                  </a:cubicBezTo>
                  <a:cubicBezTo>
                    <a:pt x="185511" y="8057"/>
                    <a:pt x="185562" y="8159"/>
                    <a:pt x="185587" y="8260"/>
                  </a:cubicBezTo>
                  <a:cubicBezTo>
                    <a:pt x="185614" y="8315"/>
                    <a:pt x="185634" y="8340"/>
                    <a:pt x="185670" y="8340"/>
                  </a:cubicBezTo>
                  <a:cubicBezTo>
                    <a:pt x="185702" y="8340"/>
                    <a:pt x="185745" y="8321"/>
                    <a:pt x="185816" y="8286"/>
                  </a:cubicBezTo>
                  <a:cubicBezTo>
                    <a:pt x="185892" y="8286"/>
                    <a:pt x="185943" y="8260"/>
                    <a:pt x="185994" y="8210"/>
                  </a:cubicBezTo>
                  <a:lnTo>
                    <a:pt x="186044" y="8210"/>
                  </a:lnTo>
                  <a:lnTo>
                    <a:pt x="186044" y="8362"/>
                  </a:lnTo>
                  <a:lnTo>
                    <a:pt x="185968" y="8438"/>
                  </a:lnTo>
                  <a:lnTo>
                    <a:pt x="185841" y="8438"/>
                  </a:lnTo>
                  <a:cubicBezTo>
                    <a:pt x="185765" y="8464"/>
                    <a:pt x="185739" y="8540"/>
                    <a:pt x="185739" y="8616"/>
                  </a:cubicBezTo>
                  <a:cubicBezTo>
                    <a:pt x="185739" y="8693"/>
                    <a:pt x="185816" y="8743"/>
                    <a:pt x="185867" y="8743"/>
                  </a:cubicBezTo>
                  <a:cubicBezTo>
                    <a:pt x="185991" y="8743"/>
                    <a:pt x="186108" y="8766"/>
                    <a:pt x="186222" y="8766"/>
                  </a:cubicBezTo>
                  <a:cubicBezTo>
                    <a:pt x="186317" y="8766"/>
                    <a:pt x="186409" y="8750"/>
                    <a:pt x="186502" y="8693"/>
                  </a:cubicBezTo>
                  <a:lnTo>
                    <a:pt x="186654" y="8667"/>
                  </a:lnTo>
                  <a:cubicBezTo>
                    <a:pt x="186756" y="8616"/>
                    <a:pt x="186781" y="8515"/>
                    <a:pt x="186807" y="8438"/>
                  </a:cubicBezTo>
                  <a:lnTo>
                    <a:pt x="186807" y="8362"/>
                  </a:lnTo>
                  <a:lnTo>
                    <a:pt x="186756" y="8210"/>
                  </a:lnTo>
                  <a:cubicBezTo>
                    <a:pt x="186883" y="8210"/>
                    <a:pt x="187010" y="8184"/>
                    <a:pt x="187137" y="8133"/>
                  </a:cubicBezTo>
                  <a:lnTo>
                    <a:pt x="187264" y="8286"/>
                  </a:lnTo>
                  <a:cubicBezTo>
                    <a:pt x="187214" y="8311"/>
                    <a:pt x="187163" y="8337"/>
                    <a:pt x="187112" y="8388"/>
                  </a:cubicBezTo>
                  <a:cubicBezTo>
                    <a:pt x="187086" y="8413"/>
                    <a:pt x="187086" y="8413"/>
                    <a:pt x="187086" y="8438"/>
                  </a:cubicBezTo>
                  <a:cubicBezTo>
                    <a:pt x="187086" y="8489"/>
                    <a:pt x="187137" y="8489"/>
                    <a:pt x="187188" y="8489"/>
                  </a:cubicBezTo>
                  <a:cubicBezTo>
                    <a:pt x="187214" y="8464"/>
                    <a:pt x="187239" y="8464"/>
                    <a:pt x="187290" y="8438"/>
                  </a:cubicBezTo>
                  <a:cubicBezTo>
                    <a:pt x="187303" y="8464"/>
                    <a:pt x="187315" y="8477"/>
                    <a:pt x="187328" y="8477"/>
                  </a:cubicBezTo>
                  <a:cubicBezTo>
                    <a:pt x="187341" y="8477"/>
                    <a:pt x="187353" y="8464"/>
                    <a:pt x="187366" y="8438"/>
                  </a:cubicBezTo>
                  <a:lnTo>
                    <a:pt x="187442" y="8362"/>
                  </a:lnTo>
                  <a:cubicBezTo>
                    <a:pt x="187493" y="8337"/>
                    <a:pt x="187493" y="8311"/>
                    <a:pt x="187442" y="8286"/>
                  </a:cubicBezTo>
                  <a:cubicBezTo>
                    <a:pt x="187442" y="8260"/>
                    <a:pt x="187442" y="8235"/>
                    <a:pt x="187442" y="8210"/>
                  </a:cubicBezTo>
                  <a:cubicBezTo>
                    <a:pt x="187458" y="8113"/>
                    <a:pt x="187475" y="8078"/>
                    <a:pt x="187523" y="8078"/>
                  </a:cubicBezTo>
                  <a:cubicBezTo>
                    <a:pt x="187551" y="8078"/>
                    <a:pt x="187590" y="8089"/>
                    <a:pt x="187646" y="8108"/>
                  </a:cubicBezTo>
                  <a:lnTo>
                    <a:pt x="187671" y="8133"/>
                  </a:lnTo>
                  <a:cubicBezTo>
                    <a:pt x="187696" y="8172"/>
                    <a:pt x="187722" y="8191"/>
                    <a:pt x="187747" y="8191"/>
                  </a:cubicBezTo>
                  <a:cubicBezTo>
                    <a:pt x="187773" y="8191"/>
                    <a:pt x="187798" y="8172"/>
                    <a:pt x="187824" y="8133"/>
                  </a:cubicBezTo>
                  <a:cubicBezTo>
                    <a:pt x="187900" y="8083"/>
                    <a:pt x="187976" y="8057"/>
                    <a:pt x="188078" y="8057"/>
                  </a:cubicBezTo>
                  <a:cubicBezTo>
                    <a:pt x="188129" y="8032"/>
                    <a:pt x="188154" y="8032"/>
                    <a:pt x="188205" y="7981"/>
                  </a:cubicBezTo>
                  <a:lnTo>
                    <a:pt x="188281" y="7981"/>
                  </a:lnTo>
                  <a:cubicBezTo>
                    <a:pt x="188332" y="7968"/>
                    <a:pt x="188376" y="7962"/>
                    <a:pt x="188421" y="7962"/>
                  </a:cubicBezTo>
                  <a:cubicBezTo>
                    <a:pt x="188465" y="7962"/>
                    <a:pt x="188510" y="7968"/>
                    <a:pt x="188561" y="7981"/>
                  </a:cubicBezTo>
                  <a:cubicBezTo>
                    <a:pt x="188611" y="7981"/>
                    <a:pt x="188688" y="8057"/>
                    <a:pt x="188739" y="8057"/>
                  </a:cubicBezTo>
                  <a:cubicBezTo>
                    <a:pt x="188866" y="8057"/>
                    <a:pt x="188764" y="7930"/>
                    <a:pt x="188840" y="7905"/>
                  </a:cubicBezTo>
                  <a:cubicBezTo>
                    <a:pt x="188891" y="7854"/>
                    <a:pt x="188967" y="7828"/>
                    <a:pt x="189043" y="7803"/>
                  </a:cubicBezTo>
                  <a:cubicBezTo>
                    <a:pt x="189120" y="7803"/>
                    <a:pt x="189171" y="7803"/>
                    <a:pt x="189171" y="7905"/>
                  </a:cubicBezTo>
                  <a:cubicBezTo>
                    <a:pt x="189196" y="8083"/>
                    <a:pt x="189348" y="8159"/>
                    <a:pt x="189476" y="8260"/>
                  </a:cubicBezTo>
                  <a:cubicBezTo>
                    <a:pt x="189522" y="8306"/>
                    <a:pt x="189554" y="8326"/>
                    <a:pt x="189580" y="8326"/>
                  </a:cubicBezTo>
                  <a:cubicBezTo>
                    <a:pt x="189624" y="8326"/>
                    <a:pt x="189646" y="8265"/>
                    <a:pt x="189679" y="8184"/>
                  </a:cubicBezTo>
                  <a:cubicBezTo>
                    <a:pt x="189679" y="8184"/>
                    <a:pt x="189704" y="8159"/>
                    <a:pt x="189704" y="8133"/>
                  </a:cubicBezTo>
                  <a:cubicBezTo>
                    <a:pt x="189730" y="8108"/>
                    <a:pt x="189755" y="8057"/>
                    <a:pt x="189781" y="8032"/>
                  </a:cubicBezTo>
                  <a:cubicBezTo>
                    <a:pt x="189882" y="8032"/>
                    <a:pt x="189908" y="8108"/>
                    <a:pt x="189933" y="8210"/>
                  </a:cubicBezTo>
                  <a:cubicBezTo>
                    <a:pt x="189882" y="8235"/>
                    <a:pt x="189857" y="8286"/>
                    <a:pt x="189806" y="8337"/>
                  </a:cubicBezTo>
                  <a:cubicBezTo>
                    <a:pt x="189755" y="8362"/>
                    <a:pt x="189730" y="8413"/>
                    <a:pt x="189806" y="8489"/>
                  </a:cubicBezTo>
                  <a:cubicBezTo>
                    <a:pt x="189860" y="8525"/>
                    <a:pt x="189888" y="8561"/>
                    <a:pt x="189918" y="8561"/>
                  </a:cubicBezTo>
                  <a:cubicBezTo>
                    <a:pt x="189931" y="8561"/>
                    <a:pt x="189944" y="8555"/>
                    <a:pt x="189958" y="8540"/>
                  </a:cubicBezTo>
                  <a:cubicBezTo>
                    <a:pt x="190035" y="8438"/>
                    <a:pt x="190187" y="8464"/>
                    <a:pt x="190238" y="8311"/>
                  </a:cubicBezTo>
                  <a:lnTo>
                    <a:pt x="190213" y="8286"/>
                  </a:lnTo>
                  <a:cubicBezTo>
                    <a:pt x="190314" y="8286"/>
                    <a:pt x="190416" y="8286"/>
                    <a:pt x="190467" y="8210"/>
                  </a:cubicBezTo>
                  <a:lnTo>
                    <a:pt x="190543" y="8108"/>
                  </a:lnTo>
                  <a:lnTo>
                    <a:pt x="190619" y="8032"/>
                  </a:lnTo>
                  <a:cubicBezTo>
                    <a:pt x="190670" y="8057"/>
                    <a:pt x="190721" y="8083"/>
                    <a:pt x="190797" y="8108"/>
                  </a:cubicBezTo>
                  <a:cubicBezTo>
                    <a:pt x="190807" y="8113"/>
                    <a:pt x="190816" y="8115"/>
                    <a:pt x="190825" y="8115"/>
                  </a:cubicBezTo>
                  <a:cubicBezTo>
                    <a:pt x="190866" y="8115"/>
                    <a:pt x="190904" y="8073"/>
                    <a:pt x="190924" y="8032"/>
                  </a:cubicBezTo>
                  <a:cubicBezTo>
                    <a:pt x="191051" y="8057"/>
                    <a:pt x="191204" y="8083"/>
                    <a:pt x="191331" y="8083"/>
                  </a:cubicBezTo>
                  <a:cubicBezTo>
                    <a:pt x="191356" y="8087"/>
                    <a:pt x="191381" y="8089"/>
                    <a:pt x="191405" y="8089"/>
                  </a:cubicBezTo>
                  <a:cubicBezTo>
                    <a:pt x="191524" y="8089"/>
                    <a:pt x="191623" y="8036"/>
                    <a:pt x="191687" y="7930"/>
                  </a:cubicBezTo>
                  <a:cubicBezTo>
                    <a:pt x="191687" y="7905"/>
                    <a:pt x="191687" y="7905"/>
                    <a:pt x="191687" y="7879"/>
                  </a:cubicBezTo>
                  <a:cubicBezTo>
                    <a:pt x="191763" y="7879"/>
                    <a:pt x="191839" y="7905"/>
                    <a:pt x="191915" y="7956"/>
                  </a:cubicBezTo>
                  <a:cubicBezTo>
                    <a:pt x="191943" y="7996"/>
                    <a:pt x="191970" y="8023"/>
                    <a:pt x="191997" y="8023"/>
                  </a:cubicBezTo>
                  <a:cubicBezTo>
                    <a:pt x="192021" y="8023"/>
                    <a:pt x="192044" y="8003"/>
                    <a:pt x="192068" y="7956"/>
                  </a:cubicBezTo>
                  <a:lnTo>
                    <a:pt x="192475" y="7956"/>
                  </a:lnTo>
                  <a:cubicBezTo>
                    <a:pt x="192498" y="7990"/>
                    <a:pt x="192521" y="8004"/>
                    <a:pt x="192543" y="8004"/>
                  </a:cubicBezTo>
                  <a:cubicBezTo>
                    <a:pt x="192571" y="8004"/>
                    <a:pt x="192599" y="7983"/>
                    <a:pt x="192627" y="7956"/>
                  </a:cubicBezTo>
                  <a:cubicBezTo>
                    <a:pt x="192701" y="7924"/>
                    <a:pt x="192744" y="7905"/>
                    <a:pt x="192778" y="7905"/>
                  </a:cubicBezTo>
                  <a:cubicBezTo>
                    <a:pt x="192827" y="7905"/>
                    <a:pt x="192858" y="7942"/>
                    <a:pt x="192932" y="8032"/>
                  </a:cubicBezTo>
                  <a:lnTo>
                    <a:pt x="193008" y="8108"/>
                  </a:lnTo>
                  <a:cubicBezTo>
                    <a:pt x="193034" y="8146"/>
                    <a:pt x="193059" y="8165"/>
                    <a:pt x="193088" y="8165"/>
                  </a:cubicBezTo>
                  <a:cubicBezTo>
                    <a:pt x="193116" y="8165"/>
                    <a:pt x="193148" y="8146"/>
                    <a:pt x="193186" y="8108"/>
                  </a:cubicBezTo>
                  <a:cubicBezTo>
                    <a:pt x="193320" y="8165"/>
                    <a:pt x="193482" y="8194"/>
                    <a:pt x="193640" y="8194"/>
                  </a:cubicBezTo>
                  <a:cubicBezTo>
                    <a:pt x="193693" y="8194"/>
                    <a:pt x="193745" y="8191"/>
                    <a:pt x="193796" y="8184"/>
                  </a:cubicBezTo>
                  <a:cubicBezTo>
                    <a:pt x="193822" y="8286"/>
                    <a:pt x="193974" y="8235"/>
                    <a:pt x="194025" y="8337"/>
                  </a:cubicBezTo>
                  <a:cubicBezTo>
                    <a:pt x="194076" y="8438"/>
                    <a:pt x="194025" y="8540"/>
                    <a:pt x="194025" y="8642"/>
                  </a:cubicBezTo>
                  <a:cubicBezTo>
                    <a:pt x="194063" y="8680"/>
                    <a:pt x="194082" y="8699"/>
                    <a:pt x="194101" y="8699"/>
                  </a:cubicBezTo>
                  <a:cubicBezTo>
                    <a:pt x="194120" y="8699"/>
                    <a:pt x="194139" y="8680"/>
                    <a:pt x="194177" y="8642"/>
                  </a:cubicBezTo>
                  <a:cubicBezTo>
                    <a:pt x="194177" y="8565"/>
                    <a:pt x="194177" y="8489"/>
                    <a:pt x="194203" y="8413"/>
                  </a:cubicBezTo>
                  <a:cubicBezTo>
                    <a:pt x="194254" y="8413"/>
                    <a:pt x="194305" y="8388"/>
                    <a:pt x="194330" y="8337"/>
                  </a:cubicBezTo>
                  <a:cubicBezTo>
                    <a:pt x="194457" y="8235"/>
                    <a:pt x="194584" y="8159"/>
                    <a:pt x="194711" y="8057"/>
                  </a:cubicBezTo>
                  <a:cubicBezTo>
                    <a:pt x="194737" y="8032"/>
                    <a:pt x="194737" y="7981"/>
                    <a:pt x="194762" y="7930"/>
                  </a:cubicBezTo>
                  <a:cubicBezTo>
                    <a:pt x="194776" y="7937"/>
                    <a:pt x="194787" y="7940"/>
                    <a:pt x="194798" y="7940"/>
                  </a:cubicBezTo>
                  <a:cubicBezTo>
                    <a:pt x="194827" y="7940"/>
                    <a:pt x="194845" y="7916"/>
                    <a:pt x="194864" y="7879"/>
                  </a:cubicBezTo>
                  <a:cubicBezTo>
                    <a:pt x="194915" y="7879"/>
                    <a:pt x="194991" y="7930"/>
                    <a:pt x="195042" y="7930"/>
                  </a:cubicBezTo>
                  <a:cubicBezTo>
                    <a:pt x="195051" y="7935"/>
                    <a:pt x="195060" y="7937"/>
                    <a:pt x="195070" y="7937"/>
                  </a:cubicBezTo>
                  <a:cubicBezTo>
                    <a:pt x="195116" y="7937"/>
                    <a:pt x="195164" y="7891"/>
                    <a:pt x="195143" y="7828"/>
                  </a:cubicBezTo>
                  <a:cubicBezTo>
                    <a:pt x="195118" y="7778"/>
                    <a:pt x="195092" y="7701"/>
                    <a:pt x="195067" y="7651"/>
                  </a:cubicBezTo>
                  <a:lnTo>
                    <a:pt x="194991" y="7498"/>
                  </a:lnTo>
                  <a:cubicBezTo>
                    <a:pt x="195118" y="7447"/>
                    <a:pt x="195245" y="7422"/>
                    <a:pt x="195372" y="7422"/>
                  </a:cubicBezTo>
                  <a:lnTo>
                    <a:pt x="195372" y="7905"/>
                  </a:lnTo>
                  <a:lnTo>
                    <a:pt x="195296" y="7981"/>
                  </a:lnTo>
                  <a:cubicBezTo>
                    <a:pt x="195296" y="8032"/>
                    <a:pt x="195296" y="8083"/>
                    <a:pt x="195270" y="8133"/>
                  </a:cubicBezTo>
                  <a:cubicBezTo>
                    <a:pt x="195245" y="8159"/>
                    <a:pt x="195143" y="8260"/>
                    <a:pt x="195143" y="8362"/>
                  </a:cubicBezTo>
                  <a:cubicBezTo>
                    <a:pt x="195143" y="8438"/>
                    <a:pt x="195194" y="8438"/>
                    <a:pt x="195220" y="8489"/>
                  </a:cubicBezTo>
                  <a:cubicBezTo>
                    <a:pt x="195245" y="8515"/>
                    <a:pt x="195270" y="8540"/>
                    <a:pt x="195296" y="8540"/>
                  </a:cubicBezTo>
                  <a:cubicBezTo>
                    <a:pt x="195347" y="8540"/>
                    <a:pt x="195372" y="8515"/>
                    <a:pt x="195372" y="8464"/>
                  </a:cubicBezTo>
                  <a:cubicBezTo>
                    <a:pt x="195372" y="8438"/>
                    <a:pt x="195372" y="8337"/>
                    <a:pt x="195372" y="8286"/>
                  </a:cubicBezTo>
                  <a:cubicBezTo>
                    <a:pt x="195397" y="8260"/>
                    <a:pt x="195423" y="8235"/>
                    <a:pt x="195423" y="8184"/>
                  </a:cubicBezTo>
                  <a:cubicBezTo>
                    <a:pt x="195423" y="8184"/>
                    <a:pt x="195423" y="8159"/>
                    <a:pt x="195423" y="8133"/>
                  </a:cubicBezTo>
                  <a:cubicBezTo>
                    <a:pt x="195525" y="8057"/>
                    <a:pt x="195499" y="7981"/>
                    <a:pt x="195499" y="7879"/>
                  </a:cubicBezTo>
                  <a:lnTo>
                    <a:pt x="195499" y="7676"/>
                  </a:lnTo>
                  <a:cubicBezTo>
                    <a:pt x="195499" y="7651"/>
                    <a:pt x="195499" y="7625"/>
                    <a:pt x="195499" y="7600"/>
                  </a:cubicBezTo>
                  <a:lnTo>
                    <a:pt x="195525" y="7523"/>
                  </a:lnTo>
                  <a:cubicBezTo>
                    <a:pt x="195550" y="7549"/>
                    <a:pt x="195575" y="7625"/>
                    <a:pt x="195575" y="7701"/>
                  </a:cubicBezTo>
                  <a:cubicBezTo>
                    <a:pt x="195575" y="7828"/>
                    <a:pt x="195601" y="7956"/>
                    <a:pt x="195677" y="8057"/>
                  </a:cubicBezTo>
                  <a:cubicBezTo>
                    <a:pt x="195690" y="8095"/>
                    <a:pt x="195728" y="8121"/>
                    <a:pt x="195769" y="8121"/>
                  </a:cubicBezTo>
                  <a:cubicBezTo>
                    <a:pt x="195810" y="8121"/>
                    <a:pt x="195855" y="8095"/>
                    <a:pt x="195880" y="8032"/>
                  </a:cubicBezTo>
                  <a:lnTo>
                    <a:pt x="195880" y="7930"/>
                  </a:lnTo>
                  <a:cubicBezTo>
                    <a:pt x="195880" y="7879"/>
                    <a:pt x="195880" y="7803"/>
                    <a:pt x="195830" y="7752"/>
                  </a:cubicBezTo>
                  <a:cubicBezTo>
                    <a:pt x="195779" y="7727"/>
                    <a:pt x="195753" y="7651"/>
                    <a:pt x="195728" y="7600"/>
                  </a:cubicBezTo>
                  <a:cubicBezTo>
                    <a:pt x="195779" y="7600"/>
                    <a:pt x="195855" y="7600"/>
                    <a:pt x="195855" y="7523"/>
                  </a:cubicBezTo>
                  <a:cubicBezTo>
                    <a:pt x="195855" y="7473"/>
                    <a:pt x="195804" y="7447"/>
                    <a:pt x="195753" y="7422"/>
                  </a:cubicBezTo>
                  <a:cubicBezTo>
                    <a:pt x="195702" y="7422"/>
                    <a:pt x="195685" y="7399"/>
                    <a:pt x="195672" y="7399"/>
                  </a:cubicBezTo>
                  <a:cubicBezTo>
                    <a:pt x="195666" y="7399"/>
                    <a:pt x="195660" y="7405"/>
                    <a:pt x="195652" y="7422"/>
                  </a:cubicBezTo>
                  <a:cubicBezTo>
                    <a:pt x="195575" y="7320"/>
                    <a:pt x="195575" y="7320"/>
                    <a:pt x="195652" y="7193"/>
                  </a:cubicBezTo>
                  <a:cubicBezTo>
                    <a:pt x="195702" y="7295"/>
                    <a:pt x="195779" y="7269"/>
                    <a:pt x="195880" y="7295"/>
                  </a:cubicBezTo>
                  <a:cubicBezTo>
                    <a:pt x="195918" y="7332"/>
                    <a:pt x="195968" y="7356"/>
                    <a:pt x="196023" y="7356"/>
                  </a:cubicBezTo>
                  <a:cubicBezTo>
                    <a:pt x="196043" y="7356"/>
                    <a:pt x="196063" y="7352"/>
                    <a:pt x="196084" y="7346"/>
                  </a:cubicBezTo>
                  <a:cubicBezTo>
                    <a:pt x="196160" y="7346"/>
                    <a:pt x="196236" y="7371"/>
                    <a:pt x="196262" y="7447"/>
                  </a:cubicBezTo>
                  <a:cubicBezTo>
                    <a:pt x="196287" y="7473"/>
                    <a:pt x="196287" y="7498"/>
                    <a:pt x="196262" y="7498"/>
                  </a:cubicBezTo>
                  <a:cubicBezTo>
                    <a:pt x="196236" y="7523"/>
                    <a:pt x="196236" y="7574"/>
                    <a:pt x="196211" y="7600"/>
                  </a:cubicBezTo>
                  <a:cubicBezTo>
                    <a:pt x="196211" y="7600"/>
                    <a:pt x="196185" y="7600"/>
                    <a:pt x="196185" y="7625"/>
                  </a:cubicBezTo>
                  <a:cubicBezTo>
                    <a:pt x="196185" y="7651"/>
                    <a:pt x="196185" y="7651"/>
                    <a:pt x="196211" y="7651"/>
                  </a:cubicBezTo>
                  <a:cubicBezTo>
                    <a:pt x="196236" y="7676"/>
                    <a:pt x="196211" y="7752"/>
                    <a:pt x="196211" y="7803"/>
                  </a:cubicBezTo>
                  <a:lnTo>
                    <a:pt x="196211" y="7956"/>
                  </a:lnTo>
                  <a:cubicBezTo>
                    <a:pt x="196245" y="8001"/>
                    <a:pt x="196269" y="8026"/>
                    <a:pt x="196290" y="8026"/>
                  </a:cubicBezTo>
                  <a:cubicBezTo>
                    <a:pt x="196315" y="8026"/>
                    <a:pt x="196335" y="7989"/>
                    <a:pt x="196363" y="7905"/>
                  </a:cubicBezTo>
                  <a:cubicBezTo>
                    <a:pt x="196541" y="7981"/>
                    <a:pt x="196617" y="8184"/>
                    <a:pt x="196516" y="8362"/>
                  </a:cubicBezTo>
                  <a:cubicBezTo>
                    <a:pt x="196516" y="8413"/>
                    <a:pt x="196465" y="8489"/>
                    <a:pt x="196516" y="8515"/>
                  </a:cubicBezTo>
                  <a:cubicBezTo>
                    <a:pt x="196543" y="8538"/>
                    <a:pt x="196572" y="8547"/>
                    <a:pt x="196601" y="8547"/>
                  </a:cubicBezTo>
                  <a:cubicBezTo>
                    <a:pt x="196732" y="8547"/>
                    <a:pt x="196874" y="8348"/>
                    <a:pt x="196999" y="8286"/>
                  </a:cubicBezTo>
                  <a:lnTo>
                    <a:pt x="197075" y="8210"/>
                  </a:lnTo>
                  <a:cubicBezTo>
                    <a:pt x="197100" y="8184"/>
                    <a:pt x="197151" y="8184"/>
                    <a:pt x="197151" y="8133"/>
                  </a:cubicBezTo>
                  <a:cubicBezTo>
                    <a:pt x="197227" y="8057"/>
                    <a:pt x="197354" y="8108"/>
                    <a:pt x="197431" y="8032"/>
                  </a:cubicBezTo>
                  <a:cubicBezTo>
                    <a:pt x="197463" y="8008"/>
                    <a:pt x="197482" y="7999"/>
                    <a:pt x="197495" y="7999"/>
                  </a:cubicBezTo>
                  <a:cubicBezTo>
                    <a:pt x="197521" y="7999"/>
                    <a:pt x="197515" y="8040"/>
                    <a:pt x="197532" y="8057"/>
                  </a:cubicBezTo>
                  <a:cubicBezTo>
                    <a:pt x="197558" y="8083"/>
                    <a:pt x="197634" y="8159"/>
                    <a:pt x="197609" y="8210"/>
                  </a:cubicBezTo>
                  <a:cubicBezTo>
                    <a:pt x="197583" y="8260"/>
                    <a:pt x="197507" y="8286"/>
                    <a:pt x="197482" y="8311"/>
                  </a:cubicBezTo>
                  <a:cubicBezTo>
                    <a:pt x="197431" y="8337"/>
                    <a:pt x="197431" y="8413"/>
                    <a:pt x="197482" y="8438"/>
                  </a:cubicBezTo>
                  <a:lnTo>
                    <a:pt x="197507" y="8464"/>
                  </a:lnTo>
                  <a:lnTo>
                    <a:pt x="197507" y="8489"/>
                  </a:lnTo>
                  <a:cubicBezTo>
                    <a:pt x="197507" y="8515"/>
                    <a:pt x="197532" y="8515"/>
                    <a:pt x="197532" y="8540"/>
                  </a:cubicBezTo>
                  <a:cubicBezTo>
                    <a:pt x="197532" y="8540"/>
                    <a:pt x="197545" y="8546"/>
                    <a:pt x="197564" y="8546"/>
                  </a:cubicBezTo>
                  <a:cubicBezTo>
                    <a:pt x="197583" y="8546"/>
                    <a:pt x="197609" y="8540"/>
                    <a:pt x="197634" y="8515"/>
                  </a:cubicBezTo>
                  <a:cubicBezTo>
                    <a:pt x="197710" y="8515"/>
                    <a:pt x="197761" y="8489"/>
                    <a:pt x="197812" y="8438"/>
                  </a:cubicBezTo>
                  <a:cubicBezTo>
                    <a:pt x="197888" y="8515"/>
                    <a:pt x="197914" y="8642"/>
                    <a:pt x="197863" y="8743"/>
                  </a:cubicBezTo>
                  <a:cubicBezTo>
                    <a:pt x="197837" y="8794"/>
                    <a:pt x="197812" y="8820"/>
                    <a:pt x="197837" y="8870"/>
                  </a:cubicBezTo>
                  <a:cubicBezTo>
                    <a:pt x="197863" y="8896"/>
                    <a:pt x="197888" y="8909"/>
                    <a:pt x="197914" y="8909"/>
                  </a:cubicBezTo>
                  <a:cubicBezTo>
                    <a:pt x="197939" y="8909"/>
                    <a:pt x="197964" y="8896"/>
                    <a:pt x="197990" y="8870"/>
                  </a:cubicBezTo>
                  <a:cubicBezTo>
                    <a:pt x="198015" y="8820"/>
                    <a:pt x="198015" y="8794"/>
                    <a:pt x="198015" y="8743"/>
                  </a:cubicBezTo>
                  <a:lnTo>
                    <a:pt x="198015" y="8693"/>
                  </a:lnTo>
                  <a:cubicBezTo>
                    <a:pt x="198015" y="8678"/>
                    <a:pt x="198066" y="8647"/>
                    <a:pt x="198113" y="8647"/>
                  </a:cubicBezTo>
                  <a:cubicBezTo>
                    <a:pt x="198149" y="8647"/>
                    <a:pt x="198182" y="8664"/>
                    <a:pt x="198193" y="8718"/>
                  </a:cubicBezTo>
                  <a:cubicBezTo>
                    <a:pt x="198193" y="8743"/>
                    <a:pt x="198168" y="8769"/>
                    <a:pt x="198193" y="8794"/>
                  </a:cubicBezTo>
                  <a:cubicBezTo>
                    <a:pt x="198207" y="8861"/>
                    <a:pt x="198220" y="8893"/>
                    <a:pt x="198245" y="8893"/>
                  </a:cubicBezTo>
                  <a:cubicBezTo>
                    <a:pt x="198267" y="8893"/>
                    <a:pt x="198298" y="8868"/>
                    <a:pt x="198346" y="8820"/>
                  </a:cubicBezTo>
                  <a:cubicBezTo>
                    <a:pt x="198380" y="8820"/>
                    <a:pt x="198425" y="8854"/>
                    <a:pt x="198466" y="8854"/>
                  </a:cubicBezTo>
                  <a:cubicBezTo>
                    <a:pt x="198487" y="8854"/>
                    <a:pt x="198507" y="8845"/>
                    <a:pt x="198524" y="8820"/>
                  </a:cubicBezTo>
                  <a:cubicBezTo>
                    <a:pt x="198524" y="8820"/>
                    <a:pt x="198473" y="8743"/>
                    <a:pt x="198422" y="8693"/>
                  </a:cubicBezTo>
                  <a:cubicBezTo>
                    <a:pt x="198422" y="8667"/>
                    <a:pt x="198397" y="8642"/>
                    <a:pt x="198397" y="8591"/>
                  </a:cubicBezTo>
                  <a:cubicBezTo>
                    <a:pt x="198498" y="8540"/>
                    <a:pt x="198498" y="8540"/>
                    <a:pt x="198397" y="8464"/>
                  </a:cubicBezTo>
                  <a:lnTo>
                    <a:pt x="198397" y="8362"/>
                  </a:lnTo>
                  <a:lnTo>
                    <a:pt x="198397" y="8286"/>
                  </a:lnTo>
                  <a:cubicBezTo>
                    <a:pt x="198397" y="8286"/>
                    <a:pt x="198447" y="8286"/>
                    <a:pt x="198473" y="8235"/>
                  </a:cubicBezTo>
                  <a:cubicBezTo>
                    <a:pt x="198473" y="8235"/>
                    <a:pt x="198473" y="8210"/>
                    <a:pt x="198473" y="8184"/>
                  </a:cubicBezTo>
                  <a:lnTo>
                    <a:pt x="198549" y="8184"/>
                  </a:lnTo>
                  <a:cubicBezTo>
                    <a:pt x="198778" y="8133"/>
                    <a:pt x="198854" y="8133"/>
                    <a:pt x="198879" y="7879"/>
                  </a:cubicBezTo>
                  <a:cubicBezTo>
                    <a:pt x="198905" y="7854"/>
                    <a:pt x="198905" y="7803"/>
                    <a:pt x="198930" y="7778"/>
                  </a:cubicBezTo>
                  <a:lnTo>
                    <a:pt x="199006" y="7676"/>
                  </a:lnTo>
                  <a:cubicBezTo>
                    <a:pt x="199006" y="7574"/>
                    <a:pt x="199032" y="7473"/>
                    <a:pt x="199108" y="7371"/>
                  </a:cubicBezTo>
                  <a:cubicBezTo>
                    <a:pt x="199159" y="7346"/>
                    <a:pt x="199184" y="7295"/>
                    <a:pt x="199159" y="7244"/>
                  </a:cubicBezTo>
                  <a:lnTo>
                    <a:pt x="199311" y="7244"/>
                  </a:lnTo>
                  <a:lnTo>
                    <a:pt x="199540" y="7371"/>
                  </a:lnTo>
                  <a:cubicBezTo>
                    <a:pt x="199566" y="7447"/>
                    <a:pt x="199540" y="7523"/>
                    <a:pt x="199464" y="7523"/>
                  </a:cubicBezTo>
                  <a:cubicBezTo>
                    <a:pt x="199388" y="7574"/>
                    <a:pt x="199286" y="7600"/>
                    <a:pt x="199261" y="7701"/>
                  </a:cubicBezTo>
                  <a:cubicBezTo>
                    <a:pt x="199210" y="7854"/>
                    <a:pt x="199184" y="8006"/>
                    <a:pt x="199184" y="8184"/>
                  </a:cubicBezTo>
                  <a:cubicBezTo>
                    <a:pt x="199184" y="8210"/>
                    <a:pt x="199184" y="8210"/>
                    <a:pt x="199159" y="8235"/>
                  </a:cubicBezTo>
                  <a:lnTo>
                    <a:pt x="198930" y="8388"/>
                  </a:lnTo>
                  <a:cubicBezTo>
                    <a:pt x="198854" y="8438"/>
                    <a:pt x="198854" y="8489"/>
                    <a:pt x="198930" y="8540"/>
                  </a:cubicBezTo>
                  <a:cubicBezTo>
                    <a:pt x="198879" y="8565"/>
                    <a:pt x="198854" y="8591"/>
                    <a:pt x="198803" y="8616"/>
                  </a:cubicBezTo>
                  <a:cubicBezTo>
                    <a:pt x="198727" y="8642"/>
                    <a:pt x="198702" y="8718"/>
                    <a:pt x="198702" y="8794"/>
                  </a:cubicBezTo>
                  <a:cubicBezTo>
                    <a:pt x="198676" y="8845"/>
                    <a:pt x="198625" y="8921"/>
                    <a:pt x="198625" y="8998"/>
                  </a:cubicBezTo>
                  <a:cubicBezTo>
                    <a:pt x="198625" y="9038"/>
                    <a:pt x="198654" y="9065"/>
                    <a:pt x="198689" y="9065"/>
                  </a:cubicBezTo>
                  <a:cubicBezTo>
                    <a:pt x="198720" y="9065"/>
                    <a:pt x="198754" y="9045"/>
                    <a:pt x="198778" y="8998"/>
                  </a:cubicBezTo>
                  <a:cubicBezTo>
                    <a:pt x="198872" y="8927"/>
                    <a:pt x="198923" y="8889"/>
                    <a:pt x="198952" y="8889"/>
                  </a:cubicBezTo>
                  <a:cubicBezTo>
                    <a:pt x="198987" y="8889"/>
                    <a:pt x="198993" y="8939"/>
                    <a:pt x="199006" y="9048"/>
                  </a:cubicBezTo>
                  <a:cubicBezTo>
                    <a:pt x="199006" y="9099"/>
                    <a:pt x="199032" y="9150"/>
                    <a:pt x="199032" y="9201"/>
                  </a:cubicBezTo>
                  <a:cubicBezTo>
                    <a:pt x="199057" y="9226"/>
                    <a:pt x="199108" y="9252"/>
                    <a:pt x="199134" y="9252"/>
                  </a:cubicBezTo>
                  <a:cubicBezTo>
                    <a:pt x="199134" y="9252"/>
                    <a:pt x="199184" y="9226"/>
                    <a:pt x="199184" y="9201"/>
                  </a:cubicBezTo>
                  <a:cubicBezTo>
                    <a:pt x="199210" y="9175"/>
                    <a:pt x="199235" y="9125"/>
                    <a:pt x="199235" y="9074"/>
                  </a:cubicBezTo>
                  <a:cubicBezTo>
                    <a:pt x="199235" y="8870"/>
                    <a:pt x="199261" y="8642"/>
                    <a:pt x="199311" y="8438"/>
                  </a:cubicBezTo>
                  <a:cubicBezTo>
                    <a:pt x="199311" y="8413"/>
                    <a:pt x="199311" y="8388"/>
                    <a:pt x="199337" y="8388"/>
                  </a:cubicBezTo>
                  <a:cubicBezTo>
                    <a:pt x="199439" y="8388"/>
                    <a:pt x="199464" y="8260"/>
                    <a:pt x="199540" y="8235"/>
                  </a:cubicBezTo>
                  <a:lnTo>
                    <a:pt x="199616" y="8311"/>
                  </a:lnTo>
                  <a:cubicBezTo>
                    <a:pt x="199629" y="8337"/>
                    <a:pt x="199648" y="8349"/>
                    <a:pt x="199667" y="8349"/>
                  </a:cubicBezTo>
                  <a:cubicBezTo>
                    <a:pt x="199686" y="8349"/>
                    <a:pt x="199705" y="8337"/>
                    <a:pt x="199718" y="8311"/>
                  </a:cubicBezTo>
                  <a:cubicBezTo>
                    <a:pt x="199752" y="8277"/>
                    <a:pt x="199786" y="8266"/>
                    <a:pt x="199820" y="8266"/>
                  </a:cubicBezTo>
                  <a:cubicBezTo>
                    <a:pt x="199888" y="8266"/>
                    <a:pt x="199955" y="8311"/>
                    <a:pt x="200023" y="8311"/>
                  </a:cubicBezTo>
                  <a:lnTo>
                    <a:pt x="199998" y="8464"/>
                  </a:lnTo>
                  <a:cubicBezTo>
                    <a:pt x="199921" y="8464"/>
                    <a:pt x="199820" y="8540"/>
                    <a:pt x="199794" y="8616"/>
                  </a:cubicBezTo>
                  <a:cubicBezTo>
                    <a:pt x="199718" y="8667"/>
                    <a:pt x="199718" y="8743"/>
                    <a:pt x="199794" y="8769"/>
                  </a:cubicBezTo>
                  <a:lnTo>
                    <a:pt x="200176" y="8769"/>
                  </a:lnTo>
                  <a:cubicBezTo>
                    <a:pt x="200354" y="8743"/>
                    <a:pt x="200379" y="8718"/>
                    <a:pt x="200404" y="8540"/>
                  </a:cubicBezTo>
                  <a:lnTo>
                    <a:pt x="200404" y="8388"/>
                  </a:lnTo>
                  <a:cubicBezTo>
                    <a:pt x="200430" y="8388"/>
                    <a:pt x="200455" y="8362"/>
                    <a:pt x="200455" y="8337"/>
                  </a:cubicBezTo>
                  <a:cubicBezTo>
                    <a:pt x="200477" y="8226"/>
                    <a:pt x="200557" y="8154"/>
                    <a:pt x="200661" y="8154"/>
                  </a:cubicBezTo>
                  <a:cubicBezTo>
                    <a:pt x="200677" y="8154"/>
                    <a:pt x="200693" y="8156"/>
                    <a:pt x="200709" y="8159"/>
                  </a:cubicBezTo>
                  <a:cubicBezTo>
                    <a:pt x="200729" y="8156"/>
                    <a:pt x="200749" y="8154"/>
                    <a:pt x="200768" y="8154"/>
                  </a:cubicBezTo>
                  <a:cubicBezTo>
                    <a:pt x="200900" y="8154"/>
                    <a:pt x="201027" y="8226"/>
                    <a:pt x="201116" y="8337"/>
                  </a:cubicBezTo>
                  <a:lnTo>
                    <a:pt x="201116" y="8362"/>
                  </a:lnTo>
                  <a:cubicBezTo>
                    <a:pt x="201065" y="8464"/>
                    <a:pt x="201141" y="8591"/>
                    <a:pt x="201243" y="8642"/>
                  </a:cubicBezTo>
                  <a:cubicBezTo>
                    <a:pt x="201322" y="8671"/>
                    <a:pt x="201397" y="8678"/>
                    <a:pt x="201470" y="8678"/>
                  </a:cubicBezTo>
                  <a:cubicBezTo>
                    <a:pt x="201529" y="8678"/>
                    <a:pt x="201586" y="8674"/>
                    <a:pt x="201643" y="8674"/>
                  </a:cubicBezTo>
                  <a:cubicBezTo>
                    <a:pt x="201697" y="8674"/>
                    <a:pt x="201749" y="8677"/>
                    <a:pt x="201802" y="8693"/>
                  </a:cubicBezTo>
                  <a:cubicBezTo>
                    <a:pt x="201848" y="8706"/>
                    <a:pt x="201894" y="8712"/>
                    <a:pt x="201939" y="8712"/>
                  </a:cubicBezTo>
                  <a:cubicBezTo>
                    <a:pt x="202069" y="8712"/>
                    <a:pt x="202191" y="8660"/>
                    <a:pt x="202285" y="8565"/>
                  </a:cubicBezTo>
                  <a:cubicBezTo>
                    <a:pt x="202306" y="8545"/>
                    <a:pt x="202376" y="8508"/>
                    <a:pt x="202429" y="8508"/>
                  </a:cubicBezTo>
                  <a:cubicBezTo>
                    <a:pt x="202442" y="8508"/>
                    <a:pt x="202453" y="8510"/>
                    <a:pt x="202463" y="8515"/>
                  </a:cubicBezTo>
                  <a:cubicBezTo>
                    <a:pt x="202510" y="8561"/>
                    <a:pt x="202553" y="8577"/>
                    <a:pt x="202594" y="8577"/>
                  </a:cubicBezTo>
                  <a:cubicBezTo>
                    <a:pt x="202665" y="8577"/>
                    <a:pt x="202729" y="8531"/>
                    <a:pt x="202793" y="8515"/>
                  </a:cubicBezTo>
                  <a:cubicBezTo>
                    <a:pt x="202806" y="8540"/>
                    <a:pt x="202819" y="8553"/>
                    <a:pt x="202832" y="8553"/>
                  </a:cubicBezTo>
                  <a:cubicBezTo>
                    <a:pt x="202844" y="8553"/>
                    <a:pt x="202857" y="8540"/>
                    <a:pt x="202870" y="8515"/>
                  </a:cubicBezTo>
                  <a:cubicBezTo>
                    <a:pt x="202895" y="8515"/>
                    <a:pt x="202946" y="8464"/>
                    <a:pt x="202946" y="8438"/>
                  </a:cubicBezTo>
                  <a:lnTo>
                    <a:pt x="202946" y="8388"/>
                  </a:lnTo>
                  <a:lnTo>
                    <a:pt x="202971" y="8286"/>
                  </a:lnTo>
                  <a:lnTo>
                    <a:pt x="203022" y="8286"/>
                  </a:lnTo>
                  <a:cubicBezTo>
                    <a:pt x="203022" y="8311"/>
                    <a:pt x="203022" y="8362"/>
                    <a:pt x="203022" y="8362"/>
                  </a:cubicBezTo>
                  <a:cubicBezTo>
                    <a:pt x="203060" y="8426"/>
                    <a:pt x="203124" y="8457"/>
                    <a:pt x="203187" y="8457"/>
                  </a:cubicBezTo>
                  <a:cubicBezTo>
                    <a:pt x="203251" y="8457"/>
                    <a:pt x="203314" y="8426"/>
                    <a:pt x="203353" y="8362"/>
                  </a:cubicBezTo>
                  <a:lnTo>
                    <a:pt x="203403" y="8362"/>
                  </a:lnTo>
                  <a:cubicBezTo>
                    <a:pt x="203442" y="8413"/>
                    <a:pt x="203505" y="8438"/>
                    <a:pt x="203569" y="8438"/>
                  </a:cubicBezTo>
                  <a:cubicBezTo>
                    <a:pt x="203632" y="8438"/>
                    <a:pt x="203696" y="8413"/>
                    <a:pt x="203734" y="8362"/>
                  </a:cubicBezTo>
                  <a:cubicBezTo>
                    <a:pt x="203743" y="8367"/>
                    <a:pt x="203752" y="8369"/>
                    <a:pt x="203762" y="8369"/>
                  </a:cubicBezTo>
                  <a:cubicBezTo>
                    <a:pt x="203803" y="8369"/>
                    <a:pt x="203845" y="8327"/>
                    <a:pt x="203886" y="8286"/>
                  </a:cubicBezTo>
                  <a:lnTo>
                    <a:pt x="204039" y="8311"/>
                  </a:lnTo>
                  <a:cubicBezTo>
                    <a:pt x="204133" y="8347"/>
                    <a:pt x="204228" y="8366"/>
                    <a:pt x="204322" y="8366"/>
                  </a:cubicBezTo>
                  <a:cubicBezTo>
                    <a:pt x="204431" y="8366"/>
                    <a:pt x="204540" y="8340"/>
                    <a:pt x="204649" y="8286"/>
                  </a:cubicBezTo>
                  <a:cubicBezTo>
                    <a:pt x="204649" y="8286"/>
                    <a:pt x="204649" y="8235"/>
                    <a:pt x="204674" y="8210"/>
                  </a:cubicBezTo>
                  <a:lnTo>
                    <a:pt x="204878" y="8210"/>
                  </a:lnTo>
                  <a:cubicBezTo>
                    <a:pt x="204898" y="8216"/>
                    <a:pt x="204917" y="8220"/>
                    <a:pt x="204933" y="8220"/>
                  </a:cubicBezTo>
                  <a:cubicBezTo>
                    <a:pt x="204979" y="8220"/>
                    <a:pt x="205011" y="8196"/>
                    <a:pt x="205030" y="8159"/>
                  </a:cubicBezTo>
                  <a:cubicBezTo>
                    <a:pt x="205106" y="8133"/>
                    <a:pt x="205183" y="8108"/>
                    <a:pt x="205259" y="8083"/>
                  </a:cubicBezTo>
                  <a:cubicBezTo>
                    <a:pt x="205297" y="8070"/>
                    <a:pt x="205337" y="8064"/>
                    <a:pt x="205376" y="8064"/>
                  </a:cubicBezTo>
                  <a:cubicBezTo>
                    <a:pt x="205494" y="8064"/>
                    <a:pt x="205608" y="8121"/>
                    <a:pt x="205665" y="8235"/>
                  </a:cubicBezTo>
                  <a:lnTo>
                    <a:pt x="205894" y="8540"/>
                  </a:lnTo>
                  <a:lnTo>
                    <a:pt x="205970" y="8616"/>
                  </a:lnTo>
                  <a:lnTo>
                    <a:pt x="206047" y="8693"/>
                  </a:lnTo>
                  <a:lnTo>
                    <a:pt x="206072" y="8718"/>
                  </a:lnTo>
                  <a:lnTo>
                    <a:pt x="206072" y="8743"/>
                  </a:lnTo>
                  <a:cubicBezTo>
                    <a:pt x="206072" y="8794"/>
                    <a:pt x="206123" y="8820"/>
                    <a:pt x="206174" y="8845"/>
                  </a:cubicBezTo>
                  <a:cubicBezTo>
                    <a:pt x="206225" y="8870"/>
                    <a:pt x="206301" y="8896"/>
                    <a:pt x="206352" y="8921"/>
                  </a:cubicBezTo>
                  <a:cubicBezTo>
                    <a:pt x="206393" y="8976"/>
                    <a:pt x="206455" y="9001"/>
                    <a:pt x="206516" y="9001"/>
                  </a:cubicBezTo>
                  <a:cubicBezTo>
                    <a:pt x="206569" y="9001"/>
                    <a:pt x="206621" y="8982"/>
                    <a:pt x="206657" y="8947"/>
                  </a:cubicBezTo>
                  <a:cubicBezTo>
                    <a:pt x="206707" y="8921"/>
                    <a:pt x="206733" y="8896"/>
                    <a:pt x="206784" y="8870"/>
                  </a:cubicBezTo>
                  <a:cubicBezTo>
                    <a:pt x="206784" y="8870"/>
                    <a:pt x="206835" y="8870"/>
                    <a:pt x="206835" y="8896"/>
                  </a:cubicBezTo>
                  <a:cubicBezTo>
                    <a:pt x="206860" y="8896"/>
                    <a:pt x="206860" y="8921"/>
                    <a:pt x="206835" y="8947"/>
                  </a:cubicBezTo>
                  <a:cubicBezTo>
                    <a:pt x="206835" y="9023"/>
                    <a:pt x="206784" y="9074"/>
                    <a:pt x="206707" y="9074"/>
                  </a:cubicBezTo>
                  <a:cubicBezTo>
                    <a:pt x="206631" y="9074"/>
                    <a:pt x="206555" y="9074"/>
                    <a:pt x="206530" y="9175"/>
                  </a:cubicBezTo>
                  <a:cubicBezTo>
                    <a:pt x="206453" y="9175"/>
                    <a:pt x="206453" y="9252"/>
                    <a:pt x="206428" y="9303"/>
                  </a:cubicBezTo>
                  <a:lnTo>
                    <a:pt x="206377" y="9303"/>
                  </a:lnTo>
                  <a:cubicBezTo>
                    <a:pt x="206326" y="9328"/>
                    <a:pt x="206301" y="9353"/>
                    <a:pt x="206326" y="9379"/>
                  </a:cubicBezTo>
                  <a:cubicBezTo>
                    <a:pt x="206326" y="9430"/>
                    <a:pt x="206352" y="9455"/>
                    <a:pt x="206402" y="9455"/>
                  </a:cubicBezTo>
                  <a:cubicBezTo>
                    <a:pt x="206453" y="9455"/>
                    <a:pt x="206479" y="9430"/>
                    <a:pt x="206530" y="9379"/>
                  </a:cubicBezTo>
                  <a:cubicBezTo>
                    <a:pt x="206563" y="9379"/>
                    <a:pt x="206600" y="9382"/>
                    <a:pt x="206637" y="9382"/>
                  </a:cubicBezTo>
                  <a:cubicBezTo>
                    <a:pt x="206710" y="9382"/>
                    <a:pt x="206784" y="9370"/>
                    <a:pt x="206835" y="9303"/>
                  </a:cubicBezTo>
                  <a:cubicBezTo>
                    <a:pt x="206911" y="9226"/>
                    <a:pt x="207089" y="9175"/>
                    <a:pt x="207216" y="9074"/>
                  </a:cubicBezTo>
                  <a:cubicBezTo>
                    <a:pt x="207292" y="9023"/>
                    <a:pt x="207394" y="8998"/>
                    <a:pt x="207445" y="8921"/>
                  </a:cubicBezTo>
                  <a:cubicBezTo>
                    <a:pt x="207521" y="8870"/>
                    <a:pt x="207521" y="8845"/>
                    <a:pt x="207470" y="8769"/>
                  </a:cubicBezTo>
                  <a:cubicBezTo>
                    <a:pt x="207419" y="8718"/>
                    <a:pt x="207343" y="8616"/>
                    <a:pt x="207394" y="8515"/>
                  </a:cubicBezTo>
                  <a:lnTo>
                    <a:pt x="207521" y="8438"/>
                  </a:lnTo>
                  <a:lnTo>
                    <a:pt x="207597" y="8438"/>
                  </a:lnTo>
                  <a:lnTo>
                    <a:pt x="207673" y="8642"/>
                  </a:lnTo>
                  <a:cubicBezTo>
                    <a:pt x="207701" y="8696"/>
                    <a:pt x="207720" y="8721"/>
                    <a:pt x="207757" y="8721"/>
                  </a:cubicBezTo>
                  <a:cubicBezTo>
                    <a:pt x="207788" y="8721"/>
                    <a:pt x="207831" y="8703"/>
                    <a:pt x="207902" y="8667"/>
                  </a:cubicBezTo>
                  <a:cubicBezTo>
                    <a:pt x="207953" y="8642"/>
                    <a:pt x="207978" y="8591"/>
                    <a:pt x="207978" y="8515"/>
                  </a:cubicBezTo>
                  <a:lnTo>
                    <a:pt x="207978" y="8438"/>
                  </a:lnTo>
                  <a:lnTo>
                    <a:pt x="208131" y="8540"/>
                  </a:lnTo>
                  <a:cubicBezTo>
                    <a:pt x="208143" y="8553"/>
                    <a:pt x="208156" y="8559"/>
                    <a:pt x="208169" y="8559"/>
                  </a:cubicBezTo>
                  <a:cubicBezTo>
                    <a:pt x="208182" y="8559"/>
                    <a:pt x="208194" y="8553"/>
                    <a:pt x="208207" y="8540"/>
                  </a:cubicBezTo>
                  <a:lnTo>
                    <a:pt x="208283" y="8438"/>
                  </a:lnTo>
                  <a:cubicBezTo>
                    <a:pt x="208309" y="8413"/>
                    <a:pt x="208334" y="8388"/>
                    <a:pt x="208360" y="8362"/>
                  </a:cubicBezTo>
                  <a:lnTo>
                    <a:pt x="208360" y="8286"/>
                  </a:lnTo>
                  <a:cubicBezTo>
                    <a:pt x="208436" y="8260"/>
                    <a:pt x="208487" y="8210"/>
                    <a:pt x="208537" y="8159"/>
                  </a:cubicBezTo>
                  <a:cubicBezTo>
                    <a:pt x="208565" y="8150"/>
                    <a:pt x="208593" y="8144"/>
                    <a:pt x="208620" y="8144"/>
                  </a:cubicBezTo>
                  <a:cubicBezTo>
                    <a:pt x="208666" y="8144"/>
                    <a:pt x="208709" y="8161"/>
                    <a:pt x="208741" y="8210"/>
                  </a:cubicBezTo>
                  <a:cubicBezTo>
                    <a:pt x="208665" y="8260"/>
                    <a:pt x="208665" y="8311"/>
                    <a:pt x="208741" y="8362"/>
                  </a:cubicBezTo>
                  <a:cubicBezTo>
                    <a:pt x="208789" y="8394"/>
                    <a:pt x="208817" y="8426"/>
                    <a:pt x="208844" y="8426"/>
                  </a:cubicBezTo>
                  <a:cubicBezTo>
                    <a:pt x="208859" y="8426"/>
                    <a:pt x="208875" y="8416"/>
                    <a:pt x="208893" y="8388"/>
                  </a:cubicBezTo>
                  <a:cubicBezTo>
                    <a:pt x="208944" y="8337"/>
                    <a:pt x="209046" y="8210"/>
                    <a:pt x="209198" y="8210"/>
                  </a:cubicBezTo>
                  <a:cubicBezTo>
                    <a:pt x="209274" y="8210"/>
                    <a:pt x="209224" y="8108"/>
                    <a:pt x="209198" y="8057"/>
                  </a:cubicBezTo>
                  <a:cubicBezTo>
                    <a:pt x="209198" y="8032"/>
                    <a:pt x="209198" y="8006"/>
                    <a:pt x="209224" y="7981"/>
                  </a:cubicBezTo>
                  <a:lnTo>
                    <a:pt x="209274" y="7981"/>
                  </a:lnTo>
                  <a:lnTo>
                    <a:pt x="209351" y="8006"/>
                  </a:lnTo>
                  <a:cubicBezTo>
                    <a:pt x="209395" y="8051"/>
                    <a:pt x="209445" y="8071"/>
                    <a:pt x="209493" y="8071"/>
                  </a:cubicBezTo>
                  <a:cubicBezTo>
                    <a:pt x="209554" y="8071"/>
                    <a:pt x="209613" y="8038"/>
                    <a:pt x="209656" y="7981"/>
                  </a:cubicBezTo>
                  <a:cubicBezTo>
                    <a:pt x="209656" y="7956"/>
                    <a:pt x="209707" y="7930"/>
                    <a:pt x="209732" y="7930"/>
                  </a:cubicBezTo>
                  <a:cubicBezTo>
                    <a:pt x="209796" y="7981"/>
                    <a:pt x="209827" y="8006"/>
                    <a:pt x="209846" y="8006"/>
                  </a:cubicBezTo>
                  <a:cubicBezTo>
                    <a:pt x="209865" y="8006"/>
                    <a:pt x="209872" y="7981"/>
                    <a:pt x="209884" y="7930"/>
                  </a:cubicBezTo>
                  <a:cubicBezTo>
                    <a:pt x="209910" y="7854"/>
                    <a:pt x="209961" y="7803"/>
                    <a:pt x="209986" y="7752"/>
                  </a:cubicBezTo>
                  <a:cubicBezTo>
                    <a:pt x="210037" y="7752"/>
                    <a:pt x="210088" y="7727"/>
                    <a:pt x="210113" y="7676"/>
                  </a:cubicBezTo>
                  <a:lnTo>
                    <a:pt x="210266" y="7676"/>
                  </a:lnTo>
                  <a:cubicBezTo>
                    <a:pt x="210342" y="7676"/>
                    <a:pt x="210418" y="7676"/>
                    <a:pt x="210367" y="7778"/>
                  </a:cubicBezTo>
                  <a:cubicBezTo>
                    <a:pt x="210317" y="7879"/>
                    <a:pt x="210215" y="7956"/>
                    <a:pt x="210367" y="8032"/>
                  </a:cubicBezTo>
                  <a:cubicBezTo>
                    <a:pt x="210393" y="8057"/>
                    <a:pt x="210418" y="8108"/>
                    <a:pt x="210444" y="8108"/>
                  </a:cubicBezTo>
                  <a:cubicBezTo>
                    <a:pt x="210647" y="8057"/>
                    <a:pt x="210876" y="8032"/>
                    <a:pt x="211079" y="8032"/>
                  </a:cubicBezTo>
                  <a:cubicBezTo>
                    <a:pt x="211181" y="8032"/>
                    <a:pt x="211266" y="7934"/>
                    <a:pt x="211361" y="7934"/>
                  </a:cubicBezTo>
                  <a:cubicBezTo>
                    <a:pt x="211385" y="7934"/>
                    <a:pt x="211409" y="7940"/>
                    <a:pt x="211435" y="7956"/>
                  </a:cubicBezTo>
                  <a:cubicBezTo>
                    <a:pt x="211460" y="7930"/>
                    <a:pt x="211460" y="7930"/>
                    <a:pt x="211486" y="7905"/>
                  </a:cubicBezTo>
                  <a:cubicBezTo>
                    <a:pt x="211511" y="7778"/>
                    <a:pt x="211409" y="7676"/>
                    <a:pt x="211308" y="7676"/>
                  </a:cubicBezTo>
                  <a:lnTo>
                    <a:pt x="211104" y="7676"/>
                  </a:lnTo>
                  <a:cubicBezTo>
                    <a:pt x="211104" y="7651"/>
                    <a:pt x="211104" y="7625"/>
                    <a:pt x="211104" y="7600"/>
                  </a:cubicBezTo>
                  <a:lnTo>
                    <a:pt x="211257" y="7600"/>
                  </a:lnTo>
                  <a:lnTo>
                    <a:pt x="211359" y="7549"/>
                  </a:lnTo>
                  <a:lnTo>
                    <a:pt x="211511" y="7549"/>
                  </a:lnTo>
                  <a:cubicBezTo>
                    <a:pt x="211536" y="7587"/>
                    <a:pt x="211581" y="7606"/>
                    <a:pt x="211625" y="7606"/>
                  </a:cubicBezTo>
                  <a:cubicBezTo>
                    <a:pt x="211670" y="7606"/>
                    <a:pt x="211714" y="7587"/>
                    <a:pt x="211740" y="7549"/>
                  </a:cubicBezTo>
                  <a:cubicBezTo>
                    <a:pt x="211778" y="7511"/>
                    <a:pt x="211822" y="7504"/>
                    <a:pt x="211867" y="7504"/>
                  </a:cubicBezTo>
                  <a:cubicBezTo>
                    <a:pt x="211889" y="7504"/>
                    <a:pt x="211911" y="7506"/>
                    <a:pt x="211933" y="7506"/>
                  </a:cubicBezTo>
                  <a:cubicBezTo>
                    <a:pt x="211954" y="7506"/>
                    <a:pt x="211975" y="7504"/>
                    <a:pt x="211994" y="7498"/>
                  </a:cubicBezTo>
                  <a:cubicBezTo>
                    <a:pt x="212070" y="7498"/>
                    <a:pt x="212121" y="7396"/>
                    <a:pt x="212045" y="7320"/>
                  </a:cubicBezTo>
                  <a:cubicBezTo>
                    <a:pt x="212019" y="7269"/>
                    <a:pt x="211994" y="7244"/>
                    <a:pt x="211969" y="7218"/>
                  </a:cubicBezTo>
                  <a:cubicBezTo>
                    <a:pt x="212072" y="7177"/>
                    <a:pt x="212193" y="7135"/>
                    <a:pt x="212331" y="7135"/>
                  </a:cubicBezTo>
                  <a:cubicBezTo>
                    <a:pt x="212362" y="7135"/>
                    <a:pt x="212393" y="7138"/>
                    <a:pt x="212426" y="7142"/>
                  </a:cubicBezTo>
                  <a:cubicBezTo>
                    <a:pt x="212451" y="7142"/>
                    <a:pt x="212502" y="7142"/>
                    <a:pt x="212553" y="7091"/>
                  </a:cubicBezTo>
                  <a:cubicBezTo>
                    <a:pt x="212579" y="7041"/>
                    <a:pt x="212579" y="6939"/>
                    <a:pt x="212604" y="6913"/>
                  </a:cubicBezTo>
                  <a:cubicBezTo>
                    <a:pt x="212609" y="6911"/>
                    <a:pt x="212614" y="6910"/>
                    <a:pt x="212619" y="6910"/>
                  </a:cubicBezTo>
                  <a:cubicBezTo>
                    <a:pt x="212660" y="6910"/>
                    <a:pt x="212713" y="6976"/>
                    <a:pt x="212769" y="6976"/>
                  </a:cubicBezTo>
                  <a:cubicBezTo>
                    <a:pt x="212781" y="6976"/>
                    <a:pt x="212794" y="6973"/>
                    <a:pt x="212807" y="6964"/>
                  </a:cubicBezTo>
                  <a:cubicBezTo>
                    <a:pt x="212833" y="6964"/>
                    <a:pt x="212858" y="6939"/>
                    <a:pt x="212884" y="6913"/>
                  </a:cubicBezTo>
                  <a:lnTo>
                    <a:pt x="212985" y="6913"/>
                  </a:lnTo>
                  <a:cubicBezTo>
                    <a:pt x="213138" y="6964"/>
                    <a:pt x="213290" y="6964"/>
                    <a:pt x="213443" y="7041"/>
                  </a:cubicBezTo>
                  <a:cubicBezTo>
                    <a:pt x="213494" y="7041"/>
                    <a:pt x="213519" y="6964"/>
                    <a:pt x="213519" y="6913"/>
                  </a:cubicBezTo>
                  <a:lnTo>
                    <a:pt x="213748" y="6913"/>
                  </a:lnTo>
                  <a:cubicBezTo>
                    <a:pt x="213799" y="6990"/>
                    <a:pt x="213900" y="7015"/>
                    <a:pt x="213976" y="7066"/>
                  </a:cubicBezTo>
                  <a:cubicBezTo>
                    <a:pt x="213989" y="7091"/>
                    <a:pt x="214002" y="7104"/>
                    <a:pt x="214015" y="7104"/>
                  </a:cubicBezTo>
                  <a:cubicBezTo>
                    <a:pt x="214027" y="7104"/>
                    <a:pt x="214040" y="7091"/>
                    <a:pt x="214053" y="7066"/>
                  </a:cubicBezTo>
                  <a:cubicBezTo>
                    <a:pt x="214129" y="6939"/>
                    <a:pt x="214129" y="6939"/>
                    <a:pt x="213976" y="6913"/>
                  </a:cubicBezTo>
                  <a:lnTo>
                    <a:pt x="213900" y="6837"/>
                  </a:lnTo>
                  <a:lnTo>
                    <a:pt x="214307" y="6837"/>
                  </a:lnTo>
                  <a:cubicBezTo>
                    <a:pt x="214307" y="6888"/>
                    <a:pt x="214358" y="6913"/>
                    <a:pt x="214408" y="6939"/>
                  </a:cubicBezTo>
                  <a:cubicBezTo>
                    <a:pt x="214510" y="6939"/>
                    <a:pt x="214586" y="6939"/>
                    <a:pt x="214688" y="6888"/>
                  </a:cubicBezTo>
                  <a:cubicBezTo>
                    <a:pt x="214752" y="6863"/>
                    <a:pt x="214821" y="6850"/>
                    <a:pt x="214891" y="6850"/>
                  </a:cubicBezTo>
                  <a:cubicBezTo>
                    <a:pt x="214961" y="6850"/>
                    <a:pt x="215031" y="6863"/>
                    <a:pt x="215095" y="6888"/>
                  </a:cubicBezTo>
                  <a:cubicBezTo>
                    <a:pt x="215146" y="6913"/>
                    <a:pt x="215203" y="6926"/>
                    <a:pt x="215260" y="6926"/>
                  </a:cubicBezTo>
                  <a:cubicBezTo>
                    <a:pt x="215317" y="6926"/>
                    <a:pt x="215374" y="6913"/>
                    <a:pt x="215425" y="6888"/>
                  </a:cubicBezTo>
                  <a:cubicBezTo>
                    <a:pt x="215527" y="6863"/>
                    <a:pt x="215628" y="6863"/>
                    <a:pt x="215756" y="6863"/>
                  </a:cubicBezTo>
                  <a:cubicBezTo>
                    <a:pt x="215800" y="6870"/>
                    <a:pt x="215847" y="6873"/>
                    <a:pt x="215895" y="6873"/>
                  </a:cubicBezTo>
                  <a:cubicBezTo>
                    <a:pt x="216010" y="6873"/>
                    <a:pt x="216131" y="6855"/>
                    <a:pt x="216238" y="6837"/>
                  </a:cubicBezTo>
                  <a:cubicBezTo>
                    <a:pt x="216289" y="6837"/>
                    <a:pt x="216340" y="6863"/>
                    <a:pt x="216391" y="6863"/>
                  </a:cubicBezTo>
                  <a:cubicBezTo>
                    <a:pt x="216454" y="6913"/>
                    <a:pt x="216486" y="6939"/>
                    <a:pt x="216515" y="6939"/>
                  </a:cubicBezTo>
                  <a:cubicBezTo>
                    <a:pt x="216543" y="6939"/>
                    <a:pt x="216569" y="6913"/>
                    <a:pt x="216620" y="6863"/>
                  </a:cubicBezTo>
                  <a:cubicBezTo>
                    <a:pt x="216823" y="6888"/>
                    <a:pt x="217001" y="6888"/>
                    <a:pt x="217179" y="6939"/>
                  </a:cubicBezTo>
                  <a:cubicBezTo>
                    <a:pt x="217382" y="6913"/>
                    <a:pt x="217585" y="6888"/>
                    <a:pt x="217789" y="6863"/>
                  </a:cubicBezTo>
                  <a:cubicBezTo>
                    <a:pt x="217789" y="6939"/>
                    <a:pt x="217890" y="6939"/>
                    <a:pt x="217941" y="7015"/>
                  </a:cubicBezTo>
                  <a:lnTo>
                    <a:pt x="217865" y="7015"/>
                  </a:lnTo>
                  <a:cubicBezTo>
                    <a:pt x="217840" y="7041"/>
                    <a:pt x="217814" y="7066"/>
                    <a:pt x="217789" y="7066"/>
                  </a:cubicBezTo>
                  <a:lnTo>
                    <a:pt x="217713" y="7091"/>
                  </a:lnTo>
                  <a:lnTo>
                    <a:pt x="217535" y="7015"/>
                  </a:lnTo>
                  <a:lnTo>
                    <a:pt x="217408" y="7015"/>
                  </a:lnTo>
                  <a:cubicBezTo>
                    <a:pt x="217382" y="7041"/>
                    <a:pt x="217331" y="7091"/>
                    <a:pt x="217357" y="7117"/>
                  </a:cubicBezTo>
                  <a:cubicBezTo>
                    <a:pt x="217382" y="7193"/>
                    <a:pt x="217458" y="7295"/>
                    <a:pt x="217509" y="7371"/>
                  </a:cubicBezTo>
                  <a:cubicBezTo>
                    <a:pt x="217522" y="7384"/>
                    <a:pt x="217541" y="7390"/>
                    <a:pt x="217560" y="7390"/>
                  </a:cubicBezTo>
                  <a:cubicBezTo>
                    <a:pt x="217579" y="7390"/>
                    <a:pt x="217598" y="7384"/>
                    <a:pt x="217611" y="7371"/>
                  </a:cubicBezTo>
                  <a:lnTo>
                    <a:pt x="217713" y="7244"/>
                  </a:lnTo>
                  <a:lnTo>
                    <a:pt x="217713" y="7346"/>
                  </a:lnTo>
                  <a:cubicBezTo>
                    <a:pt x="217713" y="7352"/>
                    <a:pt x="217718" y="7356"/>
                    <a:pt x="217727" y="7356"/>
                  </a:cubicBezTo>
                  <a:cubicBezTo>
                    <a:pt x="217750" y="7356"/>
                    <a:pt x="217796" y="7332"/>
                    <a:pt x="217814" y="7295"/>
                  </a:cubicBezTo>
                  <a:cubicBezTo>
                    <a:pt x="217821" y="7282"/>
                    <a:pt x="217824" y="7274"/>
                    <a:pt x="217825" y="7269"/>
                  </a:cubicBezTo>
                  <a:lnTo>
                    <a:pt x="217992" y="7269"/>
                  </a:lnTo>
                  <a:cubicBezTo>
                    <a:pt x="218026" y="7337"/>
                    <a:pt x="218094" y="7348"/>
                    <a:pt x="218158" y="7348"/>
                  </a:cubicBezTo>
                  <a:cubicBezTo>
                    <a:pt x="218190" y="7348"/>
                    <a:pt x="218221" y="7346"/>
                    <a:pt x="218246" y="7346"/>
                  </a:cubicBezTo>
                  <a:cubicBezTo>
                    <a:pt x="218289" y="7341"/>
                    <a:pt x="218331" y="7339"/>
                    <a:pt x="218373" y="7339"/>
                  </a:cubicBezTo>
                  <a:cubicBezTo>
                    <a:pt x="218584" y="7339"/>
                    <a:pt x="218793" y="7392"/>
                    <a:pt x="218983" y="7498"/>
                  </a:cubicBezTo>
                  <a:cubicBezTo>
                    <a:pt x="219017" y="7566"/>
                    <a:pt x="219074" y="7588"/>
                    <a:pt x="219130" y="7588"/>
                  </a:cubicBezTo>
                  <a:cubicBezTo>
                    <a:pt x="219158" y="7588"/>
                    <a:pt x="219187" y="7583"/>
                    <a:pt x="219212" y="7574"/>
                  </a:cubicBezTo>
                  <a:cubicBezTo>
                    <a:pt x="219288" y="7549"/>
                    <a:pt x="219441" y="7523"/>
                    <a:pt x="219542" y="7498"/>
                  </a:cubicBezTo>
                  <a:cubicBezTo>
                    <a:pt x="219568" y="7536"/>
                    <a:pt x="219581" y="7555"/>
                    <a:pt x="219596" y="7555"/>
                  </a:cubicBezTo>
                  <a:cubicBezTo>
                    <a:pt x="219612" y="7555"/>
                    <a:pt x="219631" y="7536"/>
                    <a:pt x="219670" y="7498"/>
                  </a:cubicBezTo>
                  <a:cubicBezTo>
                    <a:pt x="219733" y="7498"/>
                    <a:pt x="219797" y="7511"/>
                    <a:pt x="219860" y="7511"/>
                  </a:cubicBezTo>
                  <a:cubicBezTo>
                    <a:pt x="219924" y="7511"/>
                    <a:pt x="219987" y="7498"/>
                    <a:pt x="220051" y="7447"/>
                  </a:cubicBezTo>
                  <a:lnTo>
                    <a:pt x="220203" y="7422"/>
                  </a:lnTo>
                  <a:lnTo>
                    <a:pt x="220686" y="7422"/>
                  </a:lnTo>
                  <a:cubicBezTo>
                    <a:pt x="220813" y="7473"/>
                    <a:pt x="220940" y="7473"/>
                    <a:pt x="221067" y="7473"/>
                  </a:cubicBezTo>
                  <a:cubicBezTo>
                    <a:pt x="221118" y="7447"/>
                    <a:pt x="221169" y="7396"/>
                    <a:pt x="221220" y="7346"/>
                  </a:cubicBezTo>
                  <a:cubicBezTo>
                    <a:pt x="221220" y="7422"/>
                    <a:pt x="221271" y="7498"/>
                    <a:pt x="221347" y="7498"/>
                  </a:cubicBezTo>
                  <a:cubicBezTo>
                    <a:pt x="221423" y="7473"/>
                    <a:pt x="221499" y="7473"/>
                    <a:pt x="221576" y="7447"/>
                  </a:cubicBezTo>
                  <a:cubicBezTo>
                    <a:pt x="221623" y="7427"/>
                    <a:pt x="221675" y="7417"/>
                    <a:pt x="221726" y="7417"/>
                  </a:cubicBezTo>
                  <a:cubicBezTo>
                    <a:pt x="221867" y="7417"/>
                    <a:pt x="222010" y="7488"/>
                    <a:pt x="222084" y="7600"/>
                  </a:cubicBezTo>
                  <a:cubicBezTo>
                    <a:pt x="222135" y="7676"/>
                    <a:pt x="222211" y="7752"/>
                    <a:pt x="222262" y="7803"/>
                  </a:cubicBezTo>
                  <a:cubicBezTo>
                    <a:pt x="222313" y="7854"/>
                    <a:pt x="222364" y="7879"/>
                    <a:pt x="222440" y="7879"/>
                  </a:cubicBezTo>
                  <a:cubicBezTo>
                    <a:pt x="222592" y="7854"/>
                    <a:pt x="222770" y="7854"/>
                    <a:pt x="222923" y="7854"/>
                  </a:cubicBezTo>
                  <a:cubicBezTo>
                    <a:pt x="222945" y="7858"/>
                    <a:pt x="222966" y="7860"/>
                    <a:pt x="222986" y="7860"/>
                  </a:cubicBezTo>
                  <a:cubicBezTo>
                    <a:pt x="223085" y="7860"/>
                    <a:pt x="223169" y="7811"/>
                    <a:pt x="223253" y="7727"/>
                  </a:cubicBezTo>
                  <a:cubicBezTo>
                    <a:pt x="223298" y="7727"/>
                    <a:pt x="223349" y="7737"/>
                    <a:pt x="223395" y="7737"/>
                  </a:cubicBezTo>
                  <a:cubicBezTo>
                    <a:pt x="223453" y="7737"/>
                    <a:pt x="223505" y="7721"/>
                    <a:pt x="223533" y="7651"/>
                  </a:cubicBezTo>
                  <a:cubicBezTo>
                    <a:pt x="223533" y="7625"/>
                    <a:pt x="223533" y="7600"/>
                    <a:pt x="223533" y="7600"/>
                  </a:cubicBezTo>
                  <a:cubicBezTo>
                    <a:pt x="223660" y="7549"/>
                    <a:pt x="223787" y="7523"/>
                    <a:pt x="223914" y="7498"/>
                  </a:cubicBezTo>
                  <a:lnTo>
                    <a:pt x="223990" y="7498"/>
                  </a:lnTo>
                  <a:cubicBezTo>
                    <a:pt x="223990" y="7473"/>
                    <a:pt x="223990" y="7473"/>
                    <a:pt x="223990" y="7473"/>
                  </a:cubicBezTo>
                  <a:cubicBezTo>
                    <a:pt x="224066" y="7447"/>
                    <a:pt x="224066" y="7422"/>
                    <a:pt x="224066" y="7320"/>
                  </a:cubicBezTo>
                  <a:cubicBezTo>
                    <a:pt x="224041" y="7091"/>
                    <a:pt x="224092" y="6837"/>
                    <a:pt x="224219" y="6634"/>
                  </a:cubicBezTo>
                  <a:lnTo>
                    <a:pt x="224321" y="6634"/>
                  </a:lnTo>
                  <a:cubicBezTo>
                    <a:pt x="224346" y="6659"/>
                    <a:pt x="224371" y="6710"/>
                    <a:pt x="224397" y="6710"/>
                  </a:cubicBezTo>
                  <a:cubicBezTo>
                    <a:pt x="224473" y="6710"/>
                    <a:pt x="224448" y="6634"/>
                    <a:pt x="224473" y="6583"/>
                  </a:cubicBezTo>
                  <a:lnTo>
                    <a:pt x="224651" y="6634"/>
                  </a:lnTo>
                  <a:cubicBezTo>
                    <a:pt x="224772" y="6650"/>
                    <a:pt x="224898" y="6658"/>
                    <a:pt x="225025" y="6658"/>
                  </a:cubicBezTo>
                  <a:cubicBezTo>
                    <a:pt x="225301" y="6658"/>
                    <a:pt x="225585" y="6619"/>
                    <a:pt x="225846" y="6532"/>
                  </a:cubicBezTo>
                  <a:cubicBezTo>
                    <a:pt x="225888" y="6522"/>
                    <a:pt x="225930" y="6516"/>
                    <a:pt x="225972" y="6516"/>
                  </a:cubicBezTo>
                  <a:cubicBezTo>
                    <a:pt x="226031" y="6516"/>
                    <a:pt x="226091" y="6528"/>
                    <a:pt x="226151" y="6558"/>
                  </a:cubicBezTo>
                  <a:cubicBezTo>
                    <a:pt x="226201" y="6583"/>
                    <a:pt x="226252" y="6609"/>
                    <a:pt x="226328" y="6634"/>
                  </a:cubicBezTo>
                  <a:cubicBezTo>
                    <a:pt x="226328" y="6634"/>
                    <a:pt x="226379" y="6583"/>
                    <a:pt x="226405" y="6558"/>
                  </a:cubicBezTo>
                  <a:cubicBezTo>
                    <a:pt x="226456" y="6558"/>
                    <a:pt x="226513" y="6570"/>
                    <a:pt x="226567" y="6570"/>
                  </a:cubicBezTo>
                  <a:cubicBezTo>
                    <a:pt x="226621" y="6570"/>
                    <a:pt x="226672" y="6558"/>
                    <a:pt x="226710" y="6507"/>
                  </a:cubicBezTo>
                  <a:lnTo>
                    <a:pt x="226862" y="6507"/>
                  </a:lnTo>
                  <a:cubicBezTo>
                    <a:pt x="226879" y="6642"/>
                    <a:pt x="226885" y="6688"/>
                    <a:pt x="226947" y="6688"/>
                  </a:cubicBezTo>
                  <a:cubicBezTo>
                    <a:pt x="226978" y="6688"/>
                    <a:pt x="227023" y="6676"/>
                    <a:pt x="227091" y="6659"/>
                  </a:cubicBezTo>
                  <a:cubicBezTo>
                    <a:pt x="227142" y="6659"/>
                    <a:pt x="227193" y="6659"/>
                    <a:pt x="227269" y="6634"/>
                  </a:cubicBezTo>
                  <a:cubicBezTo>
                    <a:pt x="227294" y="6710"/>
                    <a:pt x="227345" y="6736"/>
                    <a:pt x="227421" y="6736"/>
                  </a:cubicBezTo>
                  <a:lnTo>
                    <a:pt x="227650" y="6710"/>
                  </a:lnTo>
                  <a:cubicBezTo>
                    <a:pt x="227669" y="6767"/>
                    <a:pt x="227703" y="6796"/>
                    <a:pt x="227750" y="6796"/>
                  </a:cubicBezTo>
                  <a:cubicBezTo>
                    <a:pt x="227766" y="6796"/>
                    <a:pt x="227784" y="6793"/>
                    <a:pt x="227803" y="6786"/>
                  </a:cubicBezTo>
                  <a:cubicBezTo>
                    <a:pt x="227828" y="6812"/>
                    <a:pt x="227853" y="6863"/>
                    <a:pt x="227879" y="6863"/>
                  </a:cubicBezTo>
                  <a:cubicBezTo>
                    <a:pt x="228006" y="6888"/>
                    <a:pt x="228133" y="6939"/>
                    <a:pt x="228209" y="7015"/>
                  </a:cubicBezTo>
                  <a:cubicBezTo>
                    <a:pt x="228260" y="7066"/>
                    <a:pt x="228311" y="7091"/>
                    <a:pt x="228387" y="7117"/>
                  </a:cubicBezTo>
                  <a:cubicBezTo>
                    <a:pt x="228667" y="7244"/>
                    <a:pt x="228972" y="7346"/>
                    <a:pt x="229302" y="7371"/>
                  </a:cubicBezTo>
                  <a:cubicBezTo>
                    <a:pt x="229328" y="7371"/>
                    <a:pt x="229378" y="7396"/>
                    <a:pt x="229429" y="7422"/>
                  </a:cubicBezTo>
                  <a:cubicBezTo>
                    <a:pt x="229429" y="7422"/>
                    <a:pt x="229455" y="7473"/>
                    <a:pt x="229480" y="7473"/>
                  </a:cubicBezTo>
                  <a:cubicBezTo>
                    <a:pt x="229633" y="7498"/>
                    <a:pt x="229785" y="7549"/>
                    <a:pt x="229963" y="7574"/>
                  </a:cubicBezTo>
                  <a:cubicBezTo>
                    <a:pt x="229988" y="7574"/>
                    <a:pt x="230014" y="7523"/>
                    <a:pt x="230039" y="7498"/>
                  </a:cubicBezTo>
                  <a:lnTo>
                    <a:pt x="230141" y="7498"/>
                  </a:lnTo>
                  <a:cubicBezTo>
                    <a:pt x="230141" y="7523"/>
                    <a:pt x="230166" y="7549"/>
                    <a:pt x="230217" y="7574"/>
                  </a:cubicBezTo>
                  <a:cubicBezTo>
                    <a:pt x="230217" y="7600"/>
                    <a:pt x="230268" y="7651"/>
                    <a:pt x="230319" y="7676"/>
                  </a:cubicBezTo>
                  <a:cubicBezTo>
                    <a:pt x="230522" y="7752"/>
                    <a:pt x="230751" y="7803"/>
                    <a:pt x="230980" y="7803"/>
                  </a:cubicBezTo>
                  <a:cubicBezTo>
                    <a:pt x="231018" y="7841"/>
                    <a:pt x="231037" y="7860"/>
                    <a:pt x="231053" y="7860"/>
                  </a:cubicBezTo>
                  <a:cubicBezTo>
                    <a:pt x="231069" y="7860"/>
                    <a:pt x="231081" y="7841"/>
                    <a:pt x="231107" y="7803"/>
                  </a:cubicBezTo>
                  <a:cubicBezTo>
                    <a:pt x="231165" y="7842"/>
                    <a:pt x="231239" y="7896"/>
                    <a:pt x="231316" y="7896"/>
                  </a:cubicBezTo>
                  <a:cubicBezTo>
                    <a:pt x="231339" y="7896"/>
                    <a:pt x="231363" y="7891"/>
                    <a:pt x="231386" y="7879"/>
                  </a:cubicBezTo>
                  <a:cubicBezTo>
                    <a:pt x="231403" y="7871"/>
                    <a:pt x="231418" y="7867"/>
                    <a:pt x="231431" y="7867"/>
                  </a:cubicBezTo>
                  <a:cubicBezTo>
                    <a:pt x="231498" y="7867"/>
                    <a:pt x="231526" y="7960"/>
                    <a:pt x="231590" y="7981"/>
                  </a:cubicBezTo>
                  <a:cubicBezTo>
                    <a:pt x="231642" y="7998"/>
                    <a:pt x="231671" y="8028"/>
                    <a:pt x="231691" y="8028"/>
                  </a:cubicBezTo>
                  <a:cubicBezTo>
                    <a:pt x="231701" y="8028"/>
                    <a:pt x="231709" y="8022"/>
                    <a:pt x="231717" y="8006"/>
                  </a:cubicBezTo>
                  <a:cubicBezTo>
                    <a:pt x="231742" y="7879"/>
                    <a:pt x="231869" y="7803"/>
                    <a:pt x="232022" y="7803"/>
                  </a:cubicBezTo>
                  <a:cubicBezTo>
                    <a:pt x="232032" y="7806"/>
                    <a:pt x="232042" y="7808"/>
                    <a:pt x="232052" y="7808"/>
                  </a:cubicBezTo>
                  <a:cubicBezTo>
                    <a:pt x="232117" y="7808"/>
                    <a:pt x="232177" y="7739"/>
                    <a:pt x="232200" y="7651"/>
                  </a:cubicBezTo>
                  <a:lnTo>
                    <a:pt x="232352" y="7676"/>
                  </a:lnTo>
                  <a:cubicBezTo>
                    <a:pt x="232403" y="7744"/>
                    <a:pt x="232476" y="7744"/>
                    <a:pt x="232550" y="7744"/>
                  </a:cubicBezTo>
                  <a:cubicBezTo>
                    <a:pt x="232586" y="7744"/>
                    <a:pt x="232623" y="7744"/>
                    <a:pt x="232657" y="7752"/>
                  </a:cubicBezTo>
                  <a:cubicBezTo>
                    <a:pt x="232670" y="7778"/>
                    <a:pt x="232682" y="7790"/>
                    <a:pt x="232695" y="7790"/>
                  </a:cubicBezTo>
                  <a:cubicBezTo>
                    <a:pt x="232708" y="7790"/>
                    <a:pt x="232721" y="7778"/>
                    <a:pt x="232733" y="7752"/>
                  </a:cubicBezTo>
                  <a:cubicBezTo>
                    <a:pt x="232835" y="7651"/>
                    <a:pt x="232911" y="7574"/>
                    <a:pt x="233064" y="7574"/>
                  </a:cubicBezTo>
                  <a:cubicBezTo>
                    <a:pt x="233086" y="7663"/>
                    <a:pt x="233146" y="7732"/>
                    <a:pt x="233228" y="7732"/>
                  </a:cubicBezTo>
                  <a:cubicBezTo>
                    <a:pt x="233241" y="7732"/>
                    <a:pt x="233254" y="7730"/>
                    <a:pt x="233267" y="7727"/>
                  </a:cubicBezTo>
                  <a:cubicBezTo>
                    <a:pt x="233420" y="7727"/>
                    <a:pt x="233597" y="7727"/>
                    <a:pt x="233750" y="7752"/>
                  </a:cubicBezTo>
                  <a:cubicBezTo>
                    <a:pt x="233826" y="7765"/>
                    <a:pt x="233902" y="7771"/>
                    <a:pt x="233979" y="7771"/>
                  </a:cubicBezTo>
                  <a:cubicBezTo>
                    <a:pt x="234055" y="7771"/>
                    <a:pt x="234131" y="7765"/>
                    <a:pt x="234207" y="7752"/>
                  </a:cubicBezTo>
                  <a:cubicBezTo>
                    <a:pt x="234226" y="7746"/>
                    <a:pt x="234249" y="7743"/>
                    <a:pt x="234273" y="7743"/>
                  </a:cubicBezTo>
                  <a:cubicBezTo>
                    <a:pt x="234344" y="7743"/>
                    <a:pt x="234430" y="7771"/>
                    <a:pt x="234487" y="7828"/>
                  </a:cubicBezTo>
                  <a:cubicBezTo>
                    <a:pt x="234532" y="7858"/>
                    <a:pt x="234576" y="7871"/>
                    <a:pt x="234626" y="7871"/>
                  </a:cubicBezTo>
                  <a:cubicBezTo>
                    <a:pt x="234661" y="7871"/>
                    <a:pt x="234699" y="7864"/>
                    <a:pt x="234741" y="7854"/>
                  </a:cubicBezTo>
                  <a:cubicBezTo>
                    <a:pt x="234792" y="7828"/>
                    <a:pt x="234868" y="7828"/>
                    <a:pt x="234919" y="7803"/>
                  </a:cubicBezTo>
                  <a:cubicBezTo>
                    <a:pt x="234944" y="7879"/>
                    <a:pt x="235021" y="7905"/>
                    <a:pt x="235072" y="7905"/>
                  </a:cubicBezTo>
                  <a:lnTo>
                    <a:pt x="235529" y="7905"/>
                  </a:lnTo>
                  <a:cubicBezTo>
                    <a:pt x="235554" y="7956"/>
                    <a:pt x="235605" y="7981"/>
                    <a:pt x="235656" y="7981"/>
                  </a:cubicBezTo>
                  <a:cubicBezTo>
                    <a:pt x="235724" y="7972"/>
                    <a:pt x="235792" y="7970"/>
                    <a:pt x="235859" y="7970"/>
                  </a:cubicBezTo>
                  <a:cubicBezTo>
                    <a:pt x="235995" y="7970"/>
                    <a:pt x="236131" y="7981"/>
                    <a:pt x="236266" y="7981"/>
                  </a:cubicBezTo>
                  <a:cubicBezTo>
                    <a:pt x="236334" y="7981"/>
                    <a:pt x="236396" y="7984"/>
                    <a:pt x="236453" y="7984"/>
                  </a:cubicBezTo>
                  <a:cubicBezTo>
                    <a:pt x="236568" y="7984"/>
                    <a:pt x="236664" y="7972"/>
                    <a:pt x="236749" y="7905"/>
                  </a:cubicBezTo>
                  <a:cubicBezTo>
                    <a:pt x="236766" y="7888"/>
                    <a:pt x="236783" y="7882"/>
                    <a:pt x="236800" y="7882"/>
                  </a:cubicBezTo>
                  <a:cubicBezTo>
                    <a:pt x="236834" y="7882"/>
                    <a:pt x="236868" y="7905"/>
                    <a:pt x="236901" y="7905"/>
                  </a:cubicBezTo>
                  <a:lnTo>
                    <a:pt x="237181" y="7905"/>
                  </a:lnTo>
                  <a:cubicBezTo>
                    <a:pt x="237181" y="7949"/>
                    <a:pt x="237200" y="8011"/>
                    <a:pt x="237254" y="8011"/>
                  </a:cubicBezTo>
                  <a:cubicBezTo>
                    <a:pt x="237263" y="8011"/>
                    <a:pt x="237272" y="8010"/>
                    <a:pt x="237283" y="8006"/>
                  </a:cubicBezTo>
                  <a:cubicBezTo>
                    <a:pt x="237334" y="8006"/>
                    <a:pt x="237384" y="7995"/>
                    <a:pt x="237435" y="7995"/>
                  </a:cubicBezTo>
                  <a:cubicBezTo>
                    <a:pt x="237461" y="7995"/>
                    <a:pt x="237486" y="7998"/>
                    <a:pt x="237511" y="8006"/>
                  </a:cubicBezTo>
                  <a:cubicBezTo>
                    <a:pt x="237677" y="8070"/>
                    <a:pt x="237842" y="8070"/>
                    <a:pt x="238007" y="8070"/>
                  </a:cubicBezTo>
                  <a:cubicBezTo>
                    <a:pt x="238172" y="8070"/>
                    <a:pt x="238337" y="8070"/>
                    <a:pt x="238503" y="8133"/>
                  </a:cubicBezTo>
                  <a:cubicBezTo>
                    <a:pt x="238554" y="8133"/>
                    <a:pt x="238630" y="8032"/>
                    <a:pt x="238604" y="7956"/>
                  </a:cubicBezTo>
                  <a:cubicBezTo>
                    <a:pt x="238579" y="7905"/>
                    <a:pt x="238554" y="7879"/>
                    <a:pt x="238528" y="7828"/>
                  </a:cubicBezTo>
                  <a:lnTo>
                    <a:pt x="238528" y="7828"/>
                  </a:lnTo>
                  <a:cubicBezTo>
                    <a:pt x="238561" y="7838"/>
                    <a:pt x="238590" y="7842"/>
                    <a:pt x="238616" y="7842"/>
                  </a:cubicBezTo>
                  <a:cubicBezTo>
                    <a:pt x="238734" y="7842"/>
                    <a:pt x="238796" y="7759"/>
                    <a:pt x="238858" y="7676"/>
                  </a:cubicBezTo>
                  <a:cubicBezTo>
                    <a:pt x="238897" y="7714"/>
                    <a:pt x="238916" y="7733"/>
                    <a:pt x="238932" y="7733"/>
                  </a:cubicBezTo>
                  <a:cubicBezTo>
                    <a:pt x="238947" y="7733"/>
                    <a:pt x="238960" y="7714"/>
                    <a:pt x="238986" y="7676"/>
                  </a:cubicBezTo>
                  <a:cubicBezTo>
                    <a:pt x="239087" y="7701"/>
                    <a:pt x="239189" y="7727"/>
                    <a:pt x="239316" y="7727"/>
                  </a:cubicBezTo>
                  <a:cubicBezTo>
                    <a:pt x="239678" y="7670"/>
                    <a:pt x="240055" y="7641"/>
                    <a:pt x="240424" y="7641"/>
                  </a:cubicBezTo>
                  <a:cubicBezTo>
                    <a:pt x="240547" y="7641"/>
                    <a:pt x="240669" y="7644"/>
                    <a:pt x="240790" y="7651"/>
                  </a:cubicBezTo>
                  <a:cubicBezTo>
                    <a:pt x="240866" y="7663"/>
                    <a:pt x="240936" y="7670"/>
                    <a:pt x="241003" y="7670"/>
                  </a:cubicBezTo>
                  <a:cubicBezTo>
                    <a:pt x="241070" y="7670"/>
                    <a:pt x="241133" y="7663"/>
                    <a:pt x="241197" y="7651"/>
                  </a:cubicBezTo>
                  <a:cubicBezTo>
                    <a:pt x="241248" y="7625"/>
                    <a:pt x="241298" y="7625"/>
                    <a:pt x="241349" y="7625"/>
                  </a:cubicBezTo>
                  <a:cubicBezTo>
                    <a:pt x="241654" y="7625"/>
                    <a:pt x="241934" y="7574"/>
                    <a:pt x="242213" y="7473"/>
                  </a:cubicBezTo>
                  <a:cubicBezTo>
                    <a:pt x="242252" y="7466"/>
                    <a:pt x="242290" y="7463"/>
                    <a:pt x="242327" y="7463"/>
                  </a:cubicBezTo>
                  <a:cubicBezTo>
                    <a:pt x="242439" y="7463"/>
                    <a:pt x="242544" y="7492"/>
                    <a:pt x="242620" y="7549"/>
                  </a:cubicBezTo>
                  <a:cubicBezTo>
                    <a:pt x="242722" y="7600"/>
                    <a:pt x="242836" y="7625"/>
                    <a:pt x="242947" y="7625"/>
                  </a:cubicBezTo>
                  <a:cubicBezTo>
                    <a:pt x="243058" y="7625"/>
                    <a:pt x="243166" y="7600"/>
                    <a:pt x="243255" y="7549"/>
                  </a:cubicBezTo>
                  <a:cubicBezTo>
                    <a:pt x="243357" y="7549"/>
                    <a:pt x="243433" y="7549"/>
                    <a:pt x="243484" y="7447"/>
                  </a:cubicBezTo>
                  <a:lnTo>
                    <a:pt x="243815" y="7447"/>
                  </a:lnTo>
                  <a:cubicBezTo>
                    <a:pt x="243815" y="7498"/>
                    <a:pt x="243815" y="7549"/>
                    <a:pt x="243815" y="7600"/>
                  </a:cubicBezTo>
                  <a:cubicBezTo>
                    <a:pt x="243789" y="7778"/>
                    <a:pt x="243789" y="7778"/>
                    <a:pt x="243967" y="7854"/>
                  </a:cubicBezTo>
                  <a:cubicBezTo>
                    <a:pt x="244043" y="7981"/>
                    <a:pt x="244069" y="8159"/>
                    <a:pt x="244297" y="8184"/>
                  </a:cubicBezTo>
                  <a:cubicBezTo>
                    <a:pt x="244348" y="8184"/>
                    <a:pt x="244399" y="8260"/>
                    <a:pt x="244425" y="8311"/>
                  </a:cubicBezTo>
                  <a:cubicBezTo>
                    <a:pt x="244450" y="8337"/>
                    <a:pt x="244475" y="8362"/>
                    <a:pt x="244501" y="8388"/>
                  </a:cubicBezTo>
                  <a:lnTo>
                    <a:pt x="244882" y="8388"/>
                  </a:lnTo>
                  <a:lnTo>
                    <a:pt x="244907" y="8362"/>
                  </a:lnTo>
                  <a:lnTo>
                    <a:pt x="244958" y="8311"/>
                  </a:lnTo>
                  <a:cubicBezTo>
                    <a:pt x="244958" y="8286"/>
                    <a:pt x="244958" y="8260"/>
                    <a:pt x="244958" y="8235"/>
                  </a:cubicBezTo>
                  <a:lnTo>
                    <a:pt x="245340" y="8235"/>
                  </a:lnTo>
                  <a:cubicBezTo>
                    <a:pt x="245467" y="8235"/>
                    <a:pt x="245517" y="8184"/>
                    <a:pt x="245467" y="7981"/>
                  </a:cubicBezTo>
                  <a:cubicBezTo>
                    <a:pt x="245508" y="7913"/>
                    <a:pt x="245556" y="7888"/>
                    <a:pt x="245611" y="7888"/>
                  </a:cubicBezTo>
                  <a:cubicBezTo>
                    <a:pt x="245659" y="7888"/>
                    <a:pt x="245713" y="7907"/>
                    <a:pt x="245772" y="7930"/>
                  </a:cubicBezTo>
                  <a:cubicBezTo>
                    <a:pt x="245772" y="7956"/>
                    <a:pt x="245746" y="7981"/>
                    <a:pt x="245746" y="8006"/>
                  </a:cubicBezTo>
                  <a:cubicBezTo>
                    <a:pt x="245695" y="8057"/>
                    <a:pt x="245695" y="8108"/>
                    <a:pt x="245772" y="8133"/>
                  </a:cubicBezTo>
                  <a:cubicBezTo>
                    <a:pt x="245799" y="8151"/>
                    <a:pt x="245829" y="8160"/>
                    <a:pt x="245858" y="8160"/>
                  </a:cubicBezTo>
                  <a:cubicBezTo>
                    <a:pt x="245910" y="8160"/>
                    <a:pt x="245959" y="8132"/>
                    <a:pt x="245975" y="8083"/>
                  </a:cubicBezTo>
                  <a:lnTo>
                    <a:pt x="246331" y="7905"/>
                  </a:lnTo>
                  <a:cubicBezTo>
                    <a:pt x="246305" y="8006"/>
                    <a:pt x="246331" y="8083"/>
                    <a:pt x="246432" y="8133"/>
                  </a:cubicBezTo>
                  <a:cubicBezTo>
                    <a:pt x="246454" y="8148"/>
                    <a:pt x="246477" y="8154"/>
                    <a:pt x="246501" y="8154"/>
                  </a:cubicBezTo>
                  <a:cubicBezTo>
                    <a:pt x="246561" y="8154"/>
                    <a:pt x="246625" y="8112"/>
                    <a:pt x="246661" y="8057"/>
                  </a:cubicBezTo>
                  <a:cubicBezTo>
                    <a:pt x="246703" y="7973"/>
                    <a:pt x="246780" y="7924"/>
                    <a:pt x="246863" y="7924"/>
                  </a:cubicBezTo>
                  <a:cubicBezTo>
                    <a:pt x="246880" y="7924"/>
                    <a:pt x="246898" y="7926"/>
                    <a:pt x="246915" y="7930"/>
                  </a:cubicBezTo>
                  <a:cubicBezTo>
                    <a:pt x="247024" y="7930"/>
                    <a:pt x="247114" y="7874"/>
                    <a:pt x="247202" y="7874"/>
                  </a:cubicBezTo>
                  <a:cubicBezTo>
                    <a:pt x="247217" y="7874"/>
                    <a:pt x="247231" y="7876"/>
                    <a:pt x="247246" y="7879"/>
                  </a:cubicBezTo>
                  <a:cubicBezTo>
                    <a:pt x="247373" y="7930"/>
                    <a:pt x="247474" y="8006"/>
                    <a:pt x="247576" y="8108"/>
                  </a:cubicBezTo>
                  <a:cubicBezTo>
                    <a:pt x="247576" y="8108"/>
                    <a:pt x="247602" y="8133"/>
                    <a:pt x="247627" y="8159"/>
                  </a:cubicBezTo>
                  <a:cubicBezTo>
                    <a:pt x="247551" y="8210"/>
                    <a:pt x="247551" y="8260"/>
                    <a:pt x="247627" y="8311"/>
                  </a:cubicBezTo>
                  <a:cubicBezTo>
                    <a:pt x="247669" y="8339"/>
                    <a:pt x="247695" y="8359"/>
                    <a:pt x="247719" y="8359"/>
                  </a:cubicBezTo>
                  <a:cubicBezTo>
                    <a:pt x="247739" y="8359"/>
                    <a:pt x="247756" y="8346"/>
                    <a:pt x="247779" y="8311"/>
                  </a:cubicBezTo>
                  <a:lnTo>
                    <a:pt x="248008" y="8235"/>
                  </a:lnTo>
                  <a:cubicBezTo>
                    <a:pt x="247983" y="8159"/>
                    <a:pt x="247932" y="8108"/>
                    <a:pt x="247856" y="8083"/>
                  </a:cubicBezTo>
                  <a:cubicBezTo>
                    <a:pt x="247805" y="8057"/>
                    <a:pt x="247779" y="8006"/>
                    <a:pt x="247779" y="7930"/>
                  </a:cubicBezTo>
                  <a:cubicBezTo>
                    <a:pt x="247833" y="7895"/>
                    <a:pt x="247886" y="7884"/>
                    <a:pt x="247939" y="7884"/>
                  </a:cubicBezTo>
                  <a:cubicBezTo>
                    <a:pt x="248020" y="7884"/>
                    <a:pt x="248102" y="7909"/>
                    <a:pt x="248183" y="7909"/>
                  </a:cubicBezTo>
                  <a:cubicBezTo>
                    <a:pt x="248201" y="7909"/>
                    <a:pt x="248219" y="7908"/>
                    <a:pt x="248237" y="7905"/>
                  </a:cubicBezTo>
                  <a:cubicBezTo>
                    <a:pt x="248243" y="7903"/>
                    <a:pt x="248249" y="7902"/>
                    <a:pt x="248256" y="7902"/>
                  </a:cubicBezTo>
                  <a:cubicBezTo>
                    <a:pt x="248339" y="7902"/>
                    <a:pt x="248495" y="8041"/>
                    <a:pt x="248542" y="8159"/>
                  </a:cubicBezTo>
                  <a:cubicBezTo>
                    <a:pt x="248542" y="8159"/>
                    <a:pt x="248531" y="8170"/>
                    <a:pt x="248516" y="8170"/>
                  </a:cubicBezTo>
                  <a:cubicBezTo>
                    <a:pt x="248508" y="8170"/>
                    <a:pt x="248500" y="8167"/>
                    <a:pt x="248491" y="8159"/>
                  </a:cubicBezTo>
                  <a:cubicBezTo>
                    <a:pt x="248415" y="8184"/>
                    <a:pt x="248389" y="8235"/>
                    <a:pt x="248389" y="8311"/>
                  </a:cubicBezTo>
                  <a:cubicBezTo>
                    <a:pt x="248377" y="8324"/>
                    <a:pt x="248370" y="8330"/>
                    <a:pt x="248364" y="8330"/>
                  </a:cubicBezTo>
                  <a:cubicBezTo>
                    <a:pt x="248358" y="8330"/>
                    <a:pt x="248351" y="8324"/>
                    <a:pt x="248339" y="8311"/>
                  </a:cubicBezTo>
                  <a:cubicBezTo>
                    <a:pt x="248262" y="8311"/>
                    <a:pt x="248237" y="8388"/>
                    <a:pt x="248237" y="8464"/>
                  </a:cubicBezTo>
                  <a:lnTo>
                    <a:pt x="248313" y="8438"/>
                  </a:lnTo>
                  <a:cubicBezTo>
                    <a:pt x="248364" y="8540"/>
                    <a:pt x="248440" y="8515"/>
                    <a:pt x="248517" y="8540"/>
                  </a:cubicBezTo>
                  <a:cubicBezTo>
                    <a:pt x="248558" y="8547"/>
                    <a:pt x="248589" y="8552"/>
                    <a:pt x="248611" y="8552"/>
                  </a:cubicBezTo>
                  <a:cubicBezTo>
                    <a:pt x="248671" y="8552"/>
                    <a:pt x="248676" y="8517"/>
                    <a:pt x="248694" y="8388"/>
                  </a:cubicBezTo>
                  <a:cubicBezTo>
                    <a:pt x="248745" y="8337"/>
                    <a:pt x="248745" y="8337"/>
                    <a:pt x="248694" y="8311"/>
                  </a:cubicBezTo>
                  <a:lnTo>
                    <a:pt x="248771" y="8133"/>
                  </a:lnTo>
                  <a:lnTo>
                    <a:pt x="248847" y="8083"/>
                  </a:lnTo>
                  <a:cubicBezTo>
                    <a:pt x="248949" y="8006"/>
                    <a:pt x="248974" y="7905"/>
                    <a:pt x="249101" y="7905"/>
                  </a:cubicBezTo>
                  <a:cubicBezTo>
                    <a:pt x="249101" y="7967"/>
                    <a:pt x="249101" y="8013"/>
                    <a:pt x="249172" y="8013"/>
                  </a:cubicBezTo>
                  <a:cubicBezTo>
                    <a:pt x="249187" y="8013"/>
                    <a:pt x="249206" y="8011"/>
                    <a:pt x="249228" y="8006"/>
                  </a:cubicBezTo>
                  <a:cubicBezTo>
                    <a:pt x="249254" y="8006"/>
                    <a:pt x="249279" y="7981"/>
                    <a:pt x="249330" y="7981"/>
                  </a:cubicBezTo>
                  <a:cubicBezTo>
                    <a:pt x="249330" y="8006"/>
                    <a:pt x="249355" y="8057"/>
                    <a:pt x="249381" y="8083"/>
                  </a:cubicBezTo>
                  <a:cubicBezTo>
                    <a:pt x="249406" y="8083"/>
                    <a:pt x="249431" y="8108"/>
                    <a:pt x="249457" y="8133"/>
                  </a:cubicBezTo>
                  <a:lnTo>
                    <a:pt x="249457" y="8210"/>
                  </a:lnTo>
                  <a:cubicBezTo>
                    <a:pt x="249559" y="8311"/>
                    <a:pt x="249686" y="8337"/>
                    <a:pt x="249736" y="8489"/>
                  </a:cubicBezTo>
                  <a:cubicBezTo>
                    <a:pt x="249736" y="8496"/>
                    <a:pt x="249742" y="8499"/>
                    <a:pt x="249750" y="8499"/>
                  </a:cubicBezTo>
                  <a:cubicBezTo>
                    <a:pt x="249774" y="8499"/>
                    <a:pt x="249820" y="8476"/>
                    <a:pt x="249838" y="8438"/>
                  </a:cubicBezTo>
                  <a:lnTo>
                    <a:pt x="249914" y="8362"/>
                  </a:lnTo>
                  <a:cubicBezTo>
                    <a:pt x="249996" y="8376"/>
                    <a:pt x="250070" y="8404"/>
                    <a:pt x="250141" y="8404"/>
                  </a:cubicBezTo>
                  <a:cubicBezTo>
                    <a:pt x="250203" y="8404"/>
                    <a:pt x="250262" y="8382"/>
                    <a:pt x="250321" y="8311"/>
                  </a:cubicBezTo>
                  <a:cubicBezTo>
                    <a:pt x="250346" y="8260"/>
                    <a:pt x="250423" y="8260"/>
                    <a:pt x="250474" y="8235"/>
                  </a:cubicBezTo>
                  <a:cubicBezTo>
                    <a:pt x="250601" y="8210"/>
                    <a:pt x="250728" y="8108"/>
                    <a:pt x="250779" y="7981"/>
                  </a:cubicBezTo>
                  <a:cubicBezTo>
                    <a:pt x="250789" y="7984"/>
                    <a:pt x="250799" y="7986"/>
                    <a:pt x="250808" y="7986"/>
                  </a:cubicBezTo>
                  <a:cubicBezTo>
                    <a:pt x="250873" y="7986"/>
                    <a:pt x="250931" y="7917"/>
                    <a:pt x="250931" y="7828"/>
                  </a:cubicBezTo>
                  <a:cubicBezTo>
                    <a:pt x="251058" y="7828"/>
                    <a:pt x="251160" y="7778"/>
                    <a:pt x="251236" y="7676"/>
                  </a:cubicBezTo>
                  <a:lnTo>
                    <a:pt x="251617" y="7676"/>
                  </a:lnTo>
                  <a:cubicBezTo>
                    <a:pt x="251744" y="7676"/>
                    <a:pt x="251846" y="7651"/>
                    <a:pt x="251948" y="7574"/>
                  </a:cubicBezTo>
                  <a:cubicBezTo>
                    <a:pt x="251948" y="7625"/>
                    <a:pt x="251998" y="7676"/>
                    <a:pt x="252049" y="7676"/>
                  </a:cubicBezTo>
                  <a:cubicBezTo>
                    <a:pt x="252103" y="7658"/>
                    <a:pt x="252157" y="7650"/>
                    <a:pt x="252210" y="7650"/>
                  </a:cubicBezTo>
                  <a:cubicBezTo>
                    <a:pt x="252307" y="7650"/>
                    <a:pt x="252399" y="7678"/>
                    <a:pt x="252481" y="7727"/>
                  </a:cubicBezTo>
                  <a:cubicBezTo>
                    <a:pt x="252496" y="7741"/>
                    <a:pt x="252510" y="7747"/>
                    <a:pt x="252524" y="7747"/>
                  </a:cubicBezTo>
                  <a:cubicBezTo>
                    <a:pt x="252561" y="7747"/>
                    <a:pt x="252597" y="7705"/>
                    <a:pt x="252634" y="7651"/>
                  </a:cubicBezTo>
                  <a:cubicBezTo>
                    <a:pt x="252647" y="7663"/>
                    <a:pt x="252659" y="7670"/>
                    <a:pt x="252675" y="7670"/>
                  </a:cubicBezTo>
                  <a:cubicBezTo>
                    <a:pt x="252691" y="7670"/>
                    <a:pt x="252710" y="7663"/>
                    <a:pt x="252736" y="7651"/>
                  </a:cubicBezTo>
                  <a:cubicBezTo>
                    <a:pt x="252763" y="7637"/>
                    <a:pt x="252788" y="7631"/>
                    <a:pt x="252812" y="7631"/>
                  </a:cubicBezTo>
                  <a:cubicBezTo>
                    <a:pt x="252878" y="7631"/>
                    <a:pt x="252934" y="7678"/>
                    <a:pt x="252990" y="7752"/>
                  </a:cubicBezTo>
                  <a:cubicBezTo>
                    <a:pt x="253012" y="7775"/>
                    <a:pt x="253032" y="7784"/>
                    <a:pt x="253051" y="7784"/>
                  </a:cubicBezTo>
                  <a:cubicBezTo>
                    <a:pt x="253096" y="7784"/>
                    <a:pt x="253132" y="7730"/>
                    <a:pt x="253168" y="7676"/>
                  </a:cubicBezTo>
                  <a:cubicBezTo>
                    <a:pt x="253244" y="7676"/>
                    <a:pt x="253346" y="7676"/>
                    <a:pt x="253396" y="7600"/>
                  </a:cubicBezTo>
                  <a:lnTo>
                    <a:pt x="253473" y="7600"/>
                  </a:lnTo>
                  <a:lnTo>
                    <a:pt x="253473" y="7803"/>
                  </a:lnTo>
                  <a:cubicBezTo>
                    <a:pt x="253396" y="7828"/>
                    <a:pt x="253346" y="7854"/>
                    <a:pt x="253320" y="7905"/>
                  </a:cubicBezTo>
                  <a:lnTo>
                    <a:pt x="253142" y="7905"/>
                  </a:lnTo>
                  <a:cubicBezTo>
                    <a:pt x="253091" y="7905"/>
                    <a:pt x="253066" y="7930"/>
                    <a:pt x="253041" y="7956"/>
                  </a:cubicBezTo>
                  <a:cubicBezTo>
                    <a:pt x="253041" y="8057"/>
                    <a:pt x="253066" y="8133"/>
                    <a:pt x="253117" y="8210"/>
                  </a:cubicBezTo>
                  <a:cubicBezTo>
                    <a:pt x="253128" y="8242"/>
                    <a:pt x="253148" y="8252"/>
                    <a:pt x="253173" y="8252"/>
                  </a:cubicBezTo>
                  <a:cubicBezTo>
                    <a:pt x="253208" y="8252"/>
                    <a:pt x="253251" y="8235"/>
                    <a:pt x="253295" y="8235"/>
                  </a:cubicBezTo>
                  <a:cubicBezTo>
                    <a:pt x="253322" y="8249"/>
                    <a:pt x="253373" y="8270"/>
                    <a:pt x="253426" y="8270"/>
                  </a:cubicBezTo>
                  <a:cubicBezTo>
                    <a:pt x="253469" y="8270"/>
                    <a:pt x="253514" y="8256"/>
                    <a:pt x="253549" y="8210"/>
                  </a:cubicBezTo>
                  <a:lnTo>
                    <a:pt x="253625" y="8210"/>
                  </a:lnTo>
                  <a:lnTo>
                    <a:pt x="253727" y="8311"/>
                  </a:lnTo>
                  <a:cubicBezTo>
                    <a:pt x="253727" y="8324"/>
                    <a:pt x="253733" y="8330"/>
                    <a:pt x="253743" y="8330"/>
                  </a:cubicBezTo>
                  <a:cubicBezTo>
                    <a:pt x="253752" y="8330"/>
                    <a:pt x="253765" y="8324"/>
                    <a:pt x="253778" y="8311"/>
                  </a:cubicBezTo>
                  <a:lnTo>
                    <a:pt x="253930" y="8286"/>
                  </a:lnTo>
                  <a:lnTo>
                    <a:pt x="254006" y="8210"/>
                  </a:lnTo>
                  <a:cubicBezTo>
                    <a:pt x="254108" y="8210"/>
                    <a:pt x="254210" y="8210"/>
                    <a:pt x="254260" y="8133"/>
                  </a:cubicBezTo>
                  <a:cubicBezTo>
                    <a:pt x="254260" y="8108"/>
                    <a:pt x="254260" y="8083"/>
                    <a:pt x="254260" y="8057"/>
                  </a:cubicBezTo>
                  <a:lnTo>
                    <a:pt x="254337" y="8057"/>
                  </a:lnTo>
                  <a:cubicBezTo>
                    <a:pt x="254362" y="8083"/>
                    <a:pt x="254362" y="8108"/>
                    <a:pt x="254388" y="8133"/>
                  </a:cubicBezTo>
                  <a:lnTo>
                    <a:pt x="254388" y="8159"/>
                  </a:lnTo>
                  <a:lnTo>
                    <a:pt x="254489" y="8210"/>
                  </a:lnTo>
                  <a:cubicBezTo>
                    <a:pt x="254718" y="8311"/>
                    <a:pt x="254947" y="8311"/>
                    <a:pt x="255175" y="8413"/>
                  </a:cubicBezTo>
                  <a:cubicBezTo>
                    <a:pt x="255218" y="8438"/>
                    <a:pt x="255260" y="8450"/>
                    <a:pt x="255302" y="8450"/>
                  </a:cubicBezTo>
                  <a:cubicBezTo>
                    <a:pt x="255384" y="8450"/>
                    <a:pt x="255464" y="8405"/>
                    <a:pt x="255531" y="8337"/>
                  </a:cubicBezTo>
                  <a:cubicBezTo>
                    <a:pt x="255615" y="8253"/>
                    <a:pt x="255735" y="8203"/>
                    <a:pt x="255860" y="8203"/>
                  </a:cubicBezTo>
                  <a:cubicBezTo>
                    <a:pt x="255886" y="8203"/>
                    <a:pt x="255912" y="8205"/>
                    <a:pt x="255938" y="8210"/>
                  </a:cubicBezTo>
                  <a:lnTo>
                    <a:pt x="256090" y="8210"/>
                  </a:lnTo>
                  <a:lnTo>
                    <a:pt x="256192" y="8133"/>
                  </a:lnTo>
                  <a:cubicBezTo>
                    <a:pt x="256322" y="8171"/>
                    <a:pt x="256453" y="8194"/>
                    <a:pt x="256593" y="8194"/>
                  </a:cubicBezTo>
                  <a:cubicBezTo>
                    <a:pt x="256644" y="8194"/>
                    <a:pt x="256697" y="8191"/>
                    <a:pt x="256751" y="8184"/>
                  </a:cubicBezTo>
                  <a:cubicBezTo>
                    <a:pt x="256833" y="8184"/>
                    <a:pt x="256926" y="8168"/>
                    <a:pt x="257018" y="8168"/>
                  </a:cubicBezTo>
                  <a:cubicBezTo>
                    <a:pt x="257124" y="8168"/>
                    <a:pt x="257228" y="8190"/>
                    <a:pt x="257310" y="8286"/>
                  </a:cubicBezTo>
                  <a:cubicBezTo>
                    <a:pt x="257416" y="8392"/>
                    <a:pt x="257557" y="8445"/>
                    <a:pt x="257705" y="8445"/>
                  </a:cubicBezTo>
                  <a:cubicBezTo>
                    <a:pt x="257734" y="8445"/>
                    <a:pt x="257764" y="8443"/>
                    <a:pt x="257793" y="8438"/>
                  </a:cubicBezTo>
                  <a:lnTo>
                    <a:pt x="257971" y="8464"/>
                  </a:lnTo>
                  <a:lnTo>
                    <a:pt x="258047" y="8515"/>
                  </a:lnTo>
                  <a:cubicBezTo>
                    <a:pt x="258073" y="8667"/>
                    <a:pt x="258073" y="8667"/>
                    <a:pt x="258276" y="8667"/>
                  </a:cubicBezTo>
                  <a:cubicBezTo>
                    <a:pt x="258276" y="8693"/>
                    <a:pt x="258276" y="8693"/>
                    <a:pt x="258302" y="8693"/>
                  </a:cubicBezTo>
                  <a:lnTo>
                    <a:pt x="258352" y="8743"/>
                  </a:lnTo>
                  <a:cubicBezTo>
                    <a:pt x="258365" y="8794"/>
                    <a:pt x="258410" y="8820"/>
                    <a:pt x="258457" y="8820"/>
                  </a:cubicBezTo>
                  <a:cubicBezTo>
                    <a:pt x="258505" y="8820"/>
                    <a:pt x="258556" y="8794"/>
                    <a:pt x="258581" y="8743"/>
                  </a:cubicBezTo>
                  <a:lnTo>
                    <a:pt x="258657" y="8769"/>
                  </a:lnTo>
                  <a:cubicBezTo>
                    <a:pt x="258683" y="8794"/>
                    <a:pt x="258759" y="8820"/>
                    <a:pt x="258810" y="8820"/>
                  </a:cubicBezTo>
                  <a:lnTo>
                    <a:pt x="258886" y="8845"/>
                  </a:lnTo>
                  <a:cubicBezTo>
                    <a:pt x="258886" y="8913"/>
                    <a:pt x="258866" y="9002"/>
                    <a:pt x="258952" y="9002"/>
                  </a:cubicBezTo>
                  <a:cubicBezTo>
                    <a:pt x="258962" y="9002"/>
                    <a:pt x="258974" y="9000"/>
                    <a:pt x="258988" y="8998"/>
                  </a:cubicBezTo>
                  <a:cubicBezTo>
                    <a:pt x="259029" y="8977"/>
                    <a:pt x="259071" y="8968"/>
                    <a:pt x="259114" y="8968"/>
                  </a:cubicBezTo>
                  <a:cubicBezTo>
                    <a:pt x="259230" y="8968"/>
                    <a:pt x="259345" y="9038"/>
                    <a:pt x="259420" y="9150"/>
                  </a:cubicBezTo>
                  <a:cubicBezTo>
                    <a:pt x="259445" y="9201"/>
                    <a:pt x="259522" y="9201"/>
                    <a:pt x="259572" y="9201"/>
                  </a:cubicBezTo>
                  <a:cubicBezTo>
                    <a:pt x="259600" y="9248"/>
                    <a:pt x="259629" y="9263"/>
                    <a:pt x="259657" y="9263"/>
                  </a:cubicBezTo>
                  <a:cubicBezTo>
                    <a:pt x="259705" y="9263"/>
                    <a:pt x="259753" y="9217"/>
                    <a:pt x="259801" y="9201"/>
                  </a:cubicBezTo>
                  <a:cubicBezTo>
                    <a:pt x="259839" y="9239"/>
                    <a:pt x="259871" y="9258"/>
                    <a:pt x="259900" y="9258"/>
                  </a:cubicBezTo>
                  <a:cubicBezTo>
                    <a:pt x="259928" y="9258"/>
                    <a:pt x="259954" y="9239"/>
                    <a:pt x="259979" y="9201"/>
                  </a:cubicBezTo>
                  <a:cubicBezTo>
                    <a:pt x="260081" y="9201"/>
                    <a:pt x="260182" y="9201"/>
                    <a:pt x="260233" y="9328"/>
                  </a:cubicBezTo>
                  <a:cubicBezTo>
                    <a:pt x="260259" y="9404"/>
                    <a:pt x="260259" y="9455"/>
                    <a:pt x="260284" y="9506"/>
                  </a:cubicBezTo>
                  <a:cubicBezTo>
                    <a:pt x="260322" y="9600"/>
                    <a:pt x="260373" y="9652"/>
                    <a:pt x="260449" y="9652"/>
                  </a:cubicBezTo>
                  <a:cubicBezTo>
                    <a:pt x="260476" y="9652"/>
                    <a:pt x="260505" y="9646"/>
                    <a:pt x="260538" y="9633"/>
                  </a:cubicBezTo>
                  <a:cubicBezTo>
                    <a:pt x="260557" y="9623"/>
                    <a:pt x="260576" y="9619"/>
                    <a:pt x="260595" y="9619"/>
                  </a:cubicBezTo>
                  <a:cubicBezTo>
                    <a:pt x="260677" y="9619"/>
                    <a:pt x="260756" y="9698"/>
                    <a:pt x="260818" y="9760"/>
                  </a:cubicBezTo>
                  <a:lnTo>
                    <a:pt x="260894" y="9811"/>
                  </a:lnTo>
                  <a:cubicBezTo>
                    <a:pt x="260932" y="9868"/>
                    <a:pt x="260970" y="9897"/>
                    <a:pt x="261019" y="9897"/>
                  </a:cubicBezTo>
                  <a:cubicBezTo>
                    <a:pt x="261035" y="9897"/>
                    <a:pt x="261053" y="9893"/>
                    <a:pt x="261072" y="9887"/>
                  </a:cubicBezTo>
                  <a:lnTo>
                    <a:pt x="261199" y="9887"/>
                  </a:lnTo>
                  <a:cubicBezTo>
                    <a:pt x="261275" y="9836"/>
                    <a:pt x="261275" y="9836"/>
                    <a:pt x="261199" y="9760"/>
                  </a:cubicBezTo>
                  <a:lnTo>
                    <a:pt x="261123" y="9735"/>
                  </a:lnTo>
                  <a:lnTo>
                    <a:pt x="261072" y="9658"/>
                  </a:lnTo>
                  <a:lnTo>
                    <a:pt x="261072" y="9531"/>
                  </a:lnTo>
                  <a:cubicBezTo>
                    <a:pt x="261047" y="9506"/>
                    <a:pt x="261021" y="9480"/>
                    <a:pt x="260996" y="9430"/>
                  </a:cubicBezTo>
                  <a:cubicBezTo>
                    <a:pt x="260996" y="9430"/>
                    <a:pt x="260970" y="9404"/>
                    <a:pt x="260970" y="9379"/>
                  </a:cubicBezTo>
                  <a:lnTo>
                    <a:pt x="261072" y="9277"/>
                  </a:lnTo>
                  <a:cubicBezTo>
                    <a:pt x="261097" y="9315"/>
                    <a:pt x="261123" y="9334"/>
                    <a:pt x="261148" y="9334"/>
                  </a:cubicBezTo>
                  <a:cubicBezTo>
                    <a:pt x="261174" y="9334"/>
                    <a:pt x="261199" y="9315"/>
                    <a:pt x="261224" y="9277"/>
                  </a:cubicBezTo>
                  <a:cubicBezTo>
                    <a:pt x="261275" y="9201"/>
                    <a:pt x="261301" y="9201"/>
                    <a:pt x="261326" y="9201"/>
                  </a:cubicBezTo>
                  <a:cubicBezTo>
                    <a:pt x="261333" y="9197"/>
                    <a:pt x="261340" y="9196"/>
                    <a:pt x="261346" y="9196"/>
                  </a:cubicBezTo>
                  <a:cubicBezTo>
                    <a:pt x="261384" y="9196"/>
                    <a:pt x="261406" y="9255"/>
                    <a:pt x="261428" y="9277"/>
                  </a:cubicBezTo>
                  <a:cubicBezTo>
                    <a:pt x="261458" y="9299"/>
                    <a:pt x="261479" y="9309"/>
                    <a:pt x="261493" y="9309"/>
                  </a:cubicBezTo>
                  <a:cubicBezTo>
                    <a:pt x="261529" y="9309"/>
                    <a:pt x="261529" y="9255"/>
                    <a:pt x="261529" y="9201"/>
                  </a:cubicBezTo>
                  <a:lnTo>
                    <a:pt x="261733" y="9201"/>
                  </a:lnTo>
                  <a:cubicBezTo>
                    <a:pt x="261733" y="9175"/>
                    <a:pt x="261733" y="9150"/>
                    <a:pt x="261733" y="9125"/>
                  </a:cubicBezTo>
                  <a:cubicBezTo>
                    <a:pt x="261707" y="8998"/>
                    <a:pt x="261606" y="8896"/>
                    <a:pt x="261606" y="8769"/>
                  </a:cubicBezTo>
                  <a:cubicBezTo>
                    <a:pt x="261606" y="8769"/>
                    <a:pt x="261580" y="8769"/>
                    <a:pt x="261580" y="8743"/>
                  </a:cubicBezTo>
                  <a:cubicBezTo>
                    <a:pt x="261580" y="8718"/>
                    <a:pt x="261580" y="8693"/>
                    <a:pt x="261606" y="8667"/>
                  </a:cubicBezTo>
                  <a:cubicBezTo>
                    <a:pt x="261656" y="8693"/>
                    <a:pt x="261682" y="8718"/>
                    <a:pt x="261733" y="8743"/>
                  </a:cubicBezTo>
                  <a:cubicBezTo>
                    <a:pt x="261758" y="8794"/>
                    <a:pt x="261809" y="8820"/>
                    <a:pt x="261885" y="8820"/>
                  </a:cubicBezTo>
                  <a:lnTo>
                    <a:pt x="261885" y="8845"/>
                  </a:lnTo>
                  <a:lnTo>
                    <a:pt x="261961" y="8896"/>
                  </a:lnTo>
                  <a:cubicBezTo>
                    <a:pt x="261974" y="8921"/>
                    <a:pt x="261987" y="8934"/>
                    <a:pt x="262000" y="8934"/>
                  </a:cubicBezTo>
                  <a:cubicBezTo>
                    <a:pt x="262012" y="8934"/>
                    <a:pt x="262025" y="8921"/>
                    <a:pt x="262038" y="8896"/>
                  </a:cubicBezTo>
                  <a:cubicBezTo>
                    <a:pt x="262114" y="8845"/>
                    <a:pt x="262114" y="8794"/>
                    <a:pt x="262038" y="8743"/>
                  </a:cubicBezTo>
                  <a:cubicBezTo>
                    <a:pt x="262012" y="8718"/>
                    <a:pt x="261987" y="8667"/>
                    <a:pt x="261936" y="8667"/>
                  </a:cubicBezTo>
                  <a:cubicBezTo>
                    <a:pt x="261911" y="8667"/>
                    <a:pt x="261911" y="8667"/>
                    <a:pt x="261885" y="8642"/>
                  </a:cubicBezTo>
                  <a:cubicBezTo>
                    <a:pt x="261885" y="8579"/>
                    <a:pt x="261920" y="8533"/>
                    <a:pt x="261988" y="8533"/>
                  </a:cubicBezTo>
                  <a:cubicBezTo>
                    <a:pt x="262003" y="8533"/>
                    <a:pt x="262020" y="8536"/>
                    <a:pt x="262038" y="8540"/>
                  </a:cubicBezTo>
                  <a:cubicBezTo>
                    <a:pt x="262160" y="8589"/>
                    <a:pt x="262243" y="8612"/>
                    <a:pt x="262306" y="8612"/>
                  </a:cubicBezTo>
                  <a:cubicBezTo>
                    <a:pt x="262440" y="8612"/>
                    <a:pt x="262484" y="8509"/>
                    <a:pt x="262622" y="8337"/>
                  </a:cubicBezTo>
                  <a:cubicBezTo>
                    <a:pt x="262648" y="8286"/>
                    <a:pt x="262673" y="8235"/>
                    <a:pt x="262699" y="8184"/>
                  </a:cubicBezTo>
                  <a:cubicBezTo>
                    <a:pt x="262749" y="8083"/>
                    <a:pt x="262673" y="8057"/>
                    <a:pt x="262597" y="8032"/>
                  </a:cubicBezTo>
                  <a:cubicBezTo>
                    <a:pt x="262521" y="7905"/>
                    <a:pt x="262394" y="7828"/>
                    <a:pt x="262266" y="7803"/>
                  </a:cubicBezTo>
                  <a:cubicBezTo>
                    <a:pt x="262266" y="7778"/>
                    <a:pt x="262266" y="7752"/>
                    <a:pt x="262266" y="7752"/>
                  </a:cubicBezTo>
                  <a:cubicBezTo>
                    <a:pt x="262295" y="7744"/>
                    <a:pt x="262323" y="7740"/>
                    <a:pt x="262351" y="7740"/>
                  </a:cubicBezTo>
                  <a:cubicBezTo>
                    <a:pt x="262493" y="7740"/>
                    <a:pt x="262617" y="7837"/>
                    <a:pt x="262724" y="7879"/>
                  </a:cubicBezTo>
                  <a:cubicBezTo>
                    <a:pt x="262749" y="7879"/>
                    <a:pt x="262800" y="7930"/>
                    <a:pt x="262800" y="7930"/>
                  </a:cubicBezTo>
                  <a:cubicBezTo>
                    <a:pt x="262902" y="7905"/>
                    <a:pt x="262953" y="7778"/>
                    <a:pt x="262876" y="7651"/>
                  </a:cubicBezTo>
                  <a:lnTo>
                    <a:pt x="262800" y="7574"/>
                  </a:lnTo>
                  <a:lnTo>
                    <a:pt x="262749" y="7523"/>
                  </a:lnTo>
                  <a:cubicBezTo>
                    <a:pt x="262724" y="7473"/>
                    <a:pt x="262749" y="7422"/>
                    <a:pt x="262800" y="7422"/>
                  </a:cubicBezTo>
                  <a:cubicBezTo>
                    <a:pt x="262826" y="7422"/>
                    <a:pt x="262876" y="7396"/>
                    <a:pt x="262876" y="7346"/>
                  </a:cubicBezTo>
                  <a:cubicBezTo>
                    <a:pt x="262907" y="7346"/>
                    <a:pt x="262942" y="7350"/>
                    <a:pt x="262975" y="7350"/>
                  </a:cubicBezTo>
                  <a:cubicBezTo>
                    <a:pt x="263026" y="7350"/>
                    <a:pt x="263075" y="7340"/>
                    <a:pt x="263105" y="7295"/>
                  </a:cubicBezTo>
                  <a:lnTo>
                    <a:pt x="263207" y="7295"/>
                  </a:lnTo>
                  <a:lnTo>
                    <a:pt x="263385" y="7422"/>
                  </a:lnTo>
                  <a:cubicBezTo>
                    <a:pt x="263512" y="7498"/>
                    <a:pt x="263664" y="7549"/>
                    <a:pt x="263715" y="7727"/>
                  </a:cubicBezTo>
                  <a:cubicBezTo>
                    <a:pt x="263715" y="7752"/>
                    <a:pt x="263791" y="7778"/>
                    <a:pt x="263842" y="7803"/>
                  </a:cubicBezTo>
                  <a:cubicBezTo>
                    <a:pt x="263893" y="7803"/>
                    <a:pt x="263944" y="7778"/>
                    <a:pt x="263969" y="7727"/>
                  </a:cubicBezTo>
                  <a:cubicBezTo>
                    <a:pt x="264046" y="7803"/>
                    <a:pt x="264122" y="7854"/>
                    <a:pt x="264198" y="7930"/>
                  </a:cubicBezTo>
                  <a:cubicBezTo>
                    <a:pt x="264230" y="7951"/>
                    <a:pt x="264266" y="7963"/>
                    <a:pt x="264300" y="7963"/>
                  </a:cubicBezTo>
                  <a:cubicBezTo>
                    <a:pt x="264350" y="7963"/>
                    <a:pt x="264397" y="7939"/>
                    <a:pt x="264427" y="7879"/>
                  </a:cubicBezTo>
                  <a:cubicBezTo>
                    <a:pt x="264518" y="7811"/>
                    <a:pt x="264588" y="7723"/>
                    <a:pt x="264711" y="7723"/>
                  </a:cubicBezTo>
                  <a:cubicBezTo>
                    <a:pt x="264725" y="7723"/>
                    <a:pt x="264741" y="7724"/>
                    <a:pt x="264757" y="7727"/>
                  </a:cubicBezTo>
                  <a:cubicBezTo>
                    <a:pt x="264771" y="7730"/>
                    <a:pt x="264784" y="7732"/>
                    <a:pt x="264797" y="7732"/>
                  </a:cubicBezTo>
                  <a:cubicBezTo>
                    <a:pt x="264884" y="7732"/>
                    <a:pt x="264964" y="7663"/>
                    <a:pt x="264986" y="7574"/>
                  </a:cubicBezTo>
                  <a:cubicBezTo>
                    <a:pt x="265079" y="7652"/>
                    <a:pt x="265116" y="7682"/>
                    <a:pt x="265165" y="7682"/>
                  </a:cubicBezTo>
                  <a:cubicBezTo>
                    <a:pt x="265196" y="7682"/>
                    <a:pt x="265232" y="7670"/>
                    <a:pt x="265291" y="7651"/>
                  </a:cubicBezTo>
                  <a:cubicBezTo>
                    <a:pt x="265367" y="7600"/>
                    <a:pt x="265443" y="7574"/>
                    <a:pt x="265494" y="7549"/>
                  </a:cubicBezTo>
                  <a:cubicBezTo>
                    <a:pt x="265520" y="7540"/>
                    <a:pt x="265548" y="7535"/>
                    <a:pt x="265575" y="7535"/>
                  </a:cubicBezTo>
                  <a:cubicBezTo>
                    <a:pt x="265630" y="7535"/>
                    <a:pt x="265681" y="7557"/>
                    <a:pt x="265698" y="7625"/>
                  </a:cubicBezTo>
                  <a:cubicBezTo>
                    <a:pt x="265723" y="7676"/>
                    <a:pt x="265748" y="7727"/>
                    <a:pt x="265774" y="7752"/>
                  </a:cubicBezTo>
                  <a:cubicBezTo>
                    <a:pt x="265806" y="7784"/>
                    <a:pt x="265842" y="7798"/>
                    <a:pt x="265877" y="7798"/>
                  </a:cubicBezTo>
                  <a:cubicBezTo>
                    <a:pt x="265926" y="7798"/>
                    <a:pt x="265973" y="7771"/>
                    <a:pt x="266003" y="7727"/>
                  </a:cubicBezTo>
                  <a:cubicBezTo>
                    <a:pt x="266028" y="7727"/>
                    <a:pt x="266053" y="7701"/>
                    <a:pt x="266079" y="7651"/>
                  </a:cubicBezTo>
                  <a:cubicBezTo>
                    <a:pt x="266104" y="7701"/>
                    <a:pt x="266130" y="7727"/>
                    <a:pt x="266181" y="7752"/>
                  </a:cubicBezTo>
                  <a:cubicBezTo>
                    <a:pt x="266225" y="7797"/>
                    <a:pt x="266270" y="7817"/>
                    <a:pt x="266319" y="7817"/>
                  </a:cubicBezTo>
                  <a:cubicBezTo>
                    <a:pt x="266381" y="7817"/>
                    <a:pt x="266451" y="7784"/>
                    <a:pt x="266536" y="7727"/>
                  </a:cubicBezTo>
                  <a:lnTo>
                    <a:pt x="266613" y="7727"/>
                  </a:lnTo>
                  <a:cubicBezTo>
                    <a:pt x="266687" y="7801"/>
                    <a:pt x="266802" y="7848"/>
                    <a:pt x="266909" y="7848"/>
                  </a:cubicBezTo>
                  <a:cubicBezTo>
                    <a:pt x="266947" y="7848"/>
                    <a:pt x="266985" y="7842"/>
                    <a:pt x="267019" y="7828"/>
                  </a:cubicBezTo>
                  <a:cubicBezTo>
                    <a:pt x="267039" y="7824"/>
                    <a:pt x="267056" y="7822"/>
                    <a:pt x="267072" y="7822"/>
                  </a:cubicBezTo>
                  <a:cubicBezTo>
                    <a:pt x="267141" y="7822"/>
                    <a:pt x="267186" y="7859"/>
                    <a:pt x="267248" y="7879"/>
                  </a:cubicBezTo>
                  <a:cubicBezTo>
                    <a:pt x="267273" y="7930"/>
                    <a:pt x="267299" y="7956"/>
                    <a:pt x="267350" y="7956"/>
                  </a:cubicBezTo>
                  <a:cubicBezTo>
                    <a:pt x="267392" y="7945"/>
                    <a:pt x="267438" y="7939"/>
                    <a:pt x="267485" y="7939"/>
                  </a:cubicBezTo>
                  <a:cubicBezTo>
                    <a:pt x="267552" y="7939"/>
                    <a:pt x="267620" y="7951"/>
                    <a:pt x="267680" y="7981"/>
                  </a:cubicBezTo>
                  <a:cubicBezTo>
                    <a:pt x="267705" y="8006"/>
                    <a:pt x="267737" y="8019"/>
                    <a:pt x="267769" y="8019"/>
                  </a:cubicBezTo>
                  <a:cubicBezTo>
                    <a:pt x="267801" y="8019"/>
                    <a:pt x="267833" y="8006"/>
                    <a:pt x="267858" y="7981"/>
                  </a:cubicBezTo>
                  <a:cubicBezTo>
                    <a:pt x="267934" y="7981"/>
                    <a:pt x="268010" y="7956"/>
                    <a:pt x="268087" y="7956"/>
                  </a:cubicBezTo>
                  <a:cubicBezTo>
                    <a:pt x="268168" y="8021"/>
                    <a:pt x="268354" y="8107"/>
                    <a:pt x="268463" y="8107"/>
                  </a:cubicBezTo>
                  <a:cubicBezTo>
                    <a:pt x="268525" y="8107"/>
                    <a:pt x="268562" y="8079"/>
                    <a:pt x="268544" y="8006"/>
                  </a:cubicBezTo>
                  <a:lnTo>
                    <a:pt x="268570" y="8006"/>
                  </a:lnTo>
                  <a:cubicBezTo>
                    <a:pt x="268583" y="8004"/>
                    <a:pt x="268597" y="8003"/>
                    <a:pt x="268610" y="8003"/>
                  </a:cubicBezTo>
                  <a:cubicBezTo>
                    <a:pt x="268749" y="8003"/>
                    <a:pt x="268886" y="8113"/>
                    <a:pt x="269002" y="8159"/>
                  </a:cubicBezTo>
                  <a:cubicBezTo>
                    <a:pt x="269048" y="8177"/>
                    <a:pt x="269084" y="8189"/>
                    <a:pt x="269118" y="8189"/>
                  </a:cubicBezTo>
                  <a:cubicBezTo>
                    <a:pt x="269176" y="8189"/>
                    <a:pt x="269226" y="8154"/>
                    <a:pt x="269307" y="8057"/>
                  </a:cubicBezTo>
                  <a:cubicBezTo>
                    <a:pt x="269328" y="8024"/>
                    <a:pt x="269350" y="8015"/>
                    <a:pt x="269372" y="8015"/>
                  </a:cubicBezTo>
                  <a:cubicBezTo>
                    <a:pt x="269401" y="8015"/>
                    <a:pt x="269430" y="8032"/>
                    <a:pt x="269459" y="8032"/>
                  </a:cubicBezTo>
                  <a:cubicBezTo>
                    <a:pt x="269485" y="8083"/>
                    <a:pt x="269535" y="8108"/>
                    <a:pt x="269612" y="8108"/>
                  </a:cubicBezTo>
                  <a:cubicBezTo>
                    <a:pt x="269764" y="8108"/>
                    <a:pt x="269917" y="8083"/>
                    <a:pt x="270069" y="8032"/>
                  </a:cubicBezTo>
                  <a:cubicBezTo>
                    <a:pt x="270126" y="8102"/>
                    <a:pt x="270190" y="8118"/>
                    <a:pt x="270258" y="8118"/>
                  </a:cubicBezTo>
                  <a:cubicBezTo>
                    <a:pt x="270312" y="8118"/>
                    <a:pt x="270368" y="8108"/>
                    <a:pt x="270425" y="8108"/>
                  </a:cubicBezTo>
                  <a:cubicBezTo>
                    <a:pt x="270552" y="8133"/>
                    <a:pt x="270603" y="8108"/>
                    <a:pt x="270679" y="8184"/>
                  </a:cubicBezTo>
                  <a:cubicBezTo>
                    <a:pt x="270748" y="8295"/>
                    <a:pt x="270832" y="8338"/>
                    <a:pt x="270923" y="8338"/>
                  </a:cubicBezTo>
                  <a:cubicBezTo>
                    <a:pt x="270999" y="8338"/>
                    <a:pt x="271081" y="8307"/>
                    <a:pt x="271162" y="8260"/>
                  </a:cubicBezTo>
                  <a:cubicBezTo>
                    <a:pt x="271162" y="8286"/>
                    <a:pt x="271213" y="8337"/>
                    <a:pt x="271238" y="8337"/>
                  </a:cubicBezTo>
                  <a:cubicBezTo>
                    <a:pt x="271238" y="8357"/>
                    <a:pt x="271272" y="8394"/>
                    <a:pt x="271298" y="8394"/>
                  </a:cubicBezTo>
                  <a:cubicBezTo>
                    <a:pt x="271304" y="8394"/>
                    <a:pt x="271310" y="8392"/>
                    <a:pt x="271314" y="8388"/>
                  </a:cubicBezTo>
                  <a:cubicBezTo>
                    <a:pt x="271365" y="8347"/>
                    <a:pt x="271424" y="8335"/>
                    <a:pt x="271487" y="8335"/>
                  </a:cubicBezTo>
                  <a:cubicBezTo>
                    <a:pt x="271580" y="8335"/>
                    <a:pt x="271680" y="8362"/>
                    <a:pt x="271772" y="8362"/>
                  </a:cubicBezTo>
                  <a:cubicBezTo>
                    <a:pt x="271833" y="8499"/>
                    <a:pt x="271857" y="8554"/>
                    <a:pt x="271911" y="8554"/>
                  </a:cubicBezTo>
                  <a:cubicBezTo>
                    <a:pt x="271947" y="8554"/>
                    <a:pt x="271996" y="8530"/>
                    <a:pt x="272077" y="8489"/>
                  </a:cubicBezTo>
                  <a:cubicBezTo>
                    <a:pt x="272119" y="8560"/>
                    <a:pt x="272177" y="8576"/>
                    <a:pt x="272242" y="8576"/>
                  </a:cubicBezTo>
                  <a:cubicBezTo>
                    <a:pt x="272294" y="8576"/>
                    <a:pt x="272351" y="8565"/>
                    <a:pt x="272407" y="8565"/>
                  </a:cubicBezTo>
                  <a:cubicBezTo>
                    <a:pt x="272433" y="8591"/>
                    <a:pt x="272458" y="8642"/>
                    <a:pt x="272484" y="8642"/>
                  </a:cubicBezTo>
                  <a:cubicBezTo>
                    <a:pt x="272509" y="8642"/>
                    <a:pt x="272585" y="8616"/>
                    <a:pt x="272662" y="8616"/>
                  </a:cubicBezTo>
                  <a:cubicBezTo>
                    <a:pt x="272732" y="8586"/>
                    <a:pt x="272810" y="8572"/>
                    <a:pt x="272890" y="8572"/>
                  </a:cubicBezTo>
                  <a:cubicBezTo>
                    <a:pt x="273012" y="8572"/>
                    <a:pt x="273138" y="8606"/>
                    <a:pt x="273246" y="8667"/>
                  </a:cubicBezTo>
                  <a:cubicBezTo>
                    <a:pt x="273266" y="8667"/>
                    <a:pt x="273287" y="8635"/>
                    <a:pt x="273307" y="8635"/>
                  </a:cubicBezTo>
                  <a:cubicBezTo>
                    <a:pt x="273312" y="8635"/>
                    <a:pt x="273317" y="8637"/>
                    <a:pt x="273322" y="8642"/>
                  </a:cubicBezTo>
                  <a:cubicBezTo>
                    <a:pt x="273348" y="8642"/>
                    <a:pt x="273373" y="8718"/>
                    <a:pt x="273424" y="8718"/>
                  </a:cubicBezTo>
                  <a:cubicBezTo>
                    <a:pt x="273469" y="8736"/>
                    <a:pt x="273511" y="8744"/>
                    <a:pt x="273551" y="8744"/>
                  </a:cubicBezTo>
                  <a:cubicBezTo>
                    <a:pt x="273623" y="8744"/>
                    <a:pt x="273689" y="8716"/>
                    <a:pt x="273754" y="8667"/>
                  </a:cubicBezTo>
                  <a:cubicBezTo>
                    <a:pt x="273774" y="8637"/>
                    <a:pt x="273798" y="8627"/>
                    <a:pt x="273824" y="8627"/>
                  </a:cubicBezTo>
                  <a:cubicBezTo>
                    <a:pt x="273865" y="8627"/>
                    <a:pt x="273911" y="8652"/>
                    <a:pt x="273958" y="8667"/>
                  </a:cubicBezTo>
                  <a:cubicBezTo>
                    <a:pt x="274009" y="8820"/>
                    <a:pt x="274110" y="8820"/>
                    <a:pt x="274237" y="8820"/>
                  </a:cubicBezTo>
                  <a:lnTo>
                    <a:pt x="274415" y="8820"/>
                  </a:lnTo>
                  <a:cubicBezTo>
                    <a:pt x="274593" y="8896"/>
                    <a:pt x="274771" y="8947"/>
                    <a:pt x="274949" y="9023"/>
                  </a:cubicBezTo>
                  <a:cubicBezTo>
                    <a:pt x="274974" y="9023"/>
                    <a:pt x="275000" y="8998"/>
                    <a:pt x="275025" y="8972"/>
                  </a:cubicBezTo>
                  <a:cubicBezTo>
                    <a:pt x="275051" y="8947"/>
                    <a:pt x="275076" y="8921"/>
                    <a:pt x="275101" y="8896"/>
                  </a:cubicBezTo>
                  <a:cubicBezTo>
                    <a:pt x="275203" y="8845"/>
                    <a:pt x="275203" y="8743"/>
                    <a:pt x="275101" y="8693"/>
                  </a:cubicBezTo>
                  <a:cubicBezTo>
                    <a:pt x="275025" y="8642"/>
                    <a:pt x="274974" y="8565"/>
                    <a:pt x="274924" y="8489"/>
                  </a:cubicBezTo>
                  <a:cubicBezTo>
                    <a:pt x="274957" y="8489"/>
                    <a:pt x="275003" y="8478"/>
                    <a:pt x="275037" y="8478"/>
                  </a:cubicBezTo>
                  <a:cubicBezTo>
                    <a:pt x="275053" y="8478"/>
                    <a:pt x="275068" y="8481"/>
                    <a:pt x="275076" y="8489"/>
                  </a:cubicBezTo>
                  <a:cubicBezTo>
                    <a:pt x="275356" y="8591"/>
                    <a:pt x="275635" y="8667"/>
                    <a:pt x="275940" y="8667"/>
                  </a:cubicBezTo>
                  <a:cubicBezTo>
                    <a:pt x="276042" y="8667"/>
                    <a:pt x="276144" y="8667"/>
                    <a:pt x="276194" y="8820"/>
                  </a:cubicBezTo>
                  <a:cubicBezTo>
                    <a:pt x="276229" y="8888"/>
                    <a:pt x="276258" y="8916"/>
                    <a:pt x="276294" y="8916"/>
                  </a:cubicBezTo>
                  <a:cubicBezTo>
                    <a:pt x="276337" y="8916"/>
                    <a:pt x="276390" y="8875"/>
                    <a:pt x="276474" y="8820"/>
                  </a:cubicBezTo>
                  <a:cubicBezTo>
                    <a:pt x="276576" y="8820"/>
                    <a:pt x="276626" y="8921"/>
                    <a:pt x="276728" y="8947"/>
                  </a:cubicBezTo>
                  <a:cubicBezTo>
                    <a:pt x="276830" y="8896"/>
                    <a:pt x="276753" y="8794"/>
                    <a:pt x="276804" y="8743"/>
                  </a:cubicBezTo>
                  <a:cubicBezTo>
                    <a:pt x="276881" y="8693"/>
                    <a:pt x="276804" y="8616"/>
                    <a:pt x="276753" y="8591"/>
                  </a:cubicBezTo>
                  <a:cubicBezTo>
                    <a:pt x="276677" y="8565"/>
                    <a:pt x="276677" y="8540"/>
                    <a:pt x="276677" y="8515"/>
                  </a:cubicBezTo>
                  <a:cubicBezTo>
                    <a:pt x="276696" y="8477"/>
                    <a:pt x="276714" y="8454"/>
                    <a:pt x="276743" y="8454"/>
                  </a:cubicBezTo>
                  <a:cubicBezTo>
                    <a:pt x="276753" y="8454"/>
                    <a:pt x="276765" y="8457"/>
                    <a:pt x="276779" y="8464"/>
                  </a:cubicBezTo>
                  <a:cubicBezTo>
                    <a:pt x="276881" y="8464"/>
                    <a:pt x="276982" y="8515"/>
                    <a:pt x="277058" y="8515"/>
                  </a:cubicBezTo>
                  <a:cubicBezTo>
                    <a:pt x="277072" y="8519"/>
                    <a:pt x="277087" y="8521"/>
                    <a:pt x="277102" y="8521"/>
                  </a:cubicBezTo>
                  <a:cubicBezTo>
                    <a:pt x="277169" y="8521"/>
                    <a:pt x="277241" y="8480"/>
                    <a:pt x="277262" y="8438"/>
                  </a:cubicBezTo>
                  <a:cubicBezTo>
                    <a:pt x="277338" y="8489"/>
                    <a:pt x="277287" y="8489"/>
                    <a:pt x="277389" y="8565"/>
                  </a:cubicBezTo>
                  <a:cubicBezTo>
                    <a:pt x="277491" y="8642"/>
                    <a:pt x="277440" y="8667"/>
                    <a:pt x="277465" y="8718"/>
                  </a:cubicBezTo>
                  <a:cubicBezTo>
                    <a:pt x="277483" y="8736"/>
                    <a:pt x="277514" y="8754"/>
                    <a:pt x="277539" y="8754"/>
                  </a:cubicBezTo>
                  <a:cubicBezTo>
                    <a:pt x="277550" y="8754"/>
                    <a:pt x="277559" y="8751"/>
                    <a:pt x="277567" y="8743"/>
                  </a:cubicBezTo>
                  <a:cubicBezTo>
                    <a:pt x="277618" y="8743"/>
                    <a:pt x="277618" y="8743"/>
                    <a:pt x="277643" y="8769"/>
                  </a:cubicBezTo>
                  <a:lnTo>
                    <a:pt x="277567" y="8845"/>
                  </a:lnTo>
                  <a:cubicBezTo>
                    <a:pt x="277526" y="8845"/>
                    <a:pt x="277485" y="8813"/>
                    <a:pt x="277445" y="8813"/>
                  </a:cubicBezTo>
                  <a:cubicBezTo>
                    <a:pt x="277435" y="8813"/>
                    <a:pt x="277424" y="8815"/>
                    <a:pt x="277414" y="8820"/>
                  </a:cubicBezTo>
                  <a:cubicBezTo>
                    <a:pt x="277313" y="8820"/>
                    <a:pt x="277262" y="8870"/>
                    <a:pt x="277338" y="8998"/>
                  </a:cubicBezTo>
                  <a:cubicBezTo>
                    <a:pt x="277351" y="9010"/>
                    <a:pt x="277363" y="9017"/>
                    <a:pt x="277376" y="9017"/>
                  </a:cubicBezTo>
                  <a:cubicBezTo>
                    <a:pt x="277389" y="9017"/>
                    <a:pt x="277402" y="9010"/>
                    <a:pt x="277414" y="8998"/>
                  </a:cubicBezTo>
                  <a:cubicBezTo>
                    <a:pt x="277431" y="8989"/>
                    <a:pt x="277443" y="8986"/>
                    <a:pt x="277451" y="8986"/>
                  </a:cubicBezTo>
                  <a:cubicBezTo>
                    <a:pt x="277468" y="8986"/>
                    <a:pt x="277474" y="8998"/>
                    <a:pt x="277491" y="8998"/>
                  </a:cubicBezTo>
                  <a:lnTo>
                    <a:pt x="277567" y="8998"/>
                  </a:lnTo>
                  <a:cubicBezTo>
                    <a:pt x="277643" y="9036"/>
                    <a:pt x="277726" y="9055"/>
                    <a:pt x="277808" y="9055"/>
                  </a:cubicBezTo>
                  <a:cubicBezTo>
                    <a:pt x="277891" y="9055"/>
                    <a:pt x="277973" y="9036"/>
                    <a:pt x="278050" y="8998"/>
                  </a:cubicBezTo>
                  <a:cubicBezTo>
                    <a:pt x="278145" y="8940"/>
                    <a:pt x="278255" y="8912"/>
                    <a:pt x="278379" y="8912"/>
                  </a:cubicBezTo>
                  <a:cubicBezTo>
                    <a:pt x="278420" y="8912"/>
                    <a:pt x="278463" y="8915"/>
                    <a:pt x="278507" y="8921"/>
                  </a:cubicBezTo>
                  <a:cubicBezTo>
                    <a:pt x="278558" y="8947"/>
                    <a:pt x="278583" y="9074"/>
                    <a:pt x="278634" y="9074"/>
                  </a:cubicBezTo>
                  <a:cubicBezTo>
                    <a:pt x="278761" y="9074"/>
                    <a:pt x="278634" y="8896"/>
                    <a:pt x="278609" y="8769"/>
                  </a:cubicBezTo>
                  <a:cubicBezTo>
                    <a:pt x="278558" y="8667"/>
                    <a:pt x="278609" y="8540"/>
                    <a:pt x="278736" y="8515"/>
                  </a:cubicBezTo>
                  <a:lnTo>
                    <a:pt x="278736" y="8515"/>
                  </a:lnTo>
                  <a:cubicBezTo>
                    <a:pt x="278710" y="8540"/>
                    <a:pt x="278710" y="8591"/>
                    <a:pt x="278710" y="8616"/>
                  </a:cubicBezTo>
                  <a:cubicBezTo>
                    <a:pt x="278710" y="8616"/>
                    <a:pt x="278710" y="8642"/>
                    <a:pt x="278710" y="8667"/>
                  </a:cubicBezTo>
                  <a:cubicBezTo>
                    <a:pt x="278710" y="8693"/>
                    <a:pt x="278787" y="8743"/>
                    <a:pt x="278812" y="8769"/>
                  </a:cubicBezTo>
                  <a:cubicBezTo>
                    <a:pt x="278826" y="8797"/>
                    <a:pt x="278855" y="8817"/>
                    <a:pt x="278887" y="8817"/>
                  </a:cubicBezTo>
                  <a:cubicBezTo>
                    <a:pt x="278914" y="8817"/>
                    <a:pt x="278942" y="8803"/>
                    <a:pt x="278965" y="8769"/>
                  </a:cubicBezTo>
                  <a:lnTo>
                    <a:pt x="279041" y="8743"/>
                  </a:lnTo>
                  <a:lnTo>
                    <a:pt x="279193" y="8743"/>
                  </a:lnTo>
                  <a:cubicBezTo>
                    <a:pt x="279219" y="8782"/>
                    <a:pt x="279244" y="8801"/>
                    <a:pt x="279270" y="8801"/>
                  </a:cubicBezTo>
                  <a:cubicBezTo>
                    <a:pt x="279295" y="8801"/>
                    <a:pt x="279320" y="8782"/>
                    <a:pt x="279346" y="8743"/>
                  </a:cubicBezTo>
                  <a:cubicBezTo>
                    <a:pt x="279371" y="8718"/>
                    <a:pt x="279397" y="8693"/>
                    <a:pt x="279422" y="8667"/>
                  </a:cubicBezTo>
                  <a:cubicBezTo>
                    <a:pt x="279448" y="8705"/>
                    <a:pt x="279473" y="8724"/>
                    <a:pt x="279498" y="8724"/>
                  </a:cubicBezTo>
                  <a:cubicBezTo>
                    <a:pt x="279524" y="8724"/>
                    <a:pt x="279549" y="8705"/>
                    <a:pt x="279575" y="8667"/>
                  </a:cubicBezTo>
                  <a:lnTo>
                    <a:pt x="279676" y="8667"/>
                  </a:lnTo>
                  <a:cubicBezTo>
                    <a:pt x="279702" y="8743"/>
                    <a:pt x="279422" y="8794"/>
                    <a:pt x="279498" y="8820"/>
                  </a:cubicBezTo>
                  <a:cubicBezTo>
                    <a:pt x="279513" y="8834"/>
                    <a:pt x="279528" y="8849"/>
                    <a:pt x="279542" y="8849"/>
                  </a:cubicBezTo>
                  <a:cubicBezTo>
                    <a:pt x="279553" y="8849"/>
                    <a:pt x="279564" y="8841"/>
                    <a:pt x="279575" y="8820"/>
                  </a:cubicBezTo>
                  <a:lnTo>
                    <a:pt x="279829" y="8820"/>
                  </a:lnTo>
                  <a:cubicBezTo>
                    <a:pt x="279891" y="8864"/>
                    <a:pt x="279947" y="8884"/>
                    <a:pt x="280000" y="8884"/>
                  </a:cubicBezTo>
                  <a:cubicBezTo>
                    <a:pt x="280096" y="8884"/>
                    <a:pt x="280178" y="8817"/>
                    <a:pt x="280261" y="8718"/>
                  </a:cubicBezTo>
                  <a:cubicBezTo>
                    <a:pt x="280299" y="8756"/>
                    <a:pt x="280331" y="8775"/>
                    <a:pt x="280359" y="8775"/>
                  </a:cubicBezTo>
                  <a:cubicBezTo>
                    <a:pt x="280388" y="8775"/>
                    <a:pt x="280413" y="8756"/>
                    <a:pt x="280439" y="8718"/>
                  </a:cubicBezTo>
                  <a:lnTo>
                    <a:pt x="280591" y="8642"/>
                  </a:lnTo>
                  <a:cubicBezTo>
                    <a:pt x="280617" y="8667"/>
                    <a:pt x="280642" y="8718"/>
                    <a:pt x="280668" y="8718"/>
                  </a:cubicBezTo>
                  <a:cubicBezTo>
                    <a:pt x="280693" y="8718"/>
                    <a:pt x="280744" y="8718"/>
                    <a:pt x="280769" y="8693"/>
                  </a:cubicBezTo>
                  <a:cubicBezTo>
                    <a:pt x="280820" y="8642"/>
                    <a:pt x="280795" y="8591"/>
                    <a:pt x="280744" y="8565"/>
                  </a:cubicBezTo>
                  <a:lnTo>
                    <a:pt x="280668" y="8413"/>
                  </a:lnTo>
                  <a:lnTo>
                    <a:pt x="280769" y="8362"/>
                  </a:lnTo>
                  <a:cubicBezTo>
                    <a:pt x="280866" y="8284"/>
                    <a:pt x="280993" y="8251"/>
                    <a:pt x="281115" y="8251"/>
                  </a:cubicBezTo>
                  <a:cubicBezTo>
                    <a:pt x="281153" y="8251"/>
                    <a:pt x="281191" y="8254"/>
                    <a:pt x="281227" y="8260"/>
                  </a:cubicBezTo>
                  <a:lnTo>
                    <a:pt x="281913" y="8260"/>
                  </a:lnTo>
                  <a:cubicBezTo>
                    <a:pt x="281913" y="8260"/>
                    <a:pt x="284505" y="8286"/>
                    <a:pt x="284632" y="8311"/>
                  </a:cubicBezTo>
                  <a:cubicBezTo>
                    <a:pt x="284658" y="8260"/>
                    <a:pt x="284658" y="8235"/>
                    <a:pt x="284709" y="8235"/>
                  </a:cubicBezTo>
                  <a:lnTo>
                    <a:pt x="284709" y="3686"/>
                  </a:lnTo>
                  <a:cubicBezTo>
                    <a:pt x="284658" y="3686"/>
                    <a:pt x="284709" y="3686"/>
                    <a:pt x="284709" y="3660"/>
                  </a:cubicBezTo>
                  <a:lnTo>
                    <a:pt x="284709" y="3635"/>
                  </a:lnTo>
                  <a:cubicBezTo>
                    <a:pt x="284658" y="3584"/>
                    <a:pt x="284683" y="3559"/>
                    <a:pt x="284709" y="3559"/>
                  </a:cubicBezTo>
                  <a:lnTo>
                    <a:pt x="284709" y="3508"/>
                  </a:lnTo>
                  <a:cubicBezTo>
                    <a:pt x="284691" y="3526"/>
                    <a:pt x="284669" y="3534"/>
                    <a:pt x="284655" y="3534"/>
                  </a:cubicBezTo>
                  <a:cubicBezTo>
                    <a:pt x="284629" y="3534"/>
                    <a:pt x="284627" y="3506"/>
                    <a:pt x="284709" y="3457"/>
                  </a:cubicBezTo>
                  <a:lnTo>
                    <a:pt x="284709" y="3406"/>
                  </a:lnTo>
                  <a:lnTo>
                    <a:pt x="284709" y="3381"/>
                  </a:lnTo>
                  <a:cubicBezTo>
                    <a:pt x="284429" y="3406"/>
                    <a:pt x="281938" y="3406"/>
                    <a:pt x="281760" y="3406"/>
                  </a:cubicBezTo>
                  <a:cubicBezTo>
                    <a:pt x="281659" y="3406"/>
                    <a:pt x="281633" y="3330"/>
                    <a:pt x="281608" y="3254"/>
                  </a:cubicBezTo>
                  <a:cubicBezTo>
                    <a:pt x="281557" y="3177"/>
                    <a:pt x="281557" y="3127"/>
                    <a:pt x="281532" y="3101"/>
                  </a:cubicBezTo>
                  <a:cubicBezTo>
                    <a:pt x="281481" y="3050"/>
                    <a:pt x="281455" y="3000"/>
                    <a:pt x="281405" y="2974"/>
                  </a:cubicBezTo>
                  <a:cubicBezTo>
                    <a:pt x="281367" y="2955"/>
                    <a:pt x="281326" y="2950"/>
                    <a:pt x="281284" y="2950"/>
                  </a:cubicBezTo>
                  <a:cubicBezTo>
                    <a:pt x="281238" y="2950"/>
                    <a:pt x="281191" y="2956"/>
                    <a:pt x="281147" y="2956"/>
                  </a:cubicBezTo>
                  <a:cubicBezTo>
                    <a:pt x="281122" y="2956"/>
                    <a:pt x="281097" y="2954"/>
                    <a:pt x="281074" y="2949"/>
                  </a:cubicBezTo>
                  <a:cubicBezTo>
                    <a:pt x="281011" y="2923"/>
                    <a:pt x="280947" y="2911"/>
                    <a:pt x="280884" y="2911"/>
                  </a:cubicBezTo>
                  <a:cubicBezTo>
                    <a:pt x="280820" y="2911"/>
                    <a:pt x="280756" y="2923"/>
                    <a:pt x="280693" y="2949"/>
                  </a:cubicBezTo>
                  <a:cubicBezTo>
                    <a:pt x="280642" y="3000"/>
                    <a:pt x="280668" y="3050"/>
                    <a:pt x="280718" y="3076"/>
                  </a:cubicBezTo>
                  <a:cubicBezTo>
                    <a:pt x="280744" y="3101"/>
                    <a:pt x="280795" y="3101"/>
                    <a:pt x="280845" y="3127"/>
                  </a:cubicBezTo>
                  <a:cubicBezTo>
                    <a:pt x="280871" y="3152"/>
                    <a:pt x="280922" y="3254"/>
                    <a:pt x="280871" y="3279"/>
                  </a:cubicBezTo>
                  <a:cubicBezTo>
                    <a:pt x="280795" y="3330"/>
                    <a:pt x="280744" y="3355"/>
                    <a:pt x="280668" y="3406"/>
                  </a:cubicBezTo>
                  <a:cubicBezTo>
                    <a:pt x="280566" y="3508"/>
                    <a:pt x="280439" y="3482"/>
                    <a:pt x="280363" y="3559"/>
                  </a:cubicBezTo>
                  <a:cubicBezTo>
                    <a:pt x="280347" y="3574"/>
                    <a:pt x="280324" y="3580"/>
                    <a:pt x="280296" y="3580"/>
                  </a:cubicBezTo>
                  <a:cubicBezTo>
                    <a:pt x="280235" y="3580"/>
                    <a:pt x="280153" y="3551"/>
                    <a:pt x="280083" y="3533"/>
                  </a:cubicBezTo>
                  <a:lnTo>
                    <a:pt x="280007" y="3533"/>
                  </a:lnTo>
                  <a:cubicBezTo>
                    <a:pt x="279977" y="3563"/>
                    <a:pt x="279947" y="3575"/>
                    <a:pt x="279912" y="3575"/>
                  </a:cubicBezTo>
                  <a:cubicBezTo>
                    <a:pt x="279888" y="3575"/>
                    <a:pt x="279860" y="3569"/>
                    <a:pt x="279829" y="3559"/>
                  </a:cubicBezTo>
                  <a:lnTo>
                    <a:pt x="279625" y="3559"/>
                  </a:lnTo>
                  <a:cubicBezTo>
                    <a:pt x="279625" y="3625"/>
                    <a:pt x="279873" y="3691"/>
                    <a:pt x="279857" y="3691"/>
                  </a:cubicBezTo>
                  <a:cubicBezTo>
                    <a:pt x="279855" y="3691"/>
                    <a:pt x="279846" y="3689"/>
                    <a:pt x="279829" y="3686"/>
                  </a:cubicBezTo>
                  <a:cubicBezTo>
                    <a:pt x="279727" y="3660"/>
                    <a:pt x="279702" y="3635"/>
                    <a:pt x="279625" y="3610"/>
                  </a:cubicBezTo>
                  <a:cubicBezTo>
                    <a:pt x="279583" y="3599"/>
                    <a:pt x="279546" y="3593"/>
                    <a:pt x="279510" y="3593"/>
                  </a:cubicBezTo>
                  <a:cubicBezTo>
                    <a:pt x="279461" y="3593"/>
                    <a:pt x="279416" y="3605"/>
                    <a:pt x="279371" y="3635"/>
                  </a:cubicBezTo>
                  <a:cubicBezTo>
                    <a:pt x="279304" y="3702"/>
                    <a:pt x="279237" y="3725"/>
                    <a:pt x="279171" y="3725"/>
                  </a:cubicBezTo>
                  <a:cubicBezTo>
                    <a:pt x="279089" y="3725"/>
                    <a:pt x="279010" y="3689"/>
                    <a:pt x="278939" y="3660"/>
                  </a:cubicBezTo>
                  <a:cubicBezTo>
                    <a:pt x="278885" y="3642"/>
                    <a:pt x="278831" y="3624"/>
                    <a:pt x="278777" y="3624"/>
                  </a:cubicBezTo>
                  <a:cubicBezTo>
                    <a:pt x="278755" y="3624"/>
                    <a:pt x="278733" y="3628"/>
                    <a:pt x="278710" y="3635"/>
                  </a:cubicBezTo>
                  <a:lnTo>
                    <a:pt x="278533" y="3711"/>
                  </a:lnTo>
                  <a:cubicBezTo>
                    <a:pt x="278491" y="3795"/>
                    <a:pt x="278472" y="3833"/>
                    <a:pt x="278434" y="3833"/>
                  </a:cubicBezTo>
                  <a:cubicBezTo>
                    <a:pt x="278402" y="3833"/>
                    <a:pt x="278358" y="3808"/>
                    <a:pt x="278278" y="3762"/>
                  </a:cubicBezTo>
                  <a:cubicBezTo>
                    <a:pt x="278241" y="3777"/>
                    <a:pt x="278201" y="3781"/>
                    <a:pt x="278160" y="3781"/>
                  </a:cubicBezTo>
                  <a:cubicBezTo>
                    <a:pt x="278116" y="3781"/>
                    <a:pt x="278072" y="3777"/>
                    <a:pt x="278028" y="3777"/>
                  </a:cubicBezTo>
                  <a:cubicBezTo>
                    <a:pt x="277974" y="3777"/>
                    <a:pt x="277921" y="3783"/>
                    <a:pt x="277872" y="3813"/>
                  </a:cubicBezTo>
                  <a:cubicBezTo>
                    <a:pt x="277836" y="3834"/>
                    <a:pt x="277800" y="3844"/>
                    <a:pt x="277764" y="3844"/>
                  </a:cubicBezTo>
                  <a:cubicBezTo>
                    <a:pt x="277675" y="3844"/>
                    <a:pt x="277589" y="3784"/>
                    <a:pt x="277516" y="3711"/>
                  </a:cubicBezTo>
                  <a:lnTo>
                    <a:pt x="277465" y="3711"/>
                  </a:lnTo>
                  <a:cubicBezTo>
                    <a:pt x="277393" y="3735"/>
                    <a:pt x="277321" y="3759"/>
                    <a:pt x="277249" y="3759"/>
                  </a:cubicBezTo>
                  <a:cubicBezTo>
                    <a:pt x="277169" y="3759"/>
                    <a:pt x="277088" y="3729"/>
                    <a:pt x="277008" y="3635"/>
                  </a:cubicBezTo>
                  <a:cubicBezTo>
                    <a:pt x="276989" y="3598"/>
                    <a:pt x="276963" y="3581"/>
                    <a:pt x="276936" y="3581"/>
                  </a:cubicBezTo>
                  <a:cubicBezTo>
                    <a:pt x="276889" y="3581"/>
                    <a:pt x="276836" y="3631"/>
                    <a:pt x="276804" y="3711"/>
                  </a:cubicBezTo>
                  <a:cubicBezTo>
                    <a:pt x="276804" y="3737"/>
                    <a:pt x="276804" y="3787"/>
                    <a:pt x="276753" y="3787"/>
                  </a:cubicBezTo>
                  <a:cubicBezTo>
                    <a:pt x="276652" y="3787"/>
                    <a:pt x="276601" y="3889"/>
                    <a:pt x="276499" y="3965"/>
                  </a:cubicBezTo>
                  <a:cubicBezTo>
                    <a:pt x="276491" y="3974"/>
                    <a:pt x="276480" y="3977"/>
                    <a:pt x="276467" y="3977"/>
                  </a:cubicBezTo>
                  <a:cubicBezTo>
                    <a:pt x="276443" y="3977"/>
                    <a:pt x="276415" y="3965"/>
                    <a:pt x="276398" y="3965"/>
                  </a:cubicBezTo>
                  <a:lnTo>
                    <a:pt x="276321" y="3965"/>
                  </a:lnTo>
                  <a:cubicBezTo>
                    <a:pt x="276313" y="3974"/>
                    <a:pt x="276304" y="3977"/>
                    <a:pt x="276295" y="3977"/>
                  </a:cubicBezTo>
                  <a:cubicBezTo>
                    <a:pt x="276276" y="3977"/>
                    <a:pt x="276254" y="3965"/>
                    <a:pt x="276220" y="3965"/>
                  </a:cubicBezTo>
                  <a:cubicBezTo>
                    <a:pt x="276180" y="3983"/>
                    <a:pt x="276146" y="3989"/>
                    <a:pt x="276116" y="3989"/>
                  </a:cubicBezTo>
                  <a:cubicBezTo>
                    <a:pt x="276014" y="3989"/>
                    <a:pt x="275957" y="3909"/>
                    <a:pt x="275839" y="3889"/>
                  </a:cubicBezTo>
                  <a:cubicBezTo>
                    <a:pt x="275813" y="3915"/>
                    <a:pt x="275762" y="3940"/>
                    <a:pt x="275711" y="3940"/>
                  </a:cubicBezTo>
                  <a:cubicBezTo>
                    <a:pt x="275584" y="3940"/>
                    <a:pt x="275432" y="3915"/>
                    <a:pt x="275305" y="3864"/>
                  </a:cubicBezTo>
                  <a:cubicBezTo>
                    <a:pt x="275274" y="3864"/>
                    <a:pt x="275240" y="3868"/>
                    <a:pt x="275206" y="3868"/>
                  </a:cubicBezTo>
                  <a:cubicBezTo>
                    <a:pt x="275155" y="3868"/>
                    <a:pt x="275107" y="3859"/>
                    <a:pt x="275076" y="3813"/>
                  </a:cubicBezTo>
                  <a:cubicBezTo>
                    <a:pt x="275027" y="3764"/>
                    <a:pt x="274988" y="3736"/>
                    <a:pt x="274953" y="3736"/>
                  </a:cubicBezTo>
                  <a:cubicBezTo>
                    <a:pt x="274934" y="3736"/>
                    <a:pt x="274916" y="3744"/>
                    <a:pt x="274898" y="3762"/>
                  </a:cubicBezTo>
                  <a:cubicBezTo>
                    <a:pt x="274758" y="3842"/>
                    <a:pt x="274633" y="3970"/>
                    <a:pt x="274499" y="3970"/>
                  </a:cubicBezTo>
                  <a:cubicBezTo>
                    <a:pt x="274463" y="3970"/>
                    <a:pt x="274427" y="3961"/>
                    <a:pt x="274390" y="3940"/>
                  </a:cubicBezTo>
                  <a:cubicBezTo>
                    <a:pt x="274314" y="3915"/>
                    <a:pt x="274288" y="3686"/>
                    <a:pt x="274212" y="3635"/>
                  </a:cubicBezTo>
                  <a:cubicBezTo>
                    <a:pt x="274136" y="3584"/>
                    <a:pt x="274034" y="3559"/>
                    <a:pt x="273932" y="3559"/>
                  </a:cubicBezTo>
                  <a:cubicBezTo>
                    <a:pt x="273911" y="3621"/>
                    <a:pt x="273873" y="3637"/>
                    <a:pt x="273829" y="3637"/>
                  </a:cubicBezTo>
                  <a:cubicBezTo>
                    <a:pt x="273785" y="3637"/>
                    <a:pt x="273735" y="3622"/>
                    <a:pt x="273689" y="3622"/>
                  </a:cubicBezTo>
                  <a:cubicBezTo>
                    <a:pt x="273667" y="3622"/>
                    <a:pt x="273647" y="3625"/>
                    <a:pt x="273627" y="3635"/>
                  </a:cubicBezTo>
                  <a:cubicBezTo>
                    <a:pt x="273587" y="3665"/>
                    <a:pt x="273539" y="3679"/>
                    <a:pt x="273491" y="3679"/>
                  </a:cubicBezTo>
                  <a:cubicBezTo>
                    <a:pt x="273417" y="3679"/>
                    <a:pt x="273343" y="3646"/>
                    <a:pt x="273297" y="3584"/>
                  </a:cubicBezTo>
                  <a:lnTo>
                    <a:pt x="273170" y="3584"/>
                  </a:lnTo>
                  <a:cubicBezTo>
                    <a:pt x="273119" y="3635"/>
                    <a:pt x="273062" y="3660"/>
                    <a:pt x="273005" y="3660"/>
                  </a:cubicBezTo>
                  <a:cubicBezTo>
                    <a:pt x="272947" y="3660"/>
                    <a:pt x="272890" y="3635"/>
                    <a:pt x="272839" y="3584"/>
                  </a:cubicBezTo>
                  <a:cubicBezTo>
                    <a:pt x="272804" y="3567"/>
                    <a:pt x="272769" y="3537"/>
                    <a:pt x="272743" y="3537"/>
                  </a:cubicBezTo>
                  <a:cubicBezTo>
                    <a:pt x="272731" y="3537"/>
                    <a:pt x="272720" y="3543"/>
                    <a:pt x="272712" y="3559"/>
                  </a:cubicBezTo>
                  <a:cubicBezTo>
                    <a:pt x="272665" y="3606"/>
                    <a:pt x="272625" y="3624"/>
                    <a:pt x="272589" y="3624"/>
                  </a:cubicBezTo>
                  <a:cubicBezTo>
                    <a:pt x="272510" y="3624"/>
                    <a:pt x="272452" y="3535"/>
                    <a:pt x="272382" y="3482"/>
                  </a:cubicBezTo>
                  <a:cubicBezTo>
                    <a:pt x="272313" y="3528"/>
                    <a:pt x="272276" y="3553"/>
                    <a:pt x="272248" y="3553"/>
                  </a:cubicBezTo>
                  <a:cubicBezTo>
                    <a:pt x="272214" y="3553"/>
                    <a:pt x="272195" y="3516"/>
                    <a:pt x="272153" y="3432"/>
                  </a:cubicBezTo>
                  <a:lnTo>
                    <a:pt x="272102" y="3432"/>
                  </a:lnTo>
                  <a:cubicBezTo>
                    <a:pt x="272039" y="3482"/>
                    <a:pt x="272007" y="3508"/>
                    <a:pt x="271975" y="3508"/>
                  </a:cubicBezTo>
                  <a:cubicBezTo>
                    <a:pt x="271944" y="3508"/>
                    <a:pt x="271912" y="3482"/>
                    <a:pt x="271848" y="3432"/>
                  </a:cubicBezTo>
                  <a:lnTo>
                    <a:pt x="271772" y="3432"/>
                  </a:lnTo>
                  <a:cubicBezTo>
                    <a:pt x="271696" y="3406"/>
                    <a:pt x="271619" y="3381"/>
                    <a:pt x="271518" y="3381"/>
                  </a:cubicBezTo>
                  <a:cubicBezTo>
                    <a:pt x="271492" y="3381"/>
                    <a:pt x="271467" y="3355"/>
                    <a:pt x="271467" y="3305"/>
                  </a:cubicBezTo>
                  <a:lnTo>
                    <a:pt x="271035" y="3355"/>
                  </a:lnTo>
                  <a:cubicBezTo>
                    <a:pt x="270908" y="3355"/>
                    <a:pt x="270857" y="3457"/>
                    <a:pt x="270781" y="3508"/>
                  </a:cubicBezTo>
                  <a:cubicBezTo>
                    <a:pt x="270705" y="3533"/>
                    <a:pt x="270654" y="3533"/>
                    <a:pt x="270577" y="3559"/>
                  </a:cubicBezTo>
                  <a:cubicBezTo>
                    <a:pt x="270546" y="3569"/>
                    <a:pt x="270519" y="3575"/>
                    <a:pt x="270494" y="3575"/>
                  </a:cubicBezTo>
                  <a:cubicBezTo>
                    <a:pt x="270459" y="3575"/>
                    <a:pt x="270429" y="3563"/>
                    <a:pt x="270400" y="3533"/>
                  </a:cubicBezTo>
                  <a:lnTo>
                    <a:pt x="269993" y="3533"/>
                  </a:lnTo>
                  <a:cubicBezTo>
                    <a:pt x="269917" y="3508"/>
                    <a:pt x="269917" y="3482"/>
                    <a:pt x="269866" y="3457"/>
                  </a:cubicBezTo>
                  <a:cubicBezTo>
                    <a:pt x="269799" y="3486"/>
                    <a:pt x="269754" y="3500"/>
                    <a:pt x="269717" y="3500"/>
                  </a:cubicBezTo>
                  <a:cubicBezTo>
                    <a:pt x="269655" y="3500"/>
                    <a:pt x="269615" y="3460"/>
                    <a:pt x="269535" y="3381"/>
                  </a:cubicBezTo>
                  <a:cubicBezTo>
                    <a:pt x="269512" y="3415"/>
                    <a:pt x="269484" y="3429"/>
                    <a:pt x="269453" y="3429"/>
                  </a:cubicBezTo>
                  <a:cubicBezTo>
                    <a:pt x="269416" y="3429"/>
                    <a:pt x="269374" y="3409"/>
                    <a:pt x="269332" y="3381"/>
                  </a:cubicBezTo>
                  <a:lnTo>
                    <a:pt x="269180" y="3305"/>
                  </a:lnTo>
                  <a:cubicBezTo>
                    <a:pt x="269163" y="3354"/>
                    <a:pt x="269135" y="3404"/>
                    <a:pt x="269097" y="3404"/>
                  </a:cubicBezTo>
                  <a:cubicBezTo>
                    <a:pt x="269077" y="3404"/>
                    <a:pt x="269053" y="3390"/>
                    <a:pt x="269027" y="3355"/>
                  </a:cubicBezTo>
                  <a:cubicBezTo>
                    <a:pt x="269002" y="3305"/>
                    <a:pt x="268976" y="3279"/>
                    <a:pt x="268900" y="3279"/>
                  </a:cubicBezTo>
                  <a:cubicBezTo>
                    <a:pt x="268773" y="3305"/>
                    <a:pt x="268620" y="3305"/>
                    <a:pt x="268493" y="3305"/>
                  </a:cubicBezTo>
                  <a:cubicBezTo>
                    <a:pt x="268432" y="3325"/>
                    <a:pt x="268370" y="3362"/>
                    <a:pt x="268308" y="3362"/>
                  </a:cubicBezTo>
                  <a:cubicBezTo>
                    <a:pt x="268294" y="3362"/>
                    <a:pt x="268279" y="3360"/>
                    <a:pt x="268265" y="3355"/>
                  </a:cubicBezTo>
                  <a:cubicBezTo>
                    <a:pt x="268214" y="3355"/>
                    <a:pt x="268163" y="3381"/>
                    <a:pt x="268112" y="3381"/>
                  </a:cubicBezTo>
                  <a:cubicBezTo>
                    <a:pt x="268027" y="3487"/>
                    <a:pt x="267925" y="3540"/>
                    <a:pt x="267805" y="3540"/>
                  </a:cubicBezTo>
                  <a:cubicBezTo>
                    <a:pt x="267781" y="3540"/>
                    <a:pt x="267756" y="3538"/>
                    <a:pt x="267731" y="3533"/>
                  </a:cubicBezTo>
                  <a:cubicBezTo>
                    <a:pt x="267685" y="3549"/>
                    <a:pt x="267638" y="3574"/>
                    <a:pt x="267592" y="3574"/>
                  </a:cubicBezTo>
                  <a:cubicBezTo>
                    <a:pt x="267562" y="3574"/>
                    <a:pt x="267532" y="3563"/>
                    <a:pt x="267502" y="3533"/>
                  </a:cubicBezTo>
                  <a:cubicBezTo>
                    <a:pt x="267502" y="3584"/>
                    <a:pt x="267502" y="3635"/>
                    <a:pt x="267477" y="3660"/>
                  </a:cubicBezTo>
                  <a:cubicBezTo>
                    <a:pt x="267459" y="3678"/>
                    <a:pt x="267428" y="3696"/>
                    <a:pt x="267403" y="3696"/>
                  </a:cubicBezTo>
                  <a:cubicBezTo>
                    <a:pt x="267392" y="3696"/>
                    <a:pt x="267382" y="3693"/>
                    <a:pt x="267375" y="3686"/>
                  </a:cubicBezTo>
                  <a:cubicBezTo>
                    <a:pt x="267350" y="3660"/>
                    <a:pt x="267375" y="3635"/>
                    <a:pt x="267350" y="3584"/>
                  </a:cubicBezTo>
                  <a:cubicBezTo>
                    <a:pt x="267324" y="3559"/>
                    <a:pt x="267248" y="3559"/>
                    <a:pt x="267273" y="3482"/>
                  </a:cubicBezTo>
                  <a:cubicBezTo>
                    <a:pt x="267273" y="3355"/>
                    <a:pt x="267375" y="3406"/>
                    <a:pt x="267451" y="3330"/>
                  </a:cubicBezTo>
                  <a:lnTo>
                    <a:pt x="267451" y="3330"/>
                  </a:lnTo>
                  <a:cubicBezTo>
                    <a:pt x="267429" y="3334"/>
                    <a:pt x="267408" y="3336"/>
                    <a:pt x="267386" y="3336"/>
                  </a:cubicBezTo>
                  <a:cubicBezTo>
                    <a:pt x="267282" y="3336"/>
                    <a:pt x="267184" y="3287"/>
                    <a:pt x="267121" y="3203"/>
                  </a:cubicBezTo>
                  <a:cubicBezTo>
                    <a:pt x="267019" y="3076"/>
                    <a:pt x="266841" y="3025"/>
                    <a:pt x="266765" y="2872"/>
                  </a:cubicBezTo>
                  <a:cubicBezTo>
                    <a:pt x="266740" y="2822"/>
                    <a:pt x="266689" y="2796"/>
                    <a:pt x="266638" y="2796"/>
                  </a:cubicBezTo>
                  <a:cubicBezTo>
                    <a:pt x="266541" y="2818"/>
                    <a:pt x="266440" y="2826"/>
                    <a:pt x="266336" y="2826"/>
                  </a:cubicBezTo>
                  <a:cubicBezTo>
                    <a:pt x="266194" y="2826"/>
                    <a:pt x="266048" y="2811"/>
                    <a:pt x="265901" y="2796"/>
                  </a:cubicBezTo>
                  <a:cubicBezTo>
                    <a:pt x="265879" y="2862"/>
                    <a:pt x="265819" y="2928"/>
                    <a:pt x="265737" y="2928"/>
                  </a:cubicBezTo>
                  <a:cubicBezTo>
                    <a:pt x="265724" y="2928"/>
                    <a:pt x="265711" y="2927"/>
                    <a:pt x="265698" y="2923"/>
                  </a:cubicBezTo>
                  <a:cubicBezTo>
                    <a:pt x="265520" y="2898"/>
                    <a:pt x="265316" y="2923"/>
                    <a:pt x="265138" y="2796"/>
                  </a:cubicBezTo>
                  <a:cubicBezTo>
                    <a:pt x="265088" y="2872"/>
                    <a:pt x="265011" y="2923"/>
                    <a:pt x="264935" y="2949"/>
                  </a:cubicBezTo>
                  <a:cubicBezTo>
                    <a:pt x="264884" y="3000"/>
                    <a:pt x="264859" y="3050"/>
                    <a:pt x="264783" y="3076"/>
                  </a:cubicBezTo>
                  <a:cubicBezTo>
                    <a:pt x="264452" y="3101"/>
                    <a:pt x="264147" y="3101"/>
                    <a:pt x="263817" y="3127"/>
                  </a:cubicBezTo>
                  <a:cubicBezTo>
                    <a:pt x="263749" y="3127"/>
                    <a:pt x="263721" y="3046"/>
                    <a:pt x="263645" y="3046"/>
                  </a:cubicBezTo>
                  <a:cubicBezTo>
                    <a:pt x="263635" y="3046"/>
                    <a:pt x="263625" y="3048"/>
                    <a:pt x="263614" y="3050"/>
                  </a:cubicBezTo>
                  <a:cubicBezTo>
                    <a:pt x="263537" y="3076"/>
                    <a:pt x="263588" y="3203"/>
                    <a:pt x="263537" y="3279"/>
                  </a:cubicBezTo>
                  <a:cubicBezTo>
                    <a:pt x="263537" y="3279"/>
                    <a:pt x="263512" y="3305"/>
                    <a:pt x="263512" y="3305"/>
                  </a:cubicBezTo>
                  <a:cubicBezTo>
                    <a:pt x="263493" y="3298"/>
                    <a:pt x="263477" y="3296"/>
                    <a:pt x="263464" y="3296"/>
                  </a:cubicBezTo>
                  <a:cubicBezTo>
                    <a:pt x="263370" y="3296"/>
                    <a:pt x="263401" y="3438"/>
                    <a:pt x="263334" y="3482"/>
                  </a:cubicBezTo>
                  <a:cubicBezTo>
                    <a:pt x="263334" y="3508"/>
                    <a:pt x="263334" y="3533"/>
                    <a:pt x="263334" y="3533"/>
                  </a:cubicBezTo>
                  <a:cubicBezTo>
                    <a:pt x="263353" y="3783"/>
                    <a:pt x="263343" y="3859"/>
                    <a:pt x="263206" y="3859"/>
                  </a:cubicBezTo>
                  <a:cubicBezTo>
                    <a:pt x="263161" y="3859"/>
                    <a:pt x="263103" y="3851"/>
                    <a:pt x="263029" y="3838"/>
                  </a:cubicBezTo>
                  <a:cubicBezTo>
                    <a:pt x="262995" y="3838"/>
                    <a:pt x="262972" y="3827"/>
                    <a:pt x="262954" y="3827"/>
                  </a:cubicBezTo>
                  <a:cubicBezTo>
                    <a:pt x="262944" y="3827"/>
                    <a:pt x="262936" y="3830"/>
                    <a:pt x="262927" y="3838"/>
                  </a:cubicBezTo>
                  <a:cubicBezTo>
                    <a:pt x="262876" y="3864"/>
                    <a:pt x="262876" y="3915"/>
                    <a:pt x="262927" y="3940"/>
                  </a:cubicBezTo>
                  <a:cubicBezTo>
                    <a:pt x="262944" y="3957"/>
                    <a:pt x="262958" y="3963"/>
                    <a:pt x="262972" y="3963"/>
                  </a:cubicBezTo>
                  <a:cubicBezTo>
                    <a:pt x="262998" y="3963"/>
                    <a:pt x="263020" y="3940"/>
                    <a:pt x="263054" y="3940"/>
                  </a:cubicBezTo>
                  <a:cubicBezTo>
                    <a:pt x="263065" y="3935"/>
                    <a:pt x="263073" y="3933"/>
                    <a:pt x="263079" y="3933"/>
                  </a:cubicBezTo>
                  <a:cubicBezTo>
                    <a:pt x="263105" y="3933"/>
                    <a:pt x="263105" y="3965"/>
                    <a:pt x="263105" y="3965"/>
                  </a:cubicBezTo>
                  <a:cubicBezTo>
                    <a:pt x="263086" y="3984"/>
                    <a:pt x="263040" y="4044"/>
                    <a:pt x="262987" y="4044"/>
                  </a:cubicBezTo>
                  <a:cubicBezTo>
                    <a:pt x="262968" y="4044"/>
                    <a:pt x="262947" y="4036"/>
                    <a:pt x="262927" y="4016"/>
                  </a:cubicBezTo>
                  <a:cubicBezTo>
                    <a:pt x="262749" y="3991"/>
                    <a:pt x="262749" y="3991"/>
                    <a:pt x="262724" y="3838"/>
                  </a:cubicBezTo>
                  <a:cubicBezTo>
                    <a:pt x="262724" y="3813"/>
                    <a:pt x="262724" y="3787"/>
                    <a:pt x="262724" y="3762"/>
                  </a:cubicBezTo>
                  <a:cubicBezTo>
                    <a:pt x="262699" y="3711"/>
                    <a:pt x="262699" y="3660"/>
                    <a:pt x="262648" y="3660"/>
                  </a:cubicBezTo>
                  <a:cubicBezTo>
                    <a:pt x="262643" y="3659"/>
                    <a:pt x="262638" y="3658"/>
                    <a:pt x="262633" y="3658"/>
                  </a:cubicBezTo>
                  <a:cubicBezTo>
                    <a:pt x="262576" y="3658"/>
                    <a:pt x="262546" y="3771"/>
                    <a:pt x="262463" y="3771"/>
                  </a:cubicBezTo>
                  <a:cubicBezTo>
                    <a:pt x="262449" y="3771"/>
                    <a:pt x="262435" y="3768"/>
                    <a:pt x="262419" y="3762"/>
                  </a:cubicBezTo>
                  <a:lnTo>
                    <a:pt x="262419" y="3864"/>
                  </a:lnTo>
                  <a:cubicBezTo>
                    <a:pt x="262444" y="4042"/>
                    <a:pt x="262444" y="4042"/>
                    <a:pt x="262343" y="4092"/>
                  </a:cubicBezTo>
                  <a:cubicBezTo>
                    <a:pt x="262216" y="4143"/>
                    <a:pt x="262089" y="4194"/>
                    <a:pt x="261961" y="4245"/>
                  </a:cubicBezTo>
                  <a:lnTo>
                    <a:pt x="261784" y="4245"/>
                  </a:lnTo>
                  <a:cubicBezTo>
                    <a:pt x="261716" y="4313"/>
                    <a:pt x="261637" y="4347"/>
                    <a:pt x="261554" y="4347"/>
                  </a:cubicBezTo>
                  <a:cubicBezTo>
                    <a:pt x="261512" y="4347"/>
                    <a:pt x="261470" y="4338"/>
                    <a:pt x="261428" y="4321"/>
                  </a:cubicBezTo>
                  <a:cubicBezTo>
                    <a:pt x="261428" y="4363"/>
                    <a:pt x="261394" y="4404"/>
                    <a:pt x="261354" y="4404"/>
                  </a:cubicBezTo>
                  <a:cubicBezTo>
                    <a:pt x="261345" y="4404"/>
                    <a:pt x="261335" y="4402"/>
                    <a:pt x="261326" y="4397"/>
                  </a:cubicBezTo>
                  <a:cubicBezTo>
                    <a:pt x="261275" y="4499"/>
                    <a:pt x="261174" y="4524"/>
                    <a:pt x="261047" y="4550"/>
                  </a:cubicBezTo>
                  <a:cubicBezTo>
                    <a:pt x="261046" y="4550"/>
                    <a:pt x="261045" y="4550"/>
                    <a:pt x="261044" y="4550"/>
                  </a:cubicBezTo>
                  <a:cubicBezTo>
                    <a:pt x="260947" y="4550"/>
                    <a:pt x="260738" y="3088"/>
                    <a:pt x="260609" y="3088"/>
                  </a:cubicBezTo>
                  <a:cubicBezTo>
                    <a:pt x="260602" y="3088"/>
                    <a:pt x="260596" y="3092"/>
                    <a:pt x="260589" y="3101"/>
                  </a:cubicBezTo>
                  <a:cubicBezTo>
                    <a:pt x="260564" y="3101"/>
                    <a:pt x="260538" y="3127"/>
                    <a:pt x="260513" y="3127"/>
                  </a:cubicBezTo>
                  <a:lnTo>
                    <a:pt x="259979" y="3127"/>
                  </a:lnTo>
                  <a:cubicBezTo>
                    <a:pt x="259954" y="3152"/>
                    <a:pt x="259928" y="3177"/>
                    <a:pt x="259877" y="3177"/>
                  </a:cubicBezTo>
                  <a:cubicBezTo>
                    <a:pt x="259750" y="3203"/>
                    <a:pt x="259623" y="3228"/>
                    <a:pt x="259496" y="3254"/>
                  </a:cubicBezTo>
                  <a:cubicBezTo>
                    <a:pt x="259486" y="3257"/>
                    <a:pt x="259476" y="3259"/>
                    <a:pt x="259467" y="3259"/>
                  </a:cubicBezTo>
                  <a:cubicBezTo>
                    <a:pt x="259407" y="3259"/>
                    <a:pt x="259366" y="3193"/>
                    <a:pt x="259344" y="3127"/>
                  </a:cubicBezTo>
                  <a:cubicBezTo>
                    <a:pt x="259321" y="3132"/>
                    <a:pt x="259298" y="3134"/>
                    <a:pt x="259275" y="3134"/>
                  </a:cubicBezTo>
                  <a:cubicBezTo>
                    <a:pt x="259234" y="3134"/>
                    <a:pt x="259195" y="3128"/>
                    <a:pt x="259158" y="3128"/>
                  </a:cubicBezTo>
                  <a:cubicBezTo>
                    <a:pt x="259127" y="3128"/>
                    <a:pt x="259098" y="3132"/>
                    <a:pt x="259071" y="3148"/>
                  </a:cubicBezTo>
                  <a:lnTo>
                    <a:pt x="259071" y="3148"/>
                  </a:lnTo>
                  <a:cubicBezTo>
                    <a:pt x="258693" y="2960"/>
                    <a:pt x="257932" y="2869"/>
                    <a:pt x="257176" y="2869"/>
                  </a:cubicBezTo>
                  <a:cubicBezTo>
                    <a:pt x="255374" y="2869"/>
                    <a:pt x="253598" y="3384"/>
                    <a:pt x="257082" y="4321"/>
                  </a:cubicBezTo>
                  <a:lnTo>
                    <a:pt x="257056" y="4321"/>
                  </a:lnTo>
                  <a:cubicBezTo>
                    <a:pt x="256975" y="4362"/>
                    <a:pt x="256886" y="4417"/>
                    <a:pt x="256790" y="4417"/>
                  </a:cubicBezTo>
                  <a:cubicBezTo>
                    <a:pt x="256706" y="4417"/>
                    <a:pt x="256617" y="4375"/>
                    <a:pt x="256522" y="4245"/>
                  </a:cubicBezTo>
                  <a:cubicBezTo>
                    <a:pt x="256522" y="4219"/>
                    <a:pt x="256421" y="4219"/>
                    <a:pt x="256421" y="4219"/>
                  </a:cubicBezTo>
                  <a:cubicBezTo>
                    <a:pt x="256389" y="4213"/>
                    <a:pt x="256359" y="4210"/>
                    <a:pt x="256331" y="4210"/>
                  </a:cubicBezTo>
                  <a:cubicBezTo>
                    <a:pt x="256249" y="4210"/>
                    <a:pt x="256192" y="4239"/>
                    <a:pt x="256192" y="4296"/>
                  </a:cubicBezTo>
                  <a:cubicBezTo>
                    <a:pt x="256167" y="4397"/>
                    <a:pt x="256167" y="4397"/>
                    <a:pt x="256090" y="4397"/>
                  </a:cubicBezTo>
                  <a:cubicBezTo>
                    <a:pt x="255989" y="4397"/>
                    <a:pt x="255887" y="4423"/>
                    <a:pt x="255785" y="4448"/>
                  </a:cubicBezTo>
                  <a:cubicBezTo>
                    <a:pt x="255764" y="4462"/>
                    <a:pt x="255741" y="4469"/>
                    <a:pt x="255718" y="4469"/>
                  </a:cubicBezTo>
                  <a:cubicBezTo>
                    <a:pt x="255658" y="4469"/>
                    <a:pt x="255600" y="4427"/>
                    <a:pt x="255582" y="4372"/>
                  </a:cubicBezTo>
                  <a:cubicBezTo>
                    <a:pt x="255557" y="4270"/>
                    <a:pt x="255455" y="4194"/>
                    <a:pt x="255455" y="4092"/>
                  </a:cubicBezTo>
                  <a:cubicBezTo>
                    <a:pt x="255430" y="4067"/>
                    <a:pt x="255404" y="4042"/>
                    <a:pt x="255353" y="4042"/>
                  </a:cubicBezTo>
                  <a:cubicBezTo>
                    <a:pt x="255333" y="4028"/>
                    <a:pt x="255316" y="4022"/>
                    <a:pt x="255303" y="4022"/>
                  </a:cubicBezTo>
                  <a:cubicBezTo>
                    <a:pt x="255265" y="4022"/>
                    <a:pt x="255252" y="4069"/>
                    <a:pt x="255252" y="4143"/>
                  </a:cubicBezTo>
                  <a:lnTo>
                    <a:pt x="255252" y="4219"/>
                  </a:lnTo>
                  <a:cubicBezTo>
                    <a:pt x="255099" y="4219"/>
                    <a:pt x="254921" y="4245"/>
                    <a:pt x="254769" y="4245"/>
                  </a:cubicBezTo>
                  <a:cubicBezTo>
                    <a:pt x="254718" y="4245"/>
                    <a:pt x="254693" y="4194"/>
                    <a:pt x="254718" y="4118"/>
                  </a:cubicBezTo>
                  <a:cubicBezTo>
                    <a:pt x="254718" y="4092"/>
                    <a:pt x="254743" y="4042"/>
                    <a:pt x="254769" y="4016"/>
                  </a:cubicBezTo>
                  <a:cubicBezTo>
                    <a:pt x="254743" y="3965"/>
                    <a:pt x="254718" y="3889"/>
                    <a:pt x="254667" y="3864"/>
                  </a:cubicBezTo>
                  <a:cubicBezTo>
                    <a:pt x="254565" y="3838"/>
                    <a:pt x="254464" y="3762"/>
                    <a:pt x="254362" y="3686"/>
                  </a:cubicBezTo>
                  <a:cubicBezTo>
                    <a:pt x="254326" y="3638"/>
                    <a:pt x="254279" y="3612"/>
                    <a:pt x="254223" y="3612"/>
                  </a:cubicBezTo>
                  <a:cubicBezTo>
                    <a:pt x="254160" y="3612"/>
                    <a:pt x="254087" y="3644"/>
                    <a:pt x="254006" y="3711"/>
                  </a:cubicBezTo>
                  <a:cubicBezTo>
                    <a:pt x="253977" y="3726"/>
                    <a:pt x="253939" y="3741"/>
                    <a:pt x="253898" y="3741"/>
                  </a:cubicBezTo>
                  <a:cubicBezTo>
                    <a:pt x="253867" y="3741"/>
                    <a:pt x="253835" y="3733"/>
                    <a:pt x="253803" y="3711"/>
                  </a:cubicBezTo>
                  <a:cubicBezTo>
                    <a:pt x="253778" y="3703"/>
                    <a:pt x="253752" y="3697"/>
                    <a:pt x="253728" y="3697"/>
                  </a:cubicBezTo>
                  <a:cubicBezTo>
                    <a:pt x="253679" y="3697"/>
                    <a:pt x="253634" y="3720"/>
                    <a:pt x="253600" y="3787"/>
                  </a:cubicBezTo>
                  <a:cubicBezTo>
                    <a:pt x="253600" y="3795"/>
                    <a:pt x="253598" y="3802"/>
                    <a:pt x="253595" y="3808"/>
                  </a:cubicBezTo>
                  <a:lnTo>
                    <a:pt x="253595" y="3808"/>
                  </a:lnTo>
                  <a:cubicBezTo>
                    <a:pt x="253621" y="3492"/>
                    <a:pt x="253639" y="2954"/>
                    <a:pt x="253629" y="2954"/>
                  </a:cubicBezTo>
                  <a:lnTo>
                    <a:pt x="253629" y="2954"/>
                  </a:lnTo>
                  <a:cubicBezTo>
                    <a:pt x="253628" y="2954"/>
                    <a:pt x="253627" y="2961"/>
                    <a:pt x="253625" y="2974"/>
                  </a:cubicBezTo>
                  <a:cubicBezTo>
                    <a:pt x="253625" y="3058"/>
                    <a:pt x="253573" y="3108"/>
                    <a:pt x="253511" y="3108"/>
                  </a:cubicBezTo>
                  <a:cubicBezTo>
                    <a:pt x="253499" y="3108"/>
                    <a:pt x="253486" y="3106"/>
                    <a:pt x="253473" y="3101"/>
                  </a:cubicBezTo>
                  <a:cubicBezTo>
                    <a:pt x="253295" y="3050"/>
                    <a:pt x="253142" y="3025"/>
                    <a:pt x="252964" y="3025"/>
                  </a:cubicBezTo>
                  <a:cubicBezTo>
                    <a:pt x="252939" y="3025"/>
                    <a:pt x="252914" y="3000"/>
                    <a:pt x="252913" y="2974"/>
                  </a:cubicBezTo>
                  <a:lnTo>
                    <a:pt x="252913" y="2974"/>
                  </a:lnTo>
                  <a:cubicBezTo>
                    <a:pt x="252913" y="2997"/>
                    <a:pt x="252914" y="3960"/>
                    <a:pt x="252926" y="4357"/>
                  </a:cubicBezTo>
                  <a:lnTo>
                    <a:pt x="252926" y="4357"/>
                  </a:lnTo>
                  <a:cubicBezTo>
                    <a:pt x="252868" y="4325"/>
                    <a:pt x="252843" y="4252"/>
                    <a:pt x="252863" y="4194"/>
                  </a:cubicBezTo>
                  <a:cubicBezTo>
                    <a:pt x="252888" y="4118"/>
                    <a:pt x="252888" y="4067"/>
                    <a:pt x="252913" y="3991"/>
                  </a:cubicBezTo>
                  <a:cubicBezTo>
                    <a:pt x="252913" y="3965"/>
                    <a:pt x="252913" y="3915"/>
                    <a:pt x="252863" y="3915"/>
                  </a:cubicBezTo>
                  <a:cubicBezTo>
                    <a:pt x="252858" y="3910"/>
                    <a:pt x="252852" y="3908"/>
                    <a:pt x="252846" y="3908"/>
                  </a:cubicBezTo>
                  <a:cubicBezTo>
                    <a:pt x="252820" y="3908"/>
                    <a:pt x="252786" y="3945"/>
                    <a:pt x="252786" y="3965"/>
                  </a:cubicBezTo>
                  <a:cubicBezTo>
                    <a:pt x="252786" y="4042"/>
                    <a:pt x="252710" y="4067"/>
                    <a:pt x="252710" y="4169"/>
                  </a:cubicBezTo>
                  <a:cubicBezTo>
                    <a:pt x="252710" y="4295"/>
                    <a:pt x="252659" y="4344"/>
                    <a:pt x="252593" y="4344"/>
                  </a:cubicBezTo>
                  <a:cubicBezTo>
                    <a:pt x="252566" y="4344"/>
                    <a:pt x="252536" y="4336"/>
                    <a:pt x="252507" y="4321"/>
                  </a:cubicBezTo>
                  <a:cubicBezTo>
                    <a:pt x="252443" y="4296"/>
                    <a:pt x="252373" y="4283"/>
                    <a:pt x="252303" y="4283"/>
                  </a:cubicBezTo>
                  <a:cubicBezTo>
                    <a:pt x="252234" y="4283"/>
                    <a:pt x="252164" y="4296"/>
                    <a:pt x="252100" y="4321"/>
                  </a:cubicBezTo>
                  <a:cubicBezTo>
                    <a:pt x="252024" y="4347"/>
                    <a:pt x="251998" y="4474"/>
                    <a:pt x="251871" y="4474"/>
                  </a:cubicBezTo>
                  <a:lnTo>
                    <a:pt x="251821" y="4474"/>
                  </a:lnTo>
                  <a:cubicBezTo>
                    <a:pt x="251746" y="4474"/>
                    <a:pt x="251769" y="3026"/>
                    <a:pt x="251770" y="3000"/>
                  </a:cubicBezTo>
                  <a:lnTo>
                    <a:pt x="251770" y="3000"/>
                  </a:lnTo>
                  <a:cubicBezTo>
                    <a:pt x="251744" y="3050"/>
                    <a:pt x="251693" y="3101"/>
                    <a:pt x="251668" y="3101"/>
                  </a:cubicBezTo>
                  <a:cubicBezTo>
                    <a:pt x="251617" y="3101"/>
                    <a:pt x="251592" y="3050"/>
                    <a:pt x="251566" y="3025"/>
                  </a:cubicBezTo>
                  <a:cubicBezTo>
                    <a:pt x="251541" y="3000"/>
                    <a:pt x="251516" y="2974"/>
                    <a:pt x="251490" y="2949"/>
                  </a:cubicBezTo>
                  <a:cubicBezTo>
                    <a:pt x="251467" y="2941"/>
                    <a:pt x="251443" y="2935"/>
                    <a:pt x="251422" y="2935"/>
                  </a:cubicBezTo>
                  <a:cubicBezTo>
                    <a:pt x="251376" y="2935"/>
                    <a:pt x="251346" y="2963"/>
                    <a:pt x="251363" y="3050"/>
                  </a:cubicBezTo>
                  <a:cubicBezTo>
                    <a:pt x="251363" y="3076"/>
                    <a:pt x="251363" y="3101"/>
                    <a:pt x="251338" y="3101"/>
                  </a:cubicBezTo>
                  <a:cubicBezTo>
                    <a:pt x="251312" y="3101"/>
                    <a:pt x="251287" y="3076"/>
                    <a:pt x="251261" y="3076"/>
                  </a:cubicBezTo>
                  <a:cubicBezTo>
                    <a:pt x="251261" y="3076"/>
                    <a:pt x="251261" y="3075"/>
                    <a:pt x="251261" y="3075"/>
                  </a:cubicBezTo>
                  <a:cubicBezTo>
                    <a:pt x="251237" y="3075"/>
                    <a:pt x="251212" y="4408"/>
                    <a:pt x="251123" y="4408"/>
                  </a:cubicBezTo>
                  <a:cubicBezTo>
                    <a:pt x="251119" y="4408"/>
                    <a:pt x="251114" y="4405"/>
                    <a:pt x="251109" y="4397"/>
                  </a:cubicBezTo>
                  <a:cubicBezTo>
                    <a:pt x="251100" y="4380"/>
                    <a:pt x="251089" y="4375"/>
                    <a:pt x="251076" y="4375"/>
                  </a:cubicBezTo>
                  <a:cubicBezTo>
                    <a:pt x="251052" y="4375"/>
                    <a:pt x="251023" y="4393"/>
                    <a:pt x="250993" y="4397"/>
                  </a:cubicBezTo>
                  <a:lnTo>
                    <a:pt x="250993" y="4397"/>
                  </a:lnTo>
                  <a:cubicBezTo>
                    <a:pt x="251009" y="4156"/>
                    <a:pt x="251024" y="3420"/>
                    <a:pt x="251030" y="3112"/>
                  </a:cubicBezTo>
                  <a:lnTo>
                    <a:pt x="251030" y="3112"/>
                  </a:lnTo>
                  <a:cubicBezTo>
                    <a:pt x="251010" y="3117"/>
                    <a:pt x="250986" y="3122"/>
                    <a:pt x="250956" y="3127"/>
                  </a:cubicBezTo>
                  <a:lnTo>
                    <a:pt x="250753" y="3050"/>
                  </a:lnTo>
                  <a:cubicBezTo>
                    <a:pt x="250705" y="3079"/>
                    <a:pt x="250676" y="3093"/>
                    <a:pt x="250654" y="3093"/>
                  </a:cubicBezTo>
                  <a:cubicBezTo>
                    <a:pt x="250619" y="3093"/>
                    <a:pt x="250607" y="3054"/>
                    <a:pt x="250575" y="2974"/>
                  </a:cubicBezTo>
                  <a:cubicBezTo>
                    <a:pt x="250575" y="2974"/>
                    <a:pt x="250575" y="2974"/>
                    <a:pt x="250575" y="2974"/>
                  </a:cubicBezTo>
                  <a:cubicBezTo>
                    <a:pt x="250575" y="2974"/>
                    <a:pt x="250550" y="4474"/>
                    <a:pt x="250525" y="4474"/>
                  </a:cubicBezTo>
                  <a:cubicBezTo>
                    <a:pt x="250525" y="4474"/>
                    <a:pt x="250525" y="4474"/>
                    <a:pt x="250524" y="4474"/>
                  </a:cubicBezTo>
                  <a:cubicBezTo>
                    <a:pt x="250524" y="4474"/>
                    <a:pt x="250524" y="4474"/>
                    <a:pt x="250524" y="4474"/>
                  </a:cubicBezTo>
                  <a:cubicBezTo>
                    <a:pt x="250499" y="4474"/>
                    <a:pt x="250474" y="2974"/>
                    <a:pt x="250449" y="2974"/>
                  </a:cubicBezTo>
                  <a:cubicBezTo>
                    <a:pt x="250449" y="2974"/>
                    <a:pt x="250448" y="2974"/>
                    <a:pt x="250448" y="2974"/>
                  </a:cubicBezTo>
                  <a:cubicBezTo>
                    <a:pt x="250423" y="3000"/>
                    <a:pt x="250448" y="3076"/>
                    <a:pt x="250372" y="3101"/>
                  </a:cubicBezTo>
                  <a:cubicBezTo>
                    <a:pt x="250296" y="3127"/>
                    <a:pt x="250245" y="3152"/>
                    <a:pt x="250194" y="3152"/>
                  </a:cubicBezTo>
                  <a:cubicBezTo>
                    <a:pt x="250174" y="3159"/>
                    <a:pt x="250153" y="3162"/>
                    <a:pt x="250133" y="3162"/>
                  </a:cubicBezTo>
                  <a:cubicBezTo>
                    <a:pt x="250079" y="3162"/>
                    <a:pt x="250028" y="3138"/>
                    <a:pt x="249991" y="3101"/>
                  </a:cubicBezTo>
                  <a:cubicBezTo>
                    <a:pt x="249989" y="3100"/>
                    <a:pt x="249988" y="3100"/>
                    <a:pt x="249987" y="3100"/>
                  </a:cubicBezTo>
                  <a:cubicBezTo>
                    <a:pt x="249937" y="3100"/>
                    <a:pt x="249910" y="3767"/>
                    <a:pt x="249914" y="4172"/>
                  </a:cubicBezTo>
                  <a:lnTo>
                    <a:pt x="249914" y="4172"/>
                  </a:lnTo>
                  <a:cubicBezTo>
                    <a:pt x="249842" y="4135"/>
                    <a:pt x="249758" y="4111"/>
                    <a:pt x="249679" y="4111"/>
                  </a:cubicBezTo>
                  <a:cubicBezTo>
                    <a:pt x="249655" y="4111"/>
                    <a:pt x="249632" y="4113"/>
                    <a:pt x="249609" y="4118"/>
                  </a:cubicBezTo>
                  <a:cubicBezTo>
                    <a:pt x="249508" y="4118"/>
                    <a:pt x="249406" y="4067"/>
                    <a:pt x="249355" y="3965"/>
                  </a:cubicBezTo>
                  <a:cubicBezTo>
                    <a:pt x="249304" y="3965"/>
                    <a:pt x="249228" y="3965"/>
                    <a:pt x="249203" y="3889"/>
                  </a:cubicBezTo>
                  <a:cubicBezTo>
                    <a:pt x="249152" y="3686"/>
                    <a:pt x="248974" y="3584"/>
                    <a:pt x="248847" y="3432"/>
                  </a:cubicBezTo>
                  <a:cubicBezTo>
                    <a:pt x="248771" y="3432"/>
                    <a:pt x="248720" y="3432"/>
                    <a:pt x="248745" y="3305"/>
                  </a:cubicBezTo>
                  <a:lnTo>
                    <a:pt x="248745" y="3127"/>
                  </a:lnTo>
                  <a:cubicBezTo>
                    <a:pt x="248731" y="3124"/>
                    <a:pt x="248717" y="3123"/>
                    <a:pt x="248703" y="3123"/>
                  </a:cubicBezTo>
                  <a:cubicBezTo>
                    <a:pt x="248590" y="3123"/>
                    <a:pt x="248477" y="3203"/>
                    <a:pt x="248364" y="3203"/>
                  </a:cubicBezTo>
                  <a:cubicBezTo>
                    <a:pt x="248389" y="3305"/>
                    <a:pt x="248415" y="3406"/>
                    <a:pt x="248440" y="3533"/>
                  </a:cubicBezTo>
                  <a:cubicBezTo>
                    <a:pt x="248440" y="3559"/>
                    <a:pt x="248415" y="3584"/>
                    <a:pt x="248364" y="3584"/>
                  </a:cubicBezTo>
                  <a:lnTo>
                    <a:pt x="248262" y="3660"/>
                  </a:lnTo>
                  <a:cubicBezTo>
                    <a:pt x="248237" y="3686"/>
                    <a:pt x="248237" y="3737"/>
                    <a:pt x="248186" y="3737"/>
                  </a:cubicBezTo>
                  <a:cubicBezTo>
                    <a:pt x="248123" y="3755"/>
                    <a:pt x="248057" y="3763"/>
                    <a:pt x="247990" y="3763"/>
                  </a:cubicBezTo>
                  <a:cubicBezTo>
                    <a:pt x="247867" y="3763"/>
                    <a:pt x="247742" y="3735"/>
                    <a:pt x="247627" y="3686"/>
                  </a:cubicBezTo>
                  <a:cubicBezTo>
                    <a:pt x="247602" y="3711"/>
                    <a:pt x="247576" y="3737"/>
                    <a:pt x="247576" y="3762"/>
                  </a:cubicBezTo>
                  <a:cubicBezTo>
                    <a:pt x="247576" y="3841"/>
                    <a:pt x="247561" y="3905"/>
                    <a:pt x="247505" y="3905"/>
                  </a:cubicBezTo>
                  <a:cubicBezTo>
                    <a:pt x="247490" y="3905"/>
                    <a:pt x="247471" y="3900"/>
                    <a:pt x="247449" y="3889"/>
                  </a:cubicBezTo>
                  <a:cubicBezTo>
                    <a:pt x="247411" y="3851"/>
                    <a:pt x="247366" y="3832"/>
                    <a:pt x="247322" y="3832"/>
                  </a:cubicBezTo>
                  <a:cubicBezTo>
                    <a:pt x="247277" y="3832"/>
                    <a:pt x="247233" y="3851"/>
                    <a:pt x="247195" y="3889"/>
                  </a:cubicBezTo>
                  <a:cubicBezTo>
                    <a:pt x="247169" y="3906"/>
                    <a:pt x="247138" y="3915"/>
                    <a:pt x="247107" y="3915"/>
                  </a:cubicBezTo>
                  <a:cubicBezTo>
                    <a:pt x="247045" y="3915"/>
                    <a:pt x="246983" y="3881"/>
                    <a:pt x="246966" y="3813"/>
                  </a:cubicBezTo>
                  <a:lnTo>
                    <a:pt x="246915" y="3813"/>
                  </a:lnTo>
                  <a:cubicBezTo>
                    <a:pt x="246788" y="3813"/>
                    <a:pt x="246687" y="3711"/>
                    <a:pt x="246661" y="3584"/>
                  </a:cubicBezTo>
                  <a:cubicBezTo>
                    <a:pt x="246636" y="3584"/>
                    <a:pt x="246636" y="3584"/>
                    <a:pt x="246610" y="3559"/>
                  </a:cubicBezTo>
                  <a:cubicBezTo>
                    <a:pt x="246559" y="3457"/>
                    <a:pt x="246458" y="3355"/>
                    <a:pt x="246356" y="3279"/>
                  </a:cubicBezTo>
                  <a:cubicBezTo>
                    <a:pt x="246280" y="3279"/>
                    <a:pt x="246229" y="3228"/>
                    <a:pt x="246153" y="3203"/>
                  </a:cubicBezTo>
                  <a:cubicBezTo>
                    <a:pt x="246102" y="3186"/>
                    <a:pt x="246051" y="3183"/>
                    <a:pt x="246001" y="3183"/>
                  </a:cubicBezTo>
                  <a:cubicBezTo>
                    <a:pt x="245976" y="3183"/>
                    <a:pt x="245952" y="3184"/>
                    <a:pt x="245927" y="3184"/>
                  </a:cubicBezTo>
                  <a:cubicBezTo>
                    <a:pt x="245854" y="3184"/>
                    <a:pt x="245784" y="3177"/>
                    <a:pt x="245721" y="3127"/>
                  </a:cubicBezTo>
                  <a:cubicBezTo>
                    <a:pt x="245708" y="3114"/>
                    <a:pt x="245689" y="3108"/>
                    <a:pt x="245670" y="3108"/>
                  </a:cubicBezTo>
                  <a:cubicBezTo>
                    <a:pt x="245651" y="3108"/>
                    <a:pt x="245632" y="3114"/>
                    <a:pt x="245619" y="3127"/>
                  </a:cubicBezTo>
                  <a:cubicBezTo>
                    <a:pt x="245566" y="3180"/>
                    <a:pt x="245515" y="3199"/>
                    <a:pt x="245467" y="3199"/>
                  </a:cubicBezTo>
                  <a:cubicBezTo>
                    <a:pt x="245377" y="3199"/>
                    <a:pt x="245295" y="3134"/>
                    <a:pt x="245212" y="3101"/>
                  </a:cubicBezTo>
                  <a:cubicBezTo>
                    <a:pt x="245198" y="3096"/>
                    <a:pt x="245184" y="3094"/>
                    <a:pt x="245171" y="3094"/>
                  </a:cubicBezTo>
                  <a:cubicBezTo>
                    <a:pt x="245117" y="3094"/>
                    <a:pt x="245076" y="3131"/>
                    <a:pt x="245035" y="3152"/>
                  </a:cubicBezTo>
                  <a:cubicBezTo>
                    <a:pt x="245003" y="3183"/>
                    <a:pt x="244952" y="3205"/>
                    <a:pt x="244906" y="3205"/>
                  </a:cubicBezTo>
                  <a:cubicBezTo>
                    <a:pt x="244877" y="3205"/>
                    <a:pt x="244851" y="3197"/>
                    <a:pt x="244831" y="3177"/>
                  </a:cubicBezTo>
                  <a:cubicBezTo>
                    <a:pt x="244784" y="3149"/>
                    <a:pt x="244732" y="3135"/>
                    <a:pt x="244683" y="3135"/>
                  </a:cubicBezTo>
                  <a:cubicBezTo>
                    <a:pt x="244600" y="3135"/>
                    <a:pt x="244523" y="3174"/>
                    <a:pt x="244475" y="3254"/>
                  </a:cubicBezTo>
                  <a:cubicBezTo>
                    <a:pt x="244466" y="3272"/>
                    <a:pt x="244451" y="3280"/>
                    <a:pt x="244434" y="3280"/>
                  </a:cubicBezTo>
                  <a:cubicBezTo>
                    <a:pt x="244402" y="3280"/>
                    <a:pt x="244365" y="3252"/>
                    <a:pt x="244348" y="3203"/>
                  </a:cubicBezTo>
                  <a:lnTo>
                    <a:pt x="244247" y="3127"/>
                  </a:lnTo>
                  <a:lnTo>
                    <a:pt x="244196" y="3152"/>
                  </a:lnTo>
                  <a:cubicBezTo>
                    <a:pt x="244069" y="3254"/>
                    <a:pt x="243916" y="3305"/>
                    <a:pt x="243738" y="3305"/>
                  </a:cubicBezTo>
                  <a:cubicBezTo>
                    <a:pt x="243700" y="3292"/>
                    <a:pt x="243662" y="3285"/>
                    <a:pt x="243624" y="3285"/>
                  </a:cubicBezTo>
                  <a:cubicBezTo>
                    <a:pt x="243586" y="3285"/>
                    <a:pt x="243548" y="3292"/>
                    <a:pt x="243510" y="3305"/>
                  </a:cubicBezTo>
                  <a:cubicBezTo>
                    <a:pt x="243497" y="3317"/>
                    <a:pt x="243478" y="3324"/>
                    <a:pt x="243459" y="3324"/>
                  </a:cubicBezTo>
                  <a:cubicBezTo>
                    <a:pt x="243440" y="3324"/>
                    <a:pt x="243421" y="3317"/>
                    <a:pt x="243408" y="3305"/>
                  </a:cubicBezTo>
                  <a:lnTo>
                    <a:pt x="243332" y="3228"/>
                  </a:lnTo>
                  <a:lnTo>
                    <a:pt x="243281" y="3228"/>
                  </a:lnTo>
                  <a:cubicBezTo>
                    <a:pt x="243255" y="3305"/>
                    <a:pt x="243205" y="3355"/>
                    <a:pt x="243128" y="3355"/>
                  </a:cubicBezTo>
                  <a:lnTo>
                    <a:pt x="243052" y="3355"/>
                  </a:lnTo>
                  <a:cubicBezTo>
                    <a:pt x="243052" y="3381"/>
                    <a:pt x="243078" y="3406"/>
                    <a:pt x="243103" y="3406"/>
                  </a:cubicBezTo>
                  <a:lnTo>
                    <a:pt x="243789" y="3482"/>
                  </a:lnTo>
                  <a:cubicBezTo>
                    <a:pt x="243840" y="3482"/>
                    <a:pt x="243865" y="3508"/>
                    <a:pt x="243840" y="3533"/>
                  </a:cubicBezTo>
                  <a:cubicBezTo>
                    <a:pt x="243840" y="3559"/>
                    <a:pt x="243815" y="3584"/>
                    <a:pt x="243815" y="3610"/>
                  </a:cubicBezTo>
                  <a:cubicBezTo>
                    <a:pt x="243764" y="3610"/>
                    <a:pt x="243738" y="3635"/>
                    <a:pt x="243713" y="3635"/>
                  </a:cubicBezTo>
                  <a:cubicBezTo>
                    <a:pt x="243689" y="3623"/>
                    <a:pt x="243667" y="3618"/>
                    <a:pt x="243647" y="3618"/>
                  </a:cubicBezTo>
                  <a:cubicBezTo>
                    <a:pt x="243550" y="3618"/>
                    <a:pt x="243501" y="3739"/>
                    <a:pt x="243426" y="3739"/>
                  </a:cubicBezTo>
                  <a:cubicBezTo>
                    <a:pt x="243420" y="3739"/>
                    <a:pt x="243414" y="3738"/>
                    <a:pt x="243408" y="3737"/>
                  </a:cubicBezTo>
                  <a:cubicBezTo>
                    <a:pt x="243306" y="3737"/>
                    <a:pt x="243306" y="3559"/>
                    <a:pt x="243179" y="3533"/>
                  </a:cubicBezTo>
                  <a:cubicBezTo>
                    <a:pt x="243164" y="3526"/>
                    <a:pt x="243149" y="3523"/>
                    <a:pt x="243135" y="3523"/>
                  </a:cubicBezTo>
                  <a:cubicBezTo>
                    <a:pt x="243101" y="3523"/>
                    <a:pt x="243070" y="3541"/>
                    <a:pt x="243052" y="3559"/>
                  </a:cubicBezTo>
                  <a:cubicBezTo>
                    <a:pt x="243017" y="3576"/>
                    <a:pt x="242983" y="3617"/>
                    <a:pt x="242940" y="3617"/>
                  </a:cubicBezTo>
                  <a:cubicBezTo>
                    <a:pt x="242920" y="3617"/>
                    <a:pt x="242898" y="3608"/>
                    <a:pt x="242874" y="3584"/>
                  </a:cubicBezTo>
                  <a:lnTo>
                    <a:pt x="242518" y="3584"/>
                  </a:lnTo>
                  <a:cubicBezTo>
                    <a:pt x="242499" y="3590"/>
                    <a:pt x="242482" y="3594"/>
                    <a:pt x="242466" y="3594"/>
                  </a:cubicBezTo>
                  <a:cubicBezTo>
                    <a:pt x="242417" y="3594"/>
                    <a:pt x="242379" y="3565"/>
                    <a:pt x="242340" y="3508"/>
                  </a:cubicBezTo>
                  <a:lnTo>
                    <a:pt x="242213" y="3610"/>
                  </a:lnTo>
                  <a:cubicBezTo>
                    <a:pt x="242188" y="3648"/>
                    <a:pt x="242143" y="3667"/>
                    <a:pt x="242096" y="3667"/>
                  </a:cubicBezTo>
                  <a:cubicBezTo>
                    <a:pt x="242048" y="3667"/>
                    <a:pt x="241997" y="3648"/>
                    <a:pt x="241959" y="3610"/>
                  </a:cubicBezTo>
                  <a:lnTo>
                    <a:pt x="241908" y="3610"/>
                  </a:lnTo>
                  <a:cubicBezTo>
                    <a:pt x="241908" y="3533"/>
                    <a:pt x="241908" y="3432"/>
                    <a:pt x="241832" y="3381"/>
                  </a:cubicBezTo>
                  <a:lnTo>
                    <a:pt x="241680" y="3381"/>
                  </a:lnTo>
                  <a:cubicBezTo>
                    <a:pt x="241654" y="3355"/>
                    <a:pt x="241629" y="3330"/>
                    <a:pt x="241603" y="3305"/>
                  </a:cubicBezTo>
                  <a:cubicBezTo>
                    <a:pt x="241502" y="3305"/>
                    <a:pt x="241451" y="3254"/>
                    <a:pt x="241451" y="3177"/>
                  </a:cubicBezTo>
                  <a:lnTo>
                    <a:pt x="241375" y="3101"/>
                  </a:lnTo>
                  <a:cubicBezTo>
                    <a:pt x="241248" y="3076"/>
                    <a:pt x="241146" y="3076"/>
                    <a:pt x="241044" y="3076"/>
                  </a:cubicBezTo>
                  <a:cubicBezTo>
                    <a:pt x="240943" y="3076"/>
                    <a:pt x="240866" y="3050"/>
                    <a:pt x="240790" y="3000"/>
                  </a:cubicBezTo>
                  <a:cubicBezTo>
                    <a:pt x="240752" y="3000"/>
                    <a:pt x="240714" y="3042"/>
                    <a:pt x="240665" y="3042"/>
                  </a:cubicBezTo>
                  <a:cubicBezTo>
                    <a:pt x="240649" y="3042"/>
                    <a:pt x="240631" y="3038"/>
                    <a:pt x="240612" y="3025"/>
                  </a:cubicBezTo>
                  <a:lnTo>
                    <a:pt x="240536" y="3000"/>
                  </a:lnTo>
                  <a:lnTo>
                    <a:pt x="240536" y="3000"/>
                  </a:lnTo>
                  <a:cubicBezTo>
                    <a:pt x="240561" y="3076"/>
                    <a:pt x="240511" y="3177"/>
                    <a:pt x="240409" y="3203"/>
                  </a:cubicBezTo>
                  <a:cubicBezTo>
                    <a:pt x="240358" y="3228"/>
                    <a:pt x="240206" y="3254"/>
                    <a:pt x="240180" y="3305"/>
                  </a:cubicBezTo>
                  <a:cubicBezTo>
                    <a:pt x="240129" y="3355"/>
                    <a:pt x="240180" y="3381"/>
                    <a:pt x="240231" y="3432"/>
                  </a:cubicBezTo>
                  <a:cubicBezTo>
                    <a:pt x="240231" y="3432"/>
                    <a:pt x="240231" y="3432"/>
                    <a:pt x="240256" y="3457"/>
                  </a:cubicBezTo>
                  <a:cubicBezTo>
                    <a:pt x="240256" y="3523"/>
                    <a:pt x="240237" y="3589"/>
                    <a:pt x="240166" y="3589"/>
                  </a:cubicBezTo>
                  <a:cubicBezTo>
                    <a:pt x="240155" y="3589"/>
                    <a:pt x="240143" y="3588"/>
                    <a:pt x="240129" y="3584"/>
                  </a:cubicBezTo>
                  <a:cubicBezTo>
                    <a:pt x="240028" y="3533"/>
                    <a:pt x="239926" y="3559"/>
                    <a:pt x="239850" y="3457"/>
                  </a:cubicBezTo>
                  <a:cubicBezTo>
                    <a:pt x="239799" y="3474"/>
                    <a:pt x="239745" y="3482"/>
                    <a:pt x="239692" y="3482"/>
                  </a:cubicBezTo>
                  <a:cubicBezTo>
                    <a:pt x="239584" y="3482"/>
                    <a:pt x="239477" y="3449"/>
                    <a:pt x="239392" y="3381"/>
                  </a:cubicBezTo>
                  <a:lnTo>
                    <a:pt x="239341" y="3381"/>
                  </a:lnTo>
                  <a:cubicBezTo>
                    <a:pt x="239291" y="3355"/>
                    <a:pt x="239240" y="3330"/>
                    <a:pt x="239291" y="3279"/>
                  </a:cubicBezTo>
                  <a:cubicBezTo>
                    <a:pt x="239306" y="3263"/>
                    <a:pt x="239320" y="3257"/>
                    <a:pt x="239331" y="3257"/>
                  </a:cubicBezTo>
                  <a:cubicBezTo>
                    <a:pt x="239357" y="3257"/>
                    <a:pt x="239375" y="3287"/>
                    <a:pt x="239392" y="3305"/>
                  </a:cubicBezTo>
                  <a:cubicBezTo>
                    <a:pt x="239413" y="3302"/>
                    <a:pt x="239433" y="3300"/>
                    <a:pt x="239453" y="3300"/>
                  </a:cubicBezTo>
                  <a:cubicBezTo>
                    <a:pt x="239557" y="3300"/>
                    <a:pt x="239652" y="3333"/>
                    <a:pt x="239745" y="3333"/>
                  </a:cubicBezTo>
                  <a:cubicBezTo>
                    <a:pt x="239789" y="3333"/>
                    <a:pt x="239832" y="3326"/>
                    <a:pt x="239875" y="3305"/>
                  </a:cubicBezTo>
                  <a:cubicBezTo>
                    <a:pt x="239926" y="3279"/>
                    <a:pt x="239951" y="3203"/>
                    <a:pt x="239926" y="3152"/>
                  </a:cubicBezTo>
                  <a:cubicBezTo>
                    <a:pt x="239926" y="3101"/>
                    <a:pt x="239875" y="3050"/>
                    <a:pt x="239850" y="3000"/>
                  </a:cubicBezTo>
                  <a:cubicBezTo>
                    <a:pt x="239787" y="2958"/>
                    <a:pt x="239708" y="2917"/>
                    <a:pt x="239612" y="2917"/>
                  </a:cubicBezTo>
                  <a:cubicBezTo>
                    <a:pt x="239591" y="2917"/>
                    <a:pt x="239568" y="2919"/>
                    <a:pt x="239545" y="2923"/>
                  </a:cubicBezTo>
                  <a:cubicBezTo>
                    <a:pt x="239524" y="2919"/>
                    <a:pt x="239502" y="2918"/>
                    <a:pt x="239481" y="2918"/>
                  </a:cubicBezTo>
                  <a:cubicBezTo>
                    <a:pt x="239439" y="2918"/>
                    <a:pt x="239396" y="2923"/>
                    <a:pt x="239354" y="2923"/>
                  </a:cubicBezTo>
                  <a:cubicBezTo>
                    <a:pt x="239291" y="2923"/>
                    <a:pt x="239227" y="2911"/>
                    <a:pt x="239163" y="2847"/>
                  </a:cubicBezTo>
                  <a:cubicBezTo>
                    <a:pt x="239079" y="2847"/>
                    <a:pt x="238994" y="2904"/>
                    <a:pt x="238909" y="2904"/>
                  </a:cubicBezTo>
                  <a:cubicBezTo>
                    <a:pt x="238867" y="2904"/>
                    <a:pt x="238825" y="2889"/>
                    <a:pt x="238782" y="2847"/>
                  </a:cubicBezTo>
                  <a:cubicBezTo>
                    <a:pt x="238706" y="2898"/>
                    <a:pt x="238681" y="3000"/>
                    <a:pt x="238579" y="3000"/>
                  </a:cubicBezTo>
                  <a:lnTo>
                    <a:pt x="238147" y="3000"/>
                  </a:lnTo>
                  <a:cubicBezTo>
                    <a:pt x="237918" y="2949"/>
                    <a:pt x="237664" y="2949"/>
                    <a:pt x="237435" y="2923"/>
                  </a:cubicBezTo>
                  <a:cubicBezTo>
                    <a:pt x="237404" y="2892"/>
                    <a:pt x="237363" y="2870"/>
                    <a:pt x="237324" y="2870"/>
                  </a:cubicBezTo>
                  <a:cubicBezTo>
                    <a:pt x="237300" y="2870"/>
                    <a:pt x="237277" y="2878"/>
                    <a:pt x="237257" y="2898"/>
                  </a:cubicBezTo>
                  <a:cubicBezTo>
                    <a:pt x="237230" y="2916"/>
                    <a:pt x="237200" y="2924"/>
                    <a:pt x="237171" y="2924"/>
                  </a:cubicBezTo>
                  <a:cubicBezTo>
                    <a:pt x="237119" y="2924"/>
                    <a:pt x="237070" y="2896"/>
                    <a:pt x="237054" y="2847"/>
                  </a:cubicBezTo>
                  <a:lnTo>
                    <a:pt x="236901" y="2847"/>
                  </a:lnTo>
                  <a:cubicBezTo>
                    <a:pt x="236876" y="2872"/>
                    <a:pt x="236851" y="2898"/>
                    <a:pt x="236800" y="2898"/>
                  </a:cubicBezTo>
                  <a:cubicBezTo>
                    <a:pt x="236774" y="2872"/>
                    <a:pt x="236749" y="2847"/>
                    <a:pt x="236774" y="2822"/>
                  </a:cubicBezTo>
                  <a:cubicBezTo>
                    <a:pt x="236774" y="2771"/>
                    <a:pt x="236800" y="2720"/>
                    <a:pt x="236774" y="2669"/>
                  </a:cubicBezTo>
                  <a:cubicBezTo>
                    <a:pt x="236724" y="2644"/>
                    <a:pt x="236673" y="2644"/>
                    <a:pt x="236622" y="2644"/>
                  </a:cubicBezTo>
                  <a:lnTo>
                    <a:pt x="236495" y="2618"/>
                  </a:lnTo>
                  <a:cubicBezTo>
                    <a:pt x="236444" y="2593"/>
                    <a:pt x="236393" y="2593"/>
                    <a:pt x="236342" y="2593"/>
                  </a:cubicBezTo>
                  <a:cubicBezTo>
                    <a:pt x="236241" y="2593"/>
                    <a:pt x="236164" y="2542"/>
                    <a:pt x="236114" y="2466"/>
                  </a:cubicBezTo>
                  <a:lnTo>
                    <a:pt x="235961" y="2466"/>
                  </a:lnTo>
                  <a:cubicBezTo>
                    <a:pt x="235926" y="2513"/>
                    <a:pt x="235890" y="2533"/>
                    <a:pt x="235855" y="2533"/>
                  </a:cubicBezTo>
                  <a:cubicBezTo>
                    <a:pt x="235814" y="2533"/>
                    <a:pt x="235773" y="2507"/>
                    <a:pt x="235732" y="2466"/>
                  </a:cubicBezTo>
                  <a:cubicBezTo>
                    <a:pt x="235631" y="2466"/>
                    <a:pt x="235529" y="2440"/>
                    <a:pt x="235453" y="2415"/>
                  </a:cubicBezTo>
                  <a:lnTo>
                    <a:pt x="235351" y="2466"/>
                  </a:lnTo>
                  <a:cubicBezTo>
                    <a:pt x="235326" y="2542"/>
                    <a:pt x="235224" y="2542"/>
                    <a:pt x="235275" y="2644"/>
                  </a:cubicBezTo>
                  <a:cubicBezTo>
                    <a:pt x="235351" y="2822"/>
                    <a:pt x="235351" y="2822"/>
                    <a:pt x="235148" y="2847"/>
                  </a:cubicBezTo>
                  <a:lnTo>
                    <a:pt x="235046" y="2847"/>
                  </a:lnTo>
                  <a:cubicBezTo>
                    <a:pt x="235002" y="2853"/>
                    <a:pt x="234957" y="2857"/>
                    <a:pt x="234913" y="2857"/>
                  </a:cubicBezTo>
                  <a:cubicBezTo>
                    <a:pt x="234779" y="2857"/>
                    <a:pt x="234646" y="2828"/>
                    <a:pt x="234512" y="2771"/>
                  </a:cubicBezTo>
                  <a:cubicBezTo>
                    <a:pt x="234474" y="2777"/>
                    <a:pt x="234435" y="2780"/>
                    <a:pt x="234394" y="2780"/>
                  </a:cubicBezTo>
                  <a:cubicBezTo>
                    <a:pt x="234274" y="2780"/>
                    <a:pt x="234150" y="2752"/>
                    <a:pt x="234055" y="2695"/>
                  </a:cubicBezTo>
                  <a:lnTo>
                    <a:pt x="233928" y="2745"/>
                  </a:lnTo>
                  <a:cubicBezTo>
                    <a:pt x="233914" y="2752"/>
                    <a:pt x="233901" y="2755"/>
                    <a:pt x="233888" y="2755"/>
                  </a:cubicBezTo>
                  <a:cubicBezTo>
                    <a:pt x="233853" y="2755"/>
                    <a:pt x="233826" y="2732"/>
                    <a:pt x="233826" y="2695"/>
                  </a:cubicBezTo>
                  <a:lnTo>
                    <a:pt x="233597" y="2695"/>
                  </a:lnTo>
                  <a:cubicBezTo>
                    <a:pt x="233547" y="2695"/>
                    <a:pt x="233507" y="2717"/>
                    <a:pt x="233471" y="2717"/>
                  </a:cubicBezTo>
                  <a:cubicBezTo>
                    <a:pt x="233453" y="2717"/>
                    <a:pt x="233436" y="2712"/>
                    <a:pt x="233420" y="2695"/>
                  </a:cubicBezTo>
                  <a:cubicBezTo>
                    <a:pt x="233369" y="2644"/>
                    <a:pt x="233311" y="2631"/>
                    <a:pt x="233251" y="2631"/>
                  </a:cubicBezTo>
                  <a:cubicBezTo>
                    <a:pt x="233191" y="2631"/>
                    <a:pt x="233127" y="2644"/>
                    <a:pt x="233064" y="2644"/>
                  </a:cubicBezTo>
                  <a:cubicBezTo>
                    <a:pt x="233004" y="2604"/>
                    <a:pt x="232976" y="2518"/>
                    <a:pt x="232906" y="2518"/>
                  </a:cubicBezTo>
                  <a:cubicBezTo>
                    <a:pt x="232886" y="2518"/>
                    <a:pt x="232863" y="2525"/>
                    <a:pt x="232835" y="2542"/>
                  </a:cubicBezTo>
                  <a:cubicBezTo>
                    <a:pt x="232801" y="2542"/>
                    <a:pt x="232762" y="2552"/>
                    <a:pt x="232727" y="2552"/>
                  </a:cubicBezTo>
                  <a:cubicBezTo>
                    <a:pt x="232683" y="2552"/>
                    <a:pt x="232646" y="2536"/>
                    <a:pt x="232632" y="2466"/>
                  </a:cubicBezTo>
                  <a:cubicBezTo>
                    <a:pt x="232632" y="2429"/>
                    <a:pt x="232645" y="2351"/>
                    <a:pt x="232603" y="2351"/>
                  </a:cubicBezTo>
                  <a:cubicBezTo>
                    <a:pt x="232588" y="2351"/>
                    <a:pt x="232564" y="2362"/>
                    <a:pt x="232530" y="2390"/>
                  </a:cubicBezTo>
                  <a:cubicBezTo>
                    <a:pt x="232481" y="2428"/>
                    <a:pt x="232437" y="2445"/>
                    <a:pt x="232394" y="2445"/>
                  </a:cubicBezTo>
                  <a:cubicBezTo>
                    <a:pt x="232325" y="2445"/>
                    <a:pt x="232262" y="2402"/>
                    <a:pt x="232200" y="2339"/>
                  </a:cubicBezTo>
                  <a:lnTo>
                    <a:pt x="231056" y="2339"/>
                  </a:lnTo>
                  <a:lnTo>
                    <a:pt x="230827" y="2364"/>
                  </a:lnTo>
                  <a:cubicBezTo>
                    <a:pt x="230827" y="2415"/>
                    <a:pt x="230776" y="2466"/>
                    <a:pt x="230700" y="2491"/>
                  </a:cubicBezTo>
                  <a:cubicBezTo>
                    <a:pt x="230684" y="2541"/>
                    <a:pt x="230646" y="2569"/>
                    <a:pt x="230601" y="2569"/>
                  </a:cubicBezTo>
                  <a:cubicBezTo>
                    <a:pt x="230576" y="2569"/>
                    <a:pt x="230549" y="2560"/>
                    <a:pt x="230522" y="2542"/>
                  </a:cubicBezTo>
                  <a:cubicBezTo>
                    <a:pt x="230471" y="2568"/>
                    <a:pt x="230446" y="2568"/>
                    <a:pt x="230395" y="2593"/>
                  </a:cubicBezTo>
                  <a:cubicBezTo>
                    <a:pt x="230374" y="2603"/>
                    <a:pt x="230357" y="2610"/>
                    <a:pt x="230343" y="2610"/>
                  </a:cubicBezTo>
                  <a:cubicBezTo>
                    <a:pt x="230323" y="2610"/>
                    <a:pt x="230308" y="2597"/>
                    <a:pt x="230293" y="2568"/>
                  </a:cubicBezTo>
                  <a:lnTo>
                    <a:pt x="230166" y="2517"/>
                  </a:lnTo>
                  <a:cubicBezTo>
                    <a:pt x="230115" y="2542"/>
                    <a:pt x="230039" y="2568"/>
                    <a:pt x="229988" y="2568"/>
                  </a:cubicBezTo>
                  <a:lnTo>
                    <a:pt x="229912" y="2669"/>
                  </a:lnTo>
                  <a:cubicBezTo>
                    <a:pt x="229836" y="2720"/>
                    <a:pt x="229760" y="2771"/>
                    <a:pt x="229658" y="2796"/>
                  </a:cubicBezTo>
                  <a:lnTo>
                    <a:pt x="229328" y="2796"/>
                  </a:lnTo>
                  <a:cubicBezTo>
                    <a:pt x="229277" y="2822"/>
                    <a:pt x="229277" y="2847"/>
                    <a:pt x="229328" y="2872"/>
                  </a:cubicBezTo>
                  <a:lnTo>
                    <a:pt x="229404" y="2898"/>
                  </a:lnTo>
                  <a:lnTo>
                    <a:pt x="229455" y="2949"/>
                  </a:lnTo>
                  <a:lnTo>
                    <a:pt x="229658" y="2949"/>
                  </a:lnTo>
                  <a:cubicBezTo>
                    <a:pt x="229683" y="2949"/>
                    <a:pt x="229734" y="2949"/>
                    <a:pt x="229709" y="3000"/>
                  </a:cubicBezTo>
                  <a:cubicBezTo>
                    <a:pt x="229709" y="3050"/>
                    <a:pt x="229658" y="3076"/>
                    <a:pt x="229633" y="3076"/>
                  </a:cubicBezTo>
                  <a:cubicBezTo>
                    <a:pt x="229623" y="3081"/>
                    <a:pt x="229613" y="3083"/>
                    <a:pt x="229603" y="3083"/>
                  </a:cubicBezTo>
                  <a:cubicBezTo>
                    <a:pt x="229562" y="3083"/>
                    <a:pt x="229521" y="3046"/>
                    <a:pt x="229480" y="3025"/>
                  </a:cubicBezTo>
                  <a:cubicBezTo>
                    <a:pt x="229378" y="3152"/>
                    <a:pt x="229226" y="3076"/>
                    <a:pt x="229150" y="3152"/>
                  </a:cubicBezTo>
                  <a:cubicBezTo>
                    <a:pt x="229137" y="3165"/>
                    <a:pt x="229118" y="3171"/>
                    <a:pt x="229099" y="3171"/>
                  </a:cubicBezTo>
                  <a:cubicBezTo>
                    <a:pt x="229080" y="3171"/>
                    <a:pt x="229061" y="3165"/>
                    <a:pt x="229048" y="3152"/>
                  </a:cubicBezTo>
                  <a:cubicBezTo>
                    <a:pt x="228921" y="3050"/>
                    <a:pt x="228718" y="3076"/>
                    <a:pt x="228591" y="2974"/>
                  </a:cubicBezTo>
                  <a:cubicBezTo>
                    <a:pt x="228591" y="2974"/>
                    <a:pt x="228591" y="2949"/>
                    <a:pt x="228591" y="2949"/>
                  </a:cubicBezTo>
                  <a:cubicBezTo>
                    <a:pt x="228628" y="2912"/>
                    <a:pt x="228679" y="2888"/>
                    <a:pt x="228723" y="2888"/>
                  </a:cubicBezTo>
                  <a:cubicBezTo>
                    <a:pt x="228739" y="2888"/>
                    <a:pt x="228755" y="2891"/>
                    <a:pt x="228768" y="2898"/>
                  </a:cubicBezTo>
                  <a:cubicBezTo>
                    <a:pt x="228845" y="2898"/>
                    <a:pt x="228895" y="2847"/>
                    <a:pt x="228921" y="2796"/>
                  </a:cubicBezTo>
                  <a:lnTo>
                    <a:pt x="228921" y="2695"/>
                  </a:lnTo>
                  <a:cubicBezTo>
                    <a:pt x="228845" y="2644"/>
                    <a:pt x="228819" y="2568"/>
                    <a:pt x="228845" y="2466"/>
                  </a:cubicBezTo>
                  <a:cubicBezTo>
                    <a:pt x="228819" y="2364"/>
                    <a:pt x="228845" y="2237"/>
                    <a:pt x="228895" y="2161"/>
                  </a:cubicBezTo>
                  <a:cubicBezTo>
                    <a:pt x="229023" y="2034"/>
                    <a:pt x="228870" y="2034"/>
                    <a:pt x="228845" y="1958"/>
                  </a:cubicBezTo>
                  <a:cubicBezTo>
                    <a:pt x="228768" y="1958"/>
                    <a:pt x="228692" y="1958"/>
                    <a:pt x="228616" y="1932"/>
                  </a:cubicBezTo>
                  <a:cubicBezTo>
                    <a:pt x="228602" y="1939"/>
                    <a:pt x="228587" y="1942"/>
                    <a:pt x="228571" y="1942"/>
                  </a:cubicBezTo>
                  <a:cubicBezTo>
                    <a:pt x="228528" y="1942"/>
                    <a:pt x="228482" y="1919"/>
                    <a:pt x="228463" y="1881"/>
                  </a:cubicBezTo>
                  <a:cubicBezTo>
                    <a:pt x="228400" y="1869"/>
                    <a:pt x="228336" y="1862"/>
                    <a:pt x="228273" y="1862"/>
                  </a:cubicBezTo>
                  <a:cubicBezTo>
                    <a:pt x="228209" y="1862"/>
                    <a:pt x="228146" y="1869"/>
                    <a:pt x="228082" y="1881"/>
                  </a:cubicBezTo>
                  <a:cubicBezTo>
                    <a:pt x="228133" y="1958"/>
                    <a:pt x="228235" y="2059"/>
                    <a:pt x="228133" y="2161"/>
                  </a:cubicBezTo>
                  <a:cubicBezTo>
                    <a:pt x="228158" y="2212"/>
                    <a:pt x="228158" y="2263"/>
                    <a:pt x="228184" y="2313"/>
                  </a:cubicBezTo>
                  <a:cubicBezTo>
                    <a:pt x="228184" y="2399"/>
                    <a:pt x="228112" y="2503"/>
                    <a:pt x="228043" y="2503"/>
                  </a:cubicBezTo>
                  <a:cubicBezTo>
                    <a:pt x="228030" y="2503"/>
                    <a:pt x="228018" y="2499"/>
                    <a:pt x="228006" y="2491"/>
                  </a:cubicBezTo>
                  <a:cubicBezTo>
                    <a:pt x="227932" y="2454"/>
                    <a:pt x="227843" y="2430"/>
                    <a:pt x="227762" y="2430"/>
                  </a:cubicBezTo>
                  <a:cubicBezTo>
                    <a:pt x="227732" y="2430"/>
                    <a:pt x="227703" y="2434"/>
                    <a:pt x="227676" y="2440"/>
                  </a:cubicBezTo>
                  <a:cubicBezTo>
                    <a:pt x="227548" y="2415"/>
                    <a:pt x="227421" y="2364"/>
                    <a:pt x="227320" y="2313"/>
                  </a:cubicBezTo>
                  <a:cubicBezTo>
                    <a:pt x="227269" y="2326"/>
                    <a:pt x="227218" y="2332"/>
                    <a:pt x="227167" y="2332"/>
                  </a:cubicBezTo>
                  <a:cubicBezTo>
                    <a:pt x="227116" y="2332"/>
                    <a:pt x="227066" y="2326"/>
                    <a:pt x="227015" y="2313"/>
                  </a:cubicBezTo>
                  <a:cubicBezTo>
                    <a:pt x="227007" y="2321"/>
                    <a:pt x="226998" y="2324"/>
                    <a:pt x="226987" y="2324"/>
                  </a:cubicBezTo>
                  <a:cubicBezTo>
                    <a:pt x="226962" y="2324"/>
                    <a:pt x="226931" y="2306"/>
                    <a:pt x="226913" y="2288"/>
                  </a:cubicBezTo>
                  <a:cubicBezTo>
                    <a:pt x="226862" y="2212"/>
                    <a:pt x="226837" y="2161"/>
                    <a:pt x="226913" y="2085"/>
                  </a:cubicBezTo>
                  <a:lnTo>
                    <a:pt x="226837" y="2008"/>
                  </a:lnTo>
                  <a:lnTo>
                    <a:pt x="226786" y="2008"/>
                  </a:lnTo>
                  <a:cubicBezTo>
                    <a:pt x="226761" y="2034"/>
                    <a:pt x="226735" y="2034"/>
                    <a:pt x="226710" y="2034"/>
                  </a:cubicBezTo>
                  <a:cubicBezTo>
                    <a:pt x="226710" y="2059"/>
                    <a:pt x="226710" y="2085"/>
                    <a:pt x="226710" y="2110"/>
                  </a:cubicBezTo>
                  <a:cubicBezTo>
                    <a:pt x="226735" y="2174"/>
                    <a:pt x="226722" y="2186"/>
                    <a:pt x="226700" y="2186"/>
                  </a:cubicBezTo>
                  <a:cubicBezTo>
                    <a:pt x="226685" y="2186"/>
                    <a:pt x="226666" y="2181"/>
                    <a:pt x="226651" y="2181"/>
                  </a:cubicBezTo>
                  <a:cubicBezTo>
                    <a:pt x="226644" y="2181"/>
                    <a:pt x="226638" y="2182"/>
                    <a:pt x="226633" y="2186"/>
                  </a:cubicBezTo>
                  <a:lnTo>
                    <a:pt x="226151" y="2186"/>
                  </a:lnTo>
                  <a:lnTo>
                    <a:pt x="226100" y="2135"/>
                  </a:lnTo>
                  <a:cubicBezTo>
                    <a:pt x="225998" y="2135"/>
                    <a:pt x="225947" y="2085"/>
                    <a:pt x="225871" y="2034"/>
                  </a:cubicBezTo>
                  <a:cubicBezTo>
                    <a:pt x="225871" y="2085"/>
                    <a:pt x="225846" y="2135"/>
                    <a:pt x="225795" y="2161"/>
                  </a:cubicBezTo>
                  <a:cubicBezTo>
                    <a:pt x="225744" y="2161"/>
                    <a:pt x="225744" y="2085"/>
                    <a:pt x="225719" y="2034"/>
                  </a:cubicBezTo>
                  <a:cubicBezTo>
                    <a:pt x="225719" y="2014"/>
                    <a:pt x="225673" y="1933"/>
                    <a:pt x="225605" y="1933"/>
                  </a:cubicBezTo>
                  <a:cubicBezTo>
                    <a:pt x="225585" y="1933"/>
                    <a:pt x="225564" y="1940"/>
                    <a:pt x="225541" y="1958"/>
                  </a:cubicBezTo>
                  <a:cubicBezTo>
                    <a:pt x="225526" y="1972"/>
                    <a:pt x="225503" y="1987"/>
                    <a:pt x="225481" y="1987"/>
                  </a:cubicBezTo>
                  <a:cubicBezTo>
                    <a:pt x="225465" y="1987"/>
                    <a:pt x="225450" y="1979"/>
                    <a:pt x="225439" y="1958"/>
                  </a:cubicBezTo>
                  <a:cubicBezTo>
                    <a:pt x="225439" y="1932"/>
                    <a:pt x="225439" y="1881"/>
                    <a:pt x="225439" y="1856"/>
                  </a:cubicBezTo>
                  <a:cubicBezTo>
                    <a:pt x="225490" y="1729"/>
                    <a:pt x="225490" y="1729"/>
                    <a:pt x="225388" y="1729"/>
                  </a:cubicBezTo>
                  <a:lnTo>
                    <a:pt x="225261" y="1729"/>
                  </a:lnTo>
                  <a:lnTo>
                    <a:pt x="224804" y="1830"/>
                  </a:lnTo>
                  <a:cubicBezTo>
                    <a:pt x="224778" y="1932"/>
                    <a:pt x="224626" y="1881"/>
                    <a:pt x="224575" y="1958"/>
                  </a:cubicBezTo>
                  <a:lnTo>
                    <a:pt x="224295" y="1958"/>
                  </a:lnTo>
                  <a:cubicBezTo>
                    <a:pt x="224244" y="2008"/>
                    <a:pt x="224270" y="2059"/>
                    <a:pt x="224270" y="2110"/>
                  </a:cubicBezTo>
                  <a:cubicBezTo>
                    <a:pt x="224321" y="2085"/>
                    <a:pt x="224371" y="2059"/>
                    <a:pt x="224448" y="2034"/>
                  </a:cubicBezTo>
                  <a:cubicBezTo>
                    <a:pt x="224473" y="2034"/>
                    <a:pt x="224499" y="2059"/>
                    <a:pt x="224499" y="2110"/>
                  </a:cubicBezTo>
                  <a:cubicBezTo>
                    <a:pt x="224456" y="2181"/>
                    <a:pt x="224398" y="2196"/>
                    <a:pt x="224337" y="2196"/>
                  </a:cubicBezTo>
                  <a:cubicBezTo>
                    <a:pt x="224289" y="2196"/>
                    <a:pt x="224239" y="2186"/>
                    <a:pt x="224194" y="2186"/>
                  </a:cubicBezTo>
                  <a:lnTo>
                    <a:pt x="224092" y="2186"/>
                  </a:lnTo>
                  <a:cubicBezTo>
                    <a:pt x="223990" y="2186"/>
                    <a:pt x="223965" y="2161"/>
                    <a:pt x="223965" y="2059"/>
                  </a:cubicBezTo>
                  <a:lnTo>
                    <a:pt x="223914" y="2059"/>
                  </a:lnTo>
                  <a:cubicBezTo>
                    <a:pt x="223889" y="2186"/>
                    <a:pt x="223762" y="2186"/>
                    <a:pt x="223660" y="2186"/>
                  </a:cubicBezTo>
                  <a:lnTo>
                    <a:pt x="223660" y="2212"/>
                  </a:lnTo>
                  <a:cubicBezTo>
                    <a:pt x="223660" y="2212"/>
                    <a:pt x="223634" y="2212"/>
                    <a:pt x="223634" y="2237"/>
                  </a:cubicBezTo>
                  <a:cubicBezTo>
                    <a:pt x="223581" y="2255"/>
                    <a:pt x="223527" y="2273"/>
                    <a:pt x="223473" y="2273"/>
                  </a:cubicBezTo>
                  <a:cubicBezTo>
                    <a:pt x="223450" y="2273"/>
                    <a:pt x="223428" y="2270"/>
                    <a:pt x="223406" y="2263"/>
                  </a:cubicBezTo>
                  <a:cubicBezTo>
                    <a:pt x="223228" y="2263"/>
                    <a:pt x="223024" y="2288"/>
                    <a:pt x="222847" y="2313"/>
                  </a:cubicBezTo>
                  <a:cubicBezTo>
                    <a:pt x="222766" y="2329"/>
                    <a:pt x="222680" y="2338"/>
                    <a:pt x="222594" y="2338"/>
                  </a:cubicBezTo>
                  <a:cubicBezTo>
                    <a:pt x="222407" y="2338"/>
                    <a:pt x="222215" y="2299"/>
                    <a:pt x="222059" y="2212"/>
                  </a:cubicBezTo>
                  <a:cubicBezTo>
                    <a:pt x="222008" y="2207"/>
                    <a:pt x="221957" y="2205"/>
                    <a:pt x="221906" y="2205"/>
                  </a:cubicBezTo>
                  <a:cubicBezTo>
                    <a:pt x="221653" y="2205"/>
                    <a:pt x="221402" y="2258"/>
                    <a:pt x="221169" y="2364"/>
                  </a:cubicBezTo>
                  <a:lnTo>
                    <a:pt x="221093" y="2364"/>
                  </a:lnTo>
                  <a:cubicBezTo>
                    <a:pt x="221041" y="2343"/>
                    <a:pt x="220991" y="2335"/>
                    <a:pt x="220942" y="2335"/>
                  </a:cubicBezTo>
                  <a:cubicBezTo>
                    <a:pt x="220780" y="2335"/>
                    <a:pt x="220632" y="2423"/>
                    <a:pt x="220467" y="2423"/>
                  </a:cubicBezTo>
                  <a:cubicBezTo>
                    <a:pt x="220439" y="2423"/>
                    <a:pt x="220410" y="2421"/>
                    <a:pt x="220381" y="2415"/>
                  </a:cubicBezTo>
                  <a:cubicBezTo>
                    <a:pt x="220305" y="2453"/>
                    <a:pt x="220229" y="2472"/>
                    <a:pt x="220152" y="2472"/>
                  </a:cubicBezTo>
                  <a:cubicBezTo>
                    <a:pt x="220076" y="2472"/>
                    <a:pt x="220000" y="2453"/>
                    <a:pt x="219924" y="2415"/>
                  </a:cubicBezTo>
                  <a:cubicBezTo>
                    <a:pt x="219720" y="2491"/>
                    <a:pt x="219517" y="2517"/>
                    <a:pt x="219314" y="2568"/>
                  </a:cubicBezTo>
                  <a:cubicBezTo>
                    <a:pt x="219212" y="2644"/>
                    <a:pt x="219085" y="2644"/>
                    <a:pt x="218958" y="2669"/>
                  </a:cubicBezTo>
                  <a:cubicBezTo>
                    <a:pt x="218924" y="2669"/>
                    <a:pt x="218879" y="2658"/>
                    <a:pt x="218837" y="2658"/>
                  </a:cubicBezTo>
                  <a:cubicBezTo>
                    <a:pt x="218817" y="2658"/>
                    <a:pt x="218797" y="2661"/>
                    <a:pt x="218780" y="2669"/>
                  </a:cubicBezTo>
                  <a:cubicBezTo>
                    <a:pt x="218683" y="2782"/>
                    <a:pt x="218565" y="2803"/>
                    <a:pt x="218447" y="2803"/>
                  </a:cubicBezTo>
                  <a:cubicBezTo>
                    <a:pt x="218379" y="2803"/>
                    <a:pt x="218311" y="2796"/>
                    <a:pt x="218246" y="2796"/>
                  </a:cubicBezTo>
                  <a:cubicBezTo>
                    <a:pt x="218221" y="2898"/>
                    <a:pt x="218068" y="2898"/>
                    <a:pt x="218094" y="3025"/>
                  </a:cubicBezTo>
                  <a:cubicBezTo>
                    <a:pt x="218170" y="3025"/>
                    <a:pt x="218246" y="3025"/>
                    <a:pt x="218323" y="3000"/>
                  </a:cubicBezTo>
                  <a:cubicBezTo>
                    <a:pt x="218335" y="2993"/>
                    <a:pt x="218351" y="2990"/>
                    <a:pt x="218368" y="2990"/>
                  </a:cubicBezTo>
                  <a:cubicBezTo>
                    <a:pt x="218419" y="2990"/>
                    <a:pt x="218481" y="3019"/>
                    <a:pt x="218500" y="3076"/>
                  </a:cubicBezTo>
                  <a:cubicBezTo>
                    <a:pt x="218526" y="3101"/>
                    <a:pt x="218577" y="3101"/>
                    <a:pt x="218628" y="3101"/>
                  </a:cubicBezTo>
                  <a:cubicBezTo>
                    <a:pt x="218653" y="3114"/>
                    <a:pt x="218666" y="3114"/>
                    <a:pt x="218675" y="3114"/>
                  </a:cubicBezTo>
                  <a:cubicBezTo>
                    <a:pt x="218685" y="3114"/>
                    <a:pt x="218691" y="3114"/>
                    <a:pt x="218704" y="3127"/>
                  </a:cubicBezTo>
                  <a:cubicBezTo>
                    <a:pt x="218704" y="3152"/>
                    <a:pt x="218653" y="3152"/>
                    <a:pt x="218628" y="3177"/>
                  </a:cubicBezTo>
                  <a:cubicBezTo>
                    <a:pt x="218602" y="3203"/>
                    <a:pt x="218551" y="3254"/>
                    <a:pt x="218577" y="3305"/>
                  </a:cubicBezTo>
                  <a:cubicBezTo>
                    <a:pt x="218602" y="3330"/>
                    <a:pt x="218704" y="3330"/>
                    <a:pt x="218755" y="3355"/>
                  </a:cubicBezTo>
                  <a:cubicBezTo>
                    <a:pt x="218805" y="3406"/>
                    <a:pt x="218831" y="3432"/>
                    <a:pt x="218805" y="3457"/>
                  </a:cubicBezTo>
                  <a:cubicBezTo>
                    <a:pt x="218780" y="3482"/>
                    <a:pt x="218805" y="3508"/>
                    <a:pt x="218780" y="3508"/>
                  </a:cubicBezTo>
                  <a:lnTo>
                    <a:pt x="218678" y="3508"/>
                  </a:lnTo>
                  <a:cubicBezTo>
                    <a:pt x="218526" y="3508"/>
                    <a:pt x="218475" y="3660"/>
                    <a:pt x="218373" y="3686"/>
                  </a:cubicBezTo>
                  <a:cubicBezTo>
                    <a:pt x="218283" y="3704"/>
                    <a:pt x="218181" y="3722"/>
                    <a:pt x="218084" y="3722"/>
                  </a:cubicBezTo>
                  <a:cubicBezTo>
                    <a:pt x="218043" y="3722"/>
                    <a:pt x="218004" y="3719"/>
                    <a:pt x="217967" y="3711"/>
                  </a:cubicBezTo>
                  <a:cubicBezTo>
                    <a:pt x="217916" y="3762"/>
                    <a:pt x="217865" y="3838"/>
                    <a:pt x="217814" y="3838"/>
                  </a:cubicBezTo>
                  <a:cubicBezTo>
                    <a:pt x="217686" y="3854"/>
                    <a:pt x="217557" y="3901"/>
                    <a:pt x="217422" y="3901"/>
                  </a:cubicBezTo>
                  <a:cubicBezTo>
                    <a:pt x="217344" y="3901"/>
                    <a:pt x="217263" y="3885"/>
                    <a:pt x="217179" y="3838"/>
                  </a:cubicBezTo>
                  <a:cubicBezTo>
                    <a:pt x="217115" y="3851"/>
                    <a:pt x="217045" y="3857"/>
                    <a:pt x="216972" y="3857"/>
                  </a:cubicBezTo>
                  <a:cubicBezTo>
                    <a:pt x="216899" y="3857"/>
                    <a:pt x="216823" y="3851"/>
                    <a:pt x="216747" y="3838"/>
                  </a:cubicBezTo>
                  <a:cubicBezTo>
                    <a:pt x="216670" y="3838"/>
                    <a:pt x="216645" y="3737"/>
                    <a:pt x="216569" y="3711"/>
                  </a:cubicBezTo>
                  <a:cubicBezTo>
                    <a:pt x="216493" y="3711"/>
                    <a:pt x="216493" y="3838"/>
                    <a:pt x="216416" y="3889"/>
                  </a:cubicBezTo>
                  <a:lnTo>
                    <a:pt x="216315" y="3889"/>
                  </a:lnTo>
                  <a:cubicBezTo>
                    <a:pt x="216238" y="3889"/>
                    <a:pt x="216162" y="3889"/>
                    <a:pt x="216086" y="3813"/>
                  </a:cubicBezTo>
                  <a:lnTo>
                    <a:pt x="215654" y="3889"/>
                  </a:lnTo>
                  <a:cubicBezTo>
                    <a:pt x="215613" y="3855"/>
                    <a:pt x="215574" y="3843"/>
                    <a:pt x="215536" y="3843"/>
                  </a:cubicBezTo>
                  <a:cubicBezTo>
                    <a:pt x="215441" y="3843"/>
                    <a:pt x="215352" y="3917"/>
                    <a:pt x="215253" y="3917"/>
                  </a:cubicBezTo>
                  <a:cubicBezTo>
                    <a:pt x="215243" y="3917"/>
                    <a:pt x="215232" y="3916"/>
                    <a:pt x="215222" y="3915"/>
                  </a:cubicBezTo>
                  <a:lnTo>
                    <a:pt x="214764" y="3915"/>
                  </a:lnTo>
                  <a:cubicBezTo>
                    <a:pt x="214622" y="3915"/>
                    <a:pt x="214496" y="3980"/>
                    <a:pt x="214373" y="3980"/>
                  </a:cubicBezTo>
                  <a:cubicBezTo>
                    <a:pt x="214342" y="3980"/>
                    <a:pt x="214312" y="3976"/>
                    <a:pt x="214281" y="3965"/>
                  </a:cubicBezTo>
                  <a:cubicBezTo>
                    <a:pt x="214199" y="3930"/>
                    <a:pt x="214111" y="3911"/>
                    <a:pt x="214020" y="3911"/>
                  </a:cubicBezTo>
                  <a:cubicBezTo>
                    <a:pt x="213915" y="3911"/>
                    <a:pt x="213806" y="3936"/>
                    <a:pt x="213697" y="3991"/>
                  </a:cubicBezTo>
                  <a:cubicBezTo>
                    <a:pt x="213595" y="3991"/>
                    <a:pt x="213544" y="4042"/>
                    <a:pt x="213494" y="4118"/>
                  </a:cubicBezTo>
                  <a:cubicBezTo>
                    <a:pt x="213477" y="4166"/>
                    <a:pt x="213441" y="4184"/>
                    <a:pt x="213403" y="4184"/>
                  </a:cubicBezTo>
                  <a:cubicBezTo>
                    <a:pt x="213382" y="4184"/>
                    <a:pt x="213360" y="4178"/>
                    <a:pt x="213341" y="4169"/>
                  </a:cubicBezTo>
                  <a:cubicBezTo>
                    <a:pt x="213290" y="4118"/>
                    <a:pt x="213227" y="4092"/>
                    <a:pt x="213160" y="4092"/>
                  </a:cubicBezTo>
                  <a:cubicBezTo>
                    <a:pt x="213093" y="4092"/>
                    <a:pt x="213023" y="4118"/>
                    <a:pt x="212960" y="4169"/>
                  </a:cubicBezTo>
                  <a:cubicBezTo>
                    <a:pt x="212930" y="4258"/>
                    <a:pt x="212918" y="4295"/>
                    <a:pt x="212882" y="4295"/>
                  </a:cubicBezTo>
                  <a:cubicBezTo>
                    <a:pt x="212857" y="4295"/>
                    <a:pt x="212820" y="4276"/>
                    <a:pt x="212756" y="4245"/>
                  </a:cubicBezTo>
                  <a:lnTo>
                    <a:pt x="212655" y="4245"/>
                  </a:lnTo>
                  <a:cubicBezTo>
                    <a:pt x="212655" y="4245"/>
                    <a:pt x="212629" y="4219"/>
                    <a:pt x="212604" y="4219"/>
                  </a:cubicBezTo>
                  <a:cubicBezTo>
                    <a:pt x="212579" y="4169"/>
                    <a:pt x="212604" y="4092"/>
                    <a:pt x="212528" y="4092"/>
                  </a:cubicBezTo>
                  <a:cubicBezTo>
                    <a:pt x="212477" y="4092"/>
                    <a:pt x="212401" y="4118"/>
                    <a:pt x="212350" y="4143"/>
                  </a:cubicBezTo>
                  <a:cubicBezTo>
                    <a:pt x="212329" y="4152"/>
                    <a:pt x="212312" y="4155"/>
                    <a:pt x="212297" y="4155"/>
                  </a:cubicBezTo>
                  <a:cubicBezTo>
                    <a:pt x="212221" y="4155"/>
                    <a:pt x="212214" y="4063"/>
                    <a:pt x="212172" y="4042"/>
                  </a:cubicBezTo>
                  <a:cubicBezTo>
                    <a:pt x="212162" y="4037"/>
                    <a:pt x="212154" y="4035"/>
                    <a:pt x="212148" y="4035"/>
                  </a:cubicBezTo>
                  <a:cubicBezTo>
                    <a:pt x="212121" y="4035"/>
                    <a:pt x="212121" y="4072"/>
                    <a:pt x="212121" y="4092"/>
                  </a:cubicBezTo>
                  <a:cubicBezTo>
                    <a:pt x="212070" y="4143"/>
                    <a:pt x="212019" y="4169"/>
                    <a:pt x="211943" y="4169"/>
                  </a:cubicBezTo>
                  <a:lnTo>
                    <a:pt x="211791" y="4245"/>
                  </a:lnTo>
                  <a:lnTo>
                    <a:pt x="211613" y="4245"/>
                  </a:lnTo>
                  <a:cubicBezTo>
                    <a:pt x="211587" y="4245"/>
                    <a:pt x="211587" y="4219"/>
                    <a:pt x="211562" y="4219"/>
                  </a:cubicBezTo>
                  <a:cubicBezTo>
                    <a:pt x="211536" y="4194"/>
                    <a:pt x="211587" y="4169"/>
                    <a:pt x="211587" y="4169"/>
                  </a:cubicBezTo>
                  <a:cubicBezTo>
                    <a:pt x="211638" y="4118"/>
                    <a:pt x="211664" y="4092"/>
                    <a:pt x="211714" y="4092"/>
                  </a:cubicBezTo>
                  <a:cubicBezTo>
                    <a:pt x="211638" y="3965"/>
                    <a:pt x="211511" y="3991"/>
                    <a:pt x="211409" y="3940"/>
                  </a:cubicBezTo>
                  <a:cubicBezTo>
                    <a:pt x="211282" y="3889"/>
                    <a:pt x="211282" y="3915"/>
                    <a:pt x="211257" y="3838"/>
                  </a:cubicBezTo>
                  <a:cubicBezTo>
                    <a:pt x="211232" y="3796"/>
                    <a:pt x="211206" y="3782"/>
                    <a:pt x="211181" y="3782"/>
                  </a:cubicBezTo>
                  <a:cubicBezTo>
                    <a:pt x="211130" y="3782"/>
                    <a:pt x="211079" y="3838"/>
                    <a:pt x="211028" y="3838"/>
                  </a:cubicBezTo>
                  <a:cubicBezTo>
                    <a:pt x="210965" y="3838"/>
                    <a:pt x="210901" y="3750"/>
                    <a:pt x="210838" y="3750"/>
                  </a:cubicBezTo>
                  <a:cubicBezTo>
                    <a:pt x="210825" y="3750"/>
                    <a:pt x="210812" y="3754"/>
                    <a:pt x="210799" y="3762"/>
                  </a:cubicBezTo>
                  <a:cubicBezTo>
                    <a:pt x="210752" y="3778"/>
                    <a:pt x="210705" y="3784"/>
                    <a:pt x="210658" y="3784"/>
                  </a:cubicBezTo>
                  <a:cubicBezTo>
                    <a:pt x="210552" y="3784"/>
                    <a:pt x="210447" y="3754"/>
                    <a:pt x="210342" y="3737"/>
                  </a:cubicBezTo>
                  <a:cubicBezTo>
                    <a:pt x="210328" y="3734"/>
                    <a:pt x="210314" y="3733"/>
                    <a:pt x="210300" y="3733"/>
                  </a:cubicBezTo>
                  <a:cubicBezTo>
                    <a:pt x="210175" y="3733"/>
                    <a:pt x="210049" y="3816"/>
                    <a:pt x="209907" y="3816"/>
                  </a:cubicBezTo>
                  <a:cubicBezTo>
                    <a:pt x="209891" y="3816"/>
                    <a:pt x="209875" y="3815"/>
                    <a:pt x="209859" y="3813"/>
                  </a:cubicBezTo>
                  <a:cubicBezTo>
                    <a:pt x="209834" y="3806"/>
                    <a:pt x="209807" y="3805"/>
                    <a:pt x="209779" y="3805"/>
                  </a:cubicBezTo>
                  <a:cubicBezTo>
                    <a:pt x="209752" y="3805"/>
                    <a:pt x="209724" y="3806"/>
                    <a:pt x="209697" y="3806"/>
                  </a:cubicBezTo>
                  <a:cubicBezTo>
                    <a:pt x="209643" y="3806"/>
                    <a:pt x="209592" y="3800"/>
                    <a:pt x="209554" y="3762"/>
                  </a:cubicBezTo>
                  <a:lnTo>
                    <a:pt x="209402" y="3762"/>
                  </a:lnTo>
                  <a:cubicBezTo>
                    <a:pt x="209356" y="3808"/>
                    <a:pt x="209310" y="3821"/>
                    <a:pt x="209264" y="3821"/>
                  </a:cubicBezTo>
                  <a:cubicBezTo>
                    <a:pt x="209206" y="3821"/>
                    <a:pt x="209148" y="3800"/>
                    <a:pt x="209090" y="3800"/>
                  </a:cubicBezTo>
                  <a:cubicBezTo>
                    <a:pt x="209067" y="3800"/>
                    <a:pt x="209044" y="3804"/>
                    <a:pt x="209020" y="3813"/>
                  </a:cubicBezTo>
                  <a:cubicBezTo>
                    <a:pt x="208832" y="3750"/>
                    <a:pt x="208644" y="3705"/>
                    <a:pt x="208441" y="3705"/>
                  </a:cubicBezTo>
                  <a:cubicBezTo>
                    <a:pt x="208398" y="3705"/>
                    <a:pt x="208354" y="3707"/>
                    <a:pt x="208309" y="3711"/>
                  </a:cubicBezTo>
                  <a:cubicBezTo>
                    <a:pt x="208232" y="3711"/>
                    <a:pt x="208232" y="3635"/>
                    <a:pt x="208207" y="3584"/>
                  </a:cubicBezTo>
                  <a:cubicBezTo>
                    <a:pt x="208207" y="3610"/>
                    <a:pt x="208182" y="3635"/>
                    <a:pt x="208156" y="3660"/>
                  </a:cubicBezTo>
                  <a:cubicBezTo>
                    <a:pt x="208156" y="3711"/>
                    <a:pt x="208080" y="3737"/>
                    <a:pt x="208029" y="3737"/>
                  </a:cubicBezTo>
                  <a:cubicBezTo>
                    <a:pt x="207978" y="3711"/>
                    <a:pt x="207978" y="3660"/>
                    <a:pt x="207978" y="3610"/>
                  </a:cubicBezTo>
                  <a:cubicBezTo>
                    <a:pt x="207978" y="3559"/>
                    <a:pt x="207978" y="3533"/>
                    <a:pt x="207978" y="3508"/>
                  </a:cubicBezTo>
                  <a:cubicBezTo>
                    <a:pt x="207877" y="3432"/>
                    <a:pt x="207750" y="3406"/>
                    <a:pt x="207622" y="3406"/>
                  </a:cubicBezTo>
                  <a:cubicBezTo>
                    <a:pt x="207555" y="3406"/>
                    <a:pt x="207453" y="3440"/>
                    <a:pt x="207378" y="3440"/>
                  </a:cubicBezTo>
                  <a:cubicBezTo>
                    <a:pt x="207340" y="3440"/>
                    <a:pt x="207309" y="3432"/>
                    <a:pt x="207292" y="3406"/>
                  </a:cubicBezTo>
                  <a:cubicBezTo>
                    <a:pt x="207267" y="3355"/>
                    <a:pt x="207572" y="3177"/>
                    <a:pt x="207775" y="3127"/>
                  </a:cubicBezTo>
                  <a:cubicBezTo>
                    <a:pt x="207800" y="3127"/>
                    <a:pt x="207826" y="3127"/>
                    <a:pt x="207826" y="3101"/>
                  </a:cubicBezTo>
                  <a:cubicBezTo>
                    <a:pt x="207826" y="3076"/>
                    <a:pt x="207673" y="3000"/>
                    <a:pt x="207597" y="2949"/>
                  </a:cubicBezTo>
                  <a:lnTo>
                    <a:pt x="207521" y="2923"/>
                  </a:lnTo>
                  <a:cubicBezTo>
                    <a:pt x="207495" y="2949"/>
                    <a:pt x="207470" y="2949"/>
                    <a:pt x="207445" y="2949"/>
                  </a:cubicBezTo>
                  <a:cubicBezTo>
                    <a:pt x="207232" y="3142"/>
                    <a:pt x="207181" y="3188"/>
                    <a:pt x="207013" y="3188"/>
                  </a:cubicBezTo>
                  <a:cubicBezTo>
                    <a:pt x="206960" y="3188"/>
                    <a:pt x="206895" y="3184"/>
                    <a:pt x="206809" y="3177"/>
                  </a:cubicBezTo>
                  <a:lnTo>
                    <a:pt x="206758" y="3177"/>
                  </a:lnTo>
                  <a:cubicBezTo>
                    <a:pt x="206682" y="3203"/>
                    <a:pt x="206580" y="3203"/>
                    <a:pt x="206504" y="3228"/>
                  </a:cubicBezTo>
                  <a:cubicBezTo>
                    <a:pt x="206462" y="3239"/>
                    <a:pt x="206420" y="3245"/>
                    <a:pt x="206380" y="3245"/>
                  </a:cubicBezTo>
                  <a:cubicBezTo>
                    <a:pt x="206323" y="3245"/>
                    <a:pt x="206269" y="3233"/>
                    <a:pt x="206225" y="3203"/>
                  </a:cubicBezTo>
                  <a:cubicBezTo>
                    <a:pt x="206148" y="3203"/>
                    <a:pt x="206098" y="3228"/>
                    <a:pt x="206072" y="3279"/>
                  </a:cubicBezTo>
                  <a:cubicBezTo>
                    <a:pt x="206072" y="3345"/>
                    <a:pt x="206053" y="3411"/>
                    <a:pt x="205982" y="3411"/>
                  </a:cubicBezTo>
                  <a:cubicBezTo>
                    <a:pt x="205971" y="3411"/>
                    <a:pt x="205959" y="3410"/>
                    <a:pt x="205945" y="3406"/>
                  </a:cubicBezTo>
                  <a:cubicBezTo>
                    <a:pt x="205923" y="3399"/>
                    <a:pt x="205903" y="3396"/>
                    <a:pt x="205884" y="3396"/>
                  </a:cubicBezTo>
                  <a:cubicBezTo>
                    <a:pt x="205839" y="3396"/>
                    <a:pt x="205803" y="3414"/>
                    <a:pt x="205767" y="3432"/>
                  </a:cubicBezTo>
                  <a:lnTo>
                    <a:pt x="205538" y="3432"/>
                  </a:lnTo>
                  <a:cubicBezTo>
                    <a:pt x="205462" y="3432"/>
                    <a:pt x="205386" y="3381"/>
                    <a:pt x="205386" y="3279"/>
                  </a:cubicBezTo>
                  <a:lnTo>
                    <a:pt x="205386" y="3254"/>
                  </a:lnTo>
                  <a:lnTo>
                    <a:pt x="205233" y="3279"/>
                  </a:lnTo>
                  <a:cubicBezTo>
                    <a:pt x="205195" y="3343"/>
                    <a:pt x="205144" y="3355"/>
                    <a:pt x="205087" y="3355"/>
                  </a:cubicBezTo>
                  <a:cubicBezTo>
                    <a:pt x="205049" y="3355"/>
                    <a:pt x="205008" y="3350"/>
                    <a:pt x="204966" y="3350"/>
                  </a:cubicBezTo>
                  <a:cubicBezTo>
                    <a:pt x="204945" y="3350"/>
                    <a:pt x="204924" y="3351"/>
                    <a:pt x="204903" y="3355"/>
                  </a:cubicBezTo>
                  <a:cubicBezTo>
                    <a:pt x="204887" y="3387"/>
                    <a:pt x="204852" y="3409"/>
                    <a:pt x="204816" y="3409"/>
                  </a:cubicBezTo>
                  <a:cubicBezTo>
                    <a:pt x="204793" y="3409"/>
                    <a:pt x="204770" y="3400"/>
                    <a:pt x="204750" y="3381"/>
                  </a:cubicBezTo>
                  <a:lnTo>
                    <a:pt x="204598" y="3279"/>
                  </a:lnTo>
                  <a:cubicBezTo>
                    <a:pt x="204589" y="3284"/>
                    <a:pt x="204579" y="3286"/>
                    <a:pt x="204570" y="3286"/>
                  </a:cubicBezTo>
                  <a:cubicBezTo>
                    <a:pt x="204528" y="3286"/>
                    <a:pt x="204487" y="3244"/>
                    <a:pt x="204445" y="3203"/>
                  </a:cubicBezTo>
                  <a:lnTo>
                    <a:pt x="204140" y="3228"/>
                  </a:lnTo>
                  <a:lnTo>
                    <a:pt x="204293" y="3050"/>
                  </a:lnTo>
                  <a:lnTo>
                    <a:pt x="203988" y="3050"/>
                  </a:lnTo>
                  <a:lnTo>
                    <a:pt x="203759" y="3076"/>
                  </a:lnTo>
                  <a:cubicBezTo>
                    <a:pt x="203724" y="3111"/>
                    <a:pt x="203688" y="3130"/>
                    <a:pt x="203653" y="3130"/>
                  </a:cubicBezTo>
                  <a:cubicBezTo>
                    <a:pt x="203612" y="3130"/>
                    <a:pt x="203571" y="3105"/>
                    <a:pt x="203531" y="3050"/>
                  </a:cubicBezTo>
                  <a:lnTo>
                    <a:pt x="203302" y="3050"/>
                  </a:lnTo>
                  <a:cubicBezTo>
                    <a:pt x="203276" y="3127"/>
                    <a:pt x="203251" y="3203"/>
                    <a:pt x="203149" y="3203"/>
                  </a:cubicBezTo>
                  <a:cubicBezTo>
                    <a:pt x="203048" y="3203"/>
                    <a:pt x="202946" y="3203"/>
                    <a:pt x="202844" y="3127"/>
                  </a:cubicBezTo>
                  <a:cubicBezTo>
                    <a:pt x="202844" y="3199"/>
                    <a:pt x="202831" y="3259"/>
                    <a:pt x="202786" y="3259"/>
                  </a:cubicBezTo>
                  <a:cubicBezTo>
                    <a:pt x="202769" y="3259"/>
                    <a:pt x="202746" y="3250"/>
                    <a:pt x="202717" y="3228"/>
                  </a:cubicBezTo>
                  <a:cubicBezTo>
                    <a:pt x="202616" y="3177"/>
                    <a:pt x="202539" y="3050"/>
                    <a:pt x="202387" y="3050"/>
                  </a:cubicBezTo>
                  <a:cubicBezTo>
                    <a:pt x="202361" y="3101"/>
                    <a:pt x="202311" y="3127"/>
                    <a:pt x="202234" y="3127"/>
                  </a:cubicBezTo>
                  <a:cubicBezTo>
                    <a:pt x="202166" y="3081"/>
                    <a:pt x="202179" y="2996"/>
                    <a:pt x="202111" y="2996"/>
                  </a:cubicBezTo>
                  <a:cubicBezTo>
                    <a:pt x="202102" y="2996"/>
                    <a:pt x="202093" y="2997"/>
                    <a:pt x="202082" y="3000"/>
                  </a:cubicBezTo>
                  <a:cubicBezTo>
                    <a:pt x="202006" y="3025"/>
                    <a:pt x="201955" y="3050"/>
                    <a:pt x="201878" y="3076"/>
                  </a:cubicBezTo>
                  <a:cubicBezTo>
                    <a:pt x="201846" y="3100"/>
                    <a:pt x="201819" y="3109"/>
                    <a:pt x="201795" y="3109"/>
                  </a:cubicBezTo>
                  <a:cubicBezTo>
                    <a:pt x="201742" y="3109"/>
                    <a:pt x="201702" y="3068"/>
                    <a:pt x="201650" y="3050"/>
                  </a:cubicBezTo>
                  <a:cubicBezTo>
                    <a:pt x="201612" y="3063"/>
                    <a:pt x="201580" y="3063"/>
                    <a:pt x="201551" y="3063"/>
                  </a:cubicBezTo>
                  <a:cubicBezTo>
                    <a:pt x="201523" y="3063"/>
                    <a:pt x="201497" y="3063"/>
                    <a:pt x="201472" y="3076"/>
                  </a:cubicBezTo>
                  <a:cubicBezTo>
                    <a:pt x="201425" y="3094"/>
                    <a:pt x="201396" y="3106"/>
                    <a:pt x="201372" y="3106"/>
                  </a:cubicBezTo>
                  <a:cubicBezTo>
                    <a:pt x="201331" y="3106"/>
                    <a:pt x="201308" y="3071"/>
                    <a:pt x="201243" y="2974"/>
                  </a:cubicBezTo>
                  <a:lnTo>
                    <a:pt x="201116" y="2974"/>
                  </a:lnTo>
                  <a:cubicBezTo>
                    <a:pt x="201116" y="3127"/>
                    <a:pt x="201116" y="3279"/>
                    <a:pt x="200964" y="3330"/>
                  </a:cubicBezTo>
                  <a:lnTo>
                    <a:pt x="200404" y="3203"/>
                  </a:lnTo>
                  <a:cubicBezTo>
                    <a:pt x="200367" y="3240"/>
                    <a:pt x="200303" y="3264"/>
                    <a:pt x="200241" y="3264"/>
                  </a:cubicBezTo>
                  <a:cubicBezTo>
                    <a:pt x="200218" y="3264"/>
                    <a:pt x="200196" y="3261"/>
                    <a:pt x="200176" y="3254"/>
                  </a:cubicBezTo>
                  <a:lnTo>
                    <a:pt x="199947" y="3203"/>
                  </a:lnTo>
                  <a:cubicBezTo>
                    <a:pt x="199870" y="3247"/>
                    <a:pt x="199827" y="3272"/>
                    <a:pt x="199800" y="3272"/>
                  </a:cubicBezTo>
                  <a:cubicBezTo>
                    <a:pt x="199764" y="3272"/>
                    <a:pt x="199758" y="3228"/>
                    <a:pt x="199744" y="3127"/>
                  </a:cubicBezTo>
                  <a:lnTo>
                    <a:pt x="199744" y="3000"/>
                  </a:lnTo>
                  <a:lnTo>
                    <a:pt x="199591" y="3000"/>
                  </a:lnTo>
                  <a:cubicBezTo>
                    <a:pt x="199561" y="3000"/>
                    <a:pt x="199530" y="2996"/>
                    <a:pt x="199500" y="2996"/>
                  </a:cubicBezTo>
                  <a:cubicBezTo>
                    <a:pt x="199454" y="2996"/>
                    <a:pt x="199408" y="3005"/>
                    <a:pt x="199362" y="3050"/>
                  </a:cubicBezTo>
                  <a:cubicBezTo>
                    <a:pt x="199337" y="3067"/>
                    <a:pt x="199317" y="3073"/>
                    <a:pt x="199300" y="3073"/>
                  </a:cubicBezTo>
                  <a:cubicBezTo>
                    <a:pt x="199266" y="3073"/>
                    <a:pt x="199244" y="3050"/>
                    <a:pt x="199210" y="3050"/>
                  </a:cubicBezTo>
                  <a:cubicBezTo>
                    <a:pt x="199108" y="3050"/>
                    <a:pt x="199083" y="2949"/>
                    <a:pt x="199006" y="2923"/>
                  </a:cubicBezTo>
                  <a:cubicBezTo>
                    <a:pt x="198981" y="3000"/>
                    <a:pt x="198981" y="3050"/>
                    <a:pt x="198981" y="3101"/>
                  </a:cubicBezTo>
                  <a:cubicBezTo>
                    <a:pt x="198966" y="3161"/>
                    <a:pt x="198951" y="3185"/>
                    <a:pt x="198921" y="3185"/>
                  </a:cubicBezTo>
                  <a:cubicBezTo>
                    <a:pt x="198900" y="3185"/>
                    <a:pt x="198871" y="3173"/>
                    <a:pt x="198829" y="3152"/>
                  </a:cubicBezTo>
                  <a:lnTo>
                    <a:pt x="198752" y="3127"/>
                  </a:lnTo>
                  <a:lnTo>
                    <a:pt x="198702" y="3305"/>
                  </a:lnTo>
                  <a:cubicBezTo>
                    <a:pt x="198600" y="3482"/>
                    <a:pt x="198498" y="3660"/>
                    <a:pt x="198269" y="3711"/>
                  </a:cubicBezTo>
                  <a:cubicBezTo>
                    <a:pt x="198219" y="3711"/>
                    <a:pt x="198219" y="3762"/>
                    <a:pt x="198193" y="3813"/>
                  </a:cubicBezTo>
                  <a:cubicBezTo>
                    <a:pt x="198168" y="3864"/>
                    <a:pt x="198142" y="3889"/>
                    <a:pt x="198117" y="3889"/>
                  </a:cubicBezTo>
                  <a:cubicBezTo>
                    <a:pt x="197914" y="3940"/>
                    <a:pt x="197710" y="3991"/>
                    <a:pt x="197507" y="4016"/>
                  </a:cubicBezTo>
                  <a:cubicBezTo>
                    <a:pt x="197431" y="4016"/>
                    <a:pt x="197354" y="3965"/>
                    <a:pt x="197304" y="3915"/>
                  </a:cubicBezTo>
                  <a:cubicBezTo>
                    <a:pt x="197266" y="3940"/>
                    <a:pt x="197227" y="3953"/>
                    <a:pt x="197189" y="3953"/>
                  </a:cubicBezTo>
                  <a:cubicBezTo>
                    <a:pt x="197151" y="3953"/>
                    <a:pt x="197113" y="3940"/>
                    <a:pt x="197075" y="3915"/>
                  </a:cubicBezTo>
                  <a:cubicBezTo>
                    <a:pt x="197058" y="3906"/>
                    <a:pt x="197041" y="3903"/>
                    <a:pt x="197025" y="3903"/>
                  </a:cubicBezTo>
                  <a:cubicBezTo>
                    <a:pt x="196993" y="3903"/>
                    <a:pt x="196965" y="3915"/>
                    <a:pt x="196948" y="3915"/>
                  </a:cubicBezTo>
                  <a:cubicBezTo>
                    <a:pt x="196897" y="3991"/>
                    <a:pt x="196846" y="3991"/>
                    <a:pt x="196795" y="4016"/>
                  </a:cubicBezTo>
                  <a:cubicBezTo>
                    <a:pt x="196795" y="4067"/>
                    <a:pt x="196770" y="4143"/>
                    <a:pt x="196719" y="4194"/>
                  </a:cubicBezTo>
                  <a:cubicBezTo>
                    <a:pt x="196770" y="4219"/>
                    <a:pt x="196821" y="4194"/>
                    <a:pt x="196872" y="4270"/>
                  </a:cubicBezTo>
                  <a:cubicBezTo>
                    <a:pt x="196897" y="4321"/>
                    <a:pt x="196922" y="4321"/>
                    <a:pt x="196872" y="4347"/>
                  </a:cubicBezTo>
                  <a:cubicBezTo>
                    <a:pt x="196846" y="4372"/>
                    <a:pt x="196833" y="4378"/>
                    <a:pt x="196824" y="4378"/>
                  </a:cubicBezTo>
                  <a:cubicBezTo>
                    <a:pt x="196814" y="4378"/>
                    <a:pt x="196808" y="4372"/>
                    <a:pt x="196795" y="4372"/>
                  </a:cubicBezTo>
                  <a:cubicBezTo>
                    <a:pt x="196795" y="4372"/>
                    <a:pt x="196719" y="4321"/>
                    <a:pt x="196694" y="4296"/>
                  </a:cubicBezTo>
                  <a:cubicBezTo>
                    <a:pt x="196643" y="4270"/>
                    <a:pt x="196592" y="4245"/>
                    <a:pt x="196541" y="4219"/>
                  </a:cubicBezTo>
                  <a:lnTo>
                    <a:pt x="196465" y="4296"/>
                  </a:lnTo>
                  <a:cubicBezTo>
                    <a:pt x="196414" y="4347"/>
                    <a:pt x="196312" y="4296"/>
                    <a:pt x="196312" y="4372"/>
                  </a:cubicBezTo>
                  <a:cubicBezTo>
                    <a:pt x="196293" y="4429"/>
                    <a:pt x="196303" y="4458"/>
                    <a:pt x="196277" y="4458"/>
                  </a:cubicBezTo>
                  <a:cubicBezTo>
                    <a:pt x="196268" y="4458"/>
                    <a:pt x="196255" y="4455"/>
                    <a:pt x="196236" y="4448"/>
                  </a:cubicBezTo>
                  <a:cubicBezTo>
                    <a:pt x="196209" y="4444"/>
                    <a:pt x="196183" y="4443"/>
                    <a:pt x="196156" y="4443"/>
                  </a:cubicBezTo>
                  <a:cubicBezTo>
                    <a:pt x="196051" y="4443"/>
                    <a:pt x="195947" y="4466"/>
                    <a:pt x="195842" y="4466"/>
                  </a:cubicBezTo>
                  <a:cubicBezTo>
                    <a:pt x="195796" y="4466"/>
                    <a:pt x="195749" y="4462"/>
                    <a:pt x="195702" y="4448"/>
                  </a:cubicBezTo>
                  <a:cubicBezTo>
                    <a:pt x="195652" y="4461"/>
                    <a:pt x="195601" y="4467"/>
                    <a:pt x="195550" y="4467"/>
                  </a:cubicBezTo>
                  <a:cubicBezTo>
                    <a:pt x="195499" y="4467"/>
                    <a:pt x="195448" y="4461"/>
                    <a:pt x="195397" y="4448"/>
                  </a:cubicBezTo>
                  <a:cubicBezTo>
                    <a:pt x="195360" y="4458"/>
                    <a:pt x="195326" y="4463"/>
                    <a:pt x="195296" y="4463"/>
                  </a:cubicBezTo>
                  <a:cubicBezTo>
                    <a:pt x="195243" y="4463"/>
                    <a:pt x="195201" y="4446"/>
                    <a:pt x="195169" y="4397"/>
                  </a:cubicBezTo>
                  <a:lnTo>
                    <a:pt x="195092" y="4397"/>
                  </a:lnTo>
                  <a:cubicBezTo>
                    <a:pt x="197038" y="3325"/>
                    <a:pt x="196249" y="2864"/>
                    <a:pt x="195257" y="2864"/>
                  </a:cubicBezTo>
                  <a:cubicBezTo>
                    <a:pt x="194165" y="2864"/>
                    <a:pt x="192829" y="3422"/>
                    <a:pt x="194620" y="4333"/>
                  </a:cubicBezTo>
                  <a:lnTo>
                    <a:pt x="194620" y="4333"/>
                  </a:lnTo>
                  <a:lnTo>
                    <a:pt x="194559" y="4321"/>
                  </a:lnTo>
                  <a:cubicBezTo>
                    <a:pt x="194406" y="4321"/>
                    <a:pt x="194203" y="4321"/>
                    <a:pt x="194076" y="4448"/>
                  </a:cubicBezTo>
                  <a:cubicBezTo>
                    <a:pt x="194076" y="4457"/>
                    <a:pt x="194067" y="4460"/>
                    <a:pt x="194054" y="4460"/>
                  </a:cubicBezTo>
                  <a:cubicBezTo>
                    <a:pt x="194028" y="4460"/>
                    <a:pt x="193983" y="4448"/>
                    <a:pt x="193949" y="4448"/>
                  </a:cubicBezTo>
                  <a:cubicBezTo>
                    <a:pt x="193946" y="4449"/>
                    <a:pt x="193943" y="4449"/>
                    <a:pt x="193940" y="4449"/>
                  </a:cubicBezTo>
                  <a:cubicBezTo>
                    <a:pt x="193767" y="4449"/>
                    <a:pt x="193618" y="2974"/>
                    <a:pt x="193445" y="2974"/>
                  </a:cubicBezTo>
                  <a:cubicBezTo>
                    <a:pt x="193443" y="2974"/>
                    <a:pt x="193442" y="2974"/>
                    <a:pt x="193440" y="2974"/>
                  </a:cubicBezTo>
                  <a:cubicBezTo>
                    <a:pt x="193320" y="2974"/>
                    <a:pt x="193269" y="3688"/>
                    <a:pt x="193257" y="4092"/>
                  </a:cubicBezTo>
                  <a:lnTo>
                    <a:pt x="193257" y="4092"/>
                  </a:lnTo>
                  <a:cubicBezTo>
                    <a:pt x="193182" y="4079"/>
                    <a:pt x="193102" y="4073"/>
                    <a:pt x="193018" y="4073"/>
                  </a:cubicBezTo>
                  <a:cubicBezTo>
                    <a:pt x="192932" y="4073"/>
                    <a:pt x="192843" y="4080"/>
                    <a:pt x="192754" y="4092"/>
                  </a:cubicBezTo>
                  <a:cubicBezTo>
                    <a:pt x="192736" y="4097"/>
                    <a:pt x="192717" y="4099"/>
                    <a:pt x="192698" y="4099"/>
                  </a:cubicBezTo>
                  <a:cubicBezTo>
                    <a:pt x="192609" y="4099"/>
                    <a:pt x="192512" y="4053"/>
                    <a:pt x="192449" y="3991"/>
                  </a:cubicBezTo>
                  <a:cubicBezTo>
                    <a:pt x="192449" y="4042"/>
                    <a:pt x="192424" y="4067"/>
                    <a:pt x="192373" y="4092"/>
                  </a:cubicBezTo>
                  <a:cubicBezTo>
                    <a:pt x="192424" y="4169"/>
                    <a:pt x="192449" y="4296"/>
                    <a:pt x="192424" y="4397"/>
                  </a:cubicBezTo>
                  <a:cubicBezTo>
                    <a:pt x="192424" y="4448"/>
                    <a:pt x="192297" y="4423"/>
                    <a:pt x="192220" y="4474"/>
                  </a:cubicBezTo>
                  <a:cubicBezTo>
                    <a:pt x="192208" y="4499"/>
                    <a:pt x="192176" y="4512"/>
                    <a:pt x="192144" y="4512"/>
                  </a:cubicBezTo>
                  <a:cubicBezTo>
                    <a:pt x="192112" y="4512"/>
                    <a:pt x="192081" y="4499"/>
                    <a:pt x="192068" y="4474"/>
                  </a:cubicBezTo>
                  <a:cubicBezTo>
                    <a:pt x="192049" y="4436"/>
                    <a:pt x="192017" y="4413"/>
                    <a:pt x="191981" y="4413"/>
                  </a:cubicBezTo>
                  <a:cubicBezTo>
                    <a:pt x="191968" y="4413"/>
                    <a:pt x="191955" y="4416"/>
                    <a:pt x="191941" y="4423"/>
                  </a:cubicBezTo>
                  <a:cubicBezTo>
                    <a:pt x="191914" y="4436"/>
                    <a:pt x="191890" y="4443"/>
                    <a:pt x="191870" y="4443"/>
                  </a:cubicBezTo>
                  <a:cubicBezTo>
                    <a:pt x="191814" y="4443"/>
                    <a:pt x="191782" y="4396"/>
                    <a:pt x="191763" y="4321"/>
                  </a:cubicBezTo>
                  <a:cubicBezTo>
                    <a:pt x="191763" y="4194"/>
                    <a:pt x="191763" y="4143"/>
                    <a:pt x="191687" y="4067"/>
                  </a:cubicBezTo>
                  <a:lnTo>
                    <a:pt x="191610" y="4067"/>
                  </a:lnTo>
                  <a:cubicBezTo>
                    <a:pt x="191563" y="3972"/>
                    <a:pt x="191486" y="3946"/>
                    <a:pt x="191398" y="3946"/>
                  </a:cubicBezTo>
                  <a:cubicBezTo>
                    <a:pt x="191345" y="3946"/>
                    <a:pt x="191287" y="3956"/>
                    <a:pt x="191229" y="3965"/>
                  </a:cubicBezTo>
                  <a:cubicBezTo>
                    <a:pt x="191211" y="3983"/>
                    <a:pt x="191193" y="3990"/>
                    <a:pt x="191175" y="3990"/>
                  </a:cubicBezTo>
                  <a:cubicBezTo>
                    <a:pt x="191124" y="3990"/>
                    <a:pt x="191073" y="3937"/>
                    <a:pt x="191022" y="3937"/>
                  </a:cubicBezTo>
                  <a:cubicBezTo>
                    <a:pt x="191015" y="3937"/>
                    <a:pt x="191008" y="3938"/>
                    <a:pt x="191001" y="3940"/>
                  </a:cubicBezTo>
                  <a:lnTo>
                    <a:pt x="190772" y="3940"/>
                  </a:lnTo>
                  <a:cubicBezTo>
                    <a:pt x="190721" y="3940"/>
                    <a:pt x="190670" y="3965"/>
                    <a:pt x="190619" y="4016"/>
                  </a:cubicBezTo>
                  <a:cubicBezTo>
                    <a:pt x="190594" y="4054"/>
                    <a:pt x="190568" y="4073"/>
                    <a:pt x="190543" y="4073"/>
                  </a:cubicBezTo>
                  <a:cubicBezTo>
                    <a:pt x="190518" y="4073"/>
                    <a:pt x="190492" y="4054"/>
                    <a:pt x="190467" y="4016"/>
                  </a:cubicBezTo>
                  <a:lnTo>
                    <a:pt x="190340" y="4016"/>
                  </a:lnTo>
                  <a:cubicBezTo>
                    <a:pt x="190416" y="4118"/>
                    <a:pt x="190263" y="4194"/>
                    <a:pt x="190289" y="4296"/>
                  </a:cubicBezTo>
                  <a:cubicBezTo>
                    <a:pt x="190289" y="4321"/>
                    <a:pt x="190289" y="4321"/>
                    <a:pt x="190263" y="4347"/>
                  </a:cubicBezTo>
                  <a:cubicBezTo>
                    <a:pt x="190238" y="4347"/>
                    <a:pt x="190187" y="4321"/>
                    <a:pt x="190187" y="4296"/>
                  </a:cubicBezTo>
                  <a:cubicBezTo>
                    <a:pt x="190162" y="4194"/>
                    <a:pt x="190162" y="4092"/>
                    <a:pt x="190009" y="4092"/>
                  </a:cubicBezTo>
                  <a:cubicBezTo>
                    <a:pt x="189984" y="4118"/>
                    <a:pt x="189984" y="4143"/>
                    <a:pt x="189958" y="4169"/>
                  </a:cubicBezTo>
                  <a:lnTo>
                    <a:pt x="189781" y="4169"/>
                  </a:lnTo>
                  <a:cubicBezTo>
                    <a:pt x="189730" y="4169"/>
                    <a:pt x="189653" y="4194"/>
                    <a:pt x="189628" y="4245"/>
                  </a:cubicBezTo>
                  <a:cubicBezTo>
                    <a:pt x="189603" y="4321"/>
                    <a:pt x="189552" y="4321"/>
                    <a:pt x="189501" y="4321"/>
                  </a:cubicBezTo>
                  <a:lnTo>
                    <a:pt x="188815" y="4321"/>
                  </a:lnTo>
                  <a:cubicBezTo>
                    <a:pt x="188739" y="4321"/>
                    <a:pt x="188713" y="4245"/>
                    <a:pt x="188713" y="4194"/>
                  </a:cubicBezTo>
                  <a:lnTo>
                    <a:pt x="188561" y="4194"/>
                  </a:lnTo>
                  <a:lnTo>
                    <a:pt x="188561" y="4270"/>
                  </a:lnTo>
                  <a:cubicBezTo>
                    <a:pt x="188544" y="4319"/>
                    <a:pt x="188518" y="4336"/>
                    <a:pt x="188488" y="4336"/>
                  </a:cubicBezTo>
                  <a:cubicBezTo>
                    <a:pt x="188471" y="4336"/>
                    <a:pt x="188452" y="4330"/>
                    <a:pt x="188434" y="4321"/>
                  </a:cubicBezTo>
                  <a:cubicBezTo>
                    <a:pt x="188372" y="4301"/>
                    <a:pt x="188310" y="4263"/>
                    <a:pt x="188235" y="4263"/>
                  </a:cubicBezTo>
                  <a:cubicBezTo>
                    <a:pt x="188217" y="4263"/>
                    <a:pt x="188199" y="4265"/>
                    <a:pt x="188179" y="4270"/>
                  </a:cubicBezTo>
                  <a:lnTo>
                    <a:pt x="188052" y="4270"/>
                  </a:lnTo>
                  <a:cubicBezTo>
                    <a:pt x="188001" y="4296"/>
                    <a:pt x="187951" y="4347"/>
                    <a:pt x="187874" y="4347"/>
                  </a:cubicBezTo>
                  <a:lnTo>
                    <a:pt x="187696" y="4347"/>
                  </a:lnTo>
                  <a:cubicBezTo>
                    <a:pt x="187620" y="4321"/>
                    <a:pt x="187569" y="4270"/>
                    <a:pt x="187646" y="4194"/>
                  </a:cubicBezTo>
                  <a:cubicBezTo>
                    <a:pt x="187629" y="4059"/>
                    <a:pt x="187612" y="4013"/>
                    <a:pt x="187557" y="4013"/>
                  </a:cubicBezTo>
                  <a:cubicBezTo>
                    <a:pt x="187530" y="4013"/>
                    <a:pt x="187493" y="4025"/>
                    <a:pt x="187442" y="4042"/>
                  </a:cubicBezTo>
                  <a:cubicBezTo>
                    <a:pt x="187442" y="4092"/>
                    <a:pt x="187442" y="4143"/>
                    <a:pt x="187417" y="4194"/>
                  </a:cubicBezTo>
                  <a:cubicBezTo>
                    <a:pt x="187468" y="4219"/>
                    <a:pt x="187493" y="4270"/>
                    <a:pt x="187417" y="4321"/>
                  </a:cubicBezTo>
                  <a:cubicBezTo>
                    <a:pt x="187396" y="4328"/>
                    <a:pt x="187381" y="4331"/>
                    <a:pt x="187371" y="4331"/>
                  </a:cubicBezTo>
                  <a:cubicBezTo>
                    <a:pt x="187341" y="4331"/>
                    <a:pt x="187341" y="4308"/>
                    <a:pt x="187341" y="4270"/>
                  </a:cubicBezTo>
                  <a:cubicBezTo>
                    <a:pt x="187341" y="4245"/>
                    <a:pt x="187341" y="4219"/>
                    <a:pt x="187341" y="4194"/>
                  </a:cubicBezTo>
                  <a:cubicBezTo>
                    <a:pt x="187324" y="4262"/>
                    <a:pt x="187273" y="4296"/>
                    <a:pt x="187211" y="4296"/>
                  </a:cubicBezTo>
                  <a:cubicBezTo>
                    <a:pt x="187180" y="4296"/>
                    <a:pt x="187146" y="4287"/>
                    <a:pt x="187112" y="4270"/>
                  </a:cubicBezTo>
                  <a:cubicBezTo>
                    <a:pt x="187061" y="4321"/>
                    <a:pt x="186991" y="4347"/>
                    <a:pt x="186921" y="4347"/>
                  </a:cubicBezTo>
                  <a:cubicBezTo>
                    <a:pt x="186851" y="4347"/>
                    <a:pt x="186781" y="4321"/>
                    <a:pt x="186731" y="4270"/>
                  </a:cubicBezTo>
                  <a:cubicBezTo>
                    <a:pt x="186654" y="4270"/>
                    <a:pt x="186604" y="4245"/>
                    <a:pt x="186578" y="4194"/>
                  </a:cubicBezTo>
                  <a:lnTo>
                    <a:pt x="186426" y="4118"/>
                  </a:lnTo>
                  <a:cubicBezTo>
                    <a:pt x="186426" y="4169"/>
                    <a:pt x="186426" y="4219"/>
                    <a:pt x="186375" y="4270"/>
                  </a:cubicBezTo>
                  <a:cubicBezTo>
                    <a:pt x="186299" y="4245"/>
                    <a:pt x="186248" y="4219"/>
                    <a:pt x="186222" y="4169"/>
                  </a:cubicBezTo>
                  <a:cubicBezTo>
                    <a:pt x="186186" y="4121"/>
                    <a:pt x="186167" y="4095"/>
                    <a:pt x="186152" y="4095"/>
                  </a:cubicBezTo>
                  <a:cubicBezTo>
                    <a:pt x="186135" y="4095"/>
                    <a:pt x="186122" y="4127"/>
                    <a:pt x="186095" y="4194"/>
                  </a:cubicBezTo>
                  <a:cubicBezTo>
                    <a:pt x="186077" y="4230"/>
                    <a:pt x="186059" y="4266"/>
                    <a:pt x="186032" y="4266"/>
                  </a:cubicBezTo>
                  <a:cubicBezTo>
                    <a:pt x="186021" y="4266"/>
                    <a:pt x="186008" y="4260"/>
                    <a:pt x="185994" y="4245"/>
                  </a:cubicBezTo>
                  <a:cubicBezTo>
                    <a:pt x="185947" y="4183"/>
                    <a:pt x="185873" y="4150"/>
                    <a:pt x="185799" y="4150"/>
                  </a:cubicBezTo>
                  <a:cubicBezTo>
                    <a:pt x="185751" y="4150"/>
                    <a:pt x="185703" y="4164"/>
                    <a:pt x="185663" y="4194"/>
                  </a:cubicBezTo>
                  <a:cubicBezTo>
                    <a:pt x="185654" y="4197"/>
                    <a:pt x="185645" y="4198"/>
                    <a:pt x="185636" y="4198"/>
                  </a:cubicBezTo>
                  <a:cubicBezTo>
                    <a:pt x="185595" y="4198"/>
                    <a:pt x="185554" y="4173"/>
                    <a:pt x="185507" y="4173"/>
                  </a:cubicBezTo>
                  <a:cubicBezTo>
                    <a:pt x="185477" y="4173"/>
                    <a:pt x="185445" y="4184"/>
                    <a:pt x="185409" y="4219"/>
                  </a:cubicBezTo>
                  <a:cubicBezTo>
                    <a:pt x="185390" y="4239"/>
                    <a:pt x="185374" y="4246"/>
                    <a:pt x="185361" y="4246"/>
                  </a:cubicBezTo>
                  <a:cubicBezTo>
                    <a:pt x="185320" y="4246"/>
                    <a:pt x="185301" y="4175"/>
                    <a:pt x="185282" y="4118"/>
                  </a:cubicBezTo>
                  <a:lnTo>
                    <a:pt x="185231" y="4118"/>
                  </a:lnTo>
                  <a:lnTo>
                    <a:pt x="185180" y="4169"/>
                  </a:lnTo>
                  <a:cubicBezTo>
                    <a:pt x="185113" y="4236"/>
                    <a:pt x="185082" y="4267"/>
                    <a:pt x="185044" y="4267"/>
                  </a:cubicBezTo>
                  <a:cubicBezTo>
                    <a:pt x="185011" y="4267"/>
                    <a:pt x="184973" y="4242"/>
                    <a:pt x="184901" y="4194"/>
                  </a:cubicBezTo>
                  <a:cubicBezTo>
                    <a:pt x="184875" y="4194"/>
                    <a:pt x="184850" y="4194"/>
                    <a:pt x="184824" y="4169"/>
                  </a:cubicBezTo>
                  <a:cubicBezTo>
                    <a:pt x="184774" y="4092"/>
                    <a:pt x="184774" y="4042"/>
                    <a:pt x="184824" y="3965"/>
                  </a:cubicBezTo>
                  <a:cubicBezTo>
                    <a:pt x="184850" y="3940"/>
                    <a:pt x="184824" y="3864"/>
                    <a:pt x="184799" y="3838"/>
                  </a:cubicBezTo>
                  <a:cubicBezTo>
                    <a:pt x="184783" y="3806"/>
                    <a:pt x="184767" y="3763"/>
                    <a:pt x="184744" y="3763"/>
                  </a:cubicBezTo>
                  <a:cubicBezTo>
                    <a:pt x="184731" y="3763"/>
                    <a:pt x="184716" y="3776"/>
                    <a:pt x="184697" y="3813"/>
                  </a:cubicBezTo>
                  <a:cubicBezTo>
                    <a:pt x="184672" y="3864"/>
                    <a:pt x="184647" y="3915"/>
                    <a:pt x="184647" y="3965"/>
                  </a:cubicBezTo>
                  <a:cubicBezTo>
                    <a:pt x="184647" y="3991"/>
                    <a:pt x="184621" y="4067"/>
                    <a:pt x="184621" y="4067"/>
                  </a:cubicBezTo>
                  <a:cubicBezTo>
                    <a:pt x="184596" y="4067"/>
                    <a:pt x="184469" y="3940"/>
                    <a:pt x="184418" y="3889"/>
                  </a:cubicBezTo>
                  <a:cubicBezTo>
                    <a:pt x="184391" y="3871"/>
                    <a:pt x="184364" y="3863"/>
                    <a:pt x="184340" y="3863"/>
                  </a:cubicBezTo>
                  <a:cubicBezTo>
                    <a:pt x="184297" y="3863"/>
                    <a:pt x="184265" y="3891"/>
                    <a:pt x="184265" y="3940"/>
                  </a:cubicBezTo>
                  <a:cubicBezTo>
                    <a:pt x="184265" y="3965"/>
                    <a:pt x="184265" y="3991"/>
                    <a:pt x="184265" y="4042"/>
                  </a:cubicBezTo>
                  <a:cubicBezTo>
                    <a:pt x="184265" y="4092"/>
                    <a:pt x="184316" y="4118"/>
                    <a:pt x="184265" y="4169"/>
                  </a:cubicBezTo>
                  <a:cubicBezTo>
                    <a:pt x="184250" y="4176"/>
                    <a:pt x="184238" y="4179"/>
                    <a:pt x="184226" y="4179"/>
                  </a:cubicBezTo>
                  <a:cubicBezTo>
                    <a:pt x="184197" y="4179"/>
                    <a:pt x="184174" y="4161"/>
                    <a:pt x="184138" y="4143"/>
                  </a:cubicBezTo>
                  <a:cubicBezTo>
                    <a:pt x="184037" y="4067"/>
                    <a:pt x="183935" y="4067"/>
                    <a:pt x="183910" y="3940"/>
                  </a:cubicBezTo>
                  <a:cubicBezTo>
                    <a:pt x="183884" y="3813"/>
                    <a:pt x="183833" y="3838"/>
                    <a:pt x="183757" y="3813"/>
                  </a:cubicBezTo>
                  <a:cubicBezTo>
                    <a:pt x="183719" y="3813"/>
                    <a:pt x="183674" y="3832"/>
                    <a:pt x="183639" y="3832"/>
                  </a:cubicBezTo>
                  <a:cubicBezTo>
                    <a:pt x="183605" y="3832"/>
                    <a:pt x="183579" y="3813"/>
                    <a:pt x="183579" y="3737"/>
                  </a:cubicBezTo>
                  <a:cubicBezTo>
                    <a:pt x="183579" y="3711"/>
                    <a:pt x="183560" y="3698"/>
                    <a:pt x="183538" y="3698"/>
                  </a:cubicBezTo>
                  <a:cubicBezTo>
                    <a:pt x="183516" y="3698"/>
                    <a:pt x="183490" y="3711"/>
                    <a:pt x="183477" y="3737"/>
                  </a:cubicBezTo>
                  <a:cubicBezTo>
                    <a:pt x="183463" y="3766"/>
                    <a:pt x="183430" y="3779"/>
                    <a:pt x="183396" y="3779"/>
                  </a:cubicBezTo>
                  <a:cubicBezTo>
                    <a:pt x="183371" y="3779"/>
                    <a:pt x="183346" y="3773"/>
                    <a:pt x="183325" y="3762"/>
                  </a:cubicBezTo>
                  <a:cubicBezTo>
                    <a:pt x="183300" y="3787"/>
                    <a:pt x="183274" y="3813"/>
                    <a:pt x="183223" y="3813"/>
                  </a:cubicBezTo>
                  <a:cubicBezTo>
                    <a:pt x="183172" y="3838"/>
                    <a:pt x="183045" y="3864"/>
                    <a:pt x="183020" y="3915"/>
                  </a:cubicBezTo>
                  <a:cubicBezTo>
                    <a:pt x="182969" y="3940"/>
                    <a:pt x="183020" y="4042"/>
                    <a:pt x="182969" y="4067"/>
                  </a:cubicBezTo>
                  <a:cubicBezTo>
                    <a:pt x="182955" y="4072"/>
                    <a:pt x="182944" y="4074"/>
                    <a:pt x="182934" y="4074"/>
                  </a:cubicBezTo>
                  <a:cubicBezTo>
                    <a:pt x="182891" y="4074"/>
                    <a:pt x="182884" y="4032"/>
                    <a:pt x="182842" y="3991"/>
                  </a:cubicBezTo>
                  <a:cubicBezTo>
                    <a:pt x="182842" y="3965"/>
                    <a:pt x="182817" y="3940"/>
                    <a:pt x="182791" y="3940"/>
                  </a:cubicBezTo>
                  <a:cubicBezTo>
                    <a:pt x="182778" y="3927"/>
                    <a:pt x="182766" y="3921"/>
                    <a:pt x="182750" y="3921"/>
                  </a:cubicBezTo>
                  <a:cubicBezTo>
                    <a:pt x="182734" y="3921"/>
                    <a:pt x="182715" y="3927"/>
                    <a:pt x="182690" y="3940"/>
                  </a:cubicBezTo>
                  <a:cubicBezTo>
                    <a:pt x="182664" y="3965"/>
                    <a:pt x="182690" y="3965"/>
                    <a:pt x="182715" y="3991"/>
                  </a:cubicBezTo>
                  <a:cubicBezTo>
                    <a:pt x="182766" y="4042"/>
                    <a:pt x="182766" y="4118"/>
                    <a:pt x="182715" y="4143"/>
                  </a:cubicBezTo>
                  <a:cubicBezTo>
                    <a:pt x="182692" y="4166"/>
                    <a:pt x="182664" y="4179"/>
                    <a:pt x="182636" y="4179"/>
                  </a:cubicBezTo>
                  <a:cubicBezTo>
                    <a:pt x="182601" y="4179"/>
                    <a:pt x="182565" y="4160"/>
                    <a:pt x="182537" y="4118"/>
                  </a:cubicBezTo>
                  <a:cubicBezTo>
                    <a:pt x="182435" y="4118"/>
                    <a:pt x="182410" y="4067"/>
                    <a:pt x="182385" y="3991"/>
                  </a:cubicBezTo>
                  <a:lnTo>
                    <a:pt x="182232" y="3838"/>
                  </a:lnTo>
                  <a:cubicBezTo>
                    <a:pt x="182207" y="3864"/>
                    <a:pt x="182181" y="3864"/>
                    <a:pt x="182156" y="3915"/>
                  </a:cubicBezTo>
                  <a:cubicBezTo>
                    <a:pt x="182156" y="3940"/>
                    <a:pt x="182156" y="3965"/>
                    <a:pt x="182156" y="4016"/>
                  </a:cubicBezTo>
                  <a:cubicBezTo>
                    <a:pt x="182156" y="4042"/>
                    <a:pt x="182207" y="4092"/>
                    <a:pt x="182156" y="4118"/>
                  </a:cubicBezTo>
                  <a:lnTo>
                    <a:pt x="182054" y="4118"/>
                  </a:lnTo>
                  <a:cubicBezTo>
                    <a:pt x="182029" y="4092"/>
                    <a:pt x="182029" y="4042"/>
                    <a:pt x="182054" y="4016"/>
                  </a:cubicBezTo>
                  <a:cubicBezTo>
                    <a:pt x="182054" y="3965"/>
                    <a:pt x="182054" y="3940"/>
                    <a:pt x="182105" y="3915"/>
                  </a:cubicBezTo>
                  <a:cubicBezTo>
                    <a:pt x="182130" y="3889"/>
                    <a:pt x="182105" y="3813"/>
                    <a:pt x="182080" y="3762"/>
                  </a:cubicBezTo>
                  <a:cubicBezTo>
                    <a:pt x="181978" y="3838"/>
                    <a:pt x="181851" y="3889"/>
                    <a:pt x="181724" y="3940"/>
                  </a:cubicBezTo>
                  <a:cubicBezTo>
                    <a:pt x="181698" y="3940"/>
                    <a:pt x="181673" y="3965"/>
                    <a:pt x="181647" y="3991"/>
                  </a:cubicBezTo>
                  <a:cubicBezTo>
                    <a:pt x="181597" y="4042"/>
                    <a:pt x="181546" y="4067"/>
                    <a:pt x="181470" y="4092"/>
                  </a:cubicBezTo>
                  <a:cubicBezTo>
                    <a:pt x="181431" y="4131"/>
                    <a:pt x="181374" y="4150"/>
                    <a:pt x="181317" y="4150"/>
                  </a:cubicBezTo>
                  <a:cubicBezTo>
                    <a:pt x="181260" y="4150"/>
                    <a:pt x="181203" y="4131"/>
                    <a:pt x="181165" y="4092"/>
                  </a:cubicBezTo>
                  <a:cubicBezTo>
                    <a:pt x="181139" y="4092"/>
                    <a:pt x="181088" y="4118"/>
                    <a:pt x="181063" y="4118"/>
                  </a:cubicBezTo>
                  <a:cubicBezTo>
                    <a:pt x="181038" y="4092"/>
                    <a:pt x="180936" y="4067"/>
                    <a:pt x="180936" y="4042"/>
                  </a:cubicBezTo>
                  <a:cubicBezTo>
                    <a:pt x="180936" y="4003"/>
                    <a:pt x="180955" y="3997"/>
                    <a:pt x="180980" y="3997"/>
                  </a:cubicBezTo>
                  <a:cubicBezTo>
                    <a:pt x="180993" y="3997"/>
                    <a:pt x="181007" y="3999"/>
                    <a:pt x="181022" y="3999"/>
                  </a:cubicBezTo>
                  <a:cubicBezTo>
                    <a:pt x="181036" y="3999"/>
                    <a:pt x="181050" y="3997"/>
                    <a:pt x="181063" y="3991"/>
                  </a:cubicBezTo>
                  <a:lnTo>
                    <a:pt x="181393" y="3991"/>
                  </a:lnTo>
                  <a:cubicBezTo>
                    <a:pt x="181419" y="3965"/>
                    <a:pt x="181419" y="3940"/>
                    <a:pt x="181393" y="3940"/>
                  </a:cubicBezTo>
                  <a:cubicBezTo>
                    <a:pt x="181343" y="3915"/>
                    <a:pt x="181292" y="3889"/>
                    <a:pt x="181266" y="3864"/>
                  </a:cubicBezTo>
                  <a:cubicBezTo>
                    <a:pt x="181228" y="3813"/>
                    <a:pt x="181190" y="3794"/>
                    <a:pt x="181152" y="3794"/>
                  </a:cubicBezTo>
                  <a:cubicBezTo>
                    <a:pt x="181114" y="3794"/>
                    <a:pt x="181076" y="3813"/>
                    <a:pt x="181038" y="3838"/>
                  </a:cubicBezTo>
                  <a:cubicBezTo>
                    <a:pt x="181020" y="3856"/>
                    <a:pt x="180989" y="3874"/>
                    <a:pt x="180963" y="3874"/>
                  </a:cubicBezTo>
                  <a:cubicBezTo>
                    <a:pt x="180953" y="3874"/>
                    <a:pt x="180943" y="3871"/>
                    <a:pt x="180936" y="3864"/>
                  </a:cubicBezTo>
                  <a:cubicBezTo>
                    <a:pt x="180898" y="3825"/>
                    <a:pt x="180859" y="3812"/>
                    <a:pt x="180821" y="3812"/>
                  </a:cubicBezTo>
                  <a:cubicBezTo>
                    <a:pt x="180758" y="3812"/>
                    <a:pt x="180694" y="3848"/>
                    <a:pt x="180631" y="3864"/>
                  </a:cubicBezTo>
                  <a:cubicBezTo>
                    <a:pt x="180617" y="3870"/>
                    <a:pt x="180605" y="3874"/>
                    <a:pt x="180595" y="3874"/>
                  </a:cubicBezTo>
                  <a:cubicBezTo>
                    <a:pt x="180566" y="3874"/>
                    <a:pt x="180548" y="3850"/>
                    <a:pt x="180529" y="3813"/>
                  </a:cubicBezTo>
                  <a:cubicBezTo>
                    <a:pt x="180504" y="3813"/>
                    <a:pt x="180478" y="3838"/>
                    <a:pt x="180478" y="3838"/>
                  </a:cubicBezTo>
                  <a:cubicBezTo>
                    <a:pt x="180453" y="3889"/>
                    <a:pt x="180402" y="3864"/>
                    <a:pt x="180402" y="3915"/>
                  </a:cubicBezTo>
                  <a:cubicBezTo>
                    <a:pt x="180377" y="3965"/>
                    <a:pt x="180402" y="3991"/>
                    <a:pt x="180377" y="3991"/>
                  </a:cubicBezTo>
                  <a:cubicBezTo>
                    <a:pt x="180372" y="3995"/>
                    <a:pt x="180366" y="3998"/>
                    <a:pt x="180358" y="3998"/>
                  </a:cubicBezTo>
                  <a:cubicBezTo>
                    <a:pt x="180325" y="3998"/>
                    <a:pt x="180270" y="3956"/>
                    <a:pt x="180250" y="3915"/>
                  </a:cubicBezTo>
                  <a:cubicBezTo>
                    <a:pt x="180250" y="3864"/>
                    <a:pt x="180250" y="3864"/>
                    <a:pt x="180250" y="3838"/>
                  </a:cubicBezTo>
                  <a:cubicBezTo>
                    <a:pt x="180212" y="3813"/>
                    <a:pt x="180167" y="3800"/>
                    <a:pt x="180126" y="3800"/>
                  </a:cubicBezTo>
                  <a:cubicBezTo>
                    <a:pt x="180084" y="3800"/>
                    <a:pt x="180046" y="3813"/>
                    <a:pt x="180021" y="3838"/>
                  </a:cubicBezTo>
                  <a:cubicBezTo>
                    <a:pt x="179983" y="3876"/>
                    <a:pt x="179932" y="3895"/>
                    <a:pt x="179884" y="3895"/>
                  </a:cubicBezTo>
                  <a:cubicBezTo>
                    <a:pt x="179837" y="3895"/>
                    <a:pt x="179792" y="3876"/>
                    <a:pt x="179767" y="3838"/>
                  </a:cubicBezTo>
                  <a:lnTo>
                    <a:pt x="179716" y="3838"/>
                  </a:lnTo>
                  <a:cubicBezTo>
                    <a:pt x="179716" y="3889"/>
                    <a:pt x="179716" y="3940"/>
                    <a:pt x="179690" y="3991"/>
                  </a:cubicBezTo>
                  <a:cubicBezTo>
                    <a:pt x="179640" y="4031"/>
                    <a:pt x="179601" y="4052"/>
                    <a:pt x="179571" y="4052"/>
                  </a:cubicBezTo>
                  <a:cubicBezTo>
                    <a:pt x="179527" y="4052"/>
                    <a:pt x="179502" y="4006"/>
                    <a:pt x="179487" y="3915"/>
                  </a:cubicBezTo>
                  <a:cubicBezTo>
                    <a:pt x="179487" y="3889"/>
                    <a:pt x="179487" y="3864"/>
                    <a:pt x="179487" y="3838"/>
                  </a:cubicBezTo>
                  <a:lnTo>
                    <a:pt x="179030" y="3838"/>
                  </a:lnTo>
                  <a:cubicBezTo>
                    <a:pt x="179051" y="3901"/>
                    <a:pt x="179089" y="3947"/>
                    <a:pt x="179144" y="3947"/>
                  </a:cubicBezTo>
                  <a:cubicBezTo>
                    <a:pt x="179156" y="3947"/>
                    <a:pt x="179169" y="3944"/>
                    <a:pt x="179182" y="3940"/>
                  </a:cubicBezTo>
                  <a:cubicBezTo>
                    <a:pt x="179233" y="3940"/>
                    <a:pt x="179309" y="3940"/>
                    <a:pt x="179360" y="4042"/>
                  </a:cubicBezTo>
                  <a:cubicBezTo>
                    <a:pt x="179309" y="4054"/>
                    <a:pt x="179252" y="4061"/>
                    <a:pt x="179195" y="4061"/>
                  </a:cubicBezTo>
                  <a:cubicBezTo>
                    <a:pt x="179138" y="4061"/>
                    <a:pt x="179080" y="4054"/>
                    <a:pt x="179030" y="4042"/>
                  </a:cubicBezTo>
                  <a:lnTo>
                    <a:pt x="178979" y="4042"/>
                  </a:lnTo>
                  <a:cubicBezTo>
                    <a:pt x="178852" y="3991"/>
                    <a:pt x="178903" y="3915"/>
                    <a:pt x="178877" y="3838"/>
                  </a:cubicBezTo>
                  <a:cubicBezTo>
                    <a:pt x="178826" y="3838"/>
                    <a:pt x="178776" y="3813"/>
                    <a:pt x="178725" y="3762"/>
                  </a:cubicBezTo>
                  <a:lnTo>
                    <a:pt x="178674" y="3762"/>
                  </a:lnTo>
                  <a:cubicBezTo>
                    <a:pt x="178648" y="3838"/>
                    <a:pt x="178572" y="3838"/>
                    <a:pt x="178521" y="3838"/>
                  </a:cubicBezTo>
                  <a:lnTo>
                    <a:pt x="178521" y="3864"/>
                  </a:lnTo>
                  <a:lnTo>
                    <a:pt x="178521" y="3991"/>
                  </a:lnTo>
                  <a:cubicBezTo>
                    <a:pt x="178521" y="3978"/>
                    <a:pt x="178528" y="3972"/>
                    <a:pt x="178537" y="3972"/>
                  </a:cubicBezTo>
                  <a:cubicBezTo>
                    <a:pt x="178547" y="3972"/>
                    <a:pt x="178559" y="3978"/>
                    <a:pt x="178572" y="3991"/>
                  </a:cubicBezTo>
                  <a:cubicBezTo>
                    <a:pt x="178591" y="3984"/>
                    <a:pt x="178610" y="3981"/>
                    <a:pt x="178628" y="3981"/>
                  </a:cubicBezTo>
                  <a:cubicBezTo>
                    <a:pt x="178682" y="3981"/>
                    <a:pt x="178725" y="4010"/>
                    <a:pt x="178725" y="4067"/>
                  </a:cubicBezTo>
                  <a:cubicBezTo>
                    <a:pt x="178725" y="4143"/>
                    <a:pt x="178623" y="4143"/>
                    <a:pt x="178572" y="4143"/>
                  </a:cubicBezTo>
                  <a:lnTo>
                    <a:pt x="178115" y="4143"/>
                  </a:lnTo>
                  <a:cubicBezTo>
                    <a:pt x="178038" y="4143"/>
                    <a:pt x="177937" y="4118"/>
                    <a:pt x="177886" y="4067"/>
                  </a:cubicBezTo>
                  <a:lnTo>
                    <a:pt x="177759" y="4067"/>
                  </a:lnTo>
                  <a:cubicBezTo>
                    <a:pt x="177674" y="4067"/>
                    <a:pt x="177612" y="4101"/>
                    <a:pt x="177542" y="4101"/>
                  </a:cubicBezTo>
                  <a:cubicBezTo>
                    <a:pt x="177508" y="4101"/>
                    <a:pt x="177471" y="4092"/>
                    <a:pt x="177428" y="4067"/>
                  </a:cubicBezTo>
                  <a:lnTo>
                    <a:pt x="177276" y="4067"/>
                  </a:lnTo>
                  <a:cubicBezTo>
                    <a:pt x="177251" y="4080"/>
                    <a:pt x="177225" y="4086"/>
                    <a:pt x="177200" y="4086"/>
                  </a:cubicBezTo>
                  <a:cubicBezTo>
                    <a:pt x="177174" y="4086"/>
                    <a:pt x="177149" y="4080"/>
                    <a:pt x="177123" y="4067"/>
                  </a:cubicBezTo>
                  <a:cubicBezTo>
                    <a:pt x="177047" y="4067"/>
                    <a:pt x="176996" y="4067"/>
                    <a:pt x="176920" y="4042"/>
                  </a:cubicBezTo>
                  <a:cubicBezTo>
                    <a:pt x="176844" y="4042"/>
                    <a:pt x="176717" y="4042"/>
                    <a:pt x="176768" y="4016"/>
                  </a:cubicBezTo>
                  <a:cubicBezTo>
                    <a:pt x="176773" y="4005"/>
                    <a:pt x="176786" y="4001"/>
                    <a:pt x="176802" y="4001"/>
                  </a:cubicBezTo>
                  <a:cubicBezTo>
                    <a:pt x="176831" y="4001"/>
                    <a:pt x="176872" y="4013"/>
                    <a:pt x="176910" y="4013"/>
                  </a:cubicBezTo>
                  <a:cubicBezTo>
                    <a:pt x="176945" y="4013"/>
                    <a:pt x="176978" y="4003"/>
                    <a:pt x="176996" y="3965"/>
                  </a:cubicBezTo>
                  <a:cubicBezTo>
                    <a:pt x="177035" y="3927"/>
                    <a:pt x="177073" y="3921"/>
                    <a:pt x="177108" y="3921"/>
                  </a:cubicBezTo>
                  <a:cubicBezTo>
                    <a:pt x="177125" y="3921"/>
                    <a:pt x="177142" y="3922"/>
                    <a:pt x="177157" y="3922"/>
                  </a:cubicBezTo>
                  <a:cubicBezTo>
                    <a:pt x="177173" y="3922"/>
                    <a:pt x="177187" y="3921"/>
                    <a:pt x="177200" y="3915"/>
                  </a:cubicBezTo>
                  <a:cubicBezTo>
                    <a:pt x="177352" y="3915"/>
                    <a:pt x="177174" y="3838"/>
                    <a:pt x="177149" y="3813"/>
                  </a:cubicBezTo>
                  <a:cubicBezTo>
                    <a:pt x="177073" y="3787"/>
                    <a:pt x="176996" y="3787"/>
                    <a:pt x="176920" y="3762"/>
                  </a:cubicBezTo>
                  <a:cubicBezTo>
                    <a:pt x="176885" y="3797"/>
                    <a:pt x="176855" y="3816"/>
                    <a:pt x="176830" y="3816"/>
                  </a:cubicBezTo>
                  <a:cubicBezTo>
                    <a:pt x="176802" y="3816"/>
                    <a:pt x="176781" y="3791"/>
                    <a:pt x="176768" y="3737"/>
                  </a:cubicBezTo>
                  <a:cubicBezTo>
                    <a:pt x="176723" y="3603"/>
                    <a:pt x="176696" y="3539"/>
                    <a:pt x="176641" y="3539"/>
                  </a:cubicBezTo>
                  <a:cubicBezTo>
                    <a:pt x="176601" y="3539"/>
                    <a:pt x="176547" y="3571"/>
                    <a:pt x="176463" y="3635"/>
                  </a:cubicBezTo>
                  <a:cubicBezTo>
                    <a:pt x="176437" y="3660"/>
                    <a:pt x="176412" y="3686"/>
                    <a:pt x="176386" y="3711"/>
                  </a:cubicBezTo>
                  <a:cubicBezTo>
                    <a:pt x="176361" y="3728"/>
                    <a:pt x="176336" y="3737"/>
                    <a:pt x="176312" y="3737"/>
                  </a:cubicBezTo>
                  <a:cubicBezTo>
                    <a:pt x="176265" y="3737"/>
                    <a:pt x="176225" y="3703"/>
                    <a:pt x="176209" y="3635"/>
                  </a:cubicBezTo>
                  <a:cubicBezTo>
                    <a:pt x="176196" y="3584"/>
                    <a:pt x="176177" y="3565"/>
                    <a:pt x="176155" y="3565"/>
                  </a:cubicBezTo>
                  <a:cubicBezTo>
                    <a:pt x="176132" y="3565"/>
                    <a:pt x="176107" y="3584"/>
                    <a:pt x="176081" y="3610"/>
                  </a:cubicBezTo>
                  <a:cubicBezTo>
                    <a:pt x="176056" y="3635"/>
                    <a:pt x="176031" y="3686"/>
                    <a:pt x="175980" y="3711"/>
                  </a:cubicBezTo>
                  <a:cubicBezTo>
                    <a:pt x="175954" y="3737"/>
                    <a:pt x="175929" y="3737"/>
                    <a:pt x="175904" y="3737"/>
                  </a:cubicBezTo>
                  <a:cubicBezTo>
                    <a:pt x="175878" y="3737"/>
                    <a:pt x="175878" y="3686"/>
                    <a:pt x="175878" y="3635"/>
                  </a:cubicBezTo>
                  <a:cubicBezTo>
                    <a:pt x="175878" y="3547"/>
                    <a:pt x="175878" y="3520"/>
                    <a:pt x="175828" y="3520"/>
                  </a:cubicBezTo>
                  <a:cubicBezTo>
                    <a:pt x="175805" y="3520"/>
                    <a:pt x="175773" y="3525"/>
                    <a:pt x="175726" y="3533"/>
                  </a:cubicBezTo>
                  <a:lnTo>
                    <a:pt x="175700" y="3533"/>
                  </a:lnTo>
                  <a:cubicBezTo>
                    <a:pt x="175624" y="3482"/>
                    <a:pt x="175599" y="3457"/>
                    <a:pt x="175548" y="3457"/>
                  </a:cubicBezTo>
                  <a:cubicBezTo>
                    <a:pt x="175522" y="3451"/>
                    <a:pt x="175498" y="3448"/>
                    <a:pt x="175476" y="3448"/>
                  </a:cubicBezTo>
                  <a:cubicBezTo>
                    <a:pt x="175410" y="3448"/>
                    <a:pt x="175357" y="3476"/>
                    <a:pt x="175319" y="3533"/>
                  </a:cubicBezTo>
                  <a:cubicBezTo>
                    <a:pt x="175319" y="3559"/>
                    <a:pt x="175294" y="3610"/>
                    <a:pt x="175243" y="3610"/>
                  </a:cubicBezTo>
                  <a:cubicBezTo>
                    <a:pt x="175268" y="3686"/>
                    <a:pt x="175217" y="3762"/>
                    <a:pt x="175166" y="3813"/>
                  </a:cubicBezTo>
                  <a:cubicBezTo>
                    <a:pt x="175116" y="3940"/>
                    <a:pt x="175014" y="4016"/>
                    <a:pt x="174887" y="4042"/>
                  </a:cubicBezTo>
                  <a:cubicBezTo>
                    <a:pt x="174861" y="4042"/>
                    <a:pt x="174811" y="4042"/>
                    <a:pt x="174785" y="3991"/>
                  </a:cubicBezTo>
                  <a:lnTo>
                    <a:pt x="174709" y="3991"/>
                  </a:lnTo>
                  <a:cubicBezTo>
                    <a:pt x="174607" y="3940"/>
                    <a:pt x="174633" y="3864"/>
                    <a:pt x="174633" y="3787"/>
                  </a:cubicBezTo>
                  <a:cubicBezTo>
                    <a:pt x="174582" y="3749"/>
                    <a:pt x="174531" y="3730"/>
                    <a:pt x="174480" y="3730"/>
                  </a:cubicBezTo>
                  <a:cubicBezTo>
                    <a:pt x="174429" y="3730"/>
                    <a:pt x="174379" y="3749"/>
                    <a:pt x="174328" y="3787"/>
                  </a:cubicBezTo>
                  <a:lnTo>
                    <a:pt x="174328" y="3940"/>
                  </a:lnTo>
                  <a:cubicBezTo>
                    <a:pt x="174328" y="3991"/>
                    <a:pt x="174277" y="4067"/>
                    <a:pt x="174201" y="4067"/>
                  </a:cubicBezTo>
                  <a:cubicBezTo>
                    <a:pt x="174187" y="4074"/>
                    <a:pt x="174173" y="4077"/>
                    <a:pt x="174161" y="4077"/>
                  </a:cubicBezTo>
                  <a:cubicBezTo>
                    <a:pt x="174126" y="4077"/>
                    <a:pt x="174099" y="4053"/>
                    <a:pt x="174099" y="4016"/>
                  </a:cubicBezTo>
                  <a:cubicBezTo>
                    <a:pt x="174058" y="4016"/>
                    <a:pt x="174034" y="4081"/>
                    <a:pt x="174000" y="4081"/>
                  </a:cubicBezTo>
                  <a:cubicBezTo>
                    <a:pt x="173991" y="4081"/>
                    <a:pt x="173982" y="4077"/>
                    <a:pt x="173972" y="4067"/>
                  </a:cubicBezTo>
                  <a:cubicBezTo>
                    <a:pt x="173870" y="3991"/>
                    <a:pt x="173794" y="3889"/>
                    <a:pt x="173743" y="3762"/>
                  </a:cubicBezTo>
                  <a:cubicBezTo>
                    <a:pt x="173642" y="3737"/>
                    <a:pt x="173616" y="3610"/>
                    <a:pt x="173692" y="3559"/>
                  </a:cubicBezTo>
                  <a:cubicBezTo>
                    <a:pt x="173692" y="3533"/>
                    <a:pt x="173692" y="3508"/>
                    <a:pt x="173692" y="3482"/>
                  </a:cubicBezTo>
                  <a:cubicBezTo>
                    <a:pt x="173616" y="3482"/>
                    <a:pt x="173591" y="3559"/>
                    <a:pt x="173514" y="3610"/>
                  </a:cubicBezTo>
                  <a:lnTo>
                    <a:pt x="173260" y="3533"/>
                  </a:lnTo>
                  <a:lnTo>
                    <a:pt x="173260" y="3457"/>
                  </a:lnTo>
                  <a:lnTo>
                    <a:pt x="173184" y="3406"/>
                  </a:lnTo>
                  <a:cubicBezTo>
                    <a:pt x="173057" y="3457"/>
                    <a:pt x="172904" y="3482"/>
                    <a:pt x="172752" y="3482"/>
                  </a:cubicBezTo>
                  <a:cubicBezTo>
                    <a:pt x="172625" y="3533"/>
                    <a:pt x="172523" y="3635"/>
                    <a:pt x="172396" y="3686"/>
                  </a:cubicBezTo>
                  <a:cubicBezTo>
                    <a:pt x="172389" y="3693"/>
                    <a:pt x="172377" y="3696"/>
                    <a:pt x="172363" y="3696"/>
                  </a:cubicBezTo>
                  <a:cubicBezTo>
                    <a:pt x="172330" y="3696"/>
                    <a:pt x="172287" y="3678"/>
                    <a:pt x="172269" y="3660"/>
                  </a:cubicBezTo>
                  <a:cubicBezTo>
                    <a:pt x="172218" y="3610"/>
                    <a:pt x="172244" y="3584"/>
                    <a:pt x="172269" y="3533"/>
                  </a:cubicBezTo>
                  <a:cubicBezTo>
                    <a:pt x="172294" y="3482"/>
                    <a:pt x="172371" y="3330"/>
                    <a:pt x="172472" y="3305"/>
                  </a:cubicBezTo>
                  <a:cubicBezTo>
                    <a:pt x="172498" y="3254"/>
                    <a:pt x="172523" y="3203"/>
                    <a:pt x="172549" y="3177"/>
                  </a:cubicBezTo>
                  <a:cubicBezTo>
                    <a:pt x="172574" y="3127"/>
                    <a:pt x="172549" y="3050"/>
                    <a:pt x="172472" y="3050"/>
                  </a:cubicBezTo>
                  <a:lnTo>
                    <a:pt x="172345" y="3025"/>
                  </a:lnTo>
                  <a:cubicBezTo>
                    <a:pt x="172117" y="3127"/>
                    <a:pt x="171862" y="3050"/>
                    <a:pt x="171659" y="3177"/>
                  </a:cubicBezTo>
                  <a:cubicBezTo>
                    <a:pt x="171532" y="3254"/>
                    <a:pt x="171430" y="3355"/>
                    <a:pt x="171354" y="3482"/>
                  </a:cubicBezTo>
                  <a:cubicBezTo>
                    <a:pt x="171329" y="3533"/>
                    <a:pt x="171278" y="3559"/>
                    <a:pt x="171227" y="3559"/>
                  </a:cubicBezTo>
                  <a:cubicBezTo>
                    <a:pt x="171176" y="3559"/>
                    <a:pt x="171151" y="3559"/>
                    <a:pt x="171151" y="3508"/>
                  </a:cubicBezTo>
                  <a:cubicBezTo>
                    <a:pt x="171125" y="3482"/>
                    <a:pt x="171151" y="3457"/>
                    <a:pt x="171151" y="3432"/>
                  </a:cubicBezTo>
                  <a:cubicBezTo>
                    <a:pt x="171303" y="3355"/>
                    <a:pt x="171405" y="3228"/>
                    <a:pt x="171430" y="3076"/>
                  </a:cubicBezTo>
                  <a:cubicBezTo>
                    <a:pt x="171430" y="3025"/>
                    <a:pt x="171481" y="2949"/>
                    <a:pt x="171532" y="2923"/>
                  </a:cubicBezTo>
                  <a:cubicBezTo>
                    <a:pt x="171634" y="2847"/>
                    <a:pt x="171761" y="2796"/>
                    <a:pt x="171888" y="2771"/>
                  </a:cubicBezTo>
                  <a:cubicBezTo>
                    <a:pt x="171862" y="2669"/>
                    <a:pt x="171913" y="2568"/>
                    <a:pt x="172015" y="2542"/>
                  </a:cubicBezTo>
                  <a:cubicBezTo>
                    <a:pt x="172091" y="2440"/>
                    <a:pt x="172040" y="2339"/>
                    <a:pt x="172066" y="2237"/>
                  </a:cubicBezTo>
                  <a:cubicBezTo>
                    <a:pt x="172081" y="2191"/>
                    <a:pt x="172078" y="2182"/>
                    <a:pt x="172062" y="2182"/>
                  </a:cubicBezTo>
                  <a:cubicBezTo>
                    <a:pt x="172052" y="2182"/>
                    <a:pt x="172035" y="2186"/>
                    <a:pt x="172015" y="2186"/>
                  </a:cubicBezTo>
                  <a:cubicBezTo>
                    <a:pt x="171928" y="2186"/>
                    <a:pt x="171832" y="2153"/>
                    <a:pt x="171748" y="2153"/>
                  </a:cubicBezTo>
                  <a:cubicBezTo>
                    <a:pt x="171684" y="2153"/>
                    <a:pt x="171626" y="2172"/>
                    <a:pt x="171583" y="2237"/>
                  </a:cubicBezTo>
                  <a:cubicBezTo>
                    <a:pt x="171583" y="2313"/>
                    <a:pt x="171583" y="2364"/>
                    <a:pt x="171507" y="2390"/>
                  </a:cubicBezTo>
                  <a:cubicBezTo>
                    <a:pt x="171430" y="2415"/>
                    <a:pt x="171278" y="2440"/>
                    <a:pt x="171176" y="2466"/>
                  </a:cubicBezTo>
                  <a:cubicBezTo>
                    <a:pt x="171135" y="2476"/>
                    <a:pt x="171106" y="2487"/>
                    <a:pt x="171086" y="2487"/>
                  </a:cubicBezTo>
                  <a:cubicBezTo>
                    <a:pt x="171058" y="2487"/>
                    <a:pt x="171049" y="2465"/>
                    <a:pt x="171049" y="2390"/>
                  </a:cubicBezTo>
                  <a:cubicBezTo>
                    <a:pt x="171011" y="2402"/>
                    <a:pt x="170973" y="2409"/>
                    <a:pt x="170935" y="2409"/>
                  </a:cubicBezTo>
                  <a:cubicBezTo>
                    <a:pt x="170897" y="2409"/>
                    <a:pt x="170858" y="2402"/>
                    <a:pt x="170820" y="2390"/>
                  </a:cubicBezTo>
                  <a:cubicBezTo>
                    <a:pt x="170744" y="2364"/>
                    <a:pt x="170668" y="2364"/>
                    <a:pt x="170592" y="2339"/>
                  </a:cubicBezTo>
                  <a:cubicBezTo>
                    <a:pt x="170566" y="2339"/>
                    <a:pt x="170541" y="2364"/>
                    <a:pt x="170515" y="2364"/>
                  </a:cubicBezTo>
                  <a:cubicBezTo>
                    <a:pt x="170465" y="2390"/>
                    <a:pt x="170642" y="2491"/>
                    <a:pt x="170490" y="2491"/>
                  </a:cubicBezTo>
                  <a:cubicBezTo>
                    <a:pt x="170456" y="2497"/>
                    <a:pt x="170429" y="2500"/>
                    <a:pt x="170408" y="2500"/>
                  </a:cubicBezTo>
                  <a:cubicBezTo>
                    <a:pt x="170335" y="2500"/>
                    <a:pt x="170326" y="2463"/>
                    <a:pt x="170287" y="2364"/>
                  </a:cubicBezTo>
                  <a:cubicBezTo>
                    <a:pt x="170287" y="2339"/>
                    <a:pt x="170287" y="2313"/>
                    <a:pt x="170287" y="2288"/>
                  </a:cubicBezTo>
                  <a:lnTo>
                    <a:pt x="169905" y="2212"/>
                  </a:lnTo>
                  <a:cubicBezTo>
                    <a:pt x="169844" y="2196"/>
                    <a:pt x="169782" y="2171"/>
                    <a:pt x="169726" y="2171"/>
                  </a:cubicBezTo>
                  <a:cubicBezTo>
                    <a:pt x="169690" y="2171"/>
                    <a:pt x="169656" y="2182"/>
                    <a:pt x="169626" y="2212"/>
                  </a:cubicBezTo>
                  <a:cubicBezTo>
                    <a:pt x="169550" y="2288"/>
                    <a:pt x="169346" y="2339"/>
                    <a:pt x="169219" y="2440"/>
                  </a:cubicBezTo>
                  <a:cubicBezTo>
                    <a:pt x="169219" y="2517"/>
                    <a:pt x="169168" y="2542"/>
                    <a:pt x="169143" y="2568"/>
                  </a:cubicBezTo>
                  <a:cubicBezTo>
                    <a:pt x="169143" y="2593"/>
                    <a:pt x="169168" y="2618"/>
                    <a:pt x="169168" y="2644"/>
                  </a:cubicBezTo>
                  <a:cubicBezTo>
                    <a:pt x="169295" y="2669"/>
                    <a:pt x="169397" y="2669"/>
                    <a:pt x="169524" y="2669"/>
                  </a:cubicBezTo>
                  <a:cubicBezTo>
                    <a:pt x="169550" y="2669"/>
                    <a:pt x="169575" y="2695"/>
                    <a:pt x="169575" y="2720"/>
                  </a:cubicBezTo>
                  <a:cubicBezTo>
                    <a:pt x="169575" y="2745"/>
                    <a:pt x="169575" y="2796"/>
                    <a:pt x="169524" y="2796"/>
                  </a:cubicBezTo>
                  <a:cubicBezTo>
                    <a:pt x="169397" y="2796"/>
                    <a:pt x="169270" y="2822"/>
                    <a:pt x="169143" y="2872"/>
                  </a:cubicBezTo>
                  <a:cubicBezTo>
                    <a:pt x="169130" y="2879"/>
                    <a:pt x="169116" y="2882"/>
                    <a:pt x="169101" y="2882"/>
                  </a:cubicBezTo>
                  <a:cubicBezTo>
                    <a:pt x="169057" y="2882"/>
                    <a:pt x="169009" y="2853"/>
                    <a:pt x="168990" y="2796"/>
                  </a:cubicBezTo>
                  <a:cubicBezTo>
                    <a:pt x="168940" y="2796"/>
                    <a:pt x="168889" y="2822"/>
                    <a:pt x="168838" y="2847"/>
                  </a:cubicBezTo>
                  <a:cubicBezTo>
                    <a:pt x="168814" y="2863"/>
                    <a:pt x="168793" y="2869"/>
                    <a:pt x="168774" y="2869"/>
                  </a:cubicBezTo>
                  <a:cubicBezTo>
                    <a:pt x="168733" y="2869"/>
                    <a:pt x="168703" y="2839"/>
                    <a:pt x="168685" y="2822"/>
                  </a:cubicBezTo>
                  <a:lnTo>
                    <a:pt x="168635" y="2822"/>
                  </a:lnTo>
                  <a:cubicBezTo>
                    <a:pt x="168596" y="2860"/>
                    <a:pt x="168552" y="2879"/>
                    <a:pt x="168508" y="2879"/>
                  </a:cubicBezTo>
                  <a:cubicBezTo>
                    <a:pt x="168463" y="2879"/>
                    <a:pt x="168419" y="2860"/>
                    <a:pt x="168380" y="2822"/>
                  </a:cubicBezTo>
                  <a:cubicBezTo>
                    <a:pt x="168304" y="2796"/>
                    <a:pt x="168222" y="2784"/>
                    <a:pt x="168139" y="2784"/>
                  </a:cubicBezTo>
                  <a:cubicBezTo>
                    <a:pt x="168056" y="2784"/>
                    <a:pt x="167974" y="2796"/>
                    <a:pt x="167898" y="2822"/>
                  </a:cubicBezTo>
                  <a:cubicBezTo>
                    <a:pt x="167883" y="2831"/>
                    <a:pt x="167870" y="2836"/>
                    <a:pt x="167859" y="2836"/>
                  </a:cubicBezTo>
                  <a:cubicBezTo>
                    <a:pt x="167812" y="2836"/>
                    <a:pt x="167791" y="2761"/>
                    <a:pt x="167770" y="2720"/>
                  </a:cubicBezTo>
                  <a:cubicBezTo>
                    <a:pt x="167735" y="2733"/>
                    <a:pt x="167701" y="2739"/>
                    <a:pt x="167668" y="2739"/>
                  </a:cubicBezTo>
                  <a:cubicBezTo>
                    <a:pt x="167513" y="2739"/>
                    <a:pt x="167384" y="2614"/>
                    <a:pt x="167237" y="2593"/>
                  </a:cubicBezTo>
                  <a:cubicBezTo>
                    <a:pt x="167135" y="2568"/>
                    <a:pt x="167160" y="2440"/>
                    <a:pt x="167084" y="2390"/>
                  </a:cubicBezTo>
                  <a:cubicBezTo>
                    <a:pt x="167033" y="2313"/>
                    <a:pt x="167008" y="2313"/>
                    <a:pt x="166957" y="2263"/>
                  </a:cubicBezTo>
                  <a:cubicBezTo>
                    <a:pt x="166830" y="2263"/>
                    <a:pt x="166728" y="2288"/>
                    <a:pt x="166652" y="2364"/>
                  </a:cubicBezTo>
                  <a:cubicBezTo>
                    <a:pt x="166627" y="2390"/>
                    <a:pt x="166589" y="2402"/>
                    <a:pt x="166547" y="2402"/>
                  </a:cubicBezTo>
                  <a:cubicBezTo>
                    <a:pt x="166506" y="2402"/>
                    <a:pt x="166462" y="2390"/>
                    <a:pt x="166423" y="2364"/>
                  </a:cubicBezTo>
                  <a:lnTo>
                    <a:pt x="166398" y="2364"/>
                  </a:lnTo>
                  <a:cubicBezTo>
                    <a:pt x="166347" y="2415"/>
                    <a:pt x="166347" y="2415"/>
                    <a:pt x="166296" y="2440"/>
                  </a:cubicBezTo>
                  <a:lnTo>
                    <a:pt x="166271" y="2440"/>
                  </a:lnTo>
                  <a:cubicBezTo>
                    <a:pt x="166246" y="2415"/>
                    <a:pt x="166246" y="2415"/>
                    <a:pt x="166246" y="2415"/>
                  </a:cubicBezTo>
                  <a:cubicBezTo>
                    <a:pt x="166246" y="2390"/>
                    <a:pt x="166246" y="2364"/>
                    <a:pt x="166246" y="2364"/>
                  </a:cubicBezTo>
                  <a:cubicBezTo>
                    <a:pt x="166161" y="2364"/>
                    <a:pt x="166076" y="2398"/>
                    <a:pt x="165991" y="2398"/>
                  </a:cubicBezTo>
                  <a:cubicBezTo>
                    <a:pt x="165949" y="2398"/>
                    <a:pt x="165907" y="2390"/>
                    <a:pt x="165864" y="2364"/>
                  </a:cubicBezTo>
                  <a:cubicBezTo>
                    <a:pt x="165852" y="2351"/>
                    <a:pt x="165826" y="2345"/>
                    <a:pt x="165801" y="2345"/>
                  </a:cubicBezTo>
                  <a:cubicBezTo>
                    <a:pt x="165775" y="2345"/>
                    <a:pt x="165750" y="2351"/>
                    <a:pt x="165737" y="2364"/>
                  </a:cubicBezTo>
                  <a:cubicBezTo>
                    <a:pt x="165604" y="2421"/>
                    <a:pt x="165456" y="2450"/>
                    <a:pt x="165305" y="2450"/>
                  </a:cubicBezTo>
                  <a:cubicBezTo>
                    <a:pt x="165254" y="2450"/>
                    <a:pt x="165203" y="2447"/>
                    <a:pt x="165153" y="2440"/>
                  </a:cubicBezTo>
                  <a:cubicBezTo>
                    <a:pt x="165127" y="2364"/>
                    <a:pt x="165178" y="2313"/>
                    <a:pt x="165178" y="2263"/>
                  </a:cubicBezTo>
                  <a:lnTo>
                    <a:pt x="165178" y="2263"/>
                  </a:lnTo>
                  <a:cubicBezTo>
                    <a:pt x="165142" y="2281"/>
                    <a:pt x="165100" y="2289"/>
                    <a:pt x="165055" y="2289"/>
                  </a:cubicBezTo>
                  <a:cubicBezTo>
                    <a:pt x="164975" y="2289"/>
                    <a:pt x="164888" y="2261"/>
                    <a:pt x="164822" y="2212"/>
                  </a:cubicBezTo>
                  <a:lnTo>
                    <a:pt x="164746" y="2212"/>
                  </a:lnTo>
                  <a:cubicBezTo>
                    <a:pt x="164746" y="2237"/>
                    <a:pt x="164721" y="2288"/>
                    <a:pt x="164670" y="2288"/>
                  </a:cubicBezTo>
                  <a:cubicBezTo>
                    <a:pt x="164644" y="2288"/>
                    <a:pt x="164619" y="2313"/>
                    <a:pt x="164593" y="2313"/>
                  </a:cubicBezTo>
                  <a:cubicBezTo>
                    <a:pt x="164568" y="2313"/>
                    <a:pt x="164543" y="2288"/>
                    <a:pt x="164593" y="2263"/>
                  </a:cubicBezTo>
                  <a:cubicBezTo>
                    <a:pt x="164593" y="2212"/>
                    <a:pt x="164619" y="2186"/>
                    <a:pt x="164670" y="2186"/>
                  </a:cubicBezTo>
                  <a:lnTo>
                    <a:pt x="164746" y="2110"/>
                  </a:lnTo>
                  <a:cubicBezTo>
                    <a:pt x="164726" y="2103"/>
                    <a:pt x="164705" y="2100"/>
                    <a:pt x="164685" y="2100"/>
                  </a:cubicBezTo>
                  <a:cubicBezTo>
                    <a:pt x="164631" y="2100"/>
                    <a:pt x="164580" y="2124"/>
                    <a:pt x="164543" y="2161"/>
                  </a:cubicBezTo>
                  <a:cubicBezTo>
                    <a:pt x="164466" y="2186"/>
                    <a:pt x="164365" y="2237"/>
                    <a:pt x="164288" y="2263"/>
                  </a:cubicBezTo>
                  <a:cubicBezTo>
                    <a:pt x="164288" y="2300"/>
                    <a:pt x="164248" y="2323"/>
                    <a:pt x="164216" y="2323"/>
                  </a:cubicBezTo>
                  <a:cubicBezTo>
                    <a:pt x="164204" y="2323"/>
                    <a:pt x="164194" y="2320"/>
                    <a:pt x="164187" y="2313"/>
                  </a:cubicBezTo>
                  <a:lnTo>
                    <a:pt x="163984" y="2263"/>
                  </a:lnTo>
                  <a:lnTo>
                    <a:pt x="163933" y="2263"/>
                  </a:lnTo>
                  <a:lnTo>
                    <a:pt x="163907" y="2237"/>
                  </a:lnTo>
                  <a:cubicBezTo>
                    <a:pt x="163856" y="2237"/>
                    <a:pt x="163806" y="2237"/>
                    <a:pt x="163755" y="2263"/>
                  </a:cubicBezTo>
                  <a:cubicBezTo>
                    <a:pt x="163666" y="2301"/>
                    <a:pt x="163564" y="2320"/>
                    <a:pt x="163459" y="2320"/>
                  </a:cubicBezTo>
                  <a:cubicBezTo>
                    <a:pt x="163354" y="2320"/>
                    <a:pt x="163246" y="2301"/>
                    <a:pt x="163145" y="2263"/>
                  </a:cubicBezTo>
                  <a:cubicBezTo>
                    <a:pt x="163119" y="2263"/>
                    <a:pt x="163069" y="2212"/>
                    <a:pt x="163069" y="2212"/>
                  </a:cubicBezTo>
                  <a:cubicBezTo>
                    <a:pt x="163011" y="2255"/>
                    <a:pt x="162954" y="2306"/>
                    <a:pt x="162906" y="2306"/>
                  </a:cubicBezTo>
                  <a:cubicBezTo>
                    <a:pt x="162868" y="2306"/>
                    <a:pt x="162837" y="2275"/>
                    <a:pt x="162814" y="2186"/>
                  </a:cubicBezTo>
                  <a:cubicBezTo>
                    <a:pt x="162802" y="2174"/>
                    <a:pt x="162795" y="2167"/>
                    <a:pt x="162789" y="2167"/>
                  </a:cubicBezTo>
                  <a:cubicBezTo>
                    <a:pt x="162783" y="2167"/>
                    <a:pt x="162776" y="2174"/>
                    <a:pt x="162764" y="2186"/>
                  </a:cubicBezTo>
                  <a:cubicBezTo>
                    <a:pt x="162693" y="2257"/>
                    <a:pt x="162607" y="2273"/>
                    <a:pt x="162518" y="2273"/>
                  </a:cubicBezTo>
                  <a:cubicBezTo>
                    <a:pt x="162447" y="2273"/>
                    <a:pt x="162374" y="2263"/>
                    <a:pt x="162306" y="2263"/>
                  </a:cubicBezTo>
                  <a:cubicBezTo>
                    <a:pt x="162250" y="2300"/>
                    <a:pt x="162194" y="2323"/>
                    <a:pt x="162129" y="2323"/>
                  </a:cubicBezTo>
                  <a:cubicBezTo>
                    <a:pt x="162105" y="2323"/>
                    <a:pt x="162079" y="2320"/>
                    <a:pt x="162052" y="2313"/>
                  </a:cubicBezTo>
                  <a:cubicBezTo>
                    <a:pt x="161957" y="2300"/>
                    <a:pt x="161847" y="2272"/>
                    <a:pt x="161739" y="2272"/>
                  </a:cubicBezTo>
                  <a:cubicBezTo>
                    <a:pt x="161644" y="2272"/>
                    <a:pt x="161550" y="2293"/>
                    <a:pt x="161467" y="2364"/>
                  </a:cubicBezTo>
                  <a:cubicBezTo>
                    <a:pt x="161442" y="2364"/>
                    <a:pt x="161442" y="2390"/>
                    <a:pt x="161417" y="2390"/>
                  </a:cubicBezTo>
                  <a:cubicBezTo>
                    <a:pt x="161391" y="2390"/>
                    <a:pt x="161340" y="2364"/>
                    <a:pt x="161315" y="2364"/>
                  </a:cubicBezTo>
                  <a:cubicBezTo>
                    <a:pt x="161188" y="2288"/>
                    <a:pt x="161086" y="2313"/>
                    <a:pt x="160934" y="2263"/>
                  </a:cubicBezTo>
                  <a:cubicBezTo>
                    <a:pt x="160822" y="2225"/>
                    <a:pt x="160710" y="2202"/>
                    <a:pt x="160599" y="2202"/>
                  </a:cubicBezTo>
                  <a:cubicBezTo>
                    <a:pt x="160558" y="2202"/>
                    <a:pt x="160517" y="2205"/>
                    <a:pt x="160476" y="2212"/>
                  </a:cubicBezTo>
                  <a:cubicBezTo>
                    <a:pt x="160456" y="2191"/>
                    <a:pt x="160418" y="2154"/>
                    <a:pt x="160391" y="2154"/>
                  </a:cubicBezTo>
                  <a:cubicBezTo>
                    <a:pt x="160385" y="2154"/>
                    <a:pt x="160379" y="2156"/>
                    <a:pt x="160374" y="2161"/>
                  </a:cubicBezTo>
                  <a:cubicBezTo>
                    <a:pt x="160263" y="2198"/>
                    <a:pt x="160138" y="2222"/>
                    <a:pt x="160009" y="2222"/>
                  </a:cubicBezTo>
                  <a:cubicBezTo>
                    <a:pt x="159961" y="2222"/>
                    <a:pt x="159914" y="2219"/>
                    <a:pt x="159866" y="2212"/>
                  </a:cubicBezTo>
                  <a:cubicBezTo>
                    <a:pt x="159764" y="2313"/>
                    <a:pt x="159637" y="2364"/>
                    <a:pt x="159485" y="2364"/>
                  </a:cubicBezTo>
                  <a:cubicBezTo>
                    <a:pt x="159358" y="2339"/>
                    <a:pt x="159205" y="2339"/>
                    <a:pt x="159155" y="2237"/>
                  </a:cubicBezTo>
                  <a:cubicBezTo>
                    <a:pt x="159112" y="2152"/>
                    <a:pt x="159061" y="2138"/>
                    <a:pt x="159012" y="2138"/>
                  </a:cubicBezTo>
                  <a:cubicBezTo>
                    <a:pt x="158988" y="2138"/>
                    <a:pt x="158965" y="2141"/>
                    <a:pt x="158942" y="2141"/>
                  </a:cubicBezTo>
                  <a:cubicBezTo>
                    <a:pt x="158928" y="2141"/>
                    <a:pt x="158914" y="2140"/>
                    <a:pt x="158900" y="2135"/>
                  </a:cubicBezTo>
                  <a:cubicBezTo>
                    <a:pt x="158900" y="2201"/>
                    <a:pt x="158862" y="2268"/>
                    <a:pt x="158786" y="2268"/>
                  </a:cubicBezTo>
                  <a:cubicBezTo>
                    <a:pt x="158774" y="2268"/>
                    <a:pt x="158761" y="2266"/>
                    <a:pt x="158748" y="2263"/>
                  </a:cubicBezTo>
                  <a:cubicBezTo>
                    <a:pt x="158672" y="2212"/>
                    <a:pt x="158595" y="2212"/>
                    <a:pt x="158519" y="2212"/>
                  </a:cubicBezTo>
                  <a:cubicBezTo>
                    <a:pt x="158494" y="2237"/>
                    <a:pt x="158475" y="2250"/>
                    <a:pt x="158459" y="2250"/>
                  </a:cubicBezTo>
                  <a:cubicBezTo>
                    <a:pt x="158443" y="2250"/>
                    <a:pt x="158430" y="2237"/>
                    <a:pt x="158417" y="2212"/>
                  </a:cubicBezTo>
                  <a:cubicBezTo>
                    <a:pt x="158367" y="2186"/>
                    <a:pt x="158316" y="2186"/>
                    <a:pt x="158240" y="2161"/>
                  </a:cubicBezTo>
                  <a:cubicBezTo>
                    <a:pt x="158172" y="2147"/>
                    <a:pt x="158120" y="2139"/>
                    <a:pt x="158078" y="2139"/>
                  </a:cubicBezTo>
                  <a:cubicBezTo>
                    <a:pt x="157962" y="2139"/>
                    <a:pt x="157935" y="2202"/>
                    <a:pt x="157935" y="2390"/>
                  </a:cubicBezTo>
                  <a:cubicBezTo>
                    <a:pt x="157935" y="2466"/>
                    <a:pt x="157909" y="2542"/>
                    <a:pt x="157833" y="2568"/>
                  </a:cubicBezTo>
                  <a:cubicBezTo>
                    <a:pt x="157757" y="2606"/>
                    <a:pt x="157680" y="2625"/>
                    <a:pt x="157607" y="2625"/>
                  </a:cubicBezTo>
                  <a:cubicBezTo>
                    <a:pt x="157534" y="2625"/>
                    <a:pt x="157464" y="2606"/>
                    <a:pt x="157401" y="2568"/>
                  </a:cubicBezTo>
                  <a:cubicBezTo>
                    <a:pt x="157375" y="2568"/>
                    <a:pt x="157375" y="2517"/>
                    <a:pt x="157350" y="2466"/>
                  </a:cubicBezTo>
                  <a:cubicBezTo>
                    <a:pt x="157299" y="2466"/>
                    <a:pt x="157248" y="2440"/>
                    <a:pt x="157223" y="2415"/>
                  </a:cubicBezTo>
                  <a:cubicBezTo>
                    <a:pt x="157197" y="2377"/>
                    <a:pt x="157172" y="2364"/>
                    <a:pt x="157143" y="2364"/>
                  </a:cubicBezTo>
                  <a:cubicBezTo>
                    <a:pt x="157115" y="2364"/>
                    <a:pt x="157083" y="2377"/>
                    <a:pt x="157045" y="2390"/>
                  </a:cubicBezTo>
                  <a:lnTo>
                    <a:pt x="156969" y="2390"/>
                  </a:lnTo>
                  <a:cubicBezTo>
                    <a:pt x="156956" y="2398"/>
                    <a:pt x="156944" y="2402"/>
                    <a:pt x="156932" y="2402"/>
                  </a:cubicBezTo>
                  <a:cubicBezTo>
                    <a:pt x="156881" y="2402"/>
                    <a:pt x="156839" y="2335"/>
                    <a:pt x="156786" y="2335"/>
                  </a:cubicBezTo>
                  <a:cubicBezTo>
                    <a:pt x="156779" y="2335"/>
                    <a:pt x="156772" y="2336"/>
                    <a:pt x="156765" y="2339"/>
                  </a:cubicBezTo>
                  <a:cubicBezTo>
                    <a:pt x="156734" y="2276"/>
                    <a:pt x="156703" y="2257"/>
                    <a:pt x="156670" y="2257"/>
                  </a:cubicBezTo>
                  <a:cubicBezTo>
                    <a:pt x="156623" y="2257"/>
                    <a:pt x="156571" y="2298"/>
                    <a:pt x="156511" y="2313"/>
                  </a:cubicBezTo>
                  <a:lnTo>
                    <a:pt x="156435" y="2390"/>
                  </a:lnTo>
                  <a:cubicBezTo>
                    <a:pt x="156422" y="2415"/>
                    <a:pt x="156410" y="2428"/>
                    <a:pt x="156397" y="2428"/>
                  </a:cubicBezTo>
                  <a:cubicBezTo>
                    <a:pt x="156384" y="2428"/>
                    <a:pt x="156371" y="2415"/>
                    <a:pt x="156359" y="2390"/>
                  </a:cubicBezTo>
                  <a:lnTo>
                    <a:pt x="156232" y="2390"/>
                  </a:lnTo>
                  <a:cubicBezTo>
                    <a:pt x="156130" y="2457"/>
                    <a:pt x="156006" y="2491"/>
                    <a:pt x="155882" y="2491"/>
                  </a:cubicBezTo>
                  <a:cubicBezTo>
                    <a:pt x="155819" y="2491"/>
                    <a:pt x="155757" y="2483"/>
                    <a:pt x="155698" y="2466"/>
                  </a:cubicBezTo>
                  <a:cubicBezTo>
                    <a:pt x="155688" y="2468"/>
                    <a:pt x="155680" y="2469"/>
                    <a:pt x="155672" y="2469"/>
                  </a:cubicBezTo>
                  <a:cubicBezTo>
                    <a:pt x="155578" y="2469"/>
                    <a:pt x="155614" y="2337"/>
                    <a:pt x="155520" y="2313"/>
                  </a:cubicBezTo>
                  <a:cubicBezTo>
                    <a:pt x="155444" y="2313"/>
                    <a:pt x="155368" y="2263"/>
                    <a:pt x="155291" y="2212"/>
                  </a:cubicBezTo>
                  <a:cubicBezTo>
                    <a:pt x="155190" y="2237"/>
                    <a:pt x="155063" y="2263"/>
                    <a:pt x="154986" y="2288"/>
                  </a:cubicBezTo>
                  <a:cubicBezTo>
                    <a:pt x="154961" y="2288"/>
                    <a:pt x="154935" y="2263"/>
                    <a:pt x="154935" y="2237"/>
                  </a:cubicBezTo>
                  <a:lnTo>
                    <a:pt x="154707" y="2237"/>
                  </a:lnTo>
                  <a:cubicBezTo>
                    <a:pt x="154671" y="2273"/>
                    <a:pt x="154609" y="2309"/>
                    <a:pt x="154568" y="2309"/>
                  </a:cubicBezTo>
                  <a:cubicBezTo>
                    <a:pt x="154550" y="2309"/>
                    <a:pt x="154536" y="2303"/>
                    <a:pt x="154529" y="2288"/>
                  </a:cubicBezTo>
                  <a:cubicBezTo>
                    <a:pt x="154480" y="2239"/>
                    <a:pt x="154420" y="2211"/>
                    <a:pt x="154363" y="2211"/>
                  </a:cubicBezTo>
                  <a:cubicBezTo>
                    <a:pt x="154332" y="2211"/>
                    <a:pt x="154302" y="2219"/>
                    <a:pt x="154275" y="2237"/>
                  </a:cubicBezTo>
                  <a:cubicBezTo>
                    <a:pt x="154221" y="2255"/>
                    <a:pt x="154154" y="2273"/>
                    <a:pt x="154093" y="2273"/>
                  </a:cubicBezTo>
                  <a:cubicBezTo>
                    <a:pt x="154067" y="2273"/>
                    <a:pt x="154043" y="2270"/>
                    <a:pt x="154021" y="2263"/>
                  </a:cubicBezTo>
                  <a:cubicBezTo>
                    <a:pt x="153982" y="2250"/>
                    <a:pt x="153944" y="2243"/>
                    <a:pt x="153906" y="2243"/>
                  </a:cubicBezTo>
                  <a:cubicBezTo>
                    <a:pt x="153868" y="2243"/>
                    <a:pt x="153830" y="2250"/>
                    <a:pt x="153792" y="2263"/>
                  </a:cubicBezTo>
                  <a:lnTo>
                    <a:pt x="153766" y="2288"/>
                  </a:lnTo>
                  <a:cubicBezTo>
                    <a:pt x="153690" y="2440"/>
                    <a:pt x="153512" y="2466"/>
                    <a:pt x="153385" y="2542"/>
                  </a:cubicBezTo>
                  <a:cubicBezTo>
                    <a:pt x="153356" y="2552"/>
                    <a:pt x="153331" y="2556"/>
                    <a:pt x="153310" y="2556"/>
                  </a:cubicBezTo>
                  <a:cubicBezTo>
                    <a:pt x="153220" y="2556"/>
                    <a:pt x="153188" y="2482"/>
                    <a:pt x="153106" y="2440"/>
                  </a:cubicBezTo>
                  <a:cubicBezTo>
                    <a:pt x="153092" y="2434"/>
                    <a:pt x="153075" y="2430"/>
                    <a:pt x="153056" y="2430"/>
                  </a:cubicBezTo>
                  <a:cubicBezTo>
                    <a:pt x="153004" y="2430"/>
                    <a:pt x="152939" y="2454"/>
                    <a:pt x="152902" y="2491"/>
                  </a:cubicBezTo>
                  <a:cubicBezTo>
                    <a:pt x="152883" y="2498"/>
                    <a:pt x="152864" y="2501"/>
                    <a:pt x="152845" y="2501"/>
                  </a:cubicBezTo>
                  <a:cubicBezTo>
                    <a:pt x="152789" y="2501"/>
                    <a:pt x="152737" y="2472"/>
                    <a:pt x="152699" y="2415"/>
                  </a:cubicBezTo>
                  <a:cubicBezTo>
                    <a:pt x="152699" y="2402"/>
                    <a:pt x="152686" y="2396"/>
                    <a:pt x="152670" y="2396"/>
                  </a:cubicBezTo>
                  <a:cubicBezTo>
                    <a:pt x="152654" y="2396"/>
                    <a:pt x="152635" y="2402"/>
                    <a:pt x="152623" y="2415"/>
                  </a:cubicBezTo>
                  <a:cubicBezTo>
                    <a:pt x="152594" y="2453"/>
                    <a:pt x="152565" y="2466"/>
                    <a:pt x="152536" y="2466"/>
                  </a:cubicBezTo>
                  <a:cubicBezTo>
                    <a:pt x="152489" y="2466"/>
                    <a:pt x="152441" y="2431"/>
                    <a:pt x="152394" y="2415"/>
                  </a:cubicBezTo>
                  <a:cubicBezTo>
                    <a:pt x="152343" y="2415"/>
                    <a:pt x="152270" y="2460"/>
                    <a:pt x="152204" y="2460"/>
                  </a:cubicBezTo>
                  <a:cubicBezTo>
                    <a:pt x="152171" y="2460"/>
                    <a:pt x="152140" y="2449"/>
                    <a:pt x="152114" y="2415"/>
                  </a:cubicBezTo>
                  <a:cubicBezTo>
                    <a:pt x="152035" y="2355"/>
                    <a:pt x="151955" y="2264"/>
                    <a:pt x="151851" y="2264"/>
                  </a:cubicBezTo>
                  <a:cubicBezTo>
                    <a:pt x="151822" y="2264"/>
                    <a:pt x="151792" y="2271"/>
                    <a:pt x="151758" y="2288"/>
                  </a:cubicBezTo>
                  <a:cubicBezTo>
                    <a:pt x="151717" y="2351"/>
                    <a:pt x="151623" y="2396"/>
                    <a:pt x="151535" y="2396"/>
                  </a:cubicBezTo>
                  <a:cubicBezTo>
                    <a:pt x="151516" y="2396"/>
                    <a:pt x="151497" y="2394"/>
                    <a:pt x="151479" y="2390"/>
                  </a:cubicBezTo>
                  <a:cubicBezTo>
                    <a:pt x="151403" y="2364"/>
                    <a:pt x="151301" y="2339"/>
                    <a:pt x="151199" y="2313"/>
                  </a:cubicBezTo>
                  <a:cubicBezTo>
                    <a:pt x="151178" y="2303"/>
                    <a:pt x="151158" y="2299"/>
                    <a:pt x="151137" y="2299"/>
                  </a:cubicBezTo>
                  <a:cubicBezTo>
                    <a:pt x="151068" y="2299"/>
                    <a:pt x="150998" y="2343"/>
                    <a:pt x="150929" y="2343"/>
                  </a:cubicBezTo>
                  <a:cubicBezTo>
                    <a:pt x="150918" y="2343"/>
                    <a:pt x="150906" y="2342"/>
                    <a:pt x="150894" y="2339"/>
                  </a:cubicBezTo>
                  <a:cubicBezTo>
                    <a:pt x="150769" y="2316"/>
                    <a:pt x="150638" y="2303"/>
                    <a:pt x="150507" y="2303"/>
                  </a:cubicBezTo>
                  <a:cubicBezTo>
                    <a:pt x="150346" y="2303"/>
                    <a:pt x="150184" y="2322"/>
                    <a:pt x="150030" y="2364"/>
                  </a:cubicBezTo>
                  <a:cubicBezTo>
                    <a:pt x="149996" y="2364"/>
                    <a:pt x="149951" y="2387"/>
                    <a:pt x="149917" y="2387"/>
                  </a:cubicBezTo>
                  <a:cubicBezTo>
                    <a:pt x="149900" y="2387"/>
                    <a:pt x="149886" y="2381"/>
                    <a:pt x="149878" y="2364"/>
                  </a:cubicBezTo>
                  <a:cubicBezTo>
                    <a:pt x="149852" y="2313"/>
                    <a:pt x="149821" y="2294"/>
                    <a:pt x="149786" y="2294"/>
                  </a:cubicBezTo>
                  <a:cubicBezTo>
                    <a:pt x="149751" y="2294"/>
                    <a:pt x="149713" y="2313"/>
                    <a:pt x="149674" y="2339"/>
                  </a:cubicBezTo>
                  <a:cubicBezTo>
                    <a:pt x="149624" y="2364"/>
                    <a:pt x="149547" y="2364"/>
                    <a:pt x="149496" y="2364"/>
                  </a:cubicBezTo>
                  <a:cubicBezTo>
                    <a:pt x="149446" y="2351"/>
                    <a:pt x="149395" y="2345"/>
                    <a:pt x="149341" y="2345"/>
                  </a:cubicBezTo>
                  <a:cubicBezTo>
                    <a:pt x="149287" y="2345"/>
                    <a:pt x="149230" y="2351"/>
                    <a:pt x="149166" y="2364"/>
                  </a:cubicBezTo>
                  <a:cubicBezTo>
                    <a:pt x="149166" y="2491"/>
                    <a:pt x="149293" y="2618"/>
                    <a:pt x="149268" y="2771"/>
                  </a:cubicBezTo>
                  <a:cubicBezTo>
                    <a:pt x="149242" y="2764"/>
                    <a:pt x="149215" y="2761"/>
                    <a:pt x="149188" y="2761"/>
                  </a:cubicBezTo>
                  <a:cubicBezTo>
                    <a:pt x="149104" y="2761"/>
                    <a:pt x="149014" y="2790"/>
                    <a:pt x="148937" y="2847"/>
                  </a:cubicBezTo>
                  <a:cubicBezTo>
                    <a:pt x="148898" y="2879"/>
                    <a:pt x="148868" y="2891"/>
                    <a:pt x="148844" y="2891"/>
                  </a:cubicBezTo>
                  <a:cubicBezTo>
                    <a:pt x="148790" y="2891"/>
                    <a:pt x="148761" y="2831"/>
                    <a:pt x="148709" y="2796"/>
                  </a:cubicBezTo>
                  <a:cubicBezTo>
                    <a:pt x="148690" y="2833"/>
                    <a:pt x="148644" y="2857"/>
                    <a:pt x="148601" y="2857"/>
                  </a:cubicBezTo>
                  <a:cubicBezTo>
                    <a:pt x="148585" y="2857"/>
                    <a:pt x="148570" y="2854"/>
                    <a:pt x="148556" y="2847"/>
                  </a:cubicBezTo>
                  <a:cubicBezTo>
                    <a:pt x="148512" y="2825"/>
                    <a:pt x="148469" y="2766"/>
                    <a:pt x="148441" y="2766"/>
                  </a:cubicBezTo>
                  <a:cubicBezTo>
                    <a:pt x="148437" y="2766"/>
                    <a:pt x="148433" y="2767"/>
                    <a:pt x="148429" y="2771"/>
                  </a:cubicBezTo>
                  <a:cubicBezTo>
                    <a:pt x="148401" y="2788"/>
                    <a:pt x="148377" y="2795"/>
                    <a:pt x="148355" y="2795"/>
                  </a:cubicBezTo>
                  <a:cubicBezTo>
                    <a:pt x="148278" y="2795"/>
                    <a:pt x="148234" y="2709"/>
                    <a:pt x="148175" y="2669"/>
                  </a:cubicBezTo>
                  <a:cubicBezTo>
                    <a:pt x="148048" y="2745"/>
                    <a:pt x="147895" y="2796"/>
                    <a:pt x="147743" y="2796"/>
                  </a:cubicBezTo>
                  <a:cubicBezTo>
                    <a:pt x="147732" y="2799"/>
                    <a:pt x="147722" y="2800"/>
                    <a:pt x="147711" y="2800"/>
                  </a:cubicBezTo>
                  <a:cubicBezTo>
                    <a:pt x="147621" y="2800"/>
                    <a:pt x="147539" y="2707"/>
                    <a:pt x="147539" y="2593"/>
                  </a:cubicBezTo>
                  <a:cubicBezTo>
                    <a:pt x="147539" y="2517"/>
                    <a:pt x="147514" y="2466"/>
                    <a:pt x="147463" y="2466"/>
                  </a:cubicBezTo>
                  <a:cubicBezTo>
                    <a:pt x="147387" y="2440"/>
                    <a:pt x="147336" y="2390"/>
                    <a:pt x="147260" y="2364"/>
                  </a:cubicBezTo>
                  <a:cubicBezTo>
                    <a:pt x="147209" y="2364"/>
                    <a:pt x="147181" y="2375"/>
                    <a:pt x="147153" y="2375"/>
                  </a:cubicBezTo>
                  <a:cubicBezTo>
                    <a:pt x="147138" y="2375"/>
                    <a:pt x="147124" y="2373"/>
                    <a:pt x="147107" y="2364"/>
                  </a:cubicBezTo>
                  <a:cubicBezTo>
                    <a:pt x="147086" y="2364"/>
                    <a:pt x="147100" y="2276"/>
                    <a:pt x="147047" y="2276"/>
                  </a:cubicBezTo>
                  <a:cubicBezTo>
                    <a:pt x="147036" y="2276"/>
                    <a:pt x="147023" y="2279"/>
                    <a:pt x="147006" y="2288"/>
                  </a:cubicBezTo>
                  <a:cubicBezTo>
                    <a:pt x="146962" y="2317"/>
                    <a:pt x="146926" y="2347"/>
                    <a:pt x="146894" y="2347"/>
                  </a:cubicBezTo>
                  <a:cubicBezTo>
                    <a:pt x="146871" y="2347"/>
                    <a:pt x="146849" y="2331"/>
                    <a:pt x="146828" y="2288"/>
                  </a:cubicBezTo>
                  <a:cubicBezTo>
                    <a:pt x="146777" y="2186"/>
                    <a:pt x="146904" y="2186"/>
                    <a:pt x="146929" y="2135"/>
                  </a:cubicBezTo>
                  <a:cubicBezTo>
                    <a:pt x="146929" y="2085"/>
                    <a:pt x="146929" y="2110"/>
                    <a:pt x="146929" y="2085"/>
                  </a:cubicBezTo>
                  <a:cubicBezTo>
                    <a:pt x="146806" y="2023"/>
                    <a:pt x="146674" y="1989"/>
                    <a:pt x="146543" y="1989"/>
                  </a:cubicBezTo>
                  <a:cubicBezTo>
                    <a:pt x="146458" y="1989"/>
                    <a:pt x="146374" y="2004"/>
                    <a:pt x="146294" y="2034"/>
                  </a:cubicBezTo>
                  <a:cubicBezTo>
                    <a:pt x="146294" y="2085"/>
                    <a:pt x="146269" y="2161"/>
                    <a:pt x="146218" y="2212"/>
                  </a:cubicBezTo>
                  <a:cubicBezTo>
                    <a:pt x="146183" y="2304"/>
                    <a:pt x="146101" y="2350"/>
                    <a:pt x="146014" y="2350"/>
                  </a:cubicBezTo>
                  <a:cubicBezTo>
                    <a:pt x="145911" y="2350"/>
                    <a:pt x="145802" y="2285"/>
                    <a:pt x="145760" y="2161"/>
                  </a:cubicBezTo>
                  <a:lnTo>
                    <a:pt x="145532" y="2161"/>
                  </a:lnTo>
                  <a:cubicBezTo>
                    <a:pt x="145515" y="2161"/>
                    <a:pt x="145492" y="2164"/>
                    <a:pt x="145469" y="2164"/>
                  </a:cubicBezTo>
                  <a:cubicBezTo>
                    <a:pt x="145421" y="2164"/>
                    <a:pt x="145371" y="2152"/>
                    <a:pt x="145354" y="2085"/>
                  </a:cubicBezTo>
                  <a:cubicBezTo>
                    <a:pt x="145342" y="2039"/>
                    <a:pt x="145325" y="2024"/>
                    <a:pt x="145308" y="2024"/>
                  </a:cubicBezTo>
                  <a:cubicBezTo>
                    <a:pt x="145287" y="2024"/>
                    <a:pt x="145266" y="2045"/>
                    <a:pt x="145252" y="2059"/>
                  </a:cubicBezTo>
                  <a:cubicBezTo>
                    <a:pt x="145211" y="2101"/>
                    <a:pt x="145186" y="2142"/>
                    <a:pt x="145137" y="2142"/>
                  </a:cubicBezTo>
                  <a:cubicBezTo>
                    <a:pt x="145126" y="2142"/>
                    <a:pt x="145114" y="2140"/>
                    <a:pt x="145100" y="2135"/>
                  </a:cubicBezTo>
                  <a:cubicBezTo>
                    <a:pt x="145023" y="2110"/>
                    <a:pt x="144947" y="2110"/>
                    <a:pt x="144871" y="2110"/>
                  </a:cubicBezTo>
                  <a:lnTo>
                    <a:pt x="144845" y="2110"/>
                  </a:lnTo>
                  <a:cubicBezTo>
                    <a:pt x="144845" y="2161"/>
                    <a:pt x="144820" y="2237"/>
                    <a:pt x="144795" y="2237"/>
                  </a:cubicBezTo>
                  <a:cubicBezTo>
                    <a:pt x="144708" y="2254"/>
                    <a:pt x="144622" y="2307"/>
                    <a:pt x="144528" y="2307"/>
                  </a:cubicBezTo>
                  <a:cubicBezTo>
                    <a:pt x="144483" y="2307"/>
                    <a:pt x="144437" y="2295"/>
                    <a:pt x="144388" y="2263"/>
                  </a:cubicBezTo>
                  <a:lnTo>
                    <a:pt x="144312" y="2263"/>
                  </a:lnTo>
                  <a:cubicBezTo>
                    <a:pt x="144312" y="2288"/>
                    <a:pt x="144286" y="2288"/>
                    <a:pt x="144261" y="2288"/>
                  </a:cubicBezTo>
                  <a:cubicBezTo>
                    <a:pt x="144223" y="2345"/>
                    <a:pt x="144156" y="2374"/>
                    <a:pt x="144082" y="2374"/>
                  </a:cubicBezTo>
                  <a:cubicBezTo>
                    <a:pt x="144058" y="2374"/>
                    <a:pt x="144032" y="2371"/>
                    <a:pt x="144007" y="2364"/>
                  </a:cubicBezTo>
                  <a:cubicBezTo>
                    <a:pt x="143778" y="2364"/>
                    <a:pt x="143549" y="2339"/>
                    <a:pt x="143346" y="2288"/>
                  </a:cubicBezTo>
                  <a:cubicBezTo>
                    <a:pt x="143337" y="2279"/>
                    <a:pt x="143329" y="2277"/>
                    <a:pt x="143320" y="2277"/>
                  </a:cubicBezTo>
                  <a:cubicBezTo>
                    <a:pt x="143304" y="2277"/>
                    <a:pt x="143287" y="2288"/>
                    <a:pt x="143270" y="2288"/>
                  </a:cubicBezTo>
                  <a:cubicBezTo>
                    <a:pt x="143237" y="2321"/>
                    <a:pt x="143210" y="2332"/>
                    <a:pt x="143185" y="2332"/>
                  </a:cubicBezTo>
                  <a:cubicBezTo>
                    <a:pt x="143133" y="2332"/>
                    <a:pt x="143093" y="2280"/>
                    <a:pt x="143041" y="2263"/>
                  </a:cubicBezTo>
                  <a:cubicBezTo>
                    <a:pt x="142990" y="2279"/>
                    <a:pt x="142939" y="2288"/>
                    <a:pt x="142889" y="2288"/>
                  </a:cubicBezTo>
                  <a:cubicBezTo>
                    <a:pt x="142790" y="2288"/>
                    <a:pt x="142694" y="2254"/>
                    <a:pt x="142609" y="2186"/>
                  </a:cubicBezTo>
                  <a:cubicBezTo>
                    <a:pt x="142579" y="2172"/>
                    <a:pt x="142559" y="2157"/>
                    <a:pt x="142532" y="2157"/>
                  </a:cubicBezTo>
                  <a:cubicBezTo>
                    <a:pt x="142512" y="2157"/>
                    <a:pt x="142489" y="2165"/>
                    <a:pt x="142456" y="2186"/>
                  </a:cubicBezTo>
                  <a:cubicBezTo>
                    <a:pt x="142431" y="2195"/>
                    <a:pt x="142405" y="2198"/>
                    <a:pt x="142381" y="2198"/>
                  </a:cubicBezTo>
                  <a:cubicBezTo>
                    <a:pt x="142332" y="2198"/>
                    <a:pt x="142287" y="2186"/>
                    <a:pt x="142253" y="2186"/>
                  </a:cubicBezTo>
                  <a:cubicBezTo>
                    <a:pt x="142088" y="2161"/>
                    <a:pt x="141929" y="2148"/>
                    <a:pt x="141770" y="2148"/>
                  </a:cubicBezTo>
                  <a:cubicBezTo>
                    <a:pt x="141611" y="2148"/>
                    <a:pt x="141452" y="2161"/>
                    <a:pt x="141287" y="2186"/>
                  </a:cubicBezTo>
                  <a:cubicBezTo>
                    <a:pt x="141265" y="2191"/>
                    <a:pt x="141243" y="2193"/>
                    <a:pt x="141220" y="2193"/>
                  </a:cubicBezTo>
                  <a:cubicBezTo>
                    <a:pt x="141110" y="2193"/>
                    <a:pt x="140995" y="2143"/>
                    <a:pt x="140931" y="2059"/>
                  </a:cubicBezTo>
                  <a:cubicBezTo>
                    <a:pt x="140874" y="1988"/>
                    <a:pt x="140833" y="1956"/>
                    <a:pt x="140790" y="1956"/>
                  </a:cubicBezTo>
                  <a:cubicBezTo>
                    <a:pt x="140756" y="1956"/>
                    <a:pt x="140722" y="1975"/>
                    <a:pt x="140677" y="2008"/>
                  </a:cubicBezTo>
                  <a:cubicBezTo>
                    <a:pt x="140636" y="2049"/>
                    <a:pt x="140603" y="2075"/>
                    <a:pt x="140565" y="2075"/>
                  </a:cubicBezTo>
                  <a:cubicBezTo>
                    <a:pt x="140532" y="2075"/>
                    <a:pt x="140496" y="2056"/>
                    <a:pt x="140448" y="2008"/>
                  </a:cubicBezTo>
                  <a:cubicBezTo>
                    <a:pt x="140448" y="2000"/>
                    <a:pt x="140437" y="1997"/>
                    <a:pt x="140421" y="1997"/>
                  </a:cubicBezTo>
                  <a:cubicBezTo>
                    <a:pt x="140389" y="1997"/>
                    <a:pt x="140338" y="2008"/>
                    <a:pt x="140321" y="2008"/>
                  </a:cubicBezTo>
                  <a:cubicBezTo>
                    <a:pt x="140301" y="1982"/>
                    <a:pt x="140281" y="1973"/>
                    <a:pt x="140262" y="1973"/>
                  </a:cubicBezTo>
                  <a:cubicBezTo>
                    <a:pt x="140217" y="1973"/>
                    <a:pt x="140172" y="2019"/>
                    <a:pt x="140127" y="2019"/>
                  </a:cubicBezTo>
                  <a:cubicBezTo>
                    <a:pt x="140116" y="2019"/>
                    <a:pt x="140104" y="2016"/>
                    <a:pt x="140093" y="2008"/>
                  </a:cubicBezTo>
                  <a:cubicBezTo>
                    <a:pt x="140016" y="1958"/>
                    <a:pt x="139915" y="1907"/>
                    <a:pt x="139838" y="1856"/>
                  </a:cubicBezTo>
                  <a:cubicBezTo>
                    <a:pt x="139813" y="1830"/>
                    <a:pt x="139762" y="1830"/>
                    <a:pt x="139737" y="1830"/>
                  </a:cubicBezTo>
                  <a:cubicBezTo>
                    <a:pt x="139643" y="1736"/>
                    <a:pt x="139520" y="1684"/>
                    <a:pt x="139401" y="1684"/>
                  </a:cubicBezTo>
                  <a:cubicBezTo>
                    <a:pt x="139360" y="1684"/>
                    <a:pt x="139319" y="1690"/>
                    <a:pt x="139279" y="1703"/>
                  </a:cubicBezTo>
                  <a:cubicBezTo>
                    <a:pt x="139229" y="1703"/>
                    <a:pt x="139189" y="1726"/>
                    <a:pt x="139146" y="1726"/>
                  </a:cubicBezTo>
                  <a:cubicBezTo>
                    <a:pt x="139124" y="1726"/>
                    <a:pt x="139101" y="1720"/>
                    <a:pt x="139076" y="1703"/>
                  </a:cubicBezTo>
                  <a:lnTo>
                    <a:pt x="139051" y="1703"/>
                  </a:lnTo>
                  <a:cubicBezTo>
                    <a:pt x="138949" y="1856"/>
                    <a:pt x="138746" y="1881"/>
                    <a:pt x="138619" y="2008"/>
                  </a:cubicBezTo>
                  <a:cubicBezTo>
                    <a:pt x="138605" y="1995"/>
                    <a:pt x="138592" y="1989"/>
                    <a:pt x="138579" y="1989"/>
                  </a:cubicBezTo>
                  <a:cubicBezTo>
                    <a:pt x="138532" y="1989"/>
                    <a:pt x="138492" y="2069"/>
                    <a:pt x="138443" y="2069"/>
                  </a:cubicBezTo>
                  <a:cubicBezTo>
                    <a:pt x="138434" y="2069"/>
                    <a:pt x="138425" y="2066"/>
                    <a:pt x="138415" y="2059"/>
                  </a:cubicBezTo>
                  <a:cubicBezTo>
                    <a:pt x="138314" y="2008"/>
                    <a:pt x="138237" y="2008"/>
                    <a:pt x="138212" y="1932"/>
                  </a:cubicBezTo>
                  <a:cubicBezTo>
                    <a:pt x="138170" y="1941"/>
                    <a:pt x="138141" y="1946"/>
                    <a:pt x="138122" y="1946"/>
                  </a:cubicBezTo>
                  <a:cubicBezTo>
                    <a:pt x="138082" y="1946"/>
                    <a:pt x="138076" y="1924"/>
                    <a:pt x="138059" y="1856"/>
                  </a:cubicBezTo>
                  <a:lnTo>
                    <a:pt x="137831" y="1856"/>
                  </a:lnTo>
                  <a:cubicBezTo>
                    <a:pt x="137805" y="1856"/>
                    <a:pt x="137780" y="1881"/>
                    <a:pt x="137729" y="1881"/>
                  </a:cubicBezTo>
                  <a:cubicBezTo>
                    <a:pt x="137576" y="1856"/>
                    <a:pt x="137399" y="1856"/>
                    <a:pt x="137221" y="1856"/>
                  </a:cubicBezTo>
                  <a:cubicBezTo>
                    <a:pt x="137160" y="1856"/>
                    <a:pt x="137099" y="1823"/>
                    <a:pt x="137051" y="1823"/>
                  </a:cubicBezTo>
                  <a:cubicBezTo>
                    <a:pt x="137039" y="1823"/>
                    <a:pt x="137027" y="1825"/>
                    <a:pt x="137017" y="1830"/>
                  </a:cubicBezTo>
                  <a:cubicBezTo>
                    <a:pt x="136887" y="1868"/>
                    <a:pt x="136757" y="1891"/>
                    <a:pt x="136627" y="1891"/>
                  </a:cubicBezTo>
                  <a:cubicBezTo>
                    <a:pt x="136579" y="1891"/>
                    <a:pt x="136531" y="1888"/>
                    <a:pt x="136484" y="1881"/>
                  </a:cubicBezTo>
                  <a:cubicBezTo>
                    <a:pt x="136433" y="2059"/>
                    <a:pt x="136433" y="2059"/>
                    <a:pt x="136280" y="2059"/>
                  </a:cubicBezTo>
                  <a:cubicBezTo>
                    <a:pt x="136306" y="1958"/>
                    <a:pt x="136306" y="1907"/>
                    <a:pt x="136179" y="1881"/>
                  </a:cubicBezTo>
                  <a:cubicBezTo>
                    <a:pt x="136130" y="1857"/>
                    <a:pt x="136076" y="1845"/>
                    <a:pt x="136021" y="1845"/>
                  </a:cubicBezTo>
                  <a:cubicBezTo>
                    <a:pt x="135906" y="1845"/>
                    <a:pt x="135790" y="1897"/>
                    <a:pt x="135721" y="1983"/>
                  </a:cubicBezTo>
                  <a:cubicBezTo>
                    <a:pt x="135670" y="2034"/>
                    <a:pt x="135619" y="2059"/>
                    <a:pt x="135569" y="2085"/>
                  </a:cubicBezTo>
                  <a:cubicBezTo>
                    <a:pt x="135522" y="2147"/>
                    <a:pt x="135465" y="2191"/>
                    <a:pt x="135404" y="2191"/>
                  </a:cubicBezTo>
                  <a:cubicBezTo>
                    <a:pt x="135367" y="2191"/>
                    <a:pt x="135328" y="2174"/>
                    <a:pt x="135289" y="2135"/>
                  </a:cubicBezTo>
                  <a:cubicBezTo>
                    <a:pt x="135248" y="2084"/>
                    <a:pt x="135215" y="2066"/>
                    <a:pt x="135187" y="2066"/>
                  </a:cubicBezTo>
                  <a:cubicBezTo>
                    <a:pt x="135146" y="2066"/>
                    <a:pt x="135116" y="2105"/>
                    <a:pt x="135086" y="2135"/>
                  </a:cubicBezTo>
                  <a:cubicBezTo>
                    <a:pt x="135054" y="2167"/>
                    <a:pt x="135003" y="2189"/>
                    <a:pt x="134951" y="2189"/>
                  </a:cubicBezTo>
                  <a:cubicBezTo>
                    <a:pt x="134919" y="2189"/>
                    <a:pt x="134886" y="2180"/>
                    <a:pt x="134857" y="2161"/>
                  </a:cubicBezTo>
                  <a:cubicBezTo>
                    <a:pt x="134806" y="2135"/>
                    <a:pt x="134730" y="2135"/>
                    <a:pt x="134654" y="2135"/>
                  </a:cubicBezTo>
                  <a:lnTo>
                    <a:pt x="134552" y="2135"/>
                  </a:lnTo>
                  <a:cubicBezTo>
                    <a:pt x="134497" y="2143"/>
                    <a:pt x="134459" y="2149"/>
                    <a:pt x="134431" y="2149"/>
                  </a:cubicBezTo>
                  <a:cubicBezTo>
                    <a:pt x="134369" y="2149"/>
                    <a:pt x="134358" y="2122"/>
                    <a:pt x="134323" y="2034"/>
                  </a:cubicBezTo>
                  <a:cubicBezTo>
                    <a:pt x="134298" y="2034"/>
                    <a:pt x="134272" y="2008"/>
                    <a:pt x="134247" y="2008"/>
                  </a:cubicBezTo>
                  <a:lnTo>
                    <a:pt x="133866" y="2008"/>
                  </a:lnTo>
                  <a:cubicBezTo>
                    <a:pt x="133815" y="2085"/>
                    <a:pt x="133713" y="2059"/>
                    <a:pt x="133637" y="2085"/>
                  </a:cubicBezTo>
                  <a:cubicBezTo>
                    <a:pt x="133542" y="2138"/>
                    <a:pt x="133438" y="2164"/>
                    <a:pt x="133336" y="2164"/>
                  </a:cubicBezTo>
                  <a:cubicBezTo>
                    <a:pt x="133193" y="2164"/>
                    <a:pt x="133055" y="2112"/>
                    <a:pt x="132951" y="2008"/>
                  </a:cubicBezTo>
                  <a:cubicBezTo>
                    <a:pt x="132917" y="2015"/>
                    <a:pt x="132883" y="2018"/>
                    <a:pt x="132849" y="2018"/>
                  </a:cubicBezTo>
                  <a:cubicBezTo>
                    <a:pt x="132757" y="2018"/>
                    <a:pt x="132669" y="1995"/>
                    <a:pt x="132595" y="1958"/>
                  </a:cubicBezTo>
                  <a:lnTo>
                    <a:pt x="132570" y="1958"/>
                  </a:lnTo>
                  <a:cubicBezTo>
                    <a:pt x="132544" y="1983"/>
                    <a:pt x="132519" y="1989"/>
                    <a:pt x="132493" y="1989"/>
                  </a:cubicBezTo>
                  <a:cubicBezTo>
                    <a:pt x="132468" y="1989"/>
                    <a:pt x="132442" y="1983"/>
                    <a:pt x="132417" y="1983"/>
                  </a:cubicBezTo>
                  <a:cubicBezTo>
                    <a:pt x="132417" y="2020"/>
                    <a:pt x="132390" y="2044"/>
                    <a:pt x="132365" y="2044"/>
                  </a:cubicBezTo>
                  <a:cubicBezTo>
                    <a:pt x="132356" y="2044"/>
                    <a:pt x="132348" y="2041"/>
                    <a:pt x="132341" y="2034"/>
                  </a:cubicBezTo>
                  <a:cubicBezTo>
                    <a:pt x="132315" y="2034"/>
                    <a:pt x="132188" y="1958"/>
                    <a:pt x="132137" y="1932"/>
                  </a:cubicBezTo>
                  <a:cubicBezTo>
                    <a:pt x="132061" y="1907"/>
                    <a:pt x="132087" y="1881"/>
                    <a:pt x="132137" y="1856"/>
                  </a:cubicBezTo>
                  <a:cubicBezTo>
                    <a:pt x="132137" y="1780"/>
                    <a:pt x="132010" y="1703"/>
                    <a:pt x="132137" y="1627"/>
                  </a:cubicBezTo>
                  <a:cubicBezTo>
                    <a:pt x="132137" y="1551"/>
                    <a:pt x="132087" y="1475"/>
                    <a:pt x="132214" y="1449"/>
                  </a:cubicBezTo>
                  <a:lnTo>
                    <a:pt x="132290" y="1449"/>
                  </a:lnTo>
                  <a:cubicBezTo>
                    <a:pt x="132265" y="1449"/>
                    <a:pt x="132265" y="1424"/>
                    <a:pt x="132290" y="1398"/>
                  </a:cubicBezTo>
                  <a:lnTo>
                    <a:pt x="132061" y="1297"/>
                  </a:lnTo>
                  <a:cubicBezTo>
                    <a:pt x="131934" y="1297"/>
                    <a:pt x="131782" y="1246"/>
                    <a:pt x="131680" y="1170"/>
                  </a:cubicBezTo>
                  <a:lnTo>
                    <a:pt x="131451" y="1170"/>
                  </a:lnTo>
                  <a:cubicBezTo>
                    <a:pt x="131416" y="1217"/>
                    <a:pt x="131380" y="1237"/>
                    <a:pt x="131342" y="1237"/>
                  </a:cubicBezTo>
                  <a:cubicBezTo>
                    <a:pt x="131299" y="1237"/>
                    <a:pt x="131252" y="1210"/>
                    <a:pt x="131197" y="1170"/>
                  </a:cubicBezTo>
                  <a:lnTo>
                    <a:pt x="130841" y="1170"/>
                  </a:lnTo>
                  <a:cubicBezTo>
                    <a:pt x="130689" y="1119"/>
                    <a:pt x="130511" y="1170"/>
                    <a:pt x="130358" y="1093"/>
                  </a:cubicBezTo>
                  <a:cubicBezTo>
                    <a:pt x="130324" y="1076"/>
                    <a:pt x="130297" y="1069"/>
                    <a:pt x="130276" y="1069"/>
                  </a:cubicBezTo>
                  <a:cubicBezTo>
                    <a:pt x="130202" y="1069"/>
                    <a:pt x="130189" y="1150"/>
                    <a:pt x="130130" y="1170"/>
                  </a:cubicBezTo>
                  <a:cubicBezTo>
                    <a:pt x="130062" y="1192"/>
                    <a:pt x="130034" y="1275"/>
                    <a:pt x="129957" y="1275"/>
                  </a:cubicBezTo>
                  <a:cubicBezTo>
                    <a:pt x="129948" y="1275"/>
                    <a:pt x="129937" y="1274"/>
                    <a:pt x="129926" y="1271"/>
                  </a:cubicBezTo>
                  <a:cubicBezTo>
                    <a:pt x="129901" y="1271"/>
                    <a:pt x="129850" y="1221"/>
                    <a:pt x="129825" y="1221"/>
                  </a:cubicBezTo>
                  <a:cubicBezTo>
                    <a:pt x="129748" y="1297"/>
                    <a:pt x="129659" y="1309"/>
                    <a:pt x="129567" y="1309"/>
                  </a:cubicBezTo>
                  <a:cubicBezTo>
                    <a:pt x="129521" y="1309"/>
                    <a:pt x="129474" y="1306"/>
                    <a:pt x="129428" y="1306"/>
                  </a:cubicBezTo>
                  <a:cubicBezTo>
                    <a:pt x="129381" y="1306"/>
                    <a:pt x="129335" y="1309"/>
                    <a:pt x="129291" y="1322"/>
                  </a:cubicBezTo>
                  <a:lnTo>
                    <a:pt x="129240" y="1322"/>
                  </a:lnTo>
                  <a:cubicBezTo>
                    <a:pt x="129209" y="1354"/>
                    <a:pt x="129177" y="1375"/>
                    <a:pt x="129152" y="1375"/>
                  </a:cubicBezTo>
                  <a:cubicBezTo>
                    <a:pt x="129136" y="1375"/>
                    <a:pt x="129123" y="1367"/>
                    <a:pt x="129113" y="1348"/>
                  </a:cubicBezTo>
                  <a:cubicBezTo>
                    <a:pt x="129062" y="1246"/>
                    <a:pt x="129037" y="1144"/>
                    <a:pt x="129037" y="1068"/>
                  </a:cubicBezTo>
                  <a:cubicBezTo>
                    <a:pt x="129059" y="957"/>
                    <a:pt x="129023" y="885"/>
                    <a:pt x="128963" y="885"/>
                  </a:cubicBezTo>
                  <a:cubicBezTo>
                    <a:pt x="128954" y="885"/>
                    <a:pt x="128945" y="887"/>
                    <a:pt x="128935" y="890"/>
                  </a:cubicBezTo>
                  <a:cubicBezTo>
                    <a:pt x="128884" y="916"/>
                    <a:pt x="128833" y="916"/>
                    <a:pt x="128783" y="916"/>
                  </a:cubicBezTo>
                  <a:cubicBezTo>
                    <a:pt x="128681" y="941"/>
                    <a:pt x="128579" y="941"/>
                    <a:pt x="128478" y="966"/>
                  </a:cubicBezTo>
                  <a:cubicBezTo>
                    <a:pt x="128468" y="971"/>
                    <a:pt x="128459" y="973"/>
                    <a:pt x="128450" y="973"/>
                  </a:cubicBezTo>
                  <a:cubicBezTo>
                    <a:pt x="128410" y="973"/>
                    <a:pt x="128376" y="932"/>
                    <a:pt x="128376" y="890"/>
                  </a:cubicBezTo>
                  <a:cubicBezTo>
                    <a:pt x="128376" y="865"/>
                    <a:pt x="128376" y="814"/>
                    <a:pt x="128325" y="814"/>
                  </a:cubicBezTo>
                  <a:cubicBezTo>
                    <a:pt x="128283" y="898"/>
                    <a:pt x="128189" y="947"/>
                    <a:pt x="128100" y="947"/>
                  </a:cubicBezTo>
                  <a:cubicBezTo>
                    <a:pt x="128081" y="947"/>
                    <a:pt x="128063" y="945"/>
                    <a:pt x="128046" y="941"/>
                  </a:cubicBezTo>
                  <a:cubicBezTo>
                    <a:pt x="128017" y="927"/>
                    <a:pt x="127989" y="920"/>
                    <a:pt x="127961" y="920"/>
                  </a:cubicBezTo>
                  <a:cubicBezTo>
                    <a:pt x="127889" y="920"/>
                    <a:pt x="127821" y="962"/>
                    <a:pt x="127766" y="1017"/>
                  </a:cubicBezTo>
                  <a:cubicBezTo>
                    <a:pt x="127741" y="1043"/>
                    <a:pt x="127715" y="1093"/>
                    <a:pt x="127664" y="1119"/>
                  </a:cubicBezTo>
                  <a:cubicBezTo>
                    <a:pt x="127639" y="1119"/>
                    <a:pt x="127588" y="1119"/>
                    <a:pt x="127588" y="1068"/>
                  </a:cubicBezTo>
                  <a:cubicBezTo>
                    <a:pt x="127588" y="992"/>
                    <a:pt x="127588" y="890"/>
                    <a:pt x="127613" y="814"/>
                  </a:cubicBezTo>
                  <a:cubicBezTo>
                    <a:pt x="127613" y="788"/>
                    <a:pt x="127613" y="763"/>
                    <a:pt x="127613" y="738"/>
                  </a:cubicBezTo>
                  <a:cubicBezTo>
                    <a:pt x="127584" y="708"/>
                    <a:pt x="127529" y="679"/>
                    <a:pt x="127483" y="679"/>
                  </a:cubicBezTo>
                  <a:cubicBezTo>
                    <a:pt x="127450" y="679"/>
                    <a:pt x="127421" y="695"/>
                    <a:pt x="127410" y="738"/>
                  </a:cubicBezTo>
                  <a:cubicBezTo>
                    <a:pt x="127385" y="814"/>
                    <a:pt x="127232" y="839"/>
                    <a:pt x="127181" y="865"/>
                  </a:cubicBezTo>
                  <a:cubicBezTo>
                    <a:pt x="127115" y="865"/>
                    <a:pt x="127106" y="728"/>
                    <a:pt x="127037" y="728"/>
                  </a:cubicBezTo>
                  <a:cubicBezTo>
                    <a:pt x="127027" y="728"/>
                    <a:pt x="127016" y="731"/>
                    <a:pt x="127003" y="738"/>
                  </a:cubicBezTo>
                  <a:cubicBezTo>
                    <a:pt x="126946" y="760"/>
                    <a:pt x="126879" y="773"/>
                    <a:pt x="126811" y="773"/>
                  </a:cubicBezTo>
                  <a:cubicBezTo>
                    <a:pt x="126727" y="773"/>
                    <a:pt x="126641" y="754"/>
                    <a:pt x="126571" y="712"/>
                  </a:cubicBezTo>
                  <a:cubicBezTo>
                    <a:pt x="126521" y="712"/>
                    <a:pt x="126470" y="712"/>
                    <a:pt x="126470" y="661"/>
                  </a:cubicBezTo>
                  <a:cubicBezTo>
                    <a:pt x="126470" y="661"/>
                    <a:pt x="126546" y="636"/>
                    <a:pt x="126571" y="636"/>
                  </a:cubicBezTo>
                  <a:cubicBezTo>
                    <a:pt x="126605" y="568"/>
                    <a:pt x="126662" y="557"/>
                    <a:pt x="126718" y="557"/>
                  </a:cubicBezTo>
                  <a:cubicBezTo>
                    <a:pt x="126747" y="557"/>
                    <a:pt x="126775" y="560"/>
                    <a:pt x="126800" y="560"/>
                  </a:cubicBezTo>
                  <a:cubicBezTo>
                    <a:pt x="126876" y="560"/>
                    <a:pt x="126902" y="560"/>
                    <a:pt x="126927" y="585"/>
                  </a:cubicBezTo>
                  <a:cubicBezTo>
                    <a:pt x="126978" y="585"/>
                    <a:pt x="127029" y="585"/>
                    <a:pt x="127054" y="534"/>
                  </a:cubicBezTo>
                  <a:cubicBezTo>
                    <a:pt x="127105" y="483"/>
                    <a:pt x="127054" y="433"/>
                    <a:pt x="127029" y="382"/>
                  </a:cubicBezTo>
                  <a:cubicBezTo>
                    <a:pt x="126978" y="356"/>
                    <a:pt x="126927" y="331"/>
                    <a:pt x="126927" y="280"/>
                  </a:cubicBezTo>
                  <a:cubicBezTo>
                    <a:pt x="126940" y="242"/>
                    <a:pt x="126953" y="236"/>
                    <a:pt x="126965" y="236"/>
                  </a:cubicBezTo>
                  <a:cubicBezTo>
                    <a:pt x="126972" y="236"/>
                    <a:pt x="126978" y="237"/>
                    <a:pt x="126984" y="237"/>
                  </a:cubicBezTo>
                  <a:cubicBezTo>
                    <a:pt x="126991" y="237"/>
                    <a:pt x="126997" y="236"/>
                    <a:pt x="127003" y="229"/>
                  </a:cubicBezTo>
                  <a:cubicBezTo>
                    <a:pt x="127029" y="178"/>
                    <a:pt x="127029" y="102"/>
                    <a:pt x="127003" y="51"/>
                  </a:cubicBezTo>
                  <a:lnTo>
                    <a:pt x="126953" y="51"/>
                  </a:lnTo>
                  <a:cubicBezTo>
                    <a:pt x="126953" y="148"/>
                    <a:pt x="126902" y="183"/>
                    <a:pt x="126838" y="183"/>
                  </a:cubicBezTo>
                  <a:cubicBezTo>
                    <a:pt x="126802" y="183"/>
                    <a:pt x="126761" y="172"/>
                    <a:pt x="126724" y="153"/>
                  </a:cubicBezTo>
                  <a:cubicBezTo>
                    <a:pt x="126673" y="204"/>
                    <a:pt x="126648" y="280"/>
                    <a:pt x="126597" y="331"/>
                  </a:cubicBezTo>
                  <a:cubicBezTo>
                    <a:pt x="126571" y="356"/>
                    <a:pt x="126559" y="369"/>
                    <a:pt x="126549" y="369"/>
                  </a:cubicBezTo>
                  <a:cubicBezTo>
                    <a:pt x="126540" y="369"/>
                    <a:pt x="126533" y="356"/>
                    <a:pt x="126521" y="331"/>
                  </a:cubicBezTo>
                  <a:cubicBezTo>
                    <a:pt x="126521" y="280"/>
                    <a:pt x="126521" y="255"/>
                    <a:pt x="126521" y="229"/>
                  </a:cubicBezTo>
                  <a:cubicBezTo>
                    <a:pt x="126511" y="231"/>
                    <a:pt x="126502" y="232"/>
                    <a:pt x="126494" y="232"/>
                  </a:cubicBezTo>
                  <a:cubicBezTo>
                    <a:pt x="126393" y="232"/>
                    <a:pt x="126386" y="100"/>
                    <a:pt x="126292" y="77"/>
                  </a:cubicBezTo>
                  <a:cubicBezTo>
                    <a:pt x="126241" y="77"/>
                    <a:pt x="126190" y="102"/>
                    <a:pt x="126139" y="153"/>
                  </a:cubicBezTo>
                  <a:cubicBezTo>
                    <a:pt x="126125" y="168"/>
                    <a:pt x="126110" y="182"/>
                    <a:pt x="126095" y="182"/>
                  </a:cubicBezTo>
                  <a:cubicBezTo>
                    <a:pt x="126085" y="182"/>
                    <a:pt x="126074" y="175"/>
                    <a:pt x="126063" y="153"/>
                  </a:cubicBezTo>
                  <a:cubicBezTo>
                    <a:pt x="126038" y="128"/>
                    <a:pt x="126063" y="102"/>
                    <a:pt x="126089" y="77"/>
                  </a:cubicBezTo>
                  <a:lnTo>
                    <a:pt x="125987"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9" name="Google Shape;399;p29"/>
            <p:cNvSpPr/>
            <p:nvPr/>
          </p:nvSpPr>
          <p:spPr>
            <a:xfrm>
              <a:off x="975175" y="2777425"/>
              <a:ext cx="25" cy="675"/>
            </a:xfrm>
            <a:custGeom>
              <a:rect b="b" l="l" r="r" t="t"/>
              <a:pathLst>
                <a:path extrusionOk="0" h="27" w="1">
                  <a:moveTo>
                    <a:pt x="0" y="1"/>
                  </a:moveTo>
                  <a:lnTo>
                    <a:pt x="0"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0" name="Google Shape;400;p29"/>
            <p:cNvSpPr/>
            <p:nvPr/>
          </p:nvSpPr>
          <p:spPr>
            <a:xfrm>
              <a:off x="5962400" y="2770450"/>
              <a:ext cx="25" cy="650"/>
            </a:xfrm>
            <a:custGeom>
              <a:rect b="b" l="l" r="r" t="t"/>
              <a:pathLst>
                <a:path extrusionOk="0" h="26" w="1">
                  <a:moveTo>
                    <a:pt x="0" y="0"/>
                  </a:moveTo>
                  <a:lnTo>
                    <a:pt x="0" y="26"/>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1" name="Google Shape;401;p29"/>
            <p:cNvSpPr/>
            <p:nvPr/>
          </p:nvSpPr>
          <p:spPr>
            <a:xfrm>
              <a:off x="5942700" y="2768525"/>
              <a:ext cx="25" cy="675"/>
            </a:xfrm>
            <a:custGeom>
              <a:rect b="b" l="l" r="r" t="t"/>
              <a:pathLst>
                <a:path extrusionOk="0" h="27" w="1">
                  <a:moveTo>
                    <a:pt x="0" y="1"/>
                  </a:moveTo>
                  <a:lnTo>
                    <a:pt x="0" y="1"/>
                  </a:lnTo>
                  <a:cubicBezTo>
                    <a:pt x="0" y="1"/>
                    <a:pt x="0" y="26"/>
                    <a:pt x="0"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2" name="Google Shape;402;p29"/>
            <p:cNvSpPr/>
            <p:nvPr/>
          </p:nvSpPr>
          <p:spPr>
            <a:xfrm>
              <a:off x="6198125" y="2752650"/>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3" name="Google Shape;403;p29"/>
            <p:cNvSpPr/>
            <p:nvPr/>
          </p:nvSpPr>
          <p:spPr>
            <a:xfrm>
              <a:off x="238750" y="2757100"/>
              <a:ext cx="650" cy="650"/>
            </a:xfrm>
            <a:custGeom>
              <a:rect b="b" l="l" r="r" t="t"/>
              <a:pathLst>
                <a:path extrusionOk="0" h="26" w="26">
                  <a:moveTo>
                    <a:pt x="0" y="0"/>
                  </a:moveTo>
                  <a:lnTo>
                    <a:pt x="0" y="26"/>
                  </a:lnTo>
                  <a:cubicBezTo>
                    <a:pt x="26" y="26"/>
                    <a:pt x="26" y="26"/>
                    <a:pt x="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4" name="Google Shape;404;p29"/>
            <p:cNvSpPr/>
            <p:nvPr/>
          </p:nvSpPr>
          <p:spPr>
            <a:xfrm>
              <a:off x="7358350" y="2800950"/>
              <a:ext cx="25" cy="1275"/>
            </a:xfrm>
            <a:custGeom>
              <a:rect b="b" l="l" r="r" t="t"/>
              <a:pathLst>
                <a:path extrusionOk="0" h="51" w="1">
                  <a:moveTo>
                    <a:pt x="1" y="51"/>
                  </a:moveTo>
                  <a:lnTo>
                    <a:pt x="1" y="51"/>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5" name="Google Shape;405;p29"/>
            <p:cNvSpPr/>
            <p:nvPr/>
          </p:nvSpPr>
          <p:spPr>
            <a:xfrm>
              <a:off x="6370325" y="2795850"/>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6" name="Google Shape;406;p29"/>
            <p:cNvSpPr/>
            <p:nvPr/>
          </p:nvSpPr>
          <p:spPr>
            <a:xfrm>
              <a:off x="6213375" y="2741225"/>
              <a:ext cx="25" cy="25"/>
            </a:xfrm>
            <a:custGeom>
              <a:rect b="b" l="l" r="r" t="t"/>
              <a:pathLst>
                <a:path extrusionOk="0" h="1" w="1">
                  <a:moveTo>
                    <a:pt x="0" y="0"/>
                  </a:move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7" name="Google Shape;407;p29"/>
            <p:cNvSpPr/>
            <p:nvPr/>
          </p:nvSpPr>
          <p:spPr>
            <a:xfrm>
              <a:off x="6214000" y="27736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8" name="Google Shape;408;p29"/>
            <p:cNvSpPr/>
            <p:nvPr/>
          </p:nvSpPr>
          <p:spPr>
            <a:xfrm>
              <a:off x="6251500" y="2767900"/>
              <a:ext cx="25" cy="25"/>
            </a:xfrm>
            <a:custGeom>
              <a:rect b="b" l="l" r="r" t="t"/>
              <a:pathLst>
                <a:path extrusionOk="0" h="1" w="1">
                  <a:moveTo>
                    <a:pt x="0" y="0"/>
                  </a:move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9" name="Google Shape;409;p29"/>
            <p:cNvSpPr/>
            <p:nvPr/>
          </p:nvSpPr>
          <p:spPr>
            <a:xfrm>
              <a:off x="6362050" y="27844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0" name="Google Shape;410;p29"/>
            <p:cNvSpPr/>
            <p:nvPr/>
          </p:nvSpPr>
          <p:spPr>
            <a:xfrm>
              <a:off x="2401625" y="2790150"/>
              <a:ext cx="25" cy="0"/>
            </a:xfrm>
            <a:custGeom>
              <a:rect b="b" l="l" r="r" t="t"/>
              <a:pathLst>
                <a:path extrusionOk="0" h="120000"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1" name="Google Shape;411;p29"/>
            <p:cNvSpPr/>
            <p:nvPr/>
          </p:nvSpPr>
          <p:spPr>
            <a:xfrm>
              <a:off x="7358350" y="2931200"/>
              <a:ext cx="675" cy="650"/>
            </a:xfrm>
            <a:custGeom>
              <a:rect b="b" l="l" r="r" t="t"/>
              <a:pathLst>
                <a:path extrusionOk="0" h="26" w="27">
                  <a:moveTo>
                    <a:pt x="1" y="0"/>
                  </a:moveTo>
                  <a:cubicBezTo>
                    <a:pt x="1" y="0"/>
                    <a:pt x="1" y="0"/>
                    <a:pt x="1" y="26"/>
                  </a:cubicBezTo>
                  <a:lnTo>
                    <a:pt x="26" y="26"/>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2" name="Google Shape;412;p29"/>
            <p:cNvSpPr/>
            <p:nvPr/>
          </p:nvSpPr>
          <p:spPr>
            <a:xfrm>
              <a:off x="7357725" y="293182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3" name="Google Shape;413;p29"/>
            <p:cNvSpPr/>
            <p:nvPr/>
          </p:nvSpPr>
          <p:spPr>
            <a:xfrm>
              <a:off x="7357075" y="2930550"/>
              <a:ext cx="675" cy="675"/>
            </a:xfrm>
            <a:custGeom>
              <a:rect b="b" l="l" r="r" t="t"/>
              <a:pathLst>
                <a:path extrusionOk="0" h="27" w="27">
                  <a:moveTo>
                    <a:pt x="26" y="1"/>
                  </a:moveTo>
                  <a:cubicBezTo>
                    <a:pt x="26" y="26"/>
                    <a:pt x="1" y="26"/>
                    <a:pt x="1" y="26"/>
                  </a:cubicBezTo>
                  <a:lnTo>
                    <a:pt x="1" y="26"/>
                  </a:lnTo>
                  <a:cubicBezTo>
                    <a:pt x="1" y="26"/>
                    <a:pt x="26" y="26"/>
                    <a:pt x="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4" name="Google Shape;414;p29"/>
            <p:cNvSpPr/>
            <p:nvPr/>
          </p:nvSpPr>
          <p:spPr>
            <a:xfrm>
              <a:off x="7355175" y="2931825"/>
              <a:ext cx="1925" cy="25"/>
            </a:xfrm>
            <a:custGeom>
              <a:rect b="b" l="l" r="r" t="t"/>
              <a:pathLst>
                <a:path extrusionOk="0" h="1" w="77">
                  <a:moveTo>
                    <a:pt x="77" y="1"/>
                  </a:moveTo>
                  <a:cubicBezTo>
                    <a:pt x="1" y="1"/>
                    <a:pt x="26" y="1"/>
                    <a:pt x="77"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5" name="Google Shape;415;p29"/>
            <p:cNvSpPr/>
            <p:nvPr/>
          </p:nvSpPr>
          <p:spPr>
            <a:xfrm>
              <a:off x="7357725" y="2931825"/>
              <a:ext cx="650" cy="25"/>
            </a:xfrm>
            <a:custGeom>
              <a:rect b="b" l="l" r="r" t="t"/>
              <a:pathLst>
                <a:path extrusionOk="0" h="1" w="26">
                  <a:moveTo>
                    <a:pt x="26" y="1"/>
                  </a:moveTo>
                  <a:lnTo>
                    <a:pt x="0" y="1"/>
                  </a:lnTo>
                  <a:lnTo>
                    <a:pt x="0" y="1"/>
                  </a:lnTo>
                  <a:cubicBezTo>
                    <a:pt x="0" y="1"/>
                    <a:pt x="26" y="1"/>
                    <a:pt x="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6" name="Google Shape;416;p29"/>
            <p:cNvSpPr/>
            <p:nvPr/>
          </p:nvSpPr>
          <p:spPr>
            <a:xfrm>
              <a:off x="7357725" y="2931825"/>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7" name="Google Shape;417;p29"/>
            <p:cNvSpPr/>
            <p:nvPr/>
          </p:nvSpPr>
          <p:spPr>
            <a:xfrm>
              <a:off x="7358350" y="2929275"/>
              <a:ext cx="2575" cy="1950"/>
            </a:xfrm>
            <a:custGeom>
              <a:rect b="b" l="l" r="r" t="t"/>
              <a:pathLst>
                <a:path extrusionOk="0" h="78" w="103">
                  <a:moveTo>
                    <a:pt x="1" y="1"/>
                  </a:moveTo>
                  <a:lnTo>
                    <a:pt x="1" y="26"/>
                  </a:lnTo>
                  <a:cubicBezTo>
                    <a:pt x="1" y="52"/>
                    <a:pt x="51" y="77"/>
                    <a:pt x="1" y="77"/>
                  </a:cubicBezTo>
                  <a:cubicBezTo>
                    <a:pt x="77" y="77"/>
                    <a:pt x="102" y="52"/>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8" name="Google Shape;418;p29"/>
            <p:cNvSpPr/>
            <p:nvPr/>
          </p:nvSpPr>
          <p:spPr>
            <a:xfrm>
              <a:off x="7357725" y="2802850"/>
              <a:ext cx="650" cy="1300"/>
            </a:xfrm>
            <a:custGeom>
              <a:rect b="b" l="l" r="r" t="t"/>
              <a:pathLst>
                <a:path extrusionOk="0" h="52" w="26">
                  <a:moveTo>
                    <a:pt x="0" y="0"/>
                  </a:moveTo>
                  <a:cubicBezTo>
                    <a:pt x="0" y="26"/>
                    <a:pt x="0" y="26"/>
                    <a:pt x="0" y="51"/>
                  </a:cubicBezTo>
                  <a:cubicBezTo>
                    <a:pt x="26" y="26"/>
                    <a:pt x="26" y="26"/>
                    <a:pt x="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19" name="Google Shape;419;p29"/>
            <p:cNvSpPr/>
            <p:nvPr/>
          </p:nvSpPr>
          <p:spPr>
            <a:xfrm>
              <a:off x="7357725" y="2931825"/>
              <a:ext cx="650" cy="25"/>
            </a:xfrm>
            <a:custGeom>
              <a:rect b="b" l="l" r="r" t="t"/>
              <a:pathLst>
                <a:path extrusionOk="0" h="1" w="26">
                  <a:moveTo>
                    <a:pt x="26" y="1"/>
                  </a:moveTo>
                  <a:lnTo>
                    <a:pt x="0" y="1"/>
                  </a:lnTo>
                  <a:lnTo>
                    <a:pt x="0" y="1"/>
                  </a:lnTo>
                  <a:lnTo>
                    <a:pt x="26" y="1"/>
                  </a:lnTo>
                  <a:lnTo>
                    <a:pt x="26" y="1"/>
                  </a:lnTo>
                  <a:lnTo>
                    <a:pt x="26"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0" name="Google Shape;420;p29"/>
            <p:cNvSpPr/>
            <p:nvPr/>
          </p:nvSpPr>
          <p:spPr>
            <a:xfrm>
              <a:off x="7357725" y="2931825"/>
              <a:ext cx="1300" cy="500"/>
            </a:xfrm>
            <a:custGeom>
              <a:rect b="b" l="l" r="r" t="t"/>
              <a:pathLst>
                <a:path extrusionOk="0" h="20" w="52">
                  <a:moveTo>
                    <a:pt x="51" y="1"/>
                  </a:moveTo>
                  <a:lnTo>
                    <a:pt x="51" y="1"/>
                  </a:lnTo>
                  <a:cubicBezTo>
                    <a:pt x="40" y="11"/>
                    <a:pt x="29" y="18"/>
                    <a:pt x="20" y="19"/>
                  </a:cubicBezTo>
                  <a:lnTo>
                    <a:pt x="20" y="19"/>
                  </a:lnTo>
                  <a:cubicBezTo>
                    <a:pt x="10" y="18"/>
                    <a:pt x="0" y="12"/>
                    <a:pt x="0" y="1"/>
                  </a:cubicBezTo>
                  <a:lnTo>
                    <a:pt x="0" y="1"/>
                  </a:lnTo>
                  <a:cubicBezTo>
                    <a:pt x="0" y="13"/>
                    <a:pt x="7" y="20"/>
                    <a:pt x="16" y="20"/>
                  </a:cubicBezTo>
                  <a:cubicBezTo>
                    <a:pt x="17" y="20"/>
                    <a:pt x="19" y="20"/>
                    <a:pt x="20" y="19"/>
                  </a:cubicBezTo>
                  <a:lnTo>
                    <a:pt x="20" y="19"/>
                  </a:lnTo>
                  <a:cubicBezTo>
                    <a:pt x="22" y="20"/>
                    <a:pt x="24" y="20"/>
                    <a:pt x="26" y="20"/>
                  </a:cubicBezTo>
                  <a:cubicBezTo>
                    <a:pt x="38" y="20"/>
                    <a:pt x="51" y="13"/>
                    <a:pt x="5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1" name="Google Shape;421;p29"/>
            <p:cNvSpPr/>
            <p:nvPr/>
          </p:nvSpPr>
          <p:spPr>
            <a:xfrm>
              <a:off x="7358350" y="2931825"/>
              <a:ext cx="675" cy="25"/>
            </a:xfrm>
            <a:custGeom>
              <a:rect b="b" l="l" r="r" t="t"/>
              <a:pathLst>
                <a:path extrusionOk="0" h="1" w="27">
                  <a:moveTo>
                    <a:pt x="1" y="1"/>
                  </a:moveTo>
                  <a:lnTo>
                    <a:pt x="1" y="1"/>
                  </a:lnTo>
                  <a:cubicBezTo>
                    <a:pt x="1" y="1"/>
                    <a:pt x="26"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2" name="Google Shape;422;p29"/>
            <p:cNvSpPr/>
            <p:nvPr/>
          </p:nvSpPr>
          <p:spPr>
            <a:xfrm>
              <a:off x="7358350" y="2929925"/>
              <a:ext cx="25" cy="25"/>
            </a:xfrm>
            <a:custGeom>
              <a:rect b="b" l="l" r="r" t="t"/>
              <a:pathLst>
                <a:path extrusionOk="0" h="1" w="1">
                  <a:moveTo>
                    <a:pt x="1" y="0"/>
                  </a:moveTo>
                  <a:lnTo>
                    <a:pt x="1" y="0"/>
                  </a:lnTo>
                  <a:lnTo>
                    <a:pt x="1" y="0"/>
                  </a:lnTo>
                  <a:cubicBezTo>
                    <a:pt x="1" y="0"/>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3" name="Google Shape;423;p29"/>
            <p:cNvSpPr/>
            <p:nvPr/>
          </p:nvSpPr>
          <p:spPr>
            <a:xfrm>
              <a:off x="7358350" y="2929925"/>
              <a:ext cx="25" cy="650"/>
            </a:xfrm>
            <a:custGeom>
              <a:rect b="b" l="l" r="r" t="t"/>
              <a:pathLst>
                <a:path extrusionOk="0" h="26" w="1">
                  <a:moveTo>
                    <a:pt x="1" y="0"/>
                  </a:moveTo>
                  <a:lnTo>
                    <a:pt x="1" y="0"/>
                  </a:lnTo>
                  <a:lnTo>
                    <a:pt x="1" y="0"/>
                  </a:lnTo>
                  <a:cubicBezTo>
                    <a:pt x="1" y="0"/>
                    <a:pt x="1" y="26"/>
                    <a:pt x="1"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4" name="Google Shape;424;p29"/>
            <p:cNvSpPr/>
            <p:nvPr/>
          </p:nvSpPr>
          <p:spPr>
            <a:xfrm>
              <a:off x="7358350" y="2930550"/>
              <a:ext cx="675" cy="675"/>
            </a:xfrm>
            <a:custGeom>
              <a:rect b="b" l="l" r="r" t="t"/>
              <a:pathLst>
                <a:path extrusionOk="0" h="27" w="27">
                  <a:moveTo>
                    <a:pt x="1" y="1"/>
                  </a:moveTo>
                  <a:lnTo>
                    <a:pt x="26" y="26"/>
                  </a:lnTo>
                  <a:cubicBezTo>
                    <a:pt x="26" y="26"/>
                    <a:pt x="26"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5" name="Google Shape;425;p29"/>
            <p:cNvSpPr/>
            <p:nvPr/>
          </p:nvSpPr>
          <p:spPr>
            <a:xfrm>
              <a:off x="7357725" y="2930550"/>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6" name="Google Shape;426;p29"/>
            <p:cNvSpPr/>
            <p:nvPr/>
          </p:nvSpPr>
          <p:spPr>
            <a:xfrm>
              <a:off x="7359000" y="2931200"/>
              <a:ext cx="25" cy="25"/>
            </a:xfrm>
            <a:custGeom>
              <a:rect b="b" l="l" r="r" t="t"/>
              <a:pathLst>
                <a:path extrusionOk="0" h="1" w="1">
                  <a:moveTo>
                    <a:pt x="0" y="0"/>
                  </a:move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7" name="Google Shape;427;p29"/>
            <p:cNvSpPr/>
            <p:nvPr/>
          </p:nvSpPr>
          <p:spPr>
            <a:xfrm>
              <a:off x="7358350" y="2929925"/>
              <a:ext cx="25" cy="25"/>
            </a:xfrm>
            <a:custGeom>
              <a:rect b="b" l="l" r="r" t="t"/>
              <a:pathLst>
                <a:path extrusionOk="0" h="1" w="1">
                  <a:moveTo>
                    <a:pt x="1" y="0"/>
                  </a:moveTo>
                  <a:lnTo>
                    <a:pt x="1" y="0"/>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8" name="Google Shape;428;p29"/>
            <p:cNvSpPr/>
            <p:nvPr/>
          </p:nvSpPr>
          <p:spPr>
            <a:xfrm>
              <a:off x="7357075" y="2930550"/>
              <a:ext cx="1300" cy="675"/>
            </a:xfrm>
            <a:custGeom>
              <a:rect b="b" l="l" r="r" t="t"/>
              <a:pathLst>
                <a:path extrusionOk="0" h="27" w="52">
                  <a:moveTo>
                    <a:pt x="52" y="1"/>
                  </a:moveTo>
                  <a:cubicBezTo>
                    <a:pt x="52" y="1"/>
                    <a:pt x="1" y="1"/>
                    <a:pt x="52" y="26"/>
                  </a:cubicBezTo>
                  <a:cubicBezTo>
                    <a:pt x="52" y="1"/>
                    <a:pt x="52" y="1"/>
                    <a:pt x="5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29" name="Google Shape;429;p29"/>
            <p:cNvSpPr/>
            <p:nvPr/>
          </p:nvSpPr>
          <p:spPr>
            <a:xfrm>
              <a:off x="7358350" y="2800950"/>
              <a:ext cx="1300" cy="25"/>
            </a:xfrm>
            <a:custGeom>
              <a:rect b="b" l="l" r="r" t="t"/>
              <a:pathLst>
                <a:path extrusionOk="0" h="1" w="52">
                  <a:moveTo>
                    <a:pt x="1" y="0"/>
                  </a:moveTo>
                  <a:lnTo>
                    <a:pt x="1" y="0"/>
                  </a:lnTo>
                  <a:cubicBezTo>
                    <a:pt x="51" y="0"/>
                    <a:pt x="26"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0" name="Google Shape;430;p29"/>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1" name="Google Shape;431;p29"/>
            <p:cNvSpPr/>
            <p:nvPr/>
          </p:nvSpPr>
          <p:spPr>
            <a:xfrm>
              <a:off x="7359000" y="2804750"/>
              <a:ext cx="25" cy="650"/>
            </a:xfrm>
            <a:custGeom>
              <a:rect b="b" l="l" r="r" t="t"/>
              <a:pathLst>
                <a:path extrusionOk="0" h="26" w="1">
                  <a:moveTo>
                    <a:pt x="0" y="1"/>
                  </a:moveTo>
                  <a:lnTo>
                    <a:pt x="0" y="1"/>
                  </a:lnTo>
                  <a:cubicBezTo>
                    <a:pt x="0" y="26"/>
                    <a:pt x="0" y="1"/>
                    <a:pt x="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2" name="Google Shape;432;p29"/>
            <p:cNvSpPr/>
            <p:nvPr/>
          </p:nvSpPr>
          <p:spPr>
            <a:xfrm>
              <a:off x="7358350" y="2802850"/>
              <a:ext cx="1300" cy="1925"/>
            </a:xfrm>
            <a:custGeom>
              <a:rect b="b" l="l" r="r" t="t"/>
              <a:pathLst>
                <a:path extrusionOk="0" h="77" w="52">
                  <a:moveTo>
                    <a:pt x="1" y="0"/>
                  </a:moveTo>
                  <a:cubicBezTo>
                    <a:pt x="1" y="0"/>
                    <a:pt x="1" y="26"/>
                    <a:pt x="1" y="26"/>
                  </a:cubicBezTo>
                  <a:lnTo>
                    <a:pt x="1" y="51"/>
                  </a:lnTo>
                  <a:lnTo>
                    <a:pt x="1" y="77"/>
                  </a:lnTo>
                  <a:cubicBezTo>
                    <a:pt x="26" y="51"/>
                    <a:pt x="51" y="26"/>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3" name="Google Shape;433;p29"/>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4" name="Google Shape;434;p29"/>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5" name="Google Shape;435;p29"/>
            <p:cNvSpPr/>
            <p:nvPr/>
          </p:nvSpPr>
          <p:spPr>
            <a:xfrm>
              <a:off x="238125" y="2757725"/>
              <a:ext cx="650" cy="1300"/>
            </a:xfrm>
            <a:custGeom>
              <a:rect b="b" l="l" r="r" t="t"/>
              <a:pathLst>
                <a:path extrusionOk="0" h="52" w="26">
                  <a:moveTo>
                    <a:pt x="25" y="1"/>
                  </a:moveTo>
                  <a:cubicBezTo>
                    <a:pt x="25" y="1"/>
                    <a:pt x="0" y="26"/>
                    <a:pt x="25" y="52"/>
                  </a:cubicBezTo>
                  <a:lnTo>
                    <a:pt x="25"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6" name="Google Shape;436;p29"/>
            <p:cNvSpPr/>
            <p:nvPr/>
          </p:nvSpPr>
          <p:spPr>
            <a:xfrm>
              <a:off x="7358350" y="2804750"/>
              <a:ext cx="25" cy="650"/>
            </a:xfrm>
            <a:custGeom>
              <a:rect b="b" l="l" r="r" t="t"/>
              <a:pathLst>
                <a:path extrusionOk="0" h="26" w="1">
                  <a:moveTo>
                    <a:pt x="1" y="26"/>
                  </a:moveTo>
                  <a:lnTo>
                    <a:pt x="1" y="26"/>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7" name="Google Shape;437;p29"/>
            <p:cNvSpPr/>
            <p:nvPr/>
          </p:nvSpPr>
          <p:spPr>
            <a:xfrm>
              <a:off x="238125" y="2759000"/>
              <a:ext cx="0" cy="675"/>
            </a:xfrm>
            <a:custGeom>
              <a:rect b="b" l="l" r="r" t="t"/>
              <a:pathLst>
                <a:path extrusionOk="0" h="27" w="120000">
                  <a:moveTo>
                    <a:pt x="0" y="1"/>
                  </a:moveTo>
                  <a:lnTo>
                    <a:pt x="0" y="26"/>
                  </a:ln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8" name="Google Shape;438;p29"/>
            <p:cNvSpPr/>
            <p:nvPr/>
          </p:nvSpPr>
          <p:spPr>
            <a:xfrm>
              <a:off x="7358350" y="2802200"/>
              <a:ext cx="25" cy="675"/>
            </a:xfrm>
            <a:custGeom>
              <a:rect b="b" l="l" r="r" t="t"/>
              <a:pathLst>
                <a:path extrusionOk="0" h="27" w="1">
                  <a:moveTo>
                    <a:pt x="1" y="26"/>
                  </a:moveTo>
                  <a:lnTo>
                    <a:pt x="1" y="26"/>
                  </a:lnTo>
                  <a:cubicBezTo>
                    <a:pt x="1" y="26"/>
                    <a:pt x="1" y="1"/>
                    <a:pt x="1" y="1"/>
                  </a:cubicBez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9" name="Google Shape;439;p29"/>
            <p:cNvSpPr/>
            <p:nvPr/>
          </p:nvSpPr>
          <p:spPr>
            <a:xfrm>
              <a:off x="7358350" y="28034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0" name="Google Shape;440;p29"/>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1" name="Google Shape;441;p29"/>
            <p:cNvSpPr/>
            <p:nvPr/>
          </p:nvSpPr>
          <p:spPr>
            <a:xfrm>
              <a:off x="7358350" y="2806025"/>
              <a:ext cx="25" cy="25"/>
            </a:xfrm>
            <a:custGeom>
              <a:rect b="b" l="l" r="r" t="t"/>
              <a:pathLst>
                <a:path extrusionOk="0" h="1" w="1">
                  <a:moveTo>
                    <a:pt x="1" y="0"/>
                  </a:moveTo>
                  <a:lnTo>
                    <a:pt x="1" y="0"/>
                  </a:lnTo>
                  <a:lnTo>
                    <a:pt x="1" y="0"/>
                  </a:lnTo>
                  <a:lnTo>
                    <a:pt x="1" y="0"/>
                  </a:lnTo>
                  <a:cubicBezTo>
                    <a:pt x="1" y="0"/>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2" name="Google Shape;442;p29"/>
            <p:cNvSpPr/>
            <p:nvPr/>
          </p:nvSpPr>
          <p:spPr>
            <a:xfrm>
              <a:off x="7358350" y="2808575"/>
              <a:ext cx="1300" cy="1925"/>
            </a:xfrm>
            <a:custGeom>
              <a:rect b="b" l="l" r="r" t="t"/>
              <a:pathLst>
                <a:path extrusionOk="0" h="77" w="52">
                  <a:moveTo>
                    <a:pt x="1" y="0"/>
                  </a:moveTo>
                  <a:cubicBezTo>
                    <a:pt x="1" y="25"/>
                    <a:pt x="1" y="51"/>
                    <a:pt x="1" y="51"/>
                  </a:cubicBezTo>
                  <a:lnTo>
                    <a:pt x="1" y="76"/>
                  </a:lnTo>
                  <a:cubicBezTo>
                    <a:pt x="26" y="76"/>
                    <a:pt x="51" y="51"/>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3" name="Google Shape;443;p29"/>
            <p:cNvSpPr/>
            <p:nvPr/>
          </p:nvSpPr>
          <p:spPr>
            <a:xfrm>
              <a:off x="7358350" y="2805375"/>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4" name="Google Shape;444;p29"/>
            <p:cNvSpPr/>
            <p:nvPr/>
          </p:nvSpPr>
          <p:spPr>
            <a:xfrm>
              <a:off x="7358350" y="28053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5" name="Google Shape;445;p29"/>
            <p:cNvSpPr/>
            <p:nvPr/>
          </p:nvSpPr>
          <p:spPr>
            <a:xfrm>
              <a:off x="7358350" y="2804750"/>
              <a:ext cx="25" cy="25"/>
            </a:xfrm>
            <a:custGeom>
              <a:rect b="b" l="l" r="r" t="t"/>
              <a:pathLst>
                <a:path extrusionOk="0" h="1" w="1">
                  <a:moveTo>
                    <a:pt x="1" y="1"/>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6" name="Google Shape;446;p29"/>
            <p:cNvSpPr/>
            <p:nvPr/>
          </p:nvSpPr>
          <p:spPr>
            <a:xfrm>
              <a:off x="7358350" y="28053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7" name="Google Shape;447;p29"/>
            <p:cNvSpPr/>
            <p:nvPr/>
          </p:nvSpPr>
          <p:spPr>
            <a:xfrm>
              <a:off x="7358350" y="2808575"/>
              <a:ext cx="25" cy="1275"/>
            </a:xfrm>
            <a:custGeom>
              <a:rect b="b" l="l" r="r" t="t"/>
              <a:pathLst>
                <a:path extrusionOk="0" h="51" w="1">
                  <a:moveTo>
                    <a:pt x="1" y="0"/>
                  </a:moveTo>
                  <a:lnTo>
                    <a:pt x="1" y="0"/>
                  </a:lnTo>
                  <a:lnTo>
                    <a:pt x="1" y="51"/>
                  </a:lnTo>
                  <a:cubicBezTo>
                    <a:pt x="1" y="51"/>
                    <a:pt x="1" y="25"/>
                    <a:pt x="1" y="25"/>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8" name="Google Shape;448;p29"/>
            <p:cNvSpPr/>
            <p:nvPr/>
          </p:nvSpPr>
          <p:spPr>
            <a:xfrm>
              <a:off x="7358350" y="2806025"/>
              <a:ext cx="25" cy="25"/>
            </a:xfrm>
            <a:custGeom>
              <a:rect b="b" l="l" r="r" t="t"/>
              <a:pathLst>
                <a:path extrusionOk="0" h="1" w="1">
                  <a:moveTo>
                    <a:pt x="1" y="0"/>
                  </a:moveTo>
                  <a:lnTo>
                    <a:pt x="1" y="0"/>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9" name="Google Shape;449;p29"/>
            <p:cNvSpPr/>
            <p:nvPr/>
          </p:nvSpPr>
          <p:spPr>
            <a:xfrm>
              <a:off x="7358350" y="2806025"/>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0" name="Google Shape;450;p29"/>
            <p:cNvSpPr/>
            <p:nvPr/>
          </p:nvSpPr>
          <p:spPr>
            <a:xfrm>
              <a:off x="7358350" y="2807300"/>
              <a:ext cx="675" cy="1925"/>
            </a:xfrm>
            <a:custGeom>
              <a:rect b="b" l="l" r="r" t="t"/>
              <a:pathLst>
                <a:path extrusionOk="0" h="77" w="27">
                  <a:moveTo>
                    <a:pt x="1" y="0"/>
                  </a:moveTo>
                  <a:lnTo>
                    <a:pt x="1" y="51"/>
                  </a:lnTo>
                  <a:lnTo>
                    <a:pt x="1" y="76"/>
                  </a:lnTo>
                  <a:cubicBezTo>
                    <a:pt x="26" y="51"/>
                    <a:pt x="26" y="26"/>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1" name="Google Shape;451;p29"/>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2" name="Google Shape;452;p29"/>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3" name="Google Shape;453;p29"/>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4" name="Google Shape;454;p29"/>
            <p:cNvSpPr/>
            <p:nvPr/>
          </p:nvSpPr>
          <p:spPr>
            <a:xfrm>
              <a:off x="7358350" y="2805375"/>
              <a:ext cx="25" cy="675"/>
            </a:xfrm>
            <a:custGeom>
              <a:rect b="b" l="l" r="r" t="t"/>
              <a:pathLst>
                <a:path extrusionOk="0" h="27" w="1">
                  <a:moveTo>
                    <a:pt x="1" y="26"/>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5" name="Google Shape;455;p29"/>
            <p:cNvSpPr/>
            <p:nvPr/>
          </p:nvSpPr>
          <p:spPr>
            <a:xfrm>
              <a:off x="7358350" y="2806025"/>
              <a:ext cx="25" cy="25"/>
            </a:xfrm>
            <a:custGeom>
              <a:rect b="b" l="l" r="r" t="t"/>
              <a:pathLst>
                <a:path extrusionOk="0" h="1" w="1">
                  <a:moveTo>
                    <a:pt x="1" y="0"/>
                  </a:moveTo>
                  <a:lnTo>
                    <a:pt x="1" y="0"/>
                  </a:lnTo>
                  <a:lnTo>
                    <a:pt x="1" y="0"/>
                  </a:lnTo>
                  <a:cubicBezTo>
                    <a:pt x="1" y="0"/>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6" name="Google Shape;456;p29"/>
            <p:cNvSpPr/>
            <p:nvPr/>
          </p:nvSpPr>
          <p:spPr>
            <a:xfrm>
              <a:off x="7358350" y="2812375"/>
              <a:ext cx="25" cy="1300"/>
            </a:xfrm>
            <a:custGeom>
              <a:rect b="b" l="l" r="r" t="t"/>
              <a:pathLst>
                <a:path extrusionOk="0" h="52" w="1">
                  <a:moveTo>
                    <a:pt x="1" y="26"/>
                  </a:moveTo>
                  <a:lnTo>
                    <a:pt x="1" y="26"/>
                  </a:lnTo>
                  <a:lnTo>
                    <a:pt x="1" y="51"/>
                  </a:lnTo>
                  <a:cubicBezTo>
                    <a:pt x="1" y="26"/>
                    <a:pt x="1" y="26"/>
                    <a:pt x="1" y="1"/>
                  </a:cubicBez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7" name="Google Shape;457;p29"/>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8" name="Google Shape;458;p29"/>
            <p:cNvSpPr/>
            <p:nvPr/>
          </p:nvSpPr>
          <p:spPr>
            <a:xfrm>
              <a:off x="7358350" y="2804125"/>
              <a:ext cx="25" cy="650"/>
            </a:xfrm>
            <a:custGeom>
              <a:rect b="b" l="l" r="r" t="t"/>
              <a:pathLst>
                <a:path extrusionOk="0" h="26" w="1">
                  <a:moveTo>
                    <a:pt x="1" y="26"/>
                  </a:moveTo>
                  <a:lnTo>
                    <a:pt x="1" y="26"/>
                  </a:lnTo>
                  <a:lnTo>
                    <a:pt x="1" y="0"/>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9" name="Google Shape;459;p29"/>
            <p:cNvSpPr/>
            <p:nvPr/>
          </p:nvSpPr>
          <p:spPr>
            <a:xfrm>
              <a:off x="7358350" y="281300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0" name="Google Shape;460;p29"/>
            <p:cNvSpPr/>
            <p:nvPr/>
          </p:nvSpPr>
          <p:spPr>
            <a:xfrm>
              <a:off x="7358350" y="2805375"/>
              <a:ext cx="25" cy="25"/>
            </a:xfrm>
            <a:custGeom>
              <a:rect b="b" l="l" r="r" t="t"/>
              <a:pathLst>
                <a:path extrusionOk="0" h="1" w="1">
                  <a:moveTo>
                    <a:pt x="1" y="1"/>
                  </a:moveTo>
                  <a:lnTo>
                    <a:pt x="1" y="1"/>
                  </a:lnTo>
                  <a:lnTo>
                    <a:pt x="1" y="1"/>
                  </a:lnTo>
                  <a:lnTo>
                    <a:pt x="1" y="1"/>
                  </a:lnTo>
                  <a:cubicBezTo>
                    <a:pt x="1" y="1"/>
                    <a:pt x="1"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1" name="Google Shape;461;p29"/>
            <p:cNvSpPr/>
            <p:nvPr/>
          </p:nvSpPr>
          <p:spPr>
            <a:xfrm>
              <a:off x="7357725" y="2805375"/>
              <a:ext cx="650" cy="675"/>
            </a:xfrm>
            <a:custGeom>
              <a:rect b="b" l="l" r="r" t="t"/>
              <a:pathLst>
                <a:path extrusionOk="0" h="27" w="26">
                  <a:moveTo>
                    <a:pt x="26" y="1"/>
                  </a:moveTo>
                  <a:cubicBezTo>
                    <a:pt x="26" y="1"/>
                    <a:pt x="0" y="1"/>
                    <a:pt x="0" y="26"/>
                  </a:cubicBezTo>
                  <a:lnTo>
                    <a:pt x="26" y="26"/>
                  </a:lnTo>
                  <a:lnTo>
                    <a:pt x="26"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2" name="Google Shape;462;p29"/>
            <p:cNvSpPr/>
            <p:nvPr/>
          </p:nvSpPr>
          <p:spPr>
            <a:xfrm>
              <a:off x="7358350" y="2806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3" name="Google Shape;463;p29"/>
            <p:cNvSpPr/>
            <p:nvPr/>
          </p:nvSpPr>
          <p:spPr>
            <a:xfrm>
              <a:off x="7358350" y="2806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4" name="Google Shape;464;p29"/>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5" name="Google Shape;465;p29"/>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6" name="Google Shape;466;p29"/>
            <p:cNvSpPr/>
            <p:nvPr/>
          </p:nvSpPr>
          <p:spPr>
            <a:xfrm>
              <a:off x="7358350" y="2804125"/>
              <a:ext cx="25" cy="650"/>
            </a:xfrm>
            <a:custGeom>
              <a:rect b="b" l="l" r="r" t="t"/>
              <a:pathLst>
                <a:path extrusionOk="0" h="26" w="1">
                  <a:moveTo>
                    <a:pt x="1" y="0"/>
                  </a:moveTo>
                  <a:lnTo>
                    <a:pt x="1" y="26"/>
                  </a:lnTo>
                  <a:lnTo>
                    <a:pt x="1" y="26"/>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7" name="Google Shape;467;p29"/>
            <p:cNvSpPr/>
            <p:nvPr/>
          </p:nvSpPr>
          <p:spPr>
            <a:xfrm>
              <a:off x="7358350" y="2802850"/>
              <a:ext cx="25" cy="650"/>
            </a:xfrm>
            <a:custGeom>
              <a:rect b="b" l="l" r="r" t="t"/>
              <a:pathLst>
                <a:path extrusionOk="0" h="26" w="1">
                  <a:moveTo>
                    <a:pt x="1" y="26"/>
                  </a:moveTo>
                  <a:lnTo>
                    <a:pt x="1" y="0"/>
                  </a:lnTo>
                  <a:lnTo>
                    <a:pt x="1" y="0"/>
                  </a:lnTo>
                  <a:cubicBezTo>
                    <a:pt x="1" y="0"/>
                    <a:pt x="1" y="26"/>
                    <a:pt x="1"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8" name="Google Shape;468;p29"/>
            <p:cNvSpPr/>
            <p:nvPr/>
          </p:nvSpPr>
          <p:spPr>
            <a:xfrm>
              <a:off x="7358350" y="2803475"/>
              <a:ext cx="25" cy="675"/>
            </a:xfrm>
            <a:custGeom>
              <a:rect b="b" l="l" r="r" t="t"/>
              <a:pathLst>
                <a:path extrusionOk="0" h="27" w="1">
                  <a:moveTo>
                    <a:pt x="1" y="26"/>
                  </a:moveTo>
                  <a:lnTo>
                    <a:pt x="1" y="26"/>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69" name="Google Shape;469;p29"/>
            <p:cNvSpPr/>
            <p:nvPr/>
          </p:nvSpPr>
          <p:spPr>
            <a:xfrm>
              <a:off x="7357725" y="2803475"/>
              <a:ext cx="650" cy="1300"/>
            </a:xfrm>
            <a:custGeom>
              <a:rect b="b" l="l" r="r" t="t"/>
              <a:pathLst>
                <a:path extrusionOk="0" h="52" w="26">
                  <a:moveTo>
                    <a:pt x="26" y="1"/>
                  </a:moveTo>
                  <a:cubicBezTo>
                    <a:pt x="0" y="26"/>
                    <a:pt x="0" y="52"/>
                    <a:pt x="26" y="52"/>
                  </a:cubicBezTo>
                  <a:lnTo>
                    <a:pt x="26" y="26"/>
                  </a:lnTo>
                  <a:cubicBezTo>
                    <a:pt x="26" y="26"/>
                    <a:pt x="26" y="26"/>
                    <a:pt x="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0" name="Google Shape;470;p29"/>
            <p:cNvSpPr/>
            <p:nvPr/>
          </p:nvSpPr>
          <p:spPr>
            <a:xfrm>
              <a:off x="7358350" y="2804750"/>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1" name="Google Shape;471;p29"/>
            <p:cNvSpPr/>
            <p:nvPr/>
          </p:nvSpPr>
          <p:spPr>
            <a:xfrm>
              <a:off x="7358350" y="2803475"/>
              <a:ext cx="25" cy="675"/>
            </a:xfrm>
            <a:custGeom>
              <a:rect b="b" l="l" r="r" t="t"/>
              <a:pathLst>
                <a:path extrusionOk="0" h="27" w="1">
                  <a:moveTo>
                    <a:pt x="1" y="26"/>
                  </a:moveTo>
                  <a:cubicBezTo>
                    <a:pt x="1" y="26"/>
                    <a:pt x="1" y="1"/>
                    <a:pt x="1" y="1"/>
                  </a:cubicBezTo>
                  <a:lnTo>
                    <a:pt x="1" y="1"/>
                  </a:lnTo>
                  <a:cubicBezTo>
                    <a:pt x="1" y="1"/>
                    <a:pt x="1" y="26"/>
                    <a:pt x="1"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2" name="Google Shape;472;p29"/>
            <p:cNvSpPr/>
            <p:nvPr/>
          </p:nvSpPr>
          <p:spPr>
            <a:xfrm>
              <a:off x="7358350" y="2806650"/>
              <a:ext cx="25" cy="675"/>
            </a:xfrm>
            <a:custGeom>
              <a:rect b="b" l="l" r="r" t="t"/>
              <a:pathLst>
                <a:path extrusionOk="0" h="27" w="1">
                  <a:moveTo>
                    <a:pt x="1" y="1"/>
                  </a:moveTo>
                  <a:lnTo>
                    <a:pt x="1" y="26"/>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3" name="Google Shape;473;p29"/>
            <p:cNvSpPr/>
            <p:nvPr/>
          </p:nvSpPr>
          <p:spPr>
            <a:xfrm>
              <a:off x="7357075" y="2810475"/>
              <a:ext cx="1300" cy="1925"/>
            </a:xfrm>
            <a:custGeom>
              <a:rect b="b" l="l" r="r" t="t"/>
              <a:pathLst>
                <a:path extrusionOk="0" h="77" w="52">
                  <a:moveTo>
                    <a:pt x="52" y="0"/>
                  </a:moveTo>
                  <a:cubicBezTo>
                    <a:pt x="26" y="26"/>
                    <a:pt x="1" y="51"/>
                    <a:pt x="52" y="77"/>
                  </a:cubicBezTo>
                  <a:lnTo>
                    <a:pt x="52"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4" name="Google Shape;474;p29"/>
            <p:cNvSpPr/>
            <p:nvPr/>
          </p:nvSpPr>
          <p:spPr>
            <a:xfrm>
              <a:off x="238750" y="2759000"/>
              <a:ext cx="650" cy="675"/>
            </a:xfrm>
            <a:custGeom>
              <a:rect b="b" l="l" r="r" t="t"/>
              <a:pathLst>
                <a:path extrusionOk="0" h="27" w="26">
                  <a:moveTo>
                    <a:pt x="0" y="1"/>
                  </a:moveTo>
                  <a:lnTo>
                    <a:pt x="0" y="26"/>
                  </a:lnTo>
                  <a:cubicBezTo>
                    <a:pt x="26" y="26"/>
                    <a:pt x="26" y="26"/>
                    <a:pt x="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5" name="Google Shape;475;p29"/>
            <p:cNvSpPr/>
            <p:nvPr/>
          </p:nvSpPr>
          <p:spPr>
            <a:xfrm>
              <a:off x="7358350" y="2809825"/>
              <a:ext cx="25" cy="675"/>
            </a:xfrm>
            <a:custGeom>
              <a:rect b="b" l="l" r="r" t="t"/>
              <a:pathLst>
                <a:path extrusionOk="0" h="27" w="1">
                  <a:moveTo>
                    <a:pt x="1" y="1"/>
                  </a:moveTo>
                  <a:lnTo>
                    <a:pt x="1" y="26"/>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6" name="Google Shape;476;p29"/>
            <p:cNvSpPr/>
            <p:nvPr/>
          </p:nvSpPr>
          <p:spPr>
            <a:xfrm>
              <a:off x="6779500" y="2822550"/>
              <a:ext cx="2575" cy="1275"/>
            </a:xfrm>
            <a:custGeom>
              <a:rect b="b" l="l" r="r" t="t"/>
              <a:pathLst>
                <a:path extrusionOk="0" h="51" w="103">
                  <a:moveTo>
                    <a:pt x="102" y="0"/>
                  </a:moveTo>
                  <a:cubicBezTo>
                    <a:pt x="102" y="0"/>
                    <a:pt x="1" y="51"/>
                    <a:pt x="1" y="51"/>
                  </a:cubicBezTo>
                  <a:lnTo>
                    <a:pt x="1" y="51"/>
                  </a:lnTo>
                  <a:cubicBezTo>
                    <a:pt x="1" y="51"/>
                    <a:pt x="102" y="0"/>
                    <a:pt x="10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7" name="Google Shape;477;p29"/>
            <p:cNvSpPr/>
            <p:nvPr/>
          </p:nvSpPr>
          <p:spPr>
            <a:xfrm>
              <a:off x="7358350" y="2808575"/>
              <a:ext cx="25" cy="1275"/>
            </a:xfrm>
            <a:custGeom>
              <a:rect b="b" l="l" r="r" t="t"/>
              <a:pathLst>
                <a:path extrusionOk="0" h="51" w="1">
                  <a:moveTo>
                    <a:pt x="1" y="0"/>
                  </a:moveTo>
                  <a:lnTo>
                    <a:pt x="1" y="0"/>
                  </a:lnTo>
                  <a:lnTo>
                    <a:pt x="1" y="51"/>
                  </a:lnTo>
                  <a:lnTo>
                    <a:pt x="1" y="5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8" name="Google Shape;478;p29"/>
            <p:cNvSpPr/>
            <p:nvPr/>
          </p:nvSpPr>
          <p:spPr>
            <a:xfrm>
              <a:off x="7356650" y="2808575"/>
              <a:ext cx="1725" cy="1950"/>
            </a:xfrm>
            <a:custGeom>
              <a:rect b="b" l="l" r="r" t="t"/>
              <a:pathLst>
                <a:path extrusionOk="0" h="78" w="69">
                  <a:moveTo>
                    <a:pt x="69" y="0"/>
                  </a:moveTo>
                  <a:cubicBezTo>
                    <a:pt x="3" y="49"/>
                    <a:pt x="1" y="77"/>
                    <a:pt x="21" y="77"/>
                  </a:cubicBezTo>
                  <a:cubicBezTo>
                    <a:pt x="33" y="77"/>
                    <a:pt x="51" y="69"/>
                    <a:pt x="69" y="51"/>
                  </a:cubicBezTo>
                  <a:lnTo>
                    <a:pt x="69"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9" name="Google Shape;479;p29"/>
            <p:cNvSpPr/>
            <p:nvPr/>
          </p:nvSpPr>
          <p:spPr>
            <a:xfrm>
              <a:off x="7358350" y="2802200"/>
              <a:ext cx="25" cy="675"/>
            </a:xfrm>
            <a:custGeom>
              <a:rect b="b" l="l" r="r" t="t"/>
              <a:pathLst>
                <a:path extrusionOk="0" h="27" w="1">
                  <a:moveTo>
                    <a:pt x="1" y="26"/>
                  </a:moveTo>
                  <a:lnTo>
                    <a:pt x="1" y="26"/>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0" name="Google Shape;480;p29"/>
            <p:cNvSpPr/>
            <p:nvPr/>
          </p:nvSpPr>
          <p:spPr>
            <a:xfrm>
              <a:off x="7357075" y="2813650"/>
              <a:ext cx="1300" cy="650"/>
            </a:xfrm>
            <a:custGeom>
              <a:rect b="b" l="l" r="r" t="t"/>
              <a:pathLst>
                <a:path extrusionOk="0" h="26" w="52">
                  <a:moveTo>
                    <a:pt x="52" y="0"/>
                  </a:moveTo>
                  <a:cubicBezTo>
                    <a:pt x="26" y="26"/>
                    <a:pt x="1" y="26"/>
                    <a:pt x="52" y="26"/>
                  </a:cubicBezTo>
                  <a:lnTo>
                    <a:pt x="52"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1" name="Google Shape;481;p29"/>
            <p:cNvSpPr/>
            <p:nvPr/>
          </p:nvSpPr>
          <p:spPr>
            <a:xfrm>
              <a:off x="7358350" y="2802850"/>
              <a:ext cx="25" cy="650"/>
            </a:xfrm>
            <a:custGeom>
              <a:rect b="b" l="l" r="r" t="t"/>
              <a:pathLst>
                <a:path extrusionOk="0" h="26" w="1">
                  <a:moveTo>
                    <a:pt x="1" y="26"/>
                  </a:moveTo>
                  <a:lnTo>
                    <a:pt x="1" y="0"/>
                  </a:lnTo>
                  <a:lnTo>
                    <a:pt x="1" y="0"/>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2" name="Google Shape;482;p29"/>
            <p:cNvSpPr/>
            <p:nvPr/>
          </p:nvSpPr>
          <p:spPr>
            <a:xfrm>
              <a:off x="7358350" y="28123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3" name="Google Shape;483;p29"/>
            <p:cNvSpPr/>
            <p:nvPr/>
          </p:nvSpPr>
          <p:spPr>
            <a:xfrm>
              <a:off x="7358350" y="2800950"/>
              <a:ext cx="25" cy="25"/>
            </a:xfrm>
            <a:custGeom>
              <a:rect b="b" l="l" r="r" t="t"/>
              <a:pathLst>
                <a:path extrusionOk="0" h="1" w="1">
                  <a:moveTo>
                    <a:pt x="1" y="0"/>
                  </a:moveTo>
                  <a:lnTo>
                    <a:pt x="1" y="0"/>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4" name="Google Shape;484;p29"/>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5" name="Google Shape;485;p29"/>
            <p:cNvSpPr/>
            <p:nvPr/>
          </p:nvSpPr>
          <p:spPr>
            <a:xfrm>
              <a:off x="7357725" y="2806025"/>
              <a:ext cx="650" cy="25"/>
            </a:xfrm>
            <a:custGeom>
              <a:rect b="b" l="l" r="r" t="t"/>
              <a:pathLst>
                <a:path extrusionOk="0" h="1" w="26">
                  <a:moveTo>
                    <a:pt x="26" y="0"/>
                  </a:moveTo>
                  <a:lnTo>
                    <a:pt x="0" y="0"/>
                  </a:ln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6" name="Google Shape;486;p29"/>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7" name="Google Shape;487;p29"/>
            <p:cNvSpPr/>
            <p:nvPr/>
          </p:nvSpPr>
          <p:spPr>
            <a:xfrm>
              <a:off x="7358350" y="2800950"/>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8" name="Google Shape;488;p29"/>
            <p:cNvSpPr/>
            <p:nvPr/>
          </p:nvSpPr>
          <p:spPr>
            <a:xfrm>
              <a:off x="7357075" y="2806650"/>
              <a:ext cx="1300" cy="25"/>
            </a:xfrm>
            <a:custGeom>
              <a:rect b="b" l="l" r="r" t="t"/>
              <a:pathLst>
                <a:path extrusionOk="0" h="1" w="52">
                  <a:moveTo>
                    <a:pt x="52" y="1"/>
                  </a:moveTo>
                  <a:lnTo>
                    <a:pt x="52" y="1"/>
                  </a:lnTo>
                  <a:cubicBezTo>
                    <a:pt x="1" y="1"/>
                    <a:pt x="26" y="1"/>
                    <a:pt x="5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9" name="Google Shape;489;p29"/>
            <p:cNvSpPr/>
            <p:nvPr/>
          </p:nvSpPr>
          <p:spPr>
            <a:xfrm>
              <a:off x="7357725" y="2800950"/>
              <a:ext cx="650" cy="1275"/>
            </a:xfrm>
            <a:custGeom>
              <a:rect b="b" l="l" r="r" t="t"/>
              <a:pathLst>
                <a:path extrusionOk="0" h="51" w="26">
                  <a:moveTo>
                    <a:pt x="26" y="0"/>
                  </a:moveTo>
                  <a:cubicBezTo>
                    <a:pt x="26" y="0"/>
                    <a:pt x="0" y="0"/>
                    <a:pt x="26" y="51"/>
                  </a:cubicBezTo>
                  <a:lnTo>
                    <a:pt x="26"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90" name="Google Shape;490;p29"/>
            <p:cNvSpPr/>
            <p:nvPr/>
          </p:nvSpPr>
          <p:spPr>
            <a:xfrm>
              <a:off x="7358350" y="2806025"/>
              <a:ext cx="25" cy="650"/>
            </a:xfrm>
            <a:custGeom>
              <a:rect b="b" l="l" r="r" t="t"/>
              <a:pathLst>
                <a:path extrusionOk="0" h="26" w="1">
                  <a:moveTo>
                    <a:pt x="1" y="0"/>
                  </a:moveTo>
                  <a:lnTo>
                    <a:pt x="1" y="26"/>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91" name="Google Shape;491;p29"/>
            <p:cNvSpPr/>
            <p:nvPr/>
          </p:nvSpPr>
          <p:spPr>
            <a:xfrm>
              <a:off x="7358350" y="2807300"/>
              <a:ext cx="25" cy="1300"/>
            </a:xfrm>
            <a:custGeom>
              <a:rect b="b" l="l" r="r" t="t"/>
              <a:pathLst>
                <a:path extrusionOk="0" h="52" w="1">
                  <a:moveTo>
                    <a:pt x="1" y="51"/>
                  </a:moveTo>
                  <a:lnTo>
                    <a:pt x="1" y="51"/>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492" name="Google Shape;492;p29"/>
          <p:cNvSpPr txBox="1"/>
          <p:nvPr>
            <p:ph type="title"/>
          </p:nvPr>
        </p:nvSpPr>
        <p:spPr>
          <a:xfrm>
            <a:off x="938094" y="257906"/>
            <a:ext cx="4418700" cy="38454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5600"/>
              <a:buNone/>
              <a:defRPr sz="5600">
                <a:solidFill>
                  <a:schemeClr val="lt1"/>
                </a:solidFill>
                <a:latin typeface="Helvetica Neue"/>
                <a:ea typeface="Helvetica Neue"/>
                <a:cs typeface="Helvetica Neue"/>
                <a:sym typeface="Helvetica Neue"/>
              </a:defRPr>
            </a:lvl1pPr>
            <a:lvl2pPr lvl="1" algn="ctr">
              <a:lnSpc>
                <a:spcPct val="90000"/>
              </a:lnSpc>
              <a:spcBef>
                <a:spcPts val="0"/>
              </a:spcBef>
              <a:spcAft>
                <a:spcPts val="0"/>
              </a:spcAft>
              <a:buSzPts val="5600"/>
              <a:buNone/>
              <a:defRPr sz="56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5600"/>
              <a:buNone/>
              <a:defRPr sz="56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5600"/>
              <a:buNone/>
              <a:defRPr sz="56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5600"/>
              <a:buNone/>
              <a:defRPr sz="56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5600"/>
              <a:buNone/>
              <a:defRPr sz="56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5600"/>
              <a:buNone/>
              <a:defRPr sz="56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5600"/>
              <a:buNone/>
              <a:defRPr sz="56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5600"/>
              <a:buNone/>
              <a:defRPr sz="5600">
                <a:solidFill>
                  <a:schemeClr val="dk1"/>
                </a:solidFill>
                <a:latin typeface="Helvetica Neue"/>
                <a:ea typeface="Helvetica Neue"/>
                <a:cs typeface="Helvetica Neue"/>
                <a:sym typeface="Helvetica Neue"/>
              </a:defRPr>
            </a:lvl9pPr>
          </a:lstStyle>
          <a:p/>
        </p:txBody>
      </p:sp>
      <p:sp>
        <p:nvSpPr>
          <p:cNvPr id="493" name="Google Shape;493;p29"/>
          <p:cNvSpPr txBox="1"/>
          <p:nvPr>
            <p:ph idx="1" type="subTitle"/>
          </p:nvPr>
        </p:nvSpPr>
        <p:spPr>
          <a:xfrm>
            <a:off x="939125" y="3611422"/>
            <a:ext cx="4416600" cy="5130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400">
                <a:solidFill>
                  <a:schemeClr val="lt1"/>
                </a:solidFill>
                <a:latin typeface="Helvetica Neue"/>
                <a:ea typeface="Helvetica Neue"/>
                <a:cs typeface="Helvetica Neue"/>
                <a:sym typeface="Helvetica Neue"/>
              </a:defRPr>
            </a:lvl1pPr>
            <a:lvl2pPr lvl="1"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2pPr>
            <a:lvl3pPr lvl="2"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3pPr>
            <a:lvl4pPr lvl="3"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4pPr>
            <a:lvl5pPr lvl="4"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5pPr>
            <a:lvl6pPr lvl="5"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6pPr>
            <a:lvl7pPr lvl="6"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7pPr>
            <a:lvl8pPr lvl="7" algn="ctr">
              <a:lnSpc>
                <a:spcPct val="100000"/>
              </a:lnSpc>
              <a:spcBef>
                <a:spcPts val="600"/>
              </a:spcBef>
              <a:spcAft>
                <a:spcPts val="0"/>
              </a:spcAft>
              <a:buSzPts val="1300"/>
              <a:buNone/>
              <a:defRPr sz="1400">
                <a:solidFill>
                  <a:schemeClr val="lt1"/>
                </a:solidFill>
                <a:latin typeface="Helvetica Neue"/>
                <a:ea typeface="Helvetica Neue"/>
                <a:cs typeface="Helvetica Neue"/>
                <a:sym typeface="Helvetica Neue"/>
              </a:defRPr>
            </a:lvl8pPr>
            <a:lvl9pPr lvl="8" algn="ctr">
              <a:lnSpc>
                <a:spcPct val="100000"/>
              </a:lnSpc>
              <a:spcBef>
                <a:spcPts val="600"/>
              </a:spcBef>
              <a:spcAft>
                <a:spcPts val="600"/>
              </a:spcAft>
              <a:buSzPts val="1300"/>
              <a:buNone/>
              <a:defRPr sz="1400">
                <a:solidFill>
                  <a:schemeClr val="lt1"/>
                </a:solidFill>
                <a:latin typeface="Helvetica Neue"/>
                <a:ea typeface="Helvetica Neue"/>
                <a:cs typeface="Helvetica Neue"/>
                <a:sym typeface="Helvetica Neue"/>
              </a:defRPr>
            </a:lvl9pPr>
          </a:lstStyle>
          <a:p/>
        </p:txBody>
      </p:sp>
      <p:sp>
        <p:nvSpPr>
          <p:cNvPr id="494" name="Google Shape;494;p29"/>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900"/>
          </a:p>
        </p:txBody>
      </p:sp>
      <p:sp>
        <p:nvSpPr>
          <p:cNvPr id="495" name="Google Shape;495;p29"/>
          <p:cNvSpPr txBox="1"/>
          <p:nvPr>
            <p:ph idx="2" type="body"/>
          </p:nvPr>
        </p:nvSpPr>
        <p:spPr>
          <a:xfrm>
            <a:off x="6541500" y="584688"/>
            <a:ext cx="2347500" cy="4303800"/>
          </a:xfrm>
          <a:prstGeom prst="rect">
            <a:avLst/>
          </a:prstGeom>
          <a:noFill/>
          <a:ln>
            <a:noFill/>
          </a:ln>
        </p:spPr>
        <p:txBody>
          <a:bodyPr anchorCtr="0" anchor="t" bIns="0" lIns="0" spcFirstLastPara="1" rIns="0" wrap="square" tIns="0">
            <a:noAutofit/>
          </a:bodyPr>
          <a:lstStyle>
            <a:lvl1pPr indent="-311150" lvl="0" marL="457200" algn="l">
              <a:lnSpc>
                <a:spcPct val="200000"/>
              </a:lnSpc>
              <a:spcBef>
                <a:spcPts val="600"/>
              </a:spcBef>
              <a:spcAft>
                <a:spcPts val="0"/>
              </a:spcAft>
              <a:buClr>
                <a:schemeClr val="lt1"/>
              </a:buClr>
              <a:buSzPts val="1300"/>
              <a:buFont typeface="Helvetica Neue"/>
              <a:buAutoNum type="arabicPeriod"/>
              <a:defRPr>
                <a:solidFill>
                  <a:schemeClr val="lt1"/>
                </a:solidFill>
                <a:latin typeface="Helvetica Neue"/>
                <a:ea typeface="Helvetica Neue"/>
                <a:cs typeface="Helvetica Neue"/>
                <a:sym typeface="Helvetica Neue"/>
              </a:defRPr>
            </a:lvl1pPr>
            <a:lvl2pPr indent="-311150" lvl="1" marL="914400" algn="l">
              <a:lnSpc>
                <a:spcPct val="200000"/>
              </a:lnSpc>
              <a:spcBef>
                <a:spcPts val="600"/>
              </a:spcBef>
              <a:spcAft>
                <a:spcPts val="0"/>
              </a:spcAft>
              <a:buClr>
                <a:schemeClr val="lt1"/>
              </a:buClr>
              <a:buSzPts val="1300"/>
              <a:buFont typeface="Helvetica Neue"/>
              <a:buAutoNum type="alphaLcPeriod"/>
              <a:defRPr>
                <a:solidFill>
                  <a:schemeClr val="lt1"/>
                </a:solidFill>
                <a:latin typeface="Helvetica Neue"/>
                <a:ea typeface="Helvetica Neue"/>
                <a:cs typeface="Helvetica Neue"/>
                <a:sym typeface="Helvetica Neue"/>
              </a:defRPr>
            </a:lvl2pPr>
            <a:lvl3pPr indent="-311150" lvl="2" marL="1371600" algn="l">
              <a:lnSpc>
                <a:spcPct val="200000"/>
              </a:lnSpc>
              <a:spcBef>
                <a:spcPts val="600"/>
              </a:spcBef>
              <a:spcAft>
                <a:spcPts val="0"/>
              </a:spcAft>
              <a:buClr>
                <a:schemeClr val="lt1"/>
              </a:buClr>
              <a:buSzPts val="1300"/>
              <a:buFont typeface="Helvetica Neue"/>
              <a:buAutoNum type="romanLcPeriod"/>
              <a:defRPr>
                <a:solidFill>
                  <a:schemeClr val="lt1"/>
                </a:solidFill>
                <a:latin typeface="Helvetica Neue"/>
                <a:ea typeface="Helvetica Neue"/>
                <a:cs typeface="Helvetica Neue"/>
                <a:sym typeface="Helvetica Neue"/>
              </a:defRPr>
            </a:lvl3pPr>
            <a:lvl4pPr indent="-311150" lvl="3" marL="1828800" algn="l">
              <a:lnSpc>
                <a:spcPct val="200000"/>
              </a:lnSpc>
              <a:spcBef>
                <a:spcPts val="600"/>
              </a:spcBef>
              <a:spcAft>
                <a:spcPts val="0"/>
              </a:spcAft>
              <a:buClr>
                <a:schemeClr val="lt1"/>
              </a:buClr>
              <a:buSzPts val="1300"/>
              <a:buFont typeface="Helvetica Neue"/>
              <a:buAutoNum type="arabicPeriod"/>
              <a:defRPr>
                <a:solidFill>
                  <a:schemeClr val="lt1"/>
                </a:solidFill>
                <a:latin typeface="Helvetica Neue"/>
                <a:ea typeface="Helvetica Neue"/>
                <a:cs typeface="Helvetica Neue"/>
                <a:sym typeface="Helvetica Neue"/>
              </a:defRPr>
            </a:lvl4pPr>
            <a:lvl5pPr indent="-311150" lvl="4" marL="2286000" algn="l">
              <a:lnSpc>
                <a:spcPct val="200000"/>
              </a:lnSpc>
              <a:spcBef>
                <a:spcPts val="600"/>
              </a:spcBef>
              <a:spcAft>
                <a:spcPts val="0"/>
              </a:spcAft>
              <a:buClr>
                <a:schemeClr val="lt1"/>
              </a:buClr>
              <a:buSzPts val="1300"/>
              <a:buFont typeface="Helvetica Neue"/>
              <a:buAutoNum type="alphaLcPeriod"/>
              <a:defRPr>
                <a:solidFill>
                  <a:schemeClr val="lt1"/>
                </a:solidFill>
                <a:latin typeface="Helvetica Neue"/>
                <a:ea typeface="Helvetica Neue"/>
                <a:cs typeface="Helvetica Neue"/>
                <a:sym typeface="Helvetica Neue"/>
              </a:defRPr>
            </a:lvl5pPr>
            <a:lvl6pPr indent="-311150" lvl="5" marL="2743200" algn="l">
              <a:lnSpc>
                <a:spcPct val="200000"/>
              </a:lnSpc>
              <a:spcBef>
                <a:spcPts val="600"/>
              </a:spcBef>
              <a:spcAft>
                <a:spcPts val="0"/>
              </a:spcAft>
              <a:buClr>
                <a:schemeClr val="lt1"/>
              </a:buClr>
              <a:buSzPts val="1300"/>
              <a:buFont typeface="Helvetica Neue"/>
              <a:buAutoNum type="romanLcPeriod"/>
              <a:defRPr>
                <a:solidFill>
                  <a:schemeClr val="lt1"/>
                </a:solidFill>
                <a:latin typeface="Helvetica Neue"/>
                <a:ea typeface="Helvetica Neue"/>
                <a:cs typeface="Helvetica Neue"/>
                <a:sym typeface="Helvetica Neue"/>
              </a:defRPr>
            </a:lvl6pPr>
            <a:lvl7pPr indent="-311150" lvl="6" marL="3200400" algn="l">
              <a:lnSpc>
                <a:spcPct val="200000"/>
              </a:lnSpc>
              <a:spcBef>
                <a:spcPts val="600"/>
              </a:spcBef>
              <a:spcAft>
                <a:spcPts val="0"/>
              </a:spcAft>
              <a:buClr>
                <a:schemeClr val="lt1"/>
              </a:buClr>
              <a:buSzPts val="1300"/>
              <a:buFont typeface="Helvetica Neue"/>
              <a:buAutoNum type="arabicPeriod"/>
              <a:defRPr>
                <a:solidFill>
                  <a:schemeClr val="lt1"/>
                </a:solidFill>
                <a:latin typeface="Helvetica Neue"/>
                <a:ea typeface="Helvetica Neue"/>
                <a:cs typeface="Helvetica Neue"/>
                <a:sym typeface="Helvetica Neue"/>
              </a:defRPr>
            </a:lvl7pPr>
            <a:lvl8pPr indent="-311150" lvl="7" marL="3657600" algn="l">
              <a:lnSpc>
                <a:spcPct val="200000"/>
              </a:lnSpc>
              <a:spcBef>
                <a:spcPts val="600"/>
              </a:spcBef>
              <a:spcAft>
                <a:spcPts val="0"/>
              </a:spcAft>
              <a:buClr>
                <a:schemeClr val="lt1"/>
              </a:buClr>
              <a:buSzPts val="1300"/>
              <a:buFont typeface="Helvetica Neue"/>
              <a:buAutoNum type="alphaLcPeriod"/>
              <a:defRPr>
                <a:solidFill>
                  <a:schemeClr val="lt1"/>
                </a:solidFill>
                <a:latin typeface="Helvetica Neue"/>
                <a:ea typeface="Helvetica Neue"/>
                <a:cs typeface="Helvetica Neue"/>
                <a:sym typeface="Helvetica Neue"/>
              </a:defRPr>
            </a:lvl8pPr>
            <a:lvl9pPr indent="-311150" lvl="8" marL="4114800" algn="l">
              <a:lnSpc>
                <a:spcPct val="200000"/>
              </a:lnSpc>
              <a:spcBef>
                <a:spcPts val="600"/>
              </a:spcBef>
              <a:spcAft>
                <a:spcPts val="600"/>
              </a:spcAft>
              <a:buClr>
                <a:schemeClr val="lt1"/>
              </a:buClr>
              <a:buSzPts val="1300"/>
              <a:buFont typeface="Helvetica Neue"/>
              <a:buAutoNum type="romanLcPeriod"/>
              <a:defRPr>
                <a:solidFill>
                  <a:schemeClr val="lt1"/>
                </a:solidFill>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epper (Light)">
  <p:cSld name="CUSTOM_6_1">
    <p:spTree>
      <p:nvGrpSpPr>
        <p:cNvPr id="496" name="Shape 496"/>
        <p:cNvGrpSpPr/>
        <p:nvPr/>
      </p:nvGrpSpPr>
      <p:grpSpPr>
        <a:xfrm>
          <a:off x="0" y="0"/>
          <a:ext cx="0" cy="0"/>
          <a:chOff x="0" y="0"/>
          <a:chExt cx="0" cy="0"/>
        </a:xfrm>
      </p:grpSpPr>
      <p:pic>
        <p:nvPicPr>
          <p:cNvPr id="497" name="Google Shape;497;p30"/>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498" name="Google Shape;498;p30"/>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30"/>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00" name="Google Shape;500;p30"/>
          <p:cNvSpPr txBox="1"/>
          <p:nvPr>
            <p:ph type="title"/>
          </p:nvPr>
        </p:nvSpPr>
        <p:spPr>
          <a:xfrm>
            <a:off x="1019906" y="255000"/>
            <a:ext cx="7104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9pPr>
          </a:lstStyle>
          <a:p/>
        </p:txBody>
      </p:sp>
      <p:sp>
        <p:nvSpPr>
          <p:cNvPr id="501" name="Google Shape;501;p30"/>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sp>
        <p:nvSpPr>
          <p:cNvPr id="502" name="Google Shape;502;p30"/>
          <p:cNvSpPr txBox="1"/>
          <p:nvPr>
            <p:ph idx="1" type="body"/>
          </p:nvPr>
        </p:nvSpPr>
        <p:spPr>
          <a:xfrm>
            <a:off x="1019906" y="1564328"/>
            <a:ext cx="7104300" cy="2729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SzPts val="1300"/>
              <a:buChar char="●"/>
              <a:defRPr sz="1300"/>
            </a:lvl1pPr>
            <a:lvl2pPr indent="-311150" lvl="1" marL="914400" algn="l">
              <a:lnSpc>
                <a:spcPct val="100000"/>
              </a:lnSpc>
              <a:spcBef>
                <a:spcPts val="600"/>
              </a:spcBef>
              <a:spcAft>
                <a:spcPts val="0"/>
              </a:spcAft>
              <a:buSzPts val="1300"/>
              <a:buChar char="‐"/>
              <a:defRPr sz="1300"/>
            </a:lvl2pPr>
            <a:lvl3pPr indent="-311150" lvl="2" marL="1371600" algn="l">
              <a:lnSpc>
                <a:spcPct val="100000"/>
              </a:lnSpc>
              <a:spcBef>
                <a:spcPts val="600"/>
              </a:spcBef>
              <a:spcAft>
                <a:spcPts val="0"/>
              </a:spcAft>
              <a:buSzPts val="1300"/>
              <a:buChar char="○"/>
              <a:defRPr sz="1300"/>
            </a:lvl3pPr>
            <a:lvl4pPr indent="-311150" lvl="3" marL="1828800" algn="l">
              <a:lnSpc>
                <a:spcPct val="100000"/>
              </a:lnSpc>
              <a:spcBef>
                <a:spcPts val="600"/>
              </a:spcBef>
              <a:spcAft>
                <a:spcPts val="0"/>
              </a:spcAft>
              <a:buSzPts val="1300"/>
              <a:buChar char="●"/>
              <a:defRPr sz="1300"/>
            </a:lvl4pPr>
            <a:lvl5pPr indent="-311150" lvl="4" marL="2286000" algn="l">
              <a:lnSpc>
                <a:spcPct val="100000"/>
              </a:lnSpc>
              <a:spcBef>
                <a:spcPts val="600"/>
              </a:spcBef>
              <a:spcAft>
                <a:spcPts val="0"/>
              </a:spcAft>
              <a:buSzPts val="1300"/>
              <a:buChar char="○"/>
              <a:defRPr sz="1300"/>
            </a:lvl5pPr>
            <a:lvl6pPr indent="-311150" lvl="5" marL="2743200" algn="l">
              <a:lnSpc>
                <a:spcPct val="100000"/>
              </a:lnSpc>
              <a:spcBef>
                <a:spcPts val="600"/>
              </a:spcBef>
              <a:spcAft>
                <a:spcPts val="0"/>
              </a:spcAft>
              <a:buSzPts val="1300"/>
              <a:buChar char="■"/>
              <a:defRPr sz="1300"/>
            </a:lvl6pPr>
            <a:lvl7pPr indent="-311150" lvl="6" marL="3200400" algn="l">
              <a:lnSpc>
                <a:spcPct val="100000"/>
              </a:lnSpc>
              <a:spcBef>
                <a:spcPts val="600"/>
              </a:spcBef>
              <a:spcAft>
                <a:spcPts val="0"/>
              </a:spcAft>
              <a:buSzPts val="1300"/>
              <a:buChar char="●"/>
              <a:defRPr sz="1300"/>
            </a:lvl7pPr>
            <a:lvl8pPr indent="-311150" lvl="7" marL="3657600" algn="l">
              <a:lnSpc>
                <a:spcPct val="100000"/>
              </a:lnSpc>
              <a:spcBef>
                <a:spcPts val="600"/>
              </a:spcBef>
              <a:spcAft>
                <a:spcPts val="0"/>
              </a:spcAft>
              <a:buSzPts val="1300"/>
              <a:buChar char="○"/>
              <a:defRPr sz="1300"/>
            </a:lvl8pPr>
            <a:lvl9pPr indent="-311150" lvl="8" marL="4114800" algn="l">
              <a:lnSpc>
                <a:spcPct val="100000"/>
              </a:lnSpc>
              <a:spcBef>
                <a:spcPts val="600"/>
              </a:spcBef>
              <a:spcAft>
                <a:spcPts val="600"/>
              </a:spcAft>
              <a:buSzPts val="1300"/>
              <a:buChar char="—"/>
              <a:defRPr sz="1300"/>
            </a:lvl9pPr>
          </a:lstStyle>
          <a:p/>
        </p:txBody>
      </p:sp>
      <p:sp>
        <p:nvSpPr>
          <p:cNvPr id="503" name="Google Shape;503;p30"/>
          <p:cNvSpPr txBox="1"/>
          <p:nvPr>
            <p:ph idx="2" type="subTitle"/>
          </p:nvPr>
        </p:nvSpPr>
        <p:spPr>
          <a:xfrm>
            <a:off x="1019906" y="1130922"/>
            <a:ext cx="71037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rgbClr val="000000"/>
                </a:solidFill>
              </a:defRPr>
            </a:lvl1pPr>
            <a:lvl2pPr lvl="1" algn="l">
              <a:lnSpc>
                <a:spcPct val="100000"/>
              </a:lnSpc>
              <a:spcBef>
                <a:spcPts val="300"/>
              </a:spcBef>
              <a:spcAft>
                <a:spcPts val="0"/>
              </a:spcAft>
              <a:buSzPts val="1300"/>
              <a:buNone/>
              <a:defRPr/>
            </a:lvl2pPr>
            <a:lvl3pPr lvl="2" algn="l">
              <a:lnSpc>
                <a:spcPct val="100000"/>
              </a:lnSpc>
              <a:spcBef>
                <a:spcPts val="600"/>
              </a:spcBef>
              <a:spcAft>
                <a:spcPts val="0"/>
              </a:spcAft>
              <a:buSzPts val="1300"/>
              <a:buNone/>
              <a:defRPr/>
            </a:lvl3pPr>
            <a:lvl4pPr lvl="3" algn="l">
              <a:lnSpc>
                <a:spcPct val="100000"/>
              </a:lnSpc>
              <a:spcBef>
                <a:spcPts val="600"/>
              </a:spcBef>
              <a:spcAft>
                <a:spcPts val="0"/>
              </a:spcAft>
              <a:buSzPts val="1300"/>
              <a:buNone/>
              <a:defRPr/>
            </a:lvl4pPr>
            <a:lvl5pPr lvl="4" algn="l">
              <a:lnSpc>
                <a:spcPct val="100000"/>
              </a:lnSpc>
              <a:spcBef>
                <a:spcPts val="600"/>
              </a:spcBef>
              <a:spcAft>
                <a:spcPts val="0"/>
              </a:spcAft>
              <a:buSzPts val="1300"/>
              <a:buNone/>
              <a:defRPr/>
            </a:lvl5pPr>
            <a:lvl6pPr lvl="5" algn="l">
              <a:lnSpc>
                <a:spcPct val="100000"/>
              </a:lnSpc>
              <a:spcBef>
                <a:spcPts val="600"/>
              </a:spcBef>
              <a:spcAft>
                <a:spcPts val="0"/>
              </a:spcAft>
              <a:buSzPts val="1300"/>
              <a:buNone/>
              <a:defRPr/>
            </a:lvl6pPr>
            <a:lvl7pPr lvl="6" algn="l">
              <a:lnSpc>
                <a:spcPct val="100000"/>
              </a:lnSpc>
              <a:spcBef>
                <a:spcPts val="600"/>
              </a:spcBef>
              <a:spcAft>
                <a:spcPts val="0"/>
              </a:spcAft>
              <a:buSzPts val="1300"/>
              <a:buNone/>
              <a:defRPr/>
            </a:lvl7pPr>
            <a:lvl8pPr lvl="7" algn="l">
              <a:lnSpc>
                <a:spcPct val="100000"/>
              </a:lnSpc>
              <a:spcBef>
                <a:spcPts val="600"/>
              </a:spcBef>
              <a:spcAft>
                <a:spcPts val="0"/>
              </a:spcAft>
              <a:buSzPts val="1300"/>
              <a:buNone/>
              <a:defRPr/>
            </a:lvl8pPr>
            <a:lvl9pPr lvl="8" algn="l">
              <a:lnSpc>
                <a:spcPct val="100000"/>
              </a:lnSpc>
              <a:spcBef>
                <a:spcPts val="600"/>
              </a:spcBef>
              <a:spcAft>
                <a:spcPts val="600"/>
              </a:spcAft>
              <a:buSzPts val="1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Left, Pepper (Light)">
  <p:cSld name="CUSTOM_6_1_2">
    <p:spTree>
      <p:nvGrpSpPr>
        <p:cNvPr id="504" name="Shape 504"/>
        <p:cNvGrpSpPr/>
        <p:nvPr/>
      </p:nvGrpSpPr>
      <p:grpSpPr>
        <a:xfrm>
          <a:off x="0" y="0"/>
          <a:ext cx="0" cy="0"/>
          <a:chOff x="0" y="0"/>
          <a:chExt cx="0" cy="0"/>
        </a:xfrm>
      </p:grpSpPr>
      <p:sp>
        <p:nvSpPr>
          <p:cNvPr id="505" name="Google Shape;505;p31"/>
          <p:cNvSpPr/>
          <p:nvPr/>
        </p:nvSpPr>
        <p:spPr>
          <a:xfrm>
            <a:off x="0" y="938"/>
            <a:ext cx="45675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506" name="Google Shape;506;p31"/>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507" name="Google Shape;507;p31"/>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508" name="Google Shape;508;p31"/>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09" name="Google Shape;509;p31"/>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grpSp>
        <p:nvGrpSpPr>
          <p:cNvPr id="510" name="Google Shape;510;p31"/>
          <p:cNvGrpSpPr/>
          <p:nvPr/>
        </p:nvGrpSpPr>
        <p:grpSpPr>
          <a:xfrm>
            <a:off x="4038733" y="64"/>
            <a:ext cx="836797" cy="5156138"/>
            <a:chOff x="5464806" y="-23496"/>
            <a:chExt cx="1338876" cy="8273650"/>
          </a:xfrm>
        </p:grpSpPr>
        <p:grpSp>
          <p:nvGrpSpPr>
            <p:cNvPr id="511" name="Google Shape;511;p31"/>
            <p:cNvGrpSpPr/>
            <p:nvPr/>
          </p:nvGrpSpPr>
          <p:grpSpPr>
            <a:xfrm>
              <a:off x="5738916" y="-23479"/>
              <a:ext cx="1064766" cy="8273581"/>
              <a:chOff x="2793375" y="771475"/>
              <a:chExt cx="516150" cy="4144250"/>
            </a:xfrm>
          </p:grpSpPr>
          <p:sp>
            <p:nvSpPr>
              <p:cNvPr id="512" name="Google Shape;512;p31"/>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13" name="Google Shape;513;p31"/>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14" name="Google Shape;514;p31"/>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15" name="Google Shape;515;p31"/>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16" name="Google Shape;516;p31"/>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17" name="Google Shape;517;p31"/>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18" name="Google Shape;518;p31"/>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19" name="Google Shape;519;p31"/>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520" name="Google Shape;520;p31"/>
            <p:cNvGrpSpPr/>
            <p:nvPr/>
          </p:nvGrpSpPr>
          <p:grpSpPr>
            <a:xfrm>
              <a:off x="5464806" y="-23496"/>
              <a:ext cx="939934" cy="8273650"/>
              <a:chOff x="2793375" y="751650"/>
              <a:chExt cx="556800" cy="4207725"/>
            </a:xfrm>
          </p:grpSpPr>
          <p:sp>
            <p:nvSpPr>
              <p:cNvPr id="521" name="Google Shape;521;p31"/>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22" name="Google Shape;522;p31"/>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23" name="Google Shape;523;p31"/>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24" name="Google Shape;524;p31"/>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25" name="Google Shape;525;p31"/>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26" name="Google Shape;526;p31"/>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27" name="Google Shape;527;p31"/>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28" name="Google Shape;528;p31"/>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529" name="Google Shape;529;p31"/>
          <p:cNvSpPr txBox="1"/>
          <p:nvPr>
            <p:ph type="title"/>
          </p:nvPr>
        </p:nvSpPr>
        <p:spPr>
          <a:xfrm>
            <a:off x="1019906" y="255000"/>
            <a:ext cx="3036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9pPr>
          </a:lstStyle>
          <a:p/>
        </p:txBody>
      </p:sp>
      <p:sp>
        <p:nvSpPr>
          <p:cNvPr id="530" name="Google Shape;530;p31"/>
          <p:cNvSpPr txBox="1"/>
          <p:nvPr>
            <p:ph idx="1" type="body"/>
          </p:nvPr>
        </p:nvSpPr>
        <p:spPr>
          <a:xfrm>
            <a:off x="1019906" y="1564328"/>
            <a:ext cx="3036300" cy="2729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SzPts val="1300"/>
              <a:buChar char="●"/>
              <a:defRPr sz="1300"/>
            </a:lvl1pPr>
            <a:lvl2pPr indent="-311150" lvl="1" marL="914400" algn="l">
              <a:lnSpc>
                <a:spcPct val="100000"/>
              </a:lnSpc>
              <a:spcBef>
                <a:spcPts val="600"/>
              </a:spcBef>
              <a:spcAft>
                <a:spcPts val="0"/>
              </a:spcAft>
              <a:buSzPts val="1300"/>
              <a:buChar char="‐"/>
              <a:defRPr sz="1300"/>
            </a:lvl2pPr>
            <a:lvl3pPr indent="-311150" lvl="2" marL="1371600" algn="l">
              <a:lnSpc>
                <a:spcPct val="100000"/>
              </a:lnSpc>
              <a:spcBef>
                <a:spcPts val="600"/>
              </a:spcBef>
              <a:spcAft>
                <a:spcPts val="0"/>
              </a:spcAft>
              <a:buSzPts val="1300"/>
              <a:buChar char="○"/>
              <a:defRPr sz="1300"/>
            </a:lvl3pPr>
            <a:lvl4pPr indent="-311150" lvl="3" marL="1828800" algn="l">
              <a:lnSpc>
                <a:spcPct val="100000"/>
              </a:lnSpc>
              <a:spcBef>
                <a:spcPts val="600"/>
              </a:spcBef>
              <a:spcAft>
                <a:spcPts val="0"/>
              </a:spcAft>
              <a:buSzPts val="1300"/>
              <a:buChar char="●"/>
              <a:defRPr sz="1300"/>
            </a:lvl4pPr>
            <a:lvl5pPr indent="-311150" lvl="4" marL="2286000" algn="l">
              <a:lnSpc>
                <a:spcPct val="100000"/>
              </a:lnSpc>
              <a:spcBef>
                <a:spcPts val="600"/>
              </a:spcBef>
              <a:spcAft>
                <a:spcPts val="0"/>
              </a:spcAft>
              <a:buSzPts val="1300"/>
              <a:buChar char="○"/>
              <a:defRPr sz="1300"/>
            </a:lvl5pPr>
            <a:lvl6pPr indent="-311150" lvl="5" marL="2743200" algn="l">
              <a:lnSpc>
                <a:spcPct val="100000"/>
              </a:lnSpc>
              <a:spcBef>
                <a:spcPts val="600"/>
              </a:spcBef>
              <a:spcAft>
                <a:spcPts val="0"/>
              </a:spcAft>
              <a:buSzPts val="1300"/>
              <a:buChar char="■"/>
              <a:defRPr sz="1300"/>
            </a:lvl6pPr>
            <a:lvl7pPr indent="-311150" lvl="6" marL="3200400" algn="l">
              <a:lnSpc>
                <a:spcPct val="100000"/>
              </a:lnSpc>
              <a:spcBef>
                <a:spcPts val="600"/>
              </a:spcBef>
              <a:spcAft>
                <a:spcPts val="0"/>
              </a:spcAft>
              <a:buSzPts val="1300"/>
              <a:buChar char="●"/>
              <a:defRPr sz="1300"/>
            </a:lvl7pPr>
            <a:lvl8pPr indent="-311150" lvl="7" marL="3657600" algn="l">
              <a:lnSpc>
                <a:spcPct val="100000"/>
              </a:lnSpc>
              <a:spcBef>
                <a:spcPts val="600"/>
              </a:spcBef>
              <a:spcAft>
                <a:spcPts val="0"/>
              </a:spcAft>
              <a:buSzPts val="1300"/>
              <a:buChar char="○"/>
              <a:defRPr sz="1300"/>
            </a:lvl8pPr>
            <a:lvl9pPr indent="-311150" lvl="8" marL="4114800" algn="l">
              <a:lnSpc>
                <a:spcPct val="100000"/>
              </a:lnSpc>
              <a:spcBef>
                <a:spcPts val="600"/>
              </a:spcBef>
              <a:spcAft>
                <a:spcPts val="600"/>
              </a:spcAft>
              <a:buSzPts val="1300"/>
              <a:buChar char="—"/>
              <a:defRPr sz="1300"/>
            </a:lvl9pPr>
          </a:lstStyle>
          <a:p/>
        </p:txBody>
      </p:sp>
      <p:sp>
        <p:nvSpPr>
          <p:cNvPr id="531" name="Google Shape;531;p31"/>
          <p:cNvSpPr txBox="1"/>
          <p:nvPr>
            <p:ph idx="2" type="subTitle"/>
          </p:nvPr>
        </p:nvSpPr>
        <p:spPr>
          <a:xfrm>
            <a:off x="1019906" y="1130922"/>
            <a:ext cx="30363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rgbClr val="000000"/>
                </a:solidFill>
              </a:defRPr>
            </a:lvl1pPr>
            <a:lvl2pPr lvl="1" algn="l">
              <a:lnSpc>
                <a:spcPct val="100000"/>
              </a:lnSpc>
              <a:spcBef>
                <a:spcPts val="300"/>
              </a:spcBef>
              <a:spcAft>
                <a:spcPts val="0"/>
              </a:spcAft>
              <a:buSzPts val="1300"/>
              <a:buNone/>
              <a:defRPr/>
            </a:lvl2pPr>
            <a:lvl3pPr lvl="2" algn="l">
              <a:lnSpc>
                <a:spcPct val="100000"/>
              </a:lnSpc>
              <a:spcBef>
                <a:spcPts val="600"/>
              </a:spcBef>
              <a:spcAft>
                <a:spcPts val="0"/>
              </a:spcAft>
              <a:buSzPts val="1300"/>
              <a:buNone/>
              <a:defRPr/>
            </a:lvl3pPr>
            <a:lvl4pPr lvl="3" algn="l">
              <a:lnSpc>
                <a:spcPct val="100000"/>
              </a:lnSpc>
              <a:spcBef>
                <a:spcPts val="600"/>
              </a:spcBef>
              <a:spcAft>
                <a:spcPts val="0"/>
              </a:spcAft>
              <a:buSzPts val="1300"/>
              <a:buNone/>
              <a:defRPr/>
            </a:lvl4pPr>
            <a:lvl5pPr lvl="4" algn="l">
              <a:lnSpc>
                <a:spcPct val="100000"/>
              </a:lnSpc>
              <a:spcBef>
                <a:spcPts val="600"/>
              </a:spcBef>
              <a:spcAft>
                <a:spcPts val="0"/>
              </a:spcAft>
              <a:buSzPts val="1300"/>
              <a:buNone/>
              <a:defRPr/>
            </a:lvl5pPr>
            <a:lvl6pPr lvl="5" algn="l">
              <a:lnSpc>
                <a:spcPct val="100000"/>
              </a:lnSpc>
              <a:spcBef>
                <a:spcPts val="600"/>
              </a:spcBef>
              <a:spcAft>
                <a:spcPts val="0"/>
              </a:spcAft>
              <a:buSzPts val="1300"/>
              <a:buNone/>
              <a:defRPr/>
            </a:lvl6pPr>
            <a:lvl7pPr lvl="6" algn="l">
              <a:lnSpc>
                <a:spcPct val="100000"/>
              </a:lnSpc>
              <a:spcBef>
                <a:spcPts val="600"/>
              </a:spcBef>
              <a:spcAft>
                <a:spcPts val="0"/>
              </a:spcAft>
              <a:buSzPts val="1300"/>
              <a:buNone/>
              <a:defRPr/>
            </a:lvl7pPr>
            <a:lvl8pPr lvl="7" algn="l">
              <a:lnSpc>
                <a:spcPct val="100000"/>
              </a:lnSpc>
              <a:spcBef>
                <a:spcPts val="600"/>
              </a:spcBef>
              <a:spcAft>
                <a:spcPts val="0"/>
              </a:spcAft>
              <a:buSzPts val="1300"/>
              <a:buNone/>
              <a:defRPr/>
            </a:lvl8pPr>
            <a:lvl9pPr lvl="8" algn="l">
              <a:lnSpc>
                <a:spcPct val="100000"/>
              </a:lnSpc>
              <a:spcBef>
                <a:spcPts val="600"/>
              </a:spcBef>
              <a:spcAft>
                <a:spcPts val="600"/>
              </a:spcAft>
              <a:buSzPts val="13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Right, Pepper (Light)">
  <p:cSld name="CUSTOM_6_1_2_1">
    <p:spTree>
      <p:nvGrpSpPr>
        <p:cNvPr id="532" name="Shape 532"/>
        <p:cNvGrpSpPr/>
        <p:nvPr/>
      </p:nvGrpSpPr>
      <p:grpSpPr>
        <a:xfrm>
          <a:off x="0" y="0"/>
          <a:ext cx="0" cy="0"/>
          <a:chOff x="0" y="0"/>
          <a:chExt cx="0" cy="0"/>
        </a:xfrm>
      </p:grpSpPr>
      <p:sp>
        <p:nvSpPr>
          <p:cNvPr id="533" name="Google Shape;533;p32"/>
          <p:cNvSpPr/>
          <p:nvPr/>
        </p:nvSpPr>
        <p:spPr>
          <a:xfrm>
            <a:off x="4572000" y="938"/>
            <a:ext cx="45675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534" name="Google Shape;534;p32"/>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535" name="Google Shape;535;p32"/>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32"/>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37" name="Google Shape;537;p32"/>
          <p:cNvSpPr txBox="1"/>
          <p:nvPr>
            <p:ph type="title"/>
          </p:nvPr>
        </p:nvSpPr>
        <p:spPr>
          <a:xfrm>
            <a:off x="5068078" y="255000"/>
            <a:ext cx="30561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9pPr>
          </a:lstStyle>
          <a:p/>
        </p:txBody>
      </p:sp>
      <p:sp>
        <p:nvSpPr>
          <p:cNvPr id="538" name="Google Shape;538;p32"/>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sp>
        <p:nvSpPr>
          <p:cNvPr id="539" name="Google Shape;539;p32"/>
          <p:cNvSpPr txBox="1"/>
          <p:nvPr>
            <p:ph idx="1" type="body"/>
          </p:nvPr>
        </p:nvSpPr>
        <p:spPr>
          <a:xfrm>
            <a:off x="5068078" y="1564328"/>
            <a:ext cx="3056100" cy="27042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SzPts val="1300"/>
              <a:buChar char="●"/>
              <a:defRPr sz="1300"/>
            </a:lvl1pPr>
            <a:lvl2pPr indent="-311150" lvl="1" marL="914400" algn="l">
              <a:lnSpc>
                <a:spcPct val="100000"/>
              </a:lnSpc>
              <a:spcBef>
                <a:spcPts val="600"/>
              </a:spcBef>
              <a:spcAft>
                <a:spcPts val="0"/>
              </a:spcAft>
              <a:buSzPts val="1300"/>
              <a:buChar char="‐"/>
              <a:defRPr sz="1300"/>
            </a:lvl2pPr>
            <a:lvl3pPr indent="-311150" lvl="2" marL="1371600" algn="l">
              <a:lnSpc>
                <a:spcPct val="100000"/>
              </a:lnSpc>
              <a:spcBef>
                <a:spcPts val="600"/>
              </a:spcBef>
              <a:spcAft>
                <a:spcPts val="0"/>
              </a:spcAft>
              <a:buSzPts val="1300"/>
              <a:buChar char="○"/>
              <a:defRPr sz="1300"/>
            </a:lvl3pPr>
            <a:lvl4pPr indent="-311150" lvl="3" marL="1828800" algn="l">
              <a:lnSpc>
                <a:spcPct val="100000"/>
              </a:lnSpc>
              <a:spcBef>
                <a:spcPts val="600"/>
              </a:spcBef>
              <a:spcAft>
                <a:spcPts val="0"/>
              </a:spcAft>
              <a:buSzPts val="1300"/>
              <a:buChar char="●"/>
              <a:defRPr sz="1300"/>
            </a:lvl4pPr>
            <a:lvl5pPr indent="-311150" lvl="4" marL="2286000" algn="l">
              <a:lnSpc>
                <a:spcPct val="100000"/>
              </a:lnSpc>
              <a:spcBef>
                <a:spcPts val="600"/>
              </a:spcBef>
              <a:spcAft>
                <a:spcPts val="0"/>
              </a:spcAft>
              <a:buSzPts val="1300"/>
              <a:buChar char="○"/>
              <a:defRPr sz="1300"/>
            </a:lvl5pPr>
            <a:lvl6pPr indent="-311150" lvl="5" marL="2743200" algn="l">
              <a:lnSpc>
                <a:spcPct val="100000"/>
              </a:lnSpc>
              <a:spcBef>
                <a:spcPts val="600"/>
              </a:spcBef>
              <a:spcAft>
                <a:spcPts val="0"/>
              </a:spcAft>
              <a:buSzPts val="1300"/>
              <a:buChar char="■"/>
              <a:defRPr sz="1300"/>
            </a:lvl6pPr>
            <a:lvl7pPr indent="-311150" lvl="6" marL="3200400" algn="l">
              <a:lnSpc>
                <a:spcPct val="100000"/>
              </a:lnSpc>
              <a:spcBef>
                <a:spcPts val="600"/>
              </a:spcBef>
              <a:spcAft>
                <a:spcPts val="0"/>
              </a:spcAft>
              <a:buSzPts val="1300"/>
              <a:buChar char="●"/>
              <a:defRPr sz="1300"/>
            </a:lvl7pPr>
            <a:lvl8pPr indent="-311150" lvl="7" marL="3657600" algn="l">
              <a:lnSpc>
                <a:spcPct val="100000"/>
              </a:lnSpc>
              <a:spcBef>
                <a:spcPts val="600"/>
              </a:spcBef>
              <a:spcAft>
                <a:spcPts val="0"/>
              </a:spcAft>
              <a:buSzPts val="1300"/>
              <a:buChar char="○"/>
              <a:defRPr sz="1300"/>
            </a:lvl8pPr>
            <a:lvl9pPr indent="-311150" lvl="8" marL="4114800" algn="l">
              <a:lnSpc>
                <a:spcPct val="100000"/>
              </a:lnSpc>
              <a:spcBef>
                <a:spcPts val="600"/>
              </a:spcBef>
              <a:spcAft>
                <a:spcPts val="600"/>
              </a:spcAft>
              <a:buSzPts val="1300"/>
              <a:buChar char="—"/>
              <a:defRPr sz="1300"/>
            </a:lvl9pPr>
          </a:lstStyle>
          <a:p/>
        </p:txBody>
      </p:sp>
      <p:sp>
        <p:nvSpPr>
          <p:cNvPr id="540" name="Google Shape;540;p32"/>
          <p:cNvSpPr txBox="1"/>
          <p:nvPr>
            <p:ph idx="2" type="subTitle"/>
          </p:nvPr>
        </p:nvSpPr>
        <p:spPr>
          <a:xfrm>
            <a:off x="5068078" y="1130922"/>
            <a:ext cx="30561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rgbClr val="000000"/>
                </a:solidFill>
              </a:defRPr>
            </a:lvl1pPr>
            <a:lvl2pPr lvl="1" algn="l">
              <a:lnSpc>
                <a:spcPct val="100000"/>
              </a:lnSpc>
              <a:spcBef>
                <a:spcPts val="300"/>
              </a:spcBef>
              <a:spcAft>
                <a:spcPts val="0"/>
              </a:spcAft>
              <a:buSzPts val="1300"/>
              <a:buNone/>
              <a:defRPr/>
            </a:lvl2pPr>
            <a:lvl3pPr lvl="2" algn="l">
              <a:lnSpc>
                <a:spcPct val="100000"/>
              </a:lnSpc>
              <a:spcBef>
                <a:spcPts val="600"/>
              </a:spcBef>
              <a:spcAft>
                <a:spcPts val="0"/>
              </a:spcAft>
              <a:buSzPts val="1300"/>
              <a:buNone/>
              <a:defRPr/>
            </a:lvl3pPr>
            <a:lvl4pPr lvl="3" algn="l">
              <a:lnSpc>
                <a:spcPct val="100000"/>
              </a:lnSpc>
              <a:spcBef>
                <a:spcPts val="600"/>
              </a:spcBef>
              <a:spcAft>
                <a:spcPts val="0"/>
              </a:spcAft>
              <a:buSzPts val="1300"/>
              <a:buNone/>
              <a:defRPr/>
            </a:lvl4pPr>
            <a:lvl5pPr lvl="4" algn="l">
              <a:lnSpc>
                <a:spcPct val="100000"/>
              </a:lnSpc>
              <a:spcBef>
                <a:spcPts val="600"/>
              </a:spcBef>
              <a:spcAft>
                <a:spcPts val="0"/>
              </a:spcAft>
              <a:buSzPts val="1300"/>
              <a:buNone/>
              <a:defRPr/>
            </a:lvl5pPr>
            <a:lvl6pPr lvl="5" algn="l">
              <a:lnSpc>
                <a:spcPct val="100000"/>
              </a:lnSpc>
              <a:spcBef>
                <a:spcPts val="600"/>
              </a:spcBef>
              <a:spcAft>
                <a:spcPts val="0"/>
              </a:spcAft>
              <a:buSzPts val="1300"/>
              <a:buNone/>
              <a:defRPr/>
            </a:lvl6pPr>
            <a:lvl7pPr lvl="6" algn="l">
              <a:lnSpc>
                <a:spcPct val="100000"/>
              </a:lnSpc>
              <a:spcBef>
                <a:spcPts val="600"/>
              </a:spcBef>
              <a:spcAft>
                <a:spcPts val="0"/>
              </a:spcAft>
              <a:buSzPts val="1300"/>
              <a:buNone/>
              <a:defRPr/>
            </a:lvl7pPr>
            <a:lvl8pPr lvl="7" algn="l">
              <a:lnSpc>
                <a:spcPct val="100000"/>
              </a:lnSpc>
              <a:spcBef>
                <a:spcPts val="600"/>
              </a:spcBef>
              <a:spcAft>
                <a:spcPts val="0"/>
              </a:spcAft>
              <a:buSzPts val="1300"/>
              <a:buNone/>
              <a:defRPr/>
            </a:lvl8pPr>
            <a:lvl9pPr lvl="8" algn="l">
              <a:lnSpc>
                <a:spcPct val="100000"/>
              </a:lnSpc>
              <a:spcBef>
                <a:spcPts val="600"/>
              </a:spcBef>
              <a:spcAft>
                <a:spcPts val="600"/>
              </a:spcAft>
              <a:buSzPts val="1300"/>
              <a:buNone/>
              <a:defRPr/>
            </a:lvl9pPr>
          </a:lstStyle>
          <a:p/>
        </p:txBody>
      </p:sp>
      <p:grpSp>
        <p:nvGrpSpPr>
          <p:cNvPr id="541" name="Google Shape;541;p32"/>
          <p:cNvGrpSpPr/>
          <p:nvPr/>
        </p:nvGrpSpPr>
        <p:grpSpPr>
          <a:xfrm>
            <a:off x="4086358" y="64"/>
            <a:ext cx="836797" cy="5156138"/>
            <a:chOff x="5464806" y="-23496"/>
            <a:chExt cx="1338876" cy="8273650"/>
          </a:xfrm>
        </p:grpSpPr>
        <p:grpSp>
          <p:nvGrpSpPr>
            <p:cNvPr id="542" name="Google Shape;542;p32"/>
            <p:cNvGrpSpPr/>
            <p:nvPr/>
          </p:nvGrpSpPr>
          <p:grpSpPr>
            <a:xfrm>
              <a:off x="5738916" y="-23479"/>
              <a:ext cx="1064766" cy="8273581"/>
              <a:chOff x="2793375" y="771475"/>
              <a:chExt cx="516150" cy="4144250"/>
            </a:xfrm>
          </p:grpSpPr>
          <p:sp>
            <p:nvSpPr>
              <p:cNvPr id="543" name="Google Shape;543;p32"/>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4" name="Google Shape;544;p32"/>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5" name="Google Shape;545;p32"/>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6" name="Google Shape;546;p32"/>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7" name="Google Shape;547;p32"/>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8" name="Google Shape;548;p32"/>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9" name="Google Shape;549;p32"/>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50" name="Google Shape;550;p32"/>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551" name="Google Shape;551;p32"/>
            <p:cNvGrpSpPr/>
            <p:nvPr/>
          </p:nvGrpSpPr>
          <p:grpSpPr>
            <a:xfrm>
              <a:off x="5464806" y="-23496"/>
              <a:ext cx="939934" cy="8273650"/>
              <a:chOff x="2793375" y="751650"/>
              <a:chExt cx="556800" cy="4207725"/>
            </a:xfrm>
          </p:grpSpPr>
          <p:sp>
            <p:nvSpPr>
              <p:cNvPr id="552" name="Google Shape;552;p32"/>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53" name="Google Shape;553;p32"/>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54" name="Google Shape;554;p32"/>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55" name="Google Shape;555;p32"/>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56" name="Google Shape;556;p32"/>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57" name="Google Shape;557;p32"/>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58" name="Google Shape;558;p32"/>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59" name="Google Shape;559;p32"/>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Tree>
  </p:cSld>
  <p:clrMapOvr>
    <a:masterClrMapping/>
  </p:clrMapOvr>
  <p:extLst>
    <p:ext uri="{DCECCB84-F9BA-43D5-87BE-67443E8EF086}">
      <p15:sldGuideLst>
        <p15:guide id="1" pos="288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Left, Pepper (Light) 1">
  <p:cSld name="CUSTOM_6_1_2_2">
    <p:spTree>
      <p:nvGrpSpPr>
        <p:cNvPr id="560" name="Shape 560"/>
        <p:cNvGrpSpPr/>
        <p:nvPr/>
      </p:nvGrpSpPr>
      <p:grpSpPr>
        <a:xfrm>
          <a:off x="0" y="0"/>
          <a:ext cx="0" cy="0"/>
          <a:chOff x="0" y="0"/>
          <a:chExt cx="0" cy="0"/>
        </a:xfrm>
      </p:grpSpPr>
      <p:sp>
        <p:nvSpPr>
          <p:cNvPr id="561" name="Google Shape;561;p33"/>
          <p:cNvSpPr/>
          <p:nvPr/>
        </p:nvSpPr>
        <p:spPr>
          <a:xfrm>
            <a:off x="0" y="938"/>
            <a:ext cx="38211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562" name="Google Shape;562;p33"/>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563" name="Google Shape;563;p33"/>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33"/>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65" name="Google Shape;565;p33"/>
          <p:cNvSpPr txBox="1"/>
          <p:nvPr>
            <p:ph type="title"/>
          </p:nvPr>
        </p:nvSpPr>
        <p:spPr>
          <a:xfrm>
            <a:off x="1019906" y="255000"/>
            <a:ext cx="24420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9pPr>
          </a:lstStyle>
          <a:p/>
        </p:txBody>
      </p:sp>
      <p:sp>
        <p:nvSpPr>
          <p:cNvPr id="566" name="Google Shape;566;p33"/>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sp>
        <p:nvSpPr>
          <p:cNvPr id="567" name="Google Shape;567;p33"/>
          <p:cNvSpPr txBox="1"/>
          <p:nvPr>
            <p:ph idx="1" type="body"/>
          </p:nvPr>
        </p:nvSpPr>
        <p:spPr>
          <a:xfrm>
            <a:off x="1019906" y="1564328"/>
            <a:ext cx="2442000" cy="2729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SzPts val="1300"/>
              <a:buChar char="●"/>
              <a:defRPr sz="1300"/>
            </a:lvl1pPr>
            <a:lvl2pPr indent="-311150" lvl="1" marL="914400" algn="l">
              <a:lnSpc>
                <a:spcPct val="100000"/>
              </a:lnSpc>
              <a:spcBef>
                <a:spcPts val="600"/>
              </a:spcBef>
              <a:spcAft>
                <a:spcPts val="0"/>
              </a:spcAft>
              <a:buSzPts val="1300"/>
              <a:buChar char="‐"/>
              <a:defRPr sz="1300"/>
            </a:lvl2pPr>
            <a:lvl3pPr indent="-311150" lvl="2" marL="1371600" algn="l">
              <a:lnSpc>
                <a:spcPct val="100000"/>
              </a:lnSpc>
              <a:spcBef>
                <a:spcPts val="600"/>
              </a:spcBef>
              <a:spcAft>
                <a:spcPts val="0"/>
              </a:spcAft>
              <a:buSzPts val="1300"/>
              <a:buChar char="○"/>
              <a:defRPr sz="1300"/>
            </a:lvl3pPr>
            <a:lvl4pPr indent="-311150" lvl="3" marL="1828800" algn="l">
              <a:lnSpc>
                <a:spcPct val="100000"/>
              </a:lnSpc>
              <a:spcBef>
                <a:spcPts val="600"/>
              </a:spcBef>
              <a:spcAft>
                <a:spcPts val="0"/>
              </a:spcAft>
              <a:buSzPts val="1300"/>
              <a:buChar char="●"/>
              <a:defRPr sz="1300"/>
            </a:lvl4pPr>
            <a:lvl5pPr indent="-311150" lvl="4" marL="2286000" algn="l">
              <a:lnSpc>
                <a:spcPct val="100000"/>
              </a:lnSpc>
              <a:spcBef>
                <a:spcPts val="600"/>
              </a:spcBef>
              <a:spcAft>
                <a:spcPts val="0"/>
              </a:spcAft>
              <a:buSzPts val="1300"/>
              <a:buChar char="○"/>
              <a:defRPr sz="1300"/>
            </a:lvl5pPr>
            <a:lvl6pPr indent="-311150" lvl="5" marL="2743200" algn="l">
              <a:lnSpc>
                <a:spcPct val="100000"/>
              </a:lnSpc>
              <a:spcBef>
                <a:spcPts val="600"/>
              </a:spcBef>
              <a:spcAft>
                <a:spcPts val="0"/>
              </a:spcAft>
              <a:buSzPts val="1300"/>
              <a:buChar char="■"/>
              <a:defRPr sz="1300"/>
            </a:lvl6pPr>
            <a:lvl7pPr indent="-311150" lvl="6" marL="3200400" algn="l">
              <a:lnSpc>
                <a:spcPct val="100000"/>
              </a:lnSpc>
              <a:spcBef>
                <a:spcPts val="600"/>
              </a:spcBef>
              <a:spcAft>
                <a:spcPts val="0"/>
              </a:spcAft>
              <a:buSzPts val="1300"/>
              <a:buChar char="●"/>
              <a:defRPr sz="1300"/>
            </a:lvl7pPr>
            <a:lvl8pPr indent="-311150" lvl="7" marL="3657600" algn="l">
              <a:lnSpc>
                <a:spcPct val="100000"/>
              </a:lnSpc>
              <a:spcBef>
                <a:spcPts val="600"/>
              </a:spcBef>
              <a:spcAft>
                <a:spcPts val="0"/>
              </a:spcAft>
              <a:buSzPts val="1300"/>
              <a:buChar char="○"/>
              <a:defRPr sz="1300"/>
            </a:lvl8pPr>
            <a:lvl9pPr indent="-311150" lvl="8" marL="4114800" algn="l">
              <a:lnSpc>
                <a:spcPct val="100000"/>
              </a:lnSpc>
              <a:spcBef>
                <a:spcPts val="600"/>
              </a:spcBef>
              <a:spcAft>
                <a:spcPts val="600"/>
              </a:spcAft>
              <a:buSzPts val="1300"/>
              <a:buChar char="—"/>
              <a:defRPr sz="1300"/>
            </a:lvl9pPr>
          </a:lstStyle>
          <a:p/>
        </p:txBody>
      </p:sp>
      <p:sp>
        <p:nvSpPr>
          <p:cNvPr id="568" name="Google Shape;568;p33"/>
          <p:cNvSpPr txBox="1"/>
          <p:nvPr>
            <p:ph idx="2" type="subTitle"/>
          </p:nvPr>
        </p:nvSpPr>
        <p:spPr>
          <a:xfrm>
            <a:off x="1019906" y="1130922"/>
            <a:ext cx="24420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rgbClr val="000000"/>
                </a:solidFill>
              </a:defRPr>
            </a:lvl1pPr>
            <a:lvl2pPr lvl="1" algn="l">
              <a:lnSpc>
                <a:spcPct val="100000"/>
              </a:lnSpc>
              <a:spcBef>
                <a:spcPts val="300"/>
              </a:spcBef>
              <a:spcAft>
                <a:spcPts val="0"/>
              </a:spcAft>
              <a:buSzPts val="1300"/>
              <a:buNone/>
              <a:defRPr/>
            </a:lvl2pPr>
            <a:lvl3pPr lvl="2" algn="l">
              <a:lnSpc>
                <a:spcPct val="100000"/>
              </a:lnSpc>
              <a:spcBef>
                <a:spcPts val="600"/>
              </a:spcBef>
              <a:spcAft>
                <a:spcPts val="0"/>
              </a:spcAft>
              <a:buSzPts val="1300"/>
              <a:buNone/>
              <a:defRPr/>
            </a:lvl3pPr>
            <a:lvl4pPr lvl="3" algn="l">
              <a:lnSpc>
                <a:spcPct val="100000"/>
              </a:lnSpc>
              <a:spcBef>
                <a:spcPts val="600"/>
              </a:spcBef>
              <a:spcAft>
                <a:spcPts val="0"/>
              </a:spcAft>
              <a:buSzPts val="1300"/>
              <a:buNone/>
              <a:defRPr/>
            </a:lvl4pPr>
            <a:lvl5pPr lvl="4" algn="l">
              <a:lnSpc>
                <a:spcPct val="100000"/>
              </a:lnSpc>
              <a:spcBef>
                <a:spcPts val="600"/>
              </a:spcBef>
              <a:spcAft>
                <a:spcPts val="0"/>
              </a:spcAft>
              <a:buSzPts val="1300"/>
              <a:buNone/>
              <a:defRPr/>
            </a:lvl5pPr>
            <a:lvl6pPr lvl="5" algn="l">
              <a:lnSpc>
                <a:spcPct val="100000"/>
              </a:lnSpc>
              <a:spcBef>
                <a:spcPts val="600"/>
              </a:spcBef>
              <a:spcAft>
                <a:spcPts val="0"/>
              </a:spcAft>
              <a:buSzPts val="1300"/>
              <a:buNone/>
              <a:defRPr/>
            </a:lvl6pPr>
            <a:lvl7pPr lvl="6" algn="l">
              <a:lnSpc>
                <a:spcPct val="100000"/>
              </a:lnSpc>
              <a:spcBef>
                <a:spcPts val="600"/>
              </a:spcBef>
              <a:spcAft>
                <a:spcPts val="0"/>
              </a:spcAft>
              <a:buSzPts val="1300"/>
              <a:buNone/>
              <a:defRPr/>
            </a:lvl7pPr>
            <a:lvl8pPr lvl="7" algn="l">
              <a:lnSpc>
                <a:spcPct val="100000"/>
              </a:lnSpc>
              <a:spcBef>
                <a:spcPts val="600"/>
              </a:spcBef>
              <a:spcAft>
                <a:spcPts val="0"/>
              </a:spcAft>
              <a:buSzPts val="1300"/>
              <a:buNone/>
              <a:defRPr/>
            </a:lvl8pPr>
            <a:lvl9pPr lvl="8" algn="l">
              <a:lnSpc>
                <a:spcPct val="100000"/>
              </a:lnSpc>
              <a:spcBef>
                <a:spcPts val="600"/>
              </a:spcBef>
              <a:spcAft>
                <a:spcPts val="600"/>
              </a:spcAft>
              <a:buSzPts val="1300"/>
              <a:buNone/>
              <a:defRPr/>
            </a:lvl9pPr>
          </a:lstStyle>
          <a:p/>
        </p:txBody>
      </p:sp>
      <p:grpSp>
        <p:nvGrpSpPr>
          <p:cNvPr id="569" name="Google Shape;569;p33"/>
          <p:cNvGrpSpPr/>
          <p:nvPr/>
        </p:nvGrpSpPr>
        <p:grpSpPr>
          <a:xfrm>
            <a:off x="3324358" y="64"/>
            <a:ext cx="836797" cy="5156138"/>
            <a:chOff x="5464806" y="-23496"/>
            <a:chExt cx="1338876" cy="8273650"/>
          </a:xfrm>
        </p:grpSpPr>
        <p:grpSp>
          <p:nvGrpSpPr>
            <p:cNvPr id="570" name="Google Shape;570;p33"/>
            <p:cNvGrpSpPr/>
            <p:nvPr/>
          </p:nvGrpSpPr>
          <p:grpSpPr>
            <a:xfrm>
              <a:off x="5738916" y="-23479"/>
              <a:ext cx="1064766" cy="8273581"/>
              <a:chOff x="2793375" y="771475"/>
              <a:chExt cx="516150" cy="4144250"/>
            </a:xfrm>
          </p:grpSpPr>
          <p:sp>
            <p:nvSpPr>
              <p:cNvPr id="571" name="Google Shape;571;p33"/>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72" name="Google Shape;572;p33"/>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73" name="Google Shape;573;p33"/>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74" name="Google Shape;574;p33"/>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75" name="Google Shape;575;p33"/>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76" name="Google Shape;576;p33"/>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77" name="Google Shape;577;p33"/>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78" name="Google Shape;578;p33"/>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579" name="Google Shape;579;p33"/>
            <p:cNvGrpSpPr/>
            <p:nvPr/>
          </p:nvGrpSpPr>
          <p:grpSpPr>
            <a:xfrm>
              <a:off x="5464806" y="-23496"/>
              <a:ext cx="939934" cy="8273650"/>
              <a:chOff x="2793375" y="751650"/>
              <a:chExt cx="556800" cy="4207725"/>
            </a:xfrm>
          </p:grpSpPr>
          <p:sp>
            <p:nvSpPr>
              <p:cNvPr id="580" name="Google Shape;580;p33"/>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81" name="Google Shape;581;p33"/>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82" name="Google Shape;582;p33"/>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83" name="Google Shape;583;p33"/>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84" name="Google Shape;584;p33"/>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85" name="Google Shape;585;p33"/>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86" name="Google Shape;586;p33"/>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87" name="Google Shape;587;p33"/>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Left, Pepper (Light) 1 1">
  <p:cSld name="CUSTOM_6_1_2_2_1">
    <p:spTree>
      <p:nvGrpSpPr>
        <p:cNvPr id="588" name="Shape 588"/>
        <p:cNvGrpSpPr/>
        <p:nvPr/>
      </p:nvGrpSpPr>
      <p:grpSpPr>
        <a:xfrm>
          <a:off x="0" y="0"/>
          <a:ext cx="0" cy="0"/>
          <a:chOff x="0" y="0"/>
          <a:chExt cx="0" cy="0"/>
        </a:xfrm>
      </p:grpSpPr>
      <p:sp>
        <p:nvSpPr>
          <p:cNvPr id="589" name="Google Shape;589;p34"/>
          <p:cNvSpPr/>
          <p:nvPr/>
        </p:nvSpPr>
        <p:spPr>
          <a:xfrm>
            <a:off x="6096000" y="938"/>
            <a:ext cx="30480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590" name="Google Shape;590;p34"/>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591" name="Google Shape;591;p34"/>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592" name="Google Shape;592;p34"/>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93" name="Google Shape;593;p34"/>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grpSp>
        <p:nvGrpSpPr>
          <p:cNvPr id="594" name="Google Shape;594;p34"/>
          <p:cNvGrpSpPr/>
          <p:nvPr/>
        </p:nvGrpSpPr>
        <p:grpSpPr>
          <a:xfrm>
            <a:off x="5595046" y="64"/>
            <a:ext cx="836797" cy="5156138"/>
            <a:chOff x="5464806" y="-23496"/>
            <a:chExt cx="1338876" cy="8273650"/>
          </a:xfrm>
        </p:grpSpPr>
        <p:grpSp>
          <p:nvGrpSpPr>
            <p:cNvPr id="595" name="Google Shape;595;p34"/>
            <p:cNvGrpSpPr/>
            <p:nvPr/>
          </p:nvGrpSpPr>
          <p:grpSpPr>
            <a:xfrm>
              <a:off x="5738916" y="-23479"/>
              <a:ext cx="1064766" cy="8273581"/>
              <a:chOff x="2793375" y="771475"/>
              <a:chExt cx="516150" cy="4144250"/>
            </a:xfrm>
          </p:grpSpPr>
          <p:sp>
            <p:nvSpPr>
              <p:cNvPr id="596" name="Google Shape;596;p34"/>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97" name="Google Shape;597;p34"/>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98" name="Google Shape;598;p34"/>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99" name="Google Shape;599;p34"/>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00" name="Google Shape;600;p34"/>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01" name="Google Shape;601;p34"/>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02" name="Google Shape;602;p34"/>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03" name="Google Shape;603;p34"/>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604" name="Google Shape;604;p34"/>
            <p:cNvGrpSpPr/>
            <p:nvPr/>
          </p:nvGrpSpPr>
          <p:grpSpPr>
            <a:xfrm>
              <a:off x="5464806" y="-23496"/>
              <a:ext cx="939934" cy="8273650"/>
              <a:chOff x="2793375" y="751650"/>
              <a:chExt cx="556800" cy="4207725"/>
            </a:xfrm>
          </p:grpSpPr>
          <p:sp>
            <p:nvSpPr>
              <p:cNvPr id="605" name="Google Shape;605;p34"/>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06" name="Google Shape;606;p34"/>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07" name="Google Shape;607;p34"/>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08" name="Google Shape;608;p34"/>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09" name="Google Shape;609;p34"/>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10" name="Google Shape;610;p34"/>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11" name="Google Shape;611;p34"/>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12" name="Google Shape;612;p34"/>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613" name="Google Shape;613;p34"/>
          <p:cNvSpPr txBox="1"/>
          <p:nvPr>
            <p:ph type="title"/>
          </p:nvPr>
        </p:nvSpPr>
        <p:spPr>
          <a:xfrm>
            <a:off x="6715125" y="255000"/>
            <a:ext cx="1782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9pPr>
          </a:lstStyle>
          <a:p/>
        </p:txBody>
      </p:sp>
      <p:sp>
        <p:nvSpPr>
          <p:cNvPr id="614" name="Google Shape;614;p34"/>
          <p:cNvSpPr txBox="1"/>
          <p:nvPr>
            <p:ph idx="1" type="body"/>
          </p:nvPr>
        </p:nvSpPr>
        <p:spPr>
          <a:xfrm>
            <a:off x="6715125" y="1564328"/>
            <a:ext cx="1782300" cy="2729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SzPts val="1300"/>
              <a:buChar char="●"/>
              <a:defRPr sz="1300"/>
            </a:lvl1pPr>
            <a:lvl2pPr indent="-311150" lvl="1" marL="914400" algn="l">
              <a:lnSpc>
                <a:spcPct val="100000"/>
              </a:lnSpc>
              <a:spcBef>
                <a:spcPts val="600"/>
              </a:spcBef>
              <a:spcAft>
                <a:spcPts val="0"/>
              </a:spcAft>
              <a:buSzPts val="1300"/>
              <a:buChar char="‐"/>
              <a:defRPr sz="1300"/>
            </a:lvl2pPr>
            <a:lvl3pPr indent="-311150" lvl="2" marL="1371600" algn="l">
              <a:lnSpc>
                <a:spcPct val="100000"/>
              </a:lnSpc>
              <a:spcBef>
                <a:spcPts val="600"/>
              </a:spcBef>
              <a:spcAft>
                <a:spcPts val="0"/>
              </a:spcAft>
              <a:buSzPts val="1300"/>
              <a:buChar char="○"/>
              <a:defRPr sz="1300"/>
            </a:lvl3pPr>
            <a:lvl4pPr indent="-311150" lvl="3" marL="1828800" algn="l">
              <a:lnSpc>
                <a:spcPct val="100000"/>
              </a:lnSpc>
              <a:spcBef>
                <a:spcPts val="600"/>
              </a:spcBef>
              <a:spcAft>
                <a:spcPts val="0"/>
              </a:spcAft>
              <a:buSzPts val="1300"/>
              <a:buChar char="●"/>
              <a:defRPr sz="1300"/>
            </a:lvl4pPr>
            <a:lvl5pPr indent="-311150" lvl="4" marL="2286000" algn="l">
              <a:lnSpc>
                <a:spcPct val="100000"/>
              </a:lnSpc>
              <a:spcBef>
                <a:spcPts val="600"/>
              </a:spcBef>
              <a:spcAft>
                <a:spcPts val="0"/>
              </a:spcAft>
              <a:buSzPts val="1300"/>
              <a:buChar char="○"/>
              <a:defRPr sz="1300"/>
            </a:lvl5pPr>
            <a:lvl6pPr indent="-311150" lvl="5" marL="2743200" algn="l">
              <a:lnSpc>
                <a:spcPct val="100000"/>
              </a:lnSpc>
              <a:spcBef>
                <a:spcPts val="600"/>
              </a:spcBef>
              <a:spcAft>
                <a:spcPts val="0"/>
              </a:spcAft>
              <a:buSzPts val="1300"/>
              <a:buChar char="■"/>
              <a:defRPr sz="1300"/>
            </a:lvl6pPr>
            <a:lvl7pPr indent="-311150" lvl="6" marL="3200400" algn="l">
              <a:lnSpc>
                <a:spcPct val="100000"/>
              </a:lnSpc>
              <a:spcBef>
                <a:spcPts val="600"/>
              </a:spcBef>
              <a:spcAft>
                <a:spcPts val="0"/>
              </a:spcAft>
              <a:buSzPts val="1300"/>
              <a:buChar char="●"/>
              <a:defRPr sz="1300"/>
            </a:lvl7pPr>
            <a:lvl8pPr indent="-311150" lvl="7" marL="3657600" algn="l">
              <a:lnSpc>
                <a:spcPct val="100000"/>
              </a:lnSpc>
              <a:spcBef>
                <a:spcPts val="600"/>
              </a:spcBef>
              <a:spcAft>
                <a:spcPts val="0"/>
              </a:spcAft>
              <a:buSzPts val="1300"/>
              <a:buChar char="○"/>
              <a:defRPr sz="1300"/>
            </a:lvl8pPr>
            <a:lvl9pPr indent="-311150" lvl="8" marL="4114800" algn="l">
              <a:lnSpc>
                <a:spcPct val="100000"/>
              </a:lnSpc>
              <a:spcBef>
                <a:spcPts val="600"/>
              </a:spcBef>
              <a:spcAft>
                <a:spcPts val="600"/>
              </a:spcAft>
              <a:buSzPts val="1300"/>
              <a:buChar char="—"/>
              <a:defRPr sz="1300"/>
            </a:lvl9pPr>
          </a:lstStyle>
          <a:p/>
        </p:txBody>
      </p:sp>
      <p:sp>
        <p:nvSpPr>
          <p:cNvPr id="615" name="Google Shape;615;p34"/>
          <p:cNvSpPr txBox="1"/>
          <p:nvPr>
            <p:ph idx="2" type="subTitle"/>
          </p:nvPr>
        </p:nvSpPr>
        <p:spPr>
          <a:xfrm>
            <a:off x="6715125" y="1130922"/>
            <a:ext cx="17823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rgbClr val="000000"/>
                </a:solidFill>
              </a:defRPr>
            </a:lvl1pPr>
            <a:lvl2pPr lvl="1" algn="l">
              <a:lnSpc>
                <a:spcPct val="100000"/>
              </a:lnSpc>
              <a:spcBef>
                <a:spcPts val="300"/>
              </a:spcBef>
              <a:spcAft>
                <a:spcPts val="0"/>
              </a:spcAft>
              <a:buSzPts val="1300"/>
              <a:buNone/>
              <a:defRPr/>
            </a:lvl2pPr>
            <a:lvl3pPr lvl="2" algn="l">
              <a:lnSpc>
                <a:spcPct val="100000"/>
              </a:lnSpc>
              <a:spcBef>
                <a:spcPts val="600"/>
              </a:spcBef>
              <a:spcAft>
                <a:spcPts val="0"/>
              </a:spcAft>
              <a:buSzPts val="1300"/>
              <a:buNone/>
              <a:defRPr/>
            </a:lvl3pPr>
            <a:lvl4pPr lvl="3" algn="l">
              <a:lnSpc>
                <a:spcPct val="100000"/>
              </a:lnSpc>
              <a:spcBef>
                <a:spcPts val="600"/>
              </a:spcBef>
              <a:spcAft>
                <a:spcPts val="0"/>
              </a:spcAft>
              <a:buSzPts val="1300"/>
              <a:buNone/>
              <a:defRPr/>
            </a:lvl4pPr>
            <a:lvl5pPr lvl="4" algn="l">
              <a:lnSpc>
                <a:spcPct val="100000"/>
              </a:lnSpc>
              <a:spcBef>
                <a:spcPts val="600"/>
              </a:spcBef>
              <a:spcAft>
                <a:spcPts val="0"/>
              </a:spcAft>
              <a:buSzPts val="1300"/>
              <a:buNone/>
              <a:defRPr/>
            </a:lvl5pPr>
            <a:lvl6pPr lvl="5" algn="l">
              <a:lnSpc>
                <a:spcPct val="100000"/>
              </a:lnSpc>
              <a:spcBef>
                <a:spcPts val="600"/>
              </a:spcBef>
              <a:spcAft>
                <a:spcPts val="0"/>
              </a:spcAft>
              <a:buSzPts val="1300"/>
              <a:buNone/>
              <a:defRPr/>
            </a:lvl6pPr>
            <a:lvl7pPr lvl="6" algn="l">
              <a:lnSpc>
                <a:spcPct val="100000"/>
              </a:lnSpc>
              <a:spcBef>
                <a:spcPts val="600"/>
              </a:spcBef>
              <a:spcAft>
                <a:spcPts val="0"/>
              </a:spcAft>
              <a:buSzPts val="1300"/>
              <a:buNone/>
              <a:defRPr/>
            </a:lvl7pPr>
            <a:lvl8pPr lvl="7" algn="l">
              <a:lnSpc>
                <a:spcPct val="100000"/>
              </a:lnSpc>
              <a:spcBef>
                <a:spcPts val="600"/>
              </a:spcBef>
              <a:spcAft>
                <a:spcPts val="0"/>
              </a:spcAft>
              <a:buSzPts val="1300"/>
              <a:buNone/>
              <a:defRPr/>
            </a:lvl8pPr>
            <a:lvl9pPr lvl="8" algn="l">
              <a:lnSpc>
                <a:spcPct val="100000"/>
              </a:lnSpc>
              <a:spcBef>
                <a:spcPts val="600"/>
              </a:spcBef>
              <a:spcAft>
                <a:spcPts val="600"/>
              </a:spcAft>
              <a:buSzPts val="1300"/>
              <a:buNone/>
              <a:defRPr/>
            </a:lvl9pPr>
          </a:lstStyle>
          <a:p/>
        </p:txBody>
      </p:sp>
    </p:spTree>
  </p:cSld>
  <p:clrMapOvr>
    <a:masterClrMapping/>
  </p:clrMapOvr>
  <p:extLst>
    <p:ext uri="{DCECCB84-F9BA-43D5-87BE-67443E8EF086}">
      <p15:sldGuideLst>
        <p15:guide id="1" pos="5384">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epper">
  <p:cSld name="CUSTOM_6_1_1_3">
    <p:spTree>
      <p:nvGrpSpPr>
        <p:cNvPr id="616" name="Shape 616"/>
        <p:cNvGrpSpPr/>
        <p:nvPr/>
      </p:nvGrpSpPr>
      <p:grpSpPr>
        <a:xfrm>
          <a:off x="0" y="0"/>
          <a:ext cx="0" cy="0"/>
          <a:chOff x="0" y="0"/>
          <a:chExt cx="0" cy="0"/>
        </a:xfrm>
      </p:grpSpPr>
      <p:pic>
        <p:nvPicPr>
          <p:cNvPr id="617" name="Google Shape;617;p35"/>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618" name="Google Shape;618;p35"/>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19" name="Google Shape;619;p35"/>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20" name="Google Shape;620;p35"/>
          <p:cNvSpPr txBox="1"/>
          <p:nvPr>
            <p:ph type="title"/>
          </p:nvPr>
        </p:nvSpPr>
        <p:spPr>
          <a:xfrm>
            <a:off x="1019906" y="255000"/>
            <a:ext cx="7104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9pPr>
          </a:lstStyle>
          <a:p/>
        </p:txBody>
      </p:sp>
      <p:sp>
        <p:nvSpPr>
          <p:cNvPr id="621" name="Google Shape;621;p35"/>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hite">
  <p:cSld name="CUSTOM_6_1_1_3_1">
    <p:spTree>
      <p:nvGrpSpPr>
        <p:cNvPr id="622" name="Shape 62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Salt">
  <p:cSld name="CUSTOM_6_1_1_2">
    <p:bg>
      <p:bgPr>
        <a:solidFill>
          <a:schemeClr val="lt1"/>
        </a:solidFill>
      </p:bgPr>
    </p:bg>
    <p:spTree>
      <p:nvGrpSpPr>
        <p:cNvPr id="623" name="Shape 623"/>
        <p:cNvGrpSpPr/>
        <p:nvPr/>
      </p:nvGrpSpPr>
      <p:grpSpPr>
        <a:xfrm>
          <a:off x="0" y="0"/>
          <a:ext cx="0" cy="0"/>
          <a:chOff x="0" y="0"/>
          <a:chExt cx="0" cy="0"/>
        </a:xfrm>
      </p:grpSpPr>
      <p:pic>
        <p:nvPicPr>
          <p:cNvPr id="624" name="Google Shape;624;p37"/>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625" name="Google Shape;625;p37"/>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26" name="Google Shape;626;p37"/>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27" name="Google Shape;627;p37"/>
          <p:cNvSpPr txBox="1"/>
          <p:nvPr>
            <p:ph type="title"/>
          </p:nvPr>
        </p:nvSpPr>
        <p:spPr>
          <a:xfrm>
            <a:off x="1019906" y="255000"/>
            <a:ext cx="7104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9pPr>
          </a:lstStyle>
          <a:p/>
        </p:txBody>
      </p:sp>
      <p:sp>
        <p:nvSpPr>
          <p:cNvPr id="628" name="Google Shape;628;p37"/>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sp>
        <p:nvSpPr>
          <p:cNvPr id="629" name="Google Shape;629;p37"/>
          <p:cNvSpPr txBox="1"/>
          <p:nvPr>
            <p:ph idx="1" type="subTitle"/>
          </p:nvPr>
        </p:nvSpPr>
        <p:spPr>
          <a:xfrm>
            <a:off x="1019906" y="1130922"/>
            <a:ext cx="71037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rgbClr val="000000"/>
                </a:solidFill>
              </a:defRPr>
            </a:lvl1pPr>
            <a:lvl2pPr lvl="1" algn="l">
              <a:lnSpc>
                <a:spcPct val="100000"/>
              </a:lnSpc>
              <a:spcBef>
                <a:spcPts val="300"/>
              </a:spcBef>
              <a:spcAft>
                <a:spcPts val="0"/>
              </a:spcAft>
              <a:buSzPts val="1300"/>
              <a:buNone/>
              <a:defRPr/>
            </a:lvl2pPr>
            <a:lvl3pPr lvl="2" algn="l">
              <a:lnSpc>
                <a:spcPct val="100000"/>
              </a:lnSpc>
              <a:spcBef>
                <a:spcPts val="600"/>
              </a:spcBef>
              <a:spcAft>
                <a:spcPts val="0"/>
              </a:spcAft>
              <a:buSzPts val="1300"/>
              <a:buNone/>
              <a:defRPr/>
            </a:lvl3pPr>
            <a:lvl4pPr lvl="3" algn="l">
              <a:lnSpc>
                <a:spcPct val="100000"/>
              </a:lnSpc>
              <a:spcBef>
                <a:spcPts val="600"/>
              </a:spcBef>
              <a:spcAft>
                <a:spcPts val="0"/>
              </a:spcAft>
              <a:buSzPts val="1300"/>
              <a:buNone/>
              <a:defRPr/>
            </a:lvl4pPr>
            <a:lvl5pPr lvl="4" algn="l">
              <a:lnSpc>
                <a:spcPct val="100000"/>
              </a:lnSpc>
              <a:spcBef>
                <a:spcPts val="600"/>
              </a:spcBef>
              <a:spcAft>
                <a:spcPts val="0"/>
              </a:spcAft>
              <a:buSzPts val="1300"/>
              <a:buNone/>
              <a:defRPr/>
            </a:lvl5pPr>
            <a:lvl6pPr lvl="5" algn="l">
              <a:lnSpc>
                <a:spcPct val="100000"/>
              </a:lnSpc>
              <a:spcBef>
                <a:spcPts val="600"/>
              </a:spcBef>
              <a:spcAft>
                <a:spcPts val="0"/>
              </a:spcAft>
              <a:buSzPts val="1300"/>
              <a:buNone/>
              <a:defRPr/>
            </a:lvl6pPr>
            <a:lvl7pPr lvl="6" algn="l">
              <a:lnSpc>
                <a:spcPct val="100000"/>
              </a:lnSpc>
              <a:spcBef>
                <a:spcPts val="600"/>
              </a:spcBef>
              <a:spcAft>
                <a:spcPts val="0"/>
              </a:spcAft>
              <a:buSzPts val="1300"/>
              <a:buNone/>
              <a:defRPr/>
            </a:lvl7pPr>
            <a:lvl8pPr lvl="7" algn="l">
              <a:lnSpc>
                <a:spcPct val="100000"/>
              </a:lnSpc>
              <a:spcBef>
                <a:spcPts val="600"/>
              </a:spcBef>
              <a:spcAft>
                <a:spcPts val="0"/>
              </a:spcAft>
              <a:buSzPts val="1300"/>
              <a:buNone/>
              <a:defRPr/>
            </a:lvl8pPr>
            <a:lvl9pPr lvl="8" algn="l">
              <a:lnSpc>
                <a:spcPct val="100000"/>
              </a:lnSpc>
              <a:spcBef>
                <a:spcPts val="600"/>
              </a:spcBef>
              <a:spcAft>
                <a:spcPts val="600"/>
              </a:spcAft>
              <a:buSzPts val="13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alt">
  <p:cSld name="CUSTOM_6_1_1_2_1">
    <p:bg>
      <p:bgPr>
        <a:solidFill>
          <a:schemeClr val="lt1"/>
        </a:solidFill>
      </p:bgPr>
    </p:bg>
    <p:spTree>
      <p:nvGrpSpPr>
        <p:cNvPr id="630" name="Shape 630"/>
        <p:cNvGrpSpPr/>
        <p:nvPr/>
      </p:nvGrpSpPr>
      <p:grpSpPr>
        <a:xfrm>
          <a:off x="0" y="0"/>
          <a:ext cx="0" cy="0"/>
          <a:chOff x="0" y="0"/>
          <a:chExt cx="0" cy="0"/>
        </a:xfrm>
      </p:grpSpPr>
      <p:pic>
        <p:nvPicPr>
          <p:cNvPr id="631" name="Google Shape;631;p38"/>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632" name="Google Shape;632;p38"/>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33" name="Google Shape;633;p38"/>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34" name="Google Shape;634;p38"/>
          <p:cNvSpPr txBox="1"/>
          <p:nvPr>
            <p:ph type="title"/>
          </p:nvPr>
        </p:nvSpPr>
        <p:spPr>
          <a:xfrm>
            <a:off x="1019906" y="255000"/>
            <a:ext cx="7104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dk1"/>
                </a:solidFill>
                <a:latin typeface="Helvetica Neue"/>
                <a:ea typeface="Helvetica Neue"/>
                <a:cs typeface="Helvetica Neue"/>
                <a:sym typeface="Helvetica Neue"/>
              </a:defRPr>
            </a:lvl9pPr>
          </a:lstStyle>
          <a:p/>
        </p:txBody>
      </p:sp>
      <p:sp>
        <p:nvSpPr>
          <p:cNvPr id="635" name="Google Shape;635;p38"/>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alt">
  <p:cSld name="CUSTOM_6_1_1_2_1_1">
    <p:bg>
      <p:bgPr>
        <a:solidFill>
          <a:schemeClr val="lt1"/>
        </a:solidFill>
      </p:bgPr>
    </p:bg>
    <p:spTree>
      <p:nvGrpSpPr>
        <p:cNvPr id="636" name="Shape 636"/>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Pepper (Dark)">
  <p:cSld name="CUSTOM_6_1_3">
    <p:bg>
      <p:bgPr>
        <a:solidFill>
          <a:schemeClr val="dk1"/>
        </a:solidFill>
      </p:bgPr>
    </p:bg>
    <p:spTree>
      <p:nvGrpSpPr>
        <p:cNvPr id="637" name="Shape 637"/>
        <p:cNvGrpSpPr/>
        <p:nvPr/>
      </p:nvGrpSpPr>
      <p:grpSpPr>
        <a:xfrm>
          <a:off x="0" y="0"/>
          <a:ext cx="0" cy="0"/>
          <a:chOff x="0" y="0"/>
          <a:chExt cx="0" cy="0"/>
        </a:xfrm>
      </p:grpSpPr>
      <p:pic>
        <p:nvPicPr>
          <p:cNvPr id="638" name="Google Shape;638;p40"/>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639" name="Google Shape;639;p40"/>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40" name="Google Shape;640;p40"/>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41" name="Google Shape;641;p40"/>
          <p:cNvSpPr txBox="1"/>
          <p:nvPr>
            <p:ph type="title"/>
          </p:nvPr>
        </p:nvSpPr>
        <p:spPr>
          <a:xfrm>
            <a:off x="1019906" y="255000"/>
            <a:ext cx="7104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642" name="Google Shape;642;p40"/>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Helvetica Neue"/>
                <a:ea typeface="Helvetica Neue"/>
                <a:cs typeface="Helvetica Neue"/>
                <a:sym typeface="Helvetica Neue"/>
              </a:rPr>
              <a:t>| Confidential. Do not distribute</a:t>
            </a:r>
            <a:endParaRPr b="0" i="0" sz="800" u="none" cap="none" strike="noStrike">
              <a:solidFill>
                <a:schemeClr val="lt1"/>
              </a:solidFill>
              <a:latin typeface="Helvetica Neue"/>
              <a:ea typeface="Helvetica Neue"/>
              <a:cs typeface="Helvetica Neue"/>
              <a:sym typeface="Helvetica Neue"/>
            </a:endParaRPr>
          </a:p>
        </p:txBody>
      </p:sp>
      <p:sp>
        <p:nvSpPr>
          <p:cNvPr id="643" name="Google Shape;643;p40"/>
          <p:cNvSpPr txBox="1"/>
          <p:nvPr>
            <p:ph idx="1" type="body"/>
          </p:nvPr>
        </p:nvSpPr>
        <p:spPr>
          <a:xfrm>
            <a:off x="1019906" y="1564328"/>
            <a:ext cx="7104300" cy="2729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Clr>
                <a:schemeClr val="lt1"/>
              </a:buClr>
              <a:buSzPts val="1300"/>
              <a:buChar char="●"/>
              <a:defRPr sz="1300">
                <a:solidFill>
                  <a:schemeClr val="lt1"/>
                </a:solidFill>
              </a:defRPr>
            </a:lvl1pPr>
            <a:lvl2pPr indent="-311150" lvl="1" marL="914400" algn="l">
              <a:lnSpc>
                <a:spcPct val="100000"/>
              </a:lnSpc>
              <a:spcBef>
                <a:spcPts val="600"/>
              </a:spcBef>
              <a:spcAft>
                <a:spcPts val="0"/>
              </a:spcAft>
              <a:buClr>
                <a:schemeClr val="lt1"/>
              </a:buClr>
              <a:buSzPts val="1300"/>
              <a:buChar char="‐"/>
              <a:defRPr sz="1300">
                <a:solidFill>
                  <a:schemeClr val="lt1"/>
                </a:solidFill>
              </a:defRPr>
            </a:lvl2pPr>
            <a:lvl3pPr indent="-311150" lvl="2" marL="1371600" algn="l">
              <a:lnSpc>
                <a:spcPct val="100000"/>
              </a:lnSpc>
              <a:spcBef>
                <a:spcPts val="600"/>
              </a:spcBef>
              <a:spcAft>
                <a:spcPts val="0"/>
              </a:spcAft>
              <a:buClr>
                <a:schemeClr val="lt1"/>
              </a:buClr>
              <a:buSzPts val="1300"/>
              <a:buChar char="○"/>
              <a:defRPr sz="1300">
                <a:solidFill>
                  <a:schemeClr val="lt1"/>
                </a:solidFill>
              </a:defRPr>
            </a:lvl3pPr>
            <a:lvl4pPr indent="-311150" lvl="3" marL="1828800" algn="l">
              <a:lnSpc>
                <a:spcPct val="100000"/>
              </a:lnSpc>
              <a:spcBef>
                <a:spcPts val="600"/>
              </a:spcBef>
              <a:spcAft>
                <a:spcPts val="0"/>
              </a:spcAft>
              <a:buClr>
                <a:schemeClr val="lt1"/>
              </a:buClr>
              <a:buSzPts val="1300"/>
              <a:buChar char="●"/>
              <a:defRPr sz="1300">
                <a:solidFill>
                  <a:schemeClr val="lt1"/>
                </a:solidFill>
              </a:defRPr>
            </a:lvl4pPr>
            <a:lvl5pPr indent="-311150" lvl="4" marL="2286000" algn="l">
              <a:lnSpc>
                <a:spcPct val="100000"/>
              </a:lnSpc>
              <a:spcBef>
                <a:spcPts val="600"/>
              </a:spcBef>
              <a:spcAft>
                <a:spcPts val="0"/>
              </a:spcAft>
              <a:buClr>
                <a:schemeClr val="lt1"/>
              </a:buClr>
              <a:buSzPts val="1300"/>
              <a:buChar char="○"/>
              <a:defRPr sz="1300">
                <a:solidFill>
                  <a:schemeClr val="lt1"/>
                </a:solidFill>
              </a:defRPr>
            </a:lvl5pPr>
            <a:lvl6pPr indent="-311150" lvl="5" marL="2743200" algn="l">
              <a:lnSpc>
                <a:spcPct val="100000"/>
              </a:lnSpc>
              <a:spcBef>
                <a:spcPts val="600"/>
              </a:spcBef>
              <a:spcAft>
                <a:spcPts val="0"/>
              </a:spcAft>
              <a:buClr>
                <a:schemeClr val="lt1"/>
              </a:buClr>
              <a:buSzPts val="1300"/>
              <a:buChar char="■"/>
              <a:defRPr sz="1300">
                <a:solidFill>
                  <a:schemeClr val="lt1"/>
                </a:solidFill>
              </a:defRPr>
            </a:lvl6pPr>
            <a:lvl7pPr indent="-311150" lvl="6" marL="3200400" algn="l">
              <a:lnSpc>
                <a:spcPct val="100000"/>
              </a:lnSpc>
              <a:spcBef>
                <a:spcPts val="600"/>
              </a:spcBef>
              <a:spcAft>
                <a:spcPts val="0"/>
              </a:spcAft>
              <a:buClr>
                <a:schemeClr val="lt1"/>
              </a:buClr>
              <a:buSzPts val="1300"/>
              <a:buChar char="●"/>
              <a:defRPr sz="1300">
                <a:solidFill>
                  <a:schemeClr val="lt1"/>
                </a:solidFill>
              </a:defRPr>
            </a:lvl7pPr>
            <a:lvl8pPr indent="-311150" lvl="7" marL="3657600" algn="l">
              <a:lnSpc>
                <a:spcPct val="100000"/>
              </a:lnSpc>
              <a:spcBef>
                <a:spcPts val="600"/>
              </a:spcBef>
              <a:spcAft>
                <a:spcPts val="0"/>
              </a:spcAft>
              <a:buClr>
                <a:schemeClr val="lt1"/>
              </a:buClr>
              <a:buSzPts val="1300"/>
              <a:buChar char="○"/>
              <a:defRPr sz="1300">
                <a:solidFill>
                  <a:schemeClr val="lt1"/>
                </a:solidFill>
              </a:defRPr>
            </a:lvl8pPr>
            <a:lvl9pPr indent="-311150" lvl="8" marL="4114800" algn="l">
              <a:lnSpc>
                <a:spcPct val="100000"/>
              </a:lnSpc>
              <a:spcBef>
                <a:spcPts val="600"/>
              </a:spcBef>
              <a:spcAft>
                <a:spcPts val="600"/>
              </a:spcAft>
              <a:buClr>
                <a:schemeClr val="lt1"/>
              </a:buClr>
              <a:buSzPts val="1300"/>
              <a:buChar char="—"/>
              <a:defRPr sz="1300">
                <a:solidFill>
                  <a:schemeClr val="lt1"/>
                </a:solidFill>
              </a:defRPr>
            </a:lvl9pPr>
          </a:lstStyle>
          <a:p/>
        </p:txBody>
      </p:sp>
      <p:sp>
        <p:nvSpPr>
          <p:cNvPr id="644" name="Google Shape;644;p40"/>
          <p:cNvSpPr txBox="1"/>
          <p:nvPr>
            <p:ph idx="2" type="subTitle"/>
          </p:nvPr>
        </p:nvSpPr>
        <p:spPr>
          <a:xfrm>
            <a:off x="1019906" y="1130922"/>
            <a:ext cx="71037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chemeClr val="lt1"/>
                </a:solidFill>
              </a:defRPr>
            </a:lvl1pPr>
            <a:lvl2pPr lvl="1" algn="l">
              <a:lnSpc>
                <a:spcPct val="100000"/>
              </a:lnSpc>
              <a:spcBef>
                <a:spcPts val="300"/>
              </a:spcBef>
              <a:spcAft>
                <a:spcPts val="0"/>
              </a:spcAft>
              <a:buSzPts val="1300"/>
              <a:buNone/>
              <a:defRPr>
                <a:solidFill>
                  <a:schemeClr val="lt1"/>
                </a:solidFill>
              </a:defRPr>
            </a:lvl2pPr>
            <a:lvl3pPr lvl="2" algn="l">
              <a:lnSpc>
                <a:spcPct val="100000"/>
              </a:lnSpc>
              <a:spcBef>
                <a:spcPts val="600"/>
              </a:spcBef>
              <a:spcAft>
                <a:spcPts val="0"/>
              </a:spcAft>
              <a:buSzPts val="1300"/>
              <a:buNone/>
              <a:defRPr>
                <a:solidFill>
                  <a:schemeClr val="lt1"/>
                </a:solidFill>
              </a:defRPr>
            </a:lvl3pPr>
            <a:lvl4pPr lvl="3" algn="l">
              <a:lnSpc>
                <a:spcPct val="100000"/>
              </a:lnSpc>
              <a:spcBef>
                <a:spcPts val="600"/>
              </a:spcBef>
              <a:spcAft>
                <a:spcPts val="0"/>
              </a:spcAft>
              <a:buSzPts val="1300"/>
              <a:buNone/>
              <a:defRPr>
                <a:solidFill>
                  <a:schemeClr val="lt1"/>
                </a:solidFill>
              </a:defRPr>
            </a:lvl4pPr>
            <a:lvl5pPr lvl="4" algn="l">
              <a:lnSpc>
                <a:spcPct val="100000"/>
              </a:lnSpc>
              <a:spcBef>
                <a:spcPts val="600"/>
              </a:spcBef>
              <a:spcAft>
                <a:spcPts val="0"/>
              </a:spcAft>
              <a:buSzPts val="1300"/>
              <a:buNone/>
              <a:defRPr>
                <a:solidFill>
                  <a:schemeClr val="lt1"/>
                </a:solidFill>
              </a:defRPr>
            </a:lvl5pPr>
            <a:lvl6pPr lvl="5" algn="l">
              <a:lnSpc>
                <a:spcPct val="100000"/>
              </a:lnSpc>
              <a:spcBef>
                <a:spcPts val="600"/>
              </a:spcBef>
              <a:spcAft>
                <a:spcPts val="0"/>
              </a:spcAft>
              <a:buSzPts val="1300"/>
              <a:buNone/>
              <a:defRPr>
                <a:solidFill>
                  <a:schemeClr val="lt1"/>
                </a:solidFill>
              </a:defRPr>
            </a:lvl6pPr>
            <a:lvl7pPr lvl="6" algn="l">
              <a:lnSpc>
                <a:spcPct val="100000"/>
              </a:lnSpc>
              <a:spcBef>
                <a:spcPts val="600"/>
              </a:spcBef>
              <a:spcAft>
                <a:spcPts val="0"/>
              </a:spcAft>
              <a:buSzPts val="1300"/>
              <a:buNone/>
              <a:defRPr>
                <a:solidFill>
                  <a:schemeClr val="lt1"/>
                </a:solidFill>
              </a:defRPr>
            </a:lvl7pPr>
            <a:lvl8pPr lvl="7" algn="l">
              <a:lnSpc>
                <a:spcPct val="100000"/>
              </a:lnSpc>
              <a:spcBef>
                <a:spcPts val="600"/>
              </a:spcBef>
              <a:spcAft>
                <a:spcPts val="0"/>
              </a:spcAft>
              <a:buSzPts val="1300"/>
              <a:buNone/>
              <a:defRPr>
                <a:solidFill>
                  <a:schemeClr val="lt1"/>
                </a:solidFill>
              </a:defRPr>
            </a:lvl8pPr>
            <a:lvl9pPr lvl="8" algn="l">
              <a:lnSpc>
                <a:spcPct val="100000"/>
              </a:lnSpc>
              <a:spcBef>
                <a:spcPts val="600"/>
              </a:spcBef>
              <a:spcAft>
                <a:spcPts val="600"/>
              </a:spcAft>
              <a:buSzPts val="13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Left, Pepper (Dark)">
  <p:cSld name="CUSTOM_6_1_2_3">
    <p:bg>
      <p:bgPr>
        <a:solidFill>
          <a:schemeClr val="lt1"/>
        </a:solidFill>
      </p:bgPr>
    </p:bg>
    <p:spTree>
      <p:nvGrpSpPr>
        <p:cNvPr id="645" name="Shape 645"/>
        <p:cNvGrpSpPr/>
        <p:nvPr/>
      </p:nvGrpSpPr>
      <p:grpSpPr>
        <a:xfrm>
          <a:off x="0" y="0"/>
          <a:ext cx="0" cy="0"/>
          <a:chOff x="0" y="0"/>
          <a:chExt cx="0" cy="0"/>
        </a:xfrm>
      </p:grpSpPr>
      <p:sp>
        <p:nvSpPr>
          <p:cNvPr id="646" name="Google Shape;646;p41"/>
          <p:cNvSpPr/>
          <p:nvPr/>
        </p:nvSpPr>
        <p:spPr>
          <a:xfrm>
            <a:off x="0" y="938"/>
            <a:ext cx="45675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47" name="Google Shape;647;p41"/>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48" name="Google Shape;648;p41"/>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49" name="Google Shape;649;p41"/>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Helvetica Neue"/>
                <a:ea typeface="Helvetica Neue"/>
                <a:cs typeface="Helvetica Neue"/>
                <a:sym typeface="Helvetica Neue"/>
              </a:rPr>
              <a:t>| Confidential. Do not distribute</a:t>
            </a:r>
            <a:endParaRPr b="0" i="0" sz="800" u="none" cap="none" strike="noStrike">
              <a:solidFill>
                <a:schemeClr val="lt1"/>
              </a:solidFill>
              <a:latin typeface="Helvetica Neue"/>
              <a:ea typeface="Helvetica Neue"/>
              <a:cs typeface="Helvetica Neue"/>
              <a:sym typeface="Helvetica Neue"/>
            </a:endParaRPr>
          </a:p>
        </p:txBody>
      </p:sp>
      <p:grpSp>
        <p:nvGrpSpPr>
          <p:cNvPr id="650" name="Google Shape;650;p41"/>
          <p:cNvGrpSpPr/>
          <p:nvPr/>
        </p:nvGrpSpPr>
        <p:grpSpPr>
          <a:xfrm>
            <a:off x="4038733" y="64"/>
            <a:ext cx="836797" cy="5156138"/>
            <a:chOff x="5464806" y="-23496"/>
            <a:chExt cx="1338876" cy="8273650"/>
          </a:xfrm>
        </p:grpSpPr>
        <p:grpSp>
          <p:nvGrpSpPr>
            <p:cNvPr id="651" name="Google Shape;651;p41"/>
            <p:cNvGrpSpPr/>
            <p:nvPr/>
          </p:nvGrpSpPr>
          <p:grpSpPr>
            <a:xfrm>
              <a:off x="5738916" y="-23479"/>
              <a:ext cx="1064766" cy="8273581"/>
              <a:chOff x="2793375" y="771475"/>
              <a:chExt cx="516150" cy="4144250"/>
            </a:xfrm>
          </p:grpSpPr>
          <p:sp>
            <p:nvSpPr>
              <p:cNvPr id="652" name="Google Shape;652;p41"/>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53" name="Google Shape;653;p41"/>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54" name="Google Shape;654;p41"/>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55" name="Google Shape;655;p41"/>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56" name="Google Shape;656;p41"/>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57" name="Google Shape;657;p41"/>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58" name="Google Shape;658;p41"/>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59" name="Google Shape;659;p41"/>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660" name="Google Shape;660;p41"/>
            <p:cNvGrpSpPr/>
            <p:nvPr/>
          </p:nvGrpSpPr>
          <p:grpSpPr>
            <a:xfrm>
              <a:off x="5464806" y="-23496"/>
              <a:ext cx="939934" cy="8273650"/>
              <a:chOff x="2793375" y="751650"/>
              <a:chExt cx="556800" cy="4207725"/>
            </a:xfrm>
          </p:grpSpPr>
          <p:sp>
            <p:nvSpPr>
              <p:cNvPr id="661" name="Google Shape;661;p41"/>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62" name="Google Shape;662;p41"/>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63" name="Google Shape;663;p41"/>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64" name="Google Shape;664;p41"/>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65" name="Google Shape;665;p41"/>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66" name="Google Shape;666;p41"/>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67" name="Google Shape;667;p41"/>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68" name="Google Shape;668;p41"/>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669" name="Google Shape;669;p41"/>
          <p:cNvSpPr txBox="1"/>
          <p:nvPr>
            <p:ph type="title"/>
          </p:nvPr>
        </p:nvSpPr>
        <p:spPr>
          <a:xfrm>
            <a:off x="1019906" y="255000"/>
            <a:ext cx="3036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670" name="Google Shape;670;p41"/>
          <p:cNvSpPr txBox="1"/>
          <p:nvPr>
            <p:ph idx="1" type="body"/>
          </p:nvPr>
        </p:nvSpPr>
        <p:spPr>
          <a:xfrm>
            <a:off x="1019906" y="1564328"/>
            <a:ext cx="3036300" cy="2729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Clr>
                <a:schemeClr val="lt1"/>
              </a:buClr>
              <a:buSzPts val="1300"/>
              <a:buChar char="●"/>
              <a:defRPr sz="1300">
                <a:solidFill>
                  <a:schemeClr val="lt1"/>
                </a:solidFill>
              </a:defRPr>
            </a:lvl1pPr>
            <a:lvl2pPr indent="-311150" lvl="1" marL="914400" algn="l">
              <a:lnSpc>
                <a:spcPct val="100000"/>
              </a:lnSpc>
              <a:spcBef>
                <a:spcPts val="600"/>
              </a:spcBef>
              <a:spcAft>
                <a:spcPts val="0"/>
              </a:spcAft>
              <a:buClr>
                <a:schemeClr val="lt1"/>
              </a:buClr>
              <a:buSzPts val="1300"/>
              <a:buChar char="‐"/>
              <a:defRPr sz="1300">
                <a:solidFill>
                  <a:schemeClr val="lt1"/>
                </a:solidFill>
              </a:defRPr>
            </a:lvl2pPr>
            <a:lvl3pPr indent="-311150" lvl="2" marL="1371600" algn="l">
              <a:lnSpc>
                <a:spcPct val="100000"/>
              </a:lnSpc>
              <a:spcBef>
                <a:spcPts val="600"/>
              </a:spcBef>
              <a:spcAft>
                <a:spcPts val="0"/>
              </a:spcAft>
              <a:buClr>
                <a:schemeClr val="lt1"/>
              </a:buClr>
              <a:buSzPts val="1300"/>
              <a:buChar char="○"/>
              <a:defRPr sz="1300">
                <a:solidFill>
                  <a:schemeClr val="lt1"/>
                </a:solidFill>
              </a:defRPr>
            </a:lvl3pPr>
            <a:lvl4pPr indent="-311150" lvl="3" marL="1828800" algn="l">
              <a:lnSpc>
                <a:spcPct val="100000"/>
              </a:lnSpc>
              <a:spcBef>
                <a:spcPts val="600"/>
              </a:spcBef>
              <a:spcAft>
                <a:spcPts val="0"/>
              </a:spcAft>
              <a:buClr>
                <a:schemeClr val="lt1"/>
              </a:buClr>
              <a:buSzPts val="1300"/>
              <a:buChar char="●"/>
              <a:defRPr sz="1300">
                <a:solidFill>
                  <a:schemeClr val="lt1"/>
                </a:solidFill>
              </a:defRPr>
            </a:lvl4pPr>
            <a:lvl5pPr indent="-311150" lvl="4" marL="2286000" algn="l">
              <a:lnSpc>
                <a:spcPct val="100000"/>
              </a:lnSpc>
              <a:spcBef>
                <a:spcPts val="600"/>
              </a:spcBef>
              <a:spcAft>
                <a:spcPts val="0"/>
              </a:spcAft>
              <a:buClr>
                <a:schemeClr val="lt1"/>
              </a:buClr>
              <a:buSzPts val="1300"/>
              <a:buChar char="○"/>
              <a:defRPr sz="1300">
                <a:solidFill>
                  <a:schemeClr val="lt1"/>
                </a:solidFill>
              </a:defRPr>
            </a:lvl5pPr>
            <a:lvl6pPr indent="-311150" lvl="5" marL="2743200" algn="l">
              <a:lnSpc>
                <a:spcPct val="100000"/>
              </a:lnSpc>
              <a:spcBef>
                <a:spcPts val="600"/>
              </a:spcBef>
              <a:spcAft>
                <a:spcPts val="0"/>
              </a:spcAft>
              <a:buClr>
                <a:schemeClr val="lt1"/>
              </a:buClr>
              <a:buSzPts val="1300"/>
              <a:buChar char="■"/>
              <a:defRPr sz="1300">
                <a:solidFill>
                  <a:schemeClr val="lt1"/>
                </a:solidFill>
              </a:defRPr>
            </a:lvl6pPr>
            <a:lvl7pPr indent="-311150" lvl="6" marL="3200400" algn="l">
              <a:lnSpc>
                <a:spcPct val="100000"/>
              </a:lnSpc>
              <a:spcBef>
                <a:spcPts val="600"/>
              </a:spcBef>
              <a:spcAft>
                <a:spcPts val="0"/>
              </a:spcAft>
              <a:buClr>
                <a:schemeClr val="lt1"/>
              </a:buClr>
              <a:buSzPts val="1300"/>
              <a:buChar char="●"/>
              <a:defRPr sz="1300">
                <a:solidFill>
                  <a:schemeClr val="lt1"/>
                </a:solidFill>
              </a:defRPr>
            </a:lvl7pPr>
            <a:lvl8pPr indent="-311150" lvl="7" marL="3657600" algn="l">
              <a:lnSpc>
                <a:spcPct val="100000"/>
              </a:lnSpc>
              <a:spcBef>
                <a:spcPts val="600"/>
              </a:spcBef>
              <a:spcAft>
                <a:spcPts val="0"/>
              </a:spcAft>
              <a:buClr>
                <a:schemeClr val="lt1"/>
              </a:buClr>
              <a:buSzPts val="1300"/>
              <a:buChar char="○"/>
              <a:defRPr sz="1300">
                <a:solidFill>
                  <a:schemeClr val="lt1"/>
                </a:solidFill>
              </a:defRPr>
            </a:lvl8pPr>
            <a:lvl9pPr indent="-311150" lvl="8" marL="4114800" algn="l">
              <a:lnSpc>
                <a:spcPct val="100000"/>
              </a:lnSpc>
              <a:spcBef>
                <a:spcPts val="600"/>
              </a:spcBef>
              <a:spcAft>
                <a:spcPts val="600"/>
              </a:spcAft>
              <a:buClr>
                <a:schemeClr val="lt1"/>
              </a:buClr>
              <a:buSzPts val="1300"/>
              <a:buChar char="—"/>
              <a:defRPr sz="1300">
                <a:solidFill>
                  <a:schemeClr val="lt1"/>
                </a:solidFill>
              </a:defRPr>
            </a:lvl9pPr>
          </a:lstStyle>
          <a:p/>
        </p:txBody>
      </p:sp>
      <p:sp>
        <p:nvSpPr>
          <p:cNvPr id="671" name="Google Shape;671;p41"/>
          <p:cNvSpPr txBox="1"/>
          <p:nvPr>
            <p:ph idx="2" type="subTitle"/>
          </p:nvPr>
        </p:nvSpPr>
        <p:spPr>
          <a:xfrm>
            <a:off x="1019906" y="1130922"/>
            <a:ext cx="30363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chemeClr val="lt1"/>
                </a:solidFill>
              </a:defRPr>
            </a:lvl1pPr>
            <a:lvl2pPr lvl="1" algn="l">
              <a:lnSpc>
                <a:spcPct val="100000"/>
              </a:lnSpc>
              <a:spcBef>
                <a:spcPts val="300"/>
              </a:spcBef>
              <a:spcAft>
                <a:spcPts val="0"/>
              </a:spcAft>
              <a:buSzPts val="1300"/>
              <a:buNone/>
              <a:defRPr>
                <a:solidFill>
                  <a:schemeClr val="lt1"/>
                </a:solidFill>
              </a:defRPr>
            </a:lvl2pPr>
            <a:lvl3pPr lvl="2" algn="l">
              <a:lnSpc>
                <a:spcPct val="100000"/>
              </a:lnSpc>
              <a:spcBef>
                <a:spcPts val="600"/>
              </a:spcBef>
              <a:spcAft>
                <a:spcPts val="0"/>
              </a:spcAft>
              <a:buSzPts val="1300"/>
              <a:buNone/>
              <a:defRPr>
                <a:solidFill>
                  <a:schemeClr val="lt1"/>
                </a:solidFill>
              </a:defRPr>
            </a:lvl3pPr>
            <a:lvl4pPr lvl="3" algn="l">
              <a:lnSpc>
                <a:spcPct val="100000"/>
              </a:lnSpc>
              <a:spcBef>
                <a:spcPts val="600"/>
              </a:spcBef>
              <a:spcAft>
                <a:spcPts val="0"/>
              </a:spcAft>
              <a:buSzPts val="1300"/>
              <a:buNone/>
              <a:defRPr>
                <a:solidFill>
                  <a:schemeClr val="lt1"/>
                </a:solidFill>
              </a:defRPr>
            </a:lvl4pPr>
            <a:lvl5pPr lvl="4" algn="l">
              <a:lnSpc>
                <a:spcPct val="100000"/>
              </a:lnSpc>
              <a:spcBef>
                <a:spcPts val="600"/>
              </a:spcBef>
              <a:spcAft>
                <a:spcPts val="0"/>
              </a:spcAft>
              <a:buSzPts val="1300"/>
              <a:buNone/>
              <a:defRPr>
                <a:solidFill>
                  <a:schemeClr val="lt1"/>
                </a:solidFill>
              </a:defRPr>
            </a:lvl5pPr>
            <a:lvl6pPr lvl="5" algn="l">
              <a:lnSpc>
                <a:spcPct val="100000"/>
              </a:lnSpc>
              <a:spcBef>
                <a:spcPts val="600"/>
              </a:spcBef>
              <a:spcAft>
                <a:spcPts val="0"/>
              </a:spcAft>
              <a:buSzPts val="1300"/>
              <a:buNone/>
              <a:defRPr>
                <a:solidFill>
                  <a:schemeClr val="lt1"/>
                </a:solidFill>
              </a:defRPr>
            </a:lvl6pPr>
            <a:lvl7pPr lvl="6" algn="l">
              <a:lnSpc>
                <a:spcPct val="100000"/>
              </a:lnSpc>
              <a:spcBef>
                <a:spcPts val="600"/>
              </a:spcBef>
              <a:spcAft>
                <a:spcPts val="0"/>
              </a:spcAft>
              <a:buSzPts val="1300"/>
              <a:buNone/>
              <a:defRPr>
                <a:solidFill>
                  <a:schemeClr val="lt1"/>
                </a:solidFill>
              </a:defRPr>
            </a:lvl7pPr>
            <a:lvl8pPr lvl="7" algn="l">
              <a:lnSpc>
                <a:spcPct val="100000"/>
              </a:lnSpc>
              <a:spcBef>
                <a:spcPts val="600"/>
              </a:spcBef>
              <a:spcAft>
                <a:spcPts val="0"/>
              </a:spcAft>
              <a:buSzPts val="1300"/>
              <a:buNone/>
              <a:defRPr>
                <a:solidFill>
                  <a:schemeClr val="lt1"/>
                </a:solidFill>
              </a:defRPr>
            </a:lvl8pPr>
            <a:lvl9pPr lvl="8" algn="l">
              <a:lnSpc>
                <a:spcPct val="100000"/>
              </a:lnSpc>
              <a:spcBef>
                <a:spcPts val="600"/>
              </a:spcBef>
              <a:spcAft>
                <a:spcPts val="600"/>
              </a:spcAft>
              <a:buSzPts val="1300"/>
              <a:buNone/>
              <a:defRPr>
                <a:solidFill>
                  <a:schemeClr val="lt1"/>
                </a:solidFill>
              </a:defRPr>
            </a:lvl9pPr>
          </a:lstStyle>
          <a:p/>
        </p:txBody>
      </p:sp>
      <p:pic>
        <p:nvPicPr>
          <p:cNvPr id="672" name="Google Shape;672;p41"/>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Left, Pepper (Dark) 1">
  <p:cSld name="CUSTOM_6_1_2_3_1">
    <p:bg>
      <p:bgPr>
        <a:solidFill>
          <a:schemeClr val="lt1"/>
        </a:solidFill>
      </p:bgPr>
    </p:bg>
    <p:spTree>
      <p:nvGrpSpPr>
        <p:cNvPr id="673" name="Shape 673"/>
        <p:cNvGrpSpPr/>
        <p:nvPr/>
      </p:nvGrpSpPr>
      <p:grpSpPr>
        <a:xfrm>
          <a:off x="0" y="0"/>
          <a:ext cx="0" cy="0"/>
          <a:chOff x="0" y="0"/>
          <a:chExt cx="0" cy="0"/>
        </a:xfrm>
      </p:grpSpPr>
      <p:sp>
        <p:nvSpPr>
          <p:cNvPr id="674" name="Google Shape;674;p42"/>
          <p:cNvSpPr/>
          <p:nvPr/>
        </p:nvSpPr>
        <p:spPr>
          <a:xfrm>
            <a:off x="0" y="938"/>
            <a:ext cx="61032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75" name="Google Shape;675;p42"/>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42"/>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77" name="Google Shape;677;p42"/>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Helvetica Neue"/>
                <a:ea typeface="Helvetica Neue"/>
                <a:cs typeface="Helvetica Neue"/>
                <a:sym typeface="Helvetica Neue"/>
              </a:rPr>
              <a:t>| Confidential. Do not distribute</a:t>
            </a:r>
            <a:endParaRPr b="0" i="0" sz="800" u="none" cap="none" strike="noStrike">
              <a:solidFill>
                <a:schemeClr val="lt1"/>
              </a:solidFill>
              <a:latin typeface="Helvetica Neue"/>
              <a:ea typeface="Helvetica Neue"/>
              <a:cs typeface="Helvetica Neue"/>
              <a:sym typeface="Helvetica Neue"/>
            </a:endParaRPr>
          </a:p>
        </p:txBody>
      </p:sp>
      <p:grpSp>
        <p:nvGrpSpPr>
          <p:cNvPr id="678" name="Google Shape;678;p42"/>
          <p:cNvGrpSpPr/>
          <p:nvPr/>
        </p:nvGrpSpPr>
        <p:grpSpPr>
          <a:xfrm>
            <a:off x="5562733" y="64"/>
            <a:ext cx="836797" cy="5156138"/>
            <a:chOff x="5464806" y="-23496"/>
            <a:chExt cx="1338876" cy="8273650"/>
          </a:xfrm>
        </p:grpSpPr>
        <p:grpSp>
          <p:nvGrpSpPr>
            <p:cNvPr id="679" name="Google Shape;679;p42"/>
            <p:cNvGrpSpPr/>
            <p:nvPr/>
          </p:nvGrpSpPr>
          <p:grpSpPr>
            <a:xfrm>
              <a:off x="5738916" y="-23479"/>
              <a:ext cx="1064766" cy="8273581"/>
              <a:chOff x="2793375" y="771475"/>
              <a:chExt cx="516150" cy="4144250"/>
            </a:xfrm>
          </p:grpSpPr>
          <p:sp>
            <p:nvSpPr>
              <p:cNvPr id="680" name="Google Shape;680;p42"/>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81" name="Google Shape;681;p42"/>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82" name="Google Shape;682;p42"/>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83" name="Google Shape;683;p42"/>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84" name="Google Shape;684;p42"/>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85" name="Google Shape;685;p42"/>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86" name="Google Shape;686;p42"/>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87" name="Google Shape;687;p42"/>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688" name="Google Shape;688;p42"/>
            <p:cNvGrpSpPr/>
            <p:nvPr/>
          </p:nvGrpSpPr>
          <p:grpSpPr>
            <a:xfrm>
              <a:off x="5464806" y="-23496"/>
              <a:ext cx="939934" cy="8273650"/>
              <a:chOff x="2793375" y="751650"/>
              <a:chExt cx="556800" cy="4207725"/>
            </a:xfrm>
          </p:grpSpPr>
          <p:sp>
            <p:nvSpPr>
              <p:cNvPr id="689" name="Google Shape;689;p42"/>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90" name="Google Shape;690;p42"/>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91" name="Google Shape;691;p42"/>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92" name="Google Shape;692;p42"/>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93" name="Google Shape;693;p42"/>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94" name="Google Shape;694;p42"/>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95" name="Google Shape;695;p42"/>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96" name="Google Shape;696;p42"/>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697" name="Google Shape;697;p42"/>
          <p:cNvSpPr txBox="1"/>
          <p:nvPr>
            <p:ph type="title"/>
          </p:nvPr>
        </p:nvSpPr>
        <p:spPr>
          <a:xfrm>
            <a:off x="1019906" y="255000"/>
            <a:ext cx="4056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698" name="Google Shape;698;p42"/>
          <p:cNvSpPr txBox="1"/>
          <p:nvPr>
            <p:ph idx="1" type="body"/>
          </p:nvPr>
        </p:nvSpPr>
        <p:spPr>
          <a:xfrm>
            <a:off x="1019906" y="1564328"/>
            <a:ext cx="2016300" cy="2729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Clr>
                <a:schemeClr val="lt1"/>
              </a:buClr>
              <a:buSzPts val="1300"/>
              <a:buChar char="●"/>
              <a:defRPr sz="1300">
                <a:solidFill>
                  <a:schemeClr val="lt1"/>
                </a:solidFill>
              </a:defRPr>
            </a:lvl1pPr>
            <a:lvl2pPr indent="-311150" lvl="1" marL="914400" algn="l">
              <a:lnSpc>
                <a:spcPct val="100000"/>
              </a:lnSpc>
              <a:spcBef>
                <a:spcPts val="600"/>
              </a:spcBef>
              <a:spcAft>
                <a:spcPts val="0"/>
              </a:spcAft>
              <a:buClr>
                <a:schemeClr val="lt1"/>
              </a:buClr>
              <a:buSzPts val="1300"/>
              <a:buChar char="‐"/>
              <a:defRPr sz="1300">
                <a:solidFill>
                  <a:schemeClr val="lt1"/>
                </a:solidFill>
              </a:defRPr>
            </a:lvl2pPr>
            <a:lvl3pPr indent="-311150" lvl="2" marL="1371600" algn="l">
              <a:lnSpc>
                <a:spcPct val="100000"/>
              </a:lnSpc>
              <a:spcBef>
                <a:spcPts val="600"/>
              </a:spcBef>
              <a:spcAft>
                <a:spcPts val="0"/>
              </a:spcAft>
              <a:buClr>
                <a:schemeClr val="lt1"/>
              </a:buClr>
              <a:buSzPts val="1300"/>
              <a:buChar char="○"/>
              <a:defRPr sz="1300">
                <a:solidFill>
                  <a:schemeClr val="lt1"/>
                </a:solidFill>
              </a:defRPr>
            </a:lvl3pPr>
            <a:lvl4pPr indent="-311150" lvl="3" marL="1828800" algn="l">
              <a:lnSpc>
                <a:spcPct val="100000"/>
              </a:lnSpc>
              <a:spcBef>
                <a:spcPts val="600"/>
              </a:spcBef>
              <a:spcAft>
                <a:spcPts val="0"/>
              </a:spcAft>
              <a:buClr>
                <a:schemeClr val="lt1"/>
              </a:buClr>
              <a:buSzPts val="1300"/>
              <a:buChar char="●"/>
              <a:defRPr sz="1300">
                <a:solidFill>
                  <a:schemeClr val="lt1"/>
                </a:solidFill>
              </a:defRPr>
            </a:lvl4pPr>
            <a:lvl5pPr indent="-311150" lvl="4" marL="2286000" algn="l">
              <a:lnSpc>
                <a:spcPct val="100000"/>
              </a:lnSpc>
              <a:spcBef>
                <a:spcPts val="600"/>
              </a:spcBef>
              <a:spcAft>
                <a:spcPts val="0"/>
              </a:spcAft>
              <a:buClr>
                <a:schemeClr val="lt1"/>
              </a:buClr>
              <a:buSzPts val="1300"/>
              <a:buChar char="○"/>
              <a:defRPr sz="1300">
                <a:solidFill>
                  <a:schemeClr val="lt1"/>
                </a:solidFill>
              </a:defRPr>
            </a:lvl5pPr>
            <a:lvl6pPr indent="-311150" lvl="5" marL="2743200" algn="l">
              <a:lnSpc>
                <a:spcPct val="100000"/>
              </a:lnSpc>
              <a:spcBef>
                <a:spcPts val="600"/>
              </a:spcBef>
              <a:spcAft>
                <a:spcPts val="0"/>
              </a:spcAft>
              <a:buClr>
                <a:schemeClr val="lt1"/>
              </a:buClr>
              <a:buSzPts val="1300"/>
              <a:buChar char="■"/>
              <a:defRPr sz="1300">
                <a:solidFill>
                  <a:schemeClr val="lt1"/>
                </a:solidFill>
              </a:defRPr>
            </a:lvl6pPr>
            <a:lvl7pPr indent="-311150" lvl="6" marL="3200400" algn="l">
              <a:lnSpc>
                <a:spcPct val="100000"/>
              </a:lnSpc>
              <a:spcBef>
                <a:spcPts val="600"/>
              </a:spcBef>
              <a:spcAft>
                <a:spcPts val="0"/>
              </a:spcAft>
              <a:buClr>
                <a:schemeClr val="lt1"/>
              </a:buClr>
              <a:buSzPts val="1300"/>
              <a:buChar char="●"/>
              <a:defRPr sz="1300">
                <a:solidFill>
                  <a:schemeClr val="lt1"/>
                </a:solidFill>
              </a:defRPr>
            </a:lvl7pPr>
            <a:lvl8pPr indent="-311150" lvl="7" marL="3657600" algn="l">
              <a:lnSpc>
                <a:spcPct val="100000"/>
              </a:lnSpc>
              <a:spcBef>
                <a:spcPts val="600"/>
              </a:spcBef>
              <a:spcAft>
                <a:spcPts val="0"/>
              </a:spcAft>
              <a:buClr>
                <a:schemeClr val="lt1"/>
              </a:buClr>
              <a:buSzPts val="1300"/>
              <a:buChar char="○"/>
              <a:defRPr sz="1300">
                <a:solidFill>
                  <a:schemeClr val="lt1"/>
                </a:solidFill>
              </a:defRPr>
            </a:lvl8pPr>
            <a:lvl9pPr indent="-311150" lvl="8" marL="4114800" algn="l">
              <a:lnSpc>
                <a:spcPct val="100000"/>
              </a:lnSpc>
              <a:spcBef>
                <a:spcPts val="600"/>
              </a:spcBef>
              <a:spcAft>
                <a:spcPts val="600"/>
              </a:spcAft>
              <a:buClr>
                <a:schemeClr val="lt1"/>
              </a:buClr>
              <a:buSzPts val="1300"/>
              <a:buChar char="—"/>
              <a:defRPr sz="1300">
                <a:solidFill>
                  <a:schemeClr val="lt1"/>
                </a:solidFill>
              </a:defRPr>
            </a:lvl9pPr>
          </a:lstStyle>
          <a:p/>
        </p:txBody>
      </p:sp>
      <p:sp>
        <p:nvSpPr>
          <p:cNvPr id="699" name="Google Shape;699;p42"/>
          <p:cNvSpPr txBox="1"/>
          <p:nvPr>
            <p:ph idx="2" type="subTitle"/>
          </p:nvPr>
        </p:nvSpPr>
        <p:spPr>
          <a:xfrm>
            <a:off x="1019906" y="1130922"/>
            <a:ext cx="40563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chemeClr val="lt1"/>
                </a:solidFill>
              </a:defRPr>
            </a:lvl1pPr>
            <a:lvl2pPr lvl="1" algn="l">
              <a:lnSpc>
                <a:spcPct val="100000"/>
              </a:lnSpc>
              <a:spcBef>
                <a:spcPts val="300"/>
              </a:spcBef>
              <a:spcAft>
                <a:spcPts val="0"/>
              </a:spcAft>
              <a:buSzPts val="1300"/>
              <a:buNone/>
              <a:defRPr>
                <a:solidFill>
                  <a:schemeClr val="lt1"/>
                </a:solidFill>
              </a:defRPr>
            </a:lvl2pPr>
            <a:lvl3pPr lvl="2" algn="l">
              <a:lnSpc>
                <a:spcPct val="100000"/>
              </a:lnSpc>
              <a:spcBef>
                <a:spcPts val="600"/>
              </a:spcBef>
              <a:spcAft>
                <a:spcPts val="0"/>
              </a:spcAft>
              <a:buSzPts val="1300"/>
              <a:buNone/>
              <a:defRPr>
                <a:solidFill>
                  <a:schemeClr val="lt1"/>
                </a:solidFill>
              </a:defRPr>
            </a:lvl3pPr>
            <a:lvl4pPr lvl="3" algn="l">
              <a:lnSpc>
                <a:spcPct val="100000"/>
              </a:lnSpc>
              <a:spcBef>
                <a:spcPts val="600"/>
              </a:spcBef>
              <a:spcAft>
                <a:spcPts val="0"/>
              </a:spcAft>
              <a:buSzPts val="1300"/>
              <a:buNone/>
              <a:defRPr>
                <a:solidFill>
                  <a:schemeClr val="lt1"/>
                </a:solidFill>
              </a:defRPr>
            </a:lvl4pPr>
            <a:lvl5pPr lvl="4" algn="l">
              <a:lnSpc>
                <a:spcPct val="100000"/>
              </a:lnSpc>
              <a:spcBef>
                <a:spcPts val="600"/>
              </a:spcBef>
              <a:spcAft>
                <a:spcPts val="0"/>
              </a:spcAft>
              <a:buSzPts val="1300"/>
              <a:buNone/>
              <a:defRPr>
                <a:solidFill>
                  <a:schemeClr val="lt1"/>
                </a:solidFill>
              </a:defRPr>
            </a:lvl5pPr>
            <a:lvl6pPr lvl="5" algn="l">
              <a:lnSpc>
                <a:spcPct val="100000"/>
              </a:lnSpc>
              <a:spcBef>
                <a:spcPts val="600"/>
              </a:spcBef>
              <a:spcAft>
                <a:spcPts val="0"/>
              </a:spcAft>
              <a:buSzPts val="1300"/>
              <a:buNone/>
              <a:defRPr>
                <a:solidFill>
                  <a:schemeClr val="lt1"/>
                </a:solidFill>
              </a:defRPr>
            </a:lvl6pPr>
            <a:lvl7pPr lvl="6" algn="l">
              <a:lnSpc>
                <a:spcPct val="100000"/>
              </a:lnSpc>
              <a:spcBef>
                <a:spcPts val="600"/>
              </a:spcBef>
              <a:spcAft>
                <a:spcPts val="0"/>
              </a:spcAft>
              <a:buSzPts val="1300"/>
              <a:buNone/>
              <a:defRPr>
                <a:solidFill>
                  <a:schemeClr val="lt1"/>
                </a:solidFill>
              </a:defRPr>
            </a:lvl7pPr>
            <a:lvl8pPr lvl="7" algn="l">
              <a:lnSpc>
                <a:spcPct val="100000"/>
              </a:lnSpc>
              <a:spcBef>
                <a:spcPts val="600"/>
              </a:spcBef>
              <a:spcAft>
                <a:spcPts val="0"/>
              </a:spcAft>
              <a:buSzPts val="1300"/>
              <a:buNone/>
              <a:defRPr>
                <a:solidFill>
                  <a:schemeClr val="lt1"/>
                </a:solidFill>
              </a:defRPr>
            </a:lvl8pPr>
            <a:lvl9pPr lvl="8" algn="l">
              <a:lnSpc>
                <a:spcPct val="100000"/>
              </a:lnSpc>
              <a:spcBef>
                <a:spcPts val="600"/>
              </a:spcBef>
              <a:spcAft>
                <a:spcPts val="600"/>
              </a:spcAft>
              <a:buSzPts val="1300"/>
              <a:buNone/>
              <a:defRPr>
                <a:solidFill>
                  <a:schemeClr val="lt1"/>
                </a:solidFill>
              </a:defRPr>
            </a:lvl9pPr>
          </a:lstStyle>
          <a:p/>
        </p:txBody>
      </p:sp>
      <p:pic>
        <p:nvPicPr>
          <p:cNvPr id="700" name="Google Shape;700;p42"/>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Number Slide Pepper (Dark)">
  <p:cSld name="CUSTOM_6_1_2_3_1_1">
    <p:bg>
      <p:bgPr>
        <a:solidFill>
          <a:schemeClr val="lt1"/>
        </a:solidFill>
      </p:bgPr>
    </p:bg>
    <p:spTree>
      <p:nvGrpSpPr>
        <p:cNvPr id="701" name="Shape 701"/>
        <p:cNvGrpSpPr/>
        <p:nvPr/>
      </p:nvGrpSpPr>
      <p:grpSpPr>
        <a:xfrm>
          <a:off x="0" y="0"/>
          <a:ext cx="0" cy="0"/>
          <a:chOff x="0" y="0"/>
          <a:chExt cx="0" cy="0"/>
        </a:xfrm>
      </p:grpSpPr>
      <p:sp>
        <p:nvSpPr>
          <p:cNvPr id="702" name="Google Shape;702;p43"/>
          <p:cNvSpPr/>
          <p:nvPr/>
        </p:nvSpPr>
        <p:spPr>
          <a:xfrm>
            <a:off x="0" y="938"/>
            <a:ext cx="61032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03" name="Google Shape;703;p43"/>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704" name="Google Shape;704;p43"/>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05" name="Google Shape;705;p43"/>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Helvetica Neue"/>
                <a:ea typeface="Helvetica Neue"/>
                <a:cs typeface="Helvetica Neue"/>
                <a:sym typeface="Helvetica Neue"/>
              </a:rPr>
              <a:t>| Confidential. Do not distribute</a:t>
            </a:r>
            <a:endParaRPr b="0" i="0" sz="800" u="none" cap="none" strike="noStrike">
              <a:solidFill>
                <a:schemeClr val="lt1"/>
              </a:solidFill>
              <a:latin typeface="Helvetica Neue"/>
              <a:ea typeface="Helvetica Neue"/>
              <a:cs typeface="Helvetica Neue"/>
              <a:sym typeface="Helvetica Neue"/>
            </a:endParaRPr>
          </a:p>
        </p:txBody>
      </p:sp>
      <p:grpSp>
        <p:nvGrpSpPr>
          <p:cNvPr id="706" name="Google Shape;706;p43"/>
          <p:cNvGrpSpPr/>
          <p:nvPr/>
        </p:nvGrpSpPr>
        <p:grpSpPr>
          <a:xfrm>
            <a:off x="5562733" y="64"/>
            <a:ext cx="836797" cy="5156138"/>
            <a:chOff x="5464806" y="-23496"/>
            <a:chExt cx="1338876" cy="8273650"/>
          </a:xfrm>
        </p:grpSpPr>
        <p:grpSp>
          <p:nvGrpSpPr>
            <p:cNvPr id="707" name="Google Shape;707;p43"/>
            <p:cNvGrpSpPr/>
            <p:nvPr/>
          </p:nvGrpSpPr>
          <p:grpSpPr>
            <a:xfrm>
              <a:off x="5738916" y="-23479"/>
              <a:ext cx="1064766" cy="8273581"/>
              <a:chOff x="2793375" y="771475"/>
              <a:chExt cx="516150" cy="4144250"/>
            </a:xfrm>
          </p:grpSpPr>
          <p:sp>
            <p:nvSpPr>
              <p:cNvPr id="708" name="Google Shape;708;p43"/>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09" name="Google Shape;709;p43"/>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10" name="Google Shape;710;p43"/>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11" name="Google Shape;711;p43"/>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12" name="Google Shape;712;p43"/>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13" name="Google Shape;713;p43"/>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14" name="Google Shape;714;p43"/>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15" name="Google Shape;715;p43"/>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716" name="Google Shape;716;p43"/>
            <p:cNvGrpSpPr/>
            <p:nvPr/>
          </p:nvGrpSpPr>
          <p:grpSpPr>
            <a:xfrm>
              <a:off x="5464806" y="-23496"/>
              <a:ext cx="939934" cy="8273650"/>
              <a:chOff x="2793375" y="751650"/>
              <a:chExt cx="556800" cy="4207725"/>
            </a:xfrm>
          </p:grpSpPr>
          <p:sp>
            <p:nvSpPr>
              <p:cNvPr id="717" name="Google Shape;717;p43"/>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18" name="Google Shape;718;p43"/>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19" name="Google Shape;719;p43"/>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20" name="Google Shape;720;p43"/>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21" name="Google Shape;721;p43"/>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22" name="Google Shape;722;p43"/>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23" name="Google Shape;723;p43"/>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24" name="Google Shape;724;p43"/>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725" name="Google Shape;725;p43"/>
          <p:cNvSpPr txBox="1"/>
          <p:nvPr>
            <p:ph type="title"/>
          </p:nvPr>
        </p:nvSpPr>
        <p:spPr>
          <a:xfrm>
            <a:off x="1019906" y="255000"/>
            <a:ext cx="4056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726" name="Google Shape;726;p43"/>
          <p:cNvSpPr txBox="1"/>
          <p:nvPr>
            <p:ph idx="1" type="body"/>
          </p:nvPr>
        </p:nvSpPr>
        <p:spPr>
          <a:xfrm>
            <a:off x="6643750" y="1564328"/>
            <a:ext cx="2016300" cy="27294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300"/>
              </a:spcBef>
              <a:spcAft>
                <a:spcPts val="0"/>
              </a:spcAft>
              <a:buSzPts val="1100"/>
              <a:buChar char="●"/>
              <a:defRPr sz="1100"/>
            </a:lvl1pPr>
            <a:lvl2pPr indent="-298450" lvl="1" marL="914400" algn="l">
              <a:lnSpc>
                <a:spcPct val="100000"/>
              </a:lnSpc>
              <a:spcBef>
                <a:spcPts val="600"/>
              </a:spcBef>
              <a:spcAft>
                <a:spcPts val="0"/>
              </a:spcAft>
              <a:buSzPts val="1100"/>
              <a:buChar char="‐"/>
              <a:defRPr sz="1100"/>
            </a:lvl2pPr>
            <a:lvl3pPr indent="-298450" lvl="2" marL="1371600" algn="l">
              <a:lnSpc>
                <a:spcPct val="100000"/>
              </a:lnSpc>
              <a:spcBef>
                <a:spcPts val="600"/>
              </a:spcBef>
              <a:spcAft>
                <a:spcPts val="0"/>
              </a:spcAft>
              <a:buSzPts val="1100"/>
              <a:buChar char="○"/>
              <a:defRPr sz="1100"/>
            </a:lvl3pPr>
            <a:lvl4pPr indent="-298450" lvl="3" marL="1828800" algn="l">
              <a:lnSpc>
                <a:spcPct val="100000"/>
              </a:lnSpc>
              <a:spcBef>
                <a:spcPts val="600"/>
              </a:spcBef>
              <a:spcAft>
                <a:spcPts val="0"/>
              </a:spcAft>
              <a:buSzPts val="1100"/>
              <a:buChar char="●"/>
              <a:defRPr sz="1100"/>
            </a:lvl4pPr>
            <a:lvl5pPr indent="-298450" lvl="4" marL="2286000" algn="l">
              <a:lnSpc>
                <a:spcPct val="100000"/>
              </a:lnSpc>
              <a:spcBef>
                <a:spcPts val="600"/>
              </a:spcBef>
              <a:spcAft>
                <a:spcPts val="0"/>
              </a:spcAft>
              <a:buSzPts val="1100"/>
              <a:buChar char="○"/>
              <a:defRPr sz="1100"/>
            </a:lvl5pPr>
            <a:lvl6pPr indent="-298450" lvl="5" marL="2743200" algn="l">
              <a:lnSpc>
                <a:spcPct val="100000"/>
              </a:lnSpc>
              <a:spcBef>
                <a:spcPts val="600"/>
              </a:spcBef>
              <a:spcAft>
                <a:spcPts val="0"/>
              </a:spcAft>
              <a:buSzPts val="1100"/>
              <a:buChar char="■"/>
              <a:defRPr sz="1100"/>
            </a:lvl6pPr>
            <a:lvl7pPr indent="-298450" lvl="6" marL="3200400" algn="l">
              <a:lnSpc>
                <a:spcPct val="100000"/>
              </a:lnSpc>
              <a:spcBef>
                <a:spcPts val="600"/>
              </a:spcBef>
              <a:spcAft>
                <a:spcPts val="0"/>
              </a:spcAft>
              <a:buSzPts val="1100"/>
              <a:buChar char="●"/>
              <a:defRPr sz="1100"/>
            </a:lvl7pPr>
            <a:lvl8pPr indent="-298450" lvl="7" marL="3657600" algn="l">
              <a:lnSpc>
                <a:spcPct val="100000"/>
              </a:lnSpc>
              <a:spcBef>
                <a:spcPts val="600"/>
              </a:spcBef>
              <a:spcAft>
                <a:spcPts val="0"/>
              </a:spcAft>
              <a:buSzPts val="1100"/>
              <a:buChar char="○"/>
              <a:defRPr sz="1100"/>
            </a:lvl8pPr>
            <a:lvl9pPr indent="-298450" lvl="8" marL="4114800" algn="l">
              <a:lnSpc>
                <a:spcPct val="100000"/>
              </a:lnSpc>
              <a:spcBef>
                <a:spcPts val="600"/>
              </a:spcBef>
              <a:spcAft>
                <a:spcPts val="600"/>
              </a:spcAft>
              <a:buSzPts val="1100"/>
              <a:buChar char="—"/>
              <a:defRPr sz="1100"/>
            </a:lvl9pPr>
          </a:lstStyle>
          <a:p/>
        </p:txBody>
      </p:sp>
      <p:sp>
        <p:nvSpPr>
          <p:cNvPr id="727" name="Google Shape;727;p43"/>
          <p:cNvSpPr txBox="1"/>
          <p:nvPr>
            <p:ph idx="2" type="subTitle"/>
          </p:nvPr>
        </p:nvSpPr>
        <p:spPr>
          <a:xfrm>
            <a:off x="1019906" y="1130922"/>
            <a:ext cx="40563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chemeClr val="lt1"/>
                </a:solidFill>
              </a:defRPr>
            </a:lvl1pPr>
            <a:lvl2pPr lvl="1" algn="l">
              <a:lnSpc>
                <a:spcPct val="100000"/>
              </a:lnSpc>
              <a:spcBef>
                <a:spcPts val="300"/>
              </a:spcBef>
              <a:spcAft>
                <a:spcPts val="0"/>
              </a:spcAft>
              <a:buSzPts val="1300"/>
              <a:buNone/>
              <a:defRPr>
                <a:solidFill>
                  <a:schemeClr val="lt1"/>
                </a:solidFill>
              </a:defRPr>
            </a:lvl2pPr>
            <a:lvl3pPr lvl="2" algn="l">
              <a:lnSpc>
                <a:spcPct val="100000"/>
              </a:lnSpc>
              <a:spcBef>
                <a:spcPts val="600"/>
              </a:spcBef>
              <a:spcAft>
                <a:spcPts val="0"/>
              </a:spcAft>
              <a:buSzPts val="1300"/>
              <a:buNone/>
              <a:defRPr>
                <a:solidFill>
                  <a:schemeClr val="lt1"/>
                </a:solidFill>
              </a:defRPr>
            </a:lvl3pPr>
            <a:lvl4pPr lvl="3" algn="l">
              <a:lnSpc>
                <a:spcPct val="100000"/>
              </a:lnSpc>
              <a:spcBef>
                <a:spcPts val="600"/>
              </a:spcBef>
              <a:spcAft>
                <a:spcPts val="0"/>
              </a:spcAft>
              <a:buSzPts val="1300"/>
              <a:buNone/>
              <a:defRPr>
                <a:solidFill>
                  <a:schemeClr val="lt1"/>
                </a:solidFill>
              </a:defRPr>
            </a:lvl4pPr>
            <a:lvl5pPr lvl="4" algn="l">
              <a:lnSpc>
                <a:spcPct val="100000"/>
              </a:lnSpc>
              <a:spcBef>
                <a:spcPts val="600"/>
              </a:spcBef>
              <a:spcAft>
                <a:spcPts val="0"/>
              </a:spcAft>
              <a:buSzPts val="1300"/>
              <a:buNone/>
              <a:defRPr>
                <a:solidFill>
                  <a:schemeClr val="lt1"/>
                </a:solidFill>
              </a:defRPr>
            </a:lvl5pPr>
            <a:lvl6pPr lvl="5" algn="l">
              <a:lnSpc>
                <a:spcPct val="100000"/>
              </a:lnSpc>
              <a:spcBef>
                <a:spcPts val="600"/>
              </a:spcBef>
              <a:spcAft>
                <a:spcPts val="0"/>
              </a:spcAft>
              <a:buSzPts val="1300"/>
              <a:buNone/>
              <a:defRPr>
                <a:solidFill>
                  <a:schemeClr val="lt1"/>
                </a:solidFill>
              </a:defRPr>
            </a:lvl6pPr>
            <a:lvl7pPr lvl="6" algn="l">
              <a:lnSpc>
                <a:spcPct val="100000"/>
              </a:lnSpc>
              <a:spcBef>
                <a:spcPts val="600"/>
              </a:spcBef>
              <a:spcAft>
                <a:spcPts val="0"/>
              </a:spcAft>
              <a:buSzPts val="1300"/>
              <a:buNone/>
              <a:defRPr>
                <a:solidFill>
                  <a:schemeClr val="lt1"/>
                </a:solidFill>
              </a:defRPr>
            </a:lvl7pPr>
            <a:lvl8pPr lvl="7" algn="l">
              <a:lnSpc>
                <a:spcPct val="100000"/>
              </a:lnSpc>
              <a:spcBef>
                <a:spcPts val="600"/>
              </a:spcBef>
              <a:spcAft>
                <a:spcPts val="0"/>
              </a:spcAft>
              <a:buSzPts val="1300"/>
              <a:buNone/>
              <a:defRPr>
                <a:solidFill>
                  <a:schemeClr val="lt1"/>
                </a:solidFill>
              </a:defRPr>
            </a:lvl8pPr>
            <a:lvl9pPr lvl="8" algn="l">
              <a:lnSpc>
                <a:spcPct val="100000"/>
              </a:lnSpc>
              <a:spcBef>
                <a:spcPts val="600"/>
              </a:spcBef>
              <a:spcAft>
                <a:spcPts val="600"/>
              </a:spcAft>
              <a:buSzPts val="1300"/>
              <a:buNone/>
              <a:defRPr>
                <a:solidFill>
                  <a:schemeClr val="lt1"/>
                </a:solidFill>
              </a:defRPr>
            </a:lvl9pPr>
          </a:lstStyle>
          <a:p/>
        </p:txBody>
      </p:sp>
      <p:pic>
        <p:nvPicPr>
          <p:cNvPr id="728" name="Google Shape;728;p43"/>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Number Slide Pepper (Dark) 1">
  <p:cSld name="CUSTOM_6_1_2_3_1_1_1">
    <p:bg>
      <p:bgPr>
        <a:solidFill>
          <a:schemeClr val="lt1"/>
        </a:solidFill>
      </p:bgPr>
    </p:bg>
    <p:spTree>
      <p:nvGrpSpPr>
        <p:cNvPr id="729" name="Shape 729"/>
        <p:cNvGrpSpPr/>
        <p:nvPr/>
      </p:nvGrpSpPr>
      <p:grpSpPr>
        <a:xfrm>
          <a:off x="0" y="0"/>
          <a:ext cx="0" cy="0"/>
          <a:chOff x="0" y="0"/>
          <a:chExt cx="0" cy="0"/>
        </a:xfrm>
      </p:grpSpPr>
      <p:sp>
        <p:nvSpPr>
          <p:cNvPr id="730" name="Google Shape;730;p44"/>
          <p:cNvSpPr/>
          <p:nvPr/>
        </p:nvSpPr>
        <p:spPr>
          <a:xfrm>
            <a:off x="0" y="938"/>
            <a:ext cx="61032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31" name="Google Shape;731;p44"/>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732" name="Google Shape;732;p44"/>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33" name="Google Shape;733;p44"/>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Helvetica Neue"/>
                <a:ea typeface="Helvetica Neue"/>
                <a:cs typeface="Helvetica Neue"/>
                <a:sym typeface="Helvetica Neue"/>
              </a:rPr>
              <a:t>| Confidential. Do not distribute</a:t>
            </a:r>
            <a:endParaRPr b="0" i="0" sz="800" u="none" cap="none" strike="noStrike">
              <a:solidFill>
                <a:schemeClr val="lt1"/>
              </a:solidFill>
              <a:latin typeface="Helvetica Neue"/>
              <a:ea typeface="Helvetica Neue"/>
              <a:cs typeface="Helvetica Neue"/>
              <a:sym typeface="Helvetica Neue"/>
            </a:endParaRPr>
          </a:p>
        </p:txBody>
      </p:sp>
      <p:grpSp>
        <p:nvGrpSpPr>
          <p:cNvPr id="734" name="Google Shape;734;p44"/>
          <p:cNvGrpSpPr/>
          <p:nvPr/>
        </p:nvGrpSpPr>
        <p:grpSpPr>
          <a:xfrm>
            <a:off x="5562733" y="64"/>
            <a:ext cx="836797" cy="5156138"/>
            <a:chOff x="5464806" y="-23496"/>
            <a:chExt cx="1338876" cy="8273650"/>
          </a:xfrm>
        </p:grpSpPr>
        <p:grpSp>
          <p:nvGrpSpPr>
            <p:cNvPr id="735" name="Google Shape;735;p44"/>
            <p:cNvGrpSpPr/>
            <p:nvPr/>
          </p:nvGrpSpPr>
          <p:grpSpPr>
            <a:xfrm>
              <a:off x="5738916" y="-23479"/>
              <a:ext cx="1064766" cy="8273581"/>
              <a:chOff x="2793375" y="771475"/>
              <a:chExt cx="516150" cy="4144250"/>
            </a:xfrm>
          </p:grpSpPr>
          <p:sp>
            <p:nvSpPr>
              <p:cNvPr id="736" name="Google Shape;736;p44"/>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37" name="Google Shape;737;p44"/>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38" name="Google Shape;738;p44"/>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39" name="Google Shape;739;p44"/>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40" name="Google Shape;740;p44"/>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41" name="Google Shape;741;p44"/>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42" name="Google Shape;742;p44"/>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43" name="Google Shape;743;p44"/>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744" name="Google Shape;744;p44"/>
            <p:cNvGrpSpPr/>
            <p:nvPr/>
          </p:nvGrpSpPr>
          <p:grpSpPr>
            <a:xfrm>
              <a:off x="5464806" y="-23496"/>
              <a:ext cx="939934" cy="8273650"/>
              <a:chOff x="2793375" y="751650"/>
              <a:chExt cx="556800" cy="4207725"/>
            </a:xfrm>
          </p:grpSpPr>
          <p:sp>
            <p:nvSpPr>
              <p:cNvPr id="745" name="Google Shape;745;p44"/>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46" name="Google Shape;746;p44"/>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47" name="Google Shape;747;p44"/>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48" name="Google Shape;748;p44"/>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49" name="Google Shape;749;p44"/>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50" name="Google Shape;750;p44"/>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51" name="Google Shape;751;p44"/>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52" name="Google Shape;752;p44"/>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753" name="Google Shape;753;p44"/>
          <p:cNvSpPr txBox="1"/>
          <p:nvPr>
            <p:ph type="title"/>
          </p:nvPr>
        </p:nvSpPr>
        <p:spPr>
          <a:xfrm>
            <a:off x="1019906" y="255000"/>
            <a:ext cx="4056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754" name="Google Shape;754;p44"/>
          <p:cNvSpPr txBox="1"/>
          <p:nvPr>
            <p:ph idx="1" type="subTitle"/>
          </p:nvPr>
        </p:nvSpPr>
        <p:spPr>
          <a:xfrm>
            <a:off x="1019906" y="1130922"/>
            <a:ext cx="40563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chemeClr val="lt1"/>
                </a:solidFill>
              </a:defRPr>
            </a:lvl1pPr>
            <a:lvl2pPr lvl="1" algn="l">
              <a:lnSpc>
                <a:spcPct val="100000"/>
              </a:lnSpc>
              <a:spcBef>
                <a:spcPts val="300"/>
              </a:spcBef>
              <a:spcAft>
                <a:spcPts val="0"/>
              </a:spcAft>
              <a:buSzPts val="1300"/>
              <a:buNone/>
              <a:defRPr>
                <a:solidFill>
                  <a:schemeClr val="lt1"/>
                </a:solidFill>
              </a:defRPr>
            </a:lvl2pPr>
            <a:lvl3pPr lvl="2" algn="l">
              <a:lnSpc>
                <a:spcPct val="100000"/>
              </a:lnSpc>
              <a:spcBef>
                <a:spcPts val="600"/>
              </a:spcBef>
              <a:spcAft>
                <a:spcPts val="0"/>
              </a:spcAft>
              <a:buSzPts val="1300"/>
              <a:buNone/>
              <a:defRPr>
                <a:solidFill>
                  <a:schemeClr val="lt1"/>
                </a:solidFill>
              </a:defRPr>
            </a:lvl3pPr>
            <a:lvl4pPr lvl="3" algn="l">
              <a:lnSpc>
                <a:spcPct val="100000"/>
              </a:lnSpc>
              <a:spcBef>
                <a:spcPts val="600"/>
              </a:spcBef>
              <a:spcAft>
                <a:spcPts val="0"/>
              </a:spcAft>
              <a:buSzPts val="1300"/>
              <a:buNone/>
              <a:defRPr>
                <a:solidFill>
                  <a:schemeClr val="lt1"/>
                </a:solidFill>
              </a:defRPr>
            </a:lvl4pPr>
            <a:lvl5pPr lvl="4" algn="l">
              <a:lnSpc>
                <a:spcPct val="100000"/>
              </a:lnSpc>
              <a:spcBef>
                <a:spcPts val="600"/>
              </a:spcBef>
              <a:spcAft>
                <a:spcPts val="0"/>
              </a:spcAft>
              <a:buSzPts val="1300"/>
              <a:buNone/>
              <a:defRPr>
                <a:solidFill>
                  <a:schemeClr val="lt1"/>
                </a:solidFill>
              </a:defRPr>
            </a:lvl5pPr>
            <a:lvl6pPr lvl="5" algn="l">
              <a:lnSpc>
                <a:spcPct val="100000"/>
              </a:lnSpc>
              <a:spcBef>
                <a:spcPts val="600"/>
              </a:spcBef>
              <a:spcAft>
                <a:spcPts val="0"/>
              </a:spcAft>
              <a:buSzPts val="1300"/>
              <a:buNone/>
              <a:defRPr>
                <a:solidFill>
                  <a:schemeClr val="lt1"/>
                </a:solidFill>
              </a:defRPr>
            </a:lvl6pPr>
            <a:lvl7pPr lvl="6" algn="l">
              <a:lnSpc>
                <a:spcPct val="100000"/>
              </a:lnSpc>
              <a:spcBef>
                <a:spcPts val="600"/>
              </a:spcBef>
              <a:spcAft>
                <a:spcPts val="0"/>
              </a:spcAft>
              <a:buSzPts val="1300"/>
              <a:buNone/>
              <a:defRPr>
                <a:solidFill>
                  <a:schemeClr val="lt1"/>
                </a:solidFill>
              </a:defRPr>
            </a:lvl7pPr>
            <a:lvl8pPr lvl="7" algn="l">
              <a:lnSpc>
                <a:spcPct val="100000"/>
              </a:lnSpc>
              <a:spcBef>
                <a:spcPts val="600"/>
              </a:spcBef>
              <a:spcAft>
                <a:spcPts val="0"/>
              </a:spcAft>
              <a:buSzPts val="1300"/>
              <a:buNone/>
              <a:defRPr>
                <a:solidFill>
                  <a:schemeClr val="lt1"/>
                </a:solidFill>
              </a:defRPr>
            </a:lvl8pPr>
            <a:lvl9pPr lvl="8" algn="l">
              <a:lnSpc>
                <a:spcPct val="100000"/>
              </a:lnSpc>
              <a:spcBef>
                <a:spcPts val="600"/>
              </a:spcBef>
              <a:spcAft>
                <a:spcPts val="600"/>
              </a:spcAft>
              <a:buSzPts val="1300"/>
              <a:buNone/>
              <a:defRPr>
                <a:solidFill>
                  <a:schemeClr val="lt1"/>
                </a:solidFill>
              </a:defRPr>
            </a:lvl9pPr>
          </a:lstStyle>
          <a:p/>
        </p:txBody>
      </p:sp>
      <p:pic>
        <p:nvPicPr>
          <p:cNvPr id="755" name="Google Shape;755;p44"/>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Right, Pepper (Dark)">
  <p:cSld name="CUSTOM_6_1_2_1_1">
    <p:bg>
      <p:bgPr>
        <a:solidFill>
          <a:schemeClr val="lt1"/>
        </a:solidFill>
      </p:bgPr>
    </p:bg>
    <p:spTree>
      <p:nvGrpSpPr>
        <p:cNvPr id="756" name="Shape 756"/>
        <p:cNvGrpSpPr/>
        <p:nvPr/>
      </p:nvGrpSpPr>
      <p:grpSpPr>
        <a:xfrm>
          <a:off x="0" y="0"/>
          <a:ext cx="0" cy="0"/>
          <a:chOff x="0" y="0"/>
          <a:chExt cx="0" cy="0"/>
        </a:xfrm>
      </p:grpSpPr>
      <p:sp>
        <p:nvSpPr>
          <p:cNvPr id="757" name="Google Shape;757;p45"/>
          <p:cNvSpPr/>
          <p:nvPr/>
        </p:nvSpPr>
        <p:spPr>
          <a:xfrm>
            <a:off x="4572000" y="938"/>
            <a:ext cx="45675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58" name="Google Shape;758;p45"/>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759" name="Google Shape;759;p45"/>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60" name="Google Shape;760;p45"/>
          <p:cNvSpPr txBox="1"/>
          <p:nvPr>
            <p:ph type="title"/>
          </p:nvPr>
        </p:nvSpPr>
        <p:spPr>
          <a:xfrm>
            <a:off x="5068078" y="255000"/>
            <a:ext cx="30561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761" name="Google Shape;761;p45"/>
          <p:cNvSpPr txBox="1"/>
          <p:nvPr>
            <p:ph idx="1" type="body"/>
          </p:nvPr>
        </p:nvSpPr>
        <p:spPr>
          <a:xfrm>
            <a:off x="5068078" y="1564328"/>
            <a:ext cx="3056100" cy="27042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Clr>
                <a:schemeClr val="lt1"/>
              </a:buClr>
              <a:buSzPts val="1300"/>
              <a:buChar char="●"/>
              <a:defRPr sz="1300">
                <a:solidFill>
                  <a:schemeClr val="lt1"/>
                </a:solidFill>
              </a:defRPr>
            </a:lvl1pPr>
            <a:lvl2pPr indent="-311150" lvl="1" marL="914400" algn="l">
              <a:lnSpc>
                <a:spcPct val="100000"/>
              </a:lnSpc>
              <a:spcBef>
                <a:spcPts val="600"/>
              </a:spcBef>
              <a:spcAft>
                <a:spcPts val="0"/>
              </a:spcAft>
              <a:buClr>
                <a:schemeClr val="lt1"/>
              </a:buClr>
              <a:buSzPts val="1300"/>
              <a:buChar char="‐"/>
              <a:defRPr sz="1300">
                <a:solidFill>
                  <a:schemeClr val="lt1"/>
                </a:solidFill>
              </a:defRPr>
            </a:lvl2pPr>
            <a:lvl3pPr indent="-311150" lvl="2" marL="1371600" algn="l">
              <a:lnSpc>
                <a:spcPct val="100000"/>
              </a:lnSpc>
              <a:spcBef>
                <a:spcPts val="600"/>
              </a:spcBef>
              <a:spcAft>
                <a:spcPts val="0"/>
              </a:spcAft>
              <a:buClr>
                <a:schemeClr val="lt1"/>
              </a:buClr>
              <a:buSzPts val="1300"/>
              <a:buChar char="○"/>
              <a:defRPr sz="1300">
                <a:solidFill>
                  <a:schemeClr val="lt1"/>
                </a:solidFill>
              </a:defRPr>
            </a:lvl3pPr>
            <a:lvl4pPr indent="-311150" lvl="3" marL="1828800" algn="l">
              <a:lnSpc>
                <a:spcPct val="100000"/>
              </a:lnSpc>
              <a:spcBef>
                <a:spcPts val="600"/>
              </a:spcBef>
              <a:spcAft>
                <a:spcPts val="0"/>
              </a:spcAft>
              <a:buClr>
                <a:schemeClr val="lt1"/>
              </a:buClr>
              <a:buSzPts val="1300"/>
              <a:buChar char="●"/>
              <a:defRPr sz="1300">
                <a:solidFill>
                  <a:schemeClr val="lt1"/>
                </a:solidFill>
              </a:defRPr>
            </a:lvl4pPr>
            <a:lvl5pPr indent="-311150" lvl="4" marL="2286000" algn="l">
              <a:lnSpc>
                <a:spcPct val="100000"/>
              </a:lnSpc>
              <a:spcBef>
                <a:spcPts val="600"/>
              </a:spcBef>
              <a:spcAft>
                <a:spcPts val="0"/>
              </a:spcAft>
              <a:buClr>
                <a:schemeClr val="lt1"/>
              </a:buClr>
              <a:buSzPts val="1300"/>
              <a:buChar char="○"/>
              <a:defRPr sz="1300">
                <a:solidFill>
                  <a:schemeClr val="lt1"/>
                </a:solidFill>
              </a:defRPr>
            </a:lvl5pPr>
            <a:lvl6pPr indent="-311150" lvl="5" marL="2743200" algn="l">
              <a:lnSpc>
                <a:spcPct val="100000"/>
              </a:lnSpc>
              <a:spcBef>
                <a:spcPts val="600"/>
              </a:spcBef>
              <a:spcAft>
                <a:spcPts val="0"/>
              </a:spcAft>
              <a:buClr>
                <a:schemeClr val="lt1"/>
              </a:buClr>
              <a:buSzPts val="1300"/>
              <a:buChar char="■"/>
              <a:defRPr sz="1300">
                <a:solidFill>
                  <a:schemeClr val="lt1"/>
                </a:solidFill>
              </a:defRPr>
            </a:lvl6pPr>
            <a:lvl7pPr indent="-311150" lvl="6" marL="3200400" algn="l">
              <a:lnSpc>
                <a:spcPct val="100000"/>
              </a:lnSpc>
              <a:spcBef>
                <a:spcPts val="600"/>
              </a:spcBef>
              <a:spcAft>
                <a:spcPts val="0"/>
              </a:spcAft>
              <a:buClr>
                <a:schemeClr val="lt1"/>
              </a:buClr>
              <a:buSzPts val="1300"/>
              <a:buChar char="●"/>
              <a:defRPr sz="1300">
                <a:solidFill>
                  <a:schemeClr val="lt1"/>
                </a:solidFill>
              </a:defRPr>
            </a:lvl7pPr>
            <a:lvl8pPr indent="-311150" lvl="7" marL="3657600" algn="l">
              <a:lnSpc>
                <a:spcPct val="100000"/>
              </a:lnSpc>
              <a:spcBef>
                <a:spcPts val="600"/>
              </a:spcBef>
              <a:spcAft>
                <a:spcPts val="0"/>
              </a:spcAft>
              <a:buClr>
                <a:schemeClr val="lt1"/>
              </a:buClr>
              <a:buSzPts val="1300"/>
              <a:buChar char="○"/>
              <a:defRPr sz="1300">
                <a:solidFill>
                  <a:schemeClr val="lt1"/>
                </a:solidFill>
              </a:defRPr>
            </a:lvl8pPr>
            <a:lvl9pPr indent="-311150" lvl="8" marL="4114800" algn="l">
              <a:lnSpc>
                <a:spcPct val="100000"/>
              </a:lnSpc>
              <a:spcBef>
                <a:spcPts val="600"/>
              </a:spcBef>
              <a:spcAft>
                <a:spcPts val="600"/>
              </a:spcAft>
              <a:buClr>
                <a:schemeClr val="lt1"/>
              </a:buClr>
              <a:buSzPts val="1300"/>
              <a:buChar char="—"/>
              <a:defRPr sz="1300">
                <a:solidFill>
                  <a:schemeClr val="lt1"/>
                </a:solidFill>
              </a:defRPr>
            </a:lvl9pPr>
          </a:lstStyle>
          <a:p/>
        </p:txBody>
      </p:sp>
      <p:sp>
        <p:nvSpPr>
          <p:cNvPr id="762" name="Google Shape;762;p45"/>
          <p:cNvSpPr txBox="1"/>
          <p:nvPr>
            <p:ph idx="2" type="subTitle"/>
          </p:nvPr>
        </p:nvSpPr>
        <p:spPr>
          <a:xfrm>
            <a:off x="5068078" y="1130922"/>
            <a:ext cx="30561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chemeClr val="lt1"/>
                </a:solidFill>
              </a:defRPr>
            </a:lvl1pPr>
            <a:lvl2pPr lvl="1" algn="l">
              <a:lnSpc>
                <a:spcPct val="100000"/>
              </a:lnSpc>
              <a:spcBef>
                <a:spcPts val="300"/>
              </a:spcBef>
              <a:spcAft>
                <a:spcPts val="0"/>
              </a:spcAft>
              <a:buSzPts val="1300"/>
              <a:buNone/>
              <a:defRPr>
                <a:solidFill>
                  <a:schemeClr val="lt1"/>
                </a:solidFill>
              </a:defRPr>
            </a:lvl2pPr>
            <a:lvl3pPr lvl="2" algn="l">
              <a:lnSpc>
                <a:spcPct val="100000"/>
              </a:lnSpc>
              <a:spcBef>
                <a:spcPts val="600"/>
              </a:spcBef>
              <a:spcAft>
                <a:spcPts val="0"/>
              </a:spcAft>
              <a:buSzPts val="1300"/>
              <a:buNone/>
              <a:defRPr>
                <a:solidFill>
                  <a:schemeClr val="lt1"/>
                </a:solidFill>
              </a:defRPr>
            </a:lvl3pPr>
            <a:lvl4pPr lvl="3" algn="l">
              <a:lnSpc>
                <a:spcPct val="100000"/>
              </a:lnSpc>
              <a:spcBef>
                <a:spcPts val="600"/>
              </a:spcBef>
              <a:spcAft>
                <a:spcPts val="0"/>
              </a:spcAft>
              <a:buSzPts val="1300"/>
              <a:buNone/>
              <a:defRPr>
                <a:solidFill>
                  <a:schemeClr val="lt1"/>
                </a:solidFill>
              </a:defRPr>
            </a:lvl4pPr>
            <a:lvl5pPr lvl="4" algn="l">
              <a:lnSpc>
                <a:spcPct val="100000"/>
              </a:lnSpc>
              <a:spcBef>
                <a:spcPts val="600"/>
              </a:spcBef>
              <a:spcAft>
                <a:spcPts val="0"/>
              </a:spcAft>
              <a:buSzPts val="1300"/>
              <a:buNone/>
              <a:defRPr>
                <a:solidFill>
                  <a:schemeClr val="lt1"/>
                </a:solidFill>
              </a:defRPr>
            </a:lvl5pPr>
            <a:lvl6pPr lvl="5" algn="l">
              <a:lnSpc>
                <a:spcPct val="100000"/>
              </a:lnSpc>
              <a:spcBef>
                <a:spcPts val="600"/>
              </a:spcBef>
              <a:spcAft>
                <a:spcPts val="0"/>
              </a:spcAft>
              <a:buSzPts val="1300"/>
              <a:buNone/>
              <a:defRPr>
                <a:solidFill>
                  <a:schemeClr val="lt1"/>
                </a:solidFill>
              </a:defRPr>
            </a:lvl6pPr>
            <a:lvl7pPr lvl="6" algn="l">
              <a:lnSpc>
                <a:spcPct val="100000"/>
              </a:lnSpc>
              <a:spcBef>
                <a:spcPts val="600"/>
              </a:spcBef>
              <a:spcAft>
                <a:spcPts val="0"/>
              </a:spcAft>
              <a:buSzPts val="1300"/>
              <a:buNone/>
              <a:defRPr>
                <a:solidFill>
                  <a:schemeClr val="lt1"/>
                </a:solidFill>
              </a:defRPr>
            </a:lvl7pPr>
            <a:lvl8pPr lvl="7" algn="l">
              <a:lnSpc>
                <a:spcPct val="100000"/>
              </a:lnSpc>
              <a:spcBef>
                <a:spcPts val="600"/>
              </a:spcBef>
              <a:spcAft>
                <a:spcPts val="0"/>
              </a:spcAft>
              <a:buSzPts val="1300"/>
              <a:buNone/>
              <a:defRPr>
                <a:solidFill>
                  <a:schemeClr val="lt1"/>
                </a:solidFill>
              </a:defRPr>
            </a:lvl8pPr>
            <a:lvl9pPr lvl="8" algn="l">
              <a:lnSpc>
                <a:spcPct val="100000"/>
              </a:lnSpc>
              <a:spcBef>
                <a:spcPts val="600"/>
              </a:spcBef>
              <a:spcAft>
                <a:spcPts val="600"/>
              </a:spcAft>
              <a:buSzPts val="1300"/>
              <a:buNone/>
              <a:defRPr>
                <a:solidFill>
                  <a:schemeClr val="lt1"/>
                </a:solidFill>
              </a:defRPr>
            </a:lvl9pPr>
          </a:lstStyle>
          <a:p/>
        </p:txBody>
      </p:sp>
      <p:grpSp>
        <p:nvGrpSpPr>
          <p:cNvPr id="763" name="Google Shape;763;p45"/>
          <p:cNvGrpSpPr/>
          <p:nvPr/>
        </p:nvGrpSpPr>
        <p:grpSpPr>
          <a:xfrm>
            <a:off x="4086358" y="64"/>
            <a:ext cx="836797" cy="5156138"/>
            <a:chOff x="5464806" y="-23496"/>
            <a:chExt cx="1338876" cy="8273650"/>
          </a:xfrm>
        </p:grpSpPr>
        <p:grpSp>
          <p:nvGrpSpPr>
            <p:cNvPr id="764" name="Google Shape;764;p45"/>
            <p:cNvGrpSpPr/>
            <p:nvPr/>
          </p:nvGrpSpPr>
          <p:grpSpPr>
            <a:xfrm>
              <a:off x="5738916" y="-23479"/>
              <a:ext cx="1064766" cy="8273581"/>
              <a:chOff x="2793375" y="771475"/>
              <a:chExt cx="516150" cy="4144250"/>
            </a:xfrm>
          </p:grpSpPr>
          <p:sp>
            <p:nvSpPr>
              <p:cNvPr id="765" name="Google Shape;765;p45"/>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66" name="Google Shape;766;p45"/>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67" name="Google Shape;767;p45"/>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68" name="Google Shape;768;p45"/>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69" name="Google Shape;769;p45"/>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70" name="Google Shape;770;p45"/>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71" name="Google Shape;771;p45"/>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72" name="Google Shape;772;p45"/>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773" name="Google Shape;773;p45"/>
            <p:cNvGrpSpPr/>
            <p:nvPr/>
          </p:nvGrpSpPr>
          <p:grpSpPr>
            <a:xfrm>
              <a:off x="5464806" y="-23496"/>
              <a:ext cx="939934" cy="8273650"/>
              <a:chOff x="2793375" y="751650"/>
              <a:chExt cx="556800" cy="4207725"/>
            </a:xfrm>
          </p:grpSpPr>
          <p:sp>
            <p:nvSpPr>
              <p:cNvPr id="774" name="Google Shape;774;p45"/>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75" name="Google Shape;775;p45"/>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76" name="Google Shape;776;p45"/>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77" name="Google Shape;777;p45"/>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78" name="Google Shape;778;p45"/>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79" name="Google Shape;779;p45"/>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80" name="Google Shape;780;p45"/>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81" name="Google Shape;781;p45"/>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pic>
        <p:nvPicPr>
          <p:cNvPr id="782" name="Google Shape;782;p45"/>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783" name="Google Shape;783;p45"/>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Left, Pepper (Dark) 2">
  <p:cSld name="CUSTOM_6_1_2_2_2">
    <p:bg>
      <p:bgPr>
        <a:solidFill>
          <a:schemeClr val="lt1"/>
        </a:solidFill>
      </p:bgPr>
    </p:bg>
    <p:spTree>
      <p:nvGrpSpPr>
        <p:cNvPr id="784" name="Shape 784"/>
        <p:cNvGrpSpPr/>
        <p:nvPr/>
      </p:nvGrpSpPr>
      <p:grpSpPr>
        <a:xfrm>
          <a:off x="0" y="0"/>
          <a:ext cx="0" cy="0"/>
          <a:chOff x="0" y="0"/>
          <a:chExt cx="0" cy="0"/>
        </a:xfrm>
      </p:grpSpPr>
      <p:sp>
        <p:nvSpPr>
          <p:cNvPr id="785" name="Google Shape;785;p46"/>
          <p:cNvSpPr/>
          <p:nvPr/>
        </p:nvSpPr>
        <p:spPr>
          <a:xfrm>
            <a:off x="0" y="938"/>
            <a:ext cx="38211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86" name="Google Shape;786;p46"/>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787" name="Google Shape;787;p46"/>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88" name="Google Shape;788;p46"/>
          <p:cNvSpPr txBox="1"/>
          <p:nvPr>
            <p:ph type="title"/>
          </p:nvPr>
        </p:nvSpPr>
        <p:spPr>
          <a:xfrm>
            <a:off x="1019906" y="255000"/>
            <a:ext cx="24420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789" name="Google Shape;789;p46"/>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Helvetica Neue"/>
                <a:ea typeface="Helvetica Neue"/>
                <a:cs typeface="Helvetica Neue"/>
                <a:sym typeface="Helvetica Neue"/>
              </a:rPr>
              <a:t>| Confidential. Do not distribute</a:t>
            </a:r>
            <a:endParaRPr b="0" i="0" sz="800" u="none" cap="none" strike="noStrike">
              <a:solidFill>
                <a:schemeClr val="lt1"/>
              </a:solidFill>
              <a:latin typeface="Helvetica Neue"/>
              <a:ea typeface="Helvetica Neue"/>
              <a:cs typeface="Helvetica Neue"/>
              <a:sym typeface="Helvetica Neue"/>
            </a:endParaRPr>
          </a:p>
        </p:txBody>
      </p:sp>
      <p:sp>
        <p:nvSpPr>
          <p:cNvPr id="790" name="Google Shape;790;p46"/>
          <p:cNvSpPr txBox="1"/>
          <p:nvPr>
            <p:ph idx="1" type="body"/>
          </p:nvPr>
        </p:nvSpPr>
        <p:spPr>
          <a:xfrm>
            <a:off x="1019906" y="1564328"/>
            <a:ext cx="2442000" cy="2729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Clr>
                <a:schemeClr val="lt1"/>
              </a:buClr>
              <a:buSzPts val="1300"/>
              <a:buChar char="●"/>
              <a:defRPr sz="1300">
                <a:solidFill>
                  <a:schemeClr val="lt1"/>
                </a:solidFill>
              </a:defRPr>
            </a:lvl1pPr>
            <a:lvl2pPr indent="-311150" lvl="1" marL="914400" algn="l">
              <a:lnSpc>
                <a:spcPct val="100000"/>
              </a:lnSpc>
              <a:spcBef>
                <a:spcPts val="600"/>
              </a:spcBef>
              <a:spcAft>
                <a:spcPts val="0"/>
              </a:spcAft>
              <a:buClr>
                <a:schemeClr val="lt1"/>
              </a:buClr>
              <a:buSzPts val="1300"/>
              <a:buChar char="‐"/>
              <a:defRPr sz="1300">
                <a:solidFill>
                  <a:schemeClr val="lt1"/>
                </a:solidFill>
              </a:defRPr>
            </a:lvl2pPr>
            <a:lvl3pPr indent="-311150" lvl="2" marL="1371600" algn="l">
              <a:lnSpc>
                <a:spcPct val="100000"/>
              </a:lnSpc>
              <a:spcBef>
                <a:spcPts val="600"/>
              </a:spcBef>
              <a:spcAft>
                <a:spcPts val="0"/>
              </a:spcAft>
              <a:buClr>
                <a:schemeClr val="lt1"/>
              </a:buClr>
              <a:buSzPts val="1300"/>
              <a:buChar char="○"/>
              <a:defRPr sz="1300">
                <a:solidFill>
                  <a:schemeClr val="lt1"/>
                </a:solidFill>
              </a:defRPr>
            </a:lvl3pPr>
            <a:lvl4pPr indent="-311150" lvl="3" marL="1828800" algn="l">
              <a:lnSpc>
                <a:spcPct val="100000"/>
              </a:lnSpc>
              <a:spcBef>
                <a:spcPts val="600"/>
              </a:spcBef>
              <a:spcAft>
                <a:spcPts val="0"/>
              </a:spcAft>
              <a:buClr>
                <a:schemeClr val="lt1"/>
              </a:buClr>
              <a:buSzPts val="1300"/>
              <a:buChar char="●"/>
              <a:defRPr sz="1300">
                <a:solidFill>
                  <a:schemeClr val="lt1"/>
                </a:solidFill>
              </a:defRPr>
            </a:lvl4pPr>
            <a:lvl5pPr indent="-311150" lvl="4" marL="2286000" algn="l">
              <a:lnSpc>
                <a:spcPct val="100000"/>
              </a:lnSpc>
              <a:spcBef>
                <a:spcPts val="600"/>
              </a:spcBef>
              <a:spcAft>
                <a:spcPts val="0"/>
              </a:spcAft>
              <a:buClr>
                <a:schemeClr val="lt1"/>
              </a:buClr>
              <a:buSzPts val="1300"/>
              <a:buChar char="○"/>
              <a:defRPr sz="1300">
                <a:solidFill>
                  <a:schemeClr val="lt1"/>
                </a:solidFill>
              </a:defRPr>
            </a:lvl5pPr>
            <a:lvl6pPr indent="-311150" lvl="5" marL="2743200" algn="l">
              <a:lnSpc>
                <a:spcPct val="100000"/>
              </a:lnSpc>
              <a:spcBef>
                <a:spcPts val="600"/>
              </a:spcBef>
              <a:spcAft>
                <a:spcPts val="0"/>
              </a:spcAft>
              <a:buClr>
                <a:schemeClr val="lt1"/>
              </a:buClr>
              <a:buSzPts val="1300"/>
              <a:buChar char="■"/>
              <a:defRPr sz="1300">
                <a:solidFill>
                  <a:schemeClr val="lt1"/>
                </a:solidFill>
              </a:defRPr>
            </a:lvl6pPr>
            <a:lvl7pPr indent="-311150" lvl="6" marL="3200400" algn="l">
              <a:lnSpc>
                <a:spcPct val="100000"/>
              </a:lnSpc>
              <a:spcBef>
                <a:spcPts val="600"/>
              </a:spcBef>
              <a:spcAft>
                <a:spcPts val="0"/>
              </a:spcAft>
              <a:buClr>
                <a:schemeClr val="lt1"/>
              </a:buClr>
              <a:buSzPts val="1300"/>
              <a:buChar char="●"/>
              <a:defRPr sz="1300">
                <a:solidFill>
                  <a:schemeClr val="lt1"/>
                </a:solidFill>
              </a:defRPr>
            </a:lvl7pPr>
            <a:lvl8pPr indent="-311150" lvl="7" marL="3657600" algn="l">
              <a:lnSpc>
                <a:spcPct val="100000"/>
              </a:lnSpc>
              <a:spcBef>
                <a:spcPts val="600"/>
              </a:spcBef>
              <a:spcAft>
                <a:spcPts val="0"/>
              </a:spcAft>
              <a:buClr>
                <a:schemeClr val="lt1"/>
              </a:buClr>
              <a:buSzPts val="1300"/>
              <a:buChar char="○"/>
              <a:defRPr sz="1300">
                <a:solidFill>
                  <a:schemeClr val="lt1"/>
                </a:solidFill>
              </a:defRPr>
            </a:lvl8pPr>
            <a:lvl9pPr indent="-311150" lvl="8" marL="4114800" algn="l">
              <a:lnSpc>
                <a:spcPct val="100000"/>
              </a:lnSpc>
              <a:spcBef>
                <a:spcPts val="600"/>
              </a:spcBef>
              <a:spcAft>
                <a:spcPts val="600"/>
              </a:spcAft>
              <a:buClr>
                <a:schemeClr val="lt1"/>
              </a:buClr>
              <a:buSzPts val="1300"/>
              <a:buChar char="—"/>
              <a:defRPr sz="1300">
                <a:solidFill>
                  <a:schemeClr val="lt1"/>
                </a:solidFill>
              </a:defRPr>
            </a:lvl9pPr>
          </a:lstStyle>
          <a:p/>
        </p:txBody>
      </p:sp>
      <p:sp>
        <p:nvSpPr>
          <p:cNvPr id="791" name="Google Shape;791;p46"/>
          <p:cNvSpPr txBox="1"/>
          <p:nvPr>
            <p:ph idx="2" type="subTitle"/>
          </p:nvPr>
        </p:nvSpPr>
        <p:spPr>
          <a:xfrm>
            <a:off x="1019906" y="1130922"/>
            <a:ext cx="24420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chemeClr val="lt1"/>
                </a:solidFill>
              </a:defRPr>
            </a:lvl1pPr>
            <a:lvl2pPr lvl="1" algn="l">
              <a:lnSpc>
                <a:spcPct val="100000"/>
              </a:lnSpc>
              <a:spcBef>
                <a:spcPts val="300"/>
              </a:spcBef>
              <a:spcAft>
                <a:spcPts val="0"/>
              </a:spcAft>
              <a:buSzPts val="1300"/>
              <a:buNone/>
              <a:defRPr>
                <a:solidFill>
                  <a:schemeClr val="lt1"/>
                </a:solidFill>
              </a:defRPr>
            </a:lvl2pPr>
            <a:lvl3pPr lvl="2" algn="l">
              <a:lnSpc>
                <a:spcPct val="100000"/>
              </a:lnSpc>
              <a:spcBef>
                <a:spcPts val="600"/>
              </a:spcBef>
              <a:spcAft>
                <a:spcPts val="0"/>
              </a:spcAft>
              <a:buSzPts val="1300"/>
              <a:buNone/>
              <a:defRPr>
                <a:solidFill>
                  <a:schemeClr val="lt1"/>
                </a:solidFill>
              </a:defRPr>
            </a:lvl3pPr>
            <a:lvl4pPr lvl="3" algn="l">
              <a:lnSpc>
                <a:spcPct val="100000"/>
              </a:lnSpc>
              <a:spcBef>
                <a:spcPts val="600"/>
              </a:spcBef>
              <a:spcAft>
                <a:spcPts val="0"/>
              </a:spcAft>
              <a:buSzPts val="1300"/>
              <a:buNone/>
              <a:defRPr>
                <a:solidFill>
                  <a:schemeClr val="lt1"/>
                </a:solidFill>
              </a:defRPr>
            </a:lvl4pPr>
            <a:lvl5pPr lvl="4" algn="l">
              <a:lnSpc>
                <a:spcPct val="100000"/>
              </a:lnSpc>
              <a:spcBef>
                <a:spcPts val="600"/>
              </a:spcBef>
              <a:spcAft>
                <a:spcPts val="0"/>
              </a:spcAft>
              <a:buSzPts val="1300"/>
              <a:buNone/>
              <a:defRPr>
                <a:solidFill>
                  <a:schemeClr val="lt1"/>
                </a:solidFill>
              </a:defRPr>
            </a:lvl5pPr>
            <a:lvl6pPr lvl="5" algn="l">
              <a:lnSpc>
                <a:spcPct val="100000"/>
              </a:lnSpc>
              <a:spcBef>
                <a:spcPts val="600"/>
              </a:spcBef>
              <a:spcAft>
                <a:spcPts val="0"/>
              </a:spcAft>
              <a:buSzPts val="1300"/>
              <a:buNone/>
              <a:defRPr>
                <a:solidFill>
                  <a:schemeClr val="lt1"/>
                </a:solidFill>
              </a:defRPr>
            </a:lvl6pPr>
            <a:lvl7pPr lvl="6" algn="l">
              <a:lnSpc>
                <a:spcPct val="100000"/>
              </a:lnSpc>
              <a:spcBef>
                <a:spcPts val="600"/>
              </a:spcBef>
              <a:spcAft>
                <a:spcPts val="0"/>
              </a:spcAft>
              <a:buSzPts val="1300"/>
              <a:buNone/>
              <a:defRPr>
                <a:solidFill>
                  <a:schemeClr val="lt1"/>
                </a:solidFill>
              </a:defRPr>
            </a:lvl7pPr>
            <a:lvl8pPr lvl="7" algn="l">
              <a:lnSpc>
                <a:spcPct val="100000"/>
              </a:lnSpc>
              <a:spcBef>
                <a:spcPts val="600"/>
              </a:spcBef>
              <a:spcAft>
                <a:spcPts val="0"/>
              </a:spcAft>
              <a:buSzPts val="1300"/>
              <a:buNone/>
              <a:defRPr>
                <a:solidFill>
                  <a:schemeClr val="lt1"/>
                </a:solidFill>
              </a:defRPr>
            </a:lvl8pPr>
            <a:lvl9pPr lvl="8" algn="l">
              <a:lnSpc>
                <a:spcPct val="100000"/>
              </a:lnSpc>
              <a:spcBef>
                <a:spcPts val="600"/>
              </a:spcBef>
              <a:spcAft>
                <a:spcPts val="600"/>
              </a:spcAft>
              <a:buSzPts val="1300"/>
              <a:buNone/>
              <a:defRPr>
                <a:solidFill>
                  <a:schemeClr val="lt1"/>
                </a:solidFill>
              </a:defRPr>
            </a:lvl9pPr>
          </a:lstStyle>
          <a:p/>
        </p:txBody>
      </p:sp>
      <p:grpSp>
        <p:nvGrpSpPr>
          <p:cNvPr id="792" name="Google Shape;792;p46"/>
          <p:cNvGrpSpPr/>
          <p:nvPr/>
        </p:nvGrpSpPr>
        <p:grpSpPr>
          <a:xfrm>
            <a:off x="3304452" y="939"/>
            <a:ext cx="836797" cy="5156138"/>
            <a:chOff x="5464806" y="-23496"/>
            <a:chExt cx="1338876" cy="8273650"/>
          </a:xfrm>
        </p:grpSpPr>
        <p:grpSp>
          <p:nvGrpSpPr>
            <p:cNvPr id="793" name="Google Shape;793;p46"/>
            <p:cNvGrpSpPr/>
            <p:nvPr/>
          </p:nvGrpSpPr>
          <p:grpSpPr>
            <a:xfrm>
              <a:off x="5738916" y="-23479"/>
              <a:ext cx="1064766" cy="8273581"/>
              <a:chOff x="2793375" y="771475"/>
              <a:chExt cx="516150" cy="4144250"/>
            </a:xfrm>
          </p:grpSpPr>
          <p:sp>
            <p:nvSpPr>
              <p:cNvPr id="794" name="Google Shape;794;p46"/>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95" name="Google Shape;795;p46"/>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96" name="Google Shape;796;p46"/>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97" name="Google Shape;797;p46"/>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98" name="Google Shape;798;p46"/>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99" name="Google Shape;799;p46"/>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00" name="Google Shape;800;p46"/>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01" name="Google Shape;801;p46"/>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802" name="Google Shape;802;p46"/>
            <p:cNvGrpSpPr/>
            <p:nvPr/>
          </p:nvGrpSpPr>
          <p:grpSpPr>
            <a:xfrm>
              <a:off x="5464806" y="-23496"/>
              <a:ext cx="939934" cy="8273650"/>
              <a:chOff x="2793375" y="751650"/>
              <a:chExt cx="556800" cy="4207725"/>
            </a:xfrm>
          </p:grpSpPr>
          <p:sp>
            <p:nvSpPr>
              <p:cNvPr id="803" name="Google Shape;803;p46"/>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04" name="Google Shape;804;p46"/>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05" name="Google Shape;805;p46"/>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06" name="Google Shape;806;p46"/>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07" name="Google Shape;807;p46"/>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08" name="Google Shape;808;p46"/>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09" name="Google Shape;809;p46"/>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10" name="Google Shape;810;p46"/>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pic>
        <p:nvPicPr>
          <p:cNvPr id="811" name="Google Shape;811;p46"/>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Body, Left, Pepper (Dark) 3">
  <p:cSld name="CUSTOM_6_1_2_2_1_1">
    <p:bg>
      <p:bgPr>
        <a:solidFill>
          <a:schemeClr val="lt1"/>
        </a:solidFill>
      </p:bgPr>
    </p:bg>
    <p:spTree>
      <p:nvGrpSpPr>
        <p:cNvPr id="812" name="Shape 812"/>
        <p:cNvGrpSpPr/>
        <p:nvPr/>
      </p:nvGrpSpPr>
      <p:grpSpPr>
        <a:xfrm>
          <a:off x="0" y="0"/>
          <a:ext cx="0" cy="0"/>
          <a:chOff x="0" y="0"/>
          <a:chExt cx="0" cy="0"/>
        </a:xfrm>
      </p:grpSpPr>
      <p:sp>
        <p:nvSpPr>
          <p:cNvPr id="813" name="Google Shape;813;p47"/>
          <p:cNvSpPr/>
          <p:nvPr/>
        </p:nvSpPr>
        <p:spPr>
          <a:xfrm>
            <a:off x="6096000" y="938"/>
            <a:ext cx="30480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14" name="Google Shape;814;p47"/>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15" name="Google Shape;815;p47"/>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816" name="Google Shape;816;p47"/>
          <p:cNvGrpSpPr/>
          <p:nvPr/>
        </p:nvGrpSpPr>
        <p:grpSpPr>
          <a:xfrm>
            <a:off x="5595046" y="64"/>
            <a:ext cx="836797" cy="5156138"/>
            <a:chOff x="5464806" y="-23496"/>
            <a:chExt cx="1338876" cy="8273650"/>
          </a:xfrm>
        </p:grpSpPr>
        <p:grpSp>
          <p:nvGrpSpPr>
            <p:cNvPr id="817" name="Google Shape;817;p47"/>
            <p:cNvGrpSpPr/>
            <p:nvPr/>
          </p:nvGrpSpPr>
          <p:grpSpPr>
            <a:xfrm>
              <a:off x="5738916" y="-23479"/>
              <a:ext cx="1064766" cy="8273581"/>
              <a:chOff x="2793375" y="771475"/>
              <a:chExt cx="516150" cy="4144250"/>
            </a:xfrm>
          </p:grpSpPr>
          <p:sp>
            <p:nvSpPr>
              <p:cNvPr id="818" name="Google Shape;818;p47"/>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19" name="Google Shape;819;p47"/>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0" name="Google Shape;820;p47"/>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1" name="Google Shape;821;p47"/>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2" name="Google Shape;822;p47"/>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3" name="Google Shape;823;p47"/>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4" name="Google Shape;824;p47"/>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5" name="Google Shape;825;p47"/>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826" name="Google Shape;826;p47"/>
            <p:cNvGrpSpPr/>
            <p:nvPr/>
          </p:nvGrpSpPr>
          <p:grpSpPr>
            <a:xfrm>
              <a:off x="5464806" y="-23496"/>
              <a:ext cx="939934" cy="8273650"/>
              <a:chOff x="2793375" y="751650"/>
              <a:chExt cx="556800" cy="4207725"/>
            </a:xfrm>
          </p:grpSpPr>
          <p:sp>
            <p:nvSpPr>
              <p:cNvPr id="827" name="Google Shape;827;p47"/>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8" name="Google Shape;828;p47"/>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29" name="Google Shape;829;p47"/>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30" name="Google Shape;830;p47"/>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31" name="Google Shape;831;p47"/>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32" name="Google Shape;832;p47"/>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33" name="Google Shape;833;p47"/>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34" name="Google Shape;834;p47"/>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835" name="Google Shape;835;p47"/>
          <p:cNvSpPr txBox="1"/>
          <p:nvPr>
            <p:ph type="title"/>
          </p:nvPr>
        </p:nvSpPr>
        <p:spPr>
          <a:xfrm>
            <a:off x="6715125" y="255000"/>
            <a:ext cx="1782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836" name="Google Shape;836;p47"/>
          <p:cNvSpPr txBox="1"/>
          <p:nvPr>
            <p:ph idx="1" type="body"/>
          </p:nvPr>
        </p:nvSpPr>
        <p:spPr>
          <a:xfrm>
            <a:off x="6715125" y="1564328"/>
            <a:ext cx="1782300" cy="2729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Clr>
                <a:schemeClr val="lt1"/>
              </a:buClr>
              <a:buSzPts val="1300"/>
              <a:buChar char="●"/>
              <a:defRPr sz="1300">
                <a:solidFill>
                  <a:schemeClr val="lt1"/>
                </a:solidFill>
              </a:defRPr>
            </a:lvl1pPr>
            <a:lvl2pPr indent="-311150" lvl="1" marL="914400" algn="l">
              <a:lnSpc>
                <a:spcPct val="100000"/>
              </a:lnSpc>
              <a:spcBef>
                <a:spcPts val="600"/>
              </a:spcBef>
              <a:spcAft>
                <a:spcPts val="0"/>
              </a:spcAft>
              <a:buClr>
                <a:schemeClr val="lt1"/>
              </a:buClr>
              <a:buSzPts val="1300"/>
              <a:buChar char="‐"/>
              <a:defRPr sz="1300">
                <a:solidFill>
                  <a:schemeClr val="lt1"/>
                </a:solidFill>
              </a:defRPr>
            </a:lvl2pPr>
            <a:lvl3pPr indent="-311150" lvl="2" marL="1371600" algn="l">
              <a:lnSpc>
                <a:spcPct val="100000"/>
              </a:lnSpc>
              <a:spcBef>
                <a:spcPts val="600"/>
              </a:spcBef>
              <a:spcAft>
                <a:spcPts val="0"/>
              </a:spcAft>
              <a:buClr>
                <a:schemeClr val="lt1"/>
              </a:buClr>
              <a:buSzPts val="1300"/>
              <a:buChar char="○"/>
              <a:defRPr sz="1300">
                <a:solidFill>
                  <a:schemeClr val="lt1"/>
                </a:solidFill>
              </a:defRPr>
            </a:lvl3pPr>
            <a:lvl4pPr indent="-311150" lvl="3" marL="1828800" algn="l">
              <a:lnSpc>
                <a:spcPct val="100000"/>
              </a:lnSpc>
              <a:spcBef>
                <a:spcPts val="600"/>
              </a:spcBef>
              <a:spcAft>
                <a:spcPts val="0"/>
              </a:spcAft>
              <a:buClr>
                <a:schemeClr val="lt1"/>
              </a:buClr>
              <a:buSzPts val="1300"/>
              <a:buChar char="●"/>
              <a:defRPr sz="1300">
                <a:solidFill>
                  <a:schemeClr val="lt1"/>
                </a:solidFill>
              </a:defRPr>
            </a:lvl4pPr>
            <a:lvl5pPr indent="-311150" lvl="4" marL="2286000" algn="l">
              <a:lnSpc>
                <a:spcPct val="100000"/>
              </a:lnSpc>
              <a:spcBef>
                <a:spcPts val="600"/>
              </a:spcBef>
              <a:spcAft>
                <a:spcPts val="0"/>
              </a:spcAft>
              <a:buClr>
                <a:schemeClr val="lt1"/>
              </a:buClr>
              <a:buSzPts val="1300"/>
              <a:buChar char="○"/>
              <a:defRPr sz="1300">
                <a:solidFill>
                  <a:schemeClr val="lt1"/>
                </a:solidFill>
              </a:defRPr>
            </a:lvl5pPr>
            <a:lvl6pPr indent="-311150" lvl="5" marL="2743200" algn="l">
              <a:lnSpc>
                <a:spcPct val="100000"/>
              </a:lnSpc>
              <a:spcBef>
                <a:spcPts val="600"/>
              </a:spcBef>
              <a:spcAft>
                <a:spcPts val="0"/>
              </a:spcAft>
              <a:buClr>
                <a:schemeClr val="lt1"/>
              </a:buClr>
              <a:buSzPts val="1300"/>
              <a:buChar char="■"/>
              <a:defRPr sz="1300">
                <a:solidFill>
                  <a:schemeClr val="lt1"/>
                </a:solidFill>
              </a:defRPr>
            </a:lvl6pPr>
            <a:lvl7pPr indent="-311150" lvl="6" marL="3200400" algn="l">
              <a:lnSpc>
                <a:spcPct val="100000"/>
              </a:lnSpc>
              <a:spcBef>
                <a:spcPts val="600"/>
              </a:spcBef>
              <a:spcAft>
                <a:spcPts val="0"/>
              </a:spcAft>
              <a:buClr>
                <a:schemeClr val="lt1"/>
              </a:buClr>
              <a:buSzPts val="1300"/>
              <a:buChar char="●"/>
              <a:defRPr sz="1300">
                <a:solidFill>
                  <a:schemeClr val="lt1"/>
                </a:solidFill>
              </a:defRPr>
            </a:lvl7pPr>
            <a:lvl8pPr indent="-311150" lvl="7" marL="3657600" algn="l">
              <a:lnSpc>
                <a:spcPct val="100000"/>
              </a:lnSpc>
              <a:spcBef>
                <a:spcPts val="600"/>
              </a:spcBef>
              <a:spcAft>
                <a:spcPts val="0"/>
              </a:spcAft>
              <a:buClr>
                <a:schemeClr val="lt1"/>
              </a:buClr>
              <a:buSzPts val="1300"/>
              <a:buChar char="○"/>
              <a:defRPr sz="1300">
                <a:solidFill>
                  <a:schemeClr val="lt1"/>
                </a:solidFill>
              </a:defRPr>
            </a:lvl8pPr>
            <a:lvl9pPr indent="-311150" lvl="8" marL="4114800" algn="l">
              <a:lnSpc>
                <a:spcPct val="100000"/>
              </a:lnSpc>
              <a:spcBef>
                <a:spcPts val="600"/>
              </a:spcBef>
              <a:spcAft>
                <a:spcPts val="600"/>
              </a:spcAft>
              <a:buClr>
                <a:schemeClr val="lt1"/>
              </a:buClr>
              <a:buSzPts val="1300"/>
              <a:buChar char="—"/>
              <a:defRPr sz="1300">
                <a:solidFill>
                  <a:schemeClr val="lt1"/>
                </a:solidFill>
              </a:defRPr>
            </a:lvl9pPr>
          </a:lstStyle>
          <a:p/>
        </p:txBody>
      </p:sp>
      <p:sp>
        <p:nvSpPr>
          <p:cNvPr id="837" name="Google Shape;837;p47"/>
          <p:cNvSpPr txBox="1"/>
          <p:nvPr>
            <p:ph idx="2" type="subTitle"/>
          </p:nvPr>
        </p:nvSpPr>
        <p:spPr>
          <a:xfrm>
            <a:off x="6715125" y="1130922"/>
            <a:ext cx="17823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chemeClr val="lt1"/>
                </a:solidFill>
              </a:defRPr>
            </a:lvl1pPr>
            <a:lvl2pPr lvl="1" algn="l">
              <a:lnSpc>
                <a:spcPct val="100000"/>
              </a:lnSpc>
              <a:spcBef>
                <a:spcPts val="300"/>
              </a:spcBef>
              <a:spcAft>
                <a:spcPts val="0"/>
              </a:spcAft>
              <a:buSzPts val="1300"/>
              <a:buNone/>
              <a:defRPr>
                <a:solidFill>
                  <a:schemeClr val="lt1"/>
                </a:solidFill>
              </a:defRPr>
            </a:lvl2pPr>
            <a:lvl3pPr lvl="2" algn="l">
              <a:lnSpc>
                <a:spcPct val="100000"/>
              </a:lnSpc>
              <a:spcBef>
                <a:spcPts val="600"/>
              </a:spcBef>
              <a:spcAft>
                <a:spcPts val="0"/>
              </a:spcAft>
              <a:buSzPts val="1300"/>
              <a:buNone/>
              <a:defRPr>
                <a:solidFill>
                  <a:schemeClr val="lt1"/>
                </a:solidFill>
              </a:defRPr>
            </a:lvl3pPr>
            <a:lvl4pPr lvl="3" algn="l">
              <a:lnSpc>
                <a:spcPct val="100000"/>
              </a:lnSpc>
              <a:spcBef>
                <a:spcPts val="600"/>
              </a:spcBef>
              <a:spcAft>
                <a:spcPts val="0"/>
              </a:spcAft>
              <a:buSzPts val="1300"/>
              <a:buNone/>
              <a:defRPr>
                <a:solidFill>
                  <a:schemeClr val="lt1"/>
                </a:solidFill>
              </a:defRPr>
            </a:lvl4pPr>
            <a:lvl5pPr lvl="4" algn="l">
              <a:lnSpc>
                <a:spcPct val="100000"/>
              </a:lnSpc>
              <a:spcBef>
                <a:spcPts val="600"/>
              </a:spcBef>
              <a:spcAft>
                <a:spcPts val="0"/>
              </a:spcAft>
              <a:buSzPts val="1300"/>
              <a:buNone/>
              <a:defRPr>
                <a:solidFill>
                  <a:schemeClr val="lt1"/>
                </a:solidFill>
              </a:defRPr>
            </a:lvl5pPr>
            <a:lvl6pPr lvl="5" algn="l">
              <a:lnSpc>
                <a:spcPct val="100000"/>
              </a:lnSpc>
              <a:spcBef>
                <a:spcPts val="600"/>
              </a:spcBef>
              <a:spcAft>
                <a:spcPts val="0"/>
              </a:spcAft>
              <a:buSzPts val="1300"/>
              <a:buNone/>
              <a:defRPr>
                <a:solidFill>
                  <a:schemeClr val="lt1"/>
                </a:solidFill>
              </a:defRPr>
            </a:lvl6pPr>
            <a:lvl7pPr lvl="6" algn="l">
              <a:lnSpc>
                <a:spcPct val="100000"/>
              </a:lnSpc>
              <a:spcBef>
                <a:spcPts val="600"/>
              </a:spcBef>
              <a:spcAft>
                <a:spcPts val="0"/>
              </a:spcAft>
              <a:buSzPts val="1300"/>
              <a:buNone/>
              <a:defRPr>
                <a:solidFill>
                  <a:schemeClr val="lt1"/>
                </a:solidFill>
              </a:defRPr>
            </a:lvl7pPr>
            <a:lvl8pPr lvl="7" algn="l">
              <a:lnSpc>
                <a:spcPct val="100000"/>
              </a:lnSpc>
              <a:spcBef>
                <a:spcPts val="600"/>
              </a:spcBef>
              <a:spcAft>
                <a:spcPts val="0"/>
              </a:spcAft>
              <a:buSzPts val="1300"/>
              <a:buNone/>
              <a:defRPr>
                <a:solidFill>
                  <a:schemeClr val="lt1"/>
                </a:solidFill>
              </a:defRPr>
            </a:lvl8pPr>
            <a:lvl9pPr lvl="8" algn="l">
              <a:lnSpc>
                <a:spcPct val="100000"/>
              </a:lnSpc>
              <a:spcBef>
                <a:spcPts val="600"/>
              </a:spcBef>
              <a:spcAft>
                <a:spcPts val="600"/>
              </a:spcAft>
              <a:buSzPts val="1300"/>
              <a:buNone/>
              <a:defRPr>
                <a:solidFill>
                  <a:schemeClr val="lt1"/>
                </a:solidFill>
              </a:defRPr>
            </a:lvl9pPr>
          </a:lstStyle>
          <a:p/>
        </p:txBody>
      </p:sp>
      <p:pic>
        <p:nvPicPr>
          <p:cNvPr id="838" name="Google Shape;838;p47"/>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
        <p:nvSpPr>
          <p:cNvPr id="839" name="Google Shape;839;p47"/>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Helvetica Neue"/>
                <a:ea typeface="Helvetica Neue"/>
                <a:cs typeface="Helvetica Neue"/>
                <a:sym typeface="Helvetica Neue"/>
              </a:rPr>
              <a:t>| Confidential. Do not distribute</a:t>
            </a:r>
            <a:endParaRPr b="0" i="0" sz="800" u="none" cap="none" strike="noStrike">
              <a:solidFill>
                <a:schemeClr val="dk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5384">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epper (Dark)">
  <p:cSld name="CUSTOM_6_1_1_1">
    <p:bg>
      <p:bgPr>
        <a:solidFill>
          <a:schemeClr val="dk1"/>
        </a:solidFill>
      </p:bgPr>
    </p:bg>
    <p:spTree>
      <p:nvGrpSpPr>
        <p:cNvPr id="840" name="Shape 840"/>
        <p:cNvGrpSpPr/>
        <p:nvPr/>
      </p:nvGrpSpPr>
      <p:grpSpPr>
        <a:xfrm>
          <a:off x="0" y="0"/>
          <a:ext cx="0" cy="0"/>
          <a:chOff x="0" y="0"/>
          <a:chExt cx="0" cy="0"/>
        </a:xfrm>
      </p:grpSpPr>
      <p:sp>
        <p:nvSpPr>
          <p:cNvPr id="841" name="Google Shape;841;p48"/>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42" name="Google Shape;842;p48"/>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43" name="Google Shape;843;p48"/>
          <p:cNvSpPr txBox="1"/>
          <p:nvPr>
            <p:ph type="title"/>
          </p:nvPr>
        </p:nvSpPr>
        <p:spPr>
          <a:xfrm>
            <a:off x="1019906" y="255000"/>
            <a:ext cx="7104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844" name="Google Shape;844;p48"/>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Helvetica Neue"/>
                <a:ea typeface="Helvetica Neue"/>
                <a:cs typeface="Helvetica Neue"/>
                <a:sym typeface="Helvetica Neue"/>
              </a:rPr>
              <a:t>| Confidential. Do not distribute</a:t>
            </a:r>
            <a:endParaRPr b="0" i="0" sz="800" u="none" cap="none" strike="noStrike">
              <a:solidFill>
                <a:schemeClr val="lt1"/>
              </a:solidFill>
              <a:latin typeface="Helvetica Neue"/>
              <a:ea typeface="Helvetica Neue"/>
              <a:cs typeface="Helvetica Neue"/>
              <a:sym typeface="Helvetica Neue"/>
            </a:endParaRPr>
          </a:p>
        </p:txBody>
      </p:sp>
      <p:sp>
        <p:nvSpPr>
          <p:cNvPr id="845" name="Google Shape;845;p48"/>
          <p:cNvSpPr txBox="1"/>
          <p:nvPr>
            <p:ph idx="1" type="subTitle"/>
          </p:nvPr>
        </p:nvSpPr>
        <p:spPr>
          <a:xfrm>
            <a:off x="1019906" y="1130922"/>
            <a:ext cx="7103700" cy="3384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300"/>
              <a:buNone/>
              <a:defRPr sz="1100">
                <a:solidFill>
                  <a:schemeClr val="lt1"/>
                </a:solidFill>
              </a:defRPr>
            </a:lvl1pPr>
            <a:lvl2pPr lvl="1" algn="l">
              <a:lnSpc>
                <a:spcPct val="100000"/>
              </a:lnSpc>
              <a:spcBef>
                <a:spcPts val="300"/>
              </a:spcBef>
              <a:spcAft>
                <a:spcPts val="0"/>
              </a:spcAft>
              <a:buSzPts val="1300"/>
              <a:buNone/>
              <a:defRPr>
                <a:solidFill>
                  <a:schemeClr val="lt1"/>
                </a:solidFill>
              </a:defRPr>
            </a:lvl2pPr>
            <a:lvl3pPr lvl="2" algn="l">
              <a:lnSpc>
                <a:spcPct val="100000"/>
              </a:lnSpc>
              <a:spcBef>
                <a:spcPts val="600"/>
              </a:spcBef>
              <a:spcAft>
                <a:spcPts val="0"/>
              </a:spcAft>
              <a:buSzPts val="1300"/>
              <a:buNone/>
              <a:defRPr>
                <a:solidFill>
                  <a:schemeClr val="lt1"/>
                </a:solidFill>
              </a:defRPr>
            </a:lvl3pPr>
            <a:lvl4pPr lvl="3" algn="l">
              <a:lnSpc>
                <a:spcPct val="100000"/>
              </a:lnSpc>
              <a:spcBef>
                <a:spcPts val="600"/>
              </a:spcBef>
              <a:spcAft>
                <a:spcPts val="0"/>
              </a:spcAft>
              <a:buSzPts val="1300"/>
              <a:buNone/>
              <a:defRPr>
                <a:solidFill>
                  <a:schemeClr val="lt1"/>
                </a:solidFill>
              </a:defRPr>
            </a:lvl4pPr>
            <a:lvl5pPr lvl="4" algn="l">
              <a:lnSpc>
                <a:spcPct val="100000"/>
              </a:lnSpc>
              <a:spcBef>
                <a:spcPts val="600"/>
              </a:spcBef>
              <a:spcAft>
                <a:spcPts val="0"/>
              </a:spcAft>
              <a:buSzPts val="1300"/>
              <a:buNone/>
              <a:defRPr>
                <a:solidFill>
                  <a:schemeClr val="lt1"/>
                </a:solidFill>
              </a:defRPr>
            </a:lvl5pPr>
            <a:lvl6pPr lvl="5" algn="l">
              <a:lnSpc>
                <a:spcPct val="100000"/>
              </a:lnSpc>
              <a:spcBef>
                <a:spcPts val="600"/>
              </a:spcBef>
              <a:spcAft>
                <a:spcPts val="0"/>
              </a:spcAft>
              <a:buSzPts val="1300"/>
              <a:buNone/>
              <a:defRPr>
                <a:solidFill>
                  <a:schemeClr val="lt1"/>
                </a:solidFill>
              </a:defRPr>
            </a:lvl6pPr>
            <a:lvl7pPr lvl="6" algn="l">
              <a:lnSpc>
                <a:spcPct val="100000"/>
              </a:lnSpc>
              <a:spcBef>
                <a:spcPts val="600"/>
              </a:spcBef>
              <a:spcAft>
                <a:spcPts val="0"/>
              </a:spcAft>
              <a:buSzPts val="1300"/>
              <a:buNone/>
              <a:defRPr>
                <a:solidFill>
                  <a:schemeClr val="lt1"/>
                </a:solidFill>
              </a:defRPr>
            </a:lvl7pPr>
            <a:lvl8pPr lvl="7" algn="l">
              <a:lnSpc>
                <a:spcPct val="100000"/>
              </a:lnSpc>
              <a:spcBef>
                <a:spcPts val="600"/>
              </a:spcBef>
              <a:spcAft>
                <a:spcPts val="0"/>
              </a:spcAft>
              <a:buSzPts val="1300"/>
              <a:buNone/>
              <a:defRPr>
                <a:solidFill>
                  <a:schemeClr val="lt1"/>
                </a:solidFill>
              </a:defRPr>
            </a:lvl8pPr>
            <a:lvl9pPr lvl="8" algn="l">
              <a:lnSpc>
                <a:spcPct val="100000"/>
              </a:lnSpc>
              <a:spcBef>
                <a:spcPts val="600"/>
              </a:spcBef>
              <a:spcAft>
                <a:spcPts val="600"/>
              </a:spcAft>
              <a:buSzPts val="1300"/>
              <a:buNone/>
              <a:defRPr>
                <a:solidFill>
                  <a:schemeClr val="lt1"/>
                </a:solidFill>
              </a:defRPr>
            </a:lvl9pPr>
          </a:lstStyle>
          <a:p/>
        </p:txBody>
      </p:sp>
      <p:pic>
        <p:nvPicPr>
          <p:cNvPr id="846" name="Google Shape;846;p48"/>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epper (Dark)">
  <p:cSld name="CUSTOM_6_1_1_1_1">
    <p:bg>
      <p:bgPr>
        <a:solidFill>
          <a:schemeClr val="dk1"/>
        </a:solidFill>
      </p:bgPr>
    </p:bg>
    <p:spTree>
      <p:nvGrpSpPr>
        <p:cNvPr id="847" name="Shape 847"/>
        <p:cNvGrpSpPr/>
        <p:nvPr/>
      </p:nvGrpSpPr>
      <p:grpSpPr>
        <a:xfrm>
          <a:off x="0" y="0"/>
          <a:ext cx="0" cy="0"/>
          <a:chOff x="0" y="0"/>
          <a:chExt cx="0" cy="0"/>
        </a:xfrm>
      </p:grpSpPr>
      <p:sp>
        <p:nvSpPr>
          <p:cNvPr id="848" name="Google Shape;848;p49"/>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49" name="Google Shape;849;p49"/>
          <p:cNvSpPr/>
          <p:nvPr/>
        </p:nvSpPr>
        <p:spPr>
          <a:xfrm>
            <a:off x="-9953" y="-3031"/>
            <a:ext cx="708482" cy="2105991"/>
          </a:xfrm>
          <a:custGeom>
            <a:rect b="b" l="l" r="r" t="t"/>
            <a:pathLst>
              <a:path extrusionOk="0" h="64730" w="21776">
                <a:moveTo>
                  <a:pt x="20791" y="4355"/>
                </a:moveTo>
                <a:cubicBezTo>
                  <a:pt x="20795" y="4358"/>
                  <a:pt x="20799" y="4361"/>
                  <a:pt x="20803" y="4363"/>
                </a:cubicBezTo>
                <a:cubicBezTo>
                  <a:pt x="20799" y="4361"/>
                  <a:pt x="20795" y="4358"/>
                  <a:pt x="20791" y="4355"/>
                </a:cubicBezTo>
                <a:close/>
                <a:moveTo>
                  <a:pt x="16470" y="23769"/>
                </a:moveTo>
                <a:cubicBezTo>
                  <a:pt x="16482" y="23769"/>
                  <a:pt x="16500" y="23778"/>
                  <a:pt x="16500" y="23778"/>
                </a:cubicBezTo>
                <a:cubicBezTo>
                  <a:pt x="16500" y="23778"/>
                  <a:pt x="16540" y="23858"/>
                  <a:pt x="16500" y="23858"/>
                </a:cubicBezTo>
                <a:cubicBezTo>
                  <a:pt x="16440" y="23858"/>
                  <a:pt x="16460" y="23798"/>
                  <a:pt x="16460" y="23778"/>
                </a:cubicBezTo>
                <a:cubicBezTo>
                  <a:pt x="16460" y="23772"/>
                  <a:pt x="16465" y="23769"/>
                  <a:pt x="16470" y="23769"/>
                </a:cubicBezTo>
                <a:close/>
                <a:moveTo>
                  <a:pt x="15329" y="25337"/>
                </a:moveTo>
                <a:cubicBezTo>
                  <a:pt x="15336" y="25337"/>
                  <a:pt x="15344" y="25339"/>
                  <a:pt x="15350" y="25345"/>
                </a:cubicBezTo>
                <a:cubicBezTo>
                  <a:pt x="15369" y="25345"/>
                  <a:pt x="15389" y="25385"/>
                  <a:pt x="15389" y="25424"/>
                </a:cubicBezTo>
                <a:cubicBezTo>
                  <a:pt x="15373" y="25440"/>
                  <a:pt x="15357" y="25469"/>
                  <a:pt x="15331" y="25469"/>
                </a:cubicBezTo>
                <a:cubicBezTo>
                  <a:pt x="15324" y="25469"/>
                  <a:pt x="15318" y="25468"/>
                  <a:pt x="15310" y="25464"/>
                </a:cubicBezTo>
                <a:cubicBezTo>
                  <a:pt x="15290" y="25444"/>
                  <a:pt x="15270" y="25404"/>
                  <a:pt x="15290" y="25365"/>
                </a:cubicBezTo>
                <a:cubicBezTo>
                  <a:pt x="15290" y="25351"/>
                  <a:pt x="15310" y="25337"/>
                  <a:pt x="15329" y="25337"/>
                </a:cubicBezTo>
                <a:close/>
                <a:moveTo>
                  <a:pt x="15368" y="26829"/>
                </a:moveTo>
                <a:cubicBezTo>
                  <a:pt x="15368" y="26830"/>
                  <a:pt x="15369" y="26831"/>
                  <a:pt x="15369" y="26832"/>
                </a:cubicBezTo>
                <a:lnTo>
                  <a:pt x="15409" y="26832"/>
                </a:lnTo>
                <a:cubicBezTo>
                  <a:pt x="15426" y="26832"/>
                  <a:pt x="15401" y="26832"/>
                  <a:pt x="15368" y="26829"/>
                </a:cubicBezTo>
                <a:close/>
                <a:moveTo>
                  <a:pt x="14590" y="30568"/>
                </a:moveTo>
                <a:lnTo>
                  <a:pt x="14590" y="30568"/>
                </a:lnTo>
                <a:cubicBezTo>
                  <a:pt x="14599" y="30572"/>
                  <a:pt x="14608" y="30576"/>
                  <a:pt x="14616" y="30580"/>
                </a:cubicBezTo>
                <a:cubicBezTo>
                  <a:pt x="14607" y="30574"/>
                  <a:pt x="14599" y="30570"/>
                  <a:pt x="14590" y="30568"/>
                </a:cubicBezTo>
                <a:close/>
                <a:moveTo>
                  <a:pt x="14576" y="30818"/>
                </a:moveTo>
                <a:cubicBezTo>
                  <a:pt x="14566" y="30818"/>
                  <a:pt x="14556" y="30823"/>
                  <a:pt x="14546" y="30831"/>
                </a:cubicBezTo>
                <a:lnTo>
                  <a:pt x="14546" y="30831"/>
                </a:lnTo>
                <a:cubicBezTo>
                  <a:pt x="14555" y="30828"/>
                  <a:pt x="14565" y="30824"/>
                  <a:pt x="14576" y="30818"/>
                </a:cubicBezTo>
                <a:close/>
                <a:moveTo>
                  <a:pt x="4978" y="50839"/>
                </a:moveTo>
                <a:cubicBezTo>
                  <a:pt x="4984" y="50839"/>
                  <a:pt x="4991" y="50841"/>
                  <a:pt x="4998" y="50848"/>
                </a:cubicBezTo>
                <a:cubicBezTo>
                  <a:pt x="4998" y="50848"/>
                  <a:pt x="5018" y="50868"/>
                  <a:pt x="5018" y="50868"/>
                </a:cubicBezTo>
                <a:cubicBezTo>
                  <a:pt x="5018" y="50888"/>
                  <a:pt x="5008" y="50892"/>
                  <a:pt x="4998" y="50892"/>
                </a:cubicBezTo>
                <a:cubicBezTo>
                  <a:pt x="4988" y="50892"/>
                  <a:pt x="4978" y="50888"/>
                  <a:pt x="4978" y="50888"/>
                </a:cubicBezTo>
                <a:cubicBezTo>
                  <a:pt x="4958" y="50888"/>
                  <a:pt x="4938" y="50888"/>
                  <a:pt x="4938" y="50848"/>
                </a:cubicBezTo>
                <a:cubicBezTo>
                  <a:pt x="4951" y="50848"/>
                  <a:pt x="4965" y="50839"/>
                  <a:pt x="4978" y="50839"/>
                </a:cubicBezTo>
                <a:close/>
                <a:moveTo>
                  <a:pt x="2578" y="56658"/>
                </a:moveTo>
                <a:cubicBezTo>
                  <a:pt x="2598" y="56658"/>
                  <a:pt x="2638" y="56738"/>
                  <a:pt x="2598" y="56758"/>
                </a:cubicBezTo>
                <a:cubicBezTo>
                  <a:pt x="2591" y="56761"/>
                  <a:pt x="2584" y="56763"/>
                  <a:pt x="2579" y="56763"/>
                </a:cubicBezTo>
                <a:cubicBezTo>
                  <a:pt x="2558" y="56763"/>
                  <a:pt x="2558" y="56734"/>
                  <a:pt x="2558" y="56718"/>
                </a:cubicBezTo>
                <a:cubicBezTo>
                  <a:pt x="2539" y="56698"/>
                  <a:pt x="2558" y="56658"/>
                  <a:pt x="2578" y="56658"/>
                </a:cubicBezTo>
                <a:close/>
                <a:moveTo>
                  <a:pt x="1646" y="60288"/>
                </a:moveTo>
                <a:cubicBezTo>
                  <a:pt x="1686" y="60288"/>
                  <a:pt x="1706" y="60307"/>
                  <a:pt x="1706" y="60347"/>
                </a:cubicBezTo>
                <a:lnTo>
                  <a:pt x="1706" y="60367"/>
                </a:lnTo>
                <a:cubicBezTo>
                  <a:pt x="1686" y="60367"/>
                  <a:pt x="1646" y="60347"/>
                  <a:pt x="1646" y="60307"/>
                </a:cubicBezTo>
                <a:cubicBezTo>
                  <a:pt x="1646" y="60297"/>
                  <a:pt x="1646" y="60291"/>
                  <a:pt x="1646" y="60288"/>
                </a:cubicBezTo>
                <a:close/>
                <a:moveTo>
                  <a:pt x="0" y="1"/>
                </a:moveTo>
                <a:lnTo>
                  <a:pt x="0" y="64730"/>
                </a:lnTo>
                <a:cubicBezTo>
                  <a:pt x="198" y="64730"/>
                  <a:pt x="397" y="64710"/>
                  <a:pt x="615" y="64690"/>
                </a:cubicBezTo>
                <a:cubicBezTo>
                  <a:pt x="635" y="64650"/>
                  <a:pt x="655" y="64611"/>
                  <a:pt x="655" y="64571"/>
                </a:cubicBezTo>
                <a:cubicBezTo>
                  <a:pt x="615" y="64492"/>
                  <a:pt x="2102" y="64393"/>
                  <a:pt x="2063" y="64333"/>
                </a:cubicBezTo>
                <a:cubicBezTo>
                  <a:pt x="2003" y="64254"/>
                  <a:pt x="2043" y="64214"/>
                  <a:pt x="2122" y="64194"/>
                </a:cubicBezTo>
                <a:cubicBezTo>
                  <a:pt x="2241" y="64174"/>
                  <a:pt x="2380" y="64135"/>
                  <a:pt x="2519" y="64095"/>
                </a:cubicBezTo>
                <a:cubicBezTo>
                  <a:pt x="2697" y="64036"/>
                  <a:pt x="2717" y="63976"/>
                  <a:pt x="2658" y="63798"/>
                </a:cubicBezTo>
                <a:cubicBezTo>
                  <a:pt x="2638" y="63758"/>
                  <a:pt x="2618" y="63699"/>
                  <a:pt x="2697" y="63699"/>
                </a:cubicBezTo>
                <a:cubicBezTo>
                  <a:pt x="2777" y="63699"/>
                  <a:pt x="2836" y="63679"/>
                  <a:pt x="2856" y="63599"/>
                </a:cubicBezTo>
                <a:cubicBezTo>
                  <a:pt x="2856" y="63520"/>
                  <a:pt x="2796" y="63480"/>
                  <a:pt x="2757" y="63421"/>
                </a:cubicBezTo>
                <a:cubicBezTo>
                  <a:pt x="2697" y="63381"/>
                  <a:pt x="2658" y="63361"/>
                  <a:pt x="2658" y="63302"/>
                </a:cubicBezTo>
                <a:cubicBezTo>
                  <a:pt x="2658" y="63163"/>
                  <a:pt x="2023" y="63084"/>
                  <a:pt x="2023" y="62945"/>
                </a:cubicBezTo>
                <a:cubicBezTo>
                  <a:pt x="2023" y="62925"/>
                  <a:pt x="2043" y="62925"/>
                  <a:pt x="2063" y="62925"/>
                </a:cubicBezTo>
                <a:cubicBezTo>
                  <a:pt x="2089" y="62935"/>
                  <a:pt x="2113" y="62940"/>
                  <a:pt x="2135" y="62940"/>
                </a:cubicBezTo>
                <a:cubicBezTo>
                  <a:pt x="2242" y="62940"/>
                  <a:pt x="2297" y="62832"/>
                  <a:pt x="2380" y="62766"/>
                </a:cubicBezTo>
                <a:cubicBezTo>
                  <a:pt x="2420" y="62747"/>
                  <a:pt x="2459" y="62707"/>
                  <a:pt x="2459" y="62667"/>
                </a:cubicBezTo>
                <a:cubicBezTo>
                  <a:pt x="2479" y="62588"/>
                  <a:pt x="2539" y="62509"/>
                  <a:pt x="2618" y="62449"/>
                </a:cubicBezTo>
                <a:cubicBezTo>
                  <a:pt x="2796" y="62370"/>
                  <a:pt x="1825" y="62132"/>
                  <a:pt x="2023" y="62072"/>
                </a:cubicBezTo>
                <a:cubicBezTo>
                  <a:pt x="2063" y="62072"/>
                  <a:pt x="2082" y="62013"/>
                  <a:pt x="2082" y="61993"/>
                </a:cubicBezTo>
                <a:cubicBezTo>
                  <a:pt x="2082" y="61934"/>
                  <a:pt x="2122" y="61874"/>
                  <a:pt x="2162" y="61834"/>
                </a:cubicBezTo>
                <a:cubicBezTo>
                  <a:pt x="2281" y="61715"/>
                  <a:pt x="2003" y="61537"/>
                  <a:pt x="2063" y="61398"/>
                </a:cubicBezTo>
                <a:cubicBezTo>
                  <a:pt x="2102" y="61259"/>
                  <a:pt x="1983" y="61239"/>
                  <a:pt x="1864" y="61200"/>
                </a:cubicBezTo>
                <a:cubicBezTo>
                  <a:pt x="2023" y="61120"/>
                  <a:pt x="2142" y="61001"/>
                  <a:pt x="2241" y="60843"/>
                </a:cubicBezTo>
                <a:cubicBezTo>
                  <a:pt x="2301" y="60684"/>
                  <a:pt x="2003" y="60446"/>
                  <a:pt x="1825" y="60367"/>
                </a:cubicBezTo>
                <a:cubicBezTo>
                  <a:pt x="1825" y="60367"/>
                  <a:pt x="1805" y="60367"/>
                  <a:pt x="1805" y="60347"/>
                </a:cubicBezTo>
                <a:cubicBezTo>
                  <a:pt x="1825" y="60347"/>
                  <a:pt x="1904" y="60347"/>
                  <a:pt x="1904" y="60327"/>
                </a:cubicBezTo>
                <a:cubicBezTo>
                  <a:pt x="2045" y="60274"/>
                  <a:pt x="1494" y="60142"/>
                  <a:pt x="1512" y="60142"/>
                </a:cubicBezTo>
                <a:cubicBezTo>
                  <a:pt x="1515" y="60142"/>
                  <a:pt x="1525" y="60144"/>
                  <a:pt x="1547" y="60149"/>
                </a:cubicBezTo>
                <a:cubicBezTo>
                  <a:pt x="1567" y="60149"/>
                  <a:pt x="1607" y="60109"/>
                  <a:pt x="1607" y="60089"/>
                </a:cubicBezTo>
                <a:cubicBezTo>
                  <a:pt x="1656" y="60007"/>
                  <a:pt x="1540" y="59965"/>
                  <a:pt x="1569" y="59965"/>
                </a:cubicBezTo>
                <a:cubicBezTo>
                  <a:pt x="1575" y="59965"/>
                  <a:pt x="1587" y="59967"/>
                  <a:pt x="1607" y="59970"/>
                </a:cubicBezTo>
                <a:cubicBezTo>
                  <a:pt x="1636" y="59980"/>
                  <a:pt x="1661" y="59985"/>
                  <a:pt x="1683" y="59985"/>
                </a:cubicBezTo>
                <a:cubicBezTo>
                  <a:pt x="1706" y="59985"/>
                  <a:pt x="1726" y="59980"/>
                  <a:pt x="1745" y="59970"/>
                </a:cubicBezTo>
                <a:cubicBezTo>
                  <a:pt x="1805" y="59950"/>
                  <a:pt x="1825" y="59891"/>
                  <a:pt x="1884" y="59891"/>
                </a:cubicBezTo>
                <a:cubicBezTo>
                  <a:pt x="2102" y="59891"/>
                  <a:pt x="1468" y="59712"/>
                  <a:pt x="1547" y="59574"/>
                </a:cubicBezTo>
                <a:cubicBezTo>
                  <a:pt x="1599" y="59487"/>
                  <a:pt x="1636" y="59431"/>
                  <a:pt x="1736" y="59431"/>
                </a:cubicBezTo>
                <a:cubicBezTo>
                  <a:pt x="1751" y="59431"/>
                  <a:pt x="1767" y="59432"/>
                  <a:pt x="1785" y="59435"/>
                </a:cubicBezTo>
                <a:cubicBezTo>
                  <a:pt x="1794" y="59436"/>
                  <a:pt x="1802" y="59437"/>
                  <a:pt x="1810" y="59437"/>
                </a:cubicBezTo>
                <a:cubicBezTo>
                  <a:pt x="1904" y="59437"/>
                  <a:pt x="1908" y="59331"/>
                  <a:pt x="1963" y="59276"/>
                </a:cubicBezTo>
                <a:cubicBezTo>
                  <a:pt x="2043" y="59217"/>
                  <a:pt x="1963" y="59177"/>
                  <a:pt x="1924" y="59137"/>
                </a:cubicBezTo>
                <a:lnTo>
                  <a:pt x="1924" y="59137"/>
                </a:lnTo>
                <a:cubicBezTo>
                  <a:pt x="1963" y="59144"/>
                  <a:pt x="2005" y="59147"/>
                  <a:pt x="2046" y="59147"/>
                </a:cubicBezTo>
                <a:cubicBezTo>
                  <a:pt x="2252" y="59147"/>
                  <a:pt x="2456" y="59065"/>
                  <a:pt x="2439" y="58899"/>
                </a:cubicBezTo>
                <a:cubicBezTo>
                  <a:pt x="2439" y="58820"/>
                  <a:pt x="2182" y="58800"/>
                  <a:pt x="2182" y="58721"/>
                </a:cubicBezTo>
                <a:cubicBezTo>
                  <a:pt x="2182" y="58668"/>
                  <a:pt x="2252" y="58642"/>
                  <a:pt x="2311" y="58642"/>
                </a:cubicBezTo>
                <a:cubicBezTo>
                  <a:pt x="2340" y="58642"/>
                  <a:pt x="2367" y="58648"/>
                  <a:pt x="2380" y="58661"/>
                </a:cubicBezTo>
                <a:cubicBezTo>
                  <a:pt x="2400" y="58661"/>
                  <a:pt x="2420" y="58681"/>
                  <a:pt x="2439" y="58681"/>
                </a:cubicBezTo>
                <a:lnTo>
                  <a:pt x="2618" y="58681"/>
                </a:lnTo>
                <a:cubicBezTo>
                  <a:pt x="2737" y="58681"/>
                  <a:pt x="2836" y="58542"/>
                  <a:pt x="2777" y="58423"/>
                </a:cubicBezTo>
                <a:cubicBezTo>
                  <a:pt x="2697" y="58324"/>
                  <a:pt x="2638" y="58205"/>
                  <a:pt x="2618" y="58086"/>
                </a:cubicBezTo>
                <a:cubicBezTo>
                  <a:pt x="2618" y="58066"/>
                  <a:pt x="2618" y="58066"/>
                  <a:pt x="2598" y="58047"/>
                </a:cubicBezTo>
                <a:cubicBezTo>
                  <a:pt x="2598" y="58037"/>
                  <a:pt x="2593" y="58032"/>
                  <a:pt x="2586" y="58032"/>
                </a:cubicBezTo>
                <a:cubicBezTo>
                  <a:pt x="2578" y="58032"/>
                  <a:pt x="2568" y="58037"/>
                  <a:pt x="2558" y="58047"/>
                </a:cubicBezTo>
                <a:cubicBezTo>
                  <a:pt x="2558" y="58061"/>
                  <a:pt x="2558" y="58075"/>
                  <a:pt x="2551" y="58075"/>
                </a:cubicBezTo>
                <a:cubicBezTo>
                  <a:pt x="2549" y="58075"/>
                  <a:pt x="2544" y="58072"/>
                  <a:pt x="2539" y="58066"/>
                </a:cubicBezTo>
                <a:cubicBezTo>
                  <a:pt x="2519" y="58047"/>
                  <a:pt x="2539" y="58027"/>
                  <a:pt x="2539" y="58007"/>
                </a:cubicBezTo>
                <a:cubicBezTo>
                  <a:pt x="2539" y="57987"/>
                  <a:pt x="2578" y="57987"/>
                  <a:pt x="2578" y="57967"/>
                </a:cubicBezTo>
                <a:cubicBezTo>
                  <a:pt x="2598" y="57928"/>
                  <a:pt x="2598" y="57928"/>
                  <a:pt x="2638" y="57928"/>
                </a:cubicBezTo>
                <a:cubicBezTo>
                  <a:pt x="2796" y="57888"/>
                  <a:pt x="2915" y="57809"/>
                  <a:pt x="3015" y="57690"/>
                </a:cubicBezTo>
                <a:cubicBezTo>
                  <a:pt x="3074" y="57630"/>
                  <a:pt x="3094" y="57571"/>
                  <a:pt x="3173" y="57551"/>
                </a:cubicBezTo>
                <a:cubicBezTo>
                  <a:pt x="3253" y="57531"/>
                  <a:pt x="2816" y="57491"/>
                  <a:pt x="2816" y="57412"/>
                </a:cubicBezTo>
                <a:cubicBezTo>
                  <a:pt x="2816" y="57333"/>
                  <a:pt x="2995" y="57313"/>
                  <a:pt x="2935" y="57293"/>
                </a:cubicBezTo>
                <a:cubicBezTo>
                  <a:pt x="2876" y="57273"/>
                  <a:pt x="3054" y="57234"/>
                  <a:pt x="3054" y="57134"/>
                </a:cubicBezTo>
                <a:cubicBezTo>
                  <a:pt x="3054" y="57095"/>
                  <a:pt x="3034" y="57055"/>
                  <a:pt x="2995" y="57035"/>
                </a:cubicBezTo>
                <a:lnTo>
                  <a:pt x="2995" y="57035"/>
                </a:lnTo>
                <a:cubicBezTo>
                  <a:pt x="3008" y="57038"/>
                  <a:pt x="3016" y="57039"/>
                  <a:pt x="3022" y="57039"/>
                </a:cubicBezTo>
                <a:cubicBezTo>
                  <a:pt x="3056" y="57039"/>
                  <a:pt x="2943" y="56985"/>
                  <a:pt x="2995" y="56916"/>
                </a:cubicBezTo>
                <a:cubicBezTo>
                  <a:pt x="3134" y="56777"/>
                  <a:pt x="3094" y="56698"/>
                  <a:pt x="2935" y="56619"/>
                </a:cubicBezTo>
                <a:cubicBezTo>
                  <a:pt x="2876" y="56599"/>
                  <a:pt x="2995" y="56619"/>
                  <a:pt x="2975" y="56579"/>
                </a:cubicBezTo>
                <a:cubicBezTo>
                  <a:pt x="2955" y="56539"/>
                  <a:pt x="3074" y="56440"/>
                  <a:pt x="3134" y="56381"/>
                </a:cubicBezTo>
                <a:cubicBezTo>
                  <a:pt x="3173" y="56341"/>
                  <a:pt x="3193" y="56282"/>
                  <a:pt x="3193" y="56222"/>
                </a:cubicBezTo>
                <a:cubicBezTo>
                  <a:pt x="3173" y="56044"/>
                  <a:pt x="3233" y="55865"/>
                  <a:pt x="3352" y="55726"/>
                </a:cubicBezTo>
                <a:cubicBezTo>
                  <a:pt x="3431" y="55607"/>
                  <a:pt x="3530" y="55508"/>
                  <a:pt x="3669" y="55409"/>
                </a:cubicBezTo>
                <a:cubicBezTo>
                  <a:pt x="3709" y="55389"/>
                  <a:pt x="3768" y="55330"/>
                  <a:pt x="3728" y="55250"/>
                </a:cubicBezTo>
                <a:cubicBezTo>
                  <a:pt x="3689" y="55191"/>
                  <a:pt x="3709" y="55112"/>
                  <a:pt x="3768" y="55072"/>
                </a:cubicBezTo>
                <a:cubicBezTo>
                  <a:pt x="3927" y="54953"/>
                  <a:pt x="3867" y="54814"/>
                  <a:pt x="3808" y="54675"/>
                </a:cubicBezTo>
                <a:cubicBezTo>
                  <a:pt x="3808" y="54636"/>
                  <a:pt x="3768" y="54596"/>
                  <a:pt x="3788" y="54536"/>
                </a:cubicBezTo>
                <a:cubicBezTo>
                  <a:pt x="3847" y="54338"/>
                  <a:pt x="3887" y="54140"/>
                  <a:pt x="3907" y="53942"/>
                </a:cubicBezTo>
                <a:cubicBezTo>
                  <a:pt x="3966" y="53743"/>
                  <a:pt x="4026" y="53585"/>
                  <a:pt x="4244" y="53525"/>
                </a:cubicBezTo>
                <a:cubicBezTo>
                  <a:pt x="4304" y="53525"/>
                  <a:pt x="4383" y="53485"/>
                  <a:pt x="4343" y="53426"/>
                </a:cubicBezTo>
                <a:cubicBezTo>
                  <a:pt x="4244" y="53307"/>
                  <a:pt x="4363" y="53287"/>
                  <a:pt x="4403" y="53228"/>
                </a:cubicBezTo>
                <a:cubicBezTo>
                  <a:pt x="4442" y="53188"/>
                  <a:pt x="4482" y="53148"/>
                  <a:pt x="4502" y="53089"/>
                </a:cubicBezTo>
                <a:cubicBezTo>
                  <a:pt x="4542" y="53009"/>
                  <a:pt x="4621" y="52950"/>
                  <a:pt x="4700" y="52910"/>
                </a:cubicBezTo>
                <a:cubicBezTo>
                  <a:pt x="4780" y="52871"/>
                  <a:pt x="4343" y="52831"/>
                  <a:pt x="4363" y="52752"/>
                </a:cubicBezTo>
                <a:cubicBezTo>
                  <a:pt x="4403" y="52593"/>
                  <a:pt x="4482" y="52454"/>
                  <a:pt x="4601" y="52335"/>
                </a:cubicBezTo>
                <a:cubicBezTo>
                  <a:pt x="4700" y="52236"/>
                  <a:pt x="4284" y="52157"/>
                  <a:pt x="4403" y="52137"/>
                </a:cubicBezTo>
                <a:cubicBezTo>
                  <a:pt x="4522" y="52117"/>
                  <a:pt x="4542" y="52058"/>
                  <a:pt x="4482" y="51958"/>
                </a:cubicBezTo>
                <a:cubicBezTo>
                  <a:pt x="4442" y="51879"/>
                  <a:pt x="4482" y="51879"/>
                  <a:pt x="4561" y="51859"/>
                </a:cubicBezTo>
                <a:cubicBezTo>
                  <a:pt x="4780" y="51800"/>
                  <a:pt x="4720" y="51661"/>
                  <a:pt x="4799" y="51463"/>
                </a:cubicBezTo>
                <a:cubicBezTo>
                  <a:pt x="4859" y="51284"/>
                  <a:pt x="4799" y="51185"/>
                  <a:pt x="4918" y="51026"/>
                </a:cubicBezTo>
                <a:cubicBezTo>
                  <a:pt x="4938" y="51007"/>
                  <a:pt x="4958" y="51007"/>
                  <a:pt x="4998" y="51007"/>
                </a:cubicBezTo>
                <a:cubicBezTo>
                  <a:pt x="5077" y="51007"/>
                  <a:pt x="5137" y="51007"/>
                  <a:pt x="5176" y="50927"/>
                </a:cubicBezTo>
                <a:cubicBezTo>
                  <a:pt x="5196" y="50828"/>
                  <a:pt x="5097" y="50808"/>
                  <a:pt x="5097" y="50709"/>
                </a:cubicBezTo>
                <a:cubicBezTo>
                  <a:pt x="5097" y="50610"/>
                  <a:pt x="5176" y="50650"/>
                  <a:pt x="5236" y="50630"/>
                </a:cubicBezTo>
                <a:cubicBezTo>
                  <a:pt x="5275" y="50630"/>
                  <a:pt x="5315" y="50590"/>
                  <a:pt x="5315" y="50570"/>
                </a:cubicBezTo>
                <a:cubicBezTo>
                  <a:pt x="5335" y="50471"/>
                  <a:pt x="5315" y="50352"/>
                  <a:pt x="5335" y="50233"/>
                </a:cubicBezTo>
                <a:cubicBezTo>
                  <a:pt x="5335" y="50213"/>
                  <a:pt x="5414" y="50055"/>
                  <a:pt x="5474" y="50035"/>
                </a:cubicBezTo>
                <a:cubicBezTo>
                  <a:pt x="5612" y="49955"/>
                  <a:pt x="5196" y="49916"/>
                  <a:pt x="5315" y="49797"/>
                </a:cubicBezTo>
                <a:cubicBezTo>
                  <a:pt x="5374" y="49737"/>
                  <a:pt x="5295" y="49599"/>
                  <a:pt x="5275" y="49559"/>
                </a:cubicBezTo>
                <a:cubicBezTo>
                  <a:pt x="5196" y="49420"/>
                  <a:pt x="5573" y="49579"/>
                  <a:pt x="5612" y="49361"/>
                </a:cubicBezTo>
                <a:lnTo>
                  <a:pt x="5414" y="49361"/>
                </a:lnTo>
                <a:cubicBezTo>
                  <a:pt x="5493" y="49341"/>
                  <a:pt x="5573" y="49261"/>
                  <a:pt x="5553" y="49162"/>
                </a:cubicBezTo>
                <a:cubicBezTo>
                  <a:pt x="5533" y="49103"/>
                  <a:pt x="5593" y="49043"/>
                  <a:pt x="5652" y="49043"/>
                </a:cubicBezTo>
                <a:cubicBezTo>
                  <a:pt x="5731" y="49023"/>
                  <a:pt x="5831" y="48964"/>
                  <a:pt x="5890" y="48904"/>
                </a:cubicBezTo>
                <a:cubicBezTo>
                  <a:pt x="5989" y="48805"/>
                  <a:pt x="5593" y="48726"/>
                  <a:pt x="5731" y="48686"/>
                </a:cubicBezTo>
                <a:cubicBezTo>
                  <a:pt x="5811" y="48686"/>
                  <a:pt x="5870" y="48607"/>
                  <a:pt x="5890" y="48528"/>
                </a:cubicBezTo>
                <a:cubicBezTo>
                  <a:pt x="5910" y="48389"/>
                  <a:pt x="5712" y="48270"/>
                  <a:pt x="5831" y="48190"/>
                </a:cubicBezTo>
                <a:cubicBezTo>
                  <a:pt x="5850" y="48171"/>
                  <a:pt x="5870" y="48151"/>
                  <a:pt x="5870" y="48131"/>
                </a:cubicBezTo>
                <a:cubicBezTo>
                  <a:pt x="5870" y="48032"/>
                  <a:pt x="5890" y="47913"/>
                  <a:pt x="5950" y="47814"/>
                </a:cubicBezTo>
                <a:cubicBezTo>
                  <a:pt x="5989" y="47695"/>
                  <a:pt x="6069" y="47576"/>
                  <a:pt x="6207" y="47536"/>
                </a:cubicBezTo>
                <a:cubicBezTo>
                  <a:pt x="6307" y="47477"/>
                  <a:pt x="6168" y="47397"/>
                  <a:pt x="6207" y="47318"/>
                </a:cubicBezTo>
                <a:cubicBezTo>
                  <a:pt x="6267" y="47120"/>
                  <a:pt x="6386" y="46961"/>
                  <a:pt x="6525" y="46822"/>
                </a:cubicBezTo>
                <a:cubicBezTo>
                  <a:pt x="6545" y="46802"/>
                  <a:pt x="6564" y="46763"/>
                  <a:pt x="6545" y="46743"/>
                </a:cubicBezTo>
                <a:cubicBezTo>
                  <a:pt x="6564" y="46663"/>
                  <a:pt x="6564" y="46604"/>
                  <a:pt x="6604" y="46544"/>
                </a:cubicBezTo>
                <a:cubicBezTo>
                  <a:pt x="6644" y="46426"/>
                  <a:pt x="6664" y="46326"/>
                  <a:pt x="6703" y="46207"/>
                </a:cubicBezTo>
                <a:cubicBezTo>
                  <a:pt x="6743" y="45989"/>
                  <a:pt x="7060" y="45811"/>
                  <a:pt x="7258" y="45672"/>
                </a:cubicBezTo>
                <a:cubicBezTo>
                  <a:pt x="7298" y="45652"/>
                  <a:pt x="7338" y="45612"/>
                  <a:pt x="7377" y="45593"/>
                </a:cubicBezTo>
                <a:cubicBezTo>
                  <a:pt x="7417" y="45553"/>
                  <a:pt x="7734" y="45454"/>
                  <a:pt x="7695" y="45374"/>
                </a:cubicBezTo>
                <a:cubicBezTo>
                  <a:pt x="7635" y="45236"/>
                  <a:pt x="7615" y="45077"/>
                  <a:pt x="7655" y="44938"/>
                </a:cubicBezTo>
                <a:cubicBezTo>
                  <a:pt x="7675" y="44819"/>
                  <a:pt x="8171" y="44720"/>
                  <a:pt x="8230" y="44621"/>
                </a:cubicBezTo>
                <a:cubicBezTo>
                  <a:pt x="8250" y="44601"/>
                  <a:pt x="8250" y="44581"/>
                  <a:pt x="8270" y="44561"/>
                </a:cubicBezTo>
                <a:cubicBezTo>
                  <a:pt x="8290" y="44522"/>
                  <a:pt x="8290" y="44482"/>
                  <a:pt x="8270" y="44442"/>
                </a:cubicBezTo>
                <a:cubicBezTo>
                  <a:pt x="8250" y="44343"/>
                  <a:pt x="8270" y="44244"/>
                  <a:pt x="8409" y="44204"/>
                </a:cubicBezTo>
                <a:cubicBezTo>
                  <a:pt x="8488" y="44165"/>
                  <a:pt x="8528" y="44085"/>
                  <a:pt x="8508" y="44006"/>
                </a:cubicBezTo>
                <a:cubicBezTo>
                  <a:pt x="8508" y="43966"/>
                  <a:pt x="8448" y="43927"/>
                  <a:pt x="8508" y="43907"/>
                </a:cubicBezTo>
                <a:cubicBezTo>
                  <a:pt x="8587" y="43887"/>
                  <a:pt x="8567" y="43808"/>
                  <a:pt x="8567" y="43748"/>
                </a:cubicBezTo>
                <a:cubicBezTo>
                  <a:pt x="8567" y="43609"/>
                  <a:pt x="8607" y="43550"/>
                  <a:pt x="8766" y="43530"/>
                </a:cubicBezTo>
                <a:cubicBezTo>
                  <a:pt x="8904" y="43510"/>
                  <a:pt x="8627" y="43471"/>
                  <a:pt x="8805" y="43471"/>
                </a:cubicBezTo>
                <a:cubicBezTo>
                  <a:pt x="8865" y="43471"/>
                  <a:pt x="8924" y="43471"/>
                  <a:pt x="8944" y="43411"/>
                </a:cubicBezTo>
                <a:cubicBezTo>
                  <a:pt x="8984" y="43253"/>
                  <a:pt x="9123" y="43193"/>
                  <a:pt x="9281" y="43153"/>
                </a:cubicBezTo>
                <a:cubicBezTo>
                  <a:pt x="9380" y="43114"/>
                  <a:pt x="9480" y="43015"/>
                  <a:pt x="9499" y="42896"/>
                </a:cubicBezTo>
                <a:cubicBezTo>
                  <a:pt x="9499" y="42816"/>
                  <a:pt x="9539" y="42737"/>
                  <a:pt x="9599" y="42677"/>
                </a:cubicBezTo>
                <a:cubicBezTo>
                  <a:pt x="9678" y="42598"/>
                  <a:pt x="9777" y="42519"/>
                  <a:pt x="9856" y="42459"/>
                </a:cubicBezTo>
                <a:cubicBezTo>
                  <a:pt x="9936" y="42420"/>
                  <a:pt x="9975" y="42360"/>
                  <a:pt x="9936" y="42281"/>
                </a:cubicBezTo>
                <a:cubicBezTo>
                  <a:pt x="9916" y="42241"/>
                  <a:pt x="9936" y="42182"/>
                  <a:pt x="9975" y="42162"/>
                </a:cubicBezTo>
                <a:cubicBezTo>
                  <a:pt x="10035" y="42122"/>
                  <a:pt x="10055" y="42023"/>
                  <a:pt x="10015" y="41963"/>
                </a:cubicBezTo>
                <a:cubicBezTo>
                  <a:pt x="9956" y="41805"/>
                  <a:pt x="9995" y="41745"/>
                  <a:pt x="10134" y="41686"/>
                </a:cubicBezTo>
                <a:cubicBezTo>
                  <a:pt x="10193" y="41666"/>
                  <a:pt x="10213" y="41626"/>
                  <a:pt x="10233" y="41587"/>
                </a:cubicBezTo>
                <a:cubicBezTo>
                  <a:pt x="10273" y="41507"/>
                  <a:pt x="10213" y="41408"/>
                  <a:pt x="10233" y="41349"/>
                </a:cubicBezTo>
                <a:cubicBezTo>
                  <a:pt x="10273" y="41269"/>
                  <a:pt x="10392" y="41269"/>
                  <a:pt x="10392" y="41170"/>
                </a:cubicBezTo>
                <a:cubicBezTo>
                  <a:pt x="10431" y="41051"/>
                  <a:pt x="10471" y="40952"/>
                  <a:pt x="10531" y="40853"/>
                </a:cubicBezTo>
                <a:cubicBezTo>
                  <a:pt x="10590" y="40754"/>
                  <a:pt x="10570" y="40615"/>
                  <a:pt x="10471" y="40536"/>
                </a:cubicBezTo>
                <a:cubicBezTo>
                  <a:pt x="10332" y="40397"/>
                  <a:pt x="10372" y="40238"/>
                  <a:pt x="10550" y="40139"/>
                </a:cubicBezTo>
                <a:cubicBezTo>
                  <a:pt x="10650" y="40099"/>
                  <a:pt x="10709" y="39980"/>
                  <a:pt x="10669" y="39901"/>
                </a:cubicBezTo>
                <a:cubicBezTo>
                  <a:pt x="10651" y="39865"/>
                  <a:pt x="10621" y="39854"/>
                  <a:pt x="10588" y="39854"/>
                </a:cubicBezTo>
                <a:cubicBezTo>
                  <a:pt x="10548" y="39854"/>
                  <a:pt x="10504" y="39870"/>
                  <a:pt x="10471" y="39881"/>
                </a:cubicBezTo>
                <a:lnTo>
                  <a:pt x="10451" y="39881"/>
                </a:lnTo>
                <a:cubicBezTo>
                  <a:pt x="10610" y="39822"/>
                  <a:pt x="10669" y="39623"/>
                  <a:pt x="10570" y="39485"/>
                </a:cubicBezTo>
                <a:cubicBezTo>
                  <a:pt x="10511" y="39385"/>
                  <a:pt x="10471" y="39247"/>
                  <a:pt x="10471" y="39108"/>
                </a:cubicBezTo>
                <a:cubicBezTo>
                  <a:pt x="10471" y="39009"/>
                  <a:pt x="10471" y="38909"/>
                  <a:pt x="10531" y="38810"/>
                </a:cubicBezTo>
                <a:cubicBezTo>
                  <a:pt x="10550" y="38771"/>
                  <a:pt x="10590" y="38731"/>
                  <a:pt x="10630" y="38711"/>
                </a:cubicBezTo>
                <a:cubicBezTo>
                  <a:pt x="10669" y="38691"/>
                  <a:pt x="10709" y="38652"/>
                  <a:pt x="10709" y="38612"/>
                </a:cubicBezTo>
                <a:cubicBezTo>
                  <a:pt x="10709" y="38552"/>
                  <a:pt x="10769" y="38513"/>
                  <a:pt x="10808" y="38473"/>
                </a:cubicBezTo>
                <a:cubicBezTo>
                  <a:pt x="10907" y="38334"/>
                  <a:pt x="11324" y="38295"/>
                  <a:pt x="11463" y="38215"/>
                </a:cubicBezTo>
                <a:cubicBezTo>
                  <a:pt x="11542" y="38176"/>
                  <a:pt x="11602" y="38136"/>
                  <a:pt x="11602" y="38017"/>
                </a:cubicBezTo>
                <a:cubicBezTo>
                  <a:pt x="11582" y="37898"/>
                  <a:pt x="11760" y="37958"/>
                  <a:pt x="11780" y="37839"/>
                </a:cubicBezTo>
                <a:cubicBezTo>
                  <a:pt x="11840" y="37620"/>
                  <a:pt x="11978" y="37402"/>
                  <a:pt x="12177" y="37263"/>
                </a:cubicBezTo>
                <a:cubicBezTo>
                  <a:pt x="12276" y="37184"/>
                  <a:pt x="12752" y="36926"/>
                  <a:pt x="12653" y="36827"/>
                </a:cubicBezTo>
                <a:cubicBezTo>
                  <a:pt x="12534" y="36748"/>
                  <a:pt x="12553" y="36748"/>
                  <a:pt x="12653" y="36669"/>
                </a:cubicBezTo>
                <a:cubicBezTo>
                  <a:pt x="12672" y="36649"/>
                  <a:pt x="12712" y="36629"/>
                  <a:pt x="12772" y="36629"/>
                </a:cubicBezTo>
                <a:cubicBezTo>
                  <a:pt x="12970" y="36589"/>
                  <a:pt x="13168" y="36510"/>
                  <a:pt x="13347" y="36391"/>
                </a:cubicBezTo>
                <a:cubicBezTo>
                  <a:pt x="13406" y="36331"/>
                  <a:pt x="13406" y="36232"/>
                  <a:pt x="13347" y="36173"/>
                </a:cubicBezTo>
                <a:cubicBezTo>
                  <a:pt x="13228" y="35974"/>
                  <a:pt x="13723" y="35756"/>
                  <a:pt x="13783" y="35538"/>
                </a:cubicBezTo>
                <a:cubicBezTo>
                  <a:pt x="13803" y="35498"/>
                  <a:pt x="13803" y="35439"/>
                  <a:pt x="13823" y="35379"/>
                </a:cubicBezTo>
                <a:cubicBezTo>
                  <a:pt x="13842" y="35261"/>
                  <a:pt x="13902" y="35122"/>
                  <a:pt x="14001" y="35023"/>
                </a:cubicBezTo>
                <a:cubicBezTo>
                  <a:pt x="14061" y="34943"/>
                  <a:pt x="14100" y="34864"/>
                  <a:pt x="14140" y="34765"/>
                </a:cubicBezTo>
                <a:cubicBezTo>
                  <a:pt x="14160" y="34586"/>
                  <a:pt x="14279" y="34428"/>
                  <a:pt x="14418" y="34309"/>
                </a:cubicBezTo>
                <a:cubicBezTo>
                  <a:pt x="14497" y="34289"/>
                  <a:pt x="14537" y="34209"/>
                  <a:pt x="14517" y="34150"/>
                </a:cubicBezTo>
                <a:cubicBezTo>
                  <a:pt x="14497" y="34090"/>
                  <a:pt x="14517" y="34071"/>
                  <a:pt x="14556" y="34031"/>
                </a:cubicBezTo>
                <a:cubicBezTo>
                  <a:pt x="14715" y="33912"/>
                  <a:pt x="14715" y="33813"/>
                  <a:pt x="14596" y="33694"/>
                </a:cubicBezTo>
                <a:cubicBezTo>
                  <a:pt x="14834" y="33595"/>
                  <a:pt x="14457" y="33377"/>
                  <a:pt x="14418" y="33178"/>
                </a:cubicBezTo>
                <a:cubicBezTo>
                  <a:pt x="14398" y="33079"/>
                  <a:pt x="14418" y="32980"/>
                  <a:pt x="14477" y="32920"/>
                </a:cubicBezTo>
                <a:cubicBezTo>
                  <a:pt x="14517" y="32881"/>
                  <a:pt x="14537" y="32801"/>
                  <a:pt x="14517" y="32742"/>
                </a:cubicBezTo>
                <a:cubicBezTo>
                  <a:pt x="14497" y="32623"/>
                  <a:pt x="14299" y="32563"/>
                  <a:pt x="14398" y="32544"/>
                </a:cubicBezTo>
                <a:cubicBezTo>
                  <a:pt x="14497" y="32524"/>
                  <a:pt x="14239" y="32484"/>
                  <a:pt x="14239" y="32425"/>
                </a:cubicBezTo>
                <a:cubicBezTo>
                  <a:pt x="14239" y="32345"/>
                  <a:pt x="14279" y="32286"/>
                  <a:pt x="14318" y="32226"/>
                </a:cubicBezTo>
                <a:cubicBezTo>
                  <a:pt x="14338" y="32206"/>
                  <a:pt x="14358" y="32187"/>
                  <a:pt x="14358" y="32167"/>
                </a:cubicBezTo>
                <a:cubicBezTo>
                  <a:pt x="14318" y="32088"/>
                  <a:pt x="14398" y="32048"/>
                  <a:pt x="14418" y="31988"/>
                </a:cubicBezTo>
                <a:cubicBezTo>
                  <a:pt x="14457" y="31869"/>
                  <a:pt x="14279" y="31790"/>
                  <a:pt x="14358" y="31711"/>
                </a:cubicBezTo>
                <a:cubicBezTo>
                  <a:pt x="14378" y="31691"/>
                  <a:pt x="14398" y="31651"/>
                  <a:pt x="14398" y="31612"/>
                </a:cubicBezTo>
                <a:cubicBezTo>
                  <a:pt x="14418" y="31433"/>
                  <a:pt x="14418" y="31433"/>
                  <a:pt x="14576" y="31393"/>
                </a:cubicBezTo>
                <a:cubicBezTo>
                  <a:pt x="14616" y="31393"/>
                  <a:pt x="14418" y="31374"/>
                  <a:pt x="14457" y="31374"/>
                </a:cubicBezTo>
                <a:cubicBezTo>
                  <a:pt x="14497" y="31374"/>
                  <a:pt x="14556" y="31334"/>
                  <a:pt x="14556" y="31274"/>
                </a:cubicBezTo>
                <a:cubicBezTo>
                  <a:pt x="14556" y="31096"/>
                  <a:pt x="14457" y="30997"/>
                  <a:pt x="14517" y="30858"/>
                </a:cubicBezTo>
                <a:cubicBezTo>
                  <a:pt x="14526" y="30848"/>
                  <a:pt x="14536" y="30839"/>
                  <a:pt x="14546" y="30831"/>
                </a:cubicBezTo>
                <a:lnTo>
                  <a:pt x="14546" y="30831"/>
                </a:lnTo>
                <a:cubicBezTo>
                  <a:pt x="14531" y="30836"/>
                  <a:pt x="14519" y="30838"/>
                  <a:pt x="14508" y="30838"/>
                </a:cubicBezTo>
                <a:cubicBezTo>
                  <a:pt x="14386" y="30838"/>
                  <a:pt x="14469" y="30566"/>
                  <a:pt x="14575" y="30566"/>
                </a:cubicBezTo>
                <a:cubicBezTo>
                  <a:pt x="14580" y="30566"/>
                  <a:pt x="14585" y="30567"/>
                  <a:pt x="14590" y="30568"/>
                </a:cubicBezTo>
                <a:lnTo>
                  <a:pt x="14590" y="30568"/>
                </a:lnTo>
                <a:cubicBezTo>
                  <a:pt x="14556" y="30551"/>
                  <a:pt x="14521" y="30529"/>
                  <a:pt x="14537" y="30481"/>
                </a:cubicBezTo>
                <a:cubicBezTo>
                  <a:pt x="14537" y="30442"/>
                  <a:pt x="14656" y="30442"/>
                  <a:pt x="14656" y="30323"/>
                </a:cubicBezTo>
                <a:cubicBezTo>
                  <a:pt x="14656" y="30223"/>
                  <a:pt x="14675" y="30184"/>
                  <a:pt x="14735" y="30164"/>
                </a:cubicBezTo>
                <a:cubicBezTo>
                  <a:pt x="14834" y="30124"/>
                  <a:pt x="14894" y="30065"/>
                  <a:pt x="14953" y="30005"/>
                </a:cubicBezTo>
                <a:cubicBezTo>
                  <a:pt x="15013" y="29926"/>
                  <a:pt x="15092" y="29866"/>
                  <a:pt x="15211" y="29866"/>
                </a:cubicBezTo>
                <a:cubicBezTo>
                  <a:pt x="15231" y="29866"/>
                  <a:pt x="15250" y="29866"/>
                  <a:pt x="15270" y="29847"/>
                </a:cubicBezTo>
                <a:cubicBezTo>
                  <a:pt x="15429" y="29728"/>
                  <a:pt x="15231" y="29509"/>
                  <a:pt x="15389" y="29390"/>
                </a:cubicBezTo>
                <a:cubicBezTo>
                  <a:pt x="15389" y="29371"/>
                  <a:pt x="15409" y="29371"/>
                  <a:pt x="15409" y="29351"/>
                </a:cubicBezTo>
                <a:cubicBezTo>
                  <a:pt x="15409" y="29291"/>
                  <a:pt x="15191" y="29271"/>
                  <a:pt x="15250" y="29271"/>
                </a:cubicBezTo>
                <a:cubicBezTo>
                  <a:pt x="15330" y="29252"/>
                  <a:pt x="15449" y="29271"/>
                  <a:pt x="15508" y="29172"/>
                </a:cubicBezTo>
                <a:cubicBezTo>
                  <a:pt x="15548" y="29093"/>
                  <a:pt x="15330" y="29093"/>
                  <a:pt x="15389" y="29093"/>
                </a:cubicBezTo>
                <a:cubicBezTo>
                  <a:pt x="15488" y="29093"/>
                  <a:pt x="15647" y="28974"/>
                  <a:pt x="15647" y="28914"/>
                </a:cubicBezTo>
                <a:cubicBezTo>
                  <a:pt x="15647" y="28835"/>
                  <a:pt x="15786" y="28736"/>
                  <a:pt x="15647" y="28716"/>
                </a:cubicBezTo>
                <a:lnTo>
                  <a:pt x="15627" y="28716"/>
                </a:lnTo>
                <a:cubicBezTo>
                  <a:pt x="15588" y="28716"/>
                  <a:pt x="15548" y="28716"/>
                  <a:pt x="15548" y="28657"/>
                </a:cubicBezTo>
                <a:cubicBezTo>
                  <a:pt x="15548" y="28604"/>
                  <a:pt x="15566" y="28595"/>
                  <a:pt x="15589" y="28595"/>
                </a:cubicBezTo>
                <a:cubicBezTo>
                  <a:pt x="15601" y="28595"/>
                  <a:pt x="15614" y="28597"/>
                  <a:pt x="15627" y="28597"/>
                </a:cubicBezTo>
                <a:cubicBezTo>
                  <a:pt x="15707" y="28597"/>
                  <a:pt x="15746" y="28558"/>
                  <a:pt x="15726" y="28458"/>
                </a:cubicBezTo>
                <a:cubicBezTo>
                  <a:pt x="15687" y="28379"/>
                  <a:pt x="15726" y="28339"/>
                  <a:pt x="15786" y="28320"/>
                </a:cubicBezTo>
                <a:cubicBezTo>
                  <a:pt x="15865" y="28300"/>
                  <a:pt x="15905" y="28240"/>
                  <a:pt x="15905" y="28161"/>
                </a:cubicBezTo>
                <a:cubicBezTo>
                  <a:pt x="15925" y="27982"/>
                  <a:pt x="15290" y="27606"/>
                  <a:pt x="15409" y="27467"/>
                </a:cubicBezTo>
                <a:cubicBezTo>
                  <a:pt x="15528" y="27328"/>
                  <a:pt x="15350" y="27269"/>
                  <a:pt x="15270" y="27130"/>
                </a:cubicBezTo>
                <a:cubicBezTo>
                  <a:pt x="15217" y="27159"/>
                  <a:pt x="15181" y="27172"/>
                  <a:pt x="15159" y="27172"/>
                </a:cubicBezTo>
                <a:cubicBezTo>
                  <a:pt x="15045" y="27172"/>
                  <a:pt x="15267" y="26858"/>
                  <a:pt x="15346" y="26827"/>
                </a:cubicBezTo>
                <a:lnTo>
                  <a:pt x="15346" y="26827"/>
                </a:lnTo>
                <a:cubicBezTo>
                  <a:pt x="15353" y="26828"/>
                  <a:pt x="15361" y="26829"/>
                  <a:pt x="15368" y="26829"/>
                </a:cubicBezTo>
                <a:lnTo>
                  <a:pt x="15368" y="26829"/>
                </a:lnTo>
                <a:cubicBezTo>
                  <a:pt x="15365" y="26826"/>
                  <a:pt x="15362" y="26825"/>
                  <a:pt x="15357" y="26825"/>
                </a:cubicBezTo>
                <a:cubicBezTo>
                  <a:pt x="15354" y="26825"/>
                  <a:pt x="15350" y="26826"/>
                  <a:pt x="15346" y="26827"/>
                </a:cubicBezTo>
                <a:lnTo>
                  <a:pt x="15346" y="26827"/>
                </a:lnTo>
                <a:cubicBezTo>
                  <a:pt x="15304" y="26822"/>
                  <a:pt x="15260" y="26812"/>
                  <a:pt x="15270" y="26793"/>
                </a:cubicBezTo>
                <a:cubicBezTo>
                  <a:pt x="15310" y="26753"/>
                  <a:pt x="15151" y="26674"/>
                  <a:pt x="15092" y="26614"/>
                </a:cubicBezTo>
                <a:cubicBezTo>
                  <a:pt x="14993" y="26495"/>
                  <a:pt x="15092" y="26495"/>
                  <a:pt x="15171" y="26475"/>
                </a:cubicBezTo>
                <a:cubicBezTo>
                  <a:pt x="15250" y="26455"/>
                  <a:pt x="15112" y="26475"/>
                  <a:pt x="15151" y="26376"/>
                </a:cubicBezTo>
                <a:cubicBezTo>
                  <a:pt x="15013" y="26376"/>
                  <a:pt x="14933" y="26356"/>
                  <a:pt x="14993" y="26336"/>
                </a:cubicBezTo>
                <a:cubicBezTo>
                  <a:pt x="15112" y="26336"/>
                  <a:pt x="15151" y="26277"/>
                  <a:pt x="15112" y="26158"/>
                </a:cubicBezTo>
                <a:cubicBezTo>
                  <a:pt x="15092" y="26059"/>
                  <a:pt x="15052" y="25960"/>
                  <a:pt x="15211" y="25940"/>
                </a:cubicBezTo>
                <a:cubicBezTo>
                  <a:pt x="15231" y="25940"/>
                  <a:pt x="15250" y="25880"/>
                  <a:pt x="15270" y="25860"/>
                </a:cubicBezTo>
                <a:cubicBezTo>
                  <a:pt x="15310" y="25722"/>
                  <a:pt x="15429" y="25662"/>
                  <a:pt x="15508" y="25543"/>
                </a:cubicBezTo>
                <a:cubicBezTo>
                  <a:pt x="15528" y="25523"/>
                  <a:pt x="15548" y="25504"/>
                  <a:pt x="15548" y="25484"/>
                </a:cubicBezTo>
                <a:cubicBezTo>
                  <a:pt x="15568" y="25385"/>
                  <a:pt x="15627" y="25325"/>
                  <a:pt x="15647" y="25246"/>
                </a:cubicBezTo>
                <a:cubicBezTo>
                  <a:pt x="15667" y="25127"/>
                  <a:pt x="15746" y="25067"/>
                  <a:pt x="15806" y="24988"/>
                </a:cubicBezTo>
                <a:cubicBezTo>
                  <a:pt x="15845" y="24889"/>
                  <a:pt x="16004" y="24790"/>
                  <a:pt x="15984" y="24631"/>
                </a:cubicBezTo>
                <a:cubicBezTo>
                  <a:pt x="15984" y="24472"/>
                  <a:pt x="16064" y="24433"/>
                  <a:pt x="16183" y="24393"/>
                </a:cubicBezTo>
                <a:cubicBezTo>
                  <a:pt x="16321" y="24373"/>
                  <a:pt x="16440" y="24314"/>
                  <a:pt x="16540" y="24234"/>
                </a:cubicBezTo>
                <a:cubicBezTo>
                  <a:pt x="16698" y="24036"/>
                  <a:pt x="16698" y="23758"/>
                  <a:pt x="16520" y="23600"/>
                </a:cubicBezTo>
                <a:cubicBezTo>
                  <a:pt x="16500" y="23580"/>
                  <a:pt x="16440" y="23560"/>
                  <a:pt x="16480" y="23520"/>
                </a:cubicBezTo>
                <a:cubicBezTo>
                  <a:pt x="16619" y="23362"/>
                  <a:pt x="16619" y="23322"/>
                  <a:pt x="16440" y="23203"/>
                </a:cubicBezTo>
                <a:lnTo>
                  <a:pt x="16440" y="23203"/>
                </a:lnTo>
                <a:cubicBezTo>
                  <a:pt x="16484" y="23232"/>
                  <a:pt x="16538" y="23251"/>
                  <a:pt x="16595" y="23251"/>
                </a:cubicBezTo>
                <a:cubicBezTo>
                  <a:pt x="16616" y="23251"/>
                  <a:pt x="16637" y="23248"/>
                  <a:pt x="16659" y="23243"/>
                </a:cubicBezTo>
                <a:cubicBezTo>
                  <a:pt x="16698" y="23243"/>
                  <a:pt x="16738" y="23223"/>
                  <a:pt x="16758" y="23163"/>
                </a:cubicBezTo>
                <a:cubicBezTo>
                  <a:pt x="16758" y="23124"/>
                  <a:pt x="16738" y="23104"/>
                  <a:pt x="16698" y="23084"/>
                </a:cubicBezTo>
                <a:cubicBezTo>
                  <a:pt x="16659" y="23064"/>
                  <a:pt x="16639" y="23044"/>
                  <a:pt x="16678" y="22985"/>
                </a:cubicBezTo>
                <a:cubicBezTo>
                  <a:pt x="16718" y="22945"/>
                  <a:pt x="16698" y="22906"/>
                  <a:pt x="16698" y="22866"/>
                </a:cubicBezTo>
                <a:cubicBezTo>
                  <a:pt x="16698" y="22826"/>
                  <a:pt x="16698" y="22806"/>
                  <a:pt x="16718" y="22787"/>
                </a:cubicBezTo>
                <a:cubicBezTo>
                  <a:pt x="16956" y="22707"/>
                  <a:pt x="16877" y="22529"/>
                  <a:pt x="16956" y="22370"/>
                </a:cubicBezTo>
                <a:cubicBezTo>
                  <a:pt x="16976" y="22331"/>
                  <a:pt x="16976" y="22291"/>
                  <a:pt x="16976" y="22271"/>
                </a:cubicBezTo>
                <a:cubicBezTo>
                  <a:pt x="16936" y="22172"/>
                  <a:pt x="16956" y="22073"/>
                  <a:pt x="17015" y="21993"/>
                </a:cubicBezTo>
                <a:cubicBezTo>
                  <a:pt x="17055" y="21954"/>
                  <a:pt x="17115" y="21894"/>
                  <a:pt x="17075" y="21855"/>
                </a:cubicBezTo>
                <a:cubicBezTo>
                  <a:pt x="16996" y="21755"/>
                  <a:pt x="17035" y="21676"/>
                  <a:pt x="17035" y="21577"/>
                </a:cubicBezTo>
                <a:cubicBezTo>
                  <a:pt x="17015" y="21517"/>
                  <a:pt x="17055" y="21458"/>
                  <a:pt x="17115" y="21438"/>
                </a:cubicBezTo>
                <a:cubicBezTo>
                  <a:pt x="17253" y="21379"/>
                  <a:pt x="17234" y="21220"/>
                  <a:pt x="17372" y="21160"/>
                </a:cubicBezTo>
                <a:cubicBezTo>
                  <a:pt x="17392" y="21141"/>
                  <a:pt x="17412" y="21121"/>
                  <a:pt x="17412" y="21101"/>
                </a:cubicBezTo>
                <a:cubicBezTo>
                  <a:pt x="17432" y="21002"/>
                  <a:pt x="17551" y="20903"/>
                  <a:pt x="17432" y="20784"/>
                </a:cubicBezTo>
                <a:cubicBezTo>
                  <a:pt x="17432" y="20784"/>
                  <a:pt x="17432" y="20744"/>
                  <a:pt x="17452" y="20724"/>
                </a:cubicBezTo>
                <a:cubicBezTo>
                  <a:pt x="17472" y="20685"/>
                  <a:pt x="17452" y="20625"/>
                  <a:pt x="17432" y="20585"/>
                </a:cubicBezTo>
                <a:cubicBezTo>
                  <a:pt x="17372" y="20526"/>
                  <a:pt x="17313" y="20466"/>
                  <a:pt x="17234" y="20407"/>
                </a:cubicBezTo>
                <a:cubicBezTo>
                  <a:pt x="17194" y="20367"/>
                  <a:pt x="17333" y="20347"/>
                  <a:pt x="17392" y="20248"/>
                </a:cubicBezTo>
                <a:cubicBezTo>
                  <a:pt x="17432" y="20129"/>
                  <a:pt x="17333" y="20129"/>
                  <a:pt x="17313" y="20129"/>
                </a:cubicBezTo>
                <a:cubicBezTo>
                  <a:pt x="17234" y="20129"/>
                  <a:pt x="17174" y="20109"/>
                  <a:pt x="17134" y="20070"/>
                </a:cubicBezTo>
                <a:cubicBezTo>
                  <a:pt x="17174" y="20070"/>
                  <a:pt x="17194" y="20050"/>
                  <a:pt x="17174" y="19990"/>
                </a:cubicBezTo>
                <a:cubicBezTo>
                  <a:pt x="17154" y="19891"/>
                  <a:pt x="17610" y="19792"/>
                  <a:pt x="17491" y="19752"/>
                </a:cubicBezTo>
                <a:cubicBezTo>
                  <a:pt x="17527" y="19752"/>
                  <a:pt x="17574" y="19760"/>
                  <a:pt x="17615" y="19760"/>
                </a:cubicBezTo>
                <a:cubicBezTo>
                  <a:pt x="17667" y="19760"/>
                  <a:pt x="17710" y="19748"/>
                  <a:pt x="17710" y="19693"/>
                </a:cubicBezTo>
                <a:cubicBezTo>
                  <a:pt x="17710" y="19594"/>
                  <a:pt x="17729" y="19495"/>
                  <a:pt x="17769" y="19395"/>
                </a:cubicBezTo>
                <a:cubicBezTo>
                  <a:pt x="17789" y="19316"/>
                  <a:pt x="17591" y="19257"/>
                  <a:pt x="17670" y="19217"/>
                </a:cubicBezTo>
                <a:cubicBezTo>
                  <a:pt x="17829" y="19118"/>
                  <a:pt x="17829" y="18939"/>
                  <a:pt x="17888" y="18781"/>
                </a:cubicBezTo>
                <a:cubicBezTo>
                  <a:pt x="17908" y="18761"/>
                  <a:pt x="17888" y="18721"/>
                  <a:pt x="17868" y="18701"/>
                </a:cubicBezTo>
                <a:cubicBezTo>
                  <a:pt x="17789" y="18642"/>
                  <a:pt x="17749" y="18543"/>
                  <a:pt x="17789" y="18463"/>
                </a:cubicBezTo>
                <a:cubicBezTo>
                  <a:pt x="17789" y="18404"/>
                  <a:pt x="18027" y="18325"/>
                  <a:pt x="18007" y="18265"/>
                </a:cubicBezTo>
                <a:cubicBezTo>
                  <a:pt x="17987" y="18206"/>
                  <a:pt x="17967" y="18126"/>
                  <a:pt x="18027" y="18067"/>
                </a:cubicBezTo>
                <a:cubicBezTo>
                  <a:pt x="18146" y="17987"/>
                  <a:pt x="18205" y="17829"/>
                  <a:pt x="18324" y="17749"/>
                </a:cubicBezTo>
                <a:cubicBezTo>
                  <a:pt x="18384" y="17730"/>
                  <a:pt x="18404" y="17690"/>
                  <a:pt x="18424" y="17650"/>
                </a:cubicBezTo>
                <a:cubicBezTo>
                  <a:pt x="18463" y="17571"/>
                  <a:pt x="18523" y="17512"/>
                  <a:pt x="18602" y="17512"/>
                </a:cubicBezTo>
                <a:cubicBezTo>
                  <a:pt x="18701" y="17512"/>
                  <a:pt x="18741" y="17373"/>
                  <a:pt x="18661" y="17313"/>
                </a:cubicBezTo>
                <a:cubicBezTo>
                  <a:pt x="18602" y="17274"/>
                  <a:pt x="18622" y="17194"/>
                  <a:pt x="18661" y="17135"/>
                </a:cubicBezTo>
                <a:cubicBezTo>
                  <a:pt x="18780" y="17036"/>
                  <a:pt x="18800" y="16837"/>
                  <a:pt x="18701" y="16698"/>
                </a:cubicBezTo>
                <a:cubicBezTo>
                  <a:pt x="18661" y="16659"/>
                  <a:pt x="18661" y="16599"/>
                  <a:pt x="18642" y="16540"/>
                </a:cubicBezTo>
                <a:cubicBezTo>
                  <a:pt x="18622" y="16480"/>
                  <a:pt x="18622" y="16421"/>
                  <a:pt x="18721" y="16381"/>
                </a:cubicBezTo>
                <a:cubicBezTo>
                  <a:pt x="18860" y="16322"/>
                  <a:pt x="18880" y="16262"/>
                  <a:pt x="18820" y="16123"/>
                </a:cubicBezTo>
                <a:cubicBezTo>
                  <a:pt x="18800" y="16084"/>
                  <a:pt x="18800" y="16024"/>
                  <a:pt x="18800" y="15965"/>
                </a:cubicBezTo>
                <a:cubicBezTo>
                  <a:pt x="18800" y="15826"/>
                  <a:pt x="19296" y="15667"/>
                  <a:pt x="19395" y="15548"/>
                </a:cubicBezTo>
                <a:cubicBezTo>
                  <a:pt x="19435" y="15509"/>
                  <a:pt x="19494" y="15489"/>
                  <a:pt x="19475" y="15429"/>
                </a:cubicBezTo>
                <a:cubicBezTo>
                  <a:pt x="19455" y="15390"/>
                  <a:pt x="19395" y="15390"/>
                  <a:pt x="19336" y="15390"/>
                </a:cubicBezTo>
                <a:cubicBezTo>
                  <a:pt x="19395" y="15330"/>
                  <a:pt x="19336" y="15251"/>
                  <a:pt x="19356" y="15191"/>
                </a:cubicBezTo>
                <a:cubicBezTo>
                  <a:pt x="19415" y="15092"/>
                  <a:pt x="19375" y="15013"/>
                  <a:pt x="19256" y="14993"/>
                </a:cubicBezTo>
                <a:cubicBezTo>
                  <a:pt x="19197" y="14953"/>
                  <a:pt x="19197" y="14914"/>
                  <a:pt x="19237" y="14874"/>
                </a:cubicBezTo>
                <a:cubicBezTo>
                  <a:pt x="19276" y="14834"/>
                  <a:pt x="19336" y="14676"/>
                  <a:pt x="19435" y="14596"/>
                </a:cubicBezTo>
                <a:cubicBezTo>
                  <a:pt x="19534" y="14517"/>
                  <a:pt x="19514" y="14358"/>
                  <a:pt x="19435" y="14358"/>
                </a:cubicBezTo>
                <a:cubicBezTo>
                  <a:pt x="19296" y="14319"/>
                  <a:pt x="19356" y="14279"/>
                  <a:pt x="19395" y="14220"/>
                </a:cubicBezTo>
                <a:cubicBezTo>
                  <a:pt x="19514" y="14061"/>
                  <a:pt x="19256" y="14061"/>
                  <a:pt x="19157" y="13942"/>
                </a:cubicBezTo>
                <a:cubicBezTo>
                  <a:pt x="19276" y="13882"/>
                  <a:pt x="19356" y="13763"/>
                  <a:pt x="19356" y="13625"/>
                </a:cubicBezTo>
                <a:cubicBezTo>
                  <a:pt x="19356" y="13545"/>
                  <a:pt x="19098" y="13466"/>
                  <a:pt x="19118" y="13387"/>
                </a:cubicBezTo>
                <a:cubicBezTo>
                  <a:pt x="19157" y="13287"/>
                  <a:pt x="19157" y="13188"/>
                  <a:pt x="19098" y="13109"/>
                </a:cubicBezTo>
                <a:cubicBezTo>
                  <a:pt x="19038" y="13010"/>
                  <a:pt x="19237" y="12891"/>
                  <a:pt x="19157" y="12812"/>
                </a:cubicBezTo>
                <a:cubicBezTo>
                  <a:pt x="19078" y="12732"/>
                  <a:pt x="18860" y="12732"/>
                  <a:pt x="18899" y="12673"/>
                </a:cubicBezTo>
                <a:cubicBezTo>
                  <a:pt x="18959" y="12613"/>
                  <a:pt x="18800" y="12474"/>
                  <a:pt x="18840" y="12336"/>
                </a:cubicBezTo>
                <a:cubicBezTo>
                  <a:pt x="18860" y="12217"/>
                  <a:pt x="18661" y="12098"/>
                  <a:pt x="18820" y="12038"/>
                </a:cubicBezTo>
                <a:cubicBezTo>
                  <a:pt x="18880" y="12018"/>
                  <a:pt x="18919" y="11979"/>
                  <a:pt x="18919" y="11899"/>
                </a:cubicBezTo>
                <a:cubicBezTo>
                  <a:pt x="18959" y="11780"/>
                  <a:pt x="18741" y="11661"/>
                  <a:pt x="18761" y="11503"/>
                </a:cubicBezTo>
                <a:cubicBezTo>
                  <a:pt x="18761" y="11483"/>
                  <a:pt x="18761" y="11463"/>
                  <a:pt x="18780" y="11443"/>
                </a:cubicBezTo>
                <a:cubicBezTo>
                  <a:pt x="18880" y="11304"/>
                  <a:pt x="18899" y="11146"/>
                  <a:pt x="18840" y="10987"/>
                </a:cubicBezTo>
                <a:cubicBezTo>
                  <a:pt x="18800" y="10868"/>
                  <a:pt x="18800" y="10749"/>
                  <a:pt x="18820" y="10650"/>
                </a:cubicBezTo>
                <a:cubicBezTo>
                  <a:pt x="18820" y="10590"/>
                  <a:pt x="18840" y="10531"/>
                  <a:pt x="18860" y="10471"/>
                </a:cubicBezTo>
                <a:cubicBezTo>
                  <a:pt x="18880" y="10273"/>
                  <a:pt x="18880" y="10273"/>
                  <a:pt x="18701" y="10194"/>
                </a:cubicBezTo>
                <a:cubicBezTo>
                  <a:pt x="18780" y="10174"/>
                  <a:pt x="18860" y="10154"/>
                  <a:pt x="18820" y="10055"/>
                </a:cubicBezTo>
                <a:cubicBezTo>
                  <a:pt x="18761" y="9956"/>
                  <a:pt x="19256" y="9837"/>
                  <a:pt x="19177" y="9738"/>
                </a:cubicBezTo>
                <a:cubicBezTo>
                  <a:pt x="19118" y="9698"/>
                  <a:pt x="19157" y="9599"/>
                  <a:pt x="19237" y="9599"/>
                </a:cubicBezTo>
                <a:cubicBezTo>
                  <a:pt x="19296" y="9579"/>
                  <a:pt x="19336" y="9480"/>
                  <a:pt x="19276" y="9440"/>
                </a:cubicBezTo>
                <a:cubicBezTo>
                  <a:pt x="19255" y="9419"/>
                  <a:pt x="19233" y="9403"/>
                  <a:pt x="19208" y="9396"/>
                </a:cubicBezTo>
                <a:lnTo>
                  <a:pt x="19208" y="9396"/>
                </a:lnTo>
                <a:cubicBezTo>
                  <a:pt x="19323" y="9380"/>
                  <a:pt x="19520" y="9341"/>
                  <a:pt x="19494" y="9301"/>
                </a:cubicBezTo>
                <a:cubicBezTo>
                  <a:pt x="19455" y="9262"/>
                  <a:pt x="19435" y="9262"/>
                  <a:pt x="19475" y="9222"/>
                </a:cubicBezTo>
                <a:cubicBezTo>
                  <a:pt x="19594" y="9123"/>
                  <a:pt x="19792" y="9044"/>
                  <a:pt x="19693" y="8984"/>
                </a:cubicBezTo>
                <a:cubicBezTo>
                  <a:pt x="19574" y="8905"/>
                  <a:pt x="19574" y="8865"/>
                  <a:pt x="19693" y="8786"/>
                </a:cubicBezTo>
                <a:cubicBezTo>
                  <a:pt x="19772" y="8726"/>
                  <a:pt x="19812" y="8627"/>
                  <a:pt x="19792" y="8528"/>
                </a:cubicBezTo>
                <a:cubicBezTo>
                  <a:pt x="19772" y="8449"/>
                  <a:pt x="19812" y="8389"/>
                  <a:pt x="19891" y="8349"/>
                </a:cubicBezTo>
                <a:cubicBezTo>
                  <a:pt x="19931" y="8349"/>
                  <a:pt x="19970" y="8310"/>
                  <a:pt x="19951" y="8270"/>
                </a:cubicBezTo>
                <a:cubicBezTo>
                  <a:pt x="19871" y="8171"/>
                  <a:pt x="19931" y="8072"/>
                  <a:pt x="19891" y="7973"/>
                </a:cubicBezTo>
                <a:cubicBezTo>
                  <a:pt x="19871" y="7874"/>
                  <a:pt x="19891" y="7854"/>
                  <a:pt x="19970" y="7814"/>
                </a:cubicBezTo>
                <a:cubicBezTo>
                  <a:pt x="20050" y="7814"/>
                  <a:pt x="20109" y="7755"/>
                  <a:pt x="20149" y="7675"/>
                </a:cubicBezTo>
                <a:cubicBezTo>
                  <a:pt x="20169" y="7576"/>
                  <a:pt x="20189" y="7477"/>
                  <a:pt x="20189" y="7378"/>
                </a:cubicBezTo>
                <a:cubicBezTo>
                  <a:pt x="20169" y="7259"/>
                  <a:pt x="20189" y="7160"/>
                  <a:pt x="20248" y="7060"/>
                </a:cubicBezTo>
                <a:cubicBezTo>
                  <a:pt x="20268" y="7041"/>
                  <a:pt x="20268" y="6981"/>
                  <a:pt x="20248" y="6941"/>
                </a:cubicBezTo>
                <a:cubicBezTo>
                  <a:pt x="20149" y="6862"/>
                  <a:pt x="20208" y="6783"/>
                  <a:pt x="20248" y="6723"/>
                </a:cubicBezTo>
                <a:cubicBezTo>
                  <a:pt x="20307" y="6664"/>
                  <a:pt x="20327" y="6565"/>
                  <a:pt x="20307" y="6485"/>
                </a:cubicBezTo>
                <a:cubicBezTo>
                  <a:pt x="20248" y="6366"/>
                  <a:pt x="20169" y="6267"/>
                  <a:pt x="20327" y="6168"/>
                </a:cubicBezTo>
                <a:cubicBezTo>
                  <a:pt x="20327" y="6148"/>
                  <a:pt x="20327" y="6148"/>
                  <a:pt x="20327" y="6148"/>
                </a:cubicBezTo>
                <a:cubicBezTo>
                  <a:pt x="20268" y="6029"/>
                  <a:pt x="20327" y="5910"/>
                  <a:pt x="20288" y="5811"/>
                </a:cubicBezTo>
                <a:cubicBezTo>
                  <a:pt x="20248" y="5672"/>
                  <a:pt x="20307" y="5533"/>
                  <a:pt x="20426" y="5474"/>
                </a:cubicBezTo>
                <a:cubicBezTo>
                  <a:pt x="20506" y="5434"/>
                  <a:pt x="20506" y="5375"/>
                  <a:pt x="20446" y="5335"/>
                </a:cubicBezTo>
                <a:cubicBezTo>
                  <a:pt x="20387" y="5276"/>
                  <a:pt x="20367" y="5276"/>
                  <a:pt x="20387" y="5216"/>
                </a:cubicBezTo>
                <a:cubicBezTo>
                  <a:pt x="20407" y="5157"/>
                  <a:pt x="20387" y="5097"/>
                  <a:pt x="20327" y="5057"/>
                </a:cubicBezTo>
                <a:cubicBezTo>
                  <a:pt x="20288" y="4998"/>
                  <a:pt x="20288" y="4958"/>
                  <a:pt x="20367" y="4939"/>
                </a:cubicBezTo>
                <a:cubicBezTo>
                  <a:pt x="20435" y="4922"/>
                  <a:pt x="20634" y="4905"/>
                  <a:pt x="20702" y="4863"/>
                </a:cubicBezTo>
                <a:lnTo>
                  <a:pt x="20702" y="4863"/>
                </a:lnTo>
                <a:cubicBezTo>
                  <a:pt x="20703" y="4863"/>
                  <a:pt x="20703" y="4863"/>
                  <a:pt x="20704" y="4863"/>
                </a:cubicBezTo>
                <a:cubicBezTo>
                  <a:pt x="20712" y="4863"/>
                  <a:pt x="20719" y="4855"/>
                  <a:pt x="20724" y="4839"/>
                </a:cubicBezTo>
                <a:lnTo>
                  <a:pt x="20724" y="4839"/>
                </a:lnTo>
                <a:cubicBezTo>
                  <a:pt x="20721" y="4848"/>
                  <a:pt x="20713" y="4856"/>
                  <a:pt x="20702" y="4863"/>
                </a:cubicBezTo>
                <a:lnTo>
                  <a:pt x="20702" y="4863"/>
                </a:lnTo>
                <a:cubicBezTo>
                  <a:pt x="20635" y="4852"/>
                  <a:pt x="20506" y="4317"/>
                  <a:pt x="20689" y="4317"/>
                </a:cubicBezTo>
                <a:cubicBezTo>
                  <a:pt x="20716" y="4317"/>
                  <a:pt x="20750" y="4329"/>
                  <a:pt x="20791" y="4355"/>
                </a:cubicBezTo>
                <a:lnTo>
                  <a:pt x="20791" y="4355"/>
                </a:lnTo>
                <a:cubicBezTo>
                  <a:pt x="20739" y="4321"/>
                  <a:pt x="20710" y="4300"/>
                  <a:pt x="20783" y="4244"/>
                </a:cubicBezTo>
                <a:cubicBezTo>
                  <a:pt x="20843" y="4185"/>
                  <a:pt x="20843" y="4185"/>
                  <a:pt x="20803" y="4145"/>
                </a:cubicBezTo>
                <a:cubicBezTo>
                  <a:pt x="20764" y="4106"/>
                  <a:pt x="20982" y="3947"/>
                  <a:pt x="20843" y="3927"/>
                </a:cubicBezTo>
                <a:cubicBezTo>
                  <a:pt x="20843" y="3927"/>
                  <a:pt x="20823" y="3907"/>
                  <a:pt x="20823" y="3887"/>
                </a:cubicBezTo>
                <a:cubicBezTo>
                  <a:pt x="20823" y="3749"/>
                  <a:pt x="20902" y="3610"/>
                  <a:pt x="21021" y="3550"/>
                </a:cubicBezTo>
                <a:cubicBezTo>
                  <a:pt x="21160" y="3511"/>
                  <a:pt x="21240" y="3372"/>
                  <a:pt x="21180" y="3233"/>
                </a:cubicBezTo>
                <a:cubicBezTo>
                  <a:pt x="21160" y="3193"/>
                  <a:pt x="21140" y="3154"/>
                  <a:pt x="21180" y="3114"/>
                </a:cubicBezTo>
                <a:cubicBezTo>
                  <a:pt x="21220" y="3055"/>
                  <a:pt x="20982" y="2936"/>
                  <a:pt x="21021" y="2856"/>
                </a:cubicBezTo>
                <a:cubicBezTo>
                  <a:pt x="21041" y="2777"/>
                  <a:pt x="20565" y="2618"/>
                  <a:pt x="20605" y="2499"/>
                </a:cubicBezTo>
                <a:cubicBezTo>
                  <a:pt x="20664" y="2440"/>
                  <a:pt x="20664" y="2341"/>
                  <a:pt x="20605" y="2261"/>
                </a:cubicBezTo>
                <a:cubicBezTo>
                  <a:pt x="20545" y="2162"/>
                  <a:pt x="20565" y="2043"/>
                  <a:pt x="20645" y="1984"/>
                </a:cubicBezTo>
                <a:cubicBezTo>
                  <a:pt x="20684" y="1944"/>
                  <a:pt x="20724" y="1924"/>
                  <a:pt x="20744" y="1865"/>
                </a:cubicBezTo>
                <a:cubicBezTo>
                  <a:pt x="20783" y="1686"/>
                  <a:pt x="20684" y="1567"/>
                  <a:pt x="20823" y="1448"/>
                </a:cubicBezTo>
                <a:cubicBezTo>
                  <a:pt x="20902" y="1389"/>
                  <a:pt x="20942" y="1290"/>
                  <a:pt x="20942" y="1190"/>
                </a:cubicBezTo>
                <a:cubicBezTo>
                  <a:pt x="20942" y="1151"/>
                  <a:pt x="20942" y="1111"/>
                  <a:pt x="21002" y="1091"/>
                </a:cubicBezTo>
                <a:cubicBezTo>
                  <a:pt x="21140" y="1012"/>
                  <a:pt x="21002" y="873"/>
                  <a:pt x="21180" y="833"/>
                </a:cubicBezTo>
                <a:cubicBezTo>
                  <a:pt x="21359" y="814"/>
                  <a:pt x="21319" y="734"/>
                  <a:pt x="21259" y="615"/>
                </a:cubicBezTo>
                <a:cubicBezTo>
                  <a:pt x="21200" y="496"/>
                  <a:pt x="21220" y="377"/>
                  <a:pt x="21339" y="278"/>
                </a:cubicBezTo>
                <a:cubicBezTo>
                  <a:pt x="21438" y="219"/>
                  <a:pt x="21557" y="179"/>
                  <a:pt x="21656" y="120"/>
                </a:cubicBezTo>
                <a:cubicBezTo>
                  <a:pt x="21716" y="100"/>
                  <a:pt x="21755" y="60"/>
                  <a:pt x="2177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50" name="Google Shape;850;p49"/>
          <p:cNvSpPr txBox="1"/>
          <p:nvPr>
            <p:ph type="title"/>
          </p:nvPr>
        </p:nvSpPr>
        <p:spPr>
          <a:xfrm>
            <a:off x="1019906" y="255000"/>
            <a:ext cx="7104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sz="2200">
                <a:solidFill>
                  <a:schemeClr val="lt1"/>
                </a:solidFill>
                <a:latin typeface="Helvetica Neue"/>
                <a:ea typeface="Helvetica Neue"/>
                <a:cs typeface="Helvetica Neue"/>
                <a:sym typeface="Helvetica Neue"/>
              </a:defRPr>
            </a:lvl1pPr>
            <a:lvl2pPr lvl="1"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2pPr>
            <a:lvl3pPr lvl="2"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3pPr>
            <a:lvl4pPr lvl="3"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4pPr>
            <a:lvl5pPr lvl="4"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5pPr>
            <a:lvl6pPr lvl="5"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6pPr>
            <a:lvl7pPr lvl="6"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7pPr>
            <a:lvl8pPr lvl="7"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8pPr>
            <a:lvl9pPr lvl="8" algn="l">
              <a:lnSpc>
                <a:spcPct val="90000"/>
              </a:lnSpc>
              <a:spcBef>
                <a:spcPts val="0"/>
              </a:spcBef>
              <a:spcAft>
                <a:spcPts val="0"/>
              </a:spcAft>
              <a:buSzPts val="900"/>
              <a:buNone/>
              <a:defRPr>
                <a:solidFill>
                  <a:schemeClr val="lt1"/>
                </a:solidFill>
                <a:latin typeface="Helvetica Neue"/>
                <a:ea typeface="Helvetica Neue"/>
                <a:cs typeface="Helvetica Neue"/>
                <a:sym typeface="Helvetica Neue"/>
              </a:defRPr>
            </a:lvl9pPr>
          </a:lstStyle>
          <a:p/>
        </p:txBody>
      </p:sp>
      <p:sp>
        <p:nvSpPr>
          <p:cNvPr id="851" name="Google Shape;851;p49"/>
          <p:cNvSpPr txBox="1"/>
          <p:nvPr/>
        </p:nvSpPr>
        <p:spPr>
          <a:xfrm>
            <a:off x="691187" y="4697675"/>
            <a:ext cx="6103200" cy="43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Helvetica Neue"/>
                <a:ea typeface="Helvetica Neue"/>
                <a:cs typeface="Helvetica Neue"/>
                <a:sym typeface="Helvetica Neue"/>
              </a:rPr>
              <a:t>| Confidential. Do not distribute</a:t>
            </a:r>
            <a:endParaRPr b="0" i="0" sz="800" u="none" cap="none" strike="noStrike">
              <a:solidFill>
                <a:schemeClr val="lt1"/>
              </a:solidFill>
              <a:latin typeface="Helvetica Neue"/>
              <a:ea typeface="Helvetica Neue"/>
              <a:cs typeface="Helvetica Neue"/>
              <a:sym typeface="Helvetica Neue"/>
            </a:endParaRPr>
          </a:p>
        </p:txBody>
      </p:sp>
      <p:pic>
        <p:nvPicPr>
          <p:cNvPr id="852" name="Google Shape;852;p49"/>
          <p:cNvPicPr preferRelativeResize="0"/>
          <p:nvPr/>
        </p:nvPicPr>
        <p:blipFill rotWithShape="1">
          <a:blip r:embed="rId2">
            <a:alphaModFix/>
          </a:blip>
          <a:srcRect b="0" l="0" r="0" t="0"/>
          <a:stretch/>
        </p:blipFill>
        <p:spPr>
          <a:xfrm>
            <a:off x="256305" y="4809656"/>
            <a:ext cx="487298" cy="7884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Dark">
  <p:cSld name="CUSTOM_6_1_1_1_1_1">
    <p:bg>
      <p:bgPr>
        <a:solidFill>
          <a:schemeClr val="dk1"/>
        </a:solidFill>
      </p:bgPr>
    </p:bg>
    <p:spTree>
      <p:nvGrpSpPr>
        <p:cNvPr id="853" name="Shape 853"/>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opy_NoLogo_Right U Frame_Eats">
  <p:cSld name="TITLE_AND_BODY_2_3_5_2_2">
    <p:bg>
      <p:bgPr>
        <a:solidFill>
          <a:schemeClr val="dk1"/>
        </a:solidFill>
      </p:bgPr>
    </p:bg>
    <p:spTree>
      <p:nvGrpSpPr>
        <p:cNvPr id="854" name="Shape 854"/>
        <p:cNvGrpSpPr/>
        <p:nvPr/>
      </p:nvGrpSpPr>
      <p:grpSpPr>
        <a:xfrm>
          <a:off x="0" y="0"/>
          <a:ext cx="0" cy="0"/>
          <a:chOff x="0" y="0"/>
          <a:chExt cx="0" cy="0"/>
        </a:xfrm>
      </p:grpSpPr>
      <p:sp>
        <p:nvSpPr>
          <p:cNvPr id="855" name="Google Shape;855;p51"/>
          <p:cNvSpPr/>
          <p:nvPr/>
        </p:nvSpPr>
        <p:spPr>
          <a:xfrm>
            <a:off x="4572000" y="0"/>
            <a:ext cx="45720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56" name="Google Shape;856;p51"/>
          <p:cNvSpPr/>
          <p:nvPr/>
        </p:nvSpPr>
        <p:spPr>
          <a:xfrm>
            <a:off x="5135555" y="0"/>
            <a:ext cx="3445500" cy="45960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57" name="Google Shape;857;p51"/>
          <p:cNvSpPr txBox="1"/>
          <p:nvPr>
            <p:ph type="title"/>
          </p:nvPr>
        </p:nvSpPr>
        <p:spPr>
          <a:xfrm>
            <a:off x="512813" y="1031625"/>
            <a:ext cx="3543600" cy="25797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9pPr>
          </a:lstStyle>
          <a:p/>
        </p:txBody>
      </p:sp>
      <p:sp>
        <p:nvSpPr>
          <p:cNvPr id="858" name="Google Shape;858;p51"/>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grpSp>
        <p:nvGrpSpPr>
          <p:cNvPr id="859" name="Google Shape;859;p51"/>
          <p:cNvGrpSpPr/>
          <p:nvPr/>
        </p:nvGrpSpPr>
        <p:grpSpPr>
          <a:xfrm flipH="1" rot="10800000">
            <a:off x="5135251" y="4502740"/>
            <a:ext cx="3446011" cy="167952"/>
            <a:chOff x="238125" y="2722150"/>
            <a:chExt cx="7122800" cy="267525"/>
          </a:xfrm>
        </p:grpSpPr>
        <p:sp>
          <p:nvSpPr>
            <p:cNvPr id="860" name="Google Shape;860;p51"/>
            <p:cNvSpPr/>
            <p:nvPr/>
          </p:nvSpPr>
          <p:spPr>
            <a:xfrm>
              <a:off x="7358350" y="2928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1" name="Google Shape;861;p51"/>
            <p:cNvSpPr/>
            <p:nvPr/>
          </p:nvSpPr>
          <p:spPr>
            <a:xfrm>
              <a:off x="238125" y="2907050"/>
              <a:ext cx="650" cy="1300"/>
            </a:xfrm>
            <a:custGeom>
              <a:rect b="b" l="l" r="r" t="t"/>
              <a:pathLst>
                <a:path extrusionOk="0" h="52" w="26">
                  <a:moveTo>
                    <a:pt x="25" y="0"/>
                  </a:moveTo>
                  <a:cubicBezTo>
                    <a:pt x="0" y="26"/>
                    <a:pt x="0" y="26"/>
                    <a:pt x="25" y="51"/>
                  </a:cubicBezTo>
                  <a:lnTo>
                    <a:pt x="25"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2" name="Google Shape;862;p51"/>
            <p:cNvSpPr/>
            <p:nvPr/>
          </p:nvSpPr>
          <p:spPr>
            <a:xfrm>
              <a:off x="7358350" y="2928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3" name="Google Shape;863;p51"/>
            <p:cNvSpPr/>
            <p:nvPr/>
          </p:nvSpPr>
          <p:spPr>
            <a:xfrm>
              <a:off x="7357725" y="2928025"/>
              <a:ext cx="650" cy="1275"/>
            </a:xfrm>
            <a:custGeom>
              <a:rect b="b" l="l" r="r" t="t"/>
              <a:pathLst>
                <a:path extrusionOk="0" h="51" w="26">
                  <a:moveTo>
                    <a:pt x="26" y="0"/>
                  </a:moveTo>
                  <a:cubicBezTo>
                    <a:pt x="0" y="25"/>
                    <a:pt x="0" y="51"/>
                    <a:pt x="26" y="51"/>
                  </a:cubicBezTo>
                  <a:lnTo>
                    <a:pt x="26"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4" name="Google Shape;864;p51"/>
            <p:cNvSpPr/>
            <p:nvPr/>
          </p:nvSpPr>
          <p:spPr>
            <a:xfrm>
              <a:off x="238750" y="2908325"/>
              <a:ext cx="25" cy="650"/>
            </a:xfrm>
            <a:custGeom>
              <a:rect b="b" l="l" r="r" t="t"/>
              <a:pathLst>
                <a:path extrusionOk="0" h="26" w="1">
                  <a:moveTo>
                    <a:pt x="0" y="26"/>
                  </a:moveTo>
                  <a:lnTo>
                    <a:pt x="0" y="26"/>
                  </a:lnTo>
                  <a:lnTo>
                    <a:pt x="0" y="26"/>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5" name="Google Shape;865;p51"/>
            <p:cNvSpPr/>
            <p:nvPr/>
          </p:nvSpPr>
          <p:spPr>
            <a:xfrm>
              <a:off x="238125" y="2908325"/>
              <a:ext cx="650" cy="650"/>
            </a:xfrm>
            <a:custGeom>
              <a:rect b="b" l="l" r="r" t="t"/>
              <a:pathLst>
                <a:path extrusionOk="0" h="26" w="26">
                  <a:moveTo>
                    <a:pt x="25" y="0"/>
                  </a:moveTo>
                  <a:cubicBezTo>
                    <a:pt x="25" y="0"/>
                    <a:pt x="0" y="26"/>
                    <a:pt x="25" y="26"/>
                  </a:cubicBezTo>
                  <a:lnTo>
                    <a:pt x="25"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6" name="Google Shape;866;p51"/>
            <p:cNvSpPr/>
            <p:nvPr/>
          </p:nvSpPr>
          <p:spPr>
            <a:xfrm>
              <a:off x="7358350" y="2929275"/>
              <a:ext cx="25" cy="25"/>
            </a:xfrm>
            <a:custGeom>
              <a:rect b="b" l="l" r="r" t="t"/>
              <a:pathLst>
                <a:path extrusionOk="0" h="1" w="1">
                  <a:moveTo>
                    <a:pt x="1" y="1"/>
                  </a:moveTo>
                  <a:lnTo>
                    <a:pt x="1" y="1"/>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7" name="Google Shape;867;p51"/>
            <p:cNvSpPr/>
            <p:nvPr/>
          </p:nvSpPr>
          <p:spPr>
            <a:xfrm>
              <a:off x="238750" y="2906400"/>
              <a:ext cx="650" cy="1950"/>
            </a:xfrm>
            <a:custGeom>
              <a:rect b="b" l="l" r="r" t="t"/>
              <a:pathLst>
                <a:path extrusionOk="0" h="78" w="26">
                  <a:moveTo>
                    <a:pt x="0" y="1"/>
                  </a:moveTo>
                  <a:lnTo>
                    <a:pt x="0" y="26"/>
                  </a:lnTo>
                  <a:cubicBezTo>
                    <a:pt x="26" y="26"/>
                    <a:pt x="0" y="52"/>
                    <a:pt x="0" y="77"/>
                  </a:cubicBezTo>
                  <a:cubicBezTo>
                    <a:pt x="26" y="52"/>
                    <a:pt x="26" y="26"/>
                    <a:pt x="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8" name="Google Shape;868;p51"/>
            <p:cNvSpPr/>
            <p:nvPr/>
          </p:nvSpPr>
          <p:spPr>
            <a:xfrm>
              <a:off x="7358350" y="2806025"/>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9" name="Google Shape;869;p51"/>
            <p:cNvSpPr/>
            <p:nvPr/>
          </p:nvSpPr>
          <p:spPr>
            <a:xfrm>
              <a:off x="7356950" y="2800575"/>
              <a:ext cx="1425" cy="2300"/>
            </a:xfrm>
            <a:custGeom>
              <a:rect b="b" l="l" r="r" t="t"/>
              <a:pathLst>
                <a:path extrusionOk="0" h="92" w="57">
                  <a:moveTo>
                    <a:pt x="6" y="1"/>
                  </a:moveTo>
                  <a:cubicBezTo>
                    <a:pt x="0" y="1"/>
                    <a:pt x="40" y="24"/>
                    <a:pt x="57" y="91"/>
                  </a:cubicBezTo>
                  <a:lnTo>
                    <a:pt x="57" y="66"/>
                  </a:lnTo>
                  <a:cubicBezTo>
                    <a:pt x="31" y="15"/>
                    <a:pt x="57" y="15"/>
                    <a:pt x="57" y="15"/>
                  </a:cubicBezTo>
                  <a:cubicBezTo>
                    <a:pt x="23" y="7"/>
                    <a:pt x="9" y="1"/>
                    <a:pt x="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0" name="Google Shape;870;p51"/>
            <p:cNvSpPr/>
            <p:nvPr/>
          </p:nvSpPr>
          <p:spPr>
            <a:xfrm>
              <a:off x="7358350" y="2804125"/>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1" name="Google Shape;871;p51"/>
            <p:cNvSpPr/>
            <p:nvPr/>
          </p:nvSpPr>
          <p:spPr>
            <a:xfrm>
              <a:off x="7358350" y="2806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2" name="Google Shape;872;p51"/>
            <p:cNvSpPr/>
            <p:nvPr/>
          </p:nvSpPr>
          <p:spPr>
            <a:xfrm>
              <a:off x="7357075" y="2804750"/>
              <a:ext cx="1300" cy="500"/>
            </a:xfrm>
            <a:custGeom>
              <a:rect b="b" l="l" r="r" t="t"/>
              <a:pathLst>
                <a:path extrusionOk="0" h="20" w="52">
                  <a:moveTo>
                    <a:pt x="52" y="1"/>
                  </a:moveTo>
                  <a:cubicBezTo>
                    <a:pt x="14" y="13"/>
                    <a:pt x="1" y="20"/>
                    <a:pt x="4" y="20"/>
                  </a:cubicBezTo>
                  <a:cubicBezTo>
                    <a:pt x="7" y="20"/>
                    <a:pt x="26" y="13"/>
                    <a:pt x="5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3" name="Google Shape;873;p51"/>
            <p:cNvSpPr/>
            <p:nvPr/>
          </p:nvSpPr>
          <p:spPr>
            <a:xfrm>
              <a:off x="7358350" y="2928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4" name="Google Shape;874;p51"/>
            <p:cNvSpPr/>
            <p:nvPr/>
          </p:nvSpPr>
          <p:spPr>
            <a:xfrm>
              <a:off x="7358350" y="28041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5" name="Google Shape;875;p51"/>
            <p:cNvSpPr/>
            <p:nvPr/>
          </p:nvSpPr>
          <p:spPr>
            <a:xfrm>
              <a:off x="7358350" y="2804750"/>
              <a:ext cx="25" cy="25"/>
            </a:xfrm>
            <a:custGeom>
              <a:rect b="b" l="l" r="r" t="t"/>
              <a:pathLst>
                <a:path extrusionOk="0" h="1" w="1">
                  <a:moveTo>
                    <a:pt x="1" y="1"/>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6" name="Google Shape;876;p51"/>
            <p:cNvSpPr/>
            <p:nvPr/>
          </p:nvSpPr>
          <p:spPr>
            <a:xfrm>
              <a:off x="7358350" y="2810475"/>
              <a:ext cx="25" cy="1925"/>
            </a:xfrm>
            <a:custGeom>
              <a:rect b="b" l="l" r="r" t="t"/>
              <a:pathLst>
                <a:path extrusionOk="0" h="77" w="1">
                  <a:moveTo>
                    <a:pt x="1" y="77"/>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7" name="Google Shape;877;p51"/>
            <p:cNvSpPr/>
            <p:nvPr/>
          </p:nvSpPr>
          <p:spPr>
            <a:xfrm>
              <a:off x="7358350" y="2812375"/>
              <a:ext cx="25" cy="25"/>
            </a:xfrm>
            <a:custGeom>
              <a:rect b="b" l="l" r="r" t="t"/>
              <a:pathLst>
                <a:path extrusionOk="0" h="1" w="1">
                  <a:moveTo>
                    <a:pt x="1" y="1"/>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8" name="Google Shape;878;p51"/>
            <p:cNvSpPr/>
            <p:nvPr/>
          </p:nvSpPr>
          <p:spPr>
            <a:xfrm>
              <a:off x="7358350" y="2928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79" name="Google Shape;879;p51"/>
            <p:cNvSpPr/>
            <p:nvPr/>
          </p:nvSpPr>
          <p:spPr>
            <a:xfrm>
              <a:off x="4925425" y="2822550"/>
              <a:ext cx="650" cy="650"/>
            </a:xfrm>
            <a:custGeom>
              <a:rect b="b" l="l" r="r" t="t"/>
              <a:pathLst>
                <a:path extrusionOk="0" h="26" w="26">
                  <a:moveTo>
                    <a:pt x="0" y="0"/>
                  </a:moveTo>
                  <a:lnTo>
                    <a:pt x="0" y="26"/>
                  </a:lnTo>
                  <a:lnTo>
                    <a:pt x="26" y="26"/>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0" name="Google Shape;880;p51"/>
            <p:cNvSpPr/>
            <p:nvPr/>
          </p:nvSpPr>
          <p:spPr>
            <a:xfrm>
              <a:off x="6323925" y="2801575"/>
              <a:ext cx="675" cy="650"/>
            </a:xfrm>
            <a:custGeom>
              <a:rect b="b" l="l" r="r" t="t"/>
              <a:pathLst>
                <a:path extrusionOk="0" h="26" w="27">
                  <a:moveTo>
                    <a:pt x="26" y="0"/>
                  </a:moveTo>
                  <a:lnTo>
                    <a:pt x="1" y="26"/>
                  </a:lnTo>
                  <a:lnTo>
                    <a:pt x="26"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1" name="Google Shape;881;p51"/>
            <p:cNvSpPr/>
            <p:nvPr/>
          </p:nvSpPr>
          <p:spPr>
            <a:xfrm>
              <a:off x="6325825" y="2803475"/>
              <a:ext cx="675" cy="675"/>
            </a:xfrm>
            <a:custGeom>
              <a:rect b="b" l="l" r="r" t="t"/>
              <a:pathLst>
                <a:path extrusionOk="0" h="27" w="27">
                  <a:moveTo>
                    <a:pt x="26" y="1"/>
                  </a:moveTo>
                  <a:lnTo>
                    <a:pt x="1" y="26"/>
                  </a:lnTo>
                  <a:lnTo>
                    <a:pt x="26"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2" name="Google Shape;882;p51"/>
            <p:cNvSpPr/>
            <p:nvPr/>
          </p:nvSpPr>
          <p:spPr>
            <a:xfrm>
              <a:off x="7358350" y="2803475"/>
              <a:ext cx="25" cy="675"/>
            </a:xfrm>
            <a:custGeom>
              <a:rect b="b" l="l" r="r" t="t"/>
              <a:pathLst>
                <a:path extrusionOk="0" h="27" w="1">
                  <a:moveTo>
                    <a:pt x="1" y="1"/>
                  </a:moveTo>
                  <a:cubicBezTo>
                    <a:pt x="1" y="1"/>
                    <a:pt x="1" y="26"/>
                    <a:pt x="1" y="26"/>
                  </a:cubicBez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3" name="Google Shape;883;p51"/>
            <p:cNvSpPr/>
            <p:nvPr/>
          </p:nvSpPr>
          <p:spPr>
            <a:xfrm>
              <a:off x="238125" y="2908950"/>
              <a:ext cx="1275" cy="1450"/>
            </a:xfrm>
            <a:custGeom>
              <a:rect b="b" l="l" r="r" t="t"/>
              <a:pathLst>
                <a:path extrusionOk="0" h="58" w="51">
                  <a:moveTo>
                    <a:pt x="25" y="1"/>
                  </a:moveTo>
                  <a:cubicBezTo>
                    <a:pt x="0" y="39"/>
                    <a:pt x="13" y="58"/>
                    <a:pt x="25" y="58"/>
                  </a:cubicBezTo>
                  <a:cubicBezTo>
                    <a:pt x="38" y="58"/>
                    <a:pt x="51" y="39"/>
                    <a:pt x="2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4" name="Google Shape;884;p51"/>
            <p:cNvSpPr/>
            <p:nvPr/>
          </p:nvSpPr>
          <p:spPr>
            <a:xfrm>
              <a:off x="1074300" y="2910850"/>
              <a:ext cx="8925" cy="5750"/>
            </a:xfrm>
            <a:custGeom>
              <a:rect b="b" l="l" r="r" t="t"/>
              <a:pathLst>
                <a:path extrusionOk="0" h="230" w="357">
                  <a:moveTo>
                    <a:pt x="178" y="1"/>
                  </a:moveTo>
                  <a:cubicBezTo>
                    <a:pt x="127" y="1"/>
                    <a:pt x="102" y="26"/>
                    <a:pt x="76" y="77"/>
                  </a:cubicBezTo>
                  <a:cubicBezTo>
                    <a:pt x="0" y="204"/>
                    <a:pt x="0" y="204"/>
                    <a:pt x="178" y="230"/>
                  </a:cubicBezTo>
                  <a:lnTo>
                    <a:pt x="204" y="230"/>
                  </a:lnTo>
                  <a:cubicBezTo>
                    <a:pt x="254" y="230"/>
                    <a:pt x="280" y="204"/>
                    <a:pt x="305" y="153"/>
                  </a:cubicBezTo>
                  <a:cubicBezTo>
                    <a:pt x="356" y="128"/>
                    <a:pt x="356" y="103"/>
                    <a:pt x="305" y="77"/>
                  </a:cubicBezTo>
                  <a:cubicBezTo>
                    <a:pt x="280" y="52"/>
                    <a:pt x="254" y="1"/>
                    <a:pt x="204"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5" name="Google Shape;885;p51"/>
            <p:cNvSpPr/>
            <p:nvPr/>
          </p:nvSpPr>
          <p:spPr>
            <a:xfrm>
              <a:off x="1052050" y="2913200"/>
              <a:ext cx="8925" cy="5225"/>
            </a:xfrm>
            <a:custGeom>
              <a:rect b="b" l="l" r="r" t="t"/>
              <a:pathLst>
                <a:path extrusionOk="0" h="209" w="357">
                  <a:moveTo>
                    <a:pt x="278" y="1"/>
                  </a:moveTo>
                  <a:cubicBezTo>
                    <a:pt x="258" y="1"/>
                    <a:pt x="236" y="13"/>
                    <a:pt x="204" y="34"/>
                  </a:cubicBezTo>
                  <a:cubicBezTo>
                    <a:pt x="179" y="59"/>
                    <a:pt x="179" y="59"/>
                    <a:pt x="153" y="59"/>
                  </a:cubicBezTo>
                  <a:lnTo>
                    <a:pt x="77" y="59"/>
                  </a:lnTo>
                  <a:cubicBezTo>
                    <a:pt x="26" y="59"/>
                    <a:pt x="1" y="110"/>
                    <a:pt x="1" y="136"/>
                  </a:cubicBezTo>
                  <a:cubicBezTo>
                    <a:pt x="11" y="157"/>
                    <a:pt x="27" y="165"/>
                    <a:pt x="43" y="165"/>
                  </a:cubicBezTo>
                  <a:cubicBezTo>
                    <a:pt x="65" y="165"/>
                    <a:pt x="88" y="150"/>
                    <a:pt x="102" y="136"/>
                  </a:cubicBezTo>
                  <a:lnTo>
                    <a:pt x="128" y="136"/>
                  </a:lnTo>
                  <a:cubicBezTo>
                    <a:pt x="188" y="184"/>
                    <a:pt x="219" y="209"/>
                    <a:pt x="247" y="209"/>
                  </a:cubicBezTo>
                  <a:cubicBezTo>
                    <a:pt x="277" y="209"/>
                    <a:pt x="303" y="177"/>
                    <a:pt x="356" y="110"/>
                  </a:cubicBezTo>
                  <a:lnTo>
                    <a:pt x="356" y="85"/>
                  </a:lnTo>
                  <a:cubicBezTo>
                    <a:pt x="327" y="25"/>
                    <a:pt x="306" y="1"/>
                    <a:pt x="278"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6" name="Google Shape;886;p51"/>
            <p:cNvSpPr/>
            <p:nvPr/>
          </p:nvSpPr>
          <p:spPr>
            <a:xfrm>
              <a:off x="1127675" y="2901700"/>
              <a:ext cx="1925" cy="2375"/>
            </a:xfrm>
            <a:custGeom>
              <a:rect b="b" l="l" r="r" t="t"/>
              <a:pathLst>
                <a:path extrusionOk="0" h="95" w="77">
                  <a:moveTo>
                    <a:pt x="47" y="1"/>
                  </a:moveTo>
                  <a:cubicBezTo>
                    <a:pt x="40" y="1"/>
                    <a:pt x="33" y="4"/>
                    <a:pt x="26" y="11"/>
                  </a:cubicBezTo>
                  <a:cubicBezTo>
                    <a:pt x="0" y="11"/>
                    <a:pt x="0" y="62"/>
                    <a:pt x="0" y="62"/>
                  </a:cubicBezTo>
                  <a:cubicBezTo>
                    <a:pt x="0" y="62"/>
                    <a:pt x="16" y="94"/>
                    <a:pt x="36" y="94"/>
                  </a:cubicBezTo>
                  <a:cubicBezTo>
                    <a:pt x="41" y="94"/>
                    <a:pt x="46" y="92"/>
                    <a:pt x="51" y="87"/>
                  </a:cubicBezTo>
                  <a:cubicBezTo>
                    <a:pt x="76" y="87"/>
                    <a:pt x="76" y="62"/>
                    <a:pt x="76" y="36"/>
                  </a:cubicBezTo>
                  <a:cubicBezTo>
                    <a:pt x="76" y="19"/>
                    <a:pt x="64" y="1"/>
                    <a:pt x="47"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7" name="Google Shape;887;p51"/>
            <p:cNvSpPr/>
            <p:nvPr/>
          </p:nvSpPr>
          <p:spPr>
            <a:xfrm>
              <a:off x="1010750" y="2896250"/>
              <a:ext cx="3200" cy="3675"/>
            </a:xfrm>
            <a:custGeom>
              <a:rect b="b" l="l" r="r" t="t"/>
              <a:pathLst>
                <a:path extrusionOk="0" h="147" w="128">
                  <a:moveTo>
                    <a:pt x="77" y="0"/>
                  </a:moveTo>
                  <a:cubicBezTo>
                    <a:pt x="51" y="0"/>
                    <a:pt x="26" y="26"/>
                    <a:pt x="1" y="51"/>
                  </a:cubicBezTo>
                  <a:cubicBezTo>
                    <a:pt x="1" y="51"/>
                    <a:pt x="1" y="102"/>
                    <a:pt x="51" y="127"/>
                  </a:cubicBezTo>
                  <a:cubicBezTo>
                    <a:pt x="77" y="140"/>
                    <a:pt x="90" y="146"/>
                    <a:pt x="99" y="146"/>
                  </a:cubicBezTo>
                  <a:cubicBezTo>
                    <a:pt x="109" y="146"/>
                    <a:pt x="115" y="140"/>
                    <a:pt x="128" y="127"/>
                  </a:cubicBezTo>
                  <a:cubicBezTo>
                    <a:pt x="128" y="77"/>
                    <a:pt x="128" y="0"/>
                    <a:pt x="77"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8" name="Google Shape;888;p51"/>
            <p:cNvSpPr/>
            <p:nvPr/>
          </p:nvSpPr>
          <p:spPr>
            <a:xfrm>
              <a:off x="1331625" y="2906350"/>
              <a:ext cx="12650" cy="19150"/>
            </a:xfrm>
            <a:custGeom>
              <a:rect b="b" l="l" r="r" t="t"/>
              <a:pathLst>
                <a:path extrusionOk="0" h="766" w="506">
                  <a:moveTo>
                    <a:pt x="440" y="1"/>
                  </a:moveTo>
                  <a:cubicBezTo>
                    <a:pt x="425" y="1"/>
                    <a:pt x="406" y="9"/>
                    <a:pt x="382" y="28"/>
                  </a:cubicBezTo>
                  <a:cubicBezTo>
                    <a:pt x="331" y="79"/>
                    <a:pt x="306" y="130"/>
                    <a:pt x="255" y="181"/>
                  </a:cubicBezTo>
                  <a:cubicBezTo>
                    <a:pt x="229" y="257"/>
                    <a:pt x="255" y="333"/>
                    <a:pt x="255" y="410"/>
                  </a:cubicBezTo>
                  <a:cubicBezTo>
                    <a:pt x="179" y="410"/>
                    <a:pt x="102" y="410"/>
                    <a:pt x="51" y="486"/>
                  </a:cubicBezTo>
                  <a:cubicBezTo>
                    <a:pt x="1" y="562"/>
                    <a:pt x="1" y="664"/>
                    <a:pt x="51" y="740"/>
                  </a:cubicBezTo>
                  <a:cubicBezTo>
                    <a:pt x="77" y="740"/>
                    <a:pt x="102" y="765"/>
                    <a:pt x="128" y="765"/>
                  </a:cubicBezTo>
                  <a:cubicBezTo>
                    <a:pt x="128" y="740"/>
                    <a:pt x="153" y="740"/>
                    <a:pt x="153" y="715"/>
                  </a:cubicBezTo>
                  <a:cubicBezTo>
                    <a:pt x="153" y="689"/>
                    <a:pt x="153" y="664"/>
                    <a:pt x="153" y="638"/>
                  </a:cubicBezTo>
                  <a:cubicBezTo>
                    <a:pt x="229" y="613"/>
                    <a:pt x="280" y="588"/>
                    <a:pt x="331" y="562"/>
                  </a:cubicBezTo>
                  <a:cubicBezTo>
                    <a:pt x="484" y="511"/>
                    <a:pt x="484" y="511"/>
                    <a:pt x="407" y="333"/>
                  </a:cubicBezTo>
                  <a:cubicBezTo>
                    <a:pt x="407" y="308"/>
                    <a:pt x="407" y="283"/>
                    <a:pt x="407" y="257"/>
                  </a:cubicBezTo>
                  <a:cubicBezTo>
                    <a:pt x="490" y="154"/>
                    <a:pt x="505" y="1"/>
                    <a:pt x="44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89" name="Google Shape;889;p51"/>
            <p:cNvSpPr/>
            <p:nvPr/>
          </p:nvSpPr>
          <p:spPr>
            <a:xfrm>
              <a:off x="1362125" y="2916875"/>
              <a:ext cx="8925" cy="15825"/>
            </a:xfrm>
            <a:custGeom>
              <a:rect b="b" l="l" r="r" t="t"/>
              <a:pathLst>
                <a:path extrusionOk="0" h="633" w="357">
                  <a:moveTo>
                    <a:pt x="224" y="1"/>
                  </a:moveTo>
                  <a:cubicBezTo>
                    <a:pt x="192" y="1"/>
                    <a:pt x="160" y="33"/>
                    <a:pt x="128" y="65"/>
                  </a:cubicBezTo>
                  <a:cubicBezTo>
                    <a:pt x="1" y="167"/>
                    <a:pt x="51" y="294"/>
                    <a:pt x="51" y="421"/>
                  </a:cubicBezTo>
                  <a:cubicBezTo>
                    <a:pt x="51" y="466"/>
                    <a:pt x="11" y="632"/>
                    <a:pt x="128" y="632"/>
                  </a:cubicBezTo>
                  <a:cubicBezTo>
                    <a:pt x="142" y="632"/>
                    <a:pt x="159" y="630"/>
                    <a:pt x="178" y="624"/>
                  </a:cubicBezTo>
                  <a:cubicBezTo>
                    <a:pt x="229" y="599"/>
                    <a:pt x="178" y="497"/>
                    <a:pt x="178" y="446"/>
                  </a:cubicBezTo>
                  <a:cubicBezTo>
                    <a:pt x="255" y="421"/>
                    <a:pt x="280" y="344"/>
                    <a:pt x="255" y="294"/>
                  </a:cubicBezTo>
                  <a:cubicBezTo>
                    <a:pt x="229" y="268"/>
                    <a:pt x="229" y="243"/>
                    <a:pt x="255" y="217"/>
                  </a:cubicBezTo>
                  <a:cubicBezTo>
                    <a:pt x="331" y="167"/>
                    <a:pt x="356" y="90"/>
                    <a:pt x="280" y="39"/>
                  </a:cubicBezTo>
                  <a:cubicBezTo>
                    <a:pt x="261" y="11"/>
                    <a:pt x="243" y="1"/>
                    <a:pt x="224"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0" name="Google Shape;890;p51"/>
            <p:cNvSpPr/>
            <p:nvPr/>
          </p:nvSpPr>
          <p:spPr>
            <a:xfrm>
              <a:off x="1136550" y="2903225"/>
              <a:ext cx="5125" cy="3450"/>
            </a:xfrm>
            <a:custGeom>
              <a:rect b="b" l="l" r="r" t="t"/>
              <a:pathLst>
                <a:path extrusionOk="0" h="138" w="205">
                  <a:moveTo>
                    <a:pt x="128" y="1"/>
                  </a:moveTo>
                  <a:cubicBezTo>
                    <a:pt x="77" y="1"/>
                    <a:pt x="52" y="26"/>
                    <a:pt x="26" y="52"/>
                  </a:cubicBezTo>
                  <a:cubicBezTo>
                    <a:pt x="1" y="77"/>
                    <a:pt x="26" y="103"/>
                    <a:pt x="77" y="128"/>
                  </a:cubicBezTo>
                  <a:cubicBezTo>
                    <a:pt x="91" y="135"/>
                    <a:pt x="104" y="138"/>
                    <a:pt x="117" y="138"/>
                  </a:cubicBezTo>
                  <a:cubicBezTo>
                    <a:pt x="152" y="138"/>
                    <a:pt x="179" y="114"/>
                    <a:pt x="179" y="77"/>
                  </a:cubicBezTo>
                  <a:cubicBezTo>
                    <a:pt x="204" y="52"/>
                    <a:pt x="153" y="1"/>
                    <a:pt x="128"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1" name="Google Shape;891;p51"/>
            <p:cNvSpPr/>
            <p:nvPr/>
          </p:nvSpPr>
          <p:spPr>
            <a:xfrm>
              <a:off x="1301775" y="2930500"/>
              <a:ext cx="10825" cy="12950"/>
            </a:xfrm>
            <a:custGeom>
              <a:rect b="b" l="l" r="r" t="t"/>
              <a:pathLst>
                <a:path extrusionOk="0" h="518" w="433">
                  <a:moveTo>
                    <a:pt x="150" y="0"/>
                  </a:moveTo>
                  <a:cubicBezTo>
                    <a:pt x="143" y="0"/>
                    <a:pt x="136" y="1"/>
                    <a:pt x="127" y="3"/>
                  </a:cubicBezTo>
                  <a:cubicBezTo>
                    <a:pt x="0" y="3"/>
                    <a:pt x="25" y="130"/>
                    <a:pt x="25" y="206"/>
                  </a:cubicBezTo>
                  <a:cubicBezTo>
                    <a:pt x="25" y="257"/>
                    <a:pt x="25" y="282"/>
                    <a:pt x="25" y="333"/>
                  </a:cubicBezTo>
                  <a:cubicBezTo>
                    <a:pt x="25" y="384"/>
                    <a:pt x="51" y="409"/>
                    <a:pt x="76" y="460"/>
                  </a:cubicBezTo>
                  <a:cubicBezTo>
                    <a:pt x="114" y="498"/>
                    <a:pt x="165" y="517"/>
                    <a:pt x="216" y="517"/>
                  </a:cubicBezTo>
                  <a:cubicBezTo>
                    <a:pt x="267" y="517"/>
                    <a:pt x="318" y="498"/>
                    <a:pt x="356" y="460"/>
                  </a:cubicBezTo>
                  <a:cubicBezTo>
                    <a:pt x="381" y="460"/>
                    <a:pt x="407" y="409"/>
                    <a:pt x="407" y="384"/>
                  </a:cubicBezTo>
                  <a:cubicBezTo>
                    <a:pt x="432" y="308"/>
                    <a:pt x="356" y="257"/>
                    <a:pt x="305" y="231"/>
                  </a:cubicBezTo>
                  <a:cubicBezTo>
                    <a:pt x="234" y="160"/>
                    <a:pt x="251" y="0"/>
                    <a:pt x="15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2" name="Google Shape;892;p51"/>
            <p:cNvSpPr/>
            <p:nvPr/>
          </p:nvSpPr>
          <p:spPr>
            <a:xfrm>
              <a:off x="1361500" y="2880375"/>
              <a:ext cx="12100" cy="25575"/>
            </a:xfrm>
            <a:custGeom>
              <a:rect b="b" l="l" r="r" t="t"/>
              <a:pathLst>
                <a:path extrusionOk="0" h="1023" w="484">
                  <a:moveTo>
                    <a:pt x="136" y="1"/>
                  </a:moveTo>
                  <a:cubicBezTo>
                    <a:pt x="106" y="1"/>
                    <a:pt x="91" y="38"/>
                    <a:pt x="76" y="127"/>
                  </a:cubicBezTo>
                  <a:lnTo>
                    <a:pt x="76" y="203"/>
                  </a:lnTo>
                  <a:cubicBezTo>
                    <a:pt x="26" y="229"/>
                    <a:pt x="0" y="305"/>
                    <a:pt x="0" y="356"/>
                  </a:cubicBezTo>
                  <a:cubicBezTo>
                    <a:pt x="51" y="559"/>
                    <a:pt x="127" y="762"/>
                    <a:pt x="229" y="966"/>
                  </a:cubicBezTo>
                  <a:cubicBezTo>
                    <a:pt x="267" y="1004"/>
                    <a:pt x="286" y="1023"/>
                    <a:pt x="305" y="1023"/>
                  </a:cubicBezTo>
                  <a:cubicBezTo>
                    <a:pt x="324" y="1023"/>
                    <a:pt x="343" y="1004"/>
                    <a:pt x="381" y="966"/>
                  </a:cubicBezTo>
                  <a:cubicBezTo>
                    <a:pt x="483" y="864"/>
                    <a:pt x="483" y="864"/>
                    <a:pt x="407" y="737"/>
                  </a:cubicBezTo>
                  <a:lnTo>
                    <a:pt x="381" y="610"/>
                  </a:lnTo>
                  <a:cubicBezTo>
                    <a:pt x="331" y="457"/>
                    <a:pt x="178" y="356"/>
                    <a:pt x="229" y="203"/>
                  </a:cubicBezTo>
                  <a:lnTo>
                    <a:pt x="229" y="51"/>
                  </a:lnTo>
                  <a:cubicBezTo>
                    <a:pt x="187" y="19"/>
                    <a:pt x="158" y="1"/>
                    <a:pt x="13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3" name="Google Shape;893;p51"/>
            <p:cNvSpPr/>
            <p:nvPr/>
          </p:nvSpPr>
          <p:spPr>
            <a:xfrm>
              <a:off x="824700" y="2891625"/>
              <a:ext cx="4350" cy="3000"/>
            </a:xfrm>
            <a:custGeom>
              <a:rect b="b" l="l" r="r" t="t"/>
              <a:pathLst>
                <a:path extrusionOk="0" h="120" w="174">
                  <a:moveTo>
                    <a:pt x="70" y="1"/>
                  </a:moveTo>
                  <a:cubicBezTo>
                    <a:pt x="31" y="1"/>
                    <a:pt x="0" y="42"/>
                    <a:pt x="21" y="84"/>
                  </a:cubicBezTo>
                  <a:cubicBezTo>
                    <a:pt x="21" y="102"/>
                    <a:pt x="34" y="120"/>
                    <a:pt x="50" y="120"/>
                  </a:cubicBezTo>
                  <a:cubicBezTo>
                    <a:pt x="57" y="120"/>
                    <a:pt x="65" y="117"/>
                    <a:pt x="72" y="109"/>
                  </a:cubicBezTo>
                  <a:cubicBezTo>
                    <a:pt x="123" y="109"/>
                    <a:pt x="174" y="109"/>
                    <a:pt x="148" y="58"/>
                  </a:cubicBezTo>
                  <a:cubicBezTo>
                    <a:pt x="148" y="33"/>
                    <a:pt x="123" y="7"/>
                    <a:pt x="97" y="7"/>
                  </a:cubicBezTo>
                  <a:cubicBezTo>
                    <a:pt x="88" y="3"/>
                    <a:pt x="79" y="1"/>
                    <a:pt x="7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4" name="Google Shape;894;p51"/>
            <p:cNvSpPr/>
            <p:nvPr/>
          </p:nvSpPr>
          <p:spPr>
            <a:xfrm>
              <a:off x="285775" y="2886100"/>
              <a:ext cx="26075" cy="21600"/>
            </a:xfrm>
            <a:custGeom>
              <a:rect b="b" l="l" r="r" t="t"/>
              <a:pathLst>
                <a:path extrusionOk="0" h="864" w="1043">
                  <a:moveTo>
                    <a:pt x="212" y="0"/>
                  </a:moveTo>
                  <a:cubicBezTo>
                    <a:pt x="194" y="0"/>
                    <a:pt x="169" y="19"/>
                    <a:pt x="127" y="51"/>
                  </a:cubicBezTo>
                  <a:cubicBezTo>
                    <a:pt x="0" y="127"/>
                    <a:pt x="51" y="178"/>
                    <a:pt x="127" y="228"/>
                  </a:cubicBezTo>
                  <a:lnTo>
                    <a:pt x="204" y="305"/>
                  </a:lnTo>
                  <a:cubicBezTo>
                    <a:pt x="229" y="355"/>
                    <a:pt x="280" y="381"/>
                    <a:pt x="331" y="381"/>
                  </a:cubicBezTo>
                  <a:cubicBezTo>
                    <a:pt x="381" y="483"/>
                    <a:pt x="331" y="610"/>
                    <a:pt x="432" y="686"/>
                  </a:cubicBezTo>
                  <a:lnTo>
                    <a:pt x="509" y="788"/>
                  </a:lnTo>
                  <a:cubicBezTo>
                    <a:pt x="572" y="838"/>
                    <a:pt x="655" y="864"/>
                    <a:pt x="740" y="864"/>
                  </a:cubicBezTo>
                  <a:cubicBezTo>
                    <a:pt x="826" y="864"/>
                    <a:pt x="915" y="838"/>
                    <a:pt x="991" y="788"/>
                  </a:cubicBezTo>
                  <a:cubicBezTo>
                    <a:pt x="1017" y="737"/>
                    <a:pt x="1017" y="711"/>
                    <a:pt x="1042" y="660"/>
                  </a:cubicBezTo>
                  <a:cubicBezTo>
                    <a:pt x="1042" y="660"/>
                    <a:pt x="1042" y="660"/>
                    <a:pt x="1042" y="635"/>
                  </a:cubicBezTo>
                  <a:cubicBezTo>
                    <a:pt x="1015" y="555"/>
                    <a:pt x="996" y="524"/>
                    <a:pt x="960" y="524"/>
                  </a:cubicBezTo>
                  <a:cubicBezTo>
                    <a:pt x="929" y="524"/>
                    <a:pt x="885" y="548"/>
                    <a:pt x="813" y="584"/>
                  </a:cubicBezTo>
                  <a:lnTo>
                    <a:pt x="737" y="584"/>
                  </a:lnTo>
                  <a:cubicBezTo>
                    <a:pt x="737" y="533"/>
                    <a:pt x="712" y="483"/>
                    <a:pt x="661" y="432"/>
                  </a:cubicBezTo>
                  <a:cubicBezTo>
                    <a:pt x="661" y="355"/>
                    <a:pt x="585" y="279"/>
                    <a:pt x="509" y="279"/>
                  </a:cubicBezTo>
                  <a:cubicBezTo>
                    <a:pt x="483" y="254"/>
                    <a:pt x="458" y="228"/>
                    <a:pt x="432" y="203"/>
                  </a:cubicBezTo>
                  <a:cubicBezTo>
                    <a:pt x="407" y="152"/>
                    <a:pt x="356" y="127"/>
                    <a:pt x="280" y="127"/>
                  </a:cubicBezTo>
                  <a:cubicBezTo>
                    <a:pt x="250" y="37"/>
                    <a:pt x="238" y="0"/>
                    <a:pt x="21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5" name="Google Shape;895;p51"/>
            <p:cNvSpPr/>
            <p:nvPr/>
          </p:nvSpPr>
          <p:spPr>
            <a:xfrm>
              <a:off x="274975" y="2889200"/>
              <a:ext cx="6350" cy="4375"/>
            </a:xfrm>
            <a:custGeom>
              <a:rect b="b" l="l" r="r" t="t"/>
              <a:pathLst>
                <a:path extrusionOk="0" h="175" w="254">
                  <a:moveTo>
                    <a:pt x="172" y="0"/>
                  </a:moveTo>
                  <a:cubicBezTo>
                    <a:pt x="166" y="0"/>
                    <a:pt x="159" y="1"/>
                    <a:pt x="153" y="3"/>
                  </a:cubicBezTo>
                  <a:cubicBezTo>
                    <a:pt x="102" y="54"/>
                    <a:pt x="0" y="3"/>
                    <a:pt x="0" y="79"/>
                  </a:cubicBezTo>
                  <a:cubicBezTo>
                    <a:pt x="0" y="155"/>
                    <a:pt x="51" y="155"/>
                    <a:pt x="76" y="155"/>
                  </a:cubicBezTo>
                  <a:cubicBezTo>
                    <a:pt x="89" y="168"/>
                    <a:pt x="102" y="174"/>
                    <a:pt x="114" y="174"/>
                  </a:cubicBezTo>
                  <a:cubicBezTo>
                    <a:pt x="127" y="174"/>
                    <a:pt x="140" y="168"/>
                    <a:pt x="153" y="155"/>
                  </a:cubicBezTo>
                  <a:cubicBezTo>
                    <a:pt x="247" y="155"/>
                    <a:pt x="254" y="0"/>
                    <a:pt x="17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6" name="Google Shape;896;p51"/>
            <p:cNvSpPr/>
            <p:nvPr/>
          </p:nvSpPr>
          <p:spPr>
            <a:xfrm>
              <a:off x="316275" y="2902125"/>
              <a:ext cx="10825" cy="9075"/>
            </a:xfrm>
            <a:custGeom>
              <a:rect b="b" l="l" r="r" t="t"/>
              <a:pathLst>
                <a:path extrusionOk="0" h="363" w="433">
                  <a:moveTo>
                    <a:pt x="356" y="0"/>
                  </a:moveTo>
                  <a:cubicBezTo>
                    <a:pt x="337" y="0"/>
                    <a:pt x="318" y="7"/>
                    <a:pt x="305" y="19"/>
                  </a:cubicBezTo>
                  <a:cubicBezTo>
                    <a:pt x="229" y="121"/>
                    <a:pt x="127" y="121"/>
                    <a:pt x="51" y="147"/>
                  </a:cubicBezTo>
                  <a:cubicBezTo>
                    <a:pt x="0" y="172"/>
                    <a:pt x="0" y="197"/>
                    <a:pt x="0" y="248"/>
                  </a:cubicBezTo>
                  <a:cubicBezTo>
                    <a:pt x="0" y="274"/>
                    <a:pt x="26" y="324"/>
                    <a:pt x="51" y="324"/>
                  </a:cubicBezTo>
                  <a:cubicBezTo>
                    <a:pt x="102" y="350"/>
                    <a:pt x="159" y="363"/>
                    <a:pt x="216" y="363"/>
                  </a:cubicBezTo>
                  <a:cubicBezTo>
                    <a:pt x="273" y="363"/>
                    <a:pt x="331" y="350"/>
                    <a:pt x="381" y="324"/>
                  </a:cubicBezTo>
                  <a:cubicBezTo>
                    <a:pt x="432" y="299"/>
                    <a:pt x="407" y="223"/>
                    <a:pt x="381" y="197"/>
                  </a:cubicBezTo>
                  <a:cubicBezTo>
                    <a:pt x="381" y="172"/>
                    <a:pt x="381" y="147"/>
                    <a:pt x="407" y="121"/>
                  </a:cubicBezTo>
                  <a:cubicBezTo>
                    <a:pt x="407" y="96"/>
                    <a:pt x="407" y="70"/>
                    <a:pt x="407" y="19"/>
                  </a:cubicBezTo>
                  <a:cubicBezTo>
                    <a:pt x="394" y="7"/>
                    <a:pt x="375" y="0"/>
                    <a:pt x="356"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7" name="Google Shape;897;p51"/>
            <p:cNvSpPr/>
            <p:nvPr/>
          </p:nvSpPr>
          <p:spPr>
            <a:xfrm>
              <a:off x="278775" y="2899800"/>
              <a:ext cx="7650" cy="8075"/>
            </a:xfrm>
            <a:custGeom>
              <a:rect b="b" l="l" r="r" t="t"/>
              <a:pathLst>
                <a:path extrusionOk="0" h="323" w="306">
                  <a:moveTo>
                    <a:pt x="122" y="1"/>
                  </a:moveTo>
                  <a:cubicBezTo>
                    <a:pt x="106" y="1"/>
                    <a:pt x="90" y="4"/>
                    <a:pt x="77" y="11"/>
                  </a:cubicBezTo>
                  <a:cubicBezTo>
                    <a:pt x="1" y="62"/>
                    <a:pt x="1" y="138"/>
                    <a:pt x="26" y="214"/>
                  </a:cubicBezTo>
                  <a:cubicBezTo>
                    <a:pt x="68" y="277"/>
                    <a:pt x="127" y="322"/>
                    <a:pt x="189" y="322"/>
                  </a:cubicBezTo>
                  <a:cubicBezTo>
                    <a:pt x="202" y="322"/>
                    <a:pt x="216" y="320"/>
                    <a:pt x="229" y="316"/>
                  </a:cubicBezTo>
                  <a:cubicBezTo>
                    <a:pt x="280" y="290"/>
                    <a:pt x="306" y="240"/>
                    <a:pt x="306" y="189"/>
                  </a:cubicBezTo>
                  <a:cubicBezTo>
                    <a:pt x="280" y="163"/>
                    <a:pt x="255" y="138"/>
                    <a:pt x="255" y="138"/>
                  </a:cubicBezTo>
                  <a:cubicBezTo>
                    <a:pt x="229" y="112"/>
                    <a:pt x="229" y="87"/>
                    <a:pt x="229" y="62"/>
                  </a:cubicBezTo>
                  <a:cubicBezTo>
                    <a:pt x="211" y="24"/>
                    <a:pt x="165" y="1"/>
                    <a:pt x="12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8" name="Google Shape;898;p51"/>
            <p:cNvSpPr/>
            <p:nvPr/>
          </p:nvSpPr>
          <p:spPr>
            <a:xfrm>
              <a:off x="790900" y="2909425"/>
              <a:ext cx="14000" cy="11000"/>
            </a:xfrm>
            <a:custGeom>
              <a:rect b="b" l="l" r="r" t="t"/>
              <a:pathLst>
                <a:path extrusionOk="0" h="440" w="560">
                  <a:moveTo>
                    <a:pt x="255" y="1"/>
                  </a:moveTo>
                  <a:cubicBezTo>
                    <a:pt x="230" y="1"/>
                    <a:pt x="204" y="20"/>
                    <a:pt x="179" y="58"/>
                  </a:cubicBezTo>
                  <a:lnTo>
                    <a:pt x="128" y="58"/>
                  </a:lnTo>
                  <a:cubicBezTo>
                    <a:pt x="1" y="83"/>
                    <a:pt x="1" y="185"/>
                    <a:pt x="52" y="261"/>
                  </a:cubicBezTo>
                  <a:cubicBezTo>
                    <a:pt x="102" y="337"/>
                    <a:pt x="179" y="363"/>
                    <a:pt x="255" y="363"/>
                  </a:cubicBezTo>
                  <a:cubicBezTo>
                    <a:pt x="306" y="414"/>
                    <a:pt x="331" y="439"/>
                    <a:pt x="360" y="439"/>
                  </a:cubicBezTo>
                  <a:cubicBezTo>
                    <a:pt x="388" y="439"/>
                    <a:pt x="420" y="414"/>
                    <a:pt x="484" y="363"/>
                  </a:cubicBezTo>
                  <a:cubicBezTo>
                    <a:pt x="534" y="337"/>
                    <a:pt x="560" y="287"/>
                    <a:pt x="560" y="261"/>
                  </a:cubicBezTo>
                  <a:lnTo>
                    <a:pt x="534" y="261"/>
                  </a:lnTo>
                  <a:cubicBezTo>
                    <a:pt x="534" y="210"/>
                    <a:pt x="509" y="160"/>
                    <a:pt x="458" y="134"/>
                  </a:cubicBezTo>
                  <a:cubicBezTo>
                    <a:pt x="433" y="83"/>
                    <a:pt x="382" y="58"/>
                    <a:pt x="331" y="58"/>
                  </a:cubicBezTo>
                  <a:cubicBezTo>
                    <a:pt x="306" y="20"/>
                    <a:pt x="280" y="1"/>
                    <a:pt x="255"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9" name="Google Shape;899;p51"/>
            <p:cNvSpPr/>
            <p:nvPr/>
          </p:nvSpPr>
          <p:spPr>
            <a:xfrm>
              <a:off x="321975" y="2889250"/>
              <a:ext cx="15925" cy="9725"/>
            </a:xfrm>
            <a:custGeom>
              <a:rect b="b" l="l" r="r" t="t"/>
              <a:pathLst>
                <a:path extrusionOk="0" h="389" w="637">
                  <a:moveTo>
                    <a:pt x="268" y="1"/>
                  </a:moveTo>
                  <a:cubicBezTo>
                    <a:pt x="198" y="1"/>
                    <a:pt x="128" y="26"/>
                    <a:pt x="77" y="77"/>
                  </a:cubicBezTo>
                  <a:cubicBezTo>
                    <a:pt x="1" y="128"/>
                    <a:pt x="1" y="179"/>
                    <a:pt x="77" y="229"/>
                  </a:cubicBezTo>
                  <a:cubicBezTo>
                    <a:pt x="153" y="306"/>
                    <a:pt x="204" y="306"/>
                    <a:pt x="306" y="331"/>
                  </a:cubicBezTo>
                  <a:cubicBezTo>
                    <a:pt x="357" y="369"/>
                    <a:pt x="388" y="388"/>
                    <a:pt x="420" y="388"/>
                  </a:cubicBezTo>
                  <a:cubicBezTo>
                    <a:pt x="452" y="388"/>
                    <a:pt x="484" y="369"/>
                    <a:pt x="535" y="331"/>
                  </a:cubicBezTo>
                  <a:cubicBezTo>
                    <a:pt x="636" y="179"/>
                    <a:pt x="636" y="153"/>
                    <a:pt x="458" y="77"/>
                  </a:cubicBezTo>
                  <a:cubicBezTo>
                    <a:pt x="408" y="26"/>
                    <a:pt x="338" y="1"/>
                    <a:pt x="268"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0" name="Google Shape;900;p51"/>
            <p:cNvSpPr/>
            <p:nvPr/>
          </p:nvSpPr>
          <p:spPr>
            <a:xfrm>
              <a:off x="491000" y="2891325"/>
              <a:ext cx="5750" cy="3675"/>
            </a:xfrm>
            <a:custGeom>
              <a:rect b="b" l="l" r="r" t="t"/>
              <a:pathLst>
                <a:path extrusionOk="0" h="147" w="230">
                  <a:moveTo>
                    <a:pt x="99" y="0"/>
                  </a:moveTo>
                  <a:cubicBezTo>
                    <a:pt x="83" y="0"/>
                    <a:pt x="64" y="7"/>
                    <a:pt x="51" y="19"/>
                  </a:cubicBezTo>
                  <a:cubicBezTo>
                    <a:pt x="26" y="19"/>
                    <a:pt x="0" y="70"/>
                    <a:pt x="26" y="96"/>
                  </a:cubicBezTo>
                  <a:cubicBezTo>
                    <a:pt x="51" y="121"/>
                    <a:pt x="77" y="121"/>
                    <a:pt x="77" y="146"/>
                  </a:cubicBezTo>
                  <a:lnTo>
                    <a:pt x="153" y="146"/>
                  </a:lnTo>
                  <a:cubicBezTo>
                    <a:pt x="204" y="146"/>
                    <a:pt x="229" y="96"/>
                    <a:pt x="229" y="45"/>
                  </a:cubicBezTo>
                  <a:cubicBezTo>
                    <a:pt x="229" y="19"/>
                    <a:pt x="178" y="19"/>
                    <a:pt x="128" y="19"/>
                  </a:cubicBezTo>
                  <a:cubicBezTo>
                    <a:pt x="128" y="7"/>
                    <a:pt x="115" y="0"/>
                    <a:pt x="99"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1" name="Google Shape;901;p51"/>
            <p:cNvSpPr/>
            <p:nvPr/>
          </p:nvSpPr>
          <p:spPr>
            <a:xfrm>
              <a:off x="1068575" y="2915775"/>
              <a:ext cx="3825" cy="4250"/>
            </a:xfrm>
            <a:custGeom>
              <a:rect b="b" l="l" r="r" t="t"/>
              <a:pathLst>
                <a:path extrusionOk="0" h="170" w="153">
                  <a:moveTo>
                    <a:pt x="74" y="0"/>
                  </a:moveTo>
                  <a:cubicBezTo>
                    <a:pt x="35" y="0"/>
                    <a:pt x="5" y="37"/>
                    <a:pt x="26" y="58"/>
                  </a:cubicBezTo>
                  <a:cubicBezTo>
                    <a:pt x="0" y="83"/>
                    <a:pt x="26" y="134"/>
                    <a:pt x="51" y="160"/>
                  </a:cubicBezTo>
                  <a:cubicBezTo>
                    <a:pt x="58" y="166"/>
                    <a:pt x="67" y="170"/>
                    <a:pt x="76" y="170"/>
                  </a:cubicBezTo>
                  <a:cubicBezTo>
                    <a:pt x="100" y="170"/>
                    <a:pt x="128" y="146"/>
                    <a:pt x="128" y="109"/>
                  </a:cubicBezTo>
                  <a:cubicBezTo>
                    <a:pt x="153" y="58"/>
                    <a:pt x="128" y="7"/>
                    <a:pt x="102" y="7"/>
                  </a:cubicBezTo>
                  <a:cubicBezTo>
                    <a:pt x="92" y="2"/>
                    <a:pt x="83" y="0"/>
                    <a:pt x="74"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2" name="Google Shape;902;p51"/>
            <p:cNvSpPr/>
            <p:nvPr/>
          </p:nvSpPr>
          <p:spPr>
            <a:xfrm>
              <a:off x="4345950" y="2913500"/>
              <a:ext cx="5725" cy="4425"/>
            </a:xfrm>
            <a:custGeom>
              <a:rect b="b" l="l" r="r" t="t"/>
              <a:pathLst>
                <a:path extrusionOk="0" h="177" w="229">
                  <a:moveTo>
                    <a:pt x="81" y="0"/>
                  </a:moveTo>
                  <a:cubicBezTo>
                    <a:pt x="69" y="0"/>
                    <a:pt x="59" y="6"/>
                    <a:pt x="51" y="22"/>
                  </a:cubicBezTo>
                  <a:cubicBezTo>
                    <a:pt x="0" y="47"/>
                    <a:pt x="51" y="98"/>
                    <a:pt x="76" y="124"/>
                  </a:cubicBezTo>
                  <a:cubicBezTo>
                    <a:pt x="92" y="155"/>
                    <a:pt x="118" y="177"/>
                    <a:pt x="147" y="177"/>
                  </a:cubicBezTo>
                  <a:cubicBezTo>
                    <a:pt x="165" y="177"/>
                    <a:pt x="184" y="168"/>
                    <a:pt x="204" y="149"/>
                  </a:cubicBezTo>
                  <a:cubicBezTo>
                    <a:pt x="229" y="124"/>
                    <a:pt x="204" y="73"/>
                    <a:pt x="153" y="47"/>
                  </a:cubicBezTo>
                  <a:cubicBezTo>
                    <a:pt x="135" y="30"/>
                    <a:pt x="106" y="0"/>
                    <a:pt x="8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3" name="Google Shape;903;p51"/>
            <p:cNvSpPr/>
            <p:nvPr/>
          </p:nvSpPr>
          <p:spPr>
            <a:xfrm>
              <a:off x="3935475" y="2944525"/>
              <a:ext cx="4475" cy="4475"/>
            </a:xfrm>
            <a:custGeom>
              <a:rect b="b" l="l" r="r" t="t"/>
              <a:pathLst>
                <a:path extrusionOk="0" h="179" w="179">
                  <a:moveTo>
                    <a:pt x="51" y="1"/>
                  </a:moveTo>
                  <a:cubicBezTo>
                    <a:pt x="26" y="1"/>
                    <a:pt x="1" y="52"/>
                    <a:pt x="1" y="77"/>
                  </a:cubicBezTo>
                  <a:cubicBezTo>
                    <a:pt x="26" y="153"/>
                    <a:pt x="77" y="179"/>
                    <a:pt x="153" y="179"/>
                  </a:cubicBezTo>
                  <a:cubicBezTo>
                    <a:pt x="179" y="153"/>
                    <a:pt x="179" y="128"/>
                    <a:pt x="179" y="103"/>
                  </a:cubicBezTo>
                  <a:cubicBezTo>
                    <a:pt x="179" y="52"/>
                    <a:pt x="102" y="1"/>
                    <a:pt x="5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4" name="Google Shape;904;p51"/>
            <p:cNvSpPr/>
            <p:nvPr/>
          </p:nvSpPr>
          <p:spPr>
            <a:xfrm>
              <a:off x="1439650" y="2957075"/>
              <a:ext cx="3200" cy="4775"/>
            </a:xfrm>
            <a:custGeom>
              <a:rect b="b" l="l" r="r" t="t"/>
              <a:pathLst>
                <a:path extrusionOk="0" h="191" w="128">
                  <a:moveTo>
                    <a:pt x="60" y="0"/>
                  </a:moveTo>
                  <a:cubicBezTo>
                    <a:pt x="34" y="0"/>
                    <a:pt x="0" y="42"/>
                    <a:pt x="0" y="83"/>
                  </a:cubicBezTo>
                  <a:cubicBezTo>
                    <a:pt x="0" y="127"/>
                    <a:pt x="57" y="190"/>
                    <a:pt x="73" y="190"/>
                  </a:cubicBezTo>
                  <a:cubicBezTo>
                    <a:pt x="75" y="190"/>
                    <a:pt x="77" y="189"/>
                    <a:pt x="77" y="185"/>
                  </a:cubicBezTo>
                  <a:cubicBezTo>
                    <a:pt x="102" y="160"/>
                    <a:pt x="127" y="134"/>
                    <a:pt x="127" y="83"/>
                  </a:cubicBezTo>
                  <a:cubicBezTo>
                    <a:pt x="127" y="58"/>
                    <a:pt x="102" y="33"/>
                    <a:pt x="77" y="7"/>
                  </a:cubicBezTo>
                  <a:cubicBezTo>
                    <a:pt x="72" y="3"/>
                    <a:pt x="66" y="0"/>
                    <a:pt x="6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5" name="Google Shape;905;p51"/>
            <p:cNvSpPr/>
            <p:nvPr/>
          </p:nvSpPr>
          <p:spPr>
            <a:xfrm>
              <a:off x="3829375" y="2940725"/>
              <a:ext cx="2550" cy="2200"/>
            </a:xfrm>
            <a:custGeom>
              <a:rect b="b" l="l" r="r" t="t"/>
              <a:pathLst>
                <a:path extrusionOk="0" h="88" w="102">
                  <a:moveTo>
                    <a:pt x="26" y="0"/>
                  </a:moveTo>
                  <a:cubicBezTo>
                    <a:pt x="0" y="0"/>
                    <a:pt x="0" y="51"/>
                    <a:pt x="0" y="51"/>
                  </a:cubicBezTo>
                  <a:cubicBezTo>
                    <a:pt x="0" y="69"/>
                    <a:pt x="13" y="87"/>
                    <a:pt x="29" y="87"/>
                  </a:cubicBezTo>
                  <a:cubicBezTo>
                    <a:pt x="36" y="87"/>
                    <a:pt x="44" y="84"/>
                    <a:pt x="51" y="77"/>
                  </a:cubicBezTo>
                  <a:cubicBezTo>
                    <a:pt x="76" y="77"/>
                    <a:pt x="102" y="51"/>
                    <a:pt x="76" y="26"/>
                  </a:cubicBezTo>
                  <a:cubicBezTo>
                    <a:pt x="76" y="0"/>
                    <a:pt x="51" y="0"/>
                    <a:pt x="26"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6" name="Google Shape;906;p51"/>
            <p:cNvSpPr/>
            <p:nvPr/>
          </p:nvSpPr>
          <p:spPr>
            <a:xfrm>
              <a:off x="3396675" y="2949625"/>
              <a:ext cx="1275" cy="650"/>
            </a:xfrm>
            <a:custGeom>
              <a:rect b="b" l="l" r="r" t="t"/>
              <a:pathLst>
                <a:path extrusionOk="0" h="26" w="51">
                  <a:moveTo>
                    <a:pt x="51" y="0"/>
                  </a:moveTo>
                  <a:lnTo>
                    <a:pt x="0" y="26"/>
                  </a:lnTo>
                  <a:lnTo>
                    <a:pt x="25" y="26"/>
                  </a:lnTo>
                  <a:lnTo>
                    <a:pt x="5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7" name="Google Shape;907;p51"/>
            <p:cNvSpPr/>
            <p:nvPr/>
          </p:nvSpPr>
          <p:spPr>
            <a:xfrm>
              <a:off x="3502600" y="2954375"/>
              <a:ext cx="2750" cy="2250"/>
            </a:xfrm>
            <a:custGeom>
              <a:rect b="b" l="l" r="r" t="t"/>
              <a:pathLst>
                <a:path extrusionOk="0" h="90" w="110">
                  <a:moveTo>
                    <a:pt x="73" y="0"/>
                  </a:moveTo>
                  <a:cubicBezTo>
                    <a:pt x="40" y="0"/>
                    <a:pt x="1" y="32"/>
                    <a:pt x="33" y="64"/>
                  </a:cubicBezTo>
                  <a:cubicBezTo>
                    <a:pt x="33" y="90"/>
                    <a:pt x="58" y="90"/>
                    <a:pt x="84" y="90"/>
                  </a:cubicBezTo>
                  <a:cubicBezTo>
                    <a:pt x="109" y="64"/>
                    <a:pt x="109" y="39"/>
                    <a:pt x="109" y="39"/>
                  </a:cubicBezTo>
                  <a:cubicBezTo>
                    <a:pt x="109" y="11"/>
                    <a:pt x="92" y="0"/>
                    <a:pt x="73"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8" name="Google Shape;908;p51"/>
            <p:cNvSpPr/>
            <p:nvPr/>
          </p:nvSpPr>
          <p:spPr>
            <a:xfrm>
              <a:off x="239375" y="2908950"/>
              <a:ext cx="25" cy="25"/>
            </a:xfrm>
            <a:custGeom>
              <a:rect b="b" l="l" r="r" t="t"/>
              <a:pathLst>
                <a:path extrusionOk="0" h="1" w="1">
                  <a:moveTo>
                    <a:pt x="1" y="1"/>
                  </a:moveTo>
                  <a:lnTo>
                    <a:pt x="1" y="1"/>
                  </a:lnTo>
                  <a:cubicBezTo>
                    <a:pt x="1" y="1"/>
                    <a:pt x="1"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09" name="Google Shape;909;p51"/>
            <p:cNvSpPr/>
            <p:nvPr/>
          </p:nvSpPr>
          <p:spPr>
            <a:xfrm>
              <a:off x="4380400" y="2914675"/>
              <a:ext cx="12600" cy="7000"/>
            </a:xfrm>
            <a:custGeom>
              <a:rect b="b" l="l" r="r" t="t"/>
              <a:pathLst>
                <a:path extrusionOk="0" h="280" w="504">
                  <a:moveTo>
                    <a:pt x="249" y="0"/>
                  </a:moveTo>
                  <a:cubicBezTo>
                    <a:pt x="198" y="0"/>
                    <a:pt x="223" y="51"/>
                    <a:pt x="173" y="51"/>
                  </a:cubicBezTo>
                  <a:lnTo>
                    <a:pt x="122" y="26"/>
                  </a:lnTo>
                  <a:cubicBezTo>
                    <a:pt x="108" y="20"/>
                    <a:pt x="96" y="18"/>
                    <a:pt x="85" y="18"/>
                  </a:cubicBezTo>
                  <a:cubicBezTo>
                    <a:pt x="1" y="18"/>
                    <a:pt x="28" y="184"/>
                    <a:pt x="96" y="229"/>
                  </a:cubicBezTo>
                  <a:cubicBezTo>
                    <a:pt x="147" y="229"/>
                    <a:pt x="198" y="255"/>
                    <a:pt x="274" y="280"/>
                  </a:cubicBezTo>
                  <a:cubicBezTo>
                    <a:pt x="351" y="280"/>
                    <a:pt x="452" y="229"/>
                    <a:pt x="478" y="127"/>
                  </a:cubicBezTo>
                  <a:cubicBezTo>
                    <a:pt x="503" y="77"/>
                    <a:pt x="427" y="26"/>
                    <a:pt x="30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0" name="Google Shape;910;p51"/>
            <p:cNvSpPr/>
            <p:nvPr/>
          </p:nvSpPr>
          <p:spPr>
            <a:xfrm>
              <a:off x="4377075" y="2923825"/>
              <a:ext cx="7650" cy="6125"/>
            </a:xfrm>
            <a:custGeom>
              <a:rect b="b" l="l" r="r" t="t"/>
              <a:pathLst>
                <a:path extrusionOk="0" h="245" w="306">
                  <a:moveTo>
                    <a:pt x="231" y="1"/>
                  </a:moveTo>
                  <a:cubicBezTo>
                    <a:pt x="199" y="1"/>
                    <a:pt x="159" y="26"/>
                    <a:pt x="128" y="41"/>
                  </a:cubicBezTo>
                  <a:cubicBezTo>
                    <a:pt x="77" y="41"/>
                    <a:pt x="26" y="66"/>
                    <a:pt x="1" y="117"/>
                  </a:cubicBezTo>
                  <a:lnTo>
                    <a:pt x="1" y="168"/>
                  </a:lnTo>
                  <a:cubicBezTo>
                    <a:pt x="26" y="219"/>
                    <a:pt x="77" y="244"/>
                    <a:pt x="128" y="244"/>
                  </a:cubicBezTo>
                  <a:cubicBezTo>
                    <a:pt x="179" y="244"/>
                    <a:pt x="255" y="244"/>
                    <a:pt x="280" y="193"/>
                  </a:cubicBezTo>
                  <a:cubicBezTo>
                    <a:pt x="306" y="143"/>
                    <a:pt x="306" y="92"/>
                    <a:pt x="280" y="41"/>
                  </a:cubicBezTo>
                  <a:cubicBezTo>
                    <a:pt x="270" y="11"/>
                    <a:pt x="252" y="1"/>
                    <a:pt x="23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1" name="Google Shape;911;p51"/>
            <p:cNvSpPr/>
            <p:nvPr/>
          </p:nvSpPr>
          <p:spPr>
            <a:xfrm>
              <a:off x="4349750" y="2920400"/>
              <a:ext cx="5750" cy="7650"/>
            </a:xfrm>
            <a:custGeom>
              <a:rect b="b" l="l" r="r" t="t"/>
              <a:pathLst>
                <a:path extrusionOk="0" h="306" w="230">
                  <a:moveTo>
                    <a:pt x="77" y="0"/>
                  </a:moveTo>
                  <a:cubicBezTo>
                    <a:pt x="39" y="0"/>
                    <a:pt x="1" y="26"/>
                    <a:pt x="1" y="76"/>
                  </a:cubicBezTo>
                  <a:cubicBezTo>
                    <a:pt x="1" y="127"/>
                    <a:pt x="1" y="178"/>
                    <a:pt x="1" y="203"/>
                  </a:cubicBezTo>
                  <a:cubicBezTo>
                    <a:pt x="18" y="271"/>
                    <a:pt x="57" y="305"/>
                    <a:pt x="97" y="305"/>
                  </a:cubicBezTo>
                  <a:cubicBezTo>
                    <a:pt x="117" y="305"/>
                    <a:pt x="136" y="297"/>
                    <a:pt x="153" y="280"/>
                  </a:cubicBezTo>
                  <a:cubicBezTo>
                    <a:pt x="229" y="203"/>
                    <a:pt x="153" y="153"/>
                    <a:pt x="128" y="76"/>
                  </a:cubicBezTo>
                  <a:lnTo>
                    <a:pt x="153" y="76"/>
                  </a:lnTo>
                  <a:cubicBezTo>
                    <a:pt x="153" y="26"/>
                    <a:pt x="115" y="0"/>
                    <a:pt x="77"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2" name="Google Shape;912;p51"/>
            <p:cNvSpPr/>
            <p:nvPr/>
          </p:nvSpPr>
          <p:spPr>
            <a:xfrm>
              <a:off x="1459350" y="2951250"/>
              <a:ext cx="10825" cy="11200"/>
            </a:xfrm>
            <a:custGeom>
              <a:rect b="b" l="l" r="r" t="t"/>
              <a:pathLst>
                <a:path extrusionOk="0" h="448" w="433">
                  <a:moveTo>
                    <a:pt x="268" y="0"/>
                  </a:moveTo>
                  <a:cubicBezTo>
                    <a:pt x="237" y="0"/>
                    <a:pt x="204" y="11"/>
                    <a:pt x="204" y="11"/>
                  </a:cubicBezTo>
                  <a:cubicBezTo>
                    <a:pt x="0" y="62"/>
                    <a:pt x="51" y="240"/>
                    <a:pt x="204" y="393"/>
                  </a:cubicBezTo>
                  <a:cubicBezTo>
                    <a:pt x="239" y="428"/>
                    <a:pt x="263" y="447"/>
                    <a:pt x="282" y="447"/>
                  </a:cubicBezTo>
                  <a:cubicBezTo>
                    <a:pt x="303" y="447"/>
                    <a:pt x="317" y="422"/>
                    <a:pt x="331" y="367"/>
                  </a:cubicBezTo>
                  <a:cubicBezTo>
                    <a:pt x="356" y="316"/>
                    <a:pt x="356" y="266"/>
                    <a:pt x="356" y="240"/>
                  </a:cubicBezTo>
                  <a:cubicBezTo>
                    <a:pt x="432" y="113"/>
                    <a:pt x="432" y="88"/>
                    <a:pt x="305" y="11"/>
                  </a:cubicBezTo>
                  <a:cubicBezTo>
                    <a:pt x="297" y="3"/>
                    <a:pt x="283" y="0"/>
                    <a:pt x="268"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3" name="Google Shape;913;p51"/>
            <p:cNvSpPr/>
            <p:nvPr/>
          </p:nvSpPr>
          <p:spPr>
            <a:xfrm>
              <a:off x="1467600" y="2928650"/>
              <a:ext cx="5100" cy="7025"/>
            </a:xfrm>
            <a:custGeom>
              <a:rect b="b" l="l" r="r" t="t"/>
              <a:pathLst>
                <a:path extrusionOk="0" h="281" w="204">
                  <a:moveTo>
                    <a:pt x="128" y="0"/>
                  </a:moveTo>
                  <a:cubicBezTo>
                    <a:pt x="77" y="0"/>
                    <a:pt x="51" y="77"/>
                    <a:pt x="26" y="102"/>
                  </a:cubicBezTo>
                  <a:cubicBezTo>
                    <a:pt x="1" y="153"/>
                    <a:pt x="1" y="280"/>
                    <a:pt x="26" y="280"/>
                  </a:cubicBezTo>
                  <a:cubicBezTo>
                    <a:pt x="77" y="255"/>
                    <a:pt x="128" y="229"/>
                    <a:pt x="153" y="178"/>
                  </a:cubicBezTo>
                  <a:cubicBezTo>
                    <a:pt x="179" y="128"/>
                    <a:pt x="204" y="0"/>
                    <a:pt x="128"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4" name="Google Shape;914;p51"/>
            <p:cNvSpPr/>
            <p:nvPr/>
          </p:nvSpPr>
          <p:spPr>
            <a:xfrm>
              <a:off x="1479675" y="2900700"/>
              <a:ext cx="14650" cy="45775"/>
            </a:xfrm>
            <a:custGeom>
              <a:rect b="b" l="l" r="r" t="t"/>
              <a:pathLst>
                <a:path extrusionOk="0" h="1831" w="586">
                  <a:moveTo>
                    <a:pt x="433" y="0"/>
                  </a:moveTo>
                  <a:cubicBezTo>
                    <a:pt x="407" y="0"/>
                    <a:pt x="356" y="0"/>
                    <a:pt x="356" y="26"/>
                  </a:cubicBezTo>
                  <a:cubicBezTo>
                    <a:pt x="255" y="254"/>
                    <a:pt x="229" y="458"/>
                    <a:pt x="229" y="686"/>
                  </a:cubicBezTo>
                  <a:cubicBezTo>
                    <a:pt x="77" y="1017"/>
                    <a:pt x="1" y="1398"/>
                    <a:pt x="77" y="1779"/>
                  </a:cubicBezTo>
                  <a:cubicBezTo>
                    <a:pt x="77" y="1805"/>
                    <a:pt x="128" y="1830"/>
                    <a:pt x="153" y="1830"/>
                  </a:cubicBezTo>
                  <a:cubicBezTo>
                    <a:pt x="204" y="1830"/>
                    <a:pt x="204" y="1779"/>
                    <a:pt x="229" y="1754"/>
                  </a:cubicBezTo>
                  <a:cubicBezTo>
                    <a:pt x="229" y="1703"/>
                    <a:pt x="229" y="1678"/>
                    <a:pt x="229" y="1627"/>
                  </a:cubicBezTo>
                  <a:cubicBezTo>
                    <a:pt x="255" y="1500"/>
                    <a:pt x="255" y="1373"/>
                    <a:pt x="229" y="1271"/>
                  </a:cubicBezTo>
                  <a:cubicBezTo>
                    <a:pt x="229" y="1169"/>
                    <a:pt x="255" y="1068"/>
                    <a:pt x="305" y="991"/>
                  </a:cubicBezTo>
                  <a:cubicBezTo>
                    <a:pt x="407" y="839"/>
                    <a:pt x="458" y="661"/>
                    <a:pt x="458" y="483"/>
                  </a:cubicBezTo>
                  <a:cubicBezTo>
                    <a:pt x="585" y="356"/>
                    <a:pt x="433" y="204"/>
                    <a:pt x="483" y="51"/>
                  </a:cubicBezTo>
                  <a:cubicBezTo>
                    <a:pt x="483" y="26"/>
                    <a:pt x="458" y="0"/>
                    <a:pt x="433"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5" name="Google Shape;915;p51"/>
            <p:cNvSpPr/>
            <p:nvPr/>
          </p:nvSpPr>
          <p:spPr>
            <a:xfrm>
              <a:off x="1451075" y="2924600"/>
              <a:ext cx="5750" cy="5525"/>
            </a:xfrm>
            <a:custGeom>
              <a:rect b="b" l="l" r="r" t="t"/>
              <a:pathLst>
                <a:path extrusionOk="0" h="221" w="230">
                  <a:moveTo>
                    <a:pt x="94" y="0"/>
                  </a:moveTo>
                  <a:cubicBezTo>
                    <a:pt x="64" y="0"/>
                    <a:pt x="45" y="29"/>
                    <a:pt x="26" y="86"/>
                  </a:cubicBezTo>
                  <a:cubicBezTo>
                    <a:pt x="26" y="137"/>
                    <a:pt x="1" y="188"/>
                    <a:pt x="52" y="213"/>
                  </a:cubicBezTo>
                  <a:cubicBezTo>
                    <a:pt x="61" y="218"/>
                    <a:pt x="70" y="220"/>
                    <a:pt x="78" y="220"/>
                  </a:cubicBezTo>
                  <a:cubicBezTo>
                    <a:pt x="111" y="220"/>
                    <a:pt x="128" y="183"/>
                    <a:pt x="128" y="162"/>
                  </a:cubicBezTo>
                  <a:cubicBezTo>
                    <a:pt x="179" y="112"/>
                    <a:pt x="230" y="35"/>
                    <a:pt x="128" y="10"/>
                  </a:cubicBezTo>
                  <a:cubicBezTo>
                    <a:pt x="115" y="4"/>
                    <a:pt x="104" y="0"/>
                    <a:pt x="94"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6" name="Google Shape;916;p51"/>
            <p:cNvSpPr/>
            <p:nvPr/>
          </p:nvSpPr>
          <p:spPr>
            <a:xfrm>
              <a:off x="3048475" y="2922925"/>
              <a:ext cx="11450" cy="7025"/>
            </a:xfrm>
            <a:custGeom>
              <a:rect b="b" l="l" r="r" t="t"/>
              <a:pathLst>
                <a:path extrusionOk="0" h="281" w="458">
                  <a:moveTo>
                    <a:pt x="178" y="1"/>
                  </a:moveTo>
                  <a:cubicBezTo>
                    <a:pt x="153" y="1"/>
                    <a:pt x="102" y="1"/>
                    <a:pt x="76" y="52"/>
                  </a:cubicBezTo>
                  <a:cubicBezTo>
                    <a:pt x="26" y="102"/>
                    <a:pt x="0" y="153"/>
                    <a:pt x="76" y="204"/>
                  </a:cubicBezTo>
                  <a:cubicBezTo>
                    <a:pt x="140" y="255"/>
                    <a:pt x="172" y="280"/>
                    <a:pt x="200" y="280"/>
                  </a:cubicBezTo>
                  <a:cubicBezTo>
                    <a:pt x="229" y="280"/>
                    <a:pt x="254" y="255"/>
                    <a:pt x="305" y="204"/>
                  </a:cubicBezTo>
                  <a:cubicBezTo>
                    <a:pt x="356" y="204"/>
                    <a:pt x="432" y="204"/>
                    <a:pt x="458" y="128"/>
                  </a:cubicBezTo>
                  <a:cubicBezTo>
                    <a:pt x="458" y="52"/>
                    <a:pt x="432" y="26"/>
                    <a:pt x="35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7" name="Google Shape;917;p51"/>
            <p:cNvSpPr/>
            <p:nvPr/>
          </p:nvSpPr>
          <p:spPr>
            <a:xfrm>
              <a:off x="3471000" y="2984575"/>
              <a:ext cx="5100" cy="5100"/>
            </a:xfrm>
            <a:custGeom>
              <a:rect b="b" l="l" r="r" t="t"/>
              <a:pathLst>
                <a:path extrusionOk="0" h="204" w="204">
                  <a:moveTo>
                    <a:pt x="77" y="0"/>
                  </a:moveTo>
                  <a:cubicBezTo>
                    <a:pt x="52" y="0"/>
                    <a:pt x="26" y="25"/>
                    <a:pt x="1" y="25"/>
                  </a:cubicBezTo>
                  <a:cubicBezTo>
                    <a:pt x="1" y="51"/>
                    <a:pt x="1" y="76"/>
                    <a:pt x="1" y="102"/>
                  </a:cubicBezTo>
                  <a:cubicBezTo>
                    <a:pt x="26" y="153"/>
                    <a:pt x="77" y="203"/>
                    <a:pt x="153" y="203"/>
                  </a:cubicBezTo>
                  <a:cubicBezTo>
                    <a:pt x="153" y="203"/>
                    <a:pt x="179" y="203"/>
                    <a:pt x="204" y="178"/>
                  </a:cubicBezTo>
                  <a:cubicBezTo>
                    <a:pt x="204" y="153"/>
                    <a:pt x="204" y="127"/>
                    <a:pt x="204" y="102"/>
                  </a:cubicBezTo>
                  <a:cubicBezTo>
                    <a:pt x="179" y="51"/>
                    <a:pt x="128" y="25"/>
                    <a:pt x="77"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8" name="Google Shape;918;p51"/>
            <p:cNvSpPr/>
            <p:nvPr/>
          </p:nvSpPr>
          <p:spPr>
            <a:xfrm>
              <a:off x="3092425" y="2927850"/>
              <a:ext cx="4350" cy="4425"/>
            </a:xfrm>
            <a:custGeom>
              <a:rect b="b" l="l" r="r" t="t"/>
              <a:pathLst>
                <a:path extrusionOk="0" h="177" w="174">
                  <a:moveTo>
                    <a:pt x="99" y="0"/>
                  </a:moveTo>
                  <a:cubicBezTo>
                    <a:pt x="31" y="0"/>
                    <a:pt x="0" y="46"/>
                    <a:pt x="21" y="109"/>
                  </a:cubicBezTo>
                  <a:cubicBezTo>
                    <a:pt x="21" y="134"/>
                    <a:pt x="47" y="160"/>
                    <a:pt x="47" y="160"/>
                  </a:cubicBezTo>
                  <a:cubicBezTo>
                    <a:pt x="64" y="171"/>
                    <a:pt x="80" y="176"/>
                    <a:pt x="94" y="176"/>
                  </a:cubicBezTo>
                  <a:cubicBezTo>
                    <a:pt x="143" y="176"/>
                    <a:pt x="174" y="117"/>
                    <a:pt x="174" y="58"/>
                  </a:cubicBezTo>
                  <a:cubicBezTo>
                    <a:pt x="174" y="32"/>
                    <a:pt x="174" y="7"/>
                    <a:pt x="148" y="7"/>
                  </a:cubicBezTo>
                  <a:cubicBezTo>
                    <a:pt x="130" y="3"/>
                    <a:pt x="114" y="0"/>
                    <a:pt x="99"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19" name="Google Shape;919;p51"/>
            <p:cNvSpPr/>
            <p:nvPr/>
          </p:nvSpPr>
          <p:spPr>
            <a:xfrm>
              <a:off x="3479275" y="2972900"/>
              <a:ext cx="12725" cy="11175"/>
            </a:xfrm>
            <a:custGeom>
              <a:rect b="b" l="l" r="r" t="t"/>
              <a:pathLst>
                <a:path extrusionOk="0" h="447" w="509">
                  <a:moveTo>
                    <a:pt x="159" y="0"/>
                  </a:moveTo>
                  <a:cubicBezTo>
                    <a:pt x="140" y="0"/>
                    <a:pt x="121" y="3"/>
                    <a:pt x="102" y="10"/>
                  </a:cubicBezTo>
                  <a:cubicBezTo>
                    <a:pt x="51" y="10"/>
                    <a:pt x="25" y="35"/>
                    <a:pt x="0" y="111"/>
                  </a:cubicBezTo>
                  <a:cubicBezTo>
                    <a:pt x="0" y="137"/>
                    <a:pt x="25" y="187"/>
                    <a:pt x="76" y="213"/>
                  </a:cubicBezTo>
                  <a:lnTo>
                    <a:pt x="153" y="238"/>
                  </a:lnTo>
                  <a:lnTo>
                    <a:pt x="229" y="315"/>
                  </a:lnTo>
                  <a:cubicBezTo>
                    <a:pt x="251" y="381"/>
                    <a:pt x="292" y="447"/>
                    <a:pt x="369" y="447"/>
                  </a:cubicBezTo>
                  <a:cubicBezTo>
                    <a:pt x="380" y="447"/>
                    <a:pt x="393" y="445"/>
                    <a:pt x="407" y="442"/>
                  </a:cubicBezTo>
                  <a:cubicBezTo>
                    <a:pt x="483" y="416"/>
                    <a:pt x="458" y="365"/>
                    <a:pt x="458" y="315"/>
                  </a:cubicBezTo>
                  <a:cubicBezTo>
                    <a:pt x="483" y="264"/>
                    <a:pt x="508" y="264"/>
                    <a:pt x="458" y="238"/>
                  </a:cubicBezTo>
                  <a:lnTo>
                    <a:pt x="381" y="162"/>
                  </a:lnTo>
                  <a:lnTo>
                    <a:pt x="305" y="86"/>
                  </a:lnTo>
                  <a:cubicBezTo>
                    <a:pt x="267" y="29"/>
                    <a:pt x="215" y="0"/>
                    <a:pt x="159"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0" name="Google Shape;920;p51"/>
            <p:cNvSpPr/>
            <p:nvPr/>
          </p:nvSpPr>
          <p:spPr>
            <a:xfrm>
              <a:off x="1378650" y="2911925"/>
              <a:ext cx="10200" cy="9450"/>
            </a:xfrm>
            <a:custGeom>
              <a:rect b="b" l="l" r="r" t="t"/>
              <a:pathLst>
                <a:path extrusionOk="0" h="378" w="408">
                  <a:moveTo>
                    <a:pt x="340" y="1"/>
                  </a:moveTo>
                  <a:cubicBezTo>
                    <a:pt x="317" y="1"/>
                    <a:pt x="282" y="13"/>
                    <a:pt x="229" y="34"/>
                  </a:cubicBezTo>
                  <a:lnTo>
                    <a:pt x="153" y="110"/>
                  </a:lnTo>
                  <a:lnTo>
                    <a:pt x="77" y="187"/>
                  </a:lnTo>
                  <a:cubicBezTo>
                    <a:pt x="0" y="237"/>
                    <a:pt x="0" y="288"/>
                    <a:pt x="77" y="339"/>
                  </a:cubicBezTo>
                  <a:cubicBezTo>
                    <a:pt x="115" y="365"/>
                    <a:pt x="127" y="377"/>
                    <a:pt x="134" y="377"/>
                  </a:cubicBezTo>
                  <a:cubicBezTo>
                    <a:pt x="140" y="377"/>
                    <a:pt x="140" y="365"/>
                    <a:pt x="153" y="339"/>
                  </a:cubicBezTo>
                  <a:cubicBezTo>
                    <a:pt x="167" y="344"/>
                    <a:pt x="180" y="346"/>
                    <a:pt x="192" y="346"/>
                  </a:cubicBezTo>
                  <a:cubicBezTo>
                    <a:pt x="247" y="346"/>
                    <a:pt x="285" y="304"/>
                    <a:pt x="305" y="263"/>
                  </a:cubicBezTo>
                  <a:cubicBezTo>
                    <a:pt x="382" y="237"/>
                    <a:pt x="407" y="136"/>
                    <a:pt x="382" y="85"/>
                  </a:cubicBezTo>
                  <a:cubicBezTo>
                    <a:pt x="382" y="25"/>
                    <a:pt x="373" y="1"/>
                    <a:pt x="34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1" name="Google Shape;921;p51"/>
            <p:cNvSpPr/>
            <p:nvPr/>
          </p:nvSpPr>
          <p:spPr>
            <a:xfrm>
              <a:off x="7358350" y="2806025"/>
              <a:ext cx="25" cy="1300"/>
            </a:xfrm>
            <a:custGeom>
              <a:rect b="b" l="l" r="r" t="t"/>
              <a:pathLst>
                <a:path extrusionOk="0" h="52" w="1">
                  <a:moveTo>
                    <a:pt x="1" y="51"/>
                  </a:moveTo>
                  <a:lnTo>
                    <a:pt x="1" y="51"/>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2" name="Google Shape;922;p51"/>
            <p:cNvSpPr/>
            <p:nvPr/>
          </p:nvSpPr>
          <p:spPr>
            <a:xfrm>
              <a:off x="5388625" y="2791400"/>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3" name="Google Shape;923;p51"/>
            <p:cNvSpPr/>
            <p:nvPr/>
          </p:nvSpPr>
          <p:spPr>
            <a:xfrm>
              <a:off x="7358350" y="2805375"/>
              <a:ext cx="25" cy="25"/>
            </a:xfrm>
            <a:custGeom>
              <a:rect b="b" l="l" r="r" t="t"/>
              <a:pathLst>
                <a:path extrusionOk="0" h="1" w="1">
                  <a:moveTo>
                    <a:pt x="1" y="1"/>
                  </a:moveTo>
                  <a:lnTo>
                    <a:pt x="1" y="1"/>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4" name="Google Shape;924;p51"/>
            <p:cNvSpPr/>
            <p:nvPr/>
          </p:nvSpPr>
          <p:spPr>
            <a:xfrm>
              <a:off x="7358350" y="2806025"/>
              <a:ext cx="25" cy="650"/>
            </a:xfrm>
            <a:custGeom>
              <a:rect b="b" l="l" r="r" t="t"/>
              <a:pathLst>
                <a:path extrusionOk="0" h="26" w="1">
                  <a:moveTo>
                    <a:pt x="1" y="0"/>
                  </a:moveTo>
                  <a:lnTo>
                    <a:pt x="1" y="26"/>
                  </a:lnTo>
                  <a:lnTo>
                    <a:pt x="1" y="26"/>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5" name="Google Shape;925;p51"/>
            <p:cNvSpPr/>
            <p:nvPr/>
          </p:nvSpPr>
          <p:spPr>
            <a:xfrm>
              <a:off x="537375" y="27424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6" name="Google Shape;926;p51"/>
            <p:cNvSpPr/>
            <p:nvPr/>
          </p:nvSpPr>
          <p:spPr>
            <a:xfrm>
              <a:off x="7357725" y="292927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7" name="Google Shape;927;p51"/>
            <p:cNvSpPr/>
            <p:nvPr/>
          </p:nvSpPr>
          <p:spPr>
            <a:xfrm>
              <a:off x="240650" y="2722150"/>
              <a:ext cx="7117725" cy="258625"/>
            </a:xfrm>
            <a:custGeom>
              <a:rect b="b" l="l" r="r" t="t"/>
              <a:pathLst>
                <a:path extrusionOk="0" h="10345" w="284709">
                  <a:moveTo>
                    <a:pt x="252913" y="2974"/>
                  </a:moveTo>
                  <a:cubicBezTo>
                    <a:pt x="252913" y="2974"/>
                    <a:pt x="252913" y="2974"/>
                    <a:pt x="252913" y="2974"/>
                  </a:cubicBezTo>
                  <a:cubicBezTo>
                    <a:pt x="252913" y="2974"/>
                    <a:pt x="252913" y="2974"/>
                    <a:pt x="252913" y="2974"/>
                  </a:cubicBezTo>
                  <a:lnTo>
                    <a:pt x="252913" y="2974"/>
                  </a:lnTo>
                  <a:cubicBezTo>
                    <a:pt x="252913" y="2974"/>
                    <a:pt x="252913" y="2974"/>
                    <a:pt x="252913" y="2974"/>
                  </a:cubicBezTo>
                  <a:close/>
                  <a:moveTo>
                    <a:pt x="251770" y="2999"/>
                  </a:moveTo>
                  <a:cubicBezTo>
                    <a:pt x="251770" y="2999"/>
                    <a:pt x="251770" y="2999"/>
                    <a:pt x="251770" y="3000"/>
                  </a:cubicBezTo>
                  <a:lnTo>
                    <a:pt x="251770" y="3000"/>
                  </a:lnTo>
                  <a:cubicBezTo>
                    <a:pt x="251770" y="3000"/>
                    <a:pt x="251770" y="3000"/>
                    <a:pt x="251770" y="3000"/>
                  </a:cubicBezTo>
                  <a:cubicBezTo>
                    <a:pt x="251770" y="2999"/>
                    <a:pt x="251770" y="2999"/>
                    <a:pt x="251770" y="2999"/>
                  </a:cubicBezTo>
                  <a:close/>
                  <a:moveTo>
                    <a:pt x="251033" y="2974"/>
                  </a:moveTo>
                  <a:cubicBezTo>
                    <a:pt x="251033" y="2974"/>
                    <a:pt x="251032" y="3026"/>
                    <a:pt x="251030" y="3112"/>
                  </a:cubicBezTo>
                  <a:lnTo>
                    <a:pt x="251030" y="3112"/>
                  </a:lnTo>
                  <a:cubicBezTo>
                    <a:pt x="251114" y="3089"/>
                    <a:pt x="251115" y="3056"/>
                    <a:pt x="251033" y="2974"/>
                  </a:cubicBezTo>
                  <a:cubicBezTo>
                    <a:pt x="251033" y="2974"/>
                    <a:pt x="251033" y="2974"/>
                    <a:pt x="251033" y="2974"/>
                  </a:cubicBezTo>
                  <a:close/>
                  <a:moveTo>
                    <a:pt x="193257" y="4100"/>
                  </a:moveTo>
                  <a:cubicBezTo>
                    <a:pt x="193255" y="4183"/>
                    <a:pt x="193254" y="4252"/>
                    <a:pt x="193254" y="4298"/>
                  </a:cubicBezTo>
                  <a:lnTo>
                    <a:pt x="193254" y="4298"/>
                  </a:lnTo>
                  <a:cubicBezTo>
                    <a:pt x="193238" y="4239"/>
                    <a:pt x="193205" y="4177"/>
                    <a:pt x="193257" y="4100"/>
                  </a:cubicBezTo>
                  <a:close/>
                  <a:moveTo>
                    <a:pt x="194713" y="4379"/>
                  </a:moveTo>
                  <a:lnTo>
                    <a:pt x="194713" y="4379"/>
                  </a:lnTo>
                  <a:cubicBezTo>
                    <a:pt x="194776" y="4410"/>
                    <a:pt x="194844" y="4442"/>
                    <a:pt x="194915" y="4474"/>
                  </a:cubicBezTo>
                  <a:cubicBezTo>
                    <a:pt x="194901" y="4469"/>
                    <a:pt x="194887" y="4468"/>
                    <a:pt x="194873" y="4468"/>
                  </a:cubicBezTo>
                  <a:cubicBezTo>
                    <a:pt x="194851" y="4468"/>
                    <a:pt x="194829" y="4471"/>
                    <a:pt x="194808" y="4471"/>
                  </a:cubicBezTo>
                  <a:cubicBezTo>
                    <a:pt x="194765" y="4471"/>
                    <a:pt x="194728" y="4458"/>
                    <a:pt x="194713" y="4379"/>
                  </a:cubicBezTo>
                  <a:close/>
                  <a:moveTo>
                    <a:pt x="125911" y="1"/>
                  </a:moveTo>
                  <a:cubicBezTo>
                    <a:pt x="125911" y="51"/>
                    <a:pt x="125911" y="128"/>
                    <a:pt x="125834" y="153"/>
                  </a:cubicBezTo>
                  <a:lnTo>
                    <a:pt x="125758" y="153"/>
                  </a:lnTo>
                  <a:cubicBezTo>
                    <a:pt x="125735" y="119"/>
                    <a:pt x="125702" y="105"/>
                    <a:pt x="125665" y="105"/>
                  </a:cubicBezTo>
                  <a:cubicBezTo>
                    <a:pt x="125621" y="105"/>
                    <a:pt x="125571" y="125"/>
                    <a:pt x="125529" y="153"/>
                  </a:cubicBezTo>
                  <a:cubicBezTo>
                    <a:pt x="125479" y="204"/>
                    <a:pt x="125428" y="255"/>
                    <a:pt x="125377" y="331"/>
                  </a:cubicBezTo>
                  <a:cubicBezTo>
                    <a:pt x="125364" y="356"/>
                    <a:pt x="125351" y="369"/>
                    <a:pt x="125339" y="369"/>
                  </a:cubicBezTo>
                  <a:cubicBezTo>
                    <a:pt x="125326" y="369"/>
                    <a:pt x="125313" y="356"/>
                    <a:pt x="125301" y="331"/>
                  </a:cubicBezTo>
                  <a:lnTo>
                    <a:pt x="125046" y="382"/>
                  </a:lnTo>
                  <a:cubicBezTo>
                    <a:pt x="125024" y="399"/>
                    <a:pt x="125002" y="406"/>
                    <a:pt x="124981" y="406"/>
                  </a:cubicBezTo>
                  <a:cubicBezTo>
                    <a:pt x="124909" y="406"/>
                    <a:pt x="124846" y="325"/>
                    <a:pt x="124767" y="306"/>
                  </a:cubicBezTo>
                  <a:cubicBezTo>
                    <a:pt x="124741" y="356"/>
                    <a:pt x="124691" y="382"/>
                    <a:pt x="124640" y="407"/>
                  </a:cubicBezTo>
                  <a:cubicBezTo>
                    <a:pt x="124564" y="407"/>
                    <a:pt x="124513" y="433"/>
                    <a:pt x="124462" y="483"/>
                  </a:cubicBezTo>
                  <a:cubicBezTo>
                    <a:pt x="124436" y="534"/>
                    <a:pt x="124360" y="560"/>
                    <a:pt x="124284" y="560"/>
                  </a:cubicBezTo>
                  <a:cubicBezTo>
                    <a:pt x="124233" y="560"/>
                    <a:pt x="124208" y="509"/>
                    <a:pt x="124233" y="458"/>
                  </a:cubicBezTo>
                  <a:lnTo>
                    <a:pt x="124233" y="458"/>
                  </a:lnTo>
                  <a:cubicBezTo>
                    <a:pt x="124157" y="509"/>
                    <a:pt x="124081" y="560"/>
                    <a:pt x="123979" y="611"/>
                  </a:cubicBezTo>
                  <a:cubicBezTo>
                    <a:pt x="123959" y="624"/>
                    <a:pt x="123940" y="630"/>
                    <a:pt x="123924" y="630"/>
                  </a:cubicBezTo>
                  <a:cubicBezTo>
                    <a:pt x="123879" y="630"/>
                    <a:pt x="123852" y="583"/>
                    <a:pt x="123852" y="509"/>
                  </a:cubicBezTo>
                  <a:cubicBezTo>
                    <a:pt x="123852" y="458"/>
                    <a:pt x="123852" y="433"/>
                    <a:pt x="123852" y="407"/>
                  </a:cubicBezTo>
                  <a:cubicBezTo>
                    <a:pt x="123852" y="382"/>
                    <a:pt x="123852" y="331"/>
                    <a:pt x="123877" y="331"/>
                  </a:cubicBezTo>
                  <a:cubicBezTo>
                    <a:pt x="123979" y="306"/>
                    <a:pt x="123954" y="229"/>
                    <a:pt x="123928" y="178"/>
                  </a:cubicBezTo>
                  <a:cubicBezTo>
                    <a:pt x="123885" y="124"/>
                    <a:pt x="123832" y="107"/>
                    <a:pt x="123777" y="107"/>
                  </a:cubicBezTo>
                  <a:cubicBezTo>
                    <a:pt x="123701" y="107"/>
                    <a:pt x="123620" y="138"/>
                    <a:pt x="123547" y="153"/>
                  </a:cubicBezTo>
                  <a:lnTo>
                    <a:pt x="123394" y="153"/>
                  </a:lnTo>
                  <a:cubicBezTo>
                    <a:pt x="123267" y="178"/>
                    <a:pt x="123140" y="204"/>
                    <a:pt x="123013" y="229"/>
                  </a:cubicBezTo>
                  <a:cubicBezTo>
                    <a:pt x="122988" y="318"/>
                    <a:pt x="122956" y="344"/>
                    <a:pt x="122921" y="344"/>
                  </a:cubicBezTo>
                  <a:cubicBezTo>
                    <a:pt x="122886" y="344"/>
                    <a:pt x="122848" y="318"/>
                    <a:pt x="122810" y="306"/>
                  </a:cubicBezTo>
                  <a:cubicBezTo>
                    <a:pt x="122810" y="356"/>
                    <a:pt x="122784" y="407"/>
                    <a:pt x="122784" y="433"/>
                  </a:cubicBezTo>
                  <a:cubicBezTo>
                    <a:pt x="122886" y="458"/>
                    <a:pt x="122886" y="534"/>
                    <a:pt x="122835" y="611"/>
                  </a:cubicBezTo>
                  <a:cubicBezTo>
                    <a:pt x="122819" y="660"/>
                    <a:pt x="122781" y="699"/>
                    <a:pt x="122728" y="699"/>
                  </a:cubicBezTo>
                  <a:cubicBezTo>
                    <a:pt x="122700" y="699"/>
                    <a:pt x="122667" y="688"/>
                    <a:pt x="122632" y="661"/>
                  </a:cubicBezTo>
                  <a:cubicBezTo>
                    <a:pt x="122505" y="661"/>
                    <a:pt x="122505" y="534"/>
                    <a:pt x="122479" y="458"/>
                  </a:cubicBezTo>
                  <a:lnTo>
                    <a:pt x="122403" y="458"/>
                  </a:lnTo>
                  <a:lnTo>
                    <a:pt x="122251" y="534"/>
                  </a:lnTo>
                  <a:cubicBezTo>
                    <a:pt x="122200" y="661"/>
                    <a:pt x="122073" y="738"/>
                    <a:pt x="121946" y="763"/>
                  </a:cubicBezTo>
                  <a:lnTo>
                    <a:pt x="121692" y="763"/>
                  </a:lnTo>
                  <a:cubicBezTo>
                    <a:pt x="121647" y="768"/>
                    <a:pt x="121611" y="771"/>
                    <a:pt x="121580" y="771"/>
                  </a:cubicBezTo>
                  <a:cubicBezTo>
                    <a:pt x="121450" y="771"/>
                    <a:pt x="121418" y="719"/>
                    <a:pt x="121336" y="534"/>
                  </a:cubicBezTo>
                  <a:lnTo>
                    <a:pt x="121310" y="560"/>
                  </a:lnTo>
                  <a:cubicBezTo>
                    <a:pt x="121265" y="582"/>
                    <a:pt x="121260" y="665"/>
                    <a:pt x="121206" y="665"/>
                  </a:cubicBezTo>
                  <a:cubicBezTo>
                    <a:pt x="121199" y="665"/>
                    <a:pt x="121192" y="664"/>
                    <a:pt x="121183" y="661"/>
                  </a:cubicBezTo>
                  <a:cubicBezTo>
                    <a:pt x="121082" y="636"/>
                    <a:pt x="121107" y="560"/>
                    <a:pt x="121107" y="483"/>
                  </a:cubicBezTo>
                  <a:lnTo>
                    <a:pt x="121107" y="382"/>
                  </a:lnTo>
                  <a:cubicBezTo>
                    <a:pt x="121031" y="382"/>
                    <a:pt x="120929" y="407"/>
                    <a:pt x="120853" y="407"/>
                  </a:cubicBezTo>
                  <a:cubicBezTo>
                    <a:pt x="120794" y="433"/>
                    <a:pt x="120737" y="438"/>
                    <a:pt x="120682" y="438"/>
                  </a:cubicBezTo>
                  <a:cubicBezTo>
                    <a:pt x="120639" y="438"/>
                    <a:pt x="120596" y="435"/>
                    <a:pt x="120555" y="435"/>
                  </a:cubicBezTo>
                  <a:cubicBezTo>
                    <a:pt x="120492" y="435"/>
                    <a:pt x="120431" y="443"/>
                    <a:pt x="120370" y="483"/>
                  </a:cubicBezTo>
                  <a:cubicBezTo>
                    <a:pt x="120319" y="509"/>
                    <a:pt x="120268" y="560"/>
                    <a:pt x="120268" y="636"/>
                  </a:cubicBezTo>
                  <a:cubicBezTo>
                    <a:pt x="120243" y="636"/>
                    <a:pt x="120243" y="661"/>
                    <a:pt x="120268" y="687"/>
                  </a:cubicBezTo>
                  <a:cubicBezTo>
                    <a:pt x="120421" y="687"/>
                    <a:pt x="120573" y="687"/>
                    <a:pt x="120726" y="712"/>
                  </a:cubicBezTo>
                  <a:cubicBezTo>
                    <a:pt x="120751" y="712"/>
                    <a:pt x="120777" y="738"/>
                    <a:pt x="120777" y="738"/>
                  </a:cubicBezTo>
                  <a:cubicBezTo>
                    <a:pt x="120777" y="788"/>
                    <a:pt x="120751" y="814"/>
                    <a:pt x="120726" y="814"/>
                  </a:cubicBezTo>
                  <a:cubicBezTo>
                    <a:pt x="120614" y="856"/>
                    <a:pt x="120502" y="875"/>
                    <a:pt x="120390" y="875"/>
                  </a:cubicBezTo>
                  <a:cubicBezTo>
                    <a:pt x="120299" y="875"/>
                    <a:pt x="120207" y="862"/>
                    <a:pt x="120116" y="839"/>
                  </a:cubicBezTo>
                  <a:cubicBezTo>
                    <a:pt x="120090" y="839"/>
                    <a:pt x="120040" y="865"/>
                    <a:pt x="120014" y="865"/>
                  </a:cubicBezTo>
                  <a:cubicBezTo>
                    <a:pt x="119985" y="876"/>
                    <a:pt x="119963" y="881"/>
                    <a:pt x="119946" y="881"/>
                  </a:cubicBezTo>
                  <a:cubicBezTo>
                    <a:pt x="119887" y="881"/>
                    <a:pt x="119887" y="822"/>
                    <a:pt x="119887" y="763"/>
                  </a:cubicBezTo>
                  <a:cubicBezTo>
                    <a:pt x="119839" y="779"/>
                    <a:pt x="119791" y="826"/>
                    <a:pt x="119743" y="826"/>
                  </a:cubicBezTo>
                  <a:cubicBezTo>
                    <a:pt x="119714" y="826"/>
                    <a:pt x="119686" y="810"/>
                    <a:pt x="119658" y="763"/>
                  </a:cubicBezTo>
                  <a:cubicBezTo>
                    <a:pt x="119633" y="763"/>
                    <a:pt x="119582" y="763"/>
                    <a:pt x="119557" y="788"/>
                  </a:cubicBezTo>
                  <a:cubicBezTo>
                    <a:pt x="119487" y="887"/>
                    <a:pt x="119409" y="923"/>
                    <a:pt x="119332" y="923"/>
                  </a:cubicBezTo>
                  <a:cubicBezTo>
                    <a:pt x="119269" y="923"/>
                    <a:pt x="119207" y="899"/>
                    <a:pt x="119150" y="865"/>
                  </a:cubicBezTo>
                  <a:cubicBezTo>
                    <a:pt x="119125" y="966"/>
                    <a:pt x="119099" y="1093"/>
                    <a:pt x="118921" y="1119"/>
                  </a:cubicBezTo>
                  <a:cubicBezTo>
                    <a:pt x="118845" y="1119"/>
                    <a:pt x="118769" y="1195"/>
                    <a:pt x="118693" y="1221"/>
                  </a:cubicBezTo>
                  <a:cubicBezTo>
                    <a:pt x="118663" y="1225"/>
                    <a:pt x="118633" y="1227"/>
                    <a:pt x="118604" y="1227"/>
                  </a:cubicBezTo>
                  <a:cubicBezTo>
                    <a:pt x="118457" y="1227"/>
                    <a:pt x="118316" y="1174"/>
                    <a:pt x="118210" y="1068"/>
                  </a:cubicBezTo>
                  <a:lnTo>
                    <a:pt x="118210" y="992"/>
                  </a:lnTo>
                  <a:cubicBezTo>
                    <a:pt x="118159" y="916"/>
                    <a:pt x="118083" y="916"/>
                    <a:pt x="117981" y="916"/>
                  </a:cubicBezTo>
                  <a:lnTo>
                    <a:pt x="117930" y="1017"/>
                  </a:lnTo>
                  <a:cubicBezTo>
                    <a:pt x="117955" y="1144"/>
                    <a:pt x="117955" y="1297"/>
                    <a:pt x="117778" y="1322"/>
                  </a:cubicBezTo>
                  <a:cubicBezTo>
                    <a:pt x="117761" y="1331"/>
                    <a:pt x="117741" y="1333"/>
                    <a:pt x="117720" y="1333"/>
                  </a:cubicBezTo>
                  <a:cubicBezTo>
                    <a:pt x="117679" y="1333"/>
                    <a:pt x="117634" y="1322"/>
                    <a:pt x="117600" y="1322"/>
                  </a:cubicBezTo>
                  <a:cubicBezTo>
                    <a:pt x="117523" y="1322"/>
                    <a:pt x="117549" y="1475"/>
                    <a:pt x="117447" y="1475"/>
                  </a:cubicBezTo>
                  <a:lnTo>
                    <a:pt x="117371" y="1449"/>
                  </a:lnTo>
                  <a:lnTo>
                    <a:pt x="117345" y="1475"/>
                  </a:lnTo>
                  <a:lnTo>
                    <a:pt x="117320" y="1475"/>
                  </a:lnTo>
                  <a:cubicBezTo>
                    <a:pt x="117345" y="1500"/>
                    <a:pt x="117422" y="1525"/>
                    <a:pt x="117422" y="1576"/>
                  </a:cubicBezTo>
                  <a:cubicBezTo>
                    <a:pt x="117422" y="1602"/>
                    <a:pt x="117371" y="1678"/>
                    <a:pt x="117320" y="1703"/>
                  </a:cubicBezTo>
                  <a:cubicBezTo>
                    <a:pt x="117216" y="1733"/>
                    <a:pt x="117120" y="1746"/>
                    <a:pt x="117023" y="1746"/>
                  </a:cubicBezTo>
                  <a:cubicBezTo>
                    <a:pt x="116955" y="1746"/>
                    <a:pt x="116885" y="1739"/>
                    <a:pt x="116812" y="1729"/>
                  </a:cubicBezTo>
                  <a:cubicBezTo>
                    <a:pt x="116812" y="1602"/>
                    <a:pt x="116964" y="1576"/>
                    <a:pt x="116939" y="1449"/>
                  </a:cubicBezTo>
                  <a:lnTo>
                    <a:pt x="116939" y="1449"/>
                  </a:lnTo>
                  <a:cubicBezTo>
                    <a:pt x="116915" y="1452"/>
                    <a:pt x="116892" y="1453"/>
                    <a:pt x="116869" y="1453"/>
                  </a:cubicBezTo>
                  <a:cubicBezTo>
                    <a:pt x="116668" y="1453"/>
                    <a:pt x="116488" y="1357"/>
                    <a:pt x="116329" y="1221"/>
                  </a:cubicBezTo>
                  <a:cubicBezTo>
                    <a:pt x="116319" y="1201"/>
                    <a:pt x="116302" y="1193"/>
                    <a:pt x="116285" y="1193"/>
                  </a:cubicBezTo>
                  <a:cubicBezTo>
                    <a:pt x="116256" y="1193"/>
                    <a:pt x="116227" y="1215"/>
                    <a:pt x="116227" y="1246"/>
                  </a:cubicBezTo>
                  <a:cubicBezTo>
                    <a:pt x="116227" y="1322"/>
                    <a:pt x="116202" y="1373"/>
                    <a:pt x="116151" y="1424"/>
                  </a:cubicBezTo>
                  <a:cubicBezTo>
                    <a:pt x="116075" y="1525"/>
                    <a:pt x="115922" y="1475"/>
                    <a:pt x="115846" y="1525"/>
                  </a:cubicBezTo>
                  <a:cubicBezTo>
                    <a:pt x="115744" y="1589"/>
                    <a:pt x="115630" y="1621"/>
                    <a:pt x="115519" y="1621"/>
                  </a:cubicBezTo>
                  <a:cubicBezTo>
                    <a:pt x="115408" y="1621"/>
                    <a:pt x="115300" y="1589"/>
                    <a:pt x="115211" y="1525"/>
                  </a:cubicBezTo>
                  <a:cubicBezTo>
                    <a:pt x="115101" y="1471"/>
                    <a:pt x="114978" y="1429"/>
                    <a:pt x="114851" y="1429"/>
                  </a:cubicBezTo>
                  <a:cubicBezTo>
                    <a:pt x="114802" y="1429"/>
                    <a:pt x="114752" y="1435"/>
                    <a:pt x="114702" y="1449"/>
                  </a:cubicBezTo>
                  <a:cubicBezTo>
                    <a:pt x="114685" y="1517"/>
                    <a:pt x="114657" y="1551"/>
                    <a:pt x="114610" y="1551"/>
                  </a:cubicBezTo>
                  <a:cubicBezTo>
                    <a:pt x="114586" y="1551"/>
                    <a:pt x="114558" y="1542"/>
                    <a:pt x="114524" y="1525"/>
                  </a:cubicBezTo>
                  <a:cubicBezTo>
                    <a:pt x="114397" y="1500"/>
                    <a:pt x="114346" y="1424"/>
                    <a:pt x="114270" y="1373"/>
                  </a:cubicBezTo>
                  <a:cubicBezTo>
                    <a:pt x="114259" y="1367"/>
                    <a:pt x="114247" y="1365"/>
                    <a:pt x="114235" y="1365"/>
                  </a:cubicBezTo>
                  <a:cubicBezTo>
                    <a:pt x="114166" y="1365"/>
                    <a:pt x="114095" y="1453"/>
                    <a:pt x="114015" y="1453"/>
                  </a:cubicBezTo>
                  <a:cubicBezTo>
                    <a:pt x="113991" y="1453"/>
                    <a:pt x="113966" y="1445"/>
                    <a:pt x="113940" y="1424"/>
                  </a:cubicBezTo>
                  <a:cubicBezTo>
                    <a:pt x="113914" y="1428"/>
                    <a:pt x="113888" y="1430"/>
                    <a:pt x="113860" y="1430"/>
                  </a:cubicBezTo>
                  <a:cubicBezTo>
                    <a:pt x="113722" y="1430"/>
                    <a:pt x="113563" y="1377"/>
                    <a:pt x="113457" y="1271"/>
                  </a:cubicBezTo>
                  <a:cubicBezTo>
                    <a:pt x="113381" y="1221"/>
                    <a:pt x="113304" y="1170"/>
                    <a:pt x="113228" y="1119"/>
                  </a:cubicBezTo>
                  <a:cubicBezTo>
                    <a:pt x="113152" y="1093"/>
                    <a:pt x="113177" y="1043"/>
                    <a:pt x="113177" y="992"/>
                  </a:cubicBezTo>
                  <a:cubicBezTo>
                    <a:pt x="113111" y="948"/>
                    <a:pt x="113065" y="885"/>
                    <a:pt x="112988" y="885"/>
                  </a:cubicBezTo>
                  <a:cubicBezTo>
                    <a:pt x="112975" y="885"/>
                    <a:pt x="112962" y="887"/>
                    <a:pt x="112949" y="890"/>
                  </a:cubicBezTo>
                  <a:cubicBezTo>
                    <a:pt x="112821" y="916"/>
                    <a:pt x="112694" y="916"/>
                    <a:pt x="112567" y="916"/>
                  </a:cubicBezTo>
                  <a:cubicBezTo>
                    <a:pt x="112542" y="992"/>
                    <a:pt x="112440" y="1043"/>
                    <a:pt x="112364" y="1043"/>
                  </a:cubicBezTo>
                  <a:cubicBezTo>
                    <a:pt x="112357" y="1041"/>
                    <a:pt x="112350" y="1040"/>
                    <a:pt x="112343" y="1040"/>
                  </a:cubicBezTo>
                  <a:cubicBezTo>
                    <a:pt x="112267" y="1040"/>
                    <a:pt x="112192" y="1138"/>
                    <a:pt x="112142" y="1138"/>
                  </a:cubicBezTo>
                  <a:cubicBezTo>
                    <a:pt x="112130" y="1138"/>
                    <a:pt x="112119" y="1132"/>
                    <a:pt x="112110" y="1119"/>
                  </a:cubicBezTo>
                  <a:cubicBezTo>
                    <a:pt x="112034" y="1017"/>
                    <a:pt x="112262" y="992"/>
                    <a:pt x="112262" y="865"/>
                  </a:cubicBezTo>
                  <a:cubicBezTo>
                    <a:pt x="112237" y="839"/>
                    <a:pt x="112186" y="788"/>
                    <a:pt x="112135" y="788"/>
                  </a:cubicBezTo>
                  <a:cubicBezTo>
                    <a:pt x="112080" y="833"/>
                    <a:pt x="112019" y="853"/>
                    <a:pt x="111958" y="853"/>
                  </a:cubicBezTo>
                  <a:cubicBezTo>
                    <a:pt x="111879" y="853"/>
                    <a:pt x="111800" y="820"/>
                    <a:pt x="111729" y="763"/>
                  </a:cubicBezTo>
                  <a:cubicBezTo>
                    <a:pt x="111702" y="783"/>
                    <a:pt x="111674" y="789"/>
                    <a:pt x="111646" y="789"/>
                  </a:cubicBezTo>
                  <a:cubicBezTo>
                    <a:pt x="111598" y="789"/>
                    <a:pt x="111549" y="772"/>
                    <a:pt x="111501" y="772"/>
                  </a:cubicBezTo>
                  <a:cubicBezTo>
                    <a:pt x="111465" y="772"/>
                    <a:pt x="111430" y="782"/>
                    <a:pt x="111398" y="814"/>
                  </a:cubicBezTo>
                  <a:cubicBezTo>
                    <a:pt x="111335" y="865"/>
                    <a:pt x="111290" y="877"/>
                    <a:pt x="111252" y="877"/>
                  </a:cubicBezTo>
                  <a:cubicBezTo>
                    <a:pt x="111214" y="877"/>
                    <a:pt x="111182" y="865"/>
                    <a:pt x="111144" y="865"/>
                  </a:cubicBezTo>
                  <a:cubicBezTo>
                    <a:pt x="111144" y="902"/>
                    <a:pt x="111117" y="926"/>
                    <a:pt x="111082" y="926"/>
                  </a:cubicBezTo>
                  <a:cubicBezTo>
                    <a:pt x="111070" y="926"/>
                    <a:pt x="111056" y="922"/>
                    <a:pt x="111042" y="916"/>
                  </a:cubicBezTo>
                  <a:cubicBezTo>
                    <a:pt x="110911" y="1061"/>
                    <a:pt x="110730" y="1132"/>
                    <a:pt x="110546" y="1132"/>
                  </a:cubicBezTo>
                  <a:cubicBezTo>
                    <a:pt x="110410" y="1132"/>
                    <a:pt x="110272" y="1093"/>
                    <a:pt x="110153" y="1017"/>
                  </a:cubicBezTo>
                  <a:lnTo>
                    <a:pt x="110153" y="1093"/>
                  </a:lnTo>
                  <a:cubicBezTo>
                    <a:pt x="110102" y="1246"/>
                    <a:pt x="109899" y="1170"/>
                    <a:pt x="109822" y="1271"/>
                  </a:cubicBezTo>
                  <a:cubicBezTo>
                    <a:pt x="109785" y="1309"/>
                    <a:pt x="109734" y="1332"/>
                    <a:pt x="109680" y="1332"/>
                  </a:cubicBezTo>
                  <a:cubicBezTo>
                    <a:pt x="109660" y="1332"/>
                    <a:pt x="109640" y="1329"/>
                    <a:pt x="109619" y="1322"/>
                  </a:cubicBezTo>
                  <a:cubicBezTo>
                    <a:pt x="109619" y="1348"/>
                    <a:pt x="109568" y="1373"/>
                    <a:pt x="109543" y="1373"/>
                  </a:cubicBezTo>
                  <a:cubicBezTo>
                    <a:pt x="109543" y="1449"/>
                    <a:pt x="109492" y="1576"/>
                    <a:pt x="109568" y="1602"/>
                  </a:cubicBezTo>
                  <a:cubicBezTo>
                    <a:pt x="109670" y="1653"/>
                    <a:pt x="109746" y="1729"/>
                    <a:pt x="109797" y="1830"/>
                  </a:cubicBezTo>
                  <a:cubicBezTo>
                    <a:pt x="109822" y="1881"/>
                    <a:pt x="109975" y="1830"/>
                    <a:pt x="109975" y="1907"/>
                  </a:cubicBezTo>
                  <a:cubicBezTo>
                    <a:pt x="109975" y="1974"/>
                    <a:pt x="109952" y="1986"/>
                    <a:pt x="109907" y="1986"/>
                  </a:cubicBezTo>
                  <a:cubicBezTo>
                    <a:pt x="109885" y="1986"/>
                    <a:pt x="109856" y="1983"/>
                    <a:pt x="109822" y="1983"/>
                  </a:cubicBezTo>
                  <a:lnTo>
                    <a:pt x="108933" y="1983"/>
                  </a:lnTo>
                  <a:cubicBezTo>
                    <a:pt x="108857" y="1983"/>
                    <a:pt x="108806" y="2034"/>
                    <a:pt x="108780" y="2059"/>
                  </a:cubicBezTo>
                  <a:cubicBezTo>
                    <a:pt x="108755" y="2110"/>
                    <a:pt x="108704" y="2135"/>
                    <a:pt x="108653" y="2135"/>
                  </a:cubicBezTo>
                  <a:cubicBezTo>
                    <a:pt x="108606" y="2135"/>
                    <a:pt x="108603" y="1980"/>
                    <a:pt x="108561" y="1980"/>
                  </a:cubicBezTo>
                  <a:cubicBezTo>
                    <a:pt x="108558" y="1980"/>
                    <a:pt x="108555" y="1981"/>
                    <a:pt x="108552" y="1983"/>
                  </a:cubicBezTo>
                  <a:cubicBezTo>
                    <a:pt x="108475" y="2040"/>
                    <a:pt x="108385" y="2069"/>
                    <a:pt x="108291" y="2069"/>
                  </a:cubicBezTo>
                  <a:cubicBezTo>
                    <a:pt x="108259" y="2069"/>
                    <a:pt x="108228" y="2066"/>
                    <a:pt x="108196" y="2059"/>
                  </a:cubicBezTo>
                  <a:lnTo>
                    <a:pt x="108120" y="2059"/>
                  </a:lnTo>
                  <a:cubicBezTo>
                    <a:pt x="108043" y="2008"/>
                    <a:pt x="107891" y="2059"/>
                    <a:pt x="107865" y="1907"/>
                  </a:cubicBezTo>
                  <a:cubicBezTo>
                    <a:pt x="107865" y="1870"/>
                    <a:pt x="107811" y="1846"/>
                    <a:pt x="107772" y="1846"/>
                  </a:cubicBezTo>
                  <a:cubicBezTo>
                    <a:pt x="107757" y="1846"/>
                    <a:pt x="107745" y="1849"/>
                    <a:pt x="107738" y="1856"/>
                  </a:cubicBezTo>
                  <a:cubicBezTo>
                    <a:pt x="107713" y="1881"/>
                    <a:pt x="107586" y="1907"/>
                    <a:pt x="107510" y="1907"/>
                  </a:cubicBezTo>
                  <a:cubicBezTo>
                    <a:pt x="107479" y="1998"/>
                    <a:pt x="107403" y="2044"/>
                    <a:pt x="107325" y="2044"/>
                  </a:cubicBezTo>
                  <a:cubicBezTo>
                    <a:pt x="107273" y="2044"/>
                    <a:pt x="107220" y="2024"/>
                    <a:pt x="107179" y="1983"/>
                  </a:cubicBezTo>
                  <a:cubicBezTo>
                    <a:pt x="107145" y="1983"/>
                    <a:pt x="107111" y="2006"/>
                    <a:pt x="107077" y="2006"/>
                  </a:cubicBezTo>
                  <a:cubicBezTo>
                    <a:pt x="107061" y="2006"/>
                    <a:pt x="107044" y="2000"/>
                    <a:pt x="107027" y="1983"/>
                  </a:cubicBezTo>
                  <a:cubicBezTo>
                    <a:pt x="106976" y="1958"/>
                    <a:pt x="106950" y="1932"/>
                    <a:pt x="106900" y="1932"/>
                  </a:cubicBezTo>
                  <a:cubicBezTo>
                    <a:pt x="106773" y="1932"/>
                    <a:pt x="106645" y="1932"/>
                    <a:pt x="106645" y="1754"/>
                  </a:cubicBezTo>
                  <a:cubicBezTo>
                    <a:pt x="106645" y="1716"/>
                    <a:pt x="106626" y="1710"/>
                    <a:pt x="106601" y="1710"/>
                  </a:cubicBezTo>
                  <a:cubicBezTo>
                    <a:pt x="106588" y="1710"/>
                    <a:pt x="106574" y="1711"/>
                    <a:pt x="106560" y="1711"/>
                  </a:cubicBezTo>
                  <a:cubicBezTo>
                    <a:pt x="106545" y="1711"/>
                    <a:pt x="106531" y="1710"/>
                    <a:pt x="106518" y="1703"/>
                  </a:cubicBezTo>
                  <a:cubicBezTo>
                    <a:pt x="106503" y="1781"/>
                    <a:pt x="106497" y="1811"/>
                    <a:pt x="106465" y="1811"/>
                  </a:cubicBezTo>
                  <a:cubicBezTo>
                    <a:pt x="106445" y="1811"/>
                    <a:pt x="106415" y="1799"/>
                    <a:pt x="106366" y="1780"/>
                  </a:cubicBezTo>
                  <a:cubicBezTo>
                    <a:pt x="106348" y="1784"/>
                    <a:pt x="106332" y="1786"/>
                    <a:pt x="106318" y="1786"/>
                  </a:cubicBezTo>
                  <a:cubicBezTo>
                    <a:pt x="106254" y="1786"/>
                    <a:pt x="106230" y="1741"/>
                    <a:pt x="106188" y="1678"/>
                  </a:cubicBezTo>
                  <a:cubicBezTo>
                    <a:pt x="106161" y="1637"/>
                    <a:pt x="106141" y="1611"/>
                    <a:pt x="106116" y="1611"/>
                  </a:cubicBezTo>
                  <a:cubicBezTo>
                    <a:pt x="106095" y="1611"/>
                    <a:pt x="106071" y="1631"/>
                    <a:pt x="106035" y="1678"/>
                  </a:cubicBezTo>
                  <a:cubicBezTo>
                    <a:pt x="105995" y="1732"/>
                    <a:pt x="105976" y="1764"/>
                    <a:pt x="105956" y="1764"/>
                  </a:cubicBezTo>
                  <a:cubicBezTo>
                    <a:pt x="105938" y="1764"/>
                    <a:pt x="105919" y="1738"/>
                    <a:pt x="105883" y="1678"/>
                  </a:cubicBezTo>
                  <a:cubicBezTo>
                    <a:pt x="105832" y="1551"/>
                    <a:pt x="105730" y="1551"/>
                    <a:pt x="105654" y="1500"/>
                  </a:cubicBezTo>
                  <a:lnTo>
                    <a:pt x="105603" y="1500"/>
                  </a:lnTo>
                  <a:cubicBezTo>
                    <a:pt x="105549" y="1536"/>
                    <a:pt x="105508" y="1572"/>
                    <a:pt x="105462" y="1572"/>
                  </a:cubicBezTo>
                  <a:cubicBezTo>
                    <a:pt x="105443" y="1572"/>
                    <a:pt x="105422" y="1566"/>
                    <a:pt x="105400" y="1551"/>
                  </a:cubicBezTo>
                  <a:cubicBezTo>
                    <a:pt x="105361" y="1519"/>
                    <a:pt x="105329" y="1507"/>
                    <a:pt x="105301" y="1507"/>
                  </a:cubicBezTo>
                  <a:cubicBezTo>
                    <a:pt x="105239" y="1507"/>
                    <a:pt x="105198" y="1567"/>
                    <a:pt x="105146" y="1602"/>
                  </a:cubicBezTo>
                  <a:cubicBezTo>
                    <a:pt x="105095" y="1627"/>
                    <a:pt x="105044" y="1653"/>
                    <a:pt x="104993" y="1678"/>
                  </a:cubicBezTo>
                  <a:cubicBezTo>
                    <a:pt x="104961" y="1694"/>
                    <a:pt x="104939" y="1703"/>
                    <a:pt x="104923" y="1703"/>
                  </a:cubicBezTo>
                  <a:cubicBezTo>
                    <a:pt x="104887" y="1703"/>
                    <a:pt x="104876" y="1663"/>
                    <a:pt x="104841" y="1576"/>
                  </a:cubicBezTo>
                  <a:lnTo>
                    <a:pt x="104739" y="1653"/>
                  </a:lnTo>
                  <a:cubicBezTo>
                    <a:pt x="104714" y="1729"/>
                    <a:pt x="104688" y="1780"/>
                    <a:pt x="104612" y="1830"/>
                  </a:cubicBezTo>
                  <a:cubicBezTo>
                    <a:pt x="104597" y="1845"/>
                    <a:pt x="104574" y="1860"/>
                    <a:pt x="104553" y="1860"/>
                  </a:cubicBezTo>
                  <a:cubicBezTo>
                    <a:pt x="104537" y="1860"/>
                    <a:pt x="104521" y="1852"/>
                    <a:pt x="104510" y="1830"/>
                  </a:cubicBezTo>
                  <a:cubicBezTo>
                    <a:pt x="104460" y="1780"/>
                    <a:pt x="104510" y="1729"/>
                    <a:pt x="104561" y="1703"/>
                  </a:cubicBezTo>
                  <a:cubicBezTo>
                    <a:pt x="104612" y="1678"/>
                    <a:pt x="104638" y="1678"/>
                    <a:pt x="104688" y="1653"/>
                  </a:cubicBezTo>
                  <a:lnTo>
                    <a:pt x="104536" y="1525"/>
                  </a:lnTo>
                  <a:cubicBezTo>
                    <a:pt x="104509" y="1512"/>
                    <a:pt x="104484" y="1506"/>
                    <a:pt x="104461" y="1506"/>
                  </a:cubicBezTo>
                  <a:cubicBezTo>
                    <a:pt x="104365" y="1506"/>
                    <a:pt x="104304" y="1604"/>
                    <a:pt x="104246" y="1604"/>
                  </a:cubicBezTo>
                  <a:cubicBezTo>
                    <a:pt x="104241" y="1604"/>
                    <a:pt x="104236" y="1603"/>
                    <a:pt x="104231" y="1602"/>
                  </a:cubicBezTo>
                  <a:cubicBezTo>
                    <a:pt x="104129" y="1576"/>
                    <a:pt x="104129" y="1500"/>
                    <a:pt x="104002" y="1500"/>
                  </a:cubicBezTo>
                  <a:cubicBezTo>
                    <a:pt x="103951" y="1487"/>
                    <a:pt x="103901" y="1481"/>
                    <a:pt x="103850" y="1481"/>
                  </a:cubicBezTo>
                  <a:cubicBezTo>
                    <a:pt x="103799" y="1481"/>
                    <a:pt x="103748" y="1487"/>
                    <a:pt x="103697" y="1500"/>
                  </a:cubicBezTo>
                  <a:cubicBezTo>
                    <a:pt x="103672" y="1517"/>
                    <a:pt x="103652" y="1523"/>
                    <a:pt x="103635" y="1523"/>
                  </a:cubicBezTo>
                  <a:cubicBezTo>
                    <a:pt x="103601" y="1523"/>
                    <a:pt x="103579" y="1500"/>
                    <a:pt x="103545" y="1500"/>
                  </a:cubicBezTo>
                  <a:lnTo>
                    <a:pt x="102706" y="1500"/>
                  </a:lnTo>
                  <a:cubicBezTo>
                    <a:pt x="102553" y="1551"/>
                    <a:pt x="102426" y="1602"/>
                    <a:pt x="102274" y="1602"/>
                  </a:cubicBezTo>
                  <a:cubicBezTo>
                    <a:pt x="102238" y="1710"/>
                    <a:pt x="102176" y="1741"/>
                    <a:pt x="102098" y="1741"/>
                  </a:cubicBezTo>
                  <a:cubicBezTo>
                    <a:pt x="102066" y="1741"/>
                    <a:pt x="102031" y="1736"/>
                    <a:pt x="101994" y="1729"/>
                  </a:cubicBezTo>
                  <a:cubicBezTo>
                    <a:pt x="101969" y="1729"/>
                    <a:pt x="101943" y="1678"/>
                    <a:pt x="101994" y="1653"/>
                  </a:cubicBezTo>
                  <a:cubicBezTo>
                    <a:pt x="102020" y="1602"/>
                    <a:pt x="102045" y="1576"/>
                    <a:pt x="102071" y="1525"/>
                  </a:cubicBezTo>
                  <a:lnTo>
                    <a:pt x="101867" y="1449"/>
                  </a:lnTo>
                  <a:cubicBezTo>
                    <a:pt x="101816" y="1551"/>
                    <a:pt x="101715" y="1576"/>
                    <a:pt x="101613" y="1602"/>
                  </a:cubicBezTo>
                  <a:cubicBezTo>
                    <a:pt x="101511" y="1602"/>
                    <a:pt x="101410" y="1627"/>
                    <a:pt x="101334" y="1653"/>
                  </a:cubicBezTo>
                  <a:cubicBezTo>
                    <a:pt x="101257" y="1678"/>
                    <a:pt x="101206" y="1754"/>
                    <a:pt x="101181" y="1754"/>
                  </a:cubicBezTo>
                  <a:cubicBezTo>
                    <a:pt x="101079" y="1703"/>
                    <a:pt x="101206" y="1627"/>
                    <a:pt x="101181" y="1576"/>
                  </a:cubicBezTo>
                  <a:lnTo>
                    <a:pt x="101105" y="1424"/>
                  </a:lnTo>
                  <a:cubicBezTo>
                    <a:pt x="101079" y="1424"/>
                    <a:pt x="101029" y="1449"/>
                    <a:pt x="101029" y="1475"/>
                  </a:cubicBezTo>
                  <a:cubicBezTo>
                    <a:pt x="100982" y="1614"/>
                    <a:pt x="100936" y="1732"/>
                    <a:pt x="100792" y="1732"/>
                  </a:cubicBezTo>
                  <a:cubicBezTo>
                    <a:pt x="100779" y="1732"/>
                    <a:pt x="100764" y="1731"/>
                    <a:pt x="100749" y="1729"/>
                  </a:cubicBezTo>
                  <a:cubicBezTo>
                    <a:pt x="100724" y="1729"/>
                    <a:pt x="100698" y="1703"/>
                    <a:pt x="100698" y="1678"/>
                  </a:cubicBezTo>
                  <a:cubicBezTo>
                    <a:pt x="100698" y="1627"/>
                    <a:pt x="100749" y="1525"/>
                    <a:pt x="100571" y="1424"/>
                  </a:cubicBezTo>
                  <a:lnTo>
                    <a:pt x="100495" y="1424"/>
                  </a:lnTo>
                  <a:cubicBezTo>
                    <a:pt x="100469" y="1500"/>
                    <a:pt x="100393" y="1602"/>
                    <a:pt x="100520" y="1678"/>
                  </a:cubicBezTo>
                  <a:cubicBezTo>
                    <a:pt x="100520" y="1678"/>
                    <a:pt x="100546" y="1729"/>
                    <a:pt x="100520" y="1754"/>
                  </a:cubicBezTo>
                  <a:cubicBezTo>
                    <a:pt x="100520" y="1754"/>
                    <a:pt x="100291" y="1754"/>
                    <a:pt x="100266" y="1678"/>
                  </a:cubicBezTo>
                  <a:cubicBezTo>
                    <a:pt x="100266" y="1449"/>
                    <a:pt x="100088" y="1424"/>
                    <a:pt x="99910" y="1424"/>
                  </a:cubicBezTo>
                  <a:lnTo>
                    <a:pt x="99834" y="1525"/>
                  </a:lnTo>
                  <a:cubicBezTo>
                    <a:pt x="99809" y="1627"/>
                    <a:pt x="99758" y="1703"/>
                    <a:pt x="99656" y="1729"/>
                  </a:cubicBezTo>
                  <a:cubicBezTo>
                    <a:pt x="99523" y="1786"/>
                    <a:pt x="99375" y="1815"/>
                    <a:pt x="99224" y="1815"/>
                  </a:cubicBezTo>
                  <a:cubicBezTo>
                    <a:pt x="99173" y="1815"/>
                    <a:pt x="99122" y="1811"/>
                    <a:pt x="99072" y="1805"/>
                  </a:cubicBezTo>
                  <a:cubicBezTo>
                    <a:pt x="99004" y="1805"/>
                    <a:pt x="98956" y="1725"/>
                    <a:pt x="98911" y="1725"/>
                  </a:cubicBezTo>
                  <a:cubicBezTo>
                    <a:pt x="98905" y="1725"/>
                    <a:pt x="98899" y="1726"/>
                    <a:pt x="98894" y="1729"/>
                  </a:cubicBezTo>
                  <a:cubicBezTo>
                    <a:pt x="98860" y="1754"/>
                    <a:pt x="98837" y="1763"/>
                    <a:pt x="98819" y="1763"/>
                  </a:cubicBezTo>
                  <a:cubicBezTo>
                    <a:pt x="98783" y="1763"/>
                    <a:pt x="98767" y="1729"/>
                    <a:pt x="98716" y="1729"/>
                  </a:cubicBezTo>
                  <a:cubicBezTo>
                    <a:pt x="98648" y="1729"/>
                    <a:pt x="98637" y="1740"/>
                    <a:pt x="98622" y="1740"/>
                  </a:cubicBezTo>
                  <a:cubicBezTo>
                    <a:pt x="98614" y="1740"/>
                    <a:pt x="98606" y="1737"/>
                    <a:pt x="98589" y="1729"/>
                  </a:cubicBezTo>
                  <a:cubicBezTo>
                    <a:pt x="98580" y="1720"/>
                    <a:pt x="98572" y="1718"/>
                    <a:pt x="98563" y="1718"/>
                  </a:cubicBezTo>
                  <a:cubicBezTo>
                    <a:pt x="98546" y="1718"/>
                    <a:pt x="98529" y="1729"/>
                    <a:pt x="98512" y="1729"/>
                  </a:cubicBezTo>
                  <a:cubicBezTo>
                    <a:pt x="98487" y="1703"/>
                    <a:pt x="98512" y="1627"/>
                    <a:pt x="98512" y="1602"/>
                  </a:cubicBezTo>
                  <a:cubicBezTo>
                    <a:pt x="98512" y="1576"/>
                    <a:pt x="98538" y="1500"/>
                    <a:pt x="98487" y="1475"/>
                  </a:cubicBezTo>
                  <a:cubicBezTo>
                    <a:pt x="98466" y="1464"/>
                    <a:pt x="98445" y="1458"/>
                    <a:pt x="98426" y="1458"/>
                  </a:cubicBezTo>
                  <a:cubicBezTo>
                    <a:pt x="98398" y="1458"/>
                    <a:pt x="98375" y="1470"/>
                    <a:pt x="98360" y="1500"/>
                  </a:cubicBezTo>
                  <a:cubicBezTo>
                    <a:pt x="98331" y="1538"/>
                    <a:pt x="98302" y="1551"/>
                    <a:pt x="98274" y="1551"/>
                  </a:cubicBezTo>
                  <a:cubicBezTo>
                    <a:pt x="98226" y="1551"/>
                    <a:pt x="98179" y="1516"/>
                    <a:pt x="98131" y="1500"/>
                  </a:cubicBezTo>
                  <a:cubicBezTo>
                    <a:pt x="98106" y="1551"/>
                    <a:pt x="98080" y="1576"/>
                    <a:pt x="98055" y="1627"/>
                  </a:cubicBezTo>
                  <a:cubicBezTo>
                    <a:pt x="98029" y="1780"/>
                    <a:pt x="98029" y="1780"/>
                    <a:pt x="97902" y="1805"/>
                  </a:cubicBezTo>
                  <a:cubicBezTo>
                    <a:pt x="97877" y="1780"/>
                    <a:pt x="97852" y="1754"/>
                    <a:pt x="97826" y="1729"/>
                  </a:cubicBezTo>
                  <a:lnTo>
                    <a:pt x="97826" y="1653"/>
                  </a:lnTo>
                  <a:lnTo>
                    <a:pt x="97750" y="1653"/>
                  </a:lnTo>
                  <a:lnTo>
                    <a:pt x="97750" y="1729"/>
                  </a:lnTo>
                  <a:cubicBezTo>
                    <a:pt x="97750" y="1786"/>
                    <a:pt x="97707" y="1815"/>
                    <a:pt x="97675" y="1815"/>
                  </a:cubicBezTo>
                  <a:cubicBezTo>
                    <a:pt x="97664" y="1815"/>
                    <a:pt x="97655" y="1811"/>
                    <a:pt x="97648" y="1805"/>
                  </a:cubicBezTo>
                  <a:cubicBezTo>
                    <a:pt x="97604" y="1775"/>
                    <a:pt x="97541" y="1763"/>
                    <a:pt x="97482" y="1763"/>
                  </a:cubicBezTo>
                  <a:cubicBezTo>
                    <a:pt x="97441" y="1763"/>
                    <a:pt x="97400" y="1769"/>
                    <a:pt x="97369" y="1780"/>
                  </a:cubicBezTo>
                  <a:lnTo>
                    <a:pt x="97140" y="1805"/>
                  </a:lnTo>
                  <a:cubicBezTo>
                    <a:pt x="97081" y="1812"/>
                    <a:pt x="97039" y="1818"/>
                    <a:pt x="97008" y="1818"/>
                  </a:cubicBezTo>
                  <a:cubicBezTo>
                    <a:pt x="96932" y="1818"/>
                    <a:pt x="96922" y="1786"/>
                    <a:pt x="96886" y="1678"/>
                  </a:cubicBezTo>
                  <a:cubicBezTo>
                    <a:pt x="96860" y="1602"/>
                    <a:pt x="96835" y="1551"/>
                    <a:pt x="96810" y="1500"/>
                  </a:cubicBezTo>
                  <a:cubicBezTo>
                    <a:pt x="96784" y="1449"/>
                    <a:pt x="96759" y="1475"/>
                    <a:pt x="96733" y="1449"/>
                  </a:cubicBezTo>
                  <a:lnTo>
                    <a:pt x="96708" y="1449"/>
                  </a:lnTo>
                  <a:cubicBezTo>
                    <a:pt x="96700" y="1447"/>
                    <a:pt x="96693" y="1446"/>
                    <a:pt x="96685" y="1446"/>
                  </a:cubicBezTo>
                  <a:cubicBezTo>
                    <a:pt x="96588" y="1446"/>
                    <a:pt x="96483" y="1586"/>
                    <a:pt x="96530" y="1703"/>
                  </a:cubicBezTo>
                  <a:lnTo>
                    <a:pt x="96530" y="1729"/>
                  </a:lnTo>
                  <a:cubicBezTo>
                    <a:pt x="96530" y="1737"/>
                    <a:pt x="96527" y="1740"/>
                    <a:pt x="96522" y="1740"/>
                  </a:cubicBezTo>
                  <a:cubicBezTo>
                    <a:pt x="96513" y="1740"/>
                    <a:pt x="96496" y="1729"/>
                    <a:pt x="96479" y="1729"/>
                  </a:cubicBezTo>
                  <a:cubicBezTo>
                    <a:pt x="96454" y="1678"/>
                    <a:pt x="96403" y="1602"/>
                    <a:pt x="96403" y="1525"/>
                  </a:cubicBezTo>
                  <a:cubicBezTo>
                    <a:pt x="96403" y="1477"/>
                    <a:pt x="96372" y="1459"/>
                    <a:pt x="96337" y="1459"/>
                  </a:cubicBezTo>
                  <a:cubicBezTo>
                    <a:pt x="96316" y="1459"/>
                    <a:pt x="96294" y="1465"/>
                    <a:pt x="96276" y="1475"/>
                  </a:cubicBezTo>
                  <a:cubicBezTo>
                    <a:pt x="96174" y="1500"/>
                    <a:pt x="96072" y="1551"/>
                    <a:pt x="95971" y="1627"/>
                  </a:cubicBezTo>
                  <a:cubicBezTo>
                    <a:pt x="95945" y="1653"/>
                    <a:pt x="95945" y="1729"/>
                    <a:pt x="95920" y="1754"/>
                  </a:cubicBezTo>
                  <a:cubicBezTo>
                    <a:pt x="95888" y="1786"/>
                    <a:pt x="95859" y="1798"/>
                    <a:pt x="95831" y="1798"/>
                  </a:cubicBezTo>
                  <a:cubicBezTo>
                    <a:pt x="95769" y="1798"/>
                    <a:pt x="95711" y="1738"/>
                    <a:pt x="95640" y="1703"/>
                  </a:cubicBezTo>
                  <a:cubicBezTo>
                    <a:pt x="95640" y="1703"/>
                    <a:pt x="95615" y="1678"/>
                    <a:pt x="95615" y="1678"/>
                  </a:cubicBezTo>
                  <a:cubicBezTo>
                    <a:pt x="95590" y="1678"/>
                    <a:pt x="95615" y="1729"/>
                    <a:pt x="95615" y="1754"/>
                  </a:cubicBezTo>
                  <a:cubicBezTo>
                    <a:pt x="95615" y="1780"/>
                    <a:pt x="95539" y="1830"/>
                    <a:pt x="95488" y="1830"/>
                  </a:cubicBezTo>
                  <a:cubicBezTo>
                    <a:pt x="95470" y="1834"/>
                    <a:pt x="95453" y="1836"/>
                    <a:pt x="95436" y="1836"/>
                  </a:cubicBezTo>
                  <a:cubicBezTo>
                    <a:pt x="95332" y="1836"/>
                    <a:pt x="95241" y="1776"/>
                    <a:pt x="95132" y="1754"/>
                  </a:cubicBezTo>
                  <a:cubicBezTo>
                    <a:pt x="95005" y="1754"/>
                    <a:pt x="94878" y="1780"/>
                    <a:pt x="94751" y="1805"/>
                  </a:cubicBezTo>
                  <a:lnTo>
                    <a:pt x="94624" y="1856"/>
                  </a:lnTo>
                  <a:cubicBezTo>
                    <a:pt x="94598" y="1932"/>
                    <a:pt x="94497" y="1983"/>
                    <a:pt x="94395" y="1983"/>
                  </a:cubicBezTo>
                  <a:cubicBezTo>
                    <a:pt x="94378" y="2051"/>
                    <a:pt x="94350" y="2062"/>
                    <a:pt x="94310" y="2062"/>
                  </a:cubicBezTo>
                  <a:cubicBezTo>
                    <a:pt x="94291" y="2062"/>
                    <a:pt x="94268" y="2059"/>
                    <a:pt x="94243" y="2059"/>
                  </a:cubicBezTo>
                  <a:lnTo>
                    <a:pt x="94090" y="2059"/>
                  </a:lnTo>
                  <a:cubicBezTo>
                    <a:pt x="94090" y="2110"/>
                    <a:pt x="94065" y="2135"/>
                    <a:pt x="94014" y="2135"/>
                  </a:cubicBezTo>
                  <a:cubicBezTo>
                    <a:pt x="93938" y="2237"/>
                    <a:pt x="93785" y="2186"/>
                    <a:pt x="93709" y="2288"/>
                  </a:cubicBezTo>
                  <a:lnTo>
                    <a:pt x="93683" y="2364"/>
                  </a:lnTo>
                  <a:cubicBezTo>
                    <a:pt x="93709" y="2415"/>
                    <a:pt x="93683" y="2466"/>
                    <a:pt x="93658" y="2491"/>
                  </a:cubicBezTo>
                  <a:cubicBezTo>
                    <a:pt x="93644" y="2498"/>
                    <a:pt x="93631" y="2501"/>
                    <a:pt x="93618" y="2501"/>
                  </a:cubicBezTo>
                  <a:cubicBezTo>
                    <a:pt x="93582" y="2501"/>
                    <a:pt x="93549" y="2478"/>
                    <a:pt x="93531" y="2440"/>
                  </a:cubicBezTo>
                  <a:lnTo>
                    <a:pt x="93404" y="2440"/>
                  </a:lnTo>
                  <a:cubicBezTo>
                    <a:pt x="93383" y="2503"/>
                    <a:pt x="93328" y="2549"/>
                    <a:pt x="93266" y="2549"/>
                  </a:cubicBezTo>
                  <a:cubicBezTo>
                    <a:pt x="93253" y="2549"/>
                    <a:pt x="93239" y="2547"/>
                    <a:pt x="93226" y="2542"/>
                  </a:cubicBezTo>
                  <a:cubicBezTo>
                    <a:pt x="93179" y="2511"/>
                    <a:pt x="93151" y="2489"/>
                    <a:pt x="93119" y="2489"/>
                  </a:cubicBezTo>
                  <a:cubicBezTo>
                    <a:pt x="93099" y="2489"/>
                    <a:pt x="93077" y="2497"/>
                    <a:pt x="93048" y="2517"/>
                  </a:cubicBezTo>
                  <a:cubicBezTo>
                    <a:pt x="93034" y="2520"/>
                    <a:pt x="93020" y="2522"/>
                    <a:pt x="93007" y="2522"/>
                  </a:cubicBezTo>
                  <a:cubicBezTo>
                    <a:pt x="92925" y="2522"/>
                    <a:pt x="92859" y="2462"/>
                    <a:pt x="92794" y="2440"/>
                  </a:cubicBezTo>
                  <a:cubicBezTo>
                    <a:pt x="92757" y="2477"/>
                    <a:pt x="92721" y="2491"/>
                    <a:pt x="92684" y="2491"/>
                  </a:cubicBezTo>
                  <a:cubicBezTo>
                    <a:pt x="92619" y="2491"/>
                    <a:pt x="92554" y="2448"/>
                    <a:pt x="92489" y="2415"/>
                  </a:cubicBezTo>
                  <a:cubicBezTo>
                    <a:pt x="92413" y="2415"/>
                    <a:pt x="92362" y="2440"/>
                    <a:pt x="92311" y="2440"/>
                  </a:cubicBezTo>
                  <a:cubicBezTo>
                    <a:pt x="92297" y="2445"/>
                    <a:pt x="92284" y="2447"/>
                    <a:pt x="92271" y="2447"/>
                  </a:cubicBezTo>
                  <a:cubicBezTo>
                    <a:pt x="92217" y="2447"/>
                    <a:pt x="92179" y="2406"/>
                    <a:pt x="92158" y="2364"/>
                  </a:cubicBezTo>
                  <a:cubicBezTo>
                    <a:pt x="92031" y="2339"/>
                    <a:pt x="91930" y="2288"/>
                    <a:pt x="91828" y="2212"/>
                  </a:cubicBezTo>
                  <a:cubicBezTo>
                    <a:pt x="91777" y="2161"/>
                    <a:pt x="91701" y="2110"/>
                    <a:pt x="91726" y="2034"/>
                  </a:cubicBezTo>
                  <a:cubicBezTo>
                    <a:pt x="91777" y="1881"/>
                    <a:pt x="91650" y="1932"/>
                    <a:pt x="91574" y="1907"/>
                  </a:cubicBezTo>
                  <a:cubicBezTo>
                    <a:pt x="91472" y="1958"/>
                    <a:pt x="91371" y="1983"/>
                    <a:pt x="91269" y="1983"/>
                  </a:cubicBezTo>
                  <a:lnTo>
                    <a:pt x="91116" y="1983"/>
                  </a:lnTo>
                  <a:cubicBezTo>
                    <a:pt x="91116" y="1983"/>
                    <a:pt x="91116" y="2008"/>
                    <a:pt x="91091" y="2034"/>
                  </a:cubicBezTo>
                  <a:cubicBezTo>
                    <a:pt x="91091" y="2110"/>
                    <a:pt x="91040" y="2186"/>
                    <a:pt x="90964" y="2186"/>
                  </a:cubicBezTo>
                  <a:cubicBezTo>
                    <a:pt x="90948" y="2183"/>
                    <a:pt x="90930" y="2182"/>
                    <a:pt x="90912" y="2182"/>
                  </a:cubicBezTo>
                  <a:cubicBezTo>
                    <a:pt x="90864" y="2182"/>
                    <a:pt x="90811" y="2190"/>
                    <a:pt x="90760" y="2190"/>
                  </a:cubicBezTo>
                  <a:cubicBezTo>
                    <a:pt x="90676" y="2190"/>
                    <a:pt x="90598" y="2169"/>
                    <a:pt x="90557" y="2059"/>
                  </a:cubicBezTo>
                  <a:cubicBezTo>
                    <a:pt x="90523" y="2046"/>
                    <a:pt x="90489" y="2039"/>
                    <a:pt x="90456" y="2039"/>
                  </a:cubicBezTo>
                  <a:cubicBezTo>
                    <a:pt x="90364" y="2039"/>
                    <a:pt x="90276" y="2086"/>
                    <a:pt x="90201" y="2161"/>
                  </a:cubicBezTo>
                  <a:cubicBezTo>
                    <a:pt x="90170" y="2192"/>
                    <a:pt x="90119" y="2214"/>
                    <a:pt x="90067" y="2214"/>
                  </a:cubicBezTo>
                  <a:cubicBezTo>
                    <a:pt x="90035" y="2214"/>
                    <a:pt x="90002" y="2206"/>
                    <a:pt x="89973" y="2186"/>
                  </a:cubicBezTo>
                  <a:cubicBezTo>
                    <a:pt x="89896" y="2186"/>
                    <a:pt x="89795" y="2161"/>
                    <a:pt x="89718" y="2161"/>
                  </a:cubicBezTo>
                  <a:cubicBezTo>
                    <a:pt x="89642" y="2161"/>
                    <a:pt x="89617" y="2161"/>
                    <a:pt x="89617" y="2339"/>
                  </a:cubicBezTo>
                  <a:cubicBezTo>
                    <a:pt x="89617" y="2440"/>
                    <a:pt x="89566" y="2542"/>
                    <a:pt x="89490" y="2568"/>
                  </a:cubicBezTo>
                  <a:cubicBezTo>
                    <a:pt x="89486" y="2569"/>
                    <a:pt x="89482" y="2569"/>
                    <a:pt x="89478" y="2569"/>
                  </a:cubicBezTo>
                  <a:cubicBezTo>
                    <a:pt x="89388" y="2569"/>
                    <a:pt x="89381" y="2282"/>
                    <a:pt x="89210" y="2135"/>
                  </a:cubicBezTo>
                  <a:cubicBezTo>
                    <a:pt x="89153" y="2193"/>
                    <a:pt x="89082" y="2221"/>
                    <a:pt x="89006" y="2221"/>
                  </a:cubicBezTo>
                  <a:cubicBezTo>
                    <a:pt x="88981" y="2221"/>
                    <a:pt x="88956" y="2218"/>
                    <a:pt x="88931" y="2212"/>
                  </a:cubicBezTo>
                  <a:cubicBezTo>
                    <a:pt x="88880" y="2186"/>
                    <a:pt x="88832" y="2178"/>
                    <a:pt x="88786" y="2178"/>
                  </a:cubicBezTo>
                  <a:cubicBezTo>
                    <a:pt x="88693" y="2178"/>
                    <a:pt x="88609" y="2212"/>
                    <a:pt x="88524" y="2212"/>
                  </a:cubicBezTo>
                  <a:cubicBezTo>
                    <a:pt x="88524" y="2390"/>
                    <a:pt x="88371" y="2415"/>
                    <a:pt x="88295" y="2517"/>
                  </a:cubicBezTo>
                  <a:cubicBezTo>
                    <a:pt x="88252" y="2560"/>
                    <a:pt x="88214" y="2575"/>
                    <a:pt x="88180" y="2575"/>
                  </a:cubicBezTo>
                  <a:cubicBezTo>
                    <a:pt x="88134" y="2575"/>
                    <a:pt x="88096" y="2546"/>
                    <a:pt x="88066" y="2517"/>
                  </a:cubicBezTo>
                  <a:lnTo>
                    <a:pt x="87965" y="2593"/>
                  </a:lnTo>
                  <a:lnTo>
                    <a:pt x="87914" y="2745"/>
                  </a:lnTo>
                  <a:cubicBezTo>
                    <a:pt x="87965" y="2745"/>
                    <a:pt x="88041" y="2745"/>
                    <a:pt x="88066" y="2822"/>
                  </a:cubicBezTo>
                  <a:cubicBezTo>
                    <a:pt x="88003" y="2872"/>
                    <a:pt x="87971" y="2898"/>
                    <a:pt x="87943" y="2898"/>
                  </a:cubicBezTo>
                  <a:cubicBezTo>
                    <a:pt x="87914" y="2898"/>
                    <a:pt x="87889" y="2872"/>
                    <a:pt x="87838" y="2822"/>
                  </a:cubicBezTo>
                  <a:lnTo>
                    <a:pt x="87456" y="2822"/>
                  </a:lnTo>
                  <a:cubicBezTo>
                    <a:pt x="87368" y="2866"/>
                    <a:pt x="87289" y="2910"/>
                    <a:pt x="87213" y="2910"/>
                  </a:cubicBezTo>
                  <a:cubicBezTo>
                    <a:pt x="87157" y="2910"/>
                    <a:pt x="87104" y="2886"/>
                    <a:pt x="87050" y="2822"/>
                  </a:cubicBezTo>
                  <a:cubicBezTo>
                    <a:pt x="87008" y="2780"/>
                    <a:pt x="86974" y="2761"/>
                    <a:pt x="86943" y="2761"/>
                  </a:cubicBezTo>
                  <a:cubicBezTo>
                    <a:pt x="86918" y="2761"/>
                    <a:pt x="86895" y="2773"/>
                    <a:pt x="86872" y="2796"/>
                  </a:cubicBezTo>
                  <a:cubicBezTo>
                    <a:pt x="86847" y="2822"/>
                    <a:pt x="86821" y="2847"/>
                    <a:pt x="86796" y="2872"/>
                  </a:cubicBezTo>
                  <a:cubicBezTo>
                    <a:pt x="86782" y="2886"/>
                    <a:pt x="86773" y="2890"/>
                    <a:pt x="86763" y="2890"/>
                  </a:cubicBezTo>
                  <a:cubicBezTo>
                    <a:pt x="86742" y="2890"/>
                    <a:pt x="86722" y="2867"/>
                    <a:pt x="86667" y="2867"/>
                  </a:cubicBezTo>
                  <a:cubicBezTo>
                    <a:pt x="86653" y="2867"/>
                    <a:pt x="86637" y="2869"/>
                    <a:pt x="86618" y="2872"/>
                  </a:cubicBezTo>
                  <a:cubicBezTo>
                    <a:pt x="86567" y="2872"/>
                    <a:pt x="86567" y="2847"/>
                    <a:pt x="86516" y="2847"/>
                  </a:cubicBezTo>
                  <a:cubicBezTo>
                    <a:pt x="86503" y="2834"/>
                    <a:pt x="86491" y="2834"/>
                    <a:pt x="86478" y="2834"/>
                  </a:cubicBezTo>
                  <a:cubicBezTo>
                    <a:pt x="86465" y="2834"/>
                    <a:pt x="86453" y="2834"/>
                    <a:pt x="86440" y="2822"/>
                  </a:cubicBezTo>
                  <a:cubicBezTo>
                    <a:pt x="86414" y="2796"/>
                    <a:pt x="86389" y="2771"/>
                    <a:pt x="86389" y="2720"/>
                  </a:cubicBezTo>
                  <a:cubicBezTo>
                    <a:pt x="86364" y="2695"/>
                    <a:pt x="86287" y="2618"/>
                    <a:pt x="86237" y="2618"/>
                  </a:cubicBezTo>
                  <a:cubicBezTo>
                    <a:pt x="86186" y="2606"/>
                    <a:pt x="86141" y="2599"/>
                    <a:pt x="86097" y="2599"/>
                  </a:cubicBezTo>
                  <a:cubicBezTo>
                    <a:pt x="86052" y="2599"/>
                    <a:pt x="86008" y="2606"/>
                    <a:pt x="85957" y="2618"/>
                  </a:cubicBezTo>
                  <a:cubicBezTo>
                    <a:pt x="85912" y="2636"/>
                    <a:pt x="85864" y="2645"/>
                    <a:pt x="85815" y="2645"/>
                  </a:cubicBezTo>
                  <a:cubicBezTo>
                    <a:pt x="85725" y="2645"/>
                    <a:pt x="85632" y="2617"/>
                    <a:pt x="85550" y="2568"/>
                  </a:cubicBezTo>
                  <a:cubicBezTo>
                    <a:pt x="85491" y="2538"/>
                    <a:pt x="85431" y="2525"/>
                    <a:pt x="85372" y="2525"/>
                  </a:cubicBezTo>
                  <a:cubicBezTo>
                    <a:pt x="85330" y="2525"/>
                    <a:pt x="85287" y="2532"/>
                    <a:pt x="85245" y="2542"/>
                  </a:cubicBezTo>
                  <a:cubicBezTo>
                    <a:pt x="85245" y="2579"/>
                    <a:pt x="85218" y="2603"/>
                    <a:pt x="85193" y="2603"/>
                  </a:cubicBezTo>
                  <a:cubicBezTo>
                    <a:pt x="85185" y="2603"/>
                    <a:pt x="85176" y="2600"/>
                    <a:pt x="85169" y="2593"/>
                  </a:cubicBezTo>
                  <a:cubicBezTo>
                    <a:pt x="85118" y="2695"/>
                    <a:pt x="85017" y="2771"/>
                    <a:pt x="84889" y="2796"/>
                  </a:cubicBezTo>
                  <a:cubicBezTo>
                    <a:pt x="84849" y="2796"/>
                    <a:pt x="84808" y="2829"/>
                    <a:pt x="84767" y="2829"/>
                  </a:cubicBezTo>
                  <a:cubicBezTo>
                    <a:pt x="84757" y="2829"/>
                    <a:pt x="84747" y="2827"/>
                    <a:pt x="84737" y="2822"/>
                  </a:cubicBezTo>
                  <a:cubicBezTo>
                    <a:pt x="84695" y="2805"/>
                    <a:pt x="84655" y="2799"/>
                    <a:pt x="84617" y="2799"/>
                  </a:cubicBezTo>
                  <a:cubicBezTo>
                    <a:pt x="84542" y="2799"/>
                    <a:pt x="84474" y="2822"/>
                    <a:pt x="84407" y="2822"/>
                  </a:cubicBezTo>
                  <a:cubicBezTo>
                    <a:pt x="84407" y="2771"/>
                    <a:pt x="84381" y="2695"/>
                    <a:pt x="84381" y="2644"/>
                  </a:cubicBezTo>
                  <a:cubicBezTo>
                    <a:pt x="84390" y="2627"/>
                    <a:pt x="84404" y="2621"/>
                    <a:pt x="84421" y="2621"/>
                  </a:cubicBezTo>
                  <a:cubicBezTo>
                    <a:pt x="84455" y="2621"/>
                    <a:pt x="84500" y="2644"/>
                    <a:pt x="84534" y="2644"/>
                  </a:cubicBezTo>
                  <a:cubicBezTo>
                    <a:pt x="84610" y="2644"/>
                    <a:pt x="84610" y="2618"/>
                    <a:pt x="84584" y="2568"/>
                  </a:cubicBezTo>
                  <a:cubicBezTo>
                    <a:pt x="84534" y="2542"/>
                    <a:pt x="84508" y="2491"/>
                    <a:pt x="84483" y="2415"/>
                  </a:cubicBezTo>
                  <a:cubicBezTo>
                    <a:pt x="84483" y="2397"/>
                    <a:pt x="84457" y="2379"/>
                    <a:pt x="84434" y="2379"/>
                  </a:cubicBezTo>
                  <a:cubicBezTo>
                    <a:pt x="84424" y="2379"/>
                    <a:pt x="84414" y="2382"/>
                    <a:pt x="84407" y="2390"/>
                  </a:cubicBezTo>
                  <a:cubicBezTo>
                    <a:pt x="84229" y="2440"/>
                    <a:pt x="84051" y="2491"/>
                    <a:pt x="83873" y="2517"/>
                  </a:cubicBezTo>
                  <a:cubicBezTo>
                    <a:pt x="83822" y="2542"/>
                    <a:pt x="83720" y="2517"/>
                    <a:pt x="83670" y="2593"/>
                  </a:cubicBezTo>
                  <a:cubicBezTo>
                    <a:pt x="83695" y="2593"/>
                    <a:pt x="83746" y="2618"/>
                    <a:pt x="83746" y="2644"/>
                  </a:cubicBezTo>
                  <a:cubicBezTo>
                    <a:pt x="83695" y="2720"/>
                    <a:pt x="83619" y="2796"/>
                    <a:pt x="83568" y="2847"/>
                  </a:cubicBezTo>
                  <a:cubicBezTo>
                    <a:pt x="83555" y="2853"/>
                    <a:pt x="83544" y="2857"/>
                    <a:pt x="83535" y="2857"/>
                  </a:cubicBezTo>
                  <a:cubicBezTo>
                    <a:pt x="83506" y="2857"/>
                    <a:pt x="83492" y="2828"/>
                    <a:pt x="83492" y="2771"/>
                  </a:cubicBezTo>
                  <a:cubicBezTo>
                    <a:pt x="83464" y="2764"/>
                    <a:pt x="83435" y="2761"/>
                    <a:pt x="83406" y="2761"/>
                  </a:cubicBezTo>
                  <a:cubicBezTo>
                    <a:pt x="83326" y="2761"/>
                    <a:pt x="83242" y="2784"/>
                    <a:pt x="83187" y="2822"/>
                  </a:cubicBezTo>
                  <a:cubicBezTo>
                    <a:pt x="83212" y="2872"/>
                    <a:pt x="83212" y="2923"/>
                    <a:pt x="83237" y="2949"/>
                  </a:cubicBezTo>
                  <a:cubicBezTo>
                    <a:pt x="83237" y="3017"/>
                    <a:pt x="83217" y="3105"/>
                    <a:pt x="83177" y="3105"/>
                  </a:cubicBezTo>
                  <a:cubicBezTo>
                    <a:pt x="83172" y="3105"/>
                    <a:pt x="83167" y="3104"/>
                    <a:pt x="83161" y="3101"/>
                  </a:cubicBezTo>
                  <a:cubicBezTo>
                    <a:pt x="83149" y="3099"/>
                    <a:pt x="83137" y="3098"/>
                    <a:pt x="83126" y="3098"/>
                  </a:cubicBezTo>
                  <a:cubicBezTo>
                    <a:pt x="83019" y="3098"/>
                    <a:pt x="82923" y="3174"/>
                    <a:pt x="82819" y="3174"/>
                  </a:cubicBezTo>
                  <a:cubicBezTo>
                    <a:pt x="82790" y="3174"/>
                    <a:pt x="82760" y="3168"/>
                    <a:pt x="82729" y="3152"/>
                  </a:cubicBezTo>
                  <a:cubicBezTo>
                    <a:pt x="82678" y="3139"/>
                    <a:pt x="82621" y="3133"/>
                    <a:pt x="82564" y="3133"/>
                  </a:cubicBezTo>
                  <a:cubicBezTo>
                    <a:pt x="82507" y="3133"/>
                    <a:pt x="82450" y="3139"/>
                    <a:pt x="82399" y="3152"/>
                  </a:cubicBezTo>
                  <a:cubicBezTo>
                    <a:pt x="82322" y="3152"/>
                    <a:pt x="82246" y="3127"/>
                    <a:pt x="82195" y="3076"/>
                  </a:cubicBezTo>
                  <a:lnTo>
                    <a:pt x="81585" y="3127"/>
                  </a:lnTo>
                  <a:cubicBezTo>
                    <a:pt x="81560" y="3127"/>
                    <a:pt x="81535" y="3101"/>
                    <a:pt x="81535" y="3050"/>
                  </a:cubicBezTo>
                  <a:cubicBezTo>
                    <a:pt x="81433" y="3101"/>
                    <a:pt x="81331" y="3127"/>
                    <a:pt x="81204" y="3127"/>
                  </a:cubicBezTo>
                  <a:cubicBezTo>
                    <a:pt x="81179" y="3127"/>
                    <a:pt x="81153" y="3101"/>
                    <a:pt x="81153" y="3050"/>
                  </a:cubicBezTo>
                  <a:cubicBezTo>
                    <a:pt x="81077" y="3076"/>
                    <a:pt x="81026" y="3101"/>
                    <a:pt x="80950" y="3127"/>
                  </a:cubicBezTo>
                  <a:cubicBezTo>
                    <a:pt x="80874" y="3127"/>
                    <a:pt x="80848" y="3076"/>
                    <a:pt x="80899" y="2974"/>
                  </a:cubicBezTo>
                  <a:lnTo>
                    <a:pt x="80975" y="2822"/>
                  </a:lnTo>
                  <a:cubicBezTo>
                    <a:pt x="80950" y="2796"/>
                    <a:pt x="80925" y="2771"/>
                    <a:pt x="80899" y="2745"/>
                  </a:cubicBezTo>
                  <a:lnTo>
                    <a:pt x="80823" y="2745"/>
                  </a:lnTo>
                  <a:cubicBezTo>
                    <a:pt x="80798" y="2784"/>
                    <a:pt x="80772" y="2803"/>
                    <a:pt x="80747" y="2803"/>
                  </a:cubicBezTo>
                  <a:cubicBezTo>
                    <a:pt x="80721" y="2803"/>
                    <a:pt x="80696" y="2784"/>
                    <a:pt x="80670" y="2745"/>
                  </a:cubicBezTo>
                  <a:lnTo>
                    <a:pt x="80594" y="2720"/>
                  </a:lnTo>
                  <a:lnTo>
                    <a:pt x="80594" y="2720"/>
                  </a:lnTo>
                  <a:cubicBezTo>
                    <a:pt x="80620" y="2796"/>
                    <a:pt x="80645" y="2872"/>
                    <a:pt x="80670" y="2949"/>
                  </a:cubicBezTo>
                  <a:cubicBezTo>
                    <a:pt x="80696" y="3000"/>
                    <a:pt x="80670" y="3076"/>
                    <a:pt x="80594" y="3101"/>
                  </a:cubicBezTo>
                  <a:cubicBezTo>
                    <a:pt x="80567" y="3119"/>
                    <a:pt x="80534" y="3128"/>
                    <a:pt x="80499" y="3128"/>
                  </a:cubicBezTo>
                  <a:cubicBezTo>
                    <a:pt x="80434" y="3128"/>
                    <a:pt x="80364" y="3100"/>
                    <a:pt x="80315" y="3050"/>
                  </a:cubicBezTo>
                  <a:cubicBezTo>
                    <a:pt x="80264" y="3000"/>
                    <a:pt x="80213" y="2949"/>
                    <a:pt x="80289" y="2898"/>
                  </a:cubicBezTo>
                  <a:cubicBezTo>
                    <a:pt x="80340" y="2847"/>
                    <a:pt x="80340" y="2847"/>
                    <a:pt x="80289" y="2796"/>
                  </a:cubicBezTo>
                  <a:lnTo>
                    <a:pt x="80086" y="2796"/>
                  </a:lnTo>
                  <a:cubicBezTo>
                    <a:pt x="79997" y="2796"/>
                    <a:pt x="79966" y="2932"/>
                    <a:pt x="79892" y="2932"/>
                  </a:cubicBezTo>
                  <a:cubicBezTo>
                    <a:pt x="79881" y="2932"/>
                    <a:pt x="79870" y="2930"/>
                    <a:pt x="79857" y="2923"/>
                  </a:cubicBezTo>
                  <a:cubicBezTo>
                    <a:pt x="79818" y="2904"/>
                    <a:pt x="79776" y="2896"/>
                    <a:pt x="79734" y="2896"/>
                  </a:cubicBezTo>
                  <a:cubicBezTo>
                    <a:pt x="79666" y="2896"/>
                    <a:pt x="79599" y="2917"/>
                    <a:pt x="79552" y="2949"/>
                  </a:cubicBezTo>
                  <a:cubicBezTo>
                    <a:pt x="79476" y="3000"/>
                    <a:pt x="79578" y="3127"/>
                    <a:pt x="79578" y="3203"/>
                  </a:cubicBezTo>
                  <a:cubicBezTo>
                    <a:pt x="79578" y="3254"/>
                    <a:pt x="79552" y="3305"/>
                    <a:pt x="79476" y="3305"/>
                  </a:cubicBezTo>
                  <a:cubicBezTo>
                    <a:pt x="79425" y="3305"/>
                    <a:pt x="79400" y="3279"/>
                    <a:pt x="79400" y="3228"/>
                  </a:cubicBezTo>
                  <a:cubicBezTo>
                    <a:pt x="79374" y="3177"/>
                    <a:pt x="79400" y="3152"/>
                    <a:pt x="79400" y="3127"/>
                  </a:cubicBezTo>
                  <a:cubicBezTo>
                    <a:pt x="79400" y="3076"/>
                    <a:pt x="79374" y="3050"/>
                    <a:pt x="79349" y="3000"/>
                  </a:cubicBezTo>
                  <a:cubicBezTo>
                    <a:pt x="79237" y="2925"/>
                    <a:pt x="79112" y="2878"/>
                    <a:pt x="78973" y="2878"/>
                  </a:cubicBezTo>
                  <a:cubicBezTo>
                    <a:pt x="78922" y="2878"/>
                    <a:pt x="78870" y="2884"/>
                    <a:pt x="78815" y="2898"/>
                  </a:cubicBezTo>
                  <a:lnTo>
                    <a:pt x="78790" y="2898"/>
                  </a:lnTo>
                  <a:cubicBezTo>
                    <a:pt x="78764" y="2898"/>
                    <a:pt x="78942" y="2822"/>
                    <a:pt x="78942" y="2669"/>
                  </a:cubicBezTo>
                  <a:lnTo>
                    <a:pt x="78942" y="2669"/>
                  </a:lnTo>
                  <a:cubicBezTo>
                    <a:pt x="78847" y="2726"/>
                    <a:pt x="78752" y="2755"/>
                    <a:pt x="78656" y="2755"/>
                  </a:cubicBezTo>
                  <a:cubicBezTo>
                    <a:pt x="78624" y="2755"/>
                    <a:pt x="78593" y="2752"/>
                    <a:pt x="78561" y="2745"/>
                  </a:cubicBezTo>
                  <a:cubicBezTo>
                    <a:pt x="78510" y="2720"/>
                    <a:pt x="78485" y="2593"/>
                    <a:pt x="78612" y="2593"/>
                  </a:cubicBezTo>
                  <a:lnTo>
                    <a:pt x="78688" y="2593"/>
                  </a:lnTo>
                  <a:cubicBezTo>
                    <a:pt x="78790" y="2593"/>
                    <a:pt x="78790" y="2593"/>
                    <a:pt x="78790" y="2440"/>
                  </a:cubicBezTo>
                  <a:cubicBezTo>
                    <a:pt x="78764" y="2440"/>
                    <a:pt x="78739" y="2440"/>
                    <a:pt x="78739" y="2466"/>
                  </a:cubicBezTo>
                  <a:cubicBezTo>
                    <a:pt x="78688" y="2500"/>
                    <a:pt x="78638" y="2512"/>
                    <a:pt x="78589" y="2512"/>
                  </a:cubicBezTo>
                  <a:cubicBezTo>
                    <a:pt x="78454" y="2512"/>
                    <a:pt x="78327" y="2418"/>
                    <a:pt x="78202" y="2418"/>
                  </a:cubicBezTo>
                  <a:cubicBezTo>
                    <a:pt x="78169" y="2418"/>
                    <a:pt x="78136" y="2424"/>
                    <a:pt x="78103" y="2440"/>
                  </a:cubicBezTo>
                  <a:cubicBezTo>
                    <a:pt x="78103" y="2440"/>
                    <a:pt x="78053" y="2390"/>
                    <a:pt x="78027" y="2364"/>
                  </a:cubicBezTo>
                  <a:cubicBezTo>
                    <a:pt x="77985" y="2322"/>
                    <a:pt x="77945" y="2308"/>
                    <a:pt x="77908" y="2308"/>
                  </a:cubicBezTo>
                  <a:cubicBezTo>
                    <a:pt x="77832" y="2308"/>
                    <a:pt x="77765" y="2364"/>
                    <a:pt x="77697" y="2364"/>
                  </a:cubicBezTo>
                  <a:cubicBezTo>
                    <a:pt x="77659" y="2360"/>
                    <a:pt x="77621" y="2358"/>
                    <a:pt x="77583" y="2358"/>
                  </a:cubicBezTo>
                  <a:cubicBezTo>
                    <a:pt x="77393" y="2358"/>
                    <a:pt x="77205" y="2411"/>
                    <a:pt x="77036" y="2517"/>
                  </a:cubicBezTo>
                  <a:cubicBezTo>
                    <a:pt x="76982" y="2535"/>
                    <a:pt x="76928" y="2553"/>
                    <a:pt x="76874" y="2553"/>
                  </a:cubicBezTo>
                  <a:cubicBezTo>
                    <a:pt x="76852" y="2553"/>
                    <a:pt x="76830" y="2550"/>
                    <a:pt x="76807" y="2542"/>
                  </a:cubicBezTo>
                  <a:cubicBezTo>
                    <a:pt x="76731" y="2517"/>
                    <a:pt x="76629" y="2517"/>
                    <a:pt x="76553" y="2517"/>
                  </a:cubicBezTo>
                  <a:lnTo>
                    <a:pt x="76477" y="2517"/>
                  </a:lnTo>
                  <a:cubicBezTo>
                    <a:pt x="76426" y="2568"/>
                    <a:pt x="76324" y="2593"/>
                    <a:pt x="76248" y="2593"/>
                  </a:cubicBezTo>
                  <a:cubicBezTo>
                    <a:pt x="76230" y="2589"/>
                    <a:pt x="76214" y="2588"/>
                    <a:pt x="76198" y="2588"/>
                  </a:cubicBezTo>
                  <a:cubicBezTo>
                    <a:pt x="76100" y="2588"/>
                    <a:pt x="76034" y="2647"/>
                    <a:pt x="75969" y="2669"/>
                  </a:cubicBezTo>
                  <a:cubicBezTo>
                    <a:pt x="75892" y="2695"/>
                    <a:pt x="75867" y="2796"/>
                    <a:pt x="75918" y="2847"/>
                  </a:cubicBezTo>
                  <a:cubicBezTo>
                    <a:pt x="75943" y="2898"/>
                    <a:pt x="75918" y="2949"/>
                    <a:pt x="75867" y="2974"/>
                  </a:cubicBezTo>
                  <a:cubicBezTo>
                    <a:pt x="75816" y="2974"/>
                    <a:pt x="75765" y="2949"/>
                    <a:pt x="75740" y="2923"/>
                  </a:cubicBezTo>
                  <a:cubicBezTo>
                    <a:pt x="75740" y="2898"/>
                    <a:pt x="75740" y="2872"/>
                    <a:pt x="75714" y="2847"/>
                  </a:cubicBezTo>
                  <a:cubicBezTo>
                    <a:pt x="75683" y="2769"/>
                    <a:pt x="75671" y="2739"/>
                    <a:pt x="75631" y="2739"/>
                  </a:cubicBezTo>
                  <a:cubicBezTo>
                    <a:pt x="75606" y="2739"/>
                    <a:pt x="75570" y="2751"/>
                    <a:pt x="75511" y="2771"/>
                  </a:cubicBezTo>
                  <a:cubicBezTo>
                    <a:pt x="75460" y="2771"/>
                    <a:pt x="75435" y="2771"/>
                    <a:pt x="75409" y="2745"/>
                  </a:cubicBezTo>
                  <a:cubicBezTo>
                    <a:pt x="75391" y="2741"/>
                    <a:pt x="75373" y="2739"/>
                    <a:pt x="75353" y="2739"/>
                  </a:cubicBezTo>
                  <a:cubicBezTo>
                    <a:pt x="75264" y="2739"/>
                    <a:pt x="75167" y="2784"/>
                    <a:pt x="75104" y="2847"/>
                  </a:cubicBezTo>
                  <a:cubicBezTo>
                    <a:pt x="75069" y="2882"/>
                    <a:pt x="75028" y="2901"/>
                    <a:pt x="74989" y="2901"/>
                  </a:cubicBezTo>
                  <a:cubicBezTo>
                    <a:pt x="74945" y="2901"/>
                    <a:pt x="74903" y="2876"/>
                    <a:pt x="74876" y="2822"/>
                  </a:cubicBezTo>
                  <a:cubicBezTo>
                    <a:pt x="74838" y="2834"/>
                    <a:pt x="74799" y="2847"/>
                    <a:pt x="74764" y="2847"/>
                  </a:cubicBezTo>
                  <a:cubicBezTo>
                    <a:pt x="74730" y="2847"/>
                    <a:pt x="74698" y="2834"/>
                    <a:pt x="74672" y="2796"/>
                  </a:cubicBezTo>
                  <a:cubicBezTo>
                    <a:pt x="74651" y="2734"/>
                    <a:pt x="74613" y="2688"/>
                    <a:pt x="74558" y="2688"/>
                  </a:cubicBezTo>
                  <a:cubicBezTo>
                    <a:pt x="74546" y="2688"/>
                    <a:pt x="74533" y="2690"/>
                    <a:pt x="74520" y="2695"/>
                  </a:cubicBezTo>
                  <a:cubicBezTo>
                    <a:pt x="74469" y="2695"/>
                    <a:pt x="74418" y="2669"/>
                    <a:pt x="74367" y="2669"/>
                  </a:cubicBezTo>
                  <a:cubicBezTo>
                    <a:pt x="74291" y="2669"/>
                    <a:pt x="74215" y="2688"/>
                    <a:pt x="74142" y="2688"/>
                  </a:cubicBezTo>
                  <a:cubicBezTo>
                    <a:pt x="74069" y="2688"/>
                    <a:pt x="73999" y="2669"/>
                    <a:pt x="73935" y="2593"/>
                  </a:cubicBezTo>
                  <a:cubicBezTo>
                    <a:pt x="73917" y="2556"/>
                    <a:pt x="73884" y="2532"/>
                    <a:pt x="73849" y="2532"/>
                  </a:cubicBezTo>
                  <a:cubicBezTo>
                    <a:pt x="73835" y="2532"/>
                    <a:pt x="73822" y="2535"/>
                    <a:pt x="73808" y="2542"/>
                  </a:cubicBezTo>
                  <a:cubicBezTo>
                    <a:pt x="73783" y="2559"/>
                    <a:pt x="73755" y="2562"/>
                    <a:pt x="73725" y="2562"/>
                  </a:cubicBezTo>
                  <a:cubicBezTo>
                    <a:pt x="73711" y="2562"/>
                    <a:pt x="73696" y="2561"/>
                    <a:pt x="73681" y="2561"/>
                  </a:cubicBezTo>
                  <a:cubicBezTo>
                    <a:pt x="73637" y="2561"/>
                    <a:pt x="73592" y="2568"/>
                    <a:pt x="73554" y="2618"/>
                  </a:cubicBezTo>
                  <a:cubicBezTo>
                    <a:pt x="73530" y="2666"/>
                    <a:pt x="73512" y="2685"/>
                    <a:pt x="73489" y="2685"/>
                  </a:cubicBezTo>
                  <a:cubicBezTo>
                    <a:pt x="73463" y="2685"/>
                    <a:pt x="73431" y="2659"/>
                    <a:pt x="73376" y="2618"/>
                  </a:cubicBezTo>
                  <a:cubicBezTo>
                    <a:pt x="73300" y="2568"/>
                    <a:pt x="73071" y="2618"/>
                    <a:pt x="72969" y="2517"/>
                  </a:cubicBezTo>
                  <a:lnTo>
                    <a:pt x="72817" y="2517"/>
                  </a:lnTo>
                  <a:cubicBezTo>
                    <a:pt x="72741" y="2491"/>
                    <a:pt x="72741" y="2415"/>
                    <a:pt x="72741" y="2364"/>
                  </a:cubicBezTo>
                  <a:lnTo>
                    <a:pt x="72741" y="2288"/>
                  </a:lnTo>
                  <a:lnTo>
                    <a:pt x="72614" y="2288"/>
                  </a:lnTo>
                  <a:cubicBezTo>
                    <a:pt x="72563" y="2313"/>
                    <a:pt x="72563" y="2339"/>
                    <a:pt x="72537" y="2339"/>
                  </a:cubicBezTo>
                  <a:cubicBezTo>
                    <a:pt x="72530" y="2346"/>
                    <a:pt x="72520" y="2349"/>
                    <a:pt x="72510" y="2349"/>
                  </a:cubicBezTo>
                  <a:cubicBezTo>
                    <a:pt x="72487" y="2349"/>
                    <a:pt x="72461" y="2331"/>
                    <a:pt x="72461" y="2313"/>
                  </a:cubicBezTo>
                  <a:cubicBezTo>
                    <a:pt x="72436" y="2288"/>
                    <a:pt x="72487" y="2263"/>
                    <a:pt x="72537" y="2263"/>
                  </a:cubicBezTo>
                  <a:cubicBezTo>
                    <a:pt x="72537" y="2237"/>
                    <a:pt x="72537" y="2237"/>
                    <a:pt x="72537" y="2212"/>
                  </a:cubicBezTo>
                  <a:lnTo>
                    <a:pt x="72410" y="2212"/>
                  </a:lnTo>
                  <a:cubicBezTo>
                    <a:pt x="72372" y="2218"/>
                    <a:pt x="72336" y="2221"/>
                    <a:pt x="72300" y="2221"/>
                  </a:cubicBezTo>
                  <a:cubicBezTo>
                    <a:pt x="72194" y="2221"/>
                    <a:pt x="72099" y="2193"/>
                    <a:pt x="72004" y="2135"/>
                  </a:cubicBezTo>
                  <a:cubicBezTo>
                    <a:pt x="71953" y="2135"/>
                    <a:pt x="71902" y="2135"/>
                    <a:pt x="71902" y="2110"/>
                  </a:cubicBezTo>
                  <a:cubicBezTo>
                    <a:pt x="71866" y="2019"/>
                    <a:pt x="71790" y="2006"/>
                    <a:pt x="71723" y="2006"/>
                  </a:cubicBezTo>
                  <a:cubicBezTo>
                    <a:pt x="71696" y="2006"/>
                    <a:pt x="71670" y="2008"/>
                    <a:pt x="71648" y="2008"/>
                  </a:cubicBezTo>
                  <a:cubicBezTo>
                    <a:pt x="71618" y="2023"/>
                    <a:pt x="71598" y="2038"/>
                    <a:pt x="71580" y="2038"/>
                  </a:cubicBezTo>
                  <a:cubicBezTo>
                    <a:pt x="71568" y="2038"/>
                    <a:pt x="71557" y="2030"/>
                    <a:pt x="71546" y="2008"/>
                  </a:cubicBezTo>
                  <a:lnTo>
                    <a:pt x="71495" y="2008"/>
                  </a:lnTo>
                  <a:cubicBezTo>
                    <a:pt x="71461" y="2017"/>
                    <a:pt x="71428" y="2020"/>
                    <a:pt x="71394" y="2020"/>
                  </a:cubicBezTo>
                  <a:cubicBezTo>
                    <a:pt x="71326" y="2020"/>
                    <a:pt x="71258" y="2008"/>
                    <a:pt x="71190" y="2008"/>
                  </a:cubicBezTo>
                  <a:lnTo>
                    <a:pt x="70885" y="1932"/>
                  </a:lnTo>
                  <a:cubicBezTo>
                    <a:pt x="70784" y="1894"/>
                    <a:pt x="70682" y="1875"/>
                    <a:pt x="70584" y="1875"/>
                  </a:cubicBezTo>
                  <a:cubicBezTo>
                    <a:pt x="70485" y="1875"/>
                    <a:pt x="70390" y="1894"/>
                    <a:pt x="70301" y="1932"/>
                  </a:cubicBezTo>
                  <a:cubicBezTo>
                    <a:pt x="70282" y="1938"/>
                    <a:pt x="70264" y="1942"/>
                    <a:pt x="70248" y="1942"/>
                  </a:cubicBezTo>
                  <a:cubicBezTo>
                    <a:pt x="70201" y="1942"/>
                    <a:pt x="70167" y="1913"/>
                    <a:pt x="70148" y="1856"/>
                  </a:cubicBezTo>
                  <a:cubicBezTo>
                    <a:pt x="70133" y="1810"/>
                    <a:pt x="70100" y="1801"/>
                    <a:pt x="70064" y="1801"/>
                  </a:cubicBezTo>
                  <a:cubicBezTo>
                    <a:pt x="70041" y="1801"/>
                    <a:pt x="70016" y="1805"/>
                    <a:pt x="69996" y="1805"/>
                  </a:cubicBezTo>
                  <a:cubicBezTo>
                    <a:pt x="69975" y="1812"/>
                    <a:pt x="69957" y="1815"/>
                    <a:pt x="69942" y="1815"/>
                  </a:cubicBezTo>
                  <a:cubicBezTo>
                    <a:pt x="69849" y="1815"/>
                    <a:pt x="69862" y="1693"/>
                    <a:pt x="69818" y="1627"/>
                  </a:cubicBezTo>
                  <a:lnTo>
                    <a:pt x="69742" y="1627"/>
                  </a:lnTo>
                  <a:cubicBezTo>
                    <a:pt x="69706" y="1733"/>
                    <a:pt x="69658" y="1778"/>
                    <a:pt x="69572" y="1778"/>
                  </a:cubicBezTo>
                  <a:cubicBezTo>
                    <a:pt x="69535" y="1778"/>
                    <a:pt x="69491" y="1770"/>
                    <a:pt x="69437" y="1754"/>
                  </a:cubicBezTo>
                  <a:cubicBezTo>
                    <a:pt x="69298" y="1667"/>
                    <a:pt x="69135" y="1628"/>
                    <a:pt x="68973" y="1628"/>
                  </a:cubicBezTo>
                  <a:cubicBezTo>
                    <a:pt x="68898" y="1628"/>
                    <a:pt x="68823" y="1636"/>
                    <a:pt x="68750" y="1653"/>
                  </a:cubicBezTo>
                  <a:cubicBezTo>
                    <a:pt x="68725" y="1703"/>
                    <a:pt x="68674" y="1780"/>
                    <a:pt x="68649" y="1830"/>
                  </a:cubicBezTo>
                  <a:cubicBezTo>
                    <a:pt x="68623" y="1856"/>
                    <a:pt x="68573" y="1881"/>
                    <a:pt x="68522" y="1932"/>
                  </a:cubicBezTo>
                  <a:cubicBezTo>
                    <a:pt x="68522" y="1958"/>
                    <a:pt x="68522" y="1983"/>
                    <a:pt x="68522" y="2008"/>
                  </a:cubicBezTo>
                  <a:cubicBezTo>
                    <a:pt x="68494" y="2063"/>
                    <a:pt x="68482" y="2088"/>
                    <a:pt x="68460" y="2088"/>
                  </a:cubicBezTo>
                  <a:cubicBezTo>
                    <a:pt x="68442" y="2088"/>
                    <a:pt x="68416" y="2069"/>
                    <a:pt x="68369" y="2034"/>
                  </a:cubicBezTo>
                  <a:cubicBezTo>
                    <a:pt x="68312" y="1977"/>
                    <a:pt x="68241" y="1948"/>
                    <a:pt x="68165" y="1948"/>
                  </a:cubicBezTo>
                  <a:cubicBezTo>
                    <a:pt x="68140" y="1948"/>
                    <a:pt x="68115" y="1951"/>
                    <a:pt x="68090" y="1958"/>
                  </a:cubicBezTo>
                  <a:cubicBezTo>
                    <a:pt x="68039" y="1958"/>
                    <a:pt x="67988" y="1983"/>
                    <a:pt x="67937" y="1983"/>
                  </a:cubicBezTo>
                  <a:cubicBezTo>
                    <a:pt x="67835" y="1983"/>
                    <a:pt x="67810" y="1907"/>
                    <a:pt x="67861" y="1780"/>
                  </a:cubicBezTo>
                  <a:lnTo>
                    <a:pt x="67861" y="1780"/>
                  </a:lnTo>
                  <a:lnTo>
                    <a:pt x="67632" y="1881"/>
                  </a:lnTo>
                  <a:cubicBezTo>
                    <a:pt x="67607" y="1907"/>
                    <a:pt x="67581" y="1915"/>
                    <a:pt x="67557" y="1915"/>
                  </a:cubicBezTo>
                  <a:cubicBezTo>
                    <a:pt x="67508" y="1915"/>
                    <a:pt x="67463" y="1881"/>
                    <a:pt x="67429" y="1881"/>
                  </a:cubicBezTo>
                  <a:cubicBezTo>
                    <a:pt x="67429" y="1881"/>
                    <a:pt x="67403" y="1830"/>
                    <a:pt x="67378" y="1830"/>
                  </a:cubicBezTo>
                  <a:cubicBezTo>
                    <a:pt x="67378" y="1805"/>
                    <a:pt x="67429" y="1780"/>
                    <a:pt x="67429" y="1780"/>
                  </a:cubicBezTo>
                  <a:lnTo>
                    <a:pt x="67632" y="1780"/>
                  </a:lnTo>
                  <a:cubicBezTo>
                    <a:pt x="67632" y="1754"/>
                    <a:pt x="67632" y="1729"/>
                    <a:pt x="67632" y="1703"/>
                  </a:cubicBezTo>
                  <a:lnTo>
                    <a:pt x="67073" y="1703"/>
                  </a:lnTo>
                  <a:cubicBezTo>
                    <a:pt x="67054" y="1700"/>
                    <a:pt x="67036" y="1698"/>
                    <a:pt x="67019" y="1698"/>
                  </a:cubicBezTo>
                  <a:cubicBezTo>
                    <a:pt x="66952" y="1698"/>
                    <a:pt x="66899" y="1721"/>
                    <a:pt x="66844" y="1721"/>
                  </a:cubicBezTo>
                  <a:cubicBezTo>
                    <a:pt x="66819" y="1721"/>
                    <a:pt x="66795" y="1717"/>
                    <a:pt x="66768" y="1703"/>
                  </a:cubicBezTo>
                  <a:cubicBezTo>
                    <a:pt x="66749" y="1694"/>
                    <a:pt x="66731" y="1690"/>
                    <a:pt x="66715" y="1690"/>
                  </a:cubicBezTo>
                  <a:cubicBezTo>
                    <a:pt x="66646" y="1690"/>
                    <a:pt x="66601" y="1764"/>
                    <a:pt x="66539" y="1805"/>
                  </a:cubicBezTo>
                  <a:cubicBezTo>
                    <a:pt x="66527" y="1813"/>
                    <a:pt x="66516" y="1817"/>
                    <a:pt x="66507" y="1817"/>
                  </a:cubicBezTo>
                  <a:cubicBezTo>
                    <a:pt x="66462" y="1817"/>
                    <a:pt x="66455" y="1725"/>
                    <a:pt x="66412" y="1703"/>
                  </a:cubicBezTo>
                  <a:cubicBezTo>
                    <a:pt x="66361" y="1754"/>
                    <a:pt x="66311" y="1780"/>
                    <a:pt x="66260" y="1780"/>
                  </a:cubicBezTo>
                  <a:cubicBezTo>
                    <a:pt x="66209" y="1780"/>
                    <a:pt x="66209" y="1780"/>
                    <a:pt x="66183" y="1754"/>
                  </a:cubicBezTo>
                  <a:cubicBezTo>
                    <a:pt x="66183" y="1729"/>
                    <a:pt x="66234" y="1729"/>
                    <a:pt x="66260" y="1729"/>
                  </a:cubicBezTo>
                  <a:cubicBezTo>
                    <a:pt x="66234" y="1653"/>
                    <a:pt x="66158" y="1653"/>
                    <a:pt x="66107" y="1627"/>
                  </a:cubicBezTo>
                  <a:cubicBezTo>
                    <a:pt x="66089" y="1682"/>
                    <a:pt x="66044" y="1724"/>
                    <a:pt x="66002" y="1724"/>
                  </a:cubicBezTo>
                  <a:cubicBezTo>
                    <a:pt x="65985" y="1724"/>
                    <a:pt x="65969" y="1718"/>
                    <a:pt x="65955" y="1703"/>
                  </a:cubicBezTo>
                  <a:lnTo>
                    <a:pt x="65777" y="1703"/>
                  </a:lnTo>
                  <a:cubicBezTo>
                    <a:pt x="65683" y="1770"/>
                    <a:pt x="65575" y="1802"/>
                    <a:pt x="65464" y="1802"/>
                  </a:cubicBezTo>
                  <a:cubicBezTo>
                    <a:pt x="65364" y="1802"/>
                    <a:pt x="65263" y="1777"/>
                    <a:pt x="65167" y="1729"/>
                  </a:cubicBezTo>
                  <a:cubicBezTo>
                    <a:pt x="65014" y="1703"/>
                    <a:pt x="64836" y="1678"/>
                    <a:pt x="64658" y="1653"/>
                  </a:cubicBezTo>
                  <a:cubicBezTo>
                    <a:pt x="64557" y="1627"/>
                    <a:pt x="64404" y="1678"/>
                    <a:pt x="64404" y="1500"/>
                  </a:cubicBezTo>
                  <a:cubicBezTo>
                    <a:pt x="64354" y="1487"/>
                    <a:pt x="64296" y="1475"/>
                    <a:pt x="64249" y="1475"/>
                  </a:cubicBezTo>
                  <a:cubicBezTo>
                    <a:pt x="64201" y="1475"/>
                    <a:pt x="64163" y="1487"/>
                    <a:pt x="64150" y="1525"/>
                  </a:cubicBezTo>
                  <a:cubicBezTo>
                    <a:pt x="64099" y="1602"/>
                    <a:pt x="64049" y="1602"/>
                    <a:pt x="63972" y="1602"/>
                  </a:cubicBezTo>
                  <a:cubicBezTo>
                    <a:pt x="63896" y="1602"/>
                    <a:pt x="63871" y="1627"/>
                    <a:pt x="63845" y="1653"/>
                  </a:cubicBezTo>
                  <a:cubicBezTo>
                    <a:pt x="63794" y="1678"/>
                    <a:pt x="63769" y="1780"/>
                    <a:pt x="63718" y="1780"/>
                  </a:cubicBezTo>
                  <a:cubicBezTo>
                    <a:pt x="63703" y="1787"/>
                    <a:pt x="63686" y="1790"/>
                    <a:pt x="63668" y="1790"/>
                  </a:cubicBezTo>
                  <a:cubicBezTo>
                    <a:pt x="63625" y="1790"/>
                    <a:pt x="63576" y="1772"/>
                    <a:pt x="63540" y="1754"/>
                  </a:cubicBezTo>
                  <a:cubicBezTo>
                    <a:pt x="63489" y="1754"/>
                    <a:pt x="63464" y="1729"/>
                    <a:pt x="63439" y="1729"/>
                  </a:cubicBezTo>
                  <a:lnTo>
                    <a:pt x="63362" y="1729"/>
                  </a:lnTo>
                  <a:cubicBezTo>
                    <a:pt x="63286" y="1805"/>
                    <a:pt x="63210" y="1830"/>
                    <a:pt x="63134" y="1856"/>
                  </a:cubicBezTo>
                  <a:cubicBezTo>
                    <a:pt x="63120" y="1863"/>
                    <a:pt x="63104" y="1866"/>
                    <a:pt x="63089" y="1866"/>
                  </a:cubicBezTo>
                  <a:cubicBezTo>
                    <a:pt x="63046" y="1866"/>
                    <a:pt x="63000" y="1842"/>
                    <a:pt x="62981" y="1805"/>
                  </a:cubicBezTo>
                  <a:cubicBezTo>
                    <a:pt x="62954" y="1798"/>
                    <a:pt x="62928" y="1795"/>
                    <a:pt x="62904" y="1795"/>
                  </a:cubicBezTo>
                  <a:cubicBezTo>
                    <a:pt x="62839" y="1795"/>
                    <a:pt x="62783" y="1819"/>
                    <a:pt x="62727" y="1856"/>
                  </a:cubicBezTo>
                  <a:cubicBezTo>
                    <a:pt x="62691" y="1874"/>
                    <a:pt x="62655" y="1892"/>
                    <a:pt x="62619" y="1892"/>
                  </a:cubicBezTo>
                  <a:cubicBezTo>
                    <a:pt x="62604" y="1892"/>
                    <a:pt x="62589" y="1889"/>
                    <a:pt x="62574" y="1881"/>
                  </a:cubicBezTo>
                  <a:lnTo>
                    <a:pt x="62498" y="1881"/>
                  </a:lnTo>
                  <a:cubicBezTo>
                    <a:pt x="62447" y="1949"/>
                    <a:pt x="62385" y="1960"/>
                    <a:pt x="62312" y="1960"/>
                  </a:cubicBezTo>
                  <a:cubicBezTo>
                    <a:pt x="62275" y="1960"/>
                    <a:pt x="62236" y="1958"/>
                    <a:pt x="62193" y="1958"/>
                  </a:cubicBezTo>
                  <a:cubicBezTo>
                    <a:pt x="62117" y="1932"/>
                    <a:pt x="62041" y="1907"/>
                    <a:pt x="61964" y="1881"/>
                  </a:cubicBezTo>
                  <a:cubicBezTo>
                    <a:pt x="61895" y="1904"/>
                    <a:pt x="61868" y="2012"/>
                    <a:pt x="61787" y="2012"/>
                  </a:cubicBezTo>
                  <a:cubicBezTo>
                    <a:pt x="61779" y="2012"/>
                    <a:pt x="61770" y="2011"/>
                    <a:pt x="61761" y="2008"/>
                  </a:cubicBezTo>
                  <a:lnTo>
                    <a:pt x="61583" y="2034"/>
                  </a:lnTo>
                  <a:cubicBezTo>
                    <a:pt x="61532" y="2085"/>
                    <a:pt x="61456" y="2110"/>
                    <a:pt x="61380" y="2110"/>
                  </a:cubicBezTo>
                  <a:cubicBezTo>
                    <a:pt x="61227" y="2135"/>
                    <a:pt x="61049" y="2186"/>
                    <a:pt x="60897" y="2212"/>
                  </a:cubicBezTo>
                  <a:cubicBezTo>
                    <a:pt x="60821" y="2212"/>
                    <a:pt x="60821" y="2161"/>
                    <a:pt x="60846" y="2110"/>
                  </a:cubicBezTo>
                  <a:lnTo>
                    <a:pt x="60668" y="2034"/>
                  </a:lnTo>
                  <a:cubicBezTo>
                    <a:pt x="60668" y="2085"/>
                    <a:pt x="60643" y="2110"/>
                    <a:pt x="60592" y="2110"/>
                  </a:cubicBezTo>
                  <a:lnTo>
                    <a:pt x="60287" y="2059"/>
                  </a:lnTo>
                  <a:cubicBezTo>
                    <a:pt x="60287" y="2077"/>
                    <a:pt x="60262" y="2095"/>
                    <a:pt x="60238" y="2095"/>
                  </a:cubicBezTo>
                  <a:cubicBezTo>
                    <a:pt x="60228" y="2095"/>
                    <a:pt x="60218" y="2092"/>
                    <a:pt x="60211" y="2085"/>
                  </a:cubicBezTo>
                  <a:cubicBezTo>
                    <a:pt x="60173" y="2097"/>
                    <a:pt x="60141" y="2110"/>
                    <a:pt x="60115" y="2110"/>
                  </a:cubicBezTo>
                  <a:cubicBezTo>
                    <a:pt x="60090" y="2110"/>
                    <a:pt x="60071" y="2097"/>
                    <a:pt x="60058" y="2059"/>
                  </a:cubicBezTo>
                  <a:lnTo>
                    <a:pt x="60007" y="2059"/>
                  </a:lnTo>
                  <a:cubicBezTo>
                    <a:pt x="59957" y="2097"/>
                    <a:pt x="59931" y="2116"/>
                    <a:pt x="59912" y="2116"/>
                  </a:cubicBezTo>
                  <a:cubicBezTo>
                    <a:pt x="59893" y="2116"/>
                    <a:pt x="59880" y="2097"/>
                    <a:pt x="59855" y="2059"/>
                  </a:cubicBezTo>
                  <a:cubicBezTo>
                    <a:pt x="59841" y="2056"/>
                    <a:pt x="59827" y="2055"/>
                    <a:pt x="59813" y="2055"/>
                  </a:cubicBezTo>
                  <a:cubicBezTo>
                    <a:pt x="59705" y="2055"/>
                    <a:pt x="59612" y="2135"/>
                    <a:pt x="59499" y="2135"/>
                  </a:cubicBezTo>
                  <a:cubicBezTo>
                    <a:pt x="59245" y="2135"/>
                    <a:pt x="58991" y="2186"/>
                    <a:pt x="58762" y="2288"/>
                  </a:cubicBezTo>
                  <a:cubicBezTo>
                    <a:pt x="58686" y="2339"/>
                    <a:pt x="58635" y="2339"/>
                    <a:pt x="58559" y="2339"/>
                  </a:cubicBezTo>
                  <a:cubicBezTo>
                    <a:pt x="58482" y="2339"/>
                    <a:pt x="58381" y="2313"/>
                    <a:pt x="58381" y="2212"/>
                  </a:cubicBezTo>
                  <a:cubicBezTo>
                    <a:pt x="58381" y="2127"/>
                    <a:pt x="58328" y="2078"/>
                    <a:pt x="58253" y="2078"/>
                  </a:cubicBezTo>
                  <a:cubicBezTo>
                    <a:pt x="58237" y="2078"/>
                    <a:pt x="58220" y="2080"/>
                    <a:pt x="58203" y="2085"/>
                  </a:cubicBezTo>
                  <a:cubicBezTo>
                    <a:pt x="58140" y="2116"/>
                    <a:pt x="58068" y="2138"/>
                    <a:pt x="57991" y="2138"/>
                  </a:cubicBezTo>
                  <a:cubicBezTo>
                    <a:pt x="57944" y="2138"/>
                    <a:pt x="57896" y="2129"/>
                    <a:pt x="57847" y="2110"/>
                  </a:cubicBezTo>
                  <a:cubicBezTo>
                    <a:pt x="57822" y="2104"/>
                    <a:pt x="57795" y="2101"/>
                    <a:pt x="57767" y="2101"/>
                  </a:cubicBezTo>
                  <a:cubicBezTo>
                    <a:pt x="57685" y="2101"/>
                    <a:pt x="57599" y="2129"/>
                    <a:pt x="57542" y="2186"/>
                  </a:cubicBezTo>
                  <a:cubicBezTo>
                    <a:pt x="57390" y="2313"/>
                    <a:pt x="57237" y="2263"/>
                    <a:pt x="57110" y="2288"/>
                  </a:cubicBezTo>
                  <a:cubicBezTo>
                    <a:pt x="57110" y="2364"/>
                    <a:pt x="57085" y="2440"/>
                    <a:pt x="56983" y="2440"/>
                  </a:cubicBezTo>
                  <a:cubicBezTo>
                    <a:pt x="56881" y="2440"/>
                    <a:pt x="56881" y="2364"/>
                    <a:pt x="56881" y="2288"/>
                  </a:cubicBezTo>
                  <a:cubicBezTo>
                    <a:pt x="56780" y="2212"/>
                    <a:pt x="56653" y="2237"/>
                    <a:pt x="56551" y="2135"/>
                  </a:cubicBezTo>
                  <a:cubicBezTo>
                    <a:pt x="56525" y="2161"/>
                    <a:pt x="56500" y="2186"/>
                    <a:pt x="56449" y="2186"/>
                  </a:cubicBezTo>
                  <a:cubicBezTo>
                    <a:pt x="56373" y="2237"/>
                    <a:pt x="56373" y="2288"/>
                    <a:pt x="56398" y="2364"/>
                  </a:cubicBezTo>
                  <a:lnTo>
                    <a:pt x="56475" y="2364"/>
                  </a:lnTo>
                  <a:cubicBezTo>
                    <a:pt x="56475" y="2339"/>
                    <a:pt x="56500" y="2313"/>
                    <a:pt x="56500" y="2313"/>
                  </a:cubicBezTo>
                  <a:cubicBezTo>
                    <a:pt x="56525" y="2313"/>
                    <a:pt x="56551" y="2339"/>
                    <a:pt x="56551" y="2364"/>
                  </a:cubicBezTo>
                  <a:cubicBezTo>
                    <a:pt x="56551" y="2390"/>
                    <a:pt x="56576" y="2415"/>
                    <a:pt x="56551" y="2440"/>
                  </a:cubicBezTo>
                  <a:cubicBezTo>
                    <a:pt x="56525" y="2466"/>
                    <a:pt x="56475" y="2517"/>
                    <a:pt x="56475" y="2568"/>
                  </a:cubicBezTo>
                  <a:cubicBezTo>
                    <a:pt x="56475" y="2618"/>
                    <a:pt x="56449" y="2720"/>
                    <a:pt x="56348" y="2720"/>
                  </a:cubicBezTo>
                  <a:cubicBezTo>
                    <a:pt x="56322" y="2720"/>
                    <a:pt x="56271" y="2720"/>
                    <a:pt x="56246" y="2745"/>
                  </a:cubicBezTo>
                  <a:cubicBezTo>
                    <a:pt x="56195" y="2720"/>
                    <a:pt x="56170" y="2695"/>
                    <a:pt x="56170" y="2644"/>
                  </a:cubicBezTo>
                  <a:lnTo>
                    <a:pt x="56017" y="2745"/>
                  </a:lnTo>
                  <a:lnTo>
                    <a:pt x="55966" y="2771"/>
                  </a:lnTo>
                  <a:lnTo>
                    <a:pt x="55941" y="2695"/>
                  </a:lnTo>
                  <a:lnTo>
                    <a:pt x="55865" y="2695"/>
                  </a:lnTo>
                  <a:cubicBezTo>
                    <a:pt x="55828" y="2731"/>
                    <a:pt x="55792" y="2745"/>
                    <a:pt x="55755" y="2745"/>
                  </a:cubicBezTo>
                  <a:cubicBezTo>
                    <a:pt x="55690" y="2745"/>
                    <a:pt x="55625" y="2702"/>
                    <a:pt x="55560" y="2669"/>
                  </a:cubicBezTo>
                  <a:lnTo>
                    <a:pt x="55483" y="2669"/>
                  </a:lnTo>
                  <a:cubicBezTo>
                    <a:pt x="55465" y="2706"/>
                    <a:pt x="55419" y="2730"/>
                    <a:pt x="55376" y="2730"/>
                  </a:cubicBezTo>
                  <a:cubicBezTo>
                    <a:pt x="55360" y="2730"/>
                    <a:pt x="55345" y="2727"/>
                    <a:pt x="55331" y="2720"/>
                  </a:cubicBezTo>
                  <a:cubicBezTo>
                    <a:pt x="55275" y="2753"/>
                    <a:pt x="55244" y="2772"/>
                    <a:pt x="55224" y="2772"/>
                  </a:cubicBezTo>
                  <a:cubicBezTo>
                    <a:pt x="55199" y="2772"/>
                    <a:pt x="55193" y="2741"/>
                    <a:pt x="55178" y="2669"/>
                  </a:cubicBezTo>
                  <a:cubicBezTo>
                    <a:pt x="55128" y="2669"/>
                    <a:pt x="55077" y="2726"/>
                    <a:pt x="55026" y="2726"/>
                  </a:cubicBezTo>
                  <a:cubicBezTo>
                    <a:pt x="55000" y="2726"/>
                    <a:pt x="54975" y="2712"/>
                    <a:pt x="54950" y="2669"/>
                  </a:cubicBezTo>
                  <a:lnTo>
                    <a:pt x="54848" y="2568"/>
                  </a:lnTo>
                  <a:lnTo>
                    <a:pt x="54797" y="2568"/>
                  </a:lnTo>
                  <a:cubicBezTo>
                    <a:pt x="54775" y="2634"/>
                    <a:pt x="54753" y="2700"/>
                    <a:pt x="54698" y="2700"/>
                  </a:cubicBezTo>
                  <a:cubicBezTo>
                    <a:pt x="54690" y="2700"/>
                    <a:pt x="54680" y="2698"/>
                    <a:pt x="54670" y="2695"/>
                  </a:cubicBezTo>
                  <a:cubicBezTo>
                    <a:pt x="54619" y="2682"/>
                    <a:pt x="54562" y="2676"/>
                    <a:pt x="54505" y="2676"/>
                  </a:cubicBezTo>
                  <a:cubicBezTo>
                    <a:pt x="54448" y="2676"/>
                    <a:pt x="54391" y="2682"/>
                    <a:pt x="54340" y="2695"/>
                  </a:cubicBezTo>
                  <a:cubicBezTo>
                    <a:pt x="54289" y="2695"/>
                    <a:pt x="54263" y="2669"/>
                    <a:pt x="54238" y="2644"/>
                  </a:cubicBezTo>
                  <a:cubicBezTo>
                    <a:pt x="54213" y="2606"/>
                    <a:pt x="54174" y="2587"/>
                    <a:pt x="54136" y="2587"/>
                  </a:cubicBezTo>
                  <a:cubicBezTo>
                    <a:pt x="54098" y="2587"/>
                    <a:pt x="54060" y="2606"/>
                    <a:pt x="54035" y="2644"/>
                  </a:cubicBezTo>
                  <a:cubicBezTo>
                    <a:pt x="54016" y="2681"/>
                    <a:pt x="53984" y="2705"/>
                    <a:pt x="53938" y="2705"/>
                  </a:cubicBezTo>
                  <a:cubicBezTo>
                    <a:pt x="53921" y="2705"/>
                    <a:pt x="53903" y="2701"/>
                    <a:pt x="53882" y="2695"/>
                  </a:cubicBezTo>
                  <a:cubicBezTo>
                    <a:pt x="53806" y="2644"/>
                    <a:pt x="53704" y="2669"/>
                    <a:pt x="53653" y="2593"/>
                  </a:cubicBezTo>
                  <a:cubicBezTo>
                    <a:pt x="53636" y="2590"/>
                    <a:pt x="53619" y="2589"/>
                    <a:pt x="53603" y="2589"/>
                  </a:cubicBezTo>
                  <a:cubicBezTo>
                    <a:pt x="53488" y="2589"/>
                    <a:pt x="53384" y="2648"/>
                    <a:pt x="53254" y="2648"/>
                  </a:cubicBezTo>
                  <a:cubicBezTo>
                    <a:pt x="53235" y="2648"/>
                    <a:pt x="53216" y="2647"/>
                    <a:pt x="53196" y="2644"/>
                  </a:cubicBezTo>
                  <a:cubicBezTo>
                    <a:pt x="53043" y="2618"/>
                    <a:pt x="52916" y="2644"/>
                    <a:pt x="52815" y="2542"/>
                  </a:cubicBezTo>
                  <a:cubicBezTo>
                    <a:pt x="52807" y="2535"/>
                    <a:pt x="52798" y="2532"/>
                    <a:pt x="52787" y="2532"/>
                  </a:cubicBezTo>
                  <a:cubicBezTo>
                    <a:pt x="52762" y="2532"/>
                    <a:pt x="52731" y="2550"/>
                    <a:pt x="52713" y="2568"/>
                  </a:cubicBezTo>
                  <a:cubicBezTo>
                    <a:pt x="52688" y="2593"/>
                    <a:pt x="52662" y="2618"/>
                    <a:pt x="52611" y="2644"/>
                  </a:cubicBezTo>
                  <a:cubicBezTo>
                    <a:pt x="52611" y="2593"/>
                    <a:pt x="52586" y="2568"/>
                    <a:pt x="52586" y="2542"/>
                  </a:cubicBezTo>
                  <a:cubicBezTo>
                    <a:pt x="52586" y="2505"/>
                    <a:pt x="52559" y="2481"/>
                    <a:pt x="52534" y="2481"/>
                  </a:cubicBezTo>
                  <a:cubicBezTo>
                    <a:pt x="52525" y="2481"/>
                    <a:pt x="52517" y="2484"/>
                    <a:pt x="52510" y="2491"/>
                  </a:cubicBezTo>
                  <a:cubicBezTo>
                    <a:pt x="52357" y="2618"/>
                    <a:pt x="52154" y="2568"/>
                    <a:pt x="51976" y="2618"/>
                  </a:cubicBezTo>
                  <a:cubicBezTo>
                    <a:pt x="51951" y="2618"/>
                    <a:pt x="51900" y="2644"/>
                    <a:pt x="51874" y="2644"/>
                  </a:cubicBezTo>
                  <a:cubicBezTo>
                    <a:pt x="51802" y="2626"/>
                    <a:pt x="51731" y="2608"/>
                    <a:pt x="51659" y="2608"/>
                  </a:cubicBezTo>
                  <a:cubicBezTo>
                    <a:pt x="51629" y="2608"/>
                    <a:pt x="51599" y="2611"/>
                    <a:pt x="51569" y="2618"/>
                  </a:cubicBezTo>
                  <a:cubicBezTo>
                    <a:pt x="51527" y="2608"/>
                    <a:pt x="51481" y="2602"/>
                    <a:pt x="51434" y="2602"/>
                  </a:cubicBezTo>
                  <a:cubicBezTo>
                    <a:pt x="51367" y="2602"/>
                    <a:pt x="51298" y="2614"/>
                    <a:pt x="51239" y="2644"/>
                  </a:cubicBezTo>
                  <a:cubicBezTo>
                    <a:pt x="51229" y="2649"/>
                    <a:pt x="51220" y="2651"/>
                    <a:pt x="51212" y="2651"/>
                  </a:cubicBezTo>
                  <a:cubicBezTo>
                    <a:pt x="51177" y="2651"/>
                    <a:pt x="51153" y="2613"/>
                    <a:pt x="51112" y="2593"/>
                  </a:cubicBezTo>
                  <a:cubicBezTo>
                    <a:pt x="51061" y="2593"/>
                    <a:pt x="50985" y="2542"/>
                    <a:pt x="50934" y="2542"/>
                  </a:cubicBezTo>
                  <a:cubicBezTo>
                    <a:pt x="50914" y="2545"/>
                    <a:pt x="50894" y="2547"/>
                    <a:pt x="50875" y="2547"/>
                  </a:cubicBezTo>
                  <a:cubicBezTo>
                    <a:pt x="50748" y="2547"/>
                    <a:pt x="50641" y="2478"/>
                    <a:pt x="50553" y="2390"/>
                  </a:cubicBezTo>
                  <a:cubicBezTo>
                    <a:pt x="50529" y="2374"/>
                    <a:pt x="50513" y="2368"/>
                    <a:pt x="50501" y="2368"/>
                  </a:cubicBezTo>
                  <a:cubicBezTo>
                    <a:pt x="50474" y="2368"/>
                    <a:pt x="50469" y="2397"/>
                    <a:pt x="50451" y="2415"/>
                  </a:cubicBezTo>
                  <a:cubicBezTo>
                    <a:pt x="50400" y="2415"/>
                    <a:pt x="50299" y="2415"/>
                    <a:pt x="50222" y="2390"/>
                  </a:cubicBezTo>
                  <a:cubicBezTo>
                    <a:pt x="50202" y="2383"/>
                    <a:pt x="50181" y="2380"/>
                    <a:pt x="50162" y="2380"/>
                  </a:cubicBezTo>
                  <a:cubicBezTo>
                    <a:pt x="50107" y="2380"/>
                    <a:pt x="50056" y="2403"/>
                    <a:pt x="50019" y="2440"/>
                  </a:cubicBezTo>
                  <a:cubicBezTo>
                    <a:pt x="50000" y="2498"/>
                    <a:pt x="49952" y="2526"/>
                    <a:pt x="49908" y="2526"/>
                  </a:cubicBezTo>
                  <a:cubicBezTo>
                    <a:pt x="49893" y="2526"/>
                    <a:pt x="49879" y="2523"/>
                    <a:pt x="49866" y="2517"/>
                  </a:cubicBezTo>
                  <a:cubicBezTo>
                    <a:pt x="49714" y="2517"/>
                    <a:pt x="49562" y="2542"/>
                    <a:pt x="49434" y="2618"/>
                  </a:cubicBezTo>
                  <a:cubicBezTo>
                    <a:pt x="49363" y="2659"/>
                    <a:pt x="49284" y="2679"/>
                    <a:pt x="49205" y="2679"/>
                  </a:cubicBezTo>
                  <a:cubicBezTo>
                    <a:pt x="49086" y="2679"/>
                    <a:pt x="48967" y="2634"/>
                    <a:pt x="48875" y="2542"/>
                  </a:cubicBezTo>
                  <a:cubicBezTo>
                    <a:pt x="48837" y="2504"/>
                    <a:pt x="48793" y="2485"/>
                    <a:pt x="48751" y="2485"/>
                  </a:cubicBezTo>
                  <a:cubicBezTo>
                    <a:pt x="48710" y="2485"/>
                    <a:pt x="48672" y="2504"/>
                    <a:pt x="48647" y="2542"/>
                  </a:cubicBezTo>
                  <a:cubicBezTo>
                    <a:pt x="48611" y="2560"/>
                    <a:pt x="48575" y="2578"/>
                    <a:pt x="48530" y="2578"/>
                  </a:cubicBezTo>
                  <a:cubicBezTo>
                    <a:pt x="48511" y="2578"/>
                    <a:pt x="48491" y="2575"/>
                    <a:pt x="48469" y="2568"/>
                  </a:cubicBezTo>
                  <a:cubicBezTo>
                    <a:pt x="48392" y="2542"/>
                    <a:pt x="48316" y="2542"/>
                    <a:pt x="48240" y="2542"/>
                  </a:cubicBezTo>
                  <a:lnTo>
                    <a:pt x="48189" y="2542"/>
                  </a:lnTo>
                  <a:lnTo>
                    <a:pt x="47935" y="2415"/>
                  </a:lnTo>
                  <a:cubicBezTo>
                    <a:pt x="47914" y="2408"/>
                    <a:pt x="47892" y="2405"/>
                    <a:pt x="47870" y="2405"/>
                  </a:cubicBezTo>
                  <a:cubicBezTo>
                    <a:pt x="47808" y="2405"/>
                    <a:pt x="47743" y="2429"/>
                    <a:pt x="47706" y="2466"/>
                  </a:cubicBezTo>
                  <a:cubicBezTo>
                    <a:pt x="47630" y="2542"/>
                    <a:pt x="47604" y="2644"/>
                    <a:pt x="47630" y="2745"/>
                  </a:cubicBezTo>
                  <a:cubicBezTo>
                    <a:pt x="47655" y="2822"/>
                    <a:pt x="47604" y="2847"/>
                    <a:pt x="47528" y="2847"/>
                  </a:cubicBezTo>
                  <a:lnTo>
                    <a:pt x="47427" y="2847"/>
                  </a:lnTo>
                  <a:cubicBezTo>
                    <a:pt x="47384" y="2864"/>
                    <a:pt x="47342" y="2872"/>
                    <a:pt x="47301" y="2872"/>
                  </a:cubicBezTo>
                  <a:cubicBezTo>
                    <a:pt x="47220" y="2872"/>
                    <a:pt x="47147" y="2839"/>
                    <a:pt x="47096" y="2771"/>
                  </a:cubicBezTo>
                  <a:cubicBezTo>
                    <a:pt x="47045" y="2720"/>
                    <a:pt x="47045" y="2644"/>
                    <a:pt x="47122" y="2618"/>
                  </a:cubicBezTo>
                  <a:cubicBezTo>
                    <a:pt x="47122" y="2593"/>
                    <a:pt x="47122" y="2568"/>
                    <a:pt x="47122" y="2542"/>
                  </a:cubicBezTo>
                  <a:cubicBezTo>
                    <a:pt x="47016" y="2489"/>
                    <a:pt x="46922" y="2412"/>
                    <a:pt x="46815" y="2412"/>
                  </a:cubicBezTo>
                  <a:cubicBezTo>
                    <a:pt x="46768" y="2412"/>
                    <a:pt x="46719" y="2427"/>
                    <a:pt x="46664" y="2466"/>
                  </a:cubicBezTo>
                  <a:cubicBezTo>
                    <a:pt x="46461" y="2466"/>
                    <a:pt x="46385" y="2695"/>
                    <a:pt x="46207" y="2695"/>
                  </a:cubicBezTo>
                  <a:cubicBezTo>
                    <a:pt x="46169" y="2741"/>
                    <a:pt x="46135" y="2757"/>
                    <a:pt x="46103" y="2757"/>
                  </a:cubicBezTo>
                  <a:cubicBezTo>
                    <a:pt x="46049" y="2757"/>
                    <a:pt x="46001" y="2711"/>
                    <a:pt x="45952" y="2695"/>
                  </a:cubicBezTo>
                  <a:cubicBezTo>
                    <a:pt x="45887" y="2695"/>
                    <a:pt x="45803" y="2807"/>
                    <a:pt x="45716" y="2807"/>
                  </a:cubicBezTo>
                  <a:cubicBezTo>
                    <a:pt x="45702" y="2807"/>
                    <a:pt x="45687" y="2804"/>
                    <a:pt x="45673" y="2796"/>
                  </a:cubicBezTo>
                  <a:cubicBezTo>
                    <a:pt x="45635" y="2822"/>
                    <a:pt x="45590" y="2834"/>
                    <a:pt x="45549" y="2834"/>
                  </a:cubicBezTo>
                  <a:cubicBezTo>
                    <a:pt x="45508" y="2834"/>
                    <a:pt x="45470" y="2822"/>
                    <a:pt x="45444" y="2796"/>
                  </a:cubicBezTo>
                  <a:cubicBezTo>
                    <a:pt x="45317" y="2796"/>
                    <a:pt x="45317" y="2745"/>
                    <a:pt x="45266" y="2745"/>
                  </a:cubicBezTo>
                  <a:cubicBezTo>
                    <a:pt x="45114" y="2695"/>
                    <a:pt x="45165" y="2644"/>
                    <a:pt x="45037" y="2568"/>
                  </a:cubicBezTo>
                  <a:cubicBezTo>
                    <a:pt x="44959" y="2617"/>
                    <a:pt x="44880" y="2635"/>
                    <a:pt x="44801" y="2635"/>
                  </a:cubicBezTo>
                  <a:cubicBezTo>
                    <a:pt x="44677" y="2635"/>
                    <a:pt x="44552" y="2589"/>
                    <a:pt x="44428" y="2542"/>
                  </a:cubicBezTo>
                  <a:lnTo>
                    <a:pt x="44402" y="2517"/>
                  </a:lnTo>
                  <a:lnTo>
                    <a:pt x="44402" y="2517"/>
                  </a:lnTo>
                  <a:lnTo>
                    <a:pt x="44428" y="2568"/>
                  </a:lnTo>
                  <a:cubicBezTo>
                    <a:pt x="44402" y="2669"/>
                    <a:pt x="44300" y="2669"/>
                    <a:pt x="44224" y="2669"/>
                  </a:cubicBezTo>
                  <a:cubicBezTo>
                    <a:pt x="44148" y="2669"/>
                    <a:pt x="44148" y="2618"/>
                    <a:pt x="44148" y="2568"/>
                  </a:cubicBezTo>
                  <a:cubicBezTo>
                    <a:pt x="44059" y="2593"/>
                    <a:pt x="43970" y="2606"/>
                    <a:pt x="43881" y="2606"/>
                  </a:cubicBezTo>
                  <a:cubicBezTo>
                    <a:pt x="43792" y="2606"/>
                    <a:pt x="43703" y="2593"/>
                    <a:pt x="43614" y="2568"/>
                  </a:cubicBezTo>
                  <a:lnTo>
                    <a:pt x="43538" y="2568"/>
                  </a:lnTo>
                  <a:lnTo>
                    <a:pt x="43513" y="2593"/>
                  </a:lnTo>
                  <a:cubicBezTo>
                    <a:pt x="43374" y="2714"/>
                    <a:pt x="43235" y="2847"/>
                    <a:pt x="43065" y="2847"/>
                  </a:cubicBezTo>
                  <a:cubicBezTo>
                    <a:pt x="42985" y="2847"/>
                    <a:pt x="42898" y="2818"/>
                    <a:pt x="42801" y="2745"/>
                  </a:cubicBezTo>
                  <a:lnTo>
                    <a:pt x="42750" y="2745"/>
                  </a:lnTo>
                  <a:cubicBezTo>
                    <a:pt x="42687" y="2796"/>
                    <a:pt x="42617" y="2822"/>
                    <a:pt x="42550" y="2822"/>
                  </a:cubicBezTo>
                  <a:cubicBezTo>
                    <a:pt x="42483" y="2822"/>
                    <a:pt x="42420" y="2796"/>
                    <a:pt x="42369" y="2745"/>
                  </a:cubicBezTo>
                  <a:cubicBezTo>
                    <a:pt x="42343" y="2745"/>
                    <a:pt x="42318" y="2745"/>
                    <a:pt x="42318" y="2771"/>
                  </a:cubicBezTo>
                  <a:cubicBezTo>
                    <a:pt x="42288" y="2808"/>
                    <a:pt x="42263" y="2821"/>
                    <a:pt x="42240" y="2821"/>
                  </a:cubicBezTo>
                  <a:cubicBezTo>
                    <a:pt x="42184" y="2821"/>
                    <a:pt x="42143" y="2745"/>
                    <a:pt x="42089" y="2745"/>
                  </a:cubicBezTo>
                  <a:cubicBezTo>
                    <a:pt x="41988" y="2786"/>
                    <a:pt x="41927" y="2810"/>
                    <a:pt x="41882" y="2810"/>
                  </a:cubicBezTo>
                  <a:cubicBezTo>
                    <a:pt x="41815" y="2810"/>
                    <a:pt x="41784" y="2756"/>
                    <a:pt x="41708" y="2618"/>
                  </a:cubicBezTo>
                  <a:cubicBezTo>
                    <a:pt x="41683" y="2568"/>
                    <a:pt x="41657" y="2542"/>
                    <a:pt x="41632" y="2517"/>
                  </a:cubicBezTo>
                  <a:cubicBezTo>
                    <a:pt x="41581" y="2542"/>
                    <a:pt x="41530" y="2568"/>
                    <a:pt x="41479" y="2618"/>
                  </a:cubicBezTo>
                  <a:cubicBezTo>
                    <a:pt x="41418" y="2680"/>
                    <a:pt x="41328" y="2714"/>
                    <a:pt x="41239" y="2714"/>
                  </a:cubicBezTo>
                  <a:cubicBezTo>
                    <a:pt x="41181" y="2714"/>
                    <a:pt x="41123" y="2699"/>
                    <a:pt x="41073" y="2669"/>
                  </a:cubicBezTo>
                  <a:cubicBezTo>
                    <a:pt x="41013" y="2639"/>
                    <a:pt x="40945" y="2627"/>
                    <a:pt x="40878" y="2627"/>
                  </a:cubicBezTo>
                  <a:cubicBezTo>
                    <a:pt x="40831" y="2627"/>
                    <a:pt x="40784" y="2633"/>
                    <a:pt x="40742" y="2644"/>
                  </a:cubicBezTo>
                  <a:cubicBezTo>
                    <a:pt x="40704" y="2656"/>
                    <a:pt x="40660" y="2663"/>
                    <a:pt x="40615" y="2663"/>
                  </a:cubicBezTo>
                  <a:cubicBezTo>
                    <a:pt x="40571" y="2663"/>
                    <a:pt x="40526" y="2656"/>
                    <a:pt x="40488" y="2644"/>
                  </a:cubicBezTo>
                  <a:cubicBezTo>
                    <a:pt x="40437" y="2631"/>
                    <a:pt x="40386" y="2625"/>
                    <a:pt x="40336" y="2625"/>
                  </a:cubicBezTo>
                  <a:cubicBezTo>
                    <a:pt x="40285" y="2625"/>
                    <a:pt x="40234" y="2631"/>
                    <a:pt x="40183" y="2644"/>
                  </a:cubicBezTo>
                  <a:cubicBezTo>
                    <a:pt x="40031" y="2695"/>
                    <a:pt x="39827" y="2644"/>
                    <a:pt x="39675" y="2720"/>
                  </a:cubicBezTo>
                  <a:cubicBezTo>
                    <a:pt x="39662" y="2733"/>
                    <a:pt x="39649" y="2739"/>
                    <a:pt x="39637" y="2739"/>
                  </a:cubicBezTo>
                  <a:cubicBezTo>
                    <a:pt x="39624" y="2739"/>
                    <a:pt x="39611" y="2733"/>
                    <a:pt x="39599" y="2720"/>
                  </a:cubicBezTo>
                  <a:cubicBezTo>
                    <a:pt x="39577" y="2666"/>
                    <a:pt x="39551" y="2649"/>
                    <a:pt x="39522" y="2649"/>
                  </a:cubicBezTo>
                  <a:cubicBezTo>
                    <a:pt x="39483" y="2649"/>
                    <a:pt x="39439" y="2680"/>
                    <a:pt x="39395" y="2695"/>
                  </a:cubicBezTo>
                  <a:cubicBezTo>
                    <a:pt x="39348" y="2726"/>
                    <a:pt x="39320" y="2748"/>
                    <a:pt x="39294" y="2748"/>
                  </a:cubicBezTo>
                  <a:cubicBezTo>
                    <a:pt x="39278" y="2748"/>
                    <a:pt x="39262" y="2739"/>
                    <a:pt x="39243" y="2720"/>
                  </a:cubicBezTo>
                  <a:cubicBezTo>
                    <a:pt x="39207" y="2693"/>
                    <a:pt x="39167" y="2685"/>
                    <a:pt x="39126" y="2685"/>
                  </a:cubicBezTo>
                  <a:cubicBezTo>
                    <a:pt x="39069" y="2685"/>
                    <a:pt x="39008" y="2700"/>
                    <a:pt x="38946" y="2700"/>
                  </a:cubicBezTo>
                  <a:cubicBezTo>
                    <a:pt x="38926" y="2700"/>
                    <a:pt x="38907" y="2699"/>
                    <a:pt x="38887" y="2695"/>
                  </a:cubicBezTo>
                  <a:lnTo>
                    <a:pt x="38887" y="2695"/>
                  </a:lnTo>
                  <a:cubicBezTo>
                    <a:pt x="38887" y="2847"/>
                    <a:pt x="39039" y="2974"/>
                    <a:pt x="38989" y="3127"/>
                  </a:cubicBezTo>
                  <a:cubicBezTo>
                    <a:pt x="38861" y="3127"/>
                    <a:pt x="38734" y="3152"/>
                    <a:pt x="38633" y="3203"/>
                  </a:cubicBezTo>
                  <a:cubicBezTo>
                    <a:pt x="38583" y="3233"/>
                    <a:pt x="38525" y="3247"/>
                    <a:pt x="38465" y="3247"/>
                  </a:cubicBezTo>
                  <a:cubicBezTo>
                    <a:pt x="38373" y="3247"/>
                    <a:pt x="38278" y="3214"/>
                    <a:pt x="38201" y="3152"/>
                  </a:cubicBezTo>
                  <a:cubicBezTo>
                    <a:pt x="38182" y="3146"/>
                    <a:pt x="38161" y="3144"/>
                    <a:pt x="38139" y="3144"/>
                  </a:cubicBezTo>
                  <a:cubicBezTo>
                    <a:pt x="38117" y="3144"/>
                    <a:pt x="38094" y="3146"/>
                    <a:pt x="38070" y="3146"/>
                  </a:cubicBezTo>
                  <a:cubicBezTo>
                    <a:pt x="38023" y="3146"/>
                    <a:pt x="37972" y="3139"/>
                    <a:pt x="37921" y="3101"/>
                  </a:cubicBezTo>
                  <a:cubicBezTo>
                    <a:pt x="37896" y="3076"/>
                    <a:pt x="37819" y="3076"/>
                    <a:pt x="37743" y="3076"/>
                  </a:cubicBezTo>
                  <a:lnTo>
                    <a:pt x="37514" y="3152"/>
                  </a:lnTo>
                  <a:cubicBezTo>
                    <a:pt x="37495" y="3158"/>
                    <a:pt x="37475" y="3162"/>
                    <a:pt x="37453" y="3162"/>
                  </a:cubicBezTo>
                  <a:cubicBezTo>
                    <a:pt x="37389" y="3162"/>
                    <a:pt x="37317" y="3133"/>
                    <a:pt x="37260" y="3076"/>
                  </a:cubicBezTo>
                  <a:cubicBezTo>
                    <a:pt x="37184" y="3025"/>
                    <a:pt x="37260" y="2949"/>
                    <a:pt x="37235" y="2872"/>
                  </a:cubicBezTo>
                  <a:cubicBezTo>
                    <a:pt x="37235" y="2872"/>
                    <a:pt x="37235" y="2872"/>
                    <a:pt x="37235" y="2847"/>
                  </a:cubicBezTo>
                  <a:cubicBezTo>
                    <a:pt x="37184" y="2847"/>
                    <a:pt x="37133" y="2872"/>
                    <a:pt x="37082" y="2898"/>
                  </a:cubicBezTo>
                  <a:cubicBezTo>
                    <a:pt x="37082" y="2923"/>
                    <a:pt x="37057" y="2949"/>
                    <a:pt x="37032" y="2949"/>
                  </a:cubicBezTo>
                  <a:cubicBezTo>
                    <a:pt x="37024" y="2956"/>
                    <a:pt x="37012" y="2959"/>
                    <a:pt x="36999" y="2959"/>
                  </a:cubicBezTo>
                  <a:cubicBezTo>
                    <a:pt x="36968" y="2959"/>
                    <a:pt x="36930" y="2941"/>
                    <a:pt x="36930" y="2923"/>
                  </a:cubicBezTo>
                  <a:cubicBezTo>
                    <a:pt x="36930" y="2882"/>
                    <a:pt x="36930" y="2808"/>
                    <a:pt x="36876" y="2808"/>
                  </a:cubicBezTo>
                  <a:cubicBezTo>
                    <a:pt x="36863" y="2808"/>
                    <a:pt x="36848" y="2812"/>
                    <a:pt x="36828" y="2822"/>
                  </a:cubicBezTo>
                  <a:cubicBezTo>
                    <a:pt x="36796" y="2838"/>
                    <a:pt x="36771" y="2846"/>
                    <a:pt x="36752" y="2846"/>
                  </a:cubicBezTo>
                  <a:cubicBezTo>
                    <a:pt x="36710" y="2846"/>
                    <a:pt x="36693" y="2807"/>
                    <a:pt x="36676" y="2720"/>
                  </a:cubicBezTo>
                  <a:cubicBezTo>
                    <a:pt x="36498" y="2720"/>
                    <a:pt x="36498" y="2695"/>
                    <a:pt x="36523" y="2568"/>
                  </a:cubicBezTo>
                  <a:cubicBezTo>
                    <a:pt x="36549" y="2517"/>
                    <a:pt x="36549" y="2466"/>
                    <a:pt x="36523" y="2415"/>
                  </a:cubicBezTo>
                  <a:cubicBezTo>
                    <a:pt x="36506" y="2415"/>
                    <a:pt x="36486" y="2418"/>
                    <a:pt x="36467" y="2418"/>
                  </a:cubicBezTo>
                  <a:cubicBezTo>
                    <a:pt x="36427" y="2418"/>
                    <a:pt x="36388" y="2407"/>
                    <a:pt x="36371" y="2339"/>
                  </a:cubicBezTo>
                  <a:cubicBezTo>
                    <a:pt x="36269" y="2415"/>
                    <a:pt x="36117" y="2390"/>
                    <a:pt x="36015" y="2415"/>
                  </a:cubicBezTo>
                  <a:cubicBezTo>
                    <a:pt x="35951" y="2543"/>
                    <a:pt x="35897" y="2600"/>
                    <a:pt x="35809" y="2600"/>
                  </a:cubicBezTo>
                  <a:cubicBezTo>
                    <a:pt x="35757" y="2600"/>
                    <a:pt x="35693" y="2580"/>
                    <a:pt x="35608" y="2542"/>
                  </a:cubicBezTo>
                  <a:lnTo>
                    <a:pt x="35379" y="2542"/>
                  </a:lnTo>
                  <a:cubicBezTo>
                    <a:pt x="35356" y="2565"/>
                    <a:pt x="35333" y="2574"/>
                    <a:pt x="35311" y="2574"/>
                  </a:cubicBezTo>
                  <a:cubicBezTo>
                    <a:pt x="35259" y="2574"/>
                    <a:pt x="35212" y="2527"/>
                    <a:pt x="35176" y="2491"/>
                  </a:cubicBezTo>
                  <a:cubicBezTo>
                    <a:pt x="35122" y="2455"/>
                    <a:pt x="35119" y="2419"/>
                    <a:pt x="35113" y="2419"/>
                  </a:cubicBezTo>
                  <a:cubicBezTo>
                    <a:pt x="35110" y="2419"/>
                    <a:pt x="35107" y="2426"/>
                    <a:pt x="35100" y="2440"/>
                  </a:cubicBezTo>
                  <a:cubicBezTo>
                    <a:pt x="35061" y="2489"/>
                    <a:pt x="35018" y="2504"/>
                    <a:pt x="34974" y="2504"/>
                  </a:cubicBezTo>
                  <a:cubicBezTo>
                    <a:pt x="34904" y="2504"/>
                    <a:pt x="34832" y="2466"/>
                    <a:pt x="34769" y="2466"/>
                  </a:cubicBezTo>
                  <a:lnTo>
                    <a:pt x="34693" y="2466"/>
                  </a:lnTo>
                  <a:cubicBezTo>
                    <a:pt x="34668" y="2517"/>
                    <a:pt x="34642" y="2618"/>
                    <a:pt x="34617" y="2618"/>
                  </a:cubicBezTo>
                  <a:cubicBezTo>
                    <a:pt x="34532" y="2618"/>
                    <a:pt x="34448" y="2664"/>
                    <a:pt x="34363" y="2664"/>
                  </a:cubicBezTo>
                  <a:cubicBezTo>
                    <a:pt x="34320" y="2664"/>
                    <a:pt x="34278" y="2652"/>
                    <a:pt x="34236" y="2618"/>
                  </a:cubicBezTo>
                  <a:cubicBezTo>
                    <a:pt x="34226" y="2616"/>
                    <a:pt x="34217" y="2615"/>
                    <a:pt x="34208" y="2615"/>
                  </a:cubicBezTo>
                  <a:cubicBezTo>
                    <a:pt x="34129" y="2615"/>
                    <a:pt x="34063" y="2698"/>
                    <a:pt x="33984" y="2698"/>
                  </a:cubicBezTo>
                  <a:cubicBezTo>
                    <a:pt x="33975" y="2698"/>
                    <a:pt x="33966" y="2697"/>
                    <a:pt x="33956" y="2695"/>
                  </a:cubicBezTo>
                  <a:cubicBezTo>
                    <a:pt x="33939" y="2712"/>
                    <a:pt x="33922" y="2717"/>
                    <a:pt x="33906" y="2717"/>
                  </a:cubicBezTo>
                  <a:cubicBezTo>
                    <a:pt x="33874" y="2717"/>
                    <a:pt x="33846" y="2695"/>
                    <a:pt x="33829" y="2695"/>
                  </a:cubicBezTo>
                  <a:cubicBezTo>
                    <a:pt x="33753" y="2707"/>
                    <a:pt x="33683" y="2714"/>
                    <a:pt x="33616" y="2714"/>
                  </a:cubicBezTo>
                  <a:cubicBezTo>
                    <a:pt x="33550" y="2714"/>
                    <a:pt x="33486" y="2707"/>
                    <a:pt x="33422" y="2695"/>
                  </a:cubicBezTo>
                  <a:cubicBezTo>
                    <a:pt x="33336" y="2677"/>
                    <a:pt x="33249" y="2636"/>
                    <a:pt x="33154" y="2636"/>
                  </a:cubicBezTo>
                  <a:cubicBezTo>
                    <a:pt x="33110" y="2636"/>
                    <a:pt x="33064" y="2645"/>
                    <a:pt x="33016" y="2669"/>
                  </a:cubicBezTo>
                  <a:cubicBezTo>
                    <a:pt x="32990" y="2669"/>
                    <a:pt x="32940" y="2644"/>
                    <a:pt x="32889" y="2618"/>
                  </a:cubicBezTo>
                  <a:cubicBezTo>
                    <a:pt x="32838" y="2635"/>
                    <a:pt x="32787" y="2644"/>
                    <a:pt x="32737" y="2644"/>
                  </a:cubicBezTo>
                  <a:cubicBezTo>
                    <a:pt x="32637" y="2644"/>
                    <a:pt x="32541" y="2610"/>
                    <a:pt x="32457" y="2542"/>
                  </a:cubicBezTo>
                  <a:cubicBezTo>
                    <a:pt x="32436" y="2522"/>
                    <a:pt x="32416" y="2484"/>
                    <a:pt x="32368" y="2484"/>
                  </a:cubicBezTo>
                  <a:cubicBezTo>
                    <a:pt x="32357" y="2484"/>
                    <a:pt x="32344" y="2486"/>
                    <a:pt x="32330" y="2491"/>
                  </a:cubicBezTo>
                  <a:cubicBezTo>
                    <a:pt x="32253" y="2517"/>
                    <a:pt x="32177" y="2529"/>
                    <a:pt x="32101" y="2529"/>
                  </a:cubicBezTo>
                  <a:cubicBezTo>
                    <a:pt x="32025" y="2529"/>
                    <a:pt x="31948" y="2517"/>
                    <a:pt x="31872" y="2491"/>
                  </a:cubicBezTo>
                  <a:cubicBezTo>
                    <a:pt x="31821" y="2479"/>
                    <a:pt x="31770" y="2472"/>
                    <a:pt x="31720" y="2472"/>
                  </a:cubicBezTo>
                  <a:cubicBezTo>
                    <a:pt x="31669" y="2472"/>
                    <a:pt x="31618" y="2479"/>
                    <a:pt x="31567" y="2491"/>
                  </a:cubicBezTo>
                  <a:cubicBezTo>
                    <a:pt x="31499" y="2511"/>
                    <a:pt x="31427" y="2519"/>
                    <a:pt x="31354" y="2519"/>
                  </a:cubicBezTo>
                  <a:cubicBezTo>
                    <a:pt x="31234" y="2519"/>
                    <a:pt x="31108" y="2497"/>
                    <a:pt x="30983" y="2466"/>
                  </a:cubicBezTo>
                  <a:cubicBezTo>
                    <a:pt x="30961" y="2470"/>
                    <a:pt x="30939" y="2472"/>
                    <a:pt x="30918" y="2472"/>
                  </a:cubicBezTo>
                  <a:cubicBezTo>
                    <a:pt x="30814" y="2472"/>
                    <a:pt x="30720" y="2423"/>
                    <a:pt x="30678" y="2339"/>
                  </a:cubicBezTo>
                  <a:cubicBezTo>
                    <a:pt x="30658" y="2309"/>
                    <a:pt x="30638" y="2299"/>
                    <a:pt x="30616" y="2299"/>
                  </a:cubicBezTo>
                  <a:cubicBezTo>
                    <a:pt x="30583" y="2299"/>
                    <a:pt x="30546" y="2323"/>
                    <a:pt x="30500" y="2339"/>
                  </a:cubicBezTo>
                  <a:cubicBezTo>
                    <a:pt x="30459" y="2359"/>
                    <a:pt x="30451" y="2429"/>
                    <a:pt x="30409" y="2429"/>
                  </a:cubicBezTo>
                  <a:cubicBezTo>
                    <a:pt x="30399" y="2429"/>
                    <a:pt x="30387" y="2425"/>
                    <a:pt x="30373" y="2415"/>
                  </a:cubicBezTo>
                  <a:cubicBezTo>
                    <a:pt x="30341" y="2384"/>
                    <a:pt x="30290" y="2362"/>
                    <a:pt x="30238" y="2362"/>
                  </a:cubicBezTo>
                  <a:cubicBezTo>
                    <a:pt x="30206" y="2362"/>
                    <a:pt x="30173" y="2370"/>
                    <a:pt x="30144" y="2390"/>
                  </a:cubicBezTo>
                  <a:cubicBezTo>
                    <a:pt x="30110" y="2407"/>
                    <a:pt x="30073" y="2415"/>
                    <a:pt x="30037" y="2415"/>
                  </a:cubicBezTo>
                  <a:cubicBezTo>
                    <a:pt x="29963" y="2415"/>
                    <a:pt x="29890" y="2381"/>
                    <a:pt x="29839" y="2313"/>
                  </a:cubicBezTo>
                  <a:cubicBezTo>
                    <a:pt x="29763" y="2237"/>
                    <a:pt x="29686" y="2186"/>
                    <a:pt x="29585" y="2186"/>
                  </a:cubicBezTo>
                  <a:cubicBezTo>
                    <a:pt x="29559" y="2237"/>
                    <a:pt x="29508" y="2263"/>
                    <a:pt x="29432" y="2263"/>
                  </a:cubicBezTo>
                  <a:cubicBezTo>
                    <a:pt x="29419" y="2288"/>
                    <a:pt x="29407" y="2301"/>
                    <a:pt x="29394" y="2301"/>
                  </a:cubicBezTo>
                  <a:cubicBezTo>
                    <a:pt x="29381" y="2301"/>
                    <a:pt x="29369" y="2288"/>
                    <a:pt x="29356" y="2263"/>
                  </a:cubicBezTo>
                  <a:cubicBezTo>
                    <a:pt x="29356" y="2212"/>
                    <a:pt x="29381" y="2186"/>
                    <a:pt x="29432" y="2186"/>
                  </a:cubicBezTo>
                  <a:cubicBezTo>
                    <a:pt x="29363" y="2100"/>
                    <a:pt x="29271" y="2049"/>
                    <a:pt x="29170" y="2049"/>
                  </a:cubicBezTo>
                  <a:cubicBezTo>
                    <a:pt x="29123" y="2049"/>
                    <a:pt x="29074" y="2060"/>
                    <a:pt x="29026" y="2085"/>
                  </a:cubicBezTo>
                  <a:lnTo>
                    <a:pt x="28873" y="2085"/>
                  </a:lnTo>
                  <a:cubicBezTo>
                    <a:pt x="28746" y="2135"/>
                    <a:pt x="28619" y="2237"/>
                    <a:pt x="28517" y="2313"/>
                  </a:cubicBezTo>
                  <a:cubicBezTo>
                    <a:pt x="28449" y="2368"/>
                    <a:pt x="28403" y="2393"/>
                    <a:pt x="28351" y="2393"/>
                  </a:cubicBezTo>
                  <a:cubicBezTo>
                    <a:pt x="28306" y="2393"/>
                    <a:pt x="28258" y="2374"/>
                    <a:pt x="28187" y="2339"/>
                  </a:cubicBezTo>
                  <a:lnTo>
                    <a:pt x="28136" y="2339"/>
                  </a:lnTo>
                  <a:cubicBezTo>
                    <a:pt x="28136" y="2364"/>
                    <a:pt x="28123" y="2377"/>
                    <a:pt x="28107" y="2377"/>
                  </a:cubicBezTo>
                  <a:cubicBezTo>
                    <a:pt x="28091" y="2377"/>
                    <a:pt x="28072" y="2364"/>
                    <a:pt x="28060" y="2339"/>
                  </a:cubicBezTo>
                  <a:cubicBezTo>
                    <a:pt x="28060" y="2313"/>
                    <a:pt x="28060" y="2288"/>
                    <a:pt x="28060" y="2237"/>
                  </a:cubicBezTo>
                  <a:cubicBezTo>
                    <a:pt x="28009" y="2237"/>
                    <a:pt x="27958" y="2186"/>
                    <a:pt x="27933" y="2135"/>
                  </a:cubicBezTo>
                  <a:cubicBezTo>
                    <a:pt x="27882" y="2059"/>
                    <a:pt x="27831" y="1958"/>
                    <a:pt x="27806" y="1856"/>
                  </a:cubicBezTo>
                  <a:cubicBezTo>
                    <a:pt x="27806" y="1881"/>
                    <a:pt x="27780" y="1907"/>
                    <a:pt x="27780" y="1932"/>
                  </a:cubicBezTo>
                  <a:cubicBezTo>
                    <a:pt x="27780" y="2034"/>
                    <a:pt x="27628" y="2008"/>
                    <a:pt x="27653" y="2110"/>
                  </a:cubicBezTo>
                  <a:cubicBezTo>
                    <a:pt x="27653" y="2147"/>
                    <a:pt x="27626" y="2171"/>
                    <a:pt x="27601" y="2171"/>
                  </a:cubicBezTo>
                  <a:cubicBezTo>
                    <a:pt x="27592" y="2171"/>
                    <a:pt x="27584" y="2168"/>
                    <a:pt x="27577" y="2161"/>
                  </a:cubicBezTo>
                  <a:cubicBezTo>
                    <a:pt x="27543" y="2127"/>
                    <a:pt x="27503" y="2119"/>
                    <a:pt x="27462" y="2119"/>
                  </a:cubicBezTo>
                  <a:cubicBezTo>
                    <a:pt x="27421" y="2119"/>
                    <a:pt x="27377" y="2127"/>
                    <a:pt x="27336" y="2127"/>
                  </a:cubicBezTo>
                  <a:cubicBezTo>
                    <a:pt x="27294" y="2127"/>
                    <a:pt x="27255" y="2119"/>
                    <a:pt x="27221" y="2085"/>
                  </a:cubicBezTo>
                  <a:cubicBezTo>
                    <a:pt x="27134" y="2085"/>
                    <a:pt x="27065" y="2141"/>
                    <a:pt x="26968" y="2141"/>
                  </a:cubicBezTo>
                  <a:cubicBezTo>
                    <a:pt x="26951" y="2141"/>
                    <a:pt x="26934" y="2139"/>
                    <a:pt x="26916" y="2135"/>
                  </a:cubicBezTo>
                  <a:cubicBezTo>
                    <a:pt x="26898" y="2132"/>
                    <a:pt x="26882" y="2130"/>
                    <a:pt x="26865" y="2130"/>
                  </a:cubicBezTo>
                  <a:cubicBezTo>
                    <a:pt x="26767" y="2130"/>
                    <a:pt x="26695" y="2190"/>
                    <a:pt x="26586" y="2212"/>
                  </a:cubicBezTo>
                  <a:cubicBezTo>
                    <a:pt x="26408" y="2237"/>
                    <a:pt x="26408" y="2212"/>
                    <a:pt x="26230" y="2390"/>
                  </a:cubicBezTo>
                  <a:lnTo>
                    <a:pt x="26179" y="2390"/>
                  </a:lnTo>
                  <a:cubicBezTo>
                    <a:pt x="26163" y="2405"/>
                    <a:pt x="26157" y="2441"/>
                    <a:pt x="26143" y="2441"/>
                  </a:cubicBezTo>
                  <a:cubicBezTo>
                    <a:pt x="26134" y="2441"/>
                    <a:pt x="26122" y="2428"/>
                    <a:pt x="26103" y="2390"/>
                  </a:cubicBezTo>
                  <a:cubicBezTo>
                    <a:pt x="26077" y="2364"/>
                    <a:pt x="26052" y="2339"/>
                    <a:pt x="26026" y="2313"/>
                  </a:cubicBezTo>
                  <a:cubicBezTo>
                    <a:pt x="26012" y="2284"/>
                    <a:pt x="25980" y="2255"/>
                    <a:pt x="25951" y="2255"/>
                  </a:cubicBezTo>
                  <a:cubicBezTo>
                    <a:pt x="25930" y="2255"/>
                    <a:pt x="25910" y="2270"/>
                    <a:pt x="25899" y="2313"/>
                  </a:cubicBezTo>
                  <a:cubicBezTo>
                    <a:pt x="25899" y="2339"/>
                    <a:pt x="25874" y="2364"/>
                    <a:pt x="25823" y="2390"/>
                  </a:cubicBezTo>
                  <a:lnTo>
                    <a:pt x="25391" y="2440"/>
                  </a:lnTo>
                  <a:cubicBezTo>
                    <a:pt x="25340" y="2440"/>
                    <a:pt x="25289" y="2463"/>
                    <a:pt x="25246" y="2463"/>
                  </a:cubicBezTo>
                  <a:cubicBezTo>
                    <a:pt x="25224" y="2463"/>
                    <a:pt x="25205" y="2457"/>
                    <a:pt x="25188" y="2440"/>
                  </a:cubicBezTo>
                  <a:cubicBezTo>
                    <a:pt x="25142" y="2410"/>
                    <a:pt x="25088" y="2371"/>
                    <a:pt x="25030" y="2371"/>
                  </a:cubicBezTo>
                  <a:cubicBezTo>
                    <a:pt x="24990" y="2371"/>
                    <a:pt x="24949" y="2389"/>
                    <a:pt x="24908" y="2440"/>
                  </a:cubicBezTo>
                  <a:cubicBezTo>
                    <a:pt x="24880" y="2482"/>
                    <a:pt x="24844" y="2501"/>
                    <a:pt x="24805" y="2501"/>
                  </a:cubicBezTo>
                  <a:cubicBezTo>
                    <a:pt x="24773" y="2501"/>
                    <a:pt x="24739" y="2489"/>
                    <a:pt x="24705" y="2466"/>
                  </a:cubicBezTo>
                  <a:cubicBezTo>
                    <a:pt x="24654" y="2466"/>
                    <a:pt x="24578" y="2440"/>
                    <a:pt x="24502" y="2440"/>
                  </a:cubicBezTo>
                  <a:lnTo>
                    <a:pt x="24349" y="2440"/>
                  </a:lnTo>
                  <a:cubicBezTo>
                    <a:pt x="24319" y="2440"/>
                    <a:pt x="24292" y="2445"/>
                    <a:pt x="24268" y="2445"/>
                  </a:cubicBezTo>
                  <a:cubicBezTo>
                    <a:pt x="24232" y="2445"/>
                    <a:pt x="24202" y="2435"/>
                    <a:pt x="24171" y="2390"/>
                  </a:cubicBezTo>
                  <a:cubicBezTo>
                    <a:pt x="24076" y="2332"/>
                    <a:pt x="23966" y="2304"/>
                    <a:pt x="23853" y="2304"/>
                  </a:cubicBezTo>
                  <a:cubicBezTo>
                    <a:pt x="23815" y="2304"/>
                    <a:pt x="23777" y="2307"/>
                    <a:pt x="23739" y="2313"/>
                  </a:cubicBezTo>
                  <a:cubicBezTo>
                    <a:pt x="23714" y="2339"/>
                    <a:pt x="23688" y="2339"/>
                    <a:pt x="23663" y="2364"/>
                  </a:cubicBezTo>
                  <a:lnTo>
                    <a:pt x="23510" y="2390"/>
                  </a:lnTo>
                  <a:cubicBezTo>
                    <a:pt x="23411" y="2445"/>
                    <a:pt x="23308" y="2471"/>
                    <a:pt x="23206" y="2471"/>
                  </a:cubicBezTo>
                  <a:cubicBezTo>
                    <a:pt x="23071" y="2471"/>
                    <a:pt x="22940" y="2425"/>
                    <a:pt x="22824" y="2339"/>
                  </a:cubicBezTo>
                  <a:lnTo>
                    <a:pt x="22443" y="2237"/>
                  </a:lnTo>
                  <a:cubicBezTo>
                    <a:pt x="22367" y="2263"/>
                    <a:pt x="22316" y="2313"/>
                    <a:pt x="22240" y="2339"/>
                  </a:cubicBezTo>
                  <a:cubicBezTo>
                    <a:pt x="22231" y="2342"/>
                    <a:pt x="22221" y="2343"/>
                    <a:pt x="22209" y="2343"/>
                  </a:cubicBezTo>
                  <a:cubicBezTo>
                    <a:pt x="22111" y="2343"/>
                    <a:pt x="21912" y="2260"/>
                    <a:pt x="21935" y="2237"/>
                  </a:cubicBezTo>
                  <a:cubicBezTo>
                    <a:pt x="21985" y="2135"/>
                    <a:pt x="21833" y="2008"/>
                    <a:pt x="21985" y="1907"/>
                  </a:cubicBezTo>
                  <a:cubicBezTo>
                    <a:pt x="21960" y="1881"/>
                    <a:pt x="21960" y="1856"/>
                    <a:pt x="21985" y="1830"/>
                  </a:cubicBezTo>
                  <a:cubicBezTo>
                    <a:pt x="22011" y="1729"/>
                    <a:pt x="22011" y="1678"/>
                    <a:pt x="21935" y="1627"/>
                  </a:cubicBezTo>
                  <a:cubicBezTo>
                    <a:pt x="21858" y="1551"/>
                    <a:pt x="21858" y="1576"/>
                    <a:pt x="21807" y="1551"/>
                  </a:cubicBezTo>
                  <a:cubicBezTo>
                    <a:pt x="21731" y="1551"/>
                    <a:pt x="21630" y="1525"/>
                    <a:pt x="21579" y="1475"/>
                  </a:cubicBezTo>
                  <a:lnTo>
                    <a:pt x="21274" y="1475"/>
                  </a:lnTo>
                  <a:cubicBezTo>
                    <a:pt x="21236" y="1513"/>
                    <a:pt x="21185" y="1532"/>
                    <a:pt x="21131" y="1532"/>
                  </a:cubicBezTo>
                  <a:cubicBezTo>
                    <a:pt x="21077" y="1532"/>
                    <a:pt x="21020" y="1513"/>
                    <a:pt x="20969" y="1475"/>
                  </a:cubicBezTo>
                  <a:cubicBezTo>
                    <a:pt x="20943" y="1449"/>
                    <a:pt x="20918" y="1449"/>
                    <a:pt x="20892" y="1424"/>
                  </a:cubicBezTo>
                  <a:cubicBezTo>
                    <a:pt x="20913" y="1283"/>
                    <a:pt x="20837" y="1238"/>
                    <a:pt x="20741" y="1238"/>
                  </a:cubicBezTo>
                  <a:cubicBezTo>
                    <a:pt x="20716" y="1238"/>
                    <a:pt x="20690" y="1241"/>
                    <a:pt x="20664" y="1246"/>
                  </a:cubicBezTo>
                  <a:cubicBezTo>
                    <a:pt x="20664" y="1297"/>
                    <a:pt x="20765" y="1348"/>
                    <a:pt x="20715" y="1398"/>
                  </a:cubicBezTo>
                  <a:cubicBezTo>
                    <a:pt x="20707" y="1414"/>
                    <a:pt x="20694" y="1420"/>
                    <a:pt x="20679" y="1420"/>
                  </a:cubicBezTo>
                  <a:cubicBezTo>
                    <a:pt x="20647" y="1420"/>
                    <a:pt x="20605" y="1391"/>
                    <a:pt x="20587" y="1373"/>
                  </a:cubicBezTo>
                  <a:cubicBezTo>
                    <a:pt x="20537" y="1322"/>
                    <a:pt x="20435" y="1322"/>
                    <a:pt x="20359" y="1322"/>
                  </a:cubicBezTo>
                  <a:cubicBezTo>
                    <a:pt x="20232" y="1322"/>
                    <a:pt x="20232" y="1322"/>
                    <a:pt x="20282" y="1246"/>
                  </a:cubicBezTo>
                  <a:cubicBezTo>
                    <a:pt x="20228" y="1202"/>
                    <a:pt x="20187" y="1177"/>
                    <a:pt x="20149" y="1177"/>
                  </a:cubicBezTo>
                  <a:cubicBezTo>
                    <a:pt x="20098" y="1177"/>
                    <a:pt x="20050" y="1221"/>
                    <a:pt x="19977" y="1322"/>
                  </a:cubicBezTo>
                  <a:cubicBezTo>
                    <a:pt x="19944" y="1390"/>
                    <a:pt x="19876" y="1401"/>
                    <a:pt x="19804" y="1401"/>
                  </a:cubicBezTo>
                  <a:cubicBezTo>
                    <a:pt x="19769" y="1401"/>
                    <a:pt x="19732" y="1398"/>
                    <a:pt x="19698" y="1398"/>
                  </a:cubicBezTo>
                  <a:cubicBezTo>
                    <a:pt x="19662" y="1410"/>
                    <a:pt x="19615" y="1434"/>
                    <a:pt x="19583" y="1434"/>
                  </a:cubicBezTo>
                  <a:cubicBezTo>
                    <a:pt x="19547" y="1434"/>
                    <a:pt x="19531" y="1404"/>
                    <a:pt x="19571" y="1297"/>
                  </a:cubicBezTo>
                  <a:cubicBezTo>
                    <a:pt x="19571" y="1276"/>
                    <a:pt x="19521" y="1239"/>
                    <a:pt x="19488" y="1239"/>
                  </a:cubicBezTo>
                  <a:cubicBezTo>
                    <a:pt x="19481" y="1239"/>
                    <a:pt x="19474" y="1241"/>
                    <a:pt x="19469" y="1246"/>
                  </a:cubicBezTo>
                  <a:cubicBezTo>
                    <a:pt x="19437" y="1265"/>
                    <a:pt x="19409" y="1273"/>
                    <a:pt x="19385" y="1273"/>
                  </a:cubicBezTo>
                  <a:cubicBezTo>
                    <a:pt x="19314" y="1273"/>
                    <a:pt x="19272" y="1207"/>
                    <a:pt x="19215" y="1170"/>
                  </a:cubicBezTo>
                  <a:lnTo>
                    <a:pt x="19139" y="1170"/>
                  </a:lnTo>
                  <a:cubicBezTo>
                    <a:pt x="19109" y="1214"/>
                    <a:pt x="19054" y="1241"/>
                    <a:pt x="18998" y="1241"/>
                  </a:cubicBezTo>
                  <a:cubicBezTo>
                    <a:pt x="18957" y="1241"/>
                    <a:pt x="18917" y="1227"/>
                    <a:pt x="18885" y="1195"/>
                  </a:cubicBezTo>
                  <a:cubicBezTo>
                    <a:pt x="18859" y="1195"/>
                    <a:pt x="18808" y="1195"/>
                    <a:pt x="18783" y="1170"/>
                  </a:cubicBezTo>
                  <a:cubicBezTo>
                    <a:pt x="18717" y="1192"/>
                    <a:pt x="18689" y="1251"/>
                    <a:pt x="18634" y="1251"/>
                  </a:cubicBezTo>
                  <a:cubicBezTo>
                    <a:pt x="18625" y="1251"/>
                    <a:pt x="18616" y="1249"/>
                    <a:pt x="18605" y="1246"/>
                  </a:cubicBezTo>
                  <a:cubicBezTo>
                    <a:pt x="18554" y="1233"/>
                    <a:pt x="18503" y="1227"/>
                    <a:pt x="18456" y="1227"/>
                  </a:cubicBezTo>
                  <a:cubicBezTo>
                    <a:pt x="18408" y="1227"/>
                    <a:pt x="18364" y="1233"/>
                    <a:pt x="18325" y="1246"/>
                  </a:cubicBezTo>
                  <a:cubicBezTo>
                    <a:pt x="18198" y="1246"/>
                    <a:pt x="18224" y="1170"/>
                    <a:pt x="18224" y="1093"/>
                  </a:cubicBezTo>
                  <a:cubicBezTo>
                    <a:pt x="18198" y="1085"/>
                    <a:pt x="18174" y="1081"/>
                    <a:pt x="18149" y="1081"/>
                  </a:cubicBezTo>
                  <a:cubicBezTo>
                    <a:pt x="18028" y="1081"/>
                    <a:pt x="17919" y="1170"/>
                    <a:pt x="17792" y="1170"/>
                  </a:cubicBezTo>
                  <a:cubicBezTo>
                    <a:pt x="17741" y="1221"/>
                    <a:pt x="17715" y="1271"/>
                    <a:pt x="17665" y="1297"/>
                  </a:cubicBezTo>
                  <a:cubicBezTo>
                    <a:pt x="17599" y="1319"/>
                    <a:pt x="17552" y="1434"/>
                    <a:pt x="17492" y="1434"/>
                  </a:cubicBezTo>
                  <a:cubicBezTo>
                    <a:pt x="17482" y="1434"/>
                    <a:pt x="17472" y="1431"/>
                    <a:pt x="17461" y="1424"/>
                  </a:cubicBezTo>
                  <a:cubicBezTo>
                    <a:pt x="17360" y="1373"/>
                    <a:pt x="17410" y="1246"/>
                    <a:pt x="17436" y="1170"/>
                  </a:cubicBezTo>
                  <a:cubicBezTo>
                    <a:pt x="17436" y="1144"/>
                    <a:pt x="17461" y="1119"/>
                    <a:pt x="17461" y="1093"/>
                  </a:cubicBezTo>
                  <a:lnTo>
                    <a:pt x="17461" y="1093"/>
                  </a:lnTo>
                  <a:cubicBezTo>
                    <a:pt x="17450" y="1097"/>
                    <a:pt x="17440" y="1099"/>
                    <a:pt x="17430" y="1099"/>
                  </a:cubicBezTo>
                  <a:cubicBezTo>
                    <a:pt x="17370" y="1099"/>
                    <a:pt x="17323" y="1043"/>
                    <a:pt x="17258" y="1043"/>
                  </a:cubicBezTo>
                  <a:lnTo>
                    <a:pt x="17106" y="1170"/>
                  </a:lnTo>
                  <a:cubicBezTo>
                    <a:pt x="17029" y="1112"/>
                    <a:pt x="16953" y="1041"/>
                    <a:pt x="16855" y="1041"/>
                  </a:cubicBezTo>
                  <a:cubicBezTo>
                    <a:pt x="16823" y="1041"/>
                    <a:pt x="16788" y="1049"/>
                    <a:pt x="16750" y="1068"/>
                  </a:cubicBezTo>
                  <a:cubicBezTo>
                    <a:pt x="16720" y="1098"/>
                    <a:pt x="16682" y="1112"/>
                    <a:pt x="16644" y="1112"/>
                  </a:cubicBezTo>
                  <a:cubicBezTo>
                    <a:pt x="16585" y="1112"/>
                    <a:pt x="16526" y="1079"/>
                    <a:pt x="16496" y="1017"/>
                  </a:cubicBezTo>
                  <a:lnTo>
                    <a:pt x="16419" y="966"/>
                  </a:lnTo>
                  <a:cubicBezTo>
                    <a:pt x="16419" y="896"/>
                    <a:pt x="16466" y="880"/>
                    <a:pt x="16521" y="880"/>
                  </a:cubicBezTo>
                  <a:cubicBezTo>
                    <a:pt x="16565" y="880"/>
                    <a:pt x="16614" y="890"/>
                    <a:pt x="16648" y="890"/>
                  </a:cubicBezTo>
                  <a:cubicBezTo>
                    <a:pt x="16724" y="890"/>
                    <a:pt x="16750" y="916"/>
                    <a:pt x="16801" y="916"/>
                  </a:cubicBezTo>
                  <a:cubicBezTo>
                    <a:pt x="16851" y="916"/>
                    <a:pt x="16928" y="890"/>
                    <a:pt x="16902" y="788"/>
                  </a:cubicBezTo>
                  <a:cubicBezTo>
                    <a:pt x="16877" y="763"/>
                    <a:pt x="16877" y="738"/>
                    <a:pt x="16851" y="712"/>
                  </a:cubicBezTo>
                  <a:lnTo>
                    <a:pt x="16801" y="661"/>
                  </a:lnTo>
                  <a:lnTo>
                    <a:pt x="16623" y="509"/>
                  </a:lnTo>
                  <a:cubicBezTo>
                    <a:pt x="16566" y="466"/>
                    <a:pt x="16509" y="431"/>
                    <a:pt x="16447" y="431"/>
                  </a:cubicBezTo>
                  <a:cubicBezTo>
                    <a:pt x="16399" y="431"/>
                    <a:pt x="16348" y="453"/>
                    <a:pt x="16292" y="509"/>
                  </a:cubicBezTo>
                  <a:cubicBezTo>
                    <a:pt x="16241" y="571"/>
                    <a:pt x="16214" y="599"/>
                    <a:pt x="16196" y="599"/>
                  </a:cubicBezTo>
                  <a:cubicBezTo>
                    <a:pt x="16169" y="599"/>
                    <a:pt x="16160" y="538"/>
                    <a:pt x="16114" y="433"/>
                  </a:cubicBezTo>
                  <a:cubicBezTo>
                    <a:pt x="16103" y="435"/>
                    <a:pt x="16092" y="437"/>
                    <a:pt x="16080" y="437"/>
                  </a:cubicBezTo>
                  <a:cubicBezTo>
                    <a:pt x="15990" y="437"/>
                    <a:pt x="15900" y="356"/>
                    <a:pt x="15809" y="356"/>
                  </a:cubicBezTo>
                  <a:lnTo>
                    <a:pt x="15657" y="509"/>
                  </a:lnTo>
                  <a:cubicBezTo>
                    <a:pt x="15657" y="529"/>
                    <a:pt x="15624" y="567"/>
                    <a:pt x="15597" y="567"/>
                  </a:cubicBezTo>
                  <a:cubicBezTo>
                    <a:pt x="15591" y="567"/>
                    <a:pt x="15585" y="565"/>
                    <a:pt x="15581" y="560"/>
                  </a:cubicBezTo>
                  <a:cubicBezTo>
                    <a:pt x="15536" y="515"/>
                    <a:pt x="15491" y="495"/>
                    <a:pt x="15449" y="495"/>
                  </a:cubicBezTo>
                  <a:cubicBezTo>
                    <a:pt x="15395" y="495"/>
                    <a:pt x="15344" y="528"/>
                    <a:pt x="15301" y="585"/>
                  </a:cubicBezTo>
                  <a:cubicBezTo>
                    <a:pt x="15276" y="611"/>
                    <a:pt x="15250" y="661"/>
                    <a:pt x="15199" y="687"/>
                  </a:cubicBezTo>
                  <a:cubicBezTo>
                    <a:pt x="15178" y="701"/>
                    <a:pt x="15163" y="707"/>
                    <a:pt x="15151" y="707"/>
                  </a:cubicBezTo>
                  <a:cubicBezTo>
                    <a:pt x="15121" y="707"/>
                    <a:pt x="15116" y="666"/>
                    <a:pt x="15098" y="611"/>
                  </a:cubicBezTo>
                  <a:cubicBezTo>
                    <a:pt x="15021" y="636"/>
                    <a:pt x="14971" y="712"/>
                    <a:pt x="14869" y="712"/>
                  </a:cubicBezTo>
                  <a:cubicBezTo>
                    <a:pt x="14812" y="712"/>
                    <a:pt x="14783" y="755"/>
                    <a:pt x="14751" y="755"/>
                  </a:cubicBezTo>
                  <a:cubicBezTo>
                    <a:pt x="14740" y="755"/>
                    <a:pt x="14729" y="750"/>
                    <a:pt x="14716" y="738"/>
                  </a:cubicBezTo>
                  <a:cubicBezTo>
                    <a:pt x="14695" y="716"/>
                    <a:pt x="14660" y="708"/>
                    <a:pt x="14621" y="708"/>
                  </a:cubicBezTo>
                  <a:cubicBezTo>
                    <a:pt x="14567" y="708"/>
                    <a:pt x="14506" y="723"/>
                    <a:pt x="14462" y="738"/>
                  </a:cubicBezTo>
                  <a:cubicBezTo>
                    <a:pt x="14357" y="843"/>
                    <a:pt x="14227" y="900"/>
                    <a:pt x="14090" y="900"/>
                  </a:cubicBezTo>
                  <a:cubicBezTo>
                    <a:pt x="14029" y="900"/>
                    <a:pt x="13966" y="888"/>
                    <a:pt x="13903" y="865"/>
                  </a:cubicBezTo>
                  <a:cubicBezTo>
                    <a:pt x="13878" y="890"/>
                    <a:pt x="13827" y="941"/>
                    <a:pt x="13776" y="966"/>
                  </a:cubicBezTo>
                  <a:cubicBezTo>
                    <a:pt x="13700" y="966"/>
                    <a:pt x="13649" y="966"/>
                    <a:pt x="13649" y="865"/>
                  </a:cubicBezTo>
                  <a:lnTo>
                    <a:pt x="13674" y="738"/>
                  </a:lnTo>
                  <a:cubicBezTo>
                    <a:pt x="13674" y="712"/>
                    <a:pt x="13674" y="687"/>
                    <a:pt x="13700" y="687"/>
                  </a:cubicBezTo>
                  <a:cubicBezTo>
                    <a:pt x="13776" y="636"/>
                    <a:pt x="13776" y="585"/>
                    <a:pt x="13751" y="534"/>
                  </a:cubicBezTo>
                  <a:cubicBezTo>
                    <a:pt x="13680" y="499"/>
                    <a:pt x="13621" y="451"/>
                    <a:pt x="13550" y="451"/>
                  </a:cubicBezTo>
                  <a:cubicBezTo>
                    <a:pt x="13518" y="451"/>
                    <a:pt x="13484" y="460"/>
                    <a:pt x="13446" y="483"/>
                  </a:cubicBezTo>
                  <a:cubicBezTo>
                    <a:pt x="13436" y="488"/>
                    <a:pt x="13427" y="490"/>
                    <a:pt x="13418" y="490"/>
                  </a:cubicBezTo>
                  <a:cubicBezTo>
                    <a:pt x="13376" y="490"/>
                    <a:pt x="13335" y="449"/>
                    <a:pt x="13293" y="407"/>
                  </a:cubicBezTo>
                  <a:cubicBezTo>
                    <a:pt x="13272" y="397"/>
                    <a:pt x="13260" y="391"/>
                    <a:pt x="13251" y="391"/>
                  </a:cubicBezTo>
                  <a:cubicBezTo>
                    <a:pt x="13238" y="391"/>
                    <a:pt x="13232" y="403"/>
                    <a:pt x="13217" y="433"/>
                  </a:cubicBezTo>
                  <a:cubicBezTo>
                    <a:pt x="13242" y="483"/>
                    <a:pt x="13191" y="560"/>
                    <a:pt x="13141" y="560"/>
                  </a:cubicBezTo>
                  <a:cubicBezTo>
                    <a:pt x="13039" y="585"/>
                    <a:pt x="12963" y="585"/>
                    <a:pt x="12886" y="611"/>
                  </a:cubicBezTo>
                  <a:cubicBezTo>
                    <a:pt x="12785" y="636"/>
                    <a:pt x="12709" y="687"/>
                    <a:pt x="12632" y="738"/>
                  </a:cubicBezTo>
                  <a:lnTo>
                    <a:pt x="12632" y="814"/>
                  </a:lnTo>
                  <a:cubicBezTo>
                    <a:pt x="12632" y="814"/>
                    <a:pt x="12683" y="814"/>
                    <a:pt x="12683" y="839"/>
                  </a:cubicBezTo>
                  <a:cubicBezTo>
                    <a:pt x="12709" y="992"/>
                    <a:pt x="12632" y="1043"/>
                    <a:pt x="12480" y="1043"/>
                  </a:cubicBezTo>
                  <a:cubicBezTo>
                    <a:pt x="12378" y="1043"/>
                    <a:pt x="12327" y="966"/>
                    <a:pt x="12302" y="890"/>
                  </a:cubicBezTo>
                  <a:cubicBezTo>
                    <a:pt x="12302" y="865"/>
                    <a:pt x="12277" y="839"/>
                    <a:pt x="12251" y="814"/>
                  </a:cubicBezTo>
                  <a:lnTo>
                    <a:pt x="12099" y="890"/>
                  </a:lnTo>
                  <a:cubicBezTo>
                    <a:pt x="12022" y="916"/>
                    <a:pt x="12022" y="1017"/>
                    <a:pt x="11921" y="1043"/>
                  </a:cubicBezTo>
                  <a:cubicBezTo>
                    <a:pt x="11863" y="1100"/>
                    <a:pt x="11778" y="1128"/>
                    <a:pt x="11685" y="1128"/>
                  </a:cubicBezTo>
                  <a:cubicBezTo>
                    <a:pt x="11654" y="1128"/>
                    <a:pt x="11622" y="1125"/>
                    <a:pt x="11590" y="1119"/>
                  </a:cubicBezTo>
                  <a:lnTo>
                    <a:pt x="11412" y="1119"/>
                  </a:lnTo>
                  <a:cubicBezTo>
                    <a:pt x="11387" y="1157"/>
                    <a:pt x="11355" y="1176"/>
                    <a:pt x="11323" y="1176"/>
                  </a:cubicBezTo>
                  <a:cubicBezTo>
                    <a:pt x="11292" y="1176"/>
                    <a:pt x="11260" y="1157"/>
                    <a:pt x="11234" y="1119"/>
                  </a:cubicBezTo>
                  <a:cubicBezTo>
                    <a:pt x="11133" y="1119"/>
                    <a:pt x="11031" y="1068"/>
                    <a:pt x="10955" y="966"/>
                  </a:cubicBezTo>
                  <a:cubicBezTo>
                    <a:pt x="10955" y="941"/>
                    <a:pt x="10955" y="916"/>
                    <a:pt x="10955" y="890"/>
                  </a:cubicBezTo>
                  <a:lnTo>
                    <a:pt x="10853" y="763"/>
                  </a:lnTo>
                  <a:lnTo>
                    <a:pt x="10116" y="839"/>
                  </a:lnTo>
                  <a:cubicBezTo>
                    <a:pt x="9989" y="865"/>
                    <a:pt x="9862" y="890"/>
                    <a:pt x="9710" y="890"/>
                  </a:cubicBezTo>
                  <a:cubicBezTo>
                    <a:pt x="9659" y="890"/>
                    <a:pt x="9608" y="916"/>
                    <a:pt x="9557" y="966"/>
                  </a:cubicBezTo>
                  <a:cubicBezTo>
                    <a:pt x="9578" y="1008"/>
                    <a:pt x="9599" y="1049"/>
                    <a:pt x="9633" y="1049"/>
                  </a:cubicBezTo>
                  <a:cubicBezTo>
                    <a:pt x="9641" y="1049"/>
                    <a:pt x="9649" y="1047"/>
                    <a:pt x="9659" y="1043"/>
                  </a:cubicBezTo>
                  <a:cubicBezTo>
                    <a:pt x="9760" y="992"/>
                    <a:pt x="9862" y="992"/>
                    <a:pt x="9938" y="992"/>
                  </a:cubicBezTo>
                  <a:cubicBezTo>
                    <a:pt x="10014" y="992"/>
                    <a:pt x="10040" y="992"/>
                    <a:pt x="10014" y="1068"/>
                  </a:cubicBezTo>
                  <a:cubicBezTo>
                    <a:pt x="9989" y="1170"/>
                    <a:pt x="9913" y="1221"/>
                    <a:pt x="9811" y="1246"/>
                  </a:cubicBezTo>
                  <a:cubicBezTo>
                    <a:pt x="9798" y="1249"/>
                    <a:pt x="9786" y="1251"/>
                    <a:pt x="9776" y="1251"/>
                  </a:cubicBezTo>
                  <a:cubicBezTo>
                    <a:pt x="9710" y="1251"/>
                    <a:pt x="9713" y="1185"/>
                    <a:pt x="9735" y="1119"/>
                  </a:cubicBezTo>
                  <a:cubicBezTo>
                    <a:pt x="9701" y="1119"/>
                    <a:pt x="9666" y="1118"/>
                    <a:pt x="9630" y="1118"/>
                  </a:cubicBezTo>
                  <a:cubicBezTo>
                    <a:pt x="9506" y="1118"/>
                    <a:pt x="9376" y="1133"/>
                    <a:pt x="9277" y="1271"/>
                  </a:cubicBezTo>
                  <a:cubicBezTo>
                    <a:pt x="9265" y="1284"/>
                    <a:pt x="9252" y="1290"/>
                    <a:pt x="9236" y="1290"/>
                  </a:cubicBezTo>
                  <a:cubicBezTo>
                    <a:pt x="9220" y="1290"/>
                    <a:pt x="9201" y="1284"/>
                    <a:pt x="9176" y="1271"/>
                  </a:cubicBezTo>
                  <a:cubicBezTo>
                    <a:pt x="9165" y="1269"/>
                    <a:pt x="9154" y="1268"/>
                    <a:pt x="9143" y="1268"/>
                  </a:cubicBezTo>
                  <a:cubicBezTo>
                    <a:pt x="9035" y="1268"/>
                    <a:pt x="8963" y="1380"/>
                    <a:pt x="8871" y="1449"/>
                  </a:cubicBezTo>
                  <a:lnTo>
                    <a:pt x="8718" y="1449"/>
                  </a:lnTo>
                  <a:cubicBezTo>
                    <a:pt x="8718" y="1475"/>
                    <a:pt x="8693" y="1500"/>
                    <a:pt x="8642" y="1500"/>
                  </a:cubicBezTo>
                  <a:lnTo>
                    <a:pt x="8617" y="1525"/>
                  </a:lnTo>
                  <a:lnTo>
                    <a:pt x="8591" y="1525"/>
                  </a:lnTo>
                  <a:cubicBezTo>
                    <a:pt x="8554" y="1563"/>
                    <a:pt x="8517" y="1586"/>
                    <a:pt x="8470" y="1586"/>
                  </a:cubicBezTo>
                  <a:cubicBezTo>
                    <a:pt x="8452" y="1586"/>
                    <a:pt x="8434" y="1583"/>
                    <a:pt x="8413" y="1576"/>
                  </a:cubicBezTo>
                  <a:lnTo>
                    <a:pt x="8337" y="1576"/>
                  </a:lnTo>
                  <a:cubicBezTo>
                    <a:pt x="8323" y="1583"/>
                    <a:pt x="8308" y="1586"/>
                    <a:pt x="8292" y="1586"/>
                  </a:cubicBezTo>
                  <a:cubicBezTo>
                    <a:pt x="8249" y="1586"/>
                    <a:pt x="8203" y="1563"/>
                    <a:pt x="8185" y="1525"/>
                  </a:cubicBezTo>
                  <a:lnTo>
                    <a:pt x="8057" y="1525"/>
                  </a:lnTo>
                  <a:cubicBezTo>
                    <a:pt x="7930" y="1500"/>
                    <a:pt x="7981" y="1398"/>
                    <a:pt x="7956" y="1322"/>
                  </a:cubicBezTo>
                  <a:lnTo>
                    <a:pt x="7880" y="1322"/>
                  </a:lnTo>
                  <a:lnTo>
                    <a:pt x="7752" y="1398"/>
                  </a:lnTo>
                  <a:cubicBezTo>
                    <a:pt x="7752" y="1424"/>
                    <a:pt x="7752" y="1449"/>
                    <a:pt x="7752" y="1475"/>
                  </a:cubicBezTo>
                  <a:cubicBezTo>
                    <a:pt x="7880" y="1551"/>
                    <a:pt x="7905" y="1602"/>
                    <a:pt x="7803" y="1678"/>
                  </a:cubicBezTo>
                  <a:cubicBezTo>
                    <a:pt x="7778" y="1678"/>
                    <a:pt x="7727" y="1703"/>
                    <a:pt x="7676" y="1703"/>
                  </a:cubicBezTo>
                  <a:cubicBezTo>
                    <a:pt x="7592" y="1735"/>
                    <a:pt x="7543" y="1753"/>
                    <a:pt x="7508" y="1753"/>
                  </a:cubicBezTo>
                  <a:cubicBezTo>
                    <a:pt x="7460" y="1753"/>
                    <a:pt x="7441" y="1716"/>
                    <a:pt x="7397" y="1627"/>
                  </a:cubicBezTo>
                  <a:lnTo>
                    <a:pt x="7346" y="1703"/>
                  </a:lnTo>
                  <a:cubicBezTo>
                    <a:pt x="7346" y="1856"/>
                    <a:pt x="7270" y="2008"/>
                    <a:pt x="7117" y="2085"/>
                  </a:cubicBezTo>
                  <a:cubicBezTo>
                    <a:pt x="7005" y="2122"/>
                    <a:pt x="6880" y="2145"/>
                    <a:pt x="6761" y="2145"/>
                  </a:cubicBezTo>
                  <a:cubicBezTo>
                    <a:pt x="6718" y="2145"/>
                    <a:pt x="6675" y="2142"/>
                    <a:pt x="6634" y="2135"/>
                  </a:cubicBezTo>
                  <a:cubicBezTo>
                    <a:pt x="6634" y="2008"/>
                    <a:pt x="6787" y="1983"/>
                    <a:pt x="6761" y="1856"/>
                  </a:cubicBezTo>
                  <a:cubicBezTo>
                    <a:pt x="6723" y="1843"/>
                    <a:pt x="6685" y="1837"/>
                    <a:pt x="6647" y="1837"/>
                  </a:cubicBezTo>
                  <a:cubicBezTo>
                    <a:pt x="6609" y="1837"/>
                    <a:pt x="6571" y="1843"/>
                    <a:pt x="6533" y="1856"/>
                  </a:cubicBezTo>
                  <a:lnTo>
                    <a:pt x="6431" y="1907"/>
                  </a:lnTo>
                  <a:cubicBezTo>
                    <a:pt x="6355" y="1958"/>
                    <a:pt x="6228" y="1958"/>
                    <a:pt x="6177" y="2034"/>
                  </a:cubicBezTo>
                  <a:cubicBezTo>
                    <a:pt x="6161" y="2050"/>
                    <a:pt x="6143" y="2056"/>
                    <a:pt x="6123" y="2056"/>
                  </a:cubicBezTo>
                  <a:cubicBezTo>
                    <a:pt x="6063" y="2056"/>
                    <a:pt x="5988" y="1998"/>
                    <a:pt x="5918" y="1998"/>
                  </a:cubicBezTo>
                  <a:cubicBezTo>
                    <a:pt x="5902" y="1998"/>
                    <a:pt x="5887" y="2001"/>
                    <a:pt x="5872" y="2008"/>
                  </a:cubicBezTo>
                  <a:cubicBezTo>
                    <a:pt x="5821" y="2021"/>
                    <a:pt x="5770" y="2027"/>
                    <a:pt x="5719" y="2027"/>
                  </a:cubicBezTo>
                  <a:cubicBezTo>
                    <a:pt x="5668" y="2027"/>
                    <a:pt x="5618" y="2021"/>
                    <a:pt x="5567" y="2008"/>
                  </a:cubicBezTo>
                  <a:cubicBezTo>
                    <a:pt x="5493" y="2029"/>
                    <a:pt x="5419" y="2042"/>
                    <a:pt x="5346" y="2042"/>
                  </a:cubicBezTo>
                  <a:cubicBezTo>
                    <a:pt x="5241" y="2042"/>
                    <a:pt x="5137" y="2017"/>
                    <a:pt x="5033" y="1958"/>
                  </a:cubicBezTo>
                  <a:cubicBezTo>
                    <a:pt x="4906" y="1881"/>
                    <a:pt x="4779" y="1907"/>
                    <a:pt x="4652" y="1856"/>
                  </a:cubicBezTo>
                  <a:cubicBezTo>
                    <a:pt x="4637" y="1841"/>
                    <a:pt x="4622" y="1835"/>
                    <a:pt x="4607" y="1835"/>
                  </a:cubicBezTo>
                  <a:cubicBezTo>
                    <a:pt x="4571" y="1835"/>
                    <a:pt x="4535" y="1871"/>
                    <a:pt x="4499" y="1907"/>
                  </a:cubicBezTo>
                  <a:cubicBezTo>
                    <a:pt x="4484" y="1952"/>
                    <a:pt x="4460" y="1962"/>
                    <a:pt x="4426" y="1962"/>
                  </a:cubicBezTo>
                  <a:cubicBezTo>
                    <a:pt x="4404" y="1962"/>
                    <a:pt x="4377" y="1958"/>
                    <a:pt x="4347" y="1958"/>
                  </a:cubicBezTo>
                  <a:cubicBezTo>
                    <a:pt x="4194" y="1958"/>
                    <a:pt x="4143" y="1805"/>
                    <a:pt x="4042" y="1729"/>
                  </a:cubicBezTo>
                  <a:cubicBezTo>
                    <a:pt x="4016" y="1780"/>
                    <a:pt x="3966" y="1830"/>
                    <a:pt x="3940" y="1830"/>
                  </a:cubicBezTo>
                  <a:cubicBezTo>
                    <a:pt x="3843" y="1830"/>
                    <a:pt x="3746" y="1853"/>
                    <a:pt x="3649" y="1853"/>
                  </a:cubicBezTo>
                  <a:cubicBezTo>
                    <a:pt x="3568" y="1853"/>
                    <a:pt x="3487" y="1837"/>
                    <a:pt x="3406" y="1780"/>
                  </a:cubicBezTo>
                  <a:cubicBezTo>
                    <a:pt x="3330" y="1703"/>
                    <a:pt x="3254" y="1602"/>
                    <a:pt x="3178" y="1602"/>
                  </a:cubicBezTo>
                  <a:cubicBezTo>
                    <a:pt x="3000" y="1576"/>
                    <a:pt x="3000" y="1449"/>
                    <a:pt x="2949" y="1348"/>
                  </a:cubicBezTo>
                  <a:lnTo>
                    <a:pt x="2796" y="1348"/>
                  </a:lnTo>
                  <a:cubicBezTo>
                    <a:pt x="2736" y="1354"/>
                    <a:pt x="2676" y="1357"/>
                    <a:pt x="2616" y="1357"/>
                  </a:cubicBezTo>
                  <a:cubicBezTo>
                    <a:pt x="2422" y="1357"/>
                    <a:pt x="2228" y="1324"/>
                    <a:pt x="2034" y="1246"/>
                  </a:cubicBezTo>
                  <a:cubicBezTo>
                    <a:pt x="2017" y="1246"/>
                    <a:pt x="1989" y="1235"/>
                    <a:pt x="1957" y="1235"/>
                  </a:cubicBezTo>
                  <a:cubicBezTo>
                    <a:pt x="1941" y="1235"/>
                    <a:pt x="1924" y="1237"/>
                    <a:pt x="1907" y="1246"/>
                  </a:cubicBezTo>
                  <a:cubicBezTo>
                    <a:pt x="1875" y="1277"/>
                    <a:pt x="1834" y="1299"/>
                    <a:pt x="1789" y="1299"/>
                  </a:cubicBezTo>
                  <a:cubicBezTo>
                    <a:pt x="1762" y="1299"/>
                    <a:pt x="1733" y="1291"/>
                    <a:pt x="1704" y="1271"/>
                  </a:cubicBezTo>
                  <a:cubicBezTo>
                    <a:pt x="1653" y="1254"/>
                    <a:pt x="1605" y="1249"/>
                    <a:pt x="1559" y="1249"/>
                  </a:cubicBezTo>
                  <a:cubicBezTo>
                    <a:pt x="1466" y="1249"/>
                    <a:pt x="1382" y="1271"/>
                    <a:pt x="1297" y="1271"/>
                  </a:cubicBezTo>
                  <a:lnTo>
                    <a:pt x="966" y="1271"/>
                  </a:lnTo>
                  <a:cubicBezTo>
                    <a:pt x="890" y="1373"/>
                    <a:pt x="763" y="1424"/>
                    <a:pt x="636" y="1449"/>
                  </a:cubicBezTo>
                  <a:cubicBezTo>
                    <a:pt x="433" y="1449"/>
                    <a:pt x="229" y="1475"/>
                    <a:pt x="1" y="1500"/>
                  </a:cubicBezTo>
                  <a:lnTo>
                    <a:pt x="1" y="1525"/>
                  </a:lnTo>
                  <a:cubicBezTo>
                    <a:pt x="51" y="1551"/>
                    <a:pt x="26" y="1551"/>
                    <a:pt x="1" y="1551"/>
                  </a:cubicBezTo>
                  <a:lnTo>
                    <a:pt x="1" y="7244"/>
                  </a:lnTo>
                  <a:cubicBezTo>
                    <a:pt x="146" y="7202"/>
                    <a:pt x="291" y="7161"/>
                    <a:pt x="450" y="7161"/>
                  </a:cubicBezTo>
                  <a:cubicBezTo>
                    <a:pt x="486" y="7161"/>
                    <a:pt x="523" y="7163"/>
                    <a:pt x="560" y="7168"/>
                  </a:cubicBezTo>
                  <a:cubicBezTo>
                    <a:pt x="560" y="7218"/>
                    <a:pt x="611" y="7244"/>
                    <a:pt x="661" y="7244"/>
                  </a:cubicBezTo>
                  <a:cubicBezTo>
                    <a:pt x="738" y="7244"/>
                    <a:pt x="789" y="7193"/>
                    <a:pt x="738" y="7117"/>
                  </a:cubicBezTo>
                  <a:cubicBezTo>
                    <a:pt x="712" y="7041"/>
                    <a:pt x="712" y="6990"/>
                    <a:pt x="738" y="6939"/>
                  </a:cubicBezTo>
                  <a:cubicBezTo>
                    <a:pt x="807" y="6823"/>
                    <a:pt x="877" y="6707"/>
                    <a:pt x="1024" y="6707"/>
                  </a:cubicBezTo>
                  <a:cubicBezTo>
                    <a:pt x="1038" y="6707"/>
                    <a:pt x="1053" y="6708"/>
                    <a:pt x="1068" y="6710"/>
                  </a:cubicBezTo>
                  <a:cubicBezTo>
                    <a:pt x="1246" y="6710"/>
                    <a:pt x="1246" y="6609"/>
                    <a:pt x="1246" y="6481"/>
                  </a:cubicBezTo>
                  <a:cubicBezTo>
                    <a:pt x="1320" y="6489"/>
                    <a:pt x="1393" y="6492"/>
                    <a:pt x="1463" y="6492"/>
                  </a:cubicBezTo>
                  <a:cubicBezTo>
                    <a:pt x="1634" y="6492"/>
                    <a:pt x="1796" y="6474"/>
                    <a:pt x="1958" y="6456"/>
                  </a:cubicBezTo>
                  <a:cubicBezTo>
                    <a:pt x="1983" y="6456"/>
                    <a:pt x="2009" y="6431"/>
                    <a:pt x="2034" y="6405"/>
                  </a:cubicBezTo>
                  <a:cubicBezTo>
                    <a:pt x="2034" y="6380"/>
                    <a:pt x="2085" y="6304"/>
                    <a:pt x="2110" y="6253"/>
                  </a:cubicBezTo>
                  <a:cubicBezTo>
                    <a:pt x="2123" y="6227"/>
                    <a:pt x="2148" y="6215"/>
                    <a:pt x="2174" y="6215"/>
                  </a:cubicBezTo>
                  <a:cubicBezTo>
                    <a:pt x="2199" y="6215"/>
                    <a:pt x="2225" y="6227"/>
                    <a:pt x="2237" y="6253"/>
                  </a:cubicBezTo>
                  <a:cubicBezTo>
                    <a:pt x="2263" y="6304"/>
                    <a:pt x="2314" y="6354"/>
                    <a:pt x="2339" y="6405"/>
                  </a:cubicBezTo>
                  <a:cubicBezTo>
                    <a:pt x="2263" y="6558"/>
                    <a:pt x="2314" y="6609"/>
                    <a:pt x="2441" y="6634"/>
                  </a:cubicBezTo>
                  <a:cubicBezTo>
                    <a:pt x="2517" y="6634"/>
                    <a:pt x="2593" y="6634"/>
                    <a:pt x="2618" y="6583"/>
                  </a:cubicBezTo>
                  <a:cubicBezTo>
                    <a:pt x="2644" y="6507"/>
                    <a:pt x="2618" y="6456"/>
                    <a:pt x="2568" y="6405"/>
                  </a:cubicBezTo>
                  <a:cubicBezTo>
                    <a:pt x="2568" y="6380"/>
                    <a:pt x="2568" y="6354"/>
                    <a:pt x="2568" y="6354"/>
                  </a:cubicBezTo>
                  <a:cubicBezTo>
                    <a:pt x="2587" y="6350"/>
                    <a:pt x="2605" y="6347"/>
                    <a:pt x="2621" y="6347"/>
                  </a:cubicBezTo>
                  <a:cubicBezTo>
                    <a:pt x="2690" y="6347"/>
                    <a:pt x="2735" y="6385"/>
                    <a:pt x="2796" y="6405"/>
                  </a:cubicBezTo>
                  <a:cubicBezTo>
                    <a:pt x="2847" y="6456"/>
                    <a:pt x="2873" y="6481"/>
                    <a:pt x="2901" y="6481"/>
                  </a:cubicBezTo>
                  <a:cubicBezTo>
                    <a:pt x="2930" y="6481"/>
                    <a:pt x="2962" y="6456"/>
                    <a:pt x="3025" y="6405"/>
                  </a:cubicBezTo>
                  <a:cubicBezTo>
                    <a:pt x="3081" y="6368"/>
                    <a:pt x="3137" y="6344"/>
                    <a:pt x="3193" y="6344"/>
                  </a:cubicBezTo>
                  <a:cubicBezTo>
                    <a:pt x="3213" y="6344"/>
                    <a:pt x="3233" y="6348"/>
                    <a:pt x="3254" y="6354"/>
                  </a:cubicBezTo>
                  <a:lnTo>
                    <a:pt x="3330" y="6405"/>
                  </a:lnTo>
                  <a:cubicBezTo>
                    <a:pt x="3470" y="6494"/>
                    <a:pt x="3540" y="6539"/>
                    <a:pt x="3597" y="6539"/>
                  </a:cubicBezTo>
                  <a:cubicBezTo>
                    <a:pt x="3654" y="6539"/>
                    <a:pt x="3699" y="6494"/>
                    <a:pt x="3788" y="6405"/>
                  </a:cubicBezTo>
                  <a:cubicBezTo>
                    <a:pt x="3838" y="6431"/>
                    <a:pt x="3864" y="6456"/>
                    <a:pt x="3889" y="6481"/>
                  </a:cubicBezTo>
                  <a:cubicBezTo>
                    <a:pt x="3915" y="6481"/>
                    <a:pt x="3966" y="6456"/>
                    <a:pt x="3991" y="6456"/>
                  </a:cubicBezTo>
                  <a:cubicBezTo>
                    <a:pt x="4042" y="6405"/>
                    <a:pt x="3991" y="6354"/>
                    <a:pt x="3966" y="6329"/>
                  </a:cubicBezTo>
                  <a:cubicBezTo>
                    <a:pt x="3915" y="6261"/>
                    <a:pt x="3841" y="6250"/>
                    <a:pt x="3760" y="6250"/>
                  </a:cubicBezTo>
                  <a:cubicBezTo>
                    <a:pt x="3720" y="6250"/>
                    <a:pt x="3677" y="6253"/>
                    <a:pt x="3635" y="6253"/>
                  </a:cubicBezTo>
                  <a:cubicBezTo>
                    <a:pt x="3635" y="6176"/>
                    <a:pt x="3584" y="6100"/>
                    <a:pt x="3508" y="6100"/>
                  </a:cubicBezTo>
                  <a:lnTo>
                    <a:pt x="3406" y="6024"/>
                  </a:lnTo>
                  <a:lnTo>
                    <a:pt x="3406" y="5871"/>
                  </a:lnTo>
                  <a:lnTo>
                    <a:pt x="3610" y="5846"/>
                  </a:lnTo>
                  <a:cubicBezTo>
                    <a:pt x="3625" y="5839"/>
                    <a:pt x="3637" y="5836"/>
                    <a:pt x="3648" y="5836"/>
                  </a:cubicBezTo>
                  <a:cubicBezTo>
                    <a:pt x="3675" y="5836"/>
                    <a:pt x="3693" y="5854"/>
                    <a:pt x="3711" y="5871"/>
                  </a:cubicBezTo>
                  <a:cubicBezTo>
                    <a:pt x="3813" y="6024"/>
                    <a:pt x="3991" y="6100"/>
                    <a:pt x="4169" y="6100"/>
                  </a:cubicBezTo>
                  <a:lnTo>
                    <a:pt x="4245" y="6176"/>
                  </a:lnTo>
                  <a:cubicBezTo>
                    <a:pt x="4321" y="6227"/>
                    <a:pt x="4372" y="6278"/>
                    <a:pt x="4423" y="6354"/>
                  </a:cubicBezTo>
                  <a:cubicBezTo>
                    <a:pt x="4474" y="6405"/>
                    <a:pt x="4499" y="6481"/>
                    <a:pt x="4601" y="6481"/>
                  </a:cubicBezTo>
                  <a:cubicBezTo>
                    <a:pt x="4804" y="6532"/>
                    <a:pt x="5008" y="6532"/>
                    <a:pt x="5236" y="6532"/>
                  </a:cubicBezTo>
                  <a:cubicBezTo>
                    <a:pt x="5262" y="6532"/>
                    <a:pt x="5262" y="6481"/>
                    <a:pt x="5287" y="6456"/>
                  </a:cubicBezTo>
                  <a:cubicBezTo>
                    <a:pt x="5310" y="6456"/>
                    <a:pt x="5373" y="6376"/>
                    <a:pt x="5404" y="6376"/>
                  </a:cubicBezTo>
                  <a:cubicBezTo>
                    <a:pt x="5408" y="6376"/>
                    <a:pt x="5411" y="6377"/>
                    <a:pt x="5414" y="6380"/>
                  </a:cubicBezTo>
                  <a:cubicBezTo>
                    <a:pt x="5471" y="6437"/>
                    <a:pt x="5500" y="6466"/>
                    <a:pt x="5532" y="6466"/>
                  </a:cubicBezTo>
                  <a:cubicBezTo>
                    <a:pt x="5543" y="6466"/>
                    <a:pt x="5554" y="6462"/>
                    <a:pt x="5567" y="6456"/>
                  </a:cubicBezTo>
                  <a:cubicBezTo>
                    <a:pt x="5623" y="6437"/>
                    <a:pt x="5720" y="6377"/>
                    <a:pt x="5798" y="6377"/>
                  </a:cubicBezTo>
                  <a:cubicBezTo>
                    <a:pt x="5826" y="6377"/>
                    <a:pt x="5852" y="6385"/>
                    <a:pt x="5872" y="6405"/>
                  </a:cubicBezTo>
                  <a:cubicBezTo>
                    <a:pt x="5897" y="6431"/>
                    <a:pt x="5846" y="6456"/>
                    <a:pt x="5846" y="6481"/>
                  </a:cubicBezTo>
                  <a:cubicBezTo>
                    <a:pt x="5802" y="6547"/>
                    <a:pt x="5796" y="6613"/>
                    <a:pt x="5878" y="6613"/>
                  </a:cubicBezTo>
                  <a:cubicBezTo>
                    <a:pt x="5891" y="6613"/>
                    <a:pt x="5906" y="6612"/>
                    <a:pt x="5923" y="6609"/>
                  </a:cubicBezTo>
                  <a:cubicBezTo>
                    <a:pt x="5973" y="6609"/>
                    <a:pt x="5948" y="6456"/>
                    <a:pt x="5948" y="6405"/>
                  </a:cubicBezTo>
                  <a:cubicBezTo>
                    <a:pt x="5948" y="6278"/>
                    <a:pt x="6075" y="6253"/>
                    <a:pt x="6100" y="6151"/>
                  </a:cubicBezTo>
                  <a:cubicBezTo>
                    <a:pt x="6100" y="6126"/>
                    <a:pt x="6100" y="6100"/>
                    <a:pt x="6100" y="6075"/>
                  </a:cubicBezTo>
                  <a:cubicBezTo>
                    <a:pt x="6151" y="6024"/>
                    <a:pt x="6202" y="5973"/>
                    <a:pt x="6253" y="5922"/>
                  </a:cubicBezTo>
                  <a:cubicBezTo>
                    <a:pt x="6272" y="5979"/>
                    <a:pt x="6305" y="6008"/>
                    <a:pt x="6353" y="6008"/>
                  </a:cubicBezTo>
                  <a:cubicBezTo>
                    <a:pt x="6369" y="6008"/>
                    <a:pt x="6386" y="6005"/>
                    <a:pt x="6405" y="5999"/>
                  </a:cubicBezTo>
                  <a:lnTo>
                    <a:pt x="6405" y="5999"/>
                  </a:lnTo>
                  <a:cubicBezTo>
                    <a:pt x="6355" y="6151"/>
                    <a:pt x="6278" y="6227"/>
                    <a:pt x="6456" y="6329"/>
                  </a:cubicBezTo>
                  <a:lnTo>
                    <a:pt x="6456" y="6354"/>
                  </a:lnTo>
                  <a:cubicBezTo>
                    <a:pt x="6456" y="6380"/>
                    <a:pt x="6456" y="6380"/>
                    <a:pt x="6482" y="6380"/>
                  </a:cubicBezTo>
                  <a:lnTo>
                    <a:pt x="6558" y="6380"/>
                  </a:lnTo>
                  <a:cubicBezTo>
                    <a:pt x="6571" y="6405"/>
                    <a:pt x="6583" y="6418"/>
                    <a:pt x="6596" y="6418"/>
                  </a:cubicBezTo>
                  <a:cubicBezTo>
                    <a:pt x="6609" y="6418"/>
                    <a:pt x="6621" y="6405"/>
                    <a:pt x="6634" y="6380"/>
                  </a:cubicBezTo>
                  <a:cubicBezTo>
                    <a:pt x="6736" y="6329"/>
                    <a:pt x="6685" y="6227"/>
                    <a:pt x="6736" y="6151"/>
                  </a:cubicBezTo>
                  <a:cubicBezTo>
                    <a:pt x="6761" y="6075"/>
                    <a:pt x="6888" y="5948"/>
                    <a:pt x="6939" y="5948"/>
                  </a:cubicBezTo>
                  <a:cubicBezTo>
                    <a:pt x="7015" y="5973"/>
                    <a:pt x="7015" y="6075"/>
                    <a:pt x="7066" y="6126"/>
                  </a:cubicBezTo>
                  <a:lnTo>
                    <a:pt x="7092" y="6151"/>
                  </a:lnTo>
                  <a:lnTo>
                    <a:pt x="7168" y="6227"/>
                  </a:lnTo>
                  <a:cubicBezTo>
                    <a:pt x="7168" y="6253"/>
                    <a:pt x="7168" y="6278"/>
                    <a:pt x="7168" y="6304"/>
                  </a:cubicBezTo>
                  <a:lnTo>
                    <a:pt x="7092" y="6380"/>
                  </a:lnTo>
                  <a:cubicBezTo>
                    <a:pt x="7041" y="6431"/>
                    <a:pt x="6990" y="6507"/>
                    <a:pt x="6965" y="6583"/>
                  </a:cubicBezTo>
                  <a:cubicBezTo>
                    <a:pt x="6939" y="6685"/>
                    <a:pt x="6939" y="6710"/>
                    <a:pt x="7066" y="6786"/>
                  </a:cubicBezTo>
                  <a:cubicBezTo>
                    <a:pt x="7127" y="6817"/>
                    <a:pt x="7178" y="6856"/>
                    <a:pt x="7232" y="6856"/>
                  </a:cubicBezTo>
                  <a:cubicBezTo>
                    <a:pt x="7268" y="6856"/>
                    <a:pt x="7305" y="6838"/>
                    <a:pt x="7346" y="6786"/>
                  </a:cubicBezTo>
                  <a:cubicBezTo>
                    <a:pt x="7397" y="6803"/>
                    <a:pt x="7450" y="6812"/>
                    <a:pt x="7504" y="6812"/>
                  </a:cubicBezTo>
                  <a:cubicBezTo>
                    <a:pt x="7611" y="6812"/>
                    <a:pt x="7719" y="6778"/>
                    <a:pt x="7803" y="6710"/>
                  </a:cubicBezTo>
                  <a:lnTo>
                    <a:pt x="7854" y="6710"/>
                  </a:lnTo>
                  <a:cubicBezTo>
                    <a:pt x="7880" y="6736"/>
                    <a:pt x="7899" y="6748"/>
                    <a:pt x="7915" y="6748"/>
                  </a:cubicBezTo>
                  <a:cubicBezTo>
                    <a:pt x="7930" y="6748"/>
                    <a:pt x="7943" y="6736"/>
                    <a:pt x="7956" y="6710"/>
                  </a:cubicBezTo>
                  <a:cubicBezTo>
                    <a:pt x="8019" y="6672"/>
                    <a:pt x="8096" y="6653"/>
                    <a:pt x="8172" y="6653"/>
                  </a:cubicBezTo>
                  <a:cubicBezTo>
                    <a:pt x="8248" y="6653"/>
                    <a:pt x="8324" y="6672"/>
                    <a:pt x="8388" y="6710"/>
                  </a:cubicBezTo>
                  <a:cubicBezTo>
                    <a:pt x="8490" y="6786"/>
                    <a:pt x="8617" y="6786"/>
                    <a:pt x="8718" y="6786"/>
                  </a:cubicBezTo>
                  <a:cubicBezTo>
                    <a:pt x="8744" y="6825"/>
                    <a:pt x="8769" y="6844"/>
                    <a:pt x="8795" y="6844"/>
                  </a:cubicBezTo>
                  <a:cubicBezTo>
                    <a:pt x="8820" y="6844"/>
                    <a:pt x="8845" y="6825"/>
                    <a:pt x="8871" y="6786"/>
                  </a:cubicBezTo>
                  <a:lnTo>
                    <a:pt x="8947" y="6786"/>
                  </a:lnTo>
                  <a:cubicBezTo>
                    <a:pt x="8998" y="6837"/>
                    <a:pt x="9074" y="6863"/>
                    <a:pt x="9150" y="6863"/>
                  </a:cubicBezTo>
                  <a:lnTo>
                    <a:pt x="9405" y="6863"/>
                  </a:lnTo>
                  <a:cubicBezTo>
                    <a:pt x="9476" y="6920"/>
                    <a:pt x="9571" y="6953"/>
                    <a:pt x="9664" y="6953"/>
                  </a:cubicBezTo>
                  <a:cubicBezTo>
                    <a:pt x="9736" y="6953"/>
                    <a:pt x="9806" y="6933"/>
                    <a:pt x="9862" y="6888"/>
                  </a:cubicBezTo>
                  <a:cubicBezTo>
                    <a:pt x="9938" y="6837"/>
                    <a:pt x="9964" y="6761"/>
                    <a:pt x="9938" y="6685"/>
                  </a:cubicBezTo>
                  <a:cubicBezTo>
                    <a:pt x="9938" y="6619"/>
                    <a:pt x="9862" y="6553"/>
                    <a:pt x="9792" y="6553"/>
                  </a:cubicBezTo>
                  <a:cubicBezTo>
                    <a:pt x="9781" y="6553"/>
                    <a:pt x="9771" y="6554"/>
                    <a:pt x="9760" y="6558"/>
                  </a:cubicBezTo>
                  <a:cubicBezTo>
                    <a:pt x="9733" y="6563"/>
                    <a:pt x="9708" y="6565"/>
                    <a:pt x="9683" y="6565"/>
                  </a:cubicBezTo>
                  <a:cubicBezTo>
                    <a:pt x="9614" y="6565"/>
                    <a:pt x="9551" y="6550"/>
                    <a:pt x="9482" y="6550"/>
                  </a:cubicBezTo>
                  <a:cubicBezTo>
                    <a:pt x="9457" y="6550"/>
                    <a:pt x="9431" y="6552"/>
                    <a:pt x="9405" y="6558"/>
                  </a:cubicBezTo>
                  <a:lnTo>
                    <a:pt x="9201" y="6558"/>
                  </a:lnTo>
                  <a:cubicBezTo>
                    <a:pt x="9188" y="6551"/>
                    <a:pt x="9172" y="6548"/>
                    <a:pt x="9156" y="6548"/>
                  </a:cubicBezTo>
                  <a:cubicBezTo>
                    <a:pt x="9111" y="6548"/>
                    <a:pt x="9060" y="6571"/>
                    <a:pt x="9023" y="6609"/>
                  </a:cubicBezTo>
                  <a:lnTo>
                    <a:pt x="8871" y="6609"/>
                  </a:lnTo>
                  <a:cubicBezTo>
                    <a:pt x="8871" y="6507"/>
                    <a:pt x="8820" y="6405"/>
                    <a:pt x="8718" y="6380"/>
                  </a:cubicBezTo>
                  <a:cubicBezTo>
                    <a:pt x="8718" y="6354"/>
                    <a:pt x="8718" y="6329"/>
                    <a:pt x="8718" y="6304"/>
                  </a:cubicBezTo>
                  <a:lnTo>
                    <a:pt x="8795" y="6227"/>
                  </a:lnTo>
                  <a:lnTo>
                    <a:pt x="8947" y="6151"/>
                  </a:lnTo>
                  <a:cubicBezTo>
                    <a:pt x="9011" y="6202"/>
                    <a:pt x="9042" y="6227"/>
                    <a:pt x="9074" y="6227"/>
                  </a:cubicBezTo>
                  <a:cubicBezTo>
                    <a:pt x="9106" y="6227"/>
                    <a:pt x="9138" y="6202"/>
                    <a:pt x="9201" y="6151"/>
                  </a:cubicBezTo>
                  <a:cubicBezTo>
                    <a:pt x="9227" y="6126"/>
                    <a:pt x="9227" y="6100"/>
                    <a:pt x="9252" y="6075"/>
                  </a:cubicBezTo>
                  <a:cubicBezTo>
                    <a:pt x="9303" y="6049"/>
                    <a:pt x="9328" y="6024"/>
                    <a:pt x="9354" y="5999"/>
                  </a:cubicBezTo>
                  <a:lnTo>
                    <a:pt x="9430" y="5999"/>
                  </a:lnTo>
                  <a:cubicBezTo>
                    <a:pt x="9462" y="6012"/>
                    <a:pt x="9495" y="6019"/>
                    <a:pt x="9529" y="6019"/>
                  </a:cubicBezTo>
                  <a:cubicBezTo>
                    <a:pt x="9683" y="6019"/>
                    <a:pt x="9841" y="5886"/>
                    <a:pt x="9862" y="5719"/>
                  </a:cubicBezTo>
                  <a:cubicBezTo>
                    <a:pt x="9862" y="5694"/>
                    <a:pt x="9887" y="5694"/>
                    <a:pt x="9913" y="5668"/>
                  </a:cubicBezTo>
                  <a:cubicBezTo>
                    <a:pt x="9913" y="5719"/>
                    <a:pt x="9938" y="5795"/>
                    <a:pt x="9964" y="5795"/>
                  </a:cubicBezTo>
                  <a:cubicBezTo>
                    <a:pt x="10091" y="5795"/>
                    <a:pt x="10192" y="5821"/>
                    <a:pt x="10269" y="5897"/>
                  </a:cubicBezTo>
                  <a:cubicBezTo>
                    <a:pt x="10294" y="5914"/>
                    <a:pt x="10325" y="5922"/>
                    <a:pt x="10356" y="5922"/>
                  </a:cubicBezTo>
                  <a:cubicBezTo>
                    <a:pt x="10418" y="5922"/>
                    <a:pt x="10480" y="5888"/>
                    <a:pt x="10497" y="5821"/>
                  </a:cubicBezTo>
                  <a:cubicBezTo>
                    <a:pt x="10523" y="5821"/>
                    <a:pt x="10574" y="5795"/>
                    <a:pt x="10574" y="5744"/>
                  </a:cubicBezTo>
                  <a:cubicBezTo>
                    <a:pt x="10650" y="5795"/>
                    <a:pt x="10650" y="5871"/>
                    <a:pt x="10675" y="5922"/>
                  </a:cubicBezTo>
                  <a:cubicBezTo>
                    <a:pt x="10698" y="5957"/>
                    <a:pt x="10721" y="5970"/>
                    <a:pt x="10742" y="5970"/>
                  </a:cubicBezTo>
                  <a:cubicBezTo>
                    <a:pt x="10767" y="5970"/>
                    <a:pt x="10788" y="5950"/>
                    <a:pt x="10802" y="5922"/>
                  </a:cubicBezTo>
                  <a:cubicBezTo>
                    <a:pt x="10879" y="5922"/>
                    <a:pt x="10929" y="5948"/>
                    <a:pt x="10955" y="5999"/>
                  </a:cubicBezTo>
                  <a:cubicBezTo>
                    <a:pt x="11006" y="6049"/>
                    <a:pt x="11057" y="6075"/>
                    <a:pt x="11133" y="6075"/>
                  </a:cubicBezTo>
                  <a:cubicBezTo>
                    <a:pt x="11184" y="6100"/>
                    <a:pt x="11209" y="6113"/>
                    <a:pt x="11234" y="6113"/>
                  </a:cubicBezTo>
                  <a:cubicBezTo>
                    <a:pt x="11260" y="6113"/>
                    <a:pt x="11285" y="6100"/>
                    <a:pt x="11336" y="6075"/>
                  </a:cubicBezTo>
                  <a:cubicBezTo>
                    <a:pt x="11438" y="5999"/>
                    <a:pt x="11514" y="5897"/>
                    <a:pt x="11667" y="5846"/>
                  </a:cubicBezTo>
                  <a:cubicBezTo>
                    <a:pt x="11717" y="5922"/>
                    <a:pt x="11794" y="5922"/>
                    <a:pt x="11895" y="5922"/>
                  </a:cubicBezTo>
                  <a:lnTo>
                    <a:pt x="11972" y="5999"/>
                  </a:lnTo>
                  <a:cubicBezTo>
                    <a:pt x="11997" y="6049"/>
                    <a:pt x="12073" y="6075"/>
                    <a:pt x="12124" y="6075"/>
                  </a:cubicBezTo>
                  <a:lnTo>
                    <a:pt x="12429" y="6075"/>
                  </a:lnTo>
                  <a:cubicBezTo>
                    <a:pt x="12454" y="6126"/>
                    <a:pt x="12505" y="6151"/>
                    <a:pt x="12581" y="6151"/>
                  </a:cubicBezTo>
                  <a:cubicBezTo>
                    <a:pt x="12598" y="6200"/>
                    <a:pt x="12646" y="6228"/>
                    <a:pt x="12699" y="6228"/>
                  </a:cubicBezTo>
                  <a:cubicBezTo>
                    <a:pt x="12728" y="6228"/>
                    <a:pt x="12758" y="6220"/>
                    <a:pt x="12785" y="6202"/>
                  </a:cubicBezTo>
                  <a:cubicBezTo>
                    <a:pt x="12836" y="6202"/>
                    <a:pt x="12810" y="6151"/>
                    <a:pt x="12785" y="6126"/>
                  </a:cubicBezTo>
                  <a:cubicBezTo>
                    <a:pt x="12785" y="6126"/>
                    <a:pt x="12785" y="6100"/>
                    <a:pt x="12785" y="6075"/>
                  </a:cubicBezTo>
                  <a:cubicBezTo>
                    <a:pt x="12861" y="6049"/>
                    <a:pt x="12963" y="6024"/>
                    <a:pt x="13039" y="5999"/>
                  </a:cubicBezTo>
                  <a:cubicBezTo>
                    <a:pt x="13115" y="5973"/>
                    <a:pt x="13191" y="5948"/>
                    <a:pt x="13268" y="5897"/>
                  </a:cubicBezTo>
                  <a:lnTo>
                    <a:pt x="13293" y="5897"/>
                  </a:lnTo>
                  <a:cubicBezTo>
                    <a:pt x="13293" y="5948"/>
                    <a:pt x="13268" y="5999"/>
                    <a:pt x="13268" y="6075"/>
                  </a:cubicBezTo>
                  <a:cubicBezTo>
                    <a:pt x="13166" y="6227"/>
                    <a:pt x="13166" y="6227"/>
                    <a:pt x="13268" y="6380"/>
                  </a:cubicBezTo>
                  <a:cubicBezTo>
                    <a:pt x="13319" y="6448"/>
                    <a:pt x="13392" y="6459"/>
                    <a:pt x="13465" y="6459"/>
                  </a:cubicBezTo>
                  <a:cubicBezTo>
                    <a:pt x="13502" y="6459"/>
                    <a:pt x="13539" y="6456"/>
                    <a:pt x="13573" y="6456"/>
                  </a:cubicBezTo>
                  <a:lnTo>
                    <a:pt x="13649" y="6532"/>
                  </a:lnTo>
                  <a:cubicBezTo>
                    <a:pt x="13751" y="6659"/>
                    <a:pt x="13903" y="6583"/>
                    <a:pt x="14030" y="6634"/>
                  </a:cubicBezTo>
                  <a:cubicBezTo>
                    <a:pt x="14132" y="6710"/>
                    <a:pt x="14234" y="6761"/>
                    <a:pt x="14361" y="6761"/>
                  </a:cubicBezTo>
                  <a:cubicBezTo>
                    <a:pt x="14411" y="6825"/>
                    <a:pt x="14481" y="6856"/>
                    <a:pt x="14551" y="6856"/>
                  </a:cubicBezTo>
                  <a:cubicBezTo>
                    <a:pt x="14621" y="6856"/>
                    <a:pt x="14691" y="6825"/>
                    <a:pt x="14742" y="6761"/>
                  </a:cubicBezTo>
                  <a:lnTo>
                    <a:pt x="14971" y="6837"/>
                  </a:lnTo>
                  <a:cubicBezTo>
                    <a:pt x="15021" y="6905"/>
                    <a:pt x="15084" y="6939"/>
                    <a:pt x="15149" y="6939"/>
                  </a:cubicBezTo>
                  <a:cubicBezTo>
                    <a:pt x="15182" y="6939"/>
                    <a:pt x="15216" y="6930"/>
                    <a:pt x="15250" y="6913"/>
                  </a:cubicBezTo>
                  <a:cubicBezTo>
                    <a:pt x="15377" y="6812"/>
                    <a:pt x="15504" y="6888"/>
                    <a:pt x="15606" y="6710"/>
                  </a:cubicBezTo>
                  <a:cubicBezTo>
                    <a:pt x="15631" y="6685"/>
                    <a:pt x="15682" y="6634"/>
                    <a:pt x="15682" y="6634"/>
                  </a:cubicBezTo>
                  <a:cubicBezTo>
                    <a:pt x="15682" y="6634"/>
                    <a:pt x="15733" y="6558"/>
                    <a:pt x="15682" y="6532"/>
                  </a:cubicBezTo>
                  <a:lnTo>
                    <a:pt x="15606" y="6456"/>
                  </a:lnTo>
                  <a:lnTo>
                    <a:pt x="15581" y="6405"/>
                  </a:lnTo>
                  <a:cubicBezTo>
                    <a:pt x="15555" y="6380"/>
                    <a:pt x="15453" y="6354"/>
                    <a:pt x="15504" y="6278"/>
                  </a:cubicBezTo>
                  <a:cubicBezTo>
                    <a:pt x="15554" y="6228"/>
                    <a:pt x="15582" y="6190"/>
                    <a:pt x="15617" y="6190"/>
                  </a:cubicBezTo>
                  <a:cubicBezTo>
                    <a:pt x="15635" y="6190"/>
                    <a:pt x="15656" y="6201"/>
                    <a:pt x="15682" y="6227"/>
                  </a:cubicBezTo>
                  <a:cubicBezTo>
                    <a:pt x="15733" y="6278"/>
                    <a:pt x="15860" y="6304"/>
                    <a:pt x="15962" y="6304"/>
                  </a:cubicBezTo>
                  <a:cubicBezTo>
                    <a:pt x="16002" y="6304"/>
                    <a:pt x="16039" y="6299"/>
                    <a:pt x="16073" y="6299"/>
                  </a:cubicBezTo>
                  <a:cubicBezTo>
                    <a:pt x="16124" y="6299"/>
                    <a:pt x="16170" y="6309"/>
                    <a:pt x="16216" y="6354"/>
                  </a:cubicBezTo>
                  <a:lnTo>
                    <a:pt x="16063" y="6431"/>
                  </a:lnTo>
                  <a:cubicBezTo>
                    <a:pt x="16038" y="6456"/>
                    <a:pt x="16013" y="6456"/>
                    <a:pt x="15987" y="6456"/>
                  </a:cubicBezTo>
                  <a:cubicBezTo>
                    <a:pt x="15962" y="6456"/>
                    <a:pt x="15911" y="6456"/>
                    <a:pt x="15886" y="6481"/>
                  </a:cubicBezTo>
                  <a:cubicBezTo>
                    <a:pt x="15860" y="6532"/>
                    <a:pt x="15911" y="6609"/>
                    <a:pt x="15911" y="6685"/>
                  </a:cubicBezTo>
                  <a:cubicBezTo>
                    <a:pt x="15911" y="6710"/>
                    <a:pt x="15911" y="6761"/>
                    <a:pt x="15911" y="6786"/>
                  </a:cubicBezTo>
                  <a:cubicBezTo>
                    <a:pt x="15911" y="6837"/>
                    <a:pt x="15962" y="6837"/>
                    <a:pt x="15936" y="6863"/>
                  </a:cubicBezTo>
                  <a:cubicBezTo>
                    <a:pt x="15936" y="6875"/>
                    <a:pt x="15924" y="6882"/>
                    <a:pt x="15908" y="6882"/>
                  </a:cubicBezTo>
                  <a:cubicBezTo>
                    <a:pt x="15892" y="6882"/>
                    <a:pt x="15873" y="6875"/>
                    <a:pt x="15860" y="6863"/>
                  </a:cubicBezTo>
                  <a:lnTo>
                    <a:pt x="15835" y="6837"/>
                  </a:lnTo>
                  <a:cubicBezTo>
                    <a:pt x="15820" y="6823"/>
                    <a:pt x="15797" y="6808"/>
                    <a:pt x="15775" y="6808"/>
                  </a:cubicBezTo>
                  <a:cubicBezTo>
                    <a:pt x="15759" y="6808"/>
                    <a:pt x="15744" y="6816"/>
                    <a:pt x="15733" y="6837"/>
                  </a:cubicBezTo>
                  <a:cubicBezTo>
                    <a:pt x="15708" y="6863"/>
                    <a:pt x="15708" y="6888"/>
                    <a:pt x="15708" y="6939"/>
                  </a:cubicBezTo>
                  <a:cubicBezTo>
                    <a:pt x="15708" y="6990"/>
                    <a:pt x="15733" y="7041"/>
                    <a:pt x="15784" y="7091"/>
                  </a:cubicBezTo>
                  <a:cubicBezTo>
                    <a:pt x="15822" y="7142"/>
                    <a:pt x="15860" y="7168"/>
                    <a:pt x="15895" y="7168"/>
                  </a:cubicBezTo>
                  <a:cubicBezTo>
                    <a:pt x="15930" y="7168"/>
                    <a:pt x="15962" y="7142"/>
                    <a:pt x="15987" y="7091"/>
                  </a:cubicBezTo>
                  <a:cubicBezTo>
                    <a:pt x="16114" y="6990"/>
                    <a:pt x="16292" y="6939"/>
                    <a:pt x="16445" y="6939"/>
                  </a:cubicBezTo>
                  <a:cubicBezTo>
                    <a:pt x="16467" y="6942"/>
                    <a:pt x="16489" y="6944"/>
                    <a:pt x="16510" y="6944"/>
                  </a:cubicBezTo>
                  <a:cubicBezTo>
                    <a:pt x="16660" y="6944"/>
                    <a:pt x="16785" y="6866"/>
                    <a:pt x="16851" y="6710"/>
                  </a:cubicBezTo>
                  <a:cubicBezTo>
                    <a:pt x="16953" y="6710"/>
                    <a:pt x="17029" y="6736"/>
                    <a:pt x="17106" y="6812"/>
                  </a:cubicBezTo>
                  <a:cubicBezTo>
                    <a:pt x="17127" y="6833"/>
                    <a:pt x="17159" y="6843"/>
                    <a:pt x="17193" y="6843"/>
                  </a:cubicBezTo>
                  <a:cubicBezTo>
                    <a:pt x="17279" y="6843"/>
                    <a:pt x="17378" y="6783"/>
                    <a:pt x="17360" y="6710"/>
                  </a:cubicBezTo>
                  <a:cubicBezTo>
                    <a:pt x="17309" y="6532"/>
                    <a:pt x="17487" y="6507"/>
                    <a:pt x="17538" y="6380"/>
                  </a:cubicBezTo>
                  <a:lnTo>
                    <a:pt x="17614" y="6380"/>
                  </a:lnTo>
                  <a:cubicBezTo>
                    <a:pt x="17665" y="6481"/>
                    <a:pt x="17741" y="6481"/>
                    <a:pt x="17817" y="6481"/>
                  </a:cubicBezTo>
                  <a:cubicBezTo>
                    <a:pt x="17919" y="6481"/>
                    <a:pt x="17970" y="6532"/>
                    <a:pt x="18020" y="6634"/>
                  </a:cubicBezTo>
                  <a:cubicBezTo>
                    <a:pt x="18049" y="6733"/>
                    <a:pt x="18093" y="6785"/>
                    <a:pt x="18162" y="6785"/>
                  </a:cubicBezTo>
                  <a:cubicBezTo>
                    <a:pt x="18216" y="6785"/>
                    <a:pt x="18286" y="6752"/>
                    <a:pt x="18376" y="6685"/>
                  </a:cubicBezTo>
                  <a:cubicBezTo>
                    <a:pt x="18445" y="6598"/>
                    <a:pt x="18538" y="6547"/>
                    <a:pt x="18638" y="6547"/>
                  </a:cubicBezTo>
                  <a:cubicBezTo>
                    <a:pt x="18685" y="6547"/>
                    <a:pt x="18734" y="6559"/>
                    <a:pt x="18783" y="6583"/>
                  </a:cubicBezTo>
                  <a:cubicBezTo>
                    <a:pt x="18837" y="6601"/>
                    <a:pt x="18894" y="6610"/>
                    <a:pt x="18951" y="6610"/>
                  </a:cubicBezTo>
                  <a:cubicBezTo>
                    <a:pt x="19055" y="6610"/>
                    <a:pt x="19158" y="6582"/>
                    <a:pt x="19240" y="6532"/>
                  </a:cubicBezTo>
                  <a:cubicBezTo>
                    <a:pt x="19291" y="6634"/>
                    <a:pt x="19393" y="6609"/>
                    <a:pt x="19469" y="6634"/>
                  </a:cubicBezTo>
                  <a:cubicBezTo>
                    <a:pt x="19544" y="6679"/>
                    <a:pt x="19619" y="6733"/>
                    <a:pt x="19694" y="6733"/>
                  </a:cubicBezTo>
                  <a:cubicBezTo>
                    <a:pt x="19746" y="6733"/>
                    <a:pt x="19798" y="6707"/>
                    <a:pt x="19850" y="6634"/>
                  </a:cubicBezTo>
                  <a:cubicBezTo>
                    <a:pt x="19901" y="6609"/>
                    <a:pt x="20003" y="6609"/>
                    <a:pt x="20079" y="6609"/>
                  </a:cubicBezTo>
                  <a:cubicBezTo>
                    <a:pt x="20155" y="6609"/>
                    <a:pt x="20206" y="6583"/>
                    <a:pt x="20232" y="6532"/>
                  </a:cubicBezTo>
                  <a:lnTo>
                    <a:pt x="20308" y="6532"/>
                  </a:lnTo>
                  <a:cubicBezTo>
                    <a:pt x="20390" y="6587"/>
                    <a:pt x="20479" y="6612"/>
                    <a:pt x="20571" y="6612"/>
                  </a:cubicBezTo>
                  <a:cubicBezTo>
                    <a:pt x="20651" y="6612"/>
                    <a:pt x="20734" y="6593"/>
                    <a:pt x="20816" y="6558"/>
                  </a:cubicBezTo>
                  <a:cubicBezTo>
                    <a:pt x="20816" y="6558"/>
                    <a:pt x="20842" y="6532"/>
                    <a:pt x="20842" y="6507"/>
                  </a:cubicBezTo>
                  <a:cubicBezTo>
                    <a:pt x="20892" y="6507"/>
                    <a:pt x="20943" y="6456"/>
                    <a:pt x="20918" y="6405"/>
                  </a:cubicBezTo>
                  <a:cubicBezTo>
                    <a:pt x="20943" y="6405"/>
                    <a:pt x="20943" y="6405"/>
                    <a:pt x="20918" y="6380"/>
                  </a:cubicBezTo>
                  <a:lnTo>
                    <a:pt x="20943" y="6380"/>
                  </a:lnTo>
                  <a:cubicBezTo>
                    <a:pt x="20969" y="6405"/>
                    <a:pt x="20994" y="6431"/>
                    <a:pt x="21020" y="6456"/>
                  </a:cubicBezTo>
                  <a:cubicBezTo>
                    <a:pt x="21094" y="6545"/>
                    <a:pt x="21125" y="6582"/>
                    <a:pt x="21178" y="6582"/>
                  </a:cubicBezTo>
                  <a:cubicBezTo>
                    <a:pt x="21216" y="6582"/>
                    <a:pt x="21266" y="6564"/>
                    <a:pt x="21350" y="6532"/>
                  </a:cubicBezTo>
                  <a:cubicBezTo>
                    <a:pt x="21375" y="6583"/>
                    <a:pt x="21452" y="6609"/>
                    <a:pt x="21502" y="6609"/>
                  </a:cubicBezTo>
                  <a:lnTo>
                    <a:pt x="21731" y="6609"/>
                  </a:lnTo>
                  <a:cubicBezTo>
                    <a:pt x="21731" y="6659"/>
                    <a:pt x="21757" y="6736"/>
                    <a:pt x="21833" y="6736"/>
                  </a:cubicBezTo>
                  <a:cubicBezTo>
                    <a:pt x="21922" y="6736"/>
                    <a:pt x="22004" y="6748"/>
                    <a:pt x="22084" y="6748"/>
                  </a:cubicBezTo>
                  <a:cubicBezTo>
                    <a:pt x="22163" y="6748"/>
                    <a:pt x="22240" y="6736"/>
                    <a:pt x="22316" y="6685"/>
                  </a:cubicBezTo>
                  <a:cubicBezTo>
                    <a:pt x="22336" y="6678"/>
                    <a:pt x="22351" y="6675"/>
                    <a:pt x="22363" y="6675"/>
                  </a:cubicBezTo>
                  <a:cubicBezTo>
                    <a:pt x="22396" y="6675"/>
                    <a:pt x="22406" y="6698"/>
                    <a:pt x="22443" y="6736"/>
                  </a:cubicBezTo>
                  <a:cubicBezTo>
                    <a:pt x="22532" y="6837"/>
                    <a:pt x="22589" y="6888"/>
                    <a:pt x="22646" y="6888"/>
                  </a:cubicBezTo>
                  <a:cubicBezTo>
                    <a:pt x="22703" y="6888"/>
                    <a:pt x="22761" y="6837"/>
                    <a:pt x="22849" y="6736"/>
                  </a:cubicBezTo>
                  <a:cubicBezTo>
                    <a:pt x="22875" y="6710"/>
                    <a:pt x="22875" y="6685"/>
                    <a:pt x="22900" y="6659"/>
                  </a:cubicBezTo>
                  <a:cubicBezTo>
                    <a:pt x="22915" y="6652"/>
                    <a:pt x="22926" y="6649"/>
                    <a:pt x="22934" y="6649"/>
                  </a:cubicBezTo>
                  <a:cubicBezTo>
                    <a:pt x="22956" y="6649"/>
                    <a:pt x="22966" y="6667"/>
                    <a:pt x="23002" y="6685"/>
                  </a:cubicBezTo>
                  <a:cubicBezTo>
                    <a:pt x="23015" y="6697"/>
                    <a:pt x="23034" y="6710"/>
                    <a:pt x="23050" y="6710"/>
                  </a:cubicBezTo>
                  <a:cubicBezTo>
                    <a:pt x="23066" y="6710"/>
                    <a:pt x="23078" y="6697"/>
                    <a:pt x="23078" y="6659"/>
                  </a:cubicBezTo>
                  <a:cubicBezTo>
                    <a:pt x="23078" y="6609"/>
                    <a:pt x="23104" y="6558"/>
                    <a:pt x="23104" y="6507"/>
                  </a:cubicBezTo>
                  <a:lnTo>
                    <a:pt x="23282" y="6507"/>
                  </a:lnTo>
                  <a:cubicBezTo>
                    <a:pt x="23307" y="6532"/>
                    <a:pt x="23307" y="6558"/>
                    <a:pt x="23307" y="6558"/>
                  </a:cubicBezTo>
                  <a:cubicBezTo>
                    <a:pt x="23326" y="6615"/>
                    <a:pt x="23374" y="6643"/>
                    <a:pt x="23418" y="6643"/>
                  </a:cubicBezTo>
                  <a:cubicBezTo>
                    <a:pt x="23432" y="6643"/>
                    <a:pt x="23447" y="6640"/>
                    <a:pt x="23459" y="6634"/>
                  </a:cubicBezTo>
                  <a:cubicBezTo>
                    <a:pt x="23561" y="6609"/>
                    <a:pt x="23587" y="6532"/>
                    <a:pt x="23561" y="6456"/>
                  </a:cubicBezTo>
                  <a:cubicBezTo>
                    <a:pt x="23561" y="6431"/>
                    <a:pt x="23536" y="6405"/>
                    <a:pt x="23510" y="6354"/>
                  </a:cubicBezTo>
                  <a:lnTo>
                    <a:pt x="23587" y="6278"/>
                  </a:lnTo>
                  <a:cubicBezTo>
                    <a:pt x="23612" y="6253"/>
                    <a:pt x="23637" y="6240"/>
                    <a:pt x="23663" y="6240"/>
                  </a:cubicBezTo>
                  <a:cubicBezTo>
                    <a:pt x="23688" y="6240"/>
                    <a:pt x="23714" y="6253"/>
                    <a:pt x="23739" y="6278"/>
                  </a:cubicBezTo>
                  <a:cubicBezTo>
                    <a:pt x="23790" y="6354"/>
                    <a:pt x="23790" y="6329"/>
                    <a:pt x="23815" y="6380"/>
                  </a:cubicBezTo>
                  <a:cubicBezTo>
                    <a:pt x="23828" y="6392"/>
                    <a:pt x="23841" y="6399"/>
                    <a:pt x="23857" y="6399"/>
                  </a:cubicBezTo>
                  <a:cubicBezTo>
                    <a:pt x="23872" y="6399"/>
                    <a:pt x="23892" y="6392"/>
                    <a:pt x="23917" y="6380"/>
                  </a:cubicBezTo>
                  <a:cubicBezTo>
                    <a:pt x="24041" y="6380"/>
                    <a:pt x="24166" y="6467"/>
                    <a:pt x="24299" y="6467"/>
                  </a:cubicBezTo>
                  <a:cubicBezTo>
                    <a:pt x="24356" y="6467"/>
                    <a:pt x="24415" y="6451"/>
                    <a:pt x="24476" y="6405"/>
                  </a:cubicBezTo>
                  <a:lnTo>
                    <a:pt x="24756" y="6532"/>
                  </a:lnTo>
                  <a:cubicBezTo>
                    <a:pt x="24830" y="6569"/>
                    <a:pt x="24905" y="6593"/>
                    <a:pt x="24979" y="6593"/>
                  </a:cubicBezTo>
                  <a:cubicBezTo>
                    <a:pt x="25006" y="6593"/>
                    <a:pt x="25033" y="6590"/>
                    <a:pt x="25061" y="6583"/>
                  </a:cubicBezTo>
                  <a:cubicBezTo>
                    <a:pt x="25086" y="6558"/>
                    <a:pt x="25086" y="6558"/>
                    <a:pt x="25111" y="6532"/>
                  </a:cubicBezTo>
                  <a:cubicBezTo>
                    <a:pt x="25111" y="6481"/>
                    <a:pt x="25086" y="6456"/>
                    <a:pt x="25061" y="6456"/>
                  </a:cubicBezTo>
                  <a:lnTo>
                    <a:pt x="25061" y="6354"/>
                  </a:lnTo>
                  <a:lnTo>
                    <a:pt x="25315" y="6354"/>
                  </a:lnTo>
                  <a:cubicBezTo>
                    <a:pt x="25315" y="6583"/>
                    <a:pt x="25315" y="6583"/>
                    <a:pt x="25544" y="6583"/>
                  </a:cubicBezTo>
                  <a:cubicBezTo>
                    <a:pt x="25598" y="6691"/>
                    <a:pt x="25613" y="6723"/>
                    <a:pt x="25691" y="6723"/>
                  </a:cubicBezTo>
                  <a:cubicBezTo>
                    <a:pt x="25722" y="6723"/>
                    <a:pt x="25764" y="6718"/>
                    <a:pt x="25823" y="6710"/>
                  </a:cubicBezTo>
                  <a:cubicBezTo>
                    <a:pt x="25874" y="6786"/>
                    <a:pt x="25950" y="6812"/>
                    <a:pt x="26001" y="6812"/>
                  </a:cubicBezTo>
                  <a:lnTo>
                    <a:pt x="26535" y="6812"/>
                  </a:lnTo>
                  <a:lnTo>
                    <a:pt x="26611" y="6837"/>
                  </a:lnTo>
                  <a:cubicBezTo>
                    <a:pt x="26641" y="6897"/>
                    <a:pt x="26679" y="6921"/>
                    <a:pt x="26727" y="6921"/>
                  </a:cubicBezTo>
                  <a:cubicBezTo>
                    <a:pt x="26760" y="6921"/>
                    <a:pt x="26798" y="6909"/>
                    <a:pt x="26840" y="6888"/>
                  </a:cubicBezTo>
                  <a:cubicBezTo>
                    <a:pt x="26865" y="6926"/>
                    <a:pt x="26891" y="6945"/>
                    <a:pt x="26916" y="6945"/>
                  </a:cubicBezTo>
                  <a:cubicBezTo>
                    <a:pt x="26941" y="6945"/>
                    <a:pt x="26967" y="6926"/>
                    <a:pt x="26992" y="6888"/>
                  </a:cubicBezTo>
                  <a:cubicBezTo>
                    <a:pt x="27091" y="6844"/>
                    <a:pt x="27147" y="6819"/>
                    <a:pt x="27191" y="6819"/>
                  </a:cubicBezTo>
                  <a:cubicBezTo>
                    <a:pt x="27249" y="6819"/>
                    <a:pt x="27287" y="6863"/>
                    <a:pt x="27373" y="6964"/>
                  </a:cubicBezTo>
                  <a:cubicBezTo>
                    <a:pt x="27399" y="7041"/>
                    <a:pt x="27450" y="7091"/>
                    <a:pt x="27475" y="7168"/>
                  </a:cubicBezTo>
                  <a:cubicBezTo>
                    <a:pt x="27505" y="7257"/>
                    <a:pt x="27517" y="7294"/>
                    <a:pt x="27558" y="7294"/>
                  </a:cubicBezTo>
                  <a:cubicBezTo>
                    <a:pt x="27587" y="7294"/>
                    <a:pt x="27630" y="7275"/>
                    <a:pt x="27704" y="7244"/>
                  </a:cubicBezTo>
                  <a:cubicBezTo>
                    <a:pt x="27755" y="7218"/>
                    <a:pt x="27806" y="7218"/>
                    <a:pt x="27856" y="7193"/>
                  </a:cubicBezTo>
                  <a:cubicBezTo>
                    <a:pt x="27933" y="7320"/>
                    <a:pt x="28060" y="7244"/>
                    <a:pt x="28161" y="7295"/>
                  </a:cubicBezTo>
                  <a:cubicBezTo>
                    <a:pt x="28210" y="7311"/>
                    <a:pt x="28261" y="7319"/>
                    <a:pt x="28311" y="7319"/>
                  </a:cubicBezTo>
                  <a:cubicBezTo>
                    <a:pt x="28421" y="7319"/>
                    <a:pt x="28532" y="7280"/>
                    <a:pt x="28619" y="7193"/>
                  </a:cubicBezTo>
                  <a:cubicBezTo>
                    <a:pt x="28632" y="7200"/>
                    <a:pt x="28648" y="7203"/>
                    <a:pt x="28664" y="7203"/>
                  </a:cubicBezTo>
                  <a:cubicBezTo>
                    <a:pt x="28707" y="7203"/>
                    <a:pt x="28753" y="7179"/>
                    <a:pt x="28771" y="7142"/>
                  </a:cubicBezTo>
                  <a:lnTo>
                    <a:pt x="28848" y="7142"/>
                  </a:lnTo>
                  <a:cubicBezTo>
                    <a:pt x="28886" y="7180"/>
                    <a:pt x="28911" y="7199"/>
                    <a:pt x="28933" y="7199"/>
                  </a:cubicBezTo>
                  <a:cubicBezTo>
                    <a:pt x="28956" y="7199"/>
                    <a:pt x="28975" y="7180"/>
                    <a:pt x="29000" y="7142"/>
                  </a:cubicBezTo>
                  <a:lnTo>
                    <a:pt x="29000" y="7015"/>
                  </a:lnTo>
                  <a:lnTo>
                    <a:pt x="29076" y="6837"/>
                  </a:lnTo>
                  <a:lnTo>
                    <a:pt x="29178" y="6837"/>
                  </a:lnTo>
                  <a:cubicBezTo>
                    <a:pt x="29191" y="6863"/>
                    <a:pt x="29197" y="6875"/>
                    <a:pt x="29207" y="6875"/>
                  </a:cubicBezTo>
                  <a:cubicBezTo>
                    <a:pt x="29216" y="6875"/>
                    <a:pt x="29229" y="6863"/>
                    <a:pt x="29254" y="6837"/>
                  </a:cubicBezTo>
                  <a:cubicBezTo>
                    <a:pt x="29402" y="6753"/>
                    <a:pt x="29584" y="6704"/>
                    <a:pt x="29772" y="6704"/>
                  </a:cubicBezTo>
                  <a:cubicBezTo>
                    <a:pt x="29811" y="6704"/>
                    <a:pt x="29850" y="6706"/>
                    <a:pt x="29890" y="6710"/>
                  </a:cubicBezTo>
                  <a:cubicBezTo>
                    <a:pt x="29915" y="6710"/>
                    <a:pt x="29940" y="6761"/>
                    <a:pt x="29966" y="6761"/>
                  </a:cubicBezTo>
                  <a:cubicBezTo>
                    <a:pt x="30004" y="6818"/>
                    <a:pt x="30071" y="6847"/>
                    <a:pt x="30134" y="6847"/>
                  </a:cubicBezTo>
                  <a:cubicBezTo>
                    <a:pt x="30155" y="6847"/>
                    <a:pt x="30176" y="6844"/>
                    <a:pt x="30195" y="6837"/>
                  </a:cubicBezTo>
                  <a:cubicBezTo>
                    <a:pt x="30296" y="6812"/>
                    <a:pt x="30347" y="6736"/>
                    <a:pt x="30423" y="6710"/>
                  </a:cubicBezTo>
                  <a:cubicBezTo>
                    <a:pt x="30449" y="6710"/>
                    <a:pt x="30449" y="6710"/>
                    <a:pt x="30474" y="6736"/>
                  </a:cubicBezTo>
                  <a:cubicBezTo>
                    <a:pt x="30474" y="6761"/>
                    <a:pt x="30525" y="6761"/>
                    <a:pt x="30576" y="6786"/>
                  </a:cubicBezTo>
                  <a:cubicBezTo>
                    <a:pt x="30610" y="6786"/>
                    <a:pt x="30621" y="6798"/>
                    <a:pt x="30632" y="6798"/>
                  </a:cubicBezTo>
                  <a:cubicBezTo>
                    <a:pt x="30638" y="6798"/>
                    <a:pt x="30644" y="6795"/>
                    <a:pt x="30652" y="6786"/>
                  </a:cubicBezTo>
                  <a:lnTo>
                    <a:pt x="31059" y="6786"/>
                  </a:lnTo>
                  <a:cubicBezTo>
                    <a:pt x="31071" y="6774"/>
                    <a:pt x="31084" y="6767"/>
                    <a:pt x="31097" y="6767"/>
                  </a:cubicBezTo>
                  <a:cubicBezTo>
                    <a:pt x="31110" y="6767"/>
                    <a:pt x="31122" y="6774"/>
                    <a:pt x="31135" y="6786"/>
                  </a:cubicBezTo>
                  <a:lnTo>
                    <a:pt x="31135" y="6939"/>
                  </a:lnTo>
                  <a:cubicBezTo>
                    <a:pt x="31008" y="7066"/>
                    <a:pt x="31084" y="7193"/>
                    <a:pt x="31135" y="7320"/>
                  </a:cubicBezTo>
                  <a:cubicBezTo>
                    <a:pt x="31084" y="7346"/>
                    <a:pt x="31084" y="7371"/>
                    <a:pt x="31135" y="7396"/>
                  </a:cubicBezTo>
                  <a:cubicBezTo>
                    <a:pt x="31135" y="7447"/>
                    <a:pt x="31135" y="7498"/>
                    <a:pt x="31160" y="7549"/>
                  </a:cubicBezTo>
                  <a:cubicBezTo>
                    <a:pt x="31192" y="7628"/>
                    <a:pt x="31234" y="7668"/>
                    <a:pt x="31292" y="7668"/>
                  </a:cubicBezTo>
                  <a:cubicBezTo>
                    <a:pt x="31326" y="7668"/>
                    <a:pt x="31367" y="7654"/>
                    <a:pt x="31415" y="7625"/>
                  </a:cubicBezTo>
                  <a:cubicBezTo>
                    <a:pt x="31440" y="7600"/>
                    <a:pt x="31440" y="7574"/>
                    <a:pt x="31465" y="7549"/>
                  </a:cubicBezTo>
                  <a:cubicBezTo>
                    <a:pt x="31491" y="7549"/>
                    <a:pt x="31643" y="7498"/>
                    <a:pt x="31694" y="7473"/>
                  </a:cubicBezTo>
                  <a:cubicBezTo>
                    <a:pt x="31707" y="7460"/>
                    <a:pt x="31720" y="7454"/>
                    <a:pt x="31732" y="7454"/>
                  </a:cubicBezTo>
                  <a:cubicBezTo>
                    <a:pt x="31745" y="7454"/>
                    <a:pt x="31758" y="7460"/>
                    <a:pt x="31770" y="7473"/>
                  </a:cubicBezTo>
                  <a:cubicBezTo>
                    <a:pt x="31770" y="7549"/>
                    <a:pt x="31847" y="7600"/>
                    <a:pt x="31847" y="7676"/>
                  </a:cubicBezTo>
                  <a:cubicBezTo>
                    <a:pt x="31847" y="7701"/>
                    <a:pt x="31821" y="7701"/>
                    <a:pt x="31796" y="7701"/>
                  </a:cubicBezTo>
                  <a:cubicBezTo>
                    <a:pt x="31745" y="7701"/>
                    <a:pt x="31720" y="7727"/>
                    <a:pt x="31694" y="7778"/>
                  </a:cubicBezTo>
                  <a:lnTo>
                    <a:pt x="31618" y="7828"/>
                  </a:lnTo>
                  <a:lnTo>
                    <a:pt x="31542" y="7854"/>
                  </a:lnTo>
                  <a:cubicBezTo>
                    <a:pt x="31523" y="7817"/>
                    <a:pt x="31491" y="7793"/>
                    <a:pt x="31455" y="7793"/>
                  </a:cubicBezTo>
                  <a:cubicBezTo>
                    <a:pt x="31442" y="7793"/>
                    <a:pt x="31428" y="7796"/>
                    <a:pt x="31415" y="7803"/>
                  </a:cubicBezTo>
                  <a:cubicBezTo>
                    <a:pt x="31364" y="7803"/>
                    <a:pt x="31338" y="7854"/>
                    <a:pt x="31338" y="7930"/>
                  </a:cubicBezTo>
                  <a:cubicBezTo>
                    <a:pt x="31364" y="8006"/>
                    <a:pt x="31364" y="8108"/>
                    <a:pt x="31440" y="8159"/>
                  </a:cubicBezTo>
                  <a:cubicBezTo>
                    <a:pt x="31471" y="8190"/>
                    <a:pt x="31513" y="8212"/>
                    <a:pt x="31551" y="8212"/>
                  </a:cubicBezTo>
                  <a:cubicBezTo>
                    <a:pt x="31575" y="8212"/>
                    <a:pt x="31599" y="8204"/>
                    <a:pt x="31618" y="8184"/>
                  </a:cubicBezTo>
                  <a:cubicBezTo>
                    <a:pt x="31669" y="8159"/>
                    <a:pt x="31720" y="8159"/>
                    <a:pt x="31770" y="8133"/>
                  </a:cubicBezTo>
                  <a:cubicBezTo>
                    <a:pt x="31796" y="8184"/>
                    <a:pt x="31796" y="8210"/>
                    <a:pt x="31847" y="8210"/>
                  </a:cubicBezTo>
                  <a:cubicBezTo>
                    <a:pt x="31898" y="8184"/>
                    <a:pt x="31898" y="8133"/>
                    <a:pt x="31923" y="8083"/>
                  </a:cubicBezTo>
                  <a:cubicBezTo>
                    <a:pt x="31948" y="8108"/>
                    <a:pt x="31974" y="8133"/>
                    <a:pt x="31999" y="8159"/>
                  </a:cubicBezTo>
                  <a:cubicBezTo>
                    <a:pt x="32037" y="8210"/>
                    <a:pt x="32075" y="8235"/>
                    <a:pt x="32114" y="8235"/>
                  </a:cubicBezTo>
                  <a:cubicBezTo>
                    <a:pt x="32152" y="8235"/>
                    <a:pt x="32190" y="8210"/>
                    <a:pt x="32228" y="8159"/>
                  </a:cubicBezTo>
                  <a:cubicBezTo>
                    <a:pt x="32228" y="8159"/>
                    <a:pt x="32239" y="8148"/>
                    <a:pt x="32254" y="8148"/>
                  </a:cubicBezTo>
                  <a:cubicBezTo>
                    <a:pt x="32262" y="8148"/>
                    <a:pt x="32270" y="8150"/>
                    <a:pt x="32279" y="8159"/>
                  </a:cubicBezTo>
                  <a:cubicBezTo>
                    <a:pt x="32355" y="8159"/>
                    <a:pt x="32406" y="8133"/>
                    <a:pt x="32457" y="8083"/>
                  </a:cubicBezTo>
                  <a:cubicBezTo>
                    <a:pt x="32482" y="8083"/>
                    <a:pt x="32510" y="8085"/>
                    <a:pt x="32538" y="8085"/>
                  </a:cubicBezTo>
                  <a:cubicBezTo>
                    <a:pt x="32592" y="8085"/>
                    <a:pt x="32643" y="8074"/>
                    <a:pt x="32660" y="8006"/>
                  </a:cubicBezTo>
                  <a:cubicBezTo>
                    <a:pt x="32618" y="7950"/>
                    <a:pt x="32568" y="7933"/>
                    <a:pt x="32510" y="7933"/>
                  </a:cubicBezTo>
                  <a:cubicBezTo>
                    <a:pt x="32464" y="7933"/>
                    <a:pt x="32412" y="7944"/>
                    <a:pt x="32355" y="7956"/>
                  </a:cubicBezTo>
                  <a:cubicBezTo>
                    <a:pt x="32330" y="7803"/>
                    <a:pt x="32304" y="7676"/>
                    <a:pt x="32126" y="7625"/>
                  </a:cubicBezTo>
                  <a:cubicBezTo>
                    <a:pt x="32101" y="7625"/>
                    <a:pt x="32101" y="7600"/>
                    <a:pt x="32126" y="7574"/>
                  </a:cubicBezTo>
                  <a:cubicBezTo>
                    <a:pt x="32152" y="7574"/>
                    <a:pt x="32177" y="7549"/>
                    <a:pt x="32203" y="7549"/>
                  </a:cubicBezTo>
                  <a:lnTo>
                    <a:pt x="32279" y="7549"/>
                  </a:lnTo>
                  <a:cubicBezTo>
                    <a:pt x="32342" y="7562"/>
                    <a:pt x="32412" y="7568"/>
                    <a:pt x="32482" y="7568"/>
                  </a:cubicBezTo>
                  <a:cubicBezTo>
                    <a:pt x="32552" y="7568"/>
                    <a:pt x="32622" y="7562"/>
                    <a:pt x="32685" y="7549"/>
                  </a:cubicBezTo>
                  <a:cubicBezTo>
                    <a:pt x="32863" y="7498"/>
                    <a:pt x="33041" y="7422"/>
                    <a:pt x="33219" y="7320"/>
                  </a:cubicBezTo>
                  <a:cubicBezTo>
                    <a:pt x="33338" y="7388"/>
                    <a:pt x="33434" y="7433"/>
                    <a:pt x="33522" y="7433"/>
                  </a:cubicBezTo>
                  <a:cubicBezTo>
                    <a:pt x="33566" y="7433"/>
                    <a:pt x="33609" y="7422"/>
                    <a:pt x="33651" y="7396"/>
                  </a:cubicBezTo>
                  <a:cubicBezTo>
                    <a:pt x="33702" y="7346"/>
                    <a:pt x="33626" y="7244"/>
                    <a:pt x="33600" y="7168"/>
                  </a:cubicBezTo>
                  <a:lnTo>
                    <a:pt x="33753" y="7168"/>
                  </a:lnTo>
                  <a:cubicBezTo>
                    <a:pt x="33804" y="7244"/>
                    <a:pt x="33880" y="7295"/>
                    <a:pt x="33931" y="7346"/>
                  </a:cubicBezTo>
                  <a:cubicBezTo>
                    <a:pt x="33975" y="7390"/>
                    <a:pt x="34035" y="7410"/>
                    <a:pt x="34093" y="7410"/>
                  </a:cubicBezTo>
                  <a:cubicBezTo>
                    <a:pt x="34169" y="7410"/>
                    <a:pt x="34244" y="7377"/>
                    <a:pt x="34287" y="7320"/>
                  </a:cubicBezTo>
                  <a:cubicBezTo>
                    <a:pt x="34287" y="7295"/>
                    <a:pt x="34287" y="7269"/>
                    <a:pt x="34287" y="7244"/>
                  </a:cubicBezTo>
                  <a:cubicBezTo>
                    <a:pt x="34308" y="7240"/>
                    <a:pt x="34329" y="7238"/>
                    <a:pt x="34350" y="7238"/>
                  </a:cubicBezTo>
                  <a:cubicBezTo>
                    <a:pt x="34393" y="7238"/>
                    <a:pt x="34436" y="7244"/>
                    <a:pt x="34480" y="7244"/>
                  </a:cubicBezTo>
                  <a:cubicBezTo>
                    <a:pt x="34547" y="7244"/>
                    <a:pt x="34617" y="7231"/>
                    <a:pt x="34693" y="7168"/>
                  </a:cubicBezTo>
                  <a:cubicBezTo>
                    <a:pt x="34702" y="7159"/>
                    <a:pt x="34713" y="7156"/>
                    <a:pt x="34725" y="7156"/>
                  </a:cubicBezTo>
                  <a:cubicBezTo>
                    <a:pt x="34750" y="7156"/>
                    <a:pt x="34778" y="7168"/>
                    <a:pt x="34795" y="7168"/>
                  </a:cubicBezTo>
                  <a:cubicBezTo>
                    <a:pt x="34912" y="7129"/>
                    <a:pt x="34999" y="7075"/>
                    <a:pt x="35102" y="7075"/>
                  </a:cubicBezTo>
                  <a:cubicBezTo>
                    <a:pt x="35133" y="7075"/>
                    <a:pt x="35166" y="7080"/>
                    <a:pt x="35202" y="7091"/>
                  </a:cubicBezTo>
                  <a:cubicBezTo>
                    <a:pt x="35244" y="7102"/>
                    <a:pt x="35286" y="7108"/>
                    <a:pt x="35328" y="7108"/>
                  </a:cubicBezTo>
                  <a:cubicBezTo>
                    <a:pt x="35387" y="7108"/>
                    <a:pt x="35447" y="7096"/>
                    <a:pt x="35507" y="7066"/>
                  </a:cubicBezTo>
                  <a:cubicBezTo>
                    <a:pt x="35634" y="7015"/>
                    <a:pt x="35812" y="6964"/>
                    <a:pt x="35913" y="6888"/>
                  </a:cubicBezTo>
                  <a:cubicBezTo>
                    <a:pt x="35967" y="6867"/>
                    <a:pt x="35998" y="6859"/>
                    <a:pt x="36016" y="6859"/>
                  </a:cubicBezTo>
                  <a:cubicBezTo>
                    <a:pt x="36040" y="6859"/>
                    <a:pt x="36040" y="6873"/>
                    <a:pt x="36040" y="6888"/>
                  </a:cubicBezTo>
                  <a:cubicBezTo>
                    <a:pt x="36040" y="6939"/>
                    <a:pt x="36142" y="6964"/>
                    <a:pt x="36091" y="7091"/>
                  </a:cubicBezTo>
                  <a:cubicBezTo>
                    <a:pt x="36066" y="7193"/>
                    <a:pt x="36142" y="7295"/>
                    <a:pt x="36218" y="7346"/>
                  </a:cubicBezTo>
                  <a:lnTo>
                    <a:pt x="36396" y="7346"/>
                  </a:lnTo>
                  <a:cubicBezTo>
                    <a:pt x="36371" y="7371"/>
                    <a:pt x="36371" y="7422"/>
                    <a:pt x="36396" y="7447"/>
                  </a:cubicBezTo>
                  <a:cubicBezTo>
                    <a:pt x="36437" y="7556"/>
                    <a:pt x="36507" y="7607"/>
                    <a:pt x="36579" y="7607"/>
                  </a:cubicBezTo>
                  <a:cubicBezTo>
                    <a:pt x="36641" y="7607"/>
                    <a:pt x="36705" y="7569"/>
                    <a:pt x="36752" y="7498"/>
                  </a:cubicBezTo>
                  <a:cubicBezTo>
                    <a:pt x="36777" y="7447"/>
                    <a:pt x="36803" y="7371"/>
                    <a:pt x="36854" y="7320"/>
                  </a:cubicBezTo>
                  <a:lnTo>
                    <a:pt x="36930" y="7244"/>
                  </a:lnTo>
                  <a:lnTo>
                    <a:pt x="37133" y="7244"/>
                  </a:lnTo>
                  <a:cubicBezTo>
                    <a:pt x="37133" y="7320"/>
                    <a:pt x="37184" y="7396"/>
                    <a:pt x="37133" y="7473"/>
                  </a:cubicBezTo>
                  <a:cubicBezTo>
                    <a:pt x="37108" y="7523"/>
                    <a:pt x="37082" y="7574"/>
                    <a:pt x="37057" y="7625"/>
                  </a:cubicBezTo>
                  <a:cubicBezTo>
                    <a:pt x="37032" y="7676"/>
                    <a:pt x="37032" y="7701"/>
                    <a:pt x="37006" y="7701"/>
                  </a:cubicBezTo>
                  <a:cubicBezTo>
                    <a:pt x="36989" y="7710"/>
                    <a:pt x="36975" y="7713"/>
                    <a:pt x="36963" y="7713"/>
                  </a:cubicBezTo>
                  <a:cubicBezTo>
                    <a:pt x="36938" y="7713"/>
                    <a:pt x="36921" y="7701"/>
                    <a:pt x="36904" y="7701"/>
                  </a:cubicBezTo>
                  <a:cubicBezTo>
                    <a:pt x="36854" y="7727"/>
                    <a:pt x="36854" y="7803"/>
                    <a:pt x="36904" y="7854"/>
                  </a:cubicBezTo>
                  <a:cubicBezTo>
                    <a:pt x="36955" y="7879"/>
                    <a:pt x="37032" y="7905"/>
                    <a:pt x="37082" y="7930"/>
                  </a:cubicBezTo>
                  <a:cubicBezTo>
                    <a:pt x="37110" y="7958"/>
                    <a:pt x="37138" y="7978"/>
                    <a:pt x="37162" y="7978"/>
                  </a:cubicBezTo>
                  <a:cubicBezTo>
                    <a:pt x="37181" y="7978"/>
                    <a:pt x="37198" y="7965"/>
                    <a:pt x="37209" y="7930"/>
                  </a:cubicBezTo>
                  <a:cubicBezTo>
                    <a:pt x="37231" y="7842"/>
                    <a:pt x="37311" y="7773"/>
                    <a:pt x="37382" y="7773"/>
                  </a:cubicBezTo>
                  <a:cubicBezTo>
                    <a:pt x="37392" y="7773"/>
                    <a:pt x="37403" y="7774"/>
                    <a:pt x="37413" y="7778"/>
                  </a:cubicBezTo>
                  <a:cubicBezTo>
                    <a:pt x="37489" y="7752"/>
                    <a:pt x="37514" y="7727"/>
                    <a:pt x="37540" y="7676"/>
                  </a:cubicBezTo>
                  <a:cubicBezTo>
                    <a:pt x="37540" y="7625"/>
                    <a:pt x="37540" y="7574"/>
                    <a:pt x="37540" y="7549"/>
                  </a:cubicBezTo>
                  <a:cubicBezTo>
                    <a:pt x="37578" y="7574"/>
                    <a:pt x="37622" y="7587"/>
                    <a:pt x="37667" y="7587"/>
                  </a:cubicBezTo>
                  <a:cubicBezTo>
                    <a:pt x="37711" y="7587"/>
                    <a:pt x="37756" y="7574"/>
                    <a:pt x="37794" y="7549"/>
                  </a:cubicBezTo>
                  <a:cubicBezTo>
                    <a:pt x="37896" y="7473"/>
                    <a:pt x="37972" y="7371"/>
                    <a:pt x="37997" y="7244"/>
                  </a:cubicBezTo>
                  <a:cubicBezTo>
                    <a:pt x="37997" y="7218"/>
                    <a:pt x="38048" y="7218"/>
                    <a:pt x="38048" y="7218"/>
                  </a:cubicBezTo>
                  <a:cubicBezTo>
                    <a:pt x="38099" y="7244"/>
                    <a:pt x="38175" y="7244"/>
                    <a:pt x="38226" y="7244"/>
                  </a:cubicBezTo>
                  <a:cubicBezTo>
                    <a:pt x="38226" y="7295"/>
                    <a:pt x="38251" y="7346"/>
                    <a:pt x="38302" y="7346"/>
                  </a:cubicBezTo>
                  <a:cubicBezTo>
                    <a:pt x="38491" y="7283"/>
                    <a:pt x="38662" y="7237"/>
                    <a:pt x="38844" y="7237"/>
                  </a:cubicBezTo>
                  <a:cubicBezTo>
                    <a:pt x="38883" y="7237"/>
                    <a:pt x="38923" y="7239"/>
                    <a:pt x="38963" y="7244"/>
                  </a:cubicBezTo>
                  <a:lnTo>
                    <a:pt x="39065" y="7244"/>
                  </a:lnTo>
                  <a:cubicBezTo>
                    <a:pt x="39090" y="7244"/>
                    <a:pt x="39116" y="7295"/>
                    <a:pt x="39141" y="7295"/>
                  </a:cubicBezTo>
                  <a:cubicBezTo>
                    <a:pt x="39268" y="7244"/>
                    <a:pt x="39421" y="7295"/>
                    <a:pt x="39548" y="7168"/>
                  </a:cubicBezTo>
                  <a:lnTo>
                    <a:pt x="39573" y="7142"/>
                  </a:lnTo>
                  <a:cubicBezTo>
                    <a:pt x="39649" y="7091"/>
                    <a:pt x="39649" y="6964"/>
                    <a:pt x="39751" y="6964"/>
                  </a:cubicBezTo>
                  <a:cubicBezTo>
                    <a:pt x="39878" y="6964"/>
                    <a:pt x="39827" y="7117"/>
                    <a:pt x="39878" y="7193"/>
                  </a:cubicBezTo>
                  <a:lnTo>
                    <a:pt x="39903" y="7193"/>
                  </a:lnTo>
                  <a:cubicBezTo>
                    <a:pt x="39918" y="7201"/>
                    <a:pt x="39931" y="7204"/>
                    <a:pt x="39942" y="7204"/>
                  </a:cubicBezTo>
                  <a:cubicBezTo>
                    <a:pt x="39969" y="7204"/>
                    <a:pt x="39987" y="7186"/>
                    <a:pt x="40005" y="7168"/>
                  </a:cubicBezTo>
                  <a:cubicBezTo>
                    <a:pt x="40046" y="7168"/>
                    <a:pt x="40086" y="7172"/>
                    <a:pt x="40127" y="7172"/>
                  </a:cubicBezTo>
                  <a:cubicBezTo>
                    <a:pt x="40188" y="7172"/>
                    <a:pt x="40249" y="7163"/>
                    <a:pt x="40310" y="7117"/>
                  </a:cubicBezTo>
                  <a:cubicBezTo>
                    <a:pt x="40386" y="7117"/>
                    <a:pt x="40437" y="7168"/>
                    <a:pt x="40488" y="7193"/>
                  </a:cubicBezTo>
                  <a:cubicBezTo>
                    <a:pt x="40511" y="7216"/>
                    <a:pt x="40534" y="7228"/>
                    <a:pt x="40554" y="7228"/>
                  </a:cubicBezTo>
                  <a:cubicBezTo>
                    <a:pt x="40579" y="7228"/>
                    <a:pt x="40601" y="7210"/>
                    <a:pt x="40615" y="7168"/>
                  </a:cubicBezTo>
                  <a:lnTo>
                    <a:pt x="40691" y="7117"/>
                  </a:lnTo>
                  <a:cubicBezTo>
                    <a:pt x="40759" y="7049"/>
                    <a:pt x="40816" y="7017"/>
                    <a:pt x="40868" y="7017"/>
                  </a:cubicBezTo>
                  <a:cubicBezTo>
                    <a:pt x="40934" y="7017"/>
                    <a:pt x="40991" y="7068"/>
                    <a:pt x="41047" y="7168"/>
                  </a:cubicBezTo>
                  <a:cubicBezTo>
                    <a:pt x="41047" y="7193"/>
                    <a:pt x="41073" y="7218"/>
                    <a:pt x="41098" y="7269"/>
                  </a:cubicBezTo>
                  <a:cubicBezTo>
                    <a:pt x="41124" y="7362"/>
                    <a:pt x="41199" y="7406"/>
                    <a:pt x="41275" y="7406"/>
                  </a:cubicBezTo>
                  <a:cubicBezTo>
                    <a:pt x="41345" y="7406"/>
                    <a:pt x="41417" y="7368"/>
                    <a:pt x="41454" y="7295"/>
                  </a:cubicBezTo>
                  <a:cubicBezTo>
                    <a:pt x="41484" y="7257"/>
                    <a:pt x="41507" y="7244"/>
                    <a:pt x="41526" y="7244"/>
                  </a:cubicBezTo>
                  <a:cubicBezTo>
                    <a:pt x="41573" y="7244"/>
                    <a:pt x="41596" y="7320"/>
                    <a:pt x="41632" y="7320"/>
                  </a:cubicBezTo>
                  <a:cubicBezTo>
                    <a:pt x="41632" y="7346"/>
                    <a:pt x="41683" y="7371"/>
                    <a:pt x="41708" y="7371"/>
                  </a:cubicBezTo>
                  <a:cubicBezTo>
                    <a:pt x="41759" y="7473"/>
                    <a:pt x="41861" y="7473"/>
                    <a:pt x="41937" y="7473"/>
                  </a:cubicBezTo>
                  <a:cubicBezTo>
                    <a:pt x="42013" y="7447"/>
                    <a:pt x="42166" y="7396"/>
                    <a:pt x="42267" y="7371"/>
                  </a:cubicBezTo>
                  <a:cubicBezTo>
                    <a:pt x="42267" y="7422"/>
                    <a:pt x="42293" y="7447"/>
                    <a:pt x="42343" y="7447"/>
                  </a:cubicBezTo>
                  <a:cubicBezTo>
                    <a:pt x="42343" y="7523"/>
                    <a:pt x="42420" y="7549"/>
                    <a:pt x="42470" y="7549"/>
                  </a:cubicBezTo>
                  <a:cubicBezTo>
                    <a:pt x="42521" y="7549"/>
                    <a:pt x="42598" y="7574"/>
                    <a:pt x="42623" y="7625"/>
                  </a:cubicBezTo>
                  <a:cubicBezTo>
                    <a:pt x="42521" y="7752"/>
                    <a:pt x="42521" y="7956"/>
                    <a:pt x="42623" y="8083"/>
                  </a:cubicBezTo>
                  <a:cubicBezTo>
                    <a:pt x="42636" y="8108"/>
                    <a:pt x="42648" y="8121"/>
                    <a:pt x="42661" y="8121"/>
                  </a:cubicBezTo>
                  <a:cubicBezTo>
                    <a:pt x="42674" y="8121"/>
                    <a:pt x="42687" y="8108"/>
                    <a:pt x="42699" y="8083"/>
                  </a:cubicBezTo>
                  <a:cubicBezTo>
                    <a:pt x="42826" y="8006"/>
                    <a:pt x="42775" y="7879"/>
                    <a:pt x="42775" y="7778"/>
                  </a:cubicBezTo>
                  <a:cubicBezTo>
                    <a:pt x="42877" y="7778"/>
                    <a:pt x="42979" y="7701"/>
                    <a:pt x="43004" y="7625"/>
                  </a:cubicBezTo>
                  <a:cubicBezTo>
                    <a:pt x="43182" y="7498"/>
                    <a:pt x="43309" y="7320"/>
                    <a:pt x="43513" y="7244"/>
                  </a:cubicBezTo>
                  <a:cubicBezTo>
                    <a:pt x="43538" y="7244"/>
                    <a:pt x="43538" y="7193"/>
                    <a:pt x="43563" y="7142"/>
                  </a:cubicBezTo>
                  <a:lnTo>
                    <a:pt x="43640" y="7066"/>
                  </a:lnTo>
                  <a:cubicBezTo>
                    <a:pt x="43665" y="7066"/>
                    <a:pt x="43690" y="7015"/>
                    <a:pt x="43690" y="6990"/>
                  </a:cubicBezTo>
                  <a:cubicBezTo>
                    <a:pt x="43734" y="6990"/>
                    <a:pt x="43778" y="6973"/>
                    <a:pt x="43816" y="6973"/>
                  </a:cubicBezTo>
                  <a:cubicBezTo>
                    <a:pt x="43846" y="6973"/>
                    <a:pt x="43872" y="6982"/>
                    <a:pt x="43894" y="7015"/>
                  </a:cubicBezTo>
                  <a:cubicBezTo>
                    <a:pt x="43919" y="7041"/>
                    <a:pt x="43945" y="7066"/>
                    <a:pt x="43970" y="7091"/>
                  </a:cubicBezTo>
                  <a:cubicBezTo>
                    <a:pt x="43983" y="7104"/>
                    <a:pt x="43995" y="7110"/>
                    <a:pt x="44008" y="7110"/>
                  </a:cubicBezTo>
                  <a:cubicBezTo>
                    <a:pt x="44021" y="7110"/>
                    <a:pt x="44034" y="7104"/>
                    <a:pt x="44046" y="7091"/>
                  </a:cubicBezTo>
                  <a:cubicBezTo>
                    <a:pt x="44072" y="7091"/>
                    <a:pt x="44072" y="7066"/>
                    <a:pt x="44072" y="7041"/>
                  </a:cubicBezTo>
                  <a:lnTo>
                    <a:pt x="44072" y="6888"/>
                  </a:lnTo>
                  <a:cubicBezTo>
                    <a:pt x="44072" y="6710"/>
                    <a:pt x="43970" y="6558"/>
                    <a:pt x="44021" y="6354"/>
                  </a:cubicBezTo>
                  <a:cubicBezTo>
                    <a:pt x="44199" y="6329"/>
                    <a:pt x="44199" y="6329"/>
                    <a:pt x="44250" y="6151"/>
                  </a:cubicBezTo>
                  <a:cubicBezTo>
                    <a:pt x="44275" y="6176"/>
                    <a:pt x="44300" y="6227"/>
                    <a:pt x="44326" y="6253"/>
                  </a:cubicBezTo>
                  <a:cubicBezTo>
                    <a:pt x="44351" y="6329"/>
                    <a:pt x="44402" y="6380"/>
                    <a:pt x="44478" y="6380"/>
                  </a:cubicBezTo>
                  <a:lnTo>
                    <a:pt x="44504" y="6405"/>
                  </a:lnTo>
                  <a:lnTo>
                    <a:pt x="44504" y="6431"/>
                  </a:lnTo>
                  <a:lnTo>
                    <a:pt x="44402" y="7091"/>
                  </a:lnTo>
                  <a:cubicBezTo>
                    <a:pt x="44326" y="7142"/>
                    <a:pt x="44351" y="7269"/>
                    <a:pt x="44300" y="7320"/>
                  </a:cubicBezTo>
                  <a:cubicBezTo>
                    <a:pt x="44250" y="7447"/>
                    <a:pt x="44250" y="7574"/>
                    <a:pt x="44300" y="7701"/>
                  </a:cubicBezTo>
                  <a:cubicBezTo>
                    <a:pt x="44326" y="7778"/>
                    <a:pt x="44326" y="7879"/>
                    <a:pt x="44402" y="7879"/>
                  </a:cubicBezTo>
                  <a:cubicBezTo>
                    <a:pt x="44555" y="7879"/>
                    <a:pt x="44478" y="7752"/>
                    <a:pt x="44504" y="7676"/>
                  </a:cubicBezTo>
                  <a:cubicBezTo>
                    <a:pt x="44504" y="7625"/>
                    <a:pt x="44504" y="7600"/>
                    <a:pt x="44504" y="7549"/>
                  </a:cubicBezTo>
                  <a:cubicBezTo>
                    <a:pt x="44529" y="7523"/>
                    <a:pt x="44555" y="7498"/>
                    <a:pt x="44555" y="7447"/>
                  </a:cubicBezTo>
                  <a:cubicBezTo>
                    <a:pt x="44555" y="7422"/>
                    <a:pt x="44555" y="7422"/>
                    <a:pt x="44580" y="7396"/>
                  </a:cubicBezTo>
                  <a:cubicBezTo>
                    <a:pt x="44682" y="7320"/>
                    <a:pt x="44631" y="7193"/>
                    <a:pt x="44631" y="7091"/>
                  </a:cubicBezTo>
                  <a:cubicBezTo>
                    <a:pt x="44631" y="7066"/>
                    <a:pt x="44656" y="7041"/>
                    <a:pt x="44656" y="7015"/>
                  </a:cubicBezTo>
                  <a:cubicBezTo>
                    <a:pt x="44707" y="6964"/>
                    <a:pt x="44732" y="6888"/>
                    <a:pt x="44732" y="6837"/>
                  </a:cubicBezTo>
                  <a:lnTo>
                    <a:pt x="44732" y="6380"/>
                  </a:lnTo>
                  <a:cubicBezTo>
                    <a:pt x="44834" y="6278"/>
                    <a:pt x="44834" y="6278"/>
                    <a:pt x="44732" y="6151"/>
                  </a:cubicBezTo>
                  <a:cubicBezTo>
                    <a:pt x="44758" y="6075"/>
                    <a:pt x="44809" y="6024"/>
                    <a:pt x="44885" y="5999"/>
                  </a:cubicBezTo>
                  <a:cubicBezTo>
                    <a:pt x="44885" y="6024"/>
                    <a:pt x="44885" y="6100"/>
                    <a:pt x="44910" y="6100"/>
                  </a:cubicBezTo>
                  <a:cubicBezTo>
                    <a:pt x="45114" y="6176"/>
                    <a:pt x="45317" y="6227"/>
                    <a:pt x="45520" y="6278"/>
                  </a:cubicBezTo>
                  <a:cubicBezTo>
                    <a:pt x="45520" y="6278"/>
                    <a:pt x="45546" y="6227"/>
                    <a:pt x="45571" y="6202"/>
                  </a:cubicBezTo>
                  <a:cubicBezTo>
                    <a:pt x="45673" y="6227"/>
                    <a:pt x="45749" y="6329"/>
                    <a:pt x="45724" y="6431"/>
                  </a:cubicBezTo>
                  <a:cubicBezTo>
                    <a:pt x="45724" y="6481"/>
                    <a:pt x="45724" y="6558"/>
                    <a:pt x="45724" y="6609"/>
                  </a:cubicBezTo>
                  <a:cubicBezTo>
                    <a:pt x="45775" y="6685"/>
                    <a:pt x="45825" y="6736"/>
                    <a:pt x="45902" y="6786"/>
                  </a:cubicBezTo>
                  <a:cubicBezTo>
                    <a:pt x="45927" y="6795"/>
                    <a:pt x="45958" y="6795"/>
                    <a:pt x="45989" y="6795"/>
                  </a:cubicBezTo>
                  <a:cubicBezTo>
                    <a:pt x="46051" y="6795"/>
                    <a:pt x="46113" y="6795"/>
                    <a:pt x="46130" y="6863"/>
                  </a:cubicBezTo>
                  <a:lnTo>
                    <a:pt x="46130" y="6939"/>
                  </a:lnTo>
                  <a:cubicBezTo>
                    <a:pt x="46029" y="7041"/>
                    <a:pt x="46029" y="7066"/>
                    <a:pt x="46130" y="7168"/>
                  </a:cubicBezTo>
                  <a:cubicBezTo>
                    <a:pt x="46156" y="7218"/>
                    <a:pt x="46130" y="7295"/>
                    <a:pt x="46232" y="7295"/>
                  </a:cubicBezTo>
                  <a:cubicBezTo>
                    <a:pt x="46334" y="7269"/>
                    <a:pt x="46334" y="7218"/>
                    <a:pt x="46308" y="7091"/>
                  </a:cubicBezTo>
                  <a:cubicBezTo>
                    <a:pt x="46283" y="7015"/>
                    <a:pt x="46308" y="6939"/>
                    <a:pt x="46334" y="6863"/>
                  </a:cubicBezTo>
                  <a:cubicBezTo>
                    <a:pt x="46334" y="6812"/>
                    <a:pt x="46385" y="6786"/>
                    <a:pt x="46410" y="6786"/>
                  </a:cubicBezTo>
                  <a:cubicBezTo>
                    <a:pt x="46435" y="6774"/>
                    <a:pt x="46467" y="6767"/>
                    <a:pt x="46499" y="6767"/>
                  </a:cubicBezTo>
                  <a:cubicBezTo>
                    <a:pt x="46531" y="6767"/>
                    <a:pt x="46562" y="6774"/>
                    <a:pt x="46588" y="6786"/>
                  </a:cubicBezTo>
                  <a:cubicBezTo>
                    <a:pt x="46635" y="6810"/>
                    <a:pt x="46573" y="6942"/>
                    <a:pt x="46644" y="6942"/>
                  </a:cubicBezTo>
                  <a:cubicBezTo>
                    <a:pt x="46650" y="6942"/>
                    <a:pt x="46656" y="6941"/>
                    <a:pt x="46664" y="6939"/>
                  </a:cubicBezTo>
                  <a:cubicBezTo>
                    <a:pt x="46740" y="6939"/>
                    <a:pt x="46842" y="6812"/>
                    <a:pt x="46918" y="6736"/>
                  </a:cubicBezTo>
                  <a:cubicBezTo>
                    <a:pt x="47020" y="6659"/>
                    <a:pt x="46944" y="6634"/>
                    <a:pt x="46969" y="6609"/>
                  </a:cubicBezTo>
                  <a:cubicBezTo>
                    <a:pt x="46988" y="6571"/>
                    <a:pt x="46993" y="6548"/>
                    <a:pt x="47004" y="6548"/>
                  </a:cubicBezTo>
                  <a:cubicBezTo>
                    <a:pt x="47008" y="6548"/>
                    <a:pt x="47013" y="6551"/>
                    <a:pt x="47020" y="6558"/>
                  </a:cubicBezTo>
                  <a:cubicBezTo>
                    <a:pt x="47045" y="6659"/>
                    <a:pt x="47071" y="6736"/>
                    <a:pt x="47045" y="6837"/>
                  </a:cubicBezTo>
                  <a:cubicBezTo>
                    <a:pt x="46944" y="6913"/>
                    <a:pt x="46995" y="7041"/>
                    <a:pt x="46969" y="7168"/>
                  </a:cubicBezTo>
                  <a:cubicBezTo>
                    <a:pt x="46918" y="7168"/>
                    <a:pt x="46842" y="7168"/>
                    <a:pt x="46842" y="7244"/>
                  </a:cubicBezTo>
                  <a:cubicBezTo>
                    <a:pt x="46822" y="7237"/>
                    <a:pt x="46803" y="7234"/>
                    <a:pt x="46786" y="7234"/>
                  </a:cubicBezTo>
                  <a:cubicBezTo>
                    <a:pt x="46739" y="7234"/>
                    <a:pt x="46701" y="7258"/>
                    <a:pt x="46664" y="7295"/>
                  </a:cubicBezTo>
                  <a:cubicBezTo>
                    <a:pt x="46664" y="7320"/>
                    <a:pt x="46639" y="7320"/>
                    <a:pt x="46613" y="7320"/>
                  </a:cubicBezTo>
                  <a:cubicBezTo>
                    <a:pt x="46562" y="7320"/>
                    <a:pt x="46537" y="7346"/>
                    <a:pt x="46512" y="7396"/>
                  </a:cubicBezTo>
                  <a:lnTo>
                    <a:pt x="46385" y="7396"/>
                  </a:lnTo>
                  <a:cubicBezTo>
                    <a:pt x="46334" y="7396"/>
                    <a:pt x="46308" y="7447"/>
                    <a:pt x="46283" y="7473"/>
                  </a:cubicBezTo>
                  <a:cubicBezTo>
                    <a:pt x="46181" y="7523"/>
                    <a:pt x="46207" y="7625"/>
                    <a:pt x="46207" y="7701"/>
                  </a:cubicBezTo>
                  <a:cubicBezTo>
                    <a:pt x="46181" y="7778"/>
                    <a:pt x="46080" y="7803"/>
                    <a:pt x="46130" y="7854"/>
                  </a:cubicBezTo>
                  <a:cubicBezTo>
                    <a:pt x="46145" y="7868"/>
                    <a:pt x="46165" y="7874"/>
                    <a:pt x="46187" y="7874"/>
                  </a:cubicBezTo>
                  <a:cubicBezTo>
                    <a:pt x="46246" y="7874"/>
                    <a:pt x="46322" y="7833"/>
                    <a:pt x="46359" y="7778"/>
                  </a:cubicBezTo>
                  <a:cubicBezTo>
                    <a:pt x="46410" y="7701"/>
                    <a:pt x="46588" y="7727"/>
                    <a:pt x="46664" y="7625"/>
                  </a:cubicBezTo>
                  <a:lnTo>
                    <a:pt x="46740" y="7549"/>
                  </a:lnTo>
                  <a:lnTo>
                    <a:pt x="46766" y="7549"/>
                  </a:lnTo>
                  <a:lnTo>
                    <a:pt x="46817" y="7473"/>
                  </a:lnTo>
                  <a:lnTo>
                    <a:pt x="46842" y="7473"/>
                  </a:lnTo>
                  <a:lnTo>
                    <a:pt x="46893" y="7422"/>
                  </a:lnTo>
                  <a:lnTo>
                    <a:pt x="46918" y="7396"/>
                  </a:lnTo>
                  <a:cubicBezTo>
                    <a:pt x="46969" y="7396"/>
                    <a:pt x="47020" y="7371"/>
                    <a:pt x="47045" y="7295"/>
                  </a:cubicBezTo>
                  <a:cubicBezTo>
                    <a:pt x="47074" y="7300"/>
                    <a:pt x="47101" y="7304"/>
                    <a:pt x="47127" y="7304"/>
                  </a:cubicBezTo>
                  <a:cubicBezTo>
                    <a:pt x="47214" y="7304"/>
                    <a:pt x="47280" y="7266"/>
                    <a:pt x="47299" y="7168"/>
                  </a:cubicBezTo>
                  <a:cubicBezTo>
                    <a:pt x="47427" y="7168"/>
                    <a:pt x="47427" y="7091"/>
                    <a:pt x="47528" y="7066"/>
                  </a:cubicBezTo>
                  <a:cubicBezTo>
                    <a:pt x="47554" y="7066"/>
                    <a:pt x="47579" y="7015"/>
                    <a:pt x="47604" y="7015"/>
                  </a:cubicBezTo>
                  <a:cubicBezTo>
                    <a:pt x="47604" y="7041"/>
                    <a:pt x="47604" y="7091"/>
                    <a:pt x="47579" y="7142"/>
                  </a:cubicBezTo>
                  <a:cubicBezTo>
                    <a:pt x="47528" y="7244"/>
                    <a:pt x="47554" y="7295"/>
                    <a:pt x="47655" y="7320"/>
                  </a:cubicBezTo>
                  <a:cubicBezTo>
                    <a:pt x="47706" y="7346"/>
                    <a:pt x="47732" y="7371"/>
                    <a:pt x="47757" y="7396"/>
                  </a:cubicBezTo>
                  <a:lnTo>
                    <a:pt x="47681" y="7473"/>
                  </a:lnTo>
                  <a:cubicBezTo>
                    <a:pt x="47655" y="7498"/>
                    <a:pt x="47630" y="7523"/>
                    <a:pt x="47604" y="7549"/>
                  </a:cubicBezTo>
                  <a:lnTo>
                    <a:pt x="47528" y="7549"/>
                  </a:lnTo>
                  <a:cubicBezTo>
                    <a:pt x="47514" y="7544"/>
                    <a:pt x="47501" y="7542"/>
                    <a:pt x="47489" y="7542"/>
                  </a:cubicBezTo>
                  <a:cubicBezTo>
                    <a:pt x="47434" y="7542"/>
                    <a:pt x="47396" y="7584"/>
                    <a:pt x="47376" y="7625"/>
                  </a:cubicBezTo>
                  <a:cubicBezTo>
                    <a:pt x="47350" y="7727"/>
                    <a:pt x="47376" y="7828"/>
                    <a:pt x="47427" y="7930"/>
                  </a:cubicBezTo>
                  <a:cubicBezTo>
                    <a:pt x="47427" y="7930"/>
                    <a:pt x="47452" y="7956"/>
                    <a:pt x="47477" y="7956"/>
                  </a:cubicBezTo>
                  <a:cubicBezTo>
                    <a:pt x="47579" y="7956"/>
                    <a:pt x="47681" y="7905"/>
                    <a:pt x="47757" y="7828"/>
                  </a:cubicBezTo>
                  <a:cubicBezTo>
                    <a:pt x="47757" y="7828"/>
                    <a:pt x="47782" y="7803"/>
                    <a:pt x="47808" y="7803"/>
                  </a:cubicBezTo>
                  <a:cubicBezTo>
                    <a:pt x="47808" y="7778"/>
                    <a:pt x="47808" y="7778"/>
                    <a:pt x="47808" y="7752"/>
                  </a:cubicBezTo>
                  <a:cubicBezTo>
                    <a:pt x="47808" y="7727"/>
                    <a:pt x="47859" y="7701"/>
                    <a:pt x="47884" y="7676"/>
                  </a:cubicBezTo>
                  <a:cubicBezTo>
                    <a:pt x="47909" y="7651"/>
                    <a:pt x="47909" y="7600"/>
                    <a:pt x="47935" y="7600"/>
                  </a:cubicBezTo>
                  <a:cubicBezTo>
                    <a:pt x="47986" y="7625"/>
                    <a:pt x="47960" y="7676"/>
                    <a:pt x="47986" y="7701"/>
                  </a:cubicBezTo>
                  <a:lnTo>
                    <a:pt x="47986" y="7854"/>
                  </a:lnTo>
                  <a:lnTo>
                    <a:pt x="47960" y="7854"/>
                  </a:lnTo>
                  <a:cubicBezTo>
                    <a:pt x="47884" y="7905"/>
                    <a:pt x="47884" y="7956"/>
                    <a:pt x="47960" y="8006"/>
                  </a:cubicBezTo>
                  <a:lnTo>
                    <a:pt x="47986" y="8006"/>
                  </a:lnTo>
                  <a:cubicBezTo>
                    <a:pt x="47986" y="8057"/>
                    <a:pt x="47960" y="8133"/>
                    <a:pt x="47960" y="8184"/>
                  </a:cubicBezTo>
                  <a:cubicBezTo>
                    <a:pt x="47935" y="8210"/>
                    <a:pt x="47909" y="8235"/>
                    <a:pt x="47884" y="8260"/>
                  </a:cubicBezTo>
                  <a:lnTo>
                    <a:pt x="47884" y="8337"/>
                  </a:lnTo>
                  <a:cubicBezTo>
                    <a:pt x="47884" y="8337"/>
                    <a:pt x="47859" y="8388"/>
                    <a:pt x="47884" y="8388"/>
                  </a:cubicBezTo>
                  <a:cubicBezTo>
                    <a:pt x="47915" y="8403"/>
                    <a:pt x="47927" y="8428"/>
                    <a:pt x="47938" y="8428"/>
                  </a:cubicBezTo>
                  <a:cubicBezTo>
                    <a:pt x="47944" y="8428"/>
                    <a:pt x="47950" y="8417"/>
                    <a:pt x="47960" y="8388"/>
                  </a:cubicBezTo>
                  <a:cubicBezTo>
                    <a:pt x="48062" y="8311"/>
                    <a:pt x="48113" y="8159"/>
                    <a:pt x="48113" y="8006"/>
                  </a:cubicBezTo>
                  <a:cubicBezTo>
                    <a:pt x="48138" y="7981"/>
                    <a:pt x="48189" y="7930"/>
                    <a:pt x="48189" y="7905"/>
                  </a:cubicBezTo>
                  <a:cubicBezTo>
                    <a:pt x="48189" y="7778"/>
                    <a:pt x="48265" y="7778"/>
                    <a:pt x="48367" y="7778"/>
                  </a:cubicBezTo>
                  <a:cubicBezTo>
                    <a:pt x="48367" y="7803"/>
                    <a:pt x="48392" y="7803"/>
                    <a:pt x="48418" y="7803"/>
                  </a:cubicBezTo>
                  <a:cubicBezTo>
                    <a:pt x="48418" y="7828"/>
                    <a:pt x="48418" y="7854"/>
                    <a:pt x="48443" y="7854"/>
                  </a:cubicBezTo>
                  <a:cubicBezTo>
                    <a:pt x="48491" y="7933"/>
                    <a:pt x="48519" y="7973"/>
                    <a:pt x="48551" y="7973"/>
                  </a:cubicBezTo>
                  <a:cubicBezTo>
                    <a:pt x="48571" y="7973"/>
                    <a:pt x="48593" y="7959"/>
                    <a:pt x="48621" y="7930"/>
                  </a:cubicBezTo>
                  <a:cubicBezTo>
                    <a:pt x="48697" y="7879"/>
                    <a:pt x="48621" y="7879"/>
                    <a:pt x="48596" y="7854"/>
                  </a:cubicBezTo>
                  <a:cubicBezTo>
                    <a:pt x="48596" y="7828"/>
                    <a:pt x="48596" y="7803"/>
                    <a:pt x="48570" y="7778"/>
                  </a:cubicBezTo>
                  <a:cubicBezTo>
                    <a:pt x="48570" y="7752"/>
                    <a:pt x="48570" y="7727"/>
                    <a:pt x="48570" y="7701"/>
                  </a:cubicBezTo>
                  <a:lnTo>
                    <a:pt x="48596" y="7701"/>
                  </a:lnTo>
                  <a:cubicBezTo>
                    <a:pt x="48647" y="7651"/>
                    <a:pt x="48672" y="7600"/>
                    <a:pt x="48647" y="7523"/>
                  </a:cubicBezTo>
                  <a:cubicBezTo>
                    <a:pt x="48647" y="7498"/>
                    <a:pt x="48647" y="7473"/>
                    <a:pt x="48672" y="7473"/>
                  </a:cubicBezTo>
                  <a:cubicBezTo>
                    <a:pt x="48774" y="7473"/>
                    <a:pt x="48850" y="7396"/>
                    <a:pt x="48926" y="7346"/>
                  </a:cubicBezTo>
                  <a:cubicBezTo>
                    <a:pt x="49002" y="7269"/>
                    <a:pt x="49028" y="7269"/>
                    <a:pt x="48901" y="7168"/>
                  </a:cubicBezTo>
                  <a:lnTo>
                    <a:pt x="48901" y="7041"/>
                  </a:lnTo>
                  <a:cubicBezTo>
                    <a:pt x="48901" y="6888"/>
                    <a:pt x="48901" y="6888"/>
                    <a:pt x="48748" y="6863"/>
                  </a:cubicBezTo>
                  <a:cubicBezTo>
                    <a:pt x="48570" y="6837"/>
                    <a:pt x="48596" y="6837"/>
                    <a:pt x="48596" y="6634"/>
                  </a:cubicBezTo>
                  <a:cubicBezTo>
                    <a:pt x="48799" y="6609"/>
                    <a:pt x="48799" y="6609"/>
                    <a:pt x="48850" y="6329"/>
                  </a:cubicBezTo>
                  <a:cubicBezTo>
                    <a:pt x="48891" y="6350"/>
                    <a:pt x="48949" y="6387"/>
                    <a:pt x="49010" y="6387"/>
                  </a:cubicBezTo>
                  <a:cubicBezTo>
                    <a:pt x="49024" y="6387"/>
                    <a:pt x="49039" y="6385"/>
                    <a:pt x="49053" y="6380"/>
                  </a:cubicBezTo>
                  <a:cubicBezTo>
                    <a:pt x="49063" y="6376"/>
                    <a:pt x="49073" y="6375"/>
                    <a:pt x="49083" y="6375"/>
                  </a:cubicBezTo>
                  <a:cubicBezTo>
                    <a:pt x="49148" y="6375"/>
                    <a:pt x="49206" y="6444"/>
                    <a:pt x="49206" y="6532"/>
                  </a:cubicBezTo>
                  <a:cubicBezTo>
                    <a:pt x="49206" y="6634"/>
                    <a:pt x="49282" y="6710"/>
                    <a:pt x="49333" y="6812"/>
                  </a:cubicBezTo>
                  <a:cubicBezTo>
                    <a:pt x="49434" y="6736"/>
                    <a:pt x="49460" y="6583"/>
                    <a:pt x="49434" y="6456"/>
                  </a:cubicBezTo>
                  <a:cubicBezTo>
                    <a:pt x="49460" y="6405"/>
                    <a:pt x="49485" y="6354"/>
                    <a:pt x="49511" y="6304"/>
                  </a:cubicBezTo>
                  <a:lnTo>
                    <a:pt x="49612" y="6227"/>
                  </a:lnTo>
                  <a:cubicBezTo>
                    <a:pt x="49689" y="6176"/>
                    <a:pt x="49663" y="6075"/>
                    <a:pt x="49663" y="5999"/>
                  </a:cubicBezTo>
                  <a:cubicBezTo>
                    <a:pt x="49714" y="5948"/>
                    <a:pt x="49765" y="5922"/>
                    <a:pt x="49841" y="5922"/>
                  </a:cubicBezTo>
                  <a:lnTo>
                    <a:pt x="49968" y="5999"/>
                  </a:lnTo>
                  <a:cubicBezTo>
                    <a:pt x="49994" y="6075"/>
                    <a:pt x="50121" y="6024"/>
                    <a:pt x="50146" y="6075"/>
                  </a:cubicBezTo>
                  <a:cubicBezTo>
                    <a:pt x="50248" y="6227"/>
                    <a:pt x="50146" y="6609"/>
                    <a:pt x="50299" y="6659"/>
                  </a:cubicBezTo>
                  <a:cubicBezTo>
                    <a:pt x="50326" y="6670"/>
                    <a:pt x="50353" y="6676"/>
                    <a:pt x="50377" y="6676"/>
                  </a:cubicBezTo>
                  <a:cubicBezTo>
                    <a:pt x="50463" y="6676"/>
                    <a:pt x="50516" y="6612"/>
                    <a:pt x="50476" y="6532"/>
                  </a:cubicBezTo>
                  <a:cubicBezTo>
                    <a:pt x="50458" y="6477"/>
                    <a:pt x="50506" y="6436"/>
                    <a:pt x="50553" y="6436"/>
                  </a:cubicBezTo>
                  <a:cubicBezTo>
                    <a:pt x="50571" y="6436"/>
                    <a:pt x="50589" y="6442"/>
                    <a:pt x="50604" y="6456"/>
                  </a:cubicBezTo>
                  <a:cubicBezTo>
                    <a:pt x="50654" y="6507"/>
                    <a:pt x="50654" y="6609"/>
                    <a:pt x="50680" y="6710"/>
                  </a:cubicBezTo>
                  <a:cubicBezTo>
                    <a:pt x="50705" y="6786"/>
                    <a:pt x="50705" y="6837"/>
                    <a:pt x="50680" y="6837"/>
                  </a:cubicBezTo>
                  <a:cubicBezTo>
                    <a:pt x="50578" y="6939"/>
                    <a:pt x="50604" y="7117"/>
                    <a:pt x="50451" y="7168"/>
                  </a:cubicBezTo>
                  <a:cubicBezTo>
                    <a:pt x="50400" y="7193"/>
                    <a:pt x="50349" y="7218"/>
                    <a:pt x="50273" y="7244"/>
                  </a:cubicBezTo>
                  <a:cubicBezTo>
                    <a:pt x="50197" y="7320"/>
                    <a:pt x="50197" y="7396"/>
                    <a:pt x="50273" y="7473"/>
                  </a:cubicBezTo>
                  <a:cubicBezTo>
                    <a:pt x="50339" y="7522"/>
                    <a:pt x="50383" y="7550"/>
                    <a:pt x="50427" y="7550"/>
                  </a:cubicBezTo>
                  <a:cubicBezTo>
                    <a:pt x="50451" y="7550"/>
                    <a:pt x="50475" y="7541"/>
                    <a:pt x="50502" y="7523"/>
                  </a:cubicBezTo>
                  <a:cubicBezTo>
                    <a:pt x="50629" y="7447"/>
                    <a:pt x="50705" y="7320"/>
                    <a:pt x="50883" y="7295"/>
                  </a:cubicBezTo>
                  <a:cubicBezTo>
                    <a:pt x="50909" y="7295"/>
                    <a:pt x="50934" y="7295"/>
                    <a:pt x="50959" y="7269"/>
                  </a:cubicBezTo>
                  <a:cubicBezTo>
                    <a:pt x="50995" y="7264"/>
                    <a:pt x="51025" y="7261"/>
                    <a:pt x="51052" y="7261"/>
                  </a:cubicBezTo>
                  <a:cubicBezTo>
                    <a:pt x="51160" y="7261"/>
                    <a:pt x="51208" y="7310"/>
                    <a:pt x="51290" y="7473"/>
                  </a:cubicBezTo>
                  <a:cubicBezTo>
                    <a:pt x="51239" y="7574"/>
                    <a:pt x="51188" y="7676"/>
                    <a:pt x="51188" y="7778"/>
                  </a:cubicBezTo>
                  <a:lnTo>
                    <a:pt x="51137" y="7778"/>
                  </a:lnTo>
                  <a:cubicBezTo>
                    <a:pt x="51061" y="7727"/>
                    <a:pt x="51086" y="7651"/>
                    <a:pt x="51112" y="7574"/>
                  </a:cubicBezTo>
                  <a:cubicBezTo>
                    <a:pt x="51137" y="7498"/>
                    <a:pt x="51112" y="7498"/>
                    <a:pt x="51061" y="7498"/>
                  </a:cubicBezTo>
                  <a:cubicBezTo>
                    <a:pt x="51036" y="7523"/>
                    <a:pt x="50985" y="7549"/>
                    <a:pt x="50985" y="7574"/>
                  </a:cubicBezTo>
                  <a:cubicBezTo>
                    <a:pt x="50959" y="7727"/>
                    <a:pt x="50934" y="7879"/>
                    <a:pt x="50909" y="8032"/>
                  </a:cubicBezTo>
                  <a:cubicBezTo>
                    <a:pt x="50909" y="8057"/>
                    <a:pt x="50883" y="8133"/>
                    <a:pt x="50959" y="8133"/>
                  </a:cubicBezTo>
                  <a:cubicBezTo>
                    <a:pt x="51036" y="8133"/>
                    <a:pt x="51010" y="8108"/>
                    <a:pt x="51061" y="8083"/>
                  </a:cubicBezTo>
                  <a:lnTo>
                    <a:pt x="51239" y="8133"/>
                  </a:lnTo>
                  <a:cubicBezTo>
                    <a:pt x="51258" y="8140"/>
                    <a:pt x="51274" y="8143"/>
                    <a:pt x="51287" y="8143"/>
                  </a:cubicBezTo>
                  <a:cubicBezTo>
                    <a:pt x="51328" y="8143"/>
                    <a:pt x="51347" y="8114"/>
                    <a:pt x="51366" y="8057"/>
                  </a:cubicBezTo>
                  <a:cubicBezTo>
                    <a:pt x="51391" y="7981"/>
                    <a:pt x="51366" y="7981"/>
                    <a:pt x="51366" y="7930"/>
                  </a:cubicBezTo>
                  <a:cubicBezTo>
                    <a:pt x="51442" y="7879"/>
                    <a:pt x="51442" y="7778"/>
                    <a:pt x="51442" y="7701"/>
                  </a:cubicBezTo>
                  <a:cubicBezTo>
                    <a:pt x="51519" y="7651"/>
                    <a:pt x="51519" y="7549"/>
                    <a:pt x="51519" y="7473"/>
                  </a:cubicBezTo>
                  <a:cubicBezTo>
                    <a:pt x="51519" y="7396"/>
                    <a:pt x="51595" y="7320"/>
                    <a:pt x="51671" y="7320"/>
                  </a:cubicBezTo>
                  <a:cubicBezTo>
                    <a:pt x="51735" y="7314"/>
                    <a:pt x="51798" y="7311"/>
                    <a:pt x="51861" y="7311"/>
                  </a:cubicBezTo>
                  <a:cubicBezTo>
                    <a:pt x="52051" y="7311"/>
                    <a:pt x="52237" y="7339"/>
                    <a:pt x="52408" y="7396"/>
                  </a:cubicBezTo>
                  <a:cubicBezTo>
                    <a:pt x="52510" y="7422"/>
                    <a:pt x="52484" y="7523"/>
                    <a:pt x="52459" y="7549"/>
                  </a:cubicBezTo>
                  <a:cubicBezTo>
                    <a:pt x="52383" y="7701"/>
                    <a:pt x="52433" y="7701"/>
                    <a:pt x="52459" y="7778"/>
                  </a:cubicBezTo>
                  <a:cubicBezTo>
                    <a:pt x="52383" y="7803"/>
                    <a:pt x="52383" y="7905"/>
                    <a:pt x="52433" y="7930"/>
                  </a:cubicBezTo>
                  <a:cubicBezTo>
                    <a:pt x="52461" y="7971"/>
                    <a:pt x="52495" y="7997"/>
                    <a:pt x="52529" y="7997"/>
                  </a:cubicBezTo>
                  <a:cubicBezTo>
                    <a:pt x="52559" y="7997"/>
                    <a:pt x="52588" y="7977"/>
                    <a:pt x="52611" y="7930"/>
                  </a:cubicBezTo>
                  <a:cubicBezTo>
                    <a:pt x="52662" y="7956"/>
                    <a:pt x="52713" y="7956"/>
                    <a:pt x="52738" y="8006"/>
                  </a:cubicBezTo>
                  <a:cubicBezTo>
                    <a:pt x="52779" y="8061"/>
                    <a:pt x="52835" y="8086"/>
                    <a:pt x="52889" y="8086"/>
                  </a:cubicBezTo>
                  <a:cubicBezTo>
                    <a:pt x="52936" y="8086"/>
                    <a:pt x="52983" y="8067"/>
                    <a:pt x="53018" y="8032"/>
                  </a:cubicBezTo>
                  <a:cubicBezTo>
                    <a:pt x="53069" y="8006"/>
                    <a:pt x="53120" y="7981"/>
                    <a:pt x="53145" y="7956"/>
                  </a:cubicBezTo>
                  <a:cubicBezTo>
                    <a:pt x="53203" y="8057"/>
                    <a:pt x="53236" y="8100"/>
                    <a:pt x="53292" y="8100"/>
                  </a:cubicBezTo>
                  <a:cubicBezTo>
                    <a:pt x="53333" y="8100"/>
                    <a:pt x="53388" y="8076"/>
                    <a:pt x="53476" y="8032"/>
                  </a:cubicBezTo>
                  <a:lnTo>
                    <a:pt x="53755" y="8032"/>
                  </a:lnTo>
                  <a:cubicBezTo>
                    <a:pt x="53808" y="8063"/>
                    <a:pt x="53839" y="8082"/>
                    <a:pt x="53860" y="8082"/>
                  </a:cubicBezTo>
                  <a:cubicBezTo>
                    <a:pt x="53891" y="8082"/>
                    <a:pt x="53903" y="8045"/>
                    <a:pt x="53933" y="7956"/>
                  </a:cubicBezTo>
                  <a:cubicBezTo>
                    <a:pt x="54060" y="7956"/>
                    <a:pt x="54187" y="7930"/>
                    <a:pt x="54238" y="7803"/>
                  </a:cubicBezTo>
                  <a:lnTo>
                    <a:pt x="54340" y="7701"/>
                  </a:lnTo>
                  <a:cubicBezTo>
                    <a:pt x="54340" y="7701"/>
                    <a:pt x="54391" y="7676"/>
                    <a:pt x="54391" y="7651"/>
                  </a:cubicBezTo>
                  <a:cubicBezTo>
                    <a:pt x="54391" y="7636"/>
                    <a:pt x="54374" y="7621"/>
                    <a:pt x="54354" y="7621"/>
                  </a:cubicBezTo>
                  <a:cubicBezTo>
                    <a:pt x="54340" y="7621"/>
                    <a:pt x="54325" y="7629"/>
                    <a:pt x="54314" y="7651"/>
                  </a:cubicBezTo>
                  <a:lnTo>
                    <a:pt x="54238" y="7651"/>
                  </a:lnTo>
                  <a:lnTo>
                    <a:pt x="54162" y="7574"/>
                  </a:lnTo>
                  <a:lnTo>
                    <a:pt x="54162" y="7473"/>
                  </a:lnTo>
                  <a:cubicBezTo>
                    <a:pt x="54314" y="7473"/>
                    <a:pt x="54467" y="7523"/>
                    <a:pt x="54568" y="7651"/>
                  </a:cubicBezTo>
                  <a:cubicBezTo>
                    <a:pt x="54568" y="7676"/>
                    <a:pt x="54568" y="7701"/>
                    <a:pt x="54568" y="7727"/>
                  </a:cubicBezTo>
                  <a:cubicBezTo>
                    <a:pt x="54518" y="7778"/>
                    <a:pt x="54441" y="7778"/>
                    <a:pt x="54416" y="7828"/>
                  </a:cubicBezTo>
                  <a:cubicBezTo>
                    <a:pt x="54416" y="7854"/>
                    <a:pt x="54416" y="7879"/>
                    <a:pt x="54416" y="7905"/>
                  </a:cubicBezTo>
                  <a:cubicBezTo>
                    <a:pt x="54441" y="7930"/>
                    <a:pt x="54467" y="7930"/>
                    <a:pt x="54492" y="7930"/>
                  </a:cubicBezTo>
                  <a:cubicBezTo>
                    <a:pt x="54558" y="7930"/>
                    <a:pt x="54604" y="7874"/>
                    <a:pt x="54664" y="7874"/>
                  </a:cubicBezTo>
                  <a:cubicBezTo>
                    <a:pt x="54674" y="7874"/>
                    <a:pt x="54685" y="7876"/>
                    <a:pt x="54695" y="7879"/>
                  </a:cubicBezTo>
                  <a:cubicBezTo>
                    <a:pt x="54728" y="7890"/>
                    <a:pt x="54750" y="7894"/>
                    <a:pt x="54766" y="7894"/>
                  </a:cubicBezTo>
                  <a:cubicBezTo>
                    <a:pt x="54810" y="7894"/>
                    <a:pt x="54810" y="7865"/>
                    <a:pt x="54854" y="7865"/>
                  </a:cubicBezTo>
                  <a:cubicBezTo>
                    <a:pt x="54870" y="7865"/>
                    <a:pt x="54892" y="7869"/>
                    <a:pt x="54924" y="7879"/>
                  </a:cubicBezTo>
                  <a:cubicBezTo>
                    <a:pt x="54932" y="7884"/>
                    <a:pt x="54938" y="7887"/>
                    <a:pt x="54943" y="7887"/>
                  </a:cubicBezTo>
                  <a:cubicBezTo>
                    <a:pt x="54992" y="7887"/>
                    <a:pt x="54955" y="7691"/>
                    <a:pt x="55000" y="7600"/>
                  </a:cubicBezTo>
                  <a:lnTo>
                    <a:pt x="55026" y="7600"/>
                  </a:lnTo>
                  <a:cubicBezTo>
                    <a:pt x="55030" y="7598"/>
                    <a:pt x="55034" y="7597"/>
                    <a:pt x="55040" y="7597"/>
                  </a:cubicBezTo>
                  <a:cubicBezTo>
                    <a:pt x="55104" y="7597"/>
                    <a:pt x="55264" y="7727"/>
                    <a:pt x="55382" y="7727"/>
                  </a:cubicBezTo>
                  <a:cubicBezTo>
                    <a:pt x="55407" y="7752"/>
                    <a:pt x="55426" y="7765"/>
                    <a:pt x="55442" y="7765"/>
                  </a:cubicBezTo>
                  <a:cubicBezTo>
                    <a:pt x="55458" y="7765"/>
                    <a:pt x="55471" y="7752"/>
                    <a:pt x="55483" y="7727"/>
                  </a:cubicBezTo>
                  <a:lnTo>
                    <a:pt x="55560" y="7676"/>
                  </a:lnTo>
                  <a:lnTo>
                    <a:pt x="55610" y="7676"/>
                  </a:lnTo>
                  <a:cubicBezTo>
                    <a:pt x="55687" y="7727"/>
                    <a:pt x="55776" y="7752"/>
                    <a:pt x="55861" y="7752"/>
                  </a:cubicBezTo>
                  <a:cubicBezTo>
                    <a:pt x="55947" y="7752"/>
                    <a:pt x="56030" y="7727"/>
                    <a:pt x="56093" y="7676"/>
                  </a:cubicBezTo>
                  <a:cubicBezTo>
                    <a:pt x="56220" y="7676"/>
                    <a:pt x="56348" y="7600"/>
                    <a:pt x="56475" y="7600"/>
                  </a:cubicBezTo>
                  <a:cubicBezTo>
                    <a:pt x="56589" y="7651"/>
                    <a:pt x="56710" y="7676"/>
                    <a:pt x="56830" y="7676"/>
                  </a:cubicBezTo>
                  <a:cubicBezTo>
                    <a:pt x="56951" y="7676"/>
                    <a:pt x="57072" y="7651"/>
                    <a:pt x="57186" y="7600"/>
                  </a:cubicBezTo>
                  <a:cubicBezTo>
                    <a:pt x="57186" y="7600"/>
                    <a:pt x="57212" y="7625"/>
                    <a:pt x="57212" y="7651"/>
                  </a:cubicBezTo>
                  <a:cubicBezTo>
                    <a:pt x="57246" y="7673"/>
                    <a:pt x="57270" y="7686"/>
                    <a:pt x="57288" y="7686"/>
                  </a:cubicBezTo>
                  <a:cubicBezTo>
                    <a:pt x="57311" y="7686"/>
                    <a:pt x="57325" y="7667"/>
                    <a:pt x="57339" y="7625"/>
                  </a:cubicBezTo>
                  <a:cubicBezTo>
                    <a:pt x="57339" y="7574"/>
                    <a:pt x="57339" y="7549"/>
                    <a:pt x="57364" y="7523"/>
                  </a:cubicBezTo>
                  <a:cubicBezTo>
                    <a:pt x="57390" y="7473"/>
                    <a:pt x="57440" y="7447"/>
                    <a:pt x="57491" y="7447"/>
                  </a:cubicBezTo>
                  <a:cubicBezTo>
                    <a:pt x="57517" y="7435"/>
                    <a:pt x="57548" y="7428"/>
                    <a:pt x="57580" y="7428"/>
                  </a:cubicBezTo>
                  <a:cubicBezTo>
                    <a:pt x="57612" y="7428"/>
                    <a:pt x="57644" y="7435"/>
                    <a:pt x="57669" y="7447"/>
                  </a:cubicBezTo>
                  <a:cubicBezTo>
                    <a:pt x="57687" y="7452"/>
                    <a:pt x="57706" y="7454"/>
                    <a:pt x="57725" y="7454"/>
                  </a:cubicBezTo>
                  <a:cubicBezTo>
                    <a:pt x="57813" y="7454"/>
                    <a:pt x="57907" y="7408"/>
                    <a:pt x="57949" y="7346"/>
                  </a:cubicBezTo>
                  <a:cubicBezTo>
                    <a:pt x="58025" y="7320"/>
                    <a:pt x="58076" y="7269"/>
                    <a:pt x="58127" y="7193"/>
                  </a:cubicBezTo>
                  <a:cubicBezTo>
                    <a:pt x="58169" y="7227"/>
                    <a:pt x="58211" y="7238"/>
                    <a:pt x="58254" y="7238"/>
                  </a:cubicBezTo>
                  <a:cubicBezTo>
                    <a:pt x="58338" y="7238"/>
                    <a:pt x="58423" y="7193"/>
                    <a:pt x="58508" y="7193"/>
                  </a:cubicBezTo>
                  <a:cubicBezTo>
                    <a:pt x="58533" y="7218"/>
                    <a:pt x="58559" y="7244"/>
                    <a:pt x="58584" y="7269"/>
                  </a:cubicBezTo>
                  <a:lnTo>
                    <a:pt x="58711" y="7269"/>
                  </a:lnTo>
                  <a:cubicBezTo>
                    <a:pt x="58737" y="7244"/>
                    <a:pt x="58787" y="7218"/>
                    <a:pt x="58787" y="7193"/>
                  </a:cubicBezTo>
                  <a:lnTo>
                    <a:pt x="58889" y="7142"/>
                  </a:lnTo>
                  <a:lnTo>
                    <a:pt x="58965" y="7117"/>
                  </a:lnTo>
                  <a:lnTo>
                    <a:pt x="59143" y="7066"/>
                  </a:lnTo>
                  <a:cubicBezTo>
                    <a:pt x="59150" y="7059"/>
                    <a:pt x="59161" y="7056"/>
                    <a:pt x="59173" y="7056"/>
                  </a:cubicBezTo>
                  <a:cubicBezTo>
                    <a:pt x="59206" y="7056"/>
                    <a:pt x="59252" y="7080"/>
                    <a:pt x="59270" y="7117"/>
                  </a:cubicBezTo>
                  <a:cubicBezTo>
                    <a:pt x="59194" y="7142"/>
                    <a:pt x="59143" y="7193"/>
                    <a:pt x="59118" y="7269"/>
                  </a:cubicBezTo>
                  <a:cubicBezTo>
                    <a:pt x="59016" y="7320"/>
                    <a:pt x="59016" y="7396"/>
                    <a:pt x="58940" y="7498"/>
                  </a:cubicBezTo>
                  <a:cubicBezTo>
                    <a:pt x="58889" y="7600"/>
                    <a:pt x="58965" y="7625"/>
                    <a:pt x="59042" y="7651"/>
                  </a:cubicBezTo>
                  <a:cubicBezTo>
                    <a:pt x="59118" y="7651"/>
                    <a:pt x="59143" y="7752"/>
                    <a:pt x="59118" y="7828"/>
                  </a:cubicBezTo>
                  <a:cubicBezTo>
                    <a:pt x="59042" y="7854"/>
                    <a:pt x="59042" y="7905"/>
                    <a:pt x="59118" y="7956"/>
                  </a:cubicBezTo>
                  <a:cubicBezTo>
                    <a:pt x="59169" y="7981"/>
                    <a:pt x="59220" y="8032"/>
                    <a:pt x="59270" y="8057"/>
                  </a:cubicBezTo>
                  <a:lnTo>
                    <a:pt x="59372" y="8133"/>
                  </a:lnTo>
                  <a:cubicBezTo>
                    <a:pt x="59372" y="8133"/>
                    <a:pt x="59372" y="8159"/>
                    <a:pt x="59372" y="8184"/>
                  </a:cubicBezTo>
                  <a:cubicBezTo>
                    <a:pt x="59372" y="8184"/>
                    <a:pt x="59423" y="8235"/>
                    <a:pt x="59448" y="8260"/>
                  </a:cubicBezTo>
                  <a:cubicBezTo>
                    <a:pt x="59486" y="8311"/>
                    <a:pt x="59499" y="8337"/>
                    <a:pt x="59512" y="8337"/>
                  </a:cubicBezTo>
                  <a:cubicBezTo>
                    <a:pt x="59525" y="8337"/>
                    <a:pt x="59537" y="8311"/>
                    <a:pt x="59575" y="8260"/>
                  </a:cubicBezTo>
                  <a:lnTo>
                    <a:pt x="59728" y="8362"/>
                  </a:lnTo>
                  <a:cubicBezTo>
                    <a:pt x="59809" y="8525"/>
                    <a:pt x="59874" y="8606"/>
                    <a:pt x="60001" y="8606"/>
                  </a:cubicBezTo>
                  <a:cubicBezTo>
                    <a:pt x="60033" y="8606"/>
                    <a:pt x="60068" y="8601"/>
                    <a:pt x="60109" y="8591"/>
                  </a:cubicBezTo>
                  <a:cubicBezTo>
                    <a:pt x="60134" y="8591"/>
                    <a:pt x="60185" y="8540"/>
                    <a:pt x="60185" y="8515"/>
                  </a:cubicBezTo>
                  <a:cubicBezTo>
                    <a:pt x="60185" y="8413"/>
                    <a:pt x="60185" y="8362"/>
                    <a:pt x="60287" y="8362"/>
                  </a:cubicBezTo>
                  <a:cubicBezTo>
                    <a:pt x="60363" y="8362"/>
                    <a:pt x="60465" y="8388"/>
                    <a:pt x="60516" y="8413"/>
                  </a:cubicBezTo>
                  <a:cubicBezTo>
                    <a:pt x="60516" y="8438"/>
                    <a:pt x="60541" y="8489"/>
                    <a:pt x="60541" y="8489"/>
                  </a:cubicBezTo>
                  <a:cubicBezTo>
                    <a:pt x="60439" y="8540"/>
                    <a:pt x="60567" y="8693"/>
                    <a:pt x="60439" y="8743"/>
                  </a:cubicBezTo>
                  <a:cubicBezTo>
                    <a:pt x="60410" y="8714"/>
                    <a:pt x="60380" y="8701"/>
                    <a:pt x="60345" y="8701"/>
                  </a:cubicBezTo>
                  <a:cubicBezTo>
                    <a:pt x="60320" y="8701"/>
                    <a:pt x="60293" y="8707"/>
                    <a:pt x="60262" y="8718"/>
                  </a:cubicBezTo>
                  <a:cubicBezTo>
                    <a:pt x="60236" y="8743"/>
                    <a:pt x="60185" y="8743"/>
                    <a:pt x="60134" y="8743"/>
                  </a:cubicBezTo>
                  <a:cubicBezTo>
                    <a:pt x="60122" y="8718"/>
                    <a:pt x="60109" y="8705"/>
                    <a:pt x="60096" y="8705"/>
                  </a:cubicBezTo>
                  <a:cubicBezTo>
                    <a:pt x="60084" y="8705"/>
                    <a:pt x="60071" y="8718"/>
                    <a:pt x="60058" y="8743"/>
                  </a:cubicBezTo>
                  <a:cubicBezTo>
                    <a:pt x="60007" y="8769"/>
                    <a:pt x="59982" y="8794"/>
                    <a:pt x="59957" y="8794"/>
                  </a:cubicBezTo>
                  <a:cubicBezTo>
                    <a:pt x="59855" y="8845"/>
                    <a:pt x="59855" y="8896"/>
                    <a:pt x="59880" y="8972"/>
                  </a:cubicBezTo>
                  <a:cubicBezTo>
                    <a:pt x="59880" y="9023"/>
                    <a:pt x="59855" y="9048"/>
                    <a:pt x="59804" y="9048"/>
                  </a:cubicBezTo>
                  <a:cubicBezTo>
                    <a:pt x="59779" y="9074"/>
                    <a:pt x="59728" y="9074"/>
                    <a:pt x="59728" y="9099"/>
                  </a:cubicBezTo>
                  <a:cubicBezTo>
                    <a:pt x="59702" y="9125"/>
                    <a:pt x="59728" y="9175"/>
                    <a:pt x="59779" y="9201"/>
                  </a:cubicBezTo>
                  <a:cubicBezTo>
                    <a:pt x="59799" y="9208"/>
                    <a:pt x="59820" y="9211"/>
                    <a:pt x="59839" y="9211"/>
                  </a:cubicBezTo>
                  <a:cubicBezTo>
                    <a:pt x="59894" y="9211"/>
                    <a:pt x="59945" y="9187"/>
                    <a:pt x="59982" y="9150"/>
                  </a:cubicBezTo>
                  <a:cubicBezTo>
                    <a:pt x="60058" y="9099"/>
                    <a:pt x="60160" y="9048"/>
                    <a:pt x="60262" y="9048"/>
                  </a:cubicBezTo>
                  <a:cubicBezTo>
                    <a:pt x="60281" y="9055"/>
                    <a:pt x="60300" y="9058"/>
                    <a:pt x="60318" y="9058"/>
                  </a:cubicBezTo>
                  <a:cubicBezTo>
                    <a:pt x="60374" y="9058"/>
                    <a:pt x="60427" y="9029"/>
                    <a:pt x="60465" y="8972"/>
                  </a:cubicBezTo>
                  <a:cubicBezTo>
                    <a:pt x="60516" y="8845"/>
                    <a:pt x="60668" y="8845"/>
                    <a:pt x="60744" y="8769"/>
                  </a:cubicBezTo>
                  <a:cubicBezTo>
                    <a:pt x="60846" y="8743"/>
                    <a:pt x="60922" y="8769"/>
                    <a:pt x="60999" y="8667"/>
                  </a:cubicBezTo>
                  <a:cubicBezTo>
                    <a:pt x="60999" y="8642"/>
                    <a:pt x="61024" y="8616"/>
                    <a:pt x="61049" y="8591"/>
                  </a:cubicBezTo>
                  <a:cubicBezTo>
                    <a:pt x="61063" y="8594"/>
                    <a:pt x="61076" y="8596"/>
                    <a:pt x="61089" y="8596"/>
                  </a:cubicBezTo>
                  <a:cubicBezTo>
                    <a:pt x="61177" y="8596"/>
                    <a:pt x="61256" y="8527"/>
                    <a:pt x="61278" y="8438"/>
                  </a:cubicBezTo>
                  <a:cubicBezTo>
                    <a:pt x="61405" y="8311"/>
                    <a:pt x="61405" y="8311"/>
                    <a:pt x="61278" y="8210"/>
                  </a:cubicBezTo>
                  <a:lnTo>
                    <a:pt x="61126" y="8184"/>
                  </a:lnTo>
                  <a:cubicBezTo>
                    <a:pt x="61126" y="8184"/>
                    <a:pt x="61126" y="8159"/>
                    <a:pt x="61126" y="8133"/>
                  </a:cubicBezTo>
                  <a:cubicBezTo>
                    <a:pt x="61227" y="8083"/>
                    <a:pt x="61202" y="7981"/>
                    <a:pt x="61227" y="7905"/>
                  </a:cubicBezTo>
                  <a:cubicBezTo>
                    <a:pt x="61278" y="7879"/>
                    <a:pt x="61278" y="7778"/>
                    <a:pt x="61227" y="7752"/>
                  </a:cubicBezTo>
                  <a:cubicBezTo>
                    <a:pt x="61227" y="7752"/>
                    <a:pt x="61227" y="7701"/>
                    <a:pt x="61202" y="7676"/>
                  </a:cubicBezTo>
                  <a:lnTo>
                    <a:pt x="61278" y="7676"/>
                  </a:lnTo>
                  <a:cubicBezTo>
                    <a:pt x="61354" y="7752"/>
                    <a:pt x="61431" y="7803"/>
                    <a:pt x="61507" y="7854"/>
                  </a:cubicBezTo>
                  <a:cubicBezTo>
                    <a:pt x="61609" y="7905"/>
                    <a:pt x="61659" y="7981"/>
                    <a:pt x="61685" y="8083"/>
                  </a:cubicBezTo>
                  <a:cubicBezTo>
                    <a:pt x="61685" y="8133"/>
                    <a:pt x="61710" y="8184"/>
                    <a:pt x="61736" y="8210"/>
                  </a:cubicBezTo>
                  <a:cubicBezTo>
                    <a:pt x="61761" y="8248"/>
                    <a:pt x="61793" y="8267"/>
                    <a:pt x="61821" y="8267"/>
                  </a:cubicBezTo>
                  <a:cubicBezTo>
                    <a:pt x="61850" y="8267"/>
                    <a:pt x="61875" y="8248"/>
                    <a:pt x="61888" y="8210"/>
                  </a:cubicBezTo>
                  <a:lnTo>
                    <a:pt x="61964" y="8133"/>
                  </a:lnTo>
                  <a:cubicBezTo>
                    <a:pt x="62041" y="8108"/>
                    <a:pt x="62041" y="8083"/>
                    <a:pt x="61964" y="8057"/>
                  </a:cubicBezTo>
                  <a:cubicBezTo>
                    <a:pt x="61964" y="8032"/>
                    <a:pt x="61964" y="8032"/>
                    <a:pt x="61964" y="8006"/>
                  </a:cubicBezTo>
                  <a:cubicBezTo>
                    <a:pt x="62041" y="7956"/>
                    <a:pt x="62041" y="7905"/>
                    <a:pt x="61964" y="7854"/>
                  </a:cubicBezTo>
                  <a:lnTo>
                    <a:pt x="61888" y="7752"/>
                  </a:lnTo>
                  <a:cubicBezTo>
                    <a:pt x="61990" y="7752"/>
                    <a:pt x="62117" y="7778"/>
                    <a:pt x="62193" y="7828"/>
                  </a:cubicBezTo>
                  <a:cubicBezTo>
                    <a:pt x="62193" y="7854"/>
                    <a:pt x="62193" y="7879"/>
                    <a:pt x="62193" y="7905"/>
                  </a:cubicBezTo>
                  <a:cubicBezTo>
                    <a:pt x="62208" y="7949"/>
                    <a:pt x="62231" y="7976"/>
                    <a:pt x="62263" y="7976"/>
                  </a:cubicBezTo>
                  <a:cubicBezTo>
                    <a:pt x="62286" y="7976"/>
                    <a:pt x="62314" y="7962"/>
                    <a:pt x="62346" y="7930"/>
                  </a:cubicBezTo>
                  <a:cubicBezTo>
                    <a:pt x="62422" y="7854"/>
                    <a:pt x="62549" y="7828"/>
                    <a:pt x="62574" y="7701"/>
                  </a:cubicBezTo>
                  <a:cubicBezTo>
                    <a:pt x="62625" y="7549"/>
                    <a:pt x="62727" y="7422"/>
                    <a:pt x="62879" y="7371"/>
                  </a:cubicBezTo>
                  <a:lnTo>
                    <a:pt x="62930" y="7371"/>
                  </a:lnTo>
                  <a:cubicBezTo>
                    <a:pt x="63032" y="7218"/>
                    <a:pt x="63210" y="7117"/>
                    <a:pt x="63413" y="7091"/>
                  </a:cubicBezTo>
                  <a:lnTo>
                    <a:pt x="63489" y="7091"/>
                  </a:lnTo>
                  <a:lnTo>
                    <a:pt x="63566" y="7142"/>
                  </a:lnTo>
                  <a:cubicBezTo>
                    <a:pt x="63591" y="7168"/>
                    <a:pt x="63591" y="7193"/>
                    <a:pt x="63591" y="7218"/>
                  </a:cubicBezTo>
                  <a:cubicBezTo>
                    <a:pt x="63540" y="7295"/>
                    <a:pt x="63362" y="7473"/>
                    <a:pt x="63413" y="7523"/>
                  </a:cubicBezTo>
                  <a:cubicBezTo>
                    <a:pt x="63430" y="7549"/>
                    <a:pt x="63453" y="7557"/>
                    <a:pt x="63478" y="7557"/>
                  </a:cubicBezTo>
                  <a:cubicBezTo>
                    <a:pt x="63529" y="7557"/>
                    <a:pt x="63591" y="7523"/>
                    <a:pt x="63642" y="7523"/>
                  </a:cubicBezTo>
                  <a:cubicBezTo>
                    <a:pt x="63667" y="7523"/>
                    <a:pt x="63718" y="7523"/>
                    <a:pt x="63744" y="7498"/>
                  </a:cubicBezTo>
                  <a:cubicBezTo>
                    <a:pt x="63794" y="7447"/>
                    <a:pt x="63744" y="7396"/>
                    <a:pt x="63718" y="7346"/>
                  </a:cubicBezTo>
                  <a:cubicBezTo>
                    <a:pt x="63693" y="7320"/>
                    <a:pt x="63718" y="7244"/>
                    <a:pt x="63769" y="7244"/>
                  </a:cubicBezTo>
                  <a:cubicBezTo>
                    <a:pt x="63871" y="7218"/>
                    <a:pt x="63947" y="7218"/>
                    <a:pt x="64049" y="7193"/>
                  </a:cubicBezTo>
                  <a:lnTo>
                    <a:pt x="64099" y="7193"/>
                  </a:lnTo>
                  <a:cubicBezTo>
                    <a:pt x="64137" y="7193"/>
                    <a:pt x="64182" y="7206"/>
                    <a:pt x="64223" y="7206"/>
                  </a:cubicBezTo>
                  <a:cubicBezTo>
                    <a:pt x="64265" y="7206"/>
                    <a:pt x="64303" y="7193"/>
                    <a:pt x="64328" y="7142"/>
                  </a:cubicBezTo>
                  <a:lnTo>
                    <a:pt x="64455" y="7168"/>
                  </a:lnTo>
                  <a:cubicBezTo>
                    <a:pt x="64516" y="7168"/>
                    <a:pt x="64561" y="7265"/>
                    <a:pt x="64628" y="7265"/>
                  </a:cubicBezTo>
                  <a:cubicBezTo>
                    <a:pt x="64645" y="7265"/>
                    <a:pt x="64664" y="7259"/>
                    <a:pt x="64684" y="7244"/>
                  </a:cubicBezTo>
                  <a:cubicBezTo>
                    <a:pt x="64760" y="7168"/>
                    <a:pt x="64608" y="7091"/>
                    <a:pt x="64582" y="6990"/>
                  </a:cubicBezTo>
                  <a:cubicBezTo>
                    <a:pt x="64633" y="6990"/>
                    <a:pt x="64709" y="6964"/>
                    <a:pt x="64735" y="6913"/>
                  </a:cubicBezTo>
                  <a:cubicBezTo>
                    <a:pt x="64811" y="6913"/>
                    <a:pt x="64862" y="6888"/>
                    <a:pt x="64887" y="6837"/>
                  </a:cubicBezTo>
                  <a:lnTo>
                    <a:pt x="64963" y="6736"/>
                  </a:lnTo>
                  <a:lnTo>
                    <a:pt x="65421" y="6736"/>
                  </a:lnTo>
                  <a:cubicBezTo>
                    <a:pt x="65472" y="6761"/>
                    <a:pt x="65523" y="6812"/>
                    <a:pt x="65523" y="6863"/>
                  </a:cubicBezTo>
                  <a:lnTo>
                    <a:pt x="65345" y="6913"/>
                  </a:lnTo>
                  <a:cubicBezTo>
                    <a:pt x="65294" y="6939"/>
                    <a:pt x="65268" y="7015"/>
                    <a:pt x="65268" y="7066"/>
                  </a:cubicBezTo>
                  <a:lnTo>
                    <a:pt x="65268" y="7218"/>
                  </a:lnTo>
                  <a:lnTo>
                    <a:pt x="65345" y="7295"/>
                  </a:lnTo>
                  <a:cubicBezTo>
                    <a:pt x="65370" y="7333"/>
                    <a:pt x="65396" y="7352"/>
                    <a:pt x="65424" y="7352"/>
                  </a:cubicBezTo>
                  <a:cubicBezTo>
                    <a:pt x="65453" y="7352"/>
                    <a:pt x="65485" y="7333"/>
                    <a:pt x="65523" y="7295"/>
                  </a:cubicBezTo>
                  <a:cubicBezTo>
                    <a:pt x="65650" y="7295"/>
                    <a:pt x="65777" y="7295"/>
                    <a:pt x="65878" y="7346"/>
                  </a:cubicBezTo>
                  <a:cubicBezTo>
                    <a:pt x="65898" y="7352"/>
                    <a:pt x="65917" y="7355"/>
                    <a:pt x="65934" y="7355"/>
                  </a:cubicBezTo>
                  <a:cubicBezTo>
                    <a:pt x="65988" y="7355"/>
                    <a:pt x="66031" y="7326"/>
                    <a:pt x="66031" y="7269"/>
                  </a:cubicBezTo>
                  <a:cubicBezTo>
                    <a:pt x="66049" y="7276"/>
                    <a:pt x="66065" y="7280"/>
                    <a:pt x="66081" y="7280"/>
                  </a:cubicBezTo>
                  <a:cubicBezTo>
                    <a:pt x="66173" y="7280"/>
                    <a:pt x="66220" y="7164"/>
                    <a:pt x="66285" y="7142"/>
                  </a:cubicBezTo>
                  <a:cubicBezTo>
                    <a:pt x="66336" y="7180"/>
                    <a:pt x="66361" y="7199"/>
                    <a:pt x="66390" y="7199"/>
                  </a:cubicBezTo>
                  <a:cubicBezTo>
                    <a:pt x="66419" y="7199"/>
                    <a:pt x="66450" y="7180"/>
                    <a:pt x="66514" y="7142"/>
                  </a:cubicBezTo>
                  <a:lnTo>
                    <a:pt x="66743" y="7066"/>
                  </a:lnTo>
                  <a:cubicBezTo>
                    <a:pt x="66768" y="7117"/>
                    <a:pt x="66844" y="7142"/>
                    <a:pt x="66895" y="7142"/>
                  </a:cubicBezTo>
                  <a:cubicBezTo>
                    <a:pt x="66895" y="7142"/>
                    <a:pt x="66921" y="7142"/>
                    <a:pt x="66921" y="7117"/>
                  </a:cubicBezTo>
                  <a:cubicBezTo>
                    <a:pt x="66946" y="7091"/>
                    <a:pt x="66921" y="7066"/>
                    <a:pt x="66895" y="7066"/>
                  </a:cubicBezTo>
                  <a:cubicBezTo>
                    <a:pt x="66874" y="7024"/>
                    <a:pt x="66837" y="6983"/>
                    <a:pt x="66782" y="6983"/>
                  </a:cubicBezTo>
                  <a:cubicBezTo>
                    <a:pt x="66770" y="6983"/>
                    <a:pt x="66757" y="6985"/>
                    <a:pt x="66743" y="6990"/>
                  </a:cubicBezTo>
                  <a:cubicBezTo>
                    <a:pt x="66768" y="6939"/>
                    <a:pt x="66819" y="6913"/>
                    <a:pt x="66844" y="6863"/>
                  </a:cubicBezTo>
                  <a:cubicBezTo>
                    <a:pt x="66844" y="6863"/>
                    <a:pt x="66870" y="6812"/>
                    <a:pt x="66844" y="6812"/>
                  </a:cubicBezTo>
                  <a:cubicBezTo>
                    <a:pt x="66819" y="6786"/>
                    <a:pt x="66793" y="6761"/>
                    <a:pt x="66768" y="6761"/>
                  </a:cubicBezTo>
                  <a:cubicBezTo>
                    <a:pt x="66692" y="6761"/>
                    <a:pt x="66666" y="6786"/>
                    <a:pt x="66641" y="6837"/>
                  </a:cubicBezTo>
                  <a:lnTo>
                    <a:pt x="66488" y="6812"/>
                  </a:lnTo>
                  <a:cubicBezTo>
                    <a:pt x="66463" y="6761"/>
                    <a:pt x="66438" y="6685"/>
                    <a:pt x="66539" y="6659"/>
                  </a:cubicBezTo>
                  <a:cubicBezTo>
                    <a:pt x="66590" y="6659"/>
                    <a:pt x="66616" y="6634"/>
                    <a:pt x="66666" y="6609"/>
                  </a:cubicBezTo>
                  <a:cubicBezTo>
                    <a:pt x="66768" y="6558"/>
                    <a:pt x="66793" y="6532"/>
                    <a:pt x="66717" y="6481"/>
                  </a:cubicBezTo>
                  <a:cubicBezTo>
                    <a:pt x="66692" y="6456"/>
                    <a:pt x="66666" y="6456"/>
                    <a:pt x="66666" y="6431"/>
                  </a:cubicBezTo>
                  <a:cubicBezTo>
                    <a:pt x="66692" y="6380"/>
                    <a:pt x="66743" y="6304"/>
                    <a:pt x="66768" y="6253"/>
                  </a:cubicBezTo>
                  <a:cubicBezTo>
                    <a:pt x="66819" y="6151"/>
                    <a:pt x="66692" y="6126"/>
                    <a:pt x="66717" y="6049"/>
                  </a:cubicBezTo>
                  <a:cubicBezTo>
                    <a:pt x="66717" y="6024"/>
                    <a:pt x="66717" y="5999"/>
                    <a:pt x="66743" y="5973"/>
                  </a:cubicBezTo>
                  <a:cubicBezTo>
                    <a:pt x="66784" y="5994"/>
                    <a:pt x="66841" y="6031"/>
                    <a:pt x="66889" y="6031"/>
                  </a:cubicBezTo>
                  <a:cubicBezTo>
                    <a:pt x="66900" y="6031"/>
                    <a:pt x="66911" y="6029"/>
                    <a:pt x="66921" y="6024"/>
                  </a:cubicBezTo>
                  <a:cubicBezTo>
                    <a:pt x="66952" y="6005"/>
                    <a:pt x="66981" y="5997"/>
                    <a:pt x="67007" y="5997"/>
                  </a:cubicBezTo>
                  <a:cubicBezTo>
                    <a:pt x="67086" y="5997"/>
                    <a:pt x="67143" y="6068"/>
                    <a:pt x="67200" y="6126"/>
                  </a:cubicBezTo>
                  <a:cubicBezTo>
                    <a:pt x="67175" y="6176"/>
                    <a:pt x="67149" y="6227"/>
                    <a:pt x="67124" y="6278"/>
                  </a:cubicBezTo>
                  <a:lnTo>
                    <a:pt x="67048" y="6354"/>
                  </a:lnTo>
                  <a:cubicBezTo>
                    <a:pt x="67022" y="6363"/>
                    <a:pt x="66994" y="6363"/>
                    <a:pt x="66968" y="6363"/>
                  </a:cubicBezTo>
                  <a:cubicBezTo>
                    <a:pt x="66915" y="6363"/>
                    <a:pt x="66870" y="6363"/>
                    <a:pt x="66870" y="6431"/>
                  </a:cubicBezTo>
                  <a:cubicBezTo>
                    <a:pt x="66870" y="6507"/>
                    <a:pt x="66921" y="6583"/>
                    <a:pt x="66997" y="6583"/>
                  </a:cubicBezTo>
                  <a:cubicBezTo>
                    <a:pt x="67031" y="6583"/>
                    <a:pt x="67065" y="6586"/>
                    <a:pt x="67097" y="6586"/>
                  </a:cubicBezTo>
                  <a:cubicBezTo>
                    <a:pt x="67163" y="6586"/>
                    <a:pt x="67225" y="6575"/>
                    <a:pt x="67276" y="6507"/>
                  </a:cubicBezTo>
                  <a:cubicBezTo>
                    <a:pt x="67378" y="6481"/>
                    <a:pt x="67353" y="6354"/>
                    <a:pt x="67429" y="6278"/>
                  </a:cubicBezTo>
                  <a:cubicBezTo>
                    <a:pt x="67505" y="6202"/>
                    <a:pt x="67581" y="6176"/>
                    <a:pt x="67581" y="6049"/>
                  </a:cubicBezTo>
                  <a:cubicBezTo>
                    <a:pt x="67647" y="6005"/>
                    <a:pt x="67675" y="5943"/>
                    <a:pt x="67763" y="5943"/>
                  </a:cubicBezTo>
                  <a:cubicBezTo>
                    <a:pt x="67777" y="5943"/>
                    <a:pt x="67793" y="5944"/>
                    <a:pt x="67810" y="5948"/>
                  </a:cubicBezTo>
                  <a:cubicBezTo>
                    <a:pt x="67899" y="5960"/>
                    <a:pt x="67982" y="5967"/>
                    <a:pt x="68064" y="5967"/>
                  </a:cubicBezTo>
                  <a:cubicBezTo>
                    <a:pt x="68147" y="5967"/>
                    <a:pt x="68229" y="5960"/>
                    <a:pt x="68318" y="5948"/>
                  </a:cubicBezTo>
                  <a:cubicBezTo>
                    <a:pt x="68420" y="5948"/>
                    <a:pt x="68445" y="5871"/>
                    <a:pt x="68344" y="5744"/>
                  </a:cubicBezTo>
                  <a:cubicBezTo>
                    <a:pt x="68344" y="5694"/>
                    <a:pt x="68293" y="5668"/>
                    <a:pt x="68268" y="5668"/>
                  </a:cubicBezTo>
                  <a:lnTo>
                    <a:pt x="68217" y="5668"/>
                  </a:lnTo>
                  <a:lnTo>
                    <a:pt x="68115" y="5566"/>
                  </a:lnTo>
                  <a:lnTo>
                    <a:pt x="68140" y="5566"/>
                  </a:lnTo>
                  <a:cubicBezTo>
                    <a:pt x="68208" y="5566"/>
                    <a:pt x="68276" y="5578"/>
                    <a:pt x="68344" y="5578"/>
                  </a:cubicBezTo>
                  <a:cubicBezTo>
                    <a:pt x="68378" y="5578"/>
                    <a:pt x="68412" y="5575"/>
                    <a:pt x="68445" y="5566"/>
                  </a:cubicBezTo>
                  <a:cubicBezTo>
                    <a:pt x="68452" y="5565"/>
                    <a:pt x="68458" y="5564"/>
                    <a:pt x="68464" y="5564"/>
                  </a:cubicBezTo>
                  <a:cubicBezTo>
                    <a:pt x="68548" y="5564"/>
                    <a:pt x="68554" y="5721"/>
                    <a:pt x="68649" y="5744"/>
                  </a:cubicBezTo>
                  <a:cubicBezTo>
                    <a:pt x="68662" y="5751"/>
                    <a:pt x="68674" y="5754"/>
                    <a:pt x="68684" y="5754"/>
                  </a:cubicBezTo>
                  <a:cubicBezTo>
                    <a:pt x="68711" y="5754"/>
                    <a:pt x="68725" y="5731"/>
                    <a:pt x="68725" y="5694"/>
                  </a:cubicBezTo>
                  <a:cubicBezTo>
                    <a:pt x="68801" y="5719"/>
                    <a:pt x="68852" y="5719"/>
                    <a:pt x="68903" y="5744"/>
                  </a:cubicBezTo>
                  <a:cubicBezTo>
                    <a:pt x="68937" y="5758"/>
                    <a:pt x="68967" y="5764"/>
                    <a:pt x="68994" y="5764"/>
                  </a:cubicBezTo>
                  <a:cubicBezTo>
                    <a:pt x="69067" y="5764"/>
                    <a:pt x="69113" y="5717"/>
                    <a:pt x="69132" y="5643"/>
                  </a:cubicBezTo>
                  <a:cubicBezTo>
                    <a:pt x="69140" y="5626"/>
                    <a:pt x="69154" y="5620"/>
                    <a:pt x="69171" y="5620"/>
                  </a:cubicBezTo>
                  <a:cubicBezTo>
                    <a:pt x="69205" y="5620"/>
                    <a:pt x="69250" y="5643"/>
                    <a:pt x="69284" y="5643"/>
                  </a:cubicBezTo>
                  <a:cubicBezTo>
                    <a:pt x="69310" y="5694"/>
                    <a:pt x="69335" y="5719"/>
                    <a:pt x="69386" y="5719"/>
                  </a:cubicBezTo>
                  <a:lnTo>
                    <a:pt x="69437" y="5719"/>
                  </a:lnTo>
                  <a:cubicBezTo>
                    <a:pt x="69459" y="5785"/>
                    <a:pt x="69481" y="5851"/>
                    <a:pt x="69552" y="5851"/>
                  </a:cubicBezTo>
                  <a:cubicBezTo>
                    <a:pt x="69563" y="5851"/>
                    <a:pt x="69576" y="5849"/>
                    <a:pt x="69589" y="5846"/>
                  </a:cubicBezTo>
                  <a:cubicBezTo>
                    <a:pt x="69665" y="5846"/>
                    <a:pt x="69640" y="5795"/>
                    <a:pt x="69665" y="5719"/>
                  </a:cubicBezTo>
                  <a:cubicBezTo>
                    <a:pt x="69731" y="5719"/>
                    <a:pt x="69777" y="5663"/>
                    <a:pt x="69853" y="5663"/>
                  </a:cubicBezTo>
                  <a:cubicBezTo>
                    <a:pt x="69866" y="5663"/>
                    <a:pt x="69880" y="5665"/>
                    <a:pt x="69894" y="5668"/>
                  </a:cubicBezTo>
                  <a:cubicBezTo>
                    <a:pt x="70021" y="5770"/>
                    <a:pt x="70199" y="5744"/>
                    <a:pt x="70301" y="5871"/>
                  </a:cubicBezTo>
                  <a:cubicBezTo>
                    <a:pt x="70301" y="5897"/>
                    <a:pt x="70301" y="5922"/>
                    <a:pt x="70326" y="5922"/>
                  </a:cubicBezTo>
                  <a:cubicBezTo>
                    <a:pt x="70352" y="5948"/>
                    <a:pt x="70402" y="5973"/>
                    <a:pt x="70444" y="5973"/>
                  </a:cubicBezTo>
                  <a:cubicBezTo>
                    <a:pt x="70485" y="5973"/>
                    <a:pt x="70517" y="5948"/>
                    <a:pt x="70504" y="5871"/>
                  </a:cubicBezTo>
                  <a:cubicBezTo>
                    <a:pt x="70504" y="5821"/>
                    <a:pt x="70402" y="5821"/>
                    <a:pt x="70352" y="5719"/>
                  </a:cubicBezTo>
                  <a:lnTo>
                    <a:pt x="70352" y="5694"/>
                  </a:lnTo>
                  <a:cubicBezTo>
                    <a:pt x="70352" y="5643"/>
                    <a:pt x="70301" y="5592"/>
                    <a:pt x="70402" y="5592"/>
                  </a:cubicBezTo>
                  <a:cubicBezTo>
                    <a:pt x="70440" y="5584"/>
                    <a:pt x="70477" y="5581"/>
                    <a:pt x="70514" y="5581"/>
                  </a:cubicBezTo>
                  <a:cubicBezTo>
                    <a:pt x="70604" y="5581"/>
                    <a:pt x="70694" y="5599"/>
                    <a:pt x="70784" y="5617"/>
                  </a:cubicBezTo>
                  <a:cubicBezTo>
                    <a:pt x="70863" y="5630"/>
                    <a:pt x="70941" y="5637"/>
                    <a:pt x="71020" y="5637"/>
                  </a:cubicBezTo>
                  <a:cubicBezTo>
                    <a:pt x="71245" y="5637"/>
                    <a:pt x="71466" y="5584"/>
                    <a:pt x="71673" y="5490"/>
                  </a:cubicBezTo>
                  <a:lnTo>
                    <a:pt x="71750" y="5490"/>
                  </a:lnTo>
                  <a:cubicBezTo>
                    <a:pt x="71800" y="5490"/>
                    <a:pt x="71800" y="5516"/>
                    <a:pt x="71826" y="5541"/>
                  </a:cubicBezTo>
                  <a:cubicBezTo>
                    <a:pt x="71903" y="5619"/>
                    <a:pt x="71996" y="5652"/>
                    <a:pt x="72092" y="5652"/>
                  </a:cubicBezTo>
                  <a:cubicBezTo>
                    <a:pt x="72122" y="5652"/>
                    <a:pt x="72152" y="5649"/>
                    <a:pt x="72182" y="5643"/>
                  </a:cubicBezTo>
                  <a:cubicBezTo>
                    <a:pt x="72359" y="5592"/>
                    <a:pt x="72537" y="5592"/>
                    <a:pt x="72741" y="5592"/>
                  </a:cubicBezTo>
                  <a:cubicBezTo>
                    <a:pt x="72817" y="5592"/>
                    <a:pt x="72893" y="5566"/>
                    <a:pt x="72919" y="5490"/>
                  </a:cubicBezTo>
                  <a:cubicBezTo>
                    <a:pt x="73008" y="5554"/>
                    <a:pt x="73103" y="5586"/>
                    <a:pt x="73198" y="5586"/>
                  </a:cubicBezTo>
                  <a:cubicBezTo>
                    <a:pt x="73294" y="5586"/>
                    <a:pt x="73389" y="5554"/>
                    <a:pt x="73478" y="5490"/>
                  </a:cubicBezTo>
                  <a:cubicBezTo>
                    <a:pt x="73529" y="5465"/>
                    <a:pt x="73579" y="5465"/>
                    <a:pt x="73630" y="5465"/>
                  </a:cubicBezTo>
                  <a:cubicBezTo>
                    <a:pt x="73630" y="5516"/>
                    <a:pt x="73656" y="5566"/>
                    <a:pt x="73707" y="5617"/>
                  </a:cubicBezTo>
                  <a:cubicBezTo>
                    <a:pt x="73732" y="5655"/>
                    <a:pt x="73776" y="5675"/>
                    <a:pt x="73824" y="5675"/>
                  </a:cubicBezTo>
                  <a:cubicBezTo>
                    <a:pt x="73872" y="5675"/>
                    <a:pt x="73923" y="5655"/>
                    <a:pt x="73961" y="5617"/>
                  </a:cubicBezTo>
                  <a:lnTo>
                    <a:pt x="74037" y="5541"/>
                  </a:lnTo>
                  <a:cubicBezTo>
                    <a:pt x="74057" y="5541"/>
                    <a:pt x="74094" y="5509"/>
                    <a:pt x="74121" y="5509"/>
                  </a:cubicBezTo>
                  <a:cubicBezTo>
                    <a:pt x="74127" y="5509"/>
                    <a:pt x="74134" y="5511"/>
                    <a:pt x="74139" y="5516"/>
                  </a:cubicBezTo>
                  <a:cubicBezTo>
                    <a:pt x="74317" y="5592"/>
                    <a:pt x="74520" y="5668"/>
                    <a:pt x="74749" y="5719"/>
                  </a:cubicBezTo>
                  <a:cubicBezTo>
                    <a:pt x="74762" y="5726"/>
                    <a:pt x="74776" y="5729"/>
                    <a:pt x="74788" y="5729"/>
                  </a:cubicBezTo>
                  <a:cubicBezTo>
                    <a:pt x="74823" y="5729"/>
                    <a:pt x="74850" y="5705"/>
                    <a:pt x="74850" y="5668"/>
                  </a:cubicBezTo>
                  <a:cubicBezTo>
                    <a:pt x="75130" y="5617"/>
                    <a:pt x="75384" y="5592"/>
                    <a:pt x="75638" y="5592"/>
                  </a:cubicBezTo>
                  <a:cubicBezTo>
                    <a:pt x="75689" y="5660"/>
                    <a:pt x="75740" y="5671"/>
                    <a:pt x="75798" y="5671"/>
                  </a:cubicBezTo>
                  <a:cubicBezTo>
                    <a:pt x="75827" y="5671"/>
                    <a:pt x="75858" y="5668"/>
                    <a:pt x="75892" y="5668"/>
                  </a:cubicBezTo>
                  <a:lnTo>
                    <a:pt x="75867" y="5821"/>
                  </a:lnTo>
                  <a:lnTo>
                    <a:pt x="75740" y="5846"/>
                  </a:lnTo>
                  <a:cubicBezTo>
                    <a:pt x="75689" y="5846"/>
                    <a:pt x="75664" y="5871"/>
                    <a:pt x="75638" y="5897"/>
                  </a:cubicBezTo>
                  <a:lnTo>
                    <a:pt x="75562" y="5897"/>
                  </a:lnTo>
                  <a:cubicBezTo>
                    <a:pt x="75486" y="5897"/>
                    <a:pt x="75435" y="5922"/>
                    <a:pt x="75435" y="6024"/>
                  </a:cubicBezTo>
                  <a:cubicBezTo>
                    <a:pt x="75409" y="6075"/>
                    <a:pt x="75460" y="6126"/>
                    <a:pt x="75536" y="6126"/>
                  </a:cubicBezTo>
                  <a:lnTo>
                    <a:pt x="75969" y="6126"/>
                  </a:lnTo>
                  <a:cubicBezTo>
                    <a:pt x="75994" y="6202"/>
                    <a:pt x="76045" y="6227"/>
                    <a:pt x="76121" y="6227"/>
                  </a:cubicBezTo>
                  <a:cubicBezTo>
                    <a:pt x="76206" y="6227"/>
                    <a:pt x="76302" y="6193"/>
                    <a:pt x="76386" y="6193"/>
                  </a:cubicBezTo>
                  <a:cubicBezTo>
                    <a:pt x="76429" y="6193"/>
                    <a:pt x="76468" y="6202"/>
                    <a:pt x="76502" y="6227"/>
                  </a:cubicBezTo>
                  <a:cubicBezTo>
                    <a:pt x="76532" y="6239"/>
                    <a:pt x="76559" y="6244"/>
                    <a:pt x="76584" y="6244"/>
                  </a:cubicBezTo>
                  <a:cubicBezTo>
                    <a:pt x="76666" y="6244"/>
                    <a:pt x="76729" y="6190"/>
                    <a:pt x="76807" y="6151"/>
                  </a:cubicBezTo>
                  <a:cubicBezTo>
                    <a:pt x="76934" y="6253"/>
                    <a:pt x="77087" y="6354"/>
                    <a:pt x="77239" y="6456"/>
                  </a:cubicBezTo>
                  <a:lnTo>
                    <a:pt x="77341" y="6456"/>
                  </a:lnTo>
                  <a:cubicBezTo>
                    <a:pt x="77392" y="6520"/>
                    <a:pt x="77455" y="6551"/>
                    <a:pt x="77519" y="6551"/>
                  </a:cubicBezTo>
                  <a:cubicBezTo>
                    <a:pt x="77582" y="6551"/>
                    <a:pt x="77646" y="6520"/>
                    <a:pt x="77697" y="6456"/>
                  </a:cubicBezTo>
                  <a:cubicBezTo>
                    <a:pt x="77773" y="6405"/>
                    <a:pt x="77849" y="6380"/>
                    <a:pt x="77951" y="6380"/>
                  </a:cubicBezTo>
                  <a:cubicBezTo>
                    <a:pt x="77971" y="6459"/>
                    <a:pt x="78053" y="6523"/>
                    <a:pt x="78136" y="6523"/>
                  </a:cubicBezTo>
                  <a:cubicBezTo>
                    <a:pt x="78159" y="6523"/>
                    <a:pt x="78183" y="6518"/>
                    <a:pt x="78205" y="6507"/>
                  </a:cubicBezTo>
                  <a:cubicBezTo>
                    <a:pt x="78358" y="6507"/>
                    <a:pt x="78510" y="6456"/>
                    <a:pt x="78637" y="6380"/>
                  </a:cubicBezTo>
                  <a:lnTo>
                    <a:pt x="78790" y="6354"/>
                  </a:lnTo>
                  <a:cubicBezTo>
                    <a:pt x="78824" y="6354"/>
                    <a:pt x="78862" y="6364"/>
                    <a:pt x="78900" y="6364"/>
                  </a:cubicBezTo>
                  <a:cubicBezTo>
                    <a:pt x="78946" y="6364"/>
                    <a:pt x="78990" y="6349"/>
                    <a:pt x="79018" y="6278"/>
                  </a:cubicBezTo>
                  <a:cubicBezTo>
                    <a:pt x="79030" y="6281"/>
                    <a:pt x="79042" y="6282"/>
                    <a:pt x="79054" y="6282"/>
                  </a:cubicBezTo>
                  <a:cubicBezTo>
                    <a:pt x="79109" y="6282"/>
                    <a:pt x="79163" y="6257"/>
                    <a:pt x="79217" y="6257"/>
                  </a:cubicBezTo>
                  <a:cubicBezTo>
                    <a:pt x="79252" y="6257"/>
                    <a:pt x="79288" y="6268"/>
                    <a:pt x="79323" y="6304"/>
                  </a:cubicBezTo>
                  <a:cubicBezTo>
                    <a:pt x="79425" y="6354"/>
                    <a:pt x="79533" y="6380"/>
                    <a:pt x="79641" y="6380"/>
                  </a:cubicBezTo>
                  <a:cubicBezTo>
                    <a:pt x="79749" y="6380"/>
                    <a:pt x="79857" y="6354"/>
                    <a:pt x="79959" y="6304"/>
                  </a:cubicBezTo>
                  <a:cubicBezTo>
                    <a:pt x="80008" y="6353"/>
                    <a:pt x="80078" y="6381"/>
                    <a:pt x="80156" y="6381"/>
                  </a:cubicBezTo>
                  <a:cubicBezTo>
                    <a:pt x="80199" y="6381"/>
                    <a:pt x="80244" y="6372"/>
                    <a:pt x="80289" y="6354"/>
                  </a:cubicBezTo>
                  <a:lnTo>
                    <a:pt x="80518" y="6354"/>
                  </a:lnTo>
                  <a:cubicBezTo>
                    <a:pt x="80556" y="6431"/>
                    <a:pt x="80607" y="6456"/>
                    <a:pt x="80661" y="6456"/>
                  </a:cubicBezTo>
                  <a:cubicBezTo>
                    <a:pt x="80715" y="6456"/>
                    <a:pt x="80772" y="6431"/>
                    <a:pt x="80823" y="6405"/>
                  </a:cubicBezTo>
                  <a:cubicBezTo>
                    <a:pt x="80927" y="6339"/>
                    <a:pt x="81041" y="6308"/>
                    <a:pt x="81154" y="6308"/>
                  </a:cubicBezTo>
                  <a:cubicBezTo>
                    <a:pt x="81345" y="6308"/>
                    <a:pt x="81534" y="6398"/>
                    <a:pt x="81662" y="6558"/>
                  </a:cubicBezTo>
                  <a:cubicBezTo>
                    <a:pt x="81662" y="6583"/>
                    <a:pt x="81687" y="6609"/>
                    <a:pt x="81713" y="6634"/>
                  </a:cubicBezTo>
                  <a:cubicBezTo>
                    <a:pt x="81742" y="6664"/>
                    <a:pt x="81781" y="6676"/>
                    <a:pt x="81823" y="6676"/>
                  </a:cubicBezTo>
                  <a:cubicBezTo>
                    <a:pt x="81853" y="6676"/>
                    <a:pt x="81884" y="6670"/>
                    <a:pt x="81916" y="6659"/>
                  </a:cubicBezTo>
                  <a:lnTo>
                    <a:pt x="81916" y="6659"/>
                  </a:lnTo>
                  <a:cubicBezTo>
                    <a:pt x="81916" y="6685"/>
                    <a:pt x="81840" y="6736"/>
                    <a:pt x="81840" y="6761"/>
                  </a:cubicBezTo>
                  <a:cubicBezTo>
                    <a:pt x="81840" y="6812"/>
                    <a:pt x="81865" y="6837"/>
                    <a:pt x="81916" y="6863"/>
                  </a:cubicBezTo>
                  <a:cubicBezTo>
                    <a:pt x="82004" y="6950"/>
                    <a:pt x="82044" y="6986"/>
                    <a:pt x="82080" y="6986"/>
                  </a:cubicBezTo>
                  <a:cubicBezTo>
                    <a:pt x="82127" y="6986"/>
                    <a:pt x="82167" y="6924"/>
                    <a:pt x="82297" y="6837"/>
                  </a:cubicBezTo>
                  <a:cubicBezTo>
                    <a:pt x="82322" y="6837"/>
                    <a:pt x="82348" y="6837"/>
                    <a:pt x="82373" y="6812"/>
                  </a:cubicBezTo>
                  <a:cubicBezTo>
                    <a:pt x="82373" y="6863"/>
                    <a:pt x="82424" y="6888"/>
                    <a:pt x="82450" y="6888"/>
                  </a:cubicBezTo>
                  <a:cubicBezTo>
                    <a:pt x="82468" y="6943"/>
                    <a:pt x="82513" y="6985"/>
                    <a:pt x="82555" y="6985"/>
                  </a:cubicBezTo>
                  <a:cubicBezTo>
                    <a:pt x="82572" y="6985"/>
                    <a:pt x="82588" y="6979"/>
                    <a:pt x="82602" y="6964"/>
                  </a:cubicBezTo>
                  <a:cubicBezTo>
                    <a:pt x="82651" y="6915"/>
                    <a:pt x="82722" y="6887"/>
                    <a:pt x="82793" y="6887"/>
                  </a:cubicBezTo>
                  <a:cubicBezTo>
                    <a:pt x="82832" y="6887"/>
                    <a:pt x="82871" y="6895"/>
                    <a:pt x="82907" y="6913"/>
                  </a:cubicBezTo>
                  <a:cubicBezTo>
                    <a:pt x="82958" y="6913"/>
                    <a:pt x="83034" y="6888"/>
                    <a:pt x="83060" y="6837"/>
                  </a:cubicBezTo>
                  <a:cubicBezTo>
                    <a:pt x="83136" y="6812"/>
                    <a:pt x="83187" y="6812"/>
                    <a:pt x="83263" y="6786"/>
                  </a:cubicBezTo>
                  <a:cubicBezTo>
                    <a:pt x="83339" y="6736"/>
                    <a:pt x="83415" y="6710"/>
                    <a:pt x="83492" y="6634"/>
                  </a:cubicBezTo>
                  <a:cubicBezTo>
                    <a:pt x="83568" y="6558"/>
                    <a:pt x="83441" y="6481"/>
                    <a:pt x="83466" y="6380"/>
                  </a:cubicBezTo>
                  <a:cubicBezTo>
                    <a:pt x="83466" y="6354"/>
                    <a:pt x="83466" y="6304"/>
                    <a:pt x="83466" y="6278"/>
                  </a:cubicBezTo>
                  <a:cubicBezTo>
                    <a:pt x="83492" y="6227"/>
                    <a:pt x="83517" y="6202"/>
                    <a:pt x="83542" y="6202"/>
                  </a:cubicBezTo>
                  <a:cubicBezTo>
                    <a:pt x="83557" y="6194"/>
                    <a:pt x="83570" y="6191"/>
                    <a:pt x="83581" y="6191"/>
                  </a:cubicBezTo>
                  <a:cubicBezTo>
                    <a:pt x="83608" y="6191"/>
                    <a:pt x="83626" y="6209"/>
                    <a:pt x="83644" y="6227"/>
                  </a:cubicBezTo>
                  <a:cubicBezTo>
                    <a:pt x="83695" y="6278"/>
                    <a:pt x="83720" y="6329"/>
                    <a:pt x="83771" y="6380"/>
                  </a:cubicBezTo>
                  <a:cubicBezTo>
                    <a:pt x="83797" y="6418"/>
                    <a:pt x="83822" y="6437"/>
                    <a:pt x="83847" y="6437"/>
                  </a:cubicBezTo>
                  <a:cubicBezTo>
                    <a:pt x="83873" y="6437"/>
                    <a:pt x="83898" y="6418"/>
                    <a:pt x="83924" y="6380"/>
                  </a:cubicBezTo>
                  <a:cubicBezTo>
                    <a:pt x="84000" y="6354"/>
                    <a:pt x="84076" y="6329"/>
                    <a:pt x="84152" y="6278"/>
                  </a:cubicBezTo>
                  <a:lnTo>
                    <a:pt x="84178" y="6278"/>
                  </a:lnTo>
                  <a:cubicBezTo>
                    <a:pt x="84178" y="6299"/>
                    <a:pt x="84211" y="6336"/>
                    <a:pt x="84224" y="6336"/>
                  </a:cubicBezTo>
                  <a:cubicBezTo>
                    <a:pt x="84227" y="6336"/>
                    <a:pt x="84229" y="6334"/>
                    <a:pt x="84229" y="6329"/>
                  </a:cubicBezTo>
                  <a:cubicBezTo>
                    <a:pt x="84305" y="6272"/>
                    <a:pt x="84410" y="6243"/>
                    <a:pt x="84511" y="6243"/>
                  </a:cubicBezTo>
                  <a:cubicBezTo>
                    <a:pt x="84545" y="6243"/>
                    <a:pt x="84578" y="6246"/>
                    <a:pt x="84610" y="6253"/>
                  </a:cubicBezTo>
                  <a:cubicBezTo>
                    <a:pt x="84712" y="6278"/>
                    <a:pt x="84762" y="6354"/>
                    <a:pt x="84864" y="6354"/>
                  </a:cubicBezTo>
                  <a:cubicBezTo>
                    <a:pt x="84940" y="6354"/>
                    <a:pt x="85067" y="6304"/>
                    <a:pt x="85169" y="6304"/>
                  </a:cubicBezTo>
                  <a:lnTo>
                    <a:pt x="85347" y="6304"/>
                  </a:lnTo>
                  <a:cubicBezTo>
                    <a:pt x="85398" y="6304"/>
                    <a:pt x="85449" y="6278"/>
                    <a:pt x="85474" y="6227"/>
                  </a:cubicBezTo>
                  <a:cubicBezTo>
                    <a:pt x="85652" y="6227"/>
                    <a:pt x="85804" y="6227"/>
                    <a:pt x="85982" y="6176"/>
                  </a:cubicBezTo>
                  <a:cubicBezTo>
                    <a:pt x="86060" y="6088"/>
                    <a:pt x="86143" y="6057"/>
                    <a:pt x="86226" y="6057"/>
                  </a:cubicBezTo>
                  <a:cubicBezTo>
                    <a:pt x="86333" y="6057"/>
                    <a:pt x="86441" y="6108"/>
                    <a:pt x="86542" y="6151"/>
                  </a:cubicBezTo>
                  <a:cubicBezTo>
                    <a:pt x="86616" y="6204"/>
                    <a:pt x="86703" y="6230"/>
                    <a:pt x="86789" y="6230"/>
                  </a:cubicBezTo>
                  <a:cubicBezTo>
                    <a:pt x="86909" y="6230"/>
                    <a:pt x="87027" y="6179"/>
                    <a:pt x="87101" y="6075"/>
                  </a:cubicBezTo>
                  <a:lnTo>
                    <a:pt x="87253" y="6075"/>
                  </a:lnTo>
                  <a:cubicBezTo>
                    <a:pt x="87253" y="6151"/>
                    <a:pt x="87279" y="6202"/>
                    <a:pt x="87304" y="6253"/>
                  </a:cubicBezTo>
                  <a:cubicBezTo>
                    <a:pt x="87321" y="6278"/>
                    <a:pt x="87341" y="6287"/>
                    <a:pt x="87361" y="6287"/>
                  </a:cubicBezTo>
                  <a:cubicBezTo>
                    <a:pt x="87403" y="6287"/>
                    <a:pt x="87448" y="6253"/>
                    <a:pt x="87482" y="6253"/>
                  </a:cubicBezTo>
                  <a:cubicBezTo>
                    <a:pt x="87533" y="6253"/>
                    <a:pt x="87609" y="6253"/>
                    <a:pt x="87660" y="6304"/>
                  </a:cubicBezTo>
                  <a:cubicBezTo>
                    <a:pt x="87736" y="6380"/>
                    <a:pt x="87863" y="6405"/>
                    <a:pt x="87965" y="6405"/>
                  </a:cubicBezTo>
                  <a:cubicBezTo>
                    <a:pt x="87987" y="6401"/>
                    <a:pt x="88009" y="6399"/>
                    <a:pt x="88030" y="6399"/>
                  </a:cubicBezTo>
                  <a:cubicBezTo>
                    <a:pt x="88128" y="6399"/>
                    <a:pt x="88212" y="6444"/>
                    <a:pt x="88295" y="6507"/>
                  </a:cubicBezTo>
                  <a:cubicBezTo>
                    <a:pt x="88354" y="6578"/>
                    <a:pt x="88419" y="6599"/>
                    <a:pt x="88487" y="6599"/>
                  </a:cubicBezTo>
                  <a:cubicBezTo>
                    <a:pt x="88564" y="6599"/>
                    <a:pt x="88646" y="6571"/>
                    <a:pt x="88727" y="6558"/>
                  </a:cubicBezTo>
                  <a:cubicBezTo>
                    <a:pt x="88829" y="6736"/>
                    <a:pt x="89032" y="6888"/>
                    <a:pt x="89261" y="6913"/>
                  </a:cubicBezTo>
                  <a:cubicBezTo>
                    <a:pt x="89337" y="6913"/>
                    <a:pt x="89388" y="6939"/>
                    <a:pt x="89439" y="6990"/>
                  </a:cubicBezTo>
                  <a:cubicBezTo>
                    <a:pt x="89530" y="7081"/>
                    <a:pt x="89620" y="7093"/>
                    <a:pt x="89720" y="7093"/>
                  </a:cubicBezTo>
                  <a:cubicBezTo>
                    <a:pt x="89761" y="7093"/>
                    <a:pt x="89802" y="7091"/>
                    <a:pt x="89846" y="7091"/>
                  </a:cubicBezTo>
                  <a:lnTo>
                    <a:pt x="90100" y="7091"/>
                  </a:lnTo>
                  <a:lnTo>
                    <a:pt x="90328" y="7244"/>
                  </a:lnTo>
                  <a:cubicBezTo>
                    <a:pt x="90506" y="7396"/>
                    <a:pt x="90735" y="7244"/>
                    <a:pt x="90913" y="7422"/>
                  </a:cubicBezTo>
                  <a:lnTo>
                    <a:pt x="90964" y="7422"/>
                  </a:lnTo>
                  <a:cubicBezTo>
                    <a:pt x="90989" y="7422"/>
                    <a:pt x="91015" y="7396"/>
                    <a:pt x="91040" y="7396"/>
                  </a:cubicBezTo>
                  <a:lnTo>
                    <a:pt x="91269" y="7396"/>
                  </a:lnTo>
                  <a:cubicBezTo>
                    <a:pt x="91269" y="7473"/>
                    <a:pt x="91269" y="7574"/>
                    <a:pt x="91396" y="7600"/>
                  </a:cubicBezTo>
                  <a:cubicBezTo>
                    <a:pt x="91574" y="7625"/>
                    <a:pt x="91726" y="7625"/>
                    <a:pt x="91879" y="7625"/>
                  </a:cubicBezTo>
                  <a:cubicBezTo>
                    <a:pt x="92012" y="7742"/>
                    <a:pt x="92179" y="7804"/>
                    <a:pt x="92342" y="7804"/>
                  </a:cubicBezTo>
                  <a:cubicBezTo>
                    <a:pt x="92428" y="7804"/>
                    <a:pt x="92512" y="7787"/>
                    <a:pt x="92590" y="7752"/>
                  </a:cubicBezTo>
                  <a:cubicBezTo>
                    <a:pt x="92624" y="7820"/>
                    <a:pt x="92658" y="7854"/>
                    <a:pt x="92700" y="7854"/>
                  </a:cubicBezTo>
                  <a:cubicBezTo>
                    <a:pt x="92720" y="7854"/>
                    <a:pt x="92743" y="7845"/>
                    <a:pt x="92768" y="7828"/>
                  </a:cubicBezTo>
                  <a:cubicBezTo>
                    <a:pt x="92803" y="7793"/>
                    <a:pt x="92830" y="7779"/>
                    <a:pt x="92850" y="7779"/>
                  </a:cubicBezTo>
                  <a:cubicBezTo>
                    <a:pt x="92888" y="7779"/>
                    <a:pt x="92904" y="7829"/>
                    <a:pt x="92921" y="7879"/>
                  </a:cubicBezTo>
                  <a:cubicBezTo>
                    <a:pt x="92921" y="7905"/>
                    <a:pt x="92946" y="7930"/>
                    <a:pt x="92972" y="7930"/>
                  </a:cubicBezTo>
                  <a:cubicBezTo>
                    <a:pt x="92997" y="7956"/>
                    <a:pt x="93023" y="7981"/>
                    <a:pt x="93048" y="8006"/>
                  </a:cubicBezTo>
                  <a:cubicBezTo>
                    <a:pt x="93099" y="8006"/>
                    <a:pt x="93124" y="8006"/>
                    <a:pt x="93150" y="7981"/>
                  </a:cubicBezTo>
                  <a:cubicBezTo>
                    <a:pt x="93200" y="7930"/>
                    <a:pt x="93175" y="7879"/>
                    <a:pt x="93124" y="7854"/>
                  </a:cubicBezTo>
                  <a:lnTo>
                    <a:pt x="93200" y="7701"/>
                  </a:lnTo>
                  <a:cubicBezTo>
                    <a:pt x="93255" y="7712"/>
                    <a:pt x="93310" y="7717"/>
                    <a:pt x="93366" y="7717"/>
                  </a:cubicBezTo>
                  <a:cubicBezTo>
                    <a:pt x="93572" y="7717"/>
                    <a:pt x="93783" y="7649"/>
                    <a:pt x="93963" y="7549"/>
                  </a:cubicBezTo>
                  <a:lnTo>
                    <a:pt x="93988" y="7549"/>
                  </a:lnTo>
                  <a:cubicBezTo>
                    <a:pt x="94031" y="7619"/>
                    <a:pt x="94089" y="7635"/>
                    <a:pt x="94149" y="7635"/>
                  </a:cubicBezTo>
                  <a:cubicBezTo>
                    <a:pt x="94198" y="7635"/>
                    <a:pt x="94248" y="7625"/>
                    <a:pt x="94293" y="7625"/>
                  </a:cubicBezTo>
                  <a:cubicBezTo>
                    <a:pt x="94326" y="7674"/>
                    <a:pt x="94380" y="7702"/>
                    <a:pt x="94421" y="7702"/>
                  </a:cubicBezTo>
                  <a:cubicBezTo>
                    <a:pt x="94444" y="7702"/>
                    <a:pt x="94462" y="7694"/>
                    <a:pt x="94471" y="7676"/>
                  </a:cubicBezTo>
                  <a:cubicBezTo>
                    <a:pt x="94547" y="7473"/>
                    <a:pt x="94700" y="7473"/>
                    <a:pt x="94827" y="7473"/>
                  </a:cubicBezTo>
                  <a:cubicBezTo>
                    <a:pt x="94901" y="7576"/>
                    <a:pt x="94949" y="7628"/>
                    <a:pt x="95002" y="7628"/>
                  </a:cubicBezTo>
                  <a:cubicBezTo>
                    <a:pt x="95039" y="7628"/>
                    <a:pt x="95079" y="7602"/>
                    <a:pt x="95132" y="7549"/>
                  </a:cubicBezTo>
                  <a:lnTo>
                    <a:pt x="95310" y="7549"/>
                  </a:lnTo>
                  <a:cubicBezTo>
                    <a:pt x="95331" y="7590"/>
                    <a:pt x="95368" y="7632"/>
                    <a:pt x="95423" y="7632"/>
                  </a:cubicBezTo>
                  <a:cubicBezTo>
                    <a:pt x="95435" y="7632"/>
                    <a:pt x="95448" y="7630"/>
                    <a:pt x="95462" y="7625"/>
                  </a:cubicBezTo>
                  <a:cubicBezTo>
                    <a:pt x="95564" y="7625"/>
                    <a:pt x="95666" y="7625"/>
                    <a:pt x="95767" y="7651"/>
                  </a:cubicBezTo>
                  <a:cubicBezTo>
                    <a:pt x="95895" y="7676"/>
                    <a:pt x="96022" y="7676"/>
                    <a:pt x="96149" y="7676"/>
                  </a:cubicBezTo>
                  <a:cubicBezTo>
                    <a:pt x="96276" y="7676"/>
                    <a:pt x="96403" y="7676"/>
                    <a:pt x="96555" y="7625"/>
                  </a:cubicBezTo>
                  <a:cubicBezTo>
                    <a:pt x="96555" y="7727"/>
                    <a:pt x="96606" y="7778"/>
                    <a:pt x="96682" y="7778"/>
                  </a:cubicBezTo>
                  <a:lnTo>
                    <a:pt x="97318" y="7778"/>
                  </a:lnTo>
                  <a:cubicBezTo>
                    <a:pt x="97318" y="7778"/>
                    <a:pt x="97343" y="7828"/>
                    <a:pt x="97369" y="7828"/>
                  </a:cubicBezTo>
                  <a:cubicBezTo>
                    <a:pt x="97547" y="7854"/>
                    <a:pt x="97724" y="7905"/>
                    <a:pt x="97928" y="7930"/>
                  </a:cubicBezTo>
                  <a:cubicBezTo>
                    <a:pt x="97979" y="7930"/>
                    <a:pt x="98029" y="7879"/>
                    <a:pt x="98080" y="7854"/>
                  </a:cubicBezTo>
                  <a:cubicBezTo>
                    <a:pt x="98106" y="7892"/>
                    <a:pt x="98131" y="7911"/>
                    <a:pt x="98157" y="7911"/>
                  </a:cubicBezTo>
                  <a:cubicBezTo>
                    <a:pt x="98182" y="7911"/>
                    <a:pt x="98207" y="7892"/>
                    <a:pt x="98233" y="7854"/>
                  </a:cubicBezTo>
                  <a:lnTo>
                    <a:pt x="98487" y="7854"/>
                  </a:lnTo>
                  <a:cubicBezTo>
                    <a:pt x="98563" y="7917"/>
                    <a:pt x="98614" y="7949"/>
                    <a:pt x="98665" y="7949"/>
                  </a:cubicBezTo>
                  <a:cubicBezTo>
                    <a:pt x="98716" y="7949"/>
                    <a:pt x="98767" y="7917"/>
                    <a:pt x="98843" y="7854"/>
                  </a:cubicBezTo>
                  <a:lnTo>
                    <a:pt x="98944" y="7778"/>
                  </a:lnTo>
                  <a:lnTo>
                    <a:pt x="98995" y="7778"/>
                  </a:lnTo>
                  <a:cubicBezTo>
                    <a:pt x="99072" y="7854"/>
                    <a:pt x="99110" y="7892"/>
                    <a:pt x="99141" y="7892"/>
                  </a:cubicBezTo>
                  <a:cubicBezTo>
                    <a:pt x="99173" y="7892"/>
                    <a:pt x="99199" y="7854"/>
                    <a:pt x="99249" y="7778"/>
                  </a:cubicBezTo>
                  <a:cubicBezTo>
                    <a:pt x="99275" y="7752"/>
                    <a:pt x="99326" y="7727"/>
                    <a:pt x="99351" y="7727"/>
                  </a:cubicBezTo>
                  <a:cubicBezTo>
                    <a:pt x="99478" y="7778"/>
                    <a:pt x="99631" y="7828"/>
                    <a:pt x="99758" y="7879"/>
                  </a:cubicBezTo>
                  <a:cubicBezTo>
                    <a:pt x="99815" y="7936"/>
                    <a:pt x="99886" y="7965"/>
                    <a:pt x="99961" y="7965"/>
                  </a:cubicBezTo>
                  <a:cubicBezTo>
                    <a:pt x="99986" y="7965"/>
                    <a:pt x="100012" y="7962"/>
                    <a:pt x="100037" y="7956"/>
                  </a:cubicBezTo>
                  <a:cubicBezTo>
                    <a:pt x="100139" y="7930"/>
                    <a:pt x="100241" y="7930"/>
                    <a:pt x="100342" y="7930"/>
                  </a:cubicBezTo>
                  <a:cubicBezTo>
                    <a:pt x="100368" y="8006"/>
                    <a:pt x="100444" y="8032"/>
                    <a:pt x="100520" y="8032"/>
                  </a:cubicBezTo>
                  <a:lnTo>
                    <a:pt x="101334" y="8032"/>
                  </a:lnTo>
                  <a:cubicBezTo>
                    <a:pt x="101355" y="8064"/>
                    <a:pt x="101376" y="8078"/>
                    <a:pt x="101396" y="8078"/>
                  </a:cubicBezTo>
                  <a:cubicBezTo>
                    <a:pt x="101422" y="8078"/>
                    <a:pt x="101446" y="8051"/>
                    <a:pt x="101461" y="8006"/>
                  </a:cubicBezTo>
                  <a:cubicBezTo>
                    <a:pt x="101461" y="7981"/>
                    <a:pt x="101461" y="7956"/>
                    <a:pt x="101461" y="7956"/>
                  </a:cubicBezTo>
                  <a:lnTo>
                    <a:pt x="101461" y="7701"/>
                  </a:lnTo>
                  <a:cubicBezTo>
                    <a:pt x="101664" y="7701"/>
                    <a:pt x="101664" y="7701"/>
                    <a:pt x="101715" y="7549"/>
                  </a:cubicBezTo>
                  <a:cubicBezTo>
                    <a:pt x="101772" y="7606"/>
                    <a:pt x="101858" y="7635"/>
                    <a:pt x="101940" y="7635"/>
                  </a:cubicBezTo>
                  <a:cubicBezTo>
                    <a:pt x="101967" y="7635"/>
                    <a:pt x="101994" y="7631"/>
                    <a:pt x="102020" y="7625"/>
                  </a:cubicBezTo>
                  <a:cubicBezTo>
                    <a:pt x="102060" y="7625"/>
                    <a:pt x="102101" y="7593"/>
                    <a:pt x="102142" y="7593"/>
                  </a:cubicBezTo>
                  <a:cubicBezTo>
                    <a:pt x="102152" y="7593"/>
                    <a:pt x="102162" y="7595"/>
                    <a:pt x="102172" y="7600"/>
                  </a:cubicBezTo>
                  <a:cubicBezTo>
                    <a:pt x="102234" y="7615"/>
                    <a:pt x="102305" y="7640"/>
                    <a:pt x="102369" y="7640"/>
                  </a:cubicBezTo>
                  <a:cubicBezTo>
                    <a:pt x="102410" y="7640"/>
                    <a:pt x="102447" y="7630"/>
                    <a:pt x="102477" y="7600"/>
                  </a:cubicBezTo>
                  <a:cubicBezTo>
                    <a:pt x="102528" y="7562"/>
                    <a:pt x="102598" y="7562"/>
                    <a:pt x="102668" y="7562"/>
                  </a:cubicBezTo>
                  <a:cubicBezTo>
                    <a:pt x="102738" y="7562"/>
                    <a:pt x="102808" y="7562"/>
                    <a:pt x="102858" y="7523"/>
                  </a:cubicBezTo>
                  <a:cubicBezTo>
                    <a:pt x="102966" y="7462"/>
                    <a:pt x="103093" y="7428"/>
                    <a:pt x="103215" y="7428"/>
                  </a:cubicBezTo>
                  <a:cubicBezTo>
                    <a:pt x="103295" y="7428"/>
                    <a:pt x="103373" y="7443"/>
                    <a:pt x="103443" y="7473"/>
                  </a:cubicBezTo>
                  <a:cubicBezTo>
                    <a:pt x="103468" y="7473"/>
                    <a:pt x="103494" y="7422"/>
                    <a:pt x="103545" y="7396"/>
                  </a:cubicBezTo>
                  <a:lnTo>
                    <a:pt x="103621" y="7396"/>
                  </a:lnTo>
                  <a:cubicBezTo>
                    <a:pt x="103646" y="7447"/>
                    <a:pt x="103697" y="7473"/>
                    <a:pt x="103748" y="7473"/>
                  </a:cubicBezTo>
                  <a:cubicBezTo>
                    <a:pt x="103977" y="7473"/>
                    <a:pt x="104206" y="7498"/>
                    <a:pt x="104434" y="7549"/>
                  </a:cubicBezTo>
                  <a:cubicBezTo>
                    <a:pt x="104455" y="7559"/>
                    <a:pt x="104476" y="7566"/>
                    <a:pt x="104497" y="7566"/>
                  </a:cubicBezTo>
                  <a:cubicBezTo>
                    <a:pt x="104527" y="7566"/>
                    <a:pt x="104557" y="7553"/>
                    <a:pt x="104587" y="7523"/>
                  </a:cubicBezTo>
                  <a:cubicBezTo>
                    <a:pt x="104624" y="7486"/>
                    <a:pt x="104688" y="7463"/>
                    <a:pt x="104750" y="7463"/>
                  </a:cubicBezTo>
                  <a:cubicBezTo>
                    <a:pt x="104773" y="7463"/>
                    <a:pt x="104795" y="7466"/>
                    <a:pt x="104815" y="7473"/>
                  </a:cubicBezTo>
                  <a:cubicBezTo>
                    <a:pt x="104864" y="7483"/>
                    <a:pt x="104913" y="7489"/>
                    <a:pt x="104962" y="7489"/>
                  </a:cubicBezTo>
                  <a:cubicBezTo>
                    <a:pt x="105140" y="7489"/>
                    <a:pt x="105311" y="7420"/>
                    <a:pt x="105451" y="7320"/>
                  </a:cubicBezTo>
                  <a:lnTo>
                    <a:pt x="105807" y="7396"/>
                  </a:lnTo>
                  <a:cubicBezTo>
                    <a:pt x="105908" y="7244"/>
                    <a:pt x="106112" y="7295"/>
                    <a:pt x="106239" y="7168"/>
                  </a:cubicBezTo>
                  <a:cubicBezTo>
                    <a:pt x="106311" y="7348"/>
                    <a:pt x="106472" y="7451"/>
                    <a:pt x="106650" y="7451"/>
                  </a:cubicBezTo>
                  <a:cubicBezTo>
                    <a:pt x="106724" y="7451"/>
                    <a:pt x="106800" y="7433"/>
                    <a:pt x="106874" y="7396"/>
                  </a:cubicBezTo>
                  <a:cubicBezTo>
                    <a:pt x="106915" y="7465"/>
                    <a:pt x="106963" y="7489"/>
                    <a:pt x="107015" y="7489"/>
                  </a:cubicBezTo>
                  <a:cubicBezTo>
                    <a:pt x="107060" y="7489"/>
                    <a:pt x="107107" y="7471"/>
                    <a:pt x="107154" y="7447"/>
                  </a:cubicBezTo>
                  <a:cubicBezTo>
                    <a:pt x="107205" y="7422"/>
                    <a:pt x="107281" y="7371"/>
                    <a:pt x="107332" y="7320"/>
                  </a:cubicBezTo>
                  <a:cubicBezTo>
                    <a:pt x="107344" y="7346"/>
                    <a:pt x="107351" y="7358"/>
                    <a:pt x="107357" y="7358"/>
                  </a:cubicBezTo>
                  <a:cubicBezTo>
                    <a:pt x="107363" y="7358"/>
                    <a:pt x="107370" y="7346"/>
                    <a:pt x="107382" y="7320"/>
                  </a:cubicBezTo>
                  <a:cubicBezTo>
                    <a:pt x="107433" y="7320"/>
                    <a:pt x="107459" y="7295"/>
                    <a:pt x="107459" y="7244"/>
                  </a:cubicBezTo>
                  <a:lnTo>
                    <a:pt x="107687" y="7244"/>
                  </a:lnTo>
                  <a:cubicBezTo>
                    <a:pt x="107700" y="7269"/>
                    <a:pt x="107719" y="7282"/>
                    <a:pt x="107738" y="7282"/>
                  </a:cubicBezTo>
                  <a:cubicBezTo>
                    <a:pt x="107757" y="7282"/>
                    <a:pt x="107776" y="7269"/>
                    <a:pt x="107789" y="7244"/>
                  </a:cubicBezTo>
                  <a:cubicBezTo>
                    <a:pt x="107815" y="7244"/>
                    <a:pt x="107865" y="7244"/>
                    <a:pt x="107916" y="7218"/>
                  </a:cubicBezTo>
                  <a:cubicBezTo>
                    <a:pt x="107950" y="7205"/>
                    <a:pt x="107977" y="7199"/>
                    <a:pt x="107998" y="7199"/>
                  </a:cubicBezTo>
                  <a:cubicBezTo>
                    <a:pt x="108057" y="7199"/>
                    <a:pt x="108076" y="7246"/>
                    <a:pt x="108094" y="7320"/>
                  </a:cubicBezTo>
                  <a:lnTo>
                    <a:pt x="108018" y="7320"/>
                  </a:lnTo>
                  <a:cubicBezTo>
                    <a:pt x="107891" y="7346"/>
                    <a:pt x="107891" y="7346"/>
                    <a:pt x="107967" y="7422"/>
                  </a:cubicBezTo>
                  <a:lnTo>
                    <a:pt x="108018" y="7473"/>
                  </a:lnTo>
                  <a:lnTo>
                    <a:pt x="107942" y="7549"/>
                  </a:lnTo>
                  <a:cubicBezTo>
                    <a:pt x="107891" y="7549"/>
                    <a:pt x="107865" y="7574"/>
                    <a:pt x="107840" y="7600"/>
                  </a:cubicBezTo>
                  <a:cubicBezTo>
                    <a:pt x="107840" y="7600"/>
                    <a:pt x="107865" y="7676"/>
                    <a:pt x="107891" y="7701"/>
                  </a:cubicBezTo>
                  <a:cubicBezTo>
                    <a:pt x="107942" y="7701"/>
                    <a:pt x="107967" y="7727"/>
                    <a:pt x="107992" y="7727"/>
                  </a:cubicBezTo>
                  <a:cubicBezTo>
                    <a:pt x="108094" y="7803"/>
                    <a:pt x="108069" y="7956"/>
                    <a:pt x="108170" y="8032"/>
                  </a:cubicBezTo>
                  <a:lnTo>
                    <a:pt x="108247" y="8108"/>
                  </a:lnTo>
                  <a:cubicBezTo>
                    <a:pt x="108272" y="8146"/>
                    <a:pt x="108297" y="8165"/>
                    <a:pt x="108323" y="8165"/>
                  </a:cubicBezTo>
                  <a:cubicBezTo>
                    <a:pt x="108348" y="8165"/>
                    <a:pt x="108374" y="8146"/>
                    <a:pt x="108399" y="8108"/>
                  </a:cubicBezTo>
                  <a:lnTo>
                    <a:pt x="108552" y="8108"/>
                  </a:lnTo>
                  <a:cubicBezTo>
                    <a:pt x="108577" y="8133"/>
                    <a:pt x="108577" y="8159"/>
                    <a:pt x="108552" y="8184"/>
                  </a:cubicBezTo>
                  <a:cubicBezTo>
                    <a:pt x="108526" y="8286"/>
                    <a:pt x="108602" y="8388"/>
                    <a:pt x="108704" y="8413"/>
                  </a:cubicBezTo>
                  <a:cubicBezTo>
                    <a:pt x="108719" y="8443"/>
                    <a:pt x="108734" y="8455"/>
                    <a:pt x="108749" y="8455"/>
                  </a:cubicBezTo>
                  <a:cubicBezTo>
                    <a:pt x="108759" y="8455"/>
                    <a:pt x="108770" y="8449"/>
                    <a:pt x="108780" y="8438"/>
                  </a:cubicBezTo>
                  <a:lnTo>
                    <a:pt x="108857" y="8413"/>
                  </a:lnTo>
                  <a:lnTo>
                    <a:pt x="108933" y="8337"/>
                  </a:lnTo>
                  <a:cubicBezTo>
                    <a:pt x="109085" y="8286"/>
                    <a:pt x="109263" y="8260"/>
                    <a:pt x="109416" y="8260"/>
                  </a:cubicBezTo>
                  <a:cubicBezTo>
                    <a:pt x="109517" y="8260"/>
                    <a:pt x="109543" y="8184"/>
                    <a:pt x="109568" y="8108"/>
                  </a:cubicBezTo>
                  <a:cubicBezTo>
                    <a:pt x="109644" y="8057"/>
                    <a:pt x="109644" y="8006"/>
                    <a:pt x="109568" y="7956"/>
                  </a:cubicBezTo>
                  <a:lnTo>
                    <a:pt x="109568" y="7803"/>
                  </a:lnTo>
                  <a:cubicBezTo>
                    <a:pt x="109625" y="7803"/>
                    <a:pt x="109686" y="7793"/>
                    <a:pt x="109746" y="7793"/>
                  </a:cubicBezTo>
                  <a:cubicBezTo>
                    <a:pt x="109821" y="7793"/>
                    <a:pt x="109893" y="7809"/>
                    <a:pt x="109949" y="7879"/>
                  </a:cubicBezTo>
                  <a:cubicBezTo>
                    <a:pt x="109949" y="7905"/>
                    <a:pt x="109949" y="7930"/>
                    <a:pt x="109924" y="7956"/>
                  </a:cubicBezTo>
                  <a:cubicBezTo>
                    <a:pt x="109924" y="7981"/>
                    <a:pt x="109899" y="8032"/>
                    <a:pt x="109899" y="8057"/>
                  </a:cubicBezTo>
                  <a:cubicBezTo>
                    <a:pt x="109952" y="8100"/>
                    <a:pt x="110014" y="8120"/>
                    <a:pt x="110073" y="8120"/>
                  </a:cubicBezTo>
                  <a:cubicBezTo>
                    <a:pt x="110157" y="8120"/>
                    <a:pt x="110235" y="8080"/>
                    <a:pt x="110280" y="8006"/>
                  </a:cubicBezTo>
                  <a:cubicBezTo>
                    <a:pt x="110331" y="7905"/>
                    <a:pt x="110382" y="7930"/>
                    <a:pt x="110432" y="7905"/>
                  </a:cubicBezTo>
                  <a:cubicBezTo>
                    <a:pt x="110470" y="7882"/>
                    <a:pt x="110498" y="7873"/>
                    <a:pt x="110521" y="7873"/>
                  </a:cubicBezTo>
                  <a:cubicBezTo>
                    <a:pt x="110577" y="7873"/>
                    <a:pt x="110600" y="7927"/>
                    <a:pt x="110636" y="7981"/>
                  </a:cubicBezTo>
                  <a:cubicBezTo>
                    <a:pt x="110692" y="8065"/>
                    <a:pt x="110717" y="8103"/>
                    <a:pt x="110766" y="8103"/>
                  </a:cubicBezTo>
                  <a:cubicBezTo>
                    <a:pt x="110807" y="8103"/>
                    <a:pt x="110863" y="8077"/>
                    <a:pt x="110966" y="8032"/>
                  </a:cubicBezTo>
                  <a:cubicBezTo>
                    <a:pt x="110992" y="8006"/>
                    <a:pt x="111017" y="7956"/>
                    <a:pt x="111042" y="7905"/>
                  </a:cubicBezTo>
                  <a:cubicBezTo>
                    <a:pt x="111063" y="7863"/>
                    <a:pt x="111084" y="7822"/>
                    <a:pt x="111118" y="7822"/>
                  </a:cubicBezTo>
                  <a:cubicBezTo>
                    <a:pt x="111126" y="7822"/>
                    <a:pt x="111135" y="7824"/>
                    <a:pt x="111144" y="7828"/>
                  </a:cubicBezTo>
                  <a:cubicBezTo>
                    <a:pt x="111191" y="7846"/>
                    <a:pt x="111238" y="7853"/>
                    <a:pt x="111285" y="7853"/>
                  </a:cubicBezTo>
                  <a:cubicBezTo>
                    <a:pt x="111441" y="7853"/>
                    <a:pt x="111598" y="7778"/>
                    <a:pt x="111754" y="7778"/>
                  </a:cubicBezTo>
                  <a:cubicBezTo>
                    <a:pt x="111779" y="7778"/>
                    <a:pt x="111779" y="7727"/>
                    <a:pt x="111805" y="7701"/>
                  </a:cubicBezTo>
                  <a:cubicBezTo>
                    <a:pt x="111830" y="7701"/>
                    <a:pt x="111856" y="7676"/>
                    <a:pt x="111881" y="7651"/>
                  </a:cubicBezTo>
                  <a:cubicBezTo>
                    <a:pt x="111932" y="7676"/>
                    <a:pt x="111957" y="7727"/>
                    <a:pt x="111957" y="7803"/>
                  </a:cubicBezTo>
                  <a:cubicBezTo>
                    <a:pt x="111906" y="7828"/>
                    <a:pt x="111881" y="7879"/>
                    <a:pt x="111932" y="7930"/>
                  </a:cubicBezTo>
                  <a:cubicBezTo>
                    <a:pt x="112008" y="8006"/>
                    <a:pt x="112110" y="8032"/>
                    <a:pt x="112211" y="8032"/>
                  </a:cubicBezTo>
                  <a:cubicBezTo>
                    <a:pt x="112288" y="8032"/>
                    <a:pt x="112339" y="7981"/>
                    <a:pt x="112364" y="7879"/>
                  </a:cubicBezTo>
                  <a:cubicBezTo>
                    <a:pt x="112415" y="7879"/>
                    <a:pt x="112466" y="7854"/>
                    <a:pt x="112516" y="7803"/>
                  </a:cubicBezTo>
                  <a:cubicBezTo>
                    <a:pt x="112546" y="7788"/>
                    <a:pt x="112575" y="7774"/>
                    <a:pt x="112605" y="7774"/>
                  </a:cubicBezTo>
                  <a:cubicBezTo>
                    <a:pt x="112626" y="7774"/>
                    <a:pt x="112647" y="7782"/>
                    <a:pt x="112669" y="7803"/>
                  </a:cubicBezTo>
                  <a:cubicBezTo>
                    <a:pt x="112697" y="7831"/>
                    <a:pt x="112740" y="7851"/>
                    <a:pt x="112786" y="7851"/>
                  </a:cubicBezTo>
                  <a:cubicBezTo>
                    <a:pt x="112824" y="7851"/>
                    <a:pt x="112863" y="7837"/>
                    <a:pt x="112898" y="7803"/>
                  </a:cubicBezTo>
                  <a:lnTo>
                    <a:pt x="112974" y="7727"/>
                  </a:lnTo>
                  <a:lnTo>
                    <a:pt x="113050" y="7727"/>
                  </a:lnTo>
                  <a:cubicBezTo>
                    <a:pt x="113066" y="7880"/>
                    <a:pt x="113072" y="7932"/>
                    <a:pt x="113119" y="7932"/>
                  </a:cubicBezTo>
                  <a:cubicBezTo>
                    <a:pt x="113150" y="7932"/>
                    <a:pt x="113198" y="7909"/>
                    <a:pt x="113279" y="7879"/>
                  </a:cubicBezTo>
                  <a:cubicBezTo>
                    <a:pt x="113313" y="7879"/>
                    <a:pt x="113358" y="7868"/>
                    <a:pt x="113392" y="7868"/>
                  </a:cubicBezTo>
                  <a:cubicBezTo>
                    <a:pt x="113409" y="7868"/>
                    <a:pt x="113423" y="7871"/>
                    <a:pt x="113431" y="7879"/>
                  </a:cubicBezTo>
                  <a:cubicBezTo>
                    <a:pt x="113457" y="7930"/>
                    <a:pt x="113431" y="7930"/>
                    <a:pt x="113406" y="7956"/>
                  </a:cubicBezTo>
                  <a:lnTo>
                    <a:pt x="113279" y="8184"/>
                  </a:lnTo>
                  <a:cubicBezTo>
                    <a:pt x="113279" y="8210"/>
                    <a:pt x="113254" y="8210"/>
                    <a:pt x="113228" y="8210"/>
                  </a:cubicBezTo>
                  <a:cubicBezTo>
                    <a:pt x="113050" y="8235"/>
                    <a:pt x="112821" y="8438"/>
                    <a:pt x="112974" y="8591"/>
                  </a:cubicBezTo>
                  <a:cubicBezTo>
                    <a:pt x="113016" y="8633"/>
                    <a:pt x="113053" y="8645"/>
                    <a:pt x="113089" y="8645"/>
                  </a:cubicBezTo>
                  <a:cubicBezTo>
                    <a:pt x="113130" y="8645"/>
                    <a:pt x="113169" y="8630"/>
                    <a:pt x="113215" y="8630"/>
                  </a:cubicBezTo>
                  <a:cubicBezTo>
                    <a:pt x="113249" y="8630"/>
                    <a:pt x="113286" y="8638"/>
                    <a:pt x="113330" y="8667"/>
                  </a:cubicBezTo>
                  <a:cubicBezTo>
                    <a:pt x="113364" y="8684"/>
                    <a:pt x="113398" y="8693"/>
                    <a:pt x="113428" y="8693"/>
                  </a:cubicBezTo>
                  <a:cubicBezTo>
                    <a:pt x="113488" y="8693"/>
                    <a:pt x="113533" y="8659"/>
                    <a:pt x="113533" y="8591"/>
                  </a:cubicBezTo>
                  <a:cubicBezTo>
                    <a:pt x="113508" y="8515"/>
                    <a:pt x="113508" y="8438"/>
                    <a:pt x="113508" y="8362"/>
                  </a:cubicBezTo>
                  <a:cubicBezTo>
                    <a:pt x="113508" y="8311"/>
                    <a:pt x="113533" y="8260"/>
                    <a:pt x="113559" y="8235"/>
                  </a:cubicBezTo>
                  <a:cubicBezTo>
                    <a:pt x="113711" y="8133"/>
                    <a:pt x="113787" y="7956"/>
                    <a:pt x="113736" y="7803"/>
                  </a:cubicBezTo>
                  <a:lnTo>
                    <a:pt x="113914" y="7803"/>
                  </a:lnTo>
                  <a:cubicBezTo>
                    <a:pt x="113938" y="7874"/>
                    <a:pt x="113961" y="8009"/>
                    <a:pt x="114025" y="8009"/>
                  </a:cubicBezTo>
                  <a:cubicBezTo>
                    <a:pt x="114030" y="8009"/>
                    <a:pt x="114036" y="8008"/>
                    <a:pt x="114041" y="8006"/>
                  </a:cubicBezTo>
                  <a:cubicBezTo>
                    <a:pt x="114055" y="8004"/>
                    <a:pt x="114068" y="8003"/>
                    <a:pt x="114081" y="8003"/>
                  </a:cubicBezTo>
                  <a:cubicBezTo>
                    <a:pt x="114219" y="8003"/>
                    <a:pt x="114294" y="8111"/>
                    <a:pt x="114414" y="8111"/>
                  </a:cubicBezTo>
                  <a:cubicBezTo>
                    <a:pt x="114425" y="8111"/>
                    <a:pt x="114436" y="8110"/>
                    <a:pt x="114448" y="8108"/>
                  </a:cubicBezTo>
                  <a:cubicBezTo>
                    <a:pt x="114448" y="8362"/>
                    <a:pt x="114778" y="8337"/>
                    <a:pt x="114804" y="8565"/>
                  </a:cubicBezTo>
                  <a:cubicBezTo>
                    <a:pt x="114804" y="8565"/>
                    <a:pt x="114880" y="8591"/>
                    <a:pt x="114906" y="8591"/>
                  </a:cubicBezTo>
                  <a:cubicBezTo>
                    <a:pt x="114999" y="8572"/>
                    <a:pt x="115051" y="8458"/>
                    <a:pt x="115132" y="8458"/>
                  </a:cubicBezTo>
                  <a:cubicBezTo>
                    <a:pt x="115161" y="8458"/>
                    <a:pt x="115195" y="8474"/>
                    <a:pt x="115236" y="8515"/>
                  </a:cubicBezTo>
                  <a:cubicBezTo>
                    <a:pt x="115251" y="8530"/>
                    <a:pt x="115266" y="8536"/>
                    <a:pt x="115280" y="8536"/>
                  </a:cubicBezTo>
                  <a:cubicBezTo>
                    <a:pt x="115314" y="8536"/>
                    <a:pt x="115345" y="8500"/>
                    <a:pt x="115363" y="8464"/>
                  </a:cubicBezTo>
                  <a:cubicBezTo>
                    <a:pt x="115388" y="8388"/>
                    <a:pt x="115490" y="8337"/>
                    <a:pt x="115566" y="8337"/>
                  </a:cubicBezTo>
                  <a:cubicBezTo>
                    <a:pt x="115617" y="8337"/>
                    <a:pt x="115668" y="8311"/>
                    <a:pt x="115668" y="8260"/>
                  </a:cubicBezTo>
                  <a:cubicBezTo>
                    <a:pt x="115719" y="8260"/>
                    <a:pt x="115744" y="8235"/>
                    <a:pt x="115744" y="8184"/>
                  </a:cubicBezTo>
                  <a:cubicBezTo>
                    <a:pt x="115795" y="8184"/>
                    <a:pt x="115821" y="8159"/>
                    <a:pt x="115821" y="8108"/>
                  </a:cubicBezTo>
                  <a:lnTo>
                    <a:pt x="115998" y="8057"/>
                  </a:lnTo>
                  <a:lnTo>
                    <a:pt x="116100" y="7981"/>
                  </a:lnTo>
                  <a:cubicBezTo>
                    <a:pt x="116217" y="7981"/>
                    <a:pt x="116248" y="7873"/>
                    <a:pt x="116252" y="7777"/>
                  </a:cubicBezTo>
                  <a:lnTo>
                    <a:pt x="116252" y="7777"/>
                  </a:lnTo>
                  <a:lnTo>
                    <a:pt x="116253" y="7778"/>
                  </a:lnTo>
                  <a:cubicBezTo>
                    <a:pt x="116303" y="7778"/>
                    <a:pt x="116354" y="7752"/>
                    <a:pt x="116380" y="7701"/>
                  </a:cubicBezTo>
                  <a:cubicBezTo>
                    <a:pt x="116532" y="7701"/>
                    <a:pt x="116685" y="7651"/>
                    <a:pt x="116761" y="7523"/>
                  </a:cubicBezTo>
                  <a:cubicBezTo>
                    <a:pt x="116865" y="7541"/>
                    <a:pt x="116968" y="7593"/>
                    <a:pt x="117072" y="7593"/>
                  </a:cubicBezTo>
                  <a:cubicBezTo>
                    <a:pt x="117121" y="7593"/>
                    <a:pt x="117169" y="7581"/>
                    <a:pt x="117218" y="7549"/>
                  </a:cubicBezTo>
                  <a:cubicBezTo>
                    <a:pt x="117281" y="7580"/>
                    <a:pt x="117363" y="7602"/>
                    <a:pt x="117441" y="7602"/>
                  </a:cubicBezTo>
                  <a:cubicBezTo>
                    <a:pt x="117489" y="7602"/>
                    <a:pt x="117535" y="7594"/>
                    <a:pt x="117574" y="7574"/>
                  </a:cubicBezTo>
                  <a:cubicBezTo>
                    <a:pt x="117634" y="7549"/>
                    <a:pt x="117696" y="7538"/>
                    <a:pt x="117757" y="7538"/>
                  </a:cubicBezTo>
                  <a:cubicBezTo>
                    <a:pt x="117879" y="7538"/>
                    <a:pt x="117998" y="7583"/>
                    <a:pt x="118083" y="7651"/>
                  </a:cubicBezTo>
                  <a:cubicBezTo>
                    <a:pt x="118113" y="7681"/>
                    <a:pt x="118147" y="7695"/>
                    <a:pt x="118180" y="7695"/>
                  </a:cubicBezTo>
                  <a:cubicBezTo>
                    <a:pt x="118231" y="7695"/>
                    <a:pt x="118281" y="7661"/>
                    <a:pt x="118311" y="7600"/>
                  </a:cubicBezTo>
                  <a:cubicBezTo>
                    <a:pt x="118362" y="7600"/>
                    <a:pt x="118413" y="7574"/>
                    <a:pt x="118464" y="7574"/>
                  </a:cubicBezTo>
                  <a:cubicBezTo>
                    <a:pt x="118530" y="7541"/>
                    <a:pt x="118568" y="7522"/>
                    <a:pt x="118597" y="7522"/>
                  </a:cubicBezTo>
                  <a:cubicBezTo>
                    <a:pt x="118636" y="7522"/>
                    <a:pt x="118661" y="7554"/>
                    <a:pt x="118718" y="7625"/>
                  </a:cubicBezTo>
                  <a:cubicBezTo>
                    <a:pt x="118743" y="7651"/>
                    <a:pt x="118743" y="7676"/>
                    <a:pt x="118769" y="7701"/>
                  </a:cubicBezTo>
                  <a:cubicBezTo>
                    <a:pt x="118793" y="7726"/>
                    <a:pt x="118815" y="7737"/>
                    <a:pt x="118834" y="7737"/>
                  </a:cubicBezTo>
                  <a:cubicBezTo>
                    <a:pt x="118875" y="7737"/>
                    <a:pt x="118904" y="7686"/>
                    <a:pt x="118921" y="7600"/>
                  </a:cubicBezTo>
                  <a:cubicBezTo>
                    <a:pt x="118972" y="7600"/>
                    <a:pt x="119029" y="7612"/>
                    <a:pt x="119086" y="7612"/>
                  </a:cubicBezTo>
                  <a:cubicBezTo>
                    <a:pt x="119144" y="7612"/>
                    <a:pt x="119201" y="7600"/>
                    <a:pt x="119252" y="7549"/>
                  </a:cubicBezTo>
                  <a:lnTo>
                    <a:pt x="119379" y="7600"/>
                  </a:lnTo>
                  <a:cubicBezTo>
                    <a:pt x="119379" y="7701"/>
                    <a:pt x="119353" y="7778"/>
                    <a:pt x="119328" y="7828"/>
                  </a:cubicBezTo>
                  <a:lnTo>
                    <a:pt x="119252" y="7905"/>
                  </a:lnTo>
                  <a:cubicBezTo>
                    <a:pt x="119226" y="7930"/>
                    <a:pt x="119201" y="7930"/>
                    <a:pt x="119175" y="7930"/>
                  </a:cubicBezTo>
                  <a:lnTo>
                    <a:pt x="118820" y="7930"/>
                  </a:lnTo>
                  <a:lnTo>
                    <a:pt x="118870" y="7981"/>
                  </a:lnTo>
                  <a:lnTo>
                    <a:pt x="118870" y="8286"/>
                  </a:lnTo>
                  <a:cubicBezTo>
                    <a:pt x="118870" y="8343"/>
                    <a:pt x="118913" y="8372"/>
                    <a:pt x="118967" y="8372"/>
                  </a:cubicBezTo>
                  <a:cubicBezTo>
                    <a:pt x="118985" y="8372"/>
                    <a:pt x="119004" y="8369"/>
                    <a:pt x="119023" y="8362"/>
                  </a:cubicBezTo>
                  <a:cubicBezTo>
                    <a:pt x="119074" y="8311"/>
                    <a:pt x="119175" y="8286"/>
                    <a:pt x="119252" y="8286"/>
                  </a:cubicBezTo>
                  <a:cubicBezTo>
                    <a:pt x="119277" y="8337"/>
                    <a:pt x="119302" y="8362"/>
                    <a:pt x="119328" y="8362"/>
                  </a:cubicBezTo>
                  <a:cubicBezTo>
                    <a:pt x="119353" y="8362"/>
                    <a:pt x="119379" y="8337"/>
                    <a:pt x="119404" y="8286"/>
                  </a:cubicBezTo>
                  <a:cubicBezTo>
                    <a:pt x="119430" y="8286"/>
                    <a:pt x="119455" y="8260"/>
                    <a:pt x="119455" y="8210"/>
                  </a:cubicBezTo>
                  <a:cubicBezTo>
                    <a:pt x="119577" y="8347"/>
                    <a:pt x="119635" y="8402"/>
                    <a:pt x="119728" y="8402"/>
                  </a:cubicBezTo>
                  <a:cubicBezTo>
                    <a:pt x="119789" y="8402"/>
                    <a:pt x="119867" y="8377"/>
                    <a:pt x="119989" y="8337"/>
                  </a:cubicBezTo>
                  <a:cubicBezTo>
                    <a:pt x="119989" y="8337"/>
                    <a:pt x="120014" y="8311"/>
                    <a:pt x="120014" y="8311"/>
                  </a:cubicBezTo>
                  <a:lnTo>
                    <a:pt x="120243" y="8311"/>
                  </a:lnTo>
                  <a:cubicBezTo>
                    <a:pt x="120319" y="8286"/>
                    <a:pt x="120319" y="8184"/>
                    <a:pt x="120370" y="8133"/>
                  </a:cubicBezTo>
                  <a:lnTo>
                    <a:pt x="120446" y="8159"/>
                  </a:lnTo>
                  <a:cubicBezTo>
                    <a:pt x="120497" y="8210"/>
                    <a:pt x="120497" y="8286"/>
                    <a:pt x="120573" y="8311"/>
                  </a:cubicBezTo>
                  <a:cubicBezTo>
                    <a:pt x="120777" y="8362"/>
                    <a:pt x="120980" y="8388"/>
                    <a:pt x="121183" y="8413"/>
                  </a:cubicBezTo>
                  <a:cubicBezTo>
                    <a:pt x="121310" y="8413"/>
                    <a:pt x="121387" y="8413"/>
                    <a:pt x="121437" y="8540"/>
                  </a:cubicBezTo>
                  <a:cubicBezTo>
                    <a:pt x="121471" y="8606"/>
                    <a:pt x="121504" y="8634"/>
                    <a:pt x="121541" y="8634"/>
                  </a:cubicBezTo>
                  <a:cubicBezTo>
                    <a:pt x="121589" y="8634"/>
                    <a:pt x="121645" y="8587"/>
                    <a:pt x="121717" y="8515"/>
                  </a:cubicBezTo>
                  <a:cubicBezTo>
                    <a:pt x="121844" y="8515"/>
                    <a:pt x="121895" y="8413"/>
                    <a:pt x="121946" y="8337"/>
                  </a:cubicBezTo>
                  <a:lnTo>
                    <a:pt x="121946" y="8311"/>
                  </a:lnTo>
                  <a:cubicBezTo>
                    <a:pt x="121971" y="8286"/>
                    <a:pt x="121997" y="8260"/>
                    <a:pt x="122022" y="8260"/>
                  </a:cubicBezTo>
                  <a:cubicBezTo>
                    <a:pt x="122098" y="8260"/>
                    <a:pt x="122200" y="8235"/>
                    <a:pt x="122276" y="8235"/>
                  </a:cubicBezTo>
                  <a:cubicBezTo>
                    <a:pt x="122327" y="8235"/>
                    <a:pt x="122378" y="8184"/>
                    <a:pt x="122403" y="8133"/>
                  </a:cubicBezTo>
                  <a:lnTo>
                    <a:pt x="122479" y="8235"/>
                  </a:lnTo>
                  <a:lnTo>
                    <a:pt x="122556" y="8311"/>
                  </a:lnTo>
                  <a:lnTo>
                    <a:pt x="122657" y="8235"/>
                  </a:lnTo>
                  <a:lnTo>
                    <a:pt x="122861" y="8235"/>
                  </a:lnTo>
                  <a:cubicBezTo>
                    <a:pt x="123001" y="8260"/>
                    <a:pt x="123140" y="8273"/>
                    <a:pt x="123277" y="8273"/>
                  </a:cubicBezTo>
                  <a:cubicBezTo>
                    <a:pt x="123414" y="8273"/>
                    <a:pt x="123547" y="8260"/>
                    <a:pt x="123674" y="8235"/>
                  </a:cubicBezTo>
                  <a:cubicBezTo>
                    <a:pt x="123725" y="8235"/>
                    <a:pt x="123776" y="8210"/>
                    <a:pt x="123801" y="8159"/>
                  </a:cubicBezTo>
                  <a:cubicBezTo>
                    <a:pt x="123852" y="8159"/>
                    <a:pt x="123903" y="8210"/>
                    <a:pt x="123954" y="8260"/>
                  </a:cubicBezTo>
                  <a:cubicBezTo>
                    <a:pt x="124047" y="8447"/>
                    <a:pt x="124225" y="8569"/>
                    <a:pt x="124429" y="8569"/>
                  </a:cubicBezTo>
                  <a:cubicBezTo>
                    <a:pt x="124449" y="8569"/>
                    <a:pt x="124468" y="8568"/>
                    <a:pt x="124487" y="8565"/>
                  </a:cubicBezTo>
                  <a:lnTo>
                    <a:pt x="124640" y="8565"/>
                  </a:lnTo>
                  <a:cubicBezTo>
                    <a:pt x="124691" y="8616"/>
                    <a:pt x="124741" y="8642"/>
                    <a:pt x="124818" y="8642"/>
                  </a:cubicBezTo>
                  <a:lnTo>
                    <a:pt x="124894" y="8642"/>
                  </a:lnTo>
                  <a:lnTo>
                    <a:pt x="124970" y="8693"/>
                  </a:lnTo>
                  <a:cubicBezTo>
                    <a:pt x="125021" y="8845"/>
                    <a:pt x="125021" y="8845"/>
                    <a:pt x="125199" y="8845"/>
                  </a:cubicBezTo>
                  <a:lnTo>
                    <a:pt x="125275" y="8921"/>
                  </a:lnTo>
                  <a:lnTo>
                    <a:pt x="125351" y="9023"/>
                  </a:lnTo>
                  <a:cubicBezTo>
                    <a:pt x="125383" y="9054"/>
                    <a:pt x="125424" y="9076"/>
                    <a:pt x="125469" y="9076"/>
                  </a:cubicBezTo>
                  <a:cubicBezTo>
                    <a:pt x="125497" y="9076"/>
                    <a:pt x="125526" y="9068"/>
                    <a:pt x="125555" y="9048"/>
                  </a:cubicBezTo>
                  <a:cubicBezTo>
                    <a:pt x="125609" y="9030"/>
                    <a:pt x="125675" y="9012"/>
                    <a:pt x="125737" y="9012"/>
                  </a:cubicBezTo>
                  <a:cubicBezTo>
                    <a:pt x="125762" y="9012"/>
                    <a:pt x="125787" y="9016"/>
                    <a:pt x="125809" y="9023"/>
                  </a:cubicBezTo>
                  <a:cubicBezTo>
                    <a:pt x="125860" y="9099"/>
                    <a:pt x="125936" y="9175"/>
                    <a:pt x="126038" y="9175"/>
                  </a:cubicBezTo>
                  <a:cubicBezTo>
                    <a:pt x="126038" y="9201"/>
                    <a:pt x="126038" y="9226"/>
                    <a:pt x="126038" y="9252"/>
                  </a:cubicBezTo>
                  <a:cubicBezTo>
                    <a:pt x="126080" y="9243"/>
                    <a:pt x="126125" y="9243"/>
                    <a:pt x="126171" y="9243"/>
                  </a:cubicBezTo>
                  <a:lnTo>
                    <a:pt x="126171" y="9243"/>
                  </a:lnTo>
                  <a:cubicBezTo>
                    <a:pt x="126264" y="9243"/>
                    <a:pt x="126360" y="9243"/>
                    <a:pt x="126444" y="9175"/>
                  </a:cubicBezTo>
                  <a:cubicBezTo>
                    <a:pt x="126480" y="9152"/>
                    <a:pt x="126510" y="9134"/>
                    <a:pt x="126534" y="9134"/>
                  </a:cubicBezTo>
                  <a:cubicBezTo>
                    <a:pt x="126562" y="9134"/>
                    <a:pt x="126583" y="9158"/>
                    <a:pt x="126597" y="9226"/>
                  </a:cubicBezTo>
                  <a:cubicBezTo>
                    <a:pt x="126597" y="9379"/>
                    <a:pt x="126571" y="9430"/>
                    <a:pt x="126673" y="9455"/>
                  </a:cubicBezTo>
                  <a:cubicBezTo>
                    <a:pt x="126699" y="9480"/>
                    <a:pt x="126724" y="9531"/>
                    <a:pt x="126749" y="9531"/>
                  </a:cubicBezTo>
                  <a:cubicBezTo>
                    <a:pt x="126878" y="9483"/>
                    <a:pt x="126997" y="9465"/>
                    <a:pt x="127118" y="9465"/>
                  </a:cubicBezTo>
                  <a:cubicBezTo>
                    <a:pt x="127188" y="9465"/>
                    <a:pt x="127259" y="9471"/>
                    <a:pt x="127334" y="9480"/>
                  </a:cubicBezTo>
                  <a:cubicBezTo>
                    <a:pt x="127359" y="9493"/>
                    <a:pt x="127385" y="9499"/>
                    <a:pt x="127410" y="9499"/>
                  </a:cubicBezTo>
                  <a:cubicBezTo>
                    <a:pt x="127436" y="9499"/>
                    <a:pt x="127461" y="9493"/>
                    <a:pt x="127486" y="9480"/>
                  </a:cubicBezTo>
                  <a:cubicBezTo>
                    <a:pt x="127550" y="9459"/>
                    <a:pt x="127603" y="9448"/>
                    <a:pt x="127649" y="9448"/>
                  </a:cubicBezTo>
                  <a:cubicBezTo>
                    <a:pt x="127768" y="9448"/>
                    <a:pt x="127831" y="9525"/>
                    <a:pt x="127868" y="9709"/>
                  </a:cubicBezTo>
                  <a:cubicBezTo>
                    <a:pt x="127886" y="9871"/>
                    <a:pt x="127967" y="9957"/>
                    <a:pt x="128077" y="9957"/>
                  </a:cubicBezTo>
                  <a:cubicBezTo>
                    <a:pt x="128122" y="9957"/>
                    <a:pt x="128172" y="9942"/>
                    <a:pt x="128223" y="9912"/>
                  </a:cubicBezTo>
                  <a:cubicBezTo>
                    <a:pt x="128282" y="9877"/>
                    <a:pt x="128314" y="9858"/>
                    <a:pt x="128339" y="9858"/>
                  </a:cubicBezTo>
                  <a:cubicBezTo>
                    <a:pt x="128367" y="9858"/>
                    <a:pt x="128386" y="9883"/>
                    <a:pt x="128427" y="9938"/>
                  </a:cubicBezTo>
                  <a:lnTo>
                    <a:pt x="128528" y="10065"/>
                  </a:lnTo>
                  <a:lnTo>
                    <a:pt x="128605" y="10141"/>
                  </a:lnTo>
                  <a:lnTo>
                    <a:pt x="128681" y="10192"/>
                  </a:lnTo>
                  <a:cubicBezTo>
                    <a:pt x="128719" y="10249"/>
                    <a:pt x="128757" y="10278"/>
                    <a:pt x="128806" y="10278"/>
                  </a:cubicBezTo>
                  <a:cubicBezTo>
                    <a:pt x="128822" y="10278"/>
                    <a:pt x="128840" y="10275"/>
                    <a:pt x="128859" y="10268"/>
                  </a:cubicBezTo>
                  <a:cubicBezTo>
                    <a:pt x="128872" y="10319"/>
                    <a:pt x="128891" y="10345"/>
                    <a:pt x="128913" y="10345"/>
                  </a:cubicBezTo>
                  <a:cubicBezTo>
                    <a:pt x="128935" y="10345"/>
                    <a:pt x="128961" y="10319"/>
                    <a:pt x="128986" y="10268"/>
                  </a:cubicBezTo>
                  <a:cubicBezTo>
                    <a:pt x="129037" y="10192"/>
                    <a:pt x="129088" y="10192"/>
                    <a:pt x="128986" y="10141"/>
                  </a:cubicBezTo>
                  <a:lnTo>
                    <a:pt x="128910" y="10116"/>
                  </a:lnTo>
                  <a:lnTo>
                    <a:pt x="128808" y="10065"/>
                  </a:lnTo>
                  <a:cubicBezTo>
                    <a:pt x="128859" y="9963"/>
                    <a:pt x="128833" y="9862"/>
                    <a:pt x="128757" y="9811"/>
                  </a:cubicBezTo>
                  <a:cubicBezTo>
                    <a:pt x="128757" y="9709"/>
                    <a:pt x="128757" y="9607"/>
                    <a:pt x="128910" y="9582"/>
                  </a:cubicBezTo>
                  <a:cubicBezTo>
                    <a:pt x="128986" y="9582"/>
                    <a:pt x="129037" y="9531"/>
                    <a:pt x="129062" y="9455"/>
                  </a:cubicBezTo>
                  <a:cubicBezTo>
                    <a:pt x="129088" y="9379"/>
                    <a:pt x="129113" y="9328"/>
                    <a:pt x="129138" y="9277"/>
                  </a:cubicBezTo>
                  <a:cubicBezTo>
                    <a:pt x="129215" y="9303"/>
                    <a:pt x="129215" y="9379"/>
                    <a:pt x="129215" y="9430"/>
                  </a:cubicBezTo>
                  <a:cubicBezTo>
                    <a:pt x="129244" y="9519"/>
                    <a:pt x="129257" y="9556"/>
                    <a:pt x="129287" y="9556"/>
                  </a:cubicBezTo>
                  <a:cubicBezTo>
                    <a:pt x="129309" y="9556"/>
                    <a:pt x="129340" y="9537"/>
                    <a:pt x="129393" y="9506"/>
                  </a:cubicBezTo>
                  <a:cubicBezTo>
                    <a:pt x="129443" y="9476"/>
                    <a:pt x="129477" y="9462"/>
                    <a:pt x="129503" y="9462"/>
                  </a:cubicBezTo>
                  <a:cubicBezTo>
                    <a:pt x="129544" y="9462"/>
                    <a:pt x="129565" y="9495"/>
                    <a:pt x="129596" y="9557"/>
                  </a:cubicBezTo>
                  <a:cubicBezTo>
                    <a:pt x="129621" y="9582"/>
                    <a:pt x="129647" y="9633"/>
                    <a:pt x="129672" y="9658"/>
                  </a:cubicBezTo>
                  <a:lnTo>
                    <a:pt x="129748" y="9735"/>
                  </a:lnTo>
                  <a:cubicBezTo>
                    <a:pt x="129793" y="9868"/>
                    <a:pt x="129857" y="9943"/>
                    <a:pt x="130007" y="9943"/>
                  </a:cubicBezTo>
                  <a:cubicBezTo>
                    <a:pt x="130029" y="9943"/>
                    <a:pt x="130053" y="9941"/>
                    <a:pt x="130079" y="9938"/>
                  </a:cubicBezTo>
                  <a:lnTo>
                    <a:pt x="130104" y="9938"/>
                  </a:lnTo>
                  <a:cubicBezTo>
                    <a:pt x="130130" y="9938"/>
                    <a:pt x="130180" y="9938"/>
                    <a:pt x="130206" y="9862"/>
                  </a:cubicBezTo>
                  <a:cubicBezTo>
                    <a:pt x="130206" y="9811"/>
                    <a:pt x="130155" y="9811"/>
                    <a:pt x="130130" y="9785"/>
                  </a:cubicBezTo>
                  <a:lnTo>
                    <a:pt x="130003" y="9709"/>
                  </a:lnTo>
                  <a:cubicBezTo>
                    <a:pt x="129977" y="9709"/>
                    <a:pt x="130003" y="9684"/>
                    <a:pt x="130003" y="9684"/>
                  </a:cubicBezTo>
                  <a:cubicBezTo>
                    <a:pt x="130028" y="9607"/>
                    <a:pt x="130003" y="9531"/>
                    <a:pt x="129926" y="9480"/>
                  </a:cubicBezTo>
                  <a:cubicBezTo>
                    <a:pt x="129901" y="9455"/>
                    <a:pt x="129875" y="9430"/>
                    <a:pt x="129825" y="9430"/>
                  </a:cubicBezTo>
                  <a:lnTo>
                    <a:pt x="129723" y="9430"/>
                  </a:lnTo>
                  <a:lnTo>
                    <a:pt x="129520" y="9252"/>
                  </a:lnTo>
                  <a:lnTo>
                    <a:pt x="129469" y="9252"/>
                  </a:lnTo>
                  <a:lnTo>
                    <a:pt x="129469" y="9175"/>
                  </a:lnTo>
                  <a:cubicBezTo>
                    <a:pt x="129469" y="9150"/>
                    <a:pt x="129316" y="9150"/>
                    <a:pt x="129393" y="9074"/>
                  </a:cubicBezTo>
                  <a:cubicBezTo>
                    <a:pt x="129443" y="8972"/>
                    <a:pt x="129494" y="8845"/>
                    <a:pt x="129469" y="8718"/>
                  </a:cubicBezTo>
                  <a:lnTo>
                    <a:pt x="129621" y="8718"/>
                  </a:lnTo>
                  <a:cubicBezTo>
                    <a:pt x="129621" y="8769"/>
                    <a:pt x="129647" y="8820"/>
                    <a:pt x="129698" y="8845"/>
                  </a:cubicBezTo>
                  <a:cubicBezTo>
                    <a:pt x="129698" y="8896"/>
                    <a:pt x="129748" y="8921"/>
                    <a:pt x="129774" y="8921"/>
                  </a:cubicBezTo>
                  <a:cubicBezTo>
                    <a:pt x="129799" y="8972"/>
                    <a:pt x="129825" y="8998"/>
                    <a:pt x="129850" y="8998"/>
                  </a:cubicBezTo>
                  <a:cubicBezTo>
                    <a:pt x="129850" y="9023"/>
                    <a:pt x="129901" y="9074"/>
                    <a:pt x="129926" y="9074"/>
                  </a:cubicBezTo>
                  <a:cubicBezTo>
                    <a:pt x="129977" y="9048"/>
                    <a:pt x="130003" y="9023"/>
                    <a:pt x="130003" y="8998"/>
                  </a:cubicBezTo>
                  <a:cubicBezTo>
                    <a:pt x="130003" y="8947"/>
                    <a:pt x="129977" y="8896"/>
                    <a:pt x="129952" y="8870"/>
                  </a:cubicBezTo>
                  <a:lnTo>
                    <a:pt x="129926" y="8845"/>
                  </a:lnTo>
                  <a:cubicBezTo>
                    <a:pt x="129901" y="8820"/>
                    <a:pt x="129875" y="8794"/>
                    <a:pt x="129875" y="8794"/>
                  </a:cubicBezTo>
                  <a:cubicBezTo>
                    <a:pt x="129850" y="8743"/>
                    <a:pt x="129799" y="8718"/>
                    <a:pt x="129748" y="8718"/>
                  </a:cubicBezTo>
                  <a:lnTo>
                    <a:pt x="129723" y="8718"/>
                  </a:lnTo>
                  <a:cubicBezTo>
                    <a:pt x="129748" y="8642"/>
                    <a:pt x="129774" y="8591"/>
                    <a:pt x="129850" y="8540"/>
                  </a:cubicBezTo>
                  <a:cubicBezTo>
                    <a:pt x="129865" y="8530"/>
                    <a:pt x="129879" y="8526"/>
                    <a:pt x="129892" y="8526"/>
                  </a:cubicBezTo>
                  <a:cubicBezTo>
                    <a:pt x="129946" y="8526"/>
                    <a:pt x="129987" y="8596"/>
                    <a:pt x="130028" y="8616"/>
                  </a:cubicBezTo>
                  <a:cubicBezTo>
                    <a:pt x="130104" y="8616"/>
                    <a:pt x="130180" y="8642"/>
                    <a:pt x="130257" y="8667"/>
                  </a:cubicBezTo>
                  <a:cubicBezTo>
                    <a:pt x="130285" y="8678"/>
                    <a:pt x="130309" y="8683"/>
                    <a:pt x="130330" y="8683"/>
                  </a:cubicBezTo>
                  <a:cubicBezTo>
                    <a:pt x="130406" y="8683"/>
                    <a:pt x="130446" y="8619"/>
                    <a:pt x="130485" y="8540"/>
                  </a:cubicBezTo>
                  <a:cubicBezTo>
                    <a:pt x="130536" y="8489"/>
                    <a:pt x="130587" y="8438"/>
                    <a:pt x="130663" y="8388"/>
                  </a:cubicBezTo>
                  <a:cubicBezTo>
                    <a:pt x="130816" y="8286"/>
                    <a:pt x="130790" y="8133"/>
                    <a:pt x="130765" y="8006"/>
                  </a:cubicBezTo>
                  <a:cubicBezTo>
                    <a:pt x="130765" y="7879"/>
                    <a:pt x="130638" y="7930"/>
                    <a:pt x="130562" y="7879"/>
                  </a:cubicBezTo>
                  <a:cubicBezTo>
                    <a:pt x="130536" y="7854"/>
                    <a:pt x="130511" y="7854"/>
                    <a:pt x="130485" y="7854"/>
                  </a:cubicBezTo>
                  <a:cubicBezTo>
                    <a:pt x="130485" y="7734"/>
                    <a:pt x="130439" y="7693"/>
                    <a:pt x="130357" y="7693"/>
                  </a:cubicBezTo>
                  <a:cubicBezTo>
                    <a:pt x="130334" y="7693"/>
                    <a:pt x="130309" y="7696"/>
                    <a:pt x="130282" y="7701"/>
                  </a:cubicBezTo>
                  <a:lnTo>
                    <a:pt x="130257" y="7625"/>
                  </a:lnTo>
                  <a:cubicBezTo>
                    <a:pt x="130358" y="7549"/>
                    <a:pt x="130460" y="7523"/>
                    <a:pt x="130562" y="7523"/>
                  </a:cubicBezTo>
                  <a:cubicBezTo>
                    <a:pt x="130582" y="7565"/>
                    <a:pt x="130637" y="7606"/>
                    <a:pt x="130684" y="7606"/>
                  </a:cubicBezTo>
                  <a:cubicBezTo>
                    <a:pt x="130695" y="7606"/>
                    <a:pt x="130705" y="7604"/>
                    <a:pt x="130714" y="7600"/>
                  </a:cubicBezTo>
                  <a:cubicBezTo>
                    <a:pt x="130740" y="7625"/>
                    <a:pt x="130740" y="7651"/>
                    <a:pt x="130765" y="7676"/>
                  </a:cubicBezTo>
                  <a:cubicBezTo>
                    <a:pt x="130765" y="7701"/>
                    <a:pt x="130765" y="7727"/>
                    <a:pt x="130765" y="7752"/>
                  </a:cubicBezTo>
                  <a:cubicBezTo>
                    <a:pt x="130790" y="7790"/>
                    <a:pt x="130816" y="7809"/>
                    <a:pt x="130841" y="7809"/>
                  </a:cubicBezTo>
                  <a:cubicBezTo>
                    <a:pt x="130867" y="7809"/>
                    <a:pt x="130892" y="7790"/>
                    <a:pt x="130918" y="7752"/>
                  </a:cubicBezTo>
                  <a:cubicBezTo>
                    <a:pt x="130968" y="7727"/>
                    <a:pt x="130994" y="7676"/>
                    <a:pt x="130994" y="7600"/>
                  </a:cubicBezTo>
                  <a:cubicBezTo>
                    <a:pt x="131070" y="7549"/>
                    <a:pt x="131070" y="7498"/>
                    <a:pt x="130994" y="7447"/>
                  </a:cubicBezTo>
                  <a:lnTo>
                    <a:pt x="130918" y="7447"/>
                  </a:lnTo>
                  <a:lnTo>
                    <a:pt x="130918" y="7396"/>
                  </a:lnTo>
                  <a:cubicBezTo>
                    <a:pt x="130918" y="7346"/>
                    <a:pt x="130892" y="7320"/>
                    <a:pt x="130841" y="7295"/>
                  </a:cubicBezTo>
                  <a:cubicBezTo>
                    <a:pt x="130841" y="7269"/>
                    <a:pt x="130790" y="7244"/>
                    <a:pt x="130765" y="7218"/>
                  </a:cubicBezTo>
                  <a:cubicBezTo>
                    <a:pt x="130816" y="7168"/>
                    <a:pt x="130867" y="7142"/>
                    <a:pt x="130943" y="7142"/>
                  </a:cubicBezTo>
                  <a:lnTo>
                    <a:pt x="131019" y="7066"/>
                  </a:lnTo>
                  <a:lnTo>
                    <a:pt x="131400" y="6964"/>
                  </a:lnTo>
                  <a:cubicBezTo>
                    <a:pt x="131426" y="7091"/>
                    <a:pt x="131553" y="7091"/>
                    <a:pt x="131604" y="7142"/>
                  </a:cubicBezTo>
                  <a:cubicBezTo>
                    <a:pt x="131674" y="7213"/>
                    <a:pt x="131753" y="7229"/>
                    <a:pt x="131830" y="7229"/>
                  </a:cubicBezTo>
                  <a:cubicBezTo>
                    <a:pt x="131892" y="7229"/>
                    <a:pt x="131954" y="7218"/>
                    <a:pt x="132010" y="7218"/>
                  </a:cubicBezTo>
                  <a:lnTo>
                    <a:pt x="132087" y="7218"/>
                  </a:lnTo>
                  <a:cubicBezTo>
                    <a:pt x="132087" y="7244"/>
                    <a:pt x="132087" y="7269"/>
                    <a:pt x="132087" y="7295"/>
                  </a:cubicBezTo>
                  <a:cubicBezTo>
                    <a:pt x="131934" y="7320"/>
                    <a:pt x="131934" y="7346"/>
                    <a:pt x="132010" y="7447"/>
                  </a:cubicBezTo>
                  <a:cubicBezTo>
                    <a:pt x="132070" y="7551"/>
                    <a:pt x="132103" y="7603"/>
                    <a:pt x="132161" y="7603"/>
                  </a:cubicBezTo>
                  <a:cubicBezTo>
                    <a:pt x="132202" y="7603"/>
                    <a:pt x="132256" y="7576"/>
                    <a:pt x="132341" y="7523"/>
                  </a:cubicBezTo>
                  <a:lnTo>
                    <a:pt x="132417" y="7447"/>
                  </a:lnTo>
                  <a:lnTo>
                    <a:pt x="132442" y="7447"/>
                  </a:lnTo>
                  <a:cubicBezTo>
                    <a:pt x="132468" y="7523"/>
                    <a:pt x="132493" y="7600"/>
                    <a:pt x="132468" y="7676"/>
                  </a:cubicBezTo>
                  <a:cubicBezTo>
                    <a:pt x="132519" y="7727"/>
                    <a:pt x="132570" y="7752"/>
                    <a:pt x="132620" y="7752"/>
                  </a:cubicBezTo>
                  <a:cubicBezTo>
                    <a:pt x="132684" y="7803"/>
                    <a:pt x="132716" y="7828"/>
                    <a:pt x="132747" y="7828"/>
                  </a:cubicBezTo>
                  <a:cubicBezTo>
                    <a:pt x="132779" y="7828"/>
                    <a:pt x="132811" y="7803"/>
                    <a:pt x="132875" y="7752"/>
                  </a:cubicBezTo>
                  <a:lnTo>
                    <a:pt x="132951" y="7676"/>
                  </a:lnTo>
                  <a:lnTo>
                    <a:pt x="132875" y="7600"/>
                  </a:lnTo>
                  <a:lnTo>
                    <a:pt x="132875" y="7574"/>
                  </a:lnTo>
                  <a:cubicBezTo>
                    <a:pt x="132900" y="7549"/>
                    <a:pt x="132925" y="7549"/>
                    <a:pt x="132951" y="7549"/>
                  </a:cubicBezTo>
                  <a:lnTo>
                    <a:pt x="133256" y="7549"/>
                  </a:lnTo>
                  <a:cubicBezTo>
                    <a:pt x="133332" y="7549"/>
                    <a:pt x="133383" y="7523"/>
                    <a:pt x="133408" y="7473"/>
                  </a:cubicBezTo>
                  <a:cubicBezTo>
                    <a:pt x="133465" y="7473"/>
                    <a:pt x="133521" y="7463"/>
                    <a:pt x="133573" y="7463"/>
                  </a:cubicBezTo>
                  <a:cubicBezTo>
                    <a:pt x="133638" y="7463"/>
                    <a:pt x="133696" y="7478"/>
                    <a:pt x="133739" y="7549"/>
                  </a:cubicBezTo>
                  <a:cubicBezTo>
                    <a:pt x="133751" y="7574"/>
                    <a:pt x="133764" y="7587"/>
                    <a:pt x="133777" y="7587"/>
                  </a:cubicBezTo>
                  <a:cubicBezTo>
                    <a:pt x="133790" y="7587"/>
                    <a:pt x="133802" y="7574"/>
                    <a:pt x="133815" y="7549"/>
                  </a:cubicBezTo>
                  <a:cubicBezTo>
                    <a:pt x="133840" y="7523"/>
                    <a:pt x="133942" y="7396"/>
                    <a:pt x="134044" y="7396"/>
                  </a:cubicBezTo>
                  <a:cubicBezTo>
                    <a:pt x="134069" y="7396"/>
                    <a:pt x="134095" y="7320"/>
                    <a:pt x="134120" y="7295"/>
                  </a:cubicBezTo>
                  <a:cubicBezTo>
                    <a:pt x="134145" y="7295"/>
                    <a:pt x="134196" y="7269"/>
                    <a:pt x="134196" y="7244"/>
                  </a:cubicBezTo>
                  <a:cubicBezTo>
                    <a:pt x="134298" y="7244"/>
                    <a:pt x="134399" y="7295"/>
                    <a:pt x="134425" y="7447"/>
                  </a:cubicBezTo>
                  <a:cubicBezTo>
                    <a:pt x="134450" y="7549"/>
                    <a:pt x="134527" y="7625"/>
                    <a:pt x="134628" y="7651"/>
                  </a:cubicBezTo>
                  <a:cubicBezTo>
                    <a:pt x="134655" y="7664"/>
                    <a:pt x="134679" y="7670"/>
                    <a:pt x="134700" y="7670"/>
                  </a:cubicBezTo>
                  <a:cubicBezTo>
                    <a:pt x="134755" y="7670"/>
                    <a:pt x="134788" y="7623"/>
                    <a:pt x="134806" y="7549"/>
                  </a:cubicBezTo>
                  <a:cubicBezTo>
                    <a:pt x="134857" y="7549"/>
                    <a:pt x="134882" y="7498"/>
                    <a:pt x="134882" y="7473"/>
                  </a:cubicBezTo>
                  <a:cubicBezTo>
                    <a:pt x="134959" y="7523"/>
                    <a:pt x="134984" y="7625"/>
                    <a:pt x="135086" y="7625"/>
                  </a:cubicBezTo>
                  <a:cubicBezTo>
                    <a:pt x="135365" y="7651"/>
                    <a:pt x="135645" y="7676"/>
                    <a:pt x="135924" y="7727"/>
                  </a:cubicBezTo>
                  <a:cubicBezTo>
                    <a:pt x="135963" y="7704"/>
                    <a:pt x="136002" y="7695"/>
                    <a:pt x="136040" y="7695"/>
                  </a:cubicBezTo>
                  <a:cubicBezTo>
                    <a:pt x="136129" y="7695"/>
                    <a:pt x="136217" y="7742"/>
                    <a:pt x="136306" y="7778"/>
                  </a:cubicBezTo>
                  <a:cubicBezTo>
                    <a:pt x="136306" y="7835"/>
                    <a:pt x="136349" y="7863"/>
                    <a:pt x="136391" y="7863"/>
                  </a:cubicBezTo>
                  <a:cubicBezTo>
                    <a:pt x="136406" y="7863"/>
                    <a:pt x="136420" y="7860"/>
                    <a:pt x="136433" y="7854"/>
                  </a:cubicBezTo>
                  <a:cubicBezTo>
                    <a:pt x="136496" y="7841"/>
                    <a:pt x="136560" y="7835"/>
                    <a:pt x="136623" y="7835"/>
                  </a:cubicBezTo>
                  <a:cubicBezTo>
                    <a:pt x="136687" y="7835"/>
                    <a:pt x="136750" y="7841"/>
                    <a:pt x="136814" y="7854"/>
                  </a:cubicBezTo>
                  <a:lnTo>
                    <a:pt x="136916" y="7854"/>
                  </a:lnTo>
                  <a:cubicBezTo>
                    <a:pt x="136916" y="7874"/>
                    <a:pt x="136932" y="7912"/>
                    <a:pt x="136966" y="7912"/>
                  </a:cubicBezTo>
                  <a:cubicBezTo>
                    <a:pt x="136973" y="7912"/>
                    <a:pt x="136982" y="7910"/>
                    <a:pt x="136992" y="7905"/>
                  </a:cubicBezTo>
                  <a:cubicBezTo>
                    <a:pt x="137043" y="7892"/>
                    <a:pt x="137106" y="7886"/>
                    <a:pt x="137170" y="7886"/>
                  </a:cubicBezTo>
                  <a:cubicBezTo>
                    <a:pt x="137233" y="7886"/>
                    <a:pt x="137297" y="7892"/>
                    <a:pt x="137348" y="7905"/>
                  </a:cubicBezTo>
                  <a:cubicBezTo>
                    <a:pt x="137399" y="7905"/>
                    <a:pt x="137424" y="7879"/>
                    <a:pt x="137424" y="7854"/>
                  </a:cubicBezTo>
                  <a:lnTo>
                    <a:pt x="137526" y="7854"/>
                  </a:lnTo>
                  <a:cubicBezTo>
                    <a:pt x="137551" y="7956"/>
                    <a:pt x="137627" y="8006"/>
                    <a:pt x="137704" y="8006"/>
                  </a:cubicBezTo>
                  <a:cubicBezTo>
                    <a:pt x="137749" y="8006"/>
                    <a:pt x="137794" y="8016"/>
                    <a:pt x="137837" y="8016"/>
                  </a:cubicBezTo>
                  <a:cubicBezTo>
                    <a:pt x="137891" y="8016"/>
                    <a:pt x="137941" y="8001"/>
                    <a:pt x="137983" y="7930"/>
                  </a:cubicBezTo>
                  <a:lnTo>
                    <a:pt x="138237" y="7930"/>
                  </a:lnTo>
                  <a:cubicBezTo>
                    <a:pt x="138263" y="8133"/>
                    <a:pt x="138466" y="8108"/>
                    <a:pt x="138593" y="8159"/>
                  </a:cubicBezTo>
                  <a:cubicBezTo>
                    <a:pt x="138604" y="8162"/>
                    <a:pt x="138612" y="8164"/>
                    <a:pt x="138620" y="8164"/>
                  </a:cubicBezTo>
                  <a:cubicBezTo>
                    <a:pt x="138664" y="8164"/>
                    <a:pt x="138655" y="8104"/>
                    <a:pt x="138720" y="8083"/>
                  </a:cubicBezTo>
                  <a:cubicBezTo>
                    <a:pt x="138720" y="8057"/>
                    <a:pt x="138746" y="8057"/>
                    <a:pt x="138771" y="8032"/>
                  </a:cubicBezTo>
                  <a:cubicBezTo>
                    <a:pt x="138796" y="7905"/>
                    <a:pt x="138771" y="7803"/>
                    <a:pt x="138924" y="7778"/>
                  </a:cubicBezTo>
                  <a:cubicBezTo>
                    <a:pt x="138938" y="7991"/>
                    <a:pt x="139103" y="8109"/>
                    <a:pt x="139269" y="8109"/>
                  </a:cubicBezTo>
                  <a:cubicBezTo>
                    <a:pt x="139399" y="8109"/>
                    <a:pt x="139528" y="8036"/>
                    <a:pt x="139584" y="7879"/>
                  </a:cubicBezTo>
                  <a:cubicBezTo>
                    <a:pt x="139584" y="7879"/>
                    <a:pt x="139610" y="7854"/>
                    <a:pt x="139610" y="7854"/>
                  </a:cubicBezTo>
                  <a:cubicBezTo>
                    <a:pt x="139661" y="7981"/>
                    <a:pt x="139762" y="8006"/>
                    <a:pt x="139889" y="8006"/>
                  </a:cubicBezTo>
                  <a:cubicBezTo>
                    <a:pt x="140016" y="8006"/>
                    <a:pt x="140169" y="8006"/>
                    <a:pt x="140296" y="8032"/>
                  </a:cubicBezTo>
                  <a:cubicBezTo>
                    <a:pt x="140448" y="8057"/>
                    <a:pt x="140525" y="8210"/>
                    <a:pt x="140652" y="8235"/>
                  </a:cubicBezTo>
                  <a:lnTo>
                    <a:pt x="140703" y="8235"/>
                  </a:lnTo>
                  <a:cubicBezTo>
                    <a:pt x="140703" y="8260"/>
                    <a:pt x="140728" y="8286"/>
                    <a:pt x="140753" y="8286"/>
                  </a:cubicBezTo>
                  <a:cubicBezTo>
                    <a:pt x="140788" y="8303"/>
                    <a:pt x="140823" y="8309"/>
                    <a:pt x="140857" y="8309"/>
                  </a:cubicBezTo>
                  <a:cubicBezTo>
                    <a:pt x="140919" y="8309"/>
                    <a:pt x="140980" y="8291"/>
                    <a:pt x="141042" y="8291"/>
                  </a:cubicBezTo>
                  <a:cubicBezTo>
                    <a:pt x="141098" y="8291"/>
                    <a:pt x="141155" y="8306"/>
                    <a:pt x="141211" y="8362"/>
                  </a:cubicBezTo>
                  <a:cubicBezTo>
                    <a:pt x="141211" y="8362"/>
                    <a:pt x="141287" y="8337"/>
                    <a:pt x="141313" y="8311"/>
                  </a:cubicBezTo>
                  <a:cubicBezTo>
                    <a:pt x="141331" y="8293"/>
                    <a:pt x="141361" y="8275"/>
                    <a:pt x="141396" y="8275"/>
                  </a:cubicBezTo>
                  <a:cubicBezTo>
                    <a:pt x="141410" y="8275"/>
                    <a:pt x="141425" y="8278"/>
                    <a:pt x="141440" y="8286"/>
                  </a:cubicBezTo>
                  <a:cubicBezTo>
                    <a:pt x="141592" y="8362"/>
                    <a:pt x="141795" y="8362"/>
                    <a:pt x="141948" y="8464"/>
                  </a:cubicBezTo>
                  <a:cubicBezTo>
                    <a:pt x="141948" y="8489"/>
                    <a:pt x="141973" y="8515"/>
                    <a:pt x="141973" y="8515"/>
                  </a:cubicBezTo>
                  <a:cubicBezTo>
                    <a:pt x="142129" y="8592"/>
                    <a:pt x="142299" y="8625"/>
                    <a:pt x="142473" y="8625"/>
                  </a:cubicBezTo>
                  <a:cubicBezTo>
                    <a:pt x="142526" y="8625"/>
                    <a:pt x="142580" y="8622"/>
                    <a:pt x="142634" y="8616"/>
                  </a:cubicBezTo>
                  <a:cubicBezTo>
                    <a:pt x="142634" y="8642"/>
                    <a:pt x="142660" y="8667"/>
                    <a:pt x="142685" y="8667"/>
                  </a:cubicBezTo>
                  <a:cubicBezTo>
                    <a:pt x="142711" y="8671"/>
                    <a:pt x="142738" y="8674"/>
                    <a:pt x="142765" y="8674"/>
                  </a:cubicBezTo>
                  <a:cubicBezTo>
                    <a:pt x="142897" y="8674"/>
                    <a:pt x="143037" y="8624"/>
                    <a:pt x="143143" y="8540"/>
                  </a:cubicBezTo>
                  <a:cubicBezTo>
                    <a:pt x="143276" y="8597"/>
                    <a:pt x="143424" y="8626"/>
                    <a:pt x="143564" y="8626"/>
                  </a:cubicBezTo>
                  <a:cubicBezTo>
                    <a:pt x="143611" y="8626"/>
                    <a:pt x="143657" y="8623"/>
                    <a:pt x="143702" y="8616"/>
                  </a:cubicBezTo>
                  <a:cubicBezTo>
                    <a:pt x="143757" y="8783"/>
                    <a:pt x="143772" y="8842"/>
                    <a:pt x="143855" y="8842"/>
                  </a:cubicBezTo>
                  <a:cubicBezTo>
                    <a:pt x="143886" y="8842"/>
                    <a:pt x="143926" y="8833"/>
                    <a:pt x="143981" y="8820"/>
                  </a:cubicBezTo>
                  <a:cubicBezTo>
                    <a:pt x="144159" y="8769"/>
                    <a:pt x="144185" y="8743"/>
                    <a:pt x="144235" y="8540"/>
                  </a:cubicBezTo>
                  <a:cubicBezTo>
                    <a:pt x="144312" y="8565"/>
                    <a:pt x="144312" y="8642"/>
                    <a:pt x="144362" y="8693"/>
                  </a:cubicBezTo>
                  <a:cubicBezTo>
                    <a:pt x="144401" y="8750"/>
                    <a:pt x="144453" y="8778"/>
                    <a:pt x="144509" y="8778"/>
                  </a:cubicBezTo>
                  <a:cubicBezTo>
                    <a:pt x="144528" y="8778"/>
                    <a:pt x="144547" y="8775"/>
                    <a:pt x="144566" y="8769"/>
                  </a:cubicBezTo>
                  <a:cubicBezTo>
                    <a:pt x="144566" y="8870"/>
                    <a:pt x="144642" y="8947"/>
                    <a:pt x="144744" y="8947"/>
                  </a:cubicBezTo>
                  <a:lnTo>
                    <a:pt x="145100" y="8947"/>
                  </a:lnTo>
                  <a:cubicBezTo>
                    <a:pt x="145252" y="9023"/>
                    <a:pt x="145455" y="9074"/>
                    <a:pt x="145633" y="9074"/>
                  </a:cubicBezTo>
                  <a:cubicBezTo>
                    <a:pt x="145659" y="9125"/>
                    <a:pt x="145684" y="9150"/>
                    <a:pt x="145710" y="9150"/>
                  </a:cubicBezTo>
                  <a:cubicBezTo>
                    <a:pt x="145735" y="9150"/>
                    <a:pt x="145760" y="9125"/>
                    <a:pt x="145786" y="9074"/>
                  </a:cubicBezTo>
                  <a:lnTo>
                    <a:pt x="145862" y="8998"/>
                  </a:lnTo>
                  <a:cubicBezTo>
                    <a:pt x="145964" y="8896"/>
                    <a:pt x="145964" y="8870"/>
                    <a:pt x="145862" y="8820"/>
                  </a:cubicBezTo>
                  <a:lnTo>
                    <a:pt x="145837" y="8769"/>
                  </a:lnTo>
                  <a:lnTo>
                    <a:pt x="145811" y="8794"/>
                  </a:lnTo>
                  <a:lnTo>
                    <a:pt x="145786" y="8794"/>
                  </a:lnTo>
                  <a:cubicBezTo>
                    <a:pt x="145753" y="8740"/>
                    <a:pt x="145721" y="8723"/>
                    <a:pt x="145688" y="8723"/>
                  </a:cubicBezTo>
                  <a:cubicBezTo>
                    <a:pt x="145645" y="8723"/>
                    <a:pt x="145601" y="8754"/>
                    <a:pt x="145557" y="8769"/>
                  </a:cubicBezTo>
                  <a:cubicBezTo>
                    <a:pt x="145534" y="8734"/>
                    <a:pt x="145511" y="8721"/>
                    <a:pt x="145488" y="8721"/>
                  </a:cubicBezTo>
                  <a:cubicBezTo>
                    <a:pt x="145460" y="8721"/>
                    <a:pt x="145432" y="8741"/>
                    <a:pt x="145405" y="8769"/>
                  </a:cubicBezTo>
                  <a:lnTo>
                    <a:pt x="145328" y="8769"/>
                  </a:lnTo>
                  <a:cubicBezTo>
                    <a:pt x="145277" y="8667"/>
                    <a:pt x="145100" y="8743"/>
                    <a:pt x="145074" y="8591"/>
                  </a:cubicBezTo>
                  <a:cubicBezTo>
                    <a:pt x="145201" y="8591"/>
                    <a:pt x="145303" y="8616"/>
                    <a:pt x="145430" y="8616"/>
                  </a:cubicBezTo>
                  <a:cubicBezTo>
                    <a:pt x="145469" y="8629"/>
                    <a:pt x="145507" y="8636"/>
                    <a:pt x="145543" y="8636"/>
                  </a:cubicBezTo>
                  <a:cubicBezTo>
                    <a:pt x="145645" y="8636"/>
                    <a:pt x="145729" y="8583"/>
                    <a:pt x="145786" y="8489"/>
                  </a:cubicBezTo>
                  <a:cubicBezTo>
                    <a:pt x="145811" y="8451"/>
                    <a:pt x="145843" y="8445"/>
                    <a:pt x="145875" y="8445"/>
                  </a:cubicBezTo>
                  <a:cubicBezTo>
                    <a:pt x="145891" y="8445"/>
                    <a:pt x="145907" y="8446"/>
                    <a:pt x="145922" y="8446"/>
                  </a:cubicBezTo>
                  <a:cubicBezTo>
                    <a:pt x="145937" y="8446"/>
                    <a:pt x="145951" y="8445"/>
                    <a:pt x="145964" y="8438"/>
                  </a:cubicBezTo>
                  <a:cubicBezTo>
                    <a:pt x="146015" y="8591"/>
                    <a:pt x="146116" y="8616"/>
                    <a:pt x="146243" y="8616"/>
                  </a:cubicBezTo>
                  <a:cubicBezTo>
                    <a:pt x="146345" y="8616"/>
                    <a:pt x="146472" y="8616"/>
                    <a:pt x="146574" y="8591"/>
                  </a:cubicBezTo>
                  <a:lnTo>
                    <a:pt x="146574" y="8616"/>
                  </a:lnTo>
                  <a:cubicBezTo>
                    <a:pt x="146599" y="8693"/>
                    <a:pt x="146650" y="8718"/>
                    <a:pt x="146726" y="8718"/>
                  </a:cubicBezTo>
                  <a:lnTo>
                    <a:pt x="147158" y="8718"/>
                  </a:lnTo>
                  <a:cubicBezTo>
                    <a:pt x="147188" y="8722"/>
                    <a:pt x="147218" y="8724"/>
                    <a:pt x="147249" y="8724"/>
                  </a:cubicBezTo>
                  <a:cubicBezTo>
                    <a:pt x="147403" y="8724"/>
                    <a:pt x="147565" y="8671"/>
                    <a:pt x="147692" y="8565"/>
                  </a:cubicBezTo>
                  <a:cubicBezTo>
                    <a:pt x="147777" y="8498"/>
                    <a:pt x="147873" y="8464"/>
                    <a:pt x="147972" y="8464"/>
                  </a:cubicBezTo>
                  <a:cubicBezTo>
                    <a:pt x="148022" y="8464"/>
                    <a:pt x="148073" y="8472"/>
                    <a:pt x="148124" y="8489"/>
                  </a:cubicBezTo>
                  <a:cubicBezTo>
                    <a:pt x="148175" y="8489"/>
                    <a:pt x="148226" y="8540"/>
                    <a:pt x="148302" y="8540"/>
                  </a:cubicBezTo>
                  <a:cubicBezTo>
                    <a:pt x="148311" y="8545"/>
                    <a:pt x="148321" y="8547"/>
                    <a:pt x="148330" y="8547"/>
                  </a:cubicBezTo>
                  <a:cubicBezTo>
                    <a:pt x="148370" y="8547"/>
                    <a:pt x="148404" y="8505"/>
                    <a:pt x="148404" y="8464"/>
                  </a:cubicBezTo>
                  <a:lnTo>
                    <a:pt x="148531" y="8464"/>
                  </a:lnTo>
                  <a:cubicBezTo>
                    <a:pt x="148658" y="8464"/>
                    <a:pt x="148683" y="8515"/>
                    <a:pt x="148734" y="8642"/>
                  </a:cubicBezTo>
                  <a:cubicBezTo>
                    <a:pt x="148785" y="8769"/>
                    <a:pt x="149039" y="8921"/>
                    <a:pt x="148963" y="8998"/>
                  </a:cubicBezTo>
                  <a:cubicBezTo>
                    <a:pt x="148950" y="9023"/>
                    <a:pt x="148934" y="9032"/>
                    <a:pt x="148916" y="9032"/>
                  </a:cubicBezTo>
                  <a:cubicBezTo>
                    <a:pt x="148863" y="9032"/>
                    <a:pt x="148791" y="8947"/>
                    <a:pt x="148734" y="8947"/>
                  </a:cubicBezTo>
                  <a:cubicBezTo>
                    <a:pt x="148715" y="8940"/>
                    <a:pt x="148697" y="8937"/>
                    <a:pt x="148682" y="8937"/>
                  </a:cubicBezTo>
                  <a:cubicBezTo>
                    <a:pt x="148634" y="8937"/>
                    <a:pt x="148601" y="8966"/>
                    <a:pt x="148582" y="9023"/>
                  </a:cubicBezTo>
                  <a:cubicBezTo>
                    <a:pt x="148582" y="9048"/>
                    <a:pt x="148582" y="9074"/>
                    <a:pt x="148582" y="9099"/>
                  </a:cubicBezTo>
                  <a:cubicBezTo>
                    <a:pt x="148594" y="9137"/>
                    <a:pt x="148620" y="9156"/>
                    <a:pt x="148648" y="9156"/>
                  </a:cubicBezTo>
                  <a:cubicBezTo>
                    <a:pt x="148677" y="9156"/>
                    <a:pt x="148709" y="9137"/>
                    <a:pt x="148734" y="9099"/>
                  </a:cubicBezTo>
                  <a:lnTo>
                    <a:pt x="148785" y="9099"/>
                  </a:lnTo>
                  <a:cubicBezTo>
                    <a:pt x="148848" y="9150"/>
                    <a:pt x="148918" y="9163"/>
                    <a:pt x="148988" y="9163"/>
                  </a:cubicBezTo>
                  <a:cubicBezTo>
                    <a:pt x="149058" y="9163"/>
                    <a:pt x="149128" y="9150"/>
                    <a:pt x="149192" y="9150"/>
                  </a:cubicBezTo>
                  <a:lnTo>
                    <a:pt x="149242" y="9150"/>
                  </a:lnTo>
                  <a:lnTo>
                    <a:pt x="149268" y="9175"/>
                  </a:lnTo>
                  <a:cubicBezTo>
                    <a:pt x="149268" y="9175"/>
                    <a:pt x="149268" y="9201"/>
                    <a:pt x="149293" y="9201"/>
                  </a:cubicBezTo>
                  <a:cubicBezTo>
                    <a:pt x="149319" y="9201"/>
                    <a:pt x="149319" y="9175"/>
                    <a:pt x="149319" y="9150"/>
                  </a:cubicBezTo>
                  <a:cubicBezTo>
                    <a:pt x="149429" y="9055"/>
                    <a:pt x="149530" y="9029"/>
                    <a:pt x="149652" y="9029"/>
                  </a:cubicBezTo>
                  <a:cubicBezTo>
                    <a:pt x="149726" y="9029"/>
                    <a:pt x="149807" y="9039"/>
                    <a:pt x="149903" y="9048"/>
                  </a:cubicBezTo>
                  <a:cubicBezTo>
                    <a:pt x="149954" y="9048"/>
                    <a:pt x="149979" y="9023"/>
                    <a:pt x="150030" y="9023"/>
                  </a:cubicBezTo>
                  <a:cubicBezTo>
                    <a:pt x="150096" y="9023"/>
                    <a:pt x="150124" y="9079"/>
                    <a:pt x="150162" y="9079"/>
                  </a:cubicBezTo>
                  <a:cubicBezTo>
                    <a:pt x="150169" y="9079"/>
                    <a:pt x="150175" y="9077"/>
                    <a:pt x="150183" y="9074"/>
                  </a:cubicBezTo>
                  <a:cubicBezTo>
                    <a:pt x="150234" y="9048"/>
                    <a:pt x="150234" y="9023"/>
                    <a:pt x="150208" y="8972"/>
                  </a:cubicBezTo>
                  <a:cubicBezTo>
                    <a:pt x="150208" y="8870"/>
                    <a:pt x="150132" y="8820"/>
                    <a:pt x="150056" y="8794"/>
                  </a:cubicBezTo>
                  <a:cubicBezTo>
                    <a:pt x="150030" y="8769"/>
                    <a:pt x="150030" y="8743"/>
                    <a:pt x="150056" y="8718"/>
                  </a:cubicBezTo>
                  <a:cubicBezTo>
                    <a:pt x="150081" y="8642"/>
                    <a:pt x="150106" y="8565"/>
                    <a:pt x="150183" y="8565"/>
                  </a:cubicBezTo>
                  <a:cubicBezTo>
                    <a:pt x="150187" y="8564"/>
                    <a:pt x="150190" y="8563"/>
                    <a:pt x="150194" y="8563"/>
                  </a:cubicBezTo>
                  <a:cubicBezTo>
                    <a:pt x="150238" y="8563"/>
                    <a:pt x="150263" y="8696"/>
                    <a:pt x="150310" y="8743"/>
                  </a:cubicBezTo>
                  <a:cubicBezTo>
                    <a:pt x="150310" y="8769"/>
                    <a:pt x="150335" y="8794"/>
                    <a:pt x="150361" y="8820"/>
                  </a:cubicBezTo>
                  <a:cubicBezTo>
                    <a:pt x="150404" y="8863"/>
                    <a:pt x="150442" y="8878"/>
                    <a:pt x="150482" y="8878"/>
                  </a:cubicBezTo>
                  <a:cubicBezTo>
                    <a:pt x="150536" y="8878"/>
                    <a:pt x="150592" y="8849"/>
                    <a:pt x="150666" y="8820"/>
                  </a:cubicBezTo>
                  <a:cubicBezTo>
                    <a:pt x="150691" y="8807"/>
                    <a:pt x="150716" y="8801"/>
                    <a:pt x="150742" y="8801"/>
                  </a:cubicBezTo>
                  <a:cubicBezTo>
                    <a:pt x="150767" y="8801"/>
                    <a:pt x="150793" y="8807"/>
                    <a:pt x="150818" y="8820"/>
                  </a:cubicBezTo>
                  <a:lnTo>
                    <a:pt x="150894" y="8870"/>
                  </a:lnTo>
                  <a:cubicBezTo>
                    <a:pt x="150913" y="8908"/>
                    <a:pt x="150945" y="8931"/>
                    <a:pt x="150981" y="8931"/>
                  </a:cubicBezTo>
                  <a:cubicBezTo>
                    <a:pt x="150994" y="8931"/>
                    <a:pt x="151008" y="8928"/>
                    <a:pt x="151021" y="8921"/>
                  </a:cubicBezTo>
                  <a:cubicBezTo>
                    <a:pt x="151047" y="8870"/>
                    <a:pt x="151021" y="8845"/>
                    <a:pt x="150996" y="8794"/>
                  </a:cubicBezTo>
                  <a:lnTo>
                    <a:pt x="150971" y="8718"/>
                  </a:lnTo>
                  <a:lnTo>
                    <a:pt x="151606" y="8794"/>
                  </a:lnTo>
                  <a:lnTo>
                    <a:pt x="151606" y="8870"/>
                  </a:lnTo>
                  <a:cubicBezTo>
                    <a:pt x="151606" y="8896"/>
                    <a:pt x="151631" y="8972"/>
                    <a:pt x="151657" y="8972"/>
                  </a:cubicBezTo>
                  <a:lnTo>
                    <a:pt x="152216" y="8972"/>
                  </a:lnTo>
                  <a:cubicBezTo>
                    <a:pt x="152300" y="9020"/>
                    <a:pt x="152344" y="9045"/>
                    <a:pt x="152373" y="9045"/>
                  </a:cubicBezTo>
                  <a:cubicBezTo>
                    <a:pt x="152405" y="9045"/>
                    <a:pt x="152418" y="9014"/>
                    <a:pt x="152445" y="8947"/>
                  </a:cubicBezTo>
                  <a:lnTo>
                    <a:pt x="152521" y="8820"/>
                  </a:lnTo>
                  <a:cubicBezTo>
                    <a:pt x="152546" y="8870"/>
                    <a:pt x="152597" y="8896"/>
                    <a:pt x="152648" y="8896"/>
                  </a:cubicBezTo>
                  <a:cubicBezTo>
                    <a:pt x="152699" y="8896"/>
                    <a:pt x="152750" y="8870"/>
                    <a:pt x="152775" y="8820"/>
                  </a:cubicBezTo>
                  <a:cubicBezTo>
                    <a:pt x="152811" y="8784"/>
                    <a:pt x="152849" y="8773"/>
                    <a:pt x="152888" y="8773"/>
                  </a:cubicBezTo>
                  <a:cubicBezTo>
                    <a:pt x="152946" y="8773"/>
                    <a:pt x="153005" y="8798"/>
                    <a:pt x="153051" y="8798"/>
                  </a:cubicBezTo>
                  <a:cubicBezTo>
                    <a:pt x="153061" y="8798"/>
                    <a:pt x="153071" y="8797"/>
                    <a:pt x="153080" y="8794"/>
                  </a:cubicBezTo>
                  <a:lnTo>
                    <a:pt x="153106" y="8794"/>
                  </a:lnTo>
                  <a:lnTo>
                    <a:pt x="153156" y="8769"/>
                  </a:lnTo>
                  <a:cubicBezTo>
                    <a:pt x="153207" y="8743"/>
                    <a:pt x="153207" y="8718"/>
                    <a:pt x="153131" y="8667"/>
                  </a:cubicBezTo>
                  <a:lnTo>
                    <a:pt x="153055" y="8413"/>
                  </a:lnTo>
                  <a:cubicBezTo>
                    <a:pt x="153055" y="8388"/>
                    <a:pt x="153055" y="8388"/>
                    <a:pt x="153055" y="8362"/>
                  </a:cubicBezTo>
                  <a:cubicBezTo>
                    <a:pt x="153207" y="8286"/>
                    <a:pt x="153360" y="8235"/>
                    <a:pt x="153538" y="8210"/>
                  </a:cubicBezTo>
                  <a:cubicBezTo>
                    <a:pt x="153668" y="8247"/>
                    <a:pt x="153812" y="8270"/>
                    <a:pt x="153959" y="8270"/>
                  </a:cubicBezTo>
                  <a:cubicBezTo>
                    <a:pt x="154013" y="8270"/>
                    <a:pt x="154068" y="8267"/>
                    <a:pt x="154122" y="8260"/>
                  </a:cubicBezTo>
                  <a:cubicBezTo>
                    <a:pt x="154402" y="8260"/>
                    <a:pt x="154681" y="8311"/>
                    <a:pt x="154935" y="8438"/>
                  </a:cubicBezTo>
                  <a:cubicBezTo>
                    <a:pt x="154980" y="8483"/>
                    <a:pt x="155039" y="8503"/>
                    <a:pt x="155100" y="8503"/>
                  </a:cubicBezTo>
                  <a:cubicBezTo>
                    <a:pt x="155178" y="8503"/>
                    <a:pt x="155260" y="8470"/>
                    <a:pt x="155317" y="8413"/>
                  </a:cubicBezTo>
                  <a:cubicBezTo>
                    <a:pt x="155520" y="8413"/>
                    <a:pt x="155520" y="8413"/>
                    <a:pt x="155545" y="8184"/>
                  </a:cubicBezTo>
                  <a:cubicBezTo>
                    <a:pt x="155571" y="8210"/>
                    <a:pt x="155571" y="8210"/>
                    <a:pt x="155596" y="8235"/>
                  </a:cubicBezTo>
                  <a:cubicBezTo>
                    <a:pt x="155647" y="8311"/>
                    <a:pt x="155673" y="8438"/>
                    <a:pt x="155800" y="8438"/>
                  </a:cubicBezTo>
                  <a:cubicBezTo>
                    <a:pt x="155927" y="8438"/>
                    <a:pt x="155850" y="8337"/>
                    <a:pt x="155901" y="8311"/>
                  </a:cubicBezTo>
                  <a:cubicBezTo>
                    <a:pt x="155952" y="8286"/>
                    <a:pt x="156003" y="8260"/>
                    <a:pt x="156054" y="8260"/>
                  </a:cubicBezTo>
                  <a:lnTo>
                    <a:pt x="156384" y="8260"/>
                  </a:lnTo>
                  <a:lnTo>
                    <a:pt x="156460" y="8337"/>
                  </a:lnTo>
                  <a:cubicBezTo>
                    <a:pt x="156486" y="8388"/>
                    <a:pt x="156537" y="8413"/>
                    <a:pt x="156588" y="8413"/>
                  </a:cubicBezTo>
                  <a:cubicBezTo>
                    <a:pt x="156638" y="8413"/>
                    <a:pt x="156689" y="8388"/>
                    <a:pt x="156715" y="8337"/>
                  </a:cubicBezTo>
                  <a:lnTo>
                    <a:pt x="156791" y="8337"/>
                  </a:lnTo>
                  <a:cubicBezTo>
                    <a:pt x="156880" y="8400"/>
                    <a:pt x="156988" y="8432"/>
                    <a:pt x="157099" y="8432"/>
                  </a:cubicBezTo>
                  <a:cubicBezTo>
                    <a:pt x="157210" y="8432"/>
                    <a:pt x="157325" y="8400"/>
                    <a:pt x="157426" y="8337"/>
                  </a:cubicBezTo>
                  <a:cubicBezTo>
                    <a:pt x="157477" y="8299"/>
                    <a:pt x="157547" y="8299"/>
                    <a:pt x="157617" y="8299"/>
                  </a:cubicBezTo>
                  <a:cubicBezTo>
                    <a:pt x="157687" y="8299"/>
                    <a:pt x="157757" y="8299"/>
                    <a:pt x="157807" y="8260"/>
                  </a:cubicBezTo>
                  <a:cubicBezTo>
                    <a:pt x="157807" y="8235"/>
                    <a:pt x="157757" y="8210"/>
                    <a:pt x="157807" y="8184"/>
                  </a:cubicBezTo>
                  <a:cubicBezTo>
                    <a:pt x="157858" y="8108"/>
                    <a:pt x="157960" y="8133"/>
                    <a:pt x="158036" y="8108"/>
                  </a:cubicBezTo>
                  <a:cubicBezTo>
                    <a:pt x="158059" y="8176"/>
                    <a:pt x="158122" y="8264"/>
                    <a:pt x="158172" y="8264"/>
                  </a:cubicBezTo>
                  <a:cubicBezTo>
                    <a:pt x="158178" y="8264"/>
                    <a:pt x="158183" y="8263"/>
                    <a:pt x="158189" y="8260"/>
                  </a:cubicBezTo>
                  <a:cubicBezTo>
                    <a:pt x="158240" y="8210"/>
                    <a:pt x="158189" y="8210"/>
                    <a:pt x="158189" y="8184"/>
                  </a:cubicBezTo>
                  <a:cubicBezTo>
                    <a:pt x="158189" y="8159"/>
                    <a:pt x="158189" y="8133"/>
                    <a:pt x="158189" y="8083"/>
                  </a:cubicBezTo>
                  <a:cubicBezTo>
                    <a:pt x="158265" y="8032"/>
                    <a:pt x="158265" y="8032"/>
                    <a:pt x="158189" y="7956"/>
                  </a:cubicBezTo>
                  <a:cubicBezTo>
                    <a:pt x="158163" y="7905"/>
                    <a:pt x="158087" y="7879"/>
                    <a:pt x="158036" y="7879"/>
                  </a:cubicBezTo>
                  <a:lnTo>
                    <a:pt x="158036" y="7803"/>
                  </a:lnTo>
                  <a:cubicBezTo>
                    <a:pt x="158189" y="7803"/>
                    <a:pt x="158316" y="7803"/>
                    <a:pt x="158443" y="7854"/>
                  </a:cubicBezTo>
                  <a:cubicBezTo>
                    <a:pt x="158533" y="7872"/>
                    <a:pt x="158623" y="7890"/>
                    <a:pt x="158712" y="7890"/>
                  </a:cubicBezTo>
                  <a:cubicBezTo>
                    <a:pt x="158750" y="7890"/>
                    <a:pt x="158787" y="7887"/>
                    <a:pt x="158824" y="7879"/>
                  </a:cubicBezTo>
                  <a:cubicBezTo>
                    <a:pt x="158824" y="7956"/>
                    <a:pt x="158850" y="8006"/>
                    <a:pt x="158926" y="8032"/>
                  </a:cubicBezTo>
                  <a:lnTo>
                    <a:pt x="159104" y="8032"/>
                  </a:lnTo>
                  <a:cubicBezTo>
                    <a:pt x="159256" y="8032"/>
                    <a:pt x="159256" y="8032"/>
                    <a:pt x="159307" y="8184"/>
                  </a:cubicBezTo>
                  <a:cubicBezTo>
                    <a:pt x="159180" y="8184"/>
                    <a:pt x="159053" y="8159"/>
                    <a:pt x="158926" y="8133"/>
                  </a:cubicBezTo>
                  <a:cubicBezTo>
                    <a:pt x="158899" y="8123"/>
                    <a:pt x="158875" y="8117"/>
                    <a:pt x="158854" y="8117"/>
                  </a:cubicBezTo>
                  <a:cubicBezTo>
                    <a:pt x="158779" y="8117"/>
                    <a:pt x="158748" y="8186"/>
                    <a:pt x="158748" y="8286"/>
                  </a:cubicBezTo>
                  <a:cubicBezTo>
                    <a:pt x="158748" y="8337"/>
                    <a:pt x="158773" y="8388"/>
                    <a:pt x="158824" y="8413"/>
                  </a:cubicBezTo>
                  <a:cubicBezTo>
                    <a:pt x="158876" y="8475"/>
                    <a:pt x="158915" y="8503"/>
                    <a:pt x="158951" y="8503"/>
                  </a:cubicBezTo>
                  <a:cubicBezTo>
                    <a:pt x="159005" y="8503"/>
                    <a:pt x="159054" y="8442"/>
                    <a:pt x="159129" y="8337"/>
                  </a:cubicBezTo>
                  <a:cubicBezTo>
                    <a:pt x="159184" y="8344"/>
                    <a:pt x="159238" y="8347"/>
                    <a:pt x="159293" y="8347"/>
                  </a:cubicBezTo>
                  <a:cubicBezTo>
                    <a:pt x="159441" y="8347"/>
                    <a:pt x="159590" y="8323"/>
                    <a:pt x="159739" y="8286"/>
                  </a:cubicBezTo>
                  <a:lnTo>
                    <a:pt x="159841" y="8260"/>
                  </a:lnTo>
                  <a:lnTo>
                    <a:pt x="159917" y="8337"/>
                  </a:lnTo>
                  <a:cubicBezTo>
                    <a:pt x="159942" y="8388"/>
                    <a:pt x="159993" y="8413"/>
                    <a:pt x="160069" y="8413"/>
                  </a:cubicBezTo>
                  <a:cubicBezTo>
                    <a:pt x="160082" y="8426"/>
                    <a:pt x="160095" y="8432"/>
                    <a:pt x="160108" y="8432"/>
                  </a:cubicBezTo>
                  <a:cubicBezTo>
                    <a:pt x="160120" y="8432"/>
                    <a:pt x="160133" y="8426"/>
                    <a:pt x="160146" y="8413"/>
                  </a:cubicBezTo>
                  <a:cubicBezTo>
                    <a:pt x="160172" y="8400"/>
                    <a:pt x="160202" y="8394"/>
                    <a:pt x="160232" y="8394"/>
                  </a:cubicBezTo>
                  <a:cubicBezTo>
                    <a:pt x="160318" y="8394"/>
                    <a:pt x="160406" y="8446"/>
                    <a:pt x="160425" y="8540"/>
                  </a:cubicBezTo>
                  <a:lnTo>
                    <a:pt x="160451" y="8540"/>
                  </a:lnTo>
                  <a:cubicBezTo>
                    <a:pt x="160489" y="8597"/>
                    <a:pt x="160527" y="8626"/>
                    <a:pt x="160565" y="8626"/>
                  </a:cubicBezTo>
                  <a:cubicBezTo>
                    <a:pt x="160578" y="8626"/>
                    <a:pt x="160590" y="8623"/>
                    <a:pt x="160603" y="8616"/>
                  </a:cubicBezTo>
                  <a:cubicBezTo>
                    <a:pt x="160679" y="8565"/>
                    <a:pt x="160679" y="8515"/>
                    <a:pt x="160679" y="8438"/>
                  </a:cubicBezTo>
                  <a:cubicBezTo>
                    <a:pt x="160679" y="8413"/>
                    <a:pt x="160679" y="8362"/>
                    <a:pt x="160679" y="8311"/>
                  </a:cubicBezTo>
                  <a:lnTo>
                    <a:pt x="160832" y="8311"/>
                  </a:lnTo>
                  <a:cubicBezTo>
                    <a:pt x="160832" y="8388"/>
                    <a:pt x="160832" y="8464"/>
                    <a:pt x="160883" y="8489"/>
                  </a:cubicBezTo>
                  <a:cubicBezTo>
                    <a:pt x="160934" y="8540"/>
                    <a:pt x="161010" y="8565"/>
                    <a:pt x="161086" y="8565"/>
                  </a:cubicBezTo>
                  <a:cubicBezTo>
                    <a:pt x="161137" y="8565"/>
                    <a:pt x="161137" y="8515"/>
                    <a:pt x="161162" y="8489"/>
                  </a:cubicBezTo>
                  <a:cubicBezTo>
                    <a:pt x="161239" y="8489"/>
                    <a:pt x="161340" y="8489"/>
                    <a:pt x="161366" y="8362"/>
                  </a:cubicBezTo>
                  <a:cubicBezTo>
                    <a:pt x="161400" y="8294"/>
                    <a:pt x="161445" y="8272"/>
                    <a:pt x="161501" y="8272"/>
                  </a:cubicBezTo>
                  <a:cubicBezTo>
                    <a:pt x="161529" y="8272"/>
                    <a:pt x="161561" y="8277"/>
                    <a:pt x="161594" y="8286"/>
                  </a:cubicBezTo>
                  <a:cubicBezTo>
                    <a:pt x="161620" y="8286"/>
                    <a:pt x="161645" y="8260"/>
                    <a:pt x="161696" y="8260"/>
                  </a:cubicBezTo>
                  <a:lnTo>
                    <a:pt x="161772" y="8260"/>
                  </a:lnTo>
                  <a:cubicBezTo>
                    <a:pt x="161822" y="8310"/>
                    <a:pt x="161892" y="8338"/>
                    <a:pt x="161963" y="8338"/>
                  </a:cubicBezTo>
                  <a:cubicBezTo>
                    <a:pt x="162002" y="8338"/>
                    <a:pt x="162041" y="8329"/>
                    <a:pt x="162077" y="8311"/>
                  </a:cubicBezTo>
                  <a:cubicBezTo>
                    <a:pt x="162122" y="8293"/>
                    <a:pt x="162167" y="8285"/>
                    <a:pt x="162210" y="8285"/>
                  </a:cubicBezTo>
                  <a:cubicBezTo>
                    <a:pt x="162288" y="8285"/>
                    <a:pt x="162358" y="8313"/>
                    <a:pt x="162408" y="8362"/>
                  </a:cubicBezTo>
                  <a:cubicBezTo>
                    <a:pt x="162417" y="8382"/>
                    <a:pt x="162435" y="8390"/>
                    <a:pt x="162453" y="8390"/>
                  </a:cubicBezTo>
                  <a:cubicBezTo>
                    <a:pt x="162484" y="8390"/>
                    <a:pt x="162519" y="8368"/>
                    <a:pt x="162535" y="8337"/>
                  </a:cubicBezTo>
                  <a:cubicBezTo>
                    <a:pt x="162567" y="8224"/>
                    <a:pt x="162641" y="8203"/>
                    <a:pt x="162716" y="8203"/>
                  </a:cubicBezTo>
                  <a:cubicBezTo>
                    <a:pt x="162759" y="8203"/>
                    <a:pt x="162803" y="8210"/>
                    <a:pt x="162840" y="8210"/>
                  </a:cubicBezTo>
                  <a:cubicBezTo>
                    <a:pt x="162967" y="8235"/>
                    <a:pt x="163094" y="8286"/>
                    <a:pt x="163221" y="8311"/>
                  </a:cubicBezTo>
                  <a:cubicBezTo>
                    <a:pt x="163228" y="8318"/>
                    <a:pt x="163236" y="8321"/>
                    <a:pt x="163245" y="8321"/>
                  </a:cubicBezTo>
                  <a:cubicBezTo>
                    <a:pt x="163270" y="8321"/>
                    <a:pt x="163297" y="8298"/>
                    <a:pt x="163297" y="8260"/>
                  </a:cubicBezTo>
                  <a:cubicBezTo>
                    <a:pt x="163297" y="8235"/>
                    <a:pt x="163297" y="8184"/>
                    <a:pt x="163246" y="8184"/>
                  </a:cubicBezTo>
                  <a:lnTo>
                    <a:pt x="163246" y="8108"/>
                  </a:lnTo>
                  <a:lnTo>
                    <a:pt x="163399" y="8032"/>
                  </a:lnTo>
                  <a:cubicBezTo>
                    <a:pt x="163412" y="8057"/>
                    <a:pt x="163424" y="8070"/>
                    <a:pt x="163437" y="8070"/>
                  </a:cubicBezTo>
                  <a:cubicBezTo>
                    <a:pt x="163450" y="8070"/>
                    <a:pt x="163462" y="8057"/>
                    <a:pt x="163475" y="8032"/>
                  </a:cubicBezTo>
                  <a:lnTo>
                    <a:pt x="163551" y="8032"/>
                  </a:lnTo>
                  <a:cubicBezTo>
                    <a:pt x="163583" y="8064"/>
                    <a:pt x="163606" y="8078"/>
                    <a:pt x="163626" y="8078"/>
                  </a:cubicBezTo>
                  <a:cubicBezTo>
                    <a:pt x="163653" y="8078"/>
                    <a:pt x="163674" y="8051"/>
                    <a:pt x="163704" y="8006"/>
                  </a:cubicBezTo>
                  <a:lnTo>
                    <a:pt x="163704" y="7956"/>
                  </a:lnTo>
                  <a:lnTo>
                    <a:pt x="163704" y="7778"/>
                  </a:lnTo>
                  <a:cubicBezTo>
                    <a:pt x="163729" y="7752"/>
                    <a:pt x="163729" y="7727"/>
                    <a:pt x="163780" y="7727"/>
                  </a:cubicBezTo>
                  <a:cubicBezTo>
                    <a:pt x="163856" y="7727"/>
                    <a:pt x="163958" y="7727"/>
                    <a:pt x="164009" y="7625"/>
                  </a:cubicBezTo>
                  <a:cubicBezTo>
                    <a:pt x="164098" y="7587"/>
                    <a:pt x="164193" y="7568"/>
                    <a:pt x="164285" y="7568"/>
                  </a:cubicBezTo>
                  <a:cubicBezTo>
                    <a:pt x="164377" y="7568"/>
                    <a:pt x="164466" y="7587"/>
                    <a:pt x="164543" y="7625"/>
                  </a:cubicBezTo>
                  <a:cubicBezTo>
                    <a:pt x="164593" y="7651"/>
                    <a:pt x="164644" y="7651"/>
                    <a:pt x="164695" y="7651"/>
                  </a:cubicBezTo>
                  <a:cubicBezTo>
                    <a:pt x="164771" y="7625"/>
                    <a:pt x="164771" y="7600"/>
                    <a:pt x="164848" y="7600"/>
                  </a:cubicBezTo>
                  <a:cubicBezTo>
                    <a:pt x="164881" y="7611"/>
                    <a:pt x="164911" y="7616"/>
                    <a:pt x="164938" y="7616"/>
                  </a:cubicBezTo>
                  <a:cubicBezTo>
                    <a:pt x="165034" y="7616"/>
                    <a:pt x="165093" y="7552"/>
                    <a:pt x="165153" y="7473"/>
                  </a:cubicBezTo>
                  <a:lnTo>
                    <a:pt x="165178" y="7498"/>
                  </a:lnTo>
                  <a:cubicBezTo>
                    <a:pt x="165203" y="7523"/>
                    <a:pt x="165229" y="7536"/>
                    <a:pt x="165254" y="7536"/>
                  </a:cubicBezTo>
                  <a:cubicBezTo>
                    <a:pt x="165280" y="7536"/>
                    <a:pt x="165305" y="7523"/>
                    <a:pt x="165331" y="7498"/>
                  </a:cubicBezTo>
                  <a:lnTo>
                    <a:pt x="165331" y="7473"/>
                  </a:lnTo>
                  <a:lnTo>
                    <a:pt x="165407" y="7396"/>
                  </a:lnTo>
                  <a:lnTo>
                    <a:pt x="165483" y="7422"/>
                  </a:lnTo>
                  <a:lnTo>
                    <a:pt x="165559" y="7473"/>
                  </a:lnTo>
                  <a:cubicBezTo>
                    <a:pt x="165619" y="7557"/>
                    <a:pt x="165685" y="7584"/>
                    <a:pt x="165754" y="7584"/>
                  </a:cubicBezTo>
                  <a:cubicBezTo>
                    <a:pt x="165831" y="7584"/>
                    <a:pt x="165911" y="7550"/>
                    <a:pt x="165991" y="7523"/>
                  </a:cubicBezTo>
                  <a:cubicBezTo>
                    <a:pt x="166017" y="7498"/>
                    <a:pt x="166042" y="7473"/>
                    <a:pt x="166042" y="7447"/>
                  </a:cubicBezTo>
                  <a:cubicBezTo>
                    <a:pt x="166042" y="7447"/>
                    <a:pt x="166017" y="7422"/>
                    <a:pt x="166017" y="7396"/>
                  </a:cubicBezTo>
                  <a:cubicBezTo>
                    <a:pt x="165890" y="7396"/>
                    <a:pt x="165813" y="7295"/>
                    <a:pt x="165712" y="7244"/>
                  </a:cubicBezTo>
                  <a:lnTo>
                    <a:pt x="165636" y="7168"/>
                  </a:lnTo>
                  <a:lnTo>
                    <a:pt x="165636" y="7091"/>
                  </a:lnTo>
                  <a:lnTo>
                    <a:pt x="165788" y="7091"/>
                  </a:lnTo>
                  <a:lnTo>
                    <a:pt x="165864" y="7117"/>
                  </a:lnTo>
                  <a:lnTo>
                    <a:pt x="165941" y="7168"/>
                  </a:lnTo>
                  <a:cubicBezTo>
                    <a:pt x="165991" y="7244"/>
                    <a:pt x="166093" y="7244"/>
                    <a:pt x="166169" y="7269"/>
                  </a:cubicBezTo>
                  <a:cubicBezTo>
                    <a:pt x="166195" y="7396"/>
                    <a:pt x="166322" y="7422"/>
                    <a:pt x="166398" y="7473"/>
                  </a:cubicBezTo>
                  <a:cubicBezTo>
                    <a:pt x="166500" y="7536"/>
                    <a:pt x="166614" y="7568"/>
                    <a:pt x="166725" y="7568"/>
                  </a:cubicBezTo>
                  <a:cubicBezTo>
                    <a:pt x="166836" y="7568"/>
                    <a:pt x="166944" y="7536"/>
                    <a:pt x="167033" y="7473"/>
                  </a:cubicBezTo>
                  <a:cubicBezTo>
                    <a:pt x="167059" y="7511"/>
                    <a:pt x="167091" y="7530"/>
                    <a:pt x="167122" y="7530"/>
                  </a:cubicBezTo>
                  <a:cubicBezTo>
                    <a:pt x="167154" y="7530"/>
                    <a:pt x="167186" y="7511"/>
                    <a:pt x="167211" y="7473"/>
                  </a:cubicBezTo>
                  <a:cubicBezTo>
                    <a:pt x="167237" y="7473"/>
                    <a:pt x="167288" y="7498"/>
                    <a:pt x="167313" y="7498"/>
                  </a:cubicBezTo>
                  <a:cubicBezTo>
                    <a:pt x="167440" y="7600"/>
                    <a:pt x="167618" y="7676"/>
                    <a:pt x="167796" y="7701"/>
                  </a:cubicBezTo>
                  <a:cubicBezTo>
                    <a:pt x="167847" y="7701"/>
                    <a:pt x="167898" y="7625"/>
                    <a:pt x="168050" y="7320"/>
                  </a:cubicBezTo>
                  <a:cubicBezTo>
                    <a:pt x="168075" y="7295"/>
                    <a:pt x="168075" y="7295"/>
                    <a:pt x="168075" y="7269"/>
                  </a:cubicBezTo>
                  <a:cubicBezTo>
                    <a:pt x="168098" y="7223"/>
                    <a:pt x="168132" y="7208"/>
                    <a:pt x="168169" y="7208"/>
                  </a:cubicBezTo>
                  <a:cubicBezTo>
                    <a:pt x="168213" y="7208"/>
                    <a:pt x="168262" y="7230"/>
                    <a:pt x="168304" y="7244"/>
                  </a:cubicBezTo>
                  <a:cubicBezTo>
                    <a:pt x="168304" y="7269"/>
                    <a:pt x="168304" y="7295"/>
                    <a:pt x="168279" y="7320"/>
                  </a:cubicBezTo>
                  <a:cubicBezTo>
                    <a:pt x="168253" y="7473"/>
                    <a:pt x="168126" y="7600"/>
                    <a:pt x="168253" y="7727"/>
                  </a:cubicBezTo>
                  <a:cubicBezTo>
                    <a:pt x="168317" y="7765"/>
                    <a:pt x="168400" y="7784"/>
                    <a:pt x="168482" y="7784"/>
                  </a:cubicBezTo>
                  <a:cubicBezTo>
                    <a:pt x="168565" y="7784"/>
                    <a:pt x="168647" y="7765"/>
                    <a:pt x="168711" y="7727"/>
                  </a:cubicBezTo>
                  <a:cubicBezTo>
                    <a:pt x="168711" y="7727"/>
                    <a:pt x="168736" y="7701"/>
                    <a:pt x="168736" y="7701"/>
                  </a:cubicBezTo>
                  <a:cubicBezTo>
                    <a:pt x="168754" y="7704"/>
                    <a:pt x="168771" y="7706"/>
                    <a:pt x="168789" y="7706"/>
                  </a:cubicBezTo>
                  <a:cubicBezTo>
                    <a:pt x="168892" y="7706"/>
                    <a:pt x="168996" y="7662"/>
                    <a:pt x="169100" y="7662"/>
                  </a:cubicBezTo>
                  <a:cubicBezTo>
                    <a:pt x="169131" y="7662"/>
                    <a:pt x="169162" y="7666"/>
                    <a:pt x="169194" y="7676"/>
                  </a:cubicBezTo>
                  <a:cubicBezTo>
                    <a:pt x="169422" y="7752"/>
                    <a:pt x="169677" y="7778"/>
                    <a:pt x="169905" y="7778"/>
                  </a:cubicBezTo>
                  <a:cubicBezTo>
                    <a:pt x="170020" y="7841"/>
                    <a:pt x="170083" y="7873"/>
                    <a:pt x="170137" y="7873"/>
                  </a:cubicBezTo>
                  <a:cubicBezTo>
                    <a:pt x="170191" y="7873"/>
                    <a:pt x="170236" y="7841"/>
                    <a:pt x="170312" y="7778"/>
                  </a:cubicBezTo>
                  <a:cubicBezTo>
                    <a:pt x="170363" y="7727"/>
                    <a:pt x="170363" y="7651"/>
                    <a:pt x="170312" y="7600"/>
                  </a:cubicBezTo>
                  <a:cubicBezTo>
                    <a:pt x="170270" y="7572"/>
                    <a:pt x="170236" y="7552"/>
                    <a:pt x="170205" y="7552"/>
                  </a:cubicBezTo>
                  <a:cubicBezTo>
                    <a:pt x="170180" y="7552"/>
                    <a:pt x="170157" y="7565"/>
                    <a:pt x="170134" y="7600"/>
                  </a:cubicBezTo>
                  <a:cubicBezTo>
                    <a:pt x="170121" y="7612"/>
                    <a:pt x="170115" y="7619"/>
                    <a:pt x="170109" y="7619"/>
                  </a:cubicBezTo>
                  <a:cubicBezTo>
                    <a:pt x="170102" y="7619"/>
                    <a:pt x="170096" y="7612"/>
                    <a:pt x="170083" y="7600"/>
                  </a:cubicBezTo>
                  <a:cubicBezTo>
                    <a:pt x="170020" y="7562"/>
                    <a:pt x="169950" y="7543"/>
                    <a:pt x="169880" y="7543"/>
                  </a:cubicBezTo>
                  <a:cubicBezTo>
                    <a:pt x="169810" y="7543"/>
                    <a:pt x="169740" y="7562"/>
                    <a:pt x="169677" y="7600"/>
                  </a:cubicBezTo>
                  <a:lnTo>
                    <a:pt x="169600" y="7600"/>
                  </a:lnTo>
                  <a:cubicBezTo>
                    <a:pt x="169575" y="7549"/>
                    <a:pt x="169550" y="7473"/>
                    <a:pt x="169524" y="7396"/>
                  </a:cubicBezTo>
                  <a:lnTo>
                    <a:pt x="169600" y="7320"/>
                  </a:lnTo>
                  <a:lnTo>
                    <a:pt x="169677" y="7320"/>
                  </a:lnTo>
                  <a:cubicBezTo>
                    <a:pt x="169726" y="7340"/>
                    <a:pt x="169756" y="7352"/>
                    <a:pt x="169777" y="7352"/>
                  </a:cubicBezTo>
                  <a:cubicBezTo>
                    <a:pt x="169811" y="7352"/>
                    <a:pt x="169823" y="7322"/>
                    <a:pt x="169855" y="7244"/>
                  </a:cubicBezTo>
                  <a:cubicBezTo>
                    <a:pt x="169905" y="7244"/>
                    <a:pt x="169956" y="7218"/>
                    <a:pt x="169982" y="7168"/>
                  </a:cubicBezTo>
                  <a:lnTo>
                    <a:pt x="170134" y="7142"/>
                  </a:lnTo>
                  <a:cubicBezTo>
                    <a:pt x="170160" y="7117"/>
                    <a:pt x="170185" y="7091"/>
                    <a:pt x="170210" y="7066"/>
                  </a:cubicBezTo>
                  <a:cubicBezTo>
                    <a:pt x="170244" y="7066"/>
                    <a:pt x="170278" y="7069"/>
                    <a:pt x="170309" y="7069"/>
                  </a:cubicBezTo>
                  <a:cubicBezTo>
                    <a:pt x="170371" y="7069"/>
                    <a:pt x="170422" y="7058"/>
                    <a:pt x="170439" y="6990"/>
                  </a:cubicBezTo>
                  <a:cubicBezTo>
                    <a:pt x="170465" y="7015"/>
                    <a:pt x="170515" y="7066"/>
                    <a:pt x="170541" y="7091"/>
                  </a:cubicBezTo>
                  <a:cubicBezTo>
                    <a:pt x="170576" y="7127"/>
                    <a:pt x="170601" y="7146"/>
                    <a:pt x="170627" y="7146"/>
                  </a:cubicBezTo>
                  <a:cubicBezTo>
                    <a:pt x="170657" y="7146"/>
                    <a:pt x="170690" y="7120"/>
                    <a:pt x="170744" y="7066"/>
                  </a:cubicBezTo>
                  <a:cubicBezTo>
                    <a:pt x="170871" y="7244"/>
                    <a:pt x="171100" y="7218"/>
                    <a:pt x="171303" y="7295"/>
                  </a:cubicBezTo>
                  <a:cubicBezTo>
                    <a:pt x="171303" y="7295"/>
                    <a:pt x="171329" y="7269"/>
                    <a:pt x="171354" y="7218"/>
                  </a:cubicBezTo>
                  <a:cubicBezTo>
                    <a:pt x="171481" y="7218"/>
                    <a:pt x="171532" y="7117"/>
                    <a:pt x="171608" y="7066"/>
                  </a:cubicBezTo>
                  <a:cubicBezTo>
                    <a:pt x="171634" y="7142"/>
                    <a:pt x="171710" y="7193"/>
                    <a:pt x="171786" y="7218"/>
                  </a:cubicBezTo>
                  <a:cubicBezTo>
                    <a:pt x="171964" y="7244"/>
                    <a:pt x="172117" y="7269"/>
                    <a:pt x="172294" y="7320"/>
                  </a:cubicBezTo>
                  <a:cubicBezTo>
                    <a:pt x="172330" y="7356"/>
                    <a:pt x="172360" y="7374"/>
                    <a:pt x="172384" y="7374"/>
                  </a:cubicBezTo>
                  <a:cubicBezTo>
                    <a:pt x="172412" y="7374"/>
                    <a:pt x="172433" y="7349"/>
                    <a:pt x="172447" y="7295"/>
                  </a:cubicBezTo>
                  <a:cubicBezTo>
                    <a:pt x="172472" y="7244"/>
                    <a:pt x="172498" y="7193"/>
                    <a:pt x="172549" y="7142"/>
                  </a:cubicBezTo>
                  <a:cubicBezTo>
                    <a:pt x="172625" y="7244"/>
                    <a:pt x="172676" y="7371"/>
                    <a:pt x="172777" y="7447"/>
                  </a:cubicBezTo>
                  <a:cubicBezTo>
                    <a:pt x="172814" y="7538"/>
                    <a:pt x="172863" y="7551"/>
                    <a:pt x="172925" y="7551"/>
                  </a:cubicBezTo>
                  <a:cubicBezTo>
                    <a:pt x="172950" y="7551"/>
                    <a:pt x="172977" y="7549"/>
                    <a:pt x="173006" y="7549"/>
                  </a:cubicBezTo>
                  <a:cubicBezTo>
                    <a:pt x="173040" y="7617"/>
                    <a:pt x="173085" y="7628"/>
                    <a:pt x="173142" y="7628"/>
                  </a:cubicBezTo>
                  <a:cubicBezTo>
                    <a:pt x="173170" y="7628"/>
                    <a:pt x="173201" y="7625"/>
                    <a:pt x="173235" y="7625"/>
                  </a:cubicBezTo>
                  <a:cubicBezTo>
                    <a:pt x="173269" y="7693"/>
                    <a:pt x="173314" y="7704"/>
                    <a:pt x="173370" y="7704"/>
                  </a:cubicBezTo>
                  <a:cubicBezTo>
                    <a:pt x="173399" y="7704"/>
                    <a:pt x="173430" y="7701"/>
                    <a:pt x="173464" y="7701"/>
                  </a:cubicBezTo>
                  <a:cubicBezTo>
                    <a:pt x="173484" y="7743"/>
                    <a:pt x="173522" y="7784"/>
                    <a:pt x="173577" y="7784"/>
                  </a:cubicBezTo>
                  <a:cubicBezTo>
                    <a:pt x="173589" y="7784"/>
                    <a:pt x="173602" y="7782"/>
                    <a:pt x="173616" y="7778"/>
                  </a:cubicBezTo>
                  <a:cubicBezTo>
                    <a:pt x="173642" y="7816"/>
                    <a:pt x="173667" y="7835"/>
                    <a:pt x="173692" y="7835"/>
                  </a:cubicBezTo>
                  <a:cubicBezTo>
                    <a:pt x="173718" y="7835"/>
                    <a:pt x="173743" y="7816"/>
                    <a:pt x="173769" y="7778"/>
                  </a:cubicBezTo>
                  <a:cubicBezTo>
                    <a:pt x="173896" y="7803"/>
                    <a:pt x="173997" y="7854"/>
                    <a:pt x="174099" y="7854"/>
                  </a:cubicBezTo>
                  <a:cubicBezTo>
                    <a:pt x="174121" y="7865"/>
                    <a:pt x="174144" y="7870"/>
                    <a:pt x="174166" y="7870"/>
                  </a:cubicBezTo>
                  <a:cubicBezTo>
                    <a:pt x="174250" y="7870"/>
                    <a:pt x="174333" y="7801"/>
                    <a:pt x="174353" y="7701"/>
                  </a:cubicBezTo>
                  <a:cubicBezTo>
                    <a:pt x="174531" y="7651"/>
                    <a:pt x="174556" y="7600"/>
                    <a:pt x="174480" y="7498"/>
                  </a:cubicBezTo>
                  <a:cubicBezTo>
                    <a:pt x="174404" y="7473"/>
                    <a:pt x="174379" y="7396"/>
                    <a:pt x="174353" y="7320"/>
                  </a:cubicBezTo>
                  <a:lnTo>
                    <a:pt x="174353" y="7320"/>
                  </a:lnTo>
                  <a:cubicBezTo>
                    <a:pt x="174429" y="7377"/>
                    <a:pt x="174506" y="7406"/>
                    <a:pt x="174593" y="7406"/>
                  </a:cubicBezTo>
                  <a:cubicBezTo>
                    <a:pt x="174622" y="7406"/>
                    <a:pt x="174652" y="7403"/>
                    <a:pt x="174684" y="7396"/>
                  </a:cubicBezTo>
                  <a:lnTo>
                    <a:pt x="174836" y="7396"/>
                  </a:lnTo>
                  <a:lnTo>
                    <a:pt x="174836" y="7447"/>
                  </a:lnTo>
                  <a:cubicBezTo>
                    <a:pt x="174811" y="7473"/>
                    <a:pt x="174811" y="7498"/>
                    <a:pt x="174785" y="7498"/>
                  </a:cubicBezTo>
                  <a:cubicBezTo>
                    <a:pt x="174709" y="7498"/>
                    <a:pt x="174633" y="7498"/>
                    <a:pt x="174607" y="7549"/>
                  </a:cubicBezTo>
                  <a:cubicBezTo>
                    <a:pt x="174607" y="7651"/>
                    <a:pt x="174556" y="7727"/>
                    <a:pt x="174506" y="7803"/>
                  </a:cubicBezTo>
                  <a:cubicBezTo>
                    <a:pt x="174455" y="7854"/>
                    <a:pt x="174506" y="7930"/>
                    <a:pt x="174556" y="7981"/>
                  </a:cubicBezTo>
                  <a:cubicBezTo>
                    <a:pt x="174575" y="7990"/>
                    <a:pt x="174597" y="7996"/>
                    <a:pt x="174620" y="7996"/>
                  </a:cubicBezTo>
                  <a:cubicBezTo>
                    <a:pt x="174660" y="7996"/>
                    <a:pt x="174702" y="7978"/>
                    <a:pt x="174734" y="7930"/>
                  </a:cubicBezTo>
                  <a:cubicBezTo>
                    <a:pt x="174836" y="7879"/>
                    <a:pt x="174963" y="7854"/>
                    <a:pt x="175065" y="7854"/>
                  </a:cubicBezTo>
                  <a:cubicBezTo>
                    <a:pt x="175116" y="7854"/>
                    <a:pt x="175192" y="7828"/>
                    <a:pt x="175217" y="7778"/>
                  </a:cubicBezTo>
                  <a:lnTo>
                    <a:pt x="175294" y="7701"/>
                  </a:lnTo>
                  <a:lnTo>
                    <a:pt x="175370" y="7701"/>
                  </a:lnTo>
                  <a:cubicBezTo>
                    <a:pt x="175446" y="7727"/>
                    <a:pt x="175522" y="7803"/>
                    <a:pt x="175573" y="7803"/>
                  </a:cubicBezTo>
                  <a:cubicBezTo>
                    <a:pt x="175649" y="7803"/>
                    <a:pt x="175675" y="7676"/>
                    <a:pt x="175700" y="7625"/>
                  </a:cubicBezTo>
                  <a:cubicBezTo>
                    <a:pt x="175726" y="7600"/>
                    <a:pt x="175726" y="7574"/>
                    <a:pt x="175751" y="7574"/>
                  </a:cubicBezTo>
                  <a:cubicBezTo>
                    <a:pt x="175796" y="7556"/>
                    <a:pt x="175844" y="7548"/>
                    <a:pt x="175892" y="7548"/>
                  </a:cubicBezTo>
                  <a:cubicBezTo>
                    <a:pt x="175980" y="7548"/>
                    <a:pt x="176067" y="7576"/>
                    <a:pt x="176132" y="7625"/>
                  </a:cubicBezTo>
                  <a:cubicBezTo>
                    <a:pt x="176217" y="7724"/>
                    <a:pt x="176271" y="7776"/>
                    <a:pt x="176323" y="7776"/>
                  </a:cubicBezTo>
                  <a:cubicBezTo>
                    <a:pt x="176365" y="7776"/>
                    <a:pt x="176406" y="7743"/>
                    <a:pt x="176463" y="7676"/>
                  </a:cubicBezTo>
                  <a:cubicBezTo>
                    <a:pt x="176514" y="7600"/>
                    <a:pt x="176615" y="7574"/>
                    <a:pt x="176691" y="7574"/>
                  </a:cubicBezTo>
                  <a:lnTo>
                    <a:pt x="176818" y="7574"/>
                  </a:lnTo>
                  <a:cubicBezTo>
                    <a:pt x="176996" y="7625"/>
                    <a:pt x="177200" y="7651"/>
                    <a:pt x="177403" y="7651"/>
                  </a:cubicBezTo>
                  <a:cubicBezTo>
                    <a:pt x="177556" y="7612"/>
                    <a:pt x="177708" y="7612"/>
                    <a:pt x="177857" y="7612"/>
                  </a:cubicBezTo>
                  <a:cubicBezTo>
                    <a:pt x="178007" y="7612"/>
                    <a:pt x="178153" y="7612"/>
                    <a:pt x="178293" y="7574"/>
                  </a:cubicBezTo>
                  <a:cubicBezTo>
                    <a:pt x="178324" y="7568"/>
                    <a:pt x="178356" y="7565"/>
                    <a:pt x="178388" y="7565"/>
                  </a:cubicBezTo>
                  <a:cubicBezTo>
                    <a:pt x="178483" y="7565"/>
                    <a:pt x="178579" y="7593"/>
                    <a:pt x="178674" y="7651"/>
                  </a:cubicBezTo>
                  <a:cubicBezTo>
                    <a:pt x="178928" y="7778"/>
                    <a:pt x="179208" y="7727"/>
                    <a:pt x="179462" y="7828"/>
                  </a:cubicBezTo>
                  <a:cubicBezTo>
                    <a:pt x="179474" y="7835"/>
                    <a:pt x="179489" y="7838"/>
                    <a:pt x="179503" y="7838"/>
                  </a:cubicBezTo>
                  <a:cubicBezTo>
                    <a:pt x="179548" y="7838"/>
                    <a:pt x="179595" y="7809"/>
                    <a:pt x="179614" y="7752"/>
                  </a:cubicBezTo>
                  <a:cubicBezTo>
                    <a:pt x="179640" y="7625"/>
                    <a:pt x="179741" y="7676"/>
                    <a:pt x="179818" y="7651"/>
                  </a:cubicBezTo>
                  <a:cubicBezTo>
                    <a:pt x="179857" y="7637"/>
                    <a:pt x="179890" y="7631"/>
                    <a:pt x="179917" y="7631"/>
                  </a:cubicBezTo>
                  <a:cubicBezTo>
                    <a:pt x="179995" y="7631"/>
                    <a:pt x="180027" y="7683"/>
                    <a:pt x="180046" y="7778"/>
                  </a:cubicBezTo>
                  <a:cubicBezTo>
                    <a:pt x="180046" y="7778"/>
                    <a:pt x="180097" y="7803"/>
                    <a:pt x="180123" y="7803"/>
                  </a:cubicBezTo>
                  <a:cubicBezTo>
                    <a:pt x="180123" y="7803"/>
                    <a:pt x="180148" y="7752"/>
                    <a:pt x="180148" y="7752"/>
                  </a:cubicBezTo>
                  <a:cubicBezTo>
                    <a:pt x="180148" y="7651"/>
                    <a:pt x="180148" y="7574"/>
                    <a:pt x="180173" y="7473"/>
                  </a:cubicBezTo>
                  <a:cubicBezTo>
                    <a:pt x="180194" y="7432"/>
                    <a:pt x="180214" y="7420"/>
                    <a:pt x="180234" y="7420"/>
                  </a:cubicBezTo>
                  <a:cubicBezTo>
                    <a:pt x="180265" y="7420"/>
                    <a:pt x="180295" y="7447"/>
                    <a:pt x="180326" y="7447"/>
                  </a:cubicBezTo>
                  <a:cubicBezTo>
                    <a:pt x="180339" y="7473"/>
                    <a:pt x="180351" y="7485"/>
                    <a:pt x="180367" y="7485"/>
                  </a:cubicBezTo>
                  <a:cubicBezTo>
                    <a:pt x="180383" y="7485"/>
                    <a:pt x="180402" y="7473"/>
                    <a:pt x="180428" y="7447"/>
                  </a:cubicBezTo>
                  <a:lnTo>
                    <a:pt x="180580" y="7447"/>
                  </a:lnTo>
                  <a:lnTo>
                    <a:pt x="180605" y="7498"/>
                  </a:lnTo>
                  <a:cubicBezTo>
                    <a:pt x="180648" y="7519"/>
                    <a:pt x="180672" y="7531"/>
                    <a:pt x="180699" y="7531"/>
                  </a:cubicBezTo>
                  <a:cubicBezTo>
                    <a:pt x="180738" y="7531"/>
                    <a:pt x="180781" y="7507"/>
                    <a:pt x="180885" y="7447"/>
                  </a:cubicBezTo>
                  <a:cubicBezTo>
                    <a:pt x="180910" y="7523"/>
                    <a:pt x="180961" y="7523"/>
                    <a:pt x="181038" y="7523"/>
                  </a:cubicBezTo>
                  <a:cubicBezTo>
                    <a:pt x="181112" y="7583"/>
                    <a:pt x="181160" y="7608"/>
                    <a:pt x="181203" y="7608"/>
                  </a:cubicBezTo>
                  <a:cubicBezTo>
                    <a:pt x="181233" y="7608"/>
                    <a:pt x="181260" y="7595"/>
                    <a:pt x="181292" y="7574"/>
                  </a:cubicBezTo>
                  <a:cubicBezTo>
                    <a:pt x="181343" y="7549"/>
                    <a:pt x="181393" y="7498"/>
                    <a:pt x="181419" y="7447"/>
                  </a:cubicBezTo>
                  <a:cubicBezTo>
                    <a:pt x="181444" y="7574"/>
                    <a:pt x="181444" y="7574"/>
                    <a:pt x="181571" y="7600"/>
                  </a:cubicBezTo>
                  <a:cubicBezTo>
                    <a:pt x="181571" y="7676"/>
                    <a:pt x="181647" y="7701"/>
                    <a:pt x="181724" y="7727"/>
                  </a:cubicBezTo>
                  <a:lnTo>
                    <a:pt x="181800" y="7778"/>
                  </a:lnTo>
                  <a:lnTo>
                    <a:pt x="181876" y="7803"/>
                  </a:lnTo>
                  <a:cubicBezTo>
                    <a:pt x="181889" y="7816"/>
                    <a:pt x="181902" y="7822"/>
                    <a:pt x="181914" y="7822"/>
                  </a:cubicBezTo>
                  <a:cubicBezTo>
                    <a:pt x="181927" y="7822"/>
                    <a:pt x="181940" y="7816"/>
                    <a:pt x="181952" y="7803"/>
                  </a:cubicBezTo>
                  <a:lnTo>
                    <a:pt x="182029" y="7803"/>
                  </a:lnTo>
                  <a:cubicBezTo>
                    <a:pt x="182181" y="7828"/>
                    <a:pt x="182308" y="7879"/>
                    <a:pt x="182461" y="7930"/>
                  </a:cubicBezTo>
                  <a:cubicBezTo>
                    <a:pt x="182537" y="7930"/>
                    <a:pt x="182613" y="7905"/>
                    <a:pt x="182664" y="7854"/>
                  </a:cubicBezTo>
                  <a:cubicBezTo>
                    <a:pt x="182693" y="7839"/>
                    <a:pt x="182723" y="7825"/>
                    <a:pt x="182752" y="7825"/>
                  </a:cubicBezTo>
                  <a:cubicBezTo>
                    <a:pt x="182774" y="7825"/>
                    <a:pt x="182795" y="7832"/>
                    <a:pt x="182817" y="7854"/>
                  </a:cubicBezTo>
                  <a:cubicBezTo>
                    <a:pt x="182867" y="7879"/>
                    <a:pt x="182893" y="7905"/>
                    <a:pt x="182944" y="7930"/>
                  </a:cubicBezTo>
                  <a:cubicBezTo>
                    <a:pt x="182944" y="7956"/>
                    <a:pt x="182944" y="8006"/>
                    <a:pt x="182944" y="8032"/>
                  </a:cubicBezTo>
                  <a:cubicBezTo>
                    <a:pt x="182957" y="8086"/>
                    <a:pt x="182971" y="8112"/>
                    <a:pt x="182996" y="8112"/>
                  </a:cubicBezTo>
                  <a:cubicBezTo>
                    <a:pt x="183018" y="8112"/>
                    <a:pt x="183049" y="8093"/>
                    <a:pt x="183096" y="8057"/>
                  </a:cubicBezTo>
                  <a:lnTo>
                    <a:pt x="183249" y="8057"/>
                  </a:lnTo>
                  <a:cubicBezTo>
                    <a:pt x="183278" y="8101"/>
                    <a:pt x="183308" y="8129"/>
                    <a:pt x="183337" y="8129"/>
                  </a:cubicBezTo>
                  <a:cubicBezTo>
                    <a:pt x="183359" y="8129"/>
                    <a:pt x="183380" y="8115"/>
                    <a:pt x="183401" y="8083"/>
                  </a:cubicBezTo>
                  <a:lnTo>
                    <a:pt x="183503" y="8083"/>
                  </a:lnTo>
                  <a:cubicBezTo>
                    <a:pt x="183541" y="8133"/>
                    <a:pt x="183592" y="8159"/>
                    <a:pt x="183643" y="8159"/>
                  </a:cubicBezTo>
                  <a:cubicBezTo>
                    <a:pt x="183693" y="8159"/>
                    <a:pt x="183744" y="8133"/>
                    <a:pt x="183782" y="8083"/>
                  </a:cubicBezTo>
                  <a:lnTo>
                    <a:pt x="183884" y="8057"/>
                  </a:lnTo>
                  <a:cubicBezTo>
                    <a:pt x="183910" y="8057"/>
                    <a:pt x="183938" y="8060"/>
                    <a:pt x="183966" y="8060"/>
                  </a:cubicBezTo>
                  <a:cubicBezTo>
                    <a:pt x="184022" y="8060"/>
                    <a:pt x="184079" y="8049"/>
                    <a:pt x="184113" y="7981"/>
                  </a:cubicBezTo>
                  <a:lnTo>
                    <a:pt x="184113" y="7930"/>
                  </a:lnTo>
                  <a:lnTo>
                    <a:pt x="184240" y="7778"/>
                  </a:lnTo>
                  <a:lnTo>
                    <a:pt x="184265" y="7752"/>
                  </a:lnTo>
                  <a:cubicBezTo>
                    <a:pt x="184274" y="7755"/>
                    <a:pt x="184283" y="7756"/>
                    <a:pt x="184292" y="7756"/>
                  </a:cubicBezTo>
                  <a:cubicBezTo>
                    <a:pt x="184333" y="7756"/>
                    <a:pt x="184374" y="7731"/>
                    <a:pt x="184414" y="7731"/>
                  </a:cubicBezTo>
                  <a:cubicBezTo>
                    <a:pt x="184441" y="7731"/>
                    <a:pt x="184467" y="7742"/>
                    <a:pt x="184494" y="7778"/>
                  </a:cubicBezTo>
                  <a:cubicBezTo>
                    <a:pt x="184532" y="7841"/>
                    <a:pt x="184558" y="7873"/>
                    <a:pt x="184580" y="7873"/>
                  </a:cubicBezTo>
                  <a:cubicBezTo>
                    <a:pt x="184602" y="7873"/>
                    <a:pt x="184621" y="7841"/>
                    <a:pt x="184647" y="7778"/>
                  </a:cubicBezTo>
                  <a:cubicBezTo>
                    <a:pt x="184672" y="7752"/>
                    <a:pt x="184723" y="7701"/>
                    <a:pt x="184748" y="7676"/>
                  </a:cubicBezTo>
                  <a:cubicBezTo>
                    <a:pt x="184774" y="7727"/>
                    <a:pt x="184850" y="7752"/>
                    <a:pt x="184926" y="7752"/>
                  </a:cubicBezTo>
                  <a:lnTo>
                    <a:pt x="185587" y="7752"/>
                  </a:lnTo>
                  <a:cubicBezTo>
                    <a:pt x="185587" y="7778"/>
                    <a:pt x="185587" y="7803"/>
                    <a:pt x="185587" y="7828"/>
                  </a:cubicBezTo>
                  <a:lnTo>
                    <a:pt x="185511" y="7828"/>
                  </a:lnTo>
                  <a:cubicBezTo>
                    <a:pt x="185384" y="7854"/>
                    <a:pt x="185358" y="7905"/>
                    <a:pt x="185434" y="7956"/>
                  </a:cubicBezTo>
                  <a:cubicBezTo>
                    <a:pt x="185511" y="8057"/>
                    <a:pt x="185562" y="8159"/>
                    <a:pt x="185587" y="8260"/>
                  </a:cubicBezTo>
                  <a:cubicBezTo>
                    <a:pt x="185614" y="8315"/>
                    <a:pt x="185634" y="8340"/>
                    <a:pt x="185670" y="8340"/>
                  </a:cubicBezTo>
                  <a:cubicBezTo>
                    <a:pt x="185702" y="8340"/>
                    <a:pt x="185745" y="8321"/>
                    <a:pt x="185816" y="8286"/>
                  </a:cubicBezTo>
                  <a:cubicBezTo>
                    <a:pt x="185892" y="8286"/>
                    <a:pt x="185943" y="8260"/>
                    <a:pt x="185994" y="8210"/>
                  </a:cubicBezTo>
                  <a:lnTo>
                    <a:pt x="186044" y="8210"/>
                  </a:lnTo>
                  <a:lnTo>
                    <a:pt x="186044" y="8362"/>
                  </a:lnTo>
                  <a:lnTo>
                    <a:pt x="185968" y="8438"/>
                  </a:lnTo>
                  <a:lnTo>
                    <a:pt x="185841" y="8438"/>
                  </a:lnTo>
                  <a:cubicBezTo>
                    <a:pt x="185765" y="8464"/>
                    <a:pt x="185739" y="8540"/>
                    <a:pt x="185739" y="8616"/>
                  </a:cubicBezTo>
                  <a:cubicBezTo>
                    <a:pt x="185739" y="8693"/>
                    <a:pt x="185816" y="8743"/>
                    <a:pt x="185867" y="8743"/>
                  </a:cubicBezTo>
                  <a:cubicBezTo>
                    <a:pt x="185991" y="8743"/>
                    <a:pt x="186108" y="8766"/>
                    <a:pt x="186222" y="8766"/>
                  </a:cubicBezTo>
                  <a:cubicBezTo>
                    <a:pt x="186317" y="8766"/>
                    <a:pt x="186409" y="8750"/>
                    <a:pt x="186502" y="8693"/>
                  </a:cubicBezTo>
                  <a:lnTo>
                    <a:pt x="186654" y="8667"/>
                  </a:lnTo>
                  <a:cubicBezTo>
                    <a:pt x="186756" y="8616"/>
                    <a:pt x="186781" y="8515"/>
                    <a:pt x="186807" y="8438"/>
                  </a:cubicBezTo>
                  <a:lnTo>
                    <a:pt x="186807" y="8362"/>
                  </a:lnTo>
                  <a:lnTo>
                    <a:pt x="186756" y="8210"/>
                  </a:lnTo>
                  <a:cubicBezTo>
                    <a:pt x="186883" y="8210"/>
                    <a:pt x="187010" y="8184"/>
                    <a:pt x="187137" y="8133"/>
                  </a:cubicBezTo>
                  <a:lnTo>
                    <a:pt x="187264" y="8286"/>
                  </a:lnTo>
                  <a:cubicBezTo>
                    <a:pt x="187214" y="8311"/>
                    <a:pt x="187163" y="8337"/>
                    <a:pt x="187112" y="8388"/>
                  </a:cubicBezTo>
                  <a:cubicBezTo>
                    <a:pt x="187086" y="8413"/>
                    <a:pt x="187086" y="8413"/>
                    <a:pt x="187086" y="8438"/>
                  </a:cubicBezTo>
                  <a:cubicBezTo>
                    <a:pt x="187086" y="8489"/>
                    <a:pt x="187137" y="8489"/>
                    <a:pt x="187188" y="8489"/>
                  </a:cubicBezTo>
                  <a:cubicBezTo>
                    <a:pt x="187214" y="8464"/>
                    <a:pt x="187239" y="8464"/>
                    <a:pt x="187290" y="8438"/>
                  </a:cubicBezTo>
                  <a:cubicBezTo>
                    <a:pt x="187303" y="8464"/>
                    <a:pt x="187315" y="8477"/>
                    <a:pt x="187328" y="8477"/>
                  </a:cubicBezTo>
                  <a:cubicBezTo>
                    <a:pt x="187341" y="8477"/>
                    <a:pt x="187353" y="8464"/>
                    <a:pt x="187366" y="8438"/>
                  </a:cubicBezTo>
                  <a:lnTo>
                    <a:pt x="187442" y="8362"/>
                  </a:lnTo>
                  <a:cubicBezTo>
                    <a:pt x="187493" y="8337"/>
                    <a:pt x="187493" y="8311"/>
                    <a:pt x="187442" y="8286"/>
                  </a:cubicBezTo>
                  <a:cubicBezTo>
                    <a:pt x="187442" y="8260"/>
                    <a:pt x="187442" y="8235"/>
                    <a:pt x="187442" y="8210"/>
                  </a:cubicBezTo>
                  <a:cubicBezTo>
                    <a:pt x="187458" y="8113"/>
                    <a:pt x="187475" y="8078"/>
                    <a:pt x="187523" y="8078"/>
                  </a:cubicBezTo>
                  <a:cubicBezTo>
                    <a:pt x="187551" y="8078"/>
                    <a:pt x="187590" y="8089"/>
                    <a:pt x="187646" y="8108"/>
                  </a:cubicBezTo>
                  <a:lnTo>
                    <a:pt x="187671" y="8133"/>
                  </a:lnTo>
                  <a:cubicBezTo>
                    <a:pt x="187696" y="8172"/>
                    <a:pt x="187722" y="8191"/>
                    <a:pt x="187747" y="8191"/>
                  </a:cubicBezTo>
                  <a:cubicBezTo>
                    <a:pt x="187773" y="8191"/>
                    <a:pt x="187798" y="8172"/>
                    <a:pt x="187824" y="8133"/>
                  </a:cubicBezTo>
                  <a:cubicBezTo>
                    <a:pt x="187900" y="8083"/>
                    <a:pt x="187976" y="8057"/>
                    <a:pt x="188078" y="8057"/>
                  </a:cubicBezTo>
                  <a:cubicBezTo>
                    <a:pt x="188129" y="8032"/>
                    <a:pt x="188154" y="8032"/>
                    <a:pt x="188205" y="7981"/>
                  </a:cubicBezTo>
                  <a:lnTo>
                    <a:pt x="188281" y="7981"/>
                  </a:lnTo>
                  <a:cubicBezTo>
                    <a:pt x="188332" y="7968"/>
                    <a:pt x="188376" y="7962"/>
                    <a:pt x="188421" y="7962"/>
                  </a:cubicBezTo>
                  <a:cubicBezTo>
                    <a:pt x="188465" y="7962"/>
                    <a:pt x="188510" y="7968"/>
                    <a:pt x="188561" y="7981"/>
                  </a:cubicBezTo>
                  <a:cubicBezTo>
                    <a:pt x="188611" y="7981"/>
                    <a:pt x="188688" y="8057"/>
                    <a:pt x="188739" y="8057"/>
                  </a:cubicBezTo>
                  <a:cubicBezTo>
                    <a:pt x="188866" y="8057"/>
                    <a:pt x="188764" y="7930"/>
                    <a:pt x="188840" y="7905"/>
                  </a:cubicBezTo>
                  <a:cubicBezTo>
                    <a:pt x="188891" y="7854"/>
                    <a:pt x="188967" y="7828"/>
                    <a:pt x="189043" y="7803"/>
                  </a:cubicBezTo>
                  <a:cubicBezTo>
                    <a:pt x="189120" y="7803"/>
                    <a:pt x="189171" y="7803"/>
                    <a:pt x="189171" y="7905"/>
                  </a:cubicBezTo>
                  <a:cubicBezTo>
                    <a:pt x="189196" y="8083"/>
                    <a:pt x="189348" y="8159"/>
                    <a:pt x="189476" y="8260"/>
                  </a:cubicBezTo>
                  <a:cubicBezTo>
                    <a:pt x="189522" y="8306"/>
                    <a:pt x="189554" y="8326"/>
                    <a:pt x="189580" y="8326"/>
                  </a:cubicBezTo>
                  <a:cubicBezTo>
                    <a:pt x="189624" y="8326"/>
                    <a:pt x="189646" y="8265"/>
                    <a:pt x="189679" y="8184"/>
                  </a:cubicBezTo>
                  <a:cubicBezTo>
                    <a:pt x="189679" y="8184"/>
                    <a:pt x="189704" y="8159"/>
                    <a:pt x="189704" y="8133"/>
                  </a:cubicBezTo>
                  <a:cubicBezTo>
                    <a:pt x="189730" y="8108"/>
                    <a:pt x="189755" y="8057"/>
                    <a:pt x="189781" y="8032"/>
                  </a:cubicBezTo>
                  <a:cubicBezTo>
                    <a:pt x="189882" y="8032"/>
                    <a:pt x="189908" y="8108"/>
                    <a:pt x="189933" y="8210"/>
                  </a:cubicBezTo>
                  <a:cubicBezTo>
                    <a:pt x="189882" y="8235"/>
                    <a:pt x="189857" y="8286"/>
                    <a:pt x="189806" y="8337"/>
                  </a:cubicBezTo>
                  <a:cubicBezTo>
                    <a:pt x="189755" y="8362"/>
                    <a:pt x="189730" y="8413"/>
                    <a:pt x="189806" y="8489"/>
                  </a:cubicBezTo>
                  <a:cubicBezTo>
                    <a:pt x="189860" y="8525"/>
                    <a:pt x="189888" y="8561"/>
                    <a:pt x="189918" y="8561"/>
                  </a:cubicBezTo>
                  <a:cubicBezTo>
                    <a:pt x="189931" y="8561"/>
                    <a:pt x="189944" y="8555"/>
                    <a:pt x="189958" y="8540"/>
                  </a:cubicBezTo>
                  <a:cubicBezTo>
                    <a:pt x="190035" y="8438"/>
                    <a:pt x="190187" y="8464"/>
                    <a:pt x="190238" y="8311"/>
                  </a:cubicBezTo>
                  <a:lnTo>
                    <a:pt x="190213" y="8286"/>
                  </a:lnTo>
                  <a:cubicBezTo>
                    <a:pt x="190314" y="8286"/>
                    <a:pt x="190416" y="8286"/>
                    <a:pt x="190467" y="8210"/>
                  </a:cubicBezTo>
                  <a:lnTo>
                    <a:pt x="190543" y="8108"/>
                  </a:lnTo>
                  <a:lnTo>
                    <a:pt x="190619" y="8032"/>
                  </a:lnTo>
                  <a:cubicBezTo>
                    <a:pt x="190670" y="8057"/>
                    <a:pt x="190721" y="8083"/>
                    <a:pt x="190797" y="8108"/>
                  </a:cubicBezTo>
                  <a:cubicBezTo>
                    <a:pt x="190807" y="8113"/>
                    <a:pt x="190816" y="8115"/>
                    <a:pt x="190825" y="8115"/>
                  </a:cubicBezTo>
                  <a:cubicBezTo>
                    <a:pt x="190866" y="8115"/>
                    <a:pt x="190904" y="8073"/>
                    <a:pt x="190924" y="8032"/>
                  </a:cubicBezTo>
                  <a:cubicBezTo>
                    <a:pt x="191051" y="8057"/>
                    <a:pt x="191204" y="8083"/>
                    <a:pt x="191331" y="8083"/>
                  </a:cubicBezTo>
                  <a:cubicBezTo>
                    <a:pt x="191356" y="8087"/>
                    <a:pt x="191381" y="8089"/>
                    <a:pt x="191405" y="8089"/>
                  </a:cubicBezTo>
                  <a:cubicBezTo>
                    <a:pt x="191524" y="8089"/>
                    <a:pt x="191623" y="8036"/>
                    <a:pt x="191687" y="7930"/>
                  </a:cubicBezTo>
                  <a:cubicBezTo>
                    <a:pt x="191687" y="7905"/>
                    <a:pt x="191687" y="7905"/>
                    <a:pt x="191687" y="7879"/>
                  </a:cubicBezTo>
                  <a:cubicBezTo>
                    <a:pt x="191763" y="7879"/>
                    <a:pt x="191839" y="7905"/>
                    <a:pt x="191915" y="7956"/>
                  </a:cubicBezTo>
                  <a:cubicBezTo>
                    <a:pt x="191943" y="7996"/>
                    <a:pt x="191970" y="8023"/>
                    <a:pt x="191997" y="8023"/>
                  </a:cubicBezTo>
                  <a:cubicBezTo>
                    <a:pt x="192021" y="8023"/>
                    <a:pt x="192044" y="8003"/>
                    <a:pt x="192068" y="7956"/>
                  </a:cubicBezTo>
                  <a:lnTo>
                    <a:pt x="192475" y="7956"/>
                  </a:lnTo>
                  <a:cubicBezTo>
                    <a:pt x="192498" y="7990"/>
                    <a:pt x="192521" y="8004"/>
                    <a:pt x="192543" y="8004"/>
                  </a:cubicBezTo>
                  <a:cubicBezTo>
                    <a:pt x="192571" y="8004"/>
                    <a:pt x="192599" y="7983"/>
                    <a:pt x="192627" y="7956"/>
                  </a:cubicBezTo>
                  <a:cubicBezTo>
                    <a:pt x="192701" y="7924"/>
                    <a:pt x="192744" y="7905"/>
                    <a:pt x="192778" y="7905"/>
                  </a:cubicBezTo>
                  <a:cubicBezTo>
                    <a:pt x="192827" y="7905"/>
                    <a:pt x="192858" y="7942"/>
                    <a:pt x="192932" y="8032"/>
                  </a:cubicBezTo>
                  <a:lnTo>
                    <a:pt x="193008" y="8108"/>
                  </a:lnTo>
                  <a:cubicBezTo>
                    <a:pt x="193034" y="8146"/>
                    <a:pt x="193059" y="8165"/>
                    <a:pt x="193088" y="8165"/>
                  </a:cubicBezTo>
                  <a:cubicBezTo>
                    <a:pt x="193116" y="8165"/>
                    <a:pt x="193148" y="8146"/>
                    <a:pt x="193186" y="8108"/>
                  </a:cubicBezTo>
                  <a:cubicBezTo>
                    <a:pt x="193320" y="8165"/>
                    <a:pt x="193482" y="8194"/>
                    <a:pt x="193640" y="8194"/>
                  </a:cubicBezTo>
                  <a:cubicBezTo>
                    <a:pt x="193693" y="8194"/>
                    <a:pt x="193745" y="8191"/>
                    <a:pt x="193796" y="8184"/>
                  </a:cubicBezTo>
                  <a:cubicBezTo>
                    <a:pt x="193822" y="8286"/>
                    <a:pt x="193974" y="8235"/>
                    <a:pt x="194025" y="8337"/>
                  </a:cubicBezTo>
                  <a:cubicBezTo>
                    <a:pt x="194076" y="8438"/>
                    <a:pt x="194025" y="8540"/>
                    <a:pt x="194025" y="8642"/>
                  </a:cubicBezTo>
                  <a:cubicBezTo>
                    <a:pt x="194063" y="8680"/>
                    <a:pt x="194082" y="8699"/>
                    <a:pt x="194101" y="8699"/>
                  </a:cubicBezTo>
                  <a:cubicBezTo>
                    <a:pt x="194120" y="8699"/>
                    <a:pt x="194139" y="8680"/>
                    <a:pt x="194177" y="8642"/>
                  </a:cubicBezTo>
                  <a:cubicBezTo>
                    <a:pt x="194177" y="8565"/>
                    <a:pt x="194177" y="8489"/>
                    <a:pt x="194203" y="8413"/>
                  </a:cubicBezTo>
                  <a:cubicBezTo>
                    <a:pt x="194254" y="8413"/>
                    <a:pt x="194305" y="8388"/>
                    <a:pt x="194330" y="8337"/>
                  </a:cubicBezTo>
                  <a:cubicBezTo>
                    <a:pt x="194457" y="8235"/>
                    <a:pt x="194584" y="8159"/>
                    <a:pt x="194711" y="8057"/>
                  </a:cubicBezTo>
                  <a:cubicBezTo>
                    <a:pt x="194737" y="8032"/>
                    <a:pt x="194737" y="7981"/>
                    <a:pt x="194762" y="7930"/>
                  </a:cubicBezTo>
                  <a:cubicBezTo>
                    <a:pt x="194776" y="7937"/>
                    <a:pt x="194787" y="7940"/>
                    <a:pt x="194798" y="7940"/>
                  </a:cubicBezTo>
                  <a:cubicBezTo>
                    <a:pt x="194827" y="7940"/>
                    <a:pt x="194845" y="7916"/>
                    <a:pt x="194864" y="7879"/>
                  </a:cubicBezTo>
                  <a:cubicBezTo>
                    <a:pt x="194915" y="7879"/>
                    <a:pt x="194991" y="7930"/>
                    <a:pt x="195042" y="7930"/>
                  </a:cubicBezTo>
                  <a:cubicBezTo>
                    <a:pt x="195051" y="7935"/>
                    <a:pt x="195060" y="7937"/>
                    <a:pt x="195070" y="7937"/>
                  </a:cubicBezTo>
                  <a:cubicBezTo>
                    <a:pt x="195116" y="7937"/>
                    <a:pt x="195164" y="7891"/>
                    <a:pt x="195143" y="7828"/>
                  </a:cubicBezTo>
                  <a:cubicBezTo>
                    <a:pt x="195118" y="7778"/>
                    <a:pt x="195092" y="7701"/>
                    <a:pt x="195067" y="7651"/>
                  </a:cubicBezTo>
                  <a:lnTo>
                    <a:pt x="194991" y="7498"/>
                  </a:lnTo>
                  <a:cubicBezTo>
                    <a:pt x="195118" y="7447"/>
                    <a:pt x="195245" y="7422"/>
                    <a:pt x="195372" y="7422"/>
                  </a:cubicBezTo>
                  <a:lnTo>
                    <a:pt x="195372" y="7905"/>
                  </a:lnTo>
                  <a:lnTo>
                    <a:pt x="195296" y="7981"/>
                  </a:lnTo>
                  <a:cubicBezTo>
                    <a:pt x="195296" y="8032"/>
                    <a:pt x="195296" y="8083"/>
                    <a:pt x="195270" y="8133"/>
                  </a:cubicBezTo>
                  <a:cubicBezTo>
                    <a:pt x="195245" y="8159"/>
                    <a:pt x="195143" y="8260"/>
                    <a:pt x="195143" y="8362"/>
                  </a:cubicBezTo>
                  <a:cubicBezTo>
                    <a:pt x="195143" y="8438"/>
                    <a:pt x="195194" y="8438"/>
                    <a:pt x="195220" y="8489"/>
                  </a:cubicBezTo>
                  <a:cubicBezTo>
                    <a:pt x="195245" y="8515"/>
                    <a:pt x="195270" y="8540"/>
                    <a:pt x="195296" y="8540"/>
                  </a:cubicBezTo>
                  <a:cubicBezTo>
                    <a:pt x="195347" y="8540"/>
                    <a:pt x="195372" y="8515"/>
                    <a:pt x="195372" y="8464"/>
                  </a:cubicBezTo>
                  <a:cubicBezTo>
                    <a:pt x="195372" y="8438"/>
                    <a:pt x="195372" y="8337"/>
                    <a:pt x="195372" y="8286"/>
                  </a:cubicBezTo>
                  <a:cubicBezTo>
                    <a:pt x="195397" y="8260"/>
                    <a:pt x="195423" y="8235"/>
                    <a:pt x="195423" y="8184"/>
                  </a:cubicBezTo>
                  <a:cubicBezTo>
                    <a:pt x="195423" y="8184"/>
                    <a:pt x="195423" y="8159"/>
                    <a:pt x="195423" y="8133"/>
                  </a:cubicBezTo>
                  <a:cubicBezTo>
                    <a:pt x="195525" y="8057"/>
                    <a:pt x="195499" y="7981"/>
                    <a:pt x="195499" y="7879"/>
                  </a:cubicBezTo>
                  <a:lnTo>
                    <a:pt x="195499" y="7676"/>
                  </a:lnTo>
                  <a:cubicBezTo>
                    <a:pt x="195499" y="7651"/>
                    <a:pt x="195499" y="7625"/>
                    <a:pt x="195499" y="7600"/>
                  </a:cubicBezTo>
                  <a:lnTo>
                    <a:pt x="195525" y="7523"/>
                  </a:lnTo>
                  <a:cubicBezTo>
                    <a:pt x="195550" y="7549"/>
                    <a:pt x="195575" y="7625"/>
                    <a:pt x="195575" y="7701"/>
                  </a:cubicBezTo>
                  <a:cubicBezTo>
                    <a:pt x="195575" y="7828"/>
                    <a:pt x="195601" y="7956"/>
                    <a:pt x="195677" y="8057"/>
                  </a:cubicBezTo>
                  <a:cubicBezTo>
                    <a:pt x="195690" y="8095"/>
                    <a:pt x="195728" y="8121"/>
                    <a:pt x="195769" y="8121"/>
                  </a:cubicBezTo>
                  <a:cubicBezTo>
                    <a:pt x="195810" y="8121"/>
                    <a:pt x="195855" y="8095"/>
                    <a:pt x="195880" y="8032"/>
                  </a:cubicBezTo>
                  <a:lnTo>
                    <a:pt x="195880" y="7930"/>
                  </a:lnTo>
                  <a:cubicBezTo>
                    <a:pt x="195880" y="7879"/>
                    <a:pt x="195880" y="7803"/>
                    <a:pt x="195830" y="7752"/>
                  </a:cubicBezTo>
                  <a:cubicBezTo>
                    <a:pt x="195779" y="7727"/>
                    <a:pt x="195753" y="7651"/>
                    <a:pt x="195728" y="7600"/>
                  </a:cubicBezTo>
                  <a:cubicBezTo>
                    <a:pt x="195779" y="7600"/>
                    <a:pt x="195855" y="7600"/>
                    <a:pt x="195855" y="7523"/>
                  </a:cubicBezTo>
                  <a:cubicBezTo>
                    <a:pt x="195855" y="7473"/>
                    <a:pt x="195804" y="7447"/>
                    <a:pt x="195753" y="7422"/>
                  </a:cubicBezTo>
                  <a:cubicBezTo>
                    <a:pt x="195702" y="7422"/>
                    <a:pt x="195685" y="7399"/>
                    <a:pt x="195672" y="7399"/>
                  </a:cubicBezTo>
                  <a:cubicBezTo>
                    <a:pt x="195666" y="7399"/>
                    <a:pt x="195660" y="7405"/>
                    <a:pt x="195652" y="7422"/>
                  </a:cubicBezTo>
                  <a:cubicBezTo>
                    <a:pt x="195575" y="7320"/>
                    <a:pt x="195575" y="7320"/>
                    <a:pt x="195652" y="7193"/>
                  </a:cubicBezTo>
                  <a:cubicBezTo>
                    <a:pt x="195702" y="7295"/>
                    <a:pt x="195779" y="7269"/>
                    <a:pt x="195880" y="7295"/>
                  </a:cubicBezTo>
                  <a:cubicBezTo>
                    <a:pt x="195918" y="7332"/>
                    <a:pt x="195968" y="7356"/>
                    <a:pt x="196023" y="7356"/>
                  </a:cubicBezTo>
                  <a:cubicBezTo>
                    <a:pt x="196043" y="7356"/>
                    <a:pt x="196063" y="7352"/>
                    <a:pt x="196084" y="7346"/>
                  </a:cubicBezTo>
                  <a:cubicBezTo>
                    <a:pt x="196160" y="7346"/>
                    <a:pt x="196236" y="7371"/>
                    <a:pt x="196262" y="7447"/>
                  </a:cubicBezTo>
                  <a:cubicBezTo>
                    <a:pt x="196287" y="7473"/>
                    <a:pt x="196287" y="7498"/>
                    <a:pt x="196262" y="7498"/>
                  </a:cubicBezTo>
                  <a:cubicBezTo>
                    <a:pt x="196236" y="7523"/>
                    <a:pt x="196236" y="7574"/>
                    <a:pt x="196211" y="7600"/>
                  </a:cubicBezTo>
                  <a:cubicBezTo>
                    <a:pt x="196211" y="7600"/>
                    <a:pt x="196185" y="7600"/>
                    <a:pt x="196185" y="7625"/>
                  </a:cubicBezTo>
                  <a:cubicBezTo>
                    <a:pt x="196185" y="7651"/>
                    <a:pt x="196185" y="7651"/>
                    <a:pt x="196211" y="7651"/>
                  </a:cubicBezTo>
                  <a:cubicBezTo>
                    <a:pt x="196236" y="7676"/>
                    <a:pt x="196211" y="7752"/>
                    <a:pt x="196211" y="7803"/>
                  </a:cubicBezTo>
                  <a:lnTo>
                    <a:pt x="196211" y="7956"/>
                  </a:lnTo>
                  <a:cubicBezTo>
                    <a:pt x="196245" y="8001"/>
                    <a:pt x="196269" y="8026"/>
                    <a:pt x="196290" y="8026"/>
                  </a:cubicBezTo>
                  <a:cubicBezTo>
                    <a:pt x="196315" y="8026"/>
                    <a:pt x="196335" y="7989"/>
                    <a:pt x="196363" y="7905"/>
                  </a:cubicBezTo>
                  <a:cubicBezTo>
                    <a:pt x="196541" y="7981"/>
                    <a:pt x="196617" y="8184"/>
                    <a:pt x="196516" y="8362"/>
                  </a:cubicBezTo>
                  <a:cubicBezTo>
                    <a:pt x="196516" y="8413"/>
                    <a:pt x="196465" y="8489"/>
                    <a:pt x="196516" y="8515"/>
                  </a:cubicBezTo>
                  <a:cubicBezTo>
                    <a:pt x="196543" y="8538"/>
                    <a:pt x="196572" y="8547"/>
                    <a:pt x="196601" y="8547"/>
                  </a:cubicBezTo>
                  <a:cubicBezTo>
                    <a:pt x="196732" y="8547"/>
                    <a:pt x="196874" y="8348"/>
                    <a:pt x="196999" y="8286"/>
                  </a:cubicBezTo>
                  <a:lnTo>
                    <a:pt x="197075" y="8210"/>
                  </a:lnTo>
                  <a:cubicBezTo>
                    <a:pt x="197100" y="8184"/>
                    <a:pt x="197151" y="8184"/>
                    <a:pt x="197151" y="8133"/>
                  </a:cubicBezTo>
                  <a:cubicBezTo>
                    <a:pt x="197227" y="8057"/>
                    <a:pt x="197354" y="8108"/>
                    <a:pt x="197431" y="8032"/>
                  </a:cubicBezTo>
                  <a:cubicBezTo>
                    <a:pt x="197463" y="8008"/>
                    <a:pt x="197482" y="7999"/>
                    <a:pt x="197495" y="7999"/>
                  </a:cubicBezTo>
                  <a:cubicBezTo>
                    <a:pt x="197521" y="7999"/>
                    <a:pt x="197515" y="8040"/>
                    <a:pt x="197532" y="8057"/>
                  </a:cubicBezTo>
                  <a:cubicBezTo>
                    <a:pt x="197558" y="8083"/>
                    <a:pt x="197634" y="8159"/>
                    <a:pt x="197609" y="8210"/>
                  </a:cubicBezTo>
                  <a:cubicBezTo>
                    <a:pt x="197583" y="8260"/>
                    <a:pt x="197507" y="8286"/>
                    <a:pt x="197482" y="8311"/>
                  </a:cubicBezTo>
                  <a:cubicBezTo>
                    <a:pt x="197431" y="8337"/>
                    <a:pt x="197431" y="8413"/>
                    <a:pt x="197482" y="8438"/>
                  </a:cubicBezTo>
                  <a:lnTo>
                    <a:pt x="197507" y="8464"/>
                  </a:lnTo>
                  <a:lnTo>
                    <a:pt x="197507" y="8489"/>
                  </a:lnTo>
                  <a:cubicBezTo>
                    <a:pt x="197507" y="8515"/>
                    <a:pt x="197532" y="8515"/>
                    <a:pt x="197532" y="8540"/>
                  </a:cubicBezTo>
                  <a:cubicBezTo>
                    <a:pt x="197532" y="8540"/>
                    <a:pt x="197545" y="8546"/>
                    <a:pt x="197564" y="8546"/>
                  </a:cubicBezTo>
                  <a:cubicBezTo>
                    <a:pt x="197583" y="8546"/>
                    <a:pt x="197609" y="8540"/>
                    <a:pt x="197634" y="8515"/>
                  </a:cubicBezTo>
                  <a:cubicBezTo>
                    <a:pt x="197710" y="8515"/>
                    <a:pt x="197761" y="8489"/>
                    <a:pt x="197812" y="8438"/>
                  </a:cubicBezTo>
                  <a:cubicBezTo>
                    <a:pt x="197888" y="8515"/>
                    <a:pt x="197914" y="8642"/>
                    <a:pt x="197863" y="8743"/>
                  </a:cubicBezTo>
                  <a:cubicBezTo>
                    <a:pt x="197837" y="8794"/>
                    <a:pt x="197812" y="8820"/>
                    <a:pt x="197837" y="8870"/>
                  </a:cubicBezTo>
                  <a:cubicBezTo>
                    <a:pt x="197863" y="8896"/>
                    <a:pt x="197888" y="8909"/>
                    <a:pt x="197914" y="8909"/>
                  </a:cubicBezTo>
                  <a:cubicBezTo>
                    <a:pt x="197939" y="8909"/>
                    <a:pt x="197964" y="8896"/>
                    <a:pt x="197990" y="8870"/>
                  </a:cubicBezTo>
                  <a:cubicBezTo>
                    <a:pt x="198015" y="8820"/>
                    <a:pt x="198015" y="8794"/>
                    <a:pt x="198015" y="8743"/>
                  </a:cubicBezTo>
                  <a:lnTo>
                    <a:pt x="198015" y="8693"/>
                  </a:lnTo>
                  <a:cubicBezTo>
                    <a:pt x="198015" y="8678"/>
                    <a:pt x="198066" y="8647"/>
                    <a:pt x="198113" y="8647"/>
                  </a:cubicBezTo>
                  <a:cubicBezTo>
                    <a:pt x="198149" y="8647"/>
                    <a:pt x="198182" y="8664"/>
                    <a:pt x="198193" y="8718"/>
                  </a:cubicBezTo>
                  <a:cubicBezTo>
                    <a:pt x="198193" y="8743"/>
                    <a:pt x="198168" y="8769"/>
                    <a:pt x="198193" y="8794"/>
                  </a:cubicBezTo>
                  <a:cubicBezTo>
                    <a:pt x="198207" y="8861"/>
                    <a:pt x="198220" y="8893"/>
                    <a:pt x="198245" y="8893"/>
                  </a:cubicBezTo>
                  <a:cubicBezTo>
                    <a:pt x="198267" y="8893"/>
                    <a:pt x="198298" y="8868"/>
                    <a:pt x="198346" y="8820"/>
                  </a:cubicBezTo>
                  <a:cubicBezTo>
                    <a:pt x="198380" y="8820"/>
                    <a:pt x="198425" y="8854"/>
                    <a:pt x="198466" y="8854"/>
                  </a:cubicBezTo>
                  <a:cubicBezTo>
                    <a:pt x="198487" y="8854"/>
                    <a:pt x="198507" y="8845"/>
                    <a:pt x="198524" y="8820"/>
                  </a:cubicBezTo>
                  <a:cubicBezTo>
                    <a:pt x="198524" y="8820"/>
                    <a:pt x="198473" y="8743"/>
                    <a:pt x="198422" y="8693"/>
                  </a:cubicBezTo>
                  <a:cubicBezTo>
                    <a:pt x="198422" y="8667"/>
                    <a:pt x="198397" y="8642"/>
                    <a:pt x="198397" y="8591"/>
                  </a:cubicBezTo>
                  <a:cubicBezTo>
                    <a:pt x="198498" y="8540"/>
                    <a:pt x="198498" y="8540"/>
                    <a:pt x="198397" y="8464"/>
                  </a:cubicBezTo>
                  <a:lnTo>
                    <a:pt x="198397" y="8362"/>
                  </a:lnTo>
                  <a:lnTo>
                    <a:pt x="198397" y="8286"/>
                  </a:lnTo>
                  <a:cubicBezTo>
                    <a:pt x="198397" y="8286"/>
                    <a:pt x="198447" y="8286"/>
                    <a:pt x="198473" y="8235"/>
                  </a:cubicBezTo>
                  <a:cubicBezTo>
                    <a:pt x="198473" y="8235"/>
                    <a:pt x="198473" y="8210"/>
                    <a:pt x="198473" y="8184"/>
                  </a:cubicBezTo>
                  <a:lnTo>
                    <a:pt x="198549" y="8184"/>
                  </a:lnTo>
                  <a:cubicBezTo>
                    <a:pt x="198778" y="8133"/>
                    <a:pt x="198854" y="8133"/>
                    <a:pt x="198879" y="7879"/>
                  </a:cubicBezTo>
                  <a:cubicBezTo>
                    <a:pt x="198905" y="7854"/>
                    <a:pt x="198905" y="7803"/>
                    <a:pt x="198930" y="7778"/>
                  </a:cubicBezTo>
                  <a:lnTo>
                    <a:pt x="199006" y="7676"/>
                  </a:lnTo>
                  <a:cubicBezTo>
                    <a:pt x="199006" y="7574"/>
                    <a:pt x="199032" y="7473"/>
                    <a:pt x="199108" y="7371"/>
                  </a:cubicBezTo>
                  <a:cubicBezTo>
                    <a:pt x="199159" y="7346"/>
                    <a:pt x="199184" y="7295"/>
                    <a:pt x="199159" y="7244"/>
                  </a:cubicBezTo>
                  <a:lnTo>
                    <a:pt x="199311" y="7244"/>
                  </a:lnTo>
                  <a:lnTo>
                    <a:pt x="199540" y="7371"/>
                  </a:lnTo>
                  <a:cubicBezTo>
                    <a:pt x="199566" y="7447"/>
                    <a:pt x="199540" y="7523"/>
                    <a:pt x="199464" y="7523"/>
                  </a:cubicBezTo>
                  <a:cubicBezTo>
                    <a:pt x="199388" y="7574"/>
                    <a:pt x="199286" y="7600"/>
                    <a:pt x="199261" y="7701"/>
                  </a:cubicBezTo>
                  <a:cubicBezTo>
                    <a:pt x="199210" y="7854"/>
                    <a:pt x="199184" y="8006"/>
                    <a:pt x="199184" y="8184"/>
                  </a:cubicBezTo>
                  <a:cubicBezTo>
                    <a:pt x="199184" y="8210"/>
                    <a:pt x="199184" y="8210"/>
                    <a:pt x="199159" y="8235"/>
                  </a:cubicBezTo>
                  <a:lnTo>
                    <a:pt x="198930" y="8388"/>
                  </a:lnTo>
                  <a:cubicBezTo>
                    <a:pt x="198854" y="8438"/>
                    <a:pt x="198854" y="8489"/>
                    <a:pt x="198930" y="8540"/>
                  </a:cubicBezTo>
                  <a:cubicBezTo>
                    <a:pt x="198879" y="8565"/>
                    <a:pt x="198854" y="8591"/>
                    <a:pt x="198803" y="8616"/>
                  </a:cubicBezTo>
                  <a:cubicBezTo>
                    <a:pt x="198727" y="8642"/>
                    <a:pt x="198702" y="8718"/>
                    <a:pt x="198702" y="8794"/>
                  </a:cubicBezTo>
                  <a:cubicBezTo>
                    <a:pt x="198676" y="8845"/>
                    <a:pt x="198625" y="8921"/>
                    <a:pt x="198625" y="8998"/>
                  </a:cubicBezTo>
                  <a:cubicBezTo>
                    <a:pt x="198625" y="9038"/>
                    <a:pt x="198654" y="9065"/>
                    <a:pt x="198689" y="9065"/>
                  </a:cubicBezTo>
                  <a:cubicBezTo>
                    <a:pt x="198720" y="9065"/>
                    <a:pt x="198754" y="9045"/>
                    <a:pt x="198778" y="8998"/>
                  </a:cubicBezTo>
                  <a:cubicBezTo>
                    <a:pt x="198872" y="8927"/>
                    <a:pt x="198923" y="8889"/>
                    <a:pt x="198952" y="8889"/>
                  </a:cubicBezTo>
                  <a:cubicBezTo>
                    <a:pt x="198987" y="8889"/>
                    <a:pt x="198993" y="8939"/>
                    <a:pt x="199006" y="9048"/>
                  </a:cubicBezTo>
                  <a:cubicBezTo>
                    <a:pt x="199006" y="9099"/>
                    <a:pt x="199032" y="9150"/>
                    <a:pt x="199032" y="9201"/>
                  </a:cubicBezTo>
                  <a:cubicBezTo>
                    <a:pt x="199057" y="9226"/>
                    <a:pt x="199108" y="9252"/>
                    <a:pt x="199134" y="9252"/>
                  </a:cubicBezTo>
                  <a:cubicBezTo>
                    <a:pt x="199134" y="9252"/>
                    <a:pt x="199184" y="9226"/>
                    <a:pt x="199184" y="9201"/>
                  </a:cubicBezTo>
                  <a:cubicBezTo>
                    <a:pt x="199210" y="9175"/>
                    <a:pt x="199235" y="9125"/>
                    <a:pt x="199235" y="9074"/>
                  </a:cubicBezTo>
                  <a:cubicBezTo>
                    <a:pt x="199235" y="8870"/>
                    <a:pt x="199261" y="8642"/>
                    <a:pt x="199311" y="8438"/>
                  </a:cubicBezTo>
                  <a:cubicBezTo>
                    <a:pt x="199311" y="8413"/>
                    <a:pt x="199311" y="8388"/>
                    <a:pt x="199337" y="8388"/>
                  </a:cubicBezTo>
                  <a:cubicBezTo>
                    <a:pt x="199439" y="8388"/>
                    <a:pt x="199464" y="8260"/>
                    <a:pt x="199540" y="8235"/>
                  </a:cubicBezTo>
                  <a:lnTo>
                    <a:pt x="199616" y="8311"/>
                  </a:lnTo>
                  <a:cubicBezTo>
                    <a:pt x="199629" y="8337"/>
                    <a:pt x="199648" y="8349"/>
                    <a:pt x="199667" y="8349"/>
                  </a:cubicBezTo>
                  <a:cubicBezTo>
                    <a:pt x="199686" y="8349"/>
                    <a:pt x="199705" y="8337"/>
                    <a:pt x="199718" y="8311"/>
                  </a:cubicBezTo>
                  <a:cubicBezTo>
                    <a:pt x="199752" y="8277"/>
                    <a:pt x="199786" y="8266"/>
                    <a:pt x="199820" y="8266"/>
                  </a:cubicBezTo>
                  <a:cubicBezTo>
                    <a:pt x="199888" y="8266"/>
                    <a:pt x="199955" y="8311"/>
                    <a:pt x="200023" y="8311"/>
                  </a:cubicBezTo>
                  <a:lnTo>
                    <a:pt x="199998" y="8464"/>
                  </a:lnTo>
                  <a:cubicBezTo>
                    <a:pt x="199921" y="8464"/>
                    <a:pt x="199820" y="8540"/>
                    <a:pt x="199794" y="8616"/>
                  </a:cubicBezTo>
                  <a:cubicBezTo>
                    <a:pt x="199718" y="8667"/>
                    <a:pt x="199718" y="8743"/>
                    <a:pt x="199794" y="8769"/>
                  </a:cubicBezTo>
                  <a:lnTo>
                    <a:pt x="200176" y="8769"/>
                  </a:lnTo>
                  <a:cubicBezTo>
                    <a:pt x="200354" y="8743"/>
                    <a:pt x="200379" y="8718"/>
                    <a:pt x="200404" y="8540"/>
                  </a:cubicBezTo>
                  <a:lnTo>
                    <a:pt x="200404" y="8388"/>
                  </a:lnTo>
                  <a:cubicBezTo>
                    <a:pt x="200430" y="8388"/>
                    <a:pt x="200455" y="8362"/>
                    <a:pt x="200455" y="8337"/>
                  </a:cubicBezTo>
                  <a:cubicBezTo>
                    <a:pt x="200477" y="8226"/>
                    <a:pt x="200557" y="8154"/>
                    <a:pt x="200661" y="8154"/>
                  </a:cubicBezTo>
                  <a:cubicBezTo>
                    <a:pt x="200677" y="8154"/>
                    <a:pt x="200693" y="8156"/>
                    <a:pt x="200709" y="8159"/>
                  </a:cubicBezTo>
                  <a:cubicBezTo>
                    <a:pt x="200729" y="8156"/>
                    <a:pt x="200749" y="8154"/>
                    <a:pt x="200768" y="8154"/>
                  </a:cubicBezTo>
                  <a:cubicBezTo>
                    <a:pt x="200900" y="8154"/>
                    <a:pt x="201027" y="8226"/>
                    <a:pt x="201116" y="8337"/>
                  </a:cubicBezTo>
                  <a:lnTo>
                    <a:pt x="201116" y="8362"/>
                  </a:lnTo>
                  <a:cubicBezTo>
                    <a:pt x="201065" y="8464"/>
                    <a:pt x="201141" y="8591"/>
                    <a:pt x="201243" y="8642"/>
                  </a:cubicBezTo>
                  <a:cubicBezTo>
                    <a:pt x="201322" y="8671"/>
                    <a:pt x="201397" y="8678"/>
                    <a:pt x="201470" y="8678"/>
                  </a:cubicBezTo>
                  <a:cubicBezTo>
                    <a:pt x="201529" y="8678"/>
                    <a:pt x="201586" y="8674"/>
                    <a:pt x="201643" y="8674"/>
                  </a:cubicBezTo>
                  <a:cubicBezTo>
                    <a:pt x="201697" y="8674"/>
                    <a:pt x="201749" y="8677"/>
                    <a:pt x="201802" y="8693"/>
                  </a:cubicBezTo>
                  <a:cubicBezTo>
                    <a:pt x="201848" y="8706"/>
                    <a:pt x="201894" y="8712"/>
                    <a:pt x="201939" y="8712"/>
                  </a:cubicBezTo>
                  <a:cubicBezTo>
                    <a:pt x="202069" y="8712"/>
                    <a:pt x="202191" y="8660"/>
                    <a:pt x="202285" y="8565"/>
                  </a:cubicBezTo>
                  <a:cubicBezTo>
                    <a:pt x="202306" y="8545"/>
                    <a:pt x="202376" y="8508"/>
                    <a:pt x="202429" y="8508"/>
                  </a:cubicBezTo>
                  <a:cubicBezTo>
                    <a:pt x="202442" y="8508"/>
                    <a:pt x="202453" y="8510"/>
                    <a:pt x="202463" y="8515"/>
                  </a:cubicBezTo>
                  <a:cubicBezTo>
                    <a:pt x="202510" y="8561"/>
                    <a:pt x="202553" y="8577"/>
                    <a:pt x="202594" y="8577"/>
                  </a:cubicBezTo>
                  <a:cubicBezTo>
                    <a:pt x="202665" y="8577"/>
                    <a:pt x="202729" y="8531"/>
                    <a:pt x="202793" y="8515"/>
                  </a:cubicBezTo>
                  <a:cubicBezTo>
                    <a:pt x="202806" y="8540"/>
                    <a:pt x="202819" y="8553"/>
                    <a:pt x="202832" y="8553"/>
                  </a:cubicBezTo>
                  <a:cubicBezTo>
                    <a:pt x="202844" y="8553"/>
                    <a:pt x="202857" y="8540"/>
                    <a:pt x="202870" y="8515"/>
                  </a:cubicBezTo>
                  <a:cubicBezTo>
                    <a:pt x="202895" y="8515"/>
                    <a:pt x="202946" y="8464"/>
                    <a:pt x="202946" y="8438"/>
                  </a:cubicBezTo>
                  <a:lnTo>
                    <a:pt x="202946" y="8388"/>
                  </a:lnTo>
                  <a:lnTo>
                    <a:pt x="202971" y="8286"/>
                  </a:lnTo>
                  <a:lnTo>
                    <a:pt x="203022" y="8286"/>
                  </a:lnTo>
                  <a:cubicBezTo>
                    <a:pt x="203022" y="8311"/>
                    <a:pt x="203022" y="8362"/>
                    <a:pt x="203022" y="8362"/>
                  </a:cubicBezTo>
                  <a:cubicBezTo>
                    <a:pt x="203060" y="8426"/>
                    <a:pt x="203124" y="8457"/>
                    <a:pt x="203187" y="8457"/>
                  </a:cubicBezTo>
                  <a:cubicBezTo>
                    <a:pt x="203251" y="8457"/>
                    <a:pt x="203314" y="8426"/>
                    <a:pt x="203353" y="8362"/>
                  </a:cubicBezTo>
                  <a:lnTo>
                    <a:pt x="203403" y="8362"/>
                  </a:lnTo>
                  <a:cubicBezTo>
                    <a:pt x="203442" y="8413"/>
                    <a:pt x="203505" y="8438"/>
                    <a:pt x="203569" y="8438"/>
                  </a:cubicBezTo>
                  <a:cubicBezTo>
                    <a:pt x="203632" y="8438"/>
                    <a:pt x="203696" y="8413"/>
                    <a:pt x="203734" y="8362"/>
                  </a:cubicBezTo>
                  <a:cubicBezTo>
                    <a:pt x="203743" y="8367"/>
                    <a:pt x="203752" y="8369"/>
                    <a:pt x="203762" y="8369"/>
                  </a:cubicBezTo>
                  <a:cubicBezTo>
                    <a:pt x="203803" y="8369"/>
                    <a:pt x="203845" y="8327"/>
                    <a:pt x="203886" y="8286"/>
                  </a:cubicBezTo>
                  <a:lnTo>
                    <a:pt x="204039" y="8311"/>
                  </a:lnTo>
                  <a:cubicBezTo>
                    <a:pt x="204133" y="8347"/>
                    <a:pt x="204228" y="8366"/>
                    <a:pt x="204322" y="8366"/>
                  </a:cubicBezTo>
                  <a:cubicBezTo>
                    <a:pt x="204431" y="8366"/>
                    <a:pt x="204540" y="8340"/>
                    <a:pt x="204649" y="8286"/>
                  </a:cubicBezTo>
                  <a:cubicBezTo>
                    <a:pt x="204649" y="8286"/>
                    <a:pt x="204649" y="8235"/>
                    <a:pt x="204674" y="8210"/>
                  </a:cubicBezTo>
                  <a:lnTo>
                    <a:pt x="204878" y="8210"/>
                  </a:lnTo>
                  <a:cubicBezTo>
                    <a:pt x="204898" y="8216"/>
                    <a:pt x="204917" y="8220"/>
                    <a:pt x="204933" y="8220"/>
                  </a:cubicBezTo>
                  <a:cubicBezTo>
                    <a:pt x="204979" y="8220"/>
                    <a:pt x="205011" y="8196"/>
                    <a:pt x="205030" y="8159"/>
                  </a:cubicBezTo>
                  <a:cubicBezTo>
                    <a:pt x="205106" y="8133"/>
                    <a:pt x="205183" y="8108"/>
                    <a:pt x="205259" y="8083"/>
                  </a:cubicBezTo>
                  <a:cubicBezTo>
                    <a:pt x="205297" y="8070"/>
                    <a:pt x="205337" y="8064"/>
                    <a:pt x="205376" y="8064"/>
                  </a:cubicBezTo>
                  <a:cubicBezTo>
                    <a:pt x="205494" y="8064"/>
                    <a:pt x="205608" y="8121"/>
                    <a:pt x="205665" y="8235"/>
                  </a:cubicBezTo>
                  <a:lnTo>
                    <a:pt x="205894" y="8540"/>
                  </a:lnTo>
                  <a:lnTo>
                    <a:pt x="205970" y="8616"/>
                  </a:lnTo>
                  <a:lnTo>
                    <a:pt x="206047" y="8693"/>
                  </a:lnTo>
                  <a:lnTo>
                    <a:pt x="206072" y="8718"/>
                  </a:lnTo>
                  <a:lnTo>
                    <a:pt x="206072" y="8743"/>
                  </a:lnTo>
                  <a:cubicBezTo>
                    <a:pt x="206072" y="8794"/>
                    <a:pt x="206123" y="8820"/>
                    <a:pt x="206174" y="8845"/>
                  </a:cubicBezTo>
                  <a:cubicBezTo>
                    <a:pt x="206225" y="8870"/>
                    <a:pt x="206301" y="8896"/>
                    <a:pt x="206352" y="8921"/>
                  </a:cubicBezTo>
                  <a:cubicBezTo>
                    <a:pt x="206393" y="8976"/>
                    <a:pt x="206455" y="9001"/>
                    <a:pt x="206516" y="9001"/>
                  </a:cubicBezTo>
                  <a:cubicBezTo>
                    <a:pt x="206569" y="9001"/>
                    <a:pt x="206621" y="8982"/>
                    <a:pt x="206657" y="8947"/>
                  </a:cubicBezTo>
                  <a:cubicBezTo>
                    <a:pt x="206707" y="8921"/>
                    <a:pt x="206733" y="8896"/>
                    <a:pt x="206784" y="8870"/>
                  </a:cubicBezTo>
                  <a:cubicBezTo>
                    <a:pt x="206784" y="8870"/>
                    <a:pt x="206835" y="8870"/>
                    <a:pt x="206835" y="8896"/>
                  </a:cubicBezTo>
                  <a:cubicBezTo>
                    <a:pt x="206860" y="8896"/>
                    <a:pt x="206860" y="8921"/>
                    <a:pt x="206835" y="8947"/>
                  </a:cubicBezTo>
                  <a:cubicBezTo>
                    <a:pt x="206835" y="9023"/>
                    <a:pt x="206784" y="9074"/>
                    <a:pt x="206707" y="9074"/>
                  </a:cubicBezTo>
                  <a:cubicBezTo>
                    <a:pt x="206631" y="9074"/>
                    <a:pt x="206555" y="9074"/>
                    <a:pt x="206530" y="9175"/>
                  </a:cubicBezTo>
                  <a:cubicBezTo>
                    <a:pt x="206453" y="9175"/>
                    <a:pt x="206453" y="9252"/>
                    <a:pt x="206428" y="9303"/>
                  </a:cubicBezTo>
                  <a:lnTo>
                    <a:pt x="206377" y="9303"/>
                  </a:lnTo>
                  <a:cubicBezTo>
                    <a:pt x="206326" y="9328"/>
                    <a:pt x="206301" y="9353"/>
                    <a:pt x="206326" y="9379"/>
                  </a:cubicBezTo>
                  <a:cubicBezTo>
                    <a:pt x="206326" y="9430"/>
                    <a:pt x="206352" y="9455"/>
                    <a:pt x="206402" y="9455"/>
                  </a:cubicBezTo>
                  <a:cubicBezTo>
                    <a:pt x="206453" y="9455"/>
                    <a:pt x="206479" y="9430"/>
                    <a:pt x="206530" y="9379"/>
                  </a:cubicBezTo>
                  <a:cubicBezTo>
                    <a:pt x="206563" y="9379"/>
                    <a:pt x="206600" y="9382"/>
                    <a:pt x="206637" y="9382"/>
                  </a:cubicBezTo>
                  <a:cubicBezTo>
                    <a:pt x="206710" y="9382"/>
                    <a:pt x="206784" y="9370"/>
                    <a:pt x="206835" y="9303"/>
                  </a:cubicBezTo>
                  <a:cubicBezTo>
                    <a:pt x="206911" y="9226"/>
                    <a:pt x="207089" y="9175"/>
                    <a:pt x="207216" y="9074"/>
                  </a:cubicBezTo>
                  <a:cubicBezTo>
                    <a:pt x="207292" y="9023"/>
                    <a:pt x="207394" y="8998"/>
                    <a:pt x="207445" y="8921"/>
                  </a:cubicBezTo>
                  <a:cubicBezTo>
                    <a:pt x="207521" y="8870"/>
                    <a:pt x="207521" y="8845"/>
                    <a:pt x="207470" y="8769"/>
                  </a:cubicBezTo>
                  <a:cubicBezTo>
                    <a:pt x="207419" y="8718"/>
                    <a:pt x="207343" y="8616"/>
                    <a:pt x="207394" y="8515"/>
                  </a:cubicBezTo>
                  <a:lnTo>
                    <a:pt x="207521" y="8438"/>
                  </a:lnTo>
                  <a:lnTo>
                    <a:pt x="207597" y="8438"/>
                  </a:lnTo>
                  <a:lnTo>
                    <a:pt x="207673" y="8642"/>
                  </a:lnTo>
                  <a:cubicBezTo>
                    <a:pt x="207701" y="8696"/>
                    <a:pt x="207720" y="8721"/>
                    <a:pt x="207757" y="8721"/>
                  </a:cubicBezTo>
                  <a:cubicBezTo>
                    <a:pt x="207788" y="8721"/>
                    <a:pt x="207831" y="8703"/>
                    <a:pt x="207902" y="8667"/>
                  </a:cubicBezTo>
                  <a:cubicBezTo>
                    <a:pt x="207953" y="8642"/>
                    <a:pt x="207978" y="8591"/>
                    <a:pt x="207978" y="8515"/>
                  </a:cubicBezTo>
                  <a:lnTo>
                    <a:pt x="207978" y="8438"/>
                  </a:lnTo>
                  <a:lnTo>
                    <a:pt x="208131" y="8540"/>
                  </a:lnTo>
                  <a:cubicBezTo>
                    <a:pt x="208143" y="8553"/>
                    <a:pt x="208156" y="8559"/>
                    <a:pt x="208169" y="8559"/>
                  </a:cubicBezTo>
                  <a:cubicBezTo>
                    <a:pt x="208182" y="8559"/>
                    <a:pt x="208194" y="8553"/>
                    <a:pt x="208207" y="8540"/>
                  </a:cubicBezTo>
                  <a:lnTo>
                    <a:pt x="208283" y="8438"/>
                  </a:lnTo>
                  <a:cubicBezTo>
                    <a:pt x="208309" y="8413"/>
                    <a:pt x="208334" y="8388"/>
                    <a:pt x="208360" y="8362"/>
                  </a:cubicBezTo>
                  <a:lnTo>
                    <a:pt x="208360" y="8286"/>
                  </a:lnTo>
                  <a:cubicBezTo>
                    <a:pt x="208436" y="8260"/>
                    <a:pt x="208487" y="8210"/>
                    <a:pt x="208537" y="8159"/>
                  </a:cubicBezTo>
                  <a:cubicBezTo>
                    <a:pt x="208565" y="8150"/>
                    <a:pt x="208593" y="8144"/>
                    <a:pt x="208620" y="8144"/>
                  </a:cubicBezTo>
                  <a:cubicBezTo>
                    <a:pt x="208666" y="8144"/>
                    <a:pt x="208709" y="8161"/>
                    <a:pt x="208741" y="8210"/>
                  </a:cubicBezTo>
                  <a:cubicBezTo>
                    <a:pt x="208665" y="8260"/>
                    <a:pt x="208665" y="8311"/>
                    <a:pt x="208741" y="8362"/>
                  </a:cubicBezTo>
                  <a:cubicBezTo>
                    <a:pt x="208789" y="8394"/>
                    <a:pt x="208817" y="8426"/>
                    <a:pt x="208844" y="8426"/>
                  </a:cubicBezTo>
                  <a:cubicBezTo>
                    <a:pt x="208859" y="8426"/>
                    <a:pt x="208875" y="8416"/>
                    <a:pt x="208893" y="8388"/>
                  </a:cubicBezTo>
                  <a:cubicBezTo>
                    <a:pt x="208944" y="8337"/>
                    <a:pt x="209046" y="8210"/>
                    <a:pt x="209198" y="8210"/>
                  </a:cubicBezTo>
                  <a:cubicBezTo>
                    <a:pt x="209274" y="8210"/>
                    <a:pt x="209224" y="8108"/>
                    <a:pt x="209198" y="8057"/>
                  </a:cubicBezTo>
                  <a:cubicBezTo>
                    <a:pt x="209198" y="8032"/>
                    <a:pt x="209198" y="8006"/>
                    <a:pt x="209224" y="7981"/>
                  </a:cubicBezTo>
                  <a:lnTo>
                    <a:pt x="209274" y="7981"/>
                  </a:lnTo>
                  <a:lnTo>
                    <a:pt x="209351" y="8006"/>
                  </a:lnTo>
                  <a:cubicBezTo>
                    <a:pt x="209395" y="8051"/>
                    <a:pt x="209445" y="8071"/>
                    <a:pt x="209493" y="8071"/>
                  </a:cubicBezTo>
                  <a:cubicBezTo>
                    <a:pt x="209554" y="8071"/>
                    <a:pt x="209613" y="8038"/>
                    <a:pt x="209656" y="7981"/>
                  </a:cubicBezTo>
                  <a:cubicBezTo>
                    <a:pt x="209656" y="7956"/>
                    <a:pt x="209707" y="7930"/>
                    <a:pt x="209732" y="7930"/>
                  </a:cubicBezTo>
                  <a:cubicBezTo>
                    <a:pt x="209796" y="7981"/>
                    <a:pt x="209827" y="8006"/>
                    <a:pt x="209846" y="8006"/>
                  </a:cubicBezTo>
                  <a:cubicBezTo>
                    <a:pt x="209865" y="8006"/>
                    <a:pt x="209872" y="7981"/>
                    <a:pt x="209884" y="7930"/>
                  </a:cubicBezTo>
                  <a:cubicBezTo>
                    <a:pt x="209910" y="7854"/>
                    <a:pt x="209961" y="7803"/>
                    <a:pt x="209986" y="7752"/>
                  </a:cubicBezTo>
                  <a:cubicBezTo>
                    <a:pt x="210037" y="7752"/>
                    <a:pt x="210088" y="7727"/>
                    <a:pt x="210113" y="7676"/>
                  </a:cubicBezTo>
                  <a:lnTo>
                    <a:pt x="210266" y="7676"/>
                  </a:lnTo>
                  <a:cubicBezTo>
                    <a:pt x="210342" y="7676"/>
                    <a:pt x="210418" y="7676"/>
                    <a:pt x="210367" y="7778"/>
                  </a:cubicBezTo>
                  <a:cubicBezTo>
                    <a:pt x="210317" y="7879"/>
                    <a:pt x="210215" y="7956"/>
                    <a:pt x="210367" y="8032"/>
                  </a:cubicBezTo>
                  <a:cubicBezTo>
                    <a:pt x="210393" y="8057"/>
                    <a:pt x="210418" y="8108"/>
                    <a:pt x="210444" y="8108"/>
                  </a:cubicBezTo>
                  <a:cubicBezTo>
                    <a:pt x="210647" y="8057"/>
                    <a:pt x="210876" y="8032"/>
                    <a:pt x="211079" y="8032"/>
                  </a:cubicBezTo>
                  <a:cubicBezTo>
                    <a:pt x="211181" y="8032"/>
                    <a:pt x="211266" y="7934"/>
                    <a:pt x="211361" y="7934"/>
                  </a:cubicBezTo>
                  <a:cubicBezTo>
                    <a:pt x="211385" y="7934"/>
                    <a:pt x="211409" y="7940"/>
                    <a:pt x="211435" y="7956"/>
                  </a:cubicBezTo>
                  <a:cubicBezTo>
                    <a:pt x="211460" y="7930"/>
                    <a:pt x="211460" y="7930"/>
                    <a:pt x="211486" y="7905"/>
                  </a:cubicBezTo>
                  <a:cubicBezTo>
                    <a:pt x="211511" y="7778"/>
                    <a:pt x="211409" y="7676"/>
                    <a:pt x="211308" y="7676"/>
                  </a:cubicBezTo>
                  <a:lnTo>
                    <a:pt x="211104" y="7676"/>
                  </a:lnTo>
                  <a:cubicBezTo>
                    <a:pt x="211104" y="7651"/>
                    <a:pt x="211104" y="7625"/>
                    <a:pt x="211104" y="7600"/>
                  </a:cubicBezTo>
                  <a:lnTo>
                    <a:pt x="211257" y="7600"/>
                  </a:lnTo>
                  <a:lnTo>
                    <a:pt x="211359" y="7549"/>
                  </a:lnTo>
                  <a:lnTo>
                    <a:pt x="211511" y="7549"/>
                  </a:lnTo>
                  <a:cubicBezTo>
                    <a:pt x="211536" y="7587"/>
                    <a:pt x="211581" y="7606"/>
                    <a:pt x="211625" y="7606"/>
                  </a:cubicBezTo>
                  <a:cubicBezTo>
                    <a:pt x="211670" y="7606"/>
                    <a:pt x="211714" y="7587"/>
                    <a:pt x="211740" y="7549"/>
                  </a:cubicBezTo>
                  <a:cubicBezTo>
                    <a:pt x="211778" y="7511"/>
                    <a:pt x="211822" y="7504"/>
                    <a:pt x="211867" y="7504"/>
                  </a:cubicBezTo>
                  <a:cubicBezTo>
                    <a:pt x="211889" y="7504"/>
                    <a:pt x="211911" y="7506"/>
                    <a:pt x="211933" y="7506"/>
                  </a:cubicBezTo>
                  <a:cubicBezTo>
                    <a:pt x="211954" y="7506"/>
                    <a:pt x="211975" y="7504"/>
                    <a:pt x="211994" y="7498"/>
                  </a:cubicBezTo>
                  <a:cubicBezTo>
                    <a:pt x="212070" y="7498"/>
                    <a:pt x="212121" y="7396"/>
                    <a:pt x="212045" y="7320"/>
                  </a:cubicBezTo>
                  <a:cubicBezTo>
                    <a:pt x="212019" y="7269"/>
                    <a:pt x="211994" y="7244"/>
                    <a:pt x="211969" y="7218"/>
                  </a:cubicBezTo>
                  <a:cubicBezTo>
                    <a:pt x="212072" y="7177"/>
                    <a:pt x="212193" y="7135"/>
                    <a:pt x="212331" y="7135"/>
                  </a:cubicBezTo>
                  <a:cubicBezTo>
                    <a:pt x="212362" y="7135"/>
                    <a:pt x="212393" y="7138"/>
                    <a:pt x="212426" y="7142"/>
                  </a:cubicBezTo>
                  <a:cubicBezTo>
                    <a:pt x="212451" y="7142"/>
                    <a:pt x="212502" y="7142"/>
                    <a:pt x="212553" y="7091"/>
                  </a:cubicBezTo>
                  <a:cubicBezTo>
                    <a:pt x="212579" y="7041"/>
                    <a:pt x="212579" y="6939"/>
                    <a:pt x="212604" y="6913"/>
                  </a:cubicBezTo>
                  <a:cubicBezTo>
                    <a:pt x="212609" y="6911"/>
                    <a:pt x="212614" y="6910"/>
                    <a:pt x="212619" y="6910"/>
                  </a:cubicBezTo>
                  <a:cubicBezTo>
                    <a:pt x="212660" y="6910"/>
                    <a:pt x="212713" y="6976"/>
                    <a:pt x="212769" y="6976"/>
                  </a:cubicBezTo>
                  <a:cubicBezTo>
                    <a:pt x="212781" y="6976"/>
                    <a:pt x="212794" y="6973"/>
                    <a:pt x="212807" y="6964"/>
                  </a:cubicBezTo>
                  <a:cubicBezTo>
                    <a:pt x="212833" y="6964"/>
                    <a:pt x="212858" y="6939"/>
                    <a:pt x="212884" y="6913"/>
                  </a:cubicBezTo>
                  <a:lnTo>
                    <a:pt x="212985" y="6913"/>
                  </a:lnTo>
                  <a:cubicBezTo>
                    <a:pt x="213138" y="6964"/>
                    <a:pt x="213290" y="6964"/>
                    <a:pt x="213443" y="7041"/>
                  </a:cubicBezTo>
                  <a:cubicBezTo>
                    <a:pt x="213494" y="7041"/>
                    <a:pt x="213519" y="6964"/>
                    <a:pt x="213519" y="6913"/>
                  </a:cubicBezTo>
                  <a:lnTo>
                    <a:pt x="213748" y="6913"/>
                  </a:lnTo>
                  <a:cubicBezTo>
                    <a:pt x="213799" y="6990"/>
                    <a:pt x="213900" y="7015"/>
                    <a:pt x="213976" y="7066"/>
                  </a:cubicBezTo>
                  <a:cubicBezTo>
                    <a:pt x="213989" y="7091"/>
                    <a:pt x="214002" y="7104"/>
                    <a:pt x="214015" y="7104"/>
                  </a:cubicBezTo>
                  <a:cubicBezTo>
                    <a:pt x="214027" y="7104"/>
                    <a:pt x="214040" y="7091"/>
                    <a:pt x="214053" y="7066"/>
                  </a:cubicBezTo>
                  <a:cubicBezTo>
                    <a:pt x="214129" y="6939"/>
                    <a:pt x="214129" y="6939"/>
                    <a:pt x="213976" y="6913"/>
                  </a:cubicBezTo>
                  <a:lnTo>
                    <a:pt x="213900" y="6837"/>
                  </a:lnTo>
                  <a:lnTo>
                    <a:pt x="214307" y="6837"/>
                  </a:lnTo>
                  <a:cubicBezTo>
                    <a:pt x="214307" y="6888"/>
                    <a:pt x="214358" y="6913"/>
                    <a:pt x="214408" y="6939"/>
                  </a:cubicBezTo>
                  <a:cubicBezTo>
                    <a:pt x="214510" y="6939"/>
                    <a:pt x="214586" y="6939"/>
                    <a:pt x="214688" y="6888"/>
                  </a:cubicBezTo>
                  <a:cubicBezTo>
                    <a:pt x="214752" y="6863"/>
                    <a:pt x="214821" y="6850"/>
                    <a:pt x="214891" y="6850"/>
                  </a:cubicBezTo>
                  <a:cubicBezTo>
                    <a:pt x="214961" y="6850"/>
                    <a:pt x="215031" y="6863"/>
                    <a:pt x="215095" y="6888"/>
                  </a:cubicBezTo>
                  <a:cubicBezTo>
                    <a:pt x="215146" y="6913"/>
                    <a:pt x="215203" y="6926"/>
                    <a:pt x="215260" y="6926"/>
                  </a:cubicBezTo>
                  <a:cubicBezTo>
                    <a:pt x="215317" y="6926"/>
                    <a:pt x="215374" y="6913"/>
                    <a:pt x="215425" y="6888"/>
                  </a:cubicBezTo>
                  <a:cubicBezTo>
                    <a:pt x="215527" y="6863"/>
                    <a:pt x="215628" y="6863"/>
                    <a:pt x="215756" y="6863"/>
                  </a:cubicBezTo>
                  <a:cubicBezTo>
                    <a:pt x="215800" y="6870"/>
                    <a:pt x="215847" y="6873"/>
                    <a:pt x="215895" y="6873"/>
                  </a:cubicBezTo>
                  <a:cubicBezTo>
                    <a:pt x="216010" y="6873"/>
                    <a:pt x="216131" y="6855"/>
                    <a:pt x="216238" y="6837"/>
                  </a:cubicBezTo>
                  <a:cubicBezTo>
                    <a:pt x="216289" y="6837"/>
                    <a:pt x="216340" y="6863"/>
                    <a:pt x="216391" y="6863"/>
                  </a:cubicBezTo>
                  <a:cubicBezTo>
                    <a:pt x="216454" y="6913"/>
                    <a:pt x="216486" y="6939"/>
                    <a:pt x="216515" y="6939"/>
                  </a:cubicBezTo>
                  <a:cubicBezTo>
                    <a:pt x="216543" y="6939"/>
                    <a:pt x="216569" y="6913"/>
                    <a:pt x="216620" y="6863"/>
                  </a:cubicBezTo>
                  <a:cubicBezTo>
                    <a:pt x="216823" y="6888"/>
                    <a:pt x="217001" y="6888"/>
                    <a:pt x="217179" y="6939"/>
                  </a:cubicBezTo>
                  <a:cubicBezTo>
                    <a:pt x="217382" y="6913"/>
                    <a:pt x="217585" y="6888"/>
                    <a:pt x="217789" y="6863"/>
                  </a:cubicBezTo>
                  <a:cubicBezTo>
                    <a:pt x="217789" y="6939"/>
                    <a:pt x="217890" y="6939"/>
                    <a:pt x="217941" y="7015"/>
                  </a:cubicBezTo>
                  <a:lnTo>
                    <a:pt x="217865" y="7015"/>
                  </a:lnTo>
                  <a:cubicBezTo>
                    <a:pt x="217840" y="7041"/>
                    <a:pt x="217814" y="7066"/>
                    <a:pt x="217789" y="7066"/>
                  </a:cubicBezTo>
                  <a:lnTo>
                    <a:pt x="217713" y="7091"/>
                  </a:lnTo>
                  <a:lnTo>
                    <a:pt x="217535" y="7015"/>
                  </a:lnTo>
                  <a:lnTo>
                    <a:pt x="217408" y="7015"/>
                  </a:lnTo>
                  <a:cubicBezTo>
                    <a:pt x="217382" y="7041"/>
                    <a:pt x="217331" y="7091"/>
                    <a:pt x="217357" y="7117"/>
                  </a:cubicBezTo>
                  <a:cubicBezTo>
                    <a:pt x="217382" y="7193"/>
                    <a:pt x="217458" y="7295"/>
                    <a:pt x="217509" y="7371"/>
                  </a:cubicBezTo>
                  <a:cubicBezTo>
                    <a:pt x="217522" y="7384"/>
                    <a:pt x="217541" y="7390"/>
                    <a:pt x="217560" y="7390"/>
                  </a:cubicBezTo>
                  <a:cubicBezTo>
                    <a:pt x="217579" y="7390"/>
                    <a:pt x="217598" y="7384"/>
                    <a:pt x="217611" y="7371"/>
                  </a:cubicBezTo>
                  <a:lnTo>
                    <a:pt x="217713" y="7244"/>
                  </a:lnTo>
                  <a:lnTo>
                    <a:pt x="217713" y="7346"/>
                  </a:lnTo>
                  <a:cubicBezTo>
                    <a:pt x="217713" y="7352"/>
                    <a:pt x="217718" y="7356"/>
                    <a:pt x="217727" y="7356"/>
                  </a:cubicBezTo>
                  <a:cubicBezTo>
                    <a:pt x="217750" y="7356"/>
                    <a:pt x="217796" y="7332"/>
                    <a:pt x="217814" y="7295"/>
                  </a:cubicBezTo>
                  <a:cubicBezTo>
                    <a:pt x="217821" y="7282"/>
                    <a:pt x="217824" y="7274"/>
                    <a:pt x="217825" y="7269"/>
                  </a:cubicBezTo>
                  <a:lnTo>
                    <a:pt x="217992" y="7269"/>
                  </a:lnTo>
                  <a:cubicBezTo>
                    <a:pt x="218026" y="7337"/>
                    <a:pt x="218094" y="7348"/>
                    <a:pt x="218158" y="7348"/>
                  </a:cubicBezTo>
                  <a:cubicBezTo>
                    <a:pt x="218190" y="7348"/>
                    <a:pt x="218221" y="7346"/>
                    <a:pt x="218246" y="7346"/>
                  </a:cubicBezTo>
                  <a:cubicBezTo>
                    <a:pt x="218289" y="7341"/>
                    <a:pt x="218331" y="7339"/>
                    <a:pt x="218373" y="7339"/>
                  </a:cubicBezTo>
                  <a:cubicBezTo>
                    <a:pt x="218584" y="7339"/>
                    <a:pt x="218793" y="7392"/>
                    <a:pt x="218983" y="7498"/>
                  </a:cubicBezTo>
                  <a:cubicBezTo>
                    <a:pt x="219017" y="7566"/>
                    <a:pt x="219074" y="7588"/>
                    <a:pt x="219130" y="7588"/>
                  </a:cubicBezTo>
                  <a:cubicBezTo>
                    <a:pt x="219158" y="7588"/>
                    <a:pt x="219187" y="7583"/>
                    <a:pt x="219212" y="7574"/>
                  </a:cubicBezTo>
                  <a:cubicBezTo>
                    <a:pt x="219288" y="7549"/>
                    <a:pt x="219441" y="7523"/>
                    <a:pt x="219542" y="7498"/>
                  </a:cubicBezTo>
                  <a:cubicBezTo>
                    <a:pt x="219568" y="7536"/>
                    <a:pt x="219581" y="7555"/>
                    <a:pt x="219596" y="7555"/>
                  </a:cubicBezTo>
                  <a:cubicBezTo>
                    <a:pt x="219612" y="7555"/>
                    <a:pt x="219631" y="7536"/>
                    <a:pt x="219670" y="7498"/>
                  </a:cubicBezTo>
                  <a:cubicBezTo>
                    <a:pt x="219733" y="7498"/>
                    <a:pt x="219797" y="7511"/>
                    <a:pt x="219860" y="7511"/>
                  </a:cubicBezTo>
                  <a:cubicBezTo>
                    <a:pt x="219924" y="7511"/>
                    <a:pt x="219987" y="7498"/>
                    <a:pt x="220051" y="7447"/>
                  </a:cubicBezTo>
                  <a:lnTo>
                    <a:pt x="220203" y="7422"/>
                  </a:lnTo>
                  <a:lnTo>
                    <a:pt x="220686" y="7422"/>
                  </a:lnTo>
                  <a:cubicBezTo>
                    <a:pt x="220813" y="7473"/>
                    <a:pt x="220940" y="7473"/>
                    <a:pt x="221067" y="7473"/>
                  </a:cubicBezTo>
                  <a:cubicBezTo>
                    <a:pt x="221118" y="7447"/>
                    <a:pt x="221169" y="7396"/>
                    <a:pt x="221220" y="7346"/>
                  </a:cubicBezTo>
                  <a:cubicBezTo>
                    <a:pt x="221220" y="7422"/>
                    <a:pt x="221271" y="7498"/>
                    <a:pt x="221347" y="7498"/>
                  </a:cubicBezTo>
                  <a:cubicBezTo>
                    <a:pt x="221423" y="7473"/>
                    <a:pt x="221499" y="7473"/>
                    <a:pt x="221576" y="7447"/>
                  </a:cubicBezTo>
                  <a:cubicBezTo>
                    <a:pt x="221623" y="7427"/>
                    <a:pt x="221675" y="7417"/>
                    <a:pt x="221726" y="7417"/>
                  </a:cubicBezTo>
                  <a:cubicBezTo>
                    <a:pt x="221867" y="7417"/>
                    <a:pt x="222010" y="7488"/>
                    <a:pt x="222084" y="7600"/>
                  </a:cubicBezTo>
                  <a:cubicBezTo>
                    <a:pt x="222135" y="7676"/>
                    <a:pt x="222211" y="7752"/>
                    <a:pt x="222262" y="7803"/>
                  </a:cubicBezTo>
                  <a:cubicBezTo>
                    <a:pt x="222313" y="7854"/>
                    <a:pt x="222364" y="7879"/>
                    <a:pt x="222440" y="7879"/>
                  </a:cubicBezTo>
                  <a:cubicBezTo>
                    <a:pt x="222592" y="7854"/>
                    <a:pt x="222770" y="7854"/>
                    <a:pt x="222923" y="7854"/>
                  </a:cubicBezTo>
                  <a:cubicBezTo>
                    <a:pt x="222945" y="7858"/>
                    <a:pt x="222966" y="7860"/>
                    <a:pt x="222986" y="7860"/>
                  </a:cubicBezTo>
                  <a:cubicBezTo>
                    <a:pt x="223085" y="7860"/>
                    <a:pt x="223169" y="7811"/>
                    <a:pt x="223253" y="7727"/>
                  </a:cubicBezTo>
                  <a:cubicBezTo>
                    <a:pt x="223298" y="7727"/>
                    <a:pt x="223349" y="7737"/>
                    <a:pt x="223395" y="7737"/>
                  </a:cubicBezTo>
                  <a:cubicBezTo>
                    <a:pt x="223453" y="7737"/>
                    <a:pt x="223505" y="7721"/>
                    <a:pt x="223533" y="7651"/>
                  </a:cubicBezTo>
                  <a:cubicBezTo>
                    <a:pt x="223533" y="7625"/>
                    <a:pt x="223533" y="7600"/>
                    <a:pt x="223533" y="7600"/>
                  </a:cubicBezTo>
                  <a:cubicBezTo>
                    <a:pt x="223660" y="7549"/>
                    <a:pt x="223787" y="7523"/>
                    <a:pt x="223914" y="7498"/>
                  </a:cubicBezTo>
                  <a:lnTo>
                    <a:pt x="223990" y="7498"/>
                  </a:lnTo>
                  <a:cubicBezTo>
                    <a:pt x="223990" y="7473"/>
                    <a:pt x="223990" y="7473"/>
                    <a:pt x="223990" y="7473"/>
                  </a:cubicBezTo>
                  <a:cubicBezTo>
                    <a:pt x="224066" y="7447"/>
                    <a:pt x="224066" y="7422"/>
                    <a:pt x="224066" y="7320"/>
                  </a:cubicBezTo>
                  <a:cubicBezTo>
                    <a:pt x="224041" y="7091"/>
                    <a:pt x="224092" y="6837"/>
                    <a:pt x="224219" y="6634"/>
                  </a:cubicBezTo>
                  <a:lnTo>
                    <a:pt x="224321" y="6634"/>
                  </a:lnTo>
                  <a:cubicBezTo>
                    <a:pt x="224346" y="6659"/>
                    <a:pt x="224371" y="6710"/>
                    <a:pt x="224397" y="6710"/>
                  </a:cubicBezTo>
                  <a:cubicBezTo>
                    <a:pt x="224473" y="6710"/>
                    <a:pt x="224448" y="6634"/>
                    <a:pt x="224473" y="6583"/>
                  </a:cubicBezTo>
                  <a:lnTo>
                    <a:pt x="224651" y="6634"/>
                  </a:lnTo>
                  <a:cubicBezTo>
                    <a:pt x="224772" y="6650"/>
                    <a:pt x="224898" y="6658"/>
                    <a:pt x="225025" y="6658"/>
                  </a:cubicBezTo>
                  <a:cubicBezTo>
                    <a:pt x="225301" y="6658"/>
                    <a:pt x="225585" y="6619"/>
                    <a:pt x="225846" y="6532"/>
                  </a:cubicBezTo>
                  <a:cubicBezTo>
                    <a:pt x="225888" y="6522"/>
                    <a:pt x="225930" y="6516"/>
                    <a:pt x="225972" y="6516"/>
                  </a:cubicBezTo>
                  <a:cubicBezTo>
                    <a:pt x="226031" y="6516"/>
                    <a:pt x="226091" y="6528"/>
                    <a:pt x="226151" y="6558"/>
                  </a:cubicBezTo>
                  <a:cubicBezTo>
                    <a:pt x="226201" y="6583"/>
                    <a:pt x="226252" y="6609"/>
                    <a:pt x="226328" y="6634"/>
                  </a:cubicBezTo>
                  <a:cubicBezTo>
                    <a:pt x="226328" y="6634"/>
                    <a:pt x="226379" y="6583"/>
                    <a:pt x="226405" y="6558"/>
                  </a:cubicBezTo>
                  <a:cubicBezTo>
                    <a:pt x="226456" y="6558"/>
                    <a:pt x="226513" y="6570"/>
                    <a:pt x="226567" y="6570"/>
                  </a:cubicBezTo>
                  <a:cubicBezTo>
                    <a:pt x="226621" y="6570"/>
                    <a:pt x="226672" y="6558"/>
                    <a:pt x="226710" y="6507"/>
                  </a:cubicBezTo>
                  <a:lnTo>
                    <a:pt x="226862" y="6507"/>
                  </a:lnTo>
                  <a:cubicBezTo>
                    <a:pt x="226879" y="6642"/>
                    <a:pt x="226885" y="6688"/>
                    <a:pt x="226947" y="6688"/>
                  </a:cubicBezTo>
                  <a:cubicBezTo>
                    <a:pt x="226978" y="6688"/>
                    <a:pt x="227023" y="6676"/>
                    <a:pt x="227091" y="6659"/>
                  </a:cubicBezTo>
                  <a:cubicBezTo>
                    <a:pt x="227142" y="6659"/>
                    <a:pt x="227193" y="6659"/>
                    <a:pt x="227269" y="6634"/>
                  </a:cubicBezTo>
                  <a:cubicBezTo>
                    <a:pt x="227294" y="6710"/>
                    <a:pt x="227345" y="6736"/>
                    <a:pt x="227421" y="6736"/>
                  </a:cubicBezTo>
                  <a:lnTo>
                    <a:pt x="227650" y="6710"/>
                  </a:lnTo>
                  <a:cubicBezTo>
                    <a:pt x="227669" y="6767"/>
                    <a:pt x="227703" y="6796"/>
                    <a:pt x="227750" y="6796"/>
                  </a:cubicBezTo>
                  <a:cubicBezTo>
                    <a:pt x="227766" y="6796"/>
                    <a:pt x="227784" y="6793"/>
                    <a:pt x="227803" y="6786"/>
                  </a:cubicBezTo>
                  <a:cubicBezTo>
                    <a:pt x="227828" y="6812"/>
                    <a:pt x="227853" y="6863"/>
                    <a:pt x="227879" y="6863"/>
                  </a:cubicBezTo>
                  <a:cubicBezTo>
                    <a:pt x="228006" y="6888"/>
                    <a:pt x="228133" y="6939"/>
                    <a:pt x="228209" y="7015"/>
                  </a:cubicBezTo>
                  <a:cubicBezTo>
                    <a:pt x="228260" y="7066"/>
                    <a:pt x="228311" y="7091"/>
                    <a:pt x="228387" y="7117"/>
                  </a:cubicBezTo>
                  <a:cubicBezTo>
                    <a:pt x="228667" y="7244"/>
                    <a:pt x="228972" y="7346"/>
                    <a:pt x="229302" y="7371"/>
                  </a:cubicBezTo>
                  <a:cubicBezTo>
                    <a:pt x="229328" y="7371"/>
                    <a:pt x="229378" y="7396"/>
                    <a:pt x="229429" y="7422"/>
                  </a:cubicBezTo>
                  <a:cubicBezTo>
                    <a:pt x="229429" y="7422"/>
                    <a:pt x="229455" y="7473"/>
                    <a:pt x="229480" y="7473"/>
                  </a:cubicBezTo>
                  <a:cubicBezTo>
                    <a:pt x="229633" y="7498"/>
                    <a:pt x="229785" y="7549"/>
                    <a:pt x="229963" y="7574"/>
                  </a:cubicBezTo>
                  <a:cubicBezTo>
                    <a:pt x="229988" y="7574"/>
                    <a:pt x="230014" y="7523"/>
                    <a:pt x="230039" y="7498"/>
                  </a:cubicBezTo>
                  <a:lnTo>
                    <a:pt x="230141" y="7498"/>
                  </a:lnTo>
                  <a:cubicBezTo>
                    <a:pt x="230141" y="7523"/>
                    <a:pt x="230166" y="7549"/>
                    <a:pt x="230217" y="7574"/>
                  </a:cubicBezTo>
                  <a:cubicBezTo>
                    <a:pt x="230217" y="7600"/>
                    <a:pt x="230268" y="7651"/>
                    <a:pt x="230319" y="7676"/>
                  </a:cubicBezTo>
                  <a:cubicBezTo>
                    <a:pt x="230522" y="7752"/>
                    <a:pt x="230751" y="7803"/>
                    <a:pt x="230980" y="7803"/>
                  </a:cubicBezTo>
                  <a:cubicBezTo>
                    <a:pt x="231018" y="7841"/>
                    <a:pt x="231037" y="7860"/>
                    <a:pt x="231053" y="7860"/>
                  </a:cubicBezTo>
                  <a:cubicBezTo>
                    <a:pt x="231069" y="7860"/>
                    <a:pt x="231081" y="7841"/>
                    <a:pt x="231107" y="7803"/>
                  </a:cubicBezTo>
                  <a:cubicBezTo>
                    <a:pt x="231165" y="7842"/>
                    <a:pt x="231239" y="7896"/>
                    <a:pt x="231316" y="7896"/>
                  </a:cubicBezTo>
                  <a:cubicBezTo>
                    <a:pt x="231339" y="7896"/>
                    <a:pt x="231363" y="7891"/>
                    <a:pt x="231386" y="7879"/>
                  </a:cubicBezTo>
                  <a:cubicBezTo>
                    <a:pt x="231403" y="7871"/>
                    <a:pt x="231418" y="7867"/>
                    <a:pt x="231431" y="7867"/>
                  </a:cubicBezTo>
                  <a:cubicBezTo>
                    <a:pt x="231498" y="7867"/>
                    <a:pt x="231526" y="7960"/>
                    <a:pt x="231590" y="7981"/>
                  </a:cubicBezTo>
                  <a:cubicBezTo>
                    <a:pt x="231642" y="7998"/>
                    <a:pt x="231671" y="8028"/>
                    <a:pt x="231691" y="8028"/>
                  </a:cubicBezTo>
                  <a:cubicBezTo>
                    <a:pt x="231701" y="8028"/>
                    <a:pt x="231709" y="8022"/>
                    <a:pt x="231717" y="8006"/>
                  </a:cubicBezTo>
                  <a:cubicBezTo>
                    <a:pt x="231742" y="7879"/>
                    <a:pt x="231869" y="7803"/>
                    <a:pt x="232022" y="7803"/>
                  </a:cubicBezTo>
                  <a:cubicBezTo>
                    <a:pt x="232032" y="7806"/>
                    <a:pt x="232042" y="7808"/>
                    <a:pt x="232052" y="7808"/>
                  </a:cubicBezTo>
                  <a:cubicBezTo>
                    <a:pt x="232117" y="7808"/>
                    <a:pt x="232177" y="7739"/>
                    <a:pt x="232200" y="7651"/>
                  </a:cubicBezTo>
                  <a:lnTo>
                    <a:pt x="232352" y="7676"/>
                  </a:lnTo>
                  <a:cubicBezTo>
                    <a:pt x="232403" y="7744"/>
                    <a:pt x="232476" y="7744"/>
                    <a:pt x="232550" y="7744"/>
                  </a:cubicBezTo>
                  <a:cubicBezTo>
                    <a:pt x="232586" y="7744"/>
                    <a:pt x="232623" y="7744"/>
                    <a:pt x="232657" y="7752"/>
                  </a:cubicBezTo>
                  <a:cubicBezTo>
                    <a:pt x="232670" y="7778"/>
                    <a:pt x="232682" y="7790"/>
                    <a:pt x="232695" y="7790"/>
                  </a:cubicBezTo>
                  <a:cubicBezTo>
                    <a:pt x="232708" y="7790"/>
                    <a:pt x="232721" y="7778"/>
                    <a:pt x="232733" y="7752"/>
                  </a:cubicBezTo>
                  <a:cubicBezTo>
                    <a:pt x="232835" y="7651"/>
                    <a:pt x="232911" y="7574"/>
                    <a:pt x="233064" y="7574"/>
                  </a:cubicBezTo>
                  <a:cubicBezTo>
                    <a:pt x="233086" y="7663"/>
                    <a:pt x="233146" y="7732"/>
                    <a:pt x="233228" y="7732"/>
                  </a:cubicBezTo>
                  <a:cubicBezTo>
                    <a:pt x="233241" y="7732"/>
                    <a:pt x="233254" y="7730"/>
                    <a:pt x="233267" y="7727"/>
                  </a:cubicBezTo>
                  <a:cubicBezTo>
                    <a:pt x="233420" y="7727"/>
                    <a:pt x="233597" y="7727"/>
                    <a:pt x="233750" y="7752"/>
                  </a:cubicBezTo>
                  <a:cubicBezTo>
                    <a:pt x="233826" y="7765"/>
                    <a:pt x="233902" y="7771"/>
                    <a:pt x="233979" y="7771"/>
                  </a:cubicBezTo>
                  <a:cubicBezTo>
                    <a:pt x="234055" y="7771"/>
                    <a:pt x="234131" y="7765"/>
                    <a:pt x="234207" y="7752"/>
                  </a:cubicBezTo>
                  <a:cubicBezTo>
                    <a:pt x="234226" y="7746"/>
                    <a:pt x="234249" y="7743"/>
                    <a:pt x="234273" y="7743"/>
                  </a:cubicBezTo>
                  <a:cubicBezTo>
                    <a:pt x="234344" y="7743"/>
                    <a:pt x="234430" y="7771"/>
                    <a:pt x="234487" y="7828"/>
                  </a:cubicBezTo>
                  <a:cubicBezTo>
                    <a:pt x="234532" y="7858"/>
                    <a:pt x="234576" y="7871"/>
                    <a:pt x="234626" y="7871"/>
                  </a:cubicBezTo>
                  <a:cubicBezTo>
                    <a:pt x="234661" y="7871"/>
                    <a:pt x="234699" y="7864"/>
                    <a:pt x="234741" y="7854"/>
                  </a:cubicBezTo>
                  <a:cubicBezTo>
                    <a:pt x="234792" y="7828"/>
                    <a:pt x="234868" y="7828"/>
                    <a:pt x="234919" y="7803"/>
                  </a:cubicBezTo>
                  <a:cubicBezTo>
                    <a:pt x="234944" y="7879"/>
                    <a:pt x="235021" y="7905"/>
                    <a:pt x="235072" y="7905"/>
                  </a:cubicBezTo>
                  <a:lnTo>
                    <a:pt x="235529" y="7905"/>
                  </a:lnTo>
                  <a:cubicBezTo>
                    <a:pt x="235554" y="7956"/>
                    <a:pt x="235605" y="7981"/>
                    <a:pt x="235656" y="7981"/>
                  </a:cubicBezTo>
                  <a:cubicBezTo>
                    <a:pt x="235724" y="7972"/>
                    <a:pt x="235792" y="7970"/>
                    <a:pt x="235859" y="7970"/>
                  </a:cubicBezTo>
                  <a:cubicBezTo>
                    <a:pt x="235995" y="7970"/>
                    <a:pt x="236131" y="7981"/>
                    <a:pt x="236266" y="7981"/>
                  </a:cubicBezTo>
                  <a:cubicBezTo>
                    <a:pt x="236334" y="7981"/>
                    <a:pt x="236396" y="7984"/>
                    <a:pt x="236453" y="7984"/>
                  </a:cubicBezTo>
                  <a:cubicBezTo>
                    <a:pt x="236568" y="7984"/>
                    <a:pt x="236664" y="7972"/>
                    <a:pt x="236749" y="7905"/>
                  </a:cubicBezTo>
                  <a:cubicBezTo>
                    <a:pt x="236766" y="7888"/>
                    <a:pt x="236783" y="7882"/>
                    <a:pt x="236800" y="7882"/>
                  </a:cubicBezTo>
                  <a:cubicBezTo>
                    <a:pt x="236834" y="7882"/>
                    <a:pt x="236868" y="7905"/>
                    <a:pt x="236901" y="7905"/>
                  </a:cubicBezTo>
                  <a:lnTo>
                    <a:pt x="237181" y="7905"/>
                  </a:lnTo>
                  <a:cubicBezTo>
                    <a:pt x="237181" y="7949"/>
                    <a:pt x="237200" y="8011"/>
                    <a:pt x="237254" y="8011"/>
                  </a:cubicBezTo>
                  <a:cubicBezTo>
                    <a:pt x="237263" y="8011"/>
                    <a:pt x="237272" y="8010"/>
                    <a:pt x="237283" y="8006"/>
                  </a:cubicBezTo>
                  <a:cubicBezTo>
                    <a:pt x="237334" y="8006"/>
                    <a:pt x="237384" y="7995"/>
                    <a:pt x="237435" y="7995"/>
                  </a:cubicBezTo>
                  <a:cubicBezTo>
                    <a:pt x="237461" y="7995"/>
                    <a:pt x="237486" y="7998"/>
                    <a:pt x="237511" y="8006"/>
                  </a:cubicBezTo>
                  <a:cubicBezTo>
                    <a:pt x="237677" y="8070"/>
                    <a:pt x="237842" y="8070"/>
                    <a:pt x="238007" y="8070"/>
                  </a:cubicBezTo>
                  <a:cubicBezTo>
                    <a:pt x="238172" y="8070"/>
                    <a:pt x="238337" y="8070"/>
                    <a:pt x="238503" y="8133"/>
                  </a:cubicBezTo>
                  <a:cubicBezTo>
                    <a:pt x="238554" y="8133"/>
                    <a:pt x="238630" y="8032"/>
                    <a:pt x="238604" y="7956"/>
                  </a:cubicBezTo>
                  <a:cubicBezTo>
                    <a:pt x="238579" y="7905"/>
                    <a:pt x="238554" y="7879"/>
                    <a:pt x="238528" y="7828"/>
                  </a:cubicBezTo>
                  <a:lnTo>
                    <a:pt x="238528" y="7828"/>
                  </a:lnTo>
                  <a:cubicBezTo>
                    <a:pt x="238561" y="7838"/>
                    <a:pt x="238590" y="7842"/>
                    <a:pt x="238616" y="7842"/>
                  </a:cubicBezTo>
                  <a:cubicBezTo>
                    <a:pt x="238734" y="7842"/>
                    <a:pt x="238796" y="7759"/>
                    <a:pt x="238858" y="7676"/>
                  </a:cubicBezTo>
                  <a:cubicBezTo>
                    <a:pt x="238897" y="7714"/>
                    <a:pt x="238916" y="7733"/>
                    <a:pt x="238932" y="7733"/>
                  </a:cubicBezTo>
                  <a:cubicBezTo>
                    <a:pt x="238947" y="7733"/>
                    <a:pt x="238960" y="7714"/>
                    <a:pt x="238986" y="7676"/>
                  </a:cubicBezTo>
                  <a:cubicBezTo>
                    <a:pt x="239087" y="7701"/>
                    <a:pt x="239189" y="7727"/>
                    <a:pt x="239316" y="7727"/>
                  </a:cubicBezTo>
                  <a:cubicBezTo>
                    <a:pt x="239678" y="7670"/>
                    <a:pt x="240055" y="7641"/>
                    <a:pt x="240424" y="7641"/>
                  </a:cubicBezTo>
                  <a:cubicBezTo>
                    <a:pt x="240547" y="7641"/>
                    <a:pt x="240669" y="7644"/>
                    <a:pt x="240790" y="7651"/>
                  </a:cubicBezTo>
                  <a:cubicBezTo>
                    <a:pt x="240866" y="7663"/>
                    <a:pt x="240936" y="7670"/>
                    <a:pt x="241003" y="7670"/>
                  </a:cubicBezTo>
                  <a:cubicBezTo>
                    <a:pt x="241070" y="7670"/>
                    <a:pt x="241133" y="7663"/>
                    <a:pt x="241197" y="7651"/>
                  </a:cubicBezTo>
                  <a:cubicBezTo>
                    <a:pt x="241248" y="7625"/>
                    <a:pt x="241298" y="7625"/>
                    <a:pt x="241349" y="7625"/>
                  </a:cubicBezTo>
                  <a:cubicBezTo>
                    <a:pt x="241654" y="7625"/>
                    <a:pt x="241934" y="7574"/>
                    <a:pt x="242213" y="7473"/>
                  </a:cubicBezTo>
                  <a:cubicBezTo>
                    <a:pt x="242252" y="7466"/>
                    <a:pt x="242290" y="7463"/>
                    <a:pt x="242327" y="7463"/>
                  </a:cubicBezTo>
                  <a:cubicBezTo>
                    <a:pt x="242439" y="7463"/>
                    <a:pt x="242544" y="7492"/>
                    <a:pt x="242620" y="7549"/>
                  </a:cubicBezTo>
                  <a:cubicBezTo>
                    <a:pt x="242722" y="7600"/>
                    <a:pt x="242836" y="7625"/>
                    <a:pt x="242947" y="7625"/>
                  </a:cubicBezTo>
                  <a:cubicBezTo>
                    <a:pt x="243058" y="7625"/>
                    <a:pt x="243166" y="7600"/>
                    <a:pt x="243255" y="7549"/>
                  </a:cubicBezTo>
                  <a:cubicBezTo>
                    <a:pt x="243357" y="7549"/>
                    <a:pt x="243433" y="7549"/>
                    <a:pt x="243484" y="7447"/>
                  </a:cubicBezTo>
                  <a:lnTo>
                    <a:pt x="243815" y="7447"/>
                  </a:lnTo>
                  <a:cubicBezTo>
                    <a:pt x="243815" y="7498"/>
                    <a:pt x="243815" y="7549"/>
                    <a:pt x="243815" y="7600"/>
                  </a:cubicBezTo>
                  <a:cubicBezTo>
                    <a:pt x="243789" y="7778"/>
                    <a:pt x="243789" y="7778"/>
                    <a:pt x="243967" y="7854"/>
                  </a:cubicBezTo>
                  <a:cubicBezTo>
                    <a:pt x="244043" y="7981"/>
                    <a:pt x="244069" y="8159"/>
                    <a:pt x="244297" y="8184"/>
                  </a:cubicBezTo>
                  <a:cubicBezTo>
                    <a:pt x="244348" y="8184"/>
                    <a:pt x="244399" y="8260"/>
                    <a:pt x="244425" y="8311"/>
                  </a:cubicBezTo>
                  <a:cubicBezTo>
                    <a:pt x="244450" y="8337"/>
                    <a:pt x="244475" y="8362"/>
                    <a:pt x="244501" y="8388"/>
                  </a:cubicBezTo>
                  <a:lnTo>
                    <a:pt x="244882" y="8388"/>
                  </a:lnTo>
                  <a:lnTo>
                    <a:pt x="244907" y="8362"/>
                  </a:lnTo>
                  <a:lnTo>
                    <a:pt x="244958" y="8311"/>
                  </a:lnTo>
                  <a:cubicBezTo>
                    <a:pt x="244958" y="8286"/>
                    <a:pt x="244958" y="8260"/>
                    <a:pt x="244958" y="8235"/>
                  </a:cubicBezTo>
                  <a:lnTo>
                    <a:pt x="245340" y="8235"/>
                  </a:lnTo>
                  <a:cubicBezTo>
                    <a:pt x="245467" y="8235"/>
                    <a:pt x="245517" y="8184"/>
                    <a:pt x="245467" y="7981"/>
                  </a:cubicBezTo>
                  <a:cubicBezTo>
                    <a:pt x="245508" y="7913"/>
                    <a:pt x="245556" y="7888"/>
                    <a:pt x="245611" y="7888"/>
                  </a:cubicBezTo>
                  <a:cubicBezTo>
                    <a:pt x="245659" y="7888"/>
                    <a:pt x="245713" y="7907"/>
                    <a:pt x="245772" y="7930"/>
                  </a:cubicBezTo>
                  <a:cubicBezTo>
                    <a:pt x="245772" y="7956"/>
                    <a:pt x="245746" y="7981"/>
                    <a:pt x="245746" y="8006"/>
                  </a:cubicBezTo>
                  <a:cubicBezTo>
                    <a:pt x="245695" y="8057"/>
                    <a:pt x="245695" y="8108"/>
                    <a:pt x="245772" y="8133"/>
                  </a:cubicBezTo>
                  <a:cubicBezTo>
                    <a:pt x="245799" y="8151"/>
                    <a:pt x="245829" y="8160"/>
                    <a:pt x="245858" y="8160"/>
                  </a:cubicBezTo>
                  <a:cubicBezTo>
                    <a:pt x="245910" y="8160"/>
                    <a:pt x="245959" y="8132"/>
                    <a:pt x="245975" y="8083"/>
                  </a:cubicBezTo>
                  <a:lnTo>
                    <a:pt x="246331" y="7905"/>
                  </a:lnTo>
                  <a:cubicBezTo>
                    <a:pt x="246305" y="8006"/>
                    <a:pt x="246331" y="8083"/>
                    <a:pt x="246432" y="8133"/>
                  </a:cubicBezTo>
                  <a:cubicBezTo>
                    <a:pt x="246454" y="8148"/>
                    <a:pt x="246477" y="8154"/>
                    <a:pt x="246501" y="8154"/>
                  </a:cubicBezTo>
                  <a:cubicBezTo>
                    <a:pt x="246561" y="8154"/>
                    <a:pt x="246625" y="8112"/>
                    <a:pt x="246661" y="8057"/>
                  </a:cubicBezTo>
                  <a:cubicBezTo>
                    <a:pt x="246703" y="7973"/>
                    <a:pt x="246780" y="7924"/>
                    <a:pt x="246863" y="7924"/>
                  </a:cubicBezTo>
                  <a:cubicBezTo>
                    <a:pt x="246880" y="7924"/>
                    <a:pt x="246898" y="7926"/>
                    <a:pt x="246915" y="7930"/>
                  </a:cubicBezTo>
                  <a:cubicBezTo>
                    <a:pt x="247024" y="7930"/>
                    <a:pt x="247114" y="7874"/>
                    <a:pt x="247202" y="7874"/>
                  </a:cubicBezTo>
                  <a:cubicBezTo>
                    <a:pt x="247217" y="7874"/>
                    <a:pt x="247231" y="7876"/>
                    <a:pt x="247246" y="7879"/>
                  </a:cubicBezTo>
                  <a:cubicBezTo>
                    <a:pt x="247373" y="7930"/>
                    <a:pt x="247474" y="8006"/>
                    <a:pt x="247576" y="8108"/>
                  </a:cubicBezTo>
                  <a:cubicBezTo>
                    <a:pt x="247576" y="8108"/>
                    <a:pt x="247602" y="8133"/>
                    <a:pt x="247627" y="8159"/>
                  </a:cubicBezTo>
                  <a:cubicBezTo>
                    <a:pt x="247551" y="8210"/>
                    <a:pt x="247551" y="8260"/>
                    <a:pt x="247627" y="8311"/>
                  </a:cubicBezTo>
                  <a:cubicBezTo>
                    <a:pt x="247669" y="8339"/>
                    <a:pt x="247695" y="8359"/>
                    <a:pt x="247719" y="8359"/>
                  </a:cubicBezTo>
                  <a:cubicBezTo>
                    <a:pt x="247739" y="8359"/>
                    <a:pt x="247756" y="8346"/>
                    <a:pt x="247779" y="8311"/>
                  </a:cubicBezTo>
                  <a:lnTo>
                    <a:pt x="248008" y="8235"/>
                  </a:lnTo>
                  <a:cubicBezTo>
                    <a:pt x="247983" y="8159"/>
                    <a:pt x="247932" y="8108"/>
                    <a:pt x="247856" y="8083"/>
                  </a:cubicBezTo>
                  <a:cubicBezTo>
                    <a:pt x="247805" y="8057"/>
                    <a:pt x="247779" y="8006"/>
                    <a:pt x="247779" y="7930"/>
                  </a:cubicBezTo>
                  <a:cubicBezTo>
                    <a:pt x="247833" y="7895"/>
                    <a:pt x="247886" y="7884"/>
                    <a:pt x="247939" y="7884"/>
                  </a:cubicBezTo>
                  <a:cubicBezTo>
                    <a:pt x="248020" y="7884"/>
                    <a:pt x="248102" y="7909"/>
                    <a:pt x="248183" y="7909"/>
                  </a:cubicBezTo>
                  <a:cubicBezTo>
                    <a:pt x="248201" y="7909"/>
                    <a:pt x="248219" y="7908"/>
                    <a:pt x="248237" y="7905"/>
                  </a:cubicBezTo>
                  <a:cubicBezTo>
                    <a:pt x="248243" y="7903"/>
                    <a:pt x="248249" y="7902"/>
                    <a:pt x="248256" y="7902"/>
                  </a:cubicBezTo>
                  <a:cubicBezTo>
                    <a:pt x="248339" y="7902"/>
                    <a:pt x="248495" y="8041"/>
                    <a:pt x="248542" y="8159"/>
                  </a:cubicBezTo>
                  <a:cubicBezTo>
                    <a:pt x="248542" y="8159"/>
                    <a:pt x="248531" y="8170"/>
                    <a:pt x="248516" y="8170"/>
                  </a:cubicBezTo>
                  <a:cubicBezTo>
                    <a:pt x="248508" y="8170"/>
                    <a:pt x="248500" y="8167"/>
                    <a:pt x="248491" y="8159"/>
                  </a:cubicBezTo>
                  <a:cubicBezTo>
                    <a:pt x="248415" y="8184"/>
                    <a:pt x="248389" y="8235"/>
                    <a:pt x="248389" y="8311"/>
                  </a:cubicBezTo>
                  <a:cubicBezTo>
                    <a:pt x="248377" y="8324"/>
                    <a:pt x="248370" y="8330"/>
                    <a:pt x="248364" y="8330"/>
                  </a:cubicBezTo>
                  <a:cubicBezTo>
                    <a:pt x="248358" y="8330"/>
                    <a:pt x="248351" y="8324"/>
                    <a:pt x="248339" y="8311"/>
                  </a:cubicBezTo>
                  <a:cubicBezTo>
                    <a:pt x="248262" y="8311"/>
                    <a:pt x="248237" y="8388"/>
                    <a:pt x="248237" y="8464"/>
                  </a:cubicBezTo>
                  <a:lnTo>
                    <a:pt x="248313" y="8438"/>
                  </a:lnTo>
                  <a:cubicBezTo>
                    <a:pt x="248364" y="8540"/>
                    <a:pt x="248440" y="8515"/>
                    <a:pt x="248517" y="8540"/>
                  </a:cubicBezTo>
                  <a:cubicBezTo>
                    <a:pt x="248558" y="8547"/>
                    <a:pt x="248589" y="8552"/>
                    <a:pt x="248611" y="8552"/>
                  </a:cubicBezTo>
                  <a:cubicBezTo>
                    <a:pt x="248671" y="8552"/>
                    <a:pt x="248676" y="8517"/>
                    <a:pt x="248694" y="8388"/>
                  </a:cubicBezTo>
                  <a:cubicBezTo>
                    <a:pt x="248745" y="8337"/>
                    <a:pt x="248745" y="8337"/>
                    <a:pt x="248694" y="8311"/>
                  </a:cubicBezTo>
                  <a:lnTo>
                    <a:pt x="248771" y="8133"/>
                  </a:lnTo>
                  <a:lnTo>
                    <a:pt x="248847" y="8083"/>
                  </a:lnTo>
                  <a:cubicBezTo>
                    <a:pt x="248949" y="8006"/>
                    <a:pt x="248974" y="7905"/>
                    <a:pt x="249101" y="7905"/>
                  </a:cubicBezTo>
                  <a:cubicBezTo>
                    <a:pt x="249101" y="7967"/>
                    <a:pt x="249101" y="8013"/>
                    <a:pt x="249172" y="8013"/>
                  </a:cubicBezTo>
                  <a:cubicBezTo>
                    <a:pt x="249187" y="8013"/>
                    <a:pt x="249206" y="8011"/>
                    <a:pt x="249228" y="8006"/>
                  </a:cubicBezTo>
                  <a:cubicBezTo>
                    <a:pt x="249254" y="8006"/>
                    <a:pt x="249279" y="7981"/>
                    <a:pt x="249330" y="7981"/>
                  </a:cubicBezTo>
                  <a:cubicBezTo>
                    <a:pt x="249330" y="8006"/>
                    <a:pt x="249355" y="8057"/>
                    <a:pt x="249381" y="8083"/>
                  </a:cubicBezTo>
                  <a:cubicBezTo>
                    <a:pt x="249406" y="8083"/>
                    <a:pt x="249431" y="8108"/>
                    <a:pt x="249457" y="8133"/>
                  </a:cubicBezTo>
                  <a:lnTo>
                    <a:pt x="249457" y="8210"/>
                  </a:lnTo>
                  <a:cubicBezTo>
                    <a:pt x="249559" y="8311"/>
                    <a:pt x="249686" y="8337"/>
                    <a:pt x="249736" y="8489"/>
                  </a:cubicBezTo>
                  <a:cubicBezTo>
                    <a:pt x="249736" y="8496"/>
                    <a:pt x="249742" y="8499"/>
                    <a:pt x="249750" y="8499"/>
                  </a:cubicBezTo>
                  <a:cubicBezTo>
                    <a:pt x="249774" y="8499"/>
                    <a:pt x="249820" y="8476"/>
                    <a:pt x="249838" y="8438"/>
                  </a:cubicBezTo>
                  <a:lnTo>
                    <a:pt x="249914" y="8362"/>
                  </a:lnTo>
                  <a:cubicBezTo>
                    <a:pt x="249996" y="8376"/>
                    <a:pt x="250070" y="8404"/>
                    <a:pt x="250141" y="8404"/>
                  </a:cubicBezTo>
                  <a:cubicBezTo>
                    <a:pt x="250203" y="8404"/>
                    <a:pt x="250262" y="8382"/>
                    <a:pt x="250321" y="8311"/>
                  </a:cubicBezTo>
                  <a:cubicBezTo>
                    <a:pt x="250346" y="8260"/>
                    <a:pt x="250423" y="8260"/>
                    <a:pt x="250474" y="8235"/>
                  </a:cubicBezTo>
                  <a:cubicBezTo>
                    <a:pt x="250601" y="8210"/>
                    <a:pt x="250728" y="8108"/>
                    <a:pt x="250779" y="7981"/>
                  </a:cubicBezTo>
                  <a:cubicBezTo>
                    <a:pt x="250789" y="7984"/>
                    <a:pt x="250799" y="7986"/>
                    <a:pt x="250808" y="7986"/>
                  </a:cubicBezTo>
                  <a:cubicBezTo>
                    <a:pt x="250873" y="7986"/>
                    <a:pt x="250931" y="7917"/>
                    <a:pt x="250931" y="7828"/>
                  </a:cubicBezTo>
                  <a:cubicBezTo>
                    <a:pt x="251058" y="7828"/>
                    <a:pt x="251160" y="7778"/>
                    <a:pt x="251236" y="7676"/>
                  </a:cubicBezTo>
                  <a:lnTo>
                    <a:pt x="251617" y="7676"/>
                  </a:lnTo>
                  <a:cubicBezTo>
                    <a:pt x="251744" y="7676"/>
                    <a:pt x="251846" y="7651"/>
                    <a:pt x="251948" y="7574"/>
                  </a:cubicBezTo>
                  <a:cubicBezTo>
                    <a:pt x="251948" y="7625"/>
                    <a:pt x="251998" y="7676"/>
                    <a:pt x="252049" y="7676"/>
                  </a:cubicBezTo>
                  <a:cubicBezTo>
                    <a:pt x="252103" y="7658"/>
                    <a:pt x="252157" y="7650"/>
                    <a:pt x="252210" y="7650"/>
                  </a:cubicBezTo>
                  <a:cubicBezTo>
                    <a:pt x="252307" y="7650"/>
                    <a:pt x="252399" y="7678"/>
                    <a:pt x="252481" y="7727"/>
                  </a:cubicBezTo>
                  <a:cubicBezTo>
                    <a:pt x="252496" y="7741"/>
                    <a:pt x="252510" y="7747"/>
                    <a:pt x="252524" y="7747"/>
                  </a:cubicBezTo>
                  <a:cubicBezTo>
                    <a:pt x="252561" y="7747"/>
                    <a:pt x="252597" y="7705"/>
                    <a:pt x="252634" y="7651"/>
                  </a:cubicBezTo>
                  <a:cubicBezTo>
                    <a:pt x="252647" y="7663"/>
                    <a:pt x="252659" y="7670"/>
                    <a:pt x="252675" y="7670"/>
                  </a:cubicBezTo>
                  <a:cubicBezTo>
                    <a:pt x="252691" y="7670"/>
                    <a:pt x="252710" y="7663"/>
                    <a:pt x="252736" y="7651"/>
                  </a:cubicBezTo>
                  <a:cubicBezTo>
                    <a:pt x="252763" y="7637"/>
                    <a:pt x="252788" y="7631"/>
                    <a:pt x="252812" y="7631"/>
                  </a:cubicBezTo>
                  <a:cubicBezTo>
                    <a:pt x="252878" y="7631"/>
                    <a:pt x="252934" y="7678"/>
                    <a:pt x="252990" y="7752"/>
                  </a:cubicBezTo>
                  <a:cubicBezTo>
                    <a:pt x="253012" y="7775"/>
                    <a:pt x="253032" y="7784"/>
                    <a:pt x="253051" y="7784"/>
                  </a:cubicBezTo>
                  <a:cubicBezTo>
                    <a:pt x="253096" y="7784"/>
                    <a:pt x="253132" y="7730"/>
                    <a:pt x="253168" y="7676"/>
                  </a:cubicBezTo>
                  <a:cubicBezTo>
                    <a:pt x="253244" y="7676"/>
                    <a:pt x="253346" y="7676"/>
                    <a:pt x="253396" y="7600"/>
                  </a:cubicBezTo>
                  <a:lnTo>
                    <a:pt x="253473" y="7600"/>
                  </a:lnTo>
                  <a:lnTo>
                    <a:pt x="253473" y="7803"/>
                  </a:lnTo>
                  <a:cubicBezTo>
                    <a:pt x="253396" y="7828"/>
                    <a:pt x="253346" y="7854"/>
                    <a:pt x="253320" y="7905"/>
                  </a:cubicBezTo>
                  <a:lnTo>
                    <a:pt x="253142" y="7905"/>
                  </a:lnTo>
                  <a:cubicBezTo>
                    <a:pt x="253091" y="7905"/>
                    <a:pt x="253066" y="7930"/>
                    <a:pt x="253041" y="7956"/>
                  </a:cubicBezTo>
                  <a:cubicBezTo>
                    <a:pt x="253041" y="8057"/>
                    <a:pt x="253066" y="8133"/>
                    <a:pt x="253117" y="8210"/>
                  </a:cubicBezTo>
                  <a:cubicBezTo>
                    <a:pt x="253128" y="8242"/>
                    <a:pt x="253148" y="8252"/>
                    <a:pt x="253173" y="8252"/>
                  </a:cubicBezTo>
                  <a:cubicBezTo>
                    <a:pt x="253208" y="8252"/>
                    <a:pt x="253251" y="8235"/>
                    <a:pt x="253295" y="8235"/>
                  </a:cubicBezTo>
                  <a:cubicBezTo>
                    <a:pt x="253322" y="8249"/>
                    <a:pt x="253373" y="8270"/>
                    <a:pt x="253426" y="8270"/>
                  </a:cubicBezTo>
                  <a:cubicBezTo>
                    <a:pt x="253469" y="8270"/>
                    <a:pt x="253514" y="8256"/>
                    <a:pt x="253549" y="8210"/>
                  </a:cubicBezTo>
                  <a:lnTo>
                    <a:pt x="253625" y="8210"/>
                  </a:lnTo>
                  <a:lnTo>
                    <a:pt x="253727" y="8311"/>
                  </a:lnTo>
                  <a:cubicBezTo>
                    <a:pt x="253727" y="8324"/>
                    <a:pt x="253733" y="8330"/>
                    <a:pt x="253743" y="8330"/>
                  </a:cubicBezTo>
                  <a:cubicBezTo>
                    <a:pt x="253752" y="8330"/>
                    <a:pt x="253765" y="8324"/>
                    <a:pt x="253778" y="8311"/>
                  </a:cubicBezTo>
                  <a:lnTo>
                    <a:pt x="253930" y="8286"/>
                  </a:lnTo>
                  <a:lnTo>
                    <a:pt x="254006" y="8210"/>
                  </a:lnTo>
                  <a:cubicBezTo>
                    <a:pt x="254108" y="8210"/>
                    <a:pt x="254210" y="8210"/>
                    <a:pt x="254260" y="8133"/>
                  </a:cubicBezTo>
                  <a:cubicBezTo>
                    <a:pt x="254260" y="8108"/>
                    <a:pt x="254260" y="8083"/>
                    <a:pt x="254260" y="8057"/>
                  </a:cubicBezTo>
                  <a:lnTo>
                    <a:pt x="254337" y="8057"/>
                  </a:lnTo>
                  <a:cubicBezTo>
                    <a:pt x="254362" y="8083"/>
                    <a:pt x="254362" y="8108"/>
                    <a:pt x="254388" y="8133"/>
                  </a:cubicBezTo>
                  <a:lnTo>
                    <a:pt x="254388" y="8159"/>
                  </a:lnTo>
                  <a:lnTo>
                    <a:pt x="254489" y="8210"/>
                  </a:lnTo>
                  <a:cubicBezTo>
                    <a:pt x="254718" y="8311"/>
                    <a:pt x="254947" y="8311"/>
                    <a:pt x="255175" y="8413"/>
                  </a:cubicBezTo>
                  <a:cubicBezTo>
                    <a:pt x="255218" y="8438"/>
                    <a:pt x="255260" y="8450"/>
                    <a:pt x="255302" y="8450"/>
                  </a:cubicBezTo>
                  <a:cubicBezTo>
                    <a:pt x="255384" y="8450"/>
                    <a:pt x="255464" y="8405"/>
                    <a:pt x="255531" y="8337"/>
                  </a:cubicBezTo>
                  <a:cubicBezTo>
                    <a:pt x="255615" y="8253"/>
                    <a:pt x="255735" y="8203"/>
                    <a:pt x="255860" y="8203"/>
                  </a:cubicBezTo>
                  <a:cubicBezTo>
                    <a:pt x="255886" y="8203"/>
                    <a:pt x="255912" y="8205"/>
                    <a:pt x="255938" y="8210"/>
                  </a:cubicBezTo>
                  <a:lnTo>
                    <a:pt x="256090" y="8210"/>
                  </a:lnTo>
                  <a:lnTo>
                    <a:pt x="256192" y="8133"/>
                  </a:lnTo>
                  <a:cubicBezTo>
                    <a:pt x="256322" y="8171"/>
                    <a:pt x="256453" y="8194"/>
                    <a:pt x="256593" y="8194"/>
                  </a:cubicBezTo>
                  <a:cubicBezTo>
                    <a:pt x="256644" y="8194"/>
                    <a:pt x="256697" y="8191"/>
                    <a:pt x="256751" y="8184"/>
                  </a:cubicBezTo>
                  <a:cubicBezTo>
                    <a:pt x="256833" y="8184"/>
                    <a:pt x="256926" y="8168"/>
                    <a:pt x="257018" y="8168"/>
                  </a:cubicBezTo>
                  <a:cubicBezTo>
                    <a:pt x="257124" y="8168"/>
                    <a:pt x="257228" y="8190"/>
                    <a:pt x="257310" y="8286"/>
                  </a:cubicBezTo>
                  <a:cubicBezTo>
                    <a:pt x="257416" y="8392"/>
                    <a:pt x="257557" y="8445"/>
                    <a:pt x="257705" y="8445"/>
                  </a:cubicBezTo>
                  <a:cubicBezTo>
                    <a:pt x="257734" y="8445"/>
                    <a:pt x="257764" y="8443"/>
                    <a:pt x="257793" y="8438"/>
                  </a:cubicBezTo>
                  <a:lnTo>
                    <a:pt x="257971" y="8464"/>
                  </a:lnTo>
                  <a:lnTo>
                    <a:pt x="258047" y="8515"/>
                  </a:lnTo>
                  <a:cubicBezTo>
                    <a:pt x="258073" y="8667"/>
                    <a:pt x="258073" y="8667"/>
                    <a:pt x="258276" y="8667"/>
                  </a:cubicBezTo>
                  <a:cubicBezTo>
                    <a:pt x="258276" y="8693"/>
                    <a:pt x="258276" y="8693"/>
                    <a:pt x="258302" y="8693"/>
                  </a:cubicBezTo>
                  <a:lnTo>
                    <a:pt x="258352" y="8743"/>
                  </a:lnTo>
                  <a:cubicBezTo>
                    <a:pt x="258365" y="8794"/>
                    <a:pt x="258410" y="8820"/>
                    <a:pt x="258457" y="8820"/>
                  </a:cubicBezTo>
                  <a:cubicBezTo>
                    <a:pt x="258505" y="8820"/>
                    <a:pt x="258556" y="8794"/>
                    <a:pt x="258581" y="8743"/>
                  </a:cubicBezTo>
                  <a:lnTo>
                    <a:pt x="258657" y="8769"/>
                  </a:lnTo>
                  <a:cubicBezTo>
                    <a:pt x="258683" y="8794"/>
                    <a:pt x="258759" y="8820"/>
                    <a:pt x="258810" y="8820"/>
                  </a:cubicBezTo>
                  <a:lnTo>
                    <a:pt x="258886" y="8845"/>
                  </a:lnTo>
                  <a:cubicBezTo>
                    <a:pt x="258886" y="8913"/>
                    <a:pt x="258866" y="9002"/>
                    <a:pt x="258952" y="9002"/>
                  </a:cubicBezTo>
                  <a:cubicBezTo>
                    <a:pt x="258962" y="9002"/>
                    <a:pt x="258974" y="9000"/>
                    <a:pt x="258988" y="8998"/>
                  </a:cubicBezTo>
                  <a:cubicBezTo>
                    <a:pt x="259029" y="8977"/>
                    <a:pt x="259071" y="8968"/>
                    <a:pt x="259114" y="8968"/>
                  </a:cubicBezTo>
                  <a:cubicBezTo>
                    <a:pt x="259230" y="8968"/>
                    <a:pt x="259345" y="9038"/>
                    <a:pt x="259420" y="9150"/>
                  </a:cubicBezTo>
                  <a:cubicBezTo>
                    <a:pt x="259445" y="9201"/>
                    <a:pt x="259522" y="9201"/>
                    <a:pt x="259572" y="9201"/>
                  </a:cubicBezTo>
                  <a:cubicBezTo>
                    <a:pt x="259600" y="9248"/>
                    <a:pt x="259629" y="9263"/>
                    <a:pt x="259657" y="9263"/>
                  </a:cubicBezTo>
                  <a:cubicBezTo>
                    <a:pt x="259705" y="9263"/>
                    <a:pt x="259753" y="9217"/>
                    <a:pt x="259801" y="9201"/>
                  </a:cubicBezTo>
                  <a:cubicBezTo>
                    <a:pt x="259839" y="9239"/>
                    <a:pt x="259871" y="9258"/>
                    <a:pt x="259900" y="9258"/>
                  </a:cubicBezTo>
                  <a:cubicBezTo>
                    <a:pt x="259928" y="9258"/>
                    <a:pt x="259954" y="9239"/>
                    <a:pt x="259979" y="9201"/>
                  </a:cubicBezTo>
                  <a:cubicBezTo>
                    <a:pt x="260081" y="9201"/>
                    <a:pt x="260182" y="9201"/>
                    <a:pt x="260233" y="9328"/>
                  </a:cubicBezTo>
                  <a:cubicBezTo>
                    <a:pt x="260259" y="9404"/>
                    <a:pt x="260259" y="9455"/>
                    <a:pt x="260284" y="9506"/>
                  </a:cubicBezTo>
                  <a:cubicBezTo>
                    <a:pt x="260322" y="9600"/>
                    <a:pt x="260373" y="9652"/>
                    <a:pt x="260449" y="9652"/>
                  </a:cubicBezTo>
                  <a:cubicBezTo>
                    <a:pt x="260476" y="9652"/>
                    <a:pt x="260505" y="9646"/>
                    <a:pt x="260538" y="9633"/>
                  </a:cubicBezTo>
                  <a:cubicBezTo>
                    <a:pt x="260557" y="9623"/>
                    <a:pt x="260576" y="9619"/>
                    <a:pt x="260595" y="9619"/>
                  </a:cubicBezTo>
                  <a:cubicBezTo>
                    <a:pt x="260677" y="9619"/>
                    <a:pt x="260756" y="9698"/>
                    <a:pt x="260818" y="9760"/>
                  </a:cubicBezTo>
                  <a:lnTo>
                    <a:pt x="260894" y="9811"/>
                  </a:lnTo>
                  <a:cubicBezTo>
                    <a:pt x="260932" y="9868"/>
                    <a:pt x="260970" y="9897"/>
                    <a:pt x="261019" y="9897"/>
                  </a:cubicBezTo>
                  <a:cubicBezTo>
                    <a:pt x="261035" y="9897"/>
                    <a:pt x="261053" y="9893"/>
                    <a:pt x="261072" y="9887"/>
                  </a:cubicBezTo>
                  <a:lnTo>
                    <a:pt x="261199" y="9887"/>
                  </a:lnTo>
                  <a:cubicBezTo>
                    <a:pt x="261275" y="9836"/>
                    <a:pt x="261275" y="9836"/>
                    <a:pt x="261199" y="9760"/>
                  </a:cubicBezTo>
                  <a:lnTo>
                    <a:pt x="261123" y="9735"/>
                  </a:lnTo>
                  <a:lnTo>
                    <a:pt x="261072" y="9658"/>
                  </a:lnTo>
                  <a:lnTo>
                    <a:pt x="261072" y="9531"/>
                  </a:lnTo>
                  <a:cubicBezTo>
                    <a:pt x="261047" y="9506"/>
                    <a:pt x="261021" y="9480"/>
                    <a:pt x="260996" y="9430"/>
                  </a:cubicBezTo>
                  <a:cubicBezTo>
                    <a:pt x="260996" y="9430"/>
                    <a:pt x="260970" y="9404"/>
                    <a:pt x="260970" y="9379"/>
                  </a:cubicBezTo>
                  <a:lnTo>
                    <a:pt x="261072" y="9277"/>
                  </a:lnTo>
                  <a:cubicBezTo>
                    <a:pt x="261097" y="9315"/>
                    <a:pt x="261123" y="9334"/>
                    <a:pt x="261148" y="9334"/>
                  </a:cubicBezTo>
                  <a:cubicBezTo>
                    <a:pt x="261174" y="9334"/>
                    <a:pt x="261199" y="9315"/>
                    <a:pt x="261224" y="9277"/>
                  </a:cubicBezTo>
                  <a:cubicBezTo>
                    <a:pt x="261275" y="9201"/>
                    <a:pt x="261301" y="9201"/>
                    <a:pt x="261326" y="9201"/>
                  </a:cubicBezTo>
                  <a:cubicBezTo>
                    <a:pt x="261333" y="9197"/>
                    <a:pt x="261340" y="9196"/>
                    <a:pt x="261346" y="9196"/>
                  </a:cubicBezTo>
                  <a:cubicBezTo>
                    <a:pt x="261384" y="9196"/>
                    <a:pt x="261406" y="9255"/>
                    <a:pt x="261428" y="9277"/>
                  </a:cubicBezTo>
                  <a:cubicBezTo>
                    <a:pt x="261458" y="9299"/>
                    <a:pt x="261479" y="9309"/>
                    <a:pt x="261493" y="9309"/>
                  </a:cubicBezTo>
                  <a:cubicBezTo>
                    <a:pt x="261529" y="9309"/>
                    <a:pt x="261529" y="9255"/>
                    <a:pt x="261529" y="9201"/>
                  </a:cubicBezTo>
                  <a:lnTo>
                    <a:pt x="261733" y="9201"/>
                  </a:lnTo>
                  <a:cubicBezTo>
                    <a:pt x="261733" y="9175"/>
                    <a:pt x="261733" y="9150"/>
                    <a:pt x="261733" y="9125"/>
                  </a:cubicBezTo>
                  <a:cubicBezTo>
                    <a:pt x="261707" y="8998"/>
                    <a:pt x="261606" y="8896"/>
                    <a:pt x="261606" y="8769"/>
                  </a:cubicBezTo>
                  <a:cubicBezTo>
                    <a:pt x="261606" y="8769"/>
                    <a:pt x="261580" y="8769"/>
                    <a:pt x="261580" y="8743"/>
                  </a:cubicBezTo>
                  <a:cubicBezTo>
                    <a:pt x="261580" y="8718"/>
                    <a:pt x="261580" y="8693"/>
                    <a:pt x="261606" y="8667"/>
                  </a:cubicBezTo>
                  <a:cubicBezTo>
                    <a:pt x="261656" y="8693"/>
                    <a:pt x="261682" y="8718"/>
                    <a:pt x="261733" y="8743"/>
                  </a:cubicBezTo>
                  <a:cubicBezTo>
                    <a:pt x="261758" y="8794"/>
                    <a:pt x="261809" y="8820"/>
                    <a:pt x="261885" y="8820"/>
                  </a:cubicBezTo>
                  <a:lnTo>
                    <a:pt x="261885" y="8845"/>
                  </a:lnTo>
                  <a:lnTo>
                    <a:pt x="261961" y="8896"/>
                  </a:lnTo>
                  <a:cubicBezTo>
                    <a:pt x="261974" y="8921"/>
                    <a:pt x="261987" y="8934"/>
                    <a:pt x="262000" y="8934"/>
                  </a:cubicBezTo>
                  <a:cubicBezTo>
                    <a:pt x="262012" y="8934"/>
                    <a:pt x="262025" y="8921"/>
                    <a:pt x="262038" y="8896"/>
                  </a:cubicBezTo>
                  <a:cubicBezTo>
                    <a:pt x="262114" y="8845"/>
                    <a:pt x="262114" y="8794"/>
                    <a:pt x="262038" y="8743"/>
                  </a:cubicBezTo>
                  <a:cubicBezTo>
                    <a:pt x="262012" y="8718"/>
                    <a:pt x="261987" y="8667"/>
                    <a:pt x="261936" y="8667"/>
                  </a:cubicBezTo>
                  <a:cubicBezTo>
                    <a:pt x="261911" y="8667"/>
                    <a:pt x="261911" y="8667"/>
                    <a:pt x="261885" y="8642"/>
                  </a:cubicBezTo>
                  <a:cubicBezTo>
                    <a:pt x="261885" y="8579"/>
                    <a:pt x="261920" y="8533"/>
                    <a:pt x="261988" y="8533"/>
                  </a:cubicBezTo>
                  <a:cubicBezTo>
                    <a:pt x="262003" y="8533"/>
                    <a:pt x="262020" y="8536"/>
                    <a:pt x="262038" y="8540"/>
                  </a:cubicBezTo>
                  <a:cubicBezTo>
                    <a:pt x="262160" y="8589"/>
                    <a:pt x="262243" y="8612"/>
                    <a:pt x="262306" y="8612"/>
                  </a:cubicBezTo>
                  <a:cubicBezTo>
                    <a:pt x="262440" y="8612"/>
                    <a:pt x="262484" y="8509"/>
                    <a:pt x="262622" y="8337"/>
                  </a:cubicBezTo>
                  <a:cubicBezTo>
                    <a:pt x="262648" y="8286"/>
                    <a:pt x="262673" y="8235"/>
                    <a:pt x="262699" y="8184"/>
                  </a:cubicBezTo>
                  <a:cubicBezTo>
                    <a:pt x="262749" y="8083"/>
                    <a:pt x="262673" y="8057"/>
                    <a:pt x="262597" y="8032"/>
                  </a:cubicBezTo>
                  <a:cubicBezTo>
                    <a:pt x="262521" y="7905"/>
                    <a:pt x="262394" y="7828"/>
                    <a:pt x="262266" y="7803"/>
                  </a:cubicBezTo>
                  <a:cubicBezTo>
                    <a:pt x="262266" y="7778"/>
                    <a:pt x="262266" y="7752"/>
                    <a:pt x="262266" y="7752"/>
                  </a:cubicBezTo>
                  <a:cubicBezTo>
                    <a:pt x="262295" y="7744"/>
                    <a:pt x="262323" y="7740"/>
                    <a:pt x="262351" y="7740"/>
                  </a:cubicBezTo>
                  <a:cubicBezTo>
                    <a:pt x="262493" y="7740"/>
                    <a:pt x="262617" y="7837"/>
                    <a:pt x="262724" y="7879"/>
                  </a:cubicBezTo>
                  <a:cubicBezTo>
                    <a:pt x="262749" y="7879"/>
                    <a:pt x="262800" y="7930"/>
                    <a:pt x="262800" y="7930"/>
                  </a:cubicBezTo>
                  <a:cubicBezTo>
                    <a:pt x="262902" y="7905"/>
                    <a:pt x="262953" y="7778"/>
                    <a:pt x="262876" y="7651"/>
                  </a:cubicBezTo>
                  <a:lnTo>
                    <a:pt x="262800" y="7574"/>
                  </a:lnTo>
                  <a:lnTo>
                    <a:pt x="262749" y="7523"/>
                  </a:lnTo>
                  <a:cubicBezTo>
                    <a:pt x="262724" y="7473"/>
                    <a:pt x="262749" y="7422"/>
                    <a:pt x="262800" y="7422"/>
                  </a:cubicBezTo>
                  <a:cubicBezTo>
                    <a:pt x="262826" y="7422"/>
                    <a:pt x="262876" y="7396"/>
                    <a:pt x="262876" y="7346"/>
                  </a:cubicBezTo>
                  <a:cubicBezTo>
                    <a:pt x="262907" y="7346"/>
                    <a:pt x="262942" y="7350"/>
                    <a:pt x="262975" y="7350"/>
                  </a:cubicBezTo>
                  <a:cubicBezTo>
                    <a:pt x="263026" y="7350"/>
                    <a:pt x="263075" y="7340"/>
                    <a:pt x="263105" y="7295"/>
                  </a:cubicBezTo>
                  <a:lnTo>
                    <a:pt x="263207" y="7295"/>
                  </a:lnTo>
                  <a:lnTo>
                    <a:pt x="263385" y="7422"/>
                  </a:lnTo>
                  <a:cubicBezTo>
                    <a:pt x="263512" y="7498"/>
                    <a:pt x="263664" y="7549"/>
                    <a:pt x="263715" y="7727"/>
                  </a:cubicBezTo>
                  <a:cubicBezTo>
                    <a:pt x="263715" y="7752"/>
                    <a:pt x="263791" y="7778"/>
                    <a:pt x="263842" y="7803"/>
                  </a:cubicBezTo>
                  <a:cubicBezTo>
                    <a:pt x="263893" y="7803"/>
                    <a:pt x="263944" y="7778"/>
                    <a:pt x="263969" y="7727"/>
                  </a:cubicBezTo>
                  <a:cubicBezTo>
                    <a:pt x="264046" y="7803"/>
                    <a:pt x="264122" y="7854"/>
                    <a:pt x="264198" y="7930"/>
                  </a:cubicBezTo>
                  <a:cubicBezTo>
                    <a:pt x="264230" y="7951"/>
                    <a:pt x="264266" y="7963"/>
                    <a:pt x="264300" y="7963"/>
                  </a:cubicBezTo>
                  <a:cubicBezTo>
                    <a:pt x="264350" y="7963"/>
                    <a:pt x="264397" y="7939"/>
                    <a:pt x="264427" y="7879"/>
                  </a:cubicBezTo>
                  <a:cubicBezTo>
                    <a:pt x="264518" y="7811"/>
                    <a:pt x="264588" y="7723"/>
                    <a:pt x="264711" y="7723"/>
                  </a:cubicBezTo>
                  <a:cubicBezTo>
                    <a:pt x="264725" y="7723"/>
                    <a:pt x="264741" y="7724"/>
                    <a:pt x="264757" y="7727"/>
                  </a:cubicBezTo>
                  <a:cubicBezTo>
                    <a:pt x="264771" y="7730"/>
                    <a:pt x="264784" y="7732"/>
                    <a:pt x="264797" y="7732"/>
                  </a:cubicBezTo>
                  <a:cubicBezTo>
                    <a:pt x="264884" y="7732"/>
                    <a:pt x="264964" y="7663"/>
                    <a:pt x="264986" y="7574"/>
                  </a:cubicBezTo>
                  <a:cubicBezTo>
                    <a:pt x="265079" y="7652"/>
                    <a:pt x="265116" y="7682"/>
                    <a:pt x="265165" y="7682"/>
                  </a:cubicBezTo>
                  <a:cubicBezTo>
                    <a:pt x="265196" y="7682"/>
                    <a:pt x="265232" y="7670"/>
                    <a:pt x="265291" y="7651"/>
                  </a:cubicBezTo>
                  <a:cubicBezTo>
                    <a:pt x="265367" y="7600"/>
                    <a:pt x="265443" y="7574"/>
                    <a:pt x="265494" y="7549"/>
                  </a:cubicBezTo>
                  <a:cubicBezTo>
                    <a:pt x="265520" y="7540"/>
                    <a:pt x="265548" y="7535"/>
                    <a:pt x="265575" y="7535"/>
                  </a:cubicBezTo>
                  <a:cubicBezTo>
                    <a:pt x="265630" y="7535"/>
                    <a:pt x="265681" y="7557"/>
                    <a:pt x="265698" y="7625"/>
                  </a:cubicBezTo>
                  <a:cubicBezTo>
                    <a:pt x="265723" y="7676"/>
                    <a:pt x="265748" y="7727"/>
                    <a:pt x="265774" y="7752"/>
                  </a:cubicBezTo>
                  <a:cubicBezTo>
                    <a:pt x="265806" y="7784"/>
                    <a:pt x="265842" y="7798"/>
                    <a:pt x="265877" y="7798"/>
                  </a:cubicBezTo>
                  <a:cubicBezTo>
                    <a:pt x="265926" y="7798"/>
                    <a:pt x="265973" y="7771"/>
                    <a:pt x="266003" y="7727"/>
                  </a:cubicBezTo>
                  <a:cubicBezTo>
                    <a:pt x="266028" y="7727"/>
                    <a:pt x="266053" y="7701"/>
                    <a:pt x="266079" y="7651"/>
                  </a:cubicBezTo>
                  <a:cubicBezTo>
                    <a:pt x="266104" y="7701"/>
                    <a:pt x="266130" y="7727"/>
                    <a:pt x="266181" y="7752"/>
                  </a:cubicBezTo>
                  <a:cubicBezTo>
                    <a:pt x="266225" y="7797"/>
                    <a:pt x="266270" y="7817"/>
                    <a:pt x="266319" y="7817"/>
                  </a:cubicBezTo>
                  <a:cubicBezTo>
                    <a:pt x="266381" y="7817"/>
                    <a:pt x="266451" y="7784"/>
                    <a:pt x="266536" y="7727"/>
                  </a:cubicBezTo>
                  <a:lnTo>
                    <a:pt x="266613" y="7727"/>
                  </a:lnTo>
                  <a:cubicBezTo>
                    <a:pt x="266687" y="7801"/>
                    <a:pt x="266802" y="7848"/>
                    <a:pt x="266909" y="7848"/>
                  </a:cubicBezTo>
                  <a:cubicBezTo>
                    <a:pt x="266947" y="7848"/>
                    <a:pt x="266985" y="7842"/>
                    <a:pt x="267019" y="7828"/>
                  </a:cubicBezTo>
                  <a:cubicBezTo>
                    <a:pt x="267039" y="7824"/>
                    <a:pt x="267056" y="7822"/>
                    <a:pt x="267072" y="7822"/>
                  </a:cubicBezTo>
                  <a:cubicBezTo>
                    <a:pt x="267141" y="7822"/>
                    <a:pt x="267186" y="7859"/>
                    <a:pt x="267248" y="7879"/>
                  </a:cubicBezTo>
                  <a:cubicBezTo>
                    <a:pt x="267273" y="7930"/>
                    <a:pt x="267299" y="7956"/>
                    <a:pt x="267350" y="7956"/>
                  </a:cubicBezTo>
                  <a:cubicBezTo>
                    <a:pt x="267392" y="7945"/>
                    <a:pt x="267438" y="7939"/>
                    <a:pt x="267485" y="7939"/>
                  </a:cubicBezTo>
                  <a:cubicBezTo>
                    <a:pt x="267552" y="7939"/>
                    <a:pt x="267620" y="7951"/>
                    <a:pt x="267680" y="7981"/>
                  </a:cubicBezTo>
                  <a:cubicBezTo>
                    <a:pt x="267705" y="8006"/>
                    <a:pt x="267737" y="8019"/>
                    <a:pt x="267769" y="8019"/>
                  </a:cubicBezTo>
                  <a:cubicBezTo>
                    <a:pt x="267801" y="8019"/>
                    <a:pt x="267833" y="8006"/>
                    <a:pt x="267858" y="7981"/>
                  </a:cubicBezTo>
                  <a:cubicBezTo>
                    <a:pt x="267934" y="7981"/>
                    <a:pt x="268010" y="7956"/>
                    <a:pt x="268087" y="7956"/>
                  </a:cubicBezTo>
                  <a:cubicBezTo>
                    <a:pt x="268168" y="8021"/>
                    <a:pt x="268354" y="8107"/>
                    <a:pt x="268463" y="8107"/>
                  </a:cubicBezTo>
                  <a:cubicBezTo>
                    <a:pt x="268525" y="8107"/>
                    <a:pt x="268562" y="8079"/>
                    <a:pt x="268544" y="8006"/>
                  </a:cubicBezTo>
                  <a:lnTo>
                    <a:pt x="268570" y="8006"/>
                  </a:lnTo>
                  <a:cubicBezTo>
                    <a:pt x="268583" y="8004"/>
                    <a:pt x="268597" y="8003"/>
                    <a:pt x="268610" y="8003"/>
                  </a:cubicBezTo>
                  <a:cubicBezTo>
                    <a:pt x="268749" y="8003"/>
                    <a:pt x="268886" y="8113"/>
                    <a:pt x="269002" y="8159"/>
                  </a:cubicBezTo>
                  <a:cubicBezTo>
                    <a:pt x="269048" y="8177"/>
                    <a:pt x="269084" y="8189"/>
                    <a:pt x="269118" y="8189"/>
                  </a:cubicBezTo>
                  <a:cubicBezTo>
                    <a:pt x="269176" y="8189"/>
                    <a:pt x="269226" y="8154"/>
                    <a:pt x="269307" y="8057"/>
                  </a:cubicBezTo>
                  <a:cubicBezTo>
                    <a:pt x="269328" y="8024"/>
                    <a:pt x="269350" y="8015"/>
                    <a:pt x="269372" y="8015"/>
                  </a:cubicBezTo>
                  <a:cubicBezTo>
                    <a:pt x="269401" y="8015"/>
                    <a:pt x="269430" y="8032"/>
                    <a:pt x="269459" y="8032"/>
                  </a:cubicBezTo>
                  <a:cubicBezTo>
                    <a:pt x="269485" y="8083"/>
                    <a:pt x="269535" y="8108"/>
                    <a:pt x="269612" y="8108"/>
                  </a:cubicBezTo>
                  <a:cubicBezTo>
                    <a:pt x="269764" y="8108"/>
                    <a:pt x="269917" y="8083"/>
                    <a:pt x="270069" y="8032"/>
                  </a:cubicBezTo>
                  <a:cubicBezTo>
                    <a:pt x="270126" y="8102"/>
                    <a:pt x="270190" y="8118"/>
                    <a:pt x="270258" y="8118"/>
                  </a:cubicBezTo>
                  <a:cubicBezTo>
                    <a:pt x="270312" y="8118"/>
                    <a:pt x="270368" y="8108"/>
                    <a:pt x="270425" y="8108"/>
                  </a:cubicBezTo>
                  <a:cubicBezTo>
                    <a:pt x="270552" y="8133"/>
                    <a:pt x="270603" y="8108"/>
                    <a:pt x="270679" y="8184"/>
                  </a:cubicBezTo>
                  <a:cubicBezTo>
                    <a:pt x="270748" y="8295"/>
                    <a:pt x="270832" y="8338"/>
                    <a:pt x="270923" y="8338"/>
                  </a:cubicBezTo>
                  <a:cubicBezTo>
                    <a:pt x="270999" y="8338"/>
                    <a:pt x="271081" y="8307"/>
                    <a:pt x="271162" y="8260"/>
                  </a:cubicBezTo>
                  <a:cubicBezTo>
                    <a:pt x="271162" y="8286"/>
                    <a:pt x="271213" y="8337"/>
                    <a:pt x="271238" y="8337"/>
                  </a:cubicBezTo>
                  <a:cubicBezTo>
                    <a:pt x="271238" y="8357"/>
                    <a:pt x="271272" y="8394"/>
                    <a:pt x="271298" y="8394"/>
                  </a:cubicBezTo>
                  <a:cubicBezTo>
                    <a:pt x="271304" y="8394"/>
                    <a:pt x="271310" y="8392"/>
                    <a:pt x="271314" y="8388"/>
                  </a:cubicBezTo>
                  <a:cubicBezTo>
                    <a:pt x="271365" y="8347"/>
                    <a:pt x="271424" y="8335"/>
                    <a:pt x="271487" y="8335"/>
                  </a:cubicBezTo>
                  <a:cubicBezTo>
                    <a:pt x="271580" y="8335"/>
                    <a:pt x="271680" y="8362"/>
                    <a:pt x="271772" y="8362"/>
                  </a:cubicBezTo>
                  <a:cubicBezTo>
                    <a:pt x="271833" y="8499"/>
                    <a:pt x="271857" y="8554"/>
                    <a:pt x="271911" y="8554"/>
                  </a:cubicBezTo>
                  <a:cubicBezTo>
                    <a:pt x="271947" y="8554"/>
                    <a:pt x="271996" y="8530"/>
                    <a:pt x="272077" y="8489"/>
                  </a:cubicBezTo>
                  <a:cubicBezTo>
                    <a:pt x="272119" y="8560"/>
                    <a:pt x="272177" y="8576"/>
                    <a:pt x="272242" y="8576"/>
                  </a:cubicBezTo>
                  <a:cubicBezTo>
                    <a:pt x="272294" y="8576"/>
                    <a:pt x="272351" y="8565"/>
                    <a:pt x="272407" y="8565"/>
                  </a:cubicBezTo>
                  <a:cubicBezTo>
                    <a:pt x="272433" y="8591"/>
                    <a:pt x="272458" y="8642"/>
                    <a:pt x="272484" y="8642"/>
                  </a:cubicBezTo>
                  <a:cubicBezTo>
                    <a:pt x="272509" y="8642"/>
                    <a:pt x="272585" y="8616"/>
                    <a:pt x="272662" y="8616"/>
                  </a:cubicBezTo>
                  <a:cubicBezTo>
                    <a:pt x="272732" y="8586"/>
                    <a:pt x="272810" y="8572"/>
                    <a:pt x="272890" y="8572"/>
                  </a:cubicBezTo>
                  <a:cubicBezTo>
                    <a:pt x="273012" y="8572"/>
                    <a:pt x="273138" y="8606"/>
                    <a:pt x="273246" y="8667"/>
                  </a:cubicBezTo>
                  <a:cubicBezTo>
                    <a:pt x="273266" y="8667"/>
                    <a:pt x="273287" y="8635"/>
                    <a:pt x="273307" y="8635"/>
                  </a:cubicBezTo>
                  <a:cubicBezTo>
                    <a:pt x="273312" y="8635"/>
                    <a:pt x="273317" y="8637"/>
                    <a:pt x="273322" y="8642"/>
                  </a:cubicBezTo>
                  <a:cubicBezTo>
                    <a:pt x="273348" y="8642"/>
                    <a:pt x="273373" y="8718"/>
                    <a:pt x="273424" y="8718"/>
                  </a:cubicBezTo>
                  <a:cubicBezTo>
                    <a:pt x="273469" y="8736"/>
                    <a:pt x="273511" y="8744"/>
                    <a:pt x="273551" y="8744"/>
                  </a:cubicBezTo>
                  <a:cubicBezTo>
                    <a:pt x="273623" y="8744"/>
                    <a:pt x="273689" y="8716"/>
                    <a:pt x="273754" y="8667"/>
                  </a:cubicBezTo>
                  <a:cubicBezTo>
                    <a:pt x="273774" y="8637"/>
                    <a:pt x="273798" y="8627"/>
                    <a:pt x="273824" y="8627"/>
                  </a:cubicBezTo>
                  <a:cubicBezTo>
                    <a:pt x="273865" y="8627"/>
                    <a:pt x="273911" y="8652"/>
                    <a:pt x="273958" y="8667"/>
                  </a:cubicBezTo>
                  <a:cubicBezTo>
                    <a:pt x="274009" y="8820"/>
                    <a:pt x="274110" y="8820"/>
                    <a:pt x="274237" y="8820"/>
                  </a:cubicBezTo>
                  <a:lnTo>
                    <a:pt x="274415" y="8820"/>
                  </a:lnTo>
                  <a:cubicBezTo>
                    <a:pt x="274593" y="8896"/>
                    <a:pt x="274771" y="8947"/>
                    <a:pt x="274949" y="9023"/>
                  </a:cubicBezTo>
                  <a:cubicBezTo>
                    <a:pt x="274974" y="9023"/>
                    <a:pt x="275000" y="8998"/>
                    <a:pt x="275025" y="8972"/>
                  </a:cubicBezTo>
                  <a:cubicBezTo>
                    <a:pt x="275051" y="8947"/>
                    <a:pt x="275076" y="8921"/>
                    <a:pt x="275101" y="8896"/>
                  </a:cubicBezTo>
                  <a:cubicBezTo>
                    <a:pt x="275203" y="8845"/>
                    <a:pt x="275203" y="8743"/>
                    <a:pt x="275101" y="8693"/>
                  </a:cubicBezTo>
                  <a:cubicBezTo>
                    <a:pt x="275025" y="8642"/>
                    <a:pt x="274974" y="8565"/>
                    <a:pt x="274924" y="8489"/>
                  </a:cubicBezTo>
                  <a:cubicBezTo>
                    <a:pt x="274957" y="8489"/>
                    <a:pt x="275003" y="8478"/>
                    <a:pt x="275037" y="8478"/>
                  </a:cubicBezTo>
                  <a:cubicBezTo>
                    <a:pt x="275053" y="8478"/>
                    <a:pt x="275068" y="8481"/>
                    <a:pt x="275076" y="8489"/>
                  </a:cubicBezTo>
                  <a:cubicBezTo>
                    <a:pt x="275356" y="8591"/>
                    <a:pt x="275635" y="8667"/>
                    <a:pt x="275940" y="8667"/>
                  </a:cubicBezTo>
                  <a:cubicBezTo>
                    <a:pt x="276042" y="8667"/>
                    <a:pt x="276144" y="8667"/>
                    <a:pt x="276194" y="8820"/>
                  </a:cubicBezTo>
                  <a:cubicBezTo>
                    <a:pt x="276229" y="8888"/>
                    <a:pt x="276258" y="8916"/>
                    <a:pt x="276294" y="8916"/>
                  </a:cubicBezTo>
                  <a:cubicBezTo>
                    <a:pt x="276337" y="8916"/>
                    <a:pt x="276390" y="8875"/>
                    <a:pt x="276474" y="8820"/>
                  </a:cubicBezTo>
                  <a:cubicBezTo>
                    <a:pt x="276576" y="8820"/>
                    <a:pt x="276626" y="8921"/>
                    <a:pt x="276728" y="8947"/>
                  </a:cubicBezTo>
                  <a:cubicBezTo>
                    <a:pt x="276830" y="8896"/>
                    <a:pt x="276753" y="8794"/>
                    <a:pt x="276804" y="8743"/>
                  </a:cubicBezTo>
                  <a:cubicBezTo>
                    <a:pt x="276881" y="8693"/>
                    <a:pt x="276804" y="8616"/>
                    <a:pt x="276753" y="8591"/>
                  </a:cubicBezTo>
                  <a:cubicBezTo>
                    <a:pt x="276677" y="8565"/>
                    <a:pt x="276677" y="8540"/>
                    <a:pt x="276677" y="8515"/>
                  </a:cubicBezTo>
                  <a:cubicBezTo>
                    <a:pt x="276696" y="8477"/>
                    <a:pt x="276714" y="8454"/>
                    <a:pt x="276743" y="8454"/>
                  </a:cubicBezTo>
                  <a:cubicBezTo>
                    <a:pt x="276753" y="8454"/>
                    <a:pt x="276765" y="8457"/>
                    <a:pt x="276779" y="8464"/>
                  </a:cubicBezTo>
                  <a:cubicBezTo>
                    <a:pt x="276881" y="8464"/>
                    <a:pt x="276982" y="8515"/>
                    <a:pt x="277058" y="8515"/>
                  </a:cubicBezTo>
                  <a:cubicBezTo>
                    <a:pt x="277072" y="8519"/>
                    <a:pt x="277087" y="8521"/>
                    <a:pt x="277102" y="8521"/>
                  </a:cubicBezTo>
                  <a:cubicBezTo>
                    <a:pt x="277169" y="8521"/>
                    <a:pt x="277241" y="8480"/>
                    <a:pt x="277262" y="8438"/>
                  </a:cubicBezTo>
                  <a:cubicBezTo>
                    <a:pt x="277338" y="8489"/>
                    <a:pt x="277287" y="8489"/>
                    <a:pt x="277389" y="8565"/>
                  </a:cubicBezTo>
                  <a:cubicBezTo>
                    <a:pt x="277491" y="8642"/>
                    <a:pt x="277440" y="8667"/>
                    <a:pt x="277465" y="8718"/>
                  </a:cubicBezTo>
                  <a:cubicBezTo>
                    <a:pt x="277483" y="8736"/>
                    <a:pt x="277514" y="8754"/>
                    <a:pt x="277539" y="8754"/>
                  </a:cubicBezTo>
                  <a:cubicBezTo>
                    <a:pt x="277550" y="8754"/>
                    <a:pt x="277559" y="8751"/>
                    <a:pt x="277567" y="8743"/>
                  </a:cubicBezTo>
                  <a:cubicBezTo>
                    <a:pt x="277618" y="8743"/>
                    <a:pt x="277618" y="8743"/>
                    <a:pt x="277643" y="8769"/>
                  </a:cubicBezTo>
                  <a:lnTo>
                    <a:pt x="277567" y="8845"/>
                  </a:lnTo>
                  <a:cubicBezTo>
                    <a:pt x="277526" y="8845"/>
                    <a:pt x="277485" y="8813"/>
                    <a:pt x="277445" y="8813"/>
                  </a:cubicBezTo>
                  <a:cubicBezTo>
                    <a:pt x="277435" y="8813"/>
                    <a:pt x="277424" y="8815"/>
                    <a:pt x="277414" y="8820"/>
                  </a:cubicBezTo>
                  <a:cubicBezTo>
                    <a:pt x="277313" y="8820"/>
                    <a:pt x="277262" y="8870"/>
                    <a:pt x="277338" y="8998"/>
                  </a:cubicBezTo>
                  <a:cubicBezTo>
                    <a:pt x="277351" y="9010"/>
                    <a:pt x="277363" y="9017"/>
                    <a:pt x="277376" y="9017"/>
                  </a:cubicBezTo>
                  <a:cubicBezTo>
                    <a:pt x="277389" y="9017"/>
                    <a:pt x="277402" y="9010"/>
                    <a:pt x="277414" y="8998"/>
                  </a:cubicBezTo>
                  <a:cubicBezTo>
                    <a:pt x="277431" y="8989"/>
                    <a:pt x="277443" y="8986"/>
                    <a:pt x="277451" y="8986"/>
                  </a:cubicBezTo>
                  <a:cubicBezTo>
                    <a:pt x="277468" y="8986"/>
                    <a:pt x="277474" y="8998"/>
                    <a:pt x="277491" y="8998"/>
                  </a:cubicBezTo>
                  <a:lnTo>
                    <a:pt x="277567" y="8998"/>
                  </a:lnTo>
                  <a:cubicBezTo>
                    <a:pt x="277643" y="9036"/>
                    <a:pt x="277726" y="9055"/>
                    <a:pt x="277808" y="9055"/>
                  </a:cubicBezTo>
                  <a:cubicBezTo>
                    <a:pt x="277891" y="9055"/>
                    <a:pt x="277973" y="9036"/>
                    <a:pt x="278050" y="8998"/>
                  </a:cubicBezTo>
                  <a:cubicBezTo>
                    <a:pt x="278145" y="8940"/>
                    <a:pt x="278255" y="8912"/>
                    <a:pt x="278379" y="8912"/>
                  </a:cubicBezTo>
                  <a:cubicBezTo>
                    <a:pt x="278420" y="8912"/>
                    <a:pt x="278463" y="8915"/>
                    <a:pt x="278507" y="8921"/>
                  </a:cubicBezTo>
                  <a:cubicBezTo>
                    <a:pt x="278558" y="8947"/>
                    <a:pt x="278583" y="9074"/>
                    <a:pt x="278634" y="9074"/>
                  </a:cubicBezTo>
                  <a:cubicBezTo>
                    <a:pt x="278761" y="9074"/>
                    <a:pt x="278634" y="8896"/>
                    <a:pt x="278609" y="8769"/>
                  </a:cubicBezTo>
                  <a:cubicBezTo>
                    <a:pt x="278558" y="8667"/>
                    <a:pt x="278609" y="8540"/>
                    <a:pt x="278736" y="8515"/>
                  </a:cubicBezTo>
                  <a:lnTo>
                    <a:pt x="278736" y="8515"/>
                  </a:lnTo>
                  <a:cubicBezTo>
                    <a:pt x="278710" y="8540"/>
                    <a:pt x="278710" y="8591"/>
                    <a:pt x="278710" y="8616"/>
                  </a:cubicBezTo>
                  <a:cubicBezTo>
                    <a:pt x="278710" y="8616"/>
                    <a:pt x="278710" y="8642"/>
                    <a:pt x="278710" y="8667"/>
                  </a:cubicBezTo>
                  <a:cubicBezTo>
                    <a:pt x="278710" y="8693"/>
                    <a:pt x="278787" y="8743"/>
                    <a:pt x="278812" y="8769"/>
                  </a:cubicBezTo>
                  <a:cubicBezTo>
                    <a:pt x="278826" y="8797"/>
                    <a:pt x="278855" y="8817"/>
                    <a:pt x="278887" y="8817"/>
                  </a:cubicBezTo>
                  <a:cubicBezTo>
                    <a:pt x="278914" y="8817"/>
                    <a:pt x="278942" y="8803"/>
                    <a:pt x="278965" y="8769"/>
                  </a:cubicBezTo>
                  <a:lnTo>
                    <a:pt x="279041" y="8743"/>
                  </a:lnTo>
                  <a:lnTo>
                    <a:pt x="279193" y="8743"/>
                  </a:lnTo>
                  <a:cubicBezTo>
                    <a:pt x="279219" y="8782"/>
                    <a:pt x="279244" y="8801"/>
                    <a:pt x="279270" y="8801"/>
                  </a:cubicBezTo>
                  <a:cubicBezTo>
                    <a:pt x="279295" y="8801"/>
                    <a:pt x="279320" y="8782"/>
                    <a:pt x="279346" y="8743"/>
                  </a:cubicBezTo>
                  <a:cubicBezTo>
                    <a:pt x="279371" y="8718"/>
                    <a:pt x="279397" y="8693"/>
                    <a:pt x="279422" y="8667"/>
                  </a:cubicBezTo>
                  <a:cubicBezTo>
                    <a:pt x="279448" y="8705"/>
                    <a:pt x="279473" y="8724"/>
                    <a:pt x="279498" y="8724"/>
                  </a:cubicBezTo>
                  <a:cubicBezTo>
                    <a:pt x="279524" y="8724"/>
                    <a:pt x="279549" y="8705"/>
                    <a:pt x="279575" y="8667"/>
                  </a:cubicBezTo>
                  <a:lnTo>
                    <a:pt x="279676" y="8667"/>
                  </a:lnTo>
                  <a:cubicBezTo>
                    <a:pt x="279702" y="8743"/>
                    <a:pt x="279422" y="8794"/>
                    <a:pt x="279498" y="8820"/>
                  </a:cubicBezTo>
                  <a:cubicBezTo>
                    <a:pt x="279513" y="8834"/>
                    <a:pt x="279528" y="8849"/>
                    <a:pt x="279542" y="8849"/>
                  </a:cubicBezTo>
                  <a:cubicBezTo>
                    <a:pt x="279553" y="8849"/>
                    <a:pt x="279564" y="8841"/>
                    <a:pt x="279575" y="8820"/>
                  </a:cubicBezTo>
                  <a:lnTo>
                    <a:pt x="279829" y="8820"/>
                  </a:lnTo>
                  <a:cubicBezTo>
                    <a:pt x="279891" y="8864"/>
                    <a:pt x="279947" y="8884"/>
                    <a:pt x="280000" y="8884"/>
                  </a:cubicBezTo>
                  <a:cubicBezTo>
                    <a:pt x="280096" y="8884"/>
                    <a:pt x="280178" y="8817"/>
                    <a:pt x="280261" y="8718"/>
                  </a:cubicBezTo>
                  <a:cubicBezTo>
                    <a:pt x="280299" y="8756"/>
                    <a:pt x="280331" y="8775"/>
                    <a:pt x="280359" y="8775"/>
                  </a:cubicBezTo>
                  <a:cubicBezTo>
                    <a:pt x="280388" y="8775"/>
                    <a:pt x="280413" y="8756"/>
                    <a:pt x="280439" y="8718"/>
                  </a:cubicBezTo>
                  <a:lnTo>
                    <a:pt x="280591" y="8642"/>
                  </a:lnTo>
                  <a:cubicBezTo>
                    <a:pt x="280617" y="8667"/>
                    <a:pt x="280642" y="8718"/>
                    <a:pt x="280668" y="8718"/>
                  </a:cubicBezTo>
                  <a:cubicBezTo>
                    <a:pt x="280693" y="8718"/>
                    <a:pt x="280744" y="8718"/>
                    <a:pt x="280769" y="8693"/>
                  </a:cubicBezTo>
                  <a:cubicBezTo>
                    <a:pt x="280820" y="8642"/>
                    <a:pt x="280795" y="8591"/>
                    <a:pt x="280744" y="8565"/>
                  </a:cubicBezTo>
                  <a:lnTo>
                    <a:pt x="280668" y="8413"/>
                  </a:lnTo>
                  <a:lnTo>
                    <a:pt x="280769" y="8362"/>
                  </a:lnTo>
                  <a:cubicBezTo>
                    <a:pt x="280866" y="8284"/>
                    <a:pt x="280993" y="8251"/>
                    <a:pt x="281115" y="8251"/>
                  </a:cubicBezTo>
                  <a:cubicBezTo>
                    <a:pt x="281153" y="8251"/>
                    <a:pt x="281191" y="8254"/>
                    <a:pt x="281227" y="8260"/>
                  </a:cubicBezTo>
                  <a:lnTo>
                    <a:pt x="281913" y="8260"/>
                  </a:lnTo>
                  <a:cubicBezTo>
                    <a:pt x="281913" y="8260"/>
                    <a:pt x="284505" y="8286"/>
                    <a:pt x="284632" y="8311"/>
                  </a:cubicBezTo>
                  <a:cubicBezTo>
                    <a:pt x="284658" y="8260"/>
                    <a:pt x="284658" y="8235"/>
                    <a:pt x="284709" y="8235"/>
                  </a:cubicBezTo>
                  <a:lnTo>
                    <a:pt x="284709" y="3686"/>
                  </a:lnTo>
                  <a:cubicBezTo>
                    <a:pt x="284658" y="3686"/>
                    <a:pt x="284709" y="3686"/>
                    <a:pt x="284709" y="3660"/>
                  </a:cubicBezTo>
                  <a:lnTo>
                    <a:pt x="284709" y="3635"/>
                  </a:lnTo>
                  <a:cubicBezTo>
                    <a:pt x="284658" y="3584"/>
                    <a:pt x="284683" y="3559"/>
                    <a:pt x="284709" y="3559"/>
                  </a:cubicBezTo>
                  <a:lnTo>
                    <a:pt x="284709" y="3508"/>
                  </a:lnTo>
                  <a:cubicBezTo>
                    <a:pt x="284691" y="3526"/>
                    <a:pt x="284669" y="3534"/>
                    <a:pt x="284655" y="3534"/>
                  </a:cubicBezTo>
                  <a:cubicBezTo>
                    <a:pt x="284629" y="3534"/>
                    <a:pt x="284627" y="3506"/>
                    <a:pt x="284709" y="3457"/>
                  </a:cubicBezTo>
                  <a:lnTo>
                    <a:pt x="284709" y="3406"/>
                  </a:lnTo>
                  <a:lnTo>
                    <a:pt x="284709" y="3381"/>
                  </a:lnTo>
                  <a:cubicBezTo>
                    <a:pt x="284429" y="3406"/>
                    <a:pt x="281938" y="3406"/>
                    <a:pt x="281760" y="3406"/>
                  </a:cubicBezTo>
                  <a:cubicBezTo>
                    <a:pt x="281659" y="3406"/>
                    <a:pt x="281633" y="3330"/>
                    <a:pt x="281608" y="3254"/>
                  </a:cubicBezTo>
                  <a:cubicBezTo>
                    <a:pt x="281557" y="3177"/>
                    <a:pt x="281557" y="3127"/>
                    <a:pt x="281532" y="3101"/>
                  </a:cubicBezTo>
                  <a:cubicBezTo>
                    <a:pt x="281481" y="3050"/>
                    <a:pt x="281455" y="3000"/>
                    <a:pt x="281405" y="2974"/>
                  </a:cubicBezTo>
                  <a:cubicBezTo>
                    <a:pt x="281367" y="2955"/>
                    <a:pt x="281326" y="2950"/>
                    <a:pt x="281284" y="2950"/>
                  </a:cubicBezTo>
                  <a:cubicBezTo>
                    <a:pt x="281238" y="2950"/>
                    <a:pt x="281191" y="2956"/>
                    <a:pt x="281147" y="2956"/>
                  </a:cubicBezTo>
                  <a:cubicBezTo>
                    <a:pt x="281122" y="2956"/>
                    <a:pt x="281097" y="2954"/>
                    <a:pt x="281074" y="2949"/>
                  </a:cubicBezTo>
                  <a:cubicBezTo>
                    <a:pt x="281011" y="2923"/>
                    <a:pt x="280947" y="2911"/>
                    <a:pt x="280884" y="2911"/>
                  </a:cubicBezTo>
                  <a:cubicBezTo>
                    <a:pt x="280820" y="2911"/>
                    <a:pt x="280756" y="2923"/>
                    <a:pt x="280693" y="2949"/>
                  </a:cubicBezTo>
                  <a:cubicBezTo>
                    <a:pt x="280642" y="3000"/>
                    <a:pt x="280668" y="3050"/>
                    <a:pt x="280718" y="3076"/>
                  </a:cubicBezTo>
                  <a:cubicBezTo>
                    <a:pt x="280744" y="3101"/>
                    <a:pt x="280795" y="3101"/>
                    <a:pt x="280845" y="3127"/>
                  </a:cubicBezTo>
                  <a:cubicBezTo>
                    <a:pt x="280871" y="3152"/>
                    <a:pt x="280922" y="3254"/>
                    <a:pt x="280871" y="3279"/>
                  </a:cubicBezTo>
                  <a:cubicBezTo>
                    <a:pt x="280795" y="3330"/>
                    <a:pt x="280744" y="3355"/>
                    <a:pt x="280668" y="3406"/>
                  </a:cubicBezTo>
                  <a:cubicBezTo>
                    <a:pt x="280566" y="3508"/>
                    <a:pt x="280439" y="3482"/>
                    <a:pt x="280363" y="3559"/>
                  </a:cubicBezTo>
                  <a:cubicBezTo>
                    <a:pt x="280347" y="3574"/>
                    <a:pt x="280324" y="3580"/>
                    <a:pt x="280296" y="3580"/>
                  </a:cubicBezTo>
                  <a:cubicBezTo>
                    <a:pt x="280235" y="3580"/>
                    <a:pt x="280153" y="3551"/>
                    <a:pt x="280083" y="3533"/>
                  </a:cubicBezTo>
                  <a:lnTo>
                    <a:pt x="280007" y="3533"/>
                  </a:lnTo>
                  <a:cubicBezTo>
                    <a:pt x="279977" y="3563"/>
                    <a:pt x="279947" y="3575"/>
                    <a:pt x="279912" y="3575"/>
                  </a:cubicBezTo>
                  <a:cubicBezTo>
                    <a:pt x="279888" y="3575"/>
                    <a:pt x="279860" y="3569"/>
                    <a:pt x="279829" y="3559"/>
                  </a:cubicBezTo>
                  <a:lnTo>
                    <a:pt x="279625" y="3559"/>
                  </a:lnTo>
                  <a:cubicBezTo>
                    <a:pt x="279625" y="3625"/>
                    <a:pt x="279873" y="3691"/>
                    <a:pt x="279857" y="3691"/>
                  </a:cubicBezTo>
                  <a:cubicBezTo>
                    <a:pt x="279855" y="3691"/>
                    <a:pt x="279846" y="3689"/>
                    <a:pt x="279829" y="3686"/>
                  </a:cubicBezTo>
                  <a:cubicBezTo>
                    <a:pt x="279727" y="3660"/>
                    <a:pt x="279702" y="3635"/>
                    <a:pt x="279625" y="3610"/>
                  </a:cubicBezTo>
                  <a:cubicBezTo>
                    <a:pt x="279583" y="3599"/>
                    <a:pt x="279546" y="3593"/>
                    <a:pt x="279510" y="3593"/>
                  </a:cubicBezTo>
                  <a:cubicBezTo>
                    <a:pt x="279461" y="3593"/>
                    <a:pt x="279416" y="3605"/>
                    <a:pt x="279371" y="3635"/>
                  </a:cubicBezTo>
                  <a:cubicBezTo>
                    <a:pt x="279304" y="3702"/>
                    <a:pt x="279237" y="3725"/>
                    <a:pt x="279171" y="3725"/>
                  </a:cubicBezTo>
                  <a:cubicBezTo>
                    <a:pt x="279089" y="3725"/>
                    <a:pt x="279010" y="3689"/>
                    <a:pt x="278939" y="3660"/>
                  </a:cubicBezTo>
                  <a:cubicBezTo>
                    <a:pt x="278885" y="3642"/>
                    <a:pt x="278831" y="3624"/>
                    <a:pt x="278777" y="3624"/>
                  </a:cubicBezTo>
                  <a:cubicBezTo>
                    <a:pt x="278755" y="3624"/>
                    <a:pt x="278733" y="3628"/>
                    <a:pt x="278710" y="3635"/>
                  </a:cubicBezTo>
                  <a:lnTo>
                    <a:pt x="278533" y="3711"/>
                  </a:lnTo>
                  <a:cubicBezTo>
                    <a:pt x="278491" y="3795"/>
                    <a:pt x="278472" y="3833"/>
                    <a:pt x="278434" y="3833"/>
                  </a:cubicBezTo>
                  <a:cubicBezTo>
                    <a:pt x="278402" y="3833"/>
                    <a:pt x="278358" y="3808"/>
                    <a:pt x="278278" y="3762"/>
                  </a:cubicBezTo>
                  <a:cubicBezTo>
                    <a:pt x="278241" y="3777"/>
                    <a:pt x="278201" y="3781"/>
                    <a:pt x="278160" y="3781"/>
                  </a:cubicBezTo>
                  <a:cubicBezTo>
                    <a:pt x="278116" y="3781"/>
                    <a:pt x="278072" y="3777"/>
                    <a:pt x="278028" y="3777"/>
                  </a:cubicBezTo>
                  <a:cubicBezTo>
                    <a:pt x="277974" y="3777"/>
                    <a:pt x="277921" y="3783"/>
                    <a:pt x="277872" y="3813"/>
                  </a:cubicBezTo>
                  <a:cubicBezTo>
                    <a:pt x="277836" y="3834"/>
                    <a:pt x="277800" y="3844"/>
                    <a:pt x="277764" y="3844"/>
                  </a:cubicBezTo>
                  <a:cubicBezTo>
                    <a:pt x="277675" y="3844"/>
                    <a:pt x="277589" y="3784"/>
                    <a:pt x="277516" y="3711"/>
                  </a:cubicBezTo>
                  <a:lnTo>
                    <a:pt x="277465" y="3711"/>
                  </a:lnTo>
                  <a:cubicBezTo>
                    <a:pt x="277393" y="3735"/>
                    <a:pt x="277321" y="3759"/>
                    <a:pt x="277249" y="3759"/>
                  </a:cubicBezTo>
                  <a:cubicBezTo>
                    <a:pt x="277169" y="3759"/>
                    <a:pt x="277088" y="3729"/>
                    <a:pt x="277008" y="3635"/>
                  </a:cubicBezTo>
                  <a:cubicBezTo>
                    <a:pt x="276989" y="3598"/>
                    <a:pt x="276963" y="3581"/>
                    <a:pt x="276936" y="3581"/>
                  </a:cubicBezTo>
                  <a:cubicBezTo>
                    <a:pt x="276889" y="3581"/>
                    <a:pt x="276836" y="3631"/>
                    <a:pt x="276804" y="3711"/>
                  </a:cubicBezTo>
                  <a:cubicBezTo>
                    <a:pt x="276804" y="3737"/>
                    <a:pt x="276804" y="3787"/>
                    <a:pt x="276753" y="3787"/>
                  </a:cubicBezTo>
                  <a:cubicBezTo>
                    <a:pt x="276652" y="3787"/>
                    <a:pt x="276601" y="3889"/>
                    <a:pt x="276499" y="3965"/>
                  </a:cubicBezTo>
                  <a:cubicBezTo>
                    <a:pt x="276491" y="3974"/>
                    <a:pt x="276480" y="3977"/>
                    <a:pt x="276467" y="3977"/>
                  </a:cubicBezTo>
                  <a:cubicBezTo>
                    <a:pt x="276443" y="3977"/>
                    <a:pt x="276415" y="3965"/>
                    <a:pt x="276398" y="3965"/>
                  </a:cubicBezTo>
                  <a:lnTo>
                    <a:pt x="276321" y="3965"/>
                  </a:lnTo>
                  <a:cubicBezTo>
                    <a:pt x="276313" y="3974"/>
                    <a:pt x="276304" y="3977"/>
                    <a:pt x="276295" y="3977"/>
                  </a:cubicBezTo>
                  <a:cubicBezTo>
                    <a:pt x="276276" y="3977"/>
                    <a:pt x="276254" y="3965"/>
                    <a:pt x="276220" y="3965"/>
                  </a:cubicBezTo>
                  <a:cubicBezTo>
                    <a:pt x="276180" y="3983"/>
                    <a:pt x="276146" y="3989"/>
                    <a:pt x="276116" y="3989"/>
                  </a:cubicBezTo>
                  <a:cubicBezTo>
                    <a:pt x="276014" y="3989"/>
                    <a:pt x="275957" y="3909"/>
                    <a:pt x="275839" y="3889"/>
                  </a:cubicBezTo>
                  <a:cubicBezTo>
                    <a:pt x="275813" y="3915"/>
                    <a:pt x="275762" y="3940"/>
                    <a:pt x="275711" y="3940"/>
                  </a:cubicBezTo>
                  <a:cubicBezTo>
                    <a:pt x="275584" y="3940"/>
                    <a:pt x="275432" y="3915"/>
                    <a:pt x="275305" y="3864"/>
                  </a:cubicBezTo>
                  <a:cubicBezTo>
                    <a:pt x="275274" y="3864"/>
                    <a:pt x="275240" y="3868"/>
                    <a:pt x="275206" y="3868"/>
                  </a:cubicBezTo>
                  <a:cubicBezTo>
                    <a:pt x="275155" y="3868"/>
                    <a:pt x="275107" y="3859"/>
                    <a:pt x="275076" y="3813"/>
                  </a:cubicBezTo>
                  <a:cubicBezTo>
                    <a:pt x="275027" y="3764"/>
                    <a:pt x="274988" y="3736"/>
                    <a:pt x="274953" y="3736"/>
                  </a:cubicBezTo>
                  <a:cubicBezTo>
                    <a:pt x="274934" y="3736"/>
                    <a:pt x="274916" y="3744"/>
                    <a:pt x="274898" y="3762"/>
                  </a:cubicBezTo>
                  <a:cubicBezTo>
                    <a:pt x="274758" y="3842"/>
                    <a:pt x="274633" y="3970"/>
                    <a:pt x="274499" y="3970"/>
                  </a:cubicBezTo>
                  <a:cubicBezTo>
                    <a:pt x="274463" y="3970"/>
                    <a:pt x="274427" y="3961"/>
                    <a:pt x="274390" y="3940"/>
                  </a:cubicBezTo>
                  <a:cubicBezTo>
                    <a:pt x="274314" y="3915"/>
                    <a:pt x="274288" y="3686"/>
                    <a:pt x="274212" y="3635"/>
                  </a:cubicBezTo>
                  <a:cubicBezTo>
                    <a:pt x="274136" y="3584"/>
                    <a:pt x="274034" y="3559"/>
                    <a:pt x="273932" y="3559"/>
                  </a:cubicBezTo>
                  <a:cubicBezTo>
                    <a:pt x="273911" y="3621"/>
                    <a:pt x="273873" y="3637"/>
                    <a:pt x="273829" y="3637"/>
                  </a:cubicBezTo>
                  <a:cubicBezTo>
                    <a:pt x="273785" y="3637"/>
                    <a:pt x="273735" y="3622"/>
                    <a:pt x="273689" y="3622"/>
                  </a:cubicBezTo>
                  <a:cubicBezTo>
                    <a:pt x="273667" y="3622"/>
                    <a:pt x="273647" y="3625"/>
                    <a:pt x="273627" y="3635"/>
                  </a:cubicBezTo>
                  <a:cubicBezTo>
                    <a:pt x="273587" y="3665"/>
                    <a:pt x="273539" y="3679"/>
                    <a:pt x="273491" y="3679"/>
                  </a:cubicBezTo>
                  <a:cubicBezTo>
                    <a:pt x="273417" y="3679"/>
                    <a:pt x="273343" y="3646"/>
                    <a:pt x="273297" y="3584"/>
                  </a:cubicBezTo>
                  <a:lnTo>
                    <a:pt x="273170" y="3584"/>
                  </a:lnTo>
                  <a:cubicBezTo>
                    <a:pt x="273119" y="3635"/>
                    <a:pt x="273062" y="3660"/>
                    <a:pt x="273005" y="3660"/>
                  </a:cubicBezTo>
                  <a:cubicBezTo>
                    <a:pt x="272947" y="3660"/>
                    <a:pt x="272890" y="3635"/>
                    <a:pt x="272839" y="3584"/>
                  </a:cubicBezTo>
                  <a:cubicBezTo>
                    <a:pt x="272804" y="3567"/>
                    <a:pt x="272769" y="3537"/>
                    <a:pt x="272743" y="3537"/>
                  </a:cubicBezTo>
                  <a:cubicBezTo>
                    <a:pt x="272731" y="3537"/>
                    <a:pt x="272720" y="3543"/>
                    <a:pt x="272712" y="3559"/>
                  </a:cubicBezTo>
                  <a:cubicBezTo>
                    <a:pt x="272665" y="3606"/>
                    <a:pt x="272625" y="3624"/>
                    <a:pt x="272589" y="3624"/>
                  </a:cubicBezTo>
                  <a:cubicBezTo>
                    <a:pt x="272510" y="3624"/>
                    <a:pt x="272452" y="3535"/>
                    <a:pt x="272382" y="3482"/>
                  </a:cubicBezTo>
                  <a:cubicBezTo>
                    <a:pt x="272313" y="3528"/>
                    <a:pt x="272276" y="3553"/>
                    <a:pt x="272248" y="3553"/>
                  </a:cubicBezTo>
                  <a:cubicBezTo>
                    <a:pt x="272214" y="3553"/>
                    <a:pt x="272195" y="3516"/>
                    <a:pt x="272153" y="3432"/>
                  </a:cubicBezTo>
                  <a:lnTo>
                    <a:pt x="272102" y="3432"/>
                  </a:lnTo>
                  <a:cubicBezTo>
                    <a:pt x="272039" y="3482"/>
                    <a:pt x="272007" y="3508"/>
                    <a:pt x="271975" y="3508"/>
                  </a:cubicBezTo>
                  <a:cubicBezTo>
                    <a:pt x="271944" y="3508"/>
                    <a:pt x="271912" y="3482"/>
                    <a:pt x="271848" y="3432"/>
                  </a:cubicBezTo>
                  <a:lnTo>
                    <a:pt x="271772" y="3432"/>
                  </a:lnTo>
                  <a:cubicBezTo>
                    <a:pt x="271696" y="3406"/>
                    <a:pt x="271619" y="3381"/>
                    <a:pt x="271518" y="3381"/>
                  </a:cubicBezTo>
                  <a:cubicBezTo>
                    <a:pt x="271492" y="3381"/>
                    <a:pt x="271467" y="3355"/>
                    <a:pt x="271467" y="3305"/>
                  </a:cubicBezTo>
                  <a:lnTo>
                    <a:pt x="271035" y="3355"/>
                  </a:lnTo>
                  <a:cubicBezTo>
                    <a:pt x="270908" y="3355"/>
                    <a:pt x="270857" y="3457"/>
                    <a:pt x="270781" y="3508"/>
                  </a:cubicBezTo>
                  <a:cubicBezTo>
                    <a:pt x="270705" y="3533"/>
                    <a:pt x="270654" y="3533"/>
                    <a:pt x="270577" y="3559"/>
                  </a:cubicBezTo>
                  <a:cubicBezTo>
                    <a:pt x="270546" y="3569"/>
                    <a:pt x="270519" y="3575"/>
                    <a:pt x="270494" y="3575"/>
                  </a:cubicBezTo>
                  <a:cubicBezTo>
                    <a:pt x="270459" y="3575"/>
                    <a:pt x="270429" y="3563"/>
                    <a:pt x="270400" y="3533"/>
                  </a:cubicBezTo>
                  <a:lnTo>
                    <a:pt x="269993" y="3533"/>
                  </a:lnTo>
                  <a:cubicBezTo>
                    <a:pt x="269917" y="3508"/>
                    <a:pt x="269917" y="3482"/>
                    <a:pt x="269866" y="3457"/>
                  </a:cubicBezTo>
                  <a:cubicBezTo>
                    <a:pt x="269799" y="3486"/>
                    <a:pt x="269754" y="3500"/>
                    <a:pt x="269717" y="3500"/>
                  </a:cubicBezTo>
                  <a:cubicBezTo>
                    <a:pt x="269655" y="3500"/>
                    <a:pt x="269615" y="3460"/>
                    <a:pt x="269535" y="3381"/>
                  </a:cubicBezTo>
                  <a:cubicBezTo>
                    <a:pt x="269512" y="3415"/>
                    <a:pt x="269484" y="3429"/>
                    <a:pt x="269453" y="3429"/>
                  </a:cubicBezTo>
                  <a:cubicBezTo>
                    <a:pt x="269416" y="3429"/>
                    <a:pt x="269374" y="3409"/>
                    <a:pt x="269332" y="3381"/>
                  </a:cubicBezTo>
                  <a:lnTo>
                    <a:pt x="269180" y="3305"/>
                  </a:lnTo>
                  <a:cubicBezTo>
                    <a:pt x="269163" y="3354"/>
                    <a:pt x="269135" y="3404"/>
                    <a:pt x="269097" y="3404"/>
                  </a:cubicBezTo>
                  <a:cubicBezTo>
                    <a:pt x="269077" y="3404"/>
                    <a:pt x="269053" y="3390"/>
                    <a:pt x="269027" y="3355"/>
                  </a:cubicBezTo>
                  <a:cubicBezTo>
                    <a:pt x="269002" y="3305"/>
                    <a:pt x="268976" y="3279"/>
                    <a:pt x="268900" y="3279"/>
                  </a:cubicBezTo>
                  <a:cubicBezTo>
                    <a:pt x="268773" y="3305"/>
                    <a:pt x="268620" y="3305"/>
                    <a:pt x="268493" y="3305"/>
                  </a:cubicBezTo>
                  <a:cubicBezTo>
                    <a:pt x="268432" y="3325"/>
                    <a:pt x="268370" y="3362"/>
                    <a:pt x="268308" y="3362"/>
                  </a:cubicBezTo>
                  <a:cubicBezTo>
                    <a:pt x="268294" y="3362"/>
                    <a:pt x="268279" y="3360"/>
                    <a:pt x="268265" y="3355"/>
                  </a:cubicBezTo>
                  <a:cubicBezTo>
                    <a:pt x="268214" y="3355"/>
                    <a:pt x="268163" y="3381"/>
                    <a:pt x="268112" y="3381"/>
                  </a:cubicBezTo>
                  <a:cubicBezTo>
                    <a:pt x="268027" y="3487"/>
                    <a:pt x="267925" y="3540"/>
                    <a:pt x="267805" y="3540"/>
                  </a:cubicBezTo>
                  <a:cubicBezTo>
                    <a:pt x="267781" y="3540"/>
                    <a:pt x="267756" y="3538"/>
                    <a:pt x="267731" y="3533"/>
                  </a:cubicBezTo>
                  <a:cubicBezTo>
                    <a:pt x="267685" y="3549"/>
                    <a:pt x="267638" y="3574"/>
                    <a:pt x="267592" y="3574"/>
                  </a:cubicBezTo>
                  <a:cubicBezTo>
                    <a:pt x="267562" y="3574"/>
                    <a:pt x="267532" y="3563"/>
                    <a:pt x="267502" y="3533"/>
                  </a:cubicBezTo>
                  <a:cubicBezTo>
                    <a:pt x="267502" y="3584"/>
                    <a:pt x="267502" y="3635"/>
                    <a:pt x="267477" y="3660"/>
                  </a:cubicBezTo>
                  <a:cubicBezTo>
                    <a:pt x="267459" y="3678"/>
                    <a:pt x="267428" y="3696"/>
                    <a:pt x="267403" y="3696"/>
                  </a:cubicBezTo>
                  <a:cubicBezTo>
                    <a:pt x="267392" y="3696"/>
                    <a:pt x="267382" y="3693"/>
                    <a:pt x="267375" y="3686"/>
                  </a:cubicBezTo>
                  <a:cubicBezTo>
                    <a:pt x="267350" y="3660"/>
                    <a:pt x="267375" y="3635"/>
                    <a:pt x="267350" y="3584"/>
                  </a:cubicBezTo>
                  <a:cubicBezTo>
                    <a:pt x="267324" y="3559"/>
                    <a:pt x="267248" y="3559"/>
                    <a:pt x="267273" y="3482"/>
                  </a:cubicBezTo>
                  <a:cubicBezTo>
                    <a:pt x="267273" y="3355"/>
                    <a:pt x="267375" y="3406"/>
                    <a:pt x="267451" y="3330"/>
                  </a:cubicBezTo>
                  <a:lnTo>
                    <a:pt x="267451" y="3330"/>
                  </a:lnTo>
                  <a:cubicBezTo>
                    <a:pt x="267429" y="3334"/>
                    <a:pt x="267408" y="3336"/>
                    <a:pt x="267386" y="3336"/>
                  </a:cubicBezTo>
                  <a:cubicBezTo>
                    <a:pt x="267282" y="3336"/>
                    <a:pt x="267184" y="3287"/>
                    <a:pt x="267121" y="3203"/>
                  </a:cubicBezTo>
                  <a:cubicBezTo>
                    <a:pt x="267019" y="3076"/>
                    <a:pt x="266841" y="3025"/>
                    <a:pt x="266765" y="2872"/>
                  </a:cubicBezTo>
                  <a:cubicBezTo>
                    <a:pt x="266740" y="2822"/>
                    <a:pt x="266689" y="2796"/>
                    <a:pt x="266638" y="2796"/>
                  </a:cubicBezTo>
                  <a:cubicBezTo>
                    <a:pt x="266541" y="2818"/>
                    <a:pt x="266440" y="2826"/>
                    <a:pt x="266336" y="2826"/>
                  </a:cubicBezTo>
                  <a:cubicBezTo>
                    <a:pt x="266194" y="2826"/>
                    <a:pt x="266048" y="2811"/>
                    <a:pt x="265901" y="2796"/>
                  </a:cubicBezTo>
                  <a:cubicBezTo>
                    <a:pt x="265879" y="2862"/>
                    <a:pt x="265819" y="2928"/>
                    <a:pt x="265737" y="2928"/>
                  </a:cubicBezTo>
                  <a:cubicBezTo>
                    <a:pt x="265724" y="2928"/>
                    <a:pt x="265711" y="2927"/>
                    <a:pt x="265698" y="2923"/>
                  </a:cubicBezTo>
                  <a:cubicBezTo>
                    <a:pt x="265520" y="2898"/>
                    <a:pt x="265316" y="2923"/>
                    <a:pt x="265138" y="2796"/>
                  </a:cubicBezTo>
                  <a:cubicBezTo>
                    <a:pt x="265088" y="2872"/>
                    <a:pt x="265011" y="2923"/>
                    <a:pt x="264935" y="2949"/>
                  </a:cubicBezTo>
                  <a:cubicBezTo>
                    <a:pt x="264884" y="3000"/>
                    <a:pt x="264859" y="3050"/>
                    <a:pt x="264783" y="3076"/>
                  </a:cubicBezTo>
                  <a:cubicBezTo>
                    <a:pt x="264452" y="3101"/>
                    <a:pt x="264147" y="3101"/>
                    <a:pt x="263817" y="3127"/>
                  </a:cubicBezTo>
                  <a:cubicBezTo>
                    <a:pt x="263749" y="3127"/>
                    <a:pt x="263721" y="3046"/>
                    <a:pt x="263645" y="3046"/>
                  </a:cubicBezTo>
                  <a:cubicBezTo>
                    <a:pt x="263635" y="3046"/>
                    <a:pt x="263625" y="3048"/>
                    <a:pt x="263614" y="3050"/>
                  </a:cubicBezTo>
                  <a:cubicBezTo>
                    <a:pt x="263537" y="3076"/>
                    <a:pt x="263588" y="3203"/>
                    <a:pt x="263537" y="3279"/>
                  </a:cubicBezTo>
                  <a:cubicBezTo>
                    <a:pt x="263537" y="3279"/>
                    <a:pt x="263512" y="3305"/>
                    <a:pt x="263512" y="3305"/>
                  </a:cubicBezTo>
                  <a:cubicBezTo>
                    <a:pt x="263493" y="3298"/>
                    <a:pt x="263477" y="3296"/>
                    <a:pt x="263464" y="3296"/>
                  </a:cubicBezTo>
                  <a:cubicBezTo>
                    <a:pt x="263370" y="3296"/>
                    <a:pt x="263401" y="3438"/>
                    <a:pt x="263334" y="3482"/>
                  </a:cubicBezTo>
                  <a:cubicBezTo>
                    <a:pt x="263334" y="3508"/>
                    <a:pt x="263334" y="3533"/>
                    <a:pt x="263334" y="3533"/>
                  </a:cubicBezTo>
                  <a:cubicBezTo>
                    <a:pt x="263353" y="3783"/>
                    <a:pt x="263343" y="3859"/>
                    <a:pt x="263206" y="3859"/>
                  </a:cubicBezTo>
                  <a:cubicBezTo>
                    <a:pt x="263161" y="3859"/>
                    <a:pt x="263103" y="3851"/>
                    <a:pt x="263029" y="3838"/>
                  </a:cubicBezTo>
                  <a:cubicBezTo>
                    <a:pt x="262995" y="3838"/>
                    <a:pt x="262972" y="3827"/>
                    <a:pt x="262954" y="3827"/>
                  </a:cubicBezTo>
                  <a:cubicBezTo>
                    <a:pt x="262944" y="3827"/>
                    <a:pt x="262936" y="3830"/>
                    <a:pt x="262927" y="3838"/>
                  </a:cubicBezTo>
                  <a:cubicBezTo>
                    <a:pt x="262876" y="3864"/>
                    <a:pt x="262876" y="3915"/>
                    <a:pt x="262927" y="3940"/>
                  </a:cubicBezTo>
                  <a:cubicBezTo>
                    <a:pt x="262944" y="3957"/>
                    <a:pt x="262958" y="3963"/>
                    <a:pt x="262972" y="3963"/>
                  </a:cubicBezTo>
                  <a:cubicBezTo>
                    <a:pt x="262998" y="3963"/>
                    <a:pt x="263020" y="3940"/>
                    <a:pt x="263054" y="3940"/>
                  </a:cubicBezTo>
                  <a:cubicBezTo>
                    <a:pt x="263065" y="3935"/>
                    <a:pt x="263073" y="3933"/>
                    <a:pt x="263079" y="3933"/>
                  </a:cubicBezTo>
                  <a:cubicBezTo>
                    <a:pt x="263105" y="3933"/>
                    <a:pt x="263105" y="3965"/>
                    <a:pt x="263105" y="3965"/>
                  </a:cubicBezTo>
                  <a:cubicBezTo>
                    <a:pt x="263086" y="3984"/>
                    <a:pt x="263040" y="4044"/>
                    <a:pt x="262987" y="4044"/>
                  </a:cubicBezTo>
                  <a:cubicBezTo>
                    <a:pt x="262968" y="4044"/>
                    <a:pt x="262947" y="4036"/>
                    <a:pt x="262927" y="4016"/>
                  </a:cubicBezTo>
                  <a:cubicBezTo>
                    <a:pt x="262749" y="3991"/>
                    <a:pt x="262749" y="3991"/>
                    <a:pt x="262724" y="3838"/>
                  </a:cubicBezTo>
                  <a:cubicBezTo>
                    <a:pt x="262724" y="3813"/>
                    <a:pt x="262724" y="3787"/>
                    <a:pt x="262724" y="3762"/>
                  </a:cubicBezTo>
                  <a:cubicBezTo>
                    <a:pt x="262699" y="3711"/>
                    <a:pt x="262699" y="3660"/>
                    <a:pt x="262648" y="3660"/>
                  </a:cubicBezTo>
                  <a:cubicBezTo>
                    <a:pt x="262643" y="3659"/>
                    <a:pt x="262638" y="3658"/>
                    <a:pt x="262633" y="3658"/>
                  </a:cubicBezTo>
                  <a:cubicBezTo>
                    <a:pt x="262576" y="3658"/>
                    <a:pt x="262546" y="3771"/>
                    <a:pt x="262463" y="3771"/>
                  </a:cubicBezTo>
                  <a:cubicBezTo>
                    <a:pt x="262449" y="3771"/>
                    <a:pt x="262435" y="3768"/>
                    <a:pt x="262419" y="3762"/>
                  </a:cubicBezTo>
                  <a:lnTo>
                    <a:pt x="262419" y="3864"/>
                  </a:lnTo>
                  <a:cubicBezTo>
                    <a:pt x="262444" y="4042"/>
                    <a:pt x="262444" y="4042"/>
                    <a:pt x="262343" y="4092"/>
                  </a:cubicBezTo>
                  <a:cubicBezTo>
                    <a:pt x="262216" y="4143"/>
                    <a:pt x="262089" y="4194"/>
                    <a:pt x="261961" y="4245"/>
                  </a:cubicBezTo>
                  <a:lnTo>
                    <a:pt x="261784" y="4245"/>
                  </a:lnTo>
                  <a:cubicBezTo>
                    <a:pt x="261716" y="4313"/>
                    <a:pt x="261637" y="4347"/>
                    <a:pt x="261554" y="4347"/>
                  </a:cubicBezTo>
                  <a:cubicBezTo>
                    <a:pt x="261512" y="4347"/>
                    <a:pt x="261470" y="4338"/>
                    <a:pt x="261428" y="4321"/>
                  </a:cubicBezTo>
                  <a:cubicBezTo>
                    <a:pt x="261428" y="4363"/>
                    <a:pt x="261394" y="4404"/>
                    <a:pt x="261354" y="4404"/>
                  </a:cubicBezTo>
                  <a:cubicBezTo>
                    <a:pt x="261345" y="4404"/>
                    <a:pt x="261335" y="4402"/>
                    <a:pt x="261326" y="4397"/>
                  </a:cubicBezTo>
                  <a:cubicBezTo>
                    <a:pt x="261275" y="4499"/>
                    <a:pt x="261174" y="4524"/>
                    <a:pt x="261047" y="4550"/>
                  </a:cubicBezTo>
                  <a:cubicBezTo>
                    <a:pt x="261046" y="4550"/>
                    <a:pt x="261045" y="4550"/>
                    <a:pt x="261044" y="4550"/>
                  </a:cubicBezTo>
                  <a:cubicBezTo>
                    <a:pt x="260947" y="4550"/>
                    <a:pt x="260738" y="3088"/>
                    <a:pt x="260609" y="3088"/>
                  </a:cubicBezTo>
                  <a:cubicBezTo>
                    <a:pt x="260602" y="3088"/>
                    <a:pt x="260596" y="3092"/>
                    <a:pt x="260589" y="3101"/>
                  </a:cubicBezTo>
                  <a:cubicBezTo>
                    <a:pt x="260564" y="3101"/>
                    <a:pt x="260538" y="3127"/>
                    <a:pt x="260513" y="3127"/>
                  </a:cubicBezTo>
                  <a:lnTo>
                    <a:pt x="259979" y="3127"/>
                  </a:lnTo>
                  <a:cubicBezTo>
                    <a:pt x="259954" y="3152"/>
                    <a:pt x="259928" y="3177"/>
                    <a:pt x="259877" y="3177"/>
                  </a:cubicBezTo>
                  <a:cubicBezTo>
                    <a:pt x="259750" y="3203"/>
                    <a:pt x="259623" y="3228"/>
                    <a:pt x="259496" y="3254"/>
                  </a:cubicBezTo>
                  <a:cubicBezTo>
                    <a:pt x="259486" y="3257"/>
                    <a:pt x="259476" y="3259"/>
                    <a:pt x="259467" y="3259"/>
                  </a:cubicBezTo>
                  <a:cubicBezTo>
                    <a:pt x="259407" y="3259"/>
                    <a:pt x="259366" y="3193"/>
                    <a:pt x="259344" y="3127"/>
                  </a:cubicBezTo>
                  <a:cubicBezTo>
                    <a:pt x="259321" y="3132"/>
                    <a:pt x="259298" y="3134"/>
                    <a:pt x="259275" y="3134"/>
                  </a:cubicBezTo>
                  <a:cubicBezTo>
                    <a:pt x="259234" y="3134"/>
                    <a:pt x="259195" y="3128"/>
                    <a:pt x="259158" y="3128"/>
                  </a:cubicBezTo>
                  <a:cubicBezTo>
                    <a:pt x="259127" y="3128"/>
                    <a:pt x="259098" y="3132"/>
                    <a:pt x="259071" y="3148"/>
                  </a:cubicBezTo>
                  <a:lnTo>
                    <a:pt x="259071" y="3148"/>
                  </a:lnTo>
                  <a:cubicBezTo>
                    <a:pt x="258693" y="2960"/>
                    <a:pt x="257932" y="2869"/>
                    <a:pt x="257176" y="2869"/>
                  </a:cubicBezTo>
                  <a:cubicBezTo>
                    <a:pt x="255374" y="2869"/>
                    <a:pt x="253598" y="3384"/>
                    <a:pt x="257082" y="4321"/>
                  </a:cubicBezTo>
                  <a:lnTo>
                    <a:pt x="257056" y="4321"/>
                  </a:lnTo>
                  <a:cubicBezTo>
                    <a:pt x="256975" y="4362"/>
                    <a:pt x="256886" y="4417"/>
                    <a:pt x="256790" y="4417"/>
                  </a:cubicBezTo>
                  <a:cubicBezTo>
                    <a:pt x="256706" y="4417"/>
                    <a:pt x="256617" y="4375"/>
                    <a:pt x="256522" y="4245"/>
                  </a:cubicBezTo>
                  <a:cubicBezTo>
                    <a:pt x="256522" y="4219"/>
                    <a:pt x="256421" y="4219"/>
                    <a:pt x="256421" y="4219"/>
                  </a:cubicBezTo>
                  <a:cubicBezTo>
                    <a:pt x="256389" y="4213"/>
                    <a:pt x="256359" y="4210"/>
                    <a:pt x="256331" y="4210"/>
                  </a:cubicBezTo>
                  <a:cubicBezTo>
                    <a:pt x="256249" y="4210"/>
                    <a:pt x="256192" y="4239"/>
                    <a:pt x="256192" y="4296"/>
                  </a:cubicBezTo>
                  <a:cubicBezTo>
                    <a:pt x="256167" y="4397"/>
                    <a:pt x="256167" y="4397"/>
                    <a:pt x="256090" y="4397"/>
                  </a:cubicBezTo>
                  <a:cubicBezTo>
                    <a:pt x="255989" y="4397"/>
                    <a:pt x="255887" y="4423"/>
                    <a:pt x="255785" y="4448"/>
                  </a:cubicBezTo>
                  <a:cubicBezTo>
                    <a:pt x="255764" y="4462"/>
                    <a:pt x="255741" y="4469"/>
                    <a:pt x="255718" y="4469"/>
                  </a:cubicBezTo>
                  <a:cubicBezTo>
                    <a:pt x="255658" y="4469"/>
                    <a:pt x="255600" y="4427"/>
                    <a:pt x="255582" y="4372"/>
                  </a:cubicBezTo>
                  <a:cubicBezTo>
                    <a:pt x="255557" y="4270"/>
                    <a:pt x="255455" y="4194"/>
                    <a:pt x="255455" y="4092"/>
                  </a:cubicBezTo>
                  <a:cubicBezTo>
                    <a:pt x="255430" y="4067"/>
                    <a:pt x="255404" y="4042"/>
                    <a:pt x="255353" y="4042"/>
                  </a:cubicBezTo>
                  <a:cubicBezTo>
                    <a:pt x="255333" y="4028"/>
                    <a:pt x="255316" y="4022"/>
                    <a:pt x="255303" y="4022"/>
                  </a:cubicBezTo>
                  <a:cubicBezTo>
                    <a:pt x="255265" y="4022"/>
                    <a:pt x="255252" y="4069"/>
                    <a:pt x="255252" y="4143"/>
                  </a:cubicBezTo>
                  <a:lnTo>
                    <a:pt x="255252" y="4219"/>
                  </a:lnTo>
                  <a:cubicBezTo>
                    <a:pt x="255099" y="4219"/>
                    <a:pt x="254921" y="4245"/>
                    <a:pt x="254769" y="4245"/>
                  </a:cubicBezTo>
                  <a:cubicBezTo>
                    <a:pt x="254718" y="4245"/>
                    <a:pt x="254693" y="4194"/>
                    <a:pt x="254718" y="4118"/>
                  </a:cubicBezTo>
                  <a:cubicBezTo>
                    <a:pt x="254718" y="4092"/>
                    <a:pt x="254743" y="4042"/>
                    <a:pt x="254769" y="4016"/>
                  </a:cubicBezTo>
                  <a:cubicBezTo>
                    <a:pt x="254743" y="3965"/>
                    <a:pt x="254718" y="3889"/>
                    <a:pt x="254667" y="3864"/>
                  </a:cubicBezTo>
                  <a:cubicBezTo>
                    <a:pt x="254565" y="3838"/>
                    <a:pt x="254464" y="3762"/>
                    <a:pt x="254362" y="3686"/>
                  </a:cubicBezTo>
                  <a:cubicBezTo>
                    <a:pt x="254326" y="3638"/>
                    <a:pt x="254279" y="3612"/>
                    <a:pt x="254223" y="3612"/>
                  </a:cubicBezTo>
                  <a:cubicBezTo>
                    <a:pt x="254160" y="3612"/>
                    <a:pt x="254087" y="3644"/>
                    <a:pt x="254006" y="3711"/>
                  </a:cubicBezTo>
                  <a:cubicBezTo>
                    <a:pt x="253977" y="3726"/>
                    <a:pt x="253939" y="3741"/>
                    <a:pt x="253898" y="3741"/>
                  </a:cubicBezTo>
                  <a:cubicBezTo>
                    <a:pt x="253867" y="3741"/>
                    <a:pt x="253835" y="3733"/>
                    <a:pt x="253803" y="3711"/>
                  </a:cubicBezTo>
                  <a:cubicBezTo>
                    <a:pt x="253778" y="3703"/>
                    <a:pt x="253752" y="3697"/>
                    <a:pt x="253728" y="3697"/>
                  </a:cubicBezTo>
                  <a:cubicBezTo>
                    <a:pt x="253679" y="3697"/>
                    <a:pt x="253634" y="3720"/>
                    <a:pt x="253600" y="3787"/>
                  </a:cubicBezTo>
                  <a:cubicBezTo>
                    <a:pt x="253600" y="3795"/>
                    <a:pt x="253598" y="3802"/>
                    <a:pt x="253595" y="3808"/>
                  </a:cubicBezTo>
                  <a:lnTo>
                    <a:pt x="253595" y="3808"/>
                  </a:lnTo>
                  <a:cubicBezTo>
                    <a:pt x="253621" y="3492"/>
                    <a:pt x="253639" y="2954"/>
                    <a:pt x="253629" y="2954"/>
                  </a:cubicBezTo>
                  <a:lnTo>
                    <a:pt x="253629" y="2954"/>
                  </a:lnTo>
                  <a:cubicBezTo>
                    <a:pt x="253628" y="2954"/>
                    <a:pt x="253627" y="2961"/>
                    <a:pt x="253625" y="2974"/>
                  </a:cubicBezTo>
                  <a:cubicBezTo>
                    <a:pt x="253625" y="3058"/>
                    <a:pt x="253573" y="3108"/>
                    <a:pt x="253511" y="3108"/>
                  </a:cubicBezTo>
                  <a:cubicBezTo>
                    <a:pt x="253499" y="3108"/>
                    <a:pt x="253486" y="3106"/>
                    <a:pt x="253473" y="3101"/>
                  </a:cubicBezTo>
                  <a:cubicBezTo>
                    <a:pt x="253295" y="3050"/>
                    <a:pt x="253142" y="3025"/>
                    <a:pt x="252964" y="3025"/>
                  </a:cubicBezTo>
                  <a:cubicBezTo>
                    <a:pt x="252939" y="3025"/>
                    <a:pt x="252914" y="3000"/>
                    <a:pt x="252913" y="2974"/>
                  </a:cubicBezTo>
                  <a:lnTo>
                    <a:pt x="252913" y="2974"/>
                  </a:lnTo>
                  <a:cubicBezTo>
                    <a:pt x="252913" y="2997"/>
                    <a:pt x="252914" y="3960"/>
                    <a:pt x="252926" y="4357"/>
                  </a:cubicBezTo>
                  <a:lnTo>
                    <a:pt x="252926" y="4357"/>
                  </a:lnTo>
                  <a:cubicBezTo>
                    <a:pt x="252868" y="4325"/>
                    <a:pt x="252843" y="4252"/>
                    <a:pt x="252863" y="4194"/>
                  </a:cubicBezTo>
                  <a:cubicBezTo>
                    <a:pt x="252888" y="4118"/>
                    <a:pt x="252888" y="4067"/>
                    <a:pt x="252913" y="3991"/>
                  </a:cubicBezTo>
                  <a:cubicBezTo>
                    <a:pt x="252913" y="3965"/>
                    <a:pt x="252913" y="3915"/>
                    <a:pt x="252863" y="3915"/>
                  </a:cubicBezTo>
                  <a:cubicBezTo>
                    <a:pt x="252858" y="3910"/>
                    <a:pt x="252852" y="3908"/>
                    <a:pt x="252846" y="3908"/>
                  </a:cubicBezTo>
                  <a:cubicBezTo>
                    <a:pt x="252820" y="3908"/>
                    <a:pt x="252786" y="3945"/>
                    <a:pt x="252786" y="3965"/>
                  </a:cubicBezTo>
                  <a:cubicBezTo>
                    <a:pt x="252786" y="4042"/>
                    <a:pt x="252710" y="4067"/>
                    <a:pt x="252710" y="4169"/>
                  </a:cubicBezTo>
                  <a:cubicBezTo>
                    <a:pt x="252710" y="4295"/>
                    <a:pt x="252659" y="4344"/>
                    <a:pt x="252593" y="4344"/>
                  </a:cubicBezTo>
                  <a:cubicBezTo>
                    <a:pt x="252566" y="4344"/>
                    <a:pt x="252536" y="4336"/>
                    <a:pt x="252507" y="4321"/>
                  </a:cubicBezTo>
                  <a:cubicBezTo>
                    <a:pt x="252443" y="4296"/>
                    <a:pt x="252373" y="4283"/>
                    <a:pt x="252303" y="4283"/>
                  </a:cubicBezTo>
                  <a:cubicBezTo>
                    <a:pt x="252234" y="4283"/>
                    <a:pt x="252164" y="4296"/>
                    <a:pt x="252100" y="4321"/>
                  </a:cubicBezTo>
                  <a:cubicBezTo>
                    <a:pt x="252024" y="4347"/>
                    <a:pt x="251998" y="4474"/>
                    <a:pt x="251871" y="4474"/>
                  </a:cubicBezTo>
                  <a:lnTo>
                    <a:pt x="251821" y="4474"/>
                  </a:lnTo>
                  <a:cubicBezTo>
                    <a:pt x="251746" y="4474"/>
                    <a:pt x="251769" y="3026"/>
                    <a:pt x="251770" y="3000"/>
                  </a:cubicBezTo>
                  <a:lnTo>
                    <a:pt x="251770" y="3000"/>
                  </a:lnTo>
                  <a:cubicBezTo>
                    <a:pt x="251744" y="3050"/>
                    <a:pt x="251693" y="3101"/>
                    <a:pt x="251668" y="3101"/>
                  </a:cubicBezTo>
                  <a:cubicBezTo>
                    <a:pt x="251617" y="3101"/>
                    <a:pt x="251592" y="3050"/>
                    <a:pt x="251566" y="3025"/>
                  </a:cubicBezTo>
                  <a:cubicBezTo>
                    <a:pt x="251541" y="3000"/>
                    <a:pt x="251516" y="2974"/>
                    <a:pt x="251490" y="2949"/>
                  </a:cubicBezTo>
                  <a:cubicBezTo>
                    <a:pt x="251467" y="2941"/>
                    <a:pt x="251443" y="2935"/>
                    <a:pt x="251422" y="2935"/>
                  </a:cubicBezTo>
                  <a:cubicBezTo>
                    <a:pt x="251376" y="2935"/>
                    <a:pt x="251346" y="2963"/>
                    <a:pt x="251363" y="3050"/>
                  </a:cubicBezTo>
                  <a:cubicBezTo>
                    <a:pt x="251363" y="3076"/>
                    <a:pt x="251363" y="3101"/>
                    <a:pt x="251338" y="3101"/>
                  </a:cubicBezTo>
                  <a:cubicBezTo>
                    <a:pt x="251312" y="3101"/>
                    <a:pt x="251287" y="3076"/>
                    <a:pt x="251261" y="3076"/>
                  </a:cubicBezTo>
                  <a:cubicBezTo>
                    <a:pt x="251261" y="3076"/>
                    <a:pt x="251261" y="3075"/>
                    <a:pt x="251261" y="3075"/>
                  </a:cubicBezTo>
                  <a:cubicBezTo>
                    <a:pt x="251237" y="3075"/>
                    <a:pt x="251212" y="4408"/>
                    <a:pt x="251123" y="4408"/>
                  </a:cubicBezTo>
                  <a:cubicBezTo>
                    <a:pt x="251119" y="4408"/>
                    <a:pt x="251114" y="4405"/>
                    <a:pt x="251109" y="4397"/>
                  </a:cubicBezTo>
                  <a:cubicBezTo>
                    <a:pt x="251100" y="4380"/>
                    <a:pt x="251089" y="4375"/>
                    <a:pt x="251076" y="4375"/>
                  </a:cubicBezTo>
                  <a:cubicBezTo>
                    <a:pt x="251052" y="4375"/>
                    <a:pt x="251023" y="4393"/>
                    <a:pt x="250993" y="4397"/>
                  </a:cubicBezTo>
                  <a:lnTo>
                    <a:pt x="250993" y="4397"/>
                  </a:lnTo>
                  <a:cubicBezTo>
                    <a:pt x="251009" y="4156"/>
                    <a:pt x="251024" y="3420"/>
                    <a:pt x="251030" y="3112"/>
                  </a:cubicBezTo>
                  <a:lnTo>
                    <a:pt x="251030" y="3112"/>
                  </a:lnTo>
                  <a:cubicBezTo>
                    <a:pt x="251010" y="3117"/>
                    <a:pt x="250986" y="3122"/>
                    <a:pt x="250956" y="3127"/>
                  </a:cubicBezTo>
                  <a:lnTo>
                    <a:pt x="250753" y="3050"/>
                  </a:lnTo>
                  <a:cubicBezTo>
                    <a:pt x="250705" y="3079"/>
                    <a:pt x="250676" y="3093"/>
                    <a:pt x="250654" y="3093"/>
                  </a:cubicBezTo>
                  <a:cubicBezTo>
                    <a:pt x="250619" y="3093"/>
                    <a:pt x="250607" y="3054"/>
                    <a:pt x="250575" y="2974"/>
                  </a:cubicBezTo>
                  <a:cubicBezTo>
                    <a:pt x="250575" y="2974"/>
                    <a:pt x="250575" y="2974"/>
                    <a:pt x="250575" y="2974"/>
                  </a:cubicBezTo>
                  <a:cubicBezTo>
                    <a:pt x="250575" y="2974"/>
                    <a:pt x="250550" y="4474"/>
                    <a:pt x="250525" y="4474"/>
                  </a:cubicBezTo>
                  <a:cubicBezTo>
                    <a:pt x="250525" y="4474"/>
                    <a:pt x="250525" y="4474"/>
                    <a:pt x="250524" y="4474"/>
                  </a:cubicBezTo>
                  <a:cubicBezTo>
                    <a:pt x="250524" y="4474"/>
                    <a:pt x="250524" y="4474"/>
                    <a:pt x="250524" y="4474"/>
                  </a:cubicBezTo>
                  <a:cubicBezTo>
                    <a:pt x="250499" y="4474"/>
                    <a:pt x="250474" y="2974"/>
                    <a:pt x="250449" y="2974"/>
                  </a:cubicBezTo>
                  <a:cubicBezTo>
                    <a:pt x="250449" y="2974"/>
                    <a:pt x="250448" y="2974"/>
                    <a:pt x="250448" y="2974"/>
                  </a:cubicBezTo>
                  <a:cubicBezTo>
                    <a:pt x="250423" y="3000"/>
                    <a:pt x="250448" y="3076"/>
                    <a:pt x="250372" y="3101"/>
                  </a:cubicBezTo>
                  <a:cubicBezTo>
                    <a:pt x="250296" y="3127"/>
                    <a:pt x="250245" y="3152"/>
                    <a:pt x="250194" y="3152"/>
                  </a:cubicBezTo>
                  <a:cubicBezTo>
                    <a:pt x="250174" y="3159"/>
                    <a:pt x="250153" y="3162"/>
                    <a:pt x="250133" y="3162"/>
                  </a:cubicBezTo>
                  <a:cubicBezTo>
                    <a:pt x="250079" y="3162"/>
                    <a:pt x="250028" y="3138"/>
                    <a:pt x="249991" y="3101"/>
                  </a:cubicBezTo>
                  <a:cubicBezTo>
                    <a:pt x="249989" y="3100"/>
                    <a:pt x="249988" y="3100"/>
                    <a:pt x="249987" y="3100"/>
                  </a:cubicBezTo>
                  <a:cubicBezTo>
                    <a:pt x="249937" y="3100"/>
                    <a:pt x="249910" y="3767"/>
                    <a:pt x="249914" y="4172"/>
                  </a:cubicBezTo>
                  <a:lnTo>
                    <a:pt x="249914" y="4172"/>
                  </a:lnTo>
                  <a:cubicBezTo>
                    <a:pt x="249842" y="4135"/>
                    <a:pt x="249758" y="4111"/>
                    <a:pt x="249679" y="4111"/>
                  </a:cubicBezTo>
                  <a:cubicBezTo>
                    <a:pt x="249655" y="4111"/>
                    <a:pt x="249632" y="4113"/>
                    <a:pt x="249609" y="4118"/>
                  </a:cubicBezTo>
                  <a:cubicBezTo>
                    <a:pt x="249508" y="4118"/>
                    <a:pt x="249406" y="4067"/>
                    <a:pt x="249355" y="3965"/>
                  </a:cubicBezTo>
                  <a:cubicBezTo>
                    <a:pt x="249304" y="3965"/>
                    <a:pt x="249228" y="3965"/>
                    <a:pt x="249203" y="3889"/>
                  </a:cubicBezTo>
                  <a:cubicBezTo>
                    <a:pt x="249152" y="3686"/>
                    <a:pt x="248974" y="3584"/>
                    <a:pt x="248847" y="3432"/>
                  </a:cubicBezTo>
                  <a:cubicBezTo>
                    <a:pt x="248771" y="3432"/>
                    <a:pt x="248720" y="3432"/>
                    <a:pt x="248745" y="3305"/>
                  </a:cubicBezTo>
                  <a:lnTo>
                    <a:pt x="248745" y="3127"/>
                  </a:lnTo>
                  <a:cubicBezTo>
                    <a:pt x="248731" y="3124"/>
                    <a:pt x="248717" y="3123"/>
                    <a:pt x="248703" y="3123"/>
                  </a:cubicBezTo>
                  <a:cubicBezTo>
                    <a:pt x="248590" y="3123"/>
                    <a:pt x="248477" y="3203"/>
                    <a:pt x="248364" y="3203"/>
                  </a:cubicBezTo>
                  <a:cubicBezTo>
                    <a:pt x="248389" y="3305"/>
                    <a:pt x="248415" y="3406"/>
                    <a:pt x="248440" y="3533"/>
                  </a:cubicBezTo>
                  <a:cubicBezTo>
                    <a:pt x="248440" y="3559"/>
                    <a:pt x="248415" y="3584"/>
                    <a:pt x="248364" y="3584"/>
                  </a:cubicBezTo>
                  <a:lnTo>
                    <a:pt x="248262" y="3660"/>
                  </a:lnTo>
                  <a:cubicBezTo>
                    <a:pt x="248237" y="3686"/>
                    <a:pt x="248237" y="3737"/>
                    <a:pt x="248186" y="3737"/>
                  </a:cubicBezTo>
                  <a:cubicBezTo>
                    <a:pt x="248123" y="3755"/>
                    <a:pt x="248057" y="3763"/>
                    <a:pt x="247990" y="3763"/>
                  </a:cubicBezTo>
                  <a:cubicBezTo>
                    <a:pt x="247867" y="3763"/>
                    <a:pt x="247742" y="3735"/>
                    <a:pt x="247627" y="3686"/>
                  </a:cubicBezTo>
                  <a:cubicBezTo>
                    <a:pt x="247602" y="3711"/>
                    <a:pt x="247576" y="3737"/>
                    <a:pt x="247576" y="3762"/>
                  </a:cubicBezTo>
                  <a:cubicBezTo>
                    <a:pt x="247576" y="3841"/>
                    <a:pt x="247561" y="3905"/>
                    <a:pt x="247505" y="3905"/>
                  </a:cubicBezTo>
                  <a:cubicBezTo>
                    <a:pt x="247490" y="3905"/>
                    <a:pt x="247471" y="3900"/>
                    <a:pt x="247449" y="3889"/>
                  </a:cubicBezTo>
                  <a:cubicBezTo>
                    <a:pt x="247411" y="3851"/>
                    <a:pt x="247366" y="3832"/>
                    <a:pt x="247322" y="3832"/>
                  </a:cubicBezTo>
                  <a:cubicBezTo>
                    <a:pt x="247277" y="3832"/>
                    <a:pt x="247233" y="3851"/>
                    <a:pt x="247195" y="3889"/>
                  </a:cubicBezTo>
                  <a:cubicBezTo>
                    <a:pt x="247169" y="3906"/>
                    <a:pt x="247138" y="3915"/>
                    <a:pt x="247107" y="3915"/>
                  </a:cubicBezTo>
                  <a:cubicBezTo>
                    <a:pt x="247045" y="3915"/>
                    <a:pt x="246983" y="3881"/>
                    <a:pt x="246966" y="3813"/>
                  </a:cubicBezTo>
                  <a:lnTo>
                    <a:pt x="246915" y="3813"/>
                  </a:lnTo>
                  <a:cubicBezTo>
                    <a:pt x="246788" y="3813"/>
                    <a:pt x="246687" y="3711"/>
                    <a:pt x="246661" y="3584"/>
                  </a:cubicBezTo>
                  <a:cubicBezTo>
                    <a:pt x="246636" y="3584"/>
                    <a:pt x="246636" y="3584"/>
                    <a:pt x="246610" y="3559"/>
                  </a:cubicBezTo>
                  <a:cubicBezTo>
                    <a:pt x="246559" y="3457"/>
                    <a:pt x="246458" y="3355"/>
                    <a:pt x="246356" y="3279"/>
                  </a:cubicBezTo>
                  <a:cubicBezTo>
                    <a:pt x="246280" y="3279"/>
                    <a:pt x="246229" y="3228"/>
                    <a:pt x="246153" y="3203"/>
                  </a:cubicBezTo>
                  <a:cubicBezTo>
                    <a:pt x="246102" y="3186"/>
                    <a:pt x="246051" y="3183"/>
                    <a:pt x="246001" y="3183"/>
                  </a:cubicBezTo>
                  <a:cubicBezTo>
                    <a:pt x="245976" y="3183"/>
                    <a:pt x="245952" y="3184"/>
                    <a:pt x="245927" y="3184"/>
                  </a:cubicBezTo>
                  <a:cubicBezTo>
                    <a:pt x="245854" y="3184"/>
                    <a:pt x="245784" y="3177"/>
                    <a:pt x="245721" y="3127"/>
                  </a:cubicBezTo>
                  <a:cubicBezTo>
                    <a:pt x="245708" y="3114"/>
                    <a:pt x="245689" y="3108"/>
                    <a:pt x="245670" y="3108"/>
                  </a:cubicBezTo>
                  <a:cubicBezTo>
                    <a:pt x="245651" y="3108"/>
                    <a:pt x="245632" y="3114"/>
                    <a:pt x="245619" y="3127"/>
                  </a:cubicBezTo>
                  <a:cubicBezTo>
                    <a:pt x="245566" y="3180"/>
                    <a:pt x="245515" y="3199"/>
                    <a:pt x="245467" y="3199"/>
                  </a:cubicBezTo>
                  <a:cubicBezTo>
                    <a:pt x="245377" y="3199"/>
                    <a:pt x="245295" y="3134"/>
                    <a:pt x="245212" y="3101"/>
                  </a:cubicBezTo>
                  <a:cubicBezTo>
                    <a:pt x="245198" y="3096"/>
                    <a:pt x="245184" y="3094"/>
                    <a:pt x="245171" y="3094"/>
                  </a:cubicBezTo>
                  <a:cubicBezTo>
                    <a:pt x="245117" y="3094"/>
                    <a:pt x="245076" y="3131"/>
                    <a:pt x="245035" y="3152"/>
                  </a:cubicBezTo>
                  <a:cubicBezTo>
                    <a:pt x="245003" y="3183"/>
                    <a:pt x="244952" y="3205"/>
                    <a:pt x="244906" y="3205"/>
                  </a:cubicBezTo>
                  <a:cubicBezTo>
                    <a:pt x="244877" y="3205"/>
                    <a:pt x="244851" y="3197"/>
                    <a:pt x="244831" y="3177"/>
                  </a:cubicBezTo>
                  <a:cubicBezTo>
                    <a:pt x="244784" y="3149"/>
                    <a:pt x="244732" y="3135"/>
                    <a:pt x="244683" y="3135"/>
                  </a:cubicBezTo>
                  <a:cubicBezTo>
                    <a:pt x="244600" y="3135"/>
                    <a:pt x="244523" y="3174"/>
                    <a:pt x="244475" y="3254"/>
                  </a:cubicBezTo>
                  <a:cubicBezTo>
                    <a:pt x="244466" y="3272"/>
                    <a:pt x="244451" y="3280"/>
                    <a:pt x="244434" y="3280"/>
                  </a:cubicBezTo>
                  <a:cubicBezTo>
                    <a:pt x="244402" y="3280"/>
                    <a:pt x="244365" y="3252"/>
                    <a:pt x="244348" y="3203"/>
                  </a:cubicBezTo>
                  <a:lnTo>
                    <a:pt x="244247" y="3127"/>
                  </a:lnTo>
                  <a:lnTo>
                    <a:pt x="244196" y="3152"/>
                  </a:lnTo>
                  <a:cubicBezTo>
                    <a:pt x="244069" y="3254"/>
                    <a:pt x="243916" y="3305"/>
                    <a:pt x="243738" y="3305"/>
                  </a:cubicBezTo>
                  <a:cubicBezTo>
                    <a:pt x="243700" y="3292"/>
                    <a:pt x="243662" y="3285"/>
                    <a:pt x="243624" y="3285"/>
                  </a:cubicBezTo>
                  <a:cubicBezTo>
                    <a:pt x="243586" y="3285"/>
                    <a:pt x="243548" y="3292"/>
                    <a:pt x="243510" y="3305"/>
                  </a:cubicBezTo>
                  <a:cubicBezTo>
                    <a:pt x="243497" y="3317"/>
                    <a:pt x="243478" y="3324"/>
                    <a:pt x="243459" y="3324"/>
                  </a:cubicBezTo>
                  <a:cubicBezTo>
                    <a:pt x="243440" y="3324"/>
                    <a:pt x="243421" y="3317"/>
                    <a:pt x="243408" y="3305"/>
                  </a:cubicBezTo>
                  <a:lnTo>
                    <a:pt x="243332" y="3228"/>
                  </a:lnTo>
                  <a:lnTo>
                    <a:pt x="243281" y="3228"/>
                  </a:lnTo>
                  <a:cubicBezTo>
                    <a:pt x="243255" y="3305"/>
                    <a:pt x="243205" y="3355"/>
                    <a:pt x="243128" y="3355"/>
                  </a:cubicBezTo>
                  <a:lnTo>
                    <a:pt x="243052" y="3355"/>
                  </a:lnTo>
                  <a:cubicBezTo>
                    <a:pt x="243052" y="3381"/>
                    <a:pt x="243078" y="3406"/>
                    <a:pt x="243103" y="3406"/>
                  </a:cubicBezTo>
                  <a:lnTo>
                    <a:pt x="243789" y="3482"/>
                  </a:lnTo>
                  <a:cubicBezTo>
                    <a:pt x="243840" y="3482"/>
                    <a:pt x="243865" y="3508"/>
                    <a:pt x="243840" y="3533"/>
                  </a:cubicBezTo>
                  <a:cubicBezTo>
                    <a:pt x="243840" y="3559"/>
                    <a:pt x="243815" y="3584"/>
                    <a:pt x="243815" y="3610"/>
                  </a:cubicBezTo>
                  <a:cubicBezTo>
                    <a:pt x="243764" y="3610"/>
                    <a:pt x="243738" y="3635"/>
                    <a:pt x="243713" y="3635"/>
                  </a:cubicBezTo>
                  <a:cubicBezTo>
                    <a:pt x="243689" y="3623"/>
                    <a:pt x="243667" y="3618"/>
                    <a:pt x="243647" y="3618"/>
                  </a:cubicBezTo>
                  <a:cubicBezTo>
                    <a:pt x="243550" y="3618"/>
                    <a:pt x="243501" y="3739"/>
                    <a:pt x="243426" y="3739"/>
                  </a:cubicBezTo>
                  <a:cubicBezTo>
                    <a:pt x="243420" y="3739"/>
                    <a:pt x="243414" y="3738"/>
                    <a:pt x="243408" y="3737"/>
                  </a:cubicBezTo>
                  <a:cubicBezTo>
                    <a:pt x="243306" y="3737"/>
                    <a:pt x="243306" y="3559"/>
                    <a:pt x="243179" y="3533"/>
                  </a:cubicBezTo>
                  <a:cubicBezTo>
                    <a:pt x="243164" y="3526"/>
                    <a:pt x="243149" y="3523"/>
                    <a:pt x="243135" y="3523"/>
                  </a:cubicBezTo>
                  <a:cubicBezTo>
                    <a:pt x="243101" y="3523"/>
                    <a:pt x="243070" y="3541"/>
                    <a:pt x="243052" y="3559"/>
                  </a:cubicBezTo>
                  <a:cubicBezTo>
                    <a:pt x="243017" y="3576"/>
                    <a:pt x="242983" y="3617"/>
                    <a:pt x="242940" y="3617"/>
                  </a:cubicBezTo>
                  <a:cubicBezTo>
                    <a:pt x="242920" y="3617"/>
                    <a:pt x="242898" y="3608"/>
                    <a:pt x="242874" y="3584"/>
                  </a:cubicBezTo>
                  <a:lnTo>
                    <a:pt x="242518" y="3584"/>
                  </a:lnTo>
                  <a:cubicBezTo>
                    <a:pt x="242499" y="3590"/>
                    <a:pt x="242482" y="3594"/>
                    <a:pt x="242466" y="3594"/>
                  </a:cubicBezTo>
                  <a:cubicBezTo>
                    <a:pt x="242417" y="3594"/>
                    <a:pt x="242379" y="3565"/>
                    <a:pt x="242340" y="3508"/>
                  </a:cubicBezTo>
                  <a:lnTo>
                    <a:pt x="242213" y="3610"/>
                  </a:lnTo>
                  <a:cubicBezTo>
                    <a:pt x="242188" y="3648"/>
                    <a:pt x="242143" y="3667"/>
                    <a:pt x="242096" y="3667"/>
                  </a:cubicBezTo>
                  <a:cubicBezTo>
                    <a:pt x="242048" y="3667"/>
                    <a:pt x="241997" y="3648"/>
                    <a:pt x="241959" y="3610"/>
                  </a:cubicBezTo>
                  <a:lnTo>
                    <a:pt x="241908" y="3610"/>
                  </a:lnTo>
                  <a:cubicBezTo>
                    <a:pt x="241908" y="3533"/>
                    <a:pt x="241908" y="3432"/>
                    <a:pt x="241832" y="3381"/>
                  </a:cubicBezTo>
                  <a:lnTo>
                    <a:pt x="241680" y="3381"/>
                  </a:lnTo>
                  <a:cubicBezTo>
                    <a:pt x="241654" y="3355"/>
                    <a:pt x="241629" y="3330"/>
                    <a:pt x="241603" y="3305"/>
                  </a:cubicBezTo>
                  <a:cubicBezTo>
                    <a:pt x="241502" y="3305"/>
                    <a:pt x="241451" y="3254"/>
                    <a:pt x="241451" y="3177"/>
                  </a:cubicBezTo>
                  <a:lnTo>
                    <a:pt x="241375" y="3101"/>
                  </a:lnTo>
                  <a:cubicBezTo>
                    <a:pt x="241248" y="3076"/>
                    <a:pt x="241146" y="3076"/>
                    <a:pt x="241044" y="3076"/>
                  </a:cubicBezTo>
                  <a:cubicBezTo>
                    <a:pt x="240943" y="3076"/>
                    <a:pt x="240866" y="3050"/>
                    <a:pt x="240790" y="3000"/>
                  </a:cubicBezTo>
                  <a:cubicBezTo>
                    <a:pt x="240752" y="3000"/>
                    <a:pt x="240714" y="3042"/>
                    <a:pt x="240665" y="3042"/>
                  </a:cubicBezTo>
                  <a:cubicBezTo>
                    <a:pt x="240649" y="3042"/>
                    <a:pt x="240631" y="3038"/>
                    <a:pt x="240612" y="3025"/>
                  </a:cubicBezTo>
                  <a:lnTo>
                    <a:pt x="240536" y="3000"/>
                  </a:lnTo>
                  <a:lnTo>
                    <a:pt x="240536" y="3000"/>
                  </a:lnTo>
                  <a:cubicBezTo>
                    <a:pt x="240561" y="3076"/>
                    <a:pt x="240511" y="3177"/>
                    <a:pt x="240409" y="3203"/>
                  </a:cubicBezTo>
                  <a:cubicBezTo>
                    <a:pt x="240358" y="3228"/>
                    <a:pt x="240206" y="3254"/>
                    <a:pt x="240180" y="3305"/>
                  </a:cubicBezTo>
                  <a:cubicBezTo>
                    <a:pt x="240129" y="3355"/>
                    <a:pt x="240180" y="3381"/>
                    <a:pt x="240231" y="3432"/>
                  </a:cubicBezTo>
                  <a:cubicBezTo>
                    <a:pt x="240231" y="3432"/>
                    <a:pt x="240231" y="3432"/>
                    <a:pt x="240256" y="3457"/>
                  </a:cubicBezTo>
                  <a:cubicBezTo>
                    <a:pt x="240256" y="3523"/>
                    <a:pt x="240237" y="3589"/>
                    <a:pt x="240166" y="3589"/>
                  </a:cubicBezTo>
                  <a:cubicBezTo>
                    <a:pt x="240155" y="3589"/>
                    <a:pt x="240143" y="3588"/>
                    <a:pt x="240129" y="3584"/>
                  </a:cubicBezTo>
                  <a:cubicBezTo>
                    <a:pt x="240028" y="3533"/>
                    <a:pt x="239926" y="3559"/>
                    <a:pt x="239850" y="3457"/>
                  </a:cubicBezTo>
                  <a:cubicBezTo>
                    <a:pt x="239799" y="3474"/>
                    <a:pt x="239745" y="3482"/>
                    <a:pt x="239692" y="3482"/>
                  </a:cubicBezTo>
                  <a:cubicBezTo>
                    <a:pt x="239584" y="3482"/>
                    <a:pt x="239477" y="3449"/>
                    <a:pt x="239392" y="3381"/>
                  </a:cubicBezTo>
                  <a:lnTo>
                    <a:pt x="239341" y="3381"/>
                  </a:lnTo>
                  <a:cubicBezTo>
                    <a:pt x="239291" y="3355"/>
                    <a:pt x="239240" y="3330"/>
                    <a:pt x="239291" y="3279"/>
                  </a:cubicBezTo>
                  <a:cubicBezTo>
                    <a:pt x="239306" y="3263"/>
                    <a:pt x="239320" y="3257"/>
                    <a:pt x="239331" y="3257"/>
                  </a:cubicBezTo>
                  <a:cubicBezTo>
                    <a:pt x="239357" y="3257"/>
                    <a:pt x="239375" y="3287"/>
                    <a:pt x="239392" y="3305"/>
                  </a:cubicBezTo>
                  <a:cubicBezTo>
                    <a:pt x="239413" y="3302"/>
                    <a:pt x="239433" y="3300"/>
                    <a:pt x="239453" y="3300"/>
                  </a:cubicBezTo>
                  <a:cubicBezTo>
                    <a:pt x="239557" y="3300"/>
                    <a:pt x="239652" y="3333"/>
                    <a:pt x="239745" y="3333"/>
                  </a:cubicBezTo>
                  <a:cubicBezTo>
                    <a:pt x="239789" y="3333"/>
                    <a:pt x="239832" y="3326"/>
                    <a:pt x="239875" y="3305"/>
                  </a:cubicBezTo>
                  <a:cubicBezTo>
                    <a:pt x="239926" y="3279"/>
                    <a:pt x="239951" y="3203"/>
                    <a:pt x="239926" y="3152"/>
                  </a:cubicBezTo>
                  <a:cubicBezTo>
                    <a:pt x="239926" y="3101"/>
                    <a:pt x="239875" y="3050"/>
                    <a:pt x="239850" y="3000"/>
                  </a:cubicBezTo>
                  <a:cubicBezTo>
                    <a:pt x="239787" y="2958"/>
                    <a:pt x="239708" y="2917"/>
                    <a:pt x="239612" y="2917"/>
                  </a:cubicBezTo>
                  <a:cubicBezTo>
                    <a:pt x="239591" y="2917"/>
                    <a:pt x="239568" y="2919"/>
                    <a:pt x="239545" y="2923"/>
                  </a:cubicBezTo>
                  <a:cubicBezTo>
                    <a:pt x="239524" y="2919"/>
                    <a:pt x="239502" y="2918"/>
                    <a:pt x="239481" y="2918"/>
                  </a:cubicBezTo>
                  <a:cubicBezTo>
                    <a:pt x="239439" y="2918"/>
                    <a:pt x="239396" y="2923"/>
                    <a:pt x="239354" y="2923"/>
                  </a:cubicBezTo>
                  <a:cubicBezTo>
                    <a:pt x="239291" y="2923"/>
                    <a:pt x="239227" y="2911"/>
                    <a:pt x="239163" y="2847"/>
                  </a:cubicBezTo>
                  <a:cubicBezTo>
                    <a:pt x="239079" y="2847"/>
                    <a:pt x="238994" y="2904"/>
                    <a:pt x="238909" y="2904"/>
                  </a:cubicBezTo>
                  <a:cubicBezTo>
                    <a:pt x="238867" y="2904"/>
                    <a:pt x="238825" y="2889"/>
                    <a:pt x="238782" y="2847"/>
                  </a:cubicBezTo>
                  <a:cubicBezTo>
                    <a:pt x="238706" y="2898"/>
                    <a:pt x="238681" y="3000"/>
                    <a:pt x="238579" y="3000"/>
                  </a:cubicBezTo>
                  <a:lnTo>
                    <a:pt x="238147" y="3000"/>
                  </a:lnTo>
                  <a:cubicBezTo>
                    <a:pt x="237918" y="2949"/>
                    <a:pt x="237664" y="2949"/>
                    <a:pt x="237435" y="2923"/>
                  </a:cubicBezTo>
                  <a:cubicBezTo>
                    <a:pt x="237404" y="2892"/>
                    <a:pt x="237363" y="2870"/>
                    <a:pt x="237324" y="2870"/>
                  </a:cubicBezTo>
                  <a:cubicBezTo>
                    <a:pt x="237300" y="2870"/>
                    <a:pt x="237277" y="2878"/>
                    <a:pt x="237257" y="2898"/>
                  </a:cubicBezTo>
                  <a:cubicBezTo>
                    <a:pt x="237230" y="2916"/>
                    <a:pt x="237200" y="2924"/>
                    <a:pt x="237171" y="2924"/>
                  </a:cubicBezTo>
                  <a:cubicBezTo>
                    <a:pt x="237119" y="2924"/>
                    <a:pt x="237070" y="2896"/>
                    <a:pt x="237054" y="2847"/>
                  </a:cubicBezTo>
                  <a:lnTo>
                    <a:pt x="236901" y="2847"/>
                  </a:lnTo>
                  <a:cubicBezTo>
                    <a:pt x="236876" y="2872"/>
                    <a:pt x="236851" y="2898"/>
                    <a:pt x="236800" y="2898"/>
                  </a:cubicBezTo>
                  <a:cubicBezTo>
                    <a:pt x="236774" y="2872"/>
                    <a:pt x="236749" y="2847"/>
                    <a:pt x="236774" y="2822"/>
                  </a:cubicBezTo>
                  <a:cubicBezTo>
                    <a:pt x="236774" y="2771"/>
                    <a:pt x="236800" y="2720"/>
                    <a:pt x="236774" y="2669"/>
                  </a:cubicBezTo>
                  <a:cubicBezTo>
                    <a:pt x="236724" y="2644"/>
                    <a:pt x="236673" y="2644"/>
                    <a:pt x="236622" y="2644"/>
                  </a:cubicBezTo>
                  <a:lnTo>
                    <a:pt x="236495" y="2618"/>
                  </a:lnTo>
                  <a:cubicBezTo>
                    <a:pt x="236444" y="2593"/>
                    <a:pt x="236393" y="2593"/>
                    <a:pt x="236342" y="2593"/>
                  </a:cubicBezTo>
                  <a:cubicBezTo>
                    <a:pt x="236241" y="2593"/>
                    <a:pt x="236164" y="2542"/>
                    <a:pt x="236114" y="2466"/>
                  </a:cubicBezTo>
                  <a:lnTo>
                    <a:pt x="235961" y="2466"/>
                  </a:lnTo>
                  <a:cubicBezTo>
                    <a:pt x="235926" y="2513"/>
                    <a:pt x="235890" y="2533"/>
                    <a:pt x="235855" y="2533"/>
                  </a:cubicBezTo>
                  <a:cubicBezTo>
                    <a:pt x="235814" y="2533"/>
                    <a:pt x="235773" y="2507"/>
                    <a:pt x="235732" y="2466"/>
                  </a:cubicBezTo>
                  <a:cubicBezTo>
                    <a:pt x="235631" y="2466"/>
                    <a:pt x="235529" y="2440"/>
                    <a:pt x="235453" y="2415"/>
                  </a:cubicBezTo>
                  <a:lnTo>
                    <a:pt x="235351" y="2466"/>
                  </a:lnTo>
                  <a:cubicBezTo>
                    <a:pt x="235326" y="2542"/>
                    <a:pt x="235224" y="2542"/>
                    <a:pt x="235275" y="2644"/>
                  </a:cubicBezTo>
                  <a:cubicBezTo>
                    <a:pt x="235351" y="2822"/>
                    <a:pt x="235351" y="2822"/>
                    <a:pt x="235148" y="2847"/>
                  </a:cubicBezTo>
                  <a:lnTo>
                    <a:pt x="235046" y="2847"/>
                  </a:lnTo>
                  <a:cubicBezTo>
                    <a:pt x="235002" y="2853"/>
                    <a:pt x="234957" y="2857"/>
                    <a:pt x="234913" y="2857"/>
                  </a:cubicBezTo>
                  <a:cubicBezTo>
                    <a:pt x="234779" y="2857"/>
                    <a:pt x="234646" y="2828"/>
                    <a:pt x="234512" y="2771"/>
                  </a:cubicBezTo>
                  <a:cubicBezTo>
                    <a:pt x="234474" y="2777"/>
                    <a:pt x="234435" y="2780"/>
                    <a:pt x="234394" y="2780"/>
                  </a:cubicBezTo>
                  <a:cubicBezTo>
                    <a:pt x="234274" y="2780"/>
                    <a:pt x="234150" y="2752"/>
                    <a:pt x="234055" y="2695"/>
                  </a:cubicBezTo>
                  <a:lnTo>
                    <a:pt x="233928" y="2745"/>
                  </a:lnTo>
                  <a:cubicBezTo>
                    <a:pt x="233914" y="2752"/>
                    <a:pt x="233901" y="2755"/>
                    <a:pt x="233888" y="2755"/>
                  </a:cubicBezTo>
                  <a:cubicBezTo>
                    <a:pt x="233853" y="2755"/>
                    <a:pt x="233826" y="2732"/>
                    <a:pt x="233826" y="2695"/>
                  </a:cubicBezTo>
                  <a:lnTo>
                    <a:pt x="233597" y="2695"/>
                  </a:lnTo>
                  <a:cubicBezTo>
                    <a:pt x="233547" y="2695"/>
                    <a:pt x="233507" y="2717"/>
                    <a:pt x="233471" y="2717"/>
                  </a:cubicBezTo>
                  <a:cubicBezTo>
                    <a:pt x="233453" y="2717"/>
                    <a:pt x="233436" y="2712"/>
                    <a:pt x="233420" y="2695"/>
                  </a:cubicBezTo>
                  <a:cubicBezTo>
                    <a:pt x="233369" y="2644"/>
                    <a:pt x="233311" y="2631"/>
                    <a:pt x="233251" y="2631"/>
                  </a:cubicBezTo>
                  <a:cubicBezTo>
                    <a:pt x="233191" y="2631"/>
                    <a:pt x="233127" y="2644"/>
                    <a:pt x="233064" y="2644"/>
                  </a:cubicBezTo>
                  <a:cubicBezTo>
                    <a:pt x="233004" y="2604"/>
                    <a:pt x="232976" y="2518"/>
                    <a:pt x="232906" y="2518"/>
                  </a:cubicBezTo>
                  <a:cubicBezTo>
                    <a:pt x="232886" y="2518"/>
                    <a:pt x="232863" y="2525"/>
                    <a:pt x="232835" y="2542"/>
                  </a:cubicBezTo>
                  <a:cubicBezTo>
                    <a:pt x="232801" y="2542"/>
                    <a:pt x="232762" y="2552"/>
                    <a:pt x="232727" y="2552"/>
                  </a:cubicBezTo>
                  <a:cubicBezTo>
                    <a:pt x="232683" y="2552"/>
                    <a:pt x="232646" y="2536"/>
                    <a:pt x="232632" y="2466"/>
                  </a:cubicBezTo>
                  <a:cubicBezTo>
                    <a:pt x="232632" y="2429"/>
                    <a:pt x="232645" y="2351"/>
                    <a:pt x="232603" y="2351"/>
                  </a:cubicBezTo>
                  <a:cubicBezTo>
                    <a:pt x="232588" y="2351"/>
                    <a:pt x="232564" y="2362"/>
                    <a:pt x="232530" y="2390"/>
                  </a:cubicBezTo>
                  <a:cubicBezTo>
                    <a:pt x="232481" y="2428"/>
                    <a:pt x="232437" y="2445"/>
                    <a:pt x="232394" y="2445"/>
                  </a:cubicBezTo>
                  <a:cubicBezTo>
                    <a:pt x="232325" y="2445"/>
                    <a:pt x="232262" y="2402"/>
                    <a:pt x="232200" y="2339"/>
                  </a:cubicBezTo>
                  <a:lnTo>
                    <a:pt x="231056" y="2339"/>
                  </a:lnTo>
                  <a:lnTo>
                    <a:pt x="230827" y="2364"/>
                  </a:lnTo>
                  <a:cubicBezTo>
                    <a:pt x="230827" y="2415"/>
                    <a:pt x="230776" y="2466"/>
                    <a:pt x="230700" y="2491"/>
                  </a:cubicBezTo>
                  <a:cubicBezTo>
                    <a:pt x="230684" y="2541"/>
                    <a:pt x="230646" y="2569"/>
                    <a:pt x="230601" y="2569"/>
                  </a:cubicBezTo>
                  <a:cubicBezTo>
                    <a:pt x="230576" y="2569"/>
                    <a:pt x="230549" y="2560"/>
                    <a:pt x="230522" y="2542"/>
                  </a:cubicBezTo>
                  <a:cubicBezTo>
                    <a:pt x="230471" y="2568"/>
                    <a:pt x="230446" y="2568"/>
                    <a:pt x="230395" y="2593"/>
                  </a:cubicBezTo>
                  <a:cubicBezTo>
                    <a:pt x="230374" y="2603"/>
                    <a:pt x="230357" y="2610"/>
                    <a:pt x="230343" y="2610"/>
                  </a:cubicBezTo>
                  <a:cubicBezTo>
                    <a:pt x="230323" y="2610"/>
                    <a:pt x="230308" y="2597"/>
                    <a:pt x="230293" y="2568"/>
                  </a:cubicBezTo>
                  <a:lnTo>
                    <a:pt x="230166" y="2517"/>
                  </a:lnTo>
                  <a:cubicBezTo>
                    <a:pt x="230115" y="2542"/>
                    <a:pt x="230039" y="2568"/>
                    <a:pt x="229988" y="2568"/>
                  </a:cubicBezTo>
                  <a:lnTo>
                    <a:pt x="229912" y="2669"/>
                  </a:lnTo>
                  <a:cubicBezTo>
                    <a:pt x="229836" y="2720"/>
                    <a:pt x="229760" y="2771"/>
                    <a:pt x="229658" y="2796"/>
                  </a:cubicBezTo>
                  <a:lnTo>
                    <a:pt x="229328" y="2796"/>
                  </a:lnTo>
                  <a:cubicBezTo>
                    <a:pt x="229277" y="2822"/>
                    <a:pt x="229277" y="2847"/>
                    <a:pt x="229328" y="2872"/>
                  </a:cubicBezTo>
                  <a:lnTo>
                    <a:pt x="229404" y="2898"/>
                  </a:lnTo>
                  <a:lnTo>
                    <a:pt x="229455" y="2949"/>
                  </a:lnTo>
                  <a:lnTo>
                    <a:pt x="229658" y="2949"/>
                  </a:lnTo>
                  <a:cubicBezTo>
                    <a:pt x="229683" y="2949"/>
                    <a:pt x="229734" y="2949"/>
                    <a:pt x="229709" y="3000"/>
                  </a:cubicBezTo>
                  <a:cubicBezTo>
                    <a:pt x="229709" y="3050"/>
                    <a:pt x="229658" y="3076"/>
                    <a:pt x="229633" y="3076"/>
                  </a:cubicBezTo>
                  <a:cubicBezTo>
                    <a:pt x="229623" y="3081"/>
                    <a:pt x="229613" y="3083"/>
                    <a:pt x="229603" y="3083"/>
                  </a:cubicBezTo>
                  <a:cubicBezTo>
                    <a:pt x="229562" y="3083"/>
                    <a:pt x="229521" y="3046"/>
                    <a:pt x="229480" y="3025"/>
                  </a:cubicBezTo>
                  <a:cubicBezTo>
                    <a:pt x="229378" y="3152"/>
                    <a:pt x="229226" y="3076"/>
                    <a:pt x="229150" y="3152"/>
                  </a:cubicBezTo>
                  <a:cubicBezTo>
                    <a:pt x="229137" y="3165"/>
                    <a:pt x="229118" y="3171"/>
                    <a:pt x="229099" y="3171"/>
                  </a:cubicBezTo>
                  <a:cubicBezTo>
                    <a:pt x="229080" y="3171"/>
                    <a:pt x="229061" y="3165"/>
                    <a:pt x="229048" y="3152"/>
                  </a:cubicBezTo>
                  <a:cubicBezTo>
                    <a:pt x="228921" y="3050"/>
                    <a:pt x="228718" y="3076"/>
                    <a:pt x="228591" y="2974"/>
                  </a:cubicBezTo>
                  <a:cubicBezTo>
                    <a:pt x="228591" y="2974"/>
                    <a:pt x="228591" y="2949"/>
                    <a:pt x="228591" y="2949"/>
                  </a:cubicBezTo>
                  <a:cubicBezTo>
                    <a:pt x="228628" y="2912"/>
                    <a:pt x="228679" y="2888"/>
                    <a:pt x="228723" y="2888"/>
                  </a:cubicBezTo>
                  <a:cubicBezTo>
                    <a:pt x="228739" y="2888"/>
                    <a:pt x="228755" y="2891"/>
                    <a:pt x="228768" y="2898"/>
                  </a:cubicBezTo>
                  <a:cubicBezTo>
                    <a:pt x="228845" y="2898"/>
                    <a:pt x="228895" y="2847"/>
                    <a:pt x="228921" y="2796"/>
                  </a:cubicBezTo>
                  <a:lnTo>
                    <a:pt x="228921" y="2695"/>
                  </a:lnTo>
                  <a:cubicBezTo>
                    <a:pt x="228845" y="2644"/>
                    <a:pt x="228819" y="2568"/>
                    <a:pt x="228845" y="2466"/>
                  </a:cubicBezTo>
                  <a:cubicBezTo>
                    <a:pt x="228819" y="2364"/>
                    <a:pt x="228845" y="2237"/>
                    <a:pt x="228895" y="2161"/>
                  </a:cubicBezTo>
                  <a:cubicBezTo>
                    <a:pt x="229023" y="2034"/>
                    <a:pt x="228870" y="2034"/>
                    <a:pt x="228845" y="1958"/>
                  </a:cubicBezTo>
                  <a:cubicBezTo>
                    <a:pt x="228768" y="1958"/>
                    <a:pt x="228692" y="1958"/>
                    <a:pt x="228616" y="1932"/>
                  </a:cubicBezTo>
                  <a:cubicBezTo>
                    <a:pt x="228602" y="1939"/>
                    <a:pt x="228587" y="1942"/>
                    <a:pt x="228571" y="1942"/>
                  </a:cubicBezTo>
                  <a:cubicBezTo>
                    <a:pt x="228528" y="1942"/>
                    <a:pt x="228482" y="1919"/>
                    <a:pt x="228463" y="1881"/>
                  </a:cubicBezTo>
                  <a:cubicBezTo>
                    <a:pt x="228400" y="1869"/>
                    <a:pt x="228336" y="1862"/>
                    <a:pt x="228273" y="1862"/>
                  </a:cubicBezTo>
                  <a:cubicBezTo>
                    <a:pt x="228209" y="1862"/>
                    <a:pt x="228146" y="1869"/>
                    <a:pt x="228082" y="1881"/>
                  </a:cubicBezTo>
                  <a:cubicBezTo>
                    <a:pt x="228133" y="1958"/>
                    <a:pt x="228235" y="2059"/>
                    <a:pt x="228133" y="2161"/>
                  </a:cubicBezTo>
                  <a:cubicBezTo>
                    <a:pt x="228158" y="2212"/>
                    <a:pt x="228158" y="2263"/>
                    <a:pt x="228184" y="2313"/>
                  </a:cubicBezTo>
                  <a:cubicBezTo>
                    <a:pt x="228184" y="2399"/>
                    <a:pt x="228112" y="2503"/>
                    <a:pt x="228043" y="2503"/>
                  </a:cubicBezTo>
                  <a:cubicBezTo>
                    <a:pt x="228030" y="2503"/>
                    <a:pt x="228018" y="2499"/>
                    <a:pt x="228006" y="2491"/>
                  </a:cubicBezTo>
                  <a:cubicBezTo>
                    <a:pt x="227932" y="2454"/>
                    <a:pt x="227843" y="2430"/>
                    <a:pt x="227762" y="2430"/>
                  </a:cubicBezTo>
                  <a:cubicBezTo>
                    <a:pt x="227732" y="2430"/>
                    <a:pt x="227703" y="2434"/>
                    <a:pt x="227676" y="2440"/>
                  </a:cubicBezTo>
                  <a:cubicBezTo>
                    <a:pt x="227548" y="2415"/>
                    <a:pt x="227421" y="2364"/>
                    <a:pt x="227320" y="2313"/>
                  </a:cubicBezTo>
                  <a:cubicBezTo>
                    <a:pt x="227269" y="2326"/>
                    <a:pt x="227218" y="2332"/>
                    <a:pt x="227167" y="2332"/>
                  </a:cubicBezTo>
                  <a:cubicBezTo>
                    <a:pt x="227116" y="2332"/>
                    <a:pt x="227066" y="2326"/>
                    <a:pt x="227015" y="2313"/>
                  </a:cubicBezTo>
                  <a:cubicBezTo>
                    <a:pt x="227007" y="2321"/>
                    <a:pt x="226998" y="2324"/>
                    <a:pt x="226987" y="2324"/>
                  </a:cubicBezTo>
                  <a:cubicBezTo>
                    <a:pt x="226962" y="2324"/>
                    <a:pt x="226931" y="2306"/>
                    <a:pt x="226913" y="2288"/>
                  </a:cubicBezTo>
                  <a:cubicBezTo>
                    <a:pt x="226862" y="2212"/>
                    <a:pt x="226837" y="2161"/>
                    <a:pt x="226913" y="2085"/>
                  </a:cubicBezTo>
                  <a:lnTo>
                    <a:pt x="226837" y="2008"/>
                  </a:lnTo>
                  <a:lnTo>
                    <a:pt x="226786" y="2008"/>
                  </a:lnTo>
                  <a:cubicBezTo>
                    <a:pt x="226761" y="2034"/>
                    <a:pt x="226735" y="2034"/>
                    <a:pt x="226710" y="2034"/>
                  </a:cubicBezTo>
                  <a:cubicBezTo>
                    <a:pt x="226710" y="2059"/>
                    <a:pt x="226710" y="2085"/>
                    <a:pt x="226710" y="2110"/>
                  </a:cubicBezTo>
                  <a:cubicBezTo>
                    <a:pt x="226735" y="2174"/>
                    <a:pt x="226722" y="2186"/>
                    <a:pt x="226700" y="2186"/>
                  </a:cubicBezTo>
                  <a:cubicBezTo>
                    <a:pt x="226685" y="2186"/>
                    <a:pt x="226666" y="2181"/>
                    <a:pt x="226651" y="2181"/>
                  </a:cubicBezTo>
                  <a:cubicBezTo>
                    <a:pt x="226644" y="2181"/>
                    <a:pt x="226638" y="2182"/>
                    <a:pt x="226633" y="2186"/>
                  </a:cubicBezTo>
                  <a:lnTo>
                    <a:pt x="226151" y="2186"/>
                  </a:lnTo>
                  <a:lnTo>
                    <a:pt x="226100" y="2135"/>
                  </a:lnTo>
                  <a:cubicBezTo>
                    <a:pt x="225998" y="2135"/>
                    <a:pt x="225947" y="2085"/>
                    <a:pt x="225871" y="2034"/>
                  </a:cubicBezTo>
                  <a:cubicBezTo>
                    <a:pt x="225871" y="2085"/>
                    <a:pt x="225846" y="2135"/>
                    <a:pt x="225795" y="2161"/>
                  </a:cubicBezTo>
                  <a:cubicBezTo>
                    <a:pt x="225744" y="2161"/>
                    <a:pt x="225744" y="2085"/>
                    <a:pt x="225719" y="2034"/>
                  </a:cubicBezTo>
                  <a:cubicBezTo>
                    <a:pt x="225719" y="2014"/>
                    <a:pt x="225673" y="1933"/>
                    <a:pt x="225605" y="1933"/>
                  </a:cubicBezTo>
                  <a:cubicBezTo>
                    <a:pt x="225585" y="1933"/>
                    <a:pt x="225564" y="1940"/>
                    <a:pt x="225541" y="1958"/>
                  </a:cubicBezTo>
                  <a:cubicBezTo>
                    <a:pt x="225526" y="1972"/>
                    <a:pt x="225503" y="1987"/>
                    <a:pt x="225481" y="1987"/>
                  </a:cubicBezTo>
                  <a:cubicBezTo>
                    <a:pt x="225465" y="1987"/>
                    <a:pt x="225450" y="1979"/>
                    <a:pt x="225439" y="1958"/>
                  </a:cubicBezTo>
                  <a:cubicBezTo>
                    <a:pt x="225439" y="1932"/>
                    <a:pt x="225439" y="1881"/>
                    <a:pt x="225439" y="1856"/>
                  </a:cubicBezTo>
                  <a:cubicBezTo>
                    <a:pt x="225490" y="1729"/>
                    <a:pt x="225490" y="1729"/>
                    <a:pt x="225388" y="1729"/>
                  </a:cubicBezTo>
                  <a:lnTo>
                    <a:pt x="225261" y="1729"/>
                  </a:lnTo>
                  <a:lnTo>
                    <a:pt x="224804" y="1830"/>
                  </a:lnTo>
                  <a:cubicBezTo>
                    <a:pt x="224778" y="1932"/>
                    <a:pt x="224626" y="1881"/>
                    <a:pt x="224575" y="1958"/>
                  </a:cubicBezTo>
                  <a:lnTo>
                    <a:pt x="224295" y="1958"/>
                  </a:lnTo>
                  <a:cubicBezTo>
                    <a:pt x="224244" y="2008"/>
                    <a:pt x="224270" y="2059"/>
                    <a:pt x="224270" y="2110"/>
                  </a:cubicBezTo>
                  <a:cubicBezTo>
                    <a:pt x="224321" y="2085"/>
                    <a:pt x="224371" y="2059"/>
                    <a:pt x="224448" y="2034"/>
                  </a:cubicBezTo>
                  <a:cubicBezTo>
                    <a:pt x="224473" y="2034"/>
                    <a:pt x="224499" y="2059"/>
                    <a:pt x="224499" y="2110"/>
                  </a:cubicBezTo>
                  <a:cubicBezTo>
                    <a:pt x="224456" y="2181"/>
                    <a:pt x="224398" y="2196"/>
                    <a:pt x="224337" y="2196"/>
                  </a:cubicBezTo>
                  <a:cubicBezTo>
                    <a:pt x="224289" y="2196"/>
                    <a:pt x="224239" y="2186"/>
                    <a:pt x="224194" y="2186"/>
                  </a:cubicBezTo>
                  <a:lnTo>
                    <a:pt x="224092" y="2186"/>
                  </a:lnTo>
                  <a:cubicBezTo>
                    <a:pt x="223990" y="2186"/>
                    <a:pt x="223965" y="2161"/>
                    <a:pt x="223965" y="2059"/>
                  </a:cubicBezTo>
                  <a:lnTo>
                    <a:pt x="223914" y="2059"/>
                  </a:lnTo>
                  <a:cubicBezTo>
                    <a:pt x="223889" y="2186"/>
                    <a:pt x="223762" y="2186"/>
                    <a:pt x="223660" y="2186"/>
                  </a:cubicBezTo>
                  <a:lnTo>
                    <a:pt x="223660" y="2212"/>
                  </a:lnTo>
                  <a:cubicBezTo>
                    <a:pt x="223660" y="2212"/>
                    <a:pt x="223634" y="2212"/>
                    <a:pt x="223634" y="2237"/>
                  </a:cubicBezTo>
                  <a:cubicBezTo>
                    <a:pt x="223581" y="2255"/>
                    <a:pt x="223527" y="2273"/>
                    <a:pt x="223473" y="2273"/>
                  </a:cubicBezTo>
                  <a:cubicBezTo>
                    <a:pt x="223450" y="2273"/>
                    <a:pt x="223428" y="2270"/>
                    <a:pt x="223406" y="2263"/>
                  </a:cubicBezTo>
                  <a:cubicBezTo>
                    <a:pt x="223228" y="2263"/>
                    <a:pt x="223024" y="2288"/>
                    <a:pt x="222847" y="2313"/>
                  </a:cubicBezTo>
                  <a:cubicBezTo>
                    <a:pt x="222766" y="2329"/>
                    <a:pt x="222680" y="2338"/>
                    <a:pt x="222594" y="2338"/>
                  </a:cubicBezTo>
                  <a:cubicBezTo>
                    <a:pt x="222407" y="2338"/>
                    <a:pt x="222215" y="2299"/>
                    <a:pt x="222059" y="2212"/>
                  </a:cubicBezTo>
                  <a:cubicBezTo>
                    <a:pt x="222008" y="2207"/>
                    <a:pt x="221957" y="2205"/>
                    <a:pt x="221906" y="2205"/>
                  </a:cubicBezTo>
                  <a:cubicBezTo>
                    <a:pt x="221653" y="2205"/>
                    <a:pt x="221402" y="2258"/>
                    <a:pt x="221169" y="2364"/>
                  </a:cubicBezTo>
                  <a:lnTo>
                    <a:pt x="221093" y="2364"/>
                  </a:lnTo>
                  <a:cubicBezTo>
                    <a:pt x="221041" y="2343"/>
                    <a:pt x="220991" y="2335"/>
                    <a:pt x="220942" y="2335"/>
                  </a:cubicBezTo>
                  <a:cubicBezTo>
                    <a:pt x="220780" y="2335"/>
                    <a:pt x="220632" y="2423"/>
                    <a:pt x="220467" y="2423"/>
                  </a:cubicBezTo>
                  <a:cubicBezTo>
                    <a:pt x="220439" y="2423"/>
                    <a:pt x="220410" y="2421"/>
                    <a:pt x="220381" y="2415"/>
                  </a:cubicBezTo>
                  <a:cubicBezTo>
                    <a:pt x="220305" y="2453"/>
                    <a:pt x="220229" y="2472"/>
                    <a:pt x="220152" y="2472"/>
                  </a:cubicBezTo>
                  <a:cubicBezTo>
                    <a:pt x="220076" y="2472"/>
                    <a:pt x="220000" y="2453"/>
                    <a:pt x="219924" y="2415"/>
                  </a:cubicBezTo>
                  <a:cubicBezTo>
                    <a:pt x="219720" y="2491"/>
                    <a:pt x="219517" y="2517"/>
                    <a:pt x="219314" y="2568"/>
                  </a:cubicBezTo>
                  <a:cubicBezTo>
                    <a:pt x="219212" y="2644"/>
                    <a:pt x="219085" y="2644"/>
                    <a:pt x="218958" y="2669"/>
                  </a:cubicBezTo>
                  <a:cubicBezTo>
                    <a:pt x="218924" y="2669"/>
                    <a:pt x="218879" y="2658"/>
                    <a:pt x="218837" y="2658"/>
                  </a:cubicBezTo>
                  <a:cubicBezTo>
                    <a:pt x="218817" y="2658"/>
                    <a:pt x="218797" y="2661"/>
                    <a:pt x="218780" y="2669"/>
                  </a:cubicBezTo>
                  <a:cubicBezTo>
                    <a:pt x="218683" y="2782"/>
                    <a:pt x="218565" y="2803"/>
                    <a:pt x="218447" y="2803"/>
                  </a:cubicBezTo>
                  <a:cubicBezTo>
                    <a:pt x="218379" y="2803"/>
                    <a:pt x="218311" y="2796"/>
                    <a:pt x="218246" y="2796"/>
                  </a:cubicBezTo>
                  <a:cubicBezTo>
                    <a:pt x="218221" y="2898"/>
                    <a:pt x="218068" y="2898"/>
                    <a:pt x="218094" y="3025"/>
                  </a:cubicBezTo>
                  <a:cubicBezTo>
                    <a:pt x="218170" y="3025"/>
                    <a:pt x="218246" y="3025"/>
                    <a:pt x="218323" y="3000"/>
                  </a:cubicBezTo>
                  <a:cubicBezTo>
                    <a:pt x="218335" y="2993"/>
                    <a:pt x="218351" y="2990"/>
                    <a:pt x="218368" y="2990"/>
                  </a:cubicBezTo>
                  <a:cubicBezTo>
                    <a:pt x="218419" y="2990"/>
                    <a:pt x="218481" y="3019"/>
                    <a:pt x="218500" y="3076"/>
                  </a:cubicBezTo>
                  <a:cubicBezTo>
                    <a:pt x="218526" y="3101"/>
                    <a:pt x="218577" y="3101"/>
                    <a:pt x="218628" y="3101"/>
                  </a:cubicBezTo>
                  <a:cubicBezTo>
                    <a:pt x="218653" y="3114"/>
                    <a:pt x="218666" y="3114"/>
                    <a:pt x="218675" y="3114"/>
                  </a:cubicBezTo>
                  <a:cubicBezTo>
                    <a:pt x="218685" y="3114"/>
                    <a:pt x="218691" y="3114"/>
                    <a:pt x="218704" y="3127"/>
                  </a:cubicBezTo>
                  <a:cubicBezTo>
                    <a:pt x="218704" y="3152"/>
                    <a:pt x="218653" y="3152"/>
                    <a:pt x="218628" y="3177"/>
                  </a:cubicBezTo>
                  <a:cubicBezTo>
                    <a:pt x="218602" y="3203"/>
                    <a:pt x="218551" y="3254"/>
                    <a:pt x="218577" y="3305"/>
                  </a:cubicBezTo>
                  <a:cubicBezTo>
                    <a:pt x="218602" y="3330"/>
                    <a:pt x="218704" y="3330"/>
                    <a:pt x="218755" y="3355"/>
                  </a:cubicBezTo>
                  <a:cubicBezTo>
                    <a:pt x="218805" y="3406"/>
                    <a:pt x="218831" y="3432"/>
                    <a:pt x="218805" y="3457"/>
                  </a:cubicBezTo>
                  <a:cubicBezTo>
                    <a:pt x="218780" y="3482"/>
                    <a:pt x="218805" y="3508"/>
                    <a:pt x="218780" y="3508"/>
                  </a:cubicBezTo>
                  <a:lnTo>
                    <a:pt x="218678" y="3508"/>
                  </a:lnTo>
                  <a:cubicBezTo>
                    <a:pt x="218526" y="3508"/>
                    <a:pt x="218475" y="3660"/>
                    <a:pt x="218373" y="3686"/>
                  </a:cubicBezTo>
                  <a:cubicBezTo>
                    <a:pt x="218283" y="3704"/>
                    <a:pt x="218181" y="3722"/>
                    <a:pt x="218084" y="3722"/>
                  </a:cubicBezTo>
                  <a:cubicBezTo>
                    <a:pt x="218043" y="3722"/>
                    <a:pt x="218004" y="3719"/>
                    <a:pt x="217967" y="3711"/>
                  </a:cubicBezTo>
                  <a:cubicBezTo>
                    <a:pt x="217916" y="3762"/>
                    <a:pt x="217865" y="3838"/>
                    <a:pt x="217814" y="3838"/>
                  </a:cubicBezTo>
                  <a:cubicBezTo>
                    <a:pt x="217686" y="3854"/>
                    <a:pt x="217557" y="3901"/>
                    <a:pt x="217422" y="3901"/>
                  </a:cubicBezTo>
                  <a:cubicBezTo>
                    <a:pt x="217344" y="3901"/>
                    <a:pt x="217263" y="3885"/>
                    <a:pt x="217179" y="3838"/>
                  </a:cubicBezTo>
                  <a:cubicBezTo>
                    <a:pt x="217115" y="3851"/>
                    <a:pt x="217045" y="3857"/>
                    <a:pt x="216972" y="3857"/>
                  </a:cubicBezTo>
                  <a:cubicBezTo>
                    <a:pt x="216899" y="3857"/>
                    <a:pt x="216823" y="3851"/>
                    <a:pt x="216747" y="3838"/>
                  </a:cubicBezTo>
                  <a:cubicBezTo>
                    <a:pt x="216670" y="3838"/>
                    <a:pt x="216645" y="3737"/>
                    <a:pt x="216569" y="3711"/>
                  </a:cubicBezTo>
                  <a:cubicBezTo>
                    <a:pt x="216493" y="3711"/>
                    <a:pt x="216493" y="3838"/>
                    <a:pt x="216416" y="3889"/>
                  </a:cubicBezTo>
                  <a:lnTo>
                    <a:pt x="216315" y="3889"/>
                  </a:lnTo>
                  <a:cubicBezTo>
                    <a:pt x="216238" y="3889"/>
                    <a:pt x="216162" y="3889"/>
                    <a:pt x="216086" y="3813"/>
                  </a:cubicBezTo>
                  <a:lnTo>
                    <a:pt x="215654" y="3889"/>
                  </a:lnTo>
                  <a:cubicBezTo>
                    <a:pt x="215613" y="3855"/>
                    <a:pt x="215574" y="3843"/>
                    <a:pt x="215536" y="3843"/>
                  </a:cubicBezTo>
                  <a:cubicBezTo>
                    <a:pt x="215441" y="3843"/>
                    <a:pt x="215352" y="3917"/>
                    <a:pt x="215253" y="3917"/>
                  </a:cubicBezTo>
                  <a:cubicBezTo>
                    <a:pt x="215243" y="3917"/>
                    <a:pt x="215232" y="3916"/>
                    <a:pt x="215222" y="3915"/>
                  </a:cubicBezTo>
                  <a:lnTo>
                    <a:pt x="214764" y="3915"/>
                  </a:lnTo>
                  <a:cubicBezTo>
                    <a:pt x="214622" y="3915"/>
                    <a:pt x="214496" y="3980"/>
                    <a:pt x="214373" y="3980"/>
                  </a:cubicBezTo>
                  <a:cubicBezTo>
                    <a:pt x="214342" y="3980"/>
                    <a:pt x="214312" y="3976"/>
                    <a:pt x="214281" y="3965"/>
                  </a:cubicBezTo>
                  <a:cubicBezTo>
                    <a:pt x="214199" y="3930"/>
                    <a:pt x="214111" y="3911"/>
                    <a:pt x="214020" y="3911"/>
                  </a:cubicBezTo>
                  <a:cubicBezTo>
                    <a:pt x="213915" y="3911"/>
                    <a:pt x="213806" y="3936"/>
                    <a:pt x="213697" y="3991"/>
                  </a:cubicBezTo>
                  <a:cubicBezTo>
                    <a:pt x="213595" y="3991"/>
                    <a:pt x="213544" y="4042"/>
                    <a:pt x="213494" y="4118"/>
                  </a:cubicBezTo>
                  <a:cubicBezTo>
                    <a:pt x="213477" y="4166"/>
                    <a:pt x="213441" y="4184"/>
                    <a:pt x="213403" y="4184"/>
                  </a:cubicBezTo>
                  <a:cubicBezTo>
                    <a:pt x="213382" y="4184"/>
                    <a:pt x="213360" y="4178"/>
                    <a:pt x="213341" y="4169"/>
                  </a:cubicBezTo>
                  <a:cubicBezTo>
                    <a:pt x="213290" y="4118"/>
                    <a:pt x="213227" y="4092"/>
                    <a:pt x="213160" y="4092"/>
                  </a:cubicBezTo>
                  <a:cubicBezTo>
                    <a:pt x="213093" y="4092"/>
                    <a:pt x="213023" y="4118"/>
                    <a:pt x="212960" y="4169"/>
                  </a:cubicBezTo>
                  <a:cubicBezTo>
                    <a:pt x="212930" y="4258"/>
                    <a:pt x="212918" y="4295"/>
                    <a:pt x="212882" y="4295"/>
                  </a:cubicBezTo>
                  <a:cubicBezTo>
                    <a:pt x="212857" y="4295"/>
                    <a:pt x="212820" y="4276"/>
                    <a:pt x="212756" y="4245"/>
                  </a:cubicBezTo>
                  <a:lnTo>
                    <a:pt x="212655" y="4245"/>
                  </a:lnTo>
                  <a:cubicBezTo>
                    <a:pt x="212655" y="4245"/>
                    <a:pt x="212629" y="4219"/>
                    <a:pt x="212604" y="4219"/>
                  </a:cubicBezTo>
                  <a:cubicBezTo>
                    <a:pt x="212579" y="4169"/>
                    <a:pt x="212604" y="4092"/>
                    <a:pt x="212528" y="4092"/>
                  </a:cubicBezTo>
                  <a:cubicBezTo>
                    <a:pt x="212477" y="4092"/>
                    <a:pt x="212401" y="4118"/>
                    <a:pt x="212350" y="4143"/>
                  </a:cubicBezTo>
                  <a:cubicBezTo>
                    <a:pt x="212329" y="4152"/>
                    <a:pt x="212312" y="4155"/>
                    <a:pt x="212297" y="4155"/>
                  </a:cubicBezTo>
                  <a:cubicBezTo>
                    <a:pt x="212221" y="4155"/>
                    <a:pt x="212214" y="4063"/>
                    <a:pt x="212172" y="4042"/>
                  </a:cubicBezTo>
                  <a:cubicBezTo>
                    <a:pt x="212162" y="4037"/>
                    <a:pt x="212154" y="4035"/>
                    <a:pt x="212148" y="4035"/>
                  </a:cubicBezTo>
                  <a:cubicBezTo>
                    <a:pt x="212121" y="4035"/>
                    <a:pt x="212121" y="4072"/>
                    <a:pt x="212121" y="4092"/>
                  </a:cubicBezTo>
                  <a:cubicBezTo>
                    <a:pt x="212070" y="4143"/>
                    <a:pt x="212019" y="4169"/>
                    <a:pt x="211943" y="4169"/>
                  </a:cubicBezTo>
                  <a:lnTo>
                    <a:pt x="211791" y="4245"/>
                  </a:lnTo>
                  <a:lnTo>
                    <a:pt x="211613" y="4245"/>
                  </a:lnTo>
                  <a:cubicBezTo>
                    <a:pt x="211587" y="4245"/>
                    <a:pt x="211587" y="4219"/>
                    <a:pt x="211562" y="4219"/>
                  </a:cubicBezTo>
                  <a:cubicBezTo>
                    <a:pt x="211536" y="4194"/>
                    <a:pt x="211587" y="4169"/>
                    <a:pt x="211587" y="4169"/>
                  </a:cubicBezTo>
                  <a:cubicBezTo>
                    <a:pt x="211638" y="4118"/>
                    <a:pt x="211664" y="4092"/>
                    <a:pt x="211714" y="4092"/>
                  </a:cubicBezTo>
                  <a:cubicBezTo>
                    <a:pt x="211638" y="3965"/>
                    <a:pt x="211511" y="3991"/>
                    <a:pt x="211409" y="3940"/>
                  </a:cubicBezTo>
                  <a:cubicBezTo>
                    <a:pt x="211282" y="3889"/>
                    <a:pt x="211282" y="3915"/>
                    <a:pt x="211257" y="3838"/>
                  </a:cubicBezTo>
                  <a:cubicBezTo>
                    <a:pt x="211232" y="3796"/>
                    <a:pt x="211206" y="3782"/>
                    <a:pt x="211181" y="3782"/>
                  </a:cubicBezTo>
                  <a:cubicBezTo>
                    <a:pt x="211130" y="3782"/>
                    <a:pt x="211079" y="3838"/>
                    <a:pt x="211028" y="3838"/>
                  </a:cubicBezTo>
                  <a:cubicBezTo>
                    <a:pt x="210965" y="3838"/>
                    <a:pt x="210901" y="3750"/>
                    <a:pt x="210838" y="3750"/>
                  </a:cubicBezTo>
                  <a:cubicBezTo>
                    <a:pt x="210825" y="3750"/>
                    <a:pt x="210812" y="3754"/>
                    <a:pt x="210799" y="3762"/>
                  </a:cubicBezTo>
                  <a:cubicBezTo>
                    <a:pt x="210752" y="3778"/>
                    <a:pt x="210705" y="3784"/>
                    <a:pt x="210658" y="3784"/>
                  </a:cubicBezTo>
                  <a:cubicBezTo>
                    <a:pt x="210552" y="3784"/>
                    <a:pt x="210447" y="3754"/>
                    <a:pt x="210342" y="3737"/>
                  </a:cubicBezTo>
                  <a:cubicBezTo>
                    <a:pt x="210328" y="3734"/>
                    <a:pt x="210314" y="3733"/>
                    <a:pt x="210300" y="3733"/>
                  </a:cubicBezTo>
                  <a:cubicBezTo>
                    <a:pt x="210175" y="3733"/>
                    <a:pt x="210049" y="3816"/>
                    <a:pt x="209907" y="3816"/>
                  </a:cubicBezTo>
                  <a:cubicBezTo>
                    <a:pt x="209891" y="3816"/>
                    <a:pt x="209875" y="3815"/>
                    <a:pt x="209859" y="3813"/>
                  </a:cubicBezTo>
                  <a:cubicBezTo>
                    <a:pt x="209834" y="3806"/>
                    <a:pt x="209807" y="3805"/>
                    <a:pt x="209779" y="3805"/>
                  </a:cubicBezTo>
                  <a:cubicBezTo>
                    <a:pt x="209752" y="3805"/>
                    <a:pt x="209724" y="3806"/>
                    <a:pt x="209697" y="3806"/>
                  </a:cubicBezTo>
                  <a:cubicBezTo>
                    <a:pt x="209643" y="3806"/>
                    <a:pt x="209592" y="3800"/>
                    <a:pt x="209554" y="3762"/>
                  </a:cubicBezTo>
                  <a:lnTo>
                    <a:pt x="209402" y="3762"/>
                  </a:lnTo>
                  <a:cubicBezTo>
                    <a:pt x="209356" y="3808"/>
                    <a:pt x="209310" y="3821"/>
                    <a:pt x="209264" y="3821"/>
                  </a:cubicBezTo>
                  <a:cubicBezTo>
                    <a:pt x="209206" y="3821"/>
                    <a:pt x="209148" y="3800"/>
                    <a:pt x="209090" y="3800"/>
                  </a:cubicBezTo>
                  <a:cubicBezTo>
                    <a:pt x="209067" y="3800"/>
                    <a:pt x="209044" y="3804"/>
                    <a:pt x="209020" y="3813"/>
                  </a:cubicBezTo>
                  <a:cubicBezTo>
                    <a:pt x="208832" y="3750"/>
                    <a:pt x="208644" y="3705"/>
                    <a:pt x="208441" y="3705"/>
                  </a:cubicBezTo>
                  <a:cubicBezTo>
                    <a:pt x="208398" y="3705"/>
                    <a:pt x="208354" y="3707"/>
                    <a:pt x="208309" y="3711"/>
                  </a:cubicBezTo>
                  <a:cubicBezTo>
                    <a:pt x="208232" y="3711"/>
                    <a:pt x="208232" y="3635"/>
                    <a:pt x="208207" y="3584"/>
                  </a:cubicBezTo>
                  <a:cubicBezTo>
                    <a:pt x="208207" y="3610"/>
                    <a:pt x="208182" y="3635"/>
                    <a:pt x="208156" y="3660"/>
                  </a:cubicBezTo>
                  <a:cubicBezTo>
                    <a:pt x="208156" y="3711"/>
                    <a:pt x="208080" y="3737"/>
                    <a:pt x="208029" y="3737"/>
                  </a:cubicBezTo>
                  <a:cubicBezTo>
                    <a:pt x="207978" y="3711"/>
                    <a:pt x="207978" y="3660"/>
                    <a:pt x="207978" y="3610"/>
                  </a:cubicBezTo>
                  <a:cubicBezTo>
                    <a:pt x="207978" y="3559"/>
                    <a:pt x="207978" y="3533"/>
                    <a:pt x="207978" y="3508"/>
                  </a:cubicBezTo>
                  <a:cubicBezTo>
                    <a:pt x="207877" y="3432"/>
                    <a:pt x="207750" y="3406"/>
                    <a:pt x="207622" y="3406"/>
                  </a:cubicBezTo>
                  <a:cubicBezTo>
                    <a:pt x="207555" y="3406"/>
                    <a:pt x="207453" y="3440"/>
                    <a:pt x="207378" y="3440"/>
                  </a:cubicBezTo>
                  <a:cubicBezTo>
                    <a:pt x="207340" y="3440"/>
                    <a:pt x="207309" y="3432"/>
                    <a:pt x="207292" y="3406"/>
                  </a:cubicBezTo>
                  <a:cubicBezTo>
                    <a:pt x="207267" y="3355"/>
                    <a:pt x="207572" y="3177"/>
                    <a:pt x="207775" y="3127"/>
                  </a:cubicBezTo>
                  <a:cubicBezTo>
                    <a:pt x="207800" y="3127"/>
                    <a:pt x="207826" y="3127"/>
                    <a:pt x="207826" y="3101"/>
                  </a:cubicBezTo>
                  <a:cubicBezTo>
                    <a:pt x="207826" y="3076"/>
                    <a:pt x="207673" y="3000"/>
                    <a:pt x="207597" y="2949"/>
                  </a:cubicBezTo>
                  <a:lnTo>
                    <a:pt x="207521" y="2923"/>
                  </a:lnTo>
                  <a:cubicBezTo>
                    <a:pt x="207495" y="2949"/>
                    <a:pt x="207470" y="2949"/>
                    <a:pt x="207445" y="2949"/>
                  </a:cubicBezTo>
                  <a:cubicBezTo>
                    <a:pt x="207232" y="3142"/>
                    <a:pt x="207181" y="3188"/>
                    <a:pt x="207013" y="3188"/>
                  </a:cubicBezTo>
                  <a:cubicBezTo>
                    <a:pt x="206960" y="3188"/>
                    <a:pt x="206895" y="3184"/>
                    <a:pt x="206809" y="3177"/>
                  </a:cubicBezTo>
                  <a:lnTo>
                    <a:pt x="206758" y="3177"/>
                  </a:lnTo>
                  <a:cubicBezTo>
                    <a:pt x="206682" y="3203"/>
                    <a:pt x="206580" y="3203"/>
                    <a:pt x="206504" y="3228"/>
                  </a:cubicBezTo>
                  <a:cubicBezTo>
                    <a:pt x="206462" y="3239"/>
                    <a:pt x="206420" y="3245"/>
                    <a:pt x="206380" y="3245"/>
                  </a:cubicBezTo>
                  <a:cubicBezTo>
                    <a:pt x="206323" y="3245"/>
                    <a:pt x="206269" y="3233"/>
                    <a:pt x="206225" y="3203"/>
                  </a:cubicBezTo>
                  <a:cubicBezTo>
                    <a:pt x="206148" y="3203"/>
                    <a:pt x="206098" y="3228"/>
                    <a:pt x="206072" y="3279"/>
                  </a:cubicBezTo>
                  <a:cubicBezTo>
                    <a:pt x="206072" y="3345"/>
                    <a:pt x="206053" y="3411"/>
                    <a:pt x="205982" y="3411"/>
                  </a:cubicBezTo>
                  <a:cubicBezTo>
                    <a:pt x="205971" y="3411"/>
                    <a:pt x="205959" y="3410"/>
                    <a:pt x="205945" y="3406"/>
                  </a:cubicBezTo>
                  <a:cubicBezTo>
                    <a:pt x="205923" y="3399"/>
                    <a:pt x="205903" y="3396"/>
                    <a:pt x="205884" y="3396"/>
                  </a:cubicBezTo>
                  <a:cubicBezTo>
                    <a:pt x="205839" y="3396"/>
                    <a:pt x="205803" y="3414"/>
                    <a:pt x="205767" y="3432"/>
                  </a:cubicBezTo>
                  <a:lnTo>
                    <a:pt x="205538" y="3432"/>
                  </a:lnTo>
                  <a:cubicBezTo>
                    <a:pt x="205462" y="3432"/>
                    <a:pt x="205386" y="3381"/>
                    <a:pt x="205386" y="3279"/>
                  </a:cubicBezTo>
                  <a:lnTo>
                    <a:pt x="205386" y="3254"/>
                  </a:lnTo>
                  <a:lnTo>
                    <a:pt x="205233" y="3279"/>
                  </a:lnTo>
                  <a:cubicBezTo>
                    <a:pt x="205195" y="3343"/>
                    <a:pt x="205144" y="3355"/>
                    <a:pt x="205087" y="3355"/>
                  </a:cubicBezTo>
                  <a:cubicBezTo>
                    <a:pt x="205049" y="3355"/>
                    <a:pt x="205008" y="3350"/>
                    <a:pt x="204966" y="3350"/>
                  </a:cubicBezTo>
                  <a:cubicBezTo>
                    <a:pt x="204945" y="3350"/>
                    <a:pt x="204924" y="3351"/>
                    <a:pt x="204903" y="3355"/>
                  </a:cubicBezTo>
                  <a:cubicBezTo>
                    <a:pt x="204887" y="3387"/>
                    <a:pt x="204852" y="3409"/>
                    <a:pt x="204816" y="3409"/>
                  </a:cubicBezTo>
                  <a:cubicBezTo>
                    <a:pt x="204793" y="3409"/>
                    <a:pt x="204770" y="3400"/>
                    <a:pt x="204750" y="3381"/>
                  </a:cubicBezTo>
                  <a:lnTo>
                    <a:pt x="204598" y="3279"/>
                  </a:lnTo>
                  <a:cubicBezTo>
                    <a:pt x="204589" y="3284"/>
                    <a:pt x="204579" y="3286"/>
                    <a:pt x="204570" y="3286"/>
                  </a:cubicBezTo>
                  <a:cubicBezTo>
                    <a:pt x="204528" y="3286"/>
                    <a:pt x="204487" y="3244"/>
                    <a:pt x="204445" y="3203"/>
                  </a:cubicBezTo>
                  <a:lnTo>
                    <a:pt x="204140" y="3228"/>
                  </a:lnTo>
                  <a:lnTo>
                    <a:pt x="204293" y="3050"/>
                  </a:lnTo>
                  <a:lnTo>
                    <a:pt x="203988" y="3050"/>
                  </a:lnTo>
                  <a:lnTo>
                    <a:pt x="203759" y="3076"/>
                  </a:lnTo>
                  <a:cubicBezTo>
                    <a:pt x="203724" y="3111"/>
                    <a:pt x="203688" y="3130"/>
                    <a:pt x="203653" y="3130"/>
                  </a:cubicBezTo>
                  <a:cubicBezTo>
                    <a:pt x="203612" y="3130"/>
                    <a:pt x="203571" y="3105"/>
                    <a:pt x="203531" y="3050"/>
                  </a:cubicBezTo>
                  <a:lnTo>
                    <a:pt x="203302" y="3050"/>
                  </a:lnTo>
                  <a:cubicBezTo>
                    <a:pt x="203276" y="3127"/>
                    <a:pt x="203251" y="3203"/>
                    <a:pt x="203149" y="3203"/>
                  </a:cubicBezTo>
                  <a:cubicBezTo>
                    <a:pt x="203048" y="3203"/>
                    <a:pt x="202946" y="3203"/>
                    <a:pt x="202844" y="3127"/>
                  </a:cubicBezTo>
                  <a:cubicBezTo>
                    <a:pt x="202844" y="3199"/>
                    <a:pt x="202831" y="3259"/>
                    <a:pt x="202786" y="3259"/>
                  </a:cubicBezTo>
                  <a:cubicBezTo>
                    <a:pt x="202769" y="3259"/>
                    <a:pt x="202746" y="3250"/>
                    <a:pt x="202717" y="3228"/>
                  </a:cubicBezTo>
                  <a:cubicBezTo>
                    <a:pt x="202616" y="3177"/>
                    <a:pt x="202539" y="3050"/>
                    <a:pt x="202387" y="3050"/>
                  </a:cubicBezTo>
                  <a:cubicBezTo>
                    <a:pt x="202361" y="3101"/>
                    <a:pt x="202311" y="3127"/>
                    <a:pt x="202234" y="3127"/>
                  </a:cubicBezTo>
                  <a:cubicBezTo>
                    <a:pt x="202166" y="3081"/>
                    <a:pt x="202179" y="2996"/>
                    <a:pt x="202111" y="2996"/>
                  </a:cubicBezTo>
                  <a:cubicBezTo>
                    <a:pt x="202102" y="2996"/>
                    <a:pt x="202093" y="2997"/>
                    <a:pt x="202082" y="3000"/>
                  </a:cubicBezTo>
                  <a:cubicBezTo>
                    <a:pt x="202006" y="3025"/>
                    <a:pt x="201955" y="3050"/>
                    <a:pt x="201878" y="3076"/>
                  </a:cubicBezTo>
                  <a:cubicBezTo>
                    <a:pt x="201846" y="3100"/>
                    <a:pt x="201819" y="3109"/>
                    <a:pt x="201795" y="3109"/>
                  </a:cubicBezTo>
                  <a:cubicBezTo>
                    <a:pt x="201742" y="3109"/>
                    <a:pt x="201702" y="3068"/>
                    <a:pt x="201650" y="3050"/>
                  </a:cubicBezTo>
                  <a:cubicBezTo>
                    <a:pt x="201612" y="3063"/>
                    <a:pt x="201580" y="3063"/>
                    <a:pt x="201551" y="3063"/>
                  </a:cubicBezTo>
                  <a:cubicBezTo>
                    <a:pt x="201523" y="3063"/>
                    <a:pt x="201497" y="3063"/>
                    <a:pt x="201472" y="3076"/>
                  </a:cubicBezTo>
                  <a:cubicBezTo>
                    <a:pt x="201425" y="3094"/>
                    <a:pt x="201396" y="3106"/>
                    <a:pt x="201372" y="3106"/>
                  </a:cubicBezTo>
                  <a:cubicBezTo>
                    <a:pt x="201331" y="3106"/>
                    <a:pt x="201308" y="3071"/>
                    <a:pt x="201243" y="2974"/>
                  </a:cubicBezTo>
                  <a:lnTo>
                    <a:pt x="201116" y="2974"/>
                  </a:lnTo>
                  <a:cubicBezTo>
                    <a:pt x="201116" y="3127"/>
                    <a:pt x="201116" y="3279"/>
                    <a:pt x="200964" y="3330"/>
                  </a:cubicBezTo>
                  <a:lnTo>
                    <a:pt x="200404" y="3203"/>
                  </a:lnTo>
                  <a:cubicBezTo>
                    <a:pt x="200367" y="3240"/>
                    <a:pt x="200303" y="3264"/>
                    <a:pt x="200241" y="3264"/>
                  </a:cubicBezTo>
                  <a:cubicBezTo>
                    <a:pt x="200218" y="3264"/>
                    <a:pt x="200196" y="3261"/>
                    <a:pt x="200176" y="3254"/>
                  </a:cubicBezTo>
                  <a:lnTo>
                    <a:pt x="199947" y="3203"/>
                  </a:lnTo>
                  <a:cubicBezTo>
                    <a:pt x="199870" y="3247"/>
                    <a:pt x="199827" y="3272"/>
                    <a:pt x="199800" y="3272"/>
                  </a:cubicBezTo>
                  <a:cubicBezTo>
                    <a:pt x="199764" y="3272"/>
                    <a:pt x="199758" y="3228"/>
                    <a:pt x="199744" y="3127"/>
                  </a:cubicBezTo>
                  <a:lnTo>
                    <a:pt x="199744" y="3000"/>
                  </a:lnTo>
                  <a:lnTo>
                    <a:pt x="199591" y="3000"/>
                  </a:lnTo>
                  <a:cubicBezTo>
                    <a:pt x="199561" y="3000"/>
                    <a:pt x="199530" y="2996"/>
                    <a:pt x="199500" y="2996"/>
                  </a:cubicBezTo>
                  <a:cubicBezTo>
                    <a:pt x="199454" y="2996"/>
                    <a:pt x="199408" y="3005"/>
                    <a:pt x="199362" y="3050"/>
                  </a:cubicBezTo>
                  <a:cubicBezTo>
                    <a:pt x="199337" y="3067"/>
                    <a:pt x="199317" y="3073"/>
                    <a:pt x="199300" y="3073"/>
                  </a:cubicBezTo>
                  <a:cubicBezTo>
                    <a:pt x="199266" y="3073"/>
                    <a:pt x="199244" y="3050"/>
                    <a:pt x="199210" y="3050"/>
                  </a:cubicBezTo>
                  <a:cubicBezTo>
                    <a:pt x="199108" y="3050"/>
                    <a:pt x="199083" y="2949"/>
                    <a:pt x="199006" y="2923"/>
                  </a:cubicBezTo>
                  <a:cubicBezTo>
                    <a:pt x="198981" y="3000"/>
                    <a:pt x="198981" y="3050"/>
                    <a:pt x="198981" y="3101"/>
                  </a:cubicBezTo>
                  <a:cubicBezTo>
                    <a:pt x="198966" y="3161"/>
                    <a:pt x="198951" y="3185"/>
                    <a:pt x="198921" y="3185"/>
                  </a:cubicBezTo>
                  <a:cubicBezTo>
                    <a:pt x="198900" y="3185"/>
                    <a:pt x="198871" y="3173"/>
                    <a:pt x="198829" y="3152"/>
                  </a:cubicBezTo>
                  <a:lnTo>
                    <a:pt x="198752" y="3127"/>
                  </a:lnTo>
                  <a:lnTo>
                    <a:pt x="198702" y="3305"/>
                  </a:lnTo>
                  <a:cubicBezTo>
                    <a:pt x="198600" y="3482"/>
                    <a:pt x="198498" y="3660"/>
                    <a:pt x="198269" y="3711"/>
                  </a:cubicBezTo>
                  <a:cubicBezTo>
                    <a:pt x="198219" y="3711"/>
                    <a:pt x="198219" y="3762"/>
                    <a:pt x="198193" y="3813"/>
                  </a:cubicBezTo>
                  <a:cubicBezTo>
                    <a:pt x="198168" y="3864"/>
                    <a:pt x="198142" y="3889"/>
                    <a:pt x="198117" y="3889"/>
                  </a:cubicBezTo>
                  <a:cubicBezTo>
                    <a:pt x="197914" y="3940"/>
                    <a:pt x="197710" y="3991"/>
                    <a:pt x="197507" y="4016"/>
                  </a:cubicBezTo>
                  <a:cubicBezTo>
                    <a:pt x="197431" y="4016"/>
                    <a:pt x="197354" y="3965"/>
                    <a:pt x="197304" y="3915"/>
                  </a:cubicBezTo>
                  <a:cubicBezTo>
                    <a:pt x="197266" y="3940"/>
                    <a:pt x="197227" y="3953"/>
                    <a:pt x="197189" y="3953"/>
                  </a:cubicBezTo>
                  <a:cubicBezTo>
                    <a:pt x="197151" y="3953"/>
                    <a:pt x="197113" y="3940"/>
                    <a:pt x="197075" y="3915"/>
                  </a:cubicBezTo>
                  <a:cubicBezTo>
                    <a:pt x="197058" y="3906"/>
                    <a:pt x="197041" y="3903"/>
                    <a:pt x="197025" y="3903"/>
                  </a:cubicBezTo>
                  <a:cubicBezTo>
                    <a:pt x="196993" y="3903"/>
                    <a:pt x="196965" y="3915"/>
                    <a:pt x="196948" y="3915"/>
                  </a:cubicBezTo>
                  <a:cubicBezTo>
                    <a:pt x="196897" y="3991"/>
                    <a:pt x="196846" y="3991"/>
                    <a:pt x="196795" y="4016"/>
                  </a:cubicBezTo>
                  <a:cubicBezTo>
                    <a:pt x="196795" y="4067"/>
                    <a:pt x="196770" y="4143"/>
                    <a:pt x="196719" y="4194"/>
                  </a:cubicBezTo>
                  <a:cubicBezTo>
                    <a:pt x="196770" y="4219"/>
                    <a:pt x="196821" y="4194"/>
                    <a:pt x="196872" y="4270"/>
                  </a:cubicBezTo>
                  <a:cubicBezTo>
                    <a:pt x="196897" y="4321"/>
                    <a:pt x="196922" y="4321"/>
                    <a:pt x="196872" y="4347"/>
                  </a:cubicBezTo>
                  <a:cubicBezTo>
                    <a:pt x="196846" y="4372"/>
                    <a:pt x="196833" y="4378"/>
                    <a:pt x="196824" y="4378"/>
                  </a:cubicBezTo>
                  <a:cubicBezTo>
                    <a:pt x="196814" y="4378"/>
                    <a:pt x="196808" y="4372"/>
                    <a:pt x="196795" y="4372"/>
                  </a:cubicBezTo>
                  <a:cubicBezTo>
                    <a:pt x="196795" y="4372"/>
                    <a:pt x="196719" y="4321"/>
                    <a:pt x="196694" y="4296"/>
                  </a:cubicBezTo>
                  <a:cubicBezTo>
                    <a:pt x="196643" y="4270"/>
                    <a:pt x="196592" y="4245"/>
                    <a:pt x="196541" y="4219"/>
                  </a:cubicBezTo>
                  <a:lnTo>
                    <a:pt x="196465" y="4296"/>
                  </a:lnTo>
                  <a:cubicBezTo>
                    <a:pt x="196414" y="4347"/>
                    <a:pt x="196312" y="4296"/>
                    <a:pt x="196312" y="4372"/>
                  </a:cubicBezTo>
                  <a:cubicBezTo>
                    <a:pt x="196293" y="4429"/>
                    <a:pt x="196303" y="4458"/>
                    <a:pt x="196277" y="4458"/>
                  </a:cubicBezTo>
                  <a:cubicBezTo>
                    <a:pt x="196268" y="4458"/>
                    <a:pt x="196255" y="4455"/>
                    <a:pt x="196236" y="4448"/>
                  </a:cubicBezTo>
                  <a:cubicBezTo>
                    <a:pt x="196209" y="4444"/>
                    <a:pt x="196183" y="4443"/>
                    <a:pt x="196156" y="4443"/>
                  </a:cubicBezTo>
                  <a:cubicBezTo>
                    <a:pt x="196051" y="4443"/>
                    <a:pt x="195947" y="4466"/>
                    <a:pt x="195842" y="4466"/>
                  </a:cubicBezTo>
                  <a:cubicBezTo>
                    <a:pt x="195796" y="4466"/>
                    <a:pt x="195749" y="4462"/>
                    <a:pt x="195702" y="4448"/>
                  </a:cubicBezTo>
                  <a:cubicBezTo>
                    <a:pt x="195652" y="4461"/>
                    <a:pt x="195601" y="4467"/>
                    <a:pt x="195550" y="4467"/>
                  </a:cubicBezTo>
                  <a:cubicBezTo>
                    <a:pt x="195499" y="4467"/>
                    <a:pt x="195448" y="4461"/>
                    <a:pt x="195397" y="4448"/>
                  </a:cubicBezTo>
                  <a:cubicBezTo>
                    <a:pt x="195360" y="4458"/>
                    <a:pt x="195326" y="4463"/>
                    <a:pt x="195296" y="4463"/>
                  </a:cubicBezTo>
                  <a:cubicBezTo>
                    <a:pt x="195243" y="4463"/>
                    <a:pt x="195201" y="4446"/>
                    <a:pt x="195169" y="4397"/>
                  </a:cubicBezTo>
                  <a:lnTo>
                    <a:pt x="195092" y="4397"/>
                  </a:lnTo>
                  <a:cubicBezTo>
                    <a:pt x="197038" y="3325"/>
                    <a:pt x="196249" y="2864"/>
                    <a:pt x="195257" y="2864"/>
                  </a:cubicBezTo>
                  <a:cubicBezTo>
                    <a:pt x="194165" y="2864"/>
                    <a:pt x="192829" y="3422"/>
                    <a:pt x="194620" y="4333"/>
                  </a:cubicBezTo>
                  <a:lnTo>
                    <a:pt x="194620" y="4333"/>
                  </a:lnTo>
                  <a:lnTo>
                    <a:pt x="194559" y="4321"/>
                  </a:lnTo>
                  <a:cubicBezTo>
                    <a:pt x="194406" y="4321"/>
                    <a:pt x="194203" y="4321"/>
                    <a:pt x="194076" y="4448"/>
                  </a:cubicBezTo>
                  <a:cubicBezTo>
                    <a:pt x="194076" y="4457"/>
                    <a:pt x="194067" y="4460"/>
                    <a:pt x="194054" y="4460"/>
                  </a:cubicBezTo>
                  <a:cubicBezTo>
                    <a:pt x="194028" y="4460"/>
                    <a:pt x="193983" y="4448"/>
                    <a:pt x="193949" y="4448"/>
                  </a:cubicBezTo>
                  <a:cubicBezTo>
                    <a:pt x="193946" y="4449"/>
                    <a:pt x="193943" y="4449"/>
                    <a:pt x="193940" y="4449"/>
                  </a:cubicBezTo>
                  <a:cubicBezTo>
                    <a:pt x="193767" y="4449"/>
                    <a:pt x="193618" y="2974"/>
                    <a:pt x="193445" y="2974"/>
                  </a:cubicBezTo>
                  <a:cubicBezTo>
                    <a:pt x="193443" y="2974"/>
                    <a:pt x="193442" y="2974"/>
                    <a:pt x="193440" y="2974"/>
                  </a:cubicBezTo>
                  <a:cubicBezTo>
                    <a:pt x="193320" y="2974"/>
                    <a:pt x="193269" y="3688"/>
                    <a:pt x="193257" y="4092"/>
                  </a:cubicBezTo>
                  <a:lnTo>
                    <a:pt x="193257" y="4092"/>
                  </a:lnTo>
                  <a:cubicBezTo>
                    <a:pt x="193182" y="4079"/>
                    <a:pt x="193102" y="4073"/>
                    <a:pt x="193018" y="4073"/>
                  </a:cubicBezTo>
                  <a:cubicBezTo>
                    <a:pt x="192932" y="4073"/>
                    <a:pt x="192843" y="4080"/>
                    <a:pt x="192754" y="4092"/>
                  </a:cubicBezTo>
                  <a:cubicBezTo>
                    <a:pt x="192736" y="4097"/>
                    <a:pt x="192717" y="4099"/>
                    <a:pt x="192698" y="4099"/>
                  </a:cubicBezTo>
                  <a:cubicBezTo>
                    <a:pt x="192609" y="4099"/>
                    <a:pt x="192512" y="4053"/>
                    <a:pt x="192449" y="3991"/>
                  </a:cubicBezTo>
                  <a:cubicBezTo>
                    <a:pt x="192449" y="4042"/>
                    <a:pt x="192424" y="4067"/>
                    <a:pt x="192373" y="4092"/>
                  </a:cubicBezTo>
                  <a:cubicBezTo>
                    <a:pt x="192424" y="4169"/>
                    <a:pt x="192449" y="4296"/>
                    <a:pt x="192424" y="4397"/>
                  </a:cubicBezTo>
                  <a:cubicBezTo>
                    <a:pt x="192424" y="4448"/>
                    <a:pt x="192297" y="4423"/>
                    <a:pt x="192220" y="4474"/>
                  </a:cubicBezTo>
                  <a:cubicBezTo>
                    <a:pt x="192208" y="4499"/>
                    <a:pt x="192176" y="4512"/>
                    <a:pt x="192144" y="4512"/>
                  </a:cubicBezTo>
                  <a:cubicBezTo>
                    <a:pt x="192112" y="4512"/>
                    <a:pt x="192081" y="4499"/>
                    <a:pt x="192068" y="4474"/>
                  </a:cubicBezTo>
                  <a:cubicBezTo>
                    <a:pt x="192049" y="4436"/>
                    <a:pt x="192017" y="4413"/>
                    <a:pt x="191981" y="4413"/>
                  </a:cubicBezTo>
                  <a:cubicBezTo>
                    <a:pt x="191968" y="4413"/>
                    <a:pt x="191955" y="4416"/>
                    <a:pt x="191941" y="4423"/>
                  </a:cubicBezTo>
                  <a:cubicBezTo>
                    <a:pt x="191914" y="4436"/>
                    <a:pt x="191890" y="4443"/>
                    <a:pt x="191870" y="4443"/>
                  </a:cubicBezTo>
                  <a:cubicBezTo>
                    <a:pt x="191814" y="4443"/>
                    <a:pt x="191782" y="4396"/>
                    <a:pt x="191763" y="4321"/>
                  </a:cubicBezTo>
                  <a:cubicBezTo>
                    <a:pt x="191763" y="4194"/>
                    <a:pt x="191763" y="4143"/>
                    <a:pt x="191687" y="4067"/>
                  </a:cubicBezTo>
                  <a:lnTo>
                    <a:pt x="191610" y="4067"/>
                  </a:lnTo>
                  <a:cubicBezTo>
                    <a:pt x="191563" y="3972"/>
                    <a:pt x="191486" y="3946"/>
                    <a:pt x="191398" y="3946"/>
                  </a:cubicBezTo>
                  <a:cubicBezTo>
                    <a:pt x="191345" y="3946"/>
                    <a:pt x="191287" y="3956"/>
                    <a:pt x="191229" y="3965"/>
                  </a:cubicBezTo>
                  <a:cubicBezTo>
                    <a:pt x="191211" y="3983"/>
                    <a:pt x="191193" y="3990"/>
                    <a:pt x="191175" y="3990"/>
                  </a:cubicBezTo>
                  <a:cubicBezTo>
                    <a:pt x="191124" y="3990"/>
                    <a:pt x="191073" y="3937"/>
                    <a:pt x="191022" y="3937"/>
                  </a:cubicBezTo>
                  <a:cubicBezTo>
                    <a:pt x="191015" y="3937"/>
                    <a:pt x="191008" y="3938"/>
                    <a:pt x="191001" y="3940"/>
                  </a:cubicBezTo>
                  <a:lnTo>
                    <a:pt x="190772" y="3940"/>
                  </a:lnTo>
                  <a:cubicBezTo>
                    <a:pt x="190721" y="3940"/>
                    <a:pt x="190670" y="3965"/>
                    <a:pt x="190619" y="4016"/>
                  </a:cubicBezTo>
                  <a:cubicBezTo>
                    <a:pt x="190594" y="4054"/>
                    <a:pt x="190568" y="4073"/>
                    <a:pt x="190543" y="4073"/>
                  </a:cubicBezTo>
                  <a:cubicBezTo>
                    <a:pt x="190518" y="4073"/>
                    <a:pt x="190492" y="4054"/>
                    <a:pt x="190467" y="4016"/>
                  </a:cubicBezTo>
                  <a:lnTo>
                    <a:pt x="190340" y="4016"/>
                  </a:lnTo>
                  <a:cubicBezTo>
                    <a:pt x="190416" y="4118"/>
                    <a:pt x="190263" y="4194"/>
                    <a:pt x="190289" y="4296"/>
                  </a:cubicBezTo>
                  <a:cubicBezTo>
                    <a:pt x="190289" y="4321"/>
                    <a:pt x="190289" y="4321"/>
                    <a:pt x="190263" y="4347"/>
                  </a:cubicBezTo>
                  <a:cubicBezTo>
                    <a:pt x="190238" y="4347"/>
                    <a:pt x="190187" y="4321"/>
                    <a:pt x="190187" y="4296"/>
                  </a:cubicBezTo>
                  <a:cubicBezTo>
                    <a:pt x="190162" y="4194"/>
                    <a:pt x="190162" y="4092"/>
                    <a:pt x="190009" y="4092"/>
                  </a:cubicBezTo>
                  <a:cubicBezTo>
                    <a:pt x="189984" y="4118"/>
                    <a:pt x="189984" y="4143"/>
                    <a:pt x="189958" y="4169"/>
                  </a:cubicBezTo>
                  <a:lnTo>
                    <a:pt x="189781" y="4169"/>
                  </a:lnTo>
                  <a:cubicBezTo>
                    <a:pt x="189730" y="4169"/>
                    <a:pt x="189653" y="4194"/>
                    <a:pt x="189628" y="4245"/>
                  </a:cubicBezTo>
                  <a:cubicBezTo>
                    <a:pt x="189603" y="4321"/>
                    <a:pt x="189552" y="4321"/>
                    <a:pt x="189501" y="4321"/>
                  </a:cubicBezTo>
                  <a:lnTo>
                    <a:pt x="188815" y="4321"/>
                  </a:lnTo>
                  <a:cubicBezTo>
                    <a:pt x="188739" y="4321"/>
                    <a:pt x="188713" y="4245"/>
                    <a:pt x="188713" y="4194"/>
                  </a:cubicBezTo>
                  <a:lnTo>
                    <a:pt x="188561" y="4194"/>
                  </a:lnTo>
                  <a:lnTo>
                    <a:pt x="188561" y="4270"/>
                  </a:lnTo>
                  <a:cubicBezTo>
                    <a:pt x="188544" y="4319"/>
                    <a:pt x="188518" y="4336"/>
                    <a:pt x="188488" y="4336"/>
                  </a:cubicBezTo>
                  <a:cubicBezTo>
                    <a:pt x="188471" y="4336"/>
                    <a:pt x="188452" y="4330"/>
                    <a:pt x="188434" y="4321"/>
                  </a:cubicBezTo>
                  <a:cubicBezTo>
                    <a:pt x="188372" y="4301"/>
                    <a:pt x="188310" y="4263"/>
                    <a:pt x="188235" y="4263"/>
                  </a:cubicBezTo>
                  <a:cubicBezTo>
                    <a:pt x="188217" y="4263"/>
                    <a:pt x="188199" y="4265"/>
                    <a:pt x="188179" y="4270"/>
                  </a:cubicBezTo>
                  <a:lnTo>
                    <a:pt x="188052" y="4270"/>
                  </a:lnTo>
                  <a:cubicBezTo>
                    <a:pt x="188001" y="4296"/>
                    <a:pt x="187951" y="4347"/>
                    <a:pt x="187874" y="4347"/>
                  </a:cubicBezTo>
                  <a:lnTo>
                    <a:pt x="187696" y="4347"/>
                  </a:lnTo>
                  <a:cubicBezTo>
                    <a:pt x="187620" y="4321"/>
                    <a:pt x="187569" y="4270"/>
                    <a:pt x="187646" y="4194"/>
                  </a:cubicBezTo>
                  <a:cubicBezTo>
                    <a:pt x="187629" y="4059"/>
                    <a:pt x="187612" y="4013"/>
                    <a:pt x="187557" y="4013"/>
                  </a:cubicBezTo>
                  <a:cubicBezTo>
                    <a:pt x="187530" y="4013"/>
                    <a:pt x="187493" y="4025"/>
                    <a:pt x="187442" y="4042"/>
                  </a:cubicBezTo>
                  <a:cubicBezTo>
                    <a:pt x="187442" y="4092"/>
                    <a:pt x="187442" y="4143"/>
                    <a:pt x="187417" y="4194"/>
                  </a:cubicBezTo>
                  <a:cubicBezTo>
                    <a:pt x="187468" y="4219"/>
                    <a:pt x="187493" y="4270"/>
                    <a:pt x="187417" y="4321"/>
                  </a:cubicBezTo>
                  <a:cubicBezTo>
                    <a:pt x="187396" y="4328"/>
                    <a:pt x="187381" y="4331"/>
                    <a:pt x="187371" y="4331"/>
                  </a:cubicBezTo>
                  <a:cubicBezTo>
                    <a:pt x="187341" y="4331"/>
                    <a:pt x="187341" y="4308"/>
                    <a:pt x="187341" y="4270"/>
                  </a:cubicBezTo>
                  <a:cubicBezTo>
                    <a:pt x="187341" y="4245"/>
                    <a:pt x="187341" y="4219"/>
                    <a:pt x="187341" y="4194"/>
                  </a:cubicBezTo>
                  <a:cubicBezTo>
                    <a:pt x="187324" y="4262"/>
                    <a:pt x="187273" y="4296"/>
                    <a:pt x="187211" y="4296"/>
                  </a:cubicBezTo>
                  <a:cubicBezTo>
                    <a:pt x="187180" y="4296"/>
                    <a:pt x="187146" y="4287"/>
                    <a:pt x="187112" y="4270"/>
                  </a:cubicBezTo>
                  <a:cubicBezTo>
                    <a:pt x="187061" y="4321"/>
                    <a:pt x="186991" y="4347"/>
                    <a:pt x="186921" y="4347"/>
                  </a:cubicBezTo>
                  <a:cubicBezTo>
                    <a:pt x="186851" y="4347"/>
                    <a:pt x="186781" y="4321"/>
                    <a:pt x="186731" y="4270"/>
                  </a:cubicBezTo>
                  <a:cubicBezTo>
                    <a:pt x="186654" y="4270"/>
                    <a:pt x="186604" y="4245"/>
                    <a:pt x="186578" y="4194"/>
                  </a:cubicBezTo>
                  <a:lnTo>
                    <a:pt x="186426" y="4118"/>
                  </a:lnTo>
                  <a:cubicBezTo>
                    <a:pt x="186426" y="4169"/>
                    <a:pt x="186426" y="4219"/>
                    <a:pt x="186375" y="4270"/>
                  </a:cubicBezTo>
                  <a:cubicBezTo>
                    <a:pt x="186299" y="4245"/>
                    <a:pt x="186248" y="4219"/>
                    <a:pt x="186222" y="4169"/>
                  </a:cubicBezTo>
                  <a:cubicBezTo>
                    <a:pt x="186186" y="4121"/>
                    <a:pt x="186167" y="4095"/>
                    <a:pt x="186152" y="4095"/>
                  </a:cubicBezTo>
                  <a:cubicBezTo>
                    <a:pt x="186135" y="4095"/>
                    <a:pt x="186122" y="4127"/>
                    <a:pt x="186095" y="4194"/>
                  </a:cubicBezTo>
                  <a:cubicBezTo>
                    <a:pt x="186077" y="4230"/>
                    <a:pt x="186059" y="4266"/>
                    <a:pt x="186032" y="4266"/>
                  </a:cubicBezTo>
                  <a:cubicBezTo>
                    <a:pt x="186021" y="4266"/>
                    <a:pt x="186008" y="4260"/>
                    <a:pt x="185994" y="4245"/>
                  </a:cubicBezTo>
                  <a:cubicBezTo>
                    <a:pt x="185947" y="4183"/>
                    <a:pt x="185873" y="4150"/>
                    <a:pt x="185799" y="4150"/>
                  </a:cubicBezTo>
                  <a:cubicBezTo>
                    <a:pt x="185751" y="4150"/>
                    <a:pt x="185703" y="4164"/>
                    <a:pt x="185663" y="4194"/>
                  </a:cubicBezTo>
                  <a:cubicBezTo>
                    <a:pt x="185654" y="4197"/>
                    <a:pt x="185645" y="4198"/>
                    <a:pt x="185636" y="4198"/>
                  </a:cubicBezTo>
                  <a:cubicBezTo>
                    <a:pt x="185595" y="4198"/>
                    <a:pt x="185554" y="4173"/>
                    <a:pt x="185507" y="4173"/>
                  </a:cubicBezTo>
                  <a:cubicBezTo>
                    <a:pt x="185477" y="4173"/>
                    <a:pt x="185445" y="4184"/>
                    <a:pt x="185409" y="4219"/>
                  </a:cubicBezTo>
                  <a:cubicBezTo>
                    <a:pt x="185390" y="4239"/>
                    <a:pt x="185374" y="4246"/>
                    <a:pt x="185361" y="4246"/>
                  </a:cubicBezTo>
                  <a:cubicBezTo>
                    <a:pt x="185320" y="4246"/>
                    <a:pt x="185301" y="4175"/>
                    <a:pt x="185282" y="4118"/>
                  </a:cubicBezTo>
                  <a:lnTo>
                    <a:pt x="185231" y="4118"/>
                  </a:lnTo>
                  <a:lnTo>
                    <a:pt x="185180" y="4169"/>
                  </a:lnTo>
                  <a:cubicBezTo>
                    <a:pt x="185113" y="4236"/>
                    <a:pt x="185082" y="4267"/>
                    <a:pt x="185044" y="4267"/>
                  </a:cubicBezTo>
                  <a:cubicBezTo>
                    <a:pt x="185011" y="4267"/>
                    <a:pt x="184973" y="4242"/>
                    <a:pt x="184901" y="4194"/>
                  </a:cubicBezTo>
                  <a:cubicBezTo>
                    <a:pt x="184875" y="4194"/>
                    <a:pt x="184850" y="4194"/>
                    <a:pt x="184824" y="4169"/>
                  </a:cubicBezTo>
                  <a:cubicBezTo>
                    <a:pt x="184774" y="4092"/>
                    <a:pt x="184774" y="4042"/>
                    <a:pt x="184824" y="3965"/>
                  </a:cubicBezTo>
                  <a:cubicBezTo>
                    <a:pt x="184850" y="3940"/>
                    <a:pt x="184824" y="3864"/>
                    <a:pt x="184799" y="3838"/>
                  </a:cubicBezTo>
                  <a:cubicBezTo>
                    <a:pt x="184783" y="3806"/>
                    <a:pt x="184767" y="3763"/>
                    <a:pt x="184744" y="3763"/>
                  </a:cubicBezTo>
                  <a:cubicBezTo>
                    <a:pt x="184731" y="3763"/>
                    <a:pt x="184716" y="3776"/>
                    <a:pt x="184697" y="3813"/>
                  </a:cubicBezTo>
                  <a:cubicBezTo>
                    <a:pt x="184672" y="3864"/>
                    <a:pt x="184647" y="3915"/>
                    <a:pt x="184647" y="3965"/>
                  </a:cubicBezTo>
                  <a:cubicBezTo>
                    <a:pt x="184647" y="3991"/>
                    <a:pt x="184621" y="4067"/>
                    <a:pt x="184621" y="4067"/>
                  </a:cubicBezTo>
                  <a:cubicBezTo>
                    <a:pt x="184596" y="4067"/>
                    <a:pt x="184469" y="3940"/>
                    <a:pt x="184418" y="3889"/>
                  </a:cubicBezTo>
                  <a:cubicBezTo>
                    <a:pt x="184391" y="3871"/>
                    <a:pt x="184364" y="3863"/>
                    <a:pt x="184340" y="3863"/>
                  </a:cubicBezTo>
                  <a:cubicBezTo>
                    <a:pt x="184297" y="3863"/>
                    <a:pt x="184265" y="3891"/>
                    <a:pt x="184265" y="3940"/>
                  </a:cubicBezTo>
                  <a:cubicBezTo>
                    <a:pt x="184265" y="3965"/>
                    <a:pt x="184265" y="3991"/>
                    <a:pt x="184265" y="4042"/>
                  </a:cubicBezTo>
                  <a:cubicBezTo>
                    <a:pt x="184265" y="4092"/>
                    <a:pt x="184316" y="4118"/>
                    <a:pt x="184265" y="4169"/>
                  </a:cubicBezTo>
                  <a:cubicBezTo>
                    <a:pt x="184250" y="4176"/>
                    <a:pt x="184238" y="4179"/>
                    <a:pt x="184226" y="4179"/>
                  </a:cubicBezTo>
                  <a:cubicBezTo>
                    <a:pt x="184197" y="4179"/>
                    <a:pt x="184174" y="4161"/>
                    <a:pt x="184138" y="4143"/>
                  </a:cubicBezTo>
                  <a:cubicBezTo>
                    <a:pt x="184037" y="4067"/>
                    <a:pt x="183935" y="4067"/>
                    <a:pt x="183910" y="3940"/>
                  </a:cubicBezTo>
                  <a:cubicBezTo>
                    <a:pt x="183884" y="3813"/>
                    <a:pt x="183833" y="3838"/>
                    <a:pt x="183757" y="3813"/>
                  </a:cubicBezTo>
                  <a:cubicBezTo>
                    <a:pt x="183719" y="3813"/>
                    <a:pt x="183674" y="3832"/>
                    <a:pt x="183639" y="3832"/>
                  </a:cubicBezTo>
                  <a:cubicBezTo>
                    <a:pt x="183605" y="3832"/>
                    <a:pt x="183579" y="3813"/>
                    <a:pt x="183579" y="3737"/>
                  </a:cubicBezTo>
                  <a:cubicBezTo>
                    <a:pt x="183579" y="3711"/>
                    <a:pt x="183560" y="3698"/>
                    <a:pt x="183538" y="3698"/>
                  </a:cubicBezTo>
                  <a:cubicBezTo>
                    <a:pt x="183516" y="3698"/>
                    <a:pt x="183490" y="3711"/>
                    <a:pt x="183477" y="3737"/>
                  </a:cubicBezTo>
                  <a:cubicBezTo>
                    <a:pt x="183463" y="3766"/>
                    <a:pt x="183430" y="3779"/>
                    <a:pt x="183396" y="3779"/>
                  </a:cubicBezTo>
                  <a:cubicBezTo>
                    <a:pt x="183371" y="3779"/>
                    <a:pt x="183346" y="3773"/>
                    <a:pt x="183325" y="3762"/>
                  </a:cubicBezTo>
                  <a:cubicBezTo>
                    <a:pt x="183300" y="3787"/>
                    <a:pt x="183274" y="3813"/>
                    <a:pt x="183223" y="3813"/>
                  </a:cubicBezTo>
                  <a:cubicBezTo>
                    <a:pt x="183172" y="3838"/>
                    <a:pt x="183045" y="3864"/>
                    <a:pt x="183020" y="3915"/>
                  </a:cubicBezTo>
                  <a:cubicBezTo>
                    <a:pt x="182969" y="3940"/>
                    <a:pt x="183020" y="4042"/>
                    <a:pt x="182969" y="4067"/>
                  </a:cubicBezTo>
                  <a:cubicBezTo>
                    <a:pt x="182955" y="4072"/>
                    <a:pt x="182944" y="4074"/>
                    <a:pt x="182934" y="4074"/>
                  </a:cubicBezTo>
                  <a:cubicBezTo>
                    <a:pt x="182891" y="4074"/>
                    <a:pt x="182884" y="4032"/>
                    <a:pt x="182842" y="3991"/>
                  </a:cubicBezTo>
                  <a:cubicBezTo>
                    <a:pt x="182842" y="3965"/>
                    <a:pt x="182817" y="3940"/>
                    <a:pt x="182791" y="3940"/>
                  </a:cubicBezTo>
                  <a:cubicBezTo>
                    <a:pt x="182778" y="3927"/>
                    <a:pt x="182766" y="3921"/>
                    <a:pt x="182750" y="3921"/>
                  </a:cubicBezTo>
                  <a:cubicBezTo>
                    <a:pt x="182734" y="3921"/>
                    <a:pt x="182715" y="3927"/>
                    <a:pt x="182690" y="3940"/>
                  </a:cubicBezTo>
                  <a:cubicBezTo>
                    <a:pt x="182664" y="3965"/>
                    <a:pt x="182690" y="3965"/>
                    <a:pt x="182715" y="3991"/>
                  </a:cubicBezTo>
                  <a:cubicBezTo>
                    <a:pt x="182766" y="4042"/>
                    <a:pt x="182766" y="4118"/>
                    <a:pt x="182715" y="4143"/>
                  </a:cubicBezTo>
                  <a:cubicBezTo>
                    <a:pt x="182692" y="4166"/>
                    <a:pt x="182664" y="4179"/>
                    <a:pt x="182636" y="4179"/>
                  </a:cubicBezTo>
                  <a:cubicBezTo>
                    <a:pt x="182601" y="4179"/>
                    <a:pt x="182565" y="4160"/>
                    <a:pt x="182537" y="4118"/>
                  </a:cubicBezTo>
                  <a:cubicBezTo>
                    <a:pt x="182435" y="4118"/>
                    <a:pt x="182410" y="4067"/>
                    <a:pt x="182385" y="3991"/>
                  </a:cubicBezTo>
                  <a:lnTo>
                    <a:pt x="182232" y="3838"/>
                  </a:lnTo>
                  <a:cubicBezTo>
                    <a:pt x="182207" y="3864"/>
                    <a:pt x="182181" y="3864"/>
                    <a:pt x="182156" y="3915"/>
                  </a:cubicBezTo>
                  <a:cubicBezTo>
                    <a:pt x="182156" y="3940"/>
                    <a:pt x="182156" y="3965"/>
                    <a:pt x="182156" y="4016"/>
                  </a:cubicBezTo>
                  <a:cubicBezTo>
                    <a:pt x="182156" y="4042"/>
                    <a:pt x="182207" y="4092"/>
                    <a:pt x="182156" y="4118"/>
                  </a:cubicBezTo>
                  <a:lnTo>
                    <a:pt x="182054" y="4118"/>
                  </a:lnTo>
                  <a:cubicBezTo>
                    <a:pt x="182029" y="4092"/>
                    <a:pt x="182029" y="4042"/>
                    <a:pt x="182054" y="4016"/>
                  </a:cubicBezTo>
                  <a:cubicBezTo>
                    <a:pt x="182054" y="3965"/>
                    <a:pt x="182054" y="3940"/>
                    <a:pt x="182105" y="3915"/>
                  </a:cubicBezTo>
                  <a:cubicBezTo>
                    <a:pt x="182130" y="3889"/>
                    <a:pt x="182105" y="3813"/>
                    <a:pt x="182080" y="3762"/>
                  </a:cubicBezTo>
                  <a:cubicBezTo>
                    <a:pt x="181978" y="3838"/>
                    <a:pt x="181851" y="3889"/>
                    <a:pt x="181724" y="3940"/>
                  </a:cubicBezTo>
                  <a:cubicBezTo>
                    <a:pt x="181698" y="3940"/>
                    <a:pt x="181673" y="3965"/>
                    <a:pt x="181647" y="3991"/>
                  </a:cubicBezTo>
                  <a:cubicBezTo>
                    <a:pt x="181597" y="4042"/>
                    <a:pt x="181546" y="4067"/>
                    <a:pt x="181470" y="4092"/>
                  </a:cubicBezTo>
                  <a:cubicBezTo>
                    <a:pt x="181431" y="4131"/>
                    <a:pt x="181374" y="4150"/>
                    <a:pt x="181317" y="4150"/>
                  </a:cubicBezTo>
                  <a:cubicBezTo>
                    <a:pt x="181260" y="4150"/>
                    <a:pt x="181203" y="4131"/>
                    <a:pt x="181165" y="4092"/>
                  </a:cubicBezTo>
                  <a:cubicBezTo>
                    <a:pt x="181139" y="4092"/>
                    <a:pt x="181088" y="4118"/>
                    <a:pt x="181063" y="4118"/>
                  </a:cubicBezTo>
                  <a:cubicBezTo>
                    <a:pt x="181038" y="4092"/>
                    <a:pt x="180936" y="4067"/>
                    <a:pt x="180936" y="4042"/>
                  </a:cubicBezTo>
                  <a:cubicBezTo>
                    <a:pt x="180936" y="4003"/>
                    <a:pt x="180955" y="3997"/>
                    <a:pt x="180980" y="3997"/>
                  </a:cubicBezTo>
                  <a:cubicBezTo>
                    <a:pt x="180993" y="3997"/>
                    <a:pt x="181007" y="3999"/>
                    <a:pt x="181022" y="3999"/>
                  </a:cubicBezTo>
                  <a:cubicBezTo>
                    <a:pt x="181036" y="3999"/>
                    <a:pt x="181050" y="3997"/>
                    <a:pt x="181063" y="3991"/>
                  </a:cubicBezTo>
                  <a:lnTo>
                    <a:pt x="181393" y="3991"/>
                  </a:lnTo>
                  <a:cubicBezTo>
                    <a:pt x="181419" y="3965"/>
                    <a:pt x="181419" y="3940"/>
                    <a:pt x="181393" y="3940"/>
                  </a:cubicBezTo>
                  <a:cubicBezTo>
                    <a:pt x="181343" y="3915"/>
                    <a:pt x="181292" y="3889"/>
                    <a:pt x="181266" y="3864"/>
                  </a:cubicBezTo>
                  <a:cubicBezTo>
                    <a:pt x="181228" y="3813"/>
                    <a:pt x="181190" y="3794"/>
                    <a:pt x="181152" y="3794"/>
                  </a:cubicBezTo>
                  <a:cubicBezTo>
                    <a:pt x="181114" y="3794"/>
                    <a:pt x="181076" y="3813"/>
                    <a:pt x="181038" y="3838"/>
                  </a:cubicBezTo>
                  <a:cubicBezTo>
                    <a:pt x="181020" y="3856"/>
                    <a:pt x="180989" y="3874"/>
                    <a:pt x="180963" y="3874"/>
                  </a:cubicBezTo>
                  <a:cubicBezTo>
                    <a:pt x="180953" y="3874"/>
                    <a:pt x="180943" y="3871"/>
                    <a:pt x="180936" y="3864"/>
                  </a:cubicBezTo>
                  <a:cubicBezTo>
                    <a:pt x="180898" y="3825"/>
                    <a:pt x="180859" y="3812"/>
                    <a:pt x="180821" y="3812"/>
                  </a:cubicBezTo>
                  <a:cubicBezTo>
                    <a:pt x="180758" y="3812"/>
                    <a:pt x="180694" y="3848"/>
                    <a:pt x="180631" y="3864"/>
                  </a:cubicBezTo>
                  <a:cubicBezTo>
                    <a:pt x="180617" y="3870"/>
                    <a:pt x="180605" y="3874"/>
                    <a:pt x="180595" y="3874"/>
                  </a:cubicBezTo>
                  <a:cubicBezTo>
                    <a:pt x="180566" y="3874"/>
                    <a:pt x="180548" y="3850"/>
                    <a:pt x="180529" y="3813"/>
                  </a:cubicBezTo>
                  <a:cubicBezTo>
                    <a:pt x="180504" y="3813"/>
                    <a:pt x="180478" y="3838"/>
                    <a:pt x="180478" y="3838"/>
                  </a:cubicBezTo>
                  <a:cubicBezTo>
                    <a:pt x="180453" y="3889"/>
                    <a:pt x="180402" y="3864"/>
                    <a:pt x="180402" y="3915"/>
                  </a:cubicBezTo>
                  <a:cubicBezTo>
                    <a:pt x="180377" y="3965"/>
                    <a:pt x="180402" y="3991"/>
                    <a:pt x="180377" y="3991"/>
                  </a:cubicBezTo>
                  <a:cubicBezTo>
                    <a:pt x="180372" y="3995"/>
                    <a:pt x="180366" y="3998"/>
                    <a:pt x="180358" y="3998"/>
                  </a:cubicBezTo>
                  <a:cubicBezTo>
                    <a:pt x="180325" y="3998"/>
                    <a:pt x="180270" y="3956"/>
                    <a:pt x="180250" y="3915"/>
                  </a:cubicBezTo>
                  <a:cubicBezTo>
                    <a:pt x="180250" y="3864"/>
                    <a:pt x="180250" y="3864"/>
                    <a:pt x="180250" y="3838"/>
                  </a:cubicBezTo>
                  <a:cubicBezTo>
                    <a:pt x="180212" y="3813"/>
                    <a:pt x="180167" y="3800"/>
                    <a:pt x="180126" y="3800"/>
                  </a:cubicBezTo>
                  <a:cubicBezTo>
                    <a:pt x="180084" y="3800"/>
                    <a:pt x="180046" y="3813"/>
                    <a:pt x="180021" y="3838"/>
                  </a:cubicBezTo>
                  <a:cubicBezTo>
                    <a:pt x="179983" y="3876"/>
                    <a:pt x="179932" y="3895"/>
                    <a:pt x="179884" y="3895"/>
                  </a:cubicBezTo>
                  <a:cubicBezTo>
                    <a:pt x="179837" y="3895"/>
                    <a:pt x="179792" y="3876"/>
                    <a:pt x="179767" y="3838"/>
                  </a:cubicBezTo>
                  <a:lnTo>
                    <a:pt x="179716" y="3838"/>
                  </a:lnTo>
                  <a:cubicBezTo>
                    <a:pt x="179716" y="3889"/>
                    <a:pt x="179716" y="3940"/>
                    <a:pt x="179690" y="3991"/>
                  </a:cubicBezTo>
                  <a:cubicBezTo>
                    <a:pt x="179640" y="4031"/>
                    <a:pt x="179601" y="4052"/>
                    <a:pt x="179571" y="4052"/>
                  </a:cubicBezTo>
                  <a:cubicBezTo>
                    <a:pt x="179527" y="4052"/>
                    <a:pt x="179502" y="4006"/>
                    <a:pt x="179487" y="3915"/>
                  </a:cubicBezTo>
                  <a:cubicBezTo>
                    <a:pt x="179487" y="3889"/>
                    <a:pt x="179487" y="3864"/>
                    <a:pt x="179487" y="3838"/>
                  </a:cubicBezTo>
                  <a:lnTo>
                    <a:pt x="179030" y="3838"/>
                  </a:lnTo>
                  <a:cubicBezTo>
                    <a:pt x="179051" y="3901"/>
                    <a:pt x="179089" y="3947"/>
                    <a:pt x="179144" y="3947"/>
                  </a:cubicBezTo>
                  <a:cubicBezTo>
                    <a:pt x="179156" y="3947"/>
                    <a:pt x="179169" y="3944"/>
                    <a:pt x="179182" y="3940"/>
                  </a:cubicBezTo>
                  <a:cubicBezTo>
                    <a:pt x="179233" y="3940"/>
                    <a:pt x="179309" y="3940"/>
                    <a:pt x="179360" y="4042"/>
                  </a:cubicBezTo>
                  <a:cubicBezTo>
                    <a:pt x="179309" y="4054"/>
                    <a:pt x="179252" y="4061"/>
                    <a:pt x="179195" y="4061"/>
                  </a:cubicBezTo>
                  <a:cubicBezTo>
                    <a:pt x="179138" y="4061"/>
                    <a:pt x="179080" y="4054"/>
                    <a:pt x="179030" y="4042"/>
                  </a:cubicBezTo>
                  <a:lnTo>
                    <a:pt x="178979" y="4042"/>
                  </a:lnTo>
                  <a:cubicBezTo>
                    <a:pt x="178852" y="3991"/>
                    <a:pt x="178903" y="3915"/>
                    <a:pt x="178877" y="3838"/>
                  </a:cubicBezTo>
                  <a:cubicBezTo>
                    <a:pt x="178826" y="3838"/>
                    <a:pt x="178776" y="3813"/>
                    <a:pt x="178725" y="3762"/>
                  </a:cubicBezTo>
                  <a:lnTo>
                    <a:pt x="178674" y="3762"/>
                  </a:lnTo>
                  <a:cubicBezTo>
                    <a:pt x="178648" y="3838"/>
                    <a:pt x="178572" y="3838"/>
                    <a:pt x="178521" y="3838"/>
                  </a:cubicBezTo>
                  <a:lnTo>
                    <a:pt x="178521" y="3864"/>
                  </a:lnTo>
                  <a:lnTo>
                    <a:pt x="178521" y="3991"/>
                  </a:lnTo>
                  <a:cubicBezTo>
                    <a:pt x="178521" y="3978"/>
                    <a:pt x="178528" y="3972"/>
                    <a:pt x="178537" y="3972"/>
                  </a:cubicBezTo>
                  <a:cubicBezTo>
                    <a:pt x="178547" y="3972"/>
                    <a:pt x="178559" y="3978"/>
                    <a:pt x="178572" y="3991"/>
                  </a:cubicBezTo>
                  <a:cubicBezTo>
                    <a:pt x="178591" y="3984"/>
                    <a:pt x="178610" y="3981"/>
                    <a:pt x="178628" y="3981"/>
                  </a:cubicBezTo>
                  <a:cubicBezTo>
                    <a:pt x="178682" y="3981"/>
                    <a:pt x="178725" y="4010"/>
                    <a:pt x="178725" y="4067"/>
                  </a:cubicBezTo>
                  <a:cubicBezTo>
                    <a:pt x="178725" y="4143"/>
                    <a:pt x="178623" y="4143"/>
                    <a:pt x="178572" y="4143"/>
                  </a:cubicBezTo>
                  <a:lnTo>
                    <a:pt x="178115" y="4143"/>
                  </a:lnTo>
                  <a:cubicBezTo>
                    <a:pt x="178038" y="4143"/>
                    <a:pt x="177937" y="4118"/>
                    <a:pt x="177886" y="4067"/>
                  </a:cubicBezTo>
                  <a:lnTo>
                    <a:pt x="177759" y="4067"/>
                  </a:lnTo>
                  <a:cubicBezTo>
                    <a:pt x="177674" y="4067"/>
                    <a:pt x="177612" y="4101"/>
                    <a:pt x="177542" y="4101"/>
                  </a:cubicBezTo>
                  <a:cubicBezTo>
                    <a:pt x="177508" y="4101"/>
                    <a:pt x="177471" y="4092"/>
                    <a:pt x="177428" y="4067"/>
                  </a:cubicBezTo>
                  <a:lnTo>
                    <a:pt x="177276" y="4067"/>
                  </a:lnTo>
                  <a:cubicBezTo>
                    <a:pt x="177251" y="4080"/>
                    <a:pt x="177225" y="4086"/>
                    <a:pt x="177200" y="4086"/>
                  </a:cubicBezTo>
                  <a:cubicBezTo>
                    <a:pt x="177174" y="4086"/>
                    <a:pt x="177149" y="4080"/>
                    <a:pt x="177123" y="4067"/>
                  </a:cubicBezTo>
                  <a:cubicBezTo>
                    <a:pt x="177047" y="4067"/>
                    <a:pt x="176996" y="4067"/>
                    <a:pt x="176920" y="4042"/>
                  </a:cubicBezTo>
                  <a:cubicBezTo>
                    <a:pt x="176844" y="4042"/>
                    <a:pt x="176717" y="4042"/>
                    <a:pt x="176768" y="4016"/>
                  </a:cubicBezTo>
                  <a:cubicBezTo>
                    <a:pt x="176773" y="4005"/>
                    <a:pt x="176786" y="4001"/>
                    <a:pt x="176802" y="4001"/>
                  </a:cubicBezTo>
                  <a:cubicBezTo>
                    <a:pt x="176831" y="4001"/>
                    <a:pt x="176872" y="4013"/>
                    <a:pt x="176910" y="4013"/>
                  </a:cubicBezTo>
                  <a:cubicBezTo>
                    <a:pt x="176945" y="4013"/>
                    <a:pt x="176978" y="4003"/>
                    <a:pt x="176996" y="3965"/>
                  </a:cubicBezTo>
                  <a:cubicBezTo>
                    <a:pt x="177035" y="3927"/>
                    <a:pt x="177073" y="3921"/>
                    <a:pt x="177108" y="3921"/>
                  </a:cubicBezTo>
                  <a:cubicBezTo>
                    <a:pt x="177125" y="3921"/>
                    <a:pt x="177142" y="3922"/>
                    <a:pt x="177157" y="3922"/>
                  </a:cubicBezTo>
                  <a:cubicBezTo>
                    <a:pt x="177173" y="3922"/>
                    <a:pt x="177187" y="3921"/>
                    <a:pt x="177200" y="3915"/>
                  </a:cubicBezTo>
                  <a:cubicBezTo>
                    <a:pt x="177352" y="3915"/>
                    <a:pt x="177174" y="3838"/>
                    <a:pt x="177149" y="3813"/>
                  </a:cubicBezTo>
                  <a:cubicBezTo>
                    <a:pt x="177073" y="3787"/>
                    <a:pt x="176996" y="3787"/>
                    <a:pt x="176920" y="3762"/>
                  </a:cubicBezTo>
                  <a:cubicBezTo>
                    <a:pt x="176885" y="3797"/>
                    <a:pt x="176855" y="3816"/>
                    <a:pt x="176830" y="3816"/>
                  </a:cubicBezTo>
                  <a:cubicBezTo>
                    <a:pt x="176802" y="3816"/>
                    <a:pt x="176781" y="3791"/>
                    <a:pt x="176768" y="3737"/>
                  </a:cubicBezTo>
                  <a:cubicBezTo>
                    <a:pt x="176723" y="3603"/>
                    <a:pt x="176696" y="3539"/>
                    <a:pt x="176641" y="3539"/>
                  </a:cubicBezTo>
                  <a:cubicBezTo>
                    <a:pt x="176601" y="3539"/>
                    <a:pt x="176547" y="3571"/>
                    <a:pt x="176463" y="3635"/>
                  </a:cubicBezTo>
                  <a:cubicBezTo>
                    <a:pt x="176437" y="3660"/>
                    <a:pt x="176412" y="3686"/>
                    <a:pt x="176386" y="3711"/>
                  </a:cubicBezTo>
                  <a:cubicBezTo>
                    <a:pt x="176361" y="3728"/>
                    <a:pt x="176336" y="3737"/>
                    <a:pt x="176312" y="3737"/>
                  </a:cubicBezTo>
                  <a:cubicBezTo>
                    <a:pt x="176265" y="3737"/>
                    <a:pt x="176225" y="3703"/>
                    <a:pt x="176209" y="3635"/>
                  </a:cubicBezTo>
                  <a:cubicBezTo>
                    <a:pt x="176196" y="3584"/>
                    <a:pt x="176177" y="3565"/>
                    <a:pt x="176155" y="3565"/>
                  </a:cubicBezTo>
                  <a:cubicBezTo>
                    <a:pt x="176132" y="3565"/>
                    <a:pt x="176107" y="3584"/>
                    <a:pt x="176081" y="3610"/>
                  </a:cubicBezTo>
                  <a:cubicBezTo>
                    <a:pt x="176056" y="3635"/>
                    <a:pt x="176031" y="3686"/>
                    <a:pt x="175980" y="3711"/>
                  </a:cubicBezTo>
                  <a:cubicBezTo>
                    <a:pt x="175954" y="3737"/>
                    <a:pt x="175929" y="3737"/>
                    <a:pt x="175904" y="3737"/>
                  </a:cubicBezTo>
                  <a:cubicBezTo>
                    <a:pt x="175878" y="3737"/>
                    <a:pt x="175878" y="3686"/>
                    <a:pt x="175878" y="3635"/>
                  </a:cubicBezTo>
                  <a:cubicBezTo>
                    <a:pt x="175878" y="3547"/>
                    <a:pt x="175878" y="3520"/>
                    <a:pt x="175828" y="3520"/>
                  </a:cubicBezTo>
                  <a:cubicBezTo>
                    <a:pt x="175805" y="3520"/>
                    <a:pt x="175773" y="3525"/>
                    <a:pt x="175726" y="3533"/>
                  </a:cubicBezTo>
                  <a:lnTo>
                    <a:pt x="175700" y="3533"/>
                  </a:lnTo>
                  <a:cubicBezTo>
                    <a:pt x="175624" y="3482"/>
                    <a:pt x="175599" y="3457"/>
                    <a:pt x="175548" y="3457"/>
                  </a:cubicBezTo>
                  <a:cubicBezTo>
                    <a:pt x="175522" y="3451"/>
                    <a:pt x="175498" y="3448"/>
                    <a:pt x="175476" y="3448"/>
                  </a:cubicBezTo>
                  <a:cubicBezTo>
                    <a:pt x="175410" y="3448"/>
                    <a:pt x="175357" y="3476"/>
                    <a:pt x="175319" y="3533"/>
                  </a:cubicBezTo>
                  <a:cubicBezTo>
                    <a:pt x="175319" y="3559"/>
                    <a:pt x="175294" y="3610"/>
                    <a:pt x="175243" y="3610"/>
                  </a:cubicBezTo>
                  <a:cubicBezTo>
                    <a:pt x="175268" y="3686"/>
                    <a:pt x="175217" y="3762"/>
                    <a:pt x="175166" y="3813"/>
                  </a:cubicBezTo>
                  <a:cubicBezTo>
                    <a:pt x="175116" y="3940"/>
                    <a:pt x="175014" y="4016"/>
                    <a:pt x="174887" y="4042"/>
                  </a:cubicBezTo>
                  <a:cubicBezTo>
                    <a:pt x="174861" y="4042"/>
                    <a:pt x="174811" y="4042"/>
                    <a:pt x="174785" y="3991"/>
                  </a:cubicBezTo>
                  <a:lnTo>
                    <a:pt x="174709" y="3991"/>
                  </a:lnTo>
                  <a:cubicBezTo>
                    <a:pt x="174607" y="3940"/>
                    <a:pt x="174633" y="3864"/>
                    <a:pt x="174633" y="3787"/>
                  </a:cubicBezTo>
                  <a:cubicBezTo>
                    <a:pt x="174582" y="3749"/>
                    <a:pt x="174531" y="3730"/>
                    <a:pt x="174480" y="3730"/>
                  </a:cubicBezTo>
                  <a:cubicBezTo>
                    <a:pt x="174429" y="3730"/>
                    <a:pt x="174379" y="3749"/>
                    <a:pt x="174328" y="3787"/>
                  </a:cubicBezTo>
                  <a:lnTo>
                    <a:pt x="174328" y="3940"/>
                  </a:lnTo>
                  <a:cubicBezTo>
                    <a:pt x="174328" y="3991"/>
                    <a:pt x="174277" y="4067"/>
                    <a:pt x="174201" y="4067"/>
                  </a:cubicBezTo>
                  <a:cubicBezTo>
                    <a:pt x="174187" y="4074"/>
                    <a:pt x="174173" y="4077"/>
                    <a:pt x="174161" y="4077"/>
                  </a:cubicBezTo>
                  <a:cubicBezTo>
                    <a:pt x="174126" y="4077"/>
                    <a:pt x="174099" y="4053"/>
                    <a:pt x="174099" y="4016"/>
                  </a:cubicBezTo>
                  <a:cubicBezTo>
                    <a:pt x="174058" y="4016"/>
                    <a:pt x="174034" y="4081"/>
                    <a:pt x="174000" y="4081"/>
                  </a:cubicBezTo>
                  <a:cubicBezTo>
                    <a:pt x="173991" y="4081"/>
                    <a:pt x="173982" y="4077"/>
                    <a:pt x="173972" y="4067"/>
                  </a:cubicBezTo>
                  <a:cubicBezTo>
                    <a:pt x="173870" y="3991"/>
                    <a:pt x="173794" y="3889"/>
                    <a:pt x="173743" y="3762"/>
                  </a:cubicBezTo>
                  <a:cubicBezTo>
                    <a:pt x="173642" y="3737"/>
                    <a:pt x="173616" y="3610"/>
                    <a:pt x="173692" y="3559"/>
                  </a:cubicBezTo>
                  <a:cubicBezTo>
                    <a:pt x="173692" y="3533"/>
                    <a:pt x="173692" y="3508"/>
                    <a:pt x="173692" y="3482"/>
                  </a:cubicBezTo>
                  <a:cubicBezTo>
                    <a:pt x="173616" y="3482"/>
                    <a:pt x="173591" y="3559"/>
                    <a:pt x="173514" y="3610"/>
                  </a:cubicBezTo>
                  <a:lnTo>
                    <a:pt x="173260" y="3533"/>
                  </a:lnTo>
                  <a:lnTo>
                    <a:pt x="173260" y="3457"/>
                  </a:lnTo>
                  <a:lnTo>
                    <a:pt x="173184" y="3406"/>
                  </a:lnTo>
                  <a:cubicBezTo>
                    <a:pt x="173057" y="3457"/>
                    <a:pt x="172904" y="3482"/>
                    <a:pt x="172752" y="3482"/>
                  </a:cubicBezTo>
                  <a:cubicBezTo>
                    <a:pt x="172625" y="3533"/>
                    <a:pt x="172523" y="3635"/>
                    <a:pt x="172396" y="3686"/>
                  </a:cubicBezTo>
                  <a:cubicBezTo>
                    <a:pt x="172389" y="3693"/>
                    <a:pt x="172377" y="3696"/>
                    <a:pt x="172363" y="3696"/>
                  </a:cubicBezTo>
                  <a:cubicBezTo>
                    <a:pt x="172330" y="3696"/>
                    <a:pt x="172287" y="3678"/>
                    <a:pt x="172269" y="3660"/>
                  </a:cubicBezTo>
                  <a:cubicBezTo>
                    <a:pt x="172218" y="3610"/>
                    <a:pt x="172244" y="3584"/>
                    <a:pt x="172269" y="3533"/>
                  </a:cubicBezTo>
                  <a:cubicBezTo>
                    <a:pt x="172294" y="3482"/>
                    <a:pt x="172371" y="3330"/>
                    <a:pt x="172472" y="3305"/>
                  </a:cubicBezTo>
                  <a:cubicBezTo>
                    <a:pt x="172498" y="3254"/>
                    <a:pt x="172523" y="3203"/>
                    <a:pt x="172549" y="3177"/>
                  </a:cubicBezTo>
                  <a:cubicBezTo>
                    <a:pt x="172574" y="3127"/>
                    <a:pt x="172549" y="3050"/>
                    <a:pt x="172472" y="3050"/>
                  </a:cubicBezTo>
                  <a:lnTo>
                    <a:pt x="172345" y="3025"/>
                  </a:lnTo>
                  <a:cubicBezTo>
                    <a:pt x="172117" y="3127"/>
                    <a:pt x="171862" y="3050"/>
                    <a:pt x="171659" y="3177"/>
                  </a:cubicBezTo>
                  <a:cubicBezTo>
                    <a:pt x="171532" y="3254"/>
                    <a:pt x="171430" y="3355"/>
                    <a:pt x="171354" y="3482"/>
                  </a:cubicBezTo>
                  <a:cubicBezTo>
                    <a:pt x="171329" y="3533"/>
                    <a:pt x="171278" y="3559"/>
                    <a:pt x="171227" y="3559"/>
                  </a:cubicBezTo>
                  <a:cubicBezTo>
                    <a:pt x="171176" y="3559"/>
                    <a:pt x="171151" y="3559"/>
                    <a:pt x="171151" y="3508"/>
                  </a:cubicBezTo>
                  <a:cubicBezTo>
                    <a:pt x="171125" y="3482"/>
                    <a:pt x="171151" y="3457"/>
                    <a:pt x="171151" y="3432"/>
                  </a:cubicBezTo>
                  <a:cubicBezTo>
                    <a:pt x="171303" y="3355"/>
                    <a:pt x="171405" y="3228"/>
                    <a:pt x="171430" y="3076"/>
                  </a:cubicBezTo>
                  <a:cubicBezTo>
                    <a:pt x="171430" y="3025"/>
                    <a:pt x="171481" y="2949"/>
                    <a:pt x="171532" y="2923"/>
                  </a:cubicBezTo>
                  <a:cubicBezTo>
                    <a:pt x="171634" y="2847"/>
                    <a:pt x="171761" y="2796"/>
                    <a:pt x="171888" y="2771"/>
                  </a:cubicBezTo>
                  <a:cubicBezTo>
                    <a:pt x="171862" y="2669"/>
                    <a:pt x="171913" y="2568"/>
                    <a:pt x="172015" y="2542"/>
                  </a:cubicBezTo>
                  <a:cubicBezTo>
                    <a:pt x="172091" y="2440"/>
                    <a:pt x="172040" y="2339"/>
                    <a:pt x="172066" y="2237"/>
                  </a:cubicBezTo>
                  <a:cubicBezTo>
                    <a:pt x="172081" y="2191"/>
                    <a:pt x="172078" y="2182"/>
                    <a:pt x="172062" y="2182"/>
                  </a:cubicBezTo>
                  <a:cubicBezTo>
                    <a:pt x="172052" y="2182"/>
                    <a:pt x="172035" y="2186"/>
                    <a:pt x="172015" y="2186"/>
                  </a:cubicBezTo>
                  <a:cubicBezTo>
                    <a:pt x="171928" y="2186"/>
                    <a:pt x="171832" y="2153"/>
                    <a:pt x="171748" y="2153"/>
                  </a:cubicBezTo>
                  <a:cubicBezTo>
                    <a:pt x="171684" y="2153"/>
                    <a:pt x="171626" y="2172"/>
                    <a:pt x="171583" y="2237"/>
                  </a:cubicBezTo>
                  <a:cubicBezTo>
                    <a:pt x="171583" y="2313"/>
                    <a:pt x="171583" y="2364"/>
                    <a:pt x="171507" y="2390"/>
                  </a:cubicBezTo>
                  <a:cubicBezTo>
                    <a:pt x="171430" y="2415"/>
                    <a:pt x="171278" y="2440"/>
                    <a:pt x="171176" y="2466"/>
                  </a:cubicBezTo>
                  <a:cubicBezTo>
                    <a:pt x="171135" y="2476"/>
                    <a:pt x="171106" y="2487"/>
                    <a:pt x="171086" y="2487"/>
                  </a:cubicBezTo>
                  <a:cubicBezTo>
                    <a:pt x="171058" y="2487"/>
                    <a:pt x="171049" y="2465"/>
                    <a:pt x="171049" y="2390"/>
                  </a:cubicBezTo>
                  <a:cubicBezTo>
                    <a:pt x="171011" y="2402"/>
                    <a:pt x="170973" y="2409"/>
                    <a:pt x="170935" y="2409"/>
                  </a:cubicBezTo>
                  <a:cubicBezTo>
                    <a:pt x="170897" y="2409"/>
                    <a:pt x="170858" y="2402"/>
                    <a:pt x="170820" y="2390"/>
                  </a:cubicBezTo>
                  <a:cubicBezTo>
                    <a:pt x="170744" y="2364"/>
                    <a:pt x="170668" y="2364"/>
                    <a:pt x="170592" y="2339"/>
                  </a:cubicBezTo>
                  <a:cubicBezTo>
                    <a:pt x="170566" y="2339"/>
                    <a:pt x="170541" y="2364"/>
                    <a:pt x="170515" y="2364"/>
                  </a:cubicBezTo>
                  <a:cubicBezTo>
                    <a:pt x="170465" y="2390"/>
                    <a:pt x="170642" y="2491"/>
                    <a:pt x="170490" y="2491"/>
                  </a:cubicBezTo>
                  <a:cubicBezTo>
                    <a:pt x="170456" y="2497"/>
                    <a:pt x="170429" y="2500"/>
                    <a:pt x="170408" y="2500"/>
                  </a:cubicBezTo>
                  <a:cubicBezTo>
                    <a:pt x="170335" y="2500"/>
                    <a:pt x="170326" y="2463"/>
                    <a:pt x="170287" y="2364"/>
                  </a:cubicBezTo>
                  <a:cubicBezTo>
                    <a:pt x="170287" y="2339"/>
                    <a:pt x="170287" y="2313"/>
                    <a:pt x="170287" y="2288"/>
                  </a:cubicBezTo>
                  <a:lnTo>
                    <a:pt x="169905" y="2212"/>
                  </a:lnTo>
                  <a:cubicBezTo>
                    <a:pt x="169844" y="2196"/>
                    <a:pt x="169782" y="2171"/>
                    <a:pt x="169726" y="2171"/>
                  </a:cubicBezTo>
                  <a:cubicBezTo>
                    <a:pt x="169690" y="2171"/>
                    <a:pt x="169656" y="2182"/>
                    <a:pt x="169626" y="2212"/>
                  </a:cubicBezTo>
                  <a:cubicBezTo>
                    <a:pt x="169550" y="2288"/>
                    <a:pt x="169346" y="2339"/>
                    <a:pt x="169219" y="2440"/>
                  </a:cubicBezTo>
                  <a:cubicBezTo>
                    <a:pt x="169219" y="2517"/>
                    <a:pt x="169168" y="2542"/>
                    <a:pt x="169143" y="2568"/>
                  </a:cubicBezTo>
                  <a:cubicBezTo>
                    <a:pt x="169143" y="2593"/>
                    <a:pt x="169168" y="2618"/>
                    <a:pt x="169168" y="2644"/>
                  </a:cubicBezTo>
                  <a:cubicBezTo>
                    <a:pt x="169295" y="2669"/>
                    <a:pt x="169397" y="2669"/>
                    <a:pt x="169524" y="2669"/>
                  </a:cubicBezTo>
                  <a:cubicBezTo>
                    <a:pt x="169550" y="2669"/>
                    <a:pt x="169575" y="2695"/>
                    <a:pt x="169575" y="2720"/>
                  </a:cubicBezTo>
                  <a:cubicBezTo>
                    <a:pt x="169575" y="2745"/>
                    <a:pt x="169575" y="2796"/>
                    <a:pt x="169524" y="2796"/>
                  </a:cubicBezTo>
                  <a:cubicBezTo>
                    <a:pt x="169397" y="2796"/>
                    <a:pt x="169270" y="2822"/>
                    <a:pt x="169143" y="2872"/>
                  </a:cubicBezTo>
                  <a:cubicBezTo>
                    <a:pt x="169130" y="2879"/>
                    <a:pt x="169116" y="2882"/>
                    <a:pt x="169101" y="2882"/>
                  </a:cubicBezTo>
                  <a:cubicBezTo>
                    <a:pt x="169057" y="2882"/>
                    <a:pt x="169009" y="2853"/>
                    <a:pt x="168990" y="2796"/>
                  </a:cubicBezTo>
                  <a:cubicBezTo>
                    <a:pt x="168940" y="2796"/>
                    <a:pt x="168889" y="2822"/>
                    <a:pt x="168838" y="2847"/>
                  </a:cubicBezTo>
                  <a:cubicBezTo>
                    <a:pt x="168814" y="2863"/>
                    <a:pt x="168793" y="2869"/>
                    <a:pt x="168774" y="2869"/>
                  </a:cubicBezTo>
                  <a:cubicBezTo>
                    <a:pt x="168733" y="2869"/>
                    <a:pt x="168703" y="2839"/>
                    <a:pt x="168685" y="2822"/>
                  </a:cubicBezTo>
                  <a:lnTo>
                    <a:pt x="168635" y="2822"/>
                  </a:lnTo>
                  <a:cubicBezTo>
                    <a:pt x="168596" y="2860"/>
                    <a:pt x="168552" y="2879"/>
                    <a:pt x="168508" y="2879"/>
                  </a:cubicBezTo>
                  <a:cubicBezTo>
                    <a:pt x="168463" y="2879"/>
                    <a:pt x="168419" y="2860"/>
                    <a:pt x="168380" y="2822"/>
                  </a:cubicBezTo>
                  <a:cubicBezTo>
                    <a:pt x="168304" y="2796"/>
                    <a:pt x="168222" y="2784"/>
                    <a:pt x="168139" y="2784"/>
                  </a:cubicBezTo>
                  <a:cubicBezTo>
                    <a:pt x="168056" y="2784"/>
                    <a:pt x="167974" y="2796"/>
                    <a:pt x="167898" y="2822"/>
                  </a:cubicBezTo>
                  <a:cubicBezTo>
                    <a:pt x="167883" y="2831"/>
                    <a:pt x="167870" y="2836"/>
                    <a:pt x="167859" y="2836"/>
                  </a:cubicBezTo>
                  <a:cubicBezTo>
                    <a:pt x="167812" y="2836"/>
                    <a:pt x="167791" y="2761"/>
                    <a:pt x="167770" y="2720"/>
                  </a:cubicBezTo>
                  <a:cubicBezTo>
                    <a:pt x="167735" y="2733"/>
                    <a:pt x="167701" y="2739"/>
                    <a:pt x="167668" y="2739"/>
                  </a:cubicBezTo>
                  <a:cubicBezTo>
                    <a:pt x="167513" y="2739"/>
                    <a:pt x="167384" y="2614"/>
                    <a:pt x="167237" y="2593"/>
                  </a:cubicBezTo>
                  <a:cubicBezTo>
                    <a:pt x="167135" y="2568"/>
                    <a:pt x="167160" y="2440"/>
                    <a:pt x="167084" y="2390"/>
                  </a:cubicBezTo>
                  <a:cubicBezTo>
                    <a:pt x="167033" y="2313"/>
                    <a:pt x="167008" y="2313"/>
                    <a:pt x="166957" y="2263"/>
                  </a:cubicBezTo>
                  <a:cubicBezTo>
                    <a:pt x="166830" y="2263"/>
                    <a:pt x="166728" y="2288"/>
                    <a:pt x="166652" y="2364"/>
                  </a:cubicBezTo>
                  <a:cubicBezTo>
                    <a:pt x="166627" y="2390"/>
                    <a:pt x="166589" y="2402"/>
                    <a:pt x="166547" y="2402"/>
                  </a:cubicBezTo>
                  <a:cubicBezTo>
                    <a:pt x="166506" y="2402"/>
                    <a:pt x="166462" y="2390"/>
                    <a:pt x="166423" y="2364"/>
                  </a:cubicBezTo>
                  <a:lnTo>
                    <a:pt x="166398" y="2364"/>
                  </a:lnTo>
                  <a:cubicBezTo>
                    <a:pt x="166347" y="2415"/>
                    <a:pt x="166347" y="2415"/>
                    <a:pt x="166296" y="2440"/>
                  </a:cubicBezTo>
                  <a:lnTo>
                    <a:pt x="166271" y="2440"/>
                  </a:lnTo>
                  <a:cubicBezTo>
                    <a:pt x="166246" y="2415"/>
                    <a:pt x="166246" y="2415"/>
                    <a:pt x="166246" y="2415"/>
                  </a:cubicBezTo>
                  <a:cubicBezTo>
                    <a:pt x="166246" y="2390"/>
                    <a:pt x="166246" y="2364"/>
                    <a:pt x="166246" y="2364"/>
                  </a:cubicBezTo>
                  <a:cubicBezTo>
                    <a:pt x="166161" y="2364"/>
                    <a:pt x="166076" y="2398"/>
                    <a:pt x="165991" y="2398"/>
                  </a:cubicBezTo>
                  <a:cubicBezTo>
                    <a:pt x="165949" y="2398"/>
                    <a:pt x="165907" y="2390"/>
                    <a:pt x="165864" y="2364"/>
                  </a:cubicBezTo>
                  <a:cubicBezTo>
                    <a:pt x="165852" y="2351"/>
                    <a:pt x="165826" y="2345"/>
                    <a:pt x="165801" y="2345"/>
                  </a:cubicBezTo>
                  <a:cubicBezTo>
                    <a:pt x="165775" y="2345"/>
                    <a:pt x="165750" y="2351"/>
                    <a:pt x="165737" y="2364"/>
                  </a:cubicBezTo>
                  <a:cubicBezTo>
                    <a:pt x="165604" y="2421"/>
                    <a:pt x="165456" y="2450"/>
                    <a:pt x="165305" y="2450"/>
                  </a:cubicBezTo>
                  <a:cubicBezTo>
                    <a:pt x="165254" y="2450"/>
                    <a:pt x="165203" y="2447"/>
                    <a:pt x="165153" y="2440"/>
                  </a:cubicBezTo>
                  <a:cubicBezTo>
                    <a:pt x="165127" y="2364"/>
                    <a:pt x="165178" y="2313"/>
                    <a:pt x="165178" y="2263"/>
                  </a:cubicBezTo>
                  <a:lnTo>
                    <a:pt x="165178" y="2263"/>
                  </a:lnTo>
                  <a:cubicBezTo>
                    <a:pt x="165142" y="2281"/>
                    <a:pt x="165100" y="2289"/>
                    <a:pt x="165055" y="2289"/>
                  </a:cubicBezTo>
                  <a:cubicBezTo>
                    <a:pt x="164975" y="2289"/>
                    <a:pt x="164888" y="2261"/>
                    <a:pt x="164822" y="2212"/>
                  </a:cubicBezTo>
                  <a:lnTo>
                    <a:pt x="164746" y="2212"/>
                  </a:lnTo>
                  <a:cubicBezTo>
                    <a:pt x="164746" y="2237"/>
                    <a:pt x="164721" y="2288"/>
                    <a:pt x="164670" y="2288"/>
                  </a:cubicBezTo>
                  <a:cubicBezTo>
                    <a:pt x="164644" y="2288"/>
                    <a:pt x="164619" y="2313"/>
                    <a:pt x="164593" y="2313"/>
                  </a:cubicBezTo>
                  <a:cubicBezTo>
                    <a:pt x="164568" y="2313"/>
                    <a:pt x="164543" y="2288"/>
                    <a:pt x="164593" y="2263"/>
                  </a:cubicBezTo>
                  <a:cubicBezTo>
                    <a:pt x="164593" y="2212"/>
                    <a:pt x="164619" y="2186"/>
                    <a:pt x="164670" y="2186"/>
                  </a:cubicBezTo>
                  <a:lnTo>
                    <a:pt x="164746" y="2110"/>
                  </a:lnTo>
                  <a:cubicBezTo>
                    <a:pt x="164726" y="2103"/>
                    <a:pt x="164705" y="2100"/>
                    <a:pt x="164685" y="2100"/>
                  </a:cubicBezTo>
                  <a:cubicBezTo>
                    <a:pt x="164631" y="2100"/>
                    <a:pt x="164580" y="2124"/>
                    <a:pt x="164543" y="2161"/>
                  </a:cubicBezTo>
                  <a:cubicBezTo>
                    <a:pt x="164466" y="2186"/>
                    <a:pt x="164365" y="2237"/>
                    <a:pt x="164288" y="2263"/>
                  </a:cubicBezTo>
                  <a:cubicBezTo>
                    <a:pt x="164288" y="2300"/>
                    <a:pt x="164248" y="2323"/>
                    <a:pt x="164216" y="2323"/>
                  </a:cubicBezTo>
                  <a:cubicBezTo>
                    <a:pt x="164204" y="2323"/>
                    <a:pt x="164194" y="2320"/>
                    <a:pt x="164187" y="2313"/>
                  </a:cubicBezTo>
                  <a:lnTo>
                    <a:pt x="163984" y="2263"/>
                  </a:lnTo>
                  <a:lnTo>
                    <a:pt x="163933" y="2263"/>
                  </a:lnTo>
                  <a:lnTo>
                    <a:pt x="163907" y="2237"/>
                  </a:lnTo>
                  <a:cubicBezTo>
                    <a:pt x="163856" y="2237"/>
                    <a:pt x="163806" y="2237"/>
                    <a:pt x="163755" y="2263"/>
                  </a:cubicBezTo>
                  <a:cubicBezTo>
                    <a:pt x="163666" y="2301"/>
                    <a:pt x="163564" y="2320"/>
                    <a:pt x="163459" y="2320"/>
                  </a:cubicBezTo>
                  <a:cubicBezTo>
                    <a:pt x="163354" y="2320"/>
                    <a:pt x="163246" y="2301"/>
                    <a:pt x="163145" y="2263"/>
                  </a:cubicBezTo>
                  <a:cubicBezTo>
                    <a:pt x="163119" y="2263"/>
                    <a:pt x="163069" y="2212"/>
                    <a:pt x="163069" y="2212"/>
                  </a:cubicBezTo>
                  <a:cubicBezTo>
                    <a:pt x="163011" y="2255"/>
                    <a:pt x="162954" y="2306"/>
                    <a:pt x="162906" y="2306"/>
                  </a:cubicBezTo>
                  <a:cubicBezTo>
                    <a:pt x="162868" y="2306"/>
                    <a:pt x="162837" y="2275"/>
                    <a:pt x="162814" y="2186"/>
                  </a:cubicBezTo>
                  <a:cubicBezTo>
                    <a:pt x="162802" y="2174"/>
                    <a:pt x="162795" y="2167"/>
                    <a:pt x="162789" y="2167"/>
                  </a:cubicBezTo>
                  <a:cubicBezTo>
                    <a:pt x="162783" y="2167"/>
                    <a:pt x="162776" y="2174"/>
                    <a:pt x="162764" y="2186"/>
                  </a:cubicBezTo>
                  <a:cubicBezTo>
                    <a:pt x="162693" y="2257"/>
                    <a:pt x="162607" y="2273"/>
                    <a:pt x="162518" y="2273"/>
                  </a:cubicBezTo>
                  <a:cubicBezTo>
                    <a:pt x="162447" y="2273"/>
                    <a:pt x="162374" y="2263"/>
                    <a:pt x="162306" y="2263"/>
                  </a:cubicBezTo>
                  <a:cubicBezTo>
                    <a:pt x="162250" y="2300"/>
                    <a:pt x="162194" y="2323"/>
                    <a:pt x="162129" y="2323"/>
                  </a:cubicBezTo>
                  <a:cubicBezTo>
                    <a:pt x="162105" y="2323"/>
                    <a:pt x="162079" y="2320"/>
                    <a:pt x="162052" y="2313"/>
                  </a:cubicBezTo>
                  <a:cubicBezTo>
                    <a:pt x="161957" y="2300"/>
                    <a:pt x="161847" y="2272"/>
                    <a:pt x="161739" y="2272"/>
                  </a:cubicBezTo>
                  <a:cubicBezTo>
                    <a:pt x="161644" y="2272"/>
                    <a:pt x="161550" y="2293"/>
                    <a:pt x="161467" y="2364"/>
                  </a:cubicBezTo>
                  <a:cubicBezTo>
                    <a:pt x="161442" y="2364"/>
                    <a:pt x="161442" y="2390"/>
                    <a:pt x="161417" y="2390"/>
                  </a:cubicBezTo>
                  <a:cubicBezTo>
                    <a:pt x="161391" y="2390"/>
                    <a:pt x="161340" y="2364"/>
                    <a:pt x="161315" y="2364"/>
                  </a:cubicBezTo>
                  <a:cubicBezTo>
                    <a:pt x="161188" y="2288"/>
                    <a:pt x="161086" y="2313"/>
                    <a:pt x="160934" y="2263"/>
                  </a:cubicBezTo>
                  <a:cubicBezTo>
                    <a:pt x="160822" y="2225"/>
                    <a:pt x="160710" y="2202"/>
                    <a:pt x="160599" y="2202"/>
                  </a:cubicBezTo>
                  <a:cubicBezTo>
                    <a:pt x="160558" y="2202"/>
                    <a:pt x="160517" y="2205"/>
                    <a:pt x="160476" y="2212"/>
                  </a:cubicBezTo>
                  <a:cubicBezTo>
                    <a:pt x="160456" y="2191"/>
                    <a:pt x="160418" y="2154"/>
                    <a:pt x="160391" y="2154"/>
                  </a:cubicBezTo>
                  <a:cubicBezTo>
                    <a:pt x="160385" y="2154"/>
                    <a:pt x="160379" y="2156"/>
                    <a:pt x="160374" y="2161"/>
                  </a:cubicBezTo>
                  <a:cubicBezTo>
                    <a:pt x="160263" y="2198"/>
                    <a:pt x="160138" y="2222"/>
                    <a:pt x="160009" y="2222"/>
                  </a:cubicBezTo>
                  <a:cubicBezTo>
                    <a:pt x="159961" y="2222"/>
                    <a:pt x="159914" y="2219"/>
                    <a:pt x="159866" y="2212"/>
                  </a:cubicBezTo>
                  <a:cubicBezTo>
                    <a:pt x="159764" y="2313"/>
                    <a:pt x="159637" y="2364"/>
                    <a:pt x="159485" y="2364"/>
                  </a:cubicBezTo>
                  <a:cubicBezTo>
                    <a:pt x="159358" y="2339"/>
                    <a:pt x="159205" y="2339"/>
                    <a:pt x="159155" y="2237"/>
                  </a:cubicBezTo>
                  <a:cubicBezTo>
                    <a:pt x="159112" y="2152"/>
                    <a:pt x="159061" y="2138"/>
                    <a:pt x="159012" y="2138"/>
                  </a:cubicBezTo>
                  <a:cubicBezTo>
                    <a:pt x="158988" y="2138"/>
                    <a:pt x="158965" y="2141"/>
                    <a:pt x="158942" y="2141"/>
                  </a:cubicBezTo>
                  <a:cubicBezTo>
                    <a:pt x="158928" y="2141"/>
                    <a:pt x="158914" y="2140"/>
                    <a:pt x="158900" y="2135"/>
                  </a:cubicBezTo>
                  <a:cubicBezTo>
                    <a:pt x="158900" y="2201"/>
                    <a:pt x="158862" y="2268"/>
                    <a:pt x="158786" y="2268"/>
                  </a:cubicBezTo>
                  <a:cubicBezTo>
                    <a:pt x="158774" y="2268"/>
                    <a:pt x="158761" y="2266"/>
                    <a:pt x="158748" y="2263"/>
                  </a:cubicBezTo>
                  <a:cubicBezTo>
                    <a:pt x="158672" y="2212"/>
                    <a:pt x="158595" y="2212"/>
                    <a:pt x="158519" y="2212"/>
                  </a:cubicBezTo>
                  <a:cubicBezTo>
                    <a:pt x="158494" y="2237"/>
                    <a:pt x="158475" y="2250"/>
                    <a:pt x="158459" y="2250"/>
                  </a:cubicBezTo>
                  <a:cubicBezTo>
                    <a:pt x="158443" y="2250"/>
                    <a:pt x="158430" y="2237"/>
                    <a:pt x="158417" y="2212"/>
                  </a:cubicBezTo>
                  <a:cubicBezTo>
                    <a:pt x="158367" y="2186"/>
                    <a:pt x="158316" y="2186"/>
                    <a:pt x="158240" y="2161"/>
                  </a:cubicBezTo>
                  <a:cubicBezTo>
                    <a:pt x="158172" y="2147"/>
                    <a:pt x="158120" y="2139"/>
                    <a:pt x="158078" y="2139"/>
                  </a:cubicBezTo>
                  <a:cubicBezTo>
                    <a:pt x="157962" y="2139"/>
                    <a:pt x="157935" y="2202"/>
                    <a:pt x="157935" y="2390"/>
                  </a:cubicBezTo>
                  <a:cubicBezTo>
                    <a:pt x="157935" y="2466"/>
                    <a:pt x="157909" y="2542"/>
                    <a:pt x="157833" y="2568"/>
                  </a:cubicBezTo>
                  <a:cubicBezTo>
                    <a:pt x="157757" y="2606"/>
                    <a:pt x="157680" y="2625"/>
                    <a:pt x="157607" y="2625"/>
                  </a:cubicBezTo>
                  <a:cubicBezTo>
                    <a:pt x="157534" y="2625"/>
                    <a:pt x="157464" y="2606"/>
                    <a:pt x="157401" y="2568"/>
                  </a:cubicBezTo>
                  <a:cubicBezTo>
                    <a:pt x="157375" y="2568"/>
                    <a:pt x="157375" y="2517"/>
                    <a:pt x="157350" y="2466"/>
                  </a:cubicBezTo>
                  <a:cubicBezTo>
                    <a:pt x="157299" y="2466"/>
                    <a:pt x="157248" y="2440"/>
                    <a:pt x="157223" y="2415"/>
                  </a:cubicBezTo>
                  <a:cubicBezTo>
                    <a:pt x="157197" y="2377"/>
                    <a:pt x="157172" y="2364"/>
                    <a:pt x="157143" y="2364"/>
                  </a:cubicBezTo>
                  <a:cubicBezTo>
                    <a:pt x="157115" y="2364"/>
                    <a:pt x="157083" y="2377"/>
                    <a:pt x="157045" y="2390"/>
                  </a:cubicBezTo>
                  <a:lnTo>
                    <a:pt x="156969" y="2390"/>
                  </a:lnTo>
                  <a:cubicBezTo>
                    <a:pt x="156956" y="2398"/>
                    <a:pt x="156944" y="2402"/>
                    <a:pt x="156932" y="2402"/>
                  </a:cubicBezTo>
                  <a:cubicBezTo>
                    <a:pt x="156881" y="2402"/>
                    <a:pt x="156839" y="2335"/>
                    <a:pt x="156786" y="2335"/>
                  </a:cubicBezTo>
                  <a:cubicBezTo>
                    <a:pt x="156779" y="2335"/>
                    <a:pt x="156772" y="2336"/>
                    <a:pt x="156765" y="2339"/>
                  </a:cubicBezTo>
                  <a:cubicBezTo>
                    <a:pt x="156734" y="2276"/>
                    <a:pt x="156703" y="2257"/>
                    <a:pt x="156670" y="2257"/>
                  </a:cubicBezTo>
                  <a:cubicBezTo>
                    <a:pt x="156623" y="2257"/>
                    <a:pt x="156571" y="2298"/>
                    <a:pt x="156511" y="2313"/>
                  </a:cubicBezTo>
                  <a:lnTo>
                    <a:pt x="156435" y="2390"/>
                  </a:lnTo>
                  <a:cubicBezTo>
                    <a:pt x="156422" y="2415"/>
                    <a:pt x="156410" y="2428"/>
                    <a:pt x="156397" y="2428"/>
                  </a:cubicBezTo>
                  <a:cubicBezTo>
                    <a:pt x="156384" y="2428"/>
                    <a:pt x="156371" y="2415"/>
                    <a:pt x="156359" y="2390"/>
                  </a:cubicBezTo>
                  <a:lnTo>
                    <a:pt x="156232" y="2390"/>
                  </a:lnTo>
                  <a:cubicBezTo>
                    <a:pt x="156130" y="2457"/>
                    <a:pt x="156006" y="2491"/>
                    <a:pt x="155882" y="2491"/>
                  </a:cubicBezTo>
                  <a:cubicBezTo>
                    <a:pt x="155819" y="2491"/>
                    <a:pt x="155757" y="2483"/>
                    <a:pt x="155698" y="2466"/>
                  </a:cubicBezTo>
                  <a:cubicBezTo>
                    <a:pt x="155688" y="2468"/>
                    <a:pt x="155680" y="2469"/>
                    <a:pt x="155672" y="2469"/>
                  </a:cubicBezTo>
                  <a:cubicBezTo>
                    <a:pt x="155578" y="2469"/>
                    <a:pt x="155614" y="2337"/>
                    <a:pt x="155520" y="2313"/>
                  </a:cubicBezTo>
                  <a:cubicBezTo>
                    <a:pt x="155444" y="2313"/>
                    <a:pt x="155368" y="2263"/>
                    <a:pt x="155291" y="2212"/>
                  </a:cubicBezTo>
                  <a:cubicBezTo>
                    <a:pt x="155190" y="2237"/>
                    <a:pt x="155063" y="2263"/>
                    <a:pt x="154986" y="2288"/>
                  </a:cubicBezTo>
                  <a:cubicBezTo>
                    <a:pt x="154961" y="2288"/>
                    <a:pt x="154935" y="2263"/>
                    <a:pt x="154935" y="2237"/>
                  </a:cubicBezTo>
                  <a:lnTo>
                    <a:pt x="154707" y="2237"/>
                  </a:lnTo>
                  <a:cubicBezTo>
                    <a:pt x="154671" y="2273"/>
                    <a:pt x="154609" y="2309"/>
                    <a:pt x="154568" y="2309"/>
                  </a:cubicBezTo>
                  <a:cubicBezTo>
                    <a:pt x="154550" y="2309"/>
                    <a:pt x="154536" y="2303"/>
                    <a:pt x="154529" y="2288"/>
                  </a:cubicBezTo>
                  <a:cubicBezTo>
                    <a:pt x="154480" y="2239"/>
                    <a:pt x="154420" y="2211"/>
                    <a:pt x="154363" y="2211"/>
                  </a:cubicBezTo>
                  <a:cubicBezTo>
                    <a:pt x="154332" y="2211"/>
                    <a:pt x="154302" y="2219"/>
                    <a:pt x="154275" y="2237"/>
                  </a:cubicBezTo>
                  <a:cubicBezTo>
                    <a:pt x="154221" y="2255"/>
                    <a:pt x="154154" y="2273"/>
                    <a:pt x="154093" y="2273"/>
                  </a:cubicBezTo>
                  <a:cubicBezTo>
                    <a:pt x="154067" y="2273"/>
                    <a:pt x="154043" y="2270"/>
                    <a:pt x="154021" y="2263"/>
                  </a:cubicBezTo>
                  <a:cubicBezTo>
                    <a:pt x="153982" y="2250"/>
                    <a:pt x="153944" y="2243"/>
                    <a:pt x="153906" y="2243"/>
                  </a:cubicBezTo>
                  <a:cubicBezTo>
                    <a:pt x="153868" y="2243"/>
                    <a:pt x="153830" y="2250"/>
                    <a:pt x="153792" y="2263"/>
                  </a:cubicBezTo>
                  <a:lnTo>
                    <a:pt x="153766" y="2288"/>
                  </a:lnTo>
                  <a:cubicBezTo>
                    <a:pt x="153690" y="2440"/>
                    <a:pt x="153512" y="2466"/>
                    <a:pt x="153385" y="2542"/>
                  </a:cubicBezTo>
                  <a:cubicBezTo>
                    <a:pt x="153356" y="2552"/>
                    <a:pt x="153331" y="2556"/>
                    <a:pt x="153310" y="2556"/>
                  </a:cubicBezTo>
                  <a:cubicBezTo>
                    <a:pt x="153220" y="2556"/>
                    <a:pt x="153188" y="2482"/>
                    <a:pt x="153106" y="2440"/>
                  </a:cubicBezTo>
                  <a:cubicBezTo>
                    <a:pt x="153092" y="2434"/>
                    <a:pt x="153075" y="2430"/>
                    <a:pt x="153056" y="2430"/>
                  </a:cubicBezTo>
                  <a:cubicBezTo>
                    <a:pt x="153004" y="2430"/>
                    <a:pt x="152939" y="2454"/>
                    <a:pt x="152902" y="2491"/>
                  </a:cubicBezTo>
                  <a:cubicBezTo>
                    <a:pt x="152883" y="2498"/>
                    <a:pt x="152864" y="2501"/>
                    <a:pt x="152845" y="2501"/>
                  </a:cubicBezTo>
                  <a:cubicBezTo>
                    <a:pt x="152789" y="2501"/>
                    <a:pt x="152737" y="2472"/>
                    <a:pt x="152699" y="2415"/>
                  </a:cubicBezTo>
                  <a:cubicBezTo>
                    <a:pt x="152699" y="2402"/>
                    <a:pt x="152686" y="2396"/>
                    <a:pt x="152670" y="2396"/>
                  </a:cubicBezTo>
                  <a:cubicBezTo>
                    <a:pt x="152654" y="2396"/>
                    <a:pt x="152635" y="2402"/>
                    <a:pt x="152623" y="2415"/>
                  </a:cubicBezTo>
                  <a:cubicBezTo>
                    <a:pt x="152594" y="2453"/>
                    <a:pt x="152565" y="2466"/>
                    <a:pt x="152536" y="2466"/>
                  </a:cubicBezTo>
                  <a:cubicBezTo>
                    <a:pt x="152489" y="2466"/>
                    <a:pt x="152441" y="2431"/>
                    <a:pt x="152394" y="2415"/>
                  </a:cubicBezTo>
                  <a:cubicBezTo>
                    <a:pt x="152343" y="2415"/>
                    <a:pt x="152270" y="2460"/>
                    <a:pt x="152204" y="2460"/>
                  </a:cubicBezTo>
                  <a:cubicBezTo>
                    <a:pt x="152171" y="2460"/>
                    <a:pt x="152140" y="2449"/>
                    <a:pt x="152114" y="2415"/>
                  </a:cubicBezTo>
                  <a:cubicBezTo>
                    <a:pt x="152035" y="2355"/>
                    <a:pt x="151955" y="2264"/>
                    <a:pt x="151851" y="2264"/>
                  </a:cubicBezTo>
                  <a:cubicBezTo>
                    <a:pt x="151822" y="2264"/>
                    <a:pt x="151792" y="2271"/>
                    <a:pt x="151758" y="2288"/>
                  </a:cubicBezTo>
                  <a:cubicBezTo>
                    <a:pt x="151717" y="2351"/>
                    <a:pt x="151623" y="2396"/>
                    <a:pt x="151535" y="2396"/>
                  </a:cubicBezTo>
                  <a:cubicBezTo>
                    <a:pt x="151516" y="2396"/>
                    <a:pt x="151497" y="2394"/>
                    <a:pt x="151479" y="2390"/>
                  </a:cubicBezTo>
                  <a:cubicBezTo>
                    <a:pt x="151403" y="2364"/>
                    <a:pt x="151301" y="2339"/>
                    <a:pt x="151199" y="2313"/>
                  </a:cubicBezTo>
                  <a:cubicBezTo>
                    <a:pt x="151178" y="2303"/>
                    <a:pt x="151158" y="2299"/>
                    <a:pt x="151137" y="2299"/>
                  </a:cubicBezTo>
                  <a:cubicBezTo>
                    <a:pt x="151068" y="2299"/>
                    <a:pt x="150998" y="2343"/>
                    <a:pt x="150929" y="2343"/>
                  </a:cubicBezTo>
                  <a:cubicBezTo>
                    <a:pt x="150918" y="2343"/>
                    <a:pt x="150906" y="2342"/>
                    <a:pt x="150894" y="2339"/>
                  </a:cubicBezTo>
                  <a:cubicBezTo>
                    <a:pt x="150769" y="2316"/>
                    <a:pt x="150638" y="2303"/>
                    <a:pt x="150507" y="2303"/>
                  </a:cubicBezTo>
                  <a:cubicBezTo>
                    <a:pt x="150346" y="2303"/>
                    <a:pt x="150184" y="2322"/>
                    <a:pt x="150030" y="2364"/>
                  </a:cubicBezTo>
                  <a:cubicBezTo>
                    <a:pt x="149996" y="2364"/>
                    <a:pt x="149951" y="2387"/>
                    <a:pt x="149917" y="2387"/>
                  </a:cubicBezTo>
                  <a:cubicBezTo>
                    <a:pt x="149900" y="2387"/>
                    <a:pt x="149886" y="2381"/>
                    <a:pt x="149878" y="2364"/>
                  </a:cubicBezTo>
                  <a:cubicBezTo>
                    <a:pt x="149852" y="2313"/>
                    <a:pt x="149821" y="2294"/>
                    <a:pt x="149786" y="2294"/>
                  </a:cubicBezTo>
                  <a:cubicBezTo>
                    <a:pt x="149751" y="2294"/>
                    <a:pt x="149713" y="2313"/>
                    <a:pt x="149674" y="2339"/>
                  </a:cubicBezTo>
                  <a:cubicBezTo>
                    <a:pt x="149624" y="2364"/>
                    <a:pt x="149547" y="2364"/>
                    <a:pt x="149496" y="2364"/>
                  </a:cubicBezTo>
                  <a:cubicBezTo>
                    <a:pt x="149446" y="2351"/>
                    <a:pt x="149395" y="2345"/>
                    <a:pt x="149341" y="2345"/>
                  </a:cubicBezTo>
                  <a:cubicBezTo>
                    <a:pt x="149287" y="2345"/>
                    <a:pt x="149230" y="2351"/>
                    <a:pt x="149166" y="2364"/>
                  </a:cubicBezTo>
                  <a:cubicBezTo>
                    <a:pt x="149166" y="2491"/>
                    <a:pt x="149293" y="2618"/>
                    <a:pt x="149268" y="2771"/>
                  </a:cubicBezTo>
                  <a:cubicBezTo>
                    <a:pt x="149242" y="2764"/>
                    <a:pt x="149215" y="2761"/>
                    <a:pt x="149188" y="2761"/>
                  </a:cubicBezTo>
                  <a:cubicBezTo>
                    <a:pt x="149104" y="2761"/>
                    <a:pt x="149014" y="2790"/>
                    <a:pt x="148937" y="2847"/>
                  </a:cubicBezTo>
                  <a:cubicBezTo>
                    <a:pt x="148898" y="2879"/>
                    <a:pt x="148868" y="2891"/>
                    <a:pt x="148844" y="2891"/>
                  </a:cubicBezTo>
                  <a:cubicBezTo>
                    <a:pt x="148790" y="2891"/>
                    <a:pt x="148761" y="2831"/>
                    <a:pt x="148709" y="2796"/>
                  </a:cubicBezTo>
                  <a:cubicBezTo>
                    <a:pt x="148690" y="2833"/>
                    <a:pt x="148644" y="2857"/>
                    <a:pt x="148601" y="2857"/>
                  </a:cubicBezTo>
                  <a:cubicBezTo>
                    <a:pt x="148585" y="2857"/>
                    <a:pt x="148570" y="2854"/>
                    <a:pt x="148556" y="2847"/>
                  </a:cubicBezTo>
                  <a:cubicBezTo>
                    <a:pt x="148512" y="2825"/>
                    <a:pt x="148469" y="2766"/>
                    <a:pt x="148441" y="2766"/>
                  </a:cubicBezTo>
                  <a:cubicBezTo>
                    <a:pt x="148437" y="2766"/>
                    <a:pt x="148433" y="2767"/>
                    <a:pt x="148429" y="2771"/>
                  </a:cubicBezTo>
                  <a:cubicBezTo>
                    <a:pt x="148401" y="2788"/>
                    <a:pt x="148377" y="2795"/>
                    <a:pt x="148355" y="2795"/>
                  </a:cubicBezTo>
                  <a:cubicBezTo>
                    <a:pt x="148278" y="2795"/>
                    <a:pt x="148234" y="2709"/>
                    <a:pt x="148175" y="2669"/>
                  </a:cubicBezTo>
                  <a:cubicBezTo>
                    <a:pt x="148048" y="2745"/>
                    <a:pt x="147895" y="2796"/>
                    <a:pt x="147743" y="2796"/>
                  </a:cubicBezTo>
                  <a:cubicBezTo>
                    <a:pt x="147732" y="2799"/>
                    <a:pt x="147722" y="2800"/>
                    <a:pt x="147711" y="2800"/>
                  </a:cubicBezTo>
                  <a:cubicBezTo>
                    <a:pt x="147621" y="2800"/>
                    <a:pt x="147539" y="2707"/>
                    <a:pt x="147539" y="2593"/>
                  </a:cubicBezTo>
                  <a:cubicBezTo>
                    <a:pt x="147539" y="2517"/>
                    <a:pt x="147514" y="2466"/>
                    <a:pt x="147463" y="2466"/>
                  </a:cubicBezTo>
                  <a:cubicBezTo>
                    <a:pt x="147387" y="2440"/>
                    <a:pt x="147336" y="2390"/>
                    <a:pt x="147260" y="2364"/>
                  </a:cubicBezTo>
                  <a:cubicBezTo>
                    <a:pt x="147209" y="2364"/>
                    <a:pt x="147181" y="2375"/>
                    <a:pt x="147153" y="2375"/>
                  </a:cubicBezTo>
                  <a:cubicBezTo>
                    <a:pt x="147138" y="2375"/>
                    <a:pt x="147124" y="2373"/>
                    <a:pt x="147107" y="2364"/>
                  </a:cubicBezTo>
                  <a:cubicBezTo>
                    <a:pt x="147086" y="2364"/>
                    <a:pt x="147100" y="2276"/>
                    <a:pt x="147047" y="2276"/>
                  </a:cubicBezTo>
                  <a:cubicBezTo>
                    <a:pt x="147036" y="2276"/>
                    <a:pt x="147023" y="2279"/>
                    <a:pt x="147006" y="2288"/>
                  </a:cubicBezTo>
                  <a:cubicBezTo>
                    <a:pt x="146962" y="2317"/>
                    <a:pt x="146926" y="2347"/>
                    <a:pt x="146894" y="2347"/>
                  </a:cubicBezTo>
                  <a:cubicBezTo>
                    <a:pt x="146871" y="2347"/>
                    <a:pt x="146849" y="2331"/>
                    <a:pt x="146828" y="2288"/>
                  </a:cubicBezTo>
                  <a:cubicBezTo>
                    <a:pt x="146777" y="2186"/>
                    <a:pt x="146904" y="2186"/>
                    <a:pt x="146929" y="2135"/>
                  </a:cubicBezTo>
                  <a:cubicBezTo>
                    <a:pt x="146929" y="2085"/>
                    <a:pt x="146929" y="2110"/>
                    <a:pt x="146929" y="2085"/>
                  </a:cubicBezTo>
                  <a:cubicBezTo>
                    <a:pt x="146806" y="2023"/>
                    <a:pt x="146674" y="1989"/>
                    <a:pt x="146543" y="1989"/>
                  </a:cubicBezTo>
                  <a:cubicBezTo>
                    <a:pt x="146458" y="1989"/>
                    <a:pt x="146374" y="2004"/>
                    <a:pt x="146294" y="2034"/>
                  </a:cubicBezTo>
                  <a:cubicBezTo>
                    <a:pt x="146294" y="2085"/>
                    <a:pt x="146269" y="2161"/>
                    <a:pt x="146218" y="2212"/>
                  </a:cubicBezTo>
                  <a:cubicBezTo>
                    <a:pt x="146183" y="2304"/>
                    <a:pt x="146101" y="2350"/>
                    <a:pt x="146014" y="2350"/>
                  </a:cubicBezTo>
                  <a:cubicBezTo>
                    <a:pt x="145911" y="2350"/>
                    <a:pt x="145802" y="2285"/>
                    <a:pt x="145760" y="2161"/>
                  </a:cubicBezTo>
                  <a:lnTo>
                    <a:pt x="145532" y="2161"/>
                  </a:lnTo>
                  <a:cubicBezTo>
                    <a:pt x="145515" y="2161"/>
                    <a:pt x="145492" y="2164"/>
                    <a:pt x="145469" y="2164"/>
                  </a:cubicBezTo>
                  <a:cubicBezTo>
                    <a:pt x="145421" y="2164"/>
                    <a:pt x="145371" y="2152"/>
                    <a:pt x="145354" y="2085"/>
                  </a:cubicBezTo>
                  <a:cubicBezTo>
                    <a:pt x="145342" y="2039"/>
                    <a:pt x="145325" y="2024"/>
                    <a:pt x="145308" y="2024"/>
                  </a:cubicBezTo>
                  <a:cubicBezTo>
                    <a:pt x="145287" y="2024"/>
                    <a:pt x="145266" y="2045"/>
                    <a:pt x="145252" y="2059"/>
                  </a:cubicBezTo>
                  <a:cubicBezTo>
                    <a:pt x="145211" y="2101"/>
                    <a:pt x="145186" y="2142"/>
                    <a:pt x="145137" y="2142"/>
                  </a:cubicBezTo>
                  <a:cubicBezTo>
                    <a:pt x="145126" y="2142"/>
                    <a:pt x="145114" y="2140"/>
                    <a:pt x="145100" y="2135"/>
                  </a:cubicBezTo>
                  <a:cubicBezTo>
                    <a:pt x="145023" y="2110"/>
                    <a:pt x="144947" y="2110"/>
                    <a:pt x="144871" y="2110"/>
                  </a:cubicBezTo>
                  <a:lnTo>
                    <a:pt x="144845" y="2110"/>
                  </a:lnTo>
                  <a:cubicBezTo>
                    <a:pt x="144845" y="2161"/>
                    <a:pt x="144820" y="2237"/>
                    <a:pt x="144795" y="2237"/>
                  </a:cubicBezTo>
                  <a:cubicBezTo>
                    <a:pt x="144708" y="2254"/>
                    <a:pt x="144622" y="2307"/>
                    <a:pt x="144528" y="2307"/>
                  </a:cubicBezTo>
                  <a:cubicBezTo>
                    <a:pt x="144483" y="2307"/>
                    <a:pt x="144437" y="2295"/>
                    <a:pt x="144388" y="2263"/>
                  </a:cubicBezTo>
                  <a:lnTo>
                    <a:pt x="144312" y="2263"/>
                  </a:lnTo>
                  <a:cubicBezTo>
                    <a:pt x="144312" y="2288"/>
                    <a:pt x="144286" y="2288"/>
                    <a:pt x="144261" y="2288"/>
                  </a:cubicBezTo>
                  <a:cubicBezTo>
                    <a:pt x="144223" y="2345"/>
                    <a:pt x="144156" y="2374"/>
                    <a:pt x="144082" y="2374"/>
                  </a:cubicBezTo>
                  <a:cubicBezTo>
                    <a:pt x="144058" y="2374"/>
                    <a:pt x="144032" y="2371"/>
                    <a:pt x="144007" y="2364"/>
                  </a:cubicBezTo>
                  <a:cubicBezTo>
                    <a:pt x="143778" y="2364"/>
                    <a:pt x="143549" y="2339"/>
                    <a:pt x="143346" y="2288"/>
                  </a:cubicBezTo>
                  <a:cubicBezTo>
                    <a:pt x="143337" y="2279"/>
                    <a:pt x="143329" y="2277"/>
                    <a:pt x="143320" y="2277"/>
                  </a:cubicBezTo>
                  <a:cubicBezTo>
                    <a:pt x="143304" y="2277"/>
                    <a:pt x="143287" y="2288"/>
                    <a:pt x="143270" y="2288"/>
                  </a:cubicBezTo>
                  <a:cubicBezTo>
                    <a:pt x="143237" y="2321"/>
                    <a:pt x="143210" y="2332"/>
                    <a:pt x="143185" y="2332"/>
                  </a:cubicBezTo>
                  <a:cubicBezTo>
                    <a:pt x="143133" y="2332"/>
                    <a:pt x="143093" y="2280"/>
                    <a:pt x="143041" y="2263"/>
                  </a:cubicBezTo>
                  <a:cubicBezTo>
                    <a:pt x="142990" y="2279"/>
                    <a:pt x="142939" y="2288"/>
                    <a:pt x="142889" y="2288"/>
                  </a:cubicBezTo>
                  <a:cubicBezTo>
                    <a:pt x="142790" y="2288"/>
                    <a:pt x="142694" y="2254"/>
                    <a:pt x="142609" y="2186"/>
                  </a:cubicBezTo>
                  <a:cubicBezTo>
                    <a:pt x="142579" y="2172"/>
                    <a:pt x="142559" y="2157"/>
                    <a:pt x="142532" y="2157"/>
                  </a:cubicBezTo>
                  <a:cubicBezTo>
                    <a:pt x="142512" y="2157"/>
                    <a:pt x="142489" y="2165"/>
                    <a:pt x="142456" y="2186"/>
                  </a:cubicBezTo>
                  <a:cubicBezTo>
                    <a:pt x="142431" y="2195"/>
                    <a:pt x="142405" y="2198"/>
                    <a:pt x="142381" y="2198"/>
                  </a:cubicBezTo>
                  <a:cubicBezTo>
                    <a:pt x="142332" y="2198"/>
                    <a:pt x="142287" y="2186"/>
                    <a:pt x="142253" y="2186"/>
                  </a:cubicBezTo>
                  <a:cubicBezTo>
                    <a:pt x="142088" y="2161"/>
                    <a:pt x="141929" y="2148"/>
                    <a:pt x="141770" y="2148"/>
                  </a:cubicBezTo>
                  <a:cubicBezTo>
                    <a:pt x="141611" y="2148"/>
                    <a:pt x="141452" y="2161"/>
                    <a:pt x="141287" y="2186"/>
                  </a:cubicBezTo>
                  <a:cubicBezTo>
                    <a:pt x="141265" y="2191"/>
                    <a:pt x="141243" y="2193"/>
                    <a:pt x="141220" y="2193"/>
                  </a:cubicBezTo>
                  <a:cubicBezTo>
                    <a:pt x="141110" y="2193"/>
                    <a:pt x="140995" y="2143"/>
                    <a:pt x="140931" y="2059"/>
                  </a:cubicBezTo>
                  <a:cubicBezTo>
                    <a:pt x="140874" y="1988"/>
                    <a:pt x="140833" y="1956"/>
                    <a:pt x="140790" y="1956"/>
                  </a:cubicBezTo>
                  <a:cubicBezTo>
                    <a:pt x="140756" y="1956"/>
                    <a:pt x="140722" y="1975"/>
                    <a:pt x="140677" y="2008"/>
                  </a:cubicBezTo>
                  <a:cubicBezTo>
                    <a:pt x="140636" y="2049"/>
                    <a:pt x="140603" y="2075"/>
                    <a:pt x="140565" y="2075"/>
                  </a:cubicBezTo>
                  <a:cubicBezTo>
                    <a:pt x="140532" y="2075"/>
                    <a:pt x="140496" y="2056"/>
                    <a:pt x="140448" y="2008"/>
                  </a:cubicBezTo>
                  <a:cubicBezTo>
                    <a:pt x="140448" y="2000"/>
                    <a:pt x="140437" y="1997"/>
                    <a:pt x="140421" y="1997"/>
                  </a:cubicBezTo>
                  <a:cubicBezTo>
                    <a:pt x="140389" y="1997"/>
                    <a:pt x="140338" y="2008"/>
                    <a:pt x="140321" y="2008"/>
                  </a:cubicBezTo>
                  <a:cubicBezTo>
                    <a:pt x="140301" y="1982"/>
                    <a:pt x="140281" y="1973"/>
                    <a:pt x="140262" y="1973"/>
                  </a:cubicBezTo>
                  <a:cubicBezTo>
                    <a:pt x="140217" y="1973"/>
                    <a:pt x="140172" y="2019"/>
                    <a:pt x="140127" y="2019"/>
                  </a:cubicBezTo>
                  <a:cubicBezTo>
                    <a:pt x="140116" y="2019"/>
                    <a:pt x="140104" y="2016"/>
                    <a:pt x="140093" y="2008"/>
                  </a:cubicBezTo>
                  <a:cubicBezTo>
                    <a:pt x="140016" y="1958"/>
                    <a:pt x="139915" y="1907"/>
                    <a:pt x="139838" y="1856"/>
                  </a:cubicBezTo>
                  <a:cubicBezTo>
                    <a:pt x="139813" y="1830"/>
                    <a:pt x="139762" y="1830"/>
                    <a:pt x="139737" y="1830"/>
                  </a:cubicBezTo>
                  <a:cubicBezTo>
                    <a:pt x="139643" y="1736"/>
                    <a:pt x="139520" y="1684"/>
                    <a:pt x="139401" y="1684"/>
                  </a:cubicBezTo>
                  <a:cubicBezTo>
                    <a:pt x="139360" y="1684"/>
                    <a:pt x="139319" y="1690"/>
                    <a:pt x="139279" y="1703"/>
                  </a:cubicBezTo>
                  <a:cubicBezTo>
                    <a:pt x="139229" y="1703"/>
                    <a:pt x="139189" y="1726"/>
                    <a:pt x="139146" y="1726"/>
                  </a:cubicBezTo>
                  <a:cubicBezTo>
                    <a:pt x="139124" y="1726"/>
                    <a:pt x="139101" y="1720"/>
                    <a:pt x="139076" y="1703"/>
                  </a:cubicBezTo>
                  <a:lnTo>
                    <a:pt x="139051" y="1703"/>
                  </a:lnTo>
                  <a:cubicBezTo>
                    <a:pt x="138949" y="1856"/>
                    <a:pt x="138746" y="1881"/>
                    <a:pt x="138619" y="2008"/>
                  </a:cubicBezTo>
                  <a:cubicBezTo>
                    <a:pt x="138605" y="1995"/>
                    <a:pt x="138592" y="1989"/>
                    <a:pt x="138579" y="1989"/>
                  </a:cubicBezTo>
                  <a:cubicBezTo>
                    <a:pt x="138532" y="1989"/>
                    <a:pt x="138492" y="2069"/>
                    <a:pt x="138443" y="2069"/>
                  </a:cubicBezTo>
                  <a:cubicBezTo>
                    <a:pt x="138434" y="2069"/>
                    <a:pt x="138425" y="2066"/>
                    <a:pt x="138415" y="2059"/>
                  </a:cubicBezTo>
                  <a:cubicBezTo>
                    <a:pt x="138314" y="2008"/>
                    <a:pt x="138237" y="2008"/>
                    <a:pt x="138212" y="1932"/>
                  </a:cubicBezTo>
                  <a:cubicBezTo>
                    <a:pt x="138170" y="1941"/>
                    <a:pt x="138141" y="1946"/>
                    <a:pt x="138122" y="1946"/>
                  </a:cubicBezTo>
                  <a:cubicBezTo>
                    <a:pt x="138082" y="1946"/>
                    <a:pt x="138076" y="1924"/>
                    <a:pt x="138059" y="1856"/>
                  </a:cubicBezTo>
                  <a:lnTo>
                    <a:pt x="137831" y="1856"/>
                  </a:lnTo>
                  <a:cubicBezTo>
                    <a:pt x="137805" y="1856"/>
                    <a:pt x="137780" y="1881"/>
                    <a:pt x="137729" y="1881"/>
                  </a:cubicBezTo>
                  <a:cubicBezTo>
                    <a:pt x="137576" y="1856"/>
                    <a:pt x="137399" y="1856"/>
                    <a:pt x="137221" y="1856"/>
                  </a:cubicBezTo>
                  <a:cubicBezTo>
                    <a:pt x="137160" y="1856"/>
                    <a:pt x="137099" y="1823"/>
                    <a:pt x="137051" y="1823"/>
                  </a:cubicBezTo>
                  <a:cubicBezTo>
                    <a:pt x="137039" y="1823"/>
                    <a:pt x="137027" y="1825"/>
                    <a:pt x="137017" y="1830"/>
                  </a:cubicBezTo>
                  <a:cubicBezTo>
                    <a:pt x="136887" y="1868"/>
                    <a:pt x="136757" y="1891"/>
                    <a:pt x="136627" y="1891"/>
                  </a:cubicBezTo>
                  <a:cubicBezTo>
                    <a:pt x="136579" y="1891"/>
                    <a:pt x="136531" y="1888"/>
                    <a:pt x="136484" y="1881"/>
                  </a:cubicBezTo>
                  <a:cubicBezTo>
                    <a:pt x="136433" y="2059"/>
                    <a:pt x="136433" y="2059"/>
                    <a:pt x="136280" y="2059"/>
                  </a:cubicBezTo>
                  <a:cubicBezTo>
                    <a:pt x="136306" y="1958"/>
                    <a:pt x="136306" y="1907"/>
                    <a:pt x="136179" y="1881"/>
                  </a:cubicBezTo>
                  <a:cubicBezTo>
                    <a:pt x="136130" y="1857"/>
                    <a:pt x="136076" y="1845"/>
                    <a:pt x="136021" y="1845"/>
                  </a:cubicBezTo>
                  <a:cubicBezTo>
                    <a:pt x="135906" y="1845"/>
                    <a:pt x="135790" y="1897"/>
                    <a:pt x="135721" y="1983"/>
                  </a:cubicBezTo>
                  <a:cubicBezTo>
                    <a:pt x="135670" y="2034"/>
                    <a:pt x="135619" y="2059"/>
                    <a:pt x="135569" y="2085"/>
                  </a:cubicBezTo>
                  <a:cubicBezTo>
                    <a:pt x="135522" y="2147"/>
                    <a:pt x="135465" y="2191"/>
                    <a:pt x="135404" y="2191"/>
                  </a:cubicBezTo>
                  <a:cubicBezTo>
                    <a:pt x="135367" y="2191"/>
                    <a:pt x="135328" y="2174"/>
                    <a:pt x="135289" y="2135"/>
                  </a:cubicBezTo>
                  <a:cubicBezTo>
                    <a:pt x="135248" y="2084"/>
                    <a:pt x="135215" y="2066"/>
                    <a:pt x="135187" y="2066"/>
                  </a:cubicBezTo>
                  <a:cubicBezTo>
                    <a:pt x="135146" y="2066"/>
                    <a:pt x="135116" y="2105"/>
                    <a:pt x="135086" y="2135"/>
                  </a:cubicBezTo>
                  <a:cubicBezTo>
                    <a:pt x="135054" y="2167"/>
                    <a:pt x="135003" y="2189"/>
                    <a:pt x="134951" y="2189"/>
                  </a:cubicBezTo>
                  <a:cubicBezTo>
                    <a:pt x="134919" y="2189"/>
                    <a:pt x="134886" y="2180"/>
                    <a:pt x="134857" y="2161"/>
                  </a:cubicBezTo>
                  <a:cubicBezTo>
                    <a:pt x="134806" y="2135"/>
                    <a:pt x="134730" y="2135"/>
                    <a:pt x="134654" y="2135"/>
                  </a:cubicBezTo>
                  <a:lnTo>
                    <a:pt x="134552" y="2135"/>
                  </a:lnTo>
                  <a:cubicBezTo>
                    <a:pt x="134497" y="2143"/>
                    <a:pt x="134459" y="2149"/>
                    <a:pt x="134431" y="2149"/>
                  </a:cubicBezTo>
                  <a:cubicBezTo>
                    <a:pt x="134369" y="2149"/>
                    <a:pt x="134358" y="2122"/>
                    <a:pt x="134323" y="2034"/>
                  </a:cubicBezTo>
                  <a:cubicBezTo>
                    <a:pt x="134298" y="2034"/>
                    <a:pt x="134272" y="2008"/>
                    <a:pt x="134247" y="2008"/>
                  </a:cubicBezTo>
                  <a:lnTo>
                    <a:pt x="133866" y="2008"/>
                  </a:lnTo>
                  <a:cubicBezTo>
                    <a:pt x="133815" y="2085"/>
                    <a:pt x="133713" y="2059"/>
                    <a:pt x="133637" y="2085"/>
                  </a:cubicBezTo>
                  <a:cubicBezTo>
                    <a:pt x="133542" y="2138"/>
                    <a:pt x="133438" y="2164"/>
                    <a:pt x="133336" y="2164"/>
                  </a:cubicBezTo>
                  <a:cubicBezTo>
                    <a:pt x="133193" y="2164"/>
                    <a:pt x="133055" y="2112"/>
                    <a:pt x="132951" y="2008"/>
                  </a:cubicBezTo>
                  <a:cubicBezTo>
                    <a:pt x="132917" y="2015"/>
                    <a:pt x="132883" y="2018"/>
                    <a:pt x="132849" y="2018"/>
                  </a:cubicBezTo>
                  <a:cubicBezTo>
                    <a:pt x="132757" y="2018"/>
                    <a:pt x="132669" y="1995"/>
                    <a:pt x="132595" y="1958"/>
                  </a:cubicBezTo>
                  <a:lnTo>
                    <a:pt x="132570" y="1958"/>
                  </a:lnTo>
                  <a:cubicBezTo>
                    <a:pt x="132544" y="1983"/>
                    <a:pt x="132519" y="1989"/>
                    <a:pt x="132493" y="1989"/>
                  </a:cubicBezTo>
                  <a:cubicBezTo>
                    <a:pt x="132468" y="1989"/>
                    <a:pt x="132442" y="1983"/>
                    <a:pt x="132417" y="1983"/>
                  </a:cubicBezTo>
                  <a:cubicBezTo>
                    <a:pt x="132417" y="2020"/>
                    <a:pt x="132390" y="2044"/>
                    <a:pt x="132365" y="2044"/>
                  </a:cubicBezTo>
                  <a:cubicBezTo>
                    <a:pt x="132356" y="2044"/>
                    <a:pt x="132348" y="2041"/>
                    <a:pt x="132341" y="2034"/>
                  </a:cubicBezTo>
                  <a:cubicBezTo>
                    <a:pt x="132315" y="2034"/>
                    <a:pt x="132188" y="1958"/>
                    <a:pt x="132137" y="1932"/>
                  </a:cubicBezTo>
                  <a:cubicBezTo>
                    <a:pt x="132061" y="1907"/>
                    <a:pt x="132087" y="1881"/>
                    <a:pt x="132137" y="1856"/>
                  </a:cubicBezTo>
                  <a:cubicBezTo>
                    <a:pt x="132137" y="1780"/>
                    <a:pt x="132010" y="1703"/>
                    <a:pt x="132137" y="1627"/>
                  </a:cubicBezTo>
                  <a:cubicBezTo>
                    <a:pt x="132137" y="1551"/>
                    <a:pt x="132087" y="1475"/>
                    <a:pt x="132214" y="1449"/>
                  </a:cubicBezTo>
                  <a:lnTo>
                    <a:pt x="132290" y="1449"/>
                  </a:lnTo>
                  <a:cubicBezTo>
                    <a:pt x="132265" y="1449"/>
                    <a:pt x="132265" y="1424"/>
                    <a:pt x="132290" y="1398"/>
                  </a:cubicBezTo>
                  <a:lnTo>
                    <a:pt x="132061" y="1297"/>
                  </a:lnTo>
                  <a:cubicBezTo>
                    <a:pt x="131934" y="1297"/>
                    <a:pt x="131782" y="1246"/>
                    <a:pt x="131680" y="1170"/>
                  </a:cubicBezTo>
                  <a:lnTo>
                    <a:pt x="131451" y="1170"/>
                  </a:lnTo>
                  <a:cubicBezTo>
                    <a:pt x="131416" y="1217"/>
                    <a:pt x="131380" y="1237"/>
                    <a:pt x="131342" y="1237"/>
                  </a:cubicBezTo>
                  <a:cubicBezTo>
                    <a:pt x="131299" y="1237"/>
                    <a:pt x="131252" y="1210"/>
                    <a:pt x="131197" y="1170"/>
                  </a:cubicBezTo>
                  <a:lnTo>
                    <a:pt x="130841" y="1170"/>
                  </a:lnTo>
                  <a:cubicBezTo>
                    <a:pt x="130689" y="1119"/>
                    <a:pt x="130511" y="1170"/>
                    <a:pt x="130358" y="1093"/>
                  </a:cubicBezTo>
                  <a:cubicBezTo>
                    <a:pt x="130324" y="1076"/>
                    <a:pt x="130297" y="1069"/>
                    <a:pt x="130276" y="1069"/>
                  </a:cubicBezTo>
                  <a:cubicBezTo>
                    <a:pt x="130202" y="1069"/>
                    <a:pt x="130189" y="1150"/>
                    <a:pt x="130130" y="1170"/>
                  </a:cubicBezTo>
                  <a:cubicBezTo>
                    <a:pt x="130062" y="1192"/>
                    <a:pt x="130034" y="1275"/>
                    <a:pt x="129957" y="1275"/>
                  </a:cubicBezTo>
                  <a:cubicBezTo>
                    <a:pt x="129948" y="1275"/>
                    <a:pt x="129937" y="1274"/>
                    <a:pt x="129926" y="1271"/>
                  </a:cubicBezTo>
                  <a:cubicBezTo>
                    <a:pt x="129901" y="1271"/>
                    <a:pt x="129850" y="1221"/>
                    <a:pt x="129825" y="1221"/>
                  </a:cubicBezTo>
                  <a:cubicBezTo>
                    <a:pt x="129748" y="1297"/>
                    <a:pt x="129659" y="1309"/>
                    <a:pt x="129567" y="1309"/>
                  </a:cubicBezTo>
                  <a:cubicBezTo>
                    <a:pt x="129521" y="1309"/>
                    <a:pt x="129474" y="1306"/>
                    <a:pt x="129428" y="1306"/>
                  </a:cubicBezTo>
                  <a:cubicBezTo>
                    <a:pt x="129381" y="1306"/>
                    <a:pt x="129335" y="1309"/>
                    <a:pt x="129291" y="1322"/>
                  </a:cubicBezTo>
                  <a:lnTo>
                    <a:pt x="129240" y="1322"/>
                  </a:lnTo>
                  <a:cubicBezTo>
                    <a:pt x="129209" y="1354"/>
                    <a:pt x="129177" y="1375"/>
                    <a:pt x="129152" y="1375"/>
                  </a:cubicBezTo>
                  <a:cubicBezTo>
                    <a:pt x="129136" y="1375"/>
                    <a:pt x="129123" y="1367"/>
                    <a:pt x="129113" y="1348"/>
                  </a:cubicBezTo>
                  <a:cubicBezTo>
                    <a:pt x="129062" y="1246"/>
                    <a:pt x="129037" y="1144"/>
                    <a:pt x="129037" y="1068"/>
                  </a:cubicBezTo>
                  <a:cubicBezTo>
                    <a:pt x="129059" y="957"/>
                    <a:pt x="129023" y="885"/>
                    <a:pt x="128963" y="885"/>
                  </a:cubicBezTo>
                  <a:cubicBezTo>
                    <a:pt x="128954" y="885"/>
                    <a:pt x="128945" y="887"/>
                    <a:pt x="128935" y="890"/>
                  </a:cubicBezTo>
                  <a:cubicBezTo>
                    <a:pt x="128884" y="916"/>
                    <a:pt x="128833" y="916"/>
                    <a:pt x="128783" y="916"/>
                  </a:cubicBezTo>
                  <a:cubicBezTo>
                    <a:pt x="128681" y="941"/>
                    <a:pt x="128579" y="941"/>
                    <a:pt x="128478" y="966"/>
                  </a:cubicBezTo>
                  <a:cubicBezTo>
                    <a:pt x="128468" y="971"/>
                    <a:pt x="128459" y="973"/>
                    <a:pt x="128450" y="973"/>
                  </a:cubicBezTo>
                  <a:cubicBezTo>
                    <a:pt x="128410" y="973"/>
                    <a:pt x="128376" y="932"/>
                    <a:pt x="128376" y="890"/>
                  </a:cubicBezTo>
                  <a:cubicBezTo>
                    <a:pt x="128376" y="865"/>
                    <a:pt x="128376" y="814"/>
                    <a:pt x="128325" y="814"/>
                  </a:cubicBezTo>
                  <a:cubicBezTo>
                    <a:pt x="128283" y="898"/>
                    <a:pt x="128189" y="947"/>
                    <a:pt x="128100" y="947"/>
                  </a:cubicBezTo>
                  <a:cubicBezTo>
                    <a:pt x="128081" y="947"/>
                    <a:pt x="128063" y="945"/>
                    <a:pt x="128046" y="941"/>
                  </a:cubicBezTo>
                  <a:cubicBezTo>
                    <a:pt x="128017" y="927"/>
                    <a:pt x="127989" y="920"/>
                    <a:pt x="127961" y="920"/>
                  </a:cubicBezTo>
                  <a:cubicBezTo>
                    <a:pt x="127889" y="920"/>
                    <a:pt x="127821" y="962"/>
                    <a:pt x="127766" y="1017"/>
                  </a:cubicBezTo>
                  <a:cubicBezTo>
                    <a:pt x="127741" y="1043"/>
                    <a:pt x="127715" y="1093"/>
                    <a:pt x="127664" y="1119"/>
                  </a:cubicBezTo>
                  <a:cubicBezTo>
                    <a:pt x="127639" y="1119"/>
                    <a:pt x="127588" y="1119"/>
                    <a:pt x="127588" y="1068"/>
                  </a:cubicBezTo>
                  <a:cubicBezTo>
                    <a:pt x="127588" y="992"/>
                    <a:pt x="127588" y="890"/>
                    <a:pt x="127613" y="814"/>
                  </a:cubicBezTo>
                  <a:cubicBezTo>
                    <a:pt x="127613" y="788"/>
                    <a:pt x="127613" y="763"/>
                    <a:pt x="127613" y="738"/>
                  </a:cubicBezTo>
                  <a:cubicBezTo>
                    <a:pt x="127584" y="708"/>
                    <a:pt x="127529" y="679"/>
                    <a:pt x="127483" y="679"/>
                  </a:cubicBezTo>
                  <a:cubicBezTo>
                    <a:pt x="127450" y="679"/>
                    <a:pt x="127421" y="695"/>
                    <a:pt x="127410" y="738"/>
                  </a:cubicBezTo>
                  <a:cubicBezTo>
                    <a:pt x="127385" y="814"/>
                    <a:pt x="127232" y="839"/>
                    <a:pt x="127181" y="865"/>
                  </a:cubicBezTo>
                  <a:cubicBezTo>
                    <a:pt x="127115" y="865"/>
                    <a:pt x="127106" y="728"/>
                    <a:pt x="127037" y="728"/>
                  </a:cubicBezTo>
                  <a:cubicBezTo>
                    <a:pt x="127027" y="728"/>
                    <a:pt x="127016" y="731"/>
                    <a:pt x="127003" y="738"/>
                  </a:cubicBezTo>
                  <a:cubicBezTo>
                    <a:pt x="126946" y="760"/>
                    <a:pt x="126879" y="773"/>
                    <a:pt x="126811" y="773"/>
                  </a:cubicBezTo>
                  <a:cubicBezTo>
                    <a:pt x="126727" y="773"/>
                    <a:pt x="126641" y="754"/>
                    <a:pt x="126571" y="712"/>
                  </a:cubicBezTo>
                  <a:cubicBezTo>
                    <a:pt x="126521" y="712"/>
                    <a:pt x="126470" y="712"/>
                    <a:pt x="126470" y="661"/>
                  </a:cubicBezTo>
                  <a:cubicBezTo>
                    <a:pt x="126470" y="661"/>
                    <a:pt x="126546" y="636"/>
                    <a:pt x="126571" y="636"/>
                  </a:cubicBezTo>
                  <a:cubicBezTo>
                    <a:pt x="126605" y="568"/>
                    <a:pt x="126662" y="557"/>
                    <a:pt x="126718" y="557"/>
                  </a:cubicBezTo>
                  <a:cubicBezTo>
                    <a:pt x="126747" y="557"/>
                    <a:pt x="126775" y="560"/>
                    <a:pt x="126800" y="560"/>
                  </a:cubicBezTo>
                  <a:cubicBezTo>
                    <a:pt x="126876" y="560"/>
                    <a:pt x="126902" y="560"/>
                    <a:pt x="126927" y="585"/>
                  </a:cubicBezTo>
                  <a:cubicBezTo>
                    <a:pt x="126978" y="585"/>
                    <a:pt x="127029" y="585"/>
                    <a:pt x="127054" y="534"/>
                  </a:cubicBezTo>
                  <a:cubicBezTo>
                    <a:pt x="127105" y="483"/>
                    <a:pt x="127054" y="433"/>
                    <a:pt x="127029" y="382"/>
                  </a:cubicBezTo>
                  <a:cubicBezTo>
                    <a:pt x="126978" y="356"/>
                    <a:pt x="126927" y="331"/>
                    <a:pt x="126927" y="280"/>
                  </a:cubicBezTo>
                  <a:cubicBezTo>
                    <a:pt x="126940" y="242"/>
                    <a:pt x="126953" y="236"/>
                    <a:pt x="126965" y="236"/>
                  </a:cubicBezTo>
                  <a:cubicBezTo>
                    <a:pt x="126972" y="236"/>
                    <a:pt x="126978" y="237"/>
                    <a:pt x="126984" y="237"/>
                  </a:cubicBezTo>
                  <a:cubicBezTo>
                    <a:pt x="126991" y="237"/>
                    <a:pt x="126997" y="236"/>
                    <a:pt x="127003" y="229"/>
                  </a:cubicBezTo>
                  <a:cubicBezTo>
                    <a:pt x="127029" y="178"/>
                    <a:pt x="127029" y="102"/>
                    <a:pt x="127003" y="51"/>
                  </a:cubicBezTo>
                  <a:lnTo>
                    <a:pt x="126953" y="51"/>
                  </a:lnTo>
                  <a:cubicBezTo>
                    <a:pt x="126953" y="148"/>
                    <a:pt x="126902" y="183"/>
                    <a:pt x="126838" y="183"/>
                  </a:cubicBezTo>
                  <a:cubicBezTo>
                    <a:pt x="126802" y="183"/>
                    <a:pt x="126761" y="172"/>
                    <a:pt x="126724" y="153"/>
                  </a:cubicBezTo>
                  <a:cubicBezTo>
                    <a:pt x="126673" y="204"/>
                    <a:pt x="126648" y="280"/>
                    <a:pt x="126597" y="331"/>
                  </a:cubicBezTo>
                  <a:cubicBezTo>
                    <a:pt x="126571" y="356"/>
                    <a:pt x="126559" y="369"/>
                    <a:pt x="126549" y="369"/>
                  </a:cubicBezTo>
                  <a:cubicBezTo>
                    <a:pt x="126540" y="369"/>
                    <a:pt x="126533" y="356"/>
                    <a:pt x="126521" y="331"/>
                  </a:cubicBezTo>
                  <a:cubicBezTo>
                    <a:pt x="126521" y="280"/>
                    <a:pt x="126521" y="255"/>
                    <a:pt x="126521" y="229"/>
                  </a:cubicBezTo>
                  <a:cubicBezTo>
                    <a:pt x="126511" y="231"/>
                    <a:pt x="126502" y="232"/>
                    <a:pt x="126494" y="232"/>
                  </a:cubicBezTo>
                  <a:cubicBezTo>
                    <a:pt x="126393" y="232"/>
                    <a:pt x="126386" y="100"/>
                    <a:pt x="126292" y="77"/>
                  </a:cubicBezTo>
                  <a:cubicBezTo>
                    <a:pt x="126241" y="77"/>
                    <a:pt x="126190" y="102"/>
                    <a:pt x="126139" y="153"/>
                  </a:cubicBezTo>
                  <a:cubicBezTo>
                    <a:pt x="126125" y="168"/>
                    <a:pt x="126110" y="182"/>
                    <a:pt x="126095" y="182"/>
                  </a:cubicBezTo>
                  <a:cubicBezTo>
                    <a:pt x="126085" y="182"/>
                    <a:pt x="126074" y="175"/>
                    <a:pt x="126063" y="153"/>
                  </a:cubicBezTo>
                  <a:cubicBezTo>
                    <a:pt x="126038" y="128"/>
                    <a:pt x="126063" y="102"/>
                    <a:pt x="126089" y="77"/>
                  </a:cubicBezTo>
                  <a:lnTo>
                    <a:pt x="125987"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8" name="Google Shape;928;p51"/>
            <p:cNvSpPr/>
            <p:nvPr/>
          </p:nvSpPr>
          <p:spPr>
            <a:xfrm>
              <a:off x="975175" y="2777425"/>
              <a:ext cx="25" cy="675"/>
            </a:xfrm>
            <a:custGeom>
              <a:rect b="b" l="l" r="r" t="t"/>
              <a:pathLst>
                <a:path extrusionOk="0" h="27" w="1">
                  <a:moveTo>
                    <a:pt x="0" y="1"/>
                  </a:moveTo>
                  <a:lnTo>
                    <a:pt x="0"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29" name="Google Shape;929;p51"/>
            <p:cNvSpPr/>
            <p:nvPr/>
          </p:nvSpPr>
          <p:spPr>
            <a:xfrm>
              <a:off x="5962400" y="2770450"/>
              <a:ext cx="25" cy="650"/>
            </a:xfrm>
            <a:custGeom>
              <a:rect b="b" l="l" r="r" t="t"/>
              <a:pathLst>
                <a:path extrusionOk="0" h="26" w="1">
                  <a:moveTo>
                    <a:pt x="0" y="0"/>
                  </a:moveTo>
                  <a:lnTo>
                    <a:pt x="0" y="26"/>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0" name="Google Shape;930;p51"/>
            <p:cNvSpPr/>
            <p:nvPr/>
          </p:nvSpPr>
          <p:spPr>
            <a:xfrm>
              <a:off x="5942700" y="2768525"/>
              <a:ext cx="25" cy="675"/>
            </a:xfrm>
            <a:custGeom>
              <a:rect b="b" l="l" r="r" t="t"/>
              <a:pathLst>
                <a:path extrusionOk="0" h="27" w="1">
                  <a:moveTo>
                    <a:pt x="0" y="1"/>
                  </a:moveTo>
                  <a:lnTo>
                    <a:pt x="0" y="1"/>
                  </a:lnTo>
                  <a:cubicBezTo>
                    <a:pt x="0" y="1"/>
                    <a:pt x="0" y="26"/>
                    <a:pt x="0"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1" name="Google Shape;931;p51"/>
            <p:cNvSpPr/>
            <p:nvPr/>
          </p:nvSpPr>
          <p:spPr>
            <a:xfrm>
              <a:off x="6198125" y="2752650"/>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2" name="Google Shape;932;p51"/>
            <p:cNvSpPr/>
            <p:nvPr/>
          </p:nvSpPr>
          <p:spPr>
            <a:xfrm>
              <a:off x="238750" y="2757100"/>
              <a:ext cx="650" cy="650"/>
            </a:xfrm>
            <a:custGeom>
              <a:rect b="b" l="l" r="r" t="t"/>
              <a:pathLst>
                <a:path extrusionOk="0" h="26" w="26">
                  <a:moveTo>
                    <a:pt x="0" y="0"/>
                  </a:moveTo>
                  <a:lnTo>
                    <a:pt x="0" y="26"/>
                  </a:lnTo>
                  <a:cubicBezTo>
                    <a:pt x="26" y="26"/>
                    <a:pt x="26" y="26"/>
                    <a:pt x="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3" name="Google Shape;933;p51"/>
            <p:cNvSpPr/>
            <p:nvPr/>
          </p:nvSpPr>
          <p:spPr>
            <a:xfrm>
              <a:off x="7358350" y="2800950"/>
              <a:ext cx="25" cy="1275"/>
            </a:xfrm>
            <a:custGeom>
              <a:rect b="b" l="l" r="r" t="t"/>
              <a:pathLst>
                <a:path extrusionOk="0" h="51" w="1">
                  <a:moveTo>
                    <a:pt x="1" y="51"/>
                  </a:moveTo>
                  <a:lnTo>
                    <a:pt x="1" y="51"/>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4" name="Google Shape;934;p51"/>
            <p:cNvSpPr/>
            <p:nvPr/>
          </p:nvSpPr>
          <p:spPr>
            <a:xfrm>
              <a:off x="6370325" y="2795850"/>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5" name="Google Shape;935;p51"/>
            <p:cNvSpPr/>
            <p:nvPr/>
          </p:nvSpPr>
          <p:spPr>
            <a:xfrm>
              <a:off x="6213375" y="2741225"/>
              <a:ext cx="25" cy="25"/>
            </a:xfrm>
            <a:custGeom>
              <a:rect b="b" l="l" r="r" t="t"/>
              <a:pathLst>
                <a:path extrusionOk="0" h="1" w="1">
                  <a:moveTo>
                    <a:pt x="0" y="0"/>
                  </a:move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6" name="Google Shape;936;p51"/>
            <p:cNvSpPr/>
            <p:nvPr/>
          </p:nvSpPr>
          <p:spPr>
            <a:xfrm>
              <a:off x="6214000" y="27736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7" name="Google Shape;937;p51"/>
            <p:cNvSpPr/>
            <p:nvPr/>
          </p:nvSpPr>
          <p:spPr>
            <a:xfrm>
              <a:off x="6251500" y="2767900"/>
              <a:ext cx="25" cy="25"/>
            </a:xfrm>
            <a:custGeom>
              <a:rect b="b" l="l" r="r" t="t"/>
              <a:pathLst>
                <a:path extrusionOk="0" h="1" w="1">
                  <a:moveTo>
                    <a:pt x="0" y="0"/>
                  </a:move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8" name="Google Shape;938;p51"/>
            <p:cNvSpPr/>
            <p:nvPr/>
          </p:nvSpPr>
          <p:spPr>
            <a:xfrm>
              <a:off x="6362050" y="27844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39" name="Google Shape;939;p51"/>
            <p:cNvSpPr/>
            <p:nvPr/>
          </p:nvSpPr>
          <p:spPr>
            <a:xfrm>
              <a:off x="2401625" y="2790150"/>
              <a:ext cx="25" cy="0"/>
            </a:xfrm>
            <a:custGeom>
              <a:rect b="b" l="l" r="r" t="t"/>
              <a:pathLst>
                <a:path extrusionOk="0" h="120000"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0" name="Google Shape;940;p51"/>
            <p:cNvSpPr/>
            <p:nvPr/>
          </p:nvSpPr>
          <p:spPr>
            <a:xfrm>
              <a:off x="7358350" y="2931200"/>
              <a:ext cx="675" cy="650"/>
            </a:xfrm>
            <a:custGeom>
              <a:rect b="b" l="l" r="r" t="t"/>
              <a:pathLst>
                <a:path extrusionOk="0" h="26" w="27">
                  <a:moveTo>
                    <a:pt x="1" y="0"/>
                  </a:moveTo>
                  <a:cubicBezTo>
                    <a:pt x="1" y="0"/>
                    <a:pt x="1" y="0"/>
                    <a:pt x="1" y="26"/>
                  </a:cubicBezTo>
                  <a:lnTo>
                    <a:pt x="26" y="26"/>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1" name="Google Shape;941;p51"/>
            <p:cNvSpPr/>
            <p:nvPr/>
          </p:nvSpPr>
          <p:spPr>
            <a:xfrm>
              <a:off x="7357725" y="2931825"/>
              <a:ext cx="25" cy="25"/>
            </a:xfrm>
            <a:custGeom>
              <a:rect b="b" l="l" r="r" t="t"/>
              <a:pathLst>
                <a:path extrusionOk="0" h="1" w="1">
                  <a:moveTo>
                    <a:pt x="0" y="1"/>
                  </a:move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2" name="Google Shape;942;p51"/>
            <p:cNvSpPr/>
            <p:nvPr/>
          </p:nvSpPr>
          <p:spPr>
            <a:xfrm>
              <a:off x="7357075" y="2930550"/>
              <a:ext cx="675" cy="675"/>
            </a:xfrm>
            <a:custGeom>
              <a:rect b="b" l="l" r="r" t="t"/>
              <a:pathLst>
                <a:path extrusionOk="0" h="27" w="27">
                  <a:moveTo>
                    <a:pt x="26" y="1"/>
                  </a:moveTo>
                  <a:cubicBezTo>
                    <a:pt x="26" y="26"/>
                    <a:pt x="1" y="26"/>
                    <a:pt x="1" y="26"/>
                  </a:cubicBezTo>
                  <a:lnTo>
                    <a:pt x="1" y="26"/>
                  </a:lnTo>
                  <a:cubicBezTo>
                    <a:pt x="1" y="26"/>
                    <a:pt x="26" y="26"/>
                    <a:pt x="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3" name="Google Shape;943;p51"/>
            <p:cNvSpPr/>
            <p:nvPr/>
          </p:nvSpPr>
          <p:spPr>
            <a:xfrm>
              <a:off x="7355175" y="2931825"/>
              <a:ext cx="1925" cy="25"/>
            </a:xfrm>
            <a:custGeom>
              <a:rect b="b" l="l" r="r" t="t"/>
              <a:pathLst>
                <a:path extrusionOk="0" h="1" w="77">
                  <a:moveTo>
                    <a:pt x="77" y="1"/>
                  </a:moveTo>
                  <a:cubicBezTo>
                    <a:pt x="1" y="1"/>
                    <a:pt x="26" y="1"/>
                    <a:pt x="77"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4" name="Google Shape;944;p51"/>
            <p:cNvSpPr/>
            <p:nvPr/>
          </p:nvSpPr>
          <p:spPr>
            <a:xfrm>
              <a:off x="7357725" y="2931825"/>
              <a:ext cx="650" cy="25"/>
            </a:xfrm>
            <a:custGeom>
              <a:rect b="b" l="l" r="r" t="t"/>
              <a:pathLst>
                <a:path extrusionOk="0" h="1" w="26">
                  <a:moveTo>
                    <a:pt x="26" y="1"/>
                  </a:moveTo>
                  <a:lnTo>
                    <a:pt x="0" y="1"/>
                  </a:lnTo>
                  <a:lnTo>
                    <a:pt x="0" y="1"/>
                  </a:lnTo>
                  <a:cubicBezTo>
                    <a:pt x="0" y="1"/>
                    <a:pt x="26" y="1"/>
                    <a:pt x="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5" name="Google Shape;945;p51"/>
            <p:cNvSpPr/>
            <p:nvPr/>
          </p:nvSpPr>
          <p:spPr>
            <a:xfrm>
              <a:off x="7357725" y="2931825"/>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6" name="Google Shape;946;p51"/>
            <p:cNvSpPr/>
            <p:nvPr/>
          </p:nvSpPr>
          <p:spPr>
            <a:xfrm>
              <a:off x="7358350" y="2929275"/>
              <a:ext cx="2575" cy="1950"/>
            </a:xfrm>
            <a:custGeom>
              <a:rect b="b" l="l" r="r" t="t"/>
              <a:pathLst>
                <a:path extrusionOk="0" h="78" w="103">
                  <a:moveTo>
                    <a:pt x="1" y="1"/>
                  </a:moveTo>
                  <a:lnTo>
                    <a:pt x="1" y="26"/>
                  </a:lnTo>
                  <a:cubicBezTo>
                    <a:pt x="1" y="52"/>
                    <a:pt x="51" y="77"/>
                    <a:pt x="1" y="77"/>
                  </a:cubicBezTo>
                  <a:cubicBezTo>
                    <a:pt x="77" y="77"/>
                    <a:pt x="102" y="52"/>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7" name="Google Shape;947;p51"/>
            <p:cNvSpPr/>
            <p:nvPr/>
          </p:nvSpPr>
          <p:spPr>
            <a:xfrm>
              <a:off x="7357725" y="2802850"/>
              <a:ext cx="650" cy="1300"/>
            </a:xfrm>
            <a:custGeom>
              <a:rect b="b" l="l" r="r" t="t"/>
              <a:pathLst>
                <a:path extrusionOk="0" h="52" w="26">
                  <a:moveTo>
                    <a:pt x="0" y="0"/>
                  </a:moveTo>
                  <a:cubicBezTo>
                    <a:pt x="0" y="26"/>
                    <a:pt x="0" y="26"/>
                    <a:pt x="0" y="51"/>
                  </a:cubicBezTo>
                  <a:cubicBezTo>
                    <a:pt x="26" y="26"/>
                    <a:pt x="26" y="26"/>
                    <a:pt x="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8" name="Google Shape;948;p51"/>
            <p:cNvSpPr/>
            <p:nvPr/>
          </p:nvSpPr>
          <p:spPr>
            <a:xfrm>
              <a:off x="7357725" y="2931825"/>
              <a:ext cx="650" cy="25"/>
            </a:xfrm>
            <a:custGeom>
              <a:rect b="b" l="l" r="r" t="t"/>
              <a:pathLst>
                <a:path extrusionOk="0" h="1" w="26">
                  <a:moveTo>
                    <a:pt x="26" y="1"/>
                  </a:moveTo>
                  <a:lnTo>
                    <a:pt x="0" y="1"/>
                  </a:lnTo>
                  <a:lnTo>
                    <a:pt x="0" y="1"/>
                  </a:lnTo>
                  <a:lnTo>
                    <a:pt x="26" y="1"/>
                  </a:lnTo>
                  <a:lnTo>
                    <a:pt x="26" y="1"/>
                  </a:lnTo>
                  <a:lnTo>
                    <a:pt x="26"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9" name="Google Shape;949;p51"/>
            <p:cNvSpPr/>
            <p:nvPr/>
          </p:nvSpPr>
          <p:spPr>
            <a:xfrm>
              <a:off x="7357725" y="2931825"/>
              <a:ext cx="1300" cy="500"/>
            </a:xfrm>
            <a:custGeom>
              <a:rect b="b" l="l" r="r" t="t"/>
              <a:pathLst>
                <a:path extrusionOk="0" h="20" w="52">
                  <a:moveTo>
                    <a:pt x="51" y="1"/>
                  </a:moveTo>
                  <a:lnTo>
                    <a:pt x="51" y="1"/>
                  </a:lnTo>
                  <a:cubicBezTo>
                    <a:pt x="40" y="11"/>
                    <a:pt x="29" y="18"/>
                    <a:pt x="20" y="19"/>
                  </a:cubicBezTo>
                  <a:lnTo>
                    <a:pt x="20" y="19"/>
                  </a:lnTo>
                  <a:cubicBezTo>
                    <a:pt x="10" y="18"/>
                    <a:pt x="0" y="12"/>
                    <a:pt x="0" y="1"/>
                  </a:cubicBezTo>
                  <a:lnTo>
                    <a:pt x="0" y="1"/>
                  </a:lnTo>
                  <a:cubicBezTo>
                    <a:pt x="0" y="13"/>
                    <a:pt x="7" y="20"/>
                    <a:pt x="16" y="20"/>
                  </a:cubicBezTo>
                  <a:cubicBezTo>
                    <a:pt x="17" y="20"/>
                    <a:pt x="19" y="20"/>
                    <a:pt x="20" y="19"/>
                  </a:cubicBezTo>
                  <a:lnTo>
                    <a:pt x="20" y="19"/>
                  </a:lnTo>
                  <a:cubicBezTo>
                    <a:pt x="22" y="20"/>
                    <a:pt x="24" y="20"/>
                    <a:pt x="26" y="20"/>
                  </a:cubicBezTo>
                  <a:cubicBezTo>
                    <a:pt x="38" y="20"/>
                    <a:pt x="51" y="13"/>
                    <a:pt x="5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0" name="Google Shape;950;p51"/>
            <p:cNvSpPr/>
            <p:nvPr/>
          </p:nvSpPr>
          <p:spPr>
            <a:xfrm>
              <a:off x="7358350" y="2931825"/>
              <a:ext cx="675" cy="25"/>
            </a:xfrm>
            <a:custGeom>
              <a:rect b="b" l="l" r="r" t="t"/>
              <a:pathLst>
                <a:path extrusionOk="0" h="1" w="27">
                  <a:moveTo>
                    <a:pt x="1" y="1"/>
                  </a:moveTo>
                  <a:lnTo>
                    <a:pt x="1" y="1"/>
                  </a:lnTo>
                  <a:cubicBezTo>
                    <a:pt x="1" y="1"/>
                    <a:pt x="26"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1" name="Google Shape;951;p51"/>
            <p:cNvSpPr/>
            <p:nvPr/>
          </p:nvSpPr>
          <p:spPr>
            <a:xfrm>
              <a:off x="7358350" y="2929925"/>
              <a:ext cx="25" cy="25"/>
            </a:xfrm>
            <a:custGeom>
              <a:rect b="b" l="l" r="r" t="t"/>
              <a:pathLst>
                <a:path extrusionOk="0" h="1" w="1">
                  <a:moveTo>
                    <a:pt x="1" y="0"/>
                  </a:moveTo>
                  <a:lnTo>
                    <a:pt x="1" y="0"/>
                  </a:lnTo>
                  <a:lnTo>
                    <a:pt x="1" y="0"/>
                  </a:lnTo>
                  <a:cubicBezTo>
                    <a:pt x="1" y="0"/>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2" name="Google Shape;952;p51"/>
            <p:cNvSpPr/>
            <p:nvPr/>
          </p:nvSpPr>
          <p:spPr>
            <a:xfrm>
              <a:off x="7358350" y="2929925"/>
              <a:ext cx="25" cy="650"/>
            </a:xfrm>
            <a:custGeom>
              <a:rect b="b" l="l" r="r" t="t"/>
              <a:pathLst>
                <a:path extrusionOk="0" h="26" w="1">
                  <a:moveTo>
                    <a:pt x="1" y="0"/>
                  </a:moveTo>
                  <a:lnTo>
                    <a:pt x="1" y="0"/>
                  </a:lnTo>
                  <a:lnTo>
                    <a:pt x="1" y="0"/>
                  </a:lnTo>
                  <a:cubicBezTo>
                    <a:pt x="1" y="0"/>
                    <a:pt x="1" y="26"/>
                    <a:pt x="1"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3" name="Google Shape;953;p51"/>
            <p:cNvSpPr/>
            <p:nvPr/>
          </p:nvSpPr>
          <p:spPr>
            <a:xfrm>
              <a:off x="7358350" y="2930550"/>
              <a:ext cx="675" cy="675"/>
            </a:xfrm>
            <a:custGeom>
              <a:rect b="b" l="l" r="r" t="t"/>
              <a:pathLst>
                <a:path extrusionOk="0" h="27" w="27">
                  <a:moveTo>
                    <a:pt x="1" y="1"/>
                  </a:moveTo>
                  <a:lnTo>
                    <a:pt x="26" y="26"/>
                  </a:lnTo>
                  <a:cubicBezTo>
                    <a:pt x="26" y="26"/>
                    <a:pt x="26"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4" name="Google Shape;954;p51"/>
            <p:cNvSpPr/>
            <p:nvPr/>
          </p:nvSpPr>
          <p:spPr>
            <a:xfrm>
              <a:off x="7357725" y="2930550"/>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5" name="Google Shape;955;p51"/>
            <p:cNvSpPr/>
            <p:nvPr/>
          </p:nvSpPr>
          <p:spPr>
            <a:xfrm>
              <a:off x="7359000" y="2931200"/>
              <a:ext cx="25" cy="25"/>
            </a:xfrm>
            <a:custGeom>
              <a:rect b="b" l="l" r="r" t="t"/>
              <a:pathLst>
                <a:path extrusionOk="0" h="1" w="1">
                  <a:moveTo>
                    <a:pt x="0" y="0"/>
                  </a:move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6" name="Google Shape;956;p51"/>
            <p:cNvSpPr/>
            <p:nvPr/>
          </p:nvSpPr>
          <p:spPr>
            <a:xfrm>
              <a:off x="7358350" y="2929925"/>
              <a:ext cx="25" cy="25"/>
            </a:xfrm>
            <a:custGeom>
              <a:rect b="b" l="l" r="r" t="t"/>
              <a:pathLst>
                <a:path extrusionOk="0" h="1" w="1">
                  <a:moveTo>
                    <a:pt x="1" y="0"/>
                  </a:moveTo>
                  <a:lnTo>
                    <a:pt x="1" y="0"/>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7" name="Google Shape;957;p51"/>
            <p:cNvSpPr/>
            <p:nvPr/>
          </p:nvSpPr>
          <p:spPr>
            <a:xfrm>
              <a:off x="7357075" y="2930550"/>
              <a:ext cx="1300" cy="675"/>
            </a:xfrm>
            <a:custGeom>
              <a:rect b="b" l="l" r="r" t="t"/>
              <a:pathLst>
                <a:path extrusionOk="0" h="27" w="52">
                  <a:moveTo>
                    <a:pt x="52" y="1"/>
                  </a:moveTo>
                  <a:cubicBezTo>
                    <a:pt x="52" y="1"/>
                    <a:pt x="1" y="1"/>
                    <a:pt x="52" y="26"/>
                  </a:cubicBezTo>
                  <a:cubicBezTo>
                    <a:pt x="52" y="1"/>
                    <a:pt x="52" y="1"/>
                    <a:pt x="5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8" name="Google Shape;958;p51"/>
            <p:cNvSpPr/>
            <p:nvPr/>
          </p:nvSpPr>
          <p:spPr>
            <a:xfrm>
              <a:off x="7358350" y="2800950"/>
              <a:ext cx="1300" cy="25"/>
            </a:xfrm>
            <a:custGeom>
              <a:rect b="b" l="l" r="r" t="t"/>
              <a:pathLst>
                <a:path extrusionOk="0" h="1" w="52">
                  <a:moveTo>
                    <a:pt x="1" y="0"/>
                  </a:moveTo>
                  <a:lnTo>
                    <a:pt x="1" y="0"/>
                  </a:lnTo>
                  <a:cubicBezTo>
                    <a:pt x="51" y="0"/>
                    <a:pt x="26"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59" name="Google Shape;959;p51"/>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0" name="Google Shape;960;p51"/>
            <p:cNvSpPr/>
            <p:nvPr/>
          </p:nvSpPr>
          <p:spPr>
            <a:xfrm>
              <a:off x="7359000" y="2804750"/>
              <a:ext cx="25" cy="650"/>
            </a:xfrm>
            <a:custGeom>
              <a:rect b="b" l="l" r="r" t="t"/>
              <a:pathLst>
                <a:path extrusionOk="0" h="26" w="1">
                  <a:moveTo>
                    <a:pt x="0" y="1"/>
                  </a:moveTo>
                  <a:lnTo>
                    <a:pt x="0" y="1"/>
                  </a:lnTo>
                  <a:cubicBezTo>
                    <a:pt x="0" y="26"/>
                    <a:pt x="0" y="1"/>
                    <a:pt x="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1" name="Google Shape;961;p51"/>
            <p:cNvSpPr/>
            <p:nvPr/>
          </p:nvSpPr>
          <p:spPr>
            <a:xfrm>
              <a:off x="7358350" y="2802850"/>
              <a:ext cx="1300" cy="1925"/>
            </a:xfrm>
            <a:custGeom>
              <a:rect b="b" l="l" r="r" t="t"/>
              <a:pathLst>
                <a:path extrusionOk="0" h="77" w="52">
                  <a:moveTo>
                    <a:pt x="1" y="0"/>
                  </a:moveTo>
                  <a:cubicBezTo>
                    <a:pt x="1" y="0"/>
                    <a:pt x="1" y="26"/>
                    <a:pt x="1" y="26"/>
                  </a:cubicBezTo>
                  <a:lnTo>
                    <a:pt x="1" y="51"/>
                  </a:lnTo>
                  <a:lnTo>
                    <a:pt x="1" y="77"/>
                  </a:lnTo>
                  <a:cubicBezTo>
                    <a:pt x="26" y="51"/>
                    <a:pt x="51" y="26"/>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2" name="Google Shape;962;p51"/>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3" name="Google Shape;963;p51"/>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4" name="Google Shape;964;p51"/>
            <p:cNvSpPr/>
            <p:nvPr/>
          </p:nvSpPr>
          <p:spPr>
            <a:xfrm>
              <a:off x="238125" y="2757725"/>
              <a:ext cx="650" cy="1300"/>
            </a:xfrm>
            <a:custGeom>
              <a:rect b="b" l="l" r="r" t="t"/>
              <a:pathLst>
                <a:path extrusionOk="0" h="52" w="26">
                  <a:moveTo>
                    <a:pt x="25" y="1"/>
                  </a:moveTo>
                  <a:cubicBezTo>
                    <a:pt x="25" y="1"/>
                    <a:pt x="0" y="26"/>
                    <a:pt x="25" y="52"/>
                  </a:cubicBezTo>
                  <a:lnTo>
                    <a:pt x="25"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5" name="Google Shape;965;p51"/>
            <p:cNvSpPr/>
            <p:nvPr/>
          </p:nvSpPr>
          <p:spPr>
            <a:xfrm>
              <a:off x="7358350" y="2804750"/>
              <a:ext cx="25" cy="650"/>
            </a:xfrm>
            <a:custGeom>
              <a:rect b="b" l="l" r="r" t="t"/>
              <a:pathLst>
                <a:path extrusionOk="0" h="26" w="1">
                  <a:moveTo>
                    <a:pt x="1" y="26"/>
                  </a:moveTo>
                  <a:lnTo>
                    <a:pt x="1" y="26"/>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6" name="Google Shape;966;p51"/>
            <p:cNvSpPr/>
            <p:nvPr/>
          </p:nvSpPr>
          <p:spPr>
            <a:xfrm>
              <a:off x="238125" y="2759000"/>
              <a:ext cx="0" cy="675"/>
            </a:xfrm>
            <a:custGeom>
              <a:rect b="b" l="l" r="r" t="t"/>
              <a:pathLst>
                <a:path extrusionOk="0" h="27" w="120000">
                  <a:moveTo>
                    <a:pt x="0" y="1"/>
                  </a:moveTo>
                  <a:lnTo>
                    <a:pt x="0" y="26"/>
                  </a:lnTo>
                  <a:lnTo>
                    <a:pt x="0"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7" name="Google Shape;967;p51"/>
            <p:cNvSpPr/>
            <p:nvPr/>
          </p:nvSpPr>
          <p:spPr>
            <a:xfrm>
              <a:off x="7358350" y="2802200"/>
              <a:ext cx="25" cy="675"/>
            </a:xfrm>
            <a:custGeom>
              <a:rect b="b" l="l" r="r" t="t"/>
              <a:pathLst>
                <a:path extrusionOk="0" h="27" w="1">
                  <a:moveTo>
                    <a:pt x="1" y="26"/>
                  </a:moveTo>
                  <a:lnTo>
                    <a:pt x="1" y="26"/>
                  </a:lnTo>
                  <a:cubicBezTo>
                    <a:pt x="1" y="26"/>
                    <a:pt x="1" y="1"/>
                    <a:pt x="1" y="1"/>
                  </a:cubicBez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8" name="Google Shape;968;p51"/>
            <p:cNvSpPr/>
            <p:nvPr/>
          </p:nvSpPr>
          <p:spPr>
            <a:xfrm>
              <a:off x="7358350" y="28034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9" name="Google Shape;969;p51"/>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0" name="Google Shape;970;p51"/>
            <p:cNvSpPr/>
            <p:nvPr/>
          </p:nvSpPr>
          <p:spPr>
            <a:xfrm>
              <a:off x="7358350" y="2806025"/>
              <a:ext cx="25" cy="25"/>
            </a:xfrm>
            <a:custGeom>
              <a:rect b="b" l="l" r="r" t="t"/>
              <a:pathLst>
                <a:path extrusionOk="0" h="1" w="1">
                  <a:moveTo>
                    <a:pt x="1" y="0"/>
                  </a:moveTo>
                  <a:lnTo>
                    <a:pt x="1" y="0"/>
                  </a:lnTo>
                  <a:lnTo>
                    <a:pt x="1" y="0"/>
                  </a:lnTo>
                  <a:lnTo>
                    <a:pt x="1" y="0"/>
                  </a:lnTo>
                  <a:cubicBezTo>
                    <a:pt x="1" y="0"/>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1" name="Google Shape;971;p51"/>
            <p:cNvSpPr/>
            <p:nvPr/>
          </p:nvSpPr>
          <p:spPr>
            <a:xfrm>
              <a:off x="7358350" y="2808575"/>
              <a:ext cx="1300" cy="1925"/>
            </a:xfrm>
            <a:custGeom>
              <a:rect b="b" l="l" r="r" t="t"/>
              <a:pathLst>
                <a:path extrusionOk="0" h="77" w="52">
                  <a:moveTo>
                    <a:pt x="1" y="0"/>
                  </a:moveTo>
                  <a:cubicBezTo>
                    <a:pt x="1" y="25"/>
                    <a:pt x="1" y="51"/>
                    <a:pt x="1" y="51"/>
                  </a:cubicBezTo>
                  <a:lnTo>
                    <a:pt x="1" y="76"/>
                  </a:lnTo>
                  <a:cubicBezTo>
                    <a:pt x="26" y="76"/>
                    <a:pt x="51" y="51"/>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2" name="Google Shape;972;p51"/>
            <p:cNvSpPr/>
            <p:nvPr/>
          </p:nvSpPr>
          <p:spPr>
            <a:xfrm>
              <a:off x="7358350" y="2805375"/>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3" name="Google Shape;973;p51"/>
            <p:cNvSpPr/>
            <p:nvPr/>
          </p:nvSpPr>
          <p:spPr>
            <a:xfrm>
              <a:off x="7358350" y="28053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4" name="Google Shape;974;p51"/>
            <p:cNvSpPr/>
            <p:nvPr/>
          </p:nvSpPr>
          <p:spPr>
            <a:xfrm>
              <a:off x="7358350" y="2804750"/>
              <a:ext cx="25" cy="25"/>
            </a:xfrm>
            <a:custGeom>
              <a:rect b="b" l="l" r="r" t="t"/>
              <a:pathLst>
                <a:path extrusionOk="0" h="1" w="1">
                  <a:moveTo>
                    <a:pt x="1" y="1"/>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5" name="Google Shape;975;p51"/>
            <p:cNvSpPr/>
            <p:nvPr/>
          </p:nvSpPr>
          <p:spPr>
            <a:xfrm>
              <a:off x="7358350" y="28053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6" name="Google Shape;976;p51"/>
            <p:cNvSpPr/>
            <p:nvPr/>
          </p:nvSpPr>
          <p:spPr>
            <a:xfrm>
              <a:off x="7358350" y="2808575"/>
              <a:ext cx="25" cy="1275"/>
            </a:xfrm>
            <a:custGeom>
              <a:rect b="b" l="l" r="r" t="t"/>
              <a:pathLst>
                <a:path extrusionOk="0" h="51" w="1">
                  <a:moveTo>
                    <a:pt x="1" y="0"/>
                  </a:moveTo>
                  <a:lnTo>
                    <a:pt x="1" y="0"/>
                  </a:lnTo>
                  <a:lnTo>
                    <a:pt x="1" y="51"/>
                  </a:lnTo>
                  <a:cubicBezTo>
                    <a:pt x="1" y="51"/>
                    <a:pt x="1" y="25"/>
                    <a:pt x="1" y="25"/>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7" name="Google Shape;977;p51"/>
            <p:cNvSpPr/>
            <p:nvPr/>
          </p:nvSpPr>
          <p:spPr>
            <a:xfrm>
              <a:off x="7358350" y="2806025"/>
              <a:ext cx="25" cy="25"/>
            </a:xfrm>
            <a:custGeom>
              <a:rect b="b" l="l" r="r" t="t"/>
              <a:pathLst>
                <a:path extrusionOk="0" h="1" w="1">
                  <a:moveTo>
                    <a:pt x="1" y="0"/>
                  </a:moveTo>
                  <a:lnTo>
                    <a:pt x="1" y="0"/>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8" name="Google Shape;978;p51"/>
            <p:cNvSpPr/>
            <p:nvPr/>
          </p:nvSpPr>
          <p:spPr>
            <a:xfrm>
              <a:off x="7358350" y="2806025"/>
              <a:ext cx="25" cy="25"/>
            </a:xfrm>
            <a:custGeom>
              <a:rect b="b" l="l" r="r" t="t"/>
              <a:pathLst>
                <a:path extrusionOk="0" h="1" w="1">
                  <a:moveTo>
                    <a:pt x="1" y="0"/>
                  </a:move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9" name="Google Shape;979;p51"/>
            <p:cNvSpPr/>
            <p:nvPr/>
          </p:nvSpPr>
          <p:spPr>
            <a:xfrm>
              <a:off x="7358350" y="2807300"/>
              <a:ext cx="675" cy="1925"/>
            </a:xfrm>
            <a:custGeom>
              <a:rect b="b" l="l" r="r" t="t"/>
              <a:pathLst>
                <a:path extrusionOk="0" h="77" w="27">
                  <a:moveTo>
                    <a:pt x="1" y="0"/>
                  </a:moveTo>
                  <a:lnTo>
                    <a:pt x="1" y="51"/>
                  </a:lnTo>
                  <a:lnTo>
                    <a:pt x="1" y="76"/>
                  </a:lnTo>
                  <a:cubicBezTo>
                    <a:pt x="26" y="51"/>
                    <a:pt x="26" y="26"/>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0" name="Google Shape;980;p51"/>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1" name="Google Shape;981;p51"/>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2" name="Google Shape;982;p51"/>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3" name="Google Shape;983;p51"/>
            <p:cNvSpPr/>
            <p:nvPr/>
          </p:nvSpPr>
          <p:spPr>
            <a:xfrm>
              <a:off x="7358350" y="2805375"/>
              <a:ext cx="25" cy="675"/>
            </a:xfrm>
            <a:custGeom>
              <a:rect b="b" l="l" r="r" t="t"/>
              <a:pathLst>
                <a:path extrusionOk="0" h="27" w="1">
                  <a:moveTo>
                    <a:pt x="1" y="26"/>
                  </a:move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4" name="Google Shape;984;p51"/>
            <p:cNvSpPr/>
            <p:nvPr/>
          </p:nvSpPr>
          <p:spPr>
            <a:xfrm>
              <a:off x="7358350" y="2806025"/>
              <a:ext cx="25" cy="25"/>
            </a:xfrm>
            <a:custGeom>
              <a:rect b="b" l="l" r="r" t="t"/>
              <a:pathLst>
                <a:path extrusionOk="0" h="1" w="1">
                  <a:moveTo>
                    <a:pt x="1" y="0"/>
                  </a:moveTo>
                  <a:lnTo>
                    <a:pt x="1" y="0"/>
                  </a:lnTo>
                  <a:lnTo>
                    <a:pt x="1" y="0"/>
                  </a:lnTo>
                  <a:cubicBezTo>
                    <a:pt x="1" y="0"/>
                    <a:pt x="1" y="0"/>
                    <a:pt x="1"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5" name="Google Shape;985;p51"/>
            <p:cNvSpPr/>
            <p:nvPr/>
          </p:nvSpPr>
          <p:spPr>
            <a:xfrm>
              <a:off x="7358350" y="2812375"/>
              <a:ext cx="25" cy="1300"/>
            </a:xfrm>
            <a:custGeom>
              <a:rect b="b" l="l" r="r" t="t"/>
              <a:pathLst>
                <a:path extrusionOk="0" h="52" w="1">
                  <a:moveTo>
                    <a:pt x="1" y="26"/>
                  </a:moveTo>
                  <a:lnTo>
                    <a:pt x="1" y="26"/>
                  </a:lnTo>
                  <a:lnTo>
                    <a:pt x="1" y="51"/>
                  </a:lnTo>
                  <a:cubicBezTo>
                    <a:pt x="1" y="26"/>
                    <a:pt x="1" y="26"/>
                    <a:pt x="1" y="1"/>
                  </a:cubicBez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6" name="Google Shape;986;p51"/>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7" name="Google Shape;987;p51"/>
            <p:cNvSpPr/>
            <p:nvPr/>
          </p:nvSpPr>
          <p:spPr>
            <a:xfrm>
              <a:off x="7358350" y="2804125"/>
              <a:ext cx="25" cy="650"/>
            </a:xfrm>
            <a:custGeom>
              <a:rect b="b" l="l" r="r" t="t"/>
              <a:pathLst>
                <a:path extrusionOk="0" h="26" w="1">
                  <a:moveTo>
                    <a:pt x="1" y="26"/>
                  </a:moveTo>
                  <a:lnTo>
                    <a:pt x="1" y="26"/>
                  </a:lnTo>
                  <a:lnTo>
                    <a:pt x="1" y="0"/>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8" name="Google Shape;988;p51"/>
            <p:cNvSpPr/>
            <p:nvPr/>
          </p:nvSpPr>
          <p:spPr>
            <a:xfrm>
              <a:off x="7358350" y="281300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9" name="Google Shape;989;p51"/>
            <p:cNvSpPr/>
            <p:nvPr/>
          </p:nvSpPr>
          <p:spPr>
            <a:xfrm>
              <a:off x="7358350" y="2805375"/>
              <a:ext cx="25" cy="25"/>
            </a:xfrm>
            <a:custGeom>
              <a:rect b="b" l="l" r="r" t="t"/>
              <a:pathLst>
                <a:path extrusionOk="0" h="1" w="1">
                  <a:moveTo>
                    <a:pt x="1" y="1"/>
                  </a:moveTo>
                  <a:lnTo>
                    <a:pt x="1" y="1"/>
                  </a:lnTo>
                  <a:lnTo>
                    <a:pt x="1" y="1"/>
                  </a:lnTo>
                  <a:lnTo>
                    <a:pt x="1" y="1"/>
                  </a:lnTo>
                  <a:cubicBezTo>
                    <a:pt x="1" y="1"/>
                    <a:pt x="1" y="1"/>
                    <a:pt x="1"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0" name="Google Shape;990;p51"/>
            <p:cNvSpPr/>
            <p:nvPr/>
          </p:nvSpPr>
          <p:spPr>
            <a:xfrm>
              <a:off x="7357725" y="2805375"/>
              <a:ext cx="650" cy="675"/>
            </a:xfrm>
            <a:custGeom>
              <a:rect b="b" l="l" r="r" t="t"/>
              <a:pathLst>
                <a:path extrusionOk="0" h="27" w="26">
                  <a:moveTo>
                    <a:pt x="26" y="1"/>
                  </a:moveTo>
                  <a:cubicBezTo>
                    <a:pt x="26" y="1"/>
                    <a:pt x="0" y="1"/>
                    <a:pt x="0" y="26"/>
                  </a:cubicBezTo>
                  <a:lnTo>
                    <a:pt x="26" y="26"/>
                  </a:lnTo>
                  <a:lnTo>
                    <a:pt x="26"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1" name="Google Shape;991;p51"/>
            <p:cNvSpPr/>
            <p:nvPr/>
          </p:nvSpPr>
          <p:spPr>
            <a:xfrm>
              <a:off x="7358350" y="2806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2" name="Google Shape;992;p51"/>
            <p:cNvSpPr/>
            <p:nvPr/>
          </p:nvSpPr>
          <p:spPr>
            <a:xfrm>
              <a:off x="7358350" y="2806025"/>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3" name="Google Shape;993;p51"/>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4" name="Google Shape;994;p51"/>
            <p:cNvSpPr/>
            <p:nvPr/>
          </p:nvSpPr>
          <p:spPr>
            <a:xfrm>
              <a:off x="7358350" y="2804750"/>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5" name="Google Shape;995;p51"/>
            <p:cNvSpPr/>
            <p:nvPr/>
          </p:nvSpPr>
          <p:spPr>
            <a:xfrm>
              <a:off x="7358350" y="2804125"/>
              <a:ext cx="25" cy="650"/>
            </a:xfrm>
            <a:custGeom>
              <a:rect b="b" l="l" r="r" t="t"/>
              <a:pathLst>
                <a:path extrusionOk="0" h="26" w="1">
                  <a:moveTo>
                    <a:pt x="1" y="0"/>
                  </a:moveTo>
                  <a:lnTo>
                    <a:pt x="1" y="26"/>
                  </a:lnTo>
                  <a:lnTo>
                    <a:pt x="1" y="26"/>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6" name="Google Shape;996;p51"/>
            <p:cNvSpPr/>
            <p:nvPr/>
          </p:nvSpPr>
          <p:spPr>
            <a:xfrm>
              <a:off x="7358350" y="2802850"/>
              <a:ext cx="25" cy="650"/>
            </a:xfrm>
            <a:custGeom>
              <a:rect b="b" l="l" r="r" t="t"/>
              <a:pathLst>
                <a:path extrusionOk="0" h="26" w="1">
                  <a:moveTo>
                    <a:pt x="1" y="26"/>
                  </a:moveTo>
                  <a:lnTo>
                    <a:pt x="1" y="0"/>
                  </a:lnTo>
                  <a:lnTo>
                    <a:pt x="1" y="0"/>
                  </a:lnTo>
                  <a:cubicBezTo>
                    <a:pt x="1" y="0"/>
                    <a:pt x="1" y="26"/>
                    <a:pt x="1"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7" name="Google Shape;997;p51"/>
            <p:cNvSpPr/>
            <p:nvPr/>
          </p:nvSpPr>
          <p:spPr>
            <a:xfrm>
              <a:off x="7358350" y="2803475"/>
              <a:ext cx="25" cy="675"/>
            </a:xfrm>
            <a:custGeom>
              <a:rect b="b" l="l" r="r" t="t"/>
              <a:pathLst>
                <a:path extrusionOk="0" h="27" w="1">
                  <a:moveTo>
                    <a:pt x="1" y="26"/>
                  </a:moveTo>
                  <a:lnTo>
                    <a:pt x="1" y="26"/>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8" name="Google Shape;998;p51"/>
            <p:cNvSpPr/>
            <p:nvPr/>
          </p:nvSpPr>
          <p:spPr>
            <a:xfrm>
              <a:off x="7357725" y="2803475"/>
              <a:ext cx="650" cy="1300"/>
            </a:xfrm>
            <a:custGeom>
              <a:rect b="b" l="l" r="r" t="t"/>
              <a:pathLst>
                <a:path extrusionOk="0" h="52" w="26">
                  <a:moveTo>
                    <a:pt x="26" y="1"/>
                  </a:moveTo>
                  <a:cubicBezTo>
                    <a:pt x="0" y="26"/>
                    <a:pt x="0" y="52"/>
                    <a:pt x="26" y="52"/>
                  </a:cubicBezTo>
                  <a:lnTo>
                    <a:pt x="26" y="26"/>
                  </a:lnTo>
                  <a:cubicBezTo>
                    <a:pt x="26" y="26"/>
                    <a:pt x="26" y="26"/>
                    <a:pt x="26"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9" name="Google Shape;999;p51"/>
            <p:cNvSpPr/>
            <p:nvPr/>
          </p:nvSpPr>
          <p:spPr>
            <a:xfrm>
              <a:off x="7358350" y="2804750"/>
              <a:ext cx="25" cy="25"/>
            </a:xfrm>
            <a:custGeom>
              <a:rect b="b" l="l" r="r" t="t"/>
              <a:pathLst>
                <a:path extrusionOk="0" h="1" w="1">
                  <a:moveTo>
                    <a:pt x="1" y="1"/>
                  </a:move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0" name="Google Shape;1000;p51"/>
            <p:cNvSpPr/>
            <p:nvPr/>
          </p:nvSpPr>
          <p:spPr>
            <a:xfrm>
              <a:off x="7358350" y="2803475"/>
              <a:ext cx="25" cy="675"/>
            </a:xfrm>
            <a:custGeom>
              <a:rect b="b" l="l" r="r" t="t"/>
              <a:pathLst>
                <a:path extrusionOk="0" h="27" w="1">
                  <a:moveTo>
                    <a:pt x="1" y="26"/>
                  </a:moveTo>
                  <a:cubicBezTo>
                    <a:pt x="1" y="26"/>
                    <a:pt x="1" y="1"/>
                    <a:pt x="1" y="1"/>
                  </a:cubicBezTo>
                  <a:lnTo>
                    <a:pt x="1" y="1"/>
                  </a:lnTo>
                  <a:cubicBezTo>
                    <a:pt x="1" y="1"/>
                    <a:pt x="1" y="26"/>
                    <a:pt x="1" y="26"/>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1" name="Google Shape;1001;p51"/>
            <p:cNvSpPr/>
            <p:nvPr/>
          </p:nvSpPr>
          <p:spPr>
            <a:xfrm>
              <a:off x="7358350" y="2806650"/>
              <a:ext cx="25" cy="675"/>
            </a:xfrm>
            <a:custGeom>
              <a:rect b="b" l="l" r="r" t="t"/>
              <a:pathLst>
                <a:path extrusionOk="0" h="27" w="1">
                  <a:moveTo>
                    <a:pt x="1" y="1"/>
                  </a:moveTo>
                  <a:lnTo>
                    <a:pt x="1" y="26"/>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2" name="Google Shape;1002;p51"/>
            <p:cNvSpPr/>
            <p:nvPr/>
          </p:nvSpPr>
          <p:spPr>
            <a:xfrm>
              <a:off x="7357075" y="2810475"/>
              <a:ext cx="1300" cy="1925"/>
            </a:xfrm>
            <a:custGeom>
              <a:rect b="b" l="l" r="r" t="t"/>
              <a:pathLst>
                <a:path extrusionOk="0" h="77" w="52">
                  <a:moveTo>
                    <a:pt x="52" y="0"/>
                  </a:moveTo>
                  <a:cubicBezTo>
                    <a:pt x="26" y="26"/>
                    <a:pt x="1" y="51"/>
                    <a:pt x="52" y="77"/>
                  </a:cubicBezTo>
                  <a:lnTo>
                    <a:pt x="52"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3" name="Google Shape;1003;p51"/>
            <p:cNvSpPr/>
            <p:nvPr/>
          </p:nvSpPr>
          <p:spPr>
            <a:xfrm>
              <a:off x="238750" y="2759000"/>
              <a:ext cx="650" cy="675"/>
            </a:xfrm>
            <a:custGeom>
              <a:rect b="b" l="l" r="r" t="t"/>
              <a:pathLst>
                <a:path extrusionOk="0" h="27" w="26">
                  <a:moveTo>
                    <a:pt x="0" y="1"/>
                  </a:moveTo>
                  <a:lnTo>
                    <a:pt x="0" y="26"/>
                  </a:lnTo>
                  <a:cubicBezTo>
                    <a:pt x="26" y="26"/>
                    <a:pt x="26" y="26"/>
                    <a:pt x="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4" name="Google Shape;1004;p51"/>
            <p:cNvSpPr/>
            <p:nvPr/>
          </p:nvSpPr>
          <p:spPr>
            <a:xfrm>
              <a:off x="7358350" y="2809825"/>
              <a:ext cx="25" cy="675"/>
            </a:xfrm>
            <a:custGeom>
              <a:rect b="b" l="l" r="r" t="t"/>
              <a:pathLst>
                <a:path extrusionOk="0" h="27" w="1">
                  <a:moveTo>
                    <a:pt x="1" y="1"/>
                  </a:moveTo>
                  <a:lnTo>
                    <a:pt x="1" y="26"/>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5" name="Google Shape;1005;p51"/>
            <p:cNvSpPr/>
            <p:nvPr/>
          </p:nvSpPr>
          <p:spPr>
            <a:xfrm>
              <a:off x="6779500" y="2822550"/>
              <a:ext cx="2575" cy="1275"/>
            </a:xfrm>
            <a:custGeom>
              <a:rect b="b" l="l" r="r" t="t"/>
              <a:pathLst>
                <a:path extrusionOk="0" h="51" w="103">
                  <a:moveTo>
                    <a:pt x="102" y="0"/>
                  </a:moveTo>
                  <a:cubicBezTo>
                    <a:pt x="102" y="0"/>
                    <a:pt x="1" y="51"/>
                    <a:pt x="1" y="51"/>
                  </a:cubicBezTo>
                  <a:lnTo>
                    <a:pt x="1" y="51"/>
                  </a:lnTo>
                  <a:cubicBezTo>
                    <a:pt x="1" y="51"/>
                    <a:pt x="102" y="0"/>
                    <a:pt x="10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6" name="Google Shape;1006;p51"/>
            <p:cNvSpPr/>
            <p:nvPr/>
          </p:nvSpPr>
          <p:spPr>
            <a:xfrm>
              <a:off x="7358350" y="2808575"/>
              <a:ext cx="25" cy="1275"/>
            </a:xfrm>
            <a:custGeom>
              <a:rect b="b" l="l" r="r" t="t"/>
              <a:pathLst>
                <a:path extrusionOk="0" h="51" w="1">
                  <a:moveTo>
                    <a:pt x="1" y="0"/>
                  </a:moveTo>
                  <a:lnTo>
                    <a:pt x="1" y="0"/>
                  </a:lnTo>
                  <a:lnTo>
                    <a:pt x="1" y="51"/>
                  </a:lnTo>
                  <a:lnTo>
                    <a:pt x="1" y="5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7" name="Google Shape;1007;p51"/>
            <p:cNvSpPr/>
            <p:nvPr/>
          </p:nvSpPr>
          <p:spPr>
            <a:xfrm>
              <a:off x="7356650" y="2808575"/>
              <a:ext cx="1725" cy="1950"/>
            </a:xfrm>
            <a:custGeom>
              <a:rect b="b" l="l" r="r" t="t"/>
              <a:pathLst>
                <a:path extrusionOk="0" h="78" w="69">
                  <a:moveTo>
                    <a:pt x="69" y="0"/>
                  </a:moveTo>
                  <a:cubicBezTo>
                    <a:pt x="3" y="49"/>
                    <a:pt x="1" y="77"/>
                    <a:pt x="21" y="77"/>
                  </a:cubicBezTo>
                  <a:cubicBezTo>
                    <a:pt x="33" y="77"/>
                    <a:pt x="51" y="69"/>
                    <a:pt x="69" y="51"/>
                  </a:cubicBezTo>
                  <a:lnTo>
                    <a:pt x="69"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8" name="Google Shape;1008;p51"/>
            <p:cNvSpPr/>
            <p:nvPr/>
          </p:nvSpPr>
          <p:spPr>
            <a:xfrm>
              <a:off x="7358350" y="2802200"/>
              <a:ext cx="25" cy="675"/>
            </a:xfrm>
            <a:custGeom>
              <a:rect b="b" l="l" r="r" t="t"/>
              <a:pathLst>
                <a:path extrusionOk="0" h="27" w="1">
                  <a:moveTo>
                    <a:pt x="1" y="26"/>
                  </a:moveTo>
                  <a:lnTo>
                    <a:pt x="1" y="26"/>
                  </a:lnTo>
                  <a:lnTo>
                    <a:pt x="1" y="1"/>
                  </a:lnTo>
                  <a:lnTo>
                    <a:pt x="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9" name="Google Shape;1009;p51"/>
            <p:cNvSpPr/>
            <p:nvPr/>
          </p:nvSpPr>
          <p:spPr>
            <a:xfrm>
              <a:off x="7357075" y="2813650"/>
              <a:ext cx="1300" cy="650"/>
            </a:xfrm>
            <a:custGeom>
              <a:rect b="b" l="l" r="r" t="t"/>
              <a:pathLst>
                <a:path extrusionOk="0" h="26" w="52">
                  <a:moveTo>
                    <a:pt x="52" y="0"/>
                  </a:moveTo>
                  <a:cubicBezTo>
                    <a:pt x="26" y="26"/>
                    <a:pt x="1" y="26"/>
                    <a:pt x="52" y="26"/>
                  </a:cubicBezTo>
                  <a:lnTo>
                    <a:pt x="52"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0" name="Google Shape;1010;p51"/>
            <p:cNvSpPr/>
            <p:nvPr/>
          </p:nvSpPr>
          <p:spPr>
            <a:xfrm>
              <a:off x="7358350" y="2802850"/>
              <a:ext cx="25" cy="650"/>
            </a:xfrm>
            <a:custGeom>
              <a:rect b="b" l="l" r="r" t="t"/>
              <a:pathLst>
                <a:path extrusionOk="0" h="26" w="1">
                  <a:moveTo>
                    <a:pt x="1" y="26"/>
                  </a:moveTo>
                  <a:lnTo>
                    <a:pt x="1" y="0"/>
                  </a:lnTo>
                  <a:lnTo>
                    <a:pt x="1" y="0"/>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1" name="Google Shape;1011;p51"/>
            <p:cNvSpPr/>
            <p:nvPr/>
          </p:nvSpPr>
          <p:spPr>
            <a:xfrm>
              <a:off x="7358350" y="281237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2" name="Google Shape;1012;p51"/>
            <p:cNvSpPr/>
            <p:nvPr/>
          </p:nvSpPr>
          <p:spPr>
            <a:xfrm>
              <a:off x="7358350" y="2800950"/>
              <a:ext cx="25" cy="25"/>
            </a:xfrm>
            <a:custGeom>
              <a:rect b="b" l="l" r="r" t="t"/>
              <a:pathLst>
                <a:path extrusionOk="0" h="1" w="1">
                  <a:moveTo>
                    <a:pt x="1" y="0"/>
                  </a:moveTo>
                  <a:lnTo>
                    <a:pt x="1" y="0"/>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3" name="Google Shape;1013;p51"/>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4" name="Google Shape;1014;p51"/>
            <p:cNvSpPr/>
            <p:nvPr/>
          </p:nvSpPr>
          <p:spPr>
            <a:xfrm>
              <a:off x="7357725" y="2806025"/>
              <a:ext cx="650" cy="25"/>
            </a:xfrm>
            <a:custGeom>
              <a:rect b="b" l="l" r="r" t="t"/>
              <a:pathLst>
                <a:path extrusionOk="0" h="1" w="26">
                  <a:moveTo>
                    <a:pt x="26" y="0"/>
                  </a:moveTo>
                  <a:lnTo>
                    <a:pt x="0" y="0"/>
                  </a:lnTo>
                  <a:lnTo>
                    <a:pt x="0" y="0"/>
                  </a:lnTo>
                  <a:lnTo>
                    <a:pt x="0"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5" name="Google Shape;1015;p51"/>
            <p:cNvSpPr/>
            <p:nvPr/>
          </p:nvSpPr>
          <p:spPr>
            <a:xfrm>
              <a:off x="7358350" y="2806025"/>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6" name="Google Shape;1016;p51"/>
            <p:cNvSpPr/>
            <p:nvPr/>
          </p:nvSpPr>
          <p:spPr>
            <a:xfrm>
              <a:off x="7358350" y="2800950"/>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7" name="Google Shape;1017;p51"/>
            <p:cNvSpPr/>
            <p:nvPr/>
          </p:nvSpPr>
          <p:spPr>
            <a:xfrm>
              <a:off x="7357075" y="2806650"/>
              <a:ext cx="1300" cy="25"/>
            </a:xfrm>
            <a:custGeom>
              <a:rect b="b" l="l" r="r" t="t"/>
              <a:pathLst>
                <a:path extrusionOk="0" h="1" w="52">
                  <a:moveTo>
                    <a:pt x="52" y="1"/>
                  </a:moveTo>
                  <a:lnTo>
                    <a:pt x="52" y="1"/>
                  </a:lnTo>
                  <a:cubicBezTo>
                    <a:pt x="1" y="1"/>
                    <a:pt x="26" y="1"/>
                    <a:pt x="52"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8" name="Google Shape;1018;p51"/>
            <p:cNvSpPr/>
            <p:nvPr/>
          </p:nvSpPr>
          <p:spPr>
            <a:xfrm>
              <a:off x="7357725" y="2800950"/>
              <a:ext cx="650" cy="1275"/>
            </a:xfrm>
            <a:custGeom>
              <a:rect b="b" l="l" r="r" t="t"/>
              <a:pathLst>
                <a:path extrusionOk="0" h="51" w="26">
                  <a:moveTo>
                    <a:pt x="26" y="0"/>
                  </a:moveTo>
                  <a:cubicBezTo>
                    <a:pt x="26" y="0"/>
                    <a:pt x="0" y="0"/>
                    <a:pt x="26" y="51"/>
                  </a:cubicBezTo>
                  <a:lnTo>
                    <a:pt x="26"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19" name="Google Shape;1019;p51"/>
            <p:cNvSpPr/>
            <p:nvPr/>
          </p:nvSpPr>
          <p:spPr>
            <a:xfrm>
              <a:off x="7358350" y="2806025"/>
              <a:ext cx="25" cy="650"/>
            </a:xfrm>
            <a:custGeom>
              <a:rect b="b" l="l" r="r" t="t"/>
              <a:pathLst>
                <a:path extrusionOk="0" h="26" w="1">
                  <a:moveTo>
                    <a:pt x="1" y="0"/>
                  </a:moveTo>
                  <a:lnTo>
                    <a:pt x="1" y="26"/>
                  </a:lnTo>
                  <a:lnTo>
                    <a:pt x="1" y="26"/>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20" name="Google Shape;1020;p51"/>
            <p:cNvSpPr/>
            <p:nvPr/>
          </p:nvSpPr>
          <p:spPr>
            <a:xfrm>
              <a:off x="7358350" y="2807300"/>
              <a:ext cx="25" cy="1300"/>
            </a:xfrm>
            <a:custGeom>
              <a:rect b="b" l="l" r="r" t="t"/>
              <a:pathLst>
                <a:path extrusionOk="0" h="52" w="1">
                  <a:moveTo>
                    <a:pt x="1" y="51"/>
                  </a:moveTo>
                  <a:lnTo>
                    <a:pt x="1" y="51"/>
                  </a:lnTo>
                  <a:lnTo>
                    <a:pt x="1" y="0"/>
                  </a:ln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1021" name="Google Shape;1021;p51"/>
          <p:cNvSpPr/>
          <p:nvPr/>
        </p:nvSpPr>
        <p:spPr>
          <a:xfrm flipH="1">
            <a:off x="4110605" y="-10406"/>
            <a:ext cx="586035" cy="5158198"/>
          </a:xfrm>
          <a:custGeom>
            <a:rect b="b" l="l" r="r" t="t"/>
            <a:pathLst>
              <a:path extrusionOk="0" h="162233" w="18484">
                <a:moveTo>
                  <a:pt x="7339" y="156"/>
                </a:moveTo>
                <a:cubicBezTo>
                  <a:pt x="7353" y="156"/>
                  <a:pt x="7344" y="191"/>
                  <a:pt x="7318" y="191"/>
                </a:cubicBezTo>
                <a:cubicBezTo>
                  <a:pt x="7334" y="191"/>
                  <a:pt x="7351" y="205"/>
                  <a:pt x="7367" y="209"/>
                </a:cubicBezTo>
                <a:lnTo>
                  <a:pt x="7367" y="209"/>
                </a:lnTo>
                <a:cubicBezTo>
                  <a:pt x="7361" y="211"/>
                  <a:pt x="7358" y="211"/>
                  <a:pt x="7358" y="211"/>
                </a:cubicBezTo>
                <a:cubicBezTo>
                  <a:pt x="7352" y="217"/>
                  <a:pt x="7346" y="219"/>
                  <a:pt x="7340" y="219"/>
                </a:cubicBezTo>
                <a:cubicBezTo>
                  <a:pt x="7326" y="219"/>
                  <a:pt x="7312" y="205"/>
                  <a:pt x="7298" y="191"/>
                </a:cubicBezTo>
                <a:cubicBezTo>
                  <a:pt x="7318" y="165"/>
                  <a:pt x="7331" y="156"/>
                  <a:pt x="7339" y="156"/>
                </a:cubicBezTo>
                <a:close/>
                <a:moveTo>
                  <a:pt x="7496" y="191"/>
                </a:moveTo>
                <a:lnTo>
                  <a:pt x="7496" y="191"/>
                </a:lnTo>
                <a:cubicBezTo>
                  <a:pt x="7490" y="204"/>
                  <a:pt x="7486" y="219"/>
                  <a:pt x="7484" y="231"/>
                </a:cubicBezTo>
                <a:lnTo>
                  <a:pt x="7484" y="231"/>
                </a:lnTo>
                <a:cubicBezTo>
                  <a:pt x="7492" y="220"/>
                  <a:pt x="7496" y="204"/>
                  <a:pt x="7496" y="191"/>
                </a:cubicBezTo>
                <a:close/>
                <a:moveTo>
                  <a:pt x="7600" y="1"/>
                </a:moveTo>
                <a:cubicBezTo>
                  <a:pt x="7563" y="1"/>
                  <a:pt x="7438" y="131"/>
                  <a:pt x="7234" y="186"/>
                </a:cubicBezTo>
                <a:lnTo>
                  <a:pt x="7234" y="186"/>
                </a:lnTo>
                <a:cubicBezTo>
                  <a:pt x="7223" y="177"/>
                  <a:pt x="7216" y="173"/>
                  <a:pt x="7212" y="173"/>
                </a:cubicBezTo>
                <a:lnTo>
                  <a:pt x="7212" y="173"/>
                </a:lnTo>
                <a:cubicBezTo>
                  <a:pt x="7205" y="173"/>
                  <a:pt x="7209" y="184"/>
                  <a:pt x="7224" y="189"/>
                </a:cubicBezTo>
                <a:lnTo>
                  <a:pt x="7224" y="189"/>
                </a:lnTo>
                <a:cubicBezTo>
                  <a:pt x="7228" y="188"/>
                  <a:pt x="7231" y="187"/>
                  <a:pt x="7234" y="186"/>
                </a:cubicBezTo>
                <a:lnTo>
                  <a:pt x="7234" y="186"/>
                </a:lnTo>
                <a:cubicBezTo>
                  <a:pt x="7235" y="188"/>
                  <a:pt x="7237" y="189"/>
                  <a:pt x="7239" y="191"/>
                </a:cubicBezTo>
                <a:cubicBezTo>
                  <a:pt x="7233" y="191"/>
                  <a:pt x="7228" y="190"/>
                  <a:pt x="7224" y="189"/>
                </a:cubicBezTo>
                <a:lnTo>
                  <a:pt x="7224" y="189"/>
                </a:lnTo>
                <a:cubicBezTo>
                  <a:pt x="7180" y="201"/>
                  <a:pt x="7132" y="208"/>
                  <a:pt x="7080" y="211"/>
                </a:cubicBezTo>
                <a:cubicBezTo>
                  <a:pt x="6908" y="217"/>
                  <a:pt x="6758" y="220"/>
                  <a:pt x="6628" y="220"/>
                </a:cubicBezTo>
                <a:cubicBezTo>
                  <a:pt x="6366" y="220"/>
                  <a:pt x="6181" y="211"/>
                  <a:pt x="6049" y="211"/>
                </a:cubicBezTo>
                <a:lnTo>
                  <a:pt x="5811" y="211"/>
                </a:lnTo>
                <a:cubicBezTo>
                  <a:pt x="5679" y="211"/>
                  <a:pt x="5502" y="202"/>
                  <a:pt x="5241" y="202"/>
                </a:cubicBezTo>
                <a:cubicBezTo>
                  <a:pt x="5110" y="202"/>
                  <a:pt x="4958" y="204"/>
                  <a:pt x="4780" y="211"/>
                </a:cubicBezTo>
                <a:lnTo>
                  <a:pt x="2578" y="211"/>
                </a:lnTo>
                <a:cubicBezTo>
                  <a:pt x="2558" y="231"/>
                  <a:pt x="2539" y="231"/>
                  <a:pt x="2539" y="231"/>
                </a:cubicBezTo>
                <a:cubicBezTo>
                  <a:pt x="2499" y="369"/>
                  <a:pt x="2479" y="2035"/>
                  <a:pt x="2499" y="2075"/>
                </a:cubicBezTo>
                <a:cubicBezTo>
                  <a:pt x="2457" y="2064"/>
                  <a:pt x="2426" y="2042"/>
                  <a:pt x="2397" y="2042"/>
                </a:cubicBezTo>
                <a:cubicBezTo>
                  <a:pt x="2372" y="2042"/>
                  <a:pt x="2348" y="2059"/>
                  <a:pt x="2320" y="2115"/>
                </a:cubicBezTo>
                <a:lnTo>
                  <a:pt x="2281" y="2115"/>
                </a:lnTo>
                <a:cubicBezTo>
                  <a:pt x="2281" y="2134"/>
                  <a:pt x="2281" y="2154"/>
                  <a:pt x="2281" y="2174"/>
                </a:cubicBezTo>
                <a:cubicBezTo>
                  <a:pt x="2241" y="2174"/>
                  <a:pt x="2241" y="2194"/>
                  <a:pt x="2281" y="2214"/>
                </a:cubicBezTo>
                <a:cubicBezTo>
                  <a:pt x="2301" y="2234"/>
                  <a:pt x="2360" y="2253"/>
                  <a:pt x="2400" y="2273"/>
                </a:cubicBezTo>
                <a:cubicBezTo>
                  <a:pt x="2459" y="2293"/>
                  <a:pt x="2519" y="2353"/>
                  <a:pt x="2519" y="2392"/>
                </a:cubicBezTo>
                <a:cubicBezTo>
                  <a:pt x="2499" y="2432"/>
                  <a:pt x="2439" y="2432"/>
                  <a:pt x="2420" y="2472"/>
                </a:cubicBezTo>
                <a:lnTo>
                  <a:pt x="2400" y="2491"/>
                </a:lnTo>
                <a:lnTo>
                  <a:pt x="2360" y="2531"/>
                </a:lnTo>
                <a:lnTo>
                  <a:pt x="2320" y="2531"/>
                </a:lnTo>
                <a:lnTo>
                  <a:pt x="2281" y="2491"/>
                </a:lnTo>
                <a:cubicBezTo>
                  <a:pt x="2241" y="2452"/>
                  <a:pt x="2221" y="2432"/>
                  <a:pt x="2182" y="2412"/>
                </a:cubicBezTo>
                <a:cubicBezTo>
                  <a:pt x="2162" y="2405"/>
                  <a:pt x="2146" y="2401"/>
                  <a:pt x="2133" y="2401"/>
                </a:cubicBezTo>
                <a:cubicBezTo>
                  <a:pt x="2107" y="2401"/>
                  <a:pt x="2089" y="2419"/>
                  <a:pt x="2063" y="2472"/>
                </a:cubicBezTo>
                <a:cubicBezTo>
                  <a:pt x="2023" y="2531"/>
                  <a:pt x="1983" y="2571"/>
                  <a:pt x="2043" y="2630"/>
                </a:cubicBezTo>
                <a:cubicBezTo>
                  <a:pt x="2023" y="2729"/>
                  <a:pt x="2043" y="2829"/>
                  <a:pt x="2102" y="2908"/>
                </a:cubicBezTo>
                <a:lnTo>
                  <a:pt x="2102" y="2948"/>
                </a:lnTo>
                <a:cubicBezTo>
                  <a:pt x="2083" y="2967"/>
                  <a:pt x="2083" y="2967"/>
                  <a:pt x="2102" y="2987"/>
                </a:cubicBezTo>
                <a:cubicBezTo>
                  <a:pt x="2142" y="3067"/>
                  <a:pt x="2142" y="3166"/>
                  <a:pt x="2102" y="3245"/>
                </a:cubicBezTo>
                <a:cubicBezTo>
                  <a:pt x="2063" y="3305"/>
                  <a:pt x="2063" y="3364"/>
                  <a:pt x="2063" y="3443"/>
                </a:cubicBezTo>
                <a:cubicBezTo>
                  <a:pt x="2023" y="3463"/>
                  <a:pt x="2023" y="3503"/>
                  <a:pt x="2063" y="3523"/>
                </a:cubicBezTo>
                <a:lnTo>
                  <a:pt x="2063" y="3582"/>
                </a:lnTo>
                <a:cubicBezTo>
                  <a:pt x="2043" y="3602"/>
                  <a:pt x="2023" y="3642"/>
                  <a:pt x="2023" y="3701"/>
                </a:cubicBezTo>
                <a:lnTo>
                  <a:pt x="2023" y="3840"/>
                </a:lnTo>
                <a:cubicBezTo>
                  <a:pt x="1964" y="3919"/>
                  <a:pt x="1964" y="4038"/>
                  <a:pt x="2003" y="4118"/>
                </a:cubicBezTo>
                <a:cubicBezTo>
                  <a:pt x="2018" y="4147"/>
                  <a:pt x="2053" y="4165"/>
                  <a:pt x="2087" y="4165"/>
                </a:cubicBezTo>
                <a:cubicBezTo>
                  <a:pt x="2099" y="4165"/>
                  <a:pt x="2112" y="4163"/>
                  <a:pt x="2122" y="4157"/>
                </a:cubicBezTo>
                <a:cubicBezTo>
                  <a:pt x="2122" y="4137"/>
                  <a:pt x="2122" y="4098"/>
                  <a:pt x="2102" y="4078"/>
                </a:cubicBezTo>
                <a:cubicBezTo>
                  <a:pt x="2102" y="3999"/>
                  <a:pt x="2102" y="3939"/>
                  <a:pt x="2102" y="3860"/>
                </a:cubicBezTo>
                <a:lnTo>
                  <a:pt x="2102" y="3741"/>
                </a:lnTo>
                <a:cubicBezTo>
                  <a:pt x="2102" y="3701"/>
                  <a:pt x="2102" y="3681"/>
                  <a:pt x="2083" y="3642"/>
                </a:cubicBezTo>
                <a:lnTo>
                  <a:pt x="2083" y="3542"/>
                </a:lnTo>
                <a:cubicBezTo>
                  <a:pt x="2122" y="3542"/>
                  <a:pt x="2182" y="3523"/>
                  <a:pt x="2201" y="3463"/>
                </a:cubicBezTo>
                <a:lnTo>
                  <a:pt x="2241" y="3463"/>
                </a:lnTo>
                <a:lnTo>
                  <a:pt x="2281" y="3503"/>
                </a:lnTo>
                <a:lnTo>
                  <a:pt x="2320" y="3602"/>
                </a:lnTo>
                <a:cubicBezTo>
                  <a:pt x="2281" y="3661"/>
                  <a:pt x="2281" y="3661"/>
                  <a:pt x="2320" y="3741"/>
                </a:cubicBezTo>
                <a:lnTo>
                  <a:pt x="2360" y="3780"/>
                </a:lnTo>
                <a:lnTo>
                  <a:pt x="2400" y="3820"/>
                </a:lnTo>
                <a:cubicBezTo>
                  <a:pt x="2400" y="3840"/>
                  <a:pt x="2400" y="3860"/>
                  <a:pt x="2400" y="3860"/>
                </a:cubicBezTo>
                <a:cubicBezTo>
                  <a:pt x="2380" y="3999"/>
                  <a:pt x="2420" y="4098"/>
                  <a:pt x="2558" y="4118"/>
                </a:cubicBezTo>
                <a:cubicBezTo>
                  <a:pt x="2558" y="4118"/>
                  <a:pt x="2578" y="4137"/>
                  <a:pt x="2578" y="4137"/>
                </a:cubicBezTo>
                <a:cubicBezTo>
                  <a:pt x="2558" y="4137"/>
                  <a:pt x="2519" y="4157"/>
                  <a:pt x="2519" y="4177"/>
                </a:cubicBezTo>
                <a:cubicBezTo>
                  <a:pt x="2519" y="4256"/>
                  <a:pt x="2499" y="4316"/>
                  <a:pt x="2459" y="4356"/>
                </a:cubicBezTo>
                <a:cubicBezTo>
                  <a:pt x="2439" y="4415"/>
                  <a:pt x="2439" y="4475"/>
                  <a:pt x="2499" y="4494"/>
                </a:cubicBezTo>
                <a:cubicBezTo>
                  <a:pt x="2499" y="4514"/>
                  <a:pt x="2519" y="4534"/>
                  <a:pt x="2539" y="4534"/>
                </a:cubicBezTo>
                <a:cubicBezTo>
                  <a:pt x="2519" y="4574"/>
                  <a:pt x="2479" y="4574"/>
                  <a:pt x="2439" y="4594"/>
                </a:cubicBezTo>
                <a:cubicBezTo>
                  <a:pt x="2420" y="4613"/>
                  <a:pt x="2420" y="4653"/>
                  <a:pt x="2439" y="4673"/>
                </a:cubicBezTo>
                <a:cubicBezTo>
                  <a:pt x="2439" y="4713"/>
                  <a:pt x="2420" y="4752"/>
                  <a:pt x="2400" y="4772"/>
                </a:cubicBezTo>
                <a:cubicBezTo>
                  <a:pt x="2380" y="4792"/>
                  <a:pt x="2360" y="4832"/>
                  <a:pt x="2360" y="4871"/>
                </a:cubicBezTo>
                <a:cubicBezTo>
                  <a:pt x="2320" y="4931"/>
                  <a:pt x="2320" y="4931"/>
                  <a:pt x="2360" y="4990"/>
                </a:cubicBezTo>
                <a:cubicBezTo>
                  <a:pt x="2400" y="5050"/>
                  <a:pt x="2459" y="5109"/>
                  <a:pt x="2479" y="5188"/>
                </a:cubicBezTo>
                <a:cubicBezTo>
                  <a:pt x="2439" y="5228"/>
                  <a:pt x="2439" y="5268"/>
                  <a:pt x="2439" y="5327"/>
                </a:cubicBezTo>
                <a:lnTo>
                  <a:pt x="2400" y="5367"/>
                </a:lnTo>
                <a:cubicBezTo>
                  <a:pt x="2380" y="5387"/>
                  <a:pt x="2360" y="5426"/>
                  <a:pt x="2360" y="5466"/>
                </a:cubicBezTo>
                <a:lnTo>
                  <a:pt x="2360" y="5645"/>
                </a:lnTo>
                <a:cubicBezTo>
                  <a:pt x="2320" y="5664"/>
                  <a:pt x="2320" y="5704"/>
                  <a:pt x="2320" y="5724"/>
                </a:cubicBezTo>
                <a:cubicBezTo>
                  <a:pt x="2281" y="5764"/>
                  <a:pt x="2261" y="5803"/>
                  <a:pt x="2281" y="5863"/>
                </a:cubicBezTo>
                <a:cubicBezTo>
                  <a:pt x="2281" y="5869"/>
                  <a:pt x="2285" y="5872"/>
                  <a:pt x="2291" y="5872"/>
                </a:cubicBezTo>
                <a:cubicBezTo>
                  <a:pt x="2303" y="5872"/>
                  <a:pt x="2320" y="5863"/>
                  <a:pt x="2320" y="5863"/>
                </a:cubicBezTo>
                <a:cubicBezTo>
                  <a:pt x="2330" y="5853"/>
                  <a:pt x="2340" y="5848"/>
                  <a:pt x="2348" y="5848"/>
                </a:cubicBezTo>
                <a:cubicBezTo>
                  <a:pt x="2355" y="5848"/>
                  <a:pt x="2360" y="5853"/>
                  <a:pt x="2360" y="5863"/>
                </a:cubicBezTo>
                <a:cubicBezTo>
                  <a:pt x="2380" y="5902"/>
                  <a:pt x="2400" y="5962"/>
                  <a:pt x="2400" y="6002"/>
                </a:cubicBezTo>
                <a:cubicBezTo>
                  <a:pt x="2420" y="6061"/>
                  <a:pt x="2439" y="6101"/>
                  <a:pt x="2459" y="6140"/>
                </a:cubicBezTo>
                <a:lnTo>
                  <a:pt x="2360" y="6121"/>
                </a:lnTo>
                <a:cubicBezTo>
                  <a:pt x="2320" y="6091"/>
                  <a:pt x="2301" y="6076"/>
                  <a:pt x="2281" y="6076"/>
                </a:cubicBezTo>
                <a:cubicBezTo>
                  <a:pt x="2261" y="6076"/>
                  <a:pt x="2241" y="6091"/>
                  <a:pt x="2201" y="6121"/>
                </a:cubicBezTo>
                <a:cubicBezTo>
                  <a:pt x="2142" y="6180"/>
                  <a:pt x="2162" y="6240"/>
                  <a:pt x="2162" y="6299"/>
                </a:cubicBezTo>
                <a:lnTo>
                  <a:pt x="2102" y="6359"/>
                </a:lnTo>
                <a:cubicBezTo>
                  <a:pt x="2043" y="6418"/>
                  <a:pt x="2083" y="6497"/>
                  <a:pt x="2063" y="6577"/>
                </a:cubicBezTo>
                <a:cubicBezTo>
                  <a:pt x="2023" y="6636"/>
                  <a:pt x="1983" y="6696"/>
                  <a:pt x="1983" y="6775"/>
                </a:cubicBezTo>
                <a:cubicBezTo>
                  <a:pt x="1924" y="6834"/>
                  <a:pt x="1924" y="6934"/>
                  <a:pt x="1983" y="6993"/>
                </a:cubicBezTo>
                <a:lnTo>
                  <a:pt x="1944" y="7132"/>
                </a:lnTo>
                <a:cubicBezTo>
                  <a:pt x="1884" y="7172"/>
                  <a:pt x="1884" y="7251"/>
                  <a:pt x="1904" y="7291"/>
                </a:cubicBezTo>
                <a:cubicBezTo>
                  <a:pt x="1964" y="7390"/>
                  <a:pt x="1904" y="7449"/>
                  <a:pt x="2003" y="7509"/>
                </a:cubicBezTo>
                <a:cubicBezTo>
                  <a:pt x="2023" y="7529"/>
                  <a:pt x="2043" y="7548"/>
                  <a:pt x="2063" y="7548"/>
                </a:cubicBezTo>
                <a:cubicBezTo>
                  <a:pt x="2074" y="7560"/>
                  <a:pt x="2086" y="7571"/>
                  <a:pt x="2097" y="7571"/>
                </a:cubicBezTo>
                <a:cubicBezTo>
                  <a:pt x="2105" y="7571"/>
                  <a:pt x="2114" y="7565"/>
                  <a:pt x="2122" y="7548"/>
                </a:cubicBezTo>
                <a:lnTo>
                  <a:pt x="2162" y="7509"/>
                </a:lnTo>
                <a:lnTo>
                  <a:pt x="2182" y="7489"/>
                </a:lnTo>
                <a:cubicBezTo>
                  <a:pt x="2198" y="7473"/>
                  <a:pt x="2201" y="7444"/>
                  <a:pt x="2233" y="7444"/>
                </a:cubicBezTo>
                <a:cubicBezTo>
                  <a:pt x="2240" y="7444"/>
                  <a:pt x="2250" y="7445"/>
                  <a:pt x="2261" y="7449"/>
                </a:cubicBezTo>
                <a:cubicBezTo>
                  <a:pt x="2301" y="7489"/>
                  <a:pt x="2320" y="7509"/>
                  <a:pt x="2281" y="7548"/>
                </a:cubicBezTo>
                <a:cubicBezTo>
                  <a:pt x="2241" y="7588"/>
                  <a:pt x="2241" y="7667"/>
                  <a:pt x="2241" y="7727"/>
                </a:cubicBezTo>
                <a:cubicBezTo>
                  <a:pt x="2241" y="7786"/>
                  <a:pt x="2261" y="7826"/>
                  <a:pt x="2201" y="7866"/>
                </a:cubicBezTo>
                <a:lnTo>
                  <a:pt x="2162" y="7786"/>
                </a:lnTo>
                <a:cubicBezTo>
                  <a:pt x="2162" y="7767"/>
                  <a:pt x="2162" y="7747"/>
                  <a:pt x="2142" y="7727"/>
                </a:cubicBezTo>
                <a:cubicBezTo>
                  <a:pt x="2142" y="7727"/>
                  <a:pt x="2142" y="7687"/>
                  <a:pt x="2142" y="7687"/>
                </a:cubicBezTo>
                <a:cubicBezTo>
                  <a:pt x="2129" y="7687"/>
                  <a:pt x="2098" y="7696"/>
                  <a:pt x="2073" y="7696"/>
                </a:cubicBezTo>
                <a:cubicBezTo>
                  <a:pt x="2060" y="7696"/>
                  <a:pt x="2049" y="7694"/>
                  <a:pt x="2043" y="7687"/>
                </a:cubicBezTo>
                <a:lnTo>
                  <a:pt x="1964" y="7687"/>
                </a:lnTo>
                <a:cubicBezTo>
                  <a:pt x="1944" y="7687"/>
                  <a:pt x="1944" y="7707"/>
                  <a:pt x="1924" y="7707"/>
                </a:cubicBezTo>
                <a:cubicBezTo>
                  <a:pt x="1904" y="7687"/>
                  <a:pt x="1924" y="7667"/>
                  <a:pt x="1924" y="7648"/>
                </a:cubicBezTo>
                <a:lnTo>
                  <a:pt x="1924" y="7628"/>
                </a:lnTo>
                <a:cubicBezTo>
                  <a:pt x="1924" y="7628"/>
                  <a:pt x="1964" y="7588"/>
                  <a:pt x="1924" y="7568"/>
                </a:cubicBezTo>
                <a:cubicBezTo>
                  <a:pt x="1924" y="7568"/>
                  <a:pt x="1906" y="7559"/>
                  <a:pt x="1889" y="7559"/>
                </a:cubicBezTo>
                <a:cubicBezTo>
                  <a:pt x="1880" y="7559"/>
                  <a:pt x="1871" y="7562"/>
                  <a:pt x="1864" y="7568"/>
                </a:cubicBezTo>
                <a:cubicBezTo>
                  <a:pt x="1845" y="7568"/>
                  <a:pt x="1805" y="7588"/>
                  <a:pt x="1785" y="7608"/>
                </a:cubicBezTo>
                <a:cubicBezTo>
                  <a:pt x="1726" y="7648"/>
                  <a:pt x="1745" y="7687"/>
                  <a:pt x="1785" y="7727"/>
                </a:cubicBezTo>
                <a:cubicBezTo>
                  <a:pt x="1845" y="7806"/>
                  <a:pt x="1864" y="7905"/>
                  <a:pt x="1864" y="8005"/>
                </a:cubicBezTo>
                <a:cubicBezTo>
                  <a:pt x="1845" y="8104"/>
                  <a:pt x="1904" y="8203"/>
                  <a:pt x="1983" y="8242"/>
                </a:cubicBezTo>
                <a:cubicBezTo>
                  <a:pt x="2003" y="8302"/>
                  <a:pt x="1983" y="8342"/>
                  <a:pt x="1944" y="8381"/>
                </a:cubicBezTo>
                <a:cubicBezTo>
                  <a:pt x="1907" y="8436"/>
                  <a:pt x="1938" y="8542"/>
                  <a:pt x="1990" y="8542"/>
                </a:cubicBezTo>
                <a:cubicBezTo>
                  <a:pt x="1994" y="8542"/>
                  <a:pt x="1999" y="8541"/>
                  <a:pt x="2003" y="8540"/>
                </a:cubicBezTo>
                <a:cubicBezTo>
                  <a:pt x="2012" y="8538"/>
                  <a:pt x="2020" y="8537"/>
                  <a:pt x="2027" y="8537"/>
                </a:cubicBezTo>
                <a:cubicBezTo>
                  <a:pt x="2103" y="8537"/>
                  <a:pt x="2108" y="8623"/>
                  <a:pt x="2162" y="8659"/>
                </a:cubicBezTo>
                <a:lnTo>
                  <a:pt x="2162" y="8699"/>
                </a:lnTo>
                <a:cubicBezTo>
                  <a:pt x="2122" y="8738"/>
                  <a:pt x="2122" y="8778"/>
                  <a:pt x="2122" y="8818"/>
                </a:cubicBezTo>
                <a:cubicBezTo>
                  <a:pt x="2122" y="8877"/>
                  <a:pt x="2083" y="8917"/>
                  <a:pt x="2043" y="8937"/>
                </a:cubicBezTo>
                <a:cubicBezTo>
                  <a:pt x="1944" y="8976"/>
                  <a:pt x="1924" y="9036"/>
                  <a:pt x="2003" y="9155"/>
                </a:cubicBezTo>
                <a:cubicBezTo>
                  <a:pt x="2063" y="9194"/>
                  <a:pt x="2102" y="9294"/>
                  <a:pt x="2063" y="9393"/>
                </a:cubicBezTo>
                <a:cubicBezTo>
                  <a:pt x="2043" y="9472"/>
                  <a:pt x="2043" y="9571"/>
                  <a:pt x="2083" y="9670"/>
                </a:cubicBezTo>
                <a:cubicBezTo>
                  <a:pt x="2023" y="9690"/>
                  <a:pt x="2043" y="9750"/>
                  <a:pt x="2023" y="9789"/>
                </a:cubicBezTo>
                <a:cubicBezTo>
                  <a:pt x="2003" y="9829"/>
                  <a:pt x="1924" y="9928"/>
                  <a:pt x="2023" y="10027"/>
                </a:cubicBezTo>
                <a:cubicBezTo>
                  <a:pt x="2043" y="10047"/>
                  <a:pt x="2023" y="10107"/>
                  <a:pt x="2043" y="10146"/>
                </a:cubicBezTo>
                <a:cubicBezTo>
                  <a:pt x="2043" y="10186"/>
                  <a:pt x="2063" y="10226"/>
                  <a:pt x="2083" y="10245"/>
                </a:cubicBezTo>
                <a:lnTo>
                  <a:pt x="2083" y="10285"/>
                </a:lnTo>
                <a:cubicBezTo>
                  <a:pt x="2043" y="10384"/>
                  <a:pt x="2023" y="10483"/>
                  <a:pt x="2063" y="10583"/>
                </a:cubicBezTo>
                <a:cubicBezTo>
                  <a:pt x="2063" y="10602"/>
                  <a:pt x="2083" y="10602"/>
                  <a:pt x="2102" y="10602"/>
                </a:cubicBezTo>
                <a:cubicBezTo>
                  <a:pt x="2102" y="10642"/>
                  <a:pt x="2122" y="10662"/>
                  <a:pt x="2142" y="10662"/>
                </a:cubicBezTo>
                <a:lnTo>
                  <a:pt x="2162" y="10662"/>
                </a:lnTo>
                <a:cubicBezTo>
                  <a:pt x="2142" y="10682"/>
                  <a:pt x="2142" y="10682"/>
                  <a:pt x="2122" y="10702"/>
                </a:cubicBezTo>
                <a:cubicBezTo>
                  <a:pt x="2043" y="10781"/>
                  <a:pt x="2043" y="10781"/>
                  <a:pt x="2083" y="10880"/>
                </a:cubicBezTo>
                <a:cubicBezTo>
                  <a:pt x="2043" y="10920"/>
                  <a:pt x="2043" y="10940"/>
                  <a:pt x="2043" y="10979"/>
                </a:cubicBezTo>
                <a:lnTo>
                  <a:pt x="2043" y="11118"/>
                </a:lnTo>
                <a:cubicBezTo>
                  <a:pt x="2043" y="11158"/>
                  <a:pt x="1964" y="11138"/>
                  <a:pt x="1964" y="11178"/>
                </a:cubicBezTo>
                <a:cubicBezTo>
                  <a:pt x="1944" y="11277"/>
                  <a:pt x="1944" y="11376"/>
                  <a:pt x="1983" y="11475"/>
                </a:cubicBezTo>
                <a:cubicBezTo>
                  <a:pt x="2003" y="11515"/>
                  <a:pt x="1983" y="11515"/>
                  <a:pt x="1964" y="11534"/>
                </a:cubicBezTo>
                <a:cubicBezTo>
                  <a:pt x="1845" y="11653"/>
                  <a:pt x="1864" y="11673"/>
                  <a:pt x="1964" y="11792"/>
                </a:cubicBezTo>
                <a:cubicBezTo>
                  <a:pt x="1964" y="11792"/>
                  <a:pt x="2003" y="11792"/>
                  <a:pt x="2003" y="11812"/>
                </a:cubicBezTo>
                <a:cubicBezTo>
                  <a:pt x="2003" y="11812"/>
                  <a:pt x="2003" y="11852"/>
                  <a:pt x="1983" y="11872"/>
                </a:cubicBezTo>
                <a:cubicBezTo>
                  <a:pt x="1964" y="11872"/>
                  <a:pt x="1964" y="11911"/>
                  <a:pt x="2003" y="11911"/>
                </a:cubicBezTo>
                <a:cubicBezTo>
                  <a:pt x="2063" y="11911"/>
                  <a:pt x="2063" y="11911"/>
                  <a:pt x="2102" y="11931"/>
                </a:cubicBezTo>
                <a:lnTo>
                  <a:pt x="2102" y="12030"/>
                </a:lnTo>
                <a:cubicBezTo>
                  <a:pt x="2083" y="12050"/>
                  <a:pt x="2063" y="12050"/>
                  <a:pt x="2063" y="12050"/>
                </a:cubicBezTo>
                <a:cubicBezTo>
                  <a:pt x="2023" y="12070"/>
                  <a:pt x="2003" y="12110"/>
                  <a:pt x="2023" y="12149"/>
                </a:cubicBezTo>
                <a:cubicBezTo>
                  <a:pt x="2023" y="12178"/>
                  <a:pt x="2055" y="12197"/>
                  <a:pt x="2088" y="12197"/>
                </a:cubicBezTo>
                <a:cubicBezTo>
                  <a:pt x="2099" y="12197"/>
                  <a:pt x="2112" y="12194"/>
                  <a:pt x="2122" y="12189"/>
                </a:cubicBezTo>
                <a:lnTo>
                  <a:pt x="2182" y="12169"/>
                </a:lnTo>
                <a:cubicBezTo>
                  <a:pt x="2182" y="12189"/>
                  <a:pt x="2201" y="12209"/>
                  <a:pt x="2221" y="12209"/>
                </a:cubicBezTo>
                <a:cubicBezTo>
                  <a:pt x="2241" y="12248"/>
                  <a:pt x="2241" y="12268"/>
                  <a:pt x="2221" y="12308"/>
                </a:cubicBezTo>
                <a:lnTo>
                  <a:pt x="2162" y="12348"/>
                </a:lnTo>
                <a:cubicBezTo>
                  <a:pt x="2142" y="12367"/>
                  <a:pt x="2142" y="12387"/>
                  <a:pt x="2162" y="12407"/>
                </a:cubicBezTo>
                <a:cubicBezTo>
                  <a:pt x="2162" y="12506"/>
                  <a:pt x="2063" y="12625"/>
                  <a:pt x="2142" y="12744"/>
                </a:cubicBezTo>
                <a:cubicBezTo>
                  <a:pt x="2122" y="12804"/>
                  <a:pt x="2102" y="12863"/>
                  <a:pt x="2083" y="12903"/>
                </a:cubicBezTo>
                <a:cubicBezTo>
                  <a:pt x="2043" y="12962"/>
                  <a:pt x="2043" y="13022"/>
                  <a:pt x="2043" y="13081"/>
                </a:cubicBezTo>
                <a:cubicBezTo>
                  <a:pt x="2063" y="13101"/>
                  <a:pt x="2063" y="13101"/>
                  <a:pt x="2083" y="13101"/>
                </a:cubicBezTo>
                <a:cubicBezTo>
                  <a:pt x="2102" y="13101"/>
                  <a:pt x="2122" y="13101"/>
                  <a:pt x="2122" y="13081"/>
                </a:cubicBezTo>
                <a:lnTo>
                  <a:pt x="2182" y="13081"/>
                </a:lnTo>
                <a:lnTo>
                  <a:pt x="2182" y="13240"/>
                </a:lnTo>
                <a:cubicBezTo>
                  <a:pt x="2043" y="13240"/>
                  <a:pt x="2043" y="13240"/>
                  <a:pt x="2063" y="13379"/>
                </a:cubicBezTo>
                <a:cubicBezTo>
                  <a:pt x="1964" y="13418"/>
                  <a:pt x="1964" y="13418"/>
                  <a:pt x="1983" y="13537"/>
                </a:cubicBezTo>
                <a:cubicBezTo>
                  <a:pt x="1944" y="13557"/>
                  <a:pt x="1924" y="13597"/>
                  <a:pt x="1924" y="13637"/>
                </a:cubicBezTo>
                <a:lnTo>
                  <a:pt x="1924" y="13954"/>
                </a:lnTo>
                <a:cubicBezTo>
                  <a:pt x="1924" y="13974"/>
                  <a:pt x="1904" y="13994"/>
                  <a:pt x="1904" y="13994"/>
                </a:cubicBezTo>
                <a:cubicBezTo>
                  <a:pt x="1845" y="14033"/>
                  <a:pt x="1845" y="14073"/>
                  <a:pt x="1884" y="14132"/>
                </a:cubicBezTo>
                <a:cubicBezTo>
                  <a:pt x="1845" y="14172"/>
                  <a:pt x="1825" y="14192"/>
                  <a:pt x="1884" y="14232"/>
                </a:cubicBezTo>
                <a:cubicBezTo>
                  <a:pt x="1924" y="14351"/>
                  <a:pt x="1924" y="14351"/>
                  <a:pt x="1845" y="14450"/>
                </a:cubicBezTo>
                <a:lnTo>
                  <a:pt x="1726" y="14509"/>
                </a:lnTo>
                <a:cubicBezTo>
                  <a:pt x="1646" y="14549"/>
                  <a:pt x="1646" y="14549"/>
                  <a:pt x="1686" y="14648"/>
                </a:cubicBezTo>
                <a:cubicBezTo>
                  <a:pt x="1686" y="14668"/>
                  <a:pt x="1706" y="14707"/>
                  <a:pt x="1706" y="14727"/>
                </a:cubicBezTo>
                <a:cubicBezTo>
                  <a:pt x="1646" y="14787"/>
                  <a:pt x="1686" y="14866"/>
                  <a:pt x="1666" y="14926"/>
                </a:cubicBezTo>
                <a:cubicBezTo>
                  <a:pt x="1626" y="15005"/>
                  <a:pt x="1646" y="15104"/>
                  <a:pt x="1706" y="15183"/>
                </a:cubicBezTo>
                <a:cubicBezTo>
                  <a:pt x="1706" y="15223"/>
                  <a:pt x="1706" y="15263"/>
                  <a:pt x="1745" y="15283"/>
                </a:cubicBezTo>
                <a:cubicBezTo>
                  <a:pt x="1745" y="15283"/>
                  <a:pt x="1745" y="15302"/>
                  <a:pt x="1745" y="15322"/>
                </a:cubicBezTo>
                <a:cubicBezTo>
                  <a:pt x="1686" y="15342"/>
                  <a:pt x="1706" y="15382"/>
                  <a:pt x="1745" y="15402"/>
                </a:cubicBezTo>
                <a:lnTo>
                  <a:pt x="1864" y="15402"/>
                </a:lnTo>
                <a:lnTo>
                  <a:pt x="1944" y="15461"/>
                </a:lnTo>
                <a:lnTo>
                  <a:pt x="1944" y="15501"/>
                </a:lnTo>
                <a:cubicBezTo>
                  <a:pt x="1924" y="15521"/>
                  <a:pt x="1924" y="15521"/>
                  <a:pt x="1944" y="15540"/>
                </a:cubicBezTo>
                <a:cubicBezTo>
                  <a:pt x="2003" y="15659"/>
                  <a:pt x="2043" y="15778"/>
                  <a:pt x="2023" y="15917"/>
                </a:cubicBezTo>
                <a:cubicBezTo>
                  <a:pt x="2023" y="15937"/>
                  <a:pt x="2003" y="15937"/>
                  <a:pt x="1983" y="15957"/>
                </a:cubicBezTo>
                <a:cubicBezTo>
                  <a:pt x="1944" y="15997"/>
                  <a:pt x="1924" y="16056"/>
                  <a:pt x="1964" y="16096"/>
                </a:cubicBezTo>
                <a:cubicBezTo>
                  <a:pt x="1964" y="16155"/>
                  <a:pt x="2003" y="16175"/>
                  <a:pt x="2023" y="16234"/>
                </a:cubicBezTo>
                <a:cubicBezTo>
                  <a:pt x="2023" y="16234"/>
                  <a:pt x="2023" y="16234"/>
                  <a:pt x="2023" y="16254"/>
                </a:cubicBezTo>
                <a:cubicBezTo>
                  <a:pt x="2003" y="16254"/>
                  <a:pt x="2023" y="16294"/>
                  <a:pt x="2003" y="16314"/>
                </a:cubicBezTo>
                <a:cubicBezTo>
                  <a:pt x="1983" y="16353"/>
                  <a:pt x="1983" y="16353"/>
                  <a:pt x="2003" y="16373"/>
                </a:cubicBezTo>
                <a:lnTo>
                  <a:pt x="2003" y="16591"/>
                </a:lnTo>
                <a:cubicBezTo>
                  <a:pt x="2003" y="16611"/>
                  <a:pt x="2003" y="16631"/>
                  <a:pt x="2003" y="16651"/>
                </a:cubicBezTo>
                <a:lnTo>
                  <a:pt x="1924" y="16651"/>
                </a:lnTo>
                <a:cubicBezTo>
                  <a:pt x="1890" y="16617"/>
                  <a:pt x="1860" y="16605"/>
                  <a:pt x="1831" y="16605"/>
                </a:cubicBezTo>
                <a:cubicBezTo>
                  <a:pt x="1791" y="16605"/>
                  <a:pt x="1752" y="16628"/>
                  <a:pt x="1706" y="16651"/>
                </a:cubicBezTo>
                <a:cubicBezTo>
                  <a:pt x="1706" y="16631"/>
                  <a:pt x="1701" y="16621"/>
                  <a:pt x="1693" y="16621"/>
                </a:cubicBezTo>
                <a:cubicBezTo>
                  <a:pt x="1686" y="16621"/>
                  <a:pt x="1676" y="16631"/>
                  <a:pt x="1666" y="16651"/>
                </a:cubicBezTo>
                <a:cubicBezTo>
                  <a:pt x="1656" y="16641"/>
                  <a:pt x="1641" y="16636"/>
                  <a:pt x="1626" y="16636"/>
                </a:cubicBezTo>
                <a:cubicBezTo>
                  <a:pt x="1612" y="16636"/>
                  <a:pt x="1597" y="16641"/>
                  <a:pt x="1587" y="16651"/>
                </a:cubicBezTo>
                <a:cubicBezTo>
                  <a:pt x="1507" y="16671"/>
                  <a:pt x="1488" y="16730"/>
                  <a:pt x="1547" y="16790"/>
                </a:cubicBezTo>
                <a:cubicBezTo>
                  <a:pt x="1547" y="16810"/>
                  <a:pt x="1567" y="16810"/>
                  <a:pt x="1587" y="16829"/>
                </a:cubicBezTo>
                <a:cubicBezTo>
                  <a:pt x="1587" y="16829"/>
                  <a:pt x="1607" y="16929"/>
                  <a:pt x="1626" y="16948"/>
                </a:cubicBezTo>
                <a:cubicBezTo>
                  <a:pt x="1646" y="16968"/>
                  <a:pt x="1646" y="16988"/>
                  <a:pt x="1626" y="17008"/>
                </a:cubicBezTo>
                <a:cubicBezTo>
                  <a:pt x="1587" y="17008"/>
                  <a:pt x="1547" y="17048"/>
                  <a:pt x="1507" y="17048"/>
                </a:cubicBezTo>
                <a:cubicBezTo>
                  <a:pt x="1507" y="17048"/>
                  <a:pt x="1507" y="17028"/>
                  <a:pt x="1507" y="17028"/>
                </a:cubicBezTo>
                <a:cubicBezTo>
                  <a:pt x="1507" y="16988"/>
                  <a:pt x="1488" y="16968"/>
                  <a:pt x="1468" y="16968"/>
                </a:cubicBezTo>
                <a:lnTo>
                  <a:pt x="1428" y="16909"/>
                </a:lnTo>
                <a:lnTo>
                  <a:pt x="1428" y="16869"/>
                </a:lnTo>
                <a:cubicBezTo>
                  <a:pt x="1468" y="16849"/>
                  <a:pt x="1468" y="16829"/>
                  <a:pt x="1468" y="16790"/>
                </a:cubicBezTo>
                <a:cubicBezTo>
                  <a:pt x="1448" y="16770"/>
                  <a:pt x="1428" y="16750"/>
                  <a:pt x="1408" y="16750"/>
                </a:cubicBezTo>
                <a:cubicBezTo>
                  <a:pt x="1369" y="16770"/>
                  <a:pt x="1289" y="16750"/>
                  <a:pt x="1269" y="16810"/>
                </a:cubicBezTo>
                <a:cubicBezTo>
                  <a:pt x="1230" y="16829"/>
                  <a:pt x="1230" y="16889"/>
                  <a:pt x="1250" y="16909"/>
                </a:cubicBezTo>
                <a:cubicBezTo>
                  <a:pt x="1250" y="16948"/>
                  <a:pt x="1269" y="16968"/>
                  <a:pt x="1269" y="17008"/>
                </a:cubicBezTo>
                <a:cubicBezTo>
                  <a:pt x="1250" y="17008"/>
                  <a:pt x="1230" y="17028"/>
                  <a:pt x="1250" y="17048"/>
                </a:cubicBezTo>
                <a:cubicBezTo>
                  <a:pt x="1250" y="17087"/>
                  <a:pt x="1289" y="17087"/>
                  <a:pt x="1309" y="17087"/>
                </a:cubicBezTo>
                <a:cubicBezTo>
                  <a:pt x="1289" y="17107"/>
                  <a:pt x="1269" y="17127"/>
                  <a:pt x="1269" y="17127"/>
                </a:cubicBezTo>
                <a:cubicBezTo>
                  <a:pt x="1210" y="17167"/>
                  <a:pt x="1210" y="17226"/>
                  <a:pt x="1269" y="17266"/>
                </a:cubicBezTo>
                <a:cubicBezTo>
                  <a:pt x="1269" y="17286"/>
                  <a:pt x="1269" y="17286"/>
                  <a:pt x="1269" y="17305"/>
                </a:cubicBezTo>
                <a:cubicBezTo>
                  <a:pt x="1269" y="17345"/>
                  <a:pt x="1269" y="17385"/>
                  <a:pt x="1309" y="17405"/>
                </a:cubicBezTo>
                <a:cubicBezTo>
                  <a:pt x="1309" y="17464"/>
                  <a:pt x="1309" y="17504"/>
                  <a:pt x="1349" y="17543"/>
                </a:cubicBezTo>
                <a:cubicBezTo>
                  <a:pt x="1408" y="17484"/>
                  <a:pt x="1388" y="17424"/>
                  <a:pt x="1388" y="17365"/>
                </a:cubicBezTo>
                <a:cubicBezTo>
                  <a:pt x="1468" y="17345"/>
                  <a:pt x="1547" y="17325"/>
                  <a:pt x="1567" y="17226"/>
                </a:cubicBezTo>
                <a:cubicBezTo>
                  <a:pt x="1567" y="17216"/>
                  <a:pt x="1572" y="17211"/>
                  <a:pt x="1579" y="17211"/>
                </a:cubicBezTo>
                <a:cubicBezTo>
                  <a:pt x="1587" y="17211"/>
                  <a:pt x="1597" y="17216"/>
                  <a:pt x="1607" y="17226"/>
                </a:cubicBezTo>
                <a:cubicBezTo>
                  <a:pt x="1607" y="17246"/>
                  <a:pt x="1607" y="17266"/>
                  <a:pt x="1607" y="17266"/>
                </a:cubicBezTo>
                <a:lnTo>
                  <a:pt x="1607" y="17325"/>
                </a:lnTo>
                <a:lnTo>
                  <a:pt x="1607" y="17543"/>
                </a:lnTo>
                <a:cubicBezTo>
                  <a:pt x="1626" y="17662"/>
                  <a:pt x="1666" y="17762"/>
                  <a:pt x="1726" y="17861"/>
                </a:cubicBezTo>
                <a:cubicBezTo>
                  <a:pt x="1686" y="17980"/>
                  <a:pt x="1646" y="18059"/>
                  <a:pt x="1686" y="18118"/>
                </a:cubicBezTo>
                <a:cubicBezTo>
                  <a:pt x="1691" y="18128"/>
                  <a:pt x="1698" y="18132"/>
                  <a:pt x="1707" y="18132"/>
                </a:cubicBezTo>
                <a:cubicBezTo>
                  <a:pt x="1734" y="18132"/>
                  <a:pt x="1775" y="18099"/>
                  <a:pt x="1805" y="18099"/>
                </a:cubicBezTo>
                <a:lnTo>
                  <a:pt x="1805" y="18178"/>
                </a:lnTo>
                <a:cubicBezTo>
                  <a:pt x="1765" y="18198"/>
                  <a:pt x="1745" y="18237"/>
                  <a:pt x="1706" y="18277"/>
                </a:cubicBezTo>
                <a:cubicBezTo>
                  <a:pt x="1666" y="18356"/>
                  <a:pt x="1666" y="18436"/>
                  <a:pt x="1726" y="18495"/>
                </a:cubicBezTo>
                <a:lnTo>
                  <a:pt x="1765" y="18495"/>
                </a:lnTo>
                <a:cubicBezTo>
                  <a:pt x="1765" y="18575"/>
                  <a:pt x="1745" y="18634"/>
                  <a:pt x="1805" y="18733"/>
                </a:cubicBezTo>
                <a:cubicBezTo>
                  <a:pt x="1825" y="18753"/>
                  <a:pt x="1805" y="18773"/>
                  <a:pt x="1805" y="18793"/>
                </a:cubicBezTo>
                <a:cubicBezTo>
                  <a:pt x="1845" y="18872"/>
                  <a:pt x="1864" y="18951"/>
                  <a:pt x="1845" y="19031"/>
                </a:cubicBezTo>
                <a:cubicBezTo>
                  <a:pt x="1825" y="19090"/>
                  <a:pt x="1825" y="19150"/>
                  <a:pt x="1864" y="19229"/>
                </a:cubicBezTo>
                <a:cubicBezTo>
                  <a:pt x="1884" y="19289"/>
                  <a:pt x="1924" y="19388"/>
                  <a:pt x="1964" y="19467"/>
                </a:cubicBezTo>
                <a:cubicBezTo>
                  <a:pt x="1983" y="19546"/>
                  <a:pt x="1983" y="19526"/>
                  <a:pt x="1964" y="19546"/>
                </a:cubicBezTo>
                <a:cubicBezTo>
                  <a:pt x="1948" y="19546"/>
                  <a:pt x="1932" y="19572"/>
                  <a:pt x="1885" y="19572"/>
                </a:cubicBezTo>
                <a:cubicBezTo>
                  <a:pt x="1874" y="19572"/>
                  <a:pt x="1860" y="19570"/>
                  <a:pt x="1845" y="19566"/>
                </a:cubicBezTo>
                <a:cubicBezTo>
                  <a:pt x="1785" y="19566"/>
                  <a:pt x="1726" y="19586"/>
                  <a:pt x="1706" y="19645"/>
                </a:cubicBezTo>
                <a:cubicBezTo>
                  <a:pt x="1706" y="19685"/>
                  <a:pt x="1706" y="19705"/>
                  <a:pt x="1706" y="19745"/>
                </a:cubicBezTo>
                <a:lnTo>
                  <a:pt x="1646" y="19745"/>
                </a:lnTo>
                <a:cubicBezTo>
                  <a:pt x="1547" y="19804"/>
                  <a:pt x="1527" y="19883"/>
                  <a:pt x="1626" y="19963"/>
                </a:cubicBezTo>
                <a:lnTo>
                  <a:pt x="1726" y="20022"/>
                </a:lnTo>
                <a:lnTo>
                  <a:pt x="1765" y="20062"/>
                </a:lnTo>
                <a:lnTo>
                  <a:pt x="1765" y="20181"/>
                </a:lnTo>
                <a:cubicBezTo>
                  <a:pt x="1739" y="20181"/>
                  <a:pt x="1712" y="20190"/>
                  <a:pt x="1686" y="20190"/>
                </a:cubicBezTo>
                <a:cubicBezTo>
                  <a:pt x="1673" y="20190"/>
                  <a:pt x="1659" y="20188"/>
                  <a:pt x="1646" y="20181"/>
                </a:cubicBezTo>
                <a:cubicBezTo>
                  <a:pt x="1607" y="20161"/>
                  <a:pt x="1587" y="20161"/>
                  <a:pt x="1567" y="20141"/>
                </a:cubicBezTo>
                <a:cubicBezTo>
                  <a:pt x="1527" y="20141"/>
                  <a:pt x="1527" y="20121"/>
                  <a:pt x="1507" y="20102"/>
                </a:cubicBezTo>
                <a:lnTo>
                  <a:pt x="1507" y="20042"/>
                </a:lnTo>
                <a:cubicBezTo>
                  <a:pt x="1507" y="20032"/>
                  <a:pt x="1497" y="20027"/>
                  <a:pt x="1483" y="20027"/>
                </a:cubicBezTo>
                <a:cubicBezTo>
                  <a:pt x="1468" y="20027"/>
                  <a:pt x="1448" y="20032"/>
                  <a:pt x="1428" y="20042"/>
                </a:cubicBezTo>
                <a:cubicBezTo>
                  <a:pt x="1408" y="20062"/>
                  <a:pt x="1408" y="20102"/>
                  <a:pt x="1388" y="20141"/>
                </a:cubicBezTo>
                <a:cubicBezTo>
                  <a:pt x="1349" y="20161"/>
                  <a:pt x="1349" y="20201"/>
                  <a:pt x="1388" y="20221"/>
                </a:cubicBezTo>
                <a:cubicBezTo>
                  <a:pt x="1448" y="20240"/>
                  <a:pt x="1488" y="20280"/>
                  <a:pt x="1468" y="20340"/>
                </a:cubicBezTo>
                <a:cubicBezTo>
                  <a:pt x="1468" y="20379"/>
                  <a:pt x="1488" y="20399"/>
                  <a:pt x="1527" y="20399"/>
                </a:cubicBezTo>
                <a:lnTo>
                  <a:pt x="1607" y="20399"/>
                </a:lnTo>
                <a:cubicBezTo>
                  <a:pt x="1567" y="20459"/>
                  <a:pt x="1567" y="20518"/>
                  <a:pt x="1607" y="20558"/>
                </a:cubicBezTo>
                <a:cubicBezTo>
                  <a:pt x="1626" y="20617"/>
                  <a:pt x="1686" y="20677"/>
                  <a:pt x="1765" y="20677"/>
                </a:cubicBezTo>
                <a:cubicBezTo>
                  <a:pt x="1765" y="20677"/>
                  <a:pt x="1785" y="20716"/>
                  <a:pt x="1765" y="20716"/>
                </a:cubicBezTo>
                <a:cubicBezTo>
                  <a:pt x="1765" y="20756"/>
                  <a:pt x="1765" y="20776"/>
                  <a:pt x="1765" y="20816"/>
                </a:cubicBezTo>
                <a:cubicBezTo>
                  <a:pt x="1745" y="20816"/>
                  <a:pt x="1706" y="20835"/>
                  <a:pt x="1706" y="20875"/>
                </a:cubicBezTo>
                <a:cubicBezTo>
                  <a:pt x="1745" y="20994"/>
                  <a:pt x="1765" y="21113"/>
                  <a:pt x="1765" y="21252"/>
                </a:cubicBezTo>
                <a:cubicBezTo>
                  <a:pt x="1765" y="21272"/>
                  <a:pt x="1765" y="21291"/>
                  <a:pt x="1765" y="21331"/>
                </a:cubicBezTo>
                <a:cubicBezTo>
                  <a:pt x="1765" y="21331"/>
                  <a:pt x="1726" y="21351"/>
                  <a:pt x="1745" y="21351"/>
                </a:cubicBezTo>
                <a:cubicBezTo>
                  <a:pt x="1765" y="21430"/>
                  <a:pt x="1745" y="21529"/>
                  <a:pt x="1805" y="21609"/>
                </a:cubicBezTo>
                <a:lnTo>
                  <a:pt x="1805" y="21629"/>
                </a:lnTo>
                <a:cubicBezTo>
                  <a:pt x="1845" y="21668"/>
                  <a:pt x="1924" y="21668"/>
                  <a:pt x="1904" y="21728"/>
                </a:cubicBezTo>
                <a:cubicBezTo>
                  <a:pt x="1904" y="21787"/>
                  <a:pt x="1825" y="21767"/>
                  <a:pt x="1785" y="21807"/>
                </a:cubicBezTo>
                <a:cubicBezTo>
                  <a:pt x="1785" y="21807"/>
                  <a:pt x="1785" y="21807"/>
                  <a:pt x="1785" y="21827"/>
                </a:cubicBezTo>
                <a:cubicBezTo>
                  <a:pt x="1785" y="21847"/>
                  <a:pt x="1805" y="21867"/>
                  <a:pt x="1825" y="21867"/>
                </a:cubicBezTo>
                <a:cubicBezTo>
                  <a:pt x="1825" y="21926"/>
                  <a:pt x="1805" y="22005"/>
                  <a:pt x="1845" y="22065"/>
                </a:cubicBezTo>
                <a:cubicBezTo>
                  <a:pt x="1845" y="22105"/>
                  <a:pt x="1825" y="22124"/>
                  <a:pt x="1805" y="22164"/>
                </a:cubicBezTo>
                <a:cubicBezTo>
                  <a:pt x="1765" y="22184"/>
                  <a:pt x="1785" y="22224"/>
                  <a:pt x="1805" y="22243"/>
                </a:cubicBezTo>
                <a:lnTo>
                  <a:pt x="1825" y="22283"/>
                </a:lnTo>
                <a:cubicBezTo>
                  <a:pt x="1904" y="22382"/>
                  <a:pt x="1904" y="22422"/>
                  <a:pt x="1805" y="22481"/>
                </a:cubicBezTo>
                <a:lnTo>
                  <a:pt x="1745" y="22521"/>
                </a:lnTo>
                <a:cubicBezTo>
                  <a:pt x="1646" y="22561"/>
                  <a:pt x="1646" y="22680"/>
                  <a:pt x="1726" y="22739"/>
                </a:cubicBezTo>
                <a:cubicBezTo>
                  <a:pt x="1805" y="22799"/>
                  <a:pt x="1706" y="22799"/>
                  <a:pt x="1726" y="22838"/>
                </a:cubicBezTo>
                <a:cubicBezTo>
                  <a:pt x="1706" y="22838"/>
                  <a:pt x="1686" y="22858"/>
                  <a:pt x="1686" y="22878"/>
                </a:cubicBezTo>
                <a:cubicBezTo>
                  <a:pt x="1626" y="22918"/>
                  <a:pt x="1626" y="22977"/>
                  <a:pt x="1626" y="23017"/>
                </a:cubicBezTo>
                <a:cubicBezTo>
                  <a:pt x="1646" y="23076"/>
                  <a:pt x="1666" y="23156"/>
                  <a:pt x="1686" y="23215"/>
                </a:cubicBezTo>
                <a:cubicBezTo>
                  <a:pt x="1666" y="23215"/>
                  <a:pt x="1646" y="23235"/>
                  <a:pt x="1646" y="23255"/>
                </a:cubicBezTo>
                <a:cubicBezTo>
                  <a:pt x="1607" y="23255"/>
                  <a:pt x="1587" y="23294"/>
                  <a:pt x="1587" y="23334"/>
                </a:cubicBezTo>
                <a:cubicBezTo>
                  <a:pt x="1587" y="23374"/>
                  <a:pt x="1567" y="23413"/>
                  <a:pt x="1547" y="23433"/>
                </a:cubicBezTo>
                <a:cubicBezTo>
                  <a:pt x="1507" y="23403"/>
                  <a:pt x="1463" y="23389"/>
                  <a:pt x="1421" y="23389"/>
                </a:cubicBezTo>
                <a:cubicBezTo>
                  <a:pt x="1378" y="23389"/>
                  <a:pt x="1339" y="23403"/>
                  <a:pt x="1309" y="23433"/>
                </a:cubicBezTo>
                <a:cubicBezTo>
                  <a:pt x="1269" y="23453"/>
                  <a:pt x="1269" y="23453"/>
                  <a:pt x="1309" y="23473"/>
                </a:cubicBezTo>
                <a:cubicBezTo>
                  <a:pt x="1336" y="23526"/>
                  <a:pt x="1371" y="23526"/>
                  <a:pt x="1409" y="23526"/>
                </a:cubicBezTo>
                <a:lnTo>
                  <a:pt x="1409" y="23526"/>
                </a:lnTo>
                <a:cubicBezTo>
                  <a:pt x="1428" y="23526"/>
                  <a:pt x="1448" y="23526"/>
                  <a:pt x="1468" y="23532"/>
                </a:cubicBezTo>
                <a:cubicBezTo>
                  <a:pt x="1468" y="23592"/>
                  <a:pt x="1507" y="23632"/>
                  <a:pt x="1567" y="23651"/>
                </a:cubicBezTo>
                <a:cubicBezTo>
                  <a:pt x="1626" y="23770"/>
                  <a:pt x="1726" y="23830"/>
                  <a:pt x="1765" y="23969"/>
                </a:cubicBezTo>
                <a:lnTo>
                  <a:pt x="1825" y="23969"/>
                </a:lnTo>
                <a:lnTo>
                  <a:pt x="1864" y="24028"/>
                </a:lnTo>
                <a:cubicBezTo>
                  <a:pt x="1864" y="24028"/>
                  <a:pt x="1884" y="24048"/>
                  <a:pt x="1904" y="24068"/>
                </a:cubicBezTo>
                <a:cubicBezTo>
                  <a:pt x="1904" y="24108"/>
                  <a:pt x="1944" y="24147"/>
                  <a:pt x="1904" y="24187"/>
                </a:cubicBezTo>
                <a:cubicBezTo>
                  <a:pt x="1884" y="24187"/>
                  <a:pt x="1864" y="24207"/>
                  <a:pt x="1845" y="24226"/>
                </a:cubicBezTo>
                <a:cubicBezTo>
                  <a:pt x="1845" y="24246"/>
                  <a:pt x="1845" y="24246"/>
                  <a:pt x="1845" y="24266"/>
                </a:cubicBezTo>
                <a:cubicBezTo>
                  <a:pt x="1864" y="24286"/>
                  <a:pt x="1864" y="24286"/>
                  <a:pt x="1884" y="24286"/>
                </a:cubicBezTo>
                <a:lnTo>
                  <a:pt x="1964" y="24286"/>
                </a:lnTo>
                <a:cubicBezTo>
                  <a:pt x="2049" y="24286"/>
                  <a:pt x="2133" y="24242"/>
                  <a:pt x="2218" y="24242"/>
                </a:cubicBezTo>
                <a:cubicBezTo>
                  <a:pt x="2233" y="24242"/>
                  <a:pt x="2247" y="24243"/>
                  <a:pt x="2261" y="24246"/>
                </a:cubicBezTo>
                <a:cubicBezTo>
                  <a:pt x="2281" y="24365"/>
                  <a:pt x="2281" y="24365"/>
                  <a:pt x="2380" y="24385"/>
                </a:cubicBezTo>
                <a:cubicBezTo>
                  <a:pt x="2360" y="24405"/>
                  <a:pt x="2340" y="24425"/>
                  <a:pt x="2320" y="24425"/>
                </a:cubicBezTo>
                <a:cubicBezTo>
                  <a:pt x="2281" y="24445"/>
                  <a:pt x="2241" y="24484"/>
                  <a:pt x="2241" y="24524"/>
                </a:cubicBezTo>
                <a:lnTo>
                  <a:pt x="2241" y="24544"/>
                </a:lnTo>
                <a:lnTo>
                  <a:pt x="1864" y="24484"/>
                </a:lnTo>
                <a:cubicBezTo>
                  <a:pt x="1845" y="24445"/>
                  <a:pt x="1765" y="24445"/>
                  <a:pt x="1745" y="24425"/>
                </a:cubicBezTo>
                <a:cubicBezTo>
                  <a:pt x="1706" y="24405"/>
                  <a:pt x="1666" y="24395"/>
                  <a:pt x="1629" y="24395"/>
                </a:cubicBezTo>
                <a:cubicBezTo>
                  <a:pt x="1592" y="24395"/>
                  <a:pt x="1557" y="24405"/>
                  <a:pt x="1527" y="24425"/>
                </a:cubicBezTo>
                <a:cubicBezTo>
                  <a:pt x="1488" y="24445"/>
                  <a:pt x="1428" y="24425"/>
                  <a:pt x="1428" y="24484"/>
                </a:cubicBezTo>
                <a:cubicBezTo>
                  <a:pt x="1428" y="24544"/>
                  <a:pt x="1507" y="24524"/>
                  <a:pt x="1547" y="24544"/>
                </a:cubicBezTo>
                <a:lnTo>
                  <a:pt x="1607" y="24544"/>
                </a:lnTo>
                <a:cubicBezTo>
                  <a:pt x="1626" y="24564"/>
                  <a:pt x="1646" y="24564"/>
                  <a:pt x="1666" y="24564"/>
                </a:cubicBezTo>
                <a:lnTo>
                  <a:pt x="1706" y="24564"/>
                </a:lnTo>
                <a:cubicBezTo>
                  <a:pt x="1745" y="24643"/>
                  <a:pt x="1805" y="24603"/>
                  <a:pt x="1864" y="24623"/>
                </a:cubicBezTo>
                <a:cubicBezTo>
                  <a:pt x="1874" y="24613"/>
                  <a:pt x="1884" y="24608"/>
                  <a:pt x="1892" y="24608"/>
                </a:cubicBezTo>
                <a:cubicBezTo>
                  <a:pt x="1899" y="24608"/>
                  <a:pt x="1904" y="24613"/>
                  <a:pt x="1904" y="24623"/>
                </a:cubicBezTo>
                <a:cubicBezTo>
                  <a:pt x="1944" y="24643"/>
                  <a:pt x="1964" y="24643"/>
                  <a:pt x="2003" y="24643"/>
                </a:cubicBezTo>
                <a:lnTo>
                  <a:pt x="2261" y="24643"/>
                </a:lnTo>
                <a:cubicBezTo>
                  <a:pt x="2281" y="24683"/>
                  <a:pt x="2291" y="24702"/>
                  <a:pt x="2306" y="24702"/>
                </a:cubicBezTo>
                <a:cubicBezTo>
                  <a:pt x="2320" y="24702"/>
                  <a:pt x="2340" y="24683"/>
                  <a:pt x="2380" y="24643"/>
                </a:cubicBezTo>
                <a:cubicBezTo>
                  <a:pt x="2420" y="24663"/>
                  <a:pt x="2439" y="24702"/>
                  <a:pt x="2459" y="24742"/>
                </a:cubicBezTo>
                <a:cubicBezTo>
                  <a:pt x="2439" y="24742"/>
                  <a:pt x="2420" y="24742"/>
                  <a:pt x="2420" y="24762"/>
                </a:cubicBezTo>
                <a:cubicBezTo>
                  <a:pt x="2360" y="24881"/>
                  <a:pt x="2340" y="25000"/>
                  <a:pt x="2320" y="25119"/>
                </a:cubicBezTo>
                <a:cubicBezTo>
                  <a:pt x="2320" y="25119"/>
                  <a:pt x="2340" y="25139"/>
                  <a:pt x="2340" y="25159"/>
                </a:cubicBezTo>
                <a:cubicBezTo>
                  <a:pt x="2340" y="25208"/>
                  <a:pt x="2300" y="25243"/>
                  <a:pt x="2253" y="25243"/>
                </a:cubicBezTo>
                <a:cubicBezTo>
                  <a:pt x="2242" y="25243"/>
                  <a:pt x="2232" y="25241"/>
                  <a:pt x="2221" y="25238"/>
                </a:cubicBezTo>
                <a:cubicBezTo>
                  <a:pt x="2208" y="25238"/>
                  <a:pt x="2186" y="25229"/>
                  <a:pt x="2161" y="25229"/>
                </a:cubicBezTo>
                <a:cubicBezTo>
                  <a:pt x="2149" y="25229"/>
                  <a:pt x="2135" y="25231"/>
                  <a:pt x="2122" y="25238"/>
                </a:cubicBezTo>
                <a:cubicBezTo>
                  <a:pt x="2083" y="25278"/>
                  <a:pt x="2043" y="25297"/>
                  <a:pt x="2043" y="25357"/>
                </a:cubicBezTo>
                <a:cubicBezTo>
                  <a:pt x="2023" y="25397"/>
                  <a:pt x="2043" y="25476"/>
                  <a:pt x="1983" y="25476"/>
                </a:cubicBezTo>
                <a:lnTo>
                  <a:pt x="1944" y="25476"/>
                </a:lnTo>
                <a:cubicBezTo>
                  <a:pt x="1911" y="25454"/>
                  <a:pt x="1896" y="25438"/>
                  <a:pt x="1880" y="25438"/>
                </a:cubicBezTo>
                <a:cubicBezTo>
                  <a:pt x="1866" y="25438"/>
                  <a:pt x="1852" y="25449"/>
                  <a:pt x="1825" y="25476"/>
                </a:cubicBezTo>
                <a:cubicBezTo>
                  <a:pt x="1805" y="25496"/>
                  <a:pt x="1745" y="25476"/>
                  <a:pt x="1745" y="25535"/>
                </a:cubicBezTo>
                <a:cubicBezTo>
                  <a:pt x="1765" y="25595"/>
                  <a:pt x="1785" y="25595"/>
                  <a:pt x="1864" y="25595"/>
                </a:cubicBezTo>
                <a:cubicBezTo>
                  <a:pt x="1884" y="25585"/>
                  <a:pt x="1904" y="25580"/>
                  <a:pt x="1924" y="25580"/>
                </a:cubicBezTo>
                <a:cubicBezTo>
                  <a:pt x="1944" y="25580"/>
                  <a:pt x="1964" y="25585"/>
                  <a:pt x="1983" y="25595"/>
                </a:cubicBezTo>
                <a:cubicBezTo>
                  <a:pt x="2003" y="25595"/>
                  <a:pt x="2023" y="25615"/>
                  <a:pt x="2023" y="25654"/>
                </a:cubicBezTo>
                <a:cubicBezTo>
                  <a:pt x="2043" y="25674"/>
                  <a:pt x="2043" y="25714"/>
                  <a:pt x="2023" y="25754"/>
                </a:cubicBezTo>
                <a:cubicBezTo>
                  <a:pt x="2018" y="25758"/>
                  <a:pt x="2011" y="25760"/>
                  <a:pt x="2002" y="25760"/>
                </a:cubicBezTo>
                <a:cubicBezTo>
                  <a:pt x="1994" y="25760"/>
                  <a:pt x="1985" y="25758"/>
                  <a:pt x="1976" y="25758"/>
                </a:cubicBezTo>
                <a:cubicBezTo>
                  <a:pt x="1959" y="25758"/>
                  <a:pt x="1944" y="25763"/>
                  <a:pt x="1944" y="25793"/>
                </a:cubicBezTo>
                <a:cubicBezTo>
                  <a:pt x="1944" y="25833"/>
                  <a:pt x="2023" y="25892"/>
                  <a:pt x="2063" y="25952"/>
                </a:cubicBezTo>
                <a:cubicBezTo>
                  <a:pt x="2077" y="25966"/>
                  <a:pt x="2087" y="25970"/>
                  <a:pt x="2094" y="25970"/>
                </a:cubicBezTo>
                <a:cubicBezTo>
                  <a:pt x="2103" y="25970"/>
                  <a:pt x="2110" y="25966"/>
                  <a:pt x="2120" y="25966"/>
                </a:cubicBezTo>
                <a:cubicBezTo>
                  <a:pt x="2126" y="25966"/>
                  <a:pt x="2133" y="25967"/>
                  <a:pt x="2142" y="25972"/>
                </a:cubicBezTo>
                <a:cubicBezTo>
                  <a:pt x="2162" y="25991"/>
                  <a:pt x="2162" y="25991"/>
                  <a:pt x="2162" y="25991"/>
                </a:cubicBezTo>
                <a:cubicBezTo>
                  <a:pt x="2102" y="26011"/>
                  <a:pt x="2043" y="26031"/>
                  <a:pt x="2003" y="26031"/>
                </a:cubicBezTo>
                <a:cubicBezTo>
                  <a:pt x="1964" y="25952"/>
                  <a:pt x="1884" y="25991"/>
                  <a:pt x="1825" y="25972"/>
                </a:cubicBezTo>
                <a:cubicBezTo>
                  <a:pt x="1825" y="25932"/>
                  <a:pt x="1825" y="25912"/>
                  <a:pt x="1785" y="25892"/>
                </a:cubicBezTo>
                <a:cubicBezTo>
                  <a:pt x="1785" y="25853"/>
                  <a:pt x="1785" y="25813"/>
                  <a:pt x="1745" y="25793"/>
                </a:cubicBezTo>
                <a:cubicBezTo>
                  <a:pt x="1745" y="25773"/>
                  <a:pt x="1745" y="25773"/>
                  <a:pt x="1745" y="25754"/>
                </a:cubicBezTo>
                <a:cubicBezTo>
                  <a:pt x="1745" y="25734"/>
                  <a:pt x="1726" y="25714"/>
                  <a:pt x="1706" y="25714"/>
                </a:cubicBezTo>
                <a:cubicBezTo>
                  <a:pt x="1706" y="25694"/>
                  <a:pt x="1706" y="25654"/>
                  <a:pt x="1706" y="25635"/>
                </a:cubicBezTo>
                <a:lnTo>
                  <a:pt x="1706" y="25615"/>
                </a:lnTo>
                <a:cubicBezTo>
                  <a:pt x="1706" y="25595"/>
                  <a:pt x="1686" y="25575"/>
                  <a:pt x="1666" y="25575"/>
                </a:cubicBezTo>
                <a:cubicBezTo>
                  <a:pt x="1626" y="25516"/>
                  <a:pt x="1587" y="25516"/>
                  <a:pt x="1547" y="25516"/>
                </a:cubicBezTo>
                <a:cubicBezTo>
                  <a:pt x="1499" y="25516"/>
                  <a:pt x="1477" y="25465"/>
                  <a:pt x="1460" y="25465"/>
                </a:cubicBezTo>
                <a:cubicBezTo>
                  <a:pt x="1456" y="25465"/>
                  <a:pt x="1452" y="25468"/>
                  <a:pt x="1448" y="25476"/>
                </a:cubicBezTo>
                <a:cubicBezTo>
                  <a:pt x="1428" y="25496"/>
                  <a:pt x="1448" y="25575"/>
                  <a:pt x="1488" y="25615"/>
                </a:cubicBezTo>
                <a:cubicBezTo>
                  <a:pt x="1527" y="25654"/>
                  <a:pt x="1507" y="25754"/>
                  <a:pt x="1587" y="25793"/>
                </a:cubicBezTo>
                <a:lnTo>
                  <a:pt x="1607" y="25833"/>
                </a:lnTo>
                <a:lnTo>
                  <a:pt x="1646" y="25872"/>
                </a:lnTo>
                <a:lnTo>
                  <a:pt x="1686" y="25912"/>
                </a:lnTo>
                <a:cubicBezTo>
                  <a:pt x="1666" y="25952"/>
                  <a:pt x="1686" y="25972"/>
                  <a:pt x="1726" y="25991"/>
                </a:cubicBezTo>
                <a:cubicBezTo>
                  <a:pt x="1726" y="26051"/>
                  <a:pt x="1726" y="26110"/>
                  <a:pt x="1805" y="26130"/>
                </a:cubicBezTo>
                <a:cubicBezTo>
                  <a:pt x="1805" y="26210"/>
                  <a:pt x="1845" y="26210"/>
                  <a:pt x="1864" y="26269"/>
                </a:cubicBezTo>
                <a:cubicBezTo>
                  <a:pt x="1864" y="26269"/>
                  <a:pt x="1884" y="26309"/>
                  <a:pt x="1884" y="26309"/>
                </a:cubicBezTo>
                <a:cubicBezTo>
                  <a:pt x="1884" y="26315"/>
                  <a:pt x="1881" y="26317"/>
                  <a:pt x="1875" y="26317"/>
                </a:cubicBezTo>
                <a:cubicBezTo>
                  <a:pt x="1863" y="26317"/>
                  <a:pt x="1839" y="26303"/>
                  <a:pt x="1825" y="26289"/>
                </a:cubicBezTo>
                <a:cubicBezTo>
                  <a:pt x="1810" y="26284"/>
                  <a:pt x="1796" y="26282"/>
                  <a:pt x="1784" y="26282"/>
                </a:cubicBezTo>
                <a:cubicBezTo>
                  <a:pt x="1748" y="26282"/>
                  <a:pt x="1726" y="26304"/>
                  <a:pt x="1726" y="26348"/>
                </a:cubicBezTo>
                <a:cubicBezTo>
                  <a:pt x="1706" y="26368"/>
                  <a:pt x="1706" y="26388"/>
                  <a:pt x="1686" y="26408"/>
                </a:cubicBezTo>
                <a:lnTo>
                  <a:pt x="1626" y="26368"/>
                </a:lnTo>
                <a:cubicBezTo>
                  <a:pt x="1626" y="26348"/>
                  <a:pt x="1607" y="26329"/>
                  <a:pt x="1607" y="26309"/>
                </a:cubicBezTo>
                <a:cubicBezTo>
                  <a:pt x="1587" y="26289"/>
                  <a:pt x="1587" y="26289"/>
                  <a:pt x="1607" y="26269"/>
                </a:cubicBezTo>
                <a:cubicBezTo>
                  <a:pt x="1607" y="26229"/>
                  <a:pt x="1587" y="26190"/>
                  <a:pt x="1547" y="26190"/>
                </a:cubicBezTo>
                <a:cubicBezTo>
                  <a:pt x="1531" y="26182"/>
                  <a:pt x="1507" y="26177"/>
                  <a:pt x="1483" y="26177"/>
                </a:cubicBezTo>
                <a:cubicBezTo>
                  <a:pt x="1448" y="26177"/>
                  <a:pt x="1412" y="26186"/>
                  <a:pt x="1388" y="26210"/>
                </a:cubicBezTo>
                <a:cubicBezTo>
                  <a:pt x="1388" y="26210"/>
                  <a:pt x="1369" y="26229"/>
                  <a:pt x="1369" y="26249"/>
                </a:cubicBezTo>
                <a:cubicBezTo>
                  <a:pt x="1369" y="26309"/>
                  <a:pt x="1388" y="26368"/>
                  <a:pt x="1448" y="26408"/>
                </a:cubicBezTo>
                <a:cubicBezTo>
                  <a:pt x="1448" y="26408"/>
                  <a:pt x="1448" y="26428"/>
                  <a:pt x="1468" y="26428"/>
                </a:cubicBezTo>
                <a:lnTo>
                  <a:pt x="1488" y="26428"/>
                </a:lnTo>
                <a:cubicBezTo>
                  <a:pt x="1488" y="26428"/>
                  <a:pt x="1507" y="26467"/>
                  <a:pt x="1527" y="26487"/>
                </a:cubicBezTo>
                <a:cubicBezTo>
                  <a:pt x="1527" y="26487"/>
                  <a:pt x="1567" y="26487"/>
                  <a:pt x="1567" y="26507"/>
                </a:cubicBezTo>
                <a:cubicBezTo>
                  <a:pt x="1567" y="26527"/>
                  <a:pt x="1557" y="26532"/>
                  <a:pt x="1545" y="26532"/>
                </a:cubicBezTo>
                <a:cubicBezTo>
                  <a:pt x="1532" y="26532"/>
                  <a:pt x="1517" y="26527"/>
                  <a:pt x="1507" y="26527"/>
                </a:cubicBezTo>
                <a:lnTo>
                  <a:pt x="1428" y="26527"/>
                </a:lnTo>
                <a:cubicBezTo>
                  <a:pt x="1418" y="26507"/>
                  <a:pt x="1403" y="26497"/>
                  <a:pt x="1388" y="26497"/>
                </a:cubicBezTo>
                <a:cubicBezTo>
                  <a:pt x="1374" y="26497"/>
                  <a:pt x="1359" y="26507"/>
                  <a:pt x="1349" y="26527"/>
                </a:cubicBezTo>
                <a:lnTo>
                  <a:pt x="1250" y="26527"/>
                </a:lnTo>
                <a:lnTo>
                  <a:pt x="1210" y="26507"/>
                </a:lnTo>
                <a:lnTo>
                  <a:pt x="1170" y="26507"/>
                </a:lnTo>
                <a:cubicBezTo>
                  <a:pt x="1157" y="26507"/>
                  <a:pt x="1144" y="26489"/>
                  <a:pt x="1136" y="26489"/>
                </a:cubicBezTo>
                <a:cubicBezTo>
                  <a:pt x="1133" y="26489"/>
                  <a:pt x="1131" y="26494"/>
                  <a:pt x="1131" y="26507"/>
                </a:cubicBezTo>
                <a:cubicBezTo>
                  <a:pt x="1131" y="26527"/>
                  <a:pt x="1091" y="26527"/>
                  <a:pt x="1131" y="26547"/>
                </a:cubicBezTo>
                <a:cubicBezTo>
                  <a:pt x="1190" y="26606"/>
                  <a:pt x="1269" y="26626"/>
                  <a:pt x="1349" y="26626"/>
                </a:cubicBezTo>
                <a:cubicBezTo>
                  <a:pt x="1369" y="26646"/>
                  <a:pt x="1388" y="26686"/>
                  <a:pt x="1408" y="26686"/>
                </a:cubicBezTo>
                <a:cubicBezTo>
                  <a:pt x="1468" y="26686"/>
                  <a:pt x="1468" y="26725"/>
                  <a:pt x="1468" y="26765"/>
                </a:cubicBezTo>
                <a:cubicBezTo>
                  <a:pt x="1468" y="26785"/>
                  <a:pt x="1468" y="26785"/>
                  <a:pt x="1468" y="26805"/>
                </a:cubicBezTo>
                <a:cubicBezTo>
                  <a:pt x="1468" y="26805"/>
                  <a:pt x="1448" y="26805"/>
                  <a:pt x="1448" y="26824"/>
                </a:cubicBezTo>
                <a:cubicBezTo>
                  <a:pt x="1369" y="26864"/>
                  <a:pt x="1369" y="26884"/>
                  <a:pt x="1388" y="26924"/>
                </a:cubicBezTo>
                <a:cubicBezTo>
                  <a:pt x="1402" y="26937"/>
                  <a:pt x="1410" y="26941"/>
                  <a:pt x="1417" y="26941"/>
                </a:cubicBezTo>
                <a:cubicBezTo>
                  <a:pt x="1430" y="26941"/>
                  <a:pt x="1435" y="26924"/>
                  <a:pt x="1448" y="26924"/>
                </a:cubicBezTo>
                <a:lnTo>
                  <a:pt x="1527" y="26924"/>
                </a:lnTo>
                <a:cubicBezTo>
                  <a:pt x="1547" y="26963"/>
                  <a:pt x="1587" y="26963"/>
                  <a:pt x="1626" y="26963"/>
                </a:cubicBezTo>
                <a:cubicBezTo>
                  <a:pt x="1626" y="26953"/>
                  <a:pt x="1631" y="26948"/>
                  <a:pt x="1636" y="26948"/>
                </a:cubicBezTo>
                <a:cubicBezTo>
                  <a:pt x="1641" y="26948"/>
                  <a:pt x="1646" y="26953"/>
                  <a:pt x="1646" y="26963"/>
                </a:cubicBezTo>
                <a:cubicBezTo>
                  <a:pt x="1646" y="27023"/>
                  <a:pt x="1706" y="27062"/>
                  <a:pt x="1726" y="27102"/>
                </a:cubicBezTo>
                <a:cubicBezTo>
                  <a:pt x="1745" y="27132"/>
                  <a:pt x="1755" y="27147"/>
                  <a:pt x="1768" y="27147"/>
                </a:cubicBezTo>
                <a:cubicBezTo>
                  <a:pt x="1780" y="27147"/>
                  <a:pt x="1795" y="27132"/>
                  <a:pt x="1825" y="27102"/>
                </a:cubicBezTo>
                <a:lnTo>
                  <a:pt x="1884" y="27102"/>
                </a:lnTo>
                <a:cubicBezTo>
                  <a:pt x="1983" y="27102"/>
                  <a:pt x="1983" y="27102"/>
                  <a:pt x="1983" y="27003"/>
                </a:cubicBezTo>
                <a:cubicBezTo>
                  <a:pt x="1997" y="26934"/>
                  <a:pt x="2001" y="26913"/>
                  <a:pt x="2042" y="26913"/>
                </a:cubicBezTo>
                <a:cubicBezTo>
                  <a:pt x="2060" y="26913"/>
                  <a:pt x="2085" y="26917"/>
                  <a:pt x="2122" y="26924"/>
                </a:cubicBezTo>
                <a:cubicBezTo>
                  <a:pt x="2142" y="27043"/>
                  <a:pt x="2142" y="27043"/>
                  <a:pt x="2281" y="27062"/>
                </a:cubicBezTo>
                <a:cubicBezTo>
                  <a:pt x="2261" y="27102"/>
                  <a:pt x="2241" y="27142"/>
                  <a:pt x="2261" y="27181"/>
                </a:cubicBezTo>
                <a:cubicBezTo>
                  <a:pt x="2281" y="27221"/>
                  <a:pt x="2221" y="27281"/>
                  <a:pt x="2162" y="27281"/>
                </a:cubicBezTo>
                <a:cubicBezTo>
                  <a:pt x="2154" y="27278"/>
                  <a:pt x="2146" y="27277"/>
                  <a:pt x="2138" y="27277"/>
                </a:cubicBezTo>
                <a:cubicBezTo>
                  <a:pt x="2091" y="27277"/>
                  <a:pt x="2057" y="27323"/>
                  <a:pt x="2023" y="27340"/>
                </a:cubicBezTo>
                <a:cubicBezTo>
                  <a:pt x="2053" y="27385"/>
                  <a:pt x="2105" y="27407"/>
                  <a:pt x="2162" y="27407"/>
                </a:cubicBezTo>
                <a:cubicBezTo>
                  <a:pt x="2182" y="27407"/>
                  <a:pt x="2201" y="27404"/>
                  <a:pt x="2221" y="27399"/>
                </a:cubicBezTo>
                <a:lnTo>
                  <a:pt x="2301" y="27459"/>
                </a:lnTo>
                <a:lnTo>
                  <a:pt x="2340" y="27518"/>
                </a:lnTo>
                <a:cubicBezTo>
                  <a:pt x="2360" y="27538"/>
                  <a:pt x="2380" y="27543"/>
                  <a:pt x="2402" y="27543"/>
                </a:cubicBezTo>
                <a:cubicBezTo>
                  <a:pt x="2425" y="27543"/>
                  <a:pt x="2449" y="27538"/>
                  <a:pt x="2479" y="27538"/>
                </a:cubicBezTo>
                <a:cubicBezTo>
                  <a:pt x="2499" y="27578"/>
                  <a:pt x="2499" y="27618"/>
                  <a:pt x="2499" y="27637"/>
                </a:cubicBezTo>
                <a:lnTo>
                  <a:pt x="2459" y="27717"/>
                </a:lnTo>
                <a:cubicBezTo>
                  <a:pt x="2420" y="27737"/>
                  <a:pt x="2459" y="27816"/>
                  <a:pt x="2420" y="27836"/>
                </a:cubicBezTo>
                <a:cubicBezTo>
                  <a:pt x="2340" y="27895"/>
                  <a:pt x="2142" y="27836"/>
                  <a:pt x="2102" y="27935"/>
                </a:cubicBezTo>
                <a:cubicBezTo>
                  <a:pt x="2068" y="27986"/>
                  <a:pt x="2108" y="28038"/>
                  <a:pt x="2145" y="28038"/>
                </a:cubicBezTo>
                <a:cubicBezTo>
                  <a:pt x="2151" y="28038"/>
                  <a:pt x="2157" y="28037"/>
                  <a:pt x="2162" y="28034"/>
                </a:cubicBezTo>
                <a:cubicBezTo>
                  <a:pt x="2170" y="28031"/>
                  <a:pt x="2178" y="28030"/>
                  <a:pt x="2184" y="28030"/>
                </a:cubicBezTo>
                <a:cubicBezTo>
                  <a:pt x="2226" y="28030"/>
                  <a:pt x="2238" y="28077"/>
                  <a:pt x="2221" y="28094"/>
                </a:cubicBezTo>
                <a:cubicBezTo>
                  <a:pt x="2182" y="28133"/>
                  <a:pt x="2122" y="28133"/>
                  <a:pt x="2083" y="28153"/>
                </a:cubicBezTo>
                <a:cubicBezTo>
                  <a:pt x="2053" y="28163"/>
                  <a:pt x="2033" y="28168"/>
                  <a:pt x="2021" y="28168"/>
                </a:cubicBezTo>
                <a:cubicBezTo>
                  <a:pt x="2008" y="28168"/>
                  <a:pt x="2003" y="28163"/>
                  <a:pt x="2003" y="28153"/>
                </a:cubicBezTo>
                <a:cubicBezTo>
                  <a:pt x="1944" y="28094"/>
                  <a:pt x="1845" y="28113"/>
                  <a:pt x="1825" y="28014"/>
                </a:cubicBezTo>
                <a:cubicBezTo>
                  <a:pt x="1805" y="27975"/>
                  <a:pt x="1805" y="27955"/>
                  <a:pt x="1785" y="27915"/>
                </a:cubicBezTo>
                <a:cubicBezTo>
                  <a:pt x="1765" y="27885"/>
                  <a:pt x="1745" y="27870"/>
                  <a:pt x="1723" y="27870"/>
                </a:cubicBezTo>
                <a:cubicBezTo>
                  <a:pt x="1701" y="27870"/>
                  <a:pt x="1676" y="27885"/>
                  <a:pt x="1646" y="27915"/>
                </a:cubicBezTo>
                <a:cubicBezTo>
                  <a:pt x="1607" y="27955"/>
                  <a:pt x="1587" y="27994"/>
                  <a:pt x="1626" y="28034"/>
                </a:cubicBezTo>
                <a:cubicBezTo>
                  <a:pt x="1646" y="28094"/>
                  <a:pt x="1745" y="28173"/>
                  <a:pt x="1745" y="28272"/>
                </a:cubicBezTo>
                <a:lnTo>
                  <a:pt x="1745" y="28312"/>
                </a:lnTo>
                <a:cubicBezTo>
                  <a:pt x="1765" y="28431"/>
                  <a:pt x="1745" y="28451"/>
                  <a:pt x="1626" y="28510"/>
                </a:cubicBezTo>
                <a:cubicBezTo>
                  <a:pt x="1587" y="28470"/>
                  <a:pt x="1527" y="28451"/>
                  <a:pt x="1468" y="28451"/>
                </a:cubicBezTo>
                <a:lnTo>
                  <a:pt x="1468" y="28431"/>
                </a:lnTo>
                <a:cubicBezTo>
                  <a:pt x="1488" y="28401"/>
                  <a:pt x="1507" y="28391"/>
                  <a:pt x="1527" y="28391"/>
                </a:cubicBezTo>
                <a:cubicBezTo>
                  <a:pt x="1547" y="28391"/>
                  <a:pt x="1567" y="28401"/>
                  <a:pt x="1587" y="28411"/>
                </a:cubicBezTo>
                <a:cubicBezTo>
                  <a:pt x="1626" y="28411"/>
                  <a:pt x="1626" y="28411"/>
                  <a:pt x="1626" y="28371"/>
                </a:cubicBezTo>
                <a:cubicBezTo>
                  <a:pt x="1626" y="28351"/>
                  <a:pt x="1607" y="28332"/>
                  <a:pt x="1587" y="28332"/>
                </a:cubicBezTo>
                <a:cubicBezTo>
                  <a:pt x="1507" y="28312"/>
                  <a:pt x="1428" y="28292"/>
                  <a:pt x="1329" y="28292"/>
                </a:cubicBezTo>
                <a:cubicBezTo>
                  <a:pt x="1309" y="28292"/>
                  <a:pt x="1269" y="28292"/>
                  <a:pt x="1269" y="28312"/>
                </a:cubicBezTo>
                <a:cubicBezTo>
                  <a:pt x="1269" y="28351"/>
                  <a:pt x="1289" y="28351"/>
                  <a:pt x="1309" y="28371"/>
                </a:cubicBezTo>
                <a:cubicBezTo>
                  <a:pt x="1309" y="28411"/>
                  <a:pt x="1289" y="28451"/>
                  <a:pt x="1269" y="28470"/>
                </a:cubicBezTo>
                <a:cubicBezTo>
                  <a:pt x="1250" y="28510"/>
                  <a:pt x="1269" y="28550"/>
                  <a:pt x="1309" y="28550"/>
                </a:cubicBezTo>
                <a:lnTo>
                  <a:pt x="1388" y="28550"/>
                </a:lnTo>
                <a:cubicBezTo>
                  <a:pt x="1400" y="28585"/>
                  <a:pt x="1426" y="28593"/>
                  <a:pt x="1454" y="28593"/>
                </a:cubicBezTo>
                <a:cubicBezTo>
                  <a:pt x="1472" y="28593"/>
                  <a:pt x="1492" y="28589"/>
                  <a:pt x="1507" y="28589"/>
                </a:cubicBezTo>
                <a:cubicBezTo>
                  <a:pt x="1547" y="28649"/>
                  <a:pt x="1587" y="28649"/>
                  <a:pt x="1646" y="28649"/>
                </a:cubicBezTo>
                <a:cubicBezTo>
                  <a:pt x="1686" y="28649"/>
                  <a:pt x="1726" y="28689"/>
                  <a:pt x="1726" y="28728"/>
                </a:cubicBezTo>
                <a:cubicBezTo>
                  <a:pt x="1726" y="28887"/>
                  <a:pt x="1706" y="29026"/>
                  <a:pt x="1666" y="29184"/>
                </a:cubicBezTo>
                <a:cubicBezTo>
                  <a:pt x="1666" y="29214"/>
                  <a:pt x="1651" y="29224"/>
                  <a:pt x="1634" y="29224"/>
                </a:cubicBezTo>
                <a:cubicBezTo>
                  <a:pt x="1616" y="29224"/>
                  <a:pt x="1597" y="29214"/>
                  <a:pt x="1587" y="29204"/>
                </a:cubicBezTo>
                <a:cubicBezTo>
                  <a:pt x="1556" y="29181"/>
                  <a:pt x="1537" y="29173"/>
                  <a:pt x="1523" y="29173"/>
                </a:cubicBezTo>
                <a:cubicBezTo>
                  <a:pt x="1501" y="29173"/>
                  <a:pt x="1492" y="29192"/>
                  <a:pt x="1468" y="29204"/>
                </a:cubicBezTo>
                <a:cubicBezTo>
                  <a:pt x="1456" y="29181"/>
                  <a:pt x="1438" y="29171"/>
                  <a:pt x="1416" y="29171"/>
                </a:cubicBezTo>
                <a:cubicBezTo>
                  <a:pt x="1401" y="29171"/>
                  <a:pt x="1385" y="29176"/>
                  <a:pt x="1369" y="29184"/>
                </a:cubicBezTo>
                <a:cubicBezTo>
                  <a:pt x="1349" y="29224"/>
                  <a:pt x="1329" y="29264"/>
                  <a:pt x="1369" y="29303"/>
                </a:cubicBezTo>
                <a:cubicBezTo>
                  <a:pt x="1369" y="29323"/>
                  <a:pt x="1369" y="29363"/>
                  <a:pt x="1349" y="29363"/>
                </a:cubicBezTo>
                <a:cubicBezTo>
                  <a:pt x="1289" y="29402"/>
                  <a:pt x="1289" y="29482"/>
                  <a:pt x="1329" y="29541"/>
                </a:cubicBezTo>
                <a:cubicBezTo>
                  <a:pt x="1349" y="29561"/>
                  <a:pt x="1369" y="29581"/>
                  <a:pt x="1369" y="29621"/>
                </a:cubicBezTo>
                <a:cubicBezTo>
                  <a:pt x="1269" y="29660"/>
                  <a:pt x="1269" y="29680"/>
                  <a:pt x="1329" y="29799"/>
                </a:cubicBezTo>
                <a:lnTo>
                  <a:pt x="1329" y="29978"/>
                </a:lnTo>
                <a:cubicBezTo>
                  <a:pt x="1289" y="30037"/>
                  <a:pt x="1289" y="30057"/>
                  <a:pt x="1369" y="30077"/>
                </a:cubicBezTo>
                <a:cubicBezTo>
                  <a:pt x="1369" y="30156"/>
                  <a:pt x="1388" y="30216"/>
                  <a:pt x="1468" y="30255"/>
                </a:cubicBezTo>
                <a:lnTo>
                  <a:pt x="1507" y="30295"/>
                </a:lnTo>
                <a:cubicBezTo>
                  <a:pt x="1507" y="30315"/>
                  <a:pt x="1527" y="30335"/>
                  <a:pt x="1547" y="30335"/>
                </a:cubicBezTo>
                <a:cubicBezTo>
                  <a:pt x="1547" y="30335"/>
                  <a:pt x="1567" y="30315"/>
                  <a:pt x="1547" y="30295"/>
                </a:cubicBezTo>
                <a:lnTo>
                  <a:pt x="1547" y="30255"/>
                </a:lnTo>
                <a:lnTo>
                  <a:pt x="1587" y="30216"/>
                </a:lnTo>
                <a:lnTo>
                  <a:pt x="1626" y="30216"/>
                </a:lnTo>
                <a:cubicBezTo>
                  <a:pt x="1646" y="30315"/>
                  <a:pt x="1607" y="30394"/>
                  <a:pt x="1527" y="30454"/>
                </a:cubicBezTo>
                <a:lnTo>
                  <a:pt x="1488" y="30454"/>
                </a:lnTo>
                <a:cubicBezTo>
                  <a:pt x="1488" y="30454"/>
                  <a:pt x="1468" y="30394"/>
                  <a:pt x="1428" y="30374"/>
                </a:cubicBezTo>
                <a:cubicBezTo>
                  <a:pt x="1423" y="30369"/>
                  <a:pt x="1416" y="30366"/>
                  <a:pt x="1409" y="30366"/>
                </a:cubicBezTo>
                <a:cubicBezTo>
                  <a:pt x="1390" y="30366"/>
                  <a:pt x="1369" y="30385"/>
                  <a:pt x="1369" y="30414"/>
                </a:cubicBezTo>
                <a:cubicBezTo>
                  <a:pt x="1369" y="30454"/>
                  <a:pt x="1428" y="30493"/>
                  <a:pt x="1408" y="30553"/>
                </a:cubicBezTo>
                <a:cubicBezTo>
                  <a:pt x="1388" y="30632"/>
                  <a:pt x="1448" y="30592"/>
                  <a:pt x="1408" y="30672"/>
                </a:cubicBezTo>
                <a:cubicBezTo>
                  <a:pt x="1388" y="30731"/>
                  <a:pt x="1507" y="30691"/>
                  <a:pt x="1547" y="30731"/>
                </a:cubicBezTo>
                <a:cubicBezTo>
                  <a:pt x="1547" y="30751"/>
                  <a:pt x="1468" y="30850"/>
                  <a:pt x="1488" y="30929"/>
                </a:cubicBezTo>
                <a:cubicBezTo>
                  <a:pt x="1448" y="30949"/>
                  <a:pt x="1448" y="30969"/>
                  <a:pt x="1488" y="30989"/>
                </a:cubicBezTo>
                <a:lnTo>
                  <a:pt x="1527" y="31048"/>
                </a:lnTo>
                <a:lnTo>
                  <a:pt x="1527" y="31068"/>
                </a:lnTo>
                <a:cubicBezTo>
                  <a:pt x="1468" y="31148"/>
                  <a:pt x="1468" y="31267"/>
                  <a:pt x="1527" y="31346"/>
                </a:cubicBezTo>
                <a:cubicBezTo>
                  <a:pt x="1527" y="31425"/>
                  <a:pt x="1567" y="31505"/>
                  <a:pt x="1567" y="31584"/>
                </a:cubicBezTo>
                <a:cubicBezTo>
                  <a:pt x="1507" y="31703"/>
                  <a:pt x="1507" y="31862"/>
                  <a:pt x="1567" y="32000"/>
                </a:cubicBezTo>
                <a:lnTo>
                  <a:pt x="1527" y="32020"/>
                </a:lnTo>
                <a:cubicBezTo>
                  <a:pt x="1488" y="32060"/>
                  <a:pt x="1488" y="32080"/>
                  <a:pt x="1547" y="32080"/>
                </a:cubicBezTo>
                <a:cubicBezTo>
                  <a:pt x="1567" y="32080"/>
                  <a:pt x="1587" y="32100"/>
                  <a:pt x="1607" y="32100"/>
                </a:cubicBezTo>
                <a:cubicBezTo>
                  <a:pt x="1626" y="32119"/>
                  <a:pt x="1646" y="32159"/>
                  <a:pt x="1646" y="32179"/>
                </a:cubicBezTo>
                <a:cubicBezTo>
                  <a:pt x="1646" y="32218"/>
                  <a:pt x="1646" y="32258"/>
                  <a:pt x="1646" y="32278"/>
                </a:cubicBezTo>
                <a:cubicBezTo>
                  <a:pt x="1626" y="32357"/>
                  <a:pt x="1646" y="32417"/>
                  <a:pt x="1686" y="32456"/>
                </a:cubicBezTo>
                <a:cubicBezTo>
                  <a:pt x="1706" y="32496"/>
                  <a:pt x="1745" y="32536"/>
                  <a:pt x="1785" y="32556"/>
                </a:cubicBezTo>
                <a:cubicBezTo>
                  <a:pt x="1726" y="32635"/>
                  <a:pt x="1785" y="32694"/>
                  <a:pt x="1785" y="32774"/>
                </a:cubicBezTo>
                <a:cubicBezTo>
                  <a:pt x="1765" y="32794"/>
                  <a:pt x="1745" y="32813"/>
                  <a:pt x="1745" y="32833"/>
                </a:cubicBezTo>
                <a:lnTo>
                  <a:pt x="1745" y="32853"/>
                </a:lnTo>
                <a:cubicBezTo>
                  <a:pt x="1745" y="32873"/>
                  <a:pt x="1765" y="32893"/>
                  <a:pt x="1785" y="32913"/>
                </a:cubicBezTo>
                <a:lnTo>
                  <a:pt x="1805" y="32952"/>
                </a:lnTo>
                <a:lnTo>
                  <a:pt x="1805" y="33012"/>
                </a:lnTo>
                <a:cubicBezTo>
                  <a:pt x="1805" y="33032"/>
                  <a:pt x="1825" y="33071"/>
                  <a:pt x="1845" y="33111"/>
                </a:cubicBezTo>
                <a:cubicBezTo>
                  <a:pt x="1845" y="33131"/>
                  <a:pt x="1845" y="33170"/>
                  <a:pt x="1825" y="33190"/>
                </a:cubicBezTo>
                <a:cubicBezTo>
                  <a:pt x="1805" y="33151"/>
                  <a:pt x="1765" y="33111"/>
                  <a:pt x="1726" y="33091"/>
                </a:cubicBezTo>
                <a:cubicBezTo>
                  <a:pt x="1706" y="33032"/>
                  <a:pt x="1666" y="33032"/>
                  <a:pt x="1607" y="32992"/>
                </a:cubicBezTo>
                <a:cubicBezTo>
                  <a:pt x="1592" y="32987"/>
                  <a:pt x="1579" y="32984"/>
                  <a:pt x="1569" y="32984"/>
                </a:cubicBezTo>
                <a:cubicBezTo>
                  <a:pt x="1538" y="32984"/>
                  <a:pt x="1527" y="33007"/>
                  <a:pt x="1527" y="33051"/>
                </a:cubicBezTo>
                <a:cubicBezTo>
                  <a:pt x="1515" y="33089"/>
                  <a:pt x="1494" y="33103"/>
                  <a:pt x="1471" y="33103"/>
                </a:cubicBezTo>
                <a:cubicBezTo>
                  <a:pt x="1457" y="33103"/>
                  <a:pt x="1443" y="33098"/>
                  <a:pt x="1428" y="33091"/>
                </a:cubicBezTo>
                <a:cubicBezTo>
                  <a:pt x="1418" y="33071"/>
                  <a:pt x="1403" y="33061"/>
                  <a:pt x="1388" y="33061"/>
                </a:cubicBezTo>
                <a:cubicBezTo>
                  <a:pt x="1374" y="33061"/>
                  <a:pt x="1359" y="33071"/>
                  <a:pt x="1349" y="33091"/>
                </a:cubicBezTo>
                <a:cubicBezTo>
                  <a:pt x="1329" y="33131"/>
                  <a:pt x="1309" y="33151"/>
                  <a:pt x="1309" y="33190"/>
                </a:cubicBezTo>
                <a:lnTo>
                  <a:pt x="1250" y="33250"/>
                </a:lnTo>
                <a:lnTo>
                  <a:pt x="1230" y="33250"/>
                </a:lnTo>
                <a:cubicBezTo>
                  <a:pt x="1210" y="33250"/>
                  <a:pt x="1190" y="33289"/>
                  <a:pt x="1170" y="33289"/>
                </a:cubicBezTo>
                <a:cubicBezTo>
                  <a:pt x="1170" y="33309"/>
                  <a:pt x="1131" y="33329"/>
                  <a:pt x="1170" y="33369"/>
                </a:cubicBezTo>
                <a:lnTo>
                  <a:pt x="1131" y="33468"/>
                </a:lnTo>
                <a:cubicBezTo>
                  <a:pt x="1012" y="33508"/>
                  <a:pt x="972" y="33567"/>
                  <a:pt x="1012" y="33686"/>
                </a:cubicBezTo>
                <a:cubicBezTo>
                  <a:pt x="1012" y="33706"/>
                  <a:pt x="1031" y="33726"/>
                  <a:pt x="1051" y="33726"/>
                </a:cubicBezTo>
                <a:cubicBezTo>
                  <a:pt x="1071" y="33726"/>
                  <a:pt x="1131" y="33726"/>
                  <a:pt x="1131" y="33805"/>
                </a:cubicBezTo>
                <a:cubicBezTo>
                  <a:pt x="1131" y="33845"/>
                  <a:pt x="1131" y="33884"/>
                  <a:pt x="1091" y="33924"/>
                </a:cubicBezTo>
                <a:lnTo>
                  <a:pt x="1071" y="33924"/>
                </a:lnTo>
                <a:cubicBezTo>
                  <a:pt x="1058" y="33904"/>
                  <a:pt x="1040" y="33900"/>
                  <a:pt x="1021" y="33900"/>
                </a:cubicBezTo>
                <a:cubicBezTo>
                  <a:pt x="1006" y="33900"/>
                  <a:pt x="990" y="33903"/>
                  <a:pt x="974" y="33903"/>
                </a:cubicBezTo>
                <a:cubicBezTo>
                  <a:pt x="951" y="33903"/>
                  <a:pt x="928" y="33896"/>
                  <a:pt x="912" y="33864"/>
                </a:cubicBezTo>
                <a:cubicBezTo>
                  <a:pt x="952" y="33845"/>
                  <a:pt x="952" y="33805"/>
                  <a:pt x="932" y="33765"/>
                </a:cubicBezTo>
                <a:cubicBezTo>
                  <a:pt x="932" y="33746"/>
                  <a:pt x="912" y="33706"/>
                  <a:pt x="912" y="33686"/>
                </a:cubicBezTo>
                <a:cubicBezTo>
                  <a:pt x="932" y="33666"/>
                  <a:pt x="952" y="33646"/>
                  <a:pt x="912" y="33646"/>
                </a:cubicBezTo>
                <a:cubicBezTo>
                  <a:pt x="912" y="33627"/>
                  <a:pt x="893" y="33607"/>
                  <a:pt x="893" y="33587"/>
                </a:cubicBezTo>
                <a:cubicBezTo>
                  <a:pt x="880" y="33549"/>
                  <a:pt x="860" y="33535"/>
                  <a:pt x="836" y="33535"/>
                </a:cubicBezTo>
                <a:cubicBezTo>
                  <a:pt x="823" y="33535"/>
                  <a:pt x="808" y="33540"/>
                  <a:pt x="793" y="33547"/>
                </a:cubicBezTo>
                <a:cubicBezTo>
                  <a:pt x="774" y="33527"/>
                  <a:pt x="754" y="33508"/>
                  <a:pt x="754" y="33508"/>
                </a:cubicBezTo>
                <a:cubicBezTo>
                  <a:pt x="754" y="33488"/>
                  <a:pt x="734" y="33448"/>
                  <a:pt x="714" y="33448"/>
                </a:cubicBezTo>
                <a:cubicBezTo>
                  <a:pt x="714" y="33442"/>
                  <a:pt x="711" y="33440"/>
                  <a:pt x="706" y="33440"/>
                </a:cubicBezTo>
                <a:cubicBezTo>
                  <a:pt x="694" y="33440"/>
                  <a:pt x="674" y="33454"/>
                  <a:pt x="674" y="33468"/>
                </a:cubicBezTo>
                <a:cubicBezTo>
                  <a:pt x="655" y="33508"/>
                  <a:pt x="655" y="33567"/>
                  <a:pt x="694" y="33587"/>
                </a:cubicBezTo>
                <a:cubicBezTo>
                  <a:pt x="734" y="33646"/>
                  <a:pt x="754" y="33706"/>
                  <a:pt x="734" y="33765"/>
                </a:cubicBezTo>
                <a:cubicBezTo>
                  <a:pt x="734" y="33805"/>
                  <a:pt x="734" y="33864"/>
                  <a:pt x="793" y="33884"/>
                </a:cubicBezTo>
                <a:cubicBezTo>
                  <a:pt x="833" y="33904"/>
                  <a:pt x="853" y="34003"/>
                  <a:pt x="912" y="34063"/>
                </a:cubicBezTo>
                <a:cubicBezTo>
                  <a:pt x="952" y="34122"/>
                  <a:pt x="912" y="34162"/>
                  <a:pt x="952" y="34202"/>
                </a:cubicBezTo>
                <a:lnTo>
                  <a:pt x="992" y="34241"/>
                </a:lnTo>
                <a:cubicBezTo>
                  <a:pt x="992" y="34301"/>
                  <a:pt x="1031" y="34360"/>
                  <a:pt x="1091" y="34380"/>
                </a:cubicBezTo>
                <a:cubicBezTo>
                  <a:pt x="1121" y="34410"/>
                  <a:pt x="1136" y="34425"/>
                  <a:pt x="1150" y="34425"/>
                </a:cubicBezTo>
                <a:cubicBezTo>
                  <a:pt x="1165" y="34425"/>
                  <a:pt x="1180" y="34410"/>
                  <a:pt x="1210" y="34380"/>
                </a:cubicBezTo>
                <a:lnTo>
                  <a:pt x="1230" y="34301"/>
                </a:lnTo>
                <a:lnTo>
                  <a:pt x="1250" y="34301"/>
                </a:lnTo>
                <a:cubicBezTo>
                  <a:pt x="1289" y="34340"/>
                  <a:pt x="1329" y="34340"/>
                  <a:pt x="1388" y="34340"/>
                </a:cubicBezTo>
                <a:cubicBezTo>
                  <a:pt x="1398" y="34360"/>
                  <a:pt x="1413" y="34370"/>
                  <a:pt x="1428" y="34370"/>
                </a:cubicBezTo>
                <a:cubicBezTo>
                  <a:pt x="1443" y="34370"/>
                  <a:pt x="1458" y="34360"/>
                  <a:pt x="1468" y="34340"/>
                </a:cubicBezTo>
                <a:lnTo>
                  <a:pt x="1507" y="34340"/>
                </a:lnTo>
                <a:cubicBezTo>
                  <a:pt x="1507" y="34340"/>
                  <a:pt x="1507" y="34380"/>
                  <a:pt x="1507" y="34380"/>
                </a:cubicBezTo>
                <a:cubicBezTo>
                  <a:pt x="1468" y="34440"/>
                  <a:pt x="1428" y="34479"/>
                  <a:pt x="1408" y="34519"/>
                </a:cubicBezTo>
                <a:cubicBezTo>
                  <a:pt x="1388" y="34578"/>
                  <a:pt x="1329" y="34618"/>
                  <a:pt x="1269" y="34618"/>
                </a:cubicBezTo>
                <a:cubicBezTo>
                  <a:pt x="1250" y="34618"/>
                  <a:pt x="1230" y="34638"/>
                  <a:pt x="1210" y="34658"/>
                </a:cubicBezTo>
                <a:cubicBezTo>
                  <a:pt x="1170" y="34697"/>
                  <a:pt x="1170" y="34717"/>
                  <a:pt x="1210" y="34757"/>
                </a:cubicBezTo>
                <a:lnTo>
                  <a:pt x="1250" y="34797"/>
                </a:lnTo>
                <a:cubicBezTo>
                  <a:pt x="1260" y="34816"/>
                  <a:pt x="1264" y="34826"/>
                  <a:pt x="1269" y="34826"/>
                </a:cubicBezTo>
                <a:cubicBezTo>
                  <a:pt x="1274" y="34826"/>
                  <a:pt x="1279" y="34816"/>
                  <a:pt x="1289" y="34797"/>
                </a:cubicBezTo>
                <a:lnTo>
                  <a:pt x="1329" y="34797"/>
                </a:lnTo>
                <a:cubicBezTo>
                  <a:pt x="1339" y="34816"/>
                  <a:pt x="1354" y="34826"/>
                  <a:pt x="1369" y="34826"/>
                </a:cubicBezTo>
                <a:cubicBezTo>
                  <a:pt x="1383" y="34826"/>
                  <a:pt x="1398" y="34816"/>
                  <a:pt x="1408" y="34797"/>
                </a:cubicBezTo>
                <a:lnTo>
                  <a:pt x="1468" y="34757"/>
                </a:lnTo>
                <a:lnTo>
                  <a:pt x="1468" y="34757"/>
                </a:lnTo>
                <a:cubicBezTo>
                  <a:pt x="1468" y="34816"/>
                  <a:pt x="1448" y="34876"/>
                  <a:pt x="1428" y="34935"/>
                </a:cubicBezTo>
                <a:lnTo>
                  <a:pt x="1388" y="34935"/>
                </a:lnTo>
                <a:cubicBezTo>
                  <a:pt x="1329" y="34955"/>
                  <a:pt x="1329" y="34975"/>
                  <a:pt x="1388" y="35015"/>
                </a:cubicBezTo>
                <a:cubicBezTo>
                  <a:pt x="1408" y="35074"/>
                  <a:pt x="1428" y="35134"/>
                  <a:pt x="1507" y="35154"/>
                </a:cubicBezTo>
                <a:cubicBezTo>
                  <a:pt x="1607" y="35173"/>
                  <a:pt x="1666" y="35253"/>
                  <a:pt x="1686" y="35352"/>
                </a:cubicBezTo>
                <a:lnTo>
                  <a:pt x="1686" y="35550"/>
                </a:lnTo>
                <a:cubicBezTo>
                  <a:pt x="1785" y="35629"/>
                  <a:pt x="1845" y="35729"/>
                  <a:pt x="1864" y="35848"/>
                </a:cubicBezTo>
                <a:lnTo>
                  <a:pt x="1864" y="35887"/>
                </a:lnTo>
                <a:lnTo>
                  <a:pt x="1825" y="35927"/>
                </a:lnTo>
                <a:lnTo>
                  <a:pt x="1785" y="35927"/>
                </a:lnTo>
                <a:cubicBezTo>
                  <a:pt x="1749" y="35909"/>
                  <a:pt x="1664" y="35825"/>
                  <a:pt x="1619" y="35825"/>
                </a:cubicBezTo>
                <a:cubicBezTo>
                  <a:pt x="1614" y="35825"/>
                  <a:pt x="1610" y="35826"/>
                  <a:pt x="1607" y="35828"/>
                </a:cubicBezTo>
                <a:cubicBezTo>
                  <a:pt x="1567" y="35867"/>
                  <a:pt x="1607" y="35927"/>
                  <a:pt x="1607" y="35967"/>
                </a:cubicBezTo>
                <a:cubicBezTo>
                  <a:pt x="1607" y="35986"/>
                  <a:pt x="1607" y="36006"/>
                  <a:pt x="1626" y="36026"/>
                </a:cubicBezTo>
                <a:cubicBezTo>
                  <a:pt x="1632" y="36032"/>
                  <a:pt x="1638" y="36034"/>
                  <a:pt x="1644" y="36034"/>
                </a:cubicBezTo>
                <a:cubicBezTo>
                  <a:pt x="1660" y="36034"/>
                  <a:pt x="1678" y="36020"/>
                  <a:pt x="1706" y="36006"/>
                </a:cubicBezTo>
                <a:cubicBezTo>
                  <a:pt x="1711" y="36001"/>
                  <a:pt x="1716" y="35998"/>
                  <a:pt x="1722" y="35998"/>
                </a:cubicBezTo>
                <a:cubicBezTo>
                  <a:pt x="1736" y="35998"/>
                  <a:pt x="1751" y="36017"/>
                  <a:pt x="1765" y="36046"/>
                </a:cubicBezTo>
                <a:cubicBezTo>
                  <a:pt x="1765" y="36086"/>
                  <a:pt x="1765" y="36145"/>
                  <a:pt x="1785" y="36205"/>
                </a:cubicBezTo>
                <a:lnTo>
                  <a:pt x="1785" y="36224"/>
                </a:lnTo>
                <a:cubicBezTo>
                  <a:pt x="1785" y="36284"/>
                  <a:pt x="1765" y="36343"/>
                  <a:pt x="1825" y="36383"/>
                </a:cubicBezTo>
                <a:cubicBezTo>
                  <a:pt x="1825" y="36403"/>
                  <a:pt x="1825" y="36423"/>
                  <a:pt x="1805" y="36443"/>
                </a:cubicBezTo>
                <a:cubicBezTo>
                  <a:pt x="1805" y="36462"/>
                  <a:pt x="1706" y="36522"/>
                  <a:pt x="1765" y="36581"/>
                </a:cubicBezTo>
                <a:cubicBezTo>
                  <a:pt x="1772" y="36588"/>
                  <a:pt x="1778" y="36591"/>
                  <a:pt x="1785" y="36591"/>
                </a:cubicBezTo>
                <a:cubicBezTo>
                  <a:pt x="1819" y="36591"/>
                  <a:pt x="1854" y="36522"/>
                  <a:pt x="1904" y="36522"/>
                </a:cubicBezTo>
                <a:cubicBezTo>
                  <a:pt x="1904" y="36562"/>
                  <a:pt x="1924" y="36581"/>
                  <a:pt x="1944" y="36621"/>
                </a:cubicBezTo>
                <a:cubicBezTo>
                  <a:pt x="1944" y="36641"/>
                  <a:pt x="1964" y="36681"/>
                  <a:pt x="1983" y="36700"/>
                </a:cubicBezTo>
                <a:lnTo>
                  <a:pt x="2043" y="36740"/>
                </a:lnTo>
                <a:lnTo>
                  <a:pt x="2043" y="36800"/>
                </a:lnTo>
                <a:lnTo>
                  <a:pt x="2043" y="37018"/>
                </a:lnTo>
                <a:cubicBezTo>
                  <a:pt x="2023" y="37057"/>
                  <a:pt x="2003" y="37077"/>
                  <a:pt x="1964" y="37077"/>
                </a:cubicBezTo>
                <a:cubicBezTo>
                  <a:pt x="1964" y="37037"/>
                  <a:pt x="1964" y="36998"/>
                  <a:pt x="1944" y="36978"/>
                </a:cubicBezTo>
                <a:cubicBezTo>
                  <a:pt x="1929" y="36949"/>
                  <a:pt x="1915" y="36931"/>
                  <a:pt x="1892" y="36931"/>
                </a:cubicBezTo>
                <a:cubicBezTo>
                  <a:pt x="1884" y="36931"/>
                  <a:pt x="1875" y="36933"/>
                  <a:pt x="1864" y="36938"/>
                </a:cubicBezTo>
                <a:lnTo>
                  <a:pt x="1785" y="36938"/>
                </a:lnTo>
                <a:lnTo>
                  <a:pt x="1726" y="36978"/>
                </a:lnTo>
                <a:cubicBezTo>
                  <a:pt x="1686" y="36998"/>
                  <a:pt x="1686" y="37037"/>
                  <a:pt x="1726" y="37077"/>
                </a:cubicBezTo>
                <a:cubicBezTo>
                  <a:pt x="1745" y="37137"/>
                  <a:pt x="1726" y="37216"/>
                  <a:pt x="1706" y="37295"/>
                </a:cubicBezTo>
                <a:cubicBezTo>
                  <a:pt x="1686" y="37335"/>
                  <a:pt x="1706" y="37375"/>
                  <a:pt x="1745" y="37375"/>
                </a:cubicBezTo>
                <a:cubicBezTo>
                  <a:pt x="1726" y="37454"/>
                  <a:pt x="1805" y="37474"/>
                  <a:pt x="1825" y="37533"/>
                </a:cubicBezTo>
                <a:cubicBezTo>
                  <a:pt x="1765" y="37593"/>
                  <a:pt x="1765" y="37593"/>
                  <a:pt x="1825" y="37672"/>
                </a:cubicBezTo>
                <a:cubicBezTo>
                  <a:pt x="1845" y="37712"/>
                  <a:pt x="1845" y="37751"/>
                  <a:pt x="1864" y="37791"/>
                </a:cubicBezTo>
                <a:cubicBezTo>
                  <a:pt x="1845" y="37811"/>
                  <a:pt x="1825" y="37851"/>
                  <a:pt x="1825" y="37890"/>
                </a:cubicBezTo>
                <a:cubicBezTo>
                  <a:pt x="1825" y="37890"/>
                  <a:pt x="1825" y="37910"/>
                  <a:pt x="1825" y="37910"/>
                </a:cubicBezTo>
                <a:cubicBezTo>
                  <a:pt x="1845" y="37910"/>
                  <a:pt x="1845" y="37910"/>
                  <a:pt x="1845" y="37890"/>
                </a:cubicBezTo>
                <a:cubicBezTo>
                  <a:pt x="1884" y="37870"/>
                  <a:pt x="1904" y="37831"/>
                  <a:pt x="1904" y="37811"/>
                </a:cubicBezTo>
                <a:cubicBezTo>
                  <a:pt x="1924" y="37831"/>
                  <a:pt x="1944" y="37851"/>
                  <a:pt x="1964" y="37870"/>
                </a:cubicBezTo>
                <a:lnTo>
                  <a:pt x="1983" y="37870"/>
                </a:lnTo>
                <a:cubicBezTo>
                  <a:pt x="2003" y="37851"/>
                  <a:pt x="2023" y="37831"/>
                  <a:pt x="2023" y="37811"/>
                </a:cubicBezTo>
                <a:cubicBezTo>
                  <a:pt x="2023" y="37771"/>
                  <a:pt x="2003" y="37751"/>
                  <a:pt x="1964" y="37751"/>
                </a:cubicBezTo>
                <a:lnTo>
                  <a:pt x="1983" y="37652"/>
                </a:lnTo>
                <a:cubicBezTo>
                  <a:pt x="2003" y="37642"/>
                  <a:pt x="2023" y="37632"/>
                  <a:pt x="2038" y="37632"/>
                </a:cubicBezTo>
                <a:cubicBezTo>
                  <a:pt x="2053" y="37632"/>
                  <a:pt x="2063" y="37642"/>
                  <a:pt x="2063" y="37672"/>
                </a:cubicBezTo>
                <a:cubicBezTo>
                  <a:pt x="2063" y="37712"/>
                  <a:pt x="2083" y="37732"/>
                  <a:pt x="2102" y="37751"/>
                </a:cubicBezTo>
                <a:cubicBezTo>
                  <a:pt x="2126" y="37798"/>
                  <a:pt x="2135" y="37817"/>
                  <a:pt x="2147" y="37817"/>
                </a:cubicBezTo>
                <a:cubicBezTo>
                  <a:pt x="2156" y="37817"/>
                  <a:pt x="2165" y="37808"/>
                  <a:pt x="2182" y="37791"/>
                </a:cubicBezTo>
                <a:cubicBezTo>
                  <a:pt x="2182" y="37771"/>
                  <a:pt x="2201" y="37771"/>
                  <a:pt x="2201" y="37751"/>
                </a:cubicBezTo>
                <a:cubicBezTo>
                  <a:pt x="2241" y="37771"/>
                  <a:pt x="2261" y="37791"/>
                  <a:pt x="2301" y="37831"/>
                </a:cubicBezTo>
                <a:cubicBezTo>
                  <a:pt x="2307" y="37833"/>
                  <a:pt x="2313" y="37834"/>
                  <a:pt x="2318" y="37834"/>
                </a:cubicBezTo>
                <a:cubicBezTo>
                  <a:pt x="2361" y="37834"/>
                  <a:pt x="2367" y="37771"/>
                  <a:pt x="2420" y="37771"/>
                </a:cubicBezTo>
                <a:lnTo>
                  <a:pt x="2459" y="37791"/>
                </a:lnTo>
                <a:cubicBezTo>
                  <a:pt x="2459" y="37831"/>
                  <a:pt x="2420" y="37870"/>
                  <a:pt x="2420" y="37890"/>
                </a:cubicBezTo>
                <a:cubicBezTo>
                  <a:pt x="2459" y="37989"/>
                  <a:pt x="2400" y="38029"/>
                  <a:pt x="2360" y="38069"/>
                </a:cubicBezTo>
                <a:lnTo>
                  <a:pt x="2281" y="38029"/>
                </a:lnTo>
                <a:lnTo>
                  <a:pt x="2241" y="37970"/>
                </a:lnTo>
                <a:cubicBezTo>
                  <a:pt x="2241" y="37930"/>
                  <a:pt x="2261" y="37870"/>
                  <a:pt x="2201" y="37870"/>
                </a:cubicBezTo>
                <a:cubicBezTo>
                  <a:pt x="2162" y="37870"/>
                  <a:pt x="2122" y="37910"/>
                  <a:pt x="2122" y="37950"/>
                </a:cubicBezTo>
                <a:cubicBezTo>
                  <a:pt x="2122" y="38009"/>
                  <a:pt x="2102" y="38069"/>
                  <a:pt x="2142" y="38108"/>
                </a:cubicBezTo>
                <a:cubicBezTo>
                  <a:pt x="2201" y="38148"/>
                  <a:pt x="2241" y="38168"/>
                  <a:pt x="2281" y="38208"/>
                </a:cubicBezTo>
                <a:cubicBezTo>
                  <a:pt x="2320" y="38247"/>
                  <a:pt x="2340" y="38307"/>
                  <a:pt x="2400" y="38307"/>
                </a:cubicBezTo>
                <a:cubicBezTo>
                  <a:pt x="2439" y="38346"/>
                  <a:pt x="2479" y="38366"/>
                  <a:pt x="2459" y="38426"/>
                </a:cubicBezTo>
                <a:cubicBezTo>
                  <a:pt x="2459" y="38525"/>
                  <a:pt x="2459" y="38624"/>
                  <a:pt x="2459" y="38723"/>
                </a:cubicBezTo>
                <a:cubicBezTo>
                  <a:pt x="2459" y="38766"/>
                  <a:pt x="2471" y="38785"/>
                  <a:pt x="2493" y="38785"/>
                </a:cubicBezTo>
                <a:cubicBezTo>
                  <a:pt x="2513" y="38785"/>
                  <a:pt x="2541" y="38771"/>
                  <a:pt x="2578" y="38743"/>
                </a:cubicBezTo>
                <a:cubicBezTo>
                  <a:pt x="2598" y="38743"/>
                  <a:pt x="2618" y="38723"/>
                  <a:pt x="2618" y="38703"/>
                </a:cubicBezTo>
                <a:cubicBezTo>
                  <a:pt x="2618" y="38683"/>
                  <a:pt x="2618" y="38683"/>
                  <a:pt x="2618" y="38664"/>
                </a:cubicBezTo>
                <a:lnTo>
                  <a:pt x="2677" y="38604"/>
                </a:lnTo>
                <a:lnTo>
                  <a:pt x="2677" y="38624"/>
                </a:lnTo>
                <a:lnTo>
                  <a:pt x="2677" y="38802"/>
                </a:lnTo>
                <a:cubicBezTo>
                  <a:pt x="2677" y="38862"/>
                  <a:pt x="2598" y="38862"/>
                  <a:pt x="2578" y="38921"/>
                </a:cubicBezTo>
                <a:cubicBezTo>
                  <a:pt x="2566" y="38957"/>
                  <a:pt x="2569" y="38964"/>
                  <a:pt x="2577" y="38964"/>
                </a:cubicBezTo>
                <a:cubicBezTo>
                  <a:pt x="2582" y="38964"/>
                  <a:pt x="2590" y="38961"/>
                  <a:pt x="2598" y="38961"/>
                </a:cubicBezTo>
                <a:cubicBezTo>
                  <a:pt x="2598" y="39001"/>
                  <a:pt x="2598" y="39040"/>
                  <a:pt x="2578" y="39080"/>
                </a:cubicBezTo>
                <a:cubicBezTo>
                  <a:pt x="2539" y="39159"/>
                  <a:pt x="2578" y="39179"/>
                  <a:pt x="2638" y="39219"/>
                </a:cubicBezTo>
                <a:cubicBezTo>
                  <a:pt x="2658" y="39219"/>
                  <a:pt x="2638" y="39278"/>
                  <a:pt x="2638" y="39298"/>
                </a:cubicBezTo>
                <a:cubicBezTo>
                  <a:pt x="2618" y="39318"/>
                  <a:pt x="2598" y="39338"/>
                  <a:pt x="2598" y="39358"/>
                </a:cubicBezTo>
                <a:lnTo>
                  <a:pt x="2598" y="39378"/>
                </a:lnTo>
                <a:cubicBezTo>
                  <a:pt x="2558" y="39397"/>
                  <a:pt x="2519" y="39417"/>
                  <a:pt x="2519" y="39457"/>
                </a:cubicBezTo>
                <a:cubicBezTo>
                  <a:pt x="2519" y="39516"/>
                  <a:pt x="2558" y="39516"/>
                  <a:pt x="2598" y="39516"/>
                </a:cubicBezTo>
                <a:cubicBezTo>
                  <a:pt x="2598" y="39556"/>
                  <a:pt x="2638" y="39596"/>
                  <a:pt x="2638" y="39655"/>
                </a:cubicBezTo>
                <a:cubicBezTo>
                  <a:pt x="2578" y="39715"/>
                  <a:pt x="2598" y="39834"/>
                  <a:pt x="2519" y="39893"/>
                </a:cubicBezTo>
                <a:lnTo>
                  <a:pt x="2479" y="39913"/>
                </a:lnTo>
                <a:cubicBezTo>
                  <a:pt x="2461" y="39949"/>
                  <a:pt x="2427" y="40035"/>
                  <a:pt x="2495" y="40035"/>
                </a:cubicBezTo>
                <a:cubicBezTo>
                  <a:pt x="2502" y="40035"/>
                  <a:pt x="2510" y="40034"/>
                  <a:pt x="2519" y="40032"/>
                </a:cubicBezTo>
                <a:cubicBezTo>
                  <a:pt x="2539" y="40032"/>
                  <a:pt x="2539" y="39973"/>
                  <a:pt x="2598" y="39953"/>
                </a:cubicBezTo>
                <a:lnTo>
                  <a:pt x="2618" y="39953"/>
                </a:lnTo>
                <a:cubicBezTo>
                  <a:pt x="2629" y="39953"/>
                  <a:pt x="2647" y="39940"/>
                  <a:pt x="2660" y="39940"/>
                </a:cubicBezTo>
                <a:cubicBezTo>
                  <a:pt x="2670" y="39940"/>
                  <a:pt x="2677" y="39947"/>
                  <a:pt x="2677" y="39973"/>
                </a:cubicBezTo>
                <a:cubicBezTo>
                  <a:pt x="2677" y="40052"/>
                  <a:pt x="2677" y="40111"/>
                  <a:pt x="2658" y="40191"/>
                </a:cubicBezTo>
                <a:cubicBezTo>
                  <a:pt x="2638" y="40369"/>
                  <a:pt x="2658" y="40567"/>
                  <a:pt x="2717" y="40726"/>
                </a:cubicBezTo>
                <a:cubicBezTo>
                  <a:pt x="2737" y="40746"/>
                  <a:pt x="2737" y="40746"/>
                  <a:pt x="2717" y="40766"/>
                </a:cubicBezTo>
                <a:cubicBezTo>
                  <a:pt x="2717" y="40805"/>
                  <a:pt x="2717" y="40805"/>
                  <a:pt x="2697" y="40805"/>
                </a:cubicBezTo>
                <a:cubicBezTo>
                  <a:pt x="2658" y="40865"/>
                  <a:pt x="2638" y="40944"/>
                  <a:pt x="2638" y="41024"/>
                </a:cubicBezTo>
                <a:cubicBezTo>
                  <a:pt x="2677" y="41123"/>
                  <a:pt x="2677" y="41242"/>
                  <a:pt x="2677" y="41341"/>
                </a:cubicBezTo>
                <a:cubicBezTo>
                  <a:pt x="2677" y="41400"/>
                  <a:pt x="2677" y="41440"/>
                  <a:pt x="2717" y="41460"/>
                </a:cubicBezTo>
                <a:cubicBezTo>
                  <a:pt x="2658" y="41559"/>
                  <a:pt x="2658" y="41678"/>
                  <a:pt x="2717" y="41777"/>
                </a:cubicBezTo>
                <a:cubicBezTo>
                  <a:pt x="2737" y="41817"/>
                  <a:pt x="2737" y="41837"/>
                  <a:pt x="2757" y="41876"/>
                </a:cubicBezTo>
                <a:cubicBezTo>
                  <a:pt x="2717" y="41876"/>
                  <a:pt x="2677" y="41896"/>
                  <a:pt x="2658" y="41916"/>
                </a:cubicBezTo>
                <a:cubicBezTo>
                  <a:pt x="2618" y="41956"/>
                  <a:pt x="2618" y="42035"/>
                  <a:pt x="2658" y="42055"/>
                </a:cubicBezTo>
                <a:lnTo>
                  <a:pt x="2697" y="42114"/>
                </a:lnTo>
                <a:cubicBezTo>
                  <a:pt x="2697" y="42134"/>
                  <a:pt x="2737" y="42154"/>
                  <a:pt x="2717" y="42174"/>
                </a:cubicBezTo>
                <a:cubicBezTo>
                  <a:pt x="2677" y="42293"/>
                  <a:pt x="2638" y="42412"/>
                  <a:pt x="2598" y="42531"/>
                </a:cubicBezTo>
                <a:cubicBezTo>
                  <a:pt x="2598" y="42570"/>
                  <a:pt x="2598" y="42590"/>
                  <a:pt x="2638" y="42610"/>
                </a:cubicBezTo>
                <a:cubicBezTo>
                  <a:pt x="2658" y="42749"/>
                  <a:pt x="2677" y="42908"/>
                  <a:pt x="2677" y="43066"/>
                </a:cubicBezTo>
                <a:cubicBezTo>
                  <a:pt x="2618" y="43106"/>
                  <a:pt x="2618" y="43146"/>
                  <a:pt x="2638" y="43205"/>
                </a:cubicBezTo>
                <a:lnTo>
                  <a:pt x="2539" y="43205"/>
                </a:lnTo>
                <a:lnTo>
                  <a:pt x="2539" y="43126"/>
                </a:lnTo>
                <a:cubicBezTo>
                  <a:pt x="2539" y="43106"/>
                  <a:pt x="2519" y="43086"/>
                  <a:pt x="2499" y="43066"/>
                </a:cubicBezTo>
                <a:cubicBezTo>
                  <a:pt x="2499" y="43066"/>
                  <a:pt x="2499" y="43046"/>
                  <a:pt x="2499" y="43027"/>
                </a:cubicBezTo>
                <a:cubicBezTo>
                  <a:pt x="2499" y="42987"/>
                  <a:pt x="2499" y="42947"/>
                  <a:pt x="2439" y="42947"/>
                </a:cubicBezTo>
                <a:cubicBezTo>
                  <a:pt x="2400" y="42947"/>
                  <a:pt x="2380" y="42987"/>
                  <a:pt x="2380" y="43027"/>
                </a:cubicBezTo>
                <a:lnTo>
                  <a:pt x="2380" y="43265"/>
                </a:lnTo>
                <a:cubicBezTo>
                  <a:pt x="2340" y="43284"/>
                  <a:pt x="2320" y="43324"/>
                  <a:pt x="2340" y="43364"/>
                </a:cubicBezTo>
                <a:cubicBezTo>
                  <a:pt x="2340" y="43443"/>
                  <a:pt x="2360" y="43522"/>
                  <a:pt x="2340" y="43602"/>
                </a:cubicBezTo>
                <a:cubicBezTo>
                  <a:pt x="2301" y="43681"/>
                  <a:pt x="2360" y="43721"/>
                  <a:pt x="2380" y="43780"/>
                </a:cubicBezTo>
                <a:cubicBezTo>
                  <a:pt x="2320" y="43859"/>
                  <a:pt x="2261" y="43939"/>
                  <a:pt x="2221" y="44018"/>
                </a:cubicBezTo>
                <a:cubicBezTo>
                  <a:pt x="2201" y="44038"/>
                  <a:pt x="2221" y="44078"/>
                  <a:pt x="2221" y="44097"/>
                </a:cubicBezTo>
                <a:cubicBezTo>
                  <a:pt x="2162" y="44157"/>
                  <a:pt x="2162" y="44256"/>
                  <a:pt x="2221" y="44316"/>
                </a:cubicBezTo>
                <a:cubicBezTo>
                  <a:pt x="2241" y="44355"/>
                  <a:pt x="2261" y="44395"/>
                  <a:pt x="2261" y="44454"/>
                </a:cubicBezTo>
                <a:cubicBezTo>
                  <a:pt x="2201" y="44474"/>
                  <a:pt x="2162" y="44534"/>
                  <a:pt x="2182" y="44613"/>
                </a:cubicBezTo>
                <a:cubicBezTo>
                  <a:pt x="2201" y="44692"/>
                  <a:pt x="2221" y="44772"/>
                  <a:pt x="2261" y="44851"/>
                </a:cubicBezTo>
                <a:cubicBezTo>
                  <a:pt x="2261" y="44891"/>
                  <a:pt x="2261" y="44911"/>
                  <a:pt x="2261" y="44950"/>
                </a:cubicBezTo>
                <a:cubicBezTo>
                  <a:pt x="2281" y="44970"/>
                  <a:pt x="2261" y="45049"/>
                  <a:pt x="2320" y="45069"/>
                </a:cubicBezTo>
                <a:cubicBezTo>
                  <a:pt x="2301" y="45129"/>
                  <a:pt x="2360" y="45208"/>
                  <a:pt x="2320" y="45267"/>
                </a:cubicBezTo>
                <a:cubicBezTo>
                  <a:pt x="2261" y="45386"/>
                  <a:pt x="2261" y="45525"/>
                  <a:pt x="2320" y="45624"/>
                </a:cubicBezTo>
                <a:cubicBezTo>
                  <a:pt x="2281" y="45684"/>
                  <a:pt x="2261" y="45743"/>
                  <a:pt x="2281" y="45803"/>
                </a:cubicBezTo>
                <a:cubicBezTo>
                  <a:pt x="2301" y="45862"/>
                  <a:pt x="2301" y="45922"/>
                  <a:pt x="2281" y="45962"/>
                </a:cubicBezTo>
                <a:cubicBezTo>
                  <a:pt x="2201" y="46001"/>
                  <a:pt x="2241" y="46061"/>
                  <a:pt x="2261" y="46140"/>
                </a:cubicBezTo>
                <a:cubicBezTo>
                  <a:pt x="2360" y="46299"/>
                  <a:pt x="2320" y="46517"/>
                  <a:pt x="2162" y="46636"/>
                </a:cubicBezTo>
                <a:lnTo>
                  <a:pt x="2142" y="46656"/>
                </a:lnTo>
                <a:cubicBezTo>
                  <a:pt x="2102" y="46695"/>
                  <a:pt x="2102" y="46735"/>
                  <a:pt x="2122" y="46794"/>
                </a:cubicBezTo>
                <a:cubicBezTo>
                  <a:pt x="2102" y="46794"/>
                  <a:pt x="2083" y="46735"/>
                  <a:pt x="2063" y="46735"/>
                </a:cubicBezTo>
                <a:cubicBezTo>
                  <a:pt x="2043" y="46735"/>
                  <a:pt x="2023" y="46755"/>
                  <a:pt x="2003" y="46775"/>
                </a:cubicBezTo>
                <a:cubicBezTo>
                  <a:pt x="1904" y="46913"/>
                  <a:pt x="1924" y="46874"/>
                  <a:pt x="2003" y="47013"/>
                </a:cubicBezTo>
                <a:cubicBezTo>
                  <a:pt x="2003" y="47032"/>
                  <a:pt x="2003" y="47032"/>
                  <a:pt x="2003" y="47052"/>
                </a:cubicBezTo>
                <a:cubicBezTo>
                  <a:pt x="1983" y="47052"/>
                  <a:pt x="1964" y="47092"/>
                  <a:pt x="1964" y="47112"/>
                </a:cubicBezTo>
                <a:cubicBezTo>
                  <a:pt x="1924" y="47112"/>
                  <a:pt x="1904" y="47151"/>
                  <a:pt x="1924" y="47191"/>
                </a:cubicBezTo>
                <a:cubicBezTo>
                  <a:pt x="1964" y="47231"/>
                  <a:pt x="1983" y="47310"/>
                  <a:pt x="1964" y="47370"/>
                </a:cubicBezTo>
                <a:cubicBezTo>
                  <a:pt x="1944" y="47409"/>
                  <a:pt x="1964" y="47449"/>
                  <a:pt x="2003" y="47469"/>
                </a:cubicBezTo>
                <a:cubicBezTo>
                  <a:pt x="2003" y="47508"/>
                  <a:pt x="2023" y="47528"/>
                  <a:pt x="2023" y="47568"/>
                </a:cubicBezTo>
                <a:cubicBezTo>
                  <a:pt x="2043" y="47627"/>
                  <a:pt x="2063" y="47667"/>
                  <a:pt x="2102" y="47707"/>
                </a:cubicBezTo>
                <a:cubicBezTo>
                  <a:pt x="2113" y="47717"/>
                  <a:pt x="2124" y="47721"/>
                  <a:pt x="2137" y="47721"/>
                </a:cubicBezTo>
                <a:cubicBezTo>
                  <a:pt x="2165" y="47721"/>
                  <a:pt x="2196" y="47703"/>
                  <a:pt x="2222" y="47703"/>
                </a:cubicBezTo>
                <a:cubicBezTo>
                  <a:pt x="2229" y="47703"/>
                  <a:pt x="2235" y="47704"/>
                  <a:pt x="2241" y="47707"/>
                </a:cubicBezTo>
                <a:lnTo>
                  <a:pt x="2301" y="47707"/>
                </a:lnTo>
                <a:cubicBezTo>
                  <a:pt x="2320" y="47707"/>
                  <a:pt x="2340" y="47727"/>
                  <a:pt x="2360" y="47746"/>
                </a:cubicBezTo>
                <a:cubicBezTo>
                  <a:pt x="2360" y="47766"/>
                  <a:pt x="2340" y="47786"/>
                  <a:pt x="2340" y="47806"/>
                </a:cubicBezTo>
                <a:cubicBezTo>
                  <a:pt x="2301" y="47826"/>
                  <a:pt x="2281" y="47865"/>
                  <a:pt x="2261" y="47885"/>
                </a:cubicBezTo>
                <a:cubicBezTo>
                  <a:pt x="2201" y="47905"/>
                  <a:pt x="2201" y="47945"/>
                  <a:pt x="2261" y="47965"/>
                </a:cubicBezTo>
                <a:cubicBezTo>
                  <a:pt x="2261" y="48024"/>
                  <a:pt x="2281" y="48064"/>
                  <a:pt x="2301" y="48103"/>
                </a:cubicBezTo>
                <a:cubicBezTo>
                  <a:pt x="2281" y="48103"/>
                  <a:pt x="2261" y="48143"/>
                  <a:pt x="2261" y="48143"/>
                </a:cubicBezTo>
                <a:cubicBezTo>
                  <a:pt x="2320" y="48202"/>
                  <a:pt x="2340" y="48302"/>
                  <a:pt x="2320" y="48381"/>
                </a:cubicBezTo>
                <a:cubicBezTo>
                  <a:pt x="2320" y="48421"/>
                  <a:pt x="2261" y="48460"/>
                  <a:pt x="2261" y="48520"/>
                </a:cubicBezTo>
                <a:cubicBezTo>
                  <a:pt x="2261" y="48559"/>
                  <a:pt x="2281" y="48639"/>
                  <a:pt x="2281" y="48698"/>
                </a:cubicBezTo>
                <a:cubicBezTo>
                  <a:pt x="2301" y="48758"/>
                  <a:pt x="2281" y="48758"/>
                  <a:pt x="2281" y="48797"/>
                </a:cubicBezTo>
                <a:cubicBezTo>
                  <a:pt x="2301" y="48837"/>
                  <a:pt x="2301" y="48857"/>
                  <a:pt x="2340" y="48877"/>
                </a:cubicBezTo>
                <a:cubicBezTo>
                  <a:pt x="2320" y="48976"/>
                  <a:pt x="2340" y="49075"/>
                  <a:pt x="2360" y="49174"/>
                </a:cubicBezTo>
                <a:cubicBezTo>
                  <a:pt x="2459" y="49293"/>
                  <a:pt x="2420" y="49392"/>
                  <a:pt x="2360" y="49511"/>
                </a:cubicBezTo>
                <a:cubicBezTo>
                  <a:pt x="2301" y="49630"/>
                  <a:pt x="2320" y="49769"/>
                  <a:pt x="2420" y="49848"/>
                </a:cubicBezTo>
                <a:lnTo>
                  <a:pt x="2420" y="49928"/>
                </a:lnTo>
                <a:cubicBezTo>
                  <a:pt x="2380" y="49928"/>
                  <a:pt x="2340" y="49948"/>
                  <a:pt x="2320" y="49967"/>
                </a:cubicBezTo>
                <a:cubicBezTo>
                  <a:pt x="2281" y="49987"/>
                  <a:pt x="2320" y="50027"/>
                  <a:pt x="2320" y="50067"/>
                </a:cubicBezTo>
                <a:cubicBezTo>
                  <a:pt x="2320" y="50106"/>
                  <a:pt x="2320" y="50146"/>
                  <a:pt x="2281" y="50166"/>
                </a:cubicBezTo>
                <a:cubicBezTo>
                  <a:pt x="2241" y="50225"/>
                  <a:pt x="2221" y="50285"/>
                  <a:pt x="2241" y="50364"/>
                </a:cubicBezTo>
                <a:cubicBezTo>
                  <a:pt x="2241" y="50424"/>
                  <a:pt x="2221" y="50503"/>
                  <a:pt x="2182" y="50543"/>
                </a:cubicBezTo>
                <a:cubicBezTo>
                  <a:pt x="2102" y="50642"/>
                  <a:pt x="2142" y="50721"/>
                  <a:pt x="2162" y="50800"/>
                </a:cubicBezTo>
                <a:cubicBezTo>
                  <a:pt x="2043" y="50880"/>
                  <a:pt x="1964" y="50999"/>
                  <a:pt x="1944" y="51118"/>
                </a:cubicBezTo>
                <a:cubicBezTo>
                  <a:pt x="1944" y="51157"/>
                  <a:pt x="1944" y="51197"/>
                  <a:pt x="1904" y="51237"/>
                </a:cubicBezTo>
                <a:cubicBezTo>
                  <a:pt x="1864" y="51296"/>
                  <a:pt x="1845" y="51375"/>
                  <a:pt x="1845" y="51455"/>
                </a:cubicBezTo>
                <a:lnTo>
                  <a:pt x="1845" y="51613"/>
                </a:lnTo>
                <a:cubicBezTo>
                  <a:pt x="1825" y="51673"/>
                  <a:pt x="1785" y="51713"/>
                  <a:pt x="1765" y="51752"/>
                </a:cubicBezTo>
                <a:cubicBezTo>
                  <a:pt x="1686" y="51851"/>
                  <a:pt x="1765" y="52010"/>
                  <a:pt x="1666" y="52089"/>
                </a:cubicBezTo>
                <a:lnTo>
                  <a:pt x="1666" y="52129"/>
                </a:lnTo>
                <a:lnTo>
                  <a:pt x="1666" y="52169"/>
                </a:lnTo>
                <a:lnTo>
                  <a:pt x="1666" y="52308"/>
                </a:lnTo>
                <a:cubicBezTo>
                  <a:pt x="1626" y="52308"/>
                  <a:pt x="1567" y="52308"/>
                  <a:pt x="1567" y="52387"/>
                </a:cubicBezTo>
                <a:cubicBezTo>
                  <a:pt x="1547" y="52486"/>
                  <a:pt x="1527" y="52585"/>
                  <a:pt x="1547" y="52665"/>
                </a:cubicBezTo>
                <a:cubicBezTo>
                  <a:pt x="1448" y="52784"/>
                  <a:pt x="1408" y="52942"/>
                  <a:pt x="1468" y="53101"/>
                </a:cubicBezTo>
                <a:cubicBezTo>
                  <a:pt x="1408" y="53121"/>
                  <a:pt x="1388" y="53160"/>
                  <a:pt x="1428" y="53180"/>
                </a:cubicBezTo>
                <a:cubicBezTo>
                  <a:pt x="1468" y="53220"/>
                  <a:pt x="1428" y="53259"/>
                  <a:pt x="1388" y="53279"/>
                </a:cubicBezTo>
                <a:cubicBezTo>
                  <a:pt x="1369" y="53299"/>
                  <a:pt x="1369" y="53299"/>
                  <a:pt x="1369" y="53319"/>
                </a:cubicBezTo>
                <a:cubicBezTo>
                  <a:pt x="1349" y="53319"/>
                  <a:pt x="1329" y="53339"/>
                  <a:pt x="1329" y="53359"/>
                </a:cubicBezTo>
                <a:cubicBezTo>
                  <a:pt x="1329" y="53378"/>
                  <a:pt x="1329" y="53398"/>
                  <a:pt x="1329" y="53418"/>
                </a:cubicBezTo>
                <a:cubicBezTo>
                  <a:pt x="1336" y="53431"/>
                  <a:pt x="1344" y="53436"/>
                  <a:pt x="1354" y="53436"/>
                </a:cubicBezTo>
                <a:cubicBezTo>
                  <a:pt x="1373" y="53436"/>
                  <a:pt x="1395" y="53418"/>
                  <a:pt x="1408" y="53418"/>
                </a:cubicBezTo>
                <a:lnTo>
                  <a:pt x="1488" y="53458"/>
                </a:lnTo>
                <a:cubicBezTo>
                  <a:pt x="1468" y="53616"/>
                  <a:pt x="1488" y="53755"/>
                  <a:pt x="1567" y="53894"/>
                </a:cubicBezTo>
                <a:lnTo>
                  <a:pt x="1567" y="53914"/>
                </a:lnTo>
                <a:cubicBezTo>
                  <a:pt x="1488" y="53954"/>
                  <a:pt x="1527" y="54033"/>
                  <a:pt x="1527" y="54092"/>
                </a:cubicBezTo>
                <a:cubicBezTo>
                  <a:pt x="1488" y="54132"/>
                  <a:pt x="1468" y="54192"/>
                  <a:pt x="1507" y="54192"/>
                </a:cubicBezTo>
                <a:cubicBezTo>
                  <a:pt x="1607" y="54231"/>
                  <a:pt x="1607" y="54330"/>
                  <a:pt x="1607" y="54410"/>
                </a:cubicBezTo>
                <a:cubicBezTo>
                  <a:pt x="1507" y="54489"/>
                  <a:pt x="1507" y="54509"/>
                  <a:pt x="1567" y="54588"/>
                </a:cubicBezTo>
                <a:lnTo>
                  <a:pt x="1567" y="54687"/>
                </a:lnTo>
                <a:cubicBezTo>
                  <a:pt x="1547" y="54707"/>
                  <a:pt x="1527" y="54727"/>
                  <a:pt x="1527" y="54767"/>
                </a:cubicBezTo>
                <a:cubicBezTo>
                  <a:pt x="1527" y="54826"/>
                  <a:pt x="1527" y="54886"/>
                  <a:pt x="1527" y="54945"/>
                </a:cubicBezTo>
                <a:cubicBezTo>
                  <a:pt x="1507" y="55024"/>
                  <a:pt x="1507" y="55104"/>
                  <a:pt x="1527" y="55163"/>
                </a:cubicBezTo>
                <a:cubicBezTo>
                  <a:pt x="1527" y="55262"/>
                  <a:pt x="1527" y="55342"/>
                  <a:pt x="1547" y="55421"/>
                </a:cubicBezTo>
                <a:cubicBezTo>
                  <a:pt x="1488" y="55421"/>
                  <a:pt x="1468" y="55441"/>
                  <a:pt x="1468" y="55500"/>
                </a:cubicBezTo>
                <a:lnTo>
                  <a:pt x="1468" y="55877"/>
                </a:lnTo>
                <a:cubicBezTo>
                  <a:pt x="1468" y="55877"/>
                  <a:pt x="1428" y="55897"/>
                  <a:pt x="1428" y="55917"/>
                </a:cubicBezTo>
                <a:cubicBezTo>
                  <a:pt x="1408" y="56016"/>
                  <a:pt x="1388" y="56115"/>
                  <a:pt x="1388" y="56234"/>
                </a:cubicBezTo>
                <a:cubicBezTo>
                  <a:pt x="1388" y="56274"/>
                  <a:pt x="1408" y="56294"/>
                  <a:pt x="1428" y="56333"/>
                </a:cubicBezTo>
                <a:cubicBezTo>
                  <a:pt x="1369" y="56373"/>
                  <a:pt x="1369" y="56393"/>
                  <a:pt x="1428" y="56413"/>
                </a:cubicBezTo>
                <a:lnTo>
                  <a:pt x="1428" y="56571"/>
                </a:lnTo>
                <a:cubicBezTo>
                  <a:pt x="1349" y="56651"/>
                  <a:pt x="1349" y="56690"/>
                  <a:pt x="1428" y="56770"/>
                </a:cubicBezTo>
                <a:lnTo>
                  <a:pt x="1468" y="56829"/>
                </a:lnTo>
                <a:cubicBezTo>
                  <a:pt x="1468" y="56849"/>
                  <a:pt x="1468" y="56849"/>
                  <a:pt x="1468" y="56869"/>
                </a:cubicBezTo>
                <a:cubicBezTo>
                  <a:pt x="1388" y="56948"/>
                  <a:pt x="1388" y="56948"/>
                  <a:pt x="1468" y="57027"/>
                </a:cubicBezTo>
                <a:cubicBezTo>
                  <a:pt x="1468" y="57027"/>
                  <a:pt x="1488" y="57067"/>
                  <a:pt x="1488" y="57067"/>
                </a:cubicBezTo>
                <a:cubicBezTo>
                  <a:pt x="1468" y="57166"/>
                  <a:pt x="1448" y="57246"/>
                  <a:pt x="1408" y="57325"/>
                </a:cubicBezTo>
                <a:cubicBezTo>
                  <a:pt x="1369" y="57365"/>
                  <a:pt x="1349" y="57424"/>
                  <a:pt x="1369" y="57484"/>
                </a:cubicBezTo>
                <a:cubicBezTo>
                  <a:pt x="1369" y="57543"/>
                  <a:pt x="1369" y="57603"/>
                  <a:pt x="1369" y="57662"/>
                </a:cubicBezTo>
                <a:cubicBezTo>
                  <a:pt x="1329" y="57682"/>
                  <a:pt x="1309" y="57721"/>
                  <a:pt x="1309" y="57781"/>
                </a:cubicBezTo>
                <a:lnTo>
                  <a:pt x="1309" y="58257"/>
                </a:lnTo>
                <a:cubicBezTo>
                  <a:pt x="1269" y="58277"/>
                  <a:pt x="1289" y="58316"/>
                  <a:pt x="1329" y="58336"/>
                </a:cubicBezTo>
                <a:lnTo>
                  <a:pt x="1488" y="58336"/>
                </a:lnTo>
                <a:cubicBezTo>
                  <a:pt x="1488" y="58455"/>
                  <a:pt x="1488" y="58455"/>
                  <a:pt x="1567" y="58475"/>
                </a:cubicBezTo>
                <a:cubicBezTo>
                  <a:pt x="1547" y="58535"/>
                  <a:pt x="1527" y="58594"/>
                  <a:pt x="1527" y="58673"/>
                </a:cubicBezTo>
                <a:cubicBezTo>
                  <a:pt x="1527" y="58693"/>
                  <a:pt x="1567" y="58733"/>
                  <a:pt x="1547" y="58753"/>
                </a:cubicBezTo>
                <a:cubicBezTo>
                  <a:pt x="1547" y="58832"/>
                  <a:pt x="1507" y="58892"/>
                  <a:pt x="1547" y="58951"/>
                </a:cubicBezTo>
                <a:cubicBezTo>
                  <a:pt x="1607" y="59011"/>
                  <a:pt x="1547" y="59110"/>
                  <a:pt x="1587" y="59169"/>
                </a:cubicBezTo>
                <a:cubicBezTo>
                  <a:pt x="1666" y="59268"/>
                  <a:pt x="1666" y="59407"/>
                  <a:pt x="1626" y="59526"/>
                </a:cubicBezTo>
                <a:cubicBezTo>
                  <a:pt x="1626" y="59526"/>
                  <a:pt x="1646" y="59546"/>
                  <a:pt x="1666" y="59566"/>
                </a:cubicBezTo>
                <a:cubicBezTo>
                  <a:pt x="1666" y="59586"/>
                  <a:pt x="1666" y="59605"/>
                  <a:pt x="1666" y="59625"/>
                </a:cubicBezTo>
                <a:cubicBezTo>
                  <a:pt x="1626" y="59645"/>
                  <a:pt x="1626" y="59665"/>
                  <a:pt x="1607" y="59705"/>
                </a:cubicBezTo>
                <a:cubicBezTo>
                  <a:pt x="1626" y="59824"/>
                  <a:pt x="1607" y="59962"/>
                  <a:pt x="1567" y="60101"/>
                </a:cubicBezTo>
                <a:cubicBezTo>
                  <a:pt x="1567" y="60121"/>
                  <a:pt x="1567" y="60161"/>
                  <a:pt x="1587" y="60181"/>
                </a:cubicBezTo>
                <a:cubicBezTo>
                  <a:pt x="1626" y="60220"/>
                  <a:pt x="1626" y="60280"/>
                  <a:pt x="1607" y="60339"/>
                </a:cubicBezTo>
                <a:cubicBezTo>
                  <a:pt x="1607" y="60458"/>
                  <a:pt x="1626" y="60597"/>
                  <a:pt x="1706" y="60716"/>
                </a:cubicBezTo>
                <a:cubicBezTo>
                  <a:pt x="1706" y="60776"/>
                  <a:pt x="1686" y="60855"/>
                  <a:pt x="1666" y="60914"/>
                </a:cubicBezTo>
                <a:cubicBezTo>
                  <a:pt x="1745" y="60994"/>
                  <a:pt x="1726" y="61113"/>
                  <a:pt x="1785" y="61172"/>
                </a:cubicBezTo>
                <a:cubicBezTo>
                  <a:pt x="1666" y="61232"/>
                  <a:pt x="1607" y="61390"/>
                  <a:pt x="1666" y="61529"/>
                </a:cubicBezTo>
                <a:cubicBezTo>
                  <a:pt x="1587" y="61569"/>
                  <a:pt x="1607" y="61648"/>
                  <a:pt x="1626" y="61708"/>
                </a:cubicBezTo>
                <a:cubicBezTo>
                  <a:pt x="1666" y="61727"/>
                  <a:pt x="1686" y="61767"/>
                  <a:pt x="1706" y="61807"/>
                </a:cubicBezTo>
                <a:cubicBezTo>
                  <a:pt x="1686" y="61827"/>
                  <a:pt x="1686" y="61827"/>
                  <a:pt x="1706" y="61846"/>
                </a:cubicBezTo>
                <a:cubicBezTo>
                  <a:pt x="1706" y="61866"/>
                  <a:pt x="1726" y="61886"/>
                  <a:pt x="1745" y="61886"/>
                </a:cubicBezTo>
                <a:lnTo>
                  <a:pt x="1745" y="62025"/>
                </a:lnTo>
                <a:cubicBezTo>
                  <a:pt x="1745" y="62065"/>
                  <a:pt x="1706" y="62065"/>
                  <a:pt x="1745" y="62065"/>
                </a:cubicBezTo>
                <a:cubicBezTo>
                  <a:pt x="1745" y="62104"/>
                  <a:pt x="1745" y="62124"/>
                  <a:pt x="1765" y="62164"/>
                </a:cubicBezTo>
                <a:cubicBezTo>
                  <a:pt x="1785" y="62223"/>
                  <a:pt x="1765" y="62243"/>
                  <a:pt x="1706" y="62243"/>
                </a:cubicBezTo>
                <a:cubicBezTo>
                  <a:pt x="1706" y="62243"/>
                  <a:pt x="1706" y="62223"/>
                  <a:pt x="1706" y="62203"/>
                </a:cubicBezTo>
                <a:cubicBezTo>
                  <a:pt x="1706" y="62171"/>
                  <a:pt x="1706" y="62156"/>
                  <a:pt x="1696" y="62156"/>
                </a:cubicBezTo>
                <a:cubicBezTo>
                  <a:pt x="1688" y="62156"/>
                  <a:pt x="1673" y="62166"/>
                  <a:pt x="1646" y="62184"/>
                </a:cubicBezTo>
                <a:lnTo>
                  <a:pt x="1626" y="62203"/>
                </a:lnTo>
                <a:lnTo>
                  <a:pt x="1587" y="62164"/>
                </a:lnTo>
                <a:cubicBezTo>
                  <a:pt x="1587" y="62144"/>
                  <a:pt x="1587" y="62124"/>
                  <a:pt x="1567" y="62104"/>
                </a:cubicBezTo>
                <a:cubicBezTo>
                  <a:pt x="1527" y="62104"/>
                  <a:pt x="1507" y="62124"/>
                  <a:pt x="1507" y="62144"/>
                </a:cubicBezTo>
                <a:cubicBezTo>
                  <a:pt x="1488" y="62164"/>
                  <a:pt x="1488" y="62184"/>
                  <a:pt x="1488" y="62203"/>
                </a:cubicBezTo>
                <a:cubicBezTo>
                  <a:pt x="1448" y="62263"/>
                  <a:pt x="1369" y="62243"/>
                  <a:pt x="1309" y="62303"/>
                </a:cubicBezTo>
                <a:lnTo>
                  <a:pt x="1269" y="62342"/>
                </a:lnTo>
                <a:cubicBezTo>
                  <a:pt x="1230" y="62382"/>
                  <a:pt x="1230" y="62402"/>
                  <a:pt x="1269" y="62441"/>
                </a:cubicBezTo>
                <a:lnTo>
                  <a:pt x="1269" y="62540"/>
                </a:lnTo>
                <a:lnTo>
                  <a:pt x="1250" y="62540"/>
                </a:lnTo>
                <a:cubicBezTo>
                  <a:pt x="1239" y="62537"/>
                  <a:pt x="1229" y="62535"/>
                  <a:pt x="1218" y="62535"/>
                </a:cubicBezTo>
                <a:cubicBezTo>
                  <a:pt x="1170" y="62535"/>
                  <a:pt x="1127" y="62571"/>
                  <a:pt x="1111" y="62620"/>
                </a:cubicBezTo>
                <a:cubicBezTo>
                  <a:pt x="1091" y="62620"/>
                  <a:pt x="1071" y="62640"/>
                  <a:pt x="1111" y="62659"/>
                </a:cubicBezTo>
                <a:lnTo>
                  <a:pt x="1111" y="62719"/>
                </a:lnTo>
                <a:lnTo>
                  <a:pt x="1150" y="62759"/>
                </a:lnTo>
                <a:cubicBezTo>
                  <a:pt x="1190" y="62838"/>
                  <a:pt x="1210" y="62937"/>
                  <a:pt x="1190" y="63036"/>
                </a:cubicBezTo>
                <a:cubicBezTo>
                  <a:pt x="1190" y="63096"/>
                  <a:pt x="1230" y="63116"/>
                  <a:pt x="1269" y="63135"/>
                </a:cubicBezTo>
                <a:cubicBezTo>
                  <a:pt x="1289" y="63155"/>
                  <a:pt x="1304" y="63165"/>
                  <a:pt x="1319" y="63165"/>
                </a:cubicBezTo>
                <a:cubicBezTo>
                  <a:pt x="1334" y="63165"/>
                  <a:pt x="1349" y="63155"/>
                  <a:pt x="1369" y="63135"/>
                </a:cubicBezTo>
                <a:lnTo>
                  <a:pt x="1448" y="63135"/>
                </a:lnTo>
                <a:cubicBezTo>
                  <a:pt x="1448" y="63215"/>
                  <a:pt x="1468" y="63294"/>
                  <a:pt x="1388" y="63354"/>
                </a:cubicBezTo>
                <a:cubicBezTo>
                  <a:pt x="1388" y="63354"/>
                  <a:pt x="1369" y="63354"/>
                  <a:pt x="1369" y="63334"/>
                </a:cubicBezTo>
                <a:cubicBezTo>
                  <a:pt x="1355" y="63334"/>
                  <a:pt x="1333" y="63325"/>
                  <a:pt x="1320" y="63325"/>
                </a:cubicBezTo>
                <a:cubicBezTo>
                  <a:pt x="1313" y="63325"/>
                  <a:pt x="1309" y="63327"/>
                  <a:pt x="1309" y="63334"/>
                </a:cubicBezTo>
                <a:cubicBezTo>
                  <a:pt x="1250" y="63393"/>
                  <a:pt x="1269" y="63492"/>
                  <a:pt x="1329" y="63552"/>
                </a:cubicBezTo>
                <a:cubicBezTo>
                  <a:pt x="1388" y="63572"/>
                  <a:pt x="1369" y="63611"/>
                  <a:pt x="1388" y="63631"/>
                </a:cubicBezTo>
                <a:cubicBezTo>
                  <a:pt x="1428" y="63711"/>
                  <a:pt x="1388" y="63730"/>
                  <a:pt x="1349" y="63750"/>
                </a:cubicBezTo>
                <a:cubicBezTo>
                  <a:pt x="1269" y="63810"/>
                  <a:pt x="1269" y="63830"/>
                  <a:pt x="1309" y="63949"/>
                </a:cubicBezTo>
                <a:cubicBezTo>
                  <a:pt x="1349" y="63968"/>
                  <a:pt x="1369" y="63988"/>
                  <a:pt x="1388" y="63988"/>
                </a:cubicBezTo>
                <a:cubicBezTo>
                  <a:pt x="1408" y="64008"/>
                  <a:pt x="1448" y="64028"/>
                  <a:pt x="1428" y="64048"/>
                </a:cubicBezTo>
                <a:cubicBezTo>
                  <a:pt x="1388" y="64186"/>
                  <a:pt x="1448" y="64305"/>
                  <a:pt x="1468" y="64424"/>
                </a:cubicBezTo>
                <a:cubicBezTo>
                  <a:pt x="1468" y="64424"/>
                  <a:pt x="1488" y="64444"/>
                  <a:pt x="1488" y="64444"/>
                </a:cubicBezTo>
                <a:cubicBezTo>
                  <a:pt x="1507" y="64464"/>
                  <a:pt x="1507" y="64484"/>
                  <a:pt x="1527" y="64504"/>
                </a:cubicBezTo>
                <a:cubicBezTo>
                  <a:pt x="1527" y="64524"/>
                  <a:pt x="1488" y="64543"/>
                  <a:pt x="1448" y="64543"/>
                </a:cubicBezTo>
                <a:cubicBezTo>
                  <a:pt x="1436" y="64520"/>
                  <a:pt x="1425" y="64511"/>
                  <a:pt x="1409" y="64511"/>
                </a:cubicBezTo>
                <a:cubicBezTo>
                  <a:pt x="1398" y="64511"/>
                  <a:pt x="1385" y="64515"/>
                  <a:pt x="1369" y="64524"/>
                </a:cubicBezTo>
                <a:cubicBezTo>
                  <a:pt x="1349" y="64563"/>
                  <a:pt x="1309" y="64623"/>
                  <a:pt x="1309" y="64682"/>
                </a:cubicBezTo>
                <a:cubicBezTo>
                  <a:pt x="1309" y="64742"/>
                  <a:pt x="1349" y="64762"/>
                  <a:pt x="1388" y="64781"/>
                </a:cubicBezTo>
                <a:cubicBezTo>
                  <a:pt x="1408" y="64821"/>
                  <a:pt x="1408" y="64841"/>
                  <a:pt x="1448" y="64861"/>
                </a:cubicBezTo>
                <a:cubicBezTo>
                  <a:pt x="1448" y="64900"/>
                  <a:pt x="1468" y="64940"/>
                  <a:pt x="1448" y="64960"/>
                </a:cubicBezTo>
                <a:cubicBezTo>
                  <a:pt x="1408" y="65000"/>
                  <a:pt x="1408" y="65059"/>
                  <a:pt x="1448" y="65099"/>
                </a:cubicBezTo>
                <a:lnTo>
                  <a:pt x="1488" y="65138"/>
                </a:lnTo>
                <a:cubicBezTo>
                  <a:pt x="1488" y="65158"/>
                  <a:pt x="1488" y="65178"/>
                  <a:pt x="1488" y="65178"/>
                </a:cubicBezTo>
                <a:cubicBezTo>
                  <a:pt x="1349" y="65198"/>
                  <a:pt x="1369" y="65198"/>
                  <a:pt x="1408" y="65317"/>
                </a:cubicBezTo>
                <a:cubicBezTo>
                  <a:pt x="1408" y="65357"/>
                  <a:pt x="1428" y="65396"/>
                  <a:pt x="1408" y="65416"/>
                </a:cubicBezTo>
                <a:cubicBezTo>
                  <a:pt x="1395" y="65423"/>
                  <a:pt x="1386" y="65425"/>
                  <a:pt x="1380" y="65425"/>
                </a:cubicBezTo>
                <a:cubicBezTo>
                  <a:pt x="1369" y="65425"/>
                  <a:pt x="1369" y="65416"/>
                  <a:pt x="1369" y="65416"/>
                </a:cubicBezTo>
                <a:lnTo>
                  <a:pt x="1230" y="65337"/>
                </a:lnTo>
                <a:lnTo>
                  <a:pt x="1230" y="65297"/>
                </a:lnTo>
                <a:cubicBezTo>
                  <a:pt x="1230" y="65222"/>
                  <a:pt x="1162" y="65124"/>
                  <a:pt x="1094" y="65124"/>
                </a:cubicBezTo>
                <a:cubicBezTo>
                  <a:pt x="1072" y="65124"/>
                  <a:pt x="1051" y="65134"/>
                  <a:pt x="1031" y="65158"/>
                </a:cubicBezTo>
                <a:cubicBezTo>
                  <a:pt x="952" y="65238"/>
                  <a:pt x="1031" y="65277"/>
                  <a:pt x="992" y="65357"/>
                </a:cubicBezTo>
                <a:cubicBezTo>
                  <a:pt x="952" y="65456"/>
                  <a:pt x="972" y="65476"/>
                  <a:pt x="1031" y="65476"/>
                </a:cubicBezTo>
                <a:cubicBezTo>
                  <a:pt x="1071" y="65476"/>
                  <a:pt x="1111" y="65476"/>
                  <a:pt x="1150" y="65456"/>
                </a:cubicBezTo>
                <a:cubicBezTo>
                  <a:pt x="1170" y="65476"/>
                  <a:pt x="1210" y="65476"/>
                  <a:pt x="1230" y="65495"/>
                </a:cubicBezTo>
                <a:cubicBezTo>
                  <a:pt x="1259" y="65569"/>
                  <a:pt x="1321" y="65610"/>
                  <a:pt x="1392" y="65610"/>
                </a:cubicBezTo>
                <a:cubicBezTo>
                  <a:pt x="1416" y="65610"/>
                  <a:pt x="1442" y="65605"/>
                  <a:pt x="1468" y="65595"/>
                </a:cubicBezTo>
                <a:lnTo>
                  <a:pt x="1468" y="65793"/>
                </a:lnTo>
                <a:cubicBezTo>
                  <a:pt x="1428" y="65813"/>
                  <a:pt x="1349" y="65832"/>
                  <a:pt x="1349" y="65872"/>
                </a:cubicBezTo>
                <a:cubicBezTo>
                  <a:pt x="1369" y="65971"/>
                  <a:pt x="1289" y="66031"/>
                  <a:pt x="1289" y="66110"/>
                </a:cubicBezTo>
                <a:cubicBezTo>
                  <a:pt x="1150" y="66110"/>
                  <a:pt x="1170" y="66308"/>
                  <a:pt x="1051" y="66328"/>
                </a:cubicBezTo>
                <a:cubicBezTo>
                  <a:pt x="1051" y="66328"/>
                  <a:pt x="1051" y="66368"/>
                  <a:pt x="1031" y="66388"/>
                </a:cubicBezTo>
                <a:cubicBezTo>
                  <a:pt x="1051" y="66447"/>
                  <a:pt x="1150" y="66487"/>
                  <a:pt x="1071" y="66566"/>
                </a:cubicBezTo>
                <a:cubicBezTo>
                  <a:pt x="1051" y="66606"/>
                  <a:pt x="1071" y="66626"/>
                  <a:pt x="1091" y="66646"/>
                </a:cubicBezTo>
                <a:cubicBezTo>
                  <a:pt x="1131" y="66665"/>
                  <a:pt x="1170" y="66725"/>
                  <a:pt x="1170" y="66765"/>
                </a:cubicBezTo>
                <a:cubicBezTo>
                  <a:pt x="1170" y="66804"/>
                  <a:pt x="1190" y="66824"/>
                  <a:pt x="1210" y="66844"/>
                </a:cubicBezTo>
                <a:cubicBezTo>
                  <a:pt x="1210" y="66864"/>
                  <a:pt x="1230" y="66884"/>
                  <a:pt x="1250" y="66884"/>
                </a:cubicBezTo>
                <a:cubicBezTo>
                  <a:pt x="1250" y="66903"/>
                  <a:pt x="1269" y="66923"/>
                  <a:pt x="1289" y="66923"/>
                </a:cubicBezTo>
                <a:cubicBezTo>
                  <a:pt x="1309" y="66963"/>
                  <a:pt x="1329" y="67003"/>
                  <a:pt x="1329" y="67022"/>
                </a:cubicBezTo>
                <a:lnTo>
                  <a:pt x="1369" y="67082"/>
                </a:lnTo>
                <a:cubicBezTo>
                  <a:pt x="1369" y="67161"/>
                  <a:pt x="1428" y="67181"/>
                  <a:pt x="1488" y="67181"/>
                </a:cubicBezTo>
                <a:lnTo>
                  <a:pt x="1488" y="67161"/>
                </a:lnTo>
                <a:cubicBezTo>
                  <a:pt x="1488" y="67201"/>
                  <a:pt x="1507" y="67221"/>
                  <a:pt x="1547" y="67241"/>
                </a:cubicBezTo>
                <a:cubicBezTo>
                  <a:pt x="1527" y="67340"/>
                  <a:pt x="1567" y="67419"/>
                  <a:pt x="1626" y="67478"/>
                </a:cubicBezTo>
                <a:cubicBezTo>
                  <a:pt x="1607" y="67558"/>
                  <a:pt x="1547" y="67657"/>
                  <a:pt x="1626" y="67736"/>
                </a:cubicBezTo>
                <a:cubicBezTo>
                  <a:pt x="1587" y="67816"/>
                  <a:pt x="1587" y="67895"/>
                  <a:pt x="1607" y="67954"/>
                </a:cubicBezTo>
                <a:cubicBezTo>
                  <a:pt x="1646" y="68054"/>
                  <a:pt x="1626" y="68173"/>
                  <a:pt x="1567" y="68252"/>
                </a:cubicBezTo>
                <a:cubicBezTo>
                  <a:pt x="1527" y="68292"/>
                  <a:pt x="1547" y="68371"/>
                  <a:pt x="1587" y="68391"/>
                </a:cubicBezTo>
                <a:cubicBezTo>
                  <a:pt x="1607" y="68411"/>
                  <a:pt x="1607" y="68450"/>
                  <a:pt x="1607" y="68470"/>
                </a:cubicBezTo>
                <a:cubicBezTo>
                  <a:pt x="1646" y="68569"/>
                  <a:pt x="1646" y="68569"/>
                  <a:pt x="1567" y="68629"/>
                </a:cubicBezTo>
                <a:cubicBezTo>
                  <a:pt x="1567" y="68629"/>
                  <a:pt x="1547" y="68649"/>
                  <a:pt x="1547" y="68649"/>
                </a:cubicBezTo>
                <a:cubicBezTo>
                  <a:pt x="1507" y="68688"/>
                  <a:pt x="1527" y="68728"/>
                  <a:pt x="1587" y="68748"/>
                </a:cubicBezTo>
                <a:cubicBezTo>
                  <a:pt x="1587" y="68807"/>
                  <a:pt x="1567" y="68886"/>
                  <a:pt x="1626" y="68946"/>
                </a:cubicBezTo>
                <a:lnTo>
                  <a:pt x="1587" y="69025"/>
                </a:lnTo>
                <a:cubicBezTo>
                  <a:pt x="1547" y="69025"/>
                  <a:pt x="1507" y="69005"/>
                  <a:pt x="1468" y="68986"/>
                </a:cubicBezTo>
                <a:lnTo>
                  <a:pt x="1428" y="68946"/>
                </a:lnTo>
                <a:cubicBezTo>
                  <a:pt x="1428" y="68926"/>
                  <a:pt x="1408" y="68926"/>
                  <a:pt x="1428" y="68906"/>
                </a:cubicBezTo>
                <a:lnTo>
                  <a:pt x="1428" y="68787"/>
                </a:lnTo>
                <a:lnTo>
                  <a:pt x="1428" y="68728"/>
                </a:lnTo>
                <a:lnTo>
                  <a:pt x="1428" y="68688"/>
                </a:lnTo>
                <a:lnTo>
                  <a:pt x="1408" y="68728"/>
                </a:lnTo>
                <a:lnTo>
                  <a:pt x="1230" y="68728"/>
                </a:lnTo>
                <a:cubicBezTo>
                  <a:pt x="1190" y="68728"/>
                  <a:pt x="1170" y="68768"/>
                  <a:pt x="1190" y="68807"/>
                </a:cubicBezTo>
                <a:cubicBezTo>
                  <a:pt x="1230" y="68847"/>
                  <a:pt x="1250" y="68906"/>
                  <a:pt x="1230" y="68946"/>
                </a:cubicBezTo>
                <a:cubicBezTo>
                  <a:pt x="1170" y="68966"/>
                  <a:pt x="1170" y="69005"/>
                  <a:pt x="1230" y="69025"/>
                </a:cubicBezTo>
                <a:cubicBezTo>
                  <a:pt x="1230" y="69065"/>
                  <a:pt x="1250" y="69065"/>
                  <a:pt x="1289" y="69065"/>
                </a:cubicBezTo>
                <a:cubicBezTo>
                  <a:pt x="1150" y="69204"/>
                  <a:pt x="1150" y="69204"/>
                  <a:pt x="1210" y="69382"/>
                </a:cubicBezTo>
                <a:lnTo>
                  <a:pt x="1210" y="69402"/>
                </a:lnTo>
                <a:lnTo>
                  <a:pt x="1210" y="69501"/>
                </a:lnTo>
                <a:lnTo>
                  <a:pt x="1210" y="69521"/>
                </a:lnTo>
                <a:cubicBezTo>
                  <a:pt x="1210" y="69581"/>
                  <a:pt x="1269" y="69581"/>
                  <a:pt x="1309" y="69620"/>
                </a:cubicBezTo>
                <a:lnTo>
                  <a:pt x="1289" y="69640"/>
                </a:lnTo>
                <a:cubicBezTo>
                  <a:pt x="1269" y="69680"/>
                  <a:pt x="1230" y="69700"/>
                  <a:pt x="1210" y="69739"/>
                </a:cubicBezTo>
                <a:cubicBezTo>
                  <a:pt x="1190" y="69838"/>
                  <a:pt x="1170" y="69957"/>
                  <a:pt x="1150" y="70076"/>
                </a:cubicBezTo>
                <a:cubicBezTo>
                  <a:pt x="1150" y="70156"/>
                  <a:pt x="1150" y="70195"/>
                  <a:pt x="1071" y="70235"/>
                </a:cubicBezTo>
                <a:cubicBezTo>
                  <a:pt x="992" y="70275"/>
                  <a:pt x="1031" y="70334"/>
                  <a:pt x="1091" y="70394"/>
                </a:cubicBezTo>
                <a:cubicBezTo>
                  <a:pt x="1091" y="70473"/>
                  <a:pt x="1150" y="70513"/>
                  <a:pt x="1190" y="70552"/>
                </a:cubicBezTo>
                <a:cubicBezTo>
                  <a:pt x="1210" y="70552"/>
                  <a:pt x="1230" y="70572"/>
                  <a:pt x="1230" y="70592"/>
                </a:cubicBezTo>
                <a:cubicBezTo>
                  <a:pt x="1230" y="70632"/>
                  <a:pt x="1250" y="70691"/>
                  <a:pt x="1250" y="70751"/>
                </a:cubicBezTo>
                <a:cubicBezTo>
                  <a:pt x="1250" y="70770"/>
                  <a:pt x="1269" y="70810"/>
                  <a:pt x="1289" y="70810"/>
                </a:cubicBezTo>
                <a:lnTo>
                  <a:pt x="1230" y="70870"/>
                </a:lnTo>
                <a:lnTo>
                  <a:pt x="1190" y="70909"/>
                </a:lnTo>
                <a:lnTo>
                  <a:pt x="1230" y="70969"/>
                </a:lnTo>
                <a:lnTo>
                  <a:pt x="1230" y="71048"/>
                </a:lnTo>
                <a:lnTo>
                  <a:pt x="1230" y="71088"/>
                </a:lnTo>
                <a:cubicBezTo>
                  <a:pt x="1210" y="71246"/>
                  <a:pt x="1210" y="71405"/>
                  <a:pt x="1230" y="71564"/>
                </a:cubicBezTo>
                <a:cubicBezTo>
                  <a:pt x="1230" y="71603"/>
                  <a:pt x="1250" y="71623"/>
                  <a:pt x="1289" y="71643"/>
                </a:cubicBezTo>
                <a:cubicBezTo>
                  <a:pt x="1269" y="71663"/>
                  <a:pt x="1250" y="71703"/>
                  <a:pt x="1230" y="71722"/>
                </a:cubicBezTo>
                <a:cubicBezTo>
                  <a:pt x="1111" y="71802"/>
                  <a:pt x="1051" y="71921"/>
                  <a:pt x="1051" y="72060"/>
                </a:cubicBezTo>
                <a:lnTo>
                  <a:pt x="1051" y="72139"/>
                </a:lnTo>
                <a:cubicBezTo>
                  <a:pt x="1031" y="72159"/>
                  <a:pt x="1012" y="72198"/>
                  <a:pt x="1031" y="72238"/>
                </a:cubicBezTo>
                <a:lnTo>
                  <a:pt x="1031" y="72278"/>
                </a:lnTo>
                <a:lnTo>
                  <a:pt x="992" y="72317"/>
                </a:lnTo>
                <a:cubicBezTo>
                  <a:pt x="912" y="72357"/>
                  <a:pt x="912" y="72357"/>
                  <a:pt x="893" y="72456"/>
                </a:cubicBezTo>
                <a:cubicBezTo>
                  <a:pt x="893" y="72476"/>
                  <a:pt x="873" y="72496"/>
                  <a:pt x="853" y="72496"/>
                </a:cubicBezTo>
                <a:lnTo>
                  <a:pt x="813" y="72555"/>
                </a:lnTo>
                <a:cubicBezTo>
                  <a:pt x="774" y="72595"/>
                  <a:pt x="774" y="72635"/>
                  <a:pt x="793" y="72674"/>
                </a:cubicBezTo>
                <a:cubicBezTo>
                  <a:pt x="813" y="72734"/>
                  <a:pt x="813" y="72773"/>
                  <a:pt x="813" y="72833"/>
                </a:cubicBezTo>
                <a:cubicBezTo>
                  <a:pt x="774" y="72853"/>
                  <a:pt x="734" y="72912"/>
                  <a:pt x="734" y="72972"/>
                </a:cubicBezTo>
                <a:lnTo>
                  <a:pt x="694" y="72972"/>
                </a:lnTo>
                <a:cubicBezTo>
                  <a:pt x="694" y="73031"/>
                  <a:pt x="674" y="73130"/>
                  <a:pt x="734" y="73190"/>
                </a:cubicBezTo>
                <a:cubicBezTo>
                  <a:pt x="754" y="73230"/>
                  <a:pt x="754" y="73289"/>
                  <a:pt x="694" y="73289"/>
                </a:cubicBezTo>
                <a:cubicBezTo>
                  <a:pt x="615" y="73289"/>
                  <a:pt x="595" y="73289"/>
                  <a:pt x="575" y="73349"/>
                </a:cubicBezTo>
                <a:cubicBezTo>
                  <a:pt x="555" y="73349"/>
                  <a:pt x="536" y="73368"/>
                  <a:pt x="516" y="73388"/>
                </a:cubicBezTo>
                <a:cubicBezTo>
                  <a:pt x="516" y="73448"/>
                  <a:pt x="516" y="73527"/>
                  <a:pt x="496" y="73587"/>
                </a:cubicBezTo>
                <a:cubicBezTo>
                  <a:pt x="476" y="73606"/>
                  <a:pt x="476" y="73646"/>
                  <a:pt x="496" y="73666"/>
                </a:cubicBezTo>
                <a:cubicBezTo>
                  <a:pt x="536" y="73805"/>
                  <a:pt x="496" y="73864"/>
                  <a:pt x="357" y="73904"/>
                </a:cubicBezTo>
                <a:cubicBezTo>
                  <a:pt x="238" y="73924"/>
                  <a:pt x="199" y="74003"/>
                  <a:pt x="258" y="74102"/>
                </a:cubicBezTo>
                <a:cubicBezTo>
                  <a:pt x="318" y="74221"/>
                  <a:pt x="298" y="74181"/>
                  <a:pt x="238" y="74241"/>
                </a:cubicBezTo>
                <a:lnTo>
                  <a:pt x="159" y="74300"/>
                </a:lnTo>
                <a:lnTo>
                  <a:pt x="119" y="74340"/>
                </a:lnTo>
                <a:lnTo>
                  <a:pt x="80" y="74380"/>
                </a:lnTo>
                <a:cubicBezTo>
                  <a:pt x="60" y="74400"/>
                  <a:pt x="40" y="74439"/>
                  <a:pt x="40" y="74479"/>
                </a:cubicBezTo>
                <a:cubicBezTo>
                  <a:pt x="0" y="74499"/>
                  <a:pt x="0" y="74538"/>
                  <a:pt x="40" y="74558"/>
                </a:cubicBezTo>
                <a:cubicBezTo>
                  <a:pt x="76" y="74570"/>
                  <a:pt x="90" y="74590"/>
                  <a:pt x="100" y="74590"/>
                </a:cubicBezTo>
                <a:cubicBezTo>
                  <a:pt x="107" y="74590"/>
                  <a:pt x="111" y="74582"/>
                  <a:pt x="119" y="74558"/>
                </a:cubicBezTo>
                <a:cubicBezTo>
                  <a:pt x="139" y="74538"/>
                  <a:pt x="139" y="74519"/>
                  <a:pt x="119" y="74519"/>
                </a:cubicBezTo>
                <a:cubicBezTo>
                  <a:pt x="139" y="74499"/>
                  <a:pt x="139" y="74479"/>
                  <a:pt x="159" y="74459"/>
                </a:cubicBezTo>
                <a:cubicBezTo>
                  <a:pt x="175" y="74459"/>
                  <a:pt x="194" y="74462"/>
                  <a:pt x="213" y="74462"/>
                </a:cubicBezTo>
                <a:cubicBezTo>
                  <a:pt x="243" y="74462"/>
                  <a:pt x="274" y="74455"/>
                  <a:pt x="298" y="74419"/>
                </a:cubicBezTo>
                <a:cubicBezTo>
                  <a:pt x="357" y="74419"/>
                  <a:pt x="417" y="74419"/>
                  <a:pt x="417" y="74499"/>
                </a:cubicBezTo>
                <a:cubicBezTo>
                  <a:pt x="417" y="74558"/>
                  <a:pt x="456" y="74598"/>
                  <a:pt x="496" y="74598"/>
                </a:cubicBezTo>
                <a:cubicBezTo>
                  <a:pt x="516" y="74618"/>
                  <a:pt x="555" y="74638"/>
                  <a:pt x="595" y="74657"/>
                </a:cubicBezTo>
                <a:cubicBezTo>
                  <a:pt x="575" y="74677"/>
                  <a:pt x="536" y="74697"/>
                  <a:pt x="496" y="74697"/>
                </a:cubicBezTo>
                <a:cubicBezTo>
                  <a:pt x="417" y="74717"/>
                  <a:pt x="417" y="74717"/>
                  <a:pt x="456" y="74796"/>
                </a:cubicBezTo>
                <a:cubicBezTo>
                  <a:pt x="496" y="74876"/>
                  <a:pt x="476" y="74876"/>
                  <a:pt x="437" y="74915"/>
                </a:cubicBezTo>
                <a:cubicBezTo>
                  <a:pt x="397" y="74955"/>
                  <a:pt x="397" y="74955"/>
                  <a:pt x="377" y="74975"/>
                </a:cubicBezTo>
                <a:lnTo>
                  <a:pt x="337" y="75014"/>
                </a:lnTo>
                <a:cubicBezTo>
                  <a:pt x="258" y="75014"/>
                  <a:pt x="199" y="75114"/>
                  <a:pt x="218" y="75193"/>
                </a:cubicBezTo>
                <a:lnTo>
                  <a:pt x="218" y="75213"/>
                </a:lnTo>
                <a:cubicBezTo>
                  <a:pt x="218" y="75213"/>
                  <a:pt x="218" y="75252"/>
                  <a:pt x="258" y="75272"/>
                </a:cubicBezTo>
                <a:cubicBezTo>
                  <a:pt x="278" y="75272"/>
                  <a:pt x="298" y="75252"/>
                  <a:pt x="298" y="75233"/>
                </a:cubicBezTo>
                <a:cubicBezTo>
                  <a:pt x="318" y="75213"/>
                  <a:pt x="337" y="75173"/>
                  <a:pt x="337" y="75133"/>
                </a:cubicBezTo>
                <a:cubicBezTo>
                  <a:pt x="344" y="75127"/>
                  <a:pt x="346" y="75125"/>
                  <a:pt x="348" y="75125"/>
                </a:cubicBezTo>
                <a:cubicBezTo>
                  <a:pt x="351" y="75125"/>
                  <a:pt x="351" y="75133"/>
                  <a:pt x="377" y="75133"/>
                </a:cubicBezTo>
                <a:cubicBezTo>
                  <a:pt x="388" y="75139"/>
                  <a:pt x="398" y="75141"/>
                  <a:pt x="409" y="75141"/>
                </a:cubicBezTo>
                <a:cubicBezTo>
                  <a:pt x="437" y="75141"/>
                  <a:pt x="462" y="75123"/>
                  <a:pt x="476" y="75094"/>
                </a:cubicBezTo>
                <a:cubicBezTo>
                  <a:pt x="496" y="75094"/>
                  <a:pt x="516" y="75074"/>
                  <a:pt x="516" y="75034"/>
                </a:cubicBezTo>
                <a:lnTo>
                  <a:pt x="516" y="74975"/>
                </a:lnTo>
                <a:lnTo>
                  <a:pt x="595" y="74876"/>
                </a:lnTo>
                <a:cubicBezTo>
                  <a:pt x="595" y="74856"/>
                  <a:pt x="595" y="74836"/>
                  <a:pt x="595" y="74836"/>
                </a:cubicBezTo>
                <a:lnTo>
                  <a:pt x="635" y="74836"/>
                </a:lnTo>
                <a:cubicBezTo>
                  <a:pt x="635" y="74836"/>
                  <a:pt x="649" y="74767"/>
                  <a:pt x="676" y="74767"/>
                </a:cubicBezTo>
                <a:cubicBezTo>
                  <a:pt x="682" y="74767"/>
                  <a:pt x="688" y="74770"/>
                  <a:pt x="694" y="74776"/>
                </a:cubicBezTo>
                <a:cubicBezTo>
                  <a:pt x="754" y="74816"/>
                  <a:pt x="813" y="74836"/>
                  <a:pt x="893" y="74836"/>
                </a:cubicBezTo>
                <a:lnTo>
                  <a:pt x="893" y="74915"/>
                </a:lnTo>
                <a:cubicBezTo>
                  <a:pt x="853" y="74915"/>
                  <a:pt x="833" y="74935"/>
                  <a:pt x="813" y="74975"/>
                </a:cubicBezTo>
                <a:cubicBezTo>
                  <a:pt x="793" y="74995"/>
                  <a:pt x="754" y="75034"/>
                  <a:pt x="734" y="75054"/>
                </a:cubicBezTo>
                <a:cubicBezTo>
                  <a:pt x="714" y="75074"/>
                  <a:pt x="694" y="75094"/>
                  <a:pt x="694" y="75114"/>
                </a:cubicBezTo>
                <a:cubicBezTo>
                  <a:pt x="694" y="75133"/>
                  <a:pt x="714" y="75153"/>
                  <a:pt x="734" y="75153"/>
                </a:cubicBezTo>
                <a:cubicBezTo>
                  <a:pt x="774" y="75153"/>
                  <a:pt x="793" y="75133"/>
                  <a:pt x="813" y="75114"/>
                </a:cubicBezTo>
                <a:cubicBezTo>
                  <a:pt x="813" y="75094"/>
                  <a:pt x="833" y="75094"/>
                  <a:pt x="833" y="75074"/>
                </a:cubicBezTo>
                <a:cubicBezTo>
                  <a:pt x="853" y="75054"/>
                  <a:pt x="873" y="75034"/>
                  <a:pt x="873" y="75014"/>
                </a:cubicBezTo>
                <a:lnTo>
                  <a:pt x="873" y="74995"/>
                </a:lnTo>
                <a:cubicBezTo>
                  <a:pt x="912" y="74995"/>
                  <a:pt x="952" y="75014"/>
                  <a:pt x="972" y="75054"/>
                </a:cubicBezTo>
                <a:cubicBezTo>
                  <a:pt x="1012" y="75114"/>
                  <a:pt x="932" y="75133"/>
                  <a:pt x="932" y="75173"/>
                </a:cubicBezTo>
                <a:cubicBezTo>
                  <a:pt x="932" y="75213"/>
                  <a:pt x="912" y="75252"/>
                  <a:pt x="912" y="75292"/>
                </a:cubicBezTo>
                <a:cubicBezTo>
                  <a:pt x="873" y="75371"/>
                  <a:pt x="912" y="75411"/>
                  <a:pt x="972" y="75451"/>
                </a:cubicBezTo>
                <a:cubicBezTo>
                  <a:pt x="1012" y="75470"/>
                  <a:pt x="1031" y="75510"/>
                  <a:pt x="1051" y="75550"/>
                </a:cubicBezTo>
                <a:cubicBezTo>
                  <a:pt x="1091" y="75603"/>
                  <a:pt x="1139" y="75612"/>
                  <a:pt x="1191" y="75612"/>
                </a:cubicBezTo>
                <a:cubicBezTo>
                  <a:pt x="1217" y="75612"/>
                  <a:pt x="1243" y="75609"/>
                  <a:pt x="1269" y="75609"/>
                </a:cubicBezTo>
                <a:cubicBezTo>
                  <a:pt x="1329" y="75609"/>
                  <a:pt x="1309" y="75530"/>
                  <a:pt x="1349" y="75490"/>
                </a:cubicBezTo>
                <a:cubicBezTo>
                  <a:pt x="1369" y="75451"/>
                  <a:pt x="1349" y="75451"/>
                  <a:pt x="1369" y="75451"/>
                </a:cubicBezTo>
                <a:cubicBezTo>
                  <a:pt x="1428" y="75451"/>
                  <a:pt x="1448" y="75391"/>
                  <a:pt x="1448" y="75332"/>
                </a:cubicBezTo>
                <a:lnTo>
                  <a:pt x="1488" y="75292"/>
                </a:lnTo>
                <a:cubicBezTo>
                  <a:pt x="1527" y="75351"/>
                  <a:pt x="1527" y="75431"/>
                  <a:pt x="1527" y="75490"/>
                </a:cubicBezTo>
                <a:cubicBezTo>
                  <a:pt x="1507" y="75510"/>
                  <a:pt x="1488" y="75530"/>
                  <a:pt x="1488" y="75570"/>
                </a:cubicBezTo>
                <a:lnTo>
                  <a:pt x="1448" y="75609"/>
                </a:lnTo>
                <a:lnTo>
                  <a:pt x="1408" y="75609"/>
                </a:lnTo>
                <a:cubicBezTo>
                  <a:pt x="1369" y="75629"/>
                  <a:pt x="1369" y="75669"/>
                  <a:pt x="1408" y="75689"/>
                </a:cubicBezTo>
                <a:cubicBezTo>
                  <a:pt x="1423" y="75718"/>
                  <a:pt x="1448" y="75736"/>
                  <a:pt x="1468" y="75736"/>
                </a:cubicBezTo>
                <a:cubicBezTo>
                  <a:pt x="1476" y="75736"/>
                  <a:pt x="1482" y="75734"/>
                  <a:pt x="1488" y="75728"/>
                </a:cubicBezTo>
                <a:cubicBezTo>
                  <a:pt x="1507" y="75748"/>
                  <a:pt x="1522" y="75758"/>
                  <a:pt x="1535" y="75758"/>
                </a:cubicBezTo>
                <a:cubicBezTo>
                  <a:pt x="1547" y="75758"/>
                  <a:pt x="1557" y="75748"/>
                  <a:pt x="1567" y="75728"/>
                </a:cubicBezTo>
                <a:lnTo>
                  <a:pt x="1567" y="75689"/>
                </a:lnTo>
                <a:lnTo>
                  <a:pt x="1607" y="75689"/>
                </a:lnTo>
                <a:cubicBezTo>
                  <a:pt x="1626" y="75689"/>
                  <a:pt x="1646" y="75669"/>
                  <a:pt x="1666" y="75649"/>
                </a:cubicBezTo>
                <a:cubicBezTo>
                  <a:pt x="1686" y="75649"/>
                  <a:pt x="1706" y="75629"/>
                  <a:pt x="1706" y="75589"/>
                </a:cubicBezTo>
                <a:cubicBezTo>
                  <a:pt x="1745" y="75629"/>
                  <a:pt x="1745" y="75669"/>
                  <a:pt x="1745" y="75708"/>
                </a:cubicBezTo>
                <a:lnTo>
                  <a:pt x="1785" y="75748"/>
                </a:lnTo>
                <a:lnTo>
                  <a:pt x="1845" y="75966"/>
                </a:lnTo>
                <a:cubicBezTo>
                  <a:pt x="1785" y="75986"/>
                  <a:pt x="1785" y="76065"/>
                  <a:pt x="1745" y="76105"/>
                </a:cubicBezTo>
                <a:cubicBezTo>
                  <a:pt x="1706" y="76145"/>
                  <a:pt x="1706" y="76264"/>
                  <a:pt x="1706" y="76343"/>
                </a:cubicBezTo>
                <a:cubicBezTo>
                  <a:pt x="1706" y="76343"/>
                  <a:pt x="1706" y="76363"/>
                  <a:pt x="1706" y="76383"/>
                </a:cubicBezTo>
                <a:lnTo>
                  <a:pt x="1666" y="76383"/>
                </a:lnTo>
                <a:cubicBezTo>
                  <a:pt x="1655" y="76327"/>
                  <a:pt x="1650" y="76302"/>
                  <a:pt x="1637" y="76302"/>
                </a:cubicBezTo>
                <a:cubicBezTo>
                  <a:pt x="1627" y="76302"/>
                  <a:pt x="1613" y="76317"/>
                  <a:pt x="1587" y="76343"/>
                </a:cubicBezTo>
                <a:cubicBezTo>
                  <a:pt x="1488" y="76383"/>
                  <a:pt x="1468" y="76403"/>
                  <a:pt x="1547" y="76522"/>
                </a:cubicBezTo>
                <a:lnTo>
                  <a:pt x="1567" y="76581"/>
                </a:lnTo>
                <a:cubicBezTo>
                  <a:pt x="1547" y="76601"/>
                  <a:pt x="1488" y="76621"/>
                  <a:pt x="1448" y="76621"/>
                </a:cubicBezTo>
                <a:cubicBezTo>
                  <a:pt x="1428" y="76641"/>
                  <a:pt x="1408" y="76660"/>
                  <a:pt x="1408" y="76700"/>
                </a:cubicBezTo>
                <a:cubicBezTo>
                  <a:pt x="1349" y="76779"/>
                  <a:pt x="1349" y="76779"/>
                  <a:pt x="1408" y="76839"/>
                </a:cubicBezTo>
                <a:lnTo>
                  <a:pt x="1448" y="76878"/>
                </a:lnTo>
                <a:lnTo>
                  <a:pt x="1507" y="76839"/>
                </a:lnTo>
                <a:lnTo>
                  <a:pt x="1527" y="76839"/>
                </a:lnTo>
                <a:cubicBezTo>
                  <a:pt x="1527" y="76859"/>
                  <a:pt x="1527" y="76878"/>
                  <a:pt x="1527" y="76878"/>
                </a:cubicBezTo>
                <a:lnTo>
                  <a:pt x="1527" y="77057"/>
                </a:lnTo>
                <a:cubicBezTo>
                  <a:pt x="1527" y="77097"/>
                  <a:pt x="1547" y="77136"/>
                  <a:pt x="1567" y="77156"/>
                </a:cubicBezTo>
                <a:cubicBezTo>
                  <a:pt x="1567" y="77235"/>
                  <a:pt x="1587" y="77295"/>
                  <a:pt x="1527" y="77335"/>
                </a:cubicBezTo>
                <a:cubicBezTo>
                  <a:pt x="1507" y="77354"/>
                  <a:pt x="1488" y="77374"/>
                  <a:pt x="1527" y="77394"/>
                </a:cubicBezTo>
                <a:cubicBezTo>
                  <a:pt x="1547" y="77414"/>
                  <a:pt x="1607" y="77454"/>
                  <a:pt x="1626" y="77533"/>
                </a:cubicBezTo>
                <a:cubicBezTo>
                  <a:pt x="1626" y="77533"/>
                  <a:pt x="1646" y="77553"/>
                  <a:pt x="1666" y="77573"/>
                </a:cubicBezTo>
                <a:cubicBezTo>
                  <a:pt x="1666" y="77592"/>
                  <a:pt x="1686" y="77612"/>
                  <a:pt x="1706" y="77612"/>
                </a:cubicBezTo>
                <a:cubicBezTo>
                  <a:pt x="1686" y="77692"/>
                  <a:pt x="1666" y="77731"/>
                  <a:pt x="1587" y="77751"/>
                </a:cubicBezTo>
                <a:cubicBezTo>
                  <a:pt x="1527" y="77771"/>
                  <a:pt x="1488" y="77811"/>
                  <a:pt x="1468" y="77870"/>
                </a:cubicBezTo>
                <a:cubicBezTo>
                  <a:pt x="1448" y="77930"/>
                  <a:pt x="1468" y="77969"/>
                  <a:pt x="1527" y="77969"/>
                </a:cubicBezTo>
                <a:cubicBezTo>
                  <a:pt x="1527" y="78009"/>
                  <a:pt x="1547" y="78029"/>
                  <a:pt x="1567" y="78029"/>
                </a:cubicBezTo>
                <a:cubicBezTo>
                  <a:pt x="1547" y="78068"/>
                  <a:pt x="1488" y="78088"/>
                  <a:pt x="1488" y="78148"/>
                </a:cubicBezTo>
                <a:cubicBezTo>
                  <a:pt x="1488" y="78306"/>
                  <a:pt x="1468" y="78485"/>
                  <a:pt x="1428" y="78643"/>
                </a:cubicBezTo>
                <a:cubicBezTo>
                  <a:pt x="1468" y="78723"/>
                  <a:pt x="1428" y="78802"/>
                  <a:pt x="1408" y="78862"/>
                </a:cubicBezTo>
                <a:cubicBezTo>
                  <a:pt x="1369" y="78881"/>
                  <a:pt x="1349" y="78921"/>
                  <a:pt x="1349" y="78941"/>
                </a:cubicBezTo>
                <a:cubicBezTo>
                  <a:pt x="1369" y="79020"/>
                  <a:pt x="1369" y="79100"/>
                  <a:pt x="1349" y="79159"/>
                </a:cubicBezTo>
                <a:cubicBezTo>
                  <a:pt x="1349" y="79179"/>
                  <a:pt x="1349" y="79219"/>
                  <a:pt x="1349" y="79238"/>
                </a:cubicBezTo>
                <a:cubicBezTo>
                  <a:pt x="1329" y="79238"/>
                  <a:pt x="1309" y="79258"/>
                  <a:pt x="1309" y="79278"/>
                </a:cubicBezTo>
                <a:cubicBezTo>
                  <a:pt x="1349" y="79338"/>
                  <a:pt x="1349" y="79417"/>
                  <a:pt x="1309" y="79496"/>
                </a:cubicBezTo>
                <a:cubicBezTo>
                  <a:pt x="1309" y="79516"/>
                  <a:pt x="1329" y="79536"/>
                  <a:pt x="1349" y="79536"/>
                </a:cubicBezTo>
                <a:lnTo>
                  <a:pt x="1349" y="79595"/>
                </a:lnTo>
                <a:cubicBezTo>
                  <a:pt x="1309" y="79615"/>
                  <a:pt x="1269" y="79655"/>
                  <a:pt x="1269" y="79695"/>
                </a:cubicBezTo>
                <a:cubicBezTo>
                  <a:pt x="1269" y="79754"/>
                  <a:pt x="1250" y="79814"/>
                  <a:pt x="1309" y="79853"/>
                </a:cubicBezTo>
                <a:lnTo>
                  <a:pt x="1309" y="80012"/>
                </a:lnTo>
                <a:cubicBezTo>
                  <a:pt x="1190" y="80032"/>
                  <a:pt x="1210" y="80151"/>
                  <a:pt x="1190" y="80230"/>
                </a:cubicBezTo>
                <a:cubicBezTo>
                  <a:pt x="1180" y="80270"/>
                  <a:pt x="1185" y="80275"/>
                  <a:pt x="1195" y="80275"/>
                </a:cubicBezTo>
                <a:cubicBezTo>
                  <a:pt x="1198" y="80275"/>
                  <a:pt x="1202" y="80274"/>
                  <a:pt x="1206" y="80274"/>
                </a:cubicBezTo>
                <a:cubicBezTo>
                  <a:pt x="1214" y="80274"/>
                  <a:pt x="1223" y="80276"/>
                  <a:pt x="1230" y="80289"/>
                </a:cubicBezTo>
                <a:cubicBezTo>
                  <a:pt x="1250" y="80329"/>
                  <a:pt x="1250" y="80329"/>
                  <a:pt x="1250" y="80329"/>
                </a:cubicBezTo>
                <a:cubicBezTo>
                  <a:pt x="1329" y="80349"/>
                  <a:pt x="1388" y="80329"/>
                  <a:pt x="1388" y="80408"/>
                </a:cubicBezTo>
                <a:cubicBezTo>
                  <a:pt x="1289" y="80408"/>
                  <a:pt x="1230" y="80488"/>
                  <a:pt x="1210" y="80587"/>
                </a:cubicBezTo>
                <a:cubicBezTo>
                  <a:pt x="1190" y="80686"/>
                  <a:pt x="1230" y="80785"/>
                  <a:pt x="1329" y="80805"/>
                </a:cubicBezTo>
                <a:lnTo>
                  <a:pt x="1349" y="80825"/>
                </a:lnTo>
                <a:cubicBezTo>
                  <a:pt x="1269" y="80845"/>
                  <a:pt x="1269" y="80904"/>
                  <a:pt x="1269" y="80984"/>
                </a:cubicBezTo>
                <a:lnTo>
                  <a:pt x="1269" y="81222"/>
                </a:lnTo>
                <a:cubicBezTo>
                  <a:pt x="1269" y="81301"/>
                  <a:pt x="1170" y="81360"/>
                  <a:pt x="1150" y="81440"/>
                </a:cubicBezTo>
                <a:cubicBezTo>
                  <a:pt x="1150" y="81440"/>
                  <a:pt x="1150" y="81460"/>
                  <a:pt x="1150" y="81460"/>
                </a:cubicBezTo>
                <a:cubicBezTo>
                  <a:pt x="1150" y="81460"/>
                  <a:pt x="1131" y="81479"/>
                  <a:pt x="1111" y="81499"/>
                </a:cubicBezTo>
                <a:cubicBezTo>
                  <a:pt x="1071" y="81579"/>
                  <a:pt x="1150" y="81697"/>
                  <a:pt x="1071" y="81777"/>
                </a:cubicBezTo>
                <a:cubicBezTo>
                  <a:pt x="1071" y="81777"/>
                  <a:pt x="1091" y="81816"/>
                  <a:pt x="1111" y="81816"/>
                </a:cubicBezTo>
                <a:cubicBezTo>
                  <a:pt x="1111" y="81836"/>
                  <a:pt x="1150" y="81876"/>
                  <a:pt x="1131" y="81916"/>
                </a:cubicBezTo>
                <a:cubicBezTo>
                  <a:pt x="1071" y="81995"/>
                  <a:pt x="1091" y="82114"/>
                  <a:pt x="1031" y="82193"/>
                </a:cubicBezTo>
                <a:cubicBezTo>
                  <a:pt x="1031" y="82193"/>
                  <a:pt x="992" y="82213"/>
                  <a:pt x="992" y="82213"/>
                </a:cubicBezTo>
                <a:cubicBezTo>
                  <a:pt x="952" y="82352"/>
                  <a:pt x="932" y="82471"/>
                  <a:pt x="932" y="82610"/>
                </a:cubicBezTo>
                <a:cubicBezTo>
                  <a:pt x="932" y="82610"/>
                  <a:pt x="912" y="82630"/>
                  <a:pt x="912" y="82630"/>
                </a:cubicBezTo>
                <a:cubicBezTo>
                  <a:pt x="893" y="82729"/>
                  <a:pt x="932" y="82828"/>
                  <a:pt x="972" y="82907"/>
                </a:cubicBezTo>
                <a:cubicBezTo>
                  <a:pt x="932" y="83026"/>
                  <a:pt x="912" y="83145"/>
                  <a:pt x="932" y="83244"/>
                </a:cubicBezTo>
                <a:cubicBezTo>
                  <a:pt x="813" y="83284"/>
                  <a:pt x="793" y="83284"/>
                  <a:pt x="833" y="83403"/>
                </a:cubicBezTo>
                <a:cubicBezTo>
                  <a:pt x="853" y="83502"/>
                  <a:pt x="853" y="83522"/>
                  <a:pt x="992" y="83562"/>
                </a:cubicBezTo>
                <a:cubicBezTo>
                  <a:pt x="972" y="83601"/>
                  <a:pt x="912" y="83601"/>
                  <a:pt x="893" y="83641"/>
                </a:cubicBezTo>
                <a:cubicBezTo>
                  <a:pt x="853" y="83661"/>
                  <a:pt x="833" y="83700"/>
                  <a:pt x="853" y="83760"/>
                </a:cubicBezTo>
                <a:cubicBezTo>
                  <a:pt x="793" y="83760"/>
                  <a:pt x="754" y="83800"/>
                  <a:pt x="754" y="83859"/>
                </a:cubicBezTo>
                <a:lnTo>
                  <a:pt x="754" y="84057"/>
                </a:lnTo>
                <a:cubicBezTo>
                  <a:pt x="714" y="84157"/>
                  <a:pt x="674" y="84276"/>
                  <a:pt x="674" y="84395"/>
                </a:cubicBezTo>
                <a:cubicBezTo>
                  <a:pt x="635" y="84414"/>
                  <a:pt x="635" y="84434"/>
                  <a:pt x="674" y="84474"/>
                </a:cubicBezTo>
                <a:lnTo>
                  <a:pt x="714" y="84514"/>
                </a:lnTo>
                <a:cubicBezTo>
                  <a:pt x="754" y="84543"/>
                  <a:pt x="774" y="84558"/>
                  <a:pt x="789" y="84558"/>
                </a:cubicBezTo>
                <a:cubicBezTo>
                  <a:pt x="803" y="84558"/>
                  <a:pt x="813" y="84543"/>
                  <a:pt x="833" y="84514"/>
                </a:cubicBezTo>
                <a:lnTo>
                  <a:pt x="853" y="84494"/>
                </a:lnTo>
                <a:lnTo>
                  <a:pt x="853" y="84474"/>
                </a:lnTo>
                <a:cubicBezTo>
                  <a:pt x="912" y="84434"/>
                  <a:pt x="873" y="84395"/>
                  <a:pt x="853" y="84335"/>
                </a:cubicBezTo>
                <a:cubicBezTo>
                  <a:pt x="893" y="84315"/>
                  <a:pt x="893" y="84276"/>
                  <a:pt x="853" y="84256"/>
                </a:cubicBezTo>
                <a:cubicBezTo>
                  <a:pt x="853" y="84236"/>
                  <a:pt x="853" y="84216"/>
                  <a:pt x="853" y="84216"/>
                </a:cubicBezTo>
                <a:cubicBezTo>
                  <a:pt x="893" y="84176"/>
                  <a:pt x="873" y="84077"/>
                  <a:pt x="952" y="84057"/>
                </a:cubicBezTo>
                <a:lnTo>
                  <a:pt x="952" y="84057"/>
                </a:lnTo>
                <a:cubicBezTo>
                  <a:pt x="952" y="84137"/>
                  <a:pt x="932" y="84196"/>
                  <a:pt x="932" y="84276"/>
                </a:cubicBezTo>
                <a:cubicBezTo>
                  <a:pt x="912" y="84355"/>
                  <a:pt x="932" y="84434"/>
                  <a:pt x="1012" y="84494"/>
                </a:cubicBezTo>
                <a:cubicBezTo>
                  <a:pt x="1051" y="84514"/>
                  <a:pt x="1012" y="84553"/>
                  <a:pt x="1031" y="84573"/>
                </a:cubicBezTo>
                <a:cubicBezTo>
                  <a:pt x="952" y="84613"/>
                  <a:pt x="932" y="84672"/>
                  <a:pt x="932" y="84752"/>
                </a:cubicBezTo>
                <a:cubicBezTo>
                  <a:pt x="932" y="84811"/>
                  <a:pt x="932" y="84890"/>
                  <a:pt x="932" y="84950"/>
                </a:cubicBezTo>
                <a:cubicBezTo>
                  <a:pt x="893" y="84970"/>
                  <a:pt x="873" y="84989"/>
                  <a:pt x="873" y="85029"/>
                </a:cubicBezTo>
                <a:lnTo>
                  <a:pt x="873" y="85287"/>
                </a:lnTo>
                <a:cubicBezTo>
                  <a:pt x="873" y="85406"/>
                  <a:pt x="893" y="85505"/>
                  <a:pt x="952" y="85604"/>
                </a:cubicBezTo>
                <a:cubicBezTo>
                  <a:pt x="1012" y="85684"/>
                  <a:pt x="1031" y="85763"/>
                  <a:pt x="992" y="85862"/>
                </a:cubicBezTo>
                <a:cubicBezTo>
                  <a:pt x="992" y="85882"/>
                  <a:pt x="972" y="85922"/>
                  <a:pt x="972" y="85961"/>
                </a:cubicBezTo>
                <a:cubicBezTo>
                  <a:pt x="972" y="86001"/>
                  <a:pt x="992" y="86021"/>
                  <a:pt x="1012" y="86041"/>
                </a:cubicBezTo>
                <a:cubicBezTo>
                  <a:pt x="1012" y="86060"/>
                  <a:pt x="1012" y="86080"/>
                  <a:pt x="1012" y="86100"/>
                </a:cubicBezTo>
                <a:cubicBezTo>
                  <a:pt x="1012" y="86160"/>
                  <a:pt x="992" y="86199"/>
                  <a:pt x="912" y="86219"/>
                </a:cubicBezTo>
                <a:cubicBezTo>
                  <a:pt x="860" y="86254"/>
                  <a:pt x="793" y="86365"/>
                  <a:pt x="737" y="86365"/>
                </a:cubicBezTo>
                <a:cubicBezTo>
                  <a:pt x="729" y="86365"/>
                  <a:pt x="721" y="86363"/>
                  <a:pt x="714" y="86358"/>
                </a:cubicBezTo>
                <a:cubicBezTo>
                  <a:pt x="674" y="86318"/>
                  <a:pt x="754" y="86279"/>
                  <a:pt x="754" y="86219"/>
                </a:cubicBezTo>
                <a:cubicBezTo>
                  <a:pt x="774" y="86179"/>
                  <a:pt x="754" y="86140"/>
                  <a:pt x="714" y="86120"/>
                </a:cubicBezTo>
                <a:lnTo>
                  <a:pt x="674" y="86120"/>
                </a:lnTo>
                <a:cubicBezTo>
                  <a:pt x="615" y="86140"/>
                  <a:pt x="635" y="86179"/>
                  <a:pt x="674" y="86219"/>
                </a:cubicBezTo>
                <a:lnTo>
                  <a:pt x="674" y="86259"/>
                </a:lnTo>
                <a:cubicBezTo>
                  <a:pt x="615" y="86338"/>
                  <a:pt x="635" y="86417"/>
                  <a:pt x="635" y="86516"/>
                </a:cubicBezTo>
                <a:lnTo>
                  <a:pt x="635" y="86536"/>
                </a:lnTo>
                <a:lnTo>
                  <a:pt x="635" y="86556"/>
                </a:lnTo>
                <a:cubicBezTo>
                  <a:pt x="635" y="86556"/>
                  <a:pt x="615" y="86556"/>
                  <a:pt x="615" y="86576"/>
                </a:cubicBezTo>
                <a:lnTo>
                  <a:pt x="635" y="86576"/>
                </a:lnTo>
                <a:cubicBezTo>
                  <a:pt x="734" y="86695"/>
                  <a:pt x="714" y="86774"/>
                  <a:pt x="694" y="86933"/>
                </a:cubicBezTo>
                <a:cubicBezTo>
                  <a:pt x="694" y="86973"/>
                  <a:pt x="714" y="86973"/>
                  <a:pt x="714" y="87012"/>
                </a:cubicBezTo>
                <a:cubicBezTo>
                  <a:pt x="714" y="87052"/>
                  <a:pt x="674" y="87052"/>
                  <a:pt x="694" y="87092"/>
                </a:cubicBezTo>
                <a:cubicBezTo>
                  <a:pt x="694" y="87115"/>
                  <a:pt x="701" y="87124"/>
                  <a:pt x="715" y="87124"/>
                </a:cubicBezTo>
                <a:cubicBezTo>
                  <a:pt x="724" y="87124"/>
                  <a:pt x="737" y="87120"/>
                  <a:pt x="754" y="87111"/>
                </a:cubicBezTo>
                <a:cubicBezTo>
                  <a:pt x="793" y="87111"/>
                  <a:pt x="833" y="87072"/>
                  <a:pt x="853" y="87012"/>
                </a:cubicBezTo>
                <a:lnTo>
                  <a:pt x="893" y="87012"/>
                </a:lnTo>
                <a:cubicBezTo>
                  <a:pt x="932" y="87052"/>
                  <a:pt x="972" y="87052"/>
                  <a:pt x="972" y="87092"/>
                </a:cubicBezTo>
                <a:cubicBezTo>
                  <a:pt x="972" y="87131"/>
                  <a:pt x="912" y="87151"/>
                  <a:pt x="873" y="87171"/>
                </a:cubicBezTo>
                <a:cubicBezTo>
                  <a:pt x="853" y="87171"/>
                  <a:pt x="853" y="87191"/>
                  <a:pt x="833" y="87191"/>
                </a:cubicBezTo>
                <a:cubicBezTo>
                  <a:pt x="774" y="87270"/>
                  <a:pt x="813" y="87310"/>
                  <a:pt x="833" y="87389"/>
                </a:cubicBezTo>
                <a:cubicBezTo>
                  <a:pt x="853" y="87409"/>
                  <a:pt x="853" y="87449"/>
                  <a:pt x="833" y="87468"/>
                </a:cubicBezTo>
                <a:lnTo>
                  <a:pt x="793" y="87528"/>
                </a:lnTo>
                <a:cubicBezTo>
                  <a:pt x="774" y="87528"/>
                  <a:pt x="754" y="87548"/>
                  <a:pt x="774" y="87587"/>
                </a:cubicBezTo>
                <a:cubicBezTo>
                  <a:pt x="779" y="87593"/>
                  <a:pt x="787" y="87596"/>
                  <a:pt x="795" y="87596"/>
                </a:cubicBezTo>
                <a:cubicBezTo>
                  <a:pt x="813" y="87596"/>
                  <a:pt x="833" y="87582"/>
                  <a:pt x="833" y="87568"/>
                </a:cubicBezTo>
                <a:lnTo>
                  <a:pt x="893" y="87568"/>
                </a:lnTo>
                <a:cubicBezTo>
                  <a:pt x="873" y="87687"/>
                  <a:pt x="853" y="87825"/>
                  <a:pt x="833" y="87944"/>
                </a:cubicBezTo>
                <a:lnTo>
                  <a:pt x="813" y="87944"/>
                </a:lnTo>
                <a:cubicBezTo>
                  <a:pt x="774" y="87944"/>
                  <a:pt x="754" y="87964"/>
                  <a:pt x="754" y="87984"/>
                </a:cubicBezTo>
                <a:cubicBezTo>
                  <a:pt x="754" y="87984"/>
                  <a:pt x="754" y="88004"/>
                  <a:pt x="754" y="88004"/>
                </a:cubicBezTo>
                <a:cubicBezTo>
                  <a:pt x="754" y="88004"/>
                  <a:pt x="754" y="88024"/>
                  <a:pt x="754" y="88024"/>
                </a:cubicBezTo>
                <a:lnTo>
                  <a:pt x="754" y="88301"/>
                </a:lnTo>
                <a:cubicBezTo>
                  <a:pt x="714" y="88420"/>
                  <a:pt x="714" y="88420"/>
                  <a:pt x="774" y="88460"/>
                </a:cubicBezTo>
                <a:lnTo>
                  <a:pt x="833" y="88500"/>
                </a:lnTo>
                <a:cubicBezTo>
                  <a:pt x="793" y="88539"/>
                  <a:pt x="793" y="88599"/>
                  <a:pt x="833" y="88638"/>
                </a:cubicBezTo>
                <a:cubicBezTo>
                  <a:pt x="893" y="88698"/>
                  <a:pt x="833" y="88777"/>
                  <a:pt x="853" y="88837"/>
                </a:cubicBezTo>
                <a:cubicBezTo>
                  <a:pt x="853" y="88857"/>
                  <a:pt x="873" y="88857"/>
                  <a:pt x="873" y="88876"/>
                </a:cubicBezTo>
                <a:cubicBezTo>
                  <a:pt x="881" y="88885"/>
                  <a:pt x="886" y="88889"/>
                  <a:pt x="891" y="88889"/>
                </a:cubicBezTo>
                <a:cubicBezTo>
                  <a:pt x="899" y="88889"/>
                  <a:pt x="909" y="88880"/>
                  <a:pt x="932" y="88857"/>
                </a:cubicBezTo>
                <a:lnTo>
                  <a:pt x="1071" y="88817"/>
                </a:lnTo>
                <a:lnTo>
                  <a:pt x="1091" y="88817"/>
                </a:lnTo>
                <a:cubicBezTo>
                  <a:pt x="1131" y="88896"/>
                  <a:pt x="1150" y="88995"/>
                  <a:pt x="1170" y="89095"/>
                </a:cubicBezTo>
                <a:cubicBezTo>
                  <a:pt x="1150" y="89214"/>
                  <a:pt x="1131" y="89333"/>
                  <a:pt x="1150" y="89452"/>
                </a:cubicBezTo>
                <a:cubicBezTo>
                  <a:pt x="1150" y="89610"/>
                  <a:pt x="1131" y="89789"/>
                  <a:pt x="1051" y="89927"/>
                </a:cubicBezTo>
                <a:cubicBezTo>
                  <a:pt x="992" y="90007"/>
                  <a:pt x="1012" y="90086"/>
                  <a:pt x="1071" y="90146"/>
                </a:cubicBezTo>
                <a:cubicBezTo>
                  <a:pt x="1071" y="90284"/>
                  <a:pt x="1071" y="90284"/>
                  <a:pt x="1190" y="90284"/>
                </a:cubicBezTo>
                <a:cubicBezTo>
                  <a:pt x="1190" y="90304"/>
                  <a:pt x="1170" y="90304"/>
                  <a:pt x="1170" y="90324"/>
                </a:cubicBezTo>
                <a:cubicBezTo>
                  <a:pt x="1111" y="90344"/>
                  <a:pt x="1051" y="90364"/>
                  <a:pt x="1051" y="90443"/>
                </a:cubicBezTo>
                <a:cubicBezTo>
                  <a:pt x="1051" y="90503"/>
                  <a:pt x="1111" y="90463"/>
                  <a:pt x="1131" y="90503"/>
                </a:cubicBezTo>
                <a:cubicBezTo>
                  <a:pt x="1131" y="90522"/>
                  <a:pt x="1150" y="90562"/>
                  <a:pt x="1150" y="90582"/>
                </a:cubicBezTo>
                <a:lnTo>
                  <a:pt x="1150" y="90780"/>
                </a:lnTo>
                <a:cubicBezTo>
                  <a:pt x="1131" y="90800"/>
                  <a:pt x="1111" y="90820"/>
                  <a:pt x="1111" y="90840"/>
                </a:cubicBezTo>
                <a:cubicBezTo>
                  <a:pt x="1051" y="90860"/>
                  <a:pt x="1051" y="90939"/>
                  <a:pt x="1111" y="90979"/>
                </a:cubicBezTo>
                <a:lnTo>
                  <a:pt x="1111" y="90998"/>
                </a:lnTo>
                <a:lnTo>
                  <a:pt x="1111" y="91018"/>
                </a:lnTo>
                <a:cubicBezTo>
                  <a:pt x="1051" y="91137"/>
                  <a:pt x="1051" y="91276"/>
                  <a:pt x="1111" y="91395"/>
                </a:cubicBezTo>
                <a:cubicBezTo>
                  <a:pt x="1150" y="91454"/>
                  <a:pt x="1111" y="91554"/>
                  <a:pt x="1150" y="91613"/>
                </a:cubicBezTo>
                <a:cubicBezTo>
                  <a:pt x="1164" y="91613"/>
                  <a:pt x="1177" y="91604"/>
                  <a:pt x="1184" y="91604"/>
                </a:cubicBezTo>
                <a:cubicBezTo>
                  <a:pt x="1188" y="91604"/>
                  <a:pt x="1190" y="91607"/>
                  <a:pt x="1190" y="91613"/>
                </a:cubicBezTo>
                <a:cubicBezTo>
                  <a:pt x="1210" y="91633"/>
                  <a:pt x="1230" y="91712"/>
                  <a:pt x="1230" y="91752"/>
                </a:cubicBezTo>
                <a:cubicBezTo>
                  <a:pt x="1190" y="91772"/>
                  <a:pt x="1131" y="91811"/>
                  <a:pt x="1150" y="91831"/>
                </a:cubicBezTo>
                <a:cubicBezTo>
                  <a:pt x="1157" y="91844"/>
                  <a:pt x="1161" y="91849"/>
                  <a:pt x="1165" y="91849"/>
                </a:cubicBezTo>
                <a:cubicBezTo>
                  <a:pt x="1172" y="91849"/>
                  <a:pt x="1177" y="91831"/>
                  <a:pt x="1190" y="91831"/>
                </a:cubicBezTo>
                <a:cubicBezTo>
                  <a:pt x="1200" y="91841"/>
                  <a:pt x="1210" y="91846"/>
                  <a:pt x="1217" y="91846"/>
                </a:cubicBezTo>
                <a:cubicBezTo>
                  <a:pt x="1225" y="91846"/>
                  <a:pt x="1230" y="91841"/>
                  <a:pt x="1230" y="91831"/>
                </a:cubicBezTo>
                <a:cubicBezTo>
                  <a:pt x="1250" y="91861"/>
                  <a:pt x="1260" y="91876"/>
                  <a:pt x="1269" y="91876"/>
                </a:cubicBezTo>
                <a:cubicBezTo>
                  <a:pt x="1279" y="91876"/>
                  <a:pt x="1289" y="91861"/>
                  <a:pt x="1309" y="91831"/>
                </a:cubicBezTo>
                <a:cubicBezTo>
                  <a:pt x="1349" y="91831"/>
                  <a:pt x="1369" y="91792"/>
                  <a:pt x="1349" y="91752"/>
                </a:cubicBezTo>
                <a:lnTo>
                  <a:pt x="1408" y="91752"/>
                </a:lnTo>
                <a:cubicBezTo>
                  <a:pt x="1408" y="91831"/>
                  <a:pt x="1388" y="91930"/>
                  <a:pt x="1369" y="92010"/>
                </a:cubicBezTo>
                <a:cubicBezTo>
                  <a:pt x="1349" y="92069"/>
                  <a:pt x="1349" y="92149"/>
                  <a:pt x="1349" y="92228"/>
                </a:cubicBezTo>
                <a:cubicBezTo>
                  <a:pt x="1329" y="92228"/>
                  <a:pt x="1289" y="92248"/>
                  <a:pt x="1289" y="92287"/>
                </a:cubicBezTo>
                <a:cubicBezTo>
                  <a:pt x="1269" y="92327"/>
                  <a:pt x="1269" y="92367"/>
                  <a:pt x="1289" y="92387"/>
                </a:cubicBezTo>
                <a:cubicBezTo>
                  <a:pt x="1289" y="92486"/>
                  <a:pt x="1289" y="92486"/>
                  <a:pt x="1190" y="92506"/>
                </a:cubicBezTo>
                <a:cubicBezTo>
                  <a:pt x="1190" y="92426"/>
                  <a:pt x="1210" y="92347"/>
                  <a:pt x="1230" y="92287"/>
                </a:cubicBezTo>
                <a:cubicBezTo>
                  <a:pt x="1246" y="92222"/>
                  <a:pt x="1222" y="92183"/>
                  <a:pt x="1168" y="92183"/>
                </a:cubicBezTo>
                <a:cubicBezTo>
                  <a:pt x="1157" y="92183"/>
                  <a:pt x="1144" y="92185"/>
                  <a:pt x="1131" y="92188"/>
                </a:cubicBezTo>
                <a:cubicBezTo>
                  <a:pt x="1111" y="92188"/>
                  <a:pt x="1071" y="92208"/>
                  <a:pt x="1051" y="92228"/>
                </a:cubicBezTo>
                <a:cubicBezTo>
                  <a:pt x="992" y="92287"/>
                  <a:pt x="1012" y="92327"/>
                  <a:pt x="1111" y="92406"/>
                </a:cubicBezTo>
                <a:cubicBezTo>
                  <a:pt x="1091" y="92525"/>
                  <a:pt x="1111" y="92644"/>
                  <a:pt x="1131" y="92763"/>
                </a:cubicBezTo>
                <a:lnTo>
                  <a:pt x="1131" y="92823"/>
                </a:lnTo>
                <a:lnTo>
                  <a:pt x="1091" y="92862"/>
                </a:lnTo>
                <a:cubicBezTo>
                  <a:pt x="1071" y="92882"/>
                  <a:pt x="1051" y="92922"/>
                  <a:pt x="1051" y="92962"/>
                </a:cubicBezTo>
                <a:lnTo>
                  <a:pt x="1051" y="93001"/>
                </a:lnTo>
                <a:cubicBezTo>
                  <a:pt x="1091" y="93081"/>
                  <a:pt x="1051" y="93160"/>
                  <a:pt x="972" y="93180"/>
                </a:cubicBezTo>
                <a:lnTo>
                  <a:pt x="972" y="93200"/>
                </a:lnTo>
                <a:cubicBezTo>
                  <a:pt x="952" y="93200"/>
                  <a:pt x="932" y="93259"/>
                  <a:pt x="952" y="93279"/>
                </a:cubicBezTo>
                <a:cubicBezTo>
                  <a:pt x="972" y="93319"/>
                  <a:pt x="992" y="93319"/>
                  <a:pt x="1031" y="93319"/>
                </a:cubicBezTo>
                <a:lnTo>
                  <a:pt x="1111" y="93319"/>
                </a:lnTo>
                <a:lnTo>
                  <a:pt x="1111" y="93398"/>
                </a:lnTo>
                <a:cubicBezTo>
                  <a:pt x="1071" y="93398"/>
                  <a:pt x="1031" y="93398"/>
                  <a:pt x="1012" y="93438"/>
                </a:cubicBezTo>
                <a:cubicBezTo>
                  <a:pt x="992" y="93457"/>
                  <a:pt x="972" y="93497"/>
                  <a:pt x="952" y="93557"/>
                </a:cubicBezTo>
                <a:cubicBezTo>
                  <a:pt x="952" y="93576"/>
                  <a:pt x="992" y="93596"/>
                  <a:pt x="1012" y="93596"/>
                </a:cubicBezTo>
                <a:cubicBezTo>
                  <a:pt x="1012" y="93656"/>
                  <a:pt x="1012" y="93715"/>
                  <a:pt x="1071" y="93735"/>
                </a:cubicBezTo>
                <a:cubicBezTo>
                  <a:pt x="1131" y="93735"/>
                  <a:pt x="1131" y="93795"/>
                  <a:pt x="1111" y="93854"/>
                </a:cubicBezTo>
                <a:cubicBezTo>
                  <a:pt x="1111" y="93914"/>
                  <a:pt x="1111" y="93894"/>
                  <a:pt x="1131" y="93914"/>
                </a:cubicBezTo>
                <a:lnTo>
                  <a:pt x="1131" y="93953"/>
                </a:lnTo>
                <a:cubicBezTo>
                  <a:pt x="1091" y="94013"/>
                  <a:pt x="1071" y="94092"/>
                  <a:pt x="1111" y="94152"/>
                </a:cubicBezTo>
                <a:cubicBezTo>
                  <a:pt x="1131" y="94211"/>
                  <a:pt x="1131" y="94290"/>
                  <a:pt x="1071" y="94330"/>
                </a:cubicBezTo>
                <a:cubicBezTo>
                  <a:pt x="1051" y="94350"/>
                  <a:pt x="1071" y="94390"/>
                  <a:pt x="1091" y="94409"/>
                </a:cubicBezTo>
                <a:cubicBezTo>
                  <a:pt x="1190" y="94449"/>
                  <a:pt x="1170" y="94528"/>
                  <a:pt x="1170" y="94588"/>
                </a:cubicBezTo>
                <a:cubicBezTo>
                  <a:pt x="1150" y="94667"/>
                  <a:pt x="1131" y="94727"/>
                  <a:pt x="1111" y="94806"/>
                </a:cubicBezTo>
                <a:cubicBezTo>
                  <a:pt x="1091" y="94826"/>
                  <a:pt x="1111" y="94846"/>
                  <a:pt x="1131" y="94865"/>
                </a:cubicBezTo>
                <a:cubicBezTo>
                  <a:pt x="1150" y="94865"/>
                  <a:pt x="1170" y="94865"/>
                  <a:pt x="1190" y="94826"/>
                </a:cubicBezTo>
                <a:lnTo>
                  <a:pt x="1230" y="94826"/>
                </a:lnTo>
                <a:lnTo>
                  <a:pt x="1269" y="94925"/>
                </a:lnTo>
                <a:cubicBezTo>
                  <a:pt x="1230" y="94945"/>
                  <a:pt x="1250" y="94945"/>
                  <a:pt x="1269" y="94965"/>
                </a:cubicBezTo>
                <a:lnTo>
                  <a:pt x="1269" y="95004"/>
                </a:lnTo>
                <a:cubicBezTo>
                  <a:pt x="1230" y="95044"/>
                  <a:pt x="1230" y="95084"/>
                  <a:pt x="1269" y="95103"/>
                </a:cubicBezTo>
                <a:lnTo>
                  <a:pt x="1388" y="95103"/>
                </a:lnTo>
                <a:cubicBezTo>
                  <a:pt x="1408" y="95123"/>
                  <a:pt x="1408" y="95123"/>
                  <a:pt x="1428" y="95143"/>
                </a:cubicBezTo>
                <a:cubicBezTo>
                  <a:pt x="1428" y="95203"/>
                  <a:pt x="1428" y="95242"/>
                  <a:pt x="1468" y="95282"/>
                </a:cubicBezTo>
                <a:cubicBezTo>
                  <a:pt x="1527" y="95381"/>
                  <a:pt x="1527" y="95500"/>
                  <a:pt x="1468" y="95599"/>
                </a:cubicBezTo>
                <a:cubicBezTo>
                  <a:pt x="1468" y="95639"/>
                  <a:pt x="1468" y="95659"/>
                  <a:pt x="1468" y="95679"/>
                </a:cubicBezTo>
                <a:cubicBezTo>
                  <a:pt x="1488" y="95718"/>
                  <a:pt x="1507" y="95738"/>
                  <a:pt x="1488" y="95778"/>
                </a:cubicBezTo>
                <a:cubicBezTo>
                  <a:pt x="1468" y="95857"/>
                  <a:pt x="1507" y="95917"/>
                  <a:pt x="1567" y="95956"/>
                </a:cubicBezTo>
                <a:cubicBezTo>
                  <a:pt x="1567" y="95956"/>
                  <a:pt x="1567" y="95976"/>
                  <a:pt x="1567" y="95976"/>
                </a:cubicBezTo>
                <a:cubicBezTo>
                  <a:pt x="1527" y="95996"/>
                  <a:pt x="1527" y="96035"/>
                  <a:pt x="1567" y="96055"/>
                </a:cubicBezTo>
                <a:lnTo>
                  <a:pt x="1607" y="96095"/>
                </a:lnTo>
                <a:lnTo>
                  <a:pt x="1587" y="96154"/>
                </a:lnTo>
                <a:lnTo>
                  <a:pt x="1567" y="96174"/>
                </a:lnTo>
                <a:cubicBezTo>
                  <a:pt x="1468" y="96254"/>
                  <a:pt x="1507" y="96353"/>
                  <a:pt x="1527" y="96452"/>
                </a:cubicBezTo>
                <a:cubicBezTo>
                  <a:pt x="1547" y="96452"/>
                  <a:pt x="1547" y="96472"/>
                  <a:pt x="1567" y="96472"/>
                </a:cubicBezTo>
                <a:cubicBezTo>
                  <a:pt x="1567" y="96472"/>
                  <a:pt x="1587" y="96452"/>
                  <a:pt x="1587" y="96452"/>
                </a:cubicBezTo>
                <a:cubicBezTo>
                  <a:pt x="1587" y="96373"/>
                  <a:pt x="1666" y="96333"/>
                  <a:pt x="1686" y="96273"/>
                </a:cubicBezTo>
                <a:cubicBezTo>
                  <a:pt x="1686" y="96254"/>
                  <a:pt x="1726" y="96254"/>
                  <a:pt x="1726" y="96234"/>
                </a:cubicBezTo>
                <a:lnTo>
                  <a:pt x="1765" y="96234"/>
                </a:lnTo>
                <a:cubicBezTo>
                  <a:pt x="1765" y="96254"/>
                  <a:pt x="1765" y="96254"/>
                  <a:pt x="1765" y="96273"/>
                </a:cubicBezTo>
                <a:lnTo>
                  <a:pt x="1765" y="96333"/>
                </a:lnTo>
                <a:lnTo>
                  <a:pt x="1765" y="96373"/>
                </a:lnTo>
                <a:lnTo>
                  <a:pt x="1726" y="96412"/>
                </a:lnTo>
                <a:cubicBezTo>
                  <a:pt x="1686" y="96432"/>
                  <a:pt x="1686" y="96511"/>
                  <a:pt x="1666" y="96551"/>
                </a:cubicBezTo>
                <a:cubicBezTo>
                  <a:pt x="1587" y="96571"/>
                  <a:pt x="1587" y="96630"/>
                  <a:pt x="1547" y="96690"/>
                </a:cubicBezTo>
                <a:cubicBezTo>
                  <a:pt x="1488" y="96809"/>
                  <a:pt x="1488" y="96948"/>
                  <a:pt x="1547" y="97047"/>
                </a:cubicBezTo>
                <a:cubicBezTo>
                  <a:pt x="1527" y="97067"/>
                  <a:pt x="1527" y="97126"/>
                  <a:pt x="1547" y="97146"/>
                </a:cubicBezTo>
                <a:cubicBezTo>
                  <a:pt x="1547" y="97166"/>
                  <a:pt x="1547" y="97206"/>
                  <a:pt x="1547" y="97206"/>
                </a:cubicBezTo>
                <a:cubicBezTo>
                  <a:pt x="1488" y="97305"/>
                  <a:pt x="1448" y="97384"/>
                  <a:pt x="1448" y="97483"/>
                </a:cubicBezTo>
                <a:cubicBezTo>
                  <a:pt x="1448" y="97523"/>
                  <a:pt x="1468" y="97563"/>
                  <a:pt x="1646" y="97662"/>
                </a:cubicBezTo>
                <a:lnTo>
                  <a:pt x="1666" y="97662"/>
                </a:lnTo>
                <a:cubicBezTo>
                  <a:pt x="1726" y="97681"/>
                  <a:pt x="1706" y="97741"/>
                  <a:pt x="1686" y="97800"/>
                </a:cubicBezTo>
                <a:lnTo>
                  <a:pt x="1646" y="97800"/>
                </a:lnTo>
                <a:cubicBezTo>
                  <a:pt x="1592" y="97787"/>
                  <a:pt x="1538" y="97746"/>
                  <a:pt x="1491" y="97746"/>
                </a:cubicBezTo>
                <a:cubicBezTo>
                  <a:pt x="1468" y="97746"/>
                  <a:pt x="1447" y="97755"/>
                  <a:pt x="1428" y="97781"/>
                </a:cubicBezTo>
                <a:cubicBezTo>
                  <a:pt x="1388" y="97860"/>
                  <a:pt x="1388" y="97959"/>
                  <a:pt x="1428" y="98058"/>
                </a:cubicBezTo>
                <a:lnTo>
                  <a:pt x="1448" y="98078"/>
                </a:lnTo>
                <a:cubicBezTo>
                  <a:pt x="1428" y="98157"/>
                  <a:pt x="1488" y="98237"/>
                  <a:pt x="1448" y="98336"/>
                </a:cubicBezTo>
                <a:cubicBezTo>
                  <a:pt x="1408" y="98475"/>
                  <a:pt x="1388" y="98614"/>
                  <a:pt x="1388" y="98752"/>
                </a:cubicBezTo>
                <a:cubicBezTo>
                  <a:pt x="1309" y="98891"/>
                  <a:pt x="1309" y="98911"/>
                  <a:pt x="1388" y="98990"/>
                </a:cubicBezTo>
                <a:cubicBezTo>
                  <a:pt x="1408" y="99010"/>
                  <a:pt x="1428" y="99020"/>
                  <a:pt x="1445" y="99020"/>
                </a:cubicBezTo>
                <a:cubicBezTo>
                  <a:pt x="1463" y="99020"/>
                  <a:pt x="1478" y="99010"/>
                  <a:pt x="1488" y="98990"/>
                </a:cubicBezTo>
                <a:cubicBezTo>
                  <a:pt x="1507" y="98951"/>
                  <a:pt x="1527" y="98931"/>
                  <a:pt x="1488" y="98891"/>
                </a:cubicBezTo>
                <a:cubicBezTo>
                  <a:pt x="1488" y="98871"/>
                  <a:pt x="1488" y="98871"/>
                  <a:pt x="1488" y="98852"/>
                </a:cubicBezTo>
                <a:cubicBezTo>
                  <a:pt x="1547" y="98792"/>
                  <a:pt x="1547" y="98693"/>
                  <a:pt x="1488" y="98614"/>
                </a:cubicBezTo>
                <a:lnTo>
                  <a:pt x="1488" y="98574"/>
                </a:lnTo>
                <a:lnTo>
                  <a:pt x="1607" y="98534"/>
                </a:lnTo>
                <a:lnTo>
                  <a:pt x="1646" y="98574"/>
                </a:lnTo>
                <a:lnTo>
                  <a:pt x="1646" y="98614"/>
                </a:lnTo>
                <a:cubicBezTo>
                  <a:pt x="1626" y="98693"/>
                  <a:pt x="1626" y="98693"/>
                  <a:pt x="1706" y="98713"/>
                </a:cubicBezTo>
                <a:cubicBezTo>
                  <a:pt x="1706" y="98752"/>
                  <a:pt x="1726" y="98772"/>
                  <a:pt x="1745" y="98792"/>
                </a:cubicBezTo>
                <a:lnTo>
                  <a:pt x="1745" y="98891"/>
                </a:lnTo>
                <a:cubicBezTo>
                  <a:pt x="1745" y="98911"/>
                  <a:pt x="1765" y="98931"/>
                  <a:pt x="1785" y="98931"/>
                </a:cubicBezTo>
                <a:cubicBezTo>
                  <a:pt x="1785" y="98990"/>
                  <a:pt x="1765" y="99050"/>
                  <a:pt x="1825" y="99070"/>
                </a:cubicBezTo>
                <a:cubicBezTo>
                  <a:pt x="1805" y="99090"/>
                  <a:pt x="1785" y="99109"/>
                  <a:pt x="1765" y="99129"/>
                </a:cubicBezTo>
                <a:cubicBezTo>
                  <a:pt x="1726" y="99169"/>
                  <a:pt x="1726" y="99189"/>
                  <a:pt x="1785" y="99248"/>
                </a:cubicBezTo>
                <a:cubicBezTo>
                  <a:pt x="1686" y="99327"/>
                  <a:pt x="1706" y="99466"/>
                  <a:pt x="1666" y="99585"/>
                </a:cubicBezTo>
                <a:cubicBezTo>
                  <a:pt x="1666" y="99585"/>
                  <a:pt x="1686" y="99605"/>
                  <a:pt x="1686" y="99625"/>
                </a:cubicBezTo>
                <a:cubicBezTo>
                  <a:pt x="1686" y="99684"/>
                  <a:pt x="1765" y="99704"/>
                  <a:pt x="1785" y="99764"/>
                </a:cubicBezTo>
                <a:cubicBezTo>
                  <a:pt x="1745" y="99784"/>
                  <a:pt x="1706" y="99823"/>
                  <a:pt x="1706" y="99863"/>
                </a:cubicBezTo>
                <a:cubicBezTo>
                  <a:pt x="1686" y="99962"/>
                  <a:pt x="1666" y="100061"/>
                  <a:pt x="1646" y="100160"/>
                </a:cubicBezTo>
                <a:cubicBezTo>
                  <a:pt x="1607" y="100200"/>
                  <a:pt x="1607" y="100240"/>
                  <a:pt x="1666" y="100260"/>
                </a:cubicBezTo>
                <a:cubicBezTo>
                  <a:pt x="1686" y="100279"/>
                  <a:pt x="1726" y="100299"/>
                  <a:pt x="1745" y="100319"/>
                </a:cubicBezTo>
                <a:cubicBezTo>
                  <a:pt x="1686" y="100359"/>
                  <a:pt x="1626" y="100379"/>
                  <a:pt x="1567" y="100458"/>
                </a:cubicBezTo>
                <a:cubicBezTo>
                  <a:pt x="1507" y="100478"/>
                  <a:pt x="1527" y="100537"/>
                  <a:pt x="1527" y="100577"/>
                </a:cubicBezTo>
                <a:cubicBezTo>
                  <a:pt x="1468" y="100617"/>
                  <a:pt x="1488" y="100676"/>
                  <a:pt x="1468" y="100716"/>
                </a:cubicBezTo>
                <a:cubicBezTo>
                  <a:pt x="1428" y="100755"/>
                  <a:pt x="1428" y="100795"/>
                  <a:pt x="1428" y="100854"/>
                </a:cubicBezTo>
                <a:cubicBezTo>
                  <a:pt x="1408" y="100874"/>
                  <a:pt x="1388" y="100914"/>
                  <a:pt x="1388" y="100954"/>
                </a:cubicBezTo>
                <a:cubicBezTo>
                  <a:pt x="1349" y="100973"/>
                  <a:pt x="1349" y="101013"/>
                  <a:pt x="1388" y="101033"/>
                </a:cubicBezTo>
                <a:cubicBezTo>
                  <a:pt x="1388" y="101112"/>
                  <a:pt x="1369" y="101172"/>
                  <a:pt x="1349" y="101231"/>
                </a:cubicBezTo>
                <a:cubicBezTo>
                  <a:pt x="1329" y="101311"/>
                  <a:pt x="1369" y="101370"/>
                  <a:pt x="1448" y="101390"/>
                </a:cubicBezTo>
                <a:cubicBezTo>
                  <a:pt x="1461" y="101458"/>
                  <a:pt x="1475" y="101488"/>
                  <a:pt x="1501" y="101488"/>
                </a:cubicBezTo>
                <a:cubicBezTo>
                  <a:pt x="1513" y="101488"/>
                  <a:pt x="1528" y="101482"/>
                  <a:pt x="1547" y="101469"/>
                </a:cubicBezTo>
                <a:cubicBezTo>
                  <a:pt x="1567" y="101430"/>
                  <a:pt x="1607" y="101410"/>
                  <a:pt x="1646" y="101390"/>
                </a:cubicBezTo>
                <a:lnTo>
                  <a:pt x="1646" y="101390"/>
                </a:lnTo>
                <a:cubicBezTo>
                  <a:pt x="1607" y="101449"/>
                  <a:pt x="1607" y="101509"/>
                  <a:pt x="1607" y="101588"/>
                </a:cubicBezTo>
                <a:lnTo>
                  <a:pt x="1607" y="101668"/>
                </a:lnTo>
                <a:cubicBezTo>
                  <a:pt x="1587" y="101668"/>
                  <a:pt x="1587" y="101648"/>
                  <a:pt x="1587" y="101648"/>
                </a:cubicBezTo>
                <a:cubicBezTo>
                  <a:pt x="1587" y="101608"/>
                  <a:pt x="1587" y="101568"/>
                  <a:pt x="1547" y="101549"/>
                </a:cubicBezTo>
                <a:cubicBezTo>
                  <a:pt x="1507" y="101529"/>
                  <a:pt x="1468" y="101509"/>
                  <a:pt x="1428" y="101489"/>
                </a:cubicBezTo>
                <a:cubicBezTo>
                  <a:pt x="1416" y="101477"/>
                  <a:pt x="1403" y="101472"/>
                  <a:pt x="1392" y="101472"/>
                </a:cubicBezTo>
                <a:cubicBezTo>
                  <a:pt x="1366" y="101472"/>
                  <a:pt x="1343" y="101495"/>
                  <a:pt x="1329" y="101509"/>
                </a:cubicBezTo>
                <a:cubicBezTo>
                  <a:pt x="1289" y="101549"/>
                  <a:pt x="1309" y="101608"/>
                  <a:pt x="1349" y="101628"/>
                </a:cubicBezTo>
                <a:cubicBezTo>
                  <a:pt x="1369" y="101687"/>
                  <a:pt x="1388" y="101747"/>
                  <a:pt x="1388" y="101806"/>
                </a:cubicBezTo>
                <a:cubicBezTo>
                  <a:pt x="1388" y="101846"/>
                  <a:pt x="1408" y="101886"/>
                  <a:pt x="1428" y="101906"/>
                </a:cubicBezTo>
                <a:lnTo>
                  <a:pt x="1468" y="101945"/>
                </a:lnTo>
                <a:cubicBezTo>
                  <a:pt x="1468" y="101965"/>
                  <a:pt x="1468" y="101985"/>
                  <a:pt x="1468" y="101985"/>
                </a:cubicBezTo>
                <a:cubicBezTo>
                  <a:pt x="1448" y="102044"/>
                  <a:pt x="1428" y="102084"/>
                  <a:pt x="1428" y="102124"/>
                </a:cubicBezTo>
                <a:cubicBezTo>
                  <a:pt x="1428" y="102163"/>
                  <a:pt x="1488" y="102163"/>
                  <a:pt x="1527" y="102183"/>
                </a:cubicBezTo>
                <a:cubicBezTo>
                  <a:pt x="1527" y="102203"/>
                  <a:pt x="1547" y="102203"/>
                  <a:pt x="1547" y="102223"/>
                </a:cubicBezTo>
                <a:cubicBezTo>
                  <a:pt x="1587" y="102302"/>
                  <a:pt x="1567" y="102382"/>
                  <a:pt x="1507" y="102441"/>
                </a:cubicBezTo>
                <a:cubicBezTo>
                  <a:pt x="1408" y="102540"/>
                  <a:pt x="1408" y="102560"/>
                  <a:pt x="1488" y="102639"/>
                </a:cubicBezTo>
                <a:cubicBezTo>
                  <a:pt x="1527" y="102679"/>
                  <a:pt x="1547" y="102719"/>
                  <a:pt x="1547" y="102778"/>
                </a:cubicBezTo>
                <a:lnTo>
                  <a:pt x="1547" y="102838"/>
                </a:lnTo>
                <a:cubicBezTo>
                  <a:pt x="1507" y="102957"/>
                  <a:pt x="1507" y="103076"/>
                  <a:pt x="1507" y="103195"/>
                </a:cubicBezTo>
                <a:cubicBezTo>
                  <a:pt x="1547" y="103373"/>
                  <a:pt x="1507" y="103552"/>
                  <a:pt x="1547" y="103730"/>
                </a:cubicBezTo>
                <a:cubicBezTo>
                  <a:pt x="1547" y="103790"/>
                  <a:pt x="1547" y="103869"/>
                  <a:pt x="1507" y="103948"/>
                </a:cubicBezTo>
                <a:cubicBezTo>
                  <a:pt x="1468" y="104087"/>
                  <a:pt x="1428" y="104246"/>
                  <a:pt x="1408" y="104404"/>
                </a:cubicBezTo>
                <a:cubicBezTo>
                  <a:pt x="1388" y="104444"/>
                  <a:pt x="1408" y="104484"/>
                  <a:pt x="1448" y="104503"/>
                </a:cubicBezTo>
                <a:cubicBezTo>
                  <a:pt x="1507" y="104523"/>
                  <a:pt x="1488" y="104583"/>
                  <a:pt x="1507" y="104622"/>
                </a:cubicBezTo>
                <a:cubicBezTo>
                  <a:pt x="1507" y="104682"/>
                  <a:pt x="1507" y="104741"/>
                  <a:pt x="1428" y="104761"/>
                </a:cubicBezTo>
                <a:cubicBezTo>
                  <a:pt x="1428" y="104761"/>
                  <a:pt x="1408" y="104781"/>
                  <a:pt x="1428" y="104801"/>
                </a:cubicBezTo>
                <a:cubicBezTo>
                  <a:pt x="1428" y="104801"/>
                  <a:pt x="1448" y="104821"/>
                  <a:pt x="1448" y="104821"/>
                </a:cubicBezTo>
                <a:cubicBezTo>
                  <a:pt x="1507" y="104821"/>
                  <a:pt x="1547" y="104821"/>
                  <a:pt x="1587" y="104841"/>
                </a:cubicBezTo>
                <a:cubicBezTo>
                  <a:pt x="1646" y="104860"/>
                  <a:pt x="1626" y="104900"/>
                  <a:pt x="1607" y="104920"/>
                </a:cubicBezTo>
                <a:cubicBezTo>
                  <a:pt x="1587" y="104940"/>
                  <a:pt x="1587" y="104960"/>
                  <a:pt x="1607" y="104979"/>
                </a:cubicBezTo>
                <a:lnTo>
                  <a:pt x="1607" y="105059"/>
                </a:lnTo>
                <a:lnTo>
                  <a:pt x="1587" y="105098"/>
                </a:lnTo>
                <a:cubicBezTo>
                  <a:pt x="1547" y="105138"/>
                  <a:pt x="1567" y="105158"/>
                  <a:pt x="1626" y="105257"/>
                </a:cubicBezTo>
                <a:cubicBezTo>
                  <a:pt x="1567" y="105257"/>
                  <a:pt x="1567" y="105297"/>
                  <a:pt x="1567" y="105336"/>
                </a:cubicBezTo>
                <a:cubicBezTo>
                  <a:pt x="1527" y="105416"/>
                  <a:pt x="1507" y="105455"/>
                  <a:pt x="1547" y="105495"/>
                </a:cubicBezTo>
                <a:cubicBezTo>
                  <a:pt x="1567" y="105515"/>
                  <a:pt x="1587" y="105555"/>
                  <a:pt x="1626" y="105574"/>
                </a:cubicBezTo>
                <a:cubicBezTo>
                  <a:pt x="1547" y="105574"/>
                  <a:pt x="1547" y="105574"/>
                  <a:pt x="1527" y="105673"/>
                </a:cubicBezTo>
                <a:cubicBezTo>
                  <a:pt x="1488" y="105673"/>
                  <a:pt x="1468" y="105713"/>
                  <a:pt x="1468" y="105753"/>
                </a:cubicBezTo>
                <a:lnTo>
                  <a:pt x="1428" y="105792"/>
                </a:lnTo>
                <a:lnTo>
                  <a:pt x="1428" y="105852"/>
                </a:lnTo>
                <a:cubicBezTo>
                  <a:pt x="1428" y="105852"/>
                  <a:pt x="1428" y="105872"/>
                  <a:pt x="1428" y="105892"/>
                </a:cubicBezTo>
                <a:lnTo>
                  <a:pt x="1428" y="105931"/>
                </a:lnTo>
                <a:cubicBezTo>
                  <a:pt x="1408" y="106030"/>
                  <a:pt x="1388" y="106110"/>
                  <a:pt x="1369" y="106189"/>
                </a:cubicBezTo>
                <a:cubicBezTo>
                  <a:pt x="1349" y="106229"/>
                  <a:pt x="1369" y="106268"/>
                  <a:pt x="1408" y="106308"/>
                </a:cubicBezTo>
                <a:cubicBezTo>
                  <a:pt x="1408" y="106348"/>
                  <a:pt x="1428" y="106368"/>
                  <a:pt x="1408" y="106407"/>
                </a:cubicBezTo>
                <a:cubicBezTo>
                  <a:pt x="1369" y="106447"/>
                  <a:pt x="1388" y="106447"/>
                  <a:pt x="1369" y="106487"/>
                </a:cubicBezTo>
                <a:lnTo>
                  <a:pt x="1309" y="106487"/>
                </a:lnTo>
                <a:cubicBezTo>
                  <a:pt x="1250" y="106487"/>
                  <a:pt x="1250" y="106506"/>
                  <a:pt x="1289" y="106566"/>
                </a:cubicBezTo>
                <a:lnTo>
                  <a:pt x="1289" y="106665"/>
                </a:lnTo>
                <a:cubicBezTo>
                  <a:pt x="1250" y="106685"/>
                  <a:pt x="1230" y="106705"/>
                  <a:pt x="1289" y="106744"/>
                </a:cubicBezTo>
                <a:lnTo>
                  <a:pt x="1289" y="106804"/>
                </a:lnTo>
                <a:cubicBezTo>
                  <a:pt x="1230" y="106844"/>
                  <a:pt x="1230" y="106923"/>
                  <a:pt x="1289" y="106982"/>
                </a:cubicBezTo>
                <a:lnTo>
                  <a:pt x="1289" y="107022"/>
                </a:lnTo>
                <a:cubicBezTo>
                  <a:pt x="1289" y="107082"/>
                  <a:pt x="1289" y="107141"/>
                  <a:pt x="1329" y="107161"/>
                </a:cubicBezTo>
                <a:lnTo>
                  <a:pt x="1369" y="107161"/>
                </a:lnTo>
                <a:lnTo>
                  <a:pt x="1448" y="107240"/>
                </a:lnTo>
                <a:cubicBezTo>
                  <a:pt x="1448" y="107240"/>
                  <a:pt x="1448" y="107260"/>
                  <a:pt x="1448" y="107260"/>
                </a:cubicBezTo>
                <a:cubicBezTo>
                  <a:pt x="1428" y="107300"/>
                  <a:pt x="1488" y="107339"/>
                  <a:pt x="1428" y="107399"/>
                </a:cubicBezTo>
                <a:cubicBezTo>
                  <a:pt x="1369" y="107438"/>
                  <a:pt x="1369" y="107458"/>
                  <a:pt x="1428" y="107478"/>
                </a:cubicBezTo>
                <a:lnTo>
                  <a:pt x="1488" y="107538"/>
                </a:lnTo>
                <a:cubicBezTo>
                  <a:pt x="1468" y="107557"/>
                  <a:pt x="1448" y="107597"/>
                  <a:pt x="1448" y="107657"/>
                </a:cubicBezTo>
                <a:lnTo>
                  <a:pt x="1448" y="108033"/>
                </a:lnTo>
                <a:lnTo>
                  <a:pt x="1408" y="108033"/>
                </a:lnTo>
                <a:cubicBezTo>
                  <a:pt x="1408" y="108014"/>
                  <a:pt x="1408" y="107994"/>
                  <a:pt x="1408" y="107994"/>
                </a:cubicBezTo>
                <a:cubicBezTo>
                  <a:pt x="1395" y="107941"/>
                  <a:pt x="1382" y="107914"/>
                  <a:pt x="1363" y="107914"/>
                </a:cubicBezTo>
                <a:cubicBezTo>
                  <a:pt x="1353" y="107914"/>
                  <a:pt x="1342" y="107921"/>
                  <a:pt x="1329" y="107934"/>
                </a:cubicBezTo>
                <a:cubicBezTo>
                  <a:pt x="1289" y="107974"/>
                  <a:pt x="1230" y="108014"/>
                  <a:pt x="1170" y="108033"/>
                </a:cubicBezTo>
                <a:cubicBezTo>
                  <a:pt x="1111" y="108073"/>
                  <a:pt x="1111" y="108073"/>
                  <a:pt x="1150" y="108172"/>
                </a:cubicBezTo>
                <a:cubicBezTo>
                  <a:pt x="1150" y="108212"/>
                  <a:pt x="1170" y="108252"/>
                  <a:pt x="1190" y="108271"/>
                </a:cubicBezTo>
                <a:lnTo>
                  <a:pt x="1190" y="108311"/>
                </a:lnTo>
                <a:lnTo>
                  <a:pt x="1111" y="108311"/>
                </a:lnTo>
                <a:lnTo>
                  <a:pt x="1071" y="108252"/>
                </a:lnTo>
                <a:cubicBezTo>
                  <a:pt x="1071" y="108232"/>
                  <a:pt x="1071" y="108212"/>
                  <a:pt x="1071" y="108192"/>
                </a:cubicBezTo>
                <a:cubicBezTo>
                  <a:pt x="1051" y="108133"/>
                  <a:pt x="1031" y="108133"/>
                  <a:pt x="972" y="108133"/>
                </a:cubicBezTo>
                <a:cubicBezTo>
                  <a:pt x="932" y="108133"/>
                  <a:pt x="912" y="108172"/>
                  <a:pt x="912" y="108212"/>
                </a:cubicBezTo>
                <a:cubicBezTo>
                  <a:pt x="912" y="108331"/>
                  <a:pt x="873" y="108450"/>
                  <a:pt x="952" y="108589"/>
                </a:cubicBezTo>
                <a:lnTo>
                  <a:pt x="952" y="108668"/>
                </a:lnTo>
                <a:cubicBezTo>
                  <a:pt x="972" y="108728"/>
                  <a:pt x="1031" y="108747"/>
                  <a:pt x="1071" y="108767"/>
                </a:cubicBezTo>
                <a:lnTo>
                  <a:pt x="1111" y="108767"/>
                </a:lnTo>
                <a:lnTo>
                  <a:pt x="1190" y="108728"/>
                </a:lnTo>
                <a:cubicBezTo>
                  <a:pt x="1190" y="108807"/>
                  <a:pt x="1210" y="108866"/>
                  <a:pt x="1230" y="108946"/>
                </a:cubicBezTo>
                <a:lnTo>
                  <a:pt x="1150" y="109045"/>
                </a:lnTo>
                <a:cubicBezTo>
                  <a:pt x="1131" y="109005"/>
                  <a:pt x="1131" y="108965"/>
                  <a:pt x="1111" y="108946"/>
                </a:cubicBezTo>
                <a:cubicBezTo>
                  <a:pt x="1091" y="108926"/>
                  <a:pt x="1071" y="108926"/>
                  <a:pt x="1071" y="108926"/>
                </a:cubicBezTo>
                <a:cubicBezTo>
                  <a:pt x="1031" y="108926"/>
                  <a:pt x="1031" y="108946"/>
                  <a:pt x="1051" y="108985"/>
                </a:cubicBezTo>
                <a:cubicBezTo>
                  <a:pt x="1051" y="109005"/>
                  <a:pt x="1051" y="109025"/>
                  <a:pt x="1071" y="109045"/>
                </a:cubicBezTo>
                <a:cubicBezTo>
                  <a:pt x="1031" y="109065"/>
                  <a:pt x="1031" y="109065"/>
                  <a:pt x="1071" y="109084"/>
                </a:cubicBezTo>
                <a:lnTo>
                  <a:pt x="1111" y="109144"/>
                </a:lnTo>
                <a:cubicBezTo>
                  <a:pt x="1121" y="109154"/>
                  <a:pt x="1126" y="109159"/>
                  <a:pt x="1131" y="109159"/>
                </a:cubicBezTo>
                <a:cubicBezTo>
                  <a:pt x="1136" y="109159"/>
                  <a:pt x="1141" y="109154"/>
                  <a:pt x="1150" y="109144"/>
                </a:cubicBezTo>
                <a:lnTo>
                  <a:pt x="1190" y="109144"/>
                </a:lnTo>
                <a:cubicBezTo>
                  <a:pt x="1269" y="109144"/>
                  <a:pt x="1289" y="109164"/>
                  <a:pt x="1250" y="109243"/>
                </a:cubicBezTo>
                <a:cubicBezTo>
                  <a:pt x="1250" y="109263"/>
                  <a:pt x="1250" y="109263"/>
                  <a:pt x="1250" y="109263"/>
                </a:cubicBezTo>
                <a:cubicBezTo>
                  <a:pt x="1210" y="109283"/>
                  <a:pt x="1210" y="109342"/>
                  <a:pt x="1250" y="109362"/>
                </a:cubicBezTo>
                <a:cubicBezTo>
                  <a:pt x="1269" y="109402"/>
                  <a:pt x="1289" y="109461"/>
                  <a:pt x="1289" y="109501"/>
                </a:cubicBezTo>
                <a:cubicBezTo>
                  <a:pt x="1309" y="109541"/>
                  <a:pt x="1309" y="109560"/>
                  <a:pt x="1329" y="109580"/>
                </a:cubicBezTo>
                <a:lnTo>
                  <a:pt x="1329" y="109640"/>
                </a:lnTo>
                <a:cubicBezTo>
                  <a:pt x="1329" y="109679"/>
                  <a:pt x="1329" y="109739"/>
                  <a:pt x="1329" y="109798"/>
                </a:cubicBezTo>
                <a:cubicBezTo>
                  <a:pt x="1329" y="109838"/>
                  <a:pt x="1269" y="109858"/>
                  <a:pt x="1269" y="109898"/>
                </a:cubicBezTo>
                <a:cubicBezTo>
                  <a:pt x="1269" y="109937"/>
                  <a:pt x="1349" y="109917"/>
                  <a:pt x="1369" y="109957"/>
                </a:cubicBezTo>
                <a:cubicBezTo>
                  <a:pt x="1388" y="109997"/>
                  <a:pt x="1408" y="110036"/>
                  <a:pt x="1408" y="110076"/>
                </a:cubicBezTo>
                <a:cubicBezTo>
                  <a:pt x="1408" y="110116"/>
                  <a:pt x="1408" y="110155"/>
                  <a:pt x="1369" y="110155"/>
                </a:cubicBezTo>
                <a:cubicBezTo>
                  <a:pt x="1269" y="110175"/>
                  <a:pt x="1210" y="110255"/>
                  <a:pt x="1150" y="110334"/>
                </a:cubicBezTo>
                <a:cubicBezTo>
                  <a:pt x="1091" y="110413"/>
                  <a:pt x="1131" y="110413"/>
                  <a:pt x="1210" y="110453"/>
                </a:cubicBezTo>
                <a:lnTo>
                  <a:pt x="1250" y="110453"/>
                </a:lnTo>
                <a:lnTo>
                  <a:pt x="1289" y="110492"/>
                </a:lnTo>
                <a:cubicBezTo>
                  <a:pt x="1289" y="110552"/>
                  <a:pt x="1250" y="110592"/>
                  <a:pt x="1190" y="110592"/>
                </a:cubicBezTo>
                <a:cubicBezTo>
                  <a:pt x="1170" y="110572"/>
                  <a:pt x="1150" y="110552"/>
                  <a:pt x="1131" y="110512"/>
                </a:cubicBezTo>
                <a:cubicBezTo>
                  <a:pt x="1121" y="110492"/>
                  <a:pt x="1106" y="110483"/>
                  <a:pt x="1091" y="110483"/>
                </a:cubicBezTo>
                <a:cubicBezTo>
                  <a:pt x="1076" y="110483"/>
                  <a:pt x="1061" y="110492"/>
                  <a:pt x="1051" y="110512"/>
                </a:cubicBezTo>
                <a:cubicBezTo>
                  <a:pt x="1012" y="110552"/>
                  <a:pt x="992" y="110592"/>
                  <a:pt x="1012" y="110611"/>
                </a:cubicBezTo>
                <a:cubicBezTo>
                  <a:pt x="1031" y="110631"/>
                  <a:pt x="1051" y="110750"/>
                  <a:pt x="1131" y="110770"/>
                </a:cubicBezTo>
                <a:lnTo>
                  <a:pt x="1150" y="110770"/>
                </a:lnTo>
                <a:cubicBezTo>
                  <a:pt x="1150" y="110830"/>
                  <a:pt x="1150" y="110889"/>
                  <a:pt x="1190" y="110929"/>
                </a:cubicBezTo>
                <a:lnTo>
                  <a:pt x="1230" y="110968"/>
                </a:lnTo>
                <a:lnTo>
                  <a:pt x="1269" y="111008"/>
                </a:lnTo>
                <a:cubicBezTo>
                  <a:pt x="1269" y="111048"/>
                  <a:pt x="1250" y="111068"/>
                  <a:pt x="1250" y="111107"/>
                </a:cubicBezTo>
                <a:cubicBezTo>
                  <a:pt x="1230" y="111147"/>
                  <a:pt x="1250" y="111187"/>
                  <a:pt x="1289" y="111187"/>
                </a:cubicBezTo>
                <a:cubicBezTo>
                  <a:pt x="1269" y="111266"/>
                  <a:pt x="1269" y="111345"/>
                  <a:pt x="1250" y="111444"/>
                </a:cubicBezTo>
                <a:cubicBezTo>
                  <a:pt x="1250" y="111524"/>
                  <a:pt x="1269" y="111603"/>
                  <a:pt x="1349" y="111643"/>
                </a:cubicBezTo>
                <a:lnTo>
                  <a:pt x="1369" y="111643"/>
                </a:lnTo>
                <a:cubicBezTo>
                  <a:pt x="1369" y="111702"/>
                  <a:pt x="1349" y="111742"/>
                  <a:pt x="1329" y="111782"/>
                </a:cubicBezTo>
                <a:cubicBezTo>
                  <a:pt x="1289" y="111801"/>
                  <a:pt x="1269" y="111841"/>
                  <a:pt x="1329" y="111881"/>
                </a:cubicBezTo>
                <a:lnTo>
                  <a:pt x="1329" y="112019"/>
                </a:lnTo>
                <a:cubicBezTo>
                  <a:pt x="1269" y="112039"/>
                  <a:pt x="1289" y="112079"/>
                  <a:pt x="1329" y="112099"/>
                </a:cubicBezTo>
                <a:cubicBezTo>
                  <a:pt x="1369" y="112218"/>
                  <a:pt x="1369" y="112218"/>
                  <a:pt x="1289" y="112277"/>
                </a:cubicBezTo>
                <a:cubicBezTo>
                  <a:pt x="1269" y="112297"/>
                  <a:pt x="1250" y="112317"/>
                  <a:pt x="1230" y="112337"/>
                </a:cubicBezTo>
                <a:cubicBezTo>
                  <a:pt x="1190" y="112357"/>
                  <a:pt x="1190" y="112396"/>
                  <a:pt x="1230" y="112436"/>
                </a:cubicBezTo>
                <a:cubicBezTo>
                  <a:pt x="1210" y="112535"/>
                  <a:pt x="1190" y="112674"/>
                  <a:pt x="1190" y="112793"/>
                </a:cubicBezTo>
                <a:cubicBezTo>
                  <a:pt x="1150" y="112813"/>
                  <a:pt x="1170" y="112892"/>
                  <a:pt x="1111" y="112932"/>
                </a:cubicBezTo>
                <a:lnTo>
                  <a:pt x="952" y="112932"/>
                </a:lnTo>
                <a:cubicBezTo>
                  <a:pt x="893" y="112971"/>
                  <a:pt x="893" y="112971"/>
                  <a:pt x="952" y="113011"/>
                </a:cubicBezTo>
                <a:lnTo>
                  <a:pt x="1071" y="113031"/>
                </a:lnTo>
                <a:cubicBezTo>
                  <a:pt x="1071" y="113051"/>
                  <a:pt x="1091" y="113090"/>
                  <a:pt x="1111" y="113110"/>
                </a:cubicBezTo>
                <a:cubicBezTo>
                  <a:pt x="1170" y="113190"/>
                  <a:pt x="1210" y="113249"/>
                  <a:pt x="1269" y="113328"/>
                </a:cubicBezTo>
                <a:cubicBezTo>
                  <a:pt x="1289" y="113348"/>
                  <a:pt x="1309" y="113348"/>
                  <a:pt x="1329" y="113368"/>
                </a:cubicBezTo>
                <a:cubicBezTo>
                  <a:pt x="1329" y="113388"/>
                  <a:pt x="1349" y="113408"/>
                  <a:pt x="1349" y="113408"/>
                </a:cubicBezTo>
                <a:cubicBezTo>
                  <a:pt x="1349" y="113447"/>
                  <a:pt x="1329" y="113487"/>
                  <a:pt x="1329" y="113527"/>
                </a:cubicBezTo>
                <a:cubicBezTo>
                  <a:pt x="1329" y="113559"/>
                  <a:pt x="1342" y="113591"/>
                  <a:pt x="1369" y="113591"/>
                </a:cubicBezTo>
                <a:cubicBezTo>
                  <a:pt x="1375" y="113591"/>
                  <a:pt x="1381" y="113590"/>
                  <a:pt x="1388" y="113586"/>
                </a:cubicBezTo>
                <a:cubicBezTo>
                  <a:pt x="1428" y="113566"/>
                  <a:pt x="1468" y="113566"/>
                  <a:pt x="1488" y="113547"/>
                </a:cubicBezTo>
                <a:lnTo>
                  <a:pt x="1587" y="113487"/>
                </a:lnTo>
                <a:cubicBezTo>
                  <a:pt x="1607" y="113566"/>
                  <a:pt x="1626" y="113646"/>
                  <a:pt x="1626" y="113725"/>
                </a:cubicBezTo>
                <a:lnTo>
                  <a:pt x="1349" y="113705"/>
                </a:lnTo>
                <a:lnTo>
                  <a:pt x="1309" y="113685"/>
                </a:lnTo>
                <a:lnTo>
                  <a:pt x="1230" y="113665"/>
                </a:lnTo>
                <a:cubicBezTo>
                  <a:pt x="1190" y="113626"/>
                  <a:pt x="1150" y="113586"/>
                  <a:pt x="1111" y="113586"/>
                </a:cubicBezTo>
                <a:cubicBezTo>
                  <a:pt x="1051" y="113586"/>
                  <a:pt x="1051" y="113606"/>
                  <a:pt x="1031" y="113626"/>
                </a:cubicBezTo>
                <a:cubicBezTo>
                  <a:pt x="1012" y="113646"/>
                  <a:pt x="992" y="113646"/>
                  <a:pt x="992" y="113665"/>
                </a:cubicBezTo>
                <a:cubicBezTo>
                  <a:pt x="992" y="113705"/>
                  <a:pt x="1012" y="113705"/>
                  <a:pt x="1031" y="113705"/>
                </a:cubicBezTo>
                <a:lnTo>
                  <a:pt x="1150" y="113705"/>
                </a:lnTo>
                <a:cubicBezTo>
                  <a:pt x="1150" y="113725"/>
                  <a:pt x="1170" y="113745"/>
                  <a:pt x="1190" y="113745"/>
                </a:cubicBezTo>
                <a:lnTo>
                  <a:pt x="1230" y="113745"/>
                </a:lnTo>
                <a:cubicBezTo>
                  <a:pt x="1254" y="113781"/>
                  <a:pt x="1277" y="113788"/>
                  <a:pt x="1305" y="113788"/>
                </a:cubicBezTo>
                <a:cubicBezTo>
                  <a:pt x="1324" y="113788"/>
                  <a:pt x="1345" y="113784"/>
                  <a:pt x="1369" y="113784"/>
                </a:cubicBezTo>
                <a:lnTo>
                  <a:pt x="1567" y="113784"/>
                </a:lnTo>
                <a:cubicBezTo>
                  <a:pt x="1547" y="113824"/>
                  <a:pt x="1507" y="113824"/>
                  <a:pt x="1468" y="113824"/>
                </a:cubicBezTo>
                <a:cubicBezTo>
                  <a:pt x="1408" y="113824"/>
                  <a:pt x="1329" y="113844"/>
                  <a:pt x="1269" y="113884"/>
                </a:cubicBezTo>
                <a:cubicBezTo>
                  <a:pt x="1230" y="113903"/>
                  <a:pt x="1210" y="113963"/>
                  <a:pt x="1289" y="114003"/>
                </a:cubicBezTo>
                <a:lnTo>
                  <a:pt x="1329" y="114003"/>
                </a:lnTo>
                <a:cubicBezTo>
                  <a:pt x="1369" y="114003"/>
                  <a:pt x="1408" y="114003"/>
                  <a:pt x="1428" y="113963"/>
                </a:cubicBezTo>
                <a:cubicBezTo>
                  <a:pt x="1448" y="113943"/>
                  <a:pt x="1488" y="113923"/>
                  <a:pt x="1527" y="113923"/>
                </a:cubicBezTo>
                <a:cubicBezTo>
                  <a:pt x="1527" y="113943"/>
                  <a:pt x="1527" y="113983"/>
                  <a:pt x="1567" y="113983"/>
                </a:cubicBezTo>
                <a:cubicBezTo>
                  <a:pt x="1571" y="113986"/>
                  <a:pt x="1574" y="113988"/>
                  <a:pt x="1578" y="113988"/>
                </a:cubicBezTo>
                <a:cubicBezTo>
                  <a:pt x="1593" y="113988"/>
                  <a:pt x="1607" y="113956"/>
                  <a:pt x="1607" y="113923"/>
                </a:cubicBezTo>
                <a:cubicBezTo>
                  <a:pt x="1626" y="113884"/>
                  <a:pt x="1646" y="113884"/>
                  <a:pt x="1607" y="113864"/>
                </a:cubicBezTo>
                <a:cubicBezTo>
                  <a:pt x="1646" y="113844"/>
                  <a:pt x="1666" y="113834"/>
                  <a:pt x="1683" y="113834"/>
                </a:cubicBezTo>
                <a:cubicBezTo>
                  <a:pt x="1701" y="113834"/>
                  <a:pt x="1716" y="113844"/>
                  <a:pt x="1745" y="113864"/>
                </a:cubicBezTo>
                <a:cubicBezTo>
                  <a:pt x="1686" y="113903"/>
                  <a:pt x="1706" y="113943"/>
                  <a:pt x="1686" y="114003"/>
                </a:cubicBezTo>
                <a:cubicBezTo>
                  <a:pt x="1666" y="114022"/>
                  <a:pt x="1646" y="114082"/>
                  <a:pt x="1646" y="114122"/>
                </a:cubicBezTo>
                <a:cubicBezTo>
                  <a:pt x="1666" y="114161"/>
                  <a:pt x="1646" y="114201"/>
                  <a:pt x="1607" y="114241"/>
                </a:cubicBezTo>
                <a:lnTo>
                  <a:pt x="1567" y="114241"/>
                </a:lnTo>
                <a:cubicBezTo>
                  <a:pt x="1547" y="114221"/>
                  <a:pt x="1547" y="114201"/>
                  <a:pt x="1527" y="114201"/>
                </a:cubicBezTo>
                <a:cubicBezTo>
                  <a:pt x="1527" y="114201"/>
                  <a:pt x="1527" y="114181"/>
                  <a:pt x="1507" y="114181"/>
                </a:cubicBezTo>
                <a:cubicBezTo>
                  <a:pt x="1488" y="114181"/>
                  <a:pt x="1488" y="114181"/>
                  <a:pt x="1488" y="114201"/>
                </a:cubicBezTo>
                <a:lnTo>
                  <a:pt x="1309" y="114201"/>
                </a:lnTo>
                <a:cubicBezTo>
                  <a:pt x="1269" y="114260"/>
                  <a:pt x="1269" y="114260"/>
                  <a:pt x="1349" y="114300"/>
                </a:cubicBezTo>
                <a:cubicBezTo>
                  <a:pt x="1322" y="114367"/>
                  <a:pt x="1258" y="114407"/>
                  <a:pt x="1189" y="114407"/>
                </a:cubicBezTo>
                <a:cubicBezTo>
                  <a:pt x="1157" y="114407"/>
                  <a:pt x="1123" y="114398"/>
                  <a:pt x="1091" y="114379"/>
                </a:cubicBezTo>
                <a:cubicBezTo>
                  <a:pt x="1078" y="114379"/>
                  <a:pt x="1056" y="114371"/>
                  <a:pt x="1037" y="114371"/>
                </a:cubicBezTo>
                <a:cubicBezTo>
                  <a:pt x="1027" y="114371"/>
                  <a:pt x="1018" y="114373"/>
                  <a:pt x="1012" y="114379"/>
                </a:cubicBezTo>
                <a:cubicBezTo>
                  <a:pt x="952" y="114459"/>
                  <a:pt x="1091" y="114578"/>
                  <a:pt x="1131" y="114657"/>
                </a:cubicBezTo>
                <a:lnTo>
                  <a:pt x="1190" y="114717"/>
                </a:lnTo>
                <a:cubicBezTo>
                  <a:pt x="1190" y="114736"/>
                  <a:pt x="1210" y="114756"/>
                  <a:pt x="1230" y="114756"/>
                </a:cubicBezTo>
                <a:cubicBezTo>
                  <a:pt x="1269" y="114796"/>
                  <a:pt x="1230" y="114875"/>
                  <a:pt x="1269" y="114935"/>
                </a:cubicBezTo>
                <a:cubicBezTo>
                  <a:pt x="1289" y="114935"/>
                  <a:pt x="1289" y="114974"/>
                  <a:pt x="1269" y="114974"/>
                </a:cubicBezTo>
                <a:cubicBezTo>
                  <a:pt x="1230" y="114994"/>
                  <a:pt x="1210" y="115034"/>
                  <a:pt x="1190" y="115034"/>
                </a:cubicBezTo>
                <a:cubicBezTo>
                  <a:pt x="1170" y="115014"/>
                  <a:pt x="1150" y="114974"/>
                  <a:pt x="1131" y="114955"/>
                </a:cubicBezTo>
                <a:cubicBezTo>
                  <a:pt x="1121" y="114935"/>
                  <a:pt x="1106" y="114925"/>
                  <a:pt x="1091" y="114925"/>
                </a:cubicBezTo>
                <a:cubicBezTo>
                  <a:pt x="1076" y="114925"/>
                  <a:pt x="1061" y="114935"/>
                  <a:pt x="1051" y="114955"/>
                </a:cubicBezTo>
                <a:lnTo>
                  <a:pt x="1031" y="114955"/>
                </a:lnTo>
                <a:cubicBezTo>
                  <a:pt x="1031" y="114955"/>
                  <a:pt x="1031" y="114955"/>
                  <a:pt x="1012" y="114974"/>
                </a:cubicBezTo>
                <a:cubicBezTo>
                  <a:pt x="1012" y="114974"/>
                  <a:pt x="992" y="114994"/>
                  <a:pt x="1031" y="115034"/>
                </a:cubicBezTo>
                <a:cubicBezTo>
                  <a:pt x="1031" y="115074"/>
                  <a:pt x="1031" y="115113"/>
                  <a:pt x="1071" y="115133"/>
                </a:cubicBezTo>
                <a:cubicBezTo>
                  <a:pt x="1042" y="115162"/>
                  <a:pt x="992" y="115180"/>
                  <a:pt x="944" y="115180"/>
                </a:cubicBezTo>
                <a:cubicBezTo>
                  <a:pt x="926" y="115180"/>
                  <a:pt x="909" y="115178"/>
                  <a:pt x="893" y="115173"/>
                </a:cubicBezTo>
                <a:cubicBezTo>
                  <a:pt x="881" y="115161"/>
                  <a:pt x="870" y="115150"/>
                  <a:pt x="858" y="115150"/>
                </a:cubicBezTo>
                <a:cubicBezTo>
                  <a:pt x="850" y="115150"/>
                  <a:pt x="842" y="115156"/>
                  <a:pt x="833" y="115173"/>
                </a:cubicBezTo>
                <a:cubicBezTo>
                  <a:pt x="813" y="115192"/>
                  <a:pt x="813" y="115232"/>
                  <a:pt x="833" y="115252"/>
                </a:cubicBezTo>
                <a:cubicBezTo>
                  <a:pt x="853" y="115252"/>
                  <a:pt x="873" y="115272"/>
                  <a:pt x="912" y="115272"/>
                </a:cubicBezTo>
                <a:lnTo>
                  <a:pt x="932" y="115272"/>
                </a:lnTo>
                <a:cubicBezTo>
                  <a:pt x="932" y="115272"/>
                  <a:pt x="972" y="115351"/>
                  <a:pt x="912" y="115371"/>
                </a:cubicBezTo>
                <a:lnTo>
                  <a:pt x="873" y="115371"/>
                </a:lnTo>
                <a:cubicBezTo>
                  <a:pt x="793" y="115391"/>
                  <a:pt x="813" y="115411"/>
                  <a:pt x="853" y="115450"/>
                </a:cubicBezTo>
                <a:cubicBezTo>
                  <a:pt x="853" y="115490"/>
                  <a:pt x="813" y="115530"/>
                  <a:pt x="853" y="115569"/>
                </a:cubicBezTo>
                <a:cubicBezTo>
                  <a:pt x="861" y="115577"/>
                  <a:pt x="867" y="115580"/>
                  <a:pt x="872" y="115580"/>
                </a:cubicBezTo>
                <a:cubicBezTo>
                  <a:pt x="894" y="115580"/>
                  <a:pt x="900" y="115526"/>
                  <a:pt x="932" y="115510"/>
                </a:cubicBezTo>
                <a:cubicBezTo>
                  <a:pt x="952" y="115510"/>
                  <a:pt x="952" y="115490"/>
                  <a:pt x="972" y="115490"/>
                </a:cubicBezTo>
                <a:cubicBezTo>
                  <a:pt x="992" y="115520"/>
                  <a:pt x="1002" y="115535"/>
                  <a:pt x="1012" y="115535"/>
                </a:cubicBezTo>
                <a:cubicBezTo>
                  <a:pt x="1022" y="115535"/>
                  <a:pt x="1031" y="115520"/>
                  <a:pt x="1051" y="115490"/>
                </a:cubicBezTo>
                <a:lnTo>
                  <a:pt x="1150" y="115490"/>
                </a:lnTo>
                <a:cubicBezTo>
                  <a:pt x="1150" y="115510"/>
                  <a:pt x="1150" y="115530"/>
                  <a:pt x="1170" y="115530"/>
                </a:cubicBezTo>
                <a:lnTo>
                  <a:pt x="1190" y="115549"/>
                </a:lnTo>
                <a:lnTo>
                  <a:pt x="1190" y="115569"/>
                </a:lnTo>
                <a:cubicBezTo>
                  <a:pt x="1230" y="115708"/>
                  <a:pt x="1230" y="115768"/>
                  <a:pt x="1388" y="115787"/>
                </a:cubicBezTo>
                <a:cubicBezTo>
                  <a:pt x="1408" y="115787"/>
                  <a:pt x="1428" y="115787"/>
                  <a:pt x="1428" y="115807"/>
                </a:cubicBezTo>
                <a:lnTo>
                  <a:pt x="1488" y="115847"/>
                </a:lnTo>
                <a:cubicBezTo>
                  <a:pt x="1547" y="115847"/>
                  <a:pt x="1607" y="115867"/>
                  <a:pt x="1646" y="115906"/>
                </a:cubicBezTo>
                <a:cubicBezTo>
                  <a:pt x="1666" y="115946"/>
                  <a:pt x="1706" y="115946"/>
                  <a:pt x="1726" y="115946"/>
                </a:cubicBezTo>
                <a:lnTo>
                  <a:pt x="1726" y="116045"/>
                </a:lnTo>
                <a:lnTo>
                  <a:pt x="1646" y="116164"/>
                </a:lnTo>
                <a:cubicBezTo>
                  <a:pt x="1641" y="116170"/>
                  <a:pt x="1634" y="116172"/>
                  <a:pt x="1627" y="116172"/>
                </a:cubicBezTo>
                <a:cubicBezTo>
                  <a:pt x="1607" y="116172"/>
                  <a:pt x="1581" y="116154"/>
                  <a:pt x="1567" y="116125"/>
                </a:cubicBezTo>
                <a:cubicBezTo>
                  <a:pt x="1547" y="116085"/>
                  <a:pt x="1527" y="116025"/>
                  <a:pt x="1488" y="116006"/>
                </a:cubicBezTo>
                <a:cubicBezTo>
                  <a:pt x="1388" y="115966"/>
                  <a:pt x="1309" y="115946"/>
                  <a:pt x="1210" y="115946"/>
                </a:cubicBezTo>
                <a:cubicBezTo>
                  <a:pt x="1210" y="115956"/>
                  <a:pt x="1205" y="115961"/>
                  <a:pt x="1200" y="115961"/>
                </a:cubicBezTo>
                <a:cubicBezTo>
                  <a:pt x="1195" y="115961"/>
                  <a:pt x="1190" y="115956"/>
                  <a:pt x="1190" y="115946"/>
                </a:cubicBezTo>
                <a:lnTo>
                  <a:pt x="1091" y="115807"/>
                </a:lnTo>
                <a:cubicBezTo>
                  <a:pt x="1081" y="115787"/>
                  <a:pt x="1066" y="115778"/>
                  <a:pt x="1051" y="115778"/>
                </a:cubicBezTo>
                <a:cubicBezTo>
                  <a:pt x="1036" y="115778"/>
                  <a:pt x="1022" y="115787"/>
                  <a:pt x="1012" y="115807"/>
                </a:cubicBezTo>
                <a:cubicBezTo>
                  <a:pt x="992" y="115787"/>
                  <a:pt x="972" y="115768"/>
                  <a:pt x="972" y="115748"/>
                </a:cubicBezTo>
                <a:cubicBezTo>
                  <a:pt x="956" y="115715"/>
                  <a:pt x="926" y="115683"/>
                  <a:pt x="895" y="115683"/>
                </a:cubicBezTo>
                <a:cubicBezTo>
                  <a:pt x="887" y="115683"/>
                  <a:pt x="880" y="115685"/>
                  <a:pt x="873" y="115688"/>
                </a:cubicBezTo>
                <a:cubicBezTo>
                  <a:pt x="833" y="115668"/>
                  <a:pt x="793" y="115629"/>
                  <a:pt x="754" y="115629"/>
                </a:cubicBezTo>
                <a:cubicBezTo>
                  <a:pt x="714" y="115629"/>
                  <a:pt x="714" y="115688"/>
                  <a:pt x="754" y="115728"/>
                </a:cubicBezTo>
                <a:cubicBezTo>
                  <a:pt x="853" y="115847"/>
                  <a:pt x="853" y="115847"/>
                  <a:pt x="734" y="115867"/>
                </a:cubicBezTo>
                <a:cubicBezTo>
                  <a:pt x="694" y="115867"/>
                  <a:pt x="674" y="115867"/>
                  <a:pt x="635" y="115887"/>
                </a:cubicBezTo>
                <a:cubicBezTo>
                  <a:pt x="635" y="115906"/>
                  <a:pt x="615" y="115906"/>
                  <a:pt x="615" y="115946"/>
                </a:cubicBezTo>
                <a:cubicBezTo>
                  <a:pt x="615" y="115946"/>
                  <a:pt x="615" y="115966"/>
                  <a:pt x="635" y="115966"/>
                </a:cubicBezTo>
                <a:cubicBezTo>
                  <a:pt x="655" y="115986"/>
                  <a:pt x="694" y="115986"/>
                  <a:pt x="714" y="116006"/>
                </a:cubicBezTo>
                <a:cubicBezTo>
                  <a:pt x="833" y="116006"/>
                  <a:pt x="952" y="116006"/>
                  <a:pt x="1071" y="116045"/>
                </a:cubicBezTo>
                <a:lnTo>
                  <a:pt x="1091" y="116045"/>
                </a:lnTo>
                <a:cubicBezTo>
                  <a:pt x="1091" y="116125"/>
                  <a:pt x="1150" y="116125"/>
                  <a:pt x="1170" y="116184"/>
                </a:cubicBezTo>
                <a:cubicBezTo>
                  <a:pt x="1190" y="116224"/>
                  <a:pt x="1150" y="116204"/>
                  <a:pt x="1131" y="116224"/>
                </a:cubicBezTo>
                <a:cubicBezTo>
                  <a:pt x="1111" y="116244"/>
                  <a:pt x="1111" y="116263"/>
                  <a:pt x="1131" y="116283"/>
                </a:cubicBezTo>
                <a:cubicBezTo>
                  <a:pt x="1190" y="116343"/>
                  <a:pt x="1131" y="116402"/>
                  <a:pt x="1131" y="116462"/>
                </a:cubicBezTo>
                <a:lnTo>
                  <a:pt x="1051" y="116462"/>
                </a:lnTo>
                <a:cubicBezTo>
                  <a:pt x="1051" y="116402"/>
                  <a:pt x="1031" y="116343"/>
                  <a:pt x="972" y="116323"/>
                </a:cubicBezTo>
                <a:cubicBezTo>
                  <a:pt x="952" y="116303"/>
                  <a:pt x="932" y="116293"/>
                  <a:pt x="917" y="116293"/>
                </a:cubicBezTo>
                <a:cubicBezTo>
                  <a:pt x="903" y="116293"/>
                  <a:pt x="893" y="116303"/>
                  <a:pt x="893" y="116323"/>
                </a:cubicBezTo>
                <a:cubicBezTo>
                  <a:pt x="873" y="116363"/>
                  <a:pt x="873" y="116402"/>
                  <a:pt x="893" y="116422"/>
                </a:cubicBezTo>
                <a:lnTo>
                  <a:pt x="893" y="116561"/>
                </a:lnTo>
                <a:cubicBezTo>
                  <a:pt x="893" y="116660"/>
                  <a:pt x="912" y="116680"/>
                  <a:pt x="1012" y="116700"/>
                </a:cubicBezTo>
                <a:lnTo>
                  <a:pt x="1091" y="116700"/>
                </a:lnTo>
                <a:cubicBezTo>
                  <a:pt x="1091" y="116700"/>
                  <a:pt x="1111" y="116720"/>
                  <a:pt x="1131" y="116720"/>
                </a:cubicBezTo>
                <a:cubicBezTo>
                  <a:pt x="1190" y="116739"/>
                  <a:pt x="1250" y="116799"/>
                  <a:pt x="1230" y="116878"/>
                </a:cubicBezTo>
                <a:cubicBezTo>
                  <a:pt x="1230" y="116957"/>
                  <a:pt x="1210" y="117057"/>
                  <a:pt x="1131" y="117116"/>
                </a:cubicBezTo>
                <a:lnTo>
                  <a:pt x="1111" y="117116"/>
                </a:lnTo>
                <a:cubicBezTo>
                  <a:pt x="1100" y="117113"/>
                  <a:pt x="1089" y="117111"/>
                  <a:pt x="1078" y="117111"/>
                </a:cubicBezTo>
                <a:cubicBezTo>
                  <a:pt x="1026" y="117111"/>
                  <a:pt x="972" y="117147"/>
                  <a:pt x="972" y="117195"/>
                </a:cubicBezTo>
                <a:cubicBezTo>
                  <a:pt x="932" y="117314"/>
                  <a:pt x="932" y="117414"/>
                  <a:pt x="932" y="117533"/>
                </a:cubicBezTo>
                <a:cubicBezTo>
                  <a:pt x="912" y="117632"/>
                  <a:pt x="932" y="117731"/>
                  <a:pt x="992" y="117810"/>
                </a:cubicBezTo>
                <a:cubicBezTo>
                  <a:pt x="1012" y="117830"/>
                  <a:pt x="1051" y="117890"/>
                  <a:pt x="1031" y="117909"/>
                </a:cubicBezTo>
                <a:cubicBezTo>
                  <a:pt x="952" y="117989"/>
                  <a:pt x="1012" y="118048"/>
                  <a:pt x="1031" y="118128"/>
                </a:cubicBezTo>
                <a:cubicBezTo>
                  <a:pt x="992" y="118128"/>
                  <a:pt x="992" y="118147"/>
                  <a:pt x="1031" y="118147"/>
                </a:cubicBezTo>
                <a:cubicBezTo>
                  <a:pt x="1031" y="118167"/>
                  <a:pt x="1051" y="118187"/>
                  <a:pt x="1071" y="118207"/>
                </a:cubicBezTo>
                <a:lnTo>
                  <a:pt x="1091" y="118207"/>
                </a:lnTo>
                <a:lnTo>
                  <a:pt x="1150" y="118227"/>
                </a:lnTo>
                <a:lnTo>
                  <a:pt x="1150" y="118247"/>
                </a:lnTo>
                <a:lnTo>
                  <a:pt x="1111" y="118247"/>
                </a:lnTo>
                <a:cubicBezTo>
                  <a:pt x="1051" y="118306"/>
                  <a:pt x="1051" y="118385"/>
                  <a:pt x="1111" y="118445"/>
                </a:cubicBezTo>
                <a:lnTo>
                  <a:pt x="1111" y="118484"/>
                </a:lnTo>
                <a:cubicBezTo>
                  <a:pt x="1051" y="118524"/>
                  <a:pt x="1051" y="118623"/>
                  <a:pt x="1111" y="118663"/>
                </a:cubicBezTo>
                <a:cubicBezTo>
                  <a:pt x="1111" y="118703"/>
                  <a:pt x="1111" y="118742"/>
                  <a:pt x="1150" y="118762"/>
                </a:cubicBezTo>
                <a:lnTo>
                  <a:pt x="1150" y="118861"/>
                </a:lnTo>
                <a:cubicBezTo>
                  <a:pt x="1091" y="118960"/>
                  <a:pt x="1111" y="119099"/>
                  <a:pt x="1170" y="119198"/>
                </a:cubicBezTo>
                <a:cubicBezTo>
                  <a:pt x="1170" y="119198"/>
                  <a:pt x="1190" y="119198"/>
                  <a:pt x="1190" y="119218"/>
                </a:cubicBezTo>
                <a:lnTo>
                  <a:pt x="1190" y="119357"/>
                </a:lnTo>
                <a:cubicBezTo>
                  <a:pt x="1190" y="119377"/>
                  <a:pt x="1210" y="119417"/>
                  <a:pt x="1250" y="119436"/>
                </a:cubicBezTo>
                <a:cubicBezTo>
                  <a:pt x="1250" y="119496"/>
                  <a:pt x="1269" y="119536"/>
                  <a:pt x="1269" y="119575"/>
                </a:cubicBezTo>
                <a:cubicBezTo>
                  <a:pt x="1309" y="119655"/>
                  <a:pt x="1269" y="119754"/>
                  <a:pt x="1190" y="119813"/>
                </a:cubicBezTo>
                <a:lnTo>
                  <a:pt x="1031" y="119952"/>
                </a:lnTo>
                <a:lnTo>
                  <a:pt x="972" y="119992"/>
                </a:lnTo>
                <a:lnTo>
                  <a:pt x="932" y="120051"/>
                </a:lnTo>
                <a:cubicBezTo>
                  <a:pt x="893" y="120051"/>
                  <a:pt x="873" y="120071"/>
                  <a:pt x="873" y="120091"/>
                </a:cubicBezTo>
                <a:cubicBezTo>
                  <a:pt x="853" y="120130"/>
                  <a:pt x="833" y="120170"/>
                  <a:pt x="813" y="120210"/>
                </a:cubicBezTo>
                <a:cubicBezTo>
                  <a:pt x="774" y="120269"/>
                  <a:pt x="774" y="120349"/>
                  <a:pt x="813" y="120388"/>
                </a:cubicBezTo>
                <a:cubicBezTo>
                  <a:pt x="833" y="120408"/>
                  <a:pt x="853" y="120428"/>
                  <a:pt x="873" y="120468"/>
                </a:cubicBezTo>
                <a:cubicBezTo>
                  <a:pt x="873" y="120468"/>
                  <a:pt x="873" y="120487"/>
                  <a:pt x="853" y="120487"/>
                </a:cubicBezTo>
                <a:cubicBezTo>
                  <a:pt x="853" y="120497"/>
                  <a:pt x="848" y="120502"/>
                  <a:pt x="841" y="120502"/>
                </a:cubicBezTo>
                <a:cubicBezTo>
                  <a:pt x="833" y="120502"/>
                  <a:pt x="823" y="120497"/>
                  <a:pt x="813" y="120487"/>
                </a:cubicBezTo>
                <a:cubicBezTo>
                  <a:pt x="793" y="120487"/>
                  <a:pt x="754" y="120448"/>
                  <a:pt x="754" y="120428"/>
                </a:cubicBezTo>
                <a:cubicBezTo>
                  <a:pt x="754" y="120368"/>
                  <a:pt x="754" y="120329"/>
                  <a:pt x="694" y="120309"/>
                </a:cubicBezTo>
                <a:cubicBezTo>
                  <a:pt x="694" y="120269"/>
                  <a:pt x="655" y="120249"/>
                  <a:pt x="615" y="120249"/>
                </a:cubicBezTo>
                <a:cubicBezTo>
                  <a:pt x="615" y="120249"/>
                  <a:pt x="615" y="120230"/>
                  <a:pt x="615" y="120210"/>
                </a:cubicBezTo>
                <a:cubicBezTo>
                  <a:pt x="615" y="120190"/>
                  <a:pt x="595" y="120190"/>
                  <a:pt x="575" y="120190"/>
                </a:cubicBezTo>
                <a:cubicBezTo>
                  <a:pt x="555" y="120190"/>
                  <a:pt x="536" y="120210"/>
                  <a:pt x="536" y="120230"/>
                </a:cubicBezTo>
                <a:cubicBezTo>
                  <a:pt x="536" y="120269"/>
                  <a:pt x="555" y="120289"/>
                  <a:pt x="575" y="120309"/>
                </a:cubicBezTo>
                <a:cubicBezTo>
                  <a:pt x="575" y="120368"/>
                  <a:pt x="555" y="120448"/>
                  <a:pt x="615" y="120487"/>
                </a:cubicBezTo>
                <a:cubicBezTo>
                  <a:pt x="674" y="120547"/>
                  <a:pt x="694" y="120646"/>
                  <a:pt x="754" y="120725"/>
                </a:cubicBezTo>
                <a:cubicBezTo>
                  <a:pt x="813" y="120785"/>
                  <a:pt x="793" y="120825"/>
                  <a:pt x="833" y="120864"/>
                </a:cubicBezTo>
                <a:cubicBezTo>
                  <a:pt x="867" y="120876"/>
                  <a:pt x="875" y="120887"/>
                  <a:pt x="884" y="120887"/>
                </a:cubicBezTo>
                <a:cubicBezTo>
                  <a:pt x="890" y="120887"/>
                  <a:pt x="896" y="120881"/>
                  <a:pt x="912" y="120864"/>
                </a:cubicBezTo>
                <a:cubicBezTo>
                  <a:pt x="945" y="120848"/>
                  <a:pt x="977" y="120819"/>
                  <a:pt x="1019" y="120819"/>
                </a:cubicBezTo>
                <a:cubicBezTo>
                  <a:pt x="1029" y="120819"/>
                  <a:pt x="1040" y="120821"/>
                  <a:pt x="1051" y="120825"/>
                </a:cubicBezTo>
                <a:lnTo>
                  <a:pt x="1091" y="120904"/>
                </a:lnTo>
                <a:lnTo>
                  <a:pt x="1091" y="120944"/>
                </a:lnTo>
                <a:cubicBezTo>
                  <a:pt x="1051" y="120963"/>
                  <a:pt x="1012" y="120983"/>
                  <a:pt x="992" y="121003"/>
                </a:cubicBezTo>
                <a:cubicBezTo>
                  <a:pt x="952" y="121023"/>
                  <a:pt x="932" y="121043"/>
                  <a:pt x="972" y="121122"/>
                </a:cubicBezTo>
                <a:cubicBezTo>
                  <a:pt x="986" y="121151"/>
                  <a:pt x="1001" y="121169"/>
                  <a:pt x="1023" y="121169"/>
                </a:cubicBezTo>
                <a:cubicBezTo>
                  <a:pt x="1031" y="121169"/>
                  <a:pt x="1041" y="121167"/>
                  <a:pt x="1051" y="121162"/>
                </a:cubicBezTo>
                <a:lnTo>
                  <a:pt x="1091" y="121162"/>
                </a:lnTo>
                <a:cubicBezTo>
                  <a:pt x="1071" y="121201"/>
                  <a:pt x="1071" y="121241"/>
                  <a:pt x="1051" y="121261"/>
                </a:cubicBezTo>
                <a:cubicBezTo>
                  <a:pt x="1031" y="121301"/>
                  <a:pt x="1031" y="121301"/>
                  <a:pt x="1051" y="121320"/>
                </a:cubicBezTo>
                <a:lnTo>
                  <a:pt x="1091" y="121360"/>
                </a:lnTo>
                <a:cubicBezTo>
                  <a:pt x="1111" y="121380"/>
                  <a:pt x="1131" y="121380"/>
                  <a:pt x="1131" y="121400"/>
                </a:cubicBezTo>
                <a:lnTo>
                  <a:pt x="1170" y="121400"/>
                </a:lnTo>
                <a:cubicBezTo>
                  <a:pt x="1210" y="121439"/>
                  <a:pt x="1230" y="121479"/>
                  <a:pt x="1250" y="121519"/>
                </a:cubicBezTo>
                <a:cubicBezTo>
                  <a:pt x="1269" y="121558"/>
                  <a:pt x="1269" y="121598"/>
                  <a:pt x="1230" y="121618"/>
                </a:cubicBezTo>
                <a:cubicBezTo>
                  <a:pt x="1210" y="121598"/>
                  <a:pt x="1195" y="121588"/>
                  <a:pt x="1180" y="121588"/>
                </a:cubicBezTo>
                <a:cubicBezTo>
                  <a:pt x="1165" y="121588"/>
                  <a:pt x="1150" y="121598"/>
                  <a:pt x="1131" y="121618"/>
                </a:cubicBezTo>
                <a:cubicBezTo>
                  <a:pt x="1111" y="121677"/>
                  <a:pt x="1091" y="121677"/>
                  <a:pt x="1111" y="121717"/>
                </a:cubicBezTo>
                <a:cubicBezTo>
                  <a:pt x="1150" y="121757"/>
                  <a:pt x="1230" y="121796"/>
                  <a:pt x="1230" y="121895"/>
                </a:cubicBezTo>
                <a:cubicBezTo>
                  <a:pt x="1230" y="121922"/>
                  <a:pt x="1236" y="121931"/>
                  <a:pt x="1246" y="121931"/>
                </a:cubicBezTo>
                <a:cubicBezTo>
                  <a:pt x="1265" y="121931"/>
                  <a:pt x="1296" y="121895"/>
                  <a:pt x="1309" y="121895"/>
                </a:cubicBezTo>
                <a:lnTo>
                  <a:pt x="1349" y="121895"/>
                </a:lnTo>
                <a:lnTo>
                  <a:pt x="1349" y="121935"/>
                </a:lnTo>
                <a:lnTo>
                  <a:pt x="1349" y="121995"/>
                </a:lnTo>
                <a:cubicBezTo>
                  <a:pt x="1289" y="122034"/>
                  <a:pt x="1289" y="122114"/>
                  <a:pt x="1349" y="122173"/>
                </a:cubicBezTo>
                <a:cubicBezTo>
                  <a:pt x="1369" y="122173"/>
                  <a:pt x="1388" y="122193"/>
                  <a:pt x="1388" y="122213"/>
                </a:cubicBezTo>
                <a:cubicBezTo>
                  <a:pt x="1329" y="122272"/>
                  <a:pt x="1329" y="122272"/>
                  <a:pt x="1388" y="122312"/>
                </a:cubicBezTo>
                <a:lnTo>
                  <a:pt x="1468" y="122352"/>
                </a:lnTo>
                <a:cubicBezTo>
                  <a:pt x="1468" y="122391"/>
                  <a:pt x="1488" y="122411"/>
                  <a:pt x="1507" y="122431"/>
                </a:cubicBezTo>
                <a:lnTo>
                  <a:pt x="1507" y="122530"/>
                </a:lnTo>
                <a:cubicBezTo>
                  <a:pt x="1507" y="122562"/>
                  <a:pt x="1507" y="122595"/>
                  <a:pt x="1475" y="122595"/>
                </a:cubicBezTo>
                <a:cubicBezTo>
                  <a:pt x="1468" y="122595"/>
                  <a:pt x="1459" y="122593"/>
                  <a:pt x="1448" y="122590"/>
                </a:cubicBezTo>
                <a:cubicBezTo>
                  <a:pt x="1424" y="122566"/>
                  <a:pt x="1394" y="122535"/>
                  <a:pt x="1364" y="122535"/>
                </a:cubicBezTo>
                <a:cubicBezTo>
                  <a:pt x="1344" y="122535"/>
                  <a:pt x="1325" y="122549"/>
                  <a:pt x="1309" y="122590"/>
                </a:cubicBezTo>
                <a:cubicBezTo>
                  <a:pt x="1309" y="122609"/>
                  <a:pt x="1269" y="122629"/>
                  <a:pt x="1269" y="122629"/>
                </a:cubicBezTo>
                <a:cubicBezTo>
                  <a:pt x="1309" y="122768"/>
                  <a:pt x="1309" y="122887"/>
                  <a:pt x="1309" y="123006"/>
                </a:cubicBezTo>
                <a:cubicBezTo>
                  <a:pt x="1309" y="123085"/>
                  <a:pt x="1388" y="123145"/>
                  <a:pt x="1369" y="123224"/>
                </a:cubicBezTo>
                <a:cubicBezTo>
                  <a:pt x="1369" y="123244"/>
                  <a:pt x="1388" y="123244"/>
                  <a:pt x="1388" y="123244"/>
                </a:cubicBezTo>
                <a:cubicBezTo>
                  <a:pt x="1402" y="123247"/>
                  <a:pt x="1415" y="123249"/>
                  <a:pt x="1427" y="123249"/>
                </a:cubicBezTo>
                <a:cubicBezTo>
                  <a:pt x="1486" y="123249"/>
                  <a:pt x="1524" y="123211"/>
                  <a:pt x="1507" y="123145"/>
                </a:cubicBezTo>
                <a:lnTo>
                  <a:pt x="1507" y="123085"/>
                </a:lnTo>
                <a:cubicBezTo>
                  <a:pt x="1507" y="123066"/>
                  <a:pt x="1507" y="123046"/>
                  <a:pt x="1507" y="123026"/>
                </a:cubicBezTo>
                <a:lnTo>
                  <a:pt x="1567" y="123026"/>
                </a:lnTo>
                <a:lnTo>
                  <a:pt x="1567" y="123303"/>
                </a:lnTo>
                <a:lnTo>
                  <a:pt x="1587" y="123363"/>
                </a:lnTo>
                <a:lnTo>
                  <a:pt x="1587" y="123442"/>
                </a:lnTo>
                <a:cubicBezTo>
                  <a:pt x="1547" y="123482"/>
                  <a:pt x="1547" y="123561"/>
                  <a:pt x="1587" y="123581"/>
                </a:cubicBezTo>
                <a:cubicBezTo>
                  <a:pt x="1626" y="123641"/>
                  <a:pt x="1587" y="123700"/>
                  <a:pt x="1607" y="123740"/>
                </a:cubicBezTo>
                <a:cubicBezTo>
                  <a:pt x="1619" y="123778"/>
                  <a:pt x="1649" y="123800"/>
                  <a:pt x="1679" y="123800"/>
                </a:cubicBezTo>
                <a:cubicBezTo>
                  <a:pt x="1695" y="123800"/>
                  <a:pt x="1711" y="123793"/>
                  <a:pt x="1726" y="123779"/>
                </a:cubicBezTo>
                <a:cubicBezTo>
                  <a:pt x="1765" y="123740"/>
                  <a:pt x="1745" y="123740"/>
                  <a:pt x="1765" y="123720"/>
                </a:cubicBezTo>
                <a:cubicBezTo>
                  <a:pt x="1805" y="123799"/>
                  <a:pt x="1825" y="123898"/>
                  <a:pt x="1805" y="123998"/>
                </a:cubicBezTo>
                <a:cubicBezTo>
                  <a:pt x="1805" y="124017"/>
                  <a:pt x="1805" y="124057"/>
                  <a:pt x="1845" y="124077"/>
                </a:cubicBezTo>
                <a:cubicBezTo>
                  <a:pt x="1864" y="124077"/>
                  <a:pt x="1924" y="124077"/>
                  <a:pt x="1944" y="124097"/>
                </a:cubicBezTo>
                <a:cubicBezTo>
                  <a:pt x="1944" y="124136"/>
                  <a:pt x="1884" y="124176"/>
                  <a:pt x="1904" y="124216"/>
                </a:cubicBezTo>
                <a:cubicBezTo>
                  <a:pt x="1924" y="124236"/>
                  <a:pt x="1924" y="124255"/>
                  <a:pt x="1944" y="124275"/>
                </a:cubicBezTo>
                <a:lnTo>
                  <a:pt x="1944" y="124315"/>
                </a:lnTo>
                <a:cubicBezTo>
                  <a:pt x="1904" y="124414"/>
                  <a:pt x="1904" y="124513"/>
                  <a:pt x="1884" y="124612"/>
                </a:cubicBezTo>
                <a:cubicBezTo>
                  <a:pt x="1884" y="124632"/>
                  <a:pt x="1904" y="124632"/>
                  <a:pt x="1944" y="124652"/>
                </a:cubicBezTo>
                <a:lnTo>
                  <a:pt x="1944" y="124731"/>
                </a:lnTo>
                <a:cubicBezTo>
                  <a:pt x="1944" y="124751"/>
                  <a:pt x="1944" y="124771"/>
                  <a:pt x="1944" y="124791"/>
                </a:cubicBezTo>
                <a:cubicBezTo>
                  <a:pt x="1884" y="124811"/>
                  <a:pt x="1884" y="124870"/>
                  <a:pt x="1845" y="124910"/>
                </a:cubicBezTo>
                <a:cubicBezTo>
                  <a:pt x="1825" y="124930"/>
                  <a:pt x="1825" y="124949"/>
                  <a:pt x="1845" y="124969"/>
                </a:cubicBezTo>
                <a:cubicBezTo>
                  <a:pt x="1875" y="124985"/>
                  <a:pt x="1894" y="124994"/>
                  <a:pt x="1907" y="124994"/>
                </a:cubicBezTo>
                <a:cubicBezTo>
                  <a:pt x="1927" y="124994"/>
                  <a:pt x="1932" y="124971"/>
                  <a:pt x="1944" y="124910"/>
                </a:cubicBezTo>
                <a:lnTo>
                  <a:pt x="1983" y="124870"/>
                </a:lnTo>
                <a:lnTo>
                  <a:pt x="1983" y="125009"/>
                </a:lnTo>
                <a:lnTo>
                  <a:pt x="1983" y="125108"/>
                </a:lnTo>
                <a:cubicBezTo>
                  <a:pt x="1964" y="125108"/>
                  <a:pt x="1944" y="125148"/>
                  <a:pt x="1924" y="125168"/>
                </a:cubicBezTo>
                <a:cubicBezTo>
                  <a:pt x="1924" y="125227"/>
                  <a:pt x="1924" y="125287"/>
                  <a:pt x="1944" y="125326"/>
                </a:cubicBezTo>
                <a:cubicBezTo>
                  <a:pt x="1983" y="125406"/>
                  <a:pt x="1983" y="125505"/>
                  <a:pt x="1944" y="125584"/>
                </a:cubicBezTo>
                <a:cubicBezTo>
                  <a:pt x="1924" y="125644"/>
                  <a:pt x="1924" y="125703"/>
                  <a:pt x="1944" y="125782"/>
                </a:cubicBezTo>
                <a:cubicBezTo>
                  <a:pt x="1964" y="125842"/>
                  <a:pt x="1964" y="125901"/>
                  <a:pt x="1964" y="125961"/>
                </a:cubicBezTo>
                <a:cubicBezTo>
                  <a:pt x="1964" y="126060"/>
                  <a:pt x="1964" y="126159"/>
                  <a:pt x="1983" y="126258"/>
                </a:cubicBezTo>
                <a:cubicBezTo>
                  <a:pt x="1983" y="126278"/>
                  <a:pt x="1983" y="126318"/>
                  <a:pt x="1964" y="126338"/>
                </a:cubicBezTo>
                <a:cubicBezTo>
                  <a:pt x="1904" y="126417"/>
                  <a:pt x="1904" y="126417"/>
                  <a:pt x="1964" y="126476"/>
                </a:cubicBezTo>
                <a:cubicBezTo>
                  <a:pt x="1964" y="126595"/>
                  <a:pt x="1944" y="126695"/>
                  <a:pt x="1924" y="126814"/>
                </a:cubicBezTo>
                <a:cubicBezTo>
                  <a:pt x="1944" y="126933"/>
                  <a:pt x="1944" y="127052"/>
                  <a:pt x="1964" y="127171"/>
                </a:cubicBezTo>
                <a:cubicBezTo>
                  <a:pt x="1924" y="127171"/>
                  <a:pt x="1924" y="127230"/>
                  <a:pt x="1884" y="127250"/>
                </a:cubicBezTo>
                <a:cubicBezTo>
                  <a:pt x="1884" y="127230"/>
                  <a:pt x="1884" y="127230"/>
                  <a:pt x="1884" y="127210"/>
                </a:cubicBezTo>
                <a:cubicBezTo>
                  <a:pt x="1884" y="127190"/>
                  <a:pt x="1864" y="127190"/>
                  <a:pt x="1864" y="127171"/>
                </a:cubicBezTo>
                <a:lnTo>
                  <a:pt x="1845" y="127131"/>
                </a:lnTo>
                <a:cubicBezTo>
                  <a:pt x="1864" y="127091"/>
                  <a:pt x="1864" y="127052"/>
                  <a:pt x="1884" y="127012"/>
                </a:cubicBezTo>
                <a:cubicBezTo>
                  <a:pt x="1904" y="126992"/>
                  <a:pt x="1884" y="126972"/>
                  <a:pt x="1884" y="126933"/>
                </a:cubicBezTo>
                <a:cubicBezTo>
                  <a:pt x="1884" y="126919"/>
                  <a:pt x="1864" y="126905"/>
                  <a:pt x="1853" y="126905"/>
                </a:cubicBezTo>
                <a:cubicBezTo>
                  <a:pt x="1848" y="126905"/>
                  <a:pt x="1845" y="126907"/>
                  <a:pt x="1845" y="126913"/>
                </a:cubicBezTo>
                <a:cubicBezTo>
                  <a:pt x="1785" y="126933"/>
                  <a:pt x="1745" y="126972"/>
                  <a:pt x="1706" y="126992"/>
                </a:cubicBezTo>
                <a:cubicBezTo>
                  <a:pt x="1686" y="127012"/>
                  <a:pt x="1706" y="127052"/>
                  <a:pt x="1706" y="127052"/>
                </a:cubicBezTo>
                <a:lnTo>
                  <a:pt x="1765" y="127131"/>
                </a:lnTo>
                <a:lnTo>
                  <a:pt x="1706" y="127131"/>
                </a:lnTo>
                <a:cubicBezTo>
                  <a:pt x="1686" y="127131"/>
                  <a:pt x="1706" y="127171"/>
                  <a:pt x="1726" y="127190"/>
                </a:cubicBezTo>
                <a:lnTo>
                  <a:pt x="1745" y="127190"/>
                </a:lnTo>
                <a:lnTo>
                  <a:pt x="1745" y="127290"/>
                </a:lnTo>
                <a:cubicBezTo>
                  <a:pt x="1686" y="127309"/>
                  <a:pt x="1706" y="127389"/>
                  <a:pt x="1706" y="127448"/>
                </a:cubicBezTo>
                <a:cubicBezTo>
                  <a:pt x="1726" y="127587"/>
                  <a:pt x="1686" y="127746"/>
                  <a:pt x="1626" y="127885"/>
                </a:cubicBezTo>
                <a:cubicBezTo>
                  <a:pt x="1567" y="127904"/>
                  <a:pt x="1567" y="127964"/>
                  <a:pt x="1587" y="128003"/>
                </a:cubicBezTo>
                <a:cubicBezTo>
                  <a:pt x="1587" y="128063"/>
                  <a:pt x="1607" y="128122"/>
                  <a:pt x="1626" y="128202"/>
                </a:cubicBezTo>
                <a:cubicBezTo>
                  <a:pt x="1587" y="128222"/>
                  <a:pt x="1587" y="128241"/>
                  <a:pt x="1626" y="128261"/>
                </a:cubicBezTo>
                <a:cubicBezTo>
                  <a:pt x="1626" y="128341"/>
                  <a:pt x="1587" y="128440"/>
                  <a:pt x="1646" y="128499"/>
                </a:cubicBezTo>
                <a:lnTo>
                  <a:pt x="1666" y="128579"/>
                </a:lnTo>
                <a:lnTo>
                  <a:pt x="1666" y="128876"/>
                </a:lnTo>
                <a:cubicBezTo>
                  <a:pt x="1646" y="128955"/>
                  <a:pt x="1626" y="129015"/>
                  <a:pt x="1626" y="129094"/>
                </a:cubicBezTo>
                <a:cubicBezTo>
                  <a:pt x="1666" y="129134"/>
                  <a:pt x="1686" y="129154"/>
                  <a:pt x="1706" y="129193"/>
                </a:cubicBezTo>
                <a:cubicBezTo>
                  <a:pt x="1666" y="129193"/>
                  <a:pt x="1626" y="129213"/>
                  <a:pt x="1626" y="129273"/>
                </a:cubicBezTo>
                <a:cubicBezTo>
                  <a:pt x="1646" y="129312"/>
                  <a:pt x="1646" y="129372"/>
                  <a:pt x="1666" y="129412"/>
                </a:cubicBezTo>
                <a:cubicBezTo>
                  <a:pt x="1686" y="129511"/>
                  <a:pt x="1646" y="129630"/>
                  <a:pt x="1567" y="129709"/>
                </a:cubicBezTo>
                <a:cubicBezTo>
                  <a:pt x="1527" y="129749"/>
                  <a:pt x="1488" y="129768"/>
                  <a:pt x="1448" y="129808"/>
                </a:cubicBezTo>
                <a:cubicBezTo>
                  <a:pt x="1428" y="129848"/>
                  <a:pt x="1408" y="129887"/>
                  <a:pt x="1408" y="129907"/>
                </a:cubicBezTo>
                <a:cubicBezTo>
                  <a:pt x="1428" y="130006"/>
                  <a:pt x="1428" y="130106"/>
                  <a:pt x="1408" y="130205"/>
                </a:cubicBezTo>
                <a:cubicBezTo>
                  <a:pt x="1408" y="130264"/>
                  <a:pt x="1428" y="130344"/>
                  <a:pt x="1488" y="130383"/>
                </a:cubicBezTo>
                <a:cubicBezTo>
                  <a:pt x="1488" y="130443"/>
                  <a:pt x="1468" y="130522"/>
                  <a:pt x="1527" y="130562"/>
                </a:cubicBezTo>
                <a:lnTo>
                  <a:pt x="1567" y="130562"/>
                </a:lnTo>
                <a:cubicBezTo>
                  <a:pt x="1587" y="130641"/>
                  <a:pt x="1607" y="130701"/>
                  <a:pt x="1626" y="130780"/>
                </a:cubicBezTo>
                <a:lnTo>
                  <a:pt x="1626" y="130820"/>
                </a:lnTo>
                <a:cubicBezTo>
                  <a:pt x="1626" y="130879"/>
                  <a:pt x="1646" y="130879"/>
                  <a:pt x="1706" y="130879"/>
                </a:cubicBezTo>
                <a:cubicBezTo>
                  <a:pt x="1730" y="130876"/>
                  <a:pt x="1754" y="130874"/>
                  <a:pt x="1778" y="130874"/>
                </a:cubicBezTo>
                <a:cubicBezTo>
                  <a:pt x="1887" y="130874"/>
                  <a:pt x="1985" y="130909"/>
                  <a:pt x="2083" y="130958"/>
                </a:cubicBezTo>
                <a:lnTo>
                  <a:pt x="2083" y="131018"/>
                </a:lnTo>
                <a:cubicBezTo>
                  <a:pt x="2083" y="131018"/>
                  <a:pt x="2043" y="131058"/>
                  <a:pt x="2043" y="131058"/>
                </a:cubicBezTo>
                <a:cubicBezTo>
                  <a:pt x="2043" y="131077"/>
                  <a:pt x="2083" y="131097"/>
                  <a:pt x="2122" y="131097"/>
                </a:cubicBezTo>
                <a:cubicBezTo>
                  <a:pt x="2142" y="131097"/>
                  <a:pt x="2102" y="131176"/>
                  <a:pt x="2083" y="131216"/>
                </a:cubicBezTo>
                <a:cubicBezTo>
                  <a:pt x="2063" y="131454"/>
                  <a:pt x="2063" y="131692"/>
                  <a:pt x="2142" y="131930"/>
                </a:cubicBezTo>
                <a:cubicBezTo>
                  <a:pt x="2162" y="131990"/>
                  <a:pt x="2162" y="132049"/>
                  <a:pt x="2142" y="132089"/>
                </a:cubicBezTo>
                <a:cubicBezTo>
                  <a:pt x="2122" y="132128"/>
                  <a:pt x="2102" y="132168"/>
                  <a:pt x="2102" y="132208"/>
                </a:cubicBezTo>
                <a:cubicBezTo>
                  <a:pt x="2102" y="132208"/>
                  <a:pt x="2122" y="132228"/>
                  <a:pt x="2142" y="132247"/>
                </a:cubicBezTo>
                <a:cubicBezTo>
                  <a:pt x="2142" y="132307"/>
                  <a:pt x="2102" y="132386"/>
                  <a:pt x="2162" y="132446"/>
                </a:cubicBezTo>
                <a:lnTo>
                  <a:pt x="2162" y="132525"/>
                </a:lnTo>
                <a:cubicBezTo>
                  <a:pt x="2063" y="132545"/>
                  <a:pt x="2063" y="132545"/>
                  <a:pt x="2083" y="132644"/>
                </a:cubicBezTo>
                <a:cubicBezTo>
                  <a:pt x="2083" y="132684"/>
                  <a:pt x="2083" y="132723"/>
                  <a:pt x="2083" y="132763"/>
                </a:cubicBezTo>
                <a:cubicBezTo>
                  <a:pt x="2063" y="132783"/>
                  <a:pt x="2043" y="132822"/>
                  <a:pt x="2043" y="132862"/>
                </a:cubicBezTo>
                <a:lnTo>
                  <a:pt x="2043" y="132981"/>
                </a:lnTo>
                <a:cubicBezTo>
                  <a:pt x="2003" y="133001"/>
                  <a:pt x="2003" y="133041"/>
                  <a:pt x="2003" y="133080"/>
                </a:cubicBezTo>
                <a:cubicBezTo>
                  <a:pt x="1983" y="133100"/>
                  <a:pt x="1964" y="133100"/>
                  <a:pt x="1964" y="133120"/>
                </a:cubicBezTo>
                <a:cubicBezTo>
                  <a:pt x="1964" y="133199"/>
                  <a:pt x="1924" y="133279"/>
                  <a:pt x="1864" y="133318"/>
                </a:cubicBezTo>
                <a:cubicBezTo>
                  <a:pt x="1845" y="133358"/>
                  <a:pt x="1825" y="133378"/>
                  <a:pt x="1825" y="133417"/>
                </a:cubicBezTo>
                <a:cubicBezTo>
                  <a:pt x="1745" y="133596"/>
                  <a:pt x="1706" y="133774"/>
                  <a:pt x="1686" y="133953"/>
                </a:cubicBezTo>
                <a:cubicBezTo>
                  <a:pt x="1686" y="133993"/>
                  <a:pt x="1666" y="134012"/>
                  <a:pt x="1666" y="134052"/>
                </a:cubicBezTo>
                <a:cubicBezTo>
                  <a:pt x="1666" y="134052"/>
                  <a:pt x="1626" y="134052"/>
                  <a:pt x="1626" y="134072"/>
                </a:cubicBezTo>
                <a:cubicBezTo>
                  <a:pt x="1607" y="134171"/>
                  <a:pt x="1587" y="134250"/>
                  <a:pt x="1567" y="134349"/>
                </a:cubicBezTo>
                <a:cubicBezTo>
                  <a:pt x="1567" y="134369"/>
                  <a:pt x="1607" y="134389"/>
                  <a:pt x="1607" y="134389"/>
                </a:cubicBezTo>
                <a:cubicBezTo>
                  <a:pt x="1607" y="134409"/>
                  <a:pt x="1607" y="134429"/>
                  <a:pt x="1607" y="134449"/>
                </a:cubicBezTo>
                <a:cubicBezTo>
                  <a:pt x="1587" y="134449"/>
                  <a:pt x="1587" y="134468"/>
                  <a:pt x="1567" y="134508"/>
                </a:cubicBezTo>
                <a:cubicBezTo>
                  <a:pt x="1547" y="134508"/>
                  <a:pt x="1527" y="134528"/>
                  <a:pt x="1527" y="134568"/>
                </a:cubicBezTo>
                <a:cubicBezTo>
                  <a:pt x="1468" y="134687"/>
                  <a:pt x="1448" y="134825"/>
                  <a:pt x="1448" y="134944"/>
                </a:cubicBezTo>
                <a:cubicBezTo>
                  <a:pt x="1408" y="135004"/>
                  <a:pt x="1408" y="135004"/>
                  <a:pt x="1448" y="135024"/>
                </a:cubicBezTo>
                <a:cubicBezTo>
                  <a:pt x="1428" y="135083"/>
                  <a:pt x="1369" y="135123"/>
                  <a:pt x="1408" y="135182"/>
                </a:cubicBezTo>
                <a:cubicBezTo>
                  <a:pt x="1428" y="135242"/>
                  <a:pt x="1369" y="135282"/>
                  <a:pt x="1349" y="135321"/>
                </a:cubicBezTo>
                <a:cubicBezTo>
                  <a:pt x="1329" y="135361"/>
                  <a:pt x="1309" y="135381"/>
                  <a:pt x="1329" y="135381"/>
                </a:cubicBezTo>
                <a:cubicBezTo>
                  <a:pt x="1408" y="135420"/>
                  <a:pt x="1448" y="135480"/>
                  <a:pt x="1428" y="135559"/>
                </a:cubicBezTo>
                <a:cubicBezTo>
                  <a:pt x="1428" y="135619"/>
                  <a:pt x="1468" y="135658"/>
                  <a:pt x="1527" y="135678"/>
                </a:cubicBezTo>
                <a:lnTo>
                  <a:pt x="1527" y="135777"/>
                </a:lnTo>
                <a:cubicBezTo>
                  <a:pt x="1468" y="135817"/>
                  <a:pt x="1488" y="135896"/>
                  <a:pt x="1488" y="135956"/>
                </a:cubicBezTo>
                <a:cubicBezTo>
                  <a:pt x="1468" y="135976"/>
                  <a:pt x="1468" y="135995"/>
                  <a:pt x="1488" y="135995"/>
                </a:cubicBezTo>
                <a:cubicBezTo>
                  <a:pt x="1547" y="136035"/>
                  <a:pt x="1587" y="136114"/>
                  <a:pt x="1587" y="136194"/>
                </a:cubicBezTo>
                <a:cubicBezTo>
                  <a:pt x="1527" y="136214"/>
                  <a:pt x="1488" y="136253"/>
                  <a:pt x="1488" y="136293"/>
                </a:cubicBezTo>
                <a:cubicBezTo>
                  <a:pt x="1507" y="136392"/>
                  <a:pt x="1507" y="136491"/>
                  <a:pt x="1488" y="136590"/>
                </a:cubicBezTo>
                <a:cubicBezTo>
                  <a:pt x="1488" y="136670"/>
                  <a:pt x="1488" y="136769"/>
                  <a:pt x="1488" y="136848"/>
                </a:cubicBezTo>
                <a:cubicBezTo>
                  <a:pt x="1507" y="136908"/>
                  <a:pt x="1507" y="136987"/>
                  <a:pt x="1468" y="137027"/>
                </a:cubicBezTo>
                <a:cubicBezTo>
                  <a:pt x="1428" y="137066"/>
                  <a:pt x="1428" y="137126"/>
                  <a:pt x="1448" y="137166"/>
                </a:cubicBezTo>
                <a:cubicBezTo>
                  <a:pt x="1448" y="137205"/>
                  <a:pt x="1468" y="137245"/>
                  <a:pt x="1468" y="137285"/>
                </a:cubicBezTo>
                <a:cubicBezTo>
                  <a:pt x="1428" y="137304"/>
                  <a:pt x="1408" y="137344"/>
                  <a:pt x="1408" y="137384"/>
                </a:cubicBezTo>
                <a:lnTo>
                  <a:pt x="1408" y="137641"/>
                </a:lnTo>
                <a:cubicBezTo>
                  <a:pt x="1388" y="137661"/>
                  <a:pt x="1369" y="137681"/>
                  <a:pt x="1369" y="137721"/>
                </a:cubicBezTo>
                <a:lnTo>
                  <a:pt x="1369" y="138078"/>
                </a:lnTo>
                <a:cubicBezTo>
                  <a:pt x="1369" y="138197"/>
                  <a:pt x="1349" y="138276"/>
                  <a:pt x="1408" y="138375"/>
                </a:cubicBezTo>
                <a:cubicBezTo>
                  <a:pt x="1428" y="138395"/>
                  <a:pt x="1408" y="138415"/>
                  <a:pt x="1408" y="138455"/>
                </a:cubicBezTo>
                <a:lnTo>
                  <a:pt x="1408" y="138613"/>
                </a:lnTo>
                <a:cubicBezTo>
                  <a:pt x="1369" y="138613"/>
                  <a:pt x="1349" y="138633"/>
                  <a:pt x="1349" y="138693"/>
                </a:cubicBezTo>
                <a:cubicBezTo>
                  <a:pt x="1349" y="138732"/>
                  <a:pt x="1369" y="138772"/>
                  <a:pt x="1349" y="138812"/>
                </a:cubicBezTo>
                <a:cubicBezTo>
                  <a:pt x="1269" y="139010"/>
                  <a:pt x="1349" y="139208"/>
                  <a:pt x="1289" y="139387"/>
                </a:cubicBezTo>
                <a:cubicBezTo>
                  <a:pt x="1289" y="139426"/>
                  <a:pt x="1329" y="139466"/>
                  <a:pt x="1388" y="139466"/>
                </a:cubicBezTo>
                <a:cubicBezTo>
                  <a:pt x="1408" y="139446"/>
                  <a:pt x="1428" y="139446"/>
                  <a:pt x="1448" y="139426"/>
                </a:cubicBezTo>
                <a:lnTo>
                  <a:pt x="1448" y="139426"/>
                </a:lnTo>
                <a:cubicBezTo>
                  <a:pt x="1428" y="139525"/>
                  <a:pt x="1488" y="139565"/>
                  <a:pt x="1527" y="139625"/>
                </a:cubicBezTo>
                <a:cubicBezTo>
                  <a:pt x="1488" y="139664"/>
                  <a:pt x="1488" y="139664"/>
                  <a:pt x="1527" y="139704"/>
                </a:cubicBezTo>
                <a:cubicBezTo>
                  <a:pt x="1527" y="139763"/>
                  <a:pt x="1507" y="139823"/>
                  <a:pt x="1507" y="139882"/>
                </a:cubicBezTo>
                <a:cubicBezTo>
                  <a:pt x="1547" y="140180"/>
                  <a:pt x="1567" y="140477"/>
                  <a:pt x="1567" y="140775"/>
                </a:cubicBezTo>
                <a:cubicBezTo>
                  <a:pt x="1527" y="140854"/>
                  <a:pt x="1527" y="140933"/>
                  <a:pt x="1567" y="141013"/>
                </a:cubicBezTo>
                <a:cubicBezTo>
                  <a:pt x="1567" y="141052"/>
                  <a:pt x="1567" y="141072"/>
                  <a:pt x="1567" y="141112"/>
                </a:cubicBezTo>
                <a:cubicBezTo>
                  <a:pt x="1567" y="141290"/>
                  <a:pt x="1587" y="141449"/>
                  <a:pt x="1626" y="141628"/>
                </a:cubicBezTo>
                <a:cubicBezTo>
                  <a:pt x="1666" y="141707"/>
                  <a:pt x="1646" y="141806"/>
                  <a:pt x="1607" y="141866"/>
                </a:cubicBezTo>
                <a:cubicBezTo>
                  <a:pt x="1547" y="141985"/>
                  <a:pt x="1547" y="142123"/>
                  <a:pt x="1607" y="142242"/>
                </a:cubicBezTo>
                <a:cubicBezTo>
                  <a:pt x="1607" y="142282"/>
                  <a:pt x="1607" y="142341"/>
                  <a:pt x="1646" y="142381"/>
                </a:cubicBezTo>
                <a:lnTo>
                  <a:pt x="1646" y="142421"/>
                </a:lnTo>
                <a:lnTo>
                  <a:pt x="1646" y="142460"/>
                </a:lnTo>
                <a:lnTo>
                  <a:pt x="1646" y="142639"/>
                </a:lnTo>
                <a:lnTo>
                  <a:pt x="1567" y="142639"/>
                </a:lnTo>
                <a:cubicBezTo>
                  <a:pt x="1538" y="142633"/>
                  <a:pt x="1518" y="142629"/>
                  <a:pt x="1502" y="142629"/>
                </a:cubicBezTo>
                <a:cubicBezTo>
                  <a:pt x="1464" y="142629"/>
                  <a:pt x="1456" y="142654"/>
                  <a:pt x="1428" y="142738"/>
                </a:cubicBezTo>
                <a:cubicBezTo>
                  <a:pt x="1349" y="142778"/>
                  <a:pt x="1250" y="142798"/>
                  <a:pt x="1250" y="142936"/>
                </a:cubicBezTo>
                <a:cubicBezTo>
                  <a:pt x="1250" y="142956"/>
                  <a:pt x="1210" y="142996"/>
                  <a:pt x="1170" y="143016"/>
                </a:cubicBezTo>
                <a:lnTo>
                  <a:pt x="1131" y="143055"/>
                </a:lnTo>
                <a:lnTo>
                  <a:pt x="1131" y="143155"/>
                </a:lnTo>
                <a:lnTo>
                  <a:pt x="1170" y="143194"/>
                </a:lnTo>
                <a:lnTo>
                  <a:pt x="1210" y="143194"/>
                </a:lnTo>
                <a:lnTo>
                  <a:pt x="1210" y="143412"/>
                </a:lnTo>
                <a:cubicBezTo>
                  <a:pt x="1210" y="143465"/>
                  <a:pt x="1228" y="143492"/>
                  <a:pt x="1269" y="143492"/>
                </a:cubicBezTo>
                <a:cubicBezTo>
                  <a:pt x="1289" y="143492"/>
                  <a:pt x="1316" y="143485"/>
                  <a:pt x="1349" y="143472"/>
                </a:cubicBezTo>
                <a:cubicBezTo>
                  <a:pt x="1408" y="143531"/>
                  <a:pt x="1408" y="143591"/>
                  <a:pt x="1369" y="143650"/>
                </a:cubicBezTo>
                <a:lnTo>
                  <a:pt x="1329" y="143631"/>
                </a:lnTo>
                <a:cubicBezTo>
                  <a:pt x="1319" y="143621"/>
                  <a:pt x="1304" y="143616"/>
                  <a:pt x="1292" y="143616"/>
                </a:cubicBezTo>
                <a:cubicBezTo>
                  <a:pt x="1279" y="143616"/>
                  <a:pt x="1269" y="143621"/>
                  <a:pt x="1269" y="143631"/>
                </a:cubicBezTo>
                <a:cubicBezTo>
                  <a:pt x="1250" y="143690"/>
                  <a:pt x="1250" y="143750"/>
                  <a:pt x="1309" y="143769"/>
                </a:cubicBezTo>
                <a:lnTo>
                  <a:pt x="1388" y="143968"/>
                </a:lnTo>
                <a:cubicBezTo>
                  <a:pt x="1381" y="143964"/>
                  <a:pt x="1373" y="143962"/>
                  <a:pt x="1365" y="143962"/>
                </a:cubicBezTo>
                <a:cubicBezTo>
                  <a:pt x="1328" y="143962"/>
                  <a:pt x="1286" y="143995"/>
                  <a:pt x="1269" y="144027"/>
                </a:cubicBezTo>
                <a:cubicBezTo>
                  <a:pt x="1250" y="144087"/>
                  <a:pt x="1269" y="144146"/>
                  <a:pt x="1309" y="144166"/>
                </a:cubicBezTo>
                <a:cubicBezTo>
                  <a:pt x="1369" y="144206"/>
                  <a:pt x="1388" y="144265"/>
                  <a:pt x="1388" y="144325"/>
                </a:cubicBezTo>
                <a:cubicBezTo>
                  <a:pt x="1388" y="144384"/>
                  <a:pt x="1428" y="144463"/>
                  <a:pt x="1408" y="144523"/>
                </a:cubicBezTo>
                <a:cubicBezTo>
                  <a:pt x="1369" y="144582"/>
                  <a:pt x="1329" y="144642"/>
                  <a:pt x="1289" y="144701"/>
                </a:cubicBezTo>
                <a:cubicBezTo>
                  <a:pt x="1269" y="144721"/>
                  <a:pt x="1269" y="144721"/>
                  <a:pt x="1250" y="144741"/>
                </a:cubicBezTo>
                <a:cubicBezTo>
                  <a:pt x="1240" y="144711"/>
                  <a:pt x="1225" y="144696"/>
                  <a:pt x="1210" y="144696"/>
                </a:cubicBezTo>
                <a:cubicBezTo>
                  <a:pt x="1195" y="144696"/>
                  <a:pt x="1180" y="144711"/>
                  <a:pt x="1170" y="144741"/>
                </a:cubicBezTo>
                <a:cubicBezTo>
                  <a:pt x="1150" y="144781"/>
                  <a:pt x="1131" y="144801"/>
                  <a:pt x="1170" y="144820"/>
                </a:cubicBezTo>
                <a:lnTo>
                  <a:pt x="1210" y="144959"/>
                </a:lnTo>
                <a:cubicBezTo>
                  <a:pt x="1250" y="144939"/>
                  <a:pt x="1289" y="144920"/>
                  <a:pt x="1289" y="144880"/>
                </a:cubicBezTo>
                <a:cubicBezTo>
                  <a:pt x="1304" y="144851"/>
                  <a:pt x="1329" y="144832"/>
                  <a:pt x="1357" y="144832"/>
                </a:cubicBezTo>
                <a:cubicBezTo>
                  <a:pt x="1367" y="144832"/>
                  <a:pt x="1378" y="144835"/>
                  <a:pt x="1388" y="144840"/>
                </a:cubicBezTo>
                <a:cubicBezTo>
                  <a:pt x="1428" y="144920"/>
                  <a:pt x="1388" y="144999"/>
                  <a:pt x="1388" y="145078"/>
                </a:cubicBezTo>
                <a:cubicBezTo>
                  <a:pt x="1388" y="145138"/>
                  <a:pt x="1329" y="145237"/>
                  <a:pt x="1269" y="145277"/>
                </a:cubicBezTo>
                <a:cubicBezTo>
                  <a:pt x="1250" y="145257"/>
                  <a:pt x="1250" y="145257"/>
                  <a:pt x="1269" y="145237"/>
                </a:cubicBezTo>
                <a:cubicBezTo>
                  <a:pt x="1269" y="145197"/>
                  <a:pt x="1210" y="145177"/>
                  <a:pt x="1170" y="145177"/>
                </a:cubicBezTo>
                <a:cubicBezTo>
                  <a:pt x="1170" y="145177"/>
                  <a:pt x="1170" y="145158"/>
                  <a:pt x="1170" y="145158"/>
                </a:cubicBezTo>
                <a:cubicBezTo>
                  <a:pt x="1170" y="145098"/>
                  <a:pt x="1131" y="145098"/>
                  <a:pt x="1091" y="145098"/>
                </a:cubicBezTo>
                <a:lnTo>
                  <a:pt x="1091" y="145138"/>
                </a:lnTo>
                <a:cubicBezTo>
                  <a:pt x="1051" y="145158"/>
                  <a:pt x="1051" y="145217"/>
                  <a:pt x="1051" y="145257"/>
                </a:cubicBezTo>
                <a:cubicBezTo>
                  <a:pt x="1031" y="145356"/>
                  <a:pt x="1031" y="145356"/>
                  <a:pt x="1131" y="145356"/>
                </a:cubicBezTo>
                <a:cubicBezTo>
                  <a:pt x="1131" y="145376"/>
                  <a:pt x="1141" y="145386"/>
                  <a:pt x="1150" y="145386"/>
                </a:cubicBezTo>
                <a:cubicBezTo>
                  <a:pt x="1160" y="145386"/>
                  <a:pt x="1170" y="145376"/>
                  <a:pt x="1170" y="145356"/>
                </a:cubicBezTo>
                <a:lnTo>
                  <a:pt x="1269" y="145415"/>
                </a:lnTo>
                <a:lnTo>
                  <a:pt x="1309" y="145455"/>
                </a:lnTo>
                <a:cubicBezTo>
                  <a:pt x="1329" y="145495"/>
                  <a:pt x="1388" y="145534"/>
                  <a:pt x="1408" y="145594"/>
                </a:cubicBezTo>
                <a:cubicBezTo>
                  <a:pt x="1349" y="145594"/>
                  <a:pt x="1329" y="145594"/>
                  <a:pt x="1349" y="145673"/>
                </a:cubicBezTo>
                <a:cubicBezTo>
                  <a:pt x="1349" y="145693"/>
                  <a:pt x="1349" y="145713"/>
                  <a:pt x="1349" y="145733"/>
                </a:cubicBezTo>
                <a:cubicBezTo>
                  <a:pt x="1329" y="145733"/>
                  <a:pt x="1309" y="145752"/>
                  <a:pt x="1289" y="145772"/>
                </a:cubicBezTo>
                <a:cubicBezTo>
                  <a:pt x="1289" y="145792"/>
                  <a:pt x="1269" y="145812"/>
                  <a:pt x="1269" y="145812"/>
                </a:cubicBezTo>
                <a:lnTo>
                  <a:pt x="1210" y="145812"/>
                </a:lnTo>
                <a:cubicBezTo>
                  <a:pt x="1170" y="145871"/>
                  <a:pt x="1150" y="145951"/>
                  <a:pt x="1071" y="145971"/>
                </a:cubicBezTo>
                <a:cubicBezTo>
                  <a:pt x="1051" y="145971"/>
                  <a:pt x="1071" y="146030"/>
                  <a:pt x="1091" y="146050"/>
                </a:cubicBezTo>
                <a:lnTo>
                  <a:pt x="1131" y="146090"/>
                </a:lnTo>
                <a:cubicBezTo>
                  <a:pt x="1131" y="146169"/>
                  <a:pt x="1091" y="146248"/>
                  <a:pt x="1170" y="146328"/>
                </a:cubicBezTo>
                <a:cubicBezTo>
                  <a:pt x="1190" y="146347"/>
                  <a:pt x="1210" y="146387"/>
                  <a:pt x="1210" y="146407"/>
                </a:cubicBezTo>
                <a:cubicBezTo>
                  <a:pt x="1230" y="146506"/>
                  <a:pt x="1289" y="146566"/>
                  <a:pt x="1349" y="146585"/>
                </a:cubicBezTo>
                <a:cubicBezTo>
                  <a:pt x="1349" y="146645"/>
                  <a:pt x="1388" y="146685"/>
                  <a:pt x="1428" y="146685"/>
                </a:cubicBezTo>
                <a:cubicBezTo>
                  <a:pt x="1448" y="146764"/>
                  <a:pt x="1468" y="146823"/>
                  <a:pt x="1527" y="146863"/>
                </a:cubicBezTo>
                <a:lnTo>
                  <a:pt x="1527" y="147101"/>
                </a:lnTo>
                <a:cubicBezTo>
                  <a:pt x="1507" y="147160"/>
                  <a:pt x="1527" y="147220"/>
                  <a:pt x="1567" y="147279"/>
                </a:cubicBezTo>
                <a:cubicBezTo>
                  <a:pt x="1547" y="147299"/>
                  <a:pt x="1527" y="147319"/>
                  <a:pt x="1527" y="147339"/>
                </a:cubicBezTo>
                <a:cubicBezTo>
                  <a:pt x="1547" y="147438"/>
                  <a:pt x="1527" y="147517"/>
                  <a:pt x="1488" y="147597"/>
                </a:cubicBezTo>
                <a:cubicBezTo>
                  <a:pt x="1468" y="147617"/>
                  <a:pt x="1488" y="147656"/>
                  <a:pt x="1527" y="147676"/>
                </a:cubicBezTo>
                <a:cubicBezTo>
                  <a:pt x="1527" y="147696"/>
                  <a:pt x="1527" y="147736"/>
                  <a:pt x="1527" y="147755"/>
                </a:cubicBezTo>
                <a:cubicBezTo>
                  <a:pt x="1567" y="147815"/>
                  <a:pt x="1527" y="147855"/>
                  <a:pt x="1488" y="147894"/>
                </a:cubicBezTo>
                <a:cubicBezTo>
                  <a:pt x="1428" y="147934"/>
                  <a:pt x="1488" y="147974"/>
                  <a:pt x="1507" y="148013"/>
                </a:cubicBezTo>
                <a:cubicBezTo>
                  <a:pt x="1507" y="148053"/>
                  <a:pt x="1507" y="148112"/>
                  <a:pt x="1547" y="148152"/>
                </a:cubicBezTo>
                <a:cubicBezTo>
                  <a:pt x="1567" y="148152"/>
                  <a:pt x="1567" y="148172"/>
                  <a:pt x="1547" y="148192"/>
                </a:cubicBezTo>
                <a:lnTo>
                  <a:pt x="1448" y="148192"/>
                </a:lnTo>
                <a:cubicBezTo>
                  <a:pt x="1448" y="148152"/>
                  <a:pt x="1428" y="148112"/>
                  <a:pt x="1388" y="148093"/>
                </a:cubicBezTo>
                <a:lnTo>
                  <a:pt x="1388" y="147993"/>
                </a:lnTo>
                <a:cubicBezTo>
                  <a:pt x="1388" y="147954"/>
                  <a:pt x="1369" y="147934"/>
                  <a:pt x="1349" y="147934"/>
                </a:cubicBezTo>
                <a:cubicBezTo>
                  <a:pt x="1309" y="147934"/>
                  <a:pt x="1269" y="147954"/>
                  <a:pt x="1230" y="147974"/>
                </a:cubicBezTo>
                <a:cubicBezTo>
                  <a:pt x="1170" y="147993"/>
                  <a:pt x="1210" y="148033"/>
                  <a:pt x="1210" y="148073"/>
                </a:cubicBezTo>
                <a:cubicBezTo>
                  <a:pt x="1210" y="148112"/>
                  <a:pt x="1150" y="148192"/>
                  <a:pt x="1230" y="148231"/>
                </a:cubicBezTo>
                <a:lnTo>
                  <a:pt x="1230" y="148271"/>
                </a:lnTo>
                <a:lnTo>
                  <a:pt x="1170" y="148331"/>
                </a:lnTo>
                <a:cubicBezTo>
                  <a:pt x="1150" y="148331"/>
                  <a:pt x="1150" y="148350"/>
                  <a:pt x="1170" y="148370"/>
                </a:cubicBezTo>
                <a:lnTo>
                  <a:pt x="1170" y="148469"/>
                </a:lnTo>
                <a:lnTo>
                  <a:pt x="1210" y="148509"/>
                </a:lnTo>
                <a:cubicBezTo>
                  <a:pt x="1210" y="148569"/>
                  <a:pt x="1210" y="148608"/>
                  <a:pt x="1250" y="148648"/>
                </a:cubicBezTo>
                <a:lnTo>
                  <a:pt x="1289" y="148648"/>
                </a:lnTo>
                <a:lnTo>
                  <a:pt x="1289" y="148707"/>
                </a:lnTo>
                <a:cubicBezTo>
                  <a:pt x="1289" y="148707"/>
                  <a:pt x="1269" y="148727"/>
                  <a:pt x="1250" y="148727"/>
                </a:cubicBezTo>
                <a:lnTo>
                  <a:pt x="1210" y="148787"/>
                </a:lnTo>
                <a:cubicBezTo>
                  <a:pt x="1150" y="148925"/>
                  <a:pt x="1150" y="149064"/>
                  <a:pt x="1091" y="149203"/>
                </a:cubicBezTo>
                <a:cubicBezTo>
                  <a:pt x="1071" y="149263"/>
                  <a:pt x="1071" y="149362"/>
                  <a:pt x="1131" y="149401"/>
                </a:cubicBezTo>
                <a:cubicBezTo>
                  <a:pt x="1190" y="149481"/>
                  <a:pt x="1230" y="149560"/>
                  <a:pt x="1210" y="149659"/>
                </a:cubicBezTo>
                <a:lnTo>
                  <a:pt x="1210" y="149739"/>
                </a:lnTo>
                <a:lnTo>
                  <a:pt x="1250" y="149798"/>
                </a:lnTo>
                <a:cubicBezTo>
                  <a:pt x="1230" y="149917"/>
                  <a:pt x="1210" y="150016"/>
                  <a:pt x="1210" y="150135"/>
                </a:cubicBezTo>
                <a:cubicBezTo>
                  <a:pt x="1210" y="150234"/>
                  <a:pt x="1269" y="150373"/>
                  <a:pt x="1170" y="150472"/>
                </a:cubicBezTo>
                <a:cubicBezTo>
                  <a:pt x="1091" y="150552"/>
                  <a:pt x="1071" y="150651"/>
                  <a:pt x="1091" y="150750"/>
                </a:cubicBezTo>
                <a:lnTo>
                  <a:pt x="1091" y="150849"/>
                </a:lnTo>
                <a:lnTo>
                  <a:pt x="1051" y="150889"/>
                </a:lnTo>
                <a:cubicBezTo>
                  <a:pt x="972" y="150928"/>
                  <a:pt x="972" y="150928"/>
                  <a:pt x="972" y="151028"/>
                </a:cubicBezTo>
                <a:lnTo>
                  <a:pt x="972" y="151047"/>
                </a:lnTo>
                <a:lnTo>
                  <a:pt x="932" y="151067"/>
                </a:lnTo>
                <a:cubicBezTo>
                  <a:pt x="893" y="151107"/>
                  <a:pt x="893" y="151166"/>
                  <a:pt x="932" y="151206"/>
                </a:cubicBezTo>
                <a:lnTo>
                  <a:pt x="932" y="151266"/>
                </a:lnTo>
                <a:cubicBezTo>
                  <a:pt x="912" y="151285"/>
                  <a:pt x="912" y="151305"/>
                  <a:pt x="912" y="151345"/>
                </a:cubicBezTo>
                <a:cubicBezTo>
                  <a:pt x="912" y="151365"/>
                  <a:pt x="912" y="151385"/>
                  <a:pt x="893" y="151385"/>
                </a:cubicBezTo>
                <a:cubicBezTo>
                  <a:pt x="853" y="151385"/>
                  <a:pt x="793" y="151385"/>
                  <a:pt x="813" y="151444"/>
                </a:cubicBezTo>
                <a:cubicBezTo>
                  <a:pt x="853" y="151543"/>
                  <a:pt x="813" y="151642"/>
                  <a:pt x="734" y="151702"/>
                </a:cubicBezTo>
                <a:cubicBezTo>
                  <a:pt x="694" y="151722"/>
                  <a:pt x="694" y="151761"/>
                  <a:pt x="694" y="151801"/>
                </a:cubicBezTo>
                <a:cubicBezTo>
                  <a:pt x="615" y="151841"/>
                  <a:pt x="694" y="151900"/>
                  <a:pt x="694" y="151940"/>
                </a:cubicBezTo>
                <a:cubicBezTo>
                  <a:pt x="655" y="151960"/>
                  <a:pt x="655" y="151999"/>
                  <a:pt x="694" y="152039"/>
                </a:cubicBezTo>
                <a:cubicBezTo>
                  <a:pt x="694" y="152098"/>
                  <a:pt x="694" y="152158"/>
                  <a:pt x="615" y="152178"/>
                </a:cubicBezTo>
                <a:lnTo>
                  <a:pt x="516" y="152217"/>
                </a:lnTo>
                <a:cubicBezTo>
                  <a:pt x="456" y="152257"/>
                  <a:pt x="417" y="152297"/>
                  <a:pt x="456" y="152356"/>
                </a:cubicBezTo>
                <a:cubicBezTo>
                  <a:pt x="476" y="152436"/>
                  <a:pt x="437" y="152495"/>
                  <a:pt x="397" y="152535"/>
                </a:cubicBezTo>
                <a:lnTo>
                  <a:pt x="357" y="152594"/>
                </a:lnTo>
                <a:cubicBezTo>
                  <a:pt x="318" y="152614"/>
                  <a:pt x="298" y="152654"/>
                  <a:pt x="318" y="152693"/>
                </a:cubicBezTo>
                <a:lnTo>
                  <a:pt x="318" y="152812"/>
                </a:lnTo>
                <a:cubicBezTo>
                  <a:pt x="327" y="152832"/>
                  <a:pt x="332" y="152842"/>
                  <a:pt x="342" y="152842"/>
                </a:cubicBezTo>
                <a:cubicBezTo>
                  <a:pt x="352" y="152842"/>
                  <a:pt x="367" y="152832"/>
                  <a:pt x="397" y="152812"/>
                </a:cubicBezTo>
                <a:lnTo>
                  <a:pt x="397" y="152753"/>
                </a:lnTo>
                <a:lnTo>
                  <a:pt x="417" y="152713"/>
                </a:lnTo>
                <a:lnTo>
                  <a:pt x="496" y="152713"/>
                </a:lnTo>
                <a:lnTo>
                  <a:pt x="555" y="152674"/>
                </a:lnTo>
                <a:lnTo>
                  <a:pt x="575" y="152674"/>
                </a:lnTo>
                <a:lnTo>
                  <a:pt x="635" y="152733"/>
                </a:lnTo>
                <a:cubicBezTo>
                  <a:pt x="595" y="152753"/>
                  <a:pt x="595" y="152793"/>
                  <a:pt x="635" y="152812"/>
                </a:cubicBezTo>
                <a:cubicBezTo>
                  <a:pt x="674" y="152852"/>
                  <a:pt x="674" y="152872"/>
                  <a:pt x="694" y="152892"/>
                </a:cubicBezTo>
                <a:cubicBezTo>
                  <a:pt x="694" y="152912"/>
                  <a:pt x="655" y="152931"/>
                  <a:pt x="635" y="152951"/>
                </a:cubicBezTo>
                <a:cubicBezTo>
                  <a:pt x="595" y="152991"/>
                  <a:pt x="635" y="152991"/>
                  <a:pt x="674" y="153011"/>
                </a:cubicBezTo>
                <a:lnTo>
                  <a:pt x="674" y="153090"/>
                </a:lnTo>
                <a:lnTo>
                  <a:pt x="714" y="153090"/>
                </a:lnTo>
                <a:cubicBezTo>
                  <a:pt x="793" y="153070"/>
                  <a:pt x="853" y="153031"/>
                  <a:pt x="912" y="153031"/>
                </a:cubicBezTo>
                <a:cubicBezTo>
                  <a:pt x="912" y="153031"/>
                  <a:pt x="912" y="153011"/>
                  <a:pt x="932" y="153011"/>
                </a:cubicBezTo>
                <a:lnTo>
                  <a:pt x="972" y="153031"/>
                </a:lnTo>
                <a:cubicBezTo>
                  <a:pt x="972" y="153050"/>
                  <a:pt x="952" y="153070"/>
                  <a:pt x="932" y="153090"/>
                </a:cubicBezTo>
                <a:cubicBezTo>
                  <a:pt x="912" y="153110"/>
                  <a:pt x="893" y="153150"/>
                  <a:pt x="893" y="153189"/>
                </a:cubicBezTo>
                <a:lnTo>
                  <a:pt x="853" y="153229"/>
                </a:lnTo>
                <a:cubicBezTo>
                  <a:pt x="833" y="153249"/>
                  <a:pt x="833" y="153249"/>
                  <a:pt x="853" y="153269"/>
                </a:cubicBezTo>
                <a:cubicBezTo>
                  <a:pt x="863" y="153298"/>
                  <a:pt x="878" y="153313"/>
                  <a:pt x="893" y="153313"/>
                </a:cubicBezTo>
                <a:cubicBezTo>
                  <a:pt x="907" y="153313"/>
                  <a:pt x="922" y="153298"/>
                  <a:pt x="932" y="153269"/>
                </a:cubicBezTo>
                <a:cubicBezTo>
                  <a:pt x="952" y="153249"/>
                  <a:pt x="972" y="153229"/>
                  <a:pt x="972" y="153209"/>
                </a:cubicBezTo>
                <a:cubicBezTo>
                  <a:pt x="972" y="153209"/>
                  <a:pt x="972" y="153189"/>
                  <a:pt x="972" y="153169"/>
                </a:cubicBezTo>
                <a:cubicBezTo>
                  <a:pt x="1031" y="153169"/>
                  <a:pt x="1051" y="153209"/>
                  <a:pt x="1031" y="153269"/>
                </a:cubicBezTo>
                <a:cubicBezTo>
                  <a:pt x="952" y="153487"/>
                  <a:pt x="1012" y="153506"/>
                  <a:pt x="1150" y="153625"/>
                </a:cubicBezTo>
                <a:cubicBezTo>
                  <a:pt x="1190" y="153625"/>
                  <a:pt x="1210" y="153645"/>
                  <a:pt x="1230" y="153665"/>
                </a:cubicBezTo>
                <a:cubicBezTo>
                  <a:pt x="1240" y="153669"/>
                  <a:pt x="1250" y="153670"/>
                  <a:pt x="1258" y="153670"/>
                </a:cubicBezTo>
                <a:cubicBezTo>
                  <a:pt x="1296" y="153670"/>
                  <a:pt x="1309" y="153635"/>
                  <a:pt x="1309" y="153586"/>
                </a:cubicBezTo>
                <a:cubicBezTo>
                  <a:pt x="1388" y="153566"/>
                  <a:pt x="1428" y="153487"/>
                  <a:pt x="1448" y="153407"/>
                </a:cubicBezTo>
                <a:lnTo>
                  <a:pt x="1488" y="153407"/>
                </a:lnTo>
                <a:cubicBezTo>
                  <a:pt x="1507" y="153526"/>
                  <a:pt x="1428" y="153606"/>
                  <a:pt x="1408" y="153685"/>
                </a:cubicBezTo>
                <a:cubicBezTo>
                  <a:pt x="1408" y="153705"/>
                  <a:pt x="1369" y="153725"/>
                  <a:pt x="1369" y="153725"/>
                </a:cubicBezTo>
                <a:cubicBezTo>
                  <a:pt x="1382" y="153778"/>
                  <a:pt x="1421" y="153795"/>
                  <a:pt x="1464" y="153795"/>
                </a:cubicBezTo>
                <a:cubicBezTo>
                  <a:pt x="1485" y="153795"/>
                  <a:pt x="1507" y="153791"/>
                  <a:pt x="1527" y="153784"/>
                </a:cubicBezTo>
                <a:lnTo>
                  <a:pt x="1567" y="153725"/>
                </a:lnTo>
                <a:lnTo>
                  <a:pt x="1607" y="153705"/>
                </a:lnTo>
                <a:cubicBezTo>
                  <a:pt x="1612" y="153699"/>
                  <a:pt x="1618" y="153697"/>
                  <a:pt x="1624" y="153697"/>
                </a:cubicBezTo>
                <a:cubicBezTo>
                  <a:pt x="1638" y="153697"/>
                  <a:pt x="1652" y="153711"/>
                  <a:pt x="1666" y="153725"/>
                </a:cubicBezTo>
                <a:cubicBezTo>
                  <a:pt x="1666" y="153744"/>
                  <a:pt x="1686" y="153764"/>
                  <a:pt x="1706" y="153784"/>
                </a:cubicBezTo>
                <a:cubicBezTo>
                  <a:pt x="1706" y="153824"/>
                  <a:pt x="1706" y="153883"/>
                  <a:pt x="1726" y="153923"/>
                </a:cubicBezTo>
                <a:lnTo>
                  <a:pt x="1726" y="153963"/>
                </a:lnTo>
                <a:lnTo>
                  <a:pt x="1666" y="154082"/>
                </a:lnTo>
                <a:cubicBezTo>
                  <a:pt x="1626" y="154161"/>
                  <a:pt x="1587" y="154240"/>
                  <a:pt x="1488" y="154280"/>
                </a:cubicBezTo>
                <a:cubicBezTo>
                  <a:pt x="1468" y="154280"/>
                  <a:pt x="1448" y="154320"/>
                  <a:pt x="1448" y="154339"/>
                </a:cubicBezTo>
                <a:cubicBezTo>
                  <a:pt x="1448" y="154379"/>
                  <a:pt x="1468" y="154399"/>
                  <a:pt x="1488" y="154419"/>
                </a:cubicBezTo>
                <a:cubicBezTo>
                  <a:pt x="1448" y="154478"/>
                  <a:pt x="1408" y="154518"/>
                  <a:pt x="1388" y="154558"/>
                </a:cubicBezTo>
                <a:cubicBezTo>
                  <a:pt x="1349" y="154597"/>
                  <a:pt x="1349" y="154657"/>
                  <a:pt x="1408" y="154696"/>
                </a:cubicBezTo>
                <a:cubicBezTo>
                  <a:pt x="1448" y="154756"/>
                  <a:pt x="1507" y="154796"/>
                  <a:pt x="1488" y="154875"/>
                </a:cubicBezTo>
                <a:cubicBezTo>
                  <a:pt x="1488" y="154934"/>
                  <a:pt x="1527" y="154994"/>
                  <a:pt x="1587" y="155014"/>
                </a:cubicBezTo>
                <a:cubicBezTo>
                  <a:pt x="1507" y="155113"/>
                  <a:pt x="1507" y="155113"/>
                  <a:pt x="1547" y="155192"/>
                </a:cubicBezTo>
                <a:cubicBezTo>
                  <a:pt x="1567" y="155232"/>
                  <a:pt x="1567" y="155271"/>
                  <a:pt x="1587" y="155311"/>
                </a:cubicBezTo>
                <a:cubicBezTo>
                  <a:pt x="1607" y="155351"/>
                  <a:pt x="1607" y="155410"/>
                  <a:pt x="1547" y="155430"/>
                </a:cubicBezTo>
                <a:cubicBezTo>
                  <a:pt x="1507" y="155450"/>
                  <a:pt x="1488" y="155450"/>
                  <a:pt x="1468" y="155490"/>
                </a:cubicBezTo>
                <a:cubicBezTo>
                  <a:pt x="1428" y="155509"/>
                  <a:pt x="1448" y="155589"/>
                  <a:pt x="1488" y="155609"/>
                </a:cubicBezTo>
                <a:cubicBezTo>
                  <a:pt x="1488" y="155628"/>
                  <a:pt x="1507" y="155648"/>
                  <a:pt x="1527" y="155648"/>
                </a:cubicBezTo>
                <a:cubicBezTo>
                  <a:pt x="1507" y="155668"/>
                  <a:pt x="1488" y="155688"/>
                  <a:pt x="1468" y="155708"/>
                </a:cubicBezTo>
                <a:cubicBezTo>
                  <a:pt x="1428" y="155787"/>
                  <a:pt x="1428" y="155847"/>
                  <a:pt x="1488" y="155926"/>
                </a:cubicBezTo>
                <a:cubicBezTo>
                  <a:pt x="1488" y="155946"/>
                  <a:pt x="1488" y="155966"/>
                  <a:pt x="1488" y="155985"/>
                </a:cubicBezTo>
                <a:cubicBezTo>
                  <a:pt x="1428" y="156045"/>
                  <a:pt x="1408" y="156144"/>
                  <a:pt x="1428" y="156223"/>
                </a:cubicBezTo>
                <a:cubicBezTo>
                  <a:pt x="1448" y="156283"/>
                  <a:pt x="1408" y="156323"/>
                  <a:pt x="1408" y="156362"/>
                </a:cubicBezTo>
                <a:cubicBezTo>
                  <a:pt x="1408" y="156402"/>
                  <a:pt x="1369" y="156382"/>
                  <a:pt x="1369" y="156422"/>
                </a:cubicBezTo>
                <a:cubicBezTo>
                  <a:pt x="1388" y="156481"/>
                  <a:pt x="1388" y="156561"/>
                  <a:pt x="1349" y="156620"/>
                </a:cubicBezTo>
                <a:cubicBezTo>
                  <a:pt x="1329" y="156640"/>
                  <a:pt x="1329" y="156679"/>
                  <a:pt x="1349" y="156719"/>
                </a:cubicBezTo>
                <a:cubicBezTo>
                  <a:pt x="1349" y="156759"/>
                  <a:pt x="1369" y="156818"/>
                  <a:pt x="1369" y="156858"/>
                </a:cubicBezTo>
                <a:cubicBezTo>
                  <a:pt x="1312" y="156934"/>
                  <a:pt x="1237" y="157137"/>
                  <a:pt x="1317" y="157137"/>
                </a:cubicBezTo>
                <a:cubicBezTo>
                  <a:pt x="1321" y="157137"/>
                  <a:pt x="1325" y="157136"/>
                  <a:pt x="1329" y="157136"/>
                </a:cubicBezTo>
                <a:cubicBezTo>
                  <a:pt x="1329" y="157136"/>
                  <a:pt x="1329" y="157136"/>
                  <a:pt x="1329" y="157155"/>
                </a:cubicBezTo>
                <a:cubicBezTo>
                  <a:pt x="1329" y="157235"/>
                  <a:pt x="1289" y="157334"/>
                  <a:pt x="1250" y="157393"/>
                </a:cubicBezTo>
                <a:cubicBezTo>
                  <a:pt x="1210" y="157473"/>
                  <a:pt x="1230" y="157493"/>
                  <a:pt x="1309" y="157572"/>
                </a:cubicBezTo>
                <a:cubicBezTo>
                  <a:pt x="1349" y="157612"/>
                  <a:pt x="1309" y="157631"/>
                  <a:pt x="1329" y="157671"/>
                </a:cubicBezTo>
                <a:cubicBezTo>
                  <a:pt x="1289" y="157691"/>
                  <a:pt x="1269" y="157711"/>
                  <a:pt x="1269" y="157750"/>
                </a:cubicBezTo>
                <a:cubicBezTo>
                  <a:pt x="1269" y="157850"/>
                  <a:pt x="1289" y="157949"/>
                  <a:pt x="1329" y="158028"/>
                </a:cubicBezTo>
                <a:cubicBezTo>
                  <a:pt x="1250" y="158088"/>
                  <a:pt x="1289" y="158167"/>
                  <a:pt x="1269" y="158246"/>
                </a:cubicBezTo>
                <a:cubicBezTo>
                  <a:pt x="1269" y="158306"/>
                  <a:pt x="1269" y="158345"/>
                  <a:pt x="1230" y="158385"/>
                </a:cubicBezTo>
                <a:cubicBezTo>
                  <a:pt x="1111" y="158464"/>
                  <a:pt x="1131" y="158563"/>
                  <a:pt x="1190" y="158682"/>
                </a:cubicBezTo>
                <a:cubicBezTo>
                  <a:pt x="1170" y="158682"/>
                  <a:pt x="1150" y="158702"/>
                  <a:pt x="1150" y="158722"/>
                </a:cubicBezTo>
                <a:cubicBezTo>
                  <a:pt x="1131" y="158722"/>
                  <a:pt x="1111" y="158742"/>
                  <a:pt x="1131" y="158762"/>
                </a:cubicBezTo>
                <a:cubicBezTo>
                  <a:pt x="1190" y="158841"/>
                  <a:pt x="1131" y="158940"/>
                  <a:pt x="1131" y="159020"/>
                </a:cubicBezTo>
                <a:cubicBezTo>
                  <a:pt x="1012" y="159099"/>
                  <a:pt x="1012" y="159099"/>
                  <a:pt x="1071" y="159218"/>
                </a:cubicBezTo>
                <a:cubicBezTo>
                  <a:pt x="992" y="159258"/>
                  <a:pt x="1031" y="159337"/>
                  <a:pt x="1031" y="159396"/>
                </a:cubicBezTo>
                <a:cubicBezTo>
                  <a:pt x="1012" y="159416"/>
                  <a:pt x="992" y="159436"/>
                  <a:pt x="992" y="159456"/>
                </a:cubicBezTo>
                <a:cubicBezTo>
                  <a:pt x="992" y="159476"/>
                  <a:pt x="992" y="159515"/>
                  <a:pt x="1012" y="159555"/>
                </a:cubicBezTo>
                <a:cubicBezTo>
                  <a:pt x="1031" y="159674"/>
                  <a:pt x="1031" y="159793"/>
                  <a:pt x="972" y="159892"/>
                </a:cubicBezTo>
                <a:cubicBezTo>
                  <a:pt x="972" y="159912"/>
                  <a:pt x="992" y="159932"/>
                  <a:pt x="972" y="159952"/>
                </a:cubicBezTo>
                <a:cubicBezTo>
                  <a:pt x="952" y="159971"/>
                  <a:pt x="932" y="159971"/>
                  <a:pt x="932" y="160011"/>
                </a:cubicBezTo>
                <a:cubicBezTo>
                  <a:pt x="912" y="160071"/>
                  <a:pt x="912" y="160150"/>
                  <a:pt x="952" y="160190"/>
                </a:cubicBezTo>
                <a:cubicBezTo>
                  <a:pt x="992" y="160229"/>
                  <a:pt x="952" y="160269"/>
                  <a:pt x="952" y="160309"/>
                </a:cubicBezTo>
                <a:cubicBezTo>
                  <a:pt x="873" y="160348"/>
                  <a:pt x="873" y="160408"/>
                  <a:pt x="873" y="160487"/>
                </a:cubicBezTo>
                <a:cubicBezTo>
                  <a:pt x="873" y="160527"/>
                  <a:pt x="873" y="160547"/>
                  <a:pt x="873" y="160586"/>
                </a:cubicBezTo>
                <a:cubicBezTo>
                  <a:pt x="833" y="160685"/>
                  <a:pt x="793" y="160804"/>
                  <a:pt x="754" y="160904"/>
                </a:cubicBezTo>
                <a:cubicBezTo>
                  <a:pt x="754" y="160904"/>
                  <a:pt x="774" y="160943"/>
                  <a:pt x="793" y="160963"/>
                </a:cubicBezTo>
                <a:lnTo>
                  <a:pt x="833" y="161003"/>
                </a:lnTo>
                <a:cubicBezTo>
                  <a:pt x="855" y="161024"/>
                  <a:pt x="877" y="161040"/>
                  <a:pt x="898" y="161040"/>
                </a:cubicBezTo>
                <a:cubicBezTo>
                  <a:pt x="916" y="161040"/>
                  <a:pt x="934" y="161030"/>
                  <a:pt x="952" y="161003"/>
                </a:cubicBezTo>
                <a:cubicBezTo>
                  <a:pt x="972" y="160963"/>
                  <a:pt x="1012" y="160923"/>
                  <a:pt x="1051" y="160884"/>
                </a:cubicBezTo>
                <a:cubicBezTo>
                  <a:pt x="1051" y="160923"/>
                  <a:pt x="1071" y="160963"/>
                  <a:pt x="1051" y="160983"/>
                </a:cubicBezTo>
                <a:cubicBezTo>
                  <a:pt x="992" y="161142"/>
                  <a:pt x="952" y="161300"/>
                  <a:pt x="952" y="161479"/>
                </a:cubicBezTo>
                <a:cubicBezTo>
                  <a:pt x="952" y="161538"/>
                  <a:pt x="952" y="161598"/>
                  <a:pt x="873" y="161637"/>
                </a:cubicBezTo>
                <a:cubicBezTo>
                  <a:pt x="774" y="161677"/>
                  <a:pt x="813" y="161717"/>
                  <a:pt x="873" y="161796"/>
                </a:cubicBezTo>
                <a:cubicBezTo>
                  <a:pt x="873" y="161855"/>
                  <a:pt x="813" y="161895"/>
                  <a:pt x="793" y="161955"/>
                </a:cubicBezTo>
                <a:cubicBezTo>
                  <a:pt x="793" y="161978"/>
                  <a:pt x="805" y="161983"/>
                  <a:pt x="822" y="161983"/>
                </a:cubicBezTo>
                <a:cubicBezTo>
                  <a:pt x="836" y="161983"/>
                  <a:pt x="853" y="161979"/>
                  <a:pt x="870" y="161979"/>
                </a:cubicBezTo>
                <a:cubicBezTo>
                  <a:pt x="885" y="161979"/>
                  <a:pt x="901" y="161982"/>
                  <a:pt x="912" y="161994"/>
                </a:cubicBezTo>
                <a:cubicBezTo>
                  <a:pt x="918" y="162006"/>
                  <a:pt x="926" y="162011"/>
                  <a:pt x="934" y="162011"/>
                </a:cubicBezTo>
                <a:cubicBezTo>
                  <a:pt x="954" y="162011"/>
                  <a:pt x="978" y="161983"/>
                  <a:pt x="992" y="161955"/>
                </a:cubicBezTo>
                <a:cubicBezTo>
                  <a:pt x="1012" y="161915"/>
                  <a:pt x="1012" y="161915"/>
                  <a:pt x="1031" y="161915"/>
                </a:cubicBezTo>
                <a:cubicBezTo>
                  <a:pt x="1071" y="161935"/>
                  <a:pt x="1071" y="161955"/>
                  <a:pt x="1071" y="161974"/>
                </a:cubicBezTo>
                <a:cubicBezTo>
                  <a:pt x="1071" y="162034"/>
                  <a:pt x="1031" y="162093"/>
                  <a:pt x="1031" y="162153"/>
                </a:cubicBezTo>
                <a:cubicBezTo>
                  <a:pt x="1031" y="162173"/>
                  <a:pt x="1031" y="162193"/>
                  <a:pt x="1031" y="162212"/>
                </a:cubicBezTo>
                <a:lnTo>
                  <a:pt x="17670" y="162212"/>
                </a:lnTo>
                <a:cubicBezTo>
                  <a:pt x="17670" y="162212"/>
                  <a:pt x="17670" y="162212"/>
                  <a:pt x="17690" y="162232"/>
                </a:cubicBezTo>
                <a:cubicBezTo>
                  <a:pt x="17610" y="162093"/>
                  <a:pt x="17630" y="161935"/>
                  <a:pt x="17710" y="161816"/>
                </a:cubicBezTo>
                <a:cubicBezTo>
                  <a:pt x="17789" y="161677"/>
                  <a:pt x="17789" y="161617"/>
                  <a:pt x="17888" y="161479"/>
                </a:cubicBezTo>
                <a:cubicBezTo>
                  <a:pt x="17908" y="161439"/>
                  <a:pt x="17908" y="161380"/>
                  <a:pt x="17908" y="161340"/>
                </a:cubicBezTo>
                <a:cubicBezTo>
                  <a:pt x="18047" y="161320"/>
                  <a:pt x="18047" y="161241"/>
                  <a:pt x="18007" y="161122"/>
                </a:cubicBezTo>
                <a:cubicBezTo>
                  <a:pt x="18106" y="161082"/>
                  <a:pt x="18067" y="160923"/>
                  <a:pt x="18067" y="160923"/>
                </a:cubicBezTo>
                <a:cubicBezTo>
                  <a:pt x="17948" y="160844"/>
                  <a:pt x="18007" y="160765"/>
                  <a:pt x="18007" y="160666"/>
                </a:cubicBezTo>
                <a:cubicBezTo>
                  <a:pt x="18007" y="160586"/>
                  <a:pt x="17987" y="160507"/>
                  <a:pt x="18067" y="160447"/>
                </a:cubicBezTo>
                <a:lnTo>
                  <a:pt x="18086" y="160447"/>
                </a:lnTo>
                <a:cubicBezTo>
                  <a:pt x="18086" y="160480"/>
                  <a:pt x="18099" y="160538"/>
                  <a:pt x="18136" y="160538"/>
                </a:cubicBezTo>
                <a:cubicBezTo>
                  <a:pt x="18144" y="160538"/>
                  <a:pt x="18154" y="160534"/>
                  <a:pt x="18166" y="160527"/>
                </a:cubicBezTo>
                <a:cubicBezTo>
                  <a:pt x="18205" y="160487"/>
                  <a:pt x="18205" y="160447"/>
                  <a:pt x="18205" y="160388"/>
                </a:cubicBezTo>
                <a:cubicBezTo>
                  <a:pt x="18285" y="160289"/>
                  <a:pt x="18344" y="160170"/>
                  <a:pt x="18364" y="160031"/>
                </a:cubicBezTo>
                <a:cubicBezTo>
                  <a:pt x="18378" y="160045"/>
                  <a:pt x="18401" y="160068"/>
                  <a:pt x="18420" y="160068"/>
                </a:cubicBezTo>
                <a:cubicBezTo>
                  <a:pt x="18429" y="160068"/>
                  <a:pt x="18437" y="160063"/>
                  <a:pt x="18443" y="160051"/>
                </a:cubicBezTo>
                <a:cubicBezTo>
                  <a:pt x="18483" y="160011"/>
                  <a:pt x="18443" y="159932"/>
                  <a:pt x="18424" y="159892"/>
                </a:cubicBezTo>
                <a:cubicBezTo>
                  <a:pt x="18404" y="159872"/>
                  <a:pt x="18364" y="159852"/>
                  <a:pt x="18344" y="159852"/>
                </a:cubicBezTo>
                <a:cubicBezTo>
                  <a:pt x="18344" y="159852"/>
                  <a:pt x="18344" y="159833"/>
                  <a:pt x="18344" y="159833"/>
                </a:cubicBezTo>
                <a:cubicBezTo>
                  <a:pt x="18285" y="159634"/>
                  <a:pt x="18364" y="159416"/>
                  <a:pt x="18285" y="159198"/>
                </a:cubicBezTo>
                <a:cubicBezTo>
                  <a:pt x="18253" y="159071"/>
                  <a:pt x="18209" y="159033"/>
                  <a:pt x="18121" y="159033"/>
                </a:cubicBezTo>
                <a:cubicBezTo>
                  <a:pt x="18099" y="159033"/>
                  <a:pt x="18075" y="159035"/>
                  <a:pt x="18047" y="159039"/>
                </a:cubicBezTo>
                <a:cubicBezTo>
                  <a:pt x="18017" y="159049"/>
                  <a:pt x="17992" y="159054"/>
                  <a:pt x="17967" y="159054"/>
                </a:cubicBezTo>
                <a:cubicBezTo>
                  <a:pt x="17943" y="159054"/>
                  <a:pt x="17918" y="159049"/>
                  <a:pt x="17888" y="159039"/>
                </a:cubicBezTo>
                <a:cubicBezTo>
                  <a:pt x="17610" y="159000"/>
                  <a:pt x="17571" y="158663"/>
                  <a:pt x="17452" y="158444"/>
                </a:cubicBezTo>
                <a:cubicBezTo>
                  <a:pt x="17432" y="158425"/>
                  <a:pt x="17412" y="158405"/>
                  <a:pt x="17392" y="158385"/>
                </a:cubicBezTo>
                <a:cubicBezTo>
                  <a:pt x="17392" y="158345"/>
                  <a:pt x="17392" y="158306"/>
                  <a:pt x="17333" y="158286"/>
                </a:cubicBezTo>
                <a:cubicBezTo>
                  <a:pt x="17313" y="158286"/>
                  <a:pt x="17333" y="158226"/>
                  <a:pt x="17333" y="158147"/>
                </a:cubicBezTo>
                <a:cubicBezTo>
                  <a:pt x="17333" y="157969"/>
                  <a:pt x="17372" y="157969"/>
                  <a:pt x="17293" y="157810"/>
                </a:cubicBezTo>
                <a:cubicBezTo>
                  <a:pt x="17273" y="157770"/>
                  <a:pt x="17253" y="157731"/>
                  <a:pt x="17214" y="157731"/>
                </a:cubicBezTo>
                <a:cubicBezTo>
                  <a:pt x="17194" y="157671"/>
                  <a:pt x="17174" y="157612"/>
                  <a:pt x="17174" y="157552"/>
                </a:cubicBezTo>
                <a:cubicBezTo>
                  <a:pt x="17174" y="157532"/>
                  <a:pt x="17174" y="157493"/>
                  <a:pt x="17174" y="157473"/>
                </a:cubicBezTo>
                <a:cubicBezTo>
                  <a:pt x="17154" y="157393"/>
                  <a:pt x="17075" y="157334"/>
                  <a:pt x="17095" y="157215"/>
                </a:cubicBezTo>
                <a:cubicBezTo>
                  <a:pt x="17135" y="156977"/>
                  <a:pt x="17135" y="156719"/>
                  <a:pt x="17095" y="156481"/>
                </a:cubicBezTo>
                <a:cubicBezTo>
                  <a:pt x="17075" y="156402"/>
                  <a:pt x="17035" y="156263"/>
                  <a:pt x="17035" y="156263"/>
                </a:cubicBezTo>
                <a:cubicBezTo>
                  <a:pt x="17075" y="156144"/>
                  <a:pt x="17115" y="156045"/>
                  <a:pt x="17154" y="155926"/>
                </a:cubicBezTo>
                <a:cubicBezTo>
                  <a:pt x="17186" y="155926"/>
                  <a:pt x="17205" y="155951"/>
                  <a:pt x="17222" y="155951"/>
                </a:cubicBezTo>
                <a:cubicBezTo>
                  <a:pt x="17226" y="155951"/>
                  <a:pt x="17230" y="155950"/>
                  <a:pt x="17234" y="155946"/>
                </a:cubicBezTo>
                <a:cubicBezTo>
                  <a:pt x="17253" y="155926"/>
                  <a:pt x="17234" y="155866"/>
                  <a:pt x="17214" y="155847"/>
                </a:cubicBezTo>
                <a:cubicBezTo>
                  <a:pt x="17174" y="155807"/>
                  <a:pt x="17115" y="155767"/>
                  <a:pt x="17075" y="155728"/>
                </a:cubicBezTo>
                <a:cubicBezTo>
                  <a:pt x="17095" y="155688"/>
                  <a:pt x="17095" y="155628"/>
                  <a:pt x="17095" y="155589"/>
                </a:cubicBezTo>
                <a:cubicBezTo>
                  <a:pt x="17095" y="155549"/>
                  <a:pt x="17075" y="155529"/>
                  <a:pt x="17055" y="155509"/>
                </a:cubicBezTo>
                <a:cubicBezTo>
                  <a:pt x="17055" y="155450"/>
                  <a:pt x="17035" y="155430"/>
                  <a:pt x="16976" y="155430"/>
                </a:cubicBezTo>
                <a:cubicBezTo>
                  <a:pt x="17016" y="155331"/>
                  <a:pt x="17075" y="155232"/>
                  <a:pt x="17154" y="155133"/>
                </a:cubicBezTo>
                <a:cubicBezTo>
                  <a:pt x="17372" y="154895"/>
                  <a:pt x="17412" y="154538"/>
                  <a:pt x="17253" y="154260"/>
                </a:cubicBezTo>
                <a:cubicBezTo>
                  <a:pt x="17234" y="154220"/>
                  <a:pt x="17234" y="154181"/>
                  <a:pt x="17273" y="154161"/>
                </a:cubicBezTo>
                <a:cubicBezTo>
                  <a:pt x="17531" y="153923"/>
                  <a:pt x="17630" y="153546"/>
                  <a:pt x="17531" y="153189"/>
                </a:cubicBezTo>
                <a:cubicBezTo>
                  <a:pt x="17591" y="153189"/>
                  <a:pt x="17630" y="153130"/>
                  <a:pt x="17610" y="153090"/>
                </a:cubicBezTo>
                <a:cubicBezTo>
                  <a:pt x="17610" y="153054"/>
                  <a:pt x="17582" y="153047"/>
                  <a:pt x="17550" y="153047"/>
                </a:cubicBezTo>
                <a:cubicBezTo>
                  <a:pt x="17530" y="153047"/>
                  <a:pt x="17507" y="153050"/>
                  <a:pt x="17491" y="153050"/>
                </a:cubicBezTo>
                <a:cubicBezTo>
                  <a:pt x="17432" y="153050"/>
                  <a:pt x="17392" y="153070"/>
                  <a:pt x="17333" y="153070"/>
                </a:cubicBezTo>
                <a:cubicBezTo>
                  <a:pt x="17253" y="153070"/>
                  <a:pt x="17273" y="153011"/>
                  <a:pt x="17293" y="152991"/>
                </a:cubicBezTo>
                <a:cubicBezTo>
                  <a:pt x="17313" y="152971"/>
                  <a:pt x="17313" y="152931"/>
                  <a:pt x="17313" y="152912"/>
                </a:cubicBezTo>
                <a:cubicBezTo>
                  <a:pt x="17313" y="152832"/>
                  <a:pt x="17273" y="152793"/>
                  <a:pt x="17194" y="152773"/>
                </a:cubicBezTo>
                <a:cubicBezTo>
                  <a:pt x="17016" y="152713"/>
                  <a:pt x="16996" y="152574"/>
                  <a:pt x="17115" y="152436"/>
                </a:cubicBezTo>
                <a:cubicBezTo>
                  <a:pt x="17194" y="152376"/>
                  <a:pt x="17234" y="152277"/>
                  <a:pt x="17214" y="152178"/>
                </a:cubicBezTo>
                <a:cubicBezTo>
                  <a:pt x="17194" y="152158"/>
                  <a:pt x="17194" y="152138"/>
                  <a:pt x="17174" y="152118"/>
                </a:cubicBezTo>
                <a:cubicBezTo>
                  <a:pt x="17194" y="152098"/>
                  <a:pt x="17214" y="152059"/>
                  <a:pt x="17174" y="152039"/>
                </a:cubicBezTo>
                <a:lnTo>
                  <a:pt x="17174" y="152019"/>
                </a:lnTo>
                <a:cubicBezTo>
                  <a:pt x="17214" y="151861"/>
                  <a:pt x="17194" y="151702"/>
                  <a:pt x="17174" y="151563"/>
                </a:cubicBezTo>
                <a:cubicBezTo>
                  <a:pt x="17154" y="151523"/>
                  <a:pt x="17154" y="151484"/>
                  <a:pt x="17154" y="151444"/>
                </a:cubicBezTo>
                <a:cubicBezTo>
                  <a:pt x="17174" y="151404"/>
                  <a:pt x="17174" y="151365"/>
                  <a:pt x="17154" y="151345"/>
                </a:cubicBezTo>
                <a:lnTo>
                  <a:pt x="17154" y="151285"/>
                </a:lnTo>
                <a:cubicBezTo>
                  <a:pt x="17154" y="151206"/>
                  <a:pt x="17154" y="151127"/>
                  <a:pt x="17174" y="151047"/>
                </a:cubicBezTo>
                <a:cubicBezTo>
                  <a:pt x="17234" y="150849"/>
                  <a:pt x="17253" y="150631"/>
                  <a:pt x="17194" y="150413"/>
                </a:cubicBezTo>
                <a:cubicBezTo>
                  <a:pt x="17095" y="150096"/>
                  <a:pt x="17016" y="149758"/>
                  <a:pt x="16976" y="149441"/>
                </a:cubicBezTo>
                <a:cubicBezTo>
                  <a:pt x="16936" y="149124"/>
                  <a:pt x="16916" y="149124"/>
                  <a:pt x="16639" y="149104"/>
                </a:cubicBezTo>
                <a:cubicBezTo>
                  <a:pt x="16599" y="149084"/>
                  <a:pt x="16599" y="149064"/>
                  <a:pt x="16579" y="149064"/>
                </a:cubicBezTo>
                <a:cubicBezTo>
                  <a:pt x="16579" y="149025"/>
                  <a:pt x="16579" y="148985"/>
                  <a:pt x="16559" y="148965"/>
                </a:cubicBezTo>
                <a:cubicBezTo>
                  <a:pt x="16559" y="148925"/>
                  <a:pt x="16559" y="148906"/>
                  <a:pt x="16559" y="148866"/>
                </a:cubicBezTo>
                <a:cubicBezTo>
                  <a:pt x="16619" y="148628"/>
                  <a:pt x="16639" y="148370"/>
                  <a:pt x="16678" y="148132"/>
                </a:cubicBezTo>
                <a:cubicBezTo>
                  <a:pt x="16678" y="148093"/>
                  <a:pt x="16698" y="148073"/>
                  <a:pt x="16718" y="148033"/>
                </a:cubicBezTo>
                <a:cubicBezTo>
                  <a:pt x="16817" y="147914"/>
                  <a:pt x="16639" y="147736"/>
                  <a:pt x="16718" y="147577"/>
                </a:cubicBezTo>
                <a:cubicBezTo>
                  <a:pt x="16797" y="147379"/>
                  <a:pt x="16817" y="147141"/>
                  <a:pt x="16778" y="146923"/>
                </a:cubicBezTo>
                <a:cubicBezTo>
                  <a:pt x="16778" y="146645"/>
                  <a:pt x="16797" y="146347"/>
                  <a:pt x="16837" y="146070"/>
                </a:cubicBezTo>
                <a:cubicBezTo>
                  <a:pt x="16857" y="145871"/>
                  <a:pt x="16797" y="145653"/>
                  <a:pt x="16639" y="145514"/>
                </a:cubicBezTo>
                <a:cubicBezTo>
                  <a:pt x="16480" y="145376"/>
                  <a:pt x="16480" y="145118"/>
                  <a:pt x="16639" y="144979"/>
                </a:cubicBezTo>
                <a:lnTo>
                  <a:pt x="16817" y="144741"/>
                </a:lnTo>
                <a:cubicBezTo>
                  <a:pt x="16956" y="144563"/>
                  <a:pt x="17016" y="144325"/>
                  <a:pt x="17016" y="144106"/>
                </a:cubicBezTo>
                <a:cubicBezTo>
                  <a:pt x="17016" y="143948"/>
                  <a:pt x="16916" y="143670"/>
                  <a:pt x="16916" y="143512"/>
                </a:cubicBezTo>
                <a:cubicBezTo>
                  <a:pt x="16936" y="143293"/>
                  <a:pt x="16877" y="143075"/>
                  <a:pt x="16738" y="142897"/>
                </a:cubicBezTo>
                <a:cubicBezTo>
                  <a:pt x="16698" y="142857"/>
                  <a:pt x="16659" y="142798"/>
                  <a:pt x="16659" y="142718"/>
                </a:cubicBezTo>
                <a:cubicBezTo>
                  <a:pt x="16678" y="142500"/>
                  <a:pt x="16639" y="142282"/>
                  <a:pt x="16540" y="142104"/>
                </a:cubicBezTo>
                <a:cubicBezTo>
                  <a:pt x="16520" y="142084"/>
                  <a:pt x="16520" y="142064"/>
                  <a:pt x="16520" y="142044"/>
                </a:cubicBezTo>
                <a:lnTo>
                  <a:pt x="16520" y="142024"/>
                </a:lnTo>
                <a:cubicBezTo>
                  <a:pt x="16500" y="141985"/>
                  <a:pt x="16500" y="141945"/>
                  <a:pt x="16500" y="141905"/>
                </a:cubicBezTo>
                <a:cubicBezTo>
                  <a:pt x="16500" y="141826"/>
                  <a:pt x="16500" y="141747"/>
                  <a:pt x="16500" y="141647"/>
                </a:cubicBezTo>
                <a:cubicBezTo>
                  <a:pt x="16520" y="141628"/>
                  <a:pt x="16540" y="141608"/>
                  <a:pt x="16540" y="141568"/>
                </a:cubicBezTo>
                <a:cubicBezTo>
                  <a:pt x="16540" y="141528"/>
                  <a:pt x="16520" y="141528"/>
                  <a:pt x="16500" y="141528"/>
                </a:cubicBezTo>
                <a:lnTo>
                  <a:pt x="16500" y="141509"/>
                </a:lnTo>
                <a:cubicBezTo>
                  <a:pt x="16500" y="141409"/>
                  <a:pt x="16460" y="141310"/>
                  <a:pt x="16440" y="141211"/>
                </a:cubicBezTo>
                <a:cubicBezTo>
                  <a:pt x="16421" y="141191"/>
                  <a:pt x="16421" y="141171"/>
                  <a:pt x="16401" y="141171"/>
                </a:cubicBezTo>
                <a:cubicBezTo>
                  <a:pt x="16401" y="141132"/>
                  <a:pt x="16381" y="141092"/>
                  <a:pt x="16361" y="141052"/>
                </a:cubicBezTo>
                <a:cubicBezTo>
                  <a:pt x="16361" y="141052"/>
                  <a:pt x="16361" y="141033"/>
                  <a:pt x="16381" y="141033"/>
                </a:cubicBezTo>
                <a:cubicBezTo>
                  <a:pt x="16500" y="140755"/>
                  <a:pt x="16520" y="140438"/>
                  <a:pt x="16401" y="140160"/>
                </a:cubicBezTo>
                <a:cubicBezTo>
                  <a:pt x="16302" y="139922"/>
                  <a:pt x="16143" y="139724"/>
                  <a:pt x="15925" y="139585"/>
                </a:cubicBezTo>
                <a:cubicBezTo>
                  <a:pt x="15826" y="139506"/>
                  <a:pt x="15826" y="139426"/>
                  <a:pt x="15925" y="139347"/>
                </a:cubicBezTo>
                <a:cubicBezTo>
                  <a:pt x="16024" y="139287"/>
                  <a:pt x="16083" y="139168"/>
                  <a:pt x="16103" y="139050"/>
                </a:cubicBezTo>
                <a:cubicBezTo>
                  <a:pt x="16103" y="138931"/>
                  <a:pt x="16143" y="138812"/>
                  <a:pt x="16202" y="138693"/>
                </a:cubicBezTo>
                <a:cubicBezTo>
                  <a:pt x="16222" y="138633"/>
                  <a:pt x="16222" y="138574"/>
                  <a:pt x="16202" y="138514"/>
                </a:cubicBezTo>
                <a:cubicBezTo>
                  <a:pt x="16163" y="138355"/>
                  <a:pt x="16103" y="138197"/>
                  <a:pt x="16024" y="138038"/>
                </a:cubicBezTo>
                <a:cubicBezTo>
                  <a:pt x="15945" y="137959"/>
                  <a:pt x="15925" y="137840"/>
                  <a:pt x="15964" y="137741"/>
                </a:cubicBezTo>
                <a:cubicBezTo>
                  <a:pt x="16004" y="137602"/>
                  <a:pt x="15984" y="137463"/>
                  <a:pt x="15905" y="137344"/>
                </a:cubicBezTo>
                <a:cubicBezTo>
                  <a:pt x="15826" y="137205"/>
                  <a:pt x="15826" y="137047"/>
                  <a:pt x="15885" y="136908"/>
                </a:cubicBezTo>
                <a:cubicBezTo>
                  <a:pt x="15925" y="136809"/>
                  <a:pt x="15964" y="136690"/>
                  <a:pt x="15845" y="136610"/>
                </a:cubicBezTo>
                <a:cubicBezTo>
                  <a:pt x="15945" y="136571"/>
                  <a:pt x="16004" y="136471"/>
                  <a:pt x="16024" y="136372"/>
                </a:cubicBezTo>
                <a:cubicBezTo>
                  <a:pt x="16064" y="135995"/>
                  <a:pt x="16004" y="135619"/>
                  <a:pt x="15885" y="135262"/>
                </a:cubicBezTo>
                <a:cubicBezTo>
                  <a:pt x="15885" y="135202"/>
                  <a:pt x="15845" y="135163"/>
                  <a:pt x="15806" y="135123"/>
                </a:cubicBezTo>
                <a:cubicBezTo>
                  <a:pt x="15766" y="135083"/>
                  <a:pt x="15746" y="135024"/>
                  <a:pt x="15746" y="134964"/>
                </a:cubicBezTo>
                <a:cubicBezTo>
                  <a:pt x="15806" y="134627"/>
                  <a:pt x="16044" y="134488"/>
                  <a:pt x="15826" y="133695"/>
                </a:cubicBezTo>
                <a:cubicBezTo>
                  <a:pt x="15806" y="133596"/>
                  <a:pt x="15726" y="133556"/>
                  <a:pt x="15786" y="133497"/>
                </a:cubicBezTo>
                <a:cubicBezTo>
                  <a:pt x="15984" y="133298"/>
                  <a:pt x="15865" y="133021"/>
                  <a:pt x="15964" y="132783"/>
                </a:cubicBezTo>
                <a:cubicBezTo>
                  <a:pt x="15984" y="132743"/>
                  <a:pt x="16044" y="132704"/>
                  <a:pt x="16083" y="132664"/>
                </a:cubicBezTo>
                <a:cubicBezTo>
                  <a:pt x="16242" y="132585"/>
                  <a:pt x="16103" y="132525"/>
                  <a:pt x="16123" y="132446"/>
                </a:cubicBezTo>
                <a:cubicBezTo>
                  <a:pt x="16143" y="132307"/>
                  <a:pt x="16242" y="132267"/>
                  <a:pt x="16044" y="132049"/>
                </a:cubicBezTo>
                <a:cubicBezTo>
                  <a:pt x="15984" y="131990"/>
                  <a:pt x="16123" y="131831"/>
                  <a:pt x="16183" y="131771"/>
                </a:cubicBezTo>
                <a:cubicBezTo>
                  <a:pt x="16242" y="131732"/>
                  <a:pt x="16262" y="131672"/>
                  <a:pt x="16282" y="131613"/>
                </a:cubicBezTo>
                <a:cubicBezTo>
                  <a:pt x="16341" y="131276"/>
                  <a:pt x="16341" y="130939"/>
                  <a:pt x="16302" y="130621"/>
                </a:cubicBezTo>
                <a:cubicBezTo>
                  <a:pt x="16282" y="130542"/>
                  <a:pt x="16302" y="130443"/>
                  <a:pt x="16361" y="130383"/>
                </a:cubicBezTo>
                <a:cubicBezTo>
                  <a:pt x="16480" y="130244"/>
                  <a:pt x="16639" y="130106"/>
                  <a:pt x="16579" y="129887"/>
                </a:cubicBezTo>
                <a:lnTo>
                  <a:pt x="16559" y="129848"/>
                </a:lnTo>
                <a:cubicBezTo>
                  <a:pt x="16583" y="129848"/>
                  <a:pt x="16604" y="129851"/>
                  <a:pt x="16623" y="129851"/>
                </a:cubicBezTo>
                <a:cubicBezTo>
                  <a:pt x="16651" y="129851"/>
                  <a:pt x="16674" y="129844"/>
                  <a:pt x="16698" y="129808"/>
                </a:cubicBezTo>
                <a:cubicBezTo>
                  <a:pt x="16778" y="129729"/>
                  <a:pt x="16678" y="129669"/>
                  <a:pt x="16678" y="129610"/>
                </a:cubicBezTo>
                <a:lnTo>
                  <a:pt x="16698" y="129610"/>
                </a:lnTo>
                <a:cubicBezTo>
                  <a:pt x="16719" y="129618"/>
                  <a:pt x="16738" y="129622"/>
                  <a:pt x="16754" y="129622"/>
                </a:cubicBezTo>
                <a:cubicBezTo>
                  <a:pt x="16812" y="129622"/>
                  <a:pt x="16833" y="129569"/>
                  <a:pt x="16817" y="129491"/>
                </a:cubicBezTo>
                <a:cubicBezTo>
                  <a:pt x="16797" y="129193"/>
                  <a:pt x="16778" y="128896"/>
                  <a:pt x="16440" y="128797"/>
                </a:cubicBezTo>
                <a:cubicBezTo>
                  <a:pt x="16460" y="128777"/>
                  <a:pt x="16460" y="128757"/>
                  <a:pt x="16440" y="128737"/>
                </a:cubicBezTo>
                <a:cubicBezTo>
                  <a:pt x="16500" y="128658"/>
                  <a:pt x="16401" y="128618"/>
                  <a:pt x="16381" y="128539"/>
                </a:cubicBezTo>
                <a:cubicBezTo>
                  <a:pt x="16381" y="128519"/>
                  <a:pt x="16321" y="128499"/>
                  <a:pt x="16302" y="128479"/>
                </a:cubicBezTo>
                <a:cubicBezTo>
                  <a:pt x="16282" y="128460"/>
                  <a:pt x="16222" y="128440"/>
                  <a:pt x="16202" y="128420"/>
                </a:cubicBezTo>
                <a:cubicBezTo>
                  <a:pt x="16103" y="128341"/>
                  <a:pt x="16103" y="128202"/>
                  <a:pt x="16202" y="128122"/>
                </a:cubicBezTo>
                <a:cubicBezTo>
                  <a:pt x="16282" y="128063"/>
                  <a:pt x="16321" y="127944"/>
                  <a:pt x="16282" y="127865"/>
                </a:cubicBezTo>
                <a:lnTo>
                  <a:pt x="16242" y="127766"/>
                </a:lnTo>
                <a:cubicBezTo>
                  <a:pt x="16242" y="127746"/>
                  <a:pt x="16242" y="127706"/>
                  <a:pt x="16242" y="127686"/>
                </a:cubicBezTo>
                <a:cubicBezTo>
                  <a:pt x="16222" y="127686"/>
                  <a:pt x="16222" y="127686"/>
                  <a:pt x="16242" y="127666"/>
                </a:cubicBezTo>
                <a:cubicBezTo>
                  <a:pt x="16262" y="127409"/>
                  <a:pt x="16083" y="127468"/>
                  <a:pt x="16064" y="127389"/>
                </a:cubicBezTo>
                <a:cubicBezTo>
                  <a:pt x="16083" y="127290"/>
                  <a:pt x="16083" y="127210"/>
                  <a:pt x="16064" y="127131"/>
                </a:cubicBezTo>
                <a:cubicBezTo>
                  <a:pt x="15984" y="126853"/>
                  <a:pt x="15964" y="126556"/>
                  <a:pt x="16044" y="126278"/>
                </a:cubicBezTo>
                <a:cubicBezTo>
                  <a:pt x="16064" y="126199"/>
                  <a:pt x="16064" y="126139"/>
                  <a:pt x="16064" y="126060"/>
                </a:cubicBezTo>
                <a:cubicBezTo>
                  <a:pt x="16064" y="126040"/>
                  <a:pt x="16064" y="126020"/>
                  <a:pt x="16064" y="126020"/>
                </a:cubicBezTo>
                <a:cubicBezTo>
                  <a:pt x="16064" y="126001"/>
                  <a:pt x="16103" y="125961"/>
                  <a:pt x="16123" y="125941"/>
                </a:cubicBezTo>
                <a:cubicBezTo>
                  <a:pt x="16183" y="125822"/>
                  <a:pt x="16202" y="125723"/>
                  <a:pt x="16083" y="125703"/>
                </a:cubicBezTo>
                <a:cubicBezTo>
                  <a:pt x="16064" y="125703"/>
                  <a:pt x="16004" y="125743"/>
                  <a:pt x="16004" y="125743"/>
                </a:cubicBezTo>
                <a:cubicBezTo>
                  <a:pt x="16004" y="125723"/>
                  <a:pt x="16004" y="125703"/>
                  <a:pt x="16004" y="125683"/>
                </a:cubicBezTo>
                <a:cubicBezTo>
                  <a:pt x="15984" y="125663"/>
                  <a:pt x="15964" y="125663"/>
                  <a:pt x="15964" y="125663"/>
                </a:cubicBezTo>
                <a:cubicBezTo>
                  <a:pt x="15964" y="125624"/>
                  <a:pt x="15964" y="125584"/>
                  <a:pt x="15964" y="125564"/>
                </a:cubicBezTo>
                <a:lnTo>
                  <a:pt x="15964" y="125505"/>
                </a:lnTo>
                <a:cubicBezTo>
                  <a:pt x="15925" y="125187"/>
                  <a:pt x="15945" y="124890"/>
                  <a:pt x="15984" y="124573"/>
                </a:cubicBezTo>
                <a:cubicBezTo>
                  <a:pt x="16004" y="124533"/>
                  <a:pt x="15964" y="124454"/>
                  <a:pt x="16024" y="124414"/>
                </a:cubicBezTo>
                <a:cubicBezTo>
                  <a:pt x="16064" y="124315"/>
                  <a:pt x="16064" y="124196"/>
                  <a:pt x="16004" y="124117"/>
                </a:cubicBezTo>
                <a:cubicBezTo>
                  <a:pt x="15905" y="123998"/>
                  <a:pt x="15845" y="123859"/>
                  <a:pt x="15826" y="123700"/>
                </a:cubicBezTo>
                <a:cubicBezTo>
                  <a:pt x="15826" y="123581"/>
                  <a:pt x="15786" y="123462"/>
                  <a:pt x="15707" y="123363"/>
                </a:cubicBezTo>
                <a:cubicBezTo>
                  <a:pt x="15746" y="123343"/>
                  <a:pt x="15786" y="123323"/>
                  <a:pt x="15786" y="123264"/>
                </a:cubicBezTo>
                <a:cubicBezTo>
                  <a:pt x="15837" y="123264"/>
                  <a:pt x="15844" y="123351"/>
                  <a:pt x="15895" y="123351"/>
                </a:cubicBezTo>
                <a:cubicBezTo>
                  <a:pt x="15904" y="123351"/>
                  <a:pt x="15913" y="123349"/>
                  <a:pt x="15925" y="123343"/>
                </a:cubicBezTo>
                <a:cubicBezTo>
                  <a:pt x="16004" y="123284"/>
                  <a:pt x="15925" y="123224"/>
                  <a:pt x="15945" y="123165"/>
                </a:cubicBezTo>
                <a:cubicBezTo>
                  <a:pt x="16024" y="123046"/>
                  <a:pt x="15945" y="122907"/>
                  <a:pt x="15925" y="122808"/>
                </a:cubicBezTo>
                <a:lnTo>
                  <a:pt x="15925" y="122709"/>
                </a:lnTo>
                <a:cubicBezTo>
                  <a:pt x="15961" y="122636"/>
                  <a:pt x="15981" y="122547"/>
                  <a:pt x="15878" y="122547"/>
                </a:cubicBezTo>
                <a:cubicBezTo>
                  <a:pt x="15869" y="122547"/>
                  <a:pt x="15858" y="122548"/>
                  <a:pt x="15845" y="122550"/>
                </a:cubicBezTo>
                <a:lnTo>
                  <a:pt x="15786" y="122550"/>
                </a:lnTo>
                <a:cubicBezTo>
                  <a:pt x="15819" y="122417"/>
                  <a:pt x="15825" y="122298"/>
                  <a:pt x="15697" y="122298"/>
                </a:cubicBezTo>
                <a:cubicBezTo>
                  <a:pt x="15672" y="122298"/>
                  <a:pt x="15643" y="122302"/>
                  <a:pt x="15607" y="122312"/>
                </a:cubicBezTo>
                <a:cubicBezTo>
                  <a:pt x="15607" y="122268"/>
                  <a:pt x="15595" y="122255"/>
                  <a:pt x="15578" y="122255"/>
                </a:cubicBezTo>
                <a:cubicBezTo>
                  <a:pt x="15564" y="122255"/>
                  <a:pt x="15546" y="122263"/>
                  <a:pt x="15528" y="122272"/>
                </a:cubicBezTo>
                <a:cubicBezTo>
                  <a:pt x="15508" y="122252"/>
                  <a:pt x="15508" y="122233"/>
                  <a:pt x="15488" y="122233"/>
                </a:cubicBezTo>
                <a:cubicBezTo>
                  <a:pt x="15469" y="122153"/>
                  <a:pt x="15469" y="122074"/>
                  <a:pt x="15488" y="122014"/>
                </a:cubicBezTo>
                <a:cubicBezTo>
                  <a:pt x="15548" y="121697"/>
                  <a:pt x="15211" y="121400"/>
                  <a:pt x="14834" y="121320"/>
                </a:cubicBezTo>
                <a:cubicBezTo>
                  <a:pt x="14834" y="121301"/>
                  <a:pt x="14834" y="121281"/>
                  <a:pt x="14814" y="121281"/>
                </a:cubicBezTo>
                <a:lnTo>
                  <a:pt x="14814" y="121221"/>
                </a:lnTo>
                <a:cubicBezTo>
                  <a:pt x="14826" y="121233"/>
                  <a:pt x="14839" y="121238"/>
                  <a:pt x="14852" y="121238"/>
                </a:cubicBezTo>
                <a:cubicBezTo>
                  <a:pt x="14884" y="121238"/>
                  <a:pt x="14913" y="121210"/>
                  <a:pt x="14913" y="121182"/>
                </a:cubicBezTo>
                <a:cubicBezTo>
                  <a:pt x="14913" y="121122"/>
                  <a:pt x="14874" y="121122"/>
                  <a:pt x="14834" y="121102"/>
                </a:cubicBezTo>
                <a:cubicBezTo>
                  <a:pt x="14779" y="121066"/>
                  <a:pt x="14809" y="120961"/>
                  <a:pt x="14735" y="120961"/>
                </a:cubicBezTo>
                <a:cubicBezTo>
                  <a:pt x="14729" y="120961"/>
                  <a:pt x="14723" y="120962"/>
                  <a:pt x="14715" y="120963"/>
                </a:cubicBezTo>
                <a:cubicBezTo>
                  <a:pt x="14715" y="120924"/>
                  <a:pt x="14715" y="120904"/>
                  <a:pt x="14695" y="120884"/>
                </a:cubicBezTo>
                <a:cubicBezTo>
                  <a:pt x="14695" y="120884"/>
                  <a:pt x="14695" y="120864"/>
                  <a:pt x="14695" y="120864"/>
                </a:cubicBezTo>
                <a:cubicBezTo>
                  <a:pt x="14695" y="120725"/>
                  <a:pt x="14715" y="120587"/>
                  <a:pt x="14556" y="120547"/>
                </a:cubicBezTo>
                <a:lnTo>
                  <a:pt x="14556" y="120527"/>
                </a:lnTo>
                <a:cubicBezTo>
                  <a:pt x="14556" y="120507"/>
                  <a:pt x="14576" y="120468"/>
                  <a:pt x="14556" y="120448"/>
                </a:cubicBezTo>
                <a:cubicBezTo>
                  <a:pt x="14477" y="120249"/>
                  <a:pt x="14576" y="120170"/>
                  <a:pt x="14735" y="120130"/>
                </a:cubicBezTo>
                <a:cubicBezTo>
                  <a:pt x="14814" y="120111"/>
                  <a:pt x="14874" y="120031"/>
                  <a:pt x="14854" y="119952"/>
                </a:cubicBezTo>
                <a:cubicBezTo>
                  <a:pt x="14854" y="119952"/>
                  <a:pt x="14854" y="119932"/>
                  <a:pt x="14854" y="119932"/>
                </a:cubicBezTo>
                <a:cubicBezTo>
                  <a:pt x="14854" y="119893"/>
                  <a:pt x="14874" y="119873"/>
                  <a:pt x="14894" y="119853"/>
                </a:cubicBezTo>
                <a:lnTo>
                  <a:pt x="14913" y="119853"/>
                </a:lnTo>
                <a:cubicBezTo>
                  <a:pt x="14953" y="119813"/>
                  <a:pt x="14993" y="119754"/>
                  <a:pt x="14993" y="119694"/>
                </a:cubicBezTo>
                <a:cubicBezTo>
                  <a:pt x="15013" y="119377"/>
                  <a:pt x="15151" y="119079"/>
                  <a:pt x="15112" y="118762"/>
                </a:cubicBezTo>
                <a:cubicBezTo>
                  <a:pt x="15092" y="118643"/>
                  <a:pt x="15112" y="118504"/>
                  <a:pt x="15013" y="118425"/>
                </a:cubicBezTo>
                <a:cubicBezTo>
                  <a:pt x="14953" y="118366"/>
                  <a:pt x="14933" y="118286"/>
                  <a:pt x="14953" y="118207"/>
                </a:cubicBezTo>
                <a:cubicBezTo>
                  <a:pt x="15052" y="117830"/>
                  <a:pt x="15132" y="116997"/>
                  <a:pt x="14973" y="116660"/>
                </a:cubicBezTo>
                <a:cubicBezTo>
                  <a:pt x="14933" y="116561"/>
                  <a:pt x="14834" y="116501"/>
                  <a:pt x="14814" y="116402"/>
                </a:cubicBezTo>
                <a:cubicBezTo>
                  <a:pt x="14794" y="116244"/>
                  <a:pt x="14715" y="116105"/>
                  <a:pt x="14596" y="115986"/>
                </a:cubicBezTo>
                <a:cubicBezTo>
                  <a:pt x="14556" y="115946"/>
                  <a:pt x="14537" y="115867"/>
                  <a:pt x="14576" y="115807"/>
                </a:cubicBezTo>
                <a:cubicBezTo>
                  <a:pt x="14814" y="115490"/>
                  <a:pt x="14755" y="115054"/>
                  <a:pt x="14437" y="114816"/>
                </a:cubicBezTo>
                <a:cubicBezTo>
                  <a:pt x="14338" y="114677"/>
                  <a:pt x="14318" y="114598"/>
                  <a:pt x="14239" y="114498"/>
                </a:cubicBezTo>
                <a:cubicBezTo>
                  <a:pt x="14338" y="114459"/>
                  <a:pt x="14457" y="114459"/>
                  <a:pt x="14477" y="114280"/>
                </a:cubicBezTo>
                <a:cubicBezTo>
                  <a:pt x="14503" y="114291"/>
                  <a:pt x="14528" y="114295"/>
                  <a:pt x="14553" y="114295"/>
                </a:cubicBezTo>
                <a:cubicBezTo>
                  <a:pt x="14624" y="114295"/>
                  <a:pt x="14686" y="114255"/>
                  <a:pt x="14715" y="114181"/>
                </a:cubicBezTo>
                <a:cubicBezTo>
                  <a:pt x="14814" y="114003"/>
                  <a:pt x="14794" y="113765"/>
                  <a:pt x="14656" y="113606"/>
                </a:cubicBezTo>
                <a:cubicBezTo>
                  <a:pt x="14636" y="113586"/>
                  <a:pt x="14616" y="113566"/>
                  <a:pt x="14616" y="113566"/>
                </a:cubicBezTo>
                <a:cubicBezTo>
                  <a:pt x="14616" y="113547"/>
                  <a:pt x="14616" y="113527"/>
                  <a:pt x="14636" y="113507"/>
                </a:cubicBezTo>
                <a:cubicBezTo>
                  <a:pt x="14675" y="113447"/>
                  <a:pt x="14675" y="113388"/>
                  <a:pt x="14636" y="113348"/>
                </a:cubicBezTo>
                <a:cubicBezTo>
                  <a:pt x="14616" y="113328"/>
                  <a:pt x="14601" y="113323"/>
                  <a:pt x="14589" y="113323"/>
                </a:cubicBezTo>
                <a:cubicBezTo>
                  <a:pt x="14576" y="113323"/>
                  <a:pt x="14566" y="113328"/>
                  <a:pt x="14556" y="113328"/>
                </a:cubicBezTo>
                <a:cubicBezTo>
                  <a:pt x="14537" y="113269"/>
                  <a:pt x="14537" y="113190"/>
                  <a:pt x="14556" y="113110"/>
                </a:cubicBezTo>
                <a:cubicBezTo>
                  <a:pt x="14656" y="112852"/>
                  <a:pt x="14675" y="112595"/>
                  <a:pt x="14616" y="112337"/>
                </a:cubicBezTo>
                <a:cubicBezTo>
                  <a:pt x="14636" y="112337"/>
                  <a:pt x="14636" y="112317"/>
                  <a:pt x="14636" y="112317"/>
                </a:cubicBezTo>
                <a:cubicBezTo>
                  <a:pt x="14650" y="112321"/>
                  <a:pt x="14664" y="112322"/>
                  <a:pt x="14677" y="112322"/>
                </a:cubicBezTo>
                <a:cubicBezTo>
                  <a:pt x="14736" y="112322"/>
                  <a:pt x="14782" y="112290"/>
                  <a:pt x="14814" y="112257"/>
                </a:cubicBezTo>
                <a:lnTo>
                  <a:pt x="14874" y="112257"/>
                </a:lnTo>
                <a:cubicBezTo>
                  <a:pt x="14993" y="112198"/>
                  <a:pt x="14973" y="112119"/>
                  <a:pt x="14913" y="112039"/>
                </a:cubicBezTo>
                <a:cubicBezTo>
                  <a:pt x="14834" y="111980"/>
                  <a:pt x="14814" y="111881"/>
                  <a:pt x="14854" y="111782"/>
                </a:cubicBezTo>
                <a:cubicBezTo>
                  <a:pt x="14953" y="111583"/>
                  <a:pt x="14953" y="111345"/>
                  <a:pt x="15171" y="111226"/>
                </a:cubicBezTo>
                <a:cubicBezTo>
                  <a:pt x="15251" y="111167"/>
                  <a:pt x="15270" y="111068"/>
                  <a:pt x="15231" y="110988"/>
                </a:cubicBezTo>
                <a:cubicBezTo>
                  <a:pt x="15251" y="110988"/>
                  <a:pt x="15290" y="110988"/>
                  <a:pt x="15290" y="110968"/>
                </a:cubicBezTo>
                <a:cubicBezTo>
                  <a:pt x="15290" y="110830"/>
                  <a:pt x="15132" y="110572"/>
                  <a:pt x="15132" y="110433"/>
                </a:cubicBezTo>
                <a:cubicBezTo>
                  <a:pt x="15132" y="110354"/>
                  <a:pt x="15330" y="110255"/>
                  <a:pt x="15409" y="110215"/>
                </a:cubicBezTo>
                <a:cubicBezTo>
                  <a:pt x="15548" y="110155"/>
                  <a:pt x="15568" y="109997"/>
                  <a:pt x="15548" y="109798"/>
                </a:cubicBezTo>
                <a:cubicBezTo>
                  <a:pt x="15548" y="109779"/>
                  <a:pt x="15548" y="109759"/>
                  <a:pt x="15548" y="109739"/>
                </a:cubicBezTo>
                <a:cubicBezTo>
                  <a:pt x="15568" y="109739"/>
                  <a:pt x="15568" y="109719"/>
                  <a:pt x="15548" y="109699"/>
                </a:cubicBezTo>
                <a:lnTo>
                  <a:pt x="15548" y="109660"/>
                </a:lnTo>
                <a:cubicBezTo>
                  <a:pt x="15548" y="109521"/>
                  <a:pt x="15488" y="109402"/>
                  <a:pt x="15528" y="109283"/>
                </a:cubicBezTo>
                <a:cubicBezTo>
                  <a:pt x="15568" y="109104"/>
                  <a:pt x="15528" y="108946"/>
                  <a:pt x="15429" y="108807"/>
                </a:cubicBezTo>
                <a:cubicBezTo>
                  <a:pt x="15370" y="108747"/>
                  <a:pt x="15310" y="108688"/>
                  <a:pt x="15330" y="108589"/>
                </a:cubicBezTo>
                <a:cubicBezTo>
                  <a:pt x="15330" y="108569"/>
                  <a:pt x="15350" y="108549"/>
                  <a:pt x="15370" y="108549"/>
                </a:cubicBezTo>
                <a:cubicBezTo>
                  <a:pt x="15429" y="108529"/>
                  <a:pt x="15449" y="108490"/>
                  <a:pt x="15449" y="108470"/>
                </a:cubicBezTo>
                <a:cubicBezTo>
                  <a:pt x="15449" y="108430"/>
                  <a:pt x="15449" y="108410"/>
                  <a:pt x="15429" y="108390"/>
                </a:cubicBezTo>
                <a:lnTo>
                  <a:pt x="15429" y="108371"/>
                </a:lnTo>
                <a:cubicBezTo>
                  <a:pt x="15588" y="108113"/>
                  <a:pt x="15488" y="107815"/>
                  <a:pt x="15449" y="107577"/>
                </a:cubicBezTo>
                <a:cubicBezTo>
                  <a:pt x="15449" y="107300"/>
                  <a:pt x="15370" y="107022"/>
                  <a:pt x="15231" y="106784"/>
                </a:cubicBezTo>
                <a:cubicBezTo>
                  <a:pt x="15191" y="106744"/>
                  <a:pt x="15151" y="106705"/>
                  <a:pt x="15092" y="106665"/>
                </a:cubicBezTo>
                <a:cubicBezTo>
                  <a:pt x="15072" y="106645"/>
                  <a:pt x="15072" y="106625"/>
                  <a:pt x="15092" y="106606"/>
                </a:cubicBezTo>
                <a:cubicBezTo>
                  <a:pt x="15092" y="106586"/>
                  <a:pt x="15112" y="106586"/>
                  <a:pt x="15132" y="106566"/>
                </a:cubicBezTo>
                <a:cubicBezTo>
                  <a:pt x="15132" y="106546"/>
                  <a:pt x="15132" y="106526"/>
                  <a:pt x="15132" y="106506"/>
                </a:cubicBezTo>
                <a:lnTo>
                  <a:pt x="15132" y="106487"/>
                </a:lnTo>
                <a:cubicBezTo>
                  <a:pt x="15231" y="106407"/>
                  <a:pt x="15231" y="106348"/>
                  <a:pt x="15171" y="106268"/>
                </a:cubicBezTo>
                <a:lnTo>
                  <a:pt x="15171" y="106229"/>
                </a:lnTo>
                <a:cubicBezTo>
                  <a:pt x="15171" y="106011"/>
                  <a:pt x="15231" y="105812"/>
                  <a:pt x="15310" y="105634"/>
                </a:cubicBezTo>
                <a:cubicBezTo>
                  <a:pt x="15350" y="105555"/>
                  <a:pt x="15350" y="105455"/>
                  <a:pt x="15310" y="105376"/>
                </a:cubicBezTo>
                <a:cubicBezTo>
                  <a:pt x="15310" y="105376"/>
                  <a:pt x="15310" y="105356"/>
                  <a:pt x="15310" y="105356"/>
                </a:cubicBezTo>
                <a:cubicBezTo>
                  <a:pt x="15330" y="105317"/>
                  <a:pt x="15330" y="105257"/>
                  <a:pt x="15330" y="105217"/>
                </a:cubicBezTo>
                <a:cubicBezTo>
                  <a:pt x="15330" y="105198"/>
                  <a:pt x="15370" y="105198"/>
                  <a:pt x="15370" y="105178"/>
                </a:cubicBezTo>
                <a:cubicBezTo>
                  <a:pt x="15528" y="105039"/>
                  <a:pt x="15469" y="104761"/>
                  <a:pt x="15231" y="104603"/>
                </a:cubicBezTo>
                <a:cubicBezTo>
                  <a:pt x="15191" y="104583"/>
                  <a:pt x="15151" y="104543"/>
                  <a:pt x="15132" y="104503"/>
                </a:cubicBezTo>
                <a:cubicBezTo>
                  <a:pt x="14933" y="104265"/>
                  <a:pt x="14874" y="103928"/>
                  <a:pt x="14993" y="103651"/>
                </a:cubicBezTo>
                <a:cubicBezTo>
                  <a:pt x="15032" y="103552"/>
                  <a:pt x="15032" y="103452"/>
                  <a:pt x="14993" y="103373"/>
                </a:cubicBezTo>
                <a:cubicBezTo>
                  <a:pt x="14953" y="103254"/>
                  <a:pt x="14933" y="103155"/>
                  <a:pt x="14933" y="103036"/>
                </a:cubicBezTo>
                <a:cubicBezTo>
                  <a:pt x="14933" y="102957"/>
                  <a:pt x="14953" y="102897"/>
                  <a:pt x="14973" y="102838"/>
                </a:cubicBezTo>
                <a:cubicBezTo>
                  <a:pt x="15132" y="102243"/>
                  <a:pt x="15013" y="101608"/>
                  <a:pt x="14656" y="101092"/>
                </a:cubicBezTo>
                <a:cubicBezTo>
                  <a:pt x="14636" y="101073"/>
                  <a:pt x="14616" y="101053"/>
                  <a:pt x="14636" y="101013"/>
                </a:cubicBezTo>
                <a:cubicBezTo>
                  <a:pt x="14675" y="100973"/>
                  <a:pt x="14695" y="100894"/>
                  <a:pt x="14695" y="100835"/>
                </a:cubicBezTo>
                <a:cubicBezTo>
                  <a:pt x="14695" y="100557"/>
                  <a:pt x="14715" y="100279"/>
                  <a:pt x="14755" y="100002"/>
                </a:cubicBezTo>
                <a:cubicBezTo>
                  <a:pt x="14755" y="99883"/>
                  <a:pt x="14775" y="99764"/>
                  <a:pt x="14834" y="99645"/>
                </a:cubicBezTo>
                <a:cubicBezTo>
                  <a:pt x="14834" y="99625"/>
                  <a:pt x="14854" y="99625"/>
                  <a:pt x="14874" y="99605"/>
                </a:cubicBezTo>
                <a:cubicBezTo>
                  <a:pt x="14973" y="99526"/>
                  <a:pt x="14993" y="99387"/>
                  <a:pt x="14913" y="99268"/>
                </a:cubicBezTo>
                <a:cubicBezTo>
                  <a:pt x="14913" y="99248"/>
                  <a:pt x="14913" y="99248"/>
                  <a:pt x="14894" y="99228"/>
                </a:cubicBezTo>
                <a:cubicBezTo>
                  <a:pt x="14913" y="99169"/>
                  <a:pt x="14913" y="99129"/>
                  <a:pt x="14854" y="99090"/>
                </a:cubicBezTo>
                <a:cubicBezTo>
                  <a:pt x="14854" y="99010"/>
                  <a:pt x="14814" y="98911"/>
                  <a:pt x="14755" y="98852"/>
                </a:cubicBezTo>
                <a:cubicBezTo>
                  <a:pt x="14675" y="98733"/>
                  <a:pt x="14576" y="98792"/>
                  <a:pt x="14517" y="98594"/>
                </a:cubicBezTo>
                <a:cubicBezTo>
                  <a:pt x="14418" y="98237"/>
                  <a:pt x="14398" y="97860"/>
                  <a:pt x="14497" y="97503"/>
                </a:cubicBezTo>
                <a:cubicBezTo>
                  <a:pt x="14517" y="97364"/>
                  <a:pt x="14517" y="97245"/>
                  <a:pt x="14497" y="97106"/>
                </a:cubicBezTo>
                <a:cubicBezTo>
                  <a:pt x="14497" y="96968"/>
                  <a:pt x="14338" y="96928"/>
                  <a:pt x="14338" y="96809"/>
                </a:cubicBezTo>
                <a:cubicBezTo>
                  <a:pt x="14358" y="96412"/>
                  <a:pt x="14299" y="96035"/>
                  <a:pt x="14180" y="95679"/>
                </a:cubicBezTo>
                <a:cubicBezTo>
                  <a:pt x="14120" y="95579"/>
                  <a:pt x="14100" y="95460"/>
                  <a:pt x="14080" y="95341"/>
                </a:cubicBezTo>
                <a:cubicBezTo>
                  <a:pt x="14061" y="95103"/>
                  <a:pt x="14100" y="94865"/>
                  <a:pt x="14199" y="94667"/>
                </a:cubicBezTo>
                <a:cubicBezTo>
                  <a:pt x="14219" y="94627"/>
                  <a:pt x="14219" y="94568"/>
                  <a:pt x="14199" y="94528"/>
                </a:cubicBezTo>
                <a:cubicBezTo>
                  <a:pt x="14041" y="94350"/>
                  <a:pt x="14120" y="94171"/>
                  <a:pt x="14140" y="93973"/>
                </a:cubicBezTo>
                <a:cubicBezTo>
                  <a:pt x="14199" y="93953"/>
                  <a:pt x="14219" y="93894"/>
                  <a:pt x="14199" y="93854"/>
                </a:cubicBezTo>
                <a:cubicBezTo>
                  <a:pt x="14199" y="93795"/>
                  <a:pt x="14160" y="93755"/>
                  <a:pt x="14100" y="93755"/>
                </a:cubicBezTo>
                <a:cubicBezTo>
                  <a:pt x="14120" y="93695"/>
                  <a:pt x="14120" y="93616"/>
                  <a:pt x="14100" y="93557"/>
                </a:cubicBezTo>
                <a:cubicBezTo>
                  <a:pt x="14061" y="93477"/>
                  <a:pt x="14061" y="93398"/>
                  <a:pt x="14080" y="93338"/>
                </a:cubicBezTo>
                <a:cubicBezTo>
                  <a:pt x="14100" y="93200"/>
                  <a:pt x="14080" y="93061"/>
                  <a:pt x="14021" y="92942"/>
                </a:cubicBezTo>
                <a:cubicBezTo>
                  <a:pt x="13803" y="92625"/>
                  <a:pt x="13803" y="92228"/>
                  <a:pt x="13704" y="91891"/>
                </a:cubicBezTo>
                <a:cubicBezTo>
                  <a:pt x="13644" y="91633"/>
                  <a:pt x="13466" y="91098"/>
                  <a:pt x="13525" y="90840"/>
                </a:cubicBezTo>
                <a:cubicBezTo>
                  <a:pt x="13545" y="90741"/>
                  <a:pt x="13644" y="90661"/>
                  <a:pt x="13624" y="90522"/>
                </a:cubicBezTo>
                <a:cubicBezTo>
                  <a:pt x="13624" y="90324"/>
                  <a:pt x="13605" y="90126"/>
                  <a:pt x="13565" y="89908"/>
                </a:cubicBezTo>
                <a:lnTo>
                  <a:pt x="13525" y="89888"/>
                </a:lnTo>
                <a:cubicBezTo>
                  <a:pt x="13525" y="89828"/>
                  <a:pt x="13525" y="89789"/>
                  <a:pt x="13505" y="89729"/>
                </a:cubicBezTo>
                <a:cubicBezTo>
                  <a:pt x="13505" y="89729"/>
                  <a:pt x="13525" y="89709"/>
                  <a:pt x="13545" y="89689"/>
                </a:cubicBezTo>
                <a:cubicBezTo>
                  <a:pt x="13624" y="89471"/>
                  <a:pt x="13664" y="89253"/>
                  <a:pt x="13644" y="89035"/>
                </a:cubicBezTo>
                <a:cubicBezTo>
                  <a:pt x="13644" y="89015"/>
                  <a:pt x="13644" y="88995"/>
                  <a:pt x="13644" y="88995"/>
                </a:cubicBezTo>
                <a:cubicBezTo>
                  <a:pt x="13704" y="88916"/>
                  <a:pt x="13684" y="88797"/>
                  <a:pt x="13585" y="88738"/>
                </a:cubicBezTo>
                <a:cubicBezTo>
                  <a:pt x="13585" y="88738"/>
                  <a:pt x="13585" y="88718"/>
                  <a:pt x="13585" y="88698"/>
                </a:cubicBezTo>
                <a:cubicBezTo>
                  <a:pt x="13525" y="88361"/>
                  <a:pt x="13426" y="88063"/>
                  <a:pt x="13367" y="87746"/>
                </a:cubicBezTo>
                <a:cubicBezTo>
                  <a:pt x="13307" y="87468"/>
                  <a:pt x="13367" y="87151"/>
                  <a:pt x="13228" y="86893"/>
                </a:cubicBezTo>
                <a:cubicBezTo>
                  <a:pt x="13228" y="86893"/>
                  <a:pt x="13208" y="86873"/>
                  <a:pt x="13208" y="86854"/>
                </a:cubicBezTo>
                <a:cubicBezTo>
                  <a:pt x="13287" y="86814"/>
                  <a:pt x="13307" y="86774"/>
                  <a:pt x="13248" y="86715"/>
                </a:cubicBezTo>
                <a:cubicBezTo>
                  <a:pt x="13248" y="86715"/>
                  <a:pt x="13248" y="86695"/>
                  <a:pt x="13248" y="86675"/>
                </a:cubicBezTo>
                <a:cubicBezTo>
                  <a:pt x="13248" y="86655"/>
                  <a:pt x="13228" y="86616"/>
                  <a:pt x="13208" y="86596"/>
                </a:cubicBezTo>
                <a:cubicBezTo>
                  <a:pt x="13109" y="86497"/>
                  <a:pt x="13089" y="86318"/>
                  <a:pt x="13188" y="86199"/>
                </a:cubicBezTo>
                <a:cubicBezTo>
                  <a:pt x="13248" y="86080"/>
                  <a:pt x="13267" y="85941"/>
                  <a:pt x="13208" y="85822"/>
                </a:cubicBezTo>
                <a:cubicBezTo>
                  <a:pt x="13188" y="85803"/>
                  <a:pt x="13188" y="85763"/>
                  <a:pt x="13168" y="85743"/>
                </a:cubicBezTo>
                <a:cubicBezTo>
                  <a:pt x="13168" y="85723"/>
                  <a:pt x="13168" y="85703"/>
                  <a:pt x="13168" y="85703"/>
                </a:cubicBezTo>
                <a:cubicBezTo>
                  <a:pt x="13168" y="85684"/>
                  <a:pt x="13168" y="85664"/>
                  <a:pt x="13168" y="85644"/>
                </a:cubicBezTo>
                <a:cubicBezTo>
                  <a:pt x="13129" y="85386"/>
                  <a:pt x="13129" y="85148"/>
                  <a:pt x="12950" y="84950"/>
                </a:cubicBezTo>
                <a:cubicBezTo>
                  <a:pt x="12891" y="84890"/>
                  <a:pt x="12930" y="84791"/>
                  <a:pt x="12950" y="84712"/>
                </a:cubicBezTo>
                <a:cubicBezTo>
                  <a:pt x="12990" y="84573"/>
                  <a:pt x="13029" y="84434"/>
                  <a:pt x="13029" y="84295"/>
                </a:cubicBezTo>
                <a:cubicBezTo>
                  <a:pt x="13029" y="84276"/>
                  <a:pt x="13029" y="84276"/>
                  <a:pt x="13029" y="84256"/>
                </a:cubicBezTo>
                <a:cubicBezTo>
                  <a:pt x="13010" y="84097"/>
                  <a:pt x="13069" y="83760"/>
                  <a:pt x="13029" y="83581"/>
                </a:cubicBezTo>
                <a:cubicBezTo>
                  <a:pt x="13029" y="83502"/>
                  <a:pt x="12970" y="83423"/>
                  <a:pt x="13010" y="83343"/>
                </a:cubicBezTo>
                <a:cubicBezTo>
                  <a:pt x="13109" y="83125"/>
                  <a:pt x="13148" y="82887"/>
                  <a:pt x="13148" y="82669"/>
                </a:cubicBezTo>
                <a:cubicBezTo>
                  <a:pt x="13148" y="82649"/>
                  <a:pt x="13148" y="82630"/>
                  <a:pt x="13148" y="82630"/>
                </a:cubicBezTo>
                <a:cubicBezTo>
                  <a:pt x="13148" y="82590"/>
                  <a:pt x="13168" y="82590"/>
                  <a:pt x="13188" y="82570"/>
                </a:cubicBezTo>
                <a:cubicBezTo>
                  <a:pt x="13208" y="82550"/>
                  <a:pt x="13228" y="82530"/>
                  <a:pt x="13228" y="82511"/>
                </a:cubicBezTo>
                <a:lnTo>
                  <a:pt x="13248" y="82511"/>
                </a:lnTo>
                <a:cubicBezTo>
                  <a:pt x="13267" y="82491"/>
                  <a:pt x="13287" y="82491"/>
                  <a:pt x="13307" y="82471"/>
                </a:cubicBezTo>
                <a:cubicBezTo>
                  <a:pt x="13466" y="82292"/>
                  <a:pt x="13466" y="82035"/>
                  <a:pt x="13307" y="81856"/>
                </a:cubicBezTo>
                <a:cubicBezTo>
                  <a:pt x="13267" y="81797"/>
                  <a:pt x="13267" y="81717"/>
                  <a:pt x="13307" y="81658"/>
                </a:cubicBezTo>
                <a:cubicBezTo>
                  <a:pt x="13505" y="81301"/>
                  <a:pt x="13565" y="80865"/>
                  <a:pt x="13446" y="80448"/>
                </a:cubicBezTo>
                <a:cubicBezTo>
                  <a:pt x="13426" y="80389"/>
                  <a:pt x="13446" y="80309"/>
                  <a:pt x="13505" y="80250"/>
                </a:cubicBezTo>
                <a:cubicBezTo>
                  <a:pt x="13684" y="80111"/>
                  <a:pt x="13823" y="79913"/>
                  <a:pt x="13902" y="79714"/>
                </a:cubicBezTo>
                <a:cubicBezTo>
                  <a:pt x="13942" y="79496"/>
                  <a:pt x="13961" y="79278"/>
                  <a:pt x="13961" y="79080"/>
                </a:cubicBezTo>
                <a:cubicBezTo>
                  <a:pt x="13961" y="78881"/>
                  <a:pt x="13842" y="78683"/>
                  <a:pt x="13664" y="78624"/>
                </a:cubicBezTo>
                <a:cubicBezTo>
                  <a:pt x="13644" y="78584"/>
                  <a:pt x="13644" y="78564"/>
                  <a:pt x="13624" y="78544"/>
                </a:cubicBezTo>
                <a:cubicBezTo>
                  <a:pt x="13605" y="78445"/>
                  <a:pt x="13505" y="78386"/>
                  <a:pt x="13426" y="78326"/>
                </a:cubicBezTo>
                <a:lnTo>
                  <a:pt x="13386" y="78287"/>
                </a:lnTo>
                <a:cubicBezTo>
                  <a:pt x="13386" y="78267"/>
                  <a:pt x="13386" y="78247"/>
                  <a:pt x="13386" y="78227"/>
                </a:cubicBezTo>
                <a:cubicBezTo>
                  <a:pt x="13347" y="78108"/>
                  <a:pt x="13367" y="77989"/>
                  <a:pt x="13386" y="77870"/>
                </a:cubicBezTo>
                <a:cubicBezTo>
                  <a:pt x="13486" y="77592"/>
                  <a:pt x="13446" y="77295"/>
                  <a:pt x="13287" y="77057"/>
                </a:cubicBezTo>
                <a:cubicBezTo>
                  <a:pt x="13129" y="76760"/>
                  <a:pt x="13109" y="76403"/>
                  <a:pt x="13228" y="76085"/>
                </a:cubicBezTo>
                <a:cubicBezTo>
                  <a:pt x="13267" y="75966"/>
                  <a:pt x="13267" y="75847"/>
                  <a:pt x="13228" y="75728"/>
                </a:cubicBezTo>
                <a:cubicBezTo>
                  <a:pt x="13049" y="75312"/>
                  <a:pt x="13029" y="74836"/>
                  <a:pt x="13188" y="74419"/>
                </a:cubicBezTo>
                <a:cubicBezTo>
                  <a:pt x="13248" y="74320"/>
                  <a:pt x="13248" y="74221"/>
                  <a:pt x="13208" y="74122"/>
                </a:cubicBezTo>
                <a:cubicBezTo>
                  <a:pt x="13129" y="74003"/>
                  <a:pt x="13069" y="73844"/>
                  <a:pt x="12990" y="73725"/>
                </a:cubicBezTo>
                <a:cubicBezTo>
                  <a:pt x="12970" y="73705"/>
                  <a:pt x="12990" y="73666"/>
                  <a:pt x="12990" y="73626"/>
                </a:cubicBezTo>
                <a:cubicBezTo>
                  <a:pt x="13029" y="73547"/>
                  <a:pt x="13010" y="73448"/>
                  <a:pt x="12930" y="73388"/>
                </a:cubicBezTo>
                <a:cubicBezTo>
                  <a:pt x="12910" y="73368"/>
                  <a:pt x="12891" y="73349"/>
                  <a:pt x="12871" y="73329"/>
                </a:cubicBezTo>
                <a:cubicBezTo>
                  <a:pt x="12910" y="73249"/>
                  <a:pt x="13029" y="73230"/>
                  <a:pt x="13029" y="73150"/>
                </a:cubicBezTo>
                <a:cubicBezTo>
                  <a:pt x="13049" y="73071"/>
                  <a:pt x="12990" y="73051"/>
                  <a:pt x="12970" y="73011"/>
                </a:cubicBezTo>
                <a:cubicBezTo>
                  <a:pt x="13010" y="72932"/>
                  <a:pt x="13228" y="73031"/>
                  <a:pt x="13148" y="72892"/>
                </a:cubicBezTo>
                <a:cubicBezTo>
                  <a:pt x="13109" y="72833"/>
                  <a:pt x="13129" y="72793"/>
                  <a:pt x="13069" y="72734"/>
                </a:cubicBezTo>
                <a:cubicBezTo>
                  <a:pt x="13069" y="72714"/>
                  <a:pt x="13069" y="72714"/>
                  <a:pt x="13069" y="72694"/>
                </a:cubicBezTo>
                <a:cubicBezTo>
                  <a:pt x="13109" y="72674"/>
                  <a:pt x="13109" y="72635"/>
                  <a:pt x="13089" y="72595"/>
                </a:cubicBezTo>
                <a:cubicBezTo>
                  <a:pt x="13089" y="72575"/>
                  <a:pt x="13089" y="72535"/>
                  <a:pt x="13089" y="72516"/>
                </a:cubicBezTo>
                <a:cubicBezTo>
                  <a:pt x="13089" y="72487"/>
                  <a:pt x="13089" y="72468"/>
                  <a:pt x="13081" y="72468"/>
                </a:cubicBezTo>
                <a:cubicBezTo>
                  <a:pt x="13078" y="72468"/>
                  <a:pt x="13074" y="72471"/>
                  <a:pt x="13069" y="72476"/>
                </a:cubicBezTo>
                <a:lnTo>
                  <a:pt x="12990" y="72476"/>
                </a:lnTo>
                <a:cubicBezTo>
                  <a:pt x="12970" y="72456"/>
                  <a:pt x="12970" y="72456"/>
                  <a:pt x="12990" y="72436"/>
                </a:cubicBezTo>
                <a:cubicBezTo>
                  <a:pt x="12990" y="72259"/>
                  <a:pt x="12977" y="72187"/>
                  <a:pt x="12908" y="72187"/>
                </a:cubicBezTo>
                <a:cubicBezTo>
                  <a:pt x="12892" y="72187"/>
                  <a:pt x="12873" y="72191"/>
                  <a:pt x="12851" y="72198"/>
                </a:cubicBezTo>
                <a:lnTo>
                  <a:pt x="12811" y="72198"/>
                </a:lnTo>
                <a:cubicBezTo>
                  <a:pt x="12811" y="72159"/>
                  <a:pt x="12772" y="72099"/>
                  <a:pt x="12712" y="72099"/>
                </a:cubicBezTo>
                <a:cubicBezTo>
                  <a:pt x="12712" y="72079"/>
                  <a:pt x="12712" y="72060"/>
                  <a:pt x="12692" y="72040"/>
                </a:cubicBezTo>
                <a:cubicBezTo>
                  <a:pt x="12712" y="71782"/>
                  <a:pt x="12613" y="71544"/>
                  <a:pt x="12395" y="71405"/>
                </a:cubicBezTo>
                <a:cubicBezTo>
                  <a:pt x="12315" y="71346"/>
                  <a:pt x="12315" y="71246"/>
                  <a:pt x="12315" y="71167"/>
                </a:cubicBezTo>
                <a:cubicBezTo>
                  <a:pt x="12276" y="70870"/>
                  <a:pt x="12256" y="70592"/>
                  <a:pt x="12256" y="70314"/>
                </a:cubicBezTo>
                <a:cubicBezTo>
                  <a:pt x="12236" y="70215"/>
                  <a:pt x="12236" y="70116"/>
                  <a:pt x="12276" y="70017"/>
                </a:cubicBezTo>
                <a:cubicBezTo>
                  <a:pt x="12355" y="69779"/>
                  <a:pt x="12335" y="69541"/>
                  <a:pt x="12216" y="69343"/>
                </a:cubicBezTo>
                <a:cubicBezTo>
                  <a:pt x="12137" y="69204"/>
                  <a:pt x="12078" y="69045"/>
                  <a:pt x="12058" y="68906"/>
                </a:cubicBezTo>
                <a:cubicBezTo>
                  <a:pt x="12038" y="68748"/>
                  <a:pt x="12038" y="68589"/>
                  <a:pt x="12018" y="68430"/>
                </a:cubicBezTo>
                <a:cubicBezTo>
                  <a:pt x="12000" y="68283"/>
                  <a:pt x="11964" y="68170"/>
                  <a:pt x="11817" y="68170"/>
                </a:cubicBezTo>
                <a:cubicBezTo>
                  <a:pt x="11805" y="68170"/>
                  <a:pt x="11793" y="68171"/>
                  <a:pt x="11780" y="68173"/>
                </a:cubicBezTo>
                <a:lnTo>
                  <a:pt x="11760" y="68192"/>
                </a:lnTo>
                <a:cubicBezTo>
                  <a:pt x="11721" y="68192"/>
                  <a:pt x="11721" y="68173"/>
                  <a:pt x="11681" y="68173"/>
                </a:cubicBezTo>
                <a:cubicBezTo>
                  <a:pt x="11681" y="68153"/>
                  <a:pt x="11681" y="68153"/>
                  <a:pt x="11681" y="68133"/>
                </a:cubicBezTo>
                <a:cubicBezTo>
                  <a:pt x="11641" y="67915"/>
                  <a:pt x="11661" y="67677"/>
                  <a:pt x="11701" y="67439"/>
                </a:cubicBezTo>
                <a:cubicBezTo>
                  <a:pt x="11780" y="67221"/>
                  <a:pt x="11800" y="66983"/>
                  <a:pt x="11740" y="66765"/>
                </a:cubicBezTo>
                <a:cubicBezTo>
                  <a:pt x="11721" y="66705"/>
                  <a:pt x="11681" y="66665"/>
                  <a:pt x="11721" y="66606"/>
                </a:cubicBezTo>
                <a:cubicBezTo>
                  <a:pt x="11820" y="66368"/>
                  <a:pt x="11840" y="66130"/>
                  <a:pt x="11820" y="65892"/>
                </a:cubicBezTo>
                <a:cubicBezTo>
                  <a:pt x="11820" y="65674"/>
                  <a:pt x="11820" y="65476"/>
                  <a:pt x="11840" y="65277"/>
                </a:cubicBezTo>
                <a:cubicBezTo>
                  <a:pt x="11879" y="65138"/>
                  <a:pt x="11879" y="64980"/>
                  <a:pt x="11840" y="64861"/>
                </a:cubicBezTo>
                <a:cubicBezTo>
                  <a:pt x="11800" y="64801"/>
                  <a:pt x="11780" y="64722"/>
                  <a:pt x="11780" y="64662"/>
                </a:cubicBezTo>
                <a:cubicBezTo>
                  <a:pt x="11760" y="64524"/>
                  <a:pt x="11582" y="64524"/>
                  <a:pt x="11562" y="64385"/>
                </a:cubicBezTo>
                <a:cubicBezTo>
                  <a:pt x="11562" y="64365"/>
                  <a:pt x="11562" y="64345"/>
                  <a:pt x="11562" y="64345"/>
                </a:cubicBezTo>
                <a:cubicBezTo>
                  <a:pt x="11562" y="64266"/>
                  <a:pt x="11562" y="64186"/>
                  <a:pt x="11582" y="64107"/>
                </a:cubicBezTo>
                <a:cubicBezTo>
                  <a:pt x="11740" y="63810"/>
                  <a:pt x="11978" y="63611"/>
                  <a:pt x="12038" y="63294"/>
                </a:cubicBezTo>
                <a:cubicBezTo>
                  <a:pt x="12038" y="63274"/>
                  <a:pt x="12038" y="63235"/>
                  <a:pt x="12038" y="63215"/>
                </a:cubicBezTo>
                <a:cubicBezTo>
                  <a:pt x="12117" y="63175"/>
                  <a:pt x="12256" y="63135"/>
                  <a:pt x="12038" y="63036"/>
                </a:cubicBezTo>
                <a:lnTo>
                  <a:pt x="12018" y="63016"/>
                </a:lnTo>
                <a:cubicBezTo>
                  <a:pt x="12018" y="62977"/>
                  <a:pt x="12018" y="62957"/>
                  <a:pt x="12038" y="62937"/>
                </a:cubicBezTo>
                <a:cubicBezTo>
                  <a:pt x="12038" y="62878"/>
                  <a:pt x="12038" y="62818"/>
                  <a:pt x="12038" y="62759"/>
                </a:cubicBezTo>
                <a:cubicBezTo>
                  <a:pt x="12038" y="62723"/>
                  <a:pt x="12024" y="62716"/>
                  <a:pt x="12008" y="62716"/>
                </a:cubicBezTo>
                <a:cubicBezTo>
                  <a:pt x="11997" y="62716"/>
                  <a:pt x="11986" y="62719"/>
                  <a:pt x="11978" y="62719"/>
                </a:cubicBezTo>
                <a:cubicBezTo>
                  <a:pt x="11959" y="62719"/>
                  <a:pt x="11939" y="62719"/>
                  <a:pt x="11939" y="62699"/>
                </a:cubicBezTo>
                <a:cubicBezTo>
                  <a:pt x="11899" y="62679"/>
                  <a:pt x="11959" y="62600"/>
                  <a:pt x="12018" y="62521"/>
                </a:cubicBezTo>
                <a:cubicBezTo>
                  <a:pt x="12097" y="62441"/>
                  <a:pt x="11978" y="62263"/>
                  <a:pt x="11859" y="62084"/>
                </a:cubicBezTo>
                <a:cubicBezTo>
                  <a:pt x="11780" y="61946"/>
                  <a:pt x="11721" y="61787"/>
                  <a:pt x="11721" y="61628"/>
                </a:cubicBezTo>
                <a:cubicBezTo>
                  <a:pt x="11681" y="61351"/>
                  <a:pt x="11621" y="61093"/>
                  <a:pt x="11542" y="60835"/>
                </a:cubicBezTo>
                <a:cubicBezTo>
                  <a:pt x="11542" y="60815"/>
                  <a:pt x="11542" y="60795"/>
                  <a:pt x="11542" y="60776"/>
                </a:cubicBezTo>
                <a:cubicBezTo>
                  <a:pt x="11582" y="60716"/>
                  <a:pt x="11602" y="60676"/>
                  <a:pt x="11582" y="60597"/>
                </a:cubicBezTo>
                <a:cubicBezTo>
                  <a:pt x="11582" y="60597"/>
                  <a:pt x="11582" y="60577"/>
                  <a:pt x="11582" y="60577"/>
                </a:cubicBezTo>
                <a:cubicBezTo>
                  <a:pt x="11582" y="60458"/>
                  <a:pt x="11542" y="60339"/>
                  <a:pt x="11463" y="60240"/>
                </a:cubicBezTo>
                <a:lnTo>
                  <a:pt x="11443" y="60220"/>
                </a:lnTo>
                <a:cubicBezTo>
                  <a:pt x="11463" y="60181"/>
                  <a:pt x="11483" y="60141"/>
                  <a:pt x="11443" y="60121"/>
                </a:cubicBezTo>
                <a:cubicBezTo>
                  <a:pt x="11542" y="59883"/>
                  <a:pt x="11562" y="59625"/>
                  <a:pt x="11502" y="59387"/>
                </a:cubicBezTo>
                <a:cubicBezTo>
                  <a:pt x="11463" y="59070"/>
                  <a:pt x="11264" y="58792"/>
                  <a:pt x="10987" y="58634"/>
                </a:cubicBezTo>
                <a:cubicBezTo>
                  <a:pt x="10868" y="58574"/>
                  <a:pt x="10848" y="58475"/>
                  <a:pt x="10947" y="58416"/>
                </a:cubicBezTo>
                <a:cubicBezTo>
                  <a:pt x="11126" y="58297"/>
                  <a:pt x="11205" y="58098"/>
                  <a:pt x="11185" y="57880"/>
                </a:cubicBezTo>
                <a:cubicBezTo>
                  <a:pt x="11185" y="57821"/>
                  <a:pt x="11205" y="57761"/>
                  <a:pt x="11245" y="57682"/>
                </a:cubicBezTo>
                <a:cubicBezTo>
                  <a:pt x="11264" y="57464"/>
                  <a:pt x="11205" y="57246"/>
                  <a:pt x="11066" y="57067"/>
                </a:cubicBezTo>
                <a:cubicBezTo>
                  <a:pt x="11026" y="57008"/>
                  <a:pt x="10967" y="56948"/>
                  <a:pt x="10987" y="56889"/>
                </a:cubicBezTo>
                <a:cubicBezTo>
                  <a:pt x="11126" y="56651"/>
                  <a:pt x="10987" y="56472"/>
                  <a:pt x="10907" y="56294"/>
                </a:cubicBezTo>
                <a:cubicBezTo>
                  <a:pt x="10888" y="56274"/>
                  <a:pt x="10848" y="56234"/>
                  <a:pt x="10848" y="56194"/>
                </a:cubicBezTo>
                <a:cubicBezTo>
                  <a:pt x="10907" y="56155"/>
                  <a:pt x="10888" y="56115"/>
                  <a:pt x="10868" y="56056"/>
                </a:cubicBezTo>
                <a:cubicBezTo>
                  <a:pt x="10848" y="56016"/>
                  <a:pt x="10888" y="55996"/>
                  <a:pt x="10907" y="55976"/>
                </a:cubicBezTo>
                <a:cubicBezTo>
                  <a:pt x="10947" y="55818"/>
                  <a:pt x="10987" y="55659"/>
                  <a:pt x="11046" y="55520"/>
                </a:cubicBezTo>
                <a:cubicBezTo>
                  <a:pt x="11106" y="55401"/>
                  <a:pt x="11126" y="55282"/>
                  <a:pt x="11086" y="55163"/>
                </a:cubicBezTo>
                <a:cubicBezTo>
                  <a:pt x="11106" y="55143"/>
                  <a:pt x="11106" y="55143"/>
                  <a:pt x="11086" y="55124"/>
                </a:cubicBezTo>
                <a:cubicBezTo>
                  <a:pt x="11126" y="55084"/>
                  <a:pt x="11086" y="55044"/>
                  <a:pt x="11066" y="54985"/>
                </a:cubicBezTo>
                <a:cubicBezTo>
                  <a:pt x="11066" y="54985"/>
                  <a:pt x="11066" y="54985"/>
                  <a:pt x="11066" y="54965"/>
                </a:cubicBezTo>
                <a:cubicBezTo>
                  <a:pt x="11106" y="54886"/>
                  <a:pt x="11046" y="54826"/>
                  <a:pt x="11007" y="54767"/>
                </a:cubicBezTo>
                <a:cubicBezTo>
                  <a:pt x="10987" y="54727"/>
                  <a:pt x="10987" y="54667"/>
                  <a:pt x="10987" y="54608"/>
                </a:cubicBezTo>
                <a:cubicBezTo>
                  <a:pt x="11007" y="54469"/>
                  <a:pt x="10947" y="54330"/>
                  <a:pt x="10868" y="54211"/>
                </a:cubicBezTo>
                <a:cubicBezTo>
                  <a:pt x="10769" y="54073"/>
                  <a:pt x="10749" y="53874"/>
                  <a:pt x="10828" y="53735"/>
                </a:cubicBezTo>
                <a:cubicBezTo>
                  <a:pt x="10868" y="53656"/>
                  <a:pt x="10907" y="53597"/>
                  <a:pt x="10907" y="53517"/>
                </a:cubicBezTo>
                <a:cubicBezTo>
                  <a:pt x="10907" y="53497"/>
                  <a:pt x="10907" y="53478"/>
                  <a:pt x="10907" y="53438"/>
                </a:cubicBezTo>
                <a:lnTo>
                  <a:pt x="10927" y="53438"/>
                </a:lnTo>
                <a:cubicBezTo>
                  <a:pt x="10947" y="53478"/>
                  <a:pt x="10927" y="53517"/>
                  <a:pt x="10987" y="53517"/>
                </a:cubicBezTo>
                <a:cubicBezTo>
                  <a:pt x="11026" y="53517"/>
                  <a:pt x="11026" y="53478"/>
                  <a:pt x="11026" y="53458"/>
                </a:cubicBezTo>
                <a:cubicBezTo>
                  <a:pt x="11026" y="53418"/>
                  <a:pt x="10987" y="53398"/>
                  <a:pt x="10947" y="53398"/>
                </a:cubicBezTo>
                <a:cubicBezTo>
                  <a:pt x="10947" y="53378"/>
                  <a:pt x="10967" y="53359"/>
                  <a:pt x="10967" y="53339"/>
                </a:cubicBezTo>
                <a:cubicBezTo>
                  <a:pt x="11007" y="53180"/>
                  <a:pt x="10987" y="53002"/>
                  <a:pt x="10927" y="52863"/>
                </a:cubicBezTo>
                <a:cubicBezTo>
                  <a:pt x="10888" y="52744"/>
                  <a:pt x="10828" y="52625"/>
                  <a:pt x="10888" y="52506"/>
                </a:cubicBezTo>
                <a:cubicBezTo>
                  <a:pt x="11026" y="52268"/>
                  <a:pt x="11007" y="52010"/>
                  <a:pt x="11145" y="51772"/>
                </a:cubicBezTo>
                <a:cubicBezTo>
                  <a:pt x="11165" y="51732"/>
                  <a:pt x="11126" y="51713"/>
                  <a:pt x="11126" y="51693"/>
                </a:cubicBezTo>
                <a:cubicBezTo>
                  <a:pt x="11126" y="51673"/>
                  <a:pt x="11165" y="51633"/>
                  <a:pt x="11165" y="51574"/>
                </a:cubicBezTo>
                <a:cubicBezTo>
                  <a:pt x="11145" y="51514"/>
                  <a:pt x="11086" y="51395"/>
                  <a:pt x="11165" y="51316"/>
                </a:cubicBezTo>
                <a:cubicBezTo>
                  <a:pt x="11185" y="51257"/>
                  <a:pt x="11264" y="51217"/>
                  <a:pt x="11205" y="51138"/>
                </a:cubicBezTo>
                <a:cubicBezTo>
                  <a:pt x="11182" y="51108"/>
                  <a:pt x="11166" y="51097"/>
                  <a:pt x="11151" y="51097"/>
                </a:cubicBezTo>
                <a:cubicBezTo>
                  <a:pt x="11128" y="51097"/>
                  <a:pt x="11111" y="51125"/>
                  <a:pt x="11086" y="51138"/>
                </a:cubicBezTo>
                <a:cubicBezTo>
                  <a:pt x="11145" y="51078"/>
                  <a:pt x="11126" y="50959"/>
                  <a:pt x="11185" y="50900"/>
                </a:cubicBezTo>
                <a:cubicBezTo>
                  <a:pt x="11364" y="50681"/>
                  <a:pt x="11423" y="50404"/>
                  <a:pt x="11364" y="50146"/>
                </a:cubicBezTo>
                <a:cubicBezTo>
                  <a:pt x="11364" y="50126"/>
                  <a:pt x="11344" y="50086"/>
                  <a:pt x="11344" y="50047"/>
                </a:cubicBezTo>
                <a:cubicBezTo>
                  <a:pt x="11344" y="50027"/>
                  <a:pt x="11344" y="50027"/>
                  <a:pt x="11344" y="50007"/>
                </a:cubicBezTo>
                <a:cubicBezTo>
                  <a:pt x="11344" y="49987"/>
                  <a:pt x="11364" y="49967"/>
                  <a:pt x="11364" y="49948"/>
                </a:cubicBezTo>
                <a:cubicBezTo>
                  <a:pt x="11383" y="49868"/>
                  <a:pt x="11383" y="49769"/>
                  <a:pt x="11344" y="49690"/>
                </a:cubicBezTo>
                <a:cubicBezTo>
                  <a:pt x="11284" y="49591"/>
                  <a:pt x="11324" y="49472"/>
                  <a:pt x="11423" y="49412"/>
                </a:cubicBezTo>
                <a:cubicBezTo>
                  <a:pt x="11562" y="49313"/>
                  <a:pt x="11661" y="49135"/>
                  <a:pt x="11641" y="48936"/>
                </a:cubicBezTo>
                <a:lnTo>
                  <a:pt x="11641" y="48916"/>
                </a:lnTo>
                <a:cubicBezTo>
                  <a:pt x="11681" y="48916"/>
                  <a:pt x="11740" y="48916"/>
                  <a:pt x="11740" y="48877"/>
                </a:cubicBezTo>
                <a:cubicBezTo>
                  <a:pt x="11800" y="48817"/>
                  <a:pt x="11820" y="48718"/>
                  <a:pt x="11780" y="48639"/>
                </a:cubicBezTo>
                <a:lnTo>
                  <a:pt x="11780" y="48599"/>
                </a:lnTo>
                <a:cubicBezTo>
                  <a:pt x="11879" y="48599"/>
                  <a:pt x="11840" y="48559"/>
                  <a:pt x="11820" y="48520"/>
                </a:cubicBezTo>
                <a:cubicBezTo>
                  <a:pt x="11820" y="48480"/>
                  <a:pt x="11840" y="48460"/>
                  <a:pt x="11840" y="48440"/>
                </a:cubicBezTo>
                <a:cubicBezTo>
                  <a:pt x="11840" y="48321"/>
                  <a:pt x="11800" y="48222"/>
                  <a:pt x="11800" y="48123"/>
                </a:cubicBezTo>
                <a:cubicBezTo>
                  <a:pt x="11800" y="48024"/>
                  <a:pt x="11740" y="47945"/>
                  <a:pt x="11641" y="47945"/>
                </a:cubicBezTo>
                <a:lnTo>
                  <a:pt x="11562" y="47945"/>
                </a:lnTo>
                <a:cubicBezTo>
                  <a:pt x="11522" y="47925"/>
                  <a:pt x="11522" y="47885"/>
                  <a:pt x="11522" y="47846"/>
                </a:cubicBezTo>
                <a:cubicBezTo>
                  <a:pt x="11522" y="47811"/>
                  <a:pt x="11522" y="47719"/>
                  <a:pt x="11446" y="47719"/>
                </a:cubicBezTo>
                <a:cubicBezTo>
                  <a:pt x="11434" y="47719"/>
                  <a:pt x="11420" y="47721"/>
                  <a:pt x="11403" y="47727"/>
                </a:cubicBezTo>
                <a:cubicBezTo>
                  <a:pt x="11364" y="47687"/>
                  <a:pt x="11502" y="47568"/>
                  <a:pt x="11344" y="47568"/>
                </a:cubicBezTo>
                <a:lnTo>
                  <a:pt x="11284" y="47568"/>
                </a:lnTo>
                <a:cubicBezTo>
                  <a:pt x="11264" y="47548"/>
                  <a:pt x="11264" y="47548"/>
                  <a:pt x="11284" y="47528"/>
                </a:cubicBezTo>
                <a:cubicBezTo>
                  <a:pt x="11185" y="47409"/>
                  <a:pt x="11185" y="47251"/>
                  <a:pt x="11284" y="47132"/>
                </a:cubicBezTo>
                <a:cubicBezTo>
                  <a:pt x="11423" y="46933"/>
                  <a:pt x="11463" y="46834"/>
                  <a:pt x="11403" y="46636"/>
                </a:cubicBezTo>
                <a:cubicBezTo>
                  <a:pt x="11383" y="46556"/>
                  <a:pt x="11205" y="46537"/>
                  <a:pt x="11145" y="46497"/>
                </a:cubicBezTo>
                <a:cubicBezTo>
                  <a:pt x="11086" y="46438"/>
                  <a:pt x="11165" y="46160"/>
                  <a:pt x="11185" y="46041"/>
                </a:cubicBezTo>
                <a:cubicBezTo>
                  <a:pt x="11205" y="45843"/>
                  <a:pt x="11106" y="45545"/>
                  <a:pt x="11145" y="45347"/>
                </a:cubicBezTo>
                <a:cubicBezTo>
                  <a:pt x="11185" y="45248"/>
                  <a:pt x="11185" y="45129"/>
                  <a:pt x="11165" y="45029"/>
                </a:cubicBezTo>
                <a:cubicBezTo>
                  <a:pt x="11106" y="44851"/>
                  <a:pt x="11007" y="44514"/>
                  <a:pt x="10967" y="44316"/>
                </a:cubicBezTo>
                <a:cubicBezTo>
                  <a:pt x="10947" y="44296"/>
                  <a:pt x="10947" y="44276"/>
                  <a:pt x="10967" y="44256"/>
                </a:cubicBezTo>
                <a:cubicBezTo>
                  <a:pt x="10967" y="44157"/>
                  <a:pt x="10987" y="44038"/>
                  <a:pt x="11026" y="43919"/>
                </a:cubicBezTo>
                <a:cubicBezTo>
                  <a:pt x="11086" y="43760"/>
                  <a:pt x="11106" y="43582"/>
                  <a:pt x="11086" y="43403"/>
                </a:cubicBezTo>
                <a:lnTo>
                  <a:pt x="11086" y="43383"/>
                </a:lnTo>
                <a:lnTo>
                  <a:pt x="11066" y="43304"/>
                </a:lnTo>
                <a:cubicBezTo>
                  <a:pt x="11046" y="43265"/>
                  <a:pt x="11046" y="43245"/>
                  <a:pt x="11046" y="43225"/>
                </a:cubicBezTo>
                <a:cubicBezTo>
                  <a:pt x="11026" y="43165"/>
                  <a:pt x="10987" y="43106"/>
                  <a:pt x="10947" y="43066"/>
                </a:cubicBezTo>
                <a:cubicBezTo>
                  <a:pt x="10947" y="43046"/>
                  <a:pt x="10907" y="43046"/>
                  <a:pt x="10907" y="43027"/>
                </a:cubicBezTo>
                <a:cubicBezTo>
                  <a:pt x="10888" y="42987"/>
                  <a:pt x="10868" y="42967"/>
                  <a:pt x="10828" y="42927"/>
                </a:cubicBezTo>
                <a:cubicBezTo>
                  <a:pt x="10769" y="42848"/>
                  <a:pt x="10848" y="42789"/>
                  <a:pt x="10788" y="42630"/>
                </a:cubicBezTo>
                <a:cubicBezTo>
                  <a:pt x="10769" y="42570"/>
                  <a:pt x="10788" y="42511"/>
                  <a:pt x="10828" y="42471"/>
                </a:cubicBezTo>
                <a:cubicBezTo>
                  <a:pt x="10852" y="42471"/>
                  <a:pt x="10882" y="42478"/>
                  <a:pt x="10908" y="42478"/>
                </a:cubicBezTo>
                <a:cubicBezTo>
                  <a:pt x="10948" y="42478"/>
                  <a:pt x="10979" y="42463"/>
                  <a:pt x="10967" y="42392"/>
                </a:cubicBezTo>
                <a:lnTo>
                  <a:pt x="10967" y="42213"/>
                </a:lnTo>
                <a:cubicBezTo>
                  <a:pt x="11086" y="42213"/>
                  <a:pt x="11106" y="42154"/>
                  <a:pt x="11046" y="41956"/>
                </a:cubicBezTo>
                <a:cubicBezTo>
                  <a:pt x="11026" y="41896"/>
                  <a:pt x="11066" y="41817"/>
                  <a:pt x="11007" y="41777"/>
                </a:cubicBezTo>
                <a:cubicBezTo>
                  <a:pt x="11007" y="41706"/>
                  <a:pt x="11007" y="41670"/>
                  <a:pt x="10977" y="41670"/>
                </a:cubicBezTo>
                <a:cubicBezTo>
                  <a:pt x="10957" y="41670"/>
                  <a:pt x="10923" y="41686"/>
                  <a:pt x="10868" y="41718"/>
                </a:cubicBezTo>
                <a:cubicBezTo>
                  <a:pt x="10868" y="41658"/>
                  <a:pt x="10907" y="41579"/>
                  <a:pt x="10828" y="41539"/>
                </a:cubicBezTo>
                <a:cubicBezTo>
                  <a:pt x="10828" y="41500"/>
                  <a:pt x="10868" y="41440"/>
                  <a:pt x="10828" y="41400"/>
                </a:cubicBezTo>
                <a:cubicBezTo>
                  <a:pt x="10814" y="41386"/>
                  <a:pt x="10800" y="41380"/>
                  <a:pt x="10787" y="41380"/>
                </a:cubicBezTo>
                <a:cubicBezTo>
                  <a:pt x="10763" y="41380"/>
                  <a:pt x="10742" y="41402"/>
                  <a:pt x="10729" y="41440"/>
                </a:cubicBezTo>
                <a:lnTo>
                  <a:pt x="10709" y="41440"/>
                </a:lnTo>
                <a:cubicBezTo>
                  <a:pt x="10689" y="41381"/>
                  <a:pt x="10650" y="41341"/>
                  <a:pt x="10590" y="41321"/>
                </a:cubicBezTo>
                <a:cubicBezTo>
                  <a:pt x="10590" y="41301"/>
                  <a:pt x="10570" y="41281"/>
                  <a:pt x="10570" y="41262"/>
                </a:cubicBezTo>
                <a:cubicBezTo>
                  <a:pt x="10570" y="41222"/>
                  <a:pt x="10550" y="41162"/>
                  <a:pt x="10550" y="41123"/>
                </a:cubicBezTo>
                <a:cubicBezTo>
                  <a:pt x="10531" y="40885"/>
                  <a:pt x="10709" y="40706"/>
                  <a:pt x="10550" y="40548"/>
                </a:cubicBezTo>
                <a:cubicBezTo>
                  <a:pt x="10471" y="40468"/>
                  <a:pt x="10392" y="40429"/>
                  <a:pt x="10293" y="40429"/>
                </a:cubicBezTo>
                <a:cubicBezTo>
                  <a:pt x="10307" y="40387"/>
                  <a:pt x="10261" y="40345"/>
                  <a:pt x="10226" y="40345"/>
                </a:cubicBezTo>
                <a:cubicBezTo>
                  <a:pt x="10212" y="40345"/>
                  <a:pt x="10199" y="40352"/>
                  <a:pt x="10194" y="40369"/>
                </a:cubicBezTo>
                <a:lnTo>
                  <a:pt x="10114" y="40369"/>
                </a:lnTo>
                <a:cubicBezTo>
                  <a:pt x="10108" y="40376"/>
                  <a:pt x="10099" y="40378"/>
                  <a:pt x="10088" y="40378"/>
                </a:cubicBezTo>
                <a:cubicBezTo>
                  <a:pt x="10068" y="40378"/>
                  <a:pt x="10041" y="40369"/>
                  <a:pt x="10015" y="40369"/>
                </a:cubicBezTo>
                <a:cubicBezTo>
                  <a:pt x="9956" y="40329"/>
                  <a:pt x="9876" y="40290"/>
                  <a:pt x="9797" y="40270"/>
                </a:cubicBezTo>
                <a:cubicBezTo>
                  <a:pt x="9757" y="40250"/>
                  <a:pt x="9737" y="40250"/>
                  <a:pt x="9718" y="40230"/>
                </a:cubicBezTo>
                <a:cubicBezTo>
                  <a:pt x="9718" y="40191"/>
                  <a:pt x="9698" y="40171"/>
                  <a:pt x="9658" y="40151"/>
                </a:cubicBezTo>
                <a:lnTo>
                  <a:pt x="9658" y="40131"/>
                </a:lnTo>
                <a:cubicBezTo>
                  <a:pt x="9658" y="40131"/>
                  <a:pt x="9638" y="40111"/>
                  <a:pt x="9618" y="40111"/>
                </a:cubicBezTo>
                <a:cubicBezTo>
                  <a:pt x="9638" y="40072"/>
                  <a:pt x="9618" y="40012"/>
                  <a:pt x="9579" y="39992"/>
                </a:cubicBezTo>
                <a:cubicBezTo>
                  <a:pt x="9579" y="39992"/>
                  <a:pt x="9579" y="39973"/>
                  <a:pt x="9579" y="39973"/>
                </a:cubicBezTo>
                <a:cubicBezTo>
                  <a:pt x="9599" y="39873"/>
                  <a:pt x="9539" y="39814"/>
                  <a:pt x="9519" y="39735"/>
                </a:cubicBezTo>
                <a:cubicBezTo>
                  <a:pt x="9420" y="39576"/>
                  <a:pt x="9380" y="39417"/>
                  <a:pt x="9341" y="39239"/>
                </a:cubicBezTo>
                <a:cubicBezTo>
                  <a:pt x="9361" y="39219"/>
                  <a:pt x="9361" y="39179"/>
                  <a:pt x="9341" y="39140"/>
                </a:cubicBezTo>
                <a:cubicBezTo>
                  <a:pt x="9361" y="39060"/>
                  <a:pt x="9321" y="38961"/>
                  <a:pt x="9242" y="38902"/>
                </a:cubicBezTo>
                <a:cubicBezTo>
                  <a:pt x="9242" y="38882"/>
                  <a:pt x="9261" y="38862"/>
                  <a:pt x="9261" y="38842"/>
                </a:cubicBezTo>
                <a:cubicBezTo>
                  <a:pt x="9281" y="38783"/>
                  <a:pt x="9261" y="38723"/>
                  <a:pt x="9222" y="38664"/>
                </a:cubicBezTo>
                <a:cubicBezTo>
                  <a:pt x="9261" y="38644"/>
                  <a:pt x="9281" y="38604"/>
                  <a:pt x="9261" y="38565"/>
                </a:cubicBezTo>
                <a:cubicBezTo>
                  <a:pt x="9142" y="38287"/>
                  <a:pt x="9103" y="37970"/>
                  <a:pt x="9123" y="37652"/>
                </a:cubicBezTo>
                <a:cubicBezTo>
                  <a:pt x="9123" y="37632"/>
                  <a:pt x="9123" y="37613"/>
                  <a:pt x="9103" y="37593"/>
                </a:cubicBezTo>
                <a:lnTo>
                  <a:pt x="9103" y="37474"/>
                </a:lnTo>
                <a:cubicBezTo>
                  <a:pt x="9103" y="37434"/>
                  <a:pt x="9162" y="37434"/>
                  <a:pt x="9142" y="37335"/>
                </a:cubicBezTo>
                <a:cubicBezTo>
                  <a:pt x="9142" y="37315"/>
                  <a:pt x="9182" y="37275"/>
                  <a:pt x="9182" y="37236"/>
                </a:cubicBezTo>
                <a:cubicBezTo>
                  <a:pt x="9182" y="37137"/>
                  <a:pt x="9162" y="37037"/>
                  <a:pt x="9123" y="36958"/>
                </a:cubicBezTo>
                <a:cubicBezTo>
                  <a:pt x="9123" y="36938"/>
                  <a:pt x="9123" y="36919"/>
                  <a:pt x="9123" y="36879"/>
                </a:cubicBezTo>
                <a:cubicBezTo>
                  <a:pt x="9123" y="36859"/>
                  <a:pt x="9103" y="36839"/>
                  <a:pt x="9103" y="36839"/>
                </a:cubicBezTo>
                <a:cubicBezTo>
                  <a:pt x="9142" y="36800"/>
                  <a:pt x="9103" y="36760"/>
                  <a:pt x="9083" y="36720"/>
                </a:cubicBezTo>
                <a:cubicBezTo>
                  <a:pt x="9083" y="36720"/>
                  <a:pt x="9083" y="36720"/>
                  <a:pt x="9083" y="36700"/>
                </a:cubicBezTo>
                <a:cubicBezTo>
                  <a:pt x="9123" y="36601"/>
                  <a:pt x="9162" y="36502"/>
                  <a:pt x="9242" y="36403"/>
                </a:cubicBezTo>
                <a:cubicBezTo>
                  <a:pt x="9341" y="36244"/>
                  <a:pt x="9480" y="36006"/>
                  <a:pt x="9440" y="35887"/>
                </a:cubicBezTo>
                <a:cubicBezTo>
                  <a:pt x="9341" y="35669"/>
                  <a:pt x="9361" y="35411"/>
                  <a:pt x="9519" y="35233"/>
                </a:cubicBezTo>
                <a:cubicBezTo>
                  <a:pt x="9618" y="35015"/>
                  <a:pt x="9797" y="34797"/>
                  <a:pt x="9737" y="34519"/>
                </a:cubicBezTo>
                <a:cubicBezTo>
                  <a:pt x="9718" y="34380"/>
                  <a:pt x="9638" y="34241"/>
                  <a:pt x="9539" y="34142"/>
                </a:cubicBezTo>
                <a:cubicBezTo>
                  <a:pt x="9380" y="34003"/>
                  <a:pt x="9083" y="33944"/>
                  <a:pt x="9083" y="33686"/>
                </a:cubicBezTo>
                <a:cubicBezTo>
                  <a:pt x="9083" y="33627"/>
                  <a:pt x="9202" y="33567"/>
                  <a:pt x="9222" y="33527"/>
                </a:cubicBezTo>
                <a:cubicBezTo>
                  <a:pt x="9361" y="33250"/>
                  <a:pt x="9242" y="32893"/>
                  <a:pt x="9222" y="32575"/>
                </a:cubicBezTo>
                <a:cubicBezTo>
                  <a:pt x="9222" y="32417"/>
                  <a:pt x="9301" y="32258"/>
                  <a:pt x="9281" y="32100"/>
                </a:cubicBezTo>
                <a:cubicBezTo>
                  <a:pt x="9261" y="31743"/>
                  <a:pt x="9004" y="31048"/>
                  <a:pt x="8964" y="30691"/>
                </a:cubicBezTo>
                <a:cubicBezTo>
                  <a:pt x="8964" y="30513"/>
                  <a:pt x="8845" y="30553"/>
                  <a:pt x="8726" y="30434"/>
                </a:cubicBezTo>
                <a:cubicBezTo>
                  <a:pt x="8607" y="30295"/>
                  <a:pt x="8706" y="29740"/>
                  <a:pt x="8746" y="29521"/>
                </a:cubicBezTo>
                <a:cubicBezTo>
                  <a:pt x="8766" y="29323"/>
                  <a:pt x="8766" y="29105"/>
                  <a:pt x="8766" y="28907"/>
                </a:cubicBezTo>
                <a:cubicBezTo>
                  <a:pt x="8805" y="28570"/>
                  <a:pt x="8825" y="28252"/>
                  <a:pt x="8805" y="27915"/>
                </a:cubicBezTo>
                <a:cubicBezTo>
                  <a:pt x="8805" y="27816"/>
                  <a:pt x="8845" y="27598"/>
                  <a:pt x="8845" y="27479"/>
                </a:cubicBezTo>
                <a:cubicBezTo>
                  <a:pt x="8825" y="27241"/>
                  <a:pt x="8746" y="26983"/>
                  <a:pt x="8647" y="26765"/>
                </a:cubicBezTo>
                <a:cubicBezTo>
                  <a:pt x="8587" y="26666"/>
                  <a:pt x="8567" y="26547"/>
                  <a:pt x="8548" y="26428"/>
                </a:cubicBezTo>
                <a:cubicBezTo>
                  <a:pt x="8548" y="26309"/>
                  <a:pt x="8667" y="26348"/>
                  <a:pt x="8706" y="26289"/>
                </a:cubicBezTo>
                <a:cubicBezTo>
                  <a:pt x="8885" y="26011"/>
                  <a:pt x="8984" y="25694"/>
                  <a:pt x="9043" y="25397"/>
                </a:cubicBezTo>
                <a:cubicBezTo>
                  <a:pt x="9083" y="25099"/>
                  <a:pt x="8924" y="24802"/>
                  <a:pt x="8964" y="24504"/>
                </a:cubicBezTo>
                <a:cubicBezTo>
                  <a:pt x="8964" y="24425"/>
                  <a:pt x="8904" y="24365"/>
                  <a:pt x="8865" y="24286"/>
                </a:cubicBezTo>
                <a:cubicBezTo>
                  <a:pt x="8726" y="24127"/>
                  <a:pt x="8667" y="23909"/>
                  <a:pt x="8706" y="23691"/>
                </a:cubicBezTo>
                <a:cubicBezTo>
                  <a:pt x="8706" y="23632"/>
                  <a:pt x="8706" y="23572"/>
                  <a:pt x="8667" y="23513"/>
                </a:cubicBezTo>
                <a:cubicBezTo>
                  <a:pt x="8567" y="23374"/>
                  <a:pt x="8548" y="23195"/>
                  <a:pt x="8567" y="23017"/>
                </a:cubicBezTo>
                <a:lnTo>
                  <a:pt x="8567" y="22957"/>
                </a:lnTo>
                <a:cubicBezTo>
                  <a:pt x="8548" y="22779"/>
                  <a:pt x="8528" y="22600"/>
                  <a:pt x="8468" y="22422"/>
                </a:cubicBezTo>
                <a:cubicBezTo>
                  <a:pt x="8448" y="22382"/>
                  <a:pt x="8429" y="22343"/>
                  <a:pt x="8448" y="22303"/>
                </a:cubicBezTo>
                <a:cubicBezTo>
                  <a:pt x="8567" y="22105"/>
                  <a:pt x="8587" y="21867"/>
                  <a:pt x="8528" y="21648"/>
                </a:cubicBezTo>
                <a:cubicBezTo>
                  <a:pt x="8429" y="21391"/>
                  <a:pt x="8369" y="21053"/>
                  <a:pt x="8052" y="20935"/>
                </a:cubicBezTo>
                <a:cubicBezTo>
                  <a:pt x="7913" y="20875"/>
                  <a:pt x="7893" y="20776"/>
                  <a:pt x="7992" y="20657"/>
                </a:cubicBezTo>
                <a:cubicBezTo>
                  <a:pt x="8052" y="20558"/>
                  <a:pt x="8111" y="20459"/>
                  <a:pt x="8131" y="20359"/>
                </a:cubicBezTo>
                <a:cubicBezTo>
                  <a:pt x="8270" y="20002"/>
                  <a:pt x="8369" y="19645"/>
                  <a:pt x="8052" y="19308"/>
                </a:cubicBezTo>
                <a:cubicBezTo>
                  <a:pt x="7992" y="19269"/>
                  <a:pt x="7972" y="19189"/>
                  <a:pt x="7992" y="19110"/>
                </a:cubicBezTo>
                <a:cubicBezTo>
                  <a:pt x="8072" y="18912"/>
                  <a:pt x="8032" y="18674"/>
                  <a:pt x="7873" y="18515"/>
                </a:cubicBezTo>
                <a:cubicBezTo>
                  <a:pt x="7853" y="18495"/>
                  <a:pt x="7834" y="18495"/>
                  <a:pt x="7873" y="18456"/>
                </a:cubicBezTo>
                <a:cubicBezTo>
                  <a:pt x="8072" y="18218"/>
                  <a:pt x="8052" y="17861"/>
                  <a:pt x="8111" y="17524"/>
                </a:cubicBezTo>
                <a:cubicBezTo>
                  <a:pt x="8111" y="17305"/>
                  <a:pt x="8091" y="17107"/>
                  <a:pt x="8032" y="16889"/>
                </a:cubicBezTo>
                <a:cubicBezTo>
                  <a:pt x="8032" y="16770"/>
                  <a:pt x="8052" y="16631"/>
                  <a:pt x="7972" y="16552"/>
                </a:cubicBezTo>
                <a:cubicBezTo>
                  <a:pt x="7715" y="16353"/>
                  <a:pt x="7814" y="16116"/>
                  <a:pt x="7913" y="15897"/>
                </a:cubicBezTo>
                <a:cubicBezTo>
                  <a:pt x="8032" y="15679"/>
                  <a:pt x="8052" y="15402"/>
                  <a:pt x="7933" y="15164"/>
                </a:cubicBezTo>
                <a:cubicBezTo>
                  <a:pt x="7873" y="15045"/>
                  <a:pt x="7873" y="14886"/>
                  <a:pt x="7913" y="14767"/>
                </a:cubicBezTo>
                <a:cubicBezTo>
                  <a:pt x="7992" y="14589"/>
                  <a:pt x="8171" y="14529"/>
                  <a:pt x="8250" y="14331"/>
                </a:cubicBezTo>
                <a:cubicBezTo>
                  <a:pt x="8290" y="14192"/>
                  <a:pt x="8270" y="14033"/>
                  <a:pt x="8210" y="13894"/>
                </a:cubicBezTo>
                <a:cubicBezTo>
                  <a:pt x="8131" y="13775"/>
                  <a:pt x="8210" y="13656"/>
                  <a:pt x="8230" y="13537"/>
                </a:cubicBezTo>
                <a:cubicBezTo>
                  <a:pt x="8248" y="13431"/>
                  <a:pt x="8218" y="13356"/>
                  <a:pt x="8140" y="13356"/>
                </a:cubicBezTo>
                <a:cubicBezTo>
                  <a:pt x="8131" y="13356"/>
                  <a:pt x="8121" y="13357"/>
                  <a:pt x="8111" y="13359"/>
                </a:cubicBezTo>
                <a:cubicBezTo>
                  <a:pt x="8171" y="13280"/>
                  <a:pt x="8151" y="13161"/>
                  <a:pt x="8191" y="13121"/>
                </a:cubicBezTo>
                <a:cubicBezTo>
                  <a:pt x="8369" y="12962"/>
                  <a:pt x="8448" y="12705"/>
                  <a:pt x="8369" y="12467"/>
                </a:cubicBezTo>
                <a:cubicBezTo>
                  <a:pt x="8369" y="12427"/>
                  <a:pt x="8369" y="12367"/>
                  <a:pt x="8389" y="12328"/>
                </a:cubicBezTo>
                <a:cubicBezTo>
                  <a:pt x="8468" y="12010"/>
                  <a:pt x="8429" y="11891"/>
                  <a:pt x="8647" y="11594"/>
                </a:cubicBezTo>
                <a:cubicBezTo>
                  <a:pt x="8825" y="11336"/>
                  <a:pt x="8726" y="11316"/>
                  <a:pt x="8706" y="11297"/>
                </a:cubicBezTo>
                <a:cubicBezTo>
                  <a:pt x="8647" y="11257"/>
                  <a:pt x="8647" y="11237"/>
                  <a:pt x="8647" y="11197"/>
                </a:cubicBezTo>
                <a:cubicBezTo>
                  <a:pt x="8647" y="11178"/>
                  <a:pt x="8686" y="11138"/>
                  <a:pt x="8746" y="11138"/>
                </a:cubicBezTo>
                <a:cubicBezTo>
                  <a:pt x="8805" y="11138"/>
                  <a:pt x="8825" y="11019"/>
                  <a:pt x="8786" y="10880"/>
                </a:cubicBezTo>
                <a:lnTo>
                  <a:pt x="8786" y="10840"/>
                </a:lnTo>
                <a:cubicBezTo>
                  <a:pt x="8825" y="10801"/>
                  <a:pt x="8865" y="10761"/>
                  <a:pt x="8904" y="10702"/>
                </a:cubicBezTo>
                <a:cubicBezTo>
                  <a:pt x="9023" y="10523"/>
                  <a:pt x="8825" y="10464"/>
                  <a:pt x="8825" y="10285"/>
                </a:cubicBezTo>
                <a:cubicBezTo>
                  <a:pt x="8825" y="10146"/>
                  <a:pt x="8706" y="10126"/>
                  <a:pt x="8627" y="10107"/>
                </a:cubicBezTo>
                <a:cubicBezTo>
                  <a:pt x="8567" y="10087"/>
                  <a:pt x="8567" y="10007"/>
                  <a:pt x="8528" y="9988"/>
                </a:cubicBezTo>
                <a:lnTo>
                  <a:pt x="8488" y="9948"/>
                </a:lnTo>
                <a:cubicBezTo>
                  <a:pt x="8488" y="9908"/>
                  <a:pt x="8488" y="9849"/>
                  <a:pt x="8448" y="9829"/>
                </a:cubicBezTo>
                <a:cubicBezTo>
                  <a:pt x="8440" y="9821"/>
                  <a:pt x="8433" y="9818"/>
                  <a:pt x="8426" y="9818"/>
                </a:cubicBezTo>
                <a:cubicBezTo>
                  <a:pt x="8404" y="9818"/>
                  <a:pt x="8390" y="9852"/>
                  <a:pt x="8376" y="9852"/>
                </a:cubicBezTo>
                <a:cubicBezTo>
                  <a:pt x="8374" y="9852"/>
                  <a:pt x="8371" y="9851"/>
                  <a:pt x="8369" y="9849"/>
                </a:cubicBezTo>
                <a:cubicBezTo>
                  <a:pt x="8151" y="9789"/>
                  <a:pt x="8369" y="9115"/>
                  <a:pt x="8310" y="8857"/>
                </a:cubicBezTo>
                <a:cubicBezTo>
                  <a:pt x="8292" y="8788"/>
                  <a:pt x="8305" y="8672"/>
                  <a:pt x="8214" y="8672"/>
                </a:cubicBezTo>
                <a:cubicBezTo>
                  <a:pt x="8202" y="8672"/>
                  <a:pt x="8188" y="8674"/>
                  <a:pt x="8171" y="8679"/>
                </a:cubicBezTo>
                <a:cubicBezTo>
                  <a:pt x="8191" y="8639"/>
                  <a:pt x="8191" y="8580"/>
                  <a:pt x="8191" y="8540"/>
                </a:cubicBezTo>
                <a:cubicBezTo>
                  <a:pt x="8052" y="8163"/>
                  <a:pt x="8052" y="7747"/>
                  <a:pt x="8171" y="7350"/>
                </a:cubicBezTo>
                <a:cubicBezTo>
                  <a:pt x="8151" y="7330"/>
                  <a:pt x="8131" y="7310"/>
                  <a:pt x="8131" y="7271"/>
                </a:cubicBezTo>
                <a:cubicBezTo>
                  <a:pt x="8131" y="7211"/>
                  <a:pt x="8171" y="7132"/>
                  <a:pt x="8111" y="7072"/>
                </a:cubicBezTo>
                <a:cubicBezTo>
                  <a:pt x="8111" y="7072"/>
                  <a:pt x="8111" y="7053"/>
                  <a:pt x="8111" y="7053"/>
                </a:cubicBezTo>
                <a:cubicBezTo>
                  <a:pt x="7992" y="6696"/>
                  <a:pt x="7972" y="6299"/>
                  <a:pt x="8072" y="5922"/>
                </a:cubicBezTo>
                <a:cubicBezTo>
                  <a:pt x="8151" y="5664"/>
                  <a:pt x="8091" y="5387"/>
                  <a:pt x="7913" y="5188"/>
                </a:cubicBezTo>
                <a:cubicBezTo>
                  <a:pt x="7893" y="5188"/>
                  <a:pt x="7893" y="5169"/>
                  <a:pt x="7893" y="5149"/>
                </a:cubicBezTo>
                <a:lnTo>
                  <a:pt x="7893" y="5069"/>
                </a:lnTo>
                <a:cubicBezTo>
                  <a:pt x="7893" y="5050"/>
                  <a:pt x="7893" y="5010"/>
                  <a:pt x="7893" y="4990"/>
                </a:cubicBezTo>
                <a:cubicBezTo>
                  <a:pt x="7873" y="4871"/>
                  <a:pt x="7814" y="4772"/>
                  <a:pt x="7893" y="4653"/>
                </a:cubicBezTo>
                <a:cubicBezTo>
                  <a:pt x="7893" y="4653"/>
                  <a:pt x="7893" y="4633"/>
                  <a:pt x="7913" y="4613"/>
                </a:cubicBezTo>
                <a:lnTo>
                  <a:pt x="7933" y="4613"/>
                </a:lnTo>
                <a:cubicBezTo>
                  <a:pt x="7963" y="4633"/>
                  <a:pt x="7982" y="4648"/>
                  <a:pt x="7997" y="4648"/>
                </a:cubicBezTo>
                <a:cubicBezTo>
                  <a:pt x="8012" y="4648"/>
                  <a:pt x="8022" y="4633"/>
                  <a:pt x="8032" y="4594"/>
                </a:cubicBezTo>
                <a:cubicBezTo>
                  <a:pt x="8032" y="4514"/>
                  <a:pt x="7992" y="4475"/>
                  <a:pt x="7933" y="4475"/>
                </a:cubicBezTo>
                <a:lnTo>
                  <a:pt x="7953" y="4455"/>
                </a:lnTo>
                <a:cubicBezTo>
                  <a:pt x="7953" y="4435"/>
                  <a:pt x="7953" y="4435"/>
                  <a:pt x="7953" y="4435"/>
                </a:cubicBezTo>
                <a:lnTo>
                  <a:pt x="8032" y="4435"/>
                </a:lnTo>
                <a:cubicBezTo>
                  <a:pt x="8171" y="4395"/>
                  <a:pt x="8072" y="4316"/>
                  <a:pt x="8032" y="4217"/>
                </a:cubicBezTo>
                <a:cubicBezTo>
                  <a:pt x="8032" y="4157"/>
                  <a:pt x="7992" y="4197"/>
                  <a:pt x="7972" y="4157"/>
                </a:cubicBezTo>
                <a:cubicBezTo>
                  <a:pt x="7972" y="4157"/>
                  <a:pt x="7972" y="4157"/>
                  <a:pt x="7972" y="4137"/>
                </a:cubicBezTo>
                <a:cubicBezTo>
                  <a:pt x="8032" y="4058"/>
                  <a:pt x="8032" y="3939"/>
                  <a:pt x="7972" y="3860"/>
                </a:cubicBezTo>
                <a:cubicBezTo>
                  <a:pt x="7953" y="3780"/>
                  <a:pt x="7873" y="3780"/>
                  <a:pt x="7834" y="3741"/>
                </a:cubicBezTo>
                <a:cubicBezTo>
                  <a:pt x="7834" y="3640"/>
                  <a:pt x="7802" y="3612"/>
                  <a:pt x="7762" y="3612"/>
                </a:cubicBezTo>
                <a:cubicBezTo>
                  <a:pt x="7747" y="3612"/>
                  <a:pt x="7731" y="3616"/>
                  <a:pt x="7715" y="3622"/>
                </a:cubicBezTo>
                <a:lnTo>
                  <a:pt x="7695" y="3582"/>
                </a:lnTo>
                <a:cubicBezTo>
                  <a:pt x="7635" y="3503"/>
                  <a:pt x="7615" y="3424"/>
                  <a:pt x="7596" y="3344"/>
                </a:cubicBezTo>
                <a:cubicBezTo>
                  <a:pt x="7596" y="3245"/>
                  <a:pt x="7576" y="3166"/>
                  <a:pt x="7516" y="3086"/>
                </a:cubicBezTo>
                <a:cubicBezTo>
                  <a:pt x="7397" y="2948"/>
                  <a:pt x="7457" y="2888"/>
                  <a:pt x="7536" y="2769"/>
                </a:cubicBezTo>
                <a:lnTo>
                  <a:pt x="7556" y="2729"/>
                </a:lnTo>
                <a:cubicBezTo>
                  <a:pt x="7578" y="2707"/>
                  <a:pt x="7603" y="2704"/>
                  <a:pt x="7628" y="2704"/>
                </a:cubicBezTo>
                <a:cubicBezTo>
                  <a:pt x="7636" y="2704"/>
                  <a:pt x="7645" y="2705"/>
                  <a:pt x="7653" y="2705"/>
                </a:cubicBezTo>
                <a:cubicBezTo>
                  <a:pt x="7685" y="2705"/>
                  <a:pt x="7715" y="2700"/>
                  <a:pt x="7734" y="2650"/>
                </a:cubicBezTo>
                <a:cubicBezTo>
                  <a:pt x="7774" y="2551"/>
                  <a:pt x="7695" y="2571"/>
                  <a:pt x="7675" y="2511"/>
                </a:cubicBezTo>
                <a:cubicBezTo>
                  <a:pt x="7665" y="2491"/>
                  <a:pt x="7665" y="2482"/>
                  <a:pt x="7672" y="2482"/>
                </a:cubicBezTo>
                <a:cubicBezTo>
                  <a:pt x="7680" y="2482"/>
                  <a:pt x="7695" y="2491"/>
                  <a:pt x="7715" y="2511"/>
                </a:cubicBezTo>
                <a:cubicBezTo>
                  <a:pt x="7734" y="2511"/>
                  <a:pt x="7774" y="2531"/>
                  <a:pt x="7794" y="2531"/>
                </a:cubicBezTo>
                <a:cubicBezTo>
                  <a:pt x="7802" y="2532"/>
                  <a:pt x="7809" y="2533"/>
                  <a:pt x="7815" y="2533"/>
                </a:cubicBezTo>
                <a:cubicBezTo>
                  <a:pt x="7908" y="2533"/>
                  <a:pt x="7872" y="2406"/>
                  <a:pt x="7853" y="2313"/>
                </a:cubicBezTo>
                <a:cubicBezTo>
                  <a:pt x="7814" y="2253"/>
                  <a:pt x="7814" y="2194"/>
                  <a:pt x="7853" y="2134"/>
                </a:cubicBezTo>
                <a:cubicBezTo>
                  <a:pt x="7933" y="1500"/>
                  <a:pt x="7972" y="865"/>
                  <a:pt x="7972" y="231"/>
                </a:cubicBezTo>
                <a:lnTo>
                  <a:pt x="7972" y="231"/>
                </a:lnTo>
                <a:cubicBezTo>
                  <a:pt x="7972" y="241"/>
                  <a:pt x="7967" y="246"/>
                  <a:pt x="7958" y="246"/>
                </a:cubicBezTo>
                <a:cubicBezTo>
                  <a:pt x="7948" y="246"/>
                  <a:pt x="7933" y="241"/>
                  <a:pt x="7913" y="231"/>
                </a:cubicBezTo>
                <a:cubicBezTo>
                  <a:pt x="7890" y="269"/>
                  <a:pt x="7870" y="284"/>
                  <a:pt x="7854" y="284"/>
                </a:cubicBezTo>
                <a:cubicBezTo>
                  <a:pt x="7829" y="284"/>
                  <a:pt x="7814" y="247"/>
                  <a:pt x="7814" y="211"/>
                </a:cubicBezTo>
                <a:cubicBezTo>
                  <a:pt x="7791" y="234"/>
                  <a:pt x="7768" y="257"/>
                  <a:pt x="7749" y="257"/>
                </a:cubicBezTo>
                <a:cubicBezTo>
                  <a:pt x="7735" y="257"/>
                  <a:pt x="7723" y="244"/>
                  <a:pt x="7715" y="211"/>
                </a:cubicBezTo>
                <a:cubicBezTo>
                  <a:pt x="7706" y="194"/>
                  <a:pt x="7700" y="188"/>
                  <a:pt x="7694" y="188"/>
                </a:cubicBezTo>
                <a:cubicBezTo>
                  <a:pt x="7677" y="188"/>
                  <a:pt x="7666" y="234"/>
                  <a:pt x="7636" y="234"/>
                </a:cubicBezTo>
                <a:cubicBezTo>
                  <a:pt x="7626" y="234"/>
                  <a:pt x="7612" y="228"/>
                  <a:pt x="7596" y="211"/>
                </a:cubicBezTo>
                <a:cubicBezTo>
                  <a:pt x="7576" y="191"/>
                  <a:pt x="7576" y="191"/>
                  <a:pt x="7557" y="173"/>
                </a:cubicBezTo>
                <a:lnTo>
                  <a:pt x="7557" y="173"/>
                </a:lnTo>
                <a:cubicBezTo>
                  <a:pt x="7557" y="174"/>
                  <a:pt x="7557" y="175"/>
                  <a:pt x="7556" y="177"/>
                </a:cubicBezTo>
                <a:lnTo>
                  <a:pt x="7556" y="177"/>
                </a:lnTo>
                <a:cubicBezTo>
                  <a:pt x="7556" y="175"/>
                  <a:pt x="7556" y="173"/>
                  <a:pt x="7556" y="171"/>
                </a:cubicBezTo>
                <a:lnTo>
                  <a:pt x="7556" y="171"/>
                </a:lnTo>
                <a:cubicBezTo>
                  <a:pt x="7556" y="172"/>
                  <a:pt x="7557" y="172"/>
                  <a:pt x="7557" y="173"/>
                </a:cubicBezTo>
                <a:lnTo>
                  <a:pt x="7557" y="173"/>
                </a:lnTo>
                <a:cubicBezTo>
                  <a:pt x="7557" y="172"/>
                  <a:pt x="7557" y="172"/>
                  <a:pt x="7558" y="171"/>
                </a:cubicBezTo>
                <a:lnTo>
                  <a:pt x="7547" y="171"/>
                </a:lnTo>
                <a:cubicBezTo>
                  <a:pt x="7545" y="174"/>
                  <a:pt x="7543" y="179"/>
                  <a:pt x="7540" y="184"/>
                </a:cubicBezTo>
                <a:lnTo>
                  <a:pt x="7540" y="184"/>
                </a:lnTo>
                <a:cubicBezTo>
                  <a:pt x="7533" y="179"/>
                  <a:pt x="7525" y="174"/>
                  <a:pt x="7516" y="171"/>
                </a:cubicBezTo>
                <a:cubicBezTo>
                  <a:pt x="7516" y="191"/>
                  <a:pt x="7516" y="211"/>
                  <a:pt x="7516" y="211"/>
                </a:cubicBezTo>
                <a:lnTo>
                  <a:pt x="7536" y="191"/>
                </a:lnTo>
                <a:cubicBezTo>
                  <a:pt x="7537" y="188"/>
                  <a:pt x="7539" y="186"/>
                  <a:pt x="7540" y="184"/>
                </a:cubicBezTo>
                <a:lnTo>
                  <a:pt x="7540" y="184"/>
                </a:lnTo>
                <a:cubicBezTo>
                  <a:pt x="7543" y="187"/>
                  <a:pt x="7547" y="190"/>
                  <a:pt x="7550" y="193"/>
                </a:cubicBezTo>
                <a:lnTo>
                  <a:pt x="7550" y="193"/>
                </a:lnTo>
                <a:cubicBezTo>
                  <a:pt x="7553" y="188"/>
                  <a:pt x="7555" y="182"/>
                  <a:pt x="7556" y="177"/>
                </a:cubicBezTo>
                <a:lnTo>
                  <a:pt x="7556" y="177"/>
                </a:lnTo>
                <a:cubicBezTo>
                  <a:pt x="7560" y="195"/>
                  <a:pt x="7576" y="211"/>
                  <a:pt x="7576" y="211"/>
                </a:cubicBezTo>
                <a:cubicBezTo>
                  <a:pt x="7581" y="233"/>
                  <a:pt x="7584" y="241"/>
                  <a:pt x="7583" y="241"/>
                </a:cubicBezTo>
                <a:cubicBezTo>
                  <a:pt x="7582" y="241"/>
                  <a:pt x="7571" y="214"/>
                  <a:pt x="7550" y="193"/>
                </a:cubicBezTo>
                <a:lnTo>
                  <a:pt x="7550" y="193"/>
                </a:lnTo>
                <a:cubicBezTo>
                  <a:pt x="7544" y="204"/>
                  <a:pt x="7536" y="213"/>
                  <a:pt x="7525" y="213"/>
                </a:cubicBezTo>
                <a:cubicBezTo>
                  <a:pt x="7522" y="213"/>
                  <a:pt x="7519" y="212"/>
                  <a:pt x="7516" y="211"/>
                </a:cubicBezTo>
                <a:cubicBezTo>
                  <a:pt x="7502" y="239"/>
                  <a:pt x="7493" y="250"/>
                  <a:pt x="7488" y="250"/>
                </a:cubicBezTo>
                <a:cubicBezTo>
                  <a:pt x="7484" y="250"/>
                  <a:pt x="7483" y="242"/>
                  <a:pt x="7484" y="231"/>
                </a:cubicBezTo>
                <a:lnTo>
                  <a:pt x="7484" y="231"/>
                </a:lnTo>
                <a:cubicBezTo>
                  <a:pt x="7478" y="239"/>
                  <a:pt x="7469" y="245"/>
                  <a:pt x="7458" y="245"/>
                </a:cubicBezTo>
                <a:cubicBezTo>
                  <a:pt x="7442" y="245"/>
                  <a:pt x="7421" y="231"/>
                  <a:pt x="7397" y="191"/>
                </a:cubicBezTo>
                <a:cubicBezTo>
                  <a:pt x="7390" y="198"/>
                  <a:pt x="7384" y="202"/>
                  <a:pt x="7377" y="205"/>
                </a:cubicBezTo>
                <a:lnTo>
                  <a:pt x="7377" y="205"/>
                </a:lnTo>
                <a:lnTo>
                  <a:pt x="7377" y="191"/>
                </a:lnTo>
                <a:cubicBezTo>
                  <a:pt x="7377" y="191"/>
                  <a:pt x="7377" y="182"/>
                  <a:pt x="7389" y="182"/>
                </a:cubicBezTo>
                <a:cubicBezTo>
                  <a:pt x="7395" y="182"/>
                  <a:pt x="7404" y="184"/>
                  <a:pt x="7417" y="191"/>
                </a:cubicBezTo>
                <a:lnTo>
                  <a:pt x="7437" y="191"/>
                </a:lnTo>
                <a:cubicBezTo>
                  <a:pt x="7451" y="177"/>
                  <a:pt x="7475" y="163"/>
                  <a:pt x="7495" y="163"/>
                </a:cubicBezTo>
                <a:cubicBezTo>
                  <a:pt x="7503" y="163"/>
                  <a:pt x="7510" y="165"/>
                  <a:pt x="7516" y="171"/>
                </a:cubicBezTo>
                <a:cubicBezTo>
                  <a:pt x="7516" y="165"/>
                  <a:pt x="7518" y="162"/>
                  <a:pt x="7521" y="162"/>
                </a:cubicBezTo>
                <a:cubicBezTo>
                  <a:pt x="7527" y="162"/>
                  <a:pt x="7536" y="171"/>
                  <a:pt x="7536" y="171"/>
                </a:cubicBezTo>
                <a:lnTo>
                  <a:pt x="7547" y="171"/>
                </a:lnTo>
                <a:cubicBezTo>
                  <a:pt x="7551" y="166"/>
                  <a:pt x="7554" y="163"/>
                  <a:pt x="7556" y="163"/>
                </a:cubicBezTo>
                <a:lnTo>
                  <a:pt x="7556" y="163"/>
                </a:lnTo>
                <a:cubicBezTo>
                  <a:pt x="7558" y="163"/>
                  <a:pt x="7558" y="167"/>
                  <a:pt x="7558" y="171"/>
                </a:cubicBezTo>
                <a:lnTo>
                  <a:pt x="7576" y="171"/>
                </a:lnTo>
                <a:cubicBezTo>
                  <a:pt x="7614" y="44"/>
                  <a:pt x="7621" y="1"/>
                  <a:pt x="7600" y="1"/>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pos="323">
          <p15:clr>
            <a:srgbClr val="FA7B17"/>
          </p15:clr>
        </p15:guide>
        <p15:guide id="3" orient="horz" pos="162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opy+PartnerLogo_Right U Frame_Eats">
  <p:cSld name="TITLE_AND_BODY_2_3_5_2_1_4_1_1">
    <p:bg>
      <p:bgPr>
        <a:solidFill>
          <a:schemeClr val="dk1"/>
        </a:solidFill>
      </p:bgPr>
    </p:bg>
    <p:spTree>
      <p:nvGrpSpPr>
        <p:cNvPr id="1022" name="Shape 1022"/>
        <p:cNvGrpSpPr/>
        <p:nvPr/>
      </p:nvGrpSpPr>
      <p:grpSpPr>
        <a:xfrm>
          <a:off x="0" y="0"/>
          <a:ext cx="0" cy="0"/>
          <a:chOff x="0" y="0"/>
          <a:chExt cx="0" cy="0"/>
        </a:xfrm>
      </p:grpSpPr>
      <p:sp>
        <p:nvSpPr>
          <p:cNvPr id="1023" name="Google Shape;1023;p52"/>
          <p:cNvSpPr/>
          <p:nvPr/>
        </p:nvSpPr>
        <p:spPr>
          <a:xfrm>
            <a:off x="4572000" y="0"/>
            <a:ext cx="45720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24" name="Google Shape;1024;p52"/>
          <p:cNvSpPr/>
          <p:nvPr/>
        </p:nvSpPr>
        <p:spPr>
          <a:xfrm>
            <a:off x="5135555" y="0"/>
            <a:ext cx="3445500" cy="45960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25" name="Google Shape;1025;p52"/>
          <p:cNvSpPr txBox="1"/>
          <p:nvPr>
            <p:ph type="title"/>
          </p:nvPr>
        </p:nvSpPr>
        <p:spPr>
          <a:xfrm>
            <a:off x="512813" y="1031625"/>
            <a:ext cx="3543600" cy="25797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9pPr>
          </a:lstStyle>
          <a:p/>
        </p:txBody>
      </p:sp>
      <p:sp>
        <p:nvSpPr>
          <p:cNvPr id="1026" name="Google Shape;1026;p52"/>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grpSp>
        <p:nvGrpSpPr>
          <p:cNvPr id="1027" name="Google Shape;1027;p52"/>
          <p:cNvGrpSpPr/>
          <p:nvPr/>
        </p:nvGrpSpPr>
        <p:grpSpPr>
          <a:xfrm>
            <a:off x="4068047" y="364249"/>
            <a:ext cx="544590" cy="4283761"/>
            <a:chOff x="2793375" y="1060025"/>
            <a:chExt cx="516150" cy="3485850"/>
          </a:xfrm>
        </p:grpSpPr>
        <p:sp>
          <p:nvSpPr>
            <p:cNvPr id="1028" name="Google Shape;1028;p52"/>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29" name="Google Shape;1029;p52"/>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30" name="Google Shape;1030;p52"/>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31" name="Google Shape;1031;p52"/>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32" name="Google Shape;1032;p52"/>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33" name="Google Shape;1033;p52"/>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34" name="Google Shape;1034;p52"/>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pic>
        <p:nvPicPr>
          <p:cNvPr id="1035" name="Google Shape;1035;p52"/>
          <p:cNvPicPr preferRelativeResize="0"/>
          <p:nvPr/>
        </p:nvPicPr>
        <p:blipFill rotWithShape="1">
          <a:blip r:embed="rId2">
            <a:alphaModFix/>
          </a:blip>
          <a:srcRect b="0" l="0" r="0" t="0"/>
          <a:stretch/>
        </p:blipFill>
        <p:spPr>
          <a:xfrm>
            <a:off x="1777453" y="-14672"/>
            <a:ext cx="1019906" cy="1074727"/>
          </a:xfrm>
          <a:prstGeom prst="rect">
            <a:avLst/>
          </a:prstGeom>
          <a:noFill/>
          <a:ln>
            <a:noFill/>
          </a:ln>
        </p:spPr>
      </p:pic>
      <p:sp>
        <p:nvSpPr>
          <p:cNvPr id="1036" name="Google Shape;1036;p52"/>
          <p:cNvSpPr/>
          <p:nvPr/>
        </p:nvSpPr>
        <p:spPr>
          <a:xfrm>
            <a:off x="5133547" y="4178547"/>
            <a:ext cx="3451843" cy="502099"/>
          </a:xfrm>
          <a:custGeom>
            <a:rect b="b" l="l" r="r" t="t"/>
            <a:pathLst>
              <a:path extrusionOk="0" h="15709" w="108022">
                <a:moveTo>
                  <a:pt x="103937" y="458"/>
                </a:moveTo>
                <a:cubicBezTo>
                  <a:pt x="103956" y="458"/>
                  <a:pt x="103976" y="458"/>
                  <a:pt x="103976" y="498"/>
                </a:cubicBezTo>
                <a:cubicBezTo>
                  <a:pt x="103965" y="521"/>
                  <a:pt x="103960" y="531"/>
                  <a:pt x="103958" y="531"/>
                </a:cubicBezTo>
                <a:cubicBezTo>
                  <a:pt x="103956" y="531"/>
                  <a:pt x="103956" y="526"/>
                  <a:pt x="103956" y="518"/>
                </a:cubicBezTo>
                <a:lnTo>
                  <a:pt x="103937" y="518"/>
                </a:lnTo>
                <a:cubicBezTo>
                  <a:pt x="103917" y="518"/>
                  <a:pt x="103897" y="518"/>
                  <a:pt x="103897" y="498"/>
                </a:cubicBezTo>
                <a:cubicBezTo>
                  <a:pt x="103897" y="478"/>
                  <a:pt x="103917" y="458"/>
                  <a:pt x="103937" y="458"/>
                </a:cubicBezTo>
                <a:close/>
                <a:moveTo>
                  <a:pt x="100466" y="736"/>
                </a:moveTo>
                <a:cubicBezTo>
                  <a:pt x="100486" y="736"/>
                  <a:pt x="100486" y="736"/>
                  <a:pt x="100486" y="756"/>
                </a:cubicBezTo>
                <a:cubicBezTo>
                  <a:pt x="100506" y="775"/>
                  <a:pt x="100486" y="795"/>
                  <a:pt x="100466" y="795"/>
                </a:cubicBezTo>
                <a:lnTo>
                  <a:pt x="100446" y="795"/>
                </a:lnTo>
                <a:cubicBezTo>
                  <a:pt x="100446" y="795"/>
                  <a:pt x="100446" y="756"/>
                  <a:pt x="100466" y="736"/>
                </a:cubicBezTo>
                <a:close/>
                <a:moveTo>
                  <a:pt x="104512" y="780"/>
                </a:moveTo>
                <a:cubicBezTo>
                  <a:pt x="104527" y="780"/>
                  <a:pt x="104541" y="785"/>
                  <a:pt x="104551" y="795"/>
                </a:cubicBezTo>
                <a:lnTo>
                  <a:pt x="104571" y="795"/>
                </a:lnTo>
                <a:cubicBezTo>
                  <a:pt x="104631" y="815"/>
                  <a:pt x="104631" y="855"/>
                  <a:pt x="104611" y="894"/>
                </a:cubicBezTo>
                <a:cubicBezTo>
                  <a:pt x="104591" y="914"/>
                  <a:pt x="104551" y="934"/>
                  <a:pt x="104512" y="934"/>
                </a:cubicBezTo>
                <a:cubicBezTo>
                  <a:pt x="104492" y="964"/>
                  <a:pt x="104482" y="979"/>
                  <a:pt x="104470" y="979"/>
                </a:cubicBezTo>
                <a:cubicBezTo>
                  <a:pt x="104457" y="979"/>
                  <a:pt x="104442" y="964"/>
                  <a:pt x="104413" y="934"/>
                </a:cubicBezTo>
                <a:cubicBezTo>
                  <a:pt x="104393" y="934"/>
                  <a:pt x="104373" y="914"/>
                  <a:pt x="104373" y="894"/>
                </a:cubicBezTo>
                <a:cubicBezTo>
                  <a:pt x="104373" y="875"/>
                  <a:pt x="104393" y="855"/>
                  <a:pt x="104413" y="855"/>
                </a:cubicBezTo>
                <a:cubicBezTo>
                  <a:pt x="104413" y="815"/>
                  <a:pt x="104452" y="795"/>
                  <a:pt x="104472" y="795"/>
                </a:cubicBezTo>
                <a:cubicBezTo>
                  <a:pt x="104482" y="785"/>
                  <a:pt x="104497" y="780"/>
                  <a:pt x="104512" y="780"/>
                </a:cubicBezTo>
                <a:close/>
                <a:moveTo>
                  <a:pt x="98304" y="954"/>
                </a:moveTo>
                <a:cubicBezTo>
                  <a:pt x="98304" y="954"/>
                  <a:pt x="98304" y="974"/>
                  <a:pt x="98304" y="974"/>
                </a:cubicBezTo>
                <a:cubicBezTo>
                  <a:pt x="98304" y="994"/>
                  <a:pt x="98285" y="1013"/>
                  <a:pt x="98285" y="1013"/>
                </a:cubicBezTo>
                <a:lnTo>
                  <a:pt x="98285" y="994"/>
                </a:lnTo>
                <a:cubicBezTo>
                  <a:pt x="98285" y="994"/>
                  <a:pt x="98265" y="974"/>
                  <a:pt x="98265" y="974"/>
                </a:cubicBezTo>
                <a:cubicBezTo>
                  <a:pt x="98265" y="954"/>
                  <a:pt x="98285" y="954"/>
                  <a:pt x="98304" y="954"/>
                </a:cubicBezTo>
                <a:close/>
                <a:moveTo>
                  <a:pt x="98086" y="994"/>
                </a:moveTo>
                <a:cubicBezTo>
                  <a:pt x="98086" y="994"/>
                  <a:pt x="98106" y="994"/>
                  <a:pt x="98126" y="1013"/>
                </a:cubicBezTo>
                <a:cubicBezTo>
                  <a:pt x="98126" y="1033"/>
                  <a:pt x="98126" y="1053"/>
                  <a:pt x="98106" y="1053"/>
                </a:cubicBezTo>
                <a:cubicBezTo>
                  <a:pt x="98086" y="1053"/>
                  <a:pt x="98066" y="1053"/>
                  <a:pt x="98047" y="1033"/>
                </a:cubicBezTo>
                <a:cubicBezTo>
                  <a:pt x="98047" y="1013"/>
                  <a:pt x="98047" y="994"/>
                  <a:pt x="98086" y="994"/>
                </a:cubicBezTo>
                <a:close/>
                <a:moveTo>
                  <a:pt x="99217" y="1093"/>
                </a:moveTo>
                <a:cubicBezTo>
                  <a:pt x="99237" y="1093"/>
                  <a:pt x="99256" y="1113"/>
                  <a:pt x="99276" y="1132"/>
                </a:cubicBezTo>
                <a:cubicBezTo>
                  <a:pt x="99316" y="1172"/>
                  <a:pt x="99316" y="1172"/>
                  <a:pt x="99237" y="1192"/>
                </a:cubicBezTo>
                <a:lnTo>
                  <a:pt x="99237" y="1172"/>
                </a:lnTo>
                <a:lnTo>
                  <a:pt x="99217" y="1172"/>
                </a:lnTo>
                <a:cubicBezTo>
                  <a:pt x="99197" y="1172"/>
                  <a:pt x="99177" y="1172"/>
                  <a:pt x="99177" y="1152"/>
                </a:cubicBezTo>
                <a:cubicBezTo>
                  <a:pt x="99157" y="1152"/>
                  <a:pt x="99137" y="1132"/>
                  <a:pt x="99177" y="1113"/>
                </a:cubicBezTo>
                <a:cubicBezTo>
                  <a:pt x="99177" y="1093"/>
                  <a:pt x="99197" y="1093"/>
                  <a:pt x="99217" y="1093"/>
                </a:cubicBezTo>
                <a:close/>
                <a:moveTo>
                  <a:pt x="99607" y="1100"/>
                </a:moveTo>
                <a:cubicBezTo>
                  <a:pt x="99620" y="1100"/>
                  <a:pt x="99637" y="1104"/>
                  <a:pt x="99653" y="1113"/>
                </a:cubicBezTo>
                <a:lnTo>
                  <a:pt x="99712" y="1113"/>
                </a:lnTo>
                <a:cubicBezTo>
                  <a:pt x="99712" y="1113"/>
                  <a:pt x="99732" y="1132"/>
                  <a:pt x="99732" y="1152"/>
                </a:cubicBezTo>
                <a:cubicBezTo>
                  <a:pt x="99732" y="1159"/>
                  <a:pt x="99730" y="1161"/>
                  <a:pt x="99726" y="1161"/>
                </a:cubicBezTo>
                <a:cubicBezTo>
                  <a:pt x="99719" y="1161"/>
                  <a:pt x="99706" y="1152"/>
                  <a:pt x="99693" y="1152"/>
                </a:cubicBezTo>
                <a:lnTo>
                  <a:pt x="99673" y="1152"/>
                </a:lnTo>
                <a:cubicBezTo>
                  <a:pt x="99653" y="1182"/>
                  <a:pt x="99638" y="1197"/>
                  <a:pt x="99623" y="1197"/>
                </a:cubicBezTo>
                <a:cubicBezTo>
                  <a:pt x="99608" y="1197"/>
                  <a:pt x="99593" y="1182"/>
                  <a:pt x="99574" y="1152"/>
                </a:cubicBezTo>
                <a:lnTo>
                  <a:pt x="99574" y="1132"/>
                </a:lnTo>
                <a:cubicBezTo>
                  <a:pt x="99574" y="1109"/>
                  <a:pt x="99587" y="1100"/>
                  <a:pt x="99607" y="1100"/>
                </a:cubicBezTo>
                <a:close/>
                <a:moveTo>
                  <a:pt x="99375" y="1152"/>
                </a:moveTo>
                <a:cubicBezTo>
                  <a:pt x="99395" y="1152"/>
                  <a:pt x="99415" y="1152"/>
                  <a:pt x="99415" y="1192"/>
                </a:cubicBezTo>
                <a:cubicBezTo>
                  <a:pt x="99415" y="1212"/>
                  <a:pt x="99415" y="1212"/>
                  <a:pt x="99396" y="1231"/>
                </a:cubicBezTo>
                <a:lnTo>
                  <a:pt x="99396" y="1231"/>
                </a:lnTo>
                <a:cubicBezTo>
                  <a:pt x="99384" y="1229"/>
                  <a:pt x="99375" y="1225"/>
                  <a:pt x="99375" y="1212"/>
                </a:cubicBezTo>
                <a:cubicBezTo>
                  <a:pt x="99356" y="1192"/>
                  <a:pt x="99375" y="1172"/>
                  <a:pt x="99375" y="1152"/>
                </a:cubicBezTo>
                <a:close/>
                <a:moveTo>
                  <a:pt x="93823" y="789"/>
                </a:moveTo>
                <a:cubicBezTo>
                  <a:pt x="93839" y="789"/>
                  <a:pt x="93851" y="808"/>
                  <a:pt x="93862" y="855"/>
                </a:cubicBezTo>
                <a:cubicBezTo>
                  <a:pt x="93862" y="855"/>
                  <a:pt x="93862" y="875"/>
                  <a:pt x="93862" y="894"/>
                </a:cubicBezTo>
                <a:cubicBezTo>
                  <a:pt x="93882" y="894"/>
                  <a:pt x="93902" y="934"/>
                  <a:pt x="93902" y="954"/>
                </a:cubicBezTo>
                <a:cubicBezTo>
                  <a:pt x="93862" y="1053"/>
                  <a:pt x="93842" y="1152"/>
                  <a:pt x="93803" y="1251"/>
                </a:cubicBezTo>
                <a:cubicBezTo>
                  <a:pt x="93783" y="1271"/>
                  <a:pt x="93773" y="1281"/>
                  <a:pt x="93766" y="1281"/>
                </a:cubicBezTo>
                <a:cubicBezTo>
                  <a:pt x="93758" y="1281"/>
                  <a:pt x="93753" y="1271"/>
                  <a:pt x="93743" y="1251"/>
                </a:cubicBezTo>
                <a:cubicBezTo>
                  <a:pt x="93684" y="1212"/>
                  <a:pt x="93684" y="1212"/>
                  <a:pt x="93723" y="1152"/>
                </a:cubicBezTo>
                <a:cubicBezTo>
                  <a:pt x="93723" y="1132"/>
                  <a:pt x="93723" y="1113"/>
                  <a:pt x="93723" y="1073"/>
                </a:cubicBezTo>
                <a:cubicBezTo>
                  <a:pt x="93743" y="1013"/>
                  <a:pt x="93803" y="974"/>
                  <a:pt x="93783" y="894"/>
                </a:cubicBezTo>
                <a:lnTo>
                  <a:pt x="93783" y="815"/>
                </a:lnTo>
                <a:cubicBezTo>
                  <a:pt x="93799" y="799"/>
                  <a:pt x="93812" y="789"/>
                  <a:pt x="93823" y="789"/>
                </a:cubicBezTo>
                <a:close/>
                <a:moveTo>
                  <a:pt x="93426" y="1436"/>
                </a:moveTo>
                <a:cubicBezTo>
                  <a:pt x="93426" y="1440"/>
                  <a:pt x="93426" y="1445"/>
                  <a:pt x="93426" y="1450"/>
                </a:cubicBezTo>
                <a:lnTo>
                  <a:pt x="93426" y="1450"/>
                </a:lnTo>
                <a:cubicBezTo>
                  <a:pt x="93432" y="1444"/>
                  <a:pt x="93431" y="1440"/>
                  <a:pt x="93426" y="1436"/>
                </a:cubicBezTo>
                <a:close/>
                <a:moveTo>
                  <a:pt x="91487" y="1353"/>
                </a:moveTo>
                <a:cubicBezTo>
                  <a:pt x="91485" y="1388"/>
                  <a:pt x="91474" y="1420"/>
                  <a:pt x="91475" y="1454"/>
                </a:cubicBezTo>
                <a:lnTo>
                  <a:pt x="91475" y="1454"/>
                </a:lnTo>
                <a:cubicBezTo>
                  <a:pt x="91477" y="1452"/>
                  <a:pt x="91480" y="1451"/>
                  <a:pt x="91482" y="1450"/>
                </a:cubicBezTo>
                <a:cubicBezTo>
                  <a:pt x="91521" y="1431"/>
                  <a:pt x="91522" y="1375"/>
                  <a:pt x="91487" y="1353"/>
                </a:cubicBezTo>
                <a:close/>
                <a:moveTo>
                  <a:pt x="94271" y="1261"/>
                </a:moveTo>
                <a:cubicBezTo>
                  <a:pt x="94278" y="1261"/>
                  <a:pt x="94287" y="1264"/>
                  <a:pt x="94299" y="1271"/>
                </a:cubicBezTo>
                <a:cubicBezTo>
                  <a:pt x="94318" y="1291"/>
                  <a:pt x="94338" y="1311"/>
                  <a:pt x="94358" y="1331"/>
                </a:cubicBezTo>
                <a:cubicBezTo>
                  <a:pt x="94378" y="1370"/>
                  <a:pt x="94358" y="1410"/>
                  <a:pt x="94358" y="1450"/>
                </a:cubicBezTo>
                <a:cubicBezTo>
                  <a:pt x="94358" y="1460"/>
                  <a:pt x="94378" y="1460"/>
                  <a:pt x="94400" y="1460"/>
                </a:cubicBezTo>
                <a:cubicBezTo>
                  <a:pt x="94422" y="1460"/>
                  <a:pt x="94447" y="1460"/>
                  <a:pt x="94457" y="1470"/>
                </a:cubicBezTo>
                <a:cubicBezTo>
                  <a:pt x="94477" y="1509"/>
                  <a:pt x="94477" y="1549"/>
                  <a:pt x="94477" y="1589"/>
                </a:cubicBezTo>
                <a:cubicBezTo>
                  <a:pt x="94457" y="1589"/>
                  <a:pt x="94457" y="1608"/>
                  <a:pt x="94437" y="1608"/>
                </a:cubicBezTo>
                <a:cubicBezTo>
                  <a:pt x="94437" y="1589"/>
                  <a:pt x="94418" y="1589"/>
                  <a:pt x="94418" y="1589"/>
                </a:cubicBezTo>
                <a:cubicBezTo>
                  <a:pt x="94418" y="1569"/>
                  <a:pt x="94418" y="1549"/>
                  <a:pt x="94418" y="1549"/>
                </a:cubicBezTo>
                <a:lnTo>
                  <a:pt x="94338" y="1529"/>
                </a:lnTo>
                <a:cubicBezTo>
                  <a:pt x="94259" y="1489"/>
                  <a:pt x="94259" y="1489"/>
                  <a:pt x="94299" y="1410"/>
                </a:cubicBezTo>
                <a:cubicBezTo>
                  <a:pt x="94299" y="1390"/>
                  <a:pt x="94299" y="1390"/>
                  <a:pt x="94299" y="1370"/>
                </a:cubicBezTo>
                <a:cubicBezTo>
                  <a:pt x="94250" y="1322"/>
                  <a:pt x="94241" y="1261"/>
                  <a:pt x="94271" y="1261"/>
                </a:cubicBezTo>
                <a:close/>
                <a:moveTo>
                  <a:pt x="93823" y="1475"/>
                </a:moveTo>
                <a:cubicBezTo>
                  <a:pt x="93837" y="1475"/>
                  <a:pt x="93852" y="1480"/>
                  <a:pt x="93862" y="1489"/>
                </a:cubicBezTo>
                <a:cubicBezTo>
                  <a:pt x="93902" y="1509"/>
                  <a:pt x="93902" y="1608"/>
                  <a:pt x="93902" y="1668"/>
                </a:cubicBezTo>
                <a:cubicBezTo>
                  <a:pt x="93919" y="1719"/>
                  <a:pt x="93921" y="1771"/>
                  <a:pt x="93870" y="1771"/>
                </a:cubicBezTo>
                <a:cubicBezTo>
                  <a:pt x="93862" y="1771"/>
                  <a:pt x="93853" y="1770"/>
                  <a:pt x="93842" y="1767"/>
                </a:cubicBezTo>
                <a:cubicBezTo>
                  <a:pt x="93823" y="1767"/>
                  <a:pt x="93842" y="1708"/>
                  <a:pt x="93842" y="1688"/>
                </a:cubicBezTo>
                <a:cubicBezTo>
                  <a:pt x="93803" y="1668"/>
                  <a:pt x="93783" y="1648"/>
                  <a:pt x="93803" y="1608"/>
                </a:cubicBezTo>
                <a:cubicBezTo>
                  <a:pt x="93803" y="1608"/>
                  <a:pt x="93803" y="1589"/>
                  <a:pt x="93803" y="1589"/>
                </a:cubicBezTo>
                <a:cubicBezTo>
                  <a:pt x="93763" y="1569"/>
                  <a:pt x="93743" y="1529"/>
                  <a:pt x="93783" y="1489"/>
                </a:cubicBezTo>
                <a:cubicBezTo>
                  <a:pt x="93793" y="1480"/>
                  <a:pt x="93808" y="1475"/>
                  <a:pt x="93823" y="1475"/>
                </a:cubicBezTo>
                <a:close/>
                <a:moveTo>
                  <a:pt x="92222" y="1699"/>
                </a:moveTo>
                <a:cubicBezTo>
                  <a:pt x="92236" y="1699"/>
                  <a:pt x="92236" y="1713"/>
                  <a:pt x="92236" y="1727"/>
                </a:cubicBezTo>
                <a:cubicBezTo>
                  <a:pt x="92236" y="1766"/>
                  <a:pt x="92255" y="1786"/>
                  <a:pt x="92218" y="1806"/>
                </a:cubicBezTo>
                <a:lnTo>
                  <a:pt x="92218" y="1806"/>
                </a:lnTo>
                <a:cubicBezTo>
                  <a:pt x="92206" y="1803"/>
                  <a:pt x="92196" y="1795"/>
                  <a:pt x="92196" y="1767"/>
                </a:cubicBezTo>
                <a:cubicBezTo>
                  <a:pt x="92177" y="1747"/>
                  <a:pt x="92157" y="1727"/>
                  <a:pt x="92196" y="1708"/>
                </a:cubicBezTo>
                <a:cubicBezTo>
                  <a:pt x="92208" y="1702"/>
                  <a:pt x="92216" y="1699"/>
                  <a:pt x="92222" y="1699"/>
                </a:cubicBezTo>
                <a:close/>
                <a:moveTo>
                  <a:pt x="94993" y="1668"/>
                </a:moveTo>
                <a:cubicBezTo>
                  <a:pt x="95052" y="1668"/>
                  <a:pt x="95052" y="1727"/>
                  <a:pt x="95052" y="1767"/>
                </a:cubicBezTo>
                <a:cubicBezTo>
                  <a:pt x="95052" y="1783"/>
                  <a:pt x="95052" y="1799"/>
                  <a:pt x="95052" y="1827"/>
                </a:cubicBezTo>
                <a:cubicBezTo>
                  <a:pt x="95052" y="1846"/>
                  <a:pt x="95032" y="1866"/>
                  <a:pt x="95032" y="1886"/>
                </a:cubicBezTo>
                <a:cubicBezTo>
                  <a:pt x="95009" y="1909"/>
                  <a:pt x="94979" y="1919"/>
                  <a:pt x="94950" y="1919"/>
                </a:cubicBezTo>
                <a:cubicBezTo>
                  <a:pt x="94930" y="1919"/>
                  <a:pt x="94910" y="1914"/>
                  <a:pt x="94893" y="1906"/>
                </a:cubicBezTo>
                <a:cubicBezTo>
                  <a:pt x="94893" y="1886"/>
                  <a:pt x="94874" y="1866"/>
                  <a:pt x="94874" y="1846"/>
                </a:cubicBezTo>
                <a:cubicBezTo>
                  <a:pt x="94874" y="1827"/>
                  <a:pt x="94893" y="1807"/>
                  <a:pt x="94913" y="1787"/>
                </a:cubicBezTo>
                <a:cubicBezTo>
                  <a:pt x="94933" y="1767"/>
                  <a:pt x="94933" y="1668"/>
                  <a:pt x="94993" y="1668"/>
                </a:cubicBezTo>
                <a:close/>
                <a:moveTo>
                  <a:pt x="91879" y="1787"/>
                </a:moveTo>
                <a:cubicBezTo>
                  <a:pt x="91919" y="1787"/>
                  <a:pt x="91919" y="1827"/>
                  <a:pt x="91939" y="1846"/>
                </a:cubicBezTo>
                <a:cubicBezTo>
                  <a:pt x="91958" y="1866"/>
                  <a:pt x="91958" y="1926"/>
                  <a:pt x="91939" y="1926"/>
                </a:cubicBezTo>
                <a:cubicBezTo>
                  <a:pt x="91919" y="1926"/>
                  <a:pt x="91899" y="1906"/>
                  <a:pt x="91879" y="1886"/>
                </a:cubicBezTo>
                <a:cubicBezTo>
                  <a:pt x="91859" y="1846"/>
                  <a:pt x="91839" y="1787"/>
                  <a:pt x="91879" y="1787"/>
                </a:cubicBezTo>
                <a:close/>
                <a:moveTo>
                  <a:pt x="92478" y="2297"/>
                </a:moveTo>
                <a:cubicBezTo>
                  <a:pt x="92488" y="2297"/>
                  <a:pt x="92514" y="2326"/>
                  <a:pt x="92514" y="2342"/>
                </a:cubicBezTo>
                <a:cubicBezTo>
                  <a:pt x="92514" y="2362"/>
                  <a:pt x="92474" y="2402"/>
                  <a:pt x="92474" y="2402"/>
                </a:cubicBezTo>
                <a:lnTo>
                  <a:pt x="92474" y="2382"/>
                </a:lnTo>
                <a:cubicBezTo>
                  <a:pt x="92454" y="2382"/>
                  <a:pt x="92454" y="2362"/>
                  <a:pt x="92454" y="2342"/>
                </a:cubicBezTo>
                <a:cubicBezTo>
                  <a:pt x="92454" y="2322"/>
                  <a:pt x="92454" y="2303"/>
                  <a:pt x="92474" y="2303"/>
                </a:cubicBezTo>
                <a:cubicBezTo>
                  <a:pt x="92474" y="2299"/>
                  <a:pt x="92475" y="2297"/>
                  <a:pt x="92478" y="2297"/>
                </a:cubicBezTo>
                <a:close/>
                <a:moveTo>
                  <a:pt x="92038" y="2223"/>
                </a:moveTo>
                <a:cubicBezTo>
                  <a:pt x="92117" y="2243"/>
                  <a:pt x="92097" y="2342"/>
                  <a:pt x="92038" y="2402"/>
                </a:cubicBezTo>
                <a:lnTo>
                  <a:pt x="92058" y="2402"/>
                </a:lnTo>
                <a:cubicBezTo>
                  <a:pt x="92038" y="2421"/>
                  <a:pt x="92023" y="2431"/>
                  <a:pt x="92010" y="2431"/>
                </a:cubicBezTo>
                <a:cubicBezTo>
                  <a:pt x="91998" y="2431"/>
                  <a:pt x="91988" y="2421"/>
                  <a:pt x="91978" y="2402"/>
                </a:cubicBezTo>
                <a:cubicBezTo>
                  <a:pt x="91978" y="2382"/>
                  <a:pt x="91978" y="2362"/>
                  <a:pt x="91978" y="2342"/>
                </a:cubicBezTo>
                <a:cubicBezTo>
                  <a:pt x="91919" y="2283"/>
                  <a:pt x="91939" y="2263"/>
                  <a:pt x="91978" y="2223"/>
                </a:cubicBezTo>
                <a:close/>
                <a:moveTo>
                  <a:pt x="60823" y="3294"/>
                </a:moveTo>
                <a:cubicBezTo>
                  <a:pt x="60823" y="3294"/>
                  <a:pt x="60823" y="3295"/>
                  <a:pt x="60824" y="3297"/>
                </a:cubicBezTo>
                <a:lnTo>
                  <a:pt x="60824" y="3297"/>
                </a:lnTo>
                <a:cubicBezTo>
                  <a:pt x="60823" y="3296"/>
                  <a:pt x="60823" y="3295"/>
                  <a:pt x="60823" y="3294"/>
                </a:cubicBezTo>
                <a:close/>
                <a:moveTo>
                  <a:pt x="62083" y="3257"/>
                </a:moveTo>
                <a:cubicBezTo>
                  <a:pt x="62073" y="3269"/>
                  <a:pt x="62073" y="3282"/>
                  <a:pt x="62073" y="3294"/>
                </a:cubicBezTo>
                <a:cubicBezTo>
                  <a:pt x="62091" y="3332"/>
                  <a:pt x="62110" y="3334"/>
                  <a:pt x="62146" y="3334"/>
                </a:cubicBezTo>
                <a:lnTo>
                  <a:pt x="62146" y="3334"/>
                </a:lnTo>
                <a:cubicBezTo>
                  <a:pt x="62136" y="3303"/>
                  <a:pt x="62112" y="3275"/>
                  <a:pt x="62083" y="3257"/>
                </a:cubicBezTo>
                <a:close/>
                <a:moveTo>
                  <a:pt x="61381" y="3368"/>
                </a:moveTo>
                <a:cubicBezTo>
                  <a:pt x="61383" y="3368"/>
                  <a:pt x="61388" y="3373"/>
                  <a:pt x="61398" y="3373"/>
                </a:cubicBezTo>
                <a:cubicBezTo>
                  <a:pt x="61418" y="3373"/>
                  <a:pt x="61458" y="3393"/>
                  <a:pt x="61458" y="3413"/>
                </a:cubicBezTo>
                <a:cubicBezTo>
                  <a:pt x="61458" y="3433"/>
                  <a:pt x="61458" y="3453"/>
                  <a:pt x="61438" y="3453"/>
                </a:cubicBezTo>
                <a:cubicBezTo>
                  <a:pt x="61418" y="3453"/>
                  <a:pt x="61378" y="3433"/>
                  <a:pt x="61378" y="3393"/>
                </a:cubicBezTo>
                <a:cubicBezTo>
                  <a:pt x="61378" y="3373"/>
                  <a:pt x="61378" y="3368"/>
                  <a:pt x="61381" y="3368"/>
                </a:cubicBezTo>
                <a:close/>
                <a:moveTo>
                  <a:pt x="53981" y="4226"/>
                </a:moveTo>
                <a:cubicBezTo>
                  <a:pt x="53981" y="4226"/>
                  <a:pt x="54001" y="4226"/>
                  <a:pt x="53981" y="4246"/>
                </a:cubicBezTo>
                <a:cubicBezTo>
                  <a:pt x="53981" y="4266"/>
                  <a:pt x="53962" y="4266"/>
                  <a:pt x="53942" y="4266"/>
                </a:cubicBezTo>
                <a:cubicBezTo>
                  <a:pt x="53922" y="4246"/>
                  <a:pt x="53922" y="4246"/>
                  <a:pt x="53922" y="4226"/>
                </a:cubicBezTo>
                <a:close/>
                <a:moveTo>
                  <a:pt x="53763" y="4266"/>
                </a:moveTo>
                <a:cubicBezTo>
                  <a:pt x="53783" y="4286"/>
                  <a:pt x="53783" y="4286"/>
                  <a:pt x="53783" y="4305"/>
                </a:cubicBezTo>
                <a:cubicBezTo>
                  <a:pt x="53783" y="4305"/>
                  <a:pt x="53763" y="4325"/>
                  <a:pt x="53743" y="4325"/>
                </a:cubicBezTo>
                <a:cubicBezTo>
                  <a:pt x="53743" y="4325"/>
                  <a:pt x="53724" y="4305"/>
                  <a:pt x="53743" y="4286"/>
                </a:cubicBezTo>
                <a:cubicBezTo>
                  <a:pt x="53743" y="4266"/>
                  <a:pt x="53763" y="4266"/>
                  <a:pt x="53763" y="4266"/>
                </a:cubicBezTo>
                <a:close/>
                <a:moveTo>
                  <a:pt x="47635" y="4345"/>
                </a:moveTo>
                <a:cubicBezTo>
                  <a:pt x="47655" y="4365"/>
                  <a:pt x="47655" y="4365"/>
                  <a:pt x="47655" y="4385"/>
                </a:cubicBezTo>
                <a:lnTo>
                  <a:pt x="47616" y="4385"/>
                </a:lnTo>
                <a:cubicBezTo>
                  <a:pt x="47616" y="4385"/>
                  <a:pt x="47596" y="4365"/>
                  <a:pt x="47616" y="4365"/>
                </a:cubicBezTo>
                <a:cubicBezTo>
                  <a:pt x="47616" y="4365"/>
                  <a:pt x="47635" y="4345"/>
                  <a:pt x="47635" y="4345"/>
                </a:cubicBezTo>
                <a:close/>
                <a:moveTo>
                  <a:pt x="37877" y="4337"/>
                </a:moveTo>
                <a:cubicBezTo>
                  <a:pt x="37885" y="4337"/>
                  <a:pt x="37892" y="4339"/>
                  <a:pt x="37898" y="4345"/>
                </a:cubicBezTo>
                <a:cubicBezTo>
                  <a:pt x="37918" y="4365"/>
                  <a:pt x="37918" y="4405"/>
                  <a:pt x="37898" y="4405"/>
                </a:cubicBezTo>
                <a:cubicBezTo>
                  <a:pt x="37884" y="4419"/>
                  <a:pt x="37870" y="4433"/>
                  <a:pt x="37856" y="4433"/>
                </a:cubicBezTo>
                <a:cubicBezTo>
                  <a:pt x="37850" y="4433"/>
                  <a:pt x="37844" y="4430"/>
                  <a:pt x="37839" y="4424"/>
                </a:cubicBezTo>
                <a:cubicBezTo>
                  <a:pt x="37819" y="4405"/>
                  <a:pt x="37839" y="4385"/>
                  <a:pt x="37839" y="4365"/>
                </a:cubicBezTo>
                <a:cubicBezTo>
                  <a:pt x="37839" y="4351"/>
                  <a:pt x="37858" y="4337"/>
                  <a:pt x="37877" y="4337"/>
                </a:cubicBezTo>
                <a:close/>
                <a:moveTo>
                  <a:pt x="37239" y="4402"/>
                </a:moveTo>
                <a:cubicBezTo>
                  <a:pt x="37283" y="4402"/>
                  <a:pt x="37280" y="4486"/>
                  <a:pt x="37244" y="4504"/>
                </a:cubicBezTo>
                <a:cubicBezTo>
                  <a:pt x="37224" y="4524"/>
                  <a:pt x="37184" y="4524"/>
                  <a:pt x="37164" y="4543"/>
                </a:cubicBezTo>
                <a:cubicBezTo>
                  <a:pt x="37125" y="4543"/>
                  <a:pt x="37085" y="4524"/>
                  <a:pt x="37065" y="4484"/>
                </a:cubicBezTo>
                <a:cubicBezTo>
                  <a:pt x="37065" y="4444"/>
                  <a:pt x="37065" y="4424"/>
                  <a:pt x="37145" y="4405"/>
                </a:cubicBezTo>
                <a:lnTo>
                  <a:pt x="37164" y="4405"/>
                </a:lnTo>
                <a:cubicBezTo>
                  <a:pt x="37184" y="4405"/>
                  <a:pt x="37164" y="4424"/>
                  <a:pt x="37204" y="4424"/>
                </a:cubicBezTo>
                <a:lnTo>
                  <a:pt x="37224" y="4405"/>
                </a:lnTo>
                <a:cubicBezTo>
                  <a:pt x="37229" y="4403"/>
                  <a:pt x="37234" y="4402"/>
                  <a:pt x="37239" y="4402"/>
                </a:cubicBezTo>
                <a:close/>
                <a:moveTo>
                  <a:pt x="45632" y="4524"/>
                </a:moveTo>
                <a:cubicBezTo>
                  <a:pt x="45652" y="4524"/>
                  <a:pt x="45652" y="4543"/>
                  <a:pt x="45652" y="4563"/>
                </a:cubicBezTo>
                <a:cubicBezTo>
                  <a:pt x="45652" y="4592"/>
                  <a:pt x="45642" y="4611"/>
                  <a:pt x="45620" y="4611"/>
                </a:cubicBezTo>
                <a:cubicBezTo>
                  <a:pt x="45613" y="4611"/>
                  <a:pt x="45603" y="4608"/>
                  <a:pt x="45593" y="4603"/>
                </a:cubicBezTo>
                <a:cubicBezTo>
                  <a:pt x="45573" y="4603"/>
                  <a:pt x="45573" y="4583"/>
                  <a:pt x="45573" y="4583"/>
                </a:cubicBezTo>
                <a:cubicBezTo>
                  <a:pt x="45573" y="4543"/>
                  <a:pt x="45593" y="4524"/>
                  <a:pt x="45632" y="4524"/>
                </a:cubicBezTo>
                <a:close/>
                <a:moveTo>
                  <a:pt x="37811" y="4494"/>
                </a:moveTo>
                <a:cubicBezTo>
                  <a:pt x="37829" y="4494"/>
                  <a:pt x="37849" y="4504"/>
                  <a:pt x="37858" y="4524"/>
                </a:cubicBezTo>
                <a:cubicBezTo>
                  <a:pt x="37858" y="4543"/>
                  <a:pt x="37858" y="4563"/>
                  <a:pt x="37858" y="4583"/>
                </a:cubicBezTo>
                <a:cubicBezTo>
                  <a:pt x="37844" y="4612"/>
                  <a:pt x="37829" y="4631"/>
                  <a:pt x="37807" y="4631"/>
                </a:cubicBezTo>
                <a:cubicBezTo>
                  <a:pt x="37799" y="4631"/>
                  <a:pt x="37790" y="4628"/>
                  <a:pt x="37779" y="4623"/>
                </a:cubicBezTo>
                <a:cubicBezTo>
                  <a:pt x="37739" y="4583"/>
                  <a:pt x="37779" y="4563"/>
                  <a:pt x="37779" y="4524"/>
                </a:cubicBezTo>
                <a:cubicBezTo>
                  <a:pt x="37779" y="4504"/>
                  <a:pt x="37794" y="4494"/>
                  <a:pt x="37811" y="4494"/>
                </a:cubicBezTo>
                <a:close/>
                <a:moveTo>
                  <a:pt x="37249" y="4585"/>
                </a:moveTo>
                <a:cubicBezTo>
                  <a:pt x="37268" y="4585"/>
                  <a:pt x="37290" y="4603"/>
                  <a:pt x="37303" y="4603"/>
                </a:cubicBezTo>
                <a:cubicBezTo>
                  <a:pt x="37323" y="4603"/>
                  <a:pt x="37343" y="4603"/>
                  <a:pt x="37363" y="4643"/>
                </a:cubicBezTo>
                <a:lnTo>
                  <a:pt x="37363" y="4662"/>
                </a:lnTo>
                <a:lnTo>
                  <a:pt x="37343" y="4643"/>
                </a:lnTo>
                <a:cubicBezTo>
                  <a:pt x="37343" y="4662"/>
                  <a:pt x="37323" y="4682"/>
                  <a:pt x="37303" y="4682"/>
                </a:cubicBezTo>
                <a:cubicBezTo>
                  <a:pt x="37264" y="4682"/>
                  <a:pt x="37244" y="4682"/>
                  <a:pt x="37224" y="4662"/>
                </a:cubicBezTo>
                <a:cubicBezTo>
                  <a:pt x="37204" y="4643"/>
                  <a:pt x="37204" y="4623"/>
                  <a:pt x="37224" y="4603"/>
                </a:cubicBezTo>
                <a:cubicBezTo>
                  <a:pt x="37230" y="4590"/>
                  <a:pt x="37239" y="4585"/>
                  <a:pt x="37249" y="4585"/>
                </a:cubicBezTo>
                <a:close/>
                <a:moveTo>
                  <a:pt x="54200" y="4603"/>
                </a:moveTo>
                <a:cubicBezTo>
                  <a:pt x="54219" y="4603"/>
                  <a:pt x="54239" y="4623"/>
                  <a:pt x="54239" y="4643"/>
                </a:cubicBezTo>
                <a:cubicBezTo>
                  <a:pt x="54259" y="4662"/>
                  <a:pt x="54239" y="4702"/>
                  <a:pt x="54219" y="4702"/>
                </a:cubicBezTo>
                <a:lnTo>
                  <a:pt x="54200" y="4722"/>
                </a:lnTo>
                <a:lnTo>
                  <a:pt x="54160" y="4762"/>
                </a:lnTo>
                <a:cubicBezTo>
                  <a:pt x="54140" y="4781"/>
                  <a:pt x="54120" y="4821"/>
                  <a:pt x="54081" y="4821"/>
                </a:cubicBezTo>
                <a:cubicBezTo>
                  <a:pt x="54041" y="4801"/>
                  <a:pt x="54041" y="4781"/>
                  <a:pt x="54041" y="4762"/>
                </a:cubicBezTo>
                <a:cubicBezTo>
                  <a:pt x="54041" y="4742"/>
                  <a:pt x="54021" y="4722"/>
                  <a:pt x="54041" y="4722"/>
                </a:cubicBezTo>
                <a:lnTo>
                  <a:pt x="54081" y="4682"/>
                </a:lnTo>
                <a:lnTo>
                  <a:pt x="54100" y="4643"/>
                </a:lnTo>
                <a:cubicBezTo>
                  <a:pt x="54120" y="4603"/>
                  <a:pt x="54160" y="4603"/>
                  <a:pt x="54200" y="4603"/>
                </a:cubicBezTo>
                <a:close/>
                <a:moveTo>
                  <a:pt x="54405" y="4806"/>
                </a:moveTo>
                <a:cubicBezTo>
                  <a:pt x="54413" y="4806"/>
                  <a:pt x="54418" y="4811"/>
                  <a:pt x="54418" y="4821"/>
                </a:cubicBezTo>
                <a:cubicBezTo>
                  <a:pt x="54418" y="4821"/>
                  <a:pt x="54418" y="4861"/>
                  <a:pt x="54418" y="4861"/>
                </a:cubicBezTo>
                <a:cubicBezTo>
                  <a:pt x="54418" y="4877"/>
                  <a:pt x="54392" y="4906"/>
                  <a:pt x="54371" y="4906"/>
                </a:cubicBezTo>
                <a:cubicBezTo>
                  <a:pt x="54366" y="4906"/>
                  <a:pt x="54362" y="4904"/>
                  <a:pt x="54358" y="4900"/>
                </a:cubicBezTo>
                <a:lnTo>
                  <a:pt x="54319" y="4900"/>
                </a:lnTo>
                <a:cubicBezTo>
                  <a:pt x="54319" y="4881"/>
                  <a:pt x="54319" y="4881"/>
                  <a:pt x="54319" y="4861"/>
                </a:cubicBezTo>
                <a:cubicBezTo>
                  <a:pt x="54338" y="4841"/>
                  <a:pt x="54358" y="4821"/>
                  <a:pt x="54378" y="4821"/>
                </a:cubicBezTo>
                <a:cubicBezTo>
                  <a:pt x="54388" y="4811"/>
                  <a:pt x="54398" y="4806"/>
                  <a:pt x="54405" y="4806"/>
                </a:cubicBezTo>
                <a:close/>
                <a:moveTo>
                  <a:pt x="58602" y="13586"/>
                </a:moveTo>
                <a:cubicBezTo>
                  <a:pt x="58622" y="13586"/>
                  <a:pt x="58642" y="13606"/>
                  <a:pt x="58662" y="13626"/>
                </a:cubicBezTo>
                <a:cubicBezTo>
                  <a:pt x="58662" y="13646"/>
                  <a:pt x="58662" y="13646"/>
                  <a:pt x="58662" y="13646"/>
                </a:cubicBezTo>
                <a:cubicBezTo>
                  <a:pt x="58662" y="13666"/>
                  <a:pt x="58642" y="13666"/>
                  <a:pt x="58642" y="13686"/>
                </a:cubicBezTo>
                <a:lnTo>
                  <a:pt x="58642" y="13666"/>
                </a:lnTo>
                <a:cubicBezTo>
                  <a:pt x="58622" y="13666"/>
                  <a:pt x="58582" y="13646"/>
                  <a:pt x="58582" y="13626"/>
                </a:cubicBezTo>
                <a:lnTo>
                  <a:pt x="58582" y="13606"/>
                </a:lnTo>
                <a:cubicBezTo>
                  <a:pt x="58582" y="13586"/>
                  <a:pt x="58602" y="13586"/>
                  <a:pt x="58602" y="13586"/>
                </a:cubicBezTo>
                <a:close/>
                <a:moveTo>
                  <a:pt x="58384" y="13686"/>
                </a:moveTo>
                <a:cubicBezTo>
                  <a:pt x="58404" y="13686"/>
                  <a:pt x="58443" y="13705"/>
                  <a:pt x="58443" y="13725"/>
                </a:cubicBezTo>
                <a:lnTo>
                  <a:pt x="58483" y="13765"/>
                </a:lnTo>
                <a:lnTo>
                  <a:pt x="58503" y="13765"/>
                </a:lnTo>
                <a:cubicBezTo>
                  <a:pt x="58523" y="13765"/>
                  <a:pt x="58543" y="13785"/>
                  <a:pt x="58543" y="13805"/>
                </a:cubicBezTo>
                <a:cubicBezTo>
                  <a:pt x="58543" y="13824"/>
                  <a:pt x="58523" y="13864"/>
                  <a:pt x="58483" y="13864"/>
                </a:cubicBezTo>
                <a:lnTo>
                  <a:pt x="58503" y="13844"/>
                </a:lnTo>
                <a:lnTo>
                  <a:pt x="58503" y="13844"/>
                </a:lnTo>
                <a:cubicBezTo>
                  <a:pt x="58491" y="13850"/>
                  <a:pt x="58481" y="13853"/>
                  <a:pt x="58473" y="13853"/>
                </a:cubicBezTo>
                <a:cubicBezTo>
                  <a:pt x="58452" y="13853"/>
                  <a:pt x="58438" y="13838"/>
                  <a:pt x="58424" y="13824"/>
                </a:cubicBezTo>
                <a:lnTo>
                  <a:pt x="58384" y="13785"/>
                </a:lnTo>
                <a:lnTo>
                  <a:pt x="58364" y="13765"/>
                </a:lnTo>
                <a:cubicBezTo>
                  <a:pt x="58344" y="13765"/>
                  <a:pt x="58344" y="13745"/>
                  <a:pt x="58364" y="13725"/>
                </a:cubicBezTo>
                <a:cubicBezTo>
                  <a:pt x="58384" y="13725"/>
                  <a:pt x="58364" y="13686"/>
                  <a:pt x="58384" y="13686"/>
                </a:cubicBezTo>
                <a:close/>
                <a:moveTo>
                  <a:pt x="90253" y="14043"/>
                </a:moveTo>
                <a:cubicBezTo>
                  <a:pt x="90253" y="14043"/>
                  <a:pt x="90293" y="14062"/>
                  <a:pt x="90293" y="14062"/>
                </a:cubicBezTo>
                <a:cubicBezTo>
                  <a:pt x="90293" y="14082"/>
                  <a:pt x="90253" y="14122"/>
                  <a:pt x="90253" y="14122"/>
                </a:cubicBezTo>
                <a:cubicBezTo>
                  <a:pt x="90233" y="14082"/>
                  <a:pt x="90233" y="14062"/>
                  <a:pt x="90253" y="14043"/>
                </a:cubicBezTo>
                <a:close/>
                <a:moveTo>
                  <a:pt x="58146" y="14122"/>
                </a:moveTo>
                <a:cubicBezTo>
                  <a:pt x="58166" y="14122"/>
                  <a:pt x="58166" y="14142"/>
                  <a:pt x="58146" y="14162"/>
                </a:cubicBezTo>
                <a:lnTo>
                  <a:pt x="58146" y="14142"/>
                </a:lnTo>
                <a:lnTo>
                  <a:pt x="58126" y="14142"/>
                </a:lnTo>
                <a:lnTo>
                  <a:pt x="58126" y="14122"/>
                </a:lnTo>
                <a:close/>
                <a:moveTo>
                  <a:pt x="58305" y="14142"/>
                </a:moveTo>
                <a:cubicBezTo>
                  <a:pt x="58305" y="14142"/>
                  <a:pt x="58324" y="14142"/>
                  <a:pt x="58344" y="14162"/>
                </a:cubicBezTo>
                <a:lnTo>
                  <a:pt x="58344" y="14181"/>
                </a:lnTo>
                <a:lnTo>
                  <a:pt x="58285" y="14181"/>
                </a:lnTo>
                <a:cubicBezTo>
                  <a:pt x="58285" y="14162"/>
                  <a:pt x="58305" y="14162"/>
                  <a:pt x="58305" y="14162"/>
                </a:cubicBezTo>
                <a:lnTo>
                  <a:pt x="58305" y="14142"/>
                </a:lnTo>
                <a:close/>
                <a:moveTo>
                  <a:pt x="89854" y="14015"/>
                </a:moveTo>
                <a:cubicBezTo>
                  <a:pt x="89864" y="14015"/>
                  <a:pt x="89878" y="14025"/>
                  <a:pt x="89896" y="14043"/>
                </a:cubicBezTo>
                <a:cubicBezTo>
                  <a:pt x="89955" y="14102"/>
                  <a:pt x="89975" y="14181"/>
                  <a:pt x="89896" y="14201"/>
                </a:cubicBezTo>
                <a:lnTo>
                  <a:pt x="89856" y="14201"/>
                </a:lnTo>
                <a:cubicBezTo>
                  <a:pt x="89836" y="14201"/>
                  <a:pt x="89797" y="14142"/>
                  <a:pt x="89836" y="14102"/>
                </a:cubicBezTo>
                <a:cubicBezTo>
                  <a:pt x="89856" y="14062"/>
                  <a:pt x="89836" y="14062"/>
                  <a:pt x="89836" y="14062"/>
                </a:cubicBezTo>
                <a:cubicBezTo>
                  <a:pt x="89836" y="14030"/>
                  <a:pt x="89842" y="14015"/>
                  <a:pt x="89854" y="14015"/>
                </a:cubicBezTo>
                <a:close/>
                <a:moveTo>
                  <a:pt x="51364" y="14241"/>
                </a:moveTo>
                <a:cubicBezTo>
                  <a:pt x="51364" y="14241"/>
                  <a:pt x="51403" y="14241"/>
                  <a:pt x="51423" y="14281"/>
                </a:cubicBezTo>
                <a:cubicBezTo>
                  <a:pt x="51423" y="14300"/>
                  <a:pt x="51423" y="14300"/>
                  <a:pt x="51403" y="14300"/>
                </a:cubicBezTo>
                <a:cubicBezTo>
                  <a:pt x="51383" y="14300"/>
                  <a:pt x="51364" y="14281"/>
                  <a:pt x="51364" y="14261"/>
                </a:cubicBezTo>
                <a:lnTo>
                  <a:pt x="51364" y="14241"/>
                </a:lnTo>
                <a:close/>
                <a:moveTo>
                  <a:pt x="53089" y="14340"/>
                </a:moveTo>
                <a:cubicBezTo>
                  <a:pt x="53089" y="14360"/>
                  <a:pt x="53089" y="14360"/>
                  <a:pt x="53069" y="14360"/>
                </a:cubicBezTo>
                <a:lnTo>
                  <a:pt x="53049" y="14360"/>
                </a:lnTo>
                <a:cubicBezTo>
                  <a:pt x="53049" y="14360"/>
                  <a:pt x="53049" y="14340"/>
                  <a:pt x="53069" y="14340"/>
                </a:cubicBezTo>
                <a:close/>
                <a:moveTo>
                  <a:pt x="92335" y="14310"/>
                </a:moveTo>
                <a:cubicBezTo>
                  <a:pt x="92355" y="14310"/>
                  <a:pt x="92375" y="14320"/>
                  <a:pt x="92395" y="14340"/>
                </a:cubicBezTo>
                <a:cubicBezTo>
                  <a:pt x="92395" y="14360"/>
                  <a:pt x="92415" y="14360"/>
                  <a:pt x="92415" y="14380"/>
                </a:cubicBezTo>
                <a:cubicBezTo>
                  <a:pt x="92415" y="14400"/>
                  <a:pt x="92415" y="14419"/>
                  <a:pt x="92415" y="14439"/>
                </a:cubicBezTo>
                <a:cubicBezTo>
                  <a:pt x="92415" y="14479"/>
                  <a:pt x="92415" y="14519"/>
                  <a:pt x="92375" y="14519"/>
                </a:cubicBezTo>
                <a:cubicBezTo>
                  <a:pt x="92335" y="14519"/>
                  <a:pt x="92335" y="14459"/>
                  <a:pt x="92315" y="14439"/>
                </a:cubicBezTo>
                <a:cubicBezTo>
                  <a:pt x="92276" y="14419"/>
                  <a:pt x="92276" y="14400"/>
                  <a:pt x="92256" y="14380"/>
                </a:cubicBezTo>
                <a:cubicBezTo>
                  <a:pt x="92256" y="14360"/>
                  <a:pt x="92276" y="14340"/>
                  <a:pt x="92276" y="14340"/>
                </a:cubicBezTo>
                <a:cubicBezTo>
                  <a:pt x="92296" y="14320"/>
                  <a:pt x="92315" y="14310"/>
                  <a:pt x="92335" y="14310"/>
                </a:cubicBezTo>
                <a:close/>
                <a:moveTo>
                  <a:pt x="89836" y="14439"/>
                </a:moveTo>
                <a:cubicBezTo>
                  <a:pt x="89836" y="14439"/>
                  <a:pt x="89836" y="14479"/>
                  <a:pt x="89836" y="14519"/>
                </a:cubicBezTo>
                <a:cubicBezTo>
                  <a:pt x="89836" y="14519"/>
                  <a:pt x="89817" y="14558"/>
                  <a:pt x="89797" y="14558"/>
                </a:cubicBezTo>
                <a:cubicBezTo>
                  <a:pt x="89777" y="14558"/>
                  <a:pt x="89777" y="14499"/>
                  <a:pt x="89797" y="14479"/>
                </a:cubicBezTo>
                <a:cubicBezTo>
                  <a:pt x="89797" y="14459"/>
                  <a:pt x="89817" y="14439"/>
                  <a:pt x="89836" y="14439"/>
                </a:cubicBezTo>
                <a:close/>
                <a:moveTo>
                  <a:pt x="64520" y="14493"/>
                </a:moveTo>
                <a:cubicBezTo>
                  <a:pt x="64524" y="14493"/>
                  <a:pt x="64528" y="14495"/>
                  <a:pt x="64532" y="14499"/>
                </a:cubicBezTo>
                <a:cubicBezTo>
                  <a:pt x="64551" y="14499"/>
                  <a:pt x="64551" y="14519"/>
                  <a:pt x="64551" y="14519"/>
                </a:cubicBezTo>
                <a:cubicBezTo>
                  <a:pt x="64551" y="14535"/>
                  <a:pt x="64539" y="14564"/>
                  <a:pt x="64523" y="14564"/>
                </a:cubicBezTo>
                <a:cubicBezTo>
                  <a:pt x="64519" y="14564"/>
                  <a:pt x="64516" y="14562"/>
                  <a:pt x="64512" y="14558"/>
                </a:cubicBezTo>
                <a:cubicBezTo>
                  <a:pt x="64492" y="14558"/>
                  <a:pt x="64492" y="14558"/>
                  <a:pt x="64492" y="14538"/>
                </a:cubicBezTo>
                <a:cubicBezTo>
                  <a:pt x="64492" y="14522"/>
                  <a:pt x="64505" y="14493"/>
                  <a:pt x="64520" y="14493"/>
                </a:cubicBezTo>
                <a:close/>
                <a:moveTo>
                  <a:pt x="90070" y="14530"/>
                </a:moveTo>
                <a:cubicBezTo>
                  <a:pt x="90073" y="14530"/>
                  <a:pt x="90074" y="14533"/>
                  <a:pt x="90074" y="14538"/>
                </a:cubicBezTo>
                <a:cubicBezTo>
                  <a:pt x="90094" y="14538"/>
                  <a:pt x="90094" y="14578"/>
                  <a:pt x="90074" y="14578"/>
                </a:cubicBezTo>
                <a:lnTo>
                  <a:pt x="90094" y="14578"/>
                </a:lnTo>
                <a:cubicBezTo>
                  <a:pt x="90094" y="14618"/>
                  <a:pt x="90074" y="14618"/>
                  <a:pt x="90055" y="14618"/>
                </a:cubicBezTo>
                <a:cubicBezTo>
                  <a:pt x="90035" y="14598"/>
                  <a:pt x="90035" y="14578"/>
                  <a:pt x="90055" y="14558"/>
                </a:cubicBezTo>
                <a:cubicBezTo>
                  <a:pt x="90055" y="14544"/>
                  <a:pt x="90065" y="14530"/>
                  <a:pt x="90070" y="14530"/>
                </a:cubicBezTo>
                <a:close/>
                <a:moveTo>
                  <a:pt x="44502" y="14538"/>
                </a:moveTo>
                <a:cubicBezTo>
                  <a:pt x="44522" y="14538"/>
                  <a:pt x="44542" y="14538"/>
                  <a:pt x="44542" y="14558"/>
                </a:cubicBezTo>
                <a:lnTo>
                  <a:pt x="44561" y="14578"/>
                </a:lnTo>
                <a:cubicBezTo>
                  <a:pt x="44542" y="14598"/>
                  <a:pt x="44522" y="14618"/>
                  <a:pt x="44502" y="14618"/>
                </a:cubicBezTo>
                <a:cubicBezTo>
                  <a:pt x="44489" y="14618"/>
                  <a:pt x="44476" y="14627"/>
                  <a:pt x="44462" y="14627"/>
                </a:cubicBezTo>
                <a:cubicBezTo>
                  <a:pt x="44456" y="14627"/>
                  <a:pt x="44449" y="14624"/>
                  <a:pt x="44442" y="14618"/>
                </a:cubicBezTo>
                <a:cubicBezTo>
                  <a:pt x="44442" y="14598"/>
                  <a:pt x="44442" y="14578"/>
                  <a:pt x="44442" y="14558"/>
                </a:cubicBezTo>
                <a:cubicBezTo>
                  <a:pt x="44442" y="14538"/>
                  <a:pt x="44482" y="14538"/>
                  <a:pt x="44502" y="14538"/>
                </a:cubicBezTo>
                <a:close/>
                <a:moveTo>
                  <a:pt x="65166" y="14528"/>
                </a:moveTo>
                <a:cubicBezTo>
                  <a:pt x="65176" y="14528"/>
                  <a:pt x="65186" y="14538"/>
                  <a:pt x="65206" y="14558"/>
                </a:cubicBezTo>
                <a:cubicBezTo>
                  <a:pt x="65246" y="14578"/>
                  <a:pt x="65246" y="14598"/>
                  <a:pt x="65206" y="14618"/>
                </a:cubicBezTo>
                <a:cubicBezTo>
                  <a:pt x="65206" y="14638"/>
                  <a:pt x="65186" y="14638"/>
                  <a:pt x="65166" y="14638"/>
                </a:cubicBezTo>
                <a:lnTo>
                  <a:pt x="65107" y="14638"/>
                </a:lnTo>
                <a:cubicBezTo>
                  <a:pt x="65067" y="14638"/>
                  <a:pt x="65067" y="14618"/>
                  <a:pt x="65067" y="14598"/>
                </a:cubicBezTo>
                <a:cubicBezTo>
                  <a:pt x="65067" y="14558"/>
                  <a:pt x="65107" y="14558"/>
                  <a:pt x="65127" y="14558"/>
                </a:cubicBezTo>
                <a:cubicBezTo>
                  <a:pt x="65146" y="14538"/>
                  <a:pt x="65156" y="14528"/>
                  <a:pt x="65166" y="14528"/>
                </a:cubicBezTo>
                <a:close/>
                <a:moveTo>
                  <a:pt x="44958" y="14565"/>
                </a:moveTo>
                <a:cubicBezTo>
                  <a:pt x="44971" y="14565"/>
                  <a:pt x="44978" y="14575"/>
                  <a:pt x="44978" y="14598"/>
                </a:cubicBezTo>
                <a:cubicBezTo>
                  <a:pt x="44978" y="14618"/>
                  <a:pt x="44978" y="14638"/>
                  <a:pt x="44978" y="14638"/>
                </a:cubicBezTo>
                <a:cubicBezTo>
                  <a:pt x="44978" y="14667"/>
                  <a:pt x="44963" y="14682"/>
                  <a:pt x="44948" y="14682"/>
                </a:cubicBezTo>
                <a:cubicBezTo>
                  <a:pt x="44933" y="14682"/>
                  <a:pt x="44918" y="14667"/>
                  <a:pt x="44918" y="14638"/>
                </a:cubicBezTo>
                <a:cubicBezTo>
                  <a:pt x="44899" y="14618"/>
                  <a:pt x="44879" y="14598"/>
                  <a:pt x="44918" y="14578"/>
                </a:cubicBezTo>
                <a:cubicBezTo>
                  <a:pt x="44935" y="14570"/>
                  <a:pt x="44948" y="14565"/>
                  <a:pt x="44958" y="14565"/>
                </a:cubicBezTo>
                <a:close/>
                <a:moveTo>
                  <a:pt x="91426" y="14496"/>
                </a:moveTo>
                <a:cubicBezTo>
                  <a:pt x="91478" y="14496"/>
                  <a:pt x="91463" y="14560"/>
                  <a:pt x="91463" y="14578"/>
                </a:cubicBezTo>
                <a:cubicBezTo>
                  <a:pt x="91463" y="14598"/>
                  <a:pt x="91482" y="14677"/>
                  <a:pt x="91423" y="14717"/>
                </a:cubicBezTo>
                <a:cubicBezTo>
                  <a:pt x="91403" y="14737"/>
                  <a:pt x="91393" y="14747"/>
                  <a:pt x="91386" y="14747"/>
                </a:cubicBezTo>
                <a:cubicBezTo>
                  <a:pt x="91378" y="14747"/>
                  <a:pt x="91373" y="14737"/>
                  <a:pt x="91363" y="14717"/>
                </a:cubicBezTo>
                <a:cubicBezTo>
                  <a:pt x="91324" y="14697"/>
                  <a:pt x="91344" y="14677"/>
                  <a:pt x="91383" y="14657"/>
                </a:cubicBezTo>
                <a:lnTo>
                  <a:pt x="91383" y="14638"/>
                </a:lnTo>
                <a:cubicBezTo>
                  <a:pt x="91383" y="14638"/>
                  <a:pt x="91383" y="14638"/>
                  <a:pt x="91383" y="14618"/>
                </a:cubicBezTo>
                <a:cubicBezTo>
                  <a:pt x="91363" y="14598"/>
                  <a:pt x="91383" y="14578"/>
                  <a:pt x="91403" y="14558"/>
                </a:cubicBezTo>
                <a:cubicBezTo>
                  <a:pt x="91403" y="14538"/>
                  <a:pt x="91383" y="14499"/>
                  <a:pt x="91403" y="14499"/>
                </a:cubicBezTo>
                <a:cubicBezTo>
                  <a:pt x="91412" y="14497"/>
                  <a:pt x="91419" y="14496"/>
                  <a:pt x="91426" y="14496"/>
                </a:cubicBezTo>
                <a:close/>
                <a:moveTo>
                  <a:pt x="96024" y="14682"/>
                </a:moveTo>
                <a:cubicBezTo>
                  <a:pt x="96029" y="14682"/>
                  <a:pt x="96034" y="14687"/>
                  <a:pt x="96044" y="14697"/>
                </a:cubicBezTo>
                <a:cubicBezTo>
                  <a:pt x="96044" y="14697"/>
                  <a:pt x="96044" y="14717"/>
                  <a:pt x="96044" y="14717"/>
                </a:cubicBezTo>
                <a:cubicBezTo>
                  <a:pt x="96044" y="14737"/>
                  <a:pt x="96044" y="14757"/>
                  <a:pt x="96024" y="14757"/>
                </a:cubicBezTo>
                <a:cubicBezTo>
                  <a:pt x="96004" y="14757"/>
                  <a:pt x="96004" y="14717"/>
                  <a:pt x="96004" y="14697"/>
                </a:cubicBezTo>
                <a:cubicBezTo>
                  <a:pt x="96014" y="14687"/>
                  <a:pt x="96019" y="14682"/>
                  <a:pt x="96024" y="14682"/>
                </a:cubicBezTo>
                <a:close/>
                <a:moveTo>
                  <a:pt x="44403" y="14677"/>
                </a:moveTo>
                <a:cubicBezTo>
                  <a:pt x="44423" y="14677"/>
                  <a:pt x="44442" y="14697"/>
                  <a:pt x="44462" y="14697"/>
                </a:cubicBezTo>
                <a:cubicBezTo>
                  <a:pt x="44498" y="14697"/>
                  <a:pt x="44501" y="14760"/>
                  <a:pt x="44474" y="14760"/>
                </a:cubicBezTo>
                <a:cubicBezTo>
                  <a:pt x="44471" y="14760"/>
                  <a:pt x="44467" y="14759"/>
                  <a:pt x="44462" y="14757"/>
                </a:cubicBezTo>
                <a:lnTo>
                  <a:pt x="44442" y="14757"/>
                </a:lnTo>
                <a:cubicBezTo>
                  <a:pt x="44423" y="14757"/>
                  <a:pt x="44442" y="14757"/>
                  <a:pt x="44403" y="14776"/>
                </a:cubicBezTo>
                <a:lnTo>
                  <a:pt x="44383" y="14776"/>
                </a:lnTo>
                <a:cubicBezTo>
                  <a:pt x="44343" y="14776"/>
                  <a:pt x="44324" y="14757"/>
                  <a:pt x="44324" y="14737"/>
                </a:cubicBezTo>
                <a:cubicBezTo>
                  <a:pt x="44324" y="14697"/>
                  <a:pt x="44363" y="14677"/>
                  <a:pt x="44403" y="14677"/>
                </a:cubicBezTo>
                <a:close/>
                <a:moveTo>
                  <a:pt x="91178" y="14662"/>
                </a:moveTo>
                <a:cubicBezTo>
                  <a:pt x="91185" y="14662"/>
                  <a:pt x="91195" y="14667"/>
                  <a:pt x="91205" y="14677"/>
                </a:cubicBezTo>
                <a:cubicBezTo>
                  <a:pt x="91205" y="14697"/>
                  <a:pt x="91225" y="14737"/>
                  <a:pt x="91205" y="14737"/>
                </a:cubicBezTo>
                <a:lnTo>
                  <a:pt x="91165" y="14776"/>
                </a:lnTo>
                <a:lnTo>
                  <a:pt x="91145" y="14796"/>
                </a:lnTo>
                <a:cubicBezTo>
                  <a:pt x="91129" y="14804"/>
                  <a:pt x="91116" y="14809"/>
                  <a:pt x="91106" y="14809"/>
                </a:cubicBezTo>
                <a:cubicBezTo>
                  <a:pt x="91093" y="14809"/>
                  <a:pt x="91086" y="14800"/>
                  <a:pt x="91086" y="14776"/>
                </a:cubicBezTo>
                <a:cubicBezTo>
                  <a:pt x="91066" y="14757"/>
                  <a:pt x="91086" y="14717"/>
                  <a:pt x="91106" y="14697"/>
                </a:cubicBezTo>
                <a:cubicBezTo>
                  <a:pt x="91125" y="14677"/>
                  <a:pt x="91145" y="14677"/>
                  <a:pt x="91165" y="14677"/>
                </a:cubicBezTo>
                <a:cubicBezTo>
                  <a:pt x="91165" y="14667"/>
                  <a:pt x="91170" y="14662"/>
                  <a:pt x="91178" y="14662"/>
                </a:cubicBezTo>
                <a:close/>
                <a:moveTo>
                  <a:pt x="95905" y="14737"/>
                </a:moveTo>
                <a:cubicBezTo>
                  <a:pt x="95964" y="14757"/>
                  <a:pt x="95964" y="14757"/>
                  <a:pt x="95945" y="14796"/>
                </a:cubicBezTo>
                <a:cubicBezTo>
                  <a:pt x="95925" y="14816"/>
                  <a:pt x="95925" y="14816"/>
                  <a:pt x="95905" y="14816"/>
                </a:cubicBezTo>
                <a:cubicBezTo>
                  <a:pt x="95885" y="14816"/>
                  <a:pt x="95865" y="14816"/>
                  <a:pt x="95865" y="14796"/>
                </a:cubicBezTo>
                <a:cubicBezTo>
                  <a:pt x="95845" y="14776"/>
                  <a:pt x="95845" y="14776"/>
                  <a:pt x="95865" y="14757"/>
                </a:cubicBezTo>
                <a:cubicBezTo>
                  <a:pt x="95865" y="14737"/>
                  <a:pt x="95885" y="14737"/>
                  <a:pt x="95905" y="14737"/>
                </a:cubicBezTo>
                <a:close/>
                <a:moveTo>
                  <a:pt x="100248" y="14667"/>
                </a:moveTo>
                <a:cubicBezTo>
                  <a:pt x="100258" y="14667"/>
                  <a:pt x="100268" y="14677"/>
                  <a:pt x="100288" y="14697"/>
                </a:cubicBezTo>
                <a:cubicBezTo>
                  <a:pt x="100327" y="14697"/>
                  <a:pt x="100347" y="14717"/>
                  <a:pt x="100367" y="14737"/>
                </a:cubicBezTo>
                <a:cubicBezTo>
                  <a:pt x="100420" y="14772"/>
                  <a:pt x="100394" y="14839"/>
                  <a:pt x="100346" y="14839"/>
                </a:cubicBezTo>
                <a:cubicBezTo>
                  <a:pt x="100340" y="14839"/>
                  <a:pt x="100334" y="14838"/>
                  <a:pt x="100327" y="14836"/>
                </a:cubicBezTo>
                <a:lnTo>
                  <a:pt x="100347" y="14816"/>
                </a:lnTo>
                <a:lnTo>
                  <a:pt x="100327" y="14816"/>
                </a:lnTo>
                <a:cubicBezTo>
                  <a:pt x="100317" y="14836"/>
                  <a:pt x="100307" y="14846"/>
                  <a:pt x="100298" y="14846"/>
                </a:cubicBezTo>
                <a:cubicBezTo>
                  <a:pt x="100288" y="14846"/>
                  <a:pt x="100278" y="14836"/>
                  <a:pt x="100268" y="14816"/>
                </a:cubicBezTo>
                <a:cubicBezTo>
                  <a:pt x="100248" y="14816"/>
                  <a:pt x="100208" y="14816"/>
                  <a:pt x="100208" y="14796"/>
                </a:cubicBezTo>
                <a:cubicBezTo>
                  <a:pt x="100188" y="14776"/>
                  <a:pt x="100169" y="14757"/>
                  <a:pt x="100188" y="14757"/>
                </a:cubicBezTo>
                <a:cubicBezTo>
                  <a:pt x="100188" y="14737"/>
                  <a:pt x="100188" y="14717"/>
                  <a:pt x="100208" y="14697"/>
                </a:cubicBezTo>
                <a:cubicBezTo>
                  <a:pt x="100228" y="14677"/>
                  <a:pt x="100238" y="14667"/>
                  <a:pt x="100248" y="14667"/>
                </a:cubicBezTo>
                <a:close/>
                <a:moveTo>
                  <a:pt x="91958" y="14598"/>
                </a:moveTo>
                <a:cubicBezTo>
                  <a:pt x="91958" y="14638"/>
                  <a:pt x="91958" y="14677"/>
                  <a:pt x="91939" y="14717"/>
                </a:cubicBezTo>
                <a:cubicBezTo>
                  <a:pt x="91939" y="14737"/>
                  <a:pt x="91899" y="14737"/>
                  <a:pt x="91859" y="14737"/>
                </a:cubicBezTo>
                <a:cubicBezTo>
                  <a:pt x="91839" y="14737"/>
                  <a:pt x="91859" y="14796"/>
                  <a:pt x="91859" y="14836"/>
                </a:cubicBezTo>
                <a:cubicBezTo>
                  <a:pt x="91859" y="14856"/>
                  <a:pt x="91839" y="14876"/>
                  <a:pt x="91820" y="14895"/>
                </a:cubicBezTo>
                <a:cubicBezTo>
                  <a:pt x="91808" y="14903"/>
                  <a:pt x="91799" y="14906"/>
                  <a:pt x="91792" y="14906"/>
                </a:cubicBezTo>
                <a:cubicBezTo>
                  <a:pt x="91762" y="14906"/>
                  <a:pt x="91771" y="14845"/>
                  <a:pt x="91820" y="14796"/>
                </a:cubicBezTo>
                <a:lnTo>
                  <a:pt x="91820" y="14776"/>
                </a:lnTo>
                <a:cubicBezTo>
                  <a:pt x="91780" y="14697"/>
                  <a:pt x="91780" y="14697"/>
                  <a:pt x="91839" y="14677"/>
                </a:cubicBezTo>
                <a:lnTo>
                  <a:pt x="91919" y="14657"/>
                </a:lnTo>
                <a:lnTo>
                  <a:pt x="91919" y="14618"/>
                </a:lnTo>
                <a:cubicBezTo>
                  <a:pt x="91919" y="14618"/>
                  <a:pt x="91919" y="14598"/>
                  <a:pt x="91939" y="14598"/>
                </a:cubicBezTo>
                <a:close/>
                <a:moveTo>
                  <a:pt x="94946" y="14890"/>
                </a:moveTo>
                <a:cubicBezTo>
                  <a:pt x="94953" y="14890"/>
                  <a:pt x="94963" y="14895"/>
                  <a:pt x="94973" y="14895"/>
                </a:cubicBezTo>
                <a:cubicBezTo>
                  <a:pt x="94993" y="14895"/>
                  <a:pt x="94993" y="14915"/>
                  <a:pt x="94993" y="14935"/>
                </a:cubicBezTo>
                <a:lnTo>
                  <a:pt x="94953" y="14935"/>
                </a:lnTo>
                <a:cubicBezTo>
                  <a:pt x="94933" y="14935"/>
                  <a:pt x="94933" y="14935"/>
                  <a:pt x="94933" y="14915"/>
                </a:cubicBezTo>
                <a:cubicBezTo>
                  <a:pt x="94933" y="14895"/>
                  <a:pt x="94938" y="14890"/>
                  <a:pt x="94946" y="14890"/>
                </a:cubicBezTo>
                <a:close/>
                <a:moveTo>
                  <a:pt x="107675" y="14821"/>
                </a:moveTo>
                <a:cubicBezTo>
                  <a:pt x="107700" y="14821"/>
                  <a:pt x="107724" y="14826"/>
                  <a:pt x="107744" y="14836"/>
                </a:cubicBezTo>
                <a:cubicBezTo>
                  <a:pt x="107764" y="14836"/>
                  <a:pt x="107764" y="14876"/>
                  <a:pt x="107744" y="14895"/>
                </a:cubicBezTo>
                <a:cubicBezTo>
                  <a:pt x="107705" y="14915"/>
                  <a:pt x="107665" y="14895"/>
                  <a:pt x="107645" y="14935"/>
                </a:cubicBezTo>
                <a:cubicBezTo>
                  <a:pt x="107635" y="14945"/>
                  <a:pt x="107625" y="14950"/>
                  <a:pt x="107618" y="14950"/>
                </a:cubicBezTo>
                <a:cubicBezTo>
                  <a:pt x="107610" y="14950"/>
                  <a:pt x="107605" y="14945"/>
                  <a:pt x="107605" y="14935"/>
                </a:cubicBezTo>
                <a:lnTo>
                  <a:pt x="107605" y="14895"/>
                </a:lnTo>
                <a:cubicBezTo>
                  <a:pt x="107605" y="14895"/>
                  <a:pt x="107605" y="14876"/>
                  <a:pt x="107605" y="14876"/>
                </a:cubicBezTo>
                <a:cubicBezTo>
                  <a:pt x="107586" y="14856"/>
                  <a:pt x="107586" y="14836"/>
                  <a:pt x="107605" y="14836"/>
                </a:cubicBezTo>
                <a:cubicBezTo>
                  <a:pt x="107625" y="14826"/>
                  <a:pt x="107650" y="14821"/>
                  <a:pt x="107675" y="14821"/>
                </a:cubicBezTo>
                <a:close/>
                <a:moveTo>
                  <a:pt x="89579" y="14261"/>
                </a:moveTo>
                <a:cubicBezTo>
                  <a:pt x="89598" y="14261"/>
                  <a:pt x="89618" y="14281"/>
                  <a:pt x="89618" y="14300"/>
                </a:cubicBezTo>
                <a:cubicBezTo>
                  <a:pt x="89657" y="14437"/>
                  <a:pt x="89639" y="14594"/>
                  <a:pt x="89562" y="14731"/>
                </a:cubicBezTo>
                <a:lnTo>
                  <a:pt x="89562" y="14731"/>
                </a:lnTo>
                <a:cubicBezTo>
                  <a:pt x="89561" y="14726"/>
                  <a:pt x="89560" y="14722"/>
                  <a:pt x="89559" y="14717"/>
                </a:cubicBezTo>
                <a:lnTo>
                  <a:pt x="89559" y="14717"/>
                </a:lnTo>
                <a:lnTo>
                  <a:pt x="89559" y="14737"/>
                </a:lnTo>
                <a:cubicBezTo>
                  <a:pt x="89560" y="14735"/>
                  <a:pt x="89561" y="14733"/>
                  <a:pt x="89562" y="14731"/>
                </a:cubicBezTo>
                <a:lnTo>
                  <a:pt x="89562" y="14731"/>
                </a:lnTo>
                <a:cubicBezTo>
                  <a:pt x="89576" y="14806"/>
                  <a:pt x="89556" y="14880"/>
                  <a:pt x="89519" y="14955"/>
                </a:cubicBezTo>
                <a:lnTo>
                  <a:pt x="89460" y="14955"/>
                </a:lnTo>
                <a:cubicBezTo>
                  <a:pt x="89479" y="14915"/>
                  <a:pt x="89440" y="14836"/>
                  <a:pt x="89460" y="14796"/>
                </a:cubicBezTo>
                <a:cubicBezTo>
                  <a:pt x="89479" y="14717"/>
                  <a:pt x="89499" y="14657"/>
                  <a:pt x="89519" y="14598"/>
                </a:cubicBezTo>
                <a:cubicBezTo>
                  <a:pt x="89559" y="14558"/>
                  <a:pt x="89559" y="14519"/>
                  <a:pt x="89559" y="14499"/>
                </a:cubicBezTo>
                <a:cubicBezTo>
                  <a:pt x="89559" y="14439"/>
                  <a:pt x="89559" y="14400"/>
                  <a:pt x="89559" y="14340"/>
                </a:cubicBezTo>
                <a:cubicBezTo>
                  <a:pt x="89559" y="14320"/>
                  <a:pt x="89559" y="14320"/>
                  <a:pt x="89559" y="14300"/>
                </a:cubicBezTo>
                <a:cubicBezTo>
                  <a:pt x="89559" y="14281"/>
                  <a:pt x="89559" y="14261"/>
                  <a:pt x="89579" y="14261"/>
                </a:cubicBezTo>
                <a:close/>
                <a:moveTo>
                  <a:pt x="95131" y="14935"/>
                </a:moveTo>
                <a:cubicBezTo>
                  <a:pt x="95131" y="14935"/>
                  <a:pt x="95131" y="14945"/>
                  <a:pt x="95131" y="14955"/>
                </a:cubicBezTo>
                <a:cubicBezTo>
                  <a:pt x="95131" y="14965"/>
                  <a:pt x="95126" y="14970"/>
                  <a:pt x="95122" y="14970"/>
                </a:cubicBezTo>
                <a:cubicBezTo>
                  <a:pt x="95117" y="14970"/>
                  <a:pt x="95112" y="14965"/>
                  <a:pt x="95112" y="14955"/>
                </a:cubicBezTo>
                <a:cubicBezTo>
                  <a:pt x="95092" y="14955"/>
                  <a:pt x="95092" y="14955"/>
                  <a:pt x="95112" y="14935"/>
                </a:cubicBezTo>
                <a:close/>
                <a:moveTo>
                  <a:pt x="96917" y="14986"/>
                </a:moveTo>
                <a:cubicBezTo>
                  <a:pt x="96918" y="14986"/>
                  <a:pt x="96923" y="14995"/>
                  <a:pt x="96936" y="14995"/>
                </a:cubicBezTo>
                <a:cubicBezTo>
                  <a:pt x="96956" y="15014"/>
                  <a:pt x="96956" y="15034"/>
                  <a:pt x="96956" y="15034"/>
                </a:cubicBezTo>
                <a:cubicBezTo>
                  <a:pt x="96956" y="15054"/>
                  <a:pt x="96936" y="15054"/>
                  <a:pt x="96936" y="15054"/>
                </a:cubicBezTo>
                <a:cubicBezTo>
                  <a:pt x="96896" y="15054"/>
                  <a:pt x="96896" y="15034"/>
                  <a:pt x="96916" y="14995"/>
                </a:cubicBezTo>
                <a:cubicBezTo>
                  <a:pt x="96916" y="14988"/>
                  <a:pt x="96916" y="14986"/>
                  <a:pt x="96917" y="14986"/>
                </a:cubicBezTo>
                <a:close/>
                <a:moveTo>
                  <a:pt x="99831" y="15074"/>
                </a:moveTo>
                <a:cubicBezTo>
                  <a:pt x="99831" y="15074"/>
                  <a:pt x="99851" y="15074"/>
                  <a:pt x="99851" y="15094"/>
                </a:cubicBezTo>
                <a:cubicBezTo>
                  <a:pt x="99851" y="15113"/>
                  <a:pt x="99831" y="15133"/>
                  <a:pt x="99812" y="15133"/>
                </a:cubicBezTo>
                <a:lnTo>
                  <a:pt x="99831" y="15113"/>
                </a:lnTo>
                <a:lnTo>
                  <a:pt x="99792" y="15113"/>
                </a:lnTo>
                <a:cubicBezTo>
                  <a:pt x="99792" y="15074"/>
                  <a:pt x="99792" y="15074"/>
                  <a:pt x="99831" y="15074"/>
                </a:cubicBezTo>
                <a:close/>
                <a:moveTo>
                  <a:pt x="105007" y="15074"/>
                </a:moveTo>
                <a:cubicBezTo>
                  <a:pt x="105007" y="15074"/>
                  <a:pt x="105027" y="15074"/>
                  <a:pt x="105027" y="15094"/>
                </a:cubicBezTo>
                <a:cubicBezTo>
                  <a:pt x="105047" y="15113"/>
                  <a:pt x="105027" y="15113"/>
                  <a:pt x="105027" y="15133"/>
                </a:cubicBezTo>
                <a:lnTo>
                  <a:pt x="105007" y="15113"/>
                </a:lnTo>
                <a:lnTo>
                  <a:pt x="104988" y="15113"/>
                </a:lnTo>
                <a:cubicBezTo>
                  <a:pt x="104968" y="15113"/>
                  <a:pt x="104948" y="15113"/>
                  <a:pt x="104948" y="15094"/>
                </a:cubicBezTo>
                <a:cubicBezTo>
                  <a:pt x="104948" y="15094"/>
                  <a:pt x="104948" y="15074"/>
                  <a:pt x="104988" y="15074"/>
                </a:cubicBezTo>
                <a:close/>
                <a:moveTo>
                  <a:pt x="107503" y="14997"/>
                </a:moveTo>
                <a:cubicBezTo>
                  <a:pt x="107514" y="14997"/>
                  <a:pt x="107524" y="15012"/>
                  <a:pt x="107546" y="15034"/>
                </a:cubicBezTo>
                <a:cubicBezTo>
                  <a:pt x="107576" y="15044"/>
                  <a:pt x="107595" y="15044"/>
                  <a:pt x="107610" y="15044"/>
                </a:cubicBezTo>
                <a:cubicBezTo>
                  <a:pt x="107625" y="15044"/>
                  <a:pt x="107635" y="15044"/>
                  <a:pt x="107645" y="15054"/>
                </a:cubicBezTo>
                <a:cubicBezTo>
                  <a:pt x="107665" y="15094"/>
                  <a:pt x="107685" y="15113"/>
                  <a:pt x="107645" y="15133"/>
                </a:cubicBezTo>
                <a:lnTo>
                  <a:pt x="107645" y="15113"/>
                </a:lnTo>
                <a:cubicBezTo>
                  <a:pt x="107625" y="15133"/>
                  <a:pt x="107595" y="15143"/>
                  <a:pt x="107566" y="15143"/>
                </a:cubicBezTo>
                <a:cubicBezTo>
                  <a:pt x="107536" y="15143"/>
                  <a:pt x="107506" y="15133"/>
                  <a:pt x="107486" y="15113"/>
                </a:cubicBezTo>
                <a:cubicBezTo>
                  <a:pt x="107427" y="15094"/>
                  <a:pt x="107427" y="15074"/>
                  <a:pt x="107467" y="15034"/>
                </a:cubicBezTo>
                <a:cubicBezTo>
                  <a:pt x="107484" y="15007"/>
                  <a:pt x="107494" y="14997"/>
                  <a:pt x="107503" y="14997"/>
                </a:cubicBezTo>
                <a:close/>
                <a:moveTo>
                  <a:pt x="91383" y="14900"/>
                </a:moveTo>
                <a:cubicBezTo>
                  <a:pt x="91388" y="14900"/>
                  <a:pt x="91393" y="14905"/>
                  <a:pt x="91403" y="14915"/>
                </a:cubicBezTo>
                <a:cubicBezTo>
                  <a:pt x="91443" y="14995"/>
                  <a:pt x="91482" y="15074"/>
                  <a:pt x="91502" y="15153"/>
                </a:cubicBezTo>
                <a:cubicBezTo>
                  <a:pt x="91502" y="15173"/>
                  <a:pt x="91482" y="15213"/>
                  <a:pt x="91463" y="15232"/>
                </a:cubicBezTo>
                <a:lnTo>
                  <a:pt x="91463" y="15252"/>
                </a:lnTo>
                <a:cubicBezTo>
                  <a:pt x="91463" y="15285"/>
                  <a:pt x="91457" y="15300"/>
                  <a:pt x="91445" y="15300"/>
                </a:cubicBezTo>
                <a:cubicBezTo>
                  <a:pt x="91435" y="15300"/>
                  <a:pt x="91421" y="15290"/>
                  <a:pt x="91403" y="15272"/>
                </a:cubicBezTo>
                <a:lnTo>
                  <a:pt x="91403" y="15232"/>
                </a:lnTo>
                <a:cubicBezTo>
                  <a:pt x="91423" y="15153"/>
                  <a:pt x="91363" y="15113"/>
                  <a:pt x="91363" y="15074"/>
                </a:cubicBezTo>
                <a:lnTo>
                  <a:pt x="91363" y="15014"/>
                </a:lnTo>
                <a:cubicBezTo>
                  <a:pt x="91363" y="14995"/>
                  <a:pt x="91324" y="14955"/>
                  <a:pt x="91363" y="14915"/>
                </a:cubicBezTo>
                <a:cubicBezTo>
                  <a:pt x="91373" y="14905"/>
                  <a:pt x="91378" y="14900"/>
                  <a:pt x="91383" y="14900"/>
                </a:cubicBezTo>
                <a:close/>
                <a:moveTo>
                  <a:pt x="107590" y="0"/>
                </a:moveTo>
                <a:cubicBezTo>
                  <a:pt x="107581" y="0"/>
                  <a:pt x="107573" y="7"/>
                  <a:pt x="107566" y="22"/>
                </a:cubicBezTo>
                <a:cubicBezTo>
                  <a:pt x="107546" y="42"/>
                  <a:pt x="107486" y="62"/>
                  <a:pt x="107427" y="62"/>
                </a:cubicBezTo>
                <a:cubicBezTo>
                  <a:pt x="107387" y="62"/>
                  <a:pt x="107348" y="62"/>
                  <a:pt x="107328" y="101"/>
                </a:cubicBezTo>
                <a:lnTo>
                  <a:pt x="107387" y="121"/>
                </a:lnTo>
                <a:lnTo>
                  <a:pt x="107467" y="121"/>
                </a:lnTo>
                <a:cubicBezTo>
                  <a:pt x="107467" y="121"/>
                  <a:pt x="107467" y="200"/>
                  <a:pt x="107467" y="220"/>
                </a:cubicBezTo>
                <a:lnTo>
                  <a:pt x="107467" y="280"/>
                </a:lnTo>
                <a:cubicBezTo>
                  <a:pt x="107467" y="280"/>
                  <a:pt x="107447" y="300"/>
                  <a:pt x="107467" y="300"/>
                </a:cubicBezTo>
                <a:cubicBezTo>
                  <a:pt x="107473" y="306"/>
                  <a:pt x="107478" y="308"/>
                  <a:pt x="107481" y="308"/>
                </a:cubicBezTo>
                <a:cubicBezTo>
                  <a:pt x="107489" y="308"/>
                  <a:pt x="107493" y="300"/>
                  <a:pt x="107506" y="300"/>
                </a:cubicBezTo>
                <a:cubicBezTo>
                  <a:pt x="107519" y="300"/>
                  <a:pt x="107524" y="291"/>
                  <a:pt x="107531" y="291"/>
                </a:cubicBezTo>
                <a:cubicBezTo>
                  <a:pt x="107535" y="291"/>
                  <a:pt x="107539" y="293"/>
                  <a:pt x="107546" y="300"/>
                </a:cubicBezTo>
                <a:cubicBezTo>
                  <a:pt x="107566" y="300"/>
                  <a:pt x="107566" y="319"/>
                  <a:pt x="107566" y="339"/>
                </a:cubicBezTo>
                <a:cubicBezTo>
                  <a:pt x="107566" y="379"/>
                  <a:pt x="107546" y="399"/>
                  <a:pt x="107526" y="419"/>
                </a:cubicBezTo>
                <a:cubicBezTo>
                  <a:pt x="107516" y="438"/>
                  <a:pt x="107496" y="448"/>
                  <a:pt x="107476" y="448"/>
                </a:cubicBezTo>
                <a:cubicBezTo>
                  <a:pt x="107457" y="448"/>
                  <a:pt x="107437" y="438"/>
                  <a:pt x="107427" y="419"/>
                </a:cubicBezTo>
                <a:cubicBezTo>
                  <a:pt x="107367" y="379"/>
                  <a:pt x="107288" y="359"/>
                  <a:pt x="107209" y="359"/>
                </a:cubicBezTo>
                <a:cubicBezTo>
                  <a:pt x="107195" y="362"/>
                  <a:pt x="107182" y="364"/>
                  <a:pt x="107168" y="364"/>
                </a:cubicBezTo>
                <a:cubicBezTo>
                  <a:pt x="107104" y="364"/>
                  <a:pt x="107047" y="326"/>
                  <a:pt x="107030" y="260"/>
                </a:cubicBezTo>
                <a:cubicBezTo>
                  <a:pt x="106971" y="260"/>
                  <a:pt x="106931" y="280"/>
                  <a:pt x="106911" y="300"/>
                </a:cubicBezTo>
                <a:cubicBezTo>
                  <a:pt x="106899" y="312"/>
                  <a:pt x="106881" y="317"/>
                  <a:pt x="106863" y="317"/>
                </a:cubicBezTo>
                <a:cubicBezTo>
                  <a:pt x="106822" y="317"/>
                  <a:pt x="106779" y="293"/>
                  <a:pt x="106792" y="280"/>
                </a:cubicBezTo>
                <a:cubicBezTo>
                  <a:pt x="106792" y="181"/>
                  <a:pt x="106713" y="181"/>
                  <a:pt x="106693" y="141"/>
                </a:cubicBezTo>
                <a:lnTo>
                  <a:pt x="106653" y="141"/>
                </a:lnTo>
                <a:cubicBezTo>
                  <a:pt x="106634" y="181"/>
                  <a:pt x="106594" y="181"/>
                  <a:pt x="106554" y="181"/>
                </a:cubicBezTo>
                <a:cubicBezTo>
                  <a:pt x="106515" y="181"/>
                  <a:pt x="106495" y="200"/>
                  <a:pt x="106475" y="260"/>
                </a:cubicBezTo>
                <a:cubicBezTo>
                  <a:pt x="106463" y="308"/>
                  <a:pt x="106436" y="334"/>
                  <a:pt x="106395" y="334"/>
                </a:cubicBezTo>
                <a:cubicBezTo>
                  <a:pt x="106369" y="334"/>
                  <a:pt x="106336" y="323"/>
                  <a:pt x="106296" y="300"/>
                </a:cubicBezTo>
                <a:cubicBezTo>
                  <a:pt x="106267" y="255"/>
                  <a:pt x="106215" y="233"/>
                  <a:pt x="106165" y="233"/>
                </a:cubicBezTo>
                <a:cubicBezTo>
                  <a:pt x="106149" y="233"/>
                  <a:pt x="106133" y="235"/>
                  <a:pt x="106118" y="240"/>
                </a:cubicBezTo>
                <a:cubicBezTo>
                  <a:pt x="106078" y="260"/>
                  <a:pt x="106039" y="270"/>
                  <a:pt x="105999" y="270"/>
                </a:cubicBezTo>
                <a:cubicBezTo>
                  <a:pt x="105959" y="270"/>
                  <a:pt x="105920" y="260"/>
                  <a:pt x="105880" y="240"/>
                </a:cubicBezTo>
                <a:cubicBezTo>
                  <a:pt x="105880" y="300"/>
                  <a:pt x="105821" y="280"/>
                  <a:pt x="105781" y="300"/>
                </a:cubicBezTo>
                <a:cubicBezTo>
                  <a:pt x="105767" y="313"/>
                  <a:pt x="105726" y="354"/>
                  <a:pt x="105677" y="354"/>
                </a:cubicBezTo>
                <a:cubicBezTo>
                  <a:pt x="105653" y="354"/>
                  <a:pt x="105628" y="345"/>
                  <a:pt x="105602" y="319"/>
                </a:cubicBezTo>
                <a:cubicBezTo>
                  <a:pt x="105596" y="313"/>
                  <a:pt x="105587" y="311"/>
                  <a:pt x="105577" y="311"/>
                </a:cubicBezTo>
                <a:cubicBezTo>
                  <a:pt x="105556" y="311"/>
                  <a:pt x="105530" y="319"/>
                  <a:pt x="105503" y="319"/>
                </a:cubicBezTo>
                <a:cubicBezTo>
                  <a:pt x="105464" y="319"/>
                  <a:pt x="105444" y="300"/>
                  <a:pt x="105424" y="280"/>
                </a:cubicBezTo>
                <a:lnTo>
                  <a:pt x="105384" y="280"/>
                </a:lnTo>
                <a:cubicBezTo>
                  <a:pt x="105347" y="317"/>
                  <a:pt x="105301" y="331"/>
                  <a:pt x="105252" y="331"/>
                </a:cubicBezTo>
                <a:cubicBezTo>
                  <a:pt x="105224" y="331"/>
                  <a:pt x="105195" y="327"/>
                  <a:pt x="105166" y="319"/>
                </a:cubicBezTo>
                <a:cubicBezTo>
                  <a:pt x="105166" y="319"/>
                  <a:pt x="105146" y="300"/>
                  <a:pt x="105146" y="300"/>
                </a:cubicBezTo>
                <a:cubicBezTo>
                  <a:pt x="105126" y="280"/>
                  <a:pt x="105107" y="260"/>
                  <a:pt x="105107" y="240"/>
                </a:cubicBezTo>
                <a:cubicBezTo>
                  <a:pt x="105087" y="240"/>
                  <a:pt x="105067" y="260"/>
                  <a:pt x="105067" y="280"/>
                </a:cubicBezTo>
                <a:cubicBezTo>
                  <a:pt x="105029" y="317"/>
                  <a:pt x="105015" y="331"/>
                  <a:pt x="104990" y="331"/>
                </a:cubicBezTo>
                <a:cubicBezTo>
                  <a:pt x="104976" y="331"/>
                  <a:pt x="104957" y="327"/>
                  <a:pt x="104928" y="319"/>
                </a:cubicBezTo>
                <a:cubicBezTo>
                  <a:pt x="104908" y="339"/>
                  <a:pt x="104869" y="359"/>
                  <a:pt x="104849" y="359"/>
                </a:cubicBezTo>
                <a:lnTo>
                  <a:pt x="104750" y="359"/>
                </a:lnTo>
                <a:cubicBezTo>
                  <a:pt x="104750" y="379"/>
                  <a:pt x="104730" y="419"/>
                  <a:pt x="104690" y="419"/>
                </a:cubicBezTo>
                <a:cubicBezTo>
                  <a:pt x="104650" y="428"/>
                  <a:pt x="104611" y="433"/>
                  <a:pt x="104574" y="433"/>
                </a:cubicBezTo>
                <a:cubicBezTo>
                  <a:pt x="104536" y="433"/>
                  <a:pt x="104502" y="428"/>
                  <a:pt x="104472" y="419"/>
                </a:cubicBezTo>
                <a:cubicBezTo>
                  <a:pt x="104460" y="413"/>
                  <a:pt x="104452" y="410"/>
                  <a:pt x="104446" y="410"/>
                </a:cubicBezTo>
                <a:cubicBezTo>
                  <a:pt x="104431" y="410"/>
                  <a:pt x="104427" y="424"/>
                  <a:pt x="104413" y="438"/>
                </a:cubicBezTo>
                <a:cubicBezTo>
                  <a:pt x="104371" y="491"/>
                  <a:pt x="104345" y="515"/>
                  <a:pt x="104316" y="515"/>
                </a:cubicBezTo>
                <a:cubicBezTo>
                  <a:pt x="104290" y="515"/>
                  <a:pt x="104261" y="496"/>
                  <a:pt x="104214" y="458"/>
                </a:cubicBezTo>
                <a:cubicBezTo>
                  <a:pt x="104214" y="458"/>
                  <a:pt x="104194" y="438"/>
                  <a:pt x="104194" y="419"/>
                </a:cubicBezTo>
                <a:cubicBezTo>
                  <a:pt x="104194" y="419"/>
                  <a:pt x="104175" y="419"/>
                  <a:pt x="104155" y="438"/>
                </a:cubicBezTo>
                <a:cubicBezTo>
                  <a:pt x="104146" y="447"/>
                  <a:pt x="104138" y="451"/>
                  <a:pt x="104131" y="451"/>
                </a:cubicBezTo>
                <a:cubicBezTo>
                  <a:pt x="104122" y="451"/>
                  <a:pt x="104115" y="442"/>
                  <a:pt x="104115" y="419"/>
                </a:cubicBezTo>
                <a:cubicBezTo>
                  <a:pt x="104095" y="379"/>
                  <a:pt x="104115" y="379"/>
                  <a:pt x="104095" y="359"/>
                </a:cubicBezTo>
                <a:lnTo>
                  <a:pt x="104016" y="359"/>
                </a:lnTo>
                <a:cubicBezTo>
                  <a:pt x="104016" y="359"/>
                  <a:pt x="104016" y="379"/>
                  <a:pt x="104016" y="379"/>
                </a:cubicBezTo>
                <a:cubicBezTo>
                  <a:pt x="104001" y="409"/>
                  <a:pt x="103974" y="422"/>
                  <a:pt x="103949" y="422"/>
                </a:cubicBezTo>
                <a:cubicBezTo>
                  <a:pt x="103908" y="422"/>
                  <a:pt x="103872" y="388"/>
                  <a:pt x="103897" y="339"/>
                </a:cubicBezTo>
                <a:cubicBezTo>
                  <a:pt x="103897" y="319"/>
                  <a:pt x="103897" y="300"/>
                  <a:pt x="103917" y="300"/>
                </a:cubicBezTo>
                <a:cubicBezTo>
                  <a:pt x="103897" y="280"/>
                  <a:pt x="103877" y="280"/>
                  <a:pt x="103877" y="260"/>
                </a:cubicBezTo>
                <a:cubicBezTo>
                  <a:pt x="103866" y="248"/>
                  <a:pt x="103848" y="237"/>
                  <a:pt x="103831" y="237"/>
                </a:cubicBezTo>
                <a:cubicBezTo>
                  <a:pt x="103818" y="237"/>
                  <a:pt x="103806" y="243"/>
                  <a:pt x="103798" y="260"/>
                </a:cubicBezTo>
                <a:cubicBezTo>
                  <a:pt x="103778" y="280"/>
                  <a:pt x="103778" y="280"/>
                  <a:pt x="103778" y="300"/>
                </a:cubicBezTo>
                <a:cubicBezTo>
                  <a:pt x="103768" y="309"/>
                  <a:pt x="103758" y="314"/>
                  <a:pt x="103748" y="314"/>
                </a:cubicBezTo>
                <a:cubicBezTo>
                  <a:pt x="103738" y="314"/>
                  <a:pt x="103728" y="309"/>
                  <a:pt x="103718" y="300"/>
                </a:cubicBezTo>
                <a:cubicBezTo>
                  <a:pt x="103657" y="300"/>
                  <a:pt x="103596" y="358"/>
                  <a:pt x="103526" y="358"/>
                </a:cubicBezTo>
                <a:cubicBezTo>
                  <a:pt x="103505" y="358"/>
                  <a:pt x="103483" y="353"/>
                  <a:pt x="103461" y="339"/>
                </a:cubicBezTo>
                <a:lnTo>
                  <a:pt x="103322" y="399"/>
                </a:lnTo>
                <a:cubicBezTo>
                  <a:pt x="103294" y="413"/>
                  <a:pt x="103266" y="427"/>
                  <a:pt x="103231" y="427"/>
                </a:cubicBezTo>
                <a:cubicBezTo>
                  <a:pt x="103216" y="427"/>
                  <a:pt x="103200" y="424"/>
                  <a:pt x="103183" y="419"/>
                </a:cubicBezTo>
                <a:cubicBezTo>
                  <a:pt x="103183" y="419"/>
                  <a:pt x="103163" y="419"/>
                  <a:pt x="103163" y="399"/>
                </a:cubicBezTo>
                <a:cubicBezTo>
                  <a:pt x="103163" y="379"/>
                  <a:pt x="103163" y="379"/>
                  <a:pt x="103203" y="359"/>
                </a:cubicBezTo>
                <a:cubicBezTo>
                  <a:pt x="103183" y="339"/>
                  <a:pt x="103183" y="339"/>
                  <a:pt x="103203" y="319"/>
                </a:cubicBezTo>
                <a:lnTo>
                  <a:pt x="103064" y="319"/>
                </a:lnTo>
                <a:cubicBezTo>
                  <a:pt x="103064" y="419"/>
                  <a:pt x="103064" y="419"/>
                  <a:pt x="102965" y="438"/>
                </a:cubicBezTo>
                <a:cubicBezTo>
                  <a:pt x="102938" y="491"/>
                  <a:pt x="102930" y="509"/>
                  <a:pt x="102903" y="509"/>
                </a:cubicBezTo>
                <a:cubicBezTo>
                  <a:pt x="102890" y="509"/>
                  <a:pt x="102872" y="504"/>
                  <a:pt x="102846" y="498"/>
                </a:cubicBezTo>
                <a:cubicBezTo>
                  <a:pt x="102826" y="538"/>
                  <a:pt x="102786" y="557"/>
                  <a:pt x="102747" y="557"/>
                </a:cubicBezTo>
                <a:lnTo>
                  <a:pt x="102509" y="557"/>
                </a:lnTo>
                <a:lnTo>
                  <a:pt x="102469" y="577"/>
                </a:lnTo>
                <a:cubicBezTo>
                  <a:pt x="102456" y="615"/>
                  <a:pt x="102436" y="629"/>
                  <a:pt x="102412" y="629"/>
                </a:cubicBezTo>
                <a:cubicBezTo>
                  <a:pt x="102399" y="629"/>
                  <a:pt x="102384" y="624"/>
                  <a:pt x="102370" y="617"/>
                </a:cubicBezTo>
                <a:cubicBezTo>
                  <a:pt x="102360" y="637"/>
                  <a:pt x="102345" y="647"/>
                  <a:pt x="102330" y="647"/>
                </a:cubicBezTo>
                <a:cubicBezTo>
                  <a:pt x="102315" y="647"/>
                  <a:pt x="102300" y="637"/>
                  <a:pt x="102291" y="617"/>
                </a:cubicBezTo>
                <a:cubicBezTo>
                  <a:pt x="102249" y="600"/>
                  <a:pt x="102225" y="591"/>
                  <a:pt x="102206" y="591"/>
                </a:cubicBezTo>
                <a:cubicBezTo>
                  <a:pt x="102178" y="591"/>
                  <a:pt x="102159" y="610"/>
                  <a:pt x="102112" y="657"/>
                </a:cubicBezTo>
                <a:cubicBezTo>
                  <a:pt x="102112" y="696"/>
                  <a:pt x="102092" y="716"/>
                  <a:pt x="102072" y="756"/>
                </a:cubicBezTo>
                <a:cubicBezTo>
                  <a:pt x="102061" y="802"/>
                  <a:pt x="102056" y="821"/>
                  <a:pt x="102038" y="821"/>
                </a:cubicBezTo>
                <a:cubicBezTo>
                  <a:pt x="102025" y="821"/>
                  <a:pt x="102006" y="812"/>
                  <a:pt x="101973" y="795"/>
                </a:cubicBezTo>
                <a:cubicBezTo>
                  <a:pt x="101953" y="795"/>
                  <a:pt x="101914" y="775"/>
                  <a:pt x="101894" y="775"/>
                </a:cubicBezTo>
                <a:cubicBezTo>
                  <a:pt x="101854" y="835"/>
                  <a:pt x="101795" y="815"/>
                  <a:pt x="101755" y="835"/>
                </a:cubicBezTo>
                <a:cubicBezTo>
                  <a:pt x="101726" y="842"/>
                  <a:pt x="101697" y="847"/>
                  <a:pt x="101669" y="847"/>
                </a:cubicBezTo>
                <a:cubicBezTo>
                  <a:pt x="101620" y="847"/>
                  <a:pt x="101575" y="833"/>
                  <a:pt x="101537" y="795"/>
                </a:cubicBezTo>
                <a:cubicBezTo>
                  <a:pt x="101517" y="795"/>
                  <a:pt x="101477" y="795"/>
                  <a:pt x="101458" y="775"/>
                </a:cubicBezTo>
                <a:lnTo>
                  <a:pt x="101438" y="775"/>
                </a:lnTo>
                <a:cubicBezTo>
                  <a:pt x="101418" y="795"/>
                  <a:pt x="101403" y="805"/>
                  <a:pt x="101391" y="805"/>
                </a:cubicBezTo>
                <a:cubicBezTo>
                  <a:pt x="101378" y="805"/>
                  <a:pt x="101368" y="795"/>
                  <a:pt x="101358" y="775"/>
                </a:cubicBezTo>
                <a:lnTo>
                  <a:pt x="101358" y="716"/>
                </a:lnTo>
                <a:lnTo>
                  <a:pt x="101319" y="637"/>
                </a:lnTo>
                <a:lnTo>
                  <a:pt x="101279" y="637"/>
                </a:lnTo>
                <a:cubicBezTo>
                  <a:pt x="101279" y="647"/>
                  <a:pt x="101279" y="652"/>
                  <a:pt x="101274" y="652"/>
                </a:cubicBezTo>
                <a:cubicBezTo>
                  <a:pt x="101269" y="652"/>
                  <a:pt x="101259" y="647"/>
                  <a:pt x="101239" y="637"/>
                </a:cubicBezTo>
                <a:cubicBezTo>
                  <a:pt x="101180" y="592"/>
                  <a:pt x="101109" y="570"/>
                  <a:pt x="101036" y="570"/>
                </a:cubicBezTo>
                <a:cubicBezTo>
                  <a:pt x="101011" y="570"/>
                  <a:pt x="100987" y="572"/>
                  <a:pt x="100962" y="577"/>
                </a:cubicBezTo>
                <a:cubicBezTo>
                  <a:pt x="100942" y="577"/>
                  <a:pt x="100922" y="597"/>
                  <a:pt x="100922" y="617"/>
                </a:cubicBezTo>
                <a:cubicBezTo>
                  <a:pt x="100908" y="646"/>
                  <a:pt x="100872" y="664"/>
                  <a:pt x="100838" y="664"/>
                </a:cubicBezTo>
                <a:cubicBezTo>
                  <a:pt x="100826" y="664"/>
                  <a:pt x="100814" y="662"/>
                  <a:pt x="100803" y="657"/>
                </a:cubicBezTo>
                <a:cubicBezTo>
                  <a:pt x="100764" y="637"/>
                  <a:pt x="100744" y="617"/>
                  <a:pt x="100704" y="597"/>
                </a:cubicBezTo>
                <a:lnTo>
                  <a:pt x="100684" y="597"/>
                </a:lnTo>
                <a:cubicBezTo>
                  <a:pt x="100684" y="597"/>
                  <a:pt x="100645" y="597"/>
                  <a:pt x="100625" y="617"/>
                </a:cubicBezTo>
                <a:cubicBezTo>
                  <a:pt x="100615" y="627"/>
                  <a:pt x="100610" y="632"/>
                  <a:pt x="100605" y="632"/>
                </a:cubicBezTo>
                <a:cubicBezTo>
                  <a:pt x="100600" y="632"/>
                  <a:pt x="100595" y="627"/>
                  <a:pt x="100585" y="617"/>
                </a:cubicBezTo>
                <a:lnTo>
                  <a:pt x="100367" y="617"/>
                </a:lnTo>
                <a:cubicBezTo>
                  <a:pt x="100367" y="637"/>
                  <a:pt x="100367" y="676"/>
                  <a:pt x="100367" y="696"/>
                </a:cubicBezTo>
                <a:cubicBezTo>
                  <a:pt x="100426" y="736"/>
                  <a:pt x="100387" y="815"/>
                  <a:pt x="100367" y="855"/>
                </a:cubicBezTo>
                <a:cubicBezTo>
                  <a:pt x="100387" y="875"/>
                  <a:pt x="100407" y="894"/>
                  <a:pt x="100367" y="894"/>
                </a:cubicBezTo>
                <a:cubicBezTo>
                  <a:pt x="100367" y="934"/>
                  <a:pt x="100367" y="954"/>
                  <a:pt x="100367" y="974"/>
                </a:cubicBezTo>
                <a:cubicBezTo>
                  <a:pt x="100355" y="1020"/>
                  <a:pt x="100337" y="1040"/>
                  <a:pt x="100312" y="1040"/>
                </a:cubicBezTo>
                <a:cubicBezTo>
                  <a:pt x="100294" y="1040"/>
                  <a:pt x="100273" y="1030"/>
                  <a:pt x="100248" y="1013"/>
                </a:cubicBezTo>
                <a:cubicBezTo>
                  <a:pt x="100248" y="1013"/>
                  <a:pt x="100248" y="994"/>
                  <a:pt x="100228" y="994"/>
                </a:cubicBezTo>
                <a:cubicBezTo>
                  <a:pt x="100228" y="974"/>
                  <a:pt x="100149" y="974"/>
                  <a:pt x="100129" y="954"/>
                </a:cubicBezTo>
                <a:cubicBezTo>
                  <a:pt x="100119" y="944"/>
                  <a:pt x="100109" y="939"/>
                  <a:pt x="100102" y="939"/>
                </a:cubicBezTo>
                <a:cubicBezTo>
                  <a:pt x="100094" y="939"/>
                  <a:pt x="100089" y="944"/>
                  <a:pt x="100089" y="954"/>
                </a:cubicBezTo>
                <a:cubicBezTo>
                  <a:pt x="100089" y="994"/>
                  <a:pt x="100050" y="1013"/>
                  <a:pt x="100050" y="1053"/>
                </a:cubicBezTo>
                <a:lnTo>
                  <a:pt x="100069" y="1053"/>
                </a:lnTo>
                <a:cubicBezTo>
                  <a:pt x="100089" y="1053"/>
                  <a:pt x="100109" y="1073"/>
                  <a:pt x="100129" y="1093"/>
                </a:cubicBezTo>
                <a:lnTo>
                  <a:pt x="100169" y="1113"/>
                </a:lnTo>
                <a:lnTo>
                  <a:pt x="100208" y="1113"/>
                </a:lnTo>
                <a:cubicBezTo>
                  <a:pt x="100217" y="1088"/>
                  <a:pt x="100235" y="1077"/>
                  <a:pt x="100253" y="1077"/>
                </a:cubicBezTo>
                <a:cubicBezTo>
                  <a:pt x="100277" y="1077"/>
                  <a:pt x="100299" y="1098"/>
                  <a:pt x="100288" y="1132"/>
                </a:cubicBezTo>
                <a:cubicBezTo>
                  <a:pt x="100288" y="1172"/>
                  <a:pt x="100288" y="1232"/>
                  <a:pt x="100248" y="1251"/>
                </a:cubicBezTo>
                <a:cubicBezTo>
                  <a:pt x="100234" y="1265"/>
                  <a:pt x="100210" y="1279"/>
                  <a:pt x="100190" y="1279"/>
                </a:cubicBezTo>
                <a:cubicBezTo>
                  <a:pt x="100182" y="1279"/>
                  <a:pt x="100174" y="1277"/>
                  <a:pt x="100169" y="1271"/>
                </a:cubicBezTo>
                <a:cubicBezTo>
                  <a:pt x="100149" y="1271"/>
                  <a:pt x="100129" y="1251"/>
                  <a:pt x="100109" y="1251"/>
                </a:cubicBezTo>
                <a:cubicBezTo>
                  <a:pt x="100109" y="1271"/>
                  <a:pt x="100089" y="1291"/>
                  <a:pt x="100069" y="1291"/>
                </a:cubicBezTo>
                <a:cubicBezTo>
                  <a:pt x="100050" y="1291"/>
                  <a:pt x="100030" y="1251"/>
                  <a:pt x="100030" y="1232"/>
                </a:cubicBezTo>
                <a:cubicBezTo>
                  <a:pt x="100010" y="1232"/>
                  <a:pt x="100010" y="1251"/>
                  <a:pt x="99990" y="1271"/>
                </a:cubicBezTo>
                <a:cubicBezTo>
                  <a:pt x="99980" y="1291"/>
                  <a:pt x="99965" y="1301"/>
                  <a:pt x="99948" y="1301"/>
                </a:cubicBezTo>
                <a:cubicBezTo>
                  <a:pt x="99931" y="1301"/>
                  <a:pt x="99911" y="1291"/>
                  <a:pt x="99891" y="1271"/>
                </a:cubicBezTo>
                <a:lnTo>
                  <a:pt x="99851" y="1271"/>
                </a:lnTo>
                <a:cubicBezTo>
                  <a:pt x="99831" y="1271"/>
                  <a:pt x="99792" y="1271"/>
                  <a:pt x="99772" y="1251"/>
                </a:cubicBezTo>
                <a:cubicBezTo>
                  <a:pt x="99732" y="1251"/>
                  <a:pt x="99693" y="1251"/>
                  <a:pt x="99673" y="1212"/>
                </a:cubicBezTo>
                <a:cubicBezTo>
                  <a:pt x="99697" y="1176"/>
                  <a:pt x="99720" y="1169"/>
                  <a:pt x="99748" y="1169"/>
                </a:cubicBezTo>
                <a:cubicBezTo>
                  <a:pt x="99767" y="1169"/>
                  <a:pt x="99788" y="1172"/>
                  <a:pt x="99812" y="1172"/>
                </a:cubicBezTo>
                <a:cubicBezTo>
                  <a:pt x="99812" y="1113"/>
                  <a:pt x="99831" y="1053"/>
                  <a:pt x="99911" y="1013"/>
                </a:cubicBezTo>
                <a:cubicBezTo>
                  <a:pt x="99931" y="1013"/>
                  <a:pt x="99931" y="994"/>
                  <a:pt x="99911" y="994"/>
                </a:cubicBezTo>
                <a:lnTo>
                  <a:pt x="99653" y="994"/>
                </a:lnTo>
                <a:cubicBezTo>
                  <a:pt x="99574" y="974"/>
                  <a:pt x="99474" y="934"/>
                  <a:pt x="99395" y="894"/>
                </a:cubicBezTo>
                <a:cubicBezTo>
                  <a:pt x="99339" y="923"/>
                  <a:pt x="99293" y="951"/>
                  <a:pt x="99250" y="951"/>
                </a:cubicBezTo>
                <a:cubicBezTo>
                  <a:pt x="99232" y="951"/>
                  <a:pt x="99214" y="946"/>
                  <a:pt x="99197" y="934"/>
                </a:cubicBezTo>
                <a:cubicBezTo>
                  <a:pt x="99137" y="894"/>
                  <a:pt x="99197" y="875"/>
                  <a:pt x="99217" y="835"/>
                </a:cubicBezTo>
                <a:lnTo>
                  <a:pt x="99157" y="835"/>
                </a:lnTo>
                <a:cubicBezTo>
                  <a:pt x="99118" y="875"/>
                  <a:pt x="99098" y="894"/>
                  <a:pt x="99058" y="914"/>
                </a:cubicBezTo>
                <a:cubicBezTo>
                  <a:pt x="99038" y="944"/>
                  <a:pt x="99008" y="959"/>
                  <a:pt x="98979" y="959"/>
                </a:cubicBezTo>
                <a:cubicBezTo>
                  <a:pt x="98949" y="959"/>
                  <a:pt x="98919" y="944"/>
                  <a:pt x="98899" y="914"/>
                </a:cubicBezTo>
                <a:lnTo>
                  <a:pt x="98899" y="894"/>
                </a:lnTo>
                <a:cubicBezTo>
                  <a:pt x="98870" y="894"/>
                  <a:pt x="98840" y="899"/>
                  <a:pt x="98808" y="899"/>
                </a:cubicBezTo>
                <a:cubicBezTo>
                  <a:pt x="98775" y="899"/>
                  <a:pt x="98741" y="894"/>
                  <a:pt x="98701" y="875"/>
                </a:cubicBezTo>
                <a:lnTo>
                  <a:pt x="98661" y="875"/>
                </a:lnTo>
                <a:cubicBezTo>
                  <a:pt x="98627" y="851"/>
                  <a:pt x="98585" y="842"/>
                  <a:pt x="98544" y="842"/>
                </a:cubicBezTo>
                <a:cubicBezTo>
                  <a:pt x="98516" y="842"/>
                  <a:pt x="98488" y="847"/>
                  <a:pt x="98463" y="855"/>
                </a:cubicBezTo>
                <a:cubicBezTo>
                  <a:pt x="98443" y="865"/>
                  <a:pt x="98418" y="870"/>
                  <a:pt x="98391" y="870"/>
                </a:cubicBezTo>
                <a:cubicBezTo>
                  <a:pt x="98364" y="870"/>
                  <a:pt x="98334" y="865"/>
                  <a:pt x="98304" y="855"/>
                </a:cubicBezTo>
                <a:cubicBezTo>
                  <a:pt x="98265" y="815"/>
                  <a:pt x="98185" y="795"/>
                  <a:pt x="98126" y="775"/>
                </a:cubicBezTo>
                <a:cubicBezTo>
                  <a:pt x="98096" y="766"/>
                  <a:pt x="98081" y="761"/>
                  <a:pt x="98074" y="761"/>
                </a:cubicBezTo>
                <a:cubicBezTo>
                  <a:pt x="98066" y="761"/>
                  <a:pt x="98066" y="766"/>
                  <a:pt x="98066" y="775"/>
                </a:cubicBezTo>
                <a:cubicBezTo>
                  <a:pt x="98047" y="795"/>
                  <a:pt x="98027" y="815"/>
                  <a:pt x="98047" y="855"/>
                </a:cubicBezTo>
                <a:cubicBezTo>
                  <a:pt x="98047" y="914"/>
                  <a:pt x="98027" y="954"/>
                  <a:pt x="97987" y="974"/>
                </a:cubicBezTo>
                <a:cubicBezTo>
                  <a:pt x="97977" y="984"/>
                  <a:pt x="97962" y="989"/>
                  <a:pt x="97947" y="989"/>
                </a:cubicBezTo>
                <a:cubicBezTo>
                  <a:pt x="97933" y="989"/>
                  <a:pt x="97918" y="984"/>
                  <a:pt x="97908" y="974"/>
                </a:cubicBezTo>
                <a:cubicBezTo>
                  <a:pt x="97908" y="994"/>
                  <a:pt x="97908" y="1013"/>
                  <a:pt x="97908" y="1033"/>
                </a:cubicBezTo>
                <a:cubicBezTo>
                  <a:pt x="97885" y="1091"/>
                  <a:pt x="97848" y="1122"/>
                  <a:pt x="97814" y="1122"/>
                </a:cubicBezTo>
                <a:cubicBezTo>
                  <a:pt x="97789" y="1122"/>
                  <a:pt x="97766" y="1106"/>
                  <a:pt x="97749" y="1073"/>
                </a:cubicBezTo>
                <a:cubicBezTo>
                  <a:pt x="97729" y="1033"/>
                  <a:pt x="97710" y="1013"/>
                  <a:pt x="97690" y="994"/>
                </a:cubicBezTo>
                <a:lnTo>
                  <a:pt x="97650" y="954"/>
                </a:lnTo>
                <a:lnTo>
                  <a:pt x="97551" y="954"/>
                </a:lnTo>
                <a:cubicBezTo>
                  <a:pt x="97551" y="994"/>
                  <a:pt x="97531" y="1033"/>
                  <a:pt x="97551" y="1053"/>
                </a:cubicBezTo>
                <a:cubicBezTo>
                  <a:pt x="97571" y="1093"/>
                  <a:pt x="97591" y="1113"/>
                  <a:pt x="97591" y="1132"/>
                </a:cubicBezTo>
                <a:cubicBezTo>
                  <a:pt x="97591" y="1152"/>
                  <a:pt x="97610" y="1152"/>
                  <a:pt x="97630" y="1172"/>
                </a:cubicBezTo>
                <a:lnTo>
                  <a:pt x="97670" y="1172"/>
                </a:lnTo>
                <a:cubicBezTo>
                  <a:pt x="97690" y="1172"/>
                  <a:pt x="97710" y="1212"/>
                  <a:pt x="97670" y="1232"/>
                </a:cubicBezTo>
                <a:cubicBezTo>
                  <a:pt x="97650" y="1251"/>
                  <a:pt x="97630" y="1271"/>
                  <a:pt x="97591" y="1271"/>
                </a:cubicBezTo>
                <a:cubicBezTo>
                  <a:pt x="97581" y="1291"/>
                  <a:pt x="97571" y="1301"/>
                  <a:pt x="97561" y="1301"/>
                </a:cubicBezTo>
                <a:cubicBezTo>
                  <a:pt x="97551" y="1301"/>
                  <a:pt x="97541" y="1291"/>
                  <a:pt x="97531" y="1271"/>
                </a:cubicBezTo>
                <a:cubicBezTo>
                  <a:pt x="97531" y="1239"/>
                  <a:pt x="97491" y="1207"/>
                  <a:pt x="97455" y="1207"/>
                </a:cubicBezTo>
                <a:cubicBezTo>
                  <a:pt x="97447" y="1207"/>
                  <a:pt x="97439" y="1208"/>
                  <a:pt x="97432" y="1212"/>
                </a:cubicBezTo>
                <a:cubicBezTo>
                  <a:pt x="97412" y="1192"/>
                  <a:pt x="97392" y="1192"/>
                  <a:pt x="97372" y="1172"/>
                </a:cubicBezTo>
                <a:lnTo>
                  <a:pt x="97372" y="1093"/>
                </a:lnTo>
                <a:cubicBezTo>
                  <a:pt x="97362" y="1113"/>
                  <a:pt x="97343" y="1123"/>
                  <a:pt x="97320" y="1123"/>
                </a:cubicBezTo>
                <a:cubicBezTo>
                  <a:pt x="97298" y="1123"/>
                  <a:pt x="97273" y="1113"/>
                  <a:pt x="97253" y="1093"/>
                </a:cubicBezTo>
                <a:cubicBezTo>
                  <a:pt x="97194" y="1073"/>
                  <a:pt x="97174" y="1033"/>
                  <a:pt x="97154" y="974"/>
                </a:cubicBezTo>
                <a:cubicBezTo>
                  <a:pt x="97154" y="964"/>
                  <a:pt x="97149" y="959"/>
                  <a:pt x="97144" y="959"/>
                </a:cubicBezTo>
                <a:cubicBezTo>
                  <a:pt x="97139" y="959"/>
                  <a:pt x="97134" y="964"/>
                  <a:pt x="97134" y="974"/>
                </a:cubicBezTo>
                <a:lnTo>
                  <a:pt x="97055" y="974"/>
                </a:lnTo>
                <a:cubicBezTo>
                  <a:pt x="97055" y="1013"/>
                  <a:pt x="97035" y="1033"/>
                  <a:pt x="97015" y="1033"/>
                </a:cubicBezTo>
                <a:cubicBezTo>
                  <a:pt x="96957" y="1010"/>
                  <a:pt x="96892" y="1000"/>
                  <a:pt x="96829" y="1000"/>
                </a:cubicBezTo>
                <a:cubicBezTo>
                  <a:pt x="96784" y="1000"/>
                  <a:pt x="96739" y="1005"/>
                  <a:pt x="96698" y="1013"/>
                </a:cubicBezTo>
                <a:lnTo>
                  <a:pt x="96658" y="1013"/>
                </a:lnTo>
                <a:cubicBezTo>
                  <a:pt x="96658" y="1013"/>
                  <a:pt x="96639" y="1033"/>
                  <a:pt x="96619" y="1033"/>
                </a:cubicBezTo>
                <a:cubicBezTo>
                  <a:pt x="96559" y="1013"/>
                  <a:pt x="96480" y="1033"/>
                  <a:pt x="96420" y="974"/>
                </a:cubicBezTo>
                <a:cubicBezTo>
                  <a:pt x="96381" y="954"/>
                  <a:pt x="96361" y="894"/>
                  <a:pt x="96321" y="894"/>
                </a:cubicBezTo>
                <a:cubicBezTo>
                  <a:pt x="96262" y="914"/>
                  <a:pt x="96301" y="974"/>
                  <a:pt x="96262" y="1013"/>
                </a:cubicBezTo>
                <a:cubicBezTo>
                  <a:pt x="96242" y="1013"/>
                  <a:pt x="96242" y="1013"/>
                  <a:pt x="96222" y="994"/>
                </a:cubicBezTo>
                <a:cubicBezTo>
                  <a:pt x="96202" y="994"/>
                  <a:pt x="96178" y="999"/>
                  <a:pt x="96153" y="999"/>
                </a:cubicBezTo>
                <a:cubicBezTo>
                  <a:pt x="96128" y="999"/>
                  <a:pt x="96103" y="994"/>
                  <a:pt x="96083" y="974"/>
                </a:cubicBezTo>
                <a:cubicBezTo>
                  <a:pt x="96044" y="974"/>
                  <a:pt x="96024" y="994"/>
                  <a:pt x="96004" y="1013"/>
                </a:cubicBezTo>
                <a:cubicBezTo>
                  <a:pt x="95996" y="1030"/>
                  <a:pt x="95987" y="1036"/>
                  <a:pt x="95977" y="1036"/>
                </a:cubicBezTo>
                <a:cubicBezTo>
                  <a:pt x="95964" y="1036"/>
                  <a:pt x="95948" y="1025"/>
                  <a:pt x="95925" y="1013"/>
                </a:cubicBezTo>
                <a:lnTo>
                  <a:pt x="95905" y="994"/>
                </a:lnTo>
                <a:cubicBezTo>
                  <a:pt x="95868" y="966"/>
                  <a:pt x="95840" y="951"/>
                  <a:pt x="95816" y="951"/>
                </a:cubicBezTo>
                <a:cubicBezTo>
                  <a:pt x="95789" y="951"/>
                  <a:pt x="95767" y="971"/>
                  <a:pt x="95746" y="1013"/>
                </a:cubicBezTo>
                <a:cubicBezTo>
                  <a:pt x="95746" y="1033"/>
                  <a:pt x="95746" y="1053"/>
                  <a:pt x="95726" y="1073"/>
                </a:cubicBezTo>
                <a:cubicBezTo>
                  <a:pt x="95715" y="1118"/>
                  <a:pt x="95673" y="1143"/>
                  <a:pt x="95631" y="1143"/>
                </a:cubicBezTo>
                <a:cubicBezTo>
                  <a:pt x="95598" y="1143"/>
                  <a:pt x="95565" y="1128"/>
                  <a:pt x="95548" y="1093"/>
                </a:cubicBezTo>
                <a:cubicBezTo>
                  <a:pt x="95532" y="1077"/>
                  <a:pt x="95520" y="1071"/>
                  <a:pt x="95511" y="1071"/>
                </a:cubicBezTo>
                <a:cubicBezTo>
                  <a:pt x="95487" y="1071"/>
                  <a:pt x="95483" y="1113"/>
                  <a:pt x="95469" y="1113"/>
                </a:cubicBezTo>
                <a:cubicBezTo>
                  <a:pt x="95469" y="1132"/>
                  <a:pt x="95449" y="1132"/>
                  <a:pt x="95429" y="1132"/>
                </a:cubicBezTo>
                <a:cubicBezTo>
                  <a:pt x="95409" y="1192"/>
                  <a:pt x="95369" y="1192"/>
                  <a:pt x="95330" y="1192"/>
                </a:cubicBezTo>
                <a:cubicBezTo>
                  <a:pt x="95270" y="1172"/>
                  <a:pt x="95231" y="1172"/>
                  <a:pt x="95171" y="1152"/>
                </a:cubicBezTo>
                <a:cubicBezTo>
                  <a:pt x="95171" y="1172"/>
                  <a:pt x="95151" y="1192"/>
                  <a:pt x="95131" y="1192"/>
                </a:cubicBezTo>
                <a:cubicBezTo>
                  <a:pt x="95131" y="1212"/>
                  <a:pt x="95112" y="1232"/>
                  <a:pt x="95072" y="1232"/>
                </a:cubicBezTo>
                <a:cubicBezTo>
                  <a:pt x="95052" y="1232"/>
                  <a:pt x="95012" y="1251"/>
                  <a:pt x="95012" y="1271"/>
                </a:cubicBezTo>
                <a:cubicBezTo>
                  <a:pt x="95052" y="1331"/>
                  <a:pt x="95072" y="1430"/>
                  <a:pt x="95012" y="1489"/>
                </a:cubicBezTo>
                <a:cubicBezTo>
                  <a:pt x="95012" y="1501"/>
                  <a:pt x="95006" y="1512"/>
                  <a:pt x="94996" y="1512"/>
                </a:cubicBezTo>
                <a:cubicBezTo>
                  <a:pt x="94990" y="1512"/>
                  <a:pt x="94981" y="1506"/>
                  <a:pt x="94973" y="1489"/>
                </a:cubicBezTo>
                <a:cubicBezTo>
                  <a:pt x="94933" y="1470"/>
                  <a:pt x="94933" y="1410"/>
                  <a:pt x="94933" y="1351"/>
                </a:cubicBezTo>
                <a:cubicBezTo>
                  <a:pt x="94874" y="1351"/>
                  <a:pt x="94834" y="1331"/>
                  <a:pt x="94814" y="1291"/>
                </a:cubicBezTo>
                <a:cubicBezTo>
                  <a:pt x="94735" y="1232"/>
                  <a:pt x="94655" y="1172"/>
                  <a:pt x="94576" y="1132"/>
                </a:cubicBezTo>
                <a:cubicBezTo>
                  <a:pt x="94576" y="1132"/>
                  <a:pt x="94576" y="1093"/>
                  <a:pt x="94556" y="1073"/>
                </a:cubicBezTo>
                <a:lnTo>
                  <a:pt x="94517" y="1053"/>
                </a:lnTo>
                <a:cubicBezTo>
                  <a:pt x="94517" y="1033"/>
                  <a:pt x="94497" y="1013"/>
                  <a:pt x="94497" y="1013"/>
                </a:cubicBezTo>
                <a:cubicBezTo>
                  <a:pt x="94470" y="1013"/>
                  <a:pt x="94444" y="996"/>
                  <a:pt x="94423" y="996"/>
                </a:cubicBezTo>
                <a:cubicBezTo>
                  <a:pt x="94413" y="996"/>
                  <a:pt x="94404" y="1000"/>
                  <a:pt x="94398" y="1013"/>
                </a:cubicBezTo>
                <a:cubicBezTo>
                  <a:pt x="94378" y="1033"/>
                  <a:pt x="94378" y="1053"/>
                  <a:pt x="94358" y="1073"/>
                </a:cubicBezTo>
                <a:cubicBezTo>
                  <a:pt x="94352" y="1079"/>
                  <a:pt x="94346" y="1081"/>
                  <a:pt x="94341" y="1081"/>
                </a:cubicBezTo>
                <a:cubicBezTo>
                  <a:pt x="94328" y="1081"/>
                  <a:pt x="94318" y="1067"/>
                  <a:pt x="94318" y="1053"/>
                </a:cubicBezTo>
                <a:cubicBezTo>
                  <a:pt x="94299" y="1013"/>
                  <a:pt x="94299" y="994"/>
                  <a:pt x="94318" y="974"/>
                </a:cubicBezTo>
                <a:cubicBezTo>
                  <a:pt x="94318" y="894"/>
                  <a:pt x="94358" y="815"/>
                  <a:pt x="94338" y="736"/>
                </a:cubicBezTo>
                <a:cubicBezTo>
                  <a:pt x="94239" y="736"/>
                  <a:pt x="94239" y="736"/>
                  <a:pt x="94219" y="637"/>
                </a:cubicBezTo>
                <a:cubicBezTo>
                  <a:pt x="94199" y="637"/>
                  <a:pt x="94180" y="657"/>
                  <a:pt x="94180" y="696"/>
                </a:cubicBezTo>
                <a:cubicBezTo>
                  <a:pt x="94180" y="716"/>
                  <a:pt x="94140" y="736"/>
                  <a:pt x="94100" y="756"/>
                </a:cubicBezTo>
                <a:lnTo>
                  <a:pt x="94180" y="1053"/>
                </a:lnTo>
                <a:cubicBezTo>
                  <a:pt x="94199" y="1073"/>
                  <a:pt x="94199" y="1132"/>
                  <a:pt x="94219" y="1172"/>
                </a:cubicBezTo>
                <a:cubicBezTo>
                  <a:pt x="94239" y="1212"/>
                  <a:pt x="94239" y="1291"/>
                  <a:pt x="94219" y="1331"/>
                </a:cubicBezTo>
                <a:cubicBezTo>
                  <a:pt x="94219" y="1370"/>
                  <a:pt x="94219" y="1430"/>
                  <a:pt x="94180" y="1430"/>
                </a:cubicBezTo>
                <a:cubicBezTo>
                  <a:pt x="94140" y="1430"/>
                  <a:pt x="94140" y="1370"/>
                  <a:pt x="94140" y="1331"/>
                </a:cubicBezTo>
                <a:cubicBezTo>
                  <a:pt x="94140" y="1311"/>
                  <a:pt x="94140" y="1291"/>
                  <a:pt x="94140" y="1271"/>
                </a:cubicBezTo>
                <a:cubicBezTo>
                  <a:pt x="94120" y="1271"/>
                  <a:pt x="94100" y="1251"/>
                  <a:pt x="94100" y="1232"/>
                </a:cubicBezTo>
                <a:cubicBezTo>
                  <a:pt x="94100" y="1212"/>
                  <a:pt x="94100" y="1212"/>
                  <a:pt x="94100" y="1212"/>
                </a:cubicBezTo>
                <a:cubicBezTo>
                  <a:pt x="94041" y="1172"/>
                  <a:pt x="94061" y="1113"/>
                  <a:pt x="94061" y="1053"/>
                </a:cubicBezTo>
                <a:cubicBezTo>
                  <a:pt x="94061" y="1053"/>
                  <a:pt x="94061" y="1033"/>
                  <a:pt x="94061" y="1033"/>
                </a:cubicBezTo>
                <a:cubicBezTo>
                  <a:pt x="94041" y="1013"/>
                  <a:pt x="94021" y="974"/>
                  <a:pt x="94021" y="954"/>
                </a:cubicBezTo>
                <a:lnTo>
                  <a:pt x="94021" y="736"/>
                </a:lnTo>
                <a:cubicBezTo>
                  <a:pt x="93981" y="696"/>
                  <a:pt x="93981" y="696"/>
                  <a:pt x="94021" y="637"/>
                </a:cubicBezTo>
                <a:cubicBezTo>
                  <a:pt x="94001" y="597"/>
                  <a:pt x="93981" y="577"/>
                  <a:pt x="93942" y="557"/>
                </a:cubicBezTo>
                <a:lnTo>
                  <a:pt x="93942" y="597"/>
                </a:lnTo>
                <a:cubicBezTo>
                  <a:pt x="93862" y="657"/>
                  <a:pt x="93763" y="676"/>
                  <a:pt x="93664" y="696"/>
                </a:cubicBezTo>
                <a:cubicBezTo>
                  <a:pt x="93664" y="696"/>
                  <a:pt x="93644" y="676"/>
                  <a:pt x="93644" y="676"/>
                </a:cubicBezTo>
                <a:cubicBezTo>
                  <a:pt x="93585" y="676"/>
                  <a:pt x="93565" y="736"/>
                  <a:pt x="93565" y="775"/>
                </a:cubicBezTo>
                <a:cubicBezTo>
                  <a:pt x="93565" y="815"/>
                  <a:pt x="93585" y="835"/>
                  <a:pt x="93565" y="875"/>
                </a:cubicBezTo>
                <a:cubicBezTo>
                  <a:pt x="93565" y="894"/>
                  <a:pt x="93525" y="934"/>
                  <a:pt x="93505" y="954"/>
                </a:cubicBezTo>
                <a:cubicBezTo>
                  <a:pt x="93466" y="974"/>
                  <a:pt x="93406" y="954"/>
                  <a:pt x="93386" y="994"/>
                </a:cubicBezTo>
                <a:cubicBezTo>
                  <a:pt x="93386" y="1033"/>
                  <a:pt x="93386" y="1013"/>
                  <a:pt x="93386" y="1033"/>
                </a:cubicBezTo>
                <a:cubicBezTo>
                  <a:pt x="93446" y="1073"/>
                  <a:pt x="93446" y="1093"/>
                  <a:pt x="93386" y="1132"/>
                </a:cubicBezTo>
                <a:cubicBezTo>
                  <a:pt x="93386" y="1152"/>
                  <a:pt x="93386" y="1192"/>
                  <a:pt x="93347" y="1192"/>
                </a:cubicBezTo>
                <a:cubicBezTo>
                  <a:pt x="93307" y="1192"/>
                  <a:pt x="93307" y="1172"/>
                  <a:pt x="93307" y="1113"/>
                </a:cubicBezTo>
                <a:cubicBezTo>
                  <a:pt x="93307" y="1073"/>
                  <a:pt x="93307" y="1033"/>
                  <a:pt x="93287" y="994"/>
                </a:cubicBezTo>
                <a:cubicBezTo>
                  <a:pt x="93287" y="974"/>
                  <a:pt x="93267" y="974"/>
                  <a:pt x="93247" y="974"/>
                </a:cubicBezTo>
                <a:cubicBezTo>
                  <a:pt x="93238" y="964"/>
                  <a:pt x="93223" y="959"/>
                  <a:pt x="93208" y="959"/>
                </a:cubicBezTo>
                <a:cubicBezTo>
                  <a:pt x="93193" y="959"/>
                  <a:pt x="93178" y="964"/>
                  <a:pt x="93168" y="974"/>
                </a:cubicBezTo>
                <a:cubicBezTo>
                  <a:pt x="93151" y="991"/>
                  <a:pt x="93178" y="1037"/>
                  <a:pt x="93161" y="1037"/>
                </a:cubicBezTo>
                <a:cubicBezTo>
                  <a:pt x="93158" y="1037"/>
                  <a:pt x="93154" y="1036"/>
                  <a:pt x="93148" y="1033"/>
                </a:cubicBezTo>
                <a:cubicBezTo>
                  <a:pt x="93089" y="1033"/>
                  <a:pt x="93049" y="974"/>
                  <a:pt x="93009" y="954"/>
                </a:cubicBezTo>
                <a:cubicBezTo>
                  <a:pt x="92970" y="914"/>
                  <a:pt x="92990" y="914"/>
                  <a:pt x="92990" y="894"/>
                </a:cubicBezTo>
                <a:cubicBezTo>
                  <a:pt x="92976" y="880"/>
                  <a:pt x="92972" y="866"/>
                  <a:pt x="92970" y="866"/>
                </a:cubicBezTo>
                <a:cubicBezTo>
                  <a:pt x="92970" y="866"/>
                  <a:pt x="92970" y="869"/>
                  <a:pt x="92970" y="875"/>
                </a:cubicBezTo>
                <a:cubicBezTo>
                  <a:pt x="92950" y="914"/>
                  <a:pt x="92950" y="954"/>
                  <a:pt x="92970" y="1013"/>
                </a:cubicBezTo>
                <a:cubicBezTo>
                  <a:pt x="93009" y="1033"/>
                  <a:pt x="92990" y="1093"/>
                  <a:pt x="93009" y="1152"/>
                </a:cubicBezTo>
                <a:cubicBezTo>
                  <a:pt x="93049" y="1172"/>
                  <a:pt x="93109" y="1192"/>
                  <a:pt x="93148" y="1212"/>
                </a:cubicBezTo>
                <a:lnTo>
                  <a:pt x="93188" y="1212"/>
                </a:lnTo>
                <a:cubicBezTo>
                  <a:pt x="93208" y="1212"/>
                  <a:pt x="93228" y="1232"/>
                  <a:pt x="93228" y="1251"/>
                </a:cubicBezTo>
                <a:lnTo>
                  <a:pt x="93287" y="1251"/>
                </a:lnTo>
                <a:cubicBezTo>
                  <a:pt x="93307" y="1251"/>
                  <a:pt x="93327" y="1251"/>
                  <a:pt x="93347" y="1271"/>
                </a:cubicBezTo>
                <a:cubicBezTo>
                  <a:pt x="93386" y="1291"/>
                  <a:pt x="93386" y="1351"/>
                  <a:pt x="93386" y="1390"/>
                </a:cubicBezTo>
                <a:cubicBezTo>
                  <a:pt x="93386" y="1418"/>
                  <a:pt x="93415" y="1426"/>
                  <a:pt x="93426" y="1436"/>
                </a:cubicBezTo>
                <a:lnTo>
                  <a:pt x="93426" y="1436"/>
                </a:lnTo>
                <a:cubicBezTo>
                  <a:pt x="93426" y="1434"/>
                  <a:pt x="93426" y="1432"/>
                  <a:pt x="93426" y="1430"/>
                </a:cubicBezTo>
                <a:cubicBezTo>
                  <a:pt x="93426" y="1407"/>
                  <a:pt x="93433" y="1397"/>
                  <a:pt x="93450" y="1397"/>
                </a:cubicBezTo>
                <a:cubicBezTo>
                  <a:pt x="93463" y="1397"/>
                  <a:pt x="93481" y="1402"/>
                  <a:pt x="93505" y="1410"/>
                </a:cubicBezTo>
                <a:lnTo>
                  <a:pt x="93545" y="1450"/>
                </a:lnTo>
                <a:lnTo>
                  <a:pt x="93565" y="1470"/>
                </a:lnTo>
                <a:cubicBezTo>
                  <a:pt x="93604" y="1509"/>
                  <a:pt x="93604" y="1529"/>
                  <a:pt x="93565" y="1569"/>
                </a:cubicBezTo>
                <a:lnTo>
                  <a:pt x="93565" y="1549"/>
                </a:lnTo>
                <a:cubicBezTo>
                  <a:pt x="93565" y="1569"/>
                  <a:pt x="93560" y="1579"/>
                  <a:pt x="93555" y="1579"/>
                </a:cubicBezTo>
                <a:cubicBezTo>
                  <a:pt x="93550" y="1579"/>
                  <a:pt x="93545" y="1569"/>
                  <a:pt x="93545" y="1549"/>
                </a:cubicBezTo>
                <a:cubicBezTo>
                  <a:pt x="93533" y="1555"/>
                  <a:pt x="93523" y="1557"/>
                  <a:pt x="93515" y="1557"/>
                </a:cubicBezTo>
                <a:cubicBezTo>
                  <a:pt x="93494" y="1557"/>
                  <a:pt x="93480" y="1543"/>
                  <a:pt x="93466" y="1529"/>
                </a:cubicBezTo>
                <a:cubicBezTo>
                  <a:pt x="93433" y="1513"/>
                  <a:pt x="93427" y="1482"/>
                  <a:pt x="93426" y="1450"/>
                </a:cubicBezTo>
                <a:lnTo>
                  <a:pt x="93426" y="1450"/>
                </a:lnTo>
                <a:cubicBezTo>
                  <a:pt x="93426" y="1450"/>
                  <a:pt x="93426" y="1450"/>
                  <a:pt x="93426" y="1450"/>
                </a:cubicBezTo>
                <a:cubicBezTo>
                  <a:pt x="93420" y="1456"/>
                  <a:pt x="93411" y="1458"/>
                  <a:pt x="93400" y="1458"/>
                </a:cubicBezTo>
                <a:cubicBezTo>
                  <a:pt x="93373" y="1458"/>
                  <a:pt x="93335" y="1444"/>
                  <a:pt x="93307" y="1430"/>
                </a:cubicBezTo>
                <a:cubicBezTo>
                  <a:pt x="93287" y="1390"/>
                  <a:pt x="93208" y="1410"/>
                  <a:pt x="93168" y="1351"/>
                </a:cubicBezTo>
                <a:lnTo>
                  <a:pt x="93128" y="1331"/>
                </a:lnTo>
                <a:lnTo>
                  <a:pt x="93089" y="1291"/>
                </a:lnTo>
                <a:lnTo>
                  <a:pt x="93069" y="1271"/>
                </a:lnTo>
                <a:lnTo>
                  <a:pt x="93049" y="1271"/>
                </a:lnTo>
                <a:cubicBezTo>
                  <a:pt x="93029" y="1271"/>
                  <a:pt x="92990" y="1271"/>
                  <a:pt x="92990" y="1232"/>
                </a:cubicBezTo>
                <a:cubicBezTo>
                  <a:pt x="92930" y="1232"/>
                  <a:pt x="92890" y="1232"/>
                  <a:pt x="92871" y="1192"/>
                </a:cubicBezTo>
                <a:cubicBezTo>
                  <a:pt x="92811" y="1192"/>
                  <a:pt x="92811" y="1152"/>
                  <a:pt x="92752" y="1132"/>
                </a:cubicBezTo>
                <a:cubicBezTo>
                  <a:pt x="92752" y="1132"/>
                  <a:pt x="92743" y="1124"/>
                  <a:pt x="92737" y="1124"/>
                </a:cubicBezTo>
                <a:cubicBezTo>
                  <a:pt x="92734" y="1124"/>
                  <a:pt x="92732" y="1126"/>
                  <a:pt x="92732" y="1132"/>
                </a:cubicBezTo>
                <a:cubicBezTo>
                  <a:pt x="92712" y="1152"/>
                  <a:pt x="92732" y="1172"/>
                  <a:pt x="92752" y="1192"/>
                </a:cubicBezTo>
                <a:cubicBezTo>
                  <a:pt x="92752" y="1192"/>
                  <a:pt x="92752" y="1251"/>
                  <a:pt x="92712" y="1271"/>
                </a:cubicBezTo>
                <a:cubicBezTo>
                  <a:pt x="92692" y="1271"/>
                  <a:pt x="92672" y="1291"/>
                  <a:pt x="92653" y="1311"/>
                </a:cubicBezTo>
                <a:lnTo>
                  <a:pt x="92692" y="1351"/>
                </a:lnTo>
                <a:cubicBezTo>
                  <a:pt x="92712" y="1351"/>
                  <a:pt x="92712" y="1370"/>
                  <a:pt x="92732" y="1370"/>
                </a:cubicBezTo>
                <a:lnTo>
                  <a:pt x="92772" y="1370"/>
                </a:lnTo>
                <a:cubicBezTo>
                  <a:pt x="92791" y="1370"/>
                  <a:pt x="92831" y="1370"/>
                  <a:pt x="92851" y="1410"/>
                </a:cubicBezTo>
                <a:cubicBezTo>
                  <a:pt x="92851" y="1450"/>
                  <a:pt x="92851" y="1509"/>
                  <a:pt x="92831" y="1549"/>
                </a:cubicBezTo>
                <a:cubicBezTo>
                  <a:pt x="92831" y="1549"/>
                  <a:pt x="92811" y="1569"/>
                  <a:pt x="92791" y="1569"/>
                </a:cubicBezTo>
                <a:cubicBezTo>
                  <a:pt x="92752" y="1569"/>
                  <a:pt x="92712" y="1549"/>
                  <a:pt x="92672" y="1509"/>
                </a:cubicBezTo>
                <a:lnTo>
                  <a:pt x="92653" y="1489"/>
                </a:lnTo>
                <a:cubicBezTo>
                  <a:pt x="92653" y="1489"/>
                  <a:pt x="92653" y="1489"/>
                  <a:pt x="92653" y="1470"/>
                </a:cubicBezTo>
                <a:cubicBezTo>
                  <a:pt x="92653" y="1470"/>
                  <a:pt x="92613" y="1450"/>
                  <a:pt x="92613" y="1450"/>
                </a:cubicBezTo>
                <a:cubicBezTo>
                  <a:pt x="92593" y="1430"/>
                  <a:pt x="92613" y="1410"/>
                  <a:pt x="92573" y="1410"/>
                </a:cubicBezTo>
                <a:cubicBezTo>
                  <a:pt x="92553" y="1430"/>
                  <a:pt x="92573" y="1450"/>
                  <a:pt x="92553" y="1470"/>
                </a:cubicBezTo>
                <a:lnTo>
                  <a:pt x="92553" y="1589"/>
                </a:lnTo>
                <a:lnTo>
                  <a:pt x="92573" y="1589"/>
                </a:lnTo>
                <a:cubicBezTo>
                  <a:pt x="92613" y="1608"/>
                  <a:pt x="92613" y="1628"/>
                  <a:pt x="92573" y="1668"/>
                </a:cubicBezTo>
                <a:cubicBezTo>
                  <a:pt x="92573" y="1688"/>
                  <a:pt x="92593" y="1708"/>
                  <a:pt x="92593" y="1747"/>
                </a:cubicBezTo>
                <a:cubicBezTo>
                  <a:pt x="92593" y="1747"/>
                  <a:pt x="92613" y="1767"/>
                  <a:pt x="92613" y="1787"/>
                </a:cubicBezTo>
                <a:lnTo>
                  <a:pt x="92613" y="1807"/>
                </a:lnTo>
                <a:cubicBezTo>
                  <a:pt x="92613" y="1827"/>
                  <a:pt x="92653" y="1827"/>
                  <a:pt x="92613" y="1846"/>
                </a:cubicBezTo>
                <a:cubicBezTo>
                  <a:pt x="92600" y="1846"/>
                  <a:pt x="92604" y="1855"/>
                  <a:pt x="92603" y="1855"/>
                </a:cubicBezTo>
                <a:cubicBezTo>
                  <a:pt x="92602" y="1855"/>
                  <a:pt x="92600" y="1853"/>
                  <a:pt x="92593" y="1846"/>
                </a:cubicBezTo>
                <a:cubicBezTo>
                  <a:pt x="92534" y="1807"/>
                  <a:pt x="92514" y="1727"/>
                  <a:pt x="92514" y="1668"/>
                </a:cubicBezTo>
                <a:cubicBezTo>
                  <a:pt x="92494" y="1648"/>
                  <a:pt x="92474" y="1628"/>
                  <a:pt x="92474" y="1608"/>
                </a:cubicBezTo>
                <a:cubicBezTo>
                  <a:pt x="92474" y="1573"/>
                  <a:pt x="92460" y="1566"/>
                  <a:pt x="92440" y="1566"/>
                </a:cubicBezTo>
                <a:cubicBezTo>
                  <a:pt x="92426" y="1566"/>
                  <a:pt x="92411" y="1569"/>
                  <a:pt x="92395" y="1569"/>
                </a:cubicBezTo>
                <a:lnTo>
                  <a:pt x="92355" y="1569"/>
                </a:lnTo>
                <a:cubicBezTo>
                  <a:pt x="92375" y="1569"/>
                  <a:pt x="92375" y="1589"/>
                  <a:pt x="92355" y="1589"/>
                </a:cubicBezTo>
                <a:cubicBezTo>
                  <a:pt x="92342" y="1627"/>
                  <a:pt x="92329" y="1649"/>
                  <a:pt x="92311" y="1649"/>
                </a:cubicBezTo>
                <a:cubicBezTo>
                  <a:pt x="92301" y="1649"/>
                  <a:pt x="92290" y="1642"/>
                  <a:pt x="92276" y="1628"/>
                </a:cubicBezTo>
                <a:cubicBezTo>
                  <a:pt x="92236" y="1608"/>
                  <a:pt x="92276" y="1608"/>
                  <a:pt x="92276" y="1589"/>
                </a:cubicBezTo>
                <a:cubicBezTo>
                  <a:pt x="92276" y="1589"/>
                  <a:pt x="92276" y="1569"/>
                  <a:pt x="92276" y="1569"/>
                </a:cubicBezTo>
                <a:lnTo>
                  <a:pt x="92276" y="1529"/>
                </a:lnTo>
                <a:cubicBezTo>
                  <a:pt x="92256" y="1509"/>
                  <a:pt x="92236" y="1470"/>
                  <a:pt x="92256" y="1450"/>
                </a:cubicBezTo>
                <a:lnTo>
                  <a:pt x="92256" y="1410"/>
                </a:lnTo>
                <a:cubicBezTo>
                  <a:pt x="92196" y="1410"/>
                  <a:pt x="92177" y="1390"/>
                  <a:pt x="92137" y="1351"/>
                </a:cubicBezTo>
                <a:cubicBezTo>
                  <a:pt x="92097" y="1331"/>
                  <a:pt x="92077" y="1331"/>
                  <a:pt x="92137" y="1271"/>
                </a:cubicBezTo>
                <a:lnTo>
                  <a:pt x="92137" y="1212"/>
                </a:lnTo>
                <a:cubicBezTo>
                  <a:pt x="92137" y="1152"/>
                  <a:pt x="92137" y="1152"/>
                  <a:pt x="92196" y="1132"/>
                </a:cubicBezTo>
                <a:cubicBezTo>
                  <a:pt x="92276" y="1113"/>
                  <a:pt x="92276" y="1113"/>
                  <a:pt x="92256" y="1013"/>
                </a:cubicBezTo>
                <a:cubicBezTo>
                  <a:pt x="92157" y="1013"/>
                  <a:pt x="92157" y="1013"/>
                  <a:pt x="92137" y="875"/>
                </a:cubicBezTo>
                <a:cubicBezTo>
                  <a:pt x="92105" y="891"/>
                  <a:pt x="92086" y="920"/>
                  <a:pt x="92059" y="920"/>
                </a:cubicBezTo>
                <a:cubicBezTo>
                  <a:pt x="92052" y="920"/>
                  <a:pt x="92045" y="918"/>
                  <a:pt x="92038" y="914"/>
                </a:cubicBezTo>
                <a:cubicBezTo>
                  <a:pt x="92031" y="911"/>
                  <a:pt x="92024" y="909"/>
                  <a:pt x="92017" y="909"/>
                </a:cubicBezTo>
                <a:cubicBezTo>
                  <a:pt x="91986" y="909"/>
                  <a:pt x="91962" y="945"/>
                  <a:pt x="91978" y="994"/>
                </a:cubicBezTo>
                <a:cubicBezTo>
                  <a:pt x="91978" y="1033"/>
                  <a:pt x="91939" y="1073"/>
                  <a:pt x="91919" y="1132"/>
                </a:cubicBezTo>
                <a:cubicBezTo>
                  <a:pt x="91879" y="1093"/>
                  <a:pt x="91839" y="1013"/>
                  <a:pt x="91859" y="954"/>
                </a:cubicBezTo>
                <a:cubicBezTo>
                  <a:pt x="91839" y="934"/>
                  <a:pt x="91839" y="914"/>
                  <a:pt x="91820" y="894"/>
                </a:cubicBezTo>
                <a:lnTo>
                  <a:pt x="91780" y="855"/>
                </a:lnTo>
                <a:cubicBezTo>
                  <a:pt x="91740" y="835"/>
                  <a:pt x="91740" y="795"/>
                  <a:pt x="91740" y="756"/>
                </a:cubicBezTo>
                <a:cubicBezTo>
                  <a:pt x="91720" y="716"/>
                  <a:pt x="91681" y="716"/>
                  <a:pt x="91661" y="716"/>
                </a:cubicBezTo>
                <a:lnTo>
                  <a:pt x="91601" y="756"/>
                </a:lnTo>
                <a:cubicBezTo>
                  <a:pt x="91582" y="795"/>
                  <a:pt x="91542" y="775"/>
                  <a:pt x="91522" y="795"/>
                </a:cubicBezTo>
                <a:cubicBezTo>
                  <a:pt x="91463" y="875"/>
                  <a:pt x="91542" y="1053"/>
                  <a:pt x="91463" y="1073"/>
                </a:cubicBezTo>
                <a:cubicBezTo>
                  <a:pt x="91440" y="1084"/>
                  <a:pt x="91423" y="1089"/>
                  <a:pt x="91409" y="1089"/>
                </a:cubicBezTo>
                <a:cubicBezTo>
                  <a:pt x="91374" y="1089"/>
                  <a:pt x="91363" y="1056"/>
                  <a:pt x="91363" y="1013"/>
                </a:cubicBezTo>
                <a:cubicBezTo>
                  <a:pt x="91376" y="989"/>
                  <a:pt x="91365" y="972"/>
                  <a:pt x="91351" y="972"/>
                </a:cubicBezTo>
                <a:cubicBezTo>
                  <a:pt x="91342" y="972"/>
                  <a:pt x="91331" y="978"/>
                  <a:pt x="91324" y="994"/>
                </a:cubicBezTo>
                <a:cubicBezTo>
                  <a:pt x="91284" y="1013"/>
                  <a:pt x="91284" y="1073"/>
                  <a:pt x="91284" y="1113"/>
                </a:cubicBezTo>
                <a:cubicBezTo>
                  <a:pt x="91264" y="1152"/>
                  <a:pt x="91284" y="1172"/>
                  <a:pt x="91284" y="1172"/>
                </a:cubicBezTo>
                <a:cubicBezTo>
                  <a:pt x="91324" y="1212"/>
                  <a:pt x="91324" y="1291"/>
                  <a:pt x="91403" y="1311"/>
                </a:cubicBezTo>
                <a:cubicBezTo>
                  <a:pt x="91423" y="1331"/>
                  <a:pt x="91443" y="1331"/>
                  <a:pt x="91482" y="1351"/>
                </a:cubicBezTo>
                <a:cubicBezTo>
                  <a:pt x="91484" y="1351"/>
                  <a:pt x="91485" y="1352"/>
                  <a:pt x="91487" y="1353"/>
                </a:cubicBezTo>
                <a:lnTo>
                  <a:pt x="91487" y="1353"/>
                </a:lnTo>
                <a:cubicBezTo>
                  <a:pt x="91487" y="1339"/>
                  <a:pt x="91486" y="1326"/>
                  <a:pt x="91482" y="1311"/>
                </a:cubicBezTo>
                <a:cubicBezTo>
                  <a:pt x="91482" y="1311"/>
                  <a:pt x="91502" y="1291"/>
                  <a:pt x="91502" y="1291"/>
                </a:cubicBezTo>
                <a:cubicBezTo>
                  <a:pt x="91502" y="1291"/>
                  <a:pt x="91542" y="1291"/>
                  <a:pt x="91542" y="1311"/>
                </a:cubicBezTo>
                <a:cubicBezTo>
                  <a:pt x="91601" y="1410"/>
                  <a:pt x="91621" y="1509"/>
                  <a:pt x="91621" y="1608"/>
                </a:cubicBezTo>
                <a:cubicBezTo>
                  <a:pt x="91701" y="1767"/>
                  <a:pt x="91720" y="1946"/>
                  <a:pt x="91701" y="2124"/>
                </a:cubicBezTo>
                <a:lnTo>
                  <a:pt x="91701" y="2104"/>
                </a:lnTo>
                <a:cubicBezTo>
                  <a:pt x="91701" y="2124"/>
                  <a:pt x="91681" y="2144"/>
                  <a:pt x="91661" y="2144"/>
                </a:cubicBezTo>
                <a:cubicBezTo>
                  <a:pt x="91641" y="2144"/>
                  <a:pt x="91641" y="2124"/>
                  <a:pt x="91641" y="2104"/>
                </a:cubicBezTo>
                <a:cubicBezTo>
                  <a:pt x="91621" y="2084"/>
                  <a:pt x="91621" y="2065"/>
                  <a:pt x="91641" y="2045"/>
                </a:cubicBezTo>
                <a:cubicBezTo>
                  <a:pt x="91621" y="2005"/>
                  <a:pt x="91621" y="1946"/>
                  <a:pt x="91641" y="1886"/>
                </a:cubicBezTo>
                <a:cubicBezTo>
                  <a:pt x="91641" y="1827"/>
                  <a:pt x="91621" y="1787"/>
                  <a:pt x="91582" y="1747"/>
                </a:cubicBezTo>
                <a:cubicBezTo>
                  <a:pt x="91542" y="1688"/>
                  <a:pt x="91502" y="1608"/>
                  <a:pt x="91502" y="1529"/>
                </a:cubicBezTo>
                <a:cubicBezTo>
                  <a:pt x="91482" y="1502"/>
                  <a:pt x="91476" y="1478"/>
                  <a:pt x="91475" y="1454"/>
                </a:cubicBezTo>
                <a:lnTo>
                  <a:pt x="91475" y="1454"/>
                </a:lnTo>
                <a:cubicBezTo>
                  <a:pt x="91447" y="1470"/>
                  <a:pt x="91429" y="1495"/>
                  <a:pt x="91404" y="1495"/>
                </a:cubicBezTo>
                <a:cubicBezTo>
                  <a:pt x="91398" y="1495"/>
                  <a:pt x="91391" y="1493"/>
                  <a:pt x="91383" y="1489"/>
                </a:cubicBezTo>
                <a:cubicBezTo>
                  <a:pt x="91344" y="1470"/>
                  <a:pt x="91264" y="1390"/>
                  <a:pt x="91185" y="1390"/>
                </a:cubicBezTo>
                <a:lnTo>
                  <a:pt x="91145" y="1390"/>
                </a:lnTo>
                <a:cubicBezTo>
                  <a:pt x="91128" y="1386"/>
                  <a:pt x="91113" y="1383"/>
                  <a:pt x="91100" y="1383"/>
                </a:cubicBezTo>
                <a:cubicBezTo>
                  <a:pt x="91056" y="1383"/>
                  <a:pt x="91037" y="1413"/>
                  <a:pt x="91007" y="1489"/>
                </a:cubicBezTo>
                <a:cubicBezTo>
                  <a:pt x="91026" y="1529"/>
                  <a:pt x="91046" y="1589"/>
                  <a:pt x="91046" y="1628"/>
                </a:cubicBezTo>
                <a:lnTo>
                  <a:pt x="91086" y="1628"/>
                </a:lnTo>
                <a:cubicBezTo>
                  <a:pt x="91125" y="1608"/>
                  <a:pt x="91106" y="1569"/>
                  <a:pt x="91086" y="1529"/>
                </a:cubicBezTo>
                <a:cubicBezTo>
                  <a:pt x="91086" y="1509"/>
                  <a:pt x="91086" y="1509"/>
                  <a:pt x="91106" y="1509"/>
                </a:cubicBezTo>
                <a:cubicBezTo>
                  <a:pt x="91125" y="1509"/>
                  <a:pt x="91145" y="1509"/>
                  <a:pt x="91145" y="1529"/>
                </a:cubicBezTo>
                <a:cubicBezTo>
                  <a:pt x="91165" y="1608"/>
                  <a:pt x="91185" y="1668"/>
                  <a:pt x="91205" y="1747"/>
                </a:cubicBezTo>
                <a:cubicBezTo>
                  <a:pt x="91205" y="1767"/>
                  <a:pt x="91205" y="1787"/>
                  <a:pt x="91185" y="1787"/>
                </a:cubicBezTo>
                <a:cubicBezTo>
                  <a:pt x="91179" y="1793"/>
                  <a:pt x="91173" y="1795"/>
                  <a:pt x="91168" y="1795"/>
                </a:cubicBezTo>
                <a:cubicBezTo>
                  <a:pt x="91154" y="1795"/>
                  <a:pt x="91140" y="1781"/>
                  <a:pt x="91125" y="1767"/>
                </a:cubicBezTo>
                <a:lnTo>
                  <a:pt x="91046" y="1807"/>
                </a:lnTo>
                <a:cubicBezTo>
                  <a:pt x="91007" y="1807"/>
                  <a:pt x="90987" y="1807"/>
                  <a:pt x="90987" y="1767"/>
                </a:cubicBezTo>
                <a:cubicBezTo>
                  <a:pt x="90987" y="1747"/>
                  <a:pt x="90987" y="1727"/>
                  <a:pt x="90987" y="1708"/>
                </a:cubicBezTo>
                <a:cubicBezTo>
                  <a:pt x="90947" y="1688"/>
                  <a:pt x="90947" y="1648"/>
                  <a:pt x="90947" y="1608"/>
                </a:cubicBezTo>
                <a:cubicBezTo>
                  <a:pt x="90907" y="1589"/>
                  <a:pt x="90907" y="1529"/>
                  <a:pt x="90907" y="1489"/>
                </a:cubicBezTo>
                <a:cubicBezTo>
                  <a:pt x="90888" y="1450"/>
                  <a:pt x="90868" y="1430"/>
                  <a:pt x="90828" y="1430"/>
                </a:cubicBezTo>
                <a:cubicBezTo>
                  <a:pt x="90709" y="1430"/>
                  <a:pt x="90590" y="1450"/>
                  <a:pt x="90471" y="1489"/>
                </a:cubicBezTo>
                <a:cubicBezTo>
                  <a:pt x="90431" y="1509"/>
                  <a:pt x="90451" y="1549"/>
                  <a:pt x="90471" y="1569"/>
                </a:cubicBezTo>
                <a:cubicBezTo>
                  <a:pt x="90511" y="1628"/>
                  <a:pt x="90471" y="1628"/>
                  <a:pt x="90471" y="1668"/>
                </a:cubicBezTo>
                <a:cubicBezTo>
                  <a:pt x="90491" y="1668"/>
                  <a:pt x="90511" y="1708"/>
                  <a:pt x="90471" y="1747"/>
                </a:cubicBezTo>
                <a:cubicBezTo>
                  <a:pt x="90460" y="1759"/>
                  <a:pt x="90448" y="1770"/>
                  <a:pt x="90433" y="1770"/>
                </a:cubicBezTo>
                <a:cubicBezTo>
                  <a:pt x="90422" y="1770"/>
                  <a:pt x="90409" y="1764"/>
                  <a:pt x="90392" y="1747"/>
                </a:cubicBezTo>
                <a:cubicBezTo>
                  <a:pt x="90372" y="1747"/>
                  <a:pt x="90352" y="1747"/>
                  <a:pt x="90332" y="1767"/>
                </a:cubicBezTo>
                <a:cubicBezTo>
                  <a:pt x="90321" y="1800"/>
                  <a:pt x="90292" y="1815"/>
                  <a:pt x="90262" y="1815"/>
                </a:cubicBezTo>
                <a:cubicBezTo>
                  <a:pt x="90237" y="1815"/>
                  <a:pt x="90211" y="1805"/>
                  <a:pt x="90193" y="1787"/>
                </a:cubicBezTo>
                <a:lnTo>
                  <a:pt x="90154" y="1747"/>
                </a:lnTo>
                <a:cubicBezTo>
                  <a:pt x="90129" y="1808"/>
                  <a:pt x="90113" y="1832"/>
                  <a:pt x="90080" y="1832"/>
                </a:cubicBezTo>
                <a:cubicBezTo>
                  <a:pt x="90060" y="1832"/>
                  <a:pt x="90034" y="1822"/>
                  <a:pt x="89995" y="1807"/>
                </a:cubicBezTo>
                <a:lnTo>
                  <a:pt x="89856" y="1807"/>
                </a:lnTo>
                <a:cubicBezTo>
                  <a:pt x="89835" y="1821"/>
                  <a:pt x="89822" y="1827"/>
                  <a:pt x="89812" y="1827"/>
                </a:cubicBezTo>
                <a:cubicBezTo>
                  <a:pt x="89794" y="1827"/>
                  <a:pt x="89790" y="1805"/>
                  <a:pt x="89777" y="1767"/>
                </a:cubicBezTo>
                <a:cubicBezTo>
                  <a:pt x="89766" y="1771"/>
                  <a:pt x="89755" y="1772"/>
                  <a:pt x="89744" y="1772"/>
                </a:cubicBezTo>
                <a:cubicBezTo>
                  <a:pt x="89696" y="1772"/>
                  <a:pt x="89651" y="1740"/>
                  <a:pt x="89618" y="1708"/>
                </a:cubicBezTo>
                <a:lnTo>
                  <a:pt x="89579" y="1668"/>
                </a:lnTo>
                <a:cubicBezTo>
                  <a:pt x="89579" y="1668"/>
                  <a:pt x="89559" y="1648"/>
                  <a:pt x="89559" y="1628"/>
                </a:cubicBezTo>
                <a:cubicBezTo>
                  <a:pt x="89559" y="1628"/>
                  <a:pt x="89568" y="1619"/>
                  <a:pt x="89574" y="1619"/>
                </a:cubicBezTo>
                <a:cubicBezTo>
                  <a:pt x="89576" y="1619"/>
                  <a:pt x="89579" y="1622"/>
                  <a:pt x="89579" y="1628"/>
                </a:cubicBezTo>
                <a:lnTo>
                  <a:pt x="89618" y="1628"/>
                </a:lnTo>
                <a:lnTo>
                  <a:pt x="89658" y="1589"/>
                </a:lnTo>
                <a:lnTo>
                  <a:pt x="89658" y="1549"/>
                </a:lnTo>
                <a:cubicBezTo>
                  <a:pt x="89579" y="1549"/>
                  <a:pt x="89499" y="1589"/>
                  <a:pt x="89460" y="1648"/>
                </a:cubicBezTo>
                <a:cubicBezTo>
                  <a:pt x="89460" y="1648"/>
                  <a:pt x="89460" y="1668"/>
                  <a:pt x="89460" y="1668"/>
                </a:cubicBezTo>
                <a:cubicBezTo>
                  <a:pt x="89479" y="1708"/>
                  <a:pt x="89519" y="1708"/>
                  <a:pt x="89539" y="1727"/>
                </a:cubicBezTo>
                <a:cubicBezTo>
                  <a:pt x="89539" y="1747"/>
                  <a:pt x="89539" y="1747"/>
                  <a:pt x="89539" y="1767"/>
                </a:cubicBezTo>
                <a:lnTo>
                  <a:pt x="89499" y="1767"/>
                </a:lnTo>
                <a:cubicBezTo>
                  <a:pt x="89479" y="1767"/>
                  <a:pt x="89440" y="1747"/>
                  <a:pt x="89400" y="1747"/>
                </a:cubicBezTo>
                <a:cubicBezTo>
                  <a:pt x="89396" y="1751"/>
                  <a:pt x="89392" y="1753"/>
                  <a:pt x="89387" y="1753"/>
                </a:cubicBezTo>
                <a:cubicBezTo>
                  <a:pt x="89375" y="1753"/>
                  <a:pt x="89359" y="1742"/>
                  <a:pt x="89334" y="1742"/>
                </a:cubicBezTo>
                <a:cubicBezTo>
                  <a:pt x="89324" y="1742"/>
                  <a:pt x="89314" y="1743"/>
                  <a:pt x="89301" y="1747"/>
                </a:cubicBezTo>
                <a:cubicBezTo>
                  <a:pt x="89295" y="1753"/>
                  <a:pt x="89291" y="1755"/>
                  <a:pt x="89288" y="1755"/>
                </a:cubicBezTo>
                <a:cubicBezTo>
                  <a:pt x="89266" y="1755"/>
                  <a:pt x="89278" y="1662"/>
                  <a:pt x="89261" y="1628"/>
                </a:cubicBezTo>
                <a:cubicBezTo>
                  <a:pt x="89242" y="1628"/>
                  <a:pt x="89162" y="1708"/>
                  <a:pt x="89083" y="1708"/>
                </a:cubicBezTo>
                <a:cubicBezTo>
                  <a:pt x="89083" y="1717"/>
                  <a:pt x="89078" y="1722"/>
                  <a:pt x="89070" y="1722"/>
                </a:cubicBezTo>
                <a:cubicBezTo>
                  <a:pt x="89063" y="1722"/>
                  <a:pt x="89053" y="1717"/>
                  <a:pt x="89043" y="1708"/>
                </a:cubicBezTo>
                <a:lnTo>
                  <a:pt x="89004" y="1668"/>
                </a:lnTo>
                <a:lnTo>
                  <a:pt x="88984" y="1668"/>
                </a:lnTo>
                <a:cubicBezTo>
                  <a:pt x="88954" y="1698"/>
                  <a:pt x="88914" y="1713"/>
                  <a:pt x="88875" y="1713"/>
                </a:cubicBezTo>
                <a:cubicBezTo>
                  <a:pt x="88835" y="1713"/>
                  <a:pt x="88795" y="1698"/>
                  <a:pt x="88766" y="1668"/>
                </a:cubicBezTo>
                <a:cubicBezTo>
                  <a:pt x="88750" y="1672"/>
                  <a:pt x="88735" y="1673"/>
                  <a:pt x="88722" y="1673"/>
                </a:cubicBezTo>
                <a:cubicBezTo>
                  <a:pt x="88669" y="1673"/>
                  <a:pt x="88631" y="1648"/>
                  <a:pt x="88567" y="1648"/>
                </a:cubicBezTo>
                <a:cubicBezTo>
                  <a:pt x="88513" y="1681"/>
                  <a:pt x="88452" y="1696"/>
                  <a:pt x="88392" y="1696"/>
                </a:cubicBezTo>
                <a:cubicBezTo>
                  <a:pt x="88343" y="1696"/>
                  <a:pt x="88295" y="1686"/>
                  <a:pt x="88250" y="1668"/>
                </a:cubicBezTo>
                <a:cubicBezTo>
                  <a:pt x="88250" y="1668"/>
                  <a:pt x="88230" y="1688"/>
                  <a:pt x="88230" y="1688"/>
                </a:cubicBezTo>
                <a:cubicBezTo>
                  <a:pt x="88210" y="1708"/>
                  <a:pt x="88200" y="1717"/>
                  <a:pt x="88193" y="1717"/>
                </a:cubicBezTo>
                <a:cubicBezTo>
                  <a:pt x="88186" y="1717"/>
                  <a:pt x="88181" y="1708"/>
                  <a:pt x="88171" y="1688"/>
                </a:cubicBezTo>
                <a:cubicBezTo>
                  <a:pt x="88171" y="1668"/>
                  <a:pt x="88171" y="1668"/>
                  <a:pt x="88151" y="1648"/>
                </a:cubicBezTo>
                <a:cubicBezTo>
                  <a:pt x="88131" y="1628"/>
                  <a:pt x="88111" y="1608"/>
                  <a:pt x="88091" y="1608"/>
                </a:cubicBezTo>
                <a:lnTo>
                  <a:pt x="88012" y="1608"/>
                </a:lnTo>
                <a:cubicBezTo>
                  <a:pt x="88001" y="1614"/>
                  <a:pt x="87989" y="1616"/>
                  <a:pt x="87977" y="1616"/>
                </a:cubicBezTo>
                <a:cubicBezTo>
                  <a:pt x="87942" y="1616"/>
                  <a:pt x="87902" y="1598"/>
                  <a:pt x="87873" y="1569"/>
                </a:cubicBezTo>
                <a:cubicBezTo>
                  <a:pt x="87833" y="1549"/>
                  <a:pt x="87814" y="1529"/>
                  <a:pt x="87794" y="1509"/>
                </a:cubicBezTo>
                <a:cubicBezTo>
                  <a:pt x="87774" y="1522"/>
                  <a:pt x="87754" y="1527"/>
                  <a:pt x="87734" y="1527"/>
                </a:cubicBezTo>
                <a:cubicBezTo>
                  <a:pt x="87695" y="1527"/>
                  <a:pt x="87655" y="1509"/>
                  <a:pt x="87615" y="1509"/>
                </a:cubicBezTo>
                <a:cubicBezTo>
                  <a:pt x="87596" y="1509"/>
                  <a:pt x="87596" y="1529"/>
                  <a:pt x="87576" y="1549"/>
                </a:cubicBezTo>
                <a:lnTo>
                  <a:pt x="87556" y="1549"/>
                </a:lnTo>
                <a:lnTo>
                  <a:pt x="87516" y="1509"/>
                </a:lnTo>
                <a:lnTo>
                  <a:pt x="87477" y="1489"/>
                </a:lnTo>
                <a:lnTo>
                  <a:pt x="87437" y="1489"/>
                </a:lnTo>
                <a:lnTo>
                  <a:pt x="87358" y="1470"/>
                </a:lnTo>
                <a:cubicBezTo>
                  <a:pt x="87346" y="1464"/>
                  <a:pt x="87336" y="1461"/>
                  <a:pt x="87328" y="1461"/>
                </a:cubicBezTo>
                <a:cubicBezTo>
                  <a:pt x="87308" y="1461"/>
                  <a:pt x="87298" y="1475"/>
                  <a:pt x="87298" y="1489"/>
                </a:cubicBezTo>
                <a:cubicBezTo>
                  <a:pt x="87318" y="1489"/>
                  <a:pt x="87358" y="1529"/>
                  <a:pt x="87358" y="1549"/>
                </a:cubicBezTo>
                <a:cubicBezTo>
                  <a:pt x="87417" y="1569"/>
                  <a:pt x="87417" y="1608"/>
                  <a:pt x="87437" y="1668"/>
                </a:cubicBezTo>
                <a:cubicBezTo>
                  <a:pt x="87477" y="1708"/>
                  <a:pt x="87437" y="1727"/>
                  <a:pt x="87397" y="1727"/>
                </a:cubicBezTo>
                <a:cubicBezTo>
                  <a:pt x="87358" y="1747"/>
                  <a:pt x="87358" y="1787"/>
                  <a:pt x="87377" y="1807"/>
                </a:cubicBezTo>
                <a:cubicBezTo>
                  <a:pt x="87417" y="1827"/>
                  <a:pt x="87417" y="1846"/>
                  <a:pt x="87377" y="1886"/>
                </a:cubicBezTo>
                <a:cubicBezTo>
                  <a:pt x="87358" y="1886"/>
                  <a:pt x="87338" y="1906"/>
                  <a:pt x="87318" y="1926"/>
                </a:cubicBezTo>
                <a:lnTo>
                  <a:pt x="87258" y="1965"/>
                </a:lnTo>
                <a:lnTo>
                  <a:pt x="87258" y="1985"/>
                </a:lnTo>
                <a:cubicBezTo>
                  <a:pt x="87258" y="2005"/>
                  <a:pt x="87239" y="2025"/>
                  <a:pt x="87239" y="2025"/>
                </a:cubicBezTo>
                <a:cubicBezTo>
                  <a:pt x="87227" y="2037"/>
                  <a:pt x="87214" y="2056"/>
                  <a:pt x="87198" y="2056"/>
                </a:cubicBezTo>
                <a:cubicBezTo>
                  <a:pt x="87187" y="2056"/>
                  <a:pt x="87175" y="2048"/>
                  <a:pt x="87159" y="2025"/>
                </a:cubicBezTo>
                <a:lnTo>
                  <a:pt x="87100" y="2084"/>
                </a:lnTo>
                <a:cubicBezTo>
                  <a:pt x="87069" y="2161"/>
                  <a:pt x="87038" y="2190"/>
                  <a:pt x="86980" y="2190"/>
                </a:cubicBezTo>
                <a:cubicBezTo>
                  <a:pt x="86963" y="2190"/>
                  <a:pt x="86944" y="2188"/>
                  <a:pt x="86921" y="2184"/>
                </a:cubicBezTo>
                <a:cubicBezTo>
                  <a:pt x="86921" y="2184"/>
                  <a:pt x="86901" y="2164"/>
                  <a:pt x="86901" y="2164"/>
                </a:cubicBezTo>
                <a:cubicBezTo>
                  <a:pt x="86901" y="2147"/>
                  <a:pt x="86901" y="2100"/>
                  <a:pt x="86864" y="2100"/>
                </a:cubicBezTo>
                <a:cubicBezTo>
                  <a:pt x="86857" y="2100"/>
                  <a:pt x="86850" y="2101"/>
                  <a:pt x="86842" y="2104"/>
                </a:cubicBezTo>
                <a:cubicBezTo>
                  <a:pt x="86830" y="2098"/>
                  <a:pt x="86819" y="2096"/>
                  <a:pt x="86807" y="2096"/>
                </a:cubicBezTo>
                <a:cubicBezTo>
                  <a:pt x="86779" y="2096"/>
                  <a:pt x="86751" y="2110"/>
                  <a:pt x="86723" y="2124"/>
                </a:cubicBezTo>
                <a:lnTo>
                  <a:pt x="86723" y="2164"/>
                </a:lnTo>
                <a:cubicBezTo>
                  <a:pt x="86782" y="2184"/>
                  <a:pt x="86723" y="2263"/>
                  <a:pt x="86782" y="2283"/>
                </a:cubicBezTo>
                <a:cubicBezTo>
                  <a:pt x="86794" y="2259"/>
                  <a:pt x="86806" y="2250"/>
                  <a:pt x="86821" y="2250"/>
                </a:cubicBezTo>
                <a:cubicBezTo>
                  <a:pt x="86832" y="2250"/>
                  <a:pt x="86845" y="2255"/>
                  <a:pt x="86862" y="2263"/>
                </a:cubicBezTo>
                <a:lnTo>
                  <a:pt x="86921" y="2263"/>
                </a:lnTo>
                <a:cubicBezTo>
                  <a:pt x="86921" y="2253"/>
                  <a:pt x="86931" y="2248"/>
                  <a:pt x="86941" y="2248"/>
                </a:cubicBezTo>
                <a:cubicBezTo>
                  <a:pt x="86951" y="2248"/>
                  <a:pt x="86961" y="2253"/>
                  <a:pt x="86961" y="2263"/>
                </a:cubicBezTo>
                <a:cubicBezTo>
                  <a:pt x="86981" y="2263"/>
                  <a:pt x="87001" y="2283"/>
                  <a:pt x="87020" y="2283"/>
                </a:cubicBezTo>
                <a:cubicBezTo>
                  <a:pt x="87060" y="2303"/>
                  <a:pt x="87060" y="2322"/>
                  <a:pt x="87040" y="2362"/>
                </a:cubicBezTo>
                <a:cubicBezTo>
                  <a:pt x="87060" y="2382"/>
                  <a:pt x="87060" y="2382"/>
                  <a:pt x="87080" y="2402"/>
                </a:cubicBezTo>
                <a:cubicBezTo>
                  <a:pt x="87100" y="2402"/>
                  <a:pt x="87120" y="2402"/>
                  <a:pt x="87120" y="2421"/>
                </a:cubicBezTo>
                <a:cubicBezTo>
                  <a:pt x="87139" y="2441"/>
                  <a:pt x="87120" y="2441"/>
                  <a:pt x="87100" y="2461"/>
                </a:cubicBezTo>
                <a:cubicBezTo>
                  <a:pt x="87092" y="2469"/>
                  <a:pt x="87076" y="2474"/>
                  <a:pt x="87060" y="2474"/>
                </a:cubicBezTo>
                <a:cubicBezTo>
                  <a:pt x="87037" y="2474"/>
                  <a:pt x="87012" y="2465"/>
                  <a:pt x="87001" y="2441"/>
                </a:cubicBezTo>
                <a:cubicBezTo>
                  <a:pt x="86961" y="2421"/>
                  <a:pt x="86921" y="2402"/>
                  <a:pt x="86882" y="2402"/>
                </a:cubicBezTo>
                <a:cubicBezTo>
                  <a:pt x="86870" y="2407"/>
                  <a:pt x="86858" y="2410"/>
                  <a:pt x="86847" y="2410"/>
                </a:cubicBezTo>
                <a:cubicBezTo>
                  <a:pt x="86820" y="2410"/>
                  <a:pt x="86796" y="2396"/>
                  <a:pt x="86782" y="2382"/>
                </a:cubicBezTo>
                <a:cubicBezTo>
                  <a:pt x="86743" y="2322"/>
                  <a:pt x="86683" y="2322"/>
                  <a:pt x="86624" y="2283"/>
                </a:cubicBezTo>
                <a:cubicBezTo>
                  <a:pt x="86604" y="2263"/>
                  <a:pt x="86584" y="2263"/>
                  <a:pt x="86567" y="2263"/>
                </a:cubicBezTo>
                <a:cubicBezTo>
                  <a:pt x="86549" y="2263"/>
                  <a:pt x="86535" y="2263"/>
                  <a:pt x="86525" y="2243"/>
                </a:cubicBezTo>
                <a:lnTo>
                  <a:pt x="86485" y="2223"/>
                </a:lnTo>
                <a:cubicBezTo>
                  <a:pt x="86445" y="2223"/>
                  <a:pt x="86386" y="2184"/>
                  <a:pt x="86386" y="2144"/>
                </a:cubicBezTo>
                <a:cubicBezTo>
                  <a:pt x="86326" y="2084"/>
                  <a:pt x="86326" y="2084"/>
                  <a:pt x="86386" y="2045"/>
                </a:cubicBezTo>
                <a:lnTo>
                  <a:pt x="86445" y="2025"/>
                </a:lnTo>
                <a:cubicBezTo>
                  <a:pt x="86445" y="2025"/>
                  <a:pt x="86445" y="2005"/>
                  <a:pt x="86445" y="2005"/>
                </a:cubicBezTo>
                <a:cubicBezTo>
                  <a:pt x="86406" y="1965"/>
                  <a:pt x="86406" y="1926"/>
                  <a:pt x="86386" y="1886"/>
                </a:cubicBezTo>
                <a:cubicBezTo>
                  <a:pt x="86366" y="1866"/>
                  <a:pt x="86366" y="1846"/>
                  <a:pt x="86386" y="1827"/>
                </a:cubicBezTo>
                <a:lnTo>
                  <a:pt x="86386" y="1787"/>
                </a:lnTo>
                <a:lnTo>
                  <a:pt x="86366" y="1787"/>
                </a:lnTo>
                <a:cubicBezTo>
                  <a:pt x="86326" y="1827"/>
                  <a:pt x="86287" y="1846"/>
                  <a:pt x="86247" y="1886"/>
                </a:cubicBezTo>
                <a:cubicBezTo>
                  <a:pt x="86207" y="1906"/>
                  <a:pt x="86187" y="1946"/>
                  <a:pt x="86187" y="1985"/>
                </a:cubicBezTo>
                <a:cubicBezTo>
                  <a:pt x="86168" y="2005"/>
                  <a:pt x="86168" y="2025"/>
                  <a:pt x="86148" y="2045"/>
                </a:cubicBezTo>
                <a:cubicBezTo>
                  <a:pt x="86138" y="2065"/>
                  <a:pt x="86128" y="2074"/>
                  <a:pt x="86116" y="2074"/>
                </a:cubicBezTo>
                <a:cubicBezTo>
                  <a:pt x="86103" y="2074"/>
                  <a:pt x="86088" y="2065"/>
                  <a:pt x="86069" y="2045"/>
                </a:cubicBezTo>
                <a:lnTo>
                  <a:pt x="86049" y="2025"/>
                </a:lnTo>
                <a:cubicBezTo>
                  <a:pt x="86009" y="2005"/>
                  <a:pt x="86009" y="2005"/>
                  <a:pt x="86049" y="1985"/>
                </a:cubicBezTo>
                <a:cubicBezTo>
                  <a:pt x="86049" y="1965"/>
                  <a:pt x="86049" y="1965"/>
                  <a:pt x="86049" y="1946"/>
                </a:cubicBezTo>
                <a:cubicBezTo>
                  <a:pt x="86009" y="1926"/>
                  <a:pt x="86009" y="1906"/>
                  <a:pt x="86049" y="1886"/>
                </a:cubicBezTo>
                <a:cubicBezTo>
                  <a:pt x="86049" y="1866"/>
                  <a:pt x="86069" y="1846"/>
                  <a:pt x="86069" y="1846"/>
                </a:cubicBezTo>
                <a:cubicBezTo>
                  <a:pt x="86058" y="1841"/>
                  <a:pt x="86046" y="1839"/>
                  <a:pt x="86033" y="1839"/>
                </a:cubicBezTo>
                <a:cubicBezTo>
                  <a:pt x="85998" y="1839"/>
                  <a:pt x="85959" y="1857"/>
                  <a:pt x="85930" y="1886"/>
                </a:cubicBezTo>
                <a:cubicBezTo>
                  <a:pt x="85930" y="1886"/>
                  <a:pt x="85930" y="1906"/>
                  <a:pt x="85930" y="1906"/>
                </a:cubicBezTo>
                <a:cubicBezTo>
                  <a:pt x="85930" y="1930"/>
                  <a:pt x="85922" y="1947"/>
                  <a:pt x="85907" y="1947"/>
                </a:cubicBezTo>
                <a:cubicBezTo>
                  <a:pt x="85898" y="1947"/>
                  <a:pt x="85885" y="1941"/>
                  <a:pt x="85870" y="1926"/>
                </a:cubicBezTo>
                <a:cubicBezTo>
                  <a:pt x="85831" y="1906"/>
                  <a:pt x="85771" y="1886"/>
                  <a:pt x="85751" y="1827"/>
                </a:cubicBezTo>
                <a:cubicBezTo>
                  <a:pt x="85731" y="1747"/>
                  <a:pt x="85672" y="1688"/>
                  <a:pt x="85593" y="1668"/>
                </a:cubicBezTo>
                <a:lnTo>
                  <a:pt x="85573" y="1668"/>
                </a:lnTo>
                <a:cubicBezTo>
                  <a:pt x="85513" y="1589"/>
                  <a:pt x="85434" y="1549"/>
                  <a:pt x="85335" y="1549"/>
                </a:cubicBezTo>
                <a:lnTo>
                  <a:pt x="85295" y="1549"/>
                </a:lnTo>
                <a:lnTo>
                  <a:pt x="85275" y="1589"/>
                </a:lnTo>
                <a:cubicBezTo>
                  <a:pt x="85255" y="1589"/>
                  <a:pt x="85255" y="1589"/>
                  <a:pt x="85275" y="1608"/>
                </a:cubicBezTo>
                <a:cubicBezTo>
                  <a:pt x="85295" y="1648"/>
                  <a:pt x="85374" y="1727"/>
                  <a:pt x="85355" y="1767"/>
                </a:cubicBezTo>
                <a:cubicBezTo>
                  <a:pt x="85348" y="1780"/>
                  <a:pt x="85337" y="1785"/>
                  <a:pt x="85324" y="1785"/>
                </a:cubicBezTo>
                <a:cubicBezTo>
                  <a:pt x="85299" y="1785"/>
                  <a:pt x="85269" y="1767"/>
                  <a:pt x="85255" y="1767"/>
                </a:cubicBezTo>
                <a:cubicBezTo>
                  <a:pt x="85236" y="1767"/>
                  <a:pt x="85216" y="1747"/>
                  <a:pt x="85196" y="1747"/>
                </a:cubicBezTo>
                <a:cubicBezTo>
                  <a:pt x="85176" y="1727"/>
                  <a:pt x="85196" y="1708"/>
                  <a:pt x="85196" y="1688"/>
                </a:cubicBezTo>
                <a:cubicBezTo>
                  <a:pt x="85196" y="1668"/>
                  <a:pt x="85196" y="1628"/>
                  <a:pt x="85176" y="1628"/>
                </a:cubicBezTo>
                <a:lnTo>
                  <a:pt x="85037" y="1628"/>
                </a:lnTo>
                <a:cubicBezTo>
                  <a:pt x="85013" y="1628"/>
                  <a:pt x="84993" y="1631"/>
                  <a:pt x="84975" y="1631"/>
                </a:cubicBezTo>
                <a:cubicBezTo>
                  <a:pt x="84949" y="1631"/>
                  <a:pt x="84930" y="1624"/>
                  <a:pt x="84918" y="1589"/>
                </a:cubicBezTo>
                <a:lnTo>
                  <a:pt x="84859" y="1608"/>
                </a:lnTo>
                <a:cubicBezTo>
                  <a:pt x="84827" y="1608"/>
                  <a:pt x="84808" y="1659"/>
                  <a:pt x="84781" y="1659"/>
                </a:cubicBezTo>
                <a:cubicBezTo>
                  <a:pt x="84775" y="1659"/>
                  <a:pt x="84768" y="1656"/>
                  <a:pt x="84760" y="1648"/>
                </a:cubicBezTo>
                <a:cubicBezTo>
                  <a:pt x="84720" y="1608"/>
                  <a:pt x="84799" y="1569"/>
                  <a:pt x="84799" y="1529"/>
                </a:cubicBezTo>
                <a:cubicBezTo>
                  <a:pt x="84760" y="1529"/>
                  <a:pt x="84740" y="1529"/>
                  <a:pt x="84720" y="1509"/>
                </a:cubicBezTo>
                <a:cubicBezTo>
                  <a:pt x="84680" y="1509"/>
                  <a:pt x="84660" y="1489"/>
                  <a:pt x="84641" y="1470"/>
                </a:cubicBezTo>
                <a:cubicBezTo>
                  <a:pt x="84641" y="1450"/>
                  <a:pt x="84621" y="1450"/>
                  <a:pt x="84621" y="1430"/>
                </a:cubicBezTo>
                <a:lnTo>
                  <a:pt x="84403" y="1430"/>
                </a:lnTo>
                <a:cubicBezTo>
                  <a:pt x="84363" y="1450"/>
                  <a:pt x="84363" y="1470"/>
                  <a:pt x="84363" y="1489"/>
                </a:cubicBezTo>
                <a:lnTo>
                  <a:pt x="84442" y="1489"/>
                </a:lnTo>
                <a:cubicBezTo>
                  <a:pt x="84462" y="1509"/>
                  <a:pt x="84482" y="1549"/>
                  <a:pt x="84482" y="1569"/>
                </a:cubicBezTo>
                <a:cubicBezTo>
                  <a:pt x="84482" y="1589"/>
                  <a:pt x="84482" y="1608"/>
                  <a:pt x="84482" y="1648"/>
                </a:cubicBezTo>
                <a:lnTo>
                  <a:pt x="84442" y="1688"/>
                </a:lnTo>
                <a:cubicBezTo>
                  <a:pt x="84432" y="1708"/>
                  <a:pt x="84423" y="1717"/>
                  <a:pt x="84410" y="1717"/>
                </a:cubicBezTo>
                <a:cubicBezTo>
                  <a:pt x="84398" y="1717"/>
                  <a:pt x="84383" y="1708"/>
                  <a:pt x="84363" y="1688"/>
                </a:cubicBezTo>
                <a:cubicBezTo>
                  <a:pt x="84304" y="1688"/>
                  <a:pt x="84244" y="1688"/>
                  <a:pt x="84185" y="1708"/>
                </a:cubicBezTo>
                <a:cubicBezTo>
                  <a:pt x="84179" y="1713"/>
                  <a:pt x="84171" y="1716"/>
                  <a:pt x="84163" y="1716"/>
                </a:cubicBezTo>
                <a:cubicBezTo>
                  <a:pt x="84145" y="1716"/>
                  <a:pt x="84125" y="1702"/>
                  <a:pt x="84125" y="1688"/>
                </a:cubicBezTo>
                <a:cubicBezTo>
                  <a:pt x="84117" y="1691"/>
                  <a:pt x="84109" y="1692"/>
                  <a:pt x="84102" y="1692"/>
                </a:cubicBezTo>
                <a:cubicBezTo>
                  <a:pt x="84060" y="1692"/>
                  <a:pt x="84040" y="1645"/>
                  <a:pt x="84006" y="1628"/>
                </a:cubicBezTo>
                <a:cubicBezTo>
                  <a:pt x="83976" y="1648"/>
                  <a:pt x="83961" y="1658"/>
                  <a:pt x="83947" y="1658"/>
                </a:cubicBezTo>
                <a:cubicBezTo>
                  <a:pt x="83932" y="1658"/>
                  <a:pt x="83917" y="1648"/>
                  <a:pt x="83887" y="1628"/>
                </a:cubicBezTo>
                <a:lnTo>
                  <a:pt x="83788" y="1589"/>
                </a:lnTo>
                <a:cubicBezTo>
                  <a:pt x="83768" y="1608"/>
                  <a:pt x="83748" y="1628"/>
                  <a:pt x="83709" y="1628"/>
                </a:cubicBezTo>
                <a:lnTo>
                  <a:pt x="83689" y="1628"/>
                </a:lnTo>
                <a:cubicBezTo>
                  <a:pt x="83689" y="1628"/>
                  <a:pt x="83689" y="1608"/>
                  <a:pt x="83689" y="1608"/>
                </a:cubicBezTo>
                <a:cubicBezTo>
                  <a:pt x="83709" y="1589"/>
                  <a:pt x="83748" y="1569"/>
                  <a:pt x="83768" y="1569"/>
                </a:cubicBezTo>
                <a:cubicBezTo>
                  <a:pt x="83748" y="1549"/>
                  <a:pt x="83728" y="1529"/>
                  <a:pt x="83728" y="1529"/>
                </a:cubicBezTo>
                <a:cubicBezTo>
                  <a:pt x="83709" y="1509"/>
                  <a:pt x="83728" y="1489"/>
                  <a:pt x="83728" y="1489"/>
                </a:cubicBezTo>
                <a:cubicBezTo>
                  <a:pt x="83728" y="1470"/>
                  <a:pt x="83748" y="1470"/>
                  <a:pt x="83768" y="1470"/>
                </a:cubicBezTo>
                <a:cubicBezTo>
                  <a:pt x="83788" y="1470"/>
                  <a:pt x="83808" y="1470"/>
                  <a:pt x="83808" y="1509"/>
                </a:cubicBezTo>
                <a:lnTo>
                  <a:pt x="83887" y="1489"/>
                </a:lnTo>
                <a:cubicBezTo>
                  <a:pt x="83887" y="1450"/>
                  <a:pt x="83907" y="1430"/>
                  <a:pt x="83867" y="1410"/>
                </a:cubicBezTo>
                <a:cubicBezTo>
                  <a:pt x="83828" y="1410"/>
                  <a:pt x="83808" y="1410"/>
                  <a:pt x="83808" y="1390"/>
                </a:cubicBezTo>
                <a:cubicBezTo>
                  <a:pt x="83748" y="1370"/>
                  <a:pt x="83748" y="1370"/>
                  <a:pt x="83768" y="1331"/>
                </a:cubicBezTo>
                <a:cubicBezTo>
                  <a:pt x="83788" y="1311"/>
                  <a:pt x="83793" y="1306"/>
                  <a:pt x="83795" y="1306"/>
                </a:cubicBezTo>
                <a:cubicBezTo>
                  <a:pt x="83798" y="1306"/>
                  <a:pt x="83798" y="1311"/>
                  <a:pt x="83808" y="1311"/>
                </a:cubicBezTo>
                <a:cubicBezTo>
                  <a:pt x="83808" y="1311"/>
                  <a:pt x="83748" y="1251"/>
                  <a:pt x="83728" y="1232"/>
                </a:cubicBezTo>
                <a:cubicBezTo>
                  <a:pt x="83728" y="1192"/>
                  <a:pt x="83788" y="1172"/>
                  <a:pt x="83768" y="1132"/>
                </a:cubicBezTo>
                <a:lnTo>
                  <a:pt x="83748" y="1093"/>
                </a:lnTo>
                <a:cubicBezTo>
                  <a:pt x="83728" y="1093"/>
                  <a:pt x="83689" y="1132"/>
                  <a:pt x="83669" y="1132"/>
                </a:cubicBezTo>
                <a:cubicBezTo>
                  <a:pt x="83646" y="1121"/>
                  <a:pt x="83628" y="1116"/>
                  <a:pt x="83613" y="1116"/>
                </a:cubicBezTo>
                <a:cubicBezTo>
                  <a:pt x="83578" y="1116"/>
                  <a:pt x="83564" y="1144"/>
                  <a:pt x="83550" y="1172"/>
                </a:cubicBezTo>
                <a:cubicBezTo>
                  <a:pt x="83550" y="1212"/>
                  <a:pt x="83570" y="1232"/>
                  <a:pt x="83590" y="1251"/>
                </a:cubicBezTo>
                <a:lnTo>
                  <a:pt x="83609" y="1291"/>
                </a:lnTo>
                <a:cubicBezTo>
                  <a:pt x="83629" y="1291"/>
                  <a:pt x="83649" y="1286"/>
                  <a:pt x="83666" y="1286"/>
                </a:cubicBezTo>
                <a:cubicBezTo>
                  <a:pt x="83684" y="1286"/>
                  <a:pt x="83699" y="1291"/>
                  <a:pt x="83709" y="1311"/>
                </a:cubicBezTo>
                <a:cubicBezTo>
                  <a:pt x="83709" y="1351"/>
                  <a:pt x="83669" y="1390"/>
                  <a:pt x="83649" y="1390"/>
                </a:cubicBezTo>
                <a:cubicBezTo>
                  <a:pt x="83619" y="1390"/>
                  <a:pt x="83595" y="1395"/>
                  <a:pt x="83572" y="1395"/>
                </a:cubicBezTo>
                <a:cubicBezTo>
                  <a:pt x="83550" y="1395"/>
                  <a:pt x="83530" y="1390"/>
                  <a:pt x="83510" y="1370"/>
                </a:cubicBezTo>
                <a:cubicBezTo>
                  <a:pt x="83471" y="1331"/>
                  <a:pt x="83471" y="1291"/>
                  <a:pt x="83431" y="1251"/>
                </a:cubicBezTo>
                <a:cubicBezTo>
                  <a:pt x="83391" y="1232"/>
                  <a:pt x="83352" y="1212"/>
                  <a:pt x="83352" y="1152"/>
                </a:cubicBezTo>
                <a:cubicBezTo>
                  <a:pt x="83336" y="1136"/>
                  <a:pt x="83320" y="1107"/>
                  <a:pt x="83282" y="1107"/>
                </a:cubicBezTo>
                <a:cubicBezTo>
                  <a:pt x="83274" y="1107"/>
                  <a:pt x="83264" y="1109"/>
                  <a:pt x="83252" y="1113"/>
                </a:cubicBezTo>
                <a:cubicBezTo>
                  <a:pt x="83173" y="1132"/>
                  <a:pt x="83094" y="1132"/>
                  <a:pt x="83014" y="1132"/>
                </a:cubicBezTo>
                <a:cubicBezTo>
                  <a:pt x="82955" y="1132"/>
                  <a:pt x="82955" y="1093"/>
                  <a:pt x="82995" y="1033"/>
                </a:cubicBezTo>
                <a:cubicBezTo>
                  <a:pt x="82995" y="1013"/>
                  <a:pt x="83014" y="994"/>
                  <a:pt x="83034" y="994"/>
                </a:cubicBezTo>
                <a:lnTo>
                  <a:pt x="83054" y="994"/>
                </a:lnTo>
                <a:lnTo>
                  <a:pt x="83094" y="954"/>
                </a:lnTo>
                <a:lnTo>
                  <a:pt x="82935" y="954"/>
                </a:lnTo>
                <a:cubicBezTo>
                  <a:pt x="82876" y="954"/>
                  <a:pt x="82895" y="1033"/>
                  <a:pt x="82856" y="1053"/>
                </a:cubicBezTo>
                <a:cubicBezTo>
                  <a:pt x="82838" y="1059"/>
                  <a:pt x="82828" y="1061"/>
                  <a:pt x="82821" y="1061"/>
                </a:cubicBezTo>
                <a:cubicBezTo>
                  <a:pt x="82806" y="1061"/>
                  <a:pt x="82816" y="1047"/>
                  <a:pt x="82816" y="1033"/>
                </a:cubicBezTo>
                <a:cubicBezTo>
                  <a:pt x="82776" y="1033"/>
                  <a:pt x="82757" y="1033"/>
                  <a:pt x="82717" y="1053"/>
                </a:cubicBezTo>
                <a:cubicBezTo>
                  <a:pt x="82705" y="1065"/>
                  <a:pt x="82694" y="1070"/>
                  <a:pt x="82683" y="1070"/>
                </a:cubicBezTo>
                <a:cubicBezTo>
                  <a:pt x="82656" y="1070"/>
                  <a:pt x="82632" y="1042"/>
                  <a:pt x="82618" y="1013"/>
                </a:cubicBezTo>
                <a:cubicBezTo>
                  <a:pt x="82611" y="1000"/>
                  <a:pt x="82605" y="996"/>
                  <a:pt x="82598" y="996"/>
                </a:cubicBezTo>
                <a:cubicBezTo>
                  <a:pt x="82585" y="996"/>
                  <a:pt x="82572" y="1013"/>
                  <a:pt x="82558" y="1013"/>
                </a:cubicBezTo>
                <a:cubicBezTo>
                  <a:pt x="82539" y="1033"/>
                  <a:pt x="82519" y="1053"/>
                  <a:pt x="82499" y="1053"/>
                </a:cubicBezTo>
                <a:cubicBezTo>
                  <a:pt x="82499" y="1073"/>
                  <a:pt x="82479" y="1113"/>
                  <a:pt x="82439" y="1113"/>
                </a:cubicBezTo>
                <a:cubicBezTo>
                  <a:pt x="82400" y="1113"/>
                  <a:pt x="82400" y="1073"/>
                  <a:pt x="82400" y="1053"/>
                </a:cubicBezTo>
                <a:cubicBezTo>
                  <a:pt x="82400" y="1039"/>
                  <a:pt x="82360" y="1025"/>
                  <a:pt x="82323" y="1025"/>
                </a:cubicBezTo>
                <a:cubicBezTo>
                  <a:pt x="82307" y="1025"/>
                  <a:pt x="82292" y="1027"/>
                  <a:pt x="82281" y="1033"/>
                </a:cubicBezTo>
                <a:cubicBezTo>
                  <a:pt x="82241" y="1073"/>
                  <a:pt x="82142" y="1073"/>
                  <a:pt x="82102" y="1132"/>
                </a:cubicBezTo>
                <a:cubicBezTo>
                  <a:pt x="82102" y="1152"/>
                  <a:pt x="82102" y="1152"/>
                  <a:pt x="82082" y="1152"/>
                </a:cubicBezTo>
                <a:cubicBezTo>
                  <a:pt x="82072" y="1174"/>
                  <a:pt x="82043" y="1190"/>
                  <a:pt x="82022" y="1190"/>
                </a:cubicBezTo>
                <a:cubicBezTo>
                  <a:pt x="82005" y="1190"/>
                  <a:pt x="81994" y="1179"/>
                  <a:pt x="82003" y="1152"/>
                </a:cubicBezTo>
                <a:cubicBezTo>
                  <a:pt x="82003" y="1113"/>
                  <a:pt x="82043" y="1113"/>
                  <a:pt x="82063" y="1073"/>
                </a:cubicBezTo>
                <a:lnTo>
                  <a:pt x="82063" y="1093"/>
                </a:lnTo>
                <a:cubicBezTo>
                  <a:pt x="82063" y="1073"/>
                  <a:pt x="82082" y="1053"/>
                  <a:pt x="82043" y="1033"/>
                </a:cubicBezTo>
                <a:cubicBezTo>
                  <a:pt x="81983" y="1033"/>
                  <a:pt x="81924" y="1053"/>
                  <a:pt x="81864" y="1073"/>
                </a:cubicBezTo>
                <a:cubicBezTo>
                  <a:pt x="81813" y="1080"/>
                  <a:pt x="81760" y="1085"/>
                  <a:pt x="81707" y="1085"/>
                </a:cubicBezTo>
                <a:cubicBezTo>
                  <a:pt x="81615" y="1085"/>
                  <a:pt x="81523" y="1071"/>
                  <a:pt x="81448" y="1033"/>
                </a:cubicBezTo>
                <a:lnTo>
                  <a:pt x="81408" y="1033"/>
                </a:lnTo>
                <a:cubicBezTo>
                  <a:pt x="81388" y="1033"/>
                  <a:pt x="81388" y="1053"/>
                  <a:pt x="81368" y="1053"/>
                </a:cubicBezTo>
                <a:cubicBezTo>
                  <a:pt x="81339" y="1098"/>
                  <a:pt x="81298" y="1120"/>
                  <a:pt x="81254" y="1120"/>
                </a:cubicBezTo>
                <a:cubicBezTo>
                  <a:pt x="81240" y="1120"/>
                  <a:pt x="81225" y="1118"/>
                  <a:pt x="81210" y="1113"/>
                </a:cubicBezTo>
                <a:cubicBezTo>
                  <a:pt x="81130" y="1093"/>
                  <a:pt x="81031" y="1093"/>
                  <a:pt x="80952" y="1093"/>
                </a:cubicBezTo>
                <a:cubicBezTo>
                  <a:pt x="80912" y="1093"/>
                  <a:pt x="80873" y="1093"/>
                  <a:pt x="80853" y="1053"/>
                </a:cubicBezTo>
                <a:cubicBezTo>
                  <a:pt x="80813" y="1083"/>
                  <a:pt x="80769" y="1098"/>
                  <a:pt x="80724" y="1098"/>
                </a:cubicBezTo>
                <a:cubicBezTo>
                  <a:pt x="80679" y="1098"/>
                  <a:pt x="80635" y="1083"/>
                  <a:pt x="80595" y="1053"/>
                </a:cubicBezTo>
                <a:lnTo>
                  <a:pt x="80536" y="1053"/>
                </a:lnTo>
                <a:cubicBezTo>
                  <a:pt x="80536" y="1073"/>
                  <a:pt x="80516" y="1093"/>
                  <a:pt x="80496" y="1113"/>
                </a:cubicBezTo>
                <a:cubicBezTo>
                  <a:pt x="80486" y="1142"/>
                  <a:pt x="80466" y="1157"/>
                  <a:pt x="80444" y="1157"/>
                </a:cubicBezTo>
                <a:cubicBezTo>
                  <a:pt x="80422" y="1157"/>
                  <a:pt x="80397" y="1142"/>
                  <a:pt x="80377" y="1113"/>
                </a:cubicBezTo>
                <a:lnTo>
                  <a:pt x="80337" y="1093"/>
                </a:lnTo>
                <a:cubicBezTo>
                  <a:pt x="80337" y="1093"/>
                  <a:pt x="80320" y="1084"/>
                  <a:pt x="80308" y="1084"/>
                </a:cubicBezTo>
                <a:cubicBezTo>
                  <a:pt x="80302" y="1084"/>
                  <a:pt x="80298" y="1086"/>
                  <a:pt x="80298" y="1093"/>
                </a:cubicBezTo>
                <a:cubicBezTo>
                  <a:pt x="80198" y="1132"/>
                  <a:pt x="80099" y="1172"/>
                  <a:pt x="80020" y="1212"/>
                </a:cubicBezTo>
                <a:cubicBezTo>
                  <a:pt x="79980" y="1212"/>
                  <a:pt x="79960" y="1212"/>
                  <a:pt x="79960" y="1192"/>
                </a:cubicBezTo>
                <a:cubicBezTo>
                  <a:pt x="79891" y="1169"/>
                  <a:pt x="79814" y="1159"/>
                  <a:pt x="79739" y="1159"/>
                </a:cubicBezTo>
                <a:cubicBezTo>
                  <a:pt x="79686" y="1159"/>
                  <a:pt x="79633" y="1164"/>
                  <a:pt x="79584" y="1172"/>
                </a:cubicBezTo>
                <a:cubicBezTo>
                  <a:pt x="79564" y="1212"/>
                  <a:pt x="79524" y="1212"/>
                  <a:pt x="79484" y="1212"/>
                </a:cubicBezTo>
                <a:lnTo>
                  <a:pt x="79484" y="1291"/>
                </a:lnTo>
                <a:lnTo>
                  <a:pt x="79564" y="1291"/>
                </a:lnTo>
                <a:cubicBezTo>
                  <a:pt x="79570" y="1285"/>
                  <a:pt x="79575" y="1283"/>
                  <a:pt x="79581" y="1283"/>
                </a:cubicBezTo>
                <a:cubicBezTo>
                  <a:pt x="79594" y="1283"/>
                  <a:pt x="79603" y="1297"/>
                  <a:pt x="79603" y="1311"/>
                </a:cubicBezTo>
                <a:lnTo>
                  <a:pt x="79643" y="1311"/>
                </a:lnTo>
                <a:cubicBezTo>
                  <a:pt x="79683" y="1311"/>
                  <a:pt x="79703" y="1311"/>
                  <a:pt x="79703" y="1351"/>
                </a:cubicBezTo>
                <a:cubicBezTo>
                  <a:pt x="79703" y="1390"/>
                  <a:pt x="79683" y="1410"/>
                  <a:pt x="79663" y="1410"/>
                </a:cubicBezTo>
                <a:lnTo>
                  <a:pt x="79465" y="1410"/>
                </a:lnTo>
                <a:cubicBezTo>
                  <a:pt x="79445" y="1450"/>
                  <a:pt x="79425" y="1470"/>
                  <a:pt x="79385" y="1470"/>
                </a:cubicBezTo>
                <a:cubicBezTo>
                  <a:pt x="79346" y="1470"/>
                  <a:pt x="79297" y="1452"/>
                  <a:pt x="79258" y="1452"/>
                </a:cubicBezTo>
                <a:cubicBezTo>
                  <a:pt x="79238" y="1452"/>
                  <a:pt x="79220" y="1456"/>
                  <a:pt x="79207" y="1470"/>
                </a:cubicBezTo>
                <a:cubicBezTo>
                  <a:pt x="79191" y="1475"/>
                  <a:pt x="79176" y="1477"/>
                  <a:pt x="79163" y="1477"/>
                </a:cubicBezTo>
                <a:cubicBezTo>
                  <a:pt x="79126" y="1477"/>
                  <a:pt x="79097" y="1459"/>
                  <a:pt x="79068" y="1430"/>
                </a:cubicBezTo>
                <a:cubicBezTo>
                  <a:pt x="78989" y="1489"/>
                  <a:pt x="78929" y="1529"/>
                  <a:pt x="78870" y="1589"/>
                </a:cubicBezTo>
                <a:lnTo>
                  <a:pt x="78810" y="1589"/>
                </a:lnTo>
                <a:cubicBezTo>
                  <a:pt x="78788" y="1621"/>
                  <a:pt x="78755" y="1636"/>
                  <a:pt x="78719" y="1636"/>
                </a:cubicBezTo>
                <a:cubicBezTo>
                  <a:pt x="78689" y="1636"/>
                  <a:pt x="78658" y="1626"/>
                  <a:pt x="78632" y="1608"/>
                </a:cubicBezTo>
                <a:cubicBezTo>
                  <a:pt x="78612" y="1569"/>
                  <a:pt x="78572" y="1569"/>
                  <a:pt x="78533" y="1569"/>
                </a:cubicBezTo>
                <a:cubicBezTo>
                  <a:pt x="78516" y="1601"/>
                  <a:pt x="78474" y="1634"/>
                  <a:pt x="78426" y="1634"/>
                </a:cubicBezTo>
                <a:cubicBezTo>
                  <a:pt x="78416" y="1634"/>
                  <a:pt x="78405" y="1632"/>
                  <a:pt x="78394" y="1628"/>
                </a:cubicBezTo>
                <a:cubicBezTo>
                  <a:pt x="78334" y="1628"/>
                  <a:pt x="78275" y="1608"/>
                  <a:pt x="78195" y="1589"/>
                </a:cubicBezTo>
                <a:lnTo>
                  <a:pt x="78136" y="1589"/>
                </a:lnTo>
                <a:cubicBezTo>
                  <a:pt x="78120" y="1589"/>
                  <a:pt x="78101" y="1592"/>
                  <a:pt x="78083" y="1592"/>
                </a:cubicBezTo>
                <a:cubicBezTo>
                  <a:pt x="78055" y="1592"/>
                  <a:pt x="78029" y="1585"/>
                  <a:pt x="78017" y="1549"/>
                </a:cubicBezTo>
                <a:cubicBezTo>
                  <a:pt x="78008" y="1553"/>
                  <a:pt x="77998" y="1555"/>
                  <a:pt x="77987" y="1555"/>
                </a:cubicBezTo>
                <a:cubicBezTo>
                  <a:pt x="77969" y="1555"/>
                  <a:pt x="77948" y="1550"/>
                  <a:pt x="77928" y="1550"/>
                </a:cubicBezTo>
                <a:cubicBezTo>
                  <a:pt x="77910" y="1550"/>
                  <a:pt x="77893" y="1554"/>
                  <a:pt x="77878" y="1569"/>
                </a:cubicBezTo>
                <a:cubicBezTo>
                  <a:pt x="77824" y="1601"/>
                  <a:pt x="77769" y="1616"/>
                  <a:pt x="77714" y="1616"/>
                </a:cubicBezTo>
                <a:cubicBezTo>
                  <a:pt x="77670" y="1616"/>
                  <a:pt x="77625" y="1606"/>
                  <a:pt x="77581" y="1589"/>
                </a:cubicBezTo>
                <a:cubicBezTo>
                  <a:pt x="77541" y="1628"/>
                  <a:pt x="77482" y="1628"/>
                  <a:pt x="77442" y="1628"/>
                </a:cubicBezTo>
                <a:cubicBezTo>
                  <a:pt x="77422" y="1618"/>
                  <a:pt x="77402" y="1613"/>
                  <a:pt x="77382" y="1613"/>
                </a:cubicBezTo>
                <a:cubicBezTo>
                  <a:pt x="77363" y="1613"/>
                  <a:pt x="77343" y="1618"/>
                  <a:pt x="77323" y="1628"/>
                </a:cubicBezTo>
                <a:cubicBezTo>
                  <a:pt x="77303" y="1658"/>
                  <a:pt x="77283" y="1668"/>
                  <a:pt x="77261" y="1668"/>
                </a:cubicBezTo>
                <a:cubicBezTo>
                  <a:pt x="77239" y="1668"/>
                  <a:pt x="77214" y="1658"/>
                  <a:pt x="77184" y="1648"/>
                </a:cubicBezTo>
                <a:cubicBezTo>
                  <a:pt x="77136" y="1621"/>
                  <a:pt x="77086" y="1608"/>
                  <a:pt x="77038" y="1608"/>
                </a:cubicBezTo>
                <a:cubicBezTo>
                  <a:pt x="76946" y="1608"/>
                  <a:pt x="76859" y="1656"/>
                  <a:pt x="76807" y="1747"/>
                </a:cubicBezTo>
                <a:cubicBezTo>
                  <a:pt x="76787" y="1767"/>
                  <a:pt x="76787" y="1767"/>
                  <a:pt x="76787" y="1787"/>
                </a:cubicBezTo>
                <a:cubicBezTo>
                  <a:pt x="76748" y="1807"/>
                  <a:pt x="76708" y="1807"/>
                  <a:pt x="76668" y="1807"/>
                </a:cubicBezTo>
                <a:cubicBezTo>
                  <a:pt x="76668" y="1807"/>
                  <a:pt x="76708" y="1827"/>
                  <a:pt x="76708" y="1846"/>
                </a:cubicBezTo>
                <a:cubicBezTo>
                  <a:pt x="76708" y="1866"/>
                  <a:pt x="76708" y="1886"/>
                  <a:pt x="76688" y="1886"/>
                </a:cubicBezTo>
                <a:cubicBezTo>
                  <a:pt x="76641" y="1933"/>
                  <a:pt x="76626" y="1953"/>
                  <a:pt x="76609" y="1953"/>
                </a:cubicBezTo>
                <a:cubicBezTo>
                  <a:pt x="76591" y="1953"/>
                  <a:pt x="76573" y="1928"/>
                  <a:pt x="76510" y="1886"/>
                </a:cubicBezTo>
                <a:lnTo>
                  <a:pt x="76470" y="1886"/>
                </a:lnTo>
                <a:cubicBezTo>
                  <a:pt x="76470" y="1906"/>
                  <a:pt x="76450" y="1926"/>
                  <a:pt x="76430" y="1926"/>
                </a:cubicBezTo>
                <a:cubicBezTo>
                  <a:pt x="76430" y="1955"/>
                  <a:pt x="76409" y="1973"/>
                  <a:pt x="76390" y="1973"/>
                </a:cubicBezTo>
                <a:cubicBezTo>
                  <a:pt x="76383" y="1973"/>
                  <a:pt x="76376" y="1971"/>
                  <a:pt x="76371" y="1965"/>
                </a:cubicBezTo>
                <a:cubicBezTo>
                  <a:pt x="76343" y="1951"/>
                  <a:pt x="76305" y="1937"/>
                  <a:pt x="76264" y="1937"/>
                </a:cubicBezTo>
                <a:cubicBezTo>
                  <a:pt x="76247" y="1937"/>
                  <a:pt x="76230" y="1940"/>
                  <a:pt x="76212" y="1946"/>
                </a:cubicBezTo>
                <a:cubicBezTo>
                  <a:pt x="76192" y="1946"/>
                  <a:pt x="76153" y="1946"/>
                  <a:pt x="76153" y="1926"/>
                </a:cubicBezTo>
                <a:cubicBezTo>
                  <a:pt x="76113" y="1906"/>
                  <a:pt x="76093" y="1906"/>
                  <a:pt x="76054" y="1886"/>
                </a:cubicBezTo>
                <a:cubicBezTo>
                  <a:pt x="76014" y="1886"/>
                  <a:pt x="75974" y="1866"/>
                  <a:pt x="75955" y="1846"/>
                </a:cubicBezTo>
                <a:cubicBezTo>
                  <a:pt x="75915" y="1807"/>
                  <a:pt x="75955" y="1767"/>
                  <a:pt x="75955" y="1708"/>
                </a:cubicBezTo>
                <a:cubicBezTo>
                  <a:pt x="75955" y="1708"/>
                  <a:pt x="75955" y="1688"/>
                  <a:pt x="75955" y="1668"/>
                </a:cubicBezTo>
                <a:cubicBezTo>
                  <a:pt x="75935" y="1648"/>
                  <a:pt x="75915" y="1628"/>
                  <a:pt x="75915" y="1628"/>
                </a:cubicBezTo>
                <a:cubicBezTo>
                  <a:pt x="75895" y="1628"/>
                  <a:pt x="75875" y="1628"/>
                  <a:pt x="75855" y="1648"/>
                </a:cubicBezTo>
                <a:cubicBezTo>
                  <a:pt x="75836" y="1668"/>
                  <a:pt x="75836" y="1688"/>
                  <a:pt x="75816" y="1727"/>
                </a:cubicBezTo>
                <a:cubicBezTo>
                  <a:pt x="75806" y="1737"/>
                  <a:pt x="75791" y="1742"/>
                  <a:pt x="75776" y="1742"/>
                </a:cubicBezTo>
                <a:cubicBezTo>
                  <a:pt x="75761" y="1742"/>
                  <a:pt x="75746" y="1737"/>
                  <a:pt x="75736" y="1727"/>
                </a:cubicBezTo>
                <a:cubicBezTo>
                  <a:pt x="75697" y="1708"/>
                  <a:pt x="75657" y="1708"/>
                  <a:pt x="75617" y="1688"/>
                </a:cubicBezTo>
                <a:cubicBezTo>
                  <a:pt x="75617" y="1702"/>
                  <a:pt x="75617" y="1716"/>
                  <a:pt x="75610" y="1716"/>
                </a:cubicBezTo>
                <a:cubicBezTo>
                  <a:pt x="75607" y="1716"/>
                  <a:pt x="75603" y="1713"/>
                  <a:pt x="75598" y="1708"/>
                </a:cubicBezTo>
                <a:cubicBezTo>
                  <a:pt x="75563" y="1684"/>
                  <a:pt x="75528" y="1675"/>
                  <a:pt x="75493" y="1675"/>
                </a:cubicBezTo>
                <a:cubicBezTo>
                  <a:pt x="75468" y="1675"/>
                  <a:pt x="75444" y="1680"/>
                  <a:pt x="75419" y="1688"/>
                </a:cubicBezTo>
                <a:cubicBezTo>
                  <a:pt x="75379" y="1688"/>
                  <a:pt x="75340" y="1727"/>
                  <a:pt x="75300" y="1727"/>
                </a:cubicBezTo>
                <a:cubicBezTo>
                  <a:pt x="75260" y="1727"/>
                  <a:pt x="75201" y="1727"/>
                  <a:pt x="75161" y="1708"/>
                </a:cubicBezTo>
                <a:lnTo>
                  <a:pt x="75082" y="1708"/>
                </a:lnTo>
                <a:cubicBezTo>
                  <a:pt x="75042" y="1708"/>
                  <a:pt x="75022" y="1708"/>
                  <a:pt x="75022" y="1688"/>
                </a:cubicBezTo>
                <a:lnTo>
                  <a:pt x="74765" y="1688"/>
                </a:lnTo>
                <a:cubicBezTo>
                  <a:pt x="74733" y="1648"/>
                  <a:pt x="74697" y="1633"/>
                  <a:pt x="74661" y="1633"/>
                </a:cubicBezTo>
                <a:cubicBezTo>
                  <a:pt x="74608" y="1633"/>
                  <a:pt x="74554" y="1664"/>
                  <a:pt x="74507" y="1688"/>
                </a:cubicBezTo>
                <a:cubicBezTo>
                  <a:pt x="74474" y="1713"/>
                  <a:pt x="74433" y="1724"/>
                  <a:pt x="74392" y="1724"/>
                </a:cubicBezTo>
                <a:cubicBezTo>
                  <a:pt x="74335" y="1724"/>
                  <a:pt x="74275" y="1702"/>
                  <a:pt x="74229" y="1668"/>
                </a:cubicBezTo>
                <a:lnTo>
                  <a:pt x="74170" y="1668"/>
                </a:lnTo>
                <a:cubicBezTo>
                  <a:pt x="74170" y="1688"/>
                  <a:pt x="74150" y="1708"/>
                  <a:pt x="74150" y="1747"/>
                </a:cubicBezTo>
                <a:cubicBezTo>
                  <a:pt x="74143" y="1760"/>
                  <a:pt x="74134" y="1765"/>
                  <a:pt x="74125" y="1765"/>
                </a:cubicBezTo>
                <a:cubicBezTo>
                  <a:pt x="74106" y="1765"/>
                  <a:pt x="74084" y="1747"/>
                  <a:pt x="74071" y="1747"/>
                </a:cubicBezTo>
                <a:cubicBezTo>
                  <a:pt x="74031" y="1747"/>
                  <a:pt x="74011" y="1747"/>
                  <a:pt x="73991" y="1767"/>
                </a:cubicBezTo>
                <a:cubicBezTo>
                  <a:pt x="73952" y="1807"/>
                  <a:pt x="73892" y="1827"/>
                  <a:pt x="73833" y="1827"/>
                </a:cubicBezTo>
                <a:cubicBezTo>
                  <a:pt x="73773" y="1827"/>
                  <a:pt x="73733" y="1846"/>
                  <a:pt x="73694" y="1886"/>
                </a:cubicBezTo>
                <a:cubicBezTo>
                  <a:pt x="73654" y="1916"/>
                  <a:pt x="73619" y="1926"/>
                  <a:pt x="73587" y="1926"/>
                </a:cubicBezTo>
                <a:cubicBezTo>
                  <a:pt x="73555" y="1926"/>
                  <a:pt x="73525" y="1916"/>
                  <a:pt x="73495" y="1906"/>
                </a:cubicBezTo>
                <a:cubicBezTo>
                  <a:pt x="73436" y="2005"/>
                  <a:pt x="73337" y="2065"/>
                  <a:pt x="73238" y="2084"/>
                </a:cubicBezTo>
                <a:cubicBezTo>
                  <a:pt x="73198" y="2104"/>
                  <a:pt x="73178" y="2104"/>
                  <a:pt x="73158" y="2124"/>
                </a:cubicBezTo>
                <a:cubicBezTo>
                  <a:pt x="73119" y="2184"/>
                  <a:pt x="73039" y="2203"/>
                  <a:pt x="72980" y="2203"/>
                </a:cubicBezTo>
                <a:lnTo>
                  <a:pt x="72861" y="2203"/>
                </a:lnTo>
                <a:lnTo>
                  <a:pt x="72742" y="2263"/>
                </a:lnTo>
                <a:cubicBezTo>
                  <a:pt x="72682" y="2342"/>
                  <a:pt x="72563" y="2283"/>
                  <a:pt x="72484" y="2362"/>
                </a:cubicBezTo>
                <a:lnTo>
                  <a:pt x="72306" y="2362"/>
                </a:lnTo>
                <a:cubicBezTo>
                  <a:pt x="72306" y="2421"/>
                  <a:pt x="72306" y="2461"/>
                  <a:pt x="72246" y="2461"/>
                </a:cubicBezTo>
                <a:cubicBezTo>
                  <a:pt x="72167" y="2481"/>
                  <a:pt x="72107" y="2501"/>
                  <a:pt x="72028" y="2501"/>
                </a:cubicBezTo>
                <a:cubicBezTo>
                  <a:pt x="71952" y="2561"/>
                  <a:pt x="71865" y="2587"/>
                  <a:pt x="71775" y="2587"/>
                </a:cubicBezTo>
                <a:cubicBezTo>
                  <a:pt x="71747" y="2587"/>
                  <a:pt x="71719" y="2585"/>
                  <a:pt x="71691" y="2580"/>
                </a:cubicBezTo>
                <a:cubicBezTo>
                  <a:pt x="71691" y="2609"/>
                  <a:pt x="71670" y="2628"/>
                  <a:pt x="71650" y="2628"/>
                </a:cubicBezTo>
                <a:cubicBezTo>
                  <a:pt x="71643" y="2628"/>
                  <a:pt x="71637" y="2625"/>
                  <a:pt x="71631" y="2620"/>
                </a:cubicBezTo>
                <a:cubicBezTo>
                  <a:pt x="71619" y="2608"/>
                  <a:pt x="71609" y="2603"/>
                  <a:pt x="71600" y="2603"/>
                </a:cubicBezTo>
                <a:cubicBezTo>
                  <a:pt x="71579" y="2603"/>
                  <a:pt x="71566" y="2626"/>
                  <a:pt x="71552" y="2640"/>
                </a:cubicBezTo>
                <a:cubicBezTo>
                  <a:pt x="71542" y="2659"/>
                  <a:pt x="71537" y="2664"/>
                  <a:pt x="71535" y="2664"/>
                </a:cubicBezTo>
                <a:cubicBezTo>
                  <a:pt x="71532" y="2664"/>
                  <a:pt x="71532" y="2659"/>
                  <a:pt x="71532" y="2659"/>
                </a:cubicBezTo>
                <a:cubicBezTo>
                  <a:pt x="71512" y="2679"/>
                  <a:pt x="71492" y="2699"/>
                  <a:pt x="71492" y="2699"/>
                </a:cubicBezTo>
                <a:lnTo>
                  <a:pt x="71433" y="2699"/>
                </a:lnTo>
                <a:cubicBezTo>
                  <a:pt x="71413" y="2679"/>
                  <a:pt x="71433" y="2659"/>
                  <a:pt x="71433" y="2640"/>
                </a:cubicBezTo>
                <a:lnTo>
                  <a:pt x="71393" y="2580"/>
                </a:lnTo>
                <a:cubicBezTo>
                  <a:pt x="71364" y="2585"/>
                  <a:pt x="71334" y="2588"/>
                  <a:pt x="71304" y="2588"/>
                </a:cubicBezTo>
                <a:cubicBezTo>
                  <a:pt x="71216" y="2588"/>
                  <a:pt x="71131" y="2565"/>
                  <a:pt x="71056" y="2521"/>
                </a:cubicBezTo>
                <a:lnTo>
                  <a:pt x="71036" y="2521"/>
                </a:lnTo>
                <a:cubicBezTo>
                  <a:pt x="71013" y="2556"/>
                  <a:pt x="70982" y="2563"/>
                  <a:pt x="70948" y="2563"/>
                </a:cubicBezTo>
                <a:cubicBezTo>
                  <a:pt x="70925" y="2563"/>
                  <a:pt x="70901" y="2560"/>
                  <a:pt x="70878" y="2560"/>
                </a:cubicBezTo>
                <a:cubicBezTo>
                  <a:pt x="70878" y="2585"/>
                  <a:pt x="70855" y="2602"/>
                  <a:pt x="70833" y="2602"/>
                </a:cubicBezTo>
                <a:cubicBezTo>
                  <a:pt x="70819" y="2602"/>
                  <a:pt x="70806" y="2595"/>
                  <a:pt x="70798" y="2580"/>
                </a:cubicBezTo>
                <a:cubicBezTo>
                  <a:pt x="70779" y="2501"/>
                  <a:pt x="70699" y="2501"/>
                  <a:pt x="70640" y="2501"/>
                </a:cubicBezTo>
                <a:cubicBezTo>
                  <a:pt x="70604" y="2549"/>
                  <a:pt x="70582" y="2575"/>
                  <a:pt x="70558" y="2575"/>
                </a:cubicBezTo>
                <a:cubicBezTo>
                  <a:pt x="70542" y="2575"/>
                  <a:pt x="70524" y="2564"/>
                  <a:pt x="70501" y="2540"/>
                </a:cubicBezTo>
                <a:lnTo>
                  <a:pt x="70422" y="2540"/>
                </a:lnTo>
                <a:cubicBezTo>
                  <a:pt x="70402" y="2560"/>
                  <a:pt x="70382" y="2580"/>
                  <a:pt x="70342" y="2580"/>
                </a:cubicBezTo>
                <a:cubicBezTo>
                  <a:pt x="70303" y="2580"/>
                  <a:pt x="70243" y="2600"/>
                  <a:pt x="70203" y="2600"/>
                </a:cubicBezTo>
                <a:cubicBezTo>
                  <a:pt x="70144" y="2620"/>
                  <a:pt x="70084" y="2620"/>
                  <a:pt x="70025" y="2620"/>
                </a:cubicBezTo>
                <a:cubicBezTo>
                  <a:pt x="69995" y="2630"/>
                  <a:pt x="69965" y="2635"/>
                  <a:pt x="69936" y="2635"/>
                </a:cubicBezTo>
                <a:cubicBezTo>
                  <a:pt x="69906" y="2635"/>
                  <a:pt x="69876" y="2630"/>
                  <a:pt x="69846" y="2620"/>
                </a:cubicBezTo>
                <a:cubicBezTo>
                  <a:pt x="69846" y="2659"/>
                  <a:pt x="69827" y="2699"/>
                  <a:pt x="69787" y="2699"/>
                </a:cubicBezTo>
                <a:lnTo>
                  <a:pt x="69489" y="2719"/>
                </a:lnTo>
                <a:cubicBezTo>
                  <a:pt x="69489" y="2719"/>
                  <a:pt x="69489" y="2739"/>
                  <a:pt x="69450" y="2739"/>
                </a:cubicBezTo>
                <a:cubicBezTo>
                  <a:pt x="69371" y="2759"/>
                  <a:pt x="69291" y="2778"/>
                  <a:pt x="69212" y="2798"/>
                </a:cubicBezTo>
                <a:cubicBezTo>
                  <a:pt x="69192" y="2798"/>
                  <a:pt x="69152" y="2778"/>
                  <a:pt x="69133" y="2759"/>
                </a:cubicBezTo>
                <a:cubicBezTo>
                  <a:pt x="69123" y="2778"/>
                  <a:pt x="69113" y="2788"/>
                  <a:pt x="69103" y="2788"/>
                </a:cubicBezTo>
                <a:cubicBezTo>
                  <a:pt x="69093" y="2788"/>
                  <a:pt x="69083" y="2778"/>
                  <a:pt x="69073" y="2759"/>
                </a:cubicBezTo>
                <a:lnTo>
                  <a:pt x="68934" y="2759"/>
                </a:lnTo>
                <a:cubicBezTo>
                  <a:pt x="68902" y="2790"/>
                  <a:pt x="68882" y="2811"/>
                  <a:pt x="68858" y="2811"/>
                </a:cubicBezTo>
                <a:cubicBezTo>
                  <a:pt x="68836" y="2811"/>
                  <a:pt x="68812" y="2795"/>
                  <a:pt x="68776" y="2759"/>
                </a:cubicBezTo>
                <a:lnTo>
                  <a:pt x="68716" y="2739"/>
                </a:lnTo>
                <a:lnTo>
                  <a:pt x="68696" y="2739"/>
                </a:lnTo>
                <a:cubicBezTo>
                  <a:pt x="68666" y="2769"/>
                  <a:pt x="68652" y="2783"/>
                  <a:pt x="68637" y="2783"/>
                </a:cubicBezTo>
                <a:cubicBezTo>
                  <a:pt x="68622" y="2783"/>
                  <a:pt x="68607" y="2769"/>
                  <a:pt x="68577" y="2739"/>
                </a:cubicBezTo>
                <a:cubicBezTo>
                  <a:pt x="68557" y="2739"/>
                  <a:pt x="68538" y="2719"/>
                  <a:pt x="68538" y="2719"/>
                </a:cubicBezTo>
                <a:cubicBezTo>
                  <a:pt x="68458" y="2739"/>
                  <a:pt x="68399" y="2759"/>
                  <a:pt x="68339" y="2798"/>
                </a:cubicBezTo>
                <a:cubicBezTo>
                  <a:pt x="68319" y="2818"/>
                  <a:pt x="68260" y="2838"/>
                  <a:pt x="68220" y="2838"/>
                </a:cubicBezTo>
                <a:cubicBezTo>
                  <a:pt x="68191" y="2828"/>
                  <a:pt x="68166" y="2823"/>
                  <a:pt x="68143" y="2823"/>
                </a:cubicBezTo>
                <a:cubicBezTo>
                  <a:pt x="68121" y="2823"/>
                  <a:pt x="68101" y="2828"/>
                  <a:pt x="68081" y="2838"/>
                </a:cubicBezTo>
                <a:cubicBezTo>
                  <a:pt x="68062" y="2878"/>
                  <a:pt x="68022" y="2878"/>
                  <a:pt x="67982" y="2878"/>
                </a:cubicBezTo>
                <a:lnTo>
                  <a:pt x="67606" y="2897"/>
                </a:lnTo>
                <a:cubicBezTo>
                  <a:pt x="67596" y="2917"/>
                  <a:pt x="67586" y="2927"/>
                  <a:pt x="67576" y="2927"/>
                </a:cubicBezTo>
                <a:cubicBezTo>
                  <a:pt x="67566" y="2927"/>
                  <a:pt x="67556" y="2917"/>
                  <a:pt x="67546" y="2897"/>
                </a:cubicBezTo>
                <a:cubicBezTo>
                  <a:pt x="67546" y="2897"/>
                  <a:pt x="67546" y="2878"/>
                  <a:pt x="67546" y="2878"/>
                </a:cubicBezTo>
                <a:lnTo>
                  <a:pt x="67546" y="2759"/>
                </a:lnTo>
                <a:cubicBezTo>
                  <a:pt x="67447" y="2759"/>
                  <a:pt x="67447" y="2759"/>
                  <a:pt x="67427" y="2699"/>
                </a:cubicBezTo>
                <a:cubicBezTo>
                  <a:pt x="67387" y="2739"/>
                  <a:pt x="67328" y="2739"/>
                  <a:pt x="67268" y="2739"/>
                </a:cubicBezTo>
                <a:cubicBezTo>
                  <a:pt x="67249" y="2739"/>
                  <a:pt x="67229" y="2719"/>
                  <a:pt x="67209" y="2719"/>
                </a:cubicBezTo>
                <a:cubicBezTo>
                  <a:pt x="67197" y="2730"/>
                  <a:pt x="67160" y="2742"/>
                  <a:pt x="67122" y="2742"/>
                </a:cubicBezTo>
                <a:cubicBezTo>
                  <a:pt x="67094" y="2742"/>
                  <a:pt x="67067" y="2736"/>
                  <a:pt x="67050" y="2719"/>
                </a:cubicBezTo>
                <a:cubicBezTo>
                  <a:pt x="67028" y="2704"/>
                  <a:pt x="67006" y="2700"/>
                  <a:pt x="66984" y="2700"/>
                </a:cubicBezTo>
                <a:cubicBezTo>
                  <a:pt x="66960" y="2700"/>
                  <a:pt x="66936" y="2705"/>
                  <a:pt x="66912" y="2705"/>
                </a:cubicBezTo>
                <a:cubicBezTo>
                  <a:pt x="66899" y="2705"/>
                  <a:pt x="66885" y="2704"/>
                  <a:pt x="66872" y="2699"/>
                </a:cubicBezTo>
                <a:cubicBezTo>
                  <a:pt x="66832" y="2679"/>
                  <a:pt x="66787" y="2669"/>
                  <a:pt x="66740" y="2669"/>
                </a:cubicBezTo>
                <a:cubicBezTo>
                  <a:pt x="66693" y="2669"/>
                  <a:pt x="66644" y="2679"/>
                  <a:pt x="66594" y="2699"/>
                </a:cubicBezTo>
                <a:cubicBezTo>
                  <a:pt x="66594" y="2699"/>
                  <a:pt x="66574" y="2679"/>
                  <a:pt x="66554" y="2679"/>
                </a:cubicBezTo>
                <a:lnTo>
                  <a:pt x="66515" y="2679"/>
                </a:lnTo>
                <a:cubicBezTo>
                  <a:pt x="66495" y="2699"/>
                  <a:pt x="66475" y="2699"/>
                  <a:pt x="66455" y="2719"/>
                </a:cubicBezTo>
                <a:cubicBezTo>
                  <a:pt x="66356" y="2719"/>
                  <a:pt x="66237" y="2719"/>
                  <a:pt x="66138" y="2759"/>
                </a:cubicBezTo>
                <a:cubicBezTo>
                  <a:pt x="66128" y="2769"/>
                  <a:pt x="66118" y="2773"/>
                  <a:pt x="66106" y="2773"/>
                </a:cubicBezTo>
                <a:cubicBezTo>
                  <a:pt x="66093" y="2773"/>
                  <a:pt x="66078" y="2769"/>
                  <a:pt x="66059" y="2759"/>
                </a:cubicBezTo>
                <a:cubicBezTo>
                  <a:pt x="66039" y="2739"/>
                  <a:pt x="65999" y="2739"/>
                  <a:pt x="65940" y="2739"/>
                </a:cubicBezTo>
                <a:cubicBezTo>
                  <a:pt x="65915" y="2744"/>
                  <a:pt x="65890" y="2746"/>
                  <a:pt x="65865" y="2746"/>
                </a:cubicBezTo>
                <a:cubicBezTo>
                  <a:pt x="65791" y="2746"/>
                  <a:pt x="65717" y="2724"/>
                  <a:pt x="65642" y="2679"/>
                </a:cubicBezTo>
                <a:lnTo>
                  <a:pt x="65484" y="2719"/>
                </a:lnTo>
                <a:cubicBezTo>
                  <a:pt x="65424" y="2659"/>
                  <a:pt x="65325" y="2699"/>
                  <a:pt x="65265" y="2640"/>
                </a:cubicBezTo>
                <a:cubicBezTo>
                  <a:pt x="65234" y="2718"/>
                  <a:pt x="65154" y="2771"/>
                  <a:pt x="65063" y="2771"/>
                </a:cubicBezTo>
                <a:cubicBezTo>
                  <a:pt x="65039" y="2771"/>
                  <a:pt x="65013" y="2767"/>
                  <a:pt x="64988" y="2759"/>
                </a:cubicBezTo>
                <a:cubicBezTo>
                  <a:pt x="64968" y="2788"/>
                  <a:pt x="64948" y="2798"/>
                  <a:pt x="64926" y="2798"/>
                </a:cubicBezTo>
                <a:cubicBezTo>
                  <a:pt x="64903" y="2798"/>
                  <a:pt x="64879" y="2788"/>
                  <a:pt x="64849" y="2778"/>
                </a:cubicBezTo>
                <a:cubicBezTo>
                  <a:pt x="64829" y="2778"/>
                  <a:pt x="64789" y="2759"/>
                  <a:pt x="64770" y="2739"/>
                </a:cubicBezTo>
                <a:cubicBezTo>
                  <a:pt x="64770" y="2749"/>
                  <a:pt x="64765" y="2754"/>
                  <a:pt x="64760" y="2754"/>
                </a:cubicBezTo>
                <a:cubicBezTo>
                  <a:pt x="64755" y="2754"/>
                  <a:pt x="64750" y="2749"/>
                  <a:pt x="64750" y="2739"/>
                </a:cubicBezTo>
                <a:cubicBezTo>
                  <a:pt x="64730" y="2719"/>
                  <a:pt x="64710" y="2719"/>
                  <a:pt x="64690" y="2699"/>
                </a:cubicBezTo>
                <a:lnTo>
                  <a:pt x="64591" y="2699"/>
                </a:lnTo>
                <a:cubicBezTo>
                  <a:pt x="64591" y="2709"/>
                  <a:pt x="64586" y="2714"/>
                  <a:pt x="64579" y="2714"/>
                </a:cubicBezTo>
                <a:cubicBezTo>
                  <a:pt x="64571" y="2714"/>
                  <a:pt x="64561" y="2709"/>
                  <a:pt x="64551" y="2699"/>
                </a:cubicBezTo>
                <a:cubicBezTo>
                  <a:pt x="64532" y="2699"/>
                  <a:pt x="64512" y="2699"/>
                  <a:pt x="64492" y="2679"/>
                </a:cubicBezTo>
                <a:cubicBezTo>
                  <a:pt x="64477" y="2674"/>
                  <a:pt x="64465" y="2672"/>
                  <a:pt x="64454" y="2672"/>
                </a:cubicBezTo>
                <a:cubicBezTo>
                  <a:pt x="64424" y="2672"/>
                  <a:pt x="64413" y="2694"/>
                  <a:pt x="64413" y="2739"/>
                </a:cubicBezTo>
                <a:lnTo>
                  <a:pt x="64452" y="2739"/>
                </a:lnTo>
                <a:cubicBezTo>
                  <a:pt x="64492" y="2739"/>
                  <a:pt x="64492" y="2739"/>
                  <a:pt x="64472" y="2778"/>
                </a:cubicBezTo>
                <a:cubicBezTo>
                  <a:pt x="64472" y="2798"/>
                  <a:pt x="64452" y="2798"/>
                  <a:pt x="64452" y="2818"/>
                </a:cubicBezTo>
                <a:lnTo>
                  <a:pt x="64492" y="2838"/>
                </a:lnTo>
                <a:cubicBezTo>
                  <a:pt x="64512" y="2838"/>
                  <a:pt x="64532" y="2838"/>
                  <a:pt x="64532" y="2858"/>
                </a:cubicBezTo>
                <a:cubicBezTo>
                  <a:pt x="64532" y="2878"/>
                  <a:pt x="64532" y="2897"/>
                  <a:pt x="64512" y="2917"/>
                </a:cubicBezTo>
                <a:lnTo>
                  <a:pt x="64452" y="2917"/>
                </a:lnTo>
                <a:cubicBezTo>
                  <a:pt x="64413" y="2977"/>
                  <a:pt x="64432" y="3036"/>
                  <a:pt x="64393" y="3076"/>
                </a:cubicBezTo>
                <a:lnTo>
                  <a:pt x="64353" y="3116"/>
                </a:lnTo>
                <a:cubicBezTo>
                  <a:pt x="64343" y="3135"/>
                  <a:pt x="64333" y="3145"/>
                  <a:pt x="64321" y="3145"/>
                </a:cubicBezTo>
                <a:cubicBezTo>
                  <a:pt x="64309" y="3145"/>
                  <a:pt x="64294" y="3135"/>
                  <a:pt x="64274" y="3116"/>
                </a:cubicBezTo>
                <a:lnTo>
                  <a:pt x="64214" y="3116"/>
                </a:lnTo>
                <a:cubicBezTo>
                  <a:pt x="64195" y="3116"/>
                  <a:pt x="64195" y="3135"/>
                  <a:pt x="64214" y="3135"/>
                </a:cubicBezTo>
                <a:cubicBezTo>
                  <a:pt x="64214" y="3195"/>
                  <a:pt x="64195" y="3235"/>
                  <a:pt x="64135" y="3254"/>
                </a:cubicBezTo>
                <a:cubicBezTo>
                  <a:pt x="64135" y="3266"/>
                  <a:pt x="64128" y="3277"/>
                  <a:pt x="64123" y="3277"/>
                </a:cubicBezTo>
                <a:cubicBezTo>
                  <a:pt x="64119" y="3277"/>
                  <a:pt x="64115" y="3271"/>
                  <a:pt x="64115" y="3254"/>
                </a:cubicBezTo>
                <a:lnTo>
                  <a:pt x="64076" y="3254"/>
                </a:lnTo>
                <a:lnTo>
                  <a:pt x="64036" y="3215"/>
                </a:lnTo>
                <a:cubicBezTo>
                  <a:pt x="63980" y="3201"/>
                  <a:pt x="63924" y="3187"/>
                  <a:pt x="63868" y="3187"/>
                </a:cubicBezTo>
                <a:cubicBezTo>
                  <a:pt x="63844" y="3187"/>
                  <a:pt x="63821" y="3189"/>
                  <a:pt x="63798" y="3195"/>
                </a:cubicBezTo>
                <a:cubicBezTo>
                  <a:pt x="63758" y="3195"/>
                  <a:pt x="63738" y="3175"/>
                  <a:pt x="63738" y="3135"/>
                </a:cubicBezTo>
                <a:cubicBezTo>
                  <a:pt x="63699" y="3116"/>
                  <a:pt x="63699" y="3076"/>
                  <a:pt x="63738" y="3056"/>
                </a:cubicBezTo>
                <a:lnTo>
                  <a:pt x="63738" y="2997"/>
                </a:lnTo>
                <a:cubicBezTo>
                  <a:pt x="63715" y="2997"/>
                  <a:pt x="63688" y="2993"/>
                  <a:pt x="63661" y="2993"/>
                </a:cubicBezTo>
                <a:cubicBezTo>
                  <a:pt x="63622" y="2993"/>
                  <a:pt x="63584" y="3001"/>
                  <a:pt x="63560" y="3036"/>
                </a:cubicBezTo>
                <a:cubicBezTo>
                  <a:pt x="63560" y="3036"/>
                  <a:pt x="63560" y="3056"/>
                  <a:pt x="63560" y="3076"/>
                </a:cubicBezTo>
                <a:cubicBezTo>
                  <a:pt x="63560" y="3076"/>
                  <a:pt x="63580" y="3116"/>
                  <a:pt x="63560" y="3116"/>
                </a:cubicBezTo>
                <a:cubicBezTo>
                  <a:pt x="63542" y="3133"/>
                  <a:pt x="63512" y="3143"/>
                  <a:pt x="63481" y="3143"/>
                </a:cubicBezTo>
                <a:cubicBezTo>
                  <a:pt x="63443" y="3143"/>
                  <a:pt x="63403" y="3129"/>
                  <a:pt x="63381" y="3096"/>
                </a:cubicBezTo>
                <a:cubicBezTo>
                  <a:pt x="63362" y="3056"/>
                  <a:pt x="63342" y="3076"/>
                  <a:pt x="63322" y="3056"/>
                </a:cubicBezTo>
                <a:cubicBezTo>
                  <a:pt x="63311" y="3051"/>
                  <a:pt x="63301" y="3048"/>
                  <a:pt x="63290" y="3048"/>
                </a:cubicBezTo>
                <a:cubicBezTo>
                  <a:pt x="63262" y="3048"/>
                  <a:pt x="63237" y="3067"/>
                  <a:pt x="63223" y="3096"/>
                </a:cubicBezTo>
                <a:cubicBezTo>
                  <a:pt x="63200" y="3142"/>
                  <a:pt x="63190" y="3161"/>
                  <a:pt x="63166" y="3161"/>
                </a:cubicBezTo>
                <a:cubicBezTo>
                  <a:pt x="63149" y="3161"/>
                  <a:pt x="63125" y="3152"/>
                  <a:pt x="63084" y="3135"/>
                </a:cubicBezTo>
                <a:cubicBezTo>
                  <a:pt x="63064" y="3116"/>
                  <a:pt x="63044" y="3096"/>
                  <a:pt x="63044" y="3076"/>
                </a:cubicBezTo>
                <a:cubicBezTo>
                  <a:pt x="63044" y="3060"/>
                  <a:pt x="63018" y="3031"/>
                  <a:pt x="62998" y="3031"/>
                </a:cubicBezTo>
                <a:cubicBezTo>
                  <a:pt x="62993" y="3031"/>
                  <a:pt x="62989" y="3032"/>
                  <a:pt x="62985" y="3036"/>
                </a:cubicBezTo>
                <a:cubicBezTo>
                  <a:pt x="62954" y="3049"/>
                  <a:pt x="62923" y="3053"/>
                  <a:pt x="62893" y="3053"/>
                </a:cubicBezTo>
                <a:cubicBezTo>
                  <a:pt x="62824" y="3053"/>
                  <a:pt x="62756" y="3030"/>
                  <a:pt x="62687" y="3016"/>
                </a:cubicBezTo>
                <a:cubicBezTo>
                  <a:pt x="62687" y="3016"/>
                  <a:pt x="62687" y="3016"/>
                  <a:pt x="62668" y="2997"/>
                </a:cubicBezTo>
                <a:cubicBezTo>
                  <a:pt x="62648" y="2997"/>
                  <a:pt x="62628" y="2977"/>
                  <a:pt x="62628" y="2957"/>
                </a:cubicBezTo>
                <a:cubicBezTo>
                  <a:pt x="62608" y="2977"/>
                  <a:pt x="62588" y="3016"/>
                  <a:pt x="62608" y="3036"/>
                </a:cubicBezTo>
                <a:cubicBezTo>
                  <a:pt x="62628" y="3056"/>
                  <a:pt x="62628" y="3076"/>
                  <a:pt x="62608" y="3096"/>
                </a:cubicBezTo>
                <a:cubicBezTo>
                  <a:pt x="62588" y="3135"/>
                  <a:pt x="62529" y="3155"/>
                  <a:pt x="62489" y="3155"/>
                </a:cubicBezTo>
                <a:cubicBezTo>
                  <a:pt x="62449" y="3155"/>
                  <a:pt x="62430" y="3135"/>
                  <a:pt x="62410" y="3096"/>
                </a:cubicBezTo>
                <a:cubicBezTo>
                  <a:pt x="62390" y="3096"/>
                  <a:pt x="62350" y="3076"/>
                  <a:pt x="62350" y="3056"/>
                </a:cubicBezTo>
                <a:cubicBezTo>
                  <a:pt x="62324" y="3056"/>
                  <a:pt x="62306" y="3047"/>
                  <a:pt x="62291" y="3047"/>
                </a:cubicBezTo>
                <a:cubicBezTo>
                  <a:pt x="62284" y="3047"/>
                  <a:pt x="62277" y="3049"/>
                  <a:pt x="62271" y="3056"/>
                </a:cubicBezTo>
                <a:cubicBezTo>
                  <a:pt x="62259" y="3068"/>
                  <a:pt x="62235" y="3079"/>
                  <a:pt x="62208" y="3079"/>
                </a:cubicBezTo>
                <a:cubicBezTo>
                  <a:pt x="62189" y="3079"/>
                  <a:pt x="62169" y="3073"/>
                  <a:pt x="62152" y="3056"/>
                </a:cubicBezTo>
                <a:lnTo>
                  <a:pt x="62132" y="3036"/>
                </a:lnTo>
                <a:lnTo>
                  <a:pt x="62092" y="3036"/>
                </a:lnTo>
                <a:cubicBezTo>
                  <a:pt x="62092" y="3097"/>
                  <a:pt x="62085" y="3121"/>
                  <a:pt x="62056" y="3121"/>
                </a:cubicBezTo>
                <a:cubicBezTo>
                  <a:pt x="62038" y="3121"/>
                  <a:pt x="62012" y="3111"/>
                  <a:pt x="61973" y="3096"/>
                </a:cubicBezTo>
                <a:lnTo>
                  <a:pt x="61914" y="3096"/>
                </a:lnTo>
                <a:cubicBezTo>
                  <a:pt x="61894" y="3116"/>
                  <a:pt x="61914" y="3135"/>
                  <a:pt x="61914" y="3135"/>
                </a:cubicBezTo>
                <a:lnTo>
                  <a:pt x="61973" y="3235"/>
                </a:lnTo>
                <a:lnTo>
                  <a:pt x="62013" y="3235"/>
                </a:lnTo>
                <a:cubicBezTo>
                  <a:pt x="62036" y="3235"/>
                  <a:pt x="62061" y="3243"/>
                  <a:pt x="62083" y="3257"/>
                </a:cubicBezTo>
                <a:lnTo>
                  <a:pt x="62083" y="3257"/>
                </a:lnTo>
                <a:cubicBezTo>
                  <a:pt x="62088" y="3249"/>
                  <a:pt x="62098" y="3242"/>
                  <a:pt x="62112" y="3235"/>
                </a:cubicBezTo>
                <a:lnTo>
                  <a:pt x="62211" y="3235"/>
                </a:lnTo>
                <a:cubicBezTo>
                  <a:pt x="62231" y="3235"/>
                  <a:pt x="62231" y="3254"/>
                  <a:pt x="62251" y="3274"/>
                </a:cubicBezTo>
                <a:cubicBezTo>
                  <a:pt x="62271" y="3294"/>
                  <a:pt x="62291" y="3334"/>
                  <a:pt x="62251" y="3354"/>
                </a:cubicBezTo>
                <a:lnTo>
                  <a:pt x="62251" y="3334"/>
                </a:lnTo>
                <a:cubicBezTo>
                  <a:pt x="62221" y="3363"/>
                  <a:pt x="62206" y="3378"/>
                  <a:pt x="62194" y="3378"/>
                </a:cubicBezTo>
                <a:cubicBezTo>
                  <a:pt x="62182" y="3378"/>
                  <a:pt x="62172" y="3363"/>
                  <a:pt x="62152" y="3334"/>
                </a:cubicBezTo>
                <a:cubicBezTo>
                  <a:pt x="62150" y="3334"/>
                  <a:pt x="62148" y="3334"/>
                  <a:pt x="62146" y="3334"/>
                </a:cubicBezTo>
                <a:lnTo>
                  <a:pt x="62146" y="3334"/>
                </a:lnTo>
                <a:cubicBezTo>
                  <a:pt x="62154" y="3360"/>
                  <a:pt x="62151" y="3387"/>
                  <a:pt x="62132" y="3413"/>
                </a:cubicBezTo>
                <a:cubicBezTo>
                  <a:pt x="62109" y="3436"/>
                  <a:pt x="62089" y="3441"/>
                  <a:pt x="62069" y="3441"/>
                </a:cubicBezTo>
                <a:cubicBezTo>
                  <a:pt x="62054" y="3441"/>
                  <a:pt x="62038" y="3438"/>
                  <a:pt x="62022" y="3438"/>
                </a:cubicBezTo>
                <a:cubicBezTo>
                  <a:pt x="62007" y="3438"/>
                  <a:pt x="61991" y="3441"/>
                  <a:pt x="61973" y="3453"/>
                </a:cubicBezTo>
                <a:cubicBezTo>
                  <a:pt x="61943" y="3468"/>
                  <a:pt x="61921" y="3474"/>
                  <a:pt x="61906" y="3474"/>
                </a:cubicBezTo>
                <a:cubicBezTo>
                  <a:pt x="61882" y="3474"/>
                  <a:pt x="61874" y="3457"/>
                  <a:pt x="61874" y="3433"/>
                </a:cubicBezTo>
                <a:cubicBezTo>
                  <a:pt x="61874" y="3373"/>
                  <a:pt x="61894" y="3354"/>
                  <a:pt x="61874" y="3314"/>
                </a:cubicBezTo>
                <a:cubicBezTo>
                  <a:pt x="61854" y="3294"/>
                  <a:pt x="61854" y="3274"/>
                  <a:pt x="61835" y="3254"/>
                </a:cubicBezTo>
                <a:cubicBezTo>
                  <a:pt x="61755" y="3215"/>
                  <a:pt x="61735" y="3135"/>
                  <a:pt x="61755" y="3056"/>
                </a:cubicBezTo>
                <a:lnTo>
                  <a:pt x="61676" y="3056"/>
                </a:lnTo>
                <a:cubicBezTo>
                  <a:pt x="61676" y="3091"/>
                  <a:pt x="61660" y="3158"/>
                  <a:pt x="61629" y="3158"/>
                </a:cubicBezTo>
                <a:cubicBezTo>
                  <a:pt x="61625" y="3158"/>
                  <a:pt x="61621" y="3157"/>
                  <a:pt x="61616" y="3155"/>
                </a:cubicBezTo>
                <a:cubicBezTo>
                  <a:pt x="61537" y="3155"/>
                  <a:pt x="61497" y="3235"/>
                  <a:pt x="61418" y="3235"/>
                </a:cubicBezTo>
                <a:cubicBezTo>
                  <a:pt x="61418" y="3334"/>
                  <a:pt x="61279" y="3334"/>
                  <a:pt x="61259" y="3433"/>
                </a:cubicBezTo>
                <a:cubicBezTo>
                  <a:pt x="61259" y="3433"/>
                  <a:pt x="61240" y="3433"/>
                  <a:pt x="61220" y="3453"/>
                </a:cubicBezTo>
                <a:cubicBezTo>
                  <a:pt x="61177" y="3453"/>
                  <a:pt x="61155" y="3402"/>
                  <a:pt x="61117" y="3402"/>
                </a:cubicBezTo>
                <a:cubicBezTo>
                  <a:pt x="61102" y="3402"/>
                  <a:pt x="61084" y="3410"/>
                  <a:pt x="61061" y="3433"/>
                </a:cubicBezTo>
                <a:cubicBezTo>
                  <a:pt x="61055" y="3439"/>
                  <a:pt x="61050" y="3441"/>
                  <a:pt x="61044" y="3441"/>
                </a:cubicBezTo>
                <a:cubicBezTo>
                  <a:pt x="61030" y="3441"/>
                  <a:pt x="61016" y="3427"/>
                  <a:pt x="61002" y="3413"/>
                </a:cubicBezTo>
                <a:cubicBezTo>
                  <a:pt x="60982" y="3373"/>
                  <a:pt x="60942" y="3354"/>
                  <a:pt x="60903" y="3354"/>
                </a:cubicBezTo>
                <a:cubicBezTo>
                  <a:pt x="60883" y="3354"/>
                  <a:pt x="60863" y="3334"/>
                  <a:pt x="60843" y="3314"/>
                </a:cubicBezTo>
                <a:cubicBezTo>
                  <a:pt x="60828" y="3314"/>
                  <a:pt x="60824" y="3303"/>
                  <a:pt x="60824" y="3297"/>
                </a:cubicBezTo>
                <a:lnTo>
                  <a:pt x="60824" y="3297"/>
                </a:lnTo>
                <a:cubicBezTo>
                  <a:pt x="60832" y="3394"/>
                  <a:pt x="60753" y="3449"/>
                  <a:pt x="60676" y="3449"/>
                </a:cubicBezTo>
                <a:cubicBezTo>
                  <a:pt x="60614" y="3449"/>
                  <a:pt x="60554" y="3413"/>
                  <a:pt x="60546" y="3334"/>
                </a:cubicBezTo>
                <a:lnTo>
                  <a:pt x="60446" y="3294"/>
                </a:lnTo>
                <a:lnTo>
                  <a:pt x="60407" y="3274"/>
                </a:lnTo>
                <a:cubicBezTo>
                  <a:pt x="60347" y="3274"/>
                  <a:pt x="60347" y="3215"/>
                  <a:pt x="60327" y="3155"/>
                </a:cubicBezTo>
                <a:cubicBezTo>
                  <a:pt x="60322" y="3161"/>
                  <a:pt x="60314" y="3163"/>
                  <a:pt x="60306" y="3163"/>
                </a:cubicBezTo>
                <a:cubicBezTo>
                  <a:pt x="60288" y="3163"/>
                  <a:pt x="60268" y="3149"/>
                  <a:pt x="60268" y="3135"/>
                </a:cubicBezTo>
                <a:cubicBezTo>
                  <a:pt x="60189" y="3135"/>
                  <a:pt x="60129" y="3116"/>
                  <a:pt x="60070" y="3056"/>
                </a:cubicBezTo>
                <a:cubicBezTo>
                  <a:pt x="60029" y="3070"/>
                  <a:pt x="59979" y="3102"/>
                  <a:pt x="59933" y="3102"/>
                </a:cubicBezTo>
                <a:cubicBezTo>
                  <a:pt x="59911" y="3102"/>
                  <a:pt x="59890" y="3095"/>
                  <a:pt x="59871" y="3076"/>
                </a:cubicBezTo>
                <a:cubicBezTo>
                  <a:pt x="59835" y="3100"/>
                  <a:pt x="59798" y="3117"/>
                  <a:pt x="59761" y="3117"/>
                </a:cubicBezTo>
                <a:cubicBezTo>
                  <a:pt x="59738" y="3117"/>
                  <a:pt x="59716" y="3111"/>
                  <a:pt x="59693" y="3096"/>
                </a:cubicBezTo>
                <a:cubicBezTo>
                  <a:pt x="59673" y="3091"/>
                  <a:pt x="59653" y="3088"/>
                  <a:pt x="59634" y="3088"/>
                </a:cubicBezTo>
                <a:cubicBezTo>
                  <a:pt x="59575" y="3088"/>
                  <a:pt x="59519" y="3111"/>
                  <a:pt x="59475" y="3155"/>
                </a:cubicBezTo>
                <a:cubicBezTo>
                  <a:pt x="59460" y="3170"/>
                  <a:pt x="59441" y="3177"/>
                  <a:pt x="59424" y="3177"/>
                </a:cubicBezTo>
                <a:cubicBezTo>
                  <a:pt x="59395" y="3177"/>
                  <a:pt x="59368" y="3160"/>
                  <a:pt x="59356" y="3135"/>
                </a:cubicBezTo>
                <a:lnTo>
                  <a:pt x="59276" y="3135"/>
                </a:lnTo>
                <a:cubicBezTo>
                  <a:pt x="59252" y="3119"/>
                  <a:pt x="59237" y="3109"/>
                  <a:pt x="59225" y="3109"/>
                </a:cubicBezTo>
                <a:cubicBezTo>
                  <a:pt x="59207" y="3109"/>
                  <a:pt x="59192" y="3129"/>
                  <a:pt x="59157" y="3175"/>
                </a:cubicBezTo>
                <a:lnTo>
                  <a:pt x="59138" y="3195"/>
                </a:lnTo>
                <a:cubicBezTo>
                  <a:pt x="59130" y="3209"/>
                  <a:pt x="59123" y="3216"/>
                  <a:pt x="59116" y="3216"/>
                </a:cubicBezTo>
                <a:cubicBezTo>
                  <a:pt x="59101" y="3216"/>
                  <a:pt x="59084" y="3194"/>
                  <a:pt x="59058" y="3155"/>
                </a:cubicBezTo>
                <a:cubicBezTo>
                  <a:pt x="59038" y="3155"/>
                  <a:pt x="59014" y="3160"/>
                  <a:pt x="58989" y="3160"/>
                </a:cubicBezTo>
                <a:cubicBezTo>
                  <a:pt x="58964" y="3160"/>
                  <a:pt x="58939" y="3155"/>
                  <a:pt x="58919" y="3135"/>
                </a:cubicBezTo>
                <a:lnTo>
                  <a:pt x="58840" y="3175"/>
                </a:lnTo>
                <a:cubicBezTo>
                  <a:pt x="58840" y="3215"/>
                  <a:pt x="58860" y="3235"/>
                  <a:pt x="58880" y="3274"/>
                </a:cubicBezTo>
                <a:lnTo>
                  <a:pt x="58919" y="3294"/>
                </a:lnTo>
                <a:cubicBezTo>
                  <a:pt x="58919" y="3304"/>
                  <a:pt x="58924" y="3309"/>
                  <a:pt x="58929" y="3309"/>
                </a:cubicBezTo>
                <a:cubicBezTo>
                  <a:pt x="58934" y="3309"/>
                  <a:pt x="58939" y="3304"/>
                  <a:pt x="58939" y="3294"/>
                </a:cubicBezTo>
                <a:lnTo>
                  <a:pt x="59118" y="3294"/>
                </a:lnTo>
                <a:lnTo>
                  <a:pt x="59098" y="3314"/>
                </a:lnTo>
                <a:lnTo>
                  <a:pt x="59098" y="3453"/>
                </a:lnTo>
                <a:cubicBezTo>
                  <a:pt x="59098" y="3482"/>
                  <a:pt x="59077" y="3500"/>
                  <a:pt x="59050" y="3500"/>
                </a:cubicBezTo>
                <a:cubicBezTo>
                  <a:pt x="59040" y="3500"/>
                  <a:pt x="59029" y="3498"/>
                  <a:pt x="59019" y="3492"/>
                </a:cubicBezTo>
                <a:cubicBezTo>
                  <a:pt x="58990" y="3478"/>
                  <a:pt x="58972" y="3464"/>
                  <a:pt x="58950" y="3464"/>
                </a:cubicBezTo>
                <a:cubicBezTo>
                  <a:pt x="58941" y="3464"/>
                  <a:pt x="58931" y="3467"/>
                  <a:pt x="58919" y="3473"/>
                </a:cubicBezTo>
                <a:cubicBezTo>
                  <a:pt x="58910" y="3499"/>
                  <a:pt x="58901" y="3510"/>
                  <a:pt x="58891" y="3510"/>
                </a:cubicBezTo>
                <a:cubicBezTo>
                  <a:pt x="58878" y="3510"/>
                  <a:pt x="58862" y="3494"/>
                  <a:pt x="58840" y="3473"/>
                </a:cubicBezTo>
                <a:cubicBezTo>
                  <a:pt x="58840" y="3473"/>
                  <a:pt x="58820" y="3453"/>
                  <a:pt x="58820" y="3433"/>
                </a:cubicBezTo>
                <a:cubicBezTo>
                  <a:pt x="58757" y="3508"/>
                  <a:pt x="58734" y="3536"/>
                  <a:pt x="58686" y="3536"/>
                </a:cubicBezTo>
                <a:cubicBezTo>
                  <a:pt x="58657" y="3536"/>
                  <a:pt x="58620" y="3527"/>
                  <a:pt x="58562" y="3512"/>
                </a:cubicBezTo>
                <a:lnTo>
                  <a:pt x="58562" y="3492"/>
                </a:lnTo>
                <a:lnTo>
                  <a:pt x="58463" y="3492"/>
                </a:lnTo>
                <a:cubicBezTo>
                  <a:pt x="58404" y="3492"/>
                  <a:pt x="58424" y="3433"/>
                  <a:pt x="58384" y="3413"/>
                </a:cubicBezTo>
                <a:lnTo>
                  <a:pt x="58364" y="3433"/>
                </a:lnTo>
                <a:cubicBezTo>
                  <a:pt x="58344" y="3453"/>
                  <a:pt x="58324" y="3492"/>
                  <a:pt x="58305" y="3492"/>
                </a:cubicBezTo>
                <a:cubicBezTo>
                  <a:pt x="58205" y="3532"/>
                  <a:pt x="58106" y="3552"/>
                  <a:pt x="58007" y="3572"/>
                </a:cubicBezTo>
                <a:cubicBezTo>
                  <a:pt x="57948" y="3572"/>
                  <a:pt x="57928" y="3572"/>
                  <a:pt x="57888" y="3631"/>
                </a:cubicBezTo>
                <a:cubicBezTo>
                  <a:pt x="57879" y="3668"/>
                  <a:pt x="57865" y="3684"/>
                  <a:pt x="57848" y="3684"/>
                </a:cubicBezTo>
                <a:cubicBezTo>
                  <a:pt x="57827" y="3684"/>
                  <a:pt x="57801" y="3663"/>
                  <a:pt x="57769" y="3631"/>
                </a:cubicBezTo>
                <a:cubicBezTo>
                  <a:pt x="57710" y="3631"/>
                  <a:pt x="57690" y="3592"/>
                  <a:pt x="57650" y="3552"/>
                </a:cubicBezTo>
                <a:cubicBezTo>
                  <a:pt x="57650" y="3532"/>
                  <a:pt x="57630" y="3532"/>
                  <a:pt x="57630" y="3532"/>
                </a:cubicBezTo>
                <a:lnTo>
                  <a:pt x="57492" y="3532"/>
                </a:lnTo>
                <a:cubicBezTo>
                  <a:pt x="57472" y="3532"/>
                  <a:pt x="57452" y="3512"/>
                  <a:pt x="57432" y="3492"/>
                </a:cubicBezTo>
                <a:lnTo>
                  <a:pt x="57412" y="3532"/>
                </a:lnTo>
                <a:lnTo>
                  <a:pt x="57373" y="3572"/>
                </a:lnTo>
                <a:lnTo>
                  <a:pt x="57333" y="3552"/>
                </a:lnTo>
                <a:lnTo>
                  <a:pt x="57234" y="3552"/>
                </a:lnTo>
                <a:cubicBezTo>
                  <a:pt x="57164" y="3562"/>
                  <a:pt x="57100" y="3567"/>
                  <a:pt x="57035" y="3567"/>
                </a:cubicBezTo>
                <a:cubicBezTo>
                  <a:pt x="56971" y="3567"/>
                  <a:pt x="56906" y="3562"/>
                  <a:pt x="56837" y="3552"/>
                </a:cubicBezTo>
                <a:cubicBezTo>
                  <a:pt x="56817" y="3552"/>
                  <a:pt x="56797" y="3552"/>
                  <a:pt x="56797" y="3532"/>
                </a:cubicBezTo>
                <a:cubicBezTo>
                  <a:pt x="56758" y="3532"/>
                  <a:pt x="56738" y="3552"/>
                  <a:pt x="56718" y="3572"/>
                </a:cubicBezTo>
                <a:cubicBezTo>
                  <a:pt x="56678" y="3671"/>
                  <a:pt x="56579" y="3730"/>
                  <a:pt x="56480" y="3730"/>
                </a:cubicBezTo>
                <a:lnTo>
                  <a:pt x="56401" y="3730"/>
                </a:lnTo>
                <a:cubicBezTo>
                  <a:pt x="56381" y="3750"/>
                  <a:pt x="56361" y="3770"/>
                  <a:pt x="56321" y="3770"/>
                </a:cubicBezTo>
                <a:lnTo>
                  <a:pt x="56282" y="3770"/>
                </a:lnTo>
                <a:lnTo>
                  <a:pt x="56262" y="3810"/>
                </a:lnTo>
                <a:cubicBezTo>
                  <a:pt x="56242" y="3869"/>
                  <a:pt x="56242" y="3869"/>
                  <a:pt x="56143" y="3869"/>
                </a:cubicBezTo>
                <a:lnTo>
                  <a:pt x="56123" y="3909"/>
                </a:lnTo>
                <a:lnTo>
                  <a:pt x="56083" y="3968"/>
                </a:lnTo>
                <a:cubicBezTo>
                  <a:pt x="56069" y="3982"/>
                  <a:pt x="56046" y="3996"/>
                  <a:pt x="56019" y="3996"/>
                </a:cubicBezTo>
                <a:cubicBezTo>
                  <a:pt x="56008" y="3996"/>
                  <a:pt x="55996" y="3994"/>
                  <a:pt x="55984" y="3988"/>
                </a:cubicBezTo>
                <a:cubicBezTo>
                  <a:pt x="55945" y="3968"/>
                  <a:pt x="55905" y="3968"/>
                  <a:pt x="55865" y="3968"/>
                </a:cubicBezTo>
                <a:cubicBezTo>
                  <a:pt x="55846" y="4008"/>
                  <a:pt x="55806" y="4048"/>
                  <a:pt x="55766" y="4048"/>
                </a:cubicBezTo>
                <a:lnTo>
                  <a:pt x="55766" y="4068"/>
                </a:lnTo>
                <a:lnTo>
                  <a:pt x="55766" y="4068"/>
                </a:lnTo>
                <a:cubicBezTo>
                  <a:pt x="55741" y="4069"/>
                  <a:pt x="55714" y="4072"/>
                  <a:pt x="55687" y="4072"/>
                </a:cubicBezTo>
                <a:cubicBezTo>
                  <a:pt x="55652" y="4072"/>
                  <a:pt x="55617" y="4067"/>
                  <a:pt x="55588" y="4048"/>
                </a:cubicBezTo>
                <a:cubicBezTo>
                  <a:pt x="55564" y="4024"/>
                  <a:pt x="55550" y="4013"/>
                  <a:pt x="55541" y="4013"/>
                </a:cubicBezTo>
                <a:cubicBezTo>
                  <a:pt x="55528" y="4013"/>
                  <a:pt x="55528" y="4039"/>
                  <a:pt x="55528" y="4087"/>
                </a:cubicBezTo>
                <a:cubicBezTo>
                  <a:pt x="55528" y="4147"/>
                  <a:pt x="55548" y="4167"/>
                  <a:pt x="55489" y="4186"/>
                </a:cubicBezTo>
                <a:cubicBezTo>
                  <a:pt x="55489" y="4206"/>
                  <a:pt x="55469" y="4226"/>
                  <a:pt x="55449" y="4226"/>
                </a:cubicBezTo>
                <a:cubicBezTo>
                  <a:pt x="55389" y="4226"/>
                  <a:pt x="55350" y="4246"/>
                  <a:pt x="55290" y="4266"/>
                </a:cubicBezTo>
                <a:lnTo>
                  <a:pt x="55231" y="4266"/>
                </a:lnTo>
                <a:cubicBezTo>
                  <a:pt x="55201" y="4256"/>
                  <a:pt x="55176" y="4251"/>
                  <a:pt x="55155" y="4251"/>
                </a:cubicBezTo>
                <a:cubicBezTo>
                  <a:pt x="55093" y="4251"/>
                  <a:pt x="55067" y="4296"/>
                  <a:pt x="55052" y="4385"/>
                </a:cubicBezTo>
                <a:cubicBezTo>
                  <a:pt x="55052" y="4458"/>
                  <a:pt x="55009" y="4499"/>
                  <a:pt x="54954" y="4499"/>
                </a:cubicBezTo>
                <a:cubicBezTo>
                  <a:pt x="54935" y="4499"/>
                  <a:pt x="54914" y="4494"/>
                  <a:pt x="54894" y="4484"/>
                </a:cubicBezTo>
                <a:cubicBezTo>
                  <a:pt x="54849" y="4466"/>
                  <a:pt x="54833" y="4456"/>
                  <a:pt x="54824" y="4456"/>
                </a:cubicBezTo>
                <a:cubicBezTo>
                  <a:pt x="54814" y="4456"/>
                  <a:pt x="54816" y="4471"/>
                  <a:pt x="54794" y="4504"/>
                </a:cubicBezTo>
                <a:lnTo>
                  <a:pt x="54755" y="4563"/>
                </a:lnTo>
                <a:lnTo>
                  <a:pt x="54715" y="4603"/>
                </a:lnTo>
                <a:lnTo>
                  <a:pt x="54675" y="4623"/>
                </a:lnTo>
                <a:cubicBezTo>
                  <a:pt x="54675" y="4652"/>
                  <a:pt x="54654" y="4670"/>
                  <a:pt x="54635" y="4670"/>
                </a:cubicBezTo>
                <a:cubicBezTo>
                  <a:pt x="54628" y="4670"/>
                  <a:pt x="54621" y="4668"/>
                  <a:pt x="54616" y="4662"/>
                </a:cubicBezTo>
                <a:cubicBezTo>
                  <a:pt x="54606" y="4692"/>
                  <a:pt x="54591" y="4707"/>
                  <a:pt x="54576" y="4707"/>
                </a:cubicBezTo>
                <a:cubicBezTo>
                  <a:pt x="54561" y="4707"/>
                  <a:pt x="54547" y="4692"/>
                  <a:pt x="54537" y="4662"/>
                </a:cubicBezTo>
                <a:cubicBezTo>
                  <a:pt x="54517" y="4623"/>
                  <a:pt x="54497" y="4623"/>
                  <a:pt x="54537" y="4603"/>
                </a:cubicBezTo>
                <a:lnTo>
                  <a:pt x="54576" y="4583"/>
                </a:lnTo>
                <a:lnTo>
                  <a:pt x="54616" y="4563"/>
                </a:lnTo>
                <a:cubicBezTo>
                  <a:pt x="54616" y="4524"/>
                  <a:pt x="54596" y="4484"/>
                  <a:pt x="54636" y="4444"/>
                </a:cubicBezTo>
                <a:cubicBezTo>
                  <a:pt x="54636" y="4385"/>
                  <a:pt x="54636" y="4345"/>
                  <a:pt x="54576" y="4345"/>
                </a:cubicBezTo>
                <a:cubicBezTo>
                  <a:pt x="54537" y="4345"/>
                  <a:pt x="54497" y="4325"/>
                  <a:pt x="54497" y="4286"/>
                </a:cubicBezTo>
                <a:cubicBezTo>
                  <a:pt x="54477" y="4266"/>
                  <a:pt x="54457" y="4226"/>
                  <a:pt x="54437" y="4206"/>
                </a:cubicBezTo>
                <a:cubicBezTo>
                  <a:pt x="54418" y="4226"/>
                  <a:pt x="54418" y="4246"/>
                  <a:pt x="54418" y="4286"/>
                </a:cubicBezTo>
                <a:cubicBezTo>
                  <a:pt x="54418" y="4302"/>
                  <a:pt x="54405" y="4331"/>
                  <a:pt x="54368" y="4331"/>
                </a:cubicBezTo>
                <a:cubicBezTo>
                  <a:pt x="54360" y="4331"/>
                  <a:pt x="54350" y="4329"/>
                  <a:pt x="54338" y="4325"/>
                </a:cubicBezTo>
                <a:cubicBezTo>
                  <a:pt x="54308" y="4310"/>
                  <a:pt x="54289" y="4304"/>
                  <a:pt x="54277" y="4304"/>
                </a:cubicBezTo>
                <a:cubicBezTo>
                  <a:pt x="54256" y="4304"/>
                  <a:pt x="54251" y="4321"/>
                  <a:pt x="54239" y="4345"/>
                </a:cubicBezTo>
                <a:cubicBezTo>
                  <a:pt x="54239" y="4365"/>
                  <a:pt x="54219" y="4385"/>
                  <a:pt x="54200" y="4405"/>
                </a:cubicBezTo>
                <a:lnTo>
                  <a:pt x="54180" y="4424"/>
                </a:lnTo>
                <a:cubicBezTo>
                  <a:pt x="54163" y="4490"/>
                  <a:pt x="54133" y="4529"/>
                  <a:pt x="54078" y="4529"/>
                </a:cubicBezTo>
                <a:cubicBezTo>
                  <a:pt x="54067" y="4529"/>
                  <a:pt x="54054" y="4527"/>
                  <a:pt x="54041" y="4524"/>
                </a:cubicBezTo>
                <a:lnTo>
                  <a:pt x="54021" y="4524"/>
                </a:lnTo>
                <a:cubicBezTo>
                  <a:pt x="54015" y="4529"/>
                  <a:pt x="54009" y="4532"/>
                  <a:pt x="54004" y="4532"/>
                </a:cubicBezTo>
                <a:cubicBezTo>
                  <a:pt x="53991" y="4532"/>
                  <a:pt x="53981" y="4518"/>
                  <a:pt x="53981" y="4504"/>
                </a:cubicBezTo>
                <a:cubicBezTo>
                  <a:pt x="53981" y="4484"/>
                  <a:pt x="54001" y="4484"/>
                  <a:pt x="54001" y="4464"/>
                </a:cubicBezTo>
                <a:lnTo>
                  <a:pt x="54061" y="4424"/>
                </a:lnTo>
                <a:lnTo>
                  <a:pt x="54061" y="4405"/>
                </a:lnTo>
                <a:cubicBezTo>
                  <a:pt x="54061" y="4385"/>
                  <a:pt x="54061" y="4345"/>
                  <a:pt x="54100" y="4325"/>
                </a:cubicBezTo>
                <a:cubicBezTo>
                  <a:pt x="54100" y="4305"/>
                  <a:pt x="54120" y="4286"/>
                  <a:pt x="54140" y="4286"/>
                </a:cubicBezTo>
                <a:lnTo>
                  <a:pt x="54200" y="4286"/>
                </a:lnTo>
                <a:lnTo>
                  <a:pt x="54279" y="4206"/>
                </a:lnTo>
                <a:lnTo>
                  <a:pt x="54319" y="4206"/>
                </a:lnTo>
                <a:lnTo>
                  <a:pt x="54319" y="4167"/>
                </a:lnTo>
                <a:cubicBezTo>
                  <a:pt x="54319" y="4167"/>
                  <a:pt x="54378" y="4167"/>
                  <a:pt x="54338" y="4127"/>
                </a:cubicBezTo>
                <a:cubicBezTo>
                  <a:pt x="54319" y="4067"/>
                  <a:pt x="54299" y="4008"/>
                  <a:pt x="54299" y="3948"/>
                </a:cubicBezTo>
                <a:lnTo>
                  <a:pt x="54219" y="3948"/>
                </a:lnTo>
                <a:cubicBezTo>
                  <a:pt x="54219" y="3988"/>
                  <a:pt x="54219" y="4008"/>
                  <a:pt x="54200" y="4028"/>
                </a:cubicBezTo>
                <a:cubicBezTo>
                  <a:pt x="54140" y="4067"/>
                  <a:pt x="54160" y="4048"/>
                  <a:pt x="54120" y="4087"/>
                </a:cubicBezTo>
                <a:cubicBezTo>
                  <a:pt x="54120" y="4107"/>
                  <a:pt x="54100" y="4127"/>
                  <a:pt x="54081" y="4127"/>
                </a:cubicBezTo>
                <a:cubicBezTo>
                  <a:pt x="54061" y="4127"/>
                  <a:pt x="54061" y="4107"/>
                  <a:pt x="54061" y="4087"/>
                </a:cubicBezTo>
                <a:cubicBezTo>
                  <a:pt x="54041" y="4067"/>
                  <a:pt x="54061" y="4048"/>
                  <a:pt x="54081" y="4028"/>
                </a:cubicBezTo>
                <a:lnTo>
                  <a:pt x="54100" y="4008"/>
                </a:lnTo>
                <a:cubicBezTo>
                  <a:pt x="54120" y="3988"/>
                  <a:pt x="54120" y="3968"/>
                  <a:pt x="54160" y="3968"/>
                </a:cubicBezTo>
                <a:cubicBezTo>
                  <a:pt x="54160" y="3948"/>
                  <a:pt x="54140" y="3909"/>
                  <a:pt x="54100" y="3889"/>
                </a:cubicBezTo>
                <a:cubicBezTo>
                  <a:pt x="54095" y="3886"/>
                  <a:pt x="54090" y="3885"/>
                  <a:pt x="54086" y="3885"/>
                </a:cubicBezTo>
                <a:cubicBezTo>
                  <a:pt x="54060" y="3885"/>
                  <a:pt x="54055" y="3929"/>
                  <a:pt x="54021" y="3929"/>
                </a:cubicBezTo>
                <a:cubicBezTo>
                  <a:pt x="53981" y="3929"/>
                  <a:pt x="53942" y="3948"/>
                  <a:pt x="53922" y="3968"/>
                </a:cubicBezTo>
                <a:cubicBezTo>
                  <a:pt x="53907" y="3973"/>
                  <a:pt x="53893" y="3976"/>
                  <a:pt x="53881" y="3976"/>
                </a:cubicBezTo>
                <a:cubicBezTo>
                  <a:pt x="53844" y="3976"/>
                  <a:pt x="53818" y="3953"/>
                  <a:pt x="53803" y="3909"/>
                </a:cubicBezTo>
                <a:cubicBezTo>
                  <a:pt x="53783" y="3889"/>
                  <a:pt x="53743" y="3869"/>
                  <a:pt x="53724" y="3849"/>
                </a:cubicBezTo>
                <a:cubicBezTo>
                  <a:pt x="53644" y="3810"/>
                  <a:pt x="53664" y="3730"/>
                  <a:pt x="53664" y="3671"/>
                </a:cubicBezTo>
                <a:cubicBezTo>
                  <a:pt x="53644" y="3611"/>
                  <a:pt x="53724" y="3631"/>
                  <a:pt x="53763" y="3611"/>
                </a:cubicBezTo>
                <a:cubicBezTo>
                  <a:pt x="53763" y="3592"/>
                  <a:pt x="53783" y="3592"/>
                  <a:pt x="53783" y="3592"/>
                </a:cubicBezTo>
                <a:cubicBezTo>
                  <a:pt x="53783" y="3512"/>
                  <a:pt x="53823" y="3512"/>
                  <a:pt x="53882" y="3512"/>
                </a:cubicBezTo>
                <a:lnTo>
                  <a:pt x="53902" y="3473"/>
                </a:lnTo>
                <a:cubicBezTo>
                  <a:pt x="53843" y="3453"/>
                  <a:pt x="53803" y="3433"/>
                  <a:pt x="53743" y="3433"/>
                </a:cubicBezTo>
                <a:cubicBezTo>
                  <a:pt x="53743" y="3473"/>
                  <a:pt x="53704" y="3473"/>
                  <a:pt x="53684" y="3473"/>
                </a:cubicBezTo>
                <a:lnTo>
                  <a:pt x="53664" y="3512"/>
                </a:lnTo>
                <a:lnTo>
                  <a:pt x="53664" y="3552"/>
                </a:lnTo>
                <a:cubicBezTo>
                  <a:pt x="53664" y="3552"/>
                  <a:pt x="53638" y="3570"/>
                  <a:pt x="53614" y="3570"/>
                </a:cubicBezTo>
                <a:cubicBezTo>
                  <a:pt x="53602" y="3570"/>
                  <a:pt x="53591" y="3565"/>
                  <a:pt x="53585" y="3552"/>
                </a:cubicBezTo>
                <a:cubicBezTo>
                  <a:pt x="53565" y="3532"/>
                  <a:pt x="53545" y="3512"/>
                  <a:pt x="53545" y="3473"/>
                </a:cubicBezTo>
                <a:cubicBezTo>
                  <a:pt x="53505" y="3453"/>
                  <a:pt x="53505" y="3433"/>
                  <a:pt x="53545" y="3413"/>
                </a:cubicBezTo>
                <a:lnTo>
                  <a:pt x="53585" y="3413"/>
                </a:lnTo>
                <a:lnTo>
                  <a:pt x="53585" y="3373"/>
                </a:lnTo>
                <a:cubicBezTo>
                  <a:pt x="53585" y="3354"/>
                  <a:pt x="53605" y="3334"/>
                  <a:pt x="53624" y="3334"/>
                </a:cubicBezTo>
                <a:lnTo>
                  <a:pt x="53605" y="3334"/>
                </a:lnTo>
                <a:cubicBezTo>
                  <a:pt x="53565" y="3294"/>
                  <a:pt x="53545" y="3294"/>
                  <a:pt x="53505" y="3294"/>
                </a:cubicBezTo>
                <a:lnTo>
                  <a:pt x="53486" y="3254"/>
                </a:lnTo>
                <a:lnTo>
                  <a:pt x="53287" y="3215"/>
                </a:lnTo>
                <a:cubicBezTo>
                  <a:pt x="53287" y="3274"/>
                  <a:pt x="53228" y="3274"/>
                  <a:pt x="53208" y="3314"/>
                </a:cubicBezTo>
                <a:cubicBezTo>
                  <a:pt x="53168" y="3334"/>
                  <a:pt x="53069" y="3354"/>
                  <a:pt x="53010" y="3354"/>
                </a:cubicBezTo>
                <a:lnTo>
                  <a:pt x="52970" y="3354"/>
                </a:lnTo>
                <a:cubicBezTo>
                  <a:pt x="52970" y="3354"/>
                  <a:pt x="52970" y="3373"/>
                  <a:pt x="52970" y="3373"/>
                </a:cubicBezTo>
                <a:cubicBezTo>
                  <a:pt x="53049" y="3393"/>
                  <a:pt x="53049" y="3413"/>
                  <a:pt x="53010" y="3453"/>
                </a:cubicBezTo>
                <a:cubicBezTo>
                  <a:pt x="52995" y="3496"/>
                  <a:pt x="52981" y="3528"/>
                  <a:pt x="52937" y="3528"/>
                </a:cubicBezTo>
                <a:cubicBezTo>
                  <a:pt x="52920" y="3528"/>
                  <a:pt x="52899" y="3523"/>
                  <a:pt x="52871" y="3512"/>
                </a:cubicBezTo>
                <a:lnTo>
                  <a:pt x="52831" y="3473"/>
                </a:lnTo>
                <a:cubicBezTo>
                  <a:pt x="52811" y="3512"/>
                  <a:pt x="52811" y="3532"/>
                  <a:pt x="52811" y="3572"/>
                </a:cubicBezTo>
                <a:cubicBezTo>
                  <a:pt x="52791" y="3611"/>
                  <a:pt x="52772" y="3611"/>
                  <a:pt x="52752" y="3611"/>
                </a:cubicBezTo>
                <a:cubicBezTo>
                  <a:pt x="52722" y="3641"/>
                  <a:pt x="52707" y="3656"/>
                  <a:pt x="52692" y="3656"/>
                </a:cubicBezTo>
                <a:cubicBezTo>
                  <a:pt x="52677" y="3656"/>
                  <a:pt x="52663" y="3641"/>
                  <a:pt x="52633" y="3611"/>
                </a:cubicBezTo>
                <a:lnTo>
                  <a:pt x="52593" y="3592"/>
                </a:lnTo>
                <a:lnTo>
                  <a:pt x="52633" y="3532"/>
                </a:lnTo>
                <a:lnTo>
                  <a:pt x="52633" y="3512"/>
                </a:lnTo>
                <a:lnTo>
                  <a:pt x="52454" y="3512"/>
                </a:lnTo>
                <a:cubicBezTo>
                  <a:pt x="52415" y="3512"/>
                  <a:pt x="52395" y="3512"/>
                  <a:pt x="52375" y="3473"/>
                </a:cubicBezTo>
                <a:cubicBezTo>
                  <a:pt x="52316" y="3473"/>
                  <a:pt x="52276" y="3473"/>
                  <a:pt x="52236" y="3532"/>
                </a:cubicBezTo>
                <a:cubicBezTo>
                  <a:pt x="52226" y="3542"/>
                  <a:pt x="52221" y="3547"/>
                  <a:pt x="52216" y="3547"/>
                </a:cubicBezTo>
                <a:cubicBezTo>
                  <a:pt x="52211" y="3547"/>
                  <a:pt x="52206" y="3542"/>
                  <a:pt x="52197" y="3532"/>
                </a:cubicBezTo>
                <a:cubicBezTo>
                  <a:pt x="52177" y="3512"/>
                  <a:pt x="52137" y="3453"/>
                  <a:pt x="52078" y="3453"/>
                </a:cubicBezTo>
                <a:cubicBezTo>
                  <a:pt x="52078" y="3453"/>
                  <a:pt x="52058" y="3433"/>
                  <a:pt x="52058" y="3413"/>
                </a:cubicBezTo>
                <a:cubicBezTo>
                  <a:pt x="52038" y="3413"/>
                  <a:pt x="52018" y="3413"/>
                  <a:pt x="52018" y="3393"/>
                </a:cubicBezTo>
                <a:cubicBezTo>
                  <a:pt x="51959" y="3393"/>
                  <a:pt x="51919" y="3433"/>
                  <a:pt x="51899" y="3492"/>
                </a:cubicBezTo>
                <a:cubicBezTo>
                  <a:pt x="51899" y="3532"/>
                  <a:pt x="51859" y="3572"/>
                  <a:pt x="51820" y="3592"/>
                </a:cubicBezTo>
                <a:cubicBezTo>
                  <a:pt x="51804" y="3597"/>
                  <a:pt x="51791" y="3599"/>
                  <a:pt x="51780" y="3599"/>
                </a:cubicBezTo>
                <a:cubicBezTo>
                  <a:pt x="51751" y="3599"/>
                  <a:pt x="51740" y="3581"/>
                  <a:pt x="51740" y="3552"/>
                </a:cubicBezTo>
                <a:cubicBezTo>
                  <a:pt x="51721" y="3552"/>
                  <a:pt x="51701" y="3532"/>
                  <a:pt x="51701" y="3512"/>
                </a:cubicBezTo>
                <a:cubicBezTo>
                  <a:pt x="51661" y="3552"/>
                  <a:pt x="51661" y="3592"/>
                  <a:pt x="51602" y="3592"/>
                </a:cubicBezTo>
                <a:cubicBezTo>
                  <a:pt x="51483" y="3611"/>
                  <a:pt x="51344" y="3631"/>
                  <a:pt x="51225" y="3651"/>
                </a:cubicBezTo>
                <a:cubicBezTo>
                  <a:pt x="51210" y="3647"/>
                  <a:pt x="51196" y="3646"/>
                  <a:pt x="51183" y="3646"/>
                </a:cubicBezTo>
                <a:cubicBezTo>
                  <a:pt x="51130" y="3646"/>
                  <a:pt x="51094" y="3675"/>
                  <a:pt x="51046" y="3691"/>
                </a:cubicBezTo>
                <a:cubicBezTo>
                  <a:pt x="51046" y="3720"/>
                  <a:pt x="51025" y="3738"/>
                  <a:pt x="51006" y="3738"/>
                </a:cubicBezTo>
                <a:cubicBezTo>
                  <a:pt x="50999" y="3738"/>
                  <a:pt x="50992" y="3736"/>
                  <a:pt x="50987" y="3730"/>
                </a:cubicBezTo>
                <a:lnTo>
                  <a:pt x="50808" y="3730"/>
                </a:lnTo>
                <a:cubicBezTo>
                  <a:pt x="50798" y="3740"/>
                  <a:pt x="50789" y="3745"/>
                  <a:pt x="50779" y="3745"/>
                </a:cubicBezTo>
                <a:cubicBezTo>
                  <a:pt x="50769" y="3745"/>
                  <a:pt x="50759" y="3740"/>
                  <a:pt x="50749" y="3730"/>
                </a:cubicBezTo>
                <a:cubicBezTo>
                  <a:pt x="50749" y="3746"/>
                  <a:pt x="50749" y="3775"/>
                  <a:pt x="50738" y="3775"/>
                </a:cubicBezTo>
                <a:cubicBezTo>
                  <a:pt x="50736" y="3775"/>
                  <a:pt x="50733" y="3774"/>
                  <a:pt x="50729" y="3770"/>
                </a:cubicBezTo>
                <a:cubicBezTo>
                  <a:pt x="50699" y="3760"/>
                  <a:pt x="50670" y="3755"/>
                  <a:pt x="50640" y="3755"/>
                </a:cubicBezTo>
                <a:cubicBezTo>
                  <a:pt x="50610" y="3755"/>
                  <a:pt x="50580" y="3760"/>
                  <a:pt x="50551" y="3770"/>
                </a:cubicBezTo>
                <a:cubicBezTo>
                  <a:pt x="50531" y="3770"/>
                  <a:pt x="50511" y="3770"/>
                  <a:pt x="50511" y="3750"/>
                </a:cubicBezTo>
                <a:lnTo>
                  <a:pt x="50451" y="3750"/>
                </a:lnTo>
                <a:cubicBezTo>
                  <a:pt x="50451" y="3790"/>
                  <a:pt x="50432" y="3830"/>
                  <a:pt x="50372" y="3830"/>
                </a:cubicBezTo>
                <a:cubicBezTo>
                  <a:pt x="50356" y="3830"/>
                  <a:pt x="50340" y="3833"/>
                  <a:pt x="50324" y="3833"/>
                </a:cubicBezTo>
                <a:cubicBezTo>
                  <a:pt x="50301" y="3833"/>
                  <a:pt x="50277" y="3826"/>
                  <a:pt x="50253" y="3790"/>
                </a:cubicBezTo>
                <a:lnTo>
                  <a:pt x="50134" y="3790"/>
                </a:lnTo>
                <a:cubicBezTo>
                  <a:pt x="50114" y="3889"/>
                  <a:pt x="50035" y="3889"/>
                  <a:pt x="49975" y="3909"/>
                </a:cubicBezTo>
                <a:cubicBezTo>
                  <a:pt x="49964" y="3913"/>
                  <a:pt x="49956" y="3914"/>
                  <a:pt x="49949" y="3914"/>
                </a:cubicBezTo>
                <a:cubicBezTo>
                  <a:pt x="49922" y="3914"/>
                  <a:pt x="49932" y="3885"/>
                  <a:pt x="49916" y="3869"/>
                </a:cubicBezTo>
                <a:cubicBezTo>
                  <a:pt x="49896" y="3869"/>
                  <a:pt x="49896" y="3849"/>
                  <a:pt x="49896" y="3849"/>
                </a:cubicBezTo>
                <a:cubicBezTo>
                  <a:pt x="49876" y="3810"/>
                  <a:pt x="49896" y="3750"/>
                  <a:pt x="49817" y="3750"/>
                </a:cubicBezTo>
                <a:cubicBezTo>
                  <a:pt x="49817" y="3810"/>
                  <a:pt x="49757" y="3889"/>
                  <a:pt x="49678" y="3889"/>
                </a:cubicBezTo>
                <a:cubicBezTo>
                  <a:pt x="49662" y="3900"/>
                  <a:pt x="49643" y="3905"/>
                  <a:pt x="49624" y="3905"/>
                </a:cubicBezTo>
                <a:cubicBezTo>
                  <a:pt x="49571" y="3905"/>
                  <a:pt x="49514" y="3868"/>
                  <a:pt x="49499" y="3810"/>
                </a:cubicBezTo>
                <a:lnTo>
                  <a:pt x="49480" y="3810"/>
                </a:lnTo>
                <a:cubicBezTo>
                  <a:pt x="49480" y="3869"/>
                  <a:pt x="49420" y="3889"/>
                  <a:pt x="49361" y="3889"/>
                </a:cubicBezTo>
                <a:cubicBezTo>
                  <a:pt x="49301" y="3889"/>
                  <a:pt x="49242" y="3889"/>
                  <a:pt x="49162" y="3909"/>
                </a:cubicBezTo>
                <a:cubicBezTo>
                  <a:pt x="49103" y="3929"/>
                  <a:pt x="49063" y="3988"/>
                  <a:pt x="49004" y="4008"/>
                </a:cubicBezTo>
                <a:lnTo>
                  <a:pt x="48984" y="4008"/>
                </a:lnTo>
                <a:cubicBezTo>
                  <a:pt x="48984" y="4008"/>
                  <a:pt x="48984" y="4028"/>
                  <a:pt x="48964" y="4048"/>
                </a:cubicBezTo>
                <a:cubicBezTo>
                  <a:pt x="48951" y="4057"/>
                  <a:pt x="48935" y="4060"/>
                  <a:pt x="48918" y="4060"/>
                </a:cubicBezTo>
                <a:cubicBezTo>
                  <a:pt x="48889" y="4060"/>
                  <a:pt x="48856" y="4050"/>
                  <a:pt x="48824" y="4050"/>
                </a:cubicBezTo>
                <a:cubicBezTo>
                  <a:pt x="48795" y="4050"/>
                  <a:pt x="48768" y="4058"/>
                  <a:pt x="48746" y="4087"/>
                </a:cubicBezTo>
                <a:cubicBezTo>
                  <a:pt x="48726" y="4087"/>
                  <a:pt x="48706" y="4067"/>
                  <a:pt x="48706" y="4067"/>
                </a:cubicBezTo>
                <a:cubicBezTo>
                  <a:pt x="48692" y="4053"/>
                  <a:pt x="48678" y="4039"/>
                  <a:pt x="48657" y="4039"/>
                </a:cubicBezTo>
                <a:cubicBezTo>
                  <a:pt x="48648" y="4039"/>
                  <a:pt x="48639" y="4042"/>
                  <a:pt x="48627" y="4048"/>
                </a:cubicBezTo>
                <a:cubicBezTo>
                  <a:pt x="48567" y="4087"/>
                  <a:pt x="48468" y="4087"/>
                  <a:pt x="48409" y="4147"/>
                </a:cubicBezTo>
                <a:cubicBezTo>
                  <a:pt x="48409" y="4167"/>
                  <a:pt x="48409" y="4167"/>
                  <a:pt x="48389" y="4186"/>
                </a:cubicBezTo>
                <a:cubicBezTo>
                  <a:pt x="48290" y="4226"/>
                  <a:pt x="48191" y="4246"/>
                  <a:pt x="48091" y="4246"/>
                </a:cubicBezTo>
                <a:cubicBezTo>
                  <a:pt x="48091" y="4246"/>
                  <a:pt x="48091" y="4266"/>
                  <a:pt x="48072" y="4266"/>
                </a:cubicBezTo>
                <a:cubicBezTo>
                  <a:pt x="48052" y="4271"/>
                  <a:pt x="48032" y="4273"/>
                  <a:pt x="48012" y="4273"/>
                </a:cubicBezTo>
                <a:cubicBezTo>
                  <a:pt x="47953" y="4273"/>
                  <a:pt x="47893" y="4251"/>
                  <a:pt x="47834" y="4206"/>
                </a:cubicBezTo>
                <a:cubicBezTo>
                  <a:pt x="47774" y="4246"/>
                  <a:pt x="47675" y="4266"/>
                  <a:pt x="47596" y="4266"/>
                </a:cubicBezTo>
                <a:cubicBezTo>
                  <a:pt x="47582" y="4350"/>
                  <a:pt x="47568" y="4375"/>
                  <a:pt x="47532" y="4375"/>
                </a:cubicBezTo>
                <a:cubicBezTo>
                  <a:pt x="47518" y="4375"/>
                  <a:pt x="47500" y="4371"/>
                  <a:pt x="47477" y="4365"/>
                </a:cubicBezTo>
                <a:cubicBezTo>
                  <a:pt x="47397" y="4345"/>
                  <a:pt x="47378" y="4345"/>
                  <a:pt x="47358" y="4246"/>
                </a:cubicBezTo>
                <a:cubicBezTo>
                  <a:pt x="47318" y="4246"/>
                  <a:pt x="47318" y="4286"/>
                  <a:pt x="47298" y="4325"/>
                </a:cubicBezTo>
                <a:cubicBezTo>
                  <a:pt x="47278" y="4345"/>
                  <a:pt x="47239" y="4365"/>
                  <a:pt x="47199" y="4365"/>
                </a:cubicBezTo>
                <a:cubicBezTo>
                  <a:pt x="47199" y="4405"/>
                  <a:pt x="47159" y="4444"/>
                  <a:pt x="47120" y="4444"/>
                </a:cubicBezTo>
                <a:cubicBezTo>
                  <a:pt x="47060" y="4444"/>
                  <a:pt x="47001" y="4444"/>
                  <a:pt x="46961" y="4464"/>
                </a:cubicBezTo>
                <a:cubicBezTo>
                  <a:pt x="46882" y="4504"/>
                  <a:pt x="46802" y="4524"/>
                  <a:pt x="46703" y="4543"/>
                </a:cubicBezTo>
                <a:cubicBezTo>
                  <a:pt x="46693" y="4563"/>
                  <a:pt x="46683" y="4573"/>
                  <a:pt x="46674" y="4573"/>
                </a:cubicBezTo>
                <a:cubicBezTo>
                  <a:pt x="46664" y="4573"/>
                  <a:pt x="46654" y="4563"/>
                  <a:pt x="46644" y="4543"/>
                </a:cubicBezTo>
                <a:lnTo>
                  <a:pt x="46604" y="4504"/>
                </a:lnTo>
                <a:cubicBezTo>
                  <a:pt x="46564" y="4444"/>
                  <a:pt x="46564" y="4444"/>
                  <a:pt x="46604" y="4424"/>
                </a:cubicBezTo>
                <a:lnTo>
                  <a:pt x="46624" y="4405"/>
                </a:lnTo>
                <a:cubicBezTo>
                  <a:pt x="46633" y="4369"/>
                  <a:pt x="46646" y="4357"/>
                  <a:pt x="46661" y="4357"/>
                </a:cubicBezTo>
                <a:cubicBezTo>
                  <a:pt x="46680" y="4357"/>
                  <a:pt x="46701" y="4374"/>
                  <a:pt x="46723" y="4385"/>
                </a:cubicBezTo>
                <a:cubicBezTo>
                  <a:pt x="46743" y="4365"/>
                  <a:pt x="46758" y="4355"/>
                  <a:pt x="46770" y="4355"/>
                </a:cubicBezTo>
                <a:cubicBezTo>
                  <a:pt x="46783" y="4355"/>
                  <a:pt x="46793" y="4365"/>
                  <a:pt x="46802" y="4385"/>
                </a:cubicBezTo>
                <a:lnTo>
                  <a:pt x="46842" y="4385"/>
                </a:lnTo>
                <a:cubicBezTo>
                  <a:pt x="46862" y="4325"/>
                  <a:pt x="46941" y="4365"/>
                  <a:pt x="46961" y="4286"/>
                </a:cubicBezTo>
                <a:lnTo>
                  <a:pt x="46961" y="4286"/>
                </a:lnTo>
                <a:lnTo>
                  <a:pt x="46783" y="4325"/>
                </a:lnTo>
                <a:cubicBezTo>
                  <a:pt x="46772" y="4329"/>
                  <a:pt x="46760" y="4331"/>
                  <a:pt x="46748" y="4331"/>
                </a:cubicBezTo>
                <a:cubicBezTo>
                  <a:pt x="46695" y="4331"/>
                  <a:pt x="46636" y="4298"/>
                  <a:pt x="46604" y="4266"/>
                </a:cubicBezTo>
                <a:cubicBezTo>
                  <a:pt x="46597" y="4253"/>
                  <a:pt x="46591" y="4248"/>
                  <a:pt x="46584" y="4248"/>
                </a:cubicBezTo>
                <a:cubicBezTo>
                  <a:pt x="46569" y="4248"/>
                  <a:pt x="46551" y="4266"/>
                  <a:pt x="46525" y="4266"/>
                </a:cubicBezTo>
                <a:cubicBezTo>
                  <a:pt x="46525" y="4325"/>
                  <a:pt x="46465" y="4345"/>
                  <a:pt x="46406" y="4345"/>
                </a:cubicBezTo>
                <a:lnTo>
                  <a:pt x="46247" y="4345"/>
                </a:lnTo>
                <a:cubicBezTo>
                  <a:pt x="46247" y="4365"/>
                  <a:pt x="46207" y="4385"/>
                  <a:pt x="46188" y="4385"/>
                </a:cubicBezTo>
                <a:cubicBezTo>
                  <a:pt x="46108" y="4385"/>
                  <a:pt x="46049" y="4405"/>
                  <a:pt x="45989" y="4405"/>
                </a:cubicBezTo>
                <a:cubicBezTo>
                  <a:pt x="45965" y="4410"/>
                  <a:pt x="45940" y="4412"/>
                  <a:pt x="45916" y="4412"/>
                </a:cubicBezTo>
                <a:cubicBezTo>
                  <a:pt x="45843" y="4412"/>
                  <a:pt x="45776" y="4390"/>
                  <a:pt x="45732" y="4345"/>
                </a:cubicBezTo>
                <a:cubicBezTo>
                  <a:pt x="45695" y="4321"/>
                  <a:pt x="45650" y="4304"/>
                  <a:pt x="45603" y="4304"/>
                </a:cubicBezTo>
                <a:cubicBezTo>
                  <a:pt x="45574" y="4304"/>
                  <a:pt x="45544" y="4310"/>
                  <a:pt x="45513" y="4325"/>
                </a:cubicBezTo>
                <a:cubicBezTo>
                  <a:pt x="45494" y="4325"/>
                  <a:pt x="45474" y="4345"/>
                  <a:pt x="45434" y="4345"/>
                </a:cubicBezTo>
                <a:cubicBezTo>
                  <a:pt x="45428" y="4351"/>
                  <a:pt x="45422" y="4353"/>
                  <a:pt x="45417" y="4353"/>
                </a:cubicBezTo>
                <a:cubicBezTo>
                  <a:pt x="45403" y="4353"/>
                  <a:pt x="45389" y="4339"/>
                  <a:pt x="45375" y="4325"/>
                </a:cubicBezTo>
                <a:lnTo>
                  <a:pt x="45335" y="4325"/>
                </a:lnTo>
                <a:cubicBezTo>
                  <a:pt x="45275" y="4325"/>
                  <a:pt x="45256" y="4345"/>
                  <a:pt x="45236" y="4405"/>
                </a:cubicBezTo>
                <a:cubicBezTo>
                  <a:pt x="45216" y="4464"/>
                  <a:pt x="45097" y="4543"/>
                  <a:pt x="45137" y="4583"/>
                </a:cubicBezTo>
                <a:cubicBezTo>
                  <a:pt x="45145" y="4591"/>
                  <a:pt x="45152" y="4594"/>
                  <a:pt x="45158" y="4594"/>
                </a:cubicBezTo>
                <a:cubicBezTo>
                  <a:pt x="45185" y="4594"/>
                  <a:pt x="45204" y="4543"/>
                  <a:pt x="45236" y="4543"/>
                </a:cubicBezTo>
                <a:cubicBezTo>
                  <a:pt x="45246" y="4538"/>
                  <a:pt x="45257" y="4536"/>
                  <a:pt x="45267" y="4536"/>
                </a:cubicBezTo>
                <a:cubicBezTo>
                  <a:pt x="45294" y="4536"/>
                  <a:pt x="45315" y="4554"/>
                  <a:pt x="45315" y="4583"/>
                </a:cubicBezTo>
                <a:cubicBezTo>
                  <a:pt x="45315" y="4583"/>
                  <a:pt x="45315" y="4603"/>
                  <a:pt x="45315" y="4603"/>
                </a:cubicBezTo>
                <a:cubicBezTo>
                  <a:pt x="45315" y="4630"/>
                  <a:pt x="45307" y="4640"/>
                  <a:pt x="45296" y="4640"/>
                </a:cubicBezTo>
                <a:cubicBezTo>
                  <a:pt x="45283" y="4640"/>
                  <a:pt x="45266" y="4625"/>
                  <a:pt x="45256" y="4603"/>
                </a:cubicBezTo>
                <a:lnTo>
                  <a:pt x="45176" y="4603"/>
                </a:lnTo>
                <a:cubicBezTo>
                  <a:pt x="45141" y="4639"/>
                  <a:pt x="45098" y="4646"/>
                  <a:pt x="45056" y="4646"/>
                </a:cubicBezTo>
                <a:cubicBezTo>
                  <a:pt x="45029" y="4646"/>
                  <a:pt x="45002" y="4643"/>
                  <a:pt x="44978" y="4643"/>
                </a:cubicBezTo>
                <a:lnTo>
                  <a:pt x="44938" y="4643"/>
                </a:lnTo>
                <a:cubicBezTo>
                  <a:pt x="44938" y="4643"/>
                  <a:pt x="44938" y="4662"/>
                  <a:pt x="44938" y="4662"/>
                </a:cubicBezTo>
                <a:cubicBezTo>
                  <a:pt x="44918" y="4662"/>
                  <a:pt x="44938" y="4662"/>
                  <a:pt x="44938" y="4643"/>
                </a:cubicBezTo>
                <a:cubicBezTo>
                  <a:pt x="44889" y="4603"/>
                  <a:pt x="44849" y="4593"/>
                  <a:pt x="44807" y="4593"/>
                </a:cubicBezTo>
                <a:cubicBezTo>
                  <a:pt x="44765" y="4593"/>
                  <a:pt x="44720" y="4603"/>
                  <a:pt x="44661" y="4603"/>
                </a:cubicBezTo>
                <a:lnTo>
                  <a:pt x="44581" y="4603"/>
                </a:lnTo>
                <a:cubicBezTo>
                  <a:pt x="44561" y="4603"/>
                  <a:pt x="44561" y="4643"/>
                  <a:pt x="44522" y="4643"/>
                </a:cubicBezTo>
                <a:cubicBezTo>
                  <a:pt x="44502" y="4623"/>
                  <a:pt x="44502" y="4623"/>
                  <a:pt x="44502" y="4583"/>
                </a:cubicBezTo>
                <a:cubicBezTo>
                  <a:pt x="44502" y="4563"/>
                  <a:pt x="44542" y="4524"/>
                  <a:pt x="44581" y="4504"/>
                </a:cubicBezTo>
                <a:cubicBezTo>
                  <a:pt x="44581" y="4504"/>
                  <a:pt x="44581" y="4484"/>
                  <a:pt x="44581" y="4464"/>
                </a:cubicBezTo>
                <a:cubicBezTo>
                  <a:pt x="44561" y="4444"/>
                  <a:pt x="44542" y="4405"/>
                  <a:pt x="44522" y="4405"/>
                </a:cubicBezTo>
                <a:cubicBezTo>
                  <a:pt x="44482" y="4405"/>
                  <a:pt x="44482" y="4464"/>
                  <a:pt x="44462" y="4504"/>
                </a:cubicBezTo>
                <a:cubicBezTo>
                  <a:pt x="44442" y="4504"/>
                  <a:pt x="44442" y="4504"/>
                  <a:pt x="44442" y="4524"/>
                </a:cubicBezTo>
                <a:cubicBezTo>
                  <a:pt x="44416" y="4550"/>
                  <a:pt x="44397" y="4561"/>
                  <a:pt x="44377" y="4561"/>
                </a:cubicBezTo>
                <a:cubicBezTo>
                  <a:pt x="44353" y="4561"/>
                  <a:pt x="44327" y="4545"/>
                  <a:pt x="44284" y="4524"/>
                </a:cubicBezTo>
                <a:cubicBezTo>
                  <a:pt x="44274" y="4514"/>
                  <a:pt x="44264" y="4509"/>
                  <a:pt x="44254" y="4509"/>
                </a:cubicBezTo>
                <a:cubicBezTo>
                  <a:pt x="44244" y="4509"/>
                  <a:pt x="44234" y="4514"/>
                  <a:pt x="44224" y="4524"/>
                </a:cubicBezTo>
                <a:lnTo>
                  <a:pt x="44185" y="4563"/>
                </a:lnTo>
                <a:cubicBezTo>
                  <a:pt x="44185" y="4577"/>
                  <a:pt x="44175" y="4591"/>
                  <a:pt x="44155" y="4591"/>
                </a:cubicBezTo>
                <a:cubicBezTo>
                  <a:pt x="44147" y="4591"/>
                  <a:pt x="44137" y="4589"/>
                  <a:pt x="44125" y="4583"/>
                </a:cubicBezTo>
                <a:cubicBezTo>
                  <a:pt x="44105" y="4563"/>
                  <a:pt x="44125" y="4543"/>
                  <a:pt x="44125" y="4524"/>
                </a:cubicBezTo>
                <a:lnTo>
                  <a:pt x="44125" y="4484"/>
                </a:lnTo>
                <a:lnTo>
                  <a:pt x="43828" y="4543"/>
                </a:lnTo>
                <a:lnTo>
                  <a:pt x="43828" y="4583"/>
                </a:lnTo>
                <a:cubicBezTo>
                  <a:pt x="43828" y="4583"/>
                  <a:pt x="43828" y="4623"/>
                  <a:pt x="43808" y="4623"/>
                </a:cubicBezTo>
                <a:lnTo>
                  <a:pt x="43788" y="4623"/>
                </a:lnTo>
                <a:cubicBezTo>
                  <a:pt x="43709" y="4623"/>
                  <a:pt x="43629" y="4623"/>
                  <a:pt x="43570" y="4643"/>
                </a:cubicBezTo>
                <a:cubicBezTo>
                  <a:pt x="43530" y="4662"/>
                  <a:pt x="43510" y="4672"/>
                  <a:pt x="43496" y="4672"/>
                </a:cubicBezTo>
                <a:cubicBezTo>
                  <a:pt x="43481" y="4672"/>
                  <a:pt x="43471" y="4662"/>
                  <a:pt x="43451" y="4643"/>
                </a:cubicBezTo>
                <a:cubicBezTo>
                  <a:pt x="43431" y="4583"/>
                  <a:pt x="43431" y="4603"/>
                  <a:pt x="43411" y="4583"/>
                </a:cubicBezTo>
                <a:cubicBezTo>
                  <a:pt x="43401" y="4603"/>
                  <a:pt x="43382" y="4613"/>
                  <a:pt x="43359" y="4613"/>
                </a:cubicBezTo>
                <a:cubicBezTo>
                  <a:pt x="43337" y="4613"/>
                  <a:pt x="43312" y="4603"/>
                  <a:pt x="43292" y="4583"/>
                </a:cubicBezTo>
                <a:cubicBezTo>
                  <a:pt x="43279" y="4570"/>
                  <a:pt x="43264" y="4565"/>
                  <a:pt x="43247" y="4565"/>
                </a:cubicBezTo>
                <a:cubicBezTo>
                  <a:pt x="43215" y="4565"/>
                  <a:pt x="43180" y="4583"/>
                  <a:pt x="43153" y="4583"/>
                </a:cubicBezTo>
                <a:lnTo>
                  <a:pt x="43114" y="4583"/>
                </a:lnTo>
                <a:cubicBezTo>
                  <a:pt x="43094" y="4563"/>
                  <a:pt x="43094" y="4563"/>
                  <a:pt x="43114" y="4524"/>
                </a:cubicBezTo>
                <a:lnTo>
                  <a:pt x="43153" y="4405"/>
                </a:lnTo>
                <a:lnTo>
                  <a:pt x="43153" y="4385"/>
                </a:lnTo>
                <a:cubicBezTo>
                  <a:pt x="43074" y="4365"/>
                  <a:pt x="43015" y="4345"/>
                  <a:pt x="42935" y="4325"/>
                </a:cubicBezTo>
                <a:cubicBezTo>
                  <a:pt x="42836" y="4365"/>
                  <a:pt x="42737" y="4365"/>
                  <a:pt x="42638" y="4365"/>
                </a:cubicBezTo>
                <a:cubicBezTo>
                  <a:pt x="42519" y="4365"/>
                  <a:pt x="42380" y="4405"/>
                  <a:pt x="42261" y="4464"/>
                </a:cubicBezTo>
                <a:cubicBezTo>
                  <a:pt x="42241" y="4494"/>
                  <a:pt x="42211" y="4509"/>
                  <a:pt x="42182" y="4509"/>
                </a:cubicBezTo>
                <a:cubicBezTo>
                  <a:pt x="42152" y="4509"/>
                  <a:pt x="42122" y="4494"/>
                  <a:pt x="42102" y="4464"/>
                </a:cubicBezTo>
                <a:cubicBezTo>
                  <a:pt x="41983" y="4464"/>
                  <a:pt x="41983" y="4464"/>
                  <a:pt x="41983" y="4365"/>
                </a:cubicBezTo>
                <a:lnTo>
                  <a:pt x="41964" y="4405"/>
                </a:lnTo>
                <a:cubicBezTo>
                  <a:pt x="41924" y="4444"/>
                  <a:pt x="41924" y="4484"/>
                  <a:pt x="41864" y="4504"/>
                </a:cubicBezTo>
                <a:cubicBezTo>
                  <a:pt x="41805" y="4504"/>
                  <a:pt x="41845" y="4444"/>
                  <a:pt x="41805" y="4444"/>
                </a:cubicBezTo>
                <a:cubicBezTo>
                  <a:pt x="41785" y="4424"/>
                  <a:pt x="41765" y="4424"/>
                  <a:pt x="41745" y="4424"/>
                </a:cubicBezTo>
                <a:lnTo>
                  <a:pt x="41587" y="4444"/>
                </a:lnTo>
                <a:lnTo>
                  <a:pt x="41547" y="4464"/>
                </a:lnTo>
                <a:cubicBezTo>
                  <a:pt x="41537" y="4494"/>
                  <a:pt x="41517" y="4509"/>
                  <a:pt x="41495" y="4509"/>
                </a:cubicBezTo>
                <a:cubicBezTo>
                  <a:pt x="41473" y="4509"/>
                  <a:pt x="41448" y="4494"/>
                  <a:pt x="41428" y="4464"/>
                </a:cubicBezTo>
                <a:lnTo>
                  <a:pt x="41408" y="4464"/>
                </a:lnTo>
                <a:cubicBezTo>
                  <a:pt x="41351" y="4499"/>
                  <a:pt x="41293" y="4520"/>
                  <a:pt x="41235" y="4520"/>
                </a:cubicBezTo>
                <a:cubicBezTo>
                  <a:pt x="41194" y="4520"/>
                  <a:pt x="41152" y="4509"/>
                  <a:pt x="41111" y="4484"/>
                </a:cubicBezTo>
                <a:cubicBezTo>
                  <a:pt x="41097" y="4479"/>
                  <a:pt x="41083" y="4478"/>
                  <a:pt x="41068" y="4478"/>
                </a:cubicBezTo>
                <a:cubicBezTo>
                  <a:pt x="41042" y="4478"/>
                  <a:pt x="41014" y="4483"/>
                  <a:pt x="40990" y="4483"/>
                </a:cubicBezTo>
                <a:cubicBezTo>
                  <a:pt x="40967" y="4483"/>
                  <a:pt x="40947" y="4479"/>
                  <a:pt x="40932" y="4464"/>
                </a:cubicBezTo>
                <a:lnTo>
                  <a:pt x="40932" y="4424"/>
                </a:lnTo>
                <a:cubicBezTo>
                  <a:pt x="40932" y="4405"/>
                  <a:pt x="40853" y="4405"/>
                  <a:pt x="40813" y="4385"/>
                </a:cubicBezTo>
                <a:cubicBezTo>
                  <a:pt x="40813" y="4419"/>
                  <a:pt x="40784" y="4468"/>
                  <a:pt x="40763" y="4468"/>
                </a:cubicBezTo>
                <a:cubicBezTo>
                  <a:pt x="40760" y="4468"/>
                  <a:pt x="40757" y="4467"/>
                  <a:pt x="40754" y="4464"/>
                </a:cubicBezTo>
                <a:cubicBezTo>
                  <a:pt x="40734" y="4444"/>
                  <a:pt x="40754" y="4444"/>
                  <a:pt x="40754" y="4444"/>
                </a:cubicBezTo>
                <a:cubicBezTo>
                  <a:pt x="40754" y="4424"/>
                  <a:pt x="40754" y="4405"/>
                  <a:pt x="40754" y="4405"/>
                </a:cubicBezTo>
                <a:cubicBezTo>
                  <a:pt x="40714" y="4365"/>
                  <a:pt x="40714" y="4365"/>
                  <a:pt x="40754" y="4325"/>
                </a:cubicBezTo>
                <a:cubicBezTo>
                  <a:pt x="40754" y="4305"/>
                  <a:pt x="40794" y="4286"/>
                  <a:pt x="40813" y="4286"/>
                </a:cubicBezTo>
                <a:lnTo>
                  <a:pt x="40813" y="4246"/>
                </a:lnTo>
                <a:cubicBezTo>
                  <a:pt x="40754" y="4246"/>
                  <a:pt x="40694" y="4266"/>
                  <a:pt x="40615" y="4286"/>
                </a:cubicBezTo>
                <a:cubicBezTo>
                  <a:pt x="40575" y="4305"/>
                  <a:pt x="40516" y="4305"/>
                  <a:pt x="40456" y="4305"/>
                </a:cubicBezTo>
                <a:cubicBezTo>
                  <a:pt x="40456" y="4345"/>
                  <a:pt x="40456" y="4365"/>
                  <a:pt x="40397" y="4365"/>
                </a:cubicBezTo>
                <a:cubicBezTo>
                  <a:pt x="40387" y="4375"/>
                  <a:pt x="40377" y="4380"/>
                  <a:pt x="40365" y="4380"/>
                </a:cubicBezTo>
                <a:cubicBezTo>
                  <a:pt x="40352" y="4380"/>
                  <a:pt x="40337" y="4375"/>
                  <a:pt x="40318" y="4365"/>
                </a:cubicBezTo>
                <a:cubicBezTo>
                  <a:pt x="40238" y="4365"/>
                  <a:pt x="40238" y="4365"/>
                  <a:pt x="40238" y="4464"/>
                </a:cubicBezTo>
                <a:cubicBezTo>
                  <a:pt x="40298" y="4464"/>
                  <a:pt x="40357" y="4444"/>
                  <a:pt x="40417" y="4424"/>
                </a:cubicBezTo>
                <a:cubicBezTo>
                  <a:pt x="40427" y="4419"/>
                  <a:pt x="40437" y="4417"/>
                  <a:pt x="40446" y="4417"/>
                </a:cubicBezTo>
                <a:cubicBezTo>
                  <a:pt x="40474" y="4417"/>
                  <a:pt x="40496" y="4439"/>
                  <a:pt x="40496" y="4484"/>
                </a:cubicBezTo>
                <a:cubicBezTo>
                  <a:pt x="40496" y="4524"/>
                  <a:pt x="40476" y="4543"/>
                  <a:pt x="40476" y="4563"/>
                </a:cubicBezTo>
                <a:cubicBezTo>
                  <a:pt x="40453" y="4587"/>
                  <a:pt x="40432" y="4598"/>
                  <a:pt x="40413" y="4598"/>
                </a:cubicBezTo>
                <a:cubicBezTo>
                  <a:pt x="40382" y="4598"/>
                  <a:pt x="40354" y="4572"/>
                  <a:pt x="40318" y="4524"/>
                </a:cubicBezTo>
                <a:cubicBezTo>
                  <a:pt x="40268" y="4534"/>
                  <a:pt x="40218" y="4538"/>
                  <a:pt x="40169" y="4538"/>
                </a:cubicBezTo>
                <a:cubicBezTo>
                  <a:pt x="40119" y="4538"/>
                  <a:pt x="40070" y="4534"/>
                  <a:pt x="40020" y="4524"/>
                </a:cubicBezTo>
                <a:lnTo>
                  <a:pt x="39980" y="4524"/>
                </a:lnTo>
                <a:lnTo>
                  <a:pt x="39961" y="4563"/>
                </a:lnTo>
                <a:cubicBezTo>
                  <a:pt x="39941" y="4583"/>
                  <a:pt x="39921" y="4603"/>
                  <a:pt x="39881" y="4603"/>
                </a:cubicBezTo>
                <a:cubicBezTo>
                  <a:pt x="39871" y="4613"/>
                  <a:pt x="39866" y="4618"/>
                  <a:pt x="39861" y="4618"/>
                </a:cubicBezTo>
                <a:cubicBezTo>
                  <a:pt x="39856" y="4618"/>
                  <a:pt x="39852" y="4613"/>
                  <a:pt x="39842" y="4603"/>
                </a:cubicBezTo>
                <a:cubicBezTo>
                  <a:pt x="39831" y="4599"/>
                  <a:pt x="39821" y="4598"/>
                  <a:pt x="39810" y="4598"/>
                </a:cubicBezTo>
                <a:cubicBezTo>
                  <a:pt x="39763" y="4598"/>
                  <a:pt x="39723" y="4633"/>
                  <a:pt x="39723" y="4682"/>
                </a:cubicBezTo>
                <a:lnTo>
                  <a:pt x="39703" y="4682"/>
                </a:lnTo>
                <a:cubicBezTo>
                  <a:pt x="39687" y="4682"/>
                  <a:pt x="39671" y="4708"/>
                  <a:pt x="39645" y="4708"/>
                </a:cubicBezTo>
                <a:cubicBezTo>
                  <a:pt x="39639" y="4708"/>
                  <a:pt x="39631" y="4706"/>
                  <a:pt x="39623" y="4702"/>
                </a:cubicBezTo>
                <a:cubicBezTo>
                  <a:pt x="39604" y="4702"/>
                  <a:pt x="39604" y="4662"/>
                  <a:pt x="39604" y="4623"/>
                </a:cubicBezTo>
                <a:cubicBezTo>
                  <a:pt x="39604" y="4603"/>
                  <a:pt x="39604" y="4583"/>
                  <a:pt x="39604" y="4563"/>
                </a:cubicBezTo>
                <a:lnTo>
                  <a:pt x="39524" y="4563"/>
                </a:lnTo>
                <a:cubicBezTo>
                  <a:pt x="39524" y="4603"/>
                  <a:pt x="39524" y="4643"/>
                  <a:pt x="39504" y="4643"/>
                </a:cubicBezTo>
                <a:cubicBezTo>
                  <a:pt x="39485" y="4682"/>
                  <a:pt x="39465" y="4682"/>
                  <a:pt x="39425" y="4702"/>
                </a:cubicBezTo>
                <a:cubicBezTo>
                  <a:pt x="39405" y="4702"/>
                  <a:pt x="39385" y="4682"/>
                  <a:pt x="39385" y="4643"/>
                </a:cubicBezTo>
                <a:cubicBezTo>
                  <a:pt x="39385" y="4623"/>
                  <a:pt x="39286" y="4643"/>
                  <a:pt x="39286" y="4603"/>
                </a:cubicBezTo>
                <a:cubicBezTo>
                  <a:pt x="39275" y="4580"/>
                  <a:pt x="39256" y="4570"/>
                  <a:pt x="39235" y="4570"/>
                </a:cubicBezTo>
                <a:cubicBezTo>
                  <a:pt x="39220" y="4570"/>
                  <a:pt x="39204" y="4575"/>
                  <a:pt x="39187" y="4583"/>
                </a:cubicBezTo>
                <a:lnTo>
                  <a:pt x="39088" y="4583"/>
                </a:lnTo>
                <a:cubicBezTo>
                  <a:pt x="39065" y="4606"/>
                  <a:pt x="39035" y="4616"/>
                  <a:pt x="39006" y="4616"/>
                </a:cubicBezTo>
                <a:cubicBezTo>
                  <a:pt x="38985" y="4616"/>
                  <a:pt x="38966" y="4611"/>
                  <a:pt x="38949" y="4603"/>
                </a:cubicBezTo>
                <a:cubicBezTo>
                  <a:pt x="38933" y="4598"/>
                  <a:pt x="38917" y="4595"/>
                  <a:pt x="38902" y="4595"/>
                </a:cubicBezTo>
                <a:cubicBezTo>
                  <a:pt x="38859" y="4595"/>
                  <a:pt x="38820" y="4614"/>
                  <a:pt x="38791" y="4643"/>
                </a:cubicBezTo>
                <a:cubicBezTo>
                  <a:pt x="38781" y="4653"/>
                  <a:pt x="38771" y="4657"/>
                  <a:pt x="38761" y="4657"/>
                </a:cubicBezTo>
                <a:cubicBezTo>
                  <a:pt x="38751" y="4657"/>
                  <a:pt x="38741" y="4653"/>
                  <a:pt x="38731" y="4643"/>
                </a:cubicBezTo>
                <a:cubicBezTo>
                  <a:pt x="38718" y="4590"/>
                  <a:pt x="38678" y="4581"/>
                  <a:pt x="38641" y="4581"/>
                </a:cubicBezTo>
                <a:cubicBezTo>
                  <a:pt x="38623" y="4581"/>
                  <a:pt x="38605" y="4583"/>
                  <a:pt x="38592" y="4583"/>
                </a:cubicBezTo>
                <a:cubicBezTo>
                  <a:pt x="38533" y="4603"/>
                  <a:pt x="38473" y="4623"/>
                  <a:pt x="38414" y="4643"/>
                </a:cubicBezTo>
                <a:cubicBezTo>
                  <a:pt x="38408" y="4648"/>
                  <a:pt x="38402" y="4651"/>
                  <a:pt x="38397" y="4651"/>
                </a:cubicBezTo>
                <a:cubicBezTo>
                  <a:pt x="38384" y="4651"/>
                  <a:pt x="38374" y="4637"/>
                  <a:pt x="38374" y="4623"/>
                </a:cubicBezTo>
                <a:cubicBezTo>
                  <a:pt x="38374" y="4603"/>
                  <a:pt x="38374" y="4583"/>
                  <a:pt x="38394" y="4583"/>
                </a:cubicBezTo>
                <a:lnTo>
                  <a:pt x="38394" y="4543"/>
                </a:lnTo>
                <a:lnTo>
                  <a:pt x="38334" y="4524"/>
                </a:lnTo>
                <a:cubicBezTo>
                  <a:pt x="38334" y="4534"/>
                  <a:pt x="38325" y="4538"/>
                  <a:pt x="38315" y="4538"/>
                </a:cubicBezTo>
                <a:cubicBezTo>
                  <a:pt x="38305" y="4538"/>
                  <a:pt x="38295" y="4534"/>
                  <a:pt x="38295" y="4524"/>
                </a:cubicBezTo>
                <a:lnTo>
                  <a:pt x="38235" y="4524"/>
                </a:lnTo>
                <a:cubicBezTo>
                  <a:pt x="38219" y="4540"/>
                  <a:pt x="38205" y="4547"/>
                  <a:pt x="38194" y="4547"/>
                </a:cubicBezTo>
                <a:cubicBezTo>
                  <a:pt x="38179" y="4547"/>
                  <a:pt x="38167" y="4535"/>
                  <a:pt x="38156" y="4524"/>
                </a:cubicBezTo>
                <a:lnTo>
                  <a:pt x="38156" y="4504"/>
                </a:lnTo>
                <a:cubicBezTo>
                  <a:pt x="38156" y="4464"/>
                  <a:pt x="38156" y="4444"/>
                  <a:pt x="38136" y="4424"/>
                </a:cubicBezTo>
                <a:lnTo>
                  <a:pt x="38116" y="4385"/>
                </a:lnTo>
                <a:cubicBezTo>
                  <a:pt x="38077" y="4385"/>
                  <a:pt x="38037" y="4385"/>
                  <a:pt x="37997" y="4345"/>
                </a:cubicBezTo>
                <a:cubicBezTo>
                  <a:pt x="37967" y="4330"/>
                  <a:pt x="37934" y="4324"/>
                  <a:pt x="37900" y="4324"/>
                </a:cubicBezTo>
                <a:cubicBezTo>
                  <a:pt x="37845" y="4324"/>
                  <a:pt x="37789" y="4340"/>
                  <a:pt x="37739" y="4365"/>
                </a:cubicBezTo>
                <a:cubicBezTo>
                  <a:pt x="37730" y="4375"/>
                  <a:pt x="37720" y="4380"/>
                  <a:pt x="37710" y="4380"/>
                </a:cubicBezTo>
                <a:cubicBezTo>
                  <a:pt x="37700" y="4380"/>
                  <a:pt x="37690" y="4375"/>
                  <a:pt x="37680" y="4365"/>
                </a:cubicBezTo>
                <a:cubicBezTo>
                  <a:pt x="37654" y="4365"/>
                  <a:pt x="37645" y="4356"/>
                  <a:pt x="37636" y="4356"/>
                </a:cubicBezTo>
                <a:cubicBezTo>
                  <a:pt x="37632" y="4356"/>
                  <a:pt x="37627" y="4358"/>
                  <a:pt x="37621" y="4365"/>
                </a:cubicBezTo>
                <a:cubicBezTo>
                  <a:pt x="37601" y="4370"/>
                  <a:pt x="37583" y="4372"/>
                  <a:pt x="37568" y="4372"/>
                </a:cubicBezTo>
                <a:cubicBezTo>
                  <a:pt x="37521" y="4372"/>
                  <a:pt x="37492" y="4350"/>
                  <a:pt x="37462" y="4305"/>
                </a:cubicBezTo>
                <a:lnTo>
                  <a:pt x="37442" y="4305"/>
                </a:lnTo>
                <a:cubicBezTo>
                  <a:pt x="37432" y="4325"/>
                  <a:pt x="37422" y="4335"/>
                  <a:pt x="37412" y="4335"/>
                </a:cubicBezTo>
                <a:cubicBezTo>
                  <a:pt x="37402" y="4335"/>
                  <a:pt x="37392" y="4325"/>
                  <a:pt x="37383" y="4305"/>
                </a:cubicBezTo>
                <a:lnTo>
                  <a:pt x="37343" y="4286"/>
                </a:lnTo>
                <a:lnTo>
                  <a:pt x="37303" y="4286"/>
                </a:lnTo>
                <a:lnTo>
                  <a:pt x="37283" y="4325"/>
                </a:lnTo>
                <a:cubicBezTo>
                  <a:pt x="37256" y="4361"/>
                  <a:pt x="37225" y="4373"/>
                  <a:pt x="37194" y="4373"/>
                </a:cubicBezTo>
                <a:cubicBezTo>
                  <a:pt x="37156" y="4373"/>
                  <a:pt x="37118" y="4356"/>
                  <a:pt x="37085" y="4345"/>
                </a:cubicBezTo>
                <a:cubicBezTo>
                  <a:pt x="37065" y="4345"/>
                  <a:pt x="37065" y="4325"/>
                  <a:pt x="37045" y="4325"/>
                </a:cubicBezTo>
                <a:cubicBezTo>
                  <a:pt x="37045" y="4305"/>
                  <a:pt x="37065" y="4305"/>
                  <a:pt x="37065" y="4286"/>
                </a:cubicBezTo>
                <a:cubicBezTo>
                  <a:pt x="37125" y="4286"/>
                  <a:pt x="37164" y="4226"/>
                  <a:pt x="37204" y="4206"/>
                </a:cubicBezTo>
                <a:lnTo>
                  <a:pt x="37244" y="4167"/>
                </a:lnTo>
                <a:cubicBezTo>
                  <a:pt x="37244" y="4167"/>
                  <a:pt x="37244" y="4147"/>
                  <a:pt x="37244" y="4147"/>
                </a:cubicBezTo>
                <a:lnTo>
                  <a:pt x="37125" y="4147"/>
                </a:lnTo>
                <a:lnTo>
                  <a:pt x="37105" y="4186"/>
                </a:lnTo>
                <a:cubicBezTo>
                  <a:pt x="37065" y="4226"/>
                  <a:pt x="37026" y="4226"/>
                  <a:pt x="36986" y="4246"/>
                </a:cubicBezTo>
                <a:cubicBezTo>
                  <a:pt x="36986" y="4305"/>
                  <a:pt x="36926" y="4305"/>
                  <a:pt x="36887" y="4345"/>
                </a:cubicBezTo>
                <a:cubicBezTo>
                  <a:pt x="36832" y="4367"/>
                  <a:pt x="36778" y="4383"/>
                  <a:pt x="36724" y="4383"/>
                </a:cubicBezTo>
                <a:cubicBezTo>
                  <a:pt x="36679" y="4383"/>
                  <a:pt x="36634" y="4372"/>
                  <a:pt x="36589" y="4345"/>
                </a:cubicBezTo>
                <a:cubicBezTo>
                  <a:pt x="36579" y="4365"/>
                  <a:pt x="36569" y="4375"/>
                  <a:pt x="36557" y="4375"/>
                </a:cubicBezTo>
                <a:cubicBezTo>
                  <a:pt x="36545" y="4375"/>
                  <a:pt x="36530" y="4365"/>
                  <a:pt x="36510" y="4345"/>
                </a:cubicBezTo>
                <a:cubicBezTo>
                  <a:pt x="36490" y="4345"/>
                  <a:pt x="36470" y="4345"/>
                  <a:pt x="36470" y="4365"/>
                </a:cubicBezTo>
                <a:cubicBezTo>
                  <a:pt x="36411" y="4424"/>
                  <a:pt x="36331" y="4444"/>
                  <a:pt x="36252" y="4464"/>
                </a:cubicBezTo>
                <a:cubicBezTo>
                  <a:pt x="36232" y="4464"/>
                  <a:pt x="36193" y="4444"/>
                  <a:pt x="36113" y="4305"/>
                </a:cubicBezTo>
                <a:lnTo>
                  <a:pt x="36113" y="4286"/>
                </a:lnTo>
                <a:cubicBezTo>
                  <a:pt x="36093" y="4256"/>
                  <a:pt x="36074" y="4246"/>
                  <a:pt x="36056" y="4246"/>
                </a:cubicBezTo>
                <a:cubicBezTo>
                  <a:pt x="36039" y="4246"/>
                  <a:pt x="36024" y="4256"/>
                  <a:pt x="36014" y="4266"/>
                </a:cubicBezTo>
                <a:lnTo>
                  <a:pt x="36014" y="4305"/>
                </a:lnTo>
                <a:cubicBezTo>
                  <a:pt x="36014" y="4365"/>
                  <a:pt x="36093" y="4424"/>
                  <a:pt x="36034" y="4484"/>
                </a:cubicBezTo>
                <a:cubicBezTo>
                  <a:pt x="35997" y="4508"/>
                  <a:pt x="35945" y="4525"/>
                  <a:pt x="35897" y="4525"/>
                </a:cubicBezTo>
                <a:cubicBezTo>
                  <a:pt x="35867" y="4525"/>
                  <a:pt x="35839" y="4519"/>
                  <a:pt x="35816" y="4504"/>
                </a:cubicBezTo>
                <a:lnTo>
                  <a:pt x="35796" y="4484"/>
                </a:lnTo>
                <a:cubicBezTo>
                  <a:pt x="35783" y="4488"/>
                  <a:pt x="35770" y="4490"/>
                  <a:pt x="35756" y="4490"/>
                </a:cubicBezTo>
                <a:cubicBezTo>
                  <a:pt x="35717" y="4490"/>
                  <a:pt x="35673" y="4478"/>
                  <a:pt x="35628" y="4478"/>
                </a:cubicBezTo>
                <a:cubicBezTo>
                  <a:pt x="35611" y="4478"/>
                  <a:pt x="35595" y="4480"/>
                  <a:pt x="35578" y="4484"/>
                </a:cubicBezTo>
                <a:cubicBezTo>
                  <a:pt x="35479" y="4524"/>
                  <a:pt x="35360" y="4543"/>
                  <a:pt x="35261" y="4543"/>
                </a:cubicBezTo>
                <a:cubicBezTo>
                  <a:pt x="35201" y="4583"/>
                  <a:pt x="35171" y="4603"/>
                  <a:pt x="35147" y="4603"/>
                </a:cubicBezTo>
                <a:cubicBezTo>
                  <a:pt x="35122" y="4603"/>
                  <a:pt x="35102" y="4583"/>
                  <a:pt x="35062" y="4543"/>
                </a:cubicBezTo>
                <a:cubicBezTo>
                  <a:pt x="35023" y="4524"/>
                  <a:pt x="35023" y="4504"/>
                  <a:pt x="35062" y="4464"/>
                </a:cubicBezTo>
                <a:cubicBezTo>
                  <a:pt x="35082" y="4454"/>
                  <a:pt x="35097" y="4449"/>
                  <a:pt x="35109" y="4449"/>
                </a:cubicBezTo>
                <a:cubicBezTo>
                  <a:pt x="35122" y="4449"/>
                  <a:pt x="35132" y="4454"/>
                  <a:pt x="35142" y="4464"/>
                </a:cubicBezTo>
                <a:cubicBezTo>
                  <a:pt x="35151" y="4474"/>
                  <a:pt x="35156" y="4479"/>
                  <a:pt x="35161" y="4479"/>
                </a:cubicBezTo>
                <a:cubicBezTo>
                  <a:pt x="35166" y="4479"/>
                  <a:pt x="35171" y="4474"/>
                  <a:pt x="35181" y="4464"/>
                </a:cubicBezTo>
                <a:cubicBezTo>
                  <a:pt x="35201" y="4444"/>
                  <a:pt x="35231" y="4434"/>
                  <a:pt x="35263" y="4434"/>
                </a:cubicBezTo>
                <a:cubicBezTo>
                  <a:pt x="35295" y="4434"/>
                  <a:pt x="35330" y="4444"/>
                  <a:pt x="35360" y="4464"/>
                </a:cubicBezTo>
                <a:lnTo>
                  <a:pt x="35399" y="4464"/>
                </a:lnTo>
                <a:lnTo>
                  <a:pt x="35419" y="4365"/>
                </a:lnTo>
                <a:lnTo>
                  <a:pt x="35399" y="4325"/>
                </a:lnTo>
                <a:lnTo>
                  <a:pt x="35360" y="4325"/>
                </a:lnTo>
                <a:cubicBezTo>
                  <a:pt x="35333" y="4343"/>
                  <a:pt x="35318" y="4353"/>
                  <a:pt x="35308" y="4353"/>
                </a:cubicBezTo>
                <a:cubicBezTo>
                  <a:pt x="35296" y="4353"/>
                  <a:pt x="35291" y="4338"/>
                  <a:pt x="35280" y="4305"/>
                </a:cubicBezTo>
                <a:cubicBezTo>
                  <a:pt x="35241" y="4286"/>
                  <a:pt x="35221" y="4286"/>
                  <a:pt x="35201" y="4266"/>
                </a:cubicBezTo>
                <a:lnTo>
                  <a:pt x="35142" y="4266"/>
                </a:lnTo>
                <a:cubicBezTo>
                  <a:pt x="35122" y="4246"/>
                  <a:pt x="35102" y="4246"/>
                  <a:pt x="35102" y="4226"/>
                </a:cubicBezTo>
                <a:cubicBezTo>
                  <a:pt x="35086" y="4226"/>
                  <a:pt x="35067" y="4229"/>
                  <a:pt x="35049" y="4229"/>
                </a:cubicBezTo>
                <a:cubicBezTo>
                  <a:pt x="35021" y="4229"/>
                  <a:pt x="34995" y="4222"/>
                  <a:pt x="34983" y="4186"/>
                </a:cubicBezTo>
                <a:cubicBezTo>
                  <a:pt x="34963" y="4206"/>
                  <a:pt x="34963" y="4226"/>
                  <a:pt x="34943" y="4246"/>
                </a:cubicBezTo>
                <a:cubicBezTo>
                  <a:pt x="34923" y="4266"/>
                  <a:pt x="34914" y="4276"/>
                  <a:pt x="34901" y="4276"/>
                </a:cubicBezTo>
                <a:cubicBezTo>
                  <a:pt x="34889" y="4276"/>
                  <a:pt x="34874" y="4266"/>
                  <a:pt x="34844" y="4246"/>
                </a:cubicBezTo>
                <a:cubicBezTo>
                  <a:pt x="34785" y="4345"/>
                  <a:pt x="34685" y="4325"/>
                  <a:pt x="34606" y="4365"/>
                </a:cubicBezTo>
                <a:cubicBezTo>
                  <a:pt x="34606" y="4365"/>
                  <a:pt x="34566" y="4345"/>
                  <a:pt x="34566" y="4345"/>
                </a:cubicBezTo>
                <a:cubicBezTo>
                  <a:pt x="34547" y="4325"/>
                  <a:pt x="34487" y="4286"/>
                  <a:pt x="34447" y="4286"/>
                </a:cubicBezTo>
                <a:cubicBezTo>
                  <a:pt x="34428" y="4305"/>
                  <a:pt x="34408" y="4325"/>
                  <a:pt x="34368" y="4345"/>
                </a:cubicBezTo>
                <a:cubicBezTo>
                  <a:pt x="34289" y="4365"/>
                  <a:pt x="34210" y="4385"/>
                  <a:pt x="34110" y="4405"/>
                </a:cubicBezTo>
                <a:cubicBezTo>
                  <a:pt x="34100" y="4424"/>
                  <a:pt x="34091" y="4434"/>
                  <a:pt x="34081" y="4434"/>
                </a:cubicBezTo>
                <a:cubicBezTo>
                  <a:pt x="34071" y="4434"/>
                  <a:pt x="34061" y="4424"/>
                  <a:pt x="34051" y="4405"/>
                </a:cubicBezTo>
                <a:cubicBezTo>
                  <a:pt x="34031" y="4385"/>
                  <a:pt x="34011" y="4365"/>
                  <a:pt x="33991" y="4345"/>
                </a:cubicBezTo>
                <a:cubicBezTo>
                  <a:pt x="33972" y="4385"/>
                  <a:pt x="33952" y="4444"/>
                  <a:pt x="33892" y="4484"/>
                </a:cubicBezTo>
                <a:cubicBezTo>
                  <a:pt x="33853" y="4524"/>
                  <a:pt x="33833" y="4524"/>
                  <a:pt x="33793" y="4524"/>
                </a:cubicBezTo>
                <a:cubicBezTo>
                  <a:pt x="33773" y="4583"/>
                  <a:pt x="33734" y="4583"/>
                  <a:pt x="33694" y="4583"/>
                </a:cubicBezTo>
                <a:cubicBezTo>
                  <a:pt x="33654" y="4583"/>
                  <a:pt x="33615" y="4623"/>
                  <a:pt x="33595" y="4623"/>
                </a:cubicBezTo>
                <a:cubicBezTo>
                  <a:pt x="33575" y="4643"/>
                  <a:pt x="33535" y="4662"/>
                  <a:pt x="33515" y="4662"/>
                </a:cubicBezTo>
                <a:cubicBezTo>
                  <a:pt x="33505" y="4682"/>
                  <a:pt x="33496" y="4692"/>
                  <a:pt x="33483" y="4692"/>
                </a:cubicBezTo>
                <a:cubicBezTo>
                  <a:pt x="33471" y="4692"/>
                  <a:pt x="33456" y="4682"/>
                  <a:pt x="33436" y="4662"/>
                </a:cubicBezTo>
                <a:cubicBezTo>
                  <a:pt x="33396" y="4682"/>
                  <a:pt x="33337" y="4702"/>
                  <a:pt x="33277" y="4702"/>
                </a:cubicBezTo>
                <a:cubicBezTo>
                  <a:pt x="33270" y="4706"/>
                  <a:pt x="33262" y="4707"/>
                  <a:pt x="33254" y="4707"/>
                </a:cubicBezTo>
                <a:cubicBezTo>
                  <a:pt x="33217" y="4707"/>
                  <a:pt x="33175" y="4675"/>
                  <a:pt x="33158" y="4643"/>
                </a:cubicBezTo>
                <a:cubicBezTo>
                  <a:pt x="33079" y="4623"/>
                  <a:pt x="33059" y="4603"/>
                  <a:pt x="33099" y="4543"/>
                </a:cubicBezTo>
                <a:cubicBezTo>
                  <a:pt x="33119" y="4524"/>
                  <a:pt x="33139" y="4484"/>
                  <a:pt x="33139" y="4464"/>
                </a:cubicBezTo>
                <a:lnTo>
                  <a:pt x="33139" y="4464"/>
                </a:lnTo>
                <a:cubicBezTo>
                  <a:pt x="33099" y="4484"/>
                  <a:pt x="33059" y="4504"/>
                  <a:pt x="33000" y="4504"/>
                </a:cubicBezTo>
                <a:lnTo>
                  <a:pt x="32920" y="4504"/>
                </a:lnTo>
                <a:cubicBezTo>
                  <a:pt x="32920" y="4524"/>
                  <a:pt x="32920" y="4524"/>
                  <a:pt x="32920" y="4524"/>
                </a:cubicBezTo>
                <a:cubicBezTo>
                  <a:pt x="32940" y="4543"/>
                  <a:pt x="32940" y="4543"/>
                  <a:pt x="32960" y="4543"/>
                </a:cubicBezTo>
                <a:cubicBezTo>
                  <a:pt x="32980" y="4543"/>
                  <a:pt x="33020" y="4543"/>
                  <a:pt x="33039" y="4563"/>
                </a:cubicBezTo>
                <a:cubicBezTo>
                  <a:pt x="33039" y="4603"/>
                  <a:pt x="33059" y="4643"/>
                  <a:pt x="33079" y="4682"/>
                </a:cubicBezTo>
                <a:cubicBezTo>
                  <a:pt x="33099" y="4702"/>
                  <a:pt x="33079" y="4742"/>
                  <a:pt x="33059" y="4762"/>
                </a:cubicBezTo>
                <a:cubicBezTo>
                  <a:pt x="33059" y="4771"/>
                  <a:pt x="33044" y="4776"/>
                  <a:pt x="33027" y="4776"/>
                </a:cubicBezTo>
                <a:cubicBezTo>
                  <a:pt x="33010" y="4776"/>
                  <a:pt x="32990" y="4771"/>
                  <a:pt x="32980" y="4762"/>
                </a:cubicBezTo>
                <a:cubicBezTo>
                  <a:pt x="32920" y="4722"/>
                  <a:pt x="32881" y="4722"/>
                  <a:pt x="32821" y="4722"/>
                </a:cubicBezTo>
                <a:cubicBezTo>
                  <a:pt x="32801" y="4722"/>
                  <a:pt x="32762" y="4722"/>
                  <a:pt x="32762" y="4702"/>
                </a:cubicBezTo>
                <a:lnTo>
                  <a:pt x="32722" y="4662"/>
                </a:lnTo>
                <a:lnTo>
                  <a:pt x="32682" y="4662"/>
                </a:lnTo>
                <a:cubicBezTo>
                  <a:pt x="32643" y="4682"/>
                  <a:pt x="32623" y="4702"/>
                  <a:pt x="32583" y="4702"/>
                </a:cubicBezTo>
                <a:cubicBezTo>
                  <a:pt x="32544" y="4702"/>
                  <a:pt x="32544" y="4662"/>
                  <a:pt x="32524" y="4623"/>
                </a:cubicBezTo>
                <a:cubicBezTo>
                  <a:pt x="32524" y="4623"/>
                  <a:pt x="32504" y="4603"/>
                  <a:pt x="32504" y="4603"/>
                </a:cubicBezTo>
                <a:cubicBezTo>
                  <a:pt x="32483" y="4598"/>
                  <a:pt x="32463" y="4595"/>
                  <a:pt x="32445" y="4595"/>
                </a:cubicBezTo>
                <a:cubicBezTo>
                  <a:pt x="32394" y="4595"/>
                  <a:pt x="32355" y="4614"/>
                  <a:pt x="32326" y="4643"/>
                </a:cubicBezTo>
                <a:cubicBezTo>
                  <a:pt x="32281" y="4698"/>
                  <a:pt x="32261" y="4723"/>
                  <a:pt x="32239" y="4723"/>
                </a:cubicBezTo>
                <a:cubicBezTo>
                  <a:pt x="32221" y="4723"/>
                  <a:pt x="32202" y="4708"/>
                  <a:pt x="32167" y="4682"/>
                </a:cubicBezTo>
                <a:cubicBezTo>
                  <a:pt x="32152" y="4653"/>
                  <a:pt x="32117" y="4635"/>
                  <a:pt x="32083" y="4635"/>
                </a:cubicBezTo>
                <a:cubicBezTo>
                  <a:pt x="32071" y="4635"/>
                  <a:pt x="32059" y="4637"/>
                  <a:pt x="32048" y="4643"/>
                </a:cubicBezTo>
                <a:lnTo>
                  <a:pt x="32008" y="4643"/>
                </a:lnTo>
                <a:cubicBezTo>
                  <a:pt x="31909" y="4662"/>
                  <a:pt x="31810" y="4682"/>
                  <a:pt x="31711" y="4682"/>
                </a:cubicBezTo>
                <a:cubicBezTo>
                  <a:pt x="31681" y="4678"/>
                  <a:pt x="31652" y="4677"/>
                  <a:pt x="31623" y="4677"/>
                </a:cubicBezTo>
                <a:cubicBezTo>
                  <a:pt x="31543" y="4677"/>
                  <a:pt x="31462" y="4688"/>
                  <a:pt x="31382" y="4688"/>
                </a:cubicBezTo>
                <a:cubicBezTo>
                  <a:pt x="31353" y="4688"/>
                  <a:pt x="31324" y="4686"/>
                  <a:pt x="31294" y="4682"/>
                </a:cubicBezTo>
                <a:cubicBezTo>
                  <a:pt x="31278" y="4677"/>
                  <a:pt x="31262" y="4674"/>
                  <a:pt x="31247" y="4674"/>
                </a:cubicBezTo>
                <a:cubicBezTo>
                  <a:pt x="31204" y="4674"/>
                  <a:pt x="31165" y="4693"/>
                  <a:pt x="31136" y="4722"/>
                </a:cubicBezTo>
                <a:cubicBezTo>
                  <a:pt x="31017" y="4781"/>
                  <a:pt x="30878" y="4781"/>
                  <a:pt x="30759" y="4821"/>
                </a:cubicBezTo>
                <a:cubicBezTo>
                  <a:pt x="30753" y="4827"/>
                  <a:pt x="30746" y="4829"/>
                  <a:pt x="30738" y="4829"/>
                </a:cubicBezTo>
                <a:cubicBezTo>
                  <a:pt x="30719" y="4829"/>
                  <a:pt x="30699" y="4815"/>
                  <a:pt x="30699" y="4801"/>
                </a:cubicBezTo>
                <a:cubicBezTo>
                  <a:pt x="30680" y="4742"/>
                  <a:pt x="30620" y="4762"/>
                  <a:pt x="30580" y="4742"/>
                </a:cubicBezTo>
                <a:cubicBezTo>
                  <a:pt x="30561" y="4742"/>
                  <a:pt x="30501" y="4742"/>
                  <a:pt x="30481" y="4821"/>
                </a:cubicBezTo>
                <a:lnTo>
                  <a:pt x="30461" y="4821"/>
                </a:lnTo>
                <a:cubicBezTo>
                  <a:pt x="30442" y="4821"/>
                  <a:pt x="30442" y="4801"/>
                  <a:pt x="30442" y="4801"/>
                </a:cubicBezTo>
                <a:cubicBezTo>
                  <a:pt x="30442" y="4762"/>
                  <a:pt x="30442" y="4722"/>
                  <a:pt x="30422" y="4682"/>
                </a:cubicBezTo>
                <a:cubicBezTo>
                  <a:pt x="30414" y="4659"/>
                  <a:pt x="30403" y="4651"/>
                  <a:pt x="30392" y="4651"/>
                </a:cubicBezTo>
                <a:cubicBezTo>
                  <a:pt x="30374" y="4651"/>
                  <a:pt x="30354" y="4670"/>
                  <a:pt x="30342" y="4682"/>
                </a:cubicBezTo>
                <a:cubicBezTo>
                  <a:pt x="30342" y="4692"/>
                  <a:pt x="30337" y="4697"/>
                  <a:pt x="30330" y="4697"/>
                </a:cubicBezTo>
                <a:cubicBezTo>
                  <a:pt x="30323" y="4697"/>
                  <a:pt x="30313" y="4692"/>
                  <a:pt x="30303" y="4682"/>
                </a:cubicBezTo>
                <a:lnTo>
                  <a:pt x="30223" y="4682"/>
                </a:lnTo>
                <a:lnTo>
                  <a:pt x="30223" y="4702"/>
                </a:lnTo>
                <a:cubicBezTo>
                  <a:pt x="30207" y="4710"/>
                  <a:pt x="30194" y="4715"/>
                  <a:pt x="30179" y="4715"/>
                </a:cubicBezTo>
                <a:cubicBezTo>
                  <a:pt x="30157" y="4715"/>
                  <a:pt x="30131" y="4705"/>
                  <a:pt x="30085" y="4682"/>
                </a:cubicBezTo>
                <a:cubicBezTo>
                  <a:pt x="30085" y="4722"/>
                  <a:pt x="30045" y="4722"/>
                  <a:pt x="30025" y="4722"/>
                </a:cubicBezTo>
                <a:cubicBezTo>
                  <a:pt x="29982" y="4751"/>
                  <a:pt x="29959" y="4769"/>
                  <a:pt x="29935" y="4769"/>
                </a:cubicBezTo>
                <a:cubicBezTo>
                  <a:pt x="29926" y="4769"/>
                  <a:pt x="29917" y="4767"/>
                  <a:pt x="29906" y="4762"/>
                </a:cubicBezTo>
                <a:cubicBezTo>
                  <a:pt x="29866" y="4742"/>
                  <a:pt x="29847" y="4722"/>
                  <a:pt x="29827" y="4702"/>
                </a:cubicBezTo>
                <a:cubicBezTo>
                  <a:pt x="29827" y="4762"/>
                  <a:pt x="29827" y="4762"/>
                  <a:pt x="29767" y="4762"/>
                </a:cubicBezTo>
                <a:cubicBezTo>
                  <a:pt x="29767" y="4801"/>
                  <a:pt x="29728" y="4821"/>
                  <a:pt x="29708" y="4821"/>
                </a:cubicBezTo>
                <a:lnTo>
                  <a:pt x="29668" y="4861"/>
                </a:lnTo>
                <a:lnTo>
                  <a:pt x="29628" y="4861"/>
                </a:lnTo>
                <a:cubicBezTo>
                  <a:pt x="29628" y="4871"/>
                  <a:pt x="29624" y="4876"/>
                  <a:pt x="29616" y="4876"/>
                </a:cubicBezTo>
                <a:cubicBezTo>
                  <a:pt x="29609" y="4876"/>
                  <a:pt x="29599" y="4871"/>
                  <a:pt x="29589" y="4861"/>
                </a:cubicBezTo>
                <a:lnTo>
                  <a:pt x="29549" y="4861"/>
                </a:lnTo>
                <a:cubicBezTo>
                  <a:pt x="29490" y="4900"/>
                  <a:pt x="29430" y="4920"/>
                  <a:pt x="29351" y="4940"/>
                </a:cubicBezTo>
                <a:cubicBezTo>
                  <a:pt x="29345" y="4946"/>
                  <a:pt x="29338" y="4948"/>
                  <a:pt x="29329" y="4948"/>
                </a:cubicBezTo>
                <a:cubicBezTo>
                  <a:pt x="29309" y="4948"/>
                  <a:pt x="29286" y="4934"/>
                  <a:pt x="29271" y="4920"/>
                </a:cubicBezTo>
                <a:cubicBezTo>
                  <a:pt x="29245" y="4920"/>
                  <a:pt x="29227" y="4903"/>
                  <a:pt x="29213" y="4903"/>
                </a:cubicBezTo>
                <a:cubicBezTo>
                  <a:pt x="29205" y="4903"/>
                  <a:pt x="29199" y="4907"/>
                  <a:pt x="29192" y="4920"/>
                </a:cubicBezTo>
                <a:cubicBezTo>
                  <a:pt x="29172" y="4920"/>
                  <a:pt x="29153" y="4940"/>
                  <a:pt x="29133" y="4940"/>
                </a:cubicBezTo>
                <a:cubicBezTo>
                  <a:pt x="29133" y="4960"/>
                  <a:pt x="29133" y="4980"/>
                  <a:pt x="29133" y="5000"/>
                </a:cubicBezTo>
                <a:cubicBezTo>
                  <a:pt x="29133" y="5023"/>
                  <a:pt x="29126" y="5032"/>
                  <a:pt x="29108" y="5032"/>
                </a:cubicBezTo>
                <a:cubicBezTo>
                  <a:pt x="29096" y="5032"/>
                  <a:pt x="29078" y="5028"/>
                  <a:pt x="29053" y="5019"/>
                </a:cubicBezTo>
                <a:lnTo>
                  <a:pt x="28994" y="5019"/>
                </a:lnTo>
                <a:cubicBezTo>
                  <a:pt x="28982" y="5043"/>
                  <a:pt x="28971" y="5052"/>
                  <a:pt x="28955" y="5052"/>
                </a:cubicBezTo>
                <a:cubicBezTo>
                  <a:pt x="28944" y="5052"/>
                  <a:pt x="28931" y="5047"/>
                  <a:pt x="28915" y="5039"/>
                </a:cubicBezTo>
                <a:lnTo>
                  <a:pt x="28875" y="5039"/>
                </a:lnTo>
                <a:cubicBezTo>
                  <a:pt x="28855" y="5049"/>
                  <a:pt x="28830" y="5054"/>
                  <a:pt x="28805" y="5054"/>
                </a:cubicBezTo>
                <a:cubicBezTo>
                  <a:pt x="28781" y="5054"/>
                  <a:pt x="28756" y="5049"/>
                  <a:pt x="28736" y="5039"/>
                </a:cubicBezTo>
                <a:lnTo>
                  <a:pt x="28696" y="5039"/>
                </a:lnTo>
                <a:cubicBezTo>
                  <a:pt x="28657" y="5039"/>
                  <a:pt x="28617" y="5039"/>
                  <a:pt x="28577" y="5000"/>
                </a:cubicBezTo>
                <a:cubicBezTo>
                  <a:pt x="28577" y="4980"/>
                  <a:pt x="28577" y="4980"/>
                  <a:pt x="28577" y="4960"/>
                </a:cubicBezTo>
                <a:lnTo>
                  <a:pt x="28518" y="4900"/>
                </a:lnTo>
                <a:cubicBezTo>
                  <a:pt x="28512" y="4903"/>
                  <a:pt x="28506" y="4905"/>
                  <a:pt x="28500" y="4905"/>
                </a:cubicBezTo>
                <a:cubicBezTo>
                  <a:pt x="28480" y="4905"/>
                  <a:pt x="28462" y="4893"/>
                  <a:pt x="28446" y="4893"/>
                </a:cubicBezTo>
                <a:cubicBezTo>
                  <a:pt x="28435" y="4893"/>
                  <a:pt x="28426" y="4899"/>
                  <a:pt x="28419" y="4920"/>
                </a:cubicBezTo>
                <a:cubicBezTo>
                  <a:pt x="28399" y="4950"/>
                  <a:pt x="28389" y="4965"/>
                  <a:pt x="28379" y="4965"/>
                </a:cubicBezTo>
                <a:cubicBezTo>
                  <a:pt x="28369" y="4965"/>
                  <a:pt x="28359" y="4950"/>
                  <a:pt x="28339" y="4920"/>
                </a:cubicBezTo>
                <a:lnTo>
                  <a:pt x="28300" y="4861"/>
                </a:lnTo>
                <a:cubicBezTo>
                  <a:pt x="28280" y="4900"/>
                  <a:pt x="28240" y="4920"/>
                  <a:pt x="28201" y="4920"/>
                </a:cubicBezTo>
                <a:lnTo>
                  <a:pt x="27903" y="4940"/>
                </a:lnTo>
                <a:cubicBezTo>
                  <a:pt x="27903" y="4940"/>
                  <a:pt x="27903" y="4960"/>
                  <a:pt x="27903" y="4960"/>
                </a:cubicBezTo>
                <a:lnTo>
                  <a:pt x="27943" y="4960"/>
                </a:lnTo>
                <a:cubicBezTo>
                  <a:pt x="28002" y="4960"/>
                  <a:pt x="28002" y="5000"/>
                  <a:pt x="27982" y="5019"/>
                </a:cubicBezTo>
                <a:cubicBezTo>
                  <a:pt x="27943" y="5079"/>
                  <a:pt x="27923" y="5119"/>
                  <a:pt x="27903" y="5178"/>
                </a:cubicBezTo>
                <a:cubicBezTo>
                  <a:pt x="27892" y="5201"/>
                  <a:pt x="27887" y="5211"/>
                  <a:pt x="27869" y="5211"/>
                </a:cubicBezTo>
                <a:cubicBezTo>
                  <a:pt x="27856" y="5211"/>
                  <a:pt x="27837" y="5206"/>
                  <a:pt x="27804" y="5198"/>
                </a:cubicBezTo>
                <a:cubicBezTo>
                  <a:pt x="27764" y="5198"/>
                  <a:pt x="27744" y="5178"/>
                  <a:pt x="27725" y="5158"/>
                </a:cubicBezTo>
                <a:lnTo>
                  <a:pt x="27705" y="5158"/>
                </a:lnTo>
                <a:lnTo>
                  <a:pt x="27705" y="5238"/>
                </a:lnTo>
                <a:lnTo>
                  <a:pt x="27744" y="5257"/>
                </a:lnTo>
                <a:lnTo>
                  <a:pt x="27784" y="5257"/>
                </a:lnTo>
                <a:cubicBezTo>
                  <a:pt x="27844" y="5257"/>
                  <a:pt x="27844" y="5297"/>
                  <a:pt x="27844" y="5337"/>
                </a:cubicBezTo>
                <a:cubicBezTo>
                  <a:pt x="27844" y="5376"/>
                  <a:pt x="27804" y="5396"/>
                  <a:pt x="27784" y="5396"/>
                </a:cubicBezTo>
                <a:cubicBezTo>
                  <a:pt x="27718" y="5396"/>
                  <a:pt x="27652" y="5414"/>
                  <a:pt x="27586" y="5414"/>
                </a:cubicBezTo>
                <a:cubicBezTo>
                  <a:pt x="27553" y="5414"/>
                  <a:pt x="27520" y="5409"/>
                  <a:pt x="27487" y="5396"/>
                </a:cubicBezTo>
                <a:lnTo>
                  <a:pt x="27407" y="5396"/>
                </a:lnTo>
                <a:cubicBezTo>
                  <a:pt x="27368" y="5376"/>
                  <a:pt x="27348" y="5337"/>
                  <a:pt x="27328" y="5297"/>
                </a:cubicBezTo>
                <a:lnTo>
                  <a:pt x="27328" y="5257"/>
                </a:lnTo>
                <a:lnTo>
                  <a:pt x="27368" y="5198"/>
                </a:lnTo>
                <a:cubicBezTo>
                  <a:pt x="27308" y="5198"/>
                  <a:pt x="27249" y="5198"/>
                  <a:pt x="27189" y="5158"/>
                </a:cubicBezTo>
                <a:lnTo>
                  <a:pt x="27110" y="5238"/>
                </a:lnTo>
                <a:cubicBezTo>
                  <a:pt x="27150" y="5257"/>
                  <a:pt x="27169" y="5257"/>
                  <a:pt x="27189" y="5277"/>
                </a:cubicBezTo>
                <a:cubicBezTo>
                  <a:pt x="27209" y="5277"/>
                  <a:pt x="27209" y="5297"/>
                  <a:pt x="27209" y="5317"/>
                </a:cubicBezTo>
                <a:cubicBezTo>
                  <a:pt x="27209" y="5337"/>
                  <a:pt x="27189" y="5337"/>
                  <a:pt x="27169" y="5337"/>
                </a:cubicBezTo>
                <a:cubicBezTo>
                  <a:pt x="27130" y="5337"/>
                  <a:pt x="27110" y="5317"/>
                  <a:pt x="27070" y="5317"/>
                </a:cubicBezTo>
                <a:cubicBezTo>
                  <a:pt x="27070" y="5327"/>
                  <a:pt x="27065" y="5332"/>
                  <a:pt x="27058" y="5332"/>
                </a:cubicBezTo>
                <a:cubicBezTo>
                  <a:pt x="27050" y="5332"/>
                  <a:pt x="27040" y="5327"/>
                  <a:pt x="27031" y="5317"/>
                </a:cubicBezTo>
                <a:lnTo>
                  <a:pt x="26991" y="5277"/>
                </a:lnTo>
                <a:cubicBezTo>
                  <a:pt x="26971" y="5257"/>
                  <a:pt x="26971" y="5257"/>
                  <a:pt x="26991" y="5238"/>
                </a:cubicBezTo>
                <a:cubicBezTo>
                  <a:pt x="27011" y="5218"/>
                  <a:pt x="26991" y="5218"/>
                  <a:pt x="26991" y="5198"/>
                </a:cubicBezTo>
                <a:cubicBezTo>
                  <a:pt x="26978" y="5159"/>
                  <a:pt x="26974" y="5138"/>
                  <a:pt x="26956" y="5138"/>
                </a:cubicBezTo>
                <a:cubicBezTo>
                  <a:pt x="26946" y="5138"/>
                  <a:pt x="26933" y="5144"/>
                  <a:pt x="26912" y="5158"/>
                </a:cubicBezTo>
                <a:lnTo>
                  <a:pt x="26892" y="5158"/>
                </a:lnTo>
                <a:cubicBezTo>
                  <a:pt x="26882" y="5178"/>
                  <a:pt x="26867" y="5188"/>
                  <a:pt x="26852" y="5188"/>
                </a:cubicBezTo>
                <a:cubicBezTo>
                  <a:pt x="26837" y="5188"/>
                  <a:pt x="26822" y="5178"/>
                  <a:pt x="26812" y="5158"/>
                </a:cubicBezTo>
                <a:cubicBezTo>
                  <a:pt x="26773" y="5138"/>
                  <a:pt x="26733" y="5138"/>
                  <a:pt x="26693" y="5138"/>
                </a:cubicBezTo>
                <a:cubicBezTo>
                  <a:pt x="26674" y="5119"/>
                  <a:pt x="26654" y="5119"/>
                  <a:pt x="26634" y="5099"/>
                </a:cubicBezTo>
                <a:lnTo>
                  <a:pt x="26594" y="5099"/>
                </a:lnTo>
                <a:cubicBezTo>
                  <a:pt x="26555" y="5099"/>
                  <a:pt x="26515" y="5119"/>
                  <a:pt x="26475" y="5119"/>
                </a:cubicBezTo>
                <a:cubicBezTo>
                  <a:pt x="26436" y="5119"/>
                  <a:pt x="26416" y="5158"/>
                  <a:pt x="26376" y="5178"/>
                </a:cubicBezTo>
                <a:cubicBezTo>
                  <a:pt x="26356" y="5178"/>
                  <a:pt x="26356" y="5099"/>
                  <a:pt x="26336" y="5099"/>
                </a:cubicBezTo>
                <a:cubicBezTo>
                  <a:pt x="26297" y="5059"/>
                  <a:pt x="26277" y="5059"/>
                  <a:pt x="26237" y="5059"/>
                </a:cubicBezTo>
                <a:cubicBezTo>
                  <a:pt x="26198" y="5059"/>
                  <a:pt x="26178" y="5059"/>
                  <a:pt x="26178" y="5099"/>
                </a:cubicBezTo>
                <a:cubicBezTo>
                  <a:pt x="26178" y="5178"/>
                  <a:pt x="26098" y="5238"/>
                  <a:pt x="26039" y="5277"/>
                </a:cubicBezTo>
                <a:cubicBezTo>
                  <a:pt x="26017" y="5299"/>
                  <a:pt x="26003" y="5308"/>
                  <a:pt x="25993" y="5308"/>
                </a:cubicBezTo>
                <a:cubicBezTo>
                  <a:pt x="25974" y="5308"/>
                  <a:pt x="25965" y="5282"/>
                  <a:pt x="25940" y="5257"/>
                </a:cubicBezTo>
                <a:cubicBezTo>
                  <a:pt x="25940" y="5238"/>
                  <a:pt x="25940" y="5218"/>
                  <a:pt x="25940" y="5218"/>
                </a:cubicBezTo>
                <a:lnTo>
                  <a:pt x="25920" y="5178"/>
                </a:lnTo>
                <a:cubicBezTo>
                  <a:pt x="25861" y="5178"/>
                  <a:pt x="25841" y="5218"/>
                  <a:pt x="25841" y="5257"/>
                </a:cubicBezTo>
                <a:cubicBezTo>
                  <a:pt x="25861" y="5277"/>
                  <a:pt x="25880" y="5297"/>
                  <a:pt x="25900" y="5317"/>
                </a:cubicBezTo>
                <a:cubicBezTo>
                  <a:pt x="25940" y="5337"/>
                  <a:pt x="25940" y="5357"/>
                  <a:pt x="25900" y="5376"/>
                </a:cubicBezTo>
                <a:cubicBezTo>
                  <a:pt x="25871" y="5405"/>
                  <a:pt x="25863" y="5424"/>
                  <a:pt x="25853" y="5424"/>
                </a:cubicBezTo>
                <a:cubicBezTo>
                  <a:pt x="25850" y="5424"/>
                  <a:pt x="25846" y="5421"/>
                  <a:pt x="25841" y="5416"/>
                </a:cubicBezTo>
                <a:cubicBezTo>
                  <a:pt x="25801" y="5396"/>
                  <a:pt x="25722" y="5376"/>
                  <a:pt x="25702" y="5317"/>
                </a:cubicBezTo>
                <a:cubicBezTo>
                  <a:pt x="25642" y="5317"/>
                  <a:pt x="25603" y="5317"/>
                  <a:pt x="25583" y="5297"/>
                </a:cubicBezTo>
                <a:lnTo>
                  <a:pt x="25543" y="5257"/>
                </a:lnTo>
                <a:lnTo>
                  <a:pt x="25504" y="5218"/>
                </a:lnTo>
                <a:lnTo>
                  <a:pt x="25424" y="5257"/>
                </a:lnTo>
                <a:cubicBezTo>
                  <a:pt x="25404" y="5257"/>
                  <a:pt x="25365" y="5238"/>
                  <a:pt x="25365" y="5218"/>
                </a:cubicBezTo>
                <a:cubicBezTo>
                  <a:pt x="25305" y="5238"/>
                  <a:pt x="25226" y="5238"/>
                  <a:pt x="25166" y="5257"/>
                </a:cubicBezTo>
                <a:cubicBezTo>
                  <a:pt x="25155" y="5261"/>
                  <a:pt x="25144" y="5263"/>
                  <a:pt x="25132" y="5263"/>
                </a:cubicBezTo>
                <a:cubicBezTo>
                  <a:pt x="25079" y="5263"/>
                  <a:pt x="25020" y="5230"/>
                  <a:pt x="24988" y="5198"/>
                </a:cubicBezTo>
                <a:lnTo>
                  <a:pt x="24988" y="5178"/>
                </a:lnTo>
                <a:cubicBezTo>
                  <a:pt x="24948" y="5178"/>
                  <a:pt x="24909" y="5198"/>
                  <a:pt x="24889" y="5218"/>
                </a:cubicBezTo>
                <a:cubicBezTo>
                  <a:pt x="24879" y="5238"/>
                  <a:pt x="24869" y="5247"/>
                  <a:pt x="24857" y="5247"/>
                </a:cubicBezTo>
                <a:cubicBezTo>
                  <a:pt x="24844" y="5247"/>
                  <a:pt x="24829" y="5238"/>
                  <a:pt x="24809" y="5218"/>
                </a:cubicBezTo>
                <a:lnTo>
                  <a:pt x="24710" y="5218"/>
                </a:lnTo>
                <a:cubicBezTo>
                  <a:pt x="24694" y="5234"/>
                  <a:pt x="24680" y="5241"/>
                  <a:pt x="24669" y="5241"/>
                </a:cubicBezTo>
                <a:cubicBezTo>
                  <a:pt x="24654" y="5241"/>
                  <a:pt x="24642" y="5229"/>
                  <a:pt x="24631" y="5218"/>
                </a:cubicBezTo>
                <a:cubicBezTo>
                  <a:pt x="24590" y="5201"/>
                  <a:pt x="24566" y="5192"/>
                  <a:pt x="24549" y="5192"/>
                </a:cubicBezTo>
                <a:cubicBezTo>
                  <a:pt x="24525" y="5192"/>
                  <a:pt x="24515" y="5211"/>
                  <a:pt x="24492" y="5257"/>
                </a:cubicBezTo>
                <a:cubicBezTo>
                  <a:pt x="24492" y="5277"/>
                  <a:pt x="24472" y="5277"/>
                  <a:pt x="24452" y="5297"/>
                </a:cubicBezTo>
                <a:cubicBezTo>
                  <a:pt x="24452" y="5308"/>
                  <a:pt x="24439" y="5320"/>
                  <a:pt x="24420" y="5320"/>
                </a:cubicBezTo>
                <a:cubicBezTo>
                  <a:pt x="24407" y="5320"/>
                  <a:pt x="24390" y="5314"/>
                  <a:pt x="24373" y="5297"/>
                </a:cubicBezTo>
                <a:cubicBezTo>
                  <a:pt x="24294" y="5317"/>
                  <a:pt x="24195" y="5337"/>
                  <a:pt x="24096" y="5337"/>
                </a:cubicBezTo>
                <a:cubicBezTo>
                  <a:pt x="24076" y="5396"/>
                  <a:pt x="23996" y="5376"/>
                  <a:pt x="23977" y="5416"/>
                </a:cubicBezTo>
                <a:cubicBezTo>
                  <a:pt x="23977" y="5476"/>
                  <a:pt x="23977" y="5515"/>
                  <a:pt x="23977" y="5555"/>
                </a:cubicBezTo>
                <a:cubicBezTo>
                  <a:pt x="23977" y="5582"/>
                  <a:pt x="23972" y="5592"/>
                  <a:pt x="23964" y="5592"/>
                </a:cubicBezTo>
                <a:cubicBezTo>
                  <a:pt x="23955" y="5592"/>
                  <a:pt x="23939" y="5577"/>
                  <a:pt x="23917" y="5555"/>
                </a:cubicBezTo>
                <a:cubicBezTo>
                  <a:pt x="23917" y="5535"/>
                  <a:pt x="23897" y="5495"/>
                  <a:pt x="23897" y="5456"/>
                </a:cubicBezTo>
                <a:cubicBezTo>
                  <a:pt x="23877" y="5456"/>
                  <a:pt x="23858" y="5456"/>
                  <a:pt x="23838" y="5416"/>
                </a:cubicBezTo>
                <a:cubicBezTo>
                  <a:pt x="23778" y="5376"/>
                  <a:pt x="23719" y="5357"/>
                  <a:pt x="23659" y="5297"/>
                </a:cubicBezTo>
                <a:cubicBezTo>
                  <a:pt x="23639" y="5297"/>
                  <a:pt x="23639" y="5277"/>
                  <a:pt x="23620" y="5257"/>
                </a:cubicBezTo>
                <a:cubicBezTo>
                  <a:pt x="23600" y="5257"/>
                  <a:pt x="23580" y="5238"/>
                  <a:pt x="23580" y="5238"/>
                </a:cubicBezTo>
                <a:lnTo>
                  <a:pt x="23481" y="5257"/>
                </a:lnTo>
                <a:cubicBezTo>
                  <a:pt x="23461" y="5257"/>
                  <a:pt x="23441" y="5238"/>
                  <a:pt x="23441" y="5218"/>
                </a:cubicBezTo>
                <a:cubicBezTo>
                  <a:pt x="23441" y="5178"/>
                  <a:pt x="23461" y="5158"/>
                  <a:pt x="23461" y="5119"/>
                </a:cubicBezTo>
                <a:cubicBezTo>
                  <a:pt x="23481" y="5099"/>
                  <a:pt x="23501" y="5079"/>
                  <a:pt x="23501" y="5039"/>
                </a:cubicBezTo>
                <a:cubicBezTo>
                  <a:pt x="23441" y="5019"/>
                  <a:pt x="23382" y="5019"/>
                  <a:pt x="23322" y="5019"/>
                </a:cubicBezTo>
                <a:lnTo>
                  <a:pt x="23342" y="5238"/>
                </a:lnTo>
                <a:lnTo>
                  <a:pt x="23382" y="5297"/>
                </a:lnTo>
                <a:lnTo>
                  <a:pt x="23382" y="5357"/>
                </a:lnTo>
                <a:cubicBezTo>
                  <a:pt x="23401" y="5396"/>
                  <a:pt x="23461" y="5416"/>
                  <a:pt x="23461" y="5456"/>
                </a:cubicBezTo>
                <a:cubicBezTo>
                  <a:pt x="23461" y="5495"/>
                  <a:pt x="23441" y="5495"/>
                  <a:pt x="23421" y="5515"/>
                </a:cubicBezTo>
                <a:cubicBezTo>
                  <a:pt x="23421" y="5535"/>
                  <a:pt x="23401" y="5555"/>
                  <a:pt x="23401" y="5555"/>
                </a:cubicBezTo>
                <a:cubicBezTo>
                  <a:pt x="23382" y="5555"/>
                  <a:pt x="23362" y="5535"/>
                  <a:pt x="23362" y="5515"/>
                </a:cubicBezTo>
                <a:cubicBezTo>
                  <a:pt x="23362" y="5495"/>
                  <a:pt x="23362" y="5456"/>
                  <a:pt x="23362" y="5436"/>
                </a:cubicBezTo>
                <a:cubicBezTo>
                  <a:pt x="23342" y="5416"/>
                  <a:pt x="23322" y="5396"/>
                  <a:pt x="23322" y="5376"/>
                </a:cubicBezTo>
                <a:cubicBezTo>
                  <a:pt x="23322" y="5376"/>
                  <a:pt x="23322" y="5357"/>
                  <a:pt x="23322" y="5357"/>
                </a:cubicBezTo>
                <a:cubicBezTo>
                  <a:pt x="23282" y="5337"/>
                  <a:pt x="23282" y="5277"/>
                  <a:pt x="23282" y="5238"/>
                </a:cubicBezTo>
                <a:lnTo>
                  <a:pt x="23282" y="5138"/>
                </a:lnTo>
                <a:lnTo>
                  <a:pt x="23282" y="5099"/>
                </a:lnTo>
                <a:lnTo>
                  <a:pt x="23282" y="5079"/>
                </a:lnTo>
                <a:cubicBezTo>
                  <a:pt x="23263" y="5099"/>
                  <a:pt x="23263" y="5119"/>
                  <a:pt x="23263" y="5158"/>
                </a:cubicBezTo>
                <a:cubicBezTo>
                  <a:pt x="23263" y="5218"/>
                  <a:pt x="23243" y="5277"/>
                  <a:pt x="23223" y="5337"/>
                </a:cubicBezTo>
                <a:cubicBezTo>
                  <a:pt x="23223" y="5348"/>
                  <a:pt x="23203" y="5360"/>
                  <a:pt x="23179" y="5360"/>
                </a:cubicBezTo>
                <a:cubicBezTo>
                  <a:pt x="23161" y="5360"/>
                  <a:pt x="23141" y="5353"/>
                  <a:pt x="23124" y="5337"/>
                </a:cubicBezTo>
                <a:cubicBezTo>
                  <a:pt x="23124" y="5317"/>
                  <a:pt x="23124" y="5297"/>
                  <a:pt x="23124" y="5277"/>
                </a:cubicBezTo>
                <a:cubicBezTo>
                  <a:pt x="23124" y="5257"/>
                  <a:pt x="23124" y="5218"/>
                  <a:pt x="23144" y="5198"/>
                </a:cubicBezTo>
                <a:cubicBezTo>
                  <a:pt x="23183" y="5178"/>
                  <a:pt x="23183" y="5158"/>
                  <a:pt x="23183" y="5119"/>
                </a:cubicBezTo>
                <a:cubicBezTo>
                  <a:pt x="23163" y="5119"/>
                  <a:pt x="23144" y="5119"/>
                  <a:pt x="23124" y="5099"/>
                </a:cubicBezTo>
                <a:cubicBezTo>
                  <a:pt x="23124" y="5059"/>
                  <a:pt x="23163" y="5059"/>
                  <a:pt x="23183" y="5039"/>
                </a:cubicBezTo>
                <a:cubicBezTo>
                  <a:pt x="23196" y="5039"/>
                  <a:pt x="23201" y="5030"/>
                  <a:pt x="23208" y="5030"/>
                </a:cubicBezTo>
                <a:cubicBezTo>
                  <a:pt x="23212" y="5030"/>
                  <a:pt x="23216" y="5033"/>
                  <a:pt x="23223" y="5039"/>
                </a:cubicBezTo>
                <a:cubicBezTo>
                  <a:pt x="23263" y="4980"/>
                  <a:pt x="23263" y="4980"/>
                  <a:pt x="23223" y="4940"/>
                </a:cubicBezTo>
                <a:cubicBezTo>
                  <a:pt x="23203" y="4980"/>
                  <a:pt x="23163" y="4980"/>
                  <a:pt x="23124" y="4980"/>
                </a:cubicBezTo>
                <a:cubicBezTo>
                  <a:pt x="23104" y="5000"/>
                  <a:pt x="23064" y="5019"/>
                  <a:pt x="23025" y="5019"/>
                </a:cubicBezTo>
                <a:cubicBezTo>
                  <a:pt x="22985" y="5019"/>
                  <a:pt x="22965" y="5039"/>
                  <a:pt x="22945" y="5059"/>
                </a:cubicBezTo>
                <a:cubicBezTo>
                  <a:pt x="22925" y="5079"/>
                  <a:pt x="22925" y="5079"/>
                  <a:pt x="22945" y="5099"/>
                </a:cubicBezTo>
                <a:cubicBezTo>
                  <a:pt x="22945" y="5099"/>
                  <a:pt x="22965" y="5119"/>
                  <a:pt x="22965" y="5138"/>
                </a:cubicBezTo>
                <a:lnTo>
                  <a:pt x="22985" y="5138"/>
                </a:lnTo>
                <a:cubicBezTo>
                  <a:pt x="22985" y="5138"/>
                  <a:pt x="22985" y="5138"/>
                  <a:pt x="22985" y="5158"/>
                </a:cubicBezTo>
                <a:lnTo>
                  <a:pt x="22985" y="5238"/>
                </a:lnTo>
                <a:lnTo>
                  <a:pt x="22985" y="5317"/>
                </a:lnTo>
                <a:cubicBezTo>
                  <a:pt x="22969" y="5333"/>
                  <a:pt x="22956" y="5343"/>
                  <a:pt x="22944" y="5343"/>
                </a:cubicBezTo>
                <a:cubicBezTo>
                  <a:pt x="22929" y="5343"/>
                  <a:pt x="22917" y="5324"/>
                  <a:pt x="22906" y="5277"/>
                </a:cubicBezTo>
                <a:cubicBezTo>
                  <a:pt x="22826" y="5317"/>
                  <a:pt x="22787" y="5416"/>
                  <a:pt x="22846" y="5495"/>
                </a:cubicBezTo>
                <a:cubicBezTo>
                  <a:pt x="22846" y="5535"/>
                  <a:pt x="22866" y="5555"/>
                  <a:pt x="22846" y="5575"/>
                </a:cubicBezTo>
                <a:cubicBezTo>
                  <a:pt x="22835" y="5586"/>
                  <a:pt x="22822" y="5591"/>
                  <a:pt x="22808" y="5591"/>
                </a:cubicBezTo>
                <a:cubicBezTo>
                  <a:pt x="22749" y="5591"/>
                  <a:pt x="22672" y="5507"/>
                  <a:pt x="22608" y="5476"/>
                </a:cubicBezTo>
                <a:lnTo>
                  <a:pt x="22568" y="5456"/>
                </a:lnTo>
                <a:cubicBezTo>
                  <a:pt x="22568" y="5456"/>
                  <a:pt x="22549" y="5436"/>
                  <a:pt x="22529" y="5416"/>
                </a:cubicBezTo>
                <a:cubicBezTo>
                  <a:pt x="22519" y="5396"/>
                  <a:pt x="22499" y="5396"/>
                  <a:pt x="22477" y="5396"/>
                </a:cubicBezTo>
                <a:cubicBezTo>
                  <a:pt x="22454" y="5396"/>
                  <a:pt x="22430" y="5396"/>
                  <a:pt x="22410" y="5376"/>
                </a:cubicBezTo>
                <a:cubicBezTo>
                  <a:pt x="22391" y="5364"/>
                  <a:pt x="22381" y="5359"/>
                  <a:pt x="22374" y="5359"/>
                </a:cubicBezTo>
                <a:cubicBezTo>
                  <a:pt x="22359" y="5359"/>
                  <a:pt x="22364" y="5382"/>
                  <a:pt x="22350" y="5396"/>
                </a:cubicBezTo>
                <a:cubicBezTo>
                  <a:pt x="22350" y="5396"/>
                  <a:pt x="22311" y="5436"/>
                  <a:pt x="22331" y="5456"/>
                </a:cubicBezTo>
                <a:cubicBezTo>
                  <a:pt x="22331" y="5476"/>
                  <a:pt x="22370" y="5495"/>
                  <a:pt x="22390" y="5495"/>
                </a:cubicBezTo>
                <a:cubicBezTo>
                  <a:pt x="22410" y="5515"/>
                  <a:pt x="22410" y="5555"/>
                  <a:pt x="22390" y="5555"/>
                </a:cubicBezTo>
                <a:lnTo>
                  <a:pt x="22390" y="5575"/>
                </a:lnTo>
                <a:cubicBezTo>
                  <a:pt x="22390" y="5594"/>
                  <a:pt x="22390" y="5594"/>
                  <a:pt x="22370" y="5594"/>
                </a:cubicBezTo>
                <a:cubicBezTo>
                  <a:pt x="22370" y="5604"/>
                  <a:pt x="22365" y="5609"/>
                  <a:pt x="22358" y="5609"/>
                </a:cubicBezTo>
                <a:cubicBezTo>
                  <a:pt x="22350" y="5609"/>
                  <a:pt x="22340" y="5604"/>
                  <a:pt x="22331" y="5594"/>
                </a:cubicBezTo>
                <a:cubicBezTo>
                  <a:pt x="22319" y="5600"/>
                  <a:pt x="22309" y="5603"/>
                  <a:pt x="22300" y="5603"/>
                </a:cubicBezTo>
                <a:cubicBezTo>
                  <a:pt x="22279" y="5603"/>
                  <a:pt x="22265" y="5589"/>
                  <a:pt x="22251" y="5575"/>
                </a:cubicBezTo>
                <a:cubicBezTo>
                  <a:pt x="22212" y="5614"/>
                  <a:pt x="22192" y="5674"/>
                  <a:pt x="22212" y="5713"/>
                </a:cubicBezTo>
                <a:cubicBezTo>
                  <a:pt x="22212" y="5733"/>
                  <a:pt x="22251" y="5753"/>
                  <a:pt x="22231" y="5773"/>
                </a:cubicBezTo>
                <a:cubicBezTo>
                  <a:pt x="22221" y="5783"/>
                  <a:pt x="22212" y="5788"/>
                  <a:pt x="22202" y="5788"/>
                </a:cubicBezTo>
                <a:cubicBezTo>
                  <a:pt x="22192" y="5788"/>
                  <a:pt x="22182" y="5783"/>
                  <a:pt x="22172" y="5773"/>
                </a:cubicBezTo>
                <a:cubicBezTo>
                  <a:pt x="22152" y="5753"/>
                  <a:pt x="22152" y="5733"/>
                  <a:pt x="22152" y="5713"/>
                </a:cubicBezTo>
                <a:lnTo>
                  <a:pt x="22152" y="5694"/>
                </a:lnTo>
                <a:cubicBezTo>
                  <a:pt x="22152" y="5682"/>
                  <a:pt x="22126" y="5671"/>
                  <a:pt x="22103" y="5671"/>
                </a:cubicBezTo>
                <a:cubicBezTo>
                  <a:pt x="22087" y="5671"/>
                  <a:pt x="22073" y="5677"/>
                  <a:pt x="22073" y="5694"/>
                </a:cubicBezTo>
                <a:cubicBezTo>
                  <a:pt x="22073" y="5753"/>
                  <a:pt x="22073" y="5733"/>
                  <a:pt x="22073" y="5753"/>
                </a:cubicBezTo>
                <a:cubicBezTo>
                  <a:pt x="22073" y="5780"/>
                  <a:pt x="22069" y="5791"/>
                  <a:pt x="22061" y="5791"/>
                </a:cubicBezTo>
                <a:cubicBezTo>
                  <a:pt x="22051" y="5791"/>
                  <a:pt x="22035" y="5775"/>
                  <a:pt x="22013" y="5753"/>
                </a:cubicBezTo>
                <a:cubicBezTo>
                  <a:pt x="21987" y="5753"/>
                  <a:pt x="21960" y="5771"/>
                  <a:pt x="21940" y="5771"/>
                </a:cubicBezTo>
                <a:cubicBezTo>
                  <a:pt x="21929" y="5771"/>
                  <a:pt x="21921" y="5766"/>
                  <a:pt x="21914" y="5753"/>
                </a:cubicBezTo>
                <a:cubicBezTo>
                  <a:pt x="21894" y="5733"/>
                  <a:pt x="21934" y="5713"/>
                  <a:pt x="21954" y="5694"/>
                </a:cubicBezTo>
                <a:cubicBezTo>
                  <a:pt x="21954" y="5674"/>
                  <a:pt x="21954" y="5674"/>
                  <a:pt x="21974" y="5654"/>
                </a:cubicBezTo>
                <a:cubicBezTo>
                  <a:pt x="21934" y="5614"/>
                  <a:pt x="21934" y="5614"/>
                  <a:pt x="21974" y="5594"/>
                </a:cubicBezTo>
                <a:cubicBezTo>
                  <a:pt x="21974" y="5575"/>
                  <a:pt x="21974" y="5555"/>
                  <a:pt x="21974" y="5535"/>
                </a:cubicBezTo>
                <a:lnTo>
                  <a:pt x="21974" y="5515"/>
                </a:lnTo>
                <a:cubicBezTo>
                  <a:pt x="21974" y="5515"/>
                  <a:pt x="21934" y="5515"/>
                  <a:pt x="21934" y="5495"/>
                </a:cubicBezTo>
                <a:cubicBezTo>
                  <a:pt x="21934" y="5476"/>
                  <a:pt x="21934" y="5476"/>
                  <a:pt x="21934" y="5456"/>
                </a:cubicBezTo>
                <a:lnTo>
                  <a:pt x="21914" y="5456"/>
                </a:lnTo>
                <a:cubicBezTo>
                  <a:pt x="21795" y="5436"/>
                  <a:pt x="21755" y="5436"/>
                  <a:pt x="21736" y="5317"/>
                </a:cubicBezTo>
                <a:cubicBezTo>
                  <a:pt x="21736" y="5297"/>
                  <a:pt x="21716" y="5277"/>
                  <a:pt x="21716" y="5277"/>
                </a:cubicBezTo>
                <a:cubicBezTo>
                  <a:pt x="21696" y="5257"/>
                  <a:pt x="21696" y="5238"/>
                  <a:pt x="21676" y="5238"/>
                </a:cubicBezTo>
                <a:cubicBezTo>
                  <a:pt x="21676" y="5178"/>
                  <a:pt x="21656" y="5119"/>
                  <a:pt x="21617" y="5099"/>
                </a:cubicBezTo>
                <a:cubicBezTo>
                  <a:pt x="21597" y="5079"/>
                  <a:pt x="21577" y="5039"/>
                  <a:pt x="21597" y="5019"/>
                </a:cubicBezTo>
                <a:lnTo>
                  <a:pt x="21517" y="5019"/>
                </a:lnTo>
                <a:lnTo>
                  <a:pt x="21418" y="5099"/>
                </a:lnTo>
                <a:cubicBezTo>
                  <a:pt x="21398" y="5119"/>
                  <a:pt x="21418" y="5158"/>
                  <a:pt x="21458" y="5178"/>
                </a:cubicBezTo>
                <a:cubicBezTo>
                  <a:pt x="21498" y="5198"/>
                  <a:pt x="21537" y="5198"/>
                  <a:pt x="21557" y="5238"/>
                </a:cubicBezTo>
                <a:cubicBezTo>
                  <a:pt x="21577" y="5317"/>
                  <a:pt x="21597" y="5376"/>
                  <a:pt x="21617" y="5456"/>
                </a:cubicBezTo>
                <a:cubicBezTo>
                  <a:pt x="21597" y="5476"/>
                  <a:pt x="21597" y="5476"/>
                  <a:pt x="21617" y="5495"/>
                </a:cubicBezTo>
                <a:lnTo>
                  <a:pt x="21716" y="5555"/>
                </a:lnTo>
                <a:cubicBezTo>
                  <a:pt x="21755" y="5575"/>
                  <a:pt x="21755" y="5614"/>
                  <a:pt x="21716" y="5634"/>
                </a:cubicBezTo>
                <a:cubicBezTo>
                  <a:pt x="21736" y="5634"/>
                  <a:pt x="21755" y="5654"/>
                  <a:pt x="21775" y="5674"/>
                </a:cubicBezTo>
                <a:cubicBezTo>
                  <a:pt x="21815" y="5674"/>
                  <a:pt x="21835" y="5694"/>
                  <a:pt x="21835" y="5733"/>
                </a:cubicBezTo>
                <a:cubicBezTo>
                  <a:pt x="21855" y="5773"/>
                  <a:pt x="21874" y="5793"/>
                  <a:pt x="21874" y="5832"/>
                </a:cubicBezTo>
                <a:cubicBezTo>
                  <a:pt x="21874" y="5854"/>
                  <a:pt x="21862" y="5870"/>
                  <a:pt x="21845" y="5870"/>
                </a:cubicBezTo>
                <a:cubicBezTo>
                  <a:pt x="21831" y="5870"/>
                  <a:pt x="21813" y="5859"/>
                  <a:pt x="21795" y="5832"/>
                </a:cubicBezTo>
                <a:cubicBezTo>
                  <a:pt x="21760" y="5807"/>
                  <a:pt x="21741" y="5792"/>
                  <a:pt x="21728" y="5792"/>
                </a:cubicBezTo>
                <a:cubicBezTo>
                  <a:pt x="21712" y="5792"/>
                  <a:pt x="21707" y="5816"/>
                  <a:pt x="21696" y="5872"/>
                </a:cubicBezTo>
                <a:cubicBezTo>
                  <a:pt x="21696" y="5892"/>
                  <a:pt x="21696" y="5912"/>
                  <a:pt x="21676" y="5932"/>
                </a:cubicBezTo>
                <a:cubicBezTo>
                  <a:pt x="21676" y="5951"/>
                  <a:pt x="21656" y="5971"/>
                  <a:pt x="21636" y="5971"/>
                </a:cubicBezTo>
                <a:cubicBezTo>
                  <a:pt x="21636" y="5971"/>
                  <a:pt x="21617" y="5971"/>
                  <a:pt x="21617" y="5951"/>
                </a:cubicBezTo>
                <a:cubicBezTo>
                  <a:pt x="21597" y="5932"/>
                  <a:pt x="21597" y="5912"/>
                  <a:pt x="21597" y="5892"/>
                </a:cubicBezTo>
                <a:cubicBezTo>
                  <a:pt x="21577" y="5773"/>
                  <a:pt x="21557" y="5674"/>
                  <a:pt x="21537" y="5594"/>
                </a:cubicBezTo>
                <a:cubicBezTo>
                  <a:pt x="21537" y="5575"/>
                  <a:pt x="21537" y="5575"/>
                  <a:pt x="21517" y="5555"/>
                </a:cubicBezTo>
                <a:cubicBezTo>
                  <a:pt x="21478" y="5555"/>
                  <a:pt x="21458" y="5515"/>
                  <a:pt x="21418" y="5495"/>
                </a:cubicBezTo>
                <a:lnTo>
                  <a:pt x="21379" y="5535"/>
                </a:lnTo>
                <a:cubicBezTo>
                  <a:pt x="21379" y="5545"/>
                  <a:pt x="21374" y="5550"/>
                  <a:pt x="21366" y="5550"/>
                </a:cubicBezTo>
                <a:cubicBezTo>
                  <a:pt x="21359" y="5550"/>
                  <a:pt x="21349" y="5545"/>
                  <a:pt x="21339" y="5535"/>
                </a:cubicBezTo>
                <a:cubicBezTo>
                  <a:pt x="21339" y="5528"/>
                  <a:pt x="21330" y="5526"/>
                  <a:pt x="21316" y="5526"/>
                </a:cubicBezTo>
                <a:cubicBezTo>
                  <a:pt x="21288" y="5526"/>
                  <a:pt x="21240" y="5535"/>
                  <a:pt x="21200" y="5535"/>
                </a:cubicBezTo>
                <a:lnTo>
                  <a:pt x="21220" y="5614"/>
                </a:lnTo>
                <a:cubicBezTo>
                  <a:pt x="21227" y="5611"/>
                  <a:pt x="21235" y="5609"/>
                  <a:pt x="21242" y="5609"/>
                </a:cubicBezTo>
                <a:cubicBezTo>
                  <a:pt x="21274" y="5609"/>
                  <a:pt x="21303" y="5641"/>
                  <a:pt x="21319" y="5674"/>
                </a:cubicBezTo>
                <a:cubicBezTo>
                  <a:pt x="21359" y="5694"/>
                  <a:pt x="21359" y="5733"/>
                  <a:pt x="21319" y="5753"/>
                </a:cubicBezTo>
                <a:lnTo>
                  <a:pt x="21141" y="5753"/>
                </a:lnTo>
                <a:cubicBezTo>
                  <a:pt x="21061" y="5753"/>
                  <a:pt x="21041" y="5733"/>
                  <a:pt x="21022" y="5634"/>
                </a:cubicBezTo>
                <a:lnTo>
                  <a:pt x="21022" y="5575"/>
                </a:lnTo>
                <a:cubicBezTo>
                  <a:pt x="21022" y="5575"/>
                  <a:pt x="21002" y="5555"/>
                  <a:pt x="21002" y="5555"/>
                </a:cubicBezTo>
                <a:cubicBezTo>
                  <a:pt x="20986" y="5506"/>
                  <a:pt x="20956" y="5470"/>
                  <a:pt x="20913" y="5470"/>
                </a:cubicBezTo>
                <a:cubicBezTo>
                  <a:pt x="20903" y="5470"/>
                  <a:pt x="20893" y="5472"/>
                  <a:pt x="20883" y="5476"/>
                </a:cubicBezTo>
                <a:cubicBezTo>
                  <a:pt x="20804" y="5476"/>
                  <a:pt x="20744" y="5495"/>
                  <a:pt x="20704" y="5555"/>
                </a:cubicBezTo>
                <a:lnTo>
                  <a:pt x="20704" y="5575"/>
                </a:lnTo>
                <a:cubicBezTo>
                  <a:pt x="20724" y="5634"/>
                  <a:pt x="20685" y="5694"/>
                  <a:pt x="20645" y="5713"/>
                </a:cubicBezTo>
                <a:cubicBezTo>
                  <a:pt x="20546" y="5753"/>
                  <a:pt x="20466" y="5733"/>
                  <a:pt x="20367" y="5753"/>
                </a:cubicBezTo>
                <a:cubicBezTo>
                  <a:pt x="20351" y="5758"/>
                  <a:pt x="20332" y="5761"/>
                  <a:pt x="20312" y="5761"/>
                </a:cubicBezTo>
                <a:cubicBezTo>
                  <a:pt x="20257" y="5761"/>
                  <a:pt x="20193" y="5743"/>
                  <a:pt x="20149" y="5713"/>
                </a:cubicBezTo>
                <a:cubicBezTo>
                  <a:pt x="20135" y="5699"/>
                  <a:pt x="20111" y="5685"/>
                  <a:pt x="20091" y="5685"/>
                </a:cubicBezTo>
                <a:cubicBezTo>
                  <a:pt x="20083" y="5685"/>
                  <a:pt x="20076" y="5688"/>
                  <a:pt x="20070" y="5694"/>
                </a:cubicBezTo>
                <a:cubicBezTo>
                  <a:pt x="20050" y="5713"/>
                  <a:pt x="20032" y="5720"/>
                  <a:pt x="20015" y="5720"/>
                </a:cubicBezTo>
                <a:cubicBezTo>
                  <a:pt x="19982" y="5720"/>
                  <a:pt x="19951" y="5694"/>
                  <a:pt x="19911" y="5694"/>
                </a:cubicBezTo>
                <a:cubicBezTo>
                  <a:pt x="19911" y="5704"/>
                  <a:pt x="19906" y="5709"/>
                  <a:pt x="19899" y="5709"/>
                </a:cubicBezTo>
                <a:cubicBezTo>
                  <a:pt x="19891" y="5709"/>
                  <a:pt x="19881" y="5704"/>
                  <a:pt x="19871" y="5694"/>
                </a:cubicBezTo>
                <a:cubicBezTo>
                  <a:pt x="19852" y="5674"/>
                  <a:pt x="19832" y="5674"/>
                  <a:pt x="19832" y="5634"/>
                </a:cubicBezTo>
                <a:lnTo>
                  <a:pt x="19812" y="5575"/>
                </a:lnTo>
                <a:lnTo>
                  <a:pt x="19792" y="5575"/>
                </a:lnTo>
                <a:lnTo>
                  <a:pt x="19792" y="5614"/>
                </a:lnTo>
                <a:cubicBezTo>
                  <a:pt x="19772" y="5644"/>
                  <a:pt x="19747" y="5659"/>
                  <a:pt x="19723" y="5659"/>
                </a:cubicBezTo>
                <a:cubicBezTo>
                  <a:pt x="19698" y="5659"/>
                  <a:pt x="19673" y="5644"/>
                  <a:pt x="19653" y="5614"/>
                </a:cubicBezTo>
                <a:lnTo>
                  <a:pt x="19614" y="5614"/>
                </a:lnTo>
                <a:cubicBezTo>
                  <a:pt x="19594" y="5644"/>
                  <a:pt x="19569" y="5659"/>
                  <a:pt x="19544" y="5659"/>
                </a:cubicBezTo>
                <a:cubicBezTo>
                  <a:pt x="19519" y="5659"/>
                  <a:pt x="19495" y="5644"/>
                  <a:pt x="19475" y="5614"/>
                </a:cubicBezTo>
                <a:cubicBezTo>
                  <a:pt x="19435" y="5614"/>
                  <a:pt x="19415" y="5614"/>
                  <a:pt x="19395" y="5594"/>
                </a:cubicBezTo>
                <a:lnTo>
                  <a:pt x="19316" y="5594"/>
                </a:lnTo>
                <a:cubicBezTo>
                  <a:pt x="19276" y="5614"/>
                  <a:pt x="19227" y="5624"/>
                  <a:pt x="19177" y="5624"/>
                </a:cubicBezTo>
                <a:cubicBezTo>
                  <a:pt x="19128" y="5624"/>
                  <a:pt x="19078" y="5614"/>
                  <a:pt x="19039" y="5594"/>
                </a:cubicBezTo>
                <a:cubicBezTo>
                  <a:pt x="19039" y="5594"/>
                  <a:pt x="19039" y="5575"/>
                  <a:pt x="19019" y="5575"/>
                </a:cubicBezTo>
                <a:lnTo>
                  <a:pt x="18920" y="5575"/>
                </a:lnTo>
                <a:cubicBezTo>
                  <a:pt x="18900" y="5575"/>
                  <a:pt x="18860" y="5555"/>
                  <a:pt x="18840" y="5535"/>
                </a:cubicBezTo>
                <a:lnTo>
                  <a:pt x="18741" y="5515"/>
                </a:lnTo>
                <a:cubicBezTo>
                  <a:pt x="18722" y="5510"/>
                  <a:pt x="18705" y="5508"/>
                  <a:pt x="18688" y="5508"/>
                </a:cubicBezTo>
                <a:cubicBezTo>
                  <a:pt x="18635" y="5508"/>
                  <a:pt x="18593" y="5534"/>
                  <a:pt x="18563" y="5594"/>
                </a:cubicBezTo>
                <a:lnTo>
                  <a:pt x="18463" y="5733"/>
                </a:lnTo>
                <a:lnTo>
                  <a:pt x="18424" y="5773"/>
                </a:lnTo>
                <a:lnTo>
                  <a:pt x="18384" y="5813"/>
                </a:lnTo>
                <a:lnTo>
                  <a:pt x="18384" y="5832"/>
                </a:lnTo>
                <a:cubicBezTo>
                  <a:pt x="18384" y="5852"/>
                  <a:pt x="18364" y="5872"/>
                  <a:pt x="18344" y="5872"/>
                </a:cubicBezTo>
                <a:lnTo>
                  <a:pt x="18245" y="5912"/>
                </a:lnTo>
                <a:cubicBezTo>
                  <a:pt x="18234" y="5945"/>
                  <a:pt x="18205" y="5959"/>
                  <a:pt x="18175" y="5959"/>
                </a:cubicBezTo>
                <a:cubicBezTo>
                  <a:pt x="18150" y="5959"/>
                  <a:pt x="18124" y="5949"/>
                  <a:pt x="18106" y="5932"/>
                </a:cubicBezTo>
                <a:cubicBezTo>
                  <a:pt x="18087" y="5932"/>
                  <a:pt x="18067" y="5912"/>
                  <a:pt x="18047" y="5892"/>
                </a:cubicBezTo>
                <a:cubicBezTo>
                  <a:pt x="18047" y="5892"/>
                  <a:pt x="18027" y="5912"/>
                  <a:pt x="18027" y="5912"/>
                </a:cubicBezTo>
                <a:cubicBezTo>
                  <a:pt x="18027" y="5932"/>
                  <a:pt x="18027" y="5932"/>
                  <a:pt x="18027" y="5951"/>
                </a:cubicBezTo>
                <a:cubicBezTo>
                  <a:pt x="18027" y="5971"/>
                  <a:pt x="18067" y="5991"/>
                  <a:pt x="18087" y="5991"/>
                </a:cubicBezTo>
                <a:cubicBezTo>
                  <a:pt x="18126" y="5991"/>
                  <a:pt x="18166" y="5991"/>
                  <a:pt x="18186" y="6031"/>
                </a:cubicBezTo>
                <a:cubicBezTo>
                  <a:pt x="18206" y="6070"/>
                  <a:pt x="18225" y="6070"/>
                  <a:pt x="18225" y="6110"/>
                </a:cubicBezTo>
                <a:lnTo>
                  <a:pt x="18265" y="6110"/>
                </a:lnTo>
                <a:cubicBezTo>
                  <a:pt x="18265" y="6110"/>
                  <a:pt x="18285" y="6110"/>
                  <a:pt x="18285" y="6130"/>
                </a:cubicBezTo>
                <a:cubicBezTo>
                  <a:pt x="18285" y="6150"/>
                  <a:pt x="18265" y="6170"/>
                  <a:pt x="18245" y="6170"/>
                </a:cubicBezTo>
                <a:cubicBezTo>
                  <a:pt x="18225" y="6170"/>
                  <a:pt x="18206" y="6150"/>
                  <a:pt x="18186" y="6150"/>
                </a:cubicBezTo>
                <a:cubicBezTo>
                  <a:pt x="18126" y="6150"/>
                  <a:pt x="18067" y="6150"/>
                  <a:pt x="18027" y="6110"/>
                </a:cubicBezTo>
                <a:cubicBezTo>
                  <a:pt x="17987" y="6070"/>
                  <a:pt x="17908" y="6051"/>
                  <a:pt x="17849" y="6011"/>
                </a:cubicBezTo>
                <a:cubicBezTo>
                  <a:pt x="17789" y="5971"/>
                  <a:pt x="17769" y="5971"/>
                  <a:pt x="17730" y="5951"/>
                </a:cubicBezTo>
                <a:cubicBezTo>
                  <a:pt x="17710" y="5912"/>
                  <a:pt x="17690" y="5912"/>
                  <a:pt x="17730" y="5872"/>
                </a:cubicBezTo>
                <a:cubicBezTo>
                  <a:pt x="17749" y="5852"/>
                  <a:pt x="17769" y="5813"/>
                  <a:pt x="17749" y="5753"/>
                </a:cubicBezTo>
                <a:lnTo>
                  <a:pt x="17690" y="5733"/>
                </a:lnTo>
                <a:lnTo>
                  <a:pt x="17650" y="5733"/>
                </a:lnTo>
                <a:cubicBezTo>
                  <a:pt x="17650" y="5753"/>
                  <a:pt x="17630" y="5793"/>
                  <a:pt x="17630" y="5832"/>
                </a:cubicBezTo>
                <a:cubicBezTo>
                  <a:pt x="17619" y="5844"/>
                  <a:pt x="17608" y="5855"/>
                  <a:pt x="17585" y="5855"/>
                </a:cubicBezTo>
                <a:cubicBezTo>
                  <a:pt x="17568" y="5855"/>
                  <a:pt x="17545" y="5849"/>
                  <a:pt x="17512" y="5832"/>
                </a:cubicBezTo>
                <a:cubicBezTo>
                  <a:pt x="17492" y="5832"/>
                  <a:pt x="17472" y="5793"/>
                  <a:pt x="17472" y="5773"/>
                </a:cubicBezTo>
                <a:cubicBezTo>
                  <a:pt x="17472" y="5753"/>
                  <a:pt x="17472" y="5753"/>
                  <a:pt x="17472" y="5733"/>
                </a:cubicBezTo>
                <a:lnTo>
                  <a:pt x="17412" y="5773"/>
                </a:lnTo>
                <a:cubicBezTo>
                  <a:pt x="17402" y="5783"/>
                  <a:pt x="17393" y="5788"/>
                  <a:pt x="17385" y="5788"/>
                </a:cubicBezTo>
                <a:cubicBezTo>
                  <a:pt x="17378" y="5788"/>
                  <a:pt x="17373" y="5783"/>
                  <a:pt x="17373" y="5773"/>
                </a:cubicBezTo>
                <a:lnTo>
                  <a:pt x="17333" y="5753"/>
                </a:lnTo>
                <a:cubicBezTo>
                  <a:pt x="17313" y="5733"/>
                  <a:pt x="17313" y="5713"/>
                  <a:pt x="17293" y="5713"/>
                </a:cubicBezTo>
                <a:lnTo>
                  <a:pt x="17293" y="5674"/>
                </a:lnTo>
                <a:cubicBezTo>
                  <a:pt x="17274" y="5654"/>
                  <a:pt x="17234" y="5634"/>
                  <a:pt x="17214" y="5614"/>
                </a:cubicBezTo>
                <a:cubicBezTo>
                  <a:pt x="17203" y="5609"/>
                  <a:pt x="17193" y="5607"/>
                  <a:pt x="17183" y="5607"/>
                </a:cubicBezTo>
                <a:cubicBezTo>
                  <a:pt x="17155" y="5607"/>
                  <a:pt x="17129" y="5625"/>
                  <a:pt x="17115" y="5654"/>
                </a:cubicBezTo>
                <a:cubicBezTo>
                  <a:pt x="17155" y="5674"/>
                  <a:pt x="17155" y="5694"/>
                  <a:pt x="17115" y="5713"/>
                </a:cubicBezTo>
                <a:cubicBezTo>
                  <a:pt x="17087" y="5728"/>
                  <a:pt x="17079" y="5742"/>
                  <a:pt x="17062" y="5742"/>
                </a:cubicBezTo>
                <a:cubicBezTo>
                  <a:pt x="17055" y="5742"/>
                  <a:pt x="17047" y="5739"/>
                  <a:pt x="17036" y="5733"/>
                </a:cubicBezTo>
                <a:cubicBezTo>
                  <a:pt x="17016" y="5713"/>
                  <a:pt x="16976" y="5654"/>
                  <a:pt x="16897" y="5654"/>
                </a:cubicBezTo>
                <a:cubicBezTo>
                  <a:pt x="16837" y="5654"/>
                  <a:pt x="16897" y="5614"/>
                  <a:pt x="16897" y="5575"/>
                </a:cubicBezTo>
                <a:cubicBezTo>
                  <a:pt x="16897" y="5575"/>
                  <a:pt x="16897" y="5555"/>
                  <a:pt x="16897" y="5555"/>
                </a:cubicBezTo>
                <a:lnTo>
                  <a:pt x="16817" y="5555"/>
                </a:lnTo>
                <a:cubicBezTo>
                  <a:pt x="16796" y="5577"/>
                  <a:pt x="16768" y="5592"/>
                  <a:pt x="16741" y="5592"/>
                </a:cubicBezTo>
                <a:cubicBezTo>
                  <a:pt x="16718" y="5592"/>
                  <a:pt x="16696" y="5582"/>
                  <a:pt x="16679" y="5555"/>
                </a:cubicBezTo>
                <a:cubicBezTo>
                  <a:pt x="16679" y="5555"/>
                  <a:pt x="16659" y="5535"/>
                  <a:pt x="16639" y="5535"/>
                </a:cubicBezTo>
                <a:cubicBezTo>
                  <a:pt x="16619" y="5565"/>
                  <a:pt x="16609" y="5580"/>
                  <a:pt x="16599" y="5580"/>
                </a:cubicBezTo>
                <a:cubicBezTo>
                  <a:pt x="16589" y="5580"/>
                  <a:pt x="16579" y="5565"/>
                  <a:pt x="16560" y="5535"/>
                </a:cubicBezTo>
                <a:cubicBezTo>
                  <a:pt x="16560" y="5515"/>
                  <a:pt x="16540" y="5476"/>
                  <a:pt x="16520" y="5456"/>
                </a:cubicBezTo>
                <a:cubicBezTo>
                  <a:pt x="16500" y="5456"/>
                  <a:pt x="16480" y="5456"/>
                  <a:pt x="16460" y="5436"/>
                </a:cubicBezTo>
                <a:lnTo>
                  <a:pt x="16381" y="5436"/>
                </a:lnTo>
                <a:cubicBezTo>
                  <a:pt x="16361" y="5436"/>
                  <a:pt x="16322" y="5436"/>
                  <a:pt x="16341" y="5476"/>
                </a:cubicBezTo>
                <a:cubicBezTo>
                  <a:pt x="16361" y="5535"/>
                  <a:pt x="16421" y="5555"/>
                  <a:pt x="16341" y="5614"/>
                </a:cubicBezTo>
                <a:cubicBezTo>
                  <a:pt x="16341" y="5614"/>
                  <a:pt x="16322" y="5634"/>
                  <a:pt x="16302" y="5634"/>
                </a:cubicBezTo>
                <a:cubicBezTo>
                  <a:pt x="16236" y="5634"/>
                  <a:pt x="16170" y="5625"/>
                  <a:pt x="16103" y="5625"/>
                </a:cubicBezTo>
                <a:cubicBezTo>
                  <a:pt x="16070" y="5625"/>
                  <a:pt x="16037" y="5628"/>
                  <a:pt x="16004" y="5634"/>
                </a:cubicBezTo>
                <a:cubicBezTo>
                  <a:pt x="15957" y="5634"/>
                  <a:pt x="15922" y="5583"/>
                  <a:pt x="15869" y="5583"/>
                </a:cubicBezTo>
                <a:cubicBezTo>
                  <a:pt x="15856" y="5583"/>
                  <a:pt x="15842" y="5587"/>
                  <a:pt x="15826" y="5594"/>
                </a:cubicBezTo>
                <a:cubicBezTo>
                  <a:pt x="15826" y="5594"/>
                  <a:pt x="15826" y="5575"/>
                  <a:pt x="15806" y="5575"/>
                </a:cubicBezTo>
                <a:cubicBezTo>
                  <a:pt x="15806" y="5515"/>
                  <a:pt x="15826" y="5456"/>
                  <a:pt x="15885" y="5456"/>
                </a:cubicBezTo>
                <a:lnTo>
                  <a:pt x="15984" y="5456"/>
                </a:lnTo>
                <a:cubicBezTo>
                  <a:pt x="15984" y="5456"/>
                  <a:pt x="15984" y="5436"/>
                  <a:pt x="15984" y="5436"/>
                </a:cubicBezTo>
                <a:lnTo>
                  <a:pt x="15905" y="5436"/>
                </a:lnTo>
                <a:lnTo>
                  <a:pt x="15866" y="5396"/>
                </a:lnTo>
                <a:lnTo>
                  <a:pt x="15786" y="5396"/>
                </a:lnTo>
                <a:cubicBezTo>
                  <a:pt x="15776" y="5416"/>
                  <a:pt x="15756" y="5426"/>
                  <a:pt x="15737" y="5426"/>
                </a:cubicBezTo>
                <a:cubicBezTo>
                  <a:pt x="15717" y="5426"/>
                  <a:pt x="15697" y="5416"/>
                  <a:pt x="15687" y="5396"/>
                </a:cubicBezTo>
                <a:cubicBezTo>
                  <a:pt x="15674" y="5390"/>
                  <a:pt x="15661" y="5387"/>
                  <a:pt x="15647" y="5387"/>
                </a:cubicBezTo>
                <a:cubicBezTo>
                  <a:pt x="15621" y="5387"/>
                  <a:pt x="15594" y="5396"/>
                  <a:pt x="15568" y="5396"/>
                </a:cubicBezTo>
                <a:cubicBezTo>
                  <a:pt x="15528" y="5396"/>
                  <a:pt x="15509" y="5337"/>
                  <a:pt x="15528" y="5297"/>
                </a:cubicBezTo>
                <a:lnTo>
                  <a:pt x="15568" y="5257"/>
                </a:lnTo>
                <a:cubicBezTo>
                  <a:pt x="15526" y="5243"/>
                  <a:pt x="15474" y="5229"/>
                  <a:pt x="15419" y="5229"/>
                </a:cubicBezTo>
                <a:cubicBezTo>
                  <a:pt x="15396" y="5229"/>
                  <a:pt x="15373" y="5232"/>
                  <a:pt x="15350" y="5238"/>
                </a:cubicBezTo>
                <a:cubicBezTo>
                  <a:pt x="15330" y="5238"/>
                  <a:pt x="15310" y="5238"/>
                  <a:pt x="15290" y="5218"/>
                </a:cubicBezTo>
                <a:cubicBezTo>
                  <a:pt x="15271" y="5198"/>
                  <a:pt x="15271" y="5138"/>
                  <a:pt x="15251" y="5138"/>
                </a:cubicBezTo>
                <a:cubicBezTo>
                  <a:pt x="15248" y="5135"/>
                  <a:pt x="15245" y="5134"/>
                  <a:pt x="15242" y="5134"/>
                </a:cubicBezTo>
                <a:cubicBezTo>
                  <a:pt x="15228" y="5134"/>
                  <a:pt x="15212" y="5162"/>
                  <a:pt x="15188" y="5162"/>
                </a:cubicBezTo>
                <a:cubicBezTo>
                  <a:pt x="15183" y="5162"/>
                  <a:pt x="15177" y="5161"/>
                  <a:pt x="15171" y="5158"/>
                </a:cubicBezTo>
                <a:cubicBezTo>
                  <a:pt x="15152" y="5158"/>
                  <a:pt x="15132" y="5158"/>
                  <a:pt x="15132" y="5138"/>
                </a:cubicBezTo>
                <a:lnTo>
                  <a:pt x="15092" y="5138"/>
                </a:lnTo>
                <a:cubicBezTo>
                  <a:pt x="15013" y="5178"/>
                  <a:pt x="14933" y="5178"/>
                  <a:pt x="14874" y="5198"/>
                </a:cubicBezTo>
                <a:cubicBezTo>
                  <a:pt x="14854" y="5198"/>
                  <a:pt x="14834" y="5178"/>
                  <a:pt x="14834" y="5158"/>
                </a:cubicBezTo>
                <a:lnTo>
                  <a:pt x="14715" y="5158"/>
                </a:lnTo>
                <a:cubicBezTo>
                  <a:pt x="14695" y="5198"/>
                  <a:pt x="14656" y="5198"/>
                  <a:pt x="14616" y="5238"/>
                </a:cubicBezTo>
                <a:cubicBezTo>
                  <a:pt x="14616" y="5247"/>
                  <a:pt x="14611" y="5252"/>
                  <a:pt x="14604" y="5252"/>
                </a:cubicBezTo>
                <a:cubicBezTo>
                  <a:pt x="14596" y="5252"/>
                  <a:pt x="14586" y="5247"/>
                  <a:pt x="14576" y="5238"/>
                </a:cubicBezTo>
                <a:cubicBezTo>
                  <a:pt x="14537" y="5178"/>
                  <a:pt x="14537" y="5178"/>
                  <a:pt x="14616" y="5158"/>
                </a:cubicBezTo>
                <a:lnTo>
                  <a:pt x="14656" y="5119"/>
                </a:lnTo>
                <a:lnTo>
                  <a:pt x="14457" y="5119"/>
                </a:lnTo>
                <a:cubicBezTo>
                  <a:pt x="14457" y="5138"/>
                  <a:pt x="14438" y="5158"/>
                  <a:pt x="14418" y="5158"/>
                </a:cubicBezTo>
                <a:cubicBezTo>
                  <a:pt x="14398" y="5168"/>
                  <a:pt x="14378" y="5173"/>
                  <a:pt x="14356" y="5173"/>
                </a:cubicBezTo>
                <a:cubicBezTo>
                  <a:pt x="14334" y="5173"/>
                  <a:pt x="14309" y="5168"/>
                  <a:pt x="14279" y="5158"/>
                </a:cubicBezTo>
                <a:cubicBezTo>
                  <a:pt x="14249" y="5148"/>
                  <a:pt x="14219" y="5143"/>
                  <a:pt x="14190" y="5143"/>
                </a:cubicBezTo>
                <a:cubicBezTo>
                  <a:pt x="14160" y="5143"/>
                  <a:pt x="14130" y="5148"/>
                  <a:pt x="14101" y="5158"/>
                </a:cubicBezTo>
                <a:cubicBezTo>
                  <a:pt x="14071" y="5168"/>
                  <a:pt x="14041" y="5173"/>
                  <a:pt x="14014" y="5173"/>
                </a:cubicBezTo>
                <a:cubicBezTo>
                  <a:pt x="13986" y="5173"/>
                  <a:pt x="13962" y="5168"/>
                  <a:pt x="13942" y="5158"/>
                </a:cubicBezTo>
                <a:lnTo>
                  <a:pt x="13783" y="5158"/>
                </a:lnTo>
                <a:cubicBezTo>
                  <a:pt x="13744" y="5168"/>
                  <a:pt x="13704" y="5173"/>
                  <a:pt x="13664" y="5173"/>
                </a:cubicBezTo>
                <a:cubicBezTo>
                  <a:pt x="13625" y="5173"/>
                  <a:pt x="13585" y="5168"/>
                  <a:pt x="13545" y="5158"/>
                </a:cubicBezTo>
                <a:cubicBezTo>
                  <a:pt x="13525" y="5158"/>
                  <a:pt x="13506" y="5158"/>
                  <a:pt x="13466" y="5178"/>
                </a:cubicBezTo>
                <a:cubicBezTo>
                  <a:pt x="13454" y="5189"/>
                  <a:pt x="13443" y="5201"/>
                  <a:pt x="13424" y="5201"/>
                </a:cubicBezTo>
                <a:cubicBezTo>
                  <a:pt x="13410" y="5201"/>
                  <a:pt x="13392" y="5195"/>
                  <a:pt x="13367" y="5178"/>
                </a:cubicBezTo>
                <a:cubicBezTo>
                  <a:pt x="13287" y="5198"/>
                  <a:pt x="13188" y="5198"/>
                  <a:pt x="13109" y="5218"/>
                </a:cubicBezTo>
                <a:cubicBezTo>
                  <a:pt x="13010" y="5218"/>
                  <a:pt x="12911" y="5218"/>
                  <a:pt x="12811" y="5198"/>
                </a:cubicBezTo>
                <a:cubicBezTo>
                  <a:pt x="12811" y="5238"/>
                  <a:pt x="12772" y="5257"/>
                  <a:pt x="12752" y="5277"/>
                </a:cubicBezTo>
                <a:lnTo>
                  <a:pt x="12792" y="5277"/>
                </a:lnTo>
                <a:cubicBezTo>
                  <a:pt x="12792" y="5297"/>
                  <a:pt x="12811" y="5297"/>
                  <a:pt x="12831" y="5297"/>
                </a:cubicBezTo>
                <a:lnTo>
                  <a:pt x="12851" y="5297"/>
                </a:lnTo>
                <a:lnTo>
                  <a:pt x="12930" y="5257"/>
                </a:lnTo>
                <a:lnTo>
                  <a:pt x="13010" y="5257"/>
                </a:lnTo>
                <a:cubicBezTo>
                  <a:pt x="13010" y="5277"/>
                  <a:pt x="13030" y="5297"/>
                  <a:pt x="13030" y="5297"/>
                </a:cubicBezTo>
                <a:cubicBezTo>
                  <a:pt x="13010" y="5357"/>
                  <a:pt x="12990" y="5396"/>
                  <a:pt x="12970" y="5416"/>
                </a:cubicBezTo>
                <a:cubicBezTo>
                  <a:pt x="12970" y="5423"/>
                  <a:pt x="12966" y="5425"/>
                  <a:pt x="12959" y="5425"/>
                </a:cubicBezTo>
                <a:cubicBezTo>
                  <a:pt x="12946" y="5425"/>
                  <a:pt x="12924" y="5416"/>
                  <a:pt x="12911" y="5416"/>
                </a:cubicBezTo>
                <a:lnTo>
                  <a:pt x="12871" y="5376"/>
                </a:lnTo>
                <a:lnTo>
                  <a:pt x="12871" y="5416"/>
                </a:lnTo>
                <a:cubicBezTo>
                  <a:pt x="12871" y="5422"/>
                  <a:pt x="12868" y="5424"/>
                  <a:pt x="12862" y="5424"/>
                </a:cubicBezTo>
                <a:cubicBezTo>
                  <a:pt x="12849" y="5424"/>
                  <a:pt x="12825" y="5410"/>
                  <a:pt x="12811" y="5396"/>
                </a:cubicBezTo>
                <a:cubicBezTo>
                  <a:pt x="12811" y="5396"/>
                  <a:pt x="12811" y="5396"/>
                  <a:pt x="12811" y="5376"/>
                </a:cubicBezTo>
                <a:lnTo>
                  <a:pt x="12732" y="5376"/>
                </a:lnTo>
                <a:cubicBezTo>
                  <a:pt x="12712" y="5436"/>
                  <a:pt x="12653" y="5436"/>
                  <a:pt x="12613" y="5436"/>
                </a:cubicBezTo>
                <a:cubicBezTo>
                  <a:pt x="12494" y="5436"/>
                  <a:pt x="12375" y="5456"/>
                  <a:pt x="12256" y="5515"/>
                </a:cubicBezTo>
                <a:cubicBezTo>
                  <a:pt x="12244" y="5553"/>
                  <a:pt x="12223" y="5567"/>
                  <a:pt x="12200" y="5567"/>
                </a:cubicBezTo>
                <a:cubicBezTo>
                  <a:pt x="12186" y="5567"/>
                  <a:pt x="12172" y="5562"/>
                  <a:pt x="12157" y="5555"/>
                </a:cubicBezTo>
                <a:lnTo>
                  <a:pt x="12018" y="5535"/>
                </a:lnTo>
                <a:cubicBezTo>
                  <a:pt x="11998" y="5555"/>
                  <a:pt x="11988" y="5565"/>
                  <a:pt x="11981" y="5565"/>
                </a:cubicBezTo>
                <a:cubicBezTo>
                  <a:pt x="11974" y="5565"/>
                  <a:pt x="11969" y="5555"/>
                  <a:pt x="11959" y="5535"/>
                </a:cubicBezTo>
                <a:cubicBezTo>
                  <a:pt x="11906" y="5535"/>
                  <a:pt x="11862" y="5553"/>
                  <a:pt x="11821" y="5553"/>
                </a:cubicBezTo>
                <a:cubicBezTo>
                  <a:pt x="11800" y="5553"/>
                  <a:pt x="11780" y="5548"/>
                  <a:pt x="11760" y="5535"/>
                </a:cubicBezTo>
                <a:lnTo>
                  <a:pt x="11701" y="5535"/>
                </a:lnTo>
                <a:lnTo>
                  <a:pt x="11463" y="5555"/>
                </a:lnTo>
                <a:cubicBezTo>
                  <a:pt x="11403" y="5575"/>
                  <a:pt x="11344" y="5575"/>
                  <a:pt x="11284" y="5594"/>
                </a:cubicBezTo>
                <a:cubicBezTo>
                  <a:pt x="11265" y="5575"/>
                  <a:pt x="11245" y="5555"/>
                  <a:pt x="11205" y="5515"/>
                </a:cubicBezTo>
                <a:cubicBezTo>
                  <a:pt x="11205" y="5555"/>
                  <a:pt x="11205" y="5594"/>
                  <a:pt x="11146" y="5594"/>
                </a:cubicBezTo>
                <a:cubicBezTo>
                  <a:pt x="11126" y="5594"/>
                  <a:pt x="11086" y="5594"/>
                  <a:pt x="11046" y="5575"/>
                </a:cubicBezTo>
                <a:cubicBezTo>
                  <a:pt x="11029" y="5571"/>
                  <a:pt x="11013" y="5570"/>
                  <a:pt x="10997" y="5570"/>
                </a:cubicBezTo>
                <a:cubicBezTo>
                  <a:pt x="10921" y="5570"/>
                  <a:pt x="10858" y="5608"/>
                  <a:pt x="10809" y="5674"/>
                </a:cubicBezTo>
                <a:cubicBezTo>
                  <a:pt x="10789" y="5713"/>
                  <a:pt x="10769" y="5733"/>
                  <a:pt x="10729" y="5773"/>
                </a:cubicBezTo>
                <a:cubicBezTo>
                  <a:pt x="10709" y="5793"/>
                  <a:pt x="10690" y="5813"/>
                  <a:pt x="10650" y="5813"/>
                </a:cubicBezTo>
                <a:cubicBezTo>
                  <a:pt x="10610" y="5803"/>
                  <a:pt x="10571" y="5798"/>
                  <a:pt x="10533" y="5798"/>
                </a:cubicBezTo>
                <a:cubicBezTo>
                  <a:pt x="10496" y="5798"/>
                  <a:pt x="10461" y="5803"/>
                  <a:pt x="10432" y="5813"/>
                </a:cubicBezTo>
                <a:cubicBezTo>
                  <a:pt x="10372" y="5813"/>
                  <a:pt x="10313" y="5793"/>
                  <a:pt x="10273" y="5753"/>
                </a:cubicBezTo>
                <a:cubicBezTo>
                  <a:pt x="10257" y="5753"/>
                  <a:pt x="10238" y="5756"/>
                  <a:pt x="10218" y="5756"/>
                </a:cubicBezTo>
                <a:cubicBezTo>
                  <a:pt x="10189" y="5756"/>
                  <a:pt x="10158" y="5749"/>
                  <a:pt x="10134" y="5713"/>
                </a:cubicBezTo>
                <a:cubicBezTo>
                  <a:pt x="10134" y="5713"/>
                  <a:pt x="10134" y="5694"/>
                  <a:pt x="10134" y="5694"/>
                </a:cubicBezTo>
                <a:cubicBezTo>
                  <a:pt x="10075" y="5674"/>
                  <a:pt x="10015" y="5654"/>
                  <a:pt x="9956" y="5654"/>
                </a:cubicBezTo>
                <a:lnTo>
                  <a:pt x="9916" y="5654"/>
                </a:lnTo>
                <a:cubicBezTo>
                  <a:pt x="9876" y="5654"/>
                  <a:pt x="9876" y="5634"/>
                  <a:pt x="9876" y="5575"/>
                </a:cubicBezTo>
                <a:cubicBezTo>
                  <a:pt x="9876" y="5476"/>
                  <a:pt x="9857" y="5357"/>
                  <a:pt x="9797" y="5277"/>
                </a:cubicBezTo>
                <a:lnTo>
                  <a:pt x="9738" y="5277"/>
                </a:lnTo>
                <a:cubicBezTo>
                  <a:pt x="9738" y="5277"/>
                  <a:pt x="9738" y="5297"/>
                  <a:pt x="9718" y="5297"/>
                </a:cubicBezTo>
                <a:cubicBezTo>
                  <a:pt x="9698" y="5297"/>
                  <a:pt x="9678" y="5257"/>
                  <a:pt x="9678" y="5238"/>
                </a:cubicBezTo>
                <a:lnTo>
                  <a:pt x="9599" y="5277"/>
                </a:lnTo>
                <a:cubicBezTo>
                  <a:pt x="9500" y="5297"/>
                  <a:pt x="9405" y="5307"/>
                  <a:pt x="9311" y="5307"/>
                </a:cubicBezTo>
                <a:cubicBezTo>
                  <a:pt x="9217" y="5307"/>
                  <a:pt x="9123" y="5297"/>
                  <a:pt x="9024" y="5277"/>
                </a:cubicBezTo>
                <a:cubicBezTo>
                  <a:pt x="9004" y="5267"/>
                  <a:pt x="8979" y="5262"/>
                  <a:pt x="8954" y="5262"/>
                </a:cubicBezTo>
                <a:cubicBezTo>
                  <a:pt x="8929" y="5262"/>
                  <a:pt x="8905" y="5267"/>
                  <a:pt x="8885" y="5277"/>
                </a:cubicBezTo>
                <a:cubicBezTo>
                  <a:pt x="8865" y="5297"/>
                  <a:pt x="8845" y="5317"/>
                  <a:pt x="8806" y="5317"/>
                </a:cubicBezTo>
                <a:cubicBezTo>
                  <a:pt x="8806" y="5317"/>
                  <a:pt x="8786" y="5297"/>
                  <a:pt x="8766" y="5297"/>
                </a:cubicBezTo>
                <a:cubicBezTo>
                  <a:pt x="8736" y="5297"/>
                  <a:pt x="8711" y="5302"/>
                  <a:pt x="8687" y="5302"/>
                </a:cubicBezTo>
                <a:cubicBezTo>
                  <a:pt x="8662" y="5302"/>
                  <a:pt x="8637" y="5297"/>
                  <a:pt x="8607" y="5277"/>
                </a:cubicBezTo>
                <a:lnTo>
                  <a:pt x="8548" y="5277"/>
                </a:lnTo>
                <a:cubicBezTo>
                  <a:pt x="8534" y="5346"/>
                  <a:pt x="8530" y="5367"/>
                  <a:pt x="8502" y="5367"/>
                </a:cubicBezTo>
                <a:cubicBezTo>
                  <a:pt x="8490" y="5367"/>
                  <a:pt x="8473" y="5363"/>
                  <a:pt x="8449" y="5357"/>
                </a:cubicBezTo>
                <a:lnTo>
                  <a:pt x="8369" y="5357"/>
                </a:lnTo>
                <a:cubicBezTo>
                  <a:pt x="8349" y="5376"/>
                  <a:pt x="8330" y="5396"/>
                  <a:pt x="8290" y="5396"/>
                </a:cubicBezTo>
                <a:lnTo>
                  <a:pt x="8171" y="5396"/>
                </a:lnTo>
                <a:cubicBezTo>
                  <a:pt x="8171" y="5436"/>
                  <a:pt x="8151" y="5436"/>
                  <a:pt x="8111" y="5436"/>
                </a:cubicBezTo>
                <a:cubicBezTo>
                  <a:pt x="8092" y="5456"/>
                  <a:pt x="8092" y="5476"/>
                  <a:pt x="8072" y="5476"/>
                </a:cubicBezTo>
                <a:cubicBezTo>
                  <a:pt x="8012" y="5476"/>
                  <a:pt x="7973" y="5515"/>
                  <a:pt x="7933" y="5555"/>
                </a:cubicBezTo>
                <a:cubicBezTo>
                  <a:pt x="7913" y="5575"/>
                  <a:pt x="7873" y="5594"/>
                  <a:pt x="7854" y="5614"/>
                </a:cubicBezTo>
                <a:cubicBezTo>
                  <a:pt x="7715" y="5674"/>
                  <a:pt x="7576" y="5713"/>
                  <a:pt x="7437" y="5753"/>
                </a:cubicBezTo>
                <a:cubicBezTo>
                  <a:pt x="7398" y="5753"/>
                  <a:pt x="7378" y="5753"/>
                  <a:pt x="7358" y="5773"/>
                </a:cubicBezTo>
                <a:cubicBezTo>
                  <a:pt x="7358" y="5773"/>
                  <a:pt x="7358" y="5793"/>
                  <a:pt x="7338" y="5793"/>
                </a:cubicBezTo>
                <a:lnTo>
                  <a:pt x="7120" y="5852"/>
                </a:lnTo>
                <a:cubicBezTo>
                  <a:pt x="7120" y="5852"/>
                  <a:pt x="7100" y="5832"/>
                  <a:pt x="7080" y="5832"/>
                </a:cubicBezTo>
                <a:lnTo>
                  <a:pt x="7041" y="5832"/>
                </a:lnTo>
                <a:cubicBezTo>
                  <a:pt x="7041" y="5832"/>
                  <a:pt x="7021" y="5852"/>
                  <a:pt x="7001" y="5852"/>
                </a:cubicBezTo>
                <a:cubicBezTo>
                  <a:pt x="7001" y="5872"/>
                  <a:pt x="6981" y="5892"/>
                  <a:pt x="6961" y="5912"/>
                </a:cubicBezTo>
                <a:cubicBezTo>
                  <a:pt x="6862" y="5951"/>
                  <a:pt x="6763" y="5991"/>
                  <a:pt x="6644" y="5991"/>
                </a:cubicBezTo>
                <a:cubicBezTo>
                  <a:pt x="6634" y="6011"/>
                  <a:pt x="6629" y="6021"/>
                  <a:pt x="6622" y="6021"/>
                </a:cubicBezTo>
                <a:cubicBezTo>
                  <a:pt x="6614" y="6021"/>
                  <a:pt x="6604" y="6011"/>
                  <a:pt x="6584" y="5991"/>
                </a:cubicBezTo>
                <a:cubicBezTo>
                  <a:pt x="6552" y="6007"/>
                  <a:pt x="6520" y="6036"/>
                  <a:pt x="6488" y="6036"/>
                </a:cubicBezTo>
                <a:cubicBezTo>
                  <a:pt x="6481" y="6036"/>
                  <a:pt x="6473" y="6035"/>
                  <a:pt x="6465" y="6031"/>
                </a:cubicBezTo>
                <a:cubicBezTo>
                  <a:pt x="6460" y="6028"/>
                  <a:pt x="6455" y="6027"/>
                  <a:pt x="6450" y="6027"/>
                </a:cubicBezTo>
                <a:cubicBezTo>
                  <a:pt x="6420" y="6027"/>
                  <a:pt x="6400" y="6073"/>
                  <a:pt x="6366" y="6090"/>
                </a:cubicBezTo>
                <a:cubicBezTo>
                  <a:pt x="6340" y="6090"/>
                  <a:pt x="6331" y="6108"/>
                  <a:pt x="6322" y="6108"/>
                </a:cubicBezTo>
                <a:cubicBezTo>
                  <a:pt x="6318" y="6108"/>
                  <a:pt x="6313" y="6103"/>
                  <a:pt x="6307" y="6090"/>
                </a:cubicBezTo>
                <a:cubicBezTo>
                  <a:pt x="6287" y="6031"/>
                  <a:pt x="6227" y="6011"/>
                  <a:pt x="6168" y="6011"/>
                </a:cubicBezTo>
                <a:cubicBezTo>
                  <a:pt x="6128" y="6011"/>
                  <a:pt x="6089" y="5991"/>
                  <a:pt x="6069" y="5951"/>
                </a:cubicBezTo>
                <a:lnTo>
                  <a:pt x="6009" y="5951"/>
                </a:lnTo>
                <a:cubicBezTo>
                  <a:pt x="5970" y="6011"/>
                  <a:pt x="5910" y="5991"/>
                  <a:pt x="5851" y="6011"/>
                </a:cubicBezTo>
                <a:cubicBezTo>
                  <a:pt x="5851" y="6021"/>
                  <a:pt x="5846" y="6026"/>
                  <a:pt x="5838" y="6026"/>
                </a:cubicBezTo>
                <a:cubicBezTo>
                  <a:pt x="5831" y="6026"/>
                  <a:pt x="5821" y="6021"/>
                  <a:pt x="5811" y="6011"/>
                </a:cubicBezTo>
                <a:cubicBezTo>
                  <a:pt x="5811" y="5991"/>
                  <a:pt x="5732" y="5932"/>
                  <a:pt x="5672" y="5932"/>
                </a:cubicBezTo>
                <a:cubicBezTo>
                  <a:pt x="5652" y="5971"/>
                  <a:pt x="5613" y="6011"/>
                  <a:pt x="5573" y="6011"/>
                </a:cubicBezTo>
                <a:cubicBezTo>
                  <a:pt x="5494" y="6011"/>
                  <a:pt x="5414" y="6011"/>
                  <a:pt x="5335" y="6031"/>
                </a:cubicBezTo>
                <a:cubicBezTo>
                  <a:pt x="5305" y="6041"/>
                  <a:pt x="5271" y="6046"/>
                  <a:pt x="5236" y="6046"/>
                </a:cubicBezTo>
                <a:cubicBezTo>
                  <a:pt x="5201" y="6046"/>
                  <a:pt x="5166" y="6041"/>
                  <a:pt x="5137" y="6031"/>
                </a:cubicBezTo>
                <a:cubicBezTo>
                  <a:pt x="5126" y="6025"/>
                  <a:pt x="5114" y="6023"/>
                  <a:pt x="5101" y="6023"/>
                </a:cubicBezTo>
                <a:cubicBezTo>
                  <a:pt x="5067" y="6023"/>
                  <a:pt x="5027" y="6041"/>
                  <a:pt x="4998" y="6070"/>
                </a:cubicBezTo>
                <a:cubicBezTo>
                  <a:pt x="4984" y="6084"/>
                  <a:pt x="4950" y="6098"/>
                  <a:pt x="4917" y="6098"/>
                </a:cubicBezTo>
                <a:cubicBezTo>
                  <a:pt x="4904" y="6098"/>
                  <a:pt x="4891" y="6096"/>
                  <a:pt x="4879" y="6090"/>
                </a:cubicBezTo>
                <a:lnTo>
                  <a:pt x="4800" y="6090"/>
                </a:lnTo>
                <a:cubicBezTo>
                  <a:pt x="4780" y="6110"/>
                  <a:pt x="4760" y="6130"/>
                  <a:pt x="4720" y="6130"/>
                </a:cubicBezTo>
                <a:lnTo>
                  <a:pt x="4502" y="6130"/>
                </a:lnTo>
                <a:cubicBezTo>
                  <a:pt x="4502" y="6150"/>
                  <a:pt x="4482" y="6170"/>
                  <a:pt x="4462" y="6170"/>
                </a:cubicBezTo>
                <a:cubicBezTo>
                  <a:pt x="4363" y="6170"/>
                  <a:pt x="4264" y="6189"/>
                  <a:pt x="4165" y="6189"/>
                </a:cubicBezTo>
                <a:cubicBezTo>
                  <a:pt x="4115" y="6189"/>
                  <a:pt x="4076" y="6194"/>
                  <a:pt x="4041" y="6194"/>
                </a:cubicBezTo>
                <a:cubicBezTo>
                  <a:pt x="4006" y="6194"/>
                  <a:pt x="3977" y="6189"/>
                  <a:pt x="3947" y="6170"/>
                </a:cubicBezTo>
                <a:cubicBezTo>
                  <a:pt x="3940" y="6163"/>
                  <a:pt x="3931" y="6161"/>
                  <a:pt x="3922" y="6161"/>
                </a:cubicBezTo>
                <a:cubicBezTo>
                  <a:pt x="3903" y="6161"/>
                  <a:pt x="3881" y="6170"/>
                  <a:pt x="3868" y="6170"/>
                </a:cubicBezTo>
                <a:lnTo>
                  <a:pt x="3749" y="6170"/>
                </a:lnTo>
                <a:cubicBezTo>
                  <a:pt x="3749" y="6189"/>
                  <a:pt x="3729" y="6229"/>
                  <a:pt x="3689" y="6229"/>
                </a:cubicBezTo>
                <a:cubicBezTo>
                  <a:pt x="3663" y="6229"/>
                  <a:pt x="3645" y="6220"/>
                  <a:pt x="3624" y="6220"/>
                </a:cubicBezTo>
                <a:cubicBezTo>
                  <a:pt x="3614" y="6220"/>
                  <a:pt x="3603" y="6222"/>
                  <a:pt x="3590" y="6229"/>
                </a:cubicBezTo>
                <a:cubicBezTo>
                  <a:pt x="3511" y="6259"/>
                  <a:pt x="3431" y="6259"/>
                  <a:pt x="3354" y="6259"/>
                </a:cubicBezTo>
                <a:cubicBezTo>
                  <a:pt x="3278" y="6259"/>
                  <a:pt x="3203" y="6259"/>
                  <a:pt x="3134" y="6289"/>
                </a:cubicBezTo>
                <a:cubicBezTo>
                  <a:pt x="3094" y="6289"/>
                  <a:pt x="3074" y="6269"/>
                  <a:pt x="3074" y="6229"/>
                </a:cubicBezTo>
                <a:cubicBezTo>
                  <a:pt x="3074" y="6189"/>
                  <a:pt x="3094" y="6170"/>
                  <a:pt x="3094" y="6150"/>
                </a:cubicBezTo>
                <a:lnTo>
                  <a:pt x="3094" y="6150"/>
                </a:lnTo>
                <a:cubicBezTo>
                  <a:pt x="3077" y="6161"/>
                  <a:pt x="3062" y="6166"/>
                  <a:pt x="3048" y="6166"/>
                </a:cubicBezTo>
                <a:cubicBezTo>
                  <a:pt x="3011" y="6166"/>
                  <a:pt x="2978" y="6133"/>
                  <a:pt x="2935" y="6090"/>
                </a:cubicBezTo>
                <a:cubicBezTo>
                  <a:pt x="2926" y="6110"/>
                  <a:pt x="2921" y="6120"/>
                  <a:pt x="2913" y="6120"/>
                </a:cubicBezTo>
                <a:cubicBezTo>
                  <a:pt x="2906" y="6120"/>
                  <a:pt x="2896" y="6110"/>
                  <a:pt x="2876" y="6090"/>
                </a:cubicBezTo>
                <a:cubicBezTo>
                  <a:pt x="2836" y="6090"/>
                  <a:pt x="2797" y="6130"/>
                  <a:pt x="2737" y="6130"/>
                </a:cubicBezTo>
                <a:cubicBezTo>
                  <a:pt x="2618" y="6120"/>
                  <a:pt x="2499" y="6115"/>
                  <a:pt x="2380" y="6115"/>
                </a:cubicBezTo>
                <a:cubicBezTo>
                  <a:pt x="2261" y="6115"/>
                  <a:pt x="2142" y="6120"/>
                  <a:pt x="2023" y="6130"/>
                </a:cubicBezTo>
                <a:cubicBezTo>
                  <a:pt x="1993" y="6140"/>
                  <a:pt x="1964" y="6145"/>
                  <a:pt x="1934" y="6145"/>
                </a:cubicBezTo>
                <a:cubicBezTo>
                  <a:pt x="1904" y="6145"/>
                  <a:pt x="1874" y="6140"/>
                  <a:pt x="1845" y="6130"/>
                </a:cubicBezTo>
                <a:lnTo>
                  <a:pt x="1765" y="6130"/>
                </a:lnTo>
                <a:cubicBezTo>
                  <a:pt x="1627" y="6130"/>
                  <a:pt x="1488" y="6110"/>
                  <a:pt x="1349" y="6090"/>
                </a:cubicBezTo>
                <a:cubicBezTo>
                  <a:pt x="1333" y="6085"/>
                  <a:pt x="1316" y="6082"/>
                  <a:pt x="1298" y="6082"/>
                </a:cubicBezTo>
                <a:cubicBezTo>
                  <a:pt x="1250" y="6082"/>
                  <a:pt x="1200" y="6101"/>
                  <a:pt x="1170" y="6130"/>
                </a:cubicBezTo>
                <a:cubicBezTo>
                  <a:pt x="1116" y="6163"/>
                  <a:pt x="1061" y="6177"/>
                  <a:pt x="1007" y="6177"/>
                </a:cubicBezTo>
                <a:cubicBezTo>
                  <a:pt x="962" y="6177"/>
                  <a:pt x="918" y="6168"/>
                  <a:pt x="873" y="6150"/>
                </a:cubicBezTo>
                <a:cubicBezTo>
                  <a:pt x="833" y="6150"/>
                  <a:pt x="794" y="6150"/>
                  <a:pt x="774" y="6110"/>
                </a:cubicBezTo>
                <a:lnTo>
                  <a:pt x="476" y="6110"/>
                </a:lnTo>
                <a:cubicBezTo>
                  <a:pt x="476" y="6130"/>
                  <a:pt x="476" y="6150"/>
                  <a:pt x="476" y="6170"/>
                </a:cubicBezTo>
                <a:cubicBezTo>
                  <a:pt x="476" y="6249"/>
                  <a:pt x="476" y="6249"/>
                  <a:pt x="397" y="6289"/>
                </a:cubicBezTo>
                <a:cubicBezTo>
                  <a:pt x="377" y="6368"/>
                  <a:pt x="357" y="6447"/>
                  <a:pt x="258" y="6467"/>
                </a:cubicBezTo>
                <a:cubicBezTo>
                  <a:pt x="238" y="6467"/>
                  <a:pt x="219" y="6507"/>
                  <a:pt x="199" y="6527"/>
                </a:cubicBezTo>
                <a:cubicBezTo>
                  <a:pt x="179" y="6527"/>
                  <a:pt x="159" y="6546"/>
                  <a:pt x="159" y="6566"/>
                </a:cubicBezTo>
                <a:lnTo>
                  <a:pt x="80" y="6566"/>
                </a:lnTo>
                <a:lnTo>
                  <a:pt x="60" y="6527"/>
                </a:lnTo>
                <a:lnTo>
                  <a:pt x="60" y="6487"/>
                </a:lnTo>
                <a:lnTo>
                  <a:pt x="0" y="6487"/>
                </a:lnTo>
                <a:lnTo>
                  <a:pt x="0" y="14261"/>
                </a:lnTo>
                <a:cubicBezTo>
                  <a:pt x="0" y="14254"/>
                  <a:pt x="3" y="14252"/>
                  <a:pt x="6" y="14252"/>
                </a:cubicBezTo>
                <a:cubicBezTo>
                  <a:pt x="11" y="14252"/>
                  <a:pt x="20" y="14261"/>
                  <a:pt x="20" y="14261"/>
                </a:cubicBezTo>
                <a:cubicBezTo>
                  <a:pt x="60" y="14261"/>
                  <a:pt x="80" y="14281"/>
                  <a:pt x="80" y="14320"/>
                </a:cubicBezTo>
                <a:lnTo>
                  <a:pt x="119" y="14320"/>
                </a:lnTo>
                <a:cubicBezTo>
                  <a:pt x="128" y="14303"/>
                  <a:pt x="136" y="14297"/>
                  <a:pt x="145" y="14297"/>
                </a:cubicBezTo>
                <a:cubicBezTo>
                  <a:pt x="156" y="14297"/>
                  <a:pt x="167" y="14309"/>
                  <a:pt x="179" y="14320"/>
                </a:cubicBezTo>
                <a:cubicBezTo>
                  <a:pt x="179" y="14300"/>
                  <a:pt x="199" y="14300"/>
                  <a:pt x="199" y="14281"/>
                </a:cubicBezTo>
                <a:cubicBezTo>
                  <a:pt x="209" y="14271"/>
                  <a:pt x="219" y="14266"/>
                  <a:pt x="231" y="14266"/>
                </a:cubicBezTo>
                <a:cubicBezTo>
                  <a:pt x="243" y="14266"/>
                  <a:pt x="258" y="14271"/>
                  <a:pt x="278" y="14281"/>
                </a:cubicBezTo>
                <a:lnTo>
                  <a:pt x="357" y="14281"/>
                </a:lnTo>
                <a:cubicBezTo>
                  <a:pt x="367" y="14271"/>
                  <a:pt x="377" y="14266"/>
                  <a:pt x="387" y="14266"/>
                </a:cubicBezTo>
                <a:cubicBezTo>
                  <a:pt x="397" y="14266"/>
                  <a:pt x="407" y="14271"/>
                  <a:pt x="417" y="14281"/>
                </a:cubicBezTo>
                <a:cubicBezTo>
                  <a:pt x="437" y="14300"/>
                  <a:pt x="457" y="14320"/>
                  <a:pt x="457" y="14320"/>
                </a:cubicBezTo>
                <a:lnTo>
                  <a:pt x="457" y="14360"/>
                </a:lnTo>
                <a:lnTo>
                  <a:pt x="457" y="14380"/>
                </a:lnTo>
                <a:cubicBezTo>
                  <a:pt x="496" y="14380"/>
                  <a:pt x="516" y="14320"/>
                  <a:pt x="516" y="14281"/>
                </a:cubicBezTo>
                <a:cubicBezTo>
                  <a:pt x="476" y="14241"/>
                  <a:pt x="437" y="14162"/>
                  <a:pt x="496" y="14162"/>
                </a:cubicBezTo>
                <a:cubicBezTo>
                  <a:pt x="536" y="14181"/>
                  <a:pt x="516" y="14221"/>
                  <a:pt x="556" y="14241"/>
                </a:cubicBezTo>
                <a:cubicBezTo>
                  <a:pt x="615" y="14241"/>
                  <a:pt x="675" y="14221"/>
                  <a:pt x="734" y="14201"/>
                </a:cubicBezTo>
                <a:cubicBezTo>
                  <a:pt x="769" y="14190"/>
                  <a:pt x="803" y="14178"/>
                  <a:pt x="837" y="14178"/>
                </a:cubicBezTo>
                <a:cubicBezTo>
                  <a:pt x="862" y="14178"/>
                  <a:pt x="888" y="14184"/>
                  <a:pt x="913" y="14201"/>
                </a:cubicBezTo>
                <a:lnTo>
                  <a:pt x="972" y="14201"/>
                </a:lnTo>
                <a:cubicBezTo>
                  <a:pt x="972" y="14201"/>
                  <a:pt x="981" y="14192"/>
                  <a:pt x="987" y="14192"/>
                </a:cubicBezTo>
                <a:cubicBezTo>
                  <a:pt x="990" y="14192"/>
                  <a:pt x="992" y="14195"/>
                  <a:pt x="992" y="14201"/>
                </a:cubicBezTo>
                <a:cubicBezTo>
                  <a:pt x="1032" y="14241"/>
                  <a:pt x="992" y="14261"/>
                  <a:pt x="972" y="14281"/>
                </a:cubicBezTo>
                <a:lnTo>
                  <a:pt x="913" y="14281"/>
                </a:lnTo>
                <a:lnTo>
                  <a:pt x="873" y="14300"/>
                </a:lnTo>
                <a:lnTo>
                  <a:pt x="913" y="14300"/>
                </a:lnTo>
                <a:cubicBezTo>
                  <a:pt x="913" y="14300"/>
                  <a:pt x="952" y="14300"/>
                  <a:pt x="952" y="14320"/>
                </a:cubicBezTo>
                <a:cubicBezTo>
                  <a:pt x="952" y="14320"/>
                  <a:pt x="952" y="14340"/>
                  <a:pt x="972" y="14360"/>
                </a:cubicBezTo>
                <a:cubicBezTo>
                  <a:pt x="1012" y="14380"/>
                  <a:pt x="992" y="14400"/>
                  <a:pt x="1032" y="14419"/>
                </a:cubicBezTo>
                <a:cubicBezTo>
                  <a:pt x="1032" y="14405"/>
                  <a:pt x="1051" y="14391"/>
                  <a:pt x="1077" y="14391"/>
                </a:cubicBezTo>
                <a:cubicBezTo>
                  <a:pt x="1088" y="14391"/>
                  <a:pt x="1099" y="14394"/>
                  <a:pt x="1111" y="14400"/>
                </a:cubicBezTo>
                <a:cubicBezTo>
                  <a:pt x="1151" y="14400"/>
                  <a:pt x="1170" y="14400"/>
                  <a:pt x="1210" y="14419"/>
                </a:cubicBezTo>
                <a:cubicBezTo>
                  <a:pt x="1230" y="14419"/>
                  <a:pt x="1250" y="14400"/>
                  <a:pt x="1250" y="14400"/>
                </a:cubicBezTo>
                <a:cubicBezTo>
                  <a:pt x="1250" y="14380"/>
                  <a:pt x="1250" y="14360"/>
                  <a:pt x="1230" y="14360"/>
                </a:cubicBezTo>
                <a:cubicBezTo>
                  <a:pt x="1210" y="14360"/>
                  <a:pt x="1170" y="14340"/>
                  <a:pt x="1210" y="14300"/>
                </a:cubicBezTo>
                <a:cubicBezTo>
                  <a:pt x="1230" y="14261"/>
                  <a:pt x="1210" y="14241"/>
                  <a:pt x="1230" y="14221"/>
                </a:cubicBezTo>
                <a:cubicBezTo>
                  <a:pt x="1234" y="14219"/>
                  <a:pt x="1239" y="14218"/>
                  <a:pt x="1243" y="14218"/>
                </a:cubicBezTo>
                <a:cubicBezTo>
                  <a:pt x="1274" y="14218"/>
                  <a:pt x="1294" y="14281"/>
                  <a:pt x="1329" y="14281"/>
                </a:cubicBezTo>
                <a:cubicBezTo>
                  <a:pt x="1362" y="14259"/>
                  <a:pt x="1388" y="14243"/>
                  <a:pt x="1409" y="14243"/>
                </a:cubicBezTo>
                <a:cubicBezTo>
                  <a:pt x="1426" y="14243"/>
                  <a:pt x="1439" y="14254"/>
                  <a:pt x="1448" y="14281"/>
                </a:cubicBezTo>
                <a:cubicBezTo>
                  <a:pt x="1468" y="14320"/>
                  <a:pt x="1508" y="14320"/>
                  <a:pt x="1547" y="14340"/>
                </a:cubicBezTo>
                <a:cubicBezTo>
                  <a:pt x="1666" y="14340"/>
                  <a:pt x="1765" y="14360"/>
                  <a:pt x="1884" y="14400"/>
                </a:cubicBezTo>
                <a:lnTo>
                  <a:pt x="1944" y="14400"/>
                </a:lnTo>
                <a:cubicBezTo>
                  <a:pt x="1924" y="14380"/>
                  <a:pt x="1884" y="14360"/>
                  <a:pt x="1865" y="14340"/>
                </a:cubicBezTo>
                <a:cubicBezTo>
                  <a:pt x="1825" y="14300"/>
                  <a:pt x="1845" y="14281"/>
                  <a:pt x="1865" y="14241"/>
                </a:cubicBezTo>
                <a:lnTo>
                  <a:pt x="1884" y="14221"/>
                </a:lnTo>
                <a:cubicBezTo>
                  <a:pt x="1884" y="14221"/>
                  <a:pt x="1924" y="14201"/>
                  <a:pt x="1924" y="14201"/>
                </a:cubicBezTo>
                <a:cubicBezTo>
                  <a:pt x="2003" y="14221"/>
                  <a:pt x="2063" y="14261"/>
                  <a:pt x="2142" y="14281"/>
                </a:cubicBezTo>
                <a:lnTo>
                  <a:pt x="2202" y="14281"/>
                </a:lnTo>
                <a:cubicBezTo>
                  <a:pt x="2241" y="14281"/>
                  <a:pt x="2301" y="14281"/>
                  <a:pt x="2321" y="14340"/>
                </a:cubicBezTo>
                <a:cubicBezTo>
                  <a:pt x="2334" y="14340"/>
                  <a:pt x="2347" y="14349"/>
                  <a:pt x="2366" y="14349"/>
                </a:cubicBezTo>
                <a:cubicBezTo>
                  <a:pt x="2376" y="14349"/>
                  <a:pt x="2387" y="14347"/>
                  <a:pt x="2400" y="14340"/>
                </a:cubicBezTo>
                <a:cubicBezTo>
                  <a:pt x="2414" y="14326"/>
                  <a:pt x="2438" y="14312"/>
                  <a:pt x="2472" y="14312"/>
                </a:cubicBezTo>
                <a:cubicBezTo>
                  <a:pt x="2486" y="14312"/>
                  <a:pt x="2502" y="14314"/>
                  <a:pt x="2519" y="14320"/>
                </a:cubicBezTo>
                <a:cubicBezTo>
                  <a:pt x="2539" y="14320"/>
                  <a:pt x="2539" y="14340"/>
                  <a:pt x="2559" y="14340"/>
                </a:cubicBezTo>
                <a:cubicBezTo>
                  <a:pt x="2565" y="14347"/>
                  <a:pt x="2570" y="14349"/>
                  <a:pt x="2573" y="14349"/>
                </a:cubicBezTo>
                <a:cubicBezTo>
                  <a:pt x="2578" y="14349"/>
                  <a:pt x="2578" y="14340"/>
                  <a:pt x="2578" y="14340"/>
                </a:cubicBezTo>
                <a:cubicBezTo>
                  <a:pt x="2637" y="14369"/>
                  <a:pt x="2695" y="14388"/>
                  <a:pt x="2753" y="14388"/>
                </a:cubicBezTo>
                <a:cubicBezTo>
                  <a:pt x="2774" y="14388"/>
                  <a:pt x="2795" y="14385"/>
                  <a:pt x="2816" y="14380"/>
                </a:cubicBezTo>
                <a:cubicBezTo>
                  <a:pt x="2836" y="14360"/>
                  <a:pt x="2856" y="14360"/>
                  <a:pt x="2876" y="14360"/>
                </a:cubicBezTo>
                <a:cubicBezTo>
                  <a:pt x="2876" y="14360"/>
                  <a:pt x="2916" y="14380"/>
                  <a:pt x="2916" y="14380"/>
                </a:cubicBezTo>
                <a:cubicBezTo>
                  <a:pt x="2931" y="14380"/>
                  <a:pt x="2951" y="14377"/>
                  <a:pt x="2969" y="14377"/>
                </a:cubicBezTo>
                <a:cubicBezTo>
                  <a:pt x="2997" y="14377"/>
                  <a:pt x="3023" y="14384"/>
                  <a:pt x="3035" y="14419"/>
                </a:cubicBezTo>
                <a:cubicBezTo>
                  <a:pt x="3067" y="14403"/>
                  <a:pt x="3087" y="14393"/>
                  <a:pt x="3101" y="14393"/>
                </a:cubicBezTo>
                <a:cubicBezTo>
                  <a:pt x="3121" y="14393"/>
                  <a:pt x="3130" y="14413"/>
                  <a:pt x="3154" y="14459"/>
                </a:cubicBezTo>
                <a:cubicBezTo>
                  <a:pt x="3193" y="14459"/>
                  <a:pt x="3242" y="14477"/>
                  <a:pt x="3281" y="14477"/>
                </a:cubicBezTo>
                <a:cubicBezTo>
                  <a:pt x="3301" y="14477"/>
                  <a:pt x="3319" y="14472"/>
                  <a:pt x="3332" y="14459"/>
                </a:cubicBezTo>
                <a:cubicBezTo>
                  <a:pt x="3332" y="14459"/>
                  <a:pt x="3352" y="14459"/>
                  <a:pt x="3372" y="14479"/>
                </a:cubicBezTo>
                <a:cubicBezTo>
                  <a:pt x="3372" y="14479"/>
                  <a:pt x="3392" y="14499"/>
                  <a:pt x="3392" y="14519"/>
                </a:cubicBezTo>
                <a:cubicBezTo>
                  <a:pt x="3428" y="14491"/>
                  <a:pt x="3461" y="14476"/>
                  <a:pt x="3491" y="14476"/>
                </a:cubicBezTo>
                <a:cubicBezTo>
                  <a:pt x="3526" y="14476"/>
                  <a:pt x="3558" y="14496"/>
                  <a:pt x="3590" y="14538"/>
                </a:cubicBezTo>
                <a:cubicBezTo>
                  <a:pt x="3600" y="14558"/>
                  <a:pt x="3615" y="14563"/>
                  <a:pt x="3632" y="14563"/>
                </a:cubicBezTo>
                <a:cubicBezTo>
                  <a:pt x="3649" y="14563"/>
                  <a:pt x="3669" y="14558"/>
                  <a:pt x="3689" y="14558"/>
                </a:cubicBezTo>
                <a:cubicBezTo>
                  <a:pt x="3694" y="14563"/>
                  <a:pt x="3703" y="14564"/>
                  <a:pt x="3714" y="14564"/>
                </a:cubicBezTo>
                <a:cubicBezTo>
                  <a:pt x="3724" y="14564"/>
                  <a:pt x="3737" y="14563"/>
                  <a:pt x="3751" y="14563"/>
                </a:cubicBezTo>
                <a:cubicBezTo>
                  <a:pt x="3778" y="14563"/>
                  <a:pt x="3808" y="14568"/>
                  <a:pt x="3828" y="14598"/>
                </a:cubicBezTo>
                <a:cubicBezTo>
                  <a:pt x="3868" y="14578"/>
                  <a:pt x="3947" y="14558"/>
                  <a:pt x="4006" y="14558"/>
                </a:cubicBezTo>
                <a:cubicBezTo>
                  <a:pt x="4026" y="14558"/>
                  <a:pt x="4046" y="14578"/>
                  <a:pt x="4066" y="14598"/>
                </a:cubicBezTo>
                <a:cubicBezTo>
                  <a:pt x="4079" y="14598"/>
                  <a:pt x="4092" y="14607"/>
                  <a:pt x="4106" y="14607"/>
                </a:cubicBezTo>
                <a:cubicBezTo>
                  <a:pt x="4112" y="14607"/>
                  <a:pt x="4119" y="14604"/>
                  <a:pt x="4125" y="14598"/>
                </a:cubicBezTo>
                <a:cubicBezTo>
                  <a:pt x="4150" y="14560"/>
                  <a:pt x="4168" y="14546"/>
                  <a:pt x="4192" y="14546"/>
                </a:cubicBezTo>
                <a:cubicBezTo>
                  <a:pt x="4206" y="14546"/>
                  <a:pt x="4223" y="14551"/>
                  <a:pt x="4244" y="14558"/>
                </a:cubicBezTo>
                <a:cubicBezTo>
                  <a:pt x="4284" y="14578"/>
                  <a:pt x="4343" y="14618"/>
                  <a:pt x="4403" y="14618"/>
                </a:cubicBezTo>
                <a:lnTo>
                  <a:pt x="4423" y="14618"/>
                </a:lnTo>
                <a:cubicBezTo>
                  <a:pt x="4416" y="14589"/>
                  <a:pt x="4429" y="14579"/>
                  <a:pt x="4452" y="14579"/>
                </a:cubicBezTo>
                <a:cubicBezTo>
                  <a:pt x="4493" y="14579"/>
                  <a:pt x="4563" y="14612"/>
                  <a:pt x="4601" y="14638"/>
                </a:cubicBezTo>
                <a:lnTo>
                  <a:pt x="4700" y="14618"/>
                </a:lnTo>
                <a:lnTo>
                  <a:pt x="4760" y="14618"/>
                </a:lnTo>
                <a:cubicBezTo>
                  <a:pt x="4788" y="14632"/>
                  <a:pt x="4816" y="14646"/>
                  <a:pt x="4851" y="14646"/>
                </a:cubicBezTo>
                <a:cubicBezTo>
                  <a:pt x="4866" y="14646"/>
                  <a:pt x="4881" y="14643"/>
                  <a:pt x="4899" y="14638"/>
                </a:cubicBezTo>
                <a:cubicBezTo>
                  <a:pt x="4919" y="14638"/>
                  <a:pt x="4919" y="14638"/>
                  <a:pt x="4938" y="14677"/>
                </a:cubicBezTo>
                <a:cubicBezTo>
                  <a:pt x="4938" y="14687"/>
                  <a:pt x="4948" y="14692"/>
                  <a:pt x="4963" y="14692"/>
                </a:cubicBezTo>
                <a:cubicBezTo>
                  <a:pt x="4978" y="14692"/>
                  <a:pt x="4998" y="14687"/>
                  <a:pt x="5018" y="14677"/>
                </a:cubicBezTo>
                <a:cubicBezTo>
                  <a:pt x="5033" y="14672"/>
                  <a:pt x="5047" y="14670"/>
                  <a:pt x="5062" y="14670"/>
                </a:cubicBezTo>
                <a:cubicBezTo>
                  <a:pt x="5106" y="14670"/>
                  <a:pt x="5147" y="14692"/>
                  <a:pt x="5176" y="14737"/>
                </a:cubicBezTo>
                <a:lnTo>
                  <a:pt x="5216" y="14737"/>
                </a:lnTo>
                <a:cubicBezTo>
                  <a:pt x="5249" y="14704"/>
                  <a:pt x="5276" y="14689"/>
                  <a:pt x="5300" y="14689"/>
                </a:cubicBezTo>
                <a:cubicBezTo>
                  <a:pt x="5319" y="14689"/>
                  <a:pt x="5337" y="14699"/>
                  <a:pt x="5355" y="14717"/>
                </a:cubicBezTo>
                <a:cubicBezTo>
                  <a:pt x="5395" y="14737"/>
                  <a:pt x="5375" y="14737"/>
                  <a:pt x="5395" y="14757"/>
                </a:cubicBezTo>
                <a:cubicBezTo>
                  <a:pt x="5395" y="14737"/>
                  <a:pt x="5414" y="14737"/>
                  <a:pt x="5414" y="14717"/>
                </a:cubicBezTo>
                <a:cubicBezTo>
                  <a:pt x="5424" y="14707"/>
                  <a:pt x="5439" y="14702"/>
                  <a:pt x="5457" y="14702"/>
                </a:cubicBezTo>
                <a:cubicBezTo>
                  <a:pt x="5474" y="14702"/>
                  <a:pt x="5494" y="14707"/>
                  <a:pt x="5514" y="14717"/>
                </a:cubicBezTo>
                <a:cubicBezTo>
                  <a:pt x="5514" y="14717"/>
                  <a:pt x="5533" y="14737"/>
                  <a:pt x="5533" y="14757"/>
                </a:cubicBezTo>
                <a:cubicBezTo>
                  <a:pt x="5546" y="14794"/>
                  <a:pt x="5559" y="14808"/>
                  <a:pt x="5576" y="14808"/>
                </a:cubicBezTo>
                <a:cubicBezTo>
                  <a:pt x="5586" y="14808"/>
                  <a:pt x="5598" y="14803"/>
                  <a:pt x="5613" y="14796"/>
                </a:cubicBezTo>
                <a:lnTo>
                  <a:pt x="5692" y="14757"/>
                </a:lnTo>
                <a:cubicBezTo>
                  <a:pt x="5714" y="14749"/>
                  <a:pt x="5728" y="14745"/>
                  <a:pt x="5739" y="14745"/>
                </a:cubicBezTo>
                <a:cubicBezTo>
                  <a:pt x="5759" y="14745"/>
                  <a:pt x="5773" y="14758"/>
                  <a:pt x="5811" y="14796"/>
                </a:cubicBezTo>
                <a:cubicBezTo>
                  <a:pt x="5811" y="14737"/>
                  <a:pt x="5851" y="14717"/>
                  <a:pt x="5890" y="14717"/>
                </a:cubicBezTo>
                <a:cubicBezTo>
                  <a:pt x="5950" y="14717"/>
                  <a:pt x="5989" y="14697"/>
                  <a:pt x="6029" y="14657"/>
                </a:cubicBezTo>
                <a:cubicBezTo>
                  <a:pt x="6029" y="14646"/>
                  <a:pt x="6049" y="14634"/>
                  <a:pt x="6070" y="14634"/>
                </a:cubicBezTo>
                <a:cubicBezTo>
                  <a:pt x="6085" y="14634"/>
                  <a:pt x="6100" y="14641"/>
                  <a:pt x="6108" y="14657"/>
                </a:cubicBezTo>
                <a:lnTo>
                  <a:pt x="6208" y="14717"/>
                </a:lnTo>
                <a:cubicBezTo>
                  <a:pt x="6208" y="14717"/>
                  <a:pt x="6227" y="14697"/>
                  <a:pt x="6247" y="14697"/>
                </a:cubicBezTo>
                <a:cubicBezTo>
                  <a:pt x="6267" y="14697"/>
                  <a:pt x="6307" y="14717"/>
                  <a:pt x="6307" y="14717"/>
                </a:cubicBezTo>
                <a:cubicBezTo>
                  <a:pt x="6327" y="14796"/>
                  <a:pt x="6386" y="14816"/>
                  <a:pt x="6426" y="14856"/>
                </a:cubicBezTo>
                <a:lnTo>
                  <a:pt x="6505" y="14895"/>
                </a:lnTo>
                <a:lnTo>
                  <a:pt x="6545" y="14895"/>
                </a:lnTo>
                <a:cubicBezTo>
                  <a:pt x="6565" y="14876"/>
                  <a:pt x="6604" y="14876"/>
                  <a:pt x="6624" y="14876"/>
                </a:cubicBezTo>
                <a:cubicBezTo>
                  <a:pt x="6624" y="14856"/>
                  <a:pt x="6644" y="14836"/>
                  <a:pt x="6664" y="14836"/>
                </a:cubicBezTo>
                <a:cubicBezTo>
                  <a:pt x="6684" y="14836"/>
                  <a:pt x="6684" y="14816"/>
                  <a:pt x="6684" y="14816"/>
                </a:cubicBezTo>
                <a:lnTo>
                  <a:pt x="6664" y="14776"/>
                </a:lnTo>
                <a:lnTo>
                  <a:pt x="6624" y="14757"/>
                </a:lnTo>
                <a:cubicBezTo>
                  <a:pt x="6604" y="14697"/>
                  <a:pt x="6624" y="14657"/>
                  <a:pt x="6664" y="14638"/>
                </a:cubicBezTo>
                <a:cubicBezTo>
                  <a:pt x="6684" y="14638"/>
                  <a:pt x="6684" y="14638"/>
                  <a:pt x="6684" y="14657"/>
                </a:cubicBezTo>
                <a:cubicBezTo>
                  <a:pt x="6735" y="14674"/>
                  <a:pt x="6786" y="14721"/>
                  <a:pt x="6837" y="14721"/>
                </a:cubicBezTo>
                <a:cubicBezTo>
                  <a:pt x="6845" y="14721"/>
                  <a:pt x="6854" y="14720"/>
                  <a:pt x="6862" y="14717"/>
                </a:cubicBezTo>
                <a:cubicBezTo>
                  <a:pt x="6862" y="14717"/>
                  <a:pt x="6862" y="14697"/>
                  <a:pt x="6862" y="14697"/>
                </a:cubicBezTo>
                <a:cubicBezTo>
                  <a:pt x="6822" y="14677"/>
                  <a:pt x="6763" y="14657"/>
                  <a:pt x="6743" y="14598"/>
                </a:cubicBezTo>
                <a:cubicBezTo>
                  <a:pt x="6723" y="14598"/>
                  <a:pt x="6684" y="14598"/>
                  <a:pt x="6703" y="14538"/>
                </a:cubicBezTo>
                <a:cubicBezTo>
                  <a:pt x="6703" y="14519"/>
                  <a:pt x="6723" y="14519"/>
                  <a:pt x="6723" y="14499"/>
                </a:cubicBezTo>
                <a:cubicBezTo>
                  <a:pt x="6778" y="14417"/>
                  <a:pt x="6795" y="14372"/>
                  <a:pt x="6852" y="14372"/>
                </a:cubicBezTo>
                <a:cubicBezTo>
                  <a:pt x="6878" y="14372"/>
                  <a:pt x="6912" y="14381"/>
                  <a:pt x="6961" y="14400"/>
                </a:cubicBezTo>
                <a:cubicBezTo>
                  <a:pt x="6972" y="14405"/>
                  <a:pt x="6981" y="14407"/>
                  <a:pt x="6989" y="14407"/>
                </a:cubicBezTo>
                <a:cubicBezTo>
                  <a:pt x="7010" y="14407"/>
                  <a:pt x="7021" y="14389"/>
                  <a:pt x="7021" y="14360"/>
                </a:cubicBezTo>
                <a:lnTo>
                  <a:pt x="7001" y="14360"/>
                </a:lnTo>
                <a:cubicBezTo>
                  <a:pt x="6981" y="14360"/>
                  <a:pt x="6961" y="14360"/>
                  <a:pt x="6961" y="14340"/>
                </a:cubicBezTo>
                <a:cubicBezTo>
                  <a:pt x="6922" y="14320"/>
                  <a:pt x="6922" y="14300"/>
                  <a:pt x="6961" y="14281"/>
                </a:cubicBezTo>
                <a:cubicBezTo>
                  <a:pt x="6961" y="14271"/>
                  <a:pt x="6966" y="14266"/>
                  <a:pt x="6971" y="14266"/>
                </a:cubicBezTo>
                <a:cubicBezTo>
                  <a:pt x="6976" y="14266"/>
                  <a:pt x="6981" y="14271"/>
                  <a:pt x="6981" y="14281"/>
                </a:cubicBezTo>
                <a:lnTo>
                  <a:pt x="7021" y="14300"/>
                </a:lnTo>
                <a:cubicBezTo>
                  <a:pt x="7041" y="14300"/>
                  <a:pt x="7060" y="14320"/>
                  <a:pt x="7080" y="14340"/>
                </a:cubicBezTo>
                <a:cubicBezTo>
                  <a:pt x="7100" y="14340"/>
                  <a:pt x="7100" y="14360"/>
                  <a:pt x="7120" y="14360"/>
                </a:cubicBezTo>
                <a:lnTo>
                  <a:pt x="7140" y="14340"/>
                </a:lnTo>
                <a:cubicBezTo>
                  <a:pt x="7140" y="14281"/>
                  <a:pt x="7100" y="14241"/>
                  <a:pt x="7080" y="14181"/>
                </a:cubicBezTo>
                <a:lnTo>
                  <a:pt x="7080" y="14162"/>
                </a:lnTo>
                <a:lnTo>
                  <a:pt x="7140" y="14162"/>
                </a:lnTo>
                <a:cubicBezTo>
                  <a:pt x="7140" y="14148"/>
                  <a:pt x="7140" y="14125"/>
                  <a:pt x="7159" y="14125"/>
                </a:cubicBezTo>
                <a:cubicBezTo>
                  <a:pt x="7168" y="14125"/>
                  <a:pt x="7181" y="14129"/>
                  <a:pt x="7199" y="14142"/>
                </a:cubicBezTo>
                <a:cubicBezTo>
                  <a:pt x="7239" y="14162"/>
                  <a:pt x="7219" y="14162"/>
                  <a:pt x="7219" y="14162"/>
                </a:cubicBezTo>
                <a:cubicBezTo>
                  <a:pt x="7239" y="14162"/>
                  <a:pt x="7259" y="14142"/>
                  <a:pt x="7279" y="14122"/>
                </a:cubicBezTo>
                <a:cubicBezTo>
                  <a:pt x="7279" y="14122"/>
                  <a:pt x="7296" y="14113"/>
                  <a:pt x="7314" y="14113"/>
                </a:cubicBezTo>
                <a:cubicBezTo>
                  <a:pt x="7323" y="14113"/>
                  <a:pt x="7331" y="14115"/>
                  <a:pt x="7338" y="14122"/>
                </a:cubicBezTo>
                <a:lnTo>
                  <a:pt x="7358" y="14102"/>
                </a:lnTo>
                <a:cubicBezTo>
                  <a:pt x="7358" y="14082"/>
                  <a:pt x="7358" y="14082"/>
                  <a:pt x="7358" y="14062"/>
                </a:cubicBezTo>
                <a:lnTo>
                  <a:pt x="7338" y="14023"/>
                </a:lnTo>
                <a:lnTo>
                  <a:pt x="7338" y="13983"/>
                </a:lnTo>
                <a:lnTo>
                  <a:pt x="7318" y="13963"/>
                </a:lnTo>
                <a:lnTo>
                  <a:pt x="7279" y="13963"/>
                </a:lnTo>
                <a:cubicBezTo>
                  <a:pt x="7259" y="13924"/>
                  <a:pt x="7259" y="13924"/>
                  <a:pt x="7279" y="13904"/>
                </a:cubicBezTo>
                <a:lnTo>
                  <a:pt x="7318" y="13904"/>
                </a:lnTo>
                <a:cubicBezTo>
                  <a:pt x="7358" y="13904"/>
                  <a:pt x="7378" y="13904"/>
                  <a:pt x="7398" y="13924"/>
                </a:cubicBezTo>
                <a:lnTo>
                  <a:pt x="7417" y="13963"/>
                </a:lnTo>
                <a:cubicBezTo>
                  <a:pt x="7449" y="13979"/>
                  <a:pt x="7469" y="14008"/>
                  <a:pt x="7506" y="14008"/>
                </a:cubicBezTo>
                <a:cubicBezTo>
                  <a:pt x="7515" y="14008"/>
                  <a:pt x="7525" y="14007"/>
                  <a:pt x="7536" y="14003"/>
                </a:cubicBezTo>
                <a:cubicBezTo>
                  <a:pt x="7552" y="13998"/>
                  <a:pt x="7565" y="13995"/>
                  <a:pt x="7576" y="13995"/>
                </a:cubicBezTo>
                <a:cubicBezTo>
                  <a:pt x="7606" y="13995"/>
                  <a:pt x="7621" y="14014"/>
                  <a:pt x="7635" y="14043"/>
                </a:cubicBezTo>
                <a:lnTo>
                  <a:pt x="7655" y="14122"/>
                </a:lnTo>
                <a:cubicBezTo>
                  <a:pt x="7670" y="14151"/>
                  <a:pt x="7695" y="14169"/>
                  <a:pt x="7723" y="14169"/>
                </a:cubicBezTo>
                <a:cubicBezTo>
                  <a:pt x="7733" y="14169"/>
                  <a:pt x="7744" y="14167"/>
                  <a:pt x="7754" y="14162"/>
                </a:cubicBezTo>
                <a:cubicBezTo>
                  <a:pt x="7781" y="14162"/>
                  <a:pt x="7790" y="14153"/>
                  <a:pt x="7799" y="14153"/>
                </a:cubicBezTo>
                <a:cubicBezTo>
                  <a:pt x="7803" y="14153"/>
                  <a:pt x="7807" y="14155"/>
                  <a:pt x="7814" y="14162"/>
                </a:cubicBezTo>
                <a:cubicBezTo>
                  <a:pt x="7840" y="14162"/>
                  <a:pt x="7858" y="14144"/>
                  <a:pt x="7879" y="14144"/>
                </a:cubicBezTo>
                <a:cubicBezTo>
                  <a:pt x="7889" y="14144"/>
                  <a:pt x="7900" y="14148"/>
                  <a:pt x="7913" y="14162"/>
                </a:cubicBezTo>
                <a:cubicBezTo>
                  <a:pt x="7933" y="14162"/>
                  <a:pt x="7953" y="14162"/>
                  <a:pt x="7973" y="14201"/>
                </a:cubicBezTo>
                <a:cubicBezTo>
                  <a:pt x="8002" y="14246"/>
                  <a:pt x="8043" y="14268"/>
                  <a:pt x="8087" y="14268"/>
                </a:cubicBezTo>
                <a:cubicBezTo>
                  <a:pt x="8102" y="14268"/>
                  <a:pt x="8116" y="14266"/>
                  <a:pt x="8131" y="14261"/>
                </a:cubicBezTo>
                <a:cubicBezTo>
                  <a:pt x="8143" y="14257"/>
                  <a:pt x="8151" y="14255"/>
                  <a:pt x="8157" y="14255"/>
                </a:cubicBezTo>
                <a:cubicBezTo>
                  <a:pt x="8184" y="14255"/>
                  <a:pt x="8171" y="14284"/>
                  <a:pt x="8171" y="14300"/>
                </a:cubicBezTo>
                <a:lnTo>
                  <a:pt x="8211" y="14300"/>
                </a:lnTo>
                <a:cubicBezTo>
                  <a:pt x="8230" y="14300"/>
                  <a:pt x="8250" y="14320"/>
                  <a:pt x="8270" y="14340"/>
                </a:cubicBezTo>
                <a:lnTo>
                  <a:pt x="8310" y="14340"/>
                </a:lnTo>
                <a:cubicBezTo>
                  <a:pt x="8320" y="14320"/>
                  <a:pt x="8335" y="14310"/>
                  <a:pt x="8349" y="14310"/>
                </a:cubicBezTo>
                <a:cubicBezTo>
                  <a:pt x="8364" y="14310"/>
                  <a:pt x="8379" y="14320"/>
                  <a:pt x="8389" y="14340"/>
                </a:cubicBezTo>
                <a:lnTo>
                  <a:pt x="8409" y="14360"/>
                </a:lnTo>
                <a:cubicBezTo>
                  <a:pt x="8488" y="14360"/>
                  <a:pt x="8488" y="14360"/>
                  <a:pt x="8488" y="14419"/>
                </a:cubicBezTo>
                <a:lnTo>
                  <a:pt x="8528" y="14439"/>
                </a:lnTo>
                <a:lnTo>
                  <a:pt x="8587" y="14439"/>
                </a:lnTo>
                <a:cubicBezTo>
                  <a:pt x="8602" y="14434"/>
                  <a:pt x="8618" y="14432"/>
                  <a:pt x="8635" y="14432"/>
                </a:cubicBezTo>
                <a:cubicBezTo>
                  <a:pt x="8685" y="14432"/>
                  <a:pt x="8741" y="14454"/>
                  <a:pt x="8786" y="14499"/>
                </a:cubicBezTo>
                <a:cubicBezTo>
                  <a:pt x="8815" y="14528"/>
                  <a:pt x="8850" y="14533"/>
                  <a:pt x="8887" y="14533"/>
                </a:cubicBezTo>
                <a:cubicBezTo>
                  <a:pt x="8906" y="14533"/>
                  <a:pt x="8925" y="14532"/>
                  <a:pt x="8945" y="14532"/>
                </a:cubicBezTo>
                <a:cubicBezTo>
                  <a:pt x="8964" y="14532"/>
                  <a:pt x="8984" y="14533"/>
                  <a:pt x="9004" y="14538"/>
                </a:cubicBezTo>
                <a:cubicBezTo>
                  <a:pt x="9021" y="14533"/>
                  <a:pt x="9040" y="14530"/>
                  <a:pt x="9061" y="14530"/>
                </a:cubicBezTo>
                <a:cubicBezTo>
                  <a:pt x="9110" y="14530"/>
                  <a:pt x="9166" y="14544"/>
                  <a:pt x="9222" y="14558"/>
                </a:cubicBezTo>
                <a:lnTo>
                  <a:pt x="9242" y="14519"/>
                </a:lnTo>
                <a:lnTo>
                  <a:pt x="9301" y="14519"/>
                </a:lnTo>
                <a:cubicBezTo>
                  <a:pt x="9317" y="14524"/>
                  <a:pt x="9335" y="14526"/>
                  <a:pt x="9352" y="14526"/>
                </a:cubicBezTo>
                <a:cubicBezTo>
                  <a:pt x="9400" y="14526"/>
                  <a:pt x="9451" y="14508"/>
                  <a:pt x="9480" y="14479"/>
                </a:cubicBezTo>
                <a:cubicBezTo>
                  <a:pt x="9494" y="14450"/>
                  <a:pt x="9530" y="14431"/>
                  <a:pt x="9572" y="14431"/>
                </a:cubicBezTo>
                <a:cubicBezTo>
                  <a:pt x="9587" y="14431"/>
                  <a:pt x="9603" y="14434"/>
                  <a:pt x="9619" y="14439"/>
                </a:cubicBezTo>
                <a:cubicBezTo>
                  <a:pt x="9698" y="14479"/>
                  <a:pt x="9797" y="14479"/>
                  <a:pt x="9876" y="14519"/>
                </a:cubicBezTo>
                <a:lnTo>
                  <a:pt x="9916" y="14558"/>
                </a:lnTo>
                <a:cubicBezTo>
                  <a:pt x="9916" y="14558"/>
                  <a:pt x="9936" y="14578"/>
                  <a:pt x="9936" y="14578"/>
                </a:cubicBezTo>
                <a:lnTo>
                  <a:pt x="9976" y="14578"/>
                </a:lnTo>
                <a:lnTo>
                  <a:pt x="9976" y="14558"/>
                </a:lnTo>
                <a:cubicBezTo>
                  <a:pt x="9995" y="14519"/>
                  <a:pt x="10035" y="14519"/>
                  <a:pt x="10055" y="14519"/>
                </a:cubicBezTo>
                <a:lnTo>
                  <a:pt x="10095" y="14499"/>
                </a:lnTo>
                <a:lnTo>
                  <a:pt x="10174" y="14499"/>
                </a:lnTo>
                <a:lnTo>
                  <a:pt x="10214" y="14519"/>
                </a:lnTo>
                <a:lnTo>
                  <a:pt x="10253" y="14519"/>
                </a:lnTo>
                <a:cubicBezTo>
                  <a:pt x="10260" y="14505"/>
                  <a:pt x="10269" y="14501"/>
                  <a:pt x="10279" y="14501"/>
                </a:cubicBezTo>
                <a:cubicBezTo>
                  <a:pt x="10300" y="14501"/>
                  <a:pt x="10326" y="14519"/>
                  <a:pt x="10352" y="14519"/>
                </a:cubicBezTo>
                <a:cubicBezTo>
                  <a:pt x="10379" y="14519"/>
                  <a:pt x="10388" y="14510"/>
                  <a:pt x="10396" y="14510"/>
                </a:cubicBezTo>
                <a:cubicBezTo>
                  <a:pt x="10401" y="14510"/>
                  <a:pt x="10405" y="14512"/>
                  <a:pt x="10412" y="14519"/>
                </a:cubicBezTo>
                <a:cubicBezTo>
                  <a:pt x="10432" y="14558"/>
                  <a:pt x="10432" y="14578"/>
                  <a:pt x="10432" y="14618"/>
                </a:cubicBezTo>
                <a:cubicBezTo>
                  <a:pt x="10432" y="14638"/>
                  <a:pt x="10412" y="14638"/>
                  <a:pt x="10412" y="14638"/>
                </a:cubicBezTo>
                <a:lnTo>
                  <a:pt x="10333" y="14638"/>
                </a:lnTo>
                <a:cubicBezTo>
                  <a:pt x="10313" y="14657"/>
                  <a:pt x="10293" y="14677"/>
                  <a:pt x="10273" y="14677"/>
                </a:cubicBezTo>
                <a:lnTo>
                  <a:pt x="10273" y="14757"/>
                </a:lnTo>
                <a:lnTo>
                  <a:pt x="10313" y="14757"/>
                </a:lnTo>
                <a:cubicBezTo>
                  <a:pt x="10323" y="14737"/>
                  <a:pt x="10338" y="14732"/>
                  <a:pt x="10352" y="14732"/>
                </a:cubicBezTo>
                <a:cubicBezTo>
                  <a:pt x="10367" y="14732"/>
                  <a:pt x="10382" y="14737"/>
                  <a:pt x="10392" y="14737"/>
                </a:cubicBezTo>
                <a:cubicBezTo>
                  <a:pt x="10406" y="14709"/>
                  <a:pt x="10420" y="14681"/>
                  <a:pt x="10441" y="14681"/>
                </a:cubicBezTo>
                <a:cubicBezTo>
                  <a:pt x="10450" y="14681"/>
                  <a:pt x="10460" y="14685"/>
                  <a:pt x="10471" y="14697"/>
                </a:cubicBezTo>
                <a:cubicBezTo>
                  <a:pt x="10497" y="14735"/>
                  <a:pt x="10514" y="14749"/>
                  <a:pt x="10533" y="14749"/>
                </a:cubicBezTo>
                <a:cubicBezTo>
                  <a:pt x="10544" y="14749"/>
                  <a:pt x="10556" y="14744"/>
                  <a:pt x="10571" y="14737"/>
                </a:cubicBezTo>
                <a:cubicBezTo>
                  <a:pt x="10584" y="14730"/>
                  <a:pt x="10590" y="14728"/>
                  <a:pt x="10594" y="14728"/>
                </a:cubicBezTo>
                <a:cubicBezTo>
                  <a:pt x="10601" y="14728"/>
                  <a:pt x="10597" y="14737"/>
                  <a:pt x="10610" y="14737"/>
                </a:cubicBezTo>
                <a:cubicBezTo>
                  <a:pt x="10624" y="14723"/>
                  <a:pt x="10638" y="14709"/>
                  <a:pt x="10652" y="14709"/>
                </a:cubicBezTo>
                <a:cubicBezTo>
                  <a:pt x="10658" y="14709"/>
                  <a:pt x="10664" y="14711"/>
                  <a:pt x="10670" y="14717"/>
                </a:cubicBezTo>
                <a:cubicBezTo>
                  <a:pt x="10698" y="14731"/>
                  <a:pt x="10736" y="14745"/>
                  <a:pt x="10777" y="14745"/>
                </a:cubicBezTo>
                <a:cubicBezTo>
                  <a:pt x="10793" y="14745"/>
                  <a:pt x="10811" y="14743"/>
                  <a:pt x="10828" y="14737"/>
                </a:cubicBezTo>
                <a:cubicBezTo>
                  <a:pt x="10848" y="14737"/>
                  <a:pt x="10868" y="14757"/>
                  <a:pt x="10868" y="14776"/>
                </a:cubicBezTo>
                <a:cubicBezTo>
                  <a:pt x="10908" y="14737"/>
                  <a:pt x="10947" y="14737"/>
                  <a:pt x="11007" y="14737"/>
                </a:cubicBezTo>
                <a:lnTo>
                  <a:pt x="11146" y="14737"/>
                </a:lnTo>
                <a:cubicBezTo>
                  <a:pt x="11185" y="14697"/>
                  <a:pt x="11225" y="14677"/>
                  <a:pt x="11265" y="14677"/>
                </a:cubicBezTo>
                <a:cubicBezTo>
                  <a:pt x="11265" y="14638"/>
                  <a:pt x="11304" y="14618"/>
                  <a:pt x="11324" y="14618"/>
                </a:cubicBezTo>
                <a:cubicBezTo>
                  <a:pt x="11344" y="14558"/>
                  <a:pt x="11384" y="14519"/>
                  <a:pt x="11443" y="14519"/>
                </a:cubicBezTo>
                <a:cubicBezTo>
                  <a:pt x="11463" y="14519"/>
                  <a:pt x="11483" y="14499"/>
                  <a:pt x="11503" y="14479"/>
                </a:cubicBezTo>
                <a:cubicBezTo>
                  <a:pt x="11528" y="14453"/>
                  <a:pt x="11550" y="14446"/>
                  <a:pt x="11571" y="14446"/>
                </a:cubicBezTo>
                <a:cubicBezTo>
                  <a:pt x="11600" y="14446"/>
                  <a:pt x="11627" y="14459"/>
                  <a:pt x="11661" y="14459"/>
                </a:cubicBezTo>
                <a:lnTo>
                  <a:pt x="11681" y="14439"/>
                </a:lnTo>
                <a:cubicBezTo>
                  <a:pt x="11695" y="14425"/>
                  <a:pt x="11719" y="14411"/>
                  <a:pt x="11732" y="14411"/>
                </a:cubicBezTo>
                <a:cubicBezTo>
                  <a:pt x="11737" y="14411"/>
                  <a:pt x="11741" y="14414"/>
                  <a:pt x="11741" y="14419"/>
                </a:cubicBezTo>
                <a:cubicBezTo>
                  <a:pt x="11760" y="14479"/>
                  <a:pt x="11800" y="14499"/>
                  <a:pt x="11840" y="14519"/>
                </a:cubicBezTo>
                <a:lnTo>
                  <a:pt x="11840" y="14558"/>
                </a:lnTo>
                <a:cubicBezTo>
                  <a:pt x="11840" y="14558"/>
                  <a:pt x="11860" y="14578"/>
                  <a:pt x="11860" y="14578"/>
                </a:cubicBezTo>
                <a:cubicBezTo>
                  <a:pt x="11879" y="14578"/>
                  <a:pt x="11899" y="14598"/>
                  <a:pt x="11899" y="14618"/>
                </a:cubicBezTo>
                <a:lnTo>
                  <a:pt x="11939" y="14618"/>
                </a:lnTo>
                <a:cubicBezTo>
                  <a:pt x="11950" y="14612"/>
                  <a:pt x="11957" y="14610"/>
                  <a:pt x="11963" y="14610"/>
                </a:cubicBezTo>
                <a:cubicBezTo>
                  <a:pt x="11979" y="14610"/>
                  <a:pt x="11979" y="14628"/>
                  <a:pt x="11979" y="14657"/>
                </a:cubicBezTo>
                <a:cubicBezTo>
                  <a:pt x="12038" y="14657"/>
                  <a:pt x="12038" y="14618"/>
                  <a:pt x="12078" y="14598"/>
                </a:cubicBezTo>
                <a:lnTo>
                  <a:pt x="12098" y="14558"/>
                </a:lnTo>
                <a:cubicBezTo>
                  <a:pt x="12098" y="14538"/>
                  <a:pt x="12137" y="14519"/>
                  <a:pt x="12137" y="14499"/>
                </a:cubicBezTo>
                <a:cubicBezTo>
                  <a:pt x="12157" y="14479"/>
                  <a:pt x="12117" y="14479"/>
                  <a:pt x="12137" y="14479"/>
                </a:cubicBezTo>
                <a:cubicBezTo>
                  <a:pt x="12137" y="14426"/>
                  <a:pt x="12137" y="14408"/>
                  <a:pt x="12161" y="14408"/>
                </a:cubicBezTo>
                <a:cubicBezTo>
                  <a:pt x="12172" y="14408"/>
                  <a:pt x="12190" y="14413"/>
                  <a:pt x="12217" y="14419"/>
                </a:cubicBezTo>
                <a:cubicBezTo>
                  <a:pt x="12236" y="14419"/>
                  <a:pt x="12276" y="14419"/>
                  <a:pt x="12276" y="14439"/>
                </a:cubicBezTo>
                <a:lnTo>
                  <a:pt x="12316" y="14439"/>
                </a:lnTo>
                <a:cubicBezTo>
                  <a:pt x="12316" y="14479"/>
                  <a:pt x="12316" y="14499"/>
                  <a:pt x="12276" y="14499"/>
                </a:cubicBezTo>
                <a:lnTo>
                  <a:pt x="12256" y="14499"/>
                </a:lnTo>
                <a:cubicBezTo>
                  <a:pt x="12256" y="14538"/>
                  <a:pt x="12256" y="14558"/>
                  <a:pt x="12217" y="14558"/>
                </a:cubicBezTo>
                <a:lnTo>
                  <a:pt x="12197" y="14558"/>
                </a:lnTo>
                <a:cubicBezTo>
                  <a:pt x="12217" y="14598"/>
                  <a:pt x="12296" y="14657"/>
                  <a:pt x="12316" y="14657"/>
                </a:cubicBezTo>
                <a:cubicBezTo>
                  <a:pt x="12342" y="14657"/>
                  <a:pt x="12386" y="14666"/>
                  <a:pt x="12430" y="14666"/>
                </a:cubicBezTo>
                <a:cubicBezTo>
                  <a:pt x="12452" y="14666"/>
                  <a:pt x="12474" y="14664"/>
                  <a:pt x="12494" y="14657"/>
                </a:cubicBezTo>
                <a:cubicBezTo>
                  <a:pt x="12494" y="14638"/>
                  <a:pt x="12494" y="14598"/>
                  <a:pt x="12474" y="14598"/>
                </a:cubicBezTo>
                <a:cubicBezTo>
                  <a:pt x="12435" y="14578"/>
                  <a:pt x="12415" y="14558"/>
                  <a:pt x="12415" y="14538"/>
                </a:cubicBezTo>
                <a:lnTo>
                  <a:pt x="12494" y="14499"/>
                </a:lnTo>
                <a:cubicBezTo>
                  <a:pt x="12504" y="14489"/>
                  <a:pt x="12514" y="14484"/>
                  <a:pt x="12524" y="14484"/>
                </a:cubicBezTo>
                <a:cubicBezTo>
                  <a:pt x="12534" y="14484"/>
                  <a:pt x="12544" y="14489"/>
                  <a:pt x="12554" y="14499"/>
                </a:cubicBezTo>
                <a:cubicBezTo>
                  <a:pt x="12573" y="14538"/>
                  <a:pt x="12593" y="14558"/>
                  <a:pt x="12554" y="14578"/>
                </a:cubicBezTo>
                <a:lnTo>
                  <a:pt x="12573" y="14598"/>
                </a:lnTo>
                <a:cubicBezTo>
                  <a:pt x="12613" y="14618"/>
                  <a:pt x="12653" y="14657"/>
                  <a:pt x="12712" y="14677"/>
                </a:cubicBezTo>
                <a:cubicBezTo>
                  <a:pt x="12732" y="14677"/>
                  <a:pt x="12792" y="14657"/>
                  <a:pt x="12831" y="14657"/>
                </a:cubicBezTo>
                <a:cubicBezTo>
                  <a:pt x="12871" y="14657"/>
                  <a:pt x="12911" y="14638"/>
                  <a:pt x="12930" y="14618"/>
                </a:cubicBezTo>
                <a:cubicBezTo>
                  <a:pt x="12945" y="14589"/>
                  <a:pt x="12970" y="14570"/>
                  <a:pt x="12998" y="14570"/>
                </a:cubicBezTo>
                <a:cubicBezTo>
                  <a:pt x="13008" y="14570"/>
                  <a:pt x="13019" y="14573"/>
                  <a:pt x="13030" y="14578"/>
                </a:cubicBezTo>
                <a:cubicBezTo>
                  <a:pt x="13049" y="14598"/>
                  <a:pt x="13069" y="14638"/>
                  <a:pt x="13069" y="14657"/>
                </a:cubicBezTo>
                <a:lnTo>
                  <a:pt x="13188" y="14598"/>
                </a:lnTo>
                <a:cubicBezTo>
                  <a:pt x="13202" y="14584"/>
                  <a:pt x="13226" y="14570"/>
                  <a:pt x="13253" y="14570"/>
                </a:cubicBezTo>
                <a:cubicBezTo>
                  <a:pt x="13264" y="14570"/>
                  <a:pt x="13276" y="14572"/>
                  <a:pt x="13287" y="14578"/>
                </a:cubicBezTo>
                <a:cubicBezTo>
                  <a:pt x="13307" y="14578"/>
                  <a:pt x="13307" y="14598"/>
                  <a:pt x="13287" y="14618"/>
                </a:cubicBezTo>
                <a:lnTo>
                  <a:pt x="13287" y="14657"/>
                </a:lnTo>
                <a:cubicBezTo>
                  <a:pt x="13304" y="14666"/>
                  <a:pt x="13320" y="14670"/>
                  <a:pt x="13337" y="14670"/>
                </a:cubicBezTo>
                <a:cubicBezTo>
                  <a:pt x="13360" y="14670"/>
                  <a:pt x="13383" y="14661"/>
                  <a:pt x="13406" y="14638"/>
                </a:cubicBezTo>
                <a:cubicBezTo>
                  <a:pt x="13387" y="14558"/>
                  <a:pt x="13387" y="14538"/>
                  <a:pt x="13446" y="14538"/>
                </a:cubicBezTo>
                <a:lnTo>
                  <a:pt x="13585" y="14538"/>
                </a:lnTo>
                <a:lnTo>
                  <a:pt x="13585" y="14519"/>
                </a:lnTo>
                <a:lnTo>
                  <a:pt x="13625" y="14479"/>
                </a:lnTo>
                <a:lnTo>
                  <a:pt x="13664" y="14479"/>
                </a:lnTo>
                <a:cubicBezTo>
                  <a:pt x="13684" y="14499"/>
                  <a:pt x="13704" y="14499"/>
                  <a:pt x="13704" y="14519"/>
                </a:cubicBezTo>
                <a:cubicBezTo>
                  <a:pt x="13724" y="14538"/>
                  <a:pt x="13744" y="14558"/>
                  <a:pt x="13763" y="14558"/>
                </a:cubicBezTo>
                <a:cubicBezTo>
                  <a:pt x="13843" y="14558"/>
                  <a:pt x="13863" y="14638"/>
                  <a:pt x="13882" y="14697"/>
                </a:cubicBezTo>
                <a:cubicBezTo>
                  <a:pt x="13962" y="14717"/>
                  <a:pt x="13962" y="14717"/>
                  <a:pt x="13942" y="14796"/>
                </a:cubicBezTo>
                <a:lnTo>
                  <a:pt x="13942" y="14856"/>
                </a:lnTo>
                <a:lnTo>
                  <a:pt x="14081" y="14856"/>
                </a:lnTo>
                <a:cubicBezTo>
                  <a:pt x="14101" y="14816"/>
                  <a:pt x="14140" y="14816"/>
                  <a:pt x="14160" y="14816"/>
                </a:cubicBezTo>
                <a:cubicBezTo>
                  <a:pt x="14200" y="14796"/>
                  <a:pt x="14244" y="14786"/>
                  <a:pt x="14289" y="14786"/>
                </a:cubicBezTo>
                <a:cubicBezTo>
                  <a:pt x="14334" y="14786"/>
                  <a:pt x="14378" y="14796"/>
                  <a:pt x="14418" y="14816"/>
                </a:cubicBezTo>
                <a:cubicBezTo>
                  <a:pt x="14441" y="14839"/>
                  <a:pt x="14471" y="14849"/>
                  <a:pt x="14504" y="14849"/>
                </a:cubicBezTo>
                <a:cubicBezTo>
                  <a:pt x="14527" y="14849"/>
                  <a:pt x="14552" y="14844"/>
                  <a:pt x="14576" y="14836"/>
                </a:cubicBezTo>
                <a:cubicBezTo>
                  <a:pt x="14676" y="14796"/>
                  <a:pt x="14795" y="14776"/>
                  <a:pt x="14914" y="14776"/>
                </a:cubicBezTo>
                <a:cubicBezTo>
                  <a:pt x="14914" y="14786"/>
                  <a:pt x="14924" y="14791"/>
                  <a:pt x="14936" y="14791"/>
                </a:cubicBezTo>
                <a:cubicBezTo>
                  <a:pt x="14948" y="14791"/>
                  <a:pt x="14963" y="14786"/>
                  <a:pt x="14973" y="14776"/>
                </a:cubicBezTo>
                <a:lnTo>
                  <a:pt x="15132" y="14776"/>
                </a:lnTo>
                <a:cubicBezTo>
                  <a:pt x="15184" y="14782"/>
                  <a:pt x="15238" y="14785"/>
                  <a:pt x="15293" y="14785"/>
                </a:cubicBezTo>
                <a:cubicBezTo>
                  <a:pt x="15426" y="14785"/>
                  <a:pt x="15567" y="14771"/>
                  <a:pt x="15707" y="14757"/>
                </a:cubicBezTo>
                <a:cubicBezTo>
                  <a:pt x="15747" y="14757"/>
                  <a:pt x="15786" y="14757"/>
                  <a:pt x="15826" y="14776"/>
                </a:cubicBezTo>
                <a:cubicBezTo>
                  <a:pt x="15836" y="14757"/>
                  <a:pt x="15841" y="14747"/>
                  <a:pt x="15848" y="14747"/>
                </a:cubicBezTo>
                <a:cubicBezTo>
                  <a:pt x="15856" y="14747"/>
                  <a:pt x="15866" y="14757"/>
                  <a:pt x="15885" y="14776"/>
                </a:cubicBezTo>
                <a:cubicBezTo>
                  <a:pt x="15918" y="14744"/>
                  <a:pt x="15937" y="14712"/>
                  <a:pt x="15975" y="14712"/>
                </a:cubicBezTo>
                <a:cubicBezTo>
                  <a:pt x="15984" y="14712"/>
                  <a:pt x="15993" y="14713"/>
                  <a:pt x="16004" y="14717"/>
                </a:cubicBezTo>
                <a:cubicBezTo>
                  <a:pt x="16004" y="14697"/>
                  <a:pt x="15984" y="14677"/>
                  <a:pt x="15984" y="14657"/>
                </a:cubicBezTo>
                <a:cubicBezTo>
                  <a:pt x="15984" y="14638"/>
                  <a:pt x="16004" y="14598"/>
                  <a:pt x="16024" y="14598"/>
                </a:cubicBezTo>
                <a:cubicBezTo>
                  <a:pt x="16084" y="14618"/>
                  <a:pt x="16148" y="14618"/>
                  <a:pt x="16213" y="14618"/>
                </a:cubicBezTo>
                <a:cubicBezTo>
                  <a:pt x="16277" y="14618"/>
                  <a:pt x="16341" y="14618"/>
                  <a:pt x="16401" y="14638"/>
                </a:cubicBezTo>
                <a:lnTo>
                  <a:pt x="16500" y="14638"/>
                </a:lnTo>
                <a:cubicBezTo>
                  <a:pt x="16520" y="14638"/>
                  <a:pt x="16540" y="14657"/>
                  <a:pt x="16540" y="14677"/>
                </a:cubicBezTo>
                <a:lnTo>
                  <a:pt x="16698" y="14677"/>
                </a:lnTo>
                <a:cubicBezTo>
                  <a:pt x="16728" y="14657"/>
                  <a:pt x="16763" y="14652"/>
                  <a:pt x="16798" y="14652"/>
                </a:cubicBezTo>
                <a:cubicBezTo>
                  <a:pt x="16832" y="14652"/>
                  <a:pt x="16867" y="14657"/>
                  <a:pt x="16897" y="14657"/>
                </a:cubicBezTo>
                <a:cubicBezTo>
                  <a:pt x="16917" y="14651"/>
                  <a:pt x="16941" y="14649"/>
                  <a:pt x="16967" y="14649"/>
                </a:cubicBezTo>
                <a:cubicBezTo>
                  <a:pt x="17020" y="14649"/>
                  <a:pt x="17082" y="14657"/>
                  <a:pt x="17135" y="14657"/>
                </a:cubicBezTo>
                <a:cubicBezTo>
                  <a:pt x="17155" y="14657"/>
                  <a:pt x="17174" y="14657"/>
                  <a:pt x="17194" y="14677"/>
                </a:cubicBezTo>
                <a:lnTo>
                  <a:pt x="17373" y="14677"/>
                </a:lnTo>
                <a:cubicBezTo>
                  <a:pt x="17393" y="14677"/>
                  <a:pt x="17412" y="14697"/>
                  <a:pt x="17432" y="14717"/>
                </a:cubicBezTo>
                <a:lnTo>
                  <a:pt x="17512" y="14717"/>
                </a:lnTo>
                <a:cubicBezTo>
                  <a:pt x="17521" y="14707"/>
                  <a:pt x="17536" y="14702"/>
                  <a:pt x="17551" y="14702"/>
                </a:cubicBezTo>
                <a:cubicBezTo>
                  <a:pt x="17566" y="14702"/>
                  <a:pt x="17581" y="14707"/>
                  <a:pt x="17591" y="14717"/>
                </a:cubicBezTo>
                <a:cubicBezTo>
                  <a:pt x="17619" y="14731"/>
                  <a:pt x="17647" y="14745"/>
                  <a:pt x="17675" y="14745"/>
                </a:cubicBezTo>
                <a:cubicBezTo>
                  <a:pt x="17687" y="14745"/>
                  <a:pt x="17698" y="14743"/>
                  <a:pt x="17710" y="14737"/>
                </a:cubicBezTo>
                <a:lnTo>
                  <a:pt x="17888" y="14737"/>
                </a:lnTo>
                <a:cubicBezTo>
                  <a:pt x="17918" y="14747"/>
                  <a:pt x="17948" y="14752"/>
                  <a:pt x="17980" y="14752"/>
                </a:cubicBezTo>
                <a:cubicBezTo>
                  <a:pt x="18012" y="14752"/>
                  <a:pt x="18047" y="14747"/>
                  <a:pt x="18087" y="14737"/>
                </a:cubicBezTo>
                <a:cubicBezTo>
                  <a:pt x="18106" y="14737"/>
                  <a:pt x="18146" y="14757"/>
                  <a:pt x="18146" y="14796"/>
                </a:cubicBezTo>
                <a:cubicBezTo>
                  <a:pt x="18206" y="14796"/>
                  <a:pt x="18245" y="14776"/>
                  <a:pt x="18265" y="14737"/>
                </a:cubicBezTo>
                <a:cubicBezTo>
                  <a:pt x="18282" y="14720"/>
                  <a:pt x="18288" y="14714"/>
                  <a:pt x="18291" y="14714"/>
                </a:cubicBezTo>
                <a:cubicBezTo>
                  <a:pt x="18295" y="14714"/>
                  <a:pt x="18293" y="14725"/>
                  <a:pt x="18305" y="14737"/>
                </a:cubicBezTo>
                <a:cubicBezTo>
                  <a:pt x="18344" y="14737"/>
                  <a:pt x="18384" y="14737"/>
                  <a:pt x="18424" y="14757"/>
                </a:cubicBezTo>
                <a:lnTo>
                  <a:pt x="18483" y="14757"/>
                </a:lnTo>
                <a:cubicBezTo>
                  <a:pt x="18483" y="14737"/>
                  <a:pt x="18523" y="14697"/>
                  <a:pt x="18563" y="14697"/>
                </a:cubicBezTo>
                <a:cubicBezTo>
                  <a:pt x="18570" y="14701"/>
                  <a:pt x="18578" y="14702"/>
                  <a:pt x="18586" y="14702"/>
                </a:cubicBezTo>
                <a:cubicBezTo>
                  <a:pt x="18623" y="14702"/>
                  <a:pt x="18665" y="14670"/>
                  <a:pt x="18682" y="14638"/>
                </a:cubicBezTo>
                <a:cubicBezTo>
                  <a:pt x="18682" y="14631"/>
                  <a:pt x="18684" y="14629"/>
                  <a:pt x="18687" y="14629"/>
                </a:cubicBezTo>
                <a:cubicBezTo>
                  <a:pt x="18695" y="14629"/>
                  <a:pt x="18708" y="14638"/>
                  <a:pt x="18721" y="14638"/>
                </a:cubicBezTo>
                <a:cubicBezTo>
                  <a:pt x="18738" y="14638"/>
                  <a:pt x="18755" y="14681"/>
                  <a:pt x="18785" y="14681"/>
                </a:cubicBezTo>
                <a:cubicBezTo>
                  <a:pt x="18790" y="14681"/>
                  <a:pt x="18795" y="14680"/>
                  <a:pt x="18801" y="14677"/>
                </a:cubicBezTo>
                <a:cubicBezTo>
                  <a:pt x="18818" y="14671"/>
                  <a:pt x="18832" y="14669"/>
                  <a:pt x="18844" y="14669"/>
                </a:cubicBezTo>
                <a:cubicBezTo>
                  <a:pt x="18873" y="14669"/>
                  <a:pt x="18891" y="14683"/>
                  <a:pt x="18920" y="14697"/>
                </a:cubicBezTo>
                <a:cubicBezTo>
                  <a:pt x="18929" y="14677"/>
                  <a:pt x="18934" y="14667"/>
                  <a:pt x="18939" y="14667"/>
                </a:cubicBezTo>
                <a:cubicBezTo>
                  <a:pt x="18944" y="14667"/>
                  <a:pt x="18949" y="14677"/>
                  <a:pt x="18959" y="14697"/>
                </a:cubicBezTo>
                <a:cubicBezTo>
                  <a:pt x="19058" y="14697"/>
                  <a:pt x="19138" y="14717"/>
                  <a:pt x="19217" y="14757"/>
                </a:cubicBezTo>
                <a:cubicBezTo>
                  <a:pt x="19237" y="14757"/>
                  <a:pt x="19257" y="14776"/>
                  <a:pt x="19257" y="14796"/>
                </a:cubicBezTo>
                <a:cubicBezTo>
                  <a:pt x="19276" y="14796"/>
                  <a:pt x="19296" y="14796"/>
                  <a:pt x="19296" y="14816"/>
                </a:cubicBezTo>
                <a:lnTo>
                  <a:pt x="19336" y="14816"/>
                </a:lnTo>
                <a:cubicBezTo>
                  <a:pt x="19336" y="14816"/>
                  <a:pt x="19356" y="14796"/>
                  <a:pt x="19356" y="14796"/>
                </a:cubicBezTo>
                <a:lnTo>
                  <a:pt x="19554" y="14836"/>
                </a:lnTo>
                <a:cubicBezTo>
                  <a:pt x="19554" y="14836"/>
                  <a:pt x="19554" y="14836"/>
                  <a:pt x="19574" y="14856"/>
                </a:cubicBezTo>
                <a:cubicBezTo>
                  <a:pt x="19574" y="14856"/>
                  <a:pt x="19594" y="14876"/>
                  <a:pt x="19614" y="14876"/>
                </a:cubicBezTo>
                <a:cubicBezTo>
                  <a:pt x="19733" y="14876"/>
                  <a:pt x="19852" y="14915"/>
                  <a:pt x="19971" y="14975"/>
                </a:cubicBezTo>
                <a:cubicBezTo>
                  <a:pt x="19990" y="14975"/>
                  <a:pt x="20010" y="14995"/>
                  <a:pt x="20030" y="14995"/>
                </a:cubicBezTo>
                <a:cubicBezTo>
                  <a:pt x="20070" y="15034"/>
                  <a:pt x="20109" y="15054"/>
                  <a:pt x="20169" y="15074"/>
                </a:cubicBezTo>
                <a:lnTo>
                  <a:pt x="20209" y="15094"/>
                </a:lnTo>
                <a:cubicBezTo>
                  <a:pt x="20228" y="15094"/>
                  <a:pt x="20248" y="15094"/>
                  <a:pt x="20248" y="15133"/>
                </a:cubicBezTo>
                <a:lnTo>
                  <a:pt x="20347" y="15133"/>
                </a:lnTo>
                <a:cubicBezTo>
                  <a:pt x="20353" y="15128"/>
                  <a:pt x="20359" y="15125"/>
                  <a:pt x="20365" y="15125"/>
                </a:cubicBezTo>
                <a:cubicBezTo>
                  <a:pt x="20379" y="15125"/>
                  <a:pt x="20393" y="15139"/>
                  <a:pt x="20407" y="15153"/>
                </a:cubicBezTo>
                <a:lnTo>
                  <a:pt x="20486" y="15153"/>
                </a:lnTo>
                <a:cubicBezTo>
                  <a:pt x="20506" y="15147"/>
                  <a:pt x="20519" y="15142"/>
                  <a:pt x="20529" y="15142"/>
                </a:cubicBezTo>
                <a:cubicBezTo>
                  <a:pt x="20548" y="15142"/>
                  <a:pt x="20552" y="15160"/>
                  <a:pt x="20566" y="15213"/>
                </a:cubicBezTo>
                <a:lnTo>
                  <a:pt x="20625" y="15213"/>
                </a:lnTo>
                <a:cubicBezTo>
                  <a:pt x="20645" y="15193"/>
                  <a:pt x="20665" y="15188"/>
                  <a:pt x="20685" y="15188"/>
                </a:cubicBezTo>
                <a:cubicBezTo>
                  <a:pt x="20704" y="15188"/>
                  <a:pt x="20724" y="15193"/>
                  <a:pt x="20744" y="15193"/>
                </a:cubicBezTo>
                <a:cubicBezTo>
                  <a:pt x="20744" y="15193"/>
                  <a:pt x="20764" y="15173"/>
                  <a:pt x="20784" y="15173"/>
                </a:cubicBezTo>
                <a:cubicBezTo>
                  <a:pt x="20804" y="15173"/>
                  <a:pt x="20823" y="15173"/>
                  <a:pt x="20843" y="15193"/>
                </a:cubicBezTo>
                <a:cubicBezTo>
                  <a:pt x="20863" y="15203"/>
                  <a:pt x="20883" y="15208"/>
                  <a:pt x="20903" y="15208"/>
                </a:cubicBezTo>
                <a:cubicBezTo>
                  <a:pt x="20922" y="15208"/>
                  <a:pt x="20942" y="15203"/>
                  <a:pt x="20962" y="15193"/>
                </a:cubicBezTo>
                <a:cubicBezTo>
                  <a:pt x="21064" y="15164"/>
                  <a:pt x="21187" y="15145"/>
                  <a:pt x="21307" y="15145"/>
                </a:cubicBezTo>
                <a:cubicBezTo>
                  <a:pt x="21352" y="15145"/>
                  <a:pt x="21396" y="15148"/>
                  <a:pt x="21438" y="15153"/>
                </a:cubicBezTo>
                <a:lnTo>
                  <a:pt x="21498" y="15173"/>
                </a:lnTo>
                <a:cubicBezTo>
                  <a:pt x="21498" y="15153"/>
                  <a:pt x="21498" y="15133"/>
                  <a:pt x="21537" y="15133"/>
                </a:cubicBezTo>
                <a:cubicBezTo>
                  <a:pt x="21557" y="15133"/>
                  <a:pt x="21537" y="15153"/>
                  <a:pt x="21557" y="15153"/>
                </a:cubicBezTo>
                <a:lnTo>
                  <a:pt x="21617" y="15153"/>
                </a:lnTo>
                <a:cubicBezTo>
                  <a:pt x="21656" y="15074"/>
                  <a:pt x="21676" y="14975"/>
                  <a:pt x="21676" y="14895"/>
                </a:cubicBezTo>
                <a:cubicBezTo>
                  <a:pt x="21676" y="14836"/>
                  <a:pt x="21676" y="14836"/>
                  <a:pt x="21696" y="14836"/>
                </a:cubicBezTo>
                <a:lnTo>
                  <a:pt x="21736" y="14836"/>
                </a:lnTo>
                <a:cubicBezTo>
                  <a:pt x="21775" y="14816"/>
                  <a:pt x="21835" y="14796"/>
                  <a:pt x="21874" y="14796"/>
                </a:cubicBezTo>
                <a:lnTo>
                  <a:pt x="21874" y="14776"/>
                </a:lnTo>
                <a:cubicBezTo>
                  <a:pt x="21898" y="14741"/>
                  <a:pt x="21922" y="14734"/>
                  <a:pt x="21946" y="14734"/>
                </a:cubicBezTo>
                <a:cubicBezTo>
                  <a:pt x="21962" y="14734"/>
                  <a:pt x="21978" y="14737"/>
                  <a:pt x="21993" y="14737"/>
                </a:cubicBezTo>
                <a:cubicBezTo>
                  <a:pt x="22033" y="14697"/>
                  <a:pt x="22073" y="14677"/>
                  <a:pt x="22112" y="14677"/>
                </a:cubicBezTo>
                <a:lnTo>
                  <a:pt x="22311" y="14677"/>
                </a:lnTo>
                <a:cubicBezTo>
                  <a:pt x="22331" y="14677"/>
                  <a:pt x="22350" y="14697"/>
                  <a:pt x="22370" y="14717"/>
                </a:cubicBezTo>
                <a:cubicBezTo>
                  <a:pt x="22390" y="14737"/>
                  <a:pt x="22410" y="14757"/>
                  <a:pt x="22430" y="14776"/>
                </a:cubicBezTo>
                <a:cubicBezTo>
                  <a:pt x="22475" y="14837"/>
                  <a:pt x="22532" y="14863"/>
                  <a:pt x="22583" y="14863"/>
                </a:cubicBezTo>
                <a:cubicBezTo>
                  <a:pt x="22599" y="14863"/>
                  <a:pt x="22614" y="14860"/>
                  <a:pt x="22628" y="14856"/>
                </a:cubicBezTo>
                <a:cubicBezTo>
                  <a:pt x="22668" y="14856"/>
                  <a:pt x="22687" y="14836"/>
                  <a:pt x="22727" y="14836"/>
                </a:cubicBezTo>
                <a:cubicBezTo>
                  <a:pt x="22747" y="14836"/>
                  <a:pt x="22767" y="14856"/>
                  <a:pt x="22767" y="14895"/>
                </a:cubicBezTo>
                <a:cubicBezTo>
                  <a:pt x="22806" y="14876"/>
                  <a:pt x="22826" y="14856"/>
                  <a:pt x="22846" y="14836"/>
                </a:cubicBezTo>
                <a:cubicBezTo>
                  <a:pt x="22886" y="14836"/>
                  <a:pt x="22945" y="14836"/>
                  <a:pt x="22985" y="14856"/>
                </a:cubicBezTo>
                <a:lnTo>
                  <a:pt x="23223" y="14856"/>
                </a:lnTo>
                <a:cubicBezTo>
                  <a:pt x="23253" y="14836"/>
                  <a:pt x="23282" y="14831"/>
                  <a:pt x="23310" y="14831"/>
                </a:cubicBezTo>
                <a:cubicBezTo>
                  <a:pt x="23337" y="14831"/>
                  <a:pt x="23362" y="14836"/>
                  <a:pt x="23382" y="14836"/>
                </a:cubicBezTo>
                <a:cubicBezTo>
                  <a:pt x="23392" y="14816"/>
                  <a:pt x="23396" y="14806"/>
                  <a:pt x="23404" y="14806"/>
                </a:cubicBezTo>
                <a:cubicBezTo>
                  <a:pt x="23411" y="14806"/>
                  <a:pt x="23421" y="14816"/>
                  <a:pt x="23441" y="14836"/>
                </a:cubicBezTo>
                <a:lnTo>
                  <a:pt x="23560" y="14816"/>
                </a:lnTo>
                <a:cubicBezTo>
                  <a:pt x="23600" y="14816"/>
                  <a:pt x="23620" y="14816"/>
                  <a:pt x="23639" y="14836"/>
                </a:cubicBezTo>
                <a:cubicBezTo>
                  <a:pt x="23714" y="14880"/>
                  <a:pt x="23788" y="14903"/>
                  <a:pt x="23862" y="14903"/>
                </a:cubicBezTo>
                <a:cubicBezTo>
                  <a:pt x="23887" y="14903"/>
                  <a:pt x="23912" y="14900"/>
                  <a:pt x="23937" y="14895"/>
                </a:cubicBezTo>
                <a:cubicBezTo>
                  <a:pt x="23977" y="14895"/>
                  <a:pt x="24016" y="14895"/>
                  <a:pt x="24036" y="14935"/>
                </a:cubicBezTo>
                <a:lnTo>
                  <a:pt x="24115" y="14935"/>
                </a:lnTo>
                <a:lnTo>
                  <a:pt x="24115" y="14915"/>
                </a:lnTo>
                <a:cubicBezTo>
                  <a:pt x="24115" y="14901"/>
                  <a:pt x="24115" y="14887"/>
                  <a:pt x="24129" y="14887"/>
                </a:cubicBezTo>
                <a:cubicBezTo>
                  <a:pt x="24135" y="14887"/>
                  <a:pt x="24143" y="14890"/>
                  <a:pt x="24155" y="14895"/>
                </a:cubicBezTo>
                <a:cubicBezTo>
                  <a:pt x="24175" y="14915"/>
                  <a:pt x="24155" y="14915"/>
                  <a:pt x="24155" y="14935"/>
                </a:cubicBezTo>
                <a:lnTo>
                  <a:pt x="24195" y="14895"/>
                </a:lnTo>
                <a:cubicBezTo>
                  <a:pt x="24195" y="14885"/>
                  <a:pt x="24200" y="14880"/>
                  <a:pt x="24207" y="14880"/>
                </a:cubicBezTo>
                <a:cubicBezTo>
                  <a:pt x="24215" y="14880"/>
                  <a:pt x="24224" y="14885"/>
                  <a:pt x="24234" y="14895"/>
                </a:cubicBezTo>
                <a:cubicBezTo>
                  <a:pt x="24254" y="14915"/>
                  <a:pt x="24274" y="14955"/>
                  <a:pt x="24294" y="14995"/>
                </a:cubicBezTo>
                <a:cubicBezTo>
                  <a:pt x="24294" y="14995"/>
                  <a:pt x="24294" y="15014"/>
                  <a:pt x="24274" y="15034"/>
                </a:cubicBezTo>
                <a:lnTo>
                  <a:pt x="24215" y="15034"/>
                </a:lnTo>
                <a:lnTo>
                  <a:pt x="24155" y="14995"/>
                </a:lnTo>
                <a:lnTo>
                  <a:pt x="24115" y="14995"/>
                </a:lnTo>
                <a:cubicBezTo>
                  <a:pt x="24115" y="14995"/>
                  <a:pt x="24096" y="15014"/>
                  <a:pt x="24096" y="15014"/>
                </a:cubicBezTo>
                <a:lnTo>
                  <a:pt x="24056" y="15014"/>
                </a:lnTo>
                <a:cubicBezTo>
                  <a:pt x="24076" y="15034"/>
                  <a:pt x="24115" y="15034"/>
                  <a:pt x="24115" y="15074"/>
                </a:cubicBezTo>
                <a:cubicBezTo>
                  <a:pt x="24195" y="15054"/>
                  <a:pt x="24274" y="15054"/>
                  <a:pt x="24353" y="15054"/>
                </a:cubicBezTo>
                <a:cubicBezTo>
                  <a:pt x="24433" y="15054"/>
                  <a:pt x="24492" y="15074"/>
                  <a:pt x="24571" y="15074"/>
                </a:cubicBezTo>
                <a:cubicBezTo>
                  <a:pt x="24591" y="15054"/>
                  <a:pt x="24601" y="15044"/>
                  <a:pt x="24614" y="15044"/>
                </a:cubicBezTo>
                <a:cubicBezTo>
                  <a:pt x="24626" y="15044"/>
                  <a:pt x="24641" y="15054"/>
                  <a:pt x="24671" y="15074"/>
                </a:cubicBezTo>
                <a:cubicBezTo>
                  <a:pt x="24687" y="15091"/>
                  <a:pt x="24697" y="15097"/>
                  <a:pt x="24704" y="15097"/>
                </a:cubicBezTo>
                <a:cubicBezTo>
                  <a:pt x="24714" y="15097"/>
                  <a:pt x="24719" y="15085"/>
                  <a:pt x="24730" y="15074"/>
                </a:cubicBezTo>
                <a:lnTo>
                  <a:pt x="25028" y="15074"/>
                </a:lnTo>
                <a:cubicBezTo>
                  <a:pt x="25057" y="15064"/>
                  <a:pt x="25082" y="15059"/>
                  <a:pt x="25104" y="15059"/>
                </a:cubicBezTo>
                <a:cubicBezTo>
                  <a:pt x="25127" y="15059"/>
                  <a:pt x="25147" y="15064"/>
                  <a:pt x="25166" y="15074"/>
                </a:cubicBezTo>
                <a:cubicBezTo>
                  <a:pt x="25196" y="15084"/>
                  <a:pt x="25226" y="15089"/>
                  <a:pt x="25253" y="15089"/>
                </a:cubicBezTo>
                <a:cubicBezTo>
                  <a:pt x="25280" y="15089"/>
                  <a:pt x="25305" y="15084"/>
                  <a:pt x="25325" y="15074"/>
                </a:cubicBezTo>
                <a:cubicBezTo>
                  <a:pt x="25365" y="15054"/>
                  <a:pt x="25404" y="15054"/>
                  <a:pt x="25424" y="15054"/>
                </a:cubicBezTo>
                <a:cubicBezTo>
                  <a:pt x="25444" y="15054"/>
                  <a:pt x="25464" y="15074"/>
                  <a:pt x="25484" y="15094"/>
                </a:cubicBezTo>
                <a:lnTo>
                  <a:pt x="25623" y="15094"/>
                </a:lnTo>
                <a:lnTo>
                  <a:pt x="25603" y="15074"/>
                </a:lnTo>
                <a:cubicBezTo>
                  <a:pt x="25543" y="15054"/>
                  <a:pt x="25543" y="15054"/>
                  <a:pt x="25563" y="14995"/>
                </a:cubicBezTo>
                <a:lnTo>
                  <a:pt x="25603" y="14995"/>
                </a:lnTo>
                <a:cubicBezTo>
                  <a:pt x="25623" y="15014"/>
                  <a:pt x="25662" y="15034"/>
                  <a:pt x="25682" y="15054"/>
                </a:cubicBezTo>
                <a:lnTo>
                  <a:pt x="25781" y="15054"/>
                </a:lnTo>
                <a:cubicBezTo>
                  <a:pt x="25781" y="15034"/>
                  <a:pt x="25781" y="15014"/>
                  <a:pt x="25801" y="15014"/>
                </a:cubicBezTo>
                <a:cubicBezTo>
                  <a:pt x="25861" y="15034"/>
                  <a:pt x="25920" y="15034"/>
                  <a:pt x="25999" y="15054"/>
                </a:cubicBezTo>
                <a:lnTo>
                  <a:pt x="26019" y="15054"/>
                </a:lnTo>
                <a:lnTo>
                  <a:pt x="26059" y="15034"/>
                </a:lnTo>
                <a:cubicBezTo>
                  <a:pt x="26062" y="15031"/>
                  <a:pt x="26065" y="15030"/>
                  <a:pt x="26068" y="15030"/>
                </a:cubicBezTo>
                <a:cubicBezTo>
                  <a:pt x="26082" y="15030"/>
                  <a:pt x="26098" y="15058"/>
                  <a:pt x="26122" y="15058"/>
                </a:cubicBezTo>
                <a:cubicBezTo>
                  <a:pt x="26127" y="15058"/>
                  <a:pt x="26132" y="15057"/>
                  <a:pt x="26138" y="15054"/>
                </a:cubicBezTo>
                <a:cubicBezTo>
                  <a:pt x="26158" y="15034"/>
                  <a:pt x="26138" y="15014"/>
                  <a:pt x="26158" y="14995"/>
                </a:cubicBezTo>
                <a:cubicBezTo>
                  <a:pt x="26158" y="14975"/>
                  <a:pt x="26178" y="14975"/>
                  <a:pt x="26217" y="14975"/>
                </a:cubicBezTo>
                <a:cubicBezTo>
                  <a:pt x="26257" y="14975"/>
                  <a:pt x="26317" y="14975"/>
                  <a:pt x="26376" y="14935"/>
                </a:cubicBezTo>
                <a:lnTo>
                  <a:pt x="26356" y="14915"/>
                </a:lnTo>
                <a:cubicBezTo>
                  <a:pt x="26317" y="14876"/>
                  <a:pt x="26336" y="14836"/>
                  <a:pt x="26376" y="14836"/>
                </a:cubicBezTo>
                <a:cubicBezTo>
                  <a:pt x="26386" y="14826"/>
                  <a:pt x="26401" y="14826"/>
                  <a:pt x="26418" y="14826"/>
                </a:cubicBezTo>
                <a:cubicBezTo>
                  <a:pt x="26436" y="14826"/>
                  <a:pt x="26455" y="14826"/>
                  <a:pt x="26475" y="14816"/>
                </a:cubicBezTo>
                <a:cubicBezTo>
                  <a:pt x="26485" y="14796"/>
                  <a:pt x="26500" y="14786"/>
                  <a:pt x="26515" y="14786"/>
                </a:cubicBezTo>
                <a:cubicBezTo>
                  <a:pt x="26530" y="14786"/>
                  <a:pt x="26545" y="14796"/>
                  <a:pt x="26555" y="14816"/>
                </a:cubicBezTo>
                <a:lnTo>
                  <a:pt x="26614" y="14816"/>
                </a:lnTo>
                <a:lnTo>
                  <a:pt x="26654" y="14796"/>
                </a:lnTo>
                <a:lnTo>
                  <a:pt x="26713" y="14796"/>
                </a:lnTo>
                <a:lnTo>
                  <a:pt x="26713" y="14776"/>
                </a:lnTo>
                <a:cubicBezTo>
                  <a:pt x="26713" y="14766"/>
                  <a:pt x="26708" y="14761"/>
                  <a:pt x="26703" y="14761"/>
                </a:cubicBezTo>
                <a:cubicBezTo>
                  <a:pt x="26698" y="14761"/>
                  <a:pt x="26693" y="14766"/>
                  <a:pt x="26693" y="14776"/>
                </a:cubicBezTo>
                <a:lnTo>
                  <a:pt x="26634" y="14776"/>
                </a:lnTo>
                <a:cubicBezTo>
                  <a:pt x="26594" y="14776"/>
                  <a:pt x="26555" y="14717"/>
                  <a:pt x="26574" y="14677"/>
                </a:cubicBezTo>
                <a:cubicBezTo>
                  <a:pt x="26574" y="14677"/>
                  <a:pt x="26594" y="14657"/>
                  <a:pt x="26594" y="14657"/>
                </a:cubicBezTo>
                <a:cubicBezTo>
                  <a:pt x="26600" y="14660"/>
                  <a:pt x="26606" y="14661"/>
                  <a:pt x="26611" y="14661"/>
                </a:cubicBezTo>
                <a:cubicBezTo>
                  <a:pt x="26646" y="14661"/>
                  <a:pt x="26682" y="14618"/>
                  <a:pt x="26733" y="14618"/>
                </a:cubicBezTo>
                <a:cubicBezTo>
                  <a:pt x="26812" y="14618"/>
                  <a:pt x="26892" y="14618"/>
                  <a:pt x="26971" y="14598"/>
                </a:cubicBezTo>
                <a:cubicBezTo>
                  <a:pt x="26971" y="14598"/>
                  <a:pt x="26991" y="14618"/>
                  <a:pt x="27011" y="14618"/>
                </a:cubicBezTo>
                <a:cubicBezTo>
                  <a:pt x="27070" y="14657"/>
                  <a:pt x="27031" y="14697"/>
                  <a:pt x="27011" y="14737"/>
                </a:cubicBezTo>
                <a:cubicBezTo>
                  <a:pt x="26991" y="14776"/>
                  <a:pt x="27011" y="14757"/>
                  <a:pt x="27031" y="14776"/>
                </a:cubicBezTo>
                <a:lnTo>
                  <a:pt x="27110" y="14776"/>
                </a:lnTo>
                <a:cubicBezTo>
                  <a:pt x="27110" y="14757"/>
                  <a:pt x="27130" y="14757"/>
                  <a:pt x="27150" y="14737"/>
                </a:cubicBezTo>
                <a:lnTo>
                  <a:pt x="27189" y="14677"/>
                </a:lnTo>
                <a:cubicBezTo>
                  <a:pt x="27199" y="14657"/>
                  <a:pt x="27204" y="14647"/>
                  <a:pt x="27212" y="14647"/>
                </a:cubicBezTo>
                <a:cubicBezTo>
                  <a:pt x="27219" y="14647"/>
                  <a:pt x="27229" y="14657"/>
                  <a:pt x="27249" y="14677"/>
                </a:cubicBezTo>
                <a:cubicBezTo>
                  <a:pt x="27269" y="14677"/>
                  <a:pt x="27269" y="14657"/>
                  <a:pt x="27288" y="14657"/>
                </a:cubicBezTo>
                <a:cubicBezTo>
                  <a:pt x="27298" y="14638"/>
                  <a:pt x="27313" y="14628"/>
                  <a:pt x="27331" y="14628"/>
                </a:cubicBezTo>
                <a:cubicBezTo>
                  <a:pt x="27348" y="14628"/>
                  <a:pt x="27368" y="14638"/>
                  <a:pt x="27388" y="14657"/>
                </a:cubicBezTo>
                <a:lnTo>
                  <a:pt x="27447" y="14657"/>
                </a:lnTo>
                <a:cubicBezTo>
                  <a:pt x="27447" y="14638"/>
                  <a:pt x="27447" y="14638"/>
                  <a:pt x="27447" y="14618"/>
                </a:cubicBezTo>
                <a:cubicBezTo>
                  <a:pt x="27447" y="14598"/>
                  <a:pt x="27427" y="14578"/>
                  <a:pt x="27447" y="14578"/>
                </a:cubicBezTo>
                <a:cubicBezTo>
                  <a:pt x="27487" y="14558"/>
                  <a:pt x="27526" y="14519"/>
                  <a:pt x="27566" y="14499"/>
                </a:cubicBezTo>
                <a:cubicBezTo>
                  <a:pt x="27579" y="14486"/>
                  <a:pt x="27588" y="14481"/>
                  <a:pt x="27595" y="14481"/>
                </a:cubicBezTo>
                <a:cubicBezTo>
                  <a:pt x="27608" y="14481"/>
                  <a:pt x="27612" y="14499"/>
                  <a:pt x="27625" y="14499"/>
                </a:cubicBezTo>
                <a:cubicBezTo>
                  <a:pt x="27645" y="14499"/>
                  <a:pt x="27665" y="14538"/>
                  <a:pt x="27625" y="14558"/>
                </a:cubicBezTo>
                <a:cubicBezTo>
                  <a:pt x="27645" y="14578"/>
                  <a:pt x="27685" y="14578"/>
                  <a:pt x="27705" y="14578"/>
                </a:cubicBezTo>
                <a:cubicBezTo>
                  <a:pt x="27725" y="14558"/>
                  <a:pt x="27744" y="14538"/>
                  <a:pt x="27764" y="14519"/>
                </a:cubicBezTo>
                <a:lnTo>
                  <a:pt x="27764" y="14499"/>
                </a:lnTo>
                <a:lnTo>
                  <a:pt x="27804" y="14459"/>
                </a:lnTo>
                <a:lnTo>
                  <a:pt x="27824" y="14439"/>
                </a:lnTo>
                <a:cubicBezTo>
                  <a:pt x="27824" y="14429"/>
                  <a:pt x="27834" y="14424"/>
                  <a:pt x="27844" y="14424"/>
                </a:cubicBezTo>
                <a:cubicBezTo>
                  <a:pt x="27854" y="14424"/>
                  <a:pt x="27863" y="14429"/>
                  <a:pt x="27863" y="14439"/>
                </a:cubicBezTo>
                <a:lnTo>
                  <a:pt x="27923" y="14459"/>
                </a:lnTo>
                <a:cubicBezTo>
                  <a:pt x="27923" y="14459"/>
                  <a:pt x="27923" y="14439"/>
                  <a:pt x="27923" y="14439"/>
                </a:cubicBezTo>
                <a:cubicBezTo>
                  <a:pt x="27923" y="14419"/>
                  <a:pt x="27943" y="14380"/>
                  <a:pt x="27963" y="14380"/>
                </a:cubicBezTo>
                <a:cubicBezTo>
                  <a:pt x="27992" y="14360"/>
                  <a:pt x="28007" y="14350"/>
                  <a:pt x="28017" y="14350"/>
                </a:cubicBezTo>
                <a:cubicBezTo>
                  <a:pt x="28027" y="14350"/>
                  <a:pt x="28032" y="14360"/>
                  <a:pt x="28042" y="14380"/>
                </a:cubicBezTo>
                <a:cubicBezTo>
                  <a:pt x="28062" y="14419"/>
                  <a:pt x="28062" y="14439"/>
                  <a:pt x="28082" y="14459"/>
                </a:cubicBezTo>
                <a:lnTo>
                  <a:pt x="28101" y="14459"/>
                </a:lnTo>
                <a:lnTo>
                  <a:pt x="28161" y="14439"/>
                </a:lnTo>
                <a:cubicBezTo>
                  <a:pt x="28181" y="14400"/>
                  <a:pt x="28161" y="14360"/>
                  <a:pt x="28121" y="14340"/>
                </a:cubicBezTo>
                <a:cubicBezTo>
                  <a:pt x="28101" y="14300"/>
                  <a:pt x="28101" y="14300"/>
                  <a:pt x="28121" y="14281"/>
                </a:cubicBezTo>
                <a:cubicBezTo>
                  <a:pt x="28141" y="14261"/>
                  <a:pt x="28181" y="14241"/>
                  <a:pt x="28220" y="14221"/>
                </a:cubicBezTo>
                <a:cubicBezTo>
                  <a:pt x="28240" y="14201"/>
                  <a:pt x="28320" y="14181"/>
                  <a:pt x="28359" y="14122"/>
                </a:cubicBezTo>
                <a:cubicBezTo>
                  <a:pt x="28379" y="14102"/>
                  <a:pt x="28399" y="14097"/>
                  <a:pt x="28419" y="14097"/>
                </a:cubicBezTo>
                <a:cubicBezTo>
                  <a:pt x="28439" y="14097"/>
                  <a:pt x="28458" y="14102"/>
                  <a:pt x="28478" y="14102"/>
                </a:cubicBezTo>
                <a:cubicBezTo>
                  <a:pt x="28492" y="14088"/>
                  <a:pt x="28506" y="14074"/>
                  <a:pt x="28520" y="14074"/>
                </a:cubicBezTo>
                <a:cubicBezTo>
                  <a:pt x="28526" y="14074"/>
                  <a:pt x="28532" y="14076"/>
                  <a:pt x="28538" y="14082"/>
                </a:cubicBezTo>
                <a:cubicBezTo>
                  <a:pt x="28558" y="14082"/>
                  <a:pt x="28558" y="14082"/>
                  <a:pt x="28558" y="14102"/>
                </a:cubicBezTo>
                <a:cubicBezTo>
                  <a:pt x="28577" y="14102"/>
                  <a:pt x="28558" y="14122"/>
                  <a:pt x="28538" y="14122"/>
                </a:cubicBezTo>
                <a:lnTo>
                  <a:pt x="28518" y="14122"/>
                </a:lnTo>
                <a:cubicBezTo>
                  <a:pt x="28518" y="14142"/>
                  <a:pt x="28498" y="14181"/>
                  <a:pt x="28478" y="14181"/>
                </a:cubicBezTo>
                <a:cubicBezTo>
                  <a:pt x="28478" y="14221"/>
                  <a:pt x="28439" y="14221"/>
                  <a:pt x="28419" y="14221"/>
                </a:cubicBezTo>
                <a:cubicBezTo>
                  <a:pt x="28379" y="14221"/>
                  <a:pt x="28359" y="14241"/>
                  <a:pt x="28359" y="14261"/>
                </a:cubicBezTo>
                <a:cubicBezTo>
                  <a:pt x="28359" y="14281"/>
                  <a:pt x="28359" y="14281"/>
                  <a:pt x="28359" y="14300"/>
                </a:cubicBezTo>
                <a:lnTo>
                  <a:pt x="28379" y="14300"/>
                </a:lnTo>
                <a:lnTo>
                  <a:pt x="28439" y="14261"/>
                </a:lnTo>
                <a:cubicBezTo>
                  <a:pt x="28448" y="14241"/>
                  <a:pt x="28468" y="14231"/>
                  <a:pt x="28488" y="14231"/>
                </a:cubicBezTo>
                <a:cubicBezTo>
                  <a:pt x="28508" y="14231"/>
                  <a:pt x="28528" y="14241"/>
                  <a:pt x="28538" y="14261"/>
                </a:cubicBezTo>
                <a:lnTo>
                  <a:pt x="28617" y="14300"/>
                </a:lnTo>
                <a:cubicBezTo>
                  <a:pt x="28637" y="14300"/>
                  <a:pt x="28657" y="14320"/>
                  <a:pt x="28657" y="14340"/>
                </a:cubicBezTo>
                <a:lnTo>
                  <a:pt x="28696" y="14360"/>
                </a:lnTo>
                <a:lnTo>
                  <a:pt x="28716" y="14400"/>
                </a:lnTo>
                <a:lnTo>
                  <a:pt x="28815" y="14519"/>
                </a:lnTo>
                <a:cubicBezTo>
                  <a:pt x="28830" y="14548"/>
                  <a:pt x="28876" y="14566"/>
                  <a:pt x="28923" y="14566"/>
                </a:cubicBezTo>
                <a:cubicBezTo>
                  <a:pt x="28941" y="14566"/>
                  <a:pt x="28958" y="14564"/>
                  <a:pt x="28974" y="14558"/>
                </a:cubicBezTo>
                <a:lnTo>
                  <a:pt x="29053" y="14538"/>
                </a:lnTo>
                <a:cubicBezTo>
                  <a:pt x="29073" y="14519"/>
                  <a:pt x="29093" y="14519"/>
                  <a:pt x="29113" y="14519"/>
                </a:cubicBezTo>
                <a:lnTo>
                  <a:pt x="29192" y="14519"/>
                </a:lnTo>
                <a:lnTo>
                  <a:pt x="29192" y="14479"/>
                </a:lnTo>
                <a:cubicBezTo>
                  <a:pt x="29232" y="14459"/>
                  <a:pt x="29271" y="14449"/>
                  <a:pt x="29311" y="14449"/>
                </a:cubicBezTo>
                <a:cubicBezTo>
                  <a:pt x="29351" y="14449"/>
                  <a:pt x="29390" y="14459"/>
                  <a:pt x="29430" y="14479"/>
                </a:cubicBezTo>
                <a:lnTo>
                  <a:pt x="29490" y="14479"/>
                </a:lnTo>
                <a:cubicBezTo>
                  <a:pt x="29509" y="14459"/>
                  <a:pt x="29529" y="14459"/>
                  <a:pt x="29549" y="14459"/>
                </a:cubicBezTo>
                <a:cubicBezTo>
                  <a:pt x="29569" y="14439"/>
                  <a:pt x="29594" y="14429"/>
                  <a:pt x="29619" y="14429"/>
                </a:cubicBezTo>
                <a:cubicBezTo>
                  <a:pt x="29643" y="14429"/>
                  <a:pt x="29668" y="14439"/>
                  <a:pt x="29688" y="14459"/>
                </a:cubicBezTo>
                <a:lnTo>
                  <a:pt x="29708" y="14459"/>
                </a:lnTo>
                <a:cubicBezTo>
                  <a:pt x="29718" y="14439"/>
                  <a:pt x="29738" y="14429"/>
                  <a:pt x="29760" y="14429"/>
                </a:cubicBezTo>
                <a:cubicBezTo>
                  <a:pt x="29782" y="14429"/>
                  <a:pt x="29807" y="14439"/>
                  <a:pt x="29827" y="14459"/>
                </a:cubicBezTo>
                <a:lnTo>
                  <a:pt x="29827" y="14479"/>
                </a:lnTo>
                <a:lnTo>
                  <a:pt x="29847" y="14479"/>
                </a:lnTo>
                <a:lnTo>
                  <a:pt x="29866" y="14439"/>
                </a:lnTo>
                <a:cubicBezTo>
                  <a:pt x="29866" y="14419"/>
                  <a:pt x="29866" y="14400"/>
                  <a:pt x="29886" y="14400"/>
                </a:cubicBezTo>
                <a:cubicBezTo>
                  <a:pt x="29886" y="14390"/>
                  <a:pt x="29891" y="14385"/>
                  <a:pt x="29896" y="14385"/>
                </a:cubicBezTo>
                <a:cubicBezTo>
                  <a:pt x="29901" y="14385"/>
                  <a:pt x="29906" y="14390"/>
                  <a:pt x="29906" y="14400"/>
                </a:cubicBezTo>
                <a:cubicBezTo>
                  <a:pt x="29946" y="14400"/>
                  <a:pt x="29977" y="14373"/>
                  <a:pt x="30005" y="14373"/>
                </a:cubicBezTo>
                <a:cubicBezTo>
                  <a:pt x="30018" y="14373"/>
                  <a:pt x="30032" y="14380"/>
                  <a:pt x="30045" y="14400"/>
                </a:cubicBezTo>
                <a:cubicBezTo>
                  <a:pt x="30063" y="14412"/>
                  <a:pt x="30076" y="14417"/>
                  <a:pt x="30085" y="14417"/>
                </a:cubicBezTo>
                <a:cubicBezTo>
                  <a:pt x="30106" y="14417"/>
                  <a:pt x="30111" y="14393"/>
                  <a:pt x="30124" y="14380"/>
                </a:cubicBezTo>
                <a:cubicBezTo>
                  <a:pt x="30149" y="14342"/>
                  <a:pt x="30183" y="14328"/>
                  <a:pt x="30224" y="14328"/>
                </a:cubicBezTo>
                <a:cubicBezTo>
                  <a:pt x="30247" y="14328"/>
                  <a:pt x="30274" y="14333"/>
                  <a:pt x="30303" y="14340"/>
                </a:cubicBezTo>
                <a:cubicBezTo>
                  <a:pt x="30362" y="14340"/>
                  <a:pt x="30442" y="14340"/>
                  <a:pt x="30521" y="14360"/>
                </a:cubicBezTo>
                <a:cubicBezTo>
                  <a:pt x="30580" y="14380"/>
                  <a:pt x="30580" y="14419"/>
                  <a:pt x="30580" y="14459"/>
                </a:cubicBezTo>
                <a:lnTo>
                  <a:pt x="30580" y="14479"/>
                </a:lnTo>
                <a:cubicBezTo>
                  <a:pt x="30600" y="14519"/>
                  <a:pt x="30660" y="14538"/>
                  <a:pt x="30739" y="14538"/>
                </a:cubicBezTo>
                <a:cubicBezTo>
                  <a:pt x="30779" y="14538"/>
                  <a:pt x="30818" y="14519"/>
                  <a:pt x="30818" y="14479"/>
                </a:cubicBezTo>
                <a:cubicBezTo>
                  <a:pt x="30838" y="14459"/>
                  <a:pt x="30838" y="14459"/>
                  <a:pt x="30838" y="14439"/>
                </a:cubicBezTo>
                <a:cubicBezTo>
                  <a:pt x="30838" y="14419"/>
                  <a:pt x="30838" y="14400"/>
                  <a:pt x="30838" y="14380"/>
                </a:cubicBezTo>
                <a:cubicBezTo>
                  <a:pt x="30858" y="14320"/>
                  <a:pt x="30878" y="14300"/>
                  <a:pt x="30937" y="14300"/>
                </a:cubicBezTo>
                <a:lnTo>
                  <a:pt x="31076" y="14300"/>
                </a:lnTo>
                <a:cubicBezTo>
                  <a:pt x="31116" y="14300"/>
                  <a:pt x="31116" y="14340"/>
                  <a:pt x="31076" y="14360"/>
                </a:cubicBezTo>
                <a:cubicBezTo>
                  <a:pt x="31076" y="14400"/>
                  <a:pt x="31036" y="14419"/>
                  <a:pt x="30997" y="14419"/>
                </a:cubicBezTo>
                <a:lnTo>
                  <a:pt x="30997" y="14479"/>
                </a:lnTo>
                <a:cubicBezTo>
                  <a:pt x="31023" y="14479"/>
                  <a:pt x="31050" y="14497"/>
                  <a:pt x="31076" y="14497"/>
                </a:cubicBezTo>
                <a:cubicBezTo>
                  <a:pt x="31089" y="14497"/>
                  <a:pt x="31103" y="14492"/>
                  <a:pt x="31116" y="14479"/>
                </a:cubicBezTo>
                <a:cubicBezTo>
                  <a:pt x="31133" y="14462"/>
                  <a:pt x="31139" y="14456"/>
                  <a:pt x="31142" y="14456"/>
                </a:cubicBezTo>
                <a:cubicBezTo>
                  <a:pt x="31146" y="14456"/>
                  <a:pt x="31144" y="14467"/>
                  <a:pt x="31155" y="14479"/>
                </a:cubicBezTo>
                <a:lnTo>
                  <a:pt x="31175" y="14519"/>
                </a:lnTo>
                <a:cubicBezTo>
                  <a:pt x="31215" y="14499"/>
                  <a:pt x="31215" y="14459"/>
                  <a:pt x="31274" y="14459"/>
                </a:cubicBezTo>
                <a:cubicBezTo>
                  <a:pt x="31274" y="14439"/>
                  <a:pt x="31274" y="14439"/>
                  <a:pt x="31274" y="14439"/>
                </a:cubicBezTo>
                <a:cubicBezTo>
                  <a:pt x="31274" y="14360"/>
                  <a:pt x="31294" y="14261"/>
                  <a:pt x="31294" y="14181"/>
                </a:cubicBezTo>
                <a:cubicBezTo>
                  <a:pt x="31294" y="14162"/>
                  <a:pt x="31294" y="14142"/>
                  <a:pt x="31314" y="14122"/>
                </a:cubicBezTo>
                <a:lnTo>
                  <a:pt x="31334" y="14122"/>
                </a:lnTo>
                <a:cubicBezTo>
                  <a:pt x="31354" y="14122"/>
                  <a:pt x="31354" y="14122"/>
                  <a:pt x="31374" y="14142"/>
                </a:cubicBezTo>
                <a:cubicBezTo>
                  <a:pt x="31374" y="14162"/>
                  <a:pt x="31374" y="14162"/>
                  <a:pt x="31374" y="14181"/>
                </a:cubicBezTo>
                <a:cubicBezTo>
                  <a:pt x="31385" y="14237"/>
                  <a:pt x="31390" y="14262"/>
                  <a:pt x="31406" y="14262"/>
                </a:cubicBezTo>
                <a:cubicBezTo>
                  <a:pt x="31419" y="14262"/>
                  <a:pt x="31438" y="14247"/>
                  <a:pt x="31473" y="14221"/>
                </a:cubicBezTo>
                <a:cubicBezTo>
                  <a:pt x="31483" y="14201"/>
                  <a:pt x="31498" y="14191"/>
                  <a:pt x="31510" y="14191"/>
                </a:cubicBezTo>
                <a:cubicBezTo>
                  <a:pt x="31522" y="14191"/>
                  <a:pt x="31532" y="14201"/>
                  <a:pt x="31532" y="14221"/>
                </a:cubicBezTo>
                <a:cubicBezTo>
                  <a:pt x="31532" y="14241"/>
                  <a:pt x="31512" y="14261"/>
                  <a:pt x="31493" y="14300"/>
                </a:cubicBezTo>
                <a:cubicBezTo>
                  <a:pt x="31512" y="14320"/>
                  <a:pt x="31493" y="14360"/>
                  <a:pt x="31453" y="14360"/>
                </a:cubicBezTo>
                <a:cubicBezTo>
                  <a:pt x="31433" y="14360"/>
                  <a:pt x="31433" y="14380"/>
                  <a:pt x="31413" y="14400"/>
                </a:cubicBezTo>
                <a:cubicBezTo>
                  <a:pt x="31453" y="14400"/>
                  <a:pt x="31433" y="14439"/>
                  <a:pt x="31413" y="14459"/>
                </a:cubicBezTo>
                <a:lnTo>
                  <a:pt x="31314" y="14519"/>
                </a:lnTo>
                <a:cubicBezTo>
                  <a:pt x="31314" y="14519"/>
                  <a:pt x="31314" y="14519"/>
                  <a:pt x="31314" y="14538"/>
                </a:cubicBezTo>
                <a:cubicBezTo>
                  <a:pt x="31334" y="14598"/>
                  <a:pt x="31314" y="14657"/>
                  <a:pt x="31294" y="14717"/>
                </a:cubicBezTo>
                <a:cubicBezTo>
                  <a:pt x="31294" y="14757"/>
                  <a:pt x="31235" y="14757"/>
                  <a:pt x="31215" y="14776"/>
                </a:cubicBezTo>
                <a:cubicBezTo>
                  <a:pt x="31175" y="14796"/>
                  <a:pt x="31175" y="14816"/>
                  <a:pt x="31175" y="14836"/>
                </a:cubicBezTo>
                <a:lnTo>
                  <a:pt x="31274" y="14895"/>
                </a:lnTo>
                <a:lnTo>
                  <a:pt x="31334" y="14895"/>
                </a:lnTo>
                <a:cubicBezTo>
                  <a:pt x="31314" y="14876"/>
                  <a:pt x="31334" y="14856"/>
                  <a:pt x="31354" y="14836"/>
                </a:cubicBezTo>
                <a:cubicBezTo>
                  <a:pt x="31374" y="14816"/>
                  <a:pt x="31393" y="14776"/>
                  <a:pt x="31393" y="14717"/>
                </a:cubicBezTo>
                <a:lnTo>
                  <a:pt x="31413" y="14697"/>
                </a:lnTo>
                <a:cubicBezTo>
                  <a:pt x="31433" y="14677"/>
                  <a:pt x="31433" y="14657"/>
                  <a:pt x="31433" y="14638"/>
                </a:cubicBezTo>
                <a:cubicBezTo>
                  <a:pt x="31433" y="14538"/>
                  <a:pt x="31493" y="14538"/>
                  <a:pt x="31572" y="14519"/>
                </a:cubicBezTo>
                <a:lnTo>
                  <a:pt x="31592" y="14519"/>
                </a:lnTo>
                <a:cubicBezTo>
                  <a:pt x="31592" y="14519"/>
                  <a:pt x="31592" y="14499"/>
                  <a:pt x="31592" y="14499"/>
                </a:cubicBezTo>
                <a:cubicBezTo>
                  <a:pt x="31592" y="14499"/>
                  <a:pt x="31612" y="14499"/>
                  <a:pt x="31612" y="14479"/>
                </a:cubicBezTo>
                <a:cubicBezTo>
                  <a:pt x="31631" y="14459"/>
                  <a:pt x="31612" y="14459"/>
                  <a:pt x="31612" y="14459"/>
                </a:cubicBezTo>
                <a:lnTo>
                  <a:pt x="31612" y="14419"/>
                </a:lnTo>
                <a:cubicBezTo>
                  <a:pt x="31592" y="14400"/>
                  <a:pt x="31592" y="14380"/>
                  <a:pt x="31612" y="14360"/>
                </a:cubicBezTo>
                <a:cubicBezTo>
                  <a:pt x="31612" y="14360"/>
                  <a:pt x="31612" y="14340"/>
                  <a:pt x="31612" y="14320"/>
                </a:cubicBezTo>
                <a:cubicBezTo>
                  <a:pt x="31592" y="14300"/>
                  <a:pt x="31572" y="14281"/>
                  <a:pt x="31572" y="14281"/>
                </a:cubicBezTo>
                <a:cubicBezTo>
                  <a:pt x="31572" y="14274"/>
                  <a:pt x="31576" y="14272"/>
                  <a:pt x="31584" y="14272"/>
                </a:cubicBezTo>
                <a:cubicBezTo>
                  <a:pt x="31598" y="14272"/>
                  <a:pt x="31625" y="14281"/>
                  <a:pt x="31651" y="14281"/>
                </a:cubicBezTo>
                <a:cubicBezTo>
                  <a:pt x="31661" y="14261"/>
                  <a:pt x="31671" y="14251"/>
                  <a:pt x="31681" y="14251"/>
                </a:cubicBezTo>
                <a:cubicBezTo>
                  <a:pt x="31691" y="14251"/>
                  <a:pt x="31701" y="14261"/>
                  <a:pt x="31711" y="14281"/>
                </a:cubicBezTo>
                <a:cubicBezTo>
                  <a:pt x="31711" y="14300"/>
                  <a:pt x="31711" y="14300"/>
                  <a:pt x="31711" y="14300"/>
                </a:cubicBezTo>
                <a:cubicBezTo>
                  <a:pt x="31711" y="14314"/>
                  <a:pt x="31731" y="14328"/>
                  <a:pt x="31749" y="14328"/>
                </a:cubicBezTo>
                <a:cubicBezTo>
                  <a:pt x="31757" y="14328"/>
                  <a:pt x="31764" y="14326"/>
                  <a:pt x="31770" y="14320"/>
                </a:cubicBezTo>
                <a:cubicBezTo>
                  <a:pt x="31780" y="14310"/>
                  <a:pt x="31780" y="14310"/>
                  <a:pt x="31778" y="14310"/>
                </a:cubicBezTo>
                <a:cubicBezTo>
                  <a:pt x="31775" y="14310"/>
                  <a:pt x="31770" y="14310"/>
                  <a:pt x="31770" y="14300"/>
                </a:cubicBezTo>
                <a:cubicBezTo>
                  <a:pt x="31770" y="14281"/>
                  <a:pt x="31770" y="14261"/>
                  <a:pt x="31790" y="14241"/>
                </a:cubicBezTo>
                <a:cubicBezTo>
                  <a:pt x="31790" y="14231"/>
                  <a:pt x="31800" y="14226"/>
                  <a:pt x="31810" y="14226"/>
                </a:cubicBezTo>
                <a:cubicBezTo>
                  <a:pt x="31820" y="14226"/>
                  <a:pt x="31830" y="14231"/>
                  <a:pt x="31830" y="14241"/>
                </a:cubicBezTo>
                <a:cubicBezTo>
                  <a:pt x="31850" y="14261"/>
                  <a:pt x="31830" y="14281"/>
                  <a:pt x="31830" y="14300"/>
                </a:cubicBezTo>
                <a:cubicBezTo>
                  <a:pt x="31810" y="14340"/>
                  <a:pt x="31830" y="14380"/>
                  <a:pt x="31869" y="14400"/>
                </a:cubicBezTo>
                <a:cubicBezTo>
                  <a:pt x="31869" y="14400"/>
                  <a:pt x="31909" y="14380"/>
                  <a:pt x="31929" y="14380"/>
                </a:cubicBezTo>
                <a:cubicBezTo>
                  <a:pt x="31939" y="14370"/>
                  <a:pt x="31944" y="14365"/>
                  <a:pt x="31949" y="14365"/>
                </a:cubicBezTo>
                <a:cubicBezTo>
                  <a:pt x="31954" y="14365"/>
                  <a:pt x="31959" y="14370"/>
                  <a:pt x="31969" y="14380"/>
                </a:cubicBezTo>
                <a:cubicBezTo>
                  <a:pt x="31969" y="14394"/>
                  <a:pt x="31971" y="14398"/>
                  <a:pt x="31975" y="14398"/>
                </a:cubicBezTo>
                <a:cubicBezTo>
                  <a:pt x="31978" y="14398"/>
                  <a:pt x="31983" y="14394"/>
                  <a:pt x="31986" y="14394"/>
                </a:cubicBezTo>
                <a:cubicBezTo>
                  <a:pt x="31987" y="14394"/>
                  <a:pt x="31988" y="14395"/>
                  <a:pt x="31988" y="14400"/>
                </a:cubicBezTo>
                <a:lnTo>
                  <a:pt x="31988" y="14419"/>
                </a:lnTo>
                <a:cubicBezTo>
                  <a:pt x="31988" y="14439"/>
                  <a:pt x="31988" y="14459"/>
                  <a:pt x="31988" y="14459"/>
                </a:cubicBezTo>
                <a:cubicBezTo>
                  <a:pt x="31988" y="14459"/>
                  <a:pt x="31929" y="14499"/>
                  <a:pt x="31929" y="14499"/>
                </a:cubicBezTo>
                <a:cubicBezTo>
                  <a:pt x="31929" y="14519"/>
                  <a:pt x="31949" y="14538"/>
                  <a:pt x="31949" y="14558"/>
                </a:cubicBezTo>
                <a:cubicBezTo>
                  <a:pt x="31959" y="14568"/>
                  <a:pt x="31969" y="14573"/>
                  <a:pt x="31976" y="14573"/>
                </a:cubicBezTo>
                <a:cubicBezTo>
                  <a:pt x="31983" y="14573"/>
                  <a:pt x="31988" y="14568"/>
                  <a:pt x="31988" y="14558"/>
                </a:cubicBezTo>
                <a:cubicBezTo>
                  <a:pt x="32008" y="14538"/>
                  <a:pt x="32068" y="14558"/>
                  <a:pt x="32107" y="14519"/>
                </a:cubicBezTo>
                <a:cubicBezTo>
                  <a:pt x="32107" y="14519"/>
                  <a:pt x="32127" y="14499"/>
                  <a:pt x="32127" y="14499"/>
                </a:cubicBezTo>
                <a:lnTo>
                  <a:pt x="32167" y="14459"/>
                </a:lnTo>
                <a:cubicBezTo>
                  <a:pt x="32215" y="14443"/>
                  <a:pt x="32275" y="14363"/>
                  <a:pt x="32318" y="14363"/>
                </a:cubicBezTo>
                <a:cubicBezTo>
                  <a:pt x="32328" y="14363"/>
                  <a:pt x="32338" y="14368"/>
                  <a:pt x="32345" y="14380"/>
                </a:cubicBezTo>
                <a:cubicBezTo>
                  <a:pt x="32405" y="14419"/>
                  <a:pt x="32345" y="14419"/>
                  <a:pt x="32345" y="14439"/>
                </a:cubicBezTo>
                <a:cubicBezTo>
                  <a:pt x="32326" y="14499"/>
                  <a:pt x="32345" y="14578"/>
                  <a:pt x="32405" y="14618"/>
                </a:cubicBezTo>
                <a:cubicBezTo>
                  <a:pt x="32416" y="14585"/>
                  <a:pt x="32427" y="14570"/>
                  <a:pt x="32438" y="14570"/>
                </a:cubicBezTo>
                <a:cubicBezTo>
                  <a:pt x="32447" y="14570"/>
                  <a:pt x="32455" y="14580"/>
                  <a:pt x="32464" y="14598"/>
                </a:cubicBezTo>
                <a:cubicBezTo>
                  <a:pt x="32504" y="14638"/>
                  <a:pt x="32464" y="14638"/>
                  <a:pt x="32464" y="14657"/>
                </a:cubicBezTo>
                <a:lnTo>
                  <a:pt x="32464" y="14717"/>
                </a:lnTo>
                <a:lnTo>
                  <a:pt x="32445" y="14757"/>
                </a:lnTo>
                <a:cubicBezTo>
                  <a:pt x="32445" y="14776"/>
                  <a:pt x="32445" y="14776"/>
                  <a:pt x="32445" y="14776"/>
                </a:cubicBezTo>
                <a:cubicBezTo>
                  <a:pt x="32464" y="14816"/>
                  <a:pt x="32504" y="14816"/>
                  <a:pt x="32524" y="14816"/>
                </a:cubicBezTo>
                <a:cubicBezTo>
                  <a:pt x="32564" y="14816"/>
                  <a:pt x="32583" y="14836"/>
                  <a:pt x="32603" y="14856"/>
                </a:cubicBezTo>
                <a:cubicBezTo>
                  <a:pt x="32643" y="14856"/>
                  <a:pt x="32682" y="14856"/>
                  <a:pt x="32682" y="14876"/>
                </a:cubicBezTo>
                <a:cubicBezTo>
                  <a:pt x="32722" y="14836"/>
                  <a:pt x="32722" y="14836"/>
                  <a:pt x="32682" y="14796"/>
                </a:cubicBezTo>
                <a:cubicBezTo>
                  <a:pt x="32682" y="14806"/>
                  <a:pt x="32678" y="14811"/>
                  <a:pt x="32673" y="14811"/>
                </a:cubicBezTo>
                <a:cubicBezTo>
                  <a:pt x="32668" y="14811"/>
                  <a:pt x="32663" y="14806"/>
                  <a:pt x="32663" y="14796"/>
                </a:cubicBezTo>
                <a:cubicBezTo>
                  <a:pt x="32643" y="14776"/>
                  <a:pt x="32603" y="14796"/>
                  <a:pt x="32603" y="14757"/>
                </a:cubicBezTo>
                <a:cubicBezTo>
                  <a:pt x="32623" y="14717"/>
                  <a:pt x="32643" y="14737"/>
                  <a:pt x="32663" y="14717"/>
                </a:cubicBezTo>
                <a:cubicBezTo>
                  <a:pt x="32663" y="14697"/>
                  <a:pt x="32643" y="14677"/>
                  <a:pt x="32623" y="14657"/>
                </a:cubicBezTo>
                <a:cubicBezTo>
                  <a:pt x="32603" y="14657"/>
                  <a:pt x="32603" y="14618"/>
                  <a:pt x="32603" y="14598"/>
                </a:cubicBezTo>
                <a:lnTo>
                  <a:pt x="32603" y="14558"/>
                </a:lnTo>
                <a:cubicBezTo>
                  <a:pt x="32603" y="14547"/>
                  <a:pt x="32630" y="14535"/>
                  <a:pt x="32652" y="14535"/>
                </a:cubicBezTo>
                <a:cubicBezTo>
                  <a:pt x="32668" y="14535"/>
                  <a:pt x="32682" y="14541"/>
                  <a:pt x="32682" y="14558"/>
                </a:cubicBezTo>
                <a:cubicBezTo>
                  <a:pt x="32702" y="14598"/>
                  <a:pt x="32722" y="14657"/>
                  <a:pt x="32722" y="14697"/>
                </a:cubicBezTo>
                <a:cubicBezTo>
                  <a:pt x="32722" y="14717"/>
                  <a:pt x="32722" y="14757"/>
                  <a:pt x="32742" y="14776"/>
                </a:cubicBezTo>
                <a:lnTo>
                  <a:pt x="32742" y="14737"/>
                </a:lnTo>
                <a:lnTo>
                  <a:pt x="32742" y="14618"/>
                </a:lnTo>
                <a:cubicBezTo>
                  <a:pt x="32742" y="14578"/>
                  <a:pt x="32742" y="14558"/>
                  <a:pt x="32762" y="14519"/>
                </a:cubicBezTo>
                <a:cubicBezTo>
                  <a:pt x="32762" y="14519"/>
                  <a:pt x="32762" y="14519"/>
                  <a:pt x="32762" y="14499"/>
                </a:cubicBezTo>
                <a:cubicBezTo>
                  <a:pt x="32782" y="14499"/>
                  <a:pt x="32782" y="14479"/>
                  <a:pt x="32801" y="14459"/>
                </a:cubicBezTo>
                <a:lnTo>
                  <a:pt x="32801" y="14400"/>
                </a:lnTo>
                <a:cubicBezTo>
                  <a:pt x="32801" y="14360"/>
                  <a:pt x="32801" y="14360"/>
                  <a:pt x="32821" y="14360"/>
                </a:cubicBezTo>
                <a:cubicBezTo>
                  <a:pt x="32841" y="14360"/>
                  <a:pt x="32841" y="14380"/>
                  <a:pt x="32841" y="14380"/>
                </a:cubicBezTo>
                <a:cubicBezTo>
                  <a:pt x="32861" y="14400"/>
                  <a:pt x="32881" y="14419"/>
                  <a:pt x="32881" y="14439"/>
                </a:cubicBezTo>
                <a:cubicBezTo>
                  <a:pt x="32881" y="14459"/>
                  <a:pt x="32841" y="14499"/>
                  <a:pt x="32821" y="14519"/>
                </a:cubicBezTo>
                <a:lnTo>
                  <a:pt x="32821" y="14578"/>
                </a:lnTo>
                <a:lnTo>
                  <a:pt x="32801" y="14618"/>
                </a:lnTo>
                <a:lnTo>
                  <a:pt x="32801" y="14796"/>
                </a:lnTo>
                <a:cubicBezTo>
                  <a:pt x="32861" y="14796"/>
                  <a:pt x="32901" y="14796"/>
                  <a:pt x="32960" y="14776"/>
                </a:cubicBezTo>
                <a:lnTo>
                  <a:pt x="32920" y="14717"/>
                </a:lnTo>
                <a:cubicBezTo>
                  <a:pt x="32920" y="14697"/>
                  <a:pt x="32901" y="14677"/>
                  <a:pt x="32901" y="14638"/>
                </a:cubicBezTo>
                <a:cubicBezTo>
                  <a:pt x="32881" y="14618"/>
                  <a:pt x="32901" y="14598"/>
                  <a:pt x="32940" y="14598"/>
                </a:cubicBezTo>
                <a:lnTo>
                  <a:pt x="33000" y="14618"/>
                </a:lnTo>
                <a:cubicBezTo>
                  <a:pt x="33020" y="14618"/>
                  <a:pt x="33039" y="14598"/>
                  <a:pt x="33039" y="14598"/>
                </a:cubicBezTo>
                <a:cubicBezTo>
                  <a:pt x="33039" y="14578"/>
                  <a:pt x="33059" y="14558"/>
                  <a:pt x="33079" y="14558"/>
                </a:cubicBezTo>
                <a:lnTo>
                  <a:pt x="33218" y="14439"/>
                </a:lnTo>
                <a:cubicBezTo>
                  <a:pt x="33218" y="14439"/>
                  <a:pt x="33238" y="14419"/>
                  <a:pt x="33258" y="14419"/>
                </a:cubicBezTo>
                <a:lnTo>
                  <a:pt x="33258" y="14340"/>
                </a:lnTo>
                <a:cubicBezTo>
                  <a:pt x="33277" y="14320"/>
                  <a:pt x="33287" y="14310"/>
                  <a:pt x="33295" y="14310"/>
                </a:cubicBezTo>
                <a:cubicBezTo>
                  <a:pt x="33302" y="14310"/>
                  <a:pt x="33307" y="14320"/>
                  <a:pt x="33317" y="14340"/>
                </a:cubicBezTo>
                <a:lnTo>
                  <a:pt x="33317" y="14439"/>
                </a:lnTo>
                <a:cubicBezTo>
                  <a:pt x="33337" y="14479"/>
                  <a:pt x="33396" y="14479"/>
                  <a:pt x="33416" y="14499"/>
                </a:cubicBezTo>
                <a:cubicBezTo>
                  <a:pt x="33496" y="14499"/>
                  <a:pt x="33575" y="14519"/>
                  <a:pt x="33654" y="14538"/>
                </a:cubicBezTo>
                <a:cubicBezTo>
                  <a:pt x="33666" y="14527"/>
                  <a:pt x="33684" y="14515"/>
                  <a:pt x="33701" y="14515"/>
                </a:cubicBezTo>
                <a:cubicBezTo>
                  <a:pt x="33713" y="14515"/>
                  <a:pt x="33725" y="14522"/>
                  <a:pt x="33734" y="14538"/>
                </a:cubicBezTo>
                <a:lnTo>
                  <a:pt x="33753" y="14558"/>
                </a:lnTo>
                <a:cubicBezTo>
                  <a:pt x="33779" y="14596"/>
                  <a:pt x="33788" y="14610"/>
                  <a:pt x="33811" y="14610"/>
                </a:cubicBezTo>
                <a:cubicBezTo>
                  <a:pt x="33825" y="14610"/>
                  <a:pt x="33843" y="14605"/>
                  <a:pt x="33872" y="14598"/>
                </a:cubicBezTo>
                <a:cubicBezTo>
                  <a:pt x="33884" y="14586"/>
                  <a:pt x="33895" y="14575"/>
                  <a:pt x="33907" y="14575"/>
                </a:cubicBezTo>
                <a:cubicBezTo>
                  <a:pt x="33915" y="14575"/>
                  <a:pt x="33923" y="14581"/>
                  <a:pt x="33932" y="14598"/>
                </a:cubicBezTo>
                <a:lnTo>
                  <a:pt x="34031" y="14598"/>
                </a:lnTo>
                <a:cubicBezTo>
                  <a:pt x="34039" y="14581"/>
                  <a:pt x="34048" y="14575"/>
                  <a:pt x="34056" y="14575"/>
                </a:cubicBezTo>
                <a:cubicBezTo>
                  <a:pt x="34068" y="14575"/>
                  <a:pt x="34079" y="14586"/>
                  <a:pt x="34091" y="14598"/>
                </a:cubicBezTo>
                <a:cubicBezTo>
                  <a:pt x="34110" y="14618"/>
                  <a:pt x="34150" y="14618"/>
                  <a:pt x="34170" y="14618"/>
                </a:cubicBezTo>
                <a:cubicBezTo>
                  <a:pt x="34210" y="14558"/>
                  <a:pt x="34249" y="14538"/>
                  <a:pt x="34309" y="14538"/>
                </a:cubicBezTo>
                <a:cubicBezTo>
                  <a:pt x="34368" y="14538"/>
                  <a:pt x="34428" y="14558"/>
                  <a:pt x="34467" y="14578"/>
                </a:cubicBezTo>
                <a:cubicBezTo>
                  <a:pt x="34487" y="14538"/>
                  <a:pt x="34507" y="14538"/>
                  <a:pt x="34527" y="14538"/>
                </a:cubicBezTo>
                <a:cubicBezTo>
                  <a:pt x="34547" y="14538"/>
                  <a:pt x="34566" y="14558"/>
                  <a:pt x="34586" y="14558"/>
                </a:cubicBezTo>
                <a:lnTo>
                  <a:pt x="34626" y="14538"/>
                </a:lnTo>
                <a:lnTo>
                  <a:pt x="34646" y="14499"/>
                </a:lnTo>
                <a:cubicBezTo>
                  <a:pt x="34656" y="14479"/>
                  <a:pt x="34671" y="14474"/>
                  <a:pt x="34688" y="14474"/>
                </a:cubicBezTo>
                <a:cubicBezTo>
                  <a:pt x="34705" y="14474"/>
                  <a:pt x="34725" y="14479"/>
                  <a:pt x="34745" y="14479"/>
                </a:cubicBezTo>
                <a:cubicBezTo>
                  <a:pt x="34765" y="14419"/>
                  <a:pt x="34824" y="14419"/>
                  <a:pt x="34864" y="14380"/>
                </a:cubicBezTo>
                <a:cubicBezTo>
                  <a:pt x="34870" y="14367"/>
                  <a:pt x="34876" y="14363"/>
                  <a:pt x="34882" y="14363"/>
                </a:cubicBezTo>
                <a:cubicBezTo>
                  <a:pt x="34896" y="14363"/>
                  <a:pt x="34910" y="14386"/>
                  <a:pt x="34923" y="14400"/>
                </a:cubicBezTo>
                <a:cubicBezTo>
                  <a:pt x="34943" y="14439"/>
                  <a:pt x="34943" y="14439"/>
                  <a:pt x="34923" y="14459"/>
                </a:cubicBezTo>
                <a:cubicBezTo>
                  <a:pt x="34904" y="14479"/>
                  <a:pt x="34884" y="14499"/>
                  <a:pt x="34864" y="14519"/>
                </a:cubicBezTo>
                <a:cubicBezTo>
                  <a:pt x="34864" y="14558"/>
                  <a:pt x="34884" y="14578"/>
                  <a:pt x="34923" y="14578"/>
                </a:cubicBezTo>
                <a:lnTo>
                  <a:pt x="34963" y="14538"/>
                </a:lnTo>
                <a:cubicBezTo>
                  <a:pt x="34943" y="14538"/>
                  <a:pt x="34943" y="14519"/>
                  <a:pt x="34963" y="14519"/>
                </a:cubicBezTo>
                <a:cubicBezTo>
                  <a:pt x="34978" y="14490"/>
                  <a:pt x="34992" y="14471"/>
                  <a:pt x="35014" y="14471"/>
                </a:cubicBezTo>
                <a:cubicBezTo>
                  <a:pt x="35023" y="14471"/>
                  <a:pt x="35032" y="14474"/>
                  <a:pt x="35042" y="14479"/>
                </a:cubicBezTo>
                <a:cubicBezTo>
                  <a:pt x="35062" y="14519"/>
                  <a:pt x="35142" y="14558"/>
                  <a:pt x="35142" y="14638"/>
                </a:cubicBezTo>
                <a:cubicBezTo>
                  <a:pt x="35153" y="14673"/>
                  <a:pt x="35165" y="14680"/>
                  <a:pt x="35177" y="14680"/>
                </a:cubicBezTo>
                <a:cubicBezTo>
                  <a:pt x="35185" y="14680"/>
                  <a:pt x="35193" y="14677"/>
                  <a:pt x="35201" y="14677"/>
                </a:cubicBezTo>
                <a:cubicBezTo>
                  <a:pt x="35241" y="14657"/>
                  <a:pt x="35261" y="14657"/>
                  <a:pt x="35280" y="14638"/>
                </a:cubicBezTo>
                <a:cubicBezTo>
                  <a:pt x="35300" y="14618"/>
                  <a:pt x="35280" y="14558"/>
                  <a:pt x="35320" y="14558"/>
                </a:cubicBezTo>
                <a:cubicBezTo>
                  <a:pt x="35360" y="14578"/>
                  <a:pt x="35360" y="14598"/>
                  <a:pt x="35399" y="14598"/>
                </a:cubicBezTo>
                <a:cubicBezTo>
                  <a:pt x="35409" y="14608"/>
                  <a:pt x="35424" y="14613"/>
                  <a:pt x="35442" y="14613"/>
                </a:cubicBezTo>
                <a:cubicBezTo>
                  <a:pt x="35459" y="14613"/>
                  <a:pt x="35479" y="14608"/>
                  <a:pt x="35499" y="14598"/>
                </a:cubicBezTo>
                <a:lnTo>
                  <a:pt x="35538" y="14598"/>
                </a:lnTo>
                <a:cubicBezTo>
                  <a:pt x="35538" y="14598"/>
                  <a:pt x="35558" y="14578"/>
                  <a:pt x="35578" y="14578"/>
                </a:cubicBezTo>
                <a:cubicBezTo>
                  <a:pt x="35618" y="14578"/>
                  <a:pt x="35637" y="14558"/>
                  <a:pt x="35677" y="14538"/>
                </a:cubicBezTo>
                <a:cubicBezTo>
                  <a:pt x="35687" y="14528"/>
                  <a:pt x="35697" y="14524"/>
                  <a:pt x="35707" y="14524"/>
                </a:cubicBezTo>
                <a:cubicBezTo>
                  <a:pt x="35717" y="14524"/>
                  <a:pt x="35727" y="14528"/>
                  <a:pt x="35737" y="14538"/>
                </a:cubicBezTo>
                <a:cubicBezTo>
                  <a:pt x="35759" y="14554"/>
                  <a:pt x="35773" y="14560"/>
                  <a:pt x="35783" y="14560"/>
                </a:cubicBezTo>
                <a:cubicBezTo>
                  <a:pt x="35799" y="14560"/>
                  <a:pt x="35804" y="14543"/>
                  <a:pt x="35816" y="14519"/>
                </a:cubicBezTo>
                <a:cubicBezTo>
                  <a:pt x="35816" y="14499"/>
                  <a:pt x="35816" y="14499"/>
                  <a:pt x="35816" y="14479"/>
                </a:cubicBezTo>
                <a:cubicBezTo>
                  <a:pt x="35796" y="14479"/>
                  <a:pt x="35796" y="14459"/>
                  <a:pt x="35816" y="14459"/>
                </a:cubicBezTo>
                <a:lnTo>
                  <a:pt x="35836" y="14419"/>
                </a:lnTo>
                <a:cubicBezTo>
                  <a:pt x="35836" y="14409"/>
                  <a:pt x="35841" y="14405"/>
                  <a:pt x="35848" y="14405"/>
                </a:cubicBezTo>
                <a:cubicBezTo>
                  <a:pt x="35856" y="14405"/>
                  <a:pt x="35865" y="14409"/>
                  <a:pt x="35875" y="14419"/>
                </a:cubicBezTo>
                <a:cubicBezTo>
                  <a:pt x="35895" y="14419"/>
                  <a:pt x="35895" y="14419"/>
                  <a:pt x="35915" y="14400"/>
                </a:cubicBezTo>
                <a:cubicBezTo>
                  <a:pt x="35935" y="14400"/>
                  <a:pt x="35955" y="14400"/>
                  <a:pt x="35955" y="14419"/>
                </a:cubicBezTo>
                <a:cubicBezTo>
                  <a:pt x="35955" y="14439"/>
                  <a:pt x="35955" y="14439"/>
                  <a:pt x="35955" y="14439"/>
                </a:cubicBezTo>
                <a:lnTo>
                  <a:pt x="35895" y="14479"/>
                </a:lnTo>
                <a:lnTo>
                  <a:pt x="35955" y="14538"/>
                </a:lnTo>
                <a:cubicBezTo>
                  <a:pt x="35994" y="14519"/>
                  <a:pt x="36034" y="14519"/>
                  <a:pt x="36093" y="14519"/>
                </a:cubicBezTo>
                <a:lnTo>
                  <a:pt x="36075" y="14462"/>
                </a:lnTo>
                <a:lnTo>
                  <a:pt x="36075" y="14462"/>
                </a:lnTo>
                <a:cubicBezTo>
                  <a:pt x="36080" y="14429"/>
                  <a:pt x="36099" y="14397"/>
                  <a:pt x="36133" y="14380"/>
                </a:cubicBezTo>
                <a:lnTo>
                  <a:pt x="36193" y="14380"/>
                </a:lnTo>
                <a:cubicBezTo>
                  <a:pt x="36222" y="14365"/>
                  <a:pt x="36251" y="14361"/>
                  <a:pt x="36281" y="14361"/>
                </a:cubicBezTo>
                <a:cubicBezTo>
                  <a:pt x="36313" y="14361"/>
                  <a:pt x="36345" y="14366"/>
                  <a:pt x="36377" y="14366"/>
                </a:cubicBezTo>
                <a:cubicBezTo>
                  <a:pt x="36395" y="14366"/>
                  <a:pt x="36413" y="14364"/>
                  <a:pt x="36431" y="14360"/>
                </a:cubicBezTo>
                <a:cubicBezTo>
                  <a:pt x="36450" y="14360"/>
                  <a:pt x="36470" y="14380"/>
                  <a:pt x="36490" y="14419"/>
                </a:cubicBezTo>
                <a:cubicBezTo>
                  <a:pt x="36490" y="14439"/>
                  <a:pt x="36490" y="14479"/>
                  <a:pt x="36450" y="14479"/>
                </a:cubicBezTo>
                <a:lnTo>
                  <a:pt x="36391" y="14479"/>
                </a:lnTo>
                <a:lnTo>
                  <a:pt x="36371" y="14499"/>
                </a:lnTo>
                <a:lnTo>
                  <a:pt x="36371" y="14558"/>
                </a:lnTo>
                <a:lnTo>
                  <a:pt x="36391" y="14558"/>
                </a:lnTo>
                <a:cubicBezTo>
                  <a:pt x="36411" y="14538"/>
                  <a:pt x="36431" y="14538"/>
                  <a:pt x="36450" y="14538"/>
                </a:cubicBezTo>
                <a:cubicBezTo>
                  <a:pt x="36477" y="14521"/>
                  <a:pt x="36496" y="14511"/>
                  <a:pt x="36510" y="14511"/>
                </a:cubicBezTo>
                <a:cubicBezTo>
                  <a:pt x="36528" y="14511"/>
                  <a:pt x="36539" y="14525"/>
                  <a:pt x="36550" y="14558"/>
                </a:cubicBezTo>
                <a:cubicBezTo>
                  <a:pt x="36550" y="14598"/>
                  <a:pt x="36569" y="14638"/>
                  <a:pt x="36609" y="14657"/>
                </a:cubicBezTo>
                <a:cubicBezTo>
                  <a:pt x="36629" y="14697"/>
                  <a:pt x="36629" y="14697"/>
                  <a:pt x="36569" y="14717"/>
                </a:cubicBezTo>
                <a:lnTo>
                  <a:pt x="36550" y="14717"/>
                </a:lnTo>
                <a:cubicBezTo>
                  <a:pt x="36550" y="14717"/>
                  <a:pt x="36550" y="14737"/>
                  <a:pt x="36550" y="14737"/>
                </a:cubicBezTo>
                <a:lnTo>
                  <a:pt x="36788" y="14737"/>
                </a:lnTo>
                <a:cubicBezTo>
                  <a:pt x="36827" y="14737"/>
                  <a:pt x="36847" y="14757"/>
                  <a:pt x="36867" y="14776"/>
                </a:cubicBezTo>
                <a:cubicBezTo>
                  <a:pt x="36867" y="14757"/>
                  <a:pt x="36887" y="14757"/>
                  <a:pt x="36907" y="14737"/>
                </a:cubicBezTo>
                <a:cubicBezTo>
                  <a:pt x="36907" y="14725"/>
                  <a:pt x="36913" y="14714"/>
                  <a:pt x="36926" y="14714"/>
                </a:cubicBezTo>
                <a:cubicBezTo>
                  <a:pt x="36936" y="14714"/>
                  <a:pt x="36949" y="14720"/>
                  <a:pt x="36966" y="14737"/>
                </a:cubicBezTo>
                <a:cubicBezTo>
                  <a:pt x="36979" y="14750"/>
                  <a:pt x="36990" y="14754"/>
                  <a:pt x="37001" y="14754"/>
                </a:cubicBezTo>
                <a:cubicBezTo>
                  <a:pt x="37021" y="14754"/>
                  <a:pt x="37039" y="14737"/>
                  <a:pt x="37065" y="14737"/>
                </a:cubicBezTo>
                <a:lnTo>
                  <a:pt x="37105" y="14697"/>
                </a:lnTo>
                <a:lnTo>
                  <a:pt x="37105" y="14657"/>
                </a:lnTo>
                <a:cubicBezTo>
                  <a:pt x="37115" y="14638"/>
                  <a:pt x="37130" y="14633"/>
                  <a:pt x="37147" y="14633"/>
                </a:cubicBezTo>
                <a:cubicBezTo>
                  <a:pt x="37164" y="14633"/>
                  <a:pt x="37184" y="14638"/>
                  <a:pt x="37204" y="14638"/>
                </a:cubicBezTo>
                <a:lnTo>
                  <a:pt x="37224" y="14638"/>
                </a:lnTo>
                <a:cubicBezTo>
                  <a:pt x="37244" y="14618"/>
                  <a:pt x="37268" y="14608"/>
                  <a:pt x="37291" y="14608"/>
                </a:cubicBezTo>
                <a:cubicBezTo>
                  <a:pt x="37313" y="14608"/>
                  <a:pt x="37333" y="14618"/>
                  <a:pt x="37343" y="14638"/>
                </a:cubicBezTo>
                <a:lnTo>
                  <a:pt x="37383" y="14638"/>
                </a:lnTo>
                <a:cubicBezTo>
                  <a:pt x="37392" y="14628"/>
                  <a:pt x="37402" y="14623"/>
                  <a:pt x="37412" y="14623"/>
                </a:cubicBezTo>
                <a:cubicBezTo>
                  <a:pt x="37422" y="14623"/>
                  <a:pt x="37432" y="14628"/>
                  <a:pt x="37442" y="14638"/>
                </a:cubicBezTo>
                <a:lnTo>
                  <a:pt x="37502" y="14638"/>
                </a:lnTo>
                <a:cubicBezTo>
                  <a:pt x="37521" y="14628"/>
                  <a:pt x="37531" y="14623"/>
                  <a:pt x="37539" y="14623"/>
                </a:cubicBezTo>
                <a:cubicBezTo>
                  <a:pt x="37546" y="14623"/>
                  <a:pt x="37551" y="14628"/>
                  <a:pt x="37561" y="14638"/>
                </a:cubicBezTo>
                <a:cubicBezTo>
                  <a:pt x="37561" y="14657"/>
                  <a:pt x="37561" y="14677"/>
                  <a:pt x="37561" y="14697"/>
                </a:cubicBezTo>
                <a:cubicBezTo>
                  <a:pt x="37581" y="14697"/>
                  <a:pt x="37601" y="14697"/>
                  <a:pt x="37601" y="14717"/>
                </a:cubicBezTo>
                <a:cubicBezTo>
                  <a:pt x="37611" y="14727"/>
                  <a:pt x="37621" y="14732"/>
                  <a:pt x="37633" y="14732"/>
                </a:cubicBezTo>
                <a:cubicBezTo>
                  <a:pt x="37645" y="14732"/>
                  <a:pt x="37660" y="14727"/>
                  <a:pt x="37680" y="14717"/>
                </a:cubicBezTo>
                <a:cubicBezTo>
                  <a:pt x="37680" y="14703"/>
                  <a:pt x="37700" y="14689"/>
                  <a:pt x="37718" y="14689"/>
                </a:cubicBezTo>
                <a:cubicBezTo>
                  <a:pt x="37726" y="14689"/>
                  <a:pt x="37734" y="14691"/>
                  <a:pt x="37739" y="14697"/>
                </a:cubicBezTo>
                <a:lnTo>
                  <a:pt x="37918" y="14737"/>
                </a:lnTo>
                <a:lnTo>
                  <a:pt x="38017" y="14737"/>
                </a:lnTo>
                <a:lnTo>
                  <a:pt x="38037" y="14757"/>
                </a:lnTo>
                <a:cubicBezTo>
                  <a:pt x="38057" y="14757"/>
                  <a:pt x="38077" y="14776"/>
                  <a:pt x="38096" y="14816"/>
                </a:cubicBezTo>
                <a:cubicBezTo>
                  <a:pt x="38136" y="14816"/>
                  <a:pt x="38136" y="14816"/>
                  <a:pt x="38156" y="14876"/>
                </a:cubicBezTo>
                <a:cubicBezTo>
                  <a:pt x="38176" y="14856"/>
                  <a:pt x="38176" y="14836"/>
                  <a:pt x="38196" y="14816"/>
                </a:cubicBezTo>
                <a:cubicBezTo>
                  <a:pt x="38212" y="14808"/>
                  <a:pt x="38225" y="14803"/>
                  <a:pt x="38238" y="14803"/>
                </a:cubicBezTo>
                <a:cubicBezTo>
                  <a:pt x="38255" y="14803"/>
                  <a:pt x="38272" y="14813"/>
                  <a:pt x="38295" y="14836"/>
                </a:cubicBezTo>
                <a:cubicBezTo>
                  <a:pt x="38334" y="14836"/>
                  <a:pt x="38354" y="14836"/>
                  <a:pt x="38354" y="14856"/>
                </a:cubicBezTo>
                <a:cubicBezTo>
                  <a:pt x="38400" y="14844"/>
                  <a:pt x="38419" y="14833"/>
                  <a:pt x="38435" y="14833"/>
                </a:cubicBezTo>
                <a:cubicBezTo>
                  <a:pt x="38447" y="14833"/>
                  <a:pt x="38456" y="14839"/>
                  <a:pt x="38473" y="14856"/>
                </a:cubicBezTo>
                <a:lnTo>
                  <a:pt x="38553" y="14856"/>
                </a:lnTo>
                <a:cubicBezTo>
                  <a:pt x="38553" y="14846"/>
                  <a:pt x="38558" y="14841"/>
                  <a:pt x="38562" y="14841"/>
                </a:cubicBezTo>
                <a:cubicBezTo>
                  <a:pt x="38567" y="14841"/>
                  <a:pt x="38572" y="14846"/>
                  <a:pt x="38572" y="14856"/>
                </a:cubicBezTo>
                <a:cubicBezTo>
                  <a:pt x="38586" y="14856"/>
                  <a:pt x="38608" y="14873"/>
                  <a:pt x="38621" y="14873"/>
                </a:cubicBezTo>
                <a:cubicBezTo>
                  <a:pt x="38627" y="14873"/>
                  <a:pt x="38632" y="14869"/>
                  <a:pt x="38632" y="14856"/>
                </a:cubicBezTo>
                <a:cubicBezTo>
                  <a:pt x="38652" y="14836"/>
                  <a:pt x="38652" y="14796"/>
                  <a:pt x="38652" y="14757"/>
                </a:cubicBezTo>
                <a:cubicBezTo>
                  <a:pt x="38652" y="14757"/>
                  <a:pt x="38652" y="14737"/>
                  <a:pt x="38672" y="14737"/>
                </a:cubicBezTo>
                <a:lnTo>
                  <a:pt x="38691" y="14737"/>
                </a:lnTo>
                <a:cubicBezTo>
                  <a:pt x="38706" y="14766"/>
                  <a:pt x="38720" y="14784"/>
                  <a:pt x="38743" y="14784"/>
                </a:cubicBezTo>
                <a:cubicBezTo>
                  <a:pt x="38751" y="14784"/>
                  <a:pt x="38760" y="14782"/>
                  <a:pt x="38771" y="14776"/>
                </a:cubicBezTo>
                <a:cubicBezTo>
                  <a:pt x="38830" y="14757"/>
                  <a:pt x="38850" y="14776"/>
                  <a:pt x="38850" y="14737"/>
                </a:cubicBezTo>
                <a:cubicBezTo>
                  <a:pt x="38864" y="14723"/>
                  <a:pt x="38878" y="14709"/>
                  <a:pt x="38899" y="14709"/>
                </a:cubicBezTo>
                <a:cubicBezTo>
                  <a:pt x="38908" y="14709"/>
                  <a:pt x="38918" y="14711"/>
                  <a:pt x="38929" y="14717"/>
                </a:cubicBezTo>
                <a:cubicBezTo>
                  <a:pt x="39009" y="14757"/>
                  <a:pt x="39128" y="14737"/>
                  <a:pt x="39227" y="14796"/>
                </a:cubicBezTo>
                <a:cubicBezTo>
                  <a:pt x="39267" y="14816"/>
                  <a:pt x="39326" y="14816"/>
                  <a:pt x="39366" y="14816"/>
                </a:cubicBezTo>
                <a:cubicBezTo>
                  <a:pt x="39410" y="14801"/>
                  <a:pt x="39454" y="14798"/>
                  <a:pt x="39498" y="14798"/>
                </a:cubicBezTo>
                <a:cubicBezTo>
                  <a:pt x="39546" y="14798"/>
                  <a:pt x="39594" y="14802"/>
                  <a:pt x="39642" y="14802"/>
                </a:cubicBezTo>
                <a:cubicBezTo>
                  <a:pt x="39669" y="14802"/>
                  <a:pt x="39696" y="14801"/>
                  <a:pt x="39723" y="14796"/>
                </a:cubicBezTo>
                <a:cubicBezTo>
                  <a:pt x="39746" y="14790"/>
                  <a:pt x="39769" y="14788"/>
                  <a:pt x="39792" y="14788"/>
                </a:cubicBezTo>
                <a:cubicBezTo>
                  <a:pt x="39848" y="14788"/>
                  <a:pt x="39905" y="14802"/>
                  <a:pt x="39961" y="14816"/>
                </a:cubicBezTo>
                <a:lnTo>
                  <a:pt x="40000" y="14816"/>
                </a:lnTo>
                <a:cubicBezTo>
                  <a:pt x="40040" y="14816"/>
                  <a:pt x="40080" y="14796"/>
                  <a:pt x="40099" y="14776"/>
                </a:cubicBezTo>
                <a:cubicBezTo>
                  <a:pt x="40127" y="14749"/>
                  <a:pt x="40142" y="14734"/>
                  <a:pt x="40156" y="14734"/>
                </a:cubicBezTo>
                <a:cubicBezTo>
                  <a:pt x="40172" y="14734"/>
                  <a:pt x="40187" y="14754"/>
                  <a:pt x="40218" y="14796"/>
                </a:cubicBezTo>
                <a:cubicBezTo>
                  <a:pt x="40246" y="14810"/>
                  <a:pt x="40284" y="14824"/>
                  <a:pt x="40325" y="14824"/>
                </a:cubicBezTo>
                <a:cubicBezTo>
                  <a:pt x="40342" y="14824"/>
                  <a:pt x="40360" y="14822"/>
                  <a:pt x="40377" y="14816"/>
                </a:cubicBezTo>
                <a:cubicBezTo>
                  <a:pt x="40377" y="14816"/>
                  <a:pt x="40377" y="14796"/>
                  <a:pt x="40397" y="14796"/>
                </a:cubicBezTo>
                <a:cubicBezTo>
                  <a:pt x="40397" y="14776"/>
                  <a:pt x="40417" y="14737"/>
                  <a:pt x="40437" y="14737"/>
                </a:cubicBezTo>
                <a:cubicBezTo>
                  <a:pt x="40476" y="14737"/>
                  <a:pt x="40496" y="14757"/>
                  <a:pt x="40516" y="14757"/>
                </a:cubicBezTo>
                <a:lnTo>
                  <a:pt x="40556" y="14757"/>
                </a:lnTo>
                <a:lnTo>
                  <a:pt x="40575" y="14737"/>
                </a:lnTo>
                <a:cubicBezTo>
                  <a:pt x="40595" y="14717"/>
                  <a:pt x="40615" y="14697"/>
                  <a:pt x="40635" y="14697"/>
                </a:cubicBezTo>
                <a:cubicBezTo>
                  <a:pt x="40675" y="14697"/>
                  <a:pt x="40734" y="14697"/>
                  <a:pt x="40774" y="14677"/>
                </a:cubicBezTo>
                <a:cubicBezTo>
                  <a:pt x="40785" y="14654"/>
                  <a:pt x="40797" y="14644"/>
                  <a:pt x="40809" y="14644"/>
                </a:cubicBezTo>
                <a:cubicBezTo>
                  <a:pt x="40817" y="14644"/>
                  <a:pt x="40825" y="14649"/>
                  <a:pt x="40833" y="14657"/>
                </a:cubicBezTo>
                <a:cubicBezTo>
                  <a:pt x="40873" y="14677"/>
                  <a:pt x="40873" y="14697"/>
                  <a:pt x="40853" y="14717"/>
                </a:cubicBezTo>
                <a:cubicBezTo>
                  <a:pt x="40833" y="14757"/>
                  <a:pt x="40813" y="14776"/>
                  <a:pt x="40813" y="14816"/>
                </a:cubicBezTo>
                <a:cubicBezTo>
                  <a:pt x="40813" y="14856"/>
                  <a:pt x="40774" y="14856"/>
                  <a:pt x="40754" y="14856"/>
                </a:cubicBezTo>
                <a:cubicBezTo>
                  <a:pt x="40744" y="14846"/>
                  <a:pt x="40739" y="14841"/>
                  <a:pt x="40737" y="14841"/>
                </a:cubicBezTo>
                <a:cubicBezTo>
                  <a:pt x="40734" y="14841"/>
                  <a:pt x="40734" y="14846"/>
                  <a:pt x="40734" y="14856"/>
                </a:cubicBezTo>
                <a:lnTo>
                  <a:pt x="40734" y="14876"/>
                </a:lnTo>
                <a:lnTo>
                  <a:pt x="40794" y="14876"/>
                </a:lnTo>
                <a:cubicBezTo>
                  <a:pt x="40805" y="14870"/>
                  <a:pt x="40817" y="14867"/>
                  <a:pt x="40828" y="14867"/>
                </a:cubicBezTo>
                <a:cubicBezTo>
                  <a:pt x="40856" y="14867"/>
                  <a:pt x="40884" y="14881"/>
                  <a:pt x="40913" y="14895"/>
                </a:cubicBezTo>
                <a:cubicBezTo>
                  <a:pt x="40913" y="14876"/>
                  <a:pt x="40893" y="14836"/>
                  <a:pt x="40873" y="14836"/>
                </a:cubicBezTo>
                <a:cubicBezTo>
                  <a:pt x="40833" y="14796"/>
                  <a:pt x="40853" y="14776"/>
                  <a:pt x="40913" y="14757"/>
                </a:cubicBezTo>
                <a:cubicBezTo>
                  <a:pt x="40927" y="14712"/>
                  <a:pt x="40953" y="14690"/>
                  <a:pt x="40982" y="14690"/>
                </a:cubicBezTo>
                <a:cubicBezTo>
                  <a:pt x="40992" y="14690"/>
                  <a:pt x="41002" y="14692"/>
                  <a:pt x="41012" y="14697"/>
                </a:cubicBezTo>
                <a:cubicBezTo>
                  <a:pt x="41051" y="14697"/>
                  <a:pt x="41111" y="14697"/>
                  <a:pt x="41150" y="14717"/>
                </a:cubicBezTo>
                <a:cubicBezTo>
                  <a:pt x="41160" y="14707"/>
                  <a:pt x="41170" y="14702"/>
                  <a:pt x="41180" y="14702"/>
                </a:cubicBezTo>
                <a:cubicBezTo>
                  <a:pt x="41190" y="14702"/>
                  <a:pt x="41200" y="14707"/>
                  <a:pt x="41210" y="14717"/>
                </a:cubicBezTo>
                <a:cubicBezTo>
                  <a:pt x="41230" y="14717"/>
                  <a:pt x="41250" y="14717"/>
                  <a:pt x="41269" y="14757"/>
                </a:cubicBezTo>
                <a:cubicBezTo>
                  <a:pt x="41309" y="14757"/>
                  <a:pt x="41349" y="14757"/>
                  <a:pt x="41369" y="14776"/>
                </a:cubicBezTo>
                <a:cubicBezTo>
                  <a:pt x="41379" y="14796"/>
                  <a:pt x="41393" y="14796"/>
                  <a:pt x="41408" y="14796"/>
                </a:cubicBezTo>
                <a:cubicBezTo>
                  <a:pt x="41423" y="14796"/>
                  <a:pt x="41438" y="14796"/>
                  <a:pt x="41448" y="14816"/>
                </a:cubicBezTo>
                <a:cubicBezTo>
                  <a:pt x="41464" y="14816"/>
                  <a:pt x="41480" y="14813"/>
                  <a:pt x="41493" y="14813"/>
                </a:cubicBezTo>
                <a:cubicBezTo>
                  <a:pt x="41513" y="14813"/>
                  <a:pt x="41527" y="14820"/>
                  <a:pt x="41527" y="14856"/>
                </a:cubicBezTo>
                <a:cubicBezTo>
                  <a:pt x="41547" y="14895"/>
                  <a:pt x="41587" y="14935"/>
                  <a:pt x="41626" y="14975"/>
                </a:cubicBezTo>
                <a:cubicBezTo>
                  <a:pt x="41646" y="14955"/>
                  <a:pt x="41646" y="14935"/>
                  <a:pt x="41666" y="14915"/>
                </a:cubicBezTo>
                <a:cubicBezTo>
                  <a:pt x="41676" y="14895"/>
                  <a:pt x="41686" y="14885"/>
                  <a:pt x="41696" y="14885"/>
                </a:cubicBezTo>
                <a:cubicBezTo>
                  <a:pt x="41706" y="14885"/>
                  <a:pt x="41716" y="14895"/>
                  <a:pt x="41726" y="14915"/>
                </a:cubicBezTo>
                <a:cubicBezTo>
                  <a:pt x="41785" y="14915"/>
                  <a:pt x="41864" y="14935"/>
                  <a:pt x="41924" y="14955"/>
                </a:cubicBezTo>
                <a:cubicBezTo>
                  <a:pt x="41944" y="14955"/>
                  <a:pt x="41983" y="14975"/>
                  <a:pt x="41983" y="14995"/>
                </a:cubicBezTo>
                <a:cubicBezTo>
                  <a:pt x="42023" y="14995"/>
                  <a:pt x="42043" y="14955"/>
                  <a:pt x="42083" y="14935"/>
                </a:cubicBezTo>
                <a:cubicBezTo>
                  <a:pt x="42102" y="14935"/>
                  <a:pt x="42102" y="14915"/>
                  <a:pt x="42102" y="14915"/>
                </a:cubicBezTo>
                <a:cubicBezTo>
                  <a:pt x="42182" y="14935"/>
                  <a:pt x="42281" y="14935"/>
                  <a:pt x="42321" y="15014"/>
                </a:cubicBezTo>
                <a:cubicBezTo>
                  <a:pt x="42340" y="14995"/>
                  <a:pt x="42355" y="14985"/>
                  <a:pt x="42368" y="14985"/>
                </a:cubicBezTo>
                <a:cubicBezTo>
                  <a:pt x="42380" y="14985"/>
                  <a:pt x="42390" y="14995"/>
                  <a:pt x="42400" y="15014"/>
                </a:cubicBezTo>
                <a:lnTo>
                  <a:pt x="42440" y="15054"/>
                </a:lnTo>
                <a:cubicBezTo>
                  <a:pt x="42459" y="15014"/>
                  <a:pt x="42499" y="15014"/>
                  <a:pt x="42539" y="15014"/>
                </a:cubicBezTo>
                <a:cubicBezTo>
                  <a:pt x="42539" y="14995"/>
                  <a:pt x="42559" y="14995"/>
                  <a:pt x="42559" y="14995"/>
                </a:cubicBezTo>
                <a:lnTo>
                  <a:pt x="42618" y="14995"/>
                </a:lnTo>
                <a:cubicBezTo>
                  <a:pt x="42618" y="14955"/>
                  <a:pt x="42658" y="14955"/>
                  <a:pt x="42677" y="14955"/>
                </a:cubicBezTo>
                <a:cubicBezTo>
                  <a:pt x="42690" y="14917"/>
                  <a:pt x="42695" y="14903"/>
                  <a:pt x="42706" y="14903"/>
                </a:cubicBezTo>
                <a:cubicBezTo>
                  <a:pt x="42713" y="14903"/>
                  <a:pt x="42722" y="14908"/>
                  <a:pt x="42737" y="14915"/>
                </a:cubicBezTo>
                <a:lnTo>
                  <a:pt x="42777" y="14915"/>
                </a:lnTo>
                <a:lnTo>
                  <a:pt x="42796" y="14895"/>
                </a:lnTo>
                <a:lnTo>
                  <a:pt x="42777" y="14816"/>
                </a:lnTo>
                <a:lnTo>
                  <a:pt x="42737" y="14816"/>
                </a:lnTo>
                <a:cubicBezTo>
                  <a:pt x="42717" y="14826"/>
                  <a:pt x="42692" y="14831"/>
                  <a:pt x="42665" y="14831"/>
                </a:cubicBezTo>
                <a:cubicBezTo>
                  <a:pt x="42638" y="14831"/>
                  <a:pt x="42608" y="14826"/>
                  <a:pt x="42578" y="14816"/>
                </a:cubicBezTo>
                <a:lnTo>
                  <a:pt x="42559" y="14816"/>
                </a:lnTo>
                <a:cubicBezTo>
                  <a:pt x="42549" y="14826"/>
                  <a:pt x="42539" y="14831"/>
                  <a:pt x="42529" y="14831"/>
                </a:cubicBezTo>
                <a:cubicBezTo>
                  <a:pt x="42519" y="14831"/>
                  <a:pt x="42509" y="14826"/>
                  <a:pt x="42499" y="14816"/>
                </a:cubicBezTo>
                <a:cubicBezTo>
                  <a:pt x="42479" y="14776"/>
                  <a:pt x="42479" y="14776"/>
                  <a:pt x="42499" y="14737"/>
                </a:cubicBezTo>
                <a:cubicBezTo>
                  <a:pt x="42529" y="14717"/>
                  <a:pt x="42544" y="14707"/>
                  <a:pt x="42563" y="14707"/>
                </a:cubicBezTo>
                <a:cubicBezTo>
                  <a:pt x="42583" y="14707"/>
                  <a:pt x="42608" y="14717"/>
                  <a:pt x="42658" y="14737"/>
                </a:cubicBezTo>
                <a:cubicBezTo>
                  <a:pt x="42737" y="14737"/>
                  <a:pt x="42836" y="14757"/>
                  <a:pt x="42935" y="14776"/>
                </a:cubicBezTo>
                <a:cubicBezTo>
                  <a:pt x="42948" y="14781"/>
                  <a:pt x="42960" y="14782"/>
                  <a:pt x="42973" y="14782"/>
                </a:cubicBezTo>
                <a:cubicBezTo>
                  <a:pt x="43007" y="14782"/>
                  <a:pt x="43042" y="14771"/>
                  <a:pt x="43076" y="14771"/>
                </a:cubicBezTo>
                <a:cubicBezTo>
                  <a:pt x="43089" y="14771"/>
                  <a:pt x="43101" y="14772"/>
                  <a:pt x="43114" y="14776"/>
                </a:cubicBezTo>
                <a:cubicBezTo>
                  <a:pt x="43144" y="14757"/>
                  <a:pt x="43173" y="14747"/>
                  <a:pt x="43203" y="14747"/>
                </a:cubicBezTo>
                <a:cubicBezTo>
                  <a:pt x="43233" y="14747"/>
                  <a:pt x="43263" y="14757"/>
                  <a:pt x="43292" y="14776"/>
                </a:cubicBezTo>
                <a:cubicBezTo>
                  <a:pt x="43352" y="14816"/>
                  <a:pt x="43292" y="14876"/>
                  <a:pt x="43292" y="14935"/>
                </a:cubicBezTo>
                <a:lnTo>
                  <a:pt x="43292" y="14955"/>
                </a:lnTo>
                <a:cubicBezTo>
                  <a:pt x="43304" y="14955"/>
                  <a:pt x="43321" y="14968"/>
                  <a:pt x="43338" y="14968"/>
                </a:cubicBezTo>
                <a:cubicBezTo>
                  <a:pt x="43351" y="14968"/>
                  <a:pt x="43363" y="14961"/>
                  <a:pt x="43372" y="14935"/>
                </a:cubicBezTo>
                <a:cubicBezTo>
                  <a:pt x="43431" y="14816"/>
                  <a:pt x="43451" y="14776"/>
                  <a:pt x="43491" y="14776"/>
                </a:cubicBezTo>
                <a:cubicBezTo>
                  <a:pt x="43550" y="14796"/>
                  <a:pt x="43610" y="14816"/>
                  <a:pt x="43669" y="14856"/>
                </a:cubicBezTo>
                <a:lnTo>
                  <a:pt x="43709" y="14856"/>
                </a:lnTo>
                <a:cubicBezTo>
                  <a:pt x="43709" y="14836"/>
                  <a:pt x="43719" y="14826"/>
                  <a:pt x="43731" y="14826"/>
                </a:cubicBezTo>
                <a:cubicBezTo>
                  <a:pt x="43743" y="14826"/>
                  <a:pt x="43758" y="14836"/>
                  <a:pt x="43768" y="14856"/>
                </a:cubicBezTo>
                <a:cubicBezTo>
                  <a:pt x="43808" y="14836"/>
                  <a:pt x="43853" y="14826"/>
                  <a:pt x="43897" y="14826"/>
                </a:cubicBezTo>
                <a:cubicBezTo>
                  <a:pt x="43942" y="14826"/>
                  <a:pt x="43986" y="14836"/>
                  <a:pt x="44026" y="14856"/>
                </a:cubicBezTo>
                <a:cubicBezTo>
                  <a:pt x="44046" y="14876"/>
                  <a:pt x="44105" y="14876"/>
                  <a:pt x="44105" y="14935"/>
                </a:cubicBezTo>
                <a:cubicBezTo>
                  <a:pt x="44145" y="14955"/>
                  <a:pt x="44185" y="14935"/>
                  <a:pt x="44205" y="14975"/>
                </a:cubicBezTo>
                <a:lnTo>
                  <a:pt x="44224" y="14995"/>
                </a:lnTo>
                <a:lnTo>
                  <a:pt x="44324" y="14995"/>
                </a:lnTo>
                <a:lnTo>
                  <a:pt x="44324" y="14975"/>
                </a:lnTo>
                <a:lnTo>
                  <a:pt x="44284" y="14955"/>
                </a:lnTo>
                <a:cubicBezTo>
                  <a:pt x="44244" y="14935"/>
                  <a:pt x="44224" y="14895"/>
                  <a:pt x="44185" y="14876"/>
                </a:cubicBezTo>
                <a:cubicBezTo>
                  <a:pt x="44165" y="14876"/>
                  <a:pt x="44165" y="14876"/>
                  <a:pt x="44165" y="14856"/>
                </a:cubicBezTo>
                <a:cubicBezTo>
                  <a:pt x="44165" y="14856"/>
                  <a:pt x="44165" y="14836"/>
                  <a:pt x="44185" y="14836"/>
                </a:cubicBezTo>
                <a:cubicBezTo>
                  <a:pt x="44214" y="14826"/>
                  <a:pt x="44244" y="14816"/>
                  <a:pt x="44271" y="14816"/>
                </a:cubicBezTo>
                <a:cubicBezTo>
                  <a:pt x="44299" y="14816"/>
                  <a:pt x="44324" y="14826"/>
                  <a:pt x="44343" y="14856"/>
                </a:cubicBezTo>
                <a:lnTo>
                  <a:pt x="44383" y="14876"/>
                </a:lnTo>
                <a:lnTo>
                  <a:pt x="44403" y="14876"/>
                </a:lnTo>
                <a:lnTo>
                  <a:pt x="44442" y="14836"/>
                </a:lnTo>
                <a:cubicBezTo>
                  <a:pt x="44452" y="14826"/>
                  <a:pt x="44457" y="14821"/>
                  <a:pt x="44462" y="14821"/>
                </a:cubicBezTo>
                <a:cubicBezTo>
                  <a:pt x="44467" y="14821"/>
                  <a:pt x="44472" y="14826"/>
                  <a:pt x="44482" y="14836"/>
                </a:cubicBezTo>
                <a:lnTo>
                  <a:pt x="44502" y="14836"/>
                </a:lnTo>
                <a:cubicBezTo>
                  <a:pt x="44531" y="14807"/>
                  <a:pt x="44549" y="14788"/>
                  <a:pt x="44581" y="14788"/>
                </a:cubicBezTo>
                <a:cubicBezTo>
                  <a:pt x="44592" y="14788"/>
                  <a:pt x="44605" y="14791"/>
                  <a:pt x="44621" y="14796"/>
                </a:cubicBezTo>
                <a:cubicBezTo>
                  <a:pt x="44638" y="14802"/>
                  <a:pt x="44649" y="14804"/>
                  <a:pt x="44656" y="14804"/>
                </a:cubicBezTo>
                <a:cubicBezTo>
                  <a:pt x="44672" y="14804"/>
                  <a:pt x="44666" y="14790"/>
                  <a:pt x="44680" y="14776"/>
                </a:cubicBezTo>
                <a:cubicBezTo>
                  <a:pt x="44690" y="14766"/>
                  <a:pt x="44700" y="14761"/>
                  <a:pt x="44710" y="14761"/>
                </a:cubicBezTo>
                <a:cubicBezTo>
                  <a:pt x="44720" y="14761"/>
                  <a:pt x="44730" y="14766"/>
                  <a:pt x="44740" y="14776"/>
                </a:cubicBezTo>
                <a:cubicBezTo>
                  <a:pt x="44770" y="14796"/>
                  <a:pt x="44804" y="14806"/>
                  <a:pt x="44839" y="14806"/>
                </a:cubicBezTo>
                <a:cubicBezTo>
                  <a:pt x="44874" y="14806"/>
                  <a:pt x="44909" y="14796"/>
                  <a:pt x="44938" y="14776"/>
                </a:cubicBezTo>
                <a:cubicBezTo>
                  <a:pt x="44946" y="14768"/>
                  <a:pt x="44953" y="14762"/>
                  <a:pt x="44960" y="14757"/>
                </a:cubicBezTo>
                <a:lnTo>
                  <a:pt x="44960" y="14757"/>
                </a:lnTo>
                <a:cubicBezTo>
                  <a:pt x="44965" y="14763"/>
                  <a:pt x="44971" y="14770"/>
                  <a:pt x="44978" y="14776"/>
                </a:cubicBezTo>
                <a:cubicBezTo>
                  <a:pt x="44991" y="14776"/>
                  <a:pt x="44996" y="14785"/>
                  <a:pt x="45003" y="14785"/>
                </a:cubicBezTo>
                <a:cubicBezTo>
                  <a:pt x="45007" y="14785"/>
                  <a:pt x="45011" y="14783"/>
                  <a:pt x="45018" y="14776"/>
                </a:cubicBezTo>
                <a:cubicBezTo>
                  <a:pt x="45033" y="14761"/>
                  <a:pt x="45024" y="14757"/>
                  <a:pt x="45020" y="14737"/>
                </a:cubicBezTo>
                <a:lnTo>
                  <a:pt x="45020" y="14737"/>
                </a:lnTo>
                <a:cubicBezTo>
                  <a:pt x="44998" y="14738"/>
                  <a:pt x="44981" y="14741"/>
                  <a:pt x="44960" y="14757"/>
                </a:cubicBezTo>
                <a:lnTo>
                  <a:pt x="44960" y="14757"/>
                </a:lnTo>
                <a:cubicBezTo>
                  <a:pt x="44949" y="14744"/>
                  <a:pt x="44945" y="14730"/>
                  <a:pt x="44958" y="14717"/>
                </a:cubicBezTo>
                <a:cubicBezTo>
                  <a:pt x="44965" y="14710"/>
                  <a:pt x="44971" y="14708"/>
                  <a:pt x="44978" y="14708"/>
                </a:cubicBezTo>
                <a:cubicBezTo>
                  <a:pt x="44991" y="14708"/>
                  <a:pt x="45004" y="14717"/>
                  <a:pt x="45018" y="14717"/>
                </a:cubicBezTo>
                <a:cubicBezTo>
                  <a:pt x="45018" y="14725"/>
                  <a:pt x="45018" y="14732"/>
                  <a:pt x="45020" y="14737"/>
                </a:cubicBezTo>
                <a:lnTo>
                  <a:pt x="45020" y="14737"/>
                </a:lnTo>
                <a:cubicBezTo>
                  <a:pt x="45025" y="14737"/>
                  <a:pt x="45031" y="14737"/>
                  <a:pt x="45037" y="14737"/>
                </a:cubicBezTo>
                <a:lnTo>
                  <a:pt x="45057" y="14717"/>
                </a:lnTo>
                <a:lnTo>
                  <a:pt x="45057" y="14657"/>
                </a:lnTo>
                <a:lnTo>
                  <a:pt x="45057" y="14638"/>
                </a:lnTo>
                <a:cubicBezTo>
                  <a:pt x="45067" y="14618"/>
                  <a:pt x="45077" y="14608"/>
                  <a:pt x="45087" y="14608"/>
                </a:cubicBezTo>
                <a:cubicBezTo>
                  <a:pt x="45097" y="14608"/>
                  <a:pt x="45107" y="14618"/>
                  <a:pt x="45117" y="14638"/>
                </a:cubicBezTo>
                <a:lnTo>
                  <a:pt x="45156" y="14638"/>
                </a:lnTo>
                <a:cubicBezTo>
                  <a:pt x="45156" y="14628"/>
                  <a:pt x="45161" y="14623"/>
                  <a:pt x="45169" y="14623"/>
                </a:cubicBezTo>
                <a:cubicBezTo>
                  <a:pt x="45176" y="14623"/>
                  <a:pt x="45186" y="14628"/>
                  <a:pt x="45196" y="14638"/>
                </a:cubicBezTo>
                <a:lnTo>
                  <a:pt x="45236" y="14598"/>
                </a:lnTo>
                <a:cubicBezTo>
                  <a:pt x="45236" y="14598"/>
                  <a:pt x="45236" y="14578"/>
                  <a:pt x="45236" y="14578"/>
                </a:cubicBezTo>
                <a:cubicBezTo>
                  <a:pt x="45236" y="14558"/>
                  <a:pt x="45216" y="14538"/>
                  <a:pt x="45236" y="14538"/>
                </a:cubicBezTo>
                <a:cubicBezTo>
                  <a:pt x="45236" y="14519"/>
                  <a:pt x="45256" y="14519"/>
                  <a:pt x="45256" y="14519"/>
                </a:cubicBezTo>
                <a:cubicBezTo>
                  <a:pt x="45315" y="14538"/>
                  <a:pt x="45355" y="14538"/>
                  <a:pt x="45414" y="14558"/>
                </a:cubicBezTo>
                <a:cubicBezTo>
                  <a:pt x="45430" y="14558"/>
                  <a:pt x="45449" y="14561"/>
                  <a:pt x="45468" y="14561"/>
                </a:cubicBezTo>
                <a:cubicBezTo>
                  <a:pt x="45495" y="14561"/>
                  <a:pt x="45521" y="14554"/>
                  <a:pt x="45533" y="14519"/>
                </a:cubicBezTo>
                <a:cubicBezTo>
                  <a:pt x="45533" y="14495"/>
                  <a:pt x="45540" y="14486"/>
                  <a:pt x="45550" y="14486"/>
                </a:cubicBezTo>
                <a:cubicBezTo>
                  <a:pt x="45556" y="14486"/>
                  <a:pt x="45565" y="14491"/>
                  <a:pt x="45573" y="14499"/>
                </a:cubicBezTo>
                <a:cubicBezTo>
                  <a:pt x="45601" y="14513"/>
                  <a:pt x="45629" y="14527"/>
                  <a:pt x="45657" y="14527"/>
                </a:cubicBezTo>
                <a:cubicBezTo>
                  <a:pt x="45669" y="14527"/>
                  <a:pt x="45680" y="14524"/>
                  <a:pt x="45692" y="14519"/>
                </a:cubicBezTo>
                <a:cubicBezTo>
                  <a:pt x="45708" y="14510"/>
                  <a:pt x="45728" y="14506"/>
                  <a:pt x="45747" y="14506"/>
                </a:cubicBezTo>
                <a:cubicBezTo>
                  <a:pt x="45774" y="14506"/>
                  <a:pt x="45799" y="14515"/>
                  <a:pt x="45811" y="14538"/>
                </a:cubicBezTo>
                <a:lnTo>
                  <a:pt x="45851" y="14538"/>
                </a:lnTo>
                <a:cubicBezTo>
                  <a:pt x="45864" y="14538"/>
                  <a:pt x="45877" y="14530"/>
                  <a:pt x="45884" y="14530"/>
                </a:cubicBezTo>
                <a:cubicBezTo>
                  <a:pt x="45888" y="14530"/>
                  <a:pt x="45890" y="14532"/>
                  <a:pt x="45890" y="14538"/>
                </a:cubicBezTo>
                <a:cubicBezTo>
                  <a:pt x="45897" y="14546"/>
                  <a:pt x="45907" y="14550"/>
                  <a:pt x="45918" y="14550"/>
                </a:cubicBezTo>
                <a:cubicBezTo>
                  <a:pt x="45936" y="14550"/>
                  <a:pt x="45957" y="14536"/>
                  <a:pt x="45970" y="14499"/>
                </a:cubicBezTo>
                <a:cubicBezTo>
                  <a:pt x="45989" y="14459"/>
                  <a:pt x="46029" y="14459"/>
                  <a:pt x="46049" y="14459"/>
                </a:cubicBezTo>
                <a:cubicBezTo>
                  <a:pt x="46088" y="14459"/>
                  <a:pt x="46049" y="14419"/>
                  <a:pt x="46088" y="14419"/>
                </a:cubicBezTo>
                <a:cubicBezTo>
                  <a:pt x="46108" y="14419"/>
                  <a:pt x="46148" y="14439"/>
                  <a:pt x="46168" y="14459"/>
                </a:cubicBezTo>
                <a:cubicBezTo>
                  <a:pt x="46188" y="14479"/>
                  <a:pt x="46188" y="14499"/>
                  <a:pt x="46188" y="14519"/>
                </a:cubicBezTo>
                <a:lnTo>
                  <a:pt x="46406" y="14519"/>
                </a:lnTo>
                <a:lnTo>
                  <a:pt x="46406" y="14479"/>
                </a:lnTo>
                <a:cubicBezTo>
                  <a:pt x="46406" y="14459"/>
                  <a:pt x="46406" y="14419"/>
                  <a:pt x="46426" y="14419"/>
                </a:cubicBezTo>
                <a:cubicBezTo>
                  <a:pt x="46437" y="14414"/>
                  <a:pt x="46447" y="14411"/>
                  <a:pt x="46455" y="14411"/>
                </a:cubicBezTo>
                <a:cubicBezTo>
                  <a:pt x="46475" y="14411"/>
                  <a:pt x="46485" y="14425"/>
                  <a:pt x="46485" y="14439"/>
                </a:cubicBezTo>
                <a:cubicBezTo>
                  <a:pt x="46499" y="14467"/>
                  <a:pt x="46533" y="14495"/>
                  <a:pt x="46566" y="14495"/>
                </a:cubicBezTo>
                <a:cubicBezTo>
                  <a:pt x="46579" y="14495"/>
                  <a:pt x="46592" y="14491"/>
                  <a:pt x="46604" y="14479"/>
                </a:cubicBezTo>
                <a:lnTo>
                  <a:pt x="46624" y="14479"/>
                </a:lnTo>
                <a:cubicBezTo>
                  <a:pt x="46664" y="14479"/>
                  <a:pt x="46683" y="14499"/>
                  <a:pt x="46703" y="14519"/>
                </a:cubicBezTo>
                <a:lnTo>
                  <a:pt x="46723" y="14558"/>
                </a:lnTo>
                <a:lnTo>
                  <a:pt x="46763" y="14558"/>
                </a:lnTo>
                <a:cubicBezTo>
                  <a:pt x="46822" y="14519"/>
                  <a:pt x="46902" y="14519"/>
                  <a:pt x="47001" y="14519"/>
                </a:cubicBezTo>
                <a:cubicBezTo>
                  <a:pt x="47024" y="14484"/>
                  <a:pt x="47040" y="14463"/>
                  <a:pt x="47061" y="14463"/>
                </a:cubicBezTo>
                <a:cubicBezTo>
                  <a:pt x="47077" y="14463"/>
                  <a:pt x="47095" y="14474"/>
                  <a:pt x="47120" y="14499"/>
                </a:cubicBezTo>
                <a:cubicBezTo>
                  <a:pt x="47120" y="14499"/>
                  <a:pt x="47140" y="14519"/>
                  <a:pt x="47140" y="14538"/>
                </a:cubicBezTo>
                <a:cubicBezTo>
                  <a:pt x="47140" y="14583"/>
                  <a:pt x="47128" y="14605"/>
                  <a:pt x="47106" y="14605"/>
                </a:cubicBezTo>
                <a:cubicBezTo>
                  <a:pt x="47099" y="14605"/>
                  <a:pt x="47090" y="14603"/>
                  <a:pt x="47080" y="14598"/>
                </a:cubicBezTo>
                <a:cubicBezTo>
                  <a:pt x="47021" y="14598"/>
                  <a:pt x="46981" y="14578"/>
                  <a:pt x="46941" y="14578"/>
                </a:cubicBezTo>
                <a:cubicBezTo>
                  <a:pt x="46941" y="14657"/>
                  <a:pt x="46941" y="14657"/>
                  <a:pt x="47001" y="14657"/>
                </a:cubicBezTo>
                <a:cubicBezTo>
                  <a:pt x="47011" y="14647"/>
                  <a:pt x="47026" y="14643"/>
                  <a:pt x="47040" y="14643"/>
                </a:cubicBezTo>
                <a:cubicBezTo>
                  <a:pt x="47055" y="14643"/>
                  <a:pt x="47070" y="14647"/>
                  <a:pt x="47080" y="14657"/>
                </a:cubicBezTo>
                <a:cubicBezTo>
                  <a:pt x="47100" y="14657"/>
                  <a:pt x="47120" y="14677"/>
                  <a:pt x="47120" y="14697"/>
                </a:cubicBezTo>
                <a:cubicBezTo>
                  <a:pt x="47159" y="14697"/>
                  <a:pt x="47219" y="14697"/>
                  <a:pt x="47259" y="14717"/>
                </a:cubicBezTo>
                <a:cubicBezTo>
                  <a:pt x="47318" y="14737"/>
                  <a:pt x="47358" y="14737"/>
                  <a:pt x="47417" y="14737"/>
                </a:cubicBezTo>
                <a:lnTo>
                  <a:pt x="47417" y="14697"/>
                </a:lnTo>
                <a:cubicBezTo>
                  <a:pt x="47397" y="14697"/>
                  <a:pt x="47378" y="14697"/>
                  <a:pt x="47358" y="14677"/>
                </a:cubicBezTo>
                <a:cubicBezTo>
                  <a:pt x="47338" y="14638"/>
                  <a:pt x="47338" y="14638"/>
                  <a:pt x="47358" y="14618"/>
                </a:cubicBezTo>
                <a:cubicBezTo>
                  <a:pt x="47358" y="14598"/>
                  <a:pt x="47358" y="14598"/>
                  <a:pt x="47358" y="14578"/>
                </a:cubicBezTo>
                <a:lnTo>
                  <a:pt x="47358" y="14558"/>
                </a:lnTo>
                <a:cubicBezTo>
                  <a:pt x="47358" y="14558"/>
                  <a:pt x="47417" y="14578"/>
                  <a:pt x="47417" y="14618"/>
                </a:cubicBezTo>
                <a:cubicBezTo>
                  <a:pt x="47457" y="14618"/>
                  <a:pt x="47497" y="14618"/>
                  <a:pt x="47516" y="14578"/>
                </a:cubicBezTo>
                <a:cubicBezTo>
                  <a:pt x="47536" y="14558"/>
                  <a:pt x="47516" y="14558"/>
                  <a:pt x="47516" y="14558"/>
                </a:cubicBezTo>
                <a:cubicBezTo>
                  <a:pt x="47536" y="14538"/>
                  <a:pt x="47561" y="14538"/>
                  <a:pt x="47586" y="14538"/>
                </a:cubicBezTo>
                <a:cubicBezTo>
                  <a:pt x="47611" y="14538"/>
                  <a:pt x="47635" y="14538"/>
                  <a:pt x="47655" y="14519"/>
                </a:cubicBezTo>
                <a:cubicBezTo>
                  <a:pt x="47695" y="14499"/>
                  <a:pt x="47739" y="14489"/>
                  <a:pt x="47784" y="14489"/>
                </a:cubicBezTo>
                <a:cubicBezTo>
                  <a:pt x="47829" y="14489"/>
                  <a:pt x="47873" y="14499"/>
                  <a:pt x="47913" y="14519"/>
                </a:cubicBezTo>
                <a:lnTo>
                  <a:pt x="47933" y="14519"/>
                </a:lnTo>
                <a:cubicBezTo>
                  <a:pt x="47943" y="14509"/>
                  <a:pt x="47963" y="14504"/>
                  <a:pt x="47982" y="14504"/>
                </a:cubicBezTo>
                <a:cubicBezTo>
                  <a:pt x="48002" y="14504"/>
                  <a:pt x="48022" y="14509"/>
                  <a:pt x="48032" y="14519"/>
                </a:cubicBezTo>
                <a:lnTo>
                  <a:pt x="48072" y="14558"/>
                </a:lnTo>
                <a:lnTo>
                  <a:pt x="48191" y="14558"/>
                </a:lnTo>
                <a:cubicBezTo>
                  <a:pt x="48210" y="14558"/>
                  <a:pt x="48230" y="14558"/>
                  <a:pt x="48250" y="14538"/>
                </a:cubicBezTo>
                <a:cubicBezTo>
                  <a:pt x="48267" y="14538"/>
                  <a:pt x="48270" y="14495"/>
                  <a:pt x="48282" y="14495"/>
                </a:cubicBezTo>
                <a:cubicBezTo>
                  <a:pt x="48285" y="14495"/>
                  <a:pt x="48287" y="14496"/>
                  <a:pt x="48290" y="14499"/>
                </a:cubicBezTo>
                <a:cubicBezTo>
                  <a:pt x="48310" y="14499"/>
                  <a:pt x="48349" y="14538"/>
                  <a:pt x="48369" y="14558"/>
                </a:cubicBezTo>
                <a:lnTo>
                  <a:pt x="48389" y="14578"/>
                </a:lnTo>
                <a:cubicBezTo>
                  <a:pt x="48389" y="14499"/>
                  <a:pt x="48389" y="14499"/>
                  <a:pt x="48488" y="14499"/>
                </a:cubicBezTo>
                <a:cubicBezTo>
                  <a:pt x="48499" y="14466"/>
                  <a:pt x="48528" y="14451"/>
                  <a:pt x="48562" y="14451"/>
                </a:cubicBezTo>
                <a:cubicBezTo>
                  <a:pt x="48589" y="14451"/>
                  <a:pt x="48620" y="14461"/>
                  <a:pt x="48647" y="14479"/>
                </a:cubicBezTo>
                <a:cubicBezTo>
                  <a:pt x="48726" y="14538"/>
                  <a:pt x="48845" y="14558"/>
                  <a:pt x="48944" y="14558"/>
                </a:cubicBezTo>
                <a:cubicBezTo>
                  <a:pt x="48984" y="14548"/>
                  <a:pt x="49024" y="14543"/>
                  <a:pt x="49063" y="14543"/>
                </a:cubicBezTo>
                <a:cubicBezTo>
                  <a:pt x="49103" y="14543"/>
                  <a:pt x="49143" y="14548"/>
                  <a:pt x="49182" y="14558"/>
                </a:cubicBezTo>
                <a:cubicBezTo>
                  <a:pt x="49242" y="14558"/>
                  <a:pt x="49301" y="14538"/>
                  <a:pt x="49361" y="14519"/>
                </a:cubicBezTo>
                <a:lnTo>
                  <a:pt x="49361" y="14499"/>
                </a:lnTo>
                <a:lnTo>
                  <a:pt x="49341" y="14400"/>
                </a:lnTo>
                <a:cubicBezTo>
                  <a:pt x="49321" y="14380"/>
                  <a:pt x="49301" y="14360"/>
                  <a:pt x="49341" y="14360"/>
                </a:cubicBezTo>
                <a:lnTo>
                  <a:pt x="49361" y="14360"/>
                </a:lnTo>
                <a:cubicBezTo>
                  <a:pt x="49369" y="14356"/>
                  <a:pt x="49377" y="14354"/>
                  <a:pt x="49386" y="14354"/>
                </a:cubicBezTo>
                <a:cubicBezTo>
                  <a:pt x="49409" y="14354"/>
                  <a:pt x="49432" y="14366"/>
                  <a:pt x="49455" y="14366"/>
                </a:cubicBezTo>
                <a:cubicBezTo>
                  <a:pt x="49463" y="14366"/>
                  <a:pt x="49471" y="14364"/>
                  <a:pt x="49480" y="14360"/>
                </a:cubicBezTo>
                <a:cubicBezTo>
                  <a:pt x="49490" y="14340"/>
                  <a:pt x="49509" y="14330"/>
                  <a:pt x="49529" y="14330"/>
                </a:cubicBezTo>
                <a:cubicBezTo>
                  <a:pt x="49549" y="14330"/>
                  <a:pt x="49569" y="14340"/>
                  <a:pt x="49579" y="14360"/>
                </a:cubicBezTo>
                <a:lnTo>
                  <a:pt x="49618" y="14300"/>
                </a:lnTo>
                <a:cubicBezTo>
                  <a:pt x="49628" y="14281"/>
                  <a:pt x="49633" y="14271"/>
                  <a:pt x="49643" y="14271"/>
                </a:cubicBezTo>
                <a:cubicBezTo>
                  <a:pt x="49653" y="14271"/>
                  <a:pt x="49668" y="14281"/>
                  <a:pt x="49698" y="14300"/>
                </a:cubicBezTo>
                <a:lnTo>
                  <a:pt x="49896" y="14300"/>
                </a:lnTo>
                <a:cubicBezTo>
                  <a:pt x="49916" y="14300"/>
                  <a:pt x="49936" y="14320"/>
                  <a:pt x="49936" y="14320"/>
                </a:cubicBezTo>
                <a:lnTo>
                  <a:pt x="49936" y="14360"/>
                </a:lnTo>
                <a:lnTo>
                  <a:pt x="50174" y="14380"/>
                </a:lnTo>
                <a:lnTo>
                  <a:pt x="50174" y="14360"/>
                </a:lnTo>
                <a:cubicBezTo>
                  <a:pt x="50154" y="14360"/>
                  <a:pt x="50154" y="14320"/>
                  <a:pt x="50174" y="14320"/>
                </a:cubicBezTo>
                <a:cubicBezTo>
                  <a:pt x="50187" y="14314"/>
                  <a:pt x="50196" y="14311"/>
                  <a:pt x="50202" y="14311"/>
                </a:cubicBezTo>
                <a:cubicBezTo>
                  <a:pt x="50213" y="14311"/>
                  <a:pt x="50213" y="14320"/>
                  <a:pt x="50213" y="14320"/>
                </a:cubicBezTo>
                <a:lnTo>
                  <a:pt x="50253" y="14360"/>
                </a:lnTo>
                <a:lnTo>
                  <a:pt x="50313" y="14360"/>
                </a:lnTo>
                <a:cubicBezTo>
                  <a:pt x="50342" y="14340"/>
                  <a:pt x="50362" y="14330"/>
                  <a:pt x="50380" y="14330"/>
                </a:cubicBezTo>
                <a:cubicBezTo>
                  <a:pt x="50397" y="14330"/>
                  <a:pt x="50412" y="14340"/>
                  <a:pt x="50432" y="14360"/>
                </a:cubicBezTo>
                <a:lnTo>
                  <a:pt x="50451" y="14380"/>
                </a:lnTo>
                <a:cubicBezTo>
                  <a:pt x="50471" y="14400"/>
                  <a:pt x="50451" y="14459"/>
                  <a:pt x="50511" y="14459"/>
                </a:cubicBezTo>
                <a:cubicBezTo>
                  <a:pt x="50551" y="14459"/>
                  <a:pt x="50531" y="14419"/>
                  <a:pt x="50551" y="14380"/>
                </a:cubicBezTo>
                <a:cubicBezTo>
                  <a:pt x="50570" y="14360"/>
                  <a:pt x="50551" y="14360"/>
                  <a:pt x="50551" y="14360"/>
                </a:cubicBezTo>
                <a:cubicBezTo>
                  <a:pt x="50511" y="14360"/>
                  <a:pt x="50491" y="14340"/>
                  <a:pt x="50491" y="14300"/>
                </a:cubicBezTo>
                <a:cubicBezTo>
                  <a:pt x="50471" y="14261"/>
                  <a:pt x="50491" y="14261"/>
                  <a:pt x="50511" y="14241"/>
                </a:cubicBezTo>
                <a:cubicBezTo>
                  <a:pt x="50511" y="14241"/>
                  <a:pt x="50531" y="14281"/>
                  <a:pt x="50551" y="14281"/>
                </a:cubicBezTo>
                <a:cubicBezTo>
                  <a:pt x="50570" y="14261"/>
                  <a:pt x="50590" y="14261"/>
                  <a:pt x="50610" y="14261"/>
                </a:cubicBezTo>
                <a:cubicBezTo>
                  <a:pt x="50650" y="14261"/>
                  <a:pt x="50683" y="14264"/>
                  <a:pt x="50713" y="14264"/>
                </a:cubicBezTo>
                <a:cubicBezTo>
                  <a:pt x="50757" y="14264"/>
                  <a:pt x="50792" y="14257"/>
                  <a:pt x="50828" y="14221"/>
                </a:cubicBezTo>
                <a:lnTo>
                  <a:pt x="50828" y="14201"/>
                </a:lnTo>
                <a:lnTo>
                  <a:pt x="50848" y="14221"/>
                </a:lnTo>
                <a:lnTo>
                  <a:pt x="50868" y="14221"/>
                </a:lnTo>
                <a:cubicBezTo>
                  <a:pt x="50888" y="14221"/>
                  <a:pt x="50912" y="14216"/>
                  <a:pt x="50940" y="14216"/>
                </a:cubicBezTo>
                <a:cubicBezTo>
                  <a:pt x="50967" y="14216"/>
                  <a:pt x="50997" y="14221"/>
                  <a:pt x="51026" y="14241"/>
                </a:cubicBezTo>
                <a:lnTo>
                  <a:pt x="51046" y="14241"/>
                </a:lnTo>
                <a:cubicBezTo>
                  <a:pt x="51056" y="14221"/>
                  <a:pt x="51071" y="14211"/>
                  <a:pt x="51084" y="14211"/>
                </a:cubicBezTo>
                <a:cubicBezTo>
                  <a:pt x="51096" y="14211"/>
                  <a:pt x="51106" y="14221"/>
                  <a:pt x="51106" y="14241"/>
                </a:cubicBezTo>
                <a:cubicBezTo>
                  <a:pt x="51126" y="14281"/>
                  <a:pt x="51086" y="14300"/>
                  <a:pt x="51046" y="14300"/>
                </a:cubicBezTo>
                <a:cubicBezTo>
                  <a:pt x="51029" y="14300"/>
                  <a:pt x="50998" y="14257"/>
                  <a:pt x="50977" y="14257"/>
                </a:cubicBezTo>
                <a:cubicBezTo>
                  <a:pt x="50973" y="14257"/>
                  <a:pt x="50970" y="14258"/>
                  <a:pt x="50967" y="14261"/>
                </a:cubicBezTo>
                <a:cubicBezTo>
                  <a:pt x="50947" y="14300"/>
                  <a:pt x="51026" y="14360"/>
                  <a:pt x="51046" y="14400"/>
                </a:cubicBezTo>
                <a:cubicBezTo>
                  <a:pt x="51066" y="14439"/>
                  <a:pt x="51086" y="14479"/>
                  <a:pt x="51126" y="14479"/>
                </a:cubicBezTo>
                <a:lnTo>
                  <a:pt x="51165" y="14479"/>
                </a:lnTo>
                <a:cubicBezTo>
                  <a:pt x="51165" y="14459"/>
                  <a:pt x="51205" y="14439"/>
                  <a:pt x="51225" y="14439"/>
                </a:cubicBezTo>
                <a:cubicBezTo>
                  <a:pt x="51245" y="14439"/>
                  <a:pt x="51264" y="14459"/>
                  <a:pt x="51284" y="14459"/>
                </a:cubicBezTo>
                <a:cubicBezTo>
                  <a:pt x="51309" y="14467"/>
                  <a:pt x="51334" y="14472"/>
                  <a:pt x="51358" y="14472"/>
                </a:cubicBezTo>
                <a:cubicBezTo>
                  <a:pt x="51393" y="14472"/>
                  <a:pt x="51428" y="14462"/>
                  <a:pt x="51463" y="14439"/>
                </a:cubicBezTo>
                <a:cubicBezTo>
                  <a:pt x="51511" y="14407"/>
                  <a:pt x="51560" y="14374"/>
                  <a:pt x="51619" y="14374"/>
                </a:cubicBezTo>
                <a:cubicBezTo>
                  <a:pt x="51633" y="14374"/>
                  <a:pt x="51647" y="14376"/>
                  <a:pt x="51661" y="14380"/>
                </a:cubicBezTo>
                <a:lnTo>
                  <a:pt x="51840" y="14380"/>
                </a:lnTo>
                <a:cubicBezTo>
                  <a:pt x="51859" y="14380"/>
                  <a:pt x="51879" y="14400"/>
                  <a:pt x="51879" y="14419"/>
                </a:cubicBezTo>
                <a:lnTo>
                  <a:pt x="52018" y="14419"/>
                </a:lnTo>
                <a:cubicBezTo>
                  <a:pt x="52058" y="14419"/>
                  <a:pt x="52117" y="14439"/>
                  <a:pt x="52117" y="14479"/>
                </a:cubicBezTo>
                <a:cubicBezTo>
                  <a:pt x="52144" y="14479"/>
                  <a:pt x="52161" y="14488"/>
                  <a:pt x="52176" y="14488"/>
                </a:cubicBezTo>
                <a:cubicBezTo>
                  <a:pt x="52183" y="14488"/>
                  <a:pt x="52190" y="14486"/>
                  <a:pt x="52197" y="14479"/>
                </a:cubicBezTo>
                <a:cubicBezTo>
                  <a:pt x="52216" y="14439"/>
                  <a:pt x="52276" y="14419"/>
                  <a:pt x="52335" y="14419"/>
                </a:cubicBezTo>
                <a:lnTo>
                  <a:pt x="52474" y="14439"/>
                </a:lnTo>
                <a:cubicBezTo>
                  <a:pt x="52474" y="14380"/>
                  <a:pt x="52395" y="14400"/>
                  <a:pt x="52375" y="14360"/>
                </a:cubicBezTo>
                <a:lnTo>
                  <a:pt x="52335" y="14360"/>
                </a:lnTo>
                <a:cubicBezTo>
                  <a:pt x="52335" y="14380"/>
                  <a:pt x="52330" y="14390"/>
                  <a:pt x="52320" y="14390"/>
                </a:cubicBezTo>
                <a:cubicBezTo>
                  <a:pt x="52311" y="14390"/>
                  <a:pt x="52296" y="14380"/>
                  <a:pt x="52276" y="14360"/>
                </a:cubicBezTo>
                <a:cubicBezTo>
                  <a:pt x="52264" y="14372"/>
                  <a:pt x="52244" y="14391"/>
                  <a:pt x="52227" y="14391"/>
                </a:cubicBezTo>
                <a:cubicBezTo>
                  <a:pt x="52215" y="14391"/>
                  <a:pt x="52204" y="14383"/>
                  <a:pt x="52197" y="14360"/>
                </a:cubicBezTo>
                <a:lnTo>
                  <a:pt x="52177" y="14360"/>
                </a:lnTo>
                <a:cubicBezTo>
                  <a:pt x="52137" y="14340"/>
                  <a:pt x="52137" y="14320"/>
                  <a:pt x="52177" y="14281"/>
                </a:cubicBezTo>
                <a:lnTo>
                  <a:pt x="52197" y="14241"/>
                </a:lnTo>
                <a:cubicBezTo>
                  <a:pt x="52216" y="14231"/>
                  <a:pt x="52226" y="14226"/>
                  <a:pt x="52234" y="14226"/>
                </a:cubicBezTo>
                <a:cubicBezTo>
                  <a:pt x="52241" y="14226"/>
                  <a:pt x="52246" y="14231"/>
                  <a:pt x="52256" y="14241"/>
                </a:cubicBezTo>
                <a:cubicBezTo>
                  <a:pt x="52335" y="14241"/>
                  <a:pt x="52415" y="14261"/>
                  <a:pt x="52474" y="14300"/>
                </a:cubicBezTo>
                <a:lnTo>
                  <a:pt x="52613" y="14300"/>
                </a:lnTo>
                <a:cubicBezTo>
                  <a:pt x="52653" y="14300"/>
                  <a:pt x="52673" y="14340"/>
                  <a:pt x="52673" y="14360"/>
                </a:cubicBezTo>
                <a:cubicBezTo>
                  <a:pt x="52712" y="14360"/>
                  <a:pt x="52732" y="14380"/>
                  <a:pt x="52752" y="14400"/>
                </a:cubicBezTo>
                <a:cubicBezTo>
                  <a:pt x="52772" y="14419"/>
                  <a:pt x="52772" y="14439"/>
                  <a:pt x="52811" y="14459"/>
                </a:cubicBezTo>
                <a:cubicBezTo>
                  <a:pt x="52831" y="14380"/>
                  <a:pt x="52831" y="14380"/>
                  <a:pt x="52910" y="14340"/>
                </a:cubicBezTo>
                <a:cubicBezTo>
                  <a:pt x="52929" y="14335"/>
                  <a:pt x="52944" y="14333"/>
                  <a:pt x="52955" y="14333"/>
                </a:cubicBezTo>
                <a:cubicBezTo>
                  <a:pt x="52991" y="14333"/>
                  <a:pt x="52994" y="14359"/>
                  <a:pt x="53010" y="14419"/>
                </a:cubicBezTo>
                <a:cubicBezTo>
                  <a:pt x="53089" y="14419"/>
                  <a:pt x="53168" y="14419"/>
                  <a:pt x="53228" y="14459"/>
                </a:cubicBezTo>
                <a:cubicBezTo>
                  <a:pt x="53287" y="14419"/>
                  <a:pt x="53347" y="14400"/>
                  <a:pt x="53406" y="14400"/>
                </a:cubicBezTo>
                <a:cubicBezTo>
                  <a:pt x="53406" y="14400"/>
                  <a:pt x="53406" y="14419"/>
                  <a:pt x="53426" y="14419"/>
                </a:cubicBezTo>
                <a:cubicBezTo>
                  <a:pt x="53525" y="14419"/>
                  <a:pt x="53605" y="14439"/>
                  <a:pt x="53684" y="14459"/>
                </a:cubicBezTo>
                <a:cubicBezTo>
                  <a:pt x="53684" y="14459"/>
                  <a:pt x="53684" y="14479"/>
                  <a:pt x="53704" y="14479"/>
                </a:cubicBezTo>
                <a:cubicBezTo>
                  <a:pt x="53743" y="14538"/>
                  <a:pt x="53823" y="14519"/>
                  <a:pt x="53882" y="14558"/>
                </a:cubicBezTo>
                <a:cubicBezTo>
                  <a:pt x="53902" y="14558"/>
                  <a:pt x="53922" y="14558"/>
                  <a:pt x="53942" y="14538"/>
                </a:cubicBezTo>
                <a:cubicBezTo>
                  <a:pt x="53962" y="14538"/>
                  <a:pt x="53981" y="14519"/>
                  <a:pt x="53981" y="14519"/>
                </a:cubicBezTo>
                <a:cubicBezTo>
                  <a:pt x="53997" y="14542"/>
                  <a:pt x="54018" y="14547"/>
                  <a:pt x="54042" y="14547"/>
                </a:cubicBezTo>
                <a:cubicBezTo>
                  <a:pt x="54061" y="14547"/>
                  <a:pt x="54082" y="14543"/>
                  <a:pt x="54103" y="14543"/>
                </a:cubicBezTo>
                <a:cubicBezTo>
                  <a:pt x="54123" y="14543"/>
                  <a:pt x="54142" y="14546"/>
                  <a:pt x="54160" y="14558"/>
                </a:cubicBezTo>
                <a:cubicBezTo>
                  <a:pt x="54160" y="14558"/>
                  <a:pt x="54180" y="14558"/>
                  <a:pt x="54180" y="14578"/>
                </a:cubicBezTo>
                <a:lnTo>
                  <a:pt x="54200" y="14578"/>
                </a:lnTo>
                <a:cubicBezTo>
                  <a:pt x="54259" y="14598"/>
                  <a:pt x="54279" y="14657"/>
                  <a:pt x="54338" y="14657"/>
                </a:cubicBezTo>
                <a:lnTo>
                  <a:pt x="54497" y="14657"/>
                </a:lnTo>
                <a:cubicBezTo>
                  <a:pt x="54537" y="14657"/>
                  <a:pt x="54576" y="14677"/>
                  <a:pt x="54596" y="14717"/>
                </a:cubicBezTo>
                <a:cubicBezTo>
                  <a:pt x="54622" y="14664"/>
                  <a:pt x="54672" y="14639"/>
                  <a:pt x="54721" y="14639"/>
                </a:cubicBezTo>
                <a:cubicBezTo>
                  <a:pt x="54783" y="14639"/>
                  <a:pt x="54843" y="14679"/>
                  <a:pt x="54854" y="14757"/>
                </a:cubicBezTo>
                <a:cubicBezTo>
                  <a:pt x="54913" y="14757"/>
                  <a:pt x="54894" y="14697"/>
                  <a:pt x="54913" y="14657"/>
                </a:cubicBezTo>
                <a:cubicBezTo>
                  <a:pt x="54923" y="14638"/>
                  <a:pt x="54928" y="14633"/>
                  <a:pt x="54931" y="14633"/>
                </a:cubicBezTo>
                <a:cubicBezTo>
                  <a:pt x="54933" y="14633"/>
                  <a:pt x="54933" y="14638"/>
                  <a:pt x="54933" y="14638"/>
                </a:cubicBezTo>
                <a:cubicBezTo>
                  <a:pt x="54933" y="14638"/>
                  <a:pt x="54953" y="14598"/>
                  <a:pt x="54973" y="14598"/>
                </a:cubicBezTo>
                <a:cubicBezTo>
                  <a:pt x="55013" y="14618"/>
                  <a:pt x="55092" y="14598"/>
                  <a:pt x="55112" y="14697"/>
                </a:cubicBezTo>
                <a:lnTo>
                  <a:pt x="55211" y="14697"/>
                </a:lnTo>
                <a:cubicBezTo>
                  <a:pt x="55223" y="14661"/>
                  <a:pt x="55249" y="14654"/>
                  <a:pt x="55272" y="14654"/>
                </a:cubicBezTo>
                <a:cubicBezTo>
                  <a:pt x="55288" y="14654"/>
                  <a:pt x="55302" y="14657"/>
                  <a:pt x="55310" y="14657"/>
                </a:cubicBezTo>
                <a:cubicBezTo>
                  <a:pt x="55350" y="14657"/>
                  <a:pt x="55389" y="14697"/>
                  <a:pt x="55389" y="14717"/>
                </a:cubicBezTo>
                <a:lnTo>
                  <a:pt x="55429" y="14717"/>
                </a:lnTo>
                <a:cubicBezTo>
                  <a:pt x="55429" y="14717"/>
                  <a:pt x="55449" y="14697"/>
                  <a:pt x="55449" y="14697"/>
                </a:cubicBezTo>
                <a:cubicBezTo>
                  <a:pt x="55479" y="14707"/>
                  <a:pt x="55503" y="14712"/>
                  <a:pt x="55528" y="14712"/>
                </a:cubicBezTo>
                <a:cubicBezTo>
                  <a:pt x="55553" y="14712"/>
                  <a:pt x="55578" y="14707"/>
                  <a:pt x="55608" y="14697"/>
                </a:cubicBezTo>
                <a:cubicBezTo>
                  <a:pt x="55608" y="14697"/>
                  <a:pt x="55627" y="14717"/>
                  <a:pt x="55627" y="14717"/>
                </a:cubicBezTo>
                <a:lnTo>
                  <a:pt x="55667" y="14717"/>
                </a:lnTo>
                <a:cubicBezTo>
                  <a:pt x="55697" y="14727"/>
                  <a:pt x="55722" y="14732"/>
                  <a:pt x="55744" y="14732"/>
                </a:cubicBezTo>
                <a:cubicBezTo>
                  <a:pt x="55766" y="14732"/>
                  <a:pt x="55786" y="14727"/>
                  <a:pt x="55806" y="14717"/>
                </a:cubicBezTo>
                <a:cubicBezTo>
                  <a:pt x="55846" y="14717"/>
                  <a:pt x="55865" y="14737"/>
                  <a:pt x="55865" y="14757"/>
                </a:cubicBezTo>
                <a:cubicBezTo>
                  <a:pt x="55906" y="14770"/>
                  <a:pt x="55938" y="14793"/>
                  <a:pt x="55973" y="14793"/>
                </a:cubicBezTo>
                <a:cubicBezTo>
                  <a:pt x="55989" y="14793"/>
                  <a:pt x="56006" y="14789"/>
                  <a:pt x="56024" y="14776"/>
                </a:cubicBezTo>
                <a:cubicBezTo>
                  <a:pt x="56123" y="14796"/>
                  <a:pt x="56242" y="14816"/>
                  <a:pt x="56341" y="14816"/>
                </a:cubicBezTo>
                <a:cubicBezTo>
                  <a:pt x="56381" y="14816"/>
                  <a:pt x="56401" y="14856"/>
                  <a:pt x="56421" y="14876"/>
                </a:cubicBezTo>
                <a:cubicBezTo>
                  <a:pt x="56421" y="14856"/>
                  <a:pt x="56440" y="14856"/>
                  <a:pt x="56440" y="14856"/>
                </a:cubicBezTo>
                <a:cubicBezTo>
                  <a:pt x="56440" y="14827"/>
                  <a:pt x="56462" y="14808"/>
                  <a:pt x="56489" y="14808"/>
                </a:cubicBezTo>
                <a:cubicBezTo>
                  <a:pt x="56499" y="14808"/>
                  <a:pt x="56509" y="14811"/>
                  <a:pt x="56520" y="14816"/>
                </a:cubicBezTo>
                <a:cubicBezTo>
                  <a:pt x="56559" y="14816"/>
                  <a:pt x="56579" y="14856"/>
                  <a:pt x="56599" y="14895"/>
                </a:cubicBezTo>
                <a:cubicBezTo>
                  <a:pt x="56599" y="14935"/>
                  <a:pt x="56639" y="14955"/>
                  <a:pt x="56698" y="14975"/>
                </a:cubicBezTo>
                <a:cubicBezTo>
                  <a:pt x="56698" y="14955"/>
                  <a:pt x="56698" y="14935"/>
                  <a:pt x="56718" y="14935"/>
                </a:cubicBezTo>
                <a:cubicBezTo>
                  <a:pt x="56718" y="14935"/>
                  <a:pt x="56738" y="14915"/>
                  <a:pt x="56738" y="14915"/>
                </a:cubicBezTo>
                <a:cubicBezTo>
                  <a:pt x="56758" y="14915"/>
                  <a:pt x="56797" y="14856"/>
                  <a:pt x="56837" y="14836"/>
                </a:cubicBezTo>
                <a:cubicBezTo>
                  <a:pt x="56847" y="14826"/>
                  <a:pt x="56852" y="14821"/>
                  <a:pt x="56857" y="14821"/>
                </a:cubicBezTo>
                <a:cubicBezTo>
                  <a:pt x="56862" y="14821"/>
                  <a:pt x="56867" y="14826"/>
                  <a:pt x="56877" y="14836"/>
                </a:cubicBezTo>
                <a:cubicBezTo>
                  <a:pt x="56877" y="14856"/>
                  <a:pt x="56936" y="14876"/>
                  <a:pt x="56996" y="14876"/>
                </a:cubicBezTo>
                <a:cubicBezTo>
                  <a:pt x="56996" y="14856"/>
                  <a:pt x="57035" y="14836"/>
                  <a:pt x="57055" y="14836"/>
                </a:cubicBezTo>
                <a:lnTo>
                  <a:pt x="57194" y="14836"/>
                </a:lnTo>
                <a:lnTo>
                  <a:pt x="57194" y="14816"/>
                </a:lnTo>
                <a:lnTo>
                  <a:pt x="57174" y="14796"/>
                </a:lnTo>
                <a:lnTo>
                  <a:pt x="57194" y="14757"/>
                </a:lnTo>
                <a:cubicBezTo>
                  <a:pt x="57214" y="14737"/>
                  <a:pt x="57229" y="14727"/>
                  <a:pt x="57244" y="14727"/>
                </a:cubicBezTo>
                <a:cubicBezTo>
                  <a:pt x="57259" y="14727"/>
                  <a:pt x="57273" y="14737"/>
                  <a:pt x="57293" y="14757"/>
                </a:cubicBezTo>
                <a:cubicBezTo>
                  <a:pt x="57313" y="14757"/>
                  <a:pt x="57333" y="14776"/>
                  <a:pt x="57353" y="14796"/>
                </a:cubicBezTo>
                <a:cubicBezTo>
                  <a:pt x="57353" y="14816"/>
                  <a:pt x="57353" y="14856"/>
                  <a:pt x="57373" y="14876"/>
                </a:cubicBezTo>
                <a:lnTo>
                  <a:pt x="57392" y="14856"/>
                </a:lnTo>
                <a:cubicBezTo>
                  <a:pt x="57426" y="14831"/>
                  <a:pt x="57448" y="14820"/>
                  <a:pt x="57467" y="14820"/>
                </a:cubicBezTo>
                <a:cubicBezTo>
                  <a:pt x="57492" y="14820"/>
                  <a:pt x="57508" y="14841"/>
                  <a:pt x="57531" y="14876"/>
                </a:cubicBezTo>
                <a:cubicBezTo>
                  <a:pt x="57544" y="14928"/>
                  <a:pt x="57549" y="14928"/>
                  <a:pt x="57533" y="14928"/>
                </a:cubicBezTo>
                <a:lnTo>
                  <a:pt x="57533" y="14928"/>
                </a:lnTo>
                <a:cubicBezTo>
                  <a:pt x="57525" y="14928"/>
                  <a:pt x="57511" y="14928"/>
                  <a:pt x="57492" y="14935"/>
                </a:cubicBezTo>
                <a:cubicBezTo>
                  <a:pt x="57492" y="14955"/>
                  <a:pt x="57492" y="14955"/>
                  <a:pt x="57492" y="14975"/>
                </a:cubicBezTo>
                <a:lnTo>
                  <a:pt x="57571" y="14975"/>
                </a:lnTo>
                <a:cubicBezTo>
                  <a:pt x="57591" y="14975"/>
                  <a:pt x="57615" y="14970"/>
                  <a:pt x="57640" y="14970"/>
                </a:cubicBezTo>
                <a:cubicBezTo>
                  <a:pt x="57665" y="14970"/>
                  <a:pt x="57690" y="14975"/>
                  <a:pt x="57710" y="14995"/>
                </a:cubicBezTo>
                <a:cubicBezTo>
                  <a:pt x="57769" y="15034"/>
                  <a:pt x="57789" y="15014"/>
                  <a:pt x="57809" y="15074"/>
                </a:cubicBezTo>
                <a:lnTo>
                  <a:pt x="57948" y="15034"/>
                </a:lnTo>
                <a:lnTo>
                  <a:pt x="57987" y="14995"/>
                </a:lnTo>
                <a:cubicBezTo>
                  <a:pt x="58007" y="14995"/>
                  <a:pt x="58027" y="14995"/>
                  <a:pt x="58047" y="14955"/>
                </a:cubicBezTo>
                <a:cubicBezTo>
                  <a:pt x="58027" y="14955"/>
                  <a:pt x="58027" y="14955"/>
                  <a:pt x="58027" y="14935"/>
                </a:cubicBezTo>
                <a:cubicBezTo>
                  <a:pt x="58007" y="14935"/>
                  <a:pt x="57987" y="14915"/>
                  <a:pt x="57987" y="14895"/>
                </a:cubicBezTo>
                <a:lnTo>
                  <a:pt x="57987" y="14876"/>
                </a:lnTo>
                <a:lnTo>
                  <a:pt x="57948" y="14876"/>
                </a:lnTo>
                <a:cubicBezTo>
                  <a:pt x="57928" y="14856"/>
                  <a:pt x="57928" y="14836"/>
                  <a:pt x="57948" y="14816"/>
                </a:cubicBezTo>
                <a:cubicBezTo>
                  <a:pt x="57948" y="14796"/>
                  <a:pt x="57967" y="14776"/>
                  <a:pt x="57987" y="14757"/>
                </a:cubicBezTo>
                <a:cubicBezTo>
                  <a:pt x="57997" y="14737"/>
                  <a:pt x="58007" y="14727"/>
                  <a:pt x="58017" y="14727"/>
                </a:cubicBezTo>
                <a:cubicBezTo>
                  <a:pt x="58027" y="14727"/>
                  <a:pt x="58037" y="14737"/>
                  <a:pt x="58047" y="14757"/>
                </a:cubicBezTo>
                <a:cubicBezTo>
                  <a:pt x="58047" y="14757"/>
                  <a:pt x="58047" y="14776"/>
                  <a:pt x="58047" y="14776"/>
                </a:cubicBezTo>
                <a:lnTo>
                  <a:pt x="58067" y="14816"/>
                </a:lnTo>
                <a:cubicBezTo>
                  <a:pt x="58086" y="14816"/>
                  <a:pt x="58106" y="14816"/>
                  <a:pt x="58126" y="14836"/>
                </a:cubicBezTo>
                <a:cubicBezTo>
                  <a:pt x="58166" y="14836"/>
                  <a:pt x="58205" y="14836"/>
                  <a:pt x="58245" y="14816"/>
                </a:cubicBezTo>
                <a:lnTo>
                  <a:pt x="58225" y="14776"/>
                </a:lnTo>
                <a:cubicBezTo>
                  <a:pt x="58186" y="14776"/>
                  <a:pt x="58146" y="14776"/>
                  <a:pt x="58146" y="14717"/>
                </a:cubicBezTo>
                <a:cubicBezTo>
                  <a:pt x="58146" y="14717"/>
                  <a:pt x="58126" y="14717"/>
                  <a:pt x="58126" y="14697"/>
                </a:cubicBezTo>
                <a:cubicBezTo>
                  <a:pt x="58086" y="14677"/>
                  <a:pt x="58047" y="14697"/>
                  <a:pt x="58047" y="14657"/>
                </a:cubicBezTo>
                <a:cubicBezTo>
                  <a:pt x="58047" y="14598"/>
                  <a:pt x="58027" y="14538"/>
                  <a:pt x="58086" y="14499"/>
                </a:cubicBezTo>
                <a:cubicBezTo>
                  <a:pt x="58106" y="14499"/>
                  <a:pt x="58126" y="14479"/>
                  <a:pt x="58146" y="14439"/>
                </a:cubicBezTo>
                <a:cubicBezTo>
                  <a:pt x="58160" y="14410"/>
                  <a:pt x="58175" y="14392"/>
                  <a:pt x="58205" y="14392"/>
                </a:cubicBezTo>
                <a:cubicBezTo>
                  <a:pt x="58216" y="14392"/>
                  <a:pt x="58229" y="14394"/>
                  <a:pt x="58245" y="14400"/>
                </a:cubicBezTo>
                <a:cubicBezTo>
                  <a:pt x="58265" y="14400"/>
                  <a:pt x="58305" y="14419"/>
                  <a:pt x="58324" y="14419"/>
                </a:cubicBezTo>
                <a:cubicBezTo>
                  <a:pt x="58339" y="14419"/>
                  <a:pt x="58354" y="14453"/>
                  <a:pt x="58377" y="14453"/>
                </a:cubicBezTo>
                <a:cubicBezTo>
                  <a:pt x="58385" y="14453"/>
                  <a:pt x="58394" y="14449"/>
                  <a:pt x="58404" y="14439"/>
                </a:cubicBezTo>
                <a:cubicBezTo>
                  <a:pt x="58424" y="14439"/>
                  <a:pt x="58443" y="14400"/>
                  <a:pt x="58443" y="14380"/>
                </a:cubicBezTo>
                <a:cubicBezTo>
                  <a:pt x="58424" y="14380"/>
                  <a:pt x="58404" y="14360"/>
                  <a:pt x="58404" y="14360"/>
                </a:cubicBezTo>
                <a:lnTo>
                  <a:pt x="58384" y="14320"/>
                </a:lnTo>
                <a:cubicBezTo>
                  <a:pt x="58364" y="14320"/>
                  <a:pt x="58344" y="14300"/>
                  <a:pt x="58364" y="14281"/>
                </a:cubicBezTo>
                <a:cubicBezTo>
                  <a:pt x="58364" y="14261"/>
                  <a:pt x="58364" y="14241"/>
                  <a:pt x="58384" y="14241"/>
                </a:cubicBezTo>
                <a:cubicBezTo>
                  <a:pt x="58404" y="14241"/>
                  <a:pt x="58404" y="14241"/>
                  <a:pt x="58404" y="14281"/>
                </a:cubicBezTo>
                <a:cubicBezTo>
                  <a:pt x="58424" y="14281"/>
                  <a:pt x="58443" y="14281"/>
                  <a:pt x="58443" y="14300"/>
                </a:cubicBezTo>
                <a:cubicBezTo>
                  <a:pt x="58463" y="14300"/>
                  <a:pt x="58463" y="14320"/>
                  <a:pt x="58463" y="14340"/>
                </a:cubicBezTo>
                <a:cubicBezTo>
                  <a:pt x="58483" y="14340"/>
                  <a:pt x="58503" y="14360"/>
                  <a:pt x="58503" y="14380"/>
                </a:cubicBezTo>
                <a:lnTo>
                  <a:pt x="58562" y="14380"/>
                </a:lnTo>
                <a:cubicBezTo>
                  <a:pt x="58562" y="14340"/>
                  <a:pt x="58562" y="14281"/>
                  <a:pt x="58602" y="14241"/>
                </a:cubicBezTo>
                <a:cubicBezTo>
                  <a:pt x="58622" y="14221"/>
                  <a:pt x="58582" y="14221"/>
                  <a:pt x="58562" y="14201"/>
                </a:cubicBezTo>
                <a:cubicBezTo>
                  <a:pt x="58543" y="14181"/>
                  <a:pt x="58562" y="14181"/>
                  <a:pt x="58562" y="14181"/>
                </a:cubicBezTo>
                <a:lnTo>
                  <a:pt x="58543" y="14181"/>
                </a:lnTo>
                <a:lnTo>
                  <a:pt x="58463" y="14122"/>
                </a:lnTo>
                <a:lnTo>
                  <a:pt x="58424" y="14122"/>
                </a:lnTo>
                <a:cubicBezTo>
                  <a:pt x="58404" y="14122"/>
                  <a:pt x="58384" y="14102"/>
                  <a:pt x="58384" y="14082"/>
                </a:cubicBezTo>
                <a:cubicBezTo>
                  <a:pt x="58364" y="14082"/>
                  <a:pt x="58344" y="14043"/>
                  <a:pt x="58364" y="14023"/>
                </a:cubicBezTo>
                <a:lnTo>
                  <a:pt x="58364" y="14003"/>
                </a:lnTo>
                <a:lnTo>
                  <a:pt x="58305" y="13983"/>
                </a:lnTo>
                <a:cubicBezTo>
                  <a:pt x="58285" y="13983"/>
                  <a:pt x="58285" y="13963"/>
                  <a:pt x="58285" y="13943"/>
                </a:cubicBezTo>
                <a:cubicBezTo>
                  <a:pt x="58285" y="13924"/>
                  <a:pt x="58305" y="13924"/>
                  <a:pt x="58305" y="13924"/>
                </a:cubicBezTo>
                <a:lnTo>
                  <a:pt x="58324" y="13924"/>
                </a:lnTo>
                <a:cubicBezTo>
                  <a:pt x="58335" y="13920"/>
                  <a:pt x="58345" y="13918"/>
                  <a:pt x="58354" y="13918"/>
                </a:cubicBezTo>
                <a:cubicBezTo>
                  <a:pt x="58397" y="13918"/>
                  <a:pt x="58427" y="13954"/>
                  <a:pt x="58443" y="14003"/>
                </a:cubicBezTo>
                <a:lnTo>
                  <a:pt x="58463" y="14023"/>
                </a:lnTo>
                <a:lnTo>
                  <a:pt x="58503" y="14062"/>
                </a:lnTo>
                <a:cubicBezTo>
                  <a:pt x="58515" y="14086"/>
                  <a:pt x="58526" y="14095"/>
                  <a:pt x="58542" y="14095"/>
                </a:cubicBezTo>
                <a:cubicBezTo>
                  <a:pt x="58553" y="14095"/>
                  <a:pt x="58566" y="14090"/>
                  <a:pt x="58582" y="14082"/>
                </a:cubicBezTo>
                <a:cubicBezTo>
                  <a:pt x="58599" y="14074"/>
                  <a:pt x="58612" y="14069"/>
                  <a:pt x="58621" y="14069"/>
                </a:cubicBezTo>
                <a:cubicBezTo>
                  <a:pt x="58635" y="14069"/>
                  <a:pt x="58642" y="14079"/>
                  <a:pt x="58642" y="14102"/>
                </a:cubicBezTo>
                <a:cubicBezTo>
                  <a:pt x="58662" y="14162"/>
                  <a:pt x="58642" y="14162"/>
                  <a:pt x="58681" y="14162"/>
                </a:cubicBezTo>
                <a:cubicBezTo>
                  <a:pt x="58701" y="14142"/>
                  <a:pt x="58701" y="14122"/>
                  <a:pt x="58721" y="14102"/>
                </a:cubicBezTo>
                <a:cubicBezTo>
                  <a:pt x="58721" y="14082"/>
                  <a:pt x="58741" y="14043"/>
                  <a:pt x="58781" y="14043"/>
                </a:cubicBezTo>
                <a:cubicBezTo>
                  <a:pt x="58840" y="14043"/>
                  <a:pt x="58840" y="14003"/>
                  <a:pt x="58820" y="13963"/>
                </a:cubicBezTo>
                <a:cubicBezTo>
                  <a:pt x="58800" y="13943"/>
                  <a:pt x="58800" y="13904"/>
                  <a:pt x="58800" y="13864"/>
                </a:cubicBezTo>
                <a:lnTo>
                  <a:pt x="58781" y="13844"/>
                </a:lnTo>
                <a:lnTo>
                  <a:pt x="58741" y="13844"/>
                </a:lnTo>
                <a:cubicBezTo>
                  <a:pt x="58701" y="13824"/>
                  <a:pt x="58721" y="13805"/>
                  <a:pt x="58741" y="13785"/>
                </a:cubicBezTo>
                <a:cubicBezTo>
                  <a:pt x="58761" y="13775"/>
                  <a:pt x="58771" y="13770"/>
                  <a:pt x="58778" y="13770"/>
                </a:cubicBezTo>
                <a:cubicBezTo>
                  <a:pt x="58786" y="13770"/>
                  <a:pt x="58790" y="13775"/>
                  <a:pt x="58800" y="13785"/>
                </a:cubicBezTo>
                <a:cubicBezTo>
                  <a:pt x="58820" y="13785"/>
                  <a:pt x="58840" y="13805"/>
                  <a:pt x="58860" y="13824"/>
                </a:cubicBezTo>
                <a:lnTo>
                  <a:pt x="58880" y="13844"/>
                </a:lnTo>
                <a:lnTo>
                  <a:pt x="58919" y="13864"/>
                </a:lnTo>
                <a:cubicBezTo>
                  <a:pt x="58919" y="13884"/>
                  <a:pt x="58939" y="13904"/>
                  <a:pt x="58959" y="13924"/>
                </a:cubicBezTo>
                <a:cubicBezTo>
                  <a:pt x="58982" y="13947"/>
                  <a:pt x="58992" y="13956"/>
                  <a:pt x="59004" y="13956"/>
                </a:cubicBezTo>
                <a:cubicBezTo>
                  <a:pt x="59012" y="13956"/>
                  <a:pt x="59022" y="13952"/>
                  <a:pt x="59038" y="13943"/>
                </a:cubicBezTo>
                <a:cubicBezTo>
                  <a:pt x="59049" y="13933"/>
                  <a:pt x="59062" y="13928"/>
                  <a:pt x="59077" y="13928"/>
                </a:cubicBezTo>
                <a:cubicBezTo>
                  <a:pt x="59116" y="13928"/>
                  <a:pt x="59163" y="13965"/>
                  <a:pt x="59177" y="14023"/>
                </a:cubicBezTo>
                <a:cubicBezTo>
                  <a:pt x="59192" y="14081"/>
                  <a:pt x="59217" y="14118"/>
                  <a:pt x="59260" y="14118"/>
                </a:cubicBezTo>
                <a:cubicBezTo>
                  <a:pt x="59276" y="14118"/>
                  <a:pt x="59295" y="14113"/>
                  <a:pt x="59316" y="14102"/>
                </a:cubicBezTo>
                <a:lnTo>
                  <a:pt x="59375" y="14102"/>
                </a:lnTo>
                <a:cubicBezTo>
                  <a:pt x="59415" y="14122"/>
                  <a:pt x="59475" y="14122"/>
                  <a:pt x="59514" y="14122"/>
                </a:cubicBezTo>
                <a:cubicBezTo>
                  <a:pt x="59534" y="14122"/>
                  <a:pt x="59534" y="14142"/>
                  <a:pt x="59534" y="14162"/>
                </a:cubicBezTo>
                <a:cubicBezTo>
                  <a:pt x="59594" y="14181"/>
                  <a:pt x="59574" y="14201"/>
                  <a:pt x="59574" y="14241"/>
                </a:cubicBezTo>
                <a:cubicBezTo>
                  <a:pt x="59574" y="14281"/>
                  <a:pt x="59613" y="14281"/>
                  <a:pt x="59633" y="14281"/>
                </a:cubicBezTo>
                <a:cubicBezTo>
                  <a:pt x="59669" y="14263"/>
                  <a:pt x="59719" y="14261"/>
                  <a:pt x="59772" y="14247"/>
                </a:cubicBezTo>
                <a:lnTo>
                  <a:pt x="59772" y="14247"/>
                </a:lnTo>
                <a:cubicBezTo>
                  <a:pt x="59772" y="14255"/>
                  <a:pt x="59772" y="14261"/>
                  <a:pt x="59772" y="14261"/>
                </a:cubicBezTo>
                <a:cubicBezTo>
                  <a:pt x="59812" y="14261"/>
                  <a:pt x="59851" y="14281"/>
                  <a:pt x="59871" y="14320"/>
                </a:cubicBezTo>
                <a:cubicBezTo>
                  <a:pt x="59911" y="14320"/>
                  <a:pt x="59931" y="14320"/>
                  <a:pt x="59970" y="14300"/>
                </a:cubicBezTo>
                <a:cubicBezTo>
                  <a:pt x="59976" y="14295"/>
                  <a:pt x="59984" y="14292"/>
                  <a:pt x="59992" y="14292"/>
                </a:cubicBezTo>
                <a:cubicBezTo>
                  <a:pt x="60012" y="14292"/>
                  <a:pt x="60036" y="14306"/>
                  <a:pt x="60050" y="14320"/>
                </a:cubicBezTo>
                <a:lnTo>
                  <a:pt x="60089" y="14360"/>
                </a:lnTo>
                <a:lnTo>
                  <a:pt x="60109" y="14380"/>
                </a:lnTo>
                <a:cubicBezTo>
                  <a:pt x="60189" y="14380"/>
                  <a:pt x="60189" y="14380"/>
                  <a:pt x="60208" y="14439"/>
                </a:cubicBezTo>
                <a:lnTo>
                  <a:pt x="60228" y="14459"/>
                </a:lnTo>
                <a:lnTo>
                  <a:pt x="60248" y="14459"/>
                </a:lnTo>
                <a:cubicBezTo>
                  <a:pt x="60288" y="14459"/>
                  <a:pt x="60308" y="14479"/>
                  <a:pt x="60327" y="14499"/>
                </a:cubicBezTo>
                <a:lnTo>
                  <a:pt x="60387" y="14499"/>
                </a:lnTo>
                <a:cubicBezTo>
                  <a:pt x="60397" y="14496"/>
                  <a:pt x="60408" y="14495"/>
                  <a:pt x="60418" y="14495"/>
                </a:cubicBezTo>
                <a:cubicBezTo>
                  <a:pt x="60486" y="14495"/>
                  <a:pt x="60551" y="14549"/>
                  <a:pt x="60585" y="14618"/>
                </a:cubicBezTo>
                <a:cubicBezTo>
                  <a:pt x="60605" y="14638"/>
                  <a:pt x="60625" y="14638"/>
                  <a:pt x="60645" y="14657"/>
                </a:cubicBezTo>
                <a:cubicBezTo>
                  <a:pt x="60665" y="14638"/>
                  <a:pt x="60684" y="14618"/>
                  <a:pt x="60704" y="14618"/>
                </a:cubicBezTo>
                <a:cubicBezTo>
                  <a:pt x="60754" y="14608"/>
                  <a:pt x="60803" y="14603"/>
                  <a:pt x="60855" y="14603"/>
                </a:cubicBezTo>
                <a:cubicBezTo>
                  <a:pt x="60907" y="14603"/>
                  <a:pt x="60962" y="14608"/>
                  <a:pt x="61022" y="14618"/>
                </a:cubicBezTo>
                <a:lnTo>
                  <a:pt x="61101" y="14618"/>
                </a:lnTo>
                <a:lnTo>
                  <a:pt x="61140" y="14598"/>
                </a:lnTo>
                <a:lnTo>
                  <a:pt x="61160" y="14618"/>
                </a:lnTo>
                <a:lnTo>
                  <a:pt x="61200" y="14657"/>
                </a:lnTo>
                <a:cubicBezTo>
                  <a:pt x="61200" y="14638"/>
                  <a:pt x="61220" y="14618"/>
                  <a:pt x="61240" y="14618"/>
                </a:cubicBezTo>
                <a:lnTo>
                  <a:pt x="61339" y="14618"/>
                </a:lnTo>
                <a:cubicBezTo>
                  <a:pt x="61359" y="14598"/>
                  <a:pt x="61359" y="14598"/>
                  <a:pt x="61359" y="14598"/>
                </a:cubicBezTo>
                <a:cubicBezTo>
                  <a:pt x="61398" y="14558"/>
                  <a:pt x="61418" y="14519"/>
                  <a:pt x="61458" y="14519"/>
                </a:cubicBezTo>
                <a:cubicBezTo>
                  <a:pt x="61491" y="14486"/>
                  <a:pt x="61517" y="14471"/>
                  <a:pt x="61538" y="14471"/>
                </a:cubicBezTo>
                <a:cubicBezTo>
                  <a:pt x="61555" y="14471"/>
                  <a:pt x="61568" y="14481"/>
                  <a:pt x="61577" y="14499"/>
                </a:cubicBezTo>
                <a:cubicBezTo>
                  <a:pt x="61597" y="14538"/>
                  <a:pt x="61616" y="14558"/>
                  <a:pt x="61676" y="14558"/>
                </a:cubicBezTo>
                <a:cubicBezTo>
                  <a:pt x="61755" y="14558"/>
                  <a:pt x="61835" y="14578"/>
                  <a:pt x="61914" y="14598"/>
                </a:cubicBezTo>
                <a:cubicBezTo>
                  <a:pt x="61934" y="14598"/>
                  <a:pt x="61934" y="14638"/>
                  <a:pt x="61954" y="14657"/>
                </a:cubicBezTo>
                <a:lnTo>
                  <a:pt x="61993" y="14657"/>
                </a:lnTo>
                <a:cubicBezTo>
                  <a:pt x="62013" y="14638"/>
                  <a:pt x="62013" y="14598"/>
                  <a:pt x="62033" y="14578"/>
                </a:cubicBezTo>
                <a:lnTo>
                  <a:pt x="62132" y="14578"/>
                </a:lnTo>
                <a:cubicBezTo>
                  <a:pt x="62181" y="14562"/>
                  <a:pt x="62210" y="14552"/>
                  <a:pt x="62234" y="14552"/>
                </a:cubicBezTo>
                <a:cubicBezTo>
                  <a:pt x="62268" y="14552"/>
                  <a:pt x="62292" y="14571"/>
                  <a:pt x="62350" y="14618"/>
                </a:cubicBezTo>
                <a:cubicBezTo>
                  <a:pt x="62350" y="14598"/>
                  <a:pt x="62350" y="14598"/>
                  <a:pt x="62370" y="14578"/>
                </a:cubicBezTo>
                <a:cubicBezTo>
                  <a:pt x="62380" y="14568"/>
                  <a:pt x="62390" y="14563"/>
                  <a:pt x="62397" y="14563"/>
                </a:cubicBezTo>
                <a:cubicBezTo>
                  <a:pt x="62405" y="14563"/>
                  <a:pt x="62410" y="14568"/>
                  <a:pt x="62410" y="14578"/>
                </a:cubicBezTo>
                <a:cubicBezTo>
                  <a:pt x="62421" y="14584"/>
                  <a:pt x="62433" y="14586"/>
                  <a:pt x="62444" y="14586"/>
                </a:cubicBezTo>
                <a:cubicBezTo>
                  <a:pt x="62471" y="14586"/>
                  <a:pt x="62495" y="14572"/>
                  <a:pt x="62509" y="14558"/>
                </a:cubicBezTo>
                <a:cubicBezTo>
                  <a:pt x="62529" y="14558"/>
                  <a:pt x="62568" y="14558"/>
                  <a:pt x="62568" y="14598"/>
                </a:cubicBezTo>
                <a:lnTo>
                  <a:pt x="62568" y="14717"/>
                </a:lnTo>
                <a:lnTo>
                  <a:pt x="62430" y="14717"/>
                </a:lnTo>
                <a:lnTo>
                  <a:pt x="62390" y="14737"/>
                </a:lnTo>
                <a:cubicBezTo>
                  <a:pt x="62370" y="14776"/>
                  <a:pt x="62370" y="14796"/>
                  <a:pt x="62370" y="14836"/>
                </a:cubicBezTo>
                <a:lnTo>
                  <a:pt x="62430" y="14856"/>
                </a:lnTo>
                <a:cubicBezTo>
                  <a:pt x="62449" y="14836"/>
                  <a:pt x="62469" y="14831"/>
                  <a:pt x="62489" y="14831"/>
                </a:cubicBezTo>
                <a:cubicBezTo>
                  <a:pt x="62509" y="14831"/>
                  <a:pt x="62529" y="14836"/>
                  <a:pt x="62549" y="14836"/>
                </a:cubicBezTo>
                <a:cubicBezTo>
                  <a:pt x="62561" y="14798"/>
                  <a:pt x="62574" y="14784"/>
                  <a:pt x="62586" y="14784"/>
                </a:cubicBezTo>
                <a:cubicBezTo>
                  <a:pt x="62593" y="14784"/>
                  <a:pt x="62601" y="14789"/>
                  <a:pt x="62608" y="14796"/>
                </a:cubicBezTo>
                <a:lnTo>
                  <a:pt x="62628" y="14816"/>
                </a:lnTo>
                <a:cubicBezTo>
                  <a:pt x="62653" y="14854"/>
                  <a:pt x="62662" y="14868"/>
                  <a:pt x="62681" y="14868"/>
                </a:cubicBezTo>
                <a:cubicBezTo>
                  <a:pt x="62691" y="14868"/>
                  <a:pt x="62705" y="14863"/>
                  <a:pt x="62727" y="14856"/>
                </a:cubicBezTo>
                <a:lnTo>
                  <a:pt x="62786" y="14856"/>
                </a:lnTo>
                <a:cubicBezTo>
                  <a:pt x="62799" y="14831"/>
                  <a:pt x="62819" y="14814"/>
                  <a:pt x="62841" y="14814"/>
                </a:cubicBezTo>
                <a:cubicBezTo>
                  <a:pt x="62855" y="14814"/>
                  <a:pt x="62870" y="14821"/>
                  <a:pt x="62886" y="14836"/>
                </a:cubicBezTo>
                <a:cubicBezTo>
                  <a:pt x="62910" y="14860"/>
                  <a:pt x="62950" y="14877"/>
                  <a:pt x="62991" y="14877"/>
                </a:cubicBezTo>
                <a:cubicBezTo>
                  <a:pt x="63016" y="14877"/>
                  <a:pt x="63041" y="14871"/>
                  <a:pt x="63064" y="14856"/>
                </a:cubicBezTo>
                <a:cubicBezTo>
                  <a:pt x="63089" y="14847"/>
                  <a:pt x="63110" y="14843"/>
                  <a:pt x="63131" y="14843"/>
                </a:cubicBezTo>
                <a:cubicBezTo>
                  <a:pt x="63160" y="14843"/>
                  <a:pt x="63188" y="14852"/>
                  <a:pt x="63223" y="14876"/>
                </a:cubicBezTo>
                <a:cubicBezTo>
                  <a:pt x="63243" y="14862"/>
                  <a:pt x="63262" y="14858"/>
                  <a:pt x="63282" y="14858"/>
                </a:cubicBezTo>
                <a:cubicBezTo>
                  <a:pt x="63322" y="14858"/>
                  <a:pt x="63362" y="14876"/>
                  <a:pt x="63401" y="14876"/>
                </a:cubicBezTo>
                <a:cubicBezTo>
                  <a:pt x="63417" y="14843"/>
                  <a:pt x="63460" y="14811"/>
                  <a:pt x="63508" y="14811"/>
                </a:cubicBezTo>
                <a:cubicBezTo>
                  <a:pt x="63518" y="14811"/>
                  <a:pt x="63529" y="14812"/>
                  <a:pt x="63540" y="14816"/>
                </a:cubicBezTo>
                <a:cubicBezTo>
                  <a:pt x="63560" y="14796"/>
                  <a:pt x="63580" y="14776"/>
                  <a:pt x="63600" y="14776"/>
                </a:cubicBezTo>
                <a:cubicBezTo>
                  <a:pt x="63600" y="14737"/>
                  <a:pt x="63600" y="14697"/>
                  <a:pt x="63659" y="14697"/>
                </a:cubicBezTo>
                <a:lnTo>
                  <a:pt x="63699" y="14657"/>
                </a:lnTo>
                <a:lnTo>
                  <a:pt x="63758" y="14638"/>
                </a:lnTo>
                <a:cubicBezTo>
                  <a:pt x="63758" y="14624"/>
                  <a:pt x="63768" y="14610"/>
                  <a:pt x="63781" y="14610"/>
                </a:cubicBezTo>
                <a:cubicBezTo>
                  <a:pt x="63786" y="14610"/>
                  <a:pt x="63792" y="14612"/>
                  <a:pt x="63798" y="14618"/>
                </a:cubicBezTo>
                <a:cubicBezTo>
                  <a:pt x="63798" y="14598"/>
                  <a:pt x="63798" y="14578"/>
                  <a:pt x="63818" y="14578"/>
                </a:cubicBezTo>
                <a:cubicBezTo>
                  <a:pt x="63818" y="14558"/>
                  <a:pt x="63838" y="14538"/>
                  <a:pt x="63857" y="14538"/>
                </a:cubicBezTo>
                <a:cubicBezTo>
                  <a:pt x="63897" y="14538"/>
                  <a:pt x="63937" y="14519"/>
                  <a:pt x="63957" y="14499"/>
                </a:cubicBezTo>
                <a:cubicBezTo>
                  <a:pt x="63957" y="14485"/>
                  <a:pt x="63966" y="14471"/>
                  <a:pt x="63979" y="14471"/>
                </a:cubicBezTo>
                <a:cubicBezTo>
                  <a:pt x="63985" y="14471"/>
                  <a:pt x="63990" y="14473"/>
                  <a:pt x="63996" y="14479"/>
                </a:cubicBezTo>
                <a:cubicBezTo>
                  <a:pt x="64012" y="14495"/>
                  <a:pt x="64026" y="14501"/>
                  <a:pt x="64037" y="14501"/>
                </a:cubicBezTo>
                <a:cubicBezTo>
                  <a:pt x="64068" y="14501"/>
                  <a:pt x="64086" y="14459"/>
                  <a:pt x="64115" y="14459"/>
                </a:cubicBezTo>
                <a:lnTo>
                  <a:pt x="64155" y="14459"/>
                </a:lnTo>
                <a:cubicBezTo>
                  <a:pt x="64155" y="14538"/>
                  <a:pt x="64294" y="14519"/>
                  <a:pt x="64294" y="14618"/>
                </a:cubicBezTo>
                <a:cubicBezTo>
                  <a:pt x="64353" y="14618"/>
                  <a:pt x="64393" y="14677"/>
                  <a:pt x="64452" y="14677"/>
                </a:cubicBezTo>
                <a:cubicBezTo>
                  <a:pt x="64460" y="14675"/>
                  <a:pt x="64467" y="14673"/>
                  <a:pt x="64473" y="14673"/>
                </a:cubicBezTo>
                <a:cubicBezTo>
                  <a:pt x="64507" y="14673"/>
                  <a:pt x="64495" y="14722"/>
                  <a:pt x="64512" y="14757"/>
                </a:cubicBezTo>
                <a:lnTo>
                  <a:pt x="64571" y="14757"/>
                </a:lnTo>
                <a:cubicBezTo>
                  <a:pt x="64551" y="14677"/>
                  <a:pt x="64591" y="14618"/>
                  <a:pt x="64651" y="14578"/>
                </a:cubicBezTo>
                <a:cubicBezTo>
                  <a:pt x="64651" y="14558"/>
                  <a:pt x="64670" y="14538"/>
                  <a:pt x="64670" y="14538"/>
                </a:cubicBezTo>
                <a:lnTo>
                  <a:pt x="64670" y="14439"/>
                </a:lnTo>
                <a:cubicBezTo>
                  <a:pt x="64670" y="14425"/>
                  <a:pt x="64690" y="14411"/>
                  <a:pt x="64716" y="14411"/>
                </a:cubicBezTo>
                <a:cubicBezTo>
                  <a:pt x="64727" y="14411"/>
                  <a:pt x="64738" y="14414"/>
                  <a:pt x="64750" y="14419"/>
                </a:cubicBezTo>
                <a:cubicBezTo>
                  <a:pt x="64759" y="14424"/>
                  <a:pt x="64769" y="14425"/>
                  <a:pt x="64779" y="14425"/>
                </a:cubicBezTo>
                <a:cubicBezTo>
                  <a:pt x="64798" y="14425"/>
                  <a:pt x="64819" y="14421"/>
                  <a:pt x="64839" y="14421"/>
                </a:cubicBezTo>
                <a:cubicBezTo>
                  <a:pt x="64857" y="14421"/>
                  <a:pt x="64874" y="14425"/>
                  <a:pt x="64889" y="14439"/>
                </a:cubicBezTo>
                <a:cubicBezTo>
                  <a:pt x="64928" y="14479"/>
                  <a:pt x="64849" y="14578"/>
                  <a:pt x="64789" y="14598"/>
                </a:cubicBezTo>
                <a:lnTo>
                  <a:pt x="64770" y="14598"/>
                </a:lnTo>
                <a:lnTo>
                  <a:pt x="64710" y="14677"/>
                </a:lnTo>
                <a:cubicBezTo>
                  <a:pt x="64710" y="14677"/>
                  <a:pt x="64690" y="14697"/>
                  <a:pt x="64710" y="14697"/>
                </a:cubicBezTo>
                <a:cubicBezTo>
                  <a:pt x="64717" y="14704"/>
                  <a:pt x="64723" y="14706"/>
                  <a:pt x="64730" y="14706"/>
                </a:cubicBezTo>
                <a:cubicBezTo>
                  <a:pt x="64743" y="14706"/>
                  <a:pt x="64756" y="14697"/>
                  <a:pt x="64770" y="14697"/>
                </a:cubicBezTo>
                <a:cubicBezTo>
                  <a:pt x="64796" y="14690"/>
                  <a:pt x="64814" y="14686"/>
                  <a:pt x="64826" y="14686"/>
                </a:cubicBezTo>
                <a:cubicBezTo>
                  <a:pt x="64851" y="14686"/>
                  <a:pt x="64856" y="14704"/>
                  <a:pt x="64869" y="14757"/>
                </a:cubicBezTo>
                <a:lnTo>
                  <a:pt x="64889" y="14757"/>
                </a:lnTo>
                <a:lnTo>
                  <a:pt x="64928" y="14737"/>
                </a:lnTo>
                <a:cubicBezTo>
                  <a:pt x="64938" y="14717"/>
                  <a:pt x="64953" y="14707"/>
                  <a:pt x="64968" y="14707"/>
                </a:cubicBezTo>
                <a:cubicBezTo>
                  <a:pt x="64983" y="14707"/>
                  <a:pt x="64998" y="14717"/>
                  <a:pt x="65008" y="14737"/>
                </a:cubicBezTo>
                <a:cubicBezTo>
                  <a:pt x="65024" y="14753"/>
                  <a:pt x="65034" y="14760"/>
                  <a:pt x="65041" y="14760"/>
                </a:cubicBezTo>
                <a:cubicBezTo>
                  <a:pt x="65051" y="14760"/>
                  <a:pt x="65056" y="14748"/>
                  <a:pt x="65067" y="14737"/>
                </a:cubicBezTo>
                <a:cubicBezTo>
                  <a:pt x="65087" y="14717"/>
                  <a:pt x="65107" y="14697"/>
                  <a:pt x="65127" y="14697"/>
                </a:cubicBezTo>
                <a:cubicBezTo>
                  <a:pt x="65127" y="14677"/>
                  <a:pt x="65146" y="14657"/>
                  <a:pt x="65186" y="14657"/>
                </a:cubicBezTo>
                <a:cubicBezTo>
                  <a:pt x="65197" y="14652"/>
                  <a:pt x="65207" y="14650"/>
                  <a:pt x="65218" y="14650"/>
                </a:cubicBezTo>
                <a:cubicBezTo>
                  <a:pt x="65247" y="14650"/>
                  <a:pt x="65276" y="14668"/>
                  <a:pt x="65305" y="14697"/>
                </a:cubicBezTo>
                <a:cubicBezTo>
                  <a:pt x="65305" y="14697"/>
                  <a:pt x="65305" y="14717"/>
                  <a:pt x="65305" y="14737"/>
                </a:cubicBezTo>
                <a:cubicBezTo>
                  <a:pt x="65305" y="14757"/>
                  <a:pt x="65305" y="14796"/>
                  <a:pt x="65325" y="14796"/>
                </a:cubicBezTo>
                <a:cubicBezTo>
                  <a:pt x="65325" y="14796"/>
                  <a:pt x="65345" y="14776"/>
                  <a:pt x="65365" y="14776"/>
                </a:cubicBezTo>
                <a:cubicBezTo>
                  <a:pt x="65365" y="14776"/>
                  <a:pt x="65365" y="14757"/>
                  <a:pt x="65384" y="14757"/>
                </a:cubicBezTo>
                <a:cubicBezTo>
                  <a:pt x="65444" y="14757"/>
                  <a:pt x="65492" y="14723"/>
                  <a:pt x="65555" y="14723"/>
                </a:cubicBezTo>
                <a:cubicBezTo>
                  <a:pt x="65575" y="14723"/>
                  <a:pt x="65598" y="14727"/>
                  <a:pt x="65622" y="14737"/>
                </a:cubicBezTo>
                <a:cubicBezTo>
                  <a:pt x="65642" y="14737"/>
                  <a:pt x="65662" y="14717"/>
                  <a:pt x="65662" y="14697"/>
                </a:cubicBezTo>
                <a:lnTo>
                  <a:pt x="65702" y="14657"/>
                </a:lnTo>
                <a:cubicBezTo>
                  <a:pt x="65741" y="14638"/>
                  <a:pt x="65761" y="14623"/>
                  <a:pt x="65776" y="14623"/>
                </a:cubicBezTo>
                <a:cubicBezTo>
                  <a:pt x="65791" y="14623"/>
                  <a:pt x="65801" y="14638"/>
                  <a:pt x="65821" y="14677"/>
                </a:cubicBezTo>
                <a:cubicBezTo>
                  <a:pt x="65843" y="14710"/>
                  <a:pt x="65852" y="14725"/>
                  <a:pt x="65863" y="14725"/>
                </a:cubicBezTo>
                <a:cubicBezTo>
                  <a:pt x="65872" y="14725"/>
                  <a:pt x="65882" y="14715"/>
                  <a:pt x="65900" y="14697"/>
                </a:cubicBezTo>
                <a:cubicBezTo>
                  <a:pt x="65960" y="14677"/>
                  <a:pt x="65940" y="14697"/>
                  <a:pt x="65960" y="14657"/>
                </a:cubicBezTo>
                <a:cubicBezTo>
                  <a:pt x="65981" y="14625"/>
                  <a:pt x="66009" y="14610"/>
                  <a:pt x="66036" y="14610"/>
                </a:cubicBezTo>
                <a:cubicBezTo>
                  <a:pt x="66059" y="14610"/>
                  <a:pt x="66081" y="14620"/>
                  <a:pt x="66098" y="14638"/>
                </a:cubicBezTo>
                <a:lnTo>
                  <a:pt x="66098" y="14677"/>
                </a:lnTo>
                <a:cubicBezTo>
                  <a:pt x="66098" y="14677"/>
                  <a:pt x="66098" y="14697"/>
                  <a:pt x="66098" y="14697"/>
                </a:cubicBezTo>
                <a:cubicBezTo>
                  <a:pt x="66122" y="14733"/>
                  <a:pt x="66153" y="14740"/>
                  <a:pt x="66187" y="14740"/>
                </a:cubicBezTo>
                <a:cubicBezTo>
                  <a:pt x="66209" y="14740"/>
                  <a:pt x="66233" y="14737"/>
                  <a:pt x="66257" y="14737"/>
                </a:cubicBezTo>
                <a:lnTo>
                  <a:pt x="66257" y="14677"/>
                </a:lnTo>
                <a:cubicBezTo>
                  <a:pt x="66217" y="14657"/>
                  <a:pt x="66217" y="14638"/>
                  <a:pt x="66257" y="14618"/>
                </a:cubicBezTo>
                <a:cubicBezTo>
                  <a:pt x="66257" y="14578"/>
                  <a:pt x="66277" y="14558"/>
                  <a:pt x="66316" y="14558"/>
                </a:cubicBezTo>
                <a:cubicBezTo>
                  <a:pt x="66376" y="14558"/>
                  <a:pt x="66435" y="14558"/>
                  <a:pt x="66495" y="14538"/>
                </a:cubicBezTo>
                <a:cubicBezTo>
                  <a:pt x="66515" y="14519"/>
                  <a:pt x="66515" y="14499"/>
                  <a:pt x="66535" y="14499"/>
                </a:cubicBezTo>
                <a:lnTo>
                  <a:pt x="66554" y="14499"/>
                </a:lnTo>
                <a:cubicBezTo>
                  <a:pt x="66554" y="14492"/>
                  <a:pt x="66557" y="14490"/>
                  <a:pt x="66560" y="14490"/>
                </a:cubicBezTo>
                <a:cubicBezTo>
                  <a:pt x="66568" y="14490"/>
                  <a:pt x="66581" y="14499"/>
                  <a:pt x="66594" y="14499"/>
                </a:cubicBezTo>
                <a:cubicBezTo>
                  <a:pt x="66634" y="14519"/>
                  <a:pt x="66654" y="14558"/>
                  <a:pt x="66654" y="14598"/>
                </a:cubicBezTo>
                <a:cubicBezTo>
                  <a:pt x="66634" y="14598"/>
                  <a:pt x="66634" y="14618"/>
                  <a:pt x="66654" y="14618"/>
                </a:cubicBezTo>
                <a:lnTo>
                  <a:pt x="66713" y="14618"/>
                </a:lnTo>
                <a:cubicBezTo>
                  <a:pt x="66723" y="14608"/>
                  <a:pt x="66733" y="14603"/>
                  <a:pt x="66743" y="14603"/>
                </a:cubicBezTo>
                <a:cubicBezTo>
                  <a:pt x="66753" y="14603"/>
                  <a:pt x="66763" y="14608"/>
                  <a:pt x="66773" y="14618"/>
                </a:cubicBezTo>
                <a:lnTo>
                  <a:pt x="66812" y="14638"/>
                </a:lnTo>
                <a:cubicBezTo>
                  <a:pt x="66852" y="14677"/>
                  <a:pt x="66832" y="14737"/>
                  <a:pt x="66872" y="14757"/>
                </a:cubicBezTo>
                <a:lnTo>
                  <a:pt x="66911" y="14776"/>
                </a:lnTo>
                <a:cubicBezTo>
                  <a:pt x="66911" y="14776"/>
                  <a:pt x="66931" y="14796"/>
                  <a:pt x="66931" y="14816"/>
                </a:cubicBezTo>
                <a:cubicBezTo>
                  <a:pt x="66921" y="14826"/>
                  <a:pt x="66916" y="14826"/>
                  <a:pt x="66911" y="14826"/>
                </a:cubicBezTo>
                <a:cubicBezTo>
                  <a:pt x="66906" y="14826"/>
                  <a:pt x="66901" y="14826"/>
                  <a:pt x="66892" y="14836"/>
                </a:cubicBezTo>
                <a:lnTo>
                  <a:pt x="66872" y="14856"/>
                </a:lnTo>
                <a:cubicBezTo>
                  <a:pt x="66872" y="14876"/>
                  <a:pt x="66872" y="14876"/>
                  <a:pt x="66892" y="14876"/>
                </a:cubicBezTo>
                <a:cubicBezTo>
                  <a:pt x="66911" y="14915"/>
                  <a:pt x="66911" y="14915"/>
                  <a:pt x="66872" y="14915"/>
                </a:cubicBezTo>
                <a:lnTo>
                  <a:pt x="66832" y="14915"/>
                </a:lnTo>
                <a:cubicBezTo>
                  <a:pt x="66832" y="14953"/>
                  <a:pt x="66840" y="14967"/>
                  <a:pt x="66856" y="14967"/>
                </a:cubicBezTo>
                <a:cubicBezTo>
                  <a:pt x="66865" y="14967"/>
                  <a:pt x="66877" y="14962"/>
                  <a:pt x="66892" y="14955"/>
                </a:cubicBezTo>
                <a:lnTo>
                  <a:pt x="66951" y="14955"/>
                </a:lnTo>
                <a:cubicBezTo>
                  <a:pt x="66951" y="14945"/>
                  <a:pt x="66956" y="14940"/>
                  <a:pt x="66963" y="14940"/>
                </a:cubicBezTo>
                <a:cubicBezTo>
                  <a:pt x="66971" y="14940"/>
                  <a:pt x="66981" y="14945"/>
                  <a:pt x="66991" y="14955"/>
                </a:cubicBezTo>
                <a:lnTo>
                  <a:pt x="67070" y="14955"/>
                </a:lnTo>
                <a:cubicBezTo>
                  <a:pt x="67070" y="14935"/>
                  <a:pt x="67090" y="14915"/>
                  <a:pt x="67110" y="14915"/>
                </a:cubicBezTo>
                <a:cubicBezTo>
                  <a:pt x="67110" y="14905"/>
                  <a:pt x="67110" y="14900"/>
                  <a:pt x="67112" y="14900"/>
                </a:cubicBezTo>
                <a:cubicBezTo>
                  <a:pt x="67115" y="14900"/>
                  <a:pt x="67120" y="14905"/>
                  <a:pt x="67130" y="14915"/>
                </a:cubicBezTo>
                <a:cubicBezTo>
                  <a:pt x="67149" y="14895"/>
                  <a:pt x="67169" y="14876"/>
                  <a:pt x="67189" y="14876"/>
                </a:cubicBezTo>
                <a:cubicBezTo>
                  <a:pt x="67209" y="14866"/>
                  <a:pt x="67229" y="14856"/>
                  <a:pt x="67249" y="14856"/>
                </a:cubicBezTo>
                <a:cubicBezTo>
                  <a:pt x="67268" y="14856"/>
                  <a:pt x="67288" y="14866"/>
                  <a:pt x="67308" y="14895"/>
                </a:cubicBezTo>
                <a:cubicBezTo>
                  <a:pt x="67340" y="14876"/>
                  <a:pt x="67372" y="14867"/>
                  <a:pt x="67401" y="14867"/>
                </a:cubicBezTo>
                <a:cubicBezTo>
                  <a:pt x="67465" y="14867"/>
                  <a:pt x="67519" y="14907"/>
                  <a:pt x="67546" y="14975"/>
                </a:cubicBezTo>
                <a:cubicBezTo>
                  <a:pt x="67606" y="14935"/>
                  <a:pt x="67685" y="14955"/>
                  <a:pt x="67724" y="14895"/>
                </a:cubicBezTo>
                <a:lnTo>
                  <a:pt x="67863" y="14915"/>
                </a:lnTo>
                <a:cubicBezTo>
                  <a:pt x="67923" y="14876"/>
                  <a:pt x="68022" y="14856"/>
                  <a:pt x="68101" y="14856"/>
                </a:cubicBezTo>
                <a:cubicBezTo>
                  <a:pt x="68113" y="14862"/>
                  <a:pt x="68125" y="14864"/>
                  <a:pt x="68136" y="14864"/>
                </a:cubicBezTo>
                <a:cubicBezTo>
                  <a:pt x="68162" y="14864"/>
                  <a:pt x="68186" y="14850"/>
                  <a:pt x="68200" y="14836"/>
                </a:cubicBezTo>
                <a:lnTo>
                  <a:pt x="68260" y="14836"/>
                </a:lnTo>
                <a:cubicBezTo>
                  <a:pt x="68339" y="14856"/>
                  <a:pt x="68438" y="14876"/>
                  <a:pt x="68518" y="14876"/>
                </a:cubicBezTo>
                <a:cubicBezTo>
                  <a:pt x="68538" y="14876"/>
                  <a:pt x="68557" y="14876"/>
                  <a:pt x="68577" y="14895"/>
                </a:cubicBezTo>
                <a:lnTo>
                  <a:pt x="68617" y="14895"/>
                </a:lnTo>
                <a:cubicBezTo>
                  <a:pt x="68617" y="14895"/>
                  <a:pt x="68637" y="14876"/>
                  <a:pt x="68637" y="14876"/>
                </a:cubicBezTo>
                <a:cubicBezTo>
                  <a:pt x="68667" y="14891"/>
                  <a:pt x="68697" y="14897"/>
                  <a:pt x="68728" y="14897"/>
                </a:cubicBezTo>
                <a:cubicBezTo>
                  <a:pt x="68777" y="14897"/>
                  <a:pt x="68826" y="14880"/>
                  <a:pt x="68875" y="14856"/>
                </a:cubicBezTo>
                <a:cubicBezTo>
                  <a:pt x="68895" y="14846"/>
                  <a:pt x="68919" y="14846"/>
                  <a:pt x="68944" y="14846"/>
                </a:cubicBezTo>
                <a:cubicBezTo>
                  <a:pt x="68969" y="14846"/>
                  <a:pt x="68994" y="14846"/>
                  <a:pt x="69014" y="14836"/>
                </a:cubicBezTo>
                <a:cubicBezTo>
                  <a:pt x="69030" y="14819"/>
                  <a:pt x="69047" y="14813"/>
                  <a:pt x="69065" y="14813"/>
                </a:cubicBezTo>
                <a:cubicBezTo>
                  <a:pt x="69090" y="14813"/>
                  <a:pt x="69118" y="14824"/>
                  <a:pt x="69152" y="14836"/>
                </a:cubicBezTo>
                <a:cubicBezTo>
                  <a:pt x="69172" y="14836"/>
                  <a:pt x="69172" y="14816"/>
                  <a:pt x="69192" y="14816"/>
                </a:cubicBezTo>
                <a:cubicBezTo>
                  <a:pt x="69209" y="14810"/>
                  <a:pt x="69225" y="14808"/>
                  <a:pt x="69240" y="14808"/>
                </a:cubicBezTo>
                <a:cubicBezTo>
                  <a:pt x="69275" y="14808"/>
                  <a:pt x="69303" y="14822"/>
                  <a:pt x="69331" y="14836"/>
                </a:cubicBezTo>
                <a:cubicBezTo>
                  <a:pt x="69351" y="14776"/>
                  <a:pt x="69351" y="14776"/>
                  <a:pt x="69430" y="14776"/>
                </a:cubicBezTo>
                <a:lnTo>
                  <a:pt x="69430" y="14697"/>
                </a:lnTo>
                <a:lnTo>
                  <a:pt x="69430" y="14677"/>
                </a:lnTo>
                <a:cubicBezTo>
                  <a:pt x="69430" y="14655"/>
                  <a:pt x="69436" y="14640"/>
                  <a:pt x="69445" y="14640"/>
                </a:cubicBezTo>
                <a:cubicBezTo>
                  <a:pt x="69452" y="14640"/>
                  <a:pt x="69461" y="14650"/>
                  <a:pt x="69470" y="14677"/>
                </a:cubicBezTo>
                <a:lnTo>
                  <a:pt x="69787" y="14677"/>
                </a:lnTo>
                <a:cubicBezTo>
                  <a:pt x="69827" y="14677"/>
                  <a:pt x="69846" y="14677"/>
                  <a:pt x="69866" y="14697"/>
                </a:cubicBezTo>
                <a:cubicBezTo>
                  <a:pt x="69886" y="14707"/>
                  <a:pt x="69906" y="14712"/>
                  <a:pt x="69926" y="14712"/>
                </a:cubicBezTo>
                <a:cubicBezTo>
                  <a:pt x="69946" y="14712"/>
                  <a:pt x="69965" y="14707"/>
                  <a:pt x="69985" y="14697"/>
                </a:cubicBezTo>
                <a:cubicBezTo>
                  <a:pt x="70025" y="14697"/>
                  <a:pt x="70065" y="14697"/>
                  <a:pt x="70084" y="14737"/>
                </a:cubicBezTo>
                <a:cubicBezTo>
                  <a:pt x="70144" y="14757"/>
                  <a:pt x="70203" y="14776"/>
                  <a:pt x="70243" y="14796"/>
                </a:cubicBezTo>
                <a:cubicBezTo>
                  <a:pt x="70243" y="14796"/>
                  <a:pt x="70283" y="14796"/>
                  <a:pt x="70283" y="14776"/>
                </a:cubicBezTo>
                <a:cubicBezTo>
                  <a:pt x="70303" y="14747"/>
                  <a:pt x="70312" y="14732"/>
                  <a:pt x="70325" y="14732"/>
                </a:cubicBezTo>
                <a:cubicBezTo>
                  <a:pt x="70337" y="14732"/>
                  <a:pt x="70352" y="14747"/>
                  <a:pt x="70382" y="14776"/>
                </a:cubicBezTo>
                <a:lnTo>
                  <a:pt x="70402" y="14776"/>
                </a:lnTo>
                <a:lnTo>
                  <a:pt x="70441" y="14737"/>
                </a:lnTo>
                <a:cubicBezTo>
                  <a:pt x="70471" y="14717"/>
                  <a:pt x="70496" y="14707"/>
                  <a:pt x="70518" y="14707"/>
                </a:cubicBezTo>
                <a:cubicBezTo>
                  <a:pt x="70541" y="14707"/>
                  <a:pt x="70560" y="14717"/>
                  <a:pt x="70580" y="14737"/>
                </a:cubicBezTo>
                <a:lnTo>
                  <a:pt x="70699" y="14737"/>
                </a:lnTo>
                <a:cubicBezTo>
                  <a:pt x="70699" y="14727"/>
                  <a:pt x="70704" y="14722"/>
                  <a:pt x="70712" y="14722"/>
                </a:cubicBezTo>
                <a:cubicBezTo>
                  <a:pt x="70719" y="14722"/>
                  <a:pt x="70729" y="14727"/>
                  <a:pt x="70739" y="14737"/>
                </a:cubicBezTo>
                <a:cubicBezTo>
                  <a:pt x="70759" y="14737"/>
                  <a:pt x="70779" y="14717"/>
                  <a:pt x="70818" y="14717"/>
                </a:cubicBezTo>
                <a:cubicBezTo>
                  <a:pt x="70878" y="14717"/>
                  <a:pt x="70957" y="14737"/>
                  <a:pt x="71017" y="14757"/>
                </a:cubicBezTo>
                <a:cubicBezTo>
                  <a:pt x="71017" y="14757"/>
                  <a:pt x="71017" y="14776"/>
                  <a:pt x="71036" y="14776"/>
                </a:cubicBezTo>
                <a:lnTo>
                  <a:pt x="71294" y="14776"/>
                </a:lnTo>
                <a:cubicBezTo>
                  <a:pt x="71334" y="14776"/>
                  <a:pt x="71334" y="14796"/>
                  <a:pt x="71354" y="14836"/>
                </a:cubicBezTo>
                <a:cubicBezTo>
                  <a:pt x="71393" y="14816"/>
                  <a:pt x="71453" y="14816"/>
                  <a:pt x="71512" y="14816"/>
                </a:cubicBezTo>
                <a:lnTo>
                  <a:pt x="71770" y="14816"/>
                </a:lnTo>
                <a:cubicBezTo>
                  <a:pt x="71790" y="14816"/>
                  <a:pt x="71810" y="14836"/>
                  <a:pt x="71830" y="14856"/>
                </a:cubicBezTo>
                <a:lnTo>
                  <a:pt x="71889" y="14856"/>
                </a:lnTo>
                <a:cubicBezTo>
                  <a:pt x="71916" y="14838"/>
                  <a:pt x="71935" y="14828"/>
                  <a:pt x="71951" y="14828"/>
                </a:cubicBezTo>
                <a:cubicBezTo>
                  <a:pt x="71970" y="14828"/>
                  <a:pt x="71986" y="14843"/>
                  <a:pt x="72008" y="14876"/>
                </a:cubicBezTo>
                <a:cubicBezTo>
                  <a:pt x="72068" y="14876"/>
                  <a:pt x="72127" y="14876"/>
                  <a:pt x="72147" y="14816"/>
                </a:cubicBezTo>
                <a:cubicBezTo>
                  <a:pt x="72147" y="14799"/>
                  <a:pt x="72154" y="14793"/>
                  <a:pt x="72164" y="14793"/>
                </a:cubicBezTo>
                <a:cubicBezTo>
                  <a:pt x="72177" y="14793"/>
                  <a:pt x="72195" y="14805"/>
                  <a:pt x="72206" y="14816"/>
                </a:cubicBezTo>
                <a:cubicBezTo>
                  <a:pt x="72222" y="14816"/>
                  <a:pt x="72241" y="14813"/>
                  <a:pt x="72260" y="14813"/>
                </a:cubicBezTo>
                <a:cubicBezTo>
                  <a:pt x="72287" y="14813"/>
                  <a:pt x="72313" y="14820"/>
                  <a:pt x="72325" y="14856"/>
                </a:cubicBezTo>
                <a:lnTo>
                  <a:pt x="72345" y="14856"/>
                </a:lnTo>
                <a:cubicBezTo>
                  <a:pt x="72405" y="14811"/>
                  <a:pt x="72475" y="14789"/>
                  <a:pt x="72557" y="14789"/>
                </a:cubicBezTo>
                <a:cubicBezTo>
                  <a:pt x="72584" y="14789"/>
                  <a:pt x="72613" y="14791"/>
                  <a:pt x="72643" y="14796"/>
                </a:cubicBezTo>
                <a:lnTo>
                  <a:pt x="72663" y="14737"/>
                </a:lnTo>
                <a:cubicBezTo>
                  <a:pt x="72643" y="14717"/>
                  <a:pt x="72643" y="14697"/>
                  <a:pt x="72663" y="14677"/>
                </a:cubicBezTo>
                <a:lnTo>
                  <a:pt x="72702" y="14677"/>
                </a:lnTo>
                <a:cubicBezTo>
                  <a:pt x="72722" y="14677"/>
                  <a:pt x="72722" y="14697"/>
                  <a:pt x="72742" y="14717"/>
                </a:cubicBezTo>
                <a:cubicBezTo>
                  <a:pt x="72742" y="14717"/>
                  <a:pt x="72742" y="14717"/>
                  <a:pt x="72762" y="14737"/>
                </a:cubicBezTo>
                <a:cubicBezTo>
                  <a:pt x="72762" y="14750"/>
                  <a:pt x="72771" y="14774"/>
                  <a:pt x="72790" y="14774"/>
                </a:cubicBezTo>
                <a:cubicBezTo>
                  <a:pt x="72798" y="14774"/>
                  <a:pt x="72809" y="14769"/>
                  <a:pt x="72821" y="14757"/>
                </a:cubicBezTo>
                <a:cubicBezTo>
                  <a:pt x="72833" y="14744"/>
                  <a:pt x="72842" y="14740"/>
                  <a:pt x="72848" y="14740"/>
                </a:cubicBezTo>
                <a:cubicBezTo>
                  <a:pt x="72863" y="14740"/>
                  <a:pt x="72867" y="14763"/>
                  <a:pt x="72881" y="14776"/>
                </a:cubicBezTo>
                <a:cubicBezTo>
                  <a:pt x="72914" y="14763"/>
                  <a:pt x="72947" y="14757"/>
                  <a:pt x="72979" y="14757"/>
                </a:cubicBezTo>
                <a:cubicBezTo>
                  <a:pt x="73044" y="14757"/>
                  <a:pt x="73105" y="14783"/>
                  <a:pt x="73158" y="14836"/>
                </a:cubicBezTo>
                <a:cubicBezTo>
                  <a:pt x="73218" y="14836"/>
                  <a:pt x="73277" y="14836"/>
                  <a:pt x="73337" y="14856"/>
                </a:cubicBezTo>
                <a:cubicBezTo>
                  <a:pt x="73396" y="14856"/>
                  <a:pt x="73396" y="14895"/>
                  <a:pt x="73396" y="14915"/>
                </a:cubicBezTo>
                <a:lnTo>
                  <a:pt x="73535" y="14915"/>
                </a:lnTo>
                <a:cubicBezTo>
                  <a:pt x="73565" y="14955"/>
                  <a:pt x="73604" y="14955"/>
                  <a:pt x="73644" y="14955"/>
                </a:cubicBezTo>
                <a:cubicBezTo>
                  <a:pt x="73684" y="14955"/>
                  <a:pt x="73723" y="14955"/>
                  <a:pt x="73753" y="14995"/>
                </a:cubicBezTo>
                <a:lnTo>
                  <a:pt x="73852" y="15054"/>
                </a:lnTo>
                <a:lnTo>
                  <a:pt x="73952" y="15054"/>
                </a:lnTo>
                <a:cubicBezTo>
                  <a:pt x="73967" y="15049"/>
                  <a:pt x="73983" y="15046"/>
                  <a:pt x="73999" y="15046"/>
                </a:cubicBezTo>
                <a:cubicBezTo>
                  <a:pt x="74041" y="15046"/>
                  <a:pt x="74081" y="15065"/>
                  <a:pt x="74110" y="15094"/>
                </a:cubicBezTo>
                <a:cubicBezTo>
                  <a:pt x="74130" y="15113"/>
                  <a:pt x="74150" y="15113"/>
                  <a:pt x="74170" y="15113"/>
                </a:cubicBezTo>
                <a:cubicBezTo>
                  <a:pt x="74269" y="15133"/>
                  <a:pt x="74348" y="15193"/>
                  <a:pt x="74388" y="15272"/>
                </a:cubicBezTo>
                <a:cubicBezTo>
                  <a:pt x="74422" y="15261"/>
                  <a:pt x="74457" y="15249"/>
                  <a:pt x="74487" y="15249"/>
                </a:cubicBezTo>
                <a:cubicBezTo>
                  <a:pt x="74509" y="15249"/>
                  <a:pt x="74530" y="15255"/>
                  <a:pt x="74546" y="15272"/>
                </a:cubicBezTo>
                <a:cubicBezTo>
                  <a:pt x="74586" y="15312"/>
                  <a:pt x="74626" y="15332"/>
                  <a:pt x="74685" y="15332"/>
                </a:cubicBezTo>
                <a:cubicBezTo>
                  <a:pt x="74697" y="15326"/>
                  <a:pt x="74709" y="15323"/>
                  <a:pt x="74720" y="15323"/>
                </a:cubicBezTo>
                <a:cubicBezTo>
                  <a:pt x="74748" y="15323"/>
                  <a:pt x="74776" y="15337"/>
                  <a:pt x="74804" y="15351"/>
                </a:cubicBezTo>
                <a:cubicBezTo>
                  <a:pt x="74818" y="15365"/>
                  <a:pt x="74832" y="15380"/>
                  <a:pt x="74853" y="15380"/>
                </a:cubicBezTo>
                <a:cubicBezTo>
                  <a:pt x="74862" y="15380"/>
                  <a:pt x="74872" y="15377"/>
                  <a:pt x="74884" y="15371"/>
                </a:cubicBezTo>
                <a:cubicBezTo>
                  <a:pt x="74897" y="15371"/>
                  <a:pt x="74910" y="15362"/>
                  <a:pt x="74923" y="15362"/>
                </a:cubicBezTo>
                <a:cubicBezTo>
                  <a:pt x="74930" y="15362"/>
                  <a:pt x="74937" y="15365"/>
                  <a:pt x="74943" y="15371"/>
                </a:cubicBezTo>
                <a:cubicBezTo>
                  <a:pt x="74943" y="15391"/>
                  <a:pt x="74963" y="15411"/>
                  <a:pt x="74963" y="15451"/>
                </a:cubicBezTo>
                <a:lnTo>
                  <a:pt x="75022" y="15451"/>
                </a:lnTo>
                <a:cubicBezTo>
                  <a:pt x="75057" y="15404"/>
                  <a:pt x="75099" y="15385"/>
                  <a:pt x="75143" y="15385"/>
                </a:cubicBezTo>
                <a:cubicBezTo>
                  <a:pt x="75175" y="15385"/>
                  <a:pt x="75208" y="15395"/>
                  <a:pt x="75241" y="15411"/>
                </a:cubicBezTo>
                <a:cubicBezTo>
                  <a:pt x="75286" y="15434"/>
                  <a:pt x="75326" y="15457"/>
                  <a:pt x="75366" y="15457"/>
                </a:cubicBezTo>
                <a:cubicBezTo>
                  <a:pt x="75395" y="15457"/>
                  <a:pt x="75425" y="15444"/>
                  <a:pt x="75459" y="15411"/>
                </a:cubicBezTo>
                <a:cubicBezTo>
                  <a:pt x="75518" y="15391"/>
                  <a:pt x="75598" y="15391"/>
                  <a:pt x="75657" y="15391"/>
                </a:cubicBezTo>
                <a:cubicBezTo>
                  <a:pt x="75657" y="15371"/>
                  <a:pt x="75677" y="15371"/>
                  <a:pt x="75697" y="15371"/>
                </a:cubicBezTo>
                <a:lnTo>
                  <a:pt x="75776" y="15371"/>
                </a:lnTo>
                <a:cubicBezTo>
                  <a:pt x="75816" y="15371"/>
                  <a:pt x="75855" y="15351"/>
                  <a:pt x="75895" y="15351"/>
                </a:cubicBezTo>
                <a:cubicBezTo>
                  <a:pt x="75903" y="15348"/>
                  <a:pt x="75909" y="15346"/>
                  <a:pt x="75916" y="15346"/>
                </a:cubicBezTo>
                <a:cubicBezTo>
                  <a:pt x="75943" y="15346"/>
                  <a:pt x="75962" y="15375"/>
                  <a:pt x="75994" y="15391"/>
                </a:cubicBezTo>
                <a:cubicBezTo>
                  <a:pt x="76034" y="15391"/>
                  <a:pt x="76093" y="15391"/>
                  <a:pt x="76133" y="15351"/>
                </a:cubicBezTo>
                <a:cubicBezTo>
                  <a:pt x="76133" y="15351"/>
                  <a:pt x="76153" y="15351"/>
                  <a:pt x="76153" y="15371"/>
                </a:cubicBezTo>
                <a:cubicBezTo>
                  <a:pt x="76192" y="15351"/>
                  <a:pt x="76212" y="15332"/>
                  <a:pt x="76252" y="15332"/>
                </a:cubicBezTo>
                <a:cubicBezTo>
                  <a:pt x="76262" y="15322"/>
                  <a:pt x="76272" y="15317"/>
                  <a:pt x="76282" y="15317"/>
                </a:cubicBezTo>
                <a:cubicBezTo>
                  <a:pt x="76292" y="15317"/>
                  <a:pt x="76302" y="15322"/>
                  <a:pt x="76311" y="15332"/>
                </a:cubicBezTo>
                <a:cubicBezTo>
                  <a:pt x="76331" y="15351"/>
                  <a:pt x="76351" y="15371"/>
                  <a:pt x="76351" y="15391"/>
                </a:cubicBezTo>
                <a:cubicBezTo>
                  <a:pt x="76371" y="15411"/>
                  <a:pt x="76391" y="15411"/>
                  <a:pt x="76391" y="15411"/>
                </a:cubicBezTo>
                <a:cubicBezTo>
                  <a:pt x="76391" y="15411"/>
                  <a:pt x="76411" y="15391"/>
                  <a:pt x="76430" y="15371"/>
                </a:cubicBezTo>
                <a:cubicBezTo>
                  <a:pt x="76430" y="15351"/>
                  <a:pt x="76430" y="15351"/>
                  <a:pt x="76430" y="15332"/>
                </a:cubicBezTo>
                <a:cubicBezTo>
                  <a:pt x="76430" y="15292"/>
                  <a:pt x="76391" y="15272"/>
                  <a:pt x="76430" y="15232"/>
                </a:cubicBezTo>
                <a:cubicBezTo>
                  <a:pt x="76450" y="15213"/>
                  <a:pt x="76470" y="15193"/>
                  <a:pt x="76510" y="15173"/>
                </a:cubicBezTo>
                <a:cubicBezTo>
                  <a:pt x="76530" y="15173"/>
                  <a:pt x="76549" y="15153"/>
                  <a:pt x="76589" y="15153"/>
                </a:cubicBezTo>
                <a:cubicBezTo>
                  <a:pt x="76589" y="15139"/>
                  <a:pt x="76609" y="15125"/>
                  <a:pt x="76628" y="15125"/>
                </a:cubicBezTo>
                <a:cubicBezTo>
                  <a:pt x="76635" y="15125"/>
                  <a:pt x="76643" y="15128"/>
                  <a:pt x="76649" y="15133"/>
                </a:cubicBezTo>
                <a:cubicBezTo>
                  <a:pt x="76688" y="15133"/>
                  <a:pt x="76728" y="15133"/>
                  <a:pt x="76768" y="15113"/>
                </a:cubicBezTo>
                <a:cubicBezTo>
                  <a:pt x="76773" y="15108"/>
                  <a:pt x="76779" y="15105"/>
                  <a:pt x="76785" y="15105"/>
                </a:cubicBezTo>
                <a:cubicBezTo>
                  <a:pt x="76799" y="15105"/>
                  <a:pt x="76813" y="15119"/>
                  <a:pt x="76827" y="15133"/>
                </a:cubicBezTo>
                <a:cubicBezTo>
                  <a:pt x="76827" y="15133"/>
                  <a:pt x="76847" y="15133"/>
                  <a:pt x="76847" y="15153"/>
                </a:cubicBezTo>
                <a:lnTo>
                  <a:pt x="76887" y="15153"/>
                </a:lnTo>
                <a:cubicBezTo>
                  <a:pt x="76929" y="15121"/>
                  <a:pt x="76943" y="15101"/>
                  <a:pt x="76959" y="15101"/>
                </a:cubicBezTo>
                <a:cubicBezTo>
                  <a:pt x="76973" y="15101"/>
                  <a:pt x="76989" y="15116"/>
                  <a:pt x="77025" y="15153"/>
                </a:cubicBezTo>
                <a:cubicBezTo>
                  <a:pt x="77045" y="15173"/>
                  <a:pt x="77065" y="15173"/>
                  <a:pt x="77065" y="15193"/>
                </a:cubicBezTo>
                <a:cubicBezTo>
                  <a:pt x="77065" y="15232"/>
                  <a:pt x="77025" y="15232"/>
                  <a:pt x="77025" y="15232"/>
                </a:cubicBezTo>
                <a:cubicBezTo>
                  <a:pt x="77045" y="15232"/>
                  <a:pt x="77085" y="15232"/>
                  <a:pt x="77105" y="15252"/>
                </a:cubicBezTo>
                <a:lnTo>
                  <a:pt x="77125" y="15272"/>
                </a:lnTo>
                <a:cubicBezTo>
                  <a:pt x="77178" y="15340"/>
                  <a:pt x="77260" y="15379"/>
                  <a:pt x="77344" y="15379"/>
                </a:cubicBezTo>
                <a:cubicBezTo>
                  <a:pt x="77383" y="15379"/>
                  <a:pt x="77424" y="15371"/>
                  <a:pt x="77462" y="15351"/>
                </a:cubicBezTo>
                <a:cubicBezTo>
                  <a:pt x="77485" y="15340"/>
                  <a:pt x="77507" y="15329"/>
                  <a:pt x="77527" y="15329"/>
                </a:cubicBezTo>
                <a:cubicBezTo>
                  <a:pt x="77541" y="15329"/>
                  <a:pt x="77552" y="15335"/>
                  <a:pt x="77561" y="15351"/>
                </a:cubicBezTo>
                <a:cubicBezTo>
                  <a:pt x="77581" y="15361"/>
                  <a:pt x="77601" y="15366"/>
                  <a:pt x="77618" y="15366"/>
                </a:cubicBezTo>
                <a:cubicBezTo>
                  <a:pt x="77635" y="15366"/>
                  <a:pt x="77650" y="15361"/>
                  <a:pt x="77660" y="15351"/>
                </a:cubicBezTo>
                <a:cubicBezTo>
                  <a:pt x="77700" y="15351"/>
                  <a:pt x="77759" y="15351"/>
                  <a:pt x="77779" y="15391"/>
                </a:cubicBezTo>
                <a:cubicBezTo>
                  <a:pt x="77819" y="15361"/>
                  <a:pt x="77863" y="15347"/>
                  <a:pt x="77908" y="15347"/>
                </a:cubicBezTo>
                <a:cubicBezTo>
                  <a:pt x="77953" y="15347"/>
                  <a:pt x="77997" y="15361"/>
                  <a:pt x="78037" y="15391"/>
                </a:cubicBezTo>
                <a:cubicBezTo>
                  <a:pt x="78050" y="15398"/>
                  <a:pt x="78063" y="15400"/>
                  <a:pt x="78076" y="15400"/>
                </a:cubicBezTo>
                <a:cubicBezTo>
                  <a:pt x="78103" y="15400"/>
                  <a:pt x="78129" y="15391"/>
                  <a:pt x="78156" y="15391"/>
                </a:cubicBezTo>
                <a:cubicBezTo>
                  <a:pt x="78168" y="15355"/>
                  <a:pt x="78187" y="15348"/>
                  <a:pt x="78204" y="15348"/>
                </a:cubicBezTo>
                <a:cubicBezTo>
                  <a:pt x="78216" y="15348"/>
                  <a:pt x="78227" y="15351"/>
                  <a:pt x="78235" y="15351"/>
                </a:cubicBezTo>
                <a:lnTo>
                  <a:pt x="78314" y="15351"/>
                </a:lnTo>
                <a:cubicBezTo>
                  <a:pt x="78354" y="15312"/>
                  <a:pt x="78414" y="15312"/>
                  <a:pt x="78473" y="15292"/>
                </a:cubicBezTo>
                <a:cubicBezTo>
                  <a:pt x="78513" y="15292"/>
                  <a:pt x="78552" y="15312"/>
                  <a:pt x="78572" y="15351"/>
                </a:cubicBezTo>
                <a:cubicBezTo>
                  <a:pt x="78612" y="15351"/>
                  <a:pt x="78632" y="15351"/>
                  <a:pt x="78671" y="15312"/>
                </a:cubicBezTo>
                <a:cubicBezTo>
                  <a:pt x="78691" y="15292"/>
                  <a:pt x="78716" y="15282"/>
                  <a:pt x="78741" y="15282"/>
                </a:cubicBezTo>
                <a:cubicBezTo>
                  <a:pt x="78766" y="15282"/>
                  <a:pt x="78790" y="15292"/>
                  <a:pt x="78810" y="15312"/>
                </a:cubicBezTo>
                <a:lnTo>
                  <a:pt x="78850" y="15312"/>
                </a:lnTo>
                <a:lnTo>
                  <a:pt x="79028" y="15431"/>
                </a:lnTo>
                <a:cubicBezTo>
                  <a:pt x="79042" y="15417"/>
                  <a:pt x="79056" y="15394"/>
                  <a:pt x="79082" y="15394"/>
                </a:cubicBezTo>
                <a:cubicBezTo>
                  <a:pt x="79094" y="15394"/>
                  <a:pt x="79109" y="15399"/>
                  <a:pt x="79128" y="15411"/>
                </a:cubicBezTo>
                <a:cubicBezTo>
                  <a:pt x="79147" y="15418"/>
                  <a:pt x="79165" y="15420"/>
                  <a:pt x="79182" y="15420"/>
                </a:cubicBezTo>
                <a:cubicBezTo>
                  <a:pt x="79216" y="15420"/>
                  <a:pt x="79247" y="15411"/>
                  <a:pt x="79286" y="15411"/>
                </a:cubicBezTo>
                <a:cubicBezTo>
                  <a:pt x="79306" y="15411"/>
                  <a:pt x="79346" y="15431"/>
                  <a:pt x="79346" y="15451"/>
                </a:cubicBezTo>
                <a:lnTo>
                  <a:pt x="79504" y="15451"/>
                </a:lnTo>
                <a:cubicBezTo>
                  <a:pt x="79544" y="15451"/>
                  <a:pt x="79564" y="15470"/>
                  <a:pt x="79564" y="15490"/>
                </a:cubicBezTo>
                <a:cubicBezTo>
                  <a:pt x="79564" y="15530"/>
                  <a:pt x="79524" y="15530"/>
                  <a:pt x="79504" y="15530"/>
                </a:cubicBezTo>
                <a:lnTo>
                  <a:pt x="79465" y="15530"/>
                </a:lnTo>
                <a:cubicBezTo>
                  <a:pt x="79465" y="15550"/>
                  <a:pt x="79445" y="15550"/>
                  <a:pt x="79445" y="15570"/>
                </a:cubicBezTo>
                <a:lnTo>
                  <a:pt x="79385" y="15570"/>
                </a:lnTo>
                <a:lnTo>
                  <a:pt x="79385" y="15629"/>
                </a:lnTo>
                <a:cubicBezTo>
                  <a:pt x="79405" y="15629"/>
                  <a:pt x="79420" y="15624"/>
                  <a:pt x="79432" y="15624"/>
                </a:cubicBezTo>
                <a:cubicBezTo>
                  <a:pt x="79445" y="15624"/>
                  <a:pt x="79455" y="15629"/>
                  <a:pt x="79465" y="15649"/>
                </a:cubicBezTo>
                <a:cubicBezTo>
                  <a:pt x="79584" y="15649"/>
                  <a:pt x="79683" y="15649"/>
                  <a:pt x="79782" y="15629"/>
                </a:cubicBezTo>
                <a:cubicBezTo>
                  <a:pt x="79782" y="15615"/>
                  <a:pt x="79792" y="15601"/>
                  <a:pt x="79805" y="15601"/>
                </a:cubicBezTo>
                <a:cubicBezTo>
                  <a:pt x="79810" y="15601"/>
                  <a:pt x="79816" y="15603"/>
                  <a:pt x="79822" y="15609"/>
                </a:cubicBezTo>
                <a:cubicBezTo>
                  <a:pt x="79901" y="15629"/>
                  <a:pt x="79980" y="15649"/>
                  <a:pt x="80079" y="15689"/>
                </a:cubicBezTo>
                <a:cubicBezTo>
                  <a:pt x="80079" y="15689"/>
                  <a:pt x="80099" y="15689"/>
                  <a:pt x="80119" y="15669"/>
                </a:cubicBezTo>
                <a:lnTo>
                  <a:pt x="80139" y="15649"/>
                </a:lnTo>
                <a:cubicBezTo>
                  <a:pt x="80149" y="15629"/>
                  <a:pt x="80169" y="15619"/>
                  <a:pt x="80189" y="15619"/>
                </a:cubicBezTo>
                <a:cubicBezTo>
                  <a:pt x="80208" y="15619"/>
                  <a:pt x="80228" y="15629"/>
                  <a:pt x="80238" y="15649"/>
                </a:cubicBezTo>
                <a:cubicBezTo>
                  <a:pt x="80258" y="15649"/>
                  <a:pt x="80258" y="15669"/>
                  <a:pt x="80278" y="15708"/>
                </a:cubicBezTo>
                <a:cubicBezTo>
                  <a:pt x="80278" y="15708"/>
                  <a:pt x="80298" y="15689"/>
                  <a:pt x="80317" y="15689"/>
                </a:cubicBezTo>
                <a:cubicBezTo>
                  <a:pt x="80357" y="15669"/>
                  <a:pt x="80397" y="15659"/>
                  <a:pt x="80434" y="15659"/>
                </a:cubicBezTo>
                <a:cubicBezTo>
                  <a:pt x="80471" y="15659"/>
                  <a:pt x="80506" y="15669"/>
                  <a:pt x="80536" y="15689"/>
                </a:cubicBezTo>
                <a:cubicBezTo>
                  <a:pt x="80555" y="15649"/>
                  <a:pt x="80575" y="15649"/>
                  <a:pt x="80615" y="15649"/>
                </a:cubicBezTo>
                <a:cubicBezTo>
                  <a:pt x="80694" y="15649"/>
                  <a:pt x="80754" y="15649"/>
                  <a:pt x="80833" y="15629"/>
                </a:cubicBezTo>
                <a:cubicBezTo>
                  <a:pt x="80844" y="15624"/>
                  <a:pt x="80856" y="15621"/>
                  <a:pt x="80868" y="15621"/>
                </a:cubicBezTo>
                <a:cubicBezTo>
                  <a:pt x="80903" y="15621"/>
                  <a:pt x="80943" y="15640"/>
                  <a:pt x="80972" y="15669"/>
                </a:cubicBezTo>
                <a:cubicBezTo>
                  <a:pt x="80972" y="15669"/>
                  <a:pt x="80972" y="15689"/>
                  <a:pt x="80992" y="15689"/>
                </a:cubicBezTo>
                <a:lnTo>
                  <a:pt x="81012" y="15689"/>
                </a:lnTo>
                <a:cubicBezTo>
                  <a:pt x="81101" y="15644"/>
                  <a:pt x="81190" y="15622"/>
                  <a:pt x="81279" y="15622"/>
                </a:cubicBezTo>
                <a:cubicBezTo>
                  <a:pt x="81309" y="15622"/>
                  <a:pt x="81339" y="15624"/>
                  <a:pt x="81368" y="15629"/>
                </a:cubicBezTo>
                <a:cubicBezTo>
                  <a:pt x="81408" y="15649"/>
                  <a:pt x="81468" y="15649"/>
                  <a:pt x="81507" y="15649"/>
                </a:cubicBezTo>
                <a:cubicBezTo>
                  <a:pt x="81567" y="15649"/>
                  <a:pt x="81547" y="15629"/>
                  <a:pt x="81527" y="15609"/>
                </a:cubicBezTo>
                <a:lnTo>
                  <a:pt x="81527" y="15589"/>
                </a:lnTo>
                <a:cubicBezTo>
                  <a:pt x="81527" y="15550"/>
                  <a:pt x="81487" y="15550"/>
                  <a:pt x="81468" y="15530"/>
                </a:cubicBezTo>
                <a:cubicBezTo>
                  <a:pt x="81468" y="15500"/>
                  <a:pt x="81483" y="15490"/>
                  <a:pt x="81500" y="15490"/>
                </a:cubicBezTo>
                <a:cubicBezTo>
                  <a:pt x="81517" y="15490"/>
                  <a:pt x="81537" y="15500"/>
                  <a:pt x="81547" y="15510"/>
                </a:cubicBezTo>
                <a:cubicBezTo>
                  <a:pt x="81547" y="15530"/>
                  <a:pt x="81567" y="15530"/>
                  <a:pt x="81567" y="15530"/>
                </a:cubicBezTo>
                <a:cubicBezTo>
                  <a:pt x="81606" y="15589"/>
                  <a:pt x="81666" y="15589"/>
                  <a:pt x="81725" y="15629"/>
                </a:cubicBezTo>
                <a:cubicBezTo>
                  <a:pt x="81733" y="15633"/>
                  <a:pt x="81740" y="15635"/>
                  <a:pt x="81746" y="15635"/>
                </a:cubicBezTo>
                <a:cubicBezTo>
                  <a:pt x="81773" y="15635"/>
                  <a:pt x="81789" y="15605"/>
                  <a:pt x="81805" y="15589"/>
                </a:cubicBezTo>
                <a:cubicBezTo>
                  <a:pt x="81844" y="15589"/>
                  <a:pt x="81805" y="15550"/>
                  <a:pt x="81844" y="15550"/>
                </a:cubicBezTo>
                <a:cubicBezTo>
                  <a:pt x="81864" y="15550"/>
                  <a:pt x="81884" y="15570"/>
                  <a:pt x="81904" y="15589"/>
                </a:cubicBezTo>
                <a:cubicBezTo>
                  <a:pt x="81924" y="15589"/>
                  <a:pt x="81944" y="15609"/>
                  <a:pt x="81944" y="15629"/>
                </a:cubicBezTo>
                <a:cubicBezTo>
                  <a:pt x="81957" y="15629"/>
                  <a:pt x="81970" y="15638"/>
                  <a:pt x="81983" y="15638"/>
                </a:cubicBezTo>
                <a:cubicBezTo>
                  <a:pt x="81990" y="15638"/>
                  <a:pt x="81996" y="15636"/>
                  <a:pt x="82003" y="15629"/>
                </a:cubicBezTo>
                <a:cubicBezTo>
                  <a:pt x="82003" y="15614"/>
                  <a:pt x="82026" y="15576"/>
                  <a:pt x="82054" y="15576"/>
                </a:cubicBezTo>
                <a:cubicBezTo>
                  <a:pt x="82063" y="15576"/>
                  <a:pt x="82073" y="15580"/>
                  <a:pt x="82082" y="15589"/>
                </a:cubicBezTo>
                <a:lnTo>
                  <a:pt x="82162" y="15589"/>
                </a:lnTo>
                <a:cubicBezTo>
                  <a:pt x="82162" y="15589"/>
                  <a:pt x="82182" y="15570"/>
                  <a:pt x="82182" y="15570"/>
                </a:cubicBezTo>
                <a:cubicBezTo>
                  <a:pt x="82201" y="15589"/>
                  <a:pt x="82221" y="15649"/>
                  <a:pt x="82261" y="15649"/>
                </a:cubicBezTo>
                <a:lnTo>
                  <a:pt x="82400" y="15649"/>
                </a:lnTo>
                <a:lnTo>
                  <a:pt x="82360" y="15609"/>
                </a:lnTo>
                <a:lnTo>
                  <a:pt x="82340" y="15609"/>
                </a:lnTo>
                <a:cubicBezTo>
                  <a:pt x="82320" y="15609"/>
                  <a:pt x="82301" y="15589"/>
                  <a:pt x="82301" y="15589"/>
                </a:cubicBezTo>
                <a:cubicBezTo>
                  <a:pt x="82281" y="15530"/>
                  <a:pt x="82281" y="15510"/>
                  <a:pt x="82320" y="15490"/>
                </a:cubicBezTo>
                <a:lnTo>
                  <a:pt x="82519" y="15490"/>
                </a:lnTo>
                <a:cubicBezTo>
                  <a:pt x="82558" y="15490"/>
                  <a:pt x="82578" y="15470"/>
                  <a:pt x="82598" y="15451"/>
                </a:cubicBezTo>
                <a:cubicBezTo>
                  <a:pt x="82598" y="15411"/>
                  <a:pt x="82638" y="15391"/>
                  <a:pt x="82658" y="15371"/>
                </a:cubicBezTo>
                <a:cubicBezTo>
                  <a:pt x="82697" y="15351"/>
                  <a:pt x="82697" y="15292"/>
                  <a:pt x="82737" y="15272"/>
                </a:cubicBezTo>
                <a:cubicBezTo>
                  <a:pt x="82776" y="15252"/>
                  <a:pt x="82796" y="15252"/>
                  <a:pt x="82836" y="15252"/>
                </a:cubicBezTo>
                <a:cubicBezTo>
                  <a:pt x="82856" y="15252"/>
                  <a:pt x="82895" y="15272"/>
                  <a:pt x="82876" y="15312"/>
                </a:cubicBezTo>
                <a:cubicBezTo>
                  <a:pt x="82876" y="15332"/>
                  <a:pt x="82866" y="15337"/>
                  <a:pt x="82853" y="15337"/>
                </a:cubicBezTo>
                <a:cubicBezTo>
                  <a:pt x="82841" y="15337"/>
                  <a:pt x="82826" y="15332"/>
                  <a:pt x="82816" y="15332"/>
                </a:cubicBezTo>
                <a:lnTo>
                  <a:pt x="82796" y="15371"/>
                </a:lnTo>
                <a:lnTo>
                  <a:pt x="82757" y="15431"/>
                </a:lnTo>
                <a:cubicBezTo>
                  <a:pt x="82787" y="15446"/>
                  <a:pt x="82805" y="15484"/>
                  <a:pt x="82839" y="15484"/>
                </a:cubicBezTo>
                <a:cubicBezTo>
                  <a:pt x="82849" y="15484"/>
                  <a:pt x="82861" y="15480"/>
                  <a:pt x="82876" y="15470"/>
                </a:cubicBezTo>
                <a:cubicBezTo>
                  <a:pt x="82876" y="15470"/>
                  <a:pt x="82915" y="15470"/>
                  <a:pt x="82935" y="15490"/>
                </a:cubicBezTo>
                <a:lnTo>
                  <a:pt x="82955" y="15470"/>
                </a:lnTo>
                <a:cubicBezTo>
                  <a:pt x="82955" y="15431"/>
                  <a:pt x="82895" y="15411"/>
                  <a:pt x="82915" y="15391"/>
                </a:cubicBezTo>
                <a:cubicBezTo>
                  <a:pt x="82935" y="15351"/>
                  <a:pt x="82955" y="15332"/>
                  <a:pt x="82975" y="15312"/>
                </a:cubicBezTo>
                <a:cubicBezTo>
                  <a:pt x="82975" y="15302"/>
                  <a:pt x="82970" y="15302"/>
                  <a:pt x="82962" y="15302"/>
                </a:cubicBezTo>
                <a:cubicBezTo>
                  <a:pt x="82955" y="15302"/>
                  <a:pt x="82945" y="15302"/>
                  <a:pt x="82935" y="15292"/>
                </a:cubicBezTo>
                <a:cubicBezTo>
                  <a:pt x="82935" y="15272"/>
                  <a:pt x="82915" y="15272"/>
                  <a:pt x="82975" y="15252"/>
                </a:cubicBezTo>
                <a:cubicBezTo>
                  <a:pt x="82975" y="15232"/>
                  <a:pt x="82995" y="15213"/>
                  <a:pt x="83014" y="15213"/>
                </a:cubicBezTo>
                <a:cubicBezTo>
                  <a:pt x="83054" y="15213"/>
                  <a:pt x="83034" y="15193"/>
                  <a:pt x="83034" y="15173"/>
                </a:cubicBezTo>
                <a:lnTo>
                  <a:pt x="82975" y="15153"/>
                </a:lnTo>
                <a:cubicBezTo>
                  <a:pt x="82955" y="15173"/>
                  <a:pt x="82955" y="15173"/>
                  <a:pt x="82935" y="15193"/>
                </a:cubicBezTo>
                <a:cubicBezTo>
                  <a:pt x="82915" y="15173"/>
                  <a:pt x="82895" y="15173"/>
                  <a:pt x="82895" y="15173"/>
                </a:cubicBezTo>
                <a:lnTo>
                  <a:pt x="82895" y="15133"/>
                </a:lnTo>
                <a:cubicBezTo>
                  <a:pt x="82895" y="15113"/>
                  <a:pt x="82915" y="15113"/>
                  <a:pt x="82935" y="15094"/>
                </a:cubicBezTo>
                <a:cubicBezTo>
                  <a:pt x="82915" y="15094"/>
                  <a:pt x="82876" y="15094"/>
                  <a:pt x="82876" y="15074"/>
                </a:cubicBezTo>
                <a:cubicBezTo>
                  <a:pt x="82856" y="15074"/>
                  <a:pt x="82856" y="15054"/>
                  <a:pt x="82876" y="15054"/>
                </a:cubicBezTo>
                <a:cubicBezTo>
                  <a:pt x="82887" y="15048"/>
                  <a:pt x="82897" y="15046"/>
                  <a:pt x="82905" y="15046"/>
                </a:cubicBezTo>
                <a:cubicBezTo>
                  <a:pt x="82925" y="15046"/>
                  <a:pt x="82935" y="15060"/>
                  <a:pt x="82935" y="15074"/>
                </a:cubicBezTo>
                <a:lnTo>
                  <a:pt x="83034" y="15054"/>
                </a:lnTo>
                <a:cubicBezTo>
                  <a:pt x="83054" y="15034"/>
                  <a:pt x="83064" y="15024"/>
                  <a:pt x="83074" y="15024"/>
                </a:cubicBezTo>
                <a:cubicBezTo>
                  <a:pt x="83084" y="15024"/>
                  <a:pt x="83094" y="15034"/>
                  <a:pt x="83114" y="15054"/>
                </a:cubicBezTo>
                <a:cubicBezTo>
                  <a:pt x="83148" y="15037"/>
                  <a:pt x="83167" y="14991"/>
                  <a:pt x="83197" y="14991"/>
                </a:cubicBezTo>
                <a:cubicBezTo>
                  <a:pt x="83202" y="14991"/>
                  <a:pt x="83207" y="14992"/>
                  <a:pt x="83213" y="14995"/>
                </a:cubicBezTo>
                <a:cubicBezTo>
                  <a:pt x="83233" y="14975"/>
                  <a:pt x="83252" y="14955"/>
                  <a:pt x="83272" y="14955"/>
                </a:cubicBezTo>
                <a:cubicBezTo>
                  <a:pt x="83312" y="14975"/>
                  <a:pt x="83371" y="14995"/>
                  <a:pt x="83431" y="14995"/>
                </a:cubicBezTo>
                <a:cubicBezTo>
                  <a:pt x="83441" y="14975"/>
                  <a:pt x="83451" y="14965"/>
                  <a:pt x="83461" y="14965"/>
                </a:cubicBezTo>
                <a:cubicBezTo>
                  <a:pt x="83471" y="14965"/>
                  <a:pt x="83481" y="14975"/>
                  <a:pt x="83490" y="14995"/>
                </a:cubicBezTo>
                <a:lnTo>
                  <a:pt x="83510" y="15014"/>
                </a:lnTo>
                <a:lnTo>
                  <a:pt x="83510" y="15074"/>
                </a:lnTo>
                <a:cubicBezTo>
                  <a:pt x="83510" y="15094"/>
                  <a:pt x="83510" y="15113"/>
                  <a:pt x="83490" y="15133"/>
                </a:cubicBezTo>
                <a:lnTo>
                  <a:pt x="83411" y="15153"/>
                </a:lnTo>
                <a:cubicBezTo>
                  <a:pt x="83411" y="15173"/>
                  <a:pt x="83431" y="15193"/>
                  <a:pt x="83451" y="15193"/>
                </a:cubicBezTo>
                <a:lnTo>
                  <a:pt x="83629" y="15193"/>
                </a:lnTo>
                <a:lnTo>
                  <a:pt x="83669" y="15173"/>
                </a:lnTo>
                <a:cubicBezTo>
                  <a:pt x="83669" y="15153"/>
                  <a:pt x="83689" y="15133"/>
                  <a:pt x="83728" y="15133"/>
                </a:cubicBezTo>
                <a:cubicBezTo>
                  <a:pt x="83728" y="15113"/>
                  <a:pt x="83748" y="15094"/>
                  <a:pt x="83788" y="15094"/>
                </a:cubicBezTo>
                <a:cubicBezTo>
                  <a:pt x="83788" y="15074"/>
                  <a:pt x="83709" y="15034"/>
                  <a:pt x="83748" y="14995"/>
                </a:cubicBezTo>
                <a:cubicBezTo>
                  <a:pt x="83756" y="14987"/>
                  <a:pt x="83763" y="14983"/>
                  <a:pt x="83770" y="14983"/>
                </a:cubicBezTo>
                <a:cubicBezTo>
                  <a:pt x="83796" y="14983"/>
                  <a:pt x="83812" y="15034"/>
                  <a:pt x="83828" y="15034"/>
                </a:cubicBezTo>
                <a:lnTo>
                  <a:pt x="83887" y="15034"/>
                </a:lnTo>
                <a:cubicBezTo>
                  <a:pt x="83897" y="15014"/>
                  <a:pt x="83907" y="15009"/>
                  <a:pt x="83919" y="15009"/>
                </a:cubicBezTo>
                <a:cubicBezTo>
                  <a:pt x="83932" y="15009"/>
                  <a:pt x="83947" y="15014"/>
                  <a:pt x="83966" y="15014"/>
                </a:cubicBezTo>
                <a:lnTo>
                  <a:pt x="83986" y="15014"/>
                </a:lnTo>
                <a:cubicBezTo>
                  <a:pt x="84006" y="15014"/>
                  <a:pt x="84046" y="15014"/>
                  <a:pt x="84085" y="14995"/>
                </a:cubicBezTo>
                <a:cubicBezTo>
                  <a:pt x="84125" y="14975"/>
                  <a:pt x="84125" y="14975"/>
                  <a:pt x="84105" y="14955"/>
                </a:cubicBezTo>
                <a:cubicBezTo>
                  <a:pt x="84085" y="14935"/>
                  <a:pt x="84085" y="14915"/>
                  <a:pt x="84085" y="14895"/>
                </a:cubicBezTo>
                <a:lnTo>
                  <a:pt x="84125" y="14895"/>
                </a:lnTo>
                <a:cubicBezTo>
                  <a:pt x="84151" y="14895"/>
                  <a:pt x="84178" y="14887"/>
                  <a:pt x="84198" y="14887"/>
                </a:cubicBezTo>
                <a:cubicBezTo>
                  <a:pt x="84209" y="14887"/>
                  <a:pt x="84218" y="14889"/>
                  <a:pt x="84224" y="14895"/>
                </a:cubicBezTo>
                <a:cubicBezTo>
                  <a:pt x="84244" y="14935"/>
                  <a:pt x="84165" y="14995"/>
                  <a:pt x="84165" y="15034"/>
                </a:cubicBezTo>
                <a:cubicBezTo>
                  <a:pt x="84145" y="15034"/>
                  <a:pt x="84145" y="15034"/>
                  <a:pt x="84165" y="15054"/>
                </a:cubicBezTo>
                <a:lnTo>
                  <a:pt x="84185" y="15074"/>
                </a:lnTo>
                <a:lnTo>
                  <a:pt x="84224" y="15074"/>
                </a:lnTo>
                <a:cubicBezTo>
                  <a:pt x="84284" y="15074"/>
                  <a:pt x="84363" y="15014"/>
                  <a:pt x="84403" y="14955"/>
                </a:cubicBezTo>
                <a:lnTo>
                  <a:pt x="84423" y="14955"/>
                </a:lnTo>
                <a:cubicBezTo>
                  <a:pt x="84482" y="14935"/>
                  <a:pt x="84522" y="14895"/>
                  <a:pt x="84541" y="14836"/>
                </a:cubicBezTo>
                <a:cubicBezTo>
                  <a:pt x="84541" y="14776"/>
                  <a:pt x="84601" y="14757"/>
                  <a:pt x="84641" y="14737"/>
                </a:cubicBezTo>
                <a:cubicBezTo>
                  <a:pt x="84651" y="14727"/>
                  <a:pt x="84660" y="14722"/>
                  <a:pt x="84670" y="14722"/>
                </a:cubicBezTo>
                <a:cubicBezTo>
                  <a:pt x="84680" y="14722"/>
                  <a:pt x="84690" y="14727"/>
                  <a:pt x="84700" y="14737"/>
                </a:cubicBezTo>
                <a:cubicBezTo>
                  <a:pt x="84680" y="14757"/>
                  <a:pt x="84680" y="14757"/>
                  <a:pt x="84700" y="14776"/>
                </a:cubicBezTo>
                <a:cubicBezTo>
                  <a:pt x="84720" y="14796"/>
                  <a:pt x="84760" y="14796"/>
                  <a:pt x="84799" y="14796"/>
                </a:cubicBezTo>
                <a:lnTo>
                  <a:pt x="84839" y="14737"/>
                </a:lnTo>
                <a:cubicBezTo>
                  <a:pt x="84799" y="14717"/>
                  <a:pt x="84819" y="14697"/>
                  <a:pt x="84839" y="14657"/>
                </a:cubicBezTo>
                <a:cubicBezTo>
                  <a:pt x="84839" y="14657"/>
                  <a:pt x="84839" y="14657"/>
                  <a:pt x="84839" y="14638"/>
                </a:cubicBezTo>
                <a:cubicBezTo>
                  <a:pt x="84819" y="14638"/>
                  <a:pt x="84819" y="14618"/>
                  <a:pt x="84839" y="14618"/>
                </a:cubicBezTo>
                <a:lnTo>
                  <a:pt x="84859" y="14578"/>
                </a:lnTo>
                <a:cubicBezTo>
                  <a:pt x="84869" y="14568"/>
                  <a:pt x="84879" y="14563"/>
                  <a:pt x="84889" y="14563"/>
                </a:cubicBezTo>
                <a:cubicBezTo>
                  <a:pt x="84898" y="14563"/>
                  <a:pt x="84908" y="14568"/>
                  <a:pt x="84918" y="14578"/>
                </a:cubicBezTo>
                <a:cubicBezTo>
                  <a:pt x="84938" y="14598"/>
                  <a:pt x="84938" y="14618"/>
                  <a:pt x="84958" y="14638"/>
                </a:cubicBezTo>
                <a:cubicBezTo>
                  <a:pt x="84958" y="14677"/>
                  <a:pt x="84978" y="14697"/>
                  <a:pt x="85017" y="14717"/>
                </a:cubicBezTo>
                <a:cubicBezTo>
                  <a:pt x="85037" y="14737"/>
                  <a:pt x="85077" y="14757"/>
                  <a:pt x="85097" y="14796"/>
                </a:cubicBezTo>
                <a:lnTo>
                  <a:pt x="85136" y="14796"/>
                </a:lnTo>
                <a:cubicBezTo>
                  <a:pt x="85136" y="14796"/>
                  <a:pt x="85136" y="14776"/>
                  <a:pt x="85136" y="14757"/>
                </a:cubicBezTo>
                <a:cubicBezTo>
                  <a:pt x="85117" y="14757"/>
                  <a:pt x="85117" y="14717"/>
                  <a:pt x="85136" y="14697"/>
                </a:cubicBezTo>
                <a:cubicBezTo>
                  <a:pt x="85136" y="14677"/>
                  <a:pt x="85136" y="14638"/>
                  <a:pt x="85156" y="14618"/>
                </a:cubicBezTo>
                <a:cubicBezTo>
                  <a:pt x="85156" y="14598"/>
                  <a:pt x="85156" y="14598"/>
                  <a:pt x="85156" y="14598"/>
                </a:cubicBezTo>
                <a:lnTo>
                  <a:pt x="85117" y="14598"/>
                </a:lnTo>
                <a:cubicBezTo>
                  <a:pt x="85057" y="14558"/>
                  <a:pt x="85057" y="14558"/>
                  <a:pt x="85117" y="14499"/>
                </a:cubicBezTo>
                <a:cubicBezTo>
                  <a:pt x="85117" y="14459"/>
                  <a:pt x="85156" y="14439"/>
                  <a:pt x="85196" y="14439"/>
                </a:cubicBezTo>
                <a:lnTo>
                  <a:pt x="85236" y="14419"/>
                </a:lnTo>
                <a:cubicBezTo>
                  <a:pt x="85255" y="14380"/>
                  <a:pt x="85295" y="14380"/>
                  <a:pt x="85315" y="14380"/>
                </a:cubicBezTo>
                <a:cubicBezTo>
                  <a:pt x="85355" y="14380"/>
                  <a:pt x="85414" y="14340"/>
                  <a:pt x="85434" y="14300"/>
                </a:cubicBezTo>
                <a:cubicBezTo>
                  <a:pt x="85446" y="14265"/>
                  <a:pt x="85465" y="14258"/>
                  <a:pt x="85482" y="14258"/>
                </a:cubicBezTo>
                <a:cubicBezTo>
                  <a:pt x="85494" y="14258"/>
                  <a:pt x="85505" y="14261"/>
                  <a:pt x="85513" y="14261"/>
                </a:cubicBezTo>
                <a:cubicBezTo>
                  <a:pt x="85553" y="14261"/>
                  <a:pt x="85593" y="14261"/>
                  <a:pt x="85632" y="14241"/>
                </a:cubicBezTo>
                <a:cubicBezTo>
                  <a:pt x="85632" y="14218"/>
                  <a:pt x="85646" y="14208"/>
                  <a:pt x="85665" y="14208"/>
                </a:cubicBezTo>
                <a:cubicBezTo>
                  <a:pt x="85679" y="14208"/>
                  <a:pt x="85695" y="14213"/>
                  <a:pt x="85712" y="14221"/>
                </a:cubicBezTo>
                <a:cubicBezTo>
                  <a:pt x="85712" y="14221"/>
                  <a:pt x="85731" y="14241"/>
                  <a:pt x="85731" y="14241"/>
                </a:cubicBezTo>
                <a:cubicBezTo>
                  <a:pt x="85712" y="14261"/>
                  <a:pt x="85692" y="14261"/>
                  <a:pt x="85692" y="14261"/>
                </a:cubicBezTo>
                <a:lnTo>
                  <a:pt x="85652" y="14300"/>
                </a:lnTo>
                <a:cubicBezTo>
                  <a:pt x="85672" y="14320"/>
                  <a:pt x="85672" y="14340"/>
                  <a:pt x="85632" y="14360"/>
                </a:cubicBezTo>
                <a:cubicBezTo>
                  <a:pt x="85612" y="14360"/>
                  <a:pt x="85612" y="14380"/>
                  <a:pt x="85593" y="14380"/>
                </a:cubicBezTo>
                <a:cubicBezTo>
                  <a:pt x="85593" y="14390"/>
                  <a:pt x="85588" y="14395"/>
                  <a:pt x="85583" y="14395"/>
                </a:cubicBezTo>
                <a:cubicBezTo>
                  <a:pt x="85578" y="14395"/>
                  <a:pt x="85573" y="14390"/>
                  <a:pt x="85573" y="14380"/>
                </a:cubicBezTo>
                <a:cubicBezTo>
                  <a:pt x="85553" y="14380"/>
                  <a:pt x="85533" y="14400"/>
                  <a:pt x="85513" y="14400"/>
                </a:cubicBezTo>
                <a:cubicBezTo>
                  <a:pt x="85503" y="14400"/>
                  <a:pt x="85488" y="14405"/>
                  <a:pt x="85476" y="14405"/>
                </a:cubicBezTo>
                <a:cubicBezTo>
                  <a:pt x="85464" y="14405"/>
                  <a:pt x="85454" y="14400"/>
                  <a:pt x="85454" y="14380"/>
                </a:cubicBezTo>
                <a:cubicBezTo>
                  <a:pt x="85394" y="14400"/>
                  <a:pt x="85454" y="14459"/>
                  <a:pt x="85414" y="14479"/>
                </a:cubicBezTo>
                <a:lnTo>
                  <a:pt x="85414" y="14519"/>
                </a:lnTo>
                <a:cubicBezTo>
                  <a:pt x="85434" y="14538"/>
                  <a:pt x="85454" y="14538"/>
                  <a:pt x="85493" y="14538"/>
                </a:cubicBezTo>
                <a:cubicBezTo>
                  <a:pt x="85533" y="14538"/>
                  <a:pt x="85533" y="14519"/>
                  <a:pt x="85533" y="14479"/>
                </a:cubicBezTo>
                <a:cubicBezTo>
                  <a:pt x="85533" y="14439"/>
                  <a:pt x="85553" y="14459"/>
                  <a:pt x="85573" y="14439"/>
                </a:cubicBezTo>
                <a:cubicBezTo>
                  <a:pt x="85586" y="14435"/>
                  <a:pt x="85598" y="14432"/>
                  <a:pt x="85610" y="14432"/>
                </a:cubicBezTo>
                <a:cubicBezTo>
                  <a:pt x="85650" y="14432"/>
                  <a:pt x="85681" y="14462"/>
                  <a:pt x="85712" y="14538"/>
                </a:cubicBezTo>
                <a:lnTo>
                  <a:pt x="85771" y="14578"/>
                </a:lnTo>
                <a:cubicBezTo>
                  <a:pt x="85781" y="14558"/>
                  <a:pt x="85786" y="14548"/>
                  <a:pt x="85793" y="14548"/>
                </a:cubicBezTo>
                <a:cubicBezTo>
                  <a:pt x="85801" y="14548"/>
                  <a:pt x="85811" y="14558"/>
                  <a:pt x="85831" y="14578"/>
                </a:cubicBezTo>
                <a:cubicBezTo>
                  <a:pt x="85850" y="14598"/>
                  <a:pt x="85850" y="14578"/>
                  <a:pt x="85850" y="14618"/>
                </a:cubicBezTo>
                <a:lnTo>
                  <a:pt x="85890" y="14657"/>
                </a:lnTo>
                <a:lnTo>
                  <a:pt x="85950" y="14697"/>
                </a:lnTo>
                <a:cubicBezTo>
                  <a:pt x="85969" y="14717"/>
                  <a:pt x="85969" y="14737"/>
                  <a:pt x="85950" y="14757"/>
                </a:cubicBezTo>
                <a:cubicBezTo>
                  <a:pt x="85950" y="14776"/>
                  <a:pt x="85930" y="14796"/>
                  <a:pt x="85989" y="14816"/>
                </a:cubicBezTo>
                <a:cubicBezTo>
                  <a:pt x="86029" y="14816"/>
                  <a:pt x="86029" y="14856"/>
                  <a:pt x="86009" y="14876"/>
                </a:cubicBezTo>
                <a:cubicBezTo>
                  <a:pt x="86009" y="14895"/>
                  <a:pt x="85989" y="14935"/>
                  <a:pt x="85950" y="14955"/>
                </a:cubicBezTo>
                <a:cubicBezTo>
                  <a:pt x="85950" y="14995"/>
                  <a:pt x="85930" y="15014"/>
                  <a:pt x="85890" y="15014"/>
                </a:cubicBezTo>
                <a:cubicBezTo>
                  <a:pt x="85904" y="15028"/>
                  <a:pt x="85918" y="15042"/>
                  <a:pt x="85932" y="15042"/>
                </a:cubicBezTo>
                <a:cubicBezTo>
                  <a:pt x="85938" y="15042"/>
                  <a:pt x="85944" y="15040"/>
                  <a:pt x="85950" y="15034"/>
                </a:cubicBezTo>
                <a:lnTo>
                  <a:pt x="86009" y="15014"/>
                </a:lnTo>
                <a:lnTo>
                  <a:pt x="86049" y="15014"/>
                </a:lnTo>
                <a:cubicBezTo>
                  <a:pt x="86049" y="15014"/>
                  <a:pt x="86069" y="15014"/>
                  <a:pt x="86069" y="14995"/>
                </a:cubicBezTo>
                <a:cubicBezTo>
                  <a:pt x="86088" y="14975"/>
                  <a:pt x="86088" y="14975"/>
                  <a:pt x="86108" y="14975"/>
                </a:cubicBezTo>
                <a:lnTo>
                  <a:pt x="86128" y="14975"/>
                </a:lnTo>
                <a:lnTo>
                  <a:pt x="86168" y="14995"/>
                </a:lnTo>
                <a:cubicBezTo>
                  <a:pt x="86194" y="14995"/>
                  <a:pt x="86229" y="14977"/>
                  <a:pt x="86262" y="14977"/>
                </a:cubicBezTo>
                <a:cubicBezTo>
                  <a:pt x="86278" y="14977"/>
                  <a:pt x="86293" y="14981"/>
                  <a:pt x="86306" y="14995"/>
                </a:cubicBezTo>
                <a:cubicBezTo>
                  <a:pt x="86326" y="14975"/>
                  <a:pt x="86346" y="14955"/>
                  <a:pt x="86366" y="14935"/>
                </a:cubicBezTo>
                <a:cubicBezTo>
                  <a:pt x="86395" y="14906"/>
                  <a:pt x="86424" y="14888"/>
                  <a:pt x="86453" y="14888"/>
                </a:cubicBezTo>
                <a:cubicBezTo>
                  <a:pt x="86464" y="14888"/>
                  <a:pt x="86474" y="14890"/>
                  <a:pt x="86485" y="14895"/>
                </a:cubicBezTo>
                <a:lnTo>
                  <a:pt x="86564" y="14895"/>
                </a:lnTo>
                <a:cubicBezTo>
                  <a:pt x="86584" y="14895"/>
                  <a:pt x="86584" y="14876"/>
                  <a:pt x="86604" y="14876"/>
                </a:cubicBezTo>
                <a:cubicBezTo>
                  <a:pt x="86604" y="14856"/>
                  <a:pt x="86604" y="14836"/>
                  <a:pt x="86604" y="14836"/>
                </a:cubicBezTo>
                <a:cubicBezTo>
                  <a:pt x="86604" y="14816"/>
                  <a:pt x="86609" y="14806"/>
                  <a:pt x="86616" y="14806"/>
                </a:cubicBezTo>
                <a:cubicBezTo>
                  <a:pt x="86624" y="14806"/>
                  <a:pt x="86634" y="14816"/>
                  <a:pt x="86644" y="14836"/>
                </a:cubicBezTo>
                <a:cubicBezTo>
                  <a:pt x="86663" y="14846"/>
                  <a:pt x="86663" y="14846"/>
                  <a:pt x="86661" y="14846"/>
                </a:cubicBezTo>
                <a:cubicBezTo>
                  <a:pt x="86658" y="14846"/>
                  <a:pt x="86654" y="14846"/>
                  <a:pt x="86663" y="14856"/>
                </a:cubicBezTo>
                <a:cubicBezTo>
                  <a:pt x="86713" y="14836"/>
                  <a:pt x="86763" y="14826"/>
                  <a:pt x="86810" y="14826"/>
                </a:cubicBezTo>
                <a:cubicBezTo>
                  <a:pt x="86857" y="14826"/>
                  <a:pt x="86901" y="14836"/>
                  <a:pt x="86941" y="14856"/>
                </a:cubicBezTo>
                <a:cubicBezTo>
                  <a:pt x="86981" y="14856"/>
                  <a:pt x="87040" y="14816"/>
                  <a:pt x="87080" y="14816"/>
                </a:cubicBezTo>
                <a:cubicBezTo>
                  <a:pt x="87110" y="14796"/>
                  <a:pt x="87144" y="14786"/>
                  <a:pt x="87179" y="14786"/>
                </a:cubicBezTo>
                <a:cubicBezTo>
                  <a:pt x="87214" y="14786"/>
                  <a:pt x="87248" y="14796"/>
                  <a:pt x="87278" y="14816"/>
                </a:cubicBezTo>
                <a:lnTo>
                  <a:pt x="87318" y="14816"/>
                </a:lnTo>
                <a:lnTo>
                  <a:pt x="87338" y="14796"/>
                </a:lnTo>
                <a:cubicBezTo>
                  <a:pt x="87338" y="14786"/>
                  <a:pt x="87343" y="14781"/>
                  <a:pt x="87350" y="14781"/>
                </a:cubicBezTo>
                <a:cubicBezTo>
                  <a:pt x="87358" y="14781"/>
                  <a:pt x="87367" y="14786"/>
                  <a:pt x="87377" y="14796"/>
                </a:cubicBezTo>
                <a:cubicBezTo>
                  <a:pt x="87437" y="14796"/>
                  <a:pt x="87496" y="14856"/>
                  <a:pt x="87516" y="14856"/>
                </a:cubicBezTo>
                <a:cubicBezTo>
                  <a:pt x="87534" y="14820"/>
                  <a:pt x="87519" y="14734"/>
                  <a:pt x="87547" y="14734"/>
                </a:cubicBezTo>
                <a:cubicBezTo>
                  <a:pt x="87549" y="14734"/>
                  <a:pt x="87552" y="14735"/>
                  <a:pt x="87556" y="14737"/>
                </a:cubicBezTo>
                <a:cubicBezTo>
                  <a:pt x="87569" y="14743"/>
                  <a:pt x="87576" y="14746"/>
                  <a:pt x="87581" y="14746"/>
                </a:cubicBezTo>
                <a:cubicBezTo>
                  <a:pt x="87591" y="14746"/>
                  <a:pt x="87596" y="14737"/>
                  <a:pt x="87635" y="14737"/>
                </a:cubicBezTo>
                <a:cubicBezTo>
                  <a:pt x="87653" y="14743"/>
                  <a:pt x="87665" y="14745"/>
                  <a:pt x="87674" y="14745"/>
                </a:cubicBezTo>
                <a:cubicBezTo>
                  <a:pt x="87696" y="14745"/>
                  <a:pt x="87700" y="14731"/>
                  <a:pt x="87715" y="14717"/>
                </a:cubicBezTo>
                <a:cubicBezTo>
                  <a:pt x="87734" y="14717"/>
                  <a:pt x="87734" y="14717"/>
                  <a:pt x="87734" y="14737"/>
                </a:cubicBezTo>
                <a:cubicBezTo>
                  <a:pt x="87754" y="14737"/>
                  <a:pt x="87754" y="14757"/>
                  <a:pt x="87734" y="14757"/>
                </a:cubicBezTo>
                <a:cubicBezTo>
                  <a:pt x="87734" y="14776"/>
                  <a:pt x="87695" y="14776"/>
                  <a:pt x="87695" y="14796"/>
                </a:cubicBezTo>
                <a:cubicBezTo>
                  <a:pt x="87675" y="14816"/>
                  <a:pt x="87675" y="14816"/>
                  <a:pt x="87695" y="14836"/>
                </a:cubicBezTo>
                <a:cubicBezTo>
                  <a:pt x="87711" y="14868"/>
                  <a:pt x="87767" y="14901"/>
                  <a:pt x="87819" y="14901"/>
                </a:cubicBezTo>
                <a:cubicBezTo>
                  <a:pt x="87831" y="14901"/>
                  <a:pt x="87842" y="14899"/>
                  <a:pt x="87853" y="14895"/>
                </a:cubicBezTo>
                <a:lnTo>
                  <a:pt x="87853" y="14856"/>
                </a:lnTo>
                <a:lnTo>
                  <a:pt x="87814" y="14836"/>
                </a:lnTo>
                <a:lnTo>
                  <a:pt x="87794" y="14836"/>
                </a:lnTo>
                <a:cubicBezTo>
                  <a:pt x="87794" y="14836"/>
                  <a:pt x="87785" y="14845"/>
                  <a:pt x="87779" y="14845"/>
                </a:cubicBezTo>
                <a:cubicBezTo>
                  <a:pt x="87776" y="14845"/>
                  <a:pt x="87774" y="14842"/>
                  <a:pt x="87774" y="14836"/>
                </a:cubicBezTo>
                <a:cubicBezTo>
                  <a:pt x="87774" y="14816"/>
                  <a:pt x="87774" y="14816"/>
                  <a:pt x="87794" y="14816"/>
                </a:cubicBezTo>
                <a:lnTo>
                  <a:pt x="87814" y="14737"/>
                </a:lnTo>
                <a:cubicBezTo>
                  <a:pt x="87833" y="14677"/>
                  <a:pt x="87873" y="14657"/>
                  <a:pt x="87933" y="14657"/>
                </a:cubicBezTo>
                <a:cubicBezTo>
                  <a:pt x="87944" y="14634"/>
                  <a:pt x="87949" y="14625"/>
                  <a:pt x="87959" y="14625"/>
                </a:cubicBezTo>
                <a:cubicBezTo>
                  <a:pt x="87966" y="14625"/>
                  <a:pt x="87976" y="14629"/>
                  <a:pt x="87992" y="14638"/>
                </a:cubicBezTo>
                <a:lnTo>
                  <a:pt x="88111" y="14638"/>
                </a:lnTo>
                <a:cubicBezTo>
                  <a:pt x="88144" y="14621"/>
                  <a:pt x="88163" y="14611"/>
                  <a:pt x="88177" y="14611"/>
                </a:cubicBezTo>
                <a:cubicBezTo>
                  <a:pt x="88197" y="14611"/>
                  <a:pt x="88207" y="14631"/>
                  <a:pt x="88230" y="14677"/>
                </a:cubicBezTo>
                <a:lnTo>
                  <a:pt x="88270" y="14638"/>
                </a:lnTo>
                <a:cubicBezTo>
                  <a:pt x="88290" y="14618"/>
                  <a:pt x="88314" y="14608"/>
                  <a:pt x="88337" y="14608"/>
                </a:cubicBezTo>
                <a:cubicBezTo>
                  <a:pt x="88359" y="14608"/>
                  <a:pt x="88379" y="14618"/>
                  <a:pt x="88389" y="14638"/>
                </a:cubicBezTo>
                <a:cubicBezTo>
                  <a:pt x="88409" y="14657"/>
                  <a:pt x="88428" y="14657"/>
                  <a:pt x="88448" y="14657"/>
                </a:cubicBezTo>
                <a:cubicBezTo>
                  <a:pt x="88458" y="14647"/>
                  <a:pt x="88468" y="14643"/>
                  <a:pt x="88478" y="14643"/>
                </a:cubicBezTo>
                <a:cubicBezTo>
                  <a:pt x="88488" y="14643"/>
                  <a:pt x="88498" y="14647"/>
                  <a:pt x="88508" y="14657"/>
                </a:cubicBezTo>
                <a:cubicBezTo>
                  <a:pt x="88528" y="14677"/>
                  <a:pt x="88528" y="14697"/>
                  <a:pt x="88508" y="14717"/>
                </a:cubicBezTo>
                <a:cubicBezTo>
                  <a:pt x="88508" y="14757"/>
                  <a:pt x="88547" y="14757"/>
                  <a:pt x="88508" y="14816"/>
                </a:cubicBezTo>
                <a:cubicBezTo>
                  <a:pt x="88488" y="14856"/>
                  <a:pt x="88488" y="14856"/>
                  <a:pt x="88528" y="14876"/>
                </a:cubicBezTo>
                <a:cubicBezTo>
                  <a:pt x="88598" y="14890"/>
                  <a:pt x="88668" y="14904"/>
                  <a:pt x="88738" y="14904"/>
                </a:cubicBezTo>
                <a:cubicBezTo>
                  <a:pt x="88767" y="14904"/>
                  <a:pt x="88796" y="14901"/>
                  <a:pt x="88825" y="14895"/>
                </a:cubicBezTo>
                <a:cubicBezTo>
                  <a:pt x="88845" y="14895"/>
                  <a:pt x="88865" y="14876"/>
                  <a:pt x="88885" y="14836"/>
                </a:cubicBezTo>
                <a:cubicBezTo>
                  <a:pt x="88885" y="14816"/>
                  <a:pt x="88885" y="14776"/>
                  <a:pt x="88904" y="14757"/>
                </a:cubicBezTo>
                <a:cubicBezTo>
                  <a:pt x="88904" y="14717"/>
                  <a:pt x="88904" y="14697"/>
                  <a:pt x="88944" y="14657"/>
                </a:cubicBezTo>
                <a:cubicBezTo>
                  <a:pt x="88924" y="14657"/>
                  <a:pt x="88924" y="14638"/>
                  <a:pt x="88944" y="14618"/>
                </a:cubicBezTo>
                <a:cubicBezTo>
                  <a:pt x="88944" y="14598"/>
                  <a:pt x="88964" y="14578"/>
                  <a:pt x="88984" y="14578"/>
                </a:cubicBezTo>
                <a:lnTo>
                  <a:pt x="89063" y="14598"/>
                </a:lnTo>
                <a:cubicBezTo>
                  <a:pt x="89063" y="14598"/>
                  <a:pt x="89083" y="14578"/>
                  <a:pt x="89103" y="14578"/>
                </a:cubicBezTo>
                <a:cubicBezTo>
                  <a:pt x="89103" y="14598"/>
                  <a:pt x="89123" y="14618"/>
                  <a:pt x="89123" y="14638"/>
                </a:cubicBezTo>
                <a:cubicBezTo>
                  <a:pt x="89123" y="14697"/>
                  <a:pt x="89103" y="14757"/>
                  <a:pt x="89083" y="14796"/>
                </a:cubicBezTo>
                <a:cubicBezTo>
                  <a:pt x="89083" y="14816"/>
                  <a:pt x="89063" y="14836"/>
                  <a:pt x="89063" y="14836"/>
                </a:cubicBezTo>
                <a:cubicBezTo>
                  <a:pt x="89043" y="14836"/>
                  <a:pt x="89023" y="14816"/>
                  <a:pt x="89043" y="14796"/>
                </a:cubicBezTo>
                <a:cubicBezTo>
                  <a:pt x="89043" y="14776"/>
                  <a:pt x="89063" y="14737"/>
                  <a:pt x="89023" y="14717"/>
                </a:cubicBezTo>
                <a:lnTo>
                  <a:pt x="89004" y="14717"/>
                </a:lnTo>
                <a:cubicBezTo>
                  <a:pt x="89004" y="14776"/>
                  <a:pt x="88984" y="14816"/>
                  <a:pt x="88964" y="14836"/>
                </a:cubicBezTo>
                <a:cubicBezTo>
                  <a:pt x="88994" y="14896"/>
                  <a:pt x="89013" y="14922"/>
                  <a:pt x="89047" y="14922"/>
                </a:cubicBezTo>
                <a:cubicBezTo>
                  <a:pt x="89057" y="14922"/>
                  <a:pt x="89069" y="14920"/>
                  <a:pt x="89083" y="14915"/>
                </a:cubicBezTo>
                <a:lnTo>
                  <a:pt x="89123" y="14915"/>
                </a:lnTo>
                <a:cubicBezTo>
                  <a:pt x="89182" y="14915"/>
                  <a:pt x="89222" y="14856"/>
                  <a:pt x="89281" y="14836"/>
                </a:cubicBezTo>
                <a:cubicBezTo>
                  <a:pt x="89293" y="14824"/>
                  <a:pt x="89304" y="14819"/>
                  <a:pt x="89313" y="14819"/>
                </a:cubicBezTo>
                <a:cubicBezTo>
                  <a:pt x="89333" y="14819"/>
                  <a:pt x="89347" y="14842"/>
                  <a:pt x="89361" y="14856"/>
                </a:cubicBezTo>
                <a:cubicBezTo>
                  <a:pt x="89380" y="14876"/>
                  <a:pt x="89400" y="14915"/>
                  <a:pt x="89361" y="14935"/>
                </a:cubicBezTo>
                <a:cubicBezTo>
                  <a:pt x="89341" y="14955"/>
                  <a:pt x="89321" y="14975"/>
                  <a:pt x="89281" y="14975"/>
                </a:cubicBezTo>
                <a:cubicBezTo>
                  <a:pt x="89242" y="14995"/>
                  <a:pt x="89242" y="15074"/>
                  <a:pt x="89202" y="15094"/>
                </a:cubicBezTo>
                <a:cubicBezTo>
                  <a:pt x="89162" y="15133"/>
                  <a:pt x="89202" y="15133"/>
                  <a:pt x="89202" y="15153"/>
                </a:cubicBezTo>
                <a:cubicBezTo>
                  <a:pt x="89202" y="15173"/>
                  <a:pt x="89202" y="15232"/>
                  <a:pt x="89242" y="15252"/>
                </a:cubicBezTo>
                <a:cubicBezTo>
                  <a:pt x="89247" y="15258"/>
                  <a:pt x="89254" y="15260"/>
                  <a:pt x="89260" y="15260"/>
                </a:cubicBezTo>
                <a:cubicBezTo>
                  <a:pt x="89278" y="15260"/>
                  <a:pt x="89296" y="15242"/>
                  <a:pt x="89281" y="15213"/>
                </a:cubicBezTo>
                <a:cubicBezTo>
                  <a:pt x="89265" y="15197"/>
                  <a:pt x="89288" y="15168"/>
                  <a:pt x="89318" y="15168"/>
                </a:cubicBezTo>
                <a:cubicBezTo>
                  <a:pt x="89326" y="15168"/>
                  <a:pt x="89333" y="15169"/>
                  <a:pt x="89341" y="15173"/>
                </a:cubicBezTo>
                <a:cubicBezTo>
                  <a:pt x="89380" y="15193"/>
                  <a:pt x="89361" y="15332"/>
                  <a:pt x="89400" y="15391"/>
                </a:cubicBezTo>
                <a:cubicBezTo>
                  <a:pt x="89423" y="15414"/>
                  <a:pt x="89437" y="15419"/>
                  <a:pt x="89447" y="15419"/>
                </a:cubicBezTo>
                <a:cubicBezTo>
                  <a:pt x="89455" y="15419"/>
                  <a:pt x="89460" y="15416"/>
                  <a:pt x="89465" y="15416"/>
                </a:cubicBezTo>
                <a:cubicBezTo>
                  <a:pt x="89469" y="15416"/>
                  <a:pt x="89474" y="15419"/>
                  <a:pt x="89479" y="15431"/>
                </a:cubicBezTo>
                <a:lnTo>
                  <a:pt x="89539" y="15451"/>
                </a:lnTo>
                <a:cubicBezTo>
                  <a:pt x="89559" y="15451"/>
                  <a:pt x="89579" y="15451"/>
                  <a:pt x="89598" y="15431"/>
                </a:cubicBezTo>
                <a:cubicBezTo>
                  <a:pt x="89598" y="15391"/>
                  <a:pt x="89598" y="15371"/>
                  <a:pt x="89618" y="15332"/>
                </a:cubicBezTo>
                <a:lnTo>
                  <a:pt x="89658" y="15312"/>
                </a:lnTo>
                <a:lnTo>
                  <a:pt x="89698" y="15252"/>
                </a:lnTo>
                <a:cubicBezTo>
                  <a:pt x="89678" y="15193"/>
                  <a:pt x="89698" y="15153"/>
                  <a:pt x="89737" y="15113"/>
                </a:cubicBezTo>
                <a:cubicBezTo>
                  <a:pt x="89737" y="15153"/>
                  <a:pt x="89777" y="15173"/>
                  <a:pt x="89777" y="15213"/>
                </a:cubicBezTo>
                <a:cubicBezTo>
                  <a:pt x="89777" y="15272"/>
                  <a:pt x="89797" y="15272"/>
                  <a:pt x="89836" y="15272"/>
                </a:cubicBezTo>
                <a:cubicBezTo>
                  <a:pt x="89856" y="15282"/>
                  <a:pt x="89871" y="15282"/>
                  <a:pt x="89884" y="15282"/>
                </a:cubicBezTo>
                <a:cubicBezTo>
                  <a:pt x="89896" y="15282"/>
                  <a:pt x="89906" y="15282"/>
                  <a:pt x="89916" y="15292"/>
                </a:cubicBezTo>
                <a:cubicBezTo>
                  <a:pt x="89936" y="15193"/>
                  <a:pt x="89936" y="15193"/>
                  <a:pt x="90015" y="15193"/>
                </a:cubicBezTo>
                <a:cubicBezTo>
                  <a:pt x="90015" y="15094"/>
                  <a:pt x="90015" y="15094"/>
                  <a:pt x="89955" y="15094"/>
                </a:cubicBezTo>
                <a:cubicBezTo>
                  <a:pt x="89896" y="15074"/>
                  <a:pt x="89896" y="15094"/>
                  <a:pt x="89896" y="15014"/>
                </a:cubicBezTo>
                <a:lnTo>
                  <a:pt x="89896" y="14975"/>
                </a:lnTo>
                <a:cubicBezTo>
                  <a:pt x="89856" y="14935"/>
                  <a:pt x="89856" y="14935"/>
                  <a:pt x="89896" y="14915"/>
                </a:cubicBezTo>
                <a:cubicBezTo>
                  <a:pt x="89936" y="14876"/>
                  <a:pt x="89955" y="14856"/>
                  <a:pt x="89995" y="14856"/>
                </a:cubicBezTo>
                <a:cubicBezTo>
                  <a:pt x="90035" y="14856"/>
                  <a:pt x="89995" y="14856"/>
                  <a:pt x="89995" y="14836"/>
                </a:cubicBezTo>
                <a:cubicBezTo>
                  <a:pt x="89995" y="14796"/>
                  <a:pt x="89995" y="14776"/>
                  <a:pt x="90015" y="14757"/>
                </a:cubicBezTo>
                <a:lnTo>
                  <a:pt x="90015" y="14737"/>
                </a:lnTo>
                <a:cubicBezTo>
                  <a:pt x="90015" y="14717"/>
                  <a:pt x="90015" y="14717"/>
                  <a:pt x="90015" y="14697"/>
                </a:cubicBezTo>
                <a:cubicBezTo>
                  <a:pt x="89995" y="14697"/>
                  <a:pt x="89995" y="14677"/>
                  <a:pt x="90015" y="14677"/>
                </a:cubicBezTo>
                <a:cubicBezTo>
                  <a:pt x="90023" y="14669"/>
                  <a:pt x="90031" y="14664"/>
                  <a:pt x="90041" y="14664"/>
                </a:cubicBezTo>
                <a:cubicBezTo>
                  <a:pt x="90055" y="14664"/>
                  <a:pt x="90071" y="14674"/>
                  <a:pt x="90094" y="14697"/>
                </a:cubicBezTo>
                <a:cubicBezTo>
                  <a:pt x="90094" y="14717"/>
                  <a:pt x="90094" y="14717"/>
                  <a:pt x="90094" y="14737"/>
                </a:cubicBezTo>
                <a:cubicBezTo>
                  <a:pt x="90094" y="14727"/>
                  <a:pt x="90094" y="14722"/>
                  <a:pt x="90097" y="14722"/>
                </a:cubicBezTo>
                <a:cubicBezTo>
                  <a:pt x="90099" y="14722"/>
                  <a:pt x="90104" y="14727"/>
                  <a:pt x="90114" y="14737"/>
                </a:cubicBezTo>
                <a:cubicBezTo>
                  <a:pt x="90134" y="14737"/>
                  <a:pt x="90174" y="14737"/>
                  <a:pt x="90174" y="14677"/>
                </a:cubicBezTo>
                <a:cubicBezTo>
                  <a:pt x="90174" y="14638"/>
                  <a:pt x="90193" y="14657"/>
                  <a:pt x="90193" y="14638"/>
                </a:cubicBezTo>
                <a:cubicBezTo>
                  <a:pt x="90193" y="14578"/>
                  <a:pt x="90213" y="14519"/>
                  <a:pt x="90253" y="14479"/>
                </a:cubicBezTo>
                <a:cubicBezTo>
                  <a:pt x="90253" y="14469"/>
                  <a:pt x="90258" y="14464"/>
                  <a:pt x="90265" y="14464"/>
                </a:cubicBezTo>
                <a:cubicBezTo>
                  <a:pt x="90273" y="14464"/>
                  <a:pt x="90283" y="14469"/>
                  <a:pt x="90293" y="14479"/>
                </a:cubicBezTo>
                <a:cubicBezTo>
                  <a:pt x="90293" y="14499"/>
                  <a:pt x="90312" y="14499"/>
                  <a:pt x="90293" y="14519"/>
                </a:cubicBezTo>
                <a:cubicBezTo>
                  <a:pt x="90253" y="14538"/>
                  <a:pt x="90293" y="14538"/>
                  <a:pt x="90293" y="14538"/>
                </a:cubicBezTo>
                <a:lnTo>
                  <a:pt x="90273" y="14578"/>
                </a:lnTo>
                <a:lnTo>
                  <a:pt x="90273" y="14638"/>
                </a:lnTo>
                <a:cubicBezTo>
                  <a:pt x="90293" y="14657"/>
                  <a:pt x="90293" y="14677"/>
                  <a:pt x="90273" y="14697"/>
                </a:cubicBezTo>
                <a:lnTo>
                  <a:pt x="90273" y="14757"/>
                </a:lnTo>
                <a:cubicBezTo>
                  <a:pt x="90273" y="14776"/>
                  <a:pt x="90273" y="14796"/>
                  <a:pt x="90273" y="14796"/>
                </a:cubicBezTo>
                <a:cubicBezTo>
                  <a:pt x="90293" y="14796"/>
                  <a:pt x="90273" y="14776"/>
                  <a:pt x="90293" y="14757"/>
                </a:cubicBezTo>
                <a:cubicBezTo>
                  <a:pt x="90332" y="14757"/>
                  <a:pt x="90332" y="14757"/>
                  <a:pt x="90332" y="14737"/>
                </a:cubicBezTo>
                <a:cubicBezTo>
                  <a:pt x="90332" y="14737"/>
                  <a:pt x="90332" y="14717"/>
                  <a:pt x="90332" y="14717"/>
                </a:cubicBezTo>
                <a:lnTo>
                  <a:pt x="90352" y="14697"/>
                </a:lnTo>
                <a:cubicBezTo>
                  <a:pt x="90372" y="14677"/>
                  <a:pt x="90412" y="14657"/>
                  <a:pt x="90451" y="14657"/>
                </a:cubicBezTo>
                <a:cubicBezTo>
                  <a:pt x="90471" y="14657"/>
                  <a:pt x="90471" y="14657"/>
                  <a:pt x="90491" y="14677"/>
                </a:cubicBezTo>
                <a:cubicBezTo>
                  <a:pt x="90511" y="14697"/>
                  <a:pt x="90511" y="14737"/>
                  <a:pt x="90491" y="14776"/>
                </a:cubicBezTo>
                <a:cubicBezTo>
                  <a:pt x="90491" y="14816"/>
                  <a:pt x="90471" y="14816"/>
                  <a:pt x="90431" y="14816"/>
                </a:cubicBezTo>
                <a:lnTo>
                  <a:pt x="90412" y="14816"/>
                </a:lnTo>
                <a:cubicBezTo>
                  <a:pt x="90392" y="14816"/>
                  <a:pt x="90392" y="14836"/>
                  <a:pt x="90372" y="14836"/>
                </a:cubicBezTo>
                <a:lnTo>
                  <a:pt x="90352" y="14876"/>
                </a:lnTo>
                <a:cubicBezTo>
                  <a:pt x="90352" y="14895"/>
                  <a:pt x="90372" y="14895"/>
                  <a:pt x="90392" y="14895"/>
                </a:cubicBezTo>
                <a:cubicBezTo>
                  <a:pt x="90431" y="14895"/>
                  <a:pt x="90431" y="14935"/>
                  <a:pt x="90412" y="14975"/>
                </a:cubicBezTo>
                <a:cubicBezTo>
                  <a:pt x="90392" y="15014"/>
                  <a:pt x="90392" y="15014"/>
                  <a:pt x="90412" y="15014"/>
                </a:cubicBezTo>
                <a:cubicBezTo>
                  <a:pt x="90425" y="15021"/>
                  <a:pt x="90431" y="15023"/>
                  <a:pt x="90435" y="15023"/>
                </a:cubicBezTo>
                <a:cubicBezTo>
                  <a:pt x="90442" y="15023"/>
                  <a:pt x="90438" y="15014"/>
                  <a:pt x="90451" y="15014"/>
                </a:cubicBezTo>
                <a:cubicBezTo>
                  <a:pt x="90451" y="14995"/>
                  <a:pt x="90491" y="14955"/>
                  <a:pt x="90531" y="14955"/>
                </a:cubicBezTo>
                <a:cubicBezTo>
                  <a:pt x="90531" y="14926"/>
                  <a:pt x="90562" y="14907"/>
                  <a:pt x="90595" y="14907"/>
                </a:cubicBezTo>
                <a:cubicBezTo>
                  <a:pt x="90607" y="14907"/>
                  <a:pt x="90619" y="14910"/>
                  <a:pt x="90630" y="14915"/>
                </a:cubicBezTo>
                <a:cubicBezTo>
                  <a:pt x="90650" y="14895"/>
                  <a:pt x="90669" y="14876"/>
                  <a:pt x="90689" y="14876"/>
                </a:cubicBezTo>
                <a:lnTo>
                  <a:pt x="90709" y="14856"/>
                </a:lnTo>
                <a:lnTo>
                  <a:pt x="90729" y="14836"/>
                </a:lnTo>
                <a:lnTo>
                  <a:pt x="90769" y="14816"/>
                </a:lnTo>
                <a:cubicBezTo>
                  <a:pt x="90788" y="14757"/>
                  <a:pt x="90848" y="14776"/>
                  <a:pt x="90888" y="14737"/>
                </a:cubicBezTo>
                <a:cubicBezTo>
                  <a:pt x="90916" y="14723"/>
                  <a:pt x="90934" y="14709"/>
                  <a:pt x="90949" y="14709"/>
                </a:cubicBezTo>
                <a:cubicBezTo>
                  <a:pt x="90955" y="14709"/>
                  <a:pt x="90961" y="14711"/>
                  <a:pt x="90967" y="14717"/>
                </a:cubicBezTo>
                <a:cubicBezTo>
                  <a:pt x="91007" y="14737"/>
                  <a:pt x="90967" y="14757"/>
                  <a:pt x="90947" y="14776"/>
                </a:cubicBezTo>
                <a:cubicBezTo>
                  <a:pt x="90927" y="14796"/>
                  <a:pt x="90947" y="14856"/>
                  <a:pt x="90907" y="14856"/>
                </a:cubicBezTo>
                <a:cubicBezTo>
                  <a:pt x="90907" y="14876"/>
                  <a:pt x="90888" y="14895"/>
                  <a:pt x="90888" y="14895"/>
                </a:cubicBezTo>
                <a:lnTo>
                  <a:pt x="90828" y="14895"/>
                </a:lnTo>
                <a:cubicBezTo>
                  <a:pt x="90828" y="14915"/>
                  <a:pt x="90808" y="14935"/>
                  <a:pt x="90788" y="14935"/>
                </a:cubicBezTo>
                <a:cubicBezTo>
                  <a:pt x="90788" y="14925"/>
                  <a:pt x="90783" y="14920"/>
                  <a:pt x="90778" y="14920"/>
                </a:cubicBezTo>
                <a:cubicBezTo>
                  <a:pt x="90773" y="14920"/>
                  <a:pt x="90769" y="14925"/>
                  <a:pt x="90769" y="14935"/>
                </a:cubicBezTo>
                <a:cubicBezTo>
                  <a:pt x="90749" y="14935"/>
                  <a:pt x="90729" y="14955"/>
                  <a:pt x="90709" y="14955"/>
                </a:cubicBezTo>
                <a:cubicBezTo>
                  <a:pt x="90709" y="14975"/>
                  <a:pt x="90669" y="14975"/>
                  <a:pt x="90650" y="14975"/>
                </a:cubicBezTo>
                <a:cubicBezTo>
                  <a:pt x="90650" y="15034"/>
                  <a:pt x="90650" y="15074"/>
                  <a:pt x="90610" y="15094"/>
                </a:cubicBezTo>
                <a:cubicBezTo>
                  <a:pt x="90610" y="15133"/>
                  <a:pt x="90610" y="15173"/>
                  <a:pt x="90630" y="15213"/>
                </a:cubicBezTo>
                <a:cubicBezTo>
                  <a:pt x="90630" y="15213"/>
                  <a:pt x="90650" y="15193"/>
                  <a:pt x="90650" y="15193"/>
                </a:cubicBezTo>
                <a:cubicBezTo>
                  <a:pt x="90650" y="15193"/>
                  <a:pt x="90650" y="15153"/>
                  <a:pt x="90669" y="15153"/>
                </a:cubicBezTo>
                <a:cubicBezTo>
                  <a:pt x="90689" y="15133"/>
                  <a:pt x="90729" y="15074"/>
                  <a:pt x="90769" y="15054"/>
                </a:cubicBezTo>
                <a:cubicBezTo>
                  <a:pt x="90808" y="15054"/>
                  <a:pt x="90769" y="15113"/>
                  <a:pt x="90788" y="15133"/>
                </a:cubicBezTo>
                <a:lnTo>
                  <a:pt x="90868" y="15133"/>
                </a:lnTo>
                <a:cubicBezTo>
                  <a:pt x="90868" y="15113"/>
                  <a:pt x="90888" y="15113"/>
                  <a:pt x="90888" y="15094"/>
                </a:cubicBezTo>
                <a:cubicBezTo>
                  <a:pt x="90907" y="15074"/>
                  <a:pt x="90907" y="15034"/>
                  <a:pt x="90888" y="15014"/>
                </a:cubicBezTo>
                <a:cubicBezTo>
                  <a:pt x="90888" y="14955"/>
                  <a:pt x="90888" y="14935"/>
                  <a:pt x="90927" y="14935"/>
                </a:cubicBezTo>
                <a:cubicBezTo>
                  <a:pt x="90967" y="14935"/>
                  <a:pt x="90947" y="14955"/>
                  <a:pt x="90967" y="14975"/>
                </a:cubicBezTo>
                <a:cubicBezTo>
                  <a:pt x="91007" y="15014"/>
                  <a:pt x="91007" y="15014"/>
                  <a:pt x="90967" y="15074"/>
                </a:cubicBezTo>
                <a:cubicBezTo>
                  <a:pt x="90967" y="15074"/>
                  <a:pt x="90967" y="15094"/>
                  <a:pt x="90967" y="15094"/>
                </a:cubicBezTo>
                <a:cubicBezTo>
                  <a:pt x="90967" y="15133"/>
                  <a:pt x="91026" y="15113"/>
                  <a:pt x="91066" y="15133"/>
                </a:cubicBezTo>
                <a:cubicBezTo>
                  <a:pt x="91086" y="15133"/>
                  <a:pt x="91106" y="15173"/>
                  <a:pt x="91125" y="15193"/>
                </a:cubicBezTo>
                <a:cubicBezTo>
                  <a:pt x="91125" y="15213"/>
                  <a:pt x="91125" y="15232"/>
                  <a:pt x="91125" y="15272"/>
                </a:cubicBezTo>
                <a:cubicBezTo>
                  <a:pt x="91106" y="15312"/>
                  <a:pt x="91145" y="15351"/>
                  <a:pt x="91185" y="15351"/>
                </a:cubicBezTo>
                <a:cubicBezTo>
                  <a:pt x="91185" y="15351"/>
                  <a:pt x="91185" y="15332"/>
                  <a:pt x="91205" y="15332"/>
                </a:cubicBezTo>
                <a:cubicBezTo>
                  <a:pt x="91284" y="15332"/>
                  <a:pt x="91383" y="15351"/>
                  <a:pt x="91463" y="15391"/>
                </a:cubicBezTo>
                <a:lnTo>
                  <a:pt x="91463" y="15431"/>
                </a:lnTo>
                <a:cubicBezTo>
                  <a:pt x="91482" y="15411"/>
                  <a:pt x="91502" y="15391"/>
                  <a:pt x="91522" y="15371"/>
                </a:cubicBezTo>
                <a:cubicBezTo>
                  <a:pt x="91482" y="15332"/>
                  <a:pt x="91482" y="15332"/>
                  <a:pt x="91522" y="15292"/>
                </a:cubicBezTo>
                <a:lnTo>
                  <a:pt x="91522" y="15113"/>
                </a:lnTo>
                <a:cubicBezTo>
                  <a:pt x="91522" y="15074"/>
                  <a:pt x="91522" y="15054"/>
                  <a:pt x="91542" y="15034"/>
                </a:cubicBezTo>
                <a:cubicBezTo>
                  <a:pt x="91542" y="15034"/>
                  <a:pt x="91542" y="15014"/>
                  <a:pt x="91542" y="15014"/>
                </a:cubicBezTo>
                <a:cubicBezTo>
                  <a:pt x="91542" y="14975"/>
                  <a:pt x="91522" y="14915"/>
                  <a:pt x="91582" y="14895"/>
                </a:cubicBezTo>
                <a:cubicBezTo>
                  <a:pt x="91596" y="14881"/>
                  <a:pt x="91600" y="14877"/>
                  <a:pt x="91599" y="14877"/>
                </a:cubicBezTo>
                <a:lnTo>
                  <a:pt x="91599" y="14877"/>
                </a:lnTo>
                <a:cubicBezTo>
                  <a:pt x="91598" y="14877"/>
                  <a:pt x="91591" y="14881"/>
                  <a:pt x="91586" y="14881"/>
                </a:cubicBezTo>
                <a:cubicBezTo>
                  <a:pt x="91584" y="14881"/>
                  <a:pt x="91582" y="14880"/>
                  <a:pt x="91582" y="14876"/>
                </a:cubicBezTo>
                <a:cubicBezTo>
                  <a:pt x="91582" y="14856"/>
                  <a:pt x="91582" y="14836"/>
                  <a:pt x="91601" y="14836"/>
                </a:cubicBezTo>
                <a:cubicBezTo>
                  <a:pt x="91601" y="14816"/>
                  <a:pt x="91601" y="14796"/>
                  <a:pt x="91601" y="14776"/>
                </a:cubicBezTo>
                <a:cubicBezTo>
                  <a:pt x="91601" y="14757"/>
                  <a:pt x="91582" y="14697"/>
                  <a:pt x="91641" y="14697"/>
                </a:cubicBezTo>
                <a:cubicBezTo>
                  <a:pt x="91681" y="14697"/>
                  <a:pt x="91661" y="14737"/>
                  <a:pt x="91681" y="14776"/>
                </a:cubicBezTo>
                <a:cubicBezTo>
                  <a:pt x="91701" y="14816"/>
                  <a:pt x="91701" y="14876"/>
                  <a:pt x="91681" y="14915"/>
                </a:cubicBezTo>
                <a:cubicBezTo>
                  <a:pt x="91661" y="14935"/>
                  <a:pt x="91681" y="14995"/>
                  <a:pt x="91641" y="15014"/>
                </a:cubicBezTo>
                <a:lnTo>
                  <a:pt x="91601" y="15252"/>
                </a:lnTo>
                <a:cubicBezTo>
                  <a:pt x="91621" y="15252"/>
                  <a:pt x="91661" y="15272"/>
                  <a:pt x="91661" y="15312"/>
                </a:cubicBezTo>
                <a:cubicBezTo>
                  <a:pt x="91661" y="15312"/>
                  <a:pt x="91681" y="15332"/>
                  <a:pt x="91681" y="15351"/>
                </a:cubicBezTo>
                <a:cubicBezTo>
                  <a:pt x="91701" y="15272"/>
                  <a:pt x="91701" y="15272"/>
                  <a:pt x="91780" y="15272"/>
                </a:cubicBezTo>
                <a:cubicBezTo>
                  <a:pt x="91800" y="15193"/>
                  <a:pt x="91740" y="15133"/>
                  <a:pt x="91760" y="15054"/>
                </a:cubicBezTo>
                <a:cubicBezTo>
                  <a:pt x="91740" y="15034"/>
                  <a:pt x="91740" y="15014"/>
                  <a:pt x="91760" y="14995"/>
                </a:cubicBezTo>
                <a:cubicBezTo>
                  <a:pt x="91760" y="14995"/>
                  <a:pt x="91760" y="14975"/>
                  <a:pt x="91760" y="14975"/>
                </a:cubicBezTo>
                <a:lnTo>
                  <a:pt x="91800" y="14975"/>
                </a:lnTo>
                <a:cubicBezTo>
                  <a:pt x="91800" y="14995"/>
                  <a:pt x="91820" y="14995"/>
                  <a:pt x="91820" y="15014"/>
                </a:cubicBezTo>
                <a:cubicBezTo>
                  <a:pt x="91826" y="15021"/>
                  <a:pt x="91835" y="15023"/>
                  <a:pt x="91845" y="15023"/>
                </a:cubicBezTo>
                <a:cubicBezTo>
                  <a:pt x="91864" y="15023"/>
                  <a:pt x="91886" y="15014"/>
                  <a:pt x="91899" y="15014"/>
                </a:cubicBezTo>
                <a:cubicBezTo>
                  <a:pt x="91899" y="14995"/>
                  <a:pt x="91919" y="14995"/>
                  <a:pt x="91919" y="14975"/>
                </a:cubicBezTo>
                <a:lnTo>
                  <a:pt x="91958" y="14955"/>
                </a:lnTo>
                <a:lnTo>
                  <a:pt x="91958" y="14915"/>
                </a:lnTo>
                <a:cubicBezTo>
                  <a:pt x="92038" y="14895"/>
                  <a:pt x="92077" y="14816"/>
                  <a:pt x="92157" y="14776"/>
                </a:cubicBezTo>
                <a:cubicBezTo>
                  <a:pt x="92177" y="14737"/>
                  <a:pt x="92196" y="14717"/>
                  <a:pt x="92236" y="14717"/>
                </a:cubicBezTo>
                <a:cubicBezTo>
                  <a:pt x="92236" y="14677"/>
                  <a:pt x="92236" y="14618"/>
                  <a:pt x="92276" y="14598"/>
                </a:cubicBezTo>
                <a:cubicBezTo>
                  <a:pt x="92292" y="14581"/>
                  <a:pt x="92299" y="14575"/>
                  <a:pt x="92300" y="14575"/>
                </a:cubicBezTo>
                <a:lnTo>
                  <a:pt x="92300" y="14575"/>
                </a:lnTo>
                <a:cubicBezTo>
                  <a:pt x="92302" y="14575"/>
                  <a:pt x="92296" y="14586"/>
                  <a:pt x="92296" y="14598"/>
                </a:cubicBezTo>
                <a:cubicBezTo>
                  <a:pt x="92355" y="14638"/>
                  <a:pt x="92355" y="14717"/>
                  <a:pt x="92296" y="14776"/>
                </a:cubicBezTo>
                <a:cubicBezTo>
                  <a:pt x="92315" y="14796"/>
                  <a:pt x="92335" y="14796"/>
                  <a:pt x="92375" y="14796"/>
                </a:cubicBezTo>
                <a:cubicBezTo>
                  <a:pt x="92395" y="14796"/>
                  <a:pt x="92415" y="14796"/>
                  <a:pt x="92415" y="14836"/>
                </a:cubicBezTo>
                <a:cubicBezTo>
                  <a:pt x="92434" y="14876"/>
                  <a:pt x="92454" y="14856"/>
                  <a:pt x="92454" y="14876"/>
                </a:cubicBezTo>
                <a:cubicBezTo>
                  <a:pt x="92494" y="14856"/>
                  <a:pt x="92534" y="14836"/>
                  <a:pt x="92573" y="14836"/>
                </a:cubicBezTo>
                <a:cubicBezTo>
                  <a:pt x="92613" y="14836"/>
                  <a:pt x="92653" y="14836"/>
                  <a:pt x="92672" y="14876"/>
                </a:cubicBezTo>
                <a:cubicBezTo>
                  <a:pt x="92672" y="14876"/>
                  <a:pt x="92692" y="14876"/>
                  <a:pt x="92692" y="14895"/>
                </a:cubicBezTo>
                <a:cubicBezTo>
                  <a:pt x="92705" y="14895"/>
                  <a:pt x="92719" y="14922"/>
                  <a:pt x="92732" y="14922"/>
                </a:cubicBezTo>
                <a:cubicBezTo>
                  <a:pt x="92738" y="14922"/>
                  <a:pt x="92745" y="14915"/>
                  <a:pt x="92752" y="14895"/>
                </a:cubicBezTo>
                <a:cubicBezTo>
                  <a:pt x="92772" y="14866"/>
                  <a:pt x="92806" y="14851"/>
                  <a:pt x="92838" y="14851"/>
                </a:cubicBezTo>
                <a:cubicBezTo>
                  <a:pt x="92871" y="14851"/>
                  <a:pt x="92900" y="14866"/>
                  <a:pt x="92910" y="14895"/>
                </a:cubicBezTo>
                <a:cubicBezTo>
                  <a:pt x="92910" y="14915"/>
                  <a:pt x="92910" y="14935"/>
                  <a:pt x="92930" y="14935"/>
                </a:cubicBezTo>
                <a:cubicBezTo>
                  <a:pt x="92951" y="14978"/>
                  <a:pt x="92967" y="14997"/>
                  <a:pt x="92989" y="14997"/>
                </a:cubicBezTo>
                <a:cubicBezTo>
                  <a:pt x="93008" y="14997"/>
                  <a:pt x="93032" y="14982"/>
                  <a:pt x="93069" y="14955"/>
                </a:cubicBezTo>
                <a:lnTo>
                  <a:pt x="93089" y="14935"/>
                </a:lnTo>
                <a:cubicBezTo>
                  <a:pt x="93100" y="14924"/>
                  <a:pt x="93112" y="14912"/>
                  <a:pt x="93123" y="14912"/>
                </a:cubicBezTo>
                <a:cubicBezTo>
                  <a:pt x="93132" y="14912"/>
                  <a:pt x="93140" y="14918"/>
                  <a:pt x="93148" y="14935"/>
                </a:cubicBezTo>
                <a:cubicBezTo>
                  <a:pt x="93168" y="14955"/>
                  <a:pt x="93188" y="14975"/>
                  <a:pt x="93208" y="14975"/>
                </a:cubicBezTo>
                <a:cubicBezTo>
                  <a:pt x="93228" y="14955"/>
                  <a:pt x="93247" y="14950"/>
                  <a:pt x="93267" y="14950"/>
                </a:cubicBezTo>
                <a:cubicBezTo>
                  <a:pt x="93287" y="14950"/>
                  <a:pt x="93307" y="14955"/>
                  <a:pt x="93327" y="14955"/>
                </a:cubicBezTo>
                <a:cubicBezTo>
                  <a:pt x="93327" y="14935"/>
                  <a:pt x="93347" y="14935"/>
                  <a:pt x="93366" y="14935"/>
                </a:cubicBezTo>
                <a:cubicBezTo>
                  <a:pt x="93366" y="14935"/>
                  <a:pt x="93366" y="15014"/>
                  <a:pt x="93406" y="15014"/>
                </a:cubicBezTo>
                <a:cubicBezTo>
                  <a:pt x="93466" y="15014"/>
                  <a:pt x="93466" y="14975"/>
                  <a:pt x="93485" y="14955"/>
                </a:cubicBezTo>
                <a:cubicBezTo>
                  <a:pt x="93525" y="14915"/>
                  <a:pt x="93585" y="14915"/>
                  <a:pt x="93644" y="14895"/>
                </a:cubicBezTo>
                <a:cubicBezTo>
                  <a:pt x="93644" y="14895"/>
                  <a:pt x="93664" y="14915"/>
                  <a:pt x="93664" y="14915"/>
                </a:cubicBezTo>
                <a:lnTo>
                  <a:pt x="93704" y="14915"/>
                </a:lnTo>
                <a:cubicBezTo>
                  <a:pt x="93803" y="14915"/>
                  <a:pt x="93882" y="14915"/>
                  <a:pt x="93961" y="14895"/>
                </a:cubicBezTo>
                <a:cubicBezTo>
                  <a:pt x="93981" y="14895"/>
                  <a:pt x="93981" y="14895"/>
                  <a:pt x="94001" y="14915"/>
                </a:cubicBezTo>
                <a:lnTo>
                  <a:pt x="94080" y="14915"/>
                </a:lnTo>
                <a:cubicBezTo>
                  <a:pt x="94080" y="14876"/>
                  <a:pt x="94120" y="14836"/>
                  <a:pt x="94160" y="14816"/>
                </a:cubicBezTo>
                <a:cubicBezTo>
                  <a:pt x="94170" y="14796"/>
                  <a:pt x="94184" y="14786"/>
                  <a:pt x="94202" y="14786"/>
                </a:cubicBezTo>
                <a:cubicBezTo>
                  <a:pt x="94219" y="14786"/>
                  <a:pt x="94239" y="14796"/>
                  <a:pt x="94259" y="14816"/>
                </a:cubicBezTo>
                <a:cubicBezTo>
                  <a:pt x="94259" y="14796"/>
                  <a:pt x="94259" y="14776"/>
                  <a:pt x="94259" y="14757"/>
                </a:cubicBezTo>
                <a:cubicBezTo>
                  <a:pt x="94259" y="14737"/>
                  <a:pt x="94279" y="14717"/>
                  <a:pt x="94299" y="14717"/>
                </a:cubicBezTo>
                <a:cubicBezTo>
                  <a:pt x="94338" y="14717"/>
                  <a:pt x="94378" y="14697"/>
                  <a:pt x="94378" y="14657"/>
                </a:cubicBezTo>
                <a:cubicBezTo>
                  <a:pt x="94378" y="14641"/>
                  <a:pt x="94385" y="14634"/>
                  <a:pt x="94395" y="14634"/>
                </a:cubicBezTo>
                <a:cubicBezTo>
                  <a:pt x="94408" y="14634"/>
                  <a:pt x="94426" y="14646"/>
                  <a:pt x="94437" y="14657"/>
                </a:cubicBezTo>
                <a:cubicBezTo>
                  <a:pt x="94457" y="14657"/>
                  <a:pt x="94477" y="14677"/>
                  <a:pt x="94497" y="14697"/>
                </a:cubicBezTo>
                <a:cubicBezTo>
                  <a:pt x="94517" y="14717"/>
                  <a:pt x="94517" y="14737"/>
                  <a:pt x="94497" y="14737"/>
                </a:cubicBezTo>
                <a:cubicBezTo>
                  <a:pt x="94490" y="14743"/>
                  <a:pt x="94486" y="14746"/>
                  <a:pt x="94482" y="14746"/>
                </a:cubicBezTo>
                <a:cubicBezTo>
                  <a:pt x="94475" y="14746"/>
                  <a:pt x="94470" y="14737"/>
                  <a:pt x="94457" y="14737"/>
                </a:cubicBezTo>
                <a:cubicBezTo>
                  <a:pt x="94437" y="14757"/>
                  <a:pt x="94437" y="14757"/>
                  <a:pt x="94437" y="14776"/>
                </a:cubicBezTo>
                <a:lnTo>
                  <a:pt x="94398" y="14836"/>
                </a:lnTo>
                <a:cubicBezTo>
                  <a:pt x="94398" y="14856"/>
                  <a:pt x="94398" y="14895"/>
                  <a:pt x="94398" y="14915"/>
                </a:cubicBezTo>
                <a:lnTo>
                  <a:pt x="94497" y="14915"/>
                </a:lnTo>
                <a:lnTo>
                  <a:pt x="94517" y="14895"/>
                </a:lnTo>
                <a:cubicBezTo>
                  <a:pt x="94517" y="14876"/>
                  <a:pt x="94536" y="14856"/>
                  <a:pt x="94556" y="14836"/>
                </a:cubicBezTo>
                <a:cubicBezTo>
                  <a:pt x="94574" y="14801"/>
                  <a:pt x="94595" y="14785"/>
                  <a:pt x="94617" y="14785"/>
                </a:cubicBezTo>
                <a:cubicBezTo>
                  <a:pt x="94644" y="14785"/>
                  <a:pt x="94673" y="14811"/>
                  <a:pt x="94695" y="14856"/>
                </a:cubicBezTo>
                <a:lnTo>
                  <a:pt x="94695" y="14895"/>
                </a:lnTo>
                <a:lnTo>
                  <a:pt x="94755" y="14895"/>
                </a:lnTo>
                <a:cubicBezTo>
                  <a:pt x="94794" y="14915"/>
                  <a:pt x="94814" y="14955"/>
                  <a:pt x="94814" y="14995"/>
                </a:cubicBezTo>
                <a:cubicBezTo>
                  <a:pt x="94814" y="15034"/>
                  <a:pt x="94814" y="15034"/>
                  <a:pt x="94834" y="15054"/>
                </a:cubicBezTo>
                <a:cubicBezTo>
                  <a:pt x="94841" y="15067"/>
                  <a:pt x="94845" y="15072"/>
                  <a:pt x="94849" y="15072"/>
                </a:cubicBezTo>
                <a:cubicBezTo>
                  <a:pt x="94856" y="15072"/>
                  <a:pt x="94860" y="15054"/>
                  <a:pt x="94874" y="15054"/>
                </a:cubicBezTo>
                <a:cubicBezTo>
                  <a:pt x="94933" y="15034"/>
                  <a:pt x="94973" y="15014"/>
                  <a:pt x="95032" y="14995"/>
                </a:cubicBezTo>
                <a:cubicBezTo>
                  <a:pt x="95072" y="14975"/>
                  <a:pt x="95112" y="14975"/>
                  <a:pt x="95171" y="14975"/>
                </a:cubicBezTo>
                <a:cubicBezTo>
                  <a:pt x="95183" y="14980"/>
                  <a:pt x="95194" y="14983"/>
                  <a:pt x="95206" y="14983"/>
                </a:cubicBezTo>
                <a:cubicBezTo>
                  <a:pt x="95236" y="14983"/>
                  <a:pt x="95268" y="14969"/>
                  <a:pt x="95310" y="14955"/>
                </a:cubicBezTo>
                <a:lnTo>
                  <a:pt x="95350" y="14955"/>
                </a:lnTo>
                <a:cubicBezTo>
                  <a:pt x="95389" y="14935"/>
                  <a:pt x="95419" y="14930"/>
                  <a:pt x="95444" y="14930"/>
                </a:cubicBezTo>
                <a:cubicBezTo>
                  <a:pt x="95469" y="14930"/>
                  <a:pt x="95488" y="14935"/>
                  <a:pt x="95508" y="14935"/>
                </a:cubicBezTo>
                <a:lnTo>
                  <a:pt x="95508" y="14915"/>
                </a:lnTo>
                <a:cubicBezTo>
                  <a:pt x="95530" y="14882"/>
                  <a:pt x="95558" y="14868"/>
                  <a:pt x="95585" y="14868"/>
                </a:cubicBezTo>
                <a:cubicBezTo>
                  <a:pt x="95607" y="14868"/>
                  <a:pt x="95629" y="14878"/>
                  <a:pt x="95647" y="14895"/>
                </a:cubicBezTo>
                <a:cubicBezTo>
                  <a:pt x="95667" y="14915"/>
                  <a:pt x="95707" y="14935"/>
                  <a:pt x="95726" y="14955"/>
                </a:cubicBezTo>
                <a:lnTo>
                  <a:pt x="95786" y="14955"/>
                </a:lnTo>
                <a:cubicBezTo>
                  <a:pt x="95786" y="14935"/>
                  <a:pt x="95746" y="14895"/>
                  <a:pt x="95766" y="14876"/>
                </a:cubicBezTo>
                <a:cubicBezTo>
                  <a:pt x="95772" y="14870"/>
                  <a:pt x="95783" y="14867"/>
                  <a:pt x="95797" y="14867"/>
                </a:cubicBezTo>
                <a:cubicBezTo>
                  <a:pt x="95831" y="14867"/>
                  <a:pt x="95883" y="14881"/>
                  <a:pt x="95925" y="14895"/>
                </a:cubicBezTo>
                <a:cubicBezTo>
                  <a:pt x="96004" y="14856"/>
                  <a:pt x="96064" y="14836"/>
                  <a:pt x="96143" y="14816"/>
                </a:cubicBezTo>
                <a:cubicBezTo>
                  <a:pt x="96173" y="14806"/>
                  <a:pt x="96197" y="14801"/>
                  <a:pt x="96222" y="14801"/>
                </a:cubicBezTo>
                <a:cubicBezTo>
                  <a:pt x="96247" y="14801"/>
                  <a:pt x="96272" y="14806"/>
                  <a:pt x="96301" y="14816"/>
                </a:cubicBezTo>
                <a:lnTo>
                  <a:pt x="96361" y="14816"/>
                </a:lnTo>
                <a:lnTo>
                  <a:pt x="96361" y="14796"/>
                </a:lnTo>
                <a:cubicBezTo>
                  <a:pt x="96330" y="14788"/>
                  <a:pt x="96311" y="14774"/>
                  <a:pt x="96298" y="14757"/>
                </a:cubicBezTo>
                <a:lnTo>
                  <a:pt x="96242" y="14757"/>
                </a:lnTo>
                <a:cubicBezTo>
                  <a:pt x="96225" y="14773"/>
                  <a:pt x="96212" y="14779"/>
                  <a:pt x="96202" y="14779"/>
                </a:cubicBezTo>
                <a:cubicBezTo>
                  <a:pt x="96189" y="14779"/>
                  <a:pt x="96182" y="14768"/>
                  <a:pt x="96182" y="14757"/>
                </a:cubicBezTo>
                <a:cubicBezTo>
                  <a:pt x="96204" y="14724"/>
                  <a:pt x="96214" y="14709"/>
                  <a:pt x="96225" y="14709"/>
                </a:cubicBezTo>
                <a:cubicBezTo>
                  <a:pt x="96234" y="14709"/>
                  <a:pt x="96244" y="14719"/>
                  <a:pt x="96262" y="14737"/>
                </a:cubicBezTo>
                <a:lnTo>
                  <a:pt x="96282" y="14737"/>
                </a:lnTo>
                <a:cubicBezTo>
                  <a:pt x="96282" y="14737"/>
                  <a:pt x="96283" y="14735"/>
                  <a:pt x="96285" y="14734"/>
                </a:cubicBezTo>
                <a:lnTo>
                  <a:pt x="96285" y="14734"/>
                </a:lnTo>
                <a:cubicBezTo>
                  <a:pt x="96289" y="14742"/>
                  <a:pt x="96293" y="14749"/>
                  <a:pt x="96298" y="14757"/>
                </a:cubicBezTo>
                <a:lnTo>
                  <a:pt x="96301" y="14757"/>
                </a:lnTo>
                <a:cubicBezTo>
                  <a:pt x="96321" y="14757"/>
                  <a:pt x="96321" y="14757"/>
                  <a:pt x="96321" y="14737"/>
                </a:cubicBezTo>
                <a:cubicBezTo>
                  <a:pt x="96315" y="14730"/>
                  <a:pt x="96308" y="14728"/>
                  <a:pt x="96302" y="14728"/>
                </a:cubicBezTo>
                <a:cubicBezTo>
                  <a:pt x="96295" y="14728"/>
                  <a:pt x="96289" y="14731"/>
                  <a:pt x="96285" y="14734"/>
                </a:cubicBezTo>
                <a:lnTo>
                  <a:pt x="96285" y="14734"/>
                </a:lnTo>
                <a:cubicBezTo>
                  <a:pt x="96276" y="14711"/>
                  <a:pt x="96271" y="14684"/>
                  <a:pt x="96262" y="14657"/>
                </a:cubicBezTo>
                <a:cubicBezTo>
                  <a:pt x="96242" y="14657"/>
                  <a:pt x="96222" y="14662"/>
                  <a:pt x="96202" y="14662"/>
                </a:cubicBezTo>
                <a:cubicBezTo>
                  <a:pt x="96182" y="14662"/>
                  <a:pt x="96163" y="14657"/>
                  <a:pt x="96143" y="14638"/>
                </a:cubicBezTo>
                <a:cubicBezTo>
                  <a:pt x="96163" y="14598"/>
                  <a:pt x="96202" y="14598"/>
                  <a:pt x="96242" y="14598"/>
                </a:cubicBezTo>
                <a:cubicBezTo>
                  <a:pt x="96242" y="14578"/>
                  <a:pt x="96282" y="14578"/>
                  <a:pt x="96301" y="14578"/>
                </a:cubicBezTo>
                <a:lnTo>
                  <a:pt x="96321" y="14578"/>
                </a:lnTo>
                <a:cubicBezTo>
                  <a:pt x="96331" y="14558"/>
                  <a:pt x="96351" y="14548"/>
                  <a:pt x="96371" y="14548"/>
                </a:cubicBezTo>
                <a:cubicBezTo>
                  <a:pt x="96391" y="14548"/>
                  <a:pt x="96411" y="14558"/>
                  <a:pt x="96420" y="14578"/>
                </a:cubicBezTo>
                <a:lnTo>
                  <a:pt x="96440" y="14618"/>
                </a:lnTo>
                <a:cubicBezTo>
                  <a:pt x="96440" y="14598"/>
                  <a:pt x="96440" y="14578"/>
                  <a:pt x="96480" y="14558"/>
                </a:cubicBezTo>
                <a:cubicBezTo>
                  <a:pt x="96500" y="14558"/>
                  <a:pt x="96500" y="14558"/>
                  <a:pt x="96500" y="14598"/>
                </a:cubicBezTo>
                <a:lnTo>
                  <a:pt x="96559" y="14578"/>
                </a:lnTo>
                <a:cubicBezTo>
                  <a:pt x="96569" y="14568"/>
                  <a:pt x="96584" y="14563"/>
                  <a:pt x="96596" y="14563"/>
                </a:cubicBezTo>
                <a:cubicBezTo>
                  <a:pt x="96609" y="14563"/>
                  <a:pt x="96619" y="14568"/>
                  <a:pt x="96619" y="14578"/>
                </a:cubicBezTo>
                <a:cubicBezTo>
                  <a:pt x="96658" y="14598"/>
                  <a:pt x="96658" y="14638"/>
                  <a:pt x="96658" y="14677"/>
                </a:cubicBezTo>
                <a:cubicBezTo>
                  <a:pt x="96678" y="14717"/>
                  <a:pt x="96658" y="14717"/>
                  <a:pt x="96639" y="14717"/>
                </a:cubicBezTo>
                <a:cubicBezTo>
                  <a:pt x="96633" y="14723"/>
                  <a:pt x="96627" y="14725"/>
                  <a:pt x="96622" y="14725"/>
                </a:cubicBezTo>
                <a:cubicBezTo>
                  <a:pt x="96609" y="14725"/>
                  <a:pt x="96599" y="14711"/>
                  <a:pt x="96599" y="14697"/>
                </a:cubicBezTo>
                <a:lnTo>
                  <a:pt x="96559" y="14697"/>
                </a:lnTo>
                <a:lnTo>
                  <a:pt x="96539" y="14717"/>
                </a:lnTo>
                <a:cubicBezTo>
                  <a:pt x="96520" y="14737"/>
                  <a:pt x="96500" y="14757"/>
                  <a:pt x="96500" y="14757"/>
                </a:cubicBezTo>
                <a:lnTo>
                  <a:pt x="96480" y="14757"/>
                </a:lnTo>
                <a:cubicBezTo>
                  <a:pt x="96460" y="14757"/>
                  <a:pt x="96500" y="14816"/>
                  <a:pt x="96500" y="14836"/>
                </a:cubicBezTo>
                <a:lnTo>
                  <a:pt x="96539" y="14836"/>
                </a:lnTo>
                <a:cubicBezTo>
                  <a:pt x="96559" y="14836"/>
                  <a:pt x="96599" y="14816"/>
                  <a:pt x="96619" y="14796"/>
                </a:cubicBezTo>
                <a:cubicBezTo>
                  <a:pt x="96639" y="14796"/>
                  <a:pt x="96619" y="14776"/>
                  <a:pt x="96639" y="14776"/>
                </a:cubicBezTo>
                <a:cubicBezTo>
                  <a:pt x="96660" y="14762"/>
                  <a:pt x="96676" y="14756"/>
                  <a:pt x="96689" y="14756"/>
                </a:cubicBezTo>
                <a:cubicBezTo>
                  <a:pt x="96712" y="14756"/>
                  <a:pt x="96725" y="14778"/>
                  <a:pt x="96738" y="14816"/>
                </a:cubicBezTo>
                <a:cubicBezTo>
                  <a:pt x="96738" y="14816"/>
                  <a:pt x="96738" y="14856"/>
                  <a:pt x="96738" y="14876"/>
                </a:cubicBezTo>
                <a:cubicBezTo>
                  <a:pt x="96758" y="14876"/>
                  <a:pt x="96758" y="14895"/>
                  <a:pt x="96738" y="14895"/>
                </a:cubicBezTo>
                <a:cubicBezTo>
                  <a:pt x="96758" y="14955"/>
                  <a:pt x="96797" y="14995"/>
                  <a:pt x="96738" y="15034"/>
                </a:cubicBezTo>
                <a:lnTo>
                  <a:pt x="96738" y="15094"/>
                </a:lnTo>
                <a:lnTo>
                  <a:pt x="96916" y="15094"/>
                </a:lnTo>
                <a:cubicBezTo>
                  <a:pt x="96926" y="15084"/>
                  <a:pt x="96931" y="15079"/>
                  <a:pt x="96936" y="15079"/>
                </a:cubicBezTo>
                <a:cubicBezTo>
                  <a:pt x="96941" y="15079"/>
                  <a:pt x="96946" y="15084"/>
                  <a:pt x="96956" y="15094"/>
                </a:cubicBezTo>
                <a:cubicBezTo>
                  <a:pt x="96976" y="15094"/>
                  <a:pt x="96996" y="15094"/>
                  <a:pt x="96996" y="15113"/>
                </a:cubicBezTo>
                <a:lnTo>
                  <a:pt x="97015" y="15113"/>
                </a:lnTo>
                <a:cubicBezTo>
                  <a:pt x="97055" y="15113"/>
                  <a:pt x="97075" y="15074"/>
                  <a:pt x="97095" y="15074"/>
                </a:cubicBezTo>
                <a:cubicBezTo>
                  <a:pt x="97106" y="15068"/>
                  <a:pt x="97118" y="15066"/>
                  <a:pt x="97129" y="15066"/>
                </a:cubicBezTo>
                <a:cubicBezTo>
                  <a:pt x="97156" y="15066"/>
                  <a:pt x="97180" y="15080"/>
                  <a:pt x="97194" y="15094"/>
                </a:cubicBezTo>
                <a:cubicBezTo>
                  <a:pt x="97194" y="15094"/>
                  <a:pt x="97214" y="15113"/>
                  <a:pt x="97214" y="15133"/>
                </a:cubicBezTo>
                <a:cubicBezTo>
                  <a:pt x="97313" y="15133"/>
                  <a:pt x="97392" y="15113"/>
                  <a:pt x="97472" y="15074"/>
                </a:cubicBezTo>
                <a:cubicBezTo>
                  <a:pt x="97481" y="15064"/>
                  <a:pt x="97486" y="15059"/>
                  <a:pt x="97489" y="15059"/>
                </a:cubicBezTo>
                <a:cubicBezTo>
                  <a:pt x="97491" y="15059"/>
                  <a:pt x="97491" y="15064"/>
                  <a:pt x="97491" y="15074"/>
                </a:cubicBezTo>
                <a:lnTo>
                  <a:pt x="97531" y="15074"/>
                </a:lnTo>
                <a:cubicBezTo>
                  <a:pt x="97531" y="15034"/>
                  <a:pt x="97551" y="15014"/>
                  <a:pt x="97571" y="14995"/>
                </a:cubicBezTo>
                <a:cubicBezTo>
                  <a:pt x="97571" y="14975"/>
                  <a:pt x="97571" y="14975"/>
                  <a:pt x="97571" y="14955"/>
                </a:cubicBezTo>
                <a:cubicBezTo>
                  <a:pt x="97581" y="14935"/>
                  <a:pt x="97586" y="14925"/>
                  <a:pt x="97593" y="14925"/>
                </a:cubicBezTo>
                <a:cubicBezTo>
                  <a:pt x="97600" y="14925"/>
                  <a:pt x="97610" y="14935"/>
                  <a:pt x="97630" y="14955"/>
                </a:cubicBezTo>
                <a:lnTo>
                  <a:pt x="97650" y="14955"/>
                </a:lnTo>
                <a:cubicBezTo>
                  <a:pt x="97664" y="14941"/>
                  <a:pt x="97678" y="14927"/>
                  <a:pt x="97692" y="14927"/>
                </a:cubicBezTo>
                <a:cubicBezTo>
                  <a:pt x="97698" y="14927"/>
                  <a:pt x="97704" y="14929"/>
                  <a:pt x="97710" y="14935"/>
                </a:cubicBezTo>
                <a:cubicBezTo>
                  <a:pt x="97735" y="14897"/>
                  <a:pt x="97776" y="14883"/>
                  <a:pt x="97818" y="14883"/>
                </a:cubicBezTo>
                <a:cubicBezTo>
                  <a:pt x="97842" y="14883"/>
                  <a:pt x="97866" y="14888"/>
                  <a:pt x="97888" y="14895"/>
                </a:cubicBezTo>
                <a:cubicBezTo>
                  <a:pt x="97928" y="14915"/>
                  <a:pt x="97987" y="14895"/>
                  <a:pt x="98007" y="14935"/>
                </a:cubicBezTo>
                <a:cubicBezTo>
                  <a:pt x="98027" y="14915"/>
                  <a:pt x="98047" y="14915"/>
                  <a:pt x="98066" y="14915"/>
                </a:cubicBezTo>
                <a:cubicBezTo>
                  <a:pt x="98102" y="14897"/>
                  <a:pt x="98122" y="14888"/>
                  <a:pt x="98134" y="14888"/>
                </a:cubicBezTo>
                <a:cubicBezTo>
                  <a:pt x="98150" y="14888"/>
                  <a:pt x="98155" y="14902"/>
                  <a:pt x="98166" y="14935"/>
                </a:cubicBezTo>
                <a:cubicBezTo>
                  <a:pt x="98185" y="14995"/>
                  <a:pt x="98185" y="14995"/>
                  <a:pt x="98185" y="15014"/>
                </a:cubicBezTo>
                <a:cubicBezTo>
                  <a:pt x="98232" y="15061"/>
                  <a:pt x="98251" y="15080"/>
                  <a:pt x="98275" y="15080"/>
                </a:cubicBezTo>
                <a:cubicBezTo>
                  <a:pt x="98292" y="15080"/>
                  <a:pt x="98311" y="15070"/>
                  <a:pt x="98344" y="15054"/>
                </a:cubicBezTo>
                <a:cubicBezTo>
                  <a:pt x="98354" y="15034"/>
                  <a:pt x="98364" y="15024"/>
                  <a:pt x="98374" y="15024"/>
                </a:cubicBezTo>
                <a:cubicBezTo>
                  <a:pt x="98384" y="15024"/>
                  <a:pt x="98394" y="15034"/>
                  <a:pt x="98404" y="15054"/>
                </a:cubicBezTo>
                <a:cubicBezTo>
                  <a:pt x="98420" y="15046"/>
                  <a:pt x="98433" y="15041"/>
                  <a:pt x="98444" y="15041"/>
                </a:cubicBezTo>
                <a:cubicBezTo>
                  <a:pt x="98460" y="15041"/>
                  <a:pt x="98471" y="15051"/>
                  <a:pt x="98483" y="15074"/>
                </a:cubicBezTo>
                <a:lnTo>
                  <a:pt x="98721" y="15074"/>
                </a:lnTo>
                <a:cubicBezTo>
                  <a:pt x="98761" y="15074"/>
                  <a:pt x="98780" y="15074"/>
                  <a:pt x="98800" y="15113"/>
                </a:cubicBezTo>
                <a:cubicBezTo>
                  <a:pt x="98880" y="15113"/>
                  <a:pt x="98880" y="15113"/>
                  <a:pt x="98899" y="15173"/>
                </a:cubicBezTo>
                <a:cubicBezTo>
                  <a:pt x="98999" y="15173"/>
                  <a:pt x="98999" y="15173"/>
                  <a:pt x="98999" y="15252"/>
                </a:cubicBezTo>
                <a:lnTo>
                  <a:pt x="99217" y="15252"/>
                </a:lnTo>
                <a:lnTo>
                  <a:pt x="99217" y="15213"/>
                </a:lnTo>
                <a:cubicBezTo>
                  <a:pt x="99197" y="15213"/>
                  <a:pt x="99177" y="15193"/>
                  <a:pt x="99177" y="15193"/>
                </a:cubicBezTo>
                <a:cubicBezTo>
                  <a:pt x="99197" y="15173"/>
                  <a:pt x="99197" y="15173"/>
                  <a:pt x="99197" y="15173"/>
                </a:cubicBezTo>
                <a:cubicBezTo>
                  <a:pt x="99213" y="15165"/>
                  <a:pt x="99230" y="15160"/>
                  <a:pt x="99246" y="15160"/>
                </a:cubicBezTo>
                <a:cubicBezTo>
                  <a:pt x="99269" y="15160"/>
                  <a:pt x="99293" y="15170"/>
                  <a:pt x="99316" y="15193"/>
                </a:cubicBezTo>
                <a:lnTo>
                  <a:pt x="99435" y="15232"/>
                </a:lnTo>
                <a:cubicBezTo>
                  <a:pt x="99460" y="15214"/>
                  <a:pt x="99483" y="15207"/>
                  <a:pt x="99506" y="15207"/>
                </a:cubicBezTo>
                <a:cubicBezTo>
                  <a:pt x="99554" y="15207"/>
                  <a:pt x="99599" y="15239"/>
                  <a:pt x="99653" y="15252"/>
                </a:cubicBezTo>
                <a:cubicBezTo>
                  <a:pt x="99653" y="15242"/>
                  <a:pt x="99658" y="15237"/>
                  <a:pt x="99665" y="15237"/>
                </a:cubicBezTo>
                <a:cubicBezTo>
                  <a:pt x="99673" y="15237"/>
                  <a:pt x="99683" y="15242"/>
                  <a:pt x="99693" y="15252"/>
                </a:cubicBezTo>
                <a:cubicBezTo>
                  <a:pt x="99693" y="15252"/>
                  <a:pt x="99712" y="15272"/>
                  <a:pt x="99712" y="15272"/>
                </a:cubicBezTo>
                <a:cubicBezTo>
                  <a:pt x="99721" y="15289"/>
                  <a:pt x="99729" y="15295"/>
                  <a:pt x="99738" y="15295"/>
                </a:cubicBezTo>
                <a:cubicBezTo>
                  <a:pt x="99749" y="15295"/>
                  <a:pt x="99761" y="15284"/>
                  <a:pt x="99772" y="15272"/>
                </a:cubicBezTo>
                <a:cubicBezTo>
                  <a:pt x="99792" y="15272"/>
                  <a:pt x="99792" y="15252"/>
                  <a:pt x="99812" y="15252"/>
                </a:cubicBezTo>
                <a:lnTo>
                  <a:pt x="99792" y="15213"/>
                </a:lnTo>
                <a:cubicBezTo>
                  <a:pt x="99772" y="15173"/>
                  <a:pt x="99792" y="15133"/>
                  <a:pt x="99831" y="15133"/>
                </a:cubicBezTo>
                <a:cubicBezTo>
                  <a:pt x="99851" y="15133"/>
                  <a:pt x="99871" y="15133"/>
                  <a:pt x="99891" y="15173"/>
                </a:cubicBezTo>
                <a:cubicBezTo>
                  <a:pt x="99891" y="15173"/>
                  <a:pt x="99891" y="15173"/>
                  <a:pt x="99891" y="15193"/>
                </a:cubicBezTo>
                <a:lnTo>
                  <a:pt x="99950" y="15193"/>
                </a:lnTo>
                <a:cubicBezTo>
                  <a:pt x="99950" y="15173"/>
                  <a:pt x="99950" y="15153"/>
                  <a:pt x="99970" y="15133"/>
                </a:cubicBezTo>
                <a:cubicBezTo>
                  <a:pt x="99970" y="15119"/>
                  <a:pt x="99970" y="15105"/>
                  <a:pt x="99977" y="15105"/>
                </a:cubicBezTo>
                <a:cubicBezTo>
                  <a:pt x="99980" y="15105"/>
                  <a:pt x="99984" y="15108"/>
                  <a:pt x="99990" y="15113"/>
                </a:cubicBezTo>
                <a:cubicBezTo>
                  <a:pt x="100010" y="15123"/>
                  <a:pt x="100015" y="15128"/>
                  <a:pt x="100017" y="15128"/>
                </a:cubicBezTo>
                <a:cubicBezTo>
                  <a:pt x="100020" y="15128"/>
                  <a:pt x="100020" y="15123"/>
                  <a:pt x="100030" y="15113"/>
                </a:cubicBezTo>
                <a:cubicBezTo>
                  <a:pt x="100050" y="15094"/>
                  <a:pt x="100030" y="15094"/>
                  <a:pt x="100050" y="15094"/>
                </a:cubicBezTo>
                <a:cubicBezTo>
                  <a:pt x="100089" y="15054"/>
                  <a:pt x="100114" y="15034"/>
                  <a:pt x="100136" y="15034"/>
                </a:cubicBezTo>
                <a:cubicBezTo>
                  <a:pt x="100159" y="15034"/>
                  <a:pt x="100179" y="15054"/>
                  <a:pt x="100208" y="15094"/>
                </a:cubicBezTo>
                <a:cubicBezTo>
                  <a:pt x="100228" y="15113"/>
                  <a:pt x="100228" y="15113"/>
                  <a:pt x="100248" y="15113"/>
                </a:cubicBezTo>
                <a:cubicBezTo>
                  <a:pt x="100288" y="15094"/>
                  <a:pt x="100387" y="15094"/>
                  <a:pt x="100446" y="15094"/>
                </a:cubicBezTo>
                <a:cubicBezTo>
                  <a:pt x="100506" y="15094"/>
                  <a:pt x="100486" y="15113"/>
                  <a:pt x="100486" y="15133"/>
                </a:cubicBezTo>
                <a:lnTo>
                  <a:pt x="100585" y="15133"/>
                </a:lnTo>
                <a:cubicBezTo>
                  <a:pt x="100605" y="15133"/>
                  <a:pt x="100625" y="15153"/>
                  <a:pt x="100645" y="15173"/>
                </a:cubicBezTo>
                <a:cubicBezTo>
                  <a:pt x="100680" y="15155"/>
                  <a:pt x="100700" y="15145"/>
                  <a:pt x="100714" y="15145"/>
                </a:cubicBezTo>
                <a:cubicBezTo>
                  <a:pt x="100732" y="15145"/>
                  <a:pt x="100742" y="15160"/>
                  <a:pt x="100764" y="15193"/>
                </a:cubicBezTo>
                <a:lnTo>
                  <a:pt x="100783" y="15232"/>
                </a:lnTo>
                <a:cubicBezTo>
                  <a:pt x="100783" y="15213"/>
                  <a:pt x="100803" y="15193"/>
                  <a:pt x="100823" y="15193"/>
                </a:cubicBezTo>
                <a:cubicBezTo>
                  <a:pt x="100823" y="15193"/>
                  <a:pt x="100823" y="15173"/>
                  <a:pt x="100843" y="15173"/>
                </a:cubicBezTo>
                <a:cubicBezTo>
                  <a:pt x="100868" y="15156"/>
                  <a:pt x="100893" y="15150"/>
                  <a:pt x="100918" y="15150"/>
                </a:cubicBezTo>
                <a:cubicBezTo>
                  <a:pt x="100953" y="15150"/>
                  <a:pt x="100987" y="15162"/>
                  <a:pt x="101021" y="15173"/>
                </a:cubicBezTo>
                <a:lnTo>
                  <a:pt x="101061" y="15173"/>
                </a:lnTo>
                <a:cubicBezTo>
                  <a:pt x="101081" y="15153"/>
                  <a:pt x="101101" y="15153"/>
                  <a:pt x="101121" y="15153"/>
                </a:cubicBezTo>
                <a:lnTo>
                  <a:pt x="101200" y="15153"/>
                </a:lnTo>
                <a:cubicBezTo>
                  <a:pt x="101222" y="15123"/>
                  <a:pt x="101245" y="15113"/>
                  <a:pt x="101266" y="15113"/>
                </a:cubicBezTo>
                <a:cubicBezTo>
                  <a:pt x="101301" y="15113"/>
                  <a:pt x="101334" y="15141"/>
                  <a:pt x="101358" y="15153"/>
                </a:cubicBezTo>
                <a:cubicBezTo>
                  <a:pt x="101418" y="15173"/>
                  <a:pt x="101438" y="15153"/>
                  <a:pt x="101438" y="15193"/>
                </a:cubicBezTo>
                <a:cubicBezTo>
                  <a:pt x="101473" y="15170"/>
                  <a:pt x="101508" y="15160"/>
                  <a:pt x="101546" y="15160"/>
                </a:cubicBezTo>
                <a:cubicBezTo>
                  <a:pt x="101574" y="15160"/>
                  <a:pt x="101603" y="15165"/>
                  <a:pt x="101636" y="15173"/>
                </a:cubicBezTo>
                <a:cubicBezTo>
                  <a:pt x="101647" y="15178"/>
                  <a:pt x="101660" y="15181"/>
                  <a:pt x="101675" y="15181"/>
                </a:cubicBezTo>
                <a:cubicBezTo>
                  <a:pt x="101714" y="15181"/>
                  <a:pt x="101760" y="15162"/>
                  <a:pt x="101775" y="15133"/>
                </a:cubicBezTo>
                <a:cubicBezTo>
                  <a:pt x="101808" y="15108"/>
                  <a:pt x="101834" y="15097"/>
                  <a:pt x="101857" y="15097"/>
                </a:cubicBezTo>
                <a:cubicBezTo>
                  <a:pt x="101887" y="15097"/>
                  <a:pt x="101911" y="15119"/>
                  <a:pt x="101934" y="15153"/>
                </a:cubicBezTo>
                <a:cubicBezTo>
                  <a:pt x="101947" y="15206"/>
                  <a:pt x="101951" y="15215"/>
                  <a:pt x="101964" y="15215"/>
                </a:cubicBezTo>
                <a:cubicBezTo>
                  <a:pt x="101971" y="15215"/>
                  <a:pt x="101980" y="15213"/>
                  <a:pt x="101993" y="15213"/>
                </a:cubicBezTo>
                <a:cubicBezTo>
                  <a:pt x="102033" y="15213"/>
                  <a:pt x="102053" y="15213"/>
                  <a:pt x="102072" y="15252"/>
                </a:cubicBezTo>
                <a:lnTo>
                  <a:pt x="102112" y="15252"/>
                </a:lnTo>
                <a:cubicBezTo>
                  <a:pt x="102132" y="15213"/>
                  <a:pt x="102191" y="15193"/>
                  <a:pt x="102191" y="15133"/>
                </a:cubicBezTo>
                <a:cubicBezTo>
                  <a:pt x="102180" y="15087"/>
                  <a:pt x="102202" y="15068"/>
                  <a:pt x="102231" y="15068"/>
                </a:cubicBezTo>
                <a:cubicBezTo>
                  <a:pt x="102251" y="15068"/>
                  <a:pt x="102274" y="15077"/>
                  <a:pt x="102291" y="15094"/>
                </a:cubicBezTo>
                <a:cubicBezTo>
                  <a:pt x="102310" y="15113"/>
                  <a:pt x="102350" y="15133"/>
                  <a:pt x="102390" y="15133"/>
                </a:cubicBezTo>
                <a:cubicBezTo>
                  <a:pt x="102410" y="15054"/>
                  <a:pt x="102469" y="15034"/>
                  <a:pt x="102529" y="15034"/>
                </a:cubicBezTo>
                <a:cubicBezTo>
                  <a:pt x="102608" y="15034"/>
                  <a:pt x="102667" y="15014"/>
                  <a:pt x="102707" y="14975"/>
                </a:cubicBezTo>
                <a:cubicBezTo>
                  <a:pt x="102727" y="14955"/>
                  <a:pt x="102742" y="14945"/>
                  <a:pt x="102757" y="14945"/>
                </a:cubicBezTo>
                <a:cubicBezTo>
                  <a:pt x="102771" y="14945"/>
                  <a:pt x="102786" y="14955"/>
                  <a:pt x="102806" y="14975"/>
                </a:cubicBezTo>
                <a:cubicBezTo>
                  <a:pt x="102806" y="14995"/>
                  <a:pt x="102826" y="15014"/>
                  <a:pt x="102826" y="15034"/>
                </a:cubicBezTo>
                <a:cubicBezTo>
                  <a:pt x="102826" y="15054"/>
                  <a:pt x="102826" y="15074"/>
                  <a:pt x="102826" y="15074"/>
                </a:cubicBezTo>
                <a:lnTo>
                  <a:pt x="102786" y="15074"/>
                </a:lnTo>
                <a:cubicBezTo>
                  <a:pt x="102786" y="15074"/>
                  <a:pt x="102778" y="15065"/>
                  <a:pt x="102766" y="15065"/>
                </a:cubicBezTo>
                <a:cubicBezTo>
                  <a:pt x="102760" y="15065"/>
                  <a:pt x="102753" y="15067"/>
                  <a:pt x="102747" y="15074"/>
                </a:cubicBezTo>
                <a:cubicBezTo>
                  <a:pt x="102747" y="15094"/>
                  <a:pt x="102747" y="15074"/>
                  <a:pt x="102747" y="15113"/>
                </a:cubicBezTo>
                <a:cubicBezTo>
                  <a:pt x="102747" y="15113"/>
                  <a:pt x="102747" y="15133"/>
                  <a:pt x="102747" y="15153"/>
                </a:cubicBezTo>
                <a:cubicBezTo>
                  <a:pt x="102747" y="15173"/>
                  <a:pt x="102786" y="15213"/>
                  <a:pt x="102747" y="15232"/>
                </a:cubicBezTo>
                <a:lnTo>
                  <a:pt x="102687" y="15232"/>
                </a:lnTo>
                <a:lnTo>
                  <a:pt x="102628" y="15252"/>
                </a:lnTo>
                <a:cubicBezTo>
                  <a:pt x="102648" y="15272"/>
                  <a:pt x="102662" y="15277"/>
                  <a:pt x="102677" y="15277"/>
                </a:cubicBezTo>
                <a:cubicBezTo>
                  <a:pt x="102692" y="15277"/>
                  <a:pt x="102707" y="15272"/>
                  <a:pt x="102727" y="15272"/>
                </a:cubicBezTo>
                <a:cubicBezTo>
                  <a:pt x="102767" y="15292"/>
                  <a:pt x="102806" y="15272"/>
                  <a:pt x="102846" y="15312"/>
                </a:cubicBezTo>
                <a:cubicBezTo>
                  <a:pt x="102857" y="15318"/>
                  <a:pt x="102866" y="15320"/>
                  <a:pt x="102872" y="15320"/>
                </a:cubicBezTo>
                <a:cubicBezTo>
                  <a:pt x="102887" y="15320"/>
                  <a:pt x="102891" y="15306"/>
                  <a:pt x="102905" y="15292"/>
                </a:cubicBezTo>
                <a:cubicBezTo>
                  <a:pt x="102925" y="15272"/>
                  <a:pt x="102905" y="15252"/>
                  <a:pt x="102885" y="15232"/>
                </a:cubicBezTo>
                <a:lnTo>
                  <a:pt x="102846" y="15213"/>
                </a:lnTo>
                <a:cubicBezTo>
                  <a:pt x="102826" y="15193"/>
                  <a:pt x="102846" y="15173"/>
                  <a:pt x="102846" y="15173"/>
                </a:cubicBezTo>
                <a:lnTo>
                  <a:pt x="102866" y="15133"/>
                </a:lnTo>
                <a:cubicBezTo>
                  <a:pt x="102905" y="15054"/>
                  <a:pt x="102965" y="15094"/>
                  <a:pt x="103024" y="15054"/>
                </a:cubicBezTo>
                <a:cubicBezTo>
                  <a:pt x="103030" y="15048"/>
                  <a:pt x="103039" y="15046"/>
                  <a:pt x="103050" y="15046"/>
                </a:cubicBezTo>
                <a:cubicBezTo>
                  <a:pt x="103076" y="15046"/>
                  <a:pt x="103109" y="15060"/>
                  <a:pt x="103123" y="15074"/>
                </a:cubicBezTo>
                <a:lnTo>
                  <a:pt x="103223" y="15113"/>
                </a:lnTo>
                <a:cubicBezTo>
                  <a:pt x="103242" y="15094"/>
                  <a:pt x="103267" y="15084"/>
                  <a:pt x="103292" y="15084"/>
                </a:cubicBezTo>
                <a:cubicBezTo>
                  <a:pt x="103317" y="15084"/>
                  <a:pt x="103342" y="15094"/>
                  <a:pt x="103361" y="15113"/>
                </a:cubicBezTo>
                <a:cubicBezTo>
                  <a:pt x="103401" y="15113"/>
                  <a:pt x="103461" y="15133"/>
                  <a:pt x="103480" y="15173"/>
                </a:cubicBezTo>
                <a:cubicBezTo>
                  <a:pt x="103510" y="15173"/>
                  <a:pt x="103540" y="15168"/>
                  <a:pt x="103567" y="15168"/>
                </a:cubicBezTo>
                <a:cubicBezTo>
                  <a:pt x="103594" y="15168"/>
                  <a:pt x="103619" y="15173"/>
                  <a:pt x="103639" y="15193"/>
                </a:cubicBezTo>
                <a:lnTo>
                  <a:pt x="103659" y="15232"/>
                </a:lnTo>
                <a:cubicBezTo>
                  <a:pt x="103689" y="15232"/>
                  <a:pt x="103713" y="15228"/>
                  <a:pt x="103736" y="15228"/>
                </a:cubicBezTo>
                <a:cubicBezTo>
                  <a:pt x="103758" y="15228"/>
                  <a:pt x="103778" y="15232"/>
                  <a:pt x="103798" y="15252"/>
                </a:cubicBezTo>
                <a:cubicBezTo>
                  <a:pt x="103837" y="15312"/>
                  <a:pt x="103837" y="15312"/>
                  <a:pt x="103798" y="15371"/>
                </a:cubicBezTo>
                <a:lnTo>
                  <a:pt x="103798" y="15451"/>
                </a:lnTo>
                <a:cubicBezTo>
                  <a:pt x="103818" y="15431"/>
                  <a:pt x="103837" y="15411"/>
                  <a:pt x="103877" y="15411"/>
                </a:cubicBezTo>
                <a:cubicBezTo>
                  <a:pt x="103917" y="15391"/>
                  <a:pt x="103937" y="15391"/>
                  <a:pt x="103976" y="15371"/>
                </a:cubicBezTo>
                <a:cubicBezTo>
                  <a:pt x="103976" y="15371"/>
                  <a:pt x="103976" y="15351"/>
                  <a:pt x="103976" y="15351"/>
                </a:cubicBezTo>
                <a:cubicBezTo>
                  <a:pt x="103956" y="15351"/>
                  <a:pt x="103956" y="15332"/>
                  <a:pt x="103976" y="15332"/>
                </a:cubicBezTo>
                <a:cubicBezTo>
                  <a:pt x="103982" y="15326"/>
                  <a:pt x="103990" y="15323"/>
                  <a:pt x="103998" y="15323"/>
                </a:cubicBezTo>
                <a:cubicBezTo>
                  <a:pt x="104018" y="15323"/>
                  <a:pt x="104042" y="15337"/>
                  <a:pt x="104056" y="15351"/>
                </a:cubicBezTo>
                <a:cubicBezTo>
                  <a:pt x="104075" y="15351"/>
                  <a:pt x="104095" y="15351"/>
                  <a:pt x="104115" y="15371"/>
                </a:cubicBezTo>
                <a:lnTo>
                  <a:pt x="104234" y="15371"/>
                </a:lnTo>
                <a:cubicBezTo>
                  <a:pt x="104254" y="15371"/>
                  <a:pt x="104274" y="15391"/>
                  <a:pt x="104294" y="15411"/>
                </a:cubicBezTo>
                <a:lnTo>
                  <a:pt x="104333" y="15431"/>
                </a:lnTo>
                <a:cubicBezTo>
                  <a:pt x="104353" y="15431"/>
                  <a:pt x="104393" y="15431"/>
                  <a:pt x="104413" y="15470"/>
                </a:cubicBezTo>
                <a:cubicBezTo>
                  <a:pt x="104472" y="15470"/>
                  <a:pt x="104492" y="15411"/>
                  <a:pt x="104551" y="15371"/>
                </a:cubicBezTo>
                <a:cubicBezTo>
                  <a:pt x="104561" y="15361"/>
                  <a:pt x="104571" y="15356"/>
                  <a:pt x="104584" y="15356"/>
                </a:cubicBezTo>
                <a:cubicBezTo>
                  <a:pt x="104596" y="15356"/>
                  <a:pt x="104611" y="15361"/>
                  <a:pt x="104631" y="15371"/>
                </a:cubicBezTo>
                <a:cubicBezTo>
                  <a:pt x="104650" y="15371"/>
                  <a:pt x="104670" y="15391"/>
                  <a:pt x="104690" y="15411"/>
                </a:cubicBezTo>
                <a:cubicBezTo>
                  <a:pt x="104710" y="15431"/>
                  <a:pt x="104730" y="15431"/>
                  <a:pt x="104750" y="15431"/>
                </a:cubicBezTo>
                <a:cubicBezTo>
                  <a:pt x="104760" y="15421"/>
                  <a:pt x="104769" y="15416"/>
                  <a:pt x="104779" y="15416"/>
                </a:cubicBezTo>
                <a:cubicBezTo>
                  <a:pt x="104789" y="15416"/>
                  <a:pt x="104799" y="15421"/>
                  <a:pt x="104809" y="15431"/>
                </a:cubicBezTo>
                <a:cubicBezTo>
                  <a:pt x="104829" y="15470"/>
                  <a:pt x="104809" y="15490"/>
                  <a:pt x="104849" y="15510"/>
                </a:cubicBezTo>
                <a:cubicBezTo>
                  <a:pt x="104849" y="15490"/>
                  <a:pt x="104849" y="15470"/>
                  <a:pt x="104869" y="15470"/>
                </a:cubicBezTo>
                <a:cubicBezTo>
                  <a:pt x="104880" y="15447"/>
                  <a:pt x="104899" y="15438"/>
                  <a:pt x="104920" y="15438"/>
                </a:cubicBezTo>
                <a:cubicBezTo>
                  <a:pt x="104935" y="15438"/>
                  <a:pt x="104951" y="15442"/>
                  <a:pt x="104968" y="15451"/>
                </a:cubicBezTo>
                <a:cubicBezTo>
                  <a:pt x="104988" y="15470"/>
                  <a:pt x="105027" y="15490"/>
                  <a:pt x="105087" y="15490"/>
                </a:cubicBezTo>
                <a:cubicBezTo>
                  <a:pt x="105107" y="15490"/>
                  <a:pt x="105107" y="15510"/>
                  <a:pt x="105107" y="15530"/>
                </a:cubicBezTo>
                <a:cubicBezTo>
                  <a:pt x="105107" y="15530"/>
                  <a:pt x="105126" y="15530"/>
                  <a:pt x="105126" y="15510"/>
                </a:cubicBezTo>
                <a:cubicBezTo>
                  <a:pt x="105126" y="15444"/>
                  <a:pt x="105181" y="15406"/>
                  <a:pt x="105245" y="15406"/>
                </a:cubicBezTo>
                <a:cubicBezTo>
                  <a:pt x="105258" y="15406"/>
                  <a:pt x="105271" y="15408"/>
                  <a:pt x="105285" y="15411"/>
                </a:cubicBezTo>
                <a:lnTo>
                  <a:pt x="105325" y="15411"/>
                </a:lnTo>
                <a:lnTo>
                  <a:pt x="105345" y="15391"/>
                </a:lnTo>
                <a:lnTo>
                  <a:pt x="105384" y="15351"/>
                </a:lnTo>
                <a:cubicBezTo>
                  <a:pt x="105404" y="15332"/>
                  <a:pt x="105414" y="15322"/>
                  <a:pt x="105426" y="15322"/>
                </a:cubicBezTo>
                <a:cubicBezTo>
                  <a:pt x="105439" y="15322"/>
                  <a:pt x="105454" y="15332"/>
                  <a:pt x="105483" y="15351"/>
                </a:cubicBezTo>
                <a:lnTo>
                  <a:pt x="105543" y="15332"/>
                </a:lnTo>
                <a:lnTo>
                  <a:pt x="105563" y="15292"/>
                </a:lnTo>
                <a:cubicBezTo>
                  <a:pt x="105563" y="15292"/>
                  <a:pt x="105563" y="15272"/>
                  <a:pt x="105563" y="15272"/>
                </a:cubicBezTo>
                <a:cubicBezTo>
                  <a:pt x="105523" y="15252"/>
                  <a:pt x="105503" y="15213"/>
                  <a:pt x="105503" y="15173"/>
                </a:cubicBezTo>
                <a:lnTo>
                  <a:pt x="105444" y="15173"/>
                </a:lnTo>
                <a:cubicBezTo>
                  <a:pt x="105424" y="15193"/>
                  <a:pt x="105404" y="15193"/>
                  <a:pt x="105364" y="15193"/>
                </a:cubicBezTo>
                <a:lnTo>
                  <a:pt x="105166" y="15193"/>
                </a:lnTo>
                <a:cubicBezTo>
                  <a:pt x="105126" y="15193"/>
                  <a:pt x="105087" y="15173"/>
                  <a:pt x="105087" y="15133"/>
                </a:cubicBezTo>
                <a:cubicBezTo>
                  <a:pt x="105087" y="15113"/>
                  <a:pt x="105087" y="15074"/>
                  <a:pt x="105126" y="15074"/>
                </a:cubicBezTo>
                <a:cubicBezTo>
                  <a:pt x="105146" y="15054"/>
                  <a:pt x="105176" y="15044"/>
                  <a:pt x="105208" y="15044"/>
                </a:cubicBezTo>
                <a:cubicBezTo>
                  <a:pt x="105240" y="15044"/>
                  <a:pt x="105275" y="15054"/>
                  <a:pt x="105305" y="15074"/>
                </a:cubicBezTo>
                <a:lnTo>
                  <a:pt x="105404" y="15074"/>
                </a:lnTo>
                <a:cubicBezTo>
                  <a:pt x="105424" y="15074"/>
                  <a:pt x="105444" y="15074"/>
                  <a:pt x="105464" y="15113"/>
                </a:cubicBezTo>
                <a:lnTo>
                  <a:pt x="105503" y="15113"/>
                </a:lnTo>
                <a:cubicBezTo>
                  <a:pt x="105513" y="15094"/>
                  <a:pt x="105523" y="15084"/>
                  <a:pt x="105533" y="15084"/>
                </a:cubicBezTo>
                <a:cubicBezTo>
                  <a:pt x="105543" y="15084"/>
                  <a:pt x="105553" y="15094"/>
                  <a:pt x="105563" y="15113"/>
                </a:cubicBezTo>
                <a:cubicBezTo>
                  <a:pt x="105574" y="15108"/>
                  <a:pt x="105588" y="15105"/>
                  <a:pt x="105602" y="15105"/>
                </a:cubicBezTo>
                <a:cubicBezTo>
                  <a:pt x="105636" y="15105"/>
                  <a:pt x="105673" y="15119"/>
                  <a:pt x="105702" y="15133"/>
                </a:cubicBezTo>
                <a:cubicBezTo>
                  <a:pt x="105721" y="15143"/>
                  <a:pt x="105746" y="15148"/>
                  <a:pt x="105773" y="15148"/>
                </a:cubicBezTo>
                <a:cubicBezTo>
                  <a:pt x="105801" y="15148"/>
                  <a:pt x="105830" y="15143"/>
                  <a:pt x="105860" y="15133"/>
                </a:cubicBezTo>
                <a:cubicBezTo>
                  <a:pt x="105860" y="15123"/>
                  <a:pt x="105865" y="15118"/>
                  <a:pt x="105873" y="15118"/>
                </a:cubicBezTo>
                <a:cubicBezTo>
                  <a:pt x="105880" y="15118"/>
                  <a:pt x="105890" y="15123"/>
                  <a:pt x="105900" y="15133"/>
                </a:cubicBezTo>
                <a:lnTo>
                  <a:pt x="105920" y="15133"/>
                </a:lnTo>
                <a:cubicBezTo>
                  <a:pt x="105949" y="15104"/>
                  <a:pt x="105999" y="15086"/>
                  <a:pt x="106047" y="15086"/>
                </a:cubicBezTo>
                <a:cubicBezTo>
                  <a:pt x="106065" y="15086"/>
                  <a:pt x="106082" y="15088"/>
                  <a:pt x="106098" y="15094"/>
                </a:cubicBezTo>
                <a:cubicBezTo>
                  <a:pt x="106111" y="15080"/>
                  <a:pt x="106125" y="15076"/>
                  <a:pt x="106138" y="15076"/>
                </a:cubicBezTo>
                <a:cubicBezTo>
                  <a:pt x="106164" y="15076"/>
                  <a:pt x="106191" y="15094"/>
                  <a:pt x="106217" y="15094"/>
                </a:cubicBezTo>
                <a:cubicBezTo>
                  <a:pt x="106257" y="15094"/>
                  <a:pt x="106257" y="15133"/>
                  <a:pt x="106237" y="15173"/>
                </a:cubicBezTo>
                <a:cubicBezTo>
                  <a:pt x="106237" y="15193"/>
                  <a:pt x="106217" y="15232"/>
                  <a:pt x="106197" y="15252"/>
                </a:cubicBezTo>
                <a:lnTo>
                  <a:pt x="106158" y="15272"/>
                </a:lnTo>
                <a:cubicBezTo>
                  <a:pt x="106158" y="15272"/>
                  <a:pt x="106158" y="15292"/>
                  <a:pt x="106158" y="15312"/>
                </a:cubicBezTo>
                <a:lnTo>
                  <a:pt x="106197" y="15332"/>
                </a:lnTo>
                <a:cubicBezTo>
                  <a:pt x="106217" y="15351"/>
                  <a:pt x="106197" y="15391"/>
                  <a:pt x="106237" y="15411"/>
                </a:cubicBezTo>
                <a:cubicBezTo>
                  <a:pt x="106296" y="15411"/>
                  <a:pt x="106316" y="15371"/>
                  <a:pt x="106316" y="15332"/>
                </a:cubicBezTo>
                <a:cubicBezTo>
                  <a:pt x="106336" y="15272"/>
                  <a:pt x="106316" y="15252"/>
                  <a:pt x="106356" y="15232"/>
                </a:cubicBezTo>
                <a:cubicBezTo>
                  <a:pt x="106376" y="15223"/>
                  <a:pt x="106381" y="15218"/>
                  <a:pt x="106383" y="15218"/>
                </a:cubicBezTo>
                <a:cubicBezTo>
                  <a:pt x="106386" y="15218"/>
                  <a:pt x="106386" y="15223"/>
                  <a:pt x="106396" y="15232"/>
                </a:cubicBezTo>
                <a:lnTo>
                  <a:pt x="106415" y="15232"/>
                </a:lnTo>
                <a:lnTo>
                  <a:pt x="106415" y="15252"/>
                </a:lnTo>
                <a:cubicBezTo>
                  <a:pt x="106495" y="15292"/>
                  <a:pt x="106455" y="15312"/>
                  <a:pt x="106435" y="15371"/>
                </a:cubicBezTo>
                <a:cubicBezTo>
                  <a:pt x="106475" y="15371"/>
                  <a:pt x="106495" y="15371"/>
                  <a:pt x="106495" y="15411"/>
                </a:cubicBezTo>
                <a:lnTo>
                  <a:pt x="106554" y="15351"/>
                </a:lnTo>
                <a:cubicBezTo>
                  <a:pt x="106554" y="15332"/>
                  <a:pt x="106554" y="15332"/>
                  <a:pt x="106554" y="15312"/>
                </a:cubicBezTo>
                <a:cubicBezTo>
                  <a:pt x="106574" y="15272"/>
                  <a:pt x="106614" y="15272"/>
                  <a:pt x="106614" y="15232"/>
                </a:cubicBezTo>
                <a:cubicBezTo>
                  <a:pt x="106614" y="15193"/>
                  <a:pt x="106614" y="15153"/>
                  <a:pt x="106634" y="15133"/>
                </a:cubicBezTo>
                <a:cubicBezTo>
                  <a:pt x="106653" y="15133"/>
                  <a:pt x="106673" y="15173"/>
                  <a:pt x="106653" y="15193"/>
                </a:cubicBezTo>
                <a:cubicBezTo>
                  <a:pt x="106653" y="15232"/>
                  <a:pt x="106634" y="15213"/>
                  <a:pt x="106653" y="15232"/>
                </a:cubicBezTo>
                <a:cubicBezTo>
                  <a:pt x="106653" y="15232"/>
                  <a:pt x="106733" y="15213"/>
                  <a:pt x="106753" y="15193"/>
                </a:cubicBezTo>
                <a:cubicBezTo>
                  <a:pt x="106792" y="15193"/>
                  <a:pt x="106792" y="15193"/>
                  <a:pt x="106812" y="15232"/>
                </a:cubicBezTo>
                <a:cubicBezTo>
                  <a:pt x="106832" y="15232"/>
                  <a:pt x="106852" y="15213"/>
                  <a:pt x="106872" y="15193"/>
                </a:cubicBezTo>
                <a:cubicBezTo>
                  <a:pt x="106891" y="15193"/>
                  <a:pt x="106872" y="15173"/>
                  <a:pt x="106891" y="15173"/>
                </a:cubicBezTo>
                <a:cubicBezTo>
                  <a:pt x="106991" y="15173"/>
                  <a:pt x="107070" y="15173"/>
                  <a:pt x="107149" y="15193"/>
                </a:cubicBezTo>
                <a:cubicBezTo>
                  <a:pt x="107189" y="15193"/>
                  <a:pt x="107189" y="15213"/>
                  <a:pt x="107209" y="15252"/>
                </a:cubicBezTo>
                <a:cubicBezTo>
                  <a:pt x="107229" y="15272"/>
                  <a:pt x="107248" y="15292"/>
                  <a:pt x="107288" y="15312"/>
                </a:cubicBezTo>
                <a:lnTo>
                  <a:pt x="107308" y="15332"/>
                </a:lnTo>
                <a:cubicBezTo>
                  <a:pt x="107387" y="15332"/>
                  <a:pt x="107447" y="15371"/>
                  <a:pt x="107486" y="15431"/>
                </a:cubicBezTo>
                <a:cubicBezTo>
                  <a:pt x="107486" y="15431"/>
                  <a:pt x="107495" y="15440"/>
                  <a:pt x="107507" y="15440"/>
                </a:cubicBezTo>
                <a:cubicBezTo>
                  <a:pt x="107513" y="15440"/>
                  <a:pt x="107519" y="15437"/>
                  <a:pt x="107526" y="15431"/>
                </a:cubicBezTo>
                <a:lnTo>
                  <a:pt x="107605" y="15431"/>
                </a:lnTo>
                <a:lnTo>
                  <a:pt x="107605" y="15371"/>
                </a:lnTo>
                <a:lnTo>
                  <a:pt x="107566" y="15332"/>
                </a:lnTo>
                <a:cubicBezTo>
                  <a:pt x="107546" y="15332"/>
                  <a:pt x="107506" y="15312"/>
                  <a:pt x="107526" y="15272"/>
                </a:cubicBezTo>
                <a:cubicBezTo>
                  <a:pt x="107486" y="15272"/>
                  <a:pt x="107427" y="15272"/>
                  <a:pt x="107407" y="15252"/>
                </a:cubicBezTo>
                <a:cubicBezTo>
                  <a:pt x="107367" y="15213"/>
                  <a:pt x="107367" y="15213"/>
                  <a:pt x="107387" y="15193"/>
                </a:cubicBezTo>
                <a:lnTo>
                  <a:pt x="107427" y="15193"/>
                </a:lnTo>
                <a:cubicBezTo>
                  <a:pt x="107447" y="15193"/>
                  <a:pt x="107447" y="15213"/>
                  <a:pt x="107467" y="15232"/>
                </a:cubicBezTo>
                <a:cubicBezTo>
                  <a:pt x="107496" y="15193"/>
                  <a:pt x="107511" y="15173"/>
                  <a:pt x="107533" y="15173"/>
                </a:cubicBezTo>
                <a:cubicBezTo>
                  <a:pt x="107556" y="15173"/>
                  <a:pt x="107586" y="15193"/>
                  <a:pt x="107645" y="15232"/>
                </a:cubicBezTo>
                <a:lnTo>
                  <a:pt x="107665" y="15252"/>
                </a:lnTo>
                <a:cubicBezTo>
                  <a:pt x="107705" y="15252"/>
                  <a:pt x="107724" y="15232"/>
                  <a:pt x="107764" y="15232"/>
                </a:cubicBezTo>
                <a:cubicBezTo>
                  <a:pt x="107784" y="15213"/>
                  <a:pt x="107794" y="15203"/>
                  <a:pt x="107804" y="15203"/>
                </a:cubicBezTo>
                <a:cubicBezTo>
                  <a:pt x="107814" y="15203"/>
                  <a:pt x="107824" y="15213"/>
                  <a:pt x="107843" y="15232"/>
                </a:cubicBezTo>
                <a:cubicBezTo>
                  <a:pt x="107903" y="15252"/>
                  <a:pt x="107903" y="15252"/>
                  <a:pt x="107942" y="15252"/>
                </a:cubicBezTo>
                <a:lnTo>
                  <a:pt x="107942" y="15232"/>
                </a:lnTo>
                <a:cubicBezTo>
                  <a:pt x="107942" y="15213"/>
                  <a:pt x="107903" y="15193"/>
                  <a:pt x="107923" y="15153"/>
                </a:cubicBezTo>
                <a:cubicBezTo>
                  <a:pt x="107942" y="15133"/>
                  <a:pt x="107962" y="15133"/>
                  <a:pt x="107982" y="15133"/>
                </a:cubicBezTo>
                <a:cubicBezTo>
                  <a:pt x="108002" y="15133"/>
                  <a:pt x="108022" y="15153"/>
                  <a:pt x="108022" y="15153"/>
                </a:cubicBezTo>
                <a:lnTo>
                  <a:pt x="108022" y="15074"/>
                </a:lnTo>
                <a:lnTo>
                  <a:pt x="108002" y="15054"/>
                </a:lnTo>
                <a:cubicBezTo>
                  <a:pt x="107962" y="15054"/>
                  <a:pt x="107942" y="15014"/>
                  <a:pt x="107942" y="14995"/>
                </a:cubicBezTo>
                <a:cubicBezTo>
                  <a:pt x="107923" y="14975"/>
                  <a:pt x="107903" y="14955"/>
                  <a:pt x="107903" y="14935"/>
                </a:cubicBezTo>
                <a:lnTo>
                  <a:pt x="107883" y="14935"/>
                </a:lnTo>
                <a:cubicBezTo>
                  <a:pt x="107856" y="14953"/>
                  <a:pt x="107838" y="14963"/>
                  <a:pt x="107823" y="14963"/>
                </a:cubicBezTo>
                <a:cubicBezTo>
                  <a:pt x="107806" y="14963"/>
                  <a:pt x="107795" y="14948"/>
                  <a:pt x="107784" y="14915"/>
                </a:cubicBezTo>
                <a:cubicBezTo>
                  <a:pt x="107804" y="14895"/>
                  <a:pt x="107804" y="14876"/>
                  <a:pt x="107824" y="14876"/>
                </a:cubicBezTo>
                <a:cubicBezTo>
                  <a:pt x="107843" y="14846"/>
                  <a:pt x="107873" y="14831"/>
                  <a:pt x="107905" y="14831"/>
                </a:cubicBezTo>
                <a:cubicBezTo>
                  <a:pt x="107938" y="14831"/>
                  <a:pt x="107972" y="14846"/>
                  <a:pt x="108002" y="14876"/>
                </a:cubicBezTo>
                <a:lnTo>
                  <a:pt x="108022" y="14895"/>
                </a:lnTo>
                <a:lnTo>
                  <a:pt x="108022" y="280"/>
                </a:lnTo>
                <a:cubicBezTo>
                  <a:pt x="108002" y="280"/>
                  <a:pt x="108002" y="260"/>
                  <a:pt x="107982" y="260"/>
                </a:cubicBezTo>
                <a:lnTo>
                  <a:pt x="107923" y="300"/>
                </a:lnTo>
                <a:cubicBezTo>
                  <a:pt x="107908" y="329"/>
                  <a:pt x="107872" y="347"/>
                  <a:pt x="107831" y="347"/>
                </a:cubicBezTo>
                <a:cubicBezTo>
                  <a:pt x="107816" y="347"/>
                  <a:pt x="107800" y="345"/>
                  <a:pt x="107784" y="339"/>
                </a:cubicBezTo>
                <a:cubicBezTo>
                  <a:pt x="107724" y="280"/>
                  <a:pt x="107665" y="339"/>
                  <a:pt x="107605" y="260"/>
                </a:cubicBezTo>
                <a:lnTo>
                  <a:pt x="107586" y="200"/>
                </a:lnTo>
                <a:cubicBezTo>
                  <a:pt x="107586" y="181"/>
                  <a:pt x="107566" y="181"/>
                  <a:pt x="107586" y="161"/>
                </a:cubicBezTo>
                <a:lnTo>
                  <a:pt x="107605" y="121"/>
                </a:lnTo>
                <a:lnTo>
                  <a:pt x="107605" y="101"/>
                </a:lnTo>
                <a:cubicBezTo>
                  <a:pt x="107625" y="81"/>
                  <a:pt x="107665" y="81"/>
                  <a:pt x="107645" y="42"/>
                </a:cubicBezTo>
                <a:cubicBezTo>
                  <a:pt x="107621" y="17"/>
                  <a:pt x="107604" y="0"/>
                  <a:pt x="107590"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37" name="Google Shape;1037;p52"/>
          <p:cNvSpPr/>
          <p:nvPr/>
        </p:nvSpPr>
        <p:spPr>
          <a:xfrm>
            <a:off x="4493523" y="0"/>
            <a:ext cx="156946" cy="5143523"/>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pos="323">
          <p15:clr>
            <a:srgbClr val="FA7B17"/>
          </p15:clr>
        </p15:guide>
        <p15:guide id="3" orient="horz" pos="1620">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opy+PartnerLogo_Right U Frame_PhotoBG_Eats">
  <p:cSld name="TITLE_AND_BODY_2_3_5_2_1_1_1_2_2">
    <p:bg>
      <p:bgPr>
        <a:solidFill>
          <a:schemeClr val="lt1"/>
        </a:solidFill>
      </p:bgPr>
    </p:bg>
    <p:spTree>
      <p:nvGrpSpPr>
        <p:cNvPr id="1038" name="Shape 1038"/>
        <p:cNvGrpSpPr/>
        <p:nvPr/>
      </p:nvGrpSpPr>
      <p:grpSpPr>
        <a:xfrm>
          <a:off x="0" y="0"/>
          <a:ext cx="0" cy="0"/>
          <a:chOff x="0" y="0"/>
          <a:chExt cx="0" cy="0"/>
        </a:xfrm>
      </p:grpSpPr>
      <p:sp>
        <p:nvSpPr>
          <p:cNvPr id="1039" name="Google Shape;1039;p53"/>
          <p:cNvSpPr/>
          <p:nvPr/>
        </p:nvSpPr>
        <p:spPr>
          <a:xfrm>
            <a:off x="4572000" y="0"/>
            <a:ext cx="4572000" cy="5143500"/>
          </a:xfrm>
          <a:prstGeom prst="rect">
            <a:avLst/>
          </a:prstGeom>
          <a:solidFill>
            <a:schemeClr val="accen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40" name="Google Shape;1040;p53"/>
          <p:cNvSpPr txBox="1"/>
          <p:nvPr>
            <p:ph type="title"/>
          </p:nvPr>
        </p:nvSpPr>
        <p:spPr>
          <a:xfrm>
            <a:off x="515625" y="1245844"/>
            <a:ext cx="3543600" cy="17355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9pPr>
          </a:lstStyle>
          <a:p/>
        </p:txBody>
      </p:sp>
      <p:sp>
        <p:nvSpPr>
          <p:cNvPr id="1041" name="Google Shape;1041;p53"/>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042" name="Google Shape;1042;p53"/>
          <p:cNvPicPr preferRelativeResize="0"/>
          <p:nvPr/>
        </p:nvPicPr>
        <p:blipFill rotWithShape="1">
          <a:blip r:embed="rId2">
            <a:alphaModFix/>
          </a:blip>
          <a:srcRect b="0" l="0" r="0" t="0"/>
          <a:stretch/>
        </p:blipFill>
        <p:spPr>
          <a:xfrm>
            <a:off x="1777453" y="-14672"/>
            <a:ext cx="1019906" cy="1074727"/>
          </a:xfrm>
          <a:prstGeom prst="rect">
            <a:avLst/>
          </a:prstGeom>
          <a:noFill/>
          <a:ln>
            <a:noFill/>
          </a:ln>
        </p:spPr>
      </p:pic>
      <p:sp>
        <p:nvSpPr>
          <p:cNvPr id="1043" name="Google Shape;1043;p53"/>
          <p:cNvSpPr txBox="1"/>
          <p:nvPr>
            <p:ph idx="1" type="subTitle"/>
          </p:nvPr>
        </p:nvSpPr>
        <p:spPr>
          <a:xfrm>
            <a:off x="515719" y="3281953"/>
            <a:ext cx="3543300" cy="4224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100">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latin typeface="Helvetica Neue Light"/>
                <a:ea typeface="Helvetica Neue Light"/>
                <a:cs typeface="Helvetica Neue Light"/>
                <a:sym typeface="Helvetica Neue Light"/>
              </a:defRPr>
            </a:lvl9pPr>
          </a:lstStyle>
          <a:p/>
        </p:txBody>
      </p:sp>
      <p:sp>
        <p:nvSpPr>
          <p:cNvPr id="1044" name="Google Shape;1044;p53"/>
          <p:cNvSpPr/>
          <p:nvPr/>
        </p:nvSpPr>
        <p:spPr>
          <a:xfrm>
            <a:off x="1969031" y="4033906"/>
            <a:ext cx="636600" cy="636600"/>
          </a:xfrm>
          <a:prstGeom prst="ellipse">
            <a:avLst/>
          </a:prstGeom>
          <a:solidFill>
            <a:schemeClr val="dk1"/>
          </a:solidFill>
          <a:ln>
            <a:noFill/>
          </a:ln>
        </p:spPr>
        <p:txBody>
          <a:bodyPr anchorCtr="0" anchor="ctr" bIns="57150" lIns="57150" spcFirstLastPara="1" rIns="57150" wrap="square" tIns="5715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Helvetica Neue"/>
                <a:ea typeface="Helvetica Neue"/>
                <a:cs typeface="Helvetica Neue"/>
                <a:sym typeface="Helvetica Neue"/>
              </a:rPr>
              <a:t>Co-brand</a:t>
            </a:r>
            <a:endParaRPr b="0" i="0" sz="600" u="none" cap="none" strike="noStrike">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Helvetica Neue"/>
                <a:ea typeface="Helvetica Neue"/>
                <a:cs typeface="Helvetica Neue"/>
                <a:sym typeface="Helvetica Neue"/>
              </a:rPr>
              <a:t>logo</a:t>
            </a:r>
            <a:endParaRPr b="0" i="0" sz="600" u="none" cap="none" strike="noStrike">
              <a:solidFill>
                <a:schemeClr val="lt1"/>
              </a:solidFill>
              <a:latin typeface="Helvetica Neue"/>
              <a:ea typeface="Helvetica Neue"/>
              <a:cs typeface="Helvetica Neue"/>
              <a:sym typeface="Helvetica Neue"/>
            </a:endParaRPr>
          </a:p>
        </p:txBody>
      </p:sp>
      <p:grpSp>
        <p:nvGrpSpPr>
          <p:cNvPr id="1045" name="Google Shape;1045;p53"/>
          <p:cNvGrpSpPr/>
          <p:nvPr/>
        </p:nvGrpSpPr>
        <p:grpSpPr>
          <a:xfrm>
            <a:off x="5135254" y="0"/>
            <a:ext cx="3446100" cy="4670660"/>
            <a:chOff x="8216407" y="0"/>
            <a:chExt cx="5513759" cy="7473057"/>
          </a:xfrm>
        </p:grpSpPr>
        <p:sp>
          <p:nvSpPr>
            <p:cNvPr id="1046" name="Google Shape;1046;p53"/>
            <p:cNvSpPr/>
            <p:nvPr/>
          </p:nvSpPr>
          <p:spPr>
            <a:xfrm>
              <a:off x="8216887" y="0"/>
              <a:ext cx="5512800" cy="73536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1047" name="Google Shape;1047;p53"/>
            <p:cNvGrpSpPr/>
            <p:nvPr/>
          </p:nvGrpSpPr>
          <p:grpSpPr>
            <a:xfrm flipH="1" rot="10800000">
              <a:off x="8216407" y="7204328"/>
              <a:ext cx="5513759" cy="268729"/>
              <a:chOff x="238125" y="2722150"/>
              <a:chExt cx="7122800" cy="267525"/>
            </a:xfrm>
          </p:grpSpPr>
          <p:sp>
            <p:nvSpPr>
              <p:cNvPr id="1048" name="Google Shape;1048;p53"/>
              <p:cNvSpPr/>
              <p:nvPr/>
            </p:nvSpPr>
            <p:spPr>
              <a:xfrm>
                <a:off x="7358350" y="2928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49" name="Google Shape;1049;p53"/>
              <p:cNvSpPr/>
              <p:nvPr/>
            </p:nvSpPr>
            <p:spPr>
              <a:xfrm>
                <a:off x="238125" y="2907050"/>
                <a:ext cx="650" cy="1300"/>
              </a:xfrm>
              <a:custGeom>
                <a:rect b="b" l="l" r="r" t="t"/>
                <a:pathLst>
                  <a:path extrusionOk="0" h="52" w="26">
                    <a:moveTo>
                      <a:pt x="25" y="0"/>
                    </a:moveTo>
                    <a:cubicBezTo>
                      <a:pt x="0" y="26"/>
                      <a:pt x="0" y="26"/>
                      <a:pt x="25" y="51"/>
                    </a:cubicBezTo>
                    <a:lnTo>
                      <a:pt x="25"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0" name="Google Shape;1050;p53"/>
              <p:cNvSpPr/>
              <p:nvPr/>
            </p:nvSpPr>
            <p:spPr>
              <a:xfrm>
                <a:off x="7358350" y="2928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1" name="Google Shape;1051;p53"/>
              <p:cNvSpPr/>
              <p:nvPr/>
            </p:nvSpPr>
            <p:spPr>
              <a:xfrm>
                <a:off x="7357725" y="2928025"/>
                <a:ext cx="650" cy="1275"/>
              </a:xfrm>
              <a:custGeom>
                <a:rect b="b" l="l" r="r" t="t"/>
                <a:pathLst>
                  <a:path extrusionOk="0" h="51" w="26">
                    <a:moveTo>
                      <a:pt x="26" y="0"/>
                    </a:moveTo>
                    <a:cubicBezTo>
                      <a:pt x="0" y="25"/>
                      <a:pt x="0" y="51"/>
                      <a:pt x="26" y="51"/>
                    </a:cubicBezTo>
                    <a:lnTo>
                      <a:pt x="26"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2" name="Google Shape;1052;p53"/>
              <p:cNvSpPr/>
              <p:nvPr/>
            </p:nvSpPr>
            <p:spPr>
              <a:xfrm>
                <a:off x="238750" y="2908325"/>
                <a:ext cx="25" cy="650"/>
              </a:xfrm>
              <a:custGeom>
                <a:rect b="b" l="l" r="r" t="t"/>
                <a:pathLst>
                  <a:path extrusionOk="0" h="26" w="1">
                    <a:moveTo>
                      <a:pt x="0" y="26"/>
                    </a:moveTo>
                    <a:lnTo>
                      <a:pt x="0" y="26"/>
                    </a:lnTo>
                    <a:lnTo>
                      <a:pt x="0" y="26"/>
                    </a:lnTo>
                    <a:lnTo>
                      <a:pt x="0"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3" name="Google Shape;1053;p53"/>
              <p:cNvSpPr/>
              <p:nvPr/>
            </p:nvSpPr>
            <p:spPr>
              <a:xfrm>
                <a:off x="238125" y="2908325"/>
                <a:ext cx="650" cy="650"/>
              </a:xfrm>
              <a:custGeom>
                <a:rect b="b" l="l" r="r" t="t"/>
                <a:pathLst>
                  <a:path extrusionOk="0" h="26" w="26">
                    <a:moveTo>
                      <a:pt x="25" y="0"/>
                    </a:moveTo>
                    <a:cubicBezTo>
                      <a:pt x="25" y="0"/>
                      <a:pt x="0" y="26"/>
                      <a:pt x="25" y="26"/>
                    </a:cubicBezTo>
                    <a:lnTo>
                      <a:pt x="25"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4" name="Google Shape;1054;p53"/>
              <p:cNvSpPr/>
              <p:nvPr/>
            </p:nvSpPr>
            <p:spPr>
              <a:xfrm>
                <a:off x="7358350" y="2929275"/>
                <a:ext cx="25" cy="25"/>
              </a:xfrm>
              <a:custGeom>
                <a:rect b="b" l="l" r="r" t="t"/>
                <a:pathLst>
                  <a:path extrusionOk="0" h="1" w="1">
                    <a:moveTo>
                      <a:pt x="1" y="1"/>
                    </a:moveTo>
                    <a:lnTo>
                      <a:pt x="1" y="1"/>
                    </a:lnTo>
                    <a:lnTo>
                      <a:pt x="1" y="1"/>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5" name="Google Shape;1055;p53"/>
              <p:cNvSpPr/>
              <p:nvPr/>
            </p:nvSpPr>
            <p:spPr>
              <a:xfrm>
                <a:off x="238750" y="2906400"/>
                <a:ext cx="650" cy="1950"/>
              </a:xfrm>
              <a:custGeom>
                <a:rect b="b" l="l" r="r" t="t"/>
                <a:pathLst>
                  <a:path extrusionOk="0" h="78" w="26">
                    <a:moveTo>
                      <a:pt x="0" y="1"/>
                    </a:moveTo>
                    <a:lnTo>
                      <a:pt x="0" y="26"/>
                    </a:lnTo>
                    <a:cubicBezTo>
                      <a:pt x="26" y="26"/>
                      <a:pt x="0" y="52"/>
                      <a:pt x="0" y="77"/>
                    </a:cubicBezTo>
                    <a:cubicBezTo>
                      <a:pt x="26" y="52"/>
                      <a:pt x="26" y="26"/>
                      <a:pt x="0"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6" name="Google Shape;1056;p53"/>
              <p:cNvSpPr/>
              <p:nvPr/>
            </p:nvSpPr>
            <p:spPr>
              <a:xfrm>
                <a:off x="7358350" y="2806025"/>
                <a:ext cx="25" cy="25"/>
              </a:xfrm>
              <a:custGeom>
                <a:rect b="b" l="l" r="r" t="t"/>
                <a:pathLst>
                  <a:path extrusionOk="0" h="1" w="1">
                    <a:moveTo>
                      <a:pt x="1" y="0"/>
                    </a:move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7" name="Google Shape;1057;p53"/>
              <p:cNvSpPr/>
              <p:nvPr/>
            </p:nvSpPr>
            <p:spPr>
              <a:xfrm>
                <a:off x="7356950" y="2800575"/>
                <a:ext cx="1425" cy="2300"/>
              </a:xfrm>
              <a:custGeom>
                <a:rect b="b" l="l" r="r" t="t"/>
                <a:pathLst>
                  <a:path extrusionOk="0" h="92" w="57">
                    <a:moveTo>
                      <a:pt x="6" y="1"/>
                    </a:moveTo>
                    <a:cubicBezTo>
                      <a:pt x="0" y="1"/>
                      <a:pt x="40" y="24"/>
                      <a:pt x="57" y="91"/>
                    </a:cubicBezTo>
                    <a:lnTo>
                      <a:pt x="57" y="66"/>
                    </a:lnTo>
                    <a:cubicBezTo>
                      <a:pt x="31" y="15"/>
                      <a:pt x="57" y="15"/>
                      <a:pt x="57" y="15"/>
                    </a:cubicBezTo>
                    <a:cubicBezTo>
                      <a:pt x="23" y="7"/>
                      <a:pt x="9" y="1"/>
                      <a:pt x="6"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8" name="Google Shape;1058;p53"/>
              <p:cNvSpPr/>
              <p:nvPr/>
            </p:nvSpPr>
            <p:spPr>
              <a:xfrm>
                <a:off x="7358350" y="2804125"/>
                <a:ext cx="25" cy="25"/>
              </a:xfrm>
              <a:custGeom>
                <a:rect b="b" l="l" r="r" t="t"/>
                <a:pathLst>
                  <a:path extrusionOk="0" h="1" w="1">
                    <a:moveTo>
                      <a:pt x="1" y="0"/>
                    </a:move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59" name="Google Shape;1059;p53"/>
              <p:cNvSpPr/>
              <p:nvPr/>
            </p:nvSpPr>
            <p:spPr>
              <a:xfrm>
                <a:off x="7358350" y="2806025"/>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0" name="Google Shape;1060;p53"/>
              <p:cNvSpPr/>
              <p:nvPr/>
            </p:nvSpPr>
            <p:spPr>
              <a:xfrm>
                <a:off x="7357075" y="2804750"/>
                <a:ext cx="1300" cy="500"/>
              </a:xfrm>
              <a:custGeom>
                <a:rect b="b" l="l" r="r" t="t"/>
                <a:pathLst>
                  <a:path extrusionOk="0" h="20" w="52">
                    <a:moveTo>
                      <a:pt x="52" y="1"/>
                    </a:moveTo>
                    <a:cubicBezTo>
                      <a:pt x="14" y="13"/>
                      <a:pt x="1" y="20"/>
                      <a:pt x="4" y="20"/>
                    </a:cubicBezTo>
                    <a:cubicBezTo>
                      <a:pt x="7" y="20"/>
                      <a:pt x="26" y="13"/>
                      <a:pt x="52"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1" name="Google Shape;1061;p53"/>
              <p:cNvSpPr/>
              <p:nvPr/>
            </p:nvSpPr>
            <p:spPr>
              <a:xfrm>
                <a:off x="7358350" y="2928025"/>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2" name="Google Shape;1062;p53"/>
              <p:cNvSpPr/>
              <p:nvPr/>
            </p:nvSpPr>
            <p:spPr>
              <a:xfrm>
                <a:off x="7358350" y="28041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3" name="Google Shape;1063;p53"/>
              <p:cNvSpPr/>
              <p:nvPr/>
            </p:nvSpPr>
            <p:spPr>
              <a:xfrm>
                <a:off x="7358350" y="28047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4" name="Google Shape;1064;p53"/>
              <p:cNvSpPr/>
              <p:nvPr/>
            </p:nvSpPr>
            <p:spPr>
              <a:xfrm>
                <a:off x="7358350" y="2810475"/>
                <a:ext cx="25" cy="1925"/>
              </a:xfrm>
              <a:custGeom>
                <a:rect b="b" l="l" r="r" t="t"/>
                <a:pathLst>
                  <a:path extrusionOk="0" h="77" w="1">
                    <a:moveTo>
                      <a:pt x="1" y="77"/>
                    </a:move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5" name="Google Shape;1065;p53"/>
              <p:cNvSpPr/>
              <p:nvPr/>
            </p:nvSpPr>
            <p:spPr>
              <a:xfrm>
                <a:off x="7358350" y="2812375"/>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6" name="Google Shape;1066;p53"/>
              <p:cNvSpPr/>
              <p:nvPr/>
            </p:nvSpPr>
            <p:spPr>
              <a:xfrm>
                <a:off x="7358350" y="2928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7" name="Google Shape;1067;p53"/>
              <p:cNvSpPr/>
              <p:nvPr/>
            </p:nvSpPr>
            <p:spPr>
              <a:xfrm>
                <a:off x="4925425" y="2822550"/>
                <a:ext cx="650" cy="650"/>
              </a:xfrm>
              <a:custGeom>
                <a:rect b="b" l="l" r="r" t="t"/>
                <a:pathLst>
                  <a:path extrusionOk="0" h="26" w="26">
                    <a:moveTo>
                      <a:pt x="0" y="0"/>
                    </a:moveTo>
                    <a:lnTo>
                      <a:pt x="0" y="26"/>
                    </a:lnTo>
                    <a:lnTo>
                      <a:pt x="26" y="26"/>
                    </a:lnTo>
                    <a:lnTo>
                      <a:pt x="0"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8" name="Google Shape;1068;p53"/>
              <p:cNvSpPr/>
              <p:nvPr/>
            </p:nvSpPr>
            <p:spPr>
              <a:xfrm>
                <a:off x="6323925" y="2801575"/>
                <a:ext cx="675" cy="650"/>
              </a:xfrm>
              <a:custGeom>
                <a:rect b="b" l="l" r="r" t="t"/>
                <a:pathLst>
                  <a:path extrusionOk="0" h="26" w="27">
                    <a:moveTo>
                      <a:pt x="26" y="0"/>
                    </a:moveTo>
                    <a:lnTo>
                      <a:pt x="1" y="26"/>
                    </a:lnTo>
                    <a:lnTo>
                      <a:pt x="26"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69" name="Google Shape;1069;p53"/>
              <p:cNvSpPr/>
              <p:nvPr/>
            </p:nvSpPr>
            <p:spPr>
              <a:xfrm>
                <a:off x="6325825" y="2803475"/>
                <a:ext cx="675" cy="675"/>
              </a:xfrm>
              <a:custGeom>
                <a:rect b="b" l="l" r="r" t="t"/>
                <a:pathLst>
                  <a:path extrusionOk="0" h="27" w="27">
                    <a:moveTo>
                      <a:pt x="26" y="1"/>
                    </a:moveTo>
                    <a:lnTo>
                      <a:pt x="1" y="26"/>
                    </a:lnTo>
                    <a:lnTo>
                      <a:pt x="26"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0" name="Google Shape;1070;p53"/>
              <p:cNvSpPr/>
              <p:nvPr/>
            </p:nvSpPr>
            <p:spPr>
              <a:xfrm>
                <a:off x="7358350" y="2803475"/>
                <a:ext cx="25" cy="675"/>
              </a:xfrm>
              <a:custGeom>
                <a:rect b="b" l="l" r="r" t="t"/>
                <a:pathLst>
                  <a:path extrusionOk="0" h="27" w="1">
                    <a:moveTo>
                      <a:pt x="1" y="1"/>
                    </a:moveTo>
                    <a:cubicBezTo>
                      <a:pt x="1" y="1"/>
                      <a:pt x="1" y="26"/>
                      <a:pt x="1" y="26"/>
                    </a:cubicBez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1" name="Google Shape;1071;p53"/>
              <p:cNvSpPr/>
              <p:nvPr/>
            </p:nvSpPr>
            <p:spPr>
              <a:xfrm>
                <a:off x="238125" y="2908950"/>
                <a:ext cx="1275" cy="1450"/>
              </a:xfrm>
              <a:custGeom>
                <a:rect b="b" l="l" r="r" t="t"/>
                <a:pathLst>
                  <a:path extrusionOk="0" h="58" w="51">
                    <a:moveTo>
                      <a:pt x="25" y="1"/>
                    </a:moveTo>
                    <a:cubicBezTo>
                      <a:pt x="0" y="39"/>
                      <a:pt x="13" y="58"/>
                      <a:pt x="25" y="58"/>
                    </a:cubicBezTo>
                    <a:cubicBezTo>
                      <a:pt x="38" y="58"/>
                      <a:pt x="51" y="39"/>
                      <a:pt x="25"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2" name="Google Shape;1072;p53"/>
              <p:cNvSpPr/>
              <p:nvPr/>
            </p:nvSpPr>
            <p:spPr>
              <a:xfrm>
                <a:off x="1074300" y="2910850"/>
                <a:ext cx="8925" cy="5750"/>
              </a:xfrm>
              <a:custGeom>
                <a:rect b="b" l="l" r="r" t="t"/>
                <a:pathLst>
                  <a:path extrusionOk="0" h="230" w="357">
                    <a:moveTo>
                      <a:pt x="178" y="1"/>
                    </a:moveTo>
                    <a:cubicBezTo>
                      <a:pt x="127" y="1"/>
                      <a:pt x="102" y="26"/>
                      <a:pt x="76" y="77"/>
                    </a:cubicBezTo>
                    <a:cubicBezTo>
                      <a:pt x="0" y="204"/>
                      <a:pt x="0" y="204"/>
                      <a:pt x="178" y="230"/>
                    </a:cubicBezTo>
                    <a:lnTo>
                      <a:pt x="204" y="230"/>
                    </a:lnTo>
                    <a:cubicBezTo>
                      <a:pt x="254" y="230"/>
                      <a:pt x="280" y="204"/>
                      <a:pt x="305" y="153"/>
                    </a:cubicBezTo>
                    <a:cubicBezTo>
                      <a:pt x="356" y="128"/>
                      <a:pt x="356" y="103"/>
                      <a:pt x="305" y="77"/>
                    </a:cubicBezTo>
                    <a:cubicBezTo>
                      <a:pt x="280" y="52"/>
                      <a:pt x="254" y="1"/>
                      <a:pt x="204"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3" name="Google Shape;1073;p53"/>
              <p:cNvSpPr/>
              <p:nvPr/>
            </p:nvSpPr>
            <p:spPr>
              <a:xfrm>
                <a:off x="1052050" y="2913200"/>
                <a:ext cx="8925" cy="5225"/>
              </a:xfrm>
              <a:custGeom>
                <a:rect b="b" l="l" r="r" t="t"/>
                <a:pathLst>
                  <a:path extrusionOk="0" h="209" w="357">
                    <a:moveTo>
                      <a:pt x="278" y="1"/>
                    </a:moveTo>
                    <a:cubicBezTo>
                      <a:pt x="258" y="1"/>
                      <a:pt x="236" y="13"/>
                      <a:pt x="204" y="34"/>
                    </a:cubicBezTo>
                    <a:cubicBezTo>
                      <a:pt x="179" y="59"/>
                      <a:pt x="179" y="59"/>
                      <a:pt x="153" y="59"/>
                    </a:cubicBezTo>
                    <a:lnTo>
                      <a:pt x="77" y="59"/>
                    </a:lnTo>
                    <a:cubicBezTo>
                      <a:pt x="26" y="59"/>
                      <a:pt x="1" y="110"/>
                      <a:pt x="1" y="136"/>
                    </a:cubicBezTo>
                    <a:cubicBezTo>
                      <a:pt x="11" y="157"/>
                      <a:pt x="27" y="165"/>
                      <a:pt x="43" y="165"/>
                    </a:cubicBezTo>
                    <a:cubicBezTo>
                      <a:pt x="65" y="165"/>
                      <a:pt x="88" y="150"/>
                      <a:pt x="102" y="136"/>
                    </a:cubicBezTo>
                    <a:lnTo>
                      <a:pt x="128" y="136"/>
                    </a:lnTo>
                    <a:cubicBezTo>
                      <a:pt x="188" y="184"/>
                      <a:pt x="219" y="209"/>
                      <a:pt x="247" y="209"/>
                    </a:cubicBezTo>
                    <a:cubicBezTo>
                      <a:pt x="277" y="209"/>
                      <a:pt x="303" y="177"/>
                      <a:pt x="356" y="110"/>
                    </a:cubicBezTo>
                    <a:lnTo>
                      <a:pt x="356" y="85"/>
                    </a:lnTo>
                    <a:cubicBezTo>
                      <a:pt x="327" y="25"/>
                      <a:pt x="306" y="1"/>
                      <a:pt x="278"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4" name="Google Shape;1074;p53"/>
              <p:cNvSpPr/>
              <p:nvPr/>
            </p:nvSpPr>
            <p:spPr>
              <a:xfrm>
                <a:off x="1127675" y="2901700"/>
                <a:ext cx="1925" cy="2375"/>
              </a:xfrm>
              <a:custGeom>
                <a:rect b="b" l="l" r="r" t="t"/>
                <a:pathLst>
                  <a:path extrusionOk="0" h="95" w="77">
                    <a:moveTo>
                      <a:pt x="47" y="1"/>
                    </a:moveTo>
                    <a:cubicBezTo>
                      <a:pt x="40" y="1"/>
                      <a:pt x="33" y="4"/>
                      <a:pt x="26" y="11"/>
                    </a:cubicBezTo>
                    <a:cubicBezTo>
                      <a:pt x="0" y="11"/>
                      <a:pt x="0" y="62"/>
                      <a:pt x="0" y="62"/>
                    </a:cubicBezTo>
                    <a:cubicBezTo>
                      <a:pt x="0" y="62"/>
                      <a:pt x="16" y="94"/>
                      <a:pt x="36" y="94"/>
                    </a:cubicBezTo>
                    <a:cubicBezTo>
                      <a:pt x="41" y="94"/>
                      <a:pt x="46" y="92"/>
                      <a:pt x="51" y="87"/>
                    </a:cubicBezTo>
                    <a:cubicBezTo>
                      <a:pt x="76" y="87"/>
                      <a:pt x="76" y="62"/>
                      <a:pt x="76" y="36"/>
                    </a:cubicBezTo>
                    <a:cubicBezTo>
                      <a:pt x="76" y="19"/>
                      <a:pt x="64" y="1"/>
                      <a:pt x="47"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5" name="Google Shape;1075;p53"/>
              <p:cNvSpPr/>
              <p:nvPr/>
            </p:nvSpPr>
            <p:spPr>
              <a:xfrm>
                <a:off x="1010750" y="2896250"/>
                <a:ext cx="3200" cy="3675"/>
              </a:xfrm>
              <a:custGeom>
                <a:rect b="b" l="l" r="r" t="t"/>
                <a:pathLst>
                  <a:path extrusionOk="0" h="147" w="128">
                    <a:moveTo>
                      <a:pt x="77" y="0"/>
                    </a:moveTo>
                    <a:cubicBezTo>
                      <a:pt x="51" y="0"/>
                      <a:pt x="26" y="26"/>
                      <a:pt x="1" y="51"/>
                    </a:cubicBezTo>
                    <a:cubicBezTo>
                      <a:pt x="1" y="51"/>
                      <a:pt x="1" y="102"/>
                      <a:pt x="51" y="127"/>
                    </a:cubicBezTo>
                    <a:cubicBezTo>
                      <a:pt x="77" y="140"/>
                      <a:pt x="90" y="146"/>
                      <a:pt x="99" y="146"/>
                    </a:cubicBezTo>
                    <a:cubicBezTo>
                      <a:pt x="109" y="146"/>
                      <a:pt x="115" y="140"/>
                      <a:pt x="128" y="127"/>
                    </a:cubicBezTo>
                    <a:cubicBezTo>
                      <a:pt x="128" y="77"/>
                      <a:pt x="128" y="0"/>
                      <a:pt x="77"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6" name="Google Shape;1076;p53"/>
              <p:cNvSpPr/>
              <p:nvPr/>
            </p:nvSpPr>
            <p:spPr>
              <a:xfrm>
                <a:off x="1331625" y="2906350"/>
                <a:ext cx="12650" cy="19150"/>
              </a:xfrm>
              <a:custGeom>
                <a:rect b="b" l="l" r="r" t="t"/>
                <a:pathLst>
                  <a:path extrusionOk="0" h="766" w="506">
                    <a:moveTo>
                      <a:pt x="440" y="1"/>
                    </a:moveTo>
                    <a:cubicBezTo>
                      <a:pt x="425" y="1"/>
                      <a:pt x="406" y="9"/>
                      <a:pt x="382" y="28"/>
                    </a:cubicBezTo>
                    <a:cubicBezTo>
                      <a:pt x="331" y="79"/>
                      <a:pt x="306" y="130"/>
                      <a:pt x="255" y="181"/>
                    </a:cubicBezTo>
                    <a:cubicBezTo>
                      <a:pt x="229" y="257"/>
                      <a:pt x="255" y="333"/>
                      <a:pt x="255" y="410"/>
                    </a:cubicBezTo>
                    <a:cubicBezTo>
                      <a:pt x="179" y="410"/>
                      <a:pt x="102" y="410"/>
                      <a:pt x="51" y="486"/>
                    </a:cubicBezTo>
                    <a:cubicBezTo>
                      <a:pt x="1" y="562"/>
                      <a:pt x="1" y="664"/>
                      <a:pt x="51" y="740"/>
                    </a:cubicBezTo>
                    <a:cubicBezTo>
                      <a:pt x="77" y="740"/>
                      <a:pt x="102" y="765"/>
                      <a:pt x="128" y="765"/>
                    </a:cubicBezTo>
                    <a:cubicBezTo>
                      <a:pt x="128" y="740"/>
                      <a:pt x="153" y="740"/>
                      <a:pt x="153" y="715"/>
                    </a:cubicBezTo>
                    <a:cubicBezTo>
                      <a:pt x="153" y="689"/>
                      <a:pt x="153" y="664"/>
                      <a:pt x="153" y="638"/>
                    </a:cubicBezTo>
                    <a:cubicBezTo>
                      <a:pt x="229" y="613"/>
                      <a:pt x="280" y="588"/>
                      <a:pt x="331" y="562"/>
                    </a:cubicBezTo>
                    <a:cubicBezTo>
                      <a:pt x="484" y="511"/>
                      <a:pt x="484" y="511"/>
                      <a:pt x="407" y="333"/>
                    </a:cubicBezTo>
                    <a:cubicBezTo>
                      <a:pt x="407" y="308"/>
                      <a:pt x="407" y="283"/>
                      <a:pt x="407" y="257"/>
                    </a:cubicBezTo>
                    <a:cubicBezTo>
                      <a:pt x="490" y="154"/>
                      <a:pt x="505" y="1"/>
                      <a:pt x="440"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7" name="Google Shape;1077;p53"/>
              <p:cNvSpPr/>
              <p:nvPr/>
            </p:nvSpPr>
            <p:spPr>
              <a:xfrm>
                <a:off x="1362125" y="2916875"/>
                <a:ext cx="8925" cy="15825"/>
              </a:xfrm>
              <a:custGeom>
                <a:rect b="b" l="l" r="r" t="t"/>
                <a:pathLst>
                  <a:path extrusionOk="0" h="633" w="357">
                    <a:moveTo>
                      <a:pt x="224" y="1"/>
                    </a:moveTo>
                    <a:cubicBezTo>
                      <a:pt x="192" y="1"/>
                      <a:pt x="160" y="33"/>
                      <a:pt x="128" y="65"/>
                    </a:cubicBezTo>
                    <a:cubicBezTo>
                      <a:pt x="1" y="167"/>
                      <a:pt x="51" y="294"/>
                      <a:pt x="51" y="421"/>
                    </a:cubicBezTo>
                    <a:cubicBezTo>
                      <a:pt x="51" y="466"/>
                      <a:pt x="11" y="632"/>
                      <a:pt x="128" y="632"/>
                    </a:cubicBezTo>
                    <a:cubicBezTo>
                      <a:pt x="142" y="632"/>
                      <a:pt x="159" y="630"/>
                      <a:pt x="178" y="624"/>
                    </a:cubicBezTo>
                    <a:cubicBezTo>
                      <a:pt x="229" y="599"/>
                      <a:pt x="178" y="497"/>
                      <a:pt x="178" y="446"/>
                    </a:cubicBezTo>
                    <a:cubicBezTo>
                      <a:pt x="255" y="421"/>
                      <a:pt x="280" y="344"/>
                      <a:pt x="255" y="294"/>
                    </a:cubicBezTo>
                    <a:cubicBezTo>
                      <a:pt x="229" y="268"/>
                      <a:pt x="229" y="243"/>
                      <a:pt x="255" y="217"/>
                    </a:cubicBezTo>
                    <a:cubicBezTo>
                      <a:pt x="331" y="167"/>
                      <a:pt x="356" y="90"/>
                      <a:pt x="280" y="39"/>
                    </a:cubicBezTo>
                    <a:cubicBezTo>
                      <a:pt x="261" y="11"/>
                      <a:pt x="243" y="1"/>
                      <a:pt x="224"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8" name="Google Shape;1078;p53"/>
              <p:cNvSpPr/>
              <p:nvPr/>
            </p:nvSpPr>
            <p:spPr>
              <a:xfrm>
                <a:off x="1136550" y="2903225"/>
                <a:ext cx="5125" cy="3450"/>
              </a:xfrm>
              <a:custGeom>
                <a:rect b="b" l="l" r="r" t="t"/>
                <a:pathLst>
                  <a:path extrusionOk="0" h="138" w="205">
                    <a:moveTo>
                      <a:pt x="128" y="1"/>
                    </a:moveTo>
                    <a:cubicBezTo>
                      <a:pt x="77" y="1"/>
                      <a:pt x="52" y="26"/>
                      <a:pt x="26" y="52"/>
                    </a:cubicBezTo>
                    <a:cubicBezTo>
                      <a:pt x="1" y="77"/>
                      <a:pt x="26" y="103"/>
                      <a:pt x="77" y="128"/>
                    </a:cubicBezTo>
                    <a:cubicBezTo>
                      <a:pt x="91" y="135"/>
                      <a:pt x="104" y="138"/>
                      <a:pt x="117" y="138"/>
                    </a:cubicBezTo>
                    <a:cubicBezTo>
                      <a:pt x="152" y="138"/>
                      <a:pt x="179" y="114"/>
                      <a:pt x="179" y="77"/>
                    </a:cubicBezTo>
                    <a:cubicBezTo>
                      <a:pt x="204" y="52"/>
                      <a:pt x="153" y="1"/>
                      <a:pt x="128"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79" name="Google Shape;1079;p53"/>
              <p:cNvSpPr/>
              <p:nvPr/>
            </p:nvSpPr>
            <p:spPr>
              <a:xfrm>
                <a:off x="1301775" y="2930500"/>
                <a:ext cx="10825" cy="12950"/>
              </a:xfrm>
              <a:custGeom>
                <a:rect b="b" l="l" r="r" t="t"/>
                <a:pathLst>
                  <a:path extrusionOk="0" h="518" w="433">
                    <a:moveTo>
                      <a:pt x="150" y="0"/>
                    </a:moveTo>
                    <a:cubicBezTo>
                      <a:pt x="143" y="0"/>
                      <a:pt x="136" y="1"/>
                      <a:pt x="127" y="3"/>
                    </a:cubicBezTo>
                    <a:cubicBezTo>
                      <a:pt x="0" y="3"/>
                      <a:pt x="25" y="130"/>
                      <a:pt x="25" y="206"/>
                    </a:cubicBezTo>
                    <a:cubicBezTo>
                      <a:pt x="25" y="257"/>
                      <a:pt x="25" y="282"/>
                      <a:pt x="25" y="333"/>
                    </a:cubicBezTo>
                    <a:cubicBezTo>
                      <a:pt x="25" y="384"/>
                      <a:pt x="51" y="409"/>
                      <a:pt x="76" y="460"/>
                    </a:cubicBezTo>
                    <a:cubicBezTo>
                      <a:pt x="114" y="498"/>
                      <a:pt x="165" y="517"/>
                      <a:pt x="216" y="517"/>
                    </a:cubicBezTo>
                    <a:cubicBezTo>
                      <a:pt x="267" y="517"/>
                      <a:pt x="318" y="498"/>
                      <a:pt x="356" y="460"/>
                    </a:cubicBezTo>
                    <a:cubicBezTo>
                      <a:pt x="381" y="460"/>
                      <a:pt x="407" y="409"/>
                      <a:pt x="407" y="384"/>
                    </a:cubicBezTo>
                    <a:cubicBezTo>
                      <a:pt x="432" y="308"/>
                      <a:pt x="356" y="257"/>
                      <a:pt x="305" y="231"/>
                    </a:cubicBezTo>
                    <a:cubicBezTo>
                      <a:pt x="234" y="160"/>
                      <a:pt x="251" y="0"/>
                      <a:pt x="150"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0" name="Google Shape;1080;p53"/>
              <p:cNvSpPr/>
              <p:nvPr/>
            </p:nvSpPr>
            <p:spPr>
              <a:xfrm>
                <a:off x="1361500" y="2880375"/>
                <a:ext cx="12100" cy="25575"/>
              </a:xfrm>
              <a:custGeom>
                <a:rect b="b" l="l" r="r" t="t"/>
                <a:pathLst>
                  <a:path extrusionOk="0" h="1023" w="484">
                    <a:moveTo>
                      <a:pt x="136" y="1"/>
                    </a:moveTo>
                    <a:cubicBezTo>
                      <a:pt x="106" y="1"/>
                      <a:pt x="91" y="38"/>
                      <a:pt x="76" y="127"/>
                    </a:cubicBezTo>
                    <a:lnTo>
                      <a:pt x="76" y="203"/>
                    </a:lnTo>
                    <a:cubicBezTo>
                      <a:pt x="26" y="229"/>
                      <a:pt x="0" y="305"/>
                      <a:pt x="0" y="356"/>
                    </a:cubicBezTo>
                    <a:cubicBezTo>
                      <a:pt x="51" y="559"/>
                      <a:pt x="127" y="762"/>
                      <a:pt x="229" y="966"/>
                    </a:cubicBezTo>
                    <a:cubicBezTo>
                      <a:pt x="267" y="1004"/>
                      <a:pt x="286" y="1023"/>
                      <a:pt x="305" y="1023"/>
                    </a:cubicBezTo>
                    <a:cubicBezTo>
                      <a:pt x="324" y="1023"/>
                      <a:pt x="343" y="1004"/>
                      <a:pt x="381" y="966"/>
                    </a:cubicBezTo>
                    <a:cubicBezTo>
                      <a:pt x="483" y="864"/>
                      <a:pt x="483" y="864"/>
                      <a:pt x="407" y="737"/>
                    </a:cubicBezTo>
                    <a:lnTo>
                      <a:pt x="381" y="610"/>
                    </a:lnTo>
                    <a:cubicBezTo>
                      <a:pt x="331" y="457"/>
                      <a:pt x="178" y="356"/>
                      <a:pt x="229" y="203"/>
                    </a:cubicBezTo>
                    <a:lnTo>
                      <a:pt x="229" y="51"/>
                    </a:lnTo>
                    <a:cubicBezTo>
                      <a:pt x="187" y="19"/>
                      <a:pt x="158" y="1"/>
                      <a:pt x="136"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1" name="Google Shape;1081;p53"/>
              <p:cNvSpPr/>
              <p:nvPr/>
            </p:nvSpPr>
            <p:spPr>
              <a:xfrm>
                <a:off x="824700" y="2891625"/>
                <a:ext cx="4350" cy="3000"/>
              </a:xfrm>
              <a:custGeom>
                <a:rect b="b" l="l" r="r" t="t"/>
                <a:pathLst>
                  <a:path extrusionOk="0" h="120" w="174">
                    <a:moveTo>
                      <a:pt x="70" y="1"/>
                    </a:moveTo>
                    <a:cubicBezTo>
                      <a:pt x="31" y="1"/>
                      <a:pt x="0" y="42"/>
                      <a:pt x="21" y="84"/>
                    </a:cubicBezTo>
                    <a:cubicBezTo>
                      <a:pt x="21" y="102"/>
                      <a:pt x="34" y="120"/>
                      <a:pt x="50" y="120"/>
                    </a:cubicBezTo>
                    <a:cubicBezTo>
                      <a:pt x="57" y="120"/>
                      <a:pt x="65" y="117"/>
                      <a:pt x="72" y="109"/>
                    </a:cubicBezTo>
                    <a:cubicBezTo>
                      <a:pt x="123" y="109"/>
                      <a:pt x="174" y="109"/>
                      <a:pt x="148" y="58"/>
                    </a:cubicBezTo>
                    <a:cubicBezTo>
                      <a:pt x="148" y="33"/>
                      <a:pt x="123" y="7"/>
                      <a:pt x="97" y="7"/>
                    </a:cubicBezTo>
                    <a:cubicBezTo>
                      <a:pt x="88" y="3"/>
                      <a:pt x="79" y="1"/>
                      <a:pt x="70"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2" name="Google Shape;1082;p53"/>
              <p:cNvSpPr/>
              <p:nvPr/>
            </p:nvSpPr>
            <p:spPr>
              <a:xfrm>
                <a:off x="285775" y="2886100"/>
                <a:ext cx="26075" cy="21600"/>
              </a:xfrm>
              <a:custGeom>
                <a:rect b="b" l="l" r="r" t="t"/>
                <a:pathLst>
                  <a:path extrusionOk="0" h="864" w="1043">
                    <a:moveTo>
                      <a:pt x="212" y="0"/>
                    </a:moveTo>
                    <a:cubicBezTo>
                      <a:pt x="194" y="0"/>
                      <a:pt x="169" y="19"/>
                      <a:pt x="127" y="51"/>
                    </a:cubicBezTo>
                    <a:cubicBezTo>
                      <a:pt x="0" y="127"/>
                      <a:pt x="51" y="178"/>
                      <a:pt x="127" y="228"/>
                    </a:cubicBezTo>
                    <a:lnTo>
                      <a:pt x="204" y="305"/>
                    </a:lnTo>
                    <a:cubicBezTo>
                      <a:pt x="229" y="355"/>
                      <a:pt x="280" y="381"/>
                      <a:pt x="331" y="381"/>
                    </a:cubicBezTo>
                    <a:cubicBezTo>
                      <a:pt x="381" y="483"/>
                      <a:pt x="331" y="610"/>
                      <a:pt x="432" y="686"/>
                    </a:cubicBezTo>
                    <a:lnTo>
                      <a:pt x="509" y="788"/>
                    </a:lnTo>
                    <a:cubicBezTo>
                      <a:pt x="572" y="838"/>
                      <a:pt x="655" y="864"/>
                      <a:pt x="740" y="864"/>
                    </a:cubicBezTo>
                    <a:cubicBezTo>
                      <a:pt x="826" y="864"/>
                      <a:pt x="915" y="838"/>
                      <a:pt x="991" y="788"/>
                    </a:cubicBezTo>
                    <a:cubicBezTo>
                      <a:pt x="1017" y="737"/>
                      <a:pt x="1017" y="711"/>
                      <a:pt x="1042" y="660"/>
                    </a:cubicBezTo>
                    <a:cubicBezTo>
                      <a:pt x="1042" y="660"/>
                      <a:pt x="1042" y="660"/>
                      <a:pt x="1042" y="635"/>
                    </a:cubicBezTo>
                    <a:cubicBezTo>
                      <a:pt x="1015" y="555"/>
                      <a:pt x="996" y="524"/>
                      <a:pt x="960" y="524"/>
                    </a:cubicBezTo>
                    <a:cubicBezTo>
                      <a:pt x="929" y="524"/>
                      <a:pt x="885" y="548"/>
                      <a:pt x="813" y="584"/>
                    </a:cubicBezTo>
                    <a:lnTo>
                      <a:pt x="737" y="584"/>
                    </a:lnTo>
                    <a:cubicBezTo>
                      <a:pt x="737" y="533"/>
                      <a:pt x="712" y="483"/>
                      <a:pt x="661" y="432"/>
                    </a:cubicBezTo>
                    <a:cubicBezTo>
                      <a:pt x="661" y="355"/>
                      <a:pt x="585" y="279"/>
                      <a:pt x="509" y="279"/>
                    </a:cubicBezTo>
                    <a:cubicBezTo>
                      <a:pt x="483" y="254"/>
                      <a:pt x="458" y="228"/>
                      <a:pt x="432" y="203"/>
                    </a:cubicBezTo>
                    <a:cubicBezTo>
                      <a:pt x="407" y="152"/>
                      <a:pt x="356" y="127"/>
                      <a:pt x="280" y="127"/>
                    </a:cubicBezTo>
                    <a:cubicBezTo>
                      <a:pt x="250" y="37"/>
                      <a:pt x="238" y="0"/>
                      <a:pt x="21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3" name="Google Shape;1083;p53"/>
              <p:cNvSpPr/>
              <p:nvPr/>
            </p:nvSpPr>
            <p:spPr>
              <a:xfrm>
                <a:off x="274975" y="2889200"/>
                <a:ext cx="6350" cy="4375"/>
              </a:xfrm>
              <a:custGeom>
                <a:rect b="b" l="l" r="r" t="t"/>
                <a:pathLst>
                  <a:path extrusionOk="0" h="175" w="254">
                    <a:moveTo>
                      <a:pt x="172" y="0"/>
                    </a:moveTo>
                    <a:cubicBezTo>
                      <a:pt x="166" y="0"/>
                      <a:pt x="159" y="1"/>
                      <a:pt x="153" y="3"/>
                    </a:cubicBezTo>
                    <a:cubicBezTo>
                      <a:pt x="102" y="54"/>
                      <a:pt x="0" y="3"/>
                      <a:pt x="0" y="79"/>
                    </a:cubicBezTo>
                    <a:cubicBezTo>
                      <a:pt x="0" y="155"/>
                      <a:pt x="51" y="155"/>
                      <a:pt x="76" y="155"/>
                    </a:cubicBezTo>
                    <a:cubicBezTo>
                      <a:pt x="89" y="168"/>
                      <a:pt x="102" y="174"/>
                      <a:pt x="114" y="174"/>
                    </a:cubicBezTo>
                    <a:cubicBezTo>
                      <a:pt x="127" y="174"/>
                      <a:pt x="140" y="168"/>
                      <a:pt x="153" y="155"/>
                    </a:cubicBezTo>
                    <a:cubicBezTo>
                      <a:pt x="247" y="155"/>
                      <a:pt x="254" y="0"/>
                      <a:pt x="17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4" name="Google Shape;1084;p53"/>
              <p:cNvSpPr/>
              <p:nvPr/>
            </p:nvSpPr>
            <p:spPr>
              <a:xfrm>
                <a:off x="316275" y="2902125"/>
                <a:ext cx="10825" cy="9075"/>
              </a:xfrm>
              <a:custGeom>
                <a:rect b="b" l="l" r="r" t="t"/>
                <a:pathLst>
                  <a:path extrusionOk="0" h="363" w="433">
                    <a:moveTo>
                      <a:pt x="356" y="0"/>
                    </a:moveTo>
                    <a:cubicBezTo>
                      <a:pt x="337" y="0"/>
                      <a:pt x="318" y="7"/>
                      <a:pt x="305" y="19"/>
                    </a:cubicBezTo>
                    <a:cubicBezTo>
                      <a:pt x="229" y="121"/>
                      <a:pt x="127" y="121"/>
                      <a:pt x="51" y="147"/>
                    </a:cubicBezTo>
                    <a:cubicBezTo>
                      <a:pt x="0" y="172"/>
                      <a:pt x="0" y="197"/>
                      <a:pt x="0" y="248"/>
                    </a:cubicBezTo>
                    <a:cubicBezTo>
                      <a:pt x="0" y="274"/>
                      <a:pt x="26" y="324"/>
                      <a:pt x="51" y="324"/>
                    </a:cubicBezTo>
                    <a:cubicBezTo>
                      <a:pt x="102" y="350"/>
                      <a:pt x="159" y="363"/>
                      <a:pt x="216" y="363"/>
                    </a:cubicBezTo>
                    <a:cubicBezTo>
                      <a:pt x="273" y="363"/>
                      <a:pt x="331" y="350"/>
                      <a:pt x="381" y="324"/>
                    </a:cubicBezTo>
                    <a:cubicBezTo>
                      <a:pt x="432" y="299"/>
                      <a:pt x="407" y="223"/>
                      <a:pt x="381" y="197"/>
                    </a:cubicBezTo>
                    <a:cubicBezTo>
                      <a:pt x="381" y="172"/>
                      <a:pt x="381" y="147"/>
                      <a:pt x="407" y="121"/>
                    </a:cubicBezTo>
                    <a:cubicBezTo>
                      <a:pt x="407" y="96"/>
                      <a:pt x="407" y="70"/>
                      <a:pt x="407" y="19"/>
                    </a:cubicBezTo>
                    <a:cubicBezTo>
                      <a:pt x="394" y="7"/>
                      <a:pt x="375" y="0"/>
                      <a:pt x="356"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5" name="Google Shape;1085;p53"/>
              <p:cNvSpPr/>
              <p:nvPr/>
            </p:nvSpPr>
            <p:spPr>
              <a:xfrm>
                <a:off x="278775" y="2899800"/>
                <a:ext cx="7650" cy="8075"/>
              </a:xfrm>
              <a:custGeom>
                <a:rect b="b" l="l" r="r" t="t"/>
                <a:pathLst>
                  <a:path extrusionOk="0" h="323" w="306">
                    <a:moveTo>
                      <a:pt x="122" y="1"/>
                    </a:moveTo>
                    <a:cubicBezTo>
                      <a:pt x="106" y="1"/>
                      <a:pt x="90" y="4"/>
                      <a:pt x="77" y="11"/>
                    </a:cubicBezTo>
                    <a:cubicBezTo>
                      <a:pt x="1" y="62"/>
                      <a:pt x="1" y="138"/>
                      <a:pt x="26" y="214"/>
                    </a:cubicBezTo>
                    <a:cubicBezTo>
                      <a:pt x="68" y="277"/>
                      <a:pt x="127" y="322"/>
                      <a:pt x="189" y="322"/>
                    </a:cubicBezTo>
                    <a:cubicBezTo>
                      <a:pt x="202" y="322"/>
                      <a:pt x="216" y="320"/>
                      <a:pt x="229" y="316"/>
                    </a:cubicBezTo>
                    <a:cubicBezTo>
                      <a:pt x="280" y="290"/>
                      <a:pt x="306" y="240"/>
                      <a:pt x="306" y="189"/>
                    </a:cubicBezTo>
                    <a:cubicBezTo>
                      <a:pt x="280" y="163"/>
                      <a:pt x="255" y="138"/>
                      <a:pt x="255" y="138"/>
                    </a:cubicBezTo>
                    <a:cubicBezTo>
                      <a:pt x="229" y="112"/>
                      <a:pt x="229" y="87"/>
                      <a:pt x="229" y="62"/>
                    </a:cubicBezTo>
                    <a:cubicBezTo>
                      <a:pt x="211" y="24"/>
                      <a:pt x="165" y="1"/>
                      <a:pt x="122"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6" name="Google Shape;1086;p53"/>
              <p:cNvSpPr/>
              <p:nvPr/>
            </p:nvSpPr>
            <p:spPr>
              <a:xfrm>
                <a:off x="790900" y="2909425"/>
                <a:ext cx="14000" cy="11000"/>
              </a:xfrm>
              <a:custGeom>
                <a:rect b="b" l="l" r="r" t="t"/>
                <a:pathLst>
                  <a:path extrusionOk="0" h="440" w="560">
                    <a:moveTo>
                      <a:pt x="255" y="1"/>
                    </a:moveTo>
                    <a:cubicBezTo>
                      <a:pt x="230" y="1"/>
                      <a:pt x="204" y="20"/>
                      <a:pt x="179" y="58"/>
                    </a:cubicBezTo>
                    <a:lnTo>
                      <a:pt x="128" y="58"/>
                    </a:lnTo>
                    <a:cubicBezTo>
                      <a:pt x="1" y="83"/>
                      <a:pt x="1" y="185"/>
                      <a:pt x="52" y="261"/>
                    </a:cubicBezTo>
                    <a:cubicBezTo>
                      <a:pt x="102" y="337"/>
                      <a:pt x="179" y="363"/>
                      <a:pt x="255" y="363"/>
                    </a:cubicBezTo>
                    <a:cubicBezTo>
                      <a:pt x="306" y="414"/>
                      <a:pt x="331" y="439"/>
                      <a:pt x="360" y="439"/>
                    </a:cubicBezTo>
                    <a:cubicBezTo>
                      <a:pt x="388" y="439"/>
                      <a:pt x="420" y="414"/>
                      <a:pt x="484" y="363"/>
                    </a:cubicBezTo>
                    <a:cubicBezTo>
                      <a:pt x="534" y="337"/>
                      <a:pt x="560" y="287"/>
                      <a:pt x="560" y="261"/>
                    </a:cubicBezTo>
                    <a:lnTo>
                      <a:pt x="534" y="261"/>
                    </a:lnTo>
                    <a:cubicBezTo>
                      <a:pt x="534" y="210"/>
                      <a:pt x="509" y="160"/>
                      <a:pt x="458" y="134"/>
                    </a:cubicBezTo>
                    <a:cubicBezTo>
                      <a:pt x="433" y="83"/>
                      <a:pt x="382" y="58"/>
                      <a:pt x="331" y="58"/>
                    </a:cubicBezTo>
                    <a:cubicBezTo>
                      <a:pt x="306" y="20"/>
                      <a:pt x="280" y="1"/>
                      <a:pt x="255"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7" name="Google Shape;1087;p53"/>
              <p:cNvSpPr/>
              <p:nvPr/>
            </p:nvSpPr>
            <p:spPr>
              <a:xfrm>
                <a:off x="321975" y="2889250"/>
                <a:ext cx="15925" cy="9725"/>
              </a:xfrm>
              <a:custGeom>
                <a:rect b="b" l="l" r="r" t="t"/>
                <a:pathLst>
                  <a:path extrusionOk="0" h="389" w="637">
                    <a:moveTo>
                      <a:pt x="268" y="1"/>
                    </a:moveTo>
                    <a:cubicBezTo>
                      <a:pt x="198" y="1"/>
                      <a:pt x="128" y="26"/>
                      <a:pt x="77" y="77"/>
                    </a:cubicBezTo>
                    <a:cubicBezTo>
                      <a:pt x="1" y="128"/>
                      <a:pt x="1" y="179"/>
                      <a:pt x="77" y="229"/>
                    </a:cubicBezTo>
                    <a:cubicBezTo>
                      <a:pt x="153" y="306"/>
                      <a:pt x="204" y="306"/>
                      <a:pt x="306" y="331"/>
                    </a:cubicBezTo>
                    <a:cubicBezTo>
                      <a:pt x="357" y="369"/>
                      <a:pt x="388" y="388"/>
                      <a:pt x="420" y="388"/>
                    </a:cubicBezTo>
                    <a:cubicBezTo>
                      <a:pt x="452" y="388"/>
                      <a:pt x="484" y="369"/>
                      <a:pt x="535" y="331"/>
                    </a:cubicBezTo>
                    <a:cubicBezTo>
                      <a:pt x="636" y="179"/>
                      <a:pt x="636" y="153"/>
                      <a:pt x="458" y="77"/>
                    </a:cubicBezTo>
                    <a:cubicBezTo>
                      <a:pt x="408" y="26"/>
                      <a:pt x="338" y="1"/>
                      <a:pt x="268"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8" name="Google Shape;1088;p53"/>
              <p:cNvSpPr/>
              <p:nvPr/>
            </p:nvSpPr>
            <p:spPr>
              <a:xfrm>
                <a:off x="491000" y="2891325"/>
                <a:ext cx="5750" cy="3675"/>
              </a:xfrm>
              <a:custGeom>
                <a:rect b="b" l="l" r="r" t="t"/>
                <a:pathLst>
                  <a:path extrusionOk="0" h="147" w="230">
                    <a:moveTo>
                      <a:pt x="99" y="0"/>
                    </a:moveTo>
                    <a:cubicBezTo>
                      <a:pt x="83" y="0"/>
                      <a:pt x="64" y="7"/>
                      <a:pt x="51" y="19"/>
                    </a:cubicBezTo>
                    <a:cubicBezTo>
                      <a:pt x="26" y="19"/>
                      <a:pt x="0" y="70"/>
                      <a:pt x="26" y="96"/>
                    </a:cubicBezTo>
                    <a:cubicBezTo>
                      <a:pt x="51" y="121"/>
                      <a:pt x="77" y="121"/>
                      <a:pt x="77" y="146"/>
                    </a:cubicBezTo>
                    <a:lnTo>
                      <a:pt x="153" y="146"/>
                    </a:lnTo>
                    <a:cubicBezTo>
                      <a:pt x="204" y="146"/>
                      <a:pt x="229" y="96"/>
                      <a:pt x="229" y="45"/>
                    </a:cubicBezTo>
                    <a:cubicBezTo>
                      <a:pt x="229" y="19"/>
                      <a:pt x="178" y="19"/>
                      <a:pt x="128" y="19"/>
                    </a:cubicBezTo>
                    <a:cubicBezTo>
                      <a:pt x="128" y="7"/>
                      <a:pt x="115" y="0"/>
                      <a:pt x="99"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89" name="Google Shape;1089;p53"/>
              <p:cNvSpPr/>
              <p:nvPr/>
            </p:nvSpPr>
            <p:spPr>
              <a:xfrm>
                <a:off x="1068575" y="2915775"/>
                <a:ext cx="3825" cy="4250"/>
              </a:xfrm>
              <a:custGeom>
                <a:rect b="b" l="l" r="r" t="t"/>
                <a:pathLst>
                  <a:path extrusionOk="0" h="170" w="153">
                    <a:moveTo>
                      <a:pt x="74" y="0"/>
                    </a:moveTo>
                    <a:cubicBezTo>
                      <a:pt x="35" y="0"/>
                      <a:pt x="5" y="37"/>
                      <a:pt x="26" y="58"/>
                    </a:cubicBezTo>
                    <a:cubicBezTo>
                      <a:pt x="0" y="83"/>
                      <a:pt x="26" y="134"/>
                      <a:pt x="51" y="160"/>
                    </a:cubicBezTo>
                    <a:cubicBezTo>
                      <a:pt x="58" y="166"/>
                      <a:pt x="67" y="170"/>
                      <a:pt x="76" y="170"/>
                    </a:cubicBezTo>
                    <a:cubicBezTo>
                      <a:pt x="100" y="170"/>
                      <a:pt x="128" y="146"/>
                      <a:pt x="128" y="109"/>
                    </a:cubicBezTo>
                    <a:cubicBezTo>
                      <a:pt x="153" y="58"/>
                      <a:pt x="128" y="7"/>
                      <a:pt x="102" y="7"/>
                    </a:cubicBezTo>
                    <a:cubicBezTo>
                      <a:pt x="92" y="2"/>
                      <a:pt x="83" y="0"/>
                      <a:pt x="74"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0" name="Google Shape;1090;p53"/>
              <p:cNvSpPr/>
              <p:nvPr/>
            </p:nvSpPr>
            <p:spPr>
              <a:xfrm>
                <a:off x="4345950" y="2913500"/>
                <a:ext cx="5725" cy="4425"/>
              </a:xfrm>
              <a:custGeom>
                <a:rect b="b" l="l" r="r" t="t"/>
                <a:pathLst>
                  <a:path extrusionOk="0" h="177" w="229">
                    <a:moveTo>
                      <a:pt x="81" y="0"/>
                    </a:moveTo>
                    <a:cubicBezTo>
                      <a:pt x="69" y="0"/>
                      <a:pt x="59" y="6"/>
                      <a:pt x="51" y="22"/>
                    </a:cubicBezTo>
                    <a:cubicBezTo>
                      <a:pt x="0" y="47"/>
                      <a:pt x="51" y="98"/>
                      <a:pt x="76" y="124"/>
                    </a:cubicBezTo>
                    <a:cubicBezTo>
                      <a:pt x="92" y="155"/>
                      <a:pt x="118" y="177"/>
                      <a:pt x="147" y="177"/>
                    </a:cubicBezTo>
                    <a:cubicBezTo>
                      <a:pt x="165" y="177"/>
                      <a:pt x="184" y="168"/>
                      <a:pt x="204" y="149"/>
                    </a:cubicBezTo>
                    <a:cubicBezTo>
                      <a:pt x="229" y="124"/>
                      <a:pt x="204" y="73"/>
                      <a:pt x="153" y="47"/>
                    </a:cubicBezTo>
                    <a:cubicBezTo>
                      <a:pt x="135" y="30"/>
                      <a:pt x="106" y="0"/>
                      <a:pt x="81"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1" name="Google Shape;1091;p53"/>
              <p:cNvSpPr/>
              <p:nvPr/>
            </p:nvSpPr>
            <p:spPr>
              <a:xfrm>
                <a:off x="3935475" y="2944525"/>
                <a:ext cx="4475" cy="4475"/>
              </a:xfrm>
              <a:custGeom>
                <a:rect b="b" l="l" r="r" t="t"/>
                <a:pathLst>
                  <a:path extrusionOk="0" h="179" w="179">
                    <a:moveTo>
                      <a:pt x="51" y="1"/>
                    </a:moveTo>
                    <a:cubicBezTo>
                      <a:pt x="26" y="1"/>
                      <a:pt x="1" y="52"/>
                      <a:pt x="1" y="77"/>
                    </a:cubicBezTo>
                    <a:cubicBezTo>
                      <a:pt x="26" y="153"/>
                      <a:pt x="77" y="179"/>
                      <a:pt x="153" y="179"/>
                    </a:cubicBezTo>
                    <a:cubicBezTo>
                      <a:pt x="179" y="153"/>
                      <a:pt x="179" y="128"/>
                      <a:pt x="179" y="103"/>
                    </a:cubicBezTo>
                    <a:cubicBezTo>
                      <a:pt x="179" y="52"/>
                      <a:pt x="102" y="1"/>
                      <a:pt x="51"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2" name="Google Shape;1092;p53"/>
              <p:cNvSpPr/>
              <p:nvPr/>
            </p:nvSpPr>
            <p:spPr>
              <a:xfrm>
                <a:off x="1439650" y="2957075"/>
                <a:ext cx="3200" cy="4775"/>
              </a:xfrm>
              <a:custGeom>
                <a:rect b="b" l="l" r="r" t="t"/>
                <a:pathLst>
                  <a:path extrusionOk="0" h="191" w="128">
                    <a:moveTo>
                      <a:pt x="60" y="0"/>
                    </a:moveTo>
                    <a:cubicBezTo>
                      <a:pt x="34" y="0"/>
                      <a:pt x="0" y="42"/>
                      <a:pt x="0" y="83"/>
                    </a:cubicBezTo>
                    <a:cubicBezTo>
                      <a:pt x="0" y="127"/>
                      <a:pt x="57" y="190"/>
                      <a:pt x="73" y="190"/>
                    </a:cubicBezTo>
                    <a:cubicBezTo>
                      <a:pt x="75" y="190"/>
                      <a:pt x="77" y="189"/>
                      <a:pt x="77" y="185"/>
                    </a:cubicBezTo>
                    <a:cubicBezTo>
                      <a:pt x="102" y="160"/>
                      <a:pt x="127" y="134"/>
                      <a:pt x="127" y="83"/>
                    </a:cubicBezTo>
                    <a:cubicBezTo>
                      <a:pt x="127" y="58"/>
                      <a:pt x="102" y="33"/>
                      <a:pt x="77" y="7"/>
                    </a:cubicBezTo>
                    <a:cubicBezTo>
                      <a:pt x="72" y="3"/>
                      <a:pt x="66" y="0"/>
                      <a:pt x="60"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3" name="Google Shape;1093;p53"/>
              <p:cNvSpPr/>
              <p:nvPr/>
            </p:nvSpPr>
            <p:spPr>
              <a:xfrm>
                <a:off x="3829375" y="2940725"/>
                <a:ext cx="2550" cy="2200"/>
              </a:xfrm>
              <a:custGeom>
                <a:rect b="b" l="l" r="r" t="t"/>
                <a:pathLst>
                  <a:path extrusionOk="0" h="88" w="102">
                    <a:moveTo>
                      <a:pt x="26" y="0"/>
                    </a:moveTo>
                    <a:cubicBezTo>
                      <a:pt x="0" y="0"/>
                      <a:pt x="0" y="51"/>
                      <a:pt x="0" y="51"/>
                    </a:cubicBezTo>
                    <a:cubicBezTo>
                      <a:pt x="0" y="69"/>
                      <a:pt x="13" y="87"/>
                      <a:pt x="29" y="87"/>
                    </a:cubicBezTo>
                    <a:cubicBezTo>
                      <a:pt x="36" y="87"/>
                      <a:pt x="44" y="84"/>
                      <a:pt x="51" y="77"/>
                    </a:cubicBezTo>
                    <a:cubicBezTo>
                      <a:pt x="76" y="77"/>
                      <a:pt x="102" y="51"/>
                      <a:pt x="76" y="26"/>
                    </a:cubicBezTo>
                    <a:cubicBezTo>
                      <a:pt x="76" y="0"/>
                      <a:pt x="51" y="0"/>
                      <a:pt x="26"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4" name="Google Shape;1094;p53"/>
              <p:cNvSpPr/>
              <p:nvPr/>
            </p:nvSpPr>
            <p:spPr>
              <a:xfrm>
                <a:off x="3396675" y="2949625"/>
                <a:ext cx="1275" cy="650"/>
              </a:xfrm>
              <a:custGeom>
                <a:rect b="b" l="l" r="r" t="t"/>
                <a:pathLst>
                  <a:path extrusionOk="0" h="26" w="51">
                    <a:moveTo>
                      <a:pt x="51" y="0"/>
                    </a:moveTo>
                    <a:lnTo>
                      <a:pt x="0" y="26"/>
                    </a:lnTo>
                    <a:lnTo>
                      <a:pt x="25" y="26"/>
                    </a:lnTo>
                    <a:lnTo>
                      <a:pt x="5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5" name="Google Shape;1095;p53"/>
              <p:cNvSpPr/>
              <p:nvPr/>
            </p:nvSpPr>
            <p:spPr>
              <a:xfrm>
                <a:off x="3502600" y="2954375"/>
                <a:ext cx="2750" cy="2250"/>
              </a:xfrm>
              <a:custGeom>
                <a:rect b="b" l="l" r="r" t="t"/>
                <a:pathLst>
                  <a:path extrusionOk="0" h="90" w="110">
                    <a:moveTo>
                      <a:pt x="73" y="0"/>
                    </a:moveTo>
                    <a:cubicBezTo>
                      <a:pt x="40" y="0"/>
                      <a:pt x="1" y="32"/>
                      <a:pt x="33" y="64"/>
                    </a:cubicBezTo>
                    <a:cubicBezTo>
                      <a:pt x="33" y="90"/>
                      <a:pt x="58" y="90"/>
                      <a:pt x="84" y="90"/>
                    </a:cubicBezTo>
                    <a:cubicBezTo>
                      <a:pt x="109" y="64"/>
                      <a:pt x="109" y="39"/>
                      <a:pt x="109" y="39"/>
                    </a:cubicBezTo>
                    <a:cubicBezTo>
                      <a:pt x="109" y="11"/>
                      <a:pt x="92" y="0"/>
                      <a:pt x="73"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6" name="Google Shape;1096;p53"/>
              <p:cNvSpPr/>
              <p:nvPr/>
            </p:nvSpPr>
            <p:spPr>
              <a:xfrm>
                <a:off x="239375" y="2908950"/>
                <a:ext cx="25" cy="25"/>
              </a:xfrm>
              <a:custGeom>
                <a:rect b="b" l="l" r="r" t="t"/>
                <a:pathLst>
                  <a:path extrusionOk="0" h="1" w="1">
                    <a:moveTo>
                      <a:pt x="1" y="1"/>
                    </a:moveTo>
                    <a:lnTo>
                      <a:pt x="1" y="1"/>
                    </a:lnTo>
                    <a:cubicBezTo>
                      <a:pt x="1" y="1"/>
                      <a:pt x="1" y="1"/>
                      <a:pt x="1"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7" name="Google Shape;1097;p53"/>
              <p:cNvSpPr/>
              <p:nvPr/>
            </p:nvSpPr>
            <p:spPr>
              <a:xfrm>
                <a:off x="4380400" y="2914675"/>
                <a:ext cx="12600" cy="7000"/>
              </a:xfrm>
              <a:custGeom>
                <a:rect b="b" l="l" r="r" t="t"/>
                <a:pathLst>
                  <a:path extrusionOk="0" h="280" w="504">
                    <a:moveTo>
                      <a:pt x="249" y="0"/>
                    </a:moveTo>
                    <a:cubicBezTo>
                      <a:pt x="198" y="0"/>
                      <a:pt x="223" y="51"/>
                      <a:pt x="173" y="51"/>
                    </a:cubicBezTo>
                    <a:lnTo>
                      <a:pt x="122" y="26"/>
                    </a:lnTo>
                    <a:cubicBezTo>
                      <a:pt x="108" y="20"/>
                      <a:pt x="96" y="18"/>
                      <a:pt x="85" y="18"/>
                    </a:cubicBezTo>
                    <a:cubicBezTo>
                      <a:pt x="1" y="18"/>
                      <a:pt x="28" y="184"/>
                      <a:pt x="96" y="229"/>
                    </a:cubicBezTo>
                    <a:cubicBezTo>
                      <a:pt x="147" y="229"/>
                      <a:pt x="198" y="255"/>
                      <a:pt x="274" y="280"/>
                    </a:cubicBezTo>
                    <a:cubicBezTo>
                      <a:pt x="351" y="280"/>
                      <a:pt x="452" y="229"/>
                      <a:pt x="478" y="127"/>
                    </a:cubicBezTo>
                    <a:cubicBezTo>
                      <a:pt x="503" y="77"/>
                      <a:pt x="427" y="26"/>
                      <a:pt x="300"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8" name="Google Shape;1098;p53"/>
              <p:cNvSpPr/>
              <p:nvPr/>
            </p:nvSpPr>
            <p:spPr>
              <a:xfrm>
                <a:off x="4377075" y="2923825"/>
                <a:ext cx="7650" cy="6125"/>
              </a:xfrm>
              <a:custGeom>
                <a:rect b="b" l="l" r="r" t="t"/>
                <a:pathLst>
                  <a:path extrusionOk="0" h="245" w="306">
                    <a:moveTo>
                      <a:pt x="231" y="1"/>
                    </a:moveTo>
                    <a:cubicBezTo>
                      <a:pt x="199" y="1"/>
                      <a:pt x="159" y="26"/>
                      <a:pt x="128" y="41"/>
                    </a:cubicBezTo>
                    <a:cubicBezTo>
                      <a:pt x="77" y="41"/>
                      <a:pt x="26" y="66"/>
                      <a:pt x="1" y="117"/>
                    </a:cubicBezTo>
                    <a:lnTo>
                      <a:pt x="1" y="168"/>
                    </a:lnTo>
                    <a:cubicBezTo>
                      <a:pt x="26" y="219"/>
                      <a:pt x="77" y="244"/>
                      <a:pt x="128" y="244"/>
                    </a:cubicBezTo>
                    <a:cubicBezTo>
                      <a:pt x="179" y="244"/>
                      <a:pt x="255" y="244"/>
                      <a:pt x="280" y="193"/>
                    </a:cubicBezTo>
                    <a:cubicBezTo>
                      <a:pt x="306" y="143"/>
                      <a:pt x="306" y="92"/>
                      <a:pt x="280" y="41"/>
                    </a:cubicBezTo>
                    <a:cubicBezTo>
                      <a:pt x="270" y="11"/>
                      <a:pt x="252" y="1"/>
                      <a:pt x="231"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99" name="Google Shape;1099;p53"/>
              <p:cNvSpPr/>
              <p:nvPr/>
            </p:nvSpPr>
            <p:spPr>
              <a:xfrm>
                <a:off x="4349750" y="2920400"/>
                <a:ext cx="5750" cy="7650"/>
              </a:xfrm>
              <a:custGeom>
                <a:rect b="b" l="l" r="r" t="t"/>
                <a:pathLst>
                  <a:path extrusionOk="0" h="306" w="230">
                    <a:moveTo>
                      <a:pt x="77" y="0"/>
                    </a:moveTo>
                    <a:cubicBezTo>
                      <a:pt x="39" y="0"/>
                      <a:pt x="1" y="26"/>
                      <a:pt x="1" y="76"/>
                    </a:cubicBezTo>
                    <a:cubicBezTo>
                      <a:pt x="1" y="127"/>
                      <a:pt x="1" y="178"/>
                      <a:pt x="1" y="203"/>
                    </a:cubicBezTo>
                    <a:cubicBezTo>
                      <a:pt x="18" y="271"/>
                      <a:pt x="57" y="305"/>
                      <a:pt x="97" y="305"/>
                    </a:cubicBezTo>
                    <a:cubicBezTo>
                      <a:pt x="117" y="305"/>
                      <a:pt x="136" y="297"/>
                      <a:pt x="153" y="280"/>
                    </a:cubicBezTo>
                    <a:cubicBezTo>
                      <a:pt x="229" y="203"/>
                      <a:pt x="153" y="153"/>
                      <a:pt x="128" y="76"/>
                    </a:cubicBezTo>
                    <a:lnTo>
                      <a:pt x="153" y="76"/>
                    </a:lnTo>
                    <a:cubicBezTo>
                      <a:pt x="153" y="26"/>
                      <a:pt x="115" y="0"/>
                      <a:pt x="77"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0" name="Google Shape;1100;p53"/>
              <p:cNvSpPr/>
              <p:nvPr/>
            </p:nvSpPr>
            <p:spPr>
              <a:xfrm>
                <a:off x="1459350" y="2951250"/>
                <a:ext cx="10825" cy="11200"/>
              </a:xfrm>
              <a:custGeom>
                <a:rect b="b" l="l" r="r" t="t"/>
                <a:pathLst>
                  <a:path extrusionOk="0" h="448" w="433">
                    <a:moveTo>
                      <a:pt x="268" y="0"/>
                    </a:moveTo>
                    <a:cubicBezTo>
                      <a:pt x="237" y="0"/>
                      <a:pt x="204" y="11"/>
                      <a:pt x="204" y="11"/>
                    </a:cubicBezTo>
                    <a:cubicBezTo>
                      <a:pt x="0" y="62"/>
                      <a:pt x="51" y="240"/>
                      <a:pt x="204" y="393"/>
                    </a:cubicBezTo>
                    <a:cubicBezTo>
                      <a:pt x="239" y="428"/>
                      <a:pt x="263" y="447"/>
                      <a:pt x="282" y="447"/>
                    </a:cubicBezTo>
                    <a:cubicBezTo>
                      <a:pt x="303" y="447"/>
                      <a:pt x="317" y="422"/>
                      <a:pt x="331" y="367"/>
                    </a:cubicBezTo>
                    <a:cubicBezTo>
                      <a:pt x="356" y="316"/>
                      <a:pt x="356" y="266"/>
                      <a:pt x="356" y="240"/>
                    </a:cubicBezTo>
                    <a:cubicBezTo>
                      <a:pt x="432" y="113"/>
                      <a:pt x="432" y="88"/>
                      <a:pt x="305" y="11"/>
                    </a:cubicBezTo>
                    <a:cubicBezTo>
                      <a:pt x="297" y="3"/>
                      <a:pt x="283" y="0"/>
                      <a:pt x="268"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1" name="Google Shape;1101;p53"/>
              <p:cNvSpPr/>
              <p:nvPr/>
            </p:nvSpPr>
            <p:spPr>
              <a:xfrm>
                <a:off x="1467600" y="2928650"/>
                <a:ext cx="5100" cy="7025"/>
              </a:xfrm>
              <a:custGeom>
                <a:rect b="b" l="l" r="r" t="t"/>
                <a:pathLst>
                  <a:path extrusionOk="0" h="281" w="204">
                    <a:moveTo>
                      <a:pt x="128" y="0"/>
                    </a:moveTo>
                    <a:cubicBezTo>
                      <a:pt x="77" y="0"/>
                      <a:pt x="51" y="77"/>
                      <a:pt x="26" y="102"/>
                    </a:cubicBezTo>
                    <a:cubicBezTo>
                      <a:pt x="1" y="153"/>
                      <a:pt x="1" y="280"/>
                      <a:pt x="26" y="280"/>
                    </a:cubicBezTo>
                    <a:cubicBezTo>
                      <a:pt x="77" y="255"/>
                      <a:pt x="128" y="229"/>
                      <a:pt x="153" y="178"/>
                    </a:cubicBezTo>
                    <a:cubicBezTo>
                      <a:pt x="179" y="128"/>
                      <a:pt x="204" y="0"/>
                      <a:pt x="128"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2" name="Google Shape;1102;p53"/>
              <p:cNvSpPr/>
              <p:nvPr/>
            </p:nvSpPr>
            <p:spPr>
              <a:xfrm>
                <a:off x="1479675" y="2900700"/>
                <a:ext cx="14650" cy="45775"/>
              </a:xfrm>
              <a:custGeom>
                <a:rect b="b" l="l" r="r" t="t"/>
                <a:pathLst>
                  <a:path extrusionOk="0" h="1831" w="586">
                    <a:moveTo>
                      <a:pt x="433" y="0"/>
                    </a:moveTo>
                    <a:cubicBezTo>
                      <a:pt x="407" y="0"/>
                      <a:pt x="356" y="0"/>
                      <a:pt x="356" y="26"/>
                    </a:cubicBezTo>
                    <a:cubicBezTo>
                      <a:pt x="255" y="254"/>
                      <a:pt x="229" y="458"/>
                      <a:pt x="229" y="686"/>
                    </a:cubicBezTo>
                    <a:cubicBezTo>
                      <a:pt x="77" y="1017"/>
                      <a:pt x="1" y="1398"/>
                      <a:pt x="77" y="1779"/>
                    </a:cubicBezTo>
                    <a:cubicBezTo>
                      <a:pt x="77" y="1805"/>
                      <a:pt x="128" y="1830"/>
                      <a:pt x="153" y="1830"/>
                    </a:cubicBezTo>
                    <a:cubicBezTo>
                      <a:pt x="204" y="1830"/>
                      <a:pt x="204" y="1779"/>
                      <a:pt x="229" y="1754"/>
                    </a:cubicBezTo>
                    <a:cubicBezTo>
                      <a:pt x="229" y="1703"/>
                      <a:pt x="229" y="1678"/>
                      <a:pt x="229" y="1627"/>
                    </a:cubicBezTo>
                    <a:cubicBezTo>
                      <a:pt x="255" y="1500"/>
                      <a:pt x="255" y="1373"/>
                      <a:pt x="229" y="1271"/>
                    </a:cubicBezTo>
                    <a:cubicBezTo>
                      <a:pt x="229" y="1169"/>
                      <a:pt x="255" y="1068"/>
                      <a:pt x="305" y="991"/>
                    </a:cubicBezTo>
                    <a:cubicBezTo>
                      <a:pt x="407" y="839"/>
                      <a:pt x="458" y="661"/>
                      <a:pt x="458" y="483"/>
                    </a:cubicBezTo>
                    <a:cubicBezTo>
                      <a:pt x="585" y="356"/>
                      <a:pt x="433" y="204"/>
                      <a:pt x="483" y="51"/>
                    </a:cubicBezTo>
                    <a:cubicBezTo>
                      <a:pt x="483" y="26"/>
                      <a:pt x="458" y="0"/>
                      <a:pt x="433"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3" name="Google Shape;1103;p53"/>
              <p:cNvSpPr/>
              <p:nvPr/>
            </p:nvSpPr>
            <p:spPr>
              <a:xfrm>
                <a:off x="1451075" y="2924600"/>
                <a:ext cx="5750" cy="5525"/>
              </a:xfrm>
              <a:custGeom>
                <a:rect b="b" l="l" r="r" t="t"/>
                <a:pathLst>
                  <a:path extrusionOk="0" h="221" w="230">
                    <a:moveTo>
                      <a:pt x="94" y="0"/>
                    </a:moveTo>
                    <a:cubicBezTo>
                      <a:pt x="64" y="0"/>
                      <a:pt x="45" y="29"/>
                      <a:pt x="26" y="86"/>
                    </a:cubicBezTo>
                    <a:cubicBezTo>
                      <a:pt x="26" y="137"/>
                      <a:pt x="1" y="188"/>
                      <a:pt x="52" y="213"/>
                    </a:cubicBezTo>
                    <a:cubicBezTo>
                      <a:pt x="61" y="218"/>
                      <a:pt x="70" y="220"/>
                      <a:pt x="78" y="220"/>
                    </a:cubicBezTo>
                    <a:cubicBezTo>
                      <a:pt x="111" y="220"/>
                      <a:pt x="128" y="183"/>
                      <a:pt x="128" y="162"/>
                    </a:cubicBezTo>
                    <a:cubicBezTo>
                      <a:pt x="179" y="112"/>
                      <a:pt x="230" y="35"/>
                      <a:pt x="128" y="10"/>
                    </a:cubicBezTo>
                    <a:cubicBezTo>
                      <a:pt x="115" y="4"/>
                      <a:pt x="104" y="0"/>
                      <a:pt x="94"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4" name="Google Shape;1104;p53"/>
              <p:cNvSpPr/>
              <p:nvPr/>
            </p:nvSpPr>
            <p:spPr>
              <a:xfrm>
                <a:off x="3048475" y="2922925"/>
                <a:ext cx="11450" cy="7025"/>
              </a:xfrm>
              <a:custGeom>
                <a:rect b="b" l="l" r="r" t="t"/>
                <a:pathLst>
                  <a:path extrusionOk="0" h="281" w="458">
                    <a:moveTo>
                      <a:pt x="178" y="1"/>
                    </a:moveTo>
                    <a:cubicBezTo>
                      <a:pt x="153" y="1"/>
                      <a:pt x="102" y="1"/>
                      <a:pt x="76" y="52"/>
                    </a:cubicBezTo>
                    <a:cubicBezTo>
                      <a:pt x="26" y="102"/>
                      <a:pt x="0" y="153"/>
                      <a:pt x="76" y="204"/>
                    </a:cubicBezTo>
                    <a:cubicBezTo>
                      <a:pt x="140" y="255"/>
                      <a:pt x="172" y="280"/>
                      <a:pt x="200" y="280"/>
                    </a:cubicBezTo>
                    <a:cubicBezTo>
                      <a:pt x="229" y="280"/>
                      <a:pt x="254" y="255"/>
                      <a:pt x="305" y="204"/>
                    </a:cubicBezTo>
                    <a:cubicBezTo>
                      <a:pt x="356" y="204"/>
                      <a:pt x="432" y="204"/>
                      <a:pt x="458" y="128"/>
                    </a:cubicBezTo>
                    <a:cubicBezTo>
                      <a:pt x="458" y="52"/>
                      <a:pt x="432" y="26"/>
                      <a:pt x="356"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5" name="Google Shape;1105;p53"/>
              <p:cNvSpPr/>
              <p:nvPr/>
            </p:nvSpPr>
            <p:spPr>
              <a:xfrm>
                <a:off x="3471000" y="2984575"/>
                <a:ext cx="5100" cy="5100"/>
              </a:xfrm>
              <a:custGeom>
                <a:rect b="b" l="l" r="r" t="t"/>
                <a:pathLst>
                  <a:path extrusionOk="0" h="204" w="204">
                    <a:moveTo>
                      <a:pt x="77" y="0"/>
                    </a:moveTo>
                    <a:cubicBezTo>
                      <a:pt x="52" y="0"/>
                      <a:pt x="26" y="25"/>
                      <a:pt x="1" y="25"/>
                    </a:cubicBezTo>
                    <a:cubicBezTo>
                      <a:pt x="1" y="51"/>
                      <a:pt x="1" y="76"/>
                      <a:pt x="1" y="102"/>
                    </a:cubicBezTo>
                    <a:cubicBezTo>
                      <a:pt x="26" y="153"/>
                      <a:pt x="77" y="203"/>
                      <a:pt x="153" y="203"/>
                    </a:cubicBezTo>
                    <a:cubicBezTo>
                      <a:pt x="153" y="203"/>
                      <a:pt x="179" y="203"/>
                      <a:pt x="204" y="178"/>
                    </a:cubicBezTo>
                    <a:cubicBezTo>
                      <a:pt x="204" y="153"/>
                      <a:pt x="204" y="127"/>
                      <a:pt x="204" y="102"/>
                    </a:cubicBezTo>
                    <a:cubicBezTo>
                      <a:pt x="179" y="51"/>
                      <a:pt x="128" y="25"/>
                      <a:pt x="77"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6" name="Google Shape;1106;p53"/>
              <p:cNvSpPr/>
              <p:nvPr/>
            </p:nvSpPr>
            <p:spPr>
              <a:xfrm>
                <a:off x="3092425" y="2927850"/>
                <a:ext cx="4350" cy="4425"/>
              </a:xfrm>
              <a:custGeom>
                <a:rect b="b" l="l" r="r" t="t"/>
                <a:pathLst>
                  <a:path extrusionOk="0" h="177" w="174">
                    <a:moveTo>
                      <a:pt x="99" y="0"/>
                    </a:moveTo>
                    <a:cubicBezTo>
                      <a:pt x="31" y="0"/>
                      <a:pt x="0" y="46"/>
                      <a:pt x="21" y="109"/>
                    </a:cubicBezTo>
                    <a:cubicBezTo>
                      <a:pt x="21" y="134"/>
                      <a:pt x="47" y="160"/>
                      <a:pt x="47" y="160"/>
                    </a:cubicBezTo>
                    <a:cubicBezTo>
                      <a:pt x="64" y="171"/>
                      <a:pt x="80" y="176"/>
                      <a:pt x="94" y="176"/>
                    </a:cubicBezTo>
                    <a:cubicBezTo>
                      <a:pt x="143" y="176"/>
                      <a:pt x="174" y="117"/>
                      <a:pt x="174" y="58"/>
                    </a:cubicBezTo>
                    <a:cubicBezTo>
                      <a:pt x="174" y="32"/>
                      <a:pt x="174" y="7"/>
                      <a:pt x="148" y="7"/>
                    </a:cubicBezTo>
                    <a:cubicBezTo>
                      <a:pt x="130" y="3"/>
                      <a:pt x="114" y="0"/>
                      <a:pt x="99"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7" name="Google Shape;1107;p53"/>
              <p:cNvSpPr/>
              <p:nvPr/>
            </p:nvSpPr>
            <p:spPr>
              <a:xfrm>
                <a:off x="3479275" y="2972900"/>
                <a:ext cx="12725" cy="11175"/>
              </a:xfrm>
              <a:custGeom>
                <a:rect b="b" l="l" r="r" t="t"/>
                <a:pathLst>
                  <a:path extrusionOk="0" h="447" w="509">
                    <a:moveTo>
                      <a:pt x="159" y="0"/>
                    </a:moveTo>
                    <a:cubicBezTo>
                      <a:pt x="140" y="0"/>
                      <a:pt x="121" y="3"/>
                      <a:pt x="102" y="10"/>
                    </a:cubicBezTo>
                    <a:cubicBezTo>
                      <a:pt x="51" y="10"/>
                      <a:pt x="25" y="35"/>
                      <a:pt x="0" y="111"/>
                    </a:cubicBezTo>
                    <a:cubicBezTo>
                      <a:pt x="0" y="137"/>
                      <a:pt x="25" y="187"/>
                      <a:pt x="76" y="213"/>
                    </a:cubicBezTo>
                    <a:lnTo>
                      <a:pt x="153" y="238"/>
                    </a:lnTo>
                    <a:lnTo>
                      <a:pt x="229" y="315"/>
                    </a:lnTo>
                    <a:cubicBezTo>
                      <a:pt x="251" y="381"/>
                      <a:pt x="292" y="447"/>
                      <a:pt x="369" y="447"/>
                    </a:cubicBezTo>
                    <a:cubicBezTo>
                      <a:pt x="380" y="447"/>
                      <a:pt x="393" y="445"/>
                      <a:pt x="407" y="442"/>
                    </a:cubicBezTo>
                    <a:cubicBezTo>
                      <a:pt x="483" y="416"/>
                      <a:pt x="458" y="365"/>
                      <a:pt x="458" y="315"/>
                    </a:cubicBezTo>
                    <a:cubicBezTo>
                      <a:pt x="483" y="264"/>
                      <a:pt x="508" y="264"/>
                      <a:pt x="458" y="238"/>
                    </a:cubicBezTo>
                    <a:lnTo>
                      <a:pt x="381" y="162"/>
                    </a:lnTo>
                    <a:lnTo>
                      <a:pt x="305" y="86"/>
                    </a:lnTo>
                    <a:cubicBezTo>
                      <a:pt x="267" y="29"/>
                      <a:pt x="215" y="0"/>
                      <a:pt x="159"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8" name="Google Shape;1108;p53"/>
              <p:cNvSpPr/>
              <p:nvPr/>
            </p:nvSpPr>
            <p:spPr>
              <a:xfrm>
                <a:off x="1378650" y="2911925"/>
                <a:ext cx="10200" cy="9450"/>
              </a:xfrm>
              <a:custGeom>
                <a:rect b="b" l="l" r="r" t="t"/>
                <a:pathLst>
                  <a:path extrusionOk="0" h="378" w="408">
                    <a:moveTo>
                      <a:pt x="340" y="1"/>
                    </a:moveTo>
                    <a:cubicBezTo>
                      <a:pt x="317" y="1"/>
                      <a:pt x="282" y="13"/>
                      <a:pt x="229" y="34"/>
                    </a:cubicBezTo>
                    <a:lnTo>
                      <a:pt x="153" y="110"/>
                    </a:lnTo>
                    <a:lnTo>
                      <a:pt x="77" y="187"/>
                    </a:lnTo>
                    <a:cubicBezTo>
                      <a:pt x="0" y="237"/>
                      <a:pt x="0" y="288"/>
                      <a:pt x="77" y="339"/>
                    </a:cubicBezTo>
                    <a:cubicBezTo>
                      <a:pt x="115" y="365"/>
                      <a:pt x="127" y="377"/>
                      <a:pt x="134" y="377"/>
                    </a:cubicBezTo>
                    <a:cubicBezTo>
                      <a:pt x="140" y="377"/>
                      <a:pt x="140" y="365"/>
                      <a:pt x="153" y="339"/>
                    </a:cubicBezTo>
                    <a:cubicBezTo>
                      <a:pt x="167" y="344"/>
                      <a:pt x="180" y="346"/>
                      <a:pt x="192" y="346"/>
                    </a:cubicBezTo>
                    <a:cubicBezTo>
                      <a:pt x="247" y="346"/>
                      <a:pt x="285" y="304"/>
                      <a:pt x="305" y="263"/>
                    </a:cubicBezTo>
                    <a:cubicBezTo>
                      <a:pt x="382" y="237"/>
                      <a:pt x="407" y="136"/>
                      <a:pt x="382" y="85"/>
                    </a:cubicBezTo>
                    <a:cubicBezTo>
                      <a:pt x="382" y="25"/>
                      <a:pt x="373" y="1"/>
                      <a:pt x="340"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9" name="Google Shape;1109;p53"/>
              <p:cNvSpPr/>
              <p:nvPr/>
            </p:nvSpPr>
            <p:spPr>
              <a:xfrm>
                <a:off x="7358350" y="2806025"/>
                <a:ext cx="25" cy="1300"/>
              </a:xfrm>
              <a:custGeom>
                <a:rect b="b" l="l" r="r" t="t"/>
                <a:pathLst>
                  <a:path extrusionOk="0" h="52" w="1">
                    <a:moveTo>
                      <a:pt x="1" y="51"/>
                    </a:moveTo>
                    <a:lnTo>
                      <a:pt x="1" y="51"/>
                    </a:ln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0" name="Google Shape;1110;p53"/>
              <p:cNvSpPr/>
              <p:nvPr/>
            </p:nvSpPr>
            <p:spPr>
              <a:xfrm>
                <a:off x="5388625" y="2791400"/>
                <a:ext cx="25" cy="25"/>
              </a:xfrm>
              <a:custGeom>
                <a:rect b="b" l="l" r="r" t="t"/>
                <a:pathLst>
                  <a:path extrusionOk="0" h="1" w="1">
                    <a:moveTo>
                      <a:pt x="1" y="1"/>
                    </a:move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1" name="Google Shape;1111;p53"/>
              <p:cNvSpPr/>
              <p:nvPr/>
            </p:nvSpPr>
            <p:spPr>
              <a:xfrm>
                <a:off x="7358350" y="2805375"/>
                <a:ext cx="25" cy="25"/>
              </a:xfrm>
              <a:custGeom>
                <a:rect b="b" l="l" r="r" t="t"/>
                <a:pathLst>
                  <a:path extrusionOk="0" h="1" w="1">
                    <a:moveTo>
                      <a:pt x="1" y="1"/>
                    </a:moveTo>
                    <a:lnTo>
                      <a:pt x="1" y="1"/>
                    </a:lnTo>
                    <a:lnTo>
                      <a:pt x="1" y="1"/>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2" name="Google Shape;1112;p53"/>
              <p:cNvSpPr/>
              <p:nvPr/>
            </p:nvSpPr>
            <p:spPr>
              <a:xfrm>
                <a:off x="7358350" y="2806025"/>
                <a:ext cx="25" cy="650"/>
              </a:xfrm>
              <a:custGeom>
                <a:rect b="b" l="l" r="r" t="t"/>
                <a:pathLst>
                  <a:path extrusionOk="0" h="26" w="1">
                    <a:moveTo>
                      <a:pt x="1" y="0"/>
                    </a:moveTo>
                    <a:lnTo>
                      <a:pt x="1" y="26"/>
                    </a:lnTo>
                    <a:lnTo>
                      <a:pt x="1" y="26"/>
                    </a:lnTo>
                    <a:lnTo>
                      <a:pt x="1" y="26"/>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3" name="Google Shape;1113;p53"/>
              <p:cNvSpPr/>
              <p:nvPr/>
            </p:nvSpPr>
            <p:spPr>
              <a:xfrm>
                <a:off x="537375" y="274247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4" name="Google Shape;1114;p53"/>
              <p:cNvSpPr/>
              <p:nvPr/>
            </p:nvSpPr>
            <p:spPr>
              <a:xfrm>
                <a:off x="7357725" y="2929275"/>
                <a:ext cx="25" cy="25"/>
              </a:xfrm>
              <a:custGeom>
                <a:rect b="b" l="l" r="r" t="t"/>
                <a:pathLst>
                  <a:path extrusionOk="0" h="1" w="1">
                    <a:moveTo>
                      <a:pt x="0" y="1"/>
                    </a:moveTo>
                    <a:lnTo>
                      <a:pt x="0"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5" name="Google Shape;1115;p53"/>
              <p:cNvSpPr/>
              <p:nvPr/>
            </p:nvSpPr>
            <p:spPr>
              <a:xfrm>
                <a:off x="240650" y="2722150"/>
                <a:ext cx="7117725" cy="258625"/>
              </a:xfrm>
              <a:custGeom>
                <a:rect b="b" l="l" r="r" t="t"/>
                <a:pathLst>
                  <a:path extrusionOk="0" h="10345" w="284709">
                    <a:moveTo>
                      <a:pt x="252913" y="2974"/>
                    </a:moveTo>
                    <a:cubicBezTo>
                      <a:pt x="252913" y="2974"/>
                      <a:pt x="252913" y="2974"/>
                      <a:pt x="252913" y="2974"/>
                    </a:cubicBezTo>
                    <a:cubicBezTo>
                      <a:pt x="252913" y="2974"/>
                      <a:pt x="252913" y="2974"/>
                      <a:pt x="252913" y="2974"/>
                    </a:cubicBezTo>
                    <a:lnTo>
                      <a:pt x="252913" y="2974"/>
                    </a:lnTo>
                    <a:cubicBezTo>
                      <a:pt x="252913" y="2974"/>
                      <a:pt x="252913" y="2974"/>
                      <a:pt x="252913" y="2974"/>
                    </a:cubicBezTo>
                    <a:close/>
                    <a:moveTo>
                      <a:pt x="251770" y="2999"/>
                    </a:moveTo>
                    <a:cubicBezTo>
                      <a:pt x="251770" y="2999"/>
                      <a:pt x="251770" y="2999"/>
                      <a:pt x="251770" y="3000"/>
                    </a:cubicBezTo>
                    <a:lnTo>
                      <a:pt x="251770" y="3000"/>
                    </a:lnTo>
                    <a:cubicBezTo>
                      <a:pt x="251770" y="3000"/>
                      <a:pt x="251770" y="3000"/>
                      <a:pt x="251770" y="3000"/>
                    </a:cubicBezTo>
                    <a:cubicBezTo>
                      <a:pt x="251770" y="2999"/>
                      <a:pt x="251770" y="2999"/>
                      <a:pt x="251770" y="2999"/>
                    </a:cubicBezTo>
                    <a:close/>
                    <a:moveTo>
                      <a:pt x="251033" y="2974"/>
                    </a:moveTo>
                    <a:cubicBezTo>
                      <a:pt x="251033" y="2974"/>
                      <a:pt x="251032" y="3026"/>
                      <a:pt x="251030" y="3112"/>
                    </a:cubicBezTo>
                    <a:lnTo>
                      <a:pt x="251030" y="3112"/>
                    </a:lnTo>
                    <a:cubicBezTo>
                      <a:pt x="251114" y="3089"/>
                      <a:pt x="251115" y="3056"/>
                      <a:pt x="251033" y="2974"/>
                    </a:cubicBezTo>
                    <a:cubicBezTo>
                      <a:pt x="251033" y="2974"/>
                      <a:pt x="251033" y="2974"/>
                      <a:pt x="251033" y="2974"/>
                    </a:cubicBezTo>
                    <a:close/>
                    <a:moveTo>
                      <a:pt x="193257" y="4100"/>
                    </a:moveTo>
                    <a:cubicBezTo>
                      <a:pt x="193255" y="4183"/>
                      <a:pt x="193254" y="4252"/>
                      <a:pt x="193254" y="4298"/>
                    </a:cubicBezTo>
                    <a:lnTo>
                      <a:pt x="193254" y="4298"/>
                    </a:lnTo>
                    <a:cubicBezTo>
                      <a:pt x="193238" y="4239"/>
                      <a:pt x="193205" y="4177"/>
                      <a:pt x="193257" y="4100"/>
                    </a:cubicBezTo>
                    <a:close/>
                    <a:moveTo>
                      <a:pt x="194713" y="4379"/>
                    </a:moveTo>
                    <a:lnTo>
                      <a:pt x="194713" y="4379"/>
                    </a:lnTo>
                    <a:cubicBezTo>
                      <a:pt x="194776" y="4410"/>
                      <a:pt x="194844" y="4442"/>
                      <a:pt x="194915" y="4474"/>
                    </a:cubicBezTo>
                    <a:cubicBezTo>
                      <a:pt x="194901" y="4469"/>
                      <a:pt x="194887" y="4468"/>
                      <a:pt x="194873" y="4468"/>
                    </a:cubicBezTo>
                    <a:cubicBezTo>
                      <a:pt x="194851" y="4468"/>
                      <a:pt x="194829" y="4471"/>
                      <a:pt x="194808" y="4471"/>
                    </a:cubicBezTo>
                    <a:cubicBezTo>
                      <a:pt x="194765" y="4471"/>
                      <a:pt x="194728" y="4458"/>
                      <a:pt x="194713" y="4379"/>
                    </a:cubicBezTo>
                    <a:close/>
                    <a:moveTo>
                      <a:pt x="125911" y="1"/>
                    </a:moveTo>
                    <a:cubicBezTo>
                      <a:pt x="125911" y="51"/>
                      <a:pt x="125911" y="128"/>
                      <a:pt x="125834" y="153"/>
                    </a:cubicBezTo>
                    <a:lnTo>
                      <a:pt x="125758" y="153"/>
                    </a:lnTo>
                    <a:cubicBezTo>
                      <a:pt x="125735" y="119"/>
                      <a:pt x="125702" y="105"/>
                      <a:pt x="125665" y="105"/>
                    </a:cubicBezTo>
                    <a:cubicBezTo>
                      <a:pt x="125621" y="105"/>
                      <a:pt x="125571" y="125"/>
                      <a:pt x="125529" y="153"/>
                    </a:cubicBezTo>
                    <a:cubicBezTo>
                      <a:pt x="125479" y="204"/>
                      <a:pt x="125428" y="255"/>
                      <a:pt x="125377" y="331"/>
                    </a:cubicBezTo>
                    <a:cubicBezTo>
                      <a:pt x="125364" y="356"/>
                      <a:pt x="125351" y="369"/>
                      <a:pt x="125339" y="369"/>
                    </a:cubicBezTo>
                    <a:cubicBezTo>
                      <a:pt x="125326" y="369"/>
                      <a:pt x="125313" y="356"/>
                      <a:pt x="125301" y="331"/>
                    </a:cubicBezTo>
                    <a:lnTo>
                      <a:pt x="125046" y="382"/>
                    </a:lnTo>
                    <a:cubicBezTo>
                      <a:pt x="125024" y="399"/>
                      <a:pt x="125002" y="406"/>
                      <a:pt x="124981" y="406"/>
                    </a:cubicBezTo>
                    <a:cubicBezTo>
                      <a:pt x="124909" y="406"/>
                      <a:pt x="124846" y="325"/>
                      <a:pt x="124767" y="306"/>
                    </a:cubicBezTo>
                    <a:cubicBezTo>
                      <a:pt x="124741" y="356"/>
                      <a:pt x="124691" y="382"/>
                      <a:pt x="124640" y="407"/>
                    </a:cubicBezTo>
                    <a:cubicBezTo>
                      <a:pt x="124564" y="407"/>
                      <a:pt x="124513" y="433"/>
                      <a:pt x="124462" y="483"/>
                    </a:cubicBezTo>
                    <a:cubicBezTo>
                      <a:pt x="124436" y="534"/>
                      <a:pt x="124360" y="560"/>
                      <a:pt x="124284" y="560"/>
                    </a:cubicBezTo>
                    <a:cubicBezTo>
                      <a:pt x="124233" y="560"/>
                      <a:pt x="124208" y="509"/>
                      <a:pt x="124233" y="458"/>
                    </a:cubicBezTo>
                    <a:lnTo>
                      <a:pt x="124233" y="458"/>
                    </a:lnTo>
                    <a:cubicBezTo>
                      <a:pt x="124157" y="509"/>
                      <a:pt x="124081" y="560"/>
                      <a:pt x="123979" y="611"/>
                    </a:cubicBezTo>
                    <a:cubicBezTo>
                      <a:pt x="123959" y="624"/>
                      <a:pt x="123940" y="630"/>
                      <a:pt x="123924" y="630"/>
                    </a:cubicBezTo>
                    <a:cubicBezTo>
                      <a:pt x="123879" y="630"/>
                      <a:pt x="123852" y="583"/>
                      <a:pt x="123852" y="509"/>
                    </a:cubicBezTo>
                    <a:cubicBezTo>
                      <a:pt x="123852" y="458"/>
                      <a:pt x="123852" y="433"/>
                      <a:pt x="123852" y="407"/>
                    </a:cubicBezTo>
                    <a:cubicBezTo>
                      <a:pt x="123852" y="382"/>
                      <a:pt x="123852" y="331"/>
                      <a:pt x="123877" y="331"/>
                    </a:cubicBezTo>
                    <a:cubicBezTo>
                      <a:pt x="123979" y="306"/>
                      <a:pt x="123954" y="229"/>
                      <a:pt x="123928" y="178"/>
                    </a:cubicBezTo>
                    <a:cubicBezTo>
                      <a:pt x="123885" y="124"/>
                      <a:pt x="123832" y="107"/>
                      <a:pt x="123777" y="107"/>
                    </a:cubicBezTo>
                    <a:cubicBezTo>
                      <a:pt x="123701" y="107"/>
                      <a:pt x="123620" y="138"/>
                      <a:pt x="123547" y="153"/>
                    </a:cubicBezTo>
                    <a:lnTo>
                      <a:pt x="123394" y="153"/>
                    </a:lnTo>
                    <a:cubicBezTo>
                      <a:pt x="123267" y="178"/>
                      <a:pt x="123140" y="204"/>
                      <a:pt x="123013" y="229"/>
                    </a:cubicBezTo>
                    <a:cubicBezTo>
                      <a:pt x="122988" y="318"/>
                      <a:pt x="122956" y="344"/>
                      <a:pt x="122921" y="344"/>
                    </a:cubicBezTo>
                    <a:cubicBezTo>
                      <a:pt x="122886" y="344"/>
                      <a:pt x="122848" y="318"/>
                      <a:pt x="122810" y="306"/>
                    </a:cubicBezTo>
                    <a:cubicBezTo>
                      <a:pt x="122810" y="356"/>
                      <a:pt x="122784" y="407"/>
                      <a:pt x="122784" y="433"/>
                    </a:cubicBezTo>
                    <a:cubicBezTo>
                      <a:pt x="122886" y="458"/>
                      <a:pt x="122886" y="534"/>
                      <a:pt x="122835" y="611"/>
                    </a:cubicBezTo>
                    <a:cubicBezTo>
                      <a:pt x="122819" y="660"/>
                      <a:pt x="122781" y="699"/>
                      <a:pt x="122728" y="699"/>
                    </a:cubicBezTo>
                    <a:cubicBezTo>
                      <a:pt x="122700" y="699"/>
                      <a:pt x="122667" y="688"/>
                      <a:pt x="122632" y="661"/>
                    </a:cubicBezTo>
                    <a:cubicBezTo>
                      <a:pt x="122505" y="661"/>
                      <a:pt x="122505" y="534"/>
                      <a:pt x="122479" y="458"/>
                    </a:cubicBezTo>
                    <a:lnTo>
                      <a:pt x="122403" y="458"/>
                    </a:lnTo>
                    <a:lnTo>
                      <a:pt x="122251" y="534"/>
                    </a:lnTo>
                    <a:cubicBezTo>
                      <a:pt x="122200" y="661"/>
                      <a:pt x="122073" y="738"/>
                      <a:pt x="121946" y="763"/>
                    </a:cubicBezTo>
                    <a:lnTo>
                      <a:pt x="121692" y="763"/>
                    </a:lnTo>
                    <a:cubicBezTo>
                      <a:pt x="121647" y="768"/>
                      <a:pt x="121611" y="771"/>
                      <a:pt x="121580" y="771"/>
                    </a:cubicBezTo>
                    <a:cubicBezTo>
                      <a:pt x="121450" y="771"/>
                      <a:pt x="121418" y="719"/>
                      <a:pt x="121336" y="534"/>
                    </a:cubicBezTo>
                    <a:lnTo>
                      <a:pt x="121310" y="560"/>
                    </a:lnTo>
                    <a:cubicBezTo>
                      <a:pt x="121265" y="582"/>
                      <a:pt x="121260" y="665"/>
                      <a:pt x="121206" y="665"/>
                    </a:cubicBezTo>
                    <a:cubicBezTo>
                      <a:pt x="121199" y="665"/>
                      <a:pt x="121192" y="664"/>
                      <a:pt x="121183" y="661"/>
                    </a:cubicBezTo>
                    <a:cubicBezTo>
                      <a:pt x="121082" y="636"/>
                      <a:pt x="121107" y="560"/>
                      <a:pt x="121107" y="483"/>
                    </a:cubicBezTo>
                    <a:lnTo>
                      <a:pt x="121107" y="382"/>
                    </a:lnTo>
                    <a:cubicBezTo>
                      <a:pt x="121031" y="382"/>
                      <a:pt x="120929" y="407"/>
                      <a:pt x="120853" y="407"/>
                    </a:cubicBezTo>
                    <a:cubicBezTo>
                      <a:pt x="120794" y="433"/>
                      <a:pt x="120737" y="438"/>
                      <a:pt x="120682" y="438"/>
                    </a:cubicBezTo>
                    <a:cubicBezTo>
                      <a:pt x="120639" y="438"/>
                      <a:pt x="120596" y="435"/>
                      <a:pt x="120555" y="435"/>
                    </a:cubicBezTo>
                    <a:cubicBezTo>
                      <a:pt x="120492" y="435"/>
                      <a:pt x="120431" y="443"/>
                      <a:pt x="120370" y="483"/>
                    </a:cubicBezTo>
                    <a:cubicBezTo>
                      <a:pt x="120319" y="509"/>
                      <a:pt x="120268" y="560"/>
                      <a:pt x="120268" y="636"/>
                    </a:cubicBezTo>
                    <a:cubicBezTo>
                      <a:pt x="120243" y="636"/>
                      <a:pt x="120243" y="661"/>
                      <a:pt x="120268" y="687"/>
                    </a:cubicBezTo>
                    <a:cubicBezTo>
                      <a:pt x="120421" y="687"/>
                      <a:pt x="120573" y="687"/>
                      <a:pt x="120726" y="712"/>
                    </a:cubicBezTo>
                    <a:cubicBezTo>
                      <a:pt x="120751" y="712"/>
                      <a:pt x="120777" y="738"/>
                      <a:pt x="120777" y="738"/>
                    </a:cubicBezTo>
                    <a:cubicBezTo>
                      <a:pt x="120777" y="788"/>
                      <a:pt x="120751" y="814"/>
                      <a:pt x="120726" y="814"/>
                    </a:cubicBezTo>
                    <a:cubicBezTo>
                      <a:pt x="120614" y="856"/>
                      <a:pt x="120502" y="875"/>
                      <a:pt x="120390" y="875"/>
                    </a:cubicBezTo>
                    <a:cubicBezTo>
                      <a:pt x="120299" y="875"/>
                      <a:pt x="120207" y="862"/>
                      <a:pt x="120116" y="839"/>
                    </a:cubicBezTo>
                    <a:cubicBezTo>
                      <a:pt x="120090" y="839"/>
                      <a:pt x="120040" y="865"/>
                      <a:pt x="120014" y="865"/>
                    </a:cubicBezTo>
                    <a:cubicBezTo>
                      <a:pt x="119985" y="876"/>
                      <a:pt x="119963" y="881"/>
                      <a:pt x="119946" y="881"/>
                    </a:cubicBezTo>
                    <a:cubicBezTo>
                      <a:pt x="119887" y="881"/>
                      <a:pt x="119887" y="822"/>
                      <a:pt x="119887" y="763"/>
                    </a:cubicBezTo>
                    <a:cubicBezTo>
                      <a:pt x="119839" y="779"/>
                      <a:pt x="119791" y="826"/>
                      <a:pt x="119743" y="826"/>
                    </a:cubicBezTo>
                    <a:cubicBezTo>
                      <a:pt x="119714" y="826"/>
                      <a:pt x="119686" y="810"/>
                      <a:pt x="119658" y="763"/>
                    </a:cubicBezTo>
                    <a:cubicBezTo>
                      <a:pt x="119633" y="763"/>
                      <a:pt x="119582" y="763"/>
                      <a:pt x="119557" y="788"/>
                    </a:cubicBezTo>
                    <a:cubicBezTo>
                      <a:pt x="119487" y="887"/>
                      <a:pt x="119409" y="923"/>
                      <a:pt x="119332" y="923"/>
                    </a:cubicBezTo>
                    <a:cubicBezTo>
                      <a:pt x="119269" y="923"/>
                      <a:pt x="119207" y="899"/>
                      <a:pt x="119150" y="865"/>
                    </a:cubicBezTo>
                    <a:cubicBezTo>
                      <a:pt x="119125" y="966"/>
                      <a:pt x="119099" y="1093"/>
                      <a:pt x="118921" y="1119"/>
                    </a:cubicBezTo>
                    <a:cubicBezTo>
                      <a:pt x="118845" y="1119"/>
                      <a:pt x="118769" y="1195"/>
                      <a:pt x="118693" y="1221"/>
                    </a:cubicBezTo>
                    <a:cubicBezTo>
                      <a:pt x="118663" y="1225"/>
                      <a:pt x="118633" y="1227"/>
                      <a:pt x="118604" y="1227"/>
                    </a:cubicBezTo>
                    <a:cubicBezTo>
                      <a:pt x="118457" y="1227"/>
                      <a:pt x="118316" y="1174"/>
                      <a:pt x="118210" y="1068"/>
                    </a:cubicBezTo>
                    <a:lnTo>
                      <a:pt x="118210" y="992"/>
                    </a:lnTo>
                    <a:cubicBezTo>
                      <a:pt x="118159" y="916"/>
                      <a:pt x="118083" y="916"/>
                      <a:pt x="117981" y="916"/>
                    </a:cubicBezTo>
                    <a:lnTo>
                      <a:pt x="117930" y="1017"/>
                    </a:lnTo>
                    <a:cubicBezTo>
                      <a:pt x="117955" y="1144"/>
                      <a:pt x="117955" y="1297"/>
                      <a:pt x="117778" y="1322"/>
                    </a:cubicBezTo>
                    <a:cubicBezTo>
                      <a:pt x="117761" y="1331"/>
                      <a:pt x="117741" y="1333"/>
                      <a:pt x="117720" y="1333"/>
                    </a:cubicBezTo>
                    <a:cubicBezTo>
                      <a:pt x="117679" y="1333"/>
                      <a:pt x="117634" y="1322"/>
                      <a:pt x="117600" y="1322"/>
                    </a:cubicBezTo>
                    <a:cubicBezTo>
                      <a:pt x="117523" y="1322"/>
                      <a:pt x="117549" y="1475"/>
                      <a:pt x="117447" y="1475"/>
                    </a:cubicBezTo>
                    <a:lnTo>
                      <a:pt x="117371" y="1449"/>
                    </a:lnTo>
                    <a:lnTo>
                      <a:pt x="117345" y="1475"/>
                    </a:lnTo>
                    <a:lnTo>
                      <a:pt x="117320" y="1475"/>
                    </a:lnTo>
                    <a:cubicBezTo>
                      <a:pt x="117345" y="1500"/>
                      <a:pt x="117422" y="1525"/>
                      <a:pt x="117422" y="1576"/>
                    </a:cubicBezTo>
                    <a:cubicBezTo>
                      <a:pt x="117422" y="1602"/>
                      <a:pt x="117371" y="1678"/>
                      <a:pt x="117320" y="1703"/>
                    </a:cubicBezTo>
                    <a:cubicBezTo>
                      <a:pt x="117216" y="1733"/>
                      <a:pt x="117120" y="1746"/>
                      <a:pt x="117023" y="1746"/>
                    </a:cubicBezTo>
                    <a:cubicBezTo>
                      <a:pt x="116955" y="1746"/>
                      <a:pt x="116885" y="1739"/>
                      <a:pt x="116812" y="1729"/>
                    </a:cubicBezTo>
                    <a:cubicBezTo>
                      <a:pt x="116812" y="1602"/>
                      <a:pt x="116964" y="1576"/>
                      <a:pt x="116939" y="1449"/>
                    </a:cubicBezTo>
                    <a:lnTo>
                      <a:pt x="116939" y="1449"/>
                    </a:lnTo>
                    <a:cubicBezTo>
                      <a:pt x="116915" y="1452"/>
                      <a:pt x="116892" y="1453"/>
                      <a:pt x="116869" y="1453"/>
                    </a:cubicBezTo>
                    <a:cubicBezTo>
                      <a:pt x="116668" y="1453"/>
                      <a:pt x="116488" y="1357"/>
                      <a:pt x="116329" y="1221"/>
                    </a:cubicBezTo>
                    <a:cubicBezTo>
                      <a:pt x="116319" y="1201"/>
                      <a:pt x="116302" y="1193"/>
                      <a:pt x="116285" y="1193"/>
                    </a:cubicBezTo>
                    <a:cubicBezTo>
                      <a:pt x="116256" y="1193"/>
                      <a:pt x="116227" y="1215"/>
                      <a:pt x="116227" y="1246"/>
                    </a:cubicBezTo>
                    <a:cubicBezTo>
                      <a:pt x="116227" y="1322"/>
                      <a:pt x="116202" y="1373"/>
                      <a:pt x="116151" y="1424"/>
                    </a:cubicBezTo>
                    <a:cubicBezTo>
                      <a:pt x="116075" y="1525"/>
                      <a:pt x="115922" y="1475"/>
                      <a:pt x="115846" y="1525"/>
                    </a:cubicBezTo>
                    <a:cubicBezTo>
                      <a:pt x="115744" y="1589"/>
                      <a:pt x="115630" y="1621"/>
                      <a:pt x="115519" y="1621"/>
                    </a:cubicBezTo>
                    <a:cubicBezTo>
                      <a:pt x="115408" y="1621"/>
                      <a:pt x="115300" y="1589"/>
                      <a:pt x="115211" y="1525"/>
                    </a:cubicBezTo>
                    <a:cubicBezTo>
                      <a:pt x="115101" y="1471"/>
                      <a:pt x="114978" y="1429"/>
                      <a:pt x="114851" y="1429"/>
                    </a:cubicBezTo>
                    <a:cubicBezTo>
                      <a:pt x="114802" y="1429"/>
                      <a:pt x="114752" y="1435"/>
                      <a:pt x="114702" y="1449"/>
                    </a:cubicBezTo>
                    <a:cubicBezTo>
                      <a:pt x="114685" y="1517"/>
                      <a:pt x="114657" y="1551"/>
                      <a:pt x="114610" y="1551"/>
                    </a:cubicBezTo>
                    <a:cubicBezTo>
                      <a:pt x="114586" y="1551"/>
                      <a:pt x="114558" y="1542"/>
                      <a:pt x="114524" y="1525"/>
                    </a:cubicBezTo>
                    <a:cubicBezTo>
                      <a:pt x="114397" y="1500"/>
                      <a:pt x="114346" y="1424"/>
                      <a:pt x="114270" y="1373"/>
                    </a:cubicBezTo>
                    <a:cubicBezTo>
                      <a:pt x="114259" y="1367"/>
                      <a:pt x="114247" y="1365"/>
                      <a:pt x="114235" y="1365"/>
                    </a:cubicBezTo>
                    <a:cubicBezTo>
                      <a:pt x="114166" y="1365"/>
                      <a:pt x="114095" y="1453"/>
                      <a:pt x="114015" y="1453"/>
                    </a:cubicBezTo>
                    <a:cubicBezTo>
                      <a:pt x="113991" y="1453"/>
                      <a:pt x="113966" y="1445"/>
                      <a:pt x="113940" y="1424"/>
                    </a:cubicBezTo>
                    <a:cubicBezTo>
                      <a:pt x="113914" y="1428"/>
                      <a:pt x="113888" y="1430"/>
                      <a:pt x="113860" y="1430"/>
                    </a:cubicBezTo>
                    <a:cubicBezTo>
                      <a:pt x="113722" y="1430"/>
                      <a:pt x="113563" y="1377"/>
                      <a:pt x="113457" y="1271"/>
                    </a:cubicBezTo>
                    <a:cubicBezTo>
                      <a:pt x="113381" y="1221"/>
                      <a:pt x="113304" y="1170"/>
                      <a:pt x="113228" y="1119"/>
                    </a:cubicBezTo>
                    <a:cubicBezTo>
                      <a:pt x="113152" y="1093"/>
                      <a:pt x="113177" y="1043"/>
                      <a:pt x="113177" y="992"/>
                    </a:cubicBezTo>
                    <a:cubicBezTo>
                      <a:pt x="113111" y="948"/>
                      <a:pt x="113065" y="885"/>
                      <a:pt x="112988" y="885"/>
                    </a:cubicBezTo>
                    <a:cubicBezTo>
                      <a:pt x="112975" y="885"/>
                      <a:pt x="112962" y="887"/>
                      <a:pt x="112949" y="890"/>
                    </a:cubicBezTo>
                    <a:cubicBezTo>
                      <a:pt x="112821" y="916"/>
                      <a:pt x="112694" y="916"/>
                      <a:pt x="112567" y="916"/>
                    </a:cubicBezTo>
                    <a:cubicBezTo>
                      <a:pt x="112542" y="992"/>
                      <a:pt x="112440" y="1043"/>
                      <a:pt x="112364" y="1043"/>
                    </a:cubicBezTo>
                    <a:cubicBezTo>
                      <a:pt x="112357" y="1041"/>
                      <a:pt x="112350" y="1040"/>
                      <a:pt x="112343" y="1040"/>
                    </a:cubicBezTo>
                    <a:cubicBezTo>
                      <a:pt x="112267" y="1040"/>
                      <a:pt x="112192" y="1138"/>
                      <a:pt x="112142" y="1138"/>
                    </a:cubicBezTo>
                    <a:cubicBezTo>
                      <a:pt x="112130" y="1138"/>
                      <a:pt x="112119" y="1132"/>
                      <a:pt x="112110" y="1119"/>
                    </a:cubicBezTo>
                    <a:cubicBezTo>
                      <a:pt x="112034" y="1017"/>
                      <a:pt x="112262" y="992"/>
                      <a:pt x="112262" y="865"/>
                    </a:cubicBezTo>
                    <a:cubicBezTo>
                      <a:pt x="112237" y="839"/>
                      <a:pt x="112186" y="788"/>
                      <a:pt x="112135" y="788"/>
                    </a:cubicBezTo>
                    <a:cubicBezTo>
                      <a:pt x="112080" y="833"/>
                      <a:pt x="112019" y="853"/>
                      <a:pt x="111958" y="853"/>
                    </a:cubicBezTo>
                    <a:cubicBezTo>
                      <a:pt x="111879" y="853"/>
                      <a:pt x="111800" y="820"/>
                      <a:pt x="111729" y="763"/>
                    </a:cubicBezTo>
                    <a:cubicBezTo>
                      <a:pt x="111702" y="783"/>
                      <a:pt x="111674" y="789"/>
                      <a:pt x="111646" y="789"/>
                    </a:cubicBezTo>
                    <a:cubicBezTo>
                      <a:pt x="111598" y="789"/>
                      <a:pt x="111549" y="772"/>
                      <a:pt x="111501" y="772"/>
                    </a:cubicBezTo>
                    <a:cubicBezTo>
                      <a:pt x="111465" y="772"/>
                      <a:pt x="111430" y="782"/>
                      <a:pt x="111398" y="814"/>
                    </a:cubicBezTo>
                    <a:cubicBezTo>
                      <a:pt x="111335" y="865"/>
                      <a:pt x="111290" y="877"/>
                      <a:pt x="111252" y="877"/>
                    </a:cubicBezTo>
                    <a:cubicBezTo>
                      <a:pt x="111214" y="877"/>
                      <a:pt x="111182" y="865"/>
                      <a:pt x="111144" y="865"/>
                    </a:cubicBezTo>
                    <a:cubicBezTo>
                      <a:pt x="111144" y="902"/>
                      <a:pt x="111117" y="926"/>
                      <a:pt x="111082" y="926"/>
                    </a:cubicBezTo>
                    <a:cubicBezTo>
                      <a:pt x="111070" y="926"/>
                      <a:pt x="111056" y="922"/>
                      <a:pt x="111042" y="916"/>
                    </a:cubicBezTo>
                    <a:cubicBezTo>
                      <a:pt x="110911" y="1061"/>
                      <a:pt x="110730" y="1132"/>
                      <a:pt x="110546" y="1132"/>
                    </a:cubicBezTo>
                    <a:cubicBezTo>
                      <a:pt x="110410" y="1132"/>
                      <a:pt x="110272" y="1093"/>
                      <a:pt x="110153" y="1017"/>
                    </a:cubicBezTo>
                    <a:lnTo>
                      <a:pt x="110153" y="1093"/>
                    </a:lnTo>
                    <a:cubicBezTo>
                      <a:pt x="110102" y="1246"/>
                      <a:pt x="109899" y="1170"/>
                      <a:pt x="109822" y="1271"/>
                    </a:cubicBezTo>
                    <a:cubicBezTo>
                      <a:pt x="109785" y="1309"/>
                      <a:pt x="109734" y="1332"/>
                      <a:pt x="109680" y="1332"/>
                    </a:cubicBezTo>
                    <a:cubicBezTo>
                      <a:pt x="109660" y="1332"/>
                      <a:pt x="109640" y="1329"/>
                      <a:pt x="109619" y="1322"/>
                    </a:cubicBezTo>
                    <a:cubicBezTo>
                      <a:pt x="109619" y="1348"/>
                      <a:pt x="109568" y="1373"/>
                      <a:pt x="109543" y="1373"/>
                    </a:cubicBezTo>
                    <a:cubicBezTo>
                      <a:pt x="109543" y="1449"/>
                      <a:pt x="109492" y="1576"/>
                      <a:pt x="109568" y="1602"/>
                    </a:cubicBezTo>
                    <a:cubicBezTo>
                      <a:pt x="109670" y="1653"/>
                      <a:pt x="109746" y="1729"/>
                      <a:pt x="109797" y="1830"/>
                    </a:cubicBezTo>
                    <a:cubicBezTo>
                      <a:pt x="109822" y="1881"/>
                      <a:pt x="109975" y="1830"/>
                      <a:pt x="109975" y="1907"/>
                    </a:cubicBezTo>
                    <a:cubicBezTo>
                      <a:pt x="109975" y="1974"/>
                      <a:pt x="109952" y="1986"/>
                      <a:pt x="109907" y="1986"/>
                    </a:cubicBezTo>
                    <a:cubicBezTo>
                      <a:pt x="109885" y="1986"/>
                      <a:pt x="109856" y="1983"/>
                      <a:pt x="109822" y="1983"/>
                    </a:cubicBezTo>
                    <a:lnTo>
                      <a:pt x="108933" y="1983"/>
                    </a:lnTo>
                    <a:cubicBezTo>
                      <a:pt x="108857" y="1983"/>
                      <a:pt x="108806" y="2034"/>
                      <a:pt x="108780" y="2059"/>
                    </a:cubicBezTo>
                    <a:cubicBezTo>
                      <a:pt x="108755" y="2110"/>
                      <a:pt x="108704" y="2135"/>
                      <a:pt x="108653" y="2135"/>
                    </a:cubicBezTo>
                    <a:cubicBezTo>
                      <a:pt x="108606" y="2135"/>
                      <a:pt x="108603" y="1980"/>
                      <a:pt x="108561" y="1980"/>
                    </a:cubicBezTo>
                    <a:cubicBezTo>
                      <a:pt x="108558" y="1980"/>
                      <a:pt x="108555" y="1981"/>
                      <a:pt x="108552" y="1983"/>
                    </a:cubicBezTo>
                    <a:cubicBezTo>
                      <a:pt x="108475" y="2040"/>
                      <a:pt x="108385" y="2069"/>
                      <a:pt x="108291" y="2069"/>
                    </a:cubicBezTo>
                    <a:cubicBezTo>
                      <a:pt x="108259" y="2069"/>
                      <a:pt x="108228" y="2066"/>
                      <a:pt x="108196" y="2059"/>
                    </a:cubicBezTo>
                    <a:lnTo>
                      <a:pt x="108120" y="2059"/>
                    </a:lnTo>
                    <a:cubicBezTo>
                      <a:pt x="108043" y="2008"/>
                      <a:pt x="107891" y="2059"/>
                      <a:pt x="107865" y="1907"/>
                    </a:cubicBezTo>
                    <a:cubicBezTo>
                      <a:pt x="107865" y="1870"/>
                      <a:pt x="107811" y="1846"/>
                      <a:pt x="107772" y="1846"/>
                    </a:cubicBezTo>
                    <a:cubicBezTo>
                      <a:pt x="107757" y="1846"/>
                      <a:pt x="107745" y="1849"/>
                      <a:pt x="107738" y="1856"/>
                    </a:cubicBezTo>
                    <a:cubicBezTo>
                      <a:pt x="107713" y="1881"/>
                      <a:pt x="107586" y="1907"/>
                      <a:pt x="107510" y="1907"/>
                    </a:cubicBezTo>
                    <a:cubicBezTo>
                      <a:pt x="107479" y="1998"/>
                      <a:pt x="107403" y="2044"/>
                      <a:pt x="107325" y="2044"/>
                    </a:cubicBezTo>
                    <a:cubicBezTo>
                      <a:pt x="107273" y="2044"/>
                      <a:pt x="107220" y="2024"/>
                      <a:pt x="107179" y="1983"/>
                    </a:cubicBezTo>
                    <a:cubicBezTo>
                      <a:pt x="107145" y="1983"/>
                      <a:pt x="107111" y="2006"/>
                      <a:pt x="107077" y="2006"/>
                    </a:cubicBezTo>
                    <a:cubicBezTo>
                      <a:pt x="107061" y="2006"/>
                      <a:pt x="107044" y="2000"/>
                      <a:pt x="107027" y="1983"/>
                    </a:cubicBezTo>
                    <a:cubicBezTo>
                      <a:pt x="106976" y="1958"/>
                      <a:pt x="106950" y="1932"/>
                      <a:pt x="106900" y="1932"/>
                    </a:cubicBezTo>
                    <a:cubicBezTo>
                      <a:pt x="106773" y="1932"/>
                      <a:pt x="106645" y="1932"/>
                      <a:pt x="106645" y="1754"/>
                    </a:cubicBezTo>
                    <a:cubicBezTo>
                      <a:pt x="106645" y="1716"/>
                      <a:pt x="106626" y="1710"/>
                      <a:pt x="106601" y="1710"/>
                    </a:cubicBezTo>
                    <a:cubicBezTo>
                      <a:pt x="106588" y="1710"/>
                      <a:pt x="106574" y="1711"/>
                      <a:pt x="106560" y="1711"/>
                    </a:cubicBezTo>
                    <a:cubicBezTo>
                      <a:pt x="106545" y="1711"/>
                      <a:pt x="106531" y="1710"/>
                      <a:pt x="106518" y="1703"/>
                    </a:cubicBezTo>
                    <a:cubicBezTo>
                      <a:pt x="106503" y="1781"/>
                      <a:pt x="106497" y="1811"/>
                      <a:pt x="106465" y="1811"/>
                    </a:cubicBezTo>
                    <a:cubicBezTo>
                      <a:pt x="106445" y="1811"/>
                      <a:pt x="106415" y="1799"/>
                      <a:pt x="106366" y="1780"/>
                    </a:cubicBezTo>
                    <a:cubicBezTo>
                      <a:pt x="106348" y="1784"/>
                      <a:pt x="106332" y="1786"/>
                      <a:pt x="106318" y="1786"/>
                    </a:cubicBezTo>
                    <a:cubicBezTo>
                      <a:pt x="106254" y="1786"/>
                      <a:pt x="106230" y="1741"/>
                      <a:pt x="106188" y="1678"/>
                    </a:cubicBezTo>
                    <a:cubicBezTo>
                      <a:pt x="106161" y="1637"/>
                      <a:pt x="106141" y="1611"/>
                      <a:pt x="106116" y="1611"/>
                    </a:cubicBezTo>
                    <a:cubicBezTo>
                      <a:pt x="106095" y="1611"/>
                      <a:pt x="106071" y="1631"/>
                      <a:pt x="106035" y="1678"/>
                    </a:cubicBezTo>
                    <a:cubicBezTo>
                      <a:pt x="105995" y="1732"/>
                      <a:pt x="105976" y="1764"/>
                      <a:pt x="105956" y="1764"/>
                    </a:cubicBezTo>
                    <a:cubicBezTo>
                      <a:pt x="105938" y="1764"/>
                      <a:pt x="105919" y="1738"/>
                      <a:pt x="105883" y="1678"/>
                    </a:cubicBezTo>
                    <a:cubicBezTo>
                      <a:pt x="105832" y="1551"/>
                      <a:pt x="105730" y="1551"/>
                      <a:pt x="105654" y="1500"/>
                    </a:cubicBezTo>
                    <a:lnTo>
                      <a:pt x="105603" y="1500"/>
                    </a:lnTo>
                    <a:cubicBezTo>
                      <a:pt x="105549" y="1536"/>
                      <a:pt x="105508" y="1572"/>
                      <a:pt x="105462" y="1572"/>
                    </a:cubicBezTo>
                    <a:cubicBezTo>
                      <a:pt x="105443" y="1572"/>
                      <a:pt x="105422" y="1566"/>
                      <a:pt x="105400" y="1551"/>
                    </a:cubicBezTo>
                    <a:cubicBezTo>
                      <a:pt x="105361" y="1519"/>
                      <a:pt x="105329" y="1507"/>
                      <a:pt x="105301" y="1507"/>
                    </a:cubicBezTo>
                    <a:cubicBezTo>
                      <a:pt x="105239" y="1507"/>
                      <a:pt x="105198" y="1567"/>
                      <a:pt x="105146" y="1602"/>
                    </a:cubicBezTo>
                    <a:cubicBezTo>
                      <a:pt x="105095" y="1627"/>
                      <a:pt x="105044" y="1653"/>
                      <a:pt x="104993" y="1678"/>
                    </a:cubicBezTo>
                    <a:cubicBezTo>
                      <a:pt x="104961" y="1694"/>
                      <a:pt x="104939" y="1703"/>
                      <a:pt x="104923" y="1703"/>
                    </a:cubicBezTo>
                    <a:cubicBezTo>
                      <a:pt x="104887" y="1703"/>
                      <a:pt x="104876" y="1663"/>
                      <a:pt x="104841" y="1576"/>
                    </a:cubicBezTo>
                    <a:lnTo>
                      <a:pt x="104739" y="1653"/>
                    </a:lnTo>
                    <a:cubicBezTo>
                      <a:pt x="104714" y="1729"/>
                      <a:pt x="104688" y="1780"/>
                      <a:pt x="104612" y="1830"/>
                    </a:cubicBezTo>
                    <a:cubicBezTo>
                      <a:pt x="104597" y="1845"/>
                      <a:pt x="104574" y="1860"/>
                      <a:pt x="104553" y="1860"/>
                    </a:cubicBezTo>
                    <a:cubicBezTo>
                      <a:pt x="104537" y="1860"/>
                      <a:pt x="104521" y="1852"/>
                      <a:pt x="104510" y="1830"/>
                    </a:cubicBezTo>
                    <a:cubicBezTo>
                      <a:pt x="104460" y="1780"/>
                      <a:pt x="104510" y="1729"/>
                      <a:pt x="104561" y="1703"/>
                    </a:cubicBezTo>
                    <a:cubicBezTo>
                      <a:pt x="104612" y="1678"/>
                      <a:pt x="104638" y="1678"/>
                      <a:pt x="104688" y="1653"/>
                    </a:cubicBezTo>
                    <a:lnTo>
                      <a:pt x="104536" y="1525"/>
                    </a:lnTo>
                    <a:cubicBezTo>
                      <a:pt x="104509" y="1512"/>
                      <a:pt x="104484" y="1506"/>
                      <a:pt x="104461" y="1506"/>
                    </a:cubicBezTo>
                    <a:cubicBezTo>
                      <a:pt x="104365" y="1506"/>
                      <a:pt x="104304" y="1604"/>
                      <a:pt x="104246" y="1604"/>
                    </a:cubicBezTo>
                    <a:cubicBezTo>
                      <a:pt x="104241" y="1604"/>
                      <a:pt x="104236" y="1603"/>
                      <a:pt x="104231" y="1602"/>
                    </a:cubicBezTo>
                    <a:cubicBezTo>
                      <a:pt x="104129" y="1576"/>
                      <a:pt x="104129" y="1500"/>
                      <a:pt x="104002" y="1500"/>
                    </a:cubicBezTo>
                    <a:cubicBezTo>
                      <a:pt x="103951" y="1487"/>
                      <a:pt x="103901" y="1481"/>
                      <a:pt x="103850" y="1481"/>
                    </a:cubicBezTo>
                    <a:cubicBezTo>
                      <a:pt x="103799" y="1481"/>
                      <a:pt x="103748" y="1487"/>
                      <a:pt x="103697" y="1500"/>
                    </a:cubicBezTo>
                    <a:cubicBezTo>
                      <a:pt x="103672" y="1517"/>
                      <a:pt x="103652" y="1523"/>
                      <a:pt x="103635" y="1523"/>
                    </a:cubicBezTo>
                    <a:cubicBezTo>
                      <a:pt x="103601" y="1523"/>
                      <a:pt x="103579" y="1500"/>
                      <a:pt x="103545" y="1500"/>
                    </a:cubicBezTo>
                    <a:lnTo>
                      <a:pt x="102706" y="1500"/>
                    </a:lnTo>
                    <a:cubicBezTo>
                      <a:pt x="102553" y="1551"/>
                      <a:pt x="102426" y="1602"/>
                      <a:pt x="102274" y="1602"/>
                    </a:cubicBezTo>
                    <a:cubicBezTo>
                      <a:pt x="102238" y="1710"/>
                      <a:pt x="102176" y="1741"/>
                      <a:pt x="102098" y="1741"/>
                    </a:cubicBezTo>
                    <a:cubicBezTo>
                      <a:pt x="102066" y="1741"/>
                      <a:pt x="102031" y="1736"/>
                      <a:pt x="101994" y="1729"/>
                    </a:cubicBezTo>
                    <a:cubicBezTo>
                      <a:pt x="101969" y="1729"/>
                      <a:pt x="101943" y="1678"/>
                      <a:pt x="101994" y="1653"/>
                    </a:cubicBezTo>
                    <a:cubicBezTo>
                      <a:pt x="102020" y="1602"/>
                      <a:pt x="102045" y="1576"/>
                      <a:pt x="102071" y="1525"/>
                    </a:cubicBezTo>
                    <a:lnTo>
                      <a:pt x="101867" y="1449"/>
                    </a:lnTo>
                    <a:cubicBezTo>
                      <a:pt x="101816" y="1551"/>
                      <a:pt x="101715" y="1576"/>
                      <a:pt x="101613" y="1602"/>
                    </a:cubicBezTo>
                    <a:cubicBezTo>
                      <a:pt x="101511" y="1602"/>
                      <a:pt x="101410" y="1627"/>
                      <a:pt x="101334" y="1653"/>
                    </a:cubicBezTo>
                    <a:cubicBezTo>
                      <a:pt x="101257" y="1678"/>
                      <a:pt x="101206" y="1754"/>
                      <a:pt x="101181" y="1754"/>
                    </a:cubicBezTo>
                    <a:cubicBezTo>
                      <a:pt x="101079" y="1703"/>
                      <a:pt x="101206" y="1627"/>
                      <a:pt x="101181" y="1576"/>
                    </a:cubicBezTo>
                    <a:lnTo>
                      <a:pt x="101105" y="1424"/>
                    </a:lnTo>
                    <a:cubicBezTo>
                      <a:pt x="101079" y="1424"/>
                      <a:pt x="101029" y="1449"/>
                      <a:pt x="101029" y="1475"/>
                    </a:cubicBezTo>
                    <a:cubicBezTo>
                      <a:pt x="100982" y="1614"/>
                      <a:pt x="100936" y="1732"/>
                      <a:pt x="100792" y="1732"/>
                    </a:cubicBezTo>
                    <a:cubicBezTo>
                      <a:pt x="100779" y="1732"/>
                      <a:pt x="100764" y="1731"/>
                      <a:pt x="100749" y="1729"/>
                    </a:cubicBezTo>
                    <a:cubicBezTo>
                      <a:pt x="100724" y="1729"/>
                      <a:pt x="100698" y="1703"/>
                      <a:pt x="100698" y="1678"/>
                    </a:cubicBezTo>
                    <a:cubicBezTo>
                      <a:pt x="100698" y="1627"/>
                      <a:pt x="100749" y="1525"/>
                      <a:pt x="100571" y="1424"/>
                    </a:cubicBezTo>
                    <a:lnTo>
                      <a:pt x="100495" y="1424"/>
                    </a:lnTo>
                    <a:cubicBezTo>
                      <a:pt x="100469" y="1500"/>
                      <a:pt x="100393" y="1602"/>
                      <a:pt x="100520" y="1678"/>
                    </a:cubicBezTo>
                    <a:cubicBezTo>
                      <a:pt x="100520" y="1678"/>
                      <a:pt x="100546" y="1729"/>
                      <a:pt x="100520" y="1754"/>
                    </a:cubicBezTo>
                    <a:cubicBezTo>
                      <a:pt x="100520" y="1754"/>
                      <a:pt x="100291" y="1754"/>
                      <a:pt x="100266" y="1678"/>
                    </a:cubicBezTo>
                    <a:cubicBezTo>
                      <a:pt x="100266" y="1449"/>
                      <a:pt x="100088" y="1424"/>
                      <a:pt x="99910" y="1424"/>
                    </a:cubicBezTo>
                    <a:lnTo>
                      <a:pt x="99834" y="1525"/>
                    </a:lnTo>
                    <a:cubicBezTo>
                      <a:pt x="99809" y="1627"/>
                      <a:pt x="99758" y="1703"/>
                      <a:pt x="99656" y="1729"/>
                    </a:cubicBezTo>
                    <a:cubicBezTo>
                      <a:pt x="99523" y="1786"/>
                      <a:pt x="99375" y="1815"/>
                      <a:pt x="99224" y="1815"/>
                    </a:cubicBezTo>
                    <a:cubicBezTo>
                      <a:pt x="99173" y="1815"/>
                      <a:pt x="99122" y="1811"/>
                      <a:pt x="99072" y="1805"/>
                    </a:cubicBezTo>
                    <a:cubicBezTo>
                      <a:pt x="99004" y="1805"/>
                      <a:pt x="98956" y="1725"/>
                      <a:pt x="98911" y="1725"/>
                    </a:cubicBezTo>
                    <a:cubicBezTo>
                      <a:pt x="98905" y="1725"/>
                      <a:pt x="98899" y="1726"/>
                      <a:pt x="98894" y="1729"/>
                    </a:cubicBezTo>
                    <a:cubicBezTo>
                      <a:pt x="98860" y="1754"/>
                      <a:pt x="98837" y="1763"/>
                      <a:pt x="98819" y="1763"/>
                    </a:cubicBezTo>
                    <a:cubicBezTo>
                      <a:pt x="98783" y="1763"/>
                      <a:pt x="98767" y="1729"/>
                      <a:pt x="98716" y="1729"/>
                    </a:cubicBezTo>
                    <a:cubicBezTo>
                      <a:pt x="98648" y="1729"/>
                      <a:pt x="98637" y="1740"/>
                      <a:pt x="98622" y="1740"/>
                    </a:cubicBezTo>
                    <a:cubicBezTo>
                      <a:pt x="98614" y="1740"/>
                      <a:pt x="98606" y="1737"/>
                      <a:pt x="98589" y="1729"/>
                    </a:cubicBezTo>
                    <a:cubicBezTo>
                      <a:pt x="98580" y="1720"/>
                      <a:pt x="98572" y="1718"/>
                      <a:pt x="98563" y="1718"/>
                    </a:cubicBezTo>
                    <a:cubicBezTo>
                      <a:pt x="98546" y="1718"/>
                      <a:pt x="98529" y="1729"/>
                      <a:pt x="98512" y="1729"/>
                    </a:cubicBezTo>
                    <a:cubicBezTo>
                      <a:pt x="98487" y="1703"/>
                      <a:pt x="98512" y="1627"/>
                      <a:pt x="98512" y="1602"/>
                    </a:cubicBezTo>
                    <a:cubicBezTo>
                      <a:pt x="98512" y="1576"/>
                      <a:pt x="98538" y="1500"/>
                      <a:pt x="98487" y="1475"/>
                    </a:cubicBezTo>
                    <a:cubicBezTo>
                      <a:pt x="98466" y="1464"/>
                      <a:pt x="98445" y="1458"/>
                      <a:pt x="98426" y="1458"/>
                    </a:cubicBezTo>
                    <a:cubicBezTo>
                      <a:pt x="98398" y="1458"/>
                      <a:pt x="98375" y="1470"/>
                      <a:pt x="98360" y="1500"/>
                    </a:cubicBezTo>
                    <a:cubicBezTo>
                      <a:pt x="98331" y="1538"/>
                      <a:pt x="98302" y="1551"/>
                      <a:pt x="98274" y="1551"/>
                    </a:cubicBezTo>
                    <a:cubicBezTo>
                      <a:pt x="98226" y="1551"/>
                      <a:pt x="98179" y="1516"/>
                      <a:pt x="98131" y="1500"/>
                    </a:cubicBezTo>
                    <a:cubicBezTo>
                      <a:pt x="98106" y="1551"/>
                      <a:pt x="98080" y="1576"/>
                      <a:pt x="98055" y="1627"/>
                    </a:cubicBezTo>
                    <a:cubicBezTo>
                      <a:pt x="98029" y="1780"/>
                      <a:pt x="98029" y="1780"/>
                      <a:pt x="97902" y="1805"/>
                    </a:cubicBezTo>
                    <a:cubicBezTo>
                      <a:pt x="97877" y="1780"/>
                      <a:pt x="97852" y="1754"/>
                      <a:pt x="97826" y="1729"/>
                    </a:cubicBezTo>
                    <a:lnTo>
                      <a:pt x="97826" y="1653"/>
                    </a:lnTo>
                    <a:lnTo>
                      <a:pt x="97750" y="1653"/>
                    </a:lnTo>
                    <a:lnTo>
                      <a:pt x="97750" y="1729"/>
                    </a:lnTo>
                    <a:cubicBezTo>
                      <a:pt x="97750" y="1786"/>
                      <a:pt x="97707" y="1815"/>
                      <a:pt x="97675" y="1815"/>
                    </a:cubicBezTo>
                    <a:cubicBezTo>
                      <a:pt x="97664" y="1815"/>
                      <a:pt x="97655" y="1811"/>
                      <a:pt x="97648" y="1805"/>
                    </a:cubicBezTo>
                    <a:cubicBezTo>
                      <a:pt x="97604" y="1775"/>
                      <a:pt x="97541" y="1763"/>
                      <a:pt x="97482" y="1763"/>
                    </a:cubicBezTo>
                    <a:cubicBezTo>
                      <a:pt x="97441" y="1763"/>
                      <a:pt x="97400" y="1769"/>
                      <a:pt x="97369" y="1780"/>
                    </a:cubicBezTo>
                    <a:lnTo>
                      <a:pt x="97140" y="1805"/>
                    </a:lnTo>
                    <a:cubicBezTo>
                      <a:pt x="97081" y="1812"/>
                      <a:pt x="97039" y="1818"/>
                      <a:pt x="97008" y="1818"/>
                    </a:cubicBezTo>
                    <a:cubicBezTo>
                      <a:pt x="96932" y="1818"/>
                      <a:pt x="96922" y="1786"/>
                      <a:pt x="96886" y="1678"/>
                    </a:cubicBezTo>
                    <a:cubicBezTo>
                      <a:pt x="96860" y="1602"/>
                      <a:pt x="96835" y="1551"/>
                      <a:pt x="96810" y="1500"/>
                    </a:cubicBezTo>
                    <a:cubicBezTo>
                      <a:pt x="96784" y="1449"/>
                      <a:pt x="96759" y="1475"/>
                      <a:pt x="96733" y="1449"/>
                    </a:cubicBezTo>
                    <a:lnTo>
                      <a:pt x="96708" y="1449"/>
                    </a:lnTo>
                    <a:cubicBezTo>
                      <a:pt x="96700" y="1447"/>
                      <a:pt x="96693" y="1446"/>
                      <a:pt x="96685" y="1446"/>
                    </a:cubicBezTo>
                    <a:cubicBezTo>
                      <a:pt x="96588" y="1446"/>
                      <a:pt x="96483" y="1586"/>
                      <a:pt x="96530" y="1703"/>
                    </a:cubicBezTo>
                    <a:lnTo>
                      <a:pt x="96530" y="1729"/>
                    </a:lnTo>
                    <a:cubicBezTo>
                      <a:pt x="96530" y="1737"/>
                      <a:pt x="96527" y="1740"/>
                      <a:pt x="96522" y="1740"/>
                    </a:cubicBezTo>
                    <a:cubicBezTo>
                      <a:pt x="96513" y="1740"/>
                      <a:pt x="96496" y="1729"/>
                      <a:pt x="96479" y="1729"/>
                    </a:cubicBezTo>
                    <a:cubicBezTo>
                      <a:pt x="96454" y="1678"/>
                      <a:pt x="96403" y="1602"/>
                      <a:pt x="96403" y="1525"/>
                    </a:cubicBezTo>
                    <a:cubicBezTo>
                      <a:pt x="96403" y="1477"/>
                      <a:pt x="96372" y="1459"/>
                      <a:pt x="96337" y="1459"/>
                    </a:cubicBezTo>
                    <a:cubicBezTo>
                      <a:pt x="96316" y="1459"/>
                      <a:pt x="96294" y="1465"/>
                      <a:pt x="96276" y="1475"/>
                    </a:cubicBezTo>
                    <a:cubicBezTo>
                      <a:pt x="96174" y="1500"/>
                      <a:pt x="96072" y="1551"/>
                      <a:pt x="95971" y="1627"/>
                    </a:cubicBezTo>
                    <a:cubicBezTo>
                      <a:pt x="95945" y="1653"/>
                      <a:pt x="95945" y="1729"/>
                      <a:pt x="95920" y="1754"/>
                    </a:cubicBezTo>
                    <a:cubicBezTo>
                      <a:pt x="95888" y="1786"/>
                      <a:pt x="95859" y="1798"/>
                      <a:pt x="95831" y="1798"/>
                    </a:cubicBezTo>
                    <a:cubicBezTo>
                      <a:pt x="95769" y="1798"/>
                      <a:pt x="95711" y="1738"/>
                      <a:pt x="95640" y="1703"/>
                    </a:cubicBezTo>
                    <a:cubicBezTo>
                      <a:pt x="95640" y="1703"/>
                      <a:pt x="95615" y="1678"/>
                      <a:pt x="95615" y="1678"/>
                    </a:cubicBezTo>
                    <a:cubicBezTo>
                      <a:pt x="95590" y="1678"/>
                      <a:pt x="95615" y="1729"/>
                      <a:pt x="95615" y="1754"/>
                    </a:cubicBezTo>
                    <a:cubicBezTo>
                      <a:pt x="95615" y="1780"/>
                      <a:pt x="95539" y="1830"/>
                      <a:pt x="95488" y="1830"/>
                    </a:cubicBezTo>
                    <a:cubicBezTo>
                      <a:pt x="95470" y="1834"/>
                      <a:pt x="95453" y="1836"/>
                      <a:pt x="95436" y="1836"/>
                    </a:cubicBezTo>
                    <a:cubicBezTo>
                      <a:pt x="95332" y="1836"/>
                      <a:pt x="95241" y="1776"/>
                      <a:pt x="95132" y="1754"/>
                    </a:cubicBezTo>
                    <a:cubicBezTo>
                      <a:pt x="95005" y="1754"/>
                      <a:pt x="94878" y="1780"/>
                      <a:pt x="94751" y="1805"/>
                    </a:cubicBezTo>
                    <a:lnTo>
                      <a:pt x="94624" y="1856"/>
                    </a:lnTo>
                    <a:cubicBezTo>
                      <a:pt x="94598" y="1932"/>
                      <a:pt x="94497" y="1983"/>
                      <a:pt x="94395" y="1983"/>
                    </a:cubicBezTo>
                    <a:cubicBezTo>
                      <a:pt x="94378" y="2051"/>
                      <a:pt x="94350" y="2062"/>
                      <a:pt x="94310" y="2062"/>
                    </a:cubicBezTo>
                    <a:cubicBezTo>
                      <a:pt x="94291" y="2062"/>
                      <a:pt x="94268" y="2059"/>
                      <a:pt x="94243" y="2059"/>
                    </a:cubicBezTo>
                    <a:lnTo>
                      <a:pt x="94090" y="2059"/>
                    </a:lnTo>
                    <a:cubicBezTo>
                      <a:pt x="94090" y="2110"/>
                      <a:pt x="94065" y="2135"/>
                      <a:pt x="94014" y="2135"/>
                    </a:cubicBezTo>
                    <a:cubicBezTo>
                      <a:pt x="93938" y="2237"/>
                      <a:pt x="93785" y="2186"/>
                      <a:pt x="93709" y="2288"/>
                    </a:cubicBezTo>
                    <a:lnTo>
                      <a:pt x="93683" y="2364"/>
                    </a:lnTo>
                    <a:cubicBezTo>
                      <a:pt x="93709" y="2415"/>
                      <a:pt x="93683" y="2466"/>
                      <a:pt x="93658" y="2491"/>
                    </a:cubicBezTo>
                    <a:cubicBezTo>
                      <a:pt x="93644" y="2498"/>
                      <a:pt x="93631" y="2501"/>
                      <a:pt x="93618" y="2501"/>
                    </a:cubicBezTo>
                    <a:cubicBezTo>
                      <a:pt x="93582" y="2501"/>
                      <a:pt x="93549" y="2478"/>
                      <a:pt x="93531" y="2440"/>
                    </a:cubicBezTo>
                    <a:lnTo>
                      <a:pt x="93404" y="2440"/>
                    </a:lnTo>
                    <a:cubicBezTo>
                      <a:pt x="93383" y="2503"/>
                      <a:pt x="93328" y="2549"/>
                      <a:pt x="93266" y="2549"/>
                    </a:cubicBezTo>
                    <a:cubicBezTo>
                      <a:pt x="93253" y="2549"/>
                      <a:pt x="93239" y="2547"/>
                      <a:pt x="93226" y="2542"/>
                    </a:cubicBezTo>
                    <a:cubicBezTo>
                      <a:pt x="93179" y="2511"/>
                      <a:pt x="93151" y="2489"/>
                      <a:pt x="93119" y="2489"/>
                    </a:cubicBezTo>
                    <a:cubicBezTo>
                      <a:pt x="93099" y="2489"/>
                      <a:pt x="93077" y="2497"/>
                      <a:pt x="93048" y="2517"/>
                    </a:cubicBezTo>
                    <a:cubicBezTo>
                      <a:pt x="93034" y="2520"/>
                      <a:pt x="93020" y="2522"/>
                      <a:pt x="93007" y="2522"/>
                    </a:cubicBezTo>
                    <a:cubicBezTo>
                      <a:pt x="92925" y="2522"/>
                      <a:pt x="92859" y="2462"/>
                      <a:pt x="92794" y="2440"/>
                    </a:cubicBezTo>
                    <a:cubicBezTo>
                      <a:pt x="92757" y="2477"/>
                      <a:pt x="92721" y="2491"/>
                      <a:pt x="92684" y="2491"/>
                    </a:cubicBezTo>
                    <a:cubicBezTo>
                      <a:pt x="92619" y="2491"/>
                      <a:pt x="92554" y="2448"/>
                      <a:pt x="92489" y="2415"/>
                    </a:cubicBezTo>
                    <a:cubicBezTo>
                      <a:pt x="92413" y="2415"/>
                      <a:pt x="92362" y="2440"/>
                      <a:pt x="92311" y="2440"/>
                    </a:cubicBezTo>
                    <a:cubicBezTo>
                      <a:pt x="92297" y="2445"/>
                      <a:pt x="92284" y="2447"/>
                      <a:pt x="92271" y="2447"/>
                    </a:cubicBezTo>
                    <a:cubicBezTo>
                      <a:pt x="92217" y="2447"/>
                      <a:pt x="92179" y="2406"/>
                      <a:pt x="92158" y="2364"/>
                    </a:cubicBezTo>
                    <a:cubicBezTo>
                      <a:pt x="92031" y="2339"/>
                      <a:pt x="91930" y="2288"/>
                      <a:pt x="91828" y="2212"/>
                    </a:cubicBezTo>
                    <a:cubicBezTo>
                      <a:pt x="91777" y="2161"/>
                      <a:pt x="91701" y="2110"/>
                      <a:pt x="91726" y="2034"/>
                    </a:cubicBezTo>
                    <a:cubicBezTo>
                      <a:pt x="91777" y="1881"/>
                      <a:pt x="91650" y="1932"/>
                      <a:pt x="91574" y="1907"/>
                    </a:cubicBezTo>
                    <a:cubicBezTo>
                      <a:pt x="91472" y="1958"/>
                      <a:pt x="91371" y="1983"/>
                      <a:pt x="91269" y="1983"/>
                    </a:cubicBezTo>
                    <a:lnTo>
                      <a:pt x="91116" y="1983"/>
                    </a:lnTo>
                    <a:cubicBezTo>
                      <a:pt x="91116" y="1983"/>
                      <a:pt x="91116" y="2008"/>
                      <a:pt x="91091" y="2034"/>
                    </a:cubicBezTo>
                    <a:cubicBezTo>
                      <a:pt x="91091" y="2110"/>
                      <a:pt x="91040" y="2186"/>
                      <a:pt x="90964" y="2186"/>
                    </a:cubicBezTo>
                    <a:cubicBezTo>
                      <a:pt x="90948" y="2183"/>
                      <a:pt x="90930" y="2182"/>
                      <a:pt x="90912" y="2182"/>
                    </a:cubicBezTo>
                    <a:cubicBezTo>
                      <a:pt x="90864" y="2182"/>
                      <a:pt x="90811" y="2190"/>
                      <a:pt x="90760" y="2190"/>
                    </a:cubicBezTo>
                    <a:cubicBezTo>
                      <a:pt x="90676" y="2190"/>
                      <a:pt x="90598" y="2169"/>
                      <a:pt x="90557" y="2059"/>
                    </a:cubicBezTo>
                    <a:cubicBezTo>
                      <a:pt x="90523" y="2046"/>
                      <a:pt x="90489" y="2039"/>
                      <a:pt x="90456" y="2039"/>
                    </a:cubicBezTo>
                    <a:cubicBezTo>
                      <a:pt x="90364" y="2039"/>
                      <a:pt x="90276" y="2086"/>
                      <a:pt x="90201" y="2161"/>
                    </a:cubicBezTo>
                    <a:cubicBezTo>
                      <a:pt x="90170" y="2192"/>
                      <a:pt x="90119" y="2214"/>
                      <a:pt x="90067" y="2214"/>
                    </a:cubicBezTo>
                    <a:cubicBezTo>
                      <a:pt x="90035" y="2214"/>
                      <a:pt x="90002" y="2206"/>
                      <a:pt x="89973" y="2186"/>
                    </a:cubicBezTo>
                    <a:cubicBezTo>
                      <a:pt x="89896" y="2186"/>
                      <a:pt x="89795" y="2161"/>
                      <a:pt x="89718" y="2161"/>
                    </a:cubicBezTo>
                    <a:cubicBezTo>
                      <a:pt x="89642" y="2161"/>
                      <a:pt x="89617" y="2161"/>
                      <a:pt x="89617" y="2339"/>
                    </a:cubicBezTo>
                    <a:cubicBezTo>
                      <a:pt x="89617" y="2440"/>
                      <a:pt x="89566" y="2542"/>
                      <a:pt x="89490" y="2568"/>
                    </a:cubicBezTo>
                    <a:cubicBezTo>
                      <a:pt x="89486" y="2569"/>
                      <a:pt x="89482" y="2569"/>
                      <a:pt x="89478" y="2569"/>
                    </a:cubicBezTo>
                    <a:cubicBezTo>
                      <a:pt x="89388" y="2569"/>
                      <a:pt x="89381" y="2282"/>
                      <a:pt x="89210" y="2135"/>
                    </a:cubicBezTo>
                    <a:cubicBezTo>
                      <a:pt x="89153" y="2193"/>
                      <a:pt x="89082" y="2221"/>
                      <a:pt x="89006" y="2221"/>
                    </a:cubicBezTo>
                    <a:cubicBezTo>
                      <a:pt x="88981" y="2221"/>
                      <a:pt x="88956" y="2218"/>
                      <a:pt x="88931" y="2212"/>
                    </a:cubicBezTo>
                    <a:cubicBezTo>
                      <a:pt x="88880" y="2186"/>
                      <a:pt x="88832" y="2178"/>
                      <a:pt x="88786" y="2178"/>
                    </a:cubicBezTo>
                    <a:cubicBezTo>
                      <a:pt x="88693" y="2178"/>
                      <a:pt x="88609" y="2212"/>
                      <a:pt x="88524" y="2212"/>
                    </a:cubicBezTo>
                    <a:cubicBezTo>
                      <a:pt x="88524" y="2390"/>
                      <a:pt x="88371" y="2415"/>
                      <a:pt x="88295" y="2517"/>
                    </a:cubicBezTo>
                    <a:cubicBezTo>
                      <a:pt x="88252" y="2560"/>
                      <a:pt x="88214" y="2575"/>
                      <a:pt x="88180" y="2575"/>
                    </a:cubicBezTo>
                    <a:cubicBezTo>
                      <a:pt x="88134" y="2575"/>
                      <a:pt x="88096" y="2546"/>
                      <a:pt x="88066" y="2517"/>
                    </a:cubicBezTo>
                    <a:lnTo>
                      <a:pt x="87965" y="2593"/>
                    </a:lnTo>
                    <a:lnTo>
                      <a:pt x="87914" y="2745"/>
                    </a:lnTo>
                    <a:cubicBezTo>
                      <a:pt x="87965" y="2745"/>
                      <a:pt x="88041" y="2745"/>
                      <a:pt x="88066" y="2822"/>
                    </a:cubicBezTo>
                    <a:cubicBezTo>
                      <a:pt x="88003" y="2872"/>
                      <a:pt x="87971" y="2898"/>
                      <a:pt x="87943" y="2898"/>
                    </a:cubicBezTo>
                    <a:cubicBezTo>
                      <a:pt x="87914" y="2898"/>
                      <a:pt x="87889" y="2872"/>
                      <a:pt x="87838" y="2822"/>
                    </a:cubicBezTo>
                    <a:lnTo>
                      <a:pt x="87456" y="2822"/>
                    </a:lnTo>
                    <a:cubicBezTo>
                      <a:pt x="87368" y="2866"/>
                      <a:pt x="87289" y="2910"/>
                      <a:pt x="87213" y="2910"/>
                    </a:cubicBezTo>
                    <a:cubicBezTo>
                      <a:pt x="87157" y="2910"/>
                      <a:pt x="87104" y="2886"/>
                      <a:pt x="87050" y="2822"/>
                    </a:cubicBezTo>
                    <a:cubicBezTo>
                      <a:pt x="87008" y="2780"/>
                      <a:pt x="86974" y="2761"/>
                      <a:pt x="86943" y="2761"/>
                    </a:cubicBezTo>
                    <a:cubicBezTo>
                      <a:pt x="86918" y="2761"/>
                      <a:pt x="86895" y="2773"/>
                      <a:pt x="86872" y="2796"/>
                    </a:cubicBezTo>
                    <a:cubicBezTo>
                      <a:pt x="86847" y="2822"/>
                      <a:pt x="86821" y="2847"/>
                      <a:pt x="86796" y="2872"/>
                    </a:cubicBezTo>
                    <a:cubicBezTo>
                      <a:pt x="86782" y="2886"/>
                      <a:pt x="86773" y="2890"/>
                      <a:pt x="86763" y="2890"/>
                    </a:cubicBezTo>
                    <a:cubicBezTo>
                      <a:pt x="86742" y="2890"/>
                      <a:pt x="86722" y="2867"/>
                      <a:pt x="86667" y="2867"/>
                    </a:cubicBezTo>
                    <a:cubicBezTo>
                      <a:pt x="86653" y="2867"/>
                      <a:pt x="86637" y="2869"/>
                      <a:pt x="86618" y="2872"/>
                    </a:cubicBezTo>
                    <a:cubicBezTo>
                      <a:pt x="86567" y="2872"/>
                      <a:pt x="86567" y="2847"/>
                      <a:pt x="86516" y="2847"/>
                    </a:cubicBezTo>
                    <a:cubicBezTo>
                      <a:pt x="86503" y="2834"/>
                      <a:pt x="86491" y="2834"/>
                      <a:pt x="86478" y="2834"/>
                    </a:cubicBezTo>
                    <a:cubicBezTo>
                      <a:pt x="86465" y="2834"/>
                      <a:pt x="86453" y="2834"/>
                      <a:pt x="86440" y="2822"/>
                    </a:cubicBezTo>
                    <a:cubicBezTo>
                      <a:pt x="86414" y="2796"/>
                      <a:pt x="86389" y="2771"/>
                      <a:pt x="86389" y="2720"/>
                    </a:cubicBezTo>
                    <a:cubicBezTo>
                      <a:pt x="86364" y="2695"/>
                      <a:pt x="86287" y="2618"/>
                      <a:pt x="86237" y="2618"/>
                    </a:cubicBezTo>
                    <a:cubicBezTo>
                      <a:pt x="86186" y="2606"/>
                      <a:pt x="86141" y="2599"/>
                      <a:pt x="86097" y="2599"/>
                    </a:cubicBezTo>
                    <a:cubicBezTo>
                      <a:pt x="86052" y="2599"/>
                      <a:pt x="86008" y="2606"/>
                      <a:pt x="85957" y="2618"/>
                    </a:cubicBezTo>
                    <a:cubicBezTo>
                      <a:pt x="85912" y="2636"/>
                      <a:pt x="85864" y="2645"/>
                      <a:pt x="85815" y="2645"/>
                    </a:cubicBezTo>
                    <a:cubicBezTo>
                      <a:pt x="85725" y="2645"/>
                      <a:pt x="85632" y="2617"/>
                      <a:pt x="85550" y="2568"/>
                    </a:cubicBezTo>
                    <a:cubicBezTo>
                      <a:pt x="85491" y="2538"/>
                      <a:pt x="85431" y="2525"/>
                      <a:pt x="85372" y="2525"/>
                    </a:cubicBezTo>
                    <a:cubicBezTo>
                      <a:pt x="85330" y="2525"/>
                      <a:pt x="85287" y="2532"/>
                      <a:pt x="85245" y="2542"/>
                    </a:cubicBezTo>
                    <a:cubicBezTo>
                      <a:pt x="85245" y="2579"/>
                      <a:pt x="85218" y="2603"/>
                      <a:pt x="85193" y="2603"/>
                    </a:cubicBezTo>
                    <a:cubicBezTo>
                      <a:pt x="85185" y="2603"/>
                      <a:pt x="85176" y="2600"/>
                      <a:pt x="85169" y="2593"/>
                    </a:cubicBezTo>
                    <a:cubicBezTo>
                      <a:pt x="85118" y="2695"/>
                      <a:pt x="85017" y="2771"/>
                      <a:pt x="84889" y="2796"/>
                    </a:cubicBezTo>
                    <a:cubicBezTo>
                      <a:pt x="84849" y="2796"/>
                      <a:pt x="84808" y="2829"/>
                      <a:pt x="84767" y="2829"/>
                    </a:cubicBezTo>
                    <a:cubicBezTo>
                      <a:pt x="84757" y="2829"/>
                      <a:pt x="84747" y="2827"/>
                      <a:pt x="84737" y="2822"/>
                    </a:cubicBezTo>
                    <a:cubicBezTo>
                      <a:pt x="84695" y="2805"/>
                      <a:pt x="84655" y="2799"/>
                      <a:pt x="84617" y="2799"/>
                    </a:cubicBezTo>
                    <a:cubicBezTo>
                      <a:pt x="84542" y="2799"/>
                      <a:pt x="84474" y="2822"/>
                      <a:pt x="84407" y="2822"/>
                    </a:cubicBezTo>
                    <a:cubicBezTo>
                      <a:pt x="84407" y="2771"/>
                      <a:pt x="84381" y="2695"/>
                      <a:pt x="84381" y="2644"/>
                    </a:cubicBezTo>
                    <a:cubicBezTo>
                      <a:pt x="84390" y="2627"/>
                      <a:pt x="84404" y="2621"/>
                      <a:pt x="84421" y="2621"/>
                    </a:cubicBezTo>
                    <a:cubicBezTo>
                      <a:pt x="84455" y="2621"/>
                      <a:pt x="84500" y="2644"/>
                      <a:pt x="84534" y="2644"/>
                    </a:cubicBezTo>
                    <a:cubicBezTo>
                      <a:pt x="84610" y="2644"/>
                      <a:pt x="84610" y="2618"/>
                      <a:pt x="84584" y="2568"/>
                    </a:cubicBezTo>
                    <a:cubicBezTo>
                      <a:pt x="84534" y="2542"/>
                      <a:pt x="84508" y="2491"/>
                      <a:pt x="84483" y="2415"/>
                    </a:cubicBezTo>
                    <a:cubicBezTo>
                      <a:pt x="84483" y="2397"/>
                      <a:pt x="84457" y="2379"/>
                      <a:pt x="84434" y="2379"/>
                    </a:cubicBezTo>
                    <a:cubicBezTo>
                      <a:pt x="84424" y="2379"/>
                      <a:pt x="84414" y="2382"/>
                      <a:pt x="84407" y="2390"/>
                    </a:cubicBezTo>
                    <a:cubicBezTo>
                      <a:pt x="84229" y="2440"/>
                      <a:pt x="84051" y="2491"/>
                      <a:pt x="83873" y="2517"/>
                    </a:cubicBezTo>
                    <a:cubicBezTo>
                      <a:pt x="83822" y="2542"/>
                      <a:pt x="83720" y="2517"/>
                      <a:pt x="83670" y="2593"/>
                    </a:cubicBezTo>
                    <a:cubicBezTo>
                      <a:pt x="83695" y="2593"/>
                      <a:pt x="83746" y="2618"/>
                      <a:pt x="83746" y="2644"/>
                    </a:cubicBezTo>
                    <a:cubicBezTo>
                      <a:pt x="83695" y="2720"/>
                      <a:pt x="83619" y="2796"/>
                      <a:pt x="83568" y="2847"/>
                    </a:cubicBezTo>
                    <a:cubicBezTo>
                      <a:pt x="83555" y="2853"/>
                      <a:pt x="83544" y="2857"/>
                      <a:pt x="83535" y="2857"/>
                    </a:cubicBezTo>
                    <a:cubicBezTo>
                      <a:pt x="83506" y="2857"/>
                      <a:pt x="83492" y="2828"/>
                      <a:pt x="83492" y="2771"/>
                    </a:cubicBezTo>
                    <a:cubicBezTo>
                      <a:pt x="83464" y="2764"/>
                      <a:pt x="83435" y="2761"/>
                      <a:pt x="83406" y="2761"/>
                    </a:cubicBezTo>
                    <a:cubicBezTo>
                      <a:pt x="83326" y="2761"/>
                      <a:pt x="83242" y="2784"/>
                      <a:pt x="83187" y="2822"/>
                    </a:cubicBezTo>
                    <a:cubicBezTo>
                      <a:pt x="83212" y="2872"/>
                      <a:pt x="83212" y="2923"/>
                      <a:pt x="83237" y="2949"/>
                    </a:cubicBezTo>
                    <a:cubicBezTo>
                      <a:pt x="83237" y="3017"/>
                      <a:pt x="83217" y="3105"/>
                      <a:pt x="83177" y="3105"/>
                    </a:cubicBezTo>
                    <a:cubicBezTo>
                      <a:pt x="83172" y="3105"/>
                      <a:pt x="83167" y="3104"/>
                      <a:pt x="83161" y="3101"/>
                    </a:cubicBezTo>
                    <a:cubicBezTo>
                      <a:pt x="83149" y="3099"/>
                      <a:pt x="83137" y="3098"/>
                      <a:pt x="83126" y="3098"/>
                    </a:cubicBezTo>
                    <a:cubicBezTo>
                      <a:pt x="83019" y="3098"/>
                      <a:pt x="82923" y="3174"/>
                      <a:pt x="82819" y="3174"/>
                    </a:cubicBezTo>
                    <a:cubicBezTo>
                      <a:pt x="82790" y="3174"/>
                      <a:pt x="82760" y="3168"/>
                      <a:pt x="82729" y="3152"/>
                    </a:cubicBezTo>
                    <a:cubicBezTo>
                      <a:pt x="82678" y="3139"/>
                      <a:pt x="82621" y="3133"/>
                      <a:pt x="82564" y="3133"/>
                    </a:cubicBezTo>
                    <a:cubicBezTo>
                      <a:pt x="82507" y="3133"/>
                      <a:pt x="82450" y="3139"/>
                      <a:pt x="82399" y="3152"/>
                    </a:cubicBezTo>
                    <a:cubicBezTo>
                      <a:pt x="82322" y="3152"/>
                      <a:pt x="82246" y="3127"/>
                      <a:pt x="82195" y="3076"/>
                    </a:cubicBezTo>
                    <a:lnTo>
                      <a:pt x="81585" y="3127"/>
                    </a:lnTo>
                    <a:cubicBezTo>
                      <a:pt x="81560" y="3127"/>
                      <a:pt x="81535" y="3101"/>
                      <a:pt x="81535" y="3050"/>
                    </a:cubicBezTo>
                    <a:cubicBezTo>
                      <a:pt x="81433" y="3101"/>
                      <a:pt x="81331" y="3127"/>
                      <a:pt x="81204" y="3127"/>
                    </a:cubicBezTo>
                    <a:cubicBezTo>
                      <a:pt x="81179" y="3127"/>
                      <a:pt x="81153" y="3101"/>
                      <a:pt x="81153" y="3050"/>
                    </a:cubicBezTo>
                    <a:cubicBezTo>
                      <a:pt x="81077" y="3076"/>
                      <a:pt x="81026" y="3101"/>
                      <a:pt x="80950" y="3127"/>
                    </a:cubicBezTo>
                    <a:cubicBezTo>
                      <a:pt x="80874" y="3127"/>
                      <a:pt x="80848" y="3076"/>
                      <a:pt x="80899" y="2974"/>
                    </a:cubicBezTo>
                    <a:lnTo>
                      <a:pt x="80975" y="2822"/>
                    </a:lnTo>
                    <a:cubicBezTo>
                      <a:pt x="80950" y="2796"/>
                      <a:pt x="80925" y="2771"/>
                      <a:pt x="80899" y="2745"/>
                    </a:cubicBezTo>
                    <a:lnTo>
                      <a:pt x="80823" y="2745"/>
                    </a:lnTo>
                    <a:cubicBezTo>
                      <a:pt x="80798" y="2784"/>
                      <a:pt x="80772" y="2803"/>
                      <a:pt x="80747" y="2803"/>
                    </a:cubicBezTo>
                    <a:cubicBezTo>
                      <a:pt x="80721" y="2803"/>
                      <a:pt x="80696" y="2784"/>
                      <a:pt x="80670" y="2745"/>
                    </a:cubicBezTo>
                    <a:lnTo>
                      <a:pt x="80594" y="2720"/>
                    </a:lnTo>
                    <a:lnTo>
                      <a:pt x="80594" y="2720"/>
                    </a:lnTo>
                    <a:cubicBezTo>
                      <a:pt x="80620" y="2796"/>
                      <a:pt x="80645" y="2872"/>
                      <a:pt x="80670" y="2949"/>
                    </a:cubicBezTo>
                    <a:cubicBezTo>
                      <a:pt x="80696" y="3000"/>
                      <a:pt x="80670" y="3076"/>
                      <a:pt x="80594" y="3101"/>
                    </a:cubicBezTo>
                    <a:cubicBezTo>
                      <a:pt x="80567" y="3119"/>
                      <a:pt x="80534" y="3128"/>
                      <a:pt x="80499" y="3128"/>
                    </a:cubicBezTo>
                    <a:cubicBezTo>
                      <a:pt x="80434" y="3128"/>
                      <a:pt x="80364" y="3100"/>
                      <a:pt x="80315" y="3050"/>
                    </a:cubicBezTo>
                    <a:cubicBezTo>
                      <a:pt x="80264" y="3000"/>
                      <a:pt x="80213" y="2949"/>
                      <a:pt x="80289" y="2898"/>
                    </a:cubicBezTo>
                    <a:cubicBezTo>
                      <a:pt x="80340" y="2847"/>
                      <a:pt x="80340" y="2847"/>
                      <a:pt x="80289" y="2796"/>
                    </a:cubicBezTo>
                    <a:lnTo>
                      <a:pt x="80086" y="2796"/>
                    </a:lnTo>
                    <a:cubicBezTo>
                      <a:pt x="79997" y="2796"/>
                      <a:pt x="79966" y="2932"/>
                      <a:pt x="79892" y="2932"/>
                    </a:cubicBezTo>
                    <a:cubicBezTo>
                      <a:pt x="79881" y="2932"/>
                      <a:pt x="79870" y="2930"/>
                      <a:pt x="79857" y="2923"/>
                    </a:cubicBezTo>
                    <a:cubicBezTo>
                      <a:pt x="79818" y="2904"/>
                      <a:pt x="79776" y="2896"/>
                      <a:pt x="79734" y="2896"/>
                    </a:cubicBezTo>
                    <a:cubicBezTo>
                      <a:pt x="79666" y="2896"/>
                      <a:pt x="79599" y="2917"/>
                      <a:pt x="79552" y="2949"/>
                    </a:cubicBezTo>
                    <a:cubicBezTo>
                      <a:pt x="79476" y="3000"/>
                      <a:pt x="79578" y="3127"/>
                      <a:pt x="79578" y="3203"/>
                    </a:cubicBezTo>
                    <a:cubicBezTo>
                      <a:pt x="79578" y="3254"/>
                      <a:pt x="79552" y="3305"/>
                      <a:pt x="79476" y="3305"/>
                    </a:cubicBezTo>
                    <a:cubicBezTo>
                      <a:pt x="79425" y="3305"/>
                      <a:pt x="79400" y="3279"/>
                      <a:pt x="79400" y="3228"/>
                    </a:cubicBezTo>
                    <a:cubicBezTo>
                      <a:pt x="79374" y="3177"/>
                      <a:pt x="79400" y="3152"/>
                      <a:pt x="79400" y="3127"/>
                    </a:cubicBezTo>
                    <a:cubicBezTo>
                      <a:pt x="79400" y="3076"/>
                      <a:pt x="79374" y="3050"/>
                      <a:pt x="79349" y="3000"/>
                    </a:cubicBezTo>
                    <a:cubicBezTo>
                      <a:pt x="79237" y="2925"/>
                      <a:pt x="79112" y="2878"/>
                      <a:pt x="78973" y="2878"/>
                    </a:cubicBezTo>
                    <a:cubicBezTo>
                      <a:pt x="78922" y="2878"/>
                      <a:pt x="78870" y="2884"/>
                      <a:pt x="78815" y="2898"/>
                    </a:cubicBezTo>
                    <a:lnTo>
                      <a:pt x="78790" y="2898"/>
                    </a:lnTo>
                    <a:cubicBezTo>
                      <a:pt x="78764" y="2898"/>
                      <a:pt x="78942" y="2822"/>
                      <a:pt x="78942" y="2669"/>
                    </a:cubicBezTo>
                    <a:lnTo>
                      <a:pt x="78942" y="2669"/>
                    </a:lnTo>
                    <a:cubicBezTo>
                      <a:pt x="78847" y="2726"/>
                      <a:pt x="78752" y="2755"/>
                      <a:pt x="78656" y="2755"/>
                    </a:cubicBezTo>
                    <a:cubicBezTo>
                      <a:pt x="78624" y="2755"/>
                      <a:pt x="78593" y="2752"/>
                      <a:pt x="78561" y="2745"/>
                    </a:cubicBezTo>
                    <a:cubicBezTo>
                      <a:pt x="78510" y="2720"/>
                      <a:pt x="78485" y="2593"/>
                      <a:pt x="78612" y="2593"/>
                    </a:cubicBezTo>
                    <a:lnTo>
                      <a:pt x="78688" y="2593"/>
                    </a:lnTo>
                    <a:cubicBezTo>
                      <a:pt x="78790" y="2593"/>
                      <a:pt x="78790" y="2593"/>
                      <a:pt x="78790" y="2440"/>
                    </a:cubicBezTo>
                    <a:cubicBezTo>
                      <a:pt x="78764" y="2440"/>
                      <a:pt x="78739" y="2440"/>
                      <a:pt x="78739" y="2466"/>
                    </a:cubicBezTo>
                    <a:cubicBezTo>
                      <a:pt x="78688" y="2500"/>
                      <a:pt x="78638" y="2512"/>
                      <a:pt x="78589" y="2512"/>
                    </a:cubicBezTo>
                    <a:cubicBezTo>
                      <a:pt x="78454" y="2512"/>
                      <a:pt x="78327" y="2418"/>
                      <a:pt x="78202" y="2418"/>
                    </a:cubicBezTo>
                    <a:cubicBezTo>
                      <a:pt x="78169" y="2418"/>
                      <a:pt x="78136" y="2424"/>
                      <a:pt x="78103" y="2440"/>
                    </a:cubicBezTo>
                    <a:cubicBezTo>
                      <a:pt x="78103" y="2440"/>
                      <a:pt x="78053" y="2390"/>
                      <a:pt x="78027" y="2364"/>
                    </a:cubicBezTo>
                    <a:cubicBezTo>
                      <a:pt x="77985" y="2322"/>
                      <a:pt x="77945" y="2308"/>
                      <a:pt x="77908" y="2308"/>
                    </a:cubicBezTo>
                    <a:cubicBezTo>
                      <a:pt x="77832" y="2308"/>
                      <a:pt x="77765" y="2364"/>
                      <a:pt x="77697" y="2364"/>
                    </a:cubicBezTo>
                    <a:cubicBezTo>
                      <a:pt x="77659" y="2360"/>
                      <a:pt x="77621" y="2358"/>
                      <a:pt x="77583" y="2358"/>
                    </a:cubicBezTo>
                    <a:cubicBezTo>
                      <a:pt x="77393" y="2358"/>
                      <a:pt x="77205" y="2411"/>
                      <a:pt x="77036" y="2517"/>
                    </a:cubicBezTo>
                    <a:cubicBezTo>
                      <a:pt x="76982" y="2535"/>
                      <a:pt x="76928" y="2553"/>
                      <a:pt x="76874" y="2553"/>
                    </a:cubicBezTo>
                    <a:cubicBezTo>
                      <a:pt x="76852" y="2553"/>
                      <a:pt x="76830" y="2550"/>
                      <a:pt x="76807" y="2542"/>
                    </a:cubicBezTo>
                    <a:cubicBezTo>
                      <a:pt x="76731" y="2517"/>
                      <a:pt x="76629" y="2517"/>
                      <a:pt x="76553" y="2517"/>
                    </a:cubicBezTo>
                    <a:lnTo>
                      <a:pt x="76477" y="2517"/>
                    </a:lnTo>
                    <a:cubicBezTo>
                      <a:pt x="76426" y="2568"/>
                      <a:pt x="76324" y="2593"/>
                      <a:pt x="76248" y="2593"/>
                    </a:cubicBezTo>
                    <a:cubicBezTo>
                      <a:pt x="76230" y="2589"/>
                      <a:pt x="76214" y="2588"/>
                      <a:pt x="76198" y="2588"/>
                    </a:cubicBezTo>
                    <a:cubicBezTo>
                      <a:pt x="76100" y="2588"/>
                      <a:pt x="76034" y="2647"/>
                      <a:pt x="75969" y="2669"/>
                    </a:cubicBezTo>
                    <a:cubicBezTo>
                      <a:pt x="75892" y="2695"/>
                      <a:pt x="75867" y="2796"/>
                      <a:pt x="75918" y="2847"/>
                    </a:cubicBezTo>
                    <a:cubicBezTo>
                      <a:pt x="75943" y="2898"/>
                      <a:pt x="75918" y="2949"/>
                      <a:pt x="75867" y="2974"/>
                    </a:cubicBezTo>
                    <a:cubicBezTo>
                      <a:pt x="75816" y="2974"/>
                      <a:pt x="75765" y="2949"/>
                      <a:pt x="75740" y="2923"/>
                    </a:cubicBezTo>
                    <a:cubicBezTo>
                      <a:pt x="75740" y="2898"/>
                      <a:pt x="75740" y="2872"/>
                      <a:pt x="75714" y="2847"/>
                    </a:cubicBezTo>
                    <a:cubicBezTo>
                      <a:pt x="75683" y="2769"/>
                      <a:pt x="75671" y="2739"/>
                      <a:pt x="75631" y="2739"/>
                    </a:cubicBezTo>
                    <a:cubicBezTo>
                      <a:pt x="75606" y="2739"/>
                      <a:pt x="75570" y="2751"/>
                      <a:pt x="75511" y="2771"/>
                    </a:cubicBezTo>
                    <a:cubicBezTo>
                      <a:pt x="75460" y="2771"/>
                      <a:pt x="75435" y="2771"/>
                      <a:pt x="75409" y="2745"/>
                    </a:cubicBezTo>
                    <a:cubicBezTo>
                      <a:pt x="75391" y="2741"/>
                      <a:pt x="75373" y="2739"/>
                      <a:pt x="75353" y="2739"/>
                    </a:cubicBezTo>
                    <a:cubicBezTo>
                      <a:pt x="75264" y="2739"/>
                      <a:pt x="75167" y="2784"/>
                      <a:pt x="75104" y="2847"/>
                    </a:cubicBezTo>
                    <a:cubicBezTo>
                      <a:pt x="75069" y="2882"/>
                      <a:pt x="75028" y="2901"/>
                      <a:pt x="74989" y="2901"/>
                    </a:cubicBezTo>
                    <a:cubicBezTo>
                      <a:pt x="74945" y="2901"/>
                      <a:pt x="74903" y="2876"/>
                      <a:pt x="74876" y="2822"/>
                    </a:cubicBezTo>
                    <a:cubicBezTo>
                      <a:pt x="74838" y="2834"/>
                      <a:pt x="74799" y="2847"/>
                      <a:pt x="74764" y="2847"/>
                    </a:cubicBezTo>
                    <a:cubicBezTo>
                      <a:pt x="74730" y="2847"/>
                      <a:pt x="74698" y="2834"/>
                      <a:pt x="74672" y="2796"/>
                    </a:cubicBezTo>
                    <a:cubicBezTo>
                      <a:pt x="74651" y="2734"/>
                      <a:pt x="74613" y="2688"/>
                      <a:pt x="74558" y="2688"/>
                    </a:cubicBezTo>
                    <a:cubicBezTo>
                      <a:pt x="74546" y="2688"/>
                      <a:pt x="74533" y="2690"/>
                      <a:pt x="74520" y="2695"/>
                    </a:cubicBezTo>
                    <a:cubicBezTo>
                      <a:pt x="74469" y="2695"/>
                      <a:pt x="74418" y="2669"/>
                      <a:pt x="74367" y="2669"/>
                    </a:cubicBezTo>
                    <a:cubicBezTo>
                      <a:pt x="74291" y="2669"/>
                      <a:pt x="74215" y="2688"/>
                      <a:pt x="74142" y="2688"/>
                    </a:cubicBezTo>
                    <a:cubicBezTo>
                      <a:pt x="74069" y="2688"/>
                      <a:pt x="73999" y="2669"/>
                      <a:pt x="73935" y="2593"/>
                    </a:cubicBezTo>
                    <a:cubicBezTo>
                      <a:pt x="73917" y="2556"/>
                      <a:pt x="73884" y="2532"/>
                      <a:pt x="73849" y="2532"/>
                    </a:cubicBezTo>
                    <a:cubicBezTo>
                      <a:pt x="73835" y="2532"/>
                      <a:pt x="73822" y="2535"/>
                      <a:pt x="73808" y="2542"/>
                    </a:cubicBezTo>
                    <a:cubicBezTo>
                      <a:pt x="73783" y="2559"/>
                      <a:pt x="73755" y="2562"/>
                      <a:pt x="73725" y="2562"/>
                    </a:cubicBezTo>
                    <a:cubicBezTo>
                      <a:pt x="73711" y="2562"/>
                      <a:pt x="73696" y="2561"/>
                      <a:pt x="73681" y="2561"/>
                    </a:cubicBezTo>
                    <a:cubicBezTo>
                      <a:pt x="73637" y="2561"/>
                      <a:pt x="73592" y="2568"/>
                      <a:pt x="73554" y="2618"/>
                    </a:cubicBezTo>
                    <a:cubicBezTo>
                      <a:pt x="73530" y="2666"/>
                      <a:pt x="73512" y="2685"/>
                      <a:pt x="73489" y="2685"/>
                    </a:cubicBezTo>
                    <a:cubicBezTo>
                      <a:pt x="73463" y="2685"/>
                      <a:pt x="73431" y="2659"/>
                      <a:pt x="73376" y="2618"/>
                    </a:cubicBezTo>
                    <a:cubicBezTo>
                      <a:pt x="73300" y="2568"/>
                      <a:pt x="73071" y="2618"/>
                      <a:pt x="72969" y="2517"/>
                    </a:cubicBezTo>
                    <a:lnTo>
                      <a:pt x="72817" y="2517"/>
                    </a:lnTo>
                    <a:cubicBezTo>
                      <a:pt x="72741" y="2491"/>
                      <a:pt x="72741" y="2415"/>
                      <a:pt x="72741" y="2364"/>
                    </a:cubicBezTo>
                    <a:lnTo>
                      <a:pt x="72741" y="2288"/>
                    </a:lnTo>
                    <a:lnTo>
                      <a:pt x="72614" y="2288"/>
                    </a:lnTo>
                    <a:cubicBezTo>
                      <a:pt x="72563" y="2313"/>
                      <a:pt x="72563" y="2339"/>
                      <a:pt x="72537" y="2339"/>
                    </a:cubicBezTo>
                    <a:cubicBezTo>
                      <a:pt x="72530" y="2346"/>
                      <a:pt x="72520" y="2349"/>
                      <a:pt x="72510" y="2349"/>
                    </a:cubicBezTo>
                    <a:cubicBezTo>
                      <a:pt x="72487" y="2349"/>
                      <a:pt x="72461" y="2331"/>
                      <a:pt x="72461" y="2313"/>
                    </a:cubicBezTo>
                    <a:cubicBezTo>
                      <a:pt x="72436" y="2288"/>
                      <a:pt x="72487" y="2263"/>
                      <a:pt x="72537" y="2263"/>
                    </a:cubicBezTo>
                    <a:cubicBezTo>
                      <a:pt x="72537" y="2237"/>
                      <a:pt x="72537" y="2237"/>
                      <a:pt x="72537" y="2212"/>
                    </a:cubicBezTo>
                    <a:lnTo>
                      <a:pt x="72410" y="2212"/>
                    </a:lnTo>
                    <a:cubicBezTo>
                      <a:pt x="72372" y="2218"/>
                      <a:pt x="72336" y="2221"/>
                      <a:pt x="72300" y="2221"/>
                    </a:cubicBezTo>
                    <a:cubicBezTo>
                      <a:pt x="72194" y="2221"/>
                      <a:pt x="72099" y="2193"/>
                      <a:pt x="72004" y="2135"/>
                    </a:cubicBezTo>
                    <a:cubicBezTo>
                      <a:pt x="71953" y="2135"/>
                      <a:pt x="71902" y="2135"/>
                      <a:pt x="71902" y="2110"/>
                    </a:cubicBezTo>
                    <a:cubicBezTo>
                      <a:pt x="71866" y="2019"/>
                      <a:pt x="71790" y="2006"/>
                      <a:pt x="71723" y="2006"/>
                    </a:cubicBezTo>
                    <a:cubicBezTo>
                      <a:pt x="71696" y="2006"/>
                      <a:pt x="71670" y="2008"/>
                      <a:pt x="71648" y="2008"/>
                    </a:cubicBezTo>
                    <a:cubicBezTo>
                      <a:pt x="71618" y="2023"/>
                      <a:pt x="71598" y="2038"/>
                      <a:pt x="71580" y="2038"/>
                    </a:cubicBezTo>
                    <a:cubicBezTo>
                      <a:pt x="71568" y="2038"/>
                      <a:pt x="71557" y="2030"/>
                      <a:pt x="71546" y="2008"/>
                    </a:cubicBezTo>
                    <a:lnTo>
                      <a:pt x="71495" y="2008"/>
                    </a:lnTo>
                    <a:cubicBezTo>
                      <a:pt x="71461" y="2017"/>
                      <a:pt x="71428" y="2020"/>
                      <a:pt x="71394" y="2020"/>
                    </a:cubicBezTo>
                    <a:cubicBezTo>
                      <a:pt x="71326" y="2020"/>
                      <a:pt x="71258" y="2008"/>
                      <a:pt x="71190" y="2008"/>
                    </a:cubicBezTo>
                    <a:lnTo>
                      <a:pt x="70885" y="1932"/>
                    </a:lnTo>
                    <a:cubicBezTo>
                      <a:pt x="70784" y="1894"/>
                      <a:pt x="70682" y="1875"/>
                      <a:pt x="70584" y="1875"/>
                    </a:cubicBezTo>
                    <a:cubicBezTo>
                      <a:pt x="70485" y="1875"/>
                      <a:pt x="70390" y="1894"/>
                      <a:pt x="70301" y="1932"/>
                    </a:cubicBezTo>
                    <a:cubicBezTo>
                      <a:pt x="70282" y="1938"/>
                      <a:pt x="70264" y="1942"/>
                      <a:pt x="70248" y="1942"/>
                    </a:cubicBezTo>
                    <a:cubicBezTo>
                      <a:pt x="70201" y="1942"/>
                      <a:pt x="70167" y="1913"/>
                      <a:pt x="70148" y="1856"/>
                    </a:cubicBezTo>
                    <a:cubicBezTo>
                      <a:pt x="70133" y="1810"/>
                      <a:pt x="70100" y="1801"/>
                      <a:pt x="70064" y="1801"/>
                    </a:cubicBezTo>
                    <a:cubicBezTo>
                      <a:pt x="70041" y="1801"/>
                      <a:pt x="70016" y="1805"/>
                      <a:pt x="69996" y="1805"/>
                    </a:cubicBezTo>
                    <a:cubicBezTo>
                      <a:pt x="69975" y="1812"/>
                      <a:pt x="69957" y="1815"/>
                      <a:pt x="69942" y="1815"/>
                    </a:cubicBezTo>
                    <a:cubicBezTo>
                      <a:pt x="69849" y="1815"/>
                      <a:pt x="69862" y="1693"/>
                      <a:pt x="69818" y="1627"/>
                    </a:cubicBezTo>
                    <a:lnTo>
                      <a:pt x="69742" y="1627"/>
                    </a:lnTo>
                    <a:cubicBezTo>
                      <a:pt x="69706" y="1733"/>
                      <a:pt x="69658" y="1778"/>
                      <a:pt x="69572" y="1778"/>
                    </a:cubicBezTo>
                    <a:cubicBezTo>
                      <a:pt x="69535" y="1778"/>
                      <a:pt x="69491" y="1770"/>
                      <a:pt x="69437" y="1754"/>
                    </a:cubicBezTo>
                    <a:cubicBezTo>
                      <a:pt x="69298" y="1667"/>
                      <a:pt x="69135" y="1628"/>
                      <a:pt x="68973" y="1628"/>
                    </a:cubicBezTo>
                    <a:cubicBezTo>
                      <a:pt x="68898" y="1628"/>
                      <a:pt x="68823" y="1636"/>
                      <a:pt x="68750" y="1653"/>
                    </a:cubicBezTo>
                    <a:cubicBezTo>
                      <a:pt x="68725" y="1703"/>
                      <a:pt x="68674" y="1780"/>
                      <a:pt x="68649" y="1830"/>
                    </a:cubicBezTo>
                    <a:cubicBezTo>
                      <a:pt x="68623" y="1856"/>
                      <a:pt x="68573" y="1881"/>
                      <a:pt x="68522" y="1932"/>
                    </a:cubicBezTo>
                    <a:cubicBezTo>
                      <a:pt x="68522" y="1958"/>
                      <a:pt x="68522" y="1983"/>
                      <a:pt x="68522" y="2008"/>
                    </a:cubicBezTo>
                    <a:cubicBezTo>
                      <a:pt x="68494" y="2063"/>
                      <a:pt x="68482" y="2088"/>
                      <a:pt x="68460" y="2088"/>
                    </a:cubicBezTo>
                    <a:cubicBezTo>
                      <a:pt x="68442" y="2088"/>
                      <a:pt x="68416" y="2069"/>
                      <a:pt x="68369" y="2034"/>
                    </a:cubicBezTo>
                    <a:cubicBezTo>
                      <a:pt x="68312" y="1977"/>
                      <a:pt x="68241" y="1948"/>
                      <a:pt x="68165" y="1948"/>
                    </a:cubicBezTo>
                    <a:cubicBezTo>
                      <a:pt x="68140" y="1948"/>
                      <a:pt x="68115" y="1951"/>
                      <a:pt x="68090" y="1958"/>
                    </a:cubicBezTo>
                    <a:cubicBezTo>
                      <a:pt x="68039" y="1958"/>
                      <a:pt x="67988" y="1983"/>
                      <a:pt x="67937" y="1983"/>
                    </a:cubicBezTo>
                    <a:cubicBezTo>
                      <a:pt x="67835" y="1983"/>
                      <a:pt x="67810" y="1907"/>
                      <a:pt x="67861" y="1780"/>
                    </a:cubicBezTo>
                    <a:lnTo>
                      <a:pt x="67861" y="1780"/>
                    </a:lnTo>
                    <a:lnTo>
                      <a:pt x="67632" y="1881"/>
                    </a:lnTo>
                    <a:cubicBezTo>
                      <a:pt x="67607" y="1907"/>
                      <a:pt x="67581" y="1915"/>
                      <a:pt x="67557" y="1915"/>
                    </a:cubicBezTo>
                    <a:cubicBezTo>
                      <a:pt x="67508" y="1915"/>
                      <a:pt x="67463" y="1881"/>
                      <a:pt x="67429" y="1881"/>
                    </a:cubicBezTo>
                    <a:cubicBezTo>
                      <a:pt x="67429" y="1881"/>
                      <a:pt x="67403" y="1830"/>
                      <a:pt x="67378" y="1830"/>
                    </a:cubicBezTo>
                    <a:cubicBezTo>
                      <a:pt x="67378" y="1805"/>
                      <a:pt x="67429" y="1780"/>
                      <a:pt x="67429" y="1780"/>
                    </a:cubicBezTo>
                    <a:lnTo>
                      <a:pt x="67632" y="1780"/>
                    </a:lnTo>
                    <a:cubicBezTo>
                      <a:pt x="67632" y="1754"/>
                      <a:pt x="67632" y="1729"/>
                      <a:pt x="67632" y="1703"/>
                    </a:cubicBezTo>
                    <a:lnTo>
                      <a:pt x="67073" y="1703"/>
                    </a:lnTo>
                    <a:cubicBezTo>
                      <a:pt x="67054" y="1700"/>
                      <a:pt x="67036" y="1698"/>
                      <a:pt x="67019" y="1698"/>
                    </a:cubicBezTo>
                    <a:cubicBezTo>
                      <a:pt x="66952" y="1698"/>
                      <a:pt x="66899" y="1721"/>
                      <a:pt x="66844" y="1721"/>
                    </a:cubicBezTo>
                    <a:cubicBezTo>
                      <a:pt x="66819" y="1721"/>
                      <a:pt x="66795" y="1717"/>
                      <a:pt x="66768" y="1703"/>
                    </a:cubicBezTo>
                    <a:cubicBezTo>
                      <a:pt x="66749" y="1694"/>
                      <a:pt x="66731" y="1690"/>
                      <a:pt x="66715" y="1690"/>
                    </a:cubicBezTo>
                    <a:cubicBezTo>
                      <a:pt x="66646" y="1690"/>
                      <a:pt x="66601" y="1764"/>
                      <a:pt x="66539" y="1805"/>
                    </a:cubicBezTo>
                    <a:cubicBezTo>
                      <a:pt x="66527" y="1813"/>
                      <a:pt x="66516" y="1817"/>
                      <a:pt x="66507" y="1817"/>
                    </a:cubicBezTo>
                    <a:cubicBezTo>
                      <a:pt x="66462" y="1817"/>
                      <a:pt x="66455" y="1725"/>
                      <a:pt x="66412" y="1703"/>
                    </a:cubicBezTo>
                    <a:cubicBezTo>
                      <a:pt x="66361" y="1754"/>
                      <a:pt x="66311" y="1780"/>
                      <a:pt x="66260" y="1780"/>
                    </a:cubicBezTo>
                    <a:cubicBezTo>
                      <a:pt x="66209" y="1780"/>
                      <a:pt x="66209" y="1780"/>
                      <a:pt x="66183" y="1754"/>
                    </a:cubicBezTo>
                    <a:cubicBezTo>
                      <a:pt x="66183" y="1729"/>
                      <a:pt x="66234" y="1729"/>
                      <a:pt x="66260" y="1729"/>
                    </a:cubicBezTo>
                    <a:cubicBezTo>
                      <a:pt x="66234" y="1653"/>
                      <a:pt x="66158" y="1653"/>
                      <a:pt x="66107" y="1627"/>
                    </a:cubicBezTo>
                    <a:cubicBezTo>
                      <a:pt x="66089" y="1682"/>
                      <a:pt x="66044" y="1724"/>
                      <a:pt x="66002" y="1724"/>
                    </a:cubicBezTo>
                    <a:cubicBezTo>
                      <a:pt x="65985" y="1724"/>
                      <a:pt x="65969" y="1718"/>
                      <a:pt x="65955" y="1703"/>
                    </a:cubicBezTo>
                    <a:lnTo>
                      <a:pt x="65777" y="1703"/>
                    </a:lnTo>
                    <a:cubicBezTo>
                      <a:pt x="65683" y="1770"/>
                      <a:pt x="65575" y="1802"/>
                      <a:pt x="65464" y="1802"/>
                    </a:cubicBezTo>
                    <a:cubicBezTo>
                      <a:pt x="65364" y="1802"/>
                      <a:pt x="65263" y="1777"/>
                      <a:pt x="65167" y="1729"/>
                    </a:cubicBezTo>
                    <a:cubicBezTo>
                      <a:pt x="65014" y="1703"/>
                      <a:pt x="64836" y="1678"/>
                      <a:pt x="64658" y="1653"/>
                    </a:cubicBezTo>
                    <a:cubicBezTo>
                      <a:pt x="64557" y="1627"/>
                      <a:pt x="64404" y="1678"/>
                      <a:pt x="64404" y="1500"/>
                    </a:cubicBezTo>
                    <a:cubicBezTo>
                      <a:pt x="64354" y="1487"/>
                      <a:pt x="64296" y="1475"/>
                      <a:pt x="64249" y="1475"/>
                    </a:cubicBezTo>
                    <a:cubicBezTo>
                      <a:pt x="64201" y="1475"/>
                      <a:pt x="64163" y="1487"/>
                      <a:pt x="64150" y="1525"/>
                    </a:cubicBezTo>
                    <a:cubicBezTo>
                      <a:pt x="64099" y="1602"/>
                      <a:pt x="64049" y="1602"/>
                      <a:pt x="63972" y="1602"/>
                    </a:cubicBezTo>
                    <a:cubicBezTo>
                      <a:pt x="63896" y="1602"/>
                      <a:pt x="63871" y="1627"/>
                      <a:pt x="63845" y="1653"/>
                    </a:cubicBezTo>
                    <a:cubicBezTo>
                      <a:pt x="63794" y="1678"/>
                      <a:pt x="63769" y="1780"/>
                      <a:pt x="63718" y="1780"/>
                    </a:cubicBezTo>
                    <a:cubicBezTo>
                      <a:pt x="63703" y="1787"/>
                      <a:pt x="63686" y="1790"/>
                      <a:pt x="63668" y="1790"/>
                    </a:cubicBezTo>
                    <a:cubicBezTo>
                      <a:pt x="63625" y="1790"/>
                      <a:pt x="63576" y="1772"/>
                      <a:pt x="63540" y="1754"/>
                    </a:cubicBezTo>
                    <a:cubicBezTo>
                      <a:pt x="63489" y="1754"/>
                      <a:pt x="63464" y="1729"/>
                      <a:pt x="63439" y="1729"/>
                    </a:cubicBezTo>
                    <a:lnTo>
                      <a:pt x="63362" y="1729"/>
                    </a:lnTo>
                    <a:cubicBezTo>
                      <a:pt x="63286" y="1805"/>
                      <a:pt x="63210" y="1830"/>
                      <a:pt x="63134" y="1856"/>
                    </a:cubicBezTo>
                    <a:cubicBezTo>
                      <a:pt x="63120" y="1863"/>
                      <a:pt x="63104" y="1866"/>
                      <a:pt x="63089" y="1866"/>
                    </a:cubicBezTo>
                    <a:cubicBezTo>
                      <a:pt x="63046" y="1866"/>
                      <a:pt x="63000" y="1842"/>
                      <a:pt x="62981" y="1805"/>
                    </a:cubicBezTo>
                    <a:cubicBezTo>
                      <a:pt x="62954" y="1798"/>
                      <a:pt x="62928" y="1795"/>
                      <a:pt x="62904" y="1795"/>
                    </a:cubicBezTo>
                    <a:cubicBezTo>
                      <a:pt x="62839" y="1795"/>
                      <a:pt x="62783" y="1819"/>
                      <a:pt x="62727" y="1856"/>
                    </a:cubicBezTo>
                    <a:cubicBezTo>
                      <a:pt x="62691" y="1874"/>
                      <a:pt x="62655" y="1892"/>
                      <a:pt x="62619" y="1892"/>
                    </a:cubicBezTo>
                    <a:cubicBezTo>
                      <a:pt x="62604" y="1892"/>
                      <a:pt x="62589" y="1889"/>
                      <a:pt x="62574" y="1881"/>
                    </a:cubicBezTo>
                    <a:lnTo>
                      <a:pt x="62498" y="1881"/>
                    </a:lnTo>
                    <a:cubicBezTo>
                      <a:pt x="62447" y="1949"/>
                      <a:pt x="62385" y="1960"/>
                      <a:pt x="62312" y="1960"/>
                    </a:cubicBezTo>
                    <a:cubicBezTo>
                      <a:pt x="62275" y="1960"/>
                      <a:pt x="62236" y="1958"/>
                      <a:pt x="62193" y="1958"/>
                    </a:cubicBezTo>
                    <a:cubicBezTo>
                      <a:pt x="62117" y="1932"/>
                      <a:pt x="62041" y="1907"/>
                      <a:pt x="61964" y="1881"/>
                    </a:cubicBezTo>
                    <a:cubicBezTo>
                      <a:pt x="61895" y="1904"/>
                      <a:pt x="61868" y="2012"/>
                      <a:pt x="61787" y="2012"/>
                    </a:cubicBezTo>
                    <a:cubicBezTo>
                      <a:pt x="61779" y="2012"/>
                      <a:pt x="61770" y="2011"/>
                      <a:pt x="61761" y="2008"/>
                    </a:cubicBezTo>
                    <a:lnTo>
                      <a:pt x="61583" y="2034"/>
                    </a:lnTo>
                    <a:cubicBezTo>
                      <a:pt x="61532" y="2085"/>
                      <a:pt x="61456" y="2110"/>
                      <a:pt x="61380" y="2110"/>
                    </a:cubicBezTo>
                    <a:cubicBezTo>
                      <a:pt x="61227" y="2135"/>
                      <a:pt x="61049" y="2186"/>
                      <a:pt x="60897" y="2212"/>
                    </a:cubicBezTo>
                    <a:cubicBezTo>
                      <a:pt x="60821" y="2212"/>
                      <a:pt x="60821" y="2161"/>
                      <a:pt x="60846" y="2110"/>
                    </a:cubicBezTo>
                    <a:lnTo>
                      <a:pt x="60668" y="2034"/>
                    </a:lnTo>
                    <a:cubicBezTo>
                      <a:pt x="60668" y="2085"/>
                      <a:pt x="60643" y="2110"/>
                      <a:pt x="60592" y="2110"/>
                    </a:cubicBezTo>
                    <a:lnTo>
                      <a:pt x="60287" y="2059"/>
                    </a:lnTo>
                    <a:cubicBezTo>
                      <a:pt x="60287" y="2077"/>
                      <a:pt x="60262" y="2095"/>
                      <a:pt x="60238" y="2095"/>
                    </a:cubicBezTo>
                    <a:cubicBezTo>
                      <a:pt x="60228" y="2095"/>
                      <a:pt x="60218" y="2092"/>
                      <a:pt x="60211" y="2085"/>
                    </a:cubicBezTo>
                    <a:cubicBezTo>
                      <a:pt x="60173" y="2097"/>
                      <a:pt x="60141" y="2110"/>
                      <a:pt x="60115" y="2110"/>
                    </a:cubicBezTo>
                    <a:cubicBezTo>
                      <a:pt x="60090" y="2110"/>
                      <a:pt x="60071" y="2097"/>
                      <a:pt x="60058" y="2059"/>
                    </a:cubicBezTo>
                    <a:lnTo>
                      <a:pt x="60007" y="2059"/>
                    </a:lnTo>
                    <a:cubicBezTo>
                      <a:pt x="59957" y="2097"/>
                      <a:pt x="59931" y="2116"/>
                      <a:pt x="59912" y="2116"/>
                    </a:cubicBezTo>
                    <a:cubicBezTo>
                      <a:pt x="59893" y="2116"/>
                      <a:pt x="59880" y="2097"/>
                      <a:pt x="59855" y="2059"/>
                    </a:cubicBezTo>
                    <a:cubicBezTo>
                      <a:pt x="59841" y="2056"/>
                      <a:pt x="59827" y="2055"/>
                      <a:pt x="59813" y="2055"/>
                    </a:cubicBezTo>
                    <a:cubicBezTo>
                      <a:pt x="59705" y="2055"/>
                      <a:pt x="59612" y="2135"/>
                      <a:pt x="59499" y="2135"/>
                    </a:cubicBezTo>
                    <a:cubicBezTo>
                      <a:pt x="59245" y="2135"/>
                      <a:pt x="58991" y="2186"/>
                      <a:pt x="58762" y="2288"/>
                    </a:cubicBezTo>
                    <a:cubicBezTo>
                      <a:pt x="58686" y="2339"/>
                      <a:pt x="58635" y="2339"/>
                      <a:pt x="58559" y="2339"/>
                    </a:cubicBezTo>
                    <a:cubicBezTo>
                      <a:pt x="58482" y="2339"/>
                      <a:pt x="58381" y="2313"/>
                      <a:pt x="58381" y="2212"/>
                    </a:cubicBezTo>
                    <a:cubicBezTo>
                      <a:pt x="58381" y="2127"/>
                      <a:pt x="58328" y="2078"/>
                      <a:pt x="58253" y="2078"/>
                    </a:cubicBezTo>
                    <a:cubicBezTo>
                      <a:pt x="58237" y="2078"/>
                      <a:pt x="58220" y="2080"/>
                      <a:pt x="58203" y="2085"/>
                    </a:cubicBezTo>
                    <a:cubicBezTo>
                      <a:pt x="58140" y="2116"/>
                      <a:pt x="58068" y="2138"/>
                      <a:pt x="57991" y="2138"/>
                    </a:cubicBezTo>
                    <a:cubicBezTo>
                      <a:pt x="57944" y="2138"/>
                      <a:pt x="57896" y="2129"/>
                      <a:pt x="57847" y="2110"/>
                    </a:cubicBezTo>
                    <a:cubicBezTo>
                      <a:pt x="57822" y="2104"/>
                      <a:pt x="57795" y="2101"/>
                      <a:pt x="57767" y="2101"/>
                    </a:cubicBezTo>
                    <a:cubicBezTo>
                      <a:pt x="57685" y="2101"/>
                      <a:pt x="57599" y="2129"/>
                      <a:pt x="57542" y="2186"/>
                    </a:cubicBezTo>
                    <a:cubicBezTo>
                      <a:pt x="57390" y="2313"/>
                      <a:pt x="57237" y="2263"/>
                      <a:pt x="57110" y="2288"/>
                    </a:cubicBezTo>
                    <a:cubicBezTo>
                      <a:pt x="57110" y="2364"/>
                      <a:pt x="57085" y="2440"/>
                      <a:pt x="56983" y="2440"/>
                    </a:cubicBezTo>
                    <a:cubicBezTo>
                      <a:pt x="56881" y="2440"/>
                      <a:pt x="56881" y="2364"/>
                      <a:pt x="56881" y="2288"/>
                    </a:cubicBezTo>
                    <a:cubicBezTo>
                      <a:pt x="56780" y="2212"/>
                      <a:pt x="56653" y="2237"/>
                      <a:pt x="56551" y="2135"/>
                    </a:cubicBezTo>
                    <a:cubicBezTo>
                      <a:pt x="56525" y="2161"/>
                      <a:pt x="56500" y="2186"/>
                      <a:pt x="56449" y="2186"/>
                    </a:cubicBezTo>
                    <a:cubicBezTo>
                      <a:pt x="56373" y="2237"/>
                      <a:pt x="56373" y="2288"/>
                      <a:pt x="56398" y="2364"/>
                    </a:cubicBezTo>
                    <a:lnTo>
                      <a:pt x="56475" y="2364"/>
                    </a:lnTo>
                    <a:cubicBezTo>
                      <a:pt x="56475" y="2339"/>
                      <a:pt x="56500" y="2313"/>
                      <a:pt x="56500" y="2313"/>
                    </a:cubicBezTo>
                    <a:cubicBezTo>
                      <a:pt x="56525" y="2313"/>
                      <a:pt x="56551" y="2339"/>
                      <a:pt x="56551" y="2364"/>
                    </a:cubicBezTo>
                    <a:cubicBezTo>
                      <a:pt x="56551" y="2390"/>
                      <a:pt x="56576" y="2415"/>
                      <a:pt x="56551" y="2440"/>
                    </a:cubicBezTo>
                    <a:cubicBezTo>
                      <a:pt x="56525" y="2466"/>
                      <a:pt x="56475" y="2517"/>
                      <a:pt x="56475" y="2568"/>
                    </a:cubicBezTo>
                    <a:cubicBezTo>
                      <a:pt x="56475" y="2618"/>
                      <a:pt x="56449" y="2720"/>
                      <a:pt x="56348" y="2720"/>
                    </a:cubicBezTo>
                    <a:cubicBezTo>
                      <a:pt x="56322" y="2720"/>
                      <a:pt x="56271" y="2720"/>
                      <a:pt x="56246" y="2745"/>
                    </a:cubicBezTo>
                    <a:cubicBezTo>
                      <a:pt x="56195" y="2720"/>
                      <a:pt x="56170" y="2695"/>
                      <a:pt x="56170" y="2644"/>
                    </a:cubicBezTo>
                    <a:lnTo>
                      <a:pt x="56017" y="2745"/>
                    </a:lnTo>
                    <a:lnTo>
                      <a:pt x="55966" y="2771"/>
                    </a:lnTo>
                    <a:lnTo>
                      <a:pt x="55941" y="2695"/>
                    </a:lnTo>
                    <a:lnTo>
                      <a:pt x="55865" y="2695"/>
                    </a:lnTo>
                    <a:cubicBezTo>
                      <a:pt x="55828" y="2731"/>
                      <a:pt x="55792" y="2745"/>
                      <a:pt x="55755" y="2745"/>
                    </a:cubicBezTo>
                    <a:cubicBezTo>
                      <a:pt x="55690" y="2745"/>
                      <a:pt x="55625" y="2702"/>
                      <a:pt x="55560" y="2669"/>
                    </a:cubicBezTo>
                    <a:lnTo>
                      <a:pt x="55483" y="2669"/>
                    </a:lnTo>
                    <a:cubicBezTo>
                      <a:pt x="55465" y="2706"/>
                      <a:pt x="55419" y="2730"/>
                      <a:pt x="55376" y="2730"/>
                    </a:cubicBezTo>
                    <a:cubicBezTo>
                      <a:pt x="55360" y="2730"/>
                      <a:pt x="55345" y="2727"/>
                      <a:pt x="55331" y="2720"/>
                    </a:cubicBezTo>
                    <a:cubicBezTo>
                      <a:pt x="55275" y="2753"/>
                      <a:pt x="55244" y="2772"/>
                      <a:pt x="55224" y="2772"/>
                    </a:cubicBezTo>
                    <a:cubicBezTo>
                      <a:pt x="55199" y="2772"/>
                      <a:pt x="55193" y="2741"/>
                      <a:pt x="55178" y="2669"/>
                    </a:cubicBezTo>
                    <a:cubicBezTo>
                      <a:pt x="55128" y="2669"/>
                      <a:pt x="55077" y="2726"/>
                      <a:pt x="55026" y="2726"/>
                    </a:cubicBezTo>
                    <a:cubicBezTo>
                      <a:pt x="55000" y="2726"/>
                      <a:pt x="54975" y="2712"/>
                      <a:pt x="54950" y="2669"/>
                    </a:cubicBezTo>
                    <a:lnTo>
                      <a:pt x="54848" y="2568"/>
                    </a:lnTo>
                    <a:lnTo>
                      <a:pt x="54797" y="2568"/>
                    </a:lnTo>
                    <a:cubicBezTo>
                      <a:pt x="54775" y="2634"/>
                      <a:pt x="54753" y="2700"/>
                      <a:pt x="54698" y="2700"/>
                    </a:cubicBezTo>
                    <a:cubicBezTo>
                      <a:pt x="54690" y="2700"/>
                      <a:pt x="54680" y="2698"/>
                      <a:pt x="54670" y="2695"/>
                    </a:cubicBezTo>
                    <a:cubicBezTo>
                      <a:pt x="54619" y="2682"/>
                      <a:pt x="54562" y="2676"/>
                      <a:pt x="54505" y="2676"/>
                    </a:cubicBezTo>
                    <a:cubicBezTo>
                      <a:pt x="54448" y="2676"/>
                      <a:pt x="54391" y="2682"/>
                      <a:pt x="54340" y="2695"/>
                    </a:cubicBezTo>
                    <a:cubicBezTo>
                      <a:pt x="54289" y="2695"/>
                      <a:pt x="54263" y="2669"/>
                      <a:pt x="54238" y="2644"/>
                    </a:cubicBezTo>
                    <a:cubicBezTo>
                      <a:pt x="54213" y="2606"/>
                      <a:pt x="54174" y="2587"/>
                      <a:pt x="54136" y="2587"/>
                    </a:cubicBezTo>
                    <a:cubicBezTo>
                      <a:pt x="54098" y="2587"/>
                      <a:pt x="54060" y="2606"/>
                      <a:pt x="54035" y="2644"/>
                    </a:cubicBezTo>
                    <a:cubicBezTo>
                      <a:pt x="54016" y="2681"/>
                      <a:pt x="53984" y="2705"/>
                      <a:pt x="53938" y="2705"/>
                    </a:cubicBezTo>
                    <a:cubicBezTo>
                      <a:pt x="53921" y="2705"/>
                      <a:pt x="53903" y="2701"/>
                      <a:pt x="53882" y="2695"/>
                    </a:cubicBezTo>
                    <a:cubicBezTo>
                      <a:pt x="53806" y="2644"/>
                      <a:pt x="53704" y="2669"/>
                      <a:pt x="53653" y="2593"/>
                    </a:cubicBezTo>
                    <a:cubicBezTo>
                      <a:pt x="53636" y="2590"/>
                      <a:pt x="53619" y="2589"/>
                      <a:pt x="53603" y="2589"/>
                    </a:cubicBezTo>
                    <a:cubicBezTo>
                      <a:pt x="53488" y="2589"/>
                      <a:pt x="53384" y="2648"/>
                      <a:pt x="53254" y="2648"/>
                    </a:cubicBezTo>
                    <a:cubicBezTo>
                      <a:pt x="53235" y="2648"/>
                      <a:pt x="53216" y="2647"/>
                      <a:pt x="53196" y="2644"/>
                    </a:cubicBezTo>
                    <a:cubicBezTo>
                      <a:pt x="53043" y="2618"/>
                      <a:pt x="52916" y="2644"/>
                      <a:pt x="52815" y="2542"/>
                    </a:cubicBezTo>
                    <a:cubicBezTo>
                      <a:pt x="52807" y="2535"/>
                      <a:pt x="52798" y="2532"/>
                      <a:pt x="52787" y="2532"/>
                    </a:cubicBezTo>
                    <a:cubicBezTo>
                      <a:pt x="52762" y="2532"/>
                      <a:pt x="52731" y="2550"/>
                      <a:pt x="52713" y="2568"/>
                    </a:cubicBezTo>
                    <a:cubicBezTo>
                      <a:pt x="52688" y="2593"/>
                      <a:pt x="52662" y="2618"/>
                      <a:pt x="52611" y="2644"/>
                    </a:cubicBezTo>
                    <a:cubicBezTo>
                      <a:pt x="52611" y="2593"/>
                      <a:pt x="52586" y="2568"/>
                      <a:pt x="52586" y="2542"/>
                    </a:cubicBezTo>
                    <a:cubicBezTo>
                      <a:pt x="52586" y="2505"/>
                      <a:pt x="52559" y="2481"/>
                      <a:pt x="52534" y="2481"/>
                    </a:cubicBezTo>
                    <a:cubicBezTo>
                      <a:pt x="52525" y="2481"/>
                      <a:pt x="52517" y="2484"/>
                      <a:pt x="52510" y="2491"/>
                    </a:cubicBezTo>
                    <a:cubicBezTo>
                      <a:pt x="52357" y="2618"/>
                      <a:pt x="52154" y="2568"/>
                      <a:pt x="51976" y="2618"/>
                    </a:cubicBezTo>
                    <a:cubicBezTo>
                      <a:pt x="51951" y="2618"/>
                      <a:pt x="51900" y="2644"/>
                      <a:pt x="51874" y="2644"/>
                    </a:cubicBezTo>
                    <a:cubicBezTo>
                      <a:pt x="51802" y="2626"/>
                      <a:pt x="51731" y="2608"/>
                      <a:pt x="51659" y="2608"/>
                    </a:cubicBezTo>
                    <a:cubicBezTo>
                      <a:pt x="51629" y="2608"/>
                      <a:pt x="51599" y="2611"/>
                      <a:pt x="51569" y="2618"/>
                    </a:cubicBezTo>
                    <a:cubicBezTo>
                      <a:pt x="51527" y="2608"/>
                      <a:pt x="51481" y="2602"/>
                      <a:pt x="51434" y="2602"/>
                    </a:cubicBezTo>
                    <a:cubicBezTo>
                      <a:pt x="51367" y="2602"/>
                      <a:pt x="51298" y="2614"/>
                      <a:pt x="51239" y="2644"/>
                    </a:cubicBezTo>
                    <a:cubicBezTo>
                      <a:pt x="51229" y="2649"/>
                      <a:pt x="51220" y="2651"/>
                      <a:pt x="51212" y="2651"/>
                    </a:cubicBezTo>
                    <a:cubicBezTo>
                      <a:pt x="51177" y="2651"/>
                      <a:pt x="51153" y="2613"/>
                      <a:pt x="51112" y="2593"/>
                    </a:cubicBezTo>
                    <a:cubicBezTo>
                      <a:pt x="51061" y="2593"/>
                      <a:pt x="50985" y="2542"/>
                      <a:pt x="50934" y="2542"/>
                    </a:cubicBezTo>
                    <a:cubicBezTo>
                      <a:pt x="50914" y="2545"/>
                      <a:pt x="50894" y="2547"/>
                      <a:pt x="50875" y="2547"/>
                    </a:cubicBezTo>
                    <a:cubicBezTo>
                      <a:pt x="50748" y="2547"/>
                      <a:pt x="50641" y="2478"/>
                      <a:pt x="50553" y="2390"/>
                    </a:cubicBezTo>
                    <a:cubicBezTo>
                      <a:pt x="50529" y="2374"/>
                      <a:pt x="50513" y="2368"/>
                      <a:pt x="50501" y="2368"/>
                    </a:cubicBezTo>
                    <a:cubicBezTo>
                      <a:pt x="50474" y="2368"/>
                      <a:pt x="50469" y="2397"/>
                      <a:pt x="50451" y="2415"/>
                    </a:cubicBezTo>
                    <a:cubicBezTo>
                      <a:pt x="50400" y="2415"/>
                      <a:pt x="50299" y="2415"/>
                      <a:pt x="50222" y="2390"/>
                    </a:cubicBezTo>
                    <a:cubicBezTo>
                      <a:pt x="50202" y="2383"/>
                      <a:pt x="50181" y="2380"/>
                      <a:pt x="50162" y="2380"/>
                    </a:cubicBezTo>
                    <a:cubicBezTo>
                      <a:pt x="50107" y="2380"/>
                      <a:pt x="50056" y="2403"/>
                      <a:pt x="50019" y="2440"/>
                    </a:cubicBezTo>
                    <a:cubicBezTo>
                      <a:pt x="50000" y="2498"/>
                      <a:pt x="49952" y="2526"/>
                      <a:pt x="49908" y="2526"/>
                    </a:cubicBezTo>
                    <a:cubicBezTo>
                      <a:pt x="49893" y="2526"/>
                      <a:pt x="49879" y="2523"/>
                      <a:pt x="49866" y="2517"/>
                    </a:cubicBezTo>
                    <a:cubicBezTo>
                      <a:pt x="49714" y="2517"/>
                      <a:pt x="49562" y="2542"/>
                      <a:pt x="49434" y="2618"/>
                    </a:cubicBezTo>
                    <a:cubicBezTo>
                      <a:pt x="49363" y="2659"/>
                      <a:pt x="49284" y="2679"/>
                      <a:pt x="49205" y="2679"/>
                    </a:cubicBezTo>
                    <a:cubicBezTo>
                      <a:pt x="49086" y="2679"/>
                      <a:pt x="48967" y="2634"/>
                      <a:pt x="48875" y="2542"/>
                    </a:cubicBezTo>
                    <a:cubicBezTo>
                      <a:pt x="48837" y="2504"/>
                      <a:pt x="48793" y="2485"/>
                      <a:pt x="48751" y="2485"/>
                    </a:cubicBezTo>
                    <a:cubicBezTo>
                      <a:pt x="48710" y="2485"/>
                      <a:pt x="48672" y="2504"/>
                      <a:pt x="48647" y="2542"/>
                    </a:cubicBezTo>
                    <a:cubicBezTo>
                      <a:pt x="48611" y="2560"/>
                      <a:pt x="48575" y="2578"/>
                      <a:pt x="48530" y="2578"/>
                    </a:cubicBezTo>
                    <a:cubicBezTo>
                      <a:pt x="48511" y="2578"/>
                      <a:pt x="48491" y="2575"/>
                      <a:pt x="48469" y="2568"/>
                    </a:cubicBezTo>
                    <a:cubicBezTo>
                      <a:pt x="48392" y="2542"/>
                      <a:pt x="48316" y="2542"/>
                      <a:pt x="48240" y="2542"/>
                    </a:cubicBezTo>
                    <a:lnTo>
                      <a:pt x="48189" y="2542"/>
                    </a:lnTo>
                    <a:lnTo>
                      <a:pt x="47935" y="2415"/>
                    </a:lnTo>
                    <a:cubicBezTo>
                      <a:pt x="47914" y="2408"/>
                      <a:pt x="47892" y="2405"/>
                      <a:pt x="47870" y="2405"/>
                    </a:cubicBezTo>
                    <a:cubicBezTo>
                      <a:pt x="47808" y="2405"/>
                      <a:pt x="47743" y="2429"/>
                      <a:pt x="47706" y="2466"/>
                    </a:cubicBezTo>
                    <a:cubicBezTo>
                      <a:pt x="47630" y="2542"/>
                      <a:pt x="47604" y="2644"/>
                      <a:pt x="47630" y="2745"/>
                    </a:cubicBezTo>
                    <a:cubicBezTo>
                      <a:pt x="47655" y="2822"/>
                      <a:pt x="47604" y="2847"/>
                      <a:pt x="47528" y="2847"/>
                    </a:cubicBezTo>
                    <a:lnTo>
                      <a:pt x="47427" y="2847"/>
                    </a:lnTo>
                    <a:cubicBezTo>
                      <a:pt x="47384" y="2864"/>
                      <a:pt x="47342" y="2872"/>
                      <a:pt x="47301" y="2872"/>
                    </a:cubicBezTo>
                    <a:cubicBezTo>
                      <a:pt x="47220" y="2872"/>
                      <a:pt x="47147" y="2839"/>
                      <a:pt x="47096" y="2771"/>
                    </a:cubicBezTo>
                    <a:cubicBezTo>
                      <a:pt x="47045" y="2720"/>
                      <a:pt x="47045" y="2644"/>
                      <a:pt x="47122" y="2618"/>
                    </a:cubicBezTo>
                    <a:cubicBezTo>
                      <a:pt x="47122" y="2593"/>
                      <a:pt x="47122" y="2568"/>
                      <a:pt x="47122" y="2542"/>
                    </a:cubicBezTo>
                    <a:cubicBezTo>
                      <a:pt x="47016" y="2489"/>
                      <a:pt x="46922" y="2412"/>
                      <a:pt x="46815" y="2412"/>
                    </a:cubicBezTo>
                    <a:cubicBezTo>
                      <a:pt x="46768" y="2412"/>
                      <a:pt x="46719" y="2427"/>
                      <a:pt x="46664" y="2466"/>
                    </a:cubicBezTo>
                    <a:cubicBezTo>
                      <a:pt x="46461" y="2466"/>
                      <a:pt x="46385" y="2695"/>
                      <a:pt x="46207" y="2695"/>
                    </a:cubicBezTo>
                    <a:cubicBezTo>
                      <a:pt x="46169" y="2741"/>
                      <a:pt x="46135" y="2757"/>
                      <a:pt x="46103" y="2757"/>
                    </a:cubicBezTo>
                    <a:cubicBezTo>
                      <a:pt x="46049" y="2757"/>
                      <a:pt x="46001" y="2711"/>
                      <a:pt x="45952" y="2695"/>
                    </a:cubicBezTo>
                    <a:cubicBezTo>
                      <a:pt x="45887" y="2695"/>
                      <a:pt x="45803" y="2807"/>
                      <a:pt x="45716" y="2807"/>
                    </a:cubicBezTo>
                    <a:cubicBezTo>
                      <a:pt x="45702" y="2807"/>
                      <a:pt x="45687" y="2804"/>
                      <a:pt x="45673" y="2796"/>
                    </a:cubicBezTo>
                    <a:cubicBezTo>
                      <a:pt x="45635" y="2822"/>
                      <a:pt x="45590" y="2834"/>
                      <a:pt x="45549" y="2834"/>
                    </a:cubicBezTo>
                    <a:cubicBezTo>
                      <a:pt x="45508" y="2834"/>
                      <a:pt x="45470" y="2822"/>
                      <a:pt x="45444" y="2796"/>
                    </a:cubicBezTo>
                    <a:cubicBezTo>
                      <a:pt x="45317" y="2796"/>
                      <a:pt x="45317" y="2745"/>
                      <a:pt x="45266" y="2745"/>
                    </a:cubicBezTo>
                    <a:cubicBezTo>
                      <a:pt x="45114" y="2695"/>
                      <a:pt x="45165" y="2644"/>
                      <a:pt x="45037" y="2568"/>
                    </a:cubicBezTo>
                    <a:cubicBezTo>
                      <a:pt x="44959" y="2617"/>
                      <a:pt x="44880" y="2635"/>
                      <a:pt x="44801" y="2635"/>
                    </a:cubicBezTo>
                    <a:cubicBezTo>
                      <a:pt x="44677" y="2635"/>
                      <a:pt x="44552" y="2589"/>
                      <a:pt x="44428" y="2542"/>
                    </a:cubicBezTo>
                    <a:lnTo>
                      <a:pt x="44402" y="2517"/>
                    </a:lnTo>
                    <a:lnTo>
                      <a:pt x="44402" y="2517"/>
                    </a:lnTo>
                    <a:lnTo>
                      <a:pt x="44428" y="2568"/>
                    </a:lnTo>
                    <a:cubicBezTo>
                      <a:pt x="44402" y="2669"/>
                      <a:pt x="44300" y="2669"/>
                      <a:pt x="44224" y="2669"/>
                    </a:cubicBezTo>
                    <a:cubicBezTo>
                      <a:pt x="44148" y="2669"/>
                      <a:pt x="44148" y="2618"/>
                      <a:pt x="44148" y="2568"/>
                    </a:cubicBezTo>
                    <a:cubicBezTo>
                      <a:pt x="44059" y="2593"/>
                      <a:pt x="43970" y="2606"/>
                      <a:pt x="43881" y="2606"/>
                    </a:cubicBezTo>
                    <a:cubicBezTo>
                      <a:pt x="43792" y="2606"/>
                      <a:pt x="43703" y="2593"/>
                      <a:pt x="43614" y="2568"/>
                    </a:cubicBezTo>
                    <a:lnTo>
                      <a:pt x="43538" y="2568"/>
                    </a:lnTo>
                    <a:lnTo>
                      <a:pt x="43513" y="2593"/>
                    </a:lnTo>
                    <a:cubicBezTo>
                      <a:pt x="43374" y="2714"/>
                      <a:pt x="43235" y="2847"/>
                      <a:pt x="43065" y="2847"/>
                    </a:cubicBezTo>
                    <a:cubicBezTo>
                      <a:pt x="42985" y="2847"/>
                      <a:pt x="42898" y="2818"/>
                      <a:pt x="42801" y="2745"/>
                    </a:cubicBezTo>
                    <a:lnTo>
                      <a:pt x="42750" y="2745"/>
                    </a:lnTo>
                    <a:cubicBezTo>
                      <a:pt x="42687" y="2796"/>
                      <a:pt x="42617" y="2822"/>
                      <a:pt x="42550" y="2822"/>
                    </a:cubicBezTo>
                    <a:cubicBezTo>
                      <a:pt x="42483" y="2822"/>
                      <a:pt x="42420" y="2796"/>
                      <a:pt x="42369" y="2745"/>
                    </a:cubicBezTo>
                    <a:cubicBezTo>
                      <a:pt x="42343" y="2745"/>
                      <a:pt x="42318" y="2745"/>
                      <a:pt x="42318" y="2771"/>
                    </a:cubicBezTo>
                    <a:cubicBezTo>
                      <a:pt x="42288" y="2808"/>
                      <a:pt x="42263" y="2821"/>
                      <a:pt x="42240" y="2821"/>
                    </a:cubicBezTo>
                    <a:cubicBezTo>
                      <a:pt x="42184" y="2821"/>
                      <a:pt x="42143" y="2745"/>
                      <a:pt x="42089" y="2745"/>
                    </a:cubicBezTo>
                    <a:cubicBezTo>
                      <a:pt x="41988" y="2786"/>
                      <a:pt x="41927" y="2810"/>
                      <a:pt x="41882" y="2810"/>
                    </a:cubicBezTo>
                    <a:cubicBezTo>
                      <a:pt x="41815" y="2810"/>
                      <a:pt x="41784" y="2756"/>
                      <a:pt x="41708" y="2618"/>
                    </a:cubicBezTo>
                    <a:cubicBezTo>
                      <a:pt x="41683" y="2568"/>
                      <a:pt x="41657" y="2542"/>
                      <a:pt x="41632" y="2517"/>
                    </a:cubicBezTo>
                    <a:cubicBezTo>
                      <a:pt x="41581" y="2542"/>
                      <a:pt x="41530" y="2568"/>
                      <a:pt x="41479" y="2618"/>
                    </a:cubicBezTo>
                    <a:cubicBezTo>
                      <a:pt x="41418" y="2680"/>
                      <a:pt x="41328" y="2714"/>
                      <a:pt x="41239" y="2714"/>
                    </a:cubicBezTo>
                    <a:cubicBezTo>
                      <a:pt x="41181" y="2714"/>
                      <a:pt x="41123" y="2699"/>
                      <a:pt x="41073" y="2669"/>
                    </a:cubicBezTo>
                    <a:cubicBezTo>
                      <a:pt x="41013" y="2639"/>
                      <a:pt x="40945" y="2627"/>
                      <a:pt x="40878" y="2627"/>
                    </a:cubicBezTo>
                    <a:cubicBezTo>
                      <a:pt x="40831" y="2627"/>
                      <a:pt x="40784" y="2633"/>
                      <a:pt x="40742" y="2644"/>
                    </a:cubicBezTo>
                    <a:cubicBezTo>
                      <a:pt x="40704" y="2656"/>
                      <a:pt x="40660" y="2663"/>
                      <a:pt x="40615" y="2663"/>
                    </a:cubicBezTo>
                    <a:cubicBezTo>
                      <a:pt x="40571" y="2663"/>
                      <a:pt x="40526" y="2656"/>
                      <a:pt x="40488" y="2644"/>
                    </a:cubicBezTo>
                    <a:cubicBezTo>
                      <a:pt x="40437" y="2631"/>
                      <a:pt x="40386" y="2625"/>
                      <a:pt x="40336" y="2625"/>
                    </a:cubicBezTo>
                    <a:cubicBezTo>
                      <a:pt x="40285" y="2625"/>
                      <a:pt x="40234" y="2631"/>
                      <a:pt x="40183" y="2644"/>
                    </a:cubicBezTo>
                    <a:cubicBezTo>
                      <a:pt x="40031" y="2695"/>
                      <a:pt x="39827" y="2644"/>
                      <a:pt x="39675" y="2720"/>
                    </a:cubicBezTo>
                    <a:cubicBezTo>
                      <a:pt x="39662" y="2733"/>
                      <a:pt x="39649" y="2739"/>
                      <a:pt x="39637" y="2739"/>
                    </a:cubicBezTo>
                    <a:cubicBezTo>
                      <a:pt x="39624" y="2739"/>
                      <a:pt x="39611" y="2733"/>
                      <a:pt x="39599" y="2720"/>
                    </a:cubicBezTo>
                    <a:cubicBezTo>
                      <a:pt x="39577" y="2666"/>
                      <a:pt x="39551" y="2649"/>
                      <a:pt x="39522" y="2649"/>
                    </a:cubicBezTo>
                    <a:cubicBezTo>
                      <a:pt x="39483" y="2649"/>
                      <a:pt x="39439" y="2680"/>
                      <a:pt x="39395" y="2695"/>
                    </a:cubicBezTo>
                    <a:cubicBezTo>
                      <a:pt x="39348" y="2726"/>
                      <a:pt x="39320" y="2748"/>
                      <a:pt x="39294" y="2748"/>
                    </a:cubicBezTo>
                    <a:cubicBezTo>
                      <a:pt x="39278" y="2748"/>
                      <a:pt x="39262" y="2739"/>
                      <a:pt x="39243" y="2720"/>
                    </a:cubicBezTo>
                    <a:cubicBezTo>
                      <a:pt x="39207" y="2693"/>
                      <a:pt x="39167" y="2685"/>
                      <a:pt x="39126" y="2685"/>
                    </a:cubicBezTo>
                    <a:cubicBezTo>
                      <a:pt x="39069" y="2685"/>
                      <a:pt x="39008" y="2700"/>
                      <a:pt x="38946" y="2700"/>
                    </a:cubicBezTo>
                    <a:cubicBezTo>
                      <a:pt x="38926" y="2700"/>
                      <a:pt x="38907" y="2699"/>
                      <a:pt x="38887" y="2695"/>
                    </a:cubicBezTo>
                    <a:lnTo>
                      <a:pt x="38887" y="2695"/>
                    </a:lnTo>
                    <a:cubicBezTo>
                      <a:pt x="38887" y="2847"/>
                      <a:pt x="39039" y="2974"/>
                      <a:pt x="38989" y="3127"/>
                    </a:cubicBezTo>
                    <a:cubicBezTo>
                      <a:pt x="38861" y="3127"/>
                      <a:pt x="38734" y="3152"/>
                      <a:pt x="38633" y="3203"/>
                    </a:cubicBezTo>
                    <a:cubicBezTo>
                      <a:pt x="38583" y="3233"/>
                      <a:pt x="38525" y="3247"/>
                      <a:pt x="38465" y="3247"/>
                    </a:cubicBezTo>
                    <a:cubicBezTo>
                      <a:pt x="38373" y="3247"/>
                      <a:pt x="38278" y="3214"/>
                      <a:pt x="38201" y="3152"/>
                    </a:cubicBezTo>
                    <a:cubicBezTo>
                      <a:pt x="38182" y="3146"/>
                      <a:pt x="38161" y="3144"/>
                      <a:pt x="38139" y="3144"/>
                    </a:cubicBezTo>
                    <a:cubicBezTo>
                      <a:pt x="38117" y="3144"/>
                      <a:pt x="38094" y="3146"/>
                      <a:pt x="38070" y="3146"/>
                    </a:cubicBezTo>
                    <a:cubicBezTo>
                      <a:pt x="38023" y="3146"/>
                      <a:pt x="37972" y="3139"/>
                      <a:pt x="37921" y="3101"/>
                    </a:cubicBezTo>
                    <a:cubicBezTo>
                      <a:pt x="37896" y="3076"/>
                      <a:pt x="37819" y="3076"/>
                      <a:pt x="37743" y="3076"/>
                    </a:cubicBezTo>
                    <a:lnTo>
                      <a:pt x="37514" y="3152"/>
                    </a:lnTo>
                    <a:cubicBezTo>
                      <a:pt x="37495" y="3158"/>
                      <a:pt x="37475" y="3162"/>
                      <a:pt x="37453" y="3162"/>
                    </a:cubicBezTo>
                    <a:cubicBezTo>
                      <a:pt x="37389" y="3162"/>
                      <a:pt x="37317" y="3133"/>
                      <a:pt x="37260" y="3076"/>
                    </a:cubicBezTo>
                    <a:cubicBezTo>
                      <a:pt x="37184" y="3025"/>
                      <a:pt x="37260" y="2949"/>
                      <a:pt x="37235" y="2872"/>
                    </a:cubicBezTo>
                    <a:cubicBezTo>
                      <a:pt x="37235" y="2872"/>
                      <a:pt x="37235" y="2872"/>
                      <a:pt x="37235" y="2847"/>
                    </a:cubicBezTo>
                    <a:cubicBezTo>
                      <a:pt x="37184" y="2847"/>
                      <a:pt x="37133" y="2872"/>
                      <a:pt x="37082" y="2898"/>
                    </a:cubicBezTo>
                    <a:cubicBezTo>
                      <a:pt x="37082" y="2923"/>
                      <a:pt x="37057" y="2949"/>
                      <a:pt x="37032" y="2949"/>
                    </a:cubicBezTo>
                    <a:cubicBezTo>
                      <a:pt x="37024" y="2956"/>
                      <a:pt x="37012" y="2959"/>
                      <a:pt x="36999" y="2959"/>
                    </a:cubicBezTo>
                    <a:cubicBezTo>
                      <a:pt x="36968" y="2959"/>
                      <a:pt x="36930" y="2941"/>
                      <a:pt x="36930" y="2923"/>
                    </a:cubicBezTo>
                    <a:cubicBezTo>
                      <a:pt x="36930" y="2882"/>
                      <a:pt x="36930" y="2808"/>
                      <a:pt x="36876" y="2808"/>
                    </a:cubicBezTo>
                    <a:cubicBezTo>
                      <a:pt x="36863" y="2808"/>
                      <a:pt x="36848" y="2812"/>
                      <a:pt x="36828" y="2822"/>
                    </a:cubicBezTo>
                    <a:cubicBezTo>
                      <a:pt x="36796" y="2838"/>
                      <a:pt x="36771" y="2846"/>
                      <a:pt x="36752" y="2846"/>
                    </a:cubicBezTo>
                    <a:cubicBezTo>
                      <a:pt x="36710" y="2846"/>
                      <a:pt x="36693" y="2807"/>
                      <a:pt x="36676" y="2720"/>
                    </a:cubicBezTo>
                    <a:cubicBezTo>
                      <a:pt x="36498" y="2720"/>
                      <a:pt x="36498" y="2695"/>
                      <a:pt x="36523" y="2568"/>
                    </a:cubicBezTo>
                    <a:cubicBezTo>
                      <a:pt x="36549" y="2517"/>
                      <a:pt x="36549" y="2466"/>
                      <a:pt x="36523" y="2415"/>
                    </a:cubicBezTo>
                    <a:cubicBezTo>
                      <a:pt x="36506" y="2415"/>
                      <a:pt x="36486" y="2418"/>
                      <a:pt x="36467" y="2418"/>
                    </a:cubicBezTo>
                    <a:cubicBezTo>
                      <a:pt x="36427" y="2418"/>
                      <a:pt x="36388" y="2407"/>
                      <a:pt x="36371" y="2339"/>
                    </a:cubicBezTo>
                    <a:cubicBezTo>
                      <a:pt x="36269" y="2415"/>
                      <a:pt x="36117" y="2390"/>
                      <a:pt x="36015" y="2415"/>
                    </a:cubicBezTo>
                    <a:cubicBezTo>
                      <a:pt x="35951" y="2543"/>
                      <a:pt x="35897" y="2600"/>
                      <a:pt x="35809" y="2600"/>
                    </a:cubicBezTo>
                    <a:cubicBezTo>
                      <a:pt x="35757" y="2600"/>
                      <a:pt x="35693" y="2580"/>
                      <a:pt x="35608" y="2542"/>
                    </a:cubicBezTo>
                    <a:lnTo>
                      <a:pt x="35379" y="2542"/>
                    </a:lnTo>
                    <a:cubicBezTo>
                      <a:pt x="35356" y="2565"/>
                      <a:pt x="35333" y="2574"/>
                      <a:pt x="35311" y="2574"/>
                    </a:cubicBezTo>
                    <a:cubicBezTo>
                      <a:pt x="35259" y="2574"/>
                      <a:pt x="35212" y="2527"/>
                      <a:pt x="35176" y="2491"/>
                    </a:cubicBezTo>
                    <a:cubicBezTo>
                      <a:pt x="35122" y="2455"/>
                      <a:pt x="35119" y="2419"/>
                      <a:pt x="35113" y="2419"/>
                    </a:cubicBezTo>
                    <a:cubicBezTo>
                      <a:pt x="35110" y="2419"/>
                      <a:pt x="35107" y="2426"/>
                      <a:pt x="35100" y="2440"/>
                    </a:cubicBezTo>
                    <a:cubicBezTo>
                      <a:pt x="35061" y="2489"/>
                      <a:pt x="35018" y="2504"/>
                      <a:pt x="34974" y="2504"/>
                    </a:cubicBezTo>
                    <a:cubicBezTo>
                      <a:pt x="34904" y="2504"/>
                      <a:pt x="34832" y="2466"/>
                      <a:pt x="34769" y="2466"/>
                    </a:cubicBezTo>
                    <a:lnTo>
                      <a:pt x="34693" y="2466"/>
                    </a:lnTo>
                    <a:cubicBezTo>
                      <a:pt x="34668" y="2517"/>
                      <a:pt x="34642" y="2618"/>
                      <a:pt x="34617" y="2618"/>
                    </a:cubicBezTo>
                    <a:cubicBezTo>
                      <a:pt x="34532" y="2618"/>
                      <a:pt x="34448" y="2664"/>
                      <a:pt x="34363" y="2664"/>
                    </a:cubicBezTo>
                    <a:cubicBezTo>
                      <a:pt x="34320" y="2664"/>
                      <a:pt x="34278" y="2652"/>
                      <a:pt x="34236" y="2618"/>
                    </a:cubicBezTo>
                    <a:cubicBezTo>
                      <a:pt x="34226" y="2616"/>
                      <a:pt x="34217" y="2615"/>
                      <a:pt x="34208" y="2615"/>
                    </a:cubicBezTo>
                    <a:cubicBezTo>
                      <a:pt x="34129" y="2615"/>
                      <a:pt x="34063" y="2698"/>
                      <a:pt x="33984" y="2698"/>
                    </a:cubicBezTo>
                    <a:cubicBezTo>
                      <a:pt x="33975" y="2698"/>
                      <a:pt x="33966" y="2697"/>
                      <a:pt x="33956" y="2695"/>
                    </a:cubicBezTo>
                    <a:cubicBezTo>
                      <a:pt x="33939" y="2712"/>
                      <a:pt x="33922" y="2717"/>
                      <a:pt x="33906" y="2717"/>
                    </a:cubicBezTo>
                    <a:cubicBezTo>
                      <a:pt x="33874" y="2717"/>
                      <a:pt x="33846" y="2695"/>
                      <a:pt x="33829" y="2695"/>
                    </a:cubicBezTo>
                    <a:cubicBezTo>
                      <a:pt x="33753" y="2707"/>
                      <a:pt x="33683" y="2714"/>
                      <a:pt x="33616" y="2714"/>
                    </a:cubicBezTo>
                    <a:cubicBezTo>
                      <a:pt x="33550" y="2714"/>
                      <a:pt x="33486" y="2707"/>
                      <a:pt x="33422" y="2695"/>
                    </a:cubicBezTo>
                    <a:cubicBezTo>
                      <a:pt x="33336" y="2677"/>
                      <a:pt x="33249" y="2636"/>
                      <a:pt x="33154" y="2636"/>
                    </a:cubicBezTo>
                    <a:cubicBezTo>
                      <a:pt x="33110" y="2636"/>
                      <a:pt x="33064" y="2645"/>
                      <a:pt x="33016" y="2669"/>
                    </a:cubicBezTo>
                    <a:cubicBezTo>
                      <a:pt x="32990" y="2669"/>
                      <a:pt x="32940" y="2644"/>
                      <a:pt x="32889" y="2618"/>
                    </a:cubicBezTo>
                    <a:cubicBezTo>
                      <a:pt x="32838" y="2635"/>
                      <a:pt x="32787" y="2644"/>
                      <a:pt x="32737" y="2644"/>
                    </a:cubicBezTo>
                    <a:cubicBezTo>
                      <a:pt x="32637" y="2644"/>
                      <a:pt x="32541" y="2610"/>
                      <a:pt x="32457" y="2542"/>
                    </a:cubicBezTo>
                    <a:cubicBezTo>
                      <a:pt x="32436" y="2522"/>
                      <a:pt x="32416" y="2484"/>
                      <a:pt x="32368" y="2484"/>
                    </a:cubicBezTo>
                    <a:cubicBezTo>
                      <a:pt x="32357" y="2484"/>
                      <a:pt x="32344" y="2486"/>
                      <a:pt x="32330" y="2491"/>
                    </a:cubicBezTo>
                    <a:cubicBezTo>
                      <a:pt x="32253" y="2517"/>
                      <a:pt x="32177" y="2529"/>
                      <a:pt x="32101" y="2529"/>
                    </a:cubicBezTo>
                    <a:cubicBezTo>
                      <a:pt x="32025" y="2529"/>
                      <a:pt x="31948" y="2517"/>
                      <a:pt x="31872" y="2491"/>
                    </a:cubicBezTo>
                    <a:cubicBezTo>
                      <a:pt x="31821" y="2479"/>
                      <a:pt x="31770" y="2472"/>
                      <a:pt x="31720" y="2472"/>
                    </a:cubicBezTo>
                    <a:cubicBezTo>
                      <a:pt x="31669" y="2472"/>
                      <a:pt x="31618" y="2479"/>
                      <a:pt x="31567" y="2491"/>
                    </a:cubicBezTo>
                    <a:cubicBezTo>
                      <a:pt x="31499" y="2511"/>
                      <a:pt x="31427" y="2519"/>
                      <a:pt x="31354" y="2519"/>
                    </a:cubicBezTo>
                    <a:cubicBezTo>
                      <a:pt x="31234" y="2519"/>
                      <a:pt x="31108" y="2497"/>
                      <a:pt x="30983" y="2466"/>
                    </a:cubicBezTo>
                    <a:cubicBezTo>
                      <a:pt x="30961" y="2470"/>
                      <a:pt x="30939" y="2472"/>
                      <a:pt x="30918" y="2472"/>
                    </a:cubicBezTo>
                    <a:cubicBezTo>
                      <a:pt x="30814" y="2472"/>
                      <a:pt x="30720" y="2423"/>
                      <a:pt x="30678" y="2339"/>
                    </a:cubicBezTo>
                    <a:cubicBezTo>
                      <a:pt x="30658" y="2309"/>
                      <a:pt x="30638" y="2299"/>
                      <a:pt x="30616" y="2299"/>
                    </a:cubicBezTo>
                    <a:cubicBezTo>
                      <a:pt x="30583" y="2299"/>
                      <a:pt x="30546" y="2323"/>
                      <a:pt x="30500" y="2339"/>
                    </a:cubicBezTo>
                    <a:cubicBezTo>
                      <a:pt x="30459" y="2359"/>
                      <a:pt x="30451" y="2429"/>
                      <a:pt x="30409" y="2429"/>
                    </a:cubicBezTo>
                    <a:cubicBezTo>
                      <a:pt x="30399" y="2429"/>
                      <a:pt x="30387" y="2425"/>
                      <a:pt x="30373" y="2415"/>
                    </a:cubicBezTo>
                    <a:cubicBezTo>
                      <a:pt x="30341" y="2384"/>
                      <a:pt x="30290" y="2362"/>
                      <a:pt x="30238" y="2362"/>
                    </a:cubicBezTo>
                    <a:cubicBezTo>
                      <a:pt x="30206" y="2362"/>
                      <a:pt x="30173" y="2370"/>
                      <a:pt x="30144" y="2390"/>
                    </a:cubicBezTo>
                    <a:cubicBezTo>
                      <a:pt x="30110" y="2407"/>
                      <a:pt x="30073" y="2415"/>
                      <a:pt x="30037" y="2415"/>
                    </a:cubicBezTo>
                    <a:cubicBezTo>
                      <a:pt x="29963" y="2415"/>
                      <a:pt x="29890" y="2381"/>
                      <a:pt x="29839" y="2313"/>
                    </a:cubicBezTo>
                    <a:cubicBezTo>
                      <a:pt x="29763" y="2237"/>
                      <a:pt x="29686" y="2186"/>
                      <a:pt x="29585" y="2186"/>
                    </a:cubicBezTo>
                    <a:cubicBezTo>
                      <a:pt x="29559" y="2237"/>
                      <a:pt x="29508" y="2263"/>
                      <a:pt x="29432" y="2263"/>
                    </a:cubicBezTo>
                    <a:cubicBezTo>
                      <a:pt x="29419" y="2288"/>
                      <a:pt x="29407" y="2301"/>
                      <a:pt x="29394" y="2301"/>
                    </a:cubicBezTo>
                    <a:cubicBezTo>
                      <a:pt x="29381" y="2301"/>
                      <a:pt x="29369" y="2288"/>
                      <a:pt x="29356" y="2263"/>
                    </a:cubicBezTo>
                    <a:cubicBezTo>
                      <a:pt x="29356" y="2212"/>
                      <a:pt x="29381" y="2186"/>
                      <a:pt x="29432" y="2186"/>
                    </a:cubicBezTo>
                    <a:cubicBezTo>
                      <a:pt x="29363" y="2100"/>
                      <a:pt x="29271" y="2049"/>
                      <a:pt x="29170" y="2049"/>
                    </a:cubicBezTo>
                    <a:cubicBezTo>
                      <a:pt x="29123" y="2049"/>
                      <a:pt x="29074" y="2060"/>
                      <a:pt x="29026" y="2085"/>
                    </a:cubicBezTo>
                    <a:lnTo>
                      <a:pt x="28873" y="2085"/>
                    </a:lnTo>
                    <a:cubicBezTo>
                      <a:pt x="28746" y="2135"/>
                      <a:pt x="28619" y="2237"/>
                      <a:pt x="28517" y="2313"/>
                    </a:cubicBezTo>
                    <a:cubicBezTo>
                      <a:pt x="28449" y="2368"/>
                      <a:pt x="28403" y="2393"/>
                      <a:pt x="28351" y="2393"/>
                    </a:cubicBezTo>
                    <a:cubicBezTo>
                      <a:pt x="28306" y="2393"/>
                      <a:pt x="28258" y="2374"/>
                      <a:pt x="28187" y="2339"/>
                    </a:cubicBezTo>
                    <a:lnTo>
                      <a:pt x="28136" y="2339"/>
                    </a:lnTo>
                    <a:cubicBezTo>
                      <a:pt x="28136" y="2364"/>
                      <a:pt x="28123" y="2377"/>
                      <a:pt x="28107" y="2377"/>
                    </a:cubicBezTo>
                    <a:cubicBezTo>
                      <a:pt x="28091" y="2377"/>
                      <a:pt x="28072" y="2364"/>
                      <a:pt x="28060" y="2339"/>
                    </a:cubicBezTo>
                    <a:cubicBezTo>
                      <a:pt x="28060" y="2313"/>
                      <a:pt x="28060" y="2288"/>
                      <a:pt x="28060" y="2237"/>
                    </a:cubicBezTo>
                    <a:cubicBezTo>
                      <a:pt x="28009" y="2237"/>
                      <a:pt x="27958" y="2186"/>
                      <a:pt x="27933" y="2135"/>
                    </a:cubicBezTo>
                    <a:cubicBezTo>
                      <a:pt x="27882" y="2059"/>
                      <a:pt x="27831" y="1958"/>
                      <a:pt x="27806" y="1856"/>
                    </a:cubicBezTo>
                    <a:cubicBezTo>
                      <a:pt x="27806" y="1881"/>
                      <a:pt x="27780" y="1907"/>
                      <a:pt x="27780" y="1932"/>
                    </a:cubicBezTo>
                    <a:cubicBezTo>
                      <a:pt x="27780" y="2034"/>
                      <a:pt x="27628" y="2008"/>
                      <a:pt x="27653" y="2110"/>
                    </a:cubicBezTo>
                    <a:cubicBezTo>
                      <a:pt x="27653" y="2147"/>
                      <a:pt x="27626" y="2171"/>
                      <a:pt x="27601" y="2171"/>
                    </a:cubicBezTo>
                    <a:cubicBezTo>
                      <a:pt x="27592" y="2171"/>
                      <a:pt x="27584" y="2168"/>
                      <a:pt x="27577" y="2161"/>
                    </a:cubicBezTo>
                    <a:cubicBezTo>
                      <a:pt x="27543" y="2127"/>
                      <a:pt x="27503" y="2119"/>
                      <a:pt x="27462" y="2119"/>
                    </a:cubicBezTo>
                    <a:cubicBezTo>
                      <a:pt x="27421" y="2119"/>
                      <a:pt x="27377" y="2127"/>
                      <a:pt x="27336" y="2127"/>
                    </a:cubicBezTo>
                    <a:cubicBezTo>
                      <a:pt x="27294" y="2127"/>
                      <a:pt x="27255" y="2119"/>
                      <a:pt x="27221" y="2085"/>
                    </a:cubicBezTo>
                    <a:cubicBezTo>
                      <a:pt x="27134" y="2085"/>
                      <a:pt x="27065" y="2141"/>
                      <a:pt x="26968" y="2141"/>
                    </a:cubicBezTo>
                    <a:cubicBezTo>
                      <a:pt x="26951" y="2141"/>
                      <a:pt x="26934" y="2139"/>
                      <a:pt x="26916" y="2135"/>
                    </a:cubicBezTo>
                    <a:cubicBezTo>
                      <a:pt x="26898" y="2132"/>
                      <a:pt x="26882" y="2130"/>
                      <a:pt x="26865" y="2130"/>
                    </a:cubicBezTo>
                    <a:cubicBezTo>
                      <a:pt x="26767" y="2130"/>
                      <a:pt x="26695" y="2190"/>
                      <a:pt x="26586" y="2212"/>
                    </a:cubicBezTo>
                    <a:cubicBezTo>
                      <a:pt x="26408" y="2237"/>
                      <a:pt x="26408" y="2212"/>
                      <a:pt x="26230" y="2390"/>
                    </a:cubicBezTo>
                    <a:lnTo>
                      <a:pt x="26179" y="2390"/>
                    </a:lnTo>
                    <a:cubicBezTo>
                      <a:pt x="26163" y="2405"/>
                      <a:pt x="26157" y="2441"/>
                      <a:pt x="26143" y="2441"/>
                    </a:cubicBezTo>
                    <a:cubicBezTo>
                      <a:pt x="26134" y="2441"/>
                      <a:pt x="26122" y="2428"/>
                      <a:pt x="26103" y="2390"/>
                    </a:cubicBezTo>
                    <a:cubicBezTo>
                      <a:pt x="26077" y="2364"/>
                      <a:pt x="26052" y="2339"/>
                      <a:pt x="26026" y="2313"/>
                    </a:cubicBezTo>
                    <a:cubicBezTo>
                      <a:pt x="26012" y="2284"/>
                      <a:pt x="25980" y="2255"/>
                      <a:pt x="25951" y="2255"/>
                    </a:cubicBezTo>
                    <a:cubicBezTo>
                      <a:pt x="25930" y="2255"/>
                      <a:pt x="25910" y="2270"/>
                      <a:pt x="25899" y="2313"/>
                    </a:cubicBezTo>
                    <a:cubicBezTo>
                      <a:pt x="25899" y="2339"/>
                      <a:pt x="25874" y="2364"/>
                      <a:pt x="25823" y="2390"/>
                    </a:cubicBezTo>
                    <a:lnTo>
                      <a:pt x="25391" y="2440"/>
                    </a:lnTo>
                    <a:cubicBezTo>
                      <a:pt x="25340" y="2440"/>
                      <a:pt x="25289" y="2463"/>
                      <a:pt x="25246" y="2463"/>
                    </a:cubicBezTo>
                    <a:cubicBezTo>
                      <a:pt x="25224" y="2463"/>
                      <a:pt x="25205" y="2457"/>
                      <a:pt x="25188" y="2440"/>
                    </a:cubicBezTo>
                    <a:cubicBezTo>
                      <a:pt x="25142" y="2410"/>
                      <a:pt x="25088" y="2371"/>
                      <a:pt x="25030" y="2371"/>
                    </a:cubicBezTo>
                    <a:cubicBezTo>
                      <a:pt x="24990" y="2371"/>
                      <a:pt x="24949" y="2389"/>
                      <a:pt x="24908" y="2440"/>
                    </a:cubicBezTo>
                    <a:cubicBezTo>
                      <a:pt x="24880" y="2482"/>
                      <a:pt x="24844" y="2501"/>
                      <a:pt x="24805" y="2501"/>
                    </a:cubicBezTo>
                    <a:cubicBezTo>
                      <a:pt x="24773" y="2501"/>
                      <a:pt x="24739" y="2489"/>
                      <a:pt x="24705" y="2466"/>
                    </a:cubicBezTo>
                    <a:cubicBezTo>
                      <a:pt x="24654" y="2466"/>
                      <a:pt x="24578" y="2440"/>
                      <a:pt x="24502" y="2440"/>
                    </a:cubicBezTo>
                    <a:lnTo>
                      <a:pt x="24349" y="2440"/>
                    </a:lnTo>
                    <a:cubicBezTo>
                      <a:pt x="24319" y="2440"/>
                      <a:pt x="24292" y="2445"/>
                      <a:pt x="24268" y="2445"/>
                    </a:cubicBezTo>
                    <a:cubicBezTo>
                      <a:pt x="24232" y="2445"/>
                      <a:pt x="24202" y="2435"/>
                      <a:pt x="24171" y="2390"/>
                    </a:cubicBezTo>
                    <a:cubicBezTo>
                      <a:pt x="24076" y="2332"/>
                      <a:pt x="23966" y="2304"/>
                      <a:pt x="23853" y="2304"/>
                    </a:cubicBezTo>
                    <a:cubicBezTo>
                      <a:pt x="23815" y="2304"/>
                      <a:pt x="23777" y="2307"/>
                      <a:pt x="23739" y="2313"/>
                    </a:cubicBezTo>
                    <a:cubicBezTo>
                      <a:pt x="23714" y="2339"/>
                      <a:pt x="23688" y="2339"/>
                      <a:pt x="23663" y="2364"/>
                    </a:cubicBezTo>
                    <a:lnTo>
                      <a:pt x="23510" y="2390"/>
                    </a:lnTo>
                    <a:cubicBezTo>
                      <a:pt x="23411" y="2445"/>
                      <a:pt x="23308" y="2471"/>
                      <a:pt x="23206" y="2471"/>
                    </a:cubicBezTo>
                    <a:cubicBezTo>
                      <a:pt x="23071" y="2471"/>
                      <a:pt x="22940" y="2425"/>
                      <a:pt x="22824" y="2339"/>
                    </a:cubicBezTo>
                    <a:lnTo>
                      <a:pt x="22443" y="2237"/>
                    </a:lnTo>
                    <a:cubicBezTo>
                      <a:pt x="22367" y="2263"/>
                      <a:pt x="22316" y="2313"/>
                      <a:pt x="22240" y="2339"/>
                    </a:cubicBezTo>
                    <a:cubicBezTo>
                      <a:pt x="22231" y="2342"/>
                      <a:pt x="22221" y="2343"/>
                      <a:pt x="22209" y="2343"/>
                    </a:cubicBezTo>
                    <a:cubicBezTo>
                      <a:pt x="22111" y="2343"/>
                      <a:pt x="21912" y="2260"/>
                      <a:pt x="21935" y="2237"/>
                    </a:cubicBezTo>
                    <a:cubicBezTo>
                      <a:pt x="21985" y="2135"/>
                      <a:pt x="21833" y="2008"/>
                      <a:pt x="21985" y="1907"/>
                    </a:cubicBezTo>
                    <a:cubicBezTo>
                      <a:pt x="21960" y="1881"/>
                      <a:pt x="21960" y="1856"/>
                      <a:pt x="21985" y="1830"/>
                    </a:cubicBezTo>
                    <a:cubicBezTo>
                      <a:pt x="22011" y="1729"/>
                      <a:pt x="22011" y="1678"/>
                      <a:pt x="21935" y="1627"/>
                    </a:cubicBezTo>
                    <a:cubicBezTo>
                      <a:pt x="21858" y="1551"/>
                      <a:pt x="21858" y="1576"/>
                      <a:pt x="21807" y="1551"/>
                    </a:cubicBezTo>
                    <a:cubicBezTo>
                      <a:pt x="21731" y="1551"/>
                      <a:pt x="21630" y="1525"/>
                      <a:pt x="21579" y="1475"/>
                    </a:cubicBezTo>
                    <a:lnTo>
                      <a:pt x="21274" y="1475"/>
                    </a:lnTo>
                    <a:cubicBezTo>
                      <a:pt x="21236" y="1513"/>
                      <a:pt x="21185" y="1532"/>
                      <a:pt x="21131" y="1532"/>
                    </a:cubicBezTo>
                    <a:cubicBezTo>
                      <a:pt x="21077" y="1532"/>
                      <a:pt x="21020" y="1513"/>
                      <a:pt x="20969" y="1475"/>
                    </a:cubicBezTo>
                    <a:cubicBezTo>
                      <a:pt x="20943" y="1449"/>
                      <a:pt x="20918" y="1449"/>
                      <a:pt x="20892" y="1424"/>
                    </a:cubicBezTo>
                    <a:cubicBezTo>
                      <a:pt x="20913" y="1283"/>
                      <a:pt x="20837" y="1238"/>
                      <a:pt x="20741" y="1238"/>
                    </a:cubicBezTo>
                    <a:cubicBezTo>
                      <a:pt x="20716" y="1238"/>
                      <a:pt x="20690" y="1241"/>
                      <a:pt x="20664" y="1246"/>
                    </a:cubicBezTo>
                    <a:cubicBezTo>
                      <a:pt x="20664" y="1297"/>
                      <a:pt x="20765" y="1348"/>
                      <a:pt x="20715" y="1398"/>
                    </a:cubicBezTo>
                    <a:cubicBezTo>
                      <a:pt x="20707" y="1414"/>
                      <a:pt x="20694" y="1420"/>
                      <a:pt x="20679" y="1420"/>
                    </a:cubicBezTo>
                    <a:cubicBezTo>
                      <a:pt x="20647" y="1420"/>
                      <a:pt x="20605" y="1391"/>
                      <a:pt x="20587" y="1373"/>
                    </a:cubicBezTo>
                    <a:cubicBezTo>
                      <a:pt x="20537" y="1322"/>
                      <a:pt x="20435" y="1322"/>
                      <a:pt x="20359" y="1322"/>
                    </a:cubicBezTo>
                    <a:cubicBezTo>
                      <a:pt x="20232" y="1322"/>
                      <a:pt x="20232" y="1322"/>
                      <a:pt x="20282" y="1246"/>
                    </a:cubicBezTo>
                    <a:cubicBezTo>
                      <a:pt x="20228" y="1202"/>
                      <a:pt x="20187" y="1177"/>
                      <a:pt x="20149" y="1177"/>
                    </a:cubicBezTo>
                    <a:cubicBezTo>
                      <a:pt x="20098" y="1177"/>
                      <a:pt x="20050" y="1221"/>
                      <a:pt x="19977" y="1322"/>
                    </a:cubicBezTo>
                    <a:cubicBezTo>
                      <a:pt x="19944" y="1390"/>
                      <a:pt x="19876" y="1401"/>
                      <a:pt x="19804" y="1401"/>
                    </a:cubicBezTo>
                    <a:cubicBezTo>
                      <a:pt x="19769" y="1401"/>
                      <a:pt x="19732" y="1398"/>
                      <a:pt x="19698" y="1398"/>
                    </a:cubicBezTo>
                    <a:cubicBezTo>
                      <a:pt x="19662" y="1410"/>
                      <a:pt x="19615" y="1434"/>
                      <a:pt x="19583" y="1434"/>
                    </a:cubicBezTo>
                    <a:cubicBezTo>
                      <a:pt x="19547" y="1434"/>
                      <a:pt x="19531" y="1404"/>
                      <a:pt x="19571" y="1297"/>
                    </a:cubicBezTo>
                    <a:cubicBezTo>
                      <a:pt x="19571" y="1276"/>
                      <a:pt x="19521" y="1239"/>
                      <a:pt x="19488" y="1239"/>
                    </a:cubicBezTo>
                    <a:cubicBezTo>
                      <a:pt x="19481" y="1239"/>
                      <a:pt x="19474" y="1241"/>
                      <a:pt x="19469" y="1246"/>
                    </a:cubicBezTo>
                    <a:cubicBezTo>
                      <a:pt x="19437" y="1265"/>
                      <a:pt x="19409" y="1273"/>
                      <a:pt x="19385" y="1273"/>
                    </a:cubicBezTo>
                    <a:cubicBezTo>
                      <a:pt x="19314" y="1273"/>
                      <a:pt x="19272" y="1207"/>
                      <a:pt x="19215" y="1170"/>
                    </a:cubicBezTo>
                    <a:lnTo>
                      <a:pt x="19139" y="1170"/>
                    </a:lnTo>
                    <a:cubicBezTo>
                      <a:pt x="19109" y="1214"/>
                      <a:pt x="19054" y="1241"/>
                      <a:pt x="18998" y="1241"/>
                    </a:cubicBezTo>
                    <a:cubicBezTo>
                      <a:pt x="18957" y="1241"/>
                      <a:pt x="18917" y="1227"/>
                      <a:pt x="18885" y="1195"/>
                    </a:cubicBezTo>
                    <a:cubicBezTo>
                      <a:pt x="18859" y="1195"/>
                      <a:pt x="18808" y="1195"/>
                      <a:pt x="18783" y="1170"/>
                    </a:cubicBezTo>
                    <a:cubicBezTo>
                      <a:pt x="18717" y="1192"/>
                      <a:pt x="18689" y="1251"/>
                      <a:pt x="18634" y="1251"/>
                    </a:cubicBezTo>
                    <a:cubicBezTo>
                      <a:pt x="18625" y="1251"/>
                      <a:pt x="18616" y="1249"/>
                      <a:pt x="18605" y="1246"/>
                    </a:cubicBezTo>
                    <a:cubicBezTo>
                      <a:pt x="18554" y="1233"/>
                      <a:pt x="18503" y="1227"/>
                      <a:pt x="18456" y="1227"/>
                    </a:cubicBezTo>
                    <a:cubicBezTo>
                      <a:pt x="18408" y="1227"/>
                      <a:pt x="18364" y="1233"/>
                      <a:pt x="18325" y="1246"/>
                    </a:cubicBezTo>
                    <a:cubicBezTo>
                      <a:pt x="18198" y="1246"/>
                      <a:pt x="18224" y="1170"/>
                      <a:pt x="18224" y="1093"/>
                    </a:cubicBezTo>
                    <a:cubicBezTo>
                      <a:pt x="18198" y="1085"/>
                      <a:pt x="18174" y="1081"/>
                      <a:pt x="18149" y="1081"/>
                    </a:cubicBezTo>
                    <a:cubicBezTo>
                      <a:pt x="18028" y="1081"/>
                      <a:pt x="17919" y="1170"/>
                      <a:pt x="17792" y="1170"/>
                    </a:cubicBezTo>
                    <a:cubicBezTo>
                      <a:pt x="17741" y="1221"/>
                      <a:pt x="17715" y="1271"/>
                      <a:pt x="17665" y="1297"/>
                    </a:cubicBezTo>
                    <a:cubicBezTo>
                      <a:pt x="17599" y="1319"/>
                      <a:pt x="17552" y="1434"/>
                      <a:pt x="17492" y="1434"/>
                    </a:cubicBezTo>
                    <a:cubicBezTo>
                      <a:pt x="17482" y="1434"/>
                      <a:pt x="17472" y="1431"/>
                      <a:pt x="17461" y="1424"/>
                    </a:cubicBezTo>
                    <a:cubicBezTo>
                      <a:pt x="17360" y="1373"/>
                      <a:pt x="17410" y="1246"/>
                      <a:pt x="17436" y="1170"/>
                    </a:cubicBezTo>
                    <a:cubicBezTo>
                      <a:pt x="17436" y="1144"/>
                      <a:pt x="17461" y="1119"/>
                      <a:pt x="17461" y="1093"/>
                    </a:cubicBezTo>
                    <a:lnTo>
                      <a:pt x="17461" y="1093"/>
                    </a:lnTo>
                    <a:cubicBezTo>
                      <a:pt x="17450" y="1097"/>
                      <a:pt x="17440" y="1099"/>
                      <a:pt x="17430" y="1099"/>
                    </a:cubicBezTo>
                    <a:cubicBezTo>
                      <a:pt x="17370" y="1099"/>
                      <a:pt x="17323" y="1043"/>
                      <a:pt x="17258" y="1043"/>
                    </a:cubicBezTo>
                    <a:lnTo>
                      <a:pt x="17106" y="1170"/>
                    </a:lnTo>
                    <a:cubicBezTo>
                      <a:pt x="17029" y="1112"/>
                      <a:pt x="16953" y="1041"/>
                      <a:pt x="16855" y="1041"/>
                    </a:cubicBezTo>
                    <a:cubicBezTo>
                      <a:pt x="16823" y="1041"/>
                      <a:pt x="16788" y="1049"/>
                      <a:pt x="16750" y="1068"/>
                    </a:cubicBezTo>
                    <a:cubicBezTo>
                      <a:pt x="16720" y="1098"/>
                      <a:pt x="16682" y="1112"/>
                      <a:pt x="16644" y="1112"/>
                    </a:cubicBezTo>
                    <a:cubicBezTo>
                      <a:pt x="16585" y="1112"/>
                      <a:pt x="16526" y="1079"/>
                      <a:pt x="16496" y="1017"/>
                    </a:cubicBezTo>
                    <a:lnTo>
                      <a:pt x="16419" y="966"/>
                    </a:lnTo>
                    <a:cubicBezTo>
                      <a:pt x="16419" y="896"/>
                      <a:pt x="16466" y="880"/>
                      <a:pt x="16521" y="880"/>
                    </a:cubicBezTo>
                    <a:cubicBezTo>
                      <a:pt x="16565" y="880"/>
                      <a:pt x="16614" y="890"/>
                      <a:pt x="16648" y="890"/>
                    </a:cubicBezTo>
                    <a:cubicBezTo>
                      <a:pt x="16724" y="890"/>
                      <a:pt x="16750" y="916"/>
                      <a:pt x="16801" y="916"/>
                    </a:cubicBezTo>
                    <a:cubicBezTo>
                      <a:pt x="16851" y="916"/>
                      <a:pt x="16928" y="890"/>
                      <a:pt x="16902" y="788"/>
                    </a:cubicBezTo>
                    <a:cubicBezTo>
                      <a:pt x="16877" y="763"/>
                      <a:pt x="16877" y="738"/>
                      <a:pt x="16851" y="712"/>
                    </a:cubicBezTo>
                    <a:lnTo>
                      <a:pt x="16801" y="661"/>
                    </a:lnTo>
                    <a:lnTo>
                      <a:pt x="16623" y="509"/>
                    </a:lnTo>
                    <a:cubicBezTo>
                      <a:pt x="16566" y="466"/>
                      <a:pt x="16509" y="431"/>
                      <a:pt x="16447" y="431"/>
                    </a:cubicBezTo>
                    <a:cubicBezTo>
                      <a:pt x="16399" y="431"/>
                      <a:pt x="16348" y="453"/>
                      <a:pt x="16292" y="509"/>
                    </a:cubicBezTo>
                    <a:cubicBezTo>
                      <a:pt x="16241" y="571"/>
                      <a:pt x="16214" y="599"/>
                      <a:pt x="16196" y="599"/>
                    </a:cubicBezTo>
                    <a:cubicBezTo>
                      <a:pt x="16169" y="599"/>
                      <a:pt x="16160" y="538"/>
                      <a:pt x="16114" y="433"/>
                    </a:cubicBezTo>
                    <a:cubicBezTo>
                      <a:pt x="16103" y="435"/>
                      <a:pt x="16092" y="437"/>
                      <a:pt x="16080" y="437"/>
                    </a:cubicBezTo>
                    <a:cubicBezTo>
                      <a:pt x="15990" y="437"/>
                      <a:pt x="15900" y="356"/>
                      <a:pt x="15809" y="356"/>
                    </a:cubicBezTo>
                    <a:lnTo>
                      <a:pt x="15657" y="509"/>
                    </a:lnTo>
                    <a:cubicBezTo>
                      <a:pt x="15657" y="529"/>
                      <a:pt x="15624" y="567"/>
                      <a:pt x="15597" y="567"/>
                    </a:cubicBezTo>
                    <a:cubicBezTo>
                      <a:pt x="15591" y="567"/>
                      <a:pt x="15585" y="565"/>
                      <a:pt x="15581" y="560"/>
                    </a:cubicBezTo>
                    <a:cubicBezTo>
                      <a:pt x="15536" y="515"/>
                      <a:pt x="15491" y="495"/>
                      <a:pt x="15449" y="495"/>
                    </a:cubicBezTo>
                    <a:cubicBezTo>
                      <a:pt x="15395" y="495"/>
                      <a:pt x="15344" y="528"/>
                      <a:pt x="15301" y="585"/>
                    </a:cubicBezTo>
                    <a:cubicBezTo>
                      <a:pt x="15276" y="611"/>
                      <a:pt x="15250" y="661"/>
                      <a:pt x="15199" y="687"/>
                    </a:cubicBezTo>
                    <a:cubicBezTo>
                      <a:pt x="15178" y="701"/>
                      <a:pt x="15163" y="707"/>
                      <a:pt x="15151" y="707"/>
                    </a:cubicBezTo>
                    <a:cubicBezTo>
                      <a:pt x="15121" y="707"/>
                      <a:pt x="15116" y="666"/>
                      <a:pt x="15098" y="611"/>
                    </a:cubicBezTo>
                    <a:cubicBezTo>
                      <a:pt x="15021" y="636"/>
                      <a:pt x="14971" y="712"/>
                      <a:pt x="14869" y="712"/>
                    </a:cubicBezTo>
                    <a:cubicBezTo>
                      <a:pt x="14812" y="712"/>
                      <a:pt x="14783" y="755"/>
                      <a:pt x="14751" y="755"/>
                    </a:cubicBezTo>
                    <a:cubicBezTo>
                      <a:pt x="14740" y="755"/>
                      <a:pt x="14729" y="750"/>
                      <a:pt x="14716" y="738"/>
                    </a:cubicBezTo>
                    <a:cubicBezTo>
                      <a:pt x="14695" y="716"/>
                      <a:pt x="14660" y="708"/>
                      <a:pt x="14621" y="708"/>
                    </a:cubicBezTo>
                    <a:cubicBezTo>
                      <a:pt x="14567" y="708"/>
                      <a:pt x="14506" y="723"/>
                      <a:pt x="14462" y="738"/>
                    </a:cubicBezTo>
                    <a:cubicBezTo>
                      <a:pt x="14357" y="843"/>
                      <a:pt x="14227" y="900"/>
                      <a:pt x="14090" y="900"/>
                    </a:cubicBezTo>
                    <a:cubicBezTo>
                      <a:pt x="14029" y="900"/>
                      <a:pt x="13966" y="888"/>
                      <a:pt x="13903" y="865"/>
                    </a:cubicBezTo>
                    <a:cubicBezTo>
                      <a:pt x="13878" y="890"/>
                      <a:pt x="13827" y="941"/>
                      <a:pt x="13776" y="966"/>
                    </a:cubicBezTo>
                    <a:cubicBezTo>
                      <a:pt x="13700" y="966"/>
                      <a:pt x="13649" y="966"/>
                      <a:pt x="13649" y="865"/>
                    </a:cubicBezTo>
                    <a:lnTo>
                      <a:pt x="13674" y="738"/>
                    </a:lnTo>
                    <a:cubicBezTo>
                      <a:pt x="13674" y="712"/>
                      <a:pt x="13674" y="687"/>
                      <a:pt x="13700" y="687"/>
                    </a:cubicBezTo>
                    <a:cubicBezTo>
                      <a:pt x="13776" y="636"/>
                      <a:pt x="13776" y="585"/>
                      <a:pt x="13751" y="534"/>
                    </a:cubicBezTo>
                    <a:cubicBezTo>
                      <a:pt x="13680" y="499"/>
                      <a:pt x="13621" y="451"/>
                      <a:pt x="13550" y="451"/>
                    </a:cubicBezTo>
                    <a:cubicBezTo>
                      <a:pt x="13518" y="451"/>
                      <a:pt x="13484" y="460"/>
                      <a:pt x="13446" y="483"/>
                    </a:cubicBezTo>
                    <a:cubicBezTo>
                      <a:pt x="13436" y="488"/>
                      <a:pt x="13427" y="490"/>
                      <a:pt x="13418" y="490"/>
                    </a:cubicBezTo>
                    <a:cubicBezTo>
                      <a:pt x="13376" y="490"/>
                      <a:pt x="13335" y="449"/>
                      <a:pt x="13293" y="407"/>
                    </a:cubicBezTo>
                    <a:cubicBezTo>
                      <a:pt x="13272" y="397"/>
                      <a:pt x="13260" y="391"/>
                      <a:pt x="13251" y="391"/>
                    </a:cubicBezTo>
                    <a:cubicBezTo>
                      <a:pt x="13238" y="391"/>
                      <a:pt x="13232" y="403"/>
                      <a:pt x="13217" y="433"/>
                    </a:cubicBezTo>
                    <a:cubicBezTo>
                      <a:pt x="13242" y="483"/>
                      <a:pt x="13191" y="560"/>
                      <a:pt x="13141" y="560"/>
                    </a:cubicBezTo>
                    <a:cubicBezTo>
                      <a:pt x="13039" y="585"/>
                      <a:pt x="12963" y="585"/>
                      <a:pt x="12886" y="611"/>
                    </a:cubicBezTo>
                    <a:cubicBezTo>
                      <a:pt x="12785" y="636"/>
                      <a:pt x="12709" y="687"/>
                      <a:pt x="12632" y="738"/>
                    </a:cubicBezTo>
                    <a:lnTo>
                      <a:pt x="12632" y="814"/>
                    </a:lnTo>
                    <a:cubicBezTo>
                      <a:pt x="12632" y="814"/>
                      <a:pt x="12683" y="814"/>
                      <a:pt x="12683" y="839"/>
                    </a:cubicBezTo>
                    <a:cubicBezTo>
                      <a:pt x="12709" y="992"/>
                      <a:pt x="12632" y="1043"/>
                      <a:pt x="12480" y="1043"/>
                    </a:cubicBezTo>
                    <a:cubicBezTo>
                      <a:pt x="12378" y="1043"/>
                      <a:pt x="12327" y="966"/>
                      <a:pt x="12302" y="890"/>
                    </a:cubicBezTo>
                    <a:cubicBezTo>
                      <a:pt x="12302" y="865"/>
                      <a:pt x="12277" y="839"/>
                      <a:pt x="12251" y="814"/>
                    </a:cubicBezTo>
                    <a:lnTo>
                      <a:pt x="12099" y="890"/>
                    </a:lnTo>
                    <a:cubicBezTo>
                      <a:pt x="12022" y="916"/>
                      <a:pt x="12022" y="1017"/>
                      <a:pt x="11921" y="1043"/>
                    </a:cubicBezTo>
                    <a:cubicBezTo>
                      <a:pt x="11863" y="1100"/>
                      <a:pt x="11778" y="1128"/>
                      <a:pt x="11685" y="1128"/>
                    </a:cubicBezTo>
                    <a:cubicBezTo>
                      <a:pt x="11654" y="1128"/>
                      <a:pt x="11622" y="1125"/>
                      <a:pt x="11590" y="1119"/>
                    </a:cubicBezTo>
                    <a:lnTo>
                      <a:pt x="11412" y="1119"/>
                    </a:lnTo>
                    <a:cubicBezTo>
                      <a:pt x="11387" y="1157"/>
                      <a:pt x="11355" y="1176"/>
                      <a:pt x="11323" y="1176"/>
                    </a:cubicBezTo>
                    <a:cubicBezTo>
                      <a:pt x="11292" y="1176"/>
                      <a:pt x="11260" y="1157"/>
                      <a:pt x="11234" y="1119"/>
                    </a:cubicBezTo>
                    <a:cubicBezTo>
                      <a:pt x="11133" y="1119"/>
                      <a:pt x="11031" y="1068"/>
                      <a:pt x="10955" y="966"/>
                    </a:cubicBezTo>
                    <a:cubicBezTo>
                      <a:pt x="10955" y="941"/>
                      <a:pt x="10955" y="916"/>
                      <a:pt x="10955" y="890"/>
                    </a:cubicBezTo>
                    <a:lnTo>
                      <a:pt x="10853" y="763"/>
                    </a:lnTo>
                    <a:lnTo>
                      <a:pt x="10116" y="839"/>
                    </a:lnTo>
                    <a:cubicBezTo>
                      <a:pt x="9989" y="865"/>
                      <a:pt x="9862" y="890"/>
                      <a:pt x="9710" y="890"/>
                    </a:cubicBezTo>
                    <a:cubicBezTo>
                      <a:pt x="9659" y="890"/>
                      <a:pt x="9608" y="916"/>
                      <a:pt x="9557" y="966"/>
                    </a:cubicBezTo>
                    <a:cubicBezTo>
                      <a:pt x="9578" y="1008"/>
                      <a:pt x="9599" y="1049"/>
                      <a:pt x="9633" y="1049"/>
                    </a:cubicBezTo>
                    <a:cubicBezTo>
                      <a:pt x="9641" y="1049"/>
                      <a:pt x="9649" y="1047"/>
                      <a:pt x="9659" y="1043"/>
                    </a:cubicBezTo>
                    <a:cubicBezTo>
                      <a:pt x="9760" y="992"/>
                      <a:pt x="9862" y="992"/>
                      <a:pt x="9938" y="992"/>
                    </a:cubicBezTo>
                    <a:cubicBezTo>
                      <a:pt x="10014" y="992"/>
                      <a:pt x="10040" y="992"/>
                      <a:pt x="10014" y="1068"/>
                    </a:cubicBezTo>
                    <a:cubicBezTo>
                      <a:pt x="9989" y="1170"/>
                      <a:pt x="9913" y="1221"/>
                      <a:pt x="9811" y="1246"/>
                    </a:cubicBezTo>
                    <a:cubicBezTo>
                      <a:pt x="9798" y="1249"/>
                      <a:pt x="9786" y="1251"/>
                      <a:pt x="9776" y="1251"/>
                    </a:cubicBezTo>
                    <a:cubicBezTo>
                      <a:pt x="9710" y="1251"/>
                      <a:pt x="9713" y="1185"/>
                      <a:pt x="9735" y="1119"/>
                    </a:cubicBezTo>
                    <a:cubicBezTo>
                      <a:pt x="9701" y="1119"/>
                      <a:pt x="9666" y="1118"/>
                      <a:pt x="9630" y="1118"/>
                    </a:cubicBezTo>
                    <a:cubicBezTo>
                      <a:pt x="9506" y="1118"/>
                      <a:pt x="9376" y="1133"/>
                      <a:pt x="9277" y="1271"/>
                    </a:cubicBezTo>
                    <a:cubicBezTo>
                      <a:pt x="9265" y="1284"/>
                      <a:pt x="9252" y="1290"/>
                      <a:pt x="9236" y="1290"/>
                    </a:cubicBezTo>
                    <a:cubicBezTo>
                      <a:pt x="9220" y="1290"/>
                      <a:pt x="9201" y="1284"/>
                      <a:pt x="9176" y="1271"/>
                    </a:cubicBezTo>
                    <a:cubicBezTo>
                      <a:pt x="9165" y="1269"/>
                      <a:pt x="9154" y="1268"/>
                      <a:pt x="9143" y="1268"/>
                    </a:cubicBezTo>
                    <a:cubicBezTo>
                      <a:pt x="9035" y="1268"/>
                      <a:pt x="8963" y="1380"/>
                      <a:pt x="8871" y="1449"/>
                    </a:cubicBezTo>
                    <a:lnTo>
                      <a:pt x="8718" y="1449"/>
                    </a:lnTo>
                    <a:cubicBezTo>
                      <a:pt x="8718" y="1475"/>
                      <a:pt x="8693" y="1500"/>
                      <a:pt x="8642" y="1500"/>
                    </a:cubicBezTo>
                    <a:lnTo>
                      <a:pt x="8617" y="1525"/>
                    </a:lnTo>
                    <a:lnTo>
                      <a:pt x="8591" y="1525"/>
                    </a:lnTo>
                    <a:cubicBezTo>
                      <a:pt x="8554" y="1563"/>
                      <a:pt x="8517" y="1586"/>
                      <a:pt x="8470" y="1586"/>
                    </a:cubicBezTo>
                    <a:cubicBezTo>
                      <a:pt x="8452" y="1586"/>
                      <a:pt x="8434" y="1583"/>
                      <a:pt x="8413" y="1576"/>
                    </a:cubicBezTo>
                    <a:lnTo>
                      <a:pt x="8337" y="1576"/>
                    </a:lnTo>
                    <a:cubicBezTo>
                      <a:pt x="8323" y="1583"/>
                      <a:pt x="8308" y="1586"/>
                      <a:pt x="8292" y="1586"/>
                    </a:cubicBezTo>
                    <a:cubicBezTo>
                      <a:pt x="8249" y="1586"/>
                      <a:pt x="8203" y="1563"/>
                      <a:pt x="8185" y="1525"/>
                    </a:cubicBezTo>
                    <a:lnTo>
                      <a:pt x="8057" y="1525"/>
                    </a:lnTo>
                    <a:cubicBezTo>
                      <a:pt x="7930" y="1500"/>
                      <a:pt x="7981" y="1398"/>
                      <a:pt x="7956" y="1322"/>
                    </a:cubicBezTo>
                    <a:lnTo>
                      <a:pt x="7880" y="1322"/>
                    </a:lnTo>
                    <a:lnTo>
                      <a:pt x="7752" y="1398"/>
                    </a:lnTo>
                    <a:cubicBezTo>
                      <a:pt x="7752" y="1424"/>
                      <a:pt x="7752" y="1449"/>
                      <a:pt x="7752" y="1475"/>
                    </a:cubicBezTo>
                    <a:cubicBezTo>
                      <a:pt x="7880" y="1551"/>
                      <a:pt x="7905" y="1602"/>
                      <a:pt x="7803" y="1678"/>
                    </a:cubicBezTo>
                    <a:cubicBezTo>
                      <a:pt x="7778" y="1678"/>
                      <a:pt x="7727" y="1703"/>
                      <a:pt x="7676" y="1703"/>
                    </a:cubicBezTo>
                    <a:cubicBezTo>
                      <a:pt x="7592" y="1735"/>
                      <a:pt x="7543" y="1753"/>
                      <a:pt x="7508" y="1753"/>
                    </a:cubicBezTo>
                    <a:cubicBezTo>
                      <a:pt x="7460" y="1753"/>
                      <a:pt x="7441" y="1716"/>
                      <a:pt x="7397" y="1627"/>
                    </a:cubicBezTo>
                    <a:lnTo>
                      <a:pt x="7346" y="1703"/>
                    </a:lnTo>
                    <a:cubicBezTo>
                      <a:pt x="7346" y="1856"/>
                      <a:pt x="7270" y="2008"/>
                      <a:pt x="7117" y="2085"/>
                    </a:cubicBezTo>
                    <a:cubicBezTo>
                      <a:pt x="7005" y="2122"/>
                      <a:pt x="6880" y="2145"/>
                      <a:pt x="6761" y="2145"/>
                    </a:cubicBezTo>
                    <a:cubicBezTo>
                      <a:pt x="6718" y="2145"/>
                      <a:pt x="6675" y="2142"/>
                      <a:pt x="6634" y="2135"/>
                    </a:cubicBezTo>
                    <a:cubicBezTo>
                      <a:pt x="6634" y="2008"/>
                      <a:pt x="6787" y="1983"/>
                      <a:pt x="6761" y="1856"/>
                    </a:cubicBezTo>
                    <a:cubicBezTo>
                      <a:pt x="6723" y="1843"/>
                      <a:pt x="6685" y="1837"/>
                      <a:pt x="6647" y="1837"/>
                    </a:cubicBezTo>
                    <a:cubicBezTo>
                      <a:pt x="6609" y="1837"/>
                      <a:pt x="6571" y="1843"/>
                      <a:pt x="6533" y="1856"/>
                    </a:cubicBezTo>
                    <a:lnTo>
                      <a:pt x="6431" y="1907"/>
                    </a:lnTo>
                    <a:cubicBezTo>
                      <a:pt x="6355" y="1958"/>
                      <a:pt x="6228" y="1958"/>
                      <a:pt x="6177" y="2034"/>
                    </a:cubicBezTo>
                    <a:cubicBezTo>
                      <a:pt x="6161" y="2050"/>
                      <a:pt x="6143" y="2056"/>
                      <a:pt x="6123" y="2056"/>
                    </a:cubicBezTo>
                    <a:cubicBezTo>
                      <a:pt x="6063" y="2056"/>
                      <a:pt x="5988" y="1998"/>
                      <a:pt x="5918" y="1998"/>
                    </a:cubicBezTo>
                    <a:cubicBezTo>
                      <a:pt x="5902" y="1998"/>
                      <a:pt x="5887" y="2001"/>
                      <a:pt x="5872" y="2008"/>
                    </a:cubicBezTo>
                    <a:cubicBezTo>
                      <a:pt x="5821" y="2021"/>
                      <a:pt x="5770" y="2027"/>
                      <a:pt x="5719" y="2027"/>
                    </a:cubicBezTo>
                    <a:cubicBezTo>
                      <a:pt x="5668" y="2027"/>
                      <a:pt x="5618" y="2021"/>
                      <a:pt x="5567" y="2008"/>
                    </a:cubicBezTo>
                    <a:cubicBezTo>
                      <a:pt x="5493" y="2029"/>
                      <a:pt x="5419" y="2042"/>
                      <a:pt x="5346" y="2042"/>
                    </a:cubicBezTo>
                    <a:cubicBezTo>
                      <a:pt x="5241" y="2042"/>
                      <a:pt x="5137" y="2017"/>
                      <a:pt x="5033" y="1958"/>
                    </a:cubicBezTo>
                    <a:cubicBezTo>
                      <a:pt x="4906" y="1881"/>
                      <a:pt x="4779" y="1907"/>
                      <a:pt x="4652" y="1856"/>
                    </a:cubicBezTo>
                    <a:cubicBezTo>
                      <a:pt x="4637" y="1841"/>
                      <a:pt x="4622" y="1835"/>
                      <a:pt x="4607" y="1835"/>
                    </a:cubicBezTo>
                    <a:cubicBezTo>
                      <a:pt x="4571" y="1835"/>
                      <a:pt x="4535" y="1871"/>
                      <a:pt x="4499" y="1907"/>
                    </a:cubicBezTo>
                    <a:cubicBezTo>
                      <a:pt x="4484" y="1952"/>
                      <a:pt x="4460" y="1962"/>
                      <a:pt x="4426" y="1962"/>
                    </a:cubicBezTo>
                    <a:cubicBezTo>
                      <a:pt x="4404" y="1962"/>
                      <a:pt x="4377" y="1958"/>
                      <a:pt x="4347" y="1958"/>
                    </a:cubicBezTo>
                    <a:cubicBezTo>
                      <a:pt x="4194" y="1958"/>
                      <a:pt x="4143" y="1805"/>
                      <a:pt x="4042" y="1729"/>
                    </a:cubicBezTo>
                    <a:cubicBezTo>
                      <a:pt x="4016" y="1780"/>
                      <a:pt x="3966" y="1830"/>
                      <a:pt x="3940" y="1830"/>
                    </a:cubicBezTo>
                    <a:cubicBezTo>
                      <a:pt x="3843" y="1830"/>
                      <a:pt x="3746" y="1853"/>
                      <a:pt x="3649" y="1853"/>
                    </a:cubicBezTo>
                    <a:cubicBezTo>
                      <a:pt x="3568" y="1853"/>
                      <a:pt x="3487" y="1837"/>
                      <a:pt x="3406" y="1780"/>
                    </a:cubicBezTo>
                    <a:cubicBezTo>
                      <a:pt x="3330" y="1703"/>
                      <a:pt x="3254" y="1602"/>
                      <a:pt x="3178" y="1602"/>
                    </a:cubicBezTo>
                    <a:cubicBezTo>
                      <a:pt x="3000" y="1576"/>
                      <a:pt x="3000" y="1449"/>
                      <a:pt x="2949" y="1348"/>
                    </a:cubicBezTo>
                    <a:lnTo>
                      <a:pt x="2796" y="1348"/>
                    </a:lnTo>
                    <a:cubicBezTo>
                      <a:pt x="2736" y="1354"/>
                      <a:pt x="2676" y="1357"/>
                      <a:pt x="2616" y="1357"/>
                    </a:cubicBezTo>
                    <a:cubicBezTo>
                      <a:pt x="2422" y="1357"/>
                      <a:pt x="2228" y="1324"/>
                      <a:pt x="2034" y="1246"/>
                    </a:cubicBezTo>
                    <a:cubicBezTo>
                      <a:pt x="2017" y="1246"/>
                      <a:pt x="1989" y="1235"/>
                      <a:pt x="1957" y="1235"/>
                    </a:cubicBezTo>
                    <a:cubicBezTo>
                      <a:pt x="1941" y="1235"/>
                      <a:pt x="1924" y="1237"/>
                      <a:pt x="1907" y="1246"/>
                    </a:cubicBezTo>
                    <a:cubicBezTo>
                      <a:pt x="1875" y="1277"/>
                      <a:pt x="1834" y="1299"/>
                      <a:pt x="1789" y="1299"/>
                    </a:cubicBezTo>
                    <a:cubicBezTo>
                      <a:pt x="1762" y="1299"/>
                      <a:pt x="1733" y="1291"/>
                      <a:pt x="1704" y="1271"/>
                    </a:cubicBezTo>
                    <a:cubicBezTo>
                      <a:pt x="1653" y="1254"/>
                      <a:pt x="1605" y="1249"/>
                      <a:pt x="1559" y="1249"/>
                    </a:cubicBezTo>
                    <a:cubicBezTo>
                      <a:pt x="1466" y="1249"/>
                      <a:pt x="1382" y="1271"/>
                      <a:pt x="1297" y="1271"/>
                    </a:cubicBezTo>
                    <a:lnTo>
                      <a:pt x="966" y="1271"/>
                    </a:lnTo>
                    <a:cubicBezTo>
                      <a:pt x="890" y="1373"/>
                      <a:pt x="763" y="1424"/>
                      <a:pt x="636" y="1449"/>
                    </a:cubicBezTo>
                    <a:cubicBezTo>
                      <a:pt x="433" y="1449"/>
                      <a:pt x="229" y="1475"/>
                      <a:pt x="1" y="1500"/>
                    </a:cubicBezTo>
                    <a:lnTo>
                      <a:pt x="1" y="1525"/>
                    </a:lnTo>
                    <a:cubicBezTo>
                      <a:pt x="51" y="1551"/>
                      <a:pt x="26" y="1551"/>
                      <a:pt x="1" y="1551"/>
                    </a:cubicBezTo>
                    <a:lnTo>
                      <a:pt x="1" y="7244"/>
                    </a:lnTo>
                    <a:cubicBezTo>
                      <a:pt x="146" y="7202"/>
                      <a:pt x="291" y="7161"/>
                      <a:pt x="450" y="7161"/>
                    </a:cubicBezTo>
                    <a:cubicBezTo>
                      <a:pt x="486" y="7161"/>
                      <a:pt x="523" y="7163"/>
                      <a:pt x="560" y="7168"/>
                    </a:cubicBezTo>
                    <a:cubicBezTo>
                      <a:pt x="560" y="7218"/>
                      <a:pt x="611" y="7244"/>
                      <a:pt x="661" y="7244"/>
                    </a:cubicBezTo>
                    <a:cubicBezTo>
                      <a:pt x="738" y="7244"/>
                      <a:pt x="789" y="7193"/>
                      <a:pt x="738" y="7117"/>
                    </a:cubicBezTo>
                    <a:cubicBezTo>
                      <a:pt x="712" y="7041"/>
                      <a:pt x="712" y="6990"/>
                      <a:pt x="738" y="6939"/>
                    </a:cubicBezTo>
                    <a:cubicBezTo>
                      <a:pt x="807" y="6823"/>
                      <a:pt x="877" y="6707"/>
                      <a:pt x="1024" y="6707"/>
                    </a:cubicBezTo>
                    <a:cubicBezTo>
                      <a:pt x="1038" y="6707"/>
                      <a:pt x="1053" y="6708"/>
                      <a:pt x="1068" y="6710"/>
                    </a:cubicBezTo>
                    <a:cubicBezTo>
                      <a:pt x="1246" y="6710"/>
                      <a:pt x="1246" y="6609"/>
                      <a:pt x="1246" y="6481"/>
                    </a:cubicBezTo>
                    <a:cubicBezTo>
                      <a:pt x="1320" y="6489"/>
                      <a:pt x="1393" y="6492"/>
                      <a:pt x="1463" y="6492"/>
                    </a:cubicBezTo>
                    <a:cubicBezTo>
                      <a:pt x="1634" y="6492"/>
                      <a:pt x="1796" y="6474"/>
                      <a:pt x="1958" y="6456"/>
                    </a:cubicBezTo>
                    <a:cubicBezTo>
                      <a:pt x="1983" y="6456"/>
                      <a:pt x="2009" y="6431"/>
                      <a:pt x="2034" y="6405"/>
                    </a:cubicBezTo>
                    <a:cubicBezTo>
                      <a:pt x="2034" y="6380"/>
                      <a:pt x="2085" y="6304"/>
                      <a:pt x="2110" y="6253"/>
                    </a:cubicBezTo>
                    <a:cubicBezTo>
                      <a:pt x="2123" y="6227"/>
                      <a:pt x="2148" y="6215"/>
                      <a:pt x="2174" y="6215"/>
                    </a:cubicBezTo>
                    <a:cubicBezTo>
                      <a:pt x="2199" y="6215"/>
                      <a:pt x="2225" y="6227"/>
                      <a:pt x="2237" y="6253"/>
                    </a:cubicBezTo>
                    <a:cubicBezTo>
                      <a:pt x="2263" y="6304"/>
                      <a:pt x="2314" y="6354"/>
                      <a:pt x="2339" y="6405"/>
                    </a:cubicBezTo>
                    <a:cubicBezTo>
                      <a:pt x="2263" y="6558"/>
                      <a:pt x="2314" y="6609"/>
                      <a:pt x="2441" y="6634"/>
                    </a:cubicBezTo>
                    <a:cubicBezTo>
                      <a:pt x="2517" y="6634"/>
                      <a:pt x="2593" y="6634"/>
                      <a:pt x="2618" y="6583"/>
                    </a:cubicBezTo>
                    <a:cubicBezTo>
                      <a:pt x="2644" y="6507"/>
                      <a:pt x="2618" y="6456"/>
                      <a:pt x="2568" y="6405"/>
                    </a:cubicBezTo>
                    <a:cubicBezTo>
                      <a:pt x="2568" y="6380"/>
                      <a:pt x="2568" y="6354"/>
                      <a:pt x="2568" y="6354"/>
                    </a:cubicBezTo>
                    <a:cubicBezTo>
                      <a:pt x="2587" y="6350"/>
                      <a:pt x="2605" y="6347"/>
                      <a:pt x="2621" y="6347"/>
                    </a:cubicBezTo>
                    <a:cubicBezTo>
                      <a:pt x="2690" y="6347"/>
                      <a:pt x="2735" y="6385"/>
                      <a:pt x="2796" y="6405"/>
                    </a:cubicBezTo>
                    <a:cubicBezTo>
                      <a:pt x="2847" y="6456"/>
                      <a:pt x="2873" y="6481"/>
                      <a:pt x="2901" y="6481"/>
                    </a:cubicBezTo>
                    <a:cubicBezTo>
                      <a:pt x="2930" y="6481"/>
                      <a:pt x="2962" y="6456"/>
                      <a:pt x="3025" y="6405"/>
                    </a:cubicBezTo>
                    <a:cubicBezTo>
                      <a:pt x="3081" y="6368"/>
                      <a:pt x="3137" y="6344"/>
                      <a:pt x="3193" y="6344"/>
                    </a:cubicBezTo>
                    <a:cubicBezTo>
                      <a:pt x="3213" y="6344"/>
                      <a:pt x="3233" y="6348"/>
                      <a:pt x="3254" y="6354"/>
                    </a:cubicBezTo>
                    <a:lnTo>
                      <a:pt x="3330" y="6405"/>
                    </a:lnTo>
                    <a:cubicBezTo>
                      <a:pt x="3470" y="6494"/>
                      <a:pt x="3540" y="6539"/>
                      <a:pt x="3597" y="6539"/>
                    </a:cubicBezTo>
                    <a:cubicBezTo>
                      <a:pt x="3654" y="6539"/>
                      <a:pt x="3699" y="6494"/>
                      <a:pt x="3788" y="6405"/>
                    </a:cubicBezTo>
                    <a:cubicBezTo>
                      <a:pt x="3838" y="6431"/>
                      <a:pt x="3864" y="6456"/>
                      <a:pt x="3889" y="6481"/>
                    </a:cubicBezTo>
                    <a:cubicBezTo>
                      <a:pt x="3915" y="6481"/>
                      <a:pt x="3966" y="6456"/>
                      <a:pt x="3991" y="6456"/>
                    </a:cubicBezTo>
                    <a:cubicBezTo>
                      <a:pt x="4042" y="6405"/>
                      <a:pt x="3991" y="6354"/>
                      <a:pt x="3966" y="6329"/>
                    </a:cubicBezTo>
                    <a:cubicBezTo>
                      <a:pt x="3915" y="6261"/>
                      <a:pt x="3841" y="6250"/>
                      <a:pt x="3760" y="6250"/>
                    </a:cubicBezTo>
                    <a:cubicBezTo>
                      <a:pt x="3720" y="6250"/>
                      <a:pt x="3677" y="6253"/>
                      <a:pt x="3635" y="6253"/>
                    </a:cubicBezTo>
                    <a:cubicBezTo>
                      <a:pt x="3635" y="6176"/>
                      <a:pt x="3584" y="6100"/>
                      <a:pt x="3508" y="6100"/>
                    </a:cubicBezTo>
                    <a:lnTo>
                      <a:pt x="3406" y="6024"/>
                    </a:lnTo>
                    <a:lnTo>
                      <a:pt x="3406" y="5871"/>
                    </a:lnTo>
                    <a:lnTo>
                      <a:pt x="3610" y="5846"/>
                    </a:lnTo>
                    <a:cubicBezTo>
                      <a:pt x="3625" y="5839"/>
                      <a:pt x="3637" y="5836"/>
                      <a:pt x="3648" y="5836"/>
                    </a:cubicBezTo>
                    <a:cubicBezTo>
                      <a:pt x="3675" y="5836"/>
                      <a:pt x="3693" y="5854"/>
                      <a:pt x="3711" y="5871"/>
                    </a:cubicBezTo>
                    <a:cubicBezTo>
                      <a:pt x="3813" y="6024"/>
                      <a:pt x="3991" y="6100"/>
                      <a:pt x="4169" y="6100"/>
                    </a:cubicBezTo>
                    <a:lnTo>
                      <a:pt x="4245" y="6176"/>
                    </a:lnTo>
                    <a:cubicBezTo>
                      <a:pt x="4321" y="6227"/>
                      <a:pt x="4372" y="6278"/>
                      <a:pt x="4423" y="6354"/>
                    </a:cubicBezTo>
                    <a:cubicBezTo>
                      <a:pt x="4474" y="6405"/>
                      <a:pt x="4499" y="6481"/>
                      <a:pt x="4601" y="6481"/>
                    </a:cubicBezTo>
                    <a:cubicBezTo>
                      <a:pt x="4804" y="6532"/>
                      <a:pt x="5008" y="6532"/>
                      <a:pt x="5236" y="6532"/>
                    </a:cubicBezTo>
                    <a:cubicBezTo>
                      <a:pt x="5262" y="6532"/>
                      <a:pt x="5262" y="6481"/>
                      <a:pt x="5287" y="6456"/>
                    </a:cubicBezTo>
                    <a:cubicBezTo>
                      <a:pt x="5310" y="6456"/>
                      <a:pt x="5373" y="6376"/>
                      <a:pt x="5404" y="6376"/>
                    </a:cubicBezTo>
                    <a:cubicBezTo>
                      <a:pt x="5408" y="6376"/>
                      <a:pt x="5411" y="6377"/>
                      <a:pt x="5414" y="6380"/>
                    </a:cubicBezTo>
                    <a:cubicBezTo>
                      <a:pt x="5471" y="6437"/>
                      <a:pt x="5500" y="6466"/>
                      <a:pt x="5532" y="6466"/>
                    </a:cubicBezTo>
                    <a:cubicBezTo>
                      <a:pt x="5543" y="6466"/>
                      <a:pt x="5554" y="6462"/>
                      <a:pt x="5567" y="6456"/>
                    </a:cubicBezTo>
                    <a:cubicBezTo>
                      <a:pt x="5623" y="6437"/>
                      <a:pt x="5720" y="6377"/>
                      <a:pt x="5798" y="6377"/>
                    </a:cubicBezTo>
                    <a:cubicBezTo>
                      <a:pt x="5826" y="6377"/>
                      <a:pt x="5852" y="6385"/>
                      <a:pt x="5872" y="6405"/>
                    </a:cubicBezTo>
                    <a:cubicBezTo>
                      <a:pt x="5897" y="6431"/>
                      <a:pt x="5846" y="6456"/>
                      <a:pt x="5846" y="6481"/>
                    </a:cubicBezTo>
                    <a:cubicBezTo>
                      <a:pt x="5802" y="6547"/>
                      <a:pt x="5796" y="6613"/>
                      <a:pt x="5878" y="6613"/>
                    </a:cubicBezTo>
                    <a:cubicBezTo>
                      <a:pt x="5891" y="6613"/>
                      <a:pt x="5906" y="6612"/>
                      <a:pt x="5923" y="6609"/>
                    </a:cubicBezTo>
                    <a:cubicBezTo>
                      <a:pt x="5973" y="6609"/>
                      <a:pt x="5948" y="6456"/>
                      <a:pt x="5948" y="6405"/>
                    </a:cubicBezTo>
                    <a:cubicBezTo>
                      <a:pt x="5948" y="6278"/>
                      <a:pt x="6075" y="6253"/>
                      <a:pt x="6100" y="6151"/>
                    </a:cubicBezTo>
                    <a:cubicBezTo>
                      <a:pt x="6100" y="6126"/>
                      <a:pt x="6100" y="6100"/>
                      <a:pt x="6100" y="6075"/>
                    </a:cubicBezTo>
                    <a:cubicBezTo>
                      <a:pt x="6151" y="6024"/>
                      <a:pt x="6202" y="5973"/>
                      <a:pt x="6253" y="5922"/>
                    </a:cubicBezTo>
                    <a:cubicBezTo>
                      <a:pt x="6272" y="5979"/>
                      <a:pt x="6305" y="6008"/>
                      <a:pt x="6353" y="6008"/>
                    </a:cubicBezTo>
                    <a:cubicBezTo>
                      <a:pt x="6369" y="6008"/>
                      <a:pt x="6386" y="6005"/>
                      <a:pt x="6405" y="5999"/>
                    </a:cubicBezTo>
                    <a:lnTo>
                      <a:pt x="6405" y="5999"/>
                    </a:lnTo>
                    <a:cubicBezTo>
                      <a:pt x="6355" y="6151"/>
                      <a:pt x="6278" y="6227"/>
                      <a:pt x="6456" y="6329"/>
                    </a:cubicBezTo>
                    <a:lnTo>
                      <a:pt x="6456" y="6354"/>
                    </a:lnTo>
                    <a:cubicBezTo>
                      <a:pt x="6456" y="6380"/>
                      <a:pt x="6456" y="6380"/>
                      <a:pt x="6482" y="6380"/>
                    </a:cubicBezTo>
                    <a:lnTo>
                      <a:pt x="6558" y="6380"/>
                    </a:lnTo>
                    <a:cubicBezTo>
                      <a:pt x="6571" y="6405"/>
                      <a:pt x="6583" y="6418"/>
                      <a:pt x="6596" y="6418"/>
                    </a:cubicBezTo>
                    <a:cubicBezTo>
                      <a:pt x="6609" y="6418"/>
                      <a:pt x="6621" y="6405"/>
                      <a:pt x="6634" y="6380"/>
                    </a:cubicBezTo>
                    <a:cubicBezTo>
                      <a:pt x="6736" y="6329"/>
                      <a:pt x="6685" y="6227"/>
                      <a:pt x="6736" y="6151"/>
                    </a:cubicBezTo>
                    <a:cubicBezTo>
                      <a:pt x="6761" y="6075"/>
                      <a:pt x="6888" y="5948"/>
                      <a:pt x="6939" y="5948"/>
                    </a:cubicBezTo>
                    <a:cubicBezTo>
                      <a:pt x="7015" y="5973"/>
                      <a:pt x="7015" y="6075"/>
                      <a:pt x="7066" y="6126"/>
                    </a:cubicBezTo>
                    <a:lnTo>
                      <a:pt x="7092" y="6151"/>
                    </a:lnTo>
                    <a:lnTo>
                      <a:pt x="7168" y="6227"/>
                    </a:lnTo>
                    <a:cubicBezTo>
                      <a:pt x="7168" y="6253"/>
                      <a:pt x="7168" y="6278"/>
                      <a:pt x="7168" y="6304"/>
                    </a:cubicBezTo>
                    <a:lnTo>
                      <a:pt x="7092" y="6380"/>
                    </a:lnTo>
                    <a:cubicBezTo>
                      <a:pt x="7041" y="6431"/>
                      <a:pt x="6990" y="6507"/>
                      <a:pt x="6965" y="6583"/>
                    </a:cubicBezTo>
                    <a:cubicBezTo>
                      <a:pt x="6939" y="6685"/>
                      <a:pt x="6939" y="6710"/>
                      <a:pt x="7066" y="6786"/>
                    </a:cubicBezTo>
                    <a:cubicBezTo>
                      <a:pt x="7127" y="6817"/>
                      <a:pt x="7178" y="6856"/>
                      <a:pt x="7232" y="6856"/>
                    </a:cubicBezTo>
                    <a:cubicBezTo>
                      <a:pt x="7268" y="6856"/>
                      <a:pt x="7305" y="6838"/>
                      <a:pt x="7346" y="6786"/>
                    </a:cubicBezTo>
                    <a:cubicBezTo>
                      <a:pt x="7397" y="6803"/>
                      <a:pt x="7450" y="6812"/>
                      <a:pt x="7504" y="6812"/>
                    </a:cubicBezTo>
                    <a:cubicBezTo>
                      <a:pt x="7611" y="6812"/>
                      <a:pt x="7719" y="6778"/>
                      <a:pt x="7803" y="6710"/>
                    </a:cubicBezTo>
                    <a:lnTo>
                      <a:pt x="7854" y="6710"/>
                    </a:lnTo>
                    <a:cubicBezTo>
                      <a:pt x="7880" y="6736"/>
                      <a:pt x="7899" y="6748"/>
                      <a:pt x="7915" y="6748"/>
                    </a:cubicBezTo>
                    <a:cubicBezTo>
                      <a:pt x="7930" y="6748"/>
                      <a:pt x="7943" y="6736"/>
                      <a:pt x="7956" y="6710"/>
                    </a:cubicBezTo>
                    <a:cubicBezTo>
                      <a:pt x="8019" y="6672"/>
                      <a:pt x="8096" y="6653"/>
                      <a:pt x="8172" y="6653"/>
                    </a:cubicBezTo>
                    <a:cubicBezTo>
                      <a:pt x="8248" y="6653"/>
                      <a:pt x="8324" y="6672"/>
                      <a:pt x="8388" y="6710"/>
                    </a:cubicBezTo>
                    <a:cubicBezTo>
                      <a:pt x="8490" y="6786"/>
                      <a:pt x="8617" y="6786"/>
                      <a:pt x="8718" y="6786"/>
                    </a:cubicBezTo>
                    <a:cubicBezTo>
                      <a:pt x="8744" y="6825"/>
                      <a:pt x="8769" y="6844"/>
                      <a:pt x="8795" y="6844"/>
                    </a:cubicBezTo>
                    <a:cubicBezTo>
                      <a:pt x="8820" y="6844"/>
                      <a:pt x="8845" y="6825"/>
                      <a:pt x="8871" y="6786"/>
                    </a:cubicBezTo>
                    <a:lnTo>
                      <a:pt x="8947" y="6786"/>
                    </a:lnTo>
                    <a:cubicBezTo>
                      <a:pt x="8998" y="6837"/>
                      <a:pt x="9074" y="6863"/>
                      <a:pt x="9150" y="6863"/>
                    </a:cubicBezTo>
                    <a:lnTo>
                      <a:pt x="9405" y="6863"/>
                    </a:lnTo>
                    <a:cubicBezTo>
                      <a:pt x="9476" y="6920"/>
                      <a:pt x="9571" y="6953"/>
                      <a:pt x="9664" y="6953"/>
                    </a:cubicBezTo>
                    <a:cubicBezTo>
                      <a:pt x="9736" y="6953"/>
                      <a:pt x="9806" y="6933"/>
                      <a:pt x="9862" y="6888"/>
                    </a:cubicBezTo>
                    <a:cubicBezTo>
                      <a:pt x="9938" y="6837"/>
                      <a:pt x="9964" y="6761"/>
                      <a:pt x="9938" y="6685"/>
                    </a:cubicBezTo>
                    <a:cubicBezTo>
                      <a:pt x="9938" y="6619"/>
                      <a:pt x="9862" y="6553"/>
                      <a:pt x="9792" y="6553"/>
                    </a:cubicBezTo>
                    <a:cubicBezTo>
                      <a:pt x="9781" y="6553"/>
                      <a:pt x="9771" y="6554"/>
                      <a:pt x="9760" y="6558"/>
                    </a:cubicBezTo>
                    <a:cubicBezTo>
                      <a:pt x="9733" y="6563"/>
                      <a:pt x="9708" y="6565"/>
                      <a:pt x="9683" y="6565"/>
                    </a:cubicBezTo>
                    <a:cubicBezTo>
                      <a:pt x="9614" y="6565"/>
                      <a:pt x="9551" y="6550"/>
                      <a:pt x="9482" y="6550"/>
                    </a:cubicBezTo>
                    <a:cubicBezTo>
                      <a:pt x="9457" y="6550"/>
                      <a:pt x="9431" y="6552"/>
                      <a:pt x="9405" y="6558"/>
                    </a:cubicBezTo>
                    <a:lnTo>
                      <a:pt x="9201" y="6558"/>
                    </a:lnTo>
                    <a:cubicBezTo>
                      <a:pt x="9188" y="6551"/>
                      <a:pt x="9172" y="6548"/>
                      <a:pt x="9156" y="6548"/>
                    </a:cubicBezTo>
                    <a:cubicBezTo>
                      <a:pt x="9111" y="6548"/>
                      <a:pt x="9060" y="6571"/>
                      <a:pt x="9023" y="6609"/>
                    </a:cubicBezTo>
                    <a:lnTo>
                      <a:pt x="8871" y="6609"/>
                    </a:lnTo>
                    <a:cubicBezTo>
                      <a:pt x="8871" y="6507"/>
                      <a:pt x="8820" y="6405"/>
                      <a:pt x="8718" y="6380"/>
                    </a:cubicBezTo>
                    <a:cubicBezTo>
                      <a:pt x="8718" y="6354"/>
                      <a:pt x="8718" y="6329"/>
                      <a:pt x="8718" y="6304"/>
                    </a:cubicBezTo>
                    <a:lnTo>
                      <a:pt x="8795" y="6227"/>
                    </a:lnTo>
                    <a:lnTo>
                      <a:pt x="8947" y="6151"/>
                    </a:lnTo>
                    <a:cubicBezTo>
                      <a:pt x="9011" y="6202"/>
                      <a:pt x="9042" y="6227"/>
                      <a:pt x="9074" y="6227"/>
                    </a:cubicBezTo>
                    <a:cubicBezTo>
                      <a:pt x="9106" y="6227"/>
                      <a:pt x="9138" y="6202"/>
                      <a:pt x="9201" y="6151"/>
                    </a:cubicBezTo>
                    <a:cubicBezTo>
                      <a:pt x="9227" y="6126"/>
                      <a:pt x="9227" y="6100"/>
                      <a:pt x="9252" y="6075"/>
                    </a:cubicBezTo>
                    <a:cubicBezTo>
                      <a:pt x="9303" y="6049"/>
                      <a:pt x="9328" y="6024"/>
                      <a:pt x="9354" y="5999"/>
                    </a:cubicBezTo>
                    <a:lnTo>
                      <a:pt x="9430" y="5999"/>
                    </a:lnTo>
                    <a:cubicBezTo>
                      <a:pt x="9462" y="6012"/>
                      <a:pt x="9495" y="6019"/>
                      <a:pt x="9529" y="6019"/>
                    </a:cubicBezTo>
                    <a:cubicBezTo>
                      <a:pt x="9683" y="6019"/>
                      <a:pt x="9841" y="5886"/>
                      <a:pt x="9862" y="5719"/>
                    </a:cubicBezTo>
                    <a:cubicBezTo>
                      <a:pt x="9862" y="5694"/>
                      <a:pt x="9887" y="5694"/>
                      <a:pt x="9913" y="5668"/>
                    </a:cubicBezTo>
                    <a:cubicBezTo>
                      <a:pt x="9913" y="5719"/>
                      <a:pt x="9938" y="5795"/>
                      <a:pt x="9964" y="5795"/>
                    </a:cubicBezTo>
                    <a:cubicBezTo>
                      <a:pt x="10091" y="5795"/>
                      <a:pt x="10192" y="5821"/>
                      <a:pt x="10269" y="5897"/>
                    </a:cubicBezTo>
                    <a:cubicBezTo>
                      <a:pt x="10294" y="5914"/>
                      <a:pt x="10325" y="5922"/>
                      <a:pt x="10356" y="5922"/>
                    </a:cubicBezTo>
                    <a:cubicBezTo>
                      <a:pt x="10418" y="5922"/>
                      <a:pt x="10480" y="5888"/>
                      <a:pt x="10497" y="5821"/>
                    </a:cubicBezTo>
                    <a:cubicBezTo>
                      <a:pt x="10523" y="5821"/>
                      <a:pt x="10574" y="5795"/>
                      <a:pt x="10574" y="5744"/>
                    </a:cubicBezTo>
                    <a:cubicBezTo>
                      <a:pt x="10650" y="5795"/>
                      <a:pt x="10650" y="5871"/>
                      <a:pt x="10675" y="5922"/>
                    </a:cubicBezTo>
                    <a:cubicBezTo>
                      <a:pt x="10698" y="5957"/>
                      <a:pt x="10721" y="5970"/>
                      <a:pt x="10742" y="5970"/>
                    </a:cubicBezTo>
                    <a:cubicBezTo>
                      <a:pt x="10767" y="5970"/>
                      <a:pt x="10788" y="5950"/>
                      <a:pt x="10802" y="5922"/>
                    </a:cubicBezTo>
                    <a:cubicBezTo>
                      <a:pt x="10879" y="5922"/>
                      <a:pt x="10929" y="5948"/>
                      <a:pt x="10955" y="5999"/>
                    </a:cubicBezTo>
                    <a:cubicBezTo>
                      <a:pt x="11006" y="6049"/>
                      <a:pt x="11057" y="6075"/>
                      <a:pt x="11133" y="6075"/>
                    </a:cubicBezTo>
                    <a:cubicBezTo>
                      <a:pt x="11184" y="6100"/>
                      <a:pt x="11209" y="6113"/>
                      <a:pt x="11234" y="6113"/>
                    </a:cubicBezTo>
                    <a:cubicBezTo>
                      <a:pt x="11260" y="6113"/>
                      <a:pt x="11285" y="6100"/>
                      <a:pt x="11336" y="6075"/>
                    </a:cubicBezTo>
                    <a:cubicBezTo>
                      <a:pt x="11438" y="5999"/>
                      <a:pt x="11514" y="5897"/>
                      <a:pt x="11667" y="5846"/>
                    </a:cubicBezTo>
                    <a:cubicBezTo>
                      <a:pt x="11717" y="5922"/>
                      <a:pt x="11794" y="5922"/>
                      <a:pt x="11895" y="5922"/>
                    </a:cubicBezTo>
                    <a:lnTo>
                      <a:pt x="11972" y="5999"/>
                    </a:lnTo>
                    <a:cubicBezTo>
                      <a:pt x="11997" y="6049"/>
                      <a:pt x="12073" y="6075"/>
                      <a:pt x="12124" y="6075"/>
                    </a:cubicBezTo>
                    <a:lnTo>
                      <a:pt x="12429" y="6075"/>
                    </a:lnTo>
                    <a:cubicBezTo>
                      <a:pt x="12454" y="6126"/>
                      <a:pt x="12505" y="6151"/>
                      <a:pt x="12581" y="6151"/>
                    </a:cubicBezTo>
                    <a:cubicBezTo>
                      <a:pt x="12598" y="6200"/>
                      <a:pt x="12646" y="6228"/>
                      <a:pt x="12699" y="6228"/>
                    </a:cubicBezTo>
                    <a:cubicBezTo>
                      <a:pt x="12728" y="6228"/>
                      <a:pt x="12758" y="6220"/>
                      <a:pt x="12785" y="6202"/>
                    </a:cubicBezTo>
                    <a:cubicBezTo>
                      <a:pt x="12836" y="6202"/>
                      <a:pt x="12810" y="6151"/>
                      <a:pt x="12785" y="6126"/>
                    </a:cubicBezTo>
                    <a:cubicBezTo>
                      <a:pt x="12785" y="6126"/>
                      <a:pt x="12785" y="6100"/>
                      <a:pt x="12785" y="6075"/>
                    </a:cubicBezTo>
                    <a:cubicBezTo>
                      <a:pt x="12861" y="6049"/>
                      <a:pt x="12963" y="6024"/>
                      <a:pt x="13039" y="5999"/>
                    </a:cubicBezTo>
                    <a:cubicBezTo>
                      <a:pt x="13115" y="5973"/>
                      <a:pt x="13191" y="5948"/>
                      <a:pt x="13268" y="5897"/>
                    </a:cubicBezTo>
                    <a:lnTo>
                      <a:pt x="13293" y="5897"/>
                    </a:lnTo>
                    <a:cubicBezTo>
                      <a:pt x="13293" y="5948"/>
                      <a:pt x="13268" y="5999"/>
                      <a:pt x="13268" y="6075"/>
                    </a:cubicBezTo>
                    <a:cubicBezTo>
                      <a:pt x="13166" y="6227"/>
                      <a:pt x="13166" y="6227"/>
                      <a:pt x="13268" y="6380"/>
                    </a:cubicBezTo>
                    <a:cubicBezTo>
                      <a:pt x="13319" y="6448"/>
                      <a:pt x="13392" y="6459"/>
                      <a:pt x="13465" y="6459"/>
                    </a:cubicBezTo>
                    <a:cubicBezTo>
                      <a:pt x="13502" y="6459"/>
                      <a:pt x="13539" y="6456"/>
                      <a:pt x="13573" y="6456"/>
                    </a:cubicBezTo>
                    <a:lnTo>
                      <a:pt x="13649" y="6532"/>
                    </a:lnTo>
                    <a:cubicBezTo>
                      <a:pt x="13751" y="6659"/>
                      <a:pt x="13903" y="6583"/>
                      <a:pt x="14030" y="6634"/>
                    </a:cubicBezTo>
                    <a:cubicBezTo>
                      <a:pt x="14132" y="6710"/>
                      <a:pt x="14234" y="6761"/>
                      <a:pt x="14361" y="6761"/>
                    </a:cubicBezTo>
                    <a:cubicBezTo>
                      <a:pt x="14411" y="6825"/>
                      <a:pt x="14481" y="6856"/>
                      <a:pt x="14551" y="6856"/>
                    </a:cubicBezTo>
                    <a:cubicBezTo>
                      <a:pt x="14621" y="6856"/>
                      <a:pt x="14691" y="6825"/>
                      <a:pt x="14742" y="6761"/>
                    </a:cubicBezTo>
                    <a:lnTo>
                      <a:pt x="14971" y="6837"/>
                    </a:lnTo>
                    <a:cubicBezTo>
                      <a:pt x="15021" y="6905"/>
                      <a:pt x="15084" y="6939"/>
                      <a:pt x="15149" y="6939"/>
                    </a:cubicBezTo>
                    <a:cubicBezTo>
                      <a:pt x="15182" y="6939"/>
                      <a:pt x="15216" y="6930"/>
                      <a:pt x="15250" y="6913"/>
                    </a:cubicBezTo>
                    <a:cubicBezTo>
                      <a:pt x="15377" y="6812"/>
                      <a:pt x="15504" y="6888"/>
                      <a:pt x="15606" y="6710"/>
                    </a:cubicBezTo>
                    <a:cubicBezTo>
                      <a:pt x="15631" y="6685"/>
                      <a:pt x="15682" y="6634"/>
                      <a:pt x="15682" y="6634"/>
                    </a:cubicBezTo>
                    <a:cubicBezTo>
                      <a:pt x="15682" y="6634"/>
                      <a:pt x="15733" y="6558"/>
                      <a:pt x="15682" y="6532"/>
                    </a:cubicBezTo>
                    <a:lnTo>
                      <a:pt x="15606" y="6456"/>
                    </a:lnTo>
                    <a:lnTo>
                      <a:pt x="15581" y="6405"/>
                    </a:lnTo>
                    <a:cubicBezTo>
                      <a:pt x="15555" y="6380"/>
                      <a:pt x="15453" y="6354"/>
                      <a:pt x="15504" y="6278"/>
                    </a:cubicBezTo>
                    <a:cubicBezTo>
                      <a:pt x="15554" y="6228"/>
                      <a:pt x="15582" y="6190"/>
                      <a:pt x="15617" y="6190"/>
                    </a:cubicBezTo>
                    <a:cubicBezTo>
                      <a:pt x="15635" y="6190"/>
                      <a:pt x="15656" y="6201"/>
                      <a:pt x="15682" y="6227"/>
                    </a:cubicBezTo>
                    <a:cubicBezTo>
                      <a:pt x="15733" y="6278"/>
                      <a:pt x="15860" y="6304"/>
                      <a:pt x="15962" y="6304"/>
                    </a:cubicBezTo>
                    <a:cubicBezTo>
                      <a:pt x="16002" y="6304"/>
                      <a:pt x="16039" y="6299"/>
                      <a:pt x="16073" y="6299"/>
                    </a:cubicBezTo>
                    <a:cubicBezTo>
                      <a:pt x="16124" y="6299"/>
                      <a:pt x="16170" y="6309"/>
                      <a:pt x="16216" y="6354"/>
                    </a:cubicBezTo>
                    <a:lnTo>
                      <a:pt x="16063" y="6431"/>
                    </a:lnTo>
                    <a:cubicBezTo>
                      <a:pt x="16038" y="6456"/>
                      <a:pt x="16013" y="6456"/>
                      <a:pt x="15987" y="6456"/>
                    </a:cubicBezTo>
                    <a:cubicBezTo>
                      <a:pt x="15962" y="6456"/>
                      <a:pt x="15911" y="6456"/>
                      <a:pt x="15886" y="6481"/>
                    </a:cubicBezTo>
                    <a:cubicBezTo>
                      <a:pt x="15860" y="6532"/>
                      <a:pt x="15911" y="6609"/>
                      <a:pt x="15911" y="6685"/>
                    </a:cubicBezTo>
                    <a:cubicBezTo>
                      <a:pt x="15911" y="6710"/>
                      <a:pt x="15911" y="6761"/>
                      <a:pt x="15911" y="6786"/>
                    </a:cubicBezTo>
                    <a:cubicBezTo>
                      <a:pt x="15911" y="6837"/>
                      <a:pt x="15962" y="6837"/>
                      <a:pt x="15936" y="6863"/>
                    </a:cubicBezTo>
                    <a:cubicBezTo>
                      <a:pt x="15936" y="6875"/>
                      <a:pt x="15924" y="6882"/>
                      <a:pt x="15908" y="6882"/>
                    </a:cubicBezTo>
                    <a:cubicBezTo>
                      <a:pt x="15892" y="6882"/>
                      <a:pt x="15873" y="6875"/>
                      <a:pt x="15860" y="6863"/>
                    </a:cubicBezTo>
                    <a:lnTo>
                      <a:pt x="15835" y="6837"/>
                    </a:lnTo>
                    <a:cubicBezTo>
                      <a:pt x="15820" y="6823"/>
                      <a:pt x="15797" y="6808"/>
                      <a:pt x="15775" y="6808"/>
                    </a:cubicBezTo>
                    <a:cubicBezTo>
                      <a:pt x="15759" y="6808"/>
                      <a:pt x="15744" y="6816"/>
                      <a:pt x="15733" y="6837"/>
                    </a:cubicBezTo>
                    <a:cubicBezTo>
                      <a:pt x="15708" y="6863"/>
                      <a:pt x="15708" y="6888"/>
                      <a:pt x="15708" y="6939"/>
                    </a:cubicBezTo>
                    <a:cubicBezTo>
                      <a:pt x="15708" y="6990"/>
                      <a:pt x="15733" y="7041"/>
                      <a:pt x="15784" y="7091"/>
                    </a:cubicBezTo>
                    <a:cubicBezTo>
                      <a:pt x="15822" y="7142"/>
                      <a:pt x="15860" y="7168"/>
                      <a:pt x="15895" y="7168"/>
                    </a:cubicBezTo>
                    <a:cubicBezTo>
                      <a:pt x="15930" y="7168"/>
                      <a:pt x="15962" y="7142"/>
                      <a:pt x="15987" y="7091"/>
                    </a:cubicBezTo>
                    <a:cubicBezTo>
                      <a:pt x="16114" y="6990"/>
                      <a:pt x="16292" y="6939"/>
                      <a:pt x="16445" y="6939"/>
                    </a:cubicBezTo>
                    <a:cubicBezTo>
                      <a:pt x="16467" y="6942"/>
                      <a:pt x="16489" y="6944"/>
                      <a:pt x="16510" y="6944"/>
                    </a:cubicBezTo>
                    <a:cubicBezTo>
                      <a:pt x="16660" y="6944"/>
                      <a:pt x="16785" y="6866"/>
                      <a:pt x="16851" y="6710"/>
                    </a:cubicBezTo>
                    <a:cubicBezTo>
                      <a:pt x="16953" y="6710"/>
                      <a:pt x="17029" y="6736"/>
                      <a:pt x="17106" y="6812"/>
                    </a:cubicBezTo>
                    <a:cubicBezTo>
                      <a:pt x="17127" y="6833"/>
                      <a:pt x="17159" y="6843"/>
                      <a:pt x="17193" y="6843"/>
                    </a:cubicBezTo>
                    <a:cubicBezTo>
                      <a:pt x="17279" y="6843"/>
                      <a:pt x="17378" y="6783"/>
                      <a:pt x="17360" y="6710"/>
                    </a:cubicBezTo>
                    <a:cubicBezTo>
                      <a:pt x="17309" y="6532"/>
                      <a:pt x="17487" y="6507"/>
                      <a:pt x="17538" y="6380"/>
                    </a:cubicBezTo>
                    <a:lnTo>
                      <a:pt x="17614" y="6380"/>
                    </a:lnTo>
                    <a:cubicBezTo>
                      <a:pt x="17665" y="6481"/>
                      <a:pt x="17741" y="6481"/>
                      <a:pt x="17817" y="6481"/>
                    </a:cubicBezTo>
                    <a:cubicBezTo>
                      <a:pt x="17919" y="6481"/>
                      <a:pt x="17970" y="6532"/>
                      <a:pt x="18020" y="6634"/>
                    </a:cubicBezTo>
                    <a:cubicBezTo>
                      <a:pt x="18049" y="6733"/>
                      <a:pt x="18093" y="6785"/>
                      <a:pt x="18162" y="6785"/>
                    </a:cubicBezTo>
                    <a:cubicBezTo>
                      <a:pt x="18216" y="6785"/>
                      <a:pt x="18286" y="6752"/>
                      <a:pt x="18376" y="6685"/>
                    </a:cubicBezTo>
                    <a:cubicBezTo>
                      <a:pt x="18445" y="6598"/>
                      <a:pt x="18538" y="6547"/>
                      <a:pt x="18638" y="6547"/>
                    </a:cubicBezTo>
                    <a:cubicBezTo>
                      <a:pt x="18685" y="6547"/>
                      <a:pt x="18734" y="6559"/>
                      <a:pt x="18783" y="6583"/>
                    </a:cubicBezTo>
                    <a:cubicBezTo>
                      <a:pt x="18837" y="6601"/>
                      <a:pt x="18894" y="6610"/>
                      <a:pt x="18951" y="6610"/>
                    </a:cubicBezTo>
                    <a:cubicBezTo>
                      <a:pt x="19055" y="6610"/>
                      <a:pt x="19158" y="6582"/>
                      <a:pt x="19240" y="6532"/>
                    </a:cubicBezTo>
                    <a:cubicBezTo>
                      <a:pt x="19291" y="6634"/>
                      <a:pt x="19393" y="6609"/>
                      <a:pt x="19469" y="6634"/>
                    </a:cubicBezTo>
                    <a:cubicBezTo>
                      <a:pt x="19544" y="6679"/>
                      <a:pt x="19619" y="6733"/>
                      <a:pt x="19694" y="6733"/>
                    </a:cubicBezTo>
                    <a:cubicBezTo>
                      <a:pt x="19746" y="6733"/>
                      <a:pt x="19798" y="6707"/>
                      <a:pt x="19850" y="6634"/>
                    </a:cubicBezTo>
                    <a:cubicBezTo>
                      <a:pt x="19901" y="6609"/>
                      <a:pt x="20003" y="6609"/>
                      <a:pt x="20079" y="6609"/>
                    </a:cubicBezTo>
                    <a:cubicBezTo>
                      <a:pt x="20155" y="6609"/>
                      <a:pt x="20206" y="6583"/>
                      <a:pt x="20232" y="6532"/>
                    </a:cubicBezTo>
                    <a:lnTo>
                      <a:pt x="20308" y="6532"/>
                    </a:lnTo>
                    <a:cubicBezTo>
                      <a:pt x="20390" y="6587"/>
                      <a:pt x="20479" y="6612"/>
                      <a:pt x="20571" y="6612"/>
                    </a:cubicBezTo>
                    <a:cubicBezTo>
                      <a:pt x="20651" y="6612"/>
                      <a:pt x="20734" y="6593"/>
                      <a:pt x="20816" y="6558"/>
                    </a:cubicBezTo>
                    <a:cubicBezTo>
                      <a:pt x="20816" y="6558"/>
                      <a:pt x="20842" y="6532"/>
                      <a:pt x="20842" y="6507"/>
                    </a:cubicBezTo>
                    <a:cubicBezTo>
                      <a:pt x="20892" y="6507"/>
                      <a:pt x="20943" y="6456"/>
                      <a:pt x="20918" y="6405"/>
                    </a:cubicBezTo>
                    <a:cubicBezTo>
                      <a:pt x="20943" y="6405"/>
                      <a:pt x="20943" y="6405"/>
                      <a:pt x="20918" y="6380"/>
                    </a:cubicBezTo>
                    <a:lnTo>
                      <a:pt x="20943" y="6380"/>
                    </a:lnTo>
                    <a:cubicBezTo>
                      <a:pt x="20969" y="6405"/>
                      <a:pt x="20994" y="6431"/>
                      <a:pt x="21020" y="6456"/>
                    </a:cubicBezTo>
                    <a:cubicBezTo>
                      <a:pt x="21094" y="6545"/>
                      <a:pt x="21125" y="6582"/>
                      <a:pt x="21178" y="6582"/>
                    </a:cubicBezTo>
                    <a:cubicBezTo>
                      <a:pt x="21216" y="6582"/>
                      <a:pt x="21266" y="6564"/>
                      <a:pt x="21350" y="6532"/>
                    </a:cubicBezTo>
                    <a:cubicBezTo>
                      <a:pt x="21375" y="6583"/>
                      <a:pt x="21452" y="6609"/>
                      <a:pt x="21502" y="6609"/>
                    </a:cubicBezTo>
                    <a:lnTo>
                      <a:pt x="21731" y="6609"/>
                    </a:lnTo>
                    <a:cubicBezTo>
                      <a:pt x="21731" y="6659"/>
                      <a:pt x="21757" y="6736"/>
                      <a:pt x="21833" y="6736"/>
                    </a:cubicBezTo>
                    <a:cubicBezTo>
                      <a:pt x="21922" y="6736"/>
                      <a:pt x="22004" y="6748"/>
                      <a:pt x="22084" y="6748"/>
                    </a:cubicBezTo>
                    <a:cubicBezTo>
                      <a:pt x="22163" y="6748"/>
                      <a:pt x="22240" y="6736"/>
                      <a:pt x="22316" y="6685"/>
                    </a:cubicBezTo>
                    <a:cubicBezTo>
                      <a:pt x="22336" y="6678"/>
                      <a:pt x="22351" y="6675"/>
                      <a:pt x="22363" y="6675"/>
                    </a:cubicBezTo>
                    <a:cubicBezTo>
                      <a:pt x="22396" y="6675"/>
                      <a:pt x="22406" y="6698"/>
                      <a:pt x="22443" y="6736"/>
                    </a:cubicBezTo>
                    <a:cubicBezTo>
                      <a:pt x="22532" y="6837"/>
                      <a:pt x="22589" y="6888"/>
                      <a:pt x="22646" y="6888"/>
                    </a:cubicBezTo>
                    <a:cubicBezTo>
                      <a:pt x="22703" y="6888"/>
                      <a:pt x="22761" y="6837"/>
                      <a:pt x="22849" y="6736"/>
                    </a:cubicBezTo>
                    <a:cubicBezTo>
                      <a:pt x="22875" y="6710"/>
                      <a:pt x="22875" y="6685"/>
                      <a:pt x="22900" y="6659"/>
                    </a:cubicBezTo>
                    <a:cubicBezTo>
                      <a:pt x="22915" y="6652"/>
                      <a:pt x="22926" y="6649"/>
                      <a:pt x="22934" y="6649"/>
                    </a:cubicBezTo>
                    <a:cubicBezTo>
                      <a:pt x="22956" y="6649"/>
                      <a:pt x="22966" y="6667"/>
                      <a:pt x="23002" y="6685"/>
                    </a:cubicBezTo>
                    <a:cubicBezTo>
                      <a:pt x="23015" y="6697"/>
                      <a:pt x="23034" y="6710"/>
                      <a:pt x="23050" y="6710"/>
                    </a:cubicBezTo>
                    <a:cubicBezTo>
                      <a:pt x="23066" y="6710"/>
                      <a:pt x="23078" y="6697"/>
                      <a:pt x="23078" y="6659"/>
                    </a:cubicBezTo>
                    <a:cubicBezTo>
                      <a:pt x="23078" y="6609"/>
                      <a:pt x="23104" y="6558"/>
                      <a:pt x="23104" y="6507"/>
                    </a:cubicBezTo>
                    <a:lnTo>
                      <a:pt x="23282" y="6507"/>
                    </a:lnTo>
                    <a:cubicBezTo>
                      <a:pt x="23307" y="6532"/>
                      <a:pt x="23307" y="6558"/>
                      <a:pt x="23307" y="6558"/>
                    </a:cubicBezTo>
                    <a:cubicBezTo>
                      <a:pt x="23326" y="6615"/>
                      <a:pt x="23374" y="6643"/>
                      <a:pt x="23418" y="6643"/>
                    </a:cubicBezTo>
                    <a:cubicBezTo>
                      <a:pt x="23432" y="6643"/>
                      <a:pt x="23447" y="6640"/>
                      <a:pt x="23459" y="6634"/>
                    </a:cubicBezTo>
                    <a:cubicBezTo>
                      <a:pt x="23561" y="6609"/>
                      <a:pt x="23587" y="6532"/>
                      <a:pt x="23561" y="6456"/>
                    </a:cubicBezTo>
                    <a:cubicBezTo>
                      <a:pt x="23561" y="6431"/>
                      <a:pt x="23536" y="6405"/>
                      <a:pt x="23510" y="6354"/>
                    </a:cubicBezTo>
                    <a:lnTo>
                      <a:pt x="23587" y="6278"/>
                    </a:lnTo>
                    <a:cubicBezTo>
                      <a:pt x="23612" y="6253"/>
                      <a:pt x="23637" y="6240"/>
                      <a:pt x="23663" y="6240"/>
                    </a:cubicBezTo>
                    <a:cubicBezTo>
                      <a:pt x="23688" y="6240"/>
                      <a:pt x="23714" y="6253"/>
                      <a:pt x="23739" y="6278"/>
                    </a:cubicBezTo>
                    <a:cubicBezTo>
                      <a:pt x="23790" y="6354"/>
                      <a:pt x="23790" y="6329"/>
                      <a:pt x="23815" y="6380"/>
                    </a:cubicBezTo>
                    <a:cubicBezTo>
                      <a:pt x="23828" y="6392"/>
                      <a:pt x="23841" y="6399"/>
                      <a:pt x="23857" y="6399"/>
                    </a:cubicBezTo>
                    <a:cubicBezTo>
                      <a:pt x="23872" y="6399"/>
                      <a:pt x="23892" y="6392"/>
                      <a:pt x="23917" y="6380"/>
                    </a:cubicBezTo>
                    <a:cubicBezTo>
                      <a:pt x="24041" y="6380"/>
                      <a:pt x="24166" y="6467"/>
                      <a:pt x="24299" y="6467"/>
                    </a:cubicBezTo>
                    <a:cubicBezTo>
                      <a:pt x="24356" y="6467"/>
                      <a:pt x="24415" y="6451"/>
                      <a:pt x="24476" y="6405"/>
                    </a:cubicBezTo>
                    <a:lnTo>
                      <a:pt x="24756" y="6532"/>
                    </a:lnTo>
                    <a:cubicBezTo>
                      <a:pt x="24830" y="6569"/>
                      <a:pt x="24905" y="6593"/>
                      <a:pt x="24979" y="6593"/>
                    </a:cubicBezTo>
                    <a:cubicBezTo>
                      <a:pt x="25006" y="6593"/>
                      <a:pt x="25033" y="6590"/>
                      <a:pt x="25061" y="6583"/>
                    </a:cubicBezTo>
                    <a:cubicBezTo>
                      <a:pt x="25086" y="6558"/>
                      <a:pt x="25086" y="6558"/>
                      <a:pt x="25111" y="6532"/>
                    </a:cubicBezTo>
                    <a:cubicBezTo>
                      <a:pt x="25111" y="6481"/>
                      <a:pt x="25086" y="6456"/>
                      <a:pt x="25061" y="6456"/>
                    </a:cubicBezTo>
                    <a:lnTo>
                      <a:pt x="25061" y="6354"/>
                    </a:lnTo>
                    <a:lnTo>
                      <a:pt x="25315" y="6354"/>
                    </a:lnTo>
                    <a:cubicBezTo>
                      <a:pt x="25315" y="6583"/>
                      <a:pt x="25315" y="6583"/>
                      <a:pt x="25544" y="6583"/>
                    </a:cubicBezTo>
                    <a:cubicBezTo>
                      <a:pt x="25598" y="6691"/>
                      <a:pt x="25613" y="6723"/>
                      <a:pt x="25691" y="6723"/>
                    </a:cubicBezTo>
                    <a:cubicBezTo>
                      <a:pt x="25722" y="6723"/>
                      <a:pt x="25764" y="6718"/>
                      <a:pt x="25823" y="6710"/>
                    </a:cubicBezTo>
                    <a:cubicBezTo>
                      <a:pt x="25874" y="6786"/>
                      <a:pt x="25950" y="6812"/>
                      <a:pt x="26001" y="6812"/>
                    </a:cubicBezTo>
                    <a:lnTo>
                      <a:pt x="26535" y="6812"/>
                    </a:lnTo>
                    <a:lnTo>
                      <a:pt x="26611" y="6837"/>
                    </a:lnTo>
                    <a:cubicBezTo>
                      <a:pt x="26641" y="6897"/>
                      <a:pt x="26679" y="6921"/>
                      <a:pt x="26727" y="6921"/>
                    </a:cubicBezTo>
                    <a:cubicBezTo>
                      <a:pt x="26760" y="6921"/>
                      <a:pt x="26798" y="6909"/>
                      <a:pt x="26840" y="6888"/>
                    </a:cubicBezTo>
                    <a:cubicBezTo>
                      <a:pt x="26865" y="6926"/>
                      <a:pt x="26891" y="6945"/>
                      <a:pt x="26916" y="6945"/>
                    </a:cubicBezTo>
                    <a:cubicBezTo>
                      <a:pt x="26941" y="6945"/>
                      <a:pt x="26967" y="6926"/>
                      <a:pt x="26992" y="6888"/>
                    </a:cubicBezTo>
                    <a:cubicBezTo>
                      <a:pt x="27091" y="6844"/>
                      <a:pt x="27147" y="6819"/>
                      <a:pt x="27191" y="6819"/>
                    </a:cubicBezTo>
                    <a:cubicBezTo>
                      <a:pt x="27249" y="6819"/>
                      <a:pt x="27287" y="6863"/>
                      <a:pt x="27373" y="6964"/>
                    </a:cubicBezTo>
                    <a:cubicBezTo>
                      <a:pt x="27399" y="7041"/>
                      <a:pt x="27450" y="7091"/>
                      <a:pt x="27475" y="7168"/>
                    </a:cubicBezTo>
                    <a:cubicBezTo>
                      <a:pt x="27505" y="7257"/>
                      <a:pt x="27517" y="7294"/>
                      <a:pt x="27558" y="7294"/>
                    </a:cubicBezTo>
                    <a:cubicBezTo>
                      <a:pt x="27587" y="7294"/>
                      <a:pt x="27630" y="7275"/>
                      <a:pt x="27704" y="7244"/>
                    </a:cubicBezTo>
                    <a:cubicBezTo>
                      <a:pt x="27755" y="7218"/>
                      <a:pt x="27806" y="7218"/>
                      <a:pt x="27856" y="7193"/>
                    </a:cubicBezTo>
                    <a:cubicBezTo>
                      <a:pt x="27933" y="7320"/>
                      <a:pt x="28060" y="7244"/>
                      <a:pt x="28161" y="7295"/>
                    </a:cubicBezTo>
                    <a:cubicBezTo>
                      <a:pt x="28210" y="7311"/>
                      <a:pt x="28261" y="7319"/>
                      <a:pt x="28311" y="7319"/>
                    </a:cubicBezTo>
                    <a:cubicBezTo>
                      <a:pt x="28421" y="7319"/>
                      <a:pt x="28532" y="7280"/>
                      <a:pt x="28619" y="7193"/>
                    </a:cubicBezTo>
                    <a:cubicBezTo>
                      <a:pt x="28632" y="7200"/>
                      <a:pt x="28648" y="7203"/>
                      <a:pt x="28664" y="7203"/>
                    </a:cubicBezTo>
                    <a:cubicBezTo>
                      <a:pt x="28707" y="7203"/>
                      <a:pt x="28753" y="7179"/>
                      <a:pt x="28771" y="7142"/>
                    </a:cubicBezTo>
                    <a:lnTo>
                      <a:pt x="28848" y="7142"/>
                    </a:lnTo>
                    <a:cubicBezTo>
                      <a:pt x="28886" y="7180"/>
                      <a:pt x="28911" y="7199"/>
                      <a:pt x="28933" y="7199"/>
                    </a:cubicBezTo>
                    <a:cubicBezTo>
                      <a:pt x="28956" y="7199"/>
                      <a:pt x="28975" y="7180"/>
                      <a:pt x="29000" y="7142"/>
                    </a:cubicBezTo>
                    <a:lnTo>
                      <a:pt x="29000" y="7015"/>
                    </a:lnTo>
                    <a:lnTo>
                      <a:pt x="29076" y="6837"/>
                    </a:lnTo>
                    <a:lnTo>
                      <a:pt x="29178" y="6837"/>
                    </a:lnTo>
                    <a:cubicBezTo>
                      <a:pt x="29191" y="6863"/>
                      <a:pt x="29197" y="6875"/>
                      <a:pt x="29207" y="6875"/>
                    </a:cubicBezTo>
                    <a:cubicBezTo>
                      <a:pt x="29216" y="6875"/>
                      <a:pt x="29229" y="6863"/>
                      <a:pt x="29254" y="6837"/>
                    </a:cubicBezTo>
                    <a:cubicBezTo>
                      <a:pt x="29402" y="6753"/>
                      <a:pt x="29584" y="6704"/>
                      <a:pt x="29772" y="6704"/>
                    </a:cubicBezTo>
                    <a:cubicBezTo>
                      <a:pt x="29811" y="6704"/>
                      <a:pt x="29850" y="6706"/>
                      <a:pt x="29890" y="6710"/>
                    </a:cubicBezTo>
                    <a:cubicBezTo>
                      <a:pt x="29915" y="6710"/>
                      <a:pt x="29940" y="6761"/>
                      <a:pt x="29966" y="6761"/>
                    </a:cubicBezTo>
                    <a:cubicBezTo>
                      <a:pt x="30004" y="6818"/>
                      <a:pt x="30071" y="6847"/>
                      <a:pt x="30134" y="6847"/>
                    </a:cubicBezTo>
                    <a:cubicBezTo>
                      <a:pt x="30155" y="6847"/>
                      <a:pt x="30176" y="6844"/>
                      <a:pt x="30195" y="6837"/>
                    </a:cubicBezTo>
                    <a:cubicBezTo>
                      <a:pt x="30296" y="6812"/>
                      <a:pt x="30347" y="6736"/>
                      <a:pt x="30423" y="6710"/>
                    </a:cubicBezTo>
                    <a:cubicBezTo>
                      <a:pt x="30449" y="6710"/>
                      <a:pt x="30449" y="6710"/>
                      <a:pt x="30474" y="6736"/>
                    </a:cubicBezTo>
                    <a:cubicBezTo>
                      <a:pt x="30474" y="6761"/>
                      <a:pt x="30525" y="6761"/>
                      <a:pt x="30576" y="6786"/>
                    </a:cubicBezTo>
                    <a:cubicBezTo>
                      <a:pt x="30610" y="6786"/>
                      <a:pt x="30621" y="6798"/>
                      <a:pt x="30632" y="6798"/>
                    </a:cubicBezTo>
                    <a:cubicBezTo>
                      <a:pt x="30638" y="6798"/>
                      <a:pt x="30644" y="6795"/>
                      <a:pt x="30652" y="6786"/>
                    </a:cubicBezTo>
                    <a:lnTo>
                      <a:pt x="31059" y="6786"/>
                    </a:lnTo>
                    <a:cubicBezTo>
                      <a:pt x="31071" y="6774"/>
                      <a:pt x="31084" y="6767"/>
                      <a:pt x="31097" y="6767"/>
                    </a:cubicBezTo>
                    <a:cubicBezTo>
                      <a:pt x="31110" y="6767"/>
                      <a:pt x="31122" y="6774"/>
                      <a:pt x="31135" y="6786"/>
                    </a:cubicBezTo>
                    <a:lnTo>
                      <a:pt x="31135" y="6939"/>
                    </a:lnTo>
                    <a:cubicBezTo>
                      <a:pt x="31008" y="7066"/>
                      <a:pt x="31084" y="7193"/>
                      <a:pt x="31135" y="7320"/>
                    </a:cubicBezTo>
                    <a:cubicBezTo>
                      <a:pt x="31084" y="7346"/>
                      <a:pt x="31084" y="7371"/>
                      <a:pt x="31135" y="7396"/>
                    </a:cubicBezTo>
                    <a:cubicBezTo>
                      <a:pt x="31135" y="7447"/>
                      <a:pt x="31135" y="7498"/>
                      <a:pt x="31160" y="7549"/>
                    </a:cubicBezTo>
                    <a:cubicBezTo>
                      <a:pt x="31192" y="7628"/>
                      <a:pt x="31234" y="7668"/>
                      <a:pt x="31292" y="7668"/>
                    </a:cubicBezTo>
                    <a:cubicBezTo>
                      <a:pt x="31326" y="7668"/>
                      <a:pt x="31367" y="7654"/>
                      <a:pt x="31415" y="7625"/>
                    </a:cubicBezTo>
                    <a:cubicBezTo>
                      <a:pt x="31440" y="7600"/>
                      <a:pt x="31440" y="7574"/>
                      <a:pt x="31465" y="7549"/>
                    </a:cubicBezTo>
                    <a:cubicBezTo>
                      <a:pt x="31491" y="7549"/>
                      <a:pt x="31643" y="7498"/>
                      <a:pt x="31694" y="7473"/>
                    </a:cubicBezTo>
                    <a:cubicBezTo>
                      <a:pt x="31707" y="7460"/>
                      <a:pt x="31720" y="7454"/>
                      <a:pt x="31732" y="7454"/>
                    </a:cubicBezTo>
                    <a:cubicBezTo>
                      <a:pt x="31745" y="7454"/>
                      <a:pt x="31758" y="7460"/>
                      <a:pt x="31770" y="7473"/>
                    </a:cubicBezTo>
                    <a:cubicBezTo>
                      <a:pt x="31770" y="7549"/>
                      <a:pt x="31847" y="7600"/>
                      <a:pt x="31847" y="7676"/>
                    </a:cubicBezTo>
                    <a:cubicBezTo>
                      <a:pt x="31847" y="7701"/>
                      <a:pt x="31821" y="7701"/>
                      <a:pt x="31796" y="7701"/>
                    </a:cubicBezTo>
                    <a:cubicBezTo>
                      <a:pt x="31745" y="7701"/>
                      <a:pt x="31720" y="7727"/>
                      <a:pt x="31694" y="7778"/>
                    </a:cubicBezTo>
                    <a:lnTo>
                      <a:pt x="31618" y="7828"/>
                    </a:lnTo>
                    <a:lnTo>
                      <a:pt x="31542" y="7854"/>
                    </a:lnTo>
                    <a:cubicBezTo>
                      <a:pt x="31523" y="7817"/>
                      <a:pt x="31491" y="7793"/>
                      <a:pt x="31455" y="7793"/>
                    </a:cubicBezTo>
                    <a:cubicBezTo>
                      <a:pt x="31442" y="7793"/>
                      <a:pt x="31428" y="7796"/>
                      <a:pt x="31415" y="7803"/>
                    </a:cubicBezTo>
                    <a:cubicBezTo>
                      <a:pt x="31364" y="7803"/>
                      <a:pt x="31338" y="7854"/>
                      <a:pt x="31338" y="7930"/>
                    </a:cubicBezTo>
                    <a:cubicBezTo>
                      <a:pt x="31364" y="8006"/>
                      <a:pt x="31364" y="8108"/>
                      <a:pt x="31440" y="8159"/>
                    </a:cubicBezTo>
                    <a:cubicBezTo>
                      <a:pt x="31471" y="8190"/>
                      <a:pt x="31513" y="8212"/>
                      <a:pt x="31551" y="8212"/>
                    </a:cubicBezTo>
                    <a:cubicBezTo>
                      <a:pt x="31575" y="8212"/>
                      <a:pt x="31599" y="8204"/>
                      <a:pt x="31618" y="8184"/>
                    </a:cubicBezTo>
                    <a:cubicBezTo>
                      <a:pt x="31669" y="8159"/>
                      <a:pt x="31720" y="8159"/>
                      <a:pt x="31770" y="8133"/>
                    </a:cubicBezTo>
                    <a:cubicBezTo>
                      <a:pt x="31796" y="8184"/>
                      <a:pt x="31796" y="8210"/>
                      <a:pt x="31847" y="8210"/>
                    </a:cubicBezTo>
                    <a:cubicBezTo>
                      <a:pt x="31898" y="8184"/>
                      <a:pt x="31898" y="8133"/>
                      <a:pt x="31923" y="8083"/>
                    </a:cubicBezTo>
                    <a:cubicBezTo>
                      <a:pt x="31948" y="8108"/>
                      <a:pt x="31974" y="8133"/>
                      <a:pt x="31999" y="8159"/>
                    </a:cubicBezTo>
                    <a:cubicBezTo>
                      <a:pt x="32037" y="8210"/>
                      <a:pt x="32075" y="8235"/>
                      <a:pt x="32114" y="8235"/>
                    </a:cubicBezTo>
                    <a:cubicBezTo>
                      <a:pt x="32152" y="8235"/>
                      <a:pt x="32190" y="8210"/>
                      <a:pt x="32228" y="8159"/>
                    </a:cubicBezTo>
                    <a:cubicBezTo>
                      <a:pt x="32228" y="8159"/>
                      <a:pt x="32239" y="8148"/>
                      <a:pt x="32254" y="8148"/>
                    </a:cubicBezTo>
                    <a:cubicBezTo>
                      <a:pt x="32262" y="8148"/>
                      <a:pt x="32270" y="8150"/>
                      <a:pt x="32279" y="8159"/>
                    </a:cubicBezTo>
                    <a:cubicBezTo>
                      <a:pt x="32355" y="8159"/>
                      <a:pt x="32406" y="8133"/>
                      <a:pt x="32457" y="8083"/>
                    </a:cubicBezTo>
                    <a:cubicBezTo>
                      <a:pt x="32482" y="8083"/>
                      <a:pt x="32510" y="8085"/>
                      <a:pt x="32538" y="8085"/>
                    </a:cubicBezTo>
                    <a:cubicBezTo>
                      <a:pt x="32592" y="8085"/>
                      <a:pt x="32643" y="8074"/>
                      <a:pt x="32660" y="8006"/>
                    </a:cubicBezTo>
                    <a:cubicBezTo>
                      <a:pt x="32618" y="7950"/>
                      <a:pt x="32568" y="7933"/>
                      <a:pt x="32510" y="7933"/>
                    </a:cubicBezTo>
                    <a:cubicBezTo>
                      <a:pt x="32464" y="7933"/>
                      <a:pt x="32412" y="7944"/>
                      <a:pt x="32355" y="7956"/>
                    </a:cubicBezTo>
                    <a:cubicBezTo>
                      <a:pt x="32330" y="7803"/>
                      <a:pt x="32304" y="7676"/>
                      <a:pt x="32126" y="7625"/>
                    </a:cubicBezTo>
                    <a:cubicBezTo>
                      <a:pt x="32101" y="7625"/>
                      <a:pt x="32101" y="7600"/>
                      <a:pt x="32126" y="7574"/>
                    </a:cubicBezTo>
                    <a:cubicBezTo>
                      <a:pt x="32152" y="7574"/>
                      <a:pt x="32177" y="7549"/>
                      <a:pt x="32203" y="7549"/>
                    </a:cubicBezTo>
                    <a:lnTo>
                      <a:pt x="32279" y="7549"/>
                    </a:lnTo>
                    <a:cubicBezTo>
                      <a:pt x="32342" y="7562"/>
                      <a:pt x="32412" y="7568"/>
                      <a:pt x="32482" y="7568"/>
                    </a:cubicBezTo>
                    <a:cubicBezTo>
                      <a:pt x="32552" y="7568"/>
                      <a:pt x="32622" y="7562"/>
                      <a:pt x="32685" y="7549"/>
                    </a:cubicBezTo>
                    <a:cubicBezTo>
                      <a:pt x="32863" y="7498"/>
                      <a:pt x="33041" y="7422"/>
                      <a:pt x="33219" y="7320"/>
                    </a:cubicBezTo>
                    <a:cubicBezTo>
                      <a:pt x="33338" y="7388"/>
                      <a:pt x="33434" y="7433"/>
                      <a:pt x="33522" y="7433"/>
                    </a:cubicBezTo>
                    <a:cubicBezTo>
                      <a:pt x="33566" y="7433"/>
                      <a:pt x="33609" y="7422"/>
                      <a:pt x="33651" y="7396"/>
                    </a:cubicBezTo>
                    <a:cubicBezTo>
                      <a:pt x="33702" y="7346"/>
                      <a:pt x="33626" y="7244"/>
                      <a:pt x="33600" y="7168"/>
                    </a:cubicBezTo>
                    <a:lnTo>
                      <a:pt x="33753" y="7168"/>
                    </a:lnTo>
                    <a:cubicBezTo>
                      <a:pt x="33804" y="7244"/>
                      <a:pt x="33880" y="7295"/>
                      <a:pt x="33931" y="7346"/>
                    </a:cubicBezTo>
                    <a:cubicBezTo>
                      <a:pt x="33975" y="7390"/>
                      <a:pt x="34035" y="7410"/>
                      <a:pt x="34093" y="7410"/>
                    </a:cubicBezTo>
                    <a:cubicBezTo>
                      <a:pt x="34169" y="7410"/>
                      <a:pt x="34244" y="7377"/>
                      <a:pt x="34287" y="7320"/>
                    </a:cubicBezTo>
                    <a:cubicBezTo>
                      <a:pt x="34287" y="7295"/>
                      <a:pt x="34287" y="7269"/>
                      <a:pt x="34287" y="7244"/>
                    </a:cubicBezTo>
                    <a:cubicBezTo>
                      <a:pt x="34308" y="7240"/>
                      <a:pt x="34329" y="7238"/>
                      <a:pt x="34350" y="7238"/>
                    </a:cubicBezTo>
                    <a:cubicBezTo>
                      <a:pt x="34393" y="7238"/>
                      <a:pt x="34436" y="7244"/>
                      <a:pt x="34480" y="7244"/>
                    </a:cubicBezTo>
                    <a:cubicBezTo>
                      <a:pt x="34547" y="7244"/>
                      <a:pt x="34617" y="7231"/>
                      <a:pt x="34693" y="7168"/>
                    </a:cubicBezTo>
                    <a:cubicBezTo>
                      <a:pt x="34702" y="7159"/>
                      <a:pt x="34713" y="7156"/>
                      <a:pt x="34725" y="7156"/>
                    </a:cubicBezTo>
                    <a:cubicBezTo>
                      <a:pt x="34750" y="7156"/>
                      <a:pt x="34778" y="7168"/>
                      <a:pt x="34795" y="7168"/>
                    </a:cubicBezTo>
                    <a:cubicBezTo>
                      <a:pt x="34912" y="7129"/>
                      <a:pt x="34999" y="7075"/>
                      <a:pt x="35102" y="7075"/>
                    </a:cubicBezTo>
                    <a:cubicBezTo>
                      <a:pt x="35133" y="7075"/>
                      <a:pt x="35166" y="7080"/>
                      <a:pt x="35202" y="7091"/>
                    </a:cubicBezTo>
                    <a:cubicBezTo>
                      <a:pt x="35244" y="7102"/>
                      <a:pt x="35286" y="7108"/>
                      <a:pt x="35328" y="7108"/>
                    </a:cubicBezTo>
                    <a:cubicBezTo>
                      <a:pt x="35387" y="7108"/>
                      <a:pt x="35447" y="7096"/>
                      <a:pt x="35507" y="7066"/>
                    </a:cubicBezTo>
                    <a:cubicBezTo>
                      <a:pt x="35634" y="7015"/>
                      <a:pt x="35812" y="6964"/>
                      <a:pt x="35913" y="6888"/>
                    </a:cubicBezTo>
                    <a:cubicBezTo>
                      <a:pt x="35967" y="6867"/>
                      <a:pt x="35998" y="6859"/>
                      <a:pt x="36016" y="6859"/>
                    </a:cubicBezTo>
                    <a:cubicBezTo>
                      <a:pt x="36040" y="6859"/>
                      <a:pt x="36040" y="6873"/>
                      <a:pt x="36040" y="6888"/>
                    </a:cubicBezTo>
                    <a:cubicBezTo>
                      <a:pt x="36040" y="6939"/>
                      <a:pt x="36142" y="6964"/>
                      <a:pt x="36091" y="7091"/>
                    </a:cubicBezTo>
                    <a:cubicBezTo>
                      <a:pt x="36066" y="7193"/>
                      <a:pt x="36142" y="7295"/>
                      <a:pt x="36218" y="7346"/>
                    </a:cubicBezTo>
                    <a:lnTo>
                      <a:pt x="36396" y="7346"/>
                    </a:lnTo>
                    <a:cubicBezTo>
                      <a:pt x="36371" y="7371"/>
                      <a:pt x="36371" y="7422"/>
                      <a:pt x="36396" y="7447"/>
                    </a:cubicBezTo>
                    <a:cubicBezTo>
                      <a:pt x="36437" y="7556"/>
                      <a:pt x="36507" y="7607"/>
                      <a:pt x="36579" y="7607"/>
                    </a:cubicBezTo>
                    <a:cubicBezTo>
                      <a:pt x="36641" y="7607"/>
                      <a:pt x="36705" y="7569"/>
                      <a:pt x="36752" y="7498"/>
                    </a:cubicBezTo>
                    <a:cubicBezTo>
                      <a:pt x="36777" y="7447"/>
                      <a:pt x="36803" y="7371"/>
                      <a:pt x="36854" y="7320"/>
                    </a:cubicBezTo>
                    <a:lnTo>
                      <a:pt x="36930" y="7244"/>
                    </a:lnTo>
                    <a:lnTo>
                      <a:pt x="37133" y="7244"/>
                    </a:lnTo>
                    <a:cubicBezTo>
                      <a:pt x="37133" y="7320"/>
                      <a:pt x="37184" y="7396"/>
                      <a:pt x="37133" y="7473"/>
                    </a:cubicBezTo>
                    <a:cubicBezTo>
                      <a:pt x="37108" y="7523"/>
                      <a:pt x="37082" y="7574"/>
                      <a:pt x="37057" y="7625"/>
                    </a:cubicBezTo>
                    <a:cubicBezTo>
                      <a:pt x="37032" y="7676"/>
                      <a:pt x="37032" y="7701"/>
                      <a:pt x="37006" y="7701"/>
                    </a:cubicBezTo>
                    <a:cubicBezTo>
                      <a:pt x="36989" y="7710"/>
                      <a:pt x="36975" y="7713"/>
                      <a:pt x="36963" y="7713"/>
                    </a:cubicBezTo>
                    <a:cubicBezTo>
                      <a:pt x="36938" y="7713"/>
                      <a:pt x="36921" y="7701"/>
                      <a:pt x="36904" y="7701"/>
                    </a:cubicBezTo>
                    <a:cubicBezTo>
                      <a:pt x="36854" y="7727"/>
                      <a:pt x="36854" y="7803"/>
                      <a:pt x="36904" y="7854"/>
                    </a:cubicBezTo>
                    <a:cubicBezTo>
                      <a:pt x="36955" y="7879"/>
                      <a:pt x="37032" y="7905"/>
                      <a:pt x="37082" y="7930"/>
                    </a:cubicBezTo>
                    <a:cubicBezTo>
                      <a:pt x="37110" y="7958"/>
                      <a:pt x="37138" y="7978"/>
                      <a:pt x="37162" y="7978"/>
                    </a:cubicBezTo>
                    <a:cubicBezTo>
                      <a:pt x="37181" y="7978"/>
                      <a:pt x="37198" y="7965"/>
                      <a:pt x="37209" y="7930"/>
                    </a:cubicBezTo>
                    <a:cubicBezTo>
                      <a:pt x="37231" y="7842"/>
                      <a:pt x="37311" y="7773"/>
                      <a:pt x="37382" y="7773"/>
                    </a:cubicBezTo>
                    <a:cubicBezTo>
                      <a:pt x="37392" y="7773"/>
                      <a:pt x="37403" y="7774"/>
                      <a:pt x="37413" y="7778"/>
                    </a:cubicBezTo>
                    <a:cubicBezTo>
                      <a:pt x="37489" y="7752"/>
                      <a:pt x="37514" y="7727"/>
                      <a:pt x="37540" y="7676"/>
                    </a:cubicBezTo>
                    <a:cubicBezTo>
                      <a:pt x="37540" y="7625"/>
                      <a:pt x="37540" y="7574"/>
                      <a:pt x="37540" y="7549"/>
                    </a:cubicBezTo>
                    <a:cubicBezTo>
                      <a:pt x="37578" y="7574"/>
                      <a:pt x="37622" y="7587"/>
                      <a:pt x="37667" y="7587"/>
                    </a:cubicBezTo>
                    <a:cubicBezTo>
                      <a:pt x="37711" y="7587"/>
                      <a:pt x="37756" y="7574"/>
                      <a:pt x="37794" y="7549"/>
                    </a:cubicBezTo>
                    <a:cubicBezTo>
                      <a:pt x="37896" y="7473"/>
                      <a:pt x="37972" y="7371"/>
                      <a:pt x="37997" y="7244"/>
                    </a:cubicBezTo>
                    <a:cubicBezTo>
                      <a:pt x="37997" y="7218"/>
                      <a:pt x="38048" y="7218"/>
                      <a:pt x="38048" y="7218"/>
                    </a:cubicBezTo>
                    <a:cubicBezTo>
                      <a:pt x="38099" y="7244"/>
                      <a:pt x="38175" y="7244"/>
                      <a:pt x="38226" y="7244"/>
                    </a:cubicBezTo>
                    <a:cubicBezTo>
                      <a:pt x="38226" y="7295"/>
                      <a:pt x="38251" y="7346"/>
                      <a:pt x="38302" y="7346"/>
                    </a:cubicBezTo>
                    <a:cubicBezTo>
                      <a:pt x="38491" y="7283"/>
                      <a:pt x="38662" y="7237"/>
                      <a:pt x="38844" y="7237"/>
                    </a:cubicBezTo>
                    <a:cubicBezTo>
                      <a:pt x="38883" y="7237"/>
                      <a:pt x="38923" y="7239"/>
                      <a:pt x="38963" y="7244"/>
                    </a:cubicBezTo>
                    <a:lnTo>
                      <a:pt x="39065" y="7244"/>
                    </a:lnTo>
                    <a:cubicBezTo>
                      <a:pt x="39090" y="7244"/>
                      <a:pt x="39116" y="7295"/>
                      <a:pt x="39141" y="7295"/>
                    </a:cubicBezTo>
                    <a:cubicBezTo>
                      <a:pt x="39268" y="7244"/>
                      <a:pt x="39421" y="7295"/>
                      <a:pt x="39548" y="7168"/>
                    </a:cubicBezTo>
                    <a:lnTo>
                      <a:pt x="39573" y="7142"/>
                    </a:lnTo>
                    <a:cubicBezTo>
                      <a:pt x="39649" y="7091"/>
                      <a:pt x="39649" y="6964"/>
                      <a:pt x="39751" y="6964"/>
                    </a:cubicBezTo>
                    <a:cubicBezTo>
                      <a:pt x="39878" y="6964"/>
                      <a:pt x="39827" y="7117"/>
                      <a:pt x="39878" y="7193"/>
                    </a:cubicBezTo>
                    <a:lnTo>
                      <a:pt x="39903" y="7193"/>
                    </a:lnTo>
                    <a:cubicBezTo>
                      <a:pt x="39918" y="7201"/>
                      <a:pt x="39931" y="7204"/>
                      <a:pt x="39942" y="7204"/>
                    </a:cubicBezTo>
                    <a:cubicBezTo>
                      <a:pt x="39969" y="7204"/>
                      <a:pt x="39987" y="7186"/>
                      <a:pt x="40005" y="7168"/>
                    </a:cubicBezTo>
                    <a:cubicBezTo>
                      <a:pt x="40046" y="7168"/>
                      <a:pt x="40086" y="7172"/>
                      <a:pt x="40127" y="7172"/>
                    </a:cubicBezTo>
                    <a:cubicBezTo>
                      <a:pt x="40188" y="7172"/>
                      <a:pt x="40249" y="7163"/>
                      <a:pt x="40310" y="7117"/>
                    </a:cubicBezTo>
                    <a:cubicBezTo>
                      <a:pt x="40386" y="7117"/>
                      <a:pt x="40437" y="7168"/>
                      <a:pt x="40488" y="7193"/>
                    </a:cubicBezTo>
                    <a:cubicBezTo>
                      <a:pt x="40511" y="7216"/>
                      <a:pt x="40534" y="7228"/>
                      <a:pt x="40554" y="7228"/>
                    </a:cubicBezTo>
                    <a:cubicBezTo>
                      <a:pt x="40579" y="7228"/>
                      <a:pt x="40601" y="7210"/>
                      <a:pt x="40615" y="7168"/>
                    </a:cubicBezTo>
                    <a:lnTo>
                      <a:pt x="40691" y="7117"/>
                    </a:lnTo>
                    <a:cubicBezTo>
                      <a:pt x="40759" y="7049"/>
                      <a:pt x="40816" y="7017"/>
                      <a:pt x="40868" y="7017"/>
                    </a:cubicBezTo>
                    <a:cubicBezTo>
                      <a:pt x="40934" y="7017"/>
                      <a:pt x="40991" y="7068"/>
                      <a:pt x="41047" y="7168"/>
                    </a:cubicBezTo>
                    <a:cubicBezTo>
                      <a:pt x="41047" y="7193"/>
                      <a:pt x="41073" y="7218"/>
                      <a:pt x="41098" y="7269"/>
                    </a:cubicBezTo>
                    <a:cubicBezTo>
                      <a:pt x="41124" y="7362"/>
                      <a:pt x="41199" y="7406"/>
                      <a:pt x="41275" y="7406"/>
                    </a:cubicBezTo>
                    <a:cubicBezTo>
                      <a:pt x="41345" y="7406"/>
                      <a:pt x="41417" y="7368"/>
                      <a:pt x="41454" y="7295"/>
                    </a:cubicBezTo>
                    <a:cubicBezTo>
                      <a:pt x="41484" y="7257"/>
                      <a:pt x="41507" y="7244"/>
                      <a:pt x="41526" y="7244"/>
                    </a:cubicBezTo>
                    <a:cubicBezTo>
                      <a:pt x="41573" y="7244"/>
                      <a:pt x="41596" y="7320"/>
                      <a:pt x="41632" y="7320"/>
                    </a:cubicBezTo>
                    <a:cubicBezTo>
                      <a:pt x="41632" y="7346"/>
                      <a:pt x="41683" y="7371"/>
                      <a:pt x="41708" y="7371"/>
                    </a:cubicBezTo>
                    <a:cubicBezTo>
                      <a:pt x="41759" y="7473"/>
                      <a:pt x="41861" y="7473"/>
                      <a:pt x="41937" y="7473"/>
                    </a:cubicBezTo>
                    <a:cubicBezTo>
                      <a:pt x="42013" y="7447"/>
                      <a:pt x="42166" y="7396"/>
                      <a:pt x="42267" y="7371"/>
                    </a:cubicBezTo>
                    <a:cubicBezTo>
                      <a:pt x="42267" y="7422"/>
                      <a:pt x="42293" y="7447"/>
                      <a:pt x="42343" y="7447"/>
                    </a:cubicBezTo>
                    <a:cubicBezTo>
                      <a:pt x="42343" y="7523"/>
                      <a:pt x="42420" y="7549"/>
                      <a:pt x="42470" y="7549"/>
                    </a:cubicBezTo>
                    <a:cubicBezTo>
                      <a:pt x="42521" y="7549"/>
                      <a:pt x="42598" y="7574"/>
                      <a:pt x="42623" y="7625"/>
                    </a:cubicBezTo>
                    <a:cubicBezTo>
                      <a:pt x="42521" y="7752"/>
                      <a:pt x="42521" y="7956"/>
                      <a:pt x="42623" y="8083"/>
                    </a:cubicBezTo>
                    <a:cubicBezTo>
                      <a:pt x="42636" y="8108"/>
                      <a:pt x="42648" y="8121"/>
                      <a:pt x="42661" y="8121"/>
                    </a:cubicBezTo>
                    <a:cubicBezTo>
                      <a:pt x="42674" y="8121"/>
                      <a:pt x="42687" y="8108"/>
                      <a:pt x="42699" y="8083"/>
                    </a:cubicBezTo>
                    <a:cubicBezTo>
                      <a:pt x="42826" y="8006"/>
                      <a:pt x="42775" y="7879"/>
                      <a:pt x="42775" y="7778"/>
                    </a:cubicBezTo>
                    <a:cubicBezTo>
                      <a:pt x="42877" y="7778"/>
                      <a:pt x="42979" y="7701"/>
                      <a:pt x="43004" y="7625"/>
                    </a:cubicBezTo>
                    <a:cubicBezTo>
                      <a:pt x="43182" y="7498"/>
                      <a:pt x="43309" y="7320"/>
                      <a:pt x="43513" y="7244"/>
                    </a:cubicBezTo>
                    <a:cubicBezTo>
                      <a:pt x="43538" y="7244"/>
                      <a:pt x="43538" y="7193"/>
                      <a:pt x="43563" y="7142"/>
                    </a:cubicBezTo>
                    <a:lnTo>
                      <a:pt x="43640" y="7066"/>
                    </a:lnTo>
                    <a:cubicBezTo>
                      <a:pt x="43665" y="7066"/>
                      <a:pt x="43690" y="7015"/>
                      <a:pt x="43690" y="6990"/>
                    </a:cubicBezTo>
                    <a:cubicBezTo>
                      <a:pt x="43734" y="6990"/>
                      <a:pt x="43778" y="6973"/>
                      <a:pt x="43816" y="6973"/>
                    </a:cubicBezTo>
                    <a:cubicBezTo>
                      <a:pt x="43846" y="6973"/>
                      <a:pt x="43872" y="6982"/>
                      <a:pt x="43894" y="7015"/>
                    </a:cubicBezTo>
                    <a:cubicBezTo>
                      <a:pt x="43919" y="7041"/>
                      <a:pt x="43945" y="7066"/>
                      <a:pt x="43970" y="7091"/>
                    </a:cubicBezTo>
                    <a:cubicBezTo>
                      <a:pt x="43983" y="7104"/>
                      <a:pt x="43995" y="7110"/>
                      <a:pt x="44008" y="7110"/>
                    </a:cubicBezTo>
                    <a:cubicBezTo>
                      <a:pt x="44021" y="7110"/>
                      <a:pt x="44034" y="7104"/>
                      <a:pt x="44046" y="7091"/>
                    </a:cubicBezTo>
                    <a:cubicBezTo>
                      <a:pt x="44072" y="7091"/>
                      <a:pt x="44072" y="7066"/>
                      <a:pt x="44072" y="7041"/>
                    </a:cubicBezTo>
                    <a:lnTo>
                      <a:pt x="44072" y="6888"/>
                    </a:lnTo>
                    <a:cubicBezTo>
                      <a:pt x="44072" y="6710"/>
                      <a:pt x="43970" y="6558"/>
                      <a:pt x="44021" y="6354"/>
                    </a:cubicBezTo>
                    <a:cubicBezTo>
                      <a:pt x="44199" y="6329"/>
                      <a:pt x="44199" y="6329"/>
                      <a:pt x="44250" y="6151"/>
                    </a:cubicBezTo>
                    <a:cubicBezTo>
                      <a:pt x="44275" y="6176"/>
                      <a:pt x="44300" y="6227"/>
                      <a:pt x="44326" y="6253"/>
                    </a:cubicBezTo>
                    <a:cubicBezTo>
                      <a:pt x="44351" y="6329"/>
                      <a:pt x="44402" y="6380"/>
                      <a:pt x="44478" y="6380"/>
                    </a:cubicBezTo>
                    <a:lnTo>
                      <a:pt x="44504" y="6405"/>
                    </a:lnTo>
                    <a:lnTo>
                      <a:pt x="44504" y="6431"/>
                    </a:lnTo>
                    <a:lnTo>
                      <a:pt x="44402" y="7091"/>
                    </a:lnTo>
                    <a:cubicBezTo>
                      <a:pt x="44326" y="7142"/>
                      <a:pt x="44351" y="7269"/>
                      <a:pt x="44300" y="7320"/>
                    </a:cubicBezTo>
                    <a:cubicBezTo>
                      <a:pt x="44250" y="7447"/>
                      <a:pt x="44250" y="7574"/>
                      <a:pt x="44300" y="7701"/>
                    </a:cubicBezTo>
                    <a:cubicBezTo>
                      <a:pt x="44326" y="7778"/>
                      <a:pt x="44326" y="7879"/>
                      <a:pt x="44402" y="7879"/>
                    </a:cubicBezTo>
                    <a:cubicBezTo>
                      <a:pt x="44555" y="7879"/>
                      <a:pt x="44478" y="7752"/>
                      <a:pt x="44504" y="7676"/>
                    </a:cubicBezTo>
                    <a:cubicBezTo>
                      <a:pt x="44504" y="7625"/>
                      <a:pt x="44504" y="7600"/>
                      <a:pt x="44504" y="7549"/>
                    </a:cubicBezTo>
                    <a:cubicBezTo>
                      <a:pt x="44529" y="7523"/>
                      <a:pt x="44555" y="7498"/>
                      <a:pt x="44555" y="7447"/>
                    </a:cubicBezTo>
                    <a:cubicBezTo>
                      <a:pt x="44555" y="7422"/>
                      <a:pt x="44555" y="7422"/>
                      <a:pt x="44580" y="7396"/>
                    </a:cubicBezTo>
                    <a:cubicBezTo>
                      <a:pt x="44682" y="7320"/>
                      <a:pt x="44631" y="7193"/>
                      <a:pt x="44631" y="7091"/>
                    </a:cubicBezTo>
                    <a:cubicBezTo>
                      <a:pt x="44631" y="7066"/>
                      <a:pt x="44656" y="7041"/>
                      <a:pt x="44656" y="7015"/>
                    </a:cubicBezTo>
                    <a:cubicBezTo>
                      <a:pt x="44707" y="6964"/>
                      <a:pt x="44732" y="6888"/>
                      <a:pt x="44732" y="6837"/>
                    </a:cubicBezTo>
                    <a:lnTo>
                      <a:pt x="44732" y="6380"/>
                    </a:lnTo>
                    <a:cubicBezTo>
                      <a:pt x="44834" y="6278"/>
                      <a:pt x="44834" y="6278"/>
                      <a:pt x="44732" y="6151"/>
                    </a:cubicBezTo>
                    <a:cubicBezTo>
                      <a:pt x="44758" y="6075"/>
                      <a:pt x="44809" y="6024"/>
                      <a:pt x="44885" y="5999"/>
                    </a:cubicBezTo>
                    <a:cubicBezTo>
                      <a:pt x="44885" y="6024"/>
                      <a:pt x="44885" y="6100"/>
                      <a:pt x="44910" y="6100"/>
                    </a:cubicBezTo>
                    <a:cubicBezTo>
                      <a:pt x="45114" y="6176"/>
                      <a:pt x="45317" y="6227"/>
                      <a:pt x="45520" y="6278"/>
                    </a:cubicBezTo>
                    <a:cubicBezTo>
                      <a:pt x="45520" y="6278"/>
                      <a:pt x="45546" y="6227"/>
                      <a:pt x="45571" y="6202"/>
                    </a:cubicBezTo>
                    <a:cubicBezTo>
                      <a:pt x="45673" y="6227"/>
                      <a:pt x="45749" y="6329"/>
                      <a:pt x="45724" y="6431"/>
                    </a:cubicBezTo>
                    <a:cubicBezTo>
                      <a:pt x="45724" y="6481"/>
                      <a:pt x="45724" y="6558"/>
                      <a:pt x="45724" y="6609"/>
                    </a:cubicBezTo>
                    <a:cubicBezTo>
                      <a:pt x="45775" y="6685"/>
                      <a:pt x="45825" y="6736"/>
                      <a:pt x="45902" y="6786"/>
                    </a:cubicBezTo>
                    <a:cubicBezTo>
                      <a:pt x="45927" y="6795"/>
                      <a:pt x="45958" y="6795"/>
                      <a:pt x="45989" y="6795"/>
                    </a:cubicBezTo>
                    <a:cubicBezTo>
                      <a:pt x="46051" y="6795"/>
                      <a:pt x="46113" y="6795"/>
                      <a:pt x="46130" y="6863"/>
                    </a:cubicBezTo>
                    <a:lnTo>
                      <a:pt x="46130" y="6939"/>
                    </a:lnTo>
                    <a:cubicBezTo>
                      <a:pt x="46029" y="7041"/>
                      <a:pt x="46029" y="7066"/>
                      <a:pt x="46130" y="7168"/>
                    </a:cubicBezTo>
                    <a:cubicBezTo>
                      <a:pt x="46156" y="7218"/>
                      <a:pt x="46130" y="7295"/>
                      <a:pt x="46232" y="7295"/>
                    </a:cubicBezTo>
                    <a:cubicBezTo>
                      <a:pt x="46334" y="7269"/>
                      <a:pt x="46334" y="7218"/>
                      <a:pt x="46308" y="7091"/>
                    </a:cubicBezTo>
                    <a:cubicBezTo>
                      <a:pt x="46283" y="7015"/>
                      <a:pt x="46308" y="6939"/>
                      <a:pt x="46334" y="6863"/>
                    </a:cubicBezTo>
                    <a:cubicBezTo>
                      <a:pt x="46334" y="6812"/>
                      <a:pt x="46385" y="6786"/>
                      <a:pt x="46410" y="6786"/>
                    </a:cubicBezTo>
                    <a:cubicBezTo>
                      <a:pt x="46435" y="6774"/>
                      <a:pt x="46467" y="6767"/>
                      <a:pt x="46499" y="6767"/>
                    </a:cubicBezTo>
                    <a:cubicBezTo>
                      <a:pt x="46531" y="6767"/>
                      <a:pt x="46562" y="6774"/>
                      <a:pt x="46588" y="6786"/>
                    </a:cubicBezTo>
                    <a:cubicBezTo>
                      <a:pt x="46635" y="6810"/>
                      <a:pt x="46573" y="6942"/>
                      <a:pt x="46644" y="6942"/>
                    </a:cubicBezTo>
                    <a:cubicBezTo>
                      <a:pt x="46650" y="6942"/>
                      <a:pt x="46656" y="6941"/>
                      <a:pt x="46664" y="6939"/>
                    </a:cubicBezTo>
                    <a:cubicBezTo>
                      <a:pt x="46740" y="6939"/>
                      <a:pt x="46842" y="6812"/>
                      <a:pt x="46918" y="6736"/>
                    </a:cubicBezTo>
                    <a:cubicBezTo>
                      <a:pt x="47020" y="6659"/>
                      <a:pt x="46944" y="6634"/>
                      <a:pt x="46969" y="6609"/>
                    </a:cubicBezTo>
                    <a:cubicBezTo>
                      <a:pt x="46988" y="6571"/>
                      <a:pt x="46993" y="6548"/>
                      <a:pt x="47004" y="6548"/>
                    </a:cubicBezTo>
                    <a:cubicBezTo>
                      <a:pt x="47008" y="6548"/>
                      <a:pt x="47013" y="6551"/>
                      <a:pt x="47020" y="6558"/>
                    </a:cubicBezTo>
                    <a:cubicBezTo>
                      <a:pt x="47045" y="6659"/>
                      <a:pt x="47071" y="6736"/>
                      <a:pt x="47045" y="6837"/>
                    </a:cubicBezTo>
                    <a:cubicBezTo>
                      <a:pt x="46944" y="6913"/>
                      <a:pt x="46995" y="7041"/>
                      <a:pt x="46969" y="7168"/>
                    </a:cubicBezTo>
                    <a:cubicBezTo>
                      <a:pt x="46918" y="7168"/>
                      <a:pt x="46842" y="7168"/>
                      <a:pt x="46842" y="7244"/>
                    </a:cubicBezTo>
                    <a:cubicBezTo>
                      <a:pt x="46822" y="7237"/>
                      <a:pt x="46803" y="7234"/>
                      <a:pt x="46786" y="7234"/>
                    </a:cubicBezTo>
                    <a:cubicBezTo>
                      <a:pt x="46739" y="7234"/>
                      <a:pt x="46701" y="7258"/>
                      <a:pt x="46664" y="7295"/>
                    </a:cubicBezTo>
                    <a:cubicBezTo>
                      <a:pt x="46664" y="7320"/>
                      <a:pt x="46639" y="7320"/>
                      <a:pt x="46613" y="7320"/>
                    </a:cubicBezTo>
                    <a:cubicBezTo>
                      <a:pt x="46562" y="7320"/>
                      <a:pt x="46537" y="7346"/>
                      <a:pt x="46512" y="7396"/>
                    </a:cubicBezTo>
                    <a:lnTo>
                      <a:pt x="46385" y="7396"/>
                    </a:lnTo>
                    <a:cubicBezTo>
                      <a:pt x="46334" y="7396"/>
                      <a:pt x="46308" y="7447"/>
                      <a:pt x="46283" y="7473"/>
                    </a:cubicBezTo>
                    <a:cubicBezTo>
                      <a:pt x="46181" y="7523"/>
                      <a:pt x="46207" y="7625"/>
                      <a:pt x="46207" y="7701"/>
                    </a:cubicBezTo>
                    <a:cubicBezTo>
                      <a:pt x="46181" y="7778"/>
                      <a:pt x="46080" y="7803"/>
                      <a:pt x="46130" y="7854"/>
                    </a:cubicBezTo>
                    <a:cubicBezTo>
                      <a:pt x="46145" y="7868"/>
                      <a:pt x="46165" y="7874"/>
                      <a:pt x="46187" y="7874"/>
                    </a:cubicBezTo>
                    <a:cubicBezTo>
                      <a:pt x="46246" y="7874"/>
                      <a:pt x="46322" y="7833"/>
                      <a:pt x="46359" y="7778"/>
                    </a:cubicBezTo>
                    <a:cubicBezTo>
                      <a:pt x="46410" y="7701"/>
                      <a:pt x="46588" y="7727"/>
                      <a:pt x="46664" y="7625"/>
                    </a:cubicBezTo>
                    <a:lnTo>
                      <a:pt x="46740" y="7549"/>
                    </a:lnTo>
                    <a:lnTo>
                      <a:pt x="46766" y="7549"/>
                    </a:lnTo>
                    <a:lnTo>
                      <a:pt x="46817" y="7473"/>
                    </a:lnTo>
                    <a:lnTo>
                      <a:pt x="46842" y="7473"/>
                    </a:lnTo>
                    <a:lnTo>
                      <a:pt x="46893" y="7422"/>
                    </a:lnTo>
                    <a:lnTo>
                      <a:pt x="46918" y="7396"/>
                    </a:lnTo>
                    <a:cubicBezTo>
                      <a:pt x="46969" y="7396"/>
                      <a:pt x="47020" y="7371"/>
                      <a:pt x="47045" y="7295"/>
                    </a:cubicBezTo>
                    <a:cubicBezTo>
                      <a:pt x="47074" y="7300"/>
                      <a:pt x="47101" y="7304"/>
                      <a:pt x="47127" y="7304"/>
                    </a:cubicBezTo>
                    <a:cubicBezTo>
                      <a:pt x="47214" y="7304"/>
                      <a:pt x="47280" y="7266"/>
                      <a:pt x="47299" y="7168"/>
                    </a:cubicBezTo>
                    <a:cubicBezTo>
                      <a:pt x="47427" y="7168"/>
                      <a:pt x="47427" y="7091"/>
                      <a:pt x="47528" y="7066"/>
                    </a:cubicBezTo>
                    <a:cubicBezTo>
                      <a:pt x="47554" y="7066"/>
                      <a:pt x="47579" y="7015"/>
                      <a:pt x="47604" y="7015"/>
                    </a:cubicBezTo>
                    <a:cubicBezTo>
                      <a:pt x="47604" y="7041"/>
                      <a:pt x="47604" y="7091"/>
                      <a:pt x="47579" y="7142"/>
                    </a:cubicBezTo>
                    <a:cubicBezTo>
                      <a:pt x="47528" y="7244"/>
                      <a:pt x="47554" y="7295"/>
                      <a:pt x="47655" y="7320"/>
                    </a:cubicBezTo>
                    <a:cubicBezTo>
                      <a:pt x="47706" y="7346"/>
                      <a:pt x="47732" y="7371"/>
                      <a:pt x="47757" y="7396"/>
                    </a:cubicBezTo>
                    <a:lnTo>
                      <a:pt x="47681" y="7473"/>
                    </a:lnTo>
                    <a:cubicBezTo>
                      <a:pt x="47655" y="7498"/>
                      <a:pt x="47630" y="7523"/>
                      <a:pt x="47604" y="7549"/>
                    </a:cubicBezTo>
                    <a:lnTo>
                      <a:pt x="47528" y="7549"/>
                    </a:lnTo>
                    <a:cubicBezTo>
                      <a:pt x="47514" y="7544"/>
                      <a:pt x="47501" y="7542"/>
                      <a:pt x="47489" y="7542"/>
                    </a:cubicBezTo>
                    <a:cubicBezTo>
                      <a:pt x="47434" y="7542"/>
                      <a:pt x="47396" y="7584"/>
                      <a:pt x="47376" y="7625"/>
                    </a:cubicBezTo>
                    <a:cubicBezTo>
                      <a:pt x="47350" y="7727"/>
                      <a:pt x="47376" y="7828"/>
                      <a:pt x="47427" y="7930"/>
                    </a:cubicBezTo>
                    <a:cubicBezTo>
                      <a:pt x="47427" y="7930"/>
                      <a:pt x="47452" y="7956"/>
                      <a:pt x="47477" y="7956"/>
                    </a:cubicBezTo>
                    <a:cubicBezTo>
                      <a:pt x="47579" y="7956"/>
                      <a:pt x="47681" y="7905"/>
                      <a:pt x="47757" y="7828"/>
                    </a:cubicBezTo>
                    <a:cubicBezTo>
                      <a:pt x="47757" y="7828"/>
                      <a:pt x="47782" y="7803"/>
                      <a:pt x="47808" y="7803"/>
                    </a:cubicBezTo>
                    <a:cubicBezTo>
                      <a:pt x="47808" y="7778"/>
                      <a:pt x="47808" y="7778"/>
                      <a:pt x="47808" y="7752"/>
                    </a:cubicBezTo>
                    <a:cubicBezTo>
                      <a:pt x="47808" y="7727"/>
                      <a:pt x="47859" y="7701"/>
                      <a:pt x="47884" y="7676"/>
                    </a:cubicBezTo>
                    <a:cubicBezTo>
                      <a:pt x="47909" y="7651"/>
                      <a:pt x="47909" y="7600"/>
                      <a:pt x="47935" y="7600"/>
                    </a:cubicBezTo>
                    <a:cubicBezTo>
                      <a:pt x="47986" y="7625"/>
                      <a:pt x="47960" y="7676"/>
                      <a:pt x="47986" y="7701"/>
                    </a:cubicBezTo>
                    <a:lnTo>
                      <a:pt x="47986" y="7854"/>
                    </a:lnTo>
                    <a:lnTo>
                      <a:pt x="47960" y="7854"/>
                    </a:lnTo>
                    <a:cubicBezTo>
                      <a:pt x="47884" y="7905"/>
                      <a:pt x="47884" y="7956"/>
                      <a:pt x="47960" y="8006"/>
                    </a:cubicBezTo>
                    <a:lnTo>
                      <a:pt x="47986" y="8006"/>
                    </a:lnTo>
                    <a:cubicBezTo>
                      <a:pt x="47986" y="8057"/>
                      <a:pt x="47960" y="8133"/>
                      <a:pt x="47960" y="8184"/>
                    </a:cubicBezTo>
                    <a:cubicBezTo>
                      <a:pt x="47935" y="8210"/>
                      <a:pt x="47909" y="8235"/>
                      <a:pt x="47884" y="8260"/>
                    </a:cubicBezTo>
                    <a:lnTo>
                      <a:pt x="47884" y="8337"/>
                    </a:lnTo>
                    <a:cubicBezTo>
                      <a:pt x="47884" y="8337"/>
                      <a:pt x="47859" y="8388"/>
                      <a:pt x="47884" y="8388"/>
                    </a:cubicBezTo>
                    <a:cubicBezTo>
                      <a:pt x="47915" y="8403"/>
                      <a:pt x="47927" y="8428"/>
                      <a:pt x="47938" y="8428"/>
                    </a:cubicBezTo>
                    <a:cubicBezTo>
                      <a:pt x="47944" y="8428"/>
                      <a:pt x="47950" y="8417"/>
                      <a:pt x="47960" y="8388"/>
                    </a:cubicBezTo>
                    <a:cubicBezTo>
                      <a:pt x="48062" y="8311"/>
                      <a:pt x="48113" y="8159"/>
                      <a:pt x="48113" y="8006"/>
                    </a:cubicBezTo>
                    <a:cubicBezTo>
                      <a:pt x="48138" y="7981"/>
                      <a:pt x="48189" y="7930"/>
                      <a:pt x="48189" y="7905"/>
                    </a:cubicBezTo>
                    <a:cubicBezTo>
                      <a:pt x="48189" y="7778"/>
                      <a:pt x="48265" y="7778"/>
                      <a:pt x="48367" y="7778"/>
                    </a:cubicBezTo>
                    <a:cubicBezTo>
                      <a:pt x="48367" y="7803"/>
                      <a:pt x="48392" y="7803"/>
                      <a:pt x="48418" y="7803"/>
                    </a:cubicBezTo>
                    <a:cubicBezTo>
                      <a:pt x="48418" y="7828"/>
                      <a:pt x="48418" y="7854"/>
                      <a:pt x="48443" y="7854"/>
                    </a:cubicBezTo>
                    <a:cubicBezTo>
                      <a:pt x="48491" y="7933"/>
                      <a:pt x="48519" y="7973"/>
                      <a:pt x="48551" y="7973"/>
                    </a:cubicBezTo>
                    <a:cubicBezTo>
                      <a:pt x="48571" y="7973"/>
                      <a:pt x="48593" y="7959"/>
                      <a:pt x="48621" y="7930"/>
                    </a:cubicBezTo>
                    <a:cubicBezTo>
                      <a:pt x="48697" y="7879"/>
                      <a:pt x="48621" y="7879"/>
                      <a:pt x="48596" y="7854"/>
                    </a:cubicBezTo>
                    <a:cubicBezTo>
                      <a:pt x="48596" y="7828"/>
                      <a:pt x="48596" y="7803"/>
                      <a:pt x="48570" y="7778"/>
                    </a:cubicBezTo>
                    <a:cubicBezTo>
                      <a:pt x="48570" y="7752"/>
                      <a:pt x="48570" y="7727"/>
                      <a:pt x="48570" y="7701"/>
                    </a:cubicBezTo>
                    <a:lnTo>
                      <a:pt x="48596" y="7701"/>
                    </a:lnTo>
                    <a:cubicBezTo>
                      <a:pt x="48647" y="7651"/>
                      <a:pt x="48672" y="7600"/>
                      <a:pt x="48647" y="7523"/>
                    </a:cubicBezTo>
                    <a:cubicBezTo>
                      <a:pt x="48647" y="7498"/>
                      <a:pt x="48647" y="7473"/>
                      <a:pt x="48672" y="7473"/>
                    </a:cubicBezTo>
                    <a:cubicBezTo>
                      <a:pt x="48774" y="7473"/>
                      <a:pt x="48850" y="7396"/>
                      <a:pt x="48926" y="7346"/>
                    </a:cubicBezTo>
                    <a:cubicBezTo>
                      <a:pt x="49002" y="7269"/>
                      <a:pt x="49028" y="7269"/>
                      <a:pt x="48901" y="7168"/>
                    </a:cubicBezTo>
                    <a:lnTo>
                      <a:pt x="48901" y="7041"/>
                    </a:lnTo>
                    <a:cubicBezTo>
                      <a:pt x="48901" y="6888"/>
                      <a:pt x="48901" y="6888"/>
                      <a:pt x="48748" y="6863"/>
                    </a:cubicBezTo>
                    <a:cubicBezTo>
                      <a:pt x="48570" y="6837"/>
                      <a:pt x="48596" y="6837"/>
                      <a:pt x="48596" y="6634"/>
                    </a:cubicBezTo>
                    <a:cubicBezTo>
                      <a:pt x="48799" y="6609"/>
                      <a:pt x="48799" y="6609"/>
                      <a:pt x="48850" y="6329"/>
                    </a:cubicBezTo>
                    <a:cubicBezTo>
                      <a:pt x="48891" y="6350"/>
                      <a:pt x="48949" y="6387"/>
                      <a:pt x="49010" y="6387"/>
                    </a:cubicBezTo>
                    <a:cubicBezTo>
                      <a:pt x="49024" y="6387"/>
                      <a:pt x="49039" y="6385"/>
                      <a:pt x="49053" y="6380"/>
                    </a:cubicBezTo>
                    <a:cubicBezTo>
                      <a:pt x="49063" y="6376"/>
                      <a:pt x="49073" y="6375"/>
                      <a:pt x="49083" y="6375"/>
                    </a:cubicBezTo>
                    <a:cubicBezTo>
                      <a:pt x="49148" y="6375"/>
                      <a:pt x="49206" y="6444"/>
                      <a:pt x="49206" y="6532"/>
                    </a:cubicBezTo>
                    <a:cubicBezTo>
                      <a:pt x="49206" y="6634"/>
                      <a:pt x="49282" y="6710"/>
                      <a:pt x="49333" y="6812"/>
                    </a:cubicBezTo>
                    <a:cubicBezTo>
                      <a:pt x="49434" y="6736"/>
                      <a:pt x="49460" y="6583"/>
                      <a:pt x="49434" y="6456"/>
                    </a:cubicBezTo>
                    <a:cubicBezTo>
                      <a:pt x="49460" y="6405"/>
                      <a:pt x="49485" y="6354"/>
                      <a:pt x="49511" y="6304"/>
                    </a:cubicBezTo>
                    <a:lnTo>
                      <a:pt x="49612" y="6227"/>
                    </a:lnTo>
                    <a:cubicBezTo>
                      <a:pt x="49689" y="6176"/>
                      <a:pt x="49663" y="6075"/>
                      <a:pt x="49663" y="5999"/>
                    </a:cubicBezTo>
                    <a:cubicBezTo>
                      <a:pt x="49714" y="5948"/>
                      <a:pt x="49765" y="5922"/>
                      <a:pt x="49841" y="5922"/>
                    </a:cubicBezTo>
                    <a:lnTo>
                      <a:pt x="49968" y="5999"/>
                    </a:lnTo>
                    <a:cubicBezTo>
                      <a:pt x="49994" y="6075"/>
                      <a:pt x="50121" y="6024"/>
                      <a:pt x="50146" y="6075"/>
                    </a:cubicBezTo>
                    <a:cubicBezTo>
                      <a:pt x="50248" y="6227"/>
                      <a:pt x="50146" y="6609"/>
                      <a:pt x="50299" y="6659"/>
                    </a:cubicBezTo>
                    <a:cubicBezTo>
                      <a:pt x="50326" y="6670"/>
                      <a:pt x="50353" y="6676"/>
                      <a:pt x="50377" y="6676"/>
                    </a:cubicBezTo>
                    <a:cubicBezTo>
                      <a:pt x="50463" y="6676"/>
                      <a:pt x="50516" y="6612"/>
                      <a:pt x="50476" y="6532"/>
                    </a:cubicBezTo>
                    <a:cubicBezTo>
                      <a:pt x="50458" y="6477"/>
                      <a:pt x="50506" y="6436"/>
                      <a:pt x="50553" y="6436"/>
                    </a:cubicBezTo>
                    <a:cubicBezTo>
                      <a:pt x="50571" y="6436"/>
                      <a:pt x="50589" y="6442"/>
                      <a:pt x="50604" y="6456"/>
                    </a:cubicBezTo>
                    <a:cubicBezTo>
                      <a:pt x="50654" y="6507"/>
                      <a:pt x="50654" y="6609"/>
                      <a:pt x="50680" y="6710"/>
                    </a:cubicBezTo>
                    <a:cubicBezTo>
                      <a:pt x="50705" y="6786"/>
                      <a:pt x="50705" y="6837"/>
                      <a:pt x="50680" y="6837"/>
                    </a:cubicBezTo>
                    <a:cubicBezTo>
                      <a:pt x="50578" y="6939"/>
                      <a:pt x="50604" y="7117"/>
                      <a:pt x="50451" y="7168"/>
                    </a:cubicBezTo>
                    <a:cubicBezTo>
                      <a:pt x="50400" y="7193"/>
                      <a:pt x="50349" y="7218"/>
                      <a:pt x="50273" y="7244"/>
                    </a:cubicBezTo>
                    <a:cubicBezTo>
                      <a:pt x="50197" y="7320"/>
                      <a:pt x="50197" y="7396"/>
                      <a:pt x="50273" y="7473"/>
                    </a:cubicBezTo>
                    <a:cubicBezTo>
                      <a:pt x="50339" y="7522"/>
                      <a:pt x="50383" y="7550"/>
                      <a:pt x="50427" y="7550"/>
                    </a:cubicBezTo>
                    <a:cubicBezTo>
                      <a:pt x="50451" y="7550"/>
                      <a:pt x="50475" y="7541"/>
                      <a:pt x="50502" y="7523"/>
                    </a:cubicBezTo>
                    <a:cubicBezTo>
                      <a:pt x="50629" y="7447"/>
                      <a:pt x="50705" y="7320"/>
                      <a:pt x="50883" y="7295"/>
                    </a:cubicBezTo>
                    <a:cubicBezTo>
                      <a:pt x="50909" y="7295"/>
                      <a:pt x="50934" y="7295"/>
                      <a:pt x="50959" y="7269"/>
                    </a:cubicBezTo>
                    <a:cubicBezTo>
                      <a:pt x="50995" y="7264"/>
                      <a:pt x="51025" y="7261"/>
                      <a:pt x="51052" y="7261"/>
                    </a:cubicBezTo>
                    <a:cubicBezTo>
                      <a:pt x="51160" y="7261"/>
                      <a:pt x="51208" y="7310"/>
                      <a:pt x="51290" y="7473"/>
                    </a:cubicBezTo>
                    <a:cubicBezTo>
                      <a:pt x="51239" y="7574"/>
                      <a:pt x="51188" y="7676"/>
                      <a:pt x="51188" y="7778"/>
                    </a:cubicBezTo>
                    <a:lnTo>
                      <a:pt x="51137" y="7778"/>
                    </a:lnTo>
                    <a:cubicBezTo>
                      <a:pt x="51061" y="7727"/>
                      <a:pt x="51086" y="7651"/>
                      <a:pt x="51112" y="7574"/>
                    </a:cubicBezTo>
                    <a:cubicBezTo>
                      <a:pt x="51137" y="7498"/>
                      <a:pt x="51112" y="7498"/>
                      <a:pt x="51061" y="7498"/>
                    </a:cubicBezTo>
                    <a:cubicBezTo>
                      <a:pt x="51036" y="7523"/>
                      <a:pt x="50985" y="7549"/>
                      <a:pt x="50985" y="7574"/>
                    </a:cubicBezTo>
                    <a:cubicBezTo>
                      <a:pt x="50959" y="7727"/>
                      <a:pt x="50934" y="7879"/>
                      <a:pt x="50909" y="8032"/>
                    </a:cubicBezTo>
                    <a:cubicBezTo>
                      <a:pt x="50909" y="8057"/>
                      <a:pt x="50883" y="8133"/>
                      <a:pt x="50959" y="8133"/>
                    </a:cubicBezTo>
                    <a:cubicBezTo>
                      <a:pt x="51036" y="8133"/>
                      <a:pt x="51010" y="8108"/>
                      <a:pt x="51061" y="8083"/>
                    </a:cubicBezTo>
                    <a:lnTo>
                      <a:pt x="51239" y="8133"/>
                    </a:lnTo>
                    <a:cubicBezTo>
                      <a:pt x="51258" y="8140"/>
                      <a:pt x="51274" y="8143"/>
                      <a:pt x="51287" y="8143"/>
                    </a:cubicBezTo>
                    <a:cubicBezTo>
                      <a:pt x="51328" y="8143"/>
                      <a:pt x="51347" y="8114"/>
                      <a:pt x="51366" y="8057"/>
                    </a:cubicBezTo>
                    <a:cubicBezTo>
                      <a:pt x="51391" y="7981"/>
                      <a:pt x="51366" y="7981"/>
                      <a:pt x="51366" y="7930"/>
                    </a:cubicBezTo>
                    <a:cubicBezTo>
                      <a:pt x="51442" y="7879"/>
                      <a:pt x="51442" y="7778"/>
                      <a:pt x="51442" y="7701"/>
                    </a:cubicBezTo>
                    <a:cubicBezTo>
                      <a:pt x="51519" y="7651"/>
                      <a:pt x="51519" y="7549"/>
                      <a:pt x="51519" y="7473"/>
                    </a:cubicBezTo>
                    <a:cubicBezTo>
                      <a:pt x="51519" y="7396"/>
                      <a:pt x="51595" y="7320"/>
                      <a:pt x="51671" y="7320"/>
                    </a:cubicBezTo>
                    <a:cubicBezTo>
                      <a:pt x="51735" y="7314"/>
                      <a:pt x="51798" y="7311"/>
                      <a:pt x="51861" y="7311"/>
                    </a:cubicBezTo>
                    <a:cubicBezTo>
                      <a:pt x="52051" y="7311"/>
                      <a:pt x="52237" y="7339"/>
                      <a:pt x="52408" y="7396"/>
                    </a:cubicBezTo>
                    <a:cubicBezTo>
                      <a:pt x="52510" y="7422"/>
                      <a:pt x="52484" y="7523"/>
                      <a:pt x="52459" y="7549"/>
                    </a:cubicBezTo>
                    <a:cubicBezTo>
                      <a:pt x="52383" y="7701"/>
                      <a:pt x="52433" y="7701"/>
                      <a:pt x="52459" y="7778"/>
                    </a:cubicBezTo>
                    <a:cubicBezTo>
                      <a:pt x="52383" y="7803"/>
                      <a:pt x="52383" y="7905"/>
                      <a:pt x="52433" y="7930"/>
                    </a:cubicBezTo>
                    <a:cubicBezTo>
                      <a:pt x="52461" y="7971"/>
                      <a:pt x="52495" y="7997"/>
                      <a:pt x="52529" y="7997"/>
                    </a:cubicBezTo>
                    <a:cubicBezTo>
                      <a:pt x="52559" y="7997"/>
                      <a:pt x="52588" y="7977"/>
                      <a:pt x="52611" y="7930"/>
                    </a:cubicBezTo>
                    <a:cubicBezTo>
                      <a:pt x="52662" y="7956"/>
                      <a:pt x="52713" y="7956"/>
                      <a:pt x="52738" y="8006"/>
                    </a:cubicBezTo>
                    <a:cubicBezTo>
                      <a:pt x="52779" y="8061"/>
                      <a:pt x="52835" y="8086"/>
                      <a:pt x="52889" y="8086"/>
                    </a:cubicBezTo>
                    <a:cubicBezTo>
                      <a:pt x="52936" y="8086"/>
                      <a:pt x="52983" y="8067"/>
                      <a:pt x="53018" y="8032"/>
                    </a:cubicBezTo>
                    <a:cubicBezTo>
                      <a:pt x="53069" y="8006"/>
                      <a:pt x="53120" y="7981"/>
                      <a:pt x="53145" y="7956"/>
                    </a:cubicBezTo>
                    <a:cubicBezTo>
                      <a:pt x="53203" y="8057"/>
                      <a:pt x="53236" y="8100"/>
                      <a:pt x="53292" y="8100"/>
                    </a:cubicBezTo>
                    <a:cubicBezTo>
                      <a:pt x="53333" y="8100"/>
                      <a:pt x="53388" y="8076"/>
                      <a:pt x="53476" y="8032"/>
                    </a:cubicBezTo>
                    <a:lnTo>
                      <a:pt x="53755" y="8032"/>
                    </a:lnTo>
                    <a:cubicBezTo>
                      <a:pt x="53808" y="8063"/>
                      <a:pt x="53839" y="8082"/>
                      <a:pt x="53860" y="8082"/>
                    </a:cubicBezTo>
                    <a:cubicBezTo>
                      <a:pt x="53891" y="8082"/>
                      <a:pt x="53903" y="8045"/>
                      <a:pt x="53933" y="7956"/>
                    </a:cubicBezTo>
                    <a:cubicBezTo>
                      <a:pt x="54060" y="7956"/>
                      <a:pt x="54187" y="7930"/>
                      <a:pt x="54238" y="7803"/>
                    </a:cubicBezTo>
                    <a:lnTo>
                      <a:pt x="54340" y="7701"/>
                    </a:lnTo>
                    <a:cubicBezTo>
                      <a:pt x="54340" y="7701"/>
                      <a:pt x="54391" y="7676"/>
                      <a:pt x="54391" y="7651"/>
                    </a:cubicBezTo>
                    <a:cubicBezTo>
                      <a:pt x="54391" y="7636"/>
                      <a:pt x="54374" y="7621"/>
                      <a:pt x="54354" y="7621"/>
                    </a:cubicBezTo>
                    <a:cubicBezTo>
                      <a:pt x="54340" y="7621"/>
                      <a:pt x="54325" y="7629"/>
                      <a:pt x="54314" y="7651"/>
                    </a:cubicBezTo>
                    <a:lnTo>
                      <a:pt x="54238" y="7651"/>
                    </a:lnTo>
                    <a:lnTo>
                      <a:pt x="54162" y="7574"/>
                    </a:lnTo>
                    <a:lnTo>
                      <a:pt x="54162" y="7473"/>
                    </a:lnTo>
                    <a:cubicBezTo>
                      <a:pt x="54314" y="7473"/>
                      <a:pt x="54467" y="7523"/>
                      <a:pt x="54568" y="7651"/>
                    </a:cubicBezTo>
                    <a:cubicBezTo>
                      <a:pt x="54568" y="7676"/>
                      <a:pt x="54568" y="7701"/>
                      <a:pt x="54568" y="7727"/>
                    </a:cubicBezTo>
                    <a:cubicBezTo>
                      <a:pt x="54518" y="7778"/>
                      <a:pt x="54441" y="7778"/>
                      <a:pt x="54416" y="7828"/>
                    </a:cubicBezTo>
                    <a:cubicBezTo>
                      <a:pt x="54416" y="7854"/>
                      <a:pt x="54416" y="7879"/>
                      <a:pt x="54416" y="7905"/>
                    </a:cubicBezTo>
                    <a:cubicBezTo>
                      <a:pt x="54441" y="7930"/>
                      <a:pt x="54467" y="7930"/>
                      <a:pt x="54492" y="7930"/>
                    </a:cubicBezTo>
                    <a:cubicBezTo>
                      <a:pt x="54558" y="7930"/>
                      <a:pt x="54604" y="7874"/>
                      <a:pt x="54664" y="7874"/>
                    </a:cubicBezTo>
                    <a:cubicBezTo>
                      <a:pt x="54674" y="7874"/>
                      <a:pt x="54685" y="7876"/>
                      <a:pt x="54695" y="7879"/>
                    </a:cubicBezTo>
                    <a:cubicBezTo>
                      <a:pt x="54728" y="7890"/>
                      <a:pt x="54750" y="7894"/>
                      <a:pt x="54766" y="7894"/>
                    </a:cubicBezTo>
                    <a:cubicBezTo>
                      <a:pt x="54810" y="7894"/>
                      <a:pt x="54810" y="7865"/>
                      <a:pt x="54854" y="7865"/>
                    </a:cubicBezTo>
                    <a:cubicBezTo>
                      <a:pt x="54870" y="7865"/>
                      <a:pt x="54892" y="7869"/>
                      <a:pt x="54924" y="7879"/>
                    </a:cubicBezTo>
                    <a:cubicBezTo>
                      <a:pt x="54932" y="7884"/>
                      <a:pt x="54938" y="7887"/>
                      <a:pt x="54943" y="7887"/>
                    </a:cubicBezTo>
                    <a:cubicBezTo>
                      <a:pt x="54992" y="7887"/>
                      <a:pt x="54955" y="7691"/>
                      <a:pt x="55000" y="7600"/>
                    </a:cubicBezTo>
                    <a:lnTo>
                      <a:pt x="55026" y="7600"/>
                    </a:lnTo>
                    <a:cubicBezTo>
                      <a:pt x="55030" y="7598"/>
                      <a:pt x="55034" y="7597"/>
                      <a:pt x="55040" y="7597"/>
                    </a:cubicBezTo>
                    <a:cubicBezTo>
                      <a:pt x="55104" y="7597"/>
                      <a:pt x="55264" y="7727"/>
                      <a:pt x="55382" y="7727"/>
                    </a:cubicBezTo>
                    <a:cubicBezTo>
                      <a:pt x="55407" y="7752"/>
                      <a:pt x="55426" y="7765"/>
                      <a:pt x="55442" y="7765"/>
                    </a:cubicBezTo>
                    <a:cubicBezTo>
                      <a:pt x="55458" y="7765"/>
                      <a:pt x="55471" y="7752"/>
                      <a:pt x="55483" y="7727"/>
                    </a:cubicBezTo>
                    <a:lnTo>
                      <a:pt x="55560" y="7676"/>
                    </a:lnTo>
                    <a:lnTo>
                      <a:pt x="55610" y="7676"/>
                    </a:lnTo>
                    <a:cubicBezTo>
                      <a:pt x="55687" y="7727"/>
                      <a:pt x="55776" y="7752"/>
                      <a:pt x="55861" y="7752"/>
                    </a:cubicBezTo>
                    <a:cubicBezTo>
                      <a:pt x="55947" y="7752"/>
                      <a:pt x="56030" y="7727"/>
                      <a:pt x="56093" y="7676"/>
                    </a:cubicBezTo>
                    <a:cubicBezTo>
                      <a:pt x="56220" y="7676"/>
                      <a:pt x="56348" y="7600"/>
                      <a:pt x="56475" y="7600"/>
                    </a:cubicBezTo>
                    <a:cubicBezTo>
                      <a:pt x="56589" y="7651"/>
                      <a:pt x="56710" y="7676"/>
                      <a:pt x="56830" y="7676"/>
                    </a:cubicBezTo>
                    <a:cubicBezTo>
                      <a:pt x="56951" y="7676"/>
                      <a:pt x="57072" y="7651"/>
                      <a:pt x="57186" y="7600"/>
                    </a:cubicBezTo>
                    <a:cubicBezTo>
                      <a:pt x="57186" y="7600"/>
                      <a:pt x="57212" y="7625"/>
                      <a:pt x="57212" y="7651"/>
                    </a:cubicBezTo>
                    <a:cubicBezTo>
                      <a:pt x="57246" y="7673"/>
                      <a:pt x="57270" y="7686"/>
                      <a:pt x="57288" y="7686"/>
                    </a:cubicBezTo>
                    <a:cubicBezTo>
                      <a:pt x="57311" y="7686"/>
                      <a:pt x="57325" y="7667"/>
                      <a:pt x="57339" y="7625"/>
                    </a:cubicBezTo>
                    <a:cubicBezTo>
                      <a:pt x="57339" y="7574"/>
                      <a:pt x="57339" y="7549"/>
                      <a:pt x="57364" y="7523"/>
                    </a:cubicBezTo>
                    <a:cubicBezTo>
                      <a:pt x="57390" y="7473"/>
                      <a:pt x="57440" y="7447"/>
                      <a:pt x="57491" y="7447"/>
                    </a:cubicBezTo>
                    <a:cubicBezTo>
                      <a:pt x="57517" y="7435"/>
                      <a:pt x="57548" y="7428"/>
                      <a:pt x="57580" y="7428"/>
                    </a:cubicBezTo>
                    <a:cubicBezTo>
                      <a:pt x="57612" y="7428"/>
                      <a:pt x="57644" y="7435"/>
                      <a:pt x="57669" y="7447"/>
                    </a:cubicBezTo>
                    <a:cubicBezTo>
                      <a:pt x="57687" y="7452"/>
                      <a:pt x="57706" y="7454"/>
                      <a:pt x="57725" y="7454"/>
                    </a:cubicBezTo>
                    <a:cubicBezTo>
                      <a:pt x="57813" y="7454"/>
                      <a:pt x="57907" y="7408"/>
                      <a:pt x="57949" y="7346"/>
                    </a:cubicBezTo>
                    <a:cubicBezTo>
                      <a:pt x="58025" y="7320"/>
                      <a:pt x="58076" y="7269"/>
                      <a:pt x="58127" y="7193"/>
                    </a:cubicBezTo>
                    <a:cubicBezTo>
                      <a:pt x="58169" y="7227"/>
                      <a:pt x="58211" y="7238"/>
                      <a:pt x="58254" y="7238"/>
                    </a:cubicBezTo>
                    <a:cubicBezTo>
                      <a:pt x="58338" y="7238"/>
                      <a:pt x="58423" y="7193"/>
                      <a:pt x="58508" y="7193"/>
                    </a:cubicBezTo>
                    <a:cubicBezTo>
                      <a:pt x="58533" y="7218"/>
                      <a:pt x="58559" y="7244"/>
                      <a:pt x="58584" y="7269"/>
                    </a:cubicBezTo>
                    <a:lnTo>
                      <a:pt x="58711" y="7269"/>
                    </a:lnTo>
                    <a:cubicBezTo>
                      <a:pt x="58737" y="7244"/>
                      <a:pt x="58787" y="7218"/>
                      <a:pt x="58787" y="7193"/>
                    </a:cubicBezTo>
                    <a:lnTo>
                      <a:pt x="58889" y="7142"/>
                    </a:lnTo>
                    <a:lnTo>
                      <a:pt x="58965" y="7117"/>
                    </a:lnTo>
                    <a:lnTo>
                      <a:pt x="59143" y="7066"/>
                    </a:lnTo>
                    <a:cubicBezTo>
                      <a:pt x="59150" y="7059"/>
                      <a:pt x="59161" y="7056"/>
                      <a:pt x="59173" y="7056"/>
                    </a:cubicBezTo>
                    <a:cubicBezTo>
                      <a:pt x="59206" y="7056"/>
                      <a:pt x="59252" y="7080"/>
                      <a:pt x="59270" y="7117"/>
                    </a:cubicBezTo>
                    <a:cubicBezTo>
                      <a:pt x="59194" y="7142"/>
                      <a:pt x="59143" y="7193"/>
                      <a:pt x="59118" y="7269"/>
                    </a:cubicBezTo>
                    <a:cubicBezTo>
                      <a:pt x="59016" y="7320"/>
                      <a:pt x="59016" y="7396"/>
                      <a:pt x="58940" y="7498"/>
                    </a:cubicBezTo>
                    <a:cubicBezTo>
                      <a:pt x="58889" y="7600"/>
                      <a:pt x="58965" y="7625"/>
                      <a:pt x="59042" y="7651"/>
                    </a:cubicBezTo>
                    <a:cubicBezTo>
                      <a:pt x="59118" y="7651"/>
                      <a:pt x="59143" y="7752"/>
                      <a:pt x="59118" y="7828"/>
                    </a:cubicBezTo>
                    <a:cubicBezTo>
                      <a:pt x="59042" y="7854"/>
                      <a:pt x="59042" y="7905"/>
                      <a:pt x="59118" y="7956"/>
                    </a:cubicBezTo>
                    <a:cubicBezTo>
                      <a:pt x="59169" y="7981"/>
                      <a:pt x="59220" y="8032"/>
                      <a:pt x="59270" y="8057"/>
                    </a:cubicBezTo>
                    <a:lnTo>
                      <a:pt x="59372" y="8133"/>
                    </a:lnTo>
                    <a:cubicBezTo>
                      <a:pt x="59372" y="8133"/>
                      <a:pt x="59372" y="8159"/>
                      <a:pt x="59372" y="8184"/>
                    </a:cubicBezTo>
                    <a:cubicBezTo>
                      <a:pt x="59372" y="8184"/>
                      <a:pt x="59423" y="8235"/>
                      <a:pt x="59448" y="8260"/>
                    </a:cubicBezTo>
                    <a:cubicBezTo>
                      <a:pt x="59486" y="8311"/>
                      <a:pt x="59499" y="8337"/>
                      <a:pt x="59512" y="8337"/>
                    </a:cubicBezTo>
                    <a:cubicBezTo>
                      <a:pt x="59525" y="8337"/>
                      <a:pt x="59537" y="8311"/>
                      <a:pt x="59575" y="8260"/>
                    </a:cubicBezTo>
                    <a:lnTo>
                      <a:pt x="59728" y="8362"/>
                    </a:lnTo>
                    <a:cubicBezTo>
                      <a:pt x="59809" y="8525"/>
                      <a:pt x="59874" y="8606"/>
                      <a:pt x="60001" y="8606"/>
                    </a:cubicBezTo>
                    <a:cubicBezTo>
                      <a:pt x="60033" y="8606"/>
                      <a:pt x="60068" y="8601"/>
                      <a:pt x="60109" y="8591"/>
                    </a:cubicBezTo>
                    <a:cubicBezTo>
                      <a:pt x="60134" y="8591"/>
                      <a:pt x="60185" y="8540"/>
                      <a:pt x="60185" y="8515"/>
                    </a:cubicBezTo>
                    <a:cubicBezTo>
                      <a:pt x="60185" y="8413"/>
                      <a:pt x="60185" y="8362"/>
                      <a:pt x="60287" y="8362"/>
                    </a:cubicBezTo>
                    <a:cubicBezTo>
                      <a:pt x="60363" y="8362"/>
                      <a:pt x="60465" y="8388"/>
                      <a:pt x="60516" y="8413"/>
                    </a:cubicBezTo>
                    <a:cubicBezTo>
                      <a:pt x="60516" y="8438"/>
                      <a:pt x="60541" y="8489"/>
                      <a:pt x="60541" y="8489"/>
                    </a:cubicBezTo>
                    <a:cubicBezTo>
                      <a:pt x="60439" y="8540"/>
                      <a:pt x="60567" y="8693"/>
                      <a:pt x="60439" y="8743"/>
                    </a:cubicBezTo>
                    <a:cubicBezTo>
                      <a:pt x="60410" y="8714"/>
                      <a:pt x="60380" y="8701"/>
                      <a:pt x="60345" y="8701"/>
                    </a:cubicBezTo>
                    <a:cubicBezTo>
                      <a:pt x="60320" y="8701"/>
                      <a:pt x="60293" y="8707"/>
                      <a:pt x="60262" y="8718"/>
                    </a:cubicBezTo>
                    <a:cubicBezTo>
                      <a:pt x="60236" y="8743"/>
                      <a:pt x="60185" y="8743"/>
                      <a:pt x="60134" y="8743"/>
                    </a:cubicBezTo>
                    <a:cubicBezTo>
                      <a:pt x="60122" y="8718"/>
                      <a:pt x="60109" y="8705"/>
                      <a:pt x="60096" y="8705"/>
                    </a:cubicBezTo>
                    <a:cubicBezTo>
                      <a:pt x="60084" y="8705"/>
                      <a:pt x="60071" y="8718"/>
                      <a:pt x="60058" y="8743"/>
                    </a:cubicBezTo>
                    <a:cubicBezTo>
                      <a:pt x="60007" y="8769"/>
                      <a:pt x="59982" y="8794"/>
                      <a:pt x="59957" y="8794"/>
                    </a:cubicBezTo>
                    <a:cubicBezTo>
                      <a:pt x="59855" y="8845"/>
                      <a:pt x="59855" y="8896"/>
                      <a:pt x="59880" y="8972"/>
                    </a:cubicBezTo>
                    <a:cubicBezTo>
                      <a:pt x="59880" y="9023"/>
                      <a:pt x="59855" y="9048"/>
                      <a:pt x="59804" y="9048"/>
                    </a:cubicBezTo>
                    <a:cubicBezTo>
                      <a:pt x="59779" y="9074"/>
                      <a:pt x="59728" y="9074"/>
                      <a:pt x="59728" y="9099"/>
                    </a:cubicBezTo>
                    <a:cubicBezTo>
                      <a:pt x="59702" y="9125"/>
                      <a:pt x="59728" y="9175"/>
                      <a:pt x="59779" y="9201"/>
                    </a:cubicBezTo>
                    <a:cubicBezTo>
                      <a:pt x="59799" y="9208"/>
                      <a:pt x="59820" y="9211"/>
                      <a:pt x="59839" y="9211"/>
                    </a:cubicBezTo>
                    <a:cubicBezTo>
                      <a:pt x="59894" y="9211"/>
                      <a:pt x="59945" y="9187"/>
                      <a:pt x="59982" y="9150"/>
                    </a:cubicBezTo>
                    <a:cubicBezTo>
                      <a:pt x="60058" y="9099"/>
                      <a:pt x="60160" y="9048"/>
                      <a:pt x="60262" y="9048"/>
                    </a:cubicBezTo>
                    <a:cubicBezTo>
                      <a:pt x="60281" y="9055"/>
                      <a:pt x="60300" y="9058"/>
                      <a:pt x="60318" y="9058"/>
                    </a:cubicBezTo>
                    <a:cubicBezTo>
                      <a:pt x="60374" y="9058"/>
                      <a:pt x="60427" y="9029"/>
                      <a:pt x="60465" y="8972"/>
                    </a:cubicBezTo>
                    <a:cubicBezTo>
                      <a:pt x="60516" y="8845"/>
                      <a:pt x="60668" y="8845"/>
                      <a:pt x="60744" y="8769"/>
                    </a:cubicBezTo>
                    <a:cubicBezTo>
                      <a:pt x="60846" y="8743"/>
                      <a:pt x="60922" y="8769"/>
                      <a:pt x="60999" y="8667"/>
                    </a:cubicBezTo>
                    <a:cubicBezTo>
                      <a:pt x="60999" y="8642"/>
                      <a:pt x="61024" y="8616"/>
                      <a:pt x="61049" y="8591"/>
                    </a:cubicBezTo>
                    <a:cubicBezTo>
                      <a:pt x="61063" y="8594"/>
                      <a:pt x="61076" y="8596"/>
                      <a:pt x="61089" y="8596"/>
                    </a:cubicBezTo>
                    <a:cubicBezTo>
                      <a:pt x="61177" y="8596"/>
                      <a:pt x="61256" y="8527"/>
                      <a:pt x="61278" y="8438"/>
                    </a:cubicBezTo>
                    <a:cubicBezTo>
                      <a:pt x="61405" y="8311"/>
                      <a:pt x="61405" y="8311"/>
                      <a:pt x="61278" y="8210"/>
                    </a:cubicBezTo>
                    <a:lnTo>
                      <a:pt x="61126" y="8184"/>
                    </a:lnTo>
                    <a:cubicBezTo>
                      <a:pt x="61126" y="8184"/>
                      <a:pt x="61126" y="8159"/>
                      <a:pt x="61126" y="8133"/>
                    </a:cubicBezTo>
                    <a:cubicBezTo>
                      <a:pt x="61227" y="8083"/>
                      <a:pt x="61202" y="7981"/>
                      <a:pt x="61227" y="7905"/>
                    </a:cubicBezTo>
                    <a:cubicBezTo>
                      <a:pt x="61278" y="7879"/>
                      <a:pt x="61278" y="7778"/>
                      <a:pt x="61227" y="7752"/>
                    </a:cubicBezTo>
                    <a:cubicBezTo>
                      <a:pt x="61227" y="7752"/>
                      <a:pt x="61227" y="7701"/>
                      <a:pt x="61202" y="7676"/>
                    </a:cubicBezTo>
                    <a:lnTo>
                      <a:pt x="61278" y="7676"/>
                    </a:lnTo>
                    <a:cubicBezTo>
                      <a:pt x="61354" y="7752"/>
                      <a:pt x="61431" y="7803"/>
                      <a:pt x="61507" y="7854"/>
                    </a:cubicBezTo>
                    <a:cubicBezTo>
                      <a:pt x="61609" y="7905"/>
                      <a:pt x="61659" y="7981"/>
                      <a:pt x="61685" y="8083"/>
                    </a:cubicBezTo>
                    <a:cubicBezTo>
                      <a:pt x="61685" y="8133"/>
                      <a:pt x="61710" y="8184"/>
                      <a:pt x="61736" y="8210"/>
                    </a:cubicBezTo>
                    <a:cubicBezTo>
                      <a:pt x="61761" y="8248"/>
                      <a:pt x="61793" y="8267"/>
                      <a:pt x="61821" y="8267"/>
                    </a:cubicBezTo>
                    <a:cubicBezTo>
                      <a:pt x="61850" y="8267"/>
                      <a:pt x="61875" y="8248"/>
                      <a:pt x="61888" y="8210"/>
                    </a:cubicBezTo>
                    <a:lnTo>
                      <a:pt x="61964" y="8133"/>
                    </a:lnTo>
                    <a:cubicBezTo>
                      <a:pt x="62041" y="8108"/>
                      <a:pt x="62041" y="8083"/>
                      <a:pt x="61964" y="8057"/>
                    </a:cubicBezTo>
                    <a:cubicBezTo>
                      <a:pt x="61964" y="8032"/>
                      <a:pt x="61964" y="8032"/>
                      <a:pt x="61964" y="8006"/>
                    </a:cubicBezTo>
                    <a:cubicBezTo>
                      <a:pt x="62041" y="7956"/>
                      <a:pt x="62041" y="7905"/>
                      <a:pt x="61964" y="7854"/>
                    </a:cubicBezTo>
                    <a:lnTo>
                      <a:pt x="61888" y="7752"/>
                    </a:lnTo>
                    <a:cubicBezTo>
                      <a:pt x="61990" y="7752"/>
                      <a:pt x="62117" y="7778"/>
                      <a:pt x="62193" y="7828"/>
                    </a:cubicBezTo>
                    <a:cubicBezTo>
                      <a:pt x="62193" y="7854"/>
                      <a:pt x="62193" y="7879"/>
                      <a:pt x="62193" y="7905"/>
                    </a:cubicBezTo>
                    <a:cubicBezTo>
                      <a:pt x="62208" y="7949"/>
                      <a:pt x="62231" y="7976"/>
                      <a:pt x="62263" y="7976"/>
                    </a:cubicBezTo>
                    <a:cubicBezTo>
                      <a:pt x="62286" y="7976"/>
                      <a:pt x="62314" y="7962"/>
                      <a:pt x="62346" y="7930"/>
                    </a:cubicBezTo>
                    <a:cubicBezTo>
                      <a:pt x="62422" y="7854"/>
                      <a:pt x="62549" y="7828"/>
                      <a:pt x="62574" y="7701"/>
                    </a:cubicBezTo>
                    <a:cubicBezTo>
                      <a:pt x="62625" y="7549"/>
                      <a:pt x="62727" y="7422"/>
                      <a:pt x="62879" y="7371"/>
                    </a:cubicBezTo>
                    <a:lnTo>
                      <a:pt x="62930" y="7371"/>
                    </a:lnTo>
                    <a:cubicBezTo>
                      <a:pt x="63032" y="7218"/>
                      <a:pt x="63210" y="7117"/>
                      <a:pt x="63413" y="7091"/>
                    </a:cubicBezTo>
                    <a:lnTo>
                      <a:pt x="63489" y="7091"/>
                    </a:lnTo>
                    <a:lnTo>
                      <a:pt x="63566" y="7142"/>
                    </a:lnTo>
                    <a:cubicBezTo>
                      <a:pt x="63591" y="7168"/>
                      <a:pt x="63591" y="7193"/>
                      <a:pt x="63591" y="7218"/>
                    </a:cubicBezTo>
                    <a:cubicBezTo>
                      <a:pt x="63540" y="7295"/>
                      <a:pt x="63362" y="7473"/>
                      <a:pt x="63413" y="7523"/>
                    </a:cubicBezTo>
                    <a:cubicBezTo>
                      <a:pt x="63430" y="7549"/>
                      <a:pt x="63453" y="7557"/>
                      <a:pt x="63478" y="7557"/>
                    </a:cubicBezTo>
                    <a:cubicBezTo>
                      <a:pt x="63529" y="7557"/>
                      <a:pt x="63591" y="7523"/>
                      <a:pt x="63642" y="7523"/>
                    </a:cubicBezTo>
                    <a:cubicBezTo>
                      <a:pt x="63667" y="7523"/>
                      <a:pt x="63718" y="7523"/>
                      <a:pt x="63744" y="7498"/>
                    </a:cubicBezTo>
                    <a:cubicBezTo>
                      <a:pt x="63794" y="7447"/>
                      <a:pt x="63744" y="7396"/>
                      <a:pt x="63718" y="7346"/>
                    </a:cubicBezTo>
                    <a:cubicBezTo>
                      <a:pt x="63693" y="7320"/>
                      <a:pt x="63718" y="7244"/>
                      <a:pt x="63769" y="7244"/>
                    </a:cubicBezTo>
                    <a:cubicBezTo>
                      <a:pt x="63871" y="7218"/>
                      <a:pt x="63947" y="7218"/>
                      <a:pt x="64049" y="7193"/>
                    </a:cubicBezTo>
                    <a:lnTo>
                      <a:pt x="64099" y="7193"/>
                    </a:lnTo>
                    <a:cubicBezTo>
                      <a:pt x="64137" y="7193"/>
                      <a:pt x="64182" y="7206"/>
                      <a:pt x="64223" y="7206"/>
                    </a:cubicBezTo>
                    <a:cubicBezTo>
                      <a:pt x="64265" y="7206"/>
                      <a:pt x="64303" y="7193"/>
                      <a:pt x="64328" y="7142"/>
                    </a:cubicBezTo>
                    <a:lnTo>
                      <a:pt x="64455" y="7168"/>
                    </a:lnTo>
                    <a:cubicBezTo>
                      <a:pt x="64516" y="7168"/>
                      <a:pt x="64561" y="7265"/>
                      <a:pt x="64628" y="7265"/>
                    </a:cubicBezTo>
                    <a:cubicBezTo>
                      <a:pt x="64645" y="7265"/>
                      <a:pt x="64664" y="7259"/>
                      <a:pt x="64684" y="7244"/>
                    </a:cubicBezTo>
                    <a:cubicBezTo>
                      <a:pt x="64760" y="7168"/>
                      <a:pt x="64608" y="7091"/>
                      <a:pt x="64582" y="6990"/>
                    </a:cubicBezTo>
                    <a:cubicBezTo>
                      <a:pt x="64633" y="6990"/>
                      <a:pt x="64709" y="6964"/>
                      <a:pt x="64735" y="6913"/>
                    </a:cubicBezTo>
                    <a:cubicBezTo>
                      <a:pt x="64811" y="6913"/>
                      <a:pt x="64862" y="6888"/>
                      <a:pt x="64887" y="6837"/>
                    </a:cubicBezTo>
                    <a:lnTo>
                      <a:pt x="64963" y="6736"/>
                    </a:lnTo>
                    <a:lnTo>
                      <a:pt x="65421" y="6736"/>
                    </a:lnTo>
                    <a:cubicBezTo>
                      <a:pt x="65472" y="6761"/>
                      <a:pt x="65523" y="6812"/>
                      <a:pt x="65523" y="6863"/>
                    </a:cubicBezTo>
                    <a:lnTo>
                      <a:pt x="65345" y="6913"/>
                    </a:lnTo>
                    <a:cubicBezTo>
                      <a:pt x="65294" y="6939"/>
                      <a:pt x="65268" y="7015"/>
                      <a:pt x="65268" y="7066"/>
                    </a:cubicBezTo>
                    <a:lnTo>
                      <a:pt x="65268" y="7218"/>
                    </a:lnTo>
                    <a:lnTo>
                      <a:pt x="65345" y="7295"/>
                    </a:lnTo>
                    <a:cubicBezTo>
                      <a:pt x="65370" y="7333"/>
                      <a:pt x="65396" y="7352"/>
                      <a:pt x="65424" y="7352"/>
                    </a:cubicBezTo>
                    <a:cubicBezTo>
                      <a:pt x="65453" y="7352"/>
                      <a:pt x="65485" y="7333"/>
                      <a:pt x="65523" y="7295"/>
                    </a:cubicBezTo>
                    <a:cubicBezTo>
                      <a:pt x="65650" y="7295"/>
                      <a:pt x="65777" y="7295"/>
                      <a:pt x="65878" y="7346"/>
                    </a:cubicBezTo>
                    <a:cubicBezTo>
                      <a:pt x="65898" y="7352"/>
                      <a:pt x="65917" y="7355"/>
                      <a:pt x="65934" y="7355"/>
                    </a:cubicBezTo>
                    <a:cubicBezTo>
                      <a:pt x="65988" y="7355"/>
                      <a:pt x="66031" y="7326"/>
                      <a:pt x="66031" y="7269"/>
                    </a:cubicBezTo>
                    <a:cubicBezTo>
                      <a:pt x="66049" y="7276"/>
                      <a:pt x="66065" y="7280"/>
                      <a:pt x="66081" y="7280"/>
                    </a:cubicBezTo>
                    <a:cubicBezTo>
                      <a:pt x="66173" y="7280"/>
                      <a:pt x="66220" y="7164"/>
                      <a:pt x="66285" y="7142"/>
                    </a:cubicBezTo>
                    <a:cubicBezTo>
                      <a:pt x="66336" y="7180"/>
                      <a:pt x="66361" y="7199"/>
                      <a:pt x="66390" y="7199"/>
                    </a:cubicBezTo>
                    <a:cubicBezTo>
                      <a:pt x="66419" y="7199"/>
                      <a:pt x="66450" y="7180"/>
                      <a:pt x="66514" y="7142"/>
                    </a:cubicBezTo>
                    <a:lnTo>
                      <a:pt x="66743" y="7066"/>
                    </a:lnTo>
                    <a:cubicBezTo>
                      <a:pt x="66768" y="7117"/>
                      <a:pt x="66844" y="7142"/>
                      <a:pt x="66895" y="7142"/>
                    </a:cubicBezTo>
                    <a:cubicBezTo>
                      <a:pt x="66895" y="7142"/>
                      <a:pt x="66921" y="7142"/>
                      <a:pt x="66921" y="7117"/>
                    </a:cubicBezTo>
                    <a:cubicBezTo>
                      <a:pt x="66946" y="7091"/>
                      <a:pt x="66921" y="7066"/>
                      <a:pt x="66895" y="7066"/>
                    </a:cubicBezTo>
                    <a:cubicBezTo>
                      <a:pt x="66874" y="7024"/>
                      <a:pt x="66837" y="6983"/>
                      <a:pt x="66782" y="6983"/>
                    </a:cubicBezTo>
                    <a:cubicBezTo>
                      <a:pt x="66770" y="6983"/>
                      <a:pt x="66757" y="6985"/>
                      <a:pt x="66743" y="6990"/>
                    </a:cubicBezTo>
                    <a:cubicBezTo>
                      <a:pt x="66768" y="6939"/>
                      <a:pt x="66819" y="6913"/>
                      <a:pt x="66844" y="6863"/>
                    </a:cubicBezTo>
                    <a:cubicBezTo>
                      <a:pt x="66844" y="6863"/>
                      <a:pt x="66870" y="6812"/>
                      <a:pt x="66844" y="6812"/>
                    </a:cubicBezTo>
                    <a:cubicBezTo>
                      <a:pt x="66819" y="6786"/>
                      <a:pt x="66793" y="6761"/>
                      <a:pt x="66768" y="6761"/>
                    </a:cubicBezTo>
                    <a:cubicBezTo>
                      <a:pt x="66692" y="6761"/>
                      <a:pt x="66666" y="6786"/>
                      <a:pt x="66641" y="6837"/>
                    </a:cubicBezTo>
                    <a:lnTo>
                      <a:pt x="66488" y="6812"/>
                    </a:lnTo>
                    <a:cubicBezTo>
                      <a:pt x="66463" y="6761"/>
                      <a:pt x="66438" y="6685"/>
                      <a:pt x="66539" y="6659"/>
                    </a:cubicBezTo>
                    <a:cubicBezTo>
                      <a:pt x="66590" y="6659"/>
                      <a:pt x="66616" y="6634"/>
                      <a:pt x="66666" y="6609"/>
                    </a:cubicBezTo>
                    <a:cubicBezTo>
                      <a:pt x="66768" y="6558"/>
                      <a:pt x="66793" y="6532"/>
                      <a:pt x="66717" y="6481"/>
                    </a:cubicBezTo>
                    <a:cubicBezTo>
                      <a:pt x="66692" y="6456"/>
                      <a:pt x="66666" y="6456"/>
                      <a:pt x="66666" y="6431"/>
                    </a:cubicBezTo>
                    <a:cubicBezTo>
                      <a:pt x="66692" y="6380"/>
                      <a:pt x="66743" y="6304"/>
                      <a:pt x="66768" y="6253"/>
                    </a:cubicBezTo>
                    <a:cubicBezTo>
                      <a:pt x="66819" y="6151"/>
                      <a:pt x="66692" y="6126"/>
                      <a:pt x="66717" y="6049"/>
                    </a:cubicBezTo>
                    <a:cubicBezTo>
                      <a:pt x="66717" y="6024"/>
                      <a:pt x="66717" y="5999"/>
                      <a:pt x="66743" y="5973"/>
                    </a:cubicBezTo>
                    <a:cubicBezTo>
                      <a:pt x="66784" y="5994"/>
                      <a:pt x="66841" y="6031"/>
                      <a:pt x="66889" y="6031"/>
                    </a:cubicBezTo>
                    <a:cubicBezTo>
                      <a:pt x="66900" y="6031"/>
                      <a:pt x="66911" y="6029"/>
                      <a:pt x="66921" y="6024"/>
                    </a:cubicBezTo>
                    <a:cubicBezTo>
                      <a:pt x="66952" y="6005"/>
                      <a:pt x="66981" y="5997"/>
                      <a:pt x="67007" y="5997"/>
                    </a:cubicBezTo>
                    <a:cubicBezTo>
                      <a:pt x="67086" y="5997"/>
                      <a:pt x="67143" y="6068"/>
                      <a:pt x="67200" y="6126"/>
                    </a:cubicBezTo>
                    <a:cubicBezTo>
                      <a:pt x="67175" y="6176"/>
                      <a:pt x="67149" y="6227"/>
                      <a:pt x="67124" y="6278"/>
                    </a:cubicBezTo>
                    <a:lnTo>
                      <a:pt x="67048" y="6354"/>
                    </a:lnTo>
                    <a:cubicBezTo>
                      <a:pt x="67022" y="6363"/>
                      <a:pt x="66994" y="6363"/>
                      <a:pt x="66968" y="6363"/>
                    </a:cubicBezTo>
                    <a:cubicBezTo>
                      <a:pt x="66915" y="6363"/>
                      <a:pt x="66870" y="6363"/>
                      <a:pt x="66870" y="6431"/>
                    </a:cubicBezTo>
                    <a:cubicBezTo>
                      <a:pt x="66870" y="6507"/>
                      <a:pt x="66921" y="6583"/>
                      <a:pt x="66997" y="6583"/>
                    </a:cubicBezTo>
                    <a:cubicBezTo>
                      <a:pt x="67031" y="6583"/>
                      <a:pt x="67065" y="6586"/>
                      <a:pt x="67097" y="6586"/>
                    </a:cubicBezTo>
                    <a:cubicBezTo>
                      <a:pt x="67163" y="6586"/>
                      <a:pt x="67225" y="6575"/>
                      <a:pt x="67276" y="6507"/>
                    </a:cubicBezTo>
                    <a:cubicBezTo>
                      <a:pt x="67378" y="6481"/>
                      <a:pt x="67353" y="6354"/>
                      <a:pt x="67429" y="6278"/>
                    </a:cubicBezTo>
                    <a:cubicBezTo>
                      <a:pt x="67505" y="6202"/>
                      <a:pt x="67581" y="6176"/>
                      <a:pt x="67581" y="6049"/>
                    </a:cubicBezTo>
                    <a:cubicBezTo>
                      <a:pt x="67647" y="6005"/>
                      <a:pt x="67675" y="5943"/>
                      <a:pt x="67763" y="5943"/>
                    </a:cubicBezTo>
                    <a:cubicBezTo>
                      <a:pt x="67777" y="5943"/>
                      <a:pt x="67793" y="5944"/>
                      <a:pt x="67810" y="5948"/>
                    </a:cubicBezTo>
                    <a:cubicBezTo>
                      <a:pt x="67899" y="5960"/>
                      <a:pt x="67982" y="5967"/>
                      <a:pt x="68064" y="5967"/>
                    </a:cubicBezTo>
                    <a:cubicBezTo>
                      <a:pt x="68147" y="5967"/>
                      <a:pt x="68229" y="5960"/>
                      <a:pt x="68318" y="5948"/>
                    </a:cubicBezTo>
                    <a:cubicBezTo>
                      <a:pt x="68420" y="5948"/>
                      <a:pt x="68445" y="5871"/>
                      <a:pt x="68344" y="5744"/>
                    </a:cubicBezTo>
                    <a:cubicBezTo>
                      <a:pt x="68344" y="5694"/>
                      <a:pt x="68293" y="5668"/>
                      <a:pt x="68268" y="5668"/>
                    </a:cubicBezTo>
                    <a:lnTo>
                      <a:pt x="68217" y="5668"/>
                    </a:lnTo>
                    <a:lnTo>
                      <a:pt x="68115" y="5566"/>
                    </a:lnTo>
                    <a:lnTo>
                      <a:pt x="68140" y="5566"/>
                    </a:lnTo>
                    <a:cubicBezTo>
                      <a:pt x="68208" y="5566"/>
                      <a:pt x="68276" y="5578"/>
                      <a:pt x="68344" y="5578"/>
                    </a:cubicBezTo>
                    <a:cubicBezTo>
                      <a:pt x="68378" y="5578"/>
                      <a:pt x="68412" y="5575"/>
                      <a:pt x="68445" y="5566"/>
                    </a:cubicBezTo>
                    <a:cubicBezTo>
                      <a:pt x="68452" y="5565"/>
                      <a:pt x="68458" y="5564"/>
                      <a:pt x="68464" y="5564"/>
                    </a:cubicBezTo>
                    <a:cubicBezTo>
                      <a:pt x="68548" y="5564"/>
                      <a:pt x="68554" y="5721"/>
                      <a:pt x="68649" y="5744"/>
                    </a:cubicBezTo>
                    <a:cubicBezTo>
                      <a:pt x="68662" y="5751"/>
                      <a:pt x="68674" y="5754"/>
                      <a:pt x="68684" y="5754"/>
                    </a:cubicBezTo>
                    <a:cubicBezTo>
                      <a:pt x="68711" y="5754"/>
                      <a:pt x="68725" y="5731"/>
                      <a:pt x="68725" y="5694"/>
                    </a:cubicBezTo>
                    <a:cubicBezTo>
                      <a:pt x="68801" y="5719"/>
                      <a:pt x="68852" y="5719"/>
                      <a:pt x="68903" y="5744"/>
                    </a:cubicBezTo>
                    <a:cubicBezTo>
                      <a:pt x="68937" y="5758"/>
                      <a:pt x="68967" y="5764"/>
                      <a:pt x="68994" y="5764"/>
                    </a:cubicBezTo>
                    <a:cubicBezTo>
                      <a:pt x="69067" y="5764"/>
                      <a:pt x="69113" y="5717"/>
                      <a:pt x="69132" y="5643"/>
                    </a:cubicBezTo>
                    <a:cubicBezTo>
                      <a:pt x="69140" y="5626"/>
                      <a:pt x="69154" y="5620"/>
                      <a:pt x="69171" y="5620"/>
                    </a:cubicBezTo>
                    <a:cubicBezTo>
                      <a:pt x="69205" y="5620"/>
                      <a:pt x="69250" y="5643"/>
                      <a:pt x="69284" y="5643"/>
                    </a:cubicBezTo>
                    <a:cubicBezTo>
                      <a:pt x="69310" y="5694"/>
                      <a:pt x="69335" y="5719"/>
                      <a:pt x="69386" y="5719"/>
                    </a:cubicBezTo>
                    <a:lnTo>
                      <a:pt x="69437" y="5719"/>
                    </a:lnTo>
                    <a:cubicBezTo>
                      <a:pt x="69459" y="5785"/>
                      <a:pt x="69481" y="5851"/>
                      <a:pt x="69552" y="5851"/>
                    </a:cubicBezTo>
                    <a:cubicBezTo>
                      <a:pt x="69563" y="5851"/>
                      <a:pt x="69576" y="5849"/>
                      <a:pt x="69589" y="5846"/>
                    </a:cubicBezTo>
                    <a:cubicBezTo>
                      <a:pt x="69665" y="5846"/>
                      <a:pt x="69640" y="5795"/>
                      <a:pt x="69665" y="5719"/>
                    </a:cubicBezTo>
                    <a:cubicBezTo>
                      <a:pt x="69731" y="5719"/>
                      <a:pt x="69777" y="5663"/>
                      <a:pt x="69853" y="5663"/>
                    </a:cubicBezTo>
                    <a:cubicBezTo>
                      <a:pt x="69866" y="5663"/>
                      <a:pt x="69880" y="5665"/>
                      <a:pt x="69894" y="5668"/>
                    </a:cubicBezTo>
                    <a:cubicBezTo>
                      <a:pt x="70021" y="5770"/>
                      <a:pt x="70199" y="5744"/>
                      <a:pt x="70301" y="5871"/>
                    </a:cubicBezTo>
                    <a:cubicBezTo>
                      <a:pt x="70301" y="5897"/>
                      <a:pt x="70301" y="5922"/>
                      <a:pt x="70326" y="5922"/>
                    </a:cubicBezTo>
                    <a:cubicBezTo>
                      <a:pt x="70352" y="5948"/>
                      <a:pt x="70402" y="5973"/>
                      <a:pt x="70444" y="5973"/>
                    </a:cubicBezTo>
                    <a:cubicBezTo>
                      <a:pt x="70485" y="5973"/>
                      <a:pt x="70517" y="5948"/>
                      <a:pt x="70504" y="5871"/>
                    </a:cubicBezTo>
                    <a:cubicBezTo>
                      <a:pt x="70504" y="5821"/>
                      <a:pt x="70402" y="5821"/>
                      <a:pt x="70352" y="5719"/>
                    </a:cubicBezTo>
                    <a:lnTo>
                      <a:pt x="70352" y="5694"/>
                    </a:lnTo>
                    <a:cubicBezTo>
                      <a:pt x="70352" y="5643"/>
                      <a:pt x="70301" y="5592"/>
                      <a:pt x="70402" y="5592"/>
                    </a:cubicBezTo>
                    <a:cubicBezTo>
                      <a:pt x="70440" y="5584"/>
                      <a:pt x="70477" y="5581"/>
                      <a:pt x="70514" y="5581"/>
                    </a:cubicBezTo>
                    <a:cubicBezTo>
                      <a:pt x="70604" y="5581"/>
                      <a:pt x="70694" y="5599"/>
                      <a:pt x="70784" y="5617"/>
                    </a:cubicBezTo>
                    <a:cubicBezTo>
                      <a:pt x="70863" y="5630"/>
                      <a:pt x="70941" y="5637"/>
                      <a:pt x="71020" y="5637"/>
                    </a:cubicBezTo>
                    <a:cubicBezTo>
                      <a:pt x="71245" y="5637"/>
                      <a:pt x="71466" y="5584"/>
                      <a:pt x="71673" y="5490"/>
                    </a:cubicBezTo>
                    <a:lnTo>
                      <a:pt x="71750" y="5490"/>
                    </a:lnTo>
                    <a:cubicBezTo>
                      <a:pt x="71800" y="5490"/>
                      <a:pt x="71800" y="5516"/>
                      <a:pt x="71826" y="5541"/>
                    </a:cubicBezTo>
                    <a:cubicBezTo>
                      <a:pt x="71903" y="5619"/>
                      <a:pt x="71996" y="5652"/>
                      <a:pt x="72092" y="5652"/>
                    </a:cubicBezTo>
                    <a:cubicBezTo>
                      <a:pt x="72122" y="5652"/>
                      <a:pt x="72152" y="5649"/>
                      <a:pt x="72182" y="5643"/>
                    </a:cubicBezTo>
                    <a:cubicBezTo>
                      <a:pt x="72359" y="5592"/>
                      <a:pt x="72537" y="5592"/>
                      <a:pt x="72741" y="5592"/>
                    </a:cubicBezTo>
                    <a:cubicBezTo>
                      <a:pt x="72817" y="5592"/>
                      <a:pt x="72893" y="5566"/>
                      <a:pt x="72919" y="5490"/>
                    </a:cubicBezTo>
                    <a:cubicBezTo>
                      <a:pt x="73008" y="5554"/>
                      <a:pt x="73103" y="5586"/>
                      <a:pt x="73198" y="5586"/>
                    </a:cubicBezTo>
                    <a:cubicBezTo>
                      <a:pt x="73294" y="5586"/>
                      <a:pt x="73389" y="5554"/>
                      <a:pt x="73478" y="5490"/>
                    </a:cubicBezTo>
                    <a:cubicBezTo>
                      <a:pt x="73529" y="5465"/>
                      <a:pt x="73579" y="5465"/>
                      <a:pt x="73630" y="5465"/>
                    </a:cubicBezTo>
                    <a:cubicBezTo>
                      <a:pt x="73630" y="5516"/>
                      <a:pt x="73656" y="5566"/>
                      <a:pt x="73707" y="5617"/>
                    </a:cubicBezTo>
                    <a:cubicBezTo>
                      <a:pt x="73732" y="5655"/>
                      <a:pt x="73776" y="5675"/>
                      <a:pt x="73824" y="5675"/>
                    </a:cubicBezTo>
                    <a:cubicBezTo>
                      <a:pt x="73872" y="5675"/>
                      <a:pt x="73923" y="5655"/>
                      <a:pt x="73961" y="5617"/>
                    </a:cubicBezTo>
                    <a:lnTo>
                      <a:pt x="74037" y="5541"/>
                    </a:lnTo>
                    <a:cubicBezTo>
                      <a:pt x="74057" y="5541"/>
                      <a:pt x="74094" y="5509"/>
                      <a:pt x="74121" y="5509"/>
                    </a:cubicBezTo>
                    <a:cubicBezTo>
                      <a:pt x="74127" y="5509"/>
                      <a:pt x="74134" y="5511"/>
                      <a:pt x="74139" y="5516"/>
                    </a:cubicBezTo>
                    <a:cubicBezTo>
                      <a:pt x="74317" y="5592"/>
                      <a:pt x="74520" y="5668"/>
                      <a:pt x="74749" y="5719"/>
                    </a:cubicBezTo>
                    <a:cubicBezTo>
                      <a:pt x="74762" y="5726"/>
                      <a:pt x="74776" y="5729"/>
                      <a:pt x="74788" y="5729"/>
                    </a:cubicBezTo>
                    <a:cubicBezTo>
                      <a:pt x="74823" y="5729"/>
                      <a:pt x="74850" y="5705"/>
                      <a:pt x="74850" y="5668"/>
                    </a:cubicBezTo>
                    <a:cubicBezTo>
                      <a:pt x="75130" y="5617"/>
                      <a:pt x="75384" y="5592"/>
                      <a:pt x="75638" y="5592"/>
                    </a:cubicBezTo>
                    <a:cubicBezTo>
                      <a:pt x="75689" y="5660"/>
                      <a:pt x="75740" y="5671"/>
                      <a:pt x="75798" y="5671"/>
                    </a:cubicBezTo>
                    <a:cubicBezTo>
                      <a:pt x="75827" y="5671"/>
                      <a:pt x="75858" y="5668"/>
                      <a:pt x="75892" y="5668"/>
                    </a:cubicBezTo>
                    <a:lnTo>
                      <a:pt x="75867" y="5821"/>
                    </a:lnTo>
                    <a:lnTo>
                      <a:pt x="75740" y="5846"/>
                    </a:lnTo>
                    <a:cubicBezTo>
                      <a:pt x="75689" y="5846"/>
                      <a:pt x="75664" y="5871"/>
                      <a:pt x="75638" y="5897"/>
                    </a:cubicBezTo>
                    <a:lnTo>
                      <a:pt x="75562" y="5897"/>
                    </a:lnTo>
                    <a:cubicBezTo>
                      <a:pt x="75486" y="5897"/>
                      <a:pt x="75435" y="5922"/>
                      <a:pt x="75435" y="6024"/>
                    </a:cubicBezTo>
                    <a:cubicBezTo>
                      <a:pt x="75409" y="6075"/>
                      <a:pt x="75460" y="6126"/>
                      <a:pt x="75536" y="6126"/>
                    </a:cubicBezTo>
                    <a:lnTo>
                      <a:pt x="75969" y="6126"/>
                    </a:lnTo>
                    <a:cubicBezTo>
                      <a:pt x="75994" y="6202"/>
                      <a:pt x="76045" y="6227"/>
                      <a:pt x="76121" y="6227"/>
                    </a:cubicBezTo>
                    <a:cubicBezTo>
                      <a:pt x="76206" y="6227"/>
                      <a:pt x="76302" y="6193"/>
                      <a:pt x="76386" y="6193"/>
                    </a:cubicBezTo>
                    <a:cubicBezTo>
                      <a:pt x="76429" y="6193"/>
                      <a:pt x="76468" y="6202"/>
                      <a:pt x="76502" y="6227"/>
                    </a:cubicBezTo>
                    <a:cubicBezTo>
                      <a:pt x="76532" y="6239"/>
                      <a:pt x="76559" y="6244"/>
                      <a:pt x="76584" y="6244"/>
                    </a:cubicBezTo>
                    <a:cubicBezTo>
                      <a:pt x="76666" y="6244"/>
                      <a:pt x="76729" y="6190"/>
                      <a:pt x="76807" y="6151"/>
                    </a:cubicBezTo>
                    <a:cubicBezTo>
                      <a:pt x="76934" y="6253"/>
                      <a:pt x="77087" y="6354"/>
                      <a:pt x="77239" y="6456"/>
                    </a:cubicBezTo>
                    <a:lnTo>
                      <a:pt x="77341" y="6456"/>
                    </a:lnTo>
                    <a:cubicBezTo>
                      <a:pt x="77392" y="6520"/>
                      <a:pt x="77455" y="6551"/>
                      <a:pt x="77519" y="6551"/>
                    </a:cubicBezTo>
                    <a:cubicBezTo>
                      <a:pt x="77582" y="6551"/>
                      <a:pt x="77646" y="6520"/>
                      <a:pt x="77697" y="6456"/>
                    </a:cubicBezTo>
                    <a:cubicBezTo>
                      <a:pt x="77773" y="6405"/>
                      <a:pt x="77849" y="6380"/>
                      <a:pt x="77951" y="6380"/>
                    </a:cubicBezTo>
                    <a:cubicBezTo>
                      <a:pt x="77971" y="6459"/>
                      <a:pt x="78053" y="6523"/>
                      <a:pt x="78136" y="6523"/>
                    </a:cubicBezTo>
                    <a:cubicBezTo>
                      <a:pt x="78159" y="6523"/>
                      <a:pt x="78183" y="6518"/>
                      <a:pt x="78205" y="6507"/>
                    </a:cubicBezTo>
                    <a:cubicBezTo>
                      <a:pt x="78358" y="6507"/>
                      <a:pt x="78510" y="6456"/>
                      <a:pt x="78637" y="6380"/>
                    </a:cubicBezTo>
                    <a:lnTo>
                      <a:pt x="78790" y="6354"/>
                    </a:lnTo>
                    <a:cubicBezTo>
                      <a:pt x="78824" y="6354"/>
                      <a:pt x="78862" y="6364"/>
                      <a:pt x="78900" y="6364"/>
                    </a:cubicBezTo>
                    <a:cubicBezTo>
                      <a:pt x="78946" y="6364"/>
                      <a:pt x="78990" y="6349"/>
                      <a:pt x="79018" y="6278"/>
                    </a:cubicBezTo>
                    <a:cubicBezTo>
                      <a:pt x="79030" y="6281"/>
                      <a:pt x="79042" y="6282"/>
                      <a:pt x="79054" y="6282"/>
                    </a:cubicBezTo>
                    <a:cubicBezTo>
                      <a:pt x="79109" y="6282"/>
                      <a:pt x="79163" y="6257"/>
                      <a:pt x="79217" y="6257"/>
                    </a:cubicBezTo>
                    <a:cubicBezTo>
                      <a:pt x="79252" y="6257"/>
                      <a:pt x="79288" y="6268"/>
                      <a:pt x="79323" y="6304"/>
                    </a:cubicBezTo>
                    <a:cubicBezTo>
                      <a:pt x="79425" y="6354"/>
                      <a:pt x="79533" y="6380"/>
                      <a:pt x="79641" y="6380"/>
                    </a:cubicBezTo>
                    <a:cubicBezTo>
                      <a:pt x="79749" y="6380"/>
                      <a:pt x="79857" y="6354"/>
                      <a:pt x="79959" y="6304"/>
                    </a:cubicBezTo>
                    <a:cubicBezTo>
                      <a:pt x="80008" y="6353"/>
                      <a:pt x="80078" y="6381"/>
                      <a:pt x="80156" y="6381"/>
                    </a:cubicBezTo>
                    <a:cubicBezTo>
                      <a:pt x="80199" y="6381"/>
                      <a:pt x="80244" y="6372"/>
                      <a:pt x="80289" y="6354"/>
                    </a:cubicBezTo>
                    <a:lnTo>
                      <a:pt x="80518" y="6354"/>
                    </a:lnTo>
                    <a:cubicBezTo>
                      <a:pt x="80556" y="6431"/>
                      <a:pt x="80607" y="6456"/>
                      <a:pt x="80661" y="6456"/>
                    </a:cubicBezTo>
                    <a:cubicBezTo>
                      <a:pt x="80715" y="6456"/>
                      <a:pt x="80772" y="6431"/>
                      <a:pt x="80823" y="6405"/>
                    </a:cubicBezTo>
                    <a:cubicBezTo>
                      <a:pt x="80927" y="6339"/>
                      <a:pt x="81041" y="6308"/>
                      <a:pt x="81154" y="6308"/>
                    </a:cubicBezTo>
                    <a:cubicBezTo>
                      <a:pt x="81345" y="6308"/>
                      <a:pt x="81534" y="6398"/>
                      <a:pt x="81662" y="6558"/>
                    </a:cubicBezTo>
                    <a:cubicBezTo>
                      <a:pt x="81662" y="6583"/>
                      <a:pt x="81687" y="6609"/>
                      <a:pt x="81713" y="6634"/>
                    </a:cubicBezTo>
                    <a:cubicBezTo>
                      <a:pt x="81742" y="6664"/>
                      <a:pt x="81781" y="6676"/>
                      <a:pt x="81823" y="6676"/>
                    </a:cubicBezTo>
                    <a:cubicBezTo>
                      <a:pt x="81853" y="6676"/>
                      <a:pt x="81884" y="6670"/>
                      <a:pt x="81916" y="6659"/>
                    </a:cubicBezTo>
                    <a:lnTo>
                      <a:pt x="81916" y="6659"/>
                    </a:lnTo>
                    <a:cubicBezTo>
                      <a:pt x="81916" y="6685"/>
                      <a:pt x="81840" y="6736"/>
                      <a:pt x="81840" y="6761"/>
                    </a:cubicBezTo>
                    <a:cubicBezTo>
                      <a:pt x="81840" y="6812"/>
                      <a:pt x="81865" y="6837"/>
                      <a:pt x="81916" y="6863"/>
                    </a:cubicBezTo>
                    <a:cubicBezTo>
                      <a:pt x="82004" y="6950"/>
                      <a:pt x="82044" y="6986"/>
                      <a:pt x="82080" y="6986"/>
                    </a:cubicBezTo>
                    <a:cubicBezTo>
                      <a:pt x="82127" y="6986"/>
                      <a:pt x="82167" y="6924"/>
                      <a:pt x="82297" y="6837"/>
                    </a:cubicBezTo>
                    <a:cubicBezTo>
                      <a:pt x="82322" y="6837"/>
                      <a:pt x="82348" y="6837"/>
                      <a:pt x="82373" y="6812"/>
                    </a:cubicBezTo>
                    <a:cubicBezTo>
                      <a:pt x="82373" y="6863"/>
                      <a:pt x="82424" y="6888"/>
                      <a:pt x="82450" y="6888"/>
                    </a:cubicBezTo>
                    <a:cubicBezTo>
                      <a:pt x="82468" y="6943"/>
                      <a:pt x="82513" y="6985"/>
                      <a:pt x="82555" y="6985"/>
                    </a:cubicBezTo>
                    <a:cubicBezTo>
                      <a:pt x="82572" y="6985"/>
                      <a:pt x="82588" y="6979"/>
                      <a:pt x="82602" y="6964"/>
                    </a:cubicBezTo>
                    <a:cubicBezTo>
                      <a:pt x="82651" y="6915"/>
                      <a:pt x="82722" y="6887"/>
                      <a:pt x="82793" y="6887"/>
                    </a:cubicBezTo>
                    <a:cubicBezTo>
                      <a:pt x="82832" y="6887"/>
                      <a:pt x="82871" y="6895"/>
                      <a:pt x="82907" y="6913"/>
                    </a:cubicBezTo>
                    <a:cubicBezTo>
                      <a:pt x="82958" y="6913"/>
                      <a:pt x="83034" y="6888"/>
                      <a:pt x="83060" y="6837"/>
                    </a:cubicBezTo>
                    <a:cubicBezTo>
                      <a:pt x="83136" y="6812"/>
                      <a:pt x="83187" y="6812"/>
                      <a:pt x="83263" y="6786"/>
                    </a:cubicBezTo>
                    <a:cubicBezTo>
                      <a:pt x="83339" y="6736"/>
                      <a:pt x="83415" y="6710"/>
                      <a:pt x="83492" y="6634"/>
                    </a:cubicBezTo>
                    <a:cubicBezTo>
                      <a:pt x="83568" y="6558"/>
                      <a:pt x="83441" y="6481"/>
                      <a:pt x="83466" y="6380"/>
                    </a:cubicBezTo>
                    <a:cubicBezTo>
                      <a:pt x="83466" y="6354"/>
                      <a:pt x="83466" y="6304"/>
                      <a:pt x="83466" y="6278"/>
                    </a:cubicBezTo>
                    <a:cubicBezTo>
                      <a:pt x="83492" y="6227"/>
                      <a:pt x="83517" y="6202"/>
                      <a:pt x="83542" y="6202"/>
                    </a:cubicBezTo>
                    <a:cubicBezTo>
                      <a:pt x="83557" y="6194"/>
                      <a:pt x="83570" y="6191"/>
                      <a:pt x="83581" y="6191"/>
                    </a:cubicBezTo>
                    <a:cubicBezTo>
                      <a:pt x="83608" y="6191"/>
                      <a:pt x="83626" y="6209"/>
                      <a:pt x="83644" y="6227"/>
                    </a:cubicBezTo>
                    <a:cubicBezTo>
                      <a:pt x="83695" y="6278"/>
                      <a:pt x="83720" y="6329"/>
                      <a:pt x="83771" y="6380"/>
                    </a:cubicBezTo>
                    <a:cubicBezTo>
                      <a:pt x="83797" y="6418"/>
                      <a:pt x="83822" y="6437"/>
                      <a:pt x="83847" y="6437"/>
                    </a:cubicBezTo>
                    <a:cubicBezTo>
                      <a:pt x="83873" y="6437"/>
                      <a:pt x="83898" y="6418"/>
                      <a:pt x="83924" y="6380"/>
                    </a:cubicBezTo>
                    <a:cubicBezTo>
                      <a:pt x="84000" y="6354"/>
                      <a:pt x="84076" y="6329"/>
                      <a:pt x="84152" y="6278"/>
                    </a:cubicBezTo>
                    <a:lnTo>
                      <a:pt x="84178" y="6278"/>
                    </a:lnTo>
                    <a:cubicBezTo>
                      <a:pt x="84178" y="6299"/>
                      <a:pt x="84211" y="6336"/>
                      <a:pt x="84224" y="6336"/>
                    </a:cubicBezTo>
                    <a:cubicBezTo>
                      <a:pt x="84227" y="6336"/>
                      <a:pt x="84229" y="6334"/>
                      <a:pt x="84229" y="6329"/>
                    </a:cubicBezTo>
                    <a:cubicBezTo>
                      <a:pt x="84305" y="6272"/>
                      <a:pt x="84410" y="6243"/>
                      <a:pt x="84511" y="6243"/>
                    </a:cubicBezTo>
                    <a:cubicBezTo>
                      <a:pt x="84545" y="6243"/>
                      <a:pt x="84578" y="6246"/>
                      <a:pt x="84610" y="6253"/>
                    </a:cubicBezTo>
                    <a:cubicBezTo>
                      <a:pt x="84712" y="6278"/>
                      <a:pt x="84762" y="6354"/>
                      <a:pt x="84864" y="6354"/>
                    </a:cubicBezTo>
                    <a:cubicBezTo>
                      <a:pt x="84940" y="6354"/>
                      <a:pt x="85067" y="6304"/>
                      <a:pt x="85169" y="6304"/>
                    </a:cubicBezTo>
                    <a:lnTo>
                      <a:pt x="85347" y="6304"/>
                    </a:lnTo>
                    <a:cubicBezTo>
                      <a:pt x="85398" y="6304"/>
                      <a:pt x="85449" y="6278"/>
                      <a:pt x="85474" y="6227"/>
                    </a:cubicBezTo>
                    <a:cubicBezTo>
                      <a:pt x="85652" y="6227"/>
                      <a:pt x="85804" y="6227"/>
                      <a:pt x="85982" y="6176"/>
                    </a:cubicBezTo>
                    <a:cubicBezTo>
                      <a:pt x="86060" y="6088"/>
                      <a:pt x="86143" y="6057"/>
                      <a:pt x="86226" y="6057"/>
                    </a:cubicBezTo>
                    <a:cubicBezTo>
                      <a:pt x="86333" y="6057"/>
                      <a:pt x="86441" y="6108"/>
                      <a:pt x="86542" y="6151"/>
                    </a:cubicBezTo>
                    <a:cubicBezTo>
                      <a:pt x="86616" y="6204"/>
                      <a:pt x="86703" y="6230"/>
                      <a:pt x="86789" y="6230"/>
                    </a:cubicBezTo>
                    <a:cubicBezTo>
                      <a:pt x="86909" y="6230"/>
                      <a:pt x="87027" y="6179"/>
                      <a:pt x="87101" y="6075"/>
                    </a:cubicBezTo>
                    <a:lnTo>
                      <a:pt x="87253" y="6075"/>
                    </a:lnTo>
                    <a:cubicBezTo>
                      <a:pt x="87253" y="6151"/>
                      <a:pt x="87279" y="6202"/>
                      <a:pt x="87304" y="6253"/>
                    </a:cubicBezTo>
                    <a:cubicBezTo>
                      <a:pt x="87321" y="6278"/>
                      <a:pt x="87341" y="6287"/>
                      <a:pt x="87361" y="6287"/>
                    </a:cubicBezTo>
                    <a:cubicBezTo>
                      <a:pt x="87403" y="6287"/>
                      <a:pt x="87448" y="6253"/>
                      <a:pt x="87482" y="6253"/>
                    </a:cubicBezTo>
                    <a:cubicBezTo>
                      <a:pt x="87533" y="6253"/>
                      <a:pt x="87609" y="6253"/>
                      <a:pt x="87660" y="6304"/>
                    </a:cubicBezTo>
                    <a:cubicBezTo>
                      <a:pt x="87736" y="6380"/>
                      <a:pt x="87863" y="6405"/>
                      <a:pt x="87965" y="6405"/>
                    </a:cubicBezTo>
                    <a:cubicBezTo>
                      <a:pt x="87987" y="6401"/>
                      <a:pt x="88009" y="6399"/>
                      <a:pt x="88030" y="6399"/>
                    </a:cubicBezTo>
                    <a:cubicBezTo>
                      <a:pt x="88128" y="6399"/>
                      <a:pt x="88212" y="6444"/>
                      <a:pt x="88295" y="6507"/>
                    </a:cubicBezTo>
                    <a:cubicBezTo>
                      <a:pt x="88354" y="6578"/>
                      <a:pt x="88419" y="6599"/>
                      <a:pt x="88487" y="6599"/>
                    </a:cubicBezTo>
                    <a:cubicBezTo>
                      <a:pt x="88564" y="6599"/>
                      <a:pt x="88646" y="6571"/>
                      <a:pt x="88727" y="6558"/>
                    </a:cubicBezTo>
                    <a:cubicBezTo>
                      <a:pt x="88829" y="6736"/>
                      <a:pt x="89032" y="6888"/>
                      <a:pt x="89261" y="6913"/>
                    </a:cubicBezTo>
                    <a:cubicBezTo>
                      <a:pt x="89337" y="6913"/>
                      <a:pt x="89388" y="6939"/>
                      <a:pt x="89439" y="6990"/>
                    </a:cubicBezTo>
                    <a:cubicBezTo>
                      <a:pt x="89530" y="7081"/>
                      <a:pt x="89620" y="7093"/>
                      <a:pt x="89720" y="7093"/>
                    </a:cubicBezTo>
                    <a:cubicBezTo>
                      <a:pt x="89761" y="7093"/>
                      <a:pt x="89802" y="7091"/>
                      <a:pt x="89846" y="7091"/>
                    </a:cubicBezTo>
                    <a:lnTo>
                      <a:pt x="90100" y="7091"/>
                    </a:lnTo>
                    <a:lnTo>
                      <a:pt x="90328" y="7244"/>
                    </a:lnTo>
                    <a:cubicBezTo>
                      <a:pt x="90506" y="7396"/>
                      <a:pt x="90735" y="7244"/>
                      <a:pt x="90913" y="7422"/>
                    </a:cubicBezTo>
                    <a:lnTo>
                      <a:pt x="90964" y="7422"/>
                    </a:lnTo>
                    <a:cubicBezTo>
                      <a:pt x="90989" y="7422"/>
                      <a:pt x="91015" y="7396"/>
                      <a:pt x="91040" y="7396"/>
                    </a:cubicBezTo>
                    <a:lnTo>
                      <a:pt x="91269" y="7396"/>
                    </a:lnTo>
                    <a:cubicBezTo>
                      <a:pt x="91269" y="7473"/>
                      <a:pt x="91269" y="7574"/>
                      <a:pt x="91396" y="7600"/>
                    </a:cubicBezTo>
                    <a:cubicBezTo>
                      <a:pt x="91574" y="7625"/>
                      <a:pt x="91726" y="7625"/>
                      <a:pt x="91879" y="7625"/>
                    </a:cubicBezTo>
                    <a:cubicBezTo>
                      <a:pt x="92012" y="7742"/>
                      <a:pt x="92179" y="7804"/>
                      <a:pt x="92342" y="7804"/>
                    </a:cubicBezTo>
                    <a:cubicBezTo>
                      <a:pt x="92428" y="7804"/>
                      <a:pt x="92512" y="7787"/>
                      <a:pt x="92590" y="7752"/>
                    </a:cubicBezTo>
                    <a:cubicBezTo>
                      <a:pt x="92624" y="7820"/>
                      <a:pt x="92658" y="7854"/>
                      <a:pt x="92700" y="7854"/>
                    </a:cubicBezTo>
                    <a:cubicBezTo>
                      <a:pt x="92720" y="7854"/>
                      <a:pt x="92743" y="7845"/>
                      <a:pt x="92768" y="7828"/>
                    </a:cubicBezTo>
                    <a:cubicBezTo>
                      <a:pt x="92803" y="7793"/>
                      <a:pt x="92830" y="7779"/>
                      <a:pt x="92850" y="7779"/>
                    </a:cubicBezTo>
                    <a:cubicBezTo>
                      <a:pt x="92888" y="7779"/>
                      <a:pt x="92904" y="7829"/>
                      <a:pt x="92921" y="7879"/>
                    </a:cubicBezTo>
                    <a:cubicBezTo>
                      <a:pt x="92921" y="7905"/>
                      <a:pt x="92946" y="7930"/>
                      <a:pt x="92972" y="7930"/>
                    </a:cubicBezTo>
                    <a:cubicBezTo>
                      <a:pt x="92997" y="7956"/>
                      <a:pt x="93023" y="7981"/>
                      <a:pt x="93048" y="8006"/>
                    </a:cubicBezTo>
                    <a:cubicBezTo>
                      <a:pt x="93099" y="8006"/>
                      <a:pt x="93124" y="8006"/>
                      <a:pt x="93150" y="7981"/>
                    </a:cubicBezTo>
                    <a:cubicBezTo>
                      <a:pt x="93200" y="7930"/>
                      <a:pt x="93175" y="7879"/>
                      <a:pt x="93124" y="7854"/>
                    </a:cubicBezTo>
                    <a:lnTo>
                      <a:pt x="93200" y="7701"/>
                    </a:lnTo>
                    <a:cubicBezTo>
                      <a:pt x="93255" y="7712"/>
                      <a:pt x="93310" y="7717"/>
                      <a:pt x="93366" y="7717"/>
                    </a:cubicBezTo>
                    <a:cubicBezTo>
                      <a:pt x="93572" y="7717"/>
                      <a:pt x="93783" y="7649"/>
                      <a:pt x="93963" y="7549"/>
                    </a:cubicBezTo>
                    <a:lnTo>
                      <a:pt x="93988" y="7549"/>
                    </a:lnTo>
                    <a:cubicBezTo>
                      <a:pt x="94031" y="7619"/>
                      <a:pt x="94089" y="7635"/>
                      <a:pt x="94149" y="7635"/>
                    </a:cubicBezTo>
                    <a:cubicBezTo>
                      <a:pt x="94198" y="7635"/>
                      <a:pt x="94248" y="7625"/>
                      <a:pt x="94293" y="7625"/>
                    </a:cubicBezTo>
                    <a:cubicBezTo>
                      <a:pt x="94326" y="7674"/>
                      <a:pt x="94380" y="7702"/>
                      <a:pt x="94421" y="7702"/>
                    </a:cubicBezTo>
                    <a:cubicBezTo>
                      <a:pt x="94444" y="7702"/>
                      <a:pt x="94462" y="7694"/>
                      <a:pt x="94471" y="7676"/>
                    </a:cubicBezTo>
                    <a:cubicBezTo>
                      <a:pt x="94547" y="7473"/>
                      <a:pt x="94700" y="7473"/>
                      <a:pt x="94827" y="7473"/>
                    </a:cubicBezTo>
                    <a:cubicBezTo>
                      <a:pt x="94901" y="7576"/>
                      <a:pt x="94949" y="7628"/>
                      <a:pt x="95002" y="7628"/>
                    </a:cubicBezTo>
                    <a:cubicBezTo>
                      <a:pt x="95039" y="7628"/>
                      <a:pt x="95079" y="7602"/>
                      <a:pt x="95132" y="7549"/>
                    </a:cubicBezTo>
                    <a:lnTo>
                      <a:pt x="95310" y="7549"/>
                    </a:lnTo>
                    <a:cubicBezTo>
                      <a:pt x="95331" y="7590"/>
                      <a:pt x="95368" y="7632"/>
                      <a:pt x="95423" y="7632"/>
                    </a:cubicBezTo>
                    <a:cubicBezTo>
                      <a:pt x="95435" y="7632"/>
                      <a:pt x="95448" y="7630"/>
                      <a:pt x="95462" y="7625"/>
                    </a:cubicBezTo>
                    <a:cubicBezTo>
                      <a:pt x="95564" y="7625"/>
                      <a:pt x="95666" y="7625"/>
                      <a:pt x="95767" y="7651"/>
                    </a:cubicBezTo>
                    <a:cubicBezTo>
                      <a:pt x="95895" y="7676"/>
                      <a:pt x="96022" y="7676"/>
                      <a:pt x="96149" y="7676"/>
                    </a:cubicBezTo>
                    <a:cubicBezTo>
                      <a:pt x="96276" y="7676"/>
                      <a:pt x="96403" y="7676"/>
                      <a:pt x="96555" y="7625"/>
                    </a:cubicBezTo>
                    <a:cubicBezTo>
                      <a:pt x="96555" y="7727"/>
                      <a:pt x="96606" y="7778"/>
                      <a:pt x="96682" y="7778"/>
                    </a:cubicBezTo>
                    <a:lnTo>
                      <a:pt x="97318" y="7778"/>
                    </a:lnTo>
                    <a:cubicBezTo>
                      <a:pt x="97318" y="7778"/>
                      <a:pt x="97343" y="7828"/>
                      <a:pt x="97369" y="7828"/>
                    </a:cubicBezTo>
                    <a:cubicBezTo>
                      <a:pt x="97547" y="7854"/>
                      <a:pt x="97724" y="7905"/>
                      <a:pt x="97928" y="7930"/>
                    </a:cubicBezTo>
                    <a:cubicBezTo>
                      <a:pt x="97979" y="7930"/>
                      <a:pt x="98029" y="7879"/>
                      <a:pt x="98080" y="7854"/>
                    </a:cubicBezTo>
                    <a:cubicBezTo>
                      <a:pt x="98106" y="7892"/>
                      <a:pt x="98131" y="7911"/>
                      <a:pt x="98157" y="7911"/>
                    </a:cubicBezTo>
                    <a:cubicBezTo>
                      <a:pt x="98182" y="7911"/>
                      <a:pt x="98207" y="7892"/>
                      <a:pt x="98233" y="7854"/>
                    </a:cubicBezTo>
                    <a:lnTo>
                      <a:pt x="98487" y="7854"/>
                    </a:lnTo>
                    <a:cubicBezTo>
                      <a:pt x="98563" y="7917"/>
                      <a:pt x="98614" y="7949"/>
                      <a:pt x="98665" y="7949"/>
                    </a:cubicBezTo>
                    <a:cubicBezTo>
                      <a:pt x="98716" y="7949"/>
                      <a:pt x="98767" y="7917"/>
                      <a:pt x="98843" y="7854"/>
                    </a:cubicBezTo>
                    <a:lnTo>
                      <a:pt x="98944" y="7778"/>
                    </a:lnTo>
                    <a:lnTo>
                      <a:pt x="98995" y="7778"/>
                    </a:lnTo>
                    <a:cubicBezTo>
                      <a:pt x="99072" y="7854"/>
                      <a:pt x="99110" y="7892"/>
                      <a:pt x="99141" y="7892"/>
                    </a:cubicBezTo>
                    <a:cubicBezTo>
                      <a:pt x="99173" y="7892"/>
                      <a:pt x="99199" y="7854"/>
                      <a:pt x="99249" y="7778"/>
                    </a:cubicBezTo>
                    <a:cubicBezTo>
                      <a:pt x="99275" y="7752"/>
                      <a:pt x="99326" y="7727"/>
                      <a:pt x="99351" y="7727"/>
                    </a:cubicBezTo>
                    <a:cubicBezTo>
                      <a:pt x="99478" y="7778"/>
                      <a:pt x="99631" y="7828"/>
                      <a:pt x="99758" y="7879"/>
                    </a:cubicBezTo>
                    <a:cubicBezTo>
                      <a:pt x="99815" y="7936"/>
                      <a:pt x="99886" y="7965"/>
                      <a:pt x="99961" y="7965"/>
                    </a:cubicBezTo>
                    <a:cubicBezTo>
                      <a:pt x="99986" y="7965"/>
                      <a:pt x="100012" y="7962"/>
                      <a:pt x="100037" y="7956"/>
                    </a:cubicBezTo>
                    <a:cubicBezTo>
                      <a:pt x="100139" y="7930"/>
                      <a:pt x="100241" y="7930"/>
                      <a:pt x="100342" y="7930"/>
                    </a:cubicBezTo>
                    <a:cubicBezTo>
                      <a:pt x="100368" y="8006"/>
                      <a:pt x="100444" y="8032"/>
                      <a:pt x="100520" y="8032"/>
                    </a:cubicBezTo>
                    <a:lnTo>
                      <a:pt x="101334" y="8032"/>
                    </a:lnTo>
                    <a:cubicBezTo>
                      <a:pt x="101355" y="8064"/>
                      <a:pt x="101376" y="8078"/>
                      <a:pt x="101396" y="8078"/>
                    </a:cubicBezTo>
                    <a:cubicBezTo>
                      <a:pt x="101422" y="8078"/>
                      <a:pt x="101446" y="8051"/>
                      <a:pt x="101461" y="8006"/>
                    </a:cubicBezTo>
                    <a:cubicBezTo>
                      <a:pt x="101461" y="7981"/>
                      <a:pt x="101461" y="7956"/>
                      <a:pt x="101461" y="7956"/>
                    </a:cubicBezTo>
                    <a:lnTo>
                      <a:pt x="101461" y="7701"/>
                    </a:lnTo>
                    <a:cubicBezTo>
                      <a:pt x="101664" y="7701"/>
                      <a:pt x="101664" y="7701"/>
                      <a:pt x="101715" y="7549"/>
                    </a:cubicBezTo>
                    <a:cubicBezTo>
                      <a:pt x="101772" y="7606"/>
                      <a:pt x="101858" y="7635"/>
                      <a:pt x="101940" y="7635"/>
                    </a:cubicBezTo>
                    <a:cubicBezTo>
                      <a:pt x="101967" y="7635"/>
                      <a:pt x="101994" y="7631"/>
                      <a:pt x="102020" y="7625"/>
                    </a:cubicBezTo>
                    <a:cubicBezTo>
                      <a:pt x="102060" y="7625"/>
                      <a:pt x="102101" y="7593"/>
                      <a:pt x="102142" y="7593"/>
                    </a:cubicBezTo>
                    <a:cubicBezTo>
                      <a:pt x="102152" y="7593"/>
                      <a:pt x="102162" y="7595"/>
                      <a:pt x="102172" y="7600"/>
                    </a:cubicBezTo>
                    <a:cubicBezTo>
                      <a:pt x="102234" y="7615"/>
                      <a:pt x="102305" y="7640"/>
                      <a:pt x="102369" y="7640"/>
                    </a:cubicBezTo>
                    <a:cubicBezTo>
                      <a:pt x="102410" y="7640"/>
                      <a:pt x="102447" y="7630"/>
                      <a:pt x="102477" y="7600"/>
                    </a:cubicBezTo>
                    <a:cubicBezTo>
                      <a:pt x="102528" y="7562"/>
                      <a:pt x="102598" y="7562"/>
                      <a:pt x="102668" y="7562"/>
                    </a:cubicBezTo>
                    <a:cubicBezTo>
                      <a:pt x="102738" y="7562"/>
                      <a:pt x="102808" y="7562"/>
                      <a:pt x="102858" y="7523"/>
                    </a:cubicBezTo>
                    <a:cubicBezTo>
                      <a:pt x="102966" y="7462"/>
                      <a:pt x="103093" y="7428"/>
                      <a:pt x="103215" y="7428"/>
                    </a:cubicBezTo>
                    <a:cubicBezTo>
                      <a:pt x="103295" y="7428"/>
                      <a:pt x="103373" y="7443"/>
                      <a:pt x="103443" y="7473"/>
                    </a:cubicBezTo>
                    <a:cubicBezTo>
                      <a:pt x="103468" y="7473"/>
                      <a:pt x="103494" y="7422"/>
                      <a:pt x="103545" y="7396"/>
                    </a:cubicBezTo>
                    <a:lnTo>
                      <a:pt x="103621" y="7396"/>
                    </a:lnTo>
                    <a:cubicBezTo>
                      <a:pt x="103646" y="7447"/>
                      <a:pt x="103697" y="7473"/>
                      <a:pt x="103748" y="7473"/>
                    </a:cubicBezTo>
                    <a:cubicBezTo>
                      <a:pt x="103977" y="7473"/>
                      <a:pt x="104206" y="7498"/>
                      <a:pt x="104434" y="7549"/>
                    </a:cubicBezTo>
                    <a:cubicBezTo>
                      <a:pt x="104455" y="7559"/>
                      <a:pt x="104476" y="7566"/>
                      <a:pt x="104497" y="7566"/>
                    </a:cubicBezTo>
                    <a:cubicBezTo>
                      <a:pt x="104527" y="7566"/>
                      <a:pt x="104557" y="7553"/>
                      <a:pt x="104587" y="7523"/>
                    </a:cubicBezTo>
                    <a:cubicBezTo>
                      <a:pt x="104624" y="7486"/>
                      <a:pt x="104688" y="7463"/>
                      <a:pt x="104750" y="7463"/>
                    </a:cubicBezTo>
                    <a:cubicBezTo>
                      <a:pt x="104773" y="7463"/>
                      <a:pt x="104795" y="7466"/>
                      <a:pt x="104815" y="7473"/>
                    </a:cubicBezTo>
                    <a:cubicBezTo>
                      <a:pt x="104864" y="7483"/>
                      <a:pt x="104913" y="7489"/>
                      <a:pt x="104962" y="7489"/>
                    </a:cubicBezTo>
                    <a:cubicBezTo>
                      <a:pt x="105140" y="7489"/>
                      <a:pt x="105311" y="7420"/>
                      <a:pt x="105451" y="7320"/>
                    </a:cubicBezTo>
                    <a:lnTo>
                      <a:pt x="105807" y="7396"/>
                    </a:lnTo>
                    <a:cubicBezTo>
                      <a:pt x="105908" y="7244"/>
                      <a:pt x="106112" y="7295"/>
                      <a:pt x="106239" y="7168"/>
                    </a:cubicBezTo>
                    <a:cubicBezTo>
                      <a:pt x="106311" y="7348"/>
                      <a:pt x="106472" y="7451"/>
                      <a:pt x="106650" y="7451"/>
                    </a:cubicBezTo>
                    <a:cubicBezTo>
                      <a:pt x="106724" y="7451"/>
                      <a:pt x="106800" y="7433"/>
                      <a:pt x="106874" y="7396"/>
                    </a:cubicBezTo>
                    <a:cubicBezTo>
                      <a:pt x="106915" y="7465"/>
                      <a:pt x="106963" y="7489"/>
                      <a:pt x="107015" y="7489"/>
                    </a:cubicBezTo>
                    <a:cubicBezTo>
                      <a:pt x="107060" y="7489"/>
                      <a:pt x="107107" y="7471"/>
                      <a:pt x="107154" y="7447"/>
                    </a:cubicBezTo>
                    <a:cubicBezTo>
                      <a:pt x="107205" y="7422"/>
                      <a:pt x="107281" y="7371"/>
                      <a:pt x="107332" y="7320"/>
                    </a:cubicBezTo>
                    <a:cubicBezTo>
                      <a:pt x="107344" y="7346"/>
                      <a:pt x="107351" y="7358"/>
                      <a:pt x="107357" y="7358"/>
                    </a:cubicBezTo>
                    <a:cubicBezTo>
                      <a:pt x="107363" y="7358"/>
                      <a:pt x="107370" y="7346"/>
                      <a:pt x="107382" y="7320"/>
                    </a:cubicBezTo>
                    <a:cubicBezTo>
                      <a:pt x="107433" y="7320"/>
                      <a:pt x="107459" y="7295"/>
                      <a:pt x="107459" y="7244"/>
                    </a:cubicBezTo>
                    <a:lnTo>
                      <a:pt x="107687" y="7244"/>
                    </a:lnTo>
                    <a:cubicBezTo>
                      <a:pt x="107700" y="7269"/>
                      <a:pt x="107719" y="7282"/>
                      <a:pt x="107738" y="7282"/>
                    </a:cubicBezTo>
                    <a:cubicBezTo>
                      <a:pt x="107757" y="7282"/>
                      <a:pt x="107776" y="7269"/>
                      <a:pt x="107789" y="7244"/>
                    </a:cubicBezTo>
                    <a:cubicBezTo>
                      <a:pt x="107815" y="7244"/>
                      <a:pt x="107865" y="7244"/>
                      <a:pt x="107916" y="7218"/>
                    </a:cubicBezTo>
                    <a:cubicBezTo>
                      <a:pt x="107950" y="7205"/>
                      <a:pt x="107977" y="7199"/>
                      <a:pt x="107998" y="7199"/>
                    </a:cubicBezTo>
                    <a:cubicBezTo>
                      <a:pt x="108057" y="7199"/>
                      <a:pt x="108076" y="7246"/>
                      <a:pt x="108094" y="7320"/>
                    </a:cubicBezTo>
                    <a:lnTo>
                      <a:pt x="108018" y="7320"/>
                    </a:lnTo>
                    <a:cubicBezTo>
                      <a:pt x="107891" y="7346"/>
                      <a:pt x="107891" y="7346"/>
                      <a:pt x="107967" y="7422"/>
                    </a:cubicBezTo>
                    <a:lnTo>
                      <a:pt x="108018" y="7473"/>
                    </a:lnTo>
                    <a:lnTo>
                      <a:pt x="107942" y="7549"/>
                    </a:lnTo>
                    <a:cubicBezTo>
                      <a:pt x="107891" y="7549"/>
                      <a:pt x="107865" y="7574"/>
                      <a:pt x="107840" y="7600"/>
                    </a:cubicBezTo>
                    <a:cubicBezTo>
                      <a:pt x="107840" y="7600"/>
                      <a:pt x="107865" y="7676"/>
                      <a:pt x="107891" y="7701"/>
                    </a:cubicBezTo>
                    <a:cubicBezTo>
                      <a:pt x="107942" y="7701"/>
                      <a:pt x="107967" y="7727"/>
                      <a:pt x="107992" y="7727"/>
                    </a:cubicBezTo>
                    <a:cubicBezTo>
                      <a:pt x="108094" y="7803"/>
                      <a:pt x="108069" y="7956"/>
                      <a:pt x="108170" y="8032"/>
                    </a:cubicBezTo>
                    <a:lnTo>
                      <a:pt x="108247" y="8108"/>
                    </a:lnTo>
                    <a:cubicBezTo>
                      <a:pt x="108272" y="8146"/>
                      <a:pt x="108297" y="8165"/>
                      <a:pt x="108323" y="8165"/>
                    </a:cubicBezTo>
                    <a:cubicBezTo>
                      <a:pt x="108348" y="8165"/>
                      <a:pt x="108374" y="8146"/>
                      <a:pt x="108399" y="8108"/>
                    </a:cubicBezTo>
                    <a:lnTo>
                      <a:pt x="108552" y="8108"/>
                    </a:lnTo>
                    <a:cubicBezTo>
                      <a:pt x="108577" y="8133"/>
                      <a:pt x="108577" y="8159"/>
                      <a:pt x="108552" y="8184"/>
                    </a:cubicBezTo>
                    <a:cubicBezTo>
                      <a:pt x="108526" y="8286"/>
                      <a:pt x="108602" y="8388"/>
                      <a:pt x="108704" y="8413"/>
                    </a:cubicBezTo>
                    <a:cubicBezTo>
                      <a:pt x="108719" y="8443"/>
                      <a:pt x="108734" y="8455"/>
                      <a:pt x="108749" y="8455"/>
                    </a:cubicBezTo>
                    <a:cubicBezTo>
                      <a:pt x="108759" y="8455"/>
                      <a:pt x="108770" y="8449"/>
                      <a:pt x="108780" y="8438"/>
                    </a:cubicBezTo>
                    <a:lnTo>
                      <a:pt x="108857" y="8413"/>
                    </a:lnTo>
                    <a:lnTo>
                      <a:pt x="108933" y="8337"/>
                    </a:lnTo>
                    <a:cubicBezTo>
                      <a:pt x="109085" y="8286"/>
                      <a:pt x="109263" y="8260"/>
                      <a:pt x="109416" y="8260"/>
                    </a:cubicBezTo>
                    <a:cubicBezTo>
                      <a:pt x="109517" y="8260"/>
                      <a:pt x="109543" y="8184"/>
                      <a:pt x="109568" y="8108"/>
                    </a:cubicBezTo>
                    <a:cubicBezTo>
                      <a:pt x="109644" y="8057"/>
                      <a:pt x="109644" y="8006"/>
                      <a:pt x="109568" y="7956"/>
                    </a:cubicBezTo>
                    <a:lnTo>
                      <a:pt x="109568" y="7803"/>
                    </a:lnTo>
                    <a:cubicBezTo>
                      <a:pt x="109625" y="7803"/>
                      <a:pt x="109686" y="7793"/>
                      <a:pt x="109746" y="7793"/>
                    </a:cubicBezTo>
                    <a:cubicBezTo>
                      <a:pt x="109821" y="7793"/>
                      <a:pt x="109893" y="7809"/>
                      <a:pt x="109949" y="7879"/>
                    </a:cubicBezTo>
                    <a:cubicBezTo>
                      <a:pt x="109949" y="7905"/>
                      <a:pt x="109949" y="7930"/>
                      <a:pt x="109924" y="7956"/>
                    </a:cubicBezTo>
                    <a:cubicBezTo>
                      <a:pt x="109924" y="7981"/>
                      <a:pt x="109899" y="8032"/>
                      <a:pt x="109899" y="8057"/>
                    </a:cubicBezTo>
                    <a:cubicBezTo>
                      <a:pt x="109952" y="8100"/>
                      <a:pt x="110014" y="8120"/>
                      <a:pt x="110073" y="8120"/>
                    </a:cubicBezTo>
                    <a:cubicBezTo>
                      <a:pt x="110157" y="8120"/>
                      <a:pt x="110235" y="8080"/>
                      <a:pt x="110280" y="8006"/>
                    </a:cubicBezTo>
                    <a:cubicBezTo>
                      <a:pt x="110331" y="7905"/>
                      <a:pt x="110382" y="7930"/>
                      <a:pt x="110432" y="7905"/>
                    </a:cubicBezTo>
                    <a:cubicBezTo>
                      <a:pt x="110470" y="7882"/>
                      <a:pt x="110498" y="7873"/>
                      <a:pt x="110521" y="7873"/>
                    </a:cubicBezTo>
                    <a:cubicBezTo>
                      <a:pt x="110577" y="7873"/>
                      <a:pt x="110600" y="7927"/>
                      <a:pt x="110636" y="7981"/>
                    </a:cubicBezTo>
                    <a:cubicBezTo>
                      <a:pt x="110692" y="8065"/>
                      <a:pt x="110717" y="8103"/>
                      <a:pt x="110766" y="8103"/>
                    </a:cubicBezTo>
                    <a:cubicBezTo>
                      <a:pt x="110807" y="8103"/>
                      <a:pt x="110863" y="8077"/>
                      <a:pt x="110966" y="8032"/>
                    </a:cubicBezTo>
                    <a:cubicBezTo>
                      <a:pt x="110992" y="8006"/>
                      <a:pt x="111017" y="7956"/>
                      <a:pt x="111042" y="7905"/>
                    </a:cubicBezTo>
                    <a:cubicBezTo>
                      <a:pt x="111063" y="7863"/>
                      <a:pt x="111084" y="7822"/>
                      <a:pt x="111118" y="7822"/>
                    </a:cubicBezTo>
                    <a:cubicBezTo>
                      <a:pt x="111126" y="7822"/>
                      <a:pt x="111135" y="7824"/>
                      <a:pt x="111144" y="7828"/>
                    </a:cubicBezTo>
                    <a:cubicBezTo>
                      <a:pt x="111191" y="7846"/>
                      <a:pt x="111238" y="7853"/>
                      <a:pt x="111285" y="7853"/>
                    </a:cubicBezTo>
                    <a:cubicBezTo>
                      <a:pt x="111441" y="7853"/>
                      <a:pt x="111598" y="7778"/>
                      <a:pt x="111754" y="7778"/>
                    </a:cubicBezTo>
                    <a:cubicBezTo>
                      <a:pt x="111779" y="7778"/>
                      <a:pt x="111779" y="7727"/>
                      <a:pt x="111805" y="7701"/>
                    </a:cubicBezTo>
                    <a:cubicBezTo>
                      <a:pt x="111830" y="7701"/>
                      <a:pt x="111856" y="7676"/>
                      <a:pt x="111881" y="7651"/>
                    </a:cubicBezTo>
                    <a:cubicBezTo>
                      <a:pt x="111932" y="7676"/>
                      <a:pt x="111957" y="7727"/>
                      <a:pt x="111957" y="7803"/>
                    </a:cubicBezTo>
                    <a:cubicBezTo>
                      <a:pt x="111906" y="7828"/>
                      <a:pt x="111881" y="7879"/>
                      <a:pt x="111932" y="7930"/>
                    </a:cubicBezTo>
                    <a:cubicBezTo>
                      <a:pt x="112008" y="8006"/>
                      <a:pt x="112110" y="8032"/>
                      <a:pt x="112211" y="8032"/>
                    </a:cubicBezTo>
                    <a:cubicBezTo>
                      <a:pt x="112288" y="8032"/>
                      <a:pt x="112339" y="7981"/>
                      <a:pt x="112364" y="7879"/>
                    </a:cubicBezTo>
                    <a:cubicBezTo>
                      <a:pt x="112415" y="7879"/>
                      <a:pt x="112466" y="7854"/>
                      <a:pt x="112516" y="7803"/>
                    </a:cubicBezTo>
                    <a:cubicBezTo>
                      <a:pt x="112546" y="7788"/>
                      <a:pt x="112575" y="7774"/>
                      <a:pt x="112605" y="7774"/>
                    </a:cubicBezTo>
                    <a:cubicBezTo>
                      <a:pt x="112626" y="7774"/>
                      <a:pt x="112647" y="7782"/>
                      <a:pt x="112669" y="7803"/>
                    </a:cubicBezTo>
                    <a:cubicBezTo>
                      <a:pt x="112697" y="7831"/>
                      <a:pt x="112740" y="7851"/>
                      <a:pt x="112786" y="7851"/>
                    </a:cubicBezTo>
                    <a:cubicBezTo>
                      <a:pt x="112824" y="7851"/>
                      <a:pt x="112863" y="7837"/>
                      <a:pt x="112898" y="7803"/>
                    </a:cubicBezTo>
                    <a:lnTo>
                      <a:pt x="112974" y="7727"/>
                    </a:lnTo>
                    <a:lnTo>
                      <a:pt x="113050" y="7727"/>
                    </a:lnTo>
                    <a:cubicBezTo>
                      <a:pt x="113066" y="7880"/>
                      <a:pt x="113072" y="7932"/>
                      <a:pt x="113119" y="7932"/>
                    </a:cubicBezTo>
                    <a:cubicBezTo>
                      <a:pt x="113150" y="7932"/>
                      <a:pt x="113198" y="7909"/>
                      <a:pt x="113279" y="7879"/>
                    </a:cubicBezTo>
                    <a:cubicBezTo>
                      <a:pt x="113313" y="7879"/>
                      <a:pt x="113358" y="7868"/>
                      <a:pt x="113392" y="7868"/>
                    </a:cubicBezTo>
                    <a:cubicBezTo>
                      <a:pt x="113409" y="7868"/>
                      <a:pt x="113423" y="7871"/>
                      <a:pt x="113431" y="7879"/>
                    </a:cubicBezTo>
                    <a:cubicBezTo>
                      <a:pt x="113457" y="7930"/>
                      <a:pt x="113431" y="7930"/>
                      <a:pt x="113406" y="7956"/>
                    </a:cubicBezTo>
                    <a:lnTo>
                      <a:pt x="113279" y="8184"/>
                    </a:lnTo>
                    <a:cubicBezTo>
                      <a:pt x="113279" y="8210"/>
                      <a:pt x="113254" y="8210"/>
                      <a:pt x="113228" y="8210"/>
                    </a:cubicBezTo>
                    <a:cubicBezTo>
                      <a:pt x="113050" y="8235"/>
                      <a:pt x="112821" y="8438"/>
                      <a:pt x="112974" y="8591"/>
                    </a:cubicBezTo>
                    <a:cubicBezTo>
                      <a:pt x="113016" y="8633"/>
                      <a:pt x="113053" y="8645"/>
                      <a:pt x="113089" y="8645"/>
                    </a:cubicBezTo>
                    <a:cubicBezTo>
                      <a:pt x="113130" y="8645"/>
                      <a:pt x="113169" y="8630"/>
                      <a:pt x="113215" y="8630"/>
                    </a:cubicBezTo>
                    <a:cubicBezTo>
                      <a:pt x="113249" y="8630"/>
                      <a:pt x="113286" y="8638"/>
                      <a:pt x="113330" y="8667"/>
                    </a:cubicBezTo>
                    <a:cubicBezTo>
                      <a:pt x="113364" y="8684"/>
                      <a:pt x="113398" y="8693"/>
                      <a:pt x="113428" y="8693"/>
                    </a:cubicBezTo>
                    <a:cubicBezTo>
                      <a:pt x="113488" y="8693"/>
                      <a:pt x="113533" y="8659"/>
                      <a:pt x="113533" y="8591"/>
                    </a:cubicBezTo>
                    <a:cubicBezTo>
                      <a:pt x="113508" y="8515"/>
                      <a:pt x="113508" y="8438"/>
                      <a:pt x="113508" y="8362"/>
                    </a:cubicBezTo>
                    <a:cubicBezTo>
                      <a:pt x="113508" y="8311"/>
                      <a:pt x="113533" y="8260"/>
                      <a:pt x="113559" y="8235"/>
                    </a:cubicBezTo>
                    <a:cubicBezTo>
                      <a:pt x="113711" y="8133"/>
                      <a:pt x="113787" y="7956"/>
                      <a:pt x="113736" y="7803"/>
                    </a:cubicBezTo>
                    <a:lnTo>
                      <a:pt x="113914" y="7803"/>
                    </a:lnTo>
                    <a:cubicBezTo>
                      <a:pt x="113938" y="7874"/>
                      <a:pt x="113961" y="8009"/>
                      <a:pt x="114025" y="8009"/>
                    </a:cubicBezTo>
                    <a:cubicBezTo>
                      <a:pt x="114030" y="8009"/>
                      <a:pt x="114036" y="8008"/>
                      <a:pt x="114041" y="8006"/>
                    </a:cubicBezTo>
                    <a:cubicBezTo>
                      <a:pt x="114055" y="8004"/>
                      <a:pt x="114068" y="8003"/>
                      <a:pt x="114081" y="8003"/>
                    </a:cubicBezTo>
                    <a:cubicBezTo>
                      <a:pt x="114219" y="8003"/>
                      <a:pt x="114294" y="8111"/>
                      <a:pt x="114414" y="8111"/>
                    </a:cubicBezTo>
                    <a:cubicBezTo>
                      <a:pt x="114425" y="8111"/>
                      <a:pt x="114436" y="8110"/>
                      <a:pt x="114448" y="8108"/>
                    </a:cubicBezTo>
                    <a:cubicBezTo>
                      <a:pt x="114448" y="8362"/>
                      <a:pt x="114778" y="8337"/>
                      <a:pt x="114804" y="8565"/>
                    </a:cubicBezTo>
                    <a:cubicBezTo>
                      <a:pt x="114804" y="8565"/>
                      <a:pt x="114880" y="8591"/>
                      <a:pt x="114906" y="8591"/>
                    </a:cubicBezTo>
                    <a:cubicBezTo>
                      <a:pt x="114999" y="8572"/>
                      <a:pt x="115051" y="8458"/>
                      <a:pt x="115132" y="8458"/>
                    </a:cubicBezTo>
                    <a:cubicBezTo>
                      <a:pt x="115161" y="8458"/>
                      <a:pt x="115195" y="8474"/>
                      <a:pt x="115236" y="8515"/>
                    </a:cubicBezTo>
                    <a:cubicBezTo>
                      <a:pt x="115251" y="8530"/>
                      <a:pt x="115266" y="8536"/>
                      <a:pt x="115280" y="8536"/>
                    </a:cubicBezTo>
                    <a:cubicBezTo>
                      <a:pt x="115314" y="8536"/>
                      <a:pt x="115345" y="8500"/>
                      <a:pt x="115363" y="8464"/>
                    </a:cubicBezTo>
                    <a:cubicBezTo>
                      <a:pt x="115388" y="8388"/>
                      <a:pt x="115490" y="8337"/>
                      <a:pt x="115566" y="8337"/>
                    </a:cubicBezTo>
                    <a:cubicBezTo>
                      <a:pt x="115617" y="8337"/>
                      <a:pt x="115668" y="8311"/>
                      <a:pt x="115668" y="8260"/>
                    </a:cubicBezTo>
                    <a:cubicBezTo>
                      <a:pt x="115719" y="8260"/>
                      <a:pt x="115744" y="8235"/>
                      <a:pt x="115744" y="8184"/>
                    </a:cubicBezTo>
                    <a:cubicBezTo>
                      <a:pt x="115795" y="8184"/>
                      <a:pt x="115821" y="8159"/>
                      <a:pt x="115821" y="8108"/>
                    </a:cubicBezTo>
                    <a:lnTo>
                      <a:pt x="115998" y="8057"/>
                    </a:lnTo>
                    <a:lnTo>
                      <a:pt x="116100" y="7981"/>
                    </a:lnTo>
                    <a:cubicBezTo>
                      <a:pt x="116217" y="7981"/>
                      <a:pt x="116248" y="7873"/>
                      <a:pt x="116252" y="7777"/>
                    </a:cubicBezTo>
                    <a:lnTo>
                      <a:pt x="116252" y="7777"/>
                    </a:lnTo>
                    <a:lnTo>
                      <a:pt x="116253" y="7778"/>
                    </a:lnTo>
                    <a:cubicBezTo>
                      <a:pt x="116303" y="7778"/>
                      <a:pt x="116354" y="7752"/>
                      <a:pt x="116380" y="7701"/>
                    </a:cubicBezTo>
                    <a:cubicBezTo>
                      <a:pt x="116532" y="7701"/>
                      <a:pt x="116685" y="7651"/>
                      <a:pt x="116761" y="7523"/>
                    </a:cubicBezTo>
                    <a:cubicBezTo>
                      <a:pt x="116865" y="7541"/>
                      <a:pt x="116968" y="7593"/>
                      <a:pt x="117072" y="7593"/>
                    </a:cubicBezTo>
                    <a:cubicBezTo>
                      <a:pt x="117121" y="7593"/>
                      <a:pt x="117169" y="7581"/>
                      <a:pt x="117218" y="7549"/>
                    </a:cubicBezTo>
                    <a:cubicBezTo>
                      <a:pt x="117281" y="7580"/>
                      <a:pt x="117363" y="7602"/>
                      <a:pt x="117441" y="7602"/>
                    </a:cubicBezTo>
                    <a:cubicBezTo>
                      <a:pt x="117489" y="7602"/>
                      <a:pt x="117535" y="7594"/>
                      <a:pt x="117574" y="7574"/>
                    </a:cubicBezTo>
                    <a:cubicBezTo>
                      <a:pt x="117634" y="7549"/>
                      <a:pt x="117696" y="7538"/>
                      <a:pt x="117757" y="7538"/>
                    </a:cubicBezTo>
                    <a:cubicBezTo>
                      <a:pt x="117879" y="7538"/>
                      <a:pt x="117998" y="7583"/>
                      <a:pt x="118083" y="7651"/>
                    </a:cubicBezTo>
                    <a:cubicBezTo>
                      <a:pt x="118113" y="7681"/>
                      <a:pt x="118147" y="7695"/>
                      <a:pt x="118180" y="7695"/>
                    </a:cubicBezTo>
                    <a:cubicBezTo>
                      <a:pt x="118231" y="7695"/>
                      <a:pt x="118281" y="7661"/>
                      <a:pt x="118311" y="7600"/>
                    </a:cubicBezTo>
                    <a:cubicBezTo>
                      <a:pt x="118362" y="7600"/>
                      <a:pt x="118413" y="7574"/>
                      <a:pt x="118464" y="7574"/>
                    </a:cubicBezTo>
                    <a:cubicBezTo>
                      <a:pt x="118530" y="7541"/>
                      <a:pt x="118568" y="7522"/>
                      <a:pt x="118597" y="7522"/>
                    </a:cubicBezTo>
                    <a:cubicBezTo>
                      <a:pt x="118636" y="7522"/>
                      <a:pt x="118661" y="7554"/>
                      <a:pt x="118718" y="7625"/>
                    </a:cubicBezTo>
                    <a:cubicBezTo>
                      <a:pt x="118743" y="7651"/>
                      <a:pt x="118743" y="7676"/>
                      <a:pt x="118769" y="7701"/>
                    </a:cubicBezTo>
                    <a:cubicBezTo>
                      <a:pt x="118793" y="7726"/>
                      <a:pt x="118815" y="7737"/>
                      <a:pt x="118834" y="7737"/>
                    </a:cubicBezTo>
                    <a:cubicBezTo>
                      <a:pt x="118875" y="7737"/>
                      <a:pt x="118904" y="7686"/>
                      <a:pt x="118921" y="7600"/>
                    </a:cubicBezTo>
                    <a:cubicBezTo>
                      <a:pt x="118972" y="7600"/>
                      <a:pt x="119029" y="7612"/>
                      <a:pt x="119086" y="7612"/>
                    </a:cubicBezTo>
                    <a:cubicBezTo>
                      <a:pt x="119144" y="7612"/>
                      <a:pt x="119201" y="7600"/>
                      <a:pt x="119252" y="7549"/>
                    </a:cubicBezTo>
                    <a:lnTo>
                      <a:pt x="119379" y="7600"/>
                    </a:lnTo>
                    <a:cubicBezTo>
                      <a:pt x="119379" y="7701"/>
                      <a:pt x="119353" y="7778"/>
                      <a:pt x="119328" y="7828"/>
                    </a:cubicBezTo>
                    <a:lnTo>
                      <a:pt x="119252" y="7905"/>
                    </a:lnTo>
                    <a:cubicBezTo>
                      <a:pt x="119226" y="7930"/>
                      <a:pt x="119201" y="7930"/>
                      <a:pt x="119175" y="7930"/>
                    </a:cubicBezTo>
                    <a:lnTo>
                      <a:pt x="118820" y="7930"/>
                    </a:lnTo>
                    <a:lnTo>
                      <a:pt x="118870" y="7981"/>
                    </a:lnTo>
                    <a:lnTo>
                      <a:pt x="118870" y="8286"/>
                    </a:lnTo>
                    <a:cubicBezTo>
                      <a:pt x="118870" y="8343"/>
                      <a:pt x="118913" y="8372"/>
                      <a:pt x="118967" y="8372"/>
                    </a:cubicBezTo>
                    <a:cubicBezTo>
                      <a:pt x="118985" y="8372"/>
                      <a:pt x="119004" y="8369"/>
                      <a:pt x="119023" y="8362"/>
                    </a:cubicBezTo>
                    <a:cubicBezTo>
                      <a:pt x="119074" y="8311"/>
                      <a:pt x="119175" y="8286"/>
                      <a:pt x="119252" y="8286"/>
                    </a:cubicBezTo>
                    <a:cubicBezTo>
                      <a:pt x="119277" y="8337"/>
                      <a:pt x="119302" y="8362"/>
                      <a:pt x="119328" y="8362"/>
                    </a:cubicBezTo>
                    <a:cubicBezTo>
                      <a:pt x="119353" y="8362"/>
                      <a:pt x="119379" y="8337"/>
                      <a:pt x="119404" y="8286"/>
                    </a:cubicBezTo>
                    <a:cubicBezTo>
                      <a:pt x="119430" y="8286"/>
                      <a:pt x="119455" y="8260"/>
                      <a:pt x="119455" y="8210"/>
                    </a:cubicBezTo>
                    <a:cubicBezTo>
                      <a:pt x="119577" y="8347"/>
                      <a:pt x="119635" y="8402"/>
                      <a:pt x="119728" y="8402"/>
                    </a:cubicBezTo>
                    <a:cubicBezTo>
                      <a:pt x="119789" y="8402"/>
                      <a:pt x="119867" y="8377"/>
                      <a:pt x="119989" y="8337"/>
                    </a:cubicBezTo>
                    <a:cubicBezTo>
                      <a:pt x="119989" y="8337"/>
                      <a:pt x="120014" y="8311"/>
                      <a:pt x="120014" y="8311"/>
                    </a:cubicBezTo>
                    <a:lnTo>
                      <a:pt x="120243" y="8311"/>
                    </a:lnTo>
                    <a:cubicBezTo>
                      <a:pt x="120319" y="8286"/>
                      <a:pt x="120319" y="8184"/>
                      <a:pt x="120370" y="8133"/>
                    </a:cubicBezTo>
                    <a:lnTo>
                      <a:pt x="120446" y="8159"/>
                    </a:lnTo>
                    <a:cubicBezTo>
                      <a:pt x="120497" y="8210"/>
                      <a:pt x="120497" y="8286"/>
                      <a:pt x="120573" y="8311"/>
                    </a:cubicBezTo>
                    <a:cubicBezTo>
                      <a:pt x="120777" y="8362"/>
                      <a:pt x="120980" y="8388"/>
                      <a:pt x="121183" y="8413"/>
                    </a:cubicBezTo>
                    <a:cubicBezTo>
                      <a:pt x="121310" y="8413"/>
                      <a:pt x="121387" y="8413"/>
                      <a:pt x="121437" y="8540"/>
                    </a:cubicBezTo>
                    <a:cubicBezTo>
                      <a:pt x="121471" y="8606"/>
                      <a:pt x="121504" y="8634"/>
                      <a:pt x="121541" y="8634"/>
                    </a:cubicBezTo>
                    <a:cubicBezTo>
                      <a:pt x="121589" y="8634"/>
                      <a:pt x="121645" y="8587"/>
                      <a:pt x="121717" y="8515"/>
                    </a:cubicBezTo>
                    <a:cubicBezTo>
                      <a:pt x="121844" y="8515"/>
                      <a:pt x="121895" y="8413"/>
                      <a:pt x="121946" y="8337"/>
                    </a:cubicBezTo>
                    <a:lnTo>
                      <a:pt x="121946" y="8311"/>
                    </a:lnTo>
                    <a:cubicBezTo>
                      <a:pt x="121971" y="8286"/>
                      <a:pt x="121997" y="8260"/>
                      <a:pt x="122022" y="8260"/>
                    </a:cubicBezTo>
                    <a:cubicBezTo>
                      <a:pt x="122098" y="8260"/>
                      <a:pt x="122200" y="8235"/>
                      <a:pt x="122276" y="8235"/>
                    </a:cubicBezTo>
                    <a:cubicBezTo>
                      <a:pt x="122327" y="8235"/>
                      <a:pt x="122378" y="8184"/>
                      <a:pt x="122403" y="8133"/>
                    </a:cubicBezTo>
                    <a:lnTo>
                      <a:pt x="122479" y="8235"/>
                    </a:lnTo>
                    <a:lnTo>
                      <a:pt x="122556" y="8311"/>
                    </a:lnTo>
                    <a:lnTo>
                      <a:pt x="122657" y="8235"/>
                    </a:lnTo>
                    <a:lnTo>
                      <a:pt x="122861" y="8235"/>
                    </a:lnTo>
                    <a:cubicBezTo>
                      <a:pt x="123001" y="8260"/>
                      <a:pt x="123140" y="8273"/>
                      <a:pt x="123277" y="8273"/>
                    </a:cubicBezTo>
                    <a:cubicBezTo>
                      <a:pt x="123414" y="8273"/>
                      <a:pt x="123547" y="8260"/>
                      <a:pt x="123674" y="8235"/>
                    </a:cubicBezTo>
                    <a:cubicBezTo>
                      <a:pt x="123725" y="8235"/>
                      <a:pt x="123776" y="8210"/>
                      <a:pt x="123801" y="8159"/>
                    </a:cubicBezTo>
                    <a:cubicBezTo>
                      <a:pt x="123852" y="8159"/>
                      <a:pt x="123903" y="8210"/>
                      <a:pt x="123954" y="8260"/>
                    </a:cubicBezTo>
                    <a:cubicBezTo>
                      <a:pt x="124047" y="8447"/>
                      <a:pt x="124225" y="8569"/>
                      <a:pt x="124429" y="8569"/>
                    </a:cubicBezTo>
                    <a:cubicBezTo>
                      <a:pt x="124449" y="8569"/>
                      <a:pt x="124468" y="8568"/>
                      <a:pt x="124487" y="8565"/>
                    </a:cubicBezTo>
                    <a:lnTo>
                      <a:pt x="124640" y="8565"/>
                    </a:lnTo>
                    <a:cubicBezTo>
                      <a:pt x="124691" y="8616"/>
                      <a:pt x="124741" y="8642"/>
                      <a:pt x="124818" y="8642"/>
                    </a:cubicBezTo>
                    <a:lnTo>
                      <a:pt x="124894" y="8642"/>
                    </a:lnTo>
                    <a:lnTo>
                      <a:pt x="124970" y="8693"/>
                    </a:lnTo>
                    <a:cubicBezTo>
                      <a:pt x="125021" y="8845"/>
                      <a:pt x="125021" y="8845"/>
                      <a:pt x="125199" y="8845"/>
                    </a:cubicBezTo>
                    <a:lnTo>
                      <a:pt x="125275" y="8921"/>
                    </a:lnTo>
                    <a:lnTo>
                      <a:pt x="125351" y="9023"/>
                    </a:lnTo>
                    <a:cubicBezTo>
                      <a:pt x="125383" y="9054"/>
                      <a:pt x="125424" y="9076"/>
                      <a:pt x="125469" y="9076"/>
                    </a:cubicBezTo>
                    <a:cubicBezTo>
                      <a:pt x="125497" y="9076"/>
                      <a:pt x="125526" y="9068"/>
                      <a:pt x="125555" y="9048"/>
                    </a:cubicBezTo>
                    <a:cubicBezTo>
                      <a:pt x="125609" y="9030"/>
                      <a:pt x="125675" y="9012"/>
                      <a:pt x="125737" y="9012"/>
                    </a:cubicBezTo>
                    <a:cubicBezTo>
                      <a:pt x="125762" y="9012"/>
                      <a:pt x="125787" y="9016"/>
                      <a:pt x="125809" y="9023"/>
                    </a:cubicBezTo>
                    <a:cubicBezTo>
                      <a:pt x="125860" y="9099"/>
                      <a:pt x="125936" y="9175"/>
                      <a:pt x="126038" y="9175"/>
                    </a:cubicBezTo>
                    <a:cubicBezTo>
                      <a:pt x="126038" y="9201"/>
                      <a:pt x="126038" y="9226"/>
                      <a:pt x="126038" y="9252"/>
                    </a:cubicBezTo>
                    <a:cubicBezTo>
                      <a:pt x="126080" y="9243"/>
                      <a:pt x="126125" y="9243"/>
                      <a:pt x="126171" y="9243"/>
                    </a:cubicBezTo>
                    <a:lnTo>
                      <a:pt x="126171" y="9243"/>
                    </a:lnTo>
                    <a:cubicBezTo>
                      <a:pt x="126264" y="9243"/>
                      <a:pt x="126360" y="9243"/>
                      <a:pt x="126444" y="9175"/>
                    </a:cubicBezTo>
                    <a:cubicBezTo>
                      <a:pt x="126480" y="9152"/>
                      <a:pt x="126510" y="9134"/>
                      <a:pt x="126534" y="9134"/>
                    </a:cubicBezTo>
                    <a:cubicBezTo>
                      <a:pt x="126562" y="9134"/>
                      <a:pt x="126583" y="9158"/>
                      <a:pt x="126597" y="9226"/>
                    </a:cubicBezTo>
                    <a:cubicBezTo>
                      <a:pt x="126597" y="9379"/>
                      <a:pt x="126571" y="9430"/>
                      <a:pt x="126673" y="9455"/>
                    </a:cubicBezTo>
                    <a:cubicBezTo>
                      <a:pt x="126699" y="9480"/>
                      <a:pt x="126724" y="9531"/>
                      <a:pt x="126749" y="9531"/>
                    </a:cubicBezTo>
                    <a:cubicBezTo>
                      <a:pt x="126878" y="9483"/>
                      <a:pt x="126997" y="9465"/>
                      <a:pt x="127118" y="9465"/>
                    </a:cubicBezTo>
                    <a:cubicBezTo>
                      <a:pt x="127188" y="9465"/>
                      <a:pt x="127259" y="9471"/>
                      <a:pt x="127334" y="9480"/>
                    </a:cubicBezTo>
                    <a:cubicBezTo>
                      <a:pt x="127359" y="9493"/>
                      <a:pt x="127385" y="9499"/>
                      <a:pt x="127410" y="9499"/>
                    </a:cubicBezTo>
                    <a:cubicBezTo>
                      <a:pt x="127436" y="9499"/>
                      <a:pt x="127461" y="9493"/>
                      <a:pt x="127486" y="9480"/>
                    </a:cubicBezTo>
                    <a:cubicBezTo>
                      <a:pt x="127550" y="9459"/>
                      <a:pt x="127603" y="9448"/>
                      <a:pt x="127649" y="9448"/>
                    </a:cubicBezTo>
                    <a:cubicBezTo>
                      <a:pt x="127768" y="9448"/>
                      <a:pt x="127831" y="9525"/>
                      <a:pt x="127868" y="9709"/>
                    </a:cubicBezTo>
                    <a:cubicBezTo>
                      <a:pt x="127886" y="9871"/>
                      <a:pt x="127967" y="9957"/>
                      <a:pt x="128077" y="9957"/>
                    </a:cubicBezTo>
                    <a:cubicBezTo>
                      <a:pt x="128122" y="9957"/>
                      <a:pt x="128172" y="9942"/>
                      <a:pt x="128223" y="9912"/>
                    </a:cubicBezTo>
                    <a:cubicBezTo>
                      <a:pt x="128282" y="9877"/>
                      <a:pt x="128314" y="9858"/>
                      <a:pt x="128339" y="9858"/>
                    </a:cubicBezTo>
                    <a:cubicBezTo>
                      <a:pt x="128367" y="9858"/>
                      <a:pt x="128386" y="9883"/>
                      <a:pt x="128427" y="9938"/>
                    </a:cubicBezTo>
                    <a:lnTo>
                      <a:pt x="128528" y="10065"/>
                    </a:lnTo>
                    <a:lnTo>
                      <a:pt x="128605" y="10141"/>
                    </a:lnTo>
                    <a:lnTo>
                      <a:pt x="128681" y="10192"/>
                    </a:lnTo>
                    <a:cubicBezTo>
                      <a:pt x="128719" y="10249"/>
                      <a:pt x="128757" y="10278"/>
                      <a:pt x="128806" y="10278"/>
                    </a:cubicBezTo>
                    <a:cubicBezTo>
                      <a:pt x="128822" y="10278"/>
                      <a:pt x="128840" y="10275"/>
                      <a:pt x="128859" y="10268"/>
                    </a:cubicBezTo>
                    <a:cubicBezTo>
                      <a:pt x="128872" y="10319"/>
                      <a:pt x="128891" y="10345"/>
                      <a:pt x="128913" y="10345"/>
                    </a:cubicBezTo>
                    <a:cubicBezTo>
                      <a:pt x="128935" y="10345"/>
                      <a:pt x="128961" y="10319"/>
                      <a:pt x="128986" y="10268"/>
                    </a:cubicBezTo>
                    <a:cubicBezTo>
                      <a:pt x="129037" y="10192"/>
                      <a:pt x="129088" y="10192"/>
                      <a:pt x="128986" y="10141"/>
                    </a:cubicBezTo>
                    <a:lnTo>
                      <a:pt x="128910" y="10116"/>
                    </a:lnTo>
                    <a:lnTo>
                      <a:pt x="128808" y="10065"/>
                    </a:lnTo>
                    <a:cubicBezTo>
                      <a:pt x="128859" y="9963"/>
                      <a:pt x="128833" y="9862"/>
                      <a:pt x="128757" y="9811"/>
                    </a:cubicBezTo>
                    <a:cubicBezTo>
                      <a:pt x="128757" y="9709"/>
                      <a:pt x="128757" y="9607"/>
                      <a:pt x="128910" y="9582"/>
                    </a:cubicBezTo>
                    <a:cubicBezTo>
                      <a:pt x="128986" y="9582"/>
                      <a:pt x="129037" y="9531"/>
                      <a:pt x="129062" y="9455"/>
                    </a:cubicBezTo>
                    <a:cubicBezTo>
                      <a:pt x="129088" y="9379"/>
                      <a:pt x="129113" y="9328"/>
                      <a:pt x="129138" y="9277"/>
                    </a:cubicBezTo>
                    <a:cubicBezTo>
                      <a:pt x="129215" y="9303"/>
                      <a:pt x="129215" y="9379"/>
                      <a:pt x="129215" y="9430"/>
                    </a:cubicBezTo>
                    <a:cubicBezTo>
                      <a:pt x="129244" y="9519"/>
                      <a:pt x="129257" y="9556"/>
                      <a:pt x="129287" y="9556"/>
                    </a:cubicBezTo>
                    <a:cubicBezTo>
                      <a:pt x="129309" y="9556"/>
                      <a:pt x="129340" y="9537"/>
                      <a:pt x="129393" y="9506"/>
                    </a:cubicBezTo>
                    <a:cubicBezTo>
                      <a:pt x="129443" y="9476"/>
                      <a:pt x="129477" y="9462"/>
                      <a:pt x="129503" y="9462"/>
                    </a:cubicBezTo>
                    <a:cubicBezTo>
                      <a:pt x="129544" y="9462"/>
                      <a:pt x="129565" y="9495"/>
                      <a:pt x="129596" y="9557"/>
                    </a:cubicBezTo>
                    <a:cubicBezTo>
                      <a:pt x="129621" y="9582"/>
                      <a:pt x="129647" y="9633"/>
                      <a:pt x="129672" y="9658"/>
                    </a:cubicBezTo>
                    <a:lnTo>
                      <a:pt x="129748" y="9735"/>
                    </a:lnTo>
                    <a:cubicBezTo>
                      <a:pt x="129793" y="9868"/>
                      <a:pt x="129857" y="9943"/>
                      <a:pt x="130007" y="9943"/>
                    </a:cubicBezTo>
                    <a:cubicBezTo>
                      <a:pt x="130029" y="9943"/>
                      <a:pt x="130053" y="9941"/>
                      <a:pt x="130079" y="9938"/>
                    </a:cubicBezTo>
                    <a:lnTo>
                      <a:pt x="130104" y="9938"/>
                    </a:lnTo>
                    <a:cubicBezTo>
                      <a:pt x="130130" y="9938"/>
                      <a:pt x="130180" y="9938"/>
                      <a:pt x="130206" y="9862"/>
                    </a:cubicBezTo>
                    <a:cubicBezTo>
                      <a:pt x="130206" y="9811"/>
                      <a:pt x="130155" y="9811"/>
                      <a:pt x="130130" y="9785"/>
                    </a:cubicBezTo>
                    <a:lnTo>
                      <a:pt x="130003" y="9709"/>
                    </a:lnTo>
                    <a:cubicBezTo>
                      <a:pt x="129977" y="9709"/>
                      <a:pt x="130003" y="9684"/>
                      <a:pt x="130003" y="9684"/>
                    </a:cubicBezTo>
                    <a:cubicBezTo>
                      <a:pt x="130028" y="9607"/>
                      <a:pt x="130003" y="9531"/>
                      <a:pt x="129926" y="9480"/>
                    </a:cubicBezTo>
                    <a:cubicBezTo>
                      <a:pt x="129901" y="9455"/>
                      <a:pt x="129875" y="9430"/>
                      <a:pt x="129825" y="9430"/>
                    </a:cubicBezTo>
                    <a:lnTo>
                      <a:pt x="129723" y="9430"/>
                    </a:lnTo>
                    <a:lnTo>
                      <a:pt x="129520" y="9252"/>
                    </a:lnTo>
                    <a:lnTo>
                      <a:pt x="129469" y="9252"/>
                    </a:lnTo>
                    <a:lnTo>
                      <a:pt x="129469" y="9175"/>
                    </a:lnTo>
                    <a:cubicBezTo>
                      <a:pt x="129469" y="9150"/>
                      <a:pt x="129316" y="9150"/>
                      <a:pt x="129393" y="9074"/>
                    </a:cubicBezTo>
                    <a:cubicBezTo>
                      <a:pt x="129443" y="8972"/>
                      <a:pt x="129494" y="8845"/>
                      <a:pt x="129469" y="8718"/>
                    </a:cubicBezTo>
                    <a:lnTo>
                      <a:pt x="129621" y="8718"/>
                    </a:lnTo>
                    <a:cubicBezTo>
                      <a:pt x="129621" y="8769"/>
                      <a:pt x="129647" y="8820"/>
                      <a:pt x="129698" y="8845"/>
                    </a:cubicBezTo>
                    <a:cubicBezTo>
                      <a:pt x="129698" y="8896"/>
                      <a:pt x="129748" y="8921"/>
                      <a:pt x="129774" y="8921"/>
                    </a:cubicBezTo>
                    <a:cubicBezTo>
                      <a:pt x="129799" y="8972"/>
                      <a:pt x="129825" y="8998"/>
                      <a:pt x="129850" y="8998"/>
                    </a:cubicBezTo>
                    <a:cubicBezTo>
                      <a:pt x="129850" y="9023"/>
                      <a:pt x="129901" y="9074"/>
                      <a:pt x="129926" y="9074"/>
                    </a:cubicBezTo>
                    <a:cubicBezTo>
                      <a:pt x="129977" y="9048"/>
                      <a:pt x="130003" y="9023"/>
                      <a:pt x="130003" y="8998"/>
                    </a:cubicBezTo>
                    <a:cubicBezTo>
                      <a:pt x="130003" y="8947"/>
                      <a:pt x="129977" y="8896"/>
                      <a:pt x="129952" y="8870"/>
                    </a:cubicBezTo>
                    <a:lnTo>
                      <a:pt x="129926" y="8845"/>
                    </a:lnTo>
                    <a:cubicBezTo>
                      <a:pt x="129901" y="8820"/>
                      <a:pt x="129875" y="8794"/>
                      <a:pt x="129875" y="8794"/>
                    </a:cubicBezTo>
                    <a:cubicBezTo>
                      <a:pt x="129850" y="8743"/>
                      <a:pt x="129799" y="8718"/>
                      <a:pt x="129748" y="8718"/>
                    </a:cubicBezTo>
                    <a:lnTo>
                      <a:pt x="129723" y="8718"/>
                    </a:lnTo>
                    <a:cubicBezTo>
                      <a:pt x="129748" y="8642"/>
                      <a:pt x="129774" y="8591"/>
                      <a:pt x="129850" y="8540"/>
                    </a:cubicBezTo>
                    <a:cubicBezTo>
                      <a:pt x="129865" y="8530"/>
                      <a:pt x="129879" y="8526"/>
                      <a:pt x="129892" y="8526"/>
                    </a:cubicBezTo>
                    <a:cubicBezTo>
                      <a:pt x="129946" y="8526"/>
                      <a:pt x="129987" y="8596"/>
                      <a:pt x="130028" y="8616"/>
                    </a:cubicBezTo>
                    <a:cubicBezTo>
                      <a:pt x="130104" y="8616"/>
                      <a:pt x="130180" y="8642"/>
                      <a:pt x="130257" y="8667"/>
                    </a:cubicBezTo>
                    <a:cubicBezTo>
                      <a:pt x="130285" y="8678"/>
                      <a:pt x="130309" y="8683"/>
                      <a:pt x="130330" y="8683"/>
                    </a:cubicBezTo>
                    <a:cubicBezTo>
                      <a:pt x="130406" y="8683"/>
                      <a:pt x="130446" y="8619"/>
                      <a:pt x="130485" y="8540"/>
                    </a:cubicBezTo>
                    <a:cubicBezTo>
                      <a:pt x="130536" y="8489"/>
                      <a:pt x="130587" y="8438"/>
                      <a:pt x="130663" y="8388"/>
                    </a:cubicBezTo>
                    <a:cubicBezTo>
                      <a:pt x="130816" y="8286"/>
                      <a:pt x="130790" y="8133"/>
                      <a:pt x="130765" y="8006"/>
                    </a:cubicBezTo>
                    <a:cubicBezTo>
                      <a:pt x="130765" y="7879"/>
                      <a:pt x="130638" y="7930"/>
                      <a:pt x="130562" y="7879"/>
                    </a:cubicBezTo>
                    <a:cubicBezTo>
                      <a:pt x="130536" y="7854"/>
                      <a:pt x="130511" y="7854"/>
                      <a:pt x="130485" y="7854"/>
                    </a:cubicBezTo>
                    <a:cubicBezTo>
                      <a:pt x="130485" y="7734"/>
                      <a:pt x="130439" y="7693"/>
                      <a:pt x="130357" y="7693"/>
                    </a:cubicBezTo>
                    <a:cubicBezTo>
                      <a:pt x="130334" y="7693"/>
                      <a:pt x="130309" y="7696"/>
                      <a:pt x="130282" y="7701"/>
                    </a:cubicBezTo>
                    <a:lnTo>
                      <a:pt x="130257" y="7625"/>
                    </a:lnTo>
                    <a:cubicBezTo>
                      <a:pt x="130358" y="7549"/>
                      <a:pt x="130460" y="7523"/>
                      <a:pt x="130562" y="7523"/>
                    </a:cubicBezTo>
                    <a:cubicBezTo>
                      <a:pt x="130582" y="7565"/>
                      <a:pt x="130637" y="7606"/>
                      <a:pt x="130684" y="7606"/>
                    </a:cubicBezTo>
                    <a:cubicBezTo>
                      <a:pt x="130695" y="7606"/>
                      <a:pt x="130705" y="7604"/>
                      <a:pt x="130714" y="7600"/>
                    </a:cubicBezTo>
                    <a:cubicBezTo>
                      <a:pt x="130740" y="7625"/>
                      <a:pt x="130740" y="7651"/>
                      <a:pt x="130765" y="7676"/>
                    </a:cubicBezTo>
                    <a:cubicBezTo>
                      <a:pt x="130765" y="7701"/>
                      <a:pt x="130765" y="7727"/>
                      <a:pt x="130765" y="7752"/>
                    </a:cubicBezTo>
                    <a:cubicBezTo>
                      <a:pt x="130790" y="7790"/>
                      <a:pt x="130816" y="7809"/>
                      <a:pt x="130841" y="7809"/>
                    </a:cubicBezTo>
                    <a:cubicBezTo>
                      <a:pt x="130867" y="7809"/>
                      <a:pt x="130892" y="7790"/>
                      <a:pt x="130918" y="7752"/>
                    </a:cubicBezTo>
                    <a:cubicBezTo>
                      <a:pt x="130968" y="7727"/>
                      <a:pt x="130994" y="7676"/>
                      <a:pt x="130994" y="7600"/>
                    </a:cubicBezTo>
                    <a:cubicBezTo>
                      <a:pt x="131070" y="7549"/>
                      <a:pt x="131070" y="7498"/>
                      <a:pt x="130994" y="7447"/>
                    </a:cubicBezTo>
                    <a:lnTo>
                      <a:pt x="130918" y="7447"/>
                    </a:lnTo>
                    <a:lnTo>
                      <a:pt x="130918" y="7396"/>
                    </a:lnTo>
                    <a:cubicBezTo>
                      <a:pt x="130918" y="7346"/>
                      <a:pt x="130892" y="7320"/>
                      <a:pt x="130841" y="7295"/>
                    </a:cubicBezTo>
                    <a:cubicBezTo>
                      <a:pt x="130841" y="7269"/>
                      <a:pt x="130790" y="7244"/>
                      <a:pt x="130765" y="7218"/>
                    </a:cubicBezTo>
                    <a:cubicBezTo>
                      <a:pt x="130816" y="7168"/>
                      <a:pt x="130867" y="7142"/>
                      <a:pt x="130943" y="7142"/>
                    </a:cubicBezTo>
                    <a:lnTo>
                      <a:pt x="131019" y="7066"/>
                    </a:lnTo>
                    <a:lnTo>
                      <a:pt x="131400" y="6964"/>
                    </a:lnTo>
                    <a:cubicBezTo>
                      <a:pt x="131426" y="7091"/>
                      <a:pt x="131553" y="7091"/>
                      <a:pt x="131604" y="7142"/>
                    </a:cubicBezTo>
                    <a:cubicBezTo>
                      <a:pt x="131674" y="7213"/>
                      <a:pt x="131753" y="7229"/>
                      <a:pt x="131830" y="7229"/>
                    </a:cubicBezTo>
                    <a:cubicBezTo>
                      <a:pt x="131892" y="7229"/>
                      <a:pt x="131954" y="7218"/>
                      <a:pt x="132010" y="7218"/>
                    </a:cubicBezTo>
                    <a:lnTo>
                      <a:pt x="132087" y="7218"/>
                    </a:lnTo>
                    <a:cubicBezTo>
                      <a:pt x="132087" y="7244"/>
                      <a:pt x="132087" y="7269"/>
                      <a:pt x="132087" y="7295"/>
                    </a:cubicBezTo>
                    <a:cubicBezTo>
                      <a:pt x="131934" y="7320"/>
                      <a:pt x="131934" y="7346"/>
                      <a:pt x="132010" y="7447"/>
                    </a:cubicBezTo>
                    <a:cubicBezTo>
                      <a:pt x="132070" y="7551"/>
                      <a:pt x="132103" y="7603"/>
                      <a:pt x="132161" y="7603"/>
                    </a:cubicBezTo>
                    <a:cubicBezTo>
                      <a:pt x="132202" y="7603"/>
                      <a:pt x="132256" y="7576"/>
                      <a:pt x="132341" y="7523"/>
                    </a:cubicBezTo>
                    <a:lnTo>
                      <a:pt x="132417" y="7447"/>
                    </a:lnTo>
                    <a:lnTo>
                      <a:pt x="132442" y="7447"/>
                    </a:lnTo>
                    <a:cubicBezTo>
                      <a:pt x="132468" y="7523"/>
                      <a:pt x="132493" y="7600"/>
                      <a:pt x="132468" y="7676"/>
                    </a:cubicBezTo>
                    <a:cubicBezTo>
                      <a:pt x="132519" y="7727"/>
                      <a:pt x="132570" y="7752"/>
                      <a:pt x="132620" y="7752"/>
                    </a:cubicBezTo>
                    <a:cubicBezTo>
                      <a:pt x="132684" y="7803"/>
                      <a:pt x="132716" y="7828"/>
                      <a:pt x="132747" y="7828"/>
                    </a:cubicBezTo>
                    <a:cubicBezTo>
                      <a:pt x="132779" y="7828"/>
                      <a:pt x="132811" y="7803"/>
                      <a:pt x="132875" y="7752"/>
                    </a:cubicBezTo>
                    <a:lnTo>
                      <a:pt x="132951" y="7676"/>
                    </a:lnTo>
                    <a:lnTo>
                      <a:pt x="132875" y="7600"/>
                    </a:lnTo>
                    <a:lnTo>
                      <a:pt x="132875" y="7574"/>
                    </a:lnTo>
                    <a:cubicBezTo>
                      <a:pt x="132900" y="7549"/>
                      <a:pt x="132925" y="7549"/>
                      <a:pt x="132951" y="7549"/>
                    </a:cubicBezTo>
                    <a:lnTo>
                      <a:pt x="133256" y="7549"/>
                    </a:lnTo>
                    <a:cubicBezTo>
                      <a:pt x="133332" y="7549"/>
                      <a:pt x="133383" y="7523"/>
                      <a:pt x="133408" y="7473"/>
                    </a:cubicBezTo>
                    <a:cubicBezTo>
                      <a:pt x="133465" y="7473"/>
                      <a:pt x="133521" y="7463"/>
                      <a:pt x="133573" y="7463"/>
                    </a:cubicBezTo>
                    <a:cubicBezTo>
                      <a:pt x="133638" y="7463"/>
                      <a:pt x="133696" y="7478"/>
                      <a:pt x="133739" y="7549"/>
                    </a:cubicBezTo>
                    <a:cubicBezTo>
                      <a:pt x="133751" y="7574"/>
                      <a:pt x="133764" y="7587"/>
                      <a:pt x="133777" y="7587"/>
                    </a:cubicBezTo>
                    <a:cubicBezTo>
                      <a:pt x="133790" y="7587"/>
                      <a:pt x="133802" y="7574"/>
                      <a:pt x="133815" y="7549"/>
                    </a:cubicBezTo>
                    <a:cubicBezTo>
                      <a:pt x="133840" y="7523"/>
                      <a:pt x="133942" y="7396"/>
                      <a:pt x="134044" y="7396"/>
                    </a:cubicBezTo>
                    <a:cubicBezTo>
                      <a:pt x="134069" y="7396"/>
                      <a:pt x="134095" y="7320"/>
                      <a:pt x="134120" y="7295"/>
                    </a:cubicBezTo>
                    <a:cubicBezTo>
                      <a:pt x="134145" y="7295"/>
                      <a:pt x="134196" y="7269"/>
                      <a:pt x="134196" y="7244"/>
                    </a:cubicBezTo>
                    <a:cubicBezTo>
                      <a:pt x="134298" y="7244"/>
                      <a:pt x="134399" y="7295"/>
                      <a:pt x="134425" y="7447"/>
                    </a:cubicBezTo>
                    <a:cubicBezTo>
                      <a:pt x="134450" y="7549"/>
                      <a:pt x="134527" y="7625"/>
                      <a:pt x="134628" y="7651"/>
                    </a:cubicBezTo>
                    <a:cubicBezTo>
                      <a:pt x="134655" y="7664"/>
                      <a:pt x="134679" y="7670"/>
                      <a:pt x="134700" y="7670"/>
                    </a:cubicBezTo>
                    <a:cubicBezTo>
                      <a:pt x="134755" y="7670"/>
                      <a:pt x="134788" y="7623"/>
                      <a:pt x="134806" y="7549"/>
                    </a:cubicBezTo>
                    <a:cubicBezTo>
                      <a:pt x="134857" y="7549"/>
                      <a:pt x="134882" y="7498"/>
                      <a:pt x="134882" y="7473"/>
                    </a:cubicBezTo>
                    <a:cubicBezTo>
                      <a:pt x="134959" y="7523"/>
                      <a:pt x="134984" y="7625"/>
                      <a:pt x="135086" y="7625"/>
                    </a:cubicBezTo>
                    <a:cubicBezTo>
                      <a:pt x="135365" y="7651"/>
                      <a:pt x="135645" y="7676"/>
                      <a:pt x="135924" y="7727"/>
                    </a:cubicBezTo>
                    <a:cubicBezTo>
                      <a:pt x="135963" y="7704"/>
                      <a:pt x="136002" y="7695"/>
                      <a:pt x="136040" y="7695"/>
                    </a:cubicBezTo>
                    <a:cubicBezTo>
                      <a:pt x="136129" y="7695"/>
                      <a:pt x="136217" y="7742"/>
                      <a:pt x="136306" y="7778"/>
                    </a:cubicBezTo>
                    <a:cubicBezTo>
                      <a:pt x="136306" y="7835"/>
                      <a:pt x="136349" y="7863"/>
                      <a:pt x="136391" y="7863"/>
                    </a:cubicBezTo>
                    <a:cubicBezTo>
                      <a:pt x="136406" y="7863"/>
                      <a:pt x="136420" y="7860"/>
                      <a:pt x="136433" y="7854"/>
                    </a:cubicBezTo>
                    <a:cubicBezTo>
                      <a:pt x="136496" y="7841"/>
                      <a:pt x="136560" y="7835"/>
                      <a:pt x="136623" y="7835"/>
                    </a:cubicBezTo>
                    <a:cubicBezTo>
                      <a:pt x="136687" y="7835"/>
                      <a:pt x="136750" y="7841"/>
                      <a:pt x="136814" y="7854"/>
                    </a:cubicBezTo>
                    <a:lnTo>
                      <a:pt x="136916" y="7854"/>
                    </a:lnTo>
                    <a:cubicBezTo>
                      <a:pt x="136916" y="7874"/>
                      <a:pt x="136932" y="7912"/>
                      <a:pt x="136966" y="7912"/>
                    </a:cubicBezTo>
                    <a:cubicBezTo>
                      <a:pt x="136973" y="7912"/>
                      <a:pt x="136982" y="7910"/>
                      <a:pt x="136992" y="7905"/>
                    </a:cubicBezTo>
                    <a:cubicBezTo>
                      <a:pt x="137043" y="7892"/>
                      <a:pt x="137106" y="7886"/>
                      <a:pt x="137170" y="7886"/>
                    </a:cubicBezTo>
                    <a:cubicBezTo>
                      <a:pt x="137233" y="7886"/>
                      <a:pt x="137297" y="7892"/>
                      <a:pt x="137348" y="7905"/>
                    </a:cubicBezTo>
                    <a:cubicBezTo>
                      <a:pt x="137399" y="7905"/>
                      <a:pt x="137424" y="7879"/>
                      <a:pt x="137424" y="7854"/>
                    </a:cubicBezTo>
                    <a:lnTo>
                      <a:pt x="137526" y="7854"/>
                    </a:lnTo>
                    <a:cubicBezTo>
                      <a:pt x="137551" y="7956"/>
                      <a:pt x="137627" y="8006"/>
                      <a:pt x="137704" y="8006"/>
                    </a:cubicBezTo>
                    <a:cubicBezTo>
                      <a:pt x="137749" y="8006"/>
                      <a:pt x="137794" y="8016"/>
                      <a:pt x="137837" y="8016"/>
                    </a:cubicBezTo>
                    <a:cubicBezTo>
                      <a:pt x="137891" y="8016"/>
                      <a:pt x="137941" y="8001"/>
                      <a:pt x="137983" y="7930"/>
                    </a:cubicBezTo>
                    <a:lnTo>
                      <a:pt x="138237" y="7930"/>
                    </a:lnTo>
                    <a:cubicBezTo>
                      <a:pt x="138263" y="8133"/>
                      <a:pt x="138466" y="8108"/>
                      <a:pt x="138593" y="8159"/>
                    </a:cubicBezTo>
                    <a:cubicBezTo>
                      <a:pt x="138604" y="8162"/>
                      <a:pt x="138612" y="8164"/>
                      <a:pt x="138620" y="8164"/>
                    </a:cubicBezTo>
                    <a:cubicBezTo>
                      <a:pt x="138664" y="8164"/>
                      <a:pt x="138655" y="8104"/>
                      <a:pt x="138720" y="8083"/>
                    </a:cubicBezTo>
                    <a:cubicBezTo>
                      <a:pt x="138720" y="8057"/>
                      <a:pt x="138746" y="8057"/>
                      <a:pt x="138771" y="8032"/>
                    </a:cubicBezTo>
                    <a:cubicBezTo>
                      <a:pt x="138796" y="7905"/>
                      <a:pt x="138771" y="7803"/>
                      <a:pt x="138924" y="7778"/>
                    </a:cubicBezTo>
                    <a:cubicBezTo>
                      <a:pt x="138938" y="7991"/>
                      <a:pt x="139103" y="8109"/>
                      <a:pt x="139269" y="8109"/>
                    </a:cubicBezTo>
                    <a:cubicBezTo>
                      <a:pt x="139399" y="8109"/>
                      <a:pt x="139528" y="8036"/>
                      <a:pt x="139584" y="7879"/>
                    </a:cubicBezTo>
                    <a:cubicBezTo>
                      <a:pt x="139584" y="7879"/>
                      <a:pt x="139610" y="7854"/>
                      <a:pt x="139610" y="7854"/>
                    </a:cubicBezTo>
                    <a:cubicBezTo>
                      <a:pt x="139661" y="7981"/>
                      <a:pt x="139762" y="8006"/>
                      <a:pt x="139889" y="8006"/>
                    </a:cubicBezTo>
                    <a:cubicBezTo>
                      <a:pt x="140016" y="8006"/>
                      <a:pt x="140169" y="8006"/>
                      <a:pt x="140296" y="8032"/>
                    </a:cubicBezTo>
                    <a:cubicBezTo>
                      <a:pt x="140448" y="8057"/>
                      <a:pt x="140525" y="8210"/>
                      <a:pt x="140652" y="8235"/>
                    </a:cubicBezTo>
                    <a:lnTo>
                      <a:pt x="140703" y="8235"/>
                    </a:lnTo>
                    <a:cubicBezTo>
                      <a:pt x="140703" y="8260"/>
                      <a:pt x="140728" y="8286"/>
                      <a:pt x="140753" y="8286"/>
                    </a:cubicBezTo>
                    <a:cubicBezTo>
                      <a:pt x="140788" y="8303"/>
                      <a:pt x="140823" y="8309"/>
                      <a:pt x="140857" y="8309"/>
                    </a:cubicBezTo>
                    <a:cubicBezTo>
                      <a:pt x="140919" y="8309"/>
                      <a:pt x="140980" y="8291"/>
                      <a:pt x="141042" y="8291"/>
                    </a:cubicBezTo>
                    <a:cubicBezTo>
                      <a:pt x="141098" y="8291"/>
                      <a:pt x="141155" y="8306"/>
                      <a:pt x="141211" y="8362"/>
                    </a:cubicBezTo>
                    <a:cubicBezTo>
                      <a:pt x="141211" y="8362"/>
                      <a:pt x="141287" y="8337"/>
                      <a:pt x="141313" y="8311"/>
                    </a:cubicBezTo>
                    <a:cubicBezTo>
                      <a:pt x="141331" y="8293"/>
                      <a:pt x="141361" y="8275"/>
                      <a:pt x="141396" y="8275"/>
                    </a:cubicBezTo>
                    <a:cubicBezTo>
                      <a:pt x="141410" y="8275"/>
                      <a:pt x="141425" y="8278"/>
                      <a:pt x="141440" y="8286"/>
                    </a:cubicBezTo>
                    <a:cubicBezTo>
                      <a:pt x="141592" y="8362"/>
                      <a:pt x="141795" y="8362"/>
                      <a:pt x="141948" y="8464"/>
                    </a:cubicBezTo>
                    <a:cubicBezTo>
                      <a:pt x="141948" y="8489"/>
                      <a:pt x="141973" y="8515"/>
                      <a:pt x="141973" y="8515"/>
                    </a:cubicBezTo>
                    <a:cubicBezTo>
                      <a:pt x="142129" y="8592"/>
                      <a:pt x="142299" y="8625"/>
                      <a:pt x="142473" y="8625"/>
                    </a:cubicBezTo>
                    <a:cubicBezTo>
                      <a:pt x="142526" y="8625"/>
                      <a:pt x="142580" y="8622"/>
                      <a:pt x="142634" y="8616"/>
                    </a:cubicBezTo>
                    <a:cubicBezTo>
                      <a:pt x="142634" y="8642"/>
                      <a:pt x="142660" y="8667"/>
                      <a:pt x="142685" y="8667"/>
                    </a:cubicBezTo>
                    <a:cubicBezTo>
                      <a:pt x="142711" y="8671"/>
                      <a:pt x="142738" y="8674"/>
                      <a:pt x="142765" y="8674"/>
                    </a:cubicBezTo>
                    <a:cubicBezTo>
                      <a:pt x="142897" y="8674"/>
                      <a:pt x="143037" y="8624"/>
                      <a:pt x="143143" y="8540"/>
                    </a:cubicBezTo>
                    <a:cubicBezTo>
                      <a:pt x="143276" y="8597"/>
                      <a:pt x="143424" y="8626"/>
                      <a:pt x="143564" y="8626"/>
                    </a:cubicBezTo>
                    <a:cubicBezTo>
                      <a:pt x="143611" y="8626"/>
                      <a:pt x="143657" y="8623"/>
                      <a:pt x="143702" y="8616"/>
                    </a:cubicBezTo>
                    <a:cubicBezTo>
                      <a:pt x="143757" y="8783"/>
                      <a:pt x="143772" y="8842"/>
                      <a:pt x="143855" y="8842"/>
                    </a:cubicBezTo>
                    <a:cubicBezTo>
                      <a:pt x="143886" y="8842"/>
                      <a:pt x="143926" y="8833"/>
                      <a:pt x="143981" y="8820"/>
                    </a:cubicBezTo>
                    <a:cubicBezTo>
                      <a:pt x="144159" y="8769"/>
                      <a:pt x="144185" y="8743"/>
                      <a:pt x="144235" y="8540"/>
                    </a:cubicBezTo>
                    <a:cubicBezTo>
                      <a:pt x="144312" y="8565"/>
                      <a:pt x="144312" y="8642"/>
                      <a:pt x="144362" y="8693"/>
                    </a:cubicBezTo>
                    <a:cubicBezTo>
                      <a:pt x="144401" y="8750"/>
                      <a:pt x="144453" y="8778"/>
                      <a:pt x="144509" y="8778"/>
                    </a:cubicBezTo>
                    <a:cubicBezTo>
                      <a:pt x="144528" y="8778"/>
                      <a:pt x="144547" y="8775"/>
                      <a:pt x="144566" y="8769"/>
                    </a:cubicBezTo>
                    <a:cubicBezTo>
                      <a:pt x="144566" y="8870"/>
                      <a:pt x="144642" y="8947"/>
                      <a:pt x="144744" y="8947"/>
                    </a:cubicBezTo>
                    <a:lnTo>
                      <a:pt x="145100" y="8947"/>
                    </a:lnTo>
                    <a:cubicBezTo>
                      <a:pt x="145252" y="9023"/>
                      <a:pt x="145455" y="9074"/>
                      <a:pt x="145633" y="9074"/>
                    </a:cubicBezTo>
                    <a:cubicBezTo>
                      <a:pt x="145659" y="9125"/>
                      <a:pt x="145684" y="9150"/>
                      <a:pt x="145710" y="9150"/>
                    </a:cubicBezTo>
                    <a:cubicBezTo>
                      <a:pt x="145735" y="9150"/>
                      <a:pt x="145760" y="9125"/>
                      <a:pt x="145786" y="9074"/>
                    </a:cubicBezTo>
                    <a:lnTo>
                      <a:pt x="145862" y="8998"/>
                    </a:lnTo>
                    <a:cubicBezTo>
                      <a:pt x="145964" y="8896"/>
                      <a:pt x="145964" y="8870"/>
                      <a:pt x="145862" y="8820"/>
                    </a:cubicBezTo>
                    <a:lnTo>
                      <a:pt x="145837" y="8769"/>
                    </a:lnTo>
                    <a:lnTo>
                      <a:pt x="145811" y="8794"/>
                    </a:lnTo>
                    <a:lnTo>
                      <a:pt x="145786" y="8794"/>
                    </a:lnTo>
                    <a:cubicBezTo>
                      <a:pt x="145753" y="8740"/>
                      <a:pt x="145721" y="8723"/>
                      <a:pt x="145688" y="8723"/>
                    </a:cubicBezTo>
                    <a:cubicBezTo>
                      <a:pt x="145645" y="8723"/>
                      <a:pt x="145601" y="8754"/>
                      <a:pt x="145557" y="8769"/>
                    </a:cubicBezTo>
                    <a:cubicBezTo>
                      <a:pt x="145534" y="8734"/>
                      <a:pt x="145511" y="8721"/>
                      <a:pt x="145488" y="8721"/>
                    </a:cubicBezTo>
                    <a:cubicBezTo>
                      <a:pt x="145460" y="8721"/>
                      <a:pt x="145432" y="8741"/>
                      <a:pt x="145405" y="8769"/>
                    </a:cubicBezTo>
                    <a:lnTo>
                      <a:pt x="145328" y="8769"/>
                    </a:lnTo>
                    <a:cubicBezTo>
                      <a:pt x="145277" y="8667"/>
                      <a:pt x="145100" y="8743"/>
                      <a:pt x="145074" y="8591"/>
                    </a:cubicBezTo>
                    <a:cubicBezTo>
                      <a:pt x="145201" y="8591"/>
                      <a:pt x="145303" y="8616"/>
                      <a:pt x="145430" y="8616"/>
                    </a:cubicBezTo>
                    <a:cubicBezTo>
                      <a:pt x="145469" y="8629"/>
                      <a:pt x="145507" y="8636"/>
                      <a:pt x="145543" y="8636"/>
                    </a:cubicBezTo>
                    <a:cubicBezTo>
                      <a:pt x="145645" y="8636"/>
                      <a:pt x="145729" y="8583"/>
                      <a:pt x="145786" y="8489"/>
                    </a:cubicBezTo>
                    <a:cubicBezTo>
                      <a:pt x="145811" y="8451"/>
                      <a:pt x="145843" y="8445"/>
                      <a:pt x="145875" y="8445"/>
                    </a:cubicBezTo>
                    <a:cubicBezTo>
                      <a:pt x="145891" y="8445"/>
                      <a:pt x="145907" y="8446"/>
                      <a:pt x="145922" y="8446"/>
                    </a:cubicBezTo>
                    <a:cubicBezTo>
                      <a:pt x="145937" y="8446"/>
                      <a:pt x="145951" y="8445"/>
                      <a:pt x="145964" y="8438"/>
                    </a:cubicBezTo>
                    <a:cubicBezTo>
                      <a:pt x="146015" y="8591"/>
                      <a:pt x="146116" y="8616"/>
                      <a:pt x="146243" y="8616"/>
                    </a:cubicBezTo>
                    <a:cubicBezTo>
                      <a:pt x="146345" y="8616"/>
                      <a:pt x="146472" y="8616"/>
                      <a:pt x="146574" y="8591"/>
                    </a:cubicBezTo>
                    <a:lnTo>
                      <a:pt x="146574" y="8616"/>
                    </a:lnTo>
                    <a:cubicBezTo>
                      <a:pt x="146599" y="8693"/>
                      <a:pt x="146650" y="8718"/>
                      <a:pt x="146726" y="8718"/>
                    </a:cubicBezTo>
                    <a:lnTo>
                      <a:pt x="147158" y="8718"/>
                    </a:lnTo>
                    <a:cubicBezTo>
                      <a:pt x="147188" y="8722"/>
                      <a:pt x="147218" y="8724"/>
                      <a:pt x="147249" y="8724"/>
                    </a:cubicBezTo>
                    <a:cubicBezTo>
                      <a:pt x="147403" y="8724"/>
                      <a:pt x="147565" y="8671"/>
                      <a:pt x="147692" y="8565"/>
                    </a:cubicBezTo>
                    <a:cubicBezTo>
                      <a:pt x="147777" y="8498"/>
                      <a:pt x="147873" y="8464"/>
                      <a:pt x="147972" y="8464"/>
                    </a:cubicBezTo>
                    <a:cubicBezTo>
                      <a:pt x="148022" y="8464"/>
                      <a:pt x="148073" y="8472"/>
                      <a:pt x="148124" y="8489"/>
                    </a:cubicBezTo>
                    <a:cubicBezTo>
                      <a:pt x="148175" y="8489"/>
                      <a:pt x="148226" y="8540"/>
                      <a:pt x="148302" y="8540"/>
                    </a:cubicBezTo>
                    <a:cubicBezTo>
                      <a:pt x="148311" y="8545"/>
                      <a:pt x="148321" y="8547"/>
                      <a:pt x="148330" y="8547"/>
                    </a:cubicBezTo>
                    <a:cubicBezTo>
                      <a:pt x="148370" y="8547"/>
                      <a:pt x="148404" y="8505"/>
                      <a:pt x="148404" y="8464"/>
                    </a:cubicBezTo>
                    <a:lnTo>
                      <a:pt x="148531" y="8464"/>
                    </a:lnTo>
                    <a:cubicBezTo>
                      <a:pt x="148658" y="8464"/>
                      <a:pt x="148683" y="8515"/>
                      <a:pt x="148734" y="8642"/>
                    </a:cubicBezTo>
                    <a:cubicBezTo>
                      <a:pt x="148785" y="8769"/>
                      <a:pt x="149039" y="8921"/>
                      <a:pt x="148963" y="8998"/>
                    </a:cubicBezTo>
                    <a:cubicBezTo>
                      <a:pt x="148950" y="9023"/>
                      <a:pt x="148934" y="9032"/>
                      <a:pt x="148916" y="9032"/>
                    </a:cubicBezTo>
                    <a:cubicBezTo>
                      <a:pt x="148863" y="9032"/>
                      <a:pt x="148791" y="8947"/>
                      <a:pt x="148734" y="8947"/>
                    </a:cubicBezTo>
                    <a:cubicBezTo>
                      <a:pt x="148715" y="8940"/>
                      <a:pt x="148697" y="8937"/>
                      <a:pt x="148682" y="8937"/>
                    </a:cubicBezTo>
                    <a:cubicBezTo>
                      <a:pt x="148634" y="8937"/>
                      <a:pt x="148601" y="8966"/>
                      <a:pt x="148582" y="9023"/>
                    </a:cubicBezTo>
                    <a:cubicBezTo>
                      <a:pt x="148582" y="9048"/>
                      <a:pt x="148582" y="9074"/>
                      <a:pt x="148582" y="9099"/>
                    </a:cubicBezTo>
                    <a:cubicBezTo>
                      <a:pt x="148594" y="9137"/>
                      <a:pt x="148620" y="9156"/>
                      <a:pt x="148648" y="9156"/>
                    </a:cubicBezTo>
                    <a:cubicBezTo>
                      <a:pt x="148677" y="9156"/>
                      <a:pt x="148709" y="9137"/>
                      <a:pt x="148734" y="9099"/>
                    </a:cubicBezTo>
                    <a:lnTo>
                      <a:pt x="148785" y="9099"/>
                    </a:lnTo>
                    <a:cubicBezTo>
                      <a:pt x="148848" y="9150"/>
                      <a:pt x="148918" y="9163"/>
                      <a:pt x="148988" y="9163"/>
                    </a:cubicBezTo>
                    <a:cubicBezTo>
                      <a:pt x="149058" y="9163"/>
                      <a:pt x="149128" y="9150"/>
                      <a:pt x="149192" y="9150"/>
                    </a:cubicBezTo>
                    <a:lnTo>
                      <a:pt x="149242" y="9150"/>
                    </a:lnTo>
                    <a:lnTo>
                      <a:pt x="149268" y="9175"/>
                    </a:lnTo>
                    <a:cubicBezTo>
                      <a:pt x="149268" y="9175"/>
                      <a:pt x="149268" y="9201"/>
                      <a:pt x="149293" y="9201"/>
                    </a:cubicBezTo>
                    <a:cubicBezTo>
                      <a:pt x="149319" y="9201"/>
                      <a:pt x="149319" y="9175"/>
                      <a:pt x="149319" y="9150"/>
                    </a:cubicBezTo>
                    <a:cubicBezTo>
                      <a:pt x="149429" y="9055"/>
                      <a:pt x="149530" y="9029"/>
                      <a:pt x="149652" y="9029"/>
                    </a:cubicBezTo>
                    <a:cubicBezTo>
                      <a:pt x="149726" y="9029"/>
                      <a:pt x="149807" y="9039"/>
                      <a:pt x="149903" y="9048"/>
                    </a:cubicBezTo>
                    <a:cubicBezTo>
                      <a:pt x="149954" y="9048"/>
                      <a:pt x="149979" y="9023"/>
                      <a:pt x="150030" y="9023"/>
                    </a:cubicBezTo>
                    <a:cubicBezTo>
                      <a:pt x="150096" y="9023"/>
                      <a:pt x="150124" y="9079"/>
                      <a:pt x="150162" y="9079"/>
                    </a:cubicBezTo>
                    <a:cubicBezTo>
                      <a:pt x="150169" y="9079"/>
                      <a:pt x="150175" y="9077"/>
                      <a:pt x="150183" y="9074"/>
                    </a:cubicBezTo>
                    <a:cubicBezTo>
                      <a:pt x="150234" y="9048"/>
                      <a:pt x="150234" y="9023"/>
                      <a:pt x="150208" y="8972"/>
                    </a:cubicBezTo>
                    <a:cubicBezTo>
                      <a:pt x="150208" y="8870"/>
                      <a:pt x="150132" y="8820"/>
                      <a:pt x="150056" y="8794"/>
                    </a:cubicBezTo>
                    <a:cubicBezTo>
                      <a:pt x="150030" y="8769"/>
                      <a:pt x="150030" y="8743"/>
                      <a:pt x="150056" y="8718"/>
                    </a:cubicBezTo>
                    <a:cubicBezTo>
                      <a:pt x="150081" y="8642"/>
                      <a:pt x="150106" y="8565"/>
                      <a:pt x="150183" y="8565"/>
                    </a:cubicBezTo>
                    <a:cubicBezTo>
                      <a:pt x="150187" y="8564"/>
                      <a:pt x="150190" y="8563"/>
                      <a:pt x="150194" y="8563"/>
                    </a:cubicBezTo>
                    <a:cubicBezTo>
                      <a:pt x="150238" y="8563"/>
                      <a:pt x="150263" y="8696"/>
                      <a:pt x="150310" y="8743"/>
                    </a:cubicBezTo>
                    <a:cubicBezTo>
                      <a:pt x="150310" y="8769"/>
                      <a:pt x="150335" y="8794"/>
                      <a:pt x="150361" y="8820"/>
                    </a:cubicBezTo>
                    <a:cubicBezTo>
                      <a:pt x="150404" y="8863"/>
                      <a:pt x="150442" y="8878"/>
                      <a:pt x="150482" y="8878"/>
                    </a:cubicBezTo>
                    <a:cubicBezTo>
                      <a:pt x="150536" y="8878"/>
                      <a:pt x="150592" y="8849"/>
                      <a:pt x="150666" y="8820"/>
                    </a:cubicBezTo>
                    <a:cubicBezTo>
                      <a:pt x="150691" y="8807"/>
                      <a:pt x="150716" y="8801"/>
                      <a:pt x="150742" y="8801"/>
                    </a:cubicBezTo>
                    <a:cubicBezTo>
                      <a:pt x="150767" y="8801"/>
                      <a:pt x="150793" y="8807"/>
                      <a:pt x="150818" y="8820"/>
                    </a:cubicBezTo>
                    <a:lnTo>
                      <a:pt x="150894" y="8870"/>
                    </a:lnTo>
                    <a:cubicBezTo>
                      <a:pt x="150913" y="8908"/>
                      <a:pt x="150945" y="8931"/>
                      <a:pt x="150981" y="8931"/>
                    </a:cubicBezTo>
                    <a:cubicBezTo>
                      <a:pt x="150994" y="8931"/>
                      <a:pt x="151008" y="8928"/>
                      <a:pt x="151021" y="8921"/>
                    </a:cubicBezTo>
                    <a:cubicBezTo>
                      <a:pt x="151047" y="8870"/>
                      <a:pt x="151021" y="8845"/>
                      <a:pt x="150996" y="8794"/>
                    </a:cubicBezTo>
                    <a:lnTo>
                      <a:pt x="150971" y="8718"/>
                    </a:lnTo>
                    <a:lnTo>
                      <a:pt x="151606" y="8794"/>
                    </a:lnTo>
                    <a:lnTo>
                      <a:pt x="151606" y="8870"/>
                    </a:lnTo>
                    <a:cubicBezTo>
                      <a:pt x="151606" y="8896"/>
                      <a:pt x="151631" y="8972"/>
                      <a:pt x="151657" y="8972"/>
                    </a:cubicBezTo>
                    <a:lnTo>
                      <a:pt x="152216" y="8972"/>
                    </a:lnTo>
                    <a:cubicBezTo>
                      <a:pt x="152300" y="9020"/>
                      <a:pt x="152344" y="9045"/>
                      <a:pt x="152373" y="9045"/>
                    </a:cubicBezTo>
                    <a:cubicBezTo>
                      <a:pt x="152405" y="9045"/>
                      <a:pt x="152418" y="9014"/>
                      <a:pt x="152445" y="8947"/>
                    </a:cubicBezTo>
                    <a:lnTo>
                      <a:pt x="152521" y="8820"/>
                    </a:lnTo>
                    <a:cubicBezTo>
                      <a:pt x="152546" y="8870"/>
                      <a:pt x="152597" y="8896"/>
                      <a:pt x="152648" y="8896"/>
                    </a:cubicBezTo>
                    <a:cubicBezTo>
                      <a:pt x="152699" y="8896"/>
                      <a:pt x="152750" y="8870"/>
                      <a:pt x="152775" y="8820"/>
                    </a:cubicBezTo>
                    <a:cubicBezTo>
                      <a:pt x="152811" y="8784"/>
                      <a:pt x="152849" y="8773"/>
                      <a:pt x="152888" y="8773"/>
                    </a:cubicBezTo>
                    <a:cubicBezTo>
                      <a:pt x="152946" y="8773"/>
                      <a:pt x="153005" y="8798"/>
                      <a:pt x="153051" y="8798"/>
                    </a:cubicBezTo>
                    <a:cubicBezTo>
                      <a:pt x="153061" y="8798"/>
                      <a:pt x="153071" y="8797"/>
                      <a:pt x="153080" y="8794"/>
                    </a:cubicBezTo>
                    <a:lnTo>
                      <a:pt x="153106" y="8794"/>
                    </a:lnTo>
                    <a:lnTo>
                      <a:pt x="153156" y="8769"/>
                    </a:lnTo>
                    <a:cubicBezTo>
                      <a:pt x="153207" y="8743"/>
                      <a:pt x="153207" y="8718"/>
                      <a:pt x="153131" y="8667"/>
                    </a:cubicBezTo>
                    <a:lnTo>
                      <a:pt x="153055" y="8413"/>
                    </a:lnTo>
                    <a:cubicBezTo>
                      <a:pt x="153055" y="8388"/>
                      <a:pt x="153055" y="8388"/>
                      <a:pt x="153055" y="8362"/>
                    </a:cubicBezTo>
                    <a:cubicBezTo>
                      <a:pt x="153207" y="8286"/>
                      <a:pt x="153360" y="8235"/>
                      <a:pt x="153538" y="8210"/>
                    </a:cubicBezTo>
                    <a:cubicBezTo>
                      <a:pt x="153668" y="8247"/>
                      <a:pt x="153812" y="8270"/>
                      <a:pt x="153959" y="8270"/>
                    </a:cubicBezTo>
                    <a:cubicBezTo>
                      <a:pt x="154013" y="8270"/>
                      <a:pt x="154068" y="8267"/>
                      <a:pt x="154122" y="8260"/>
                    </a:cubicBezTo>
                    <a:cubicBezTo>
                      <a:pt x="154402" y="8260"/>
                      <a:pt x="154681" y="8311"/>
                      <a:pt x="154935" y="8438"/>
                    </a:cubicBezTo>
                    <a:cubicBezTo>
                      <a:pt x="154980" y="8483"/>
                      <a:pt x="155039" y="8503"/>
                      <a:pt x="155100" y="8503"/>
                    </a:cubicBezTo>
                    <a:cubicBezTo>
                      <a:pt x="155178" y="8503"/>
                      <a:pt x="155260" y="8470"/>
                      <a:pt x="155317" y="8413"/>
                    </a:cubicBezTo>
                    <a:cubicBezTo>
                      <a:pt x="155520" y="8413"/>
                      <a:pt x="155520" y="8413"/>
                      <a:pt x="155545" y="8184"/>
                    </a:cubicBezTo>
                    <a:cubicBezTo>
                      <a:pt x="155571" y="8210"/>
                      <a:pt x="155571" y="8210"/>
                      <a:pt x="155596" y="8235"/>
                    </a:cubicBezTo>
                    <a:cubicBezTo>
                      <a:pt x="155647" y="8311"/>
                      <a:pt x="155673" y="8438"/>
                      <a:pt x="155800" y="8438"/>
                    </a:cubicBezTo>
                    <a:cubicBezTo>
                      <a:pt x="155927" y="8438"/>
                      <a:pt x="155850" y="8337"/>
                      <a:pt x="155901" y="8311"/>
                    </a:cubicBezTo>
                    <a:cubicBezTo>
                      <a:pt x="155952" y="8286"/>
                      <a:pt x="156003" y="8260"/>
                      <a:pt x="156054" y="8260"/>
                    </a:cubicBezTo>
                    <a:lnTo>
                      <a:pt x="156384" y="8260"/>
                    </a:lnTo>
                    <a:lnTo>
                      <a:pt x="156460" y="8337"/>
                    </a:lnTo>
                    <a:cubicBezTo>
                      <a:pt x="156486" y="8388"/>
                      <a:pt x="156537" y="8413"/>
                      <a:pt x="156588" y="8413"/>
                    </a:cubicBezTo>
                    <a:cubicBezTo>
                      <a:pt x="156638" y="8413"/>
                      <a:pt x="156689" y="8388"/>
                      <a:pt x="156715" y="8337"/>
                    </a:cubicBezTo>
                    <a:lnTo>
                      <a:pt x="156791" y="8337"/>
                    </a:lnTo>
                    <a:cubicBezTo>
                      <a:pt x="156880" y="8400"/>
                      <a:pt x="156988" y="8432"/>
                      <a:pt x="157099" y="8432"/>
                    </a:cubicBezTo>
                    <a:cubicBezTo>
                      <a:pt x="157210" y="8432"/>
                      <a:pt x="157325" y="8400"/>
                      <a:pt x="157426" y="8337"/>
                    </a:cubicBezTo>
                    <a:cubicBezTo>
                      <a:pt x="157477" y="8299"/>
                      <a:pt x="157547" y="8299"/>
                      <a:pt x="157617" y="8299"/>
                    </a:cubicBezTo>
                    <a:cubicBezTo>
                      <a:pt x="157687" y="8299"/>
                      <a:pt x="157757" y="8299"/>
                      <a:pt x="157807" y="8260"/>
                    </a:cubicBezTo>
                    <a:cubicBezTo>
                      <a:pt x="157807" y="8235"/>
                      <a:pt x="157757" y="8210"/>
                      <a:pt x="157807" y="8184"/>
                    </a:cubicBezTo>
                    <a:cubicBezTo>
                      <a:pt x="157858" y="8108"/>
                      <a:pt x="157960" y="8133"/>
                      <a:pt x="158036" y="8108"/>
                    </a:cubicBezTo>
                    <a:cubicBezTo>
                      <a:pt x="158059" y="8176"/>
                      <a:pt x="158122" y="8264"/>
                      <a:pt x="158172" y="8264"/>
                    </a:cubicBezTo>
                    <a:cubicBezTo>
                      <a:pt x="158178" y="8264"/>
                      <a:pt x="158183" y="8263"/>
                      <a:pt x="158189" y="8260"/>
                    </a:cubicBezTo>
                    <a:cubicBezTo>
                      <a:pt x="158240" y="8210"/>
                      <a:pt x="158189" y="8210"/>
                      <a:pt x="158189" y="8184"/>
                    </a:cubicBezTo>
                    <a:cubicBezTo>
                      <a:pt x="158189" y="8159"/>
                      <a:pt x="158189" y="8133"/>
                      <a:pt x="158189" y="8083"/>
                    </a:cubicBezTo>
                    <a:cubicBezTo>
                      <a:pt x="158265" y="8032"/>
                      <a:pt x="158265" y="8032"/>
                      <a:pt x="158189" y="7956"/>
                    </a:cubicBezTo>
                    <a:cubicBezTo>
                      <a:pt x="158163" y="7905"/>
                      <a:pt x="158087" y="7879"/>
                      <a:pt x="158036" y="7879"/>
                    </a:cubicBezTo>
                    <a:lnTo>
                      <a:pt x="158036" y="7803"/>
                    </a:lnTo>
                    <a:cubicBezTo>
                      <a:pt x="158189" y="7803"/>
                      <a:pt x="158316" y="7803"/>
                      <a:pt x="158443" y="7854"/>
                    </a:cubicBezTo>
                    <a:cubicBezTo>
                      <a:pt x="158533" y="7872"/>
                      <a:pt x="158623" y="7890"/>
                      <a:pt x="158712" y="7890"/>
                    </a:cubicBezTo>
                    <a:cubicBezTo>
                      <a:pt x="158750" y="7890"/>
                      <a:pt x="158787" y="7887"/>
                      <a:pt x="158824" y="7879"/>
                    </a:cubicBezTo>
                    <a:cubicBezTo>
                      <a:pt x="158824" y="7956"/>
                      <a:pt x="158850" y="8006"/>
                      <a:pt x="158926" y="8032"/>
                    </a:cubicBezTo>
                    <a:lnTo>
                      <a:pt x="159104" y="8032"/>
                    </a:lnTo>
                    <a:cubicBezTo>
                      <a:pt x="159256" y="8032"/>
                      <a:pt x="159256" y="8032"/>
                      <a:pt x="159307" y="8184"/>
                    </a:cubicBezTo>
                    <a:cubicBezTo>
                      <a:pt x="159180" y="8184"/>
                      <a:pt x="159053" y="8159"/>
                      <a:pt x="158926" y="8133"/>
                    </a:cubicBezTo>
                    <a:cubicBezTo>
                      <a:pt x="158899" y="8123"/>
                      <a:pt x="158875" y="8117"/>
                      <a:pt x="158854" y="8117"/>
                    </a:cubicBezTo>
                    <a:cubicBezTo>
                      <a:pt x="158779" y="8117"/>
                      <a:pt x="158748" y="8186"/>
                      <a:pt x="158748" y="8286"/>
                    </a:cubicBezTo>
                    <a:cubicBezTo>
                      <a:pt x="158748" y="8337"/>
                      <a:pt x="158773" y="8388"/>
                      <a:pt x="158824" y="8413"/>
                    </a:cubicBezTo>
                    <a:cubicBezTo>
                      <a:pt x="158876" y="8475"/>
                      <a:pt x="158915" y="8503"/>
                      <a:pt x="158951" y="8503"/>
                    </a:cubicBezTo>
                    <a:cubicBezTo>
                      <a:pt x="159005" y="8503"/>
                      <a:pt x="159054" y="8442"/>
                      <a:pt x="159129" y="8337"/>
                    </a:cubicBezTo>
                    <a:cubicBezTo>
                      <a:pt x="159184" y="8344"/>
                      <a:pt x="159238" y="8347"/>
                      <a:pt x="159293" y="8347"/>
                    </a:cubicBezTo>
                    <a:cubicBezTo>
                      <a:pt x="159441" y="8347"/>
                      <a:pt x="159590" y="8323"/>
                      <a:pt x="159739" y="8286"/>
                    </a:cubicBezTo>
                    <a:lnTo>
                      <a:pt x="159841" y="8260"/>
                    </a:lnTo>
                    <a:lnTo>
                      <a:pt x="159917" y="8337"/>
                    </a:lnTo>
                    <a:cubicBezTo>
                      <a:pt x="159942" y="8388"/>
                      <a:pt x="159993" y="8413"/>
                      <a:pt x="160069" y="8413"/>
                    </a:cubicBezTo>
                    <a:cubicBezTo>
                      <a:pt x="160082" y="8426"/>
                      <a:pt x="160095" y="8432"/>
                      <a:pt x="160108" y="8432"/>
                    </a:cubicBezTo>
                    <a:cubicBezTo>
                      <a:pt x="160120" y="8432"/>
                      <a:pt x="160133" y="8426"/>
                      <a:pt x="160146" y="8413"/>
                    </a:cubicBezTo>
                    <a:cubicBezTo>
                      <a:pt x="160172" y="8400"/>
                      <a:pt x="160202" y="8394"/>
                      <a:pt x="160232" y="8394"/>
                    </a:cubicBezTo>
                    <a:cubicBezTo>
                      <a:pt x="160318" y="8394"/>
                      <a:pt x="160406" y="8446"/>
                      <a:pt x="160425" y="8540"/>
                    </a:cubicBezTo>
                    <a:lnTo>
                      <a:pt x="160451" y="8540"/>
                    </a:lnTo>
                    <a:cubicBezTo>
                      <a:pt x="160489" y="8597"/>
                      <a:pt x="160527" y="8626"/>
                      <a:pt x="160565" y="8626"/>
                    </a:cubicBezTo>
                    <a:cubicBezTo>
                      <a:pt x="160578" y="8626"/>
                      <a:pt x="160590" y="8623"/>
                      <a:pt x="160603" y="8616"/>
                    </a:cubicBezTo>
                    <a:cubicBezTo>
                      <a:pt x="160679" y="8565"/>
                      <a:pt x="160679" y="8515"/>
                      <a:pt x="160679" y="8438"/>
                    </a:cubicBezTo>
                    <a:cubicBezTo>
                      <a:pt x="160679" y="8413"/>
                      <a:pt x="160679" y="8362"/>
                      <a:pt x="160679" y="8311"/>
                    </a:cubicBezTo>
                    <a:lnTo>
                      <a:pt x="160832" y="8311"/>
                    </a:lnTo>
                    <a:cubicBezTo>
                      <a:pt x="160832" y="8388"/>
                      <a:pt x="160832" y="8464"/>
                      <a:pt x="160883" y="8489"/>
                    </a:cubicBezTo>
                    <a:cubicBezTo>
                      <a:pt x="160934" y="8540"/>
                      <a:pt x="161010" y="8565"/>
                      <a:pt x="161086" y="8565"/>
                    </a:cubicBezTo>
                    <a:cubicBezTo>
                      <a:pt x="161137" y="8565"/>
                      <a:pt x="161137" y="8515"/>
                      <a:pt x="161162" y="8489"/>
                    </a:cubicBezTo>
                    <a:cubicBezTo>
                      <a:pt x="161239" y="8489"/>
                      <a:pt x="161340" y="8489"/>
                      <a:pt x="161366" y="8362"/>
                    </a:cubicBezTo>
                    <a:cubicBezTo>
                      <a:pt x="161400" y="8294"/>
                      <a:pt x="161445" y="8272"/>
                      <a:pt x="161501" y="8272"/>
                    </a:cubicBezTo>
                    <a:cubicBezTo>
                      <a:pt x="161529" y="8272"/>
                      <a:pt x="161561" y="8277"/>
                      <a:pt x="161594" y="8286"/>
                    </a:cubicBezTo>
                    <a:cubicBezTo>
                      <a:pt x="161620" y="8286"/>
                      <a:pt x="161645" y="8260"/>
                      <a:pt x="161696" y="8260"/>
                    </a:cubicBezTo>
                    <a:lnTo>
                      <a:pt x="161772" y="8260"/>
                    </a:lnTo>
                    <a:cubicBezTo>
                      <a:pt x="161822" y="8310"/>
                      <a:pt x="161892" y="8338"/>
                      <a:pt x="161963" y="8338"/>
                    </a:cubicBezTo>
                    <a:cubicBezTo>
                      <a:pt x="162002" y="8338"/>
                      <a:pt x="162041" y="8329"/>
                      <a:pt x="162077" y="8311"/>
                    </a:cubicBezTo>
                    <a:cubicBezTo>
                      <a:pt x="162122" y="8293"/>
                      <a:pt x="162167" y="8285"/>
                      <a:pt x="162210" y="8285"/>
                    </a:cubicBezTo>
                    <a:cubicBezTo>
                      <a:pt x="162288" y="8285"/>
                      <a:pt x="162358" y="8313"/>
                      <a:pt x="162408" y="8362"/>
                    </a:cubicBezTo>
                    <a:cubicBezTo>
                      <a:pt x="162417" y="8382"/>
                      <a:pt x="162435" y="8390"/>
                      <a:pt x="162453" y="8390"/>
                    </a:cubicBezTo>
                    <a:cubicBezTo>
                      <a:pt x="162484" y="8390"/>
                      <a:pt x="162519" y="8368"/>
                      <a:pt x="162535" y="8337"/>
                    </a:cubicBezTo>
                    <a:cubicBezTo>
                      <a:pt x="162567" y="8224"/>
                      <a:pt x="162641" y="8203"/>
                      <a:pt x="162716" y="8203"/>
                    </a:cubicBezTo>
                    <a:cubicBezTo>
                      <a:pt x="162759" y="8203"/>
                      <a:pt x="162803" y="8210"/>
                      <a:pt x="162840" y="8210"/>
                    </a:cubicBezTo>
                    <a:cubicBezTo>
                      <a:pt x="162967" y="8235"/>
                      <a:pt x="163094" y="8286"/>
                      <a:pt x="163221" y="8311"/>
                    </a:cubicBezTo>
                    <a:cubicBezTo>
                      <a:pt x="163228" y="8318"/>
                      <a:pt x="163236" y="8321"/>
                      <a:pt x="163245" y="8321"/>
                    </a:cubicBezTo>
                    <a:cubicBezTo>
                      <a:pt x="163270" y="8321"/>
                      <a:pt x="163297" y="8298"/>
                      <a:pt x="163297" y="8260"/>
                    </a:cubicBezTo>
                    <a:cubicBezTo>
                      <a:pt x="163297" y="8235"/>
                      <a:pt x="163297" y="8184"/>
                      <a:pt x="163246" y="8184"/>
                    </a:cubicBezTo>
                    <a:lnTo>
                      <a:pt x="163246" y="8108"/>
                    </a:lnTo>
                    <a:lnTo>
                      <a:pt x="163399" y="8032"/>
                    </a:lnTo>
                    <a:cubicBezTo>
                      <a:pt x="163412" y="8057"/>
                      <a:pt x="163424" y="8070"/>
                      <a:pt x="163437" y="8070"/>
                    </a:cubicBezTo>
                    <a:cubicBezTo>
                      <a:pt x="163450" y="8070"/>
                      <a:pt x="163462" y="8057"/>
                      <a:pt x="163475" y="8032"/>
                    </a:cubicBezTo>
                    <a:lnTo>
                      <a:pt x="163551" y="8032"/>
                    </a:lnTo>
                    <a:cubicBezTo>
                      <a:pt x="163583" y="8064"/>
                      <a:pt x="163606" y="8078"/>
                      <a:pt x="163626" y="8078"/>
                    </a:cubicBezTo>
                    <a:cubicBezTo>
                      <a:pt x="163653" y="8078"/>
                      <a:pt x="163674" y="8051"/>
                      <a:pt x="163704" y="8006"/>
                    </a:cubicBezTo>
                    <a:lnTo>
                      <a:pt x="163704" y="7956"/>
                    </a:lnTo>
                    <a:lnTo>
                      <a:pt x="163704" y="7778"/>
                    </a:lnTo>
                    <a:cubicBezTo>
                      <a:pt x="163729" y="7752"/>
                      <a:pt x="163729" y="7727"/>
                      <a:pt x="163780" y="7727"/>
                    </a:cubicBezTo>
                    <a:cubicBezTo>
                      <a:pt x="163856" y="7727"/>
                      <a:pt x="163958" y="7727"/>
                      <a:pt x="164009" y="7625"/>
                    </a:cubicBezTo>
                    <a:cubicBezTo>
                      <a:pt x="164098" y="7587"/>
                      <a:pt x="164193" y="7568"/>
                      <a:pt x="164285" y="7568"/>
                    </a:cubicBezTo>
                    <a:cubicBezTo>
                      <a:pt x="164377" y="7568"/>
                      <a:pt x="164466" y="7587"/>
                      <a:pt x="164543" y="7625"/>
                    </a:cubicBezTo>
                    <a:cubicBezTo>
                      <a:pt x="164593" y="7651"/>
                      <a:pt x="164644" y="7651"/>
                      <a:pt x="164695" y="7651"/>
                    </a:cubicBezTo>
                    <a:cubicBezTo>
                      <a:pt x="164771" y="7625"/>
                      <a:pt x="164771" y="7600"/>
                      <a:pt x="164848" y="7600"/>
                    </a:cubicBezTo>
                    <a:cubicBezTo>
                      <a:pt x="164881" y="7611"/>
                      <a:pt x="164911" y="7616"/>
                      <a:pt x="164938" y="7616"/>
                    </a:cubicBezTo>
                    <a:cubicBezTo>
                      <a:pt x="165034" y="7616"/>
                      <a:pt x="165093" y="7552"/>
                      <a:pt x="165153" y="7473"/>
                    </a:cubicBezTo>
                    <a:lnTo>
                      <a:pt x="165178" y="7498"/>
                    </a:lnTo>
                    <a:cubicBezTo>
                      <a:pt x="165203" y="7523"/>
                      <a:pt x="165229" y="7536"/>
                      <a:pt x="165254" y="7536"/>
                    </a:cubicBezTo>
                    <a:cubicBezTo>
                      <a:pt x="165280" y="7536"/>
                      <a:pt x="165305" y="7523"/>
                      <a:pt x="165331" y="7498"/>
                    </a:cubicBezTo>
                    <a:lnTo>
                      <a:pt x="165331" y="7473"/>
                    </a:lnTo>
                    <a:lnTo>
                      <a:pt x="165407" y="7396"/>
                    </a:lnTo>
                    <a:lnTo>
                      <a:pt x="165483" y="7422"/>
                    </a:lnTo>
                    <a:lnTo>
                      <a:pt x="165559" y="7473"/>
                    </a:lnTo>
                    <a:cubicBezTo>
                      <a:pt x="165619" y="7557"/>
                      <a:pt x="165685" y="7584"/>
                      <a:pt x="165754" y="7584"/>
                    </a:cubicBezTo>
                    <a:cubicBezTo>
                      <a:pt x="165831" y="7584"/>
                      <a:pt x="165911" y="7550"/>
                      <a:pt x="165991" y="7523"/>
                    </a:cubicBezTo>
                    <a:cubicBezTo>
                      <a:pt x="166017" y="7498"/>
                      <a:pt x="166042" y="7473"/>
                      <a:pt x="166042" y="7447"/>
                    </a:cubicBezTo>
                    <a:cubicBezTo>
                      <a:pt x="166042" y="7447"/>
                      <a:pt x="166017" y="7422"/>
                      <a:pt x="166017" y="7396"/>
                    </a:cubicBezTo>
                    <a:cubicBezTo>
                      <a:pt x="165890" y="7396"/>
                      <a:pt x="165813" y="7295"/>
                      <a:pt x="165712" y="7244"/>
                    </a:cubicBezTo>
                    <a:lnTo>
                      <a:pt x="165636" y="7168"/>
                    </a:lnTo>
                    <a:lnTo>
                      <a:pt x="165636" y="7091"/>
                    </a:lnTo>
                    <a:lnTo>
                      <a:pt x="165788" y="7091"/>
                    </a:lnTo>
                    <a:lnTo>
                      <a:pt x="165864" y="7117"/>
                    </a:lnTo>
                    <a:lnTo>
                      <a:pt x="165941" y="7168"/>
                    </a:lnTo>
                    <a:cubicBezTo>
                      <a:pt x="165991" y="7244"/>
                      <a:pt x="166093" y="7244"/>
                      <a:pt x="166169" y="7269"/>
                    </a:cubicBezTo>
                    <a:cubicBezTo>
                      <a:pt x="166195" y="7396"/>
                      <a:pt x="166322" y="7422"/>
                      <a:pt x="166398" y="7473"/>
                    </a:cubicBezTo>
                    <a:cubicBezTo>
                      <a:pt x="166500" y="7536"/>
                      <a:pt x="166614" y="7568"/>
                      <a:pt x="166725" y="7568"/>
                    </a:cubicBezTo>
                    <a:cubicBezTo>
                      <a:pt x="166836" y="7568"/>
                      <a:pt x="166944" y="7536"/>
                      <a:pt x="167033" y="7473"/>
                    </a:cubicBezTo>
                    <a:cubicBezTo>
                      <a:pt x="167059" y="7511"/>
                      <a:pt x="167091" y="7530"/>
                      <a:pt x="167122" y="7530"/>
                    </a:cubicBezTo>
                    <a:cubicBezTo>
                      <a:pt x="167154" y="7530"/>
                      <a:pt x="167186" y="7511"/>
                      <a:pt x="167211" y="7473"/>
                    </a:cubicBezTo>
                    <a:cubicBezTo>
                      <a:pt x="167237" y="7473"/>
                      <a:pt x="167288" y="7498"/>
                      <a:pt x="167313" y="7498"/>
                    </a:cubicBezTo>
                    <a:cubicBezTo>
                      <a:pt x="167440" y="7600"/>
                      <a:pt x="167618" y="7676"/>
                      <a:pt x="167796" y="7701"/>
                    </a:cubicBezTo>
                    <a:cubicBezTo>
                      <a:pt x="167847" y="7701"/>
                      <a:pt x="167898" y="7625"/>
                      <a:pt x="168050" y="7320"/>
                    </a:cubicBezTo>
                    <a:cubicBezTo>
                      <a:pt x="168075" y="7295"/>
                      <a:pt x="168075" y="7295"/>
                      <a:pt x="168075" y="7269"/>
                    </a:cubicBezTo>
                    <a:cubicBezTo>
                      <a:pt x="168098" y="7223"/>
                      <a:pt x="168132" y="7208"/>
                      <a:pt x="168169" y="7208"/>
                    </a:cubicBezTo>
                    <a:cubicBezTo>
                      <a:pt x="168213" y="7208"/>
                      <a:pt x="168262" y="7230"/>
                      <a:pt x="168304" y="7244"/>
                    </a:cubicBezTo>
                    <a:cubicBezTo>
                      <a:pt x="168304" y="7269"/>
                      <a:pt x="168304" y="7295"/>
                      <a:pt x="168279" y="7320"/>
                    </a:cubicBezTo>
                    <a:cubicBezTo>
                      <a:pt x="168253" y="7473"/>
                      <a:pt x="168126" y="7600"/>
                      <a:pt x="168253" y="7727"/>
                    </a:cubicBezTo>
                    <a:cubicBezTo>
                      <a:pt x="168317" y="7765"/>
                      <a:pt x="168400" y="7784"/>
                      <a:pt x="168482" y="7784"/>
                    </a:cubicBezTo>
                    <a:cubicBezTo>
                      <a:pt x="168565" y="7784"/>
                      <a:pt x="168647" y="7765"/>
                      <a:pt x="168711" y="7727"/>
                    </a:cubicBezTo>
                    <a:cubicBezTo>
                      <a:pt x="168711" y="7727"/>
                      <a:pt x="168736" y="7701"/>
                      <a:pt x="168736" y="7701"/>
                    </a:cubicBezTo>
                    <a:cubicBezTo>
                      <a:pt x="168754" y="7704"/>
                      <a:pt x="168771" y="7706"/>
                      <a:pt x="168789" y="7706"/>
                    </a:cubicBezTo>
                    <a:cubicBezTo>
                      <a:pt x="168892" y="7706"/>
                      <a:pt x="168996" y="7662"/>
                      <a:pt x="169100" y="7662"/>
                    </a:cubicBezTo>
                    <a:cubicBezTo>
                      <a:pt x="169131" y="7662"/>
                      <a:pt x="169162" y="7666"/>
                      <a:pt x="169194" y="7676"/>
                    </a:cubicBezTo>
                    <a:cubicBezTo>
                      <a:pt x="169422" y="7752"/>
                      <a:pt x="169677" y="7778"/>
                      <a:pt x="169905" y="7778"/>
                    </a:cubicBezTo>
                    <a:cubicBezTo>
                      <a:pt x="170020" y="7841"/>
                      <a:pt x="170083" y="7873"/>
                      <a:pt x="170137" y="7873"/>
                    </a:cubicBezTo>
                    <a:cubicBezTo>
                      <a:pt x="170191" y="7873"/>
                      <a:pt x="170236" y="7841"/>
                      <a:pt x="170312" y="7778"/>
                    </a:cubicBezTo>
                    <a:cubicBezTo>
                      <a:pt x="170363" y="7727"/>
                      <a:pt x="170363" y="7651"/>
                      <a:pt x="170312" y="7600"/>
                    </a:cubicBezTo>
                    <a:cubicBezTo>
                      <a:pt x="170270" y="7572"/>
                      <a:pt x="170236" y="7552"/>
                      <a:pt x="170205" y="7552"/>
                    </a:cubicBezTo>
                    <a:cubicBezTo>
                      <a:pt x="170180" y="7552"/>
                      <a:pt x="170157" y="7565"/>
                      <a:pt x="170134" y="7600"/>
                    </a:cubicBezTo>
                    <a:cubicBezTo>
                      <a:pt x="170121" y="7612"/>
                      <a:pt x="170115" y="7619"/>
                      <a:pt x="170109" y="7619"/>
                    </a:cubicBezTo>
                    <a:cubicBezTo>
                      <a:pt x="170102" y="7619"/>
                      <a:pt x="170096" y="7612"/>
                      <a:pt x="170083" y="7600"/>
                    </a:cubicBezTo>
                    <a:cubicBezTo>
                      <a:pt x="170020" y="7562"/>
                      <a:pt x="169950" y="7543"/>
                      <a:pt x="169880" y="7543"/>
                    </a:cubicBezTo>
                    <a:cubicBezTo>
                      <a:pt x="169810" y="7543"/>
                      <a:pt x="169740" y="7562"/>
                      <a:pt x="169677" y="7600"/>
                    </a:cubicBezTo>
                    <a:lnTo>
                      <a:pt x="169600" y="7600"/>
                    </a:lnTo>
                    <a:cubicBezTo>
                      <a:pt x="169575" y="7549"/>
                      <a:pt x="169550" y="7473"/>
                      <a:pt x="169524" y="7396"/>
                    </a:cubicBezTo>
                    <a:lnTo>
                      <a:pt x="169600" y="7320"/>
                    </a:lnTo>
                    <a:lnTo>
                      <a:pt x="169677" y="7320"/>
                    </a:lnTo>
                    <a:cubicBezTo>
                      <a:pt x="169726" y="7340"/>
                      <a:pt x="169756" y="7352"/>
                      <a:pt x="169777" y="7352"/>
                    </a:cubicBezTo>
                    <a:cubicBezTo>
                      <a:pt x="169811" y="7352"/>
                      <a:pt x="169823" y="7322"/>
                      <a:pt x="169855" y="7244"/>
                    </a:cubicBezTo>
                    <a:cubicBezTo>
                      <a:pt x="169905" y="7244"/>
                      <a:pt x="169956" y="7218"/>
                      <a:pt x="169982" y="7168"/>
                    </a:cubicBezTo>
                    <a:lnTo>
                      <a:pt x="170134" y="7142"/>
                    </a:lnTo>
                    <a:cubicBezTo>
                      <a:pt x="170160" y="7117"/>
                      <a:pt x="170185" y="7091"/>
                      <a:pt x="170210" y="7066"/>
                    </a:cubicBezTo>
                    <a:cubicBezTo>
                      <a:pt x="170244" y="7066"/>
                      <a:pt x="170278" y="7069"/>
                      <a:pt x="170309" y="7069"/>
                    </a:cubicBezTo>
                    <a:cubicBezTo>
                      <a:pt x="170371" y="7069"/>
                      <a:pt x="170422" y="7058"/>
                      <a:pt x="170439" y="6990"/>
                    </a:cubicBezTo>
                    <a:cubicBezTo>
                      <a:pt x="170465" y="7015"/>
                      <a:pt x="170515" y="7066"/>
                      <a:pt x="170541" y="7091"/>
                    </a:cubicBezTo>
                    <a:cubicBezTo>
                      <a:pt x="170576" y="7127"/>
                      <a:pt x="170601" y="7146"/>
                      <a:pt x="170627" y="7146"/>
                    </a:cubicBezTo>
                    <a:cubicBezTo>
                      <a:pt x="170657" y="7146"/>
                      <a:pt x="170690" y="7120"/>
                      <a:pt x="170744" y="7066"/>
                    </a:cubicBezTo>
                    <a:cubicBezTo>
                      <a:pt x="170871" y="7244"/>
                      <a:pt x="171100" y="7218"/>
                      <a:pt x="171303" y="7295"/>
                    </a:cubicBezTo>
                    <a:cubicBezTo>
                      <a:pt x="171303" y="7295"/>
                      <a:pt x="171329" y="7269"/>
                      <a:pt x="171354" y="7218"/>
                    </a:cubicBezTo>
                    <a:cubicBezTo>
                      <a:pt x="171481" y="7218"/>
                      <a:pt x="171532" y="7117"/>
                      <a:pt x="171608" y="7066"/>
                    </a:cubicBezTo>
                    <a:cubicBezTo>
                      <a:pt x="171634" y="7142"/>
                      <a:pt x="171710" y="7193"/>
                      <a:pt x="171786" y="7218"/>
                    </a:cubicBezTo>
                    <a:cubicBezTo>
                      <a:pt x="171964" y="7244"/>
                      <a:pt x="172117" y="7269"/>
                      <a:pt x="172294" y="7320"/>
                    </a:cubicBezTo>
                    <a:cubicBezTo>
                      <a:pt x="172330" y="7356"/>
                      <a:pt x="172360" y="7374"/>
                      <a:pt x="172384" y="7374"/>
                    </a:cubicBezTo>
                    <a:cubicBezTo>
                      <a:pt x="172412" y="7374"/>
                      <a:pt x="172433" y="7349"/>
                      <a:pt x="172447" y="7295"/>
                    </a:cubicBezTo>
                    <a:cubicBezTo>
                      <a:pt x="172472" y="7244"/>
                      <a:pt x="172498" y="7193"/>
                      <a:pt x="172549" y="7142"/>
                    </a:cubicBezTo>
                    <a:cubicBezTo>
                      <a:pt x="172625" y="7244"/>
                      <a:pt x="172676" y="7371"/>
                      <a:pt x="172777" y="7447"/>
                    </a:cubicBezTo>
                    <a:cubicBezTo>
                      <a:pt x="172814" y="7538"/>
                      <a:pt x="172863" y="7551"/>
                      <a:pt x="172925" y="7551"/>
                    </a:cubicBezTo>
                    <a:cubicBezTo>
                      <a:pt x="172950" y="7551"/>
                      <a:pt x="172977" y="7549"/>
                      <a:pt x="173006" y="7549"/>
                    </a:cubicBezTo>
                    <a:cubicBezTo>
                      <a:pt x="173040" y="7617"/>
                      <a:pt x="173085" y="7628"/>
                      <a:pt x="173142" y="7628"/>
                    </a:cubicBezTo>
                    <a:cubicBezTo>
                      <a:pt x="173170" y="7628"/>
                      <a:pt x="173201" y="7625"/>
                      <a:pt x="173235" y="7625"/>
                    </a:cubicBezTo>
                    <a:cubicBezTo>
                      <a:pt x="173269" y="7693"/>
                      <a:pt x="173314" y="7704"/>
                      <a:pt x="173370" y="7704"/>
                    </a:cubicBezTo>
                    <a:cubicBezTo>
                      <a:pt x="173399" y="7704"/>
                      <a:pt x="173430" y="7701"/>
                      <a:pt x="173464" y="7701"/>
                    </a:cubicBezTo>
                    <a:cubicBezTo>
                      <a:pt x="173484" y="7743"/>
                      <a:pt x="173522" y="7784"/>
                      <a:pt x="173577" y="7784"/>
                    </a:cubicBezTo>
                    <a:cubicBezTo>
                      <a:pt x="173589" y="7784"/>
                      <a:pt x="173602" y="7782"/>
                      <a:pt x="173616" y="7778"/>
                    </a:cubicBezTo>
                    <a:cubicBezTo>
                      <a:pt x="173642" y="7816"/>
                      <a:pt x="173667" y="7835"/>
                      <a:pt x="173692" y="7835"/>
                    </a:cubicBezTo>
                    <a:cubicBezTo>
                      <a:pt x="173718" y="7835"/>
                      <a:pt x="173743" y="7816"/>
                      <a:pt x="173769" y="7778"/>
                    </a:cubicBezTo>
                    <a:cubicBezTo>
                      <a:pt x="173896" y="7803"/>
                      <a:pt x="173997" y="7854"/>
                      <a:pt x="174099" y="7854"/>
                    </a:cubicBezTo>
                    <a:cubicBezTo>
                      <a:pt x="174121" y="7865"/>
                      <a:pt x="174144" y="7870"/>
                      <a:pt x="174166" y="7870"/>
                    </a:cubicBezTo>
                    <a:cubicBezTo>
                      <a:pt x="174250" y="7870"/>
                      <a:pt x="174333" y="7801"/>
                      <a:pt x="174353" y="7701"/>
                    </a:cubicBezTo>
                    <a:cubicBezTo>
                      <a:pt x="174531" y="7651"/>
                      <a:pt x="174556" y="7600"/>
                      <a:pt x="174480" y="7498"/>
                    </a:cubicBezTo>
                    <a:cubicBezTo>
                      <a:pt x="174404" y="7473"/>
                      <a:pt x="174379" y="7396"/>
                      <a:pt x="174353" y="7320"/>
                    </a:cubicBezTo>
                    <a:lnTo>
                      <a:pt x="174353" y="7320"/>
                    </a:lnTo>
                    <a:cubicBezTo>
                      <a:pt x="174429" y="7377"/>
                      <a:pt x="174506" y="7406"/>
                      <a:pt x="174593" y="7406"/>
                    </a:cubicBezTo>
                    <a:cubicBezTo>
                      <a:pt x="174622" y="7406"/>
                      <a:pt x="174652" y="7403"/>
                      <a:pt x="174684" y="7396"/>
                    </a:cubicBezTo>
                    <a:lnTo>
                      <a:pt x="174836" y="7396"/>
                    </a:lnTo>
                    <a:lnTo>
                      <a:pt x="174836" y="7447"/>
                    </a:lnTo>
                    <a:cubicBezTo>
                      <a:pt x="174811" y="7473"/>
                      <a:pt x="174811" y="7498"/>
                      <a:pt x="174785" y="7498"/>
                    </a:cubicBezTo>
                    <a:cubicBezTo>
                      <a:pt x="174709" y="7498"/>
                      <a:pt x="174633" y="7498"/>
                      <a:pt x="174607" y="7549"/>
                    </a:cubicBezTo>
                    <a:cubicBezTo>
                      <a:pt x="174607" y="7651"/>
                      <a:pt x="174556" y="7727"/>
                      <a:pt x="174506" y="7803"/>
                    </a:cubicBezTo>
                    <a:cubicBezTo>
                      <a:pt x="174455" y="7854"/>
                      <a:pt x="174506" y="7930"/>
                      <a:pt x="174556" y="7981"/>
                    </a:cubicBezTo>
                    <a:cubicBezTo>
                      <a:pt x="174575" y="7990"/>
                      <a:pt x="174597" y="7996"/>
                      <a:pt x="174620" y="7996"/>
                    </a:cubicBezTo>
                    <a:cubicBezTo>
                      <a:pt x="174660" y="7996"/>
                      <a:pt x="174702" y="7978"/>
                      <a:pt x="174734" y="7930"/>
                    </a:cubicBezTo>
                    <a:cubicBezTo>
                      <a:pt x="174836" y="7879"/>
                      <a:pt x="174963" y="7854"/>
                      <a:pt x="175065" y="7854"/>
                    </a:cubicBezTo>
                    <a:cubicBezTo>
                      <a:pt x="175116" y="7854"/>
                      <a:pt x="175192" y="7828"/>
                      <a:pt x="175217" y="7778"/>
                    </a:cubicBezTo>
                    <a:lnTo>
                      <a:pt x="175294" y="7701"/>
                    </a:lnTo>
                    <a:lnTo>
                      <a:pt x="175370" y="7701"/>
                    </a:lnTo>
                    <a:cubicBezTo>
                      <a:pt x="175446" y="7727"/>
                      <a:pt x="175522" y="7803"/>
                      <a:pt x="175573" y="7803"/>
                    </a:cubicBezTo>
                    <a:cubicBezTo>
                      <a:pt x="175649" y="7803"/>
                      <a:pt x="175675" y="7676"/>
                      <a:pt x="175700" y="7625"/>
                    </a:cubicBezTo>
                    <a:cubicBezTo>
                      <a:pt x="175726" y="7600"/>
                      <a:pt x="175726" y="7574"/>
                      <a:pt x="175751" y="7574"/>
                    </a:cubicBezTo>
                    <a:cubicBezTo>
                      <a:pt x="175796" y="7556"/>
                      <a:pt x="175844" y="7548"/>
                      <a:pt x="175892" y="7548"/>
                    </a:cubicBezTo>
                    <a:cubicBezTo>
                      <a:pt x="175980" y="7548"/>
                      <a:pt x="176067" y="7576"/>
                      <a:pt x="176132" y="7625"/>
                    </a:cubicBezTo>
                    <a:cubicBezTo>
                      <a:pt x="176217" y="7724"/>
                      <a:pt x="176271" y="7776"/>
                      <a:pt x="176323" y="7776"/>
                    </a:cubicBezTo>
                    <a:cubicBezTo>
                      <a:pt x="176365" y="7776"/>
                      <a:pt x="176406" y="7743"/>
                      <a:pt x="176463" y="7676"/>
                    </a:cubicBezTo>
                    <a:cubicBezTo>
                      <a:pt x="176514" y="7600"/>
                      <a:pt x="176615" y="7574"/>
                      <a:pt x="176691" y="7574"/>
                    </a:cubicBezTo>
                    <a:lnTo>
                      <a:pt x="176818" y="7574"/>
                    </a:lnTo>
                    <a:cubicBezTo>
                      <a:pt x="176996" y="7625"/>
                      <a:pt x="177200" y="7651"/>
                      <a:pt x="177403" y="7651"/>
                    </a:cubicBezTo>
                    <a:cubicBezTo>
                      <a:pt x="177556" y="7612"/>
                      <a:pt x="177708" y="7612"/>
                      <a:pt x="177857" y="7612"/>
                    </a:cubicBezTo>
                    <a:cubicBezTo>
                      <a:pt x="178007" y="7612"/>
                      <a:pt x="178153" y="7612"/>
                      <a:pt x="178293" y="7574"/>
                    </a:cubicBezTo>
                    <a:cubicBezTo>
                      <a:pt x="178324" y="7568"/>
                      <a:pt x="178356" y="7565"/>
                      <a:pt x="178388" y="7565"/>
                    </a:cubicBezTo>
                    <a:cubicBezTo>
                      <a:pt x="178483" y="7565"/>
                      <a:pt x="178579" y="7593"/>
                      <a:pt x="178674" y="7651"/>
                    </a:cubicBezTo>
                    <a:cubicBezTo>
                      <a:pt x="178928" y="7778"/>
                      <a:pt x="179208" y="7727"/>
                      <a:pt x="179462" y="7828"/>
                    </a:cubicBezTo>
                    <a:cubicBezTo>
                      <a:pt x="179474" y="7835"/>
                      <a:pt x="179489" y="7838"/>
                      <a:pt x="179503" y="7838"/>
                    </a:cubicBezTo>
                    <a:cubicBezTo>
                      <a:pt x="179548" y="7838"/>
                      <a:pt x="179595" y="7809"/>
                      <a:pt x="179614" y="7752"/>
                    </a:cubicBezTo>
                    <a:cubicBezTo>
                      <a:pt x="179640" y="7625"/>
                      <a:pt x="179741" y="7676"/>
                      <a:pt x="179818" y="7651"/>
                    </a:cubicBezTo>
                    <a:cubicBezTo>
                      <a:pt x="179857" y="7637"/>
                      <a:pt x="179890" y="7631"/>
                      <a:pt x="179917" y="7631"/>
                    </a:cubicBezTo>
                    <a:cubicBezTo>
                      <a:pt x="179995" y="7631"/>
                      <a:pt x="180027" y="7683"/>
                      <a:pt x="180046" y="7778"/>
                    </a:cubicBezTo>
                    <a:cubicBezTo>
                      <a:pt x="180046" y="7778"/>
                      <a:pt x="180097" y="7803"/>
                      <a:pt x="180123" y="7803"/>
                    </a:cubicBezTo>
                    <a:cubicBezTo>
                      <a:pt x="180123" y="7803"/>
                      <a:pt x="180148" y="7752"/>
                      <a:pt x="180148" y="7752"/>
                    </a:cubicBezTo>
                    <a:cubicBezTo>
                      <a:pt x="180148" y="7651"/>
                      <a:pt x="180148" y="7574"/>
                      <a:pt x="180173" y="7473"/>
                    </a:cubicBezTo>
                    <a:cubicBezTo>
                      <a:pt x="180194" y="7432"/>
                      <a:pt x="180214" y="7420"/>
                      <a:pt x="180234" y="7420"/>
                    </a:cubicBezTo>
                    <a:cubicBezTo>
                      <a:pt x="180265" y="7420"/>
                      <a:pt x="180295" y="7447"/>
                      <a:pt x="180326" y="7447"/>
                    </a:cubicBezTo>
                    <a:cubicBezTo>
                      <a:pt x="180339" y="7473"/>
                      <a:pt x="180351" y="7485"/>
                      <a:pt x="180367" y="7485"/>
                    </a:cubicBezTo>
                    <a:cubicBezTo>
                      <a:pt x="180383" y="7485"/>
                      <a:pt x="180402" y="7473"/>
                      <a:pt x="180428" y="7447"/>
                    </a:cubicBezTo>
                    <a:lnTo>
                      <a:pt x="180580" y="7447"/>
                    </a:lnTo>
                    <a:lnTo>
                      <a:pt x="180605" y="7498"/>
                    </a:lnTo>
                    <a:cubicBezTo>
                      <a:pt x="180648" y="7519"/>
                      <a:pt x="180672" y="7531"/>
                      <a:pt x="180699" y="7531"/>
                    </a:cubicBezTo>
                    <a:cubicBezTo>
                      <a:pt x="180738" y="7531"/>
                      <a:pt x="180781" y="7507"/>
                      <a:pt x="180885" y="7447"/>
                    </a:cubicBezTo>
                    <a:cubicBezTo>
                      <a:pt x="180910" y="7523"/>
                      <a:pt x="180961" y="7523"/>
                      <a:pt x="181038" y="7523"/>
                    </a:cubicBezTo>
                    <a:cubicBezTo>
                      <a:pt x="181112" y="7583"/>
                      <a:pt x="181160" y="7608"/>
                      <a:pt x="181203" y="7608"/>
                    </a:cubicBezTo>
                    <a:cubicBezTo>
                      <a:pt x="181233" y="7608"/>
                      <a:pt x="181260" y="7595"/>
                      <a:pt x="181292" y="7574"/>
                    </a:cubicBezTo>
                    <a:cubicBezTo>
                      <a:pt x="181343" y="7549"/>
                      <a:pt x="181393" y="7498"/>
                      <a:pt x="181419" y="7447"/>
                    </a:cubicBezTo>
                    <a:cubicBezTo>
                      <a:pt x="181444" y="7574"/>
                      <a:pt x="181444" y="7574"/>
                      <a:pt x="181571" y="7600"/>
                    </a:cubicBezTo>
                    <a:cubicBezTo>
                      <a:pt x="181571" y="7676"/>
                      <a:pt x="181647" y="7701"/>
                      <a:pt x="181724" y="7727"/>
                    </a:cubicBezTo>
                    <a:lnTo>
                      <a:pt x="181800" y="7778"/>
                    </a:lnTo>
                    <a:lnTo>
                      <a:pt x="181876" y="7803"/>
                    </a:lnTo>
                    <a:cubicBezTo>
                      <a:pt x="181889" y="7816"/>
                      <a:pt x="181902" y="7822"/>
                      <a:pt x="181914" y="7822"/>
                    </a:cubicBezTo>
                    <a:cubicBezTo>
                      <a:pt x="181927" y="7822"/>
                      <a:pt x="181940" y="7816"/>
                      <a:pt x="181952" y="7803"/>
                    </a:cubicBezTo>
                    <a:lnTo>
                      <a:pt x="182029" y="7803"/>
                    </a:lnTo>
                    <a:cubicBezTo>
                      <a:pt x="182181" y="7828"/>
                      <a:pt x="182308" y="7879"/>
                      <a:pt x="182461" y="7930"/>
                    </a:cubicBezTo>
                    <a:cubicBezTo>
                      <a:pt x="182537" y="7930"/>
                      <a:pt x="182613" y="7905"/>
                      <a:pt x="182664" y="7854"/>
                    </a:cubicBezTo>
                    <a:cubicBezTo>
                      <a:pt x="182693" y="7839"/>
                      <a:pt x="182723" y="7825"/>
                      <a:pt x="182752" y="7825"/>
                    </a:cubicBezTo>
                    <a:cubicBezTo>
                      <a:pt x="182774" y="7825"/>
                      <a:pt x="182795" y="7832"/>
                      <a:pt x="182817" y="7854"/>
                    </a:cubicBezTo>
                    <a:cubicBezTo>
                      <a:pt x="182867" y="7879"/>
                      <a:pt x="182893" y="7905"/>
                      <a:pt x="182944" y="7930"/>
                    </a:cubicBezTo>
                    <a:cubicBezTo>
                      <a:pt x="182944" y="7956"/>
                      <a:pt x="182944" y="8006"/>
                      <a:pt x="182944" y="8032"/>
                    </a:cubicBezTo>
                    <a:cubicBezTo>
                      <a:pt x="182957" y="8086"/>
                      <a:pt x="182971" y="8112"/>
                      <a:pt x="182996" y="8112"/>
                    </a:cubicBezTo>
                    <a:cubicBezTo>
                      <a:pt x="183018" y="8112"/>
                      <a:pt x="183049" y="8093"/>
                      <a:pt x="183096" y="8057"/>
                    </a:cubicBezTo>
                    <a:lnTo>
                      <a:pt x="183249" y="8057"/>
                    </a:lnTo>
                    <a:cubicBezTo>
                      <a:pt x="183278" y="8101"/>
                      <a:pt x="183308" y="8129"/>
                      <a:pt x="183337" y="8129"/>
                    </a:cubicBezTo>
                    <a:cubicBezTo>
                      <a:pt x="183359" y="8129"/>
                      <a:pt x="183380" y="8115"/>
                      <a:pt x="183401" y="8083"/>
                    </a:cubicBezTo>
                    <a:lnTo>
                      <a:pt x="183503" y="8083"/>
                    </a:lnTo>
                    <a:cubicBezTo>
                      <a:pt x="183541" y="8133"/>
                      <a:pt x="183592" y="8159"/>
                      <a:pt x="183643" y="8159"/>
                    </a:cubicBezTo>
                    <a:cubicBezTo>
                      <a:pt x="183693" y="8159"/>
                      <a:pt x="183744" y="8133"/>
                      <a:pt x="183782" y="8083"/>
                    </a:cubicBezTo>
                    <a:lnTo>
                      <a:pt x="183884" y="8057"/>
                    </a:lnTo>
                    <a:cubicBezTo>
                      <a:pt x="183910" y="8057"/>
                      <a:pt x="183938" y="8060"/>
                      <a:pt x="183966" y="8060"/>
                    </a:cubicBezTo>
                    <a:cubicBezTo>
                      <a:pt x="184022" y="8060"/>
                      <a:pt x="184079" y="8049"/>
                      <a:pt x="184113" y="7981"/>
                    </a:cubicBezTo>
                    <a:lnTo>
                      <a:pt x="184113" y="7930"/>
                    </a:lnTo>
                    <a:lnTo>
                      <a:pt x="184240" y="7778"/>
                    </a:lnTo>
                    <a:lnTo>
                      <a:pt x="184265" y="7752"/>
                    </a:lnTo>
                    <a:cubicBezTo>
                      <a:pt x="184274" y="7755"/>
                      <a:pt x="184283" y="7756"/>
                      <a:pt x="184292" y="7756"/>
                    </a:cubicBezTo>
                    <a:cubicBezTo>
                      <a:pt x="184333" y="7756"/>
                      <a:pt x="184374" y="7731"/>
                      <a:pt x="184414" y="7731"/>
                    </a:cubicBezTo>
                    <a:cubicBezTo>
                      <a:pt x="184441" y="7731"/>
                      <a:pt x="184467" y="7742"/>
                      <a:pt x="184494" y="7778"/>
                    </a:cubicBezTo>
                    <a:cubicBezTo>
                      <a:pt x="184532" y="7841"/>
                      <a:pt x="184558" y="7873"/>
                      <a:pt x="184580" y="7873"/>
                    </a:cubicBezTo>
                    <a:cubicBezTo>
                      <a:pt x="184602" y="7873"/>
                      <a:pt x="184621" y="7841"/>
                      <a:pt x="184647" y="7778"/>
                    </a:cubicBezTo>
                    <a:cubicBezTo>
                      <a:pt x="184672" y="7752"/>
                      <a:pt x="184723" y="7701"/>
                      <a:pt x="184748" y="7676"/>
                    </a:cubicBezTo>
                    <a:cubicBezTo>
                      <a:pt x="184774" y="7727"/>
                      <a:pt x="184850" y="7752"/>
                      <a:pt x="184926" y="7752"/>
                    </a:cubicBezTo>
                    <a:lnTo>
                      <a:pt x="185587" y="7752"/>
                    </a:lnTo>
                    <a:cubicBezTo>
                      <a:pt x="185587" y="7778"/>
                      <a:pt x="185587" y="7803"/>
                      <a:pt x="185587" y="7828"/>
                    </a:cubicBezTo>
                    <a:lnTo>
                      <a:pt x="185511" y="7828"/>
                    </a:lnTo>
                    <a:cubicBezTo>
                      <a:pt x="185384" y="7854"/>
                      <a:pt x="185358" y="7905"/>
                      <a:pt x="185434" y="7956"/>
                    </a:cubicBezTo>
                    <a:cubicBezTo>
                      <a:pt x="185511" y="8057"/>
                      <a:pt x="185562" y="8159"/>
                      <a:pt x="185587" y="8260"/>
                    </a:cubicBezTo>
                    <a:cubicBezTo>
                      <a:pt x="185614" y="8315"/>
                      <a:pt x="185634" y="8340"/>
                      <a:pt x="185670" y="8340"/>
                    </a:cubicBezTo>
                    <a:cubicBezTo>
                      <a:pt x="185702" y="8340"/>
                      <a:pt x="185745" y="8321"/>
                      <a:pt x="185816" y="8286"/>
                    </a:cubicBezTo>
                    <a:cubicBezTo>
                      <a:pt x="185892" y="8286"/>
                      <a:pt x="185943" y="8260"/>
                      <a:pt x="185994" y="8210"/>
                    </a:cubicBezTo>
                    <a:lnTo>
                      <a:pt x="186044" y="8210"/>
                    </a:lnTo>
                    <a:lnTo>
                      <a:pt x="186044" y="8362"/>
                    </a:lnTo>
                    <a:lnTo>
                      <a:pt x="185968" y="8438"/>
                    </a:lnTo>
                    <a:lnTo>
                      <a:pt x="185841" y="8438"/>
                    </a:lnTo>
                    <a:cubicBezTo>
                      <a:pt x="185765" y="8464"/>
                      <a:pt x="185739" y="8540"/>
                      <a:pt x="185739" y="8616"/>
                    </a:cubicBezTo>
                    <a:cubicBezTo>
                      <a:pt x="185739" y="8693"/>
                      <a:pt x="185816" y="8743"/>
                      <a:pt x="185867" y="8743"/>
                    </a:cubicBezTo>
                    <a:cubicBezTo>
                      <a:pt x="185991" y="8743"/>
                      <a:pt x="186108" y="8766"/>
                      <a:pt x="186222" y="8766"/>
                    </a:cubicBezTo>
                    <a:cubicBezTo>
                      <a:pt x="186317" y="8766"/>
                      <a:pt x="186409" y="8750"/>
                      <a:pt x="186502" y="8693"/>
                    </a:cubicBezTo>
                    <a:lnTo>
                      <a:pt x="186654" y="8667"/>
                    </a:lnTo>
                    <a:cubicBezTo>
                      <a:pt x="186756" y="8616"/>
                      <a:pt x="186781" y="8515"/>
                      <a:pt x="186807" y="8438"/>
                    </a:cubicBezTo>
                    <a:lnTo>
                      <a:pt x="186807" y="8362"/>
                    </a:lnTo>
                    <a:lnTo>
                      <a:pt x="186756" y="8210"/>
                    </a:lnTo>
                    <a:cubicBezTo>
                      <a:pt x="186883" y="8210"/>
                      <a:pt x="187010" y="8184"/>
                      <a:pt x="187137" y="8133"/>
                    </a:cubicBezTo>
                    <a:lnTo>
                      <a:pt x="187264" y="8286"/>
                    </a:lnTo>
                    <a:cubicBezTo>
                      <a:pt x="187214" y="8311"/>
                      <a:pt x="187163" y="8337"/>
                      <a:pt x="187112" y="8388"/>
                    </a:cubicBezTo>
                    <a:cubicBezTo>
                      <a:pt x="187086" y="8413"/>
                      <a:pt x="187086" y="8413"/>
                      <a:pt x="187086" y="8438"/>
                    </a:cubicBezTo>
                    <a:cubicBezTo>
                      <a:pt x="187086" y="8489"/>
                      <a:pt x="187137" y="8489"/>
                      <a:pt x="187188" y="8489"/>
                    </a:cubicBezTo>
                    <a:cubicBezTo>
                      <a:pt x="187214" y="8464"/>
                      <a:pt x="187239" y="8464"/>
                      <a:pt x="187290" y="8438"/>
                    </a:cubicBezTo>
                    <a:cubicBezTo>
                      <a:pt x="187303" y="8464"/>
                      <a:pt x="187315" y="8477"/>
                      <a:pt x="187328" y="8477"/>
                    </a:cubicBezTo>
                    <a:cubicBezTo>
                      <a:pt x="187341" y="8477"/>
                      <a:pt x="187353" y="8464"/>
                      <a:pt x="187366" y="8438"/>
                    </a:cubicBezTo>
                    <a:lnTo>
                      <a:pt x="187442" y="8362"/>
                    </a:lnTo>
                    <a:cubicBezTo>
                      <a:pt x="187493" y="8337"/>
                      <a:pt x="187493" y="8311"/>
                      <a:pt x="187442" y="8286"/>
                    </a:cubicBezTo>
                    <a:cubicBezTo>
                      <a:pt x="187442" y="8260"/>
                      <a:pt x="187442" y="8235"/>
                      <a:pt x="187442" y="8210"/>
                    </a:cubicBezTo>
                    <a:cubicBezTo>
                      <a:pt x="187458" y="8113"/>
                      <a:pt x="187475" y="8078"/>
                      <a:pt x="187523" y="8078"/>
                    </a:cubicBezTo>
                    <a:cubicBezTo>
                      <a:pt x="187551" y="8078"/>
                      <a:pt x="187590" y="8089"/>
                      <a:pt x="187646" y="8108"/>
                    </a:cubicBezTo>
                    <a:lnTo>
                      <a:pt x="187671" y="8133"/>
                    </a:lnTo>
                    <a:cubicBezTo>
                      <a:pt x="187696" y="8172"/>
                      <a:pt x="187722" y="8191"/>
                      <a:pt x="187747" y="8191"/>
                    </a:cubicBezTo>
                    <a:cubicBezTo>
                      <a:pt x="187773" y="8191"/>
                      <a:pt x="187798" y="8172"/>
                      <a:pt x="187824" y="8133"/>
                    </a:cubicBezTo>
                    <a:cubicBezTo>
                      <a:pt x="187900" y="8083"/>
                      <a:pt x="187976" y="8057"/>
                      <a:pt x="188078" y="8057"/>
                    </a:cubicBezTo>
                    <a:cubicBezTo>
                      <a:pt x="188129" y="8032"/>
                      <a:pt x="188154" y="8032"/>
                      <a:pt x="188205" y="7981"/>
                    </a:cubicBezTo>
                    <a:lnTo>
                      <a:pt x="188281" y="7981"/>
                    </a:lnTo>
                    <a:cubicBezTo>
                      <a:pt x="188332" y="7968"/>
                      <a:pt x="188376" y="7962"/>
                      <a:pt x="188421" y="7962"/>
                    </a:cubicBezTo>
                    <a:cubicBezTo>
                      <a:pt x="188465" y="7962"/>
                      <a:pt x="188510" y="7968"/>
                      <a:pt x="188561" y="7981"/>
                    </a:cubicBezTo>
                    <a:cubicBezTo>
                      <a:pt x="188611" y="7981"/>
                      <a:pt x="188688" y="8057"/>
                      <a:pt x="188739" y="8057"/>
                    </a:cubicBezTo>
                    <a:cubicBezTo>
                      <a:pt x="188866" y="8057"/>
                      <a:pt x="188764" y="7930"/>
                      <a:pt x="188840" y="7905"/>
                    </a:cubicBezTo>
                    <a:cubicBezTo>
                      <a:pt x="188891" y="7854"/>
                      <a:pt x="188967" y="7828"/>
                      <a:pt x="189043" y="7803"/>
                    </a:cubicBezTo>
                    <a:cubicBezTo>
                      <a:pt x="189120" y="7803"/>
                      <a:pt x="189171" y="7803"/>
                      <a:pt x="189171" y="7905"/>
                    </a:cubicBezTo>
                    <a:cubicBezTo>
                      <a:pt x="189196" y="8083"/>
                      <a:pt x="189348" y="8159"/>
                      <a:pt x="189476" y="8260"/>
                    </a:cubicBezTo>
                    <a:cubicBezTo>
                      <a:pt x="189522" y="8306"/>
                      <a:pt x="189554" y="8326"/>
                      <a:pt x="189580" y="8326"/>
                    </a:cubicBezTo>
                    <a:cubicBezTo>
                      <a:pt x="189624" y="8326"/>
                      <a:pt x="189646" y="8265"/>
                      <a:pt x="189679" y="8184"/>
                    </a:cubicBezTo>
                    <a:cubicBezTo>
                      <a:pt x="189679" y="8184"/>
                      <a:pt x="189704" y="8159"/>
                      <a:pt x="189704" y="8133"/>
                    </a:cubicBezTo>
                    <a:cubicBezTo>
                      <a:pt x="189730" y="8108"/>
                      <a:pt x="189755" y="8057"/>
                      <a:pt x="189781" y="8032"/>
                    </a:cubicBezTo>
                    <a:cubicBezTo>
                      <a:pt x="189882" y="8032"/>
                      <a:pt x="189908" y="8108"/>
                      <a:pt x="189933" y="8210"/>
                    </a:cubicBezTo>
                    <a:cubicBezTo>
                      <a:pt x="189882" y="8235"/>
                      <a:pt x="189857" y="8286"/>
                      <a:pt x="189806" y="8337"/>
                    </a:cubicBezTo>
                    <a:cubicBezTo>
                      <a:pt x="189755" y="8362"/>
                      <a:pt x="189730" y="8413"/>
                      <a:pt x="189806" y="8489"/>
                    </a:cubicBezTo>
                    <a:cubicBezTo>
                      <a:pt x="189860" y="8525"/>
                      <a:pt x="189888" y="8561"/>
                      <a:pt x="189918" y="8561"/>
                    </a:cubicBezTo>
                    <a:cubicBezTo>
                      <a:pt x="189931" y="8561"/>
                      <a:pt x="189944" y="8555"/>
                      <a:pt x="189958" y="8540"/>
                    </a:cubicBezTo>
                    <a:cubicBezTo>
                      <a:pt x="190035" y="8438"/>
                      <a:pt x="190187" y="8464"/>
                      <a:pt x="190238" y="8311"/>
                    </a:cubicBezTo>
                    <a:lnTo>
                      <a:pt x="190213" y="8286"/>
                    </a:lnTo>
                    <a:cubicBezTo>
                      <a:pt x="190314" y="8286"/>
                      <a:pt x="190416" y="8286"/>
                      <a:pt x="190467" y="8210"/>
                    </a:cubicBezTo>
                    <a:lnTo>
                      <a:pt x="190543" y="8108"/>
                    </a:lnTo>
                    <a:lnTo>
                      <a:pt x="190619" y="8032"/>
                    </a:lnTo>
                    <a:cubicBezTo>
                      <a:pt x="190670" y="8057"/>
                      <a:pt x="190721" y="8083"/>
                      <a:pt x="190797" y="8108"/>
                    </a:cubicBezTo>
                    <a:cubicBezTo>
                      <a:pt x="190807" y="8113"/>
                      <a:pt x="190816" y="8115"/>
                      <a:pt x="190825" y="8115"/>
                    </a:cubicBezTo>
                    <a:cubicBezTo>
                      <a:pt x="190866" y="8115"/>
                      <a:pt x="190904" y="8073"/>
                      <a:pt x="190924" y="8032"/>
                    </a:cubicBezTo>
                    <a:cubicBezTo>
                      <a:pt x="191051" y="8057"/>
                      <a:pt x="191204" y="8083"/>
                      <a:pt x="191331" y="8083"/>
                    </a:cubicBezTo>
                    <a:cubicBezTo>
                      <a:pt x="191356" y="8087"/>
                      <a:pt x="191381" y="8089"/>
                      <a:pt x="191405" y="8089"/>
                    </a:cubicBezTo>
                    <a:cubicBezTo>
                      <a:pt x="191524" y="8089"/>
                      <a:pt x="191623" y="8036"/>
                      <a:pt x="191687" y="7930"/>
                    </a:cubicBezTo>
                    <a:cubicBezTo>
                      <a:pt x="191687" y="7905"/>
                      <a:pt x="191687" y="7905"/>
                      <a:pt x="191687" y="7879"/>
                    </a:cubicBezTo>
                    <a:cubicBezTo>
                      <a:pt x="191763" y="7879"/>
                      <a:pt x="191839" y="7905"/>
                      <a:pt x="191915" y="7956"/>
                    </a:cubicBezTo>
                    <a:cubicBezTo>
                      <a:pt x="191943" y="7996"/>
                      <a:pt x="191970" y="8023"/>
                      <a:pt x="191997" y="8023"/>
                    </a:cubicBezTo>
                    <a:cubicBezTo>
                      <a:pt x="192021" y="8023"/>
                      <a:pt x="192044" y="8003"/>
                      <a:pt x="192068" y="7956"/>
                    </a:cubicBezTo>
                    <a:lnTo>
                      <a:pt x="192475" y="7956"/>
                    </a:lnTo>
                    <a:cubicBezTo>
                      <a:pt x="192498" y="7990"/>
                      <a:pt x="192521" y="8004"/>
                      <a:pt x="192543" y="8004"/>
                    </a:cubicBezTo>
                    <a:cubicBezTo>
                      <a:pt x="192571" y="8004"/>
                      <a:pt x="192599" y="7983"/>
                      <a:pt x="192627" y="7956"/>
                    </a:cubicBezTo>
                    <a:cubicBezTo>
                      <a:pt x="192701" y="7924"/>
                      <a:pt x="192744" y="7905"/>
                      <a:pt x="192778" y="7905"/>
                    </a:cubicBezTo>
                    <a:cubicBezTo>
                      <a:pt x="192827" y="7905"/>
                      <a:pt x="192858" y="7942"/>
                      <a:pt x="192932" y="8032"/>
                    </a:cubicBezTo>
                    <a:lnTo>
                      <a:pt x="193008" y="8108"/>
                    </a:lnTo>
                    <a:cubicBezTo>
                      <a:pt x="193034" y="8146"/>
                      <a:pt x="193059" y="8165"/>
                      <a:pt x="193088" y="8165"/>
                    </a:cubicBezTo>
                    <a:cubicBezTo>
                      <a:pt x="193116" y="8165"/>
                      <a:pt x="193148" y="8146"/>
                      <a:pt x="193186" y="8108"/>
                    </a:cubicBezTo>
                    <a:cubicBezTo>
                      <a:pt x="193320" y="8165"/>
                      <a:pt x="193482" y="8194"/>
                      <a:pt x="193640" y="8194"/>
                    </a:cubicBezTo>
                    <a:cubicBezTo>
                      <a:pt x="193693" y="8194"/>
                      <a:pt x="193745" y="8191"/>
                      <a:pt x="193796" y="8184"/>
                    </a:cubicBezTo>
                    <a:cubicBezTo>
                      <a:pt x="193822" y="8286"/>
                      <a:pt x="193974" y="8235"/>
                      <a:pt x="194025" y="8337"/>
                    </a:cubicBezTo>
                    <a:cubicBezTo>
                      <a:pt x="194076" y="8438"/>
                      <a:pt x="194025" y="8540"/>
                      <a:pt x="194025" y="8642"/>
                    </a:cubicBezTo>
                    <a:cubicBezTo>
                      <a:pt x="194063" y="8680"/>
                      <a:pt x="194082" y="8699"/>
                      <a:pt x="194101" y="8699"/>
                    </a:cubicBezTo>
                    <a:cubicBezTo>
                      <a:pt x="194120" y="8699"/>
                      <a:pt x="194139" y="8680"/>
                      <a:pt x="194177" y="8642"/>
                    </a:cubicBezTo>
                    <a:cubicBezTo>
                      <a:pt x="194177" y="8565"/>
                      <a:pt x="194177" y="8489"/>
                      <a:pt x="194203" y="8413"/>
                    </a:cubicBezTo>
                    <a:cubicBezTo>
                      <a:pt x="194254" y="8413"/>
                      <a:pt x="194305" y="8388"/>
                      <a:pt x="194330" y="8337"/>
                    </a:cubicBezTo>
                    <a:cubicBezTo>
                      <a:pt x="194457" y="8235"/>
                      <a:pt x="194584" y="8159"/>
                      <a:pt x="194711" y="8057"/>
                    </a:cubicBezTo>
                    <a:cubicBezTo>
                      <a:pt x="194737" y="8032"/>
                      <a:pt x="194737" y="7981"/>
                      <a:pt x="194762" y="7930"/>
                    </a:cubicBezTo>
                    <a:cubicBezTo>
                      <a:pt x="194776" y="7937"/>
                      <a:pt x="194787" y="7940"/>
                      <a:pt x="194798" y="7940"/>
                    </a:cubicBezTo>
                    <a:cubicBezTo>
                      <a:pt x="194827" y="7940"/>
                      <a:pt x="194845" y="7916"/>
                      <a:pt x="194864" y="7879"/>
                    </a:cubicBezTo>
                    <a:cubicBezTo>
                      <a:pt x="194915" y="7879"/>
                      <a:pt x="194991" y="7930"/>
                      <a:pt x="195042" y="7930"/>
                    </a:cubicBezTo>
                    <a:cubicBezTo>
                      <a:pt x="195051" y="7935"/>
                      <a:pt x="195060" y="7937"/>
                      <a:pt x="195070" y="7937"/>
                    </a:cubicBezTo>
                    <a:cubicBezTo>
                      <a:pt x="195116" y="7937"/>
                      <a:pt x="195164" y="7891"/>
                      <a:pt x="195143" y="7828"/>
                    </a:cubicBezTo>
                    <a:cubicBezTo>
                      <a:pt x="195118" y="7778"/>
                      <a:pt x="195092" y="7701"/>
                      <a:pt x="195067" y="7651"/>
                    </a:cubicBezTo>
                    <a:lnTo>
                      <a:pt x="194991" y="7498"/>
                    </a:lnTo>
                    <a:cubicBezTo>
                      <a:pt x="195118" y="7447"/>
                      <a:pt x="195245" y="7422"/>
                      <a:pt x="195372" y="7422"/>
                    </a:cubicBezTo>
                    <a:lnTo>
                      <a:pt x="195372" y="7905"/>
                    </a:lnTo>
                    <a:lnTo>
                      <a:pt x="195296" y="7981"/>
                    </a:lnTo>
                    <a:cubicBezTo>
                      <a:pt x="195296" y="8032"/>
                      <a:pt x="195296" y="8083"/>
                      <a:pt x="195270" y="8133"/>
                    </a:cubicBezTo>
                    <a:cubicBezTo>
                      <a:pt x="195245" y="8159"/>
                      <a:pt x="195143" y="8260"/>
                      <a:pt x="195143" y="8362"/>
                    </a:cubicBezTo>
                    <a:cubicBezTo>
                      <a:pt x="195143" y="8438"/>
                      <a:pt x="195194" y="8438"/>
                      <a:pt x="195220" y="8489"/>
                    </a:cubicBezTo>
                    <a:cubicBezTo>
                      <a:pt x="195245" y="8515"/>
                      <a:pt x="195270" y="8540"/>
                      <a:pt x="195296" y="8540"/>
                    </a:cubicBezTo>
                    <a:cubicBezTo>
                      <a:pt x="195347" y="8540"/>
                      <a:pt x="195372" y="8515"/>
                      <a:pt x="195372" y="8464"/>
                    </a:cubicBezTo>
                    <a:cubicBezTo>
                      <a:pt x="195372" y="8438"/>
                      <a:pt x="195372" y="8337"/>
                      <a:pt x="195372" y="8286"/>
                    </a:cubicBezTo>
                    <a:cubicBezTo>
                      <a:pt x="195397" y="8260"/>
                      <a:pt x="195423" y="8235"/>
                      <a:pt x="195423" y="8184"/>
                    </a:cubicBezTo>
                    <a:cubicBezTo>
                      <a:pt x="195423" y="8184"/>
                      <a:pt x="195423" y="8159"/>
                      <a:pt x="195423" y="8133"/>
                    </a:cubicBezTo>
                    <a:cubicBezTo>
                      <a:pt x="195525" y="8057"/>
                      <a:pt x="195499" y="7981"/>
                      <a:pt x="195499" y="7879"/>
                    </a:cubicBezTo>
                    <a:lnTo>
                      <a:pt x="195499" y="7676"/>
                    </a:lnTo>
                    <a:cubicBezTo>
                      <a:pt x="195499" y="7651"/>
                      <a:pt x="195499" y="7625"/>
                      <a:pt x="195499" y="7600"/>
                    </a:cubicBezTo>
                    <a:lnTo>
                      <a:pt x="195525" y="7523"/>
                    </a:lnTo>
                    <a:cubicBezTo>
                      <a:pt x="195550" y="7549"/>
                      <a:pt x="195575" y="7625"/>
                      <a:pt x="195575" y="7701"/>
                    </a:cubicBezTo>
                    <a:cubicBezTo>
                      <a:pt x="195575" y="7828"/>
                      <a:pt x="195601" y="7956"/>
                      <a:pt x="195677" y="8057"/>
                    </a:cubicBezTo>
                    <a:cubicBezTo>
                      <a:pt x="195690" y="8095"/>
                      <a:pt x="195728" y="8121"/>
                      <a:pt x="195769" y="8121"/>
                    </a:cubicBezTo>
                    <a:cubicBezTo>
                      <a:pt x="195810" y="8121"/>
                      <a:pt x="195855" y="8095"/>
                      <a:pt x="195880" y="8032"/>
                    </a:cubicBezTo>
                    <a:lnTo>
                      <a:pt x="195880" y="7930"/>
                    </a:lnTo>
                    <a:cubicBezTo>
                      <a:pt x="195880" y="7879"/>
                      <a:pt x="195880" y="7803"/>
                      <a:pt x="195830" y="7752"/>
                    </a:cubicBezTo>
                    <a:cubicBezTo>
                      <a:pt x="195779" y="7727"/>
                      <a:pt x="195753" y="7651"/>
                      <a:pt x="195728" y="7600"/>
                    </a:cubicBezTo>
                    <a:cubicBezTo>
                      <a:pt x="195779" y="7600"/>
                      <a:pt x="195855" y="7600"/>
                      <a:pt x="195855" y="7523"/>
                    </a:cubicBezTo>
                    <a:cubicBezTo>
                      <a:pt x="195855" y="7473"/>
                      <a:pt x="195804" y="7447"/>
                      <a:pt x="195753" y="7422"/>
                    </a:cubicBezTo>
                    <a:cubicBezTo>
                      <a:pt x="195702" y="7422"/>
                      <a:pt x="195685" y="7399"/>
                      <a:pt x="195672" y="7399"/>
                    </a:cubicBezTo>
                    <a:cubicBezTo>
                      <a:pt x="195666" y="7399"/>
                      <a:pt x="195660" y="7405"/>
                      <a:pt x="195652" y="7422"/>
                    </a:cubicBezTo>
                    <a:cubicBezTo>
                      <a:pt x="195575" y="7320"/>
                      <a:pt x="195575" y="7320"/>
                      <a:pt x="195652" y="7193"/>
                    </a:cubicBezTo>
                    <a:cubicBezTo>
                      <a:pt x="195702" y="7295"/>
                      <a:pt x="195779" y="7269"/>
                      <a:pt x="195880" y="7295"/>
                    </a:cubicBezTo>
                    <a:cubicBezTo>
                      <a:pt x="195918" y="7332"/>
                      <a:pt x="195968" y="7356"/>
                      <a:pt x="196023" y="7356"/>
                    </a:cubicBezTo>
                    <a:cubicBezTo>
                      <a:pt x="196043" y="7356"/>
                      <a:pt x="196063" y="7352"/>
                      <a:pt x="196084" y="7346"/>
                    </a:cubicBezTo>
                    <a:cubicBezTo>
                      <a:pt x="196160" y="7346"/>
                      <a:pt x="196236" y="7371"/>
                      <a:pt x="196262" y="7447"/>
                    </a:cubicBezTo>
                    <a:cubicBezTo>
                      <a:pt x="196287" y="7473"/>
                      <a:pt x="196287" y="7498"/>
                      <a:pt x="196262" y="7498"/>
                    </a:cubicBezTo>
                    <a:cubicBezTo>
                      <a:pt x="196236" y="7523"/>
                      <a:pt x="196236" y="7574"/>
                      <a:pt x="196211" y="7600"/>
                    </a:cubicBezTo>
                    <a:cubicBezTo>
                      <a:pt x="196211" y="7600"/>
                      <a:pt x="196185" y="7600"/>
                      <a:pt x="196185" y="7625"/>
                    </a:cubicBezTo>
                    <a:cubicBezTo>
                      <a:pt x="196185" y="7651"/>
                      <a:pt x="196185" y="7651"/>
                      <a:pt x="196211" y="7651"/>
                    </a:cubicBezTo>
                    <a:cubicBezTo>
                      <a:pt x="196236" y="7676"/>
                      <a:pt x="196211" y="7752"/>
                      <a:pt x="196211" y="7803"/>
                    </a:cubicBezTo>
                    <a:lnTo>
                      <a:pt x="196211" y="7956"/>
                    </a:lnTo>
                    <a:cubicBezTo>
                      <a:pt x="196245" y="8001"/>
                      <a:pt x="196269" y="8026"/>
                      <a:pt x="196290" y="8026"/>
                    </a:cubicBezTo>
                    <a:cubicBezTo>
                      <a:pt x="196315" y="8026"/>
                      <a:pt x="196335" y="7989"/>
                      <a:pt x="196363" y="7905"/>
                    </a:cubicBezTo>
                    <a:cubicBezTo>
                      <a:pt x="196541" y="7981"/>
                      <a:pt x="196617" y="8184"/>
                      <a:pt x="196516" y="8362"/>
                    </a:cubicBezTo>
                    <a:cubicBezTo>
                      <a:pt x="196516" y="8413"/>
                      <a:pt x="196465" y="8489"/>
                      <a:pt x="196516" y="8515"/>
                    </a:cubicBezTo>
                    <a:cubicBezTo>
                      <a:pt x="196543" y="8538"/>
                      <a:pt x="196572" y="8547"/>
                      <a:pt x="196601" y="8547"/>
                    </a:cubicBezTo>
                    <a:cubicBezTo>
                      <a:pt x="196732" y="8547"/>
                      <a:pt x="196874" y="8348"/>
                      <a:pt x="196999" y="8286"/>
                    </a:cubicBezTo>
                    <a:lnTo>
                      <a:pt x="197075" y="8210"/>
                    </a:lnTo>
                    <a:cubicBezTo>
                      <a:pt x="197100" y="8184"/>
                      <a:pt x="197151" y="8184"/>
                      <a:pt x="197151" y="8133"/>
                    </a:cubicBezTo>
                    <a:cubicBezTo>
                      <a:pt x="197227" y="8057"/>
                      <a:pt x="197354" y="8108"/>
                      <a:pt x="197431" y="8032"/>
                    </a:cubicBezTo>
                    <a:cubicBezTo>
                      <a:pt x="197463" y="8008"/>
                      <a:pt x="197482" y="7999"/>
                      <a:pt x="197495" y="7999"/>
                    </a:cubicBezTo>
                    <a:cubicBezTo>
                      <a:pt x="197521" y="7999"/>
                      <a:pt x="197515" y="8040"/>
                      <a:pt x="197532" y="8057"/>
                    </a:cubicBezTo>
                    <a:cubicBezTo>
                      <a:pt x="197558" y="8083"/>
                      <a:pt x="197634" y="8159"/>
                      <a:pt x="197609" y="8210"/>
                    </a:cubicBezTo>
                    <a:cubicBezTo>
                      <a:pt x="197583" y="8260"/>
                      <a:pt x="197507" y="8286"/>
                      <a:pt x="197482" y="8311"/>
                    </a:cubicBezTo>
                    <a:cubicBezTo>
                      <a:pt x="197431" y="8337"/>
                      <a:pt x="197431" y="8413"/>
                      <a:pt x="197482" y="8438"/>
                    </a:cubicBezTo>
                    <a:lnTo>
                      <a:pt x="197507" y="8464"/>
                    </a:lnTo>
                    <a:lnTo>
                      <a:pt x="197507" y="8489"/>
                    </a:lnTo>
                    <a:cubicBezTo>
                      <a:pt x="197507" y="8515"/>
                      <a:pt x="197532" y="8515"/>
                      <a:pt x="197532" y="8540"/>
                    </a:cubicBezTo>
                    <a:cubicBezTo>
                      <a:pt x="197532" y="8540"/>
                      <a:pt x="197545" y="8546"/>
                      <a:pt x="197564" y="8546"/>
                    </a:cubicBezTo>
                    <a:cubicBezTo>
                      <a:pt x="197583" y="8546"/>
                      <a:pt x="197609" y="8540"/>
                      <a:pt x="197634" y="8515"/>
                    </a:cubicBezTo>
                    <a:cubicBezTo>
                      <a:pt x="197710" y="8515"/>
                      <a:pt x="197761" y="8489"/>
                      <a:pt x="197812" y="8438"/>
                    </a:cubicBezTo>
                    <a:cubicBezTo>
                      <a:pt x="197888" y="8515"/>
                      <a:pt x="197914" y="8642"/>
                      <a:pt x="197863" y="8743"/>
                    </a:cubicBezTo>
                    <a:cubicBezTo>
                      <a:pt x="197837" y="8794"/>
                      <a:pt x="197812" y="8820"/>
                      <a:pt x="197837" y="8870"/>
                    </a:cubicBezTo>
                    <a:cubicBezTo>
                      <a:pt x="197863" y="8896"/>
                      <a:pt x="197888" y="8909"/>
                      <a:pt x="197914" y="8909"/>
                    </a:cubicBezTo>
                    <a:cubicBezTo>
                      <a:pt x="197939" y="8909"/>
                      <a:pt x="197964" y="8896"/>
                      <a:pt x="197990" y="8870"/>
                    </a:cubicBezTo>
                    <a:cubicBezTo>
                      <a:pt x="198015" y="8820"/>
                      <a:pt x="198015" y="8794"/>
                      <a:pt x="198015" y="8743"/>
                    </a:cubicBezTo>
                    <a:lnTo>
                      <a:pt x="198015" y="8693"/>
                    </a:lnTo>
                    <a:cubicBezTo>
                      <a:pt x="198015" y="8678"/>
                      <a:pt x="198066" y="8647"/>
                      <a:pt x="198113" y="8647"/>
                    </a:cubicBezTo>
                    <a:cubicBezTo>
                      <a:pt x="198149" y="8647"/>
                      <a:pt x="198182" y="8664"/>
                      <a:pt x="198193" y="8718"/>
                    </a:cubicBezTo>
                    <a:cubicBezTo>
                      <a:pt x="198193" y="8743"/>
                      <a:pt x="198168" y="8769"/>
                      <a:pt x="198193" y="8794"/>
                    </a:cubicBezTo>
                    <a:cubicBezTo>
                      <a:pt x="198207" y="8861"/>
                      <a:pt x="198220" y="8893"/>
                      <a:pt x="198245" y="8893"/>
                    </a:cubicBezTo>
                    <a:cubicBezTo>
                      <a:pt x="198267" y="8893"/>
                      <a:pt x="198298" y="8868"/>
                      <a:pt x="198346" y="8820"/>
                    </a:cubicBezTo>
                    <a:cubicBezTo>
                      <a:pt x="198380" y="8820"/>
                      <a:pt x="198425" y="8854"/>
                      <a:pt x="198466" y="8854"/>
                    </a:cubicBezTo>
                    <a:cubicBezTo>
                      <a:pt x="198487" y="8854"/>
                      <a:pt x="198507" y="8845"/>
                      <a:pt x="198524" y="8820"/>
                    </a:cubicBezTo>
                    <a:cubicBezTo>
                      <a:pt x="198524" y="8820"/>
                      <a:pt x="198473" y="8743"/>
                      <a:pt x="198422" y="8693"/>
                    </a:cubicBezTo>
                    <a:cubicBezTo>
                      <a:pt x="198422" y="8667"/>
                      <a:pt x="198397" y="8642"/>
                      <a:pt x="198397" y="8591"/>
                    </a:cubicBezTo>
                    <a:cubicBezTo>
                      <a:pt x="198498" y="8540"/>
                      <a:pt x="198498" y="8540"/>
                      <a:pt x="198397" y="8464"/>
                    </a:cubicBezTo>
                    <a:lnTo>
                      <a:pt x="198397" y="8362"/>
                    </a:lnTo>
                    <a:lnTo>
                      <a:pt x="198397" y="8286"/>
                    </a:lnTo>
                    <a:cubicBezTo>
                      <a:pt x="198397" y="8286"/>
                      <a:pt x="198447" y="8286"/>
                      <a:pt x="198473" y="8235"/>
                    </a:cubicBezTo>
                    <a:cubicBezTo>
                      <a:pt x="198473" y="8235"/>
                      <a:pt x="198473" y="8210"/>
                      <a:pt x="198473" y="8184"/>
                    </a:cubicBezTo>
                    <a:lnTo>
                      <a:pt x="198549" y="8184"/>
                    </a:lnTo>
                    <a:cubicBezTo>
                      <a:pt x="198778" y="8133"/>
                      <a:pt x="198854" y="8133"/>
                      <a:pt x="198879" y="7879"/>
                    </a:cubicBezTo>
                    <a:cubicBezTo>
                      <a:pt x="198905" y="7854"/>
                      <a:pt x="198905" y="7803"/>
                      <a:pt x="198930" y="7778"/>
                    </a:cubicBezTo>
                    <a:lnTo>
                      <a:pt x="199006" y="7676"/>
                    </a:lnTo>
                    <a:cubicBezTo>
                      <a:pt x="199006" y="7574"/>
                      <a:pt x="199032" y="7473"/>
                      <a:pt x="199108" y="7371"/>
                    </a:cubicBezTo>
                    <a:cubicBezTo>
                      <a:pt x="199159" y="7346"/>
                      <a:pt x="199184" y="7295"/>
                      <a:pt x="199159" y="7244"/>
                    </a:cubicBezTo>
                    <a:lnTo>
                      <a:pt x="199311" y="7244"/>
                    </a:lnTo>
                    <a:lnTo>
                      <a:pt x="199540" y="7371"/>
                    </a:lnTo>
                    <a:cubicBezTo>
                      <a:pt x="199566" y="7447"/>
                      <a:pt x="199540" y="7523"/>
                      <a:pt x="199464" y="7523"/>
                    </a:cubicBezTo>
                    <a:cubicBezTo>
                      <a:pt x="199388" y="7574"/>
                      <a:pt x="199286" y="7600"/>
                      <a:pt x="199261" y="7701"/>
                    </a:cubicBezTo>
                    <a:cubicBezTo>
                      <a:pt x="199210" y="7854"/>
                      <a:pt x="199184" y="8006"/>
                      <a:pt x="199184" y="8184"/>
                    </a:cubicBezTo>
                    <a:cubicBezTo>
                      <a:pt x="199184" y="8210"/>
                      <a:pt x="199184" y="8210"/>
                      <a:pt x="199159" y="8235"/>
                    </a:cubicBezTo>
                    <a:lnTo>
                      <a:pt x="198930" y="8388"/>
                    </a:lnTo>
                    <a:cubicBezTo>
                      <a:pt x="198854" y="8438"/>
                      <a:pt x="198854" y="8489"/>
                      <a:pt x="198930" y="8540"/>
                    </a:cubicBezTo>
                    <a:cubicBezTo>
                      <a:pt x="198879" y="8565"/>
                      <a:pt x="198854" y="8591"/>
                      <a:pt x="198803" y="8616"/>
                    </a:cubicBezTo>
                    <a:cubicBezTo>
                      <a:pt x="198727" y="8642"/>
                      <a:pt x="198702" y="8718"/>
                      <a:pt x="198702" y="8794"/>
                    </a:cubicBezTo>
                    <a:cubicBezTo>
                      <a:pt x="198676" y="8845"/>
                      <a:pt x="198625" y="8921"/>
                      <a:pt x="198625" y="8998"/>
                    </a:cubicBezTo>
                    <a:cubicBezTo>
                      <a:pt x="198625" y="9038"/>
                      <a:pt x="198654" y="9065"/>
                      <a:pt x="198689" y="9065"/>
                    </a:cubicBezTo>
                    <a:cubicBezTo>
                      <a:pt x="198720" y="9065"/>
                      <a:pt x="198754" y="9045"/>
                      <a:pt x="198778" y="8998"/>
                    </a:cubicBezTo>
                    <a:cubicBezTo>
                      <a:pt x="198872" y="8927"/>
                      <a:pt x="198923" y="8889"/>
                      <a:pt x="198952" y="8889"/>
                    </a:cubicBezTo>
                    <a:cubicBezTo>
                      <a:pt x="198987" y="8889"/>
                      <a:pt x="198993" y="8939"/>
                      <a:pt x="199006" y="9048"/>
                    </a:cubicBezTo>
                    <a:cubicBezTo>
                      <a:pt x="199006" y="9099"/>
                      <a:pt x="199032" y="9150"/>
                      <a:pt x="199032" y="9201"/>
                    </a:cubicBezTo>
                    <a:cubicBezTo>
                      <a:pt x="199057" y="9226"/>
                      <a:pt x="199108" y="9252"/>
                      <a:pt x="199134" y="9252"/>
                    </a:cubicBezTo>
                    <a:cubicBezTo>
                      <a:pt x="199134" y="9252"/>
                      <a:pt x="199184" y="9226"/>
                      <a:pt x="199184" y="9201"/>
                    </a:cubicBezTo>
                    <a:cubicBezTo>
                      <a:pt x="199210" y="9175"/>
                      <a:pt x="199235" y="9125"/>
                      <a:pt x="199235" y="9074"/>
                    </a:cubicBezTo>
                    <a:cubicBezTo>
                      <a:pt x="199235" y="8870"/>
                      <a:pt x="199261" y="8642"/>
                      <a:pt x="199311" y="8438"/>
                    </a:cubicBezTo>
                    <a:cubicBezTo>
                      <a:pt x="199311" y="8413"/>
                      <a:pt x="199311" y="8388"/>
                      <a:pt x="199337" y="8388"/>
                    </a:cubicBezTo>
                    <a:cubicBezTo>
                      <a:pt x="199439" y="8388"/>
                      <a:pt x="199464" y="8260"/>
                      <a:pt x="199540" y="8235"/>
                    </a:cubicBezTo>
                    <a:lnTo>
                      <a:pt x="199616" y="8311"/>
                    </a:lnTo>
                    <a:cubicBezTo>
                      <a:pt x="199629" y="8337"/>
                      <a:pt x="199648" y="8349"/>
                      <a:pt x="199667" y="8349"/>
                    </a:cubicBezTo>
                    <a:cubicBezTo>
                      <a:pt x="199686" y="8349"/>
                      <a:pt x="199705" y="8337"/>
                      <a:pt x="199718" y="8311"/>
                    </a:cubicBezTo>
                    <a:cubicBezTo>
                      <a:pt x="199752" y="8277"/>
                      <a:pt x="199786" y="8266"/>
                      <a:pt x="199820" y="8266"/>
                    </a:cubicBezTo>
                    <a:cubicBezTo>
                      <a:pt x="199888" y="8266"/>
                      <a:pt x="199955" y="8311"/>
                      <a:pt x="200023" y="8311"/>
                    </a:cubicBezTo>
                    <a:lnTo>
                      <a:pt x="199998" y="8464"/>
                    </a:lnTo>
                    <a:cubicBezTo>
                      <a:pt x="199921" y="8464"/>
                      <a:pt x="199820" y="8540"/>
                      <a:pt x="199794" y="8616"/>
                    </a:cubicBezTo>
                    <a:cubicBezTo>
                      <a:pt x="199718" y="8667"/>
                      <a:pt x="199718" y="8743"/>
                      <a:pt x="199794" y="8769"/>
                    </a:cubicBezTo>
                    <a:lnTo>
                      <a:pt x="200176" y="8769"/>
                    </a:lnTo>
                    <a:cubicBezTo>
                      <a:pt x="200354" y="8743"/>
                      <a:pt x="200379" y="8718"/>
                      <a:pt x="200404" y="8540"/>
                    </a:cubicBezTo>
                    <a:lnTo>
                      <a:pt x="200404" y="8388"/>
                    </a:lnTo>
                    <a:cubicBezTo>
                      <a:pt x="200430" y="8388"/>
                      <a:pt x="200455" y="8362"/>
                      <a:pt x="200455" y="8337"/>
                    </a:cubicBezTo>
                    <a:cubicBezTo>
                      <a:pt x="200477" y="8226"/>
                      <a:pt x="200557" y="8154"/>
                      <a:pt x="200661" y="8154"/>
                    </a:cubicBezTo>
                    <a:cubicBezTo>
                      <a:pt x="200677" y="8154"/>
                      <a:pt x="200693" y="8156"/>
                      <a:pt x="200709" y="8159"/>
                    </a:cubicBezTo>
                    <a:cubicBezTo>
                      <a:pt x="200729" y="8156"/>
                      <a:pt x="200749" y="8154"/>
                      <a:pt x="200768" y="8154"/>
                    </a:cubicBezTo>
                    <a:cubicBezTo>
                      <a:pt x="200900" y="8154"/>
                      <a:pt x="201027" y="8226"/>
                      <a:pt x="201116" y="8337"/>
                    </a:cubicBezTo>
                    <a:lnTo>
                      <a:pt x="201116" y="8362"/>
                    </a:lnTo>
                    <a:cubicBezTo>
                      <a:pt x="201065" y="8464"/>
                      <a:pt x="201141" y="8591"/>
                      <a:pt x="201243" y="8642"/>
                    </a:cubicBezTo>
                    <a:cubicBezTo>
                      <a:pt x="201322" y="8671"/>
                      <a:pt x="201397" y="8678"/>
                      <a:pt x="201470" y="8678"/>
                    </a:cubicBezTo>
                    <a:cubicBezTo>
                      <a:pt x="201529" y="8678"/>
                      <a:pt x="201586" y="8674"/>
                      <a:pt x="201643" y="8674"/>
                    </a:cubicBezTo>
                    <a:cubicBezTo>
                      <a:pt x="201697" y="8674"/>
                      <a:pt x="201749" y="8677"/>
                      <a:pt x="201802" y="8693"/>
                    </a:cubicBezTo>
                    <a:cubicBezTo>
                      <a:pt x="201848" y="8706"/>
                      <a:pt x="201894" y="8712"/>
                      <a:pt x="201939" y="8712"/>
                    </a:cubicBezTo>
                    <a:cubicBezTo>
                      <a:pt x="202069" y="8712"/>
                      <a:pt x="202191" y="8660"/>
                      <a:pt x="202285" y="8565"/>
                    </a:cubicBezTo>
                    <a:cubicBezTo>
                      <a:pt x="202306" y="8545"/>
                      <a:pt x="202376" y="8508"/>
                      <a:pt x="202429" y="8508"/>
                    </a:cubicBezTo>
                    <a:cubicBezTo>
                      <a:pt x="202442" y="8508"/>
                      <a:pt x="202453" y="8510"/>
                      <a:pt x="202463" y="8515"/>
                    </a:cubicBezTo>
                    <a:cubicBezTo>
                      <a:pt x="202510" y="8561"/>
                      <a:pt x="202553" y="8577"/>
                      <a:pt x="202594" y="8577"/>
                    </a:cubicBezTo>
                    <a:cubicBezTo>
                      <a:pt x="202665" y="8577"/>
                      <a:pt x="202729" y="8531"/>
                      <a:pt x="202793" y="8515"/>
                    </a:cubicBezTo>
                    <a:cubicBezTo>
                      <a:pt x="202806" y="8540"/>
                      <a:pt x="202819" y="8553"/>
                      <a:pt x="202832" y="8553"/>
                    </a:cubicBezTo>
                    <a:cubicBezTo>
                      <a:pt x="202844" y="8553"/>
                      <a:pt x="202857" y="8540"/>
                      <a:pt x="202870" y="8515"/>
                    </a:cubicBezTo>
                    <a:cubicBezTo>
                      <a:pt x="202895" y="8515"/>
                      <a:pt x="202946" y="8464"/>
                      <a:pt x="202946" y="8438"/>
                    </a:cubicBezTo>
                    <a:lnTo>
                      <a:pt x="202946" y="8388"/>
                    </a:lnTo>
                    <a:lnTo>
                      <a:pt x="202971" y="8286"/>
                    </a:lnTo>
                    <a:lnTo>
                      <a:pt x="203022" y="8286"/>
                    </a:lnTo>
                    <a:cubicBezTo>
                      <a:pt x="203022" y="8311"/>
                      <a:pt x="203022" y="8362"/>
                      <a:pt x="203022" y="8362"/>
                    </a:cubicBezTo>
                    <a:cubicBezTo>
                      <a:pt x="203060" y="8426"/>
                      <a:pt x="203124" y="8457"/>
                      <a:pt x="203187" y="8457"/>
                    </a:cubicBezTo>
                    <a:cubicBezTo>
                      <a:pt x="203251" y="8457"/>
                      <a:pt x="203314" y="8426"/>
                      <a:pt x="203353" y="8362"/>
                    </a:cubicBezTo>
                    <a:lnTo>
                      <a:pt x="203403" y="8362"/>
                    </a:lnTo>
                    <a:cubicBezTo>
                      <a:pt x="203442" y="8413"/>
                      <a:pt x="203505" y="8438"/>
                      <a:pt x="203569" y="8438"/>
                    </a:cubicBezTo>
                    <a:cubicBezTo>
                      <a:pt x="203632" y="8438"/>
                      <a:pt x="203696" y="8413"/>
                      <a:pt x="203734" y="8362"/>
                    </a:cubicBezTo>
                    <a:cubicBezTo>
                      <a:pt x="203743" y="8367"/>
                      <a:pt x="203752" y="8369"/>
                      <a:pt x="203762" y="8369"/>
                    </a:cubicBezTo>
                    <a:cubicBezTo>
                      <a:pt x="203803" y="8369"/>
                      <a:pt x="203845" y="8327"/>
                      <a:pt x="203886" y="8286"/>
                    </a:cubicBezTo>
                    <a:lnTo>
                      <a:pt x="204039" y="8311"/>
                    </a:lnTo>
                    <a:cubicBezTo>
                      <a:pt x="204133" y="8347"/>
                      <a:pt x="204228" y="8366"/>
                      <a:pt x="204322" y="8366"/>
                    </a:cubicBezTo>
                    <a:cubicBezTo>
                      <a:pt x="204431" y="8366"/>
                      <a:pt x="204540" y="8340"/>
                      <a:pt x="204649" y="8286"/>
                    </a:cubicBezTo>
                    <a:cubicBezTo>
                      <a:pt x="204649" y="8286"/>
                      <a:pt x="204649" y="8235"/>
                      <a:pt x="204674" y="8210"/>
                    </a:cubicBezTo>
                    <a:lnTo>
                      <a:pt x="204878" y="8210"/>
                    </a:lnTo>
                    <a:cubicBezTo>
                      <a:pt x="204898" y="8216"/>
                      <a:pt x="204917" y="8220"/>
                      <a:pt x="204933" y="8220"/>
                    </a:cubicBezTo>
                    <a:cubicBezTo>
                      <a:pt x="204979" y="8220"/>
                      <a:pt x="205011" y="8196"/>
                      <a:pt x="205030" y="8159"/>
                    </a:cubicBezTo>
                    <a:cubicBezTo>
                      <a:pt x="205106" y="8133"/>
                      <a:pt x="205183" y="8108"/>
                      <a:pt x="205259" y="8083"/>
                    </a:cubicBezTo>
                    <a:cubicBezTo>
                      <a:pt x="205297" y="8070"/>
                      <a:pt x="205337" y="8064"/>
                      <a:pt x="205376" y="8064"/>
                    </a:cubicBezTo>
                    <a:cubicBezTo>
                      <a:pt x="205494" y="8064"/>
                      <a:pt x="205608" y="8121"/>
                      <a:pt x="205665" y="8235"/>
                    </a:cubicBezTo>
                    <a:lnTo>
                      <a:pt x="205894" y="8540"/>
                    </a:lnTo>
                    <a:lnTo>
                      <a:pt x="205970" y="8616"/>
                    </a:lnTo>
                    <a:lnTo>
                      <a:pt x="206047" y="8693"/>
                    </a:lnTo>
                    <a:lnTo>
                      <a:pt x="206072" y="8718"/>
                    </a:lnTo>
                    <a:lnTo>
                      <a:pt x="206072" y="8743"/>
                    </a:lnTo>
                    <a:cubicBezTo>
                      <a:pt x="206072" y="8794"/>
                      <a:pt x="206123" y="8820"/>
                      <a:pt x="206174" y="8845"/>
                    </a:cubicBezTo>
                    <a:cubicBezTo>
                      <a:pt x="206225" y="8870"/>
                      <a:pt x="206301" y="8896"/>
                      <a:pt x="206352" y="8921"/>
                    </a:cubicBezTo>
                    <a:cubicBezTo>
                      <a:pt x="206393" y="8976"/>
                      <a:pt x="206455" y="9001"/>
                      <a:pt x="206516" y="9001"/>
                    </a:cubicBezTo>
                    <a:cubicBezTo>
                      <a:pt x="206569" y="9001"/>
                      <a:pt x="206621" y="8982"/>
                      <a:pt x="206657" y="8947"/>
                    </a:cubicBezTo>
                    <a:cubicBezTo>
                      <a:pt x="206707" y="8921"/>
                      <a:pt x="206733" y="8896"/>
                      <a:pt x="206784" y="8870"/>
                    </a:cubicBezTo>
                    <a:cubicBezTo>
                      <a:pt x="206784" y="8870"/>
                      <a:pt x="206835" y="8870"/>
                      <a:pt x="206835" y="8896"/>
                    </a:cubicBezTo>
                    <a:cubicBezTo>
                      <a:pt x="206860" y="8896"/>
                      <a:pt x="206860" y="8921"/>
                      <a:pt x="206835" y="8947"/>
                    </a:cubicBezTo>
                    <a:cubicBezTo>
                      <a:pt x="206835" y="9023"/>
                      <a:pt x="206784" y="9074"/>
                      <a:pt x="206707" y="9074"/>
                    </a:cubicBezTo>
                    <a:cubicBezTo>
                      <a:pt x="206631" y="9074"/>
                      <a:pt x="206555" y="9074"/>
                      <a:pt x="206530" y="9175"/>
                    </a:cubicBezTo>
                    <a:cubicBezTo>
                      <a:pt x="206453" y="9175"/>
                      <a:pt x="206453" y="9252"/>
                      <a:pt x="206428" y="9303"/>
                    </a:cubicBezTo>
                    <a:lnTo>
                      <a:pt x="206377" y="9303"/>
                    </a:lnTo>
                    <a:cubicBezTo>
                      <a:pt x="206326" y="9328"/>
                      <a:pt x="206301" y="9353"/>
                      <a:pt x="206326" y="9379"/>
                    </a:cubicBezTo>
                    <a:cubicBezTo>
                      <a:pt x="206326" y="9430"/>
                      <a:pt x="206352" y="9455"/>
                      <a:pt x="206402" y="9455"/>
                    </a:cubicBezTo>
                    <a:cubicBezTo>
                      <a:pt x="206453" y="9455"/>
                      <a:pt x="206479" y="9430"/>
                      <a:pt x="206530" y="9379"/>
                    </a:cubicBezTo>
                    <a:cubicBezTo>
                      <a:pt x="206563" y="9379"/>
                      <a:pt x="206600" y="9382"/>
                      <a:pt x="206637" y="9382"/>
                    </a:cubicBezTo>
                    <a:cubicBezTo>
                      <a:pt x="206710" y="9382"/>
                      <a:pt x="206784" y="9370"/>
                      <a:pt x="206835" y="9303"/>
                    </a:cubicBezTo>
                    <a:cubicBezTo>
                      <a:pt x="206911" y="9226"/>
                      <a:pt x="207089" y="9175"/>
                      <a:pt x="207216" y="9074"/>
                    </a:cubicBezTo>
                    <a:cubicBezTo>
                      <a:pt x="207292" y="9023"/>
                      <a:pt x="207394" y="8998"/>
                      <a:pt x="207445" y="8921"/>
                    </a:cubicBezTo>
                    <a:cubicBezTo>
                      <a:pt x="207521" y="8870"/>
                      <a:pt x="207521" y="8845"/>
                      <a:pt x="207470" y="8769"/>
                    </a:cubicBezTo>
                    <a:cubicBezTo>
                      <a:pt x="207419" y="8718"/>
                      <a:pt x="207343" y="8616"/>
                      <a:pt x="207394" y="8515"/>
                    </a:cubicBezTo>
                    <a:lnTo>
                      <a:pt x="207521" y="8438"/>
                    </a:lnTo>
                    <a:lnTo>
                      <a:pt x="207597" y="8438"/>
                    </a:lnTo>
                    <a:lnTo>
                      <a:pt x="207673" y="8642"/>
                    </a:lnTo>
                    <a:cubicBezTo>
                      <a:pt x="207701" y="8696"/>
                      <a:pt x="207720" y="8721"/>
                      <a:pt x="207757" y="8721"/>
                    </a:cubicBezTo>
                    <a:cubicBezTo>
                      <a:pt x="207788" y="8721"/>
                      <a:pt x="207831" y="8703"/>
                      <a:pt x="207902" y="8667"/>
                    </a:cubicBezTo>
                    <a:cubicBezTo>
                      <a:pt x="207953" y="8642"/>
                      <a:pt x="207978" y="8591"/>
                      <a:pt x="207978" y="8515"/>
                    </a:cubicBezTo>
                    <a:lnTo>
                      <a:pt x="207978" y="8438"/>
                    </a:lnTo>
                    <a:lnTo>
                      <a:pt x="208131" y="8540"/>
                    </a:lnTo>
                    <a:cubicBezTo>
                      <a:pt x="208143" y="8553"/>
                      <a:pt x="208156" y="8559"/>
                      <a:pt x="208169" y="8559"/>
                    </a:cubicBezTo>
                    <a:cubicBezTo>
                      <a:pt x="208182" y="8559"/>
                      <a:pt x="208194" y="8553"/>
                      <a:pt x="208207" y="8540"/>
                    </a:cubicBezTo>
                    <a:lnTo>
                      <a:pt x="208283" y="8438"/>
                    </a:lnTo>
                    <a:cubicBezTo>
                      <a:pt x="208309" y="8413"/>
                      <a:pt x="208334" y="8388"/>
                      <a:pt x="208360" y="8362"/>
                    </a:cubicBezTo>
                    <a:lnTo>
                      <a:pt x="208360" y="8286"/>
                    </a:lnTo>
                    <a:cubicBezTo>
                      <a:pt x="208436" y="8260"/>
                      <a:pt x="208487" y="8210"/>
                      <a:pt x="208537" y="8159"/>
                    </a:cubicBezTo>
                    <a:cubicBezTo>
                      <a:pt x="208565" y="8150"/>
                      <a:pt x="208593" y="8144"/>
                      <a:pt x="208620" y="8144"/>
                    </a:cubicBezTo>
                    <a:cubicBezTo>
                      <a:pt x="208666" y="8144"/>
                      <a:pt x="208709" y="8161"/>
                      <a:pt x="208741" y="8210"/>
                    </a:cubicBezTo>
                    <a:cubicBezTo>
                      <a:pt x="208665" y="8260"/>
                      <a:pt x="208665" y="8311"/>
                      <a:pt x="208741" y="8362"/>
                    </a:cubicBezTo>
                    <a:cubicBezTo>
                      <a:pt x="208789" y="8394"/>
                      <a:pt x="208817" y="8426"/>
                      <a:pt x="208844" y="8426"/>
                    </a:cubicBezTo>
                    <a:cubicBezTo>
                      <a:pt x="208859" y="8426"/>
                      <a:pt x="208875" y="8416"/>
                      <a:pt x="208893" y="8388"/>
                    </a:cubicBezTo>
                    <a:cubicBezTo>
                      <a:pt x="208944" y="8337"/>
                      <a:pt x="209046" y="8210"/>
                      <a:pt x="209198" y="8210"/>
                    </a:cubicBezTo>
                    <a:cubicBezTo>
                      <a:pt x="209274" y="8210"/>
                      <a:pt x="209224" y="8108"/>
                      <a:pt x="209198" y="8057"/>
                    </a:cubicBezTo>
                    <a:cubicBezTo>
                      <a:pt x="209198" y="8032"/>
                      <a:pt x="209198" y="8006"/>
                      <a:pt x="209224" y="7981"/>
                    </a:cubicBezTo>
                    <a:lnTo>
                      <a:pt x="209274" y="7981"/>
                    </a:lnTo>
                    <a:lnTo>
                      <a:pt x="209351" y="8006"/>
                    </a:lnTo>
                    <a:cubicBezTo>
                      <a:pt x="209395" y="8051"/>
                      <a:pt x="209445" y="8071"/>
                      <a:pt x="209493" y="8071"/>
                    </a:cubicBezTo>
                    <a:cubicBezTo>
                      <a:pt x="209554" y="8071"/>
                      <a:pt x="209613" y="8038"/>
                      <a:pt x="209656" y="7981"/>
                    </a:cubicBezTo>
                    <a:cubicBezTo>
                      <a:pt x="209656" y="7956"/>
                      <a:pt x="209707" y="7930"/>
                      <a:pt x="209732" y="7930"/>
                    </a:cubicBezTo>
                    <a:cubicBezTo>
                      <a:pt x="209796" y="7981"/>
                      <a:pt x="209827" y="8006"/>
                      <a:pt x="209846" y="8006"/>
                    </a:cubicBezTo>
                    <a:cubicBezTo>
                      <a:pt x="209865" y="8006"/>
                      <a:pt x="209872" y="7981"/>
                      <a:pt x="209884" y="7930"/>
                    </a:cubicBezTo>
                    <a:cubicBezTo>
                      <a:pt x="209910" y="7854"/>
                      <a:pt x="209961" y="7803"/>
                      <a:pt x="209986" y="7752"/>
                    </a:cubicBezTo>
                    <a:cubicBezTo>
                      <a:pt x="210037" y="7752"/>
                      <a:pt x="210088" y="7727"/>
                      <a:pt x="210113" y="7676"/>
                    </a:cubicBezTo>
                    <a:lnTo>
                      <a:pt x="210266" y="7676"/>
                    </a:lnTo>
                    <a:cubicBezTo>
                      <a:pt x="210342" y="7676"/>
                      <a:pt x="210418" y="7676"/>
                      <a:pt x="210367" y="7778"/>
                    </a:cubicBezTo>
                    <a:cubicBezTo>
                      <a:pt x="210317" y="7879"/>
                      <a:pt x="210215" y="7956"/>
                      <a:pt x="210367" y="8032"/>
                    </a:cubicBezTo>
                    <a:cubicBezTo>
                      <a:pt x="210393" y="8057"/>
                      <a:pt x="210418" y="8108"/>
                      <a:pt x="210444" y="8108"/>
                    </a:cubicBezTo>
                    <a:cubicBezTo>
                      <a:pt x="210647" y="8057"/>
                      <a:pt x="210876" y="8032"/>
                      <a:pt x="211079" y="8032"/>
                    </a:cubicBezTo>
                    <a:cubicBezTo>
                      <a:pt x="211181" y="8032"/>
                      <a:pt x="211266" y="7934"/>
                      <a:pt x="211361" y="7934"/>
                    </a:cubicBezTo>
                    <a:cubicBezTo>
                      <a:pt x="211385" y="7934"/>
                      <a:pt x="211409" y="7940"/>
                      <a:pt x="211435" y="7956"/>
                    </a:cubicBezTo>
                    <a:cubicBezTo>
                      <a:pt x="211460" y="7930"/>
                      <a:pt x="211460" y="7930"/>
                      <a:pt x="211486" y="7905"/>
                    </a:cubicBezTo>
                    <a:cubicBezTo>
                      <a:pt x="211511" y="7778"/>
                      <a:pt x="211409" y="7676"/>
                      <a:pt x="211308" y="7676"/>
                    </a:cubicBezTo>
                    <a:lnTo>
                      <a:pt x="211104" y="7676"/>
                    </a:lnTo>
                    <a:cubicBezTo>
                      <a:pt x="211104" y="7651"/>
                      <a:pt x="211104" y="7625"/>
                      <a:pt x="211104" y="7600"/>
                    </a:cubicBezTo>
                    <a:lnTo>
                      <a:pt x="211257" y="7600"/>
                    </a:lnTo>
                    <a:lnTo>
                      <a:pt x="211359" y="7549"/>
                    </a:lnTo>
                    <a:lnTo>
                      <a:pt x="211511" y="7549"/>
                    </a:lnTo>
                    <a:cubicBezTo>
                      <a:pt x="211536" y="7587"/>
                      <a:pt x="211581" y="7606"/>
                      <a:pt x="211625" y="7606"/>
                    </a:cubicBezTo>
                    <a:cubicBezTo>
                      <a:pt x="211670" y="7606"/>
                      <a:pt x="211714" y="7587"/>
                      <a:pt x="211740" y="7549"/>
                    </a:cubicBezTo>
                    <a:cubicBezTo>
                      <a:pt x="211778" y="7511"/>
                      <a:pt x="211822" y="7504"/>
                      <a:pt x="211867" y="7504"/>
                    </a:cubicBezTo>
                    <a:cubicBezTo>
                      <a:pt x="211889" y="7504"/>
                      <a:pt x="211911" y="7506"/>
                      <a:pt x="211933" y="7506"/>
                    </a:cubicBezTo>
                    <a:cubicBezTo>
                      <a:pt x="211954" y="7506"/>
                      <a:pt x="211975" y="7504"/>
                      <a:pt x="211994" y="7498"/>
                    </a:cubicBezTo>
                    <a:cubicBezTo>
                      <a:pt x="212070" y="7498"/>
                      <a:pt x="212121" y="7396"/>
                      <a:pt x="212045" y="7320"/>
                    </a:cubicBezTo>
                    <a:cubicBezTo>
                      <a:pt x="212019" y="7269"/>
                      <a:pt x="211994" y="7244"/>
                      <a:pt x="211969" y="7218"/>
                    </a:cubicBezTo>
                    <a:cubicBezTo>
                      <a:pt x="212072" y="7177"/>
                      <a:pt x="212193" y="7135"/>
                      <a:pt x="212331" y="7135"/>
                    </a:cubicBezTo>
                    <a:cubicBezTo>
                      <a:pt x="212362" y="7135"/>
                      <a:pt x="212393" y="7138"/>
                      <a:pt x="212426" y="7142"/>
                    </a:cubicBezTo>
                    <a:cubicBezTo>
                      <a:pt x="212451" y="7142"/>
                      <a:pt x="212502" y="7142"/>
                      <a:pt x="212553" y="7091"/>
                    </a:cubicBezTo>
                    <a:cubicBezTo>
                      <a:pt x="212579" y="7041"/>
                      <a:pt x="212579" y="6939"/>
                      <a:pt x="212604" y="6913"/>
                    </a:cubicBezTo>
                    <a:cubicBezTo>
                      <a:pt x="212609" y="6911"/>
                      <a:pt x="212614" y="6910"/>
                      <a:pt x="212619" y="6910"/>
                    </a:cubicBezTo>
                    <a:cubicBezTo>
                      <a:pt x="212660" y="6910"/>
                      <a:pt x="212713" y="6976"/>
                      <a:pt x="212769" y="6976"/>
                    </a:cubicBezTo>
                    <a:cubicBezTo>
                      <a:pt x="212781" y="6976"/>
                      <a:pt x="212794" y="6973"/>
                      <a:pt x="212807" y="6964"/>
                    </a:cubicBezTo>
                    <a:cubicBezTo>
                      <a:pt x="212833" y="6964"/>
                      <a:pt x="212858" y="6939"/>
                      <a:pt x="212884" y="6913"/>
                    </a:cubicBezTo>
                    <a:lnTo>
                      <a:pt x="212985" y="6913"/>
                    </a:lnTo>
                    <a:cubicBezTo>
                      <a:pt x="213138" y="6964"/>
                      <a:pt x="213290" y="6964"/>
                      <a:pt x="213443" y="7041"/>
                    </a:cubicBezTo>
                    <a:cubicBezTo>
                      <a:pt x="213494" y="7041"/>
                      <a:pt x="213519" y="6964"/>
                      <a:pt x="213519" y="6913"/>
                    </a:cubicBezTo>
                    <a:lnTo>
                      <a:pt x="213748" y="6913"/>
                    </a:lnTo>
                    <a:cubicBezTo>
                      <a:pt x="213799" y="6990"/>
                      <a:pt x="213900" y="7015"/>
                      <a:pt x="213976" y="7066"/>
                    </a:cubicBezTo>
                    <a:cubicBezTo>
                      <a:pt x="213989" y="7091"/>
                      <a:pt x="214002" y="7104"/>
                      <a:pt x="214015" y="7104"/>
                    </a:cubicBezTo>
                    <a:cubicBezTo>
                      <a:pt x="214027" y="7104"/>
                      <a:pt x="214040" y="7091"/>
                      <a:pt x="214053" y="7066"/>
                    </a:cubicBezTo>
                    <a:cubicBezTo>
                      <a:pt x="214129" y="6939"/>
                      <a:pt x="214129" y="6939"/>
                      <a:pt x="213976" y="6913"/>
                    </a:cubicBezTo>
                    <a:lnTo>
                      <a:pt x="213900" y="6837"/>
                    </a:lnTo>
                    <a:lnTo>
                      <a:pt x="214307" y="6837"/>
                    </a:lnTo>
                    <a:cubicBezTo>
                      <a:pt x="214307" y="6888"/>
                      <a:pt x="214358" y="6913"/>
                      <a:pt x="214408" y="6939"/>
                    </a:cubicBezTo>
                    <a:cubicBezTo>
                      <a:pt x="214510" y="6939"/>
                      <a:pt x="214586" y="6939"/>
                      <a:pt x="214688" y="6888"/>
                    </a:cubicBezTo>
                    <a:cubicBezTo>
                      <a:pt x="214752" y="6863"/>
                      <a:pt x="214821" y="6850"/>
                      <a:pt x="214891" y="6850"/>
                    </a:cubicBezTo>
                    <a:cubicBezTo>
                      <a:pt x="214961" y="6850"/>
                      <a:pt x="215031" y="6863"/>
                      <a:pt x="215095" y="6888"/>
                    </a:cubicBezTo>
                    <a:cubicBezTo>
                      <a:pt x="215146" y="6913"/>
                      <a:pt x="215203" y="6926"/>
                      <a:pt x="215260" y="6926"/>
                    </a:cubicBezTo>
                    <a:cubicBezTo>
                      <a:pt x="215317" y="6926"/>
                      <a:pt x="215374" y="6913"/>
                      <a:pt x="215425" y="6888"/>
                    </a:cubicBezTo>
                    <a:cubicBezTo>
                      <a:pt x="215527" y="6863"/>
                      <a:pt x="215628" y="6863"/>
                      <a:pt x="215756" y="6863"/>
                    </a:cubicBezTo>
                    <a:cubicBezTo>
                      <a:pt x="215800" y="6870"/>
                      <a:pt x="215847" y="6873"/>
                      <a:pt x="215895" y="6873"/>
                    </a:cubicBezTo>
                    <a:cubicBezTo>
                      <a:pt x="216010" y="6873"/>
                      <a:pt x="216131" y="6855"/>
                      <a:pt x="216238" y="6837"/>
                    </a:cubicBezTo>
                    <a:cubicBezTo>
                      <a:pt x="216289" y="6837"/>
                      <a:pt x="216340" y="6863"/>
                      <a:pt x="216391" y="6863"/>
                    </a:cubicBezTo>
                    <a:cubicBezTo>
                      <a:pt x="216454" y="6913"/>
                      <a:pt x="216486" y="6939"/>
                      <a:pt x="216515" y="6939"/>
                    </a:cubicBezTo>
                    <a:cubicBezTo>
                      <a:pt x="216543" y="6939"/>
                      <a:pt x="216569" y="6913"/>
                      <a:pt x="216620" y="6863"/>
                    </a:cubicBezTo>
                    <a:cubicBezTo>
                      <a:pt x="216823" y="6888"/>
                      <a:pt x="217001" y="6888"/>
                      <a:pt x="217179" y="6939"/>
                    </a:cubicBezTo>
                    <a:cubicBezTo>
                      <a:pt x="217382" y="6913"/>
                      <a:pt x="217585" y="6888"/>
                      <a:pt x="217789" y="6863"/>
                    </a:cubicBezTo>
                    <a:cubicBezTo>
                      <a:pt x="217789" y="6939"/>
                      <a:pt x="217890" y="6939"/>
                      <a:pt x="217941" y="7015"/>
                    </a:cubicBezTo>
                    <a:lnTo>
                      <a:pt x="217865" y="7015"/>
                    </a:lnTo>
                    <a:cubicBezTo>
                      <a:pt x="217840" y="7041"/>
                      <a:pt x="217814" y="7066"/>
                      <a:pt x="217789" y="7066"/>
                    </a:cubicBezTo>
                    <a:lnTo>
                      <a:pt x="217713" y="7091"/>
                    </a:lnTo>
                    <a:lnTo>
                      <a:pt x="217535" y="7015"/>
                    </a:lnTo>
                    <a:lnTo>
                      <a:pt x="217408" y="7015"/>
                    </a:lnTo>
                    <a:cubicBezTo>
                      <a:pt x="217382" y="7041"/>
                      <a:pt x="217331" y="7091"/>
                      <a:pt x="217357" y="7117"/>
                    </a:cubicBezTo>
                    <a:cubicBezTo>
                      <a:pt x="217382" y="7193"/>
                      <a:pt x="217458" y="7295"/>
                      <a:pt x="217509" y="7371"/>
                    </a:cubicBezTo>
                    <a:cubicBezTo>
                      <a:pt x="217522" y="7384"/>
                      <a:pt x="217541" y="7390"/>
                      <a:pt x="217560" y="7390"/>
                    </a:cubicBezTo>
                    <a:cubicBezTo>
                      <a:pt x="217579" y="7390"/>
                      <a:pt x="217598" y="7384"/>
                      <a:pt x="217611" y="7371"/>
                    </a:cubicBezTo>
                    <a:lnTo>
                      <a:pt x="217713" y="7244"/>
                    </a:lnTo>
                    <a:lnTo>
                      <a:pt x="217713" y="7346"/>
                    </a:lnTo>
                    <a:cubicBezTo>
                      <a:pt x="217713" y="7352"/>
                      <a:pt x="217718" y="7356"/>
                      <a:pt x="217727" y="7356"/>
                    </a:cubicBezTo>
                    <a:cubicBezTo>
                      <a:pt x="217750" y="7356"/>
                      <a:pt x="217796" y="7332"/>
                      <a:pt x="217814" y="7295"/>
                    </a:cubicBezTo>
                    <a:cubicBezTo>
                      <a:pt x="217821" y="7282"/>
                      <a:pt x="217824" y="7274"/>
                      <a:pt x="217825" y="7269"/>
                    </a:cubicBezTo>
                    <a:lnTo>
                      <a:pt x="217992" y="7269"/>
                    </a:lnTo>
                    <a:cubicBezTo>
                      <a:pt x="218026" y="7337"/>
                      <a:pt x="218094" y="7348"/>
                      <a:pt x="218158" y="7348"/>
                    </a:cubicBezTo>
                    <a:cubicBezTo>
                      <a:pt x="218190" y="7348"/>
                      <a:pt x="218221" y="7346"/>
                      <a:pt x="218246" y="7346"/>
                    </a:cubicBezTo>
                    <a:cubicBezTo>
                      <a:pt x="218289" y="7341"/>
                      <a:pt x="218331" y="7339"/>
                      <a:pt x="218373" y="7339"/>
                    </a:cubicBezTo>
                    <a:cubicBezTo>
                      <a:pt x="218584" y="7339"/>
                      <a:pt x="218793" y="7392"/>
                      <a:pt x="218983" y="7498"/>
                    </a:cubicBezTo>
                    <a:cubicBezTo>
                      <a:pt x="219017" y="7566"/>
                      <a:pt x="219074" y="7588"/>
                      <a:pt x="219130" y="7588"/>
                    </a:cubicBezTo>
                    <a:cubicBezTo>
                      <a:pt x="219158" y="7588"/>
                      <a:pt x="219187" y="7583"/>
                      <a:pt x="219212" y="7574"/>
                    </a:cubicBezTo>
                    <a:cubicBezTo>
                      <a:pt x="219288" y="7549"/>
                      <a:pt x="219441" y="7523"/>
                      <a:pt x="219542" y="7498"/>
                    </a:cubicBezTo>
                    <a:cubicBezTo>
                      <a:pt x="219568" y="7536"/>
                      <a:pt x="219581" y="7555"/>
                      <a:pt x="219596" y="7555"/>
                    </a:cubicBezTo>
                    <a:cubicBezTo>
                      <a:pt x="219612" y="7555"/>
                      <a:pt x="219631" y="7536"/>
                      <a:pt x="219670" y="7498"/>
                    </a:cubicBezTo>
                    <a:cubicBezTo>
                      <a:pt x="219733" y="7498"/>
                      <a:pt x="219797" y="7511"/>
                      <a:pt x="219860" y="7511"/>
                    </a:cubicBezTo>
                    <a:cubicBezTo>
                      <a:pt x="219924" y="7511"/>
                      <a:pt x="219987" y="7498"/>
                      <a:pt x="220051" y="7447"/>
                    </a:cubicBezTo>
                    <a:lnTo>
                      <a:pt x="220203" y="7422"/>
                    </a:lnTo>
                    <a:lnTo>
                      <a:pt x="220686" y="7422"/>
                    </a:lnTo>
                    <a:cubicBezTo>
                      <a:pt x="220813" y="7473"/>
                      <a:pt x="220940" y="7473"/>
                      <a:pt x="221067" y="7473"/>
                    </a:cubicBezTo>
                    <a:cubicBezTo>
                      <a:pt x="221118" y="7447"/>
                      <a:pt x="221169" y="7396"/>
                      <a:pt x="221220" y="7346"/>
                    </a:cubicBezTo>
                    <a:cubicBezTo>
                      <a:pt x="221220" y="7422"/>
                      <a:pt x="221271" y="7498"/>
                      <a:pt x="221347" y="7498"/>
                    </a:cubicBezTo>
                    <a:cubicBezTo>
                      <a:pt x="221423" y="7473"/>
                      <a:pt x="221499" y="7473"/>
                      <a:pt x="221576" y="7447"/>
                    </a:cubicBezTo>
                    <a:cubicBezTo>
                      <a:pt x="221623" y="7427"/>
                      <a:pt x="221675" y="7417"/>
                      <a:pt x="221726" y="7417"/>
                    </a:cubicBezTo>
                    <a:cubicBezTo>
                      <a:pt x="221867" y="7417"/>
                      <a:pt x="222010" y="7488"/>
                      <a:pt x="222084" y="7600"/>
                    </a:cubicBezTo>
                    <a:cubicBezTo>
                      <a:pt x="222135" y="7676"/>
                      <a:pt x="222211" y="7752"/>
                      <a:pt x="222262" y="7803"/>
                    </a:cubicBezTo>
                    <a:cubicBezTo>
                      <a:pt x="222313" y="7854"/>
                      <a:pt x="222364" y="7879"/>
                      <a:pt x="222440" y="7879"/>
                    </a:cubicBezTo>
                    <a:cubicBezTo>
                      <a:pt x="222592" y="7854"/>
                      <a:pt x="222770" y="7854"/>
                      <a:pt x="222923" y="7854"/>
                    </a:cubicBezTo>
                    <a:cubicBezTo>
                      <a:pt x="222945" y="7858"/>
                      <a:pt x="222966" y="7860"/>
                      <a:pt x="222986" y="7860"/>
                    </a:cubicBezTo>
                    <a:cubicBezTo>
                      <a:pt x="223085" y="7860"/>
                      <a:pt x="223169" y="7811"/>
                      <a:pt x="223253" y="7727"/>
                    </a:cubicBezTo>
                    <a:cubicBezTo>
                      <a:pt x="223298" y="7727"/>
                      <a:pt x="223349" y="7737"/>
                      <a:pt x="223395" y="7737"/>
                    </a:cubicBezTo>
                    <a:cubicBezTo>
                      <a:pt x="223453" y="7737"/>
                      <a:pt x="223505" y="7721"/>
                      <a:pt x="223533" y="7651"/>
                    </a:cubicBezTo>
                    <a:cubicBezTo>
                      <a:pt x="223533" y="7625"/>
                      <a:pt x="223533" y="7600"/>
                      <a:pt x="223533" y="7600"/>
                    </a:cubicBezTo>
                    <a:cubicBezTo>
                      <a:pt x="223660" y="7549"/>
                      <a:pt x="223787" y="7523"/>
                      <a:pt x="223914" y="7498"/>
                    </a:cubicBezTo>
                    <a:lnTo>
                      <a:pt x="223990" y="7498"/>
                    </a:lnTo>
                    <a:cubicBezTo>
                      <a:pt x="223990" y="7473"/>
                      <a:pt x="223990" y="7473"/>
                      <a:pt x="223990" y="7473"/>
                    </a:cubicBezTo>
                    <a:cubicBezTo>
                      <a:pt x="224066" y="7447"/>
                      <a:pt x="224066" y="7422"/>
                      <a:pt x="224066" y="7320"/>
                    </a:cubicBezTo>
                    <a:cubicBezTo>
                      <a:pt x="224041" y="7091"/>
                      <a:pt x="224092" y="6837"/>
                      <a:pt x="224219" y="6634"/>
                    </a:cubicBezTo>
                    <a:lnTo>
                      <a:pt x="224321" y="6634"/>
                    </a:lnTo>
                    <a:cubicBezTo>
                      <a:pt x="224346" y="6659"/>
                      <a:pt x="224371" y="6710"/>
                      <a:pt x="224397" y="6710"/>
                    </a:cubicBezTo>
                    <a:cubicBezTo>
                      <a:pt x="224473" y="6710"/>
                      <a:pt x="224448" y="6634"/>
                      <a:pt x="224473" y="6583"/>
                    </a:cubicBezTo>
                    <a:lnTo>
                      <a:pt x="224651" y="6634"/>
                    </a:lnTo>
                    <a:cubicBezTo>
                      <a:pt x="224772" y="6650"/>
                      <a:pt x="224898" y="6658"/>
                      <a:pt x="225025" y="6658"/>
                    </a:cubicBezTo>
                    <a:cubicBezTo>
                      <a:pt x="225301" y="6658"/>
                      <a:pt x="225585" y="6619"/>
                      <a:pt x="225846" y="6532"/>
                    </a:cubicBezTo>
                    <a:cubicBezTo>
                      <a:pt x="225888" y="6522"/>
                      <a:pt x="225930" y="6516"/>
                      <a:pt x="225972" y="6516"/>
                    </a:cubicBezTo>
                    <a:cubicBezTo>
                      <a:pt x="226031" y="6516"/>
                      <a:pt x="226091" y="6528"/>
                      <a:pt x="226151" y="6558"/>
                    </a:cubicBezTo>
                    <a:cubicBezTo>
                      <a:pt x="226201" y="6583"/>
                      <a:pt x="226252" y="6609"/>
                      <a:pt x="226328" y="6634"/>
                    </a:cubicBezTo>
                    <a:cubicBezTo>
                      <a:pt x="226328" y="6634"/>
                      <a:pt x="226379" y="6583"/>
                      <a:pt x="226405" y="6558"/>
                    </a:cubicBezTo>
                    <a:cubicBezTo>
                      <a:pt x="226456" y="6558"/>
                      <a:pt x="226513" y="6570"/>
                      <a:pt x="226567" y="6570"/>
                    </a:cubicBezTo>
                    <a:cubicBezTo>
                      <a:pt x="226621" y="6570"/>
                      <a:pt x="226672" y="6558"/>
                      <a:pt x="226710" y="6507"/>
                    </a:cubicBezTo>
                    <a:lnTo>
                      <a:pt x="226862" y="6507"/>
                    </a:lnTo>
                    <a:cubicBezTo>
                      <a:pt x="226879" y="6642"/>
                      <a:pt x="226885" y="6688"/>
                      <a:pt x="226947" y="6688"/>
                    </a:cubicBezTo>
                    <a:cubicBezTo>
                      <a:pt x="226978" y="6688"/>
                      <a:pt x="227023" y="6676"/>
                      <a:pt x="227091" y="6659"/>
                    </a:cubicBezTo>
                    <a:cubicBezTo>
                      <a:pt x="227142" y="6659"/>
                      <a:pt x="227193" y="6659"/>
                      <a:pt x="227269" y="6634"/>
                    </a:cubicBezTo>
                    <a:cubicBezTo>
                      <a:pt x="227294" y="6710"/>
                      <a:pt x="227345" y="6736"/>
                      <a:pt x="227421" y="6736"/>
                    </a:cubicBezTo>
                    <a:lnTo>
                      <a:pt x="227650" y="6710"/>
                    </a:lnTo>
                    <a:cubicBezTo>
                      <a:pt x="227669" y="6767"/>
                      <a:pt x="227703" y="6796"/>
                      <a:pt x="227750" y="6796"/>
                    </a:cubicBezTo>
                    <a:cubicBezTo>
                      <a:pt x="227766" y="6796"/>
                      <a:pt x="227784" y="6793"/>
                      <a:pt x="227803" y="6786"/>
                    </a:cubicBezTo>
                    <a:cubicBezTo>
                      <a:pt x="227828" y="6812"/>
                      <a:pt x="227853" y="6863"/>
                      <a:pt x="227879" y="6863"/>
                    </a:cubicBezTo>
                    <a:cubicBezTo>
                      <a:pt x="228006" y="6888"/>
                      <a:pt x="228133" y="6939"/>
                      <a:pt x="228209" y="7015"/>
                    </a:cubicBezTo>
                    <a:cubicBezTo>
                      <a:pt x="228260" y="7066"/>
                      <a:pt x="228311" y="7091"/>
                      <a:pt x="228387" y="7117"/>
                    </a:cubicBezTo>
                    <a:cubicBezTo>
                      <a:pt x="228667" y="7244"/>
                      <a:pt x="228972" y="7346"/>
                      <a:pt x="229302" y="7371"/>
                    </a:cubicBezTo>
                    <a:cubicBezTo>
                      <a:pt x="229328" y="7371"/>
                      <a:pt x="229378" y="7396"/>
                      <a:pt x="229429" y="7422"/>
                    </a:cubicBezTo>
                    <a:cubicBezTo>
                      <a:pt x="229429" y="7422"/>
                      <a:pt x="229455" y="7473"/>
                      <a:pt x="229480" y="7473"/>
                    </a:cubicBezTo>
                    <a:cubicBezTo>
                      <a:pt x="229633" y="7498"/>
                      <a:pt x="229785" y="7549"/>
                      <a:pt x="229963" y="7574"/>
                    </a:cubicBezTo>
                    <a:cubicBezTo>
                      <a:pt x="229988" y="7574"/>
                      <a:pt x="230014" y="7523"/>
                      <a:pt x="230039" y="7498"/>
                    </a:cubicBezTo>
                    <a:lnTo>
                      <a:pt x="230141" y="7498"/>
                    </a:lnTo>
                    <a:cubicBezTo>
                      <a:pt x="230141" y="7523"/>
                      <a:pt x="230166" y="7549"/>
                      <a:pt x="230217" y="7574"/>
                    </a:cubicBezTo>
                    <a:cubicBezTo>
                      <a:pt x="230217" y="7600"/>
                      <a:pt x="230268" y="7651"/>
                      <a:pt x="230319" y="7676"/>
                    </a:cubicBezTo>
                    <a:cubicBezTo>
                      <a:pt x="230522" y="7752"/>
                      <a:pt x="230751" y="7803"/>
                      <a:pt x="230980" y="7803"/>
                    </a:cubicBezTo>
                    <a:cubicBezTo>
                      <a:pt x="231018" y="7841"/>
                      <a:pt x="231037" y="7860"/>
                      <a:pt x="231053" y="7860"/>
                    </a:cubicBezTo>
                    <a:cubicBezTo>
                      <a:pt x="231069" y="7860"/>
                      <a:pt x="231081" y="7841"/>
                      <a:pt x="231107" y="7803"/>
                    </a:cubicBezTo>
                    <a:cubicBezTo>
                      <a:pt x="231165" y="7842"/>
                      <a:pt x="231239" y="7896"/>
                      <a:pt x="231316" y="7896"/>
                    </a:cubicBezTo>
                    <a:cubicBezTo>
                      <a:pt x="231339" y="7896"/>
                      <a:pt x="231363" y="7891"/>
                      <a:pt x="231386" y="7879"/>
                    </a:cubicBezTo>
                    <a:cubicBezTo>
                      <a:pt x="231403" y="7871"/>
                      <a:pt x="231418" y="7867"/>
                      <a:pt x="231431" y="7867"/>
                    </a:cubicBezTo>
                    <a:cubicBezTo>
                      <a:pt x="231498" y="7867"/>
                      <a:pt x="231526" y="7960"/>
                      <a:pt x="231590" y="7981"/>
                    </a:cubicBezTo>
                    <a:cubicBezTo>
                      <a:pt x="231642" y="7998"/>
                      <a:pt x="231671" y="8028"/>
                      <a:pt x="231691" y="8028"/>
                    </a:cubicBezTo>
                    <a:cubicBezTo>
                      <a:pt x="231701" y="8028"/>
                      <a:pt x="231709" y="8022"/>
                      <a:pt x="231717" y="8006"/>
                    </a:cubicBezTo>
                    <a:cubicBezTo>
                      <a:pt x="231742" y="7879"/>
                      <a:pt x="231869" y="7803"/>
                      <a:pt x="232022" y="7803"/>
                    </a:cubicBezTo>
                    <a:cubicBezTo>
                      <a:pt x="232032" y="7806"/>
                      <a:pt x="232042" y="7808"/>
                      <a:pt x="232052" y="7808"/>
                    </a:cubicBezTo>
                    <a:cubicBezTo>
                      <a:pt x="232117" y="7808"/>
                      <a:pt x="232177" y="7739"/>
                      <a:pt x="232200" y="7651"/>
                    </a:cubicBezTo>
                    <a:lnTo>
                      <a:pt x="232352" y="7676"/>
                    </a:lnTo>
                    <a:cubicBezTo>
                      <a:pt x="232403" y="7744"/>
                      <a:pt x="232476" y="7744"/>
                      <a:pt x="232550" y="7744"/>
                    </a:cubicBezTo>
                    <a:cubicBezTo>
                      <a:pt x="232586" y="7744"/>
                      <a:pt x="232623" y="7744"/>
                      <a:pt x="232657" y="7752"/>
                    </a:cubicBezTo>
                    <a:cubicBezTo>
                      <a:pt x="232670" y="7778"/>
                      <a:pt x="232682" y="7790"/>
                      <a:pt x="232695" y="7790"/>
                    </a:cubicBezTo>
                    <a:cubicBezTo>
                      <a:pt x="232708" y="7790"/>
                      <a:pt x="232721" y="7778"/>
                      <a:pt x="232733" y="7752"/>
                    </a:cubicBezTo>
                    <a:cubicBezTo>
                      <a:pt x="232835" y="7651"/>
                      <a:pt x="232911" y="7574"/>
                      <a:pt x="233064" y="7574"/>
                    </a:cubicBezTo>
                    <a:cubicBezTo>
                      <a:pt x="233086" y="7663"/>
                      <a:pt x="233146" y="7732"/>
                      <a:pt x="233228" y="7732"/>
                    </a:cubicBezTo>
                    <a:cubicBezTo>
                      <a:pt x="233241" y="7732"/>
                      <a:pt x="233254" y="7730"/>
                      <a:pt x="233267" y="7727"/>
                    </a:cubicBezTo>
                    <a:cubicBezTo>
                      <a:pt x="233420" y="7727"/>
                      <a:pt x="233597" y="7727"/>
                      <a:pt x="233750" y="7752"/>
                    </a:cubicBezTo>
                    <a:cubicBezTo>
                      <a:pt x="233826" y="7765"/>
                      <a:pt x="233902" y="7771"/>
                      <a:pt x="233979" y="7771"/>
                    </a:cubicBezTo>
                    <a:cubicBezTo>
                      <a:pt x="234055" y="7771"/>
                      <a:pt x="234131" y="7765"/>
                      <a:pt x="234207" y="7752"/>
                    </a:cubicBezTo>
                    <a:cubicBezTo>
                      <a:pt x="234226" y="7746"/>
                      <a:pt x="234249" y="7743"/>
                      <a:pt x="234273" y="7743"/>
                    </a:cubicBezTo>
                    <a:cubicBezTo>
                      <a:pt x="234344" y="7743"/>
                      <a:pt x="234430" y="7771"/>
                      <a:pt x="234487" y="7828"/>
                    </a:cubicBezTo>
                    <a:cubicBezTo>
                      <a:pt x="234532" y="7858"/>
                      <a:pt x="234576" y="7871"/>
                      <a:pt x="234626" y="7871"/>
                    </a:cubicBezTo>
                    <a:cubicBezTo>
                      <a:pt x="234661" y="7871"/>
                      <a:pt x="234699" y="7864"/>
                      <a:pt x="234741" y="7854"/>
                    </a:cubicBezTo>
                    <a:cubicBezTo>
                      <a:pt x="234792" y="7828"/>
                      <a:pt x="234868" y="7828"/>
                      <a:pt x="234919" y="7803"/>
                    </a:cubicBezTo>
                    <a:cubicBezTo>
                      <a:pt x="234944" y="7879"/>
                      <a:pt x="235021" y="7905"/>
                      <a:pt x="235072" y="7905"/>
                    </a:cubicBezTo>
                    <a:lnTo>
                      <a:pt x="235529" y="7905"/>
                    </a:lnTo>
                    <a:cubicBezTo>
                      <a:pt x="235554" y="7956"/>
                      <a:pt x="235605" y="7981"/>
                      <a:pt x="235656" y="7981"/>
                    </a:cubicBezTo>
                    <a:cubicBezTo>
                      <a:pt x="235724" y="7972"/>
                      <a:pt x="235792" y="7970"/>
                      <a:pt x="235859" y="7970"/>
                    </a:cubicBezTo>
                    <a:cubicBezTo>
                      <a:pt x="235995" y="7970"/>
                      <a:pt x="236131" y="7981"/>
                      <a:pt x="236266" y="7981"/>
                    </a:cubicBezTo>
                    <a:cubicBezTo>
                      <a:pt x="236334" y="7981"/>
                      <a:pt x="236396" y="7984"/>
                      <a:pt x="236453" y="7984"/>
                    </a:cubicBezTo>
                    <a:cubicBezTo>
                      <a:pt x="236568" y="7984"/>
                      <a:pt x="236664" y="7972"/>
                      <a:pt x="236749" y="7905"/>
                    </a:cubicBezTo>
                    <a:cubicBezTo>
                      <a:pt x="236766" y="7888"/>
                      <a:pt x="236783" y="7882"/>
                      <a:pt x="236800" y="7882"/>
                    </a:cubicBezTo>
                    <a:cubicBezTo>
                      <a:pt x="236834" y="7882"/>
                      <a:pt x="236868" y="7905"/>
                      <a:pt x="236901" y="7905"/>
                    </a:cubicBezTo>
                    <a:lnTo>
                      <a:pt x="237181" y="7905"/>
                    </a:lnTo>
                    <a:cubicBezTo>
                      <a:pt x="237181" y="7949"/>
                      <a:pt x="237200" y="8011"/>
                      <a:pt x="237254" y="8011"/>
                    </a:cubicBezTo>
                    <a:cubicBezTo>
                      <a:pt x="237263" y="8011"/>
                      <a:pt x="237272" y="8010"/>
                      <a:pt x="237283" y="8006"/>
                    </a:cubicBezTo>
                    <a:cubicBezTo>
                      <a:pt x="237334" y="8006"/>
                      <a:pt x="237384" y="7995"/>
                      <a:pt x="237435" y="7995"/>
                    </a:cubicBezTo>
                    <a:cubicBezTo>
                      <a:pt x="237461" y="7995"/>
                      <a:pt x="237486" y="7998"/>
                      <a:pt x="237511" y="8006"/>
                    </a:cubicBezTo>
                    <a:cubicBezTo>
                      <a:pt x="237677" y="8070"/>
                      <a:pt x="237842" y="8070"/>
                      <a:pt x="238007" y="8070"/>
                    </a:cubicBezTo>
                    <a:cubicBezTo>
                      <a:pt x="238172" y="8070"/>
                      <a:pt x="238337" y="8070"/>
                      <a:pt x="238503" y="8133"/>
                    </a:cubicBezTo>
                    <a:cubicBezTo>
                      <a:pt x="238554" y="8133"/>
                      <a:pt x="238630" y="8032"/>
                      <a:pt x="238604" y="7956"/>
                    </a:cubicBezTo>
                    <a:cubicBezTo>
                      <a:pt x="238579" y="7905"/>
                      <a:pt x="238554" y="7879"/>
                      <a:pt x="238528" y="7828"/>
                    </a:cubicBezTo>
                    <a:lnTo>
                      <a:pt x="238528" y="7828"/>
                    </a:lnTo>
                    <a:cubicBezTo>
                      <a:pt x="238561" y="7838"/>
                      <a:pt x="238590" y="7842"/>
                      <a:pt x="238616" y="7842"/>
                    </a:cubicBezTo>
                    <a:cubicBezTo>
                      <a:pt x="238734" y="7842"/>
                      <a:pt x="238796" y="7759"/>
                      <a:pt x="238858" y="7676"/>
                    </a:cubicBezTo>
                    <a:cubicBezTo>
                      <a:pt x="238897" y="7714"/>
                      <a:pt x="238916" y="7733"/>
                      <a:pt x="238932" y="7733"/>
                    </a:cubicBezTo>
                    <a:cubicBezTo>
                      <a:pt x="238947" y="7733"/>
                      <a:pt x="238960" y="7714"/>
                      <a:pt x="238986" y="7676"/>
                    </a:cubicBezTo>
                    <a:cubicBezTo>
                      <a:pt x="239087" y="7701"/>
                      <a:pt x="239189" y="7727"/>
                      <a:pt x="239316" y="7727"/>
                    </a:cubicBezTo>
                    <a:cubicBezTo>
                      <a:pt x="239678" y="7670"/>
                      <a:pt x="240055" y="7641"/>
                      <a:pt x="240424" y="7641"/>
                    </a:cubicBezTo>
                    <a:cubicBezTo>
                      <a:pt x="240547" y="7641"/>
                      <a:pt x="240669" y="7644"/>
                      <a:pt x="240790" y="7651"/>
                    </a:cubicBezTo>
                    <a:cubicBezTo>
                      <a:pt x="240866" y="7663"/>
                      <a:pt x="240936" y="7670"/>
                      <a:pt x="241003" y="7670"/>
                    </a:cubicBezTo>
                    <a:cubicBezTo>
                      <a:pt x="241070" y="7670"/>
                      <a:pt x="241133" y="7663"/>
                      <a:pt x="241197" y="7651"/>
                    </a:cubicBezTo>
                    <a:cubicBezTo>
                      <a:pt x="241248" y="7625"/>
                      <a:pt x="241298" y="7625"/>
                      <a:pt x="241349" y="7625"/>
                    </a:cubicBezTo>
                    <a:cubicBezTo>
                      <a:pt x="241654" y="7625"/>
                      <a:pt x="241934" y="7574"/>
                      <a:pt x="242213" y="7473"/>
                    </a:cubicBezTo>
                    <a:cubicBezTo>
                      <a:pt x="242252" y="7466"/>
                      <a:pt x="242290" y="7463"/>
                      <a:pt x="242327" y="7463"/>
                    </a:cubicBezTo>
                    <a:cubicBezTo>
                      <a:pt x="242439" y="7463"/>
                      <a:pt x="242544" y="7492"/>
                      <a:pt x="242620" y="7549"/>
                    </a:cubicBezTo>
                    <a:cubicBezTo>
                      <a:pt x="242722" y="7600"/>
                      <a:pt x="242836" y="7625"/>
                      <a:pt x="242947" y="7625"/>
                    </a:cubicBezTo>
                    <a:cubicBezTo>
                      <a:pt x="243058" y="7625"/>
                      <a:pt x="243166" y="7600"/>
                      <a:pt x="243255" y="7549"/>
                    </a:cubicBezTo>
                    <a:cubicBezTo>
                      <a:pt x="243357" y="7549"/>
                      <a:pt x="243433" y="7549"/>
                      <a:pt x="243484" y="7447"/>
                    </a:cubicBezTo>
                    <a:lnTo>
                      <a:pt x="243815" y="7447"/>
                    </a:lnTo>
                    <a:cubicBezTo>
                      <a:pt x="243815" y="7498"/>
                      <a:pt x="243815" y="7549"/>
                      <a:pt x="243815" y="7600"/>
                    </a:cubicBezTo>
                    <a:cubicBezTo>
                      <a:pt x="243789" y="7778"/>
                      <a:pt x="243789" y="7778"/>
                      <a:pt x="243967" y="7854"/>
                    </a:cubicBezTo>
                    <a:cubicBezTo>
                      <a:pt x="244043" y="7981"/>
                      <a:pt x="244069" y="8159"/>
                      <a:pt x="244297" y="8184"/>
                    </a:cubicBezTo>
                    <a:cubicBezTo>
                      <a:pt x="244348" y="8184"/>
                      <a:pt x="244399" y="8260"/>
                      <a:pt x="244425" y="8311"/>
                    </a:cubicBezTo>
                    <a:cubicBezTo>
                      <a:pt x="244450" y="8337"/>
                      <a:pt x="244475" y="8362"/>
                      <a:pt x="244501" y="8388"/>
                    </a:cubicBezTo>
                    <a:lnTo>
                      <a:pt x="244882" y="8388"/>
                    </a:lnTo>
                    <a:lnTo>
                      <a:pt x="244907" y="8362"/>
                    </a:lnTo>
                    <a:lnTo>
                      <a:pt x="244958" y="8311"/>
                    </a:lnTo>
                    <a:cubicBezTo>
                      <a:pt x="244958" y="8286"/>
                      <a:pt x="244958" y="8260"/>
                      <a:pt x="244958" y="8235"/>
                    </a:cubicBezTo>
                    <a:lnTo>
                      <a:pt x="245340" y="8235"/>
                    </a:lnTo>
                    <a:cubicBezTo>
                      <a:pt x="245467" y="8235"/>
                      <a:pt x="245517" y="8184"/>
                      <a:pt x="245467" y="7981"/>
                    </a:cubicBezTo>
                    <a:cubicBezTo>
                      <a:pt x="245508" y="7913"/>
                      <a:pt x="245556" y="7888"/>
                      <a:pt x="245611" y="7888"/>
                    </a:cubicBezTo>
                    <a:cubicBezTo>
                      <a:pt x="245659" y="7888"/>
                      <a:pt x="245713" y="7907"/>
                      <a:pt x="245772" y="7930"/>
                    </a:cubicBezTo>
                    <a:cubicBezTo>
                      <a:pt x="245772" y="7956"/>
                      <a:pt x="245746" y="7981"/>
                      <a:pt x="245746" y="8006"/>
                    </a:cubicBezTo>
                    <a:cubicBezTo>
                      <a:pt x="245695" y="8057"/>
                      <a:pt x="245695" y="8108"/>
                      <a:pt x="245772" y="8133"/>
                    </a:cubicBezTo>
                    <a:cubicBezTo>
                      <a:pt x="245799" y="8151"/>
                      <a:pt x="245829" y="8160"/>
                      <a:pt x="245858" y="8160"/>
                    </a:cubicBezTo>
                    <a:cubicBezTo>
                      <a:pt x="245910" y="8160"/>
                      <a:pt x="245959" y="8132"/>
                      <a:pt x="245975" y="8083"/>
                    </a:cubicBezTo>
                    <a:lnTo>
                      <a:pt x="246331" y="7905"/>
                    </a:lnTo>
                    <a:cubicBezTo>
                      <a:pt x="246305" y="8006"/>
                      <a:pt x="246331" y="8083"/>
                      <a:pt x="246432" y="8133"/>
                    </a:cubicBezTo>
                    <a:cubicBezTo>
                      <a:pt x="246454" y="8148"/>
                      <a:pt x="246477" y="8154"/>
                      <a:pt x="246501" y="8154"/>
                    </a:cubicBezTo>
                    <a:cubicBezTo>
                      <a:pt x="246561" y="8154"/>
                      <a:pt x="246625" y="8112"/>
                      <a:pt x="246661" y="8057"/>
                    </a:cubicBezTo>
                    <a:cubicBezTo>
                      <a:pt x="246703" y="7973"/>
                      <a:pt x="246780" y="7924"/>
                      <a:pt x="246863" y="7924"/>
                    </a:cubicBezTo>
                    <a:cubicBezTo>
                      <a:pt x="246880" y="7924"/>
                      <a:pt x="246898" y="7926"/>
                      <a:pt x="246915" y="7930"/>
                    </a:cubicBezTo>
                    <a:cubicBezTo>
                      <a:pt x="247024" y="7930"/>
                      <a:pt x="247114" y="7874"/>
                      <a:pt x="247202" y="7874"/>
                    </a:cubicBezTo>
                    <a:cubicBezTo>
                      <a:pt x="247217" y="7874"/>
                      <a:pt x="247231" y="7876"/>
                      <a:pt x="247246" y="7879"/>
                    </a:cubicBezTo>
                    <a:cubicBezTo>
                      <a:pt x="247373" y="7930"/>
                      <a:pt x="247474" y="8006"/>
                      <a:pt x="247576" y="8108"/>
                    </a:cubicBezTo>
                    <a:cubicBezTo>
                      <a:pt x="247576" y="8108"/>
                      <a:pt x="247602" y="8133"/>
                      <a:pt x="247627" y="8159"/>
                    </a:cubicBezTo>
                    <a:cubicBezTo>
                      <a:pt x="247551" y="8210"/>
                      <a:pt x="247551" y="8260"/>
                      <a:pt x="247627" y="8311"/>
                    </a:cubicBezTo>
                    <a:cubicBezTo>
                      <a:pt x="247669" y="8339"/>
                      <a:pt x="247695" y="8359"/>
                      <a:pt x="247719" y="8359"/>
                    </a:cubicBezTo>
                    <a:cubicBezTo>
                      <a:pt x="247739" y="8359"/>
                      <a:pt x="247756" y="8346"/>
                      <a:pt x="247779" y="8311"/>
                    </a:cubicBezTo>
                    <a:lnTo>
                      <a:pt x="248008" y="8235"/>
                    </a:lnTo>
                    <a:cubicBezTo>
                      <a:pt x="247983" y="8159"/>
                      <a:pt x="247932" y="8108"/>
                      <a:pt x="247856" y="8083"/>
                    </a:cubicBezTo>
                    <a:cubicBezTo>
                      <a:pt x="247805" y="8057"/>
                      <a:pt x="247779" y="8006"/>
                      <a:pt x="247779" y="7930"/>
                    </a:cubicBezTo>
                    <a:cubicBezTo>
                      <a:pt x="247833" y="7895"/>
                      <a:pt x="247886" y="7884"/>
                      <a:pt x="247939" y="7884"/>
                    </a:cubicBezTo>
                    <a:cubicBezTo>
                      <a:pt x="248020" y="7884"/>
                      <a:pt x="248102" y="7909"/>
                      <a:pt x="248183" y="7909"/>
                    </a:cubicBezTo>
                    <a:cubicBezTo>
                      <a:pt x="248201" y="7909"/>
                      <a:pt x="248219" y="7908"/>
                      <a:pt x="248237" y="7905"/>
                    </a:cubicBezTo>
                    <a:cubicBezTo>
                      <a:pt x="248243" y="7903"/>
                      <a:pt x="248249" y="7902"/>
                      <a:pt x="248256" y="7902"/>
                    </a:cubicBezTo>
                    <a:cubicBezTo>
                      <a:pt x="248339" y="7902"/>
                      <a:pt x="248495" y="8041"/>
                      <a:pt x="248542" y="8159"/>
                    </a:cubicBezTo>
                    <a:cubicBezTo>
                      <a:pt x="248542" y="8159"/>
                      <a:pt x="248531" y="8170"/>
                      <a:pt x="248516" y="8170"/>
                    </a:cubicBezTo>
                    <a:cubicBezTo>
                      <a:pt x="248508" y="8170"/>
                      <a:pt x="248500" y="8167"/>
                      <a:pt x="248491" y="8159"/>
                    </a:cubicBezTo>
                    <a:cubicBezTo>
                      <a:pt x="248415" y="8184"/>
                      <a:pt x="248389" y="8235"/>
                      <a:pt x="248389" y="8311"/>
                    </a:cubicBezTo>
                    <a:cubicBezTo>
                      <a:pt x="248377" y="8324"/>
                      <a:pt x="248370" y="8330"/>
                      <a:pt x="248364" y="8330"/>
                    </a:cubicBezTo>
                    <a:cubicBezTo>
                      <a:pt x="248358" y="8330"/>
                      <a:pt x="248351" y="8324"/>
                      <a:pt x="248339" y="8311"/>
                    </a:cubicBezTo>
                    <a:cubicBezTo>
                      <a:pt x="248262" y="8311"/>
                      <a:pt x="248237" y="8388"/>
                      <a:pt x="248237" y="8464"/>
                    </a:cubicBezTo>
                    <a:lnTo>
                      <a:pt x="248313" y="8438"/>
                    </a:lnTo>
                    <a:cubicBezTo>
                      <a:pt x="248364" y="8540"/>
                      <a:pt x="248440" y="8515"/>
                      <a:pt x="248517" y="8540"/>
                    </a:cubicBezTo>
                    <a:cubicBezTo>
                      <a:pt x="248558" y="8547"/>
                      <a:pt x="248589" y="8552"/>
                      <a:pt x="248611" y="8552"/>
                    </a:cubicBezTo>
                    <a:cubicBezTo>
                      <a:pt x="248671" y="8552"/>
                      <a:pt x="248676" y="8517"/>
                      <a:pt x="248694" y="8388"/>
                    </a:cubicBezTo>
                    <a:cubicBezTo>
                      <a:pt x="248745" y="8337"/>
                      <a:pt x="248745" y="8337"/>
                      <a:pt x="248694" y="8311"/>
                    </a:cubicBezTo>
                    <a:lnTo>
                      <a:pt x="248771" y="8133"/>
                    </a:lnTo>
                    <a:lnTo>
                      <a:pt x="248847" y="8083"/>
                    </a:lnTo>
                    <a:cubicBezTo>
                      <a:pt x="248949" y="8006"/>
                      <a:pt x="248974" y="7905"/>
                      <a:pt x="249101" y="7905"/>
                    </a:cubicBezTo>
                    <a:cubicBezTo>
                      <a:pt x="249101" y="7967"/>
                      <a:pt x="249101" y="8013"/>
                      <a:pt x="249172" y="8013"/>
                    </a:cubicBezTo>
                    <a:cubicBezTo>
                      <a:pt x="249187" y="8013"/>
                      <a:pt x="249206" y="8011"/>
                      <a:pt x="249228" y="8006"/>
                    </a:cubicBezTo>
                    <a:cubicBezTo>
                      <a:pt x="249254" y="8006"/>
                      <a:pt x="249279" y="7981"/>
                      <a:pt x="249330" y="7981"/>
                    </a:cubicBezTo>
                    <a:cubicBezTo>
                      <a:pt x="249330" y="8006"/>
                      <a:pt x="249355" y="8057"/>
                      <a:pt x="249381" y="8083"/>
                    </a:cubicBezTo>
                    <a:cubicBezTo>
                      <a:pt x="249406" y="8083"/>
                      <a:pt x="249431" y="8108"/>
                      <a:pt x="249457" y="8133"/>
                    </a:cubicBezTo>
                    <a:lnTo>
                      <a:pt x="249457" y="8210"/>
                    </a:lnTo>
                    <a:cubicBezTo>
                      <a:pt x="249559" y="8311"/>
                      <a:pt x="249686" y="8337"/>
                      <a:pt x="249736" y="8489"/>
                    </a:cubicBezTo>
                    <a:cubicBezTo>
                      <a:pt x="249736" y="8496"/>
                      <a:pt x="249742" y="8499"/>
                      <a:pt x="249750" y="8499"/>
                    </a:cubicBezTo>
                    <a:cubicBezTo>
                      <a:pt x="249774" y="8499"/>
                      <a:pt x="249820" y="8476"/>
                      <a:pt x="249838" y="8438"/>
                    </a:cubicBezTo>
                    <a:lnTo>
                      <a:pt x="249914" y="8362"/>
                    </a:lnTo>
                    <a:cubicBezTo>
                      <a:pt x="249996" y="8376"/>
                      <a:pt x="250070" y="8404"/>
                      <a:pt x="250141" y="8404"/>
                    </a:cubicBezTo>
                    <a:cubicBezTo>
                      <a:pt x="250203" y="8404"/>
                      <a:pt x="250262" y="8382"/>
                      <a:pt x="250321" y="8311"/>
                    </a:cubicBezTo>
                    <a:cubicBezTo>
                      <a:pt x="250346" y="8260"/>
                      <a:pt x="250423" y="8260"/>
                      <a:pt x="250474" y="8235"/>
                    </a:cubicBezTo>
                    <a:cubicBezTo>
                      <a:pt x="250601" y="8210"/>
                      <a:pt x="250728" y="8108"/>
                      <a:pt x="250779" y="7981"/>
                    </a:cubicBezTo>
                    <a:cubicBezTo>
                      <a:pt x="250789" y="7984"/>
                      <a:pt x="250799" y="7986"/>
                      <a:pt x="250808" y="7986"/>
                    </a:cubicBezTo>
                    <a:cubicBezTo>
                      <a:pt x="250873" y="7986"/>
                      <a:pt x="250931" y="7917"/>
                      <a:pt x="250931" y="7828"/>
                    </a:cubicBezTo>
                    <a:cubicBezTo>
                      <a:pt x="251058" y="7828"/>
                      <a:pt x="251160" y="7778"/>
                      <a:pt x="251236" y="7676"/>
                    </a:cubicBezTo>
                    <a:lnTo>
                      <a:pt x="251617" y="7676"/>
                    </a:lnTo>
                    <a:cubicBezTo>
                      <a:pt x="251744" y="7676"/>
                      <a:pt x="251846" y="7651"/>
                      <a:pt x="251948" y="7574"/>
                    </a:cubicBezTo>
                    <a:cubicBezTo>
                      <a:pt x="251948" y="7625"/>
                      <a:pt x="251998" y="7676"/>
                      <a:pt x="252049" y="7676"/>
                    </a:cubicBezTo>
                    <a:cubicBezTo>
                      <a:pt x="252103" y="7658"/>
                      <a:pt x="252157" y="7650"/>
                      <a:pt x="252210" y="7650"/>
                    </a:cubicBezTo>
                    <a:cubicBezTo>
                      <a:pt x="252307" y="7650"/>
                      <a:pt x="252399" y="7678"/>
                      <a:pt x="252481" y="7727"/>
                    </a:cubicBezTo>
                    <a:cubicBezTo>
                      <a:pt x="252496" y="7741"/>
                      <a:pt x="252510" y="7747"/>
                      <a:pt x="252524" y="7747"/>
                    </a:cubicBezTo>
                    <a:cubicBezTo>
                      <a:pt x="252561" y="7747"/>
                      <a:pt x="252597" y="7705"/>
                      <a:pt x="252634" y="7651"/>
                    </a:cubicBezTo>
                    <a:cubicBezTo>
                      <a:pt x="252647" y="7663"/>
                      <a:pt x="252659" y="7670"/>
                      <a:pt x="252675" y="7670"/>
                    </a:cubicBezTo>
                    <a:cubicBezTo>
                      <a:pt x="252691" y="7670"/>
                      <a:pt x="252710" y="7663"/>
                      <a:pt x="252736" y="7651"/>
                    </a:cubicBezTo>
                    <a:cubicBezTo>
                      <a:pt x="252763" y="7637"/>
                      <a:pt x="252788" y="7631"/>
                      <a:pt x="252812" y="7631"/>
                    </a:cubicBezTo>
                    <a:cubicBezTo>
                      <a:pt x="252878" y="7631"/>
                      <a:pt x="252934" y="7678"/>
                      <a:pt x="252990" y="7752"/>
                    </a:cubicBezTo>
                    <a:cubicBezTo>
                      <a:pt x="253012" y="7775"/>
                      <a:pt x="253032" y="7784"/>
                      <a:pt x="253051" y="7784"/>
                    </a:cubicBezTo>
                    <a:cubicBezTo>
                      <a:pt x="253096" y="7784"/>
                      <a:pt x="253132" y="7730"/>
                      <a:pt x="253168" y="7676"/>
                    </a:cubicBezTo>
                    <a:cubicBezTo>
                      <a:pt x="253244" y="7676"/>
                      <a:pt x="253346" y="7676"/>
                      <a:pt x="253396" y="7600"/>
                    </a:cubicBezTo>
                    <a:lnTo>
                      <a:pt x="253473" y="7600"/>
                    </a:lnTo>
                    <a:lnTo>
                      <a:pt x="253473" y="7803"/>
                    </a:lnTo>
                    <a:cubicBezTo>
                      <a:pt x="253396" y="7828"/>
                      <a:pt x="253346" y="7854"/>
                      <a:pt x="253320" y="7905"/>
                    </a:cubicBezTo>
                    <a:lnTo>
                      <a:pt x="253142" y="7905"/>
                    </a:lnTo>
                    <a:cubicBezTo>
                      <a:pt x="253091" y="7905"/>
                      <a:pt x="253066" y="7930"/>
                      <a:pt x="253041" y="7956"/>
                    </a:cubicBezTo>
                    <a:cubicBezTo>
                      <a:pt x="253041" y="8057"/>
                      <a:pt x="253066" y="8133"/>
                      <a:pt x="253117" y="8210"/>
                    </a:cubicBezTo>
                    <a:cubicBezTo>
                      <a:pt x="253128" y="8242"/>
                      <a:pt x="253148" y="8252"/>
                      <a:pt x="253173" y="8252"/>
                    </a:cubicBezTo>
                    <a:cubicBezTo>
                      <a:pt x="253208" y="8252"/>
                      <a:pt x="253251" y="8235"/>
                      <a:pt x="253295" y="8235"/>
                    </a:cubicBezTo>
                    <a:cubicBezTo>
                      <a:pt x="253322" y="8249"/>
                      <a:pt x="253373" y="8270"/>
                      <a:pt x="253426" y="8270"/>
                    </a:cubicBezTo>
                    <a:cubicBezTo>
                      <a:pt x="253469" y="8270"/>
                      <a:pt x="253514" y="8256"/>
                      <a:pt x="253549" y="8210"/>
                    </a:cubicBezTo>
                    <a:lnTo>
                      <a:pt x="253625" y="8210"/>
                    </a:lnTo>
                    <a:lnTo>
                      <a:pt x="253727" y="8311"/>
                    </a:lnTo>
                    <a:cubicBezTo>
                      <a:pt x="253727" y="8324"/>
                      <a:pt x="253733" y="8330"/>
                      <a:pt x="253743" y="8330"/>
                    </a:cubicBezTo>
                    <a:cubicBezTo>
                      <a:pt x="253752" y="8330"/>
                      <a:pt x="253765" y="8324"/>
                      <a:pt x="253778" y="8311"/>
                    </a:cubicBezTo>
                    <a:lnTo>
                      <a:pt x="253930" y="8286"/>
                    </a:lnTo>
                    <a:lnTo>
                      <a:pt x="254006" y="8210"/>
                    </a:lnTo>
                    <a:cubicBezTo>
                      <a:pt x="254108" y="8210"/>
                      <a:pt x="254210" y="8210"/>
                      <a:pt x="254260" y="8133"/>
                    </a:cubicBezTo>
                    <a:cubicBezTo>
                      <a:pt x="254260" y="8108"/>
                      <a:pt x="254260" y="8083"/>
                      <a:pt x="254260" y="8057"/>
                    </a:cubicBezTo>
                    <a:lnTo>
                      <a:pt x="254337" y="8057"/>
                    </a:lnTo>
                    <a:cubicBezTo>
                      <a:pt x="254362" y="8083"/>
                      <a:pt x="254362" y="8108"/>
                      <a:pt x="254388" y="8133"/>
                    </a:cubicBezTo>
                    <a:lnTo>
                      <a:pt x="254388" y="8159"/>
                    </a:lnTo>
                    <a:lnTo>
                      <a:pt x="254489" y="8210"/>
                    </a:lnTo>
                    <a:cubicBezTo>
                      <a:pt x="254718" y="8311"/>
                      <a:pt x="254947" y="8311"/>
                      <a:pt x="255175" y="8413"/>
                    </a:cubicBezTo>
                    <a:cubicBezTo>
                      <a:pt x="255218" y="8438"/>
                      <a:pt x="255260" y="8450"/>
                      <a:pt x="255302" y="8450"/>
                    </a:cubicBezTo>
                    <a:cubicBezTo>
                      <a:pt x="255384" y="8450"/>
                      <a:pt x="255464" y="8405"/>
                      <a:pt x="255531" y="8337"/>
                    </a:cubicBezTo>
                    <a:cubicBezTo>
                      <a:pt x="255615" y="8253"/>
                      <a:pt x="255735" y="8203"/>
                      <a:pt x="255860" y="8203"/>
                    </a:cubicBezTo>
                    <a:cubicBezTo>
                      <a:pt x="255886" y="8203"/>
                      <a:pt x="255912" y="8205"/>
                      <a:pt x="255938" y="8210"/>
                    </a:cubicBezTo>
                    <a:lnTo>
                      <a:pt x="256090" y="8210"/>
                    </a:lnTo>
                    <a:lnTo>
                      <a:pt x="256192" y="8133"/>
                    </a:lnTo>
                    <a:cubicBezTo>
                      <a:pt x="256322" y="8171"/>
                      <a:pt x="256453" y="8194"/>
                      <a:pt x="256593" y="8194"/>
                    </a:cubicBezTo>
                    <a:cubicBezTo>
                      <a:pt x="256644" y="8194"/>
                      <a:pt x="256697" y="8191"/>
                      <a:pt x="256751" y="8184"/>
                    </a:cubicBezTo>
                    <a:cubicBezTo>
                      <a:pt x="256833" y="8184"/>
                      <a:pt x="256926" y="8168"/>
                      <a:pt x="257018" y="8168"/>
                    </a:cubicBezTo>
                    <a:cubicBezTo>
                      <a:pt x="257124" y="8168"/>
                      <a:pt x="257228" y="8190"/>
                      <a:pt x="257310" y="8286"/>
                    </a:cubicBezTo>
                    <a:cubicBezTo>
                      <a:pt x="257416" y="8392"/>
                      <a:pt x="257557" y="8445"/>
                      <a:pt x="257705" y="8445"/>
                    </a:cubicBezTo>
                    <a:cubicBezTo>
                      <a:pt x="257734" y="8445"/>
                      <a:pt x="257764" y="8443"/>
                      <a:pt x="257793" y="8438"/>
                    </a:cubicBezTo>
                    <a:lnTo>
                      <a:pt x="257971" y="8464"/>
                    </a:lnTo>
                    <a:lnTo>
                      <a:pt x="258047" y="8515"/>
                    </a:lnTo>
                    <a:cubicBezTo>
                      <a:pt x="258073" y="8667"/>
                      <a:pt x="258073" y="8667"/>
                      <a:pt x="258276" y="8667"/>
                    </a:cubicBezTo>
                    <a:cubicBezTo>
                      <a:pt x="258276" y="8693"/>
                      <a:pt x="258276" y="8693"/>
                      <a:pt x="258302" y="8693"/>
                    </a:cubicBezTo>
                    <a:lnTo>
                      <a:pt x="258352" y="8743"/>
                    </a:lnTo>
                    <a:cubicBezTo>
                      <a:pt x="258365" y="8794"/>
                      <a:pt x="258410" y="8820"/>
                      <a:pt x="258457" y="8820"/>
                    </a:cubicBezTo>
                    <a:cubicBezTo>
                      <a:pt x="258505" y="8820"/>
                      <a:pt x="258556" y="8794"/>
                      <a:pt x="258581" y="8743"/>
                    </a:cubicBezTo>
                    <a:lnTo>
                      <a:pt x="258657" y="8769"/>
                    </a:lnTo>
                    <a:cubicBezTo>
                      <a:pt x="258683" y="8794"/>
                      <a:pt x="258759" y="8820"/>
                      <a:pt x="258810" y="8820"/>
                    </a:cubicBezTo>
                    <a:lnTo>
                      <a:pt x="258886" y="8845"/>
                    </a:lnTo>
                    <a:cubicBezTo>
                      <a:pt x="258886" y="8913"/>
                      <a:pt x="258866" y="9002"/>
                      <a:pt x="258952" y="9002"/>
                    </a:cubicBezTo>
                    <a:cubicBezTo>
                      <a:pt x="258962" y="9002"/>
                      <a:pt x="258974" y="9000"/>
                      <a:pt x="258988" y="8998"/>
                    </a:cubicBezTo>
                    <a:cubicBezTo>
                      <a:pt x="259029" y="8977"/>
                      <a:pt x="259071" y="8968"/>
                      <a:pt x="259114" y="8968"/>
                    </a:cubicBezTo>
                    <a:cubicBezTo>
                      <a:pt x="259230" y="8968"/>
                      <a:pt x="259345" y="9038"/>
                      <a:pt x="259420" y="9150"/>
                    </a:cubicBezTo>
                    <a:cubicBezTo>
                      <a:pt x="259445" y="9201"/>
                      <a:pt x="259522" y="9201"/>
                      <a:pt x="259572" y="9201"/>
                    </a:cubicBezTo>
                    <a:cubicBezTo>
                      <a:pt x="259600" y="9248"/>
                      <a:pt x="259629" y="9263"/>
                      <a:pt x="259657" y="9263"/>
                    </a:cubicBezTo>
                    <a:cubicBezTo>
                      <a:pt x="259705" y="9263"/>
                      <a:pt x="259753" y="9217"/>
                      <a:pt x="259801" y="9201"/>
                    </a:cubicBezTo>
                    <a:cubicBezTo>
                      <a:pt x="259839" y="9239"/>
                      <a:pt x="259871" y="9258"/>
                      <a:pt x="259900" y="9258"/>
                    </a:cubicBezTo>
                    <a:cubicBezTo>
                      <a:pt x="259928" y="9258"/>
                      <a:pt x="259954" y="9239"/>
                      <a:pt x="259979" y="9201"/>
                    </a:cubicBezTo>
                    <a:cubicBezTo>
                      <a:pt x="260081" y="9201"/>
                      <a:pt x="260182" y="9201"/>
                      <a:pt x="260233" y="9328"/>
                    </a:cubicBezTo>
                    <a:cubicBezTo>
                      <a:pt x="260259" y="9404"/>
                      <a:pt x="260259" y="9455"/>
                      <a:pt x="260284" y="9506"/>
                    </a:cubicBezTo>
                    <a:cubicBezTo>
                      <a:pt x="260322" y="9600"/>
                      <a:pt x="260373" y="9652"/>
                      <a:pt x="260449" y="9652"/>
                    </a:cubicBezTo>
                    <a:cubicBezTo>
                      <a:pt x="260476" y="9652"/>
                      <a:pt x="260505" y="9646"/>
                      <a:pt x="260538" y="9633"/>
                    </a:cubicBezTo>
                    <a:cubicBezTo>
                      <a:pt x="260557" y="9623"/>
                      <a:pt x="260576" y="9619"/>
                      <a:pt x="260595" y="9619"/>
                    </a:cubicBezTo>
                    <a:cubicBezTo>
                      <a:pt x="260677" y="9619"/>
                      <a:pt x="260756" y="9698"/>
                      <a:pt x="260818" y="9760"/>
                    </a:cubicBezTo>
                    <a:lnTo>
                      <a:pt x="260894" y="9811"/>
                    </a:lnTo>
                    <a:cubicBezTo>
                      <a:pt x="260932" y="9868"/>
                      <a:pt x="260970" y="9897"/>
                      <a:pt x="261019" y="9897"/>
                    </a:cubicBezTo>
                    <a:cubicBezTo>
                      <a:pt x="261035" y="9897"/>
                      <a:pt x="261053" y="9893"/>
                      <a:pt x="261072" y="9887"/>
                    </a:cubicBezTo>
                    <a:lnTo>
                      <a:pt x="261199" y="9887"/>
                    </a:lnTo>
                    <a:cubicBezTo>
                      <a:pt x="261275" y="9836"/>
                      <a:pt x="261275" y="9836"/>
                      <a:pt x="261199" y="9760"/>
                    </a:cubicBezTo>
                    <a:lnTo>
                      <a:pt x="261123" y="9735"/>
                    </a:lnTo>
                    <a:lnTo>
                      <a:pt x="261072" y="9658"/>
                    </a:lnTo>
                    <a:lnTo>
                      <a:pt x="261072" y="9531"/>
                    </a:lnTo>
                    <a:cubicBezTo>
                      <a:pt x="261047" y="9506"/>
                      <a:pt x="261021" y="9480"/>
                      <a:pt x="260996" y="9430"/>
                    </a:cubicBezTo>
                    <a:cubicBezTo>
                      <a:pt x="260996" y="9430"/>
                      <a:pt x="260970" y="9404"/>
                      <a:pt x="260970" y="9379"/>
                    </a:cubicBezTo>
                    <a:lnTo>
                      <a:pt x="261072" y="9277"/>
                    </a:lnTo>
                    <a:cubicBezTo>
                      <a:pt x="261097" y="9315"/>
                      <a:pt x="261123" y="9334"/>
                      <a:pt x="261148" y="9334"/>
                    </a:cubicBezTo>
                    <a:cubicBezTo>
                      <a:pt x="261174" y="9334"/>
                      <a:pt x="261199" y="9315"/>
                      <a:pt x="261224" y="9277"/>
                    </a:cubicBezTo>
                    <a:cubicBezTo>
                      <a:pt x="261275" y="9201"/>
                      <a:pt x="261301" y="9201"/>
                      <a:pt x="261326" y="9201"/>
                    </a:cubicBezTo>
                    <a:cubicBezTo>
                      <a:pt x="261333" y="9197"/>
                      <a:pt x="261340" y="9196"/>
                      <a:pt x="261346" y="9196"/>
                    </a:cubicBezTo>
                    <a:cubicBezTo>
                      <a:pt x="261384" y="9196"/>
                      <a:pt x="261406" y="9255"/>
                      <a:pt x="261428" y="9277"/>
                    </a:cubicBezTo>
                    <a:cubicBezTo>
                      <a:pt x="261458" y="9299"/>
                      <a:pt x="261479" y="9309"/>
                      <a:pt x="261493" y="9309"/>
                    </a:cubicBezTo>
                    <a:cubicBezTo>
                      <a:pt x="261529" y="9309"/>
                      <a:pt x="261529" y="9255"/>
                      <a:pt x="261529" y="9201"/>
                    </a:cubicBezTo>
                    <a:lnTo>
                      <a:pt x="261733" y="9201"/>
                    </a:lnTo>
                    <a:cubicBezTo>
                      <a:pt x="261733" y="9175"/>
                      <a:pt x="261733" y="9150"/>
                      <a:pt x="261733" y="9125"/>
                    </a:cubicBezTo>
                    <a:cubicBezTo>
                      <a:pt x="261707" y="8998"/>
                      <a:pt x="261606" y="8896"/>
                      <a:pt x="261606" y="8769"/>
                    </a:cubicBezTo>
                    <a:cubicBezTo>
                      <a:pt x="261606" y="8769"/>
                      <a:pt x="261580" y="8769"/>
                      <a:pt x="261580" y="8743"/>
                    </a:cubicBezTo>
                    <a:cubicBezTo>
                      <a:pt x="261580" y="8718"/>
                      <a:pt x="261580" y="8693"/>
                      <a:pt x="261606" y="8667"/>
                    </a:cubicBezTo>
                    <a:cubicBezTo>
                      <a:pt x="261656" y="8693"/>
                      <a:pt x="261682" y="8718"/>
                      <a:pt x="261733" y="8743"/>
                    </a:cubicBezTo>
                    <a:cubicBezTo>
                      <a:pt x="261758" y="8794"/>
                      <a:pt x="261809" y="8820"/>
                      <a:pt x="261885" y="8820"/>
                    </a:cubicBezTo>
                    <a:lnTo>
                      <a:pt x="261885" y="8845"/>
                    </a:lnTo>
                    <a:lnTo>
                      <a:pt x="261961" y="8896"/>
                    </a:lnTo>
                    <a:cubicBezTo>
                      <a:pt x="261974" y="8921"/>
                      <a:pt x="261987" y="8934"/>
                      <a:pt x="262000" y="8934"/>
                    </a:cubicBezTo>
                    <a:cubicBezTo>
                      <a:pt x="262012" y="8934"/>
                      <a:pt x="262025" y="8921"/>
                      <a:pt x="262038" y="8896"/>
                    </a:cubicBezTo>
                    <a:cubicBezTo>
                      <a:pt x="262114" y="8845"/>
                      <a:pt x="262114" y="8794"/>
                      <a:pt x="262038" y="8743"/>
                    </a:cubicBezTo>
                    <a:cubicBezTo>
                      <a:pt x="262012" y="8718"/>
                      <a:pt x="261987" y="8667"/>
                      <a:pt x="261936" y="8667"/>
                    </a:cubicBezTo>
                    <a:cubicBezTo>
                      <a:pt x="261911" y="8667"/>
                      <a:pt x="261911" y="8667"/>
                      <a:pt x="261885" y="8642"/>
                    </a:cubicBezTo>
                    <a:cubicBezTo>
                      <a:pt x="261885" y="8579"/>
                      <a:pt x="261920" y="8533"/>
                      <a:pt x="261988" y="8533"/>
                    </a:cubicBezTo>
                    <a:cubicBezTo>
                      <a:pt x="262003" y="8533"/>
                      <a:pt x="262020" y="8536"/>
                      <a:pt x="262038" y="8540"/>
                    </a:cubicBezTo>
                    <a:cubicBezTo>
                      <a:pt x="262160" y="8589"/>
                      <a:pt x="262243" y="8612"/>
                      <a:pt x="262306" y="8612"/>
                    </a:cubicBezTo>
                    <a:cubicBezTo>
                      <a:pt x="262440" y="8612"/>
                      <a:pt x="262484" y="8509"/>
                      <a:pt x="262622" y="8337"/>
                    </a:cubicBezTo>
                    <a:cubicBezTo>
                      <a:pt x="262648" y="8286"/>
                      <a:pt x="262673" y="8235"/>
                      <a:pt x="262699" y="8184"/>
                    </a:cubicBezTo>
                    <a:cubicBezTo>
                      <a:pt x="262749" y="8083"/>
                      <a:pt x="262673" y="8057"/>
                      <a:pt x="262597" y="8032"/>
                    </a:cubicBezTo>
                    <a:cubicBezTo>
                      <a:pt x="262521" y="7905"/>
                      <a:pt x="262394" y="7828"/>
                      <a:pt x="262266" y="7803"/>
                    </a:cubicBezTo>
                    <a:cubicBezTo>
                      <a:pt x="262266" y="7778"/>
                      <a:pt x="262266" y="7752"/>
                      <a:pt x="262266" y="7752"/>
                    </a:cubicBezTo>
                    <a:cubicBezTo>
                      <a:pt x="262295" y="7744"/>
                      <a:pt x="262323" y="7740"/>
                      <a:pt x="262351" y="7740"/>
                    </a:cubicBezTo>
                    <a:cubicBezTo>
                      <a:pt x="262493" y="7740"/>
                      <a:pt x="262617" y="7837"/>
                      <a:pt x="262724" y="7879"/>
                    </a:cubicBezTo>
                    <a:cubicBezTo>
                      <a:pt x="262749" y="7879"/>
                      <a:pt x="262800" y="7930"/>
                      <a:pt x="262800" y="7930"/>
                    </a:cubicBezTo>
                    <a:cubicBezTo>
                      <a:pt x="262902" y="7905"/>
                      <a:pt x="262953" y="7778"/>
                      <a:pt x="262876" y="7651"/>
                    </a:cubicBezTo>
                    <a:lnTo>
                      <a:pt x="262800" y="7574"/>
                    </a:lnTo>
                    <a:lnTo>
                      <a:pt x="262749" y="7523"/>
                    </a:lnTo>
                    <a:cubicBezTo>
                      <a:pt x="262724" y="7473"/>
                      <a:pt x="262749" y="7422"/>
                      <a:pt x="262800" y="7422"/>
                    </a:cubicBezTo>
                    <a:cubicBezTo>
                      <a:pt x="262826" y="7422"/>
                      <a:pt x="262876" y="7396"/>
                      <a:pt x="262876" y="7346"/>
                    </a:cubicBezTo>
                    <a:cubicBezTo>
                      <a:pt x="262907" y="7346"/>
                      <a:pt x="262942" y="7350"/>
                      <a:pt x="262975" y="7350"/>
                    </a:cubicBezTo>
                    <a:cubicBezTo>
                      <a:pt x="263026" y="7350"/>
                      <a:pt x="263075" y="7340"/>
                      <a:pt x="263105" y="7295"/>
                    </a:cubicBezTo>
                    <a:lnTo>
                      <a:pt x="263207" y="7295"/>
                    </a:lnTo>
                    <a:lnTo>
                      <a:pt x="263385" y="7422"/>
                    </a:lnTo>
                    <a:cubicBezTo>
                      <a:pt x="263512" y="7498"/>
                      <a:pt x="263664" y="7549"/>
                      <a:pt x="263715" y="7727"/>
                    </a:cubicBezTo>
                    <a:cubicBezTo>
                      <a:pt x="263715" y="7752"/>
                      <a:pt x="263791" y="7778"/>
                      <a:pt x="263842" y="7803"/>
                    </a:cubicBezTo>
                    <a:cubicBezTo>
                      <a:pt x="263893" y="7803"/>
                      <a:pt x="263944" y="7778"/>
                      <a:pt x="263969" y="7727"/>
                    </a:cubicBezTo>
                    <a:cubicBezTo>
                      <a:pt x="264046" y="7803"/>
                      <a:pt x="264122" y="7854"/>
                      <a:pt x="264198" y="7930"/>
                    </a:cubicBezTo>
                    <a:cubicBezTo>
                      <a:pt x="264230" y="7951"/>
                      <a:pt x="264266" y="7963"/>
                      <a:pt x="264300" y="7963"/>
                    </a:cubicBezTo>
                    <a:cubicBezTo>
                      <a:pt x="264350" y="7963"/>
                      <a:pt x="264397" y="7939"/>
                      <a:pt x="264427" y="7879"/>
                    </a:cubicBezTo>
                    <a:cubicBezTo>
                      <a:pt x="264518" y="7811"/>
                      <a:pt x="264588" y="7723"/>
                      <a:pt x="264711" y="7723"/>
                    </a:cubicBezTo>
                    <a:cubicBezTo>
                      <a:pt x="264725" y="7723"/>
                      <a:pt x="264741" y="7724"/>
                      <a:pt x="264757" y="7727"/>
                    </a:cubicBezTo>
                    <a:cubicBezTo>
                      <a:pt x="264771" y="7730"/>
                      <a:pt x="264784" y="7732"/>
                      <a:pt x="264797" y="7732"/>
                    </a:cubicBezTo>
                    <a:cubicBezTo>
                      <a:pt x="264884" y="7732"/>
                      <a:pt x="264964" y="7663"/>
                      <a:pt x="264986" y="7574"/>
                    </a:cubicBezTo>
                    <a:cubicBezTo>
                      <a:pt x="265079" y="7652"/>
                      <a:pt x="265116" y="7682"/>
                      <a:pt x="265165" y="7682"/>
                    </a:cubicBezTo>
                    <a:cubicBezTo>
                      <a:pt x="265196" y="7682"/>
                      <a:pt x="265232" y="7670"/>
                      <a:pt x="265291" y="7651"/>
                    </a:cubicBezTo>
                    <a:cubicBezTo>
                      <a:pt x="265367" y="7600"/>
                      <a:pt x="265443" y="7574"/>
                      <a:pt x="265494" y="7549"/>
                    </a:cubicBezTo>
                    <a:cubicBezTo>
                      <a:pt x="265520" y="7540"/>
                      <a:pt x="265548" y="7535"/>
                      <a:pt x="265575" y="7535"/>
                    </a:cubicBezTo>
                    <a:cubicBezTo>
                      <a:pt x="265630" y="7535"/>
                      <a:pt x="265681" y="7557"/>
                      <a:pt x="265698" y="7625"/>
                    </a:cubicBezTo>
                    <a:cubicBezTo>
                      <a:pt x="265723" y="7676"/>
                      <a:pt x="265748" y="7727"/>
                      <a:pt x="265774" y="7752"/>
                    </a:cubicBezTo>
                    <a:cubicBezTo>
                      <a:pt x="265806" y="7784"/>
                      <a:pt x="265842" y="7798"/>
                      <a:pt x="265877" y="7798"/>
                    </a:cubicBezTo>
                    <a:cubicBezTo>
                      <a:pt x="265926" y="7798"/>
                      <a:pt x="265973" y="7771"/>
                      <a:pt x="266003" y="7727"/>
                    </a:cubicBezTo>
                    <a:cubicBezTo>
                      <a:pt x="266028" y="7727"/>
                      <a:pt x="266053" y="7701"/>
                      <a:pt x="266079" y="7651"/>
                    </a:cubicBezTo>
                    <a:cubicBezTo>
                      <a:pt x="266104" y="7701"/>
                      <a:pt x="266130" y="7727"/>
                      <a:pt x="266181" y="7752"/>
                    </a:cubicBezTo>
                    <a:cubicBezTo>
                      <a:pt x="266225" y="7797"/>
                      <a:pt x="266270" y="7817"/>
                      <a:pt x="266319" y="7817"/>
                    </a:cubicBezTo>
                    <a:cubicBezTo>
                      <a:pt x="266381" y="7817"/>
                      <a:pt x="266451" y="7784"/>
                      <a:pt x="266536" y="7727"/>
                    </a:cubicBezTo>
                    <a:lnTo>
                      <a:pt x="266613" y="7727"/>
                    </a:lnTo>
                    <a:cubicBezTo>
                      <a:pt x="266687" y="7801"/>
                      <a:pt x="266802" y="7848"/>
                      <a:pt x="266909" y="7848"/>
                    </a:cubicBezTo>
                    <a:cubicBezTo>
                      <a:pt x="266947" y="7848"/>
                      <a:pt x="266985" y="7842"/>
                      <a:pt x="267019" y="7828"/>
                    </a:cubicBezTo>
                    <a:cubicBezTo>
                      <a:pt x="267039" y="7824"/>
                      <a:pt x="267056" y="7822"/>
                      <a:pt x="267072" y="7822"/>
                    </a:cubicBezTo>
                    <a:cubicBezTo>
                      <a:pt x="267141" y="7822"/>
                      <a:pt x="267186" y="7859"/>
                      <a:pt x="267248" y="7879"/>
                    </a:cubicBezTo>
                    <a:cubicBezTo>
                      <a:pt x="267273" y="7930"/>
                      <a:pt x="267299" y="7956"/>
                      <a:pt x="267350" y="7956"/>
                    </a:cubicBezTo>
                    <a:cubicBezTo>
                      <a:pt x="267392" y="7945"/>
                      <a:pt x="267438" y="7939"/>
                      <a:pt x="267485" y="7939"/>
                    </a:cubicBezTo>
                    <a:cubicBezTo>
                      <a:pt x="267552" y="7939"/>
                      <a:pt x="267620" y="7951"/>
                      <a:pt x="267680" y="7981"/>
                    </a:cubicBezTo>
                    <a:cubicBezTo>
                      <a:pt x="267705" y="8006"/>
                      <a:pt x="267737" y="8019"/>
                      <a:pt x="267769" y="8019"/>
                    </a:cubicBezTo>
                    <a:cubicBezTo>
                      <a:pt x="267801" y="8019"/>
                      <a:pt x="267833" y="8006"/>
                      <a:pt x="267858" y="7981"/>
                    </a:cubicBezTo>
                    <a:cubicBezTo>
                      <a:pt x="267934" y="7981"/>
                      <a:pt x="268010" y="7956"/>
                      <a:pt x="268087" y="7956"/>
                    </a:cubicBezTo>
                    <a:cubicBezTo>
                      <a:pt x="268168" y="8021"/>
                      <a:pt x="268354" y="8107"/>
                      <a:pt x="268463" y="8107"/>
                    </a:cubicBezTo>
                    <a:cubicBezTo>
                      <a:pt x="268525" y="8107"/>
                      <a:pt x="268562" y="8079"/>
                      <a:pt x="268544" y="8006"/>
                    </a:cubicBezTo>
                    <a:lnTo>
                      <a:pt x="268570" y="8006"/>
                    </a:lnTo>
                    <a:cubicBezTo>
                      <a:pt x="268583" y="8004"/>
                      <a:pt x="268597" y="8003"/>
                      <a:pt x="268610" y="8003"/>
                    </a:cubicBezTo>
                    <a:cubicBezTo>
                      <a:pt x="268749" y="8003"/>
                      <a:pt x="268886" y="8113"/>
                      <a:pt x="269002" y="8159"/>
                    </a:cubicBezTo>
                    <a:cubicBezTo>
                      <a:pt x="269048" y="8177"/>
                      <a:pt x="269084" y="8189"/>
                      <a:pt x="269118" y="8189"/>
                    </a:cubicBezTo>
                    <a:cubicBezTo>
                      <a:pt x="269176" y="8189"/>
                      <a:pt x="269226" y="8154"/>
                      <a:pt x="269307" y="8057"/>
                    </a:cubicBezTo>
                    <a:cubicBezTo>
                      <a:pt x="269328" y="8024"/>
                      <a:pt x="269350" y="8015"/>
                      <a:pt x="269372" y="8015"/>
                    </a:cubicBezTo>
                    <a:cubicBezTo>
                      <a:pt x="269401" y="8015"/>
                      <a:pt x="269430" y="8032"/>
                      <a:pt x="269459" y="8032"/>
                    </a:cubicBezTo>
                    <a:cubicBezTo>
                      <a:pt x="269485" y="8083"/>
                      <a:pt x="269535" y="8108"/>
                      <a:pt x="269612" y="8108"/>
                    </a:cubicBezTo>
                    <a:cubicBezTo>
                      <a:pt x="269764" y="8108"/>
                      <a:pt x="269917" y="8083"/>
                      <a:pt x="270069" y="8032"/>
                    </a:cubicBezTo>
                    <a:cubicBezTo>
                      <a:pt x="270126" y="8102"/>
                      <a:pt x="270190" y="8118"/>
                      <a:pt x="270258" y="8118"/>
                    </a:cubicBezTo>
                    <a:cubicBezTo>
                      <a:pt x="270312" y="8118"/>
                      <a:pt x="270368" y="8108"/>
                      <a:pt x="270425" y="8108"/>
                    </a:cubicBezTo>
                    <a:cubicBezTo>
                      <a:pt x="270552" y="8133"/>
                      <a:pt x="270603" y="8108"/>
                      <a:pt x="270679" y="8184"/>
                    </a:cubicBezTo>
                    <a:cubicBezTo>
                      <a:pt x="270748" y="8295"/>
                      <a:pt x="270832" y="8338"/>
                      <a:pt x="270923" y="8338"/>
                    </a:cubicBezTo>
                    <a:cubicBezTo>
                      <a:pt x="270999" y="8338"/>
                      <a:pt x="271081" y="8307"/>
                      <a:pt x="271162" y="8260"/>
                    </a:cubicBezTo>
                    <a:cubicBezTo>
                      <a:pt x="271162" y="8286"/>
                      <a:pt x="271213" y="8337"/>
                      <a:pt x="271238" y="8337"/>
                    </a:cubicBezTo>
                    <a:cubicBezTo>
                      <a:pt x="271238" y="8357"/>
                      <a:pt x="271272" y="8394"/>
                      <a:pt x="271298" y="8394"/>
                    </a:cubicBezTo>
                    <a:cubicBezTo>
                      <a:pt x="271304" y="8394"/>
                      <a:pt x="271310" y="8392"/>
                      <a:pt x="271314" y="8388"/>
                    </a:cubicBezTo>
                    <a:cubicBezTo>
                      <a:pt x="271365" y="8347"/>
                      <a:pt x="271424" y="8335"/>
                      <a:pt x="271487" y="8335"/>
                    </a:cubicBezTo>
                    <a:cubicBezTo>
                      <a:pt x="271580" y="8335"/>
                      <a:pt x="271680" y="8362"/>
                      <a:pt x="271772" y="8362"/>
                    </a:cubicBezTo>
                    <a:cubicBezTo>
                      <a:pt x="271833" y="8499"/>
                      <a:pt x="271857" y="8554"/>
                      <a:pt x="271911" y="8554"/>
                    </a:cubicBezTo>
                    <a:cubicBezTo>
                      <a:pt x="271947" y="8554"/>
                      <a:pt x="271996" y="8530"/>
                      <a:pt x="272077" y="8489"/>
                    </a:cubicBezTo>
                    <a:cubicBezTo>
                      <a:pt x="272119" y="8560"/>
                      <a:pt x="272177" y="8576"/>
                      <a:pt x="272242" y="8576"/>
                    </a:cubicBezTo>
                    <a:cubicBezTo>
                      <a:pt x="272294" y="8576"/>
                      <a:pt x="272351" y="8565"/>
                      <a:pt x="272407" y="8565"/>
                    </a:cubicBezTo>
                    <a:cubicBezTo>
                      <a:pt x="272433" y="8591"/>
                      <a:pt x="272458" y="8642"/>
                      <a:pt x="272484" y="8642"/>
                    </a:cubicBezTo>
                    <a:cubicBezTo>
                      <a:pt x="272509" y="8642"/>
                      <a:pt x="272585" y="8616"/>
                      <a:pt x="272662" y="8616"/>
                    </a:cubicBezTo>
                    <a:cubicBezTo>
                      <a:pt x="272732" y="8586"/>
                      <a:pt x="272810" y="8572"/>
                      <a:pt x="272890" y="8572"/>
                    </a:cubicBezTo>
                    <a:cubicBezTo>
                      <a:pt x="273012" y="8572"/>
                      <a:pt x="273138" y="8606"/>
                      <a:pt x="273246" y="8667"/>
                    </a:cubicBezTo>
                    <a:cubicBezTo>
                      <a:pt x="273266" y="8667"/>
                      <a:pt x="273287" y="8635"/>
                      <a:pt x="273307" y="8635"/>
                    </a:cubicBezTo>
                    <a:cubicBezTo>
                      <a:pt x="273312" y="8635"/>
                      <a:pt x="273317" y="8637"/>
                      <a:pt x="273322" y="8642"/>
                    </a:cubicBezTo>
                    <a:cubicBezTo>
                      <a:pt x="273348" y="8642"/>
                      <a:pt x="273373" y="8718"/>
                      <a:pt x="273424" y="8718"/>
                    </a:cubicBezTo>
                    <a:cubicBezTo>
                      <a:pt x="273469" y="8736"/>
                      <a:pt x="273511" y="8744"/>
                      <a:pt x="273551" y="8744"/>
                    </a:cubicBezTo>
                    <a:cubicBezTo>
                      <a:pt x="273623" y="8744"/>
                      <a:pt x="273689" y="8716"/>
                      <a:pt x="273754" y="8667"/>
                    </a:cubicBezTo>
                    <a:cubicBezTo>
                      <a:pt x="273774" y="8637"/>
                      <a:pt x="273798" y="8627"/>
                      <a:pt x="273824" y="8627"/>
                    </a:cubicBezTo>
                    <a:cubicBezTo>
                      <a:pt x="273865" y="8627"/>
                      <a:pt x="273911" y="8652"/>
                      <a:pt x="273958" y="8667"/>
                    </a:cubicBezTo>
                    <a:cubicBezTo>
                      <a:pt x="274009" y="8820"/>
                      <a:pt x="274110" y="8820"/>
                      <a:pt x="274237" y="8820"/>
                    </a:cubicBezTo>
                    <a:lnTo>
                      <a:pt x="274415" y="8820"/>
                    </a:lnTo>
                    <a:cubicBezTo>
                      <a:pt x="274593" y="8896"/>
                      <a:pt x="274771" y="8947"/>
                      <a:pt x="274949" y="9023"/>
                    </a:cubicBezTo>
                    <a:cubicBezTo>
                      <a:pt x="274974" y="9023"/>
                      <a:pt x="275000" y="8998"/>
                      <a:pt x="275025" y="8972"/>
                    </a:cubicBezTo>
                    <a:cubicBezTo>
                      <a:pt x="275051" y="8947"/>
                      <a:pt x="275076" y="8921"/>
                      <a:pt x="275101" y="8896"/>
                    </a:cubicBezTo>
                    <a:cubicBezTo>
                      <a:pt x="275203" y="8845"/>
                      <a:pt x="275203" y="8743"/>
                      <a:pt x="275101" y="8693"/>
                    </a:cubicBezTo>
                    <a:cubicBezTo>
                      <a:pt x="275025" y="8642"/>
                      <a:pt x="274974" y="8565"/>
                      <a:pt x="274924" y="8489"/>
                    </a:cubicBezTo>
                    <a:cubicBezTo>
                      <a:pt x="274957" y="8489"/>
                      <a:pt x="275003" y="8478"/>
                      <a:pt x="275037" y="8478"/>
                    </a:cubicBezTo>
                    <a:cubicBezTo>
                      <a:pt x="275053" y="8478"/>
                      <a:pt x="275068" y="8481"/>
                      <a:pt x="275076" y="8489"/>
                    </a:cubicBezTo>
                    <a:cubicBezTo>
                      <a:pt x="275356" y="8591"/>
                      <a:pt x="275635" y="8667"/>
                      <a:pt x="275940" y="8667"/>
                    </a:cubicBezTo>
                    <a:cubicBezTo>
                      <a:pt x="276042" y="8667"/>
                      <a:pt x="276144" y="8667"/>
                      <a:pt x="276194" y="8820"/>
                    </a:cubicBezTo>
                    <a:cubicBezTo>
                      <a:pt x="276229" y="8888"/>
                      <a:pt x="276258" y="8916"/>
                      <a:pt x="276294" y="8916"/>
                    </a:cubicBezTo>
                    <a:cubicBezTo>
                      <a:pt x="276337" y="8916"/>
                      <a:pt x="276390" y="8875"/>
                      <a:pt x="276474" y="8820"/>
                    </a:cubicBezTo>
                    <a:cubicBezTo>
                      <a:pt x="276576" y="8820"/>
                      <a:pt x="276626" y="8921"/>
                      <a:pt x="276728" y="8947"/>
                    </a:cubicBezTo>
                    <a:cubicBezTo>
                      <a:pt x="276830" y="8896"/>
                      <a:pt x="276753" y="8794"/>
                      <a:pt x="276804" y="8743"/>
                    </a:cubicBezTo>
                    <a:cubicBezTo>
                      <a:pt x="276881" y="8693"/>
                      <a:pt x="276804" y="8616"/>
                      <a:pt x="276753" y="8591"/>
                    </a:cubicBezTo>
                    <a:cubicBezTo>
                      <a:pt x="276677" y="8565"/>
                      <a:pt x="276677" y="8540"/>
                      <a:pt x="276677" y="8515"/>
                    </a:cubicBezTo>
                    <a:cubicBezTo>
                      <a:pt x="276696" y="8477"/>
                      <a:pt x="276714" y="8454"/>
                      <a:pt x="276743" y="8454"/>
                    </a:cubicBezTo>
                    <a:cubicBezTo>
                      <a:pt x="276753" y="8454"/>
                      <a:pt x="276765" y="8457"/>
                      <a:pt x="276779" y="8464"/>
                    </a:cubicBezTo>
                    <a:cubicBezTo>
                      <a:pt x="276881" y="8464"/>
                      <a:pt x="276982" y="8515"/>
                      <a:pt x="277058" y="8515"/>
                    </a:cubicBezTo>
                    <a:cubicBezTo>
                      <a:pt x="277072" y="8519"/>
                      <a:pt x="277087" y="8521"/>
                      <a:pt x="277102" y="8521"/>
                    </a:cubicBezTo>
                    <a:cubicBezTo>
                      <a:pt x="277169" y="8521"/>
                      <a:pt x="277241" y="8480"/>
                      <a:pt x="277262" y="8438"/>
                    </a:cubicBezTo>
                    <a:cubicBezTo>
                      <a:pt x="277338" y="8489"/>
                      <a:pt x="277287" y="8489"/>
                      <a:pt x="277389" y="8565"/>
                    </a:cubicBezTo>
                    <a:cubicBezTo>
                      <a:pt x="277491" y="8642"/>
                      <a:pt x="277440" y="8667"/>
                      <a:pt x="277465" y="8718"/>
                    </a:cubicBezTo>
                    <a:cubicBezTo>
                      <a:pt x="277483" y="8736"/>
                      <a:pt x="277514" y="8754"/>
                      <a:pt x="277539" y="8754"/>
                    </a:cubicBezTo>
                    <a:cubicBezTo>
                      <a:pt x="277550" y="8754"/>
                      <a:pt x="277559" y="8751"/>
                      <a:pt x="277567" y="8743"/>
                    </a:cubicBezTo>
                    <a:cubicBezTo>
                      <a:pt x="277618" y="8743"/>
                      <a:pt x="277618" y="8743"/>
                      <a:pt x="277643" y="8769"/>
                    </a:cubicBezTo>
                    <a:lnTo>
                      <a:pt x="277567" y="8845"/>
                    </a:lnTo>
                    <a:cubicBezTo>
                      <a:pt x="277526" y="8845"/>
                      <a:pt x="277485" y="8813"/>
                      <a:pt x="277445" y="8813"/>
                    </a:cubicBezTo>
                    <a:cubicBezTo>
                      <a:pt x="277435" y="8813"/>
                      <a:pt x="277424" y="8815"/>
                      <a:pt x="277414" y="8820"/>
                    </a:cubicBezTo>
                    <a:cubicBezTo>
                      <a:pt x="277313" y="8820"/>
                      <a:pt x="277262" y="8870"/>
                      <a:pt x="277338" y="8998"/>
                    </a:cubicBezTo>
                    <a:cubicBezTo>
                      <a:pt x="277351" y="9010"/>
                      <a:pt x="277363" y="9017"/>
                      <a:pt x="277376" y="9017"/>
                    </a:cubicBezTo>
                    <a:cubicBezTo>
                      <a:pt x="277389" y="9017"/>
                      <a:pt x="277402" y="9010"/>
                      <a:pt x="277414" y="8998"/>
                    </a:cubicBezTo>
                    <a:cubicBezTo>
                      <a:pt x="277431" y="8989"/>
                      <a:pt x="277443" y="8986"/>
                      <a:pt x="277451" y="8986"/>
                    </a:cubicBezTo>
                    <a:cubicBezTo>
                      <a:pt x="277468" y="8986"/>
                      <a:pt x="277474" y="8998"/>
                      <a:pt x="277491" y="8998"/>
                    </a:cubicBezTo>
                    <a:lnTo>
                      <a:pt x="277567" y="8998"/>
                    </a:lnTo>
                    <a:cubicBezTo>
                      <a:pt x="277643" y="9036"/>
                      <a:pt x="277726" y="9055"/>
                      <a:pt x="277808" y="9055"/>
                    </a:cubicBezTo>
                    <a:cubicBezTo>
                      <a:pt x="277891" y="9055"/>
                      <a:pt x="277973" y="9036"/>
                      <a:pt x="278050" y="8998"/>
                    </a:cubicBezTo>
                    <a:cubicBezTo>
                      <a:pt x="278145" y="8940"/>
                      <a:pt x="278255" y="8912"/>
                      <a:pt x="278379" y="8912"/>
                    </a:cubicBezTo>
                    <a:cubicBezTo>
                      <a:pt x="278420" y="8912"/>
                      <a:pt x="278463" y="8915"/>
                      <a:pt x="278507" y="8921"/>
                    </a:cubicBezTo>
                    <a:cubicBezTo>
                      <a:pt x="278558" y="8947"/>
                      <a:pt x="278583" y="9074"/>
                      <a:pt x="278634" y="9074"/>
                    </a:cubicBezTo>
                    <a:cubicBezTo>
                      <a:pt x="278761" y="9074"/>
                      <a:pt x="278634" y="8896"/>
                      <a:pt x="278609" y="8769"/>
                    </a:cubicBezTo>
                    <a:cubicBezTo>
                      <a:pt x="278558" y="8667"/>
                      <a:pt x="278609" y="8540"/>
                      <a:pt x="278736" y="8515"/>
                    </a:cubicBezTo>
                    <a:lnTo>
                      <a:pt x="278736" y="8515"/>
                    </a:lnTo>
                    <a:cubicBezTo>
                      <a:pt x="278710" y="8540"/>
                      <a:pt x="278710" y="8591"/>
                      <a:pt x="278710" y="8616"/>
                    </a:cubicBezTo>
                    <a:cubicBezTo>
                      <a:pt x="278710" y="8616"/>
                      <a:pt x="278710" y="8642"/>
                      <a:pt x="278710" y="8667"/>
                    </a:cubicBezTo>
                    <a:cubicBezTo>
                      <a:pt x="278710" y="8693"/>
                      <a:pt x="278787" y="8743"/>
                      <a:pt x="278812" y="8769"/>
                    </a:cubicBezTo>
                    <a:cubicBezTo>
                      <a:pt x="278826" y="8797"/>
                      <a:pt x="278855" y="8817"/>
                      <a:pt x="278887" y="8817"/>
                    </a:cubicBezTo>
                    <a:cubicBezTo>
                      <a:pt x="278914" y="8817"/>
                      <a:pt x="278942" y="8803"/>
                      <a:pt x="278965" y="8769"/>
                    </a:cubicBezTo>
                    <a:lnTo>
                      <a:pt x="279041" y="8743"/>
                    </a:lnTo>
                    <a:lnTo>
                      <a:pt x="279193" y="8743"/>
                    </a:lnTo>
                    <a:cubicBezTo>
                      <a:pt x="279219" y="8782"/>
                      <a:pt x="279244" y="8801"/>
                      <a:pt x="279270" y="8801"/>
                    </a:cubicBezTo>
                    <a:cubicBezTo>
                      <a:pt x="279295" y="8801"/>
                      <a:pt x="279320" y="8782"/>
                      <a:pt x="279346" y="8743"/>
                    </a:cubicBezTo>
                    <a:cubicBezTo>
                      <a:pt x="279371" y="8718"/>
                      <a:pt x="279397" y="8693"/>
                      <a:pt x="279422" y="8667"/>
                    </a:cubicBezTo>
                    <a:cubicBezTo>
                      <a:pt x="279448" y="8705"/>
                      <a:pt x="279473" y="8724"/>
                      <a:pt x="279498" y="8724"/>
                    </a:cubicBezTo>
                    <a:cubicBezTo>
                      <a:pt x="279524" y="8724"/>
                      <a:pt x="279549" y="8705"/>
                      <a:pt x="279575" y="8667"/>
                    </a:cubicBezTo>
                    <a:lnTo>
                      <a:pt x="279676" y="8667"/>
                    </a:lnTo>
                    <a:cubicBezTo>
                      <a:pt x="279702" y="8743"/>
                      <a:pt x="279422" y="8794"/>
                      <a:pt x="279498" y="8820"/>
                    </a:cubicBezTo>
                    <a:cubicBezTo>
                      <a:pt x="279513" y="8834"/>
                      <a:pt x="279528" y="8849"/>
                      <a:pt x="279542" y="8849"/>
                    </a:cubicBezTo>
                    <a:cubicBezTo>
                      <a:pt x="279553" y="8849"/>
                      <a:pt x="279564" y="8841"/>
                      <a:pt x="279575" y="8820"/>
                    </a:cubicBezTo>
                    <a:lnTo>
                      <a:pt x="279829" y="8820"/>
                    </a:lnTo>
                    <a:cubicBezTo>
                      <a:pt x="279891" y="8864"/>
                      <a:pt x="279947" y="8884"/>
                      <a:pt x="280000" y="8884"/>
                    </a:cubicBezTo>
                    <a:cubicBezTo>
                      <a:pt x="280096" y="8884"/>
                      <a:pt x="280178" y="8817"/>
                      <a:pt x="280261" y="8718"/>
                    </a:cubicBezTo>
                    <a:cubicBezTo>
                      <a:pt x="280299" y="8756"/>
                      <a:pt x="280331" y="8775"/>
                      <a:pt x="280359" y="8775"/>
                    </a:cubicBezTo>
                    <a:cubicBezTo>
                      <a:pt x="280388" y="8775"/>
                      <a:pt x="280413" y="8756"/>
                      <a:pt x="280439" y="8718"/>
                    </a:cubicBezTo>
                    <a:lnTo>
                      <a:pt x="280591" y="8642"/>
                    </a:lnTo>
                    <a:cubicBezTo>
                      <a:pt x="280617" y="8667"/>
                      <a:pt x="280642" y="8718"/>
                      <a:pt x="280668" y="8718"/>
                    </a:cubicBezTo>
                    <a:cubicBezTo>
                      <a:pt x="280693" y="8718"/>
                      <a:pt x="280744" y="8718"/>
                      <a:pt x="280769" y="8693"/>
                    </a:cubicBezTo>
                    <a:cubicBezTo>
                      <a:pt x="280820" y="8642"/>
                      <a:pt x="280795" y="8591"/>
                      <a:pt x="280744" y="8565"/>
                    </a:cubicBezTo>
                    <a:lnTo>
                      <a:pt x="280668" y="8413"/>
                    </a:lnTo>
                    <a:lnTo>
                      <a:pt x="280769" y="8362"/>
                    </a:lnTo>
                    <a:cubicBezTo>
                      <a:pt x="280866" y="8284"/>
                      <a:pt x="280993" y="8251"/>
                      <a:pt x="281115" y="8251"/>
                    </a:cubicBezTo>
                    <a:cubicBezTo>
                      <a:pt x="281153" y="8251"/>
                      <a:pt x="281191" y="8254"/>
                      <a:pt x="281227" y="8260"/>
                    </a:cubicBezTo>
                    <a:lnTo>
                      <a:pt x="281913" y="8260"/>
                    </a:lnTo>
                    <a:cubicBezTo>
                      <a:pt x="281913" y="8260"/>
                      <a:pt x="284505" y="8286"/>
                      <a:pt x="284632" y="8311"/>
                    </a:cubicBezTo>
                    <a:cubicBezTo>
                      <a:pt x="284658" y="8260"/>
                      <a:pt x="284658" y="8235"/>
                      <a:pt x="284709" y="8235"/>
                    </a:cubicBezTo>
                    <a:lnTo>
                      <a:pt x="284709" y="3686"/>
                    </a:lnTo>
                    <a:cubicBezTo>
                      <a:pt x="284658" y="3686"/>
                      <a:pt x="284709" y="3686"/>
                      <a:pt x="284709" y="3660"/>
                    </a:cubicBezTo>
                    <a:lnTo>
                      <a:pt x="284709" y="3635"/>
                    </a:lnTo>
                    <a:cubicBezTo>
                      <a:pt x="284658" y="3584"/>
                      <a:pt x="284683" y="3559"/>
                      <a:pt x="284709" y="3559"/>
                    </a:cubicBezTo>
                    <a:lnTo>
                      <a:pt x="284709" y="3508"/>
                    </a:lnTo>
                    <a:cubicBezTo>
                      <a:pt x="284691" y="3526"/>
                      <a:pt x="284669" y="3534"/>
                      <a:pt x="284655" y="3534"/>
                    </a:cubicBezTo>
                    <a:cubicBezTo>
                      <a:pt x="284629" y="3534"/>
                      <a:pt x="284627" y="3506"/>
                      <a:pt x="284709" y="3457"/>
                    </a:cubicBezTo>
                    <a:lnTo>
                      <a:pt x="284709" y="3406"/>
                    </a:lnTo>
                    <a:lnTo>
                      <a:pt x="284709" y="3381"/>
                    </a:lnTo>
                    <a:cubicBezTo>
                      <a:pt x="284429" y="3406"/>
                      <a:pt x="281938" y="3406"/>
                      <a:pt x="281760" y="3406"/>
                    </a:cubicBezTo>
                    <a:cubicBezTo>
                      <a:pt x="281659" y="3406"/>
                      <a:pt x="281633" y="3330"/>
                      <a:pt x="281608" y="3254"/>
                    </a:cubicBezTo>
                    <a:cubicBezTo>
                      <a:pt x="281557" y="3177"/>
                      <a:pt x="281557" y="3127"/>
                      <a:pt x="281532" y="3101"/>
                    </a:cubicBezTo>
                    <a:cubicBezTo>
                      <a:pt x="281481" y="3050"/>
                      <a:pt x="281455" y="3000"/>
                      <a:pt x="281405" y="2974"/>
                    </a:cubicBezTo>
                    <a:cubicBezTo>
                      <a:pt x="281367" y="2955"/>
                      <a:pt x="281326" y="2950"/>
                      <a:pt x="281284" y="2950"/>
                    </a:cubicBezTo>
                    <a:cubicBezTo>
                      <a:pt x="281238" y="2950"/>
                      <a:pt x="281191" y="2956"/>
                      <a:pt x="281147" y="2956"/>
                    </a:cubicBezTo>
                    <a:cubicBezTo>
                      <a:pt x="281122" y="2956"/>
                      <a:pt x="281097" y="2954"/>
                      <a:pt x="281074" y="2949"/>
                    </a:cubicBezTo>
                    <a:cubicBezTo>
                      <a:pt x="281011" y="2923"/>
                      <a:pt x="280947" y="2911"/>
                      <a:pt x="280884" y="2911"/>
                    </a:cubicBezTo>
                    <a:cubicBezTo>
                      <a:pt x="280820" y="2911"/>
                      <a:pt x="280756" y="2923"/>
                      <a:pt x="280693" y="2949"/>
                    </a:cubicBezTo>
                    <a:cubicBezTo>
                      <a:pt x="280642" y="3000"/>
                      <a:pt x="280668" y="3050"/>
                      <a:pt x="280718" y="3076"/>
                    </a:cubicBezTo>
                    <a:cubicBezTo>
                      <a:pt x="280744" y="3101"/>
                      <a:pt x="280795" y="3101"/>
                      <a:pt x="280845" y="3127"/>
                    </a:cubicBezTo>
                    <a:cubicBezTo>
                      <a:pt x="280871" y="3152"/>
                      <a:pt x="280922" y="3254"/>
                      <a:pt x="280871" y="3279"/>
                    </a:cubicBezTo>
                    <a:cubicBezTo>
                      <a:pt x="280795" y="3330"/>
                      <a:pt x="280744" y="3355"/>
                      <a:pt x="280668" y="3406"/>
                    </a:cubicBezTo>
                    <a:cubicBezTo>
                      <a:pt x="280566" y="3508"/>
                      <a:pt x="280439" y="3482"/>
                      <a:pt x="280363" y="3559"/>
                    </a:cubicBezTo>
                    <a:cubicBezTo>
                      <a:pt x="280347" y="3574"/>
                      <a:pt x="280324" y="3580"/>
                      <a:pt x="280296" y="3580"/>
                    </a:cubicBezTo>
                    <a:cubicBezTo>
                      <a:pt x="280235" y="3580"/>
                      <a:pt x="280153" y="3551"/>
                      <a:pt x="280083" y="3533"/>
                    </a:cubicBezTo>
                    <a:lnTo>
                      <a:pt x="280007" y="3533"/>
                    </a:lnTo>
                    <a:cubicBezTo>
                      <a:pt x="279977" y="3563"/>
                      <a:pt x="279947" y="3575"/>
                      <a:pt x="279912" y="3575"/>
                    </a:cubicBezTo>
                    <a:cubicBezTo>
                      <a:pt x="279888" y="3575"/>
                      <a:pt x="279860" y="3569"/>
                      <a:pt x="279829" y="3559"/>
                    </a:cubicBezTo>
                    <a:lnTo>
                      <a:pt x="279625" y="3559"/>
                    </a:lnTo>
                    <a:cubicBezTo>
                      <a:pt x="279625" y="3625"/>
                      <a:pt x="279873" y="3691"/>
                      <a:pt x="279857" y="3691"/>
                    </a:cubicBezTo>
                    <a:cubicBezTo>
                      <a:pt x="279855" y="3691"/>
                      <a:pt x="279846" y="3689"/>
                      <a:pt x="279829" y="3686"/>
                    </a:cubicBezTo>
                    <a:cubicBezTo>
                      <a:pt x="279727" y="3660"/>
                      <a:pt x="279702" y="3635"/>
                      <a:pt x="279625" y="3610"/>
                    </a:cubicBezTo>
                    <a:cubicBezTo>
                      <a:pt x="279583" y="3599"/>
                      <a:pt x="279546" y="3593"/>
                      <a:pt x="279510" y="3593"/>
                    </a:cubicBezTo>
                    <a:cubicBezTo>
                      <a:pt x="279461" y="3593"/>
                      <a:pt x="279416" y="3605"/>
                      <a:pt x="279371" y="3635"/>
                    </a:cubicBezTo>
                    <a:cubicBezTo>
                      <a:pt x="279304" y="3702"/>
                      <a:pt x="279237" y="3725"/>
                      <a:pt x="279171" y="3725"/>
                    </a:cubicBezTo>
                    <a:cubicBezTo>
                      <a:pt x="279089" y="3725"/>
                      <a:pt x="279010" y="3689"/>
                      <a:pt x="278939" y="3660"/>
                    </a:cubicBezTo>
                    <a:cubicBezTo>
                      <a:pt x="278885" y="3642"/>
                      <a:pt x="278831" y="3624"/>
                      <a:pt x="278777" y="3624"/>
                    </a:cubicBezTo>
                    <a:cubicBezTo>
                      <a:pt x="278755" y="3624"/>
                      <a:pt x="278733" y="3628"/>
                      <a:pt x="278710" y="3635"/>
                    </a:cubicBezTo>
                    <a:lnTo>
                      <a:pt x="278533" y="3711"/>
                    </a:lnTo>
                    <a:cubicBezTo>
                      <a:pt x="278491" y="3795"/>
                      <a:pt x="278472" y="3833"/>
                      <a:pt x="278434" y="3833"/>
                    </a:cubicBezTo>
                    <a:cubicBezTo>
                      <a:pt x="278402" y="3833"/>
                      <a:pt x="278358" y="3808"/>
                      <a:pt x="278278" y="3762"/>
                    </a:cubicBezTo>
                    <a:cubicBezTo>
                      <a:pt x="278241" y="3777"/>
                      <a:pt x="278201" y="3781"/>
                      <a:pt x="278160" y="3781"/>
                    </a:cubicBezTo>
                    <a:cubicBezTo>
                      <a:pt x="278116" y="3781"/>
                      <a:pt x="278072" y="3777"/>
                      <a:pt x="278028" y="3777"/>
                    </a:cubicBezTo>
                    <a:cubicBezTo>
                      <a:pt x="277974" y="3777"/>
                      <a:pt x="277921" y="3783"/>
                      <a:pt x="277872" y="3813"/>
                    </a:cubicBezTo>
                    <a:cubicBezTo>
                      <a:pt x="277836" y="3834"/>
                      <a:pt x="277800" y="3844"/>
                      <a:pt x="277764" y="3844"/>
                    </a:cubicBezTo>
                    <a:cubicBezTo>
                      <a:pt x="277675" y="3844"/>
                      <a:pt x="277589" y="3784"/>
                      <a:pt x="277516" y="3711"/>
                    </a:cubicBezTo>
                    <a:lnTo>
                      <a:pt x="277465" y="3711"/>
                    </a:lnTo>
                    <a:cubicBezTo>
                      <a:pt x="277393" y="3735"/>
                      <a:pt x="277321" y="3759"/>
                      <a:pt x="277249" y="3759"/>
                    </a:cubicBezTo>
                    <a:cubicBezTo>
                      <a:pt x="277169" y="3759"/>
                      <a:pt x="277088" y="3729"/>
                      <a:pt x="277008" y="3635"/>
                    </a:cubicBezTo>
                    <a:cubicBezTo>
                      <a:pt x="276989" y="3598"/>
                      <a:pt x="276963" y="3581"/>
                      <a:pt x="276936" y="3581"/>
                    </a:cubicBezTo>
                    <a:cubicBezTo>
                      <a:pt x="276889" y="3581"/>
                      <a:pt x="276836" y="3631"/>
                      <a:pt x="276804" y="3711"/>
                    </a:cubicBezTo>
                    <a:cubicBezTo>
                      <a:pt x="276804" y="3737"/>
                      <a:pt x="276804" y="3787"/>
                      <a:pt x="276753" y="3787"/>
                    </a:cubicBezTo>
                    <a:cubicBezTo>
                      <a:pt x="276652" y="3787"/>
                      <a:pt x="276601" y="3889"/>
                      <a:pt x="276499" y="3965"/>
                    </a:cubicBezTo>
                    <a:cubicBezTo>
                      <a:pt x="276491" y="3974"/>
                      <a:pt x="276480" y="3977"/>
                      <a:pt x="276467" y="3977"/>
                    </a:cubicBezTo>
                    <a:cubicBezTo>
                      <a:pt x="276443" y="3977"/>
                      <a:pt x="276415" y="3965"/>
                      <a:pt x="276398" y="3965"/>
                    </a:cubicBezTo>
                    <a:lnTo>
                      <a:pt x="276321" y="3965"/>
                    </a:lnTo>
                    <a:cubicBezTo>
                      <a:pt x="276313" y="3974"/>
                      <a:pt x="276304" y="3977"/>
                      <a:pt x="276295" y="3977"/>
                    </a:cubicBezTo>
                    <a:cubicBezTo>
                      <a:pt x="276276" y="3977"/>
                      <a:pt x="276254" y="3965"/>
                      <a:pt x="276220" y="3965"/>
                    </a:cubicBezTo>
                    <a:cubicBezTo>
                      <a:pt x="276180" y="3983"/>
                      <a:pt x="276146" y="3989"/>
                      <a:pt x="276116" y="3989"/>
                    </a:cubicBezTo>
                    <a:cubicBezTo>
                      <a:pt x="276014" y="3989"/>
                      <a:pt x="275957" y="3909"/>
                      <a:pt x="275839" y="3889"/>
                    </a:cubicBezTo>
                    <a:cubicBezTo>
                      <a:pt x="275813" y="3915"/>
                      <a:pt x="275762" y="3940"/>
                      <a:pt x="275711" y="3940"/>
                    </a:cubicBezTo>
                    <a:cubicBezTo>
                      <a:pt x="275584" y="3940"/>
                      <a:pt x="275432" y="3915"/>
                      <a:pt x="275305" y="3864"/>
                    </a:cubicBezTo>
                    <a:cubicBezTo>
                      <a:pt x="275274" y="3864"/>
                      <a:pt x="275240" y="3868"/>
                      <a:pt x="275206" y="3868"/>
                    </a:cubicBezTo>
                    <a:cubicBezTo>
                      <a:pt x="275155" y="3868"/>
                      <a:pt x="275107" y="3859"/>
                      <a:pt x="275076" y="3813"/>
                    </a:cubicBezTo>
                    <a:cubicBezTo>
                      <a:pt x="275027" y="3764"/>
                      <a:pt x="274988" y="3736"/>
                      <a:pt x="274953" y="3736"/>
                    </a:cubicBezTo>
                    <a:cubicBezTo>
                      <a:pt x="274934" y="3736"/>
                      <a:pt x="274916" y="3744"/>
                      <a:pt x="274898" y="3762"/>
                    </a:cubicBezTo>
                    <a:cubicBezTo>
                      <a:pt x="274758" y="3842"/>
                      <a:pt x="274633" y="3970"/>
                      <a:pt x="274499" y="3970"/>
                    </a:cubicBezTo>
                    <a:cubicBezTo>
                      <a:pt x="274463" y="3970"/>
                      <a:pt x="274427" y="3961"/>
                      <a:pt x="274390" y="3940"/>
                    </a:cubicBezTo>
                    <a:cubicBezTo>
                      <a:pt x="274314" y="3915"/>
                      <a:pt x="274288" y="3686"/>
                      <a:pt x="274212" y="3635"/>
                    </a:cubicBezTo>
                    <a:cubicBezTo>
                      <a:pt x="274136" y="3584"/>
                      <a:pt x="274034" y="3559"/>
                      <a:pt x="273932" y="3559"/>
                    </a:cubicBezTo>
                    <a:cubicBezTo>
                      <a:pt x="273911" y="3621"/>
                      <a:pt x="273873" y="3637"/>
                      <a:pt x="273829" y="3637"/>
                    </a:cubicBezTo>
                    <a:cubicBezTo>
                      <a:pt x="273785" y="3637"/>
                      <a:pt x="273735" y="3622"/>
                      <a:pt x="273689" y="3622"/>
                    </a:cubicBezTo>
                    <a:cubicBezTo>
                      <a:pt x="273667" y="3622"/>
                      <a:pt x="273647" y="3625"/>
                      <a:pt x="273627" y="3635"/>
                    </a:cubicBezTo>
                    <a:cubicBezTo>
                      <a:pt x="273587" y="3665"/>
                      <a:pt x="273539" y="3679"/>
                      <a:pt x="273491" y="3679"/>
                    </a:cubicBezTo>
                    <a:cubicBezTo>
                      <a:pt x="273417" y="3679"/>
                      <a:pt x="273343" y="3646"/>
                      <a:pt x="273297" y="3584"/>
                    </a:cubicBezTo>
                    <a:lnTo>
                      <a:pt x="273170" y="3584"/>
                    </a:lnTo>
                    <a:cubicBezTo>
                      <a:pt x="273119" y="3635"/>
                      <a:pt x="273062" y="3660"/>
                      <a:pt x="273005" y="3660"/>
                    </a:cubicBezTo>
                    <a:cubicBezTo>
                      <a:pt x="272947" y="3660"/>
                      <a:pt x="272890" y="3635"/>
                      <a:pt x="272839" y="3584"/>
                    </a:cubicBezTo>
                    <a:cubicBezTo>
                      <a:pt x="272804" y="3567"/>
                      <a:pt x="272769" y="3537"/>
                      <a:pt x="272743" y="3537"/>
                    </a:cubicBezTo>
                    <a:cubicBezTo>
                      <a:pt x="272731" y="3537"/>
                      <a:pt x="272720" y="3543"/>
                      <a:pt x="272712" y="3559"/>
                    </a:cubicBezTo>
                    <a:cubicBezTo>
                      <a:pt x="272665" y="3606"/>
                      <a:pt x="272625" y="3624"/>
                      <a:pt x="272589" y="3624"/>
                    </a:cubicBezTo>
                    <a:cubicBezTo>
                      <a:pt x="272510" y="3624"/>
                      <a:pt x="272452" y="3535"/>
                      <a:pt x="272382" y="3482"/>
                    </a:cubicBezTo>
                    <a:cubicBezTo>
                      <a:pt x="272313" y="3528"/>
                      <a:pt x="272276" y="3553"/>
                      <a:pt x="272248" y="3553"/>
                    </a:cubicBezTo>
                    <a:cubicBezTo>
                      <a:pt x="272214" y="3553"/>
                      <a:pt x="272195" y="3516"/>
                      <a:pt x="272153" y="3432"/>
                    </a:cubicBezTo>
                    <a:lnTo>
                      <a:pt x="272102" y="3432"/>
                    </a:lnTo>
                    <a:cubicBezTo>
                      <a:pt x="272039" y="3482"/>
                      <a:pt x="272007" y="3508"/>
                      <a:pt x="271975" y="3508"/>
                    </a:cubicBezTo>
                    <a:cubicBezTo>
                      <a:pt x="271944" y="3508"/>
                      <a:pt x="271912" y="3482"/>
                      <a:pt x="271848" y="3432"/>
                    </a:cubicBezTo>
                    <a:lnTo>
                      <a:pt x="271772" y="3432"/>
                    </a:lnTo>
                    <a:cubicBezTo>
                      <a:pt x="271696" y="3406"/>
                      <a:pt x="271619" y="3381"/>
                      <a:pt x="271518" y="3381"/>
                    </a:cubicBezTo>
                    <a:cubicBezTo>
                      <a:pt x="271492" y="3381"/>
                      <a:pt x="271467" y="3355"/>
                      <a:pt x="271467" y="3305"/>
                    </a:cubicBezTo>
                    <a:lnTo>
                      <a:pt x="271035" y="3355"/>
                    </a:lnTo>
                    <a:cubicBezTo>
                      <a:pt x="270908" y="3355"/>
                      <a:pt x="270857" y="3457"/>
                      <a:pt x="270781" y="3508"/>
                    </a:cubicBezTo>
                    <a:cubicBezTo>
                      <a:pt x="270705" y="3533"/>
                      <a:pt x="270654" y="3533"/>
                      <a:pt x="270577" y="3559"/>
                    </a:cubicBezTo>
                    <a:cubicBezTo>
                      <a:pt x="270546" y="3569"/>
                      <a:pt x="270519" y="3575"/>
                      <a:pt x="270494" y="3575"/>
                    </a:cubicBezTo>
                    <a:cubicBezTo>
                      <a:pt x="270459" y="3575"/>
                      <a:pt x="270429" y="3563"/>
                      <a:pt x="270400" y="3533"/>
                    </a:cubicBezTo>
                    <a:lnTo>
                      <a:pt x="269993" y="3533"/>
                    </a:lnTo>
                    <a:cubicBezTo>
                      <a:pt x="269917" y="3508"/>
                      <a:pt x="269917" y="3482"/>
                      <a:pt x="269866" y="3457"/>
                    </a:cubicBezTo>
                    <a:cubicBezTo>
                      <a:pt x="269799" y="3486"/>
                      <a:pt x="269754" y="3500"/>
                      <a:pt x="269717" y="3500"/>
                    </a:cubicBezTo>
                    <a:cubicBezTo>
                      <a:pt x="269655" y="3500"/>
                      <a:pt x="269615" y="3460"/>
                      <a:pt x="269535" y="3381"/>
                    </a:cubicBezTo>
                    <a:cubicBezTo>
                      <a:pt x="269512" y="3415"/>
                      <a:pt x="269484" y="3429"/>
                      <a:pt x="269453" y="3429"/>
                    </a:cubicBezTo>
                    <a:cubicBezTo>
                      <a:pt x="269416" y="3429"/>
                      <a:pt x="269374" y="3409"/>
                      <a:pt x="269332" y="3381"/>
                    </a:cubicBezTo>
                    <a:lnTo>
                      <a:pt x="269180" y="3305"/>
                    </a:lnTo>
                    <a:cubicBezTo>
                      <a:pt x="269163" y="3354"/>
                      <a:pt x="269135" y="3404"/>
                      <a:pt x="269097" y="3404"/>
                    </a:cubicBezTo>
                    <a:cubicBezTo>
                      <a:pt x="269077" y="3404"/>
                      <a:pt x="269053" y="3390"/>
                      <a:pt x="269027" y="3355"/>
                    </a:cubicBezTo>
                    <a:cubicBezTo>
                      <a:pt x="269002" y="3305"/>
                      <a:pt x="268976" y="3279"/>
                      <a:pt x="268900" y="3279"/>
                    </a:cubicBezTo>
                    <a:cubicBezTo>
                      <a:pt x="268773" y="3305"/>
                      <a:pt x="268620" y="3305"/>
                      <a:pt x="268493" y="3305"/>
                    </a:cubicBezTo>
                    <a:cubicBezTo>
                      <a:pt x="268432" y="3325"/>
                      <a:pt x="268370" y="3362"/>
                      <a:pt x="268308" y="3362"/>
                    </a:cubicBezTo>
                    <a:cubicBezTo>
                      <a:pt x="268294" y="3362"/>
                      <a:pt x="268279" y="3360"/>
                      <a:pt x="268265" y="3355"/>
                    </a:cubicBezTo>
                    <a:cubicBezTo>
                      <a:pt x="268214" y="3355"/>
                      <a:pt x="268163" y="3381"/>
                      <a:pt x="268112" y="3381"/>
                    </a:cubicBezTo>
                    <a:cubicBezTo>
                      <a:pt x="268027" y="3487"/>
                      <a:pt x="267925" y="3540"/>
                      <a:pt x="267805" y="3540"/>
                    </a:cubicBezTo>
                    <a:cubicBezTo>
                      <a:pt x="267781" y="3540"/>
                      <a:pt x="267756" y="3538"/>
                      <a:pt x="267731" y="3533"/>
                    </a:cubicBezTo>
                    <a:cubicBezTo>
                      <a:pt x="267685" y="3549"/>
                      <a:pt x="267638" y="3574"/>
                      <a:pt x="267592" y="3574"/>
                    </a:cubicBezTo>
                    <a:cubicBezTo>
                      <a:pt x="267562" y="3574"/>
                      <a:pt x="267532" y="3563"/>
                      <a:pt x="267502" y="3533"/>
                    </a:cubicBezTo>
                    <a:cubicBezTo>
                      <a:pt x="267502" y="3584"/>
                      <a:pt x="267502" y="3635"/>
                      <a:pt x="267477" y="3660"/>
                    </a:cubicBezTo>
                    <a:cubicBezTo>
                      <a:pt x="267459" y="3678"/>
                      <a:pt x="267428" y="3696"/>
                      <a:pt x="267403" y="3696"/>
                    </a:cubicBezTo>
                    <a:cubicBezTo>
                      <a:pt x="267392" y="3696"/>
                      <a:pt x="267382" y="3693"/>
                      <a:pt x="267375" y="3686"/>
                    </a:cubicBezTo>
                    <a:cubicBezTo>
                      <a:pt x="267350" y="3660"/>
                      <a:pt x="267375" y="3635"/>
                      <a:pt x="267350" y="3584"/>
                    </a:cubicBezTo>
                    <a:cubicBezTo>
                      <a:pt x="267324" y="3559"/>
                      <a:pt x="267248" y="3559"/>
                      <a:pt x="267273" y="3482"/>
                    </a:cubicBezTo>
                    <a:cubicBezTo>
                      <a:pt x="267273" y="3355"/>
                      <a:pt x="267375" y="3406"/>
                      <a:pt x="267451" y="3330"/>
                    </a:cubicBezTo>
                    <a:lnTo>
                      <a:pt x="267451" y="3330"/>
                    </a:lnTo>
                    <a:cubicBezTo>
                      <a:pt x="267429" y="3334"/>
                      <a:pt x="267408" y="3336"/>
                      <a:pt x="267386" y="3336"/>
                    </a:cubicBezTo>
                    <a:cubicBezTo>
                      <a:pt x="267282" y="3336"/>
                      <a:pt x="267184" y="3287"/>
                      <a:pt x="267121" y="3203"/>
                    </a:cubicBezTo>
                    <a:cubicBezTo>
                      <a:pt x="267019" y="3076"/>
                      <a:pt x="266841" y="3025"/>
                      <a:pt x="266765" y="2872"/>
                    </a:cubicBezTo>
                    <a:cubicBezTo>
                      <a:pt x="266740" y="2822"/>
                      <a:pt x="266689" y="2796"/>
                      <a:pt x="266638" y="2796"/>
                    </a:cubicBezTo>
                    <a:cubicBezTo>
                      <a:pt x="266541" y="2818"/>
                      <a:pt x="266440" y="2826"/>
                      <a:pt x="266336" y="2826"/>
                    </a:cubicBezTo>
                    <a:cubicBezTo>
                      <a:pt x="266194" y="2826"/>
                      <a:pt x="266048" y="2811"/>
                      <a:pt x="265901" y="2796"/>
                    </a:cubicBezTo>
                    <a:cubicBezTo>
                      <a:pt x="265879" y="2862"/>
                      <a:pt x="265819" y="2928"/>
                      <a:pt x="265737" y="2928"/>
                    </a:cubicBezTo>
                    <a:cubicBezTo>
                      <a:pt x="265724" y="2928"/>
                      <a:pt x="265711" y="2927"/>
                      <a:pt x="265698" y="2923"/>
                    </a:cubicBezTo>
                    <a:cubicBezTo>
                      <a:pt x="265520" y="2898"/>
                      <a:pt x="265316" y="2923"/>
                      <a:pt x="265138" y="2796"/>
                    </a:cubicBezTo>
                    <a:cubicBezTo>
                      <a:pt x="265088" y="2872"/>
                      <a:pt x="265011" y="2923"/>
                      <a:pt x="264935" y="2949"/>
                    </a:cubicBezTo>
                    <a:cubicBezTo>
                      <a:pt x="264884" y="3000"/>
                      <a:pt x="264859" y="3050"/>
                      <a:pt x="264783" y="3076"/>
                    </a:cubicBezTo>
                    <a:cubicBezTo>
                      <a:pt x="264452" y="3101"/>
                      <a:pt x="264147" y="3101"/>
                      <a:pt x="263817" y="3127"/>
                    </a:cubicBezTo>
                    <a:cubicBezTo>
                      <a:pt x="263749" y="3127"/>
                      <a:pt x="263721" y="3046"/>
                      <a:pt x="263645" y="3046"/>
                    </a:cubicBezTo>
                    <a:cubicBezTo>
                      <a:pt x="263635" y="3046"/>
                      <a:pt x="263625" y="3048"/>
                      <a:pt x="263614" y="3050"/>
                    </a:cubicBezTo>
                    <a:cubicBezTo>
                      <a:pt x="263537" y="3076"/>
                      <a:pt x="263588" y="3203"/>
                      <a:pt x="263537" y="3279"/>
                    </a:cubicBezTo>
                    <a:cubicBezTo>
                      <a:pt x="263537" y="3279"/>
                      <a:pt x="263512" y="3305"/>
                      <a:pt x="263512" y="3305"/>
                    </a:cubicBezTo>
                    <a:cubicBezTo>
                      <a:pt x="263493" y="3298"/>
                      <a:pt x="263477" y="3296"/>
                      <a:pt x="263464" y="3296"/>
                    </a:cubicBezTo>
                    <a:cubicBezTo>
                      <a:pt x="263370" y="3296"/>
                      <a:pt x="263401" y="3438"/>
                      <a:pt x="263334" y="3482"/>
                    </a:cubicBezTo>
                    <a:cubicBezTo>
                      <a:pt x="263334" y="3508"/>
                      <a:pt x="263334" y="3533"/>
                      <a:pt x="263334" y="3533"/>
                    </a:cubicBezTo>
                    <a:cubicBezTo>
                      <a:pt x="263353" y="3783"/>
                      <a:pt x="263343" y="3859"/>
                      <a:pt x="263206" y="3859"/>
                    </a:cubicBezTo>
                    <a:cubicBezTo>
                      <a:pt x="263161" y="3859"/>
                      <a:pt x="263103" y="3851"/>
                      <a:pt x="263029" y="3838"/>
                    </a:cubicBezTo>
                    <a:cubicBezTo>
                      <a:pt x="262995" y="3838"/>
                      <a:pt x="262972" y="3827"/>
                      <a:pt x="262954" y="3827"/>
                    </a:cubicBezTo>
                    <a:cubicBezTo>
                      <a:pt x="262944" y="3827"/>
                      <a:pt x="262936" y="3830"/>
                      <a:pt x="262927" y="3838"/>
                    </a:cubicBezTo>
                    <a:cubicBezTo>
                      <a:pt x="262876" y="3864"/>
                      <a:pt x="262876" y="3915"/>
                      <a:pt x="262927" y="3940"/>
                    </a:cubicBezTo>
                    <a:cubicBezTo>
                      <a:pt x="262944" y="3957"/>
                      <a:pt x="262958" y="3963"/>
                      <a:pt x="262972" y="3963"/>
                    </a:cubicBezTo>
                    <a:cubicBezTo>
                      <a:pt x="262998" y="3963"/>
                      <a:pt x="263020" y="3940"/>
                      <a:pt x="263054" y="3940"/>
                    </a:cubicBezTo>
                    <a:cubicBezTo>
                      <a:pt x="263065" y="3935"/>
                      <a:pt x="263073" y="3933"/>
                      <a:pt x="263079" y="3933"/>
                    </a:cubicBezTo>
                    <a:cubicBezTo>
                      <a:pt x="263105" y="3933"/>
                      <a:pt x="263105" y="3965"/>
                      <a:pt x="263105" y="3965"/>
                    </a:cubicBezTo>
                    <a:cubicBezTo>
                      <a:pt x="263086" y="3984"/>
                      <a:pt x="263040" y="4044"/>
                      <a:pt x="262987" y="4044"/>
                    </a:cubicBezTo>
                    <a:cubicBezTo>
                      <a:pt x="262968" y="4044"/>
                      <a:pt x="262947" y="4036"/>
                      <a:pt x="262927" y="4016"/>
                    </a:cubicBezTo>
                    <a:cubicBezTo>
                      <a:pt x="262749" y="3991"/>
                      <a:pt x="262749" y="3991"/>
                      <a:pt x="262724" y="3838"/>
                    </a:cubicBezTo>
                    <a:cubicBezTo>
                      <a:pt x="262724" y="3813"/>
                      <a:pt x="262724" y="3787"/>
                      <a:pt x="262724" y="3762"/>
                    </a:cubicBezTo>
                    <a:cubicBezTo>
                      <a:pt x="262699" y="3711"/>
                      <a:pt x="262699" y="3660"/>
                      <a:pt x="262648" y="3660"/>
                    </a:cubicBezTo>
                    <a:cubicBezTo>
                      <a:pt x="262643" y="3659"/>
                      <a:pt x="262638" y="3658"/>
                      <a:pt x="262633" y="3658"/>
                    </a:cubicBezTo>
                    <a:cubicBezTo>
                      <a:pt x="262576" y="3658"/>
                      <a:pt x="262546" y="3771"/>
                      <a:pt x="262463" y="3771"/>
                    </a:cubicBezTo>
                    <a:cubicBezTo>
                      <a:pt x="262449" y="3771"/>
                      <a:pt x="262435" y="3768"/>
                      <a:pt x="262419" y="3762"/>
                    </a:cubicBezTo>
                    <a:lnTo>
                      <a:pt x="262419" y="3864"/>
                    </a:lnTo>
                    <a:cubicBezTo>
                      <a:pt x="262444" y="4042"/>
                      <a:pt x="262444" y="4042"/>
                      <a:pt x="262343" y="4092"/>
                    </a:cubicBezTo>
                    <a:cubicBezTo>
                      <a:pt x="262216" y="4143"/>
                      <a:pt x="262089" y="4194"/>
                      <a:pt x="261961" y="4245"/>
                    </a:cubicBezTo>
                    <a:lnTo>
                      <a:pt x="261784" y="4245"/>
                    </a:lnTo>
                    <a:cubicBezTo>
                      <a:pt x="261716" y="4313"/>
                      <a:pt x="261637" y="4347"/>
                      <a:pt x="261554" y="4347"/>
                    </a:cubicBezTo>
                    <a:cubicBezTo>
                      <a:pt x="261512" y="4347"/>
                      <a:pt x="261470" y="4338"/>
                      <a:pt x="261428" y="4321"/>
                    </a:cubicBezTo>
                    <a:cubicBezTo>
                      <a:pt x="261428" y="4363"/>
                      <a:pt x="261394" y="4404"/>
                      <a:pt x="261354" y="4404"/>
                    </a:cubicBezTo>
                    <a:cubicBezTo>
                      <a:pt x="261345" y="4404"/>
                      <a:pt x="261335" y="4402"/>
                      <a:pt x="261326" y="4397"/>
                    </a:cubicBezTo>
                    <a:cubicBezTo>
                      <a:pt x="261275" y="4499"/>
                      <a:pt x="261174" y="4524"/>
                      <a:pt x="261047" y="4550"/>
                    </a:cubicBezTo>
                    <a:cubicBezTo>
                      <a:pt x="261046" y="4550"/>
                      <a:pt x="261045" y="4550"/>
                      <a:pt x="261044" y="4550"/>
                    </a:cubicBezTo>
                    <a:cubicBezTo>
                      <a:pt x="260947" y="4550"/>
                      <a:pt x="260738" y="3088"/>
                      <a:pt x="260609" y="3088"/>
                    </a:cubicBezTo>
                    <a:cubicBezTo>
                      <a:pt x="260602" y="3088"/>
                      <a:pt x="260596" y="3092"/>
                      <a:pt x="260589" y="3101"/>
                    </a:cubicBezTo>
                    <a:cubicBezTo>
                      <a:pt x="260564" y="3101"/>
                      <a:pt x="260538" y="3127"/>
                      <a:pt x="260513" y="3127"/>
                    </a:cubicBezTo>
                    <a:lnTo>
                      <a:pt x="259979" y="3127"/>
                    </a:lnTo>
                    <a:cubicBezTo>
                      <a:pt x="259954" y="3152"/>
                      <a:pt x="259928" y="3177"/>
                      <a:pt x="259877" y="3177"/>
                    </a:cubicBezTo>
                    <a:cubicBezTo>
                      <a:pt x="259750" y="3203"/>
                      <a:pt x="259623" y="3228"/>
                      <a:pt x="259496" y="3254"/>
                    </a:cubicBezTo>
                    <a:cubicBezTo>
                      <a:pt x="259486" y="3257"/>
                      <a:pt x="259476" y="3259"/>
                      <a:pt x="259467" y="3259"/>
                    </a:cubicBezTo>
                    <a:cubicBezTo>
                      <a:pt x="259407" y="3259"/>
                      <a:pt x="259366" y="3193"/>
                      <a:pt x="259344" y="3127"/>
                    </a:cubicBezTo>
                    <a:cubicBezTo>
                      <a:pt x="259321" y="3132"/>
                      <a:pt x="259298" y="3134"/>
                      <a:pt x="259275" y="3134"/>
                    </a:cubicBezTo>
                    <a:cubicBezTo>
                      <a:pt x="259234" y="3134"/>
                      <a:pt x="259195" y="3128"/>
                      <a:pt x="259158" y="3128"/>
                    </a:cubicBezTo>
                    <a:cubicBezTo>
                      <a:pt x="259127" y="3128"/>
                      <a:pt x="259098" y="3132"/>
                      <a:pt x="259071" y="3148"/>
                    </a:cubicBezTo>
                    <a:lnTo>
                      <a:pt x="259071" y="3148"/>
                    </a:lnTo>
                    <a:cubicBezTo>
                      <a:pt x="258693" y="2960"/>
                      <a:pt x="257932" y="2869"/>
                      <a:pt x="257176" y="2869"/>
                    </a:cubicBezTo>
                    <a:cubicBezTo>
                      <a:pt x="255374" y="2869"/>
                      <a:pt x="253598" y="3384"/>
                      <a:pt x="257082" y="4321"/>
                    </a:cubicBezTo>
                    <a:lnTo>
                      <a:pt x="257056" y="4321"/>
                    </a:lnTo>
                    <a:cubicBezTo>
                      <a:pt x="256975" y="4362"/>
                      <a:pt x="256886" y="4417"/>
                      <a:pt x="256790" y="4417"/>
                    </a:cubicBezTo>
                    <a:cubicBezTo>
                      <a:pt x="256706" y="4417"/>
                      <a:pt x="256617" y="4375"/>
                      <a:pt x="256522" y="4245"/>
                    </a:cubicBezTo>
                    <a:cubicBezTo>
                      <a:pt x="256522" y="4219"/>
                      <a:pt x="256421" y="4219"/>
                      <a:pt x="256421" y="4219"/>
                    </a:cubicBezTo>
                    <a:cubicBezTo>
                      <a:pt x="256389" y="4213"/>
                      <a:pt x="256359" y="4210"/>
                      <a:pt x="256331" y="4210"/>
                    </a:cubicBezTo>
                    <a:cubicBezTo>
                      <a:pt x="256249" y="4210"/>
                      <a:pt x="256192" y="4239"/>
                      <a:pt x="256192" y="4296"/>
                    </a:cubicBezTo>
                    <a:cubicBezTo>
                      <a:pt x="256167" y="4397"/>
                      <a:pt x="256167" y="4397"/>
                      <a:pt x="256090" y="4397"/>
                    </a:cubicBezTo>
                    <a:cubicBezTo>
                      <a:pt x="255989" y="4397"/>
                      <a:pt x="255887" y="4423"/>
                      <a:pt x="255785" y="4448"/>
                    </a:cubicBezTo>
                    <a:cubicBezTo>
                      <a:pt x="255764" y="4462"/>
                      <a:pt x="255741" y="4469"/>
                      <a:pt x="255718" y="4469"/>
                    </a:cubicBezTo>
                    <a:cubicBezTo>
                      <a:pt x="255658" y="4469"/>
                      <a:pt x="255600" y="4427"/>
                      <a:pt x="255582" y="4372"/>
                    </a:cubicBezTo>
                    <a:cubicBezTo>
                      <a:pt x="255557" y="4270"/>
                      <a:pt x="255455" y="4194"/>
                      <a:pt x="255455" y="4092"/>
                    </a:cubicBezTo>
                    <a:cubicBezTo>
                      <a:pt x="255430" y="4067"/>
                      <a:pt x="255404" y="4042"/>
                      <a:pt x="255353" y="4042"/>
                    </a:cubicBezTo>
                    <a:cubicBezTo>
                      <a:pt x="255333" y="4028"/>
                      <a:pt x="255316" y="4022"/>
                      <a:pt x="255303" y="4022"/>
                    </a:cubicBezTo>
                    <a:cubicBezTo>
                      <a:pt x="255265" y="4022"/>
                      <a:pt x="255252" y="4069"/>
                      <a:pt x="255252" y="4143"/>
                    </a:cubicBezTo>
                    <a:lnTo>
                      <a:pt x="255252" y="4219"/>
                    </a:lnTo>
                    <a:cubicBezTo>
                      <a:pt x="255099" y="4219"/>
                      <a:pt x="254921" y="4245"/>
                      <a:pt x="254769" y="4245"/>
                    </a:cubicBezTo>
                    <a:cubicBezTo>
                      <a:pt x="254718" y="4245"/>
                      <a:pt x="254693" y="4194"/>
                      <a:pt x="254718" y="4118"/>
                    </a:cubicBezTo>
                    <a:cubicBezTo>
                      <a:pt x="254718" y="4092"/>
                      <a:pt x="254743" y="4042"/>
                      <a:pt x="254769" y="4016"/>
                    </a:cubicBezTo>
                    <a:cubicBezTo>
                      <a:pt x="254743" y="3965"/>
                      <a:pt x="254718" y="3889"/>
                      <a:pt x="254667" y="3864"/>
                    </a:cubicBezTo>
                    <a:cubicBezTo>
                      <a:pt x="254565" y="3838"/>
                      <a:pt x="254464" y="3762"/>
                      <a:pt x="254362" y="3686"/>
                    </a:cubicBezTo>
                    <a:cubicBezTo>
                      <a:pt x="254326" y="3638"/>
                      <a:pt x="254279" y="3612"/>
                      <a:pt x="254223" y="3612"/>
                    </a:cubicBezTo>
                    <a:cubicBezTo>
                      <a:pt x="254160" y="3612"/>
                      <a:pt x="254087" y="3644"/>
                      <a:pt x="254006" y="3711"/>
                    </a:cubicBezTo>
                    <a:cubicBezTo>
                      <a:pt x="253977" y="3726"/>
                      <a:pt x="253939" y="3741"/>
                      <a:pt x="253898" y="3741"/>
                    </a:cubicBezTo>
                    <a:cubicBezTo>
                      <a:pt x="253867" y="3741"/>
                      <a:pt x="253835" y="3733"/>
                      <a:pt x="253803" y="3711"/>
                    </a:cubicBezTo>
                    <a:cubicBezTo>
                      <a:pt x="253778" y="3703"/>
                      <a:pt x="253752" y="3697"/>
                      <a:pt x="253728" y="3697"/>
                    </a:cubicBezTo>
                    <a:cubicBezTo>
                      <a:pt x="253679" y="3697"/>
                      <a:pt x="253634" y="3720"/>
                      <a:pt x="253600" y="3787"/>
                    </a:cubicBezTo>
                    <a:cubicBezTo>
                      <a:pt x="253600" y="3795"/>
                      <a:pt x="253598" y="3802"/>
                      <a:pt x="253595" y="3808"/>
                    </a:cubicBezTo>
                    <a:lnTo>
                      <a:pt x="253595" y="3808"/>
                    </a:lnTo>
                    <a:cubicBezTo>
                      <a:pt x="253621" y="3492"/>
                      <a:pt x="253639" y="2954"/>
                      <a:pt x="253629" y="2954"/>
                    </a:cubicBezTo>
                    <a:lnTo>
                      <a:pt x="253629" y="2954"/>
                    </a:lnTo>
                    <a:cubicBezTo>
                      <a:pt x="253628" y="2954"/>
                      <a:pt x="253627" y="2961"/>
                      <a:pt x="253625" y="2974"/>
                    </a:cubicBezTo>
                    <a:cubicBezTo>
                      <a:pt x="253625" y="3058"/>
                      <a:pt x="253573" y="3108"/>
                      <a:pt x="253511" y="3108"/>
                    </a:cubicBezTo>
                    <a:cubicBezTo>
                      <a:pt x="253499" y="3108"/>
                      <a:pt x="253486" y="3106"/>
                      <a:pt x="253473" y="3101"/>
                    </a:cubicBezTo>
                    <a:cubicBezTo>
                      <a:pt x="253295" y="3050"/>
                      <a:pt x="253142" y="3025"/>
                      <a:pt x="252964" y="3025"/>
                    </a:cubicBezTo>
                    <a:cubicBezTo>
                      <a:pt x="252939" y="3025"/>
                      <a:pt x="252914" y="3000"/>
                      <a:pt x="252913" y="2974"/>
                    </a:cubicBezTo>
                    <a:lnTo>
                      <a:pt x="252913" y="2974"/>
                    </a:lnTo>
                    <a:cubicBezTo>
                      <a:pt x="252913" y="2997"/>
                      <a:pt x="252914" y="3960"/>
                      <a:pt x="252926" y="4357"/>
                    </a:cubicBezTo>
                    <a:lnTo>
                      <a:pt x="252926" y="4357"/>
                    </a:lnTo>
                    <a:cubicBezTo>
                      <a:pt x="252868" y="4325"/>
                      <a:pt x="252843" y="4252"/>
                      <a:pt x="252863" y="4194"/>
                    </a:cubicBezTo>
                    <a:cubicBezTo>
                      <a:pt x="252888" y="4118"/>
                      <a:pt x="252888" y="4067"/>
                      <a:pt x="252913" y="3991"/>
                    </a:cubicBezTo>
                    <a:cubicBezTo>
                      <a:pt x="252913" y="3965"/>
                      <a:pt x="252913" y="3915"/>
                      <a:pt x="252863" y="3915"/>
                    </a:cubicBezTo>
                    <a:cubicBezTo>
                      <a:pt x="252858" y="3910"/>
                      <a:pt x="252852" y="3908"/>
                      <a:pt x="252846" y="3908"/>
                    </a:cubicBezTo>
                    <a:cubicBezTo>
                      <a:pt x="252820" y="3908"/>
                      <a:pt x="252786" y="3945"/>
                      <a:pt x="252786" y="3965"/>
                    </a:cubicBezTo>
                    <a:cubicBezTo>
                      <a:pt x="252786" y="4042"/>
                      <a:pt x="252710" y="4067"/>
                      <a:pt x="252710" y="4169"/>
                    </a:cubicBezTo>
                    <a:cubicBezTo>
                      <a:pt x="252710" y="4295"/>
                      <a:pt x="252659" y="4344"/>
                      <a:pt x="252593" y="4344"/>
                    </a:cubicBezTo>
                    <a:cubicBezTo>
                      <a:pt x="252566" y="4344"/>
                      <a:pt x="252536" y="4336"/>
                      <a:pt x="252507" y="4321"/>
                    </a:cubicBezTo>
                    <a:cubicBezTo>
                      <a:pt x="252443" y="4296"/>
                      <a:pt x="252373" y="4283"/>
                      <a:pt x="252303" y="4283"/>
                    </a:cubicBezTo>
                    <a:cubicBezTo>
                      <a:pt x="252234" y="4283"/>
                      <a:pt x="252164" y="4296"/>
                      <a:pt x="252100" y="4321"/>
                    </a:cubicBezTo>
                    <a:cubicBezTo>
                      <a:pt x="252024" y="4347"/>
                      <a:pt x="251998" y="4474"/>
                      <a:pt x="251871" y="4474"/>
                    </a:cubicBezTo>
                    <a:lnTo>
                      <a:pt x="251821" y="4474"/>
                    </a:lnTo>
                    <a:cubicBezTo>
                      <a:pt x="251746" y="4474"/>
                      <a:pt x="251769" y="3026"/>
                      <a:pt x="251770" y="3000"/>
                    </a:cubicBezTo>
                    <a:lnTo>
                      <a:pt x="251770" y="3000"/>
                    </a:lnTo>
                    <a:cubicBezTo>
                      <a:pt x="251744" y="3050"/>
                      <a:pt x="251693" y="3101"/>
                      <a:pt x="251668" y="3101"/>
                    </a:cubicBezTo>
                    <a:cubicBezTo>
                      <a:pt x="251617" y="3101"/>
                      <a:pt x="251592" y="3050"/>
                      <a:pt x="251566" y="3025"/>
                    </a:cubicBezTo>
                    <a:cubicBezTo>
                      <a:pt x="251541" y="3000"/>
                      <a:pt x="251516" y="2974"/>
                      <a:pt x="251490" y="2949"/>
                    </a:cubicBezTo>
                    <a:cubicBezTo>
                      <a:pt x="251467" y="2941"/>
                      <a:pt x="251443" y="2935"/>
                      <a:pt x="251422" y="2935"/>
                    </a:cubicBezTo>
                    <a:cubicBezTo>
                      <a:pt x="251376" y="2935"/>
                      <a:pt x="251346" y="2963"/>
                      <a:pt x="251363" y="3050"/>
                    </a:cubicBezTo>
                    <a:cubicBezTo>
                      <a:pt x="251363" y="3076"/>
                      <a:pt x="251363" y="3101"/>
                      <a:pt x="251338" y="3101"/>
                    </a:cubicBezTo>
                    <a:cubicBezTo>
                      <a:pt x="251312" y="3101"/>
                      <a:pt x="251287" y="3076"/>
                      <a:pt x="251261" y="3076"/>
                    </a:cubicBezTo>
                    <a:cubicBezTo>
                      <a:pt x="251261" y="3076"/>
                      <a:pt x="251261" y="3075"/>
                      <a:pt x="251261" y="3075"/>
                    </a:cubicBezTo>
                    <a:cubicBezTo>
                      <a:pt x="251237" y="3075"/>
                      <a:pt x="251212" y="4408"/>
                      <a:pt x="251123" y="4408"/>
                    </a:cubicBezTo>
                    <a:cubicBezTo>
                      <a:pt x="251119" y="4408"/>
                      <a:pt x="251114" y="4405"/>
                      <a:pt x="251109" y="4397"/>
                    </a:cubicBezTo>
                    <a:cubicBezTo>
                      <a:pt x="251100" y="4380"/>
                      <a:pt x="251089" y="4375"/>
                      <a:pt x="251076" y="4375"/>
                    </a:cubicBezTo>
                    <a:cubicBezTo>
                      <a:pt x="251052" y="4375"/>
                      <a:pt x="251023" y="4393"/>
                      <a:pt x="250993" y="4397"/>
                    </a:cubicBezTo>
                    <a:lnTo>
                      <a:pt x="250993" y="4397"/>
                    </a:lnTo>
                    <a:cubicBezTo>
                      <a:pt x="251009" y="4156"/>
                      <a:pt x="251024" y="3420"/>
                      <a:pt x="251030" y="3112"/>
                    </a:cubicBezTo>
                    <a:lnTo>
                      <a:pt x="251030" y="3112"/>
                    </a:lnTo>
                    <a:cubicBezTo>
                      <a:pt x="251010" y="3117"/>
                      <a:pt x="250986" y="3122"/>
                      <a:pt x="250956" y="3127"/>
                    </a:cubicBezTo>
                    <a:lnTo>
                      <a:pt x="250753" y="3050"/>
                    </a:lnTo>
                    <a:cubicBezTo>
                      <a:pt x="250705" y="3079"/>
                      <a:pt x="250676" y="3093"/>
                      <a:pt x="250654" y="3093"/>
                    </a:cubicBezTo>
                    <a:cubicBezTo>
                      <a:pt x="250619" y="3093"/>
                      <a:pt x="250607" y="3054"/>
                      <a:pt x="250575" y="2974"/>
                    </a:cubicBezTo>
                    <a:cubicBezTo>
                      <a:pt x="250575" y="2974"/>
                      <a:pt x="250575" y="2974"/>
                      <a:pt x="250575" y="2974"/>
                    </a:cubicBezTo>
                    <a:cubicBezTo>
                      <a:pt x="250575" y="2974"/>
                      <a:pt x="250550" y="4474"/>
                      <a:pt x="250525" y="4474"/>
                    </a:cubicBezTo>
                    <a:cubicBezTo>
                      <a:pt x="250525" y="4474"/>
                      <a:pt x="250525" y="4474"/>
                      <a:pt x="250524" y="4474"/>
                    </a:cubicBezTo>
                    <a:cubicBezTo>
                      <a:pt x="250524" y="4474"/>
                      <a:pt x="250524" y="4474"/>
                      <a:pt x="250524" y="4474"/>
                    </a:cubicBezTo>
                    <a:cubicBezTo>
                      <a:pt x="250499" y="4474"/>
                      <a:pt x="250474" y="2974"/>
                      <a:pt x="250449" y="2974"/>
                    </a:cubicBezTo>
                    <a:cubicBezTo>
                      <a:pt x="250449" y="2974"/>
                      <a:pt x="250448" y="2974"/>
                      <a:pt x="250448" y="2974"/>
                    </a:cubicBezTo>
                    <a:cubicBezTo>
                      <a:pt x="250423" y="3000"/>
                      <a:pt x="250448" y="3076"/>
                      <a:pt x="250372" y="3101"/>
                    </a:cubicBezTo>
                    <a:cubicBezTo>
                      <a:pt x="250296" y="3127"/>
                      <a:pt x="250245" y="3152"/>
                      <a:pt x="250194" y="3152"/>
                    </a:cubicBezTo>
                    <a:cubicBezTo>
                      <a:pt x="250174" y="3159"/>
                      <a:pt x="250153" y="3162"/>
                      <a:pt x="250133" y="3162"/>
                    </a:cubicBezTo>
                    <a:cubicBezTo>
                      <a:pt x="250079" y="3162"/>
                      <a:pt x="250028" y="3138"/>
                      <a:pt x="249991" y="3101"/>
                    </a:cubicBezTo>
                    <a:cubicBezTo>
                      <a:pt x="249989" y="3100"/>
                      <a:pt x="249988" y="3100"/>
                      <a:pt x="249987" y="3100"/>
                    </a:cubicBezTo>
                    <a:cubicBezTo>
                      <a:pt x="249937" y="3100"/>
                      <a:pt x="249910" y="3767"/>
                      <a:pt x="249914" y="4172"/>
                    </a:cubicBezTo>
                    <a:lnTo>
                      <a:pt x="249914" y="4172"/>
                    </a:lnTo>
                    <a:cubicBezTo>
                      <a:pt x="249842" y="4135"/>
                      <a:pt x="249758" y="4111"/>
                      <a:pt x="249679" y="4111"/>
                    </a:cubicBezTo>
                    <a:cubicBezTo>
                      <a:pt x="249655" y="4111"/>
                      <a:pt x="249632" y="4113"/>
                      <a:pt x="249609" y="4118"/>
                    </a:cubicBezTo>
                    <a:cubicBezTo>
                      <a:pt x="249508" y="4118"/>
                      <a:pt x="249406" y="4067"/>
                      <a:pt x="249355" y="3965"/>
                    </a:cubicBezTo>
                    <a:cubicBezTo>
                      <a:pt x="249304" y="3965"/>
                      <a:pt x="249228" y="3965"/>
                      <a:pt x="249203" y="3889"/>
                    </a:cubicBezTo>
                    <a:cubicBezTo>
                      <a:pt x="249152" y="3686"/>
                      <a:pt x="248974" y="3584"/>
                      <a:pt x="248847" y="3432"/>
                    </a:cubicBezTo>
                    <a:cubicBezTo>
                      <a:pt x="248771" y="3432"/>
                      <a:pt x="248720" y="3432"/>
                      <a:pt x="248745" y="3305"/>
                    </a:cubicBezTo>
                    <a:lnTo>
                      <a:pt x="248745" y="3127"/>
                    </a:lnTo>
                    <a:cubicBezTo>
                      <a:pt x="248731" y="3124"/>
                      <a:pt x="248717" y="3123"/>
                      <a:pt x="248703" y="3123"/>
                    </a:cubicBezTo>
                    <a:cubicBezTo>
                      <a:pt x="248590" y="3123"/>
                      <a:pt x="248477" y="3203"/>
                      <a:pt x="248364" y="3203"/>
                    </a:cubicBezTo>
                    <a:cubicBezTo>
                      <a:pt x="248389" y="3305"/>
                      <a:pt x="248415" y="3406"/>
                      <a:pt x="248440" y="3533"/>
                    </a:cubicBezTo>
                    <a:cubicBezTo>
                      <a:pt x="248440" y="3559"/>
                      <a:pt x="248415" y="3584"/>
                      <a:pt x="248364" y="3584"/>
                    </a:cubicBezTo>
                    <a:lnTo>
                      <a:pt x="248262" y="3660"/>
                    </a:lnTo>
                    <a:cubicBezTo>
                      <a:pt x="248237" y="3686"/>
                      <a:pt x="248237" y="3737"/>
                      <a:pt x="248186" y="3737"/>
                    </a:cubicBezTo>
                    <a:cubicBezTo>
                      <a:pt x="248123" y="3755"/>
                      <a:pt x="248057" y="3763"/>
                      <a:pt x="247990" y="3763"/>
                    </a:cubicBezTo>
                    <a:cubicBezTo>
                      <a:pt x="247867" y="3763"/>
                      <a:pt x="247742" y="3735"/>
                      <a:pt x="247627" y="3686"/>
                    </a:cubicBezTo>
                    <a:cubicBezTo>
                      <a:pt x="247602" y="3711"/>
                      <a:pt x="247576" y="3737"/>
                      <a:pt x="247576" y="3762"/>
                    </a:cubicBezTo>
                    <a:cubicBezTo>
                      <a:pt x="247576" y="3841"/>
                      <a:pt x="247561" y="3905"/>
                      <a:pt x="247505" y="3905"/>
                    </a:cubicBezTo>
                    <a:cubicBezTo>
                      <a:pt x="247490" y="3905"/>
                      <a:pt x="247471" y="3900"/>
                      <a:pt x="247449" y="3889"/>
                    </a:cubicBezTo>
                    <a:cubicBezTo>
                      <a:pt x="247411" y="3851"/>
                      <a:pt x="247366" y="3832"/>
                      <a:pt x="247322" y="3832"/>
                    </a:cubicBezTo>
                    <a:cubicBezTo>
                      <a:pt x="247277" y="3832"/>
                      <a:pt x="247233" y="3851"/>
                      <a:pt x="247195" y="3889"/>
                    </a:cubicBezTo>
                    <a:cubicBezTo>
                      <a:pt x="247169" y="3906"/>
                      <a:pt x="247138" y="3915"/>
                      <a:pt x="247107" y="3915"/>
                    </a:cubicBezTo>
                    <a:cubicBezTo>
                      <a:pt x="247045" y="3915"/>
                      <a:pt x="246983" y="3881"/>
                      <a:pt x="246966" y="3813"/>
                    </a:cubicBezTo>
                    <a:lnTo>
                      <a:pt x="246915" y="3813"/>
                    </a:lnTo>
                    <a:cubicBezTo>
                      <a:pt x="246788" y="3813"/>
                      <a:pt x="246687" y="3711"/>
                      <a:pt x="246661" y="3584"/>
                    </a:cubicBezTo>
                    <a:cubicBezTo>
                      <a:pt x="246636" y="3584"/>
                      <a:pt x="246636" y="3584"/>
                      <a:pt x="246610" y="3559"/>
                    </a:cubicBezTo>
                    <a:cubicBezTo>
                      <a:pt x="246559" y="3457"/>
                      <a:pt x="246458" y="3355"/>
                      <a:pt x="246356" y="3279"/>
                    </a:cubicBezTo>
                    <a:cubicBezTo>
                      <a:pt x="246280" y="3279"/>
                      <a:pt x="246229" y="3228"/>
                      <a:pt x="246153" y="3203"/>
                    </a:cubicBezTo>
                    <a:cubicBezTo>
                      <a:pt x="246102" y="3186"/>
                      <a:pt x="246051" y="3183"/>
                      <a:pt x="246001" y="3183"/>
                    </a:cubicBezTo>
                    <a:cubicBezTo>
                      <a:pt x="245976" y="3183"/>
                      <a:pt x="245952" y="3184"/>
                      <a:pt x="245927" y="3184"/>
                    </a:cubicBezTo>
                    <a:cubicBezTo>
                      <a:pt x="245854" y="3184"/>
                      <a:pt x="245784" y="3177"/>
                      <a:pt x="245721" y="3127"/>
                    </a:cubicBezTo>
                    <a:cubicBezTo>
                      <a:pt x="245708" y="3114"/>
                      <a:pt x="245689" y="3108"/>
                      <a:pt x="245670" y="3108"/>
                    </a:cubicBezTo>
                    <a:cubicBezTo>
                      <a:pt x="245651" y="3108"/>
                      <a:pt x="245632" y="3114"/>
                      <a:pt x="245619" y="3127"/>
                    </a:cubicBezTo>
                    <a:cubicBezTo>
                      <a:pt x="245566" y="3180"/>
                      <a:pt x="245515" y="3199"/>
                      <a:pt x="245467" y="3199"/>
                    </a:cubicBezTo>
                    <a:cubicBezTo>
                      <a:pt x="245377" y="3199"/>
                      <a:pt x="245295" y="3134"/>
                      <a:pt x="245212" y="3101"/>
                    </a:cubicBezTo>
                    <a:cubicBezTo>
                      <a:pt x="245198" y="3096"/>
                      <a:pt x="245184" y="3094"/>
                      <a:pt x="245171" y="3094"/>
                    </a:cubicBezTo>
                    <a:cubicBezTo>
                      <a:pt x="245117" y="3094"/>
                      <a:pt x="245076" y="3131"/>
                      <a:pt x="245035" y="3152"/>
                    </a:cubicBezTo>
                    <a:cubicBezTo>
                      <a:pt x="245003" y="3183"/>
                      <a:pt x="244952" y="3205"/>
                      <a:pt x="244906" y="3205"/>
                    </a:cubicBezTo>
                    <a:cubicBezTo>
                      <a:pt x="244877" y="3205"/>
                      <a:pt x="244851" y="3197"/>
                      <a:pt x="244831" y="3177"/>
                    </a:cubicBezTo>
                    <a:cubicBezTo>
                      <a:pt x="244784" y="3149"/>
                      <a:pt x="244732" y="3135"/>
                      <a:pt x="244683" y="3135"/>
                    </a:cubicBezTo>
                    <a:cubicBezTo>
                      <a:pt x="244600" y="3135"/>
                      <a:pt x="244523" y="3174"/>
                      <a:pt x="244475" y="3254"/>
                    </a:cubicBezTo>
                    <a:cubicBezTo>
                      <a:pt x="244466" y="3272"/>
                      <a:pt x="244451" y="3280"/>
                      <a:pt x="244434" y="3280"/>
                    </a:cubicBezTo>
                    <a:cubicBezTo>
                      <a:pt x="244402" y="3280"/>
                      <a:pt x="244365" y="3252"/>
                      <a:pt x="244348" y="3203"/>
                    </a:cubicBezTo>
                    <a:lnTo>
                      <a:pt x="244247" y="3127"/>
                    </a:lnTo>
                    <a:lnTo>
                      <a:pt x="244196" y="3152"/>
                    </a:lnTo>
                    <a:cubicBezTo>
                      <a:pt x="244069" y="3254"/>
                      <a:pt x="243916" y="3305"/>
                      <a:pt x="243738" y="3305"/>
                    </a:cubicBezTo>
                    <a:cubicBezTo>
                      <a:pt x="243700" y="3292"/>
                      <a:pt x="243662" y="3285"/>
                      <a:pt x="243624" y="3285"/>
                    </a:cubicBezTo>
                    <a:cubicBezTo>
                      <a:pt x="243586" y="3285"/>
                      <a:pt x="243548" y="3292"/>
                      <a:pt x="243510" y="3305"/>
                    </a:cubicBezTo>
                    <a:cubicBezTo>
                      <a:pt x="243497" y="3317"/>
                      <a:pt x="243478" y="3324"/>
                      <a:pt x="243459" y="3324"/>
                    </a:cubicBezTo>
                    <a:cubicBezTo>
                      <a:pt x="243440" y="3324"/>
                      <a:pt x="243421" y="3317"/>
                      <a:pt x="243408" y="3305"/>
                    </a:cubicBezTo>
                    <a:lnTo>
                      <a:pt x="243332" y="3228"/>
                    </a:lnTo>
                    <a:lnTo>
                      <a:pt x="243281" y="3228"/>
                    </a:lnTo>
                    <a:cubicBezTo>
                      <a:pt x="243255" y="3305"/>
                      <a:pt x="243205" y="3355"/>
                      <a:pt x="243128" y="3355"/>
                    </a:cubicBezTo>
                    <a:lnTo>
                      <a:pt x="243052" y="3355"/>
                    </a:lnTo>
                    <a:cubicBezTo>
                      <a:pt x="243052" y="3381"/>
                      <a:pt x="243078" y="3406"/>
                      <a:pt x="243103" y="3406"/>
                    </a:cubicBezTo>
                    <a:lnTo>
                      <a:pt x="243789" y="3482"/>
                    </a:lnTo>
                    <a:cubicBezTo>
                      <a:pt x="243840" y="3482"/>
                      <a:pt x="243865" y="3508"/>
                      <a:pt x="243840" y="3533"/>
                    </a:cubicBezTo>
                    <a:cubicBezTo>
                      <a:pt x="243840" y="3559"/>
                      <a:pt x="243815" y="3584"/>
                      <a:pt x="243815" y="3610"/>
                    </a:cubicBezTo>
                    <a:cubicBezTo>
                      <a:pt x="243764" y="3610"/>
                      <a:pt x="243738" y="3635"/>
                      <a:pt x="243713" y="3635"/>
                    </a:cubicBezTo>
                    <a:cubicBezTo>
                      <a:pt x="243689" y="3623"/>
                      <a:pt x="243667" y="3618"/>
                      <a:pt x="243647" y="3618"/>
                    </a:cubicBezTo>
                    <a:cubicBezTo>
                      <a:pt x="243550" y="3618"/>
                      <a:pt x="243501" y="3739"/>
                      <a:pt x="243426" y="3739"/>
                    </a:cubicBezTo>
                    <a:cubicBezTo>
                      <a:pt x="243420" y="3739"/>
                      <a:pt x="243414" y="3738"/>
                      <a:pt x="243408" y="3737"/>
                    </a:cubicBezTo>
                    <a:cubicBezTo>
                      <a:pt x="243306" y="3737"/>
                      <a:pt x="243306" y="3559"/>
                      <a:pt x="243179" y="3533"/>
                    </a:cubicBezTo>
                    <a:cubicBezTo>
                      <a:pt x="243164" y="3526"/>
                      <a:pt x="243149" y="3523"/>
                      <a:pt x="243135" y="3523"/>
                    </a:cubicBezTo>
                    <a:cubicBezTo>
                      <a:pt x="243101" y="3523"/>
                      <a:pt x="243070" y="3541"/>
                      <a:pt x="243052" y="3559"/>
                    </a:cubicBezTo>
                    <a:cubicBezTo>
                      <a:pt x="243017" y="3576"/>
                      <a:pt x="242983" y="3617"/>
                      <a:pt x="242940" y="3617"/>
                    </a:cubicBezTo>
                    <a:cubicBezTo>
                      <a:pt x="242920" y="3617"/>
                      <a:pt x="242898" y="3608"/>
                      <a:pt x="242874" y="3584"/>
                    </a:cubicBezTo>
                    <a:lnTo>
                      <a:pt x="242518" y="3584"/>
                    </a:lnTo>
                    <a:cubicBezTo>
                      <a:pt x="242499" y="3590"/>
                      <a:pt x="242482" y="3594"/>
                      <a:pt x="242466" y="3594"/>
                    </a:cubicBezTo>
                    <a:cubicBezTo>
                      <a:pt x="242417" y="3594"/>
                      <a:pt x="242379" y="3565"/>
                      <a:pt x="242340" y="3508"/>
                    </a:cubicBezTo>
                    <a:lnTo>
                      <a:pt x="242213" y="3610"/>
                    </a:lnTo>
                    <a:cubicBezTo>
                      <a:pt x="242188" y="3648"/>
                      <a:pt x="242143" y="3667"/>
                      <a:pt x="242096" y="3667"/>
                    </a:cubicBezTo>
                    <a:cubicBezTo>
                      <a:pt x="242048" y="3667"/>
                      <a:pt x="241997" y="3648"/>
                      <a:pt x="241959" y="3610"/>
                    </a:cubicBezTo>
                    <a:lnTo>
                      <a:pt x="241908" y="3610"/>
                    </a:lnTo>
                    <a:cubicBezTo>
                      <a:pt x="241908" y="3533"/>
                      <a:pt x="241908" y="3432"/>
                      <a:pt x="241832" y="3381"/>
                    </a:cubicBezTo>
                    <a:lnTo>
                      <a:pt x="241680" y="3381"/>
                    </a:lnTo>
                    <a:cubicBezTo>
                      <a:pt x="241654" y="3355"/>
                      <a:pt x="241629" y="3330"/>
                      <a:pt x="241603" y="3305"/>
                    </a:cubicBezTo>
                    <a:cubicBezTo>
                      <a:pt x="241502" y="3305"/>
                      <a:pt x="241451" y="3254"/>
                      <a:pt x="241451" y="3177"/>
                    </a:cubicBezTo>
                    <a:lnTo>
                      <a:pt x="241375" y="3101"/>
                    </a:lnTo>
                    <a:cubicBezTo>
                      <a:pt x="241248" y="3076"/>
                      <a:pt x="241146" y="3076"/>
                      <a:pt x="241044" y="3076"/>
                    </a:cubicBezTo>
                    <a:cubicBezTo>
                      <a:pt x="240943" y="3076"/>
                      <a:pt x="240866" y="3050"/>
                      <a:pt x="240790" y="3000"/>
                    </a:cubicBezTo>
                    <a:cubicBezTo>
                      <a:pt x="240752" y="3000"/>
                      <a:pt x="240714" y="3042"/>
                      <a:pt x="240665" y="3042"/>
                    </a:cubicBezTo>
                    <a:cubicBezTo>
                      <a:pt x="240649" y="3042"/>
                      <a:pt x="240631" y="3038"/>
                      <a:pt x="240612" y="3025"/>
                    </a:cubicBezTo>
                    <a:lnTo>
                      <a:pt x="240536" y="3000"/>
                    </a:lnTo>
                    <a:lnTo>
                      <a:pt x="240536" y="3000"/>
                    </a:lnTo>
                    <a:cubicBezTo>
                      <a:pt x="240561" y="3076"/>
                      <a:pt x="240511" y="3177"/>
                      <a:pt x="240409" y="3203"/>
                    </a:cubicBezTo>
                    <a:cubicBezTo>
                      <a:pt x="240358" y="3228"/>
                      <a:pt x="240206" y="3254"/>
                      <a:pt x="240180" y="3305"/>
                    </a:cubicBezTo>
                    <a:cubicBezTo>
                      <a:pt x="240129" y="3355"/>
                      <a:pt x="240180" y="3381"/>
                      <a:pt x="240231" y="3432"/>
                    </a:cubicBezTo>
                    <a:cubicBezTo>
                      <a:pt x="240231" y="3432"/>
                      <a:pt x="240231" y="3432"/>
                      <a:pt x="240256" y="3457"/>
                    </a:cubicBezTo>
                    <a:cubicBezTo>
                      <a:pt x="240256" y="3523"/>
                      <a:pt x="240237" y="3589"/>
                      <a:pt x="240166" y="3589"/>
                    </a:cubicBezTo>
                    <a:cubicBezTo>
                      <a:pt x="240155" y="3589"/>
                      <a:pt x="240143" y="3588"/>
                      <a:pt x="240129" y="3584"/>
                    </a:cubicBezTo>
                    <a:cubicBezTo>
                      <a:pt x="240028" y="3533"/>
                      <a:pt x="239926" y="3559"/>
                      <a:pt x="239850" y="3457"/>
                    </a:cubicBezTo>
                    <a:cubicBezTo>
                      <a:pt x="239799" y="3474"/>
                      <a:pt x="239745" y="3482"/>
                      <a:pt x="239692" y="3482"/>
                    </a:cubicBezTo>
                    <a:cubicBezTo>
                      <a:pt x="239584" y="3482"/>
                      <a:pt x="239477" y="3449"/>
                      <a:pt x="239392" y="3381"/>
                    </a:cubicBezTo>
                    <a:lnTo>
                      <a:pt x="239341" y="3381"/>
                    </a:lnTo>
                    <a:cubicBezTo>
                      <a:pt x="239291" y="3355"/>
                      <a:pt x="239240" y="3330"/>
                      <a:pt x="239291" y="3279"/>
                    </a:cubicBezTo>
                    <a:cubicBezTo>
                      <a:pt x="239306" y="3263"/>
                      <a:pt x="239320" y="3257"/>
                      <a:pt x="239331" y="3257"/>
                    </a:cubicBezTo>
                    <a:cubicBezTo>
                      <a:pt x="239357" y="3257"/>
                      <a:pt x="239375" y="3287"/>
                      <a:pt x="239392" y="3305"/>
                    </a:cubicBezTo>
                    <a:cubicBezTo>
                      <a:pt x="239413" y="3302"/>
                      <a:pt x="239433" y="3300"/>
                      <a:pt x="239453" y="3300"/>
                    </a:cubicBezTo>
                    <a:cubicBezTo>
                      <a:pt x="239557" y="3300"/>
                      <a:pt x="239652" y="3333"/>
                      <a:pt x="239745" y="3333"/>
                    </a:cubicBezTo>
                    <a:cubicBezTo>
                      <a:pt x="239789" y="3333"/>
                      <a:pt x="239832" y="3326"/>
                      <a:pt x="239875" y="3305"/>
                    </a:cubicBezTo>
                    <a:cubicBezTo>
                      <a:pt x="239926" y="3279"/>
                      <a:pt x="239951" y="3203"/>
                      <a:pt x="239926" y="3152"/>
                    </a:cubicBezTo>
                    <a:cubicBezTo>
                      <a:pt x="239926" y="3101"/>
                      <a:pt x="239875" y="3050"/>
                      <a:pt x="239850" y="3000"/>
                    </a:cubicBezTo>
                    <a:cubicBezTo>
                      <a:pt x="239787" y="2958"/>
                      <a:pt x="239708" y="2917"/>
                      <a:pt x="239612" y="2917"/>
                    </a:cubicBezTo>
                    <a:cubicBezTo>
                      <a:pt x="239591" y="2917"/>
                      <a:pt x="239568" y="2919"/>
                      <a:pt x="239545" y="2923"/>
                    </a:cubicBezTo>
                    <a:cubicBezTo>
                      <a:pt x="239524" y="2919"/>
                      <a:pt x="239502" y="2918"/>
                      <a:pt x="239481" y="2918"/>
                    </a:cubicBezTo>
                    <a:cubicBezTo>
                      <a:pt x="239439" y="2918"/>
                      <a:pt x="239396" y="2923"/>
                      <a:pt x="239354" y="2923"/>
                    </a:cubicBezTo>
                    <a:cubicBezTo>
                      <a:pt x="239291" y="2923"/>
                      <a:pt x="239227" y="2911"/>
                      <a:pt x="239163" y="2847"/>
                    </a:cubicBezTo>
                    <a:cubicBezTo>
                      <a:pt x="239079" y="2847"/>
                      <a:pt x="238994" y="2904"/>
                      <a:pt x="238909" y="2904"/>
                    </a:cubicBezTo>
                    <a:cubicBezTo>
                      <a:pt x="238867" y="2904"/>
                      <a:pt x="238825" y="2889"/>
                      <a:pt x="238782" y="2847"/>
                    </a:cubicBezTo>
                    <a:cubicBezTo>
                      <a:pt x="238706" y="2898"/>
                      <a:pt x="238681" y="3000"/>
                      <a:pt x="238579" y="3000"/>
                    </a:cubicBezTo>
                    <a:lnTo>
                      <a:pt x="238147" y="3000"/>
                    </a:lnTo>
                    <a:cubicBezTo>
                      <a:pt x="237918" y="2949"/>
                      <a:pt x="237664" y="2949"/>
                      <a:pt x="237435" y="2923"/>
                    </a:cubicBezTo>
                    <a:cubicBezTo>
                      <a:pt x="237404" y="2892"/>
                      <a:pt x="237363" y="2870"/>
                      <a:pt x="237324" y="2870"/>
                    </a:cubicBezTo>
                    <a:cubicBezTo>
                      <a:pt x="237300" y="2870"/>
                      <a:pt x="237277" y="2878"/>
                      <a:pt x="237257" y="2898"/>
                    </a:cubicBezTo>
                    <a:cubicBezTo>
                      <a:pt x="237230" y="2916"/>
                      <a:pt x="237200" y="2924"/>
                      <a:pt x="237171" y="2924"/>
                    </a:cubicBezTo>
                    <a:cubicBezTo>
                      <a:pt x="237119" y="2924"/>
                      <a:pt x="237070" y="2896"/>
                      <a:pt x="237054" y="2847"/>
                    </a:cubicBezTo>
                    <a:lnTo>
                      <a:pt x="236901" y="2847"/>
                    </a:lnTo>
                    <a:cubicBezTo>
                      <a:pt x="236876" y="2872"/>
                      <a:pt x="236851" y="2898"/>
                      <a:pt x="236800" y="2898"/>
                    </a:cubicBezTo>
                    <a:cubicBezTo>
                      <a:pt x="236774" y="2872"/>
                      <a:pt x="236749" y="2847"/>
                      <a:pt x="236774" y="2822"/>
                    </a:cubicBezTo>
                    <a:cubicBezTo>
                      <a:pt x="236774" y="2771"/>
                      <a:pt x="236800" y="2720"/>
                      <a:pt x="236774" y="2669"/>
                    </a:cubicBezTo>
                    <a:cubicBezTo>
                      <a:pt x="236724" y="2644"/>
                      <a:pt x="236673" y="2644"/>
                      <a:pt x="236622" y="2644"/>
                    </a:cubicBezTo>
                    <a:lnTo>
                      <a:pt x="236495" y="2618"/>
                    </a:lnTo>
                    <a:cubicBezTo>
                      <a:pt x="236444" y="2593"/>
                      <a:pt x="236393" y="2593"/>
                      <a:pt x="236342" y="2593"/>
                    </a:cubicBezTo>
                    <a:cubicBezTo>
                      <a:pt x="236241" y="2593"/>
                      <a:pt x="236164" y="2542"/>
                      <a:pt x="236114" y="2466"/>
                    </a:cubicBezTo>
                    <a:lnTo>
                      <a:pt x="235961" y="2466"/>
                    </a:lnTo>
                    <a:cubicBezTo>
                      <a:pt x="235926" y="2513"/>
                      <a:pt x="235890" y="2533"/>
                      <a:pt x="235855" y="2533"/>
                    </a:cubicBezTo>
                    <a:cubicBezTo>
                      <a:pt x="235814" y="2533"/>
                      <a:pt x="235773" y="2507"/>
                      <a:pt x="235732" y="2466"/>
                    </a:cubicBezTo>
                    <a:cubicBezTo>
                      <a:pt x="235631" y="2466"/>
                      <a:pt x="235529" y="2440"/>
                      <a:pt x="235453" y="2415"/>
                    </a:cubicBezTo>
                    <a:lnTo>
                      <a:pt x="235351" y="2466"/>
                    </a:lnTo>
                    <a:cubicBezTo>
                      <a:pt x="235326" y="2542"/>
                      <a:pt x="235224" y="2542"/>
                      <a:pt x="235275" y="2644"/>
                    </a:cubicBezTo>
                    <a:cubicBezTo>
                      <a:pt x="235351" y="2822"/>
                      <a:pt x="235351" y="2822"/>
                      <a:pt x="235148" y="2847"/>
                    </a:cubicBezTo>
                    <a:lnTo>
                      <a:pt x="235046" y="2847"/>
                    </a:lnTo>
                    <a:cubicBezTo>
                      <a:pt x="235002" y="2853"/>
                      <a:pt x="234957" y="2857"/>
                      <a:pt x="234913" y="2857"/>
                    </a:cubicBezTo>
                    <a:cubicBezTo>
                      <a:pt x="234779" y="2857"/>
                      <a:pt x="234646" y="2828"/>
                      <a:pt x="234512" y="2771"/>
                    </a:cubicBezTo>
                    <a:cubicBezTo>
                      <a:pt x="234474" y="2777"/>
                      <a:pt x="234435" y="2780"/>
                      <a:pt x="234394" y="2780"/>
                    </a:cubicBezTo>
                    <a:cubicBezTo>
                      <a:pt x="234274" y="2780"/>
                      <a:pt x="234150" y="2752"/>
                      <a:pt x="234055" y="2695"/>
                    </a:cubicBezTo>
                    <a:lnTo>
                      <a:pt x="233928" y="2745"/>
                    </a:lnTo>
                    <a:cubicBezTo>
                      <a:pt x="233914" y="2752"/>
                      <a:pt x="233901" y="2755"/>
                      <a:pt x="233888" y="2755"/>
                    </a:cubicBezTo>
                    <a:cubicBezTo>
                      <a:pt x="233853" y="2755"/>
                      <a:pt x="233826" y="2732"/>
                      <a:pt x="233826" y="2695"/>
                    </a:cubicBezTo>
                    <a:lnTo>
                      <a:pt x="233597" y="2695"/>
                    </a:lnTo>
                    <a:cubicBezTo>
                      <a:pt x="233547" y="2695"/>
                      <a:pt x="233507" y="2717"/>
                      <a:pt x="233471" y="2717"/>
                    </a:cubicBezTo>
                    <a:cubicBezTo>
                      <a:pt x="233453" y="2717"/>
                      <a:pt x="233436" y="2712"/>
                      <a:pt x="233420" y="2695"/>
                    </a:cubicBezTo>
                    <a:cubicBezTo>
                      <a:pt x="233369" y="2644"/>
                      <a:pt x="233311" y="2631"/>
                      <a:pt x="233251" y="2631"/>
                    </a:cubicBezTo>
                    <a:cubicBezTo>
                      <a:pt x="233191" y="2631"/>
                      <a:pt x="233127" y="2644"/>
                      <a:pt x="233064" y="2644"/>
                    </a:cubicBezTo>
                    <a:cubicBezTo>
                      <a:pt x="233004" y="2604"/>
                      <a:pt x="232976" y="2518"/>
                      <a:pt x="232906" y="2518"/>
                    </a:cubicBezTo>
                    <a:cubicBezTo>
                      <a:pt x="232886" y="2518"/>
                      <a:pt x="232863" y="2525"/>
                      <a:pt x="232835" y="2542"/>
                    </a:cubicBezTo>
                    <a:cubicBezTo>
                      <a:pt x="232801" y="2542"/>
                      <a:pt x="232762" y="2552"/>
                      <a:pt x="232727" y="2552"/>
                    </a:cubicBezTo>
                    <a:cubicBezTo>
                      <a:pt x="232683" y="2552"/>
                      <a:pt x="232646" y="2536"/>
                      <a:pt x="232632" y="2466"/>
                    </a:cubicBezTo>
                    <a:cubicBezTo>
                      <a:pt x="232632" y="2429"/>
                      <a:pt x="232645" y="2351"/>
                      <a:pt x="232603" y="2351"/>
                    </a:cubicBezTo>
                    <a:cubicBezTo>
                      <a:pt x="232588" y="2351"/>
                      <a:pt x="232564" y="2362"/>
                      <a:pt x="232530" y="2390"/>
                    </a:cubicBezTo>
                    <a:cubicBezTo>
                      <a:pt x="232481" y="2428"/>
                      <a:pt x="232437" y="2445"/>
                      <a:pt x="232394" y="2445"/>
                    </a:cubicBezTo>
                    <a:cubicBezTo>
                      <a:pt x="232325" y="2445"/>
                      <a:pt x="232262" y="2402"/>
                      <a:pt x="232200" y="2339"/>
                    </a:cubicBezTo>
                    <a:lnTo>
                      <a:pt x="231056" y="2339"/>
                    </a:lnTo>
                    <a:lnTo>
                      <a:pt x="230827" y="2364"/>
                    </a:lnTo>
                    <a:cubicBezTo>
                      <a:pt x="230827" y="2415"/>
                      <a:pt x="230776" y="2466"/>
                      <a:pt x="230700" y="2491"/>
                    </a:cubicBezTo>
                    <a:cubicBezTo>
                      <a:pt x="230684" y="2541"/>
                      <a:pt x="230646" y="2569"/>
                      <a:pt x="230601" y="2569"/>
                    </a:cubicBezTo>
                    <a:cubicBezTo>
                      <a:pt x="230576" y="2569"/>
                      <a:pt x="230549" y="2560"/>
                      <a:pt x="230522" y="2542"/>
                    </a:cubicBezTo>
                    <a:cubicBezTo>
                      <a:pt x="230471" y="2568"/>
                      <a:pt x="230446" y="2568"/>
                      <a:pt x="230395" y="2593"/>
                    </a:cubicBezTo>
                    <a:cubicBezTo>
                      <a:pt x="230374" y="2603"/>
                      <a:pt x="230357" y="2610"/>
                      <a:pt x="230343" y="2610"/>
                    </a:cubicBezTo>
                    <a:cubicBezTo>
                      <a:pt x="230323" y="2610"/>
                      <a:pt x="230308" y="2597"/>
                      <a:pt x="230293" y="2568"/>
                    </a:cubicBezTo>
                    <a:lnTo>
                      <a:pt x="230166" y="2517"/>
                    </a:lnTo>
                    <a:cubicBezTo>
                      <a:pt x="230115" y="2542"/>
                      <a:pt x="230039" y="2568"/>
                      <a:pt x="229988" y="2568"/>
                    </a:cubicBezTo>
                    <a:lnTo>
                      <a:pt x="229912" y="2669"/>
                    </a:lnTo>
                    <a:cubicBezTo>
                      <a:pt x="229836" y="2720"/>
                      <a:pt x="229760" y="2771"/>
                      <a:pt x="229658" y="2796"/>
                    </a:cubicBezTo>
                    <a:lnTo>
                      <a:pt x="229328" y="2796"/>
                    </a:lnTo>
                    <a:cubicBezTo>
                      <a:pt x="229277" y="2822"/>
                      <a:pt x="229277" y="2847"/>
                      <a:pt x="229328" y="2872"/>
                    </a:cubicBezTo>
                    <a:lnTo>
                      <a:pt x="229404" y="2898"/>
                    </a:lnTo>
                    <a:lnTo>
                      <a:pt x="229455" y="2949"/>
                    </a:lnTo>
                    <a:lnTo>
                      <a:pt x="229658" y="2949"/>
                    </a:lnTo>
                    <a:cubicBezTo>
                      <a:pt x="229683" y="2949"/>
                      <a:pt x="229734" y="2949"/>
                      <a:pt x="229709" y="3000"/>
                    </a:cubicBezTo>
                    <a:cubicBezTo>
                      <a:pt x="229709" y="3050"/>
                      <a:pt x="229658" y="3076"/>
                      <a:pt x="229633" y="3076"/>
                    </a:cubicBezTo>
                    <a:cubicBezTo>
                      <a:pt x="229623" y="3081"/>
                      <a:pt x="229613" y="3083"/>
                      <a:pt x="229603" y="3083"/>
                    </a:cubicBezTo>
                    <a:cubicBezTo>
                      <a:pt x="229562" y="3083"/>
                      <a:pt x="229521" y="3046"/>
                      <a:pt x="229480" y="3025"/>
                    </a:cubicBezTo>
                    <a:cubicBezTo>
                      <a:pt x="229378" y="3152"/>
                      <a:pt x="229226" y="3076"/>
                      <a:pt x="229150" y="3152"/>
                    </a:cubicBezTo>
                    <a:cubicBezTo>
                      <a:pt x="229137" y="3165"/>
                      <a:pt x="229118" y="3171"/>
                      <a:pt x="229099" y="3171"/>
                    </a:cubicBezTo>
                    <a:cubicBezTo>
                      <a:pt x="229080" y="3171"/>
                      <a:pt x="229061" y="3165"/>
                      <a:pt x="229048" y="3152"/>
                    </a:cubicBezTo>
                    <a:cubicBezTo>
                      <a:pt x="228921" y="3050"/>
                      <a:pt x="228718" y="3076"/>
                      <a:pt x="228591" y="2974"/>
                    </a:cubicBezTo>
                    <a:cubicBezTo>
                      <a:pt x="228591" y="2974"/>
                      <a:pt x="228591" y="2949"/>
                      <a:pt x="228591" y="2949"/>
                    </a:cubicBezTo>
                    <a:cubicBezTo>
                      <a:pt x="228628" y="2912"/>
                      <a:pt x="228679" y="2888"/>
                      <a:pt x="228723" y="2888"/>
                    </a:cubicBezTo>
                    <a:cubicBezTo>
                      <a:pt x="228739" y="2888"/>
                      <a:pt x="228755" y="2891"/>
                      <a:pt x="228768" y="2898"/>
                    </a:cubicBezTo>
                    <a:cubicBezTo>
                      <a:pt x="228845" y="2898"/>
                      <a:pt x="228895" y="2847"/>
                      <a:pt x="228921" y="2796"/>
                    </a:cubicBezTo>
                    <a:lnTo>
                      <a:pt x="228921" y="2695"/>
                    </a:lnTo>
                    <a:cubicBezTo>
                      <a:pt x="228845" y="2644"/>
                      <a:pt x="228819" y="2568"/>
                      <a:pt x="228845" y="2466"/>
                    </a:cubicBezTo>
                    <a:cubicBezTo>
                      <a:pt x="228819" y="2364"/>
                      <a:pt x="228845" y="2237"/>
                      <a:pt x="228895" y="2161"/>
                    </a:cubicBezTo>
                    <a:cubicBezTo>
                      <a:pt x="229023" y="2034"/>
                      <a:pt x="228870" y="2034"/>
                      <a:pt x="228845" y="1958"/>
                    </a:cubicBezTo>
                    <a:cubicBezTo>
                      <a:pt x="228768" y="1958"/>
                      <a:pt x="228692" y="1958"/>
                      <a:pt x="228616" y="1932"/>
                    </a:cubicBezTo>
                    <a:cubicBezTo>
                      <a:pt x="228602" y="1939"/>
                      <a:pt x="228587" y="1942"/>
                      <a:pt x="228571" y="1942"/>
                    </a:cubicBezTo>
                    <a:cubicBezTo>
                      <a:pt x="228528" y="1942"/>
                      <a:pt x="228482" y="1919"/>
                      <a:pt x="228463" y="1881"/>
                    </a:cubicBezTo>
                    <a:cubicBezTo>
                      <a:pt x="228400" y="1869"/>
                      <a:pt x="228336" y="1862"/>
                      <a:pt x="228273" y="1862"/>
                    </a:cubicBezTo>
                    <a:cubicBezTo>
                      <a:pt x="228209" y="1862"/>
                      <a:pt x="228146" y="1869"/>
                      <a:pt x="228082" y="1881"/>
                    </a:cubicBezTo>
                    <a:cubicBezTo>
                      <a:pt x="228133" y="1958"/>
                      <a:pt x="228235" y="2059"/>
                      <a:pt x="228133" y="2161"/>
                    </a:cubicBezTo>
                    <a:cubicBezTo>
                      <a:pt x="228158" y="2212"/>
                      <a:pt x="228158" y="2263"/>
                      <a:pt x="228184" y="2313"/>
                    </a:cubicBezTo>
                    <a:cubicBezTo>
                      <a:pt x="228184" y="2399"/>
                      <a:pt x="228112" y="2503"/>
                      <a:pt x="228043" y="2503"/>
                    </a:cubicBezTo>
                    <a:cubicBezTo>
                      <a:pt x="228030" y="2503"/>
                      <a:pt x="228018" y="2499"/>
                      <a:pt x="228006" y="2491"/>
                    </a:cubicBezTo>
                    <a:cubicBezTo>
                      <a:pt x="227932" y="2454"/>
                      <a:pt x="227843" y="2430"/>
                      <a:pt x="227762" y="2430"/>
                    </a:cubicBezTo>
                    <a:cubicBezTo>
                      <a:pt x="227732" y="2430"/>
                      <a:pt x="227703" y="2434"/>
                      <a:pt x="227676" y="2440"/>
                    </a:cubicBezTo>
                    <a:cubicBezTo>
                      <a:pt x="227548" y="2415"/>
                      <a:pt x="227421" y="2364"/>
                      <a:pt x="227320" y="2313"/>
                    </a:cubicBezTo>
                    <a:cubicBezTo>
                      <a:pt x="227269" y="2326"/>
                      <a:pt x="227218" y="2332"/>
                      <a:pt x="227167" y="2332"/>
                    </a:cubicBezTo>
                    <a:cubicBezTo>
                      <a:pt x="227116" y="2332"/>
                      <a:pt x="227066" y="2326"/>
                      <a:pt x="227015" y="2313"/>
                    </a:cubicBezTo>
                    <a:cubicBezTo>
                      <a:pt x="227007" y="2321"/>
                      <a:pt x="226998" y="2324"/>
                      <a:pt x="226987" y="2324"/>
                    </a:cubicBezTo>
                    <a:cubicBezTo>
                      <a:pt x="226962" y="2324"/>
                      <a:pt x="226931" y="2306"/>
                      <a:pt x="226913" y="2288"/>
                    </a:cubicBezTo>
                    <a:cubicBezTo>
                      <a:pt x="226862" y="2212"/>
                      <a:pt x="226837" y="2161"/>
                      <a:pt x="226913" y="2085"/>
                    </a:cubicBezTo>
                    <a:lnTo>
                      <a:pt x="226837" y="2008"/>
                    </a:lnTo>
                    <a:lnTo>
                      <a:pt x="226786" y="2008"/>
                    </a:lnTo>
                    <a:cubicBezTo>
                      <a:pt x="226761" y="2034"/>
                      <a:pt x="226735" y="2034"/>
                      <a:pt x="226710" y="2034"/>
                    </a:cubicBezTo>
                    <a:cubicBezTo>
                      <a:pt x="226710" y="2059"/>
                      <a:pt x="226710" y="2085"/>
                      <a:pt x="226710" y="2110"/>
                    </a:cubicBezTo>
                    <a:cubicBezTo>
                      <a:pt x="226735" y="2174"/>
                      <a:pt x="226722" y="2186"/>
                      <a:pt x="226700" y="2186"/>
                    </a:cubicBezTo>
                    <a:cubicBezTo>
                      <a:pt x="226685" y="2186"/>
                      <a:pt x="226666" y="2181"/>
                      <a:pt x="226651" y="2181"/>
                    </a:cubicBezTo>
                    <a:cubicBezTo>
                      <a:pt x="226644" y="2181"/>
                      <a:pt x="226638" y="2182"/>
                      <a:pt x="226633" y="2186"/>
                    </a:cubicBezTo>
                    <a:lnTo>
                      <a:pt x="226151" y="2186"/>
                    </a:lnTo>
                    <a:lnTo>
                      <a:pt x="226100" y="2135"/>
                    </a:lnTo>
                    <a:cubicBezTo>
                      <a:pt x="225998" y="2135"/>
                      <a:pt x="225947" y="2085"/>
                      <a:pt x="225871" y="2034"/>
                    </a:cubicBezTo>
                    <a:cubicBezTo>
                      <a:pt x="225871" y="2085"/>
                      <a:pt x="225846" y="2135"/>
                      <a:pt x="225795" y="2161"/>
                    </a:cubicBezTo>
                    <a:cubicBezTo>
                      <a:pt x="225744" y="2161"/>
                      <a:pt x="225744" y="2085"/>
                      <a:pt x="225719" y="2034"/>
                    </a:cubicBezTo>
                    <a:cubicBezTo>
                      <a:pt x="225719" y="2014"/>
                      <a:pt x="225673" y="1933"/>
                      <a:pt x="225605" y="1933"/>
                    </a:cubicBezTo>
                    <a:cubicBezTo>
                      <a:pt x="225585" y="1933"/>
                      <a:pt x="225564" y="1940"/>
                      <a:pt x="225541" y="1958"/>
                    </a:cubicBezTo>
                    <a:cubicBezTo>
                      <a:pt x="225526" y="1972"/>
                      <a:pt x="225503" y="1987"/>
                      <a:pt x="225481" y="1987"/>
                    </a:cubicBezTo>
                    <a:cubicBezTo>
                      <a:pt x="225465" y="1987"/>
                      <a:pt x="225450" y="1979"/>
                      <a:pt x="225439" y="1958"/>
                    </a:cubicBezTo>
                    <a:cubicBezTo>
                      <a:pt x="225439" y="1932"/>
                      <a:pt x="225439" y="1881"/>
                      <a:pt x="225439" y="1856"/>
                    </a:cubicBezTo>
                    <a:cubicBezTo>
                      <a:pt x="225490" y="1729"/>
                      <a:pt x="225490" y="1729"/>
                      <a:pt x="225388" y="1729"/>
                    </a:cubicBezTo>
                    <a:lnTo>
                      <a:pt x="225261" y="1729"/>
                    </a:lnTo>
                    <a:lnTo>
                      <a:pt x="224804" y="1830"/>
                    </a:lnTo>
                    <a:cubicBezTo>
                      <a:pt x="224778" y="1932"/>
                      <a:pt x="224626" y="1881"/>
                      <a:pt x="224575" y="1958"/>
                    </a:cubicBezTo>
                    <a:lnTo>
                      <a:pt x="224295" y="1958"/>
                    </a:lnTo>
                    <a:cubicBezTo>
                      <a:pt x="224244" y="2008"/>
                      <a:pt x="224270" y="2059"/>
                      <a:pt x="224270" y="2110"/>
                    </a:cubicBezTo>
                    <a:cubicBezTo>
                      <a:pt x="224321" y="2085"/>
                      <a:pt x="224371" y="2059"/>
                      <a:pt x="224448" y="2034"/>
                    </a:cubicBezTo>
                    <a:cubicBezTo>
                      <a:pt x="224473" y="2034"/>
                      <a:pt x="224499" y="2059"/>
                      <a:pt x="224499" y="2110"/>
                    </a:cubicBezTo>
                    <a:cubicBezTo>
                      <a:pt x="224456" y="2181"/>
                      <a:pt x="224398" y="2196"/>
                      <a:pt x="224337" y="2196"/>
                    </a:cubicBezTo>
                    <a:cubicBezTo>
                      <a:pt x="224289" y="2196"/>
                      <a:pt x="224239" y="2186"/>
                      <a:pt x="224194" y="2186"/>
                    </a:cubicBezTo>
                    <a:lnTo>
                      <a:pt x="224092" y="2186"/>
                    </a:lnTo>
                    <a:cubicBezTo>
                      <a:pt x="223990" y="2186"/>
                      <a:pt x="223965" y="2161"/>
                      <a:pt x="223965" y="2059"/>
                    </a:cubicBezTo>
                    <a:lnTo>
                      <a:pt x="223914" y="2059"/>
                    </a:lnTo>
                    <a:cubicBezTo>
                      <a:pt x="223889" y="2186"/>
                      <a:pt x="223762" y="2186"/>
                      <a:pt x="223660" y="2186"/>
                    </a:cubicBezTo>
                    <a:lnTo>
                      <a:pt x="223660" y="2212"/>
                    </a:lnTo>
                    <a:cubicBezTo>
                      <a:pt x="223660" y="2212"/>
                      <a:pt x="223634" y="2212"/>
                      <a:pt x="223634" y="2237"/>
                    </a:cubicBezTo>
                    <a:cubicBezTo>
                      <a:pt x="223581" y="2255"/>
                      <a:pt x="223527" y="2273"/>
                      <a:pt x="223473" y="2273"/>
                    </a:cubicBezTo>
                    <a:cubicBezTo>
                      <a:pt x="223450" y="2273"/>
                      <a:pt x="223428" y="2270"/>
                      <a:pt x="223406" y="2263"/>
                    </a:cubicBezTo>
                    <a:cubicBezTo>
                      <a:pt x="223228" y="2263"/>
                      <a:pt x="223024" y="2288"/>
                      <a:pt x="222847" y="2313"/>
                    </a:cubicBezTo>
                    <a:cubicBezTo>
                      <a:pt x="222766" y="2329"/>
                      <a:pt x="222680" y="2338"/>
                      <a:pt x="222594" y="2338"/>
                    </a:cubicBezTo>
                    <a:cubicBezTo>
                      <a:pt x="222407" y="2338"/>
                      <a:pt x="222215" y="2299"/>
                      <a:pt x="222059" y="2212"/>
                    </a:cubicBezTo>
                    <a:cubicBezTo>
                      <a:pt x="222008" y="2207"/>
                      <a:pt x="221957" y="2205"/>
                      <a:pt x="221906" y="2205"/>
                    </a:cubicBezTo>
                    <a:cubicBezTo>
                      <a:pt x="221653" y="2205"/>
                      <a:pt x="221402" y="2258"/>
                      <a:pt x="221169" y="2364"/>
                    </a:cubicBezTo>
                    <a:lnTo>
                      <a:pt x="221093" y="2364"/>
                    </a:lnTo>
                    <a:cubicBezTo>
                      <a:pt x="221041" y="2343"/>
                      <a:pt x="220991" y="2335"/>
                      <a:pt x="220942" y="2335"/>
                    </a:cubicBezTo>
                    <a:cubicBezTo>
                      <a:pt x="220780" y="2335"/>
                      <a:pt x="220632" y="2423"/>
                      <a:pt x="220467" y="2423"/>
                    </a:cubicBezTo>
                    <a:cubicBezTo>
                      <a:pt x="220439" y="2423"/>
                      <a:pt x="220410" y="2421"/>
                      <a:pt x="220381" y="2415"/>
                    </a:cubicBezTo>
                    <a:cubicBezTo>
                      <a:pt x="220305" y="2453"/>
                      <a:pt x="220229" y="2472"/>
                      <a:pt x="220152" y="2472"/>
                    </a:cubicBezTo>
                    <a:cubicBezTo>
                      <a:pt x="220076" y="2472"/>
                      <a:pt x="220000" y="2453"/>
                      <a:pt x="219924" y="2415"/>
                    </a:cubicBezTo>
                    <a:cubicBezTo>
                      <a:pt x="219720" y="2491"/>
                      <a:pt x="219517" y="2517"/>
                      <a:pt x="219314" y="2568"/>
                    </a:cubicBezTo>
                    <a:cubicBezTo>
                      <a:pt x="219212" y="2644"/>
                      <a:pt x="219085" y="2644"/>
                      <a:pt x="218958" y="2669"/>
                    </a:cubicBezTo>
                    <a:cubicBezTo>
                      <a:pt x="218924" y="2669"/>
                      <a:pt x="218879" y="2658"/>
                      <a:pt x="218837" y="2658"/>
                    </a:cubicBezTo>
                    <a:cubicBezTo>
                      <a:pt x="218817" y="2658"/>
                      <a:pt x="218797" y="2661"/>
                      <a:pt x="218780" y="2669"/>
                    </a:cubicBezTo>
                    <a:cubicBezTo>
                      <a:pt x="218683" y="2782"/>
                      <a:pt x="218565" y="2803"/>
                      <a:pt x="218447" y="2803"/>
                    </a:cubicBezTo>
                    <a:cubicBezTo>
                      <a:pt x="218379" y="2803"/>
                      <a:pt x="218311" y="2796"/>
                      <a:pt x="218246" y="2796"/>
                    </a:cubicBezTo>
                    <a:cubicBezTo>
                      <a:pt x="218221" y="2898"/>
                      <a:pt x="218068" y="2898"/>
                      <a:pt x="218094" y="3025"/>
                    </a:cubicBezTo>
                    <a:cubicBezTo>
                      <a:pt x="218170" y="3025"/>
                      <a:pt x="218246" y="3025"/>
                      <a:pt x="218323" y="3000"/>
                    </a:cubicBezTo>
                    <a:cubicBezTo>
                      <a:pt x="218335" y="2993"/>
                      <a:pt x="218351" y="2990"/>
                      <a:pt x="218368" y="2990"/>
                    </a:cubicBezTo>
                    <a:cubicBezTo>
                      <a:pt x="218419" y="2990"/>
                      <a:pt x="218481" y="3019"/>
                      <a:pt x="218500" y="3076"/>
                    </a:cubicBezTo>
                    <a:cubicBezTo>
                      <a:pt x="218526" y="3101"/>
                      <a:pt x="218577" y="3101"/>
                      <a:pt x="218628" y="3101"/>
                    </a:cubicBezTo>
                    <a:cubicBezTo>
                      <a:pt x="218653" y="3114"/>
                      <a:pt x="218666" y="3114"/>
                      <a:pt x="218675" y="3114"/>
                    </a:cubicBezTo>
                    <a:cubicBezTo>
                      <a:pt x="218685" y="3114"/>
                      <a:pt x="218691" y="3114"/>
                      <a:pt x="218704" y="3127"/>
                    </a:cubicBezTo>
                    <a:cubicBezTo>
                      <a:pt x="218704" y="3152"/>
                      <a:pt x="218653" y="3152"/>
                      <a:pt x="218628" y="3177"/>
                    </a:cubicBezTo>
                    <a:cubicBezTo>
                      <a:pt x="218602" y="3203"/>
                      <a:pt x="218551" y="3254"/>
                      <a:pt x="218577" y="3305"/>
                    </a:cubicBezTo>
                    <a:cubicBezTo>
                      <a:pt x="218602" y="3330"/>
                      <a:pt x="218704" y="3330"/>
                      <a:pt x="218755" y="3355"/>
                    </a:cubicBezTo>
                    <a:cubicBezTo>
                      <a:pt x="218805" y="3406"/>
                      <a:pt x="218831" y="3432"/>
                      <a:pt x="218805" y="3457"/>
                    </a:cubicBezTo>
                    <a:cubicBezTo>
                      <a:pt x="218780" y="3482"/>
                      <a:pt x="218805" y="3508"/>
                      <a:pt x="218780" y="3508"/>
                    </a:cubicBezTo>
                    <a:lnTo>
                      <a:pt x="218678" y="3508"/>
                    </a:lnTo>
                    <a:cubicBezTo>
                      <a:pt x="218526" y="3508"/>
                      <a:pt x="218475" y="3660"/>
                      <a:pt x="218373" y="3686"/>
                    </a:cubicBezTo>
                    <a:cubicBezTo>
                      <a:pt x="218283" y="3704"/>
                      <a:pt x="218181" y="3722"/>
                      <a:pt x="218084" y="3722"/>
                    </a:cubicBezTo>
                    <a:cubicBezTo>
                      <a:pt x="218043" y="3722"/>
                      <a:pt x="218004" y="3719"/>
                      <a:pt x="217967" y="3711"/>
                    </a:cubicBezTo>
                    <a:cubicBezTo>
                      <a:pt x="217916" y="3762"/>
                      <a:pt x="217865" y="3838"/>
                      <a:pt x="217814" y="3838"/>
                    </a:cubicBezTo>
                    <a:cubicBezTo>
                      <a:pt x="217686" y="3854"/>
                      <a:pt x="217557" y="3901"/>
                      <a:pt x="217422" y="3901"/>
                    </a:cubicBezTo>
                    <a:cubicBezTo>
                      <a:pt x="217344" y="3901"/>
                      <a:pt x="217263" y="3885"/>
                      <a:pt x="217179" y="3838"/>
                    </a:cubicBezTo>
                    <a:cubicBezTo>
                      <a:pt x="217115" y="3851"/>
                      <a:pt x="217045" y="3857"/>
                      <a:pt x="216972" y="3857"/>
                    </a:cubicBezTo>
                    <a:cubicBezTo>
                      <a:pt x="216899" y="3857"/>
                      <a:pt x="216823" y="3851"/>
                      <a:pt x="216747" y="3838"/>
                    </a:cubicBezTo>
                    <a:cubicBezTo>
                      <a:pt x="216670" y="3838"/>
                      <a:pt x="216645" y="3737"/>
                      <a:pt x="216569" y="3711"/>
                    </a:cubicBezTo>
                    <a:cubicBezTo>
                      <a:pt x="216493" y="3711"/>
                      <a:pt x="216493" y="3838"/>
                      <a:pt x="216416" y="3889"/>
                    </a:cubicBezTo>
                    <a:lnTo>
                      <a:pt x="216315" y="3889"/>
                    </a:lnTo>
                    <a:cubicBezTo>
                      <a:pt x="216238" y="3889"/>
                      <a:pt x="216162" y="3889"/>
                      <a:pt x="216086" y="3813"/>
                    </a:cubicBezTo>
                    <a:lnTo>
                      <a:pt x="215654" y="3889"/>
                    </a:lnTo>
                    <a:cubicBezTo>
                      <a:pt x="215613" y="3855"/>
                      <a:pt x="215574" y="3843"/>
                      <a:pt x="215536" y="3843"/>
                    </a:cubicBezTo>
                    <a:cubicBezTo>
                      <a:pt x="215441" y="3843"/>
                      <a:pt x="215352" y="3917"/>
                      <a:pt x="215253" y="3917"/>
                    </a:cubicBezTo>
                    <a:cubicBezTo>
                      <a:pt x="215243" y="3917"/>
                      <a:pt x="215232" y="3916"/>
                      <a:pt x="215222" y="3915"/>
                    </a:cubicBezTo>
                    <a:lnTo>
                      <a:pt x="214764" y="3915"/>
                    </a:lnTo>
                    <a:cubicBezTo>
                      <a:pt x="214622" y="3915"/>
                      <a:pt x="214496" y="3980"/>
                      <a:pt x="214373" y="3980"/>
                    </a:cubicBezTo>
                    <a:cubicBezTo>
                      <a:pt x="214342" y="3980"/>
                      <a:pt x="214312" y="3976"/>
                      <a:pt x="214281" y="3965"/>
                    </a:cubicBezTo>
                    <a:cubicBezTo>
                      <a:pt x="214199" y="3930"/>
                      <a:pt x="214111" y="3911"/>
                      <a:pt x="214020" y="3911"/>
                    </a:cubicBezTo>
                    <a:cubicBezTo>
                      <a:pt x="213915" y="3911"/>
                      <a:pt x="213806" y="3936"/>
                      <a:pt x="213697" y="3991"/>
                    </a:cubicBezTo>
                    <a:cubicBezTo>
                      <a:pt x="213595" y="3991"/>
                      <a:pt x="213544" y="4042"/>
                      <a:pt x="213494" y="4118"/>
                    </a:cubicBezTo>
                    <a:cubicBezTo>
                      <a:pt x="213477" y="4166"/>
                      <a:pt x="213441" y="4184"/>
                      <a:pt x="213403" y="4184"/>
                    </a:cubicBezTo>
                    <a:cubicBezTo>
                      <a:pt x="213382" y="4184"/>
                      <a:pt x="213360" y="4178"/>
                      <a:pt x="213341" y="4169"/>
                    </a:cubicBezTo>
                    <a:cubicBezTo>
                      <a:pt x="213290" y="4118"/>
                      <a:pt x="213227" y="4092"/>
                      <a:pt x="213160" y="4092"/>
                    </a:cubicBezTo>
                    <a:cubicBezTo>
                      <a:pt x="213093" y="4092"/>
                      <a:pt x="213023" y="4118"/>
                      <a:pt x="212960" y="4169"/>
                    </a:cubicBezTo>
                    <a:cubicBezTo>
                      <a:pt x="212930" y="4258"/>
                      <a:pt x="212918" y="4295"/>
                      <a:pt x="212882" y="4295"/>
                    </a:cubicBezTo>
                    <a:cubicBezTo>
                      <a:pt x="212857" y="4295"/>
                      <a:pt x="212820" y="4276"/>
                      <a:pt x="212756" y="4245"/>
                    </a:cubicBezTo>
                    <a:lnTo>
                      <a:pt x="212655" y="4245"/>
                    </a:lnTo>
                    <a:cubicBezTo>
                      <a:pt x="212655" y="4245"/>
                      <a:pt x="212629" y="4219"/>
                      <a:pt x="212604" y="4219"/>
                    </a:cubicBezTo>
                    <a:cubicBezTo>
                      <a:pt x="212579" y="4169"/>
                      <a:pt x="212604" y="4092"/>
                      <a:pt x="212528" y="4092"/>
                    </a:cubicBezTo>
                    <a:cubicBezTo>
                      <a:pt x="212477" y="4092"/>
                      <a:pt x="212401" y="4118"/>
                      <a:pt x="212350" y="4143"/>
                    </a:cubicBezTo>
                    <a:cubicBezTo>
                      <a:pt x="212329" y="4152"/>
                      <a:pt x="212312" y="4155"/>
                      <a:pt x="212297" y="4155"/>
                    </a:cubicBezTo>
                    <a:cubicBezTo>
                      <a:pt x="212221" y="4155"/>
                      <a:pt x="212214" y="4063"/>
                      <a:pt x="212172" y="4042"/>
                    </a:cubicBezTo>
                    <a:cubicBezTo>
                      <a:pt x="212162" y="4037"/>
                      <a:pt x="212154" y="4035"/>
                      <a:pt x="212148" y="4035"/>
                    </a:cubicBezTo>
                    <a:cubicBezTo>
                      <a:pt x="212121" y="4035"/>
                      <a:pt x="212121" y="4072"/>
                      <a:pt x="212121" y="4092"/>
                    </a:cubicBezTo>
                    <a:cubicBezTo>
                      <a:pt x="212070" y="4143"/>
                      <a:pt x="212019" y="4169"/>
                      <a:pt x="211943" y="4169"/>
                    </a:cubicBezTo>
                    <a:lnTo>
                      <a:pt x="211791" y="4245"/>
                    </a:lnTo>
                    <a:lnTo>
                      <a:pt x="211613" y="4245"/>
                    </a:lnTo>
                    <a:cubicBezTo>
                      <a:pt x="211587" y="4245"/>
                      <a:pt x="211587" y="4219"/>
                      <a:pt x="211562" y="4219"/>
                    </a:cubicBezTo>
                    <a:cubicBezTo>
                      <a:pt x="211536" y="4194"/>
                      <a:pt x="211587" y="4169"/>
                      <a:pt x="211587" y="4169"/>
                    </a:cubicBezTo>
                    <a:cubicBezTo>
                      <a:pt x="211638" y="4118"/>
                      <a:pt x="211664" y="4092"/>
                      <a:pt x="211714" y="4092"/>
                    </a:cubicBezTo>
                    <a:cubicBezTo>
                      <a:pt x="211638" y="3965"/>
                      <a:pt x="211511" y="3991"/>
                      <a:pt x="211409" y="3940"/>
                    </a:cubicBezTo>
                    <a:cubicBezTo>
                      <a:pt x="211282" y="3889"/>
                      <a:pt x="211282" y="3915"/>
                      <a:pt x="211257" y="3838"/>
                    </a:cubicBezTo>
                    <a:cubicBezTo>
                      <a:pt x="211232" y="3796"/>
                      <a:pt x="211206" y="3782"/>
                      <a:pt x="211181" y="3782"/>
                    </a:cubicBezTo>
                    <a:cubicBezTo>
                      <a:pt x="211130" y="3782"/>
                      <a:pt x="211079" y="3838"/>
                      <a:pt x="211028" y="3838"/>
                    </a:cubicBezTo>
                    <a:cubicBezTo>
                      <a:pt x="210965" y="3838"/>
                      <a:pt x="210901" y="3750"/>
                      <a:pt x="210838" y="3750"/>
                    </a:cubicBezTo>
                    <a:cubicBezTo>
                      <a:pt x="210825" y="3750"/>
                      <a:pt x="210812" y="3754"/>
                      <a:pt x="210799" y="3762"/>
                    </a:cubicBezTo>
                    <a:cubicBezTo>
                      <a:pt x="210752" y="3778"/>
                      <a:pt x="210705" y="3784"/>
                      <a:pt x="210658" y="3784"/>
                    </a:cubicBezTo>
                    <a:cubicBezTo>
                      <a:pt x="210552" y="3784"/>
                      <a:pt x="210447" y="3754"/>
                      <a:pt x="210342" y="3737"/>
                    </a:cubicBezTo>
                    <a:cubicBezTo>
                      <a:pt x="210328" y="3734"/>
                      <a:pt x="210314" y="3733"/>
                      <a:pt x="210300" y="3733"/>
                    </a:cubicBezTo>
                    <a:cubicBezTo>
                      <a:pt x="210175" y="3733"/>
                      <a:pt x="210049" y="3816"/>
                      <a:pt x="209907" y="3816"/>
                    </a:cubicBezTo>
                    <a:cubicBezTo>
                      <a:pt x="209891" y="3816"/>
                      <a:pt x="209875" y="3815"/>
                      <a:pt x="209859" y="3813"/>
                    </a:cubicBezTo>
                    <a:cubicBezTo>
                      <a:pt x="209834" y="3806"/>
                      <a:pt x="209807" y="3805"/>
                      <a:pt x="209779" y="3805"/>
                    </a:cubicBezTo>
                    <a:cubicBezTo>
                      <a:pt x="209752" y="3805"/>
                      <a:pt x="209724" y="3806"/>
                      <a:pt x="209697" y="3806"/>
                    </a:cubicBezTo>
                    <a:cubicBezTo>
                      <a:pt x="209643" y="3806"/>
                      <a:pt x="209592" y="3800"/>
                      <a:pt x="209554" y="3762"/>
                    </a:cubicBezTo>
                    <a:lnTo>
                      <a:pt x="209402" y="3762"/>
                    </a:lnTo>
                    <a:cubicBezTo>
                      <a:pt x="209356" y="3808"/>
                      <a:pt x="209310" y="3821"/>
                      <a:pt x="209264" y="3821"/>
                    </a:cubicBezTo>
                    <a:cubicBezTo>
                      <a:pt x="209206" y="3821"/>
                      <a:pt x="209148" y="3800"/>
                      <a:pt x="209090" y="3800"/>
                    </a:cubicBezTo>
                    <a:cubicBezTo>
                      <a:pt x="209067" y="3800"/>
                      <a:pt x="209044" y="3804"/>
                      <a:pt x="209020" y="3813"/>
                    </a:cubicBezTo>
                    <a:cubicBezTo>
                      <a:pt x="208832" y="3750"/>
                      <a:pt x="208644" y="3705"/>
                      <a:pt x="208441" y="3705"/>
                    </a:cubicBezTo>
                    <a:cubicBezTo>
                      <a:pt x="208398" y="3705"/>
                      <a:pt x="208354" y="3707"/>
                      <a:pt x="208309" y="3711"/>
                    </a:cubicBezTo>
                    <a:cubicBezTo>
                      <a:pt x="208232" y="3711"/>
                      <a:pt x="208232" y="3635"/>
                      <a:pt x="208207" y="3584"/>
                    </a:cubicBezTo>
                    <a:cubicBezTo>
                      <a:pt x="208207" y="3610"/>
                      <a:pt x="208182" y="3635"/>
                      <a:pt x="208156" y="3660"/>
                    </a:cubicBezTo>
                    <a:cubicBezTo>
                      <a:pt x="208156" y="3711"/>
                      <a:pt x="208080" y="3737"/>
                      <a:pt x="208029" y="3737"/>
                    </a:cubicBezTo>
                    <a:cubicBezTo>
                      <a:pt x="207978" y="3711"/>
                      <a:pt x="207978" y="3660"/>
                      <a:pt x="207978" y="3610"/>
                    </a:cubicBezTo>
                    <a:cubicBezTo>
                      <a:pt x="207978" y="3559"/>
                      <a:pt x="207978" y="3533"/>
                      <a:pt x="207978" y="3508"/>
                    </a:cubicBezTo>
                    <a:cubicBezTo>
                      <a:pt x="207877" y="3432"/>
                      <a:pt x="207750" y="3406"/>
                      <a:pt x="207622" y="3406"/>
                    </a:cubicBezTo>
                    <a:cubicBezTo>
                      <a:pt x="207555" y="3406"/>
                      <a:pt x="207453" y="3440"/>
                      <a:pt x="207378" y="3440"/>
                    </a:cubicBezTo>
                    <a:cubicBezTo>
                      <a:pt x="207340" y="3440"/>
                      <a:pt x="207309" y="3432"/>
                      <a:pt x="207292" y="3406"/>
                    </a:cubicBezTo>
                    <a:cubicBezTo>
                      <a:pt x="207267" y="3355"/>
                      <a:pt x="207572" y="3177"/>
                      <a:pt x="207775" y="3127"/>
                    </a:cubicBezTo>
                    <a:cubicBezTo>
                      <a:pt x="207800" y="3127"/>
                      <a:pt x="207826" y="3127"/>
                      <a:pt x="207826" y="3101"/>
                    </a:cubicBezTo>
                    <a:cubicBezTo>
                      <a:pt x="207826" y="3076"/>
                      <a:pt x="207673" y="3000"/>
                      <a:pt x="207597" y="2949"/>
                    </a:cubicBezTo>
                    <a:lnTo>
                      <a:pt x="207521" y="2923"/>
                    </a:lnTo>
                    <a:cubicBezTo>
                      <a:pt x="207495" y="2949"/>
                      <a:pt x="207470" y="2949"/>
                      <a:pt x="207445" y="2949"/>
                    </a:cubicBezTo>
                    <a:cubicBezTo>
                      <a:pt x="207232" y="3142"/>
                      <a:pt x="207181" y="3188"/>
                      <a:pt x="207013" y="3188"/>
                    </a:cubicBezTo>
                    <a:cubicBezTo>
                      <a:pt x="206960" y="3188"/>
                      <a:pt x="206895" y="3184"/>
                      <a:pt x="206809" y="3177"/>
                    </a:cubicBezTo>
                    <a:lnTo>
                      <a:pt x="206758" y="3177"/>
                    </a:lnTo>
                    <a:cubicBezTo>
                      <a:pt x="206682" y="3203"/>
                      <a:pt x="206580" y="3203"/>
                      <a:pt x="206504" y="3228"/>
                    </a:cubicBezTo>
                    <a:cubicBezTo>
                      <a:pt x="206462" y="3239"/>
                      <a:pt x="206420" y="3245"/>
                      <a:pt x="206380" y="3245"/>
                    </a:cubicBezTo>
                    <a:cubicBezTo>
                      <a:pt x="206323" y="3245"/>
                      <a:pt x="206269" y="3233"/>
                      <a:pt x="206225" y="3203"/>
                    </a:cubicBezTo>
                    <a:cubicBezTo>
                      <a:pt x="206148" y="3203"/>
                      <a:pt x="206098" y="3228"/>
                      <a:pt x="206072" y="3279"/>
                    </a:cubicBezTo>
                    <a:cubicBezTo>
                      <a:pt x="206072" y="3345"/>
                      <a:pt x="206053" y="3411"/>
                      <a:pt x="205982" y="3411"/>
                    </a:cubicBezTo>
                    <a:cubicBezTo>
                      <a:pt x="205971" y="3411"/>
                      <a:pt x="205959" y="3410"/>
                      <a:pt x="205945" y="3406"/>
                    </a:cubicBezTo>
                    <a:cubicBezTo>
                      <a:pt x="205923" y="3399"/>
                      <a:pt x="205903" y="3396"/>
                      <a:pt x="205884" y="3396"/>
                    </a:cubicBezTo>
                    <a:cubicBezTo>
                      <a:pt x="205839" y="3396"/>
                      <a:pt x="205803" y="3414"/>
                      <a:pt x="205767" y="3432"/>
                    </a:cubicBezTo>
                    <a:lnTo>
                      <a:pt x="205538" y="3432"/>
                    </a:lnTo>
                    <a:cubicBezTo>
                      <a:pt x="205462" y="3432"/>
                      <a:pt x="205386" y="3381"/>
                      <a:pt x="205386" y="3279"/>
                    </a:cubicBezTo>
                    <a:lnTo>
                      <a:pt x="205386" y="3254"/>
                    </a:lnTo>
                    <a:lnTo>
                      <a:pt x="205233" y="3279"/>
                    </a:lnTo>
                    <a:cubicBezTo>
                      <a:pt x="205195" y="3343"/>
                      <a:pt x="205144" y="3355"/>
                      <a:pt x="205087" y="3355"/>
                    </a:cubicBezTo>
                    <a:cubicBezTo>
                      <a:pt x="205049" y="3355"/>
                      <a:pt x="205008" y="3350"/>
                      <a:pt x="204966" y="3350"/>
                    </a:cubicBezTo>
                    <a:cubicBezTo>
                      <a:pt x="204945" y="3350"/>
                      <a:pt x="204924" y="3351"/>
                      <a:pt x="204903" y="3355"/>
                    </a:cubicBezTo>
                    <a:cubicBezTo>
                      <a:pt x="204887" y="3387"/>
                      <a:pt x="204852" y="3409"/>
                      <a:pt x="204816" y="3409"/>
                    </a:cubicBezTo>
                    <a:cubicBezTo>
                      <a:pt x="204793" y="3409"/>
                      <a:pt x="204770" y="3400"/>
                      <a:pt x="204750" y="3381"/>
                    </a:cubicBezTo>
                    <a:lnTo>
                      <a:pt x="204598" y="3279"/>
                    </a:lnTo>
                    <a:cubicBezTo>
                      <a:pt x="204589" y="3284"/>
                      <a:pt x="204579" y="3286"/>
                      <a:pt x="204570" y="3286"/>
                    </a:cubicBezTo>
                    <a:cubicBezTo>
                      <a:pt x="204528" y="3286"/>
                      <a:pt x="204487" y="3244"/>
                      <a:pt x="204445" y="3203"/>
                    </a:cubicBezTo>
                    <a:lnTo>
                      <a:pt x="204140" y="3228"/>
                    </a:lnTo>
                    <a:lnTo>
                      <a:pt x="204293" y="3050"/>
                    </a:lnTo>
                    <a:lnTo>
                      <a:pt x="203988" y="3050"/>
                    </a:lnTo>
                    <a:lnTo>
                      <a:pt x="203759" y="3076"/>
                    </a:lnTo>
                    <a:cubicBezTo>
                      <a:pt x="203724" y="3111"/>
                      <a:pt x="203688" y="3130"/>
                      <a:pt x="203653" y="3130"/>
                    </a:cubicBezTo>
                    <a:cubicBezTo>
                      <a:pt x="203612" y="3130"/>
                      <a:pt x="203571" y="3105"/>
                      <a:pt x="203531" y="3050"/>
                    </a:cubicBezTo>
                    <a:lnTo>
                      <a:pt x="203302" y="3050"/>
                    </a:lnTo>
                    <a:cubicBezTo>
                      <a:pt x="203276" y="3127"/>
                      <a:pt x="203251" y="3203"/>
                      <a:pt x="203149" y="3203"/>
                    </a:cubicBezTo>
                    <a:cubicBezTo>
                      <a:pt x="203048" y="3203"/>
                      <a:pt x="202946" y="3203"/>
                      <a:pt x="202844" y="3127"/>
                    </a:cubicBezTo>
                    <a:cubicBezTo>
                      <a:pt x="202844" y="3199"/>
                      <a:pt x="202831" y="3259"/>
                      <a:pt x="202786" y="3259"/>
                    </a:cubicBezTo>
                    <a:cubicBezTo>
                      <a:pt x="202769" y="3259"/>
                      <a:pt x="202746" y="3250"/>
                      <a:pt x="202717" y="3228"/>
                    </a:cubicBezTo>
                    <a:cubicBezTo>
                      <a:pt x="202616" y="3177"/>
                      <a:pt x="202539" y="3050"/>
                      <a:pt x="202387" y="3050"/>
                    </a:cubicBezTo>
                    <a:cubicBezTo>
                      <a:pt x="202361" y="3101"/>
                      <a:pt x="202311" y="3127"/>
                      <a:pt x="202234" y="3127"/>
                    </a:cubicBezTo>
                    <a:cubicBezTo>
                      <a:pt x="202166" y="3081"/>
                      <a:pt x="202179" y="2996"/>
                      <a:pt x="202111" y="2996"/>
                    </a:cubicBezTo>
                    <a:cubicBezTo>
                      <a:pt x="202102" y="2996"/>
                      <a:pt x="202093" y="2997"/>
                      <a:pt x="202082" y="3000"/>
                    </a:cubicBezTo>
                    <a:cubicBezTo>
                      <a:pt x="202006" y="3025"/>
                      <a:pt x="201955" y="3050"/>
                      <a:pt x="201878" y="3076"/>
                    </a:cubicBezTo>
                    <a:cubicBezTo>
                      <a:pt x="201846" y="3100"/>
                      <a:pt x="201819" y="3109"/>
                      <a:pt x="201795" y="3109"/>
                    </a:cubicBezTo>
                    <a:cubicBezTo>
                      <a:pt x="201742" y="3109"/>
                      <a:pt x="201702" y="3068"/>
                      <a:pt x="201650" y="3050"/>
                    </a:cubicBezTo>
                    <a:cubicBezTo>
                      <a:pt x="201612" y="3063"/>
                      <a:pt x="201580" y="3063"/>
                      <a:pt x="201551" y="3063"/>
                    </a:cubicBezTo>
                    <a:cubicBezTo>
                      <a:pt x="201523" y="3063"/>
                      <a:pt x="201497" y="3063"/>
                      <a:pt x="201472" y="3076"/>
                    </a:cubicBezTo>
                    <a:cubicBezTo>
                      <a:pt x="201425" y="3094"/>
                      <a:pt x="201396" y="3106"/>
                      <a:pt x="201372" y="3106"/>
                    </a:cubicBezTo>
                    <a:cubicBezTo>
                      <a:pt x="201331" y="3106"/>
                      <a:pt x="201308" y="3071"/>
                      <a:pt x="201243" y="2974"/>
                    </a:cubicBezTo>
                    <a:lnTo>
                      <a:pt x="201116" y="2974"/>
                    </a:lnTo>
                    <a:cubicBezTo>
                      <a:pt x="201116" y="3127"/>
                      <a:pt x="201116" y="3279"/>
                      <a:pt x="200964" y="3330"/>
                    </a:cubicBezTo>
                    <a:lnTo>
                      <a:pt x="200404" y="3203"/>
                    </a:lnTo>
                    <a:cubicBezTo>
                      <a:pt x="200367" y="3240"/>
                      <a:pt x="200303" y="3264"/>
                      <a:pt x="200241" y="3264"/>
                    </a:cubicBezTo>
                    <a:cubicBezTo>
                      <a:pt x="200218" y="3264"/>
                      <a:pt x="200196" y="3261"/>
                      <a:pt x="200176" y="3254"/>
                    </a:cubicBezTo>
                    <a:lnTo>
                      <a:pt x="199947" y="3203"/>
                    </a:lnTo>
                    <a:cubicBezTo>
                      <a:pt x="199870" y="3247"/>
                      <a:pt x="199827" y="3272"/>
                      <a:pt x="199800" y="3272"/>
                    </a:cubicBezTo>
                    <a:cubicBezTo>
                      <a:pt x="199764" y="3272"/>
                      <a:pt x="199758" y="3228"/>
                      <a:pt x="199744" y="3127"/>
                    </a:cubicBezTo>
                    <a:lnTo>
                      <a:pt x="199744" y="3000"/>
                    </a:lnTo>
                    <a:lnTo>
                      <a:pt x="199591" y="3000"/>
                    </a:lnTo>
                    <a:cubicBezTo>
                      <a:pt x="199561" y="3000"/>
                      <a:pt x="199530" y="2996"/>
                      <a:pt x="199500" y="2996"/>
                    </a:cubicBezTo>
                    <a:cubicBezTo>
                      <a:pt x="199454" y="2996"/>
                      <a:pt x="199408" y="3005"/>
                      <a:pt x="199362" y="3050"/>
                    </a:cubicBezTo>
                    <a:cubicBezTo>
                      <a:pt x="199337" y="3067"/>
                      <a:pt x="199317" y="3073"/>
                      <a:pt x="199300" y="3073"/>
                    </a:cubicBezTo>
                    <a:cubicBezTo>
                      <a:pt x="199266" y="3073"/>
                      <a:pt x="199244" y="3050"/>
                      <a:pt x="199210" y="3050"/>
                    </a:cubicBezTo>
                    <a:cubicBezTo>
                      <a:pt x="199108" y="3050"/>
                      <a:pt x="199083" y="2949"/>
                      <a:pt x="199006" y="2923"/>
                    </a:cubicBezTo>
                    <a:cubicBezTo>
                      <a:pt x="198981" y="3000"/>
                      <a:pt x="198981" y="3050"/>
                      <a:pt x="198981" y="3101"/>
                    </a:cubicBezTo>
                    <a:cubicBezTo>
                      <a:pt x="198966" y="3161"/>
                      <a:pt x="198951" y="3185"/>
                      <a:pt x="198921" y="3185"/>
                    </a:cubicBezTo>
                    <a:cubicBezTo>
                      <a:pt x="198900" y="3185"/>
                      <a:pt x="198871" y="3173"/>
                      <a:pt x="198829" y="3152"/>
                    </a:cubicBezTo>
                    <a:lnTo>
                      <a:pt x="198752" y="3127"/>
                    </a:lnTo>
                    <a:lnTo>
                      <a:pt x="198702" y="3305"/>
                    </a:lnTo>
                    <a:cubicBezTo>
                      <a:pt x="198600" y="3482"/>
                      <a:pt x="198498" y="3660"/>
                      <a:pt x="198269" y="3711"/>
                    </a:cubicBezTo>
                    <a:cubicBezTo>
                      <a:pt x="198219" y="3711"/>
                      <a:pt x="198219" y="3762"/>
                      <a:pt x="198193" y="3813"/>
                    </a:cubicBezTo>
                    <a:cubicBezTo>
                      <a:pt x="198168" y="3864"/>
                      <a:pt x="198142" y="3889"/>
                      <a:pt x="198117" y="3889"/>
                    </a:cubicBezTo>
                    <a:cubicBezTo>
                      <a:pt x="197914" y="3940"/>
                      <a:pt x="197710" y="3991"/>
                      <a:pt x="197507" y="4016"/>
                    </a:cubicBezTo>
                    <a:cubicBezTo>
                      <a:pt x="197431" y="4016"/>
                      <a:pt x="197354" y="3965"/>
                      <a:pt x="197304" y="3915"/>
                    </a:cubicBezTo>
                    <a:cubicBezTo>
                      <a:pt x="197266" y="3940"/>
                      <a:pt x="197227" y="3953"/>
                      <a:pt x="197189" y="3953"/>
                    </a:cubicBezTo>
                    <a:cubicBezTo>
                      <a:pt x="197151" y="3953"/>
                      <a:pt x="197113" y="3940"/>
                      <a:pt x="197075" y="3915"/>
                    </a:cubicBezTo>
                    <a:cubicBezTo>
                      <a:pt x="197058" y="3906"/>
                      <a:pt x="197041" y="3903"/>
                      <a:pt x="197025" y="3903"/>
                    </a:cubicBezTo>
                    <a:cubicBezTo>
                      <a:pt x="196993" y="3903"/>
                      <a:pt x="196965" y="3915"/>
                      <a:pt x="196948" y="3915"/>
                    </a:cubicBezTo>
                    <a:cubicBezTo>
                      <a:pt x="196897" y="3991"/>
                      <a:pt x="196846" y="3991"/>
                      <a:pt x="196795" y="4016"/>
                    </a:cubicBezTo>
                    <a:cubicBezTo>
                      <a:pt x="196795" y="4067"/>
                      <a:pt x="196770" y="4143"/>
                      <a:pt x="196719" y="4194"/>
                    </a:cubicBezTo>
                    <a:cubicBezTo>
                      <a:pt x="196770" y="4219"/>
                      <a:pt x="196821" y="4194"/>
                      <a:pt x="196872" y="4270"/>
                    </a:cubicBezTo>
                    <a:cubicBezTo>
                      <a:pt x="196897" y="4321"/>
                      <a:pt x="196922" y="4321"/>
                      <a:pt x="196872" y="4347"/>
                    </a:cubicBezTo>
                    <a:cubicBezTo>
                      <a:pt x="196846" y="4372"/>
                      <a:pt x="196833" y="4378"/>
                      <a:pt x="196824" y="4378"/>
                    </a:cubicBezTo>
                    <a:cubicBezTo>
                      <a:pt x="196814" y="4378"/>
                      <a:pt x="196808" y="4372"/>
                      <a:pt x="196795" y="4372"/>
                    </a:cubicBezTo>
                    <a:cubicBezTo>
                      <a:pt x="196795" y="4372"/>
                      <a:pt x="196719" y="4321"/>
                      <a:pt x="196694" y="4296"/>
                    </a:cubicBezTo>
                    <a:cubicBezTo>
                      <a:pt x="196643" y="4270"/>
                      <a:pt x="196592" y="4245"/>
                      <a:pt x="196541" y="4219"/>
                    </a:cubicBezTo>
                    <a:lnTo>
                      <a:pt x="196465" y="4296"/>
                    </a:lnTo>
                    <a:cubicBezTo>
                      <a:pt x="196414" y="4347"/>
                      <a:pt x="196312" y="4296"/>
                      <a:pt x="196312" y="4372"/>
                    </a:cubicBezTo>
                    <a:cubicBezTo>
                      <a:pt x="196293" y="4429"/>
                      <a:pt x="196303" y="4458"/>
                      <a:pt x="196277" y="4458"/>
                    </a:cubicBezTo>
                    <a:cubicBezTo>
                      <a:pt x="196268" y="4458"/>
                      <a:pt x="196255" y="4455"/>
                      <a:pt x="196236" y="4448"/>
                    </a:cubicBezTo>
                    <a:cubicBezTo>
                      <a:pt x="196209" y="4444"/>
                      <a:pt x="196183" y="4443"/>
                      <a:pt x="196156" y="4443"/>
                    </a:cubicBezTo>
                    <a:cubicBezTo>
                      <a:pt x="196051" y="4443"/>
                      <a:pt x="195947" y="4466"/>
                      <a:pt x="195842" y="4466"/>
                    </a:cubicBezTo>
                    <a:cubicBezTo>
                      <a:pt x="195796" y="4466"/>
                      <a:pt x="195749" y="4462"/>
                      <a:pt x="195702" y="4448"/>
                    </a:cubicBezTo>
                    <a:cubicBezTo>
                      <a:pt x="195652" y="4461"/>
                      <a:pt x="195601" y="4467"/>
                      <a:pt x="195550" y="4467"/>
                    </a:cubicBezTo>
                    <a:cubicBezTo>
                      <a:pt x="195499" y="4467"/>
                      <a:pt x="195448" y="4461"/>
                      <a:pt x="195397" y="4448"/>
                    </a:cubicBezTo>
                    <a:cubicBezTo>
                      <a:pt x="195360" y="4458"/>
                      <a:pt x="195326" y="4463"/>
                      <a:pt x="195296" y="4463"/>
                    </a:cubicBezTo>
                    <a:cubicBezTo>
                      <a:pt x="195243" y="4463"/>
                      <a:pt x="195201" y="4446"/>
                      <a:pt x="195169" y="4397"/>
                    </a:cubicBezTo>
                    <a:lnTo>
                      <a:pt x="195092" y="4397"/>
                    </a:lnTo>
                    <a:cubicBezTo>
                      <a:pt x="197038" y="3325"/>
                      <a:pt x="196249" y="2864"/>
                      <a:pt x="195257" y="2864"/>
                    </a:cubicBezTo>
                    <a:cubicBezTo>
                      <a:pt x="194165" y="2864"/>
                      <a:pt x="192829" y="3422"/>
                      <a:pt x="194620" y="4333"/>
                    </a:cubicBezTo>
                    <a:lnTo>
                      <a:pt x="194620" y="4333"/>
                    </a:lnTo>
                    <a:lnTo>
                      <a:pt x="194559" y="4321"/>
                    </a:lnTo>
                    <a:cubicBezTo>
                      <a:pt x="194406" y="4321"/>
                      <a:pt x="194203" y="4321"/>
                      <a:pt x="194076" y="4448"/>
                    </a:cubicBezTo>
                    <a:cubicBezTo>
                      <a:pt x="194076" y="4457"/>
                      <a:pt x="194067" y="4460"/>
                      <a:pt x="194054" y="4460"/>
                    </a:cubicBezTo>
                    <a:cubicBezTo>
                      <a:pt x="194028" y="4460"/>
                      <a:pt x="193983" y="4448"/>
                      <a:pt x="193949" y="4448"/>
                    </a:cubicBezTo>
                    <a:cubicBezTo>
                      <a:pt x="193946" y="4449"/>
                      <a:pt x="193943" y="4449"/>
                      <a:pt x="193940" y="4449"/>
                    </a:cubicBezTo>
                    <a:cubicBezTo>
                      <a:pt x="193767" y="4449"/>
                      <a:pt x="193618" y="2974"/>
                      <a:pt x="193445" y="2974"/>
                    </a:cubicBezTo>
                    <a:cubicBezTo>
                      <a:pt x="193443" y="2974"/>
                      <a:pt x="193442" y="2974"/>
                      <a:pt x="193440" y="2974"/>
                    </a:cubicBezTo>
                    <a:cubicBezTo>
                      <a:pt x="193320" y="2974"/>
                      <a:pt x="193269" y="3688"/>
                      <a:pt x="193257" y="4092"/>
                    </a:cubicBezTo>
                    <a:lnTo>
                      <a:pt x="193257" y="4092"/>
                    </a:lnTo>
                    <a:cubicBezTo>
                      <a:pt x="193182" y="4079"/>
                      <a:pt x="193102" y="4073"/>
                      <a:pt x="193018" y="4073"/>
                    </a:cubicBezTo>
                    <a:cubicBezTo>
                      <a:pt x="192932" y="4073"/>
                      <a:pt x="192843" y="4080"/>
                      <a:pt x="192754" y="4092"/>
                    </a:cubicBezTo>
                    <a:cubicBezTo>
                      <a:pt x="192736" y="4097"/>
                      <a:pt x="192717" y="4099"/>
                      <a:pt x="192698" y="4099"/>
                    </a:cubicBezTo>
                    <a:cubicBezTo>
                      <a:pt x="192609" y="4099"/>
                      <a:pt x="192512" y="4053"/>
                      <a:pt x="192449" y="3991"/>
                    </a:cubicBezTo>
                    <a:cubicBezTo>
                      <a:pt x="192449" y="4042"/>
                      <a:pt x="192424" y="4067"/>
                      <a:pt x="192373" y="4092"/>
                    </a:cubicBezTo>
                    <a:cubicBezTo>
                      <a:pt x="192424" y="4169"/>
                      <a:pt x="192449" y="4296"/>
                      <a:pt x="192424" y="4397"/>
                    </a:cubicBezTo>
                    <a:cubicBezTo>
                      <a:pt x="192424" y="4448"/>
                      <a:pt x="192297" y="4423"/>
                      <a:pt x="192220" y="4474"/>
                    </a:cubicBezTo>
                    <a:cubicBezTo>
                      <a:pt x="192208" y="4499"/>
                      <a:pt x="192176" y="4512"/>
                      <a:pt x="192144" y="4512"/>
                    </a:cubicBezTo>
                    <a:cubicBezTo>
                      <a:pt x="192112" y="4512"/>
                      <a:pt x="192081" y="4499"/>
                      <a:pt x="192068" y="4474"/>
                    </a:cubicBezTo>
                    <a:cubicBezTo>
                      <a:pt x="192049" y="4436"/>
                      <a:pt x="192017" y="4413"/>
                      <a:pt x="191981" y="4413"/>
                    </a:cubicBezTo>
                    <a:cubicBezTo>
                      <a:pt x="191968" y="4413"/>
                      <a:pt x="191955" y="4416"/>
                      <a:pt x="191941" y="4423"/>
                    </a:cubicBezTo>
                    <a:cubicBezTo>
                      <a:pt x="191914" y="4436"/>
                      <a:pt x="191890" y="4443"/>
                      <a:pt x="191870" y="4443"/>
                    </a:cubicBezTo>
                    <a:cubicBezTo>
                      <a:pt x="191814" y="4443"/>
                      <a:pt x="191782" y="4396"/>
                      <a:pt x="191763" y="4321"/>
                    </a:cubicBezTo>
                    <a:cubicBezTo>
                      <a:pt x="191763" y="4194"/>
                      <a:pt x="191763" y="4143"/>
                      <a:pt x="191687" y="4067"/>
                    </a:cubicBezTo>
                    <a:lnTo>
                      <a:pt x="191610" y="4067"/>
                    </a:lnTo>
                    <a:cubicBezTo>
                      <a:pt x="191563" y="3972"/>
                      <a:pt x="191486" y="3946"/>
                      <a:pt x="191398" y="3946"/>
                    </a:cubicBezTo>
                    <a:cubicBezTo>
                      <a:pt x="191345" y="3946"/>
                      <a:pt x="191287" y="3956"/>
                      <a:pt x="191229" y="3965"/>
                    </a:cubicBezTo>
                    <a:cubicBezTo>
                      <a:pt x="191211" y="3983"/>
                      <a:pt x="191193" y="3990"/>
                      <a:pt x="191175" y="3990"/>
                    </a:cubicBezTo>
                    <a:cubicBezTo>
                      <a:pt x="191124" y="3990"/>
                      <a:pt x="191073" y="3937"/>
                      <a:pt x="191022" y="3937"/>
                    </a:cubicBezTo>
                    <a:cubicBezTo>
                      <a:pt x="191015" y="3937"/>
                      <a:pt x="191008" y="3938"/>
                      <a:pt x="191001" y="3940"/>
                    </a:cubicBezTo>
                    <a:lnTo>
                      <a:pt x="190772" y="3940"/>
                    </a:lnTo>
                    <a:cubicBezTo>
                      <a:pt x="190721" y="3940"/>
                      <a:pt x="190670" y="3965"/>
                      <a:pt x="190619" y="4016"/>
                    </a:cubicBezTo>
                    <a:cubicBezTo>
                      <a:pt x="190594" y="4054"/>
                      <a:pt x="190568" y="4073"/>
                      <a:pt x="190543" y="4073"/>
                    </a:cubicBezTo>
                    <a:cubicBezTo>
                      <a:pt x="190518" y="4073"/>
                      <a:pt x="190492" y="4054"/>
                      <a:pt x="190467" y="4016"/>
                    </a:cubicBezTo>
                    <a:lnTo>
                      <a:pt x="190340" y="4016"/>
                    </a:lnTo>
                    <a:cubicBezTo>
                      <a:pt x="190416" y="4118"/>
                      <a:pt x="190263" y="4194"/>
                      <a:pt x="190289" y="4296"/>
                    </a:cubicBezTo>
                    <a:cubicBezTo>
                      <a:pt x="190289" y="4321"/>
                      <a:pt x="190289" y="4321"/>
                      <a:pt x="190263" y="4347"/>
                    </a:cubicBezTo>
                    <a:cubicBezTo>
                      <a:pt x="190238" y="4347"/>
                      <a:pt x="190187" y="4321"/>
                      <a:pt x="190187" y="4296"/>
                    </a:cubicBezTo>
                    <a:cubicBezTo>
                      <a:pt x="190162" y="4194"/>
                      <a:pt x="190162" y="4092"/>
                      <a:pt x="190009" y="4092"/>
                    </a:cubicBezTo>
                    <a:cubicBezTo>
                      <a:pt x="189984" y="4118"/>
                      <a:pt x="189984" y="4143"/>
                      <a:pt x="189958" y="4169"/>
                    </a:cubicBezTo>
                    <a:lnTo>
                      <a:pt x="189781" y="4169"/>
                    </a:lnTo>
                    <a:cubicBezTo>
                      <a:pt x="189730" y="4169"/>
                      <a:pt x="189653" y="4194"/>
                      <a:pt x="189628" y="4245"/>
                    </a:cubicBezTo>
                    <a:cubicBezTo>
                      <a:pt x="189603" y="4321"/>
                      <a:pt x="189552" y="4321"/>
                      <a:pt x="189501" y="4321"/>
                    </a:cubicBezTo>
                    <a:lnTo>
                      <a:pt x="188815" y="4321"/>
                    </a:lnTo>
                    <a:cubicBezTo>
                      <a:pt x="188739" y="4321"/>
                      <a:pt x="188713" y="4245"/>
                      <a:pt x="188713" y="4194"/>
                    </a:cubicBezTo>
                    <a:lnTo>
                      <a:pt x="188561" y="4194"/>
                    </a:lnTo>
                    <a:lnTo>
                      <a:pt x="188561" y="4270"/>
                    </a:lnTo>
                    <a:cubicBezTo>
                      <a:pt x="188544" y="4319"/>
                      <a:pt x="188518" y="4336"/>
                      <a:pt x="188488" y="4336"/>
                    </a:cubicBezTo>
                    <a:cubicBezTo>
                      <a:pt x="188471" y="4336"/>
                      <a:pt x="188452" y="4330"/>
                      <a:pt x="188434" y="4321"/>
                    </a:cubicBezTo>
                    <a:cubicBezTo>
                      <a:pt x="188372" y="4301"/>
                      <a:pt x="188310" y="4263"/>
                      <a:pt x="188235" y="4263"/>
                    </a:cubicBezTo>
                    <a:cubicBezTo>
                      <a:pt x="188217" y="4263"/>
                      <a:pt x="188199" y="4265"/>
                      <a:pt x="188179" y="4270"/>
                    </a:cubicBezTo>
                    <a:lnTo>
                      <a:pt x="188052" y="4270"/>
                    </a:lnTo>
                    <a:cubicBezTo>
                      <a:pt x="188001" y="4296"/>
                      <a:pt x="187951" y="4347"/>
                      <a:pt x="187874" y="4347"/>
                    </a:cubicBezTo>
                    <a:lnTo>
                      <a:pt x="187696" y="4347"/>
                    </a:lnTo>
                    <a:cubicBezTo>
                      <a:pt x="187620" y="4321"/>
                      <a:pt x="187569" y="4270"/>
                      <a:pt x="187646" y="4194"/>
                    </a:cubicBezTo>
                    <a:cubicBezTo>
                      <a:pt x="187629" y="4059"/>
                      <a:pt x="187612" y="4013"/>
                      <a:pt x="187557" y="4013"/>
                    </a:cubicBezTo>
                    <a:cubicBezTo>
                      <a:pt x="187530" y="4013"/>
                      <a:pt x="187493" y="4025"/>
                      <a:pt x="187442" y="4042"/>
                    </a:cubicBezTo>
                    <a:cubicBezTo>
                      <a:pt x="187442" y="4092"/>
                      <a:pt x="187442" y="4143"/>
                      <a:pt x="187417" y="4194"/>
                    </a:cubicBezTo>
                    <a:cubicBezTo>
                      <a:pt x="187468" y="4219"/>
                      <a:pt x="187493" y="4270"/>
                      <a:pt x="187417" y="4321"/>
                    </a:cubicBezTo>
                    <a:cubicBezTo>
                      <a:pt x="187396" y="4328"/>
                      <a:pt x="187381" y="4331"/>
                      <a:pt x="187371" y="4331"/>
                    </a:cubicBezTo>
                    <a:cubicBezTo>
                      <a:pt x="187341" y="4331"/>
                      <a:pt x="187341" y="4308"/>
                      <a:pt x="187341" y="4270"/>
                    </a:cubicBezTo>
                    <a:cubicBezTo>
                      <a:pt x="187341" y="4245"/>
                      <a:pt x="187341" y="4219"/>
                      <a:pt x="187341" y="4194"/>
                    </a:cubicBezTo>
                    <a:cubicBezTo>
                      <a:pt x="187324" y="4262"/>
                      <a:pt x="187273" y="4296"/>
                      <a:pt x="187211" y="4296"/>
                    </a:cubicBezTo>
                    <a:cubicBezTo>
                      <a:pt x="187180" y="4296"/>
                      <a:pt x="187146" y="4287"/>
                      <a:pt x="187112" y="4270"/>
                    </a:cubicBezTo>
                    <a:cubicBezTo>
                      <a:pt x="187061" y="4321"/>
                      <a:pt x="186991" y="4347"/>
                      <a:pt x="186921" y="4347"/>
                    </a:cubicBezTo>
                    <a:cubicBezTo>
                      <a:pt x="186851" y="4347"/>
                      <a:pt x="186781" y="4321"/>
                      <a:pt x="186731" y="4270"/>
                    </a:cubicBezTo>
                    <a:cubicBezTo>
                      <a:pt x="186654" y="4270"/>
                      <a:pt x="186604" y="4245"/>
                      <a:pt x="186578" y="4194"/>
                    </a:cubicBezTo>
                    <a:lnTo>
                      <a:pt x="186426" y="4118"/>
                    </a:lnTo>
                    <a:cubicBezTo>
                      <a:pt x="186426" y="4169"/>
                      <a:pt x="186426" y="4219"/>
                      <a:pt x="186375" y="4270"/>
                    </a:cubicBezTo>
                    <a:cubicBezTo>
                      <a:pt x="186299" y="4245"/>
                      <a:pt x="186248" y="4219"/>
                      <a:pt x="186222" y="4169"/>
                    </a:cubicBezTo>
                    <a:cubicBezTo>
                      <a:pt x="186186" y="4121"/>
                      <a:pt x="186167" y="4095"/>
                      <a:pt x="186152" y="4095"/>
                    </a:cubicBezTo>
                    <a:cubicBezTo>
                      <a:pt x="186135" y="4095"/>
                      <a:pt x="186122" y="4127"/>
                      <a:pt x="186095" y="4194"/>
                    </a:cubicBezTo>
                    <a:cubicBezTo>
                      <a:pt x="186077" y="4230"/>
                      <a:pt x="186059" y="4266"/>
                      <a:pt x="186032" y="4266"/>
                    </a:cubicBezTo>
                    <a:cubicBezTo>
                      <a:pt x="186021" y="4266"/>
                      <a:pt x="186008" y="4260"/>
                      <a:pt x="185994" y="4245"/>
                    </a:cubicBezTo>
                    <a:cubicBezTo>
                      <a:pt x="185947" y="4183"/>
                      <a:pt x="185873" y="4150"/>
                      <a:pt x="185799" y="4150"/>
                    </a:cubicBezTo>
                    <a:cubicBezTo>
                      <a:pt x="185751" y="4150"/>
                      <a:pt x="185703" y="4164"/>
                      <a:pt x="185663" y="4194"/>
                    </a:cubicBezTo>
                    <a:cubicBezTo>
                      <a:pt x="185654" y="4197"/>
                      <a:pt x="185645" y="4198"/>
                      <a:pt x="185636" y="4198"/>
                    </a:cubicBezTo>
                    <a:cubicBezTo>
                      <a:pt x="185595" y="4198"/>
                      <a:pt x="185554" y="4173"/>
                      <a:pt x="185507" y="4173"/>
                    </a:cubicBezTo>
                    <a:cubicBezTo>
                      <a:pt x="185477" y="4173"/>
                      <a:pt x="185445" y="4184"/>
                      <a:pt x="185409" y="4219"/>
                    </a:cubicBezTo>
                    <a:cubicBezTo>
                      <a:pt x="185390" y="4239"/>
                      <a:pt x="185374" y="4246"/>
                      <a:pt x="185361" y="4246"/>
                    </a:cubicBezTo>
                    <a:cubicBezTo>
                      <a:pt x="185320" y="4246"/>
                      <a:pt x="185301" y="4175"/>
                      <a:pt x="185282" y="4118"/>
                    </a:cubicBezTo>
                    <a:lnTo>
                      <a:pt x="185231" y="4118"/>
                    </a:lnTo>
                    <a:lnTo>
                      <a:pt x="185180" y="4169"/>
                    </a:lnTo>
                    <a:cubicBezTo>
                      <a:pt x="185113" y="4236"/>
                      <a:pt x="185082" y="4267"/>
                      <a:pt x="185044" y="4267"/>
                    </a:cubicBezTo>
                    <a:cubicBezTo>
                      <a:pt x="185011" y="4267"/>
                      <a:pt x="184973" y="4242"/>
                      <a:pt x="184901" y="4194"/>
                    </a:cubicBezTo>
                    <a:cubicBezTo>
                      <a:pt x="184875" y="4194"/>
                      <a:pt x="184850" y="4194"/>
                      <a:pt x="184824" y="4169"/>
                    </a:cubicBezTo>
                    <a:cubicBezTo>
                      <a:pt x="184774" y="4092"/>
                      <a:pt x="184774" y="4042"/>
                      <a:pt x="184824" y="3965"/>
                    </a:cubicBezTo>
                    <a:cubicBezTo>
                      <a:pt x="184850" y="3940"/>
                      <a:pt x="184824" y="3864"/>
                      <a:pt x="184799" y="3838"/>
                    </a:cubicBezTo>
                    <a:cubicBezTo>
                      <a:pt x="184783" y="3806"/>
                      <a:pt x="184767" y="3763"/>
                      <a:pt x="184744" y="3763"/>
                    </a:cubicBezTo>
                    <a:cubicBezTo>
                      <a:pt x="184731" y="3763"/>
                      <a:pt x="184716" y="3776"/>
                      <a:pt x="184697" y="3813"/>
                    </a:cubicBezTo>
                    <a:cubicBezTo>
                      <a:pt x="184672" y="3864"/>
                      <a:pt x="184647" y="3915"/>
                      <a:pt x="184647" y="3965"/>
                    </a:cubicBezTo>
                    <a:cubicBezTo>
                      <a:pt x="184647" y="3991"/>
                      <a:pt x="184621" y="4067"/>
                      <a:pt x="184621" y="4067"/>
                    </a:cubicBezTo>
                    <a:cubicBezTo>
                      <a:pt x="184596" y="4067"/>
                      <a:pt x="184469" y="3940"/>
                      <a:pt x="184418" y="3889"/>
                    </a:cubicBezTo>
                    <a:cubicBezTo>
                      <a:pt x="184391" y="3871"/>
                      <a:pt x="184364" y="3863"/>
                      <a:pt x="184340" y="3863"/>
                    </a:cubicBezTo>
                    <a:cubicBezTo>
                      <a:pt x="184297" y="3863"/>
                      <a:pt x="184265" y="3891"/>
                      <a:pt x="184265" y="3940"/>
                    </a:cubicBezTo>
                    <a:cubicBezTo>
                      <a:pt x="184265" y="3965"/>
                      <a:pt x="184265" y="3991"/>
                      <a:pt x="184265" y="4042"/>
                    </a:cubicBezTo>
                    <a:cubicBezTo>
                      <a:pt x="184265" y="4092"/>
                      <a:pt x="184316" y="4118"/>
                      <a:pt x="184265" y="4169"/>
                    </a:cubicBezTo>
                    <a:cubicBezTo>
                      <a:pt x="184250" y="4176"/>
                      <a:pt x="184238" y="4179"/>
                      <a:pt x="184226" y="4179"/>
                    </a:cubicBezTo>
                    <a:cubicBezTo>
                      <a:pt x="184197" y="4179"/>
                      <a:pt x="184174" y="4161"/>
                      <a:pt x="184138" y="4143"/>
                    </a:cubicBezTo>
                    <a:cubicBezTo>
                      <a:pt x="184037" y="4067"/>
                      <a:pt x="183935" y="4067"/>
                      <a:pt x="183910" y="3940"/>
                    </a:cubicBezTo>
                    <a:cubicBezTo>
                      <a:pt x="183884" y="3813"/>
                      <a:pt x="183833" y="3838"/>
                      <a:pt x="183757" y="3813"/>
                    </a:cubicBezTo>
                    <a:cubicBezTo>
                      <a:pt x="183719" y="3813"/>
                      <a:pt x="183674" y="3832"/>
                      <a:pt x="183639" y="3832"/>
                    </a:cubicBezTo>
                    <a:cubicBezTo>
                      <a:pt x="183605" y="3832"/>
                      <a:pt x="183579" y="3813"/>
                      <a:pt x="183579" y="3737"/>
                    </a:cubicBezTo>
                    <a:cubicBezTo>
                      <a:pt x="183579" y="3711"/>
                      <a:pt x="183560" y="3698"/>
                      <a:pt x="183538" y="3698"/>
                    </a:cubicBezTo>
                    <a:cubicBezTo>
                      <a:pt x="183516" y="3698"/>
                      <a:pt x="183490" y="3711"/>
                      <a:pt x="183477" y="3737"/>
                    </a:cubicBezTo>
                    <a:cubicBezTo>
                      <a:pt x="183463" y="3766"/>
                      <a:pt x="183430" y="3779"/>
                      <a:pt x="183396" y="3779"/>
                    </a:cubicBezTo>
                    <a:cubicBezTo>
                      <a:pt x="183371" y="3779"/>
                      <a:pt x="183346" y="3773"/>
                      <a:pt x="183325" y="3762"/>
                    </a:cubicBezTo>
                    <a:cubicBezTo>
                      <a:pt x="183300" y="3787"/>
                      <a:pt x="183274" y="3813"/>
                      <a:pt x="183223" y="3813"/>
                    </a:cubicBezTo>
                    <a:cubicBezTo>
                      <a:pt x="183172" y="3838"/>
                      <a:pt x="183045" y="3864"/>
                      <a:pt x="183020" y="3915"/>
                    </a:cubicBezTo>
                    <a:cubicBezTo>
                      <a:pt x="182969" y="3940"/>
                      <a:pt x="183020" y="4042"/>
                      <a:pt x="182969" y="4067"/>
                    </a:cubicBezTo>
                    <a:cubicBezTo>
                      <a:pt x="182955" y="4072"/>
                      <a:pt x="182944" y="4074"/>
                      <a:pt x="182934" y="4074"/>
                    </a:cubicBezTo>
                    <a:cubicBezTo>
                      <a:pt x="182891" y="4074"/>
                      <a:pt x="182884" y="4032"/>
                      <a:pt x="182842" y="3991"/>
                    </a:cubicBezTo>
                    <a:cubicBezTo>
                      <a:pt x="182842" y="3965"/>
                      <a:pt x="182817" y="3940"/>
                      <a:pt x="182791" y="3940"/>
                    </a:cubicBezTo>
                    <a:cubicBezTo>
                      <a:pt x="182778" y="3927"/>
                      <a:pt x="182766" y="3921"/>
                      <a:pt x="182750" y="3921"/>
                    </a:cubicBezTo>
                    <a:cubicBezTo>
                      <a:pt x="182734" y="3921"/>
                      <a:pt x="182715" y="3927"/>
                      <a:pt x="182690" y="3940"/>
                    </a:cubicBezTo>
                    <a:cubicBezTo>
                      <a:pt x="182664" y="3965"/>
                      <a:pt x="182690" y="3965"/>
                      <a:pt x="182715" y="3991"/>
                    </a:cubicBezTo>
                    <a:cubicBezTo>
                      <a:pt x="182766" y="4042"/>
                      <a:pt x="182766" y="4118"/>
                      <a:pt x="182715" y="4143"/>
                    </a:cubicBezTo>
                    <a:cubicBezTo>
                      <a:pt x="182692" y="4166"/>
                      <a:pt x="182664" y="4179"/>
                      <a:pt x="182636" y="4179"/>
                    </a:cubicBezTo>
                    <a:cubicBezTo>
                      <a:pt x="182601" y="4179"/>
                      <a:pt x="182565" y="4160"/>
                      <a:pt x="182537" y="4118"/>
                    </a:cubicBezTo>
                    <a:cubicBezTo>
                      <a:pt x="182435" y="4118"/>
                      <a:pt x="182410" y="4067"/>
                      <a:pt x="182385" y="3991"/>
                    </a:cubicBezTo>
                    <a:lnTo>
                      <a:pt x="182232" y="3838"/>
                    </a:lnTo>
                    <a:cubicBezTo>
                      <a:pt x="182207" y="3864"/>
                      <a:pt x="182181" y="3864"/>
                      <a:pt x="182156" y="3915"/>
                    </a:cubicBezTo>
                    <a:cubicBezTo>
                      <a:pt x="182156" y="3940"/>
                      <a:pt x="182156" y="3965"/>
                      <a:pt x="182156" y="4016"/>
                    </a:cubicBezTo>
                    <a:cubicBezTo>
                      <a:pt x="182156" y="4042"/>
                      <a:pt x="182207" y="4092"/>
                      <a:pt x="182156" y="4118"/>
                    </a:cubicBezTo>
                    <a:lnTo>
                      <a:pt x="182054" y="4118"/>
                    </a:lnTo>
                    <a:cubicBezTo>
                      <a:pt x="182029" y="4092"/>
                      <a:pt x="182029" y="4042"/>
                      <a:pt x="182054" y="4016"/>
                    </a:cubicBezTo>
                    <a:cubicBezTo>
                      <a:pt x="182054" y="3965"/>
                      <a:pt x="182054" y="3940"/>
                      <a:pt x="182105" y="3915"/>
                    </a:cubicBezTo>
                    <a:cubicBezTo>
                      <a:pt x="182130" y="3889"/>
                      <a:pt x="182105" y="3813"/>
                      <a:pt x="182080" y="3762"/>
                    </a:cubicBezTo>
                    <a:cubicBezTo>
                      <a:pt x="181978" y="3838"/>
                      <a:pt x="181851" y="3889"/>
                      <a:pt x="181724" y="3940"/>
                    </a:cubicBezTo>
                    <a:cubicBezTo>
                      <a:pt x="181698" y="3940"/>
                      <a:pt x="181673" y="3965"/>
                      <a:pt x="181647" y="3991"/>
                    </a:cubicBezTo>
                    <a:cubicBezTo>
                      <a:pt x="181597" y="4042"/>
                      <a:pt x="181546" y="4067"/>
                      <a:pt x="181470" y="4092"/>
                    </a:cubicBezTo>
                    <a:cubicBezTo>
                      <a:pt x="181431" y="4131"/>
                      <a:pt x="181374" y="4150"/>
                      <a:pt x="181317" y="4150"/>
                    </a:cubicBezTo>
                    <a:cubicBezTo>
                      <a:pt x="181260" y="4150"/>
                      <a:pt x="181203" y="4131"/>
                      <a:pt x="181165" y="4092"/>
                    </a:cubicBezTo>
                    <a:cubicBezTo>
                      <a:pt x="181139" y="4092"/>
                      <a:pt x="181088" y="4118"/>
                      <a:pt x="181063" y="4118"/>
                    </a:cubicBezTo>
                    <a:cubicBezTo>
                      <a:pt x="181038" y="4092"/>
                      <a:pt x="180936" y="4067"/>
                      <a:pt x="180936" y="4042"/>
                    </a:cubicBezTo>
                    <a:cubicBezTo>
                      <a:pt x="180936" y="4003"/>
                      <a:pt x="180955" y="3997"/>
                      <a:pt x="180980" y="3997"/>
                    </a:cubicBezTo>
                    <a:cubicBezTo>
                      <a:pt x="180993" y="3997"/>
                      <a:pt x="181007" y="3999"/>
                      <a:pt x="181022" y="3999"/>
                    </a:cubicBezTo>
                    <a:cubicBezTo>
                      <a:pt x="181036" y="3999"/>
                      <a:pt x="181050" y="3997"/>
                      <a:pt x="181063" y="3991"/>
                    </a:cubicBezTo>
                    <a:lnTo>
                      <a:pt x="181393" y="3991"/>
                    </a:lnTo>
                    <a:cubicBezTo>
                      <a:pt x="181419" y="3965"/>
                      <a:pt x="181419" y="3940"/>
                      <a:pt x="181393" y="3940"/>
                    </a:cubicBezTo>
                    <a:cubicBezTo>
                      <a:pt x="181343" y="3915"/>
                      <a:pt x="181292" y="3889"/>
                      <a:pt x="181266" y="3864"/>
                    </a:cubicBezTo>
                    <a:cubicBezTo>
                      <a:pt x="181228" y="3813"/>
                      <a:pt x="181190" y="3794"/>
                      <a:pt x="181152" y="3794"/>
                    </a:cubicBezTo>
                    <a:cubicBezTo>
                      <a:pt x="181114" y="3794"/>
                      <a:pt x="181076" y="3813"/>
                      <a:pt x="181038" y="3838"/>
                    </a:cubicBezTo>
                    <a:cubicBezTo>
                      <a:pt x="181020" y="3856"/>
                      <a:pt x="180989" y="3874"/>
                      <a:pt x="180963" y="3874"/>
                    </a:cubicBezTo>
                    <a:cubicBezTo>
                      <a:pt x="180953" y="3874"/>
                      <a:pt x="180943" y="3871"/>
                      <a:pt x="180936" y="3864"/>
                    </a:cubicBezTo>
                    <a:cubicBezTo>
                      <a:pt x="180898" y="3825"/>
                      <a:pt x="180859" y="3812"/>
                      <a:pt x="180821" y="3812"/>
                    </a:cubicBezTo>
                    <a:cubicBezTo>
                      <a:pt x="180758" y="3812"/>
                      <a:pt x="180694" y="3848"/>
                      <a:pt x="180631" y="3864"/>
                    </a:cubicBezTo>
                    <a:cubicBezTo>
                      <a:pt x="180617" y="3870"/>
                      <a:pt x="180605" y="3874"/>
                      <a:pt x="180595" y="3874"/>
                    </a:cubicBezTo>
                    <a:cubicBezTo>
                      <a:pt x="180566" y="3874"/>
                      <a:pt x="180548" y="3850"/>
                      <a:pt x="180529" y="3813"/>
                    </a:cubicBezTo>
                    <a:cubicBezTo>
                      <a:pt x="180504" y="3813"/>
                      <a:pt x="180478" y="3838"/>
                      <a:pt x="180478" y="3838"/>
                    </a:cubicBezTo>
                    <a:cubicBezTo>
                      <a:pt x="180453" y="3889"/>
                      <a:pt x="180402" y="3864"/>
                      <a:pt x="180402" y="3915"/>
                    </a:cubicBezTo>
                    <a:cubicBezTo>
                      <a:pt x="180377" y="3965"/>
                      <a:pt x="180402" y="3991"/>
                      <a:pt x="180377" y="3991"/>
                    </a:cubicBezTo>
                    <a:cubicBezTo>
                      <a:pt x="180372" y="3995"/>
                      <a:pt x="180366" y="3998"/>
                      <a:pt x="180358" y="3998"/>
                    </a:cubicBezTo>
                    <a:cubicBezTo>
                      <a:pt x="180325" y="3998"/>
                      <a:pt x="180270" y="3956"/>
                      <a:pt x="180250" y="3915"/>
                    </a:cubicBezTo>
                    <a:cubicBezTo>
                      <a:pt x="180250" y="3864"/>
                      <a:pt x="180250" y="3864"/>
                      <a:pt x="180250" y="3838"/>
                    </a:cubicBezTo>
                    <a:cubicBezTo>
                      <a:pt x="180212" y="3813"/>
                      <a:pt x="180167" y="3800"/>
                      <a:pt x="180126" y="3800"/>
                    </a:cubicBezTo>
                    <a:cubicBezTo>
                      <a:pt x="180084" y="3800"/>
                      <a:pt x="180046" y="3813"/>
                      <a:pt x="180021" y="3838"/>
                    </a:cubicBezTo>
                    <a:cubicBezTo>
                      <a:pt x="179983" y="3876"/>
                      <a:pt x="179932" y="3895"/>
                      <a:pt x="179884" y="3895"/>
                    </a:cubicBezTo>
                    <a:cubicBezTo>
                      <a:pt x="179837" y="3895"/>
                      <a:pt x="179792" y="3876"/>
                      <a:pt x="179767" y="3838"/>
                    </a:cubicBezTo>
                    <a:lnTo>
                      <a:pt x="179716" y="3838"/>
                    </a:lnTo>
                    <a:cubicBezTo>
                      <a:pt x="179716" y="3889"/>
                      <a:pt x="179716" y="3940"/>
                      <a:pt x="179690" y="3991"/>
                    </a:cubicBezTo>
                    <a:cubicBezTo>
                      <a:pt x="179640" y="4031"/>
                      <a:pt x="179601" y="4052"/>
                      <a:pt x="179571" y="4052"/>
                    </a:cubicBezTo>
                    <a:cubicBezTo>
                      <a:pt x="179527" y="4052"/>
                      <a:pt x="179502" y="4006"/>
                      <a:pt x="179487" y="3915"/>
                    </a:cubicBezTo>
                    <a:cubicBezTo>
                      <a:pt x="179487" y="3889"/>
                      <a:pt x="179487" y="3864"/>
                      <a:pt x="179487" y="3838"/>
                    </a:cubicBezTo>
                    <a:lnTo>
                      <a:pt x="179030" y="3838"/>
                    </a:lnTo>
                    <a:cubicBezTo>
                      <a:pt x="179051" y="3901"/>
                      <a:pt x="179089" y="3947"/>
                      <a:pt x="179144" y="3947"/>
                    </a:cubicBezTo>
                    <a:cubicBezTo>
                      <a:pt x="179156" y="3947"/>
                      <a:pt x="179169" y="3944"/>
                      <a:pt x="179182" y="3940"/>
                    </a:cubicBezTo>
                    <a:cubicBezTo>
                      <a:pt x="179233" y="3940"/>
                      <a:pt x="179309" y="3940"/>
                      <a:pt x="179360" y="4042"/>
                    </a:cubicBezTo>
                    <a:cubicBezTo>
                      <a:pt x="179309" y="4054"/>
                      <a:pt x="179252" y="4061"/>
                      <a:pt x="179195" y="4061"/>
                    </a:cubicBezTo>
                    <a:cubicBezTo>
                      <a:pt x="179138" y="4061"/>
                      <a:pt x="179080" y="4054"/>
                      <a:pt x="179030" y="4042"/>
                    </a:cubicBezTo>
                    <a:lnTo>
                      <a:pt x="178979" y="4042"/>
                    </a:lnTo>
                    <a:cubicBezTo>
                      <a:pt x="178852" y="3991"/>
                      <a:pt x="178903" y="3915"/>
                      <a:pt x="178877" y="3838"/>
                    </a:cubicBezTo>
                    <a:cubicBezTo>
                      <a:pt x="178826" y="3838"/>
                      <a:pt x="178776" y="3813"/>
                      <a:pt x="178725" y="3762"/>
                    </a:cubicBezTo>
                    <a:lnTo>
                      <a:pt x="178674" y="3762"/>
                    </a:lnTo>
                    <a:cubicBezTo>
                      <a:pt x="178648" y="3838"/>
                      <a:pt x="178572" y="3838"/>
                      <a:pt x="178521" y="3838"/>
                    </a:cubicBezTo>
                    <a:lnTo>
                      <a:pt x="178521" y="3864"/>
                    </a:lnTo>
                    <a:lnTo>
                      <a:pt x="178521" y="3991"/>
                    </a:lnTo>
                    <a:cubicBezTo>
                      <a:pt x="178521" y="3978"/>
                      <a:pt x="178528" y="3972"/>
                      <a:pt x="178537" y="3972"/>
                    </a:cubicBezTo>
                    <a:cubicBezTo>
                      <a:pt x="178547" y="3972"/>
                      <a:pt x="178559" y="3978"/>
                      <a:pt x="178572" y="3991"/>
                    </a:cubicBezTo>
                    <a:cubicBezTo>
                      <a:pt x="178591" y="3984"/>
                      <a:pt x="178610" y="3981"/>
                      <a:pt x="178628" y="3981"/>
                    </a:cubicBezTo>
                    <a:cubicBezTo>
                      <a:pt x="178682" y="3981"/>
                      <a:pt x="178725" y="4010"/>
                      <a:pt x="178725" y="4067"/>
                    </a:cubicBezTo>
                    <a:cubicBezTo>
                      <a:pt x="178725" y="4143"/>
                      <a:pt x="178623" y="4143"/>
                      <a:pt x="178572" y="4143"/>
                    </a:cubicBezTo>
                    <a:lnTo>
                      <a:pt x="178115" y="4143"/>
                    </a:lnTo>
                    <a:cubicBezTo>
                      <a:pt x="178038" y="4143"/>
                      <a:pt x="177937" y="4118"/>
                      <a:pt x="177886" y="4067"/>
                    </a:cubicBezTo>
                    <a:lnTo>
                      <a:pt x="177759" y="4067"/>
                    </a:lnTo>
                    <a:cubicBezTo>
                      <a:pt x="177674" y="4067"/>
                      <a:pt x="177612" y="4101"/>
                      <a:pt x="177542" y="4101"/>
                    </a:cubicBezTo>
                    <a:cubicBezTo>
                      <a:pt x="177508" y="4101"/>
                      <a:pt x="177471" y="4092"/>
                      <a:pt x="177428" y="4067"/>
                    </a:cubicBezTo>
                    <a:lnTo>
                      <a:pt x="177276" y="4067"/>
                    </a:lnTo>
                    <a:cubicBezTo>
                      <a:pt x="177251" y="4080"/>
                      <a:pt x="177225" y="4086"/>
                      <a:pt x="177200" y="4086"/>
                    </a:cubicBezTo>
                    <a:cubicBezTo>
                      <a:pt x="177174" y="4086"/>
                      <a:pt x="177149" y="4080"/>
                      <a:pt x="177123" y="4067"/>
                    </a:cubicBezTo>
                    <a:cubicBezTo>
                      <a:pt x="177047" y="4067"/>
                      <a:pt x="176996" y="4067"/>
                      <a:pt x="176920" y="4042"/>
                    </a:cubicBezTo>
                    <a:cubicBezTo>
                      <a:pt x="176844" y="4042"/>
                      <a:pt x="176717" y="4042"/>
                      <a:pt x="176768" y="4016"/>
                    </a:cubicBezTo>
                    <a:cubicBezTo>
                      <a:pt x="176773" y="4005"/>
                      <a:pt x="176786" y="4001"/>
                      <a:pt x="176802" y="4001"/>
                    </a:cubicBezTo>
                    <a:cubicBezTo>
                      <a:pt x="176831" y="4001"/>
                      <a:pt x="176872" y="4013"/>
                      <a:pt x="176910" y="4013"/>
                    </a:cubicBezTo>
                    <a:cubicBezTo>
                      <a:pt x="176945" y="4013"/>
                      <a:pt x="176978" y="4003"/>
                      <a:pt x="176996" y="3965"/>
                    </a:cubicBezTo>
                    <a:cubicBezTo>
                      <a:pt x="177035" y="3927"/>
                      <a:pt x="177073" y="3921"/>
                      <a:pt x="177108" y="3921"/>
                    </a:cubicBezTo>
                    <a:cubicBezTo>
                      <a:pt x="177125" y="3921"/>
                      <a:pt x="177142" y="3922"/>
                      <a:pt x="177157" y="3922"/>
                    </a:cubicBezTo>
                    <a:cubicBezTo>
                      <a:pt x="177173" y="3922"/>
                      <a:pt x="177187" y="3921"/>
                      <a:pt x="177200" y="3915"/>
                    </a:cubicBezTo>
                    <a:cubicBezTo>
                      <a:pt x="177352" y="3915"/>
                      <a:pt x="177174" y="3838"/>
                      <a:pt x="177149" y="3813"/>
                    </a:cubicBezTo>
                    <a:cubicBezTo>
                      <a:pt x="177073" y="3787"/>
                      <a:pt x="176996" y="3787"/>
                      <a:pt x="176920" y="3762"/>
                    </a:cubicBezTo>
                    <a:cubicBezTo>
                      <a:pt x="176885" y="3797"/>
                      <a:pt x="176855" y="3816"/>
                      <a:pt x="176830" y="3816"/>
                    </a:cubicBezTo>
                    <a:cubicBezTo>
                      <a:pt x="176802" y="3816"/>
                      <a:pt x="176781" y="3791"/>
                      <a:pt x="176768" y="3737"/>
                    </a:cubicBezTo>
                    <a:cubicBezTo>
                      <a:pt x="176723" y="3603"/>
                      <a:pt x="176696" y="3539"/>
                      <a:pt x="176641" y="3539"/>
                    </a:cubicBezTo>
                    <a:cubicBezTo>
                      <a:pt x="176601" y="3539"/>
                      <a:pt x="176547" y="3571"/>
                      <a:pt x="176463" y="3635"/>
                    </a:cubicBezTo>
                    <a:cubicBezTo>
                      <a:pt x="176437" y="3660"/>
                      <a:pt x="176412" y="3686"/>
                      <a:pt x="176386" y="3711"/>
                    </a:cubicBezTo>
                    <a:cubicBezTo>
                      <a:pt x="176361" y="3728"/>
                      <a:pt x="176336" y="3737"/>
                      <a:pt x="176312" y="3737"/>
                    </a:cubicBezTo>
                    <a:cubicBezTo>
                      <a:pt x="176265" y="3737"/>
                      <a:pt x="176225" y="3703"/>
                      <a:pt x="176209" y="3635"/>
                    </a:cubicBezTo>
                    <a:cubicBezTo>
                      <a:pt x="176196" y="3584"/>
                      <a:pt x="176177" y="3565"/>
                      <a:pt x="176155" y="3565"/>
                    </a:cubicBezTo>
                    <a:cubicBezTo>
                      <a:pt x="176132" y="3565"/>
                      <a:pt x="176107" y="3584"/>
                      <a:pt x="176081" y="3610"/>
                    </a:cubicBezTo>
                    <a:cubicBezTo>
                      <a:pt x="176056" y="3635"/>
                      <a:pt x="176031" y="3686"/>
                      <a:pt x="175980" y="3711"/>
                    </a:cubicBezTo>
                    <a:cubicBezTo>
                      <a:pt x="175954" y="3737"/>
                      <a:pt x="175929" y="3737"/>
                      <a:pt x="175904" y="3737"/>
                    </a:cubicBezTo>
                    <a:cubicBezTo>
                      <a:pt x="175878" y="3737"/>
                      <a:pt x="175878" y="3686"/>
                      <a:pt x="175878" y="3635"/>
                    </a:cubicBezTo>
                    <a:cubicBezTo>
                      <a:pt x="175878" y="3547"/>
                      <a:pt x="175878" y="3520"/>
                      <a:pt x="175828" y="3520"/>
                    </a:cubicBezTo>
                    <a:cubicBezTo>
                      <a:pt x="175805" y="3520"/>
                      <a:pt x="175773" y="3525"/>
                      <a:pt x="175726" y="3533"/>
                    </a:cubicBezTo>
                    <a:lnTo>
                      <a:pt x="175700" y="3533"/>
                    </a:lnTo>
                    <a:cubicBezTo>
                      <a:pt x="175624" y="3482"/>
                      <a:pt x="175599" y="3457"/>
                      <a:pt x="175548" y="3457"/>
                    </a:cubicBezTo>
                    <a:cubicBezTo>
                      <a:pt x="175522" y="3451"/>
                      <a:pt x="175498" y="3448"/>
                      <a:pt x="175476" y="3448"/>
                    </a:cubicBezTo>
                    <a:cubicBezTo>
                      <a:pt x="175410" y="3448"/>
                      <a:pt x="175357" y="3476"/>
                      <a:pt x="175319" y="3533"/>
                    </a:cubicBezTo>
                    <a:cubicBezTo>
                      <a:pt x="175319" y="3559"/>
                      <a:pt x="175294" y="3610"/>
                      <a:pt x="175243" y="3610"/>
                    </a:cubicBezTo>
                    <a:cubicBezTo>
                      <a:pt x="175268" y="3686"/>
                      <a:pt x="175217" y="3762"/>
                      <a:pt x="175166" y="3813"/>
                    </a:cubicBezTo>
                    <a:cubicBezTo>
                      <a:pt x="175116" y="3940"/>
                      <a:pt x="175014" y="4016"/>
                      <a:pt x="174887" y="4042"/>
                    </a:cubicBezTo>
                    <a:cubicBezTo>
                      <a:pt x="174861" y="4042"/>
                      <a:pt x="174811" y="4042"/>
                      <a:pt x="174785" y="3991"/>
                    </a:cubicBezTo>
                    <a:lnTo>
                      <a:pt x="174709" y="3991"/>
                    </a:lnTo>
                    <a:cubicBezTo>
                      <a:pt x="174607" y="3940"/>
                      <a:pt x="174633" y="3864"/>
                      <a:pt x="174633" y="3787"/>
                    </a:cubicBezTo>
                    <a:cubicBezTo>
                      <a:pt x="174582" y="3749"/>
                      <a:pt x="174531" y="3730"/>
                      <a:pt x="174480" y="3730"/>
                    </a:cubicBezTo>
                    <a:cubicBezTo>
                      <a:pt x="174429" y="3730"/>
                      <a:pt x="174379" y="3749"/>
                      <a:pt x="174328" y="3787"/>
                    </a:cubicBezTo>
                    <a:lnTo>
                      <a:pt x="174328" y="3940"/>
                    </a:lnTo>
                    <a:cubicBezTo>
                      <a:pt x="174328" y="3991"/>
                      <a:pt x="174277" y="4067"/>
                      <a:pt x="174201" y="4067"/>
                    </a:cubicBezTo>
                    <a:cubicBezTo>
                      <a:pt x="174187" y="4074"/>
                      <a:pt x="174173" y="4077"/>
                      <a:pt x="174161" y="4077"/>
                    </a:cubicBezTo>
                    <a:cubicBezTo>
                      <a:pt x="174126" y="4077"/>
                      <a:pt x="174099" y="4053"/>
                      <a:pt x="174099" y="4016"/>
                    </a:cubicBezTo>
                    <a:cubicBezTo>
                      <a:pt x="174058" y="4016"/>
                      <a:pt x="174034" y="4081"/>
                      <a:pt x="174000" y="4081"/>
                    </a:cubicBezTo>
                    <a:cubicBezTo>
                      <a:pt x="173991" y="4081"/>
                      <a:pt x="173982" y="4077"/>
                      <a:pt x="173972" y="4067"/>
                    </a:cubicBezTo>
                    <a:cubicBezTo>
                      <a:pt x="173870" y="3991"/>
                      <a:pt x="173794" y="3889"/>
                      <a:pt x="173743" y="3762"/>
                    </a:cubicBezTo>
                    <a:cubicBezTo>
                      <a:pt x="173642" y="3737"/>
                      <a:pt x="173616" y="3610"/>
                      <a:pt x="173692" y="3559"/>
                    </a:cubicBezTo>
                    <a:cubicBezTo>
                      <a:pt x="173692" y="3533"/>
                      <a:pt x="173692" y="3508"/>
                      <a:pt x="173692" y="3482"/>
                    </a:cubicBezTo>
                    <a:cubicBezTo>
                      <a:pt x="173616" y="3482"/>
                      <a:pt x="173591" y="3559"/>
                      <a:pt x="173514" y="3610"/>
                    </a:cubicBezTo>
                    <a:lnTo>
                      <a:pt x="173260" y="3533"/>
                    </a:lnTo>
                    <a:lnTo>
                      <a:pt x="173260" y="3457"/>
                    </a:lnTo>
                    <a:lnTo>
                      <a:pt x="173184" y="3406"/>
                    </a:lnTo>
                    <a:cubicBezTo>
                      <a:pt x="173057" y="3457"/>
                      <a:pt x="172904" y="3482"/>
                      <a:pt x="172752" y="3482"/>
                    </a:cubicBezTo>
                    <a:cubicBezTo>
                      <a:pt x="172625" y="3533"/>
                      <a:pt x="172523" y="3635"/>
                      <a:pt x="172396" y="3686"/>
                    </a:cubicBezTo>
                    <a:cubicBezTo>
                      <a:pt x="172389" y="3693"/>
                      <a:pt x="172377" y="3696"/>
                      <a:pt x="172363" y="3696"/>
                    </a:cubicBezTo>
                    <a:cubicBezTo>
                      <a:pt x="172330" y="3696"/>
                      <a:pt x="172287" y="3678"/>
                      <a:pt x="172269" y="3660"/>
                    </a:cubicBezTo>
                    <a:cubicBezTo>
                      <a:pt x="172218" y="3610"/>
                      <a:pt x="172244" y="3584"/>
                      <a:pt x="172269" y="3533"/>
                    </a:cubicBezTo>
                    <a:cubicBezTo>
                      <a:pt x="172294" y="3482"/>
                      <a:pt x="172371" y="3330"/>
                      <a:pt x="172472" y="3305"/>
                    </a:cubicBezTo>
                    <a:cubicBezTo>
                      <a:pt x="172498" y="3254"/>
                      <a:pt x="172523" y="3203"/>
                      <a:pt x="172549" y="3177"/>
                    </a:cubicBezTo>
                    <a:cubicBezTo>
                      <a:pt x="172574" y="3127"/>
                      <a:pt x="172549" y="3050"/>
                      <a:pt x="172472" y="3050"/>
                    </a:cubicBezTo>
                    <a:lnTo>
                      <a:pt x="172345" y="3025"/>
                    </a:lnTo>
                    <a:cubicBezTo>
                      <a:pt x="172117" y="3127"/>
                      <a:pt x="171862" y="3050"/>
                      <a:pt x="171659" y="3177"/>
                    </a:cubicBezTo>
                    <a:cubicBezTo>
                      <a:pt x="171532" y="3254"/>
                      <a:pt x="171430" y="3355"/>
                      <a:pt x="171354" y="3482"/>
                    </a:cubicBezTo>
                    <a:cubicBezTo>
                      <a:pt x="171329" y="3533"/>
                      <a:pt x="171278" y="3559"/>
                      <a:pt x="171227" y="3559"/>
                    </a:cubicBezTo>
                    <a:cubicBezTo>
                      <a:pt x="171176" y="3559"/>
                      <a:pt x="171151" y="3559"/>
                      <a:pt x="171151" y="3508"/>
                    </a:cubicBezTo>
                    <a:cubicBezTo>
                      <a:pt x="171125" y="3482"/>
                      <a:pt x="171151" y="3457"/>
                      <a:pt x="171151" y="3432"/>
                    </a:cubicBezTo>
                    <a:cubicBezTo>
                      <a:pt x="171303" y="3355"/>
                      <a:pt x="171405" y="3228"/>
                      <a:pt x="171430" y="3076"/>
                    </a:cubicBezTo>
                    <a:cubicBezTo>
                      <a:pt x="171430" y="3025"/>
                      <a:pt x="171481" y="2949"/>
                      <a:pt x="171532" y="2923"/>
                    </a:cubicBezTo>
                    <a:cubicBezTo>
                      <a:pt x="171634" y="2847"/>
                      <a:pt x="171761" y="2796"/>
                      <a:pt x="171888" y="2771"/>
                    </a:cubicBezTo>
                    <a:cubicBezTo>
                      <a:pt x="171862" y="2669"/>
                      <a:pt x="171913" y="2568"/>
                      <a:pt x="172015" y="2542"/>
                    </a:cubicBezTo>
                    <a:cubicBezTo>
                      <a:pt x="172091" y="2440"/>
                      <a:pt x="172040" y="2339"/>
                      <a:pt x="172066" y="2237"/>
                    </a:cubicBezTo>
                    <a:cubicBezTo>
                      <a:pt x="172081" y="2191"/>
                      <a:pt x="172078" y="2182"/>
                      <a:pt x="172062" y="2182"/>
                    </a:cubicBezTo>
                    <a:cubicBezTo>
                      <a:pt x="172052" y="2182"/>
                      <a:pt x="172035" y="2186"/>
                      <a:pt x="172015" y="2186"/>
                    </a:cubicBezTo>
                    <a:cubicBezTo>
                      <a:pt x="171928" y="2186"/>
                      <a:pt x="171832" y="2153"/>
                      <a:pt x="171748" y="2153"/>
                    </a:cubicBezTo>
                    <a:cubicBezTo>
                      <a:pt x="171684" y="2153"/>
                      <a:pt x="171626" y="2172"/>
                      <a:pt x="171583" y="2237"/>
                    </a:cubicBezTo>
                    <a:cubicBezTo>
                      <a:pt x="171583" y="2313"/>
                      <a:pt x="171583" y="2364"/>
                      <a:pt x="171507" y="2390"/>
                    </a:cubicBezTo>
                    <a:cubicBezTo>
                      <a:pt x="171430" y="2415"/>
                      <a:pt x="171278" y="2440"/>
                      <a:pt x="171176" y="2466"/>
                    </a:cubicBezTo>
                    <a:cubicBezTo>
                      <a:pt x="171135" y="2476"/>
                      <a:pt x="171106" y="2487"/>
                      <a:pt x="171086" y="2487"/>
                    </a:cubicBezTo>
                    <a:cubicBezTo>
                      <a:pt x="171058" y="2487"/>
                      <a:pt x="171049" y="2465"/>
                      <a:pt x="171049" y="2390"/>
                    </a:cubicBezTo>
                    <a:cubicBezTo>
                      <a:pt x="171011" y="2402"/>
                      <a:pt x="170973" y="2409"/>
                      <a:pt x="170935" y="2409"/>
                    </a:cubicBezTo>
                    <a:cubicBezTo>
                      <a:pt x="170897" y="2409"/>
                      <a:pt x="170858" y="2402"/>
                      <a:pt x="170820" y="2390"/>
                    </a:cubicBezTo>
                    <a:cubicBezTo>
                      <a:pt x="170744" y="2364"/>
                      <a:pt x="170668" y="2364"/>
                      <a:pt x="170592" y="2339"/>
                    </a:cubicBezTo>
                    <a:cubicBezTo>
                      <a:pt x="170566" y="2339"/>
                      <a:pt x="170541" y="2364"/>
                      <a:pt x="170515" y="2364"/>
                    </a:cubicBezTo>
                    <a:cubicBezTo>
                      <a:pt x="170465" y="2390"/>
                      <a:pt x="170642" y="2491"/>
                      <a:pt x="170490" y="2491"/>
                    </a:cubicBezTo>
                    <a:cubicBezTo>
                      <a:pt x="170456" y="2497"/>
                      <a:pt x="170429" y="2500"/>
                      <a:pt x="170408" y="2500"/>
                    </a:cubicBezTo>
                    <a:cubicBezTo>
                      <a:pt x="170335" y="2500"/>
                      <a:pt x="170326" y="2463"/>
                      <a:pt x="170287" y="2364"/>
                    </a:cubicBezTo>
                    <a:cubicBezTo>
                      <a:pt x="170287" y="2339"/>
                      <a:pt x="170287" y="2313"/>
                      <a:pt x="170287" y="2288"/>
                    </a:cubicBezTo>
                    <a:lnTo>
                      <a:pt x="169905" y="2212"/>
                    </a:lnTo>
                    <a:cubicBezTo>
                      <a:pt x="169844" y="2196"/>
                      <a:pt x="169782" y="2171"/>
                      <a:pt x="169726" y="2171"/>
                    </a:cubicBezTo>
                    <a:cubicBezTo>
                      <a:pt x="169690" y="2171"/>
                      <a:pt x="169656" y="2182"/>
                      <a:pt x="169626" y="2212"/>
                    </a:cubicBezTo>
                    <a:cubicBezTo>
                      <a:pt x="169550" y="2288"/>
                      <a:pt x="169346" y="2339"/>
                      <a:pt x="169219" y="2440"/>
                    </a:cubicBezTo>
                    <a:cubicBezTo>
                      <a:pt x="169219" y="2517"/>
                      <a:pt x="169168" y="2542"/>
                      <a:pt x="169143" y="2568"/>
                    </a:cubicBezTo>
                    <a:cubicBezTo>
                      <a:pt x="169143" y="2593"/>
                      <a:pt x="169168" y="2618"/>
                      <a:pt x="169168" y="2644"/>
                    </a:cubicBezTo>
                    <a:cubicBezTo>
                      <a:pt x="169295" y="2669"/>
                      <a:pt x="169397" y="2669"/>
                      <a:pt x="169524" y="2669"/>
                    </a:cubicBezTo>
                    <a:cubicBezTo>
                      <a:pt x="169550" y="2669"/>
                      <a:pt x="169575" y="2695"/>
                      <a:pt x="169575" y="2720"/>
                    </a:cubicBezTo>
                    <a:cubicBezTo>
                      <a:pt x="169575" y="2745"/>
                      <a:pt x="169575" y="2796"/>
                      <a:pt x="169524" y="2796"/>
                    </a:cubicBezTo>
                    <a:cubicBezTo>
                      <a:pt x="169397" y="2796"/>
                      <a:pt x="169270" y="2822"/>
                      <a:pt x="169143" y="2872"/>
                    </a:cubicBezTo>
                    <a:cubicBezTo>
                      <a:pt x="169130" y="2879"/>
                      <a:pt x="169116" y="2882"/>
                      <a:pt x="169101" y="2882"/>
                    </a:cubicBezTo>
                    <a:cubicBezTo>
                      <a:pt x="169057" y="2882"/>
                      <a:pt x="169009" y="2853"/>
                      <a:pt x="168990" y="2796"/>
                    </a:cubicBezTo>
                    <a:cubicBezTo>
                      <a:pt x="168940" y="2796"/>
                      <a:pt x="168889" y="2822"/>
                      <a:pt x="168838" y="2847"/>
                    </a:cubicBezTo>
                    <a:cubicBezTo>
                      <a:pt x="168814" y="2863"/>
                      <a:pt x="168793" y="2869"/>
                      <a:pt x="168774" y="2869"/>
                    </a:cubicBezTo>
                    <a:cubicBezTo>
                      <a:pt x="168733" y="2869"/>
                      <a:pt x="168703" y="2839"/>
                      <a:pt x="168685" y="2822"/>
                    </a:cubicBezTo>
                    <a:lnTo>
                      <a:pt x="168635" y="2822"/>
                    </a:lnTo>
                    <a:cubicBezTo>
                      <a:pt x="168596" y="2860"/>
                      <a:pt x="168552" y="2879"/>
                      <a:pt x="168508" y="2879"/>
                    </a:cubicBezTo>
                    <a:cubicBezTo>
                      <a:pt x="168463" y="2879"/>
                      <a:pt x="168419" y="2860"/>
                      <a:pt x="168380" y="2822"/>
                    </a:cubicBezTo>
                    <a:cubicBezTo>
                      <a:pt x="168304" y="2796"/>
                      <a:pt x="168222" y="2784"/>
                      <a:pt x="168139" y="2784"/>
                    </a:cubicBezTo>
                    <a:cubicBezTo>
                      <a:pt x="168056" y="2784"/>
                      <a:pt x="167974" y="2796"/>
                      <a:pt x="167898" y="2822"/>
                    </a:cubicBezTo>
                    <a:cubicBezTo>
                      <a:pt x="167883" y="2831"/>
                      <a:pt x="167870" y="2836"/>
                      <a:pt x="167859" y="2836"/>
                    </a:cubicBezTo>
                    <a:cubicBezTo>
                      <a:pt x="167812" y="2836"/>
                      <a:pt x="167791" y="2761"/>
                      <a:pt x="167770" y="2720"/>
                    </a:cubicBezTo>
                    <a:cubicBezTo>
                      <a:pt x="167735" y="2733"/>
                      <a:pt x="167701" y="2739"/>
                      <a:pt x="167668" y="2739"/>
                    </a:cubicBezTo>
                    <a:cubicBezTo>
                      <a:pt x="167513" y="2739"/>
                      <a:pt x="167384" y="2614"/>
                      <a:pt x="167237" y="2593"/>
                    </a:cubicBezTo>
                    <a:cubicBezTo>
                      <a:pt x="167135" y="2568"/>
                      <a:pt x="167160" y="2440"/>
                      <a:pt x="167084" y="2390"/>
                    </a:cubicBezTo>
                    <a:cubicBezTo>
                      <a:pt x="167033" y="2313"/>
                      <a:pt x="167008" y="2313"/>
                      <a:pt x="166957" y="2263"/>
                    </a:cubicBezTo>
                    <a:cubicBezTo>
                      <a:pt x="166830" y="2263"/>
                      <a:pt x="166728" y="2288"/>
                      <a:pt x="166652" y="2364"/>
                    </a:cubicBezTo>
                    <a:cubicBezTo>
                      <a:pt x="166627" y="2390"/>
                      <a:pt x="166589" y="2402"/>
                      <a:pt x="166547" y="2402"/>
                    </a:cubicBezTo>
                    <a:cubicBezTo>
                      <a:pt x="166506" y="2402"/>
                      <a:pt x="166462" y="2390"/>
                      <a:pt x="166423" y="2364"/>
                    </a:cubicBezTo>
                    <a:lnTo>
                      <a:pt x="166398" y="2364"/>
                    </a:lnTo>
                    <a:cubicBezTo>
                      <a:pt x="166347" y="2415"/>
                      <a:pt x="166347" y="2415"/>
                      <a:pt x="166296" y="2440"/>
                    </a:cubicBezTo>
                    <a:lnTo>
                      <a:pt x="166271" y="2440"/>
                    </a:lnTo>
                    <a:cubicBezTo>
                      <a:pt x="166246" y="2415"/>
                      <a:pt x="166246" y="2415"/>
                      <a:pt x="166246" y="2415"/>
                    </a:cubicBezTo>
                    <a:cubicBezTo>
                      <a:pt x="166246" y="2390"/>
                      <a:pt x="166246" y="2364"/>
                      <a:pt x="166246" y="2364"/>
                    </a:cubicBezTo>
                    <a:cubicBezTo>
                      <a:pt x="166161" y="2364"/>
                      <a:pt x="166076" y="2398"/>
                      <a:pt x="165991" y="2398"/>
                    </a:cubicBezTo>
                    <a:cubicBezTo>
                      <a:pt x="165949" y="2398"/>
                      <a:pt x="165907" y="2390"/>
                      <a:pt x="165864" y="2364"/>
                    </a:cubicBezTo>
                    <a:cubicBezTo>
                      <a:pt x="165852" y="2351"/>
                      <a:pt x="165826" y="2345"/>
                      <a:pt x="165801" y="2345"/>
                    </a:cubicBezTo>
                    <a:cubicBezTo>
                      <a:pt x="165775" y="2345"/>
                      <a:pt x="165750" y="2351"/>
                      <a:pt x="165737" y="2364"/>
                    </a:cubicBezTo>
                    <a:cubicBezTo>
                      <a:pt x="165604" y="2421"/>
                      <a:pt x="165456" y="2450"/>
                      <a:pt x="165305" y="2450"/>
                    </a:cubicBezTo>
                    <a:cubicBezTo>
                      <a:pt x="165254" y="2450"/>
                      <a:pt x="165203" y="2447"/>
                      <a:pt x="165153" y="2440"/>
                    </a:cubicBezTo>
                    <a:cubicBezTo>
                      <a:pt x="165127" y="2364"/>
                      <a:pt x="165178" y="2313"/>
                      <a:pt x="165178" y="2263"/>
                    </a:cubicBezTo>
                    <a:lnTo>
                      <a:pt x="165178" y="2263"/>
                    </a:lnTo>
                    <a:cubicBezTo>
                      <a:pt x="165142" y="2281"/>
                      <a:pt x="165100" y="2289"/>
                      <a:pt x="165055" y="2289"/>
                    </a:cubicBezTo>
                    <a:cubicBezTo>
                      <a:pt x="164975" y="2289"/>
                      <a:pt x="164888" y="2261"/>
                      <a:pt x="164822" y="2212"/>
                    </a:cubicBezTo>
                    <a:lnTo>
                      <a:pt x="164746" y="2212"/>
                    </a:lnTo>
                    <a:cubicBezTo>
                      <a:pt x="164746" y="2237"/>
                      <a:pt x="164721" y="2288"/>
                      <a:pt x="164670" y="2288"/>
                    </a:cubicBezTo>
                    <a:cubicBezTo>
                      <a:pt x="164644" y="2288"/>
                      <a:pt x="164619" y="2313"/>
                      <a:pt x="164593" y="2313"/>
                    </a:cubicBezTo>
                    <a:cubicBezTo>
                      <a:pt x="164568" y="2313"/>
                      <a:pt x="164543" y="2288"/>
                      <a:pt x="164593" y="2263"/>
                    </a:cubicBezTo>
                    <a:cubicBezTo>
                      <a:pt x="164593" y="2212"/>
                      <a:pt x="164619" y="2186"/>
                      <a:pt x="164670" y="2186"/>
                    </a:cubicBezTo>
                    <a:lnTo>
                      <a:pt x="164746" y="2110"/>
                    </a:lnTo>
                    <a:cubicBezTo>
                      <a:pt x="164726" y="2103"/>
                      <a:pt x="164705" y="2100"/>
                      <a:pt x="164685" y="2100"/>
                    </a:cubicBezTo>
                    <a:cubicBezTo>
                      <a:pt x="164631" y="2100"/>
                      <a:pt x="164580" y="2124"/>
                      <a:pt x="164543" y="2161"/>
                    </a:cubicBezTo>
                    <a:cubicBezTo>
                      <a:pt x="164466" y="2186"/>
                      <a:pt x="164365" y="2237"/>
                      <a:pt x="164288" y="2263"/>
                    </a:cubicBezTo>
                    <a:cubicBezTo>
                      <a:pt x="164288" y="2300"/>
                      <a:pt x="164248" y="2323"/>
                      <a:pt x="164216" y="2323"/>
                    </a:cubicBezTo>
                    <a:cubicBezTo>
                      <a:pt x="164204" y="2323"/>
                      <a:pt x="164194" y="2320"/>
                      <a:pt x="164187" y="2313"/>
                    </a:cubicBezTo>
                    <a:lnTo>
                      <a:pt x="163984" y="2263"/>
                    </a:lnTo>
                    <a:lnTo>
                      <a:pt x="163933" y="2263"/>
                    </a:lnTo>
                    <a:lnTo>
                      <a:pt x="163907" y="2237"/>
                    </a:lnTo>
                    <a:cubicBezTo>
                      <a:pt x="163856" y="2237"/>
                      <a:pt x="163806" y="2237"/>
                      <a:pt x="163755" y="2263"/>
                    </a:cubicBezTo>
                    <a:cubicBezTo>
                      <a:pt x="163666" y="2301"/>
                      <a:pt x="163564" y="2320"/>
                      <a:pt x="163459" y="2320"/>
                    </a:cubicBezTo>
                    <a:cubicBezTo>
                      <a:pt x="163354" y="2320"/>
                      <a:pt x="163246" y="2301"/>
                      <a:pt x="163145" y="2263"/>
                    </a:cubicBezTo>
                    <a:cubicBezTo>
                      <a:pt x="163119" y="2263"/>
                      <a:pt x="163069" y="2212"/>
                      <a:pt x="163069" y="2212"/>
                    </a:cubicBezTo>
                    <a:cubicBezTo>
                      <a:pt x="163011" y="2255"/>
                      <a:pt x="162954" y="2306"/>
                      <a:pt x="162906" y="2306"/>
                    </a:cubicBezTo>
                    <a:cubicBezTo>
                      <a:pt x="162868" y="2306"/>
                      <a:pt x="162837" y="2275"/>
                      <a:pt x="162814" y="2186"/>
                    </a:cubicBezTo>
                    <a:cubicBezTo>
                      <a:pt x="162802" y="2174"/>
                      <a:pt x="162795" y="2167"/>
                      <a:pt x="162789" y="2167"/>
                    </a:cubicBezTo>
                    <a:cubicBezTo>
                      <a:pt x="162783" y="2167"/>
                      <a:pt x="162776" y="2174"/>
                      <a:pt x="162764" y="2186"/>
                    </a:cubicBezTo>
                    <a:cubicBezTo>
                      <a:pt x="162693" y="2257"/>
                      <a:pt x="162607" y="2273"/>
                      <a:pt x="162518" y="2273"/>
                    </a:cubicBezTo>
                    <a:cubicBezTo>
                      <a:pt x="162447" y="2273"/>
                      <a:pt x="162374" y="2263"/>
                      <a:pt x="162306" y="2263"/>
                    </a:cubicBezTo>
                    <a:cubicBezTo>
                      <a:pt x="162250" y="2300"/>
                      <a:pt x="162194" y="2323"/>
                      <a:pt x="162129" y="2323"/>
                    </a:cubicBezTo>
                    <a:cubicBezTo>
                      <a:pt x="162105" y="2323"/>
                      <a:pt x="162079" y="2320"/>
                      <a:pt x="162052" y="2313"/>
                    </a:cubicBezTo>
                    <a:cubicBezTo>
                      <a:pt x="161957" y="2300"/>
                      <a:pt x="161847" y="2272"/>
                      <a:pt x="161739" y="2272"/>
                    </a:cubicBezTo>
                    <a:cubicBezTo>
                      <a:pt x="161644" y="2272"/>
                      <a:pt x="161550" y="2293"/>
                      <a:pt x="161467" y="2364"/>
                    </a:cubicBezTo>
                    <a:cubicBezTo>
                      <a:pt x="161442" y="2364"/>
                      <a:pt x="161442" y="2390"/>
                      <a:pt x="161417" y="2390"/>
                    </a:cubicBezTo>
                    <a:cubicBezTo>
                      <a:pt x="161391" y="2390"/>
                      <a:pt x="161340" y="2364"/>
                      <a:pt x="161315" y="2364"/>
                    </a:cubicBezTo>
                    <a:cubicBezTo>
                      <a:pt x="161188" y="2288"/>
                      <a:pt x="161086" y="2313"/>
                      <a:pt x="160934" y="2263"/>
                    </a:cubicBezTo>
                    <a:cubicBezTo>
                      <a:pt x="160822" y="2225"/>
                      <a:pt x="160710" y="2202"/>
                      <a:pt x="160599" y="2202"/>
                    </a:cubicBezTo>
                    <a:cubicBezTo>
                      <a:pt x="160558" y="2202"/>
                      <a:pt x="160517" y="2205"/>
                      <a:pt x="160476" y="2212"/>
                    </a:cubicBezTo>
                    <a:cubicBezTo>
                      <a:pt x="160456" y="2191"/>
                      <a:pt x="160418" y="2154"/>
                      <a:pt x="160391" y="2154"/>
                    </a:cubicBezTo>
                    <a:cubicBezTo>
                      <a:pt x="160385" y="2154"/>
                      <a:pt x="160379" y="2156"/>
                      <a:pt x="160374" y="2161"/>
                    </a:cubicBezTo>
                    <a:cubicBezTo>
                      <a:pt x="160263" y="2198"/>
                      <a:pt x="160138" y="2222"/>
                      <a:pt x="160009" y="2222"/>
                    </a:cubicBezTo>
                    <a:cubicBezTo>
                      <a:pt x="159961" y="2222"/>
                      <a:pt x="159914" y="2219"/>
                      <a:pt x="159866" y="2212"/>
                    </a:cubicBezTo>
                    <a:cubicBezTo>
                      <a:pt x="159764" y="2313"/>
                      <a:pt x="159637" y="2364"/>
                      <a:pt x="159485" y="2364"/>
                    </a:cubicBezTo>
                    <a:cubicBezTo>
                      <a:pt x="159358" y="2339"/>
                      <a:pt x="159205" y="2339"/>
                      <a:pt x="159155" y="2237"/>
                    </a:cubicBezTo>
                    <a:cubicBezTo>
                      <a:pt x="159112" y="2152"/>
                      <a:pt x="159061" y="2138"/>
                      <a:pt x="159012" y="2138"/>
                    </a:cubicBezTo>
                    <a:cubicBezTo>
                      <a:pt x="158988" y="2138"/>
                      <a:pt x="158965" y="2141"/>
                      <a:pt x="158942" y="2141"/>
                    </a:cubicBezTo>
                    <a:cubicBezTo>
                      <a:pt x="158928" y="2141"/>
                      <a:pt x="158914" y="2140"/>
                      <a:pt x="158900" y="2135"/>
                    </a:cubicBezTo>
                    <a:cubicBezTo>
                      <a:pt x="158900" y="2201"/>
                      <a:pt x="158862" y="2268"/>
                      <a:pt x="158786" y="2268"/>
                    </a:cubicBezTo>
                    <a:cubicBezTo>
                      <a:pt x="158774" y="2268"/>
                      <a:pt x="158761" y="2266"/>
                      <a:pt x="158748" y="2263"/>
                    </a:cubicBezTo>
                    <a:cubicBezTo>
                      <a:pt x="158672" y="2212"/>
                      <a:pt x="158595" y="2212"/>
                      <a:pt x="158519" y="2212"/>
                    </a:cubicBezTo>
                    <a:cubicBezTo>
                      <a:pt x="158494" y="2237"/>
                      <a:pt x="158475" y="2250"/>
                      <a:pt x="158459" y="2250"/>
                    </a:cubicBezTo>
                    <a:cubicBezTo>
                      <a:pt x="158443" y="2250"/>
                      <a:pt x="158430" y="2237"/>
                      <a:pt x="158417" y="2212"/>
                    </a:cubicBezTo>
                    <a:cubicBezTo>
                      <a:pt x="158367" y="2186"/>
                      <a:pt x="158316" y="2186"/>
                      <a:pt x="158240" y="2161"/>
                    </a:cubicBezTo>
                    <a:cubicBezTo>
                      <a:pt x="158172" y="2147"/>
                      <a:pt x="158120" y="2139"/>
                      <a:pt x="158078" y="2139"/>
                    </a:cubicBezTo>
                    <a:cubicBezTo>
                      <a:pt x="157962" y="2139"/>
                      <a:pt x="157935" y="2202"/>
                      <a:pt x="157935" y="2390"/>
                    </a:cubicBezTo>
                    <a:cubicBezTo>
                      <a:pt x="157935" y="2466"/>
                      <a:pt x="157909" y="2542"/>
                      <a:pt x="157833" y="2568"/>
                    </a:cubicBezTo>
                    <a:cubicBezTo>
                      <a:pt x="157757" y="2606"/>
                      <a:pt x="157680" y="2625"/>
                      <a:pt x="157607" y="2625"/>
                    </a:cubicBezTo>
                    <a:cubicBezTo>
                      <a:pt x="157534" y="2625"/>
                      <a:pt x="157464" y="2606"/>
                      <a:pt x="157401" y="2568"/>
                    </a:cubicBezTo>
                    <a:cubicBezTo>
                      <a:pt x="157375" y="2568"/>
                      <a:pt x="157375" y="2517"/>
                      <a:pt x="157350" y="2466"/>
                    </a:cubicBezTo>
                    <a:cubicBezTo>
                      <a:pt x="157299" y="2466"/>
                      <a:pt x="157248" y="2440"/>
                      <a:pt x="157223" y="2415"/>
                    </a:cubicBezTo>
                    <a:cubicBezTo>
                      <a:pt x="157197" y="2377"/>
                      <a:pt x="157172" y="2364"/>
                      <a:pt x="157143" y="2364"/>
                    </a:cubicBezTo>
                    <a:cubicBezTo>
                      <a:pt x="157115" y="2364"/>
                      <a:pt x="157083" y="2377"/>
                      <a:pt x="157045" y="2390"/>
                    </a:cubicBezTo>
                    <a:lnTo>
                      <a:pt x="156969" y="2390"/>
                    </a:lnTo>
                    <a:cubicBezTo>
                      <a:pt x="156956" y="2398"/>
                      <a:pt x="156944" y="2402"/>
                      <a:pt x="156932" y="2402"/>
                    </a:cubicBezTo>
                    <a:cubicBezTo>
                      <a:pt x="156881" y="2402"/>
                      <a:pt x="156839" y="2335"/>
                      <a:pt x="156786" y="2335"/>
                    </a:cubicBezTo>
                    <a:cubicBezTo>
                      <a:pt x="156779" y="2335"/>
                      <a:pt x="156772" y="2336"/>
                      <a:pt x="156765" y="2339"/>
                    </a:cubicBezTo>
                    <a:cubicBezTo>
                      <a:pt x="156734" y="2276"/>
                      <a:pt x="156703" y="2257"/>
                      <a:pt x="156670" y="2257"/>
                    </a:cubicBezTo>
                    <a:cubicBezTo>
                      <a:pt x="156623" y="2257"/>
                      <a:pt x="156571" y="2298"/>
                      <a:pt x="156511" y="2313"/>
                    </a:cubicBezTo>
                    <a:lnTo>
                      <a:pt x="156435" y="2390"/>
                    </a:lnTo>
                    <a:cubicBezTo>
                      <a:pt x="156422" y="2415"/>
                      <a:pt x="156410" y="2428"/>
                      <a:pt x="156397" y="2428"/>
                    </a:cubicBezTo>
                    <a:cubicBezTo>
                      <a:pt x="156384" y="2428"/>
                      <a:pt x="156371" y="2415"/>
                      <a:pt x="156359" y="2390"/>
                    </a:cubicBezTo>
                    <a:lnTo>
                      <a:pt x="156232" y="2390"/>
                    </a:lnTo>
                    <a:cubicBezTo>
                      <a:pt x="156130" y="2457"/>
                      <a:pt x="156006" y="2491"/>
                      <a:pt x="155882" y="2491"/>
                    </a:cubicBezTo>
                    <a:cubicBezTo>
                      <a:pt x="155819" y="2491"/>
                      <a:pt x="155757" y="2483"/>
                      <a:pt x="155698" y="2466"/>
                    </a:cubicBezTo>
                    <a:cubicBezTo>
                      <a:pt x="155688" y="2468"/>
                      <a:pt x="155680" y="2469"/>
                      <a:pt x="155672" y="2469"/>
                    </a:cubicBezTo>
                    <a:cubicBezTo>
                      <a:pt x="155578" y="2469"/>
                      <a:pt x="155614" y="2337"/>
                      <a:pt x="155520" y="2313"/>
                    </a:cubicBezTo>
                    <a:cubicBezTo>
                      <a:pt x="155444" y="2313"/>
                      <a:pt x="155368" y="2263"/>
                      <a:pt x="155291" y="2212"/>
                    </a:cubicBezTo>
                    <a:cubicBezTo>
                      <a:pt x="155190" y="2237"/>
                      <a:pt x="155063" y="2263"/>
                      <a:pt x="154986" y="2288"/>
                    </a:cubicBezTo>
                    <a:cubicBezTo>
                      <a:pt x="154961" y="2288"/>
                      <a:pt x="154935" y="2263"/>
                      <a:pt x="154935" y="2237"/>
                    </a:cubicBezTo>
                    <a:lnTo>
                      <a:pt x="154707" y="2237"/>
                    </a:lnTo>
                    <a:cubicBezTo>
                      <a:pt x="154671" y="2273"/>
                      <a:pt x="154609" y="2309"/>
                      <a:pt x="154568" y="2309"/>
                    </a:cubicBezTo>
                    <a:cubicBezTo>
                      <a:pt x="154550" y="2309"/>
                      <a:pt x="154536" y="2303"/>
                      <a:pt x="154529" y="2288"/>
                    </a:cubicBezTo>
                    <a:cubicBezTo>
                      <a:pt x="154480" y="2239"/>
                      <a:pt x="154420" y="2211"/>
                      <a:pt x="154363" y="2211"/>
                    </a:cubicBezTo>
                    <a:cubicBezTo>
                      <a:pt x="154332" y="2211"/>
                      <a:pt x="154302" y="2219"/>
                      <a:pt x="154275" y="2237"/>
                    </a:cubicBezTo>
                    <a:cubicBezTo>
                      <a:pt x="154221" y="2255"/>
                      <a:pt x="154154" y="2273"/>
                      <a:pt x="154093" y="2273"/>
                    </a:cubicBezTo>
                    <a:cubicBezTo>
                      <a:pt x="154067" y="2273"/>
                      <a:pt x="154043" y="2270"/>
                      <a:pt x="154021" y="2263"/>
                    </a:cubicBezTo>
                    <a:cubicBezTo>
                      <a:pt x="153982" y="2250"/>
                      <a:pt x="153944" y="2243"/>
                      <a:pt x="153906" y="2243"/>
                    </a:cubicBezTo>
                    <a:cubicBezTo>
                      <a:pt x="153868" y="2243"/>
                      <a:pt x="153830" y="2250"/>
                      <a:pt x="153792" y="2263"/>
                    </a:cubicBezTo>
                    <a:lnTo>
                      <a:pt x="153766" y="2288"/>
                    </a:lnTo>
                    <a:cubicBezTo>
                      <a:pt x="153690" y="2440"/>
                      <a:pt x="153512" y="2466"/>
                      <a:pt x="153385" y="2542"/>
                    </a:cubicBezTo>
                    <a:cubicBezTo>
                      <a:pt x="153356" y="2552"/>
                      <a:pt x="153331" y="2556"/>
                      <a:pt x="153310" y="2556"/>
                    </a:cubicBezTo>
                    <a:cubicBezTo>
                      <a:pt x="153220" y="2556"/>
                      <a:pt x="153188" y="2482"/>
                      <a:pt x="153106" y="2440"/>
                    </a:cubicBezTo>
                    <a:cubicBezTo>
                      <a:pt x="153092" y="2434"/>
                      <a:pt x="153075" y="2430"/>
                      <a:pt x="153056" y="2430"/>
                    </a:cubicBezTo>
                    <a:cubicBezTo>
                      <a:pt x="153004" y="2430"/>
                      <a:pt x="152939" y="2454"/>
                      <a:pt x="152902" y="2491"/>
                    </a:cubicBezTo>
                    <a:cubicBezTo>
                      <a:pt x="152883" y="2498"/>
                      <a:pt x="152864" y="2501"/>
                      <a:pt x="152845" y="2501"/>
                    </a:cubicBezTo>
                    <a:cubicBezTo>
                      <a:pt x="152789" y="2501"/>
                      <a:pt x="152737" y="2472"/>
                      <a:pt x="152699" y="2415"/>
                    </a:cubicBezTo>
                    <a:cubicBezTo>
                      <a:pt x="152699" y="2402"/>
                      <a:pt x="152686" y="2396"/>
                      <a:pt x="152670" y="2396"/>
                    </a:cubicBezTo>
                    <a:cubicBezTo>
                      <a:pt x="152654" y="2396"/>
                      <a:pt x="152635" y="2402"/>
                      <a:pt x="152623" y="2415"/>
                    </a:cubicBezTo>
                    <a:cubicBezTo>
                      <a:pt x="152594" y="2453"/>
                      <a:pt x="152565" y="2466"/>
                      <a:pt x="152536" y="2466"/>
                    </a:cubicBezTo>
                    <a:cubicBezTo>
                      <a:pt x="152489" y="2466"/>
                      <a:pt x="152441" y="2431"/>
                      <a:pt x="152394" y="2415"/>
                    </a:cubicBezTo>
                    <a:cubicBezTo>
                      <a:pt x="152343" y="2415"/>
                      <a:pt x="152270" y="2460"/>
                      <a:pt x="152204" y="2460"/>
                    </a:cubicBezTo>
                    <a:cubicBezTo>
                      <a:pt x="152171" y="2460"/>
                      <a:pt x="152140" y="2449"/>
                      <a:pt x="152114" y="2415"/>
                    </a:cubicBezTo>
                    <a:cubicBezTo>
                      <a:pt x="152035" y="2355"/>
                      <a:pt x="151955" y="2264"/>
                      <a:pt x="151851" y="2264"/>
                    </a:cubicBezTo>
                    <a:cubicBezTo>
                      <a:pt x="151822" y="2264"/>
                      <a:pt x="151792" y="2271"/>
                      <a:pt x="151758" y="2288"/>
                    </a:cubicBezTo>
                    <a:cubicBezTo>
                      <a:pt x="151717" y="2351"/>
                      <a:pt x="151623" y="2396"/>
                      <a:pt x="151535" y="2396"/>
                    </a:cubicBezTo>
                    <a:cubicBezTo>
                      <a:pt x="151516" y="2396"/>
                      <a:pt x="151497" y="2394"/>
                      <a:pt x="151479" y="2390"/>
                    </a:cubicBezTo>
                    <a:cubicBezTo>
                      <a:pt x="151403" y="2364"/>
                      <a:pt x="151301" y="2339"/>
                      <a:pt x="151199" y="2313"/>
                    </a:cubicBezTo>
                    <a:cubicBezTo>
                      <a:pt x="151178" y="2303"/>
                      <a:pt x="151158" y="2299"/>
                      <a:pt x="151137" y="2299"/>
                    </a:cubicBezTo>
                    <a:cubicBezTo>
                      <a:pt x="151068" y="2299"/>
                      <a:pt x="150998" y="2343"/>
                      <a:pt x="150929" y="2343"/>
                    </a:cubicBezTo>
                    <a:cubicBezTo>
                      <a:pt x="150918" y="2343"/>
                      <a:pt x="150906" y="2342"/>
                      <a:pt x="150894" y="2339"/>
                    </a:cubicBezTo>
                    <a:cubicBezTo>
                      <a:pt x="150769" y="2316"/>
                      <a:pt x="150638" y="2303"/>
                      <a:pt x="150507" y="2303"/>
                    </a:cubicBezTo>
                    <a:cubicBezTo>
                      <a:pt x="150346" y="2303"/>
                      <a:pt x="150184" y="2322"/>
                      <a:pt x="150030" y="2364"/>
                    </a:cubicBezTo>
                    <a:cubicBezTo>
                      <a:pt x="149996" y="2364"/>
                      <a:pt x="149951" y="2387"/>
                      <a:pt x="149917" y="2387"/>
                    </a:cubicBezTo>
                    <a:cubicBezTo>
                      <a:pt x="149900" y="2387"/>
                      <a:pt x="149886" y="2381"/>
                      <a:pt x="149878" y="2364"/>
                    </a:cubicBezTo>
                    <a:cubicBezTo>
                      <a:pt x="149852" y="2313"/>
                      <a:pt x="149821" y="2294"/>
                      <a:pt x="149786" y="2294"/>
                    </a:cubicBezTo>
                    <a:cubicBezTo>
                      <a:pt x="149751" y="2294"/>
                      <a:pt x="149713" y="2313"/>
                      <a:pt x="149674" y="2339"/>
                    </a:cubicBezTo>
                    <a:cubicBezTo>
                      <a:pt x="149624" y="2364"/>
                      <a:pt x="149547" y="2364"/>
                      <a:pt x="149496" y="2364"/>
                    </a:cubicBezTo>
                    <a:cubicBezTo>
                      <a:pt x="149446" y="2351"/>
                      <a:pt x="149395" y="2345"/>
                      <a:pt x="149341" y="2345"/>
                    </a:cubicBezTo>
                    <a:cubicBezTo>
                      <a:pt x="149287" y="2345"/>
                      <a:pt x="149230" y="2351"/>
                      <a:pt x="149166" y="2364"/>
                    </a:cubicBezTo>
                    <a:cubicBezTo>
                      <a:pt x="149166" y="2491"/>
                      <a:pt x="149293" y="2618"/>
                      <a:pt x="149268" y="2771"/>
                    </a:cubicBezTo>
                    <a:cubicBezTo>
                      <a:pt x="149242" y="2764"/>
                      <a:pt x="149215" y="2761"/>
                      <a:pt x="149188" y="2761"/>
                    </a:cubicBezTo>
                    <a:cubicBezTo>
                      <a:pt x="149104" y="2761"/>
                      <a:pt x="149014" y="2790"/>
                      <a:pt x="148937" y="2847"/>
                    </a:cubicBezTo>
                    <a:cubicBezTo>
                      <a:pt x="148898" y="2879"/>
                      <a:pt x="148868" y="2891"/>
                      <a:pt x="148844" y="2891"/>
                    </a:cubicBezTo>
                    <a:cubicBezTo>
                      <a:pt x="148790" y="2891"/>
                      <a:pt x="148761" y="2831"/>
                      <a:pt x="148709" y="2796"/>
                    </a:cubicBezTo>
                    <a:cubicBezTo>
                      <a:pt x="148690" y="2833"/>
                      <a:pt x="148644" y="2857"/>
                      <a:pt x="148601" y="2857"/>
                    </a:cubicBezTo>
                    <a:cubicBezTo>
                      <a:pt x="148585" y="2857"/>
                      <a:pt x="148570" y="2854"/>
                      <a:pt x="148556" y="2847"/>
                    </a:cubicBezTo>
                    <a:cubicBezTo>
                      <a:pt x="148512" y="2825"/>
                      <a:pt x="148469" y="2766"/>
                      <a:pt x="148441" y="2766"/>
                    </a:cubicBezTo>
                    <a:cubicBezTo>
                      <a:pt x="148437" y="2766"/>
                      <a:pt x="148433" y="2767"/>
                      <a:pt x="148429" y="2771"/>
                    </a:cubicBezTo>
                    <a:cubicBezTo>
                      <a:pt x="148401" y="2788"/>
                      <a:pt x="148377" y="2795"/>
                      <a:pt x="148355" y="2795"/>
                    </a:cubicBezTo>
                    <a:cubicBezTo>
                      <a:pt x="148278" y="2795"/>
                      <a:pt x="148234" y="2709"/>
                      <a:pt x="148175" y="2669"/>
                    </a:cubicBezTo>
                    <a:cubicBezTo>
                      <a:pt x="148048" y="2745"/>
                      <a:pt x="147895" y="2796"/>
                      <a:pt x="147743" y="2796"/>
                    </a:cubicBezTo>
                    <a:cubicBezTo>
                      <a:pt x="147732" y="2799"/>
                      <a:pt x="147722" y="2800"/>
                      <a:pt x="147711" y="2800"/>
                    </a:cubicBezTo>
                    <a:cubicBezTo>
                      <a:pt x="147621" y="2800"/>
                      <a:pt x="147539" y="2707"/>
                      <a:pt x="147539" y="2593"/>
                    </a:cubicBezTo>
                    <a:cubicBezTo>
                      <a:pt x="147539" y="2517"/>
                      <a:pt x="147514" y="2466"/>
                      <a:pt x="147463" y="2466"/>
                    </a:cubicBezTo>
                    <a:cubicBezTo>
                      <a:pt x="147387" y="2440"/>
                      <a:pt x="147336" y="2390"/>
                      <a:pt x="147260" y="2364"/>
                    </a:cubicBezTo>
                    <a:cubicBezTo>
                      <a:pt x="147209" y="2364"/>
                      <a:pt x="147181" y="2375"/>
                      <a:pt x="147153" y="2375"/>
                    </a:cubicBezTo>
                    <a:cubicBezTo>
                      <a:pt x="147138" y="2375"/>
                      <a:pt x="147124" y="2373"/>
                      <a:pt x="147107" y="2364"/>
                    </a:cubicBezTo>
                    <a:cubicBezTo>
                      <a:pt x="147086" y="2364"/>
                      <a:pt x="147100" y="2276"/>
                      <a:pt x="147047" y="2276"/>
                    </a:cubicBezTo>
                    <a:cubicBezTo>
                      <a:pt x="147036" y="2276"/>
                      <a:pt x="147023" y="2279"/>
                      <a:pt x="147006" y="2288"/>
                    </a:cubicBezTo>
                    <a:cubicBezTo>
                      <a:pt x="146962" y="2317"/>
                      <a:pt x="146926" y="2347"/>
                      <a:pt x="146894" y="2347"/>
                    </a:cubicBezTo>
                    <a:cubicBezTo>
                      <a:pt x="146871" y="2347"/>
                      <a:pt x="146849" y="2331"/>
                      <a:pt x="146828" y="2288"/>
                    </a:cubicBezTo>
                    <a:cubicBezTo>
                      <a:pt x="146777" y="2186"/>
                      <a:pt x="146904" y="2186"/>
                      <a:pt x="146929" y="2135"/>
                    </a:cubicBezTo>
                    <a:cubicBezTo>
                      <a:pt x="146929" y="2085"/>
                      <a:pt x="146929" y="2110"/>
                      <a:pt x="146929" y="2085"/>
                    </a:cubicBezTo>
                    <a:cubicBezTo>
                      <a:pt x="146806" y="2023"/>
                      <a:pt x="146674" y="1989"/>
                      <a:pt x="146543" y="1989"/>
                    </a:cubicBezTo>
                    <a:cubicBezTo>
                      <a:pt x="146458" y="1989"/>
                      <a:pt x="146374" y="2004"/>
                      <a:pt x="146294" y="2034"/>
                    </a:cubicBezTo>
                    <a:cubicBezTo>
                      <a:pt x="146294" y="2085"/>
                      <a:pt x="146269" y="2161"/>
                      <a:pt x="146218" y="2212"/>
                    </a:cubicBezTo>
                    <a:cubicBezTo>
                      <a:pt x="146183" y="2304"/>
                      <a:pt x="146101" y="2350"/>
                      <a:pt x="146014" y="2350"/>
                    </a:cubicBezTo>
                    <a:cubicBezTo>
                      <a:pt x="145911" y="2350"/>
                      <a:pt x="145802" y="2285"/>
                      <a:pt x="145760" y="2161"/>
                    </a:cubicBezTo>
                    <a:lnTo>
                      <a:pt x="145532" y="2161"/>
                    </a:lnTo>
                    <a:cubicBezTo>
                      <a:pt x="145515" y="2161"/>
                      <a:pt x="145492" y="2164"/>
                      <a:pt x="145469" y="2164"/>
                    </a:cubicBezTo>
                    <a:cubicBezTo>
                      <a:pt x="145421" y="2164"/>
                      <a:pt x="145371" y="2152"/>
                      <a:pt x="145354" y="2085"/>
                    </a:cubicBezTo>
                    <a:cubicBezTo>
                      <a:pt x="145342" y="2039"/>
                      <a:pt x="145325" y="2024"/>
                      <a:pt x="145308" y="2024"/>
                    </a:cubicBezTo>
                    <a:cubicBezTo>
                      <a:pt x="145287" y="2024"/>
                      <a:pt x="145266" y="2045"/>
                      <a:pt x="145252" y="2059"/>
                    </a:cubicBezTo>
                    <a:cubicBezTo>
                      <a:pt x="145211" y="2101"/>
                      <a:pt x="145186" y="2142"/>
                      <a:pt x="145137" y="2142"/>
                    </a:cubicBezTo>
                    <a:cubicBezTo>
                      <a:pt x="145126" y="2142"/>
                      <a:pt x="145114" y="2140"/>
                      <a:pt x="145100" y="2135"/>
                    </a:cubicBezTo>
                    <a:cubicBezTo>
                      <a:pt x="145023" y="2110"/>
                      <a:pt x="144947" y="2110"/>
                      <a:pt x="144871" y="2110"/>
                    </a:cubicBezTo>
                    <a:lnTo>
                      <a:pt x="144845" y="2110"/>
                    </a:lnTo>
                    <a:cubicBezTo>
                      <a:pt x="144845" y="2161"/>
                      <a:pt x="144820" y="2237"/>
                      <a:pt x="144795" y="2237"/>
                    </a:cubicBezTo>
                    <a:cubicBezTo>
                      <a:pt x="144708" y="2254"/>
                      <a:pt x="144622" y="2307"/>
                      <a:pt x="144528" y="2307"/>
                    </a:cubicBezTo>
                    <a:cubicBezTo>
                      <a:pt x="144483" y="2307"/>
                      <a:pt x="144437" y="2295"/>
                      <a:pt x="144388" y="2263"/>
                    </a:cubicBezTo>
                    <a:lnTo>
                      <a:pt x="144312" y="2263"/>
                    </a:lnTo>
                    <a:cubicBezTo>
                      <a:pt x="144312" y="2288"/>
                      <a:pt x="144286" y="2288"/>
                      <a:pt x="144261" y="2288"/>
                    </a:cubicBezTo>
                    <a:cubicBezTo>
                      <a:pt x="144223" y="2345"/>
                      <a:pt x="144156" y="2374"/>
                      <a:pt x="144082" y="2374"/>
                    </a:cubicBezTo>
                    <a:cubicBezTo>
                      <a:pt x="144058" y="2374"/>
                      <a:pt x="144032" y="2371"/>
                      <a:pt x="144007" y="2364"/>
                    </a:cubicBezTo>
                    <a:cubicBezTo>
                      <a:pt x="143778" y="2364"/>
                      <a:pt x="143549" y="2339"/>
                      <a:pt x="143346" y="2288"/>
                    </a:cubicBezTo>
                    <a:cubicBezTo>
                      <a:pt x="143337" y="2279"/>
                      <a:pt x="143329" y="2277"/>
                      <a:pt x="143320" y="2277"/>
                    </a:cubicBezTo>
                    <a:cubicBezTo>
                      <a:pt x="143304" y="2277"/>
                      <a:pt x="143287" y="2288"/>
                      <a:pt x="143270" y="2288"/>
                    </a:cubicBezTo>
                    <a:cubicBezTo>
                      <a:pt x="143237" y="2321"/>
                      <a:pt x="143210" y="2332"/>
                      <a:pt x="143185" y="2332"/>
                    </a:cubicBezTo>
                    <a:cubicBezTo>
                      <a:pt x="143133" y="2332"/>
                      <a:pt x="143093" y="2280"/>
                      <a:pt x="143041" y="2263"/>
                    </a:cubicBezTo>
                    <a:cubicBezTo>
                      <a:pt x="142990" y="2279"/>
                      <a:pt x="142939" y="2288"/>
                      <a:pt x="142889" y="2288"/>
                    </a:cubicBezTo>
                    <a:cubicBezTo>
                      <a:pt x="142790" y="2288"/>
                      <a:pt x="142694" y="2254"/>
                      <a:pt x="142609" y="2186"/>
                    </a:cubicBezTo>
                    <a:cubicBezTo>
                      <a:pt x="142579" y="2172"/>
                      <a:pt x="142559" y="2157"/>
                      <a:pt x="142532" y="2157"/>
                    </a:cubicBezTo>
                    <a:cubicBezTo>
                      <a:pt x="142512" y="2157"/>
                      <a:pt x="142489" y="2165"/>
                      <a:pt x="142456" y="2186"/>
                    </a:cubicBezTo>
                    <a:cubicBezTo>
                      <a:pt x="142431" y="2195"/>
                      <a:pt x="142405" y="2198"/>
                      <a:pt x="142381" y="2198"/>
                    </a:cubicBezTo>
                    <a:cubicBezTo>
                      <a:pt x="142332" y="2198"/>
                      <a:pt x="142287" y="2186"/>
                      <a:pt x="142253" y="2186"/>
                    </a:cubicBezTo>
                    <a:cubicBezTo>
                      <a:pt x="142088" y="2161"/>
                      <a:pt x="141929" y="2148"/>
                      <a:pt x="141770" y="2148"/>
                    </a:cubicBezTo>
                    <a:cubicBezTo>
                      <a:pt x="141611" y="2148"/>
                      <a:pt x="141452" y="2161"/>
                      <a:pt x="141287" y="2186"/>
                    </a:cubicBezTo>
                    <a:cubicBezTo>
                      <a:pt x="141265" y="2191"/>
                      <a:pt x="141243" y="2193"/>
                      <a:pt x="141220" y="2193"/>
                    </a:cubicBezTo>
                    <a:cubicBezTo>
                      <a:pt x="141110" y="2193"/>
                      <a:pt x="140995" y="2143"/>
                      <a:pt x="140931" y="2059"/>
                    </a:cubicBezTo>
                    <a:cubicBezTo>
                      <a:pt x="140874" y="1988"/>
                      <a:pt x="140833" y="1956"/>
                      <a:pt x="140790" y="1956"/>
                    </a:cubicBezTo>
                    <a:cubicBezTo>
                      <a:pt x="140756" y="1956"/>
                      <a:pt x="140722" y="1975"/>
                      <a:pt x="140677" y="2008"/>
                    </a:cubicBezTo>
                    <a:cubicBezTo>
                      <a:pt x="140636" y="2049"/>
                      <a:pt x="140603" y="2075"/>
                      <a:pt x="140565" y="2075"/>
                    </a:cubicBezTo>
                    <a:cubicBezTo>
                      <a:pt x="140532" y="2075"/>
                      <a:pt x="140496" y="2056"/>
                      <a:pt x="140448" y="2008"/>
                    </a:cubicBezTo>
                    <a:cubicBezTo>
                      <a:pt x="140448" y="2000"/>
                      <a:pt x="140437" y="1997"/>
                      <a:pt x="140421" y="1997"/>
                    </a:cubicBezTo>
                    <a:cubicBezTo>
                      <a:pt x="140389" y="1997"/>
                      <a:pt x="140338" y="2008"/>
                      <a:pt x="140321" y="2008"/>
                    </a:cubicBezTo>
                    <a:cubicBezTo>
                      <a:pt x="140301" y="1982"/>
                      <a:pt x="140281" y="1973"/>
                      <a:pt x="140262" y="1973"/>
                    </a:cubicBezTo>
                    <a:cubicBezTo>
                      <a:pt x="140217" y="1973"/>
                      <a:pt x="140172" y="2019"/>
                      <a:pt x="140127" y="2019"/>
                    </a:cubicBezTo>
                    <a:cubicBezTo>
                      <a:pt x="140116" y="2019"/>
                      <a:pt x="140104" y="2016"/>
                      <a:pt x="140093" y="2008"/>
                    </a:cubicBezTo>
                    <a:cubicBezTo>
                      <a:pt x="140016" y="1958"/>
                      <a:pt x="139915" y="1907"/>
                      <a:pt x="139838" y="1856"/>
                    </a:cubicBezTo>
                    <a:cubicBezTo>
                      <a:pt x="139813" y="1830"/>
                      <a:pt x="139762" y="1830"/>
                      <a:pt x="139737" y="1830"/>
                    </a:cubicBezTo>
                    <a:cubicBezTo>
                      <a:pt x="139643" y="1736"/>
                      <a:pt x="139520" y="1684"/>
                      <a:pt x="139401" y="1684"/>
                    </a:cubicBezTo>
                    <a:cubicBezTo>
                      <a:pt x="139360" y="1684"/>
                      <a:pt x="139319" y="1690"/>
                      <a:pt x="139279" y="1703"/>
                    </a:cubicBezTo>
                    <a:cubicBezTo>
                      <a:pt x="139229" y="1703"/>
                      <a:pt x="139189" y="1726"/>
                      <a:pt x="139146" y="1726"/>
                    </a:cubicBezTo>
                    <a:cubicBezTo>
                      <a:pt x="139124" y="1726"/>
                      <a:pt x="139101" y="1720"/>
                      <a:pt x="139076" y="1703"/>
                    </a:cubicBezTo>
                    <a:lnTo>
                      <a:pt x="139051" y="1703"/>
                    </a:lnTo>
                    <a:cubicBezTo>
                      <a:pt x="138949" y="1856"/>
                      <a:pt x="138746" y="1881"/>
                      <a:pt x="138619" y="2008"/>
                    </a:cubicBezTo>
                    <a:cubicBezTo>
                      <a:pt x="138605" y="1995"/>
                      <a:pt x="138592" y="1989"/>
                      <a:pt x="138579" y="1989"/>
                    </a:cubicBezTo>
                    <a:cubicBezTo>
                      <a:pt x="138532" y="1989"/>
                      <a:pt x="138492" y="2069"/>
                      <a:pt x="138443" y="2069"/>
                    </a:cubicBezTo>
                    <a:cubicBezTo>
                      <a:pt x="138434" y="2069"/>
                      <a:pt x="138425" y="2066"/>
                      <a:pt x="138415" y="2059"/>
                    </a:cubicBezTo>
                    <a:cubicBezTo>
                      <a:pt x="138314" y="2008"/>
                      <a:pt x="138237" y="2008"/>
                      <a:pt x="138212" y="1932"/>
                    </a:cubicBezTo>
                    <a:cubicBezTo>
                      <a:pt x="138170" y="1941"/>
                      <a:pt x="138141" y="1946"/>
                      <a:pt x="138122" y="1946"/>
                    </a:cubicBezTo>
                    <a:cubicBezTo>
                      <a:pt x="138082" y="1946"/>
                      <a:pt x="138076" y="1924"/>
                      <a:pt x="138059" y="1856"/>
                    </a:cubicBezTo>
                    <a:lnTo>
                      <a:pt x="137831" y="1856"/>
                    </a:lnTo>
                    <a:cubicBezTo>
                      <a:pt x="137805" y="1856"/>
                      <a:pt x="137780" y="1881"/>
                      <a:pt x="137729" y="1881"/>
                    </a:cubicBezTo>
                    <a:cubicBezTo>
                      <a:pt x="137576" y="1856"/>
                      <a:pt x="137399" y="1856"/>
                      <a:pt x="137221" y="1856"/>
                    </a:cubicBezTo>
                    <a:cubicBezTo>
                      <a:pt x="137160" y="1856"/>
                      <a:pt x="137099" y="1823"/>
                      <a:pt x="137051" y="1823"/>
                    </a:cubicBezTo>
                    <a:cubicBezTo>
                      <a:pt x="137039" y="1823"/>
                      <a:pt x="137027" y="1825"/>
                      <a:pt x="137017" y="1830"/>
                    </a:cubicBezTo>
                    <a:cubicBezTo>
                      <a:pt x="136887" y="1868"/>
                      <a:pt x="136757" y="1891"/>
                      <a:pt x="136627" y="1891"/>
                    </a:cubicBezTo>
                    <a:cubicBezTo>
                      <a:pt x="136579" y="1891"/>
                      <a:pt x="136531" y="1888"/>
                      <a:pt x="136484" y="1881"/>
                    </a:cubicBezTo>
                    <a:cubicBezTo>
                      <a:pt x="136433" y="2059"/>
                      <a:pt x="136433" y="2059"/>
                      <a:pt x="136280" y="2059"/>
                    </a:cubicBezTo>
                    <a:cubicBezTo>
                      <a:pt x="136306" y="1958"/>
                      <a:pt x="136306" y="1907"/>
                      <a:pt x="136179" y="1881"/>
                    </a:cubicBezTo>
                    <a:cubicBezTo>
                      <a:pt x="136130" y="1857"/>
                      <a:pt x="136076" y="1845"/>
                      <a:pt x="136021" y="1845"/>
                    </a:cubicBezTo>
                    <a:cubicBezTo>
                      <a:pt x="135906" y="1845"/>
                      <a:pt x="135790" y="1897"/>
                      <a:pt x="135721" y="1983"/>
                    </a:cubicBezTo>
                    <a:cubicBezTo>
                      <a:pt x="135670" y="2034"/>
                      <a:pt x="135619" y="2059"/>
                      <a:pt x="135569" y="2085"/>
                    </a:cubicBezTo>
                    <a:cubicBezTo>
                      <a:pt x="135522" y="2147"/>
                      <a:pt x="135465" y="2191"/>
                      <a:pt x="135404" y="2191"/>
                    </a:cubicBezTo>
                    <a:cubicBezTo>
                      <a:pt x="135367" y="2191"/>
                      <a:pt x="135328" y="2174"/>
                      <a:pt x="135289" y="2135"/>
                    </a:cubicBezTo>
                    <a:cubicBezTo>
                      <a:pt x="135248" y="2084"/>
                      <a:pt x="135215" y="2066"/>
                      <a:pt x="135187" y="2066"/>
                    </a:cubicBezTo>
                    <a:cubicBezTo>
                      <a:pt x="135146" y="2066"/>
                      <a:pt x="135116" y="2105"/>
                      <a:pt x="135086" y="2135"/>
                    </a:cubicBezTo>
                    <a:cubicBezTo>
                      <a:pt x="135054" y="2167"/>
                      <a:pt x="135003" y="2189"/>
                      <a:pt x="134951" y="2189"/>
                    </a:cubicBezTo>
                    <a:cubicBezTo>
                      <a:pt x="134919" y="2189"/>
                      <a:pt x="134886" y="2180"/>
                      <a:pt x="134857" y="2161"/>
                    </a:cubicBezTo>
                    <a:cubicBezTo>
                      <a:pt x="134806" y="2135"/>
                      <a:pt x="134730" y="2135"/>
                      <a:pt x="134654" y="2135"/>
                    </a:cubicBezTo>
                    <a:lnTo>
                      <a:pt x="134552" y="2135"/>
                    </a:lnTo>
                    <a:cubicBezTo>
                      <a:pt x="134497" y="2143"/>
                      <a:pt x="134459" y="2149"/>
                      <a:pt x="134431" y="2149"/>
                    </a:cubicBezTo>
                    <a:cubicBezTo>
                      <a:pt x="134369" y="2149"/>
                      <a:pt x="134358" y="2122"/>
                      <a:pt x="134323" y="2034"/>
                    </a:cubicBezTo>
                    <a:cubicBezTo>
                      <a:pt x="134298" y="2034"/>
                      <a:pt x="134272" y="2008"/>
                      <a:pt x="134247" y="2008"/>
                    </a:cubicBezTo>
                    <a:lnTo>
                      <a:pt x="133866" y="2008"/>
                    </a:lnTo>
                    <a:cubicBezTo>
                      <a:pt x="133815" y="2085"/>
                      <a:pt x="133713" y="2059"/>
                      <a:pt x="133637" y="2085"/>
                    </a:cubicBezTo>
                    <a:cubicBezTo>
                      <a:pt x="133542" y="2138"/>
                      <a:pt x="133438" y="2164"/>
                      <a:pt x="133336" y="2164"/>
                    </a:cubicBezTo>
                    <a:cubicBezTo>
                      <a:pt x="133193" y="2164"/>
                      <a:pt x="133055" y="2112"/>
                      <a:pt x="132951" y="2008"/>
                    </a:cubicBezTo>
                    <a:cubicBezTo>
                      <a:pt x="132917" y="2015"/>
                      <a:pt x="132883" y="2018"/>
                      <a:pt x="132849" y="2018"/>
                    </a:cubicBezTo>
                    <a:cubicBezTo>
                      <a:pt x="132757" y="2018"/>
                      <a:pt x="132669" y="1995"/>
                      <a:pt x="132595" y="1958"/>
                    </a:cubicBezTo>
                    <a:lnTo>
                      <a:pt x="132570" y="1958"/>
                    </a:lnTo>
                    <a:cubicBezTo>
                      <a:pt x="132544" y="1983"/>
                      <a:pt x="132519" y="1989"/>
                      <a:pt x="132493" y="1989"/>
                    </a:cubicBezTo>
                    <a:cubicBezTo>
                      <a:pt x="132468" y="1989"/>
                      <a:pt x="132442" y="1983"/>
                      <a:pt x="132417" y="1983"/>
                    </a:cubicBezTo>
                    <a:cubicBezTo>
                      <a:pt x="132417" y="2020"/>
                      <a:pt x="132390" y="2044"/>
                      <a:pt x="132365" y="2044"/>
                    </a:cubicBezTo>
                    <a:cubicBezTo>
                      <a:pt x="132356" y="2044"/>
                      <a:pt x="132348" y="2041"/>
                      <a:pt x="132341" y="2034"/>
                    </a:cubicBezTo>
                    <a:cubicBezTo>
                      <a:pt x="132315" y="2034"/>
                      <a:pt x="132188" y="1958"/>
                      <a:pt x="132137" y="1932"/>
                    </a:cubicBezTo>
                    <a:cubicBezTo>
                      <a:pt x="132061" y="1907"/>
                      <a:pt x="132087" y="1881"/>
                      <a:pt x="132137" y="1856"/>
                    </a:cubicBezTo>
                    <a:cubicBezTo>
                      <a:pt x="132137" y="1780"/>
                      <a:pt x="132010" y="1703"/>
                      <a:pt x="132137" y="1627"/>
                    </a:cubicBezTo>
                    <a:cubicBezTo>
                      <a:pt x="132137" y="1551"/>
                      <a:pt x="132087" y="1475"/>
                      <a:pt x="132214" y="1449"/>
                    </a:cubicBezTo>
                    <a:lnTo>
                      <a:pt x="132290" y="1449"/>
                    </a:lnTo>
                    <a:cubicBezTo>
                      <a:pt x="132265" y="1449"/>
                      <a:pt x="132265" y="1424"/>
                      <a:pt x="132290" y="1398"/>
                    </a:cubicBezTo>
                    <a:lnTo>
                      <a:pt x="132061" y="1297"/>
                    </a:lnTo>
                    <a:cubicBezTo>
                      <a:pt x="131934" y="1297"/>
                      <a:pt x="131782" y="1246"/>
                      <a:pt x="131680" y="1170"/>
                    </a:cubicBezTo>
                    <a:lnTo>
                      <a:pt x="131451" y="1170"/>
                    </a:lnTo>
                    <a:cubicBezTo>
                      <a:pt x="131416" y="1217"/>
                      <a:pt x="131380" y="1237"/>
                      <a:pt x="131342" y="1237"/>
                    </a:cubicBezTo>
                    <a:cubicBezTo>
                      <a:pt x="131299" y="1237"/>
                      <a:pt x="131252" y="1210"/>
                      <a:pt x="131197" y="1170"/>
                    </a:cubicBezTo>
                    <a:lnTo>
                      <a:pt x="130841" y="1170"/>
                    </a:lnTo>
                    <a:cubicBezTo>
                      <a:pt x="130689" y="1119"/>
                      <a:pt x="130511" y="1170"/>
                      <a:pt x="130358" y="1093"/>
                    </a:cubicBezTo>
                    <a:cubicBezTo>
                      <a:pt x="130324" y="1076"/>
                      <a:pt x="130297" y="1069"/>
                      <a:pt x="130276" y="1069"/>
                    </a:cubicBezTo>
                    <a:cubicBezTo>
                      <a:pt x="130202" y="1069"/>
                      <a:pt x="130189" y="1150"/>
                      <a:pt x="130130" y="1170"/>
                    </a:cubicBezTo>
                    <a:cubicBezTo>
                      <a:pt x="130062" y="1192"/>
                      <a:pt x="130034" y="1275"/>
                      <a:pt x="129957" y="1275"/>
                    </a:cubicBezTo>
                    <a:cubicBezTo>
                      <a:pt x="129948" y="1275"/>
                      <a:pt x="129937" y="1274"/>
                      <a:pt x="129926" y="1271"/>
                    </a:cubicBezTo>
                    <a:cubicBezTo>
                      <a:pt x="129901" y="1271"/>
                      <a:pt x="129850" y="1221"/>
                      <a:pt x="129825" y="1221"/>
                    </a:cubicBezTo>
                    <a:cubicBezTo>
                      <a:pt x="129748" y="1297"/>
                      <a:pt x="129659" y="1309"/>
                      <a:pt x="129567" y="1309"/>
                    </a:cubicBezTo>
                    <a:cubicBezTo>
                      <a:pt x="129521" y="1309"/>
                      <a:pt x="129474" y="1306"/>
                      <a:pt x="129428" y="1306"/>
                    </a:cubicBezTo>
                    <a:cubicBezTo>
                      <a:pt x="129381" y="1306"/>
                      <a:pt x="129335" y="1309"/>
                      <a:pt x="129291" y="1322"/>
                    </a:cubicBezTo>
                    <a:lnTo>
                      <a:pt x="129240" y="1322"/>
                    </a:lnTo>
                    <a:cubicBezTo>
                      <a:pt x="129209" y="1354"/>
                      <a:pt x="129177" y="1375"/>
                      <a:pt x="129152" y="1375"/>
                    </a:cubicBezTo>
                    <a:cubicBezTo>
                      <a:pt x="129136" y="1375"/>
                      <a:pt x="129123" y="1367"/>
                      <a:pt x="129113" y="1348"/>
                    </a:cubicBezTo>
                    <a:cubicBezTo>
                      <a:pt x="129062" y="1246"/>
                      <a:pt x="129037" y="1144"/>
                      <a:pt x="129037" y="1068"/>
                    </a:cubicBezTo>
                    <a:cubicBezTo>
                      <a:pt x="129059" y="957"/>
                      <a:pt x="129023" y="885"/>
                      <a:pt x="128963" y="885"/>
                    </a:cubicBezTo>
                    <a:cubicBezTo>
                      <a:pt x="128954" y="885"/>
                      <a:pt x="128945" y="887"/>
                      <a:pt x="128935" y="890"/>
                    </a:cubicBezTo>
                    <a:cubicBezTo>
                      <a:pt x="128884" y="916"/>
                      <a:pt x="128833" y="916"/>
                      <a:pt x="128783" y="916"/>
                    </a:cubicBezTo>
                    <a:cubicBezTo>
                      <a:pt x="128681" y="941"/>
                      <a:pt x="128579" y="941"/>
                      <a:pt x="128478" y="966"/>
                    </a:cubicBezTo>
                    <a:cubicBezTo>
                      <a:pt x="128468" y="971"/>
                      <a:pt x="128459" y="973"/>
                      <a:pt x="128450" y="973"/>
                    </a:cubicBezTo>
                    <a:cubicBezTo>
                      <a:pt x="128410" y="973"/>
                      <a:pt x="128376" y="932"/>
                      <a:pt x="128376" y="890"/>
                    </a:cubicBezTo>
                    <a:cubicBezTo>
                      <a:pt x="128376" y="865"/>
                      <a:pt x="128376" y="814"/>
                      <a:pt x="128325" y="814"/>
                    </a:cubicBezTo>
                    <a:cubicBezTo>
                      <a:pt x="128283" y="898"/>
                      <a:pt x="128189" y="947"/>
                      <a:pt x="128100" y="947"/>
                    </a:cubicBezTo>
                    <a:cubicBezTo>
                      <a:pt x="128081" y="947"/>
                      <a:pt x="128063" y="945"/>
                      <a:pt x="128046" y="941"/>
                    </a:cubicBezTo>
                    <a:cubicBezTo>
                      <a:pt x="128017" y="927"/>
                      <a:pt x="127989" y="920"/>
                      <a:pt x="127961" y="920"/>
                    </a:cubicBezTo>
                    <a:cubicBezTo>
                      <a:pt x="127889" y="920"/>
                      <a:pt x="127821" y="962"/>
                      <a:pt x="127766" y="1017"/>
                    </a:cubicBezTo>
                    <a:cubicBezTo>
                      <a:pt x="127741" y="1043"/>
                      <a:pt x="127715" y="1093"/>
                      <a:pt x="127664" y="1119"/>
                    </a:cubicBezTo>
                    <a:cubicBezTo>
                      <a:pt x="127639" y="1119"/>
                      <a:pt x="127588" y="1119"/>
                      <a:pt x="127588" y="1068"/>
                    </a:cubicBezTo>
                    <a:cubicBezTo>
                      <a:pt x="127588" y="992"/>
                      <a:pt x="127588" y="890"/>
                      <a:pt x="127613" y="814"/>
                    </a:cubicBezTo>
                    <a:cubicBezTo>
                      <a:pt x="127613" y="788"/>
                      <a:pt x="127613" y="763"/>
                      <a:pt x="127613" y="738"/>
                    </a:cubicBezTo>
                    <a:cubicBezTo>
                      <a:pt x="127584" y="708"/>
                      <a:pt x="127529" y="679"/>
                      <a:pt x="127483" y="679"/>
                    </a:cubicBezTo>
                    <a:cubicBezTo>
                      <a:pt x="127450" y="679"/>
                      <a:pt x="127421" y="695"/>
                      <a:pt x="127410" y="738"/>
                    </a:cubicBezTo>
                    <a:cubicBezTo>
                      <a:pt x="127385" y="814"/>
                      <a:pt x="127232" y="839"/>
                      <a:pt x="127181" y="865"/>
                    </a:cubicBezTo>
                    <a:cubicBezTo>
                      <a:pt x="127115" y="865"/>
                      <a:pt x="127106" y="728"/>
                      <a:pt x="127037" y="728"/>
                    </a:cubicBezTo>
                    <a:cubicBezTo>
                      <a:pt x="127027" y="728"/>
                      <a:pt x="127016" y="731"/>
                      <a:pt x="127003" y="738"/>
                    </a:cubicBezTo>
                    <a:cubicBezTo>
                      <a:pt x="126946" y="760"/>
                      <a:pt x="126879" y="773"/>
                      <a:pt x="126811" y="773"/>
                    </a:cubicBezTo>
                    <a:cubicBezTo>
                      <a:pt x="126727" y="773"/>
                      <a:pt x="126641" y="754"/>
                      <a:pt x="126571" y="712"/>
                    </a:cubicBezTo>
                    <a:cubicBezTo>
                      <a:pt x="126521" y="712"/>
                      <a:pt x="126470" y="712"/>
                      <a:pt x="126470" y="661"/>
                    </a:cubicBezTo>
                    <a:cubicBezTo>
                      <a:pt x="126470" y="661"/>
                      <a:pt x="126546" y="636"/>
                      <a:pt x="126571" y="636"/>
                    </a:cubicBezTo>
                    <a:cubicBezTo>
                      <a:pt x="126605" y="568"/>
                      <a:pt x="126662" y="557"/>
                      <a:pt x="126718" y="557"/>
                    </a:cubicBezTo>
                    <a:cubicBezTo>
                      <a:pt x="126747" y="557"/>
                      <a:pt x="126775" y="560"/>
                      <a:pt x="126800" y="560"/>
                    </a:cubicBezTo>
                    <a:cubicBezTo>
                      <a:pt x="126876" y="560"/>
                      <a:pt x="126902" y="560"/>
                      <a:pt x="126927" y="585"/>
                    </a:cubicBezTo>
                    <a:cubicBezTo>
                      <a:pt x="126978" y="585"/>
                      <a:pt x="127029" y="585"/>
                      <a:pt x="127054" y="534"/>
                    </a:cubicBezTo>
                    <a:cubicBezTo>
                      <a:pt x="127105" y="483"/>
                      <a:pt x="127054" y="433"/>
                      <a:pt x="127029" y="382"/>
                    </a:cubicBezTo>
                    <a:cubicBezTo>
                      <a:pt x="126978" y="356"/>
                      <a:pt x="126927" y="331"/>
                      <a:pt x="126927" y="280"/>
                    </a:cubicBezTo>
                    <a:cubicBezTo>
                      <a:pt x="126940" y="242"/>
                      <a:pt x="126953" y="236"/>
                      <a:pt x="126965" y="236"/>
                    </a:cubicBezTo>
                    <a:cubicBezTo>
                      <a:pt x="126972" y="236"/>
                      <a:pt x="126978" y="237"/>
                      <a:pt x="126984" y="237"/>
                    </a:cubicBezTo>
                    <a:cubicBezTo>
                      <a:pt x="126991" y="237"/>
                      <a:pt x="126997" y="236"/>
                      <a:pt x="127003" y="229"/>
                    </a:cubicBezTo>
                    <a:cubicBezTo>
                      <a:pt x="127029" y="178"/>
                      <a:pt x="127029" y="102"/>
                      <a:pt x="127003" y="51"/>
                    </a:cubicBezTo>
                    <a:lnTo>
                      <a:pt x="126953" y="51"/>
                    </a:lnTo>
                    <a:cubicBezTo>
                      <a:pt x="126953" y="148"/>
                      <a:pt x="126902" y="183"/>
                      <a:pt x="126838" y="183"/>
                    </a:cubicBezTo>
                    <a:cubicBezTo>
                      <a:pt x="126802" y="183"/>
                      <a:pt x="126761" y="172"/>
                      <a:pt x="126724" y="153"/>
                    </a:cubicBezTo>
                    <a:cubicBezTo>
                      <a:pt x="126673" y="204"/>
                      <a:pt x="126648" y="280"/>
                      <a:pt x="126597" y="331"/>
                    </a:cubicBezTo>
                    <a:cubicBezTo>
                      <a:pt x="126571" y="356"/>
                      <a:pt x="126559" y="369"/>
                      <a:pt x="126549" y="369"/>
                    </a:cubicBezTo>
                    <a:cubicBezTo>
                      <a:pt x="126540" y="369"/>
                      <a:pt x="126533" y="356"/>
                      <a:pt x="126521" y="331"/>
                    </a:cubicBezTo>
                    <a:cubicBezTo>
                      <a:pt x="126521" y="280"/>
                      <a:pt x="126521" y="255"/>
                      <a:pt x="126521" y="229"/>
                    </a:cubicBezTo>
                    <a:cubicBezTo>
                      <a:pt x="126511" y="231"/>
                      <a:pt x="126502" y="232"/>
                      <a:pt x="126494" y="232"/>
                    </a:cubicBezTo>
                    <a:cubicBezTo>
                      <a:pt x="126393" y="232"/>
                      <a:pt x="126386" y="100"/>
                      <a:pt x="126292" y="77"/>
                    </a:cubicBezTo>
                    <a:cubicBezTo>
                      <a:pt x="126241" y="77"/>
                      <a:pt x="126190" y="102"/>
                      <a:pt x="126139" y="153"/>
                    </a:cubicBezTo>
                    <a:cubicBezTo>
                      <a:pt x="126125" y="168"/>
                      <a:pt x="126110" y="182"/>
                      <a:pt x="126095" y="182"/>
                    </a:cubicBezTo>
                    <a:cubicBezTo>
                      <a:pt x="126085" y="182"/>
                      <a:pt x="126074" y="175"/>
                      <a:pt x="126063" y="153"/>
                    </a:cubicBezTo>
                    <a:cubicBezTo>
                      <a:pt x="126038" y="128"/>
                      <a:pt x="126063" y="102"/>
                      <a:pt x="126089" y="77"/>
                    </a:cubicBezTo>
                    <a:lnTo>
                      <a:pt x="125987"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6" name="Google Shape;1116;p53"/>
              <p:cNvSpPr/>
              <p:nvPr/>
            </p:nvSpPr>
            <p:spPr>
              <a:xfrm>
                <a:off x="975175" y="2777425"/>
                <a:ext cx="25" cy="675"/>
              </a:xfrm>
              <a:custGeom>
                <a:rect b="b" l="l" r="r" t="t"/>
                <a:pathLst>
                  <a:path extrusionOk="0" h="27" w="1">
                    <a:moveTo>
                      <a:pt x="0" y="1"/>
                    </a:moveTo>
                    <a:lnTo>
                      <a:pt x="0" y="26"/>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7" name="Google Shape;1117;p53"/>
              <p:cNvSpPr/>
              <p:nvPr/>
            </p:nvSpPr>
            <p:spPr>
              <a:xfrm>
                <a:off x="5962400" y="2770450"/>
                <a:ext cx="25" cy="650"/>
              </a:xfrm>
              <a:custGeom>
                <a:rect b="b" l="l" r="r" t="t"/>
                <a:pathLst>
                  <a:path extrusionOk="0" h="26" w="1">
                    <a:moveTo>
                      <a:pt x="0" y="0"/>
                    </a:moveTo>
                    <a:lnTo>
                      <a:pt x="0" y="26"/>
                    </a:lnTo>
                    <a:lnTo>
                      <a:pt x="0"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8" name="Google Shape;1118;p53"/>
              <p:cNvSpPr/>
              <p:nvPr/>
            </p:nvSpPr>
            <p:spPr>
              <a:xfrm>
                <a:off x="5942700" y="2768525"/>
                <a:ext cx="25" cy="675"/>
              </a:xfrm>
              <a:custGeom>
                <a:rect b="b" l="l" r="r" t="t"/>
                <a:pathLst>
                  <a:path extrusionOk="0" h="27" w="1">
                    <a:moveTo>
                      <a:pt x="0" y="1"/>
                    </a:moveTo>
                    <a:lnTo>
                      <a:pt x="0" y="1"/>
                    </a:lnTo>
                    <a:cubicBezTo>
                      <a:pt x="0" y="1"/>
                      <a:pt x="0" y="26"/>
                      <a:pt x="0" y="26"/>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19" name="Google Shape;1119;p53"/>
              <p:cNvSpPr/>
              <p:nvPr/>
            </p:nvSpPr>
            <p:spPr>
              <a:xfrm>
                <a:off x="6198125" y="27526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0" name="Google Shape;1120;p53"/>
              <p:cNvSpPr/>
              <p:nvPr/>
            </p:nvSpPr>
            <p:spPr>
              <a:xfrm>
                <a:off x="238750" y="2757100"/>
                <a:ext cx="650" cy="650"/>
              </a:xfrm>
              <a:custGeom>
                <a:rect b="b" l="l" r="r" t="t"/>
                <a:pathLst>
                  <a:path extrusionOk="0" h="26" w="26">
                    <a:moveTo>
                      <a:pt x="0" y="0"/>
                    </a:moveTo>
                    <a:lnTo>
                      <a:pt x="0" y="26"/>
                    </a:lnTo>
                    <a:cubicBezTo>
                      <a:pt x="26" y="26"/>
                      <a:pt x="26" y="26"/>
                      <a:pt x="0"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1" name="Google Shape;1121;p53"/>
              <p:cNvSpPr/>
              <p:nvPr/>
            </p:nvSpPr>
            <p:spPr>
              <a:xfrm>
                <a:off x="7358350" y="2800950"/>
                <a:ext cx="25" cy="1275"/>
              </a:xfrm>
              <a:custGeom>
                <a:rect b="b" l="l" r="r" t="t"/>
                <a:pathLst>
                  <a:path extrusionOk="0" h="51" w="1">
                    <a:moveTo>
                      <a:pt x="1" y="51"/>
                    </a:moveTo>
                    <a:lnTo>
                      <a:pt x="1" y="51"/>
                    </a:ln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2" name="Google Shape;1122;p53"/>
              <p:cNvSpPr/>
              <p:nvPr/>
            </p:nvSpPr>
            <p:spPr>
              <a:xfrm>
                <a:off x="6370325" y="2795850"/>
                <a:ext cx="25" cy="25"/>
              </a:xfrm>
              <a:custGeom>
                <a:rect b="b" l="l" r="r" t="t"/>
                <a:pathLst>
                  <a:path extrusionOk="0" h="1" w="1">
                    <a:moveTo>
                      <a:pt x="0" y="1"/>
                    </a:moveTo>
                    <a:lnTo>
                      <a:pt x="0"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3" name="Google Shape;1123;p53"/>
              <p:cNvSpPr/>
              <p:nvPr/>
            </p:nvSpPr>
            <p:spPr>
              <a:xfrm>
                <a:off x="6213375" y="2741225"/>
                <a:ext cx="25" cy="25"/>
              </a:xfrm>
              <a:custGeom>
                <a:rect b="b" l="l" r="r" t="t"/>
                <a:pathLst>
                  <a:path extrusionOk="0" h="1" w="1">
                    <a:moveTo>
                      <a:pt x="0" y="0"/>
                    </a:moveTo>
                    <a:lnTo>
                      <a:pt x="0"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4" name="Google Shape;1124;p53"/>
              <p:cNvSpPr/>
              <p:nvPr/>
            </p:nvSpPr>
            <p:spPr>
              <a:xfrm>
                <a:off x="6214000" y="27736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5" name="Google Shape;1125;p53"/>
              <p:cNvSpPr/>
              <p:nvPr/>
            </p:nvSpPr>
            <p:spPr>
              <a:xfrm>
                <a:off x="6251500" y="2767900"/>
                <a:ext cx="25" cy="25"/>
              </a:xfrm>
              <a:custGeom>
                <a:rect b="b" l="l" r="r" t="t"/>
                <a:pathLst>
                  <a:path extrusionOk="0" h="1" w="1">
                    <a:moveTo>
                      <a:pt x="0" y="0"/>
                    </a:moveTo>
                    <a:lnTo>
                      <a:pt x="0" y="0"/>
                    </a:lnTo>
                    <a:lnTo>
                      <a:pt x="0"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6" name="Google Shape;1126;p53"/>
              <p:cNvSpPr/>
              <p:nvPr/>
            </p:nvSpPr>
            <p:spPr>
              <a:xfrm>
                <a:off x="6362050" y="2784425"/>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7" name="Google Shape;1127;p53"/>
              <p:cNvSpPr/>
              <p:nvPr/>
            </p:nvSpPr>
            <p:spPr>
              <a:xfrm>
                <a:off x="2401625" y="2790150"/>
                <a:ext cx="25" cy="0"/>
              </a:xfrm>
              <a:custGeom>
                <a:rect b="b" l="l" r="r" t="t"/>
                <a:pathLst>
                  <a:path extrusionOk="0" h="120000" w="1">
                    <a:moveTo>
                      <a:pt x="1" y="0"/>
                    </a:move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8" name="Google Shape;1128;p53"/>
              <p:cNvSpPr/>
              <p:nvPr/>
            </p:nvSpPr>
            <p:spPr>
              <a:xfrm>
                <a:off x="7358350" y="2931200"/>
                <a:ext cx="675" cy="650"/>
              </a:xfrm>
              <a:custGeom>
                <a:rect b="b" l="l" r="r" t="t"/>
                <a:pathLst>
                  <a:path extrusionOk="0" h="26" w="27">
                    <a:moveTo>
                      <a:pt x="1" y="0"/>
                    </a:moveTo>
                    <a:cubicBezTo>
                      <a:pt x="1" y="0"/>
                      <a:pt x="1" y="0"/>
                      <a:pt x="1" y="26"/>
                    </a:cubicBezTo>
                    <a:lnTo>
                      <a:pt x="26" y="26"/>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29" name="Google Shape;1129;p53"/>
              <p:cNvSpPr/>
              <p:nvPr/>
            </p:nvSpPr>
            <p:spPr>
              <a:xfrm>
                <a:off x="7357725" y="2931825"/>
                <a:ext cx="25" cy="25"/>
              </a:xfrm>
              <a:custGeom>
                <a:rect b="b" l="l" r="r" t="t"/>
                <a:pathLst>
                  <a:path extrusionOk="0" h="1" w="1">
                    <a:moveTo>
                      <a:pt x="0" y="1"/>
                    </a:moveTo>
                    <a:lnTo>
                      <a:pt x="0"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0" name="Google Shape;1130;p53"/>
              <p:cNvSpPr/>
              <p:nvPr/>
            </p:nvSpPr>
            <p:spPr>
              <a:xfrm>
                <a:off x="7357075" y="2930550"/>
                <a:ext cx="675" cy="675"/>
              </a:xfrm>
              <a:custGeom>
                <a:rect b="b" l="l" r="r" t="t"/>
                <a:pathLst>
                  <a:path extrusionOk="0" h="27" w="27">
                    <a:moveTo>
                      <a:pt x="26" y="1"/>
                    </a:moveTo>
                    <a:cubicBezTo>
                      <a:pt x="26" y="26"/>
                      <a:pt x="1" y="26"/>
                      <a:pt x="1" y="26"/>
                    </a:cubicBezTo>
                    <a:lnTo>
                      <a:pt x="1" y="26"/>
                    </a:lnTo>
                    <a:cubicBezTo>
                      <a:pt x="1" y="26"/>
                      <a:pt x="26" y="26"/>
                      <a:pt x="26"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1" name="Google Shape;1131;p53"/>
              <p:cNvSpPr/>
              <p:nvPr/>
            </p:nvSpPr>
            <p:spPr>
              <a:xfrm>
                <a:off x="7355175" y="2931825"/>
                <a:ext cx="1925" cy="25"/>
              </a:xfrm>
              <a:custGeom>
                <a:rect b="b" l="l" r="r" t="t"/>
                <a:pathLst>
                  <a:path extrusionOk="0" h="1" w="77">
                    <a:moveTo>
                      <a:pt x="77" y="1"/>
                    </a:moveTo>
                    <a:cubicBezTo>
                      <a:pt x="1" y="1"/>
                      <a:pt x="26" y="1"/>
                      <a:pt x="77"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2" name="Google Shape;1132;p53"/>
              <p:cNvSpPr/>
              <p:nvPr/>
            </p:nvSpPr>
            <p:spPr>
              <a:xfrm>
                <a:off x="7357725" y="2931825"/>
                <a:ext cx="650" cy="25"/>
              </a:xfrm>
              <a:custGeom>
                <a:rect b="b" l="l" r="r" t="t"/>
                <a:pathLst>
                  <a:path extrusionOk="0" h="1" w="26">
                    <a:moveTo>
                      <a:pt x="26" y="1"/>
                    </a:moveTo>
                    <a:lnTo>
                      <a:pt x="0" y="1"/>
                    </a:lnTo>
                    <a:lnTo>
                      <a:pt x="0" y="1"/>
                    </a:lnTo>
                    <a:cubicBezTo>
                      <a:pt x="0" y="1"/>
                      <a:pt x="26" y="1"/>
                      <a:pt x="26"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3" name="Google Shape;1133;p53"/>
              <p:cNvSpPr/>
              <p:nvPr/>
            </p:nvSpPr>
            <p:spPr>
              <a:xfrm>
                <a:off x="7357725" y="2931825"/>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4" name="Google Shape;1134;p53"/>
              <p:cNvSpPr/>
              <p:nvPr/>
            </p:nvSpPr>
            <p:spPr>
              <a:xfrm>
                <a:off x="7358350" y="2929275"/>
                <a:ext cx="2575" cy="1950"/>
              </a:xfrm>
              <a:custGeom>
                <a:rect b="b" l="l" r="r" t="t"/>
                <a:pathLst>
                  <a:path extrusionOk="0" h="78" w="103">
                    <a:moveTo>
                      <a:pt x="1" y="1"/>
                    </a:moveTo>
                    <a:lnTo>
                      <a:pt x="1" y="26"/>
                    </a:lnTo>
                    <a:cubicBezTo>
                      <a:pt x="1" y="52"/>
                      <a:pt x="51" y="77"/>
                      <a:pt x="1" y="77"/>
                    </a:cubicBezTo>
                    <a:cubicBezTo>
                      <a:pt x="77" y="77"/>
                      <a:pt x="102" y="52"/>
                      <a:pt x="1"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5" name="Google Shape;1135;p53"/>
              <p:cNvSpPr/>
              <p:nvPr/>
            </p:nvSpPr>
            <p:spPr>
              <a:xfrm>
                <a:off x="7357725" y="2802850"/>
                <a:ext cx="650" cy="1300"/>
              </a:xfrm>
              <a:custGeom>
                <a:rect b="b" l="l" r="r" t="t"/>
                <a:pathLst>
                  <a:path extrusionOk="0" h="52" w="26">
                    <a:moveTo>
                      <a:pt x="0" y="0"/>
                    </a:moveTo>
                    <a:cubicBezTo>
                      <a:pt x="0" y="26"/>
                      <a:pt x="0" y="26"/>
                      <a:pt x="0" y="51"/>
                    </a:cubicBezTo>
                    <a:cubicBezTo>
                      <a:pt x="26" y="26"/>
                      <a:pt x="26" y="26"/>
                      <a:pt x="0"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6" name="Google Shape;1136;p53"/>
              <p:cNvSpPr/>
              <p:nvPr/>
            </p:nvSpPr>
            <p:spPr>
              <a:xfrm>
                <a:off x="7357725" y="2931825"/>
                <a:ext cx="650" cy="25"/>
              </a:xfrm>
              <a:custGeom>
                <a:rect b="b" l="l" r="r" t="t"/>
                <a:pathLst>
                  <a:path extrusionOk="0" h="1" w="26">
                    <a:moveTo>
                      <a:pt x="26" y="1"/>
                    </a:moveTo>
                    <a:lnTo>
                      <a:pt x="0" y="1"/>
                    </a:lnTo>
                    <a:lnTo>
                      <a:pt x="0" y="1"/>
                    </a:lnTo>
                    <a:lnTo>
                      <a:pt x="26" y="1"/>
                    </a:lnTo>
                    <a:lnTo>
                      <a:pt x="26" y="1"/>
                    </a:lnTo>
                    <a:lnTo>
                      <a:pt x="26"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7" name="Google Shape;1137;p53"/>
              <p:cNvSpPr/>
              <p:nvPr/>
            </p:nvSpPr>
            <p:spPr>
              <a:xfrm>
                <a:off x="7357725" y="2931825"/>
                <a:ext cx="1300" cy="500"/>
              </a:xfrm>
              <a:custGeom>
                <a:rect b="b" l="l" r="r" t="t"/>
                <a:pathLst>
                  <a:path extrusionOk="0" h="20" w="52">
                    <a:moveTo>
                      <a:pt x="51" y="1"/>
                    </a:moveTo>
                    <a:lnTo>
                      <a:pt x="51" y="1"/>
                    </a:lnTo>
                    <a:cubicBezTo>
                      <a:pt x="40" y="11"/>
                      <a:pt x="29" y="18"/>
                      <a:pt x="20" y="19"/>
                    </a:cubicBezTo>
                    <a:lnTo>
                      <a:pt x="20" y="19"/>
                    </a:lnTo>
                    <a:cubicBezTo>
                      <a:pt x="10" y="18"/>
                      <a:pt x="0" y="12"/>
                      <a:pt x="0" y="1"/>
                    </a:cubicBezTo>
                    <a:lnTo>
                      <a:pt x="0" y="1"/>
                    </a:lnTo>
                    <a:cubicBezTo>
                      <a:pt x="0" y="13"/>
                      <a:pt x="7" y="20"/>
                      <a:pt x="16" y="20"/>
                    </a:cubicBezTo>
                    <a:cubicBezTo>
                      <a:pt x="17" y="20"/>
                      <a:pt x="19" y="20"/>
                      <a:pt x="20" y="19"/>
                    </a:cubicBezTo>
                    <a:lnTo>
                      <a:pt x="20" y="19"/>
                    </a:lnTo>
                    <a:cubicBezTo>
                      <a:pt x="22" y="20"/>
                      <a:pt x="24" y="20"/>
                      <a:pt x="26" y="20"/>
                    </a:cubicBezTo>
                    <a:cubicBezTo>
                      <a:pt x="38" y="20"/>
                      <a:pt x="51" y="13"/>
                      <a:pt x="51"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8" name="Google Shape;1138;p53"/>
              <p:cNvSpPr/>
              <p:nvPr/>
            </p:nvSpPr>
            <p:spPr>
              <a:xfrm>
                <a:off x="7358350" y="2931825"/>
                <a:ext cx="675" cy="25"/>
              </a:xfrm>
              <a:custGeom>
                <a:rect b="b" l="l" r="r" t="t"/>
                <a:pathLst>
                  <a:path extrusionOk="0" h="1" w="27">
                    <a:moveTo>
                      <a:pt x="1" y="1"/>
                    </a:moveTo>
                    <a:lnTo>
                      <a:pt x="1" y="1"/>
                    </a:lnTo>
                    <a:cubicBezTo>
                      <a:pt x="1" y="1"/>
                      <a:pt x="26" y="1"/>
                      <a:pt x="1"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39" name="Google Shape;1139;p53"/>
              <p:cNvSpPr/>
              <p:nvPr/>
            </p:nvSpPr>
            <p:spPr>
              <a:xfrm>
                <a:off x="7358350" y="2929925"/>
                <a:ext cx="25" cy="25"/>
              </a:xfrm>
              <a:custGeom>
                <a:rect b="b" l="l" r="r" t="t"/>
                <a:pathLst>
                  <a:path extrusionOk="0" h="1" w="1">
                    <a:moveTo>
                      <a:pt x="1" y="0"/>
                    </a:moveTo>
                    <a:lnTo>
                      <a:pt x="1" y="0"/>
                    </a:lnTo>
                    <a:lnTo>
                      <a:pt x="1" y="0"/>
                    </a:lnTo>
                    <a:cubicBezTo>
                      <a:pt x="1" y="0"/>
                      <a:pt x="1" y="0"/>
                      <a:pt x="1"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0" name="Google Shape;1140;p53"/>
              <p:cNvSpPr/>
              <p:nvPr/>
            </p:nvSpPr>
            <p:spPr>
              <a:xfrm>
                <a:off x="7358350" y="2929925"/>
                <a:ext cx="25" cy="650"/>
              </a:xfrm>
              <a:custGeom>
                <a:rect b="b" l="l" r="r" t="t"/>
                <a:pathLst>
                  <a:path extrusionOk="0" h="26" w="1">
                    <a:moveTo>
                      <a:pt x="1" y="0"/>
                    </a:moveTo>
                    <a:lnTo>
                      <a:pt x="1" y="0"/>
                    </a:lnTo>
                    <a:lnTo>
                      <a:pt x="1" y="0"/>
                    </a:lnTo>
                    <a:cubicBezTo>
                      <a:pt x="1" y="0"/>
                      <a:pt x="1" y="26"/>
                      <a:pt x="1" y="26"/>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1" name="Google Shape;1141;p53"/>
              <p:cNvSpPr/>
              <p:nvPr/>
            </p:nvSpPr>
            <p:spPr>
              <a:xfrm>
                <a:off x="7358350" y="2930550"/>
                <a:ext cx="675" cy="675"/>
              </a:xfrm>
              <a:custGeom>
                <a:rect b="b" l="l" r="r" t="t"/>
                <a:pathLst>
                  <a:path extrusionOk="0" h="27" w="27">
                    <a:moveTo>
                      <a:pt x="1" y="1"/>
                    </a:moveTo>
                    <a:lnTo>
                      <a:pt x="26" y="26"/>
                    </a:lnTo>
                    <a:cubicBezTo>
                      <a:pt x="26" y="26"/>
                      <a:pt x="26" y="1"/>
                      <a:pt x="1"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2" name="Google Shape;1142;p53"/>
              <p:cNvSpPr/>
              <p:nvPr/>
            </p:nvSpPr>
            <p:spPr>
              <a:xfrm>
                <a:off x="7357725" y="29305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3" name="Google Shape;1143;p53"/>
              <p:cNvSpPr/>
              <p:nvPr/>
            </p:nvSpPr>
            <p:spPr>
              <a:xfrm>
                <a:off x="7359000" y="2931200"/>
                <a:ext cx="25" cy="25"/>
              </a:xfrm>
              <a:custGeom>
                <a:rect b="b" l="l" r="r" t="t"/>
                <a:pathLst>
                  <a:path extrusionOk="0" h="1" w="1">
                    <a:moveTo>
                      <a:pt x="0" y="0"/>
                    </a:moveTo>
                    <a:lnTo>
                      <a:pt x="0" y="0"/>
                    </a:lnTo>
                    <a:lnTo>
                      <a:pt x="0"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4" name="Google Shape;1144;p53"/>
              <p:cNvSpPr/>
              <p:nvPr/>
            </p:nvSpPr>
            <p:spPr>
              <a:xfrm>
                <a:off x="7358350" y="2929925"/>
                <a:ext cx="25" cy="25"/>
              </a:xfrm>
              <a:custGeom>
                <a:rect b="b" l="l" r="r" t="t"/>
                <a:pathLst>
                  <a:path extrusionOk="0" h="1" w="1">
                    <a:moveTo>
                      <a:pt x="1" y="0"/>
                    </a:moveTo>
                    <a:lnTo>
                      <a:pt x="1" y="0"/>
                    </a:ln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5" name="Google Shape;1145;p53"/>
              <p:cNvSpPr/>
              <p:nvPr/>
            </p:nvSpPr>
            <p:spPr>
              <a:xfrm>
                <a:off x="7357075" y="2930550"/>
                <a:ext cx="1300" cy="675"/>
              </a:xfrm>
              <a:custGeom>
                <a:rect b="b" l="l" r="r" t="t"/>
                <a:pathLst>
                  <a:path extrusionOk="0" h="27" w="52">
                    <a:moveTo>
                      <a:pt x="52" y="1"/>
                    </a:moveTo>
                    <a:cubicBezTo>
                      <a:pt x="52" y="1"/>
                      <a:pt x="1" y="1"/>
                      <a:pt x="52" y="26"/>
                    </a:cubicBezTo>
                    <a:cubicBezTo>
                      <a:pt x="52" y="1"/>
                      <a:pt x="52" y="1"/>
                      <a:pt x="52"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6" name="Google Shape;1146;p53"/>
              <p:cNvSpPr/>
              <p:nvPr/>
            </p:nvSpPr>
            <p:spPr>
              <a:xfrm>
                <a:off x="7358350" y="2800950"/>
                <a:ext cx="1300" cy="25"/>
              </a:xfrm>
              <a:custGeom>
                <a:rect b="b" l="l" r="r" t="t"/>
                <a:pathLst>
                  <a:path extrusionOk="0" h="1" w="52">
                    <a:moveTo>
                      <a:pt x="1" y="0"/>
                    </a:moveTo>
                    <a:lnTo>
                      <a:pt x="1" y="0"/>
                    </a:lnTo>
                    <a:cubicBezTo>
                      <a:pt x="51" y="0"/>
                      <a:pt x="26" y="0"/>
                      <a:pt x="1"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7" name="Google Shape;1147;p53"/>
              <p:cNvSpPr/>
              <p:nvPr/>
            </p:nvSpPr>
            <p:spPr>
              <a:xfrm>
                <a:off x="7358350" y="2806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8" name="Google Shape;1148;p53"/>
              <p:cNvSpPr/>
              <p:nvPr/>
            </p:nvSpPr>
            <p:spPr>
              <a:xfrm>
                <a:off x="7359000" y="2804750"/>
                <a:ext cx="25" cy="650"/>
              </a:xfrm>
              <a:custGeom>
                <a:rect b="b" l="l" r="r" t="t"/>
                <a:pathLst>
                  <a:path extrusionOk="0" h="26" w="1">
                    <a:moveTo>
                      <a:pt x="0" y="1"/>
                    </a:moveTo>
                    <a:lnTo>
                      <a:pt x="0" y="1"/>
                    </a:lnTo>
                    <a:cubicBezTo>
                      <a:pt x="0" y="26"/>
                      <a:pt x="0" y="1"/>
                      <a:pt x="0"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9" name="Google Shape;1149;p53"/>
              <p:cNvSpPr/>
              <p:nvPr/>
            </p:nvSpPr>
            <p:spPr>
              <a:xfrm>
                <a:off x="7358350" y="2802850"/>
                <a:ext cx="1300" cy="1925"/>
              </a:xfrm>
              <a:custGeom>
                <a:rect b="b" l="l" r="r" t="t"/>
                <a:pathLst>
                  <a:path extrusionOk="0" h="77" w="52">
                    <a:moveTo>
                      <a:pt x="1" y="0"/>
                    </a:moveTo>
                    <a:cubicBezTo>
                      <a:pt x="1" y="0"/>
                      <a:pt x="1" y="26"/>
                      <a:pt x="1" y="26"/>
                    </a:cubicBezTo>
                    <a:lnTo>
                      <a:pt x="1" y="51"/>
                    </a:lnTo>
                    <a:lnTo>
                      <a:pt x="1" y="77"/>
                    </a:lnTo>
                    <a:cubicBezTo>
                      <a:pt x="26" y="51"/>
                      <a:pt x="51" y="26"/>
                      <a:pt x="1"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0" name="Google Shape;1150;p53"/>
              <p:cNvSpPr/>
              <p:nvPr/>
            </p:nvSpPr>
            <p:spPr>
              <a:xfrm>
                <a:off x="7358350" y="2804750"/>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1" name="Google Shape;1151;p53"/>
              <p:cNvSpPr/>
              <p:nvPr/>
            </p:nvSpPr>
            <p:spPr>
              <a:xfrm>
                <a:off x="7358350" y="2806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2" name="Google Shape;1152;p53"/>
              <p:cNvSpPr/>
              <p:nvPr/>
            </p:nvSpPr>
            <p:spPr>
              <a:xfrm>
                <a:off x="238125" y="2757725"/>
                <a:ext cx="650" cy="1300"/>
              </a:xfrm>
              <a:custGeom>
                <a:rect b="b" l="l" r="r" t="t"/>
                <a:pathLst>
                  <a:path extrusionOk="0" h="52" w="26">
                    <a:moveTo>
                      <a:pt x="25" y="1"/>
                    </a:moveTo>
                    <a:cubicBezTo>
                      <a:pt x="25" y="1"/>
                      <a:pt x="0" y="26"/>
                      <a:pt x="25" y="52"/>
                    </a:cubicBezTo>
                    <a:lnTo>
                      <a:pt x="25"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3" name="Google Shape;1153;p53"/>
              <p:cNvSpPr/>
              <p:nvPr/>
            </p:nvSpPr>
            <p:spPr>
              <a:xfrm>
                <a:off x="7358350" y="2804750"/>
                <a:ext cx="25" cy="650"/>
              </a:xfrm>
              <a:custGeom>
                <a:rect b="b" l="l" r="r" t="t"/>
                <a:pathLst>
                  <a:path extrusionOk="0" h="26" w="1">
                    <a:moveTo>
                      <a:pt x="1" y="26"/>
                    </a:moveTo>
                    <a:lnTo>
                      <a:pt x="1" y="26"/>
                    </a:lnTo>
                    <a:lnTo>
                      <a:pt x="1" y="1"/>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4" name="Google Shape;1154;p53"/>
              <p:cNvSpPr/>
              <p:nvPr/>
            </p:nvSpPr>
            <p:spPr>
              <a:xfrm>
                <a:off x="238125" y="2759000"/>
                <a:ext cx="0" cy="675"/>
              </a:xfrm>
              <a:custGeom>
                <a:rect b="b" l="l" r="r" t="t"/>
                <a:pathLst>
                  <a:path extrusionOk="0" h="27" w="120000">
                    <a:moveTo>
                      <a:pt x="0" y="1"/>
                    </a:moveTo>
                    <a:lnTo>
                      <a:pt x="0" y="26"/>
                    </a:lnTo>
                    <a:lnTo>
                      <a:pt x="0"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5" name="Google Shape;1155;p53"/>
              <p:cNvSpPr/>
              <p:nvPr/>
            </p:nvSpPr>
            <p:spPr>
              <a:xfrm>
                <a:off x="7358350" y="2802200"/>
                <a:ext cx="25" cy="675"/>
              </a:xfrm>
              <a:custGeom>
                <a:rect b="b" l="l" r="r" t="t"/>
                <a:pathLst>
                  <a:path extrusionOk="0" h="27" w="1">
                    <a:moveTo>
                      <a:pt x="1" y="26"/>
                    </a:moveTo>
                    <a:lnTo>
                      <a:pt x="1" y="26"/>
                    </a:lnTo>
                    <a:cubicBezTo>
                      <a:pt x="1" y="26"/>
                      <a:pt x="1" y="1"/>
                      <a:pt x="1" y="1"/>
                    </a:cubicBezTo>
                    <a:lnTo>
                      <a:pt x="1" y="26"/>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6" name="Google Shape;1156;p53"/>
              <p:cNvSpPr/>
              <p:nvPr/>
            </p:nvSpPr>
            <p:spPr>
              <a:xfrm>
                <a:off x="7358350" y="280347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7" name="Google Shape;1157;p53"/>
              <p:cNvSpPr/>
              <p:nvPr/>
            </p:nvSpPr>
            <p:spPr>
              <a:xfrm>
                <a:off x="7358350" y="2806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8" name="Google Shape;1158;p53"/>
              <p:cNvSpPr/>
              <p:nvPr/>
            </p:nvSpPr>
            <p:spPr>
              <a:xfrm>
                <a:off x="7358350" y="2806025"/>
                <a:ext cx="25" cy="25"/>
              </a:xfrm>
              <a:custGeom>
                <a:rect b="b" l="l" r="r" t="t"/>
                <a:pathLst>
                  <a:path extrusionOk="0" h="1" w="1">
                    <a:moveTo>
                      <a:pt x="1" y="0"/>
                    </a:moveTo>
                    <a:lnTo>
                      <a:pt x="1" y="0"/>
                    </a:lnTo>
                    <a:lnTo>
                      <a:pt x="1" y="0"/>
                    </a:lnTo>
                    <a:lnTo>
                      <a:pt x="1" y="0"/>
                    </a:lnTo>
                    <a:cubicBezTo>
                      <a:pt x="1" y="0"/>
                      <a:pt x="1" y="0"/>
                      <a:pt x="1"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59" name="Google Shape;1159;p53"/>
              <p:cNvSpPr/>
              <p:nvPr/>
            </p:nvSpPr>
            <p:spPr>
              <a:xfrm>
                <a:off x="7358350" y="2808575"/>
                <a:ext cx="1300" cy="1925"/>
              </a:xfrm>
              <a:custGeom>
                <a:rect b="b" l="l" r="r" t="t"/>
                <a:pathLst>
                  <a:path extrusionOk="0" h="77" w="52">
                    <a:moveTo>
                      <a:pt x="1" y="0"/>
                    </a:moveTo>
                    <a:cubicBezTo>
                      <a:pt x="1" y="25"/>
                      <a:pt x="1" y="51"/>
                      <a:pt x="1" y="51"/>
                    </a:cubicBezTo>
                    <a:lnTo>
                      <a:pt x="1" y="76"/>
                    </a:lnTo>
                    <a:cubicBezTo>
                      <a:pt x="26" y="76"/>
                      <a:pt x="51" y="51"/>
                      <a:pt x="1"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0" name="Google Shape;1160;p53"/>
              <p:cNvSpPr/>
              <p:nvPr/>
            </p:nvSpPr>
            <p:spPr>
              <a:xfrm>
                <a:off x="7358350" y="2805375"/>
                <a:ext cx="25" cy="25"/>
              </a:xfrm>
              <a:custGeom>
                <a:rect b="b" l="l" r="r" t="t"/>
                <a:pathLst>
                  <a:path extrusionOk="0" h="1" w="1">
                    <a:moveTo>
                      <a:pt x="1" y="1"/>
                    </a:move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1" name="Google Shape;1161;p53"/>
              <p:cNvSpPr/>
              <p:nvPr/>
            </p:nvSpPr>
            <p:spPr>
              <a:xfrm>
                <a:off x="7358350" y="280537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2" name="Google Shape;1162;p53"/>
              <p:cNvSpPr/>
              <p:nvPr/>
            </p:nvSpPr>
            <p:spPr>
              <a:xfrm>
                <a:off x="7358350" y="2804750"/>
                <a:ext cx="25" cy="25"/>
              </a:xfrm>
              <a:custGeom>
                <a:rect b="b" l="l" r="r" t="t"/>
                <a:pathLst>
                  <a:path extrusionOk="0" h="1" w="1">
                    <a:moveTo>
                      <a:pt x="1" y="1"/>
                    </a:moveTo>
                    <a:lnTo>
                      <a:pt x="1" y="1"/>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3" name="Google Shape;1163;p53"/>
              <p:cNvSpPr/>
              <p:nvPr/>
            </p:nvSpPr>
            <p:spPr>
              <a:xfrm>
                <a:off x="7358350" y="280537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4" name="Google Shape;1164;p53"/>
              <p:cNvSpPr/>
              <p:nvPr/>
            </p:nvSpPr>
            <p:spPr>
              <a:xfrm>
                <a:off x="7358350" y="2808575"/>
                <a:ext cx="25" cy="1275"/>
              </a:xfrm>
              <a:custGeom>
                <a:rect b="b" l="l" r="r" t="t"/>
                <a:pathLst>
                  <a:path extrusionOk="0" h="51" w="1">
                    <a:moveTo>
                      <a:pt x="1" y="0"/>
                    </a:moveTo>
                    <a:lnTo>
                      <a:pt x="1" y="0"/>
                    </a:lnTo>
                    <a:lnTo>
                      <a:pt x="1" y="51"/>
                    </a:lnTo>
                    <a:cubicBezTo>
                      <a:pt x="1" y="51"/>
                      <a:pt x="1" y="25"/>
                      <a:pt x="1" y="25"/>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5" name="Google Shape;1165;p53"/>
              <p:cNvSpPr/>
              <p:nvPr/>
            </p:nvSpPr>
            <p:spPr>
              <a:xfrm>
                <a:off x="7358350" y="2806025"/>
                <a:ext cx="25" cy="25"/>
              </a:xfrm>
              <a:custGeom>
                <a:rect b="b" l="l" r="r" t="t"/>
                <a:pathLst>
                  <a:path extrusionOk="0" h="1" w="1">
                    <a:moveTo>
                      <a:pt x="1" y="0"/>
                    </a:moveTo>
                    <a:lnTo>
                      <a:pt x="1" y="0"/>
                    </a:ln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6" name="Google Shape;1166;p53"/>
              <p:cNvSpPr/>
              <p:nvPr/>
            </p:nvSpPr>
            <p:spPr>
              <a:xfrm>
                <a:off x="7358350" y="2806025"/>
                <a:ext cx="25" cy="25"/>
              </a:xfrm>
              <a:custGeom>
                <a:rect b="b" l="l" r="r" t="t"/>
                <a:pathLst>
                  <a:path extrusionOk="0" h="1" w="1">
                    <a:moveTo>
                      <a:pt x="1" y="0"/>
                    </a:move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7" name="Google Shape;1167;p53"/>
              <p:cNvSpPr/>
              <p:nvPr/>
            </p:nvSpPr>
            <p:spPr>
              <a:xfrm>
                <a:off x="7358350" y="2807300"/>
                <a:ext cx="675" cy="1925"/>
              </a:xfrm>
              <a:custGeom>
                <a:rect b="b" l="l" r="r" t="t"/>
                <a:pathLst>
                  <a:path extrusionOk="0" h="77" w="27">
                    <a:moveTo>
                      <a:pt x="1" y="0"/>
                    </a:moveTo>
                    <a:lnTo>
                      <a:pt x="1" y="51"/>
                    </a:lnTo>
                    <a:lnTo>
                      <a:pt x="1" y="76"/>
                    </a:lnTo>
                    <a:cubicBezTo>
                      <a:pt x="26" y="51"/>
                      <a:pt x="26" y="26"/>
                      <a:pt x="1"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8" name="Google Shape;1168;p53"/>
              <p:cNvSpPr/>
              <p:nvPr/>
            </p:nvSpPr>
            <p:spPr>
              <a:xfrm>
                <a:off x="7358350" y="2806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9" name="Google Shape;1169;p53"/>
              <p:cNvSpPr/>
              <p:nvPr/>
            </p:nvSpPr>
            <p:spPr>
              <a:xfrm>
                <a:off x="7358350" y="2804750"/>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0" name="Google Shape;1170;p53"/>
              <p:cNvSpPr/>
              <p:nvPr/>
            </p:nvSpPr>
            <p:spPr>
              <a:xfrm>
                <a:off x="7358350" y="2806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1" name="Google Shape;1171;p53"/>
              <p:cNvSpPr/>
              <p:nvPr/>
            </p:nvSpPr>
            <p:spPr>
              <a:xfrm>
                <a:off x="7358350" y="2805375"/>
                <a:ext cx="25" cy="675"/>
              </a:xfrm>
              <a:custGeom>
                <a:rect b="b" l="l" r="r" t="t"/>
                <a:pathLst>
                  <a:path extrusionOk="0" h="27" w="1">
                    <a:moveTo>
                      <a:pt x="1" y="26"/>
                    </a:moveTo>
                    <a:lnTo>
                      <a:pt x="1" y="1"/>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2" name="Google Shape;1172;p53"/>
              <p:cNvSpPr/>
              <p:nvPr/>
            </p:nvSpPr>
            <p:spPr>
              <a:xfrm>
                <a:off x="7358350" y="2806025"/>
                <a:ext cx="25" cy="25"/>
              </a:xfrm>
              <a:custGeom>
                <a:rect b="b" l="l" r="r" t="t"/>
                <a:pathLst>
                  <a:path extrusionOk="0" h="1" w="1">
                    <a:moveTo>
                      <a:pt x="1" y="0"/>
                    </a:moveTo>
                    <a:lnTo>
                      <a:pt x="1" y="0"/>
                    </a:lnTo>
                    <a:lnTo>
                      <a:pt x="1" y="0"/>
                    </a:lnTo>
                    <a:cubicBezTo>
                      <a:pt x="1" y="0"/>
                      <a:pt x="1" y="0"/>
                      <a:pt x="1"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3" name="Google Shape;1173;p53"/>
              <p:cNvSpPr/>
              <p:nvPr/>
            </p:nvSpPr>
            <p:spPr>
              <a:xfrm>
                <a:off x="7358350" y="2812375"/>
                <a:ext cx="25" cy="1300"/>
              </a:xfrm>
              <a:custGeom>
                <a:rect b="b" l="l" r="r" t="t"/>
                <a:pathLst>
                  <a:path extrusionOk="0" h="52" w="1">
                    <a:moveTo>
                      <a:pt x="1" y="26"/>
                    </a:moveTo>
                    <a:lnTo>
                      <a:pt x="1" y="26"/>
                    </a:lnTo>
                    <a:lnTo>
                      <a:pt x="1" y="51"/>
                    </a:lnTo>
                    <a:cubicBezTo>
                      <a:pt x="1" y="26"/>
                      <a:pt x="1" y="26"/>
                      <a:pt x="1" y="1"/>
                    </a:cubicBez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4" name="Google Shape;1174;p53"/>
              <p:cNvSpPr/>
              <p:nvPr/>
            </p:nvSpPr>
            <p:spPr>
              <a:xfrm>
                <a:off x="7358350" y="2806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5" name="Google Shape;1175;p53"/>
              <p:cNvSpPr/>
              <p:nvPr/>
            </p:nvSpPr>
            <p:spPr>
              <a:xfrm>
                <a:off x="7358350" y="2804125"/>
                <a:ext cx="25" cy="650"/>
              </a:xfrm>
              <a:custGeom>
                <a:rect b="b" l="l" r="r" t="t"/>
                <a:pathLst>
                  <a:path extrusionOk="0" h="26" w="1">
                    <a:moveTo>
                      <a:pt x="1" y="26"/>
                    </a:moveTo>
                    <a:lnTo>
                      <a:pt x="1" y="26"/>
                    </a:lnTo>
                    <a:lnTo>
                      <a:pt x="1" y="0"/>
                    </a:lnTo>
                    <a:lnTo>
                      <a:pt x="1" y="26"/>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6" name="Google Shape;1176;p53"/>
              <p:cNvSpPr/>
              <p:nvPr/>
            </p:nvSpPr>
            <p:spPr>
              <a:xfrm>
                <a:off x="7358350" y="2813000"/>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7" name="Google Shape;1177;p53"/>
              <p:cNvSpPr/>
              <p:nvPr/>
            </p:nvSpPr>
            <p:spPr>
              <a:xfrm>
                <a:off x="7358350" y="2805375"/>
                <a:ext cx="25" cy="25"/>
              </a:xfrm>
              <a:custGeom>
                <a:rect b="b" l="l" r="r" t="t"/>
                <a:pathLst>
                  <a:path extrusionOk="0" h="1" w="1">
                    <a:moveTo>
                      <a:pt x="1" y="1"/>
                    </a:moveTo>
                    <a:lnTo>
                      <a:pt x="1" y="1"/>
                    </a:lnTo>
                    <a:lnTo>
                      <a:pt x="1" y="1"/>
                    </a:lnTo>
                    <a:lnTo>
                      <a:pt x="1" y="1"/>
                    </a:lnTo>
                    <a:cubicBezTo>
                      <a:pt x="1" y="1"/>
                      <a:pt x="1" y="1"/>
                      <a:pt x="1"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8" name="Google Shape;1178;p53"/>
              <p:cNvSpPr/>
              <p:nvPr/>
            </p:nvSpPr>
            <p:spPr>
              <a:xfrm>
                <a:off x="7357725" y="2805375"/>
                <a:ext cx="650" cy="675"/>
              </a:xfrm>
              <a:custGeom>
                <a:rect b="b" l="l" r="r" t="t"/>
                <a:pathLst>
                  <a:path extrusionOk="0" h="27" w="26">
                    <a:moveTo>
                      <a:pt x="26" y="1"/>
                    </a:moveTo>
                    <a:cubicBezTo>
                      <a:pt x="26" y="1"/>
                      <a:pt x="0" y="1"/>
                      <a:pt x="0" y="26"/>
                    </a:cubicBezTo>
                    <a:lnTo>
                      <a:pt x="26" y="26"/>
                    </a:lnTo>
                    <a:lnTo>
                      <a:pt x="26"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79" name="Google Shape;1179;p53"/>
              <p:cNvSpPr/>
              <p:nvPr/>
            </p:nvSpPr>
            <p:spPr>
              <a:xfrm>
                <a:off x="7358350" y="2806025"/>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0" name="Google Shape;1180;p53"/>
              <p:cNvSpPr/>
              <p:nvPr/>
            </p:nvSpPr>
            <p:spPr>
              <a:xfrm>
                <a:off x="7358350" y="2806025"/>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1" name="Google Shape;1181;p53"/>
              <p:cNvSpPr/>
              <p:nvPr/>
            </p:nvSpPr>
            <p:spPr>
              <a:xfrm>
                <a:off x="7358350" y="2804750"/>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2" name="Google Shape;1182;p53"/>
              <p:cNvSpPr/>
              <p:nvPr/>
            </p:nvSpPr>
            <p:spPr>
              <a:xfrm>
                <a:off x="7358350" y="2804750"/>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3" name="Google Shape;1183;p53"/>
              <p:cNvSpPr/>
              <p:nvPr/>
            </p:nvSpPr>
            <p:spPr>
              <a:xfrm>
                <a:off x="7358350" y="2804125"/>
                <a:ext cx="25" cy="650"/>
              </a:xfrm>
              <a:custGeom>
                <a:rect b="b" l="l" r="r" t="t"/>
                <a:pathLst>
                  <a:path extrusionOk="0" h="26" w="1">
                    <a:moveTo>
                      <a:pt x="1" y="0"/>
                    </a:moveTo>
                    <a:lnTo>
                      <a:pt x="1" y="26"/>
                    </a:lnTo>
                    <a:lnTo>
                      <a:pt x="1" y="26"/>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4" name="Google Shape;1184;p53"/>
              <p:cNvSpPr/>
              <p:nvPr/>
            </p:nvSpPr>
            <p:spPr>
              <a:xfrm>
                <a:off x="7358350" y="2802850"/>
                <a:ext cx="25" cy="650"/>
              </a:xfrm>
              <a:custGeom>
                <a:rect b="b" l="l" r="r" t="t"/>
                <a:pathLst>
                  <a:path extrusionOk="0" h="26" w="1">
                    <a:moveTo>
                      <a:pt x="1" y="26"/>
                    </a:moveTo>
                    <a:lnTo>
                      <a:pt x="1" y="0"/>
                    </a:lnTo>
                    <a:lnTo>
                      <a:pt x="1" y="0"/>
                    </a:lnTo>
                    <a:cubicBezTo>
                      <a:pt x="1" y="0"/>
                      <a:pt x="1" y="26"/>
                      <a:pt x="1" y="26"/>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5" name="Google Shape;1185;p53"/>
              <p:cNvSpPr/>
              <p:nvPr/>
            </p:nvSpPr>
            <p:spPr>
              <a:xfrm>
                <a:off x="7358350" y="2803475"/>
                <a:ext cx="25" cy="675"/>
              </a:xfrm>
              <a:custGeom>
                <a:rect b="b" l="l" r="r" t="t"/>
                <a:pathLst>
                  <a:path extrusionOk="0" h="27" w="1">
                    <a:moveTo>
                      <a:pt x="1" y="26"/>
                    </a:moveTo>
                    <a:lnTo>
                      <a:pt x="1" y="26"/>
                    </a:lnTo>
                    <a:lnTo>
                      <a:pt x="1" y="1"/>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6" name="Google Shape;1186;p53"/>
              <p:cNvSpPr/>
              <p:nvPr/>
            </p:nvSpPr>
            <p:spPr>
              <a:xfrm>
                <a:off x="7357725" y="2803475"/>
                <a:ext cx="650" cy="1300"/>
              </a:xfrm>
              <a:custGeom>
                <a:rect b="b" l="l" r="r" t="t"/>
                <a:pathLst>
                  <a:path extrusionOk="0" h="52" w="26">
                    <a:moveTo>
                      <a:pt x="26" y="1"/>
                    </a:moveTo>
                    <a:cubicBezTo>
                      <a:pt x="0" y="26"/>
                      <a:pt x="0" y="52"/>
                      <a:pt x="26" y="52"/>
                    </a:cubicBezTo>
                    <a:lnTo>
                      <a:pt x="26" y="26"/>
                    </a:lnTo>
                    <a:cubicBezTo>
                      <a:pt x="26" y="26"/>
                      <a:pt x="26" y="26"/>
                      <a:pt x="26"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7" name="Google Shape;1187;p53"/>
              <p:cNvSpPr/>
              <p:nvPr/>
            </p:nvSpPr>
            <p:spPr>
              <a:xfrm>
                <a:off x="7358350" y="2804750"/>
                <a:ext cx="25" cy="25"/>
              </a:xfrm>
              <a:custGeom>
                <a:rect b="b" l="l" r="r" t="t"/>
                <a:pathLst>
                  <a:path extrusionOk="0" h="1" w="1">
                    <a:moveTo>
                      <a:pt x="1" y="1"/>
                    </a:move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8" name="Google Shape;1188;p53"/>
              <p:cNvSpPr/>
              <p:nvPr/>
            </p:nvSpPr>
            <p:spPr>
              <a:xfrm>
                <a:off x="7358350" y="2803475"/>
                <a:ext cx="25" cy="675"/>
              </a:xfrm>
              <a:custGeom>
                <a:rect b="b" l="l" r="r" t="t"/>
                <a:pathLst>
                  <a:path extrusionOk="0" h="27" w="1">
                    <a:moveTo>
                      <a:pt x="1" y="26"/>
                    </a:moveTo>
                    <a:cubicBezTo>
                      <a:pt x="1" y="26"/>
                      <a:pt x="1" y="1"/>
                      <a:pt x="1" y="1"/>
                    </a:cubicBezTo>
                    <a:lnTo>
                      <a:pt x="1" y="1"/>
                    </a:lnTo>
                    <a:cubicBezTo>
                      <a:pt x="1" y="1"/>
                      <a:pt x="1" y="26"/>
                      <a:pt x="1" y="26"/>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9" name="Google Shape;1189;p53"/>
              <p:cNvSpPr/>
              <p:nvPr/>
            </p:nvSpPr>
            <p:spPr>
              <a:xfrm>
                <a:off x="7358350" y="2806650"/>
                <a:ext cx="25" cy="675"/>
              </a:xfrm>
              <a:custGeom>
                <a:rect b="b" l="l" r="r" t="t"/>
                <a:pathLst>
                  <a:path extrusionOk="0" h="27" w="1">
                    <a:moveTo>
                      <a:pt x="1" y="1"/>
                    </a:moveTo>
                    <a:lnTo>
                      <a:pt x="1" y="26"/>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0" name="Google Shape;1190;p53"/>
              <p:cNvSpPr/>
              <p:nvPr/>
            </p:nvSpPr>
            <p:spPr>
              <a:xfrm>
                <a:off x="7357075" y="2810475"/>
                <a:ext cx="1300" cy="1925"/>
              </a:xfrm>
              <a:custGeom>
                <a:rect b="b" l="l" r="r" t="t"/>
                <a:pathLst>
                  <a:path extrusionOk="0" h="77" w="52">
                    <a:moveTo>
                      <a:pt x="52" y="0"/>
                    </a:moveTo>
                    <a:cubicBezTo>
                      <a:pt x="26" y="26"/>
                      <a:pt x="1" y="51"/>
                      <a:pt x="52" y="77"/>
                    </a:cubicBezTo>
                    <a:lnTo>
                      <a:pt x="52"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1" name="Google Shape;1191;p53"/>
              <p:cNvSpPr/>
              <p:nvPr/>
            </p:nvSpPr>
            <p:spPr>
              <a:xfrm>
                <a:off x="238750" y="2759000"/>
                <a:ext cx="650" cy="675"/>
              </a:xfrm>
              <a:custGeom>
                <a:rect b="b" l="l" r="r" t="t"/>
                <a:pathLst>
                  <a:path extrusionOk="0" h="27" w="26">
                    <a:moveTo>
                      <a:pt x="0" y="1"/>
                    </a:moveTo>
                    <a:lnTo>
                      <a:pt x="0" y="26"/>
                    </a:lnTo>
                    <a:cubicBezTo>
                      <a:pt x="26" y="26"/>
                      <a:pt x="26" y="26"/>
                      <a:pt x="0"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2" name="Google Shape;1192;p53"/>
              <p:cNvSpPr/>
              <p:nvPr/>
            </p:nvSpPr>
            <p:spPr>
              <a:xfrm>
                <a:off x="7358350" y="2809825"/>
                <a:ext cx="25" cy="675"/>
              </a:xfrm>
              <a:custGeom>
                <a:rect b="b" l="l" r="r" t="t"/>
                <a:pathLst>
                  <a:path extrusionOk="0" h="27" w="1">
                    <a:moveTo>
                      <a:pt x="1" y="1"/>
                    </a:moveTo>
                    <a:lnTo>
                      <a:pt x="1" y="26"/>
                    </a:lnTo>
                    <a:lnTo>
                      <a:pt x="1" y="26"/>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3" name="Google Shape;1193;p53"/>
              <p:cNvSpPr/>
              <p:nvPr/>
            </p:nvSpPr>
            <p:spPr>
              <a:xfrm>
                <a:off x="6779500" y="2822550"/>
                <a:ext cx="2575" cy="1275"/>
              </a:xfrm>
              <a:custGeom>
                <a:rect b="b" l="l" r="r" t="t"/>
                <a:pathLst>
                  <a:path extrusionOk="0" h="51" w="103">
                    <a:moveTo>
                      <a:pt x="102" y="0"/>
                    </a:moveTo>
                    <a:cubicBezTo>
                      <a:pt x="102" y="0"/>
                      <a:pt x="1" y="51"/>
                      <a:pt x="1" y="51"/>
                    </a:cubicBezTo>
                    <a:lnTo>
                      <a:pt x="1" y="51"/>
                    </a:lnTo>
                    <a:cubicBezTo>
                      <a:pt x="1" y="51"/>
                      <a:pt x="102" y="0"/>
                      <a:pt x="1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4" name="Google Shape;1194;p53"/>
              <p:cNvSpPr/>
              <p:nvPr/>
            </p:nvSpPr>
            <p:spPr>
              <a:xfrm>
                <a:off x="7358350" y="2808575"/>
                <a:ext cx="25" cy="1275"/>
              </a:xfrm>
              <a:custGeom>
                <a:rect b="b" l="l" r="r" t="t"/>
                <a:pathLst>
                  <a:path extrusionOk="0" h="51" w="1">
                    <a:moveTo>
                      <a:pt x="1" y="0"/>
                    </a:moveTo>
                    <a:lnTo>
                      <a:pt x="1" y="0"/>
                    </a:lnTo>
                    <a:lnTo>
                      <a:pt x="1" y="51"/>
                    </a:lnTo>
                    <a:lnTo>
                      <a:pt x="1" y="5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5" name="Google Shape;1195;p53"/>
              <p:cNvSpPr/>
              <p:nvPr/>
            </p:nvSpPr>
            <p:spPr>
              <a:xfrm>
                <a:off x="7356650" y="2808575"/>
                <a:ext cx="1725" cy="1950"/>
              </a:xfrm>
              <a:custGeom>
                <a:rect b="b" l="l" r="r" t="t"/>
                <a:pathLst>
                  <a:path extrusionOk="0" h="78" w="69">
                    <a:moveTo>
                      <a:pt x="69" y="0"/>
                    </a:moveTo>
                    <a:cubicBezTo>
                      <a:pt x="3" y="49"/>
                      <a:pt x="1" y="77"/>
                      <a:pt x="21" y="77"/>
                    </a:cubicBezTo>
                    <a:cubicBezTo>
                      <a:pt x="33" y="77"/>
                      <a:pt x="51" y="69"/>
                      <a:pt x="69" y="51"/>
                    </a:cubicBezTo>
                    <a:lnTo>
                      <a:pt x="69"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6" name="Google Shape;1196;p53"/>
              <p:cNvSpPr/>
              <p:nvPr/>
            </p:nvSpPr>
            <p:spPr>
              <a:xfrm>
                <a:off x="7358350" y="2802200"/>
                <a:ext cx="25" cy="675"/>
              </a:xfrm>
              <a:custGeom>
                <a:rect b="b" l="l" r="r" t="t"/>
                <a:pathLst>
                  <a:path extrusionOk="0" h="27" w="1">
                    <a:moveTo>
                      <a:pt x="1" y="26"/>
                    </a:moveTo>
                    <a:lnTo>
                      <a:pt x="1" y="26"/>
                    </a:lnTo>
                    <a:lnTo>
                      <a:pt x="1" y="1"/>
                    </a:lnTo>
                    <a:lnTo>
                      <a:pt x="1" y="1"/>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7" name="Google Shape;1197;p53"/>
              <p:cNvSpPr/>
              <p:nvPr/>
            </p:nvSpPr>
            <p:spPr>
              <a:xfrm>
                <a:off x="7357075" y="2813650"/>
                <a:ext cx="1300" cy="650"/>
              </a:xfrm>
              <a:custGeom>
                <a:rect b="b" l="l" r="r" t="t"/>
                <a:pathLst>
                  <a:path extrusionOk="0" h="26" w="52">
                    <a:moveTo>
                      <a:pt x="52" y="0"/>
                    </a:moveTo>
                    <a:cubicBezTo>
                      <a:pt x="26" y="26"/>
                      <a:pt x="1" y="26"/>
                      <a:pt x="52" y="26"/>
                    </a:cubicBezTo>
                    <a:lnTo>
                      <a:pt x="52"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8" name="Google Shape;1198;p53"/>
              <p:cNvSpPr/>
              <p:nvPr/>
            </p:nvSpPr>
            <p:spPr>
              <a:xfrm>
                <a:off x="7358350" y="2802850"/>
                <a:ext cx="25" cy="650"/>
              </a:xfrm>
              <a:custGeom>
                <a:rect b="b" l="l" r="r" t="t"/>
                <a:pathLst>
                  <a:path extrusionOk="0" h="26" w="1">
                    <a:moveTo>
                      <a:pt x="1" y="26"/>
                    </a:moveTo>
                    <a:lnTo>
                      <a:pt x="1" y="0"/>
                    </a:lnTo>
                    <a:lnTo>
                      <a:pt x="1" y="0"/>
                    </a:lnTo>
                    <a:lnTo>
                      <a:pt x="1" y="26"/>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9" name="Google Shape;1199;p53"/>
              <p:cNvSpPr/>
              <p:nvPr/>
            </p:nvSpPr>
            <p:spPr>
              <a:xfrm>
                <a:off x="7358350" y="281237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0" name="Google Shape;1200;p53"/>
              <p:cNvSpPr/>
              <p:nvPr/>
            </p:nvSpPr>
            <p:spPr>
              <a:xfrm>
                <a:off x="7358350" y="2800950"/>
                <a:ext cx="25" cy="25"/>
              </a:xfrm>
              <a:custGeom>
                <a:rect b="b" l="l" r="r" t="t"/>
                <a:pathLst>
                  <a:path extrusionOk="0" h="1" w="1">
                    <a:moveTo>
                      <a:pt x="1" y="0"/>
                    </a:moveTo>
                    <a:lnTo>
                      <a:pt x="1" y="0"/>
                    </a:ln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1" name="Google Shape;1201;p53"/>
              <p:cNvSpPr/>
              <p:nvPr/>
            </p:nvSpPr>
            <p:spPr>
              <a:xfrm>
                <a:off x="7358350" y="2806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2" name="Google Shape;1202;p53"/>
              <p:cNvSpPr/>
              <p:nvPr/>
            </p:nvSpPr>
            <p:spPr>
              <a:xfrm>
                <a:off x="7357725" y="2806025"/>
                <a:ext cx="650" cy="25"/>
              </a:xfrm>
              <a:custGeom>
                <a:rect b="b" l="l" r="r" t="t"/>
                <a:pathLst>
                  <a:path extrusionOk="0" h="1" w="26">
                    <a:moveTo>
                      <a:pt x="26" y="0"/>
                    </a:moveTo>
                    <a:lnTo>
                      <a:pt x="0" y="0"/>
                    </a:lnTo>
                    <a:lnTo>
                      <a:pt x="0" y="0"/>
                    </a:lnTo>
                    <a:lnTo>
                      <a:pt x="0"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3" name="Google Shape;1203;p53"/>
              <p:cNvSpPr/>
              <p:nvPr/>
            </p:nvSpPr>
            <p:spPr>
              <a:xfrm>
                <a:off x="7358350" y="2806025"/>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4" name="Google Shape;1204;p53"/>
              <p:cNvSpPr/>
              <p:nvPr/>
            </p:nvSpPr>
            <p:spPr>
              <a:xfrm>
                <a:off x="7358350" y="280095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5" name="Google Shape;1205;p53"/>
              <p:cNvSpPr/>
              <p:nvPr/>
            </p:nvSpPr>
            <p:spPr>
              <a:xfrm>
                <a:off x="7357075" y="2806650"/>
                <a:ext cx="1300" cy="25"/>
              </a:xfrm>
              <a:custGeom>
                <a:rect b="b" l="l" r="r" t="t"/>
                <a:pathLst>
                  <a:path extrusionOk="0" h="1" w="52">
                    <a:moveTo>
                      <a:pt x="52" y="1"/>
                    </a:moveTo>
                    <a:lnTo>
                      <a:pt x="52" y="1"/>
                    </a:lnTo>
                    <a:cubicBezTo>
                      <a:pt x="1" y="1"/>
                      <a:pt x="26" y="1"/>
                      <a:pt x="52"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6" name="Google Shape;1206;p53"/>
              <p:cNvSpPr/>
              <p:nvPr/>
            </p:nvSpPr>
            <p:spPr>
              <a:xfrm>
                <a:off x="7357725" y="2800950"/>
                <a:ext cx="650" cy="1275"/>
              </a:xfrm>
              <a:custGeom>
                <a:rect b="b" l="l" r="r" t="t"/>
                <a:pathLst>
                  <a:path extrusionOk="0" h="51" w="26">
                    <a:moveTo>
                      <a:pt x="26" y="0"/>
                    </a:moveTo>
                    <a:cubicBezTo>
                      <a:pt x="26" y="0"/>
                      <a:pt x="0" y="0"/>
                      <a:pt x="26" y="51"/>
                    </a:cubicBezTo>
                    <a:lnTo>
                      <a:pt x="26"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7" name="Google Shape;1207;p53"/>
              <p:cNvSpPr/>
              <p:nvPr/>
            </p:nvSpPr>
            <p:spPr>
              <a:xfrm>
                <a:off x="7358350" y="2806025"/>
                <a:ext cx="25" cy="650"/>
              </a:xfrm>
              <a:custGeom>
                <a:rect b="b" l="l" r="r" t="t"/>
                <a:pathLst>
                  <a:path extrusionOk="0" h="26" w="1">
                    <a:moveTo>
                      <a:pt x="1" y="0"/>
                    </a:moveTo>
                    <a:lnTo>
                      <a:pt x="1" y="26"/>
                    </a:lnTo>
                    <a:lnTo>
                      <a:pt x="1" y="26"/>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8" name="Google Shape;1208;p53"/>
              <p:cNvSpPr/>
              <p:nvPr/>
            </p:nvSpPr>
            <p:spPr>
              <a:xfrm>
                <a:off x="7358350" y="2807300"/>
                <a:ext cx="25" cy="1300"/>
              </a:xfrm>
              <a:custGeom>
                <a:rect b="b" l="l" r="r" t="t"/>
                <a:pathLst>
                  <a:path extrusionOk="0" h="52" w="1">
                    <a:moveTo>
                      <a:pt x="1" y="51"/>
                    </a:moveTo>
                    <a:lnTo>
                      <a:pt x="1" y="51"/>
                    </a:lnTo>
                    <a:lnTo>
                      <a:pt x="1" y="0"/>
                    </a:ln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grpSp>
        <p:nvGrpSpPr>
          <p:cNvPr id="1209" name="Google Shape;1209;p53"/>
          <p:cNvGrpSpPr/>
          <p:nvPr/>
        </p:nvGrpSpPr>
        <p:grpSpPr>
          <a:xfrm>
            <a:off x="4067970" y="-3079"/>
            <a:ext cx="836799" cy="5149160"/>
            <a:chOff x="6508706" y="-9458"/>
            <a:chExt cx="1338877" cy="8259801"/>
          </a:xfrm>
        </p:grpSpPr>
        <p:grpSp>
          <p:nvGrpSpPr>
            <p:cNvPr id="1210" name="Google Shape;1210;p53"/>
            <p:cNvGrpSpPr/>
            <p:nvPr/>
          </p:nvGrpSpPr>
          <p:grpSpPr>
            <a:xfrm>
              <a:off x="6782817" y="-9458"/>
              <a:ext cx="1064766" cy="8259490"/>
              <a:chOff x="2793375" y="771475"/>
              <a:chExt cx="516150" cy="4144250"/>
            </a:xfrm>
          </p:grpSpPr>
          <p:sp>
            <p:nvSpPr>
              <p:cNvPr id="1211" name="Google Shape;1211;p53"/>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2" name="Google Shape;1212;p53"/>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3" name="Google Shape;1213;p53"/>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4" name="Google Shape;1214;p53"/>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5" name="Google Shape;1215;p53"/>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6" name="Google Shape;1216;p53"/>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7" name="Google Shape;1217;p53"/>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8" name="Google Shape;1218;p53"/>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1219" name="Google Shape;1219;p53"/>
            <p:cNvGrpSpPr/>
            <p:nvPr/>
          </p:nvGrpSpPr>
          <p:grpSpPr>
            <a:xfrm>
              <a:off x="6508706" y="-9421"/>
              <a:ext cx="939934" cy="8259764"/>
              <a:chOff x="2793375" y="751650"/>
              <a:chExt cx="556800" cy="4207725"/>
            </a:xfrm>
          </p:grpSpPr>
          <p:sp>
            <p:nvSpPr>
              <p:cNvPr id="1220" name="Google Shape;1220;p53"/>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21" name="Google Shape;1221;p53"/>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22" name="Google Shape;1222;p53"/>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23" name="Google Shape;1223;p53"/>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24" name="Google Shape;1224;p53"/>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25" name="Google Shape;1225;p53"/>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26" name="Google Shape;1226;p53"/>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27" name="Google Shape;1227;p53"/>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Tree>
  </p:cSld>
  <p:clrMapOvr>
    <a:masterClrMapping/>
  </p:clrMapOvr>
  <p:extLst>
    <p:ext uri="{DCECCB84-F9BA-43D5-87BE-67443E8EF086}">
      <p15:sldGuideLst>
        <p15:guide id="1" pos="2880">
          <p15:clr>
            <a:srgbClr val="FA7B17"/>
          </p15:clr>
        </p15:guide>
        <p15:guide id="2" orient="horz" pos="1620">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opy_Right U Frame_Eats">
  <p:cSld name="TITLE_AND_BODY_2_3_5_2_1_1_2">
    <p:bg>
      <p:bgPr>
        <a:solidFill>
          <a:schemeClr val="dk2"/>
        </a:solidFill>
      </p:bgPr>
    </p:bg>
    <p:spTree>
      <p:nvGrpSpPr>
        <p:cNvPr id="1228" name="Shape 1228"/>
        <p:cNvGrpSpPr/>
        <p:nvPr/>
      </p:nvGrpSpPr>
      <p:grpSpPr>
        <a:xfrm>
          <a:off x="0" y="0"/>
          <a:ext cx="0" cy="0"/>
          <a:chOff x="0" y="0"/>
          <a:chExt cx="0" cy="0"/>
        </a:xfrm>
      </p:grpSpPr>
      <p:sp>
        <p:nvSpPr>
          <p:cNvPr id="1229" name="Google Shape;1229;p54"/>
          <p:cNvSpPr/>
          <p:nvPr/>
        </p:nvSpPr>
        <p:spPr>
          <a:xfrm>
            <a:off x="4572000" y="0"/>
            <a:ext cx="45720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30" name="Google Shape;1230;p54"/>
          <p:cNvSpPr/>
          <p:nvPr/>
        </p:nvSpPr>
        <p:spPr>
          <a:xfrm>
            <a:off x="5135250" y="0"/>
            <a:ext cx="3445500" cy="4596000"/>
          </a:xfrm>
          <a:prstGeom prst="rect">
            <a:avLst/>
          </a:pr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31" name="Google Shape;1231;p54"/>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232" name="Google Shape;1232;p54"/>
          <p:cNvPicPr preferRelativeResize="0"/>
          <p:nvPr/>
        </p:nvPicPr>
        <p:blipFill rotWithShape="1">
          <a:blip r:embed="rId2">
            <a:alphaModFix/>
          </a:blip>
          <a:srcRect b="0" l="0" r="0" t="0"/>
          <a:stretch/>
        </p:blipFill>
        <p:spPr>
          <a:xfrm>
            <a:off x="1777445" y="-14672"/>
            <a:ext cx="1019906" cy="1074727"/>
          </a:xfrm>
          <a:prstGeom prst="rect">
            <a:avLst/>
          </a:prstGeom>
          <a:noFill/>
          <a:ln>
            <a:noFill/>
          </a:ln>
        </p:spPr>
      </p:pic>
      <p:sp>
        <p:nvSpPr>
          <p:cNvPr id="1233" name="Google Shape;1233;p54"/>
          <p:cNvSpPr/>
          <p:nvPr/>
        </p:nvSpPr>
        <p:spPr>
          <a:xfrm>
            <a:off x="5071829" y="4110766"/>
            <a:ext cx="3621936" cy="1011338"/>
          </a:xfrm>
          <a:custGeom>
            <a:rect b="b" l="l" r="r" t="t"/>
            <a:pathLst>
              <a:path extrusionOk="0" h="30124" w="107884">
                <a:moveTo>
                  <a:pt x="27166" y="201"/>
                </a:moveTo>
                <a:cubicBezTo>
                  <a:pt x="27175" y="201"/>
                  <a:pt x="27183" y="205"/>
                  <a:pt x="27189" y="218"/>
                </a:cubicBezTo>
                <a:cubicBezTo>
                  <a:pt x="27209" y="238"/>
                  <a:pt x="27170" y="257"/>
                  <a:pt x="27130" y="277"/>
                </a:cubicBezTo>
                <a:cubicBezTo>
                  <a:pt x="27090" y="277"/>
                  <a:pt x="27110" y="238"/>
                  <a:pt x="27110" y="238"/>
                </a:cubicBezTo>
                <a:cubicBezTo>
                  <a:pt x="27124" y="224"/>
                  <a:pt x="27147" y="201"/>
                  <a:pt x="27166" y="201"/>
                </a:cubicBezTo>
                <a:close/>
                <a:moveTo>
                  <a:pt x="23858" y="674"/>
                </a:moveTo>
                <a:cubicBezTo>
                  <a:pt x="23878" y="674"/>
                  <a:pt x="23897" y="714"/>
                  <a:pt x="23897" y="733"/>
                </a:cubicBezTo>
                <a:cubicBezTo>
                  <a:pt x="23897" y="753"/>
                  <a:pt x="23878" y="773"/>
                  <a:pt x="23838" y="793"/>
                </a:cubicBezTo>
                <a:cubicBezTo>
                  <a:pt x="23818" y="793"/>
                  <a:pt x="23818" y="773"/>
                  <a:pt x="23818" y="753"/>
                </a:cubicBezTo>
                <a:cubicBezTo>
                  <a:pt x="23798" y="733"/>
                  <a:pt x="23798" y="674"/>
                  <a:pt x="23858" y="674"/>
                </a:cubicBezTo>
                <a:close/>
                <a:moveTo>
                  <a:pt x="29113" y="912"/>
                </a:moveTo>
                <a:lnTo>
                  <a:pt x="29133" y="932"/>
                </a:lnTo>
                <a:cubicBezTo>
                  <a:pt x="29153" y="932"/>
                  <a:pt x="29212" y="951"/>
                  <a:pt x="29192" y="991"/>
                </a:cubicBezTo>
                <a:cubicBezTo>
                  <a:pt x="29192" y="1031"/>
                  <a:pt x="29153" y="1031"/>
                  <a:pt x="29113" y="1031"/>
                </a:cubicBezTo>
                <a:cubicBezTo>
                  <a:pt x="29073" y="1031"/>
                  <a:pt x="29054" y="1011"/>
                  <a:pt x="29054" y="991"/>
                </a:cubicBezTo>
                <a:cubicBezTo>
                  <a:pt x="29054" y="951"/>
                  <a:pt x="29073" y="912"/>
                  <a:pt x="29113" y="912"/>
                </a:cubicBezTo>
                <a:close/>
                <a:moveTo>
                  <a:pt x="23660" y="932"/>
                </a:moveTo>
                <a:cubicBezTo>
                  <a:pt x="23679" y="932"/>
                  <a:pt x="23679" y="951"/>
                  <a:pt x="23679" y="971"/>
                </a:cubicBezTo>
                <a:cubicBezTo>
                  <a:pt x="23696" y="1022"/>
                  <a:pt x="23684" y="1143"/>
                  <a:pt x="23632" y="1143"/>
                </a:cubicBezTo>
                <a:cubicBezTo>
                  <a:pt x="23623" y="1143"/>
                  <a:pt x="23612" y="1139"/>
                  <a:pt x="23600" y="1130"/>
                </a:cubicBezTo>
                <a:cubicBezTo>
                  <a:pt x="23580" y="1110"/>
                  <a:pt x="23580" y="1070"/>
                  <a:pt x="23580" y="1070"/>
                </a:cubicBezTo>
                <a:lnTo>
                  <a:pt x="23600" y="1070"/>
                </a:lnTo>
                <a:cubicBezTo>
                  <a:pt x="23620" y="1011"/>
                  <a:pt x="23580" y="932"/>
                  <a:pt x="23660" y="932"/>
                </a:cubicBezTo>
                <a:close/>
                <a:moveTo>
                  <a:pt x="59534" y="8864"/>
                </a:moveTo>
                <a:cubicBezTo>
                  <a:pt x="59574" y="8864"/>
                  <a:pt x="59574" y="8904"/>
                  <a:pt x="59574" y="8904"/>
                </a:cubicBezTo>
                <a:cubicBezTo>
                  <a:pt x="59554" y="8924"/>
                  <a:pt x="59574" y="8943"/>
                  <a:pt x="59534" y="8943"/>
                </a:cubicBezTo>
                <a:cubicBezTo>
                  <a:pt x="59515" y="8943"/>
                  <a:pt x="59495" y="8924"/>
                  <a:pt x="59495" y="8904"/>
                </a:cubicBezTo>
                <a:lnTo>
                  <a:pt x="59515" y="8904"/>
                </a:lnTo>
                <a:cubicBezTo>
                  <a:pt x="59515" y="8884"/>
                  <a:pt x="59515" y="8884"/>
                  <a:pt x="59534" y="8864"/>
                </a:cubicBezTo>
                <a:close/>
                <a:moveTo>
                  <a:pt x="89777" y="9419"/>
                </a:moveTo>
                <a:cubicBezTo>
                  <a:pt x="89797" y="9419"/>
                  <a:pt x="89837" y="9419"/>
                  <a:pt x="89837" y="9459"/>
                </a:cubicBezTo>
                <a:cubicBezTo>
                  <a:pt x="89837" y="9479"/>
                  <a:pt x="89817" y="9479"/>
                  <a:pt x="89797" y="9479"/>
                </a:cubicBezTo>
                <a:cubicBezTo>
                  <a:pt x="89777" y="9479"/>
                  <a:pt x="89757" y="9459"/>
                  <a:pt x="89757" y="9439"/>
                </a:cubicBezTo>
                <a:cubicBezTo>
                  <a:pt x="89757" y="9419"/>
                  <a:pt x="89777" y="9419"/>
                  <a:pt x="89777" y="9419"/>
                </a:cubicBezTo>
                <a:close/>
                <a:moveTo>
                  <a:pt x="102628" y="9479"/>
                </a:moveTo>
                <a:cubicBezTo>
                  <a:pt x="102628" y="9479"/>
                  <a:pt x="102648" y="9479"/>
                  <a:pt x="102648" y="9499"/>
                </a:cubicBezTo>
                <a:cubicBezTo>
                  <a:pt x="102648" y="9515"/>
                  <a:pt x="102648" y="9544"/>
                  <a:pt x="102627" y="9544"/>
                </a:cubicBezTo>
                <a:cubicBezTo>
                  <a:pt x="102622" y="9544"/>
                  <a:pt x="102616" y="9542"/>
                  <a:pt x="102608" y="9538"/>
                </a:cubicBezTo>
                <a:cubicBezTo>
                  <a:pt x="102588" y="9538"/>
                  <a:pt x="102588" y="9519"/>
                  <a:pt x="102588" y="9519"/>
                </a:cubicBezTo>
                <a:cubicBezTo>
                  <a:pt x="102568" y="9479"/>
                  <a:pt x="102608" y="9479"/>
                  <a:pt x="102628" y="9479"/>
                </a:cubicBezTo>
                <a:close/>
                <a:moveTo>
                  <a:pt x="102053" y="9836"/>
                </a:moveTo>
                <a:cubicBezTo>
                  <a:pt x="102053" y="9836"/>
                  <a:pt x="102073" y="9856"/>
                  <a:pt x="102093" y="9876"/>
                </a:cubicBezTo>
                <a:cubicBezTo>
                  <a:pt x="102093" y="9895"/>
                  <a:pt x="102093" y="9915"/>
                  <a:pt x="102053" y="9915"/>
                </a:cubicBezTo>
                <a:cubicBezTo>
                  <a:pt x="102033" y="9895"/>
                  <a:pt x="102013" y="9876"/>
                  <a:pt x="102013" y="9856"/>
                </a:cubicBezTo>
                <a:cubicBezTo>
                  <a:pt x="102013" y="9836"/>
                  <a:pt x="102033" y="9836"/>
                  <a:pt x="102053" y="9836"/>
                </a:cubicBezTo>
                <a:close/>
                <a:moveTo>
                  <a:pt x="66626" y="10983"/>
                </a:moveTo>
                <a:cubicBezTo>
                  <a:pt x="66629" y="10983"/>
                  <a:pt x="66632" y="10984"/>
                  <a:pt x="66634" y="10986"/>
                </a:cubicBezTo>
                <a:lnTo>
                  <a:pt x="66654" y="11006"/>
                </a:lnTo>
                <a:cubicBezTo>
                  <a:pt x="66674" y="11046"/>
                  <a:pt x="66654" y="11046"/>
                  <a:pt x="66614" y="11065"/>
                </a:cubicBezTo>
                <a:cubicBezTo>
                  <a:pt x="66604" y="11075"/>
                  <a:pt x="66594" y="11080"/>
                  <a:pt x="66584" y="11080"/>
                </a:cubicBezTo>
                <a:cubicBezTo>
                  <a:pt x="66575" y="11080"/>
                  <a:pt x="66565" y="11075"/>
                  <a:pt x="66555" y="11065"/>
                </a:cubicBezTo>
                <a:cubicBezTo>
                  <a:pt x="66555" y="11048"/>
                  <a:pt x="66602" y="10983"/>
                  <a:pt x="66626" y="10983"/>
                </a:cubicBezTo>
                <a:close/>
                <a:moveTo>
                  <a:pt x="87099" y="11277"/>
                </a:moveTo>
                <a:cubicBezTo>
                  <a:pt x="87115" y="11277"/>
                  <a:pt x="87130" y="11285"/>
                  <a:pt x="87140" y="11303"/>
                </a:cubicBezTo>
                <a:cubicBezTo>
                  <a:pt x="87170" y="11363"/>
                  <a:pt x="87098" y="11423"/>
                  <a:pt x="87044" y="11423"/>
                </a:cubicBezTo>
                <a:cubicBezTo>
                  <a:pt x="87026" y="11423"/>
                  <a:pt x="87011" y="11417"/>
                  <a:pt x="87001" y="11403"/>
                </a:cubicBezTo>
                <a:cubicBezTo>
                  <a:pt x="86971" y="11357"/>
                  <a:pt x="87044" y="11277"/>
                  <a:pt x="87099" y="11277"/>
                </a:cubicBezTo>
                <a:close/>
                <a:moveTo>
                  <a:pt x="86954" y="11423"/>
                </a:moveTo>
                <a:cubicBezTo>
                  <a:pt x="86974" y="11424"/>
                  <a:pt x="86997" y="11430"/>
                  <a:pt x="86981" y="11462"/>
                </a:cubicBezTo>
                <a:cubicBezTo>
                  <a:pt x="86961" y="11482"/>
                  <a:pt x="86961" y="11482"/>
                  <a:pt x="86941" y="11502"/>
                </a:cubicBezTo>
                <a:cubicBezTo>
                  <a:pt x="86922" y="11502"/>
                  <a:pt x="86902" y="11502"/>
                  <a:pt x="86902" y="11462"/>
                </a:cubicBezTo>
                <a:cubicBezTo>
                  <a:pt x="86902" y="11444"/>
                  <a:pt x="86919" y="11425"/>
                  <a:pt x="86954" y="11423"/>
                </a:cubicBezTo>
                <a:close/>
                <a:moveTo>
                  <a:pt x="86659" y="11457"/>
                </a:moveTo>
                <a:cubicBezTo>
                  <a:pt x="86679" y="11457"/>
                  <a:pt x="86703" y="11462"/>
                  <a:pt x="86723" y="11462"/>
                </a:cubicBezTo>
                <a:cubicBezTo>
                  <a:pt x="86739" y="11462"/>
                  <a:pt x="86764" y="11459"/>
                  <a:pt x="86789" y="11459"/>
                </a:cubicBezTo>
                <a:cubicBezTo>
                  <a:pt x="86826" y="11459"/>
                  <a:pt x="86862" y="11466"/>
                  <a:pt x="86862" y="11502"/>
                </a:cubicBezTo>
                <a:cubicBezTo>
                  <a:pt x="86862" y="11527"/>
                  <a:pt x="86844" y="11535"/>
                  <a:pt x="86820" y="11535"/>
                </a:cubicBezTo>
                <a:cubicBezTo>
                  <a:pt x="86788" y="11535"/>
                  <a:pt x="86746" y="11522"/>
                  <a:pt x="86723" y="11522"/>
                </a:cubicBezTo>
                <a:cubicBezTo>
                  <a:pt x="86699" y="11522"/>
                  <a:pt x="86679" y="11525"/>
                  <a:pt x="86663" y="11525"/>
                </a:cubicBezTo>
                <a:cubicBezTo>
                  <a:pt x="86638" y="11525"/>
                  <a:pt x="86624" y="11518"/>
                  <a:pt x="86624" y="11482"/>
                </a:cubicBezTo>
                <a:cubicBezTo>
                  <a:pt x="86624" y="11462"/>
                  <a:pt x="86639" y="11457"/>
                  <a:pt x="86659" y="11457"/>
                </a:cubicBezTo>
                <a:close/>
                <a:moveTo>
                  <a:pt x="83511" y="12711"/>
                </a:moveTo>
                <a:cubicBezTo>
                  <a:pt x="83590" y="12711"/>
                  <a:pt x="83590" y="12870"/>
                  <a:pt x="83511" y="12890"/>
                </a:cubicBezTo>
                <a:cubicBezTo>
                  <a:pt x="83500" y="12897"/>
                  <a:pt x="83490" y="12899"/>
                  <a:pt x="83482" y="12899"/>
                </a:cubicBezTo>
                <a:cubicBezTo>
                  <a:pt x="83420" y="12899"/>
                  <a:pt x="83458" y="12711"/>
                  <a:pt x="83511" y="12711"/>
                </a:cubicBezTo>
                <a:close/>
                <a:moveTo>
                  <a:pt x="71156" y="12969"/>
                </a:moveTo>
                <a:lnTo>
                  <a:pt x="71156" y="12989"/>
                </a:lnTo>
                <a:lnTo>
                  <a:pt x="71195" y="12989"/>
                </a:lnTo>
                <a:cubicBezTo>
                  <a:pt x="71215" y="13009"/>
                  <a:pt x="71195" y="13049"/>
                  <a:pt x="71156" y="13068"/>
                </a:cubicBezTo>
                <a:cubicBezTo>
                  <a:pt x="71148" y="13072"/>
                  <a:pt x="71141" y="13074"/>
                  <a:pt x="71136" y="13074"/>
                </a:cubicBezTo>
                <a:cubicBezTo>
                  <a:pt x="71116" y="13074"/>
                  <a:pt x="71116" y="13049"/>
                  <a:pt x="71116" y="13049"/>
                </a:cubicBezTo>
                <a:cubicBezTo>
                  <a:pt x="71096" y="13029"/>
                  <a:pt x="71116" y="12989"/>
                  <a:pt x="71156" y="12969"/>
                </a:cubicBezTo>
                <a:close/>
                <a:moveTo>
                  <a:pt x="72074" y="13008"/>
                </a:moveTo>
                <a:cubicBezTo>
                  <a:pt x="72079" y="13008"/>
                  <a:pt x="72083" y="13008"/>
                  <a:pt x="72088" y="13009"/>
                </a:cubicBezTo>
                <a:cubicBezTo>
                  <a:pt x="72167" y="13009"/>
                  <a:pt x="72167" y="13207"/>
                  <a:pt x="72088" y="13207"/>
                </a:cubicBezTo>
                <a:cubicBezTo>
                  <a:pt x="72012" y="13188"/>
                  <a:pt x="71991" y="13008"/>
                  <a:pt x="72074" y="13008"/>
                </a:cubicBezTo>
                <a:close/>
                <a:moveTo>
                  <a:pt x="72028" y="13227"/>
                </a:moveTo>
                <a:lnTo>
                  <a:pt x="72028" y="13247"/>
                </a:lnTo>
                <a:cubicBezTo>
                  <a:pt x="72111" y="13247"/>
                  <a:pt x="72056" y="13385"/>
                  <a:pt x="72012" y="13385"/>
                </a:cubicBezTo>
                <a:cubicBezTo>
                  <a:pt x="72003" y="13385"/>
                  <a:pt x="71995" y="13379"/>
                  <a:pt x="71989" y="13366"/>
                </a:cubicBezTo>
                <a:cubicBezTo>
                  <a:pt x="71949" y="13326"/>
                  <a:pt x="71969" y="13247"/>
                  <a:pt x="72028" y="13227"/>
                </a:cubicBezTo>
                <a:close/>
                <a:moveTo>
                  <a:pt x="23927" y="0"/>
                </a:moveTo>
                <a:cubicBezTo>
                  <a:pt x="23877" y="0"/>
                  <a:pt x="23832" y="22"/>
                  <a:pt x="23798" y="99"/>
                </a:cubicBezTo>
                <a:lnTo>
                  <a:pt x="23739" y="99"/>
                </a:lnTo>
                <a:cubicBezTo>
                  <a:pt x="23728" y="95"/>
                  <a:pt x="23717" y="93"/>
                  <a:pt x="23706" y="93"/>
                </a:cubicBezTo>
                <a:cubicBezTo>
                  <a:pt x="23659" y="93"/>
                  <a:pt x="23616" y="126"/>
                  <a:pt x="23600" y="158"/>
                </a:cubicBezTo>
                <a:cubicBezTo>
                  <a:pt x="23541" y="238"/>
                  <a:pt x="23501" y="317"/>
                  <a:pt x="23461" y="396"/>
                </a:cubicBezTo>
                <a:cubicBezTo>
                  <a:pt x="23443" y="469"/>
                  <a:pt x="23442" y="557"/>
                  <a:pt x="23351" y="557"/>
                </a:cubicBezTo>
                <a:cubicBezTo>
                  <a:pt x="23342" y="557"/>
                  <a:pt x="23333" y="557"/>
                  <a:pt x="23322" y="555"/>
                </a:cubicBezTo>
                <a:cubicBezTo>
                  <a:pt x="23312" y="553"/>
                  <a:pt x="23302" y="552"/>
                  <a:pt x="23294" y="552"/>
                </a:cubicBezTo>
                <a:cubicBezTo>
                  <a:pt x="23207" y="552"/>
                  <a:pt x="23223" y="638"/>
                  <a:pt x="23223" y="674"/>
                </a:cubicBezTo>
                <a:cubicBezTo>
                  <a:pt x="23243" y="733"/>
                  <a:pt x="23243" y="813"/>
                  <a:pt x="23223" y="872"/>
                </a:cubicBezTo>
                <a:cubicBezTo>
                  <a:pt x="23211" y="834"/>
                  <a:pt x="23198" y="821"/>
                  <a:pt x="23175" y="821"/>
                </a:cubicBezTo>
                <a:cubicBezTo>
                  <a:pt x="23162" y="821"/>
                  <a:pt x="23146" y="825"/>
                  <a:pt x="23124" y="833"/>
                </a:cubicBezTo>
                <a:cubicBezTo>
                  <a:pt x="23045" y="912"/>
                  <a:pt x="22946" y="971"/>
                  <a:pt x="22926" y="1110"/>
                </a:cubicBezTo>
                <a:cubicBezTo>
                  <a:pt x="22908" y="1023"/>
                  <a:pt x="22922" y="905"/>
                  <a:pt x="22844" y="905"/>
                </a:cubicBezTo>
                <a:cubicBezTo>
                  <a:pt x="22833" y="905"/>
                  <a:pt x="22821" y="907"/>
                  <a:pt x="22807" y="912"/>
                </a:cubicBezTo>
                <a:cubicBezTo>
                  <a:pt x="22747" y="922"/>
                  <a:pt x="22693" y="927"/>
                  <a:pt x="22641" y="927"/>
                </a:cubicBezTo>
                <a:cubicBezTo>
                  <a:pt x="22589" y="927"/>
                  <a:pt x="22539" y="922"/>
                  <a:pt x="22489" y="912"/>
                </a:cubicBezTo>
                <a:cubicBezTo>
                  <a:pt x="22390" y="912"/>
                  <a:pt x="22291" y="872"/>
                  <a:pt x="22232" y="813"/>
                </a:cubicBezTo>
                <a:cubicBezTo>
                  <a:pt x="22139" y="707"/>
                  <a:pt x="22020" y="698"/>
                  <a:pt x="21904" y="698"/>
                </a:cubicBezTo>
                <a:cubicBezTo>
                  <a:pt x="21881" y="698"/>
                  <a:pt x="21858" y="698"/>
                  <a:pt x="21835" y="698"/>
                </a:cubicBezTo>
                <a:cubicBezTo>
                  <a:pt x="21801" y="698"/>
                  <a:pt x="21768" y="698"/>
                  <a:pt x="21736" y="694"/>
                </a:cubicBezTo>
                <a:cubicBezTo>
                  <a:pt x="21696" y="694"/>
                  <a:pt x="21676" y="714"/>
                  <a:pt x="21657" y="753"/>
                </a:cubicBezTo>
                <a:cubicBezTo>
                  <a:pt x="21637" y="833"/>
                  <a:pt x="21538" y="892"/>
                  <a:pt x="21438" y="892"/>
                </a:cubicBezTo>
                <a:cubicBezTo>
                  <a:pt x="21359" y="912"/>
                  <a:pt x="21300" y="932"/>
                  <a:pt x="21240" y="971"/>
                </a:cubicBezTo>
                <a:cubicBezTo>
                  <a:pt x="21198" y="999"/>
                  <a:pt x="21146" y="1027"/>
                  <a:pt x="21098" y="1027"/>
                </a:cubicBezTo>
                <a:cubicBezTo>
                  <a:pt x="21078" y="1027"/>
                  <a:pt x="21059" y="1023"/>
                  <a:pt x="21042" y="1011"/>
                </a:cubicBezTo>
                <a:cubicBezTo>
                  <a:pt x="20923" y="912"/>
                  <a:pt x="20744" y="892"/>
                  <a:pt x="20625" y="793"/>
                </a:cubicBezTo>
                <a:cubicBezTo>
                  <a:pt x="20586" y="753"/>
                  <a:pt x="20546" y="714"/>
                  <a:pt x="20486" y="714"/>
                </a:cubicBezTo>
                <a:cubicBezTo>
                  <a:pt x="20407" y="714"/>
                  <a:pt x="20328" y="654"/>
                  <a:pt x="20308" y="575"/>
                </a:cubicBezTo>
                <a:cubicBezTo>
                  <a:pt x="20286" y="520"/>
                  <a:pt x="20228" y="490"/>
                  <a:pt x="20174" y="490"/>
                </a:cubicBezTo>
                <a:cubicBezTo>
                  <a:pt x="20130" y="490"/>
                  <a:pt x="20088" y="510"/>
                  <a:pt x="20070" y="555"/>
                </a:cubicBezTo>
                <a:cubicBezTo>
                  <a:pt x="20049" y="619"/>
                  <a:pt x="20022" y="637"/>
                  <a:pt x="19989" y="637"/>
                </a:cubicBezTo>
                <a:cubicBezTo>
                  <a:pt x="19961" y="637"/>
                  <a:pt x="19928" y="624"/>
                  <a:pt x="19892" y="614"/>
                </a:cubicBezTo>
                <a:cubicBezTo>
                  <a:pt x="19839" y="577"/>
                  <a:pt x="19778" y="559"/>
                  <a:pt x="19716" y="559"/>
                </a:cubicBezTo>
                <a:cubicBezTo>
                  <a:pt x="19614" y="559"/>
                  <a:pt x="19509" y="607"/>
                  <a:pt x="19435" y="694"/>
                </a:cubicBezTo>
                <a:cubicBezTo>
                  <a:pt x="19396" y="753"/>
                  <a:pt x="19336" y="773"/>
                  <a:pt x="19277" y="793"/>
                </a:cubicBezTo>
                <a:cubicBezTo>
                  <a:pt x="19257" y="813"/>
                  <a:pt x="19227" y="828"/>
                  <a:pt x="19195" y="828"/>
                </a:cubicBezTo>
                <a:cubicBezTo>
                  <a:pt x="19163" y="828"/>
                  <a:pt x="19128" y="813"/>
                  <a:pt x="19098" y="773"/>
                </a:cubicBezTo>
                <a:cubicBezTo>
                  <a:pt x="19044" y="708"/>
                  <a:pt x="19001" y="678"/>
                  <a:pt x="18954" y="678"/>
                </a:cubicBezTo>
                <a:cubicBezTo>
                  <a:pt x="18916" y="678"/>
                  <a:pt x="18874" y="698"/>
                  <a:pt x="18821" y="733"/>
                </a:cubicBezTo>
                <a:cubicBezTo>
                  <a:pt x="18761" y="753"/>
                  <a:pt x="18702" y="793"/>
                  <a:pt x="18662" y="813"/>
                </a:cubicBezTo>
                <a:cubicBezTo>
                  <a:pt x="18583" y="842"/>
                  <a:pt x="18498" y="857"/>
                  <a:pt x="18417" y="857"/>
                </a:cubicBezTo>
                <a:cubicBezTo>
                  <a:pt x="18335" y="857"/>
                  <a:pt x="18255" y="842"/>
                  <a:pt x="18186" y="813"/>
                </a:cubicBezTo>
                <a:cubicBezTo>
                  <a:pt x="18156" y="798"/>
                  <a:pt x="18126" y="760"/>
                  <a:pt x="18087" y="760"/>
                </a:cubicBezTo>
                <a:cubicBezTo>
                  <a:pt x="18075" y="760"/>
                  <a:pt x="18062" y="763"/>
                  <a:pt x="18047" y="773"/>
                </a:cubicBezTo>
                <a:cubicBezTo>
                  <a:pt x="17988" y="793"/>
                  <a:pt x="18027" y="872"/>
                  <a:pt x="18027" y="932"/>
                </a:cubicBezTo>
                <a:cubicBezTo>
                  <a:pt x="18006" y="915"/>
                  <a:pt x="17987" y="910"/>
                  <a:pt x="17970" y="910"/>
                </a:cubicBezTo>
                <a:cubicBezTo>
                  <a:pt x="17923" y="910"/>
                  <a:pt x="17887" y="951"/>
                  <a:pt x="17829" y="951"/>
                </a:cubicBezTo>
                <a:cubicBezTo>
                  <a:pt x="17810" y="948"/>
                  <a:pt x="17793" y="947"/>
                  <a:pt x="17777" y="947"/>
                </a:cubicBezTo>
                <a:cubicBezTo>
                  <a:pt x="17693" y="947"/>
                  <a:pt x="17651" y="993"/>
                  <a:pt x="17651" y="1110"/>
                </a:cubicBezTo>
                <a:cubicBezTo>
                  <a:pt x="17651" y="1153"/>
                  <a:pt x="17620" y="1186"/>
                  <a:pt x="17580" y="1186"/>
                </a:cubicBezTo>
                <a:cubicBezTo>
                  <a:pt x="17565" y="1186"/>
                  <a:pt x="17548" y="1181"/>
                  <a:pt x="17532" y="1170"/>
                </a:cubicBezTo>
                <a:cubicBezTo>
                  <a:pt x="17432" y="1110"/>
                  <a:pt x="17313" y="1110"/>
                  <a:pt x="17194" y="1031"/>
                </a:cubicBezTo>
                <a:cubicBezTo>
                  <a:pt x="17162" y="1005"/>
                  <a:pt x="17124" y="994"/>
                  <a:pt x="17088" y="994"/>
                </a:cubicBezTo>
                <a:cubicBezTo>
                  <a:pt x="17011" y="994"/>
                  <a:pt x="16943" y="1043"/>
                  <a:pt x="16957" y="1110"/>
                </a:cubicBezTo>
                <a:cubicBezTo>
                  <a:pt x="16957" y="1198"/>
                  <a:pt x="16938" y="1225"/>
                  <a:pt x="16909" y="1225"/>
                </a:cubicBezTo>
                <a:cubicBezTo>
                  <a:pt x="16885" y="1225"/>
                  <a:pt x="16853" y="1207"/>
                  <a:pt x="16818" y="1189"/>
                </a:cubicBezTo>
                <a:cubicBezTo>
                  <a:pt x="16732" y="1155"/>
                  <a:pt x="16684" y="1136"/>
                  <a:pt x="16648" y="1136"/>
                </a:cubicBezTo>
                <a:cubicBezTo>
                  <a:pt x="16601" y="1136"/>
                  <a:pt x="16577" y="1170"/>
                  <a:pt x="16520" y="1249"/>
                </a:cubicBezTo>
                <a:cubicBezTo>
                  <a:pt x="16447" y="1175"/>
                  <a:pt x="16351" y="1135"/>
                  <a:pt x="16250" y="1135"/>
                </a:cubicBezTo>
                <a:cubicBezTo>
                  <a:pt x="16215" y="1135"/>
                  <a:pt x="16179" y="1140"/>
                  <a:pt x="16143" y="1150"/>
                </a:cubicBezTo>
                <a:cubicBezTo>
                  <a:pt x="16064" y="1170"/>
                  <a:pt x="15985" y="1189"/>
                  <a:pt x="15905" y="1189"/>
                </a:cubicBezTo>
                <a:cubicBezTo>
                  <a:pt x="15888" y="1186"/>
                  <a:pt x="15871" y="1184"/>
                  <a:pt x="15853" y="1184"/>
                </a:cubicBezTo>
                <a:cubicBezTo>
                  <a:pt x="15767" y="1184"/>
                  <a:pt x="15677" y="1223"/>
                  <a:pt x="15628" y="1289"/>
                </a:cubicBezTo>
                <a:cubicBezTo>
                  <a:pt x="15529" y="1368"/>
                  <a:pt x="15449" y="1467"/>
                  <a:pt x="15390" y="1566"/>
                </a:cubicBezTo>
                <a:cubicBezTo>
                  <a:pt x="15367" y="1613"/>
                  <a:pt x="15343" y="1632"/>
                  <a:pt x="15312" y="1632"/>
                </a:cubicBezTo>
                <a:cubicBezTo>
                  <a:pt x="15290" y="1632"/>
                  <a:pt x="15264" y="1622"/>
                  <a:pt x="15231" y="1606"/>
                </a:cubicBezTo>
                <a:cubicBezTo>
                  <a:pt x="15112" y="1527"/>
                  <a:pt x="14973" y="1507"/>
                  <a:pt x="14854" y="1507"/>
                </a:cubicBezTo>
                <a:cubicBezTo>
                  <a:pt x="14821" y="1515"/>
                  <a:pt x="14789" y="1519"/>
                  <a:pt x="14758" y="1519"/>
                </a:cubicBezTo>
                <a:cubicBezTo>
                  <a:pt x="14640" y="1519"/>
                  <a:pt x="14540" y="1462"/>
                  <a:pt x="14478" y="1368"/>
                </a:cubicBezTo>
                <a:cubicBezTo>
                  <a:pt x="14445" y="1319"/>
                  <a:pt x="14385" y="1283"/>
                  <a:pt x="14332" y="1283"/>
                </a:cubicBezTo>
                <a:cubicBezTo>
                  <a:pt x="14321" y="1283"/>
                  <a:pt x="14310" y="1285"/>
                  <a:pt x="14299" y="1289"/>
                </a:cubicBezTo>
                <a:cubicBezTo>
                  <a:pt x="14160" y="1289"/>
                  <a:pt x="14002" y="1289"/>
                  <a:pt x="13863" y="1308"/>
                </a:cubicBezTo>
                <a:cubicBezTo>
                  <a:pt x="13853" y="1318"/>
                  <a:pt x="13838" y="1323"/>
                  <a:pt x="13823" y="1323"/>
                </a:cubicBezTo>
                <a:cubicBezTo>
                  <a:pt x="13808" y="1323"/>
                  <a:pt x="13793" y="1318"/>
                  <a:pt x="13783" y="1308"/>
                </a:cubicBezTo>
                <a:cubicBezTo>
                  <a:pt x="13727" y="1287"/>
                  <a:pt x="13665" y="1276"/>
                  <a:pt x="13602" y="1276"/>
                </a:cubicBezTo>
                <a:cubicBezTo>
                  <a:pt x="13490" y="1276"/>
                  <a:pt x="13377" y="1311"/>
                  <a:pt x="13288" y="1388"/>
                </a:cubicBezTo>
                <a:cubicBezTo>
                  <a:pt x="13189" y="1447"/>
                  <a:pt x="13070" y="1487"/>
                  <a:pt x="12951" y="1507"/>
                </a:cubicBezTo>
                <a:cubicBezTo>
                  <a:pt x="12871" y="1507"/>
                  <a:pt x="12812" y="1507"/>
                  <a:pt x="12752" y="1527"/>
                </a:cubicBezTo>
                <a:cubicBezTo>
                  <a:pt x="12534" y="1546"/>
                  <a:pt x="12534" y="1546"/>
                  <a:pt x="12514" y="1765"/>
                </a:cubicBezTo>
                <a:cubicBezTo>
                  <a:pt x="12472" y="1708"/>
                  <a:pt x="12440" y="1652"/>
                  <a:pt x="12397" y="1652"/>
                </a:cubicBezTo>
                <a:cubicBezTo>
                  <a:pt x="12379" y="1652"/>
                  <a:pt x="12359" y="1662"/>
                  <a:pt x="12336" y="1685"/>
                </a:cubicBezTo>
                <a:cubicBezTo>
                  <a:pt x="12256" y="1765"/>
                  <a:pt x="12118" y="1804"/>
                  <a:pt x="12038" y="1903"/>
                </a:cubicBezTo>
                <a:cubicBezTo>
                  <a:pt x="12028" y="1933"/>
                  <a:pt x="11999" y="1948"/>
                  <a:pt x="11969" y="1948"/>
                </a:cubicBezTo>
                <a:cubicBezTo>
                  <a:pt x="11939" y="1948"/>
                  <a:pt x="11909" y="1933"/>
                  <a:pt x="11900" y="1903"/>
                </a:cubicBezTo>
                <a:cubicBezTo>
                  <a:pt x="11870" y="1874"/>
                  <a:pt x="11830" y="1859"/>
                  <a:pt x="11793" y="1859"/>
                </a:cubicBezTo>
                <a:cubicBezTo>
                  <a:pt x="11756" y="1859"/>
                  <a:pt x="11721" y="1874"/>
                  <a:pt x="11701" y="1903"/>
                </a:cubicBezTo>
                <a:cubicBezTo>
                  <a:pt x="11662" y="1943"/>
                  <a:pt x="11662" y="2003"/>
                  <a:pt x="11701" y="2062"/>
                </a:cubicBezTo>
                <a:cubicBezTo>
                  <a:pt x="11761" y="2141"/>
                  <a:pt x="11701" y="2181"/>
                  <a:pt x="11642" y="2241"/>
                </a:cubicBezTo>
                <a:cubicBezTo>
                  <a:pt x="11613" y="2270"/>
                  <a:pt x="11616" y="2288"/>
                  <a:pt x="11604" y="2288"/>
                </a:cubicBezTo>
                <a:cubicBezTo>
                  <a:pt x="11599" y="2288"/>
                  <a:pt x="11593" y="2285"/>
                  <a:pt x="11582" y="2280"/>
                </a:cubicBezTo>
                <a:cubicBezTo>
                  <a:pt x="11528" y="2246"/>
                  <a:pt x="11485" y="2231"/>
                  <a:pt x="11451" y="2231"/>
                </a:cubicBezTo>
                <a:cubicBezTo>
                  <a:pt x="11385" y="2231"/>
                  <a:pt x="11351" y="2288"/>
                  <a:pt x="11324" y="2379"/>
                </a:cubicBezTo>
                <a:cubicBezTo>
                  <a:pt x="11302" y="2458"/>
                  <a:pt x="11273" y="2492"/>
                  <a:pt x="11234" y="2492"/>
                </a:cubicBezTo>
                <a:cubicBezTo>
                  <a:pt x="11204" y="2492"/>
                  <a:pt x="11169" y="2473"/>
                  <a:pt x="11126" y="2439"/>
                </a:cubicBezTo>
                <a:cubicBezTo>
                  <a:pt x="11080" y="2404"/>
                  <a:pt x="11020" y="2383"/>
                  <a:pt x="10959" y="2383"/>
                </a:cubicBezTo>
                <a:cubicBezTo>
                  <a:pt x="10915" y="2383"/>
                  <a:pt x="10870" y="2394"/>
                  <a:pt x="10829" y="2419"/>
                </a:cubicBezTo>
                <a:cubicBezTo>
                  <a:pt x="10802" y="2432"/>
                  <a:pt x="10774" y="2439"/>
                  <a:pt x="10746" y="2439"/>
                </a:cubicBezTo>
                <a:cubicBezTo>
                  <a:pt x="10690" y="2439"/>
                  <a:pt x="10637" y="2412"/>
                  <a:pt x="10610" y="2360"/>
                </a:cubicBezTo>
                <a:cubicBezTo>
                  <a:pt x="10596" y="2331"/>
                  <a:pt x="10573" y="2303"/>
                  <a:pt x="10546" y="2303"/>
                </a:cubicBezTo>
                <a:cubicBezTo>
                  <a:pt x="10535" y="2303"/>
                  <a:pt x="10523" y="2308"/>
                  <a:pt x="10511" y="2320"/>
                </a:cubicBezTo>
                <a:cubicBezTo>
                  <a:pt x="10432" y="2419"/>
                  <a:pt x="10313" y="2399"/>
                  <a:pt x="10214" y="2459"/>
                </a:cubicBezTo>
                <a:cubicBezTo>
                  <a:pt x="10193" y="2473"/>
                  <a:pt x="10169" y="2479"/>
                  <a:pt x="10146" y="2479"/>
                </a:cubicBezTo>
                <a:cubicBezTo>
                  <a:pt x="10103" y="2479"/>
                  <a:pt x="10061" y="2457"/>
                  <a:pt x="10035" y="2419"/>
                </a:cubicBezTo>
                <a:cubicBezTo>
                  <a:pt x="9996" y="2340"/>
                  <a:pt x="9916" y="2300"/>
                  <a:pt x="9837" y="2280"/>
                </a:cubicBezTo>
                <a:cubicBezTo>
                  <a:pt x="9738" y="2280"/>
                  <a:pt x="9639" y="2280"/>
                  <a:pt x="9540" y="2300"/>
                </a:cubicBezTo>
                <a:cubicBezTo>
                  <a:pt x="9485" y="2333"/>
                  <a:pt x="9424" y="2347"/>
                  <a:pt x="9361" y="2347"/>
                </a:cubicBezTo>
                <a:cubicBezTo>
                  <a:pt x="9309" y="2347"/>
                  <a:pt x="9256" y="2338"/>
                  <a:pt x="9202" y="2320"/>
                </a:cubicBezTo>
                <a:cubicBezTo>
                  <a:pt x="9192" y="2315"/>
                  <a:pt x="9180" y="2312"/>
                  <a:pt x="9167" y="2312"/>
                </a:cubicBezTo>
                <a:cubicBezTo>
                  <a:pt x="9134" y="2312"/>
                  <a:pt x="9098" y="2330"/>
                  <a:pt x="9083" y="2360"/>
                </a:cubicBezTo>
                <a:cubicBezTo>
                  <a:pt x="9050" y="2427"/>
                  <a:pt x="9003" y="2450"/>
                  <a:pt x="8952" y="2450"/>
                </a:cubicBezTo>
                <a:cubicBezTo>
                  <a:pt x="8912" y="2450"/>
                  <a:pt x="8869" y="2436"/>
                  <a:pt x="8826" y="2419"/>
                </a:cubicBezTo>
                <a:cubicBezTo>
                  <a:pt x="8786" y="2399"/>
                  <a:pt x="8741" y="2389"/>
                  <a:pt x="8699" y="2389"/>
                </a:cubicBezTo>
                <a:cubicBezTo>
                  <a:pt x="8657" y="2389"/>
                  <a:pt x="8617" y="2399"/>
                  <a:pt x="8588" y="2419"/>
                </a:cubicBezTo>
                <a:cubicBezTo>
                  <a:pt x="8508" y="2472"/>
                  <a:pt x="8447" y="2542"/>
                  <a:pt x="8373" y="2542"/>
                </a:cubicBezTo>
                <a:cubicBezTo>
                  <a:pt x="8336" y="2542"/>
                  <a:pt x="8297" y="2525"/>
                  <a:pt x="8251" y="2478"/>
                </a:cubicBezTo>
                <a:lnTo>
                  <a:pt x="8211" y="2478"/>
                </a:lnTo>
                <a:cubicBezTo>
                  <a:pt x="8132" y="2578"/>
                  <a:pt x="7993" y="2558"/>
                  <a:pt x="7874" y="2617"/>
                </a:cubicBezTo>
                <a:cubicBezTo>
                  <a:pt x="7826" y="2649"/>
                  <a:pt x="7772" y="2665"/>
                  <a:pt x="7718" y="2665"/>
                </a:cubicBezTo>
                <a:cubicBezTo>
                  <a:pt x="7637" y="2665"/>
                  <a:pt x="7556" y="2629"/>
                  <a:pt x="7497" y="2558"/>
                </a:cubicBezTo>
                <a:cubicBezTo>
                  <a:pt x="7460" y="2530"/>
                  <a:pt x="7432" y="2515"/>
                  <a:pt x="7408" y="2515"/>
                </a:cubicBezTo>
                <a:cubicBezTo>
                  <a:pt x="7381" y="2515"/>
                  <a:pt x="7360" y="2535"/>
                  <a:pt x="7338" y="2578"/>
                </a:cubicBezTo>
                <a:cubicBezTo>
                  <a:pt x="7318" y="2617"/>
                  <a:pt x="7318" y="2677"/>
                  <a:pt x="7259" y="2677"/>
                </a:cubicBezTo>
                <a:cubicBezTo>
                  <a:pt x="7180" y="2677"/>
                  <a:pt x="7120" y="2716"/>
                  <a:pt x="7100" y="2776"/>
                </a:cubicBezTo>
                <a:cubicBezTo>
                  <a:pt x="7080" y="2806"/>
                  <a:pt x="7056" y="2821"/>
                  <a:pt x="7031" y="2821"/>
                </a:cubicBezTo>
                <a:cubicBezTo>
                  <a:pt x="7006" y="2821"/>
                  <a:pt x="6981" y="2806"/>
                  <a:pt x="6962" y="2776"/>
                </a:cubicBezTo>
                <a:cubicBezTo>
                  <a:pt x="6942" y="2716"/>
                  <a:pt x="6882" y="2697"/>
                  <a:pt x="6843" y="2697"/>
                </a:cubicBezTo>
                <a:cubicBezTo>
                  <a:pt x="6827" y="2695"/>
                  <a:pt x="6811" y="2694"/>
                  <a:pt x="6796" y="2694"/>
                </a:cubicBezTo>
                <a:cubicBezTo>
                  <a:pt x="6599" y="2694"/>
                  <a:pt x="6442" y="2810"/>
                  <a:pt x="6386" y="2994"/>
                </a:cubicBezTo>
                <a:cubicBezTo>
                  <a:pt x="6372" y="3036"/>
                  <a:pt x="6358" y="3078"/>
                  <a:pt x="6323" y="3078"/>
                </a:cubicBezTo>
                <a:cubicBezTo>
                  <a:pt x="6309" y="3078"/>
                  <a:pt x="6291" y="3071"/>
                  <a:pt x="6267" y="3054"/>
                </a:cubicBezTo>
                <a:cubicBezTo>
                  <a:pt x="6245" y="3042"/>
                  <a:pt x="6222" y="3031"/>
                  <a:pt x="6203" y="3031"/>
                </a:cubicBezTo>
                <a:cubicBezTo>
                  <a:pt x="6189" y="3031"/>
                  <a:pt x="6177" y="3037"/>
                  <a:pt x="6168" y="3054"/>
                </a:cubicBezTo>
                <a:cubicBezTo>
                  <a:pt x="6109" y="3153"/>
                  <a:pt x="5970" y="3192"/>
                  <a:pt x="5990" y="3311"/>
                </a:cubicBezTo>
                <a:cubicBezTo>
                  <a:pt x="5990" y="3331"/>
                  <a:pt x="5970" y="3351"/>
                  <a:pt x="5950" y="3371"/>
                </a:cubicBezTo>
                <a:cubicBezTo>
                  <a:pt x="5927" y="3374"/>
                  <a:pt x="5903" y="3376"/>
                  <a:pt x="5879" y="3376"/>
                </a:cubicBezTo>
                <a:cubicBezTo>
                  <a:pt x="5760" y="3376"/>
                  <a:pt x="5633" y="3335"/>
                  <a:pt x="5534" y="3252"/>
                </a:cubicBezTo>
                <a:cubicBezTo>
                  <a:pt x="5497" y="3166"/>
                  <a:pt x="5413" y="3118"/>
                  <a:pt x="5327" y="3118"/>
                </a:cubicBezTo>
                <a:cubicBezTo>
                  <a:pt x="5275" y="3118"/>
                  <a:pt x="5222" y="3135"/>
                  <a:pt x="5177" y="3173"/>
                </a:cubicBezTo>
                <a:cubicBezTo>
                  <a:pt x="5145" y="3189"/>
                  <a:pt x="5125" y="3218"/>
                  <a:pt x="5088" y="3218"/>
                </a:cubicBezTo>
                <a:cubicBezTo>
                  <a:pt x="5079" y="3218"/>
                  <a:pt x="5069" y="3216"/>
                  <a:pt x="5058" y="3212"/>
                </a:cubicBezTo>
                <a:cubicBezTo>
                  <a:pt x="4992" y="3212"/>
                  <a:pt x="4925" y="3203"/>
                  <a:pt x="4859" y="3203"/>
                </a:cubicBezTo>
                <a:cubicBezTo>
                  <a:pt x="4826" y="3203"/>
                  <a:pt x="4793" y="3206"/>
                  <a:pt x="4760" y="3212"/>
                </a:cubicBezTo>
                <a:lnTo>
                  <a:pt x="4383" y="3212"/>
                </a:lnTo>
                <a:cubicBezTo>
                  <a:pt x="4357" y="3202"/>
                  <a:pt x="4330" y="3197"/>
                  <a:pt x="4304" y="3197"/>
                </a:cubicBezTo>
                <a:cubicBezTo>
                  <a:pt x="4234" y="3197"/>
                  <a:pt x="4169" y="3234"/>
                  <a:pt x="4126" y="3292"/>
                </a:cubicBezTo>
                <a:cubicBezTo>
                  <a:pt x="4081" y="3336"/>
                  <a:pt x="4024" y="3362"/>
                  <a:pt x="3965" y="3362"/>
                </a:cubicBezTo>
                <a:cubicBezTo>
                  <a:pt x="3919" y="3362"/>
                  <a:pt x="3872" y="3346"/>
                  <a:pt x="3828" y="3311"/>
                </a:cubicBezTo>
                <a:cubicBezTo>
                  <a:pt x="3788" y="3292"/>
                  <a:pt x="3749" y="3272"/>
                  <a:pt x="3689" y="3252"/>
                </a:cubicBezTo>
                <a:cubicBezTo>
                  <a:pt x="3491" y="3252"/>
                  <a:pt x="3313" y="3173"/>
                  <a:pt x="3154" y="3034"/>
                </a:cubicBezTo>
                <a:cubicBezTo>
                  <a:pt x="3097" y="2991"/>
                  <a:pt x="3029" y="2958"/>
                  <a:pt x="2959" y="2958"/>
                </a:cubicBezTo>
                <a:cubicBezTo>
                  <a:pt x="2932" y="2958"/>
                  <a:pt x="2904" y="2963"/>
                  <a:pt x="2876" y="2974"/>
                </a:cubicBezTo>
                <a:cubicBezTo>
                  <a:pt x="2856" y="2984"/>
                  <a:pt x="2837" y="2989"/>
                  <a:pt x="2817" y="2989"/>
                </a:cubicBezTo>
                <a:cubicBezTo>
                  <a:pt x="2797" y="2989"/>
                  <a:pt x="2777" y="2984"/>
                  <a:pt x="2757" y="2974"/>
                </a:cubicBezTo>
                <a:cubicBezTo>
                  <a:pt x="2618" y="2835"/>
                  <a:pt x="2460" y="2756"/>
                  <a:pt x="2361" y="2597"/>
                </a:cubicBezTo>
                <a:cubicBezTo>
                  <a:pt x="2328" y="2522"/>
                  <a:pt x="2290" y="2488"/>
                  <a:pt x="2246" y="2488"/>
                </a:cubicBezTo>
                <a:cubicBezTo>
                  <a:pt x="2209" y="2488"/>
                  <a:pt x="2168" y="2512"/>
                  <a:pt x="2123" y="2558"/>
                </a:cubicBezTo>
                <a:cubicBezTo>
                  <a:pt x="2071" y="2610"/>
                  <a:pt x="2014" y="2640"/>
                  <a:pt x="1948" y="2640"/>
                </a:cubicBezTo>
                <a:cubicBezTo>
                  <a:pt x="1888" y="2640"/>
                  <a:pt x="1822" y="2615"/>
                  <a:pt x="1746" y="2558"/>
                </a:cubicBezTo>
                <a:cubicBezTo>
                  <a:pt x="1647" y="2478"/>
                  <a:pt x="1587" y="2379"/>
                  <a:pt x="1508" y="2280"/>
                </a:cubicBezTo>
                <a:cubicBezTo>
                  <a:pt x="1450" y="2222"/>
                  <a:pt x="1406" y="2192"/>
                  <a:pt x="1355" y="2192"/>
                </a:cubicBezTo>
                <a:cubicBezTo>
                  <a:pt x="1319" y="2192"/>
                  <a:pt x="1280" y="2207"/>
                  <a:pt x="1230" y="2241"/>
                </a:cubicBezTo>
                <a:cubicBezTo>
                  <a:pt x="1214" y="2257"/>
                  <a:pt x="1194" y="2267"/>
                  <a:pt x="1174" y="2267"/>
                </a:cubicBezTo>
                <a:cubicBezTo>
                  <a:pt x="1145" y="2267"/>
                  <a:pt x="1115" y="2247"/>
                  <a:pt x="1091" y="2201"/>
                </a:cubicBezTo>
                <a:cubicBezTo>
                  <a:pt x="1078" y="2132"/>
                  <a:pt x="1036" y="2111"/>
                  <a:pt x="978" y="2111"/>
                </a:cubicBezTo>
                <a:cubicBezTo>
                  <a:pt x="952" y="2111"/>
                  <a:pt x="924" y="2115"/>
                  <a:pt x="893" y="2122"/>
                </a:cubicBezTo>
                <a:cubicBezTo>
                  <a:pt x="858" y="2145"/>
                  <a:pt x="817" y="2154"/>
                  <a:pt x="776" y="2154"/>
                </a:cubicBezTo>
                <a:cubicBezTo>
                  <a:pt x="747" y="2154"/>
                  <a:pt x="719" y="2150"/>
                  <a:pt x="695" y="2141"/>
                </a:cubicBezTo>
                <a:cubicBezTo>
                  <a:pt x="516" y="2102"/>
                  <a:pt x="358" y="2042"/>
                  <a:pt x="199" y="1963"/>
                </a:cubicBezTo>
                <a:cubicBezTo>
                  <a:pt x="154" y="1918"/>
                  <a:pt x="99" y="1896"/>
                  <a:pt x="48" y="1896"/>
                </a:cubicBezTo>
                <a:cubicBezTo>
                  <a:pt x="32" y="1896"/>
                  <a:pt x="16" y="1898"/>
                  <a:pt x="1" y="1903"/>
                </a:cubicBezTo>
                <a:lnTo>
                  <a:pt x="1" y="30123"/>
                </a:lnTo>
                <a:lnTo>
                  <a:pt x="107883" y="30123"/>
                </a:lnTo>
                <a:lnTo>
                  <a:pt x="107804" y="8904"/>
                </a:lnTo>
                <a:lnTo>
                  <a:pt x="107804" y="8785"/>
                </a:lnTo>
                <a:cubicBezTo>
                  <a:pt x="107784" y="8666"/>
                  <a:pt x="107725" y="8567"/>
                  <a:pt x="107645" y="8507"/>
                </a:cubicBezTo>
                <a:cubicBezTo>
                  <a:pt x="107614" y="8484"/>
                  <a:pt x="107586" y="8476"/>
                  <a:pt x="107559" y="8476"/>
                </a:cubicBezTo>
                <a:cubicBezTo>
                  <a:pt x="107516" y="8476"/>
                  <a:pt x="107475" y="8495"/>
                  <a:pt x="107427" y="8507"/>
                </a:cubicBezTo>
                <a:cubicBezTo>
                  <a:pt x="107397" y="8517"/>
                  <a:pt x="107368" y="8522"/>
                  <a:pt x="107338" y="8522"/>
                </a:cubicBezTo>
                <a:cubicBezTo>
                  <a:pt x="107308" y="8522"/>
                  <a:pt x="107278" y="8517"/>
                  <a:pt x="107249" y="8507"/>
                </a:cubicBezTo>
                <a:cubicBezTo>
                  <a:pt x="107150" y="8468"/>
                  <a:pt x="107031" y="8448"/>
                  <a:pt x="106931" y="8448"/>
                </a:cubicBezTo>
                <a:cubicBezTo>
                  <a:pt x="106812" y="8448"/>
                  <a:pt x="106693" y="8388"/>
                  <a:pt x="106594" y="8388"/>
                </a:cubicBezTo>
                <a:cubicBezTo>
                  <a:pt x="106416" y="8408"/>
                  <a:pt x="106237" y="8448"/>
                  <a:pt x="106079" y="8547"/>
                </a:cubicBezTo>
                <a:cubicBezTo>
                  <a:pt x="106039" y="8547"/>
                  <a:pt x="106039" y="8587"/>
                  <a:pt x="106019" y="8606"/>
                </a:cubicBezTo>
                <a:cubicBezTo>
                  <a:pt x="105960" y="8666"/>
                  <a:pt x="105900" y="8725"/>
                  <a:pt x="105821" y="8745"/>
                </a:cubicBezTo>
                <a:cubicBezTo>
                  <a:pt x="105642" y="8785"/>
                  <a:pt x="105504" y="8884"/>
                  <a:pt x="105365" y="9003"/>
                </a:cubicBezTo>
                <a:cubicBezTo>
                  <a:pt x="105330" y="9037"/>
                  <a:pt x="105296" y="9086"/>
                  <a:pt x="105262" y="9086"/>
                </a:cubicBezTo>
                <a:cubicBezTo>
                  <a:pt x="105257" y="9086"/>
                  <a:pt x="105251" y="9085"/>
                  <a:pt x="105246" y="9082"/>
                </a:cubicBezTo>
                <a:cubicBezTo>
                  <a:pt x="105203" y="9061"/>
                  <a:pt x="105168" y="9050"/>
                  <a:pt x="105139" y="9050"/>
                </a:cubicBezTo>
                <a:cubicBezTo>
                  <a:pt x="105087" y="9050"/>
                  <a:pt x="105053" y="9085"/>
                  <a:pt x="105028" y="9162"/>
                </a:cubicBezTo>
                <a:cubicBezTo>
                  <a:pt x="105028" y="9181"/>
                  <a:pt x="104988" y="9181"/>
                  <a:pt x="104948" y="9181"/>
                </a:cubicBezTo>
                <a:lnTo>
                  <a:pt x="104928" y="9181"/>
                </a:lnTo>
                <a:cubicBezTo>
                  <a:pt x="104909" y="9181"/>
                  <a:pt x="104889" y="9162"/>
                  <a:pt x="104889" y="9162"/>
                </a:cubicBezTo>
                <a:cubicBezTo>
                  <a:pt x="104829" y="9142"/>
                  <a:pt x="104770" y="9122"/>
                  <a:pt x="104730" y="9062"/>
                </a:cubicBezTo>
                <a:cubicBezTo>
                  <a:pt x="104693" y="8998"/>
                  <a:pt x="104644" y="8968"/>
                  <a:pt x="104593" y="8968"/>
                </a:cubicBezTo>
                <a:cubicBezTo>
                  <a:pt x="104535" y="8968"/>
                  <a:pt x="104475" y="9008"/>
                  <a:pt x="104433" y="9082"/>
                </a:cubicBezTo>
                <a:cubicBezTo>
                  <a:pt x="104418" y="9127"/>
                  <a:pt x="104381" y="9149"/>
                  <a:pt x="104346" y="9149"/>
                </a:cubicBezTo>
                <a:cubicBezTo>
                  <a:pt x="104335" y="9149"/>
                  <a:pt x="104324" y="9147"/>
                  <a:pt x="104314" y="9142"/>
                </a:cubicBezTo>
                <a:cubicBezTo>
                  <a:pt x="104234" y="9132"/>
                  <a:pt x="104150" y="9127"/>
                  <a:pt x="104066" y="9127"/>
                </a:cubicBezTo>
                <a:cubicBezTo>
                  <a:pt x="103981" y="9127"/>
                  <a:pt x="103897" y="9132"/>
                  <a:pt x="103818" y="9142"/>
                </a:cubicBezTo>
                <a:cubicBezTo>
                  <a:pt x="103764" y="9155"/>
                  <a:pt x="103691" y="9187"/>
                  <a:pt x="103631" y="9187"/>
                </a:cubicBezTo>
                <a:cubicBezTo>
                  <a:pt x="103604" y="9187"/>
                  <a:pt x="103579" y="9180"/>
                  <a:pt x="103560" y="9162"/>
                </a:cubicBezTo>
                <a:cubicBezTo>
                  <a:pt x="103474" y="9095"/>
                  <a:pt x="103374" y="9060"/>
                  <a:pt x="103273" y="9060"/>
                </a:cubicBezTo>
                <a:cubicBezTo>
                  <a:pt x="103165" y="9060"/>
                  <a:pt x="103057" y="9099"/>
                  <a:pt x="102965" y="9181"/>
                </a:cubicBezTo>
                <a:cubicBezTo>
                  <a:pt x="102956" y="9190"/>
                  <a:pt x="102943" y="9199"/>
                  <a:pt x="102928" y="9199"/>
                </a:cubicBezTo>
                <a:cubicBezTo>
                  <a:pt x="102910" y="9199"/>
                  <a:pt x="102888" y="9186"/>
                  <a:pt x="102866" y="9142"/>
                </a:cubicBezTo>
                <a:cubicBezTo>
                  <a:pt x="102833" y="9064"/>
                  <a:pt x="102781" y="9024"/>
                  <a:pt x="102725" y="9024"/>
                </a:cubicBezTo>
                <a:cubicBezTo>
                  <a:pt x="102680" y="9024"/>
                  <a:pt x="102632" y="9049"/>
                  <a:pt x="102588" y="9102"/>
                </a:cubicBezTo>
                <a:cubicBezTo>
                  <a:pt x="102549" y="9162"/>
                  <a:pt x="102509" y="9241"/>
                  <a:pt x="102469" y="9241"/>
                </a:cubicBezTo>
                <a:cubicBezTo>
                  <a:pt x="102291" y="9261"/>
                  <a:pt x="102311" y="9360"/>
                  <a:pt x="102350" y="9479"/>
                </a:cubicBezTo>
                <a:cubicBezTo>
                  <a:pt x="102390" y="9578"/>
                  <a:pt x="102350" y="9618"/>
                  <a:pt x="102251" y="9638"/>
                </a:cubicBezTo>
                <a:cubicBezTo>
                  <a:pt x="102221" y="9647"/>
                  <a:pt x="102192" y="9652"/>
                  <a:pt x="102164" y="9652"/>
                </a:cubicBezTo>
                <a:cubicBezTo>
                  <a:pt x="102137" y="9652"/>
                  <a:pt x="102112" y="9647"/>
                  <a:pt x="102093" y="9638"/>
                </a:cubicBezTo>
                <a:cubicBezTo>
                  <a:pt x="102071" y="9623"/>
                  <a:pt x="102051" y="9619"/>
                  <a:pt x="102033" y="9619"/>
                </a:cubicBezTo>
                <a:cubicBezTo>
                  <a:pt x="102012" y="9619"/>
                  <a:pt x="101993" y="9624"/>
                  <a:pt x="101972" y="9624"/>
                </a:cubicBezTo>
                <a:cubicBezTo>
                  <a:pt x="101960" y="9624"/>
                  <a:pt x="101947" y="9622"/>
                  <a:pt x="101934" y="9618"/>
                </a:cubicBezTo>
                <a:cubicBezTo>
                  <a:pt x="101835" y="9598"/>
                  <a:pt x="101894" y="9519"/>
                  <a:pt x="101835" y="9459"/>
                </a:cubicBezTo>
                <a:cubicBezTo>
                  <a:pt x="101775" y="9419"/>
                  <a:pt x="101736" y="9360"/>
                  <a:pt x="101716" y="9300"/>
                </a:cubicBezTo>
                <a:cubicBezTo>
                  <a:pt x="101682" y="9183"/>
                  <a:pt x="101620" y="9093"/>
                  <a:pt x="101505" y="9093"/>
                </a:cubicBezTo>
                <a:cubicBezTo>
                  <a:pt x="101484" y="9093"/>
                  <a:pt x="101462" y="9096"/>
                  <a:pt x="101438" y="9102"/>
                </a:cubicBezTo>
                <a:cubicBezTo>
                  <a:pt x="101398" y="9102"/>
                  <a:pt x="101379" y="9102"/>
                  <a:pt x="101339" y="9082"/>
                </a:cubicBezTo>
                <a:cubicBezTo>
                  <a:pt x="101160" y="9003"/>
                  <a:pt x="100982" y="8943"/>
                  <a:pt x="100784" y="8904"/>
                </a:cubicBezTo>
                <a:cubicBezTo>
                  <a:pt x="100744" y="8904"/>
                  <a:pt x="100704" y="8884"/>
                  <a:pt x="100684" y="8844"/>
                </a:cubicBezTo>
                <a:cubicBezTo>
                  <a:pt x="100668" y="8812"/>
                  <a:pt x="100639" y="8780"/>
                  <a:pt x="100596" y="8780"/>
                </a:cubicBezTo>
                <a:cubicBezTo>
                  <a:pt x="100587" y="8780"/>
                  <a:pt x="100576" y="8781"/>
                  <a:pt x="100566" y="8785"/>
                </a:cubicBezTo>
                <a:cubicBezTo>
                  <a:pt x="100486" y="8805"/>
                  <a:pt x="100466" y="8844"/>
                  <a:pt x="100466" y="8924"/>
                </a:cubicBezTo>
                <a:cubicBezTo>
                  <a:pt x="100466" y="8973"/>
                  <a:pt x="100453" y="9008"/>
                  <a:pt x="100415" y="9008"/>
                </a:cubicBezTo>
                <a:cubicBezTo>
                  <a:pt x="100407" y="9008"/>
                  <a:pt x="100398" y="9006"/>
                  <a:pt x="100387" y="9003"/>
                </a:cubicBezTo>
                <a:cubicBezTo>
                  <a:pt x="100328" y="8983"/>
                  <a:pt x="100268" y="8983"/>
                  <a:pt x="100206" y="8983"/>
                </a:cubicBezTo>
                <a:cubicBezTo>
                  <a:pt x="100144" y="8983"/>
                  <a:pt x="100080" y="8983"/>
                  <a:pt x="100010" y="8963"/>
                </a:cubicBezTo>
                <a:cubicBezTo>
                  <a:pt x="99980" y="8943"/>
                  <a:pt x="99946" y="8934"/>
                  <a:pt x="99909" y="8934"/>
                </a:cubicBezTo>
                <a:cubicBezTo>
                  <a:pt x="99871" y="8934"/>
                  <a:pt x="99832" y="8943"/>
                  <a:pt x="99792" y="8963"/>
                </a:cubicBezTo>
                <a:cubicBezTo>
                  <a:pt x="99653" y="8983"/>
                  <a:pt x="99514" y="9003"/>
                  <a:pt x="99376" y="9003"/>
                </a:cubicBezTo>
                <a:cubicBezTo>
                  <a:pt x="99316" y="9003"/>
                  <a:pt x="99257" y="9023"/>
                  <a:pt x="99237" y="9062"/>
                </a:cubicBezTo>
                <a:cubicBezTo>
                  <a:pt x="99157" y="9142"/>
                  <a:pt x="99019" y="9142"/>
                  <a:pt x="98979" y="9281"/>
                </a:cubicBezTo>
                <a:cubicBezTo>
                  <a:pt x="98979" y="9300"/>
                  <a:pt x="98920" y="9300"/>
                  <a:pt x="98900" y="9300"/>
                </a:cubicBezTo>
                <a:cubicBezTo>
                  <a:pt x="98865" y="9295"/>
                  <a:pt x="98828" y="9292"/>
                  <a:pt x="98791" y="9292"/>
                </a:cubicBezTo>
                <a:cubicBezTo>
                  <a:pt x="98701" y="9292"/>
                  <a:pt x="98607" y="9306"/>
                  <a:pt x="98523" y="9320"/>
                </a:cubicBezTo>
                <a:cubicBezTo>
                  <a:pt x="98444" y="9340"/>
                  <a:pt x="98344" y="9479"/>
                  <a:pt x="98285" y="9479"/>
                </a:cubicBezTo>
                <a:cubicBezTo>
                  <a:pt x="98130" y="9479"/>
                  <a:pt x="98070" y="9121"/>
                  <a:pt x="97902" y="9121"/>
                </a:cubicBezTo>
                <a:cubicBezTo>
                  <a:pt x="97897" y="9121"/>
                  <a:pt x="97893" y="9121"/>
                  <a:pt x="97888" y="9122"/>
                </a:cubicBezTo>
                <a:cubicBezTo>
                  <a:pt x="97730" y="9162"/>
                  <a:pt x="97571" y="9181"/>
                  <a:pt x="97412" y="9181"/>
                </a:cubicBezTo>
                <a:cubicBezTo>
                  <a:pt x="97323" y="9172"/>
                  <a:pt x="97234" y="9172"/>
                  <a:pt x="97145" y="9172"/>
                </a:cubicBezTo>
                <a:cubicBezTo>
                  <a:pt x="97055" y="9172"/>
                  <a:pt x="96966" y="9172"/>
                  <a:pt x="96877" y="9162"/>
                </a:cubicBezTo>
                <a:cubicBezTo>
                  <a:pt x="96798" y="9142"/>
                  <a:pt x="96703" y="9117"/>
                  <a:pt x="96607" y="9117"/>
                </a:cubicBezTo>
                <a:cubicBezTo>
                  <a:pt x="96510" y="9117"/>
                  <a:pt x="96411" y="9142"/>
                  <a:pt x="96322" y="9221"/>
                </a:cubicBezTo>
                <a:cubicBezTo>
                  <a:pt x="96312" y="9241"/>
                  <a:pt x="96297" y="9251"/>
                  <a:pt x="96282" y="9251"/>
                </a:cubicBezTo>
                <a:cubicBezTo>
                  <a:pt x="96267" y="9251"/>
                  <a:pt x="96252" y="9241"/>
                  <a:pt x="96242" y="9221"/>
                </a:cubicBezTo>
                <a:cubicBezTo>
                  <a:pt x="96226" y="9210"/>
                  <a:pt x="96211" y="9205"/>
                  <a:pt x="96197" y="9205"/>
                </a:cubicBezTo>
                <a:cubicBezTo>
                  <a:pt x="96162" y="9205"/>
                  <a:pt x="96138" y="9238"/>
                  <a:pt x="96123" y="9281"/>
                </a:cubicBezTo>
                <a:cubicBezTo>
                  <a:pt x="96123" y="9300"/>
                  <a:pt x="96103" y="9340"/>
                  <a:pt x="96084" y="9360"/>
                </a:cubicBezTo>
                <a:cubicBezTo>
                  <a:pt x="95965" y="9400"/>
                  <a:pt x="95965" y="9499"/>
                  <a:pt x="95965" y="9598"/>
                </a:cubicBezTo>
                <a:cubicBezTo>
                  <a:pt x="95965" y="9657"/>
                  <a:pt x="95945" y="9717"/>
                  <a:pt x="95925" y="9776"/>
                </a:cubicBezTo>
                <a:cubicBezTo>
                  <a:pt x="95911" y="9844"/>
                  <a:pt x="95843" y="9884"/>
                  <a:pt x="95776" y="9884"/>
                </a:cubicBezTo>
                <a:cubicBezTo>
                  <a:pt x="95744" y="9884"/>
                  <a:pt x="95712" y="9875"/>
                  <a:pt x="95687" y="9856"/>
                </a:cubicBezTo>
                <a:cubicBezTo>
                  <a:pt x="95605" y="9806"/>
                  <a:pt x="95563" y="9702"/>
                  <a:pt x="95472" y="9702"/>
                </a:cubicBezTo>
                <a:cubicBezTo>
                  <a:pt x="95454" y="9702"/>
                  <a:pt x="95433" y="9707"/>
                  <a:pt x="95409" y="9717"/>
                </a:cubicBezTo>
                <a:cubicBezTo>
                  <a:pt x="95409" y="9717"/>
                  <a:pt x="95390" y="9717"/>
                  <a:pt x="95390" y="9697"/>
                </a:cubicBezTo>
                <a:cubicBezTo>
                  <a:pt x="95310" y="9519"/>
                  <a:pt x="95132" y="9419"/>
                  <a:pt x="95052" y="9281"/>
                </a:cubicBezTo>
                <a:cubicBezTo>
                  <a:pt x="94979" y="9091"/>
                  <a:pt x="94810" y="8977"/>
                  <a:pt x="94631" y="8977"/>
                </a:cubicBezTo>
                <a:cubicBezTo>
                  <a:pt x="94566" y="8977"/>
                  <a:pt x="94501" y="8991"/>
                  <a:pt x="94438" y="9023"/>
                </a:cubicBezTo>
                <a:cubicBezTo>
                  <a:pt x="94391" y="9036"/>
                  <a:pt x="94343" y="9043"/>
                  <a:pt x="94294" y="9043"/>
                </a:cubicBezTo>
                <a:cubicBezTo>
                  <a:pt x="94197" y="9043"/>
                  <a:pt x="94100" y="9016"/>
                  <a:pt x="94021" y="8963"/>
                </a:cubicBezTo>
                <a:cubicBezTo>
                  <a:pt x="94011" y="8953"/>
                  <a:pt x="93996" y="8948"/>
                  <a:pt x="93981" y="8948"/>
                </a:cubicBezTo>
                <a:cubicBezTo>
                  <a:pt x="93967" y="8948"/>
                  <a:pt x="93952" y="8953"/>
                  <a:pt x="93942" y="8963"/>
                </a:cubicBezTo>
                <a:cubicBezTo>
                  <a:pt x="93872" y="8987"/>
                  <a:pt x="93802" y="8996"/>
                  <a:pt x="93733" y="8996"/>
                </a:cubicBezTo>
                <a:cubicBezTo>
                  <a:pt x="93683" y="8996"/>
                  <a:pt x="93634" y="8991"/>
                  <a:pt x="93585" y="8983"/>
                </a:cubicBezTo>
                <a:cubicBezTo>
                  <a:pt x="93578" y="8987"/>
                  <a:pt x="93570" y="8988"/>
                  <a:pt x="93563" y="8988"/>
                </a:cubicBezTo>
                <a:cubicBezTo>
                  <a:pt x="93531" y="8988"/>
                  <a:pt x="93502" y="8956"/>
                  <a:pt x="93486" y="8924"/>
                </a:cubicBezTo>
                <a:cubicBezTo>
                  <a:pt x="93455" y="8842"/>
                  <a:pt x="93430" y="8802"/>
                  <a:pt x="93398" y="8802"/>
                </a:cubicBezTo>
                <a:cubicBezTo>
                  <a:pt x="93369" y="8802"/>
                  <a:pt x="93335" y="8837"/>
                  <a:pt x="93287" y="8904"/>
                </a:cubicBezTo>
                <a:cubicBezTo>
                  <a:pt x="93258" y="8933"/>
                  <a:pt x="93219" y="8951"/>
                  <a:pt x="93176" y="8951"/>
                </a:cubicBezTo>
                <a:cubicBezTo>
                  <a:pt x="93161" y="8951"/>
                  <a:pt x="93145" y="8949"/>
                  <a:pt x="93129" y="8943"/>
                </a:cubicBezTo>
                <a:cubicBezTo>
                  <a:pt x="93032" y="8861"/>
                  <a:pt x="92906" y="8826"/>
                  <a:pt x="92785" y="8826"/>
                </a:cubicBezTo>
                <a:cubicBezTo>
                  <a:pt x="92733" y="8826"/>
                  <a:pt x="92681" y="8832"/>
                  <a:pt x="92633" y="8844"/>
                </a:cubicBezTo>
                <a:cubicBezTo>
                  <a:pt x="92613" y="8854"/>
                  <a:pt x="92593" y="8859"/>
                  <a:pt x="92573" y="8859"/>
                </a:cubicBezTo>
                <a:cubicBezTo>
                  <a:pt x="92554" y="8859"/>
                  <a:pt x="92534" y="8854"/>
                  <a:pt x="92514" y="8844"/>
                </a:cubicBezTo>
                <a:cubicBezTo>
                  <a:pt x="92500" y="8841"/>
                  <a:pt x="92487" y="8839"/>
                  <a:pt x="92474" y="8839"/>
                </a:cubicBezTo>
                <a:cubicBezTo>
                  <a:pt x="92410" y="8839"/>
                  <a:pt x="92355" y="8878"/>
                  <a:pt x="92355" y="8943"/>
                </a:cubicBezTo>
                <a:cubicBezTo>
                  <a:pt x="92339" y="9026"/>
                  <a:pt x="92308" y="9067"/>
                  <a:pt x="92253" y="9067"/>
                </a:cubicBezTo>
                <a:cubicBezTo>
                  <a:pt x="92242" y="9067"/>
                  <a:pt x="92230" y="9066"/>
                  <a:pt x="92216" y="9062"/>
                </a:cubicBezTo>
                <a:cubicBezTo>
                  <a:pt x="92203" y="9056"/>
                  <a:pt x="92192" y="9054"/>
                  <a:pt x="92183" y="9054"/>
                </a:cubicBezTo>
                <a:cubicBezTo>
                  <a:pt x="92164" y="9054"/>
                  <a:pt x="92150" y="9062"/>
                  <a:pt x="92137" y="9062"/>
                </a:cubicBezTo>
                <a:cubicBezTo>
                  <a:pt x="92038" y="9181"/>
                  <a:pt x="91899" y="9181"/>
                  <a:pt x="91780" y="9221"/>
                </a:cubicBezTo>
                <a:cubicBezTo>
                  <a:pt x="91743" y="9240"/>
                  <a:pt x="91715" y="9254"/>
                  <a:pt x="91692" y="9254"/>
                </a:cubicBezTo>
                <a:cubicBezTo>
                  <a:pt x="91664" y="9254"/>
                  <a:pt x="91643" y="9235"/>
                  <a:pt x="91622" y="9181"/>
                </a:cubicBezTo>
                <a:cubicBezTo>
                  <a:pt x="91622" y="9147"/>
                  <a:pt x="91592" y="9098"/>
                  <a:pt x="91546" y="9098"/>
                </a:cubicBezTo>
                <a:cubicBezTo>
                  <a:pt x="91538" y="9098"/>
                  <a:pt x="91531" y="9099"/>
                  <a:pt x="91522" y="9102"/>
                </a:cubicBezTo>
                <a:cubicBezTo>
                  <a:pt x="91483" y="9122"/>
                  <a:pt x="91463" y="9162"/>
                  <a:pt x="91483" y="9221"/>
                </a:cubicBezTo>
                <a:cubicBezTo>
                  <a:pt x="91450" y="9155"/>
                  <a:pt x="91403" y="9117"/>
                  <a:pt x="91343" y="9117"/>
                </a:cubicBezTo>
                <a:cubicBezTo>
                  <a:pt x="91331" y="9117"/>
                  <a:pt x="91318" y="9119"/>
                  <a:pt x="91304" y="9122"/>
                </a:cubicBezTo>
                <a:cubicBezTo>
                  <a:pt x="91225" y="9122"/>
                  <a:pt x="91225" y="9201"/>
                  <a:pt x="91245" y="9261"/>
                </a:cubicBezTo>
                <a:cubicBezTo>
                  <a:pt x="91245" y="9340"/>
                  <a:pt x="91225" y="9300"/>
                  <a:pt x="91205" y="9320"/>
                </a:cubicBezTo>
                <a:cubicBezTo>
                  <a:pt x="91126" y="9388"/>
                  <a:pt x="91035" y="9423"/>
                  <a:pt x="90945" y="9423"/>
                </a:cubicBezTo>
                <a:cubicBezTo>
                  <a:pt x="90876" y="9423"/>
                  <a:pt x="90809" y="9403"/>
                  <a:pt x="90749" y="9360"/>
                </a:cubicBezTo>
                <a:cubicBezTo>
                  <a:pt x="90729" y="9350"/>
                  <a:pt x="90709" y="9345"/>
                  <a:pt x="90692" y="9345"/>
                </a:cubicBezTo>
                <a:cubicBezTo>
                  <a:pt x="90675" y="9345"/>
                  <a:pt x="90660" y="9350"/>
                  <a:pt x="90650" y="9360"/>
                </a:cubicBezTo>
                <a:cubicBezTo>
                  <a:pt x="90630" y="9400"/>
                  <a:pt x="90511" y="9439"/>
                  <a:pt x="90452" y="9479"/>
                </a:cubicBezTo>
                <a:cubicBezTo>
                  <a:pt x="90400" y="9522"/>
                  <a:pt x="90356" y="9542"/>
                  <a:pt x="90316" y="9542"/>
                </a:cubicBezTo>
                <a:cubicBezTo>
                  <a:pt x="90264" y="9542"/>
                  <a:pt x="90219" y="9507"/>
                  <a:pt x="90174" y="9439"/>
                </a:cubicBezTo>
                <a:cubicBezTo>
                  <a:pt x="90095" y="9340"/>
                  <a:pt x="90015" y="9281"/>
                  <a:pt x="89916" y="9221"/>
                </a:cubicBezTo>
                <a:cubicBezTo>
                  <a:pt x="89859" y="9196"/>
                  <a:pt x="89821" y="9182"/>
                  <a:pt x="89791" y="9182"/>
                </a:cubicBezTo>
                <a:cubicBezTo>
                  <a:pt x="89747" y="9182"/>
                  <a:pt x="89716" y="9211"/>
                  <a:pt x="89658" y="9281"/>
                </a:cubicBezTo>
                <a:cubicBezTo>
                  <a:pt x="89626" y="9313"/>
                  <a:pt x="89620" y="9345"/>
                  <a:pt x="89586" y="9345"/>
                </a:cubicBezTo>
                <a:cubicBezTo>
                  <a:pt x="89579" y="9345"/>
                  <a:pt x="89570" y="9344"/>
                  <a:pt x="89559" y="9340"/>
                </a:cubicBezTo>
                <a:cubicBezTo>
                  <a:pt x="89550" y="9338"/>
                  <a:pt x="89541" y="9337"/>
                  <a:pt x="89533" y="9337"/>
                </a:cubicBezTo>
                <a:cubicBezTo>
                  <a:pt x="89457" y="9337"/>
                  <a:pt x="89405" y="9402"/>
                  <a:pt x="89343" y="9402"/>
                </a:cubicBezTo>
                <a:cubicBezTo>
                  <a:pt x="89336" y="9402"/>
                  <a:pt x="89328" y="9401"/>
                  <a:pt x="89321" y="9400"/>
                </a:cubicBezTo>
                <a:cubicBezTo>
                  <a:pt x="89281" y="9400"/>
                  <a:pt x="89301" y="9340"/>
                  <a:pt x="89281" y="9320"/>
                </a:cubicBezTo>
                <a:cubicBezTo>
                  <a:pt x="89253" y="9208"/>
                  <a:pt x="89175" y="9155"/>
                  <a:pt x="89076" y="9155"/>
                </a:cubicBezTo>
                <a:cubicBezTo>
                  <a:pt x="89035" y="9155"/>
                  <a:pt x="88991" y="9164"/>
                  <a:pt x="88944" y="9181"/>
                </a:cubicBezTo>
                <a:cubicBezTo>
                  <a:pt x="88845" y="9241"/>
                  <a:pt x="88726" y="9281"/>
                  <a:pt x="88627" y="9300"/>
                </a:cubicBezTo>
                <a:cubicBezTo>
                  <a:pt x="88587" y="9300"/>
                  <a:pt x="88568" y="9320"/>
                  <a:pt x="88568" y="9360"/>
                </a:cubicBezTo>
                <a:cubicBezTo>
                  <a:pt x="88548" y="9439"/>
                  <a:pt x="88488" y="9439"/>
                  <a:pt x="88429" y="9459"/>
                </a:cubicBezTo>
                <a:cubicBezTo>
                  <a:pt x="88290" y="9519"/>
                  <a:pt x="88151" y="9538"/>
                  <a:pt x="87992" y="9538"/>
                </a:cubicBezTo>
                <a:cubicBezTo>
                  <a:pt x="87953" y="9538"/>
                  <a:pt x="87913" y="9578"/>
                  <a:pt x="87893" y="9618"/>
                </a:cubicBezTo>
                <a:cubicBezTo>
                  <a:pt x="87873" y="9657"/>
                  <a:pt x="87854" y="9677"/>
                  <a:pt x="87814" y="9717"/>
                </a:cubicBezTo>
                <a:cubicBezTo>
                  <a:pt x="87695" y="9836"/>
                  <a:pt x="87556" y="9955"/>
                  <a:pt x="87397" y="10034"/>
                </a:cubicBezTo>
                <a:cubicBezTo>
                  <a:pt x="87358" y="10054"/>
                  <a:pt x="87318" y="10094"/>
                  <a:pt x="87318" y="10133"/>
                </a:cubicBezTo>
                <a:cubicBezTo>
                  <a:pt x="87318" y="10292"/>
                  <a:pt x="87259" y="10431"/>
                  <a:pt x="87160" y="10550"/>
                </a:cubicBezTo>
                <a:cubicBezTo>
                  <a:pt x="87080" y="10708"/>
                  <a:pt x="86882" y="10748"/>
                  <a:pt x="86803" y="10887"/>
                </a:cubicBezTo>
                <a:cubicBezTo>
                  <a:pt x="86793" y="10897"/>
                  <a:pt x="86778" y="10902"/>
                  <a:pt x="86763" y="10902"/>
                </a:cubicBezTo>
                <a:cubicBezTo>
                  <a:pt x="86748" y="10902"/>
                  <a:pt x="86733" y="10897"/>
                  <a:pt x="86723" y="10887"/>
                </a:cubicBezTo>
                <a:cubicBezTo>
                  <a:pt x="86693" y="10863"/>
                  <a:pt x="86664" y="10854"/>
                  <a:pt x="86634" y="10854"/>
                </a:cubicBezTo>
                <a:cubicBezTo>
                  <a:pt x="86566" y="10854"/>
                  <a:pt x="86501" y="10905"/>
                  <a:pt x="86446" y="10946"/>
                </a:cubicBezTo>
                <a:cubicBezTo>
                  <a:pt x="86421" y="10958"/>
                  <a:pt x="86397" y="10978"/>
                  <a:pt x="86373" y="10978"/>
                </a:cubicBezTo>
                <a:cubicBezTo>
                  <a:pt x="86358" y="10978"/>
                  <a:pt x="86342" y="10970"/>
                  <a:pt x="86327" y="10946"/>
                </a:cubicBezTo>
                <a:cubicBezTo>
                  <a:pt x="86275" y="10885"/>
                  <a:pt x="86234" y="10850"/>
                  <a:pt x="86196" y="10850"/>
                </a:cubicBezTo>
                <a:cubicBezTo>
                  <a:pt x="86160" y="10850"/>
                  <a:pt x="86127" y="10880"/>
                  <a:pt x="86089" y="10946"/>
                </a:cubicBezTo>
                <a:cubicBezTo>
                  <a:pt x="86069" y="10966"/>
                  <a:pt x="86029" y="10966"/>
                  <a:pt x="86009" y="11006"/>
                </a:cubicBezTo>
                <a:cubicBezTo>
                  <a:pt x="86009" y="11046"/>
                  <a:pt x="86049" y="11085"/>
                  <a:pt x="86069" y="11085"/>
                </a:cubicBezTo>
                <a:cubicBezTo>
                  <a:pt x="86069" y="11105"/>
                  <a:pt x="86089" y="11125"/>
                  <a:pt x="86069" y="11145"/>
                </a:cubicBezTo>
                <a:cubicBezTo>
                  <a:pt x="86059" y="11155"/>
                  <a:pt x="86049" y="11155"/>
                  <a:pt x="86037" y="11155"/>
                </a:cubicBezTo>
                <a:cubicBezTo>
                  <a:pt x="86024" y="11155"/>
                  <a:pt x="86009" y="11155"/>
                  <a:pt x="85989" y="11165"/>
                </a:cubicBezTo>
                <a:cubicBezTo>
                  <a:pt x="85950" y="11184"/>
                  <a:pt x="85930" y="11244"/>
                  <a:pt x="85870" y="11244"/>
                </a:cubicBezTo>
                <a:cubicBezTo>
                  <a:pt x="85751" y="11244"/>
                  <a:pt x="85732" y="11323"/>
                  <a:pt x="85652" y="11403"/>
                </a:cubicBezTo>
                <a:cubicBezTo>
                  <a:pt x="85573" y="11482"/>
                  <a:pt x="85573" y="11522"/>
                  <a:pt x="85632" y="11541"/>
                </a:cubicBezTo>
                <a:cubicBezTo>
                  <a:pt x="85692" y="11581"/>
                  <a:pt x="85831" y="11680"/>
                  <a:pt x="85751" y="11740"/>
                </a:cubicBezTo>
                <a:cubicBezTo>
                  <a:pt x="85719" y="11772"/>
                  <a:pt x="85674" y="11787"/>
                  <a:pt x="85630" y="11787"/>
                </a:cubicBezTo>
                <a:cubicBezTo>
                  <a:pt x="85595" y="11787"/>
                  <a:pt x="85560" y="11777"/>
                  <a:pt x="85533" y="11760"/>
                </a:cubicBezTo>
                <a:cubicBezTo>
                  <a:pt x="85375" y="11720"/>
                  <a:pt x="85196" y="11740"/>
                  <a:pt x="85038" y="11700"/>
                </a:cubicBezTo>
                <a:cubicBezTo>
                  <a:pt x="84984" y="11682"/>
                  <a:pt x="84947" y="11673"/>
                  <a:pt x="84920" y="11673"/>
                </a:cubicBezTo>
                <a:cubicBezTo>
                  <a:pt x="84857" y="11673"/>
                  <a:pt x="84853" y="11722"/>
                  <a:pt x="84839" y="11819"/>
                </a:cubicBezTo>
                <a:cubicBezTo>
                  <a:pt x="84839" y="11859"/>
                  <a:pt x="84879" y="11918"/>
                  <a:pt x="84839" y="11958"/>
                </a:cubicBezTo>
                <a:cubicBezTo>
                  <a:pt x="84720" y="12057"/>
                  <a:pt x="84581" y="12097"/>
                  <a:pt x="84443" y="12116"/>
                </a:cubicBezTo>
                <a:cubicBezTo>
                  <a:pt x="84363" y="12097"/>
                  <a:pt x="84284" y="12057"/>
                  <a:pt x="84224" y="12017"/>
                </a:cubicBezTo>
                <a:cubicBezTo>
                  <a:pt x="84203" y="12003"/>
                  <a:pt x="84185" y="11997"/>
                  <a:pt x="84168" y="11997"/>
                </a:cubicBezTo>
                <a:cubicBezTo>
                  <a:pt x="84137" y="11997"/>
                  <a:pt x="84111" y="12019"/>
                  <a:pt x="84086" y="12057"/>
                </a:cubicBezTo>
                <a:cubicBezTo>
                  <a:pt x="84006" y="12196"/>
                  <a:pt x="83887" y="12295"/>
                  <a:pt x="83749" y="12354"/>
                </a:cubicBezTo>
                <a:cubicBezTo>
                  <a:pt x="83689" y="12374"/>
                  <a:pt x="83630" y="12394"/>
                  <a:pt x="83590" y="12454"/>
                </a:cubicBezTo>
                <a:cubicBezTo>
                  <a:pt x="83491" y="12553"/>
                  <a:pt x="83372" y="12652"/>
                  <a:pt x="83213" y="12711"/>
                </a:cubicBezTo>
                <a:cubicBezTo>
                  <a:pt x="83134" y="12731"/>
                  <a:pt x="83054" y="12791"/>
                  <a:pt x="83015" y="12870"/>
                </a:cubicBezTo>
                <a:cubicBezTo>
                  <a:pt x="82960" y="12961"/>
                  <a:pt x="82906" y="13051"/>
                  <a:pt x="82791" y="13051"/>
                </a:cubicBezTo>
                <a:cubicBezTo>
                  <a:pt x="82781" y="13051"/>
                  <a:pt x="82769" y="13050"/>
                  <a:pt x="82757" y="13049"/>
                </a:cubicBezTo>
                <a:cubicBezTo>
                  <a:pt x="82717" y="13049"/>
                  <a:pt x="82678" y="13068"/>
                  <a:pt x="82658" y="13108"/>
                </a:cubicBezTo>
                <a:cubicBezTo>
                  <a:pt x="82638" y="13287"/>
                  <a:pt x="82420" y="13366"/>
                  <a:pt x="82459" y="13564"/>
                </a:cubicBezTo>
                <a:cubicBezTo>
                  <a:pt x="82459" y="13584"/>
                  <a:pt x="82440" y="13604"/>
                  <a:pt x="82420" y="13624"/>
                </a:cubicBezTo>
                <a:cubicBezTo>
                  <a:pt x="82319" y="13716"/>
                  <a:pt x="82218" y="13762"/>
                  <a:pt x="82124" y="13762"/>
                </a:cubicBezTo>
                <a:cubicBezTo>
                  <a:pt x="81995" y="13762"/>
                  <a:pt x="81877" y="13676"/>
                  <a:pt x="81785" y="13505"/>
                </a:cubicBezTo>
                <a:cubicBezTo>
                  <a:pt x="81706" y="13386"/>
                  <a:pt x="81547" y="13346"/>
                  <a:pt x="81428" y="13267"/>
                </a:cubicBezTo>
                <a:cubicBezTo>
                  <a:pt x="81389" y="13227"/>
                  <a:pt x="81329" y="13247"/>
                  <a:pt x="81329" y="13168"/>
                </a:cubicBezTo>
                <a:cubicBezTo>
                  <a:pt x="81329" y="13096"/>
                  <a:pt x="81315" y="13060"/>
                  <a:pt x="81282" y="13060"/>
                </a:cubicBezTo>
                <a:cubicBezTo>
                  <a:pt x="81260" y="13060"/>
                  <a:pt x="81230" y="13076"/>
                  <a:pt x="81190" y="13108"/>
                </a:cubicBezTo>
                <a:cubicBezTo>
                  <a:pt x="81151" y="13128"/>
                  <a:pt x="81131" y="13148"/>
                  <a:pt x="81091" y="13168"/>
                </a:cubicBezTo>
                <a:cubicBezTo>
                  <a:pt x="80913" y="13247"/>
                  <a:pt x="80675" y="13227"/>
                  <a:pt x="80556" y="13406"/>
                </a:cubicBezTo>
                <a:cubicBezTo>
                  <a:pt x="80556" y="13406"/>
                  <a:pt x="80536" y="13406"/>
                  <a:pt x="80516" y="13425"/>
                </a:cubicBezTo>
                <a:cubicBezTo>
                  <a:pt x="80298" y="13505"/>
                  <a:pt x="80100" y="13624"/>
                  <a:pt x="79921" y="13762"/>
                </a:cubicBezTo>
                <a:cubicBezTo>
                  <a:pt x="79901" y="13703"/>
                  <a:pt x="79862" y="13663"/>
                  <a:pt x="79842" y="13604"/>
                </a:cubicBezTo>
                <a:cubicBezTo>
                  <a:pt x="79794" y="13484"/>
                  <a:pt x="79689" y="13422"/>
                  <a:pt x="79582" y="13422"/>
                </a:cubicBezTo>
                <a:cubicBezTo>
                  <a:pt x="79512" y="13422"/>
                  <a:pt x="79441" y="13449"/>
                  <a:pt x="79386" y="13505"/>
                </a:cubicBezTo>
                <a:cubicBezTo>
                  <a:pt x="79326" y="13544"/>
                  <a:pt x="79286" y="13564"/>
                  <a:pt x="79227" y="13584"/>
                </a:cubicBezTo>
                <a:cubicBezTo>
                  <a:pt x="79182" y="13589"/>
                  <a:pt x="79139" y="13593"/>
                  <a:pt x="79097" y="13593"/>
                </a:cubicBezTo>
                <a:cubicBezTo>
                  <a:pt x="78973" y="13593"/>
                  <a:pt x="78865" y="13559"/>
                  <a:pt x="78791" y="13425"/>
                </a:cubicBezTo>
                <a:cubicBezTo>
                  <a:pt x="78791" y="13406"/>
                  <a:pt x="78771" y="13406"/>
                  <a:pt x="78751" y="13386"/>
                </a:cubicBezTo>
                <a:cubicBezTo>
                  <a:pt x="78730" y="13365"/>
                  <a:pt x="78707" y="13356"/>
                  <a:pt x="78685" y="13356"/>
                </a:cubicBezTo>
                <a:cubicBezTo>
                  <a:pt x="78643" y="13356"/>
                  <a:pt x="78605" y="13387"/>
                  <a:pt x="78592" y="13425"/>
                </a:cubicBezTo>
                <a:cubicBezTo>
                  <a:pt x="78573" y="13465"/>
                  <a:pt x="78553" y="13505"/>
                  <a:pt x="78533" y="13544"/>
                </a:cubicBezTo>
                <a:cubicBezTo>
                  <a:pt x="78517" y="13576"/>
                  <a:pt x="78475" y="13634"/>
                  <a:pt x="78417" y="13634"/>
                </a:cubicBezTo>
                <a:cubicBezTo>
                  <a:pt x="78404" y="13634"/>
                  <a:pt x="78389" y="13631"/>
                  <a:pt x="78374" y="13624"/>
                </a:cubicBezTo>
                <a:cubicBezTo>
                  <a:pt x="78304" y="13600"/>
                  <a:pt x="78258" y="13586"/>
                  <a:pt x="78220" y="13586"/>
                </a:cubicBezTo>
                <a:cubicBezTo>
                  <a:pt x="78161" y="13586"/>
                  <a:pt x="78121" y="13619"/>
                  <a:pt x="78037" y="13703"/>
                </a:cubicBezTo>
                <a:cubicBezTo>
                  <a:pt x="78017" y="13743"/>
                  <a:pt x="77997" y="13743"/>
                  <a:pt x="77958" y="13762"/>
                </a:cubicBezTo>
                <a:cubicBezTo>
                  <a:pt x="77898" y="13762"/>
                  <a:pt x="77878" y="13822"/>
                  <a:pt x="77878" y="13881"/>
                </a:cubicBezTo>
                <a:cubicBezTo>
                  <a:pt x="77859" y="13941"/>
                  <a:pt x="77878" y="13981"/>
                  <a:pt x="77839" y="14000"/>
                </a:cubicBezTo>
                <a:cubicBezTo>
                  <a:pt x="77779" y="14000"/>
                  <a:pt x="77740" y="13961"/>
                  <a:pt x="77720" y="13921"/>
                </a:cubicBezTo>
                <a:cubicBezTo>
                  <a:pt x="77521" y="13723"/>
                  <a:pt x="77323" y="13564"/>
                  <a:pt x="77105" y="13425"/>
                </a:cubicBezTo>
                <a:cubicBezTo>
                  <a:pt x="77082" y="13402"/>
                  <a:pt x="77052" y="13392"/>
                  <a:pt x="77023" y="13392"/>
                </a:cubicBezTo>
                <a:cubicBezTo>
                  <a:pt x="77002" y="13392"/>
                  <a:pt x="76983" y="13397"/>
                  <a:pt x="76966" y="13406"/>
                </a:cubicBezTo>
                <a:cubicBezTo>
                  <a:pt x="76867" y="13425"/>
                  <a:pt x="76768" y="13445"/>
                  <a:pt x="76669" y="13485"/>
                </a:cubicBezTo>
                <a:cubicBezTo>
                  <a:pt x="76589" y="13485"/>
                  <a:pt x="76550" y="13584"/>
                  <a:pt x="76589" y="13643"/>
                </a:cubicBezTo>
                <a:cubicBezTo>
                  <a:pt x="76629" y="13703"/>
                  <a:pt x="76649" y="13762"/>
                  <a:pt x="76649" y="13842"/>
                </a:cubicBezTo>
                <a:cubicBezTo>
                  <a:pt x="76578" y="13789"/>
                  <a:pt x="76507" y="13720"/>
                  <a:pt x="76422" y="13720"/>
                </a:cubicBezTo>
                <a:cubicBezTo>
                  <a:pt x="76412" y="13720"/>
                  <a:pt x="76402" y="13721"/>
                  <a:pt x="76391" y="13723"/>
                </a:cubicBezTo>
                <a:cubicBezTo>
                  <a:pt x="76363" y="13737"/>
                  <a:pt x="76335" y="13743"/>
                  <a:pt x="76309" y="13743"/>
                </a:cubicBezTo>
                <a:cubicBezTo>
                  <a:pt x="76261" y="13743"/>
                  <a:pt x="76218" y="13722"/>
                  <a:pt x="76193" y="13683"/>
                </a:cubicBezTo>
                <a:cubicBezTo>
                  <a:pt x="76173" y="13663"/>
                  <a:pt x="76148" y="13653"/>
                  <a:pt x="76123" y="13653"/>
                </a:cubicBezTo>
                <a:cubicBezTo>
                  <a:pt x="76099" y="13653"/>
                  <a:pt x="76074" y="13663"/>
                  <a:pt x="76054" y="13683"/>
                </a:cubicBezTo>
                <a:cubicBezTo>
                  <a:pt x="75994" y="13723"/>
                  <a:pt x="75895" y="13762"/>
                  <a:pt x="75836" y="13822"/>
                </a:cubicBezTo>
                <a:cubicBezTo>
                  <a:pt x="75810" y="13857"/>
                  <a:pt x="75784" y="13872"/>
                  <a:pt x="75759" y="13872"/>
                </a:cubicBezTo>
                <a:cubicBezTo>
                  <a:pt x="75728" y="13872"/>
                  <a:pt x="75699" y="13847"/>
                  <a:pt x="75677" y="13802"/>
                </a:cubicBezTo>
                <a:cubicBezTo>
                  <a:pt x="75618" y="13663"/>
                  <a:pt x="75558" y="13544"/>
                  <a:pt x="75479" y="13425"/>
                </a:cubicBezTo>
                <a:cubicBezTo>
                  <a:pt x="75413" y="13327"/>
                  <a:pt x="75366" y="13283"/>
                  <a:pt x="75307" y="13283"/>
                </a:cubicBezTo>
                <a:cubicBezTo>
                  <a:pt x="75258" y="13283"/>
                  <a:pt x="75202" y="13312"/>
                  <a:pt x="75122" y="13366"/>
                </a:cubicBezTo>
                <a:cubicBezTo>
                  <a:pt x="75102" y="13386"/>
                  <a:pt x="75082" y="13401"/>
                  <a:pt x="75062" y="13401"/>
                </a:cubicBezTo>
                <a:cubicBezTo>
                  <a:pt x="75043" y="13401"/>
                  <a:pt x="75023" y="13386"/>
                  <a:pt x="75003" y="13346"/>
                </a:cubicBezTo>
                <a:cubicBezTo>
                  <a:pt x="74983" y="13267"/>
                  <a:pt x="74943" y="13207"/>
                  <a:pt x="74864" y="13207"/>
                </a:cubicBezTo>
                <a:cubicBezTo>
                  <a:pt x="74765" y="13207"/>
                  <a:pt x="74745" y="13287"/>
                  <a:pt x="74705" y="13366"/>
                </a:cubicBezTo>
                <a:cubicBezTo>
                  <a:pt x="74666" y="13425"/>
                  <a:pt x="74666" y="13465"/>
                  <a:pt x="74586" y="13505"/>
                </a:cubicBezTo>
                <a:cubicBezTo>
                  <a:pt x="74573" y="13507"/>
                  <a:pt x="74559" y="13508"/>
                  <a:pt x="74546" y="13508"/>
                </a:cubicBezTo>
                <a:cubicBezTo>
                  <a:pt x="74464" y="13508"/>
                  <a:pt x="74382" y="13474"/>
                  <a:pt x="74293" y="13474"/>
                </a:cubicBezTo>
                <a:cubicBezTo>
                  <a:pt x="74266" y="13474"/>
                  <a:pt x="74238" y="13477"/>
                  <a:pt x="74210" y="13485"/>
                </a:cubicBezTo>
                <a:cubicBezTo>
                  <a:pt x="74190" y="13485"/>
                  <a:pt x="74170" y="13465"/>
                  <a:pt x="74170" y="13445"/>
                </a:cubicBezTo>
                <a:cubicBezTo>
                  <a:pt x="74190" y="13247"/>
                  <a:pt x="74011" y="13227"/>
                  <a:pt x="73912" y="13148"/>
                </a:cubicBezTo>
                <a:cubicBezTo>
                  <a:pt x="73898" y="13119"/>
                  <a:pt x="73872" y="13100"/>
                  <a:pt x="73837" y="13100"/>
                </a:cubicBezTo>
                <a:cubicBezTo>
                  <a:pt x="73824" y="13100"/>
                  <a:pt x="73809" y="13103"/>
                  <a:pt x="73793" y="13108"/>
                </a:cubicBezTo>
                <a:cubicBezTo>
                  <a:pt x="73694" y="13108"/>
                  <a:pt x="73615" y="13068"/>
                  <a:pt x="73535" y="12989"/>
                </a:cubicBezTo>
                <a:cubicBezTo>
                  <a:pt x="73397" y="12850"/>
                  <a:pt x="73139" y="12870"/>
                  <a:pt x="73040" y="12692"/>
                </a:cubicBezTo>
                <a:cubicBezTo>
                  <a:pt x="73020" y="12652"/>
                  <a:pt x="72980" y="12652"/>
                  <a:pt x="72940" y="12652"/>
                </a:cubicBezTo>
                <a:cubicBezTo>
                  <a:pt x="72917" y="12658"/>
                  <a:pt x="72896" y="12660"/>
                  <a:pt x="72875" y="12660"/>
                </a:cubicBezTo>
                <a:cubicBezTo>
                  <a:pt x="72826" y="12660"/>
                  <a:pt x="72784" y="12646"/>
                  <a:pt x="72742" y="12632"/>
                </a:cubicBezTo>
                <a:cubicBezTo>
                  <a:pt x="72679" y="12587"/>
                  <a:pt x="72608" y="12575"/>
                  <a:pt x="72532" y="12575"/>
                </a:cubicBezTo>
                <a:cubicBezTo>
                  <a:pt x="72441" y="12575"/>
                  <a:pt x="72344" y="12592"/>
                  <a:pt x="72246" y="12592"/>
                </a:cubicBezTo>
                <a:cubicBezTo>
                  <a:pt x="72127" y="12592"/>
                  <a:pt x="72108" y="12731"/>
                  <a:pt x="72108" y="12830"/>
                </a:cubicBezTo>
                <a:cubicBezTo>
                  <a:pt x="71989" y="12692"/>
                  <a:pt x="71810" y="12592"/>
                  <a:pt x="71632" y="12553"/>
                </a:cubicBezTo>
                <a:cubicBezTo>
                  <a:pt x="71617" y="12551"/>
                  <a:pt x="71603" y="12551"/>
                  <a:pt x="71588" y="12551"/>
                </a:cubicBezTo>
                <a:cubicBezTo>
                  <a:pt x="71405" y="12551"/>
                  <a:pt x="71231" y="12666"/>
                  <a:pt x="71175" y="12850"/>
                </a:cubicBezTo>
                <a:lnTo>
                  <a:pt x="71175" y="12870"/>
                </a:lnTo>
                <a:cubicBezTo>
                  <a:pt x="71175" y="12870"/>
                  <a:pt x="71136" y="12791"/>
                  <a:pt x="71136" y="12791"/>
                </a:cubicBezTo>
                <a:cubicBezTo>
                  <a:pt x="71017" y="12652"/>
                  <a:pt x="70858" y="12652"/>
                  <a:pt x="70838" y="12434"/>
                </a:cubicBezTo>
                <a:cubicBezTo>
                  <a:pt x="70838" y="12414"/>
                  <a:pt x="70779" y="12394"/>
                  <a:pt x="70739" y="12394"/>
                </a:cubicBezTo>
                <a:cubicBezTo>
                  <a:pt x="70640" y="12374"/>
                  <a:pt x="70561" y="12275"/>
                  <a:pt x="70580" y="12176"/>
                </a:cubicBezTo>
                <a:cubicBezTo>
                  <a:pt x="70561" y="12116"/>
                  <a:pt x="70561" y="12077"/>
                  <a:pt x="70521" y="12037"/>
                </a:cubicBezTo>
                <a:cubicBezTo>
                  <a:pt x="70481" y="11978"/>
                  <a:pt x="70422" y="11958"/>
                  <a:pt x="70402" y="11898"/>
                </a:cubicBezTo>
                <a:cubicBezTo>
                  <a:pt x="70343" y="11680"/>
                  <a:pt x="70144" y="11621"/>
                  <a:pt x="69966" y="11581"/>
                </a:cubicBezTo>
                <a:cubicBezTo>
                  <a:pt x="69847" y="11541"/>
                  <a:pt x="69767" y="11522"/>
                  <a:pt x="69748" y="11383"/>
                </a:cubicBezTo>
                <a:cubicBezTo>
                  <a:pt x="69728" y="11244"/>
                  <a:pt x="69609" y="11284"/>
                  <a:pt x="69529" y="11224"/>
                </a:cubicBezTo>
                <a:cubicBezTo>
                  <a:pt x="69514" y="11217"/>
                  <a:pt x="69501" y="11213"/>
                  <a:pt x="69490" y="11213"/>
                </a:cubicBezTo>
                <a:cubicBezTo>
                  <a:pt x="69442" y="11213"/>
                  <a:pt x="69423" y="11271"/>
                  <a:pt x="69391" y="11303"/>
                </a:cubicBezTo>
                <a:cubicBezTo>
                  <a:pt x="69373" y="11092"/>
                  <a:pt x="69246" y="10834"/>
                  <a:pt x="69079" y="10834"/>
                </a:cubicBezTo>
                <a:cubicBezTo>
                  <a:pt x="69058" y="10834"/>
                  <a:pt x="69036" y="10838"/>
                  <a:pt x="69014" y="10847"/>
                </a:cubicBezTo>
                <a:cubicBezTo>
                  <a:pt x="68934" y="10887"/>
                  <a:pt x="68994" y="11145"/>
                  <a:pt x="68915" y="11165"/>
                </a:cubicBezTo>
                <a:cubicBezTo>
                  <a:pt x="68909" y="11166"/>
                  <a:pt x="68904" y="11167"/>
                  <a:pt x="68899" y="11167"/>
                </a:cubicBezTo>
                <a:cubicBezTo>
                  <a:pt x="68825" y="11167"/>
                  <a:pt x="68757" y="11042"/>
                  <a:pt x="68776" y="10986"/>
                </a:cubicBezTo>
                <a:cubicBezTo>
                  <a:pt x="68776" y="10966"/>
                  <a:pt x="68776" y="10927"/>
                  <a:pt x="68776" y="10907"/>
                </a:cubicBezTo>
                <a:cubicBezTo>
                  <a:pt x="68776" y="10847"/>
                  <a:pt x="68756" y="10788"/>
                  <a:pt x="68736" y="10748"/>
                </a:cubicBezTo>
                <a:cubicBezTo>
                  <a:pt x="68710" y="10657"/>
                  <a:pt x="68624" y="10600"/>
                  <a:pt x="68545" y="10600"/>
                </a:cubicBezTo>
                <a:cubicBezTo>
                  <a:pt x="68504" y="10600"/>
                  <a:pt x="68466" y="10615"/>
                  <a:pt x="68439" y="10649"/>
                </a:cubicBezTo>
                <a:cubicBezTo>
                  <a:pt x="68340" y="10748"/>
                  <a:pt x="68240" y="10827"/>
                  <a:pt x="68121" y="10887"/>
                </a:cubicBezTo>
                <a:cubicBezTo>
                  <a:pt x="68102" y="10907"/>
                  <a:pt x="68102" y="10907"/>
                  <a:pt x="68082" y="10927"/>
                </a:cubicBezTo>
                <a:cubicBezTo>
                  <a:pt x="68082" y="10927"/>
                  <a:pt x="68082" y="10946"/>
                  <a:pt x="68082" y="10966"/>
                </a:cubicBezTo>
                <a:cubicBezTo>
                  <a:pt x="68102" y="10966"/>
                  <a:pt x="68121" y="10966"/>
                  <a:pt x="68121" y="10986"/>
                </a:cubicBezTo>
                <a:cubicBezTo>
                  <a:pt x="68111" y="10996"/>
                  <a:pt x="68097" y="11001"/>
                  <a:pt x="68082" y="11001"/>
                </a:cubicBezTo>
                <a:cubicBezTo>
                  <a:pt x="68067" y="11001"/>
                  <a:pt x="68052" y="10996"/>
                  <a:pt x="68042" y="10986"/>
                </a:cubicBezTo>
                <a:cubicBezTo>
                  <a:pt x="68022" y="10966"/>
                  <a:pt x="68022" y="10946"/>
                  <a:pt x="67983" y="10946"/>
                </a:cubicBezTo>
                <a:cubicBezTo>
                  <a:pt x="67963" y="10946"/>
                  <a:pt x="67943" y="10946"/>
                  <a:pt x="67923" y="10907"/>
                </a:cubicBezTo>
                <a:cubicBezTo>
                  <a:pt x="67844" y="10748"/>
                  <a:pt x="67725" y="10649"/>
                  <a:pt x="67586" y="10589"/>
                </a:cubicBezTo>
                <a:cubicBezTo>
                  <a:pt x="67507" y="10550"/>
                  <a:pt x="67447" y="10510"/>
                  <a:pt x="67407" y="10451"/>
                </a:cubicBezTo>
                <a:cubicBezTo>
                  <a:pt x="67356" y="10399"/>
                  <a:pt x="67319" y="10348"/>
                  <a:pt x="67259" y="10348"/>
                </a:cubicBezTo>
                <a:cubicBezTo>
                  <a:pt x="67250" y="10348"/>
                  <a:pt x="67240" y="10349"/>
                  <a:pt x="67229" y="10352"/>
                </a:cubicBezTo>
                <a:cubicBezTo>
                  <a:pt x="67130" y="10371"/>
                  <a:pt x="67130" y="10451"/>
                  <a:pt x="67130" y="10510"/>
                </a:cubicBezTo>
                <a:cubicBezTo>
                  <a:pt x="67110" y="10589"/>
                  <a:pt x="67090" y="10669"/>
                  <a:pt x="67011" y="10689"/>
                </a:cubicBezTo>
                <a:cubicBezTo>
                  <a:pt x="66971" y="10689"/>
                  <a:pt x="66932" y="10728"/>
                  <a:pt x="66932" y="10768"/>
                </a:cubicBezTo>
                <a:cubicBezTo>
                  <a:pt x="66892" y="10669"/>
                  <a:pt x="66832" y="10589"/>
                  <a:pt x="66733" y="10550"/>
                </a:cubicBezTo>
                <a:cubicBezTo>
                  <a:pt x="66670" y="10525"/>
                  <a:pt x="66620" y="10512"/>
                  <a:pt x="66579" y="10512"/>
                </a:cubicBezTo>
                <a:cubicBezTo>
                  <a:pt x="66491" y="10512"/>
                  <a:pt x="66449" y="10573"/>
                  <a:pt x="66436" y="10708"/>
                </a:cubicBezTo>
                <a:cubicBezTo>
                  <a:pt x="66436" y="10768"/>
                  <a:pt x="66495" y="10907"/>
                  <a:pt x="66456" y="10927"/>
                </a:cubicBezTo>
                <a:cubicBezTo>
                  <a:pt x="66448" y="10934"/>
                  <a:pt x="66437" y="10937"/>
                  <a:pt x="66424" y="10937"/>
                </a:cubicBezTo>
                <a:cubicBezTo>
                  <a:pt x="66366" y="10937"/>
                  <a:pt x="66262" y="10876"/>
                  <a:pt x="66198" y="10827"/>
                </a:cubicBezTo>
                <a:cubicBezTo>
                  <a:pt x="66175" y="10804"/>
                  <a:pt x="66138" y="10795"/>
                  <a:pt x="66099" y="10795"/>
                </a:cubicBezTo>
                <a:cubicBezTo>
                  <a:pt x="66072" y="10795"/>
                  <a:pt x="66044" y="10799"/>
                  <a:pt x="66019" y="10808"/>
                </a:cubicBezTo>
                <a:cubicBezTo>
                  <a:pt x="65941" y="10842"/>
                  <a:pt x="65859" y="10858"/>
                  <a:pt x="65778" y="10858"/>
                </a:cubicBezTo>
                <a:cubicBezTo>
                  <a:pt x="65675" y="10858"/>
                  <a:pt x="65573" y="10832"/>
                  <a:pt x="65484" y="10788"/>
                </a:cubicBezTo>
                <a:cubicBezTo>
                  <a:pt x="65325" y="10728"/>
                  <a:pt x="65186" y="10649"/>
                  <a:pt x="65067" y="10550"/>
                </a:cubicBezTo>
                <a:cubicBezTo>
                  <a:pt x="65026" y="10522"/>
                  <a:pt x="64985" y="10485"/>
                  <a:pt x="64943" y="10485"/>
                </a:cubicBezTo>
                <a:cubicBezTo>
                  <a:pt x="64925" y="10485"/>
                  <a:pt x="64907" y="10492"/>
                  <a:pt x="64889" y="10510"/>
                </a:cubicBezTo>
                <a:cubicBezTo>
                  <a:pt x="64854" y="10545"/>
                  <a:pt x="64806" y="10566"/>
                  <a:pt x="64761" y="10566"/>
                </a:cubicBezTo>
                <a:cubicBezTo>
                  <a:pt x="64728" y="10566"/>
                  <a:pt x="64696" y="10555"/>
                  <a:pt x="64671" y="10530"/>
                </a:cubicBezTo>
                <a:cubicBezTo>
                  <a:pt x="64614" y="10487"/>
                  <a:pt x="64560" y="10470"/>
                  <a:pt x="64508" y="10470"/>
                </a:cubicBezTo>
                <a:cubicBezTo>
                  <a:pt x="64415" y="10470"/>
                  <a:pt x="64331" y="10526"/>
                  <a:pt x="64254" y="10589"/>
                </a:cubicBezTo>
                <a:cubicBezTo>
                  <a:pt x="64215" y="10629"/>
                  <a:pt x="64175" y="10669"/>
                  <a:pt x="64115" y="10669"/>
                </a:cubicBezTo>
                <a:cubicBezTo>
                  <a:pt x="64065" y="10655"/>
                  <a:pt x="64015" y="10650"/>
                  <a:pt x="63964" y="10650"/>
                </a:cubicBezTo>
                <a:cubicBezTo>
                  <a:pt x="63797" y="10650"/>
                  <a:pt x="63629" y="10708"/>
                  <a:pt x="63461" y="10708"/>
                </a:cubicBezTo>
                <a:cubicBezTo>
                  <a:pt x="63243" y="10708"/>
                  <a:pt x="63064" y="10689"/>
                  <a:pt x="62945" y="10470"/>
                </a:cubicBezTo>
                <a:cubicBezTo>
                  <a:pt x="62931" y="10426"/>
                  <a:pt x="62893" y="10370"/>
                  <a:pt x="62859" y="10370"/>
                </a:cubicBezTo>
                <a:cubicBezTo>
                  <a:pt x="62848" y="10370"/>
                  <a:pt x="62836" y="10376"/>
                  <a:pt x="62826" y="10391"/>
                </a:cubicBezTo>
                <a:cubicBezTo>
                  <a:pt x="62792" y="10433"/>
                  <a:pt x="62762" y="10448"/>
                  <a:pt x="62735" y="10448"/>
                </a:cubicBezTo>
                <a:cubicBezTo>
                  <a:pt x="62685" y="10448"/>
                  <a:pt x="62647" y="10397"/>
                  <a:pt x="62608" y="10371"/>
                </a:cubicBezTo>
                <a:cubicBezTo>
                  <a:pt x="62549" y="10352"/>
                  <a:pt x="62489" y="10332"/>
                  <a:pt x="62430" y="10332"/>
                </a:cubicBezTo>
                <a:cubicBezTo>
                  <a:pt x="62331" y="10292"/>
                  <a:pt x="62251" y="10233"/>
                  <a:pt x="62192" y="10153"/>
                </a:cubicBezTo>
                <a:cubicBezTo>
                  <a:pt x="62152" y="10094"/>
                  <a:pt x="62073" y="10034"/>
                  <a:pt x="61994" y="10034"/>
                </a:cubicBezTo>
                <a:cubicBezTo>
                  <a:pt x="61815" y="10034"/>
                  <a:pt x="61637" y="9995"/>
                  <a:pt x="61498" y="9915"/>
                </a:cubicBezTo>
                <a:cubicBezTo>
                  <a:pt x="61379" y="9856"/>
                  <a:pt x="61280" y="9776"/>
                  <a:pt x="61200" y="9657"/>
                </a:cubicBezTo>
                <a:cubicBezTo>
                  <a:pt x="61176" y="9608"/>
                  <a:pt x="61144" y="9575"/>
                  <a:pt x="61099" y="9575"/>
                </a:cubicBezTo>
                <a:cubicBezTo>
                  <a:pt x="61072" y="9575"/>
                  <a:pt x="61040" y="9587"/>
                  <a:pt x="61002" y="9618"/>
                </a:cubicBezTo>
                <a:cubicBezTo>
                  <a:pt x="60972" y="9648"/>
                  <a:pt x="60950" y="9661"/>
                  <a:pt x="60934" y="9661"/>
                </a:cubicBezTo>
                <a:cubicBezTo>
                  <a:pt x="60907" y="9661"/>
                  <a:pt x="60895" y="9627"/>
                  <a:pt x="60883" y="9578"/>
                </a:cubicBezTo>
                <a:cubicBezTo>
                  <a:pt x="60764" y="9380"/>
                  <a:pt x="60566" y="9221"/>
                  <a:pt x="60348" y="9201"/>
                </a:cubicBezTo>
                <a:cubicBezTo>
                  <a:pt x="60090" y="9181"/>
                  <a:pt x="59971" y="9003"/>
                  <a:pt x="59772" y="8924"/>
                </a:cubicBezTo>
                <a:cubicBezTo>
                  <a:pt x="59753" y="8924"/>
                  <a:pt x="59753" y="8884"/>
                  <a:pt x="59733" y="8864"/>
                </a:cubicBezTo>
                <a:cubicBezTo>
                  <a:pt x="59733" y="8765"/>
                  <a:pt x="59693" y="8706"/>
                  <a:pt x="59594" y="8706"/>
                </a:cubicBezTo>
                <a:cubicBezTo>
                  <a:pt x="59495" y="8706"/>
                  <a:pt x="59495" y="8805"/>
                  <a:pt x="59396" y="8844"/>
                </a:cubicBezTo>
                <a:cubicBezTo>
                  <a:pt x="59390" y="8846"/>
                  <a:pt x="59385" y="8847"/>
                  <a:pt x="59380" y="8847"/>
                </a:cubicBezTo>
                <a:cubicBezTo>
                  <a:pt x="59329" y="8847"/>
                  <a:pt x="59295" y="8760"/>
                  <a:pt x="59277" y="8706"/>
                </a:cubicBezTo>
                <a:cubicBezTo>
                  <a:pt x="59257" y="8666"/>
                  <a:pt x="59217" y="8646"/>
                  <a:pt x="59177" y="8646"/>
                </a:cubicBezTo>
                <a:cubicBezTo>
                  <a:pt x="59098" y="8646"/>
                  <a:pt x="58979" y="8706"/>
                  <a:pt x="58840" y="8706"/>
                </a:cubicBezTo>
                <a:cubicBezTo>
                  <a:pt x="58801" y="8706"/>
                  <a:pt x="58642" y="8706"/>
                  <a:pt x="58602" y="8646"/>
                </a:cubicBezTo>
                <a:cubicBezTo>
                  <a:pt x="58503" y="8527"/>
                  <a:pt x="58384" y="8428"/>
                  <a:pt x="58265" y="8349"/>
                </a:cubicBezTo>
                <a:cubicBezTo>
                  <a:pt x="58254" y="8343"/>
                  <a:pt x="58242" y="8341"/>
                  <a:pt x="58230" y="8341"/>
                </a:cubicBezTo>
                <a:cubicBezTo>
                  <a:pt x="58154" y="8341"/>
                  <a:pt x="58061" y="8433"/>
                  <a:pt x="58027" y="8468"/>
                </a:cubicBezTo>
                <a:cubicBezTo>
                  <a:pt x="58015" y="8478"/>
                  <a:pt x="58004" y="8483"/>
                  <a:pt x="57995" y="8483"/>
                </a:cubicBezTo>
                <a:cubicBezTo>
                  <a:pt x="57920" y="8483"/>
                  <a:pt x="57941" y="8169"/>
                  <a:pt x="57746" y="8169"/>
                </a:cubicBezTo>
                <a:cubicBezTo>
                  <a:pt x="57741" y="8169"/>
                  <a:pt x="57735" y="8170"/>
                  <a:pt x="57730" y="8170"/>
                </a:cubicBezTo>
                <a:cubicBezTo>
                  <a:pt x="57730" y="8170"/>
                  <a:pt x="57710" y="8150"/>
                  <a:pt x="57690" y="8130"/>
                </a:cubicBezTo>
                <a:cubicBezTo>
                  <a:pt x="57675" y="8057"/>
                  <a:pt x="57606" y="8016"/>
                  <a:pt x="57531" y="8016"/>
                </a:cubicBezTo>
                <a:cubicBezTo>
                  <a:pt x="57505" y="8016"/>
                  <a:pt x="57478" y="8021"/>
                  <a:pt x="57452" y="8031"/>
                </a:cubicBezTo>
                <a:cubicBezTo>
                  <a:pt x="57437" y="8036"/>
                  <a:pt x="57422" y="8039"/>
                  <a:pt x="57408" y="8039"/>
                </a:cubicBezTo>
                <a:cubicBezTo>
                  <a:pt x="57365" y="8039"/>
                  <a:pt x="57328" y="8016"/>
                  <a:pt x="57313" y="7972"/>
                </a:cubicBezTo>
                <a:cubicBezTo>
                  <a:pt x="57254" y="7873"/>
                  <a:pt x="57174" y="7793"/>
                  <a:pt x="57075" y="7754"/>
                </a:cubicBezTo>
                <a:cubicBezTo>
                  <a:pt x="56956" y="7694"/>
                  <a:pt x="56837" y="7575"/>
                  <a:pt x="56778" y="7456"/>
                </a:cubicBezTo>
                <a:cubicBezTo>
                  <a:pt x="56738" y="7377"/>
                  <a:pt x="56659" y="7337"/>
                  <a:pt x="56580" y="7337"/>
                </a:cubicBezTo>
                <a:cubicBezTo>
                  <a:pt x="56539" y="7347"/>
                  <a:pt x="56498" y="7352"/>
                  <a:pt x="56457" y="7352"/>
                </a:cubicBezTo>
                <a:cubicBezTo>
                  <a:pt x="56342" y="7352"/>
                  <a:pt x="56232" y="7312"/>
                  <a:pt x="56143" y="7238"/>
                </a:cubicBezTo>
                <a:cubicBezTo>
                  <a:pt x="56143" y="7224"/>
                  <a:pt x="56123" y="7210"/>
                  <a:pt x="56105" y="7210"/>
                </a:cubicBezTo>
                <a:cubicBezTo>
                  <a:pt x="56097" y="7210"/>
                  <a:pt x="56090" y="7212"/>
                  <a:pt x="56084" y="7218"/>
                </a:cubicBezTo>
                <a:cubicBezTo>
                  <a:pt x="56015" y="7230"/>
                  <a:pt x="55946" y="7241"/>
                  <a:pt x="55881" y="7241"/>
                </a:cubicBezTo>
                <a:cubicBezTo>
                  <a:pt x="55834" y="7241"/>
                  <a:pt x="55789" y="7235"/>
                  <a:pt x="55747" y="7218"/>
                </a:cubicBezTo>
                <a:cubicBezTo>
                  <a:pt x="55588" y="7218"/>
                  <a:pt x="55449" y="7159"/>
                  <a:pt x="55370" y="7040"/>
                </a:cubicBezTo>
                <a:cubicBezTo>
                  <a:pt x="55291" y="6941"/>
                  <a:pt x="55191" y="6861"/>
                  <a:pt x="55072" y="6841"/>
                </a:cubicBezTo>
                <a:cubicBezTo>
                  <a:pt x="54854" y="6802"/>
                  <a:pt x="54656" y="6742"/>
                  <a:pt x="54477" y="6643"/>
                </a:cubicBezTo>
                <a:cubicBezTo>
                  <a:pt x="54458" y="6633"/>
                  <a:pt x="54443" y="6628"/>
                  <a:pt x="54428" y="6628"/>
                </a:cubicBezTo>
                <a:cubicBezTo>
                  <a:pt x="54413" y="6628"/>
                  <a:pt x="54398" y="6633"/>
                  <a:pt x="54378" y="6643"/>
                </a:cubicBezTo>
                <a:cubicBezTo>
                  <a:pt x="54358" y="6656"/>
                  <a:pt x="54336" y="6661"/>
                  <a:pt x="54313" y="6661"/>
                </a:cubicBezTo>
                <a:cubicBezTo>
                  <a:pt x="54266" y="6661"/>
                  <a:pt x="54213" y="6643"/>
                  <a:pt x="54160" y="6643"/>
                </a:cubicBezTo>
                <a:lnTo>
                  <a:pt x="53803" y="6643"/>
                </a:lnTo>
                <a:cubicBezTo>
                  <a:pt x="53756" y="6651"/>
                  <a:pt x="53709" y="6655"/>
                  <a:pt x="53663" y="6655"/>
                </a:cubicBezTo>
                <a:cubicBezTo>
                  <a:pt x="53480" y="6655"/>
                  <a:pt x="53311" y="6592"/>
                  <a:pt x="53169" y="6465"/>
                </a:cubicBezTo>
                <a:cubicBezTo>
                  <a:pt x="53129" y="6445"/>
                  <a:pt x="53069" y="6405"/>
                  <a:pt x="53030" y="6385"/>
                </a:cubicBezTo>
                <a:cubicBezTo>
                  <a:pt x="53000" y="6346"/>
                  <a:pt x="52955" y="6326"/>
                  <a:pt x="52911" y="6326"/>
                </a:cubicBezTo>
                <a:cubicBezTo>
                  <a:pt x="52866" y="6326"/>
                  <a:pt x="52822" y="6346"/>
                  <a:pt x="52792" y="6385"/>
                </a:cubicBezTo>
                <a:cubicBezTo>
                  <a:pt x="52653" y="6484"/>
                  <a:pt x="52494" y="6524"/>
                  <a:pt x="52336" y="6524"/>
                </a:cubicBezTo>
                <a:cubicBezTo>
                  <a:pt x="52276" y="6534"/>
                  <a:pt x="52217" y="6539"/>
                  <a:pt x="52160" y="6539"/>
                </a:cubicBezTo>
                <a:cubicBezTo>
                  <a:pt x="52103" y="6539"/>
                  <a:pt x="52048" y="6534"/>
                  <a:pt x="51999" y="6524"/>
                </a:cubicBezTo>
                <a:cubicBezTo>
                  <a:pt x="51979" y="6524"/>
                  <a:pt x="51939" y="6504"/>
                  <a:pt x="51919" y="6504"/>
                </a:cubicBezTo>
                <a:cubicBezTo>
                  <a:pt x="51908" y="6498"/>
                  <a:pt x="51896" y="6496"/>
                  <a:pt x="51884" y="6496"/>
                </a:cubicBezTo>
                <a:cubicBezTo>
                  <a:pt x="51856" y="6496"/>
                  <a:pt x="51828" y="6510"/>
                  <a:pt x="51800" y="6524"/>
                </a:cubicBezTo>
                <a:cubicBezTo>
                  <a:pt x="51749" y="6541"/>
                  <a:pt x="51701" y="6555"/>
                  <a:pt x="51656" y="6555"/>
                </a:cubicBezTo>
                <a:cubicBezTo>
                  <a:pt x="51599" y="6555"/>
                  <a:pt x="51548" y="6532"/>
                  <a:pt x="51503" y="6465"/>
                </a:cubicBezTo>
                <a:cubicBezTo>
                  <a:pt x="51467" y="6417"/>
                  <a:pt x="51409" y="6390"/>
                  <a:pt x="51351" y="6390"/>
                </a:cubicBezTo>
                <a:cubicBezTo>
                  <a:pt x="51314" y="6390"/>
                  <a:pt x="51276" y="6401"/>
                  <a:pt x="51245" y="6425"/>
                </a:cubicBezTo>
                <a:cubicBezTo>
                  <a:pt x="51230" y="6425"/>
                  <a:pt x="51215" y="6458"/>
                  <a:pt x="51192" y="6458"/>
                </a:cubicBezTo>
                <a:cubicBezTo>
                  <a:pt x="51184" y="6458"/>
                  <a:pt x="51176" y="6455"/>
                  <a:pt x="51166" y="6445"/>
                </a:cubicBezTo>
                <a:cubicBezTo>
                  <a:pt x="51136" y="6395"/>
                  <a:pt x="51106" y="6380"/>
                  <a:pt x="51076" y="6380"/>
                </a:cubicBezTo>
                <a:cubicBezTo>
                  <a:pt x="51047" y="6380"/>
                  <a:pt x="51017" y="6395"/>
                  <a:pt x="50987" y="6405"/>
                </a:cubicBezTo>
                <a:cubicBezTo>
                  <a:pt x="50955" y="6421"/>
                  <a:pt x="50920" y="6428"/>
                  <a:pt x="50886" y="6428"/>
                </a:cubicBezTo>
                <a:cubicBezTo>
                  <a:pt x="50793" y="6428"/>
                  <a:pt x="50704" y="6373"/>
                  <a:pt x="50690" y="6286"/>
                </a:cubicBezTo>
                <a:cubicBezTo>
                  <a:pt x="50610" y="6108"/>
                  <a:pt x="50531" y="5909"/>
                  <a:pt x="50491" y="5731"/>
                </a:cubicBezTo>
                <a:cubicBezTo>
                  <a:pt x="50491" y="5671"/>
                  <a:pt x="50471" y="5612"/>
                  <a:pt x="50392" y="5612"/>
                </a:cubicBezTo>
                <a:cubicBezTo>
                  <a:pt x="50214" y="5592"/>
                  <a:pt x="50075" y="5493"/>
                  <a:pt x="50015" y="5334"/>
                </a:cubicBezTo>
                <a:cubicBezTo>
                  <a:pt x="49968" y="5240"/>
                  <a:pt x="49872" y="5183"/>
                  <a:pt x="49774" y="5183"/>
                </a:cubicBezTo>
                <a:cubicBezTo>
                  <a:pt x="49749" y="5183"/>
                  <a:pt x="49723" y="5187"/>
                  <a:pt x="49698" y="5195"/>
                </a:cubicBezTo>
                <a:cubicBezTo>
                  <a:pt x="49599" y="5195"/>
                  <a:pt x="49520" y="5176"/>
                  <a:pt x="49440" y="5136"/>
                </a:cubicBezTo>
                <a:cubicBezTo>
                  <a:pt x="49341" y="5076"/>
                  <a:pt x="49222" y="4997"/>
                  <a:pt x="49123" y="4918"/>
                </a:cubicBezTo>
                <a:cubicBezTo>
                  <a:pt x="49085" y="4892"/>
                  <a:pt x="49047" y="4859"/>
                  <a:pt x="49003" y="4859"/>
                </a:cubicBezTo>
                <a:cubicBezTo>
                  <a:pt x="48979" y="4859"/>
                  <a:pt x="48953" y="4869"/>
                  <a:pt x="48925" y="4898"/>
                </a:cubicBezTo>
                <a:cubicBezTo>
                  <a:pt x="48905" y="4908"/>
                  <a:pt x="48880" y="4913"/>
                  <a:pt x="48858" y="4913"/>
                </a:cubicBezTo>
                <a:cubicBezTo>
                  <a:pt x="48835" y="4913"/>
                  <a:pt x="48816" y="4908"/>
                  <a:pt x="48806" y="4898"/>
                </a:cubicBezTo>
                <a:cubicBezTo>
                  <a:pt x="48772" y="4873"/>
                  <a:pt x="48736" y="4862"/>
                  <a:pt x="48700" y="4862"/>
                </a:cubicBezTo>
                <a:cubicBezTo>
                  <a:pt x="48650" y="4862"/>
                  <a:pt x="48602" y="4883"/>
                  <a:pt x="48568" y="4918"/>
                </a:cubicBezTo>
                <a:cubicBezTo>
                  <a:pt x="48512" y="4949"/>
                  <a:pt x="48466" y="4965"/>
                  <a:pt x="48425" y="4965"/>
                </a:cubicBezTo>
                <a:cubicBezTo>
                  <a:pt x="48362" y="4965"/>
                  <a:pt x="48310" y="4930"/>
                  <a:pt x="48250" y="4858"/>
                </a:cubicBezTo>
                <a:cubicBezTo>
                  <a:pt x="48211" y="4819"/>
                  <a:pt x="48171" y="4799"/>
                  <a:pt x="48131" y="4779"/>
                </a:cubicBezTo>
                <a:cubicBezTo>
                  <a:pt x="48122" y="4777"/>
                  <a:pt x="48113" y="4776"/>
                  <a:pt x="48105" y="4776"/>
                </a:cubicBezTo>
                <a:cubicBezTo>
                  <a:pt x="48026" y="4776"/>
                  <a:pt x="47960" y="4841"/>
                  <a:pt x="47895" y="4841"/>
                </a:cubicBezTo>
                <a:cubicBezTo>
                  <a:pt x="47888" y="4841"/>
                  <a:pt x="47881" y="4840"/>
                  <a:pt x="47874" y="4838"/>
                </a:cubicBezTo>
                <a:cubicBezTo>
                  <a:pt x="47794" y="4838"/>
                  <a:pt x="47755" y="4719"/>
                  <a:pt x="47655" y="4719"/>
                </a:cubicBezTo>
                <a:cubicBezTo>
                  <a:pt x="47624" y="4725"/>
                  <a:pt x="47592" y="4727"/>
                  <a:pt x="47560" y="4727"/>
                </a:cubicBezTo>
                <a:cubicBezTo>
                  <a:pt x="47473" y="4727"/>
                  <a:pt x="47386" y="4709"/>
                  <a:pt x="47298" y="4680"/>
                </a:cubicBezTo>
                <a:cubicBezTo>
                  <a:pt x="47274" y="4671"/>
                  <a:pt x="47248" y="4668"/>
                  <a:pt x="47222" y="4668"/>
                </a:cubicBezTo>
                <a:cubicBezTo>
                  <a:pt x="47125" y="4668"/>
                  <a:pt x="47028" y="4724"/>
                  <a:pt x="46981" y="4819"/>
                </a:cubicBezTo>
                <a:cubicBezTo>
                  <a:pt x="46929" y="4923"/>
                  <a:pt x="46854" y="4973"/>
                  <a:pt x="46775" y="4973"/>
                </a:cubicBezTo>
                <a:cubicBezTo>
                  <a:pt x="46705" y="4973"/>
                  <a:pt x="46630" y="4933"/>
                  <a:pt x="46565" y="4858"/>
                </a:cubicBezTo>
                <a:cubicBezTo>
                  <a:pt x="46512" y="4805"/>
                  <a:pt x="46433" y="4770"/>
                  <a:pt x="46368" y="4770"/>
                </a:cubicBezTo>
                <a:cubicBezTo>
                  <a:pt x="46336" y="4770"/>
                  <a:pt x="46307" y="4779"/>
                  <a:pt x="46287" y="4799"/>
                </a:cubicBezTo>
                <a:cubicBezTo>
                  <a:pt x="46228" y="4858"/>
                  <a:pt x="46287" y="4957"/>
                  <a:pt x="46327" y="5017"/>
                </a:cubicBezTo>
                <a:cubicBezTo>
                  <a:pt x="46263" y="4943"/>
                  <a:pt x="46177" y="4902"/>
                  <a:pt x="46092" y="4902"/>
                </a:cubicBezTo>
                <a:cubicBezTo>
                  <a:pt x="46018" y="4902"/>
                  <a:pt x="45946" y="4933"/>
                  <a:pt x="45890" y="4997"/>
                </a:cubicBezTo>
                <a:cubicBezTo>
                  <a:pt x="45791" y="5096"/>
                  <a:pt x="45652" y="5176"/>
                  <a:pt x="45514" y="5215"/>
                </a:cubicBezTo>
                <a:cubicBezTo>
                  <a:pt x="45456" y="5238"/>
                  <a:pt x="45397" y="5248"/>
                  <a:pt x="45335" y="5248"/>
                </a:cubicBezTo>
                <a:cubicBezTo>
                  <a:pt x="45292" y="5248"/>
                  <a:pt x="45246" y="5243"/>
                  <a:pt x="45196" y="5235"/>
                </a:cubicBezTo>
                <a:cubicBezTo>
                  <a:pt x="45137" y="5235"/>
                  <a:pt x="45097" y="5195"/>
                  <a:pt x="45058" y="5156"/>
                </a:cubicBezTo>
                <a:cubicBezTo>
                  <a:pt x="45038" y="5116"/>
                  <a:pt x="44978" y="5096"/>
                  <a:pt x="44939" y="5096"/>
                </a:cubicBezTo>
                <a:cubicBezTo>
                  <a:pt x="44927" y="5099"/>
                  <a:pt x="44917" y="5100"/>
                  <a:pt x="44907" y="5100"/>
                </a:cubicBezTo>
                <a:cubicBezTo>
                  <a:pt x="44848" y="5100"/>
                  <a:pt x="44811" y="5054"/>
                  <a:pt x="44760" y="5037"/>
                </a:cubicBezTo>
                <a:cubicBezTo>
                  <a:pt x="44582" y="4977"/>
                  <a:pt x="44502" y="4819"/>
                  <a:pt x="44383" y="4700"/>
                </a:cubicBezTo>
                <a:cubicBezTo>
                  <a:pt x="44325" y="4642"/>
                  <a:pt x="44288" y="4605"/>
                  <a:pt x="44218" y="4605"/>
                </a:cubicBezTo>
                <a:cubicBezTo>
                  <a:pt x="44193" y="4605"/>
                  <a:pt x="44163" y="4610"/>
                  <a:pt x="44125" y="4620"/>
                </a:cubicBezTo>
                <a:cubicBezTo>
                  <a:pt x="44114" y="4624"/>
                  <a:pt x="44103" y="4626"/>
                  <a:pt x="44094" y="4626"/>
                </a:cubicBezTo>
                <a:cubicBezTo>
                  <a:pt x="44009" y="4626"/>
                  <a:pt x="44013" y="4479"/>
                  <a:pt x="43887" y="4462"/>
                </a:cubicBezTo>
                <a:cubicBezTo>
                  <a:pt x="43630" y="4462"/>
                  <a:pt x="43392" y="4382"/>
                  <a:pt x="43193" y="4224"/>
                </a:cubicBezTo>
                <a:cubicBezTo>
                  <a:pt x="43140" y="4200"/>
                  <a:pt x="43087" y="4189"/>
                  <a:pt x="43036" y="4189"/>
                </a:cubicBezTo>
                <a:cubicBezTo>
                  <a:pt x="42915" y="4189"/>
                  <a:pt x="42807" y="4251"/>
                  <a:pt x="42737" y="4362"/>
                </a:cubicBezTo>
                <a:cubicBezTo>
                  <a:pt x="42715" y="4428"/>
                  <a:pt x="42700" y="4457"/>
                  <a:pt x="42673" y="4457"/>
                </a:cubicBezTo>
                <a:cubicBezTo>
                  <a:pt x="42652" y="4457"/>
                  <a:pt x="42623" y="4438"/>
                  <a:pt x="42579" y="4402"/>
                </a:cubicBezTo>
                <a:cubicBezTo>
                  <a:pt x="42539" y="4362"/>
                  <a:pt x="42519" y="4343"/>
                  <a:pt x="42499" y="4303"/>
                </a:cubicBezTo>
                <a:cubicBezTo>
                  <a:pt x="42440" y="4124"/>
                  <a:pt x="42281" y="4105"/>
                  <a:pt x="42142" y="4006"/>
                </a:cubicBezTo>
                <a:cubicBezTo>
                  <a:pt x="42122" y="3992"/>
                  <a:pt x="42098" y="3986"/>
                  <a:pt x="42073" y="3986"/>
                </a:cubicBezTo>
                <a:cubicBezTo>
                  <a:pt x="42023" y="3986"/>
                  <a:pt x="41970" y="4012"/>
                  <a:pt x="41944" y="4065"/>
                </a:cubicBezTo>
                <a:cubicBezTo>
                  <a:pt x="41783" y="4226"/>
                  <a:pt x="41591" y="4306"/>
                  <a:pt x="41366" y="4306"/>
                </a:cubicBezTo>
                <a:cubicBezTo>
                  <a:pt x="41341" y="4306"/>
                  <a:pt x="41315" y="4305"/>
                  <a:pt x="41290" y="4303"/>
                </a:cubicBezTo>
                <a:lnTo>
                  <a:pt x="41131" y="4303"/>
                </a:lnTo>
                <a:cubicBezTo>
                  <a:pt x="41103" y="4306"/>
                  <a:pt x="41075" y="4308"/>
                  <a:pt x="41048" y="4308"/>
                </a:cubicBezTo>
                <a:cubicBezTo>
                  <a:pt x="40923" y="4308"/>
                  <a:pt x="40809" y="4273"/>
                  <a:pt x="40695" y="4224"/>
                </a:cubicBezTo>
                <a:cubicBezTo>
                  <a:pt x="40615" y="4184"/>
                  <a:pt x="40516" y="4164"/>
                  <a:pt x="40417" y="4144"/>
                </a:cubicBezTo>
                <a:cubicBezTo>
                  <a:pt x="40390" y="4147"/>
                  <a:pt x="40363" y="4148"/>
                  <a:pt x="40336" y="4148"/>
                </a:cubicBezTo>
                <a:cubicBezTo>
                  <a:pt x="40150" y="4148"/>
                  <a:pt x="39981" y="4087"/>
                  <a:pt x="39842" y="3966"/>
                </a:cubicBezTo>
                <a:cubicBezTo>
                  <a:pt x="39820" y="3944"/>
                  <a:pt x="39780" y="3928"/>
                  <a:pt x="39739" y="3928"/>
                </a:cubicBezTo>
                <a:cubicBezTo>
                  <a:pt x="39705" y="3928"/>
                  <a:pt x="39670" y="3939"/>
                  <a:pt x="39644" y="3966"/>
                </a:cubicBezTo>
                <a:cubicBezTo>
                  <a:pt x="39632" y="3972"/>
                  <a:pt x="39620" y="3974"/>
                  <a:pt x="39609" y="3974"/>
                </a:cubicBezTo>
                <a:cubicBezTo>
                  <a:pt x="39581" y="3974"/>
                  <a:pt x="39553" y="3960"/>
                  <a:pt x="39525" y="3946"/>
                </a:cubicBezTo>
                <a:cubicBezTo>
                  <a:pt x="39457" y="3895"/>
                  <a:pt x="39400" y="3870"/>
                  <a:pt x="39349" y="3870"/>
                </a:cubicBezTo>
                <a:cubicBezTo>
                  <a:pt x="39281" y="3870"/>
                  <a:pt x="39224" y="3915"/>
                  <a:pt x="39168" y="4006"/>
                </a:cubicBezTo>
                <a:cubicBezTo>
                  <a:pt x="39069" y="3865"/>
                  <a:pt x="38911" y="3784"/>
                  <a:pt x="38743" y="3784"/>
                </a:cubicBezTo>
                <a:cubicBezTo>
                  <a:pt x="38674" y="3784"/>
                  <a:pt x="38603" y="3798"/>
                  <a:pt x="38533" y="3827"/>
                </a:cubicBezTo>
                <a:cubicBezTo>
                  <a:pt x="38493" y="3847"/>
                  <a:pt x="38449" y="3857"/>
                  <a:pt x="38404" y="3857"/>
                </a:cubicBezTo>
                <a:cubicBezTo>
                  <a:pt x="38359" y="3857"/>
                  <a:pt x="38315" y="3847"/>
                  <a:pt x="38275" y="3827"/>
                </a:cubicBezTo>
                <a:cubicBezTo>
                  <a:pt x="38245" y="3807"/>
                  <a:pt x="38211" y="3797"/>
                  <a:pt x="38174" y="3797"/>
                </a:cubicBezTo>
                <a:cubicBezTo>
                  <a:pt x="38136" y="3797"/>
                  <a:pt x="38097" y="3807"/>
                  <a:pt x="38057" y="3827"/>
                </a:cubicBezTo>
                <a:cubicBezTo>
                  <a:pt x="38032" y="3846"/>
                  <a:pt x="38002" y="3855"/>
                  <a:pt x="37973" y="3855"/>
                </a:cubicBezTo>
                <a:cubicBezTo>
                  <a:pt x="37912" y="3855"/>
                  <a:pt x="37852" y="3815"/>
                  <a:pt x="37839" y="3748"/>
                </a:cubicBezTo>
                <a:cubicBezTo>
                  <a:pt x="37809" y="3703"/>
                  <a:pt x="37768" y="3681"/>
                  <a:pt x="37725" y="3681"/>
                </a:cubicBezTo>
                <a:cubicBezTo>
                  <a:pt x="37710" y="3681"/>
                  <a:pt x="37695" y="3683"/>
                  <a:pt x="37680" y="3688"/>
                </a:cubicBezTo>
                <a:cubicBezTo>
                  <a:pt x="37657" y="3694"/>
                  <a:pt x="37634" y="3696"/>
                  <a:pt x="37611" y="3696"/>
                </a:cubicBezTo>
                <a:cubicBezTo>
                  <a:pt x="37556" y="3696"/>
                  <a:pt x="37504" y="3682"/>
                  <a:pt x="37462" y="3668"/>
                </a:cubicBezTo>
                <a:cubicBezTo>
                  <a:pt x="37448" y="3654"/>
                  <a:pt x="37424" y="3640"/>
                  <a:pt x="37404" y="3640"/>
                </a:cubicBezTo>
                <a:cubicBezTo>
                  <a:pt x="37396" y="3640"/>
                  <a:pt x="37389" y="3643"/>
                  <a:pt x="37383" y="3649"/>
                </a:cubicBezTo>
                <a:cubicBezTo>
                  <a:pt x="37356" y="3668"/>
                  <a:pt x="37332" y="3675"/>
                  <a:pt x="37309" y="3675"/>
                </a:cubicBezTo>
                <a:cubicBezTo>
                  <a:pt x="37262" y="3675"/>
                  <a:pt x="37218" y="3649"/>
                  <a:pt x="37165" y="3649"/>
                </a:cubicBezTo>
                <a:cubicBezTo>
                  <a:pt x="37046" y="3629"/>
                  <a:pt x="36947" y="3589"/>
                  <a:pt x="36847" y="3510"/>
                </a:cubicBezTo>
                <a:lnTo>
                  <a:pt x="36728" y="3510"/>
                </a:lnTo>
                <a:cubicBezTo>
                  <a:pt x="36662" y="3523"/>
                  <a:pt x="36618" y="3532"/>
                  <a:pt x="36586" y="3532"/>
                </a:cubicBezTo>
                <a:cubicBezTo>
                  <a:pt x="36521" y="3532"/>
                  <a:pt x="36504" y="3497"/>
                  <a:pt x="36451" y="3391"/>
                </a:cubicBezTo>
                <a:cubicBezTo>
                  <a:pt x="36431" y="3351"/>
                  <a:pt x="36411" y="3311"/>
                  <a:pt x="36391" y="3272"/>
                </a:cubicBezTo>
                <a:cubicBezTo>
                  <a:pt x="36375" y="3223"/>
                  <a:pt x="36345" y="3187"/>
                  <a:pt x="36302" y="3187"/>
                </a:cubicBezTo>
                <a:cubicBezTo>
                  <a:pt x="36293" y="3187"/>
                  <a:pt x="36283" y="3189"/>
                  <a:pt x="36272" y="3192"/>
                </a:cubicBezTo>
                <a:cubicBezTo>
                  <a:pt x="36241" y="3203"/>
                  <a:pt x="36211" y="3207"/>
                  <a:pt x="36181" y="3207"/>
                </a:cubicBezTo>
                <a:cubicBezTo>
                  <a:pt x="36038" y="3207"/>
                  <a:pt x="35907" y="3110"/>
                  <a:pt x="35776" y="3093"/>
                </a:cubicBezTo>
                <a:cubicBezTo>
                  <a:pt x="35757" y="3073"/>
                  <a:pt x="35737" y="3054"/>
                  <a:pt x="35717" y="3034"/>
                </a:cubicBezTo>
                <a:cubicBezTo>
                  <a:pt x="35663" y="2971"/>
                  <a:pt x="35622" y="2941"/>
                  <a:pt x="35585" y="2941"/>
                </a:cubicBezTo>
                <a:cubicBezTo>
                  <a:pt x="35540" y="2941"/>
                  <a:pt x="35503" y="2986"/>
                  <a:pt x="35459" y="3073"/>
                </a:cubicBezTo>
                <a:cubicBezTo>
                  <a:pt x="35439" y="3113"/>
                  <a:pt x="35439" y="3173"/>
                  <a:pt x="35380" y="3173"/>
                </a:cubicBezTo>
                <a:cubicBezTo>
                  <a:pt x="35377" y="3174"/>
                  <a:pt x="35374" y="3175"/>
                  <a:pt x="35371" y="3175"/>
                </a:cubicBezTo>
                <a:cubicBezTo>
                  <a:pt x="35337" y="3175"/>
                  <a:pt x="35298" y="3091"/>
                  <a:pt x="35208" y="3091"/>
                </a:cubicBezTo>
                <a:cubicBezTo>
                  <a:pt x="35199" y="3091"/>
                  <a:pt x="35191" y="3092"/>
                  <a:pt x="35182" y="3093"/>
                </a:cubicBezTo>
                <a:cubicBezTo>
                  <a:pt x="35146" y="3107"/>
                  <a:pt x="35119" y="3114"/>
                  <a:pt x="35095" y="3114"/>
                </a:cubicBezTo>
                <a:cubicBezTo>
                  <a:pt x="35052" y="3114"/>
                  <a:pt x="35022" y="3092"/>
                  <a:pt x="34983" y="3054"/>
                </a:cubicBezTo>
                <a:cubicBezTo>
                  <a:pt x="34924" y="2974"/>
                  <a:pt x="34844" y="2915"/>
                  <a:pt x="34765" y="2875"/>
                </a:cubicBezTo>
                <a:cubicBezTo>
                  <a:pt x="34666" y="2835"/>
                  <a:pt x="34587" y="2776"/>
                  <a:pt x="34567" y="2657"/>
                </a:cubicBezTo>
                <a:cubicBezTo>
                  <a:pt x="34567" y="2637"/>
                  <a:pt x="34527" y="2617"/>
                  <a:pt x="34507" y="2597"/>
                </a:cubicBezTo>
                <a:cubicBezTo>
                  <a:pt x="34349" y="2459"/>
                  <a:pt x="34111" y="2478"/>
                  <a:pt x="33952" y="2340"/>
                </a:cubicBezTo>
                <a:lnTo>
                  <a:pt x="33892" y="2340"/>
                </a:lnTo>
                <a:cubicBezTo>
                  <a:pt x="33878" y="2345"/>
                  <a:pt x="33865" y="2347"/>
                  <a:pt x="33854" y="2347"/>
                </a:cubicBezTo>
                <a:cubicBezTo>
                  <a:pt x="33822" y="2347"/>
                  <a:pt x="33803" y="2325"/>
                  <a:pt x="33773" y="2280"/>
                </a:cubicBezTo>
                <a:cubicBezTo>
                  <a:pt x="33754" y="2201"/>
                  <a:pt x="33714" y="2062"/>
                  <a:pt x="33615" y="2042"/>
                </a:cubicBezTo>
                <a:cubicBezTo>
                  <a:pt x="33536" y="2022"/>
                  <a:pt x="33516" y="1983"/>
                  <a:pt x="33496" y="1923"/>
                </a:cubicBezTo>
                <a:cubicBezTo>
                  <a:pt x="33461" y="1818"/>
                  <a:pt x="33334" y="1698"/>
                  <a:pt x="33250" y="1698"/>
                </a:cubicBezTo>
                <a:cubicBezTo>
                  <a:pt x="33238" y="1698"/>
                  <a:pt x="33228" y="1700"/>
                  <a:pt x="33218" y="1705"/>
                </a:cubicBezTo>
                <a:cubicBezTo>
                  <a:pt x="33159" y="1725"/>
                  <a:pt x="33099" y="1884"/>
                  <a:pt x="33099" y="2003"/>
                </a:cubicBezTo>
                <a:lnTo>
                  <a:pt x="33099" y="2022"/>
                </a:lnTo>
                <a:cubicBezTo>
                  <a:pt x="33099" y="2042"/>
                  <a:pt x="33099" y="2102"/>
                  <a:pt x="33060" y="2122"/>
                </a:cubicBezTo>
                <a:cubicBezTo>
                  <a:pt x="33049" y="2125"/>
                  <a:pt x="33039" y="2127"/>
                  <a:pt x="33031" y="2127"/>
                </a:cubicBezTo>
                <a:cubicBezTo>
                  <a:pt x="32993" y="2127"/>
                  <a:pt x="32980" y="2094"/>
                  <a:pt x="32980" y="2062"/>
                </a:cubicBezTo>
                <a:cubicBezTo>
                  <a:pt x="32954" y="2009"/>
                  <a:pt x="32927" y="1974"/>
                  <a:pt x="32889" y="1974"/>
                </a:cubicBezTo>
                <a:cubicBezTo>
                  <a:pt x="32870" y="1974"/>
                  <a:pt x="32848" y="1983"/>
                  <a:pt x="32822" y="2003"/>
                </a:cubicBezTo>
                <a:cubicBezTo>
                  <a:pt x="32798" y="2026"/>
                  <a:pt x="32772" y="2037"/>
                  <a:pt x="32746" y="2037"/>
                </a:cubicBezTo>
                <a:cubicBezTo>
                  <a:pt x="32706" y="2037"/>
                  <a:pt x="32667" y="2011"/>
                  <a:pt x="32643" y="1963"/>
                </a:cubicBezTo>
                <a:cubicBezTo>
                  <a:pt x="32613" y="1918"/>
                  <a:pt x="32561" y="1896"/>
                  <a:pt x="32504" y="1896"/>
                </a:cubicBezTo>
                <a:cubicBezTo>
                  <a:pt x="32484" y="1896"/>
                  <a:pt x="32465" y="1898"/>
                  <a:pt x="32445" y="1903"/>
                </a:cubicBezTo>
                <a:cubicBezTo>
                  <a:pt x="32359" y="1910"/>
                  <a:pt x="32273" y="1914"/>
                  <a:pt x="32187" y="1914"/>
                </a:cubicBezTo>
                <a:cubicBezTo>
                  <a:pt x="32015" y="1914"/>
                  <a:pt x="31843" y="1897"/>
                  <a:pt x="31671" y="1844"/>
                </a:cubicBezTo>
                <a:cubicBezTo>
                  <a:pt x="31566" y="1797"/>
                  <a:pt x="31495" y="1757"/>
                  <a:pt x="31429" y="1757"/>
                </a:cubicBezTo>
                <a:cubicBezTo>
                  <a:pt x="31385" y="1757"/>
                  <a:pt x="31343" y="1776"/>
                  <a:pt x="31295" y="1824"/>
                </a:cubicBezTo>
                <a:cubicBezTo>
                  <a:pt x="31238" y="1756"/>
                  <a:pt x="31188" y="1708"/>
                  <a:pt x="31126" y="1708"/>
                </a:cubicBezTo>
                <a:cubicBezTo>
                  <a:pt x="31080" y="1708"/>
                  <a:pt x="31026" y="1736"/>
                  <a:pt x="30957" y="1804"/>
                </a:cubicBezTo>
                <a:lnTo>
                  <a:pt x="30957" y="1765"/>
                </a:lnTo>
                <a:cubicBezTo>
                  <a:pt x="30938" y="1725"/>
                  <a:pt x="30918" y="1685"/>
                  <a:pt x="30878" y="1665"/>
                </a:cubicBezTo>
                <a:cubicBezTo>
                  <a:pt x="30842" y="1630"/>
                  <a:pt x="30800" y="1601"/>
                  <a:pt x="30758" y="1601"/>
                </a:cubicBezTo>
                <a:cubicBezTo>
                  <a:pt x="30731" y="1601"/>
                  <a:pt x="30704" y="1614"/>
                  <a:pt x="30680" y="1646"/>
                </a:cubicBezTo>
                <a:cubicBezTo>
                  <a:pt x="30646" y="1693"/>
                  <a:pt x="30619" y="1710"/>
                  <a:pt x="30598" y="1710"/>
                </a:cubicBezTo>
                <a:cubicBezTo>
                  <a:pt x="30556" y="1710"/>
                  <a:pt x="30534" y="1645"/>
                  <a:pt x="30521" y="1606"/>
                </a:cubicBezTo>
                <a:cubicBezTo>
                  <a:pt x="30481" y="1546"/>
                  <a:pt x="30462" y="1408"/>
                  <a:pt x="30343" y="1388"/>
                </a:cubicBezTo>
                <a:cubicBezTo>
                  <a:pt x="30323" y="1388"/>
                  <a:pt x="30323" y="1348"/>
                  <a:pt x="30323" y="1328"/>
                </a:cubicBezTo>
                <a:cubicBezTo>
                  <a:pt x="30343" y="1209"/>
                  <a:pt x="30263" y="1130"/>
                  <a:pt x="30224" y="1051"/>
                </a:cubicBezTo>
                <a:cubicBezTo>
                  <a:pt x="30197" y="983"/>
                  <a:pt x="30151" y="943"/>
                  <a:pt x="30094" y="943"/>
                </a:cubicBezTo>
                <a:cubicBezTo>
                  <a:pt x="30067" y="943"/>
                  <a:pt x="30037" y="952"/>
                  <a:pt x="30006" y="971"/>
                </a:cubicBezTo>
                <a:cubicBezTo>
                  <a:pt x="29950" y="1005"/>
                  <a:pt x="29900" y="1045"/>
                  <a:pt x="29853" y="1045"/>
                </a:cubicBezTo>
                <a:cubicBezTo>
                  <a:pt x="29817" y="1045"/>
                  <a:pt x="29782" y="1021"/>
                  <a:pt x="29748" y="951"/>
                </a:cubicBezTo>
                <a:cubicBezTo>
                  <a:pt x="29728" y="912"/>
                  <a:pt x="29688" y="912"/>
                  <a:pt x="29649" y="912"/>
                </a:cubicBezTo>
                <a:cubicBezTo>
                  <a:pt x="29490" y="912"/>
                  <a:pt x="29391" y="793"/>
                  <a:pt x="29272" y="733"/>
                </a:cubicBezTo>
                <a:cubicBezTo>
                  <a:pt x="29232" y="714"/>
                  <a:pt x="29212" y="714"/>
                  <a:pt x="29173" y="714"/>
                </a:cubicBezTo>
                <a:cubicBezTo>
                  <a:pt x="29073" y="714"/>
                  <a:pt x="28994" y="674"/>
                  <a:pt x="28935" y="674"/>
                </a:cubicBezTo>
                <a:cubicBezTo>
                  <a:pt x="28796" y="674"/>
                  <a:pt x="28716" y="614"/>
                  <a:pt x="28598" y="595"/>
                </a:cubicBezTo>
                <a:cubicBezTo>
                  <a:pt x="28520" y="563"/>
                  <a:pt x="28418" y="471"/>
                  <a:pt x="28301" y="471"/>
                </a:cubicBezTo>
                <a:cubicBezTo>
                  <a:pt x="28268" y="471"/>
                  <a:pt x="28235" y="478"/>
                  <a:pt x="28201" y="495"/>
                </a:cubicBezTo>
                <a:cubicBezTo>
                  <a:pt x="28164" y="508"/>
                  <a:pt x="28132" y="513"/>
                  <a:pt x="28104" y="513"/>
                </a:cubicBezTo>
                <a:cubicBezTo>
                  <a:pt x="27997" y="513"/>
                  <a:pt x="27947" y="431"/>
                  <a:pt x="27884" y="337"/>
                </a:cubicBezTo>
                <a:cubicBezTo>
                  <a:pt x="27824" y="218"/>
                  <a:pt x="27725" y="119"/>
                  <a:pt x="27606" y="59"/>
                </a:cubicBezTo>
                <a:cubicBezTo>
                  <a:pt x="27532" y="22"/>
                  <a:pt x="27455" y="4"/>
                  <a:pt x="27379" y="4"/>
                </a:cubicBezTo>
                <a:cubicBezTo>
                  <a:pt x="27211" y="4"/>
                  <a:pt x="27053" y="93"/>
                  <a:pt x="26971" y="257"/>
                </a:cubicBezTo>
                <a:cubicBezTo>
                  <a:pt x="26956" y="272"/>
                  <a:pt x="26941" y="310"/>
                  <a:pt x="26909" y="310"/>
                </a:cubicBezTo>
                <a:cubicBezTo>
                  <a:pt x="26899" y="310"/>
                  <a:pt x="26886" y="307"/>
                  <a:pt x="26872" y="297"/>
                </a:cubicBezTo>
                <a:cubicBezTo>
                  <a:pt x="26798" y="267"/>
                  <a:pt x="26748" y="249"/>
                  <a:pt x="26711" y="249"/>
                </a:cubicBezTo>
                <a:cubicBezTo>
                  <a:pt x="26651" y="249"/>
                  <a:pt x="26624" y="300"/>
                  <a:pt x="26575" y="436"/>
                </a:cubicBezTo>
                <a:cubicBezTo>
                  <a:pt x="26595" y="357"/>
                  <a:pt x="26575" y="257"/>
                  <a:pt x="26555" y="198"/>
                </a:cubicBezTo>
                <a:cubicBezTo>
                  <a:pt x="26515" y="158"/>
                  <a:pt x="26495" y="119"/>
                  <a:pt x="26456" y="119"/>
                </a:cubicBezTo>
                <a:cubicBezTo>
                  <a:pt x="26396" y="119"/>
                  <a:pt x="26376" y="158"/>
                  <a:pt x="26376" y="198"/>
                </a:cubicBezTo>
                <a:cubicBezTo>
                  <a:pt x="26362" y="226"/>
                  <a:pt x="26348" y="254"/>
                  <a:pt x="26320" y="254"/>
                </a:cubicBezTo>
                <a:cubicBezTo>
                  <a:pt x="26309" y="254"/>
                  <a:pt x="26295" y="249"/>
                  <a:pt x="26277" y="238"/>
                </a:cubicBezTo>
                <a:cubicBezTo>
                  <a:pt x="26266" y="232"/>
                  <a:pt x="26254" y="229"/>
                  <a:pt x="26242" y="229"/>
                </a:cubicBezTo>
                <a:cubicBezTo>
                  <a:pt x="26213" y="229"/>
                  <a:pt x="26180" y="243"/>
                  <a:pt x="26138" y="257"/>
                </a:cubicBezTo>
                <a:cubicBezTo>
                  <a:pt x="26119" y="267"/>
                  <a:pt x="26109" y="272"/>
                  <a:pt x="26099" y="272"/>
                </a:cubicBezTo>
                <a:cubicBezTo>
                  <a:pt x="26089" y="272"/>
                  <a:pt x="26079" y="267"/>
                  <a:pt x="26059" y="257"/>
                </a:cubicBezTo>
                <a:cubicBezTo>
                  <a:pt x="25997" y="160"/>
                  <a:pt x="25927" y="138"/>
                  <a:pt x="25852" y="138"/>
                </a:cubicBezTo>
                <a:cubicBezTo>
                  <a:pt x="25791" y="138"/>
                  <a:pt x="25726" y="153"/>
                  <a:pt x="25660" y="153"/>
                </a:cubicBezTo>
                <a:cubicBezTo>
                  <a:pt x="25628" y="153"/>
                  <a:pt x="25596" y="149"/>
                  <a:pt x="25563" y="138"/>
                </a:cubicBezTo>
                <a:lnTo>
                  <a:pt x="25444" y="138"/>
                </a:lnTo>
                <a:cubicBezTo>
                  <a:pt x="25398" y="185"/>
                  <a:pt x="25338" y="204"/>
                  <a:pt x="25280" y="204"/>
                </a:cubicBezTo>
                <a:cubicBezTo>
                  <a:pt x="25239" y="204"/>
                  <a:pt x="25200" y="194"/>
                  <a:pt x="25167" y="178"/>
                </a:cubicBezTo>
                <a:cubicBezTo>
                  <a:pt x="25131" y="166"/>
                  <a:pt x="25087" y="147"/>
                  <a:pt x="25054" y="147"/>
                </a:cubicBezTo>
                <a:cubicBezTo>
                  <a:pt x="25033" y="147"/>
                  <a:pt x="25016" y="155"/>
                  <a:pt x="25008" y="178"/>
                </a:cubicBezTo>
                <a:cubicBezTo>
                  <a:pt x="24929" y="277"/>
                  <a:pt x="24830" y="257"/>
                  <a:pt x="24730" y="297"/>
                </a:cubicBezTo>
                <a:cubicBezTo>
                  <a:pt x="24716" y="302"/>
                  <a:pt x="24699" y="304"/>
                  <a:pt x="24683" y="304"/>
                </a:cubicBezTo>
                <a:cubicBezTo>
                  <a:pt x="24634" y="304"/>
                  <a:pt x="24582" y="282"/>
                  <a:pt x="24552" y="238"/>
                </a:cubicBezTo>
                <a:cubicBezTo>
                  <a:pt x="24453" y="119"/>
                  <a:pt x="24314" y="178"/>
                  <a:pt x="24195" y="59"/>
                </a:cubicBezTo>
                <a:cubicBezTo>
                  <a:pt x="24181" y="45"/>
                  <a:pt x="24167" y="31"/>
                  <a:pt x="24153" y="31"/>
                </a:cubicBezTo>
                <a:cubicBezTo>
                  <a:pt x="24147" y="31"/>
                  <a:pt x="24141" y="33"/>
                  <a:pt x="24135" y="39"/>
                </a:cubicBezTo>
                <a:cubicBezTo>
                  <a:pt x="24067" y="39"/>
                  <a:pt x="23993" y="0"/>
                  <a:pt x="23927"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34" name="Google Shape;1234;p54"/>
          <p:cNvSpPr txBox="1"/>
          <p:nvPr>
            <p:ph type="title"/>
          </p:nvPr>
        </p:nvSpPr>
        <p:spPr>
          <a:xfrm>
            <a:off x="515617" y="1317375"/>
            <a:ext cx="3543600" cy="25797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9pPr>
          </a:lstStyle>
          <a:p/>
        </p:txBody>
      </p:sp>
      <p:sp>
        <p:nvSpPr>
          <p:cNvPr id="1235" name="Google Shape;1235;p54"/>
          <p:cNvSpPr txBox="1"/>
          <p:nvPr>
            <p:ph idx="1" type="subTitle"/>
          </p:nvPr>
        </p:nvSpPr>
        <p:spPr>
          <a:xfrm>
            <a:off x="515711" y="4301266"/>
            <a:ext cx="3543300" cy="422400"/>
          </a:xfrm>
          <a:prstGeom prst="rect">
            <a:avLst/>
          </a:prstGeom>
          <a:noFill/>
          <a:ln>
            <a:noFill/>
          </a:ln>
        </p:spPr>
        <p:txBody>
          <a:bodyPr anchorCtr="0" anchor="ctr" bIns="0" lIns="0" spcFirstLastPara="1" rIns="0" wrap="square" tIns="0">
            <a:noAutofit/>
          </a:bodyPr>
          <a:lstStyle>
            <a:lvl1pPr lvl="0" algn="ctr">
              <a:lnSpc>
                <a:spcPct val="100000"/>
              </a:lnSpc>
              <a:spcBef>
                <a:spcPts val="300"/>
              </a:spcBef>
              <a:spcAft>
                <a:spcPts val="0"/>
              </a:spcAft>
              <a:buSzPts val="1300"/>
              <a:buNone/>
              <a:defRPr sz="1100">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latin typeface="Helvetica Neue Light"/>
                <a:ea typeface="Helvetica Neue Light"/>
                <a:cs typeface="Helvetica Neue Light"/>
                <a:sym typeface="Helvetica Neue Light"/>
              </a:defRPr>
            </a:lvl9pPr>
          </a:lstStyle>
          <a:p/>
        </p:txBody>
      </p:sp>
      <p:sp>
        <p:nvSpPr>
          <p:cNvPr id="1236" name="Google Shape;1236;p54"/>
          <p:cNvSpPr/>
          <p:nvPr/>
        </p:nvSpPr>
        <p:spPr>
          <a:xfrm>
            <a:off x="4493523" y="0"/>
            <a:ext cx="156946" cy="5143523"/>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opy_Left U Frame_Eats">
  <p:cSld name="TITLE_AND_BODY_2_3_5_2_1_2_2">
    <p:bg>
      <p:bgPr>
        <a:solidFill>
          <a:schemeClr val="dk2"/>
        </a:solidFill>
      </p:bgPr>
    </p:bg>
    <p:spTree>
      <p:nvGrpSpPr>
        <p:cNvPr id="1237" name="Shape 1237"/>
        <p:cNvGrpSpPr/>
        <p:nvPr/>
      </p:nvGrpSpPr>
      <p:grpSpPr>
        <a:xfrm>
          <a:off x="0" y="0"/>
          <a:ext cx="0" cy="0"/>
          <a:chOff x="0" y="0"/>
          <a:chExt cx="0" cy="0"/>
        </a:xfrm>
      </p:grpSpPr>
      <p:sp>
        <p:nvSpPr>
          <p:cNvPr id="1238" name="Google Shape;1238;p55"/>
          <p:cNvSpPr/>
          <p:nvPr/>
        </p:nvSpPr>
        <p:spPr>
          <a:xfrm>
            <a:off x="-1406" y="0"/>
            <a:ext cx="45720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39" name="Google Shape;1239;p55"/>
          <p:cNvSpPr/>
          <p:nvPr/>
        </p:nvSpPr>
        <p:spPr>
          <a:xfrm>
            <a:off x="561844" y="0"/>
            <a:ext cx="3445500" cy="4596000"/>
          </a:xfrm>
          <a:prstGeom prst="rect">
            <a:avLst/>
          </a:pr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40" name="Google Shape;1240;p55"/>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241" name="Google Shape;1241;p55"/>
          <p:cNvPicPr preferRelativeResize="0"/>
          <p:nvPr/>
        </p:nvPicPr>
        <p:blipFill rotWithShape="1">
          <a:blip r:embed="rId2">
            <a:alphaModFix/>
          </a:blip>
          <a:srcRect b="0" l="0" r="0" t="0"/>
          <a:stretch/>
        </p:blipFill>
        <p:spPr>
          <a:xfrm>
            <a:off x="6364609" y="-14672"/>
            <a:ext cx="1019906" cy="1074727"/>
          </a:xfrm>
          <a:prstGeom prst="rect">
            <a:avLst/>
          </a:prstGeom>
          <a:noFill/>
          <a:ln>
            <a:noFill/>
          </a:ln>
        </p:spPr>
      </p:pic>
      <p:sp>
        <p:nvSpPr>
          <p:cNvPr id="1242" name="Google Shape;1242;p55"/>
          <p:cNvSpPr/>
          <p:nvPr/>
        </p:nvSpPr>
        <p:spPr>
          <a:xfrm>
            <a:off x="512805" y="4522092"/>
            <a:ext cx="3543544" cy="621407"/>
          </a:xfrm>
          <a:custGeom>
            <a:rect b="b" l="l" r="r" t="t"/>
            <a:pathLst>
              <a:path extrusionOk="0" h="19197" w="109470">
                <a:moveTo>
                  <a:pt x="59653" y="0"/>
                </a:moveTo>
                <a:cubicBezTo>
                  <a:pt x="59653" y="0"/>
                  <a:pt x="59653" y="0"/>
                  <a:pt x="59633" y="20"/>
                </a:cubicBezTo>
                <a:cubicBezTo>
                  <a:pt x="59633" y="20"/>
                  <a:pt x="59633" y="40"/>
                  <a:pt x="59633" y="40"/>
                </a:cubicBezTo>
                <a:cubicBezTo>
                  <a:pt x="59653" y="60"/>
                  <a:pt x="59673" y="60"/>
                  <a:pt x="59693" y="80"/>
                </a:cubicBezTo>
                <a:lnTo>
                  <a:pt x="59693" y="60"/>
                </a:lnTo>
                <a:cubicBezTo>
                  <a:pt x="59693" y="70"/>
                  <a:pt x="59698" y="75"/>
                  <a:pt x="59703" y="75"/>
                </a:cubicBezTo>
                <a:cubicBezTo>
                  <a:pt x="59708" y="75"/>
                  <a:pt x="59713" y="70"/>
                  <a:pt x="59713" y="60"/>
                </a:cubicBezTo>
                <a:cubicBezTo>
                  <a:pt x="59713" y="60"/>
                  <a:pt x="59713" y="60"/>
                  <a:pt x="59713" y="40"/>
                </a:cubicBezTo>
                <a:cubicBezTo>
                  <a:pt x="59693" y="20"/>
                  <a:pt x="59693" y="0"/>
                  <a:pt x="59653" y="0"/>
                </a:cubicBezTo>
                <a:close/>
                <a:moveTo>
                  <a:pt x="59435" y="80"/>
                </a:moveTo>
                <a:cubicBezTo>
                  <a:pt x="59395" y="99"/>
                  <a:pt x="59395" y="119"/>
                  <a:pt x="59395" y="139"/>
                </a:cubicBezTo>
                <a:cubicBezTo>
                  <a:pt x="59395" y="159"/>
                  <a:pt x="59395" y="159"/>
                  <a:pt x="59415" y="159"/>
                </a:cubicBezTo>
                <a:lnTo>
                  <a:pt x="59395" y="159"/>
                </a:lnTo>
                <a:lnTo>
                  <a:pt x="59435" y="179"/>
                </a:lnTo>
                <a:lnTo>
                  <a:pt x="59455" y="218"/>
                </a:lnTo>
                <a:cubicBezTo>
                  <a:pt x="59475" y="238"/>
                  <a:pt x="59514" y="238"/>
                  <a:pt x="59534" y="238"/>
                </a:cubicBezTo>
                <a:cubicBezTo>
                  <a:pt x="59554" y="238"/>
                  <a:pt x="59574" y="218"/>
                  <a:pt x="59574" y="199"/>
                </a:cubicBezTo>
                <a:cubicBezTo>
                  <a:pt x="59574" y="179"/>
                  <a:pt x="59574" y="159"/>
                  <a:pt x="59554" y="159"/>
                </a:cubicBezTo>
                <a:lnTo>
                  <a:pt x="59534" y="159"/>
                </a:lnTo>
                <a:lnTo>
                  <a:pt x="59494" y="139"/>
                </a:lnTo>
                <a:cubicBezTo>
                  <a:pt x="59475" y="99"/>
                  <a:pt x="59455" y="80"/>
                  <a:pt x="59435" y="80"/>
                </a:cubicBezTo>
                <a:close/>
                <a:moveTo>
                  <a:pt x="90879" y="411"/>
                </a:moveTo>
                <a:cubicBezTo>
                  <a:pt x="90875" y="411"/>
                  <a:pt x="90871" y="413"/>
                  <a:pt x="90868" y="417"/>
                </a:cubicBezTo>
                <a:cubicBezTo>
                  <a:pt x="90868" y="417"/>
                  <a:pt x="90868" y="437"/>
                  <a:pt x="90868" y="456"/>
                </a:cubicBezTo>
                <a:cubicBezTo>
                  <a:pt x="90868" y="456"/>
                  <a:pt x="90868" y="476"/>
                  <a:pt x="90868" y="496"/>
                </a:cubicBezTo>
                <a:cubicBezTo>
                  <a:pt x="90868" y="496"/>
                  <a:pt x="90907" y="476"/>
                  <a:pt x="90907" y="456"/>
                </a:cubicBezTo>
                <a:cubicBezTo>
                  <a:pt x="90907" y="440"/>
                  <a:pt x="90894" y="411"/>
                  <a:pt x="90879" y="411"/>
                </a:cubicBezTo>
                <a:close/>
                <a:moveTo>
                  <a:pt x="59177" y="496"/>
                </a:moveTo>
                <a:cubicBezTo>
                  <a:pt x="59177" y="496"/>
                  <a:pt x="59177" y="516"/>
                  <a:pt x="59177" y="536"/>
                </a:cubicBezTo>
                <a:lnTo>
                  <a:pt x="59217" y="536"/>
                </a:lnTo>
                <a:cubicBezTo>
                  <a:pt x="59217" y="516"/>
                  <a:pt x="59217" y="516"/>
                  <a:pt x="59217" y="496"/>
                </a:cubicBezTo>
                <a:close/>
                <a:moveTo>
                  <a:pt x="59356" y="521"/>
                </a:moveTo>
                <a:cubicBezTo>
                  <a:pt x="59351" y="521"/>
                  <a:pt x="59346" y="526"/>
                  <a:pt x="59336" y="536"/>
                </a:cubicBezTo>
                <a:cubicBezTo>
                  <a:pt x="59336" y="556"/>
                  <a:pt x="59336" y="556"/>
                  <a:pt x="59336" y="575"/>
                </a:cubicBezTo>
                <a:lnTo>
                  <a:pt x="59375" y="575"/>
                </a:lnTo>
                <a:cubicBezTo>
                  <a:pt x="59395" y="575"/>
                  <a:pt x="59395" y="575"/>
                  <a:pt x="59375" y="536"/>
                </a:cubicBezTo>
                <a:cubicBezTo>
                  <a:pt x="59366" y="526"/>
                  <a:pt x="59361" y="521"/>
                  <a:pt x="59356" y="521"/>
                </a:cubicBezTo>
                <a:close/>
                <a:moveTo>
                  <a:pt x="90483" y="402"/>
                </a:moveTo>
                <a:cubicBezTo>
                  <a:pt x="90476" y="402"/>
                  <a:pt x="90471" y="407"/>
                  <a:pt x="90471" y="417"/>
                </a:cubicBezTo>
                <a:cubicBezTo>
                  <a:pt x="90471" y="437"/>
                  <a:pt x="90471" y="456"/>
                  <a:pt x="90471" y="476"/>
                </a:cubicBezTo>
                <a:cubicBezTo>
                  <a:pt x="90431" y="536"/>
                  <a:pt x="90431" y="556"/>
                  <a:pt x="90491" y="575"/>
                </a:cubicBezTo>
                <a:lnTo>
                  <a:pt x="90511" y="575"/>
                </a:lnTo>
                <a:cubicBezTo>
                  <a:pt x="90590" y="556"/>
                  <a:pt x="90570" y="496"/>
                  <a:pt x="90511" y="417"/>
                </a:cubicBezTo>
                <a:cubicBezTo>
                  <a:pt x="90501" y="407"/>
                  <a:pt x="90491" y="402"/>
                  <a:pt x="90483" y="402"/>
                </a:cubicBezTo>
                <a:close/>
                <a:moveTo>
                  <a:pt x="52534" y="615"/>
                </a:moveTo>
                <a:cubicBezTo>
                  <a:pt x="52514" y="635"/>
                  <a:pt x="52514" y="635"/>
                  <a:pt x="52534" y="655"/>
                </a:cubicBezTo>
                <a:cubicBezTo>
                  <a:pt x="52534" y="674"/>
                  <a:pt x="52534" y="674"/>
                  <a:pt x="52553" y="694"/>
                </a:cubicBezTo>
                <a:cubicBezTo>
                  <a:pt x="52573" y="674"/>
                  <a:pt x="52593" y="674"/>
                  <a:pt x="52573" y="655"/>
                </a:cubicBezTo>
                <a:cubicBezTo>
                  <a:pt x="52573" y="635"/>
                  <a:pt x="52553" y="615"/>
                  <a:pt x="52534" y="615"/>
                </a:cubicBezTo>
                <a:close/>
                <a:moveTo>
                  <a:pt x="54200" y="714"/>
                </a:moveTo>
                <a:cubicBezTo>
                  <a:pt x="54200" y="714"/>
                  <a:pt x="54180" y="734"/>
                  <a:pt x="54200" y="734"/>
                </a:cubicBezTo>
                <a:cubicBezTo>
                  <a:pt x="54219" y="734"/>
                  <a:pt x="54219" y="714"/>
                  <a:pt x="54219" y="714"/>
                </a:cubicBezTo>
                <a:close/>
                <a:moveTo>
                  <a:pt x="92940" y="704"/>
                </a:moveTo>
                <a:cubicBezTo>
                  <a:pt x="92920" y="704"/>
                  <a:pt x="92900" y="714"/>
                  <a:pt x="92890" y="734"/>
                </a:cubicBezTo>
                <a:cubicBezTo>
                  <a:pt x="92871" y="734"/>
                  <a:pt x="92871" y="754"/>
                  <a:pt x="92871" y="754"/>
                </a:cubicBezTo>
                <a:cubicBezTo>
                  <a:pt x="92871" y="793"/>
                  <a:pt x="92890" y="793"/>
                  <a:pt x="92910" y="813"/>
                </a:cubicBezTo>
                <a:lnTo>
                  <a:pt x="92890" y="813"/>
                </a:lnTo>
                <a:cubicBezTo>
                  <a:pt x="92930" y="833"/>
                  <a:pt x="92910" y="912"/>
                  <a:pt x="92970" y="912"/>
                </a:cubicBezTo>
                <a:cubicBezTo>
                  <a:pt x="93009" y="912"/>
                  <a:pt x="93009" y="853"/>
                  <a:pt x="93009" y="813"/>
                </a:cubicBezTo>
                <a:cubicBezTo>
                  <a:pt x="93009" y="813"/>
                  <a:pt x="93009" y="793"/>
                  <a:pt x="93009" y="774"/>
                </a:cubicBezTo>
                <a:cubicBezTo>
                  <a:pt x="93009" y="754"/>
                  <a:pt x="93009" y="734"/>
                  <a:pt x="92990" y="734"/>
                </a:cubicBezTo>
                <a:cubicBezTo>
                  <a:pt x="92980" y="714"/>
                  <a:pt x="92960" y="704"/>
                  <a:pt x="92940" y="704"/>
                </a:cubicBezTo>
                <a:close/>
                <a:moveTo>
                  <a:pt x="90452" y="829"/>
                </a:moveTo>
                <a:lnTo>
                  <a:pt x="90452" y="829"/>
                </a:lnTo>
                <a:cubicBezTo>
                  <a:pt x="90452" y="829"/>
                  <a:pt x="90451" y="830"/>
                  <a:pt x="90451" y="833"/>
                </a:cubicBezTo>
                <a:cubicBezTo>
                  <a:pt x="90451" y="833"/>
                  <a:pt x="90431" y="833"/>
                  <a:pt x="90412" y="853"/>
                </a:cubicBezTo>
                <a:cubicBezTo>
                  <a:pt x="90412" y="893"/>
                  <a:pt x="90392" y="932"/>
                  <a:pt x="90431" y="932"/>
                </a:cubicBezTo>
                <a:cubicBezTo>
                  <a:pt x="90451" y="932"/>
                  <a:pt x="90451" y="912"/>
                  <a:pt x="90451" y="893"/>
                </a:cubicBezTo>
                <a:cubicBezTo>
                  <a:pt x="90468" y="876"/>
                  <a:pt x="90456" y="829"/>
                  <a:pt x="90452" y="829"/>
                </a:cubicBezTo>
                <a:close/>
                <a:moveTo>
                  <a:pt x="65503" y="873"/>
                </a:moveTo>
                <a:cubicBezTo>
                  <a:pt x="65484" y="873"/>
                  <a:pt x="65464" y="893"/>
                  <a:pt x="65464" y="912"/>
                </a:cubicBezTo>
                <a:cubicBezTo>
                  <a:pt x="65444" y="932"/>
                  <a:pt x="65464" y="952"/>
                  <a:pt x="65484" y="952"/>
                </a:cubicBezTo>
                <a:lnTo>
                  <a:pt x="65464" y="932"/>
                </a:lnTo>
                <a:lnTo>
                  <a:pt x="65464" y="932"/>
                </a:lnTo>
                <a:cubicBezTo>
                  <a:pt x="65471" y="936"/>
                  <a:pt x="65478" y="938"/>
                  <a:pt x="65484" y="938"/>
                </a:cubicBezTo>
                <a:cubicBezTo>
                  <a:pt x="65510" y="938"/>
                  <a:pt x="65523" y="909"/>
                  <a:pt x="65523" y="893"/>
                </a:cubicBezTo>
                <a:cubicBezTo>
                  <a:pt x="65523" y="893"/>
                  <a:pt x="65523" y="873"/>
                  <a:pt x="65503" y="873"/>
                </a:cubicBezTo>
                <a:close/>
                <a:moveTo>
                  <a:pt x="90705" y="904"/>
                </a:moveTo>
                <a:cubicBezTo>
                  <a:pt x="90699" y="904"/>
                  <a:pt x="90689" y="918"/>
                  <a:pt x="90689" y="932"/>
                </a:cubicBezTo>
                <a:cubicBezTo>
                  <a:pt x="90650" y="952"/>
                  <a:pt x="90650" y="972"/>
                  <a:pt x="90669" y="992"/>
                </a:cubicBezTo>
                <a:cubicBezTo>
                  <a:pt x="90689" y="992"/>
                  <a:pt x="90709" y="992"/>
                  <a:pt x="90709" y="952"/>
                </a:cubicBezTo>
                <a:cubicBezTo>
                  <a:pt x="90709" y="932"/>
                  <a:pt x="90709" y="912"/>
                  <a:pt x="90709" y="912"/>
                </a:cubicBezTo>
                <a:cubicBezTo>
                  <a:pt x="90709" y="907"/>
                  <a:pt x="90707" y="904"/>
                  <a:pt x="90705" y="904"/>
                </a:cubicBezTo>
                <a:close/>
                <a:moveTo>
                  <a:pt x="45751" y="912"/>
                </a:moveTo>
                <a:cubicBezTo>
                  <a:pt x="45732" y="912"/>
                  <a:pt x="45712" y="912"/>
                  <a:pt x="45692" y="932"/>
                </a:cubicBezTo>
                <a:cubicBezTo>
                  <a:pt x="45692" y="952"/>
                  <a:pt x="45692" y="972"/>
                  <a:pt x="45692" y="992"/>
                </a:cubicBezTo>
                <a:cubicBezTo>
                  <a:pt x="45698" y="998"/>
                  <a:pt x="45707" y="1001"/>
                  <a:pt x="45716" y="1001"/>
                </a:cubicBezTo>
                <a:cubicBezTo>
                  <a:pt x="45734" y="1001"/>
                  <a:pt x="45751" y="992"/>
                  <a:pt x="45751" y="992"/>
                </a:cubicBezTo>
                <a:cubicBezTo>
                  <a:pt x="45771" y="992"/>
                  <a:pt x="45791" y="972"/>
                  <a:pt x="45791" y="952"/>
                </a:cubicBezTo>
                <a:cubicBezTo>
                  <a:pt x="45791" y="932"/>
                  <a:pt x="45771" y="912"/>
                  <a:pt x="45751" y="912"/>
                </a:cubicBezTo>
                <a:close/>
                <a:moveTo>
                  <a:pt x="66138" y="922"/>
                </a:moveTo>
                <a:cubicBezTo>
                  <a:pt x="66128" y="922"/>
                  <a:pt x="66118" y="932"/>
                  <a:pt x="66098" y="952"/>
                </a:cubicBezTo>
                <a:cubicBezTo>
                  <a:pt x="66078" y="952"/>
                  <a:pt x="66039" y="952"/>
                  <a:pt x="66039" y="972"/>
                </a:cubicBezTo>
                <a:cubicBezTo>
                  <a:pt x="66039" y="1012"/>
                  <a:pt x="66039" y="1012"/>
                  <a:pt x="66078" y="1031"/>
                </a:cubicBezTo>
                <a:lnTo>
                  <a:pt x="66138" y="1031"/>
                </a:lnTo>
                <a:cubicBezTo>
                  <a:pt x="66158" y="1031"/>
                  <a:pt x="66178" y="1012"/>
                  <a:pt x="66178" y="992"/>
                </a:cubicBezTo>
                <a:cubicBezTo>
                  <a:pt x="66197" y="972"/>
                  <a:pt x="66197" y="952"/>
                  <a:pt x="66178" y="952"/>
                </a:cubicBezTo>
                <a:cubicBezTo>
                  <a:pt x="66158" y="932"/>
                  <a:pt x="66148" y="922"/>
                  <a:pt x="66138" y="922"/>
                </a:cubicBezTo>
                <a:close/>
                <a:moveTo>
                  <a:pt x="46191" y="931"/>
                </a:moveTo>
                <a:cubicBezTo>
                  <a:pt x="46178" y="931"/>
                  <a:pt x="46163" y="937"/>
                  <a:pt x="46148" y="952"/>
                </a:cubicBezTo>
                <a:cubicBezTo>
                  <a:pt x="46128" y="972"/>
                  <a:pt x="46148" y="992"/>
                  <a:pt x="46168" y="1012"/>
                </a:cubicBezTo>
                <a:cubicBezTo>
                  <a:pt x="46168" y="1031"/>
                  <a:pt x="46178" y="1041"/>
                  <a:pt x="46190" y="1041"/>
                </a:cubicBezTo>
                <a:cubicBezTo>
                  <a:pt x="46203" y="1041"/>
                  <a:pt x="46217" y="1031"/>
                  <a:pt x="46227" y="1012"/>
                </a:cubicBezTo>
                <a:cubicBezTo>
                  <a:pt x="46227" y="992"/>
                  <a:pt x="46227" y="992"/>
                  <a:pt x="46227" y="972"/>
                </a:cubicBezTo>
                <a:cubicBezTo>
                  <a:pt x="46227" y="947"/>
                  <a:pt x="46212" y="931"/>
                  <a:pt x="46191" y="931"/>
                </a:cubicBezTo>
                <a:close/>
                <a:moveTo>
                  <a:pt x="92052" y="868"/>
                </a:moveTo>
                <a:cubicBezTo>
                  <a:pt x="92044" y="868"/>
                  <a:pt x="92032" y="869"/>
                  <a:pt x="92018" y="873"/>
                </a:cubicBezTo>
                <a:cubicBezTo>
                  <a:pt x="91998" y="873"/>
                  <a:pt x="92018" y="912"/>
                  <a:pt x="92018" y="932"/>
                </a:cubicBezTo>
                <a:cubicBezTo>
                  <a:pt x="91998" y="932"/>
                  <a:pt x="91998" y="972"/>
                  <a:pt x="91998" y="992"/>
                </a:cubicBezTo>
                <a:cubicBezTo>
                  <a:pt x="91998" y="992"/>
                  <a:pt x="91998" y="1012"/>
                  <a:pt x="91998" y="1012"/>
                </a:cubicBezTo>
                <a:cubicBezTo>
                  <a:pt x="91958" y="1031"/>
                  <a:pt x="91958" y="1071"/>
                  <a:pt x="91998" y="1091"/>
                </a:cubicBezTo>
                <a:cubicBezTo>
                  <a:pt x="92018" y="1101"/>
                  <a:pt x="92028" y="1106"/>
                  <a:pt x="92035" y="1106"/>
                </a:cubicBezTo>
                <a:cubicBezTo>
                  <a:pt x="92043" y="1106"/>
                  <a:pt x="92048" y="1101"/>
                  <a:pt x="92058" y="1091"/>
                </a:cubicBezTo>
                <a:lnTo>
                  <a:pt x="92058" y="1071"/>
                </a:lnTo>
                <a:cubicBezTo>
                  <a:pt x="92097" y="1031"/>
                  <a:pt x="92077" y="992"/>
                  <a:pt x="92077" y="932"/>
                </a:cubicBezTo>
                <a:cubicBezTo>
                  <a:pt x="92077" y="900"/>
                  <a:pt x="92091" y="868"/>
                  <a:pt x="92052" y="868"/>
                </a:cubicBezTo>
                <a:close/>
                <a:moveTo>
                  <a:pt x="96559" y="1071"/>
                </a:moveTo>
                <a:cubicBezTo>
                  <a:pt x="96539" y="1091"/>
                  <a:pt x="96539" y="1111"/>
                  <a:pt x="96559" y="1131"/>
                </a:cubicBezTo>
                <a:lnTo>
                  <a:pt x="96579" y="1131"/>
                </a:lnTo>
                <a:cubicBezTo>
                  <a:pt x="96579" y="1131"/>
                  <a:pt x="96599" y="1131"/>
                  <a:pt x="96599" y="1091"/>
                </a:cubicBezTo>
                <a:cubicBezTo>
                  <a:pt x="96599" y="1091"/>
                  <a:pt x="96599" y="1071"/>
                  <a:pt x="96579" y="1071"/>
                </a:cubicBezTo>
                <a:close/>
                <a:moveTo>
                  <a:pt x="45613" y="1024"/>
                </a:moveTo>
                <a:cubicBezTo>
                  <a:pt x="45593" y="1024"/>
                  <a:pt x="45568" y="1042"/>
                  <a:pt x="45553" y="1071"/>
                </a:cubicBezTo>
                <a:cubicBezTo>
                  <a:pt x="45573" y="1111"/>
                  <a:pt x="45593" y="1131"/>
                  <a:pt x="45632" y="1150"/>
                </a:cubicBezTo>
                <a:lnTo>
                  <a:pt x="45632" y="1131"/>
                </a:lnTo>
                <a:lnTo>
                  <a:pt x="45652" y="1131"/>
                </a:lnTo>
                <a:cubicBezTo>
                  <a:pt x="45672" y="1131"/>
                  <a:pt x="45672" y="1111"/>
                  <a:pt x="45672" y="1111"/>
                </a:cubicBezTo>
                <a:lnTo>
                  <a:pt x="45712" y="1111"/>
                </a:lnTo>
                <a:cubicBezTo>
                  <a:pt x="45716" y="1113"/>
                  <a:pt x="45720" y="1114"/>
                  <a:pt x="45723" y="1114"/>
                </a:cubicBezTo>
                <a:cubicBezTo>
                  <a:pt x="45751" y="1114"/>
                  <a:pt x="45747" y="1051"/>
                  <a:pt x="45712" y="1051"/>
                </a:cubicBezTo>
                <a:cubicBezTo>
                  <a:pt x="45692" y="1031"/>
                  <a:pt x="45672" y="1031"/>
                  <a:pt x="45632" y="1031"/>
                </a:cubicBezTo>
                <a:cubicBezTo>
                  <a:pt x="45627" y="1026"/>
                  <a:pt x="45620" y="1024"/>
                  <a:pt x="45613" y="1024"/>
                </a:cubicBezTo>
                <a:close/>
                <a:moveTo>
                  <a:pt x="91784" y="1028"/>
                </a:moveTo>
                <a:cubicBezTo>
                  <a:pt x="91780" y="1028"/>
                  <a:pt x="91780" y="1040"/>
                  <a:pt x="91780" y="1051"/>
                </a:cubicBezTo>
                <a:cubicBezTo>
                  <a:pt x="91760" y="1051"/>
                  <a:pt x="91740" y="1051"/>
                  <a:pt x="91720" y="1071"/>
                </a:cubicBezTo>
                <a:cubicBezTo>
                  <a:pt x="91701" y="1091"/>
                  <a:pt x="91681" y="1131"/>
                  <a:pt x="91701" y="1150"/>
                </a:cubicBezTo>
                <a:cubicBezTo>
                  <a:pt x="91701" y="1174"/>
                  <a:pt x="91701" y="1183"/>
                  <a:pt x="91713" y="1183"/>
                </a:cubicBezTo>
                <a:cubicBezTo>
                  <a:pt x="91721" y="1183"/>
                  <a:pt x="91735" y="1178"/>
                  <a:pt x="91760" y="1170"/>
                </a:cubicBezTo>
                <a:lnTo>
                  <a:pt x="91780" y="1131"/>
                </a:lnTo>
                <a:lnTo>
                  <a:pt x="91800" y="1111"/>
                </a:lnTo>
                <a:cubicBezTo>
                  <a:pt x="91839" y="1091"/>
                  <a:pt x="91839" y="1071"/>
                  <a:pt x="91800" y="1051"/>
                </a:cubicBezTo>
                <a:cubicBezTo>
                  <a:pt x="91791" y="1035"/>
                  <a:pt x="91787" y="1028"/>
                  <a:pt x="91784" y="1028"/>
                </a:cubicBezTo>
                <a:close/>
                <a:moveTo>
                  <a:pt x="96440" y="1111"/>
                </a:moveTo>
                <a:cubicBezTo>
                  <a:pt x="96420" y="1111"/>
                  <a:pt x="96401" y="1131"/>
                  <a:pt x="96401" y="1150"/>
                </a:cubicBezTo>
                <a:cubicBezTo>
                  <a:pt x="96381" y="1150"/>
                  <a:pt x="96381" y="1170"/>
                  <a:pt x="96401" y="1170"/>
                </a:cubicBezTo>
                <a:lnTo>
                  <a:pt x="96381" y="1170"/>
                </a:lnTo>
                <a:cubicBezTo>
                  <a:pt x="96401" y="1190"/>
                  <a:pt x="96401" y="1190"/>
                  <a:pt x="96420" y="1190"/>
                </a:cubicBezTo>
                <a:cubicBezTo>
                  <a:pt x="96440" y="1190"/>
                  <a:pt x="96460" y="1190"/>
                  <a:pt x="96460" y="1170"/>
                </a:cubicBezTo>
                <a:cubicBezTo>
                  <a:pt x="96500" y="1131"/>
                  <a:pt x="96500" y="1111"/>
                  <a:pt x="96440" y="1111"/>
                </a:cubicBezTo>
                <a:close/>
                <a:moveTo>
                  <a:pt x="100724" y="1061"/>
                </a:moveTo>
                <a:cubicBezTo>
                  <a:pt x="100714" y="1061"/>
                  <a:pt x="100704" y="1071"/>
                  <a:pt x="100684" y="1091"/>
                </a:cubicBezTo>
                <a:cubicBezTo>
                  <a:pt x="100664" y="1091"/>
                  <a:pt x="100645" y="1111"/>
                  <a:pt x="100645" y="1131"/>
                </a:cubicBezTo>
                <a:lnTo>
                  <a:pt x="100664" y="1131"/>
                </a:lnTo>
                <a:cubicBezTo>
                  <a:pt x="100664" y="1150"/>
                  <a:pt x="100664" y="1170"/>
                  <a:pt x="100684" y="1170"/>
                </a:cubicBezTo>
                <a:cubicBezTo>
                  <a:pt x="100704" y="1190"/>
                  <a:pt x="100724" y="1210"/>
                  <a:pt x="100744" y="1210"/>
                </a:cubicBezTo>
                <a:cubicBezTo>
                  <a:pt x="100754" y="1220"/>
                  <a:pt x="100764" y="1225"/>
                  <a:pt x="100773" y="1225"/>
                </a:cubicBezTo>
                <a:cubicBezTo>
                  <a:pt x="100783" y="1225"/>
                  <a:pt x="100793" y="1220"/>
                  <a:pt x="100803" y="1210"/>
                </a:cubicBezTo>
                <a:cubicBezTo>
                  <a:pt x="100863" y="1210"/>
                  <a:pt x="100863" y="1150"/>
                  <a:pt x="100843" y="1131"/>
                </a:cubicBezTo>
                <a:cubicBezTo>
                  <a:pt x="100823" y="1091"/>
                  <a:pt x="100803" y="1091"/>
                  <a:pt x="100764" y="1091"/>
                </a:cubicBezTo>
                <a:cubicBezTo>
                  <a:pt x="100744" y="1071"/>
                  <a:pt x="100734" y="1061"/>
                  <a:pt x="100724" y="1061"/>
                </a:cubicBezTo>
                <a:close/>
                <a:moveTo>
                  <a:pt x="92524" y="977"/>
                </a:moveTo>
                <a:cubicBezTo>
                  <a:pt x="92519" y="977"/>
                  <a:pt x="92514" y="982"/>
                  <a:pt x="92514" y="992"/>
                </a:cubicBezTo>
                <a:cubicBezTo>
                  <a:pt x="92514" y="992"/>
                  <a:pt x="92494" y="992"/>
                  <a:pt x="92494" y="1012"/>
                </a:cubicBezTo>
                <a:cubicBezTo>
                  <a:pt x="92494" y="1012"/>
                  <a:pt x="92494" y="1012"/>
                  <a:pt x="92494" y="1031"/>
                </a:cubicBezTo>
                <a:lnTo>
                  <a:pt x="92415" y="1051"/>
                </a:lnTo>
                <a:cubicBezTo>
                  <a:pt x="92355" y="1071"/>
                  <a:pt x="92355" y="1071"/>
                  <a:pt x="92395" y="1150"/>
                </a:cubicBezTo>
                <a:lnTo>
                  <a:pt x="92395" y="1170"/>
                </a:lnTo>
                <a:cubicBezTo>
                  <a:pt x="92380" y="1215"/>
                  <a:pt x="92376" y="1271"/>
                  <a:pt x="92392" y="1271"/>
                </a:cubicBezTo>
                <a:cubicBezTo>
                  <a:pt x="92397" y="1271"/>
                  <a:pt x="92405" y="1264"/>
                  <a:pt x="92415" y="1250"/>
                </a:cubicBezTo>
                <a:cubicBezTo>
                  <a:pt x="92434" y="1230"/>
                  <a:pt x="92434" y="1210"/>
                  <a:pt x="92454" y="1190"/>
                </a:cubicBezTo>
                <a:cubicBezTo>
                  <a:pt x="92474" y="1170"/>
                  <a:pt x="92454" y="1131"/>
                  <a:pt x="92454" y="1111"/>
                </a:cubicBezTo>
                <a:cubicBezTo>
                  <a:pt x="92454" y="1091"/>
                  <a:pt x="92469" y="1091"/>
                  <a:pt x="92486" y="1091"/>
                </a:cubicBezTo>
                <a:cubicBezTo>
                  <a:pt x="92504" y="1091"/>
                  <a:pt x="92524" y="1091"/>
                  <a:pt x="92534" y="1071"/>
                </a:cubicBezTo>
                <a:cubicBezTo>
                  <a:pt x="92553" y="1051"/>
                  <a:pt x="92553" y="1012"/>
                  <a:pt x="92534" y="992"/>
                </a:cubicBezTo>
                <a:cubicBezTo>
                  <a:pt x="92534" y="982"/>
                  <a:pt x="92529" y="977"/>
                  <a:pt x="92524" y="977"/>
                </a:cubicBezTo>
                <a:close/>
                <a:moveTo>
                  <a:pt x="95511" y="1261"/>
                </a:moveTo>
                <a:cubicBezTo>
                  <a:pt x="95498" y="1261"/>
                  <a:pt x="95488" y="1275"/>
                  <a:pt x="95488" y="1289"/>
                </a:cubicBezTo>
                <a:cubicBezTo>
                  <a:pt x="95488" y="1289"/>
                  <a:pt x="95488" y="1309"/>
                  <a:pt x="95508" y="1309"/>
                </a:cubicBezTo>
                <a:cubicBezTo>
                  <a:pt x="95528" y="1309"/>
                  <a:pt x="95528" y="1309"/>
                  <a:pt x="95548" y="1289"/>
                </a:cubicBezTo>
                <a:cubicBezTo>
                  <a:pt x="95548" y="1289"/>
                  <a:pt x="95548" y="1269"/>
                  <a:pt x="95528" y="1269"/>
                </a:cubicBezTo>
                <a:cubicBezTo>
                  <a:pt x="95522" y="1264"/>
                  <a:pt x="95516" y="1261"/>
                  <a:pt x="95511" y="1261"/>
                </a:cubicBezTo>
                <a:close/>
                <a:moveTo>
                  <a:pt x="95667" y="1309"/>
                </a:moveTo>
                <a:cubicBezTo>
                  <a:pt x="95667" y="1309"/>
                  <a:pt x="95667" y="1329"/>
                  <a:pt x="95667" y="1329"/>
                </a:cubicBezTo>
                <a:cubicBezTo>
                  <a:pt x="95677" y="1339"/>
                  <a:pt x="95682" y="1344"/>
                  <a:pt x="95687" y="1344"/>
                </a:cubicBezTo>
                <a:cubicBezTo>
                  <a:pt x="95692" y="1344"/>
                  <a:pt x="95697" y="1339"/>
                  <a:pt x="95707" y="1329"/>
                </a:cubicBezTo>
                <a:cubicBezTo>
                  <a:pt x="95707" y="1329"/>
                  <a:pt x="95707" y="1309"/>
                  <a:pt x="95707" y="1309"/>
                </a:cubicBezTo>
                <a:close/>
                <a:moveTo>
                  <a:pt x="108081" y="1195"/>
                </a:moveTo>
                <a:cubicBezTo>
                  <a:pt x="108061" y="1195"/>
                  <a:pt x="108042" y="1200"/>
                  <a:pt x="108022" y="1210"/>
                </a:cubicBezTo>
                <a:cubicBezTo>
                  <a:pt x="107982" y="1230"/>
                  <a:pt x="108002" y="1250"/>
                  <a:pt x="108002" y="1250"/>
                </a:cubicBezTo>
                <a:cubicBezTo>
                  <a:pt x="108002" y="1269"/>
                  <a:pt x="108002" y="1269"/>
                  <a:pt x="108002" y="1289"/>
                </a:cubicBezTo>
                <a:lnTo>
                  <a:pt x="108002" y="1329"/>
                </a:lnTo>
                <a:cubicBezTo>
                  <a:pt x="108012" y="1339"/>
                  <a:pt x="108022" y="1344"/>
                  <a:pt x="108029" y="1344"/>
                </a:cubicBezTo>
                <a:cubicBezTo>
                  <a:pt x="108037" y="1344"/>
                  <a:pt x="108042" y="1339"/>
                  <a:pt x="108042" y="1329"/>
                </a:cubicBezTo>
                <a:cubicBezTo>
                  <a:pt x="108081" y="1289"/>
                  <a:pt x="108121" y="1289"/>
                  <a:pt x="108161" y="1269"/>
                </a:cubicBezTo>
                <a:cubicBezTo>
                  <a:pt x="108161" y="1269"/>
                  <a:pt x="108161" y="1250"/>
                  <a:pt x="108161" y="1250"/>
                </a:cubicBezTo>
                <a:cubicBezTo>
                  <a:pt x="108161" y="1230"/>
                  <a:pt x="108161" y="1210"/>
                  <a:pt x="108141" y="1210"/>
                </a:cubicBezTo>
                <a:cubicBezTo>
                  <a:pt x="108121" y="1200"/>
                  <a:pt x="108101" y="1195"/>
                  <a:pt x="108081" y="1195"/>
                </a:cubicBezTo>
                <a:close/>
                <a:moveTo>
                  <a:pt x="90233" y="655"/>
                </a:moveTo>
                <a:cubicBezTo>
                  <a:pt x="90213" y="655"/>
                  <a:pt x="90213" y="674"/>
                  <a:pt x="90213" y="694"/>
                </a:cubicBezTo>
                <a:cubicBezTo>
                  <a:pt x="90213" y="714"/>
                  <a:pt x="90213" y="714"/>
                  <a:pt x="90213" y="734"/>
                </a:cubicBezTo>
                <a:cubicBezTo>
                  <a:pt x="90193" y="793"/>
                  <a:pt x="90193" y="833"/>
                  <a:pt x="90213" y="873"/>
                </a:cubicBezTo>
                <a:cubicBezTo>
                  <a:pt x="90213" y="912"/>
                  <a:pt x="90193" y="952"/>
                  <a:pt x="90174" y="992"/>
                </a:cubicBezTo>
                <a:cubicBezTo>
                  <a:pt x="90134" y="1051"/>
                  <a:pt x="90114" y="1111"/>
                  <a:pt x="90114" y="1170"/>
                </a:cubicBezTo>
                <a:cubicBezTo>
                  <a:pt x="90074" y="1230"/>
                  <a:pt x="90114" y="1289"/>
                  <a:pt x="90114" y="1349"/>
                </a:cubicBezTo>
                <a:lnTo>
                  <a:pt x="90154" y="1349"/>
                </a:lnTo>
                <a:cubicBezTo>
                  <a:pt x="90193" y="1269"/>
                  <a:pt x="90213" y="1190"/>
                  <a:pt x="90193" y="1091"/>
                </a:cubicBezTo>
                <a:cubicBezTo>
                  <a:pt x="90273" y="972"/>
                  <a:pt x="90293" y="833"/>
                  <a:pt x="90253" y="694"/>
                </a:cubicBezTo>
                <a:cubicBezTo>
                  <a:pt x="90253" y="674"/>
                  <a:pt x="90253" y="655"/>
                  <a:pt x="90233" y="655"/>
                </a:cubicBezTo>
                <a:close/>
                <a:moveTo>
                  <a:pt x="108656" y="1242"/>
                </a:moveTo>
                <a:cubicBezTo>
                  <a:pt x="108649" y="1242"/>
                  <a:pt x="108642" y="1244"/>
                  <a:pt x="108637" y="1250"/>
                </a:cubicBezTo>
                <a:cubicBezTo>
                  <a:pt x="108617" y="1250"/>
                  <a:pt x="108597" y="1269"/>
                  <a:pt x="108617" y="1289"/>
                </a:cubicBezTo>
                <a:cubicBezTo>
                  <a:pt x="108617" y="1289"/>
                  <a:pt x="108637" y="1309"/>
                  <a:pt x="108637" y="1329"/>
                </a:cubicBezTo>
                <a:cubicBezTo>
                  <a:pt x="108637" y="1334"/>
                  <a:pt x="108637" y="1339"/>
                  <a:pt x="108637" y="1349"/>
                </a:cubicBezTo>
                <a:cubicBezTo>
                  <a:pt x="108637" y="1369"/>
                  <a:pt x="108676" y="1369"/>
                  <a:pt x="108696" y="1369"/>
                </a:cubicBezTo>
                <a:cubicBezTo>
                  <a:pt x="108716" y="1349"/>
                  <a:pt x="108716" y="1309"/>
                  <a:pt x="108716" y="1289"/>
                </a:cubicBezTo>
                <a:cubicBezTo>
                  <a:pt x="108701" y="1260"/>
                  <a:pt x="108676" y="1242"/>
                  <a:pt x="108656" y="1242"/>
                </a:cubicBezTo>
                <a:close/>
                <a:moveTo>
                  <a:pt x="97462" y="1354"/>
                </a:moveTo>
                <a:cubicBezTo>
                  <a:pt x="97457" y="1354"/>
                  <a:pt x="97452" y="1359"/>
                  <a:pt x="97452" y="1369"/>
                </a:cubicBezTo>
                <a:cubicBezTo>
                  <a:pt x="97432" y="1408"/>
                  <a:pt x="97452" y="1428"/>
                  <a:pt x="97472" y="1428"/>
                </a:cubicBezTo>
                <a:lnTo>
                  <a:pt x="97472" y="1408"/>
                </a:lnTo>
                <a:lnTo>
                  <a:pt x="97491" y="1408"/>
                </a:lnTo>
                <a:cubicBezTo>
                  <a:pt x="97491" y="1388"/>
                  <a:pt x="97491" y="1369"/>
                  <a:pt x="97472" y="1369"/>
                </a:cubicBezTo>
                <a:cubicBezTo>
                  <a:pt x="97472" y="1359"/>
                  <a:pt x="97467" y="1354"/>
                  <a:pt x="97462" y="1354"/>
                </a:cubicBezTo>
                <a:close/>
                <a:moveTo>
                  <a:pt x="100327" y="1448"/>
                </a:moveTo>
                <a:cubicBezTo>
                  <a:pt x="100307" y="1448"/>
                  <a:pt x="100288" y="1448"/>
                  <a:pt x="100288" y="1488"/>
                </a:cubicBezTo>
                <a:cubicBezTo>
                  <a:pt x="100288" y="1497"/>
                  <a:pt x="100293" y="1497"/>
                  <a:pt x="100297" y="1497"/>
                </a:cubicBezTo>
                <a:cubicBezTo>
                  <a:pt x="100302" y="1497"/>
                  <a:pt x="100307" y="1497"/>
                  <a:pt x="100307" y="1507"/>
                </a:cubicBezTo>
                <a:lnTo>
                  <a:pt x="100307" y="1488"/>
                </a:lnTo>
                <a:cubicBezTo>
                  <a:pt x="100327" y="1488"/>
                  <a:pt x="100347" y="1468"/>
                  <a:pt x="100347" y="1448"/>
                </a:cubicBezTo>
                <a:close/>
                <a:moveTo>
                  <a:pt x="105404" y="1448"/>
                </a:moveTo>
                <a:cubicBezTo>
                  <a:pt x="105384" y="1448"/>
                  <a:pt x="105384" y="1448"/>
                  <a:pt x="105384" y="1488"/>
                </a:cubicBezTo>
                <a:cubicBezTo>
                  <a:pt x="105384" y="1507"/>
                  <a:pt x="105404" y="1507"/>
                  <a:pt x="105424" y="1507"/>
                </a:cubicBezTo>
                <a:lnTo>
                  <a:pt x="105444" y="1507"/>
                </a:lnTo>
                <a:cubicBezTo>
                  <a:pt x="105464" y="1507"/>
                  <a:pt x="105464" y="1468"/>
                  <a:pt x="105464" y="1468"/>
                </a:cubicBezTo>
                <a:cubicBezTo>
                  <a:pt x="105464" y="1448"/>
                  <a:pt x="105444" y="1448"/>
                  <a:pt x="105444" y="1448"/>
                </a:cubicBezTo>
                <a:close/>
                <a:moveTo>
                  <a:pt x="107897" y="1391"/>
                </a:moveTo>
                <a:cubicBezTo>
                  <a:pt x="107887" y="1391"/>
                  <a:pt x="107876" y="1395"/>
                  <a:pt x="107863" y="1408"/>
                </a:cubicBezTo>
                <a:cubicBezTo>
                  <a:pt x="107823" y="1448"/>
                  <a:pt x="107823" y="1468"/>
                  <a:pt x="107883" y="1507"/>
                </a:cubicBezTo>
                <a:cubicBezTo>
                  <a:pt x="107903" y="1527"/>
                  <a:pt x="107933" y="1537"/>
                  <a:pt x="107962" y="1537"/>
                </a:cubicBezTo>
                <a:cubicBezTo>
                  <a:pt x="107992" y="1537"/>
                  <a:pt x="108022" y="1527"/>
                  <a:pt x="108042" y="1507"/>
                </a:cubicBezTo>
                <a:cubicBezTo>
                  <a:pt x="108061" y="1488"/>
                  <a:pt x="108061" y="1468"/>
                  <a:pt x="108042" y="1448"/>
                </a:cubicBezTo>
                <a:cubicBezTo>
                  <a:pt x="108022" y="1408"/>
                  <a:pt x="107982" y="1408"/>
                  <a:pt x="107942" y="1408"/>
                </a:cubicBezTo>
                <a:cubicBezTo>
                  <a:pt x="107929" y="1408"/>
                  <a:pt x="107916" y="1391"/>
                  <a:pt x="107897" y="1391"/>
                </a:cubicBezTo>
                <a:close/>
                <a:moveTo>
                  <a:pt x="108716" y="1468"/>
                </a:moveTo>
                <a:cubicBezTo>
                  <a:pt x="108700" y="1484"/>
                  <a:pt x="108697" y="1538"/>
                  <a:pt x="108707" y="1538"/>
                </a:cubicBezTo>
                <a:cubicBezTo>
                  <a:pt x="108709" y="1538"/>
                  <a:pt x="108712" y="1535"/>
                  <a:pt x="108716" y="1527"/>
                </a:cubicBezTo>
                <a:cubicBezTo>
                  <a:pt x="108736" y="1507"/>
                  <a:pt x="108775" y="1527"/>
                  <a:pt x="108775" y="1488"/>
                </a:cubicBezTo>
                <a:cubicBezTo>
                  <a:pt x="108775" y="1488"/>
                  <a:pt x="108756" y="1468"/>
                  <a:pt x="108756" y="1468"/>
                </a:cubicBezTo>
                <a:close/>
                <a:moveTo>
                  <a:pt x="108337" y="1245"/>
                </a:moveTo>
                <a:cubicBezTo>
                  <a:pt x="108304" y="1245"/>
                  <a:pt x="108270" y="1260"/>
                  <a:pt x="108240" y="1289"/>
                </a:cubicBezTo>
                <a:cubicBezTo>
                  <a:pt x="108240" y="1289"/>
                  <a:pt x="108220" y="1309"/>
                  <a:pt x="108220" y="1329"/>
                </a:cubicBezTo>
                <a:cubicBezTo>
                  <a:pt x="108231" y="1362"/>
                  <a:pt x="108242" y="1376"/>
                  <a:pt x="108256" y="1376"/>
                </a:cubicBezTo>
                <a:cubicBezTo>
                  <a:pt x="108268" y="1376"/>
                  <a:pt x="108282" y="1367"/>
                  <a:pt x="108299" y="1349"/>
                </a:cubicBezTo>
                <a:lnTo>
                  <a:pt x="108339" y="1349"/>
                </a:lnTo>
                <a:cubicBezTo>
                  <a:pt x="108339" y="1369"/>
                  <a:pt x="108339" y="1388"/>
                  <a:pt x="108359" y="1408"/>
                </a:cubicBezTo>
                <a:cubicBezTo>
                  <a:pt x="108359" y="1428"/>
                  <a:pt x="108399" y="1468"/>
                  <a:pt x="108418" y="1468"/>
                </a:cubicBezTo>
                <a:lnTo>
                  <a:pt x="108458" y="1488"/>
                </a:lnTo>
                <a:cubicBezTo>
                  <a:pt x="108458" y="1507"/>
                  <a:pt x="108498" y="1527"/>
                  <a:pt x="108518" y="1527"/>
                </a:cubicBezTo>
                <a:cubicBezTo>
                  <a:pt x="108529" y="1560"/>
                  <a:pt x="108533" y="1575"/>
                  <a:pt x="108542" y="1575"/>
                </a:cubicBezTo>
                <a:cubicBezTo>
                  <a:pt x="108549" y="1575"/>
                  <a:pt x="108559" y="1565"/>
                  <a:pt x="108577" y="1547"/>
                </a:cubicBezTo>
                <a:cubicBezTo>
                  <a:pt x="108617" y="1527"/>
                  <a:pt x="108597" y="1507"/>
                  <a:pt x="108577" y="1488"/>
                </a:cubicBezTo>
                <a:lnTo>
                  <a:pt x="108557" y="1448"/>
                </a:lnTo>
                <a:cubicBezTo>
                  <a:pt x="108537" y="1428"/>
                  <a:pt x="108518" y="1428"/>
                  <a:pt x="108498" y="1428"/>
                </a:cubicBezTo>
                <a:cubicBezTo>
                  <a:pt x="108498" y="1388"/>
                  <a:pt x="108498" y="1349"/>
                  <a:pt x="108458" y="1309"/>
                </a:cubicBezTo>
                <a:lnTo>
                  <a:pt x="108418" y="1289"/>
                </a:lnTo>
                <a:cubicBezTo>
                  <a:pt x="108399" y="1260"/>
                  <a:pt x="108369" y="1245"/>
                  <a:pt x="108337" y="1245"/>
                </a:cubicBezTo>
                <a:close/>
                <a:moveTo>
                  <a:pt x="105709" y="1585"/>
                </a:moveTo>
                <a:cubicBezTo>
                  <a:pt x="105700" y="1587"/>
                  <a:pt x="105691" y="1587"/>
                  <a:pt x="105682" y="1587"/>
                </a:cubicBezTo>
                <a:lnTo>
                  <a:pt x="105741" y="1587"/>
                </a:lnTo>
                <a:cubicBezTo>
                  <a:pt x="105730" y="1587"/>
                  <a:pt x="105719" y="1586"/>
                  <a:pt x="105709" y="1585"/>
                </a:cubicBezTo>
                <a:close/>
                <a:moveTo>
                  <a:pt x="91981" y="1279"/>
                </a:moveTo>
                <a:cubicBezTo>
                  <a:pt x="91973" y="1279"/>
                  <a:pt x="91968" y="1289"/>
                  <a:pt x="91958" y="1309"/>
                </a:cubicBezTo>
                <a:cubicBezTo>
                  <a:pt x="91919" y="1329"/>
                  <a:pt x="91919" y="1329"/>
                  <a:pt x="91939" y="1388"/>
                </a:cubicBezTo>
                <a:cubicBezTo>
                  <a:pt x="91978" y="1428"/>
                  <a:pt x="91958" y="1408"/>
                  <a:pt x="91958" y="1428"/>
                </a:cubicBezTo>
                <a:cubicBezTo>
                  <a:pt x="91958" y="1488"/>
                  <a:pt x="92038" y="1527"/>
                  <a:pt x="92018" y="1587"/>
                </a:cubicBezTo>
                <a:lnTo>
                  <a:pt x="92018" y="1646"/>
                </a:lnTo>
                <a:cubicBezTo>
                  <a:pt x="92036" y="1664"/>
                  <a:pt x="92046" y="1674"/>
                  <a:pt x="92053" y="1674"/>
                </a:cubicBezTo>
                <a:cubicBezTo>
                  <a:pt x="92062" y="1674"/>
                  <a:pt x="92066" y="1659"/>
                  <a:pt x="92077" y="1626"/>
                </a:cubicBezTo>
                <a:lnTo>
                  <a:pt x="92077" y="1587"/>
                </a:lnTo>
                <a:cubicBezTo>
                  <a:pt x="92097" y="1567"/>
                  <a:pt x="92117" y="1547"/>
                  <a:pt x="92097" y="1527"/>
                </a:cubicBezTo>
                <a:cubicBezTo>
                  <a:pt x="92077" y="1448"/>
                  <a:pt x="92058" y="1369"/>
                  <a:pt x="92018" y="1309"/>
                </a:cubicBezTo>
                <a:cubicBezTo>
                  <a:pt x="91998" y="1289"/>
                  <a:pt x="91988" y="1279"/>
                  <a:pt x="91981" y="1279"/>
                </a:cubicBezTo>
                <a:close/>
                <a:moveTo>
                  <a:pt x="59812" y="124"/>
                </a:moveTo>
                <a:cubicBezTo>
                  <a:pt x="59807" y="124"/>
                  <a:pt x="59802" y="129"/>
                  <a:pt x="59792" y="139"/>
                </a:cubicBezTo>
                <a:cubicBezTo>
                  <a:pt x="59752" y="159"/>
                  <a:pt x="59752" y="179"/>
                  <a:pt x="59792" y="199"/>
                </a:cubicBezTo>
                <a:lnTo>
                  <a:pt x="59812" y="199"/>
                </a:lnTo>
                <a:lnTo>
                  <a:pt x="59851" y="218"/>
                </a:lnTo>
                <a:cubicBezTo>
                  <a:pt x="59832" y="258"/>
                  <a:pt x="59851" y="298"/>
                  <a:pt x="59871" y="318"/>
                </a:cubicBezTo>
                <a:cubicBezTo>
                  <a:pt x="59871" y="357"/>
                  <a:pt x="59871" y="397"/>
                  <a:pt x="59812" y="397"/>
                </a:cubicBezTo>
                <a:cubicBezTo>
                  <a:pt x="59792" y="397"/>
                  <a:pt x="59772" y="417"/>
                  <a:pt x="59752" y="456"/>
                </a:cubicBezTo>
                <a:cubicBezTo>
                  <a:pt x="59752" y="476"/>
                  <a:pt x="59732" y="496"/>
                  <a:pt x="59732" y="516"/>
                </a:cubicBezTo>
                <a:cubicBezTo>
                  <a:pt x="59693" y="516"/>
                  <a:pt x="59713" y="516"/>
                  <a:pt x="59693" y="456"/>
                </a:cubicBezTo>
                <a:cubicBezTo>
                  <a:pt x="59693" y="424"/>
                  <a:pt x="59681" y="409"/>
                  <a:pt x="59667" y="409"/>
                </a:cubicBezTo>
                <a:cubicBezTo>
                  <a:pt x="59655" y="409"/>
                  <a:pt x="59642" y="419"/>
                  <a:pt x="59633" y="437"/>
                </a:cubicBezTo>
                <a:cubicBezTo>
                  <a:pt x="59613" y="446"/>
                  <a:pt x="59599" y="451"/>
                  <a:pt x="59586" y="451"/>
                </a:cubicBezTo>
                <a:cubicBezTo>
                  <a:pt x="59574" y="451"/>
                  <a:pt x="59564" y="446"/>
                  <a:pt x="59554" y="437"/>
                </a:cubicBezTo>
                <a:cubicBezTo>
                  <a:pt x="59534" y="417"/>
                  <a:pt x="59534" y="397"/>
                  <a:pt x="59514" y="397"/>
                </a:cubicBezTo>
                <a:lnTo>
                  <a:pt x="59494" y="357"/>
                </a:lnTo>
                <a:cubicBezTo>
                  <a:pt x="59478" y="308"/>
                  <a:pt x="59448" y="273"/>
                  <a:pt x="59405" y="273"/>
                </a:cubicBezTo>
                <a:cubicBezTo>
                  <a:pt x="59396" y="273"/>
                  <a:pt x="59386" y="274"/>
                  <a:pt x="59375" y="278"/>
                </a:cubicBezTo>
                <a:cubicBezTo>
                  <a:pt x="59375" y="278"/>
                  <a:pt x="59356" y="298"/>
                  <a:pt x="59356" y="298"/>
                </a:cubicBezTo>
                <a:cubicBezTo>
                  <a:pt x="59356" y="318"/>
                  <a:pt x="59356" y="337"/>
                  <a:pt x="59375" y="337"/>
                </a:cubicBezTo>
                <a:lnTo>
                  <a:pt x="59435" y="357"/>
                </a:lnTo>
                <a:lnTo>
                  <a:pt x="59435" y="377"/>
                </a:lnTo>
                <a:cubicBezTo>
                  <a:pt x="59415" y="417"/>
                  <a:pt x="59435" y="437"/>
                  <a:pt x="59455" y="456"/>
                </a:cubicBezTo>
                <a:cubicBezTo>
                  <a:pt x="59455" y="476"/>
                  <a:pt x="59475" y="476"/>
                  <a:pt x="59494" y="476"/>
                </a:cubicBezTo>
                <a:lnTo>
                  <a:pt x="59534" y="476"/>
                </a:lnTo>
                <a:lnTo>
                  <a:pt x="59613" y="536"/>
                </a:lnTo>
                <a:lnTo>
                  <a:pt x="59633" y="536"/>
                </a:lnTo>
                <a:cubicBezTo>
                  <a:pt x="59633" y="556"/>
                  <a:pt x="59613" y="556"/>
                  <a:pt x="59633" y="575"/>
                </a:cubicBezTo>
                <a:cubicBezTo>
                  <a:pt x="59653" y="575"/>
                  <a:pt x="59693" y="575"/>
                  <a:pt x="59653" y="615"/>
                </a:cubicBezTo>
                <a:cubicBezTo>
                  <a:pt x="59633" y="655"/>
                  <a:pt x="59633" y="694"/>
                  <a:pt x="59633" y="754"/>
                </a:cubicBezTo>
                <a:lnTo>
                  <a:pt x="59574" y="754"/>
                </a:lnTo>
                <a:cubicBezTo>
                  <a:pt x="59574" y="714"/>
                  <a:pt x="59574" y="694"/>
                  <a:pt x="59534" y="694"/>
                </a:cubicBezTo>
                <a:cubicBezTo>
                  <a:pt x="59534" y="674"/>
                  <a:pt x="59514" y="655"/>
                  <a:pt x="59514" y="655"/>
                </a:cubicBezTo>
                <a:cubicBezTo>
                  <a:pt x="59514" y="655"/>
                  <a:pt x="59494" y="635"/>
                  <a:pt x="59475" y="635"/>
                </a:cubicBezTo>
                <a:cubicBezTo>
                  <a:pt x="59475" y="615"/>
                  <a:pt x="59475" y="615"/>
                  <a:pt x="59455" y="615"/>
                </a:cubicBezTo>
                <a:cubicBezTo>
                  <a:pt x="59435" y="615"/>
                  <a:pt x="59415" y="615"/>
                  <a:pt x="59435" y="635"/>
                </a:cubicBezTo>
                <a:cubicBezTo>
                  <a:pt x="59415" y="655"/>
                  <a:pt x="59435" y="674"/>
                  <a:pt x="59435" y="694"/>
                </a:cubicBezTo>
                <a:lnTo>
                  <a:pt x="59475" y="714"/>
                </a:lnTo>
                <a:cubicBezTo>
                  <a:pt x="59475" y="714"/>
                  <a:pt x="59494" y="734"/>
                  <a:pt x="59514" y="734"/>
                </a:cubicBezTo>
                <a:lnTo>
                  <a:pt x="59534" y="734"/>
                </a:lnTo>
                <a:cubicBezTo>
                  <a:pt x="59514" y="754"/>
                  <a:pt x="59494" y="793"/>
                  <a:pt x="59475" y="793"/>
                </a:cubicBezTo>
                <a:cubicBezTo>
                  <a:pt x="59465" y="803"/>
                  <a:pt x="59457" y="807"/>
                  <a:pt x="59451" y="807"/>
                </a:cubicBezTo>
                <a:cubicBezTo>
                  <a:pt x="59434" y="807"/>
                  <a:pt x="59430" y="774"/>
                  <a:pt x="59415" y="774"/>
                </a:cubicBezTo>
                <a:cubicBezTo>
                  <a:pt x="59375" y="774"/>
                  <a:pt x="59356" y="774"/>
                  <a:pt x="59316" y="754"/>
                </a:cubicBezTo>
                <a:cubicBezTo>
                  <a:pt x="59305" y="749"/>
                  <a:pt x="59296" y="746"/>
                  <a:pt x="59288" y="746"/>
                </a:cubicBezTo>
                <a:cubicBezTo>
                  <a:pt x="59266" y="746"/>
                  <a:pt x="59251" y="764"/>
                  <a:pt x="59237" y="793"/>
                </a:cubicBezTo>
                <a:cubicBezTo>
                  <a:pt x="59217" y="813"/>
                  <a:pt x="59197" y="833"/>
                  <a:pt x="59157" y="853"/>
                </a:cubicBezTo>
                <a:cubicBezTo>
                  <a:pt x="59118" y="893"/>
                  <a:pt x="59118" y="952"/>
                  <a:pt x="59118" y="1012"/>
                </a:cubicBezTo>
                <a:cubicBezTo>
                  <a:pt x="59118" y="1051"/>
                  <a:pt x="59177" y="1031"/>
                  <a:pt x="59197" y="1051"/>
                </a:cubicBezTo>
                <a:lnTo>
                  <a:pt x="59237" y="1071"/>
                </a:lnTo>
                <a:cubicBezTo>
                  <a:pt x="59237" y="1131"/>
                  <a:pt x="59256" y="1131"/>
                  <a:pt x="59316" y="1131"/>
                </a:cubicBezTo>
                <a:lnTo>
                  <a:pt x="59316" y="1150"/>
                </a:lnTo>
                <a:cubicBezTo>
                  <a:pt x="59276" y="1170"/>
                  <a:pt x="59237" y="1190"/>
                  <a:pt x="59197" y="1190"/>
                </a:cubicBezTo>
                <a:cubicBezTo>
                  <a:pt x="59197" y="1176"/>
                  <a:pt x="59187" y="1162"/>
                  <a:pt x="59174" y="1162"/>
                </a:cubicBezTo>
                <a:cubicBezTo>
                  <a:pt x="59169" y="1162"/>
                  <a:pt x="59163" y="1164"/>
                  <a:pt x="59157" y="1170"/>
                </a:cubicBezTo>
                <a:lnTo>
                  <a:pt x="59118" y="1131"/>
                </a:lnTo>
                <a:cubicBezTo>
                  <a:pt x="59118" y="1131"/>
                  <a:pt x="59118" y="1111"/>
                  <a:pt x="59118" y="1111"/>
                </a:cubicBezTo>
                <a:cubicBezTo>
                  <a:pt x="59118" y="1091"/>
                  <a:pt x="59113" y="1081"/>
                  <a:pt x="59103" y="1081"/>
                </a:cubicBezTo>
                <a:cubicBezTo>
                  <a:pt x="59093" y="1081"/>
                  <a:pt x="59078" y="1091"/>
                  <a:pt x="59058" y="1111"/>
                </a:cubicBezTo>
                <a:cubicBezTo>
                  <a:pt x="59038" y="1111"/>
                  <a:pt x="59038" y="1131"/>
                  <a:pt x="59038" y="1170"/>
                </a:cubicBezTo>
                <a:cubicBezTo>
                  <a:pt x="58999" y="1190"/>
                  <a:pt x="59019" y="1210"/>
                  <a:pt x="59038" y="1230"/>
                </a:cubicBezTo>
                <a:lnTo>
                  <a:pt x="59058" y="1230"/>
                </a:lnTo>
                <a:lnTo>
                  <a:pt x="59058" y="1250"/>
                </a:lnTo>
                <a:cubicBezTo>
                  <a:pt x="59078" y="1269"/>
                  <a:pt x="59078" y="1269"/>
                  <a:pt x="59098" y="1289"/>
                </a:cubicBezTo>
                <a:cubicBezTo>
                  <a:pt x="59098" y="1289"/>
                  <a:pt x="59118" y="1309"/>
                  <a:pt x="59138" y="1309"/>
                </a:cubicBezTo>
                <a:cubicBezTo>
                  <a:pt x="59178" y="1390"/>
                  <a:pt x="59108" y="1462"/>
                  <a:pt x="59041" y="1462"/>
                </a:cubicBezTo>
                <a:cubicBezTo>
                  <a:pt x="59009" y="1462"/>
                  <a:pt x="58978" y="1446"/>
                  <a:pt x="58959" y="1408"/>
                </a:cubicBezTo>
                <a:lnTo>
                  <a:pt x="58919" y="1448"/>
                </a:lnTo>
                <a:lnTo>
                  <a:pt x="58781" y="1488"/>
                </a:lnTo>
                <a:cubicBezTo>
                  <a:pt x="58761" y="1428"/>
                  <a:pt x="58741" y="1448"/>
                  <a:pt x="58701" y="1408"/>
                </a:cubicBezTo>
                <a:cubicBezTo>
                  <a:pt x="58671" y="1388"/>
                  <a:pt x="58642" y="1383"/>
                  <a:pt x="58614" y="1383"/>
                </a:cubicBezTo>
                <a:cubicBezTo>
                  <a:pt x="58587" y="1383"/>
                  <a:pt x="58562" y="1388"/>
                  <a:pt x="58543" y="1388"/>
                </a:cubicBezTo>
                <a:lnTo>
                  <a:pt x="58503" y="1388"/>
                </a:lnTo>
                <a:cubicBezTo>
                  <a:pt x="58503" y="1369"/>
                  <a:pt x="58503" y="1369"/>
                  <a:pt x="58503" y="1369"/>
                </a:cubicBezTo>
                <a:cubicBezTo>
                  <a:pt x="58562" y="1349"/>
                  <a:pt x="58582" y="1369"/>
                  <a:pt x="58543" y="1289"/>
                </a:cubicBezTo>
                <a:cubicBezTo>
                  <a:pt x="58521" y="1257"/>
                  <a:pt x="58505" y="1242"/>
                  <a:pt x="58485" y="1242"/>
                </a:cubicBezTo>
                <a:cubicBezTo>
                  <a:pt x="58469" y="1242"/>
                  <a:pt x="58450" y="1252"/>
                  <a:pt x="58424" y="1269"/>
                </a:cubicBezTo>
                <a:lnTo>
                  <a:pt x="58384" y="1289"/>
                </a:lnTo>
                <a:cubicBezTo>
                  <a:pt x="58364" y="1269"/>
                  <a:pt x="58364" y="1250"/>
                  <a:pt x="58364" y="1210"/>
                </a:cubicBezTo>
                <a:cubicBezTo>
                  <a:pt x="58364" y="1190"/>
                  <a:pt x="58324" y="1170"/>
                  <a:pt x="58305" y="1170"/>
                </a:cubicBezTo>
                <a:cubicBezTo>
                  <a:pt x="58285" y="1160"/>
                  <a:pt x="58275" y="1155"/>
                  <a:pt x="58265" y="1155"/>
                </a:cubicBezTo>
                <a:cubicBezTo>
                  <a:pt x="58255" y="1155"/>
                  <a:pt x="58245" y="1160"/>
                  <a:pt x="58225" y="1170"/>
                </a:cubicBezTo>
                <a:lnTo>
                  <a:pt x="58186" y="1210"/>
                </a:lnTo>
                <a:lnTo>
                  <a:pt x="58225" y="1250"/>
                </a:lnTo>
                <a:lnTo>
                  <a:pt x="58225" y="1269"/>
                </a:lnTo>
                <a:lnTo>
                  <a:pt x="58067" y="1269"/>
                </a:lnTo>
                <a:cubicBezTo>
                  <a:pt x="58047" y="1269"/>
                  <a:pt x="58027" y="1269"/>
                  <a:pt x="58007" y="1289"/>
                </a:cubicBezTo>
                <a:cubicBezTo>
                  <a:pt x="57999" y="1293"/>
                  <a:pt x="57990" y="1295"/>
                  <a:pt x="57981" y="1295"/>
                </a:cubicBezTo>
                <a:cubicBezTo>
                  <a:pt x="57945" y="1295"/>
                  <a:pt x="57904" y="1269"/>
                  <a:pt x="57888" y="1269"/>
                </a:cubicBezTo>
                <a:cubicBezTo>
                  <a:pt x="57888" y="1258"/>
                  <a:pt x="57888" y="1247"/>
                  <a:pt x="57884" y="1247"/>
                </a:cubicBezTo>
                <a:cubicBezTo>
                  <a:pt x="57882" y="1247"/>
                  <a:pt x="57877" y="1253"/>
                  <a:pt x="57868" y="1269"/>
                </a:cubicBezTo>
                <a:cubicBezTo>
                  <a:pt x="57829" y="1289"/>
                  <a:pt x="57789" y="1329"/>
                  <a:pt x="57769" y="1329"/>
                </a:cubicBezTo>
                <a:cubicBezTo>
                  <a:pt x="57769" y="1329"/>
                  <a:pt x="57749" y="1369"/>
                  <a:pt x="57749" y="1369"/>
                </a:cubicBezTo>
                <a:cubicBezTo>
                  <a:pt x="57744" y="1363"/>
                  <a:pt x="57739" y="1360"/>
                  <a:pt x="57736" y="1360"/>
                </a:cubicBezTo>
                <a:cubicBezTo>
                  <a:pt x="57729" y="1360"/>
                  <a:pt x="57729" y="1374"/>
                  <a:pt x="57729" y="1388"/>
                </a:cubicBezTo>
                <a:cubicBezTo>
                  <a:pt x="57670" y="1369"/>
                  <a:pt x="57630" y="1369"/>
                  <a:pt x="57630" y="1309"/>
                </a:cubicBezTo>
                <a:cubicBezTo>
                  <a:pt x="57630" y="1269"/>
                  <a:pt x="57591" y="1230"/>
                  <a:pt x="57551" y="1230"/>
                </a:cubicBezTo>
                <a:cubicBezTo>
                  <a:pt x="57540" y="1224"/>
                  <a:pt x="57531" y="1222"/>
                  <a:pt x="57523" y="1222"/>
                </a:cubicBezTo>
                <a:cubicBezTo>
                  <a:pt x="57502" y="1222"/>
                  <a:pt x="57492" y="1240"/>
                  <a:pt x="57492" y="1269"/>
                </a:cubicBezTo>
                <a:cubicBezTo>
                  <a:pt x="57472" y="1269"/>
                  <a:pt x="57452" y="1269"/>
                  <a:pt x="57452" y="1289"/>
                </a:cubicBezTo>
                <a:cubicBezTo>
                  <a:pt x="57432" y="1269"/>
                  <a:pt x="57412" y="1230"/>
                  <a:pt x="57373" y="1230"/>
                </a:cubicBezTo>
                <a:cubicBezTo>
                  <a:pt x="57273" y="1230"/>
                  <a:pt x="57154" y="1230"/>
                  <a:pt x="57055" y="1190"/>
                </a:cubicBezTo>
                <a:cubicBezTo>
                  <a:pt x="57037" y="1202"/>
                  <a:pt x="57020" y="1207"/>
                  <a:pt x="57005" y="1207"/>
                </a:cubicBezTo>
                <a:cubicBezTo>
                  <a:pt x="56971" y="1207"/>
                  <a:pt x="56944" y="1184"/>
                  <a:pt x="56916" y="1170"/>
                </a:cubicBezTo>
                <a:cubicBezTo>
                  <a:pt x="56916" y="1156"/>
                  <a:pt x="56897" y="1142"/>
                  <a:pt x="56878" y="1142"/>
                </a:cubicBezTo>
                <a:cubicBezTo>
                  <a:pt x="56870" y="1142"/>
                  <a:pt x="56863" y="1145"/>
                  <a:pt x="56857" y="1150"/>
                </a:cubicBezTo>
                <a:lnTo>
                  <a:pt x="56678" y="1150"/>
                </a:lnTo>
                <a:cubicBezTo>
                  <a:pt x="56678" y="1131"/>
                  <a:pt x="56639" y="1111"/>
                  <a:pt x="56639" y="1111"/>
                </a:cubicBezTo>
                <a:cubicBezTo>
                  <a:pt x="56619" y="1121"/>
                  <a:pt x="56599" y="1126"/>
                  <a:pt x="56577" y="1126"/>
                </a:cubicBezTo>
                <a:cubicBezTo>
                  <a:pt x="56554" y="1126"/>
                  <a:pt x="56530" y="1121"/>
                  <a:pt x="56500" y="1111"/>
                </a:cubicBezTo>
                <a:cubicBezTo>
                  <a:pt x="56500" y="1111"/>
                  <a:pt x="56480" y="1131"/>
                  <a:pt x="56480" y="1150"/>
                </a:cubicBezTo>
                <a:lnTo>
                  <a:pt x="56440" y="1150"/>
                </a:lnTo>
                <a:cubicBezTo>
                  <a:pt x="56440" y="1111"/>
                  <a:pt x="56401" y="1071"/>
                  <a:pt x="56361" y="1071"/>
                </a:cubicBezTo>
                <a:cubicBezTo>
                  <a:pt x="56321" y="1071"/>
                  <a:pt x="56282" y="1071"/>
                  <a:pt x="56262" y="1111"/>
                </a:cubicBezTo>
                <a:lnTo>
                  <a:pt x="56163" y="1111"/>
                </a:lnTo>
                <a:cubicBezTo>
                  <a:pt x="56163" y="1031"/>
                  <a:pt x="56064" y="1031"/>
                  <a:pt x="56024" y="1031"/>
                </a:cubicBezTo>
                <a:cubicBezTo>
                  <a:pt x="56018" y="1026"/>
                  <a:pt x="56014" y="1023"/>
                  <a:pt x="56011" y="1023"/>
                </a:cubicBezTo>
                <a:cubicBezTo>
                  <a:pt x="56002" y="1023"/>
                  <a:pt x="55998" y="1037"/>
                  <a:pt x="55984" y="1051"/>
                </a:cubicBezTo>
                <a:lnTo>
                  <a:pt x="55964" y="1071"/>
                </a:lnTo>
                <a:cubicBezTo>
                  <a:pt x="55945" y="1111"/>
                  <a:pt x="55964" y="1170"/>
                  <a:pt x="55905" y="1170"/>
                </a:cubicBezTo>
                <a:cubicBezTo>
                  <a:pt x="55894" y="1093"/>
                  <a:pt x="55834" y="1052"/>
                  <a:pt x="55772" y="1052"/>
                </a:cubicBezTo>
                <a:cubicBezTo>
                  <a:pt x="55723" y="1052"/>
                  <a:pt x="55674" y="1078"/>
                  <a:pt x="55647" y="1131"/>
                </a:cubicBezTo>
                <a:cubicBezTo>
                  <a:pt x="55647" y="1091"/>
                  <a:pt x="55588" y="1071"/>
                  <a:pt x="55548" y="1071"/>
                </a:cubicBezTo>
                <a:lnTo>
                  <a:pt x="55389" y="1071"/>
                </a:lnTo>
                <a:cubicBezTo>
                  <a:pt x="55330" y="1071"/>
                  <a:pt x="55310" y="1012"/>
                  <a:pt x="55251" y="992"/>
                </a:cubicBezTo>
                <a:lnTo>
                  <a:pt x="55231" y="992"/>
                </a:lnTo>
                <a:lnTo>
                  <a:pt x="55211" y="972"/>
                </a:lnTo>
                <a:cubicBezTo>
                  <a:pt x="55199" y="960"/>
                  <a:pt x="55184" y="957"/>
                  <a:pt x="55167" y="957"/>
                </a:cubicBezTo>
                <a:cubicBezTo>
                  <a:pt x="55148" y="957"/>
                  <a:pt x="55128" y="961"/>
                  <a:pt x="55107" y="961"/>
                </a:cubicBezTo>
                <a:cubicBezTo>
                  <a:pt x="55082" y="961"/>
                  <a:pt x="55056" y="955"/>
                  <a:pt x="55032" y="932"/>
                </a:cubicBezTo>
                <a:cubicBezTo>
                  <a:pt x="55032" y="932"/>
                  <a:pt x="55013" y="952"/>
                  <a:pt x="54993" y="952"/>
                </a:cubicBezTo>
                <a:cubicBezTo>
                  <a:pt x="54993" y="952"/>
                  <a:pt x="54984" y="961"/>
                  <a:pt x="54972" y="961"/>
                </a:cubicBezTo>
                <a:cubicBezTo>
                  <a:pt x="54966" y="961"/>
                  <a:pt x="54960" y="959"/>
                  <a:pt x="54953" y="952"/>
                </a:cubicBezTo>
                <a:cubicBezTo>
                  <a:pt x="54894" y="932"/>
                  <a:pt x="54814" y="932"/>
                  <a:pt x="54755" y="893"/>
                </a:cubicBezTo>
                <a:cubicBezTo>
                  <a:pt x="54755" y="873"/>
                  <a:pt x="54755" y="873"/>
                  <a:pt x="54755" y="873"/>
                </a:cubicBezTo>
                <a:cubicBezTo>
                  <a:pt x="54697" y="844"/>
                  <a:pt x="54628" y="825"/>
                  <a:pt x="54564" y="825"/>
                </a:cubicBezTo>
                <a:cubicBezTo>
                  <a:pt x="54541" y="825"/>
                  <a:pt x="54518" y="828"/>
                  <a:pt x="54497" y="833"/>
                </a:cubicBezTo>
                <a:lnTo>
                  <a:pt x="54477" y="813"/>
                </a:lnTo>
                <a:cubicBezTo>
                  <a:pt x="54461" y="808"/>
                  <a:pt x="54445" y="806"/>
                  <a:pt x="54429" y="806"/>
                </a:cubicBezTo>
                <a:cubicBezTo>
                  <a:pt x="54386" y="806"/>
                  <a:pt x="54342" y="824"/>
                  <a:pt x="54299" y="853"/>
                </a:cubicBezTo>
                <a:cubicBezTo>
                  <a:pt x="54257" y="839"/>
                  <a:pt x="54205" y="825"/>
                  <a:pt x="54150" y="825"/>
                </a:cubicBezTo>
                <a:cubicBezTo>
                  <a:pt x="54127" y="825"/>
                  <a:pt x="54104" y="827"/>
                  <a:pt x="54081" y="833"/>
                </a:cubicBezTo>
                <a:cubicBezTo>
                  <a:pt x="54067" y="765"/>
                  <a:pt x="54063" y="743"/>
                  <a:pt x="54035" y="743"/>
                </a:cubicBezTo>
                <a:cubicBezTo>
                  <a:pt x="54023" y="743"/>
                  <a:pt x="54006" y="748"/>
                  <a:pt x="53981" y="754"/>
                </a:cubicBezTo>
                <a:cubicBezTo>
                  <a:pt x="53902" y="774"/>
                  <a:pt x="53902" y="774"/>
                  <a:pt x="53882" y="873"/>
                </a:cubicBezTo>
                <a:cubicBezTo>
                  <a:pt x="53862" y="853"/>
                  <a:pt x="53843" y="813"/>
                  <a:pt x="53843" y="793"/>
                </a:cubicBezTo>
                <a:cubicBezTo>
                  <a:pt x="53829" y="779"/>
                  <a:pt x="53805" y="765"/>
                  <a:pt x="53785" y="765"/>
                </a:cubicBezTo>
                <a:cubicBezTo>
                  <a:pt x="53777" y="765"/>
                  <a:pt x="53769" y="768"/>
                  <a:pt x="53763" y="774"/>
                </a:cubicBezTo>
                <a:cubicBezTo>
                  <a:pt x="53743" y="734"/>
                  <a:pt x="53724" y="714"/>
                  <a:pt x="53684" y="714"/>
                </a:cubicBezTo>
                <a:lnTo>
                  <a:pt x="53545" y="714"/>
                </a:lnTo>
                <a:cubicBezTo>
                  <a:pt x="53486" y="674"/>
                  <a:pt x="53406" y="655"/>
                  <a:pt x="53347" y="655"/>
                </a:cubicBezTo>
                <a:cubicBezTo>
                  <a:pt x="53337" y="635"/>
                  <a:pt x="53327" y="625"/>
                  <a:pt x="53317" y="625"/>
                </a:cubicBezTo>
                <a:cubicBezTo>
                  <a:pt x="53307" y="625"/>
                  <a:pt x="53297" y="635"/>
                  <a:pt x="53287" y="655"/>
                </a:cubicBezTo>
                <a:lnTo>
                  <a:pt x="53248" y="674"/>
                </a:lnTo>
                <a:cubicBezTo>
                  <a:pt x="53228" y="734"/>
                  <a:pt x="53228" y="734"/>
                  <a:pt x="53248" y="754"/>
                </a:cubicBezTo>
                <a:lnTo>
                  <a:pt x="53267" y="754"/>
                </a:lnTo>
                <a:cubicBezTo>
                  <a:pt x="53284" y="771"/>
                  <a:pt x="53297" y="777"/>
                  <a:pt x="53310" y="777"/>
                </a:cubicBezTo>
                <a:cubicBezTo>
                  <a:pt x="53327" y="777"/>
                  <a:pt x="53344" y="765"/>
                  <a:pt x="53367" y="754"/>
                </a:cubicBezTo>
                <a:cubicBezTo>
                  <a:pt x="53377" y="774"/>
                  <a:pt x="53386" y="784"/>
                  <a:pt x="53396" y="784"/>
                </a:cubicBezTo>
                <a:cubicBezTo>
                  <a:pt x="53406" y="784"/>
                  <a:pt x="53416" y="774"/>
                  <a:pt x="53426" y="754"/>
                </a:cubicBezTo>
                <a:lnTo>
                  <a:pt x="53446" y="754"/>
                </a:lnTo>
                <a:cubicBezTo>
                  <a:pt x="53466" y="793"/>
                  <a:pt x="53545" y="774"/>
                  <a:pt x="53545" y="833"/>
                </a:cubicBezTo>
                <a:lnTo>
                  <a:pt x="53406" y="813"/>
                </a:lnTo>
                <a:cubicBezTo>
                  <a:pt x="53391" y="808"/>
                  <a:pt x="53378" y="806"/>
                  <a:pt x="53365" y="806"/>
                </a:cubicBezTo>
                <a:cubicBezTo>
                  <a:pt x="53327" y="806"/>
                  <a:pt x="53297" y="828"/>
                  <a:pt x="53267" y="873"/>
                </a:cubicBezTo>
                <a:cubicBezTo>
                  <a:pt x="53261" y="879"/>
                  <a:pt x="53254" y="882"/>
                  <a:pt x="53248" y="882"/>
                </a:cubicBezTo>
                <a:cubicBezTo>
                  <a:pt x="53234" y="882"/>
                  <a:pt x="53221" y="873"/>
                  <a:pt x="53208" y="873"/>
                </a:cubicBezTo>
                <a:cubicBezTo>
                  <a:pt x="53192" y="840"/>
                  <a:pt x="53162" y="808"/>
                  <a:pt x="53130" y="808"/>
                </a:cubicBezTo>
                <a:cubicBezTo>
                  <a:pt x="53123" y="808"/>
                  <a:pt x="53116" y="810"/>
                  <a:pt x="53109" y="813"/>
                </a:cubicBezTo>
                <a:cubicBezTo>
                  <a:pt x="53079" y="803"/>
                  <a:pt x="53054" y="798"/>
                  <a:pt x="53032" y="798"/>
                </a:cubicBezTo>
                <a:cubicBezTo>
                  <a:pt x="53010" y="798"/>
                  <a:pt x="52990" y="803"/>
                  <a:pt x="52970" y="813"/>
                </a:cubicBezTo>
                <a:cubicBezTo>
                  <a:pt x="52950" y="774"/>
                  <a:pt x="52930" y="774"/>
                  <a:pt x="52910" y="774"/>
                </a:cubicBezTo>
                <a:lnTo>
                  <a:pt x="52752" y="774"/>
                </a:lnTo>
                <a:cubicBezTo>
                  <a:pt x="52732" y="769"/>
                  <a:pt x="52712" y="766"/>
                  <a:pt x="52693" y="766"/>
                </a:cubicBezTo>
                <a:cubicBezTo>
                  <a:pt x="52634" y="766"/>
                  <a:pt x="52578" y="789"/>
                  <a:pt x="52534" y="833"/>
                </a:cubicBezTo>
                <a:cubicBezTo>
                  <a:pt x="52510" y="856"/>
                  <a:pt x="52480" y="866"/>
                  <a:pt x="52448" y="866"/>
                </a:cubicBezTo>
                <a:cubicBezTo>
                  <a:pt x="52424" y="866"/>
                  <a:pt x="52400" y="861"/>
                  <a:pt x="52375" y="853"/>
                </a:cubicBezTo>
                <a:cubicBezTo>
                  <a:pt x="52355" y="853"/>
                  <a:pt x="52335" y="833"/>
                  <a:pt x="52316" y="833"/>
                </a:cubicBezTo>
                <a:cubicBezTo>
                  <a:pt x="52296" y="833"/>
                  <a:pt x="52256" y="853"/>
                  <a:pt x="52256" y="873"/>
                </a:cubicBezTo>
                <a:lnTo>
                  <a:pt x="52216" y="873"/>
                </a:lnTo>
                <a:cubicBezTo>
                  <a:pt x="52177" y="873"/>
                  <a:pt x="52157" y="833"/>
                  <a:pt x="52137" y="793"/>
                </a:cubicBezTo>
                <a:cubicBezTo>
                  <a:pt x="52137" y="754"/>
                  <a:pt x="52038" y="674"/>
                  <a:pt x="52058" y="655"/>
                </a:cubicBezTo>
                <a:cubicBezTo>
                  <a:pt x="52062" y="651"/>
                  <a:pt x="52066" y="649"/>
                  <a:pt x="52071" y="649"/>
                </a:cubicBezTo>
                <a:cubicBezTo>
                  <a:pt x="52092" y="649"/>
                  <a:pt x="52121" y="678"/>
                  <a:pt x="52137" y="694"/>
                </a:cubicBezTo>
                <a:cubicBezTo>
                  <a:pt x="52157" y="694"/>
                  <a:pt x="52197" y="674"/>
                  <a:pt x="52197" y="655"/>
                </a:cubicBezTo>
                <a:cubicBezTo>
                  <a:pt x="52197" y="635"/>
                  <a:pt x="52197" y="635"/>
                  <a:pt x="52197" y="635"/>
                </a:cubicBezTo>
                <a:cubicBezTo>
                  <a:pt x="52197" y="615"/>
                  <a:pt x="52187" y="605"/>
                  <a:pt x="52174" y="605"/>
                </a:cubicBezTo>
                <a:cubicBezTo>
                  <a:pt x="52162" y="605"/>
                  <a:pt x="52147" y="615"/>
                  <a:pt x="52137" y="635"/>
                </a:cubicBezTo>
                <a:lnTo>
                  <a:pt x="52117" y="635"/>
                </a:lnTo>
                <a:cubicBezTo>
                  <a:pt x="52082" y="599"/>
                  <a:pt x="52053" y="592"/>
                  <a:pt x="52023" y="592"/>
                </a:cubicBezTo>
                <a:cubicBezTo>
                  <a:pt x="52003" y="592"/>
                  <a:pt x="51982" y="595"/>
                  <a:pt x="51959" y="595"/>
                </a:cubicBezTo>
                <a:lnTo>
                  <a:pt x="51939" y="595"/>
                </a:lnTo>
                <a:lnTo>
                  <a:pt x="51939" y="615"/>
                </a:lnTo>
                <a:cubicBezTo>
                  <a:pt x="51891" y="651"/>
                  <a:pt x="51851" y="658"/>
                  <a:pt x="51809" y="658"/>
                </a:cubicBezTo>
                <a:cubicBezTo>
                  <a:pt x="51781" y="658"/>
                  <a:pt x="51752" y="655"/>
                  <a:pt x="51721" y="655"/>
                </a:cubicBezTo>
                <a:cubicBezTo>
                  <a:pt x="51707" y="648"/>
                  <a:pt x="51699" y="646"/>
                  <a:pt x="51692" y="646"/>
                </a:cubicBezTo>
                <a:cubicBezTo>
                  <a:pt x="51679" y="646"/>
                  <a:pt x="51674" y="655"/>
                  <a:pt x="51661" y="655"/>
                </a:cubicBezTo>
                <a:cubicBezTo>
                  <a:pt x="51641" y="655"/>
                  <a:pt x="51621" y="635"/>
                  <a:pt x="51602" y="635"/>
                </a:cubicBezTo>
                <a:cubicBezTo>
                  <a:pt x="51582" y="635"/>
                  <a:pt x="51582" y="655"/>
                  <a:pt x="51582" y="674"/>
                </a:cubicBezTo>
                <a:cubicBezTo>
                  <a:pt x="51602" y="714"/>
                  <a:pt x="51621" y="734"/>
                  <a:pt x="51661" y="734"/>
                </a:cubicBezTo>
                <a:cubicBezTo>
                  <a:pt x="51661" y="754"/>
                  <a:pt x="51661" y="774"/>
                  <a:pt x="51661" y="774"/>
                </a:cubicBezTo>
                <a:cubicBezTo>
                  <a:pt x="51641" y="793"/>
                  <a:pt x="51661" y="833"/>
                  <a:pt x="51602" y="833"/>
                </a:cubicBezTo>
                <a:cubicBezTo>
                  <a:pt x="51562" y="833"/>
                  <a:pt x="51562" y="793"/>
                  <a:pt x="51562" y="754"/>
                </a:cubicBezTo>
                <a:cubicBezTo>
                  <a:pt x="51542" y="754"/>
                  <a:pt x="51542" y="754"/>
                  <a:pt x="51542" y="734"/>
                </a:cubicBezTo>
                <a:cubicBezTo>
                  <a:pt x="51525" y="717"/>
                  <a:pt x="51509" y="711"/>
                  <a:pt x="51492" y="711"/>
                </a:cubicBezTo>
                <a:cubicBezTo>
                  <a:pt x="51469" y="711"/>
                  <a:pt x="51446" y="723"/>
                  <a:pt x="51423" y="734"/>
                </a:cubicBezTo>
                <a:cubicBezTo>
                  <a:pt x="51413" y="744"/>
                  <a:pt x="51403" y="749"/>
                  <a:pt x="51393" y="749"/>
                </a:cubicBezTo>
                <a:cubicBezTo>
                  <a:pt x="51383" y="749"/>
                  <a:pt x="51374" y="744"/>
                  <a:pt x="51364" y="734"/>
                </a:cubicBezTo>
                <a:lnTo>
                  <a:pt x="51324" y="714"/>
                </a:lnTo>
                <a:cubicBezTo>
                  <a:pt x="51324" y="700"/>
                  <a:pt x="51314" y="686"/>
                  <a:pt x="51301" y="686"/>
                </a:cubicBezTo>
                <a:cubicBezTo>
                  <a:pt x="51296" y="686"/>
                  <a:pt x="51290" y="689"/>
                  <a:pt x="51284" y="694"/>
                </a:cubicBezTo>
                <a:cubicBezTo>
                  <a:pt x="51264" y="714"/>
                  <a:pt x="51264" y="734"/>
                  <a:pt x="51284" y="734"/>
                </a:cubicBezTo>
                <a:lnTo>
                  <a:pt x="51284" y="774"/>
                </a:lnTo>
                <a:lnTo>
                  <a:pt x="51046" y="734"/>
                </a:lnTo>
                <a:cubicBezTo>
                  <a:pt x="51046" y="734"/>
                  <a:pt x="51046" y="734"/>
                  <a:pt x="51046" y="714"/>
                </a:cubicBezTo>
                <a:cubicBezTo>
                  <a:pt x="51026" y="694"/>
                  <a:pt x="51026" y="674"/>
                  <a:pt x="51007" y="674"/>
                </a:cubicBezTo>
                <a:lnTo>
                  <a:pt x="50808" y="674"/>
                </a:lnTo>
                <a:cubicBezTo>
                  <a:pt x="50784" y="666"/>
                  <a:pt x="50769" y="661"/>
                  <a:pt x="50759" y="661"/>
                </a:cubicBezTo>
                <a:cubicBezTo>
                  <a:pt x="50745" y="661"/>
                  <a:pt x="50741" y="671"/>
                  <a:pt x="50729" y="694"/>
                </a:cubicBezTo>
                <a:lnTo>
                  <a:pt x="50689" y="734"/>
                </a:lnTo>
                <a:cubicBezTo>
                  <a:pt x="50681" y="717"/>
                  <a:pt x="50669" y="711"/>
                  <a:pt x="50655" y="711"/>
                </a:cubicBezTo>
                <a:cubicBezTo>
                  <a:pt x="50636" y="711"/>
                  <a:pt x="50613" y="723"/>
                  <a:pt x="50590" y="734"/>
                </a:cubicBezTo>
                <a:cubicBezTo>
                  <a:pt x="50577" y="741"/>
                  <a:pt x="50564" y="743"/>
                  <a:pt x="50551" y="743"/>
                </a:cubicBezTo>
                <a:cubicBezTo>
                  <a:pt x="50524" y="743"/>
                  <a:pt x="50498" y="734"/>
                  <a:pt x="50471" y="734"/>
                </a:cubicBezTo>
                <a:lnTo>
                  <a:pt x="50451" y="734"/>
                </a:lnTo>
                <a:cubicBezTo>
                  <a:pt x="50432" y="754"/>
                  <a:pt x="50432" y="754"/>
                  <a:pt x="50451" y="774"/>
                </a:cubicBezTo>
                <a:lnTo>
                  <a:pt x="50491" y="873"/>
                </a:lnTo>
                <a:lnTo>
                  <a:pt x="50491" y="893"/>
                </a:lnTo>
                <a:cubicBezTo>
                  <a:pt x="50432" y="912"/>
                  <a:pt x="50372" y="932"/>
                  <a:pt x="50293" y="952"/>
                </a:cubicBezTo>
                <a:cubicBezTo>
                  <a:pt x="50233" y="932"/>
                  <a:pt x="50154" y="932"/>
                  <a:pt x="50075" y="932"/>
                </a:cubicBezTo>
                <a:cubicBezTo>
                  <a:pt x="49956" y="932"/>
                  <a:pt x="49856" y="912"/>
                  <a:pt x="49757" y="853"/>
                </a:cubicBezTo>
                <a:cubicBezTo>
                  <a:pt x="49737" y="843"/>
                  <a:pt x="49713" y="838"/>
                  <a:pt x="49688" y="838"/>
                </a:cubicBezTo>
                <a:cubicBezTo>
                  <a:pt x="49663" y="838"/>
                  <a:pt x="49638" y="843"/>
                  <a:pt x="49618" y="853"/>
                </a:cubicBezTo>
                <a:cubicBezTo>
                  <a:pt x="49519" y="873"/>
                  <a:pt x="49519" y="873"/>
                  <a:pt x="49519" y="952"/>
                </a:cubicBezTo>
                <a:lnTo>
                  <a:pt x="49499" y="932"/>
                </a:lnTo>
                <a:cubicBezTo>
                  <a:pt x="49480" y="893"/>
                  <a:pt x="49460" y="853"/>
                  <a:pt x="49420" y="853"/>
                </a:cubicBezTo>
                <a:cubicBezTo>
                  <a:pt x="49380" y="853"/>
                  <a:pt x="49400" y="912"/>
                  <a:pt x="49380" y="912"/>
                </a:cubicBezTo>
                <a:lnTo>
                  <a:pt x="49202" y="912"/>
                </a:lnTo>
                <a:lnTo>
                  <a:pt x="49162" y="873"/>
                </a:lnTo>
                <a:cubicBezTo>
                  <a:pt x="49152" y="853"/>
                  <a:pt x="49138" y="843"/>
                  <a:pt x="49123" y="843"/>
                </a:cubicBezTo>
                <a:cubicBezTo>
                  <a:pt x="49108" y="843"/>
                  <a:pt x="49093" y="853"/>
                  <a:pt x="49083" y="873"/>
                </a:cubicBezTo>
                <a:lnTo>
                  <a:pt x="49043" y="873"/>
                </a:lnTo>
                <a:cubicBezTo>
                  <a:pt x="49014" y="853"/>
                  <a:pt x="48974" y="843"/>
                  <a:pt x="48932" y="843"/>
                </a:cubicBezTo>
                <a:cubicBezTo>
                  <a:pt x="48890" y="843"/>
                  <a:pt x="48845" y="853"/>
                  <a:pt x="48805" y="873"/>
                </a:cubicBezTo>
                <a:cubicBezTo>
                  <a:pt x="48786" y="893"/>
                  <a:pt x="48756" y="893"/>
                  <a:pt x="48726" y="893"/>
                </a:cubicBezTo>
                <a:cubicBezTo>
                  <a:pt x="48696" y="893"/>
                  <a:pt x="48667" y="893"/>
                  <a:pt x="48647" y="912"/>
                </a:cubicBezTo>
                <a:cubicBezTo>
                  <a:pt x="48647" y="912"/>
                  <a:pt x="48667" y="912"/>
                  <a:pt x="48647" y="932"/>
                </a:cubicBezTo>
                <a:cubicBezTo>
                  <a:pt x="48647" y="972"/>
                  <a:pt x="48587" y="972"/>
                  <a:pt x="48567" y="972"/>
                </a:cubicBezTo>
                <a:cubicBezTo>
                  <a:pt x="48551" y="940"/>
                  <a:pt x="48522" y="907"/>
                  <a:pt x="48512" y="907"/>
                </a:cubicBezTo>
                <a:cubicBezTo>
                  <a:pt x="48509" y="907"/>
                  <a:pt x="48508" y="909"/>
                  <a:pt x="48508" y="912"/>
                </a:cubicBezTo>
                <a:lnTo>
                  <a:pt x="48508" y="932"/>
                </a:lnTo>
                <a:cubicBezTo>
                  <a:pt x="48508" y="952"/>
                  <a:pt x="48548" y="952"/>
                  <a:pt x="48508" y="972"/>
                </a:cubicBezTo>
                <a:cubicBezTo>
                  <a:pt x="48468" y="992"/>
                  <a:pt x="48468" y="992"/>
                  <a:pt x="48508" y="1012"/>
                </a:cubicBezTo>
                <a:cubicBezTo>
                  <a:pt x="48508" y="1031"/>
                  <a:pt x="48528" y="1051"/>
                  <a:pt x="48567" y="1051"/>
                </a:cubicBezTo>
                <a:lnTo>
                  <a:pt x="48567" y="1091"/>
                </a:lnTo>
                <a:cubicBezTo>
                  <a:pt x="48508" y="1091"/>
                  <a:pt x="48448" y="1071"/>
                  <a:pt x="48409" y="1071"/>
                </a:cubicBezTo>
                <a:cubicBezTo>
                  <a:pt x="48349" y="1051"/>
                  <a:pt x="48310" y="1051"/>
                  <a:pt x="48270" y="1051"/>
                </a:cubicBezTo>
                <a:cubicBezTo>
                  <a:pt x="48250" y="1031"/>
                  <a:pt x="48250" y="992"/>
                  <a:pt x="48230" y="992"/>
                </a:cubicBezTo>
                <a:lnTo>
                  <a:pt x="48151" y="992"/>
                </a:lnTo>
                <a:cubicBezTo>
                  <a:pt x="48091" y="992"/>
                  <a:pt x="48091" y="992"/>
                  <a:pt x="48091" y="932"/>
                </a:cubicBezTo>
                <a:cubicBezTo>
                  <a:pt x="48131" y="932"/>
                  <a:pt x="48171" y="932"/>
                  <a:pt x="48230" y="952"/>
                </a:cubicBezTo>
                <a:cubicBezTo>
                  <a:pt x="48240" y="957"/>
                  <a:pt x="48249" y="960"/>
                  <a:pt x="48256" y="960"/>
                </a:cubicBezTo>
                <a:cubicBezTo>
                  <a:pt x="48279" y="960"/>
                  <a:pt x="48290" y="937"/>
                  <a:pt x="48290" y="893"/>
                </a:cubicBezTo>
                <a:cubicBezTo>
                  <a:pt x="48290" y="873"/>
                  <a:pt x="48270" y="853"/>
                  <a:pt x="48270" y="853"/>
                </a:cubicBezTo>
                <a:cubicBezTo>
                  <a:pt x="48245" y="828"/>
                  <a:pt x="48227" y="817"/>
                  <a:pt x="48212" y="817"/>
                </a:cubicBezTo>
                <a:cubicBezTo>
                  <a:pt x="48190" y="817"/>
                  <a:pt x="48174" y="838"/>
                  <a:pt x="48151" y="873"/>
                </a:cubicBezTo>
                <a:cubicBezTo>
                  <a:pt x="48072" y="873"/>
                  <a:pt x="47992" y="873"/>
                  <a:pt x="47913" y="893"/>
                </a:cubicBezTo>
                <a:lnTo>
                  <a:pt x="47873" y="893"/>
                </a:lnTo>
                <a:lnTo>
                  <a:pt x="47853" y="873"/>
                </a:lnTo>
                <a:cubicBezTo>
                  <a:pt x="47834" y="853"/>
                  <a:pt x="47814" y="833"/>
                  <a:pt x="47794" y="833"/>
                </a:cubicBezTo>
                <a:lnTo>
                  <a:pt x="47754" y="833"/>
                </a:lnTo>
                <a:cubicBezTo>
                  <a:pt x="47744" y="838"/>
                  <a:pt x="47732" y="841"/>
                  <a:pt x="47720" y="841"/>
                </a:cubicBezTo>
                <a:cubicBezTo>
                  <a:pt x="47687" y="841"/>
                  <a:pt x="47655" y="823"/>
                  <a:pt x="47655" y="793"/>
                </a:cubicBezTo>
                <a:lnTo>
                  <a:pt x="47635" y="793"/>
                </a:lnTo>
                <a:cubicBezTo>
                  <a:pt x="47615" y="754"/>
                  <a:pt x="47596" y="754"/>
                  <a:pt x="47576" y="754"/>
                </a:cubicBezTo>
                <a:cubicBezTo>
                  <a:pt x="47556" y="774"/>
                  <a:pt x="47556" y="793"/>
                  <a:pt x="47556" y="833"/>
                </a:cubicBezTo>
                <a:lnTo>
                  <a:pt x="47556" y="873"/>
                </a:lnTo>
                <a:lnTo>
                  <a:pt x="47497" y="873"/>
                </a:lnTo>
                <a:cubicBezTo>
                  <a:pt x="47477" y="853"/>
                  <a:pt x="47497" y="813"/>
                  <a:pt x="47477" y="813"/>
                </a:cubicBezTo>
                <a:cubicBezTo>
                  <a:pt x="47457" y="793"/>
                  <a:pt x="47437" y="774"/>
                  <a:pt x="47397" y="774"/>
                </a:cubicBezTo>
                <a:cubicBezTo>
                  <a:pt x="47378" y="774"/>
                  <a:pt x="47397" y="813"/>
                  <a:pt x="47378" y="813"/>
                </a:cubicBezTo>
                <a:cubicBezTo>
                  <a:pt x="47362" y="813"/>
                  <a:pt x="47346" y="810"/>
                  <a:pt x="47331" y="810"/>
                </a:cubicBezTo>
                <a:cubicBezTo>
                  <a:pt x="47309" y="810"/>
                  <a:pt x="47290" y="817"/>
                  <a:pt x="47278" y="853"/>
                </a:cubicBezTo>
                <a:cubicBezTo>
                  <a:pt x="47278" y="889"/>
                  <a:pt x="47257" y="896"/>
                  <a:pt x="47240" y="896"/>
                </a:cubicBezTo>
                <a:cubicBezTo>
                  <a:pt x="47228" y="896"/>
                  <a:pt x="47219" y="893"/>
                  <a:pt x="47219" y="893"/>
                </a:cubicBezTo>
                <a:cubicBezTo>
                  <a:pt x="47212" y="886"/>
                  <a:pt x="47206" y="884"/>
                  <a:pt x="47200" y="884"/>
                </a:cubicBezTo>
                <a:cubicBezTo>
                  <a:pt x="47188" y="884"/>
                  <a:pt x="47179" y="893"/>
                  <a:pt x="47179" y="893"/>
                </a:cubicBezTo>
                <a:lnTo>
                  <a:pt x="47140" y="893"/>
                </a:lnTo>
                <a:cubicBezTo>
                  <a:pt x="47116" y="869"/>
                  <a:pt x="47093" y="860"/>
                  <a:pt x="47070" y="860"/>
                </a:cubicBezTo>
                <a:cubicBezTo>
                  <a:pt x="47053" y="860"/>
                  <a:pt x="47037" y="865"/>
                  <a:pt x="47021" y="873"/>
                </a:cubicBezTo>
                <a:cubicBezTo>
                  <a:pt x="47004" y="881"/>
                  <a:pt x="46984" y="886"/>
                  <a:pt x="46965" y="886"/>
                </a:cubicBezTo>
                <a:cubicBezTo>
                  <a:pt x="46938" y="886"/>
                  <a:pt x="46913" y="876"/>
                  <a:pt x="46902" y="853"/>
                </a:cubicBezTo>
                <a:cubicBezTo>
                  <a:pt x="46892" y="843"/>
                  <a:pt x="46882" y="838"/>
                  <a:pt x="46872" y="838"/>
                </a:cubicBezTo>
                <a:cubicBezTo>
                  <a:pt x="46862" y="838"/>
                  <a:pt x="46852" y="843"/>
                  <a:pt x="46842" y="853"/>
                </a:cubicBezTo>
                <a:cubicBezTo>
                  <a:pt x="46830" y="889"/>
                  <a:pt x="46804" y="896"/>
                  <a:pt x="46776" y="896"/>
                </a:cubicBezTo>
                <a:cubicBezTo>
                  <a:pt x="46758" y="896"/>
                  <a:pt x="46739" y="893"/>
                  <a:pt x="46723" y="893"/>
                </a:cubicBezTo>
                <a:cubicBezTo>
                  <a:pt x="46683" y="893"/>
                  <a:pt x="46624" y="873"/>
                  <a:pt x="46584" y="853"/>
                </a:cubicBezTo>
                <a:cubicBezTo>
                  <a:pt x="46564" y="853"/>
                  <a:pt x="46564" y="873"/>
                  <a:pt x="46545" y="873"/>
                </a:cubicBezTo>
                <a:cubicBezTo>
                  <a:pt x="46545" y="893"/>
                  <a:pt x="46564" y="912"/>
                  <a:pt x="46564" y="912"/>
                </a:cubicBezTo>
                <a:cubicBezTo>
                  <a:pt x="46564" y="932"/>
                  <a:pt x="46564" y="932"/>
                  <a:pt x="46564" y="932"/>
                </a:cubicBezTo>
                <a:lnTo>
                  <a:pt x="46525" y="972"/>
                </a:lnTo>
                <a:cubicBezTo>
                  <a:pt x="46515" y="962"/>
                  <a:pt x="46505" y="957"/>
                  <a:pt x="46497" y="957"/>
                </a:cubicBezTo>
                <a:cubicBezTo>
                  <a:pt x="46490" y="957"/>
                  <a:pt x="46485" y="962"/>
                  <a:pt x="46485" y="972"/>
                </a:cubicBezTo>
                <a:lnTo>
                  <a:pt x="46445" y="972"/>
                </a:lnTo>
                <a:cubicBezTo>
                  <a:pt x="46436" y="952"/>
                  <a:pt x="46426" y="942"/>
                  <a:pt x="46418" y="942"/>
                </a:cubicBezTo>
                <a:cubicBezTo>
                  <a:pt x="46411" y="942"/>
                  <a:pt x="46406" y="952"/>
                  <a:pt x="46406" y="972"/>
                </a:cubicBezTo>
                <a:lnTo>
                  <a:pt x="46406" y="992"/>
                </a:lnTo>
                <a:cubicBezTo>
                  <a:pt x="46406" y="1012"/>
                  <a:pt x="46406" y="1031"/>
                  <a:pt x="46406" y="1051"/>
                </a:cubicBezTo>
                <a:lnTo>
                  <a:pt x="46366" y="1091"/>
                </a:lnTo>
                <a:cubicBezTo>
                  <a:pt x="46356" y="1091"/>
                  <a:pt x="46341" y="1086"/>
                  <a:pt x="46326" y="1086"/>
                </a:cubicBezTo>
                <a:cubicBezTo>
                  <a:pt x="46312" y="1086"/>
                  <a:pt x="46297" y="1091"/>
                  <a:pt x="46287" y="1111"/>
                </a:cubicBezTo>
                <a:cubicBezTo>
                  <a:pt x="46275" y="1117"/>
                  <a:pt x="46263" y="1122"/>
                  <a:pt x="46251" y="1126"/>
                </a:cubicBezTo>
                <a:lnTo>
                  <a:pt x="46251" y="1126"/>
                </a:lnTo>
                <a:cubicBezTo>
                  <a:pt x="46264" y="1111"/>
                  <a:pt x="46247" y="1109"/>
                  <a:pt x="46247" y="1091"/>
                </a:cubicBezTo>
                <a:lnTo>
                  <a:pt x="46188" y="1091"/>
                </a:lnTo>
                <a:cubicBezTo>
                  <a:pt x="46188" y="1111"/>
                  <a:pt x="46188" y="1131"/>
                  <a:pt x="46188" y="1131"/>
                </a:cubicBezTo>
                <a:cubicBezTo>
                  <a:pt x="46188" y="1134"/>
                  <a:pt x="46189" y="1137"/>
                  <a:pt x="46190" y="1140"/>
                </a:cubicBezTo>
                <a:lnTo>
                  <a:pt x="46190" y="1140"/>
                </a:lnTo>
                <a:cubicBezTo>
                  <a:pt x="46210" y="1138"/>
                  <a:pt x="46231" y="1133"/>
                  <a:pt x="46251" y="1126"/>
                </a:cubicBezTo>
                <a:lnTo>
                  <a:pt x="46251" y="1126"/>
                </a:lnTo>
                <a:cubicBezTo>
                  <a:pt x="46250" y="1127"/>
                  <a:pt x="46249" y="1129"/>
                  <a:pt x="46247" y="1131"/>
                </a:cubicBezTo>
                <a:cubicBezTo>
                  <a:pt x="46239" y="1147"/>
                  <a:pt x="46227" y="1154"/>
                  <a:pt x="46216" y="1154"/>
                </a:cubicBezTo>
                <a:cubicBezTo>
                  <a:pt x="46205" y="1154"/>
                  <a:pt x="46195" y="1147"/>
                  <a:pt x="46190" y="1140"/>
                </a:cubicBezTo>
                <a:lnTo>
                  <a:pt x="46190" y="1140"/>
                </a:lnTo>
                <a:cubicBezTo>
                  <a:pt x="46184" y="1140"/>
                  <a:pt x="46177" y="1141"/>
                  <a:pt x="46170" y="1141"/>
                </a:cubicBezTo>
                <a:cubicBezTo>
                  <a:pt x="46133" y="1141"/>
                  <a:pt x="46098" y="1131"/>
                  <a:pt x="46069" y="1111"/>
                </a:cubicBezTo>
                <a:cubicBezTo>
                  <a:pt x="46055" y="1111"/>
                  <a:pt x="46051" y="1102"/>
                  <a:pt x="46038" y="1102"/>
                </a:cubicBezTo>
                <a:cubicBezTo>
                  <a:pt x="46031" y="1102"/>
                  <a:pt x="46022" y="1104"/>
                  <a:pt x="46009" y="1111"/>
                </a:cubicBezTo>
                <a:cubicBezTo>
                  <a:pt x="45989" y="1131"/>
                  <a:pt x="45989" y="1131"/>
                  <a:pt x="45950" y="1131"/>
                </a:cubicBezTo>
                <a:cubicBezTo>
                  <a:pt x="45942" y="1127"/>
                  <a:pt x="45934" y="1125"/>
                  <a:pt x="45926" y="1125"/>
                </a:cubicBezTo>
                <a:cubicBezTo>
                  <a:pt x="45890" y="1125"/>
                  <a:pt x="45851" y="1158"/>
                  <a:pt x="45851" y="1190"/>
                </a:cubicBezTo>
                <a:cubicBezTo>
                  <a:pt x="45841" y="1180"/>
                  <a:pt x="45831" y="1175"/>
                  <a:pt x="45821" y="1175"/>
                </a:cubicBezTo>
                <a:cubicBezTo>
                  <a:pt x="45811" y="1175"/>
                  <a:pt x="45801" y="1180"/>
                  <a:pt x="45791" y="1190"/>
                </a:cubicBezTo>
                <a:lnTo>
                  <a:pt x="45771" y="1210"/>
                </a:lnTo>
                <a:lnTo>
                  <a:pt x="45732" y="1210"/>
                </a:lnTo>
                <a:lnTo>
                  <a:pt x="45712" y="1190"/>
                </a:lnTo>
                <a:cubicBezTo>
                  <a:pt x="45682" y="1160"/>
                  <a:pt x="45652" y="1150"/>
                  <a:pt x="45622" y="1150"/>
                </a:cubicBezTo>
                <a:cubicBezTo>
                  <a:pt x="45593" y="1150"/>
                  <a:pt x="45563" y="1160"/>
                  <a:pt x="45533" y="1170"/>
                </a:cubicBezTo>
                <a:cubicBezTo>
                  <a:pt x="45533" y="1190"/>
                  <a:pt x="45513" y="1190"/>
                  <a:pt x="45513" y="1210"/>
                </a:cubicBezTo>
                <a:lnTo>
                  <a:pt x="45513" y="1230"/>
                </a:lnTo>
                <a:cubicBezTo>
                  <a:pt x="45573" y="1230"/>
                  <a:pt x="45593" y="1269"/>
                  <a:pt x="45632" y="1289"/>
                </a:cubicBezTo>
                <a:lnTo>
                  <a:pt x="45652" y="1309"/>
                </a:lnTo>
                <a:lnTo>
                  <a:pt x="45652" y="1349"/>
                </a:lnTo>
                <a:lnTo>
                  <a:pt x="45573" y="1349"/>
                </a:lnTo>
                <a:lnTo>
                  <a:pt x="45553" y="1329"/>
                </a:lnTo>
                <a:cubicBezTo>
                  <a:pt x="45533" y="1289"/>
                  <a:pt x="45474" y="1289"/>
                  <a:pt x="45454" y="1289"/>
                </a:cubicBezTo>
                <a:cubicBezTo>
                  <a:pt x="45434" y="1230"/>
                  <a:pt x="45394" y="1230"/>
                  <a:pt x="45355" y="1210"/>
                </a:cubicBezTo>
                <a:cubicBezTo>
                  <a:pt x="45325" y="1180"/>
                  <a:pt x="45285" y="1165"/>
                  <a:pt x="45243" y="1165"/>
                </a:cubicBezTo>
                <a:cubicBezTo>
                  <a:pt x="45201" y="1165"/>
                  <a:pt x="45156" y="1180"/>
                  <a:pt x="45117" y="1210"/>
                </a:cubicBezTo>
                <a:cubicBezTo>
                  <a:pt x="45110" y="1203"/>
                  <a:pt x="45101" y="1201"/>
                  <a:pt x="45093" y="1201"/>
                </a:cubicBezTo>
                <a:cubicBezTo>
                  <a:pt x="45075" y="1201"/>
                  <a:pt x="45057" y="1210"/>
                  <a:pt x="45057" y="1210"/>
                </a:cubicBezTo>
                <a:lnTo>
                  <a:pt x="45018" y="1210"/>
                </a:lnTo>
                <a:cubicBezTo>
                  <a:pt x="44958" y="1170"/>
                  <a:pt x="44899" y="1150"/>
                  <a:pt x="44839" y="1131"/>
                </a:cubicBezTo>
                <a:cubicBezTo>
                  <a:pt x="44799" y="1131"/>
                  <a:pt x="44799" y="1170"/>
                  <a:pt x="44720" y="1289"/>
                </a:cubicBezTo>
                <a:cubicBezTo>
                  <a:pt x="44712" y="1315"/>
                  <a:pt x="44699" y="1322"/>
                  <a:pt x="44687" y="1322"/>
                </a:cubicBezTo>
                <a:cubicBezTo>
                  <a:pt x="44670" y="1322"/>
                  <a:pt x="44652" y="1309"/>
                  <a:pt x="44641" y="1309"/>
                </a:cubicBezTo>
                <a:lnTo>
                  <a:pt x="44641" y="1289"/>
                </a:lnTo>
                <a:cubicBezTo>
                  <a:pt x="44641" y="1230"/>
                  <a:pt x="44700" y="1170"/>
                  <a:pt x="44641" y="1131"/>
                </a:cubicBezTo>
                <a:cubicBezTo>
                  <a:pt x="44621" y="1111"/>
                  <a:pt x="44591" y="1101"/>
                  <a:pt x="44559" y="1101"/>
                </a:cubicBezTo>
                <a:cubicBezTo>
                  <a:pt x="44527" y="1101"/>
                  <a:pt x="44492" y="1111"/>
                  <a:pt x="44462" y="1131"/>
                </a:cubicBezTo>
                <a:cubicBezTo>
                  <a:pt x="44450" y="1126"/>
                  <a:pt x="44438" y="1125"/>
                  <a:pt x="44427" y="1125"/>
                </a:cubicBezTo>
                <a:cubicBezTo>
                  <a:pt x="44396" y="1125"/>
                  <a:pt x="44370" y="1136"/>
                  <a:pt x="44339" y="1136"/>
                </a:cubicBezTo>
                <a:cubicBezTo>
                  <a:pt x="44328" y="1136"/>
                  <a:pt x="44316" y="1135"/>
                  <a:pt x="44304" y="1131"/>
                </a:cubicBezTo>
                <a:cubicBezTo>
                  <a:pt x="44204" y="1111"/>
                  <a:pt x="44125" y="1091"/>
                  <a:pt x="44026" y="1091"/>
                </a:cubicBezTo>
                <a:cubicBezTo>
                  <a:pt x="43986" y="1071"/>
                  <a:pt x="43962" y="1061"/>
                  <a:pt x="43939" y="1061"/>
                </a:cubicBezTo>
                <a:cubicBezTo>
                  <a:pt x="43917" y="1061"/>
                  <a:pt x="43897" y="1071"/>
                  <a:pt x="43867" y="1091"/>
                </a:cubicBezTo>
                <a:cubicBezTo>
                  <a:pt x="43848" y="1131"/>
                  <a:pt x="43848" y="1131"/>
                  <a:pt x="43867" y="1170"/>
                </a:cubicBezTo>
                <a:cubicBezTo>
                  <a:pt x="43877" y="1180"/>
                  <a:pt x="43887" y="1185"/>
                  <a:pt x="43897" y="1185"/>
                </a:cubicBezTo>
                <a:cubicBezTo>
                  <a:pt x="43907" y="1185"/>
                  <a:pt x="43917" y="1180"/>
                  <a:pt x="43927" y="1170"/>
                </a:cubicBezTo>
                <a:cubicBezTo>
                  <a:pt x="43937" y="1160"/>
                  <a:pt x="43942" y="1155"/>
                  <a:pt x="43947" y="1155"/>
                </a:cubicBezTo>
                <a:cubicBezTo>
                  <a:pt x="43952" y="1155"/>
                  <a:pt x="43957" y="1160"/>
                  <a:pt x="43967" y="1170"/>
                </a:cubicBezTo>
                <a:cubicBezTo>
                  <a:pt x="43986" y="1180"/>
                  <a:pt x="44011" y="1185"/>
                  <a:pt x="44036" y="1185"/>
                </a:cubicBezTo>
                <a:cubicBezTo>
                  <a:pt x="44061" y="1185"/>
                  <a:pt x="44086" y="1180"/>
                  <a:pt x="44105" y="1170"/>
                </a:cubicBezTo>
                <a:lnTo>
                  <a:pt x="44145" y="1170"/>
                </a:lnTo>
                <a:lnTo>
                  <a:pt x="44165" y="1250"/>
                </a:lnTo>
                <a:lnTo>
                  <a:pt x="44145" y="1269"/>
                </a:lnTo>
                <a:lnTo>
                  <a:pt x="44105" y="1269"/>
                </a:lnTo>
                <a:cubicBezTo>
                  <a:pt x="44091" y="1262"/>
                  <a:pt x="44082" y="1258"/>
                  <a:pt x="44075" y="1258"/>
                </a:cubicBezTo>
                <a:cubicBezTo>
                  <a:pt x="44063" y="1258"/>
                  <a:pt x="44058" y="1271"/>
                  <a:pt x="44046" y="1309"/>
                </a:cubicBezTo>
                <a:cubicBezTo>
                  <a:pt x="44026" y="1309"/>
                  <a:pt x="44006" y="1329"/>
                  <a:pt x="43986" y="1329"/>
                </a:cubicBezTo>
                <a:lnTo>
                  <a:pt x="43947" y="1329"/>
                </a:lnTo>
                <a:cubicBezTo>
                  <a:pt x="43927" y="1349"/>
                  <a:pt x="43907" y="1349"/>
                  <a:pt x="43907" y="1369"/>
                </a:cubicBezTo>
                <a:cubicBezTo>
                  <a:pt x="43891" y="1369"/>
                  <a:pt x="43875" y="1365"/>
                  <a:pt x="43862" y="1365"/>
                </a:cubicBezTo>
                <a:cubicBezTo>
                  <a:pt x="43842" y="1365"/>
                  <a:pt x="43828" y="1373"/>
                  <a:pt x="43828" y="1408"/>
                </a:cubicBezTo>
                <a:lnTo>
                  <a:pt x="43788" y="1349"/>
                </a:lnTo>
                <a:cubicBezTo>
                  <a:pt x="43771" y="1332"/>
                  <a:pt x="43762" y="1326"/>
                  <a:pt x="43753" y="1326"/>
                </a:cubicBezTo>
                <a:cubicBezTo>
                  <a:pt x="43741" y="1326"/>
                  <a:pt x="43732" y="1337"/>
                  <a:pt x="43709" y="1349"/>
                </a:cubicBezTo>
                <a:cubicBezTo>
                  <a:pt x="43649" y="1289"/>
                  <a:pt x="43570" y="1289"/>
                  <a:pt x="43491" y="1269"/>
                </a:cubicBezTo>
                <a:lnTo>
                  <a:pt x="43491" y="1269"/>
                </a:lnTo>
                <a:cubicBezTo>
                  <a:pt x="43491" y="1269"/>
                  <a:pt x="43510" y="1289"/>
                  <a:pt x="43471" y="1289"/>
                </a:cubicBezTo>
                <a:cubicBezTo>
                  <a:pt x="43431" y="1309"/>
                  <a:pt x="43411" y="1329"/>
                  <a:pt x="43372" y="1349"/>
                </a:cubicBezTo>
                <a:cubicBezTo>
                  <a:pt x="43352" y="1329"/>
                  <a:pt x="43332" y="1309"/>
                  <a:pt x="43312" y="1309"/>
                </a:cubicBezTo>
                <a:cubicBezTo>
                  <a:pt x="43233" y="1289"/>
                  <a:pt x="43173" y="1269"/>
                  <a:pt x="43114" y="1269"/>
                </a:cubicBezTo>
                <a:cubicBezTo>
                  <a:pt x="43094" y="1250"/>
                  <a:pt x="43079" y="1240"/>
                  <a:pt x="43069" y="1240"/>
                </a:cubicBezTo>
                <a:cubicBezTo>
                  <a:pt x="43059" y="1240"/>
                  <a:pt x="43054" y="1250"/>
                  <a:pt x="43054" y="1269"/>
                </a:cubicBezTo>
                <a:cubicBezTo>
                  <a:pt x="43034" y="1269"/>
                  <a:pt x="43034" y="1289"/>
                  <a:pt x="43015" y="1309"/>
                </a:cubicBezTo>
                <a:cubicBezTo>
                  <a:pt x="42975" y="1289"/>
                  <a:pt x="42935" y="1250"/>
                  <a:pt x="42915" y="1190"/>
                </a:cubicBezTo>
                <a:cubicBezTo>
                  <a:pt x="42915" y="1170"/>
                  <a:pt x="42906" y="1165"/>
                  <a:pt x="42891" y="1165"/>
                </a:cubicBezTo>
                <a:cubicBezTo>
                  <a:pt x="42876" y="1165"/>
                  <a:pt x="42856" y="1170"/>
                  <a:pt x="42836" y="1170"/>
                </a:cubicBezTo>
                <a:cubicBezTo>
                  <a:pt x="42826" y="1150"/>
                  <a:pt x="42811" y="1150"/>
                  <a:pt x="42796" y="1150"/>
                </a:cubicBezTo>
                <a:cubicBezTo>
                  <a:pt x="42782" y="1150"/>
                  <a:pt x="42767" y="1150"/>
                  <a:pt x="42757" y="1131"/>
                </a:cubicBezTo>
                <a:cubicBezTo>
                  <a:pt x="42737" y="1111"/>
                  <a:pt x="42697" y="1111"/>
                  <a:pt x="42658" y="1111"/>
                </a:cubicBezTo>
                <a:cubicBezTo>
                  <a:pt x="42658" y="1071"/>
                  <a:pt x="42618" y="1071"/>
                  <a:pt x="42598" y="1071"/>
                </a:cubicBezTo>
                <a:cubicBezTo>
                  <a:pt x="42588" y="1061"/>
                  <a:pt x="42578" y="1056"/>
                  <a:pt x="42568" y="1056"/>
                </a:cubicBezTo>
                <a:cubicBezTo>
                  <a:pt x="42558" y="1056"/>
                  <a:pt x="42549" y="1061"/>
                  <a:pt x="42539" y="1071"/>
                </a:cubicBezTo>
                <a:lnTo>
                  <a:pt x="42420" y="1051"/>
                </a:lnTo>
                <a:cubicBezTo>
                  <a:pt x="42405" y="1046"/>
                  <a:pt x="42391" y="1044"/>
                  <a:pt x="42379" y="1044"/>
                </a:cubicBezTo>
                <a:cubicBezTo>
                  <a:pt x="42342" y="1044"/>
                  <a:pt x="42316" y="1066"/>
                  <a:pt x="42301" y="1111"/>
                </a:cubicBezTo>
                <a:cubicBezTo>
                  <a:pt x="42241" y="1131"/>
                  <a:pt x="42241" y="1150"/>
                  <a:pt x="42261" y="1190"/>
                </a:cubicBezTo>
                <a:cubicBezTo>
                  <a:pt x="42281" y="1190"/>
                  <a:pt x="42301" y="1230"/>
                  <a:pt x="42321" y="1250"/>
                </a:cubicBezTo>
                <a:cubicBezTo>
                  <a:pt x="42281" y="1230"/>
                  <a:pt x="42241" y="1210"/>
                  <a:pt x="42202" y="1210"/>
                </a:cubicBezTo>
                <a:lnTo>
                  <a:pt x="42142" y="1210"/>
                </a:lnTo>
                <a:lnTo>
                  <a:pt x="42142" y="1190"/>
                </a:lnTo>
                <a:lnTo>
                  <a:pt x="42162" y="1190"/>
                </a:lnTo>
                <a:cubicBezTo>
                  <a:pt x="42172" y="1190"/>
                  <a:pt x="42187" y="1195"/>
                  <a:pt x="42199" y="1195"/>
                </a:cubicBezTo>
                <a:cubicBezTo>
                  <a:pt x="42211" y="1195"/>
                  <a:pt x="42221" y="1190"/>
                  <a:pt x="42221" y="1170"/>
                </a:cubicBezTo>
                <a:cubicBezTo>
                  <a:pt x="42221" y="1131"/>
                  <a:pt x="42241" y="1111"/>
                  <a:pt x="42261" y="1071"/>
                </a:cubicBezTo>
                <a:cubicBezTo>
                  <a:pt x="42281" y="1051"/>
                  <a:pt x="42261" y="1031"/>
                  <a:pt x="42241" y="1012"/>
                </a:cubicBezTo>
                <a:cubicBezTo>
                  <a:pt x="42225" y="1003"/>
                  <a:pt x="42212" y="999"/>
                  <a:pt x="42201" y="999"/>
                </a:cubicBezTo>
                <a:cubicBezTo>
                  <a:pt x="42185" y="999"/>
                  <a:pt x="42173" y="1008"/>
                  <a:pt x="42162" y="1031"/>
                </a:cubicBezTo>
                <a:cubicBezTo>
                  <a:pt x="42122" y="1051"/>
                  <a:pt x="42083" y="1051"/>
                  <a:pt x="42043" y="1051"/>
                </a:cubicBezTo>
                <a:cubicBezTo>
                  <a:pt x="42023" y="1051"/>
                  <a:pt x="42003" y="1071"/>
                  <a:pt x="41983" y="1091"/>
                </a:cubicBezTo>
                <a:lnTo>
                  <a:pt x="41964" y="1111"/>
                </a:lnTo>
                <a:lnTo>
                  <a:pt x="41924" y="1111"/>
                </a:lnTo>
                <a:cubicBezTo>
                  <a:pt x="41904" y="1091"/>
                  <a:pt x="41884" y="1071"/>
                  <a:pt x="41845" y="1071"/>
                </a:cubicBezTo>
                <a:cubicBezTo>
                  <a:pt x="41805" y="1071"/>
                  <a:pt x="41805" y="1111"/>
                  <a:pt x="41805" y="1150"/>
                </a:cubicBezTo>
                <a:cubicBezTo>
                  <a:pt x="41785" y="1150"/>
                  <a:pt x="41785" y="1170"/>
                  <a:pt x="41785" y="1170"/>
                </a:cubicBezTo>
                <a:cubicBezTo>
                  <a:pt x="41769" y="1176"/>
                  <a:pt x="41753" y="1178"/>
                  <a:pt x="41738" y="1178"/>
                </a:cubicBezTo>
                <a:cubicBezTo>
                  <a:pt x="41695" y="1178"/>
                  <a:pt x="41655" y="1160"/>
                  <a:pt x="41626" y="1131"/>
                </a:cubicBezTo>
                <a:cubicBezTo>
                  <a:pt x="41597" y="1111"/>
                  <a:pt x="41582" y="1101"/>
                  <a:pt x="41567" y="1101"/>
                </a:cubicBezTo>
                <a:cubicBezTo>
                  <a:pt x="41552" y="1101"/>
                  <a:pt x="41537" y="1111"/>
                  <a:pt x="41507" y="1131"/>
                </a:cubicBezTo>
                <a:cubicBezTo>
                  <a:pt x="41488" y="1170"/>
                  <a:pt x="41448" y="1170"/>
                  <a:pt x="41408" y="1170"/>
                </a:cubicBezTo>
                <a:lnTo>
                  <a:pt x="41369" y="1170"/>
                </a:lnTo>
                <a:cubicBezTo>
                  <a:pt x="41289" y="1150"/>
                  <a:pt x="41210" y="1150"/>
                  <a:pt x="41150" y="1150"/>
                </a:cubicBezTo>
                <a:cubicBezTo>
                  <a:pt x="41091" y="1160"/>
                  <a:pt x="41031" y="1160"/>
                  <a:pt x="40972" y="1160"/>
                </a:cubicBezTo>
                <a:cubicBezTo>
                  <a:pt x="40912" y="1160"/>
                  <a:pt x="40853" y="1160"/>
                  <a:pt x="40794" y="1170"/>
                </a:cubicBezTo>
                <a:cubicBezTo>
                  <a:pt x="40782" y="1176"/>
                  <a:pt x="40769" y="1178"/>
                  <a:pt x="40755" y="1178"/>
                </a:cubicBezTo>
                <a:cubicBezTo>
                  <a:pt x="40721" y="1178"/>
                  <a:pt x="40683" y="1164"/>
                  <a:pt x="40655" y="1150"/>
                </a:cubicBezTo>
                <a:cubicBezTo>
                  <a:pt x="40556" y="1091"/>
                  <a:pt x="40456" y="1111"/>
                  <a:pt x="40357" y="1071"/>
                </a:cubicBezTo>
                <a:cubicBezTo>
                  <a:pt x="40337" y="1071"/>
                  <a:pt x="40298" y="1071"/>
                  <a:pt x="40298" y="1111"/>
                </a:cubicBezTo>
                <a:cubicBezTo>
                  <a:pt x="40278" y="1150"/>
                  <a:pt x="40258" y="1131"/>
                  <a:pt x="40218" y="1150"/>
                </a:cubicBezTo>
                <a:cubicBezTo>
                  <a:pt x="40202" y="1156"/>
                  <a:pt x="40189" y="1158"/>
                  <a:pt x="40178" y="1158"/>
                </a:cubicBezTo>
                <a:cubicBezTo>
                  <a:pt x="40148" y="1158"/>
                  <a:pt x="40134" y="1140"/>
                  <a:pt x="40119" y="1111"/>
                </a:cubicBezTo>
                <a:lnTo>
                  <a:pt x="40099" y="1111"/>
                </a:lnTo>
                <a:cubicBezTo>
                  <a:pt x="40099" y="1111"/>
                  <a:pt x="40099" y="1131"/>
                  <a:pt x="40099" y="1131"/>
                </a:cubicBezTo>
                <a:cubicBezTo>
                  <a:pt x="40099" y="1150"/>
                  <a:pt x="40099" y="1190"/>
                  <a:pt x="40080" y="1230"/>
                </a:cubicBezTo>
                <a:cubicBezTo>
                  <a:pt x="40073" y="1236"/>
                  <a:pt x="40066" y="1239"/>
                  <a:pt x="40060" y="1239"/>
                </a:cubicBezTo>
                <a:cubicBezTo>
                  <a:pt x="40047" y="1239"/>
                  <a:pt x="40033" y="1230"/>
                  <a:pt x="40020" y="1230"/>
                </a:cubicBezTo>
                <a:cubicBezTo>
                  <a:pt x="40010" y="1220"/>
                  <a:pt x="40000" y="1215"/>
                  <a:pt x="39993" y="1215"/>
                </a:cubicBezTo>
                <a:cubicBezTo>
                  <a:pt x="39985" y="1215"/>
                  <a:pt x="39980" y="1220"/>
                  <a:pt x="39980" y="1230"/>
                </a:cubicBezTo>
                <a:lnTo>
                  <a:pt x="39921" y="1230"/>
                </a:lnTo>
                <a:lnTo>
                  <a:pt x="39921" y="1210"/>
                </a:lnTo>
                <a:cubicBezTo>
                  <a:pt x="39904" y="1202"/>
                  <a:pt x="39895" y="1197"/>
                  <a:pt x="39884" y="1197"/>
                </a:cubicBezTo>
                <a:cubicBezTo>
                  <a:pt x="39868" y="1197"/>
                  <a:pt x="39848" y="1207"/>
                  <a:pt x="39802" y="1230"/>
                </a:cubicBezTo>
                <a:cubicBezTo>
                  <a:pt x="39802" y="1210"/>
                  <a:pt x="39782" y="1210"/>
                  <a:pt x="39742" y="1210"/>
                </a:cubicBezTo>
                <a:cubicBezTo>
                  <a:pt x="39719" y="1187"/>
                  <a:pt x="39703" y="1177"/>
                  <a:pt x="39689" y="1177"/>
                </a:cubicBezTo>
                <a:cubicBezTo>
                  <a:pt x="39680" y="1177"/>
                  <a:pt x="39671" y="1182"/>
                  <a:pt x="39663" y="1190"/>
                </a:cubicBezTo>
                <a:cubicBezTo>
                  <a:pt x="39643" y="1190"/>
                  <a:pt x="39623" y="1210"/>
                  <a:pt x="39604" y="1230"/>
                </a:cubicBezTo>
                <a:cubicBezTo>
                  <a:pt x="39604" y="1170"/>
                  <a:pt x="39604" y="1170"/>
                  <a:pt x="39544" y="1170"/>
                </a:cubicBezTo>
                <a:cubicBezTo>
                  <a:pt x="39544" y="1131"/>
                  <a:pt x="39504" y="1131"/>
                  <a:pt x="39485" y="1131"/>
                </a:cubicBezTo>
                <a:lnTo>
                  <a:pt x="39465" y="1111"/>
                </a:lnTo>
                <a:lnTo>
                  <a:pt x="39366" y="1111"/>
                </a:lnTo>
                <a:lnTo>
                  <a:pt x="39207" y="1051"/>
                </a:lnTo>
                <a:cubicBezTo>
                  <a:pt x="39167" y="1051"/>
                  <a:pt x="39148" y="1051"/>
                  <a:pt x="39128" y="1091"/>
                </a:cubicBezTo>
                <a:cubicBezTo>
                  <a:pt x="39114" y="1091"/>
                  <a:pt x="39092" y="1100"/>
                  <a:pt x="39079" y="1100"/>
                </a:cubicBezTo>
                <a:cubicBezTo>
                  <a:pt x="39073" y="1100"/>
                  <a:pt x="39068" y="1098"/>
                  <a:pt x="39068" y="1091"/>
                </a:cubicBezTo>
                <a:cubicBezTo>
                  <a:pt x="39048" y="1051"/>
                  <a:pt x="39029" y="1051"/>
                  <a:pt x="39009" y="1051"/>
                </a:cubicBezTo>
                <a:cubicBezTo>
                  <a:pt x="39009" y="1031"/>
                  <a:pt x="39009" y="1031"/>
                  <a:pt x="39009" y="1012"/>
                </a:cubicBezTo>
                <a:cubicBezTo>
                  <a:pt x="39009" y="1002"/>
                  <a:pt x="39004" y="997"/>
                  <a:pt x="38994" y="997"/>
                </a:cubicBezTo>
                <a:cubicBezTo>
                  <a:pt x="38984" y="997"/>
                  <a:pt x="38969" y="1002"/>
                  <a:pt x="38949" y="1012"/>
                </a:cubicBezTo>
                <a:lnTo>
                  <a:pt x="38890" y="1012"/>
                </a:lnTo>
                <a:cubicBezTo>
                  <a:pt x="38890" y="1002"/>
                  <a:pt x="38885" y="997"/>
                  <a:pt x="38877" y="997"/>
                </a:cubicBezTo>
                <a:cubicBezTo>
                  <a:pt x="38870" y="997"/>
                  <a:pt x="38860" y="1002"/>
                  <a:pt x="38850" y="1012"/>
                </a:cubicBezTo>
                <a:lnTo>
                  <a:pt x="38810" y="1012"/>
                </a:lnTo>
                <a:cubicBezTo>
                  <a:pt x="38791" y="992"/>
                  <a:pt x="38771" y="982"/>
                  <a:pt x="38751" y="982"/>
                </a:cubicBezTo>
                <a:cubicBezTo>
                  <a:pt x="38731" y="982"/>
                  <a:pt x="38711" y="992"/>
                  <a:pt x="38691" y="1012"/>
                </a:cubicBezTo>
                <a:lnTo>
                  <a:pt x="38672" y="1012"/>
                </a:lnTo>
                <a:cubicBezTo>
                  <a:pt x="38632" y="1012"/>
                  <a:pt x="38592" y="1012"/>
                  <a:pt x="38572" y="1051"/>
                </a:cubicBezTo>
                <a:lnTo>
                  <a:pt x="38572" y="1071"/>
                </a:lnTo>
                <a:lnTo>
                  <a:pt x="38513" y="1131"/>
                </a:lnTo>
                <a:cubicBezTo>
                  <a:pt x="38500" y="1131"/>
                  <a:pt x="38478" y="1148"/>
                  <a:pt x="38459" y="1148"/>
                </a:cubicBezTo>
                <a:cubicBezTo>
                  <a:pt x="38449" y="1148"/>
                  <a:pt x="38440" y="1144"/>
                  <a:pt x="38434" y="1131"/>
                </a:cubicBezTo>
                <a:cubicBezTo>
                  <a:pt x="38416" y="1104"/>
                  <a:pt x="38406" y="1093"/>
                  <a:pt x="38399" y="1093"/>
                </a:cubicBezTo>
                <a:cubicBezTo>
                  <a:pt x="38390" y="1093"/>
                  <a:pt x="38385" y="1109"/>
                  <a:pt x="38374" y="1131"/>
                </a:cubicBezTo>
                <a:cubicBezTo>
                  <a:pt x="38354" y="1131"/>
                  <a:pt x="38354" y="1150"/>
                  <a:pt x="38334" y="1170"/>
                </a:cubicBezTo>
                <a:cubicBezTo>
                  <a:pt x="38315" y="1150"/>
                  <a:pt x="38295" y="1131"/>
                  <a:pt x="38255" y="1131"/>
                </a:cubicBezTo>
                <a:lnTo>
                  <a:pt x="38017" y="1131"/>
                </a:lnTo>
                <a:lnTo>
                  <a:pt x="38017" y="1111"/>
                </a:lnTo>
                <a:lnTo>
                  <a:pt x="38037" y="1111"/>
                </a:lnTo>
                <a:cubicBezTo>
                  <a:pt x="38096" y="1091"/>
                  <a:pt x="38096" y="1071"/>
                  <a:pt x="38077" y="1051"/>
                </a:cubicBezTo>
                <a:cubicBezTo>
                  <a:pt x="38057" y="1012"/>
                  <a:pt x="38017" y="972"/>
                  <a:pt x="38017" y="932"/>
                </a:cubicBezTo>
                <a:cubicBezTo>
                  <a:pt x="38007" y="912"/>
                  <a:pt x="37997" y="903"/>
                  <a:pt x="37982" y="903"/>
                </a:cubicBezTo>
                <a:cubicBezTo>
                  <a:pt x="37968" y="903"/>
                  <a:pt x="37948" y="912"/>
                  <a:pt x="37918" y="932"/>
                </a:cubicBezTo>
                <a:cubicBezTo>
                  <a:pt x="37898" y="932"/>
                  <a:pt x="37878" y="932"/>
                  <a:pt x="37858" y="952"/>
                </a:cubicBezTo>
                <a:lnTo>
                  <a:pt x="37839" y="952"/>
                </a:lnTo>
                <a:lnTo>
                  <a:pt x="37839" y="893"/>
                </a:lnTo>
                <a:lnTo>
                  <a:pt x="37878" y="873"/>
                </a:lnTo>
                <a:lnTo>
                  <a:pt x="37918" y="873"/>
                </a:lnTo>
                <a:cubicBezTo>
                  <a:pt x="37938" y="873"/>
                  <a:pt x="37958" y="833"/>
                  <a:pt x="37958" y="813"/>
                </a:cubicBezTo>
                <a:cubicBezTo>
                  <a:pt x="37958" y="774"/>
                  <a:pt x="37938" y="754"/>
                  <a:pt x="37898" y="754"/>
                </a:cubicBezTo>
                <a:cubicBezTo>
                  <a:pt x="37880" y="758"/>
                  <a:pt x="37862" y="760"/>
                  <a:pt x="37844" y="760"/>
                </a:cubicBezTo>
                <a:cubicBezTo>
                  <a:pt x="37812" y="760"/>
                  <a:pt x="37780" y="755"/>
                  <a:pt x="37748" y="755"/>
                </a:cubicBezTo>
                <a:cubicBezTo>
                  <a:pt x="37719" y="755"/>
                  <a:pt x="37689" y="759"/>
                  <a:pt x="37660" y="774"/>
                </a:cubicBezTo>
                <a:lnTo>
                  <a:pt x="37601" y="774"/>
                </a:lnTo>
                <a:cubicBezTo>
                  <a:pt x="37561" y="793"/>
                  <a:pt x="37561" y="833"/>
                  <a:pt x="37541" y="873"/>
                </a:cubicBezTo>
                <a:lnTo>
                  <a:pt x="37541" y="893"/>
                </a:lnTo>
                <a:lnTo>
                  <a:pt x="37561" y="952"/>
                </a:lnTo>
                <a:cubicBezTo>
                  <a:pt x="37521" y="952"/>
                  <a:pt x="37462" y="972"/>
                  <a:pt x="37422" y="992"/>
                </a:cubicBezTo>
                <a:lnTo>
                  <a:pt x="37363" y="932"/>
                </a:lnTo>
                <a:cubicBezTo>
                  <a:pt x="37383" y="912"/>
                  <a:pt x="37402" y="912"/>
                  <a:pt x="37422" y="893"/>
                </a:cubicBezTo>
                <a:cubicBezTo>
                  <a:pt x="37422" y="873"/>
                  <a:pt x="37422" y="873"/>
                  <a:pt x="37422" y="873"/>
                </a:cubicBezTo>
                <a:cubicBezTo>
                  <a:pt x="37422" y="853"/>
                  <a:pt x="37402" y="853"/>
                  <a:pt x="37383" y="853"/>
                </a:cubicBezTo>
                <a:cubicBezTo>
                  <a:pt x="37383" y="853"/>
                  <a:pt x="37363" y="853"/>
                  <a:pt x="37343" y="873"/>
                </a:cubicBezTo>
                <a:cubicBezTo>
                  <a:pt x="37343" y="863"/>
                  <a:pt x="37338" y="858"/>
                  <a:pt x="37333" y="858"/>
                </a:cubicBezTo>
                <a:cubicBezTo>
                  <a:pt x="37328" y="858"/>
                  <a:pt x="37323" y="863"/>
                  <a:pt x="37323" y="873"/>
                </a:cubicBezTo>
                <a:lnTo>
                  <a:pt x="37283" y="893"/>
                </a:lnTo>
                <a:cubicBezTo>
                  <a:pt x="37264" y="912"/>
                  <a:pt x="37264" y="932"/>
                  <a:pt x="37283" y="932"/>
                </a:cubicBezTo>
                <a:lnTo>
                  <a:pt x="37283" y="952"/>
                </a:lnTo>
                <a:cubicBezTo>
                  <a:pt x="37283" y="990"/>
                  <a:pt x="37275" y="1004"/>
                  <a:pt x="37254" y="1004"/>
                </a:cubicBezTo>
                <a:cubicBezTo>
                  <a:pt x="37242" y="1004"/>
                  <a:pt x="37226" y="999"/>
                  <a:pt x="37204" y="992"/>
                </a:cubicBezTo>
                <a:cubicBezTo>
                  <a:pt x="37194" y="982"/>
                  <a:pt x="37184" y="977"/>
                  <a:pt x="37172" y="977"/>
                </a:cubicBezTo>
                <a:cubicBezTo>
                  <a:pt x="37159" y="977"/>
                  <a:pt x="37145" y="982"/>
                  <a:pt x="37125" y="992"/>
                </a:cubicBezTo>
                <a:cubicBezTo>
                  <a:pt x="37105" y="1012"/>
                  <a:pt x="37065" y="1031"/>
                  <a:pt x="37045" y="1031"/>
                </a:cubicBezTo>
                <a:cubicBezTo>
                  <a:pt x="37026" y="1031"/>
                  <a:pt x="37006" y="1031"/>
                  <a:pt x="36986" y="1051"/>
                </a:cubicBezTo>
                <a:lnTo>
                  <a:pt x="36867" y="1051"/>
                </a:lnTo>
                <a:cubicBezTo>
                  <a:pt x="36827" y="1051"/>
                  <a:pt x="36827" y="1012"/>
                  <a:pt x="36788" y="1012"/>
                </a:cubicBezTo>
                <a:cubicBezTo>
                  <a:pt x="36748" y="1012"/>
                  <a:pt x="36768" y="1051"/>
                  <a:pt x="36748" y="1071"/>
                </a:cubicBezTo>
                <a:cubicBezTo>
                  <a:pt x="36728" y="1091"/>
                  <a:pt x="36688" y="1111"/>
                  <a:pt x="36669" y="1111"/>
                </a:cubicBezTo>
                <a:cubicBezTo>
                  <a:pt x="36659" y="1111"/>
                  <a:pt x="36649" y="1121"/>
                  <a:pt x="36639" y="1121"/>
                </a:cubicBezTo>
                <a:cubicBezTo>
                  <a:pt x="36629" y="1121"/>
                  <a:pt x="36619" y="1111"/>
                  <a:pt x="36609" y="1071"/>
                </a:cubicBezTo>
                <a:cubicBezTo>
                  <a:pt x="36609" y="1012"/>
                  <a:pt x="36530" y="952"/>
                  <a:pt x="36510" y="932"/>
                </a:cubicBezTo>
                <a:cubicBezTo>
                  <a:pt x="36495" y="925"/>
                  <a:pt x="36484" y="920"/>
                  <a:pt x="36473" y="920"/>
                </a:cubicBezTo>
                <a:cubicBezTo>
                  <a:pt x="36456" y="920"/>
                  <a:pt x="36443" y="934"/>
                  <a:pt x="36431" y="972"/>
                </a:cubicBezTo>
                <a:cubicBezTo>
                  <a:pt x="36411" y="972"/>
                  <a:pt x="36411" y="972"/>
                  <a:pt x="36431" y="992"/>
                </a:cubicBezTo>
                <a:lnTo>
                  <a:pt x="36391" y="1012"/>
                </a:lnTo>
                <a:cubicBezTo>
                  <a:pt x="36384" y="1015"/>
                  <a:pt x="36377" y="1017"/>
                  <a:pt x="36371" y="1017"/>
                </a:cubicBezTo>
                <a:cubicBezTo>
                  <a:pt x="36345" y="1017"/>
                  <a:pt x="36331" y="985"/>
                  <a:pt x="36331" y="952"/>
                </a:cubicBezTo>
                <a:cubicBezTo>
                  <a:pt x="36351" y="952"/>
                  <a:pt x="36371" y="932"/>
                  <a:pt x="36391" y="912"/>
                </a:cubicBezTo>
                <a:cubicBezTo>
                  <a:pt x="36411" y="893"/>
                  <a:pt x="36411" y="873"/>
                  <a:pt x="36391" y="853"/>
                </a:cubicBezTo>
                <a:cubicBezTo>
                  <a:pt x="36377" y="839"/>
                  <a:pt x="36364" y="816"/>
                  <a:pt x="36350" y="816"/>
                </a:cubicBezTo>
                <a:cubicBezTo>
                  <a:pt x="36344" y="816"/>
                  <a:pt x="36338" y="821"/>
                  <a:pt x="36331" y="833"/>
                </a:cubicBezTo>
                <a:cubicBezTo>
                  <a:pt x="36292" y="873"/>
                  <a:pt x="36232" y="873"/>
                  <a:pt x="36212" y="912"/>
                </a:cubicBezTo>
                <a:cubicBezTo>
                  <a:pt x="36173" y="912"/>
                  <a:pt x="36153" y="912"/>
                  <a:pt x="36113" y="952"/>
                </a:cubicBezTo>
                <a:lnTo>
                  <a:pt x="36093" y="972"/>
                </a:lnTo>
                <a:lnTo>
                  <a:pt x="36054" y="1012"/>
                </a:lnTo>
                <a:cubicBezTo>
                  <a:pt x="36034" y="992"/>
                  <a:pt x="36014" y="992"/>
                  <a:pt x="35994" y="992"/>
                </a:cubicBezTo>
                <a:cubicBezTo>
                  <a:pt x="35989" y="986"/>
                  <a:pt x="35983" y="984"/>
                  <a:pt x="35977" y="984"/>
                </a:cubicBezTo>
                <a:cubicBezTo>
                  <a:pt x="35965" y="984"/>
                  <a:pt x="35955" y="998"/>
                  <a:pt x="35955" y="1012"/>
                </a:cubicBezTo>
                <a:cubicBezTo>
                  <a:pt x="35895" y="1012"/>
                  <a:pt x="35836" y="992"/>
                  <a:pt x="35796" y="992"/>
                </a:cubicBezTo>
                <a:cubicBezTo>
                  <a:pt x="35785" y="988"/>
                  <a:pt x="35774" y="987"/>
                  <a:pt x="35763" y="987"/>
                </a:cubicBezTo>
                <a:cubicBezTo>
                  <a:pt x="35716" y="987"/>
                  <a:pt x="35673" y="1019"/>
                  <a:pt x="35657" y="1051"/>
                </a:cubicBezTo>
                <a:lnTo>
                  <a:pt x="35657" y="1071"/>
                </a:lnTo>
                <a:cubicBezTo>
                  <a:pt x="35618" y="1071"/>
                  <a:pt x="35598" y="1051"/>
                  <a:pt x="35558" y="1031"/>
                </a:cubicBezTo>
                <a:cubicBezTo>
                  <a:pt x="35548" y="1022"/>
                  <a:pt x="35538" y="1017"/>
                  <a:pt x="35528" y="1017"/>
                </a:cubicBezTo>
                <a:cubicBezTo>
                  <a:pt x="35518" y="1017"/>
                  <a:pt x="35508" y="1022"/>
                  <a:pt x="35499" y="1031"/>
                </a:cubicBezTo>
                <a:lnTo>
                  <a:pt x="35419" y="1031"/>
                </a:lnTo>
                <a:cubicBezTo>
                  <a:pt x="35409" y="1022"/>
                  <a:pt x="35399" y="1017"/>
                  <a:pt x="35389" y="1017"/>
                </a:cubicBezTo>
                <a:cubicBezTo>
                  <a:pt x="35380" y="1017"/>
                  <a:pt x="35370" y="1022"/>
                  <a:pt x="35360" y="1031"/>
                </a:cubicBezTo>
                <a:cubicBezTo>
                  <a:pt x="35324" y="1049"/>
                  <a:pt x="35304" y="1059"/>
                  <a:pt x="35290" y="1059"/>
                </a:cubicBezTo>
                <a:cubicBezTo>
                  <a:pt x="35272" y="1059"/>
                  <a:pt x="35263" y="1044"/>
                  <a:pt x="35241" y="1012"/>
                </a:cubicBezTo>
                <a:lnTo>
                  <a:pt x="35201" y="972"/>
                </a:lnTo>
                <a:cubicBezTo>
                  <a:pt x="35191" y="962"/>
                  <a:pt x="35181" y="957"/>
                  <a:pt x="35171" y="957"/>
                </a:cubicBezTo>
                <a:cubicBezTo>
                  <a:pt x="35161" y="957"/>
                  <a:pt x="35151" y="962"/>
                  <a:pt x="35142" y="972"/>
                </a:cubicBezTo>
                <a:cubicBezTo>
                  <a:pt x="35085" y="958"/>
                  <a:pt x="35029" y="944"/>
                  <a:pt x="34973" y="944"/>
                </a:cubicBezTo>
                <a:cubicBezTo>
                  <a:pt x="34950" y="944"/>
                  <a:pt x="34927" y="946"/>
                  <a:pt x="34904" y="952"/>
                </a:cubicBezTo>
                <a:cubicBezTo>
                  <a:pt x="34884" y="912"/>
                  <a:pt x="34824" y="932"/>
                  <a:pt x="34804" y="893"/>
                </a:cubicBezTo>
                <a:lnTo>
                  <a:pt x="34804" y="774"/>
                </a:lnTo>
                <a:cubicBezTo>
                  <a:pt x="34795" y="754"/>
                  <a:pt x="34790" y="744"/>
                  <a:pt x="34782" y="744"/>
                </a:cubicBezTo>
                <a:cubicBezTo>
                  <a:pt x="34775" y="744"/>
                  <a:pt x="34765" y="754"/>
                  <a:pt x="34745" y="774"/>
                </a:cubicBezTo>
                <a:lnTo>
                  <a:pt x="34745" y="853"/>
                </a:lnTo>
                <a:cubicBezTo>
                  <a:pt x="34725" y="853"/>
                  <a:pt x="34705" y="873"/>
                  <a:pt x="34685" y="893"/>
                </a:cubicBezTo>
                <a:cubicBezTo>
                  <a:pt x="34646" y="932"/>
                  <a:pt x="34606" y="952"/>
                  <a:pt x="34547" y="992"/>
                </a:cubicBezTo>
                <a:cubicBezTo>
                  <a:pt x="34547" y="1012"/>
                  <a:pt x="34527" y="1031"/>
                  <a:pt x="34527" y="1051"/>
                </a:cubicBezTo>
                <a:cubicBezTo>
                  <a:pt x="34507" y="1051"/>
                  <a:pt x="34507" y="1051"/>
                  <a:pt x="34487" y="1071"/>
                </a:cubicBezTo>
                <a:lnTo>
                  <a:pt x="34428" y="1051"/>
                </a:lnTo>
                <a:cubicBezTo>
                  <a:pt x="34417" y="1046"/>
                  <a:pt x="34409" y="1044"/>
                  <a:pt x="34404" y="1044"/>
                </a:cubicBezTo>
                <a:cubicBezTo>
                  <a:pt x="34388" y="1044"/>
                  <a:pt x="34388" y="1062"/>
                  <a:pt x="34388" y="1091"/>
                </a:cubicBezTo>
                <a:cubicBezTo>
                  <a:pt x="34388" y="1111"/>
                  <a:pt x="34388" y="1131"/>
                  <a:pt x="34408" y="1150"/>
                </a:cubicBezTo>
                <a:cubicBezTo>
                  <a:pt x="34428" y="1170"/>
                  <a:pt x="34447" y="1190"/>
                  <a:pt x="34447" y="1210"/>
                </a:cubicBezTo>
                <a:cubicBezTo>
                  <a:pt x="34388" y="1230"/>
                  <a:pt x="34348" y="1250"/>
                  <a:pt x="34289" y="1250"/>
                </a:cubicBezTo>
                <a:lnTo>
                  <a:pt x="34289" y="1051"/>
                </a:lnTo>
                <a:lnTo>
                  <a:pt x="34309" y="1012"/>
                </a:lnTo>
                <a:lnTo>
                  <a:pt x="34309" y="972"/>
                </a:lnTo>
                <a:cubicBezTo>
                  <a:pt x="34328" y="932"/>
                  <a:pt x="34368" y="893"/>
                  <a:pt x="34368" y="873"/>
                </a:cubicBezTo>
                <a:cubicBezTo>
                  <a:pt x="34368" y="853"/>
                  <a:pt x="34348" y="853"/>
                  <a:pt x="34328" y="833"/>
                </a:cubicBezTo>
                <a:cubicBezTo>
                  <a:pt x="34328" y="813"/>
                  <a:pt x="34328" y="813"/>
                  <a:pt x="34309" y="813"/>
                </a:cubicBezTo>
                <a:cubicBezTo>
                  <a:pt x="34289" y="813"/>
                  <a:pt x="34289" y="813"/>
                  <a:pt x="34289" y="833"/>
                </a:cubicBezTo>
                <a:lnTo>
                  <a:pt x="34289" y="912"/>
                </a:lnTo>
                <a:cubicBezTo>
                  <a:pt x="34269" y="912"/>
                  <a:pt x="34269" y="932"/>
                  <a:pt x="34249" y="952"/>
                </a:cubicBezTo>
                <a:cubicBezTo>
                  <a:pt x="34249" y="952"/>
                  <a:pt x="34269" y="952"/>
                  <a:pt x="34249" y="972"/>
                </a:cubicBezTo>
                <a:cubicBezTo>
                  <a:pt x="34229" y="992"/>
                  <a:pt x="34229" y="1031"/>
                  <a:pt x="34229" y="1071"/>
                </a:cubicBezTo>
                <a:lnTo>
                  <a:pt x="34229" y="1210"/>
                </a:lnTo>
                <a:lnTo>
                  <a:pt x="34229" y="1230"/>
                </a:lnTo>
                <a:cubicBezTo>
                  <a:pt x="34209" y="1210"/>
                  <a:pt x="34209" y="1190"/>
                  <a:pt x="34209" y="1170"/>
                </a:cubicBezTo>
                <a:cubicBezTo>
                  <a:pt x="34209" y="1111"/>
                  <a:pt x="34190" y="1071"/>
                  <a:pt x="34170" y="1031"/>
                </a:cubicBezTo>
                <a:cubicBezTo>
                  <a:pt x="34170" y="1015"/>
                  <a:pt x="34156" y="1009"/>
                  <a:pt x="34139" y="1009"/>
                </a:cubicBezTo>
                <a:cubicBezTo>
                  <a:pt x="34117" y="1009"/>
                  <a:pt x="34091" y="1020"/>
                  <a:pt x="34091" y="1031"/>
                </a:cubicBezTo>
                <a:lnTo>
                  <a:pt x="34091" y="1071"/>
                </a:lnTo>
                <a:cubicBezTo>
                  <a:pt x="34091" y="1091"/>
                  <a:pt x="34091" y="1111"/>
                  <a:pt x="34110" y="1131"/>
                </a:cubicBezTo>
                <a:cubicBezTo>
                  <a:pt x="34130" y="1150"/>
                  <a:pt x="34150" y="1170"/>
                  <a:pt x="34150" y="1190"/>
                </a:cubicBezTo>
                <a:cubicBezTo>
                  <a:pt x="34140" y="1190"/>
                  <a:pt x="34130" y="1185"/>
                  <a:pt x="34123" y="1185"/>
                </a:cubicBezTo>
                <a:cubicBezTo>
                  <a:pt x="34115" y="1185"/>
                  <a:pt x="34110" y="1190"/>
                  <a:pt x="34110" y="1210"/>
                </a:cubicBezTo>
                <a:cubicBezTo>
                  <a:pt x="34091" y="1250"/>
                  <a:pt x="34130" y="1230"/>
                  <a:pt x="34150" y="1250"/>
                </a:cubicBezTo>
                <a:cubicBezTo>
                  <a:pt x="34150" y="1260"/>
                  <a:pt x="34160" y="1264"/>
                  <a:pt x="34170" y="1264"/>
                </a:cubicBezTo>
                <a:cubicBezTo>
                  <a:pt x="34180" y="1264"/>
                  <a:pt x="34190" y="1260"/>
                  <a:pt x="34190" y="1250"/>
                </a:cubicBezTo>
                <a:cubicBezTo>
                  <a:pt x="34209" y="1309"/>
                  <a:pt x="34209" y="1309"/>
                  <a:pt x="34190" y="1349"/>
                </a:cubicBezTo>
                <a:cubicBezTo>
                  <a:pt x="34170" y="1309"/>
                  <a:pt x="34130" y="1309"/>
                  <a:pt x="34091" y="1309"/>
                </a:cubicBezTo>
                <a:cubicBezTo>
                  <a:pt x="34076" y="1295"/>
                  <a:pt x="34062" y="1281"/>
                  <a:pt x="34041" y="1281"/>
                </a:cubicBezTo>
                <a:cubicBezTo>
                  <a:pt x="34033" y="1281"/>
                  <a:pt x="34023" y="1283"/>
                  <a:pt x="34011" y="1289"/>
                </a:cubicBezTo>
                <a:cubicBezTo>
                  <a:pt x="33991" y="1289"/>
                  <a:pt x="33952" y="1269"/>
                  <a:pt x="33952" y="1250"/>
                </a:cubicBezTo>
                <a:cubicBezTo>
                  <a:pt x="33932" y="1230"/>
                  <a:pt x="33952" y="1230"/>
                  <a:pt x="33952" y="1230"/>
                </a:cubicBezTo>
                <a:cubicBezTo>
                  <a:pt x="33952" y="1210"/>
                  <a:pt x="33952" y="1210"/>
                  <a:pt x="33972" y="1190"/>
                </a:cubicBezTo>
                <a:lnTo>
                  <a:pt x="33972" y="1131"/>
                </a:lnTo>
                <a:lnTo>
                  <a:pt x="33972" y="1071"/>
                </a:lnTo>
                <a:cubicBezTo>
                  <a:pt x="33954" y="1053"/>
                  <a:pt x="33944" y="1043"/>
                  <a:pt x="33937" y="1043"/>
                </a:cubicBezTo>
                <a:cubicBezTo>
                  <a:pt x="33928" y="1043"/>
                  <a:pt x="33923" y="1058"/>
                  <a:pt x="33912" y="1091"/>
                </a:cubicBezTo>
                <a:cubicBezTo>
                  <a:pt x="33833" y="1071"/>
                  <a:pt x="33813" y="972"/>
                  <a:pt x="33853" y="912"/>
                </a:cubicBezTo>
                <a:cubicBezTo>
                  <a:pt x="33853" y="893"/>
                  <a:pt x="33853" y="853"/>
                  <a:pt x="33853" y="853"/>
                </a:cubicBezTo>
                <a:cubicBezTo>
                  <a:pt x="33843" y="847"/>
                  <a:pt x="33833" y="844"/>
                  <a:pt x="33822" y="844"/>
                </a:cubicBezTo>
                <a:cubicBezTo>
                  <a:pt x="33768" y="844"/>
                  <a:pt x="33704" y="919"/>
                  <a:pt x="33654" y="952"/>
                </a:cubicBezTo>
                <a:lnTo>
                  <a:pt x="33634" y="972"/>
                </a:lnTo>
                <a:cubicBezTo>
                  <a:pt x="33615" y="992"/>
                  <a:pt x="33595" y="992"/>
                  <a:pt x="33595" y="1012"/>
                </a:cubicBezTo>
                <a:cubicBezTo>
                  <a:pt x="33585" y="1031"/>
                  <a:pt x="33565" y="1031"/>
                  <a:pt x="33545" y="1031"/>
                </a:cubicBezTo>
                <a:cubicBezTo>
                  <a:pt x="33525" y="1031"/>
                  <a:pt x="33505" y="1031"/>
                  <a:pt x="33496" y="1051"/>
                </a:cubicBezTo>
                <a:cubicBezTo>
                  <a:pt x="33489" y="1058"/>
                  <a:pt x="33485" y="1060"/>
                  <a:pt x="33481" y="1060"/>
                </a:cubicBezTo>
                <a:cubicBezTo>
                  <a:pt x="33474" y="1060"/>
                  <a:pt x="33469" y="1051"/>
                  <a:pt x="33456" y="1051"/>
                </a:cubicBezTo>
                <a:cubicBezTo>
                  <a:pt x="33436" y="1031"/>
                  <a:pt x="33416" y="1012"/>
                  <a:pt x="33436" y="992"/>
                </a:cubicBezTo>
                <a:cubicBezTo>
                  <a:pt x="33436" y="972"/>
                  <a:pt x="33456" y="952"/>
                  <a:pt x="33476" y="952"/>
                </a:cubicBezTo>
                <a:cubicBezTo>
                  <a:pt x="33496" y="932"/>
                  <a:pt x="33496" y="912"/>
                  <a:pt x="33476" y="893"/>
                </a:cubicBezTo>
                <a:cubicBezTo>
                  <a:pt x="33476" y="883"/>
                  <a:pt x="33481" y="883"/>
                  <a:pt x="33483" y="883"/>
                </a:cubicBezTo>
                <a:cubicBezTo>
                  <a:pt x="33486" y="883"/>
                  <a:pt x="33486" y="883"/>
                  <a:pt x="33476" y="873"/>
                </a:cubicBezTo>
                <a:cubicBezTo>
                  <a:pt x="33476" y="863"/>
                  <a:pt x="33471" y="858"/>
                  <a:pt x="33463" y="858"/>
                </a:cubicBezTo>
                <a:cubicBezTo>
                  <a:pt x="33456" y="858"/>
                  <a:pt x="33446" y="863"/>
                  <a:pt x="33436" y="873"/>
                </a:cubicBezTo>
                <a:cubicBezTo>
                  <a:pt x="33416" y="873"/>
                  <a:pt x="33377" y="873"/>
                  <a:pt x="33377" y="893"/>
                </a:cubicBezTo>
                <a:cubicBezTo>
                  <a:pt x="33337" y="873"/>
                  <a:pt x="33317" y="813"/>
                  <a:pt x="33357" y="774"/>
                </a:cubicBezTo>
                <a:cubicBezTo>
                  <a:pt x="33357" y="754"/>
                  <a:pt x="33357" y="754"/>
                  <a:pt x="33357" y="734"/>
                </a:cubicBezTo>
                <a:cubicBezTo>
                  <a:pt x="33347" y="724"/>
                  <a:pt x="33337" y="719"/>
                  <a:pt x="33327" y="719"/>
                </a:cubicBezTo>
                <a:cubicBezTo>
                  <a:pt x="33317" y="719"/>
                  <a:pt x="33307" y="724"/>
                  <a:pt x="33297" y="734"/>
                </a:cubicBezTo>
                <a:cubicBezTo>
                  <a:pt x="33277" y="754"/>
                  <a:pt x="33277" y="774"/>
                  <a:pt x="33277" y="793"/>
                </a:cubicBezTo>
                <a:cubicBezTo>
                  <a:pt x="33277" y="793"/>
                  <a:pt x="33277" y="793"/>
                  <a:pt x="33277" y="813"/>
                </a:cubicBezTo>
                <a:cubicBezTo>
                  <a:pt x="33271" y="820"/>
                  <a:pt x="33262" y="822"/>
                  <a:pt x="33253" y="822"/>
                </a:cubicBezTo>
                <a:cubicBezTo>
                  <a:pt x="33236" y="822"/>
                  <a:pt x="33218" y="813"/>
                  <a:pt x="33218" y="813"/>
                </a:cubicBezTo>
                <a:cubicBezTo>
                  <a:pt x="33218" y="793"/>
                  <a:pt x="33218" y="813"/>
                  <a:pt x="33218" y="774"/>
                </a:cubicBezTo>
                <a:cubicBezTo>
                  <a:pt x="33208" y="754"/>
                  <a:pt x="33203" y="744"/>
                  <a:pt x="33196" y="744"/>
                </a:cubicBezTo>
                <a:cubicBezTo>
                  <a:pt x="33188" y="744"/>
                  <a:pt x="33178" y="754"/>
                  <a:pt x="33158" y="774"/>
                </a:cubicBezTo>
                <a:lnTo>
                  <a:pt x="33079" y="774"/>
                </a:lnTo>
                <a:cubicBezTo>
                  <a:pt x="33079" y="774"/>
                  <a:pt x="33119" y="813"/>
                  <a:pt x="33119" y="833"/>
                </a:cubicBezTo>
                <a:cubicBezTo>
                  <a:pt x="33139" y="833"/>
                  <a:pt x="33139" y="873"/>
                  <a:pt x="33139" y="873"/>
                </a:cubicBezTo>
                <a:cubicBezTo>
                  <a:pt x="33099" y="893"/>
                  <a:pt x="33099" y="893"/>
                  <a:pt x="33139" y="912"/>
                </a:cubicBezTo>
                <a:lnTo>
                  <a:pt x="33139" y="952"/>
                </a:lnTo>
                <a:cubicBezTo>
                  <a:pt x="33139" y="962"/>
                  <a:pt x="33144" y="962"/>
                  <a:pt x="33146" y="962"/>
                </a:cubicBezTo>
                <a:cubicBezTo>
                  <a:pt x="33149" y="962"/>
                  <a:pt x="33149" y="962"/>
                  <a:pt x="33139" y="972"/>
                </a:cubicBezTo>
                <a:cubicBezTo>
                  <a:pt x="33119" y="992"/>
                  <a:pt x="33119" y="992"/>
                  <a:pt x="33119" y="992"/>
                </a:cubicBezTo>
                <a:cubicBezTo>
                  <a:pt x="33119" y="1012"/>
                  <a:pt x="33119" y="1012"/>
                  <a:pt x="33119" y="1012"/>
                </a:cubicBezTo>
                <a:lnTo>
                  <a:pt x="33099" y="1012"/>
                </a:lnTo>
                <a:cubicBezTo>
                  <a:pt x="33000" y="1031"/>
                  <a:pt x="32960" y="1031"/>
                  <a:pt x="32960" y="1150"/>
                </a:cubicBezTo>
                <a:cubicBezTo>
                  <a:pt x="32960" y="1150"/>
                  <a:pt x="32940" y="1170"/>
                  <a:pt x="32940" y="1190"/>
                </a:cubicBezTo>
                <a:lnTo>
                  <a:pt x="32920" y="1210"/>
                </a:lnTo>
                <a:cubicBezTo>
                  <a:pt x="32920" y="1250"/>
                  <a:pt x="32901" y="1309"/>
                  <a:pt x="32881" y="1329"/>
                </a:cubicBezTo>
                <a:cubicBezTo>
                  <a:pt x="32861" y="1349"/>
                  <a:pt x="32841" y="1369"/>
                  <a:pt x="32861" y="1388"/>
                </a:cubicBezTo>
                <a:lnTo>
                  <a:pt x="32722" y="1388"/>
                </a:lnTo>
                <a:lnTo>
                  <a:pt x="32643" y="1329"/>
                </a:lnTo>
                <a:cubicBezTo>
                  <a:pt x="32623" y="1309"/>
                  <a:pt x="32643" y="1289"/>
                  <a:pt x="32663" y="1269"/>
                </a:cubicBezTo>
                <a:cubicBezTo>
                  <a:pt x="32702" y="1250"/>
                  <a:pt x="32742" y="1250"/>
                  <a:pt x="32742" y="1210"/>
                </a:cubicBezTo>
                <a:cubicBezTo>
                  <a:pt x="32762" y="1150"/>
                  <a:pt x="32782" y="1091"/>
                  <a:pt x="32782" y="1031"/>
                </a:cubicBezTo>
                <a:cubicBezTo>
                  <a:pt x="32782" y="1012"/>
                  <a:pt x="32782" y="1012"/>
                  <a:pt x="32782" y="1012"/>
                </a:cubicBezTo>
                <a:lnTo>
                  <a:pt x="32861" y="952"/>
                </a:lnTo>
                <a:cubicBezTo>
                  <a:pt x="32901" y="932"/>
                  <a:pt x="32901" y="912"/>
                  <a:pt x="32861" y="893"/>
                </a:cubicBezTo>
                <a:cubicBezTo>
                  <a:pt x="32881" y="873"/>
                  <a:pt x="32901" y="873"/>
                  <a:pt x="32920" y="853"/>
                </a:cubicBezTo>
                <a:cubicBezTo>
                  <a:pt x="32940" y="853"/>
                  <a:pt x="32960" y="813"/>
                  <a:pt x="32960" y="793"/>
                </a:cubicBezTo>
                <a:cubicBezTo>
                  <a:pt x="32960" y="774"/>
                  <a:pt x="32980" y="734"/>
                  <a:pt x="32980" y="714"/>
                </a:cubicBezTo>
                <a:cubicBezTo>
                  <a:pt x="32980" y="694"/>
                  <a:pt x="32970" y="684"/>
                  <a:pt x="32958" y="684"/>
                </a:cubicBezTo>
                <a:cubicBezTo>
                  <a:pt x="32945" y="684"/>
                  <a:pt x="32930" y="694"/>
                  <a:pt x="32920" y="714"/>
                </a:cubicBezTo>
                <a:cubicBezTo>
                  <a:pt x="32884" y="742"/>
                  <a:pt x="32864" y="757"/>
                  <a:pt x="32853" y="757"/>
                </a:cubicBezTo>
                <a:cubicBezTo>
                  <a:pt x="32841" y="757"/>
                  <a:pt x="32841" y="737"/>
                  <a:pt x="32841" y="694"/>
                </a:cubicBezTo>
                <a:cubicBezTo>
                  <a:pt x="32841" y="674"/>
                  <a:pt x="32821" y="655"/>
                  <a:pt x="32821" y="635"/>
                </a:cubicBezTo>
                <a:cubicBezTo>
                  <a:pt x="32821" y="615"/>
                  <a:pt x="32801" y="615"/>
                  <a:pt x="32782" y="615"/>
                </a:cubicBezTo>
                <a:cubicBezTo>
                  <a:pt x="32782" y="615"/>
                  <a:pt x="32762" y="635"/>
                  <a:pt x="32762" y="635"/>
                </a:cubicBezTo>
                <a:cubicBezTo>
                  <a:pt x="32762" y="655"/>
                  <a:pt x="32742" y="655"/>
                  <a:pt x="32742" y="674"/>
                </a:cubicBezTo>
                <a:cubicBezTo>
                  <a:pt x="32742" y="774"/>
                  <a:pt x="32742" y="853"/>
                  <a:pt x="32722" y="932"/>
                </a:cubicBezTo>
                <a:cubicBezTo>
                  <a:pt x="32722" y="932"/>
                  <a:pt x="32722" y="952"/>
                  <a:pt x="32722" y="952"/>
                </a:cubicBezTo>
                <a:cubicBezTo>
                  <a:pt x="32682" y="952"/>
                  <a:pt x="32663" y="992"/>
                  <a:pt x="32643" y="1012"/>
                </a:cubicBezTo>
                <a:lnTo>
                  <a:pt x="32603" y="972"/>
                </a:lnTo>
                <a:cubicBezTo>
                  <a:pt x="32603" y="972"/>
                  <a:pt x="32612" y="963"/>
                  <a:pt x="32606" y="963"/>
                </a:cubicBezTo>
                <a:cubicBezTo>
                  <a:pt x="32603" y="963"/>
                  <a:pt x="32597" y="965"/>
                  <a:pt x="32583" y="972"/>
                </a:cubicBezTo>
                <a:cubicBezTo>
                  <a:pt x="32570" y="985"/>
                  <a:pt x="32557" y="990"/>
                  <a:pt x="32544" y="990"/>
                </a:cubicBezTo>
                <a:cubicBezTo>
                  <a:pt x="32517" y="990"/>
                  <a:pt x="32491" y="972"/>
                  <a:pt x="32464" y="972"/>
                </a:cubicBezTo>
                <a:lnTo>
                  <a:pt x="32464" y="912"/>
                </a:lnTo>
                <a:cubicBezTo>
                  <a:pt x="32504" y="912"/>
                  <a:pt x="32524" y="893"/>
                  <a:pt x="32544" y="853"/>
                </a:cubicBezTo>
                <a:cubicBezTo>
                  <a:pt x="32563" y="833"/>
                  <a:pt x="32583" y="793"/>
                  <a:pt x="32544" y="793"/>
                </a:cubicBezTo>
                <a:lnTo>
                  <a:pt x="32385" y="793"/>
                </a:lnTo>
                <a:cubicBezTo>
                  <a:pt x="32326" y="813"/>
                  <a:pt x="32306" y="833"/>
                  <a:pt x="32306" y="893"/>
                </a:cubicBezTo>
                <a:cubicBezTo>
                  <a:pt x="32306" y="912"/>
                  <a:pt x="32306" y="932"/>
                  <a:pt x="32306" y="952"/>
                </a:cubicBezTo>
                <a:cubicBezTo>
                  <a:pt x="32286" y="952"/>
                  <a:pt x="32286" y="972"/>
                  <a:pt x="32286" y="972"/>
                </a:cubicBezTo>
                <a:cubicBezTo>
                  <a:pt x="32286" y="1004"/>
                  <a:pt x="32259" y="1037"/>
                  <a:pt x="32217" y="1037"/>
                </a:cubicBezTo>
                <a:cubicBezTo>
                  <a:pt x="32208" y="1037"/>
                  <a:pt x="32198" y="1035"/>
                  <a:pt x="32187" y="1031"/>
                </a:cubicBezTo>
                <a:cubicBezTo>
                  <a:pt x="32176" y="1035"/>
                  <a:pt x="32165" y="1037"/>
                  <a:pt x="32154" y="1037"/>
                </a:cubicBezTo>
                <a:cubicBezTo>
                  <a:pt x="32106" y="1037"/>
                  <a:pt x="32060" y="1004"/>
                  <a:pt x="32028" y="972"/>
                </a:cubicBezTo>
                <a:lnTo>
                  <a:pt x="32028" y="952"/>
                </a:lnTo>
                <a:cubicBezTo>
                  <a:pt x="32048" y="912"/>
                  <a:pt x="32048" y="873"/>
                  <a:pt x="31988" y="853"/>
                </a:cubicBezTo>
                <a:cubicBezTo>
                  <a:pt x="31949" y="843"/>
                  <a:pt x="31909" y="843"/>
                  <a:pt x="31872" y="843"/>
                </a:cubicBezTo>
                <a:cubicBezTo>
                  <a:pt x="31835" y="843"/>
                  <a:pt x="31800" y="843"/>
                  <a:pt x="31770" y="833"/>
                </a:cubicBezTo>
                <a:cubicBezTo>
                  <a:pt x="31754" y="828"/>
                  <a:pt x="31737" y="825"/>
                  <a:pt x="31719" y="825"/>
                </a:cubicBezTo>
                <a:cubicBezTo>
                  <a:pt x="31671" y="825"/>
                  <a:pt x="31621" y="844"/>
                  <a:pt x="31592" y="873"/>
                </a:cubicBezTo>
                <a:cubicBezTo>
                  <a:pt x="31578" y="886"/>
                  <a:pt x="31574" y="910"/>
                  <a:pt x="31553" y="910"/>
                </a:cubicBezTo>
                <a:cubicBezTo>
                  <a:pt x="31544" y="910"/>
                  <a:pt x="31531" y="905"/>
                  <a:pt x="31512" y="893"/>
                </a:cubicBezTo>
                <a:cubicBezTo>
                  <a:pt x="31499" y="879"/>
                  <a:pt x="31486" y="875"/>
                  <a:pt x="31473" y="875"/>
                </a:cubicBezTo>
                <a:cubicBezTo>
                  <a:pt x="31446" y="875"/>
                  <a:pt x="31420" y="893"/>
                  <a:pt x="31393" y="893"/>
                </a:cubicBezTo>
                <a:cubicBezTo>
                  <a:pt x="31384" y="883"/>
                  <a:pt x="31379" y="878"/>
                  <a:pt x="31376" y="878"/>
                </a:cubicBezTo>
                <a:cubicBezTo>
                  <a:pt x="31374" y="878"/>
                  <a:pt x="31374" y="883"/>
                  <a:pt x="31374" y="893"/>
                </a:cubicBezTo>
                <a:cubicBezTo>
                  <a:pt x="31354" y="893"/>
                  <a:pt x="31334" y="912"/>
                  <a:pt x="31334" y="932"/>
                </a:cubicBezTo>
                <a:lnTo>
                  <a:pt x="31334" y="952"/>
                </a:lnTo>
                <a:lnTo>
                  <a:pt x="31314" y="992"/>
                </a:lnTo>
                <a:lnTo>
                  <a:pt x="31294" y="992"/>
                </a:lnTo>
                <a:lnTo>
                  <a:pt x="31294" y="952"/>
                </a:lnTo>
                <a:cubicBezTo>
                  <a:pt x="31284" y="932"/>
                  <a:pt x="31265" y="922"/>
                  <a:pt x="31242" y="922"/>
                </a:cubicBezTo>
                <a:cubicBezTo>
                  <a:pt x="31220" y="922"/>
                  <a:pt x="31195" y="932"/>
                  <a:pt x="31175" y="952"/>
                </a:cubicBezTo>
                <a:lnTo>
                  <a:pt x="31155" y="952"/>
                </a:lnTo>
                <a:cubicBezTo>
                  <a:pt x="31136" y="932"/>
                  <a:pt x="31111" y="922"/>
                  <a:pt x="31089" y="922"/>
                </a:cubicBezTo>
                <a:cubicBezTo>
                  <a:pt x="31066" y="922"/>
                  <a:pt x="31046" y="932"/>
                  <a:pt x="31036" y="952"/>
                </a:cubicBezTo>
                <a:cubicBezTo>
                  <a:pt x="31017" y="952"/>
                  <a:pt x="30977" y="972"/>
                  <a:pt x="30977" y="992"/>
                </a:cubicBezTo>
                <a:lnTo>
                  <a:pt x="30917" y="992"/>
                </a:lnTo>
                <a:cubicBezTo>
                  <a:pt x="30878" y="972"/>
                  <a:pt x="30838" y="962"/>
                  <a:pt x="30799" y="962"/>
                </a:cubicBezTo>
                <a:cubicBezTo>
                  <a:pt x="30759" y="962"/>
                  <a:pt x="30719" y="972"/>
                  <a:pt x="30680" y="992"/>
                </a:cubicBezTo>
                <a:lnTo>
                  <a:pt x="30680" y="1012"/>
                </a:lnTo>
                <a:lnTo>
                  <a:pt x="30600" y="1012"/>
                </a:lnTo>
                <a:cubicBezTo>
                  <a:pt x="30580" y="1012"/>
                  <a:pt x="30541" y="1012"/>
                  <a:pt x="30541" y="1051"/>
                </a:cubicBezTo>
                <a:lnTo>
                  <a:pt x="30461" y="1071"/>
                </a:lnTo>
                <a:cubicBezTo>
                  <a:pt x="30446" y="1076"/>
                  <a:pt x="30430" y="1079"/>
                  <a:pt x="30414" y="1079"/>
                </a:cubicBezTo>
                <a:cubicBezTo>
                  <a:pt x="30366" y="1079"/>
                  <a:pt x="30318" y="1056"/>
                  <a:pt x="30303" y="1012"/>
                </a:cubicBezTo>
                <a:lnTo>
                  <a:pt x="30204" y="893"/>
                </a:lnTo>
                <a:lnTo>
                  <a:pt x="30184" y="873"/>
                </a:lnTo>
                <a:lnTo>
                  <a:pt x="30144" y="833"/>
                </a:lnTo>
                <a:cubicBezTo>
                  <a:pt x="30144" y="813"/>
                  <a:pt x="30144" y="793"/>
                  <a:pt x="30124" y="793"/>
                </a:cubicBezTo>
                <a:lnTo>
                  <a:pt x="30045" y="754"/>
                </a:lnTo>
                <a:cubicBezTo>
                  <a:pt x="30025" y="744"/>
                  <a:pt x="30005" y="739"/>
                  <a:pt x="29985" y="739"/>
                </a:cubicBezTo>
                <a:cubicBezTo>
                  <a:pt x="29966" y="739"/>
                  <a:pt x="29946" y="744"/>
                  <a:pt x="29926" y="754"/>
                </a:cubicBezTo>
                <a:lnTo>
                  <a:pt x="29886" y="793"/>
                </a:lnTo>
                <a:lnTo>
                  <a:pt x="29847" y="793"/>
                </a:lnTo>
                <a:cubicBezTo>
                  <a:pt x="29847" y="793"/>
                  <a:pt x="29847" y="774"/>
                  <a:pt x="29847" y="774"/>
                </a:cubicBezTo>
                <a:cubicBezTo>
                  <a:pt x="29866" y="754"/>
                  <a:pt x="29886" y="734"/>
                  <a:pt x="29906" y="714"/>
                </a:cubicBezTo>
                <a:cubicBezTo>
                  <a:pt x="29926" y="714"/>
                  <a:pt x="29966" y="714"/>
                  <a:pt x="29985" y="694"/>
                </a:cubicBezTo>
                <a:cubicBezTo>
                  <a:pt x="30005" y="674"/>
                  <a:pt x="30005" y="655"/>
                  <a:pt x="30005" y="635"/>
                </a:cubicBezTo>
                <a:lnTo>
                  <a:pt x="30045" y="635"/>
                </a:lnTo>
                <a:cubicBezTo>
                  <a:pt x="30045" y="635"/>
                  <a:pt x="30065" y="615"/>
                  <a:pt x="30065" y="595"/>
                </a:cubicBezTo>
                <a:cubicBezTo>
                  <a:pt x="30045" y="595"/>
                  <a:pt x="30045" y="575"/>
                  <a:pt x="30025" y="575"/>
                </a:cubicBezTo>
                <a:cubicBezTo>
                  <a:pt x="30005" y="575"/>
                  <a:pt x="29985" y="595"/>
                  <a:pt x="29985" y="595"/>
                </a:cubicBezTo>
                <a:cubicBezTo>
                  <a:pt x="29971" y="600"/>
                  <a:pt x="29957" y="601"/>
                  <a:pt x="29944" y="601"/>
                </a:cubicBezTo>
                <a:cubicBezTo>
                  <a:pt x="29931" y="601"/>
                  <a:pt x="29920" y="600"/>
                  <a:pt x="29909" y="600"/>
                </a:cubicBezTo>
                <a:cubicBezTo>
                  <a:pt x="29886" y="600"/>
                  <a:pt x="29866" y="605"/>
                  <a:pt x="29847" y="635"/>
                </a:cubicBezTo>
                <a:cubicBezTo>
                  <a:pt x="29807" y="674"/>
                  <a:pt x="29747" y="714"/>
                  <a:pt x="29708" y="734"/>
                </a:cubicBezTo>
                <a:cubicBezTo>
                  <a:pt x="29688" y="734"/>
                  <a:pt x="29628" y="774"/>
                  <a:pt x="29628" y="793"/>
                </a:cubicBezTo>
                <a:cubicBezTo>
                  <a:pt x="29609" y="793"/>
                  <a:pt x="29589" y="813"/>
                  <a:pt x="29628" y="833"/>
                </a:cubicBezTo>
                <a:cubicBezTo>
                  <a:pt x="29648" y="873"/>
                  <a:pt x="29668" y="893"/>
                  <a:pt x="29648" y="932"/>
                </a:cubicBezTo>
                <a:lnTo>
                  <a:pt x="29609" y="972"/>
                </a:lnTo>
                <a:lnTo>
                  <a:pt x="29569" y="972"/>
                </a:lnTo>
                <a:lnTo>
                  <a:pt x="29549" y="893"/>
                </a:lnTo>
                <a:cubicBezTo>
                  <a:pt x="29539" y="873"/>
                  <a:pt x="29529" y="863"/>
                  <a:pt x="29514" y="863"/>
                </a:cubicBezTo>
                <a:cubicBezTo>
                  <a:pt x="29500" y="863"/>
                  <a:pt x="29480" y="873"/>
                  <a:pt x="29450" y="893"/>
                </a:cubicBezTo>
                <a:cubicBezTo>
                  <a:pt x="29430" y="893"/>
                  <a:pt x="29430" y="912"/>
                  <a:pt x="29430" y="952"/>
                </a:cubicBezTo>
                <a:cubicBezTo>
                  <a:pt x="29430" y="952"/>
                  <a:pt x="29430" y="972"/>
                  <a:pt x="29430" y="972"/>
                </a:cubicBezTo>
                <a:lnTo>
                  <a:pt x="29371" y="952"/>
                </a:lnTo>
                <a:cubicBezTo>
                  <a:pt x="29361" y="942"/>
                  <a:pt x="29356" y="937"/>
                  <a:pt x="29351" y="937"/>
                </a:cubicBezTo>
                <a:cubicBezTo>
                  <a:pt x="29346" y="937"/>
                  <a:pt x="29341" y="942"/>
                  <a:pt x="29331" y="952"/>
                </a:cubicBezTo>
                <a:lnTo>
                  <a:pt x="29311" y="972"/>
                </a:lnTo>
                <a:lnTo>
                  <a:pt x="29271" y="1012"/>
                </a:lnTo>
                <a:lnTo>
                  <a:pt x="29271" y="1031"/>
                </a:lnTo>
                <a:cubicBezTo>
                  <a:pt x="29252" y="1051"/>
                  <a:pt x="29232" y="1071"/>
                  <a:pt x="29212" y="1091"/>
                </a:cubicBezTo>
                <a:cubicBezTo>
                  <a:pt x="29192" y="1091"/>
                  <a:pt x="29152" y="1091"/>
                  <a:pt x="29133" y="1071"/>
                </a:cubicBezTo>
                <a:cubicBezTo>
                  <a:pt x="29172" y="1051"/>
                  <a:pt x="29152" y="1012"/>
                  <a:pt x="29133" y="1012"/>
                </a:cubicBezTo>
                <a:cubicBezTo>
                  <a:pt x="29121" y="1000"/>
                  <a:pt x="29116" y="989"/>
                  <a:pt x="29107" y="989"/>
                </a:cubicBezTo>
                <a:cubicBezTo>
                  <a:pt x="29100" y="989"/>
                  <a:pt x="29090" y="995"/>
                  <a:pt x="29073" y="1012"/>
                </a:cubicBezTo>
                <a:cubicBezTo>
                  <a:pt x="29053" y="1031"/>
                  <a:pt x="28994" y="1071"/>
                  <a:pt x="28974" y="1071"/>
                </a:cubicBezTo>
                <a:cubicBezTo>
                  <a:pt x="28934" y="1091"/>
                  <a:pt x="28974" y="1111"/>
                  <a:pt x="28974" y="1131"/>
                </a:cubicBezTo>
                <a:cubicBezTo>
                  <a:pt x="28974" y="1150"/>
                  <a:pt x="28974" y="1150"/>
                  <a:pt x="28974" y="1170"/>
                </a:cubicBezTo>
                <a:lnTo>
                  <a:pt x="28915" y="1170"/>
                </a:lnTo>
                <a:cubicBezTo>
                  <a:pt x="28895" y="1150"/>
                  <a:pt x="28870" y="1141"/>
                  <a:pt x="28848" y="1141"/>
                </a:cubicBezTo>
                <a:cubicBezTo>
                  <a:pt x="28825" y="1141"/>
                  <a:pt x="28805" y="1150"/>
                  <a:pt x="28796" y="1170"/>
                </a:cubicBezTo>
                <a:cubicBezTo>
                  <a:pt x="28796" y="1170"/>
                  <a:pt x="28776" y="1190"/>
                  <a:pt x="28756" y="1190"/>
                </a:cubicBezTo>
                <a:cubicBezTo>
                  <a:pt x="28736" y="1170"/>
                  <a:pt x="28726" y="1160"/>
                  <a:pt x="28719" y="1160"/>
                </a:cubicBezTo>
                <a:cubicBezTo>
                  <a:pt x="28711" y="1160"/>
                  <a:pt x="28706" y="1170"/>
                  <a:pt x="28696" y="1190"/>
                </a:cubicBezTo>
                <a:lnTo>
                  <a:pt x="28677" y="1250"/>
                </a:lnTo>
                <a:cubicBezTo>
                  <a:pt x="28657" y="1250"/>
                  <a:pt x="28637" y="1250"/>
                  <a:pt x="28617" y="1269"/>
                </a:cubicBezTo>
                <a:lnTo>
                  <a:pt x="28558" y="1269"/>
                </a:lnTo>
                <a:cubicBezTo>
                  <a:pt x="28538" y="1269"/>
                  <a:pt x="28498" y="1269"/>
                  <a:pt x="28518" y="1230"/>
                </a:cubicBezTo>
                <a:cubicBezTo>
                  <a:pt x="28538" y="1190"/>
                  <a:pt x="28577" y="1170"/>
                  <a:pt x="28518" y="1131"/>
                </a:cubicBezTo>
                <a:cubicBezTo>
                  <a:pt x="28518" y="1131"/>
                  <a:pt x="28498" y="1111"/>
                  <a:pt x="28498" y="1111"/>
                </a:cubicBezTo>
                <a:cubicBezTo>
                  <a:pt x="28419" y="1131"/>
                  <a:pt x="28320" y="1131"/>
                  <a:pt x="28240" y="1131"/>
                </a:cubicBezTo>
                <a:cubicBezTo>
                  <a:pt x="28206" y="1131"/>
                  <a:pt x="28172" y="1174"/>
                  <a:pt x="28126" y="1174"/>
                </a:cubicBezTo>
                <a:cubicBezTo>
                  <a:pt x="28118" y="1174"/>
                  <a:pt x="28110" y="1173"/>
                  <a:pt x="28101" y="1170"/>
                </a:cubicBezTo>
                <a:cubicBezTo>
                  <a:pt x="28101" y="1170"/>
                  <a:pt x="28101" y="1190"/>
                  <a:pt x="28101" y="1190"/>
                </a:cubicBezTo>
                <a:cubicBezTo>
                  <a:pt x="28082" y="1230"/>
                  <a:pt x="28121" y="1269"/>
                  <a:pt x="28161" y="1269"/>
                </a:cubicBezTo>
                <a:lnTo>
                  <a:pt x="28240" y="1269"/>
                </a:lnTo>
                <a:lnTo>
                  <a:pt x="28240" y="1289"/>
                </a:lnTo>
                <a:lnTo>
                  <a:pt x="28181" y="1289"/>
                </a:lnTo>
                <a:lnTo>
                  <a:pt x="28141" y="1329"/>
                </a:lnTo>
                <a:lnTo>
                  <a:pt x="28062" y="1329"/>
                </a:lnTo>
                <a:cubicBezTo>
                  <a:pt x="28053" y="1312"/>
                  <a:pt x="28041" y="1306"/>
                  <a:pt x="28029" y="1306"/>
                </a:cubicBezTo>
                <a:cubicBezTo>
                  <a:pt x="28012" y="1306"/>
                  <a:pt x="27994" y="1317"/>
                  <a:pt x="27982" y="1329"/>
                </a:cubicBezTo>
                <a:lnTo>
                  <a:pt x="27883" y="1329"/>
                </a:lnTo>
                <a:cubicBezTo>
                  <a:pt x="27844" y="1349"/>
                  <a:pt x="27824" y="1388"/>
                  <a:pt x="27863" y="1408"/>
                </a:cubicBezTo>
                <a:lnTo>
                  <a:pt x="27883" y="1448"/>
                </a:lnTo>
                <a:cubicBezTo>
                  <a:pt x="27841" y="1462"/>
                  <a:pt x="27799" y="1476"/>
                  <a:pt x="27757" y="1476"/>
                </a:cubicBezTo>
                <a:cubicBezTo>
                  <a:pt x="27740" y="1476"/>
                  <a:pt x="27722" y="1474"/>
                  <a:pt x="27705" y="1468"/>
                </a:cubicBezTo>
                <a:cubicBezTo>
                  <a:pt x="27685" y="1468"/>
                  <a:pt x="27665" y="1468"/>
                  <a:pt x="27665" y="1488"/>
                </a:cubicBezTo>
                <a:cubicBezTo>
                  <a:pt x="27645" y="1507"/>
                  <a:pt x="27665" y="1547"/>
                  <a:pt x="27645" y="1567"/>
                </a:cubicBezTo>
                <a:cubicBezTo>
                  <a:pt x="27606" y="1567"/>
                  <a:pt x="27586" y="1547"/>
                  <a:pt x="27566" y="1547"/>
                </a:cubicBezTo>
                <a:cubicBezTo>
                  <a:pt x="27546" y="1547"/>
                  <a:pt x="27546" y="1547"/>
                  <a:pt x="27526" y="1567"/>
                </a:cubicBezTo>
                <a:lnTo>
                  <a:pt x="27506" y="1567"/>
                </a:lnTo>
                <a:cubicBezTo>
                  <a:pt x="27447" y="1547"/>
                  <a:pt x="27368" y="1547"/>
                  <a:pt x="27308" y="1527"/>
                </a:cubicBezTo>
                <a:cubicBezTo>
                  <a:pt x="27308" y="1523"/>
                  <a:pt x="27307" y="1522"/>
                  <a:pt x="27306" y="1522"/>
                </a:cubicBezTo>
                <a:cubicBezTo>
                  <a:pt x="27301" y="1522"/>
                  <a:pt x="27288" y="1551"/>
                  <a:pt x="27288" y="1567"/>
                </a:cubicBezTo>
                <a:lnTo>
                  <a:pt x="27209" y="1567"/>
                </a:lnTo>
                <a:cubicBezTo>
                  <a:pt x="27169" y="1527"/>
                  <a:pt x="27150" y="1527"/>
                  <a:pt x="27110" y="1507"/>
                </a:cubicBezTo>
                <a:cubicBezTo>
                  <a:pt x="27110" y="1497"/>
                  <a:pt x="27105" y="1493"/>
                  <a:pt x="27100" y="1493"/>
                </a:cubicBezTo>
                <a:cubicBezTo>
                  <a:pt x="27095" y="1493"/>
                  <a:pt x="27090" y="1497"/>
                  <a:pt x="27090" y="1507"/>
                </a:cubicBezTo>
                <a:cubicBezTo>
                  <a:pt x="27050" y="1547"/>
                  <a:pt x="27050" y="1547"/>
                  <a:pt x="27110" y="1567"/>
                </a:cubicBezTo>
                <a:lnTo>
                  <a:pt x="27150" y="1587"/>
                </a:lnTo>
                <a:lnTo>
                  <a:pt x="26991" y="1587"/>
                </a:lnTo>
                <a:cubicBezTo>
                  <a:pt x="26991" y="1567"/>
                  <a:pt x="26971" y="1567"/>
                  <a:pt x="26951" y="1567"/>
                </a:cubicBezTo>
                <a:cubicBezTo>
                  <a:pt x="26938" y="1560"/>
                  <a:pt x="26925" y="1558"/>
                  <a:pt x="26912" y="1558"/>
                </a:cubicBezTo>
                <a:cubicBezTo>
                  <a:pt x="26887" y="1558"/>
                  <a:pt x="26865" y="1567"/>
                  <a:pt x="26852" y="1567"/>
                </a:cubicBezTo>
                <a:cubicBezTo>
                  <a:pt x="26822" y="1577"/>
                  <a:pt x="26793" y="1582"/>
                  <a:pt x="26765" y="1582"/>
                </a:cubicBezTo>
                <a:cubicBezTo>
                  <a:pt x="26738" y="1582"/>
                  <a:pt x="26713" y="1577"/>
                  <a:pt x="26693" y="1567"/>
                </a:cubicBezTo>
                <a:lnTo>
                  <a:pt x="26555" y="1567"/>
                </a:lnTo>
                <a:cubicBezTo>
                  <a:pt x="26535" y="1577"/>
                  <a:pt x="26515" y="1582"/>
                  <a:pt x="26495" y="1582"/>
                </a:cubicBezTo>
                <a:cubicBezTo>
                  <a:pt x="26475" y="1582"/>
                  <a:pt x="26455" y="1577"/>
                  <a:pt x="26436" y="1567"/>
                </a:cubicBezTo>
                <a:cubicBezTo>
                  <a:pt x="26376" y="1567"/>
                  <a:pt x="26317" y="1567"/>
                  <a:pt x="26237" y="1587"/>
                </a:cubicBezTo>
                <a:cubicBezTo>
                  <a:pt x="26237" y="1587"/>
                  <a:pt x="26237" y="1592"/>
                  <a:pt x="26232" y="1592"/>
                </a:cubicBezTo>
                <a:cubicBezTo>
                  <a:pt x="26227" y="1592"/>
                  <a:pt x="26217" y="1587"/>
                  <a:pt x="26198" y="1567"/>
                </a:cubicBezTo>
                <a:cubicBezTo>
                  <a:pt x="26168" y="1557"/>
                  <a:pt x="26153" y="1552"/>
                  <a:pt x="26141" y="1552"/>
                </a:cubicBezTo>
                <a:cubicBezTo>
                  <a:pt x="26128" y="1552"/>
                  <a:pt x="26118" y="1557"/>
                  <a:pt x="26098" y="1567"/>
                </a:cubicBezTo>
                <a:cubicBezTo>
                  <a:pt x="26019" y="1567"/>
                  <a:pt x="25960" y="1567"/>
                  <a:pt x="25880" y="1547"/>
                </a:cubicBezTo>
                <a:cubicBezTo>
                  <a:pt x="25801" y="1547"/>
                  <a:pt x="25722" y="1567"/>
                  <a:pt x="25642" y="1587"/>
                </a:cubicBezTo>
                <a:cubicBezTo>
                  <a:pt x="25642" y="1547"/>
                  <a:pt x="25603" y="1547"/>
                  <a:pt x="25603" y="1527"/>
                </a:cubicBezTo>
                <a:cubicBezTo>
                  <a:pt x="25603" y="1517"/>
                  <a:pt x="25603" y="1512"/>
                  <a:pt x="25605" y="1512"/>
                </a:cubicBezTo>
                <a:cubicBezTo>
                  <a:pt x="25608" y="1512"/>
                  <a:pt x="25613" y="1517"/>
                  <a:pt x="25623" y="1527"/>
                </a:cubicBezTo>
                <a:cubicBezTo>
                  <a:pt x="25623" y="1507"/>
                  <a:pt x="25642" y="1507"/>
                  <a:pt x="25662" y="1507"/>
                </a:cubicBezTo>
                <a:lnTo>
                  <a:pt x="25682" y="1507"/>
                </a:lnTo>
                <a:lnTo>
                  <a:pt x="25742" y="1527"/>
                </a:lnTo>
                <a:lnTo>
                  <a:pt x="25801" y="1527"/>
                </a:lnTo>
                <a:cubicBezTo>
                  <a:pt x="25801" y="1507"/>
                  <a:pt x="25821" y="1488"/>
                  <a:pt x="25821" y="1488"/>
                </a:cubicBezTo>
                <a:cubicBezTo>
                  <a:pt x="25801" y="1468"/>
                  <a:pt x="25781" y="1428"/>
                  <a:pt x="25761" y="1408"/>
                </a:cubicBezTo>
                <a:cubicBezTo>
                  <a:pt x="25755" y="1402"/>
                  <a:pt x="25750" y="1399"/>
                  <a:pt x="25747" y="1399"/>
                </a:cubicBezTo>
                <a:cubicBezTo>
                  <a:pt x="25739" y="1399"/>
                  <a:pt x="25735" y="1408"/>
                  <a:pt x="25722" y="1408"/>
                </a:cubicBezTo>
                <a:cubicBezTo>
                  <a:pt x="25702" y="1408"/>
                  <a:pt x="25682" y="1428"/>
                  <a:pt x="25682" y="1448"/>
                </a:cubicBezTo>
                <a:cubicBezTo>
                  <a:pt x="25682" y="1428"/>
                  <a:pt x="25702" y="1408"/>
                  <a:pt x="25682" y="1408"/>
                </a:cubicBezTo>
                <a:cubicBezTo>
                  <a:pt x="25678" y="1404"/>
                  <a:pt x="25674" y="1403"/>
                  <a:pt x="25670" y="1403"/>
                </a:cubicBezTo>
                <a:cubicBezTo>
                  <a:pt x="25655" y="1403"/>
                  <a:pt x="25642" y="1428"/>
                  <a:pt x="25642" y="1428"/>
                </a:cubicBezTo>
                <a:lnTo>
                  <a:pt x="25583" y="1428"/>
                </a:lnTo>
                <a:cubicBezTo>
                  <a:pt x="25543" y="1388"/>
                  <a:pt x="25504" y="1388"/>
                  <a:pt x="25464" y="1388"/>
                </a:cubicBezTo>
                <a:cubicBezTo>
                  <a:pt x="25439" y="1393"/>
                  <a:pt x="25414" y="1396"/>
                  <a:pt x="25390" y="1396"/>
                </a:cubicBezTo>
                <a:cubicBezTo>
                  <a:pt x="25316" y="1396"/>
                  <a:pt x="25246" y="1374"/>
                  <a:pt x="25186" y="1329"/>
                </a:cubicBezTo>
                <a:cubicBezTo>
                  <a:pt x="25172" y="1315"/>
                  <a:pt x="25148" y="1301"/>
                  <a:pt x="25128" y="1301"/>
                </a:cubicBezTo>
                <a:cubicBezTo>
                  <a:pt x="25120" y="1301"/>
                  <a:pt x="25113" y="1303"/>
                  <a:pt x="25107" y="1309"/>
                </a:cubicBezTo>
                <a:lnTo>
                  <a:pt x="24988" y="1329"/>
                </a:lnTo>
                <a:cubicBezTo>
                  <a:pt x="24968" y="1319"/>
                  <a:pt x="24958" y="1314"/>
                  <a:pt x="24951" y="1314"/>
                </a:cubicBezTo>
                <a:cubicBezTo>
                  <a:pt x="24943" y="1314"/>
                  <a:pt x="24938" y="1319"/>
                  <a:pt x="24928" y="1329"/>
                </a:cubicBezTo>
                <a:cubicBezTo>
                  <a:pt x="24899" y="1329"/>
                  <a:pt x="24874" y="1324"/>
                  <a:pt x="24849" y="1324"/>
                </a:cubicBezTo>
                <a:cubicBezTo>
                  <a:pt x="24824" y="1324"/>
                  <a:pt x="24800" y="1329"/>
                  <a:pt x="24770" y="1349"/>
                </a:cubicBezTo>
                <a:lnTo>
                  <a:pt x="24532" y="1349"/>
                </a:lnTo>
                <a:cubicBezTo>
                  <a:pt x="24492" y="1329"/>
                  <a:pt x="24433" y="1329"/>
                  <a:pt x="24393" y="1329"/>
                </a:cubicBezTo>
                <a:cubicBezTo>
                  <a:pt x="24373" y="1349"/>
                  <a:pt x="24353" y="1369"/>
                  <a:pt x="24333" y="1388"/>
                </a:cubicBezTo>
                <a:cubicBezTo>
                  <a:pt x="24333" y="1349"/>
                  <a:pt x="24314" y="1329"/>
                  <a:pt x="24274" y="1329"/>
                </a:cubicBezTo>
                <a:cubicBezTo>
                  <a:pt x="24254" y="1329"/>
                  <a:pt x="24214" y="1329"/>
                  <a:pt x="24195" y="1349"/>
                </a:cubicBezTo>
                <a:cubicBezTo>
                  <a:pt x="24175" y="1354"/>
                  <a:pt x="24155" y="1356"/>
                  <a:pt x="24136" y="1356"/>
                </a:cubicBezTo>
                <a:cubicBezTo>
                  <a:pt x="24078" y="1356"/>
                  <a:pt x="24026" y="1334"/>
                  <a:pt x="23996" y="1289"/>
                </a:cubicBezTo>
                <a:cubicBezTo>
                  <a:pt x="23977" y="1250"/>
                  <a:pt x="23957" y="1230"/>
                  <a:pt x="23937" y="1210"/>
                </a:cubicBezTo>
                <a:cubicBezTo>
                  <a:pt x="23917" y="1190"/>
                  <a:pt x="23877" y="1170"/>
                  <a:pt x="23858" y="1170"/>
                </a:cubicBezTo>
                <a:lnTo>
                  <a:pt x="23679" y="1170"/>
                </a:lnTo>
                <a:cubicBezTo>
                  <a:pt x="23639" y="1170"/>
                  <a:pt x="23580" y="1190"/>
                  <a:pt x="23560" y="1230"/>
                </a:cubicBezTo>
                <a:cubicBezTo>
                  <a:pt x="23544" y="1230"/>
                  <a:pt x="23525" y="1227"/>
                  <a:pt x="23507" y="1227"/>
                </a:cubicBezTo>
                <a:cubicBezTo>
                  <a:pt x="23479" y="1227"/>
                  <a:pt x="23453" y="1234"/>
                  <a:pt x="23441" y="1269"/>
                </a:cubicBezTo>
                <a:cubicBezTo>
                  <a:pt x="23401" y="1289"/>
                  <a:pt x="23342" y="1309"/>
                  <a:pt x="23302" y="1309"/>
                </a:cubicBezTo>
                <a:lnTo>
                  <a:pt x="23263" y="1309"/>
                </a:lnTo>
                <a:cubicBezTo>
                  <a:pt x="23243" y="1329"/>
                  <a:pt x="23243" y="1329"/>
                  <a:pt x="23243" y="1369"/>
                </a:cubicBezTo>
                <a:cubicBezTo>
                  <a:pt x="23243" y="1468"/>
                  <a:pt x="23223" y="1547"/>
                  <a:pt x="23183" y="1626"/>
                </a:cubicBezTo>
                <a:lnTo>
                  <a:pt x="23144" y="1626"/>
                </a:lnTo>
                <a:cubicBezTo>
                  <a:pt x="23144" y="1626"/>
                  <a:pt x="23144" y="1607"/>
                  <a:pt x="23124" y="1607"/>
                </a:cubicBezTo>
                <a:cubicBezTo>
                  <a:pt x="23084" y="1607"/>
                  <a:pt x="23084" y="1626"/>
                  <a:pt x="23084" y="1646"/>
                </a:cubicBezTo>
                <a:lnTo>
                  <a:pt x="23025" y="1626"/>
                </a:lnTo>
                <a:cubicBezTo>
                  <a:pt x="22982" y="1621"/>
                  <a:pt x="22940" y="1619"/>
                  <a:pt x="22897" y="1619"/>
                </a:cubicBezTo>
                <a:cubicBezTo>
                  <a:pt x="22781" y="1619"/>
                  <a:pt x="22665" y="1637"/>
                  <a:pt x="22549" y="1666"/>
                </a:cubicBezTo>
                <a:cubicBezTo>
                  <a:pt x="22539" y="1676"/>
                  <a:pt x="22524" y="1681"/>
                  <a:pt x="22507" y="1681"/>
                </a:cubicBezTo>
                <a:cubicBezTo>
                  <a:pt x="22489" y="1681"/>
                  <a:pt x="22469" y="1676"/>
                  <a:pt x="22450" y="1666"/>
                </a:cubicBezTo>
                <a:cubicBezTo>
                  <a:pt x="22430" y="1646"/>
                  <a:pt x="22410" y="1646"/>
                  <a:pt x="22390" y="1646"/>
                </a:cubicBezTo>
                <a:cubicBezTo>
                  <a:pt x="22370" y="1646"/>
                  <a:pt x="22350" y="1666"/>
                  <a:pt x="22350" y="1666"/>
                </a:cubicBezTo>
                <a:cubicBezTo>
                  <a:pt x="22331" y="1666"/>
                  <a:pt x="22306" y="1661"/>
                  <a:pt x="22283" y="1661"/>
                </a:cubicBezTo>
                <a:cubicBezTo>
                  <a:pt x="22261" y="1661"/>
                  <a:pt x="22241" y="1666"/>
                  <a:pt x="22231" y="1686"/>
                </a:cubicBezTo>
                <a:lnTo>
                  <a:pt x="22172" y="1686"/>
                </a:lnTo>
                <a:cubicBezTo>
                  <a:pt x="22159" y="1633"/>
                  <a:pt x="22154" y="1615"/>
                  <a:pt x="22135" y="1615"/>
                </a:cubicBezTo>
                <a:cubicBezTo>
                  <a:pt x="22126" y="1615"/>
                  <a:pt x="22112" y="1620"/>
                  <a:pt x="22093" y="1626"/>
                </a:cubicBezTo>
                <a:lnTo>
                  <a:pt x="22013" y="1626"/>
                </a:lnTo>
                <a:cubicBezTo>
                  <a:pt x="21993" y="1607"/>
                  <a:pt x="21974" y="1587"/>
                  <a:pt x="21954" y="1587"/>
                </a:cubicBezTo>
                <a:lnTo>
                  <a:pt x="21874" y="1587"/>
                </a:lnTo>
                <a:cubicBezTo>
                  <a:pt x="21855" y="1567"/>
                  <a:pt x="21835" y="1567"/>
                  <a:pt x="21815" y="1567"/>
                </a:cubicBezTo>
                <a:cubicBezTo>
                  <a:pt x="21795" y="1547"/>
                  <a:pt x="21795" y="1527"/>
                  <a:pt x="21775" y="1527"/>
                </a:cubicBezTo>
                <a:cubicBezTo>
                  <a:pt x="21736" y="1527"/>
                  <a:pt x="21676" y="1507"/>
                  <a:pt x="21656" y="1468"/>
                </a:cubicBezTo>
                <a:cubicBezTo>
                  <a:pt x="21636" y="1448"/>
                  <a:pt x="21617" y="1448"/>
                  <a:pt x="21597" y="1428"/>
                </a:cubicBezTo>
                <a:cubicBezTo>
                  <a:pt x="21478" y="1388"/>
                  <a:pt x="21359" y="1349"/>
                  <a:pt x="21240" y="1329"/>
                </a:cubicBezTo>
                <a:lnTo>
                  <a:pt x="21180" y="1329"/>
                </a:lnTo>
                <a:lnTo>
                  <a:pt x="21160" y="1309"/>
                </a:lnTo>
                <a:cubicBezTo>
                  <a:pt x="21101" y="1289"/>
                  <a:pt x="21041" y="1269"/>
                  <a:pt x="20982" y="1269"/>
                </a:cubicBezTo>
                <a:cubicBezTo>
                  <a:pt x="20982" y="1269"/>
                  <a:pt x="20962" y="1289"/>
                  <a:pt x="20962" y="1289"/>
                </a:cubicBezTo>
                <a:lnTo>
                  <a:pt x="20863" y="1289"/>
                </a:lnTo>
                <a:cubicBezTo>
                  <a:pt x="20863" y="1269"/>
                  <a:pt x="20863" y="1269"/>
                  <a:pt x="20843" y="1269"/>
                </a:cubicBezTo>
                <a:cubicBezTo>
                  <a:pt x="20823" y="1250"/>
                  <a:pt x="20823" y="1230"/>
                  <a:pt x="20803" y="1230"/>
                </a:cubicBezTo>
                <a:cubicBezTo>
                  <a:pt x="20724" y="1190"/>
                  <a:pt x="20645" y="1170"/>
                  <a:pt x="20546" y="1170"/>
                </a:cubicBezTo>
                <a:cubicBezTo>
                  <a:pt x="20536" y="1150"/>
                  <a:pt x="20531" y="1141"/>
                  <a:pt x="20526" y="1141"/>
                </a:cubicBezTo>
                <a:cubicBezTo>
                  <a:pt x="20521" y="1141"/>
                  <a:pt x="20516" y="1150"/>
                  <a:pt x="20506" y="1170"/>
                </a:cubicBezTo>
                <a:cubicBezTo>
                  <a:pt x="20478" y="1156"/>
                  <a:pt x="20460" y="1142"/>
                  <a:pt x="20438" y="1142"/>
                </a:cubicBezTo>
                <a:cubicBezTo>
                  <a:pt x="20428" y="1142"/>
                  <a:pt x="20418" y="1145"/>
                  <a:pt x="20407" y="1150"/>
                </a:cubicBezTo>
                <a:cubicBezTo>
                  <a:pt x="20398" y="1153"/>
                  <a:pt x="20391" y="1154"/>
                  <a:pt x="20384" y="1154"/>
                </a:cubicBezTo>
                <a:cubicBezTo>
                  <a:pt x="20342" y="1154"/>
                  <a:pt x="20328" y="1111"/>
                  <a:pt x="20328" y="1111"/>
                </a:cubicBezTo>
                <a:cubicBezTo>
                  <a:pt x="20314" y="1111"/>
                  <a:pt x="20292" y="1102"/>
                  <a:pt x="20279" y="1102"/>
                </a:cubicBezTo>
                <a:cubicBezTo>
                  <a:pt x="20272" y="1102"/>
                  <a:pt x="20268" y="1104"/>
                  <a:pt x="20268" y="1111"/>
                </a:cubicBezTo>
                <a:cubicBezTo>
                  <a:pt x="20252" y="1143"/>
                  <a:pt x="20222" y="1176"/>
                  <a:pt x="20180" y="1176"/>
                </a:cubicBezTo>
                <a:cubicBezTo>
                  <a:pt x="20170" y="1176"/>
                  <a:pt x="20160" y="1174"/>
                  <a:pt x="20149" y="1170"/>
                </a:cubicBezTo>
                <a:cubicBezTo>
                  <a:pt x="20129" y="1170"/>
                  <a:pt x="20090" y="1190"/>
                  <a:pt x="20090" y="1230"/>
                </a:cubicBezTo>
                <a:lnTo>
                  <a:pt x="20030" y="1230"/>
                </a:lnTo>
                <a:cubicBezTo>
                  <a:pt x="19990" y="1210"/>
                  <a:pt x="19951" y="1210"/>
                  <a:pt x="19911" y="1210"/>
                </a:cubicBezTo>
                <a:cubicBezTo>
                  <a:pt x="19900" y="1198"/>
                  <a:pt x="19901" y="1187"/>
                  <a:pt x="19897" y="1187"/>
                </a:cubicBezTo>
                <a:cubicBezTo>
                  <a:pt x="19894" y="1187"/>
                  <a:pt x="19888" y="1193"/>
                  <a:pt x="19871" y="1210"/>
                </a:cubicBezTo>
                <a:cubicBezTo>
                  <a:pt x="19832" y="1250"/>
                  <a:pt x="19812" y="1269"/>
                  <a:pt x="19752" y="1269"/>
                </a:cubicBezTo>
                <a:cubicBezTo>
                  <a:pt x="19733" y="1230"/>
                  <a:pt x="19713" y="1210"/>
                  <a:pt x="19673" y="1210"/>
                </a:cubicBezTo>
                <a:cubicBezTo>
                  <a:pt x="19643" y="1220"/>
                  <a:pt x="19614" y="1225"/>
                  <a:pt x="19584" y="1225"/>
                </a:cubicBezTo>
                <a:cubicBezTo>
                  <a:pt x="19554" y="1225"/>
                  <a:pt x="19524" y="1220"/>
                  <a:pt x="19495" y="1210"/>
                </a:cubicBezTo>
                <a:lnTo>
                  <a:pt x="19316" y="1210"/>
                </a:lnTo>
                <a:cubicBezTo>
                  <a:pt x="19305" y="1216"/>
                  <a:pt x="19293" y="1218"/>
                  <a:pt x="19281" y="1218"/>
                </a:cubicBezTo>
                <a:cubicBezTo>
                  <a:pt x="19253" y="1218"/>
                  <a:pt x="19225" y="1204"/>
                  <a:pt x="19197" y="1190"/>
                </a:cubicBezTo>
                <a:cubicBezTo>
                  <a:pt x="19187" y="1180"/>
                  <a:pt x="19172" y="1175"/>
                  <a:pt x="19157" y="1175"/>
                </a:cubicBezTo>
                <a:cubicBezTo>
                  <a:pt x="19143" y="1175"/>
                  <a:pt x="19128" y="1180"/>
                  <a:pt x="19118" y="1190"/>
                </a:cubicBezTo>
                <a:lnTo>
                  <a:pt x="19039" y="1190"/>
                </a:lnTo>
                <a:cubicBezTo>
                  <a:pt x="19019" y="1170"/>
                  <a:pt x="18999" y="1150"/>
                  <a:pt x="18979" y="1150"/>
                </a:cubicBezTo>
                <a:lnTo>
                  <a:pt x="18801" y="1150"/>
                </a:lnTo>
                <a:cubicBezTo>
                  <a:pt x="18801" y="1131"/>
                  <a:pt x="18781" y="1131"/>
                  <a:pt x="18761" y="1131"/>
                </a:cubicBezTo>
                <a:cubicBezTo>
                  <a:pt x="18695" y="1131"/>
                  <a:pt x="18629" y="1122"/>
                  <a:pt x="18574" y="1122"/>
                </a:cubicBezTo>
                <a:cubicBezTo>
                  <a:pt x="18547" y="1122"/>
                  <a:pt x="18523" y="1124"/>
                  <a:pt x="18503" y="1131"/>
                </a:cubicBezTo>
                <a:cubicBezTo>
                  <a:pt x="18473" y="1131"/>
                  <a:pt x="18444" y="1126"/>
                  <a:pt x="18414" y="1126"/>
                </a:cubicBezTo>
                <a:cubicBezTo>
                  <a:pt x="18384" y="1126"/>
                  <a:pt x="18354" y="1131"/>
                  <a:pt x="18325" y="1150"/>
                </a:cubicBezTo>
                <a:lnTo>
                  <a:pt x="18166" y="1150"/>
                </a:lnTo>
                <a:cubicBezTo>
                  <a:pt x="18146" y="1131"/>
                  <a:pt x="18146" y="1111"/>
                  <a:pt x="18106" y="1111"/>
                </a:cubicBezTo>
                <a:lnTo>
                  <a:pt x="18027" y="1111"/>
                </a:lnTo>
                <a:cubicBezTo>
                  <a:pt x="17968" y="1091"/>
                  <a:pt x="17903" y="1091"/>
                  <a:pt x="17839" y="1091"/>
                </a:cubicBezTo>
                <a:cubicBezTo>
                  <a:pt x="17774" y="1091"/>
                  <a:pt x="17710" y="1091"/>
                  <a:pt x="17650" y="1071"/>
                </a:cubicBezTo>
                <a:cubicBezTo>
                  <a:pt x="17630" y="1071"/>
                  <a:pt x="17611" y="1111"/>
                  <a:pt x="17611" y="1131"/>
                </a:cubicBezTo>
                <a:cubicBezTo>
                  <a:pt x="17611" y="1150"/>
                  <a:pt x="17630" y="1170"/>
                  <a:pt x="17630" y="1190"/>
                </a:cubicBezTo>
                <a:cubicBezTo>
                  <a:pt x="17620" y="1186"/>
                  <a:pt x="17610" y="1185"/>
                  <a:pt x="17601" y="1185"/>
                </a:cubicBezTo>
                <a:cubicBezTo>
                  <a:pt x="17563" y="1185"/>
                  <a:pt x="17544" y="1217"/>
                  <a:pt x="17511" y="1250"/>
                </a:cubicBezTo>
                <a:cubicBezTo>
                  <a:pt x="17492" y="1230"/>
                  <a:pt x="17482" y="1220"/>
                  <a:pt x="17474" y="1220"/>
                </a:cubicBezTo>
                <a:cubicBezTo>
                  <a:pt x="17467" y="1220"/>
                  <a:pt x="17462" y="1230"/>
                  <a:pt x="17452" y="1250"/>
                </a:cubicBezTo>
                <a:cubicBezTo>
                  <a:pt x="17412" y="1230"/>
                  <a:pt x="17373" y="1230"/>
                  <a:pt x="17333" y="1230"/>
                </a:cubicBezTo>
                <a:cubicBezTo>
                  <a:pt x="17207" y="1244"/>
                  <a:pt x="17071" y="1258"/>
                  <a:pt x="16932" y="1258"/>
                </a:cubicBezTo>
                <a:cubicBezTo>
                  <a:pt x="16874" y="1258"/>
                  <a:pt x="16816" y="1255"/>
                  <a:pt x="16758" y="1250"/>
                </a:cubicBezTo>
                <a:cubicBezTo>
                  <a:pt x="16738" y="1240"/>
                  <a:pt x="16713" y="1235"/>
                  <a:pt x="16686" y="1235"/>
                </a:cubicBezTo>
                <a:cubicBezTo>
                  <a:pt x="16659" y="1235"/>
                  <a:pt x="16629" y="1240"/>
                  <a:pt x="16599" y="1250"/>
                </a:cubicBezTo>
                <a:lnTo>
                  <a:pt x="16540" y="1250"/>
                </a:lnTo>
                <a:cubicBezTo>
                  <a:pt x="16441" y="1250"/>
                  <a:pt x="16322" y="1269"/>
                  <a:pt x="16222" y="1309"/>
                </a:cubicBezTo>
                <a:cubicBezTo>
                  <a:pt x="16205" y="1315"/>
                  <a:pt x="16188" y="1317"/>
                  <a:pt x="16171" y="1317"/>
                </a:cubicBezTo>
                <a:cubicBezTo>
                  <a:pt x="16130" y="1317"/>
                  <a:pt x="16092" y="1303"/>
                  <a:pt x="16064" y="1289"/>
                </a:cubicBezTo>
                <a:cubicBezTo>
                  <a:pt x="16024" y="1260"/>
                  <a:pt x="15980" y="1245"/>
                  <a:pt x="15935" y="1245"/>
                </a:cubicBezTo>
                <a:cubicBezTo>
                  <a:pt x="15890" y="1245"/>
                  <a:pt x="15846" y="1260"/>
                  <a:pt x="15806" y="1289"/>
                </a:cubicBezTo>
                <a:cubicBezTo>
                  <a:pt x="15786" y="1289"/>
                  <a:pt x="15747" y="1289"/>
                  <a:pt x="15727" y="1329"/>
                </a:cubicBezTo>
                <a:lnTo>
                  <a:pt x="15608" y="1329"/>
                </a:lnTo>
                <a:cubicBezTo>
                  <a:pt x="15608" y="1309"/>
                  <a:pt x="15608" y="1289"/>
                  <a:pt x="15608" y="1269"/>
                </a:cubicBezTo>
                <a:cubicBezTo>
                  <a:pt x="15608" y="1190"/>
                  <a:pt x="15608" y="1190"/>
                  <a:pt x="15548" y="1170"/>
                </a:cubicBezTo>
                <a:cubicBezTo>
                  <a:pt x="15509" y="1111"/>
                  <a:pt x="15489" y="1031"/>
                  <a:pt x="15409" y="1031"/>
                </a:cubicBezTo>
                <a:cubicBezTo>
                  <a:pt x="15390" y="1031"/>
                  <a:pt x="15370" y="1012"/>
                  <a:pt x="15370" y="992"/>
                </a:cubicBezTo>
                <a:lnTo>
                  <a:pt x="15330" y="972"/>
                </a:lnTo>
                <a:lnTo>
                  <a:pt x="15271" y="972"/>
                </a:lnTo>
                <a:cubicBezTo>
                  <a:pt x="15271" y="972"/>
                  <a:pt x="15251" y="972"/>
                  <a:pt x="15251" y="992"/>
                </a:cubicBezTo>
                <a:lnTo>
                  <a:pt x="15251" y="1012"/>
                </a:lnTo>
                <a:lnTo>
                  <a:pt x="15092" y="1012"/>
                </a:lnTo>
                <a:cubicBezTo>
                  <a:pt x="15052" y="1012"/>
                  <a:pt x="15033" y="1031"/>
                  <a:pt x="15052" y="1111"/>
                </a:cubicBezTo>
                <a:cubicBezTo>
                  <a:pt x="15041" y="1134"/>
                  <a:pt x="15022" y="1144"/>
                  <a:pt x="14997" y="1144"/>
                </a:cubicBezTo>
                <a:cubicBezTo>
                  <a:pt x="14979" y="1144"/>
                  <a:pt x="14958" y="1139"/>
                  <a:pt x="14933" y="1131"/>
                </a:cubicBezTo>
                <a:lnTo>
                  <a:pt x="14953" y="1111"/>
                </a:lnTo>
                <a:cubicBezTo>
                  <a:pt x="14973" y="1091"/>
                  <a:pt x="14993" y="1051"/>
                  <a:pt x="14953" y="1051"/>
                </a:cubicBezTo>
                <a:cubicBezTo>
                  <a:pt x="14942" y="1045"/>
                  <a:pt x="14932" y="1043"/>
                  <a:pt x="14923" y="1043"/>
                </a:cubicBezTo>
                <a:cubicBezTo>
                  <a:pt x="14902" y="1043"/>
                  <a:pt x="14888" y="1057"/>
                  <a:pt x="14874" y="1071"/>
                </a:cubicBezTo>
                <a:lnTo>
                  <a:pt x="14735" y="1150"/>
                </a:lnTo>
                <a:cubicBezTo>
                  <a:pt x="14755" y="1111"/>
                  <a:pt x="14735" y="1071"/>
                  <a:pt x="14695" y="1051"/>
                </a:cubicBezTo>
                <a:cubicBezTo>
                  <a:pt x="14690" y="1046"/>
                  <a:pt x="14683" y="1044"/>
                  <a:pt x="14676" y="1044"/>
                </a:cubicBezTo>
                <a:cubicBezTo>
                  <a:pt x="14656" y="1044"/>
                  <a:pt x="14631" y="1062"/>
                  <a:pt x="14616" y="1091"/>
                </a:cubicBezTo>
                <a:cubicBezTo>
                  <a:pt x="14596" y="1111"/>
                  <a:pt x="14557" y="1131"/>
                  <a:pt x="14517" y="1131"/>
                </a:cubicBezTo>
                <a:cubicBezTo>
                  <a:pt x="14475" y="1145"/>
                  <a:pt x="14443" y="1159"/>
                  <a:pt x="14413" y="1159"/>
                </a:cubicBezTo>
                <a:cubicBezTo>
                  <a:pt x="14401" y="1159"/>
                  <a:pt x="14390" y="1156"/>
                  <a:pt x="14378" y="1150"/>
                </a:cubicBezTo>
                <a:cubicBezTo>
                  <a:pt x="14338" y="1131"/>
                  <a:pt x="14299" y="1091"/>
                  <a:pt x="14259" y="1071"/>
                </a:cubicBezTo>
                <a:cubicBezTo>
                  <a:pt x="14259" y="1051"/>
                  <a:pt x="14239" y="1051"/>
                  <a:pt x="14239" y="1051"/>
                </a:cubicBezTo>
                <a:cubicBezTo>
                  <a:pt x="14279" y="1031"/>
                  <a:pt x="14259" y="1012"/>
                  <a:pt x="14239" y="992"/>
                </a:cubicBezTo>
                <a:cubicBezTo>
                  <a:pt x="14229" y="972"/>
                  <a:pt x="14219" y="962"/>
                  <a:pt x="14210" y="962"/>
                </a:cubicBezTo>
                <a:cubicBezTo>
                  <a:pt x="14200" y="962"/>
                  <a:pt x="14190" y="972"/>
                  <a:pt x="14180" y="992"/>
                </a:cubicBezTo>
                <a:lnTo>
                  <a:pt x="14081" y="1012"/>
                </a:lnTo>
                <a:cubicBezTo>
                  <a:pt x="14101" y="1051"/>
                  <a:pt x="14120" y="1071"/>
                  <a:pt x="14140" y="1071"/>
                </a:cubicBezTo>
                <a:cubicBezTo>
                  <a:pt x="14160" y="1091"/>
                  <a:pt x="14180" y="1111"/>
                  <a:pt x="14180" y="1131"/>
                </a:cubicBezTo>
                <a:cubicBezTo>
                  <a:pt x="14160" y="1137"/>
                  <a:pt x="14138" y="1139"/>
                  <a:pt x="14116" y="1139"/>
                </a:cubicBezTo>
                <a:cubicBezTo>
                  <a:pt x="14072" y="1139"/>
                  <a:pt x="14028" y="1131"/>
                  <a:pt x="14001" y="1131"/>
                </a:cubicBezTo>
                <a:cubicBezTo>
                  <a:pt x="13982" y="1131"/>
                  <a:pt x="13902" y="1071"/>
                  <a:pt x="13882" y="1031"/>
                </a:cubicBezTo>
                <a:lnTo>
                  <a:pt x="13902" y="1031"/>
                </a:lnTo>
                <a:cubicBezTo>
                  <a:pt x="13942" y="1031"/>
                  <a:pt x="13922" y="992"/>
                  <a:pt x="13942" y="992"/>
                </a:cubicBezTo>
                <a:lnTo>
                  <a:pt x="13962" y="992"/>
                </a:lnTo>
                <a:cubicBezTo>
                  <a:pt x="14001" y="972"/>
                  <a:pt x="14001" y="952"/>
                  <a:pt x="14001" y="932"/>
                </a:cubicBezTo>
                <a:lnTo>
                  <a:pt x="13962" y="932"/>
                </a:lnTo>
                <a:cubicBezTo>
                  <a:pt x="13962" y="893"/>
                  <a:pt x="13962" y="893"/>
                  <a:pt x="13902" y="893"/>
                </a:cubicBezTo>
                <a:cubicBezTo>
                  <a:pt x="13876" y="886"/>
                  <a:pt x="13858" y="882"/>
                  <a:pt x="13846" y="882"/>
                </a:cubicBezTo>
                <a:cubicBezTo>
                  <a:pt x="13823" y="882"/>
                  <a:pt x="13823" y="899"/>
                  <a:pt x="13823" y="952"/>
                </a:cubicBezTo>
                <a:cubicBezTo>
                  <a:pt x="13803" y="972"/>
                  <a:pt x="13803" y="972"/>
                  <a:pt x="13823" y="992"/>
                </a:cubicBezTo>
                <a:lnTo>
                  <a:pt x="13783" y="1051"/>
                </a:lnTo>
                <a:lnTo>
                  <a:pt x="13763" y="1071"/>
                </a:lnTo>
                <a:cubicBezTo>
                  <a:pt x="13724" y="1091"/>
                  <a:pt x="13724" y="1131"/>
                  <a:pt x="13664" y="1131"/>
                </a:cubicBezTo>
                <a:cubicBezTo>
                  <a:pt x="13684" y="1091"/>
                  <a:pt x="13664" y="1091"/>
                  <a:pt x="13625" y="1091"/>
                </a:cubicBezTo>
                <a:lnTo>
                  <a:pt x="13585" y="1091"/>
                </a:lnTo>
                <a:cubicBezTo>
                  <a:pt x="13585" y="1091"/>
                  <a:pt x="13565" y="1071"/>
                  <a:pt x="13565" y="1051"/>
                </a:cubicBezTo>
                <a:cubicBezTo>
                  <a:pt x="13545" y="1051"/>
                  <a:pt x="13545" y="1051"/>
                  <a:pt x="13525" y="1031"/>
                </a:cubicBezTo>
                <a:lnTo>
                  <a:pt x="13525" y="1012"/>
                </a:lnTo>
                <a:cubicBezTo>
                  <a:pt x="13506" y="972"/>
                  <a:pt x="13446" y="972"/>
                  <a:pt x="13426" y="912"/>
                </a:cubicBezTo>
                <a:cubicBezTo>
                  <a:pt x="13426" y="896"/>
                  <a:pt x="13419" y="890"/>
                  <a:pt x="13411" y="890"/>
                </a:cubicBezTo>
                <a:cubicBezTo>
                  <a:pt x="13400" y="890"/>
                  <a:pt x="13387" y="901"/>
                  <a:pt x="13387" y="912"/>
                </a:cubicBezTo>
                <a:lnTo>
                  <a:pt x="13347" y="932"/>
                </a:lnTo>
                <a:cubicBezTo>
                  <a:pt x="13324" y="932"/>
                  <a:pt x="13295" y="919"/>
                  <a:pt x="13267" y="919"/>
                </a:cubicBezTo>
                <a:cubicBezTo>
                  <a:pt x="13246" y="919"/>
                  <a:pt x="13225" y="927"/>
                  <a:pt x="13208" y="952"/>
                </a:cubicBezTo>
                <a:cubicBezTo>
                  <a:pt x="13188" y="972"/>
                  <a:pt x="13168" y="992"/>
                  <a:pt x="13149" y="992"/>
                </a:cubicBezTo>
                <a:cubicBezTo>
                  <a:pt x="13089" y="992"/>
                  <a:pt x="13049" y="1031"/>
                  <a:pt x="13030" y="1091"/>
                </a:cubicBezTo>
                <a:cubicBezTo>
                  <a:pt x="12990" y="1091"/>
                  <a:pt x="12970" y="1111"/>
                  <a:pt x="12970" y="1150"/>
                </a:cubicBezTo>
                <a:cubicBezTo>
                  <a:pt x="12911" y="1150"/>
                  <a:pt x="12871" y="1170"/>
                  <a:pt x="12851" y="1210"/>
                </a:cubicBezTo>
                <a:lnTo>
                  <a:pt x="12692" y="1210"/>
                </a:lnTo>
                <a:cubicBezTo>
                  <a:pt x="12681" y="1204"/>
                  <a:pt x="12669" y="1202"/>
                  <a:pt x="12658" y="1202"/>
                </a:cubicBezTo>
                <a:cubicBezTo>
                  <a:pt x="12630" y="1202"/>
                  <a:pt x="12602" y="1216"/>
                  <a:pt x="12573" y="1230"/>
                </a:cubicBezTo>
                <a:cubicBezTo>
                  <a:pt x="12573" y="1210"/>
                  <a:pt x="12554" y="1210"/>
                  <a:pt x="12534" y="1210"/>
                </a:cubicBezTo>
                <a:cubicBezTo>
                  <a:pt x="12474" y="1210"/>
                  <a:pt x="12415" y="1210"/>
                  <a:pt x="12375" y="1190"/>
                </a:cubicBezTo>
                <a:cubicBezTo>
                  <a:pt x="12369" y="1184"/>
                  <a:pt x="12362" y="1182"/>
                  <a:pt x="12354" y="1182"/>
                </a:cubicBezTo>
                <a:cubicBezTo>
                  <a:pt x="12336" y="1182"/>
                  <a:pt x="12316" y="1196"/>
                  <a:pt x="12316" y="1210"/>
                </a:cubicBezTo>
                <a:lnTo>
                  <a:pt x="12276" y="1210"/>
                </a:lnTo>
                <a:cubicBezTo>
                  <a:pt x="12261" y="1217"/>
                  <a:pt x="12250" y="1222"/>
                  <a:pt x="12238" y="1222"/>
                </a:cubicBezTo>
                <a:cubicBezTo>
                  <a:pt x="12219" y="1222"/>
                  <a:pt x="12202" y="1208"/>
                  <a:pt x="12177" y="1170"/>
                </a:cubicBezTo>
                <a:cubicBezTo>
                  <a:pt x="12165" y="1158"/>
                  <a:pt x="12154" y="1153"/>
                  <a:pt x="12145" y="1153"/>
                </a:cubicBezTo>
                <a:cubicBezTo>
                  <a:pt x="12125" y="1153"/>
                  <a:pt x="12111" y="1176"/>
                  <a:pt x="12098" y="1190"/>
                </a:cubicBezTo>
                <a:cubicBezTo>
                  <a:pt x="12078" y="1210"/>
                  <a:pt x="12038" y="1190"/>
                  <a:pt x="12018" y="1230"/>
                </a:cubicBezTo>
                <a:lnTo>
                  <a:pt x="11998" y="1230"/>
                </a:lnTo>
                <a:lnTo>
                  <a:pt x="11998" y="1150"/>
                </a:lnTo>
                <a:cubicBezTo>
                  <a:pt x="12018" y="1150"/>
                  <a:pt x="12038" y="1131"/>
                  <a:pt x="12058" y="1111"/>
                </a:cubicBezTo>
                <a:lnTo>
                  <a:pt x="12117" y="1111"/>
                </a:lnTo>
                <a:cubicBezTo>
                  <a:pt x="12137" y="1111"/>
                  <a:pt x="12157" y="1091"/>
                  <a:pt x="12157" y="1091"/>
                </a:cubicBezTo>
                <a:cubicBezTo>
                  <a:pt x="12157" y="1051"/>
                  <a:pt x="12137" y="1031"/>
                  <a:pt x="12117" y="992"/>
                </a:cubicBezTo>
                <a:cubicBezTo>
                  <a:pt x="12117" y="985"/>
                  <a:pt x="12115" y="983"/>
                  <a:pt x="12111" y="983"/>
                </a:cubicBezTo>
                <a:cubicBezTo>
                  <a:pt x="12102" y="983"/>
                  <a:pt x="12084" y="992"/>
                  <a:pt x="12058" y="992"/>
                </a:cubicBezTo>
                <a:cubicBezTo>
                  <a:pt x="12035" y="992"/>
                  <a:pt x="12013" y="979"/>
                  <a:pt x="11994" y="979"/>
                </a:cubicBezTo>
                <a:cubicBezTo>
                  <a:pt x="11979" y="979"/>
                  <a:pt x="11967" y="986"/>
                  <a:pt x="11959" y="1012"/>
                </a:cubicBezTo>
                <a:lnTo>
                  <a:pt x="11939" y="1012"/>
                </a:lnTo>
                <a:lnTo>
                  <a:pt x="11899" y="972"/>
                </a:lnTo>
                <a:cubicBezTo>
                  <a:pt x="11899" y="962"/>
                  <a:pt x="11889" y="957"/>
                  <a:pt x="11879" y="957"/>
                </a:cubicBezTo>
                <a:cubicBezTo>
                  <a:pt x="11869" y="957"/>
                  <a:pt x="11860" y="962"/>
                  <a:pt x="11860" y="972"/>
                </a:cubicBezTo>
                <a:lnTo>
                  <a:pt x="11800" y="972"/>
                </a:lnTo>
                <a:lnTo>
                  <a:pt x="11780" y="992"/>
                </a:lnTo>
                <a:cubicBezTo>
                  <a:pt x="11741" y="992"/>
                  <a:pt x="11701" y="992"/>
                  <a:pt x="11681" y="1031"/>
                </a:cubicBezTo>
                <a:lnTo>
                  <a:pt x="11681" y="1051"/>
                </a:lnTo>
                <a:lnTo>
                  <a:pt x="11661" y="1051"/>
                </a:lnTo>
                <a:cubicBezTo>
                  <a:pt x="11641" y="1051"/>
                  <a:pt x="11641" y="1031"/>
                  <a:pt x="11641" y="1031"/>
                </a:cubicBezTo>
                <a:lnTo>
                  <a:pt x="11602" y="1012"/>
                </a:lnTo>
                <a:cubicBezTo>
                  <a:pt x="11522" y="972"/>
                  <a:pt x="11423" y="952"/>
                  <a:pt x="11344" y="912"/>
                </a:cubicBezTo>
                <a:cubicBezTo>
                  <a:pt x="11328" y="907"/>
                  <a:pt x="11312" y="905"/>
                  <a:pt x="11297" y="905"/>
                </a:cubicBezTo>
                <a:cubicBezTo>
                  <a:pt x="11255" y="905"/>
                  <a:pt x="11220" y="923"/>
                  <a:pt x="11205" y="952"/>
                </a:cubicBezTo>
                <a:cubicBezTo>
                  <a:pt x="11165" y="992"/>
                  <a:pt x="11086" y="1012"/>
                  <a:pt x="11046" y="1012"/>
                </a:cubicBezTo>
                <a:lnTo>
                  <a:pt x="10987" y="1012"/>
                </a:lnTo>
                <a:lnTo>
                  <a:pt x="10947" y="1031"/>
                </a:lnTo>
                <a:cubicBezTo>
                  <a:pt x="10891" y="1017"/>
                  <a:pt x="10845" y="1003"/>
                  <a:pt x="10795" y="1003"/>
                </a:cubicBezTo>
                <a:cubicBezTo>
                  <a:pt x="10774" y="1003"/>
                  <a:pt x="10752" y="1006"/>
                  <a:pt x="10729" y="1012"/>
                </a:cubicBezTo>
                <a:cubicBezTo>
                  <a:pt x="10697" y="1012"/>
                  <a:pt x="10666" y="1015"/>
                  <a:pt x="10635" y="1015"/>
                </a:cubicBezTo>
                <a:cubicBezTo>
                  <a:pt x="10590" y="1015"/>
                  <a:pt x="10547" y="1008"/>
                  <a:pt x="10511" y="972"/>
                </a:cubicBezTo>
                <a:cubicBezTo>
                  <a:pt x="10479" y="940"/>
                  <a:pt x="10420" y="907"/>
                  <a:pt x="10367" y="907"/>
                </a:cubicBezTo>
                <a:cubicBezTo>
                  <a:pt x="10355" y="907"/>
                  <a:pt x="10343" y="909"/>
                  <a:pt x="10333" y="912"/>
                </a:cubicBezTo>
                <a:lnTo>
                  <a:pt x="10273" y="912"/>
                </a:lnTo>
                <a:lnTo>
                  <a:pt x="10233" y="893"/>
                </a:lnTo>
                <a:cubicBezTo>
                  <a:pt x="10214" y="833"/>
                  <a:pt x="10214" y="833"/>
                  <a:pt x="10154" y="833"/>
                </a:cubicBezTo>
                <a:lnTo>
                  <a:pt x="10134" y="813"/>
                </a:lnTo>
                <a:cubicBezTo>
                  <a:pt x="10124" y="793"/>
                  <a:pt x="10104" y="784"/>
                  <a:pt x="10085" y="784"/>
                </a:cubicBezTo>
                <a:cubicBezTo>
                  <a:pt x="10065" y="784"/>
                  <a:pt x="10045" y="793"/>
                  <a:pt x="10035" y="813"/>
                </a:cubicBezTo>
                <a:lnTo>
                  <a:pt x="9995" y="813"/>
                </a:lnTo>
                <a:cubicBezTo>
                  <a:pt x="9995" y="793"/>
                  <a:pt x="9976" y="793"/>
                  <a:pt x="9956" y="793"/>
                </a:cubicBezTo>
                <a:lnTo>
                  <a:pt x="9916" y="793"/>
                </a:lnTo>
                <a:cubicBezTo>
                  <a:pt x="9916" y="774"/>
                  <a:pt x="9936" y="734"/>
                  <a:pt x="9876" y="734"/>
                </a:cubicBezTo>
                <a:cubicBezTo>
                  <a:pt x="9862" y="739"/>
                  <a:pt x="9847" y="741"/>
                  <a:pt x="9832" y="741"/>
                </a:cubicBezTo>
                <a:cubicBezTo>
                  <a:pt x="9788" y="741"/>
                  <a:pt x="9748" y="719"/>
                  <a:pt x="9718" y="674"/>
                </a:cubicBezTo>
                <a:cubicBezTo>
                  <a:pt x="9698" y="655"/>
                  <a:pt x="9678" y="655"/>
                  <a:pt x="9658" y="655"/>
                </a:cubicBezTo>
                <a:cubicBezTo>
                  <a:pt x="9648" y="644"/>
                  <a:pt x="9638" y="641"/>
                  <a:pt x="9628" y="641"/>
                </a:cubicBezTo>
                <a:cubicBezTo>
                  <a:pt x="9605" y="641"/>
                  <a:pt x="9584" y="659"/>
                  <a:pt x="9569" y="659"/>
                </a:cubicBezTo>
                <a:cubicBezTo>
                  <a:pt x="9566" y="659"/>
                  <a:pt x="9562" y="658"/>
                  <a:pt x="9559" y="655"/>
                </a:cubicBezTo>
                <a:cubicBezTo>
                  <a:pt x="9549" y="645"/>
                  <a:pt x="9539" y="640"/>
                  <a:pt x="9529" y="640"/>
                </a:cubicBezTo>
                <a:cubicBezTo>
                  <a:pt x="9519" y="640"/>
                  <a:pt x="9510" y="645"/>
                  <a:pt x="9500" y="655"/>
                </a:cubicBezTo>
                <a:cubicBezTo>
                  <a:pt x="9489" y="660"/>
                  <a:pt x="9478" y="662"/>
                  <a:pt x="9468" y="662"/>
                </a:cubicBezTo>
                <a:cubicBezTo>
                  <a:pt x="9440" y="662"/>
                  <a:pt x="9415" y="644"/>
                  <a:pt x="9400" y="615"/>
                </a:cubicBezTo>
                <a:cubicBezTo>
                  <a:pt x="9400" y="575"/>
                  <a:pt x="9400" y="595"/>
                  <a:pt x="9381" y="536"/>
                </a:cubicBezTo>
                <a:cubicBezTo>
                  <a:pt x="9367" y="508"/>
                  <a:pt x="9353" y="480"/>
                  <a:pt x="9325" y="480"/>
                </a:cubicBezTo>
                <a:cubicBezTo>
                  <a:pt x="9313" y="480"/>
                  <a:pt x="9299" y="484"/>
                  <a:pt x="9281" y="496"/>
                </a:cubicBezTo>
                <a:cubicBezTo>
                  <a:pt x="9270" y="500"/>
                  <a:pt x="9260" y="501"/>
                  <a:pt x="9251" y="501"/>
                </a:cubicBezTo>
                <a:cubicBezTo>
                  <a:pt x="9214" y="501"/>
                  <a:pt x="9198" y="472"/>
                  <a:pt x="9182" y="456"/>
                </a:cubicBezTo>
                <a:lnTo>
                  <a:pt x="9143" y="417"/>
                </a:lnTo>
                <a:cubicBezTo>
                  <a:pt x="9129" y="403"/>
                  <a:pt x="9115" y="389"/>
                  <a:pt x="9101" y="389"/>
                </a:cubicBezTo>
                <a:cubicBezTo>
                  <a:pt x="9095" y="389"/>
                  <a:pt x="9089" y="391"/>
                  <a:pt x="9083" y="397"/>
                </a:cubicBezTo>
                <a:lnTo>
                  <a:pt x="9044" y="397"/>
                </a:lnTo>
                <a:cubicBezTo>
                  <a:pt x="9004" y="417"/>
                  <a:pt x="9004" y="417"/>
                  <a:pt x="9044" y="437"/>
                </a:cubicBezTo>
                <a:lnTo>
                  <a:pt x="9063" y="437"/>
                </a:lnTo>
                <a:lnTo>
                  <a:pt x="9083" y="476"/>
                </a:lnTo>
                <a:lnTo>
                  <a:pt x="9083" y="516"/>
                </a:lnTo>
                <a:lnTo>
                  <a:pt x="9123" y="556"/>
                </a:lnTo>
                <a:cubicBezTo>
                  <a:pt x="9123" y="556"/>
                  <a:pt x="9123" y="575"/>
                  <a:pt x="9123" y="575"/>
                </a:cubicBezTo>
                <a:lnTo>
                  <a:pt x="9083" y="615"/>
                </a:lnTo>
                <a:cubicBezTo>
                  <a:pt x="9073" y="605"/>
                  <a:pt x="9058" y="600"/>
                  <a:pt x="9046" y="600"/>
                </a:cubicBezTo>
                <a:cubicBezTo>
                  <a:pt x="9034" y="600"/>
                  <a:pt x="9024" y="605"/>
                  <a:pt x="9024" y="615"/>
                </a:cubicBezTo>
                <a:cubicBezTo>
                  <a:pt x="9004" y="635"/>
                  <a:pt x="8984" y="655"/>
                  <a:pt x="8984" y="655"/>
                </a:cubicBezTo>
                <a:cubicBezTo>
                  <a:pt x="8964" y="655"/>
                  <a:pt x="8984" y="635"/>
                  <a:pt x="8944" y="615"/>
                </a:cubicBezTo>
                <a:cubicBezTo>
                  <a:pt x="8933" y="609"/>
                  <a:pt x="8925" y="607"/>
                  <a:pt x="8919" y="607"/>
                </a:cubicBezTo>
                <a:cubicBezTo>
                  <a:pt x="8905" y="607"/>
                  <a:pt x="8905" y="621"/>
                  <a:pt x="8905" y="635"/>
                </a:cubicBezTo>
                <a:lnTo>
                  <a:pt x="8845" y="635"/>
                </a:lnTo>
                <a:lnTo>
                  <a:pt x="8845" y="674"/>
                </a:lnTo>
                <a:cubicBezTo>
                  <a:pt x="8865" y="714"/>
                  <a:pt x="8885" y="754"/>
                  <a:pt x="8885" y="813"/>
                </a:cubicBezTo>
                <a:cubicBezTo>
                  <a:pt x="8885" y="813"/>
                  <a:pt x="8885" y="833"/>
                  <a:pt x="8885" y="833"/>
                </a:cubicBezTo>
                <a:cubicBezTo>
                  <a:pt x="8865" y="833"/>
                  <a:pt x="8845" y="833"/>
                  <a:pt x="8845" y="813"/>
                </a:cubicBezTo>
                <a:cubicBezTo>
                  <a:pt x="8825" y="793"/>
                  <a:pt x="8806" y="774"/>
                  <a:pt x="8786" y="774"/>
                </a:cubicBezTo>
                <a:lnTo>
                  <a:pt x="8746" y="754"/>
                </a:lnTo>
                <a:cubicBezTo>
                  <a:pt x="8746" y="744"/>
                  <a:pt x="8741" y="739"/>
                  <a:pt x="8736" y="739"/>
                </a:cubicBezTo>
                <a:cubicBezTo>
                  <a:pt x="8731" y="739"/>
                  <a:pt x="8726" y="744"/>
                  <a:pt x="8726" y="754"/>
                </a:cubicBezTo>
                <a:cubicBezTo>
                  <a:pt x="8706" y="774"/>
                  <a:pt x="8706" y="793"/>
                  <a:pt x="8726" y="813"/>
                </a:cubicBezTo>
                <a:cubicBezTo>
                  <a:pt x="8726" y="833"/>
                  <a:pt x="8746" y="833"/>
                  <a:pt x="8766" y="833"/>
                </a:cubicBezTo>
                <a:lnTo>
                  <a:pt x="8786" y="833"/>
                </a:lnTo>
                <a:cubicBezTo>
                  <a:pt x="8786" y="862"/>
                  <a:pt x="8775" y="881"/>
                  <a:pt x="8754" y="881"/>
                </a:cubicBezTo>
                <a:cubicBezTo>
                  <a:pt x="8746" y="881"/>
                  <a:pt x="8737" y="878"/>
                  <a:pt x="8726" y="873"/>
                </a:cubicBezTo>
                <a:cubicBezTo>
                  <a:pt x="8683" y="854"/>
                  <a:pt x="8654" y="845"/>
                  <a:pt x="8631" y="845"/>
                </a:cubicBezTo>
                <a:cubicBezTo>
                  <a:pt x="8580" y="845"/>
                  <a:pt x="8563" y="890"/>
                  <a:pt x="8508" y="972"/>
                </a:cubicBezTo>
                <a:cubicBezTo>
                  <a:pt x="8488" y="972"/>
                  <a:pt x="8488" y="992"/>
                  <a:pt x="8468" y="1012"/>
                </a:cubicBezTo>
                <a:cubicBezTo>
                  <a:pt x="8449" y="1071"/>
                  <a:pt x="8488" y="1071"/>
                  <a:pt x="8528" y="1071"/>
                </a:cubicBezTo>
                <a:cubicBezTo>
                  <a:pt x="8548" y="1131"/>
                  <a:pt x="8587" y="1150"/>
                  <a:pt x="8627" y="1170"/>
                </a:cubicBezTo>
                <a:cubicBezTo>
                  <a:pt x="8627" y="1170"/>
                  <a:pt x="8627" y="1190"/>
                  <a:pt x="8627" y="1190"/>
                </a:cubicBezTo>
                <a:cubicBezTo>
                  <a:pt x="8619" y="1193"/>
                  <a:pt x="8610" y="1194"/>
                  <a:pt x="8602" y="1194"/>
                </a:cubicBezTo>
                <a:cubicBezTo>
                  <a:pt x="8551" y="1194"/>
                  <a:pt x="8503" y="1148"/>
                  <a:pt x="8468" y="1131"/>
                </a:cubicBezTo>
                <a:cubicBezTo>
                  <a:pt x="8449" y="1131"/>
                  <a:pt x="8449" y="1111"/>
                  <a:pt x="8429" y="1111"/>
                </a:cubicBezTo>
                <a:cubicBezTo>
                  <a:pt x="8389" y="1131"/>
                  <a:pt x="8369" y="1170"/>
                  <a:pt x="8389" y="1230"/>
                </a:cubicBezTo>
                <a:lnTo>
                  <a:pt x="8429" y="1250"/>
                </a:lnTo>
                <a:lnTo>
                  <a:pt x="8449" y="1269"/>
                </a:lnTo>
                <a:cubicBezTo>
                  <a:pt x="8449" y="1289"/>
                  <a:pt x="8449" y="1309"/>
                  <a:pt x="8429" y="1309"/>
                </a:cubicBezTo>
                <a:cubicBezTo>
                  <a:pt x="8409" y="1309"/>
                  <a:pt x="8409" y="1329"/>
                  <a:pt x="8389" y="1349"/>
                </a:cubicBezTo>
                <a:cubicBezTo>
                  <a:pt x="8379" y="1349"/>
                  <a:pt x="8364" y="1344"/>
                  <a:pt x="8349" y="1344"/>
                </a:cubicBezTo>
                <a:cubicBezTo>
                  <a:pt x="8335" y="1344"/>
                  <a:pt x="8320" y="1349"/>
                  <a:pt x="8310" y="1369"/>
                </a:cubicBezTo>
                <a:lnTo>
                  <a:pt x="8290" y="1369"/>
                </a:lnTo>
                <a:lnTo>
                  <a:pt x="8211" y="1309"/>
                </a:lnTo>
                <a:cubicBezTo>
                  <a:pt x="8171" y="1289"/>
                  <a:pt x="8111" y="1269"/>
                  <a:pt x="8092" y="1190"/>
                </a:cubicBezTo>
                <a:cubicBezTo>
                  <a:pt x="8072" y="1170"/>
                  <a:pt x="8052" y="1170"/>
                  <a:pt x="8032" y="1170"/>
                </a:cubicBezTo>
                <a:cubicBezTo>
                  <a:pt x="8012" y="1170"/>
                  <a:pt x="7992" y="1170"/>
                  <a:pt x="7992" y="1190"/>
                </a:cubicBezTo>
                <a:cubicBezTo>
                  <a:pt x="7953" y="1170"/>
                  <a:pt x="7933" y="1150"/>
                  <a:pt x="7893" y="1131"/>
                </a:cubicBezTo>
                <a:cubicBezTo>
                  <a:pt x="7883" y="1111"/>
                  <a:pt x="7868" y="1101"/>
                  <a:pt x="7854" y="1101"/>
                </a:cubicBezTo>
                <a:cubicBezTo>
                  <a:pt x="7839" y="1101"/>
                  <a:pt x="7824" y="1111"/>
                  <a:pt x="7814" y="1131"/>
                </a:cubicBezTo>
                <a:cubicBezTo>
                  <a:pt x="7774" y="1170"/>
                  <a:pt x="7754" y="1190"/>
                  <a:pt x="7695" y="1190"/>
                </a:cubicBezTo>
                <a:cubicBezTo>
                  <a:pt x="7655" y="1190"/>
                  <a:pt x="7616" y="1210"/>
                  <a:pt x="7596" y="1250"/>
                </a:cubicBezTo>
                <a:cubicBezTo>
                  <a:pt x="7561" y="1226"/>
                  <a:pt x="7547" y="1217"/>
                  <a:pt x="7533" y="1217"/>
                </a:cubicBezTo>
                <a:cubicBezTo>
                  <a:pt x="7523" y="1217"/>
                  <a:pt x="7513" y="1222"/>
                  <a:pt x="7497" y="1230"/>
                </a:cubicBezTo>
                <a:lnTo>
                  <a:pt x="7417" y="1269"/>
                </a:lnTo>
                <a:cubicBezTo>
                  <a:pt x="7378" y="1269"/>
                  <a:pt x="7338" y="1269"/>
                  <a:pt x="7338" y="1230"/>
                </a:cubicBezTo>
                <a:cubicBezTo>
                  <a:pt x="7318" y="1210"/>
                  <a:pt x="7318" y="1190"/>
                  <a:pt x="7298" y="1190"/>
                </a:cubicBezTo>
                <a:cubicBezTo>
                  <a:pt x="7290" y="1173"/>
                  <a:pt x="7278" y="1167"/>
                  <a:pt x="7266" y="1167"/>
                </a:cubicBezTo>
                <a:cubicBezTo>
                  <a:pt x="7249" y="1167"/>
                  <a:pt x="7230" y="1179"/>
                  <a:pt x="7219" y="1190"/>
                </a:cubicBezTo>
                <a:cubicBezTo>
                  <a:pt x="7203" y="1190"/>
                  <a:pt x="7187" y="1203"/>
                  <a:pt x="7181" y="1219"/>
                </a:cubicBezTo>
                <a:lnTo>
                  <a:pt x="7181" y="1219"/>
                </a:lnTo>
                <a:cubicBezTo>
                  <a:pt x="7184" y="1209"/>
                  <a:pt x="7186" y="1206"/>
                  <a:pt x="7140" y="1190"/>
                </a:cubicBezTo>
                <a:cubicBezTo>
                  <a:pt x="7120" y="1170"/>
                  <a:pt x="7100" y="1160"/>
                  <a:pt x="7080" y="1160"/>
                </a:cubicBezTo>
                <a:cubicBezTo>
                  <a:pt x="7060" y="1160"/>
                  <a:pt x="7041" y="1170"/>
                  <a:pt x="7021" y="1190"/>
                </a:cubicBezTo>
                <a:lnTo>
                  <a:pt x="6981" y="1190"/>
                </a:lnTo>
                <a:cubicBezTo>
                  <a:pt x="6952" y="1161"/>
                  <a:pt x="6912" y="1143"/>
                  <a:pt x="6870" y="1143"/>
                </a:cubicBezTo>
                <a:cubicBezTo>
                  <a:pt x="6854" y="1143"/>
                  <a:pt x="6838" y="1145"/>
                  <a:pt x="6822" y="1150"/>
                </a:cubicBezTo>
                <a:cubicBezTo>
                  <a:pt x="6806" y="1159"/>
                  <a:pt x="6790" y="1163"/>
                  <a:pt x="6776" y="1163"/>
                </a:cubicBezTo>
                <a:cubicBezTo>
                  <a:pt x="6757" y="1163"/>
                  <a:pt x="6743" y="1154"/>
                  <a:pt x="6743" y="1131"/>
                </a:cubicBezTo>
                <a:cubicBezTo>
                  <a:pt x="6723" y="1111"/>
                  <a:pt x="6703" y="1111"/>
                  <a:pt x="6703" y="1111"/>
                </a:cubicBezTo>
                <a:cubicBezTo>
                  <a:pt x="6686" y="1117"/>
                  <a:pt x="6670" y="1119"/>
                  <a:pt x="6656" y="1119"/>
                </a:cubicBezTo>
                <a:cubicBezTo>
                  <a:pt x="6621" y="1119"/>
                  <a:pt x="6593" y="1105"/>
                  <a:pt x="6565" y="1091"/>
                </a:cubicBezTo>
                <a:lnTo>
                  <a:pt x="6505" y="1091"/>
                </a:lnTo>
                <a:lnTo>
                  <a:pt x="6406" y="1111"/>
                </a:lnTo>
                <a:cubicBezTo>
                  <a:pt x="6368" y="1085"/>
                  <a:pt x="6297" y="1052"/>
                  <a:pt x="6257" y="1052"/>
                </a:cubicBezTo>
                <a:cubicBezTo>
                  <a:pt x="6234" y="1052"/>
                  <a:pt x="6220" y="1062"/>
                  <a:pt x="6227" y="1091"/>
                </a:cubicBezTo>
                <a:lnTo>
                  <a:pt x="6208" y="1091"/>
                </a:lnTo>
                <a:cubicBezTo>
                  <a:pt x="6148" y="1091"/>
                  <a:pt x="6108" y="1051"/>
                  <a:pt x="6049" y="1031"/>
                </a:cubicBezTo>
                <a:cubicBezTo>
                  <a:pt x="6027" y="1024"/>
                  <a:pt x="6013" y="1020"/>
                  <a:pt x="6002" y="1020"/>
                </a:cubicBezTo>
                <a:cubicBezTo>
                  <a:pt x="5982" y="1020"/>
                  <a:pt x="5968" y="1033"/>
                  <a:pt x="5930" y="1071"/>
                </a:cubicBezTo>
                <a:lnTo>
                  <a:pt x="5870" y="1071"/>
                </a:lnTo>
                <a:cubicBezTo>
                  <a:pt x="5851" y="1051"/>
                  <a:pt x="5831" y="1031"/>
                  <a:pt x="5811" y="1031"/>
                </a:cubicBezTo>
                <a:cubicBezTo>
                  <a:pt x="5752" y="1031"/>
                  <a:pt x="5692" y="1031"/>
                  <a:pt x="5633" y="1071"/>
                </a:cubicBezTo>
                <a:cubicBezTo>
                  <a:pt x="5609" y="1035"/>
                  <a:pt x="5578" y="1028"/>
                  <a:pt x="5548" y="1028"/>
                </a:cubicBezTo>
                <a:cubicBezTo>
                  <a:pt x="5529" y="1028"/>
                  <a:pt x="5510" y="1031"/>
                  <a:pt x="5494" y="1031"/>
                </a:cubicBezTo>
                <a:cubicBezTo>
                  <a:pt x="5474" y="1031"/>
                  <a:pt x="5434" y="1031"/>
                  <a:pt x="5414" y="1012"/>
                </a:cubicBezTo>
                <a:cubicBezTo>
                  <a:pt x="5380" y="965"/>
                  <a:pt x="5345" y="946"/>
                  <a:pt x="5306" y="946"/>
                </a:cubicBezTo>
                <a:cubicBezTo>
                  <a:pt x="5278" y="946"/>
                  <a:pt x="5249" y="956"/>
                  <a:pt x="5216" y="972"/>
                </a:cubicBezTo>
                <a:cubicBezTo>
                  <a:pt x="5216" y="952"/>
                  <a:pt x="5196" y="952"/>
                  <a:pt x="5176" y="952"/>
                </a:cubicBezTo>
                <a:cubicBezTo>
                  <a:pt x="5176" y="932"/>
                  <a:pt x="5157" y="932"/>
                  <a:pt x="5157" y="932"/>
                </a:cubicBezTo>
                <a:cubicBezTo>
                  <a:pt x="5137" y="946"/>
                  <a:pt x="5117" y="950"/>
                  <a:pt x="5097" y="950"/>
                </a:cubicBezTo>
                <a:cubicBezTo>
                  <a:pt x="5057" y="950"/>
                  <a:pt x="5018" y="932"/>
                  <a:pt x="4978" y="932"/>
                </a:cubicBezTo>
                <a:cubicBezTo>
                  <a:pt x="4966" y="886"/>
                  <a:pt x="4955" y="867"/>
                  <a:pt x="4931" y="867"/>
                </a:cubicBezTo>
                <a:cubicBezTo>
                  <a:pt x="4915" y="867"/>
                  <a:pt x="4892" y="876"/>
                  <a:pt x="4859" y="893"/>
                </a:cubicBezTo>
                <a:cubicBezTo>
                  <a:pt x="4847" y="857"/>
                  <a:pt x="4821" y="850"/>
                  <a:pt x="4793" y="850"/>
                </a:cubicBezTo>
                <a:cubicBezTo>
                  <a:pt x="4775" y="850"/>
                  <a:pt x="4756" y="853"/>
                  <a:pt x="4740" y="853"/>
                </a:cubicBezTo>
                <a:cubicBezTo>
                  <a:pt x="4740" y="853"/>
                  <a:pt x="4720" y="833"/>
                  <a:pt x="4720" y="833"/>
                </a:cubicBezTo>
                <a:lnTo>
                  <a:pt x="4641" y="833"/>
                </a:lnTo>
                <a:cubicBezTo>
                  <a:pt x="4608" y="841"/>
                  <a:pt x="4575" y="846"/>
                  <a:pt x="4544" y="846"/>
                </a:cubicBezTo>
                <a:cubicBezTo>
                  <a:pt x="4499" y="846"/>
                  <a:pt x="4458" y="837"/>
                  <a:pt x="4423" y="813"/>
                </a:cubicBezTo>
                <a:cubicBezTo>
                  <a:pt x="4410" y="813"/>
                  <a:pt x="4405" y="822"/>
                  <a:pt x="4398" y="822"/>
                </a:cubicBezTo>
                <a:cubicBezTo>
                  <a:pt x="4394" y="822"/>
                  <a:pt x="4390" y="820"/>
                  <a:pt x="4383" y="813"/>
                </a:cubicBezTo>
                <a:cubicBezTo>
                  <a:pt x="4363" y="813"/>
                  <a:pt x="4363" y="793"/>
                  <a:pt x="4343" y="793"/>
                </a:cubicBezTo>
                <a:cubicBezTo>
                  <a:pt x="4332" y="788"/>
                  <a:pt x="4320" y="785"/>
                  <a:pt x="4309" y="785"/>
                </a:cubicBezTo>
                <a:cubicBezTo>
                  <a:pt x="4281" y="785"/>
                  <a:pt x="4253" y="799"/>
                  <a:pt x="4224" y="813"/>
                </a:cubicBezTo>
                <a:cubicBezTo>
                  <a:pt x="4218" y="820"/>
                  <a:pt x="4211" y="822"/>
                  <a:pt x="4204" y="822"/>
                </a:cubicBezTo>
                <a:cubicBezTo>
                  <a:pt x="4189" y="822"/>
                  <a:pt x="4172" y="813"/>
                  <a:pt x="4145" y="813"/>
                </a:cubicBezTo>
                <a:cubicBezTo>
                  <a:pt x="4125" y="754"/>
                  <a:pt x="4086" y="754"/>
                  <a:pt x="4046" y="754"/>
                </a:cubicBezTo>
                <a:lnTo>
                  <a:pt x="3967" y="754"/>
                </a:lnTo>
                <a:cubicBezTo>
                  <a:pt x="3907" y="734"/>
                  <a:pt x="3828" y="694"/>
                  <a:pt x="3768" y="674"/>
                </a:cubicBezTo>
                <a:cubicBezTo>
                  <a:pt x="3768" y="674"/>
                  <a:pt x="3729" y="694"/>
                  <a:pt x="3729" y="694"/>
                </a:cubicBezTo>
                <a:lnTo>
                  <a:pt x="3709" y="714"/>
                </a:lnTo>
                <a:cubicBezTo>
                  <a:pt x="3689" y="754"/>
                  <a:pt x="3669" y="774"/>
                  <a:pt x="3709" y="813"/>
                </a:cubicBezTo>
                <a:cubicBezTo>
                  <a:pt x="3729" y="833"/>
                  <a:pt x="3768" y="853"/>
                  <a:pt x="3768" y="873"/>
                </a:cubicBezTo>
                <a:lnTo>
                  <a:pt x="3729" y="873"/>
                </a:lnTo>
                <a:cubicBezTo>
                  <a:pt x="3610" y="833"/>
                  <a:pt x="3511" y="813"/>
                  <a:pt x="3392" y="813"/>
                </a:cubicBezTo>
                <a:cubicBezTo>
                  <a:pt x="3352" y="813"/>
                  <a:pt x="3312" y="793"/>
                  <a:pt x="3292" y="754"/>
                </a:cubicBezTo>
                <a:cubicBezTo>
                  <a:pt x="3283" y="727"/>
                  <a:pt x="3270" y="716"/>
                  <a:pt x="3255" y="716"/>
                </a:cubicBezTo>
                <a:cubicBezTo>
                  <a:pt x="3237" y="716"/>
                  <a:pt x="3215" y="732"/>
                  <a:pt x="3193" y="754"/>
                </a:cubicBezTo>
                <a:cubicBezTo>
                  <a:pt x="3134" y="754"/>
                  <a:pt x="3114" y="694"/>
                  <a:pt x="3074" y="694"/>
                </a:cubicBezTo>
                <a:cubicBezTo>
                  <a:pt x="3054" y="714"/>
                  <a:pt x="3094" y="754"/>
                  <a:pt x="3054" y="774"/>
                </a:cubicBezTo>
                <a:cubicBezTo>
                  <a:pt x="3015" y="813"/>
                  <a:pt x="3054" y="833"/>
                  <a:pt x="3074" y="833"/>
                </a:cubicBezTo>
                <a:cubicBezTo>
                  <a:pt x="3094" y="853"/>
                  <a:pt x="3094" y="853"/>
                  <a:pt x="3094" y="873"/>
                </a:cubicBezTo>
                <a:cubicBezTo>
                  <a:pt x="3094" y="893"/>
                  <a:pt x="3074" y="893"/>
                  <a:pt x="3074" y="893"/>
                </a:cubicBezTo>
                <a:cubicBezTo>
                  <a:pt x="3035" y="893"/>
                  <a:pt x="2995" y="873"/>
                  <a:pt x="2955" y="873"/>
                </a:cubicBezTo>
                <a:cubicBezTo>
                  <a:pt x="2944" y="867"/>
                  <a:pt x="2934" y="865"/>
                  <a:pt x="2925" y="865"/>
                </a:cubicBezTo>
                <a:cubicBezTo>
                  <a:pt x="2904" y="865"/>
                  <a:pt x="2890" y="879"/>
                  <a:pt x="2876" y="893"/>
                </a:cubicBezTo>
                <a:cubicBezTo>
                  <a:pt x="2856" y="873"/>
                  <a:pt x="2856" y="853"/>
                  <a:pt x="2836" y="833"/>
                </a:cubicBezTo>
                <a:cubicBezTo>
                  <a:pt x="2797" y="833"/>
                  <a:pt x="2797" y="813"/>
                  <a:pt x="2797" y="793"/>
                </a:cubicBezTo>
                <a:cubicBezTo>
                  <a:pt x="2797" y="774"/>
                  <a:pt x="2777" y="774"/>
                  <a:pt x="2757" y="774"/>
                </a:cubicBezTo>
                <a:lnTo>
                  <a:pt x="2737" y="774"/>
                </a:lnTo>
                <a:lnTo>
                  <a:pt x="2757" y="754"/>
                </a:lnTo>
                <a:lnTo>
                  <a:pt x="2816" y="754"/>
                </a:lnTo>
                <a:cubicBezTo>
                  <a:pt x="2856" y="754"/>
                  <a:pt x="2876" y="734"/>
                  <a:pt x="2856" y="674"/>
                </a:cubicBezTo>
                <a:lnTo>
                  <a:pt x="2757" y="674"/>
                </a:lnTo>
                <a:cubicBezTo>
                  <a:pt x="2727" y="665"/>
                  <a:pt x="2697" y="660"/>
                  <a:pt x="2668" y="660"/>
                </a:cubicBezTo>
                <a:cubicBezTo>
                  <a:pt x="2638" y="660"/>
                  <a:pt x="2608" y="665"/>
                  <a:pt x="2578" y="674"/>
                </a:cubicBezTo>
                <a:cubicBezTo>
                  <a:pt x="2519" y="714"/>
                  <a:pt x="2459" y="714"/>
                  <a:pt x="2400" y="714"/>
                </a:cubicBezTo>
                <a:cubicBezTo>
                  <a:pt x="2380" y="694"/>
                  <a:pt x="2400" y="655"/>
                  <a:pt x="2360" y="655"/>
                </a:cubicBezTo>
                <a:cubicBezTo>
                  <a:pt x="2301" y="655"/>
                  <a:pt x="2341" y="714"/>
                  <a:pt x="2360" y="774"/>
                </a:cubicBezTo>
                <a:cubicBezTo>
                  <a:pt x="2380" y="813"/>
                  <a:pt x="2360" y="853"/>
                  <a:pt x="2321" y="853"/>
                </a:cubicBezTo>
                <a:lnTo>
                  <a:pt x="2321" y="833"/>
                </a:lnTo>
                <a:cubicBezTo>
                  <a:pt x="2321" y="813"/>
                  <a:pt x="2321" y="813"/>
                  <a:pt x="2321" y="813"/>
                </a:cubicBezTo>
                <a:cubicBezTo>
                  <a:pt x="2321" y="793"/>
                  <a:pt x="2301" y="793"/>
                  <a:pt x="2281" y="774"/>
                </a:cubicBezTo>
                <a:cubicBezTo>
                  <a:pt x="2271" y="754"/>
                  <a:pt x="2261" y="744"/>
                  <a:pt x="2251" y="744"/>
                </a:cubicBezTo>
                <a:cubicBezTo>
                  <a:pt x="2241" y="744"/>
                  <a:pt x="2231" y="754"/>
                  <a:pt x="2222" y="774"/>
                </a:cubicBezTo>
                <a:lnTo>
                  <a:pt x="2142" y="774"/>
                </a:lnTo>
                <a:cubicBezTo>
                  <a:pt x="2122" y="754"/>
                  <a:pt x="2107" y="744"/>
                  <a:pt x="2095" y="744"/>
                </a:cubicBezTo>
                <a:cubicBezTo>
                  <a:pt x="2083" y="744"/>
                  <a:pt x="2073" y="754"/>
                  <a:pt x="2063" y="774"/>
                </a:cubicBezTo>
                <a:cubicBezTo>
                  <a:pt x="2063" y="774"/>
                  <a:pt x="2043" y="793"/>
                  <a:pt x="2043" y="793"/>
                </a:cubicBezTo>
                <a:cubicBezTo>
                  <a:pt x="2033" y="784"/>
                  <a:pt x="2023" y="779"/>
                  <a:pt x="2013" y="779"/>
                </a:cubicBezTo>
                <a:cubicBezTo>
                  <a:pt x="2003" y="779"/>
                  <a:pt x="1993" y="784"/>
                  <a:pt x="1984" y="793"/>
                </a:cubicBezTo>
                <a:lnTo>
                  <a:pt x="1944" y="793"/>
                </a:lnTo>
                <a:cubicBezTo>
                  <a:pt x="1944" y="774"/>
                  <a:pt x="1924" y="754"/>
                  <a:pt x="1904" y="734"/>
                </a:cubicBezTo>
                <a:cubicBezTo>
                  <a:pt x="1891" y="734"/>
                  <a:pt x="1878" y="725"/>
                  <a:pt x="1870" y="725"/>
                </a:cubicBezTo>
                <a:cubicBezTo>
                  <a:pt x="1867" y="725"/>
                  <a:pt x="1865" y="727"/>
                  <a:pt x="1865" y="734"/>
                </a:cubicBezTo>
                <a:lnTo>
                  <a:pt x="1765" y="734"/>
                </a:lnTo>
                <a:cubicBezTo>
                  <a:pt x="1738" y="713"/>
                  <a:pt x="1715" y="705"/>
                  <a:pt x="1694" y="705"/>
                </a:cubicBezTo>
                <a:cubicBezTo>
                  <a:pt x="1656" y="705"/>
                  <a:pt x="1626" y="735"/>
                  <a:pt x="1587" y="774"/>
                </a:cubicBezTo>
                <a:cubicBezTo>
                  <a:pt x="1577" y="754"/>
                  <a:pt x="1567" y="744"/>
                  <a:pt x="1557" y="744"/>
                </a:cubicBezTo>
                <a:cubicBezTo>
                  <a:pt x="1547" y="744"/>
                  <a:pt x="1537" y="754"/>
                  <a:pt x="1527" y="774"/>
                </a:cubicBezTo>
                <a:lnTo>
                  <a:pt x="1468" y="793"/>
                </a:lnTo>
                <a:cubicBezTo>
                  <a:pt x="1468" y="793"/>
                  <a:pt x="1448" y="774"/>
                  <a:pt x="1448" y="774"/>
                </a:cubicBezTo>
                <a:lnTo>
                  <a:pt x="1408" y="774"/>
                </a:lnTo>
                <a:cubicBezTo>
                  <a:pt x="1369" y="793"/>
                  <a:pt x="1389" y="813"/>
                  <a:pt x="1408" y="813"/>
                </a:cubicBezTo>
                <a:lnTo>
                  <a:pt x="1428" y="873"/>
                </a:lnTo>
                <a:lnTo>
                  <a:pt x="1389" y="893"/>
                </a:lnTo>
                <a:cubicBezTo>
                  <a:pt x="1345" y="922"/>
                  <a:pt x="1301" y="940"/>
                  <a:pt x="1258" y="940"/>
                </a:cubicBezTo>
                <a:cubicBezTo>
                  <a:pt x="1242" y="940"/>
                  <a:pt x="1226" y="938"/>
                  <a:pt x="1210" y="932"/>
                </a:cubicBezTo>
                <a:lnTo>
                  <a:pt x="952" y="932"/>
                </a:lnTo>
                <a:cubicBezTo>
                  <a:pt x="932" y="932"/>
                  <a:pt x="932" y="912"/>
                  <a:pt x="932" y="912"/>
                </a:cubicBezTo>
                <a:cubicBezTo>
                  <a:pt x="874" y="889"/>
                  <a:pt x="810" y="880"/>
                  <a:pt x="742" y="880"/>
                </a:cubicBezTo>
                <a:cubicBezTo>
                  <a:pt x="694" y="880"/>
                  <a:pt x="645" y="884"/>
                  <a:pt x="595" y="893"/>
                </a:cubicBezTo>
                <a:cubicBezTo>
                  <a:pt x="536" y="893"/>
                  <a:pt x="536" y="932"/>
                  <a:pt x="476" y="932"/>
                </a:cubicBezTo>
                <a:lnTo>
                  <a:pt x="397" y="932"/>
                </a:lnTo>
                <a:lnTo>
                  <a:pt x="377" y="912"/>
                </a:lnTo>
                <a:lnTo>
                  <a:pt x="357" y="912"/>
                </a:lnTo>
                <a:cubicBezTo>
                  <a:pt x="338" y="893"/>
                  <a:pt x="328" y="883"/>
                  <a:pt x="318" y="883"/>
                </a:cubicBezTo>
                <a:cubicBezTo>
                  <a:pt x="308" y="883"/>
                  <a:pt x="298" y="893"/>
                  <a:pt x="278" y="912"/>
                </a:cubicBezTo>
                <a:cubicBezTo>
                  <a:pt x="271" y="919"/>
                  <a:pt x="263" y="921"/>
                  <a:pt x="252" y="921"/>
                </a:cubicBezTo>
                <a:cubicBezTo>
                  <a:pt x="232" y="921"/>
                  <a:pt x="205" y="912"/>
                  <a:pt x="179" y="912"/>
                </a:cubicBezTo>
                <a:cubicBezTo>
                  <a:pt x="159" y="893"/>
                  <a:pt x="139" y="883"/>
                  <a:pt x="119" y="883"/>
                </a:cubicBezTo>
                <a:cubicBezTo>
                  <a:pt x="100" y="883"/>
                  <a:pt x="80" y="893"/>
                  <a:pt x="60" y="912"/>
                </a:cubicBezTo>
                <a:lnTo>
                  <a:pt x="0" y="932"/>
                </a:lnTo>
                <a:lnTo>
                  <a:pt x="0" y="19197"/>
                </a:lnTo>
                <a:lnTo>
                  <a:pt x="109469" y="19197"/>
                </a:lnTo>
                <a:lnTo>
                  <a:pt x="109469" y="1269"/>
                </a:lnTo>
                <a:cubicBezTo>
                  <a:pt x="109450" y="1269"/>
                  <a:pt x="109430" y="1269"/>
                  <a:pt x="109410" y="1289"/>
                </a:cubicBezTo>
                <a:cubicBezTo>
                  <a:pt x="109390" y="1289"/>
                  <a:pt x="109370" y="1269"/>
                  <a:pt x="109351" y="1269"/>
                </a:cubicBezTo>
                <a:cubicBezTo>
                  <a:pt x="109342" y="1253"/>
                  <a:pt x="109334" y="1247"/>
                  <a:pt x="109325" y="1247"/>
                </a:cubicBezTo>
                <a:cubicBezTo>
                  <a:pt x="109314" y="1247"/>
                  <a:pt x="109302" y="1258"/>
                  <a:pt x="109291" y="1269"/>
                </a:cubicBezTo>
                <a:cubicBezTo>
                  <a:pt x="109271" y="1269"/>
                  <a:pt x="109291" y="1269"/>
                  <a:pt x="109291" y="1289"/>
                </a:cubicBezTo>
                <a:lnTo>
                  <a:pt x="109291" y="1349"/>
                </a:lnTo>
                <a:cubicBezTo>
                  <a:pt x="109251" y="1388"/>
                  <a:pt x="109192" y="1388"/>
                  <a:pt x="109152" y="1388"/>
                </a:cubicBezTo>
                <a:cubicBezTo>
                  <a:pt x="109132" y="1369"/>
                  <a:pt x="109113" y="1349"/>
                  <a:pt x="109093" y="1349"/>
                </a:cubicBezTo>
                <a:cubicBezTo>
                  <a:pt x="109073" y="1349"/>
                  <a:pt x="109053" y="1369"/>
                  <a:pt x="109073" y="1408"/>
                </a:cubicBezTo>
                <a:cubicBezTo>
                  <a:pt x="109073" y="1428"/>
                  <a:pt x="109073" y="1448"/>
                  <a:pt x="109073" y="1468"/>
                </a:cubicBezTo>
                <a:cubicBezTo>
                  <a:pt x="109053" y="1527"/>
                  <a:pt x="109013" y="1567"/>
                  <a:pt x="108934" y="1567"/>
                </a:cubicBezTo>
                <a:cubicBezTo>
                  <a:pt x="108875" y="1567"/>
                  <a:pt x="108875" y="1607"/>
                  <a:pt x="108875" y="1646"/>
                </a:cubicBezTo>
                <a:cubicBezTo>
                  <a:pt x="108825" y="1636"/>
                  <a:pt x="108780" y="1631"/>
                  <a:pt x="108736" y="1631"/>
                </a:cubicBezTo>
                <a:cubicBezTo>
                  <a:pt x="108691" y="1631"/>
                  <a:pt x="108646" y="1636"/>
                  <a:pt x="108597" y="1646"/>
                </a:cubicBezTo>
                <a:cubicBezTo>
                  <a:pt x="108597" y="1646"/>
                  <a:pt x="108597" y="1646"/>
                  <a:pt x="108577" y="1666"/>
                </a:cubicBezTo>
                <a:cubicBezTo>
                  <a:pt x="108557" y="1686"/>
                  <a:pt x="108557" y="1706"/>
                  <a:pt x="108537" y="1726"/>
                </a:cubicBezTo>
                <a:cubicBezTo>
                  <a:pt x="108537" y="1735"/>
                  <a:pt x="108532" y="1740"/>
                  <a:pt x="108525" y="1740"/>
                </a:cubicBezTo>
                <a:cubicBezTo>
                  <a:pt x="108518" y="1740"/>
                  <a:pt x="108508" y="1735"/>
                  <a:pt x="108498" y="1726"/>
                </a:cubicBezTo>
                <a:cubicBezTo>
                  <a:pt x="108478" y="1706"/>
                  <a:pt x="108478" y="1686"/>
                  <a:pt x="108458" y="1666"/>
                </a:cubicBezTo>
                <a:cubicBezTo>
                  <a:pt x="108478" y="1607"/>
                  <a:pt x="108438" y="1587"/>
                  <a:pt x="108418" y="1567"/>
                </a:cubicBezTo>
                <a:cubicBezTo>
                  <a:pt x="108399" y="1567"/>
                  <a:pt x="108359" y="1567"/>
                  <a:pt x="108359" y="1607"/>
                </a:cubicBezTo>
                <a:cubicBezTo>
                  <a:pt x="108339" y="1626"/>
                  <a:pt x="108339" y="1646"/>
                  <a:pt x="108359" y="1666"/>
                </a:cubicBezTo>
                <a:cubicBezTo>
                  <a:pt x="108359" y="1666"/>
                  <a:pt x="108359" y="1686"/>
                  <a:pt x="108359" y="1686"/>
                </a:cubicBezTo>
                <a:cubicBezTo>
                  <a:pt x="108339" y="1686"/>
                  <a:pt x="108299" y="1686"/>
                  <a:pt x="108280" y="1666"/>
                </a:cubicBezTo>
                <a:cubicBezTo>
                  <a:pt x="108260" y="1646"/>
                  <a:pt x="108250" y="1636"/>
                  <a:pt x="108240" y="1636"/>
                </a:cubicBezTo>
                <a:cubicBezTo>
                  <a:pt x="108230" y="1636"/>
                  <a:pt x="108220" y="1646"/>
                  <a:pt x="108200" y="1666"/>
                </a:cubicBezTo>
                <a:cubicBezTo>
                  <a:pt x="108161" y="1686"/>
                  <a:pt x="108141" y="1686"/>
                  <a:pt x="108101" y="1686"/>
                </a:cubicBezTo>
                <a:lnTo>
                  <a:pt x="108081" y="1666"/>
                </a:lnTo>
                <a:cubicBezTo>
                  <a:pt x="108022" y="1636"/>
                  <a:pt x="107992" y="1621"/>
                  <a:pt x="107970" y="1621"/>
                </a:cubicBezTo>
                <a:cubicBezTo>
                  <a:pt x="107947" y="1621"/>
                  <a:pt x="107933" y="1636"/>
                  <a:pt x="107903" y="1666"/>
                </a:cubicBezTo>
                <a:cubicBezTo>
                  <a:pt x="107883" y="1646"/>
                  <a:pt x="107883" y="1646"/>
                  <a:pt x="107863" y="1646"/>
                </a:cubicBezTo>
                <a:cubicBezTo>
                  <a:pt x="107853" y="1636"/>
                  <a:pt x="107848" y="1631"/>
                  <a:pt x="107843" y="1631"/>
                </a:cubicBezTo>
                <a:cubicBezTo>
                  <a:pt x="107838" y="1631"/>
                  <a:pt x="107833" y="1636"/>
                  <a:pt x="107823" y="1646"/>
                </a:cubicBezTo>
                <a:cubicBezTo>
                  <a:pt x="107804" y="1666"/>
                  <a:pt x="107784" y="1666"/>
                  <a:pt x="107823" y="1686"/>
                </a:cubicBezTo>
                <a:cubicBezTo>
                  <a:pt x="107863" y="1726"/>
                  <a:pt x="107903" y="1726"/>
                  <a:pt x="107942" y="1726"/>
                </a:cubicBezTo>
                <a:cubicBezTo>
                  <a:pt x="107942" y="1745"/>
                  <a:pt x="107962" y="1765"/>
                  <a:pt x="108002" y="1785"/>
                </a:cubicBezTo>
                <a:lnTo>
                  <a:pt x="108042" y="1805"/>
                </a:lnTo>
                <a:lnTo>
                  <a:pt x="107923" y="1805"/>
                </a:lnTo>
                <a:cubicBezTo>
                  <a:pt x="107883" y="1745"/>
                  <a:pt x="107804" y="1706"/>
                  <a:pt x="107744" y="1706"/>
                </a:cubicBezTo>
                <a:lnTo>
                  <a:pt x="107705" y="1686"/>
                </a:lnTo>
                <a:cubicBezTo>
                  <a:pt x="107685" y="1666"/>
                  <a:pt x="107665" y="1646"/>
                  <a:pt x="107645" y="1626"/>
                </a:cubicBezTo>
                <a:cubicBezTo>
                  <a:pt x="107625" y="1587"/>
                  <a:pt x="107605" y="1567"/>
                  <a:pt x="107586" y="1567"/>
                </a:cubicBezTo>
                <a:cubicBezTo>
                  <a:pt x="107506" y="1547"/>
                  <a:pt x="107407" y="1547"/>
                  <a:pt x="107328" y="1547"/>
                </a:cubicBezTo>
                <a:cubicBezTo>
                  <a:pt x="107308" y="1547"/>
                  <a:pt x="107328" y="1567"/>
                  <a:pt x="107308" y="1567"/>
                </a:cubicBezTo>
                <a:cubicBezTo>
                  <a:pt x="107288" y="1587"/>
                  <a:pt x="107268" y="1607"/>
                  <a:pt x="107248" y="1607"/>
                </a:cubicBezTo>
                <a:cubicBezTo>
                  <a:pt x="107234" y="1578"/>
                  <a:pt x="107230" y="1559"/>
                  <a:pt x="107213" y="1559"/>
                </a:cubicBezTo>
                <a:cubicBezTo>
                  <a:pt x="107207" y="1559"/>
                  <a:pt x="107200" y="1562"/>
                  <a:pt x="107189" y="1567"/>
                </a:cubicBezTo>
                <a:cubicBezTo>
                  <a:pt x="107175" y="1581"/>
                  <a:pt x="107141" y="1595"/>
                  <a:pt x="107115" y="1595"/>
                </a:cubicBezTo>
                <a:cubicBezTo>
                  <a:pt x="107105" y="1595"/>
                  <a:pt x="107096" y="1593"/>
                  <a:pt x="107090" y="1587"/>
                </a:cubicBezTo>
                <a:cubicBezTo>
                  <a:pt x="107080" y="1587"/>
                  <a:pt x="107075" y="1592"/>
                  <a:pt x="107075" y="1592"/>
                </a:cubicBezTo>
                <a:cubicBezTo>
                  <a:pt x="107075" y="1592"/>
                  <a:pt x="107080" y="1587"/>
                  <a:pt x="107090" y="1567"/>
                </a:cubicBezTo>
                <a:cubicBezTo>
                  <a:pt x="107110" y="1527"/>
                  <a:pt x="107070" y="1507"/>
                  <a:pt x="107050" y="1507"/>
                </a:cubicBezTo>
                <a:cubicBezTo>
                  <a:pt x="107030" y="1527"/>
                  <a:pt x="107030" y="1567"/>
                  <a:pt x="107030" y="1607"/>
                </a:cubicBezTo>
                <a:cubicBezTo>
                  <a:pt x="107050" y="1646"/>
                  <a:pt x="106991" y="1686"/>
                  <a:pt x="106991" y="1686"/>
                </a:cubicBezTo>
                <a:lnTo>
                  <a:pt x="106991" y="1726"/>
                </a:lnTo>
                <a:lnTo>
                  <a:pt x="106931" y="1785"/>
                </a:lnTo>
                <a:cubicBezTo>
                  <a:pt x="106911" y="1745"/>
                  <a:pt x="106891" y="1745"/>
                  <a:pt x="106872" y="1745"/>
                </a:cubicBezTo>
                <a:cubicBezTo>
                  <a:pt x="106891" y="1686"/>
                  <a:pt x="106931" y="1666"/>
                  <a:pt x="106852" y="1626"/>
                </a:cubicBezTo>
                <a:lnTo>
                  <a:pt x="106852" y="1607"/>
                </a:lnTo>
                <a:lnTo>
                  <a:pt x="106812" y="1607"/>
                </a:lnTo>
                <a:cubicBezTo>
                  <a:pt x="106812" y="1597"/>
                  <a:pt x="106817" y="1592"/>
                  <a:pt x="106817" y="1592"/>
                </a:cubicBezTo>
                <a:lnTo>
                  <a:pt x="106817" y="1592"/>
                </a:lnTo>
                <a:cubicBezTo>
                  <a:pt x="106817" y="1592"/>
                  <a:pt x="106812" y="1597"/>
                  <a:pt x="106792" y="1607"/>
                </a:cubicBezTo>
                <a:cubicBezTo>
                  <a:pt x="106753" y="1626"/>
                  <a:pt x="106772" y="1666"/>
                  <a:pt x="106753" y="1706"/>
                </a:cubicBezTo>
                <a:cubicBezTo>
                  <a:pt x="106736" y="1738"/>
                  <a:pt x="106720" y="1770"/>
                  <a:pt x="106693" y="1770"/>
                </a:cubicBezTo>
                <a:cubicBezTo>
                  <a:pt x="106687" y="1770"/>
                  <a:pt x="106681" y="1769"/>
                  <a:pt x="106673" y="1765"/>
                </a:cubicBezTo>
                <a:cubicBezTo>
                  <a:pt x="106634" y="1765"/>
                  <a:pt x="106653" y="1726"/>
                  <a:pt x="106614" y="1706"/>
                </a:cubicBezTo>
                <a:lnTo>
                  <a:pt x="106594" y="1666"/>
                </a:lnTo>
                <a:cubicBezTo>
                  <a:pt x="106594" y="1666"/>
                  <a:pt x="106594" y="1666"/>
                  <a:pt x="106594" y="1646"/>
                </a:cubicBezTo>
                <a:lnTo>
                  <a:pt x="106614" y="1626"/>
                </a:lnTo>
                <a:cubicBezTo>
                  <a:pt x="106653" y="1607"/>
                  <a:pt x="106653" y="1567"/>
                  <a:pt x="106673" y="1547"/>
                </a:cubicBezTo>
                <a:cubicBezTo>
                  <a:pt x="106693" y="1507"/>
                  <a:pt x="106673" y="1488"/>
                  <a:pt x="106634" y="1468"/>
                </a:cubicBezTo>
                <a:cubicBezTo>
                  <a:pt x="106611" y="1456"/>
                  <a:pt x="106594" y="1445"/>
                  <a:pt x="106577" y="1445"/>
                </a:cubicBezTo>
                <a:cubicBezTo>
                  <a:pt x="106564" y="1445"/>
                  <a:pt x="106551" y="1451"/>
                  <a:pt x="106534" y="1468"/>
                </a:cubicBezTo>
                <a:cubicBezTo>
                  <a:pt x="106519" y="1462"/>
                  <a:pt x="106501" y="1460"/>
                  <a:pt x="106484" y="1460"/>
                </a:cubicBezTo>
                <a:cubicBezTo>
                  <a:pt x="106435" y="1460"/>
                  <a:pt x="106385" y="1478"/>
                  <a:pt x="106356" y="1507"/>
                </a:cubicBezTo>
                <a:lnTo>
                  <a:pt x="106336" y="1507"/>
                </a:lnTo>
                <a:cubicBezTo>
                  <a:pt x="106326" y="1497"/>
                  <a:pt x="106316" y="1493"/>
                  <a:pt x="106309" y="1493"/>
                </a:cubicBezTo>
                <a:cubicBezTo>
                  <a:pt x="106301" y="1493"/>
                  <a:pt x="106296" y="1497"/>
                  <a:pt x="106296" y="1507"/>
                </a:cubicBezTo>
                <a:cubicBezTo>
                  <a:pt x="106267" y="1517"/>
                  <a:pt x="106237" y="1522"/>
                  <a:pt x="106207" y="1522"/>
                </a:cubicBezTo>
                <a:cubicBezTo>
                  <a:pt x="106177" y="1522"/>
                  <a:pt x="106148" y="1517"/>
                  <a:pt x="106118" y="1507"/>
                </a:cubicBezTo>
                <a:cubicBezTo>
                  <a:pt x="106090" y="1493"/>
                  <a:pt x="106062" y="1479"/>
                  <a:pt x="106034" y="1479"/>
                </a:cubicBezTo>
                <a:cubicBezTo>
                  <a:pt x="106022" y="1479"/>
                  <a:pt x="106011" y="1482"/>
                  <a:pt x="105999" y="1488"/>
                </a:cubicBezTo>
                <a:cubicBezTo>
                  <a:pt x="105989" y="1468"/>
                  <a:pt x="105979" y="1458"/>
                  <a:pt x="105969" y="1458"/>
                </a:cubicBezTo>
                <a:cubicBezTo>
                  <a:pt x="105959" y="1458"/>
                  <a:pt x="105949" y="1468"/>
                  <a:pt x="105940" y="1488"/>
                </a:cubicBezTo>
                <a:lnTo>
                  <a:pt x="105900" y="1488"/>
                </a:lnTo>
                <a:cubicBezTo>
                  <a:pt x="105880" y="1468"/>
                  <a:pt x="105860" y="1448"/>
                  <a:pt x="105840" y="1448"/>
                </a:cubicBezTo>
                <a:lnTo>
                  <a:pt x="105741" y="1448"/>
                </a:lnTo>
                <a:cubicBezTo>
                  <a:pt x="105711" y="1428"/>
                  <a:pt x="105677" y="1418"/>
                  <a:pt x="105645" y="1418"/>
                </a:cubicBezTo>
                <a:cubicBezTo>
                  <a:pt x="105612" y="1418"/>
                  <a:pt x="105583" y="1428"/>
                  <a:pt x="105563" y="1448"/>
                </a:cubicBezTo>
                <a:cubicBezTo>
                  <a:pt x="105523" y="1468"/>
                  <a:pt x="105523" y="1507"/>
                  <a:pt x="105523" y="1527"/>
                </a:cubicBezTo>
                <a:cubicBezTo>
                  <a:pt x="105523" y="1567"/>
                  <a:pt x="105563" y="1587"/>
                  <a:pt x="105602" y="1587"/>
                </a:cubicBezTo>
                <a:cubicBezTo>
                  <a:pt x="105616" y="1580"/>
                  <a:pt x="105629" y="1578"/>
                  <a:pt x="105643" y="1578"/>
                </a:cubicBezTo>
                <a:cubicBezTo>
                  <a:pt x="105663" y="1578"/>
                  <a:pt x="105684" y="1582"/>
                  <a:pt x="105709" y="1585"/>
                </a:cubicBezTo>
                <a:lnTo>
                  <a:pt x="105709" y="1585"/>
                </a:lnTo>
                <a:cubicBezTo>
                  <a:pt x="105719" y="1583"/>
                  <a:pt x="105730" y="1578"/>
                  <a:pt x="105741" y="1567"/>
                </a:cubicBezTo>
                <a:lnTo>
                  <a:pt x="105801" y="1567"/>
                </a:lnTo>
                <a:cubicBezTo>
                  <a:pt x="105801" y="1607"/>
                  <a:pt x="105840" y="1626"/>
                  <a:pt x="105860" y="1646"/>
                </a:cubicBezTo>
                <a:cubicBezTo>
                  <a:pt x="105860" y="1666"/>
                  <a:pt x="105860" y="1666"/>
                  <a:pt x="105860" y="1666"/>
                </a:cubicBezTo>
                <a:lnTo>
                  <a:pt x="105840" y="1706"/>
                </a:lnTo>
                <a:lnTo>
                  <a:pt x="105781" y="1745"/>
                </a:lnTo>
                <a:cubicBezTo>
                  <a:pt x="105761" y="1726"/>
                  <a:pt x="105751" y="1716"/>
                  <a:pt x="105739" y="1716"/>
                </a:cubicBezTo>
                <a:cubicBezTo>
                  <a:pt x="105726" y="1716"/>
                  <a:pt x="105711" y="1726"/>
                  <a:pt x="105682" y="1745"/>
                </a:cubicBezTo>
                <a:lnTo>
                  <a:pt x="105662" y="1765"/>
                </a:lnTo>
                <a:lnTo>
                  <a:pt x="105622" y="1785"/>
                </a:lnTo>
                <a:lnTo>
                  <a:pt x="105602" y="1785"/>
                </a:lnTo>
                <a:cubicBezTo>
                  <a:pt x="105592" y="1782"/>
                  <a:pt x="105582" y="1781"/>
                  <a:pt x="105571" y="1781"/>
                </a:cubicBezTo>
                <a:cubicBezTo>
                  <a:pt x="105503" y="1781"/>
                  <a:pt x="105441" y="1835"/>
                  <a:pt x="105424" y="1904"/>
                </a:cubicBezTo>
                <a:cubicBezTo>
                  <a:pt x="105424" y="1924"/>
                  <a:pt x="105424" y="1924"/>
                  <a:pt x="105424" y="1924"/>
                </a:cubicBezTo>
                <a:cubicBezTo>
                  <a:pt x="105424" y="1904"/>
                  <a:pt x="105404" y="1864"/>
                  <a:pt x="105384" y="1864"/>
                </a:cubicBezTo>
                <a:cubicBezTo>
                  <a:pt x="105345" y="1864"/>
                  <a:pt x="105305" y="1864"/>
                  <a:pt x="105265" y="1825"/>
                </a:cubicBezTo>
                <a:cubicBezTo>
                  <a:pt x="105260" y="1819"/>
                  <a:pt x="105253" y="1817"/>
                  <a:pt x="105246" y="1817"/>
                </a:cubicBezTo>
                <a:cubicBezTo>
                  <a:pt x="105226" y="1817"/>
                  <a:pt x="105200" y="1835"/>
                  <a:pt x="105186" y="1864"/>
                </a:cubicBezTo>
                <a:cubicBezTo>
                  <a:pt x="105166" y="1864"/>
                  <a:pt x="105166" y="1864"/>
                  <a:pt x="105166" y="1884"/>
                </a:cubicBezTo>
                <a:cubicBezTo>
                  <a:pt x="105126" y="1864"/>
                  <a:pt x="105126" y="1845"/>
                  <a:pt x="105126" y="1825"/>
                </a:cubicBezTo>
                <a:cubicBezTo>
                  <a:pt x="105117" y="1805"/>
                  <a:pt x="105107" y="1795"/>
                  <a:pt x="105097" y="1795"/>
                </a:cubicBezTo>
                <a:cubicBezTo>
                  <a:pt x="105087" y="1795"/>
                  <a:pt x="105077" y="1805"/>
                  <a:pt x="105067" y="1825"/>
                </a:cubicBezTo>
                <a:cubicBezTo>
                  <a:pt x="105047" y="1825"/>
                  <a:pt x="105027" y="1805"/>
                  <a:pt x="105007" y="1785"/>
                </a:cubicBezTo>
                <a:cubicBezTo>
                  <a:pt x="104988" y="1765"/>
                  <a:pt x="104968" y="1765"/>
                  <a:pt x="104948" y="1765"/>
                </a:cubicBezTo>
                <a:cubicBezTo>
                  <a:pt x="104928" y="1745"/>
                  <a:pt x="104918" y="1735"/>
                  <a:pt x="104908" y="1735"/>
                </a:cubicBezTo>
                <a:cubicBezTo>
                  <a:pt x="104898" y="1735"/>
                  <a:pt x="104888" y="1745"/>
                  <a:pt x="104869" y="1765"/>
                </a:cubicBezTo>
                <a:cubicBezTo>
                  <a:pt x="104829" y="1785"/>
                  <a:pt x="104789" y="1825"/>
                  <a:pt x="104750" y="1845"/>
                </a:cubicBezTo>
                <a:cubicBezTo>
                  <a:pt x="104710" y="1825"/>
                  <a:pt x="104690" y="1825"/>
                  <a:pt x="104650" y="1825"/>
                </a:cubicBezTo>
                <a:lnTo>
                  <a:pt x="104631" y="1785"/>
                </a:lnTo>
                <a:cubicBezTo>
                  <a:pt x="104611" y="1765"/>
                  <a:pt x="104591" y="1765"/>
                  <a:pt x="104551" y="1765"/>
                </a:cubicBezTo>
                <a:lnTo>
                  <a:pt x="104452" y="1765"/>
                </a:lnTo>
                <a:cubicBezTo>
                  <a:pt x="104432" y="1726"/>
                  <a:pt x="104413" y="1726"/>
                  <a:pt x="104393" y="1726"/>
                </a:cubicBezTo>
                <a:cubicBezTo>
                  <a:pt x="104379" y="1712"/>
                  <a:pt x="104355" y="1698"/>
                  <a:pt x="104328" y="1698"/>
                </a:cubicBezTo>
                <a:cubicBezTo>
                  <a:pt x="104317" y="1698"/>
                  <a:pt x="104305" y="1700"/>
                  <a:pt x="104294" y="1706"/>
                </a:cubicBezTo>
                <a:cubicBezTo>
                  <a:pt x="104274" y="1706"/>
                  <a:pt x="104294" y="1726"/>
                  <a:pt x="104294" y="1726"/>
                </a:cubicBezTo>
                <a:cubicBezTo>
                  <a:pt x="104313" y="1745"/>
                  <a:pt x="104313" y="1745"/>
                  <a:pt x="104294" y="1765"/>
                </a:cubicBezTo>
                <a:cubicBezTo>
                  <a:pt x="104274" y="1765"/>
                  <a:pt x="104234" y="1785"/>
                  <a:pt x="104214" y="1785"/>
                </a:cubicBezTo>
                <a:cubicBezTo>
                  <a:pt x="104175" y="1785"/>
                  <a:pt x="104155" y="1805"/>
                  <a:pt x="104115" y="1825"/>
                </a:cubicBezTo>
                <a:lnTo>
                  <a:pt x="104115" y="1765"/>
                </a:lnTo>
                <a:cubicBezTo>
                  <a:pt x="104155" y="1706"/>
                  <a:pt x="104155" y="1706"/>
                  <a:pt x="104115" y="1646"/>
                </a:cubicBezTo>
                <a:cubicBezTo>
                  <a:pt x="104095" y="1607"/>
                  <a:pt x="104036" y="1607"/>
                  <a:pt x="103996" y="1607"/>
                </a:cubicBezTo>
                <a:lnTo>
                  <a:pt x="103976" y="1587"/>
                </a:lnTo>
                <a:cubicBezTo>
                  <a:pt x="103937" y="1547"/>
                  <a:pt x="103877" y="1567"/>
                  <a:pt x="103818" y="1547"/>
                </a:cubicBezTo>
                <a:cubicBezTo>
                  <a:pt x="103798" y="1507"/>
                  <a:pt x="103758" y="1507"/>
                  <a:pt x="103699" y="1488"/>
                </a:cubicBezTo>
                <a:cubicBezTo>
                  <a:pt x="103679" y="1468"/>
                  <a:pt x="103654" y="1458"/>
                  <a:pt x="103629" y="1458"/>
                </a:cubicBezTo>
                <a:cubicBezTo>
                  <a:pt x="103604" y="1458"/>
                  <a:pt x="103580" y="1468"/>
                  <a:pt x="103560" y="1488"/>
                </a:cubicBezTo>
                <a:lnTo>
                  <a:pt x="103461" y="1468"/>
                </a:lnTo>
                <a:cubicBezTo>
                  <a:pt x="103448" y="1443"/>
                  <a:pt x="103429" y="1426"/>
                  <a:pt x="103406" y="1426"/>
                </a:cubicBezTo>
                <a:cubicBezTo>
                  <a:pt x="103392" y="1426"/>
                  <a:pt x="103377" y="1433"/>
                  <a:pt x="103361" y="1448"/>
                </a:cubicBezTo>
                <a:cubicBezTo>
                  <a:pt x="103302" y="1488"/>
                  <a:pt x="103262" y="1448"/>
                  <a:pt x="103223" y="1507"/>
                </a:cubicBezTo>
                <a:cubicBezTo>
                  <a:pt x="103203" y="1527"/>
                  <a:pt x="103203" y="1527"/>
                  <a:pt x="103183" y="1547"/>
                </a:cubicBezTo>
                <a:cubicBezTo>
                  <a:pt x="103183" y="1567"/>
                  <a:pt x="103183" y="1587"/>
                  <a:pt x="103183" y="1587"/>
                </a:cubicBezTo>
                <a:lnTo>
                  <a:pt x="103223" y="1607"/>
                </a:lnTo>
                <a:cubicBezTo>
                  <a:pt x="103242" y="1626"/>
                  <a:pt x="103262" y="1646"/>
                  <a:pt x="103242" y="1666"/>
                </a:cubicBezTo>
                <a:cubicBezTo>
                  <a:pt x="103229" y="1680"/>
                  <a:pt x="103225" y="1703"/>
                  <a:pt x="103210" y="1703"/>
                </a:cubicBezTo>
                <a:cubicBezTo>
                  <a:pt x="103204" y="1703"/>
                  <a:pt x="103195" y="1698"/>
                  <a:pt x="103183" y="1686"/>
                </a:cubicBezTo>
                <a:cubicBezTo>
                  <a:pt x="103143" y="1666"/>
                  <a:pt x="103104" y="1666"/>
                  <a:pt x="103084" y="1666"/>
                </a:cubicBezTo>
                <a:cubicBezTo>
                  <a:pt x="103044" y="1666"/>
                  <a:pt x="103004" y="1666"/>
                  <a:pt x="102985" y="1626"/>
                </a:cubicBezTo>
                <a:lnTo>
                  <a:pt x="103024" y="1607"/>
                </a:lnTo>
                <a:lnTo>
                  <a:pt x="103104" y="1607"/>
                </a:lnTo>
                <a:cubicBezTo>
                  <a:pt x="103123" y="1587"/>
                  <a:pt x="103104" y="1547"/>
                  <a:pt x="103104" y="1527"/>
                </a:cubicBezTo>
                <a:lnTo>
                  <a:pt x="103104" y="1488"/>
                </a:lnTo>
                <a:cubicBezTo>
                  <a:pt x="103104" y="1478"/>
                  <a:pt x="103099" y="1478"/>
                  <a:pt x="103096" y="1478"/>
                </a:cubicBezTo>
                <a:cubicBezTo>
                  <a:pt x="103094" y="1478"/>
                  <a:pt x="103094" y="1478"/>
                  <a:pt x="103104" y="1468"/>
                </a:cubicBezTo>
                <a:cubicBezTo>
                  <a:pt x="103104" y="1461"/>
                  <a:pt x="103106" y="1459"/>
                  <a:pt x="103109" y="1459"/>
                </a:cubicBezTo>
                <a:cubicBezTo>
                  <a:pt x="103115" y="1459"/>
                  <a:pt x="103123" y="1468"/>
                  <a:pt x="103123" y="1468"/>
                </a:cubicBezTo>
                <a:lnTo>
                  <a:pt x="103163" y="1468"/>
                </a:lnTo>
                <a:cubicBezTo>
                  <a:pt x="103183" y="1448"/>
                  <a:pt x="103183" y="1428"/>
                  <a:pt x="103163" y="1428"/>
                </a:cubicBezTo>
                <a:cubicBezTo>
                  <a:pt x="103163" y="1408"/>
                  <a:pt x="103163" y="1388"/>
                  <a:pt x="103143" y="1369"/>
                </a:cubicBezTo>
                <a:cubicBezTo>
                  <a:pt x="103123" y="1349"/>
                  <a:pt x="103109" y="1339"/>
                  <a:pt x="103096" y="1339"/>
                </a:cubicBezTo>
                <a:cubicBezTo>
                  <a:pt x="103084" y="1339"/>
                  <a:pt x="103074" y="1349"/>
                  <a:pt x="103064" y="1369"/>
                </a:cubicBezTo>
                <a:cubicBezTo>
                  <a:pt x="103004" y="1408"/>
                  <a:pt x="102945" y="1428"/>
                  <a:pt x="102885" y="1428"/>
                </a:cubicBezTo>
                <a:cubicBezTo>
                  <a:pt x="102875" y="1425"/>
                  <a:pt x="102864" y="1423"/>
                  <a:pt x="102852" y="1423"/>
                </a:cubicBezTo>
                <a:cubicBezTo>
                  <a:pt x="102800" y="1423"/>
                  <a:pt x="102743" y="1458"/>
                  <a:pt x="102727" y="1507"/>
                </a:cubicBezTo>
                <a:cubicBezTo>
                  <a:pt x="102687" y="1507"/>
                  <a:pt x="102667" y="1507"/>
                  <a:pt x="102628" y="1468"/>
                </a:cubicBezTo>
                <a:cubicBezTo>
                  <a:pt x="102613" y="1460"/>
                  <a:pt x="102593" y="1456"/>
                  <a:pt x="102575" y="1456"/>
                </a:cubicBezTo>
                <a:cubicBezTo>
                  <a:pt x="102543" y="1456"/>
                  <a:pt x="102516" y="1470"/>
                  <a:pt x="102529" y="1507"/>
                </a:cubicBezTo>
                <a:cubicBezTo>
                  <a:pt x="102548" y="1587"/>
                  <a:pt x="102489" y="1587"/>
                  <a:pt x="102469" y="1626"/>
                </a:cubicBezTo>
                <a:lnTo>
                  <a:pt x="102429" y="1626"/>
                </a:lnTo>
                <a:cubicBezTo>
                  <a:pt x="102415" y="1612"/>
                  <a:pt x="102401" y="1598"/>
                  <a:pt x="102380" y="1598"/>
                </a:cubicBezTo>
                <a:cubicBezTo>
                  <a:pt x="102372" y="1598"/>
                  <a:pt x="102362" y="1601"/>
                  <a:pt x="102350" y="1607"/>
                </a:cubicBezTo>
                <a:cubicBezTo>
                  <a:pt x="102310" y="1607"/>
                  <a:pt x="102310" y="1607"/>
                  <a:pt x="102271" y="1547"/>
                </a:cubicBezTo>
                <a:cubicBezTo>
                  <a:pt x="102259" y="1501"/>
                  <a:pt x="102241" y="1481"/>
                  <a:pt x="102211" y="1481"/>
                </a:cubicBezTo>
                <a:cubicBezTo>
                  <a:pt x="102191" y="1481"/>
                  <a:pt x="102165" y="1491"/>
                  <a:pt x="102132" y="1507"/>
                </a:cubicBezTo>
                <a:cubicBezTo>
                  <a:pt x="102117" y="1552"/>
                  <a:pt x="102069" y="1574"/>
                  <a:pt x="102029" y="1574"/>
                </a:cubicBezTo>
                <a:cubicBezTo>
                  <a:pt x="102015" y="1574"/>
                  <a:pt x="102003" y="1572"/>
                  <a:pt x="101993" y="1567"/>
                </a:cubicBezTo>
                <a:cubicBezTo>
                  <a:pt x="101968" y="1559"/>
                  <a:pt x="101940" y="1554"/>
                  <a:pt x="101912" y="1554"/>
                </a:cubicBezTo>
                <a:cubicBezTo>
                  <a:pt x="101871" y="1554"/>
                  <a:pt x="101830" y="1563"/>
                  <a:pt x="101795" y="1587"/>
                </a:cubicBezTo>
                <a:cubicBezTo>
                  <a:pt x="101795" y="1527"/>
                  <a:pt x="101775" y="1547"/>
                  <a:pt x="101715" y="1527"/>
                </a:cubicBezTo>
                <a:cubicBezTo>
                  <a:pt x="101691" y="1515"/>
                  <a:pt x="101660" y="1496"/>
                  <a:pt x="101630" y="1496"/>
                </a:cubicBezTo>
                <a:cubicBezTo>
                  <a:pt x="101611" y="1496"/>
                  <a:pt x="101592" y="1504"/>
                  <a:pt x="101577" y="1527"/>
                </a:cubicBezTo>
                <a:lnTo>
                  <a:pt x="101477" y="1527"/>
                </a:lnTo>
                <a:cubicBezTo>
                  <a:pt x="101458" y="1527"/>
                  <a:pt x="101438" y="1547"/>
                  <a:pt x="101418" y="1567"/>
                </a:cubicBezTo>
                <a:lnTo>
                  <a:pt x="101398" y="1567"/>
                </a:lnTo>
                <a:cubicBezTo>
                  <a:pt x="101368" y="1547"/>
                  <a:pt x="101334" y="1537"/>
                  <a:pt x="101299" y="1537"/>
                </a:cubicBezTo>
                <a:cubicBezTo>
                  <a:pt x="101264" y="1537"/>
                  <a:pt x="101230" y="1547"/>
                  <a:pt x="101200" y="1567"/>
                </a:cubicBezTo>
                <a:cubicBezTo>
                  <a:pt x="101200" y="1567"/>
                  <a:pt x="101200" y="1587"/>
                  <a:pt x="101200" y="1587"/>
                </a:cubicBezTo>
                <a:cubicBezTo>
                  <a:pt x="101180" y="1587"/>
                  <a:pt x="101160" y="1607"/>
                  <a:pt x="101160" y="1626"/>
                </a:cubicBezTo>
                <a:lnTo>
                  <a:pt x="101140" y="1587"/>
                </a:lnTo>
                <a:cubicBezTo>
                  <a:pt x="101108" y="1554"/>
                  <a:pt x="101093" y="1539"/>
                  <a:pt x="101076" y="1539"/>
                </a:cubicBezTo>
                <a:cubicBezTo>
                  <a:pt x="101063" y="1539"/>
                  <a:pt x="101048" y="1549"/>
                  <a:pt x="101021" y="1567"/>
                </a:cubicBezTo>
                <a:cubicBezTo>
                  <a:pt x="101002" y="1547"/>
                  <a:pt x="100982" y="1527"/>
                  <a:pt x="100942" y="1527"/>
                </a:cubicBezTo>
                <a:lnTo>
                  <a:pt x="100863" y="1527"/>
                </a:lnTo>
                <a:cubicBezTo>
                  <a:pt x="100863" y="1507"/>
                  <a:pt x="100843" y="1488"/>
                  <a:pt x="100823" y="1488"/>
                </a:cubicBezTo>
                <a:cubicBezTo>
                  <a:pt x="100764" y="1488"/>
                  <a:pt x="100664" y="1488"/>
                  <a:pt x="100625" y="1507"/>
                </a:cubicBezTo>
                <a:cubicBezTo>
                  <a:pt x="100619" y="1513"/>
                  <a:pt x="100615" y="1516"/>
                  <a:pt x="100611" y="1516"/>
                </a:cubicBezTo>
                <a:cubicBezTo>
                  <a:pt x="100603" y="1516"/>
                  <a:pt x="100599" y="1502"/>
                  <a:pt x="100585" y="1488"/>
                </a:cubicBezTo>
                <a:cubicBezTo>
                  <a:pt x="100555" y="1448"/>
                  <a:pt x="100535" y="1428"/>
                  <a:pt x="100513" y="1428"/>
                </a:cubicBezTo>
                <a:cubicBezTo>
                  <a:pt x="100491" y="1428"/>
                  <a:pt x="100466" y="1448"/>
                  <a:pt x="100426" y="1488"/>
                </a:cubicBezTo>
                <a:cubicBezTo>
                  <a:pt x="100407" y="1488"/>
                  <a:pt x="100426" y="1488"/>
                  <a:pt x="100407" y="1507"/>
                </a:cubicBezTo>
                <a:cubicBezTo>
                  <a:pt x="100407" y="1517"/>
                  <a:pt x="100407" y="1522"/>
                  <a:pt x="100404" y="1522"/>
                </a:cubicBezTo>
                <a:cubicBezTo>
                  <a:pt x="100402" y="1522"/>
                  <a:pt x="100397" y="1517"/>
                  <a:pt x="100387" y="1507"/>
                </a:cubicBezTo>
                <a:cubicBezTo>
                  <a:pt x="100379" y="1499"/>
                  <a:pt x="100370" y="1494"/>
                  <a:pt x="100364" y="1494"/>
                </a:cubicBezTo>
                <a:cubicBezTo>
                  <a:pt x="100354" y="1494"/>
                  <a:pt x="100347" y="1504"/>
                  <a:pt x="100347" y="1527"/>
                </a:cubicBezTo>
                <a:cubicBezTo>
                  <a:pt x="100347" y="1547"/>
                  <a:pt x="100347" y="1567"/>
                  <a:pt x="100347" y="1587"/>
                </a:cubicBezTo>
                <a:lnTo>
                  <a:pt x="100268" y="1587"/>
                </a:lnTo>
                <a:cubicBezTo>
                  <a:pt x="100268" y="1567"/>
                  <a:pt x="100268" y="1567"/>
                  <a:pt x="100268" y="1567"/>
                </a:cubicBezTo>
                <a:cubicBezTo>
                  <a:pt x="100268" y="1527"/>
                  <a:pt x="100228" y="1527"/>
                  <a:pt x="100208" y="1527"/>
                </a:cubicBezTo>
                <a:cubicBezTo>
                  <a:pt x="100188" y="1547"/>
                  <a:pt x="100169" y="1567"/>
                  <a:pt x="100188" y="1607"/>
                </a:cubicBezTo>
                <a:cubicBezTo>
                  <a:pt x="100188" y="1607"/>
                  <a:pt x="100188" y="1626"/>
                  <a:pt x="100188" y="1646"/>
                </a:cubicBezTo>
                <a:lnTo>
                  <a:pt x="100169" y="1666"/>
                </a:lnTo>
                <a:cubicBezTo>
                  <a:pt x="100159" y="1676"/>
                  <a:pt x="100149" y="1681"/>
                  <a:pt x="100139" y="1681"/>
                </a:cubicBezTo>
                <a:cubicBezTo>
                  <a:pt x="100129" y="1681"/>
                  <a:pt x="100119" y="1676"/>
                  <a:pt x="100109" y="1666"/>
                </a:cubicBezTo>
                <a:cubicBezTo>
                  <a:pt x="100109" y="1646"/>
                  <a:pt x="100089" y="1646"/>
                  <a:pt x="100069" y="1626"/>
                </a:cubicBezTo>
                <a:lnTo>
                  <a:pt x="100050" y="1626"/>
                </a:lnTo>
                <a:cubicBezTo>
                  <a:pt x="99997" y="1626"/>
                  <a:pt x="99953" y="1600"/>
                  <a:pt x="99906" y="1600"/>
                </a:cubicBezTo>
                <a:cubicBezTo>
                  <a:pt x="99882" y="1600"/>
                  <a:pt x="99858" y="1607"/>
                  <a:pt x="99831" y="1626"/>
                </a:cubicBezTo>
                <a:lnTo>
                  <a:pt x="99712" y="1567"/>
                </a:lnTo>
                <a:cubicBezTo>
                  <a:pt x="99693" y="1547"/>
                  <a:pt x="99633" y="1547"/>
                  <a:pt x="99593" y="1547"/>
                </a:cubicBezTo>
                <a:cubicBezTo>
                  <a:pt x="99593" y="1567"/>
                  <a:pt x="99593" y="1567"/>
                  <a:pt x="99593" y="1567"/>
                </a:cubicBezTo>
                <a:cubicBezTo>
                  <a:pt x="99574" y="1587"/>
                  <a:pt x="99593" y="1607"/>
                  <a:pt x="99613" y="1607"/>
                </a:cubicBezTo>
                <a:lnTo>
                  <a:pt x="99613" y="1646"/>
                </a:lnTo>
                <a:lnTo>
                  <a:pt x="99514" y="1646"/>
                </a:lnTo>
                <a:cubicBezTo>
                  <a:pt x="99514" y="1547"/>
                  <a:pt x="99494" y="1547"/>
                  <a:pt x="99415" y="1547"/>
                </a:cubicBezTo>
                <a:cubicBezTo>
                  <a:pt x="99375" y="1507"/>
                  <a:pt x="99375" y="1507"/>
                  <a:pt x="99316" y="1507"/>
                </a:cubicBezTo>
                <a:cubicBezTo>
                  <a:pt x="99296" y="1468"/>
                  <a:pt x="99276" y="1468"/>
                  <a:pt x="99237" y="1468"/>
                </a:cubicBezTo>
                <a:lnTo>
                  <a:pt x="98999" y="1468"/>
                </a:lnTo>
                <a:cubicBezTo>
                  <a:pt x="98987" y="1445"/>
                  <a:pt x="98975" y="1435"/>
                  <a:pt x="98960" y="1435"/>
                </a:cubicBezTo>
                <a:cubicBezTo>
                  <a:pt x="98949" y="1435"/>
                  <a:pt x="98936" y="1440"/>
                  <a:pt x="98919" y="1448"/>
                </a:cubicBezTo>
                <a:cubicBezTo>
                  <a:pt x="98909" y="1428"/>
                  <a:pt x="98899" y="1418"/>
                  <a:pt x="98889" y="1418"/>
                </a:cubicBezTo>
                <a:cubicBezTo>
                  <a:pt x="98880" y="1418"/>
                  <a:pt x="98870" y="1428"/>
                  <a:pt x="98860" y="1448"/>
                </a:cubicBezTo>
                <a:cubicBezTo>
                  <a:pt x="98831" y="1455"/>
                  <a:pt x="98812" y="1460"/>
                  <a:pt x="98797" y="1460"/>
                </a:cubicBezTo>
                <a:cubicBezTo>
                  <a:pt x="98770" y="1460"/>
                  <a:pt x="98751" y="1446"/>
                  <a:pt x="98701" y="1408"/>
                </a:cubicBezTo>
                <a:lnTo>
                  <a:pt x="98681" y="1329"/>
                </a:lnTo>
                <a:cubicBezTo>
                  <a:pt x="98670" y="1296"/>
                  <a:pt x="98665" y="1281"/>
                  <a:pt x="98650" y="1281"/>
                </a:cubicBezTo>
                <a:cubicBezTo>
                  <a:pt x="98637" y="1281"/>
                  <a:pt x="98618" y="1291"/>
                  <a:pt x="98582" y="1309"/>
                </a:cubicBezTo>
                <a:lnTo>
                  <a:pt x="98542" y="1309"/>
                </a:lnTo>
                <a:cubicBezTo>
                  <a:pt x="98503" y="1289"/>
                  <a:pt x="98443" y="1289"/>
                  <a:pt x="98404" y="1289"/>
                </a:cubicBezTo>
                <a:cubicBezTo>
                  <a:pt x="98379" y="1281"/>
                  <a:pt x="98354" y="1276"/>
                  <a:pt x="98330" y="1276"/>
                </a:cubicBezTo>
                <a:cubicBezTo>
                  <a:pt x="98295" y="1276"/>
                  <a:pt x="98260" y="1286"/>
                  <a:pt x="98225" y="1309"/>
                </a:cubicBezTo>
                <a:cubicBezTo>
                  <a:pt x="98205" y="1309"/>
                  <a:pt x="98185" y="1329"/>
                  <a:pt x="98185" y="1349"/>
                </a:cubicBezTo>
                <a:lnTo>
                  <a:pt x="98146" y="1349"/>
                </a:lnTo>
                <a:cubicBezTo>
                  <a:pt x="98136" y="1329"/>
                  <a:pt x="98126" y="1319"/>
                  <a:pt x="98116" y="1319"/>
                </a:cubicBezTo>
                <a:cubicBezTo>
                  <a:pt x="98106" y="1319"/>
                  <a:pt x="98096" y="1329"/>
                  <a:pt x="98086" y="1349"/>
                </a:cubicBezTo>
                <a:lnTo>
                  <a:pt x="98086" y="1388"/>
                </a:lnTo>
                <a:lnTo>
                  <a:pt x="98047" y="1448"/>
                </a:lnTo>
                <a:lnTo>
                  <a:pt x="98027" y="1448"/>
                </a:lnTo>
                <a:cubicBezTo>
                  <a:pt x="98027" y="1441"/>
                  <a:pt x="98025" y="1439"/>
                  <a:pt x="98022" y="1439"/>
                </a:cubicBezTo>
                <a:cubicBezTo>
                  <a:pt x="98016" y="1439"/>
                  <a:pt x="98007" y="1448"/>
                  <a:pt x="98007" y="1448"/>
                </a:cubicBezTo>
                <a:cubicBezTo>
                  <a:pt x="97947" y="1493"/>
                  <a:pt x="97877" y="1515"/>
                  <a:pt x="97812" y="1515"/>
                </a:cubicBezTo>
                <a:cubicBezTo>
                  <a:pt x="97790" y="1515"/>
                  <a:pt x="97769" y="1512"/>
                  <a:pt x="97749" y="1507"/>
                </a:cubicBezTo>
                <a:cubicBezTo>
                  <a:pt x="97729" y="1507"/>
                  <a:pt x="97710" y="1488"/>
                  <a:pt x="97710" y="1488"/>
                </a:cubicBezTo>
                <a:cubicBezTo>
                  <a:pt x="97698" y="1464"/>
                  <a:pt x="97686" y="1455"/>
                  <a:pt x="97671" y="1455"/>
                </a:cubicBezTo>
                <a:cubicBezTo>
                  <a:pt x="97660" y="1455"/>
                  <a:pt x="97647" y="1460"/>
                  <a:pt x="97630" y="1468"/>
                </a:cubicBezTo>
                <a:cubicBezTo>
                  <a:pt x="97591" y="1468"/>
                  <a:pt x="97571" y="1488"/>
                  <a:pt x="97551" y="1507"/>
                </a:cubicBezTo>
                <a:lnTo>
                  <a:pt x="97531" y="1507"/>
                </a:lnTo>
                <a:cubicBezTo>
                  <a:pt x="97521" y="1497"/>
                  <a:pt x="97511" y="1497"/>
                  <a:pt x="97504" y="1497"/>
                </a:cubicBezTo>
                <a:cubicBezTo>
                  <a:pt x="97496" y="1497"/>
                  <a:pt x="97491" y="1497"/>
                  <a:pt x="97491" y="1488"/>
                </a:cubicBezTo>
                <a:cubicBezTo>
                  <a:pt x="97481" y="1478"/>
                  <a:pt x="97472" y="1473"/>
                  <a:pt x="97464" y="1473"/>
                </a:cubicBezTo>
                <a:cubicBezTo>
                  <a:pt x="97457" y="1473"/>
                  <a:pt x="97452" y="1478"/>
                  <a:pt x="97452" y="1488"/>
                </a:cubicBezTo>
                <a:lnTo>
                  <a:pt x="97273" y="1488"/>
                </a:lnTo>
                <a:cubicBezTo>
                  <a:pt x="97273" y="1468"/>
                  <a:pt x="97273" y="1448"/>
                  <a:pt x="97273" y="1448"/>
                </a:cubicBezTo>
                <a:cubicBezTo>
                  <a:pt x="97333" y="1388"/>
                  <a:pt x="97293" y="1349"/>
                  <a:pt x="97273" y="1289"/>
                </a:cubicBezTo>
                <a:cubicBezTo>
                  <a:pt x="97293" y="1289"/>
                  <a:pt x="97293" y="1269"/>
                  <a:pt x="97273" y="1269"/>
                </a:cubicBezTo>
                <a:cubicBezTo>
                  <a:pt x="97273" y="1250"/>
                  <a:pt x="97273" y="1230"/>
                  <a:pt x="97273" y="1210"/>
                </a:cubicBezTo>
                <a:cubicBezTo>
                  <a:pt x="97261" y="1172"/>
                  <a:pt x="97240" y="1158"/>
                  <a:pt x="97217" y="1158"/>
                </a:cubicBezTo>
                <a:cubicBezTo>
                  <a:pt x="97203" y="1158"/>
                  <a:pt x="97189" y="1163"/>
                  <a:pt x="97174" y="1170"/>
                </a:cubicBezTo>
                <a:cubicBezTo>
                  <a:pt x="97154" y="1190"/>
                  <a:pt x="97174" y="1190"/>
                  <a:pt x="97154" y="1190"/>
                </a:cubicBezTo>
                <a:cubicBezTo>
                  <a:pt x="97134" y="1210"/>
                  <a:pt x="97095" y="1230"/>
                  <a:pt x="97075" y="1230"/>
                </a:cubicBezTo>
                <a:cubicBezTo>
                  <a:pt x="97065" y="1240"/>
                  <a:pt x="97060" y="1245"/>
                  <a:pt x="97055" y="1245"/>
                </a:cubicBezTo>
                <a:cubicBezTo>
                  <a:pt x="97050" y="1245"/>
                  <a:pt x="97045" y="1240"/>
                  <a:pt x="97035" y="1230"/>
                </a:cubicBezTo>
                <a:cubicBezTo>
                  <a:pt x="97035" y="1210"/>
                  <a:pt x="96996" y="1150"/>
                  <a:pt x="97015" y="1150"/>
                </a:cubicBezTo>
                <a:lnTo>
                  <a:pt x="97035" y="1150"/>
                </a:lnTo>
                <a:cubicBezTo>
                  <a:pt x="97055" y="1150"/>
                  <a:pt x="97055" y="1131"/>
                  <a:pt x="97075" y="1111"/>
                </a:cubicBezTo>
                <a:lnTo>
                  <a:pt x="97095" y="1091"/>
                </a:lnTo>
                <a:lnTo>
                  <a:pt x="97134" y="1091"/>
                </a:lnTo>
                <a:cubicBezTo>
                  <a:pt x="97134" y="1111"/>
                  <a:pt x="97154" y="1111"/>
                  <a:pt x="97174" y="1111"/>
                </a:cubicBezTo>
                <a:cubicBezTo>
                  <a:pt x="97194" y="1111"/>
                  <a:pt x="97214" y="1091"/>
                  <a:pt x="97194" y="1071"/>
                </a:cubicBezTo>
                <a:cubicBezTo>
                  <a:pt x="97194" y="1051"/>
                  <a:pt x="97194" y="1012"/>
                  <a:pt x="97154" y="972"/>
                </a:cubicBezTo>
                <a:lnTo>
                  <a:pt x="97095" y="972"/>
                </a:lnTo>
                <a:cubicBezTo>
                  <a:pt x="97075" y="992"/>
                  <a:pt x="97055" y="992"/>
                  <a:pt x="97035" y="992"/>
                </a:cubicBezTo>
                <a:cubicBezTo>
                  <a:pt x="97035" y="972"/>
                  <a:pt x="97035" y="972"/>
                  <a:pt x="97015" y="972"/>
                </a:cubicBezTo>
                <a:cubicBezTo>
                  <a:pt x="96976" y="972"/>
                  <a:pt x="96976" y="992"/>
                  <a:pt x="96976" y="1012"/>
                </a:cubicBezTo>
                <a:lnTo>
                  <a:pt x="96956" y="992"/>
                </a:lnTo>
                <a:cubicBezTo>
                  <a:pt x="96946" y="972"/>
                  <a:pt x="96931" y="962"/>
                  <a:pt x="96916" y="962"/>
                </a:cubicBezTo>
                <a:cubicBezTo>
                  <a:pt x="96901" y="962"/>
                  <a:pt x="96887" y="972"/>
                  <a:pt x="96877" y="992"/>
                </a:cubicBezTo>
                <a:lnTo>
                  <a:pt x="96837" y="992"/>
                </a:lnTo>
                <a:cubicBezTo>
                  <a:pt x="96817" y="992"/>
                  <a:pt x="96797" y="992"/>
                  <a:pt x="96777" y="1012"/>
                </a:cubicBezTo>
                <a:cubicBezTo>
                  <a:pt x="96758" y="1012"/>
                  <a:pt x="96718" y="1012"/>
                  <a:pt x="96698" y="1051"/>
                </a:cubicBezTo>
                <a:cubicBezTo>
                  <a:pt x="96718" y="1071"/>
                  <a:pt x="96738" y="1076"/>
                  <a:pt x="96758" y="1076"/>
                </a:cubicBezTo>
                <a:cubicBezTo>
                  <a:pt x="96777" y="1076"/>
                  <a:pt x="96797" y="1071"/>
                  <a:pt x="96817" y="1071"/>
                </a:cubicBezTo>
                <a:cubicBezTo>
                  <a:pt x="96817" y="1084"/>
                  <a:pt x="96818" y="1097"/>
                  <a:pt x="96820" y="1108"/>
                </a:cubicBezTo>
                <a:lnTo>
                  <a:pt x="96820" y="1108"/>
                </a:lnTo>
                <a:cubicBezTo>
                  <a:pt x="96824" y="1106"/>
                  <a:pt x="96830" y="1102"/>
                  <a:pt x="96838" y="1102"/>
                </a:cubicBezTo>
                <a:cubicBezTo>
                  <a:pt x="96844" y="1102"/>
                  <a:pt x="96850" y="1104"/>
                  <a:pt x="96857" y="1111"/>
                </a:cubicBezTo>
                <a:cubicBezTo>
                  <a:pt x="96857" y="1137"/>
                  <a:pt x="96848" y="1146"/>
                  <a:pt x="96837" y="1149"/>
                </a:cubicBezTo>
                <a:lnTo>
                  <a:pt x="96837" y="1149"/>
                </a:lnTo>
                <a:cubicBezTo>
                  <a:pt x="96829" y="1137"/>
                  <a:pt x="96823" y="1124"/>
                  <a:pt x="96820" y="1108"/>
                </a:cubicBezTo>
                <a:lnTo>
                  <a:pt x="96820" y="1108"/>
                </a:lnTo>
                <a:cubicBezTo>
                  <a:pt x="96818" y="1110"/>
                  <a:pt x="96817" y="1111"/>
                  <a:pt x="96817" y="1111"/>
                </a:cubicBezTo>
                <a:cubicBezTo>
                  <a:pt x="96787" y="1091"/>
                  <a:pt x="96772" y="1081"/>
                  <a:pt x="96760" y="1081"/>
                </a:cubicBezTo>
                <a:cubicBezTo>
                  <a:pt x="96748" y="1081"/>
                  <a:pt x="96738" y="1091"/>
                  <a:pt x="96718" y="1111"/>
                </a:cubicBezTo>
                <a:cubicBezTo>
                  <a:pt x="96731" y="1148"/>
                  <a:pt x="96743" y="1162"/>
                  <a:pt x="96756" y="1162"/>
                </a:cubicBezTo>
                <a:cubicBezTo>
                  <a:pt x="96763" y="1162"/>
                  <a:pt x="96770" y="1158"/>
                  <a:pt x="96777" y="1150"/>
                </a:cubicBezTo>
                <a:lnTo>
                  <a:pt x="96817" y="1150"/>
                </a:lnTo>
                <a:cubicBezTo>
                  <a:pt x="96824" y="1150"/>
                  <a:pt x="96831" y="1150"/>
                  <a:pt x="96837" y="1149"/>
                </a:cubicBezTo>
                <a:lnTo>
                  <a:pt x="96837" y="1149"/>
                </a:lnTo>
                <a:cubicBezTo>
                  <a:pt x="96849" y="1167"/>
                  <a:pt x="96868" y="1181"/>
                  <a:pt x="96896" y="1190"/>
                </a:cubicBezTo>
                <a:lnTo>
                  <a:pt x="96896" y="1210"/>
                </a:lnTo>
                <a:lnTo>
                  <a:pt x="96698" y="1210"/>
                </a:lnTo>
                <a:cubicBezTo>
                  <a:pt x="96619" y="1230"/>
                  <a:pt x="96539" y="1269"/>
                  <a:pt x="96480" y="1309"/>
                </a:cubicBezTo>
                <a:cubicBezTo>
                  <a:pt x="96422" y="1280"/>
                  <a:pt x="96374" y="1262"/>
                  <a:pt x="96345" y="1262"/>
                </a:cubicBezTo>
                <a:cubicBezTo>
                  <a:pt x="96335" y="1262"/>
                  <a:pt x="96327" y="1264"/>
                  <a:pt x="96321" y="1269"/>
                </a:cubicBezTo>
                <a:cubicBezTo>
                  <a:pt x="96282" y="1289"/>
                  <a:pt x="96321" y="1329"/>
                  <a:pt x="96321" y="1369"/>
                </a:cubicBezTo>
                <a:lnTo>
                  <a:pt x="96282" y="1369"/>
                </a:lnTo>
                <a:cubicBezTo>
                  <a:pt x="96242" y="1329"/>
                  <a:pt x="96222" y="1309"/>
                  <a:pt x="96202" y="1289"/>
                </a:cubicBezTo>
                <a:cubicBezTo>
                  <a:pt x="96187" y="1274"/>
                  <a:pt x="96169" y="1268"/>
                  <a:pt x="96150" y="1268"/>
                </a:cubicBezTo>
                <a:cubicBezTo>
                  <a:pt x="96120" y="1268"/>
                  <a:pt x="96088" y="1285"/>
                  <a:pt x="96064" y="1309"/>
                </a:cubicBezTo>
                <a:lnTo>
                  <a:pt x="96064" y="1329"/>
                </a:lnTo>
                <a:cubicBezTo>
                  <a:pt x="96054" y="1334"/>
                  <a:pt x="96044" y="1335"/>
                  <a:pt x="96033" y="1335"/>
                </a:cubicBezTo>
                <a:cubicBezTo>
                  <a:pt x="96023" y="1335"/>
                  <a:pt x="96011" y="1334"/>
                  <a:pt x="95999" y="1334"/>
                </a:cubicBezTo>
                <a:cubicBezTo>
                  <a:pt x="95974" y="1334"/>
                  <a:pt x="95945" y="1339"/>
                  <a:pt x="95905" y="1369"/>
                </a:cubicBezTo>
                <a:lnTo>
                  <a:pt x="95865" y="1369"/>
                </a:lnTo>
                <a:cubicBezTo>
                  <a:pt x="95837" y="1383"/>
                  <a:pt x="95799" y="1397"/>
                  <a:pt x="95765" y="1397"/>
                </a:cubicBezTo>
                <a:cubicBezTo>
                  <a:pt x="95751" y="1397"/>
                  <a:pt x="95738" y="1394"/>
                  <a:pt x="95726" y="1388"/>
                </a:cubicBezTo>
                <a:cubicBezTo>
                  <a:pt x="95715" y="1383"/>
                  <a:pt x="95701" y="1380"/>
                  <a:pt x="95687" y="1380"/>
                </a:cubicBezTo>
                <a:cubicBezTo>
                  <a:pt x="95654" y="1380"/>
                  <a:pt x="95616" y="1394"/>
                  <a:pt x="95588" y="1408"/>
                </a:cubicBezTo>
                <a:cubicBezTo>
                  <a:pt x="95548" y="1428"/>
                  <a:pt x="95469" y="1468"/>
                  <a:pt x="95449" y="1468"/>
                </a:cubicBezTo>
                <a:cubicBezTo>
                  <a:pt x="95422" y="1468"/>
                  <a:pt x="95405" y="1485"/>
                  <a:pt x="95396" y="1485"/>
                </a:cubicBezTo>
                <a:cubicBezTo>
                  <a:pt x="95391" y="1485"/>
                  <a:pt x="95389" y="1481"/>
                  <a:pt x="95389" y="1468"/>
                </a:cubicBezTo>
                <a:cubicBezTo>
                  <a:pt x="95389" y="1448"/>
                  <a:pt x="95369" y="1448"/>
                  <a:pt x="95369" y="1388"/>
                </a:cubicBezTo>
                <a:cubicBezTo>
                  <a:pt x="95369" y="1349"/>
                  <a:pt x="95350" y="1309"/>
                  <a:pt x="95310" y="1309"/>
                </a:cubicBezTo>
                <a:lnTo>
                  <a:pt x="95270" y="1309"/>
                </a:lnTo>
                <a:lnTo>
                  <a:pt x="95270" y="1250"/>
                </a:lnTo>
                <a:cubicBezTo>
                  <a:pt x="95249" y="1218"/>
                  <a:pt x="95222" y="1197"/>
                  <a:pt x="95193" y="1197"/>
                </a:cubicBezTo>
                <a:cubicBezTo>
                  <a:pt x="95167" y="1197"/>
                  <a:pt x="95139" y="1213"/>
                  <a:pt x="95112" y="1250"/>
                </a:cubicBezTo>
                <a:cubicBezTo>
                  <a:pt x="95112" y="1269"/>
                  <a:pt x="95092" y="1289"/>
                  <a:pt x="95092" y="1309"/>
                </a:cubicBezTo>
                <a:lnTo>
                  <a:pt x="95052" y="1329"/>
                </a:lnTo>
                <a:lnTo>
                  <a:pt x="94973" y="1329"/>
                </a:lnTo>
                <a:cubicBezTo>
                  <a:pt x="94973" y="1309"/>
                  <a:pt x="94953" y="1269"/>
                  <a:pt x="94973" y="1250"/>
                </a:cubicBezTo>
                <a:cubicBezTo>
                  <a:pt x="94973" y="1230"/>
                  <a:pt x="94993" y="1210"/>
                  <a:pt x="94993" y="1190"/>
                </a:cubicBezTo>
                <a:cubicBezTo>
                  <a:pt x="95012" y="1190"/>
                  <a:pt x="95012" y="1150"/>
                  <a:pt x="95032" y="1150"/>
                </a:cubicBezTo>
                <a:cubicBezTo>
                  <a:pt x="95032" y="1150"/>
                  <a:pt x="95032" y="1159"/>
                  <a:pt x="95044" y="1159"/>
                </a:cubicBezTo>
                <a:cubicBezTo>
                  <a:pt x="95050" y="1159"/>
                  <a:pt x="95059" y="1157"/>
                  <a:pt x="95072" y="1150"/>
                </a:cubicBezTo>
                <a:cubicBezTo>
                  <a:pt x="95092" y="1150"/>
                  <a:pt x="95092" y="1131"/>
                  <a:pt x="95072" y="1111"/>
                </a:cubicBezTo>
                <a:cubicBezTo>
                  <a:pt x="95032" y="1091"/>
                  <a:pt x="95012" y="1091"/>
                  <a:pt x="94993" y="1071"/>
                </a:cubicBezTo>
                <a:cubicBezTo>
                  <a:pt x="94981" y="1060"/>
                  <a:pt x="94970" y="1048"/>
                  <a:pt x="94962" y="1048"/>
                </a:cubicBezTo>
                <a:cubicBezTo>
                  <a:pt x="94956" y="1048"/>
                  <a:pt x="94953" y="1054"/>
                  <a:pt x="94953" y="1071"/>
                </a:cubicBezTo>
                <a:cubicBezTo>
                  <a:pt x="94933" y="1111"/>
                  <a:pt x="94893" y="1131"/>
                  <a:pt x="94874" y="1131"/>
                </a:cubicBezTo>
                <a:cubicBezTo>
                  <a:pt x="94854" y="1131"/>
                  <a:pt x="94834" y="1150"/>
                  <a:pt x="94834" y="1170"/>
                </a:cubicBezTo>
                <a:cubicBezTo>
                  <a:pt x="94814" y="1190"/>
                  <a:pt x="94814" y="1210"/>
                  <a:pt x="94834" y="1230"/>
                </a:cubicBezTo>
                <a:cubicBezTo>
                  <a:pt x="94814" y="1210"/>
                  <a:pt x="94794" y="1200"/>
                  <a:pt x="94774" y="1200"/>
                </a:cubicBezTo>
                <a:cubicBezTo>
                  <a:pt x="94755" y="1200"/>
                  <a:pt x="94735" y="1210"/>
                  <a:pt x="94715" y="1230"/>
                </a:cubicBezTo>
                <a:cubicBezTo>
                  <a:pt x="94675" y="1250"/>
                  <a:pt x="94655" y="1289"/>
                  <a:pt x="94636" y="1329"/>
                </a:cubicBezTo>
                <a:lnTo>
                  <a:pt x="94556" y="1329"/>
                </a:lnTo>
                <a:cubicBezTo>
                  <a:pt x="94556" y="1309"/>
                  <a:pt x="94556" y="1309"/>
                  <a:pt x="94536" y="1309"/>
                </a:cubicBezTo>
                <a:cubicBezTo>
                  <a:pt x="94466" y="1323"/>
                  <a:pt x="94406" y="1337"/>
                  <a:pt x="94349" y="1337"/>
                </a:cubicBezTo>
                <a:cubicBezTo>
                  <a:pt x="94325" y="1337"/>
                  <a:pt x="94302" y="1335"/>
                  <a:pt x="94279" y="1329"/>
                </a:cubicBezTo>
                <a:lnTo>
                  <a:pt x="94239" y="1329"/>
                </a:lnTo>
                <a:cubicBezTo>
                  <a:pt x="94219" y="1309"/>
                  <a:pt x="94219" y="1309"/>
                  <a:pt x="94219" y="1309"/>
                </a:cubicBezTo>
                <a:cubicBezTo>
                  <a:pt x="94160" y="1329"/>
                  <a:pt x="94100" y="1329"/>
                  <a:pt x="94061" y="1369"/>
                </a:cubicBezTo>
                <a:cubicBezTo>
                  <a:pt x="94041" y="1388"/>
                  <a:pt x="94021" y="1428"/>
                  <a:pt x="93981" y="1428"/>
                </a:cubicBezTo>
                <a:cubicBezTo>
                  <a:pt x="93942" y="1428"/>
                  <a:pt x="93961" y="1369"/>
                  <a:pt x="93942" y="1349"/>
                </a:cubicBezTo>
                <a:lnTo>
                  <a:pt x="93922" y="1349"/>
                </a:lnTo>
                <a:cubicBezTo>
                  <a:pt x="93922" y="1349"/>
                  <a:pt x="93902" y="1349"/>
                  <a:pt x="93902" y="1369"/>
                </a:cubicBezTo>
                <a:cubicBezTo>
                  <a:pt x="93882" y="1369"/>
                  <a:pt x="93857" y="1364"/>
                  <a:pt x="93835" y="1364"/>
                </a:cubicBezTo>
                <a:cubicBezTo>
                  <a:pt x="93813" y="1364"/>
                  <a:pt x="93793" y="1369"/>
                  <a:pt x="93783" y="1388"/>
                </a:cubicBezTo>
                <a:cubicBezTo>
                  <a:pt x="93743" y="1388"/>
                  <a:pt x="93723" y="1349"/>
                  <a:pt x="93704" y="1349"/>
                </a:cubicBezTo>
                <a:cubicBezTo>
                  <a:pt x="93694" y="1339"/>
                  <a:pt x="93684" y="1334"/>
                  <a:pt x="93674" y="1334"/>
                </a:cubicBezTo>
                <a:cubicBezTo>
                  <a:pt x="93664" y="1334"/>
                  <a:pt x="93654" y="1339"/>
                  <a:pt x="93644" y="1349"/>
                </a:cubicBezTo>
                <a:lnTo>
                  <a:pt x="93624" y="1369"/>
                </a:lnTo>
                <a:cubicBezTo>
                  <a:pt x="93594" y="1408"/>
                  <a:pt x="93570" y="1428"/>
                  <a:pt x="93547" y="1428"/>
                </a:cubicBezTo>
                <a:cubicBezTo>
                  <a:pt x="93525" y="1428"/>
                  <a:pt x="93505" y="1408"/>
                  <a:pt x="93485" y="1369"/>
                </a:cubicBezTo>
                <a:cubicBezTo>
                  <a:pt x="93485" y="1369"/>
                  <a:pt x="93485" y="1349"/>
                  <a:pt x="93485" y="1329"/>
                </a:cubicBezTo>
                <a:cubicBezTo>
                  <a:pt x="93466" y="1299"/>
                  <a:pt x="93436" y="1284"/>
                  <a:pt x="93406" y="1284"/>
                </a:cubicBezTo>
                <a:cubicBezTo>
                  <a:pt x="93376" y="1284"/>
                  <a:pt x="93347" y="1299"/>
                  <a:pt x="93327" y="1329"/>
                </a:cubicBezTo>
                <a:cubicBezTo>
                  <a:pt x="93314" y="1349"/>
                  <a:pt x="93305" y="1355"/>
                  <a:pt x="93298" y="1355"/>
                </a:cubicBezTo>
                <a:cubicBezTo>
                  <a:pt x="93285" y="1355"/>
                  <a:pt x="93281" y="1329"/>
                  <a:pt x="93267" y="1329"/>
                </a:cubicBezTo>
                <a:cubicBezTo>
                  <a:pt x="93267" y="1329"/>
                  <a:pt x="93247" y="1309"/>
                  <a:pt x="93228" y="1309"/>
                </a:cubicBezTo>
                <a:cubicBezTo>
                  <a:pt x="93228" y="1269"/>
                  <a:pt x="93188" y="1269"/>
                  <a:pt x="93148" y="1269"/>
                </a:cubicBezTo>
                <a:cubicBezTo>
                  <a:pt x="93109" y="1289"/>
                  <a:pt x="93069" y="1309"/>
                  <a:pt x="93029" y="1309"/>
                </a:cubicBezTo>
                <a:cubicBezTo>
                  <a:pt x="93029" y="1289"/>
                  <a:pt x="93009" y="1289"/>
                  <a:pt x="92990" y="1289"/>
                </a:cubicBezTo>
                <a:cubicBezTo>
                  <a:pt x="92990" y="1250"/>
                  <a:pt x="92970" y="1250"/>
                  <a:pt x="92950" y="1250"/>
                </a:cubicBezTo>
                <a:cubicBezTo>
                  <a:pt x="92910" y="1250"/>
                  <a:pt x="92890" y="1230"/>
                  <a:pt x="92890" y="1210"/>
                </a:cubicBezTo>
                <a:cubicBezTo>
                  <a:pt x="92930" y="1170"/>
                  <a:pt x="92930" y="1091"/>
                  <a:pt x="92890" y="1031"/>
                </a:cubicBezTo>
                <a:cubicBezTo>
                  <a:pt x="92881" y="1022"/>
                  <a:pt x="92881" y="1017"/>
                  <a:pt x="92878" y="1017"/>
                </a:cubicBezTo>
                <a:cubicBezTo>
                  <a:pt x="92876" y="1017"/>
                  <a:pt x="92871" y="1022"/>
                  <a:pt x="92851" y="1031"/>
                </a:cubicBezTo>
                <a:cubicBezTo>
                  <a:pt x="92831" y="1071"/>
                  <a:pt x="92831" y="1111"/>
                  <a:pt x="92831" y="1150"/>
                </a:cubicBezTo>
                <a:cubicBezTo>
                  <a:pt x="92791" y="1150"/>
                  <a:pt x="92752" y="1170"/>
                  <a:pt x="92732" y="1210"/>
                </a:cubicBezTo>
                <a:cubicBezTo>
                  <a:pt x="92672" y="1250"/>
                  <a:pt x="92613" y="1329"/>
                  <a:pt x="92534" y="1349"/>
                </a:cubicBezTo>
                <a:lnTo>
                  <a:pt x="92534" y="1388"/>
                </a:lnTo>
                <a:lnTo>
                  <a:pt x="92514" y="1428"/>
                </a:lnTo>
                <a:cubicBezTo>
                  <a:pt x="92494" y="1428"/>
                  <a:pt x="92494" y="1448"/>
                  <a:pt x="92474" y="1448"/>
                </a:cubicBezTo>
                <a:cubicBezTo>
                  <a:pt x="92463" y="1459"/>
                  <a:pt x="92451" y="1471"/>
                  <a:pt x="92436" y="1471"/>
                </a:cubicBezTo>
                <a:cubicBezTo>
                  <a:pt x="92425" y="1471"/>
                  <a:pt x="92411" y="1465"/>
                  <a:pt x="92395" y="1448"/>
                </a:cubicBezTo>
                <a:cubicBezTo>
                  <a:pt x="92395" y="1448"/>
                  <a:pt x="92395" y="1428"/>
                  <a:pt x="92375" y="1428"/>
                </a:cubicBezTo>
                <a:cubicBezTo>
                  <a:pt x="92375" y="1418"/>
                  <a:pt x="92370" y="1413"/>
                  <a:pt x="92365" y="1413"/>
                </a:cubicBezTo>
                <a:cubicBezTo>
                  <a:pt x="92360" y="1413"/>
                  <a:pt x="92355" y="1418"/>
                  <a:pt x="92355" y="1428"/>
                </a:cubicBezTo>
                <a:cubicBezTo>
                  <a:pt x="92335" y="1428"/>
                  <a:pt x="92335" y="1428"/>
                  <a:pt x="92335" y="1448"/>
                </a:cubicBezTo>
                <a:cubicBezTo>
                  <a:pt x="92335" y="1468"/>
                  <a:pt x="92335" y="1488"/>
                  <a:pt x="92335" y="1507"/>
                </a:cubicBezTo>
                <a:cubicBezTo>
                  <a:pt x="92335" y="1567"/>
                  <a:pt x="92355" y="1626"/>
                  <a:pt x="92355" y="1706"/>
                </a:cubicBezTo>
                <a:cubicBezTo>
                  <a:pt x="92296" y="1706"/>
                  <a:pt x="92296" y="1706"/>
                  <a:pt x="92276" y="1785"/>
                </a:cubicBezTo>
                <a:cubicBezTo>
                  <a:pt x="92256" y="1785"/>
                  <a:pt x="92256" y="1765"/>
                  <a:pt x="92236" y="1745"/>
                </a:cubicBezTo>
                <a:cubicBezTo>
                  <a:pt x="92236" y="1726"/>
                  <a:pt x="92216" y="1706"/>
                  <a:pt x="92177" y="1706"/>
                </a:cubicBezTo>
                <a:lnTo>
                  <a:pt x="92216" y="1448"/>
                </a:lnTo>
                <a:cubicBezTo>
                  <a:pt x="92256" y="1428"/>
                  <a:pt x="92236" y="1388"/>
                  <a:pt x="92256" y="1349"/>
                </a:cubicBezTo>
                <a:cubicBezTo>
                  <a:pt x="92276" y="1309"/>
                  <a:pt x="92276" y="1250"/>
                  <a:pt x="92256" y="1210"/>
                </a:cubicBezTo>
                <a:cubicBezTo>
                  <a:pt x="92256" y="1193"/>
                  <a:pt x="92271" y="1146"/>
                  <a:pt x="92237" y="1146"/>
                </a:cubicBezTo>
                <a:cubicBezTo>
                  <a:pt x="92231" y="1146"/>
                  <a:pt x="92225" y="1148"/>
                  <a:pt x="92216" y="1150"/>
                </a:cubicBezTo>
                <a:cubicBezTo>
                  <a:pt x="92157" y="1150"/>
                  <a:pt x="92177" y="1190"/>
                  <a:pt x="92177" y="1230"/>
                </a:cubicBezTo>
                <a:cubicBezTo>
                  <a:pt x="92177" y="1230"/>
                  <a:pt x="92177" y="1250"/>
                  <a:pt x="92177" y="1269"/>
                </a:cubicBezTo>
                <a:cubicBezTo>
                  <a:pt x="92177" y="1269"/>
                  <a:pt x="92157" y="1289"/>
                  <a:pt x="92157" y="1309"/>
                </a:cubicBezTo>
                <a:cubicBezTo>
                  <a:pt x="92157" y="1309"/>
                  <a:pt x="92157" y="1329"/>
                  <a:pt x="92157" y="1329"/>
                </a:cubicBezTo>
                <a:cubicBezTo>
                  <a:pt x="92137" y="1369"/>
                  <a:pt x="92137" y="1408"/>
                  <a:pt x="92137" y="1448"/>
                </a:cubicBezTo>
                <a:cubicBezTo>
                  <a:pt x="92137" y="1468"/>
                  <a:pt x="92137" y="1468"/>
                  <a:pt x="92137" y="1468"/>
                </a:cubicBezTo>
                <a:cubicBezTo>
                  <a:pt x="92117" y="1488"/>
                  <a:pt x="92097" y="1527"/>
                  <a:pt x="92117" y="1547"/>
                </a:cubicBezTo>
                <a:lnTo>
                  <a:pt x="92117" y="1726"/>
                </a:lnTo>
                <a:cubicBezTo>
                  <a:pt x="92077" y="1765"/>
                  <a:pt x="92077" y="1765"/>
                  <a:pt x="92117" y="1805"/>
                </a:cubicBezTo>
                <a:cubicBezTo>
                  <a:pt x="92097" y="1825"/>
                  <a:pt x="92077" y="1864"/>
                  <a:pt x="92038" y="1864"/>
                </a:cubicBezTo>
                <a:lnTo>
                  <a:pt x="92038" y="1825"/>
                </a:lnTo>
                <a:cubicBezTo>
                  <a:pt x="91978" y="1805"/>
                  <a:pt x="91899" y="1765"/>
                  <a:pt x="91820" y="1765"/>
                </a:cubicBezTo>
                <a:cubicBezTo>
                  <a:pt x="91800" y="1765"/>
                  <a:pt x="91800" y="1785"/>
                  <a:pt x="91800" y="1785"/>
                </a:cubicBezTo>
                <a:cubicBezTo>
                  <a:pt x="91760" y="1785"/>
                  <a:pt x="91720" y="1745"/>
                  <a:pt x="91740" y="1706"/>
                </a:cubicBezTo>
                <a:cubicBezTo>
                  <a:pt x="91740" y="1686"/>
                  <a:pt x="91740" y="1646"/>
                  <a:pt x="91740" y="1626"/>
                </a:cubicBezTo>
                <a:cubicBezTo>
                  <a:pt x="91720" y="1607"/>
                  <a:pt x="91701" y="1587"/>
                  <a:pt x="91661" y="1567"/>
                </a:cubicBezTo>
                <a:cubicBezTo>
                  <a:pt x="91641" y="1547"/>
                  <a:pt x="91582" y="1567"/>
                  <a:pt x="91582" y="1527"/>
                </a:cubicBezTo>
                <a:cubicBezTo>
                  <a:pt x="91582" y="1527"/>
                  <a:pt x="91582" y="1527"/>
                  <a:pt x="91582" y="1507"/>
                </a:cubicBezTo>
                <a:cubicBezTo>
                  <a:pt x="91621" y="1468"/>
                  <a:pt x="91621" y="1448"/>
                  <a:pt x="91582" y="1428"/>
                </a:cubicBezTo>
                <a:cubicBezTo>
                  <a:pt x="91562" y="1408"/>
                  <a:pt x="91582" y="1369"/>
                  <a:pt x="91542" y="1369"/>
                </a:cubicBezTo>
                <a:cubicBezTo>
                  <a:pt x="91502" y="1369"/>
                  <a:pt x="91502" y="1388"/>
                  <a:pt x="91502" y="1448"/>
                </a:cubicBezTo>
                <a:cubicBezTo>
                  <a:pt x="91522" y="1468"/>
                  <a:pt x="91522" y="1507"/>
                  <a:pt x="91502" y="1527"/>
                </a:cubicBezTo>
                <a:cubicBezTo>
                  <a:pt x="91502" y="1567"/>
                  <a:pt x="91502" y="1567"/>
                  <a:pt x="91482" y="1567"/>
                </a:cubicBezTo>
                <a:lnTo>
                  <a:pt x="91403" y="1567"/>
                </a:lnTo>
                <a:cubicBezTo>
                  <a:pt x="91386" y="1550"/>
                  <a:pt x="91413" y="1503"/>
                  <a:pt x="91396" y="1503"/>
                </a:cubicBezTo>
                <a:cubicBezTo>
                  <a:pt x="91393" y="1503"/>
                  <a:pt x="91389" y="1505"/>
                  <a:pt x="91383" y="1507"/>
                </a:cubicBezTo>
                <a:cubicBezTo>
                  <a:pt x="91344" y="1507"/>
                  <a:pt x="91304" y="1567"/>
                  <a:pt x="91284" y="1587"/>
                </a:cubicBezTo>
                <a:cubicBezTo>
                  <a:pt x="91264" y="1587"/>
                  <a:pt x="91264" y="1626"/>
                  <a:pt x="91264" y="1626"/>
                </a:cubicBezTo>
                <a:cubicBezTo>
                  <a:pt x="91264" y="1646"/>
                  <a:pt x="91244" y="1646"/>
                  <a:pt x="91244" y="1646"/>
                </a:cubicBezTo>
                <a:cubicBezTo>
                  <a:pt x="91225" y="1626"/>
                  <a:pt x="91225" y="1587"/>
                  <a:pt x="91225" y="1547"/>
                </a:cubicBezTo>
                <a:cubicBezTo>
                  <a:pt x="91264" y="1507"/>
                  <a:pt x="91264" y="1468"/>
                  <a:pt x="91264" y="1428"/>
                </a:cubicBezTo>
                <a:cubicBezTo>
                  <a:pt x="91284" y="1428"/>
                  <a:pt x="91304" y="1408"/>
                  <a:pt x="91324" y="1388"/>
                </a:cubicBezTo>
                <a:cubicBezTo>
                  <a:pt x="91330" y="1394"/>
                  <a:pt x="91335" y="1397"/>
                  <a:pt x="91341" y="1397"/>
                </a:cubicBezTo>
                <a:cubicBezTo>
                  <a:pt x="91355" y="1397"/>
                  <a:pt x="91369" y="1383"/>
                  <a:pt x="91383" y="1369"/>
                </a:cubicBezTo>
                <a:lnTo>
                  <a:pt x="91403" y="1369"/>
                </a:lnTo>
                <a:cubicBezTo>
                  <a:pt x="91423" y="1369"/>
                  <a:pt x="91443" y="1349"/>
                  <a:pt x="91443" y="1329"/>
                </a:cubicBezTo>
                <a:lnTo>
                  <a:pt x="91482" y="1329"/>
                </a:lnTo>
                <a:cubicBezTo>
                  <a:pt x="91502" y="1329"/>
                  <a:pt x="91522" y="1329"/>
                  <a:pt x="91522" y="1309"/>
                </a:cubicBezTo>
                <a:cubicBezTo>
                  <a:pt x="91562" y="1289"/>
                  <a:pt x="91542" y="1230"/>
                  <a:pt x="91562" y="1230"/>
                </a:cubicBezTo>
                <a:cubicBezTo>
                  <a:pt x="91582" y="1210"/>
                  <a:pt x="91601" y="1190"/>
                  <a:pt x="91582" y="1150"/>
                </a:cubicBezTo>
                <a:cubicBezTo>
                  <a:pt x="91576" y="1145"/>
                  <a:pt x="91571" y="1143"/>
                  <a:pt x="91565" y="1143"/>
                </a:cubicBezTo>
                <a:cubicBezTo>
                  <a:pt x="91550" y="1143"/>
                  <a:pt x="91531" y="1161"/>
                  <a:pt x="91502" y="1190"/>
                </a:cubicBezTo>
                <a:cubicBezTo>
                  <a:pt x="91463" y="1210"/>
                  <a:pt x="91403" y="1210"/>
                  <a:pt x="91383" y="1250"/>
                </a:cubicBezTo>
                <a:lnTo>
                  <a:pt x="91344" y="1269"/>
                </a:lnTo>
                <a:lnTo>
                  <a:pt x="91324" y="1289"/>
                </a:lnTo>
                <a:lnTo>
                  <a:pt x="91304" y="1309"/>
                </a:lnTo>
                <a:cubicBezTo>
                  <a:pt x="91284" y="1309"/>
                  <a:pt x="91264" y="1329"/>
                  <a:pt x="91244" y="1349"/>
                </a:cubicBezTo>
                <a:cubicBezTo>
                  <a:pt x="91205" y="1349"/>
                  <a:pt x="91165" y="1349"/>
                  <a:pt x="91145" y="1408"/>
                </a:cubicBezTo>
                <a:cubicBezTo>
                  <a:pt x="91106" y="1408"/>
                  <a:pt x="91066" y="1448"/>
                  <a:pt x="91066" y="1448"/>
                </a:cubicBezTo>
                <a:lnTo>
                  <a:pt x="91046" y="1448"/>
                </a:lnTo>
                <a:cubicBezTo>
                  <a:pt x="91006" y="1448"/>
                  <a:pt x="91026" y="1448"/>
                  <a:pt x="91046" y="1408"/>
                </a:cubicBezTo>
                <a:cubicBezTo>
                  <a:pt x="91066" y="1369"/>
                  <a:pt x="91046" y="1329"/>
                  <a:pt x="91006" y="1329"/>
                </a:cubicBezTo>
                <a:cubicBezTo>
                  <a:pt x="90987" y="1329"/>
                  <a:pt x="90967" y="1309"/>
                  <a:pt x="90967" y="1309"/>
                </a:cubicBezTo>
                <a:lnTo>
                  <a:pt x="90987" y="1269"/>
                </a:lnTo>
                <a:lnTo>
                  <a:pt x="91026" y="1250"/>
                </a:lnTo>
                <a:lnTo>
                  <a:pt x="91046" y="1250"/>
                </a:lnTo>
                <a:cubicBezTo>
                  <a:pt x="91086" y="1250"/>
                  <a:pt x="91106" y="1250"/>
                  <a:pt x="91106" y="1210"/>
                </a:cubicBezTo>
                <a:cubicBezTo>
                  <a:pt x="91125" y="1170"/>
                  <a:pt x="91106" y="1131"/>
                  <a:pt x="91086" y="1111"/>
                </a:cubicBezTo>
                <a:cubicBezTo>
                  <a:pt x="91086" y="1091"/>
                  <a:pt x="91066" y="1091"/>
                  <a:pt x="91066" y="1091"/>
                </a:cubicBezTo>
                <a:cubicBezTo>
                  <a:pt x="91026" y="1091"/>
                  <a:pt x="90987" y="1111"/>
                  <a:pt x="90967" y="1131"/>
                </a:cubicBezTo>
                <a:lnTo>
                  <a:pt x="90947" y="1150"/>
                </a:lnTo>
                <a:cubicBezTo>
                  <a:pt x="90947" y="1170"/>
                  <a:pt x="90947" y="1170"/>
                  <a:pt x="90947" y="1170"/>
                </a:cubicBezTo>
                <a:cubicBezTo>
                  <a:pt x="90947" y="1190"/>
                  <a:pt x="90927" y="1190"/>
                  <a:pt x="90907" y="1190"/>
                </a:cubicBezTo>
                <a:cubicBezTo>
                  <a:pt x="90907" y="1210"/>
                  <a:pt x="90907" y="1230"/>
                  <a:pt x="90888" y="1230"/>
                </a:cubicBezTo>
                <a:cubicBezTo>
                  <a:pt x="90868" y="1230"/>
                  <a:pt x="90868" y="1210"/>
                  <a:pt x="90868" y="1190"/>
                </a:cubicBezTo>
                <a:lnTo>
                  <a:pt x="90868" y="1131"/>
                </a:lnTo>
                <a:cubicBezTo>
                  <a:pt x="90907" y="1111"/>
                  <a:pt x="90907" y="1091"/>
                  <a:pt x="90868" y="1071"/>
                </a:cubicBezTo>
                <a:lnTo>
                  <a:pt x="90868" y="1012"/>
                </a:lnTo>
                <a:cubicBezTo>
                  <a:pt x="90888" y="992"/>
                  <a:pt x="90888" y="992"/>
                  <a:pt x="90907" y="972"/>
                </a:cubicBezTo>
                <a:cubicBezTo>
                  <a:pt x="90907" y="972"/>
                  <a:pt x="90868" y="972"/>
                  <a:pt x="90907" y="952"/>
                </a:cubicBezTo>
                <a:cubicBezTo>
                  <a:pt x="90917" y="942"/>
                  <a:pt x="90917" y="942"/>
                  <a:pt x="90915" y="942"/>
                </a:cubicBezTo>
                <a:cubicBezTo>
                  <a:pt x="90912" y="942"/>
                  <a:pt x="90907" y="942"/>
                  <a:pt x="90907" y="932"/>
                </a:cubicBezTo>
                <a:cubicBezTo>
                  <a:pt x="90896" y="921"/>
                  <a:pt x="90884" y="909"/>
                  <a:pt x="90877" y="909"/>
                </a:cubicBezTo>
                <a:cubicBezTo>
                  <a:pt x="90871" y="909"/>
                  <a:pt x="90868" y="916"/>
                  <a:pt x="90868" y="932"/>
                </a:cubicBezTo>
                <a:cubicBezTo>
                  <a:pt x="90828" y="952"/>
                  <a:pt x="90808" y="1012"/>
                  <a:pt x="90808" y="1071"/>
                </a:cubicBezTo>
                <a:cubicBezTo>
                  <a:pt x="90808" y="1091"/>
                  <a:pt x="90788" y="1071"/>
                  <a:pt x="90788" y="1111"/>
                </a:cubicBezTo>
                <a:cubicBezTo>
                  <a:pt x="90788" y="1170"/>
                  <a:pt x="90749" y="1170"/>
                  <a:pt x="90729" y="1170"/>
                </a:cubicBezTo>
                <a:cubicBezTo>
                  <a:pt x="90719" y="1160"/>
                  <a:pt x="90714" y="1155"/>
                  <a:pt x="90712" y="1155"/>
                </a:cubicBezTo>
                <a:cubicBezTo>
                  <a:pt x="90709" y="1155"/>
                  <a:pt x="90709" y="1160"/>
                  <a:pt x="90709" y="1170"/>
                </a:cubicBezTo>
                <a:cubicBezTo>
                  <a:pt x="90709" y="1150"/>
                  <a:pt x="90709" y="1150"/>
                  <a:pt x="90709" y="1131"/>
                </a:cubicBezTo>
                <a:cubicBezTo>
                  <a:pt x="90686" y="1107"/>
                  <a:pt x="90669" y="1098"/>
                  <a:pt x="90656" y="1098"/>
                </a:cubicBezTo>
                <a:cubicBezTo>
                  <a:pt x="90646" y="1098"/>
                  <a:pt x="90638" y="1103"/>
                  <a:pt x="90630" y="1111"/>
                </a:cubicBezTo>
                <a:cubicBezTo>
                  <a:pt x="90610" y="1111"/>
                  <a:pt x="90630" y="1131"/>
                  <a:pt x="90630" y="1131"/>
                </a:cubicBezTo>
                <a:cubicBezTo>
                  <a:pt x="90630" y="1150"/>
                  <a:pt x="90630" y="1150"/>
                  <a:pt x="90630" y="1170"/>
                </a:cubicBezTo>
                <a:lnTo>
                  <a:pt x="90630" y="1190"/>
                </a:lnTo>
                <a:cubicBezTo>
                  <a:pt x="90610" y="1210"/>
                  <a:pt x="90610" y="1250"/>
                  <a:pt x="90610" y="1269"/>
                </a:cubicBezTo>
                <a:cubicBezTo>
                  <a:pt x="90630" y="1269"/>
                  <a:pt x="90630" y="1289"/>
                  <a:pt x="90610" y="1289"/>
                </a:cubicBezTo>
                <a:cubicBezTo>
                  <a:pt x="90570" y="1289"/>
                  <a:pt x="90570" y="1309"/>
                  <a:pt x="90511" y="1329"/>
                </a:cubicBezTo>
                <a:cubicBezTo>
                  <a:pt x="90471" y="1369"/>
                  <a:pt x="90471" y="1369"/>
                  <a:pt x="90511" y="1408"/>
                </a:cubicBezTo>
                <a:cubicBezTo>
                  <a:pt x="90511" y="1428"/>
                  <a:pt x="90511" y="1428"/>
                  <a:pt x="90511" y="1448"/>
                </a:cubicBezTo>
                <a:cubicBezTo>
                  <a:pt x="90511" y="1527"/>
                  <a:pt x="90531" y="1507"/>
                  <a:pt x="90590" y="1527"/>
                </a:cubicBezTo>
                <a:cubicBezTo>
                  <a:pt x="90630" y="1527"/>
                  <a:pt x="90630" y="1527"/>
                  <a:pt x="90630" y="1607"/>
                </a:cubicBezTo>
                <a:cubicBezTo>
                  <a:pt x="90550" y="1626"/>
                  <a:pt x="90550" y="1626"/>
                  <a:pt x="90531" y="1726"/>
                </a:cubicBezTo>
                <a:cubicBezTo>
                  <a:pt x="90511" y="1706"/>
                  <a:pt x="90491" y="1706"/>
                  <a:pt x="90451" y="1706"/>
                </a:cubicBezTo>
                <a:cubicBezTo>
                  <a:pt x="90431" y="1706"/>
                  <a:pt x="90392" y="1686"/>
                  <a:pt x="90392" y="1646"/>
                </a:cubicBezTo>
                <a:cubicBezTo>
                  <a:pt x="90412" y="1607"/>
                  <a:pt x="90372" y="1567"/>
                  <a:pt x="90352" y="1547"/>
                </a:cubicBezTo>
                <a:cubicBezTo>
                  <a:pt x="90312" y="1567"/>
                  <a:pt x="90293" y="1626"/>
                  <a:pt x="90312" y="1666"/>
                </a:cubicBezTo>
                <a:cubicBezTo>
                  <a:pt x="90293" y="1686"/>
                  <a:pt x="90273" y="1706"/>
                  <a:pt x="90273" y="1726"/>
                </a:cubicBezTo>
                <a:lnTo>
                  <a:pt x="90253" y="1765"/>
                </a:lnTo>
                <a:cubicBezTo>
                  <a:pt x="90233" y="1785"/>
                  <a:pt x="90233" y="1825"/>
                  <a:pt x="90233" y="1864"/>
                </a:cubicBezTo>
                <a:cubicBezTo>
                  <a:pt x="90213" y="1864"/>
                  <a:pt x="90174" y="1884"/>
                  <a:pt x="90154" y="1884"/>
                </a:cubicBezTo>
                <a:lnTo>
                  <a:pt x="90114" y="1845"/>
                </a:lnTo>
                <a:cubicBezTo>
                  <a:pt x="90104" y="1835"/>
                  <a:pt x="90089" y="1835"/>
                  <a:pt x="90074" y="1835"/>
                </a:cubicBezTo>
                <a:cubicBezTo>
                  <a:pt x="90060" y="1835"/>
                  <a:pt x="90045" y="1835"/>
                  <a:pt x="90035" y="1825"/>
                </a:cubicBezTo>
                <a:cubicBezTo>
                  <a:pt x="89995" y="1765"/>
                  <a:pt x="90015" y="1607"/>
                  <a:pt x="89975" y="1587"/>
                </a:cubicBezTo>
                <a:cubicBezTo>
                  <a:pt x="89936" y="1587"/>
                  <a:pt x="89896" y="1607"/>
                  <a:pt x="89916" y="1646"/>
                </a:cubicBezTo>
                <a:cubicBezTo>
                  <a:pt x="89916" y="1660"/>
                  <a:pt x="89906" y="1674"/>
                  <a:pt x="89886" y="1674"/>
                </a:cubicBezTo>
                <a:cubicBezTo>
                  <a:pt x="89878" y="1674"/>
                  <a:pt x="89868" y="1672"/>
                  <a:pt x="89856" y="1666"/>
                </a:cubicBezTo>
                <a:cubicBezTo>
                  <a:pt x="89836" y="1646"/>
                  <a:pt x="89836" y="1607"/>
                  <a:pt x="89836" y="1587"/>
                </a:cubicBezTo>
                <a:cubicBezTo>
                  <a:pt x="89836" y="1567"/>
                  <a:pt x="89797" y="1567"/>
                  <a:pt x="89836" y="1527"/>
                </a:cubicBezTo>
                <a:cubicBezTo>
                  <a:pt x="89876" y="1488"/>
                  <a:pt x="89856" y="1428"/>
                  <a:pt x="89916" y="1408"/>
                </a:cubicBezTo>
                <a:cubicBezTo>
                  <a:pt x="89936" y="1388"/>
                  <a:pt x="89955" y="1388"/>
                  <a:pt x="89995" y="1369"/>
                </a:cubicBezTo>
                <a:cubicBezTo>
                  <a:pt x="90015" y="1349"/>
                  <a:pt x="90015" y="1309"/>
                  <a:pt x="89995" y="1289"/>
                </a:cubicBezTo>
                <a:cubicBezTo>
                  <a:pt x="89968" y="1276"/>
                  <a:pt x="89959" y="1252"/>
                  <a:pt x="89937" y="1252"/>
                </a:cubicBezTo>
                <a:cubicBezTo>
                  <a:pt x="89927" y="1252"/>
                  <a:pt x="89914" y="1257"/>
                  <a:pt x="89896" y="1269"/>
                </a:cubicBezTo>
                <a:cubicBezTo>
                  <a:pt x="89856" y="1289"/>
                  <a:pt x="89817" y="1349"/>
                  <a:pt x="89757" y="1349"/>
                </a:cubicBezTo>
                <a:lnTo>
                  <a:pt x="89717" y="1349"/>
                </a:lnTo>
                <a:cubicBezTo>
                  <a:pt x="89703" y="1353"/>
                  <a:pt x="89692" y="1356"/>
                  <a:pt x="89681" y="1356"/>
                </a:cubicBezTo>
                <a:cubicBezTo>
                  <a:pt x="89647" y="1356"/>
                  <a:pt x="89629" y="1330"/>
                  <a:pt x="89598" y="1269"/>
                </a:cubicBezTo>
                <a:cubicBezTo>
                  <a:pt x="89618" y="1230"/>
                  <a:pt x="89638" y="1190"/>
                  <a:pt x="89638" y="1150"/>
                </a:cubicBezTo>
                <a:lnTo>
                  <a:pt x="89658" y="1150"/>
                </a:lnTo>
                <a:cubicBezTo>
                  <a:pt x="89698" y="1170"/>
                  <a:pt x="89678" y="1210"/>
                  <a:pt x="89678" y="1230"/>
                </a:cubicBezTo>
                <a:cubicBezTo>
                  <a:pt x="89658" y="1250"/>
                  <a:pt x="89678" y="1269"/>
                  <a:pt x="89678" y="1269"/>
                </a:cubicBezTo>
                <a:cubicBezTo>
                  <a:pt x="89698" y="1250"/>
                  <a:pt x="89717" y="1250"/>
                  <a:pt x="89717" y="1230"/>
                </a:cubicBezTo>
                <a:cubicBezTo>
                  <a:pt x="89737" y="1190"/>
                  <a:pt x="89757" y="1131"/>
                  <a:pt x="89757" y="1071"/>
                </a:cubicBezTo>
                <a:cubicBezTo>
                  <a:pt x="89757" y="1051"/>
                  <a:pt x="89737" y="1031"/>
                  <a:pt x="89737" y="1031"/>
                </a:cubicBezTo>
                <a:cubicBezTo>
                  <a:pt x="89717" y="1031"/>
                  <a:pt x="89698" y="1051"/>
                  <a:pt x="89698" y="1051"/>
                </a:cubicBezTo>
                <a:lnTo>
                  <a:pt x="89618" y="1031"/>
                </a:lnTo>
                <a:cubicBezTo>
                  <a:pt x="89612" y="1026"/>
                  <a:pt x="89607" y="1023"/>
                  <a:pt x="89601" y="1023"/>
                </a:cubicBezTo>
                <a:cubicBezTo>
                  <a:pt x="89589" y="1023"/>
                  <a:pt x="89579" y="1037"/>
                  <a:pt x="89579" y="1051"/>
                </a:cubicBezTo>
                <a:cubicBezTo>
                  <a:pt x="89559" y="1071"/>
                  <a:pt x="89559" y="1091"/>
                  <a:pt x="89579" y="1091"/>
                </a:cubicBezTo>
                <a:cubicBezTo>
                  <a:pt x="89539" y="1111"/>
                  <a:pt x="89539" y="1150"/>
                  <a:pt x="89539" y="1190"/>
                </a:cubicBezTo>
                <a:cubicBezTo>
                  <a:pt x="89519" y="1210"/>
                  <a:pt x="89519" y="1250"/>
                  <a:pt x="89519" y="1269"/>
                </a:cubicBezTo>
                <a:cubicBezTo>
                  <a:pt x="89519" y="1309"/>
                  <a:pt x="89479" y="1329"/>
                  <a:pt x="89460" y="1329"/>
                </a:cubicBezTo>
                <a:cubicBezTo>
                  <a:pt x="89431" y="1335"/>
                  <a:pt x="89402" y="1337"/>
                  <a:pt x="89373" y="1337"/>
                </a:cubicBezTo>
                <a:cubicBezTo>
                  <a:pt x="89302" y="1337"/>
                  <a:pt x="89232" y="1323"/>
                  <a:pt x="89162" y="1309"/>
                </a:cubicBezTo>
                <a:cubicBezTo>
                  <a:pt x="89123" y="1289"/>
                  <a:pt x="89123" y="1289"/>
                  <a:pt x="89162" y="1250"/>
                </a:cubicBezTo>
                <a:cubicBezTo>
                  <a:pt x="89182" y="1190"/>
                  <a:pt x="89162" y="1190"/>
                  <a:pt x="89162" y="1150"/>
                </a:cubicBezTo>
                <a:cubicBezTo>
                  <a:pt x="89162" y="1150"/>
                  <a:pt x="89162" y="1111"/>
                  <a:pt x="89162" y="1091"/>
                </a:cubicBezTo>
                <a:cubicBezTo>
                  <a:pt x="89142" y="1081"/>
                  <a:pt x="89127" y="1076"/>
                  <a:pt x="89115" y="1076"/>
                </a:cubicBezTo>
                <a:cubicBezTo>
                  <a:pt x="89103" y="1076"/>
                  <a:pt x="89093" y="1081"/>
                  <a:pt x="89083" y="1091"/>
                </a:cubicBezTo>
                <a:cubicBezTo>
                  <a:pt x="89063" y="1091"/>
                  <a:pt x="89043" y="1091"/>
                  <a:pt x="89023" y="1071"/>
                </a:cubicBezTo>
                <a:cubicBezTo>
                  <a:pt x="89013" y="1051"/>
                  <a:pt x="88994" y="1041"/>
                  <a:pt x="88974" y="1041"/>
                </a:cubicBezTo>
                <a:cubicBezTo>
                  <a:pt x="88954" y="1041"/>
                  <a:pt x="88934" y="1051"/>
                  <a:pt x="88924" y="1071"/>
                </a:cubicBezTo>
                <a:lnTo>
                  <a:pt x="88885" y="1111"/>
                </a:lnTo>
                <a:cubicBezTo>
                  <a:pt x="88861" y="1064"/>
                  <a:pt x="88845" y="1045"/>
                  <a:pt x="88819" y="1045"/>
                </a:cubicBezTo>
                <a:cubicBezTo>
                  <a:pt x="88801" y="1045"/>
                  <a:pt x="88779" y="1055"/>
                  <a:pt x="88746" y="1071"/>
                </a:cubicBezTo>
                <a:lnTo>
                  <a:pt x="88647" y="1071"/>
                </a:lnTo>
                <a:cubicBezTo>
                  <a:pt x="88632" y="1064"/>
                  <a:pt x="88620" y="1059"/>
                  <a:pt x="88610" y="1059"/>
                </a:cubicBezTo>
                <a:cubicBezTo>
                  <a:pt x="88592" y="1059"/>
                  <a:pt x="88580" y="1073"/>
                  <a:pt x="88567" y="1111"/>
                </a:cubicBezTo>
                <a:cubicBezTo>
                  <a:pt x="88528" y="1111"/>
                  <a:pt x="88488" y="1111"/>
                  <a:pt x="88468" y="1170"/>
                </a:cubicBezTo>
                <a:lnTo>
                  <a:pt x="88428" y="1190"/>
                </a:lnTo>
                <a:cubicBezTo>
                  <a:pt x="88428" y="1210"/>
                  <a:pt x="88409" y="1190"/>
                  <a:pt x="88409" y="1230"/>
                </a:cubicBezTo>
                <a:cubicBezTo>
                  <a:pt x="88409" y="1236"/>
                  <a:pt x="88411" y="1239"/>
                  <a:pt x="88414" y="1239"/>
                </a:cubicBezTo>
                <a:cubicBezTo>
                  <a:pt x="88420" y="1239"/>
                  <a:pt x="88428" y="1230"/>
                  <a:pt x="88428" y="1230"/>
                </a:cubicBezTo>
                <a:lnTo>
                  <a:pt x="88468" y="1230"/>
                </a:lnTo>
                <a:lnTo>
                  <a:pt x="88488" y="1250"/>
                </a:lnTo>
                <a:lnTo>
                  <a:pt x="88488" y="1289"/>
                </a:lnTo>
                <a:cubicBezTo>
                  <a:pt x="88428" y="1289"/>
                  <a:pt x="88369" y="1269"/>
                  <a:pt x="88329" y="1210"/>
                </a:cubicBezTo>
                <a:cubicBezTo>
                  <a:pt x="88329" y="1210"/>
                  <a:pt x="88309" y="1210"/>
                  <a:pt x="88329" y="1190"/>
                </a:cubicBezTo>
                <a:cubicBezTo>
                  <a:pt x="88349" y="1170"/>
                  <a:pt x="88389" y="1170"/>
                  <a:pt x="88389" y="1150"/>
                </a:cubicBezTo>
                <a:cubicBezTo>
                  <a:pt x="88389" y="1131"/>
                  <a:pt x="88389" y="1131"/>
                  <a:pt x="88389" y="1111"/>
                </a:cubicBezTo>
                <a:lnTo>
                  <a:pt x="88349" y="1111"/>
                </a:lnTo>
                <a:cubicBezTo>
                  <a:pt x="88329" y="1131"/>
                  <a:pt x="88329" y="1150"/>
                  <a:pt x="88270" y="1150"/>
                </a:cubicBezTo>
                <a:cubicBezTo>
                  <a:pt x="88257" y="1146"/>
                  <a:pt x="88249" y="1145"/>
                  <a:pt x="88243" y="1145"/>
                </a:cubicBezTo>
                <a:cubicBezTo>
                  <a:pt x="88228" y="1145"/>
                  <a:pt x="88232" y="1156"/>
                  <a:pt x="88217" y="1156"/>
                </a:cubicBezTo>
                <a:cubicBezTo>
                  <a:pt x="88211" y="1156"/>
                  <a:pt x="88203" y="1155"/>
                  <a:pt x="88190" y="1150"/>
                </a:cubicBezTo>
                <a:cubicBezTo>
                  <a:pt x="88187" y="1149"/>
                  <a:pt x="88185" y="1148"/>
                  <a:pt x="88182" y="1148"/>
                </a:cubicBezTo>
                <a:cubicBezTo>
                  <a:pt x="88151" y="1148"/>
                  <a:pt x="88151" y="1250"/>
                  <a:pt x="88151" y="1250"/>
                </a:cubicBezTo>
                <a:cubicBezTo>
                  <a:pt x="88151" y="1250"/>
                  <a:pt x="88071" y="1190"/>
                  <a:pt x="88012" y="1190"/>
                </a:cubicBezTo>
                <a:cubicBezTo>
                  <a:pt x="88012" y="1180"/>
                  <a:pt x="88007" y="1175"/>
                  <a:pt x="88002" y="1175"/>
                </a:cubicBezTo>
                <a:cubicBezTo>
                  <a:pt x="87997" y="1175"/>
                  <a:pt x="87992" y="1180"/>
                  <a:pt x="87992" y="1190"/>
                </a:cubicBezTo>
                <a:lnTo>
                  <a:pt x="87952" y="1210"/>
                </a:lnTo>
                <a:lnTo>
                  <a:pt x="87933" y="1210"/>
                </a:lnTo>
                <a:cubicBezTo>
                  <a:pt x="87903" y="1190"/>
                  <a:pt x="87868" y="1180"/>
                  <a:pt x="87836" y="1180"/>
                </a:cubicBezTo>
                <a:cubicBezTo>
                  <a:pt x="87804" y="1180"/>
                  <a:pt x="87774" y="1190"/>
                  <a:pt x="87754" y="1210"/>
                </a:cubicBezTo>
                <a:cubicBezTo>
                  <a:pt x="87695" y="1210"/>
                  <a:pt x="87655" y="1250"/>
                  <a:pt x="87596" y="1250"/>
                </a:cubicBezTo>
                <a:cubicBezTo>
                  <a:pt x="87556" y="1220"/>
                  <a:pt x="87511" y="1205"/>
                  <a:pt x="87467" y="1205"/>
                </a:cubicBezTo>
                <a:cubicBezTo>
                  <a:pt x="87422" y="1205"/>
                  <a:pt x="87377" y="1220"/>
                  <a:pt x="87338" y="1250"/>
                </a:cubicBezTo>
                <a:lnTo>
                  <a:pt x="87318" y="1210"/>
                </a:lnTo>
                <a:cubicBezTo>
                  <a:pt x="87308" y="1200"/>
                  <a:pt x="87298" y="1195"/>
                  <a:pt x="87291" y="1195"/>
                </a:cubicBezTo>
                <a:cubicBezTo>
                  <a:pt x="87283" y="1195"/>
                  <a:pt x="87278" y="1200"/>
                  <a:pt x="87278" y="1210"/>
                </a:cubicBezTo>
                <a:cubicBezTo>
                  <a:pt x="87278" y="1230"/>
                  <a:pt x="87278" y="1250"/>
                  <a:pt x="87258" y="1250"/>
                </a:cubicBezTo>
                <a:cubicBezTo>
                  <a:pt x="87258" y="1269"/>
                  <a:pt x="87239" y="1289"/>
                  <a:pt x="87219" y="1289"/>
                </a:cubicBezTo>
                <a:lnTo>
                  <a:pt x="87139" y="1289"/>
                </a:lnTo>
                <a:cubicBezTo>
                  <a:pt x="87129" y="1284"/>
                  <a:pt x="87118" y="1281"/>
                  <a:pt x="87108" y="1281"/>
                </a:cubicBezTo>
                <a:cubicBezTo>
                  <a:pt x="87080" y="1281"/>
                  <a:pt x="87055" y="1300"/>
                  <a:pt x="87040" y="1329"/>
                </a:cubicBezTo>
                <a:cubicBezTo>
                  <a:pt x="87001" y="1349"/>
                  <a:pt x="86981" y="1369"/>
                  <a:pt x="86981" y="1388"/>
                </a:cubicBezTo>
                <a:cubicBezTo>
                  <a:pt x="86961" y="1375"/>
                  <a:pt x="86943" y="1371"/>
                  <a:pt x="86926" y="1371"/>
                </a:cubicBezTo>
                <a:cubicBezTo>
                  <a:pt x="86893" y="1371"/>
                  <a:pt x="86862" y="1388"/>
                  <a:pt x="86822" y="1388"/>
                </a:cubicBezTo>
                <a:lnTo>
                  <a:pt x="86802" y="1349"/>
                </a:lnTo>
                <a:lnTo>
                  <a:pt x="86763" y="1349"/>
                </a:lnTo>
                <a:lnTo>
                  <a:pt x="86743" y="1388"/>
                </a:lnTo>
                <a:cubicBezTo>
                  <a:pt x="86723" y="1388"/>
                  <a:pt x="86723" y="1408"/>
                  <a:pt x="86703" y="1408"/>
                </a:cubicBezTo>
                <a:lnTo>
                  <a:pt x="86683" y="1408"/>
                </a:lnTo>
                <a:lnTo>
                  <a:pt x="86604" y="1428"/>
                </a:lnTo>
                <a:cubicBezTo>
                  <a:pt x="86584" y="1428"/>
                  <a:pt x="86564" y="1428"/>
                  <a:pt x="86564" y="1408"/>
                </a:cubicBezTo>
                <a:cubicBezTo>
                  <a:pt x="86584" y="1388"/>
                  <a:pt x="86604" y="1369"/>
                  <a:pt x="86624" y="1349"/>
                </a:cubicBezTo>
                <a:cubicBezTo>
                  <a:pt x="86663" y="1329"/>
                  <a:pt x="86663" y="1289"/>
                  <a:pt x="86683" y="1250"/>
                </a:cubicBezTo>
                <a:cubicBezTo>
                  <a:pt x="86703" y="1230"/>
                  <a:pt x="86683" y="1210"/>
                  <a:pt x="86644" y="1210"/>
                </a:cubicBezTo>
                <a:cubicBezTo>
                  <a:pt x="86604" y="1190"/>
                  <a:pt x="86604" y="1170"/>
                  <a:pt x="86624" y="1131"/>
                </a:cubicBezTo>
                <a:cubicBezTo>
                  <a:pt x="86644" y="1111"/>
                  <a:pt x="86644" y="1111"/>
                  <a:pt x="86624" y="1091"/>
                </a:cubicBezTo>
                <a:lnTo>
                  <a:pt x="86564" y="1051"/>
                </a:lnTo>
                <a:lnTo>
                  <a:pt x="86525" y="1012"/>
                </a:lnTo>
                <a:cubicBezTo>
                  <a:pt x="86525" y="1012"/>
                  <a:pt x="86525" y="1012"/>
                  <a:pt x="86525" y="992"/>
                </a:cubicBezTo>
                <a:cubicBezTo>
                  <a:pt x="86525" y="982"/>
                  <a:pt x="86525" y="982"/>
                  <a:pt x="86520" y="982"/>
                </a:cubicBezTo>
                <a:cubicBezTo>
                  <a:pt x="86515" y="982"/>
                  <a:pt x="86505" y="982"/>
                  <a:pt x="86485" y="972"/>
                </a:cubicBezTo>
                <a:cubicBezTo>
                  <a:pt x="86475" y="952"/>
                  <a:pt x="86470" y="942"/>
                  <a:pt x="86465" y="942"/>
                </a:cubicBezTo>
                <a:cubicBezTo>
                  <a:pt x="86460" y="942"/>
                  <a:pt x="86455" y="952"/>
                  <a:pt x="86445" y="972"/>
                </a:cubicBezTo>
                <a:lnTo>
                  <a:pt x="86386" y="932"/>
                </a:lnTo>
                <a:cubicBezTo>
                  <a:pt x="86355" y="855"/>
                  <a:pt x="86324" y="826"/>
                  <a:pt x="86284" y="826"/>
                </a:cubicBezTo>
                <a:cubicBezTo>
                  <a:pt x="86273" y="826"/>
                  <a:pt x="86260" y="829"/>
                  <a:pt x="86247" y="833"/>
                </a:cubicBezTo>
                <a:cubicBezTo>
                  <a:pt x="86227" y="853"/>
                  <a:pt x="86207" y="833"/>
                  <a:pt x="86207" y="873"/>
                </a:cubicBezTo>
                <a:cubicBezTo>
                  <a:pt x="86207" y="912"/>
                  <a:pt x="86187" y="932"/>
                  <a:pt x="86168" y="932"/>
                </a:cubicBezTo>
                <a:cubicBezTo>
                  <a:pt x="86128" y="932"/>
                  <a:pt x="86108" y="932"/>
                  <a:pt x="86088" y="912"/>
                </a:cubicBezTo>
                <a:cubicBezTo>
                  <a:pt x="86068" y="893"/>
                  <a:pt x="86068" y="893"/>
                  <a:pt x="86088" y="873"/>
                </a:cubicBezTo>
                <a:cubicBezTo>
                  <a:pt x="86128" y="853"/>
                  <a:pt x="86068" y="793"/>
                  <a:pt x="86128" y="774"/>
                </a:cubicBezTo>
                <a:cubicBezTo>
                  <a:pt x="86128" y="793"/>
                  <a:pt x="86148" y="793"/>
                  <a:pt x="86187" y="793"/>
                </a:cubicBezTo>
                <a:cubicBezTo>
                  <a:pt x="86207" y="793"/>
                  <a:pt x="86207" y="774"/>
                  <a:pt x="86227" y="774"/>
                </a:cubicBezTo>
                <a:cubicBezTo>
                  <a:pt x="86237" y="784"/>
                  <a:pt x="86247" y="789"/>
                  <a:pt x="86254" y="789"/>
                </a:cubicBezTo>
                <a:cubicBezTo>
                  <a:pt x="86262" y="789"/>
                  <a:pt x="86267" y="784"/>
                  <a:pt x="86267" y="774"/>
                </a:cubicBezTo>
                <a:lnTo>
                  <a:pt x="86306" y="754"/>
                </a:lnTo>
                <a:cubicBezTo>
                  <a:pt x="86346" y="734"/>
                  <a:pt x="86346" y="714"/>
                  <a:pt x="86326" y="694"/>
                </a:cubicBezTo>
                <a:lnTo>
                  <a:pt x="86366" y="655"/>
                </a:lnTo>
                <a:cubicBezTo>
                  <a:pt x="86366" y="645"/>
                  <a:pt x="86371" y="645"/>
                  <a:pt x="86376" y="645"/>
                </a:cubicBezTo>
                <a:cubicBezTo>
                  <a:pt x="86381" y="645"/>
                  <a:pt x="86386" y="645"/>
                  <a:pt x="86386" y="635"/>
                </a:cubicBezTo>
                <a:cubicBezTo>
                  <a:pt x="86406" y="635"/>
                  <a:pt x="86386" y="615"/>
                  <a:pt x="86366" y="615"/>
                </a:cubicBezTo>
                <a:cubicBezTo>
                  <a:pt x="86358" y="607"/>
                  <a:pt x="86346" y="602"/>
                  <a:pt x="86334" y="602"/>
                </a:cubicBezTo>
                <a:cubicBezTo>
                  <a:pt x="86317" y="602"/>
                  <a:pt x="86298" y="612"/>
                  <a:pt x="86287" y="635"/>
                </a:cubicBezTo>
                <a:cubicBezTo>
                  <a:pt x="86267" y="655"/>
                  <a:pt x="86227" y="655"/>
                  <a:pt x="86187" y="655"/>
                </a:cubicBezTo>
                <a:cubicBezTo>
                  <a:pt x="86172" y="655"/>
                  <a:pt x="86159" y="651"/>
                  <a:pt x="86148" y="651"/>
                </a:cubicBezTo>
                <a:cubicBezTo>
                  <a:pt x="86132" y="651"/>
                  <a:pt x="86120" y="659"/>
                  <a:pt x="86108" y="694"/>
                </a:cubicBezTo>
                <a:cubicBezTo>
                  <a:pt x="86088" y="734"/>
                  <a:pt x="86029" y="774"/>
                  <a:pt x="85989" y="774"/>
                </a:cubicBezTo>
                <a:cubicBezTo>
                  <a:pt x="85969" y="774"/>
                  <a:pt x="85930" y="774"/>
                  <a:pt x="85910" y="813"/>
                </a:cubicBezTo>
                <a:lnTo>
                  <a:pt x="85870" y="833"/>
                </a:lnTo>
                <a:cubicBezTo>
                  <a:pt x="85831" y="833"/>
                  <a:pt x="85811" y="853"/>
                  <a:pt x="85791" y="893"/>
                </a:cubicBezTo>
                <a:cubicBezTo>
                  <a:pt x="85731" y="952"/>
                  <a:pt x="85731" y="952"/>
                  <a:pt x="85791" y="972"/>
                </a:cubicBezTo>
                <a:lnTo>
                  <a:pt x="85850" y="972"/>
                </a:lnTo>
                <a:cubicBezTo>
                  <a:pt x="85850" y="992"/>
                  <a:pt x="85870" y="972"/>
                  <a:pt x="85850" y="1012"/>
                </a:cubicBezTo>
                <a:cubicBezTo>
                  <a:pt x="85811" y="1031"/>
                  <a:pt x="85811" y="1071"/>
                  <a:pt x="85811" y="1091"/>
                </a:cubicBezTo>
                <a:cubicBezTo>
                  <a:pt x="85791" y="1111"/>
                  <a:pt x="85791" y="1131"/>
                  <a:pt x="85811" y="1150"/>
                </a:cubicBezTo>
                <a:cubicBezTo>
                  <a:pt x="85811" y="1170"/>
                  <a:pt x="85811" y="1170"/>
                  <a:pt x="85811" y="1170"/>
                </a:cubicBezTo>
                <a:cubicBezTo>
                  <a:pt x="85811" y="1170"/>
                  <a:pt x="85811" y="1179"/>
                  <a:pt x="85805" y="1179"/>
                </a:cubicBezTo>
                <a:cubicBezTo>
                  <a:pt x="85802" y="1179"/>
                  <a:pt x="85797" y="1177"/>
                  <a:pt x="85791" y="1170"/>
                </a:cubicBezTo>
                <a:cubicBezTo>
                  <a:pt x="85751" y="1150"/>
                  <a:pt x="85731" y="1131"/>
                  <a:pt x="85692" y="1111"/>
                </a:cubicBezTo>
                <a:cubicBezTo>
                  <a:pt x="85652" y="1091"/>
                  <a:pt x="85632" y="1071"/>
                  <a:pt x="85632" y="1031"/>
                </a:cubicBezTo>
                <a:cubicBezTo>
                  <a:pt x="85632" y="1012"/>
                  <a:pt x="85612" y="992"/>
                  <a:pt x="85612" y="972"/>
                </a:cubicBezTo>
                <a:cubicBezTo>
                  <a:pt x="85593" y="962"/>
                  <a:pt x="85578" y="957"/>
                  <a:pt x="85565" y="957"/>
                </a:cubicBezTo>
                <a:cubicBezTo>
                  <a:pt x="85553" y="957"/>
                  <a:pt x="85543" y="962"/>
                  <a:pt x="85533" y="972"/>
                </a:cubicBezTo>
                <a:lnTo>
                  <a:pt x="85513" y="1012"/>
                </a:lnTo>
                <a:cubicBezTo>
                  <a:pt x="85493" y="1012"/>
                  <a:pt x="85493" y="1031"/>
                  <a:pt x="85513" y="1031"/>
                </a:cubicBezTo>
                <a:cubicBezTo>
                  <a:pt x="85513" y="1051"/>
                  <a:pt x="85513" y="1051"/>
                  <a:pt x="85513" y="1051"/>
                </a:cubicBezTo>
                <a:cubicBezTo>
                  <a:pt x="85493" y="1091"/>
                  <a:pt x="85493" y="1111"/>
                  <a:pt x="85513" y="1131"/>
                </a:cubicBezTo>
                <a:lnTo>
                  <a:pt x="85533" y="1150"/>
                </a:lnTo>
                <a:cubicBezTo>
                  <a:pt x="85493" y="1150"/>
                  <a:pt x="85454" y="1150"/>
                  <a:pt x="85434" y="1131"/>
                </a:cubicBezTo>
                <a:cubicBezTo>
                  <a:pt x="85434" y="1111"/>
                  <a:pt x="85434" y="1111"/>
                  <a:pt x="85434" y="1091"/>
                </a:cubicBezTo>
                <a:cubicBezTo>
                  <a:pt x="85424" y="1081"/>
                  <a:pt x="85414" y="1076"/>
                  <a:pt x="85404" y="1076"/>
                </a:cubicBezTo>
                <a:cubicBezTo>
                  <a:pt x="85394" y="1076"/>
                  <a:pt x="85384" y="1081"/>
                  <a:pt x="85374" y="1091"/>
                </a:cubicBezTo>
                <a:cubicBezTo>
                  <a:pt x="85335" y="1111"/>
                  <a:pt x="85275" y="1131"/>
                  <a:pt x="85275" y="1190"/>
                </a:cubicBezTo>
                <a:cubicBezTo>
                  <a:pt x="85255" y="1250"/>
                  <a:pt x="85216" y="1289"/>
                  <a:pt x="85156" y="1309"/>
                </a:cubicBezTo>
                <a:cubicBezTo>
                  <a:pt x="85097" y="1388"/>
                  <a:pt x="85017" y="1428"/>
                  <a:pt x="84918" y="1428"/>
                </a:cubicBezTo>
                <a:lnTo>
                  <a:pt x="84898" y="1428"/>
                </a:lnTo>
                <a:lnTo>
                  <a:pt x="84859" y="1388"/>
                </a:lnTo>
                <a:cubicBezTo>
                  <a:pt x="84859" y="1388"/>
                  <a:pt x="84859" y="1388"/>
                  <a:pt x="84859" y="1369"/>
                </a:cubicBezTo>
                <a:cubicBezTo>
                  <a:pt x="84879" y="1349"/>
                  <a:pt x="84938" y="1269"/>
                  <a:pt x="84918" y="1250"/>
                </a:cubicBezTo>
                <a:cubicBezTo>
                  <a:pt x="84918" y="1236"/>
                  <a:pt x="84912" y="1232"/>
                  <a:pt x="84902" y="1232"/>
                </a:cubicBezTo>
                <a:cubicBezTo>
                  <a:pt x="84883" y="1232"/>
                  <a:pt x="84852" y="1250"/>
                  <a:pt x="84839" y="1250"/>
                </a:cubicBezTo>
                <a:lnTo>
                  <a:pt x="84799" y="1250"/>
                </a:lnTo>
                <a:cubicBezTo>
                  <a:pt x="84779" y="1269"/>
                  <a:pt x="84779" y="1269"/>
                  <a:pt x="84799" y="1289"/>
                </a:cubicBezTo>
                <a:cubicBezTo>
                  <a:pt x="84819" y="1329"/>
                  <a:pt x="84799" y="1349"/>
                  <a:pt x="84779" y="1349"/>
                </a:cubicBezTo>
                <a:lnTo>
                  <a:pt x="84660" y="1349"/>
                </a:lnTo>
                <a:cubicBezTo>
                  <a:pt x="84641" y="1349"/>
                  <a:pt x="84601" y="1349"/>
                  <a:pt x="84581" y="1388"/>
                </a:cubicBezTo>
                <a:lnTo>
                  <a:pt x="84541" y="1388"/>
                </a:lnTo>
                <a:cubicBezTo>
                  <a:pt x="84511" y="1373"/>
                  <a:pt x="84493" y="1335"/>
                  <a:pt x="84468" y="1335"/>
                </a:cubicBezTo>
                <a:cubicBezTo>
                  <a:pt x="84460" y="1335"/>
                  <a:pt x="84452" y="1339"/>
                  <a:pt x="84442" y="1349"/>
                </a:cubicBezTo>
                <a:cubicBezTo>
                  <a:pt x="84403" y="1388"/>
                  <a:pt x="84482" y="1408"/>
                  <a:pt x="84482" y="1448"/>
                </a:cubicBezTo>
                <a:cubicBezTo>
                  <a:pt x="84462" y="1448"/>
                  <a:pt x="84442" y="1468"/>
                  <a:pt x="84422" y="1488"/>
                </a:cubicBezTo>
                <a:cubicBezTo>
                  <a:pt x="84403" y="1488"/>
                  <a:pt x="84383" y="1488"/>
                  <a:pt x="84363" y="1507"/>
                </a:cubicBezTo>
                <a:lnTo>
                  <a:pt x="84343" y="1547"/>
                </a:lnTo>
                <a:lnTo>
                  <a:pt x="84165" y="1547"/>
                </a:lnTo>
                <a:cubicBezTo>
                  <a:pt x="84145" y="1547"/>
                  <a:pt x="84125" y="1527"/>
                  <a:pt x="84125" y="1488"/>
                </a:cubicBezTo>
                <a:lnTo>
                  <a:pt x="84185" y="1488"/>
                </a:lnTo>
                <a:cubicBezTo>
                  <a:pt x="84204" y="1468"/>
                  <a:pt x="84224" y="1448"/>
                  <a:pt x="84204" y="1428"/>
                </a:cubicBezTo>
                <a:cubicBezTo>
                  <a:pt x="84204" y="1408"/>
                  <a:pt x="84204" y="1388"/>
                  <a:pt x="84204" y="1369"/>
                </a:cubicBezTo>
                <a:lnTo>
                  <a:pt x="84185" y="1329"/>
                </a:lnTo>
                <a:cubicBezTo>
                  <a:pt x="84175" y="1319"/>
                  <a:pt x="84165" y="1314"/>
                  <a:pt x="84155" y="1314"/>
                </a:cubicBezTo>
                <a:cubicBezTo>
                  <a:pt x="84145" y="1314"/>
                  <a:pt x="84135" y="1319"/>
                  <a:pt x="84125" y="1329"/>
                </a:cubicBezTo>
                <a:cubicBezTo>
                  <a:pt x="84108" y="1335"/>
                  <a:pt x="84092" y="1337"/>
                  <a:pt x="84077" y="1337"/>
                </a:cubicBezTo>
                <a:cubicBezTo>
                  <a:pt x="84042" y="1337"/>
                  <a:pt x="84014" y="1323"/>
                  <a:pt x="83986" y="1309"/>
                </a:cubicBezTo>
                <a:cubicBezTo>
                  <a:pt x="83947" y="1309"/>
                  <a:pt x="83927" y="1309"/>
                  <a:pt x="83927" y="1349"/>
                </a:cubicBezTo>
                <a:cubicBezTo>
                  <a:pt x="83915" y="1345"/>
                  <a:pt x="83906" y="1343"/>
                  <a:pt x="83898" y="1343"/>
                </a:cubicBezTo>
                <a:cubicBezTo>
                  <a:pt x="83866" y="1343"/>
                  <a:pt x="83860" y="1372"/>
                  <a:pt x="83828" y="1388"/>
                </a:cubicBezTo>
                <a:cubicBezTo>
                  <a:pt x="83808" y="1369"/>
                  <a:pt x="83798" y="1359"/>
                  <a:pt x="83788" y="1359"/>
                </a:cubicBezTo>
                <a:cubicBezTo>
                  <a:pt x="83778" y="1359"/>
                  <a:pt x="83768" y="1369"/>
                  <a:pt x="83748" y="1388"/>
                </a:cubicBezTo>
                <a:lnTo>
                  <a:pt x="83649" y="1428"/>
                </a:lnTo>
                <a:cubicBezTo>
                  <a:pt x="83629" y="1408"/>
                  <a:pt x="83609" y="1388"/>
                  <a:pt x="83590" y="1388"/>
                </a:cubicBezTo>
                <a:cubicBezTo>
                  <a:pt x="83570" y="1408"/>
                  <a:pt x="83590" y="1408"/>
                  <a:pt x="83590" y="1408"/>
                </a:cubicBezTo>
                <a:cubicBezTo>
                  <a:pt x="83609" y="1448"/>
                  <a:pt x="83629" y="1448"/>
                  <a:pt x="83649" y="1448"/>
                </a:cubicBezTo>
                <a:cubicBezTo>
                  <a:pt x="83629" y="1468"/>
                  <a:pt x="83629" y="1468"/>
                  <a:pt x="83609" y="1488"/>
                </a:cubicBezTo>
                <a:lnTo>
                  <a:pt x="83609" y="1507"/>
                </a:lnTo>
                <a:cubicBezTo>
                  <a:pt x="83629" y="1527"/>
                  <a:pt x="83629" y="1527"/>
                  <a:pt x="83649" y="1527"/>
                </a:cubicBezTo>
                <a:cubicBezTo>
                  <a:pt x="83669" y="1527"/>
                  <a:pt x="83689" y="1507"/>
                  <a:pt x="83689" y="1507"/>
                </a:cubicBezTo>
                <a:lnTo>
                  <a:pt x="83748" y="1507"/>
                </a:lnTo>
                <a:cubicBezTo>
                  <a:pt x="83748" y="1527"/>
                  <a:pt x="83768" y="1567"/>
                  <a:pt x="83728" y="1567"/>
                </a:cubicBezTo>
                <a:cubicBezTo>
                  <a:pt x="83709" y="1567"/>
                  <a:pt x="83689" y="1587"/>
                  <a:pt x="83689" y="1587"/>
                </a:cubicBezTo>
                <a:cubicBezTo>
                  <a:pt x="83629" y="1607"/>
                  <a:pt x="83629" y="1607"/>
                  <a:pt x="83669" y="1646"/>
                </a:cubicBezTo>
                <a:lnTo>
                  <a:pt x="83689" y="1646"/>
                </a:lnTo>
                <a:cubicBezTo>
                  <a:pt x="83669" y="1666"/>
                  <a:pt x="83649" y="1686"/>
                  <a:pt x="83629" y="1726"/>
                </a:cubicBezTo>
                <a:cubicBezTo>
                  <a:pt x="83629" y="1745"/>
                  <a:pt x="83669" y="1765"/>
                  <a:pt x="83669" y="1785"/>
                </a:cubicBezTo>
                <a:cubicBezTo>
                  <a:pt x="83669" y="1805"/>
                  <a:pt x="83669" y="1805"/>
                  <a:pt x="83649" y="1825"/>
                </a:cubicBezTo>
                <a:cubicBezTo>
                  <a:pt x="83629" y="1805"/>
                  <a:pt x="83609" y="1805"/>
                  <a:pt x="83590" y="1805"/>
                </a:cubicBezTo>
                <a:cubicBezTo>
                  <a:pt x="83578" y="1809"/>
                  <a:pt x="83568" y="1810"/>
                  <a:pt x="83560" y="1810"/>
                </a:cubicBezTo>
                <a:cubicBezTo>
                  <a:pt x="83523" y="1810"/>
                  <a:pt x="83506" y="1781"/>
                  <a:pt x="83490" y="1765"/>
                </a:cubicBezTo>
                <a:lnTo>
                  <a:pt x="83510" y="1706"/>
                </a:lnTo>
                <a:lnTo>
                  <a:pt x="83530" y="1666"/>
                </a:lnTo>
                <a:cubicBezTo>
                  <a:pt x="83550" y="1666"/>
                  <a:pt x="83570" y="1671"/>
                  <a:pt x="83585" y="1671"/>
                </a:cubicBezTo>
                <a:cubicBezTo>
                  <a:pt x="83599" y="1671"/>
                  <a:pt x="83609" y="1666"/>
                  <a:pt x="83609" y="1646"/>
                </a:cubicBezTo>
                <a:cubicBezTo>
                  <a:pt x="83609" y="1607"/>
                  <a:pt x="83590" y="1587"/>
                  <a:pt x="83550" y="1587"/>
                </a:cubicBezTo>
                <a:cubicBezTo>
                  <a:pt x="83510" y="1587"/>
                  <a:pt x="83490" y="1587"/>
                  <a:pt x="83451" y="1607"/>
                </a:cubicBezTo>
                <a:cubicBezTo>
                  <a:pt x="83411" y="1626"/>
                  <a:pt x="83411" y="1686"/>
                  <a:pt x="83391" y="1706"/>
                </a:cubicBezTo>
                <a:cubicBezTo>
                  <a:pt x="83371" y="1726"/>
                  <a:pt x="83332" y="1745"/>
                  <a:pt x="83332" y="1785"/>
                </a:cubicBezTo>
                <a:cubicBezTo>
                  <a:pt x="83292" y="1805"/>
                  <a:pt x="83292" y="1825"/>
                  <a:pt x="83233" y="1825"/>
                </a:cubicBezTo>
                <a:lnTo>
                  <a:pt x="83054" y="1825"/>
                </a:lnTo>
                <a:cubicBezTo>
                  <a:pt x="83014" y="1825"/>
                  <a:pt x="82995" y="1864"/>
                  <a:pt x="83034" y="1904"/>
                </a:cubicBezTo>
                <a:cubicBezTo>
                  <a:pt x="83034" y="1924"/>
                  <a:pt x="83054" y="1944"/>
                  <a:pt x="83074" y="1944"/>
                </a:cubicBezTo>
                <a:lnTo>
                  <a:pt x="83094" y="1944"/>
                </a:lnTo>
                <a:lnTo>
                  <a:pt x="83133" y="1983"/>
                </a:lnTo>
                <a:lnTo>
                  <a:pt x="82995" y="1983"/>
                </a:lnTo>
                <a:cubicBezTo>
                  <a:pt x="82935" y="1983"/>
                  <a:pt x="82935" y="1904"/>
                  <a:pt x="82915" y="1904"/>
                </a:cubicBezTo>
                <a:cubicBezTo>
                  <a:pt x="82895" y="1904"/>
                  <a:pt x="82895" y="1904"/>
                  <a:pt x="82895" y="1924"/>
                </a:cubicBezTo>
                <a:cubicBezTo>
                  <a:pt x="82856" y="1924"/>
                  <a:pt x="82836" y="1924"/>
                  <a:pt x="82816" y="1904"/>
                </a:cubicBezTo>
                <a:cubicBezTo>
                  <a:pt x="82809" y="1900"/>
                  <a:pt x="82801" y="1899"/>
                  <a:pt x="82794" y="1899"/>
                </a:cubicBezTo>
                <a:cubicBezTo>
                  <a:pt x="82763" y="1899"/>
                  <a:pt x="82737" y="1928"/>
                  <a:pt x="82737" y="1944"/>
                </a:cubicBezTo>
                <a:cubicBezTo>
                  <a:pt x="82730" y="1950"/>
                  <a:pt x="82724" y="1953"/>
                  <a:pt x="82717" y="1953"/>
                </a:cubicBezTo>
                <a:cubicBezTo>
                  <a:pt x="82704" y="1953"/>
                  <a:pt x="82691" y="1944"/>
                  <a:pt x="82677" y="1944"/>
                </a:cubicBezTo>
                <a:cubicBezTo>
                  <a:pt x="82657" y="1944"/>
                  <a:pt x="82657" y="1924"/>
                  <a:pt x="82638" y="1924"/>
                </a:cubicBezTo>
                <a:cubicBezTo>
                  <a:pt x="82618" y="1904"/>
                  <a:pt x="82598" y="1864"/>
                  <a:pt x="82578" y="1864"/>
                </a:cubicBezTo>
                <a:cubicBezTo>
                  <a:pt x="82539" y="1884"/>
                  <a:pt x="82578" y="1924"/>
                  <a:pt x="82539" y="1924"/>
                </a:cubicBezTo>
                <a:cubicBezTo>
                  <a:pt x="82524" y="1924"/>
                  <a:pt x="82509" y="1957"/>
                  <a:pt x="82486" y="1957"/>
                </a:cubicBezTo>
                <a:cubicBezTo>
                  <a:pt x="82478" y="1957"/>
                  <a:pt x="82469" y="1954"/>
                  <a:pt x="82459" y="1944"/>
                </a:cubicBezTo>
                <a:cubicBezTo>
                  <a:pt x="82420" y="1904"/>
                  <a:pt x="82340" y="1924"/>
                  <a:pt x="82301" y="1864"/>
                </a:cubicBezTo>
                <a:lnTo>
                  <a:pt x="82301" y="1845"/>
                </a:lnTo>
                <a:cubicBezTo>
                  <a:pt x="82291" y="1835"/>
                  <a:pt x="82271" y="1825"/>
                  <a:pt x="82253" y="1825"/>
                </a:cubicBezTo>
                <a:cubicBezTo>
                  <a:pt x="82236" y="1825"/>
                  <a:pt x="82221" y="1835"/>
                  <a:pt x="82221" y="1864"/>
                </a:cubicBezTo>
                <a:cubicBezTo>
                  <a:pt x="82241" y="1884"/>
                  <a:pt x="82281" y="1884"/>
                  <a:pt x="82281" y="1924"/>
                </a:cubicBezTo>
                <a:cubicBezTo>
                  <a:pt x="82301" y="1944"/>
                  <a:pt x="82320" y="1964"/>
                  <a:pt x="82281" y="1964"/>
                </a:cubicBezTo>
                <a:cubicBezTo>
                  <a:pt x="82251" y="1973"/>
                  <a:pt x="82226" y="1978"/>
                  <a:pt x="82201" y="1978"/>
                </a:cubicBezTo>
                <a:cubicBezTo>
                  <a:pt x="82177" y="1978"/>
                  <a:pt x="82152" y="1973"/>
                  <a:pt x="82122" y="1964"/>
                </a:cubicBezTo>
                <a:cubicBezTo>
                  <a:pt x="82090" y="1958"/>
                  <a:pt x="82058" y="1956"/>
                  <a:pt x="82027" y="1956"/>
                </a:cubicBezTo>
                <a:cubicBezTo>
                  <a:pt x="81941" y="1956"/>
                  <a:pt x="81858" y="1974"/>
                  <a:pt x="81785" y="2003"/>
                </a:cubicBezTo>
                <a:lnTo>
                  <a:pt x="81745" y="2003"/>
                </a:lnTo>
                <a:cubicBezTo>
                  <a:pt x="81725" y="2003"/>
                  <a:pt x="81725" y="1983"/>
                  <a:pt x="81725" y="1983"/>
                </a:cubicBezTo>
                <a:cubicBezTo>
                  <a:pt x="81697" y="1969"/>
                  <a:pt x="81669" y="1955"/>
                  <a:pt x="81634" y="1955"/>
                </a:cubicBezTo>
                <a:cubicBezTo>
                  <a:pt x="81620" y="1955"/>
                  <a:pt x="81604" y="1958"/>
                  <a:pt x="81587" y="1964"/>
                </a:cubicBezTo>
                <a:cubicBezTo>
                  <a:pt x="81527" y="1964"/>
                  <a:pt x="81448" y="1983"/>
                  <a:pt x="81388" y="1983"/>
                </a:cubicBezTo>
                <a:cubicBezTo>
                  <a:pt x="81349" y="1983"/>
                  <a:pt x="81329" y="1983"/>
                  <a:pt x="81309" y="2003"/>
                </a:cubicBezTo>
                <a:cubicBezTo>
                  <a:pt x="81279" y="1983"/>
                  <a:pt x="81240" y="1973"/>
                  <a:pt x="81200" y="1973"/>
                </a:cubicBezTo>
                <a:cubicBezTo>
                  <a:pt x="81160" y="1973"/>
                  <a:pt x="81121" y="1983"/>
                  <a:pt x="81091" y="2003"/>
                </a:cubicBezTo>
                <a:cubicBezTo>
                  <a:pt x="81071" y="2023"/>
                  <a:pt x="81051" y="2023"/>
                  <a:pt x="81031" y="2023"/>
                </a:cubicBezTo>
                <a:cubicBezTo>
                  <a:pt x="81031" y="2003"/>
                  <a:pt x="81031" y="1983"/>
                  <a:pt x="81011" y="1964"/>
                </a:cubicBezTo>
                <a:cubicBezTo>
                  <a:pt x="81002" y="1954"/>
                  <a:pt x="80982" y="1949"/>
                  <a:pt x="80962" y="1949"/>
                </a:cubicBezTo>
                <a:cubicBezTo>
                  <a:pt x="80942" y="1949"/>
                  <a:pt x="80922" y="1954"/>
                  <a:pt x="80912" y="1964"/>
                </a:cubicBezTo>
                <a:lnTo>
                  <a:pt x="80893" y="2003"/>
                </a:lnTo>
                <a:lnTo>
                  <a:pt x="80853" y="2003"/>
                </a:lnTo>
                <a:cubicBezTo>
                  <a:pt x="80774" y="1983"/>
                  <a:pt x="80674" y="1944"/>
                  <a:pt x="80595" y="1924"/>
                </a:cubicBezTo>
                <a:cubicBezTo>
                  <a:pt x="80589" y="1918"/>
                  <a:pt x="80583" y="1916"/>
                  <a:pt x="80578" y="1916"/>
                </a:cubicBezTo>
                <a:cubicBezTo>
                  <a:pt x="80565" y="1916"/>
                  <a:pt x="80555" y="1930"/>
                  <a:pt x="80555" y="1944"/>
                </a:cubicBezTo>
                <a:cubicBezTo>
                  <a:pt x="80456" y="1964"/>
                  <a:pt x="80357" y="1983"/>
                  <a:pt x="80258" y="1983"/>
                </a:cubicBezTo>
                <a:cubicBezTo>
                  <a:pt x="80246" y="1948"/>
                  <a:pt x="80227" y="1941"/>
                  <a:pt x="80205" y="1941"/>
                </a:cubicBezTo>
                <a:cubicBezTo>
                  <a:pt x="80190" y="1941"/>
                  <a:pt x="80175" y="1944"/>
                  <a:pt x="80159" y="1944"/>
                </a:cubicBezTo>
                <a:lnTo>
                  <a:pt x="80159" y="1884"/>
                </a:lnTo>
                <a:lnTo>
                  <a:pt x="80218" y="1884"/>
                </a:lnTo>
                <a:cubicBezTo>
                  <a:pt x="80238" y="1884"/>
                  <a:pt x="80238" y="1884"/>
                  <a:pt x="80258" y="1864"/>
                </a:cubicBezTo>
                <a:lnTo>
                  <a:pt x="80278" y="1864"/>
                </a:lnTo>
                <a:cubicBezTo>
                  <a:pt x="80298" y="1864"/>
                  <a:pt x="80337" y="1845"/>
                  <a:pt x="80337" y="1825"/>
                </a:cubicBezTo>
                <a:cubicBezTo>
                  <a:pt x="80337" y="1785"/>
                  <a:pt x="80317" y="1765"/>
                  <a:pt x="80278" y="1765"/>
                </a:cubicBezTo>
                <a:lnTo>
                  <a:pt x="80119" y="1765"/>
                </a:lnTo>
                <a:cubicBezTo>
                  <a:pt x="80119" y="1745"/>
                  <a:pt x="80099" y="1745"/>
                  <a:pt x="80060" y="1745"/>
                </a:cubicBezTo>
                <a:cubicBezTo>
                  <a:pt x="80033" y="1745"/>
                  <a:pt x="80007" y="1754"/>
                  <a:pt x="79974" y="1754"/>
                </a:cubicBezTo>
                <a:cubicBezTo>
                  <a:pt x="79958" y="1754"/>
                  <a:pt x="79941" y="1752"/>
                  <a:pt x="79921" y="1745"/>
                </a:cubicBezTo>
                <a:cubicBezTo>
                  <a:pt x="79902" y="1733"/>
                  <a:pt x="79888" y="1728"/>
                  <a:pt x="79875" y="1728"/>
                </a:cubicBezTo>
                <a:cubicBezTo>
                  <a:pt x="79847" y="1728"/>
                  <a:pt x="79829" y="1752"/>
                  <a:pt x="79802" y="1765"/>
                </a:cubicBezTo>
                <a:lnTo>
                  <a:pt x="79643" y="1646"/>
                </a:lnTo>
                <a:lnTo>
                  <a:pt x="79603" y="1646"/>
                </a:lnTo>
                <a:cubicBezTo>
                  <a:pt x="79584" y="1626"/>
                  <a:pt x="79554" y="1616"/>
                  <a:pt x="79527" y="1616"/>
                </a:cubicBezTo>
                <a:cubicBezTo>
                  <a:pt x="79499" y="1616"/>
                  <a:pt x="79475" y="1626"/>
                  <a:pt x="79465" y="1646"/>
                </a:cubicBezTo>
                <a:cubicBezTo>
                  <a:pt x="79425" y="1686"/>
                  <a:pt x="79405" y="1686"/>
                  <a:pt x="79365" y="1686"/>
                </a:cubicBezTo>
                <a:cubicBezTo>
                  <a:pt x="79346" y="1646"/>
                  <a:pt x="79306" y="1626"/>
                  <a:pt x="79266" y="1626"/>
                </a:cubicBezTo>
                <a:cubicBezTo>
                  <a:pt x="79207" y="1646"/>
                  <a:pt x="79147" y="1646"/>
                  <a:pt x="79108" y="1686"/>
                </a:cubicBezTo>
                <a:lnTo>
                  <a:pt x="79048" y="1686"/>
                </a:lnTo>
                <a:cubicBezTo>
                  <a:pt x="79032" y="1686"/>
                  <a:pt x="79016" y="1683"/>
                  <a:pt x="79002" y="1683"/>
                </a:cubicBezTo>
                <a:cubicBezTo>
                  <a:pt x="78980" y="1683"/>
                  <a:pt x="78961" y="1690"/>
                  <a:pt x="78949" y="1726"/>
                </a:cubicBezTo>
                <a:cubicBezTo>
                  <a:pt x="78923" y="1726"/>
                  <a:pt x="78896" y="1734"/>
                  <a:pt x="78870" y="1734"/>
                </a:cubicBezTo>
                <a:cubicBezTo>
                  <a:pt x="78856" y="1734"/>
                  <a:pt x="78843" y="1732"/>
                  <a:pt x="78830" y="1726"/>
                </a:cubicBezTo>
                <a:cubicBezTo>
                  <a:pt x="78790" y="1706"/>
                  <a:pt x="78746" y="1696"/>
                  <a:pt x="78704" y="1696"/>
                </a:cubicBezTo>
                <a:cubicBezTo>
                  <a:pt x="78661" y="1696"/>
                  <a:pt x="78622" y="1706"/>
                  <a:pt x="78592" y="1726"/>
                </a:cubicBezTo>
                <a:cubicBezTo>
                  <a:pt x="78552" y="1686"/>
                  <a:pt x="78513" y="1686"/>
                  <a:pt x="78473" y="1686"/>
                </a:cubicBezTo>
                <a:cubicBezTo>
                  <a:pt x="78453" y="1696"/>
                  <a:pt x="78433" y="1701"/>
                  <a:pt x="78416" y="1701"/>
                </a:cubicBezTo>
                <a:cubicBezTo>
                  <a:pt x="78399" y="1701"/>
                  <a:pt x="78384" y="1696"/>
                  <a:pt x="78374" y="1686"/>
                </a:cubicBezTo>
                <a:cubicBezTo>
                  <a:pt x="78366" y="1669"/>
                  <a:pt x="78350" y="1663"/>
                  <a:pt x="78332" y="1663"/>
                </a:cubicBezTo>
                <a:cubicBezTo>
                  <a:pt x="78307" y="1663"/>
                  <a:pt x="78278" y="1674"/>
                  <a:pt x="78255" y="1686"/>
                </a:cubicBezTo>
                <a:cubicBezTo>
                  <a:pt x="78223" y="1705"/>
                  <a:pt x="78187" y="1714"/>
                  <a:pt x="78151" y="1714"/>
                </a:cubicBezTo>
                <a:cubicBezTo>
                  <a:pt x="78073" y="1714"/>
                  <a:pt x="77992" y="1674"/>
                  <a:pt x="77938" y="1607"/>
                </a:cubicBezTo>
                <a:cubicBezTo>
                  <a:pt x="77938" y="1607"/>
                  <a:pt x="77918" y="1607"/>
                  <a:pt x="77918" y="1587"/>
                </a:cubicBezTo>
                <a:cubicBezTo>
                  <a:pt x="77908" y="1577"/>
                  <a:pt x="77893" y="1572"/>
                  <a:pt x="77878" y="1572"/>
                </a:cubicBezTo>
                <a:cubicBezTo>
                  <a:pt x="77863" y="1572"/>
                  <a:pt x="77848" y="1577"/>
                  <a:pt x="77838" y="1587"/>
                </a:cubicBezTo>
                <a:cubicBezTo>
                  <a:pt x="77838" y="1567"/>
                  <a:pt x="77858" y="1567"/>
                  <a:pt x="77858" y="1527"/>
                </a:cubicBezTo>
                <a:cubicBezTo>
                  <a:pt x="77878" y="1507"/>
                  <a:pt x="77838" y="1507"/>
                  <a:pt x="77838" y="1507"/>
                </a:cubicBezTo>
                <a:cubicBezTo>
                  <a:pt x="77804" y="1464"/>
                  <a:pt x="77788" y="1447"/>
                  <a:pt x="77774" y="1447"/>
                </a:cubicBezTo>
                <a:cubicBezTo>
                  <a:pt x="77757" y="1447"/>
                  <a:pt x="77744" y="1474"/>
                  <a:pt x="77700" y="1507"/>
                </a:cubicBezTo>
                <a:lnTo>
                  <a:pt x="77660" y="1507"/>
                </a:lnTo>
                <a:cubicBezTo>
                  <a:pt x="77660" y="1488"/>
                  <a:pt x="77640" y="1468"/>
                  <a:pt x="77620" y="1468"/>
                </a:cubicBezTo>
                <a:cubicBezTo>
                  <a:pt x="77620" y="1454"/>
                  <a:pt x="77610" y="1440"/>
                  <a:pt x="77598" y="1440"/>
                </a:cubicBezTo>
                <a:cubicBezTo>
                  <a:pt x="77592" y="1440"/>
                  <a:pt x="77586" y="1442"/>
                  <a:pt x="77581" y="1448"/>
                </a:cubicBezTo>
                <a:cubicBezTo>
                  <a:pt x="77553" y="1462"/>
                  <a:pt x="77525" y="1476"/>
                  <a:pt x="77497" y="1476"/>
                </a:cubicBezTo>
                <a:cubicBezTo>
                  <a:pt x="77485" y="1476"/>
                  <a:pt x="77473" y="1474"/>
                  <a:pt x="77462" y="1468"/>
                </a:cubicBezTo>
                <a:cubicBezTo>
                  <a:pt x="77442" y="1468"/>
                  <a:pt x="77402" y="1468"/>
                  <a:pt x="77402" y="1488"/>
                </a:cubicBezTo>
                <a:cubicBezTo>
                  <a:pt x="77382" y="1507"/>
                  <a:pt x="77343" y="1507"/>
                  <a:pt x="77323" y="1507"/>
                </a:cubicBezTo>
                <a:cubicBezTo>
                  <a:pt x="77303" y="1527"/>
                  <a:pt x="77263" y="1547"/>
                  <a:pt x="77244" y="1567"/>
                </a:cubicBezTo>
                <a:cubicBezTo>
                  <a:pt x="77204" y="1607"/>
                  <a:pt x="77244" y="1626"/>
                  <a:pt x="77244" y="1666"/>
                </a:cubicBezTo>
                <a:cubicBezTo>
                  <a:pt x="77244" y="1686"/>
                  <a:pt x="77244" y="1706"/>
                  <a:pt x="77244" y="1706"/>
                </a:cubicBezTo>
                <a:cubicBezTo>
                  <a:pt x="77224" y="1726"/>
                  <a:pt x="77224" y="1726"/>
                  <a:pt x="77204" y="1745"/>
                </a:cubicBezTo>
                <a:cubicBezTo>
                  <a:pt x="77204" y="1745"/>
                  <a:pt x="77184" y="1745"/>
                  <a:pt x="77184" y="1726"/>
                </a:cubicBezTo>
                <a:cubicBezTo>
                  <a:pt x="77164" y="1706"/>
                  <a:pt x="77144" y="1686"/>
                  <a:pt x="77125" y="1666"/>
                </a:cubicBezTo>
                <a:cubicBezTo>
                  <a:pt x="77115" y="1656"/>
                  <a:pt x="77105" y="1651"/>
                  <a:pt x="77095" y="1651"/>
                </a:cubicBezTo>
                <a:cubicBezTo>
                  <a:pt x="77085" y="1651"/>
                  <a:pt x="77075" y="1656"/>
                  <a:pt x="77065" y="1666"/>
                </a:cubicBezTo>
                <a:cubicBezTo>
                  <a:pt x="77025" y="1686"/>
                  <a:pt x="77006" y="1686"/>
                  <a:pt x="76986" y="1706"/>
                </a:cubicBezTo>
                <a:cubicBezTo>
                  <a:pt x="76986" y="1686"/>
                  <a:pt x="76946" y="1686"/>
                  <a:pt x="76946" y="1686"/>
                </a:cubicBezTo>
                <a:cubicBezTo>
                  <a:pt x="76923" y="1709"/>
                  <a:pt x="76900" y="1719"/>
                  <a:pt x="76872" y="1719"/>
                </a:cubicBezTo>
                <a:cubicBezTo>
                  <a:pt x="76853" y="1719"/>
                  <a:pt x="76832" y="1714"/>
                  <a:pt x="76807" y="1706"/>
                </a:cubicBezTo>
                <a:cubicBezTo>
                  <a:pt x="76776" y="1706"/>
                  <a:pt x="76756" y="1680"/>
                  <a:pt x="76730" y="1680"/>
                </a:cubicBezTo>
                <a:cubicBezTo>
                  <a:pt x="76723" y="1680"/>
                  <a:pt x="76716" y="1682"/>
                  <a:pt x="76708" y="1686"/>
                </a:cubicBezTo>
                <a:cubicBezTo>
                  <a:pt x="76688" y="1686"/>
                  <a:pt x="76649" y="1706"/>
                  <a:pt x="76609" y="1706"/>
                </a:cubicBezTo>
                <a:lnTo>
                  <a:pt x="76530" y="1706"/>
                </a:lnTo>
                <a:cubicBezTo>
                  <a:pt x="76510" y="1706"/>
                  <a:pt x="76490" y="1706"/>
                  <a:pt x="76490" y="1726"/>
                </a:cubicBezTo>
                <a:cubicBezTo>
                  <a:pt x="76411" y="1726"/>
                  <a:pt x="76351" y="1726"/>
                  <a:pt x="76292" y="1745"/>
                </a:cubicBezTo>
                <a:cubicBezTo>
                  <a:pt x="76256" y="1772"/>
                  <a:pt x="76220" y="1783"/>
                  <a:pt x="76186" y="1783"/>
                </a:cubicBezTo>
                <a:cubicBezTo>
                  <a:pt x="76145" y="1783"/>
                  <a:pt x="76106" y="1767"/>
                  <a:pt x="76073" y="1745"/>
                </a:cubicBezTo>
                <a:cubicBezTo>
                  <a:pt x="76041" y="1729"/>
                  <a:pt x="76004" y="1719"/>
                  <a:pt x="75970" y="1719"/>
                </a:cubicBezTo>
                <a:cubicBezTo>
                  <a:pt x="75922" y="1719"/>
                  <a:pt x="75879" y="1739"/>
                  <a:pt x="75855" y="1785"/>
                </a:cubicBezTo>
                <a:lnTo>
                  <a:pt x="75796" y="1785"/>
                </a:lnTo>
                <a:cubicBezTo>
                  <a:pt x="75796" y="1745"/>
                  <a:pt x="75776" y="1726"/>
                  <a:pt x="75776" y="1706"/>
                </a:cubicBezTo>
                <a:cubicBezTo>
                  <a:pt x="75769" y="1692"/>
                  <a:pt x="75763" y="1688"/>
                  <a:pt x="75756" y="1688"/>
                </a:cubicBezTo>
                <a:cubicBezTo>
                  <a:pt x="75743" y="1688"/>
                  <a:pt x="75730" y="1706"/>
                  <a:pt x="75717" y="1706"/>
                </a:cubicBezTo>
                <a:cubicBezTo>
                  <a:pt x="75705" y="1712"/>
                  <a:pt x="75695" y="1714"/>
                  <a:pt x="75686" y="1714"/>
                </a:cubicBezTo>
                <a:cubicBezTo>
                  <a:pt x="75665" y="1714"/>
                  <a:pt x="75651" y="1700"/>
                  <a:pt x="75637" y="1686"/>
                </a:cubicBezTo>
                <a:cubicBezTo>
                  <a:pt x="75598" y="1666"/>
                  <a:pt x="75558" y="1646"/>
                  <a:pt x="75518" y="1646"/>
                </a:cubicBezTo>
                <a:cubicBezTo>
                  <a:pt x="75508" y="1652"/>
                  <a:pt x="75496" y="1654"/>
                  <a:pt x="75483" y="1654"/>
                </a:cubicBezTo>
                <a:cubicBezTo>
                  <a:pt x="75450" y="1654"/>
                  <a:pt x="75414" y="1636"/>
                  <a:pt x="75399" y="1607"/>
                </a:cubicBezTo>
                <a:cubicBezTo>
                  <a:pt x="75374" y="1590"/>
                  <a:pt x="75349" y="1584"/>
                  <a:pt x="75324" y="1584"/>
                </a:cubicBezTo>
                <a:cubicBezTo>
                  <a:pt x="75289" y="1584"/>
                  <a:pt x="75255" y="1595"/>
                  <a:pt x="75221" y="1607"/>
                </a:cubicBezTo>
                <a:cubicBezTo>
                  <a:pt x="75181" y="1527"/>
                  <a:pt x="75102" y="1468"/>
                  <a:pt x="75022" y="1468"/>
                </a:cubicBezTo>
                <a:cubicBezTo>
                  <a:pt x="74983" y="1468"/>
                  <a:pt x="74963" y="1448"/>
                  <a:pt x="74943" y="1428"/>
                </a:cubicBezTo>
                <a:cubicBezTo>
                  <a:pt x="74914" y="1399"/>
                  <a:pt x="74874" y="1381"/>
                  <a:pt x="74840" y="1381"/>
                </a:cubicBezTo>
                <a:cubicBezTo>
                  <a:pt x="74827" y="1381"/>
                  <a:pt x="74815" y="1383"/>
                  <a:pt x="74804" y="1388"/>
                </a:cubicBezTo>
                <a:lnTo>
                  <a:pt x="74705" y="1388"/>
                </a:lnTo>
                <a:lnTo>
                  <a:pt x="74606" y="1329"/>
                </a:lnTo>
                <a:cubicBezTo>
                  <a:pt x="74576" y="1299"/>
                  <a:pt x="74537" y="1299"/>
                  <a:pt x="74497" y="1299"/>
                </a:cubicBezTo>
                <a:cubicBezTo>
                  <a:pt x="74457" y="1299"/>
                  <a:pt x="74418" y="1299"/>
                  <a:pt x="74388" y="1269"/>
                </a:cubicBezTo>
                <a:lnTo>
                  <a:pt x="74249" y="1269"/>
                </a:lnTo>
                <a:cubicBezTo>
                  <a:pt x="74249" y="1230"/>
                  <a:pt x="74249" y="1190"/>
                  <a:pt x="74209" y="1190"/>
                </a:cubicBezTo>
                <a:cubicBezTo>
                  <a:pt x="74170" y="1180"/>
                  <a:pt x="74135" y="1175"/>
                  <a:pt x="74103" y="1175"/>
                </a:cubicBezTo>
                <a:cubicBezTo>
                  <a:pt x="74071" y="1175"/>
                  <a:pt x="74041" y="1180"/>
                  <a:pt x="74011" y="1190"/>
                </a:cubicBezTo>
                <a:cubicBezTo>
                  <a:pt x="73918" y="1137"/>
                  <a:pt x="73888" y="1120"/>
                  <a:pt x="73836" y="1120"/>
                </a:cubicBezTo>
                <a:cubicBezTo>
                  <a:pt x="73811" y="1120"/>
                  <a:pt x="73780" y="1124"/>
                  <a:pt x="73733" y="1131"/>
                </a:cubicBezTo>
                <a:cubicBezTo>
                  <a:pt x="73733" y="1117"/>
                  <a:pt x="73733" y="1094"/>
                  <a:pt x="73714" y="1094"/>
                </a:cubicBezTo>
                <a:cubicBezTo>
                  <a:pt x="73705" y="1094"/>
                  <a:pt x="73692" y="1098"/>
                  <a:pt x="73674" y="1111"/>
                </a:cubicBezTo>
                <a:cubicBezTo>
                  <a:pt x="73664" y="1120"/>
                  <a:pt x="73656" y="1124"/>
                  <a:pt x="73649" y="1124"/>
                </a:cubicBezTo>
                <a:cubicBezTo>
                  <a:pt x="73626" y="1124"/>
                  <a:pt x="73614" y="1086"/>
                  <a:pt x="73614" y="1071"/>
                </a:cubicBezTo>
                <a:lnTo>
                  <a:pt x="73595" y="1071"/>
                </a:lnTo>
                <a:cubicBezTo>
                  <a:pt x="73595" y="1051"/>
                  <a:pt x="73575" y="1031"/>
                  <a:pt x="73575" y="1031"/>
                </a:cubicBezTo>
                <a:lnTo>
                  <a:pt x="73535" y="1031"/>
                </a:lnTo>
                <a:cubicBezTo>
                  <a:pt x="73495" y="1051"/>
                  <a:pt x="73515" y="1071"/>
                  <a:pt x="73535" y="1091"/>
                </a:cubicBezTo>
                <a:lnTo>
                  <a:pt x="73495" y="1131"/>
                </a:lnTo>
                <a:cubicBezTo>
                  <a:pt x="73396" y="1131"/>
                  <a:pt x="73297" y="1150"/>
                  <a:pt x="73218" y="1210"/>
                </a:cubicBezTo>
                <a:lnTo>
                  <a:pt x="73198" y="1210"/>
                </a:lnTo>
                <a:cubicBezTo>
                  <a:pt x="73186" y="1174"/>
                  <a:pt x="73160" y="1167"/>
                  <a:pt x="73132" y="1167"/>
                </a:cubicBezTo>
                <a:cubicBezTo>
                  <a:pt x="73114" y="1167"/>
                  <a:pt x="73095" y="1170"/>
                  <a:pt x="73079" y="1170"/>
                </a:cubicBezTo>
                <a:cubicBezTo>
                  <a:pt x="73065" y="1156"/>
                  <a:pt x="73041" y="1142"/>
                  <a:pt x="73028" y="1142"/>
                </a:cubicBezTo>
                <a:cubicBezTo>
                  <a:pt x="73023" y="1142"/>
                  <a:pt x="73019" y="1145"/>
                  <a:pt x="73019" y="1150"/>
                </a:cubicBezTo>
                <a:cubicBezTo>
                  <a:pt x="72980" y="1230"/>
                  <a:pt x="72940" y="1230"/>
                  <a:pt x="72881" y="1230"/>
                </a:cubicBezTo>
                <a:cubicBezTo>
                  <a:pt x="72846" y="1195"/>
                  <a:pt x="72832" y="1174"/>
                  <a:pt x="72814" y="1174"/>
                </a:cubicBezTo>
                <a:cubicBezTo>
                  <a:pt x="72801" y="1174"/>
                  <a:pt x="72787" y="1185"/>
                  <a:pt x="72762" y="1210"/>
                </a:cubicBezTo>
                <a:lnTo>
                  <a:pt x="72702" y="1210"/>
                </a:lnTo>
                <a:cubicBezTo>
                  <a:pt x="72682" y="1190"/>
                  <a:pt x="72662" y="1170"/>
                  <a:pt x="72643" y="1170"/>
                </a:cubicBezTo>
                <a:lnTo>
                  <a:pt x="72385" y="1170"/>
                </a:lnTo>
                <a:cubicBezTo>
                  <a:pt x="72325" y="1170"/>
                  <a:pt x="72286" y="1170"/>
                  <a:pt x="72226" y="1190"/>
                </a:cubicBezTo>
                <a:cubicBezTo>
                  <a:pt x="72226" y="1150"/>
                  <a:pt x="72206" y="1131"/>
                  <a:pt x="72187" y="1131"/>
                </a:cubicBezTo>
                <a:lnTo>
                  <a:pt x="71929" y="1131"/>
                </a:lnTo>
                <a:lnTo>
                  <a:pt x="71909" y="1111"/>
                </a:lnTo>
                <a:cubicBezTo>
                  <a:pt x="71849" y="1091"/>
                  <a:pt x="71770" y="1091"/>
                  <a:pt x="71711" y="1071"/>
                </a:cubicBezTo>
                <a:cubicBezTo>
                  <a:pt x="71691" y="1071"/>
                  <a:pt x="71651" y="1111"/>
                  <a:pt x="71631" y="1111"/>
                </a:cubicBezTo>
                <a:cubicBezTo>
                  <a:pt x="71621" y="1091"/>
                  <a:pt x="71611" y="1081"/>
                  <a:pt x="71604" y="1081"/>
                </a:cubicBezTo>
                <a:cubicBezTo>
                  <a:pt x="71597" y="1081"/>
                  <a:pt x="71592" y="1091"/>
                  <a:pt x="71592" y="1111"/>
                </a:cubicBezTo>
                <a:lnTo>
                  <a:pt x="71492" y="1111"/>
                </a:lnTo>
                <a:cubicBezTo>
                  <a:pt x="71463" y="1081"/>
                  <a:pt x="71443" y="1066"/>
                  <a:pt x="71423" y="1066"/>
                </a:cubicBezTo>
                <a:cubicBezTo>
                  <a:pt x="71403" y="1066"/>
                  <a:pt x="71383" y="1081"/>
                  <a:pt x="71354" y="1111"/>
                </a:cubicBezTo>
                <a:lnTo>
                  <a:pt x="71314" y="1131"/>
                </a:lnTo>
                <a:lnTo>
                  <a:pt x="71294" y="1131"/>
                </a:lnTo>
                <a:cubicBezTo>
                  <a:pt x="71264" y="1101"/>
                  <a:pt x="71250" y="1086"/>
                  <a:pt x="71237" y="1086"/>
                </a:cubicBezTo>
                <a:cubicBezTo>
                  <a:pt x="71225" y="1086"/>
                  <a:pt x="71215" y="1101"/>
                  <a:pt x="71195" y="1131"/>
                </a:cubicBezTo>
                <a:cubicBezTo>
                  <a:pt x="71175" y="1150"/>
                  <a:pt x="71155" y="1150"/>
                  <a:pt x="71155" y="1150"/>
                </a:cubicBezTo>
                <a:cubicBezTo>
                  <a:pt x="71096" y="1131"/>
                  <a:pt x="71036" y="1111"/>
                  <a:pt x="70997" y="1091"/>
                </a:cubicBezTo>
                <a:cubicBezTo>
                  <a:pt x="70969" y="1077"/>
                  <a:pt x="70941" y="1063"/>
                  <a:pt x="70920" y="1063"/>
                </a:cubicBezTo>
                <a:cubicBezTo>
                  <a:pt x="70911" y="1063"/>
                  <a:pt x="70903" y="1065"/>
                  <a:pt x="70898" y="1071"/>
                </a:cubicBezTo>
                <a:lnTo>
                  <a:pt x="70779" y="1071"/>
                </a:lnTo>
                <a:cubicBezTo>
                  <a:pt x="70759" y="1031"/>
                  <a:pt x="70719" y="1031"/>
                  <a:pt x="70699" y="1031"/>
                </a:cubicBezTo>
                <a:lnTo>
                  <a:pt x="70382" y="1031"/>
                </a:lnTo>
                <a:cubicBezTo>
                  <a:pt x="70372" y="1012"/>
                  <a:pt x="70362" y="1002"/>
                  <a:pt x="70355" y="1002"/>
                </a:cubicBezTo>
                <a:cubicBezTo>
                  <a:pt x="70347" y="1002"/>
                  <a:pt x="70342" y="1012"/>
                  <a:pt x="70342" y="1031"/>
                </a:cubicBezTo>
                <a:lnTo>
                  <a:pt x="70342" y="1051"/>
                </a:lnTo>
                <a:lnTo>
                  <a:pt x="70342" y="1150"/>
                </a:lnTo>
                <a:cubicBezTo>
                  <a:pt x="70313" y="1143"/>
                  <a:pt x="70295" y="1139"/>
                  <a:pt x="70282" y="1139"/>
                </a:cubicBezTo>
                <a:cubicBezTo>
                  <a:pt x="70260" y="1139"/>
                  <a:pt x="70256" y="1152"/>
                  <a:pt x="70243" y="1190"/>
                </a:cubicBezTo>
                <a:cubicBezTo>
                  <a:pt x="70203" y="1170"/>
                  <a:pt x="70164" y="1170"/>
                  <a:pt x="70124" y="1170"/>
                </a:cubicBezTo>
                <a:cubicBezTo>
                  <a:pt x="70104" y="1190"/>
                  <a:pt x="70084" y="1190"/>
                  <a:pt x="70065" y="1190"/>
                </a:cubicBezTo>
                <a:cubicBezTo>
                  <a:pt x="70038" y="1190"/>
                  <a:pt x="70012" y="1172"/>
                  <a:pt x="69979" y="1172"/>
                </a:cubicBezTo>
                <a:cubicBezTo>
                  <a:pt x="69963" y="1172"/>
                  <a:pt x="69946" y="1177"/>
                  <a:pt x="69926" y="1190"/>
                </a:cubicBezTo>
                <a:cubicBezTo>
                  <a:pt x="69906" y="1200"/>
                  <a:pt x="69881" y="1200"/>
                  <a:pt x="69856" y="1200"/>
                </a:cubicBezTo>
                <a:cubicBezTo>
                  <a:pt x="69832" y="1200"/>
                  <a:pt x="69807" y="1200"/>
                  <a:pt x="69787" y="1210"/>
                </a:cubicBezTo>
                <a:cubicBezTo>
                  <a:pt x="69750" y="1234"/>
                  <a:pt x="69706" y="1251"/>
                  <a:pt x="69659" y="1251"/>
                </a:cubicBezTo>
                <a:cubicBezTo>
                  <a:pt x="69629" y="1251"/>
                  <a:pt x="69599" y="1245"/>
                  <a:pt x="69569" y="1230"/>
                </a:cubicBezTo>
                <a:cubicBezTo>
                  <a:pt x="69549" y="1230"/>
                  <a:pt x="69529" y="1250"/>
                  <a:pt x="69529" y="1250"/>
                </a:cubicBezTo>
                <a:lnTo>
                  <a:pt x="69489" y="1250"/>
                </a:lnTo>
                <a:cubicBezTo>
                  <a:pt x="69489" y="1250"/>
                  <a:pt x="69470" y="1230"/>
                  <a:pt x="69450" y="1230"/>
                </a:cubicBezTo>
                <a:cubicBezTo>
                  <a:pt x="69370" y="1230"/>
                  <a:pt x="69271" y="1230"/>
                  <a:pt x="69192" y="1210"/>
                </a:cubicBezTo>
                <a:cubicBezTo>
                  <a:pt x="69182" y="1200"/>
                  <a:pt x="69172" y="1195"/>
                  <a:pt x="69162" y="1195"/>
                </a:cubicBezTo>
                <a:cubicBezTo>
                  <a:pt x="69152" y="1195"/>
                  <a:pt x="69142" y="1200"/>
                  <a:pt x="69133" y="1210"/>
                </a:cubicBezTo>
                <a:lnTo>
                  <a:pt x="69033" y="1210"/>
                </a:lnTo>
                <a:cubicBezTo>
                  <a:pt x="68954" y="1210"/>
                  <a:pt x="68855" y="1230"/>
                  <a:pt x="68795" y="1289"/>
                </a:cubicBezTo>
                <a:lnTo>
                  <a:pt x="68657" y="1250"/>
                </a:lnTo>
                <a:cubicBezTo>
                  <a:pt x="68617" y="1309"/>
                  <a:pt x="68538" y="1289"/>
                  <a:pt x="68498" y="1329"/>
                </a:cubicBezTo>
                <a:cubicBezTo>
                  <a:pt x="68454" y="1271"/>
                  <a:pt x="68390" y="1234"/>
                  <a:pt x="68319" y="1234"/>
                </a:cubicBezTo>
                <a:cubicBezTo>
                  <a:pt x="68293" y="1234"/>
                  <a:pt x="68267" y="1239"/>
                  <a:pt x="68240" y="1250"/>
                </a:cubicBezTo>
                <a:cubicBezTo>
                  <a:pt x="68230" y="1220"/>
                  <a:pt x="68215" y="1210"/>
                  <a:pt x="68198" y="1210"/>
                </a:cubicBezTo>
                <a:cubicBezTo>
                  <a:pt x="68181" y="1210"/>
                  <a:pt x="68161" y="1220"/>
                  <a:pt x="68141" y="1230"/>
                </a:cubicBezTo>
                <a:cubicBezTo>
                  <a:pt x="68101" y="1250"/>
                  <a:pt x="68081" y="1269"/>
                  <a:pt x="68062" y="1289"/>
                </a:cubicBezTo>
                <a:cubicBezTo>
                  <a:pt x="68052" y="1279"/>
                  <a:pt x="68047" y="1274"/>
                  <a:pt x="68044" y="1274"/>
                </a:cubicBezTo>
                <a:cubicBezTo>
                  <a:pt x="68042" y="1274"/>
                  <a:pt x="68042" y="1279"/>
                  <a:pt x="68042" y="1289"/>
                </a:cubicBezTo>
                <a:cubicBezTo>
                  <a:pt x="68022" y="1289"/>
                  <a:pt x="68022" y="1289"/>
                  <a:pt x="68022" y="1309"/>
                </a:cubicBezTo>
                <a:lnTo>
                  <a:pt x="67923" y="1309"/>
                </a:lnTo>
                <a:cubicBezTo>
                  <a:pt x="67923" y="1299"/>
                  <a:pt x="67918" y="1294"/>
                  <a:pt x="67913" y="1294"/>
                </a:cubicBezTo>
                <a:cubicBezTo>
                  <a:pt x="67908" y="1294"/>
                  <a:pt x="67903" y="1299"/>
                  <a:pt x="67903" y="1309"/>
                </a:cubicBezTo>
                <a:cubicBezTo>
                  <a:pt x="67883" y="1309"/>
                  <a:pt x="67863" y="1309"/>
                  <a:pt x="67843" y="1329"/>
                </a:cubicBezTo>
                <a:cubicBezTo>
                  <a:pt x="67833" y="1334"/>
                  <a:pt x="67824" y="1337"/>
                  <a:pt x="67816" y="1337"/>
                </a:cubicBezTo>
                <a:cubicBezTo>
                  <a:pt x="67795" y="1337"/>
                  <a:pt x="67784" y="1318"/>
                  <a:pt x="67784" y="1289"/>
                </a:cubicBezTo>
                <a:lnTo>
                  <a:pt x="67804" y="1289"/>
                </a:lnTo>
                <a:cubicBezTo>
                  <a:pt x="67843" y="1269"/>
                  <a:pt x="67843" y="1269"/>
                  <a:pt x="67824" y="1250"/>
                </a:cubicBezTo>
                <a:lnTo>
                  <a:pt x="67804" y="1230"/>
                </a:lnTo>
                <a:lnTo>
                  <a:pt x="67843" y="1190"/>
                </a:lnTo>
                <a:cubicBezTo>
                  <a:pt x="67843" y="1186"/>
                  <a:pt x="67844" y="1184"/>
                  <a:pt x="67846" y="1184"/>
                </a:cubicBezTo>
                <a:cubicBezTo>
                  <a:pt x="67849" y="1184"/>
                  <a:pt x="67853" y="1189"/>
                  <a:pt x="67857" y="1189"/>
                </a:cubicBezTo>
                <a:cubicBezTo>
                  <a:pt x="67861" y="1189"/>
                  <a:pt x="67863" y="1185"/>
                  <a:pt x="67863" y="1170"/>
                </a:cubicBezTo>
                <a:cubicBezTo>
                  <a:pt x="67883" y="1150"/>
                  <a:pt x="67863" y="1131"/>
                  <a:pt x="67843" y="1131"/>
                </a:cubicBezTo>
                <a:lnTo>
                  <a:pt x="67804" y="1131"/>
                </a:lnTo>
                <a:cubicBezTo>
                  <a:pt x="67784" y="1111"/>
                  <a:pt x="67784" y="1051"/>
                  <a:pt x="67744" y="1012"/>
                </a:cubicBezTo>
                <a:lnTo>
                  <a:pt x="67724" y="992"/>
                </a:lnTo>
                <a:cubicBezTo>
                  <a:pt x="67715" y="982"/>
                  <a:pt x="67705" y="977"/>
                  <a:pt x="67695" y="977"/>
                </a:cubicBezTo>
                <a:cubicBezTo>
                  <a:pt x="67685" y="977"/>
                  <a:pt x="67675" y="982"/>
                  <a:pt x="67665" y="992"/>
                </a:cubicBezTo>
                <a:lnTo>
                  <a:pt x="67605" y="992"/>
                </a:lnTo>
                <a:cubicBezTo>
                  <a:pt x="67586" y="992"/>
                  <a:pt x="67586" y="972"/>
                  <a:pt x="67605" y="972"/>
                </a:cubicBezTo>
                <a:cubicBezTo>
                  <a:pt x="67605" y="932"/>
                  <a:pt x="67586" y="893"/>
                  <a:pt x="67546" y="873"/>
                </a:cubicBezTo>
                <a:cubicBezTo>
                  <a:pt x="67533" y="873"/>
                  <a:pt x="67520" y="864"/>
                  <a:pt x="67512" y="864"/>
                </a:cubicBezTo>
                <a:cubicBezTo>
                  <a:pt x="67509" y="864"/>
                  <a:pt x="67506" y="866"/>
                  <a:pt x="67506" y="873"/>
                </a:cubicBezTo>
                <a:lnTo>
                  <a:pt x="67487" y="873"/>
                </a:lnTo>
                <a:lnTo>
                  <a:pt x="67447" y="912"/>
                </a:lnTo>
                <a:cubicBezTo>
                  <a:pt x="67387" y="932"/>
                  <a:pt x="67328" y="932"/>
                  <a:pt x="67268" y="932"/>
                </a:cubicBezTo>
                <a:cubicBezTo>
                  <a:pt x="67229" y="932"/>
                  <a:pt x="67229" y="972"/>
                  <a:pt x="67209" y="992"/>
                </a:cubicBezTo>
                <a:cubicBezTo>
                  <a:pt x="67169" y="1012"/>
                  <a:pt x="67169" y="1031"/>
                  <a:pt x="67209" y="1051"/>
                </a:cubicBezTo>
                <a:lnTo>
                  <a:pt x="67209" y="1111"/>
                </a:lnTo>
                <a:cubicBezTo>
                  <a:pt x="67185" y="1111"/>
                  <a:pt x="67161" y="1114"/>
                  <a:pt x="67139" y="1114"/>
                </a:cubicBezTo>
                <a:cubicBezTo>
                  <a:pt x="67105" y="1114"/>
                  <a:pt x="67074" y="1107"/>
                  <a:pt x="67050" y="1071"/>
                </a:cubicBezTo>
                <a:cubicBezTo>
                  <a:pt x="67050" y="1071"/>
                  <a:pt x="67050" y="1071"/>
                  <a:pt x="67050" y="1051"/>
                </a:cubicBezTo>
                <a:lnTo>
                  <a:pt x="67050" y="1012"/>
                </a:lnTo>
                <a:cubicBezTo>
                  <a:pt x="67035" y="996"/>
                  <a:pt x="67014" y="990"/>
                  <a:pt x="66993" y="990"/>
                </a:cubicBezTo>
                <a:cubicBezTo>
                  <a:pt x="66959" y="990"/>
                  <a:pt x="66924" y="1007"/>
                  <a:pt x="66911" y="1031"/>
                </a:cubicBezTo>
                <a:cubicBezTo>
                  <a:pt x="66892" y="1071"/>
                  <a:pt x="66911" y="1051"/>
                  <a:pt x="66852" y="1071"/>
                </a:cubicBezTo>
                <a:cubicBezTo>
                  <a:pt x="66834" y="1089"/>
                  <a:pt x="66828" y="1099"/>
                  <a:pt x="66824" y="1099"/>
                </a:cubicBezTo>
                <a:cubicBezTo>
                  <a:pt x="66818" y="1099"/>
                  <a:pt x="66814" y="1084"/>
                  <a:pt x="66792" y="1051"/>
                </a:cubicBezTo>
                <a:cubicBezTo>
                  <a:pt x="66760" y="1019"/>
                  <a:pt x="66745" y="1004"/>
                  <a:pt x="66725" y="1004"/>
                </a:cubicBezTo>
                <a:cubicBezTo>
                  <a:pt x="66709" y="1004"/>
                  <a:pt x="66689" y="1014"/>
                  <a:pt x="66654" y="1031"/>
                </a:cubicBezTo>
                <a:cubicBezTo>
                  <a:pt x="66634" y="1031"/>
                  <a:pt x="66634" y="1051"/>
                  <a:pt x="66634" y="1071"/>
                </a:cubicBezTo>
                <a:cubicBezTo>
                  <a:pt x="66614" y="1091"/>
                  <a:pt x="66614" y="1091"/>
                  <a:pt x="66594" y="1091"/>
                </a:cubicBezTo>
                <a:cubicBezTo>
                  <a:pt x="66580" y="1088"/>
                  <a:pt x="66567" y="1087"/>
                  <a:pt x="66554" y="1087"/>
                </a:cubicBezTo>
                <a:cubicBezTo>
                  <a:pt x="66478" y="1087"/>
                  <a:pt x="66424" y="1131"/>
                  <a:pt x="66356" y="1131"/>
                </a:cubicBezTo>
                <a:cubicBezTo>
                  <a:pt x="66336" y="1131"/>
                  <a:pt x="66336" y="1150"/>
                  <a:pt x="66336" y="1150"/>
                </a:cubicBezTo>
                <a:cubicBezTo>
                  <a:pt x="66316" y="1150"/>
                  <a:pt x="66297" y="1150"/>
                  <a:pt x="66297" y="1170"/>
                </a:cubicBezTo>
                <a:cubicBezTo>
                  <a:pt x="66277" y="1170"/>
                  <a:pt x="66257" y="1131"/>
                  <a:pt x="66277" y="1111"/>
                </a:cubicBezTo>
                <a:cubicBezTo>
                  <a:pt x="66277" y="1091"/>
                  <a:pt x="66297" y="1071"/>
                  <a:pt x="66277" y="1071"/>
                </a:cubicBezTo>
                <a:cubicBezTo>
                  <a:pt x="66248" y="1042"/>
                  <a:pt x="66219" y="1024"/>
                  <a:pt x="66190" y="1024"/>
                </a:cubicBezTo>
                <a:cubicBezTo>
                  <a:pt x="66179" y="1024"/>
                  <a:pt x="66168" y="1026"/>
                  <a:pt x="66158" y="1031"/>
                </a:cubicBezTo>
                <a:cubicBezTo>
                  <a:pt x="66138" y="1031"/>
                  <a:pt x="66098" y="1051"/>
                  <a:pt x="66098" y="1071"/>
                </a:cubicBezTo>
                <a:cubicBezTo>
                  <a:pt x="66078" y="1071"/>
                  <a:pt x="66059" y="1091"/>
                  <a:pt x="66059" y="1111"/>
                </a:cubicBezTo>
                <a:cubicBezTo>
                  <a:pt x="66036" y="1122"/>
                  <a:pt x="66026" y="1134"/>
                  <a:pt x="66014" y="1134"/>
                </a:cubicBezTo>
                <a:cubicBezTo>
                  <a:pt x="66006" y="1134"/>
                  <a:pt x="65996" y="1128"/>
                  <a:pt x="65979" y="1111"/>
                </a:cubicBezTo>
                <a:cubicBezTo>
                  <a:pt x="65969" y="1091"/>
                  <a:pt x="65955" y="1081"/>
                  <a:pt x="65940" y="1081"/>
                </a:cubicBezTo>
                <a:cubicBezTo>
                  <a:pt x="65925" y="1081"/>
                  <a:pt x="65910" y="1091"/>
                  <a:pt x="65900" y="1111"/>
                </a:cubicBezTo>
                <a:lnTo>
                  <a:pt x="65880" y="1131"/>
                </a:lnTo>
                <a:lnTo>
                  <a:pt x="65841" y="1131"/>
                </a:lnTo>
                <a:cubicBezTo>
                  <a:pt x="65841" y="1078"/>
                  <a:pt x="65832" y="1060"/>
                  <a:pt x="65808" y="1060"/>
                </a:cubicBezTo>
                <a:cubicBezTo>
                  <a:pt x="65796" y="1060"/>
                  <a:pt x="65781" y="1065"/>
                  <a:pt x="65761" y="1071"/>
                </a:cubicBezTo>
                <a:cubicBezTo>
                  <a:pt x="65748" y="1071"/>
                  <a:pt x="65726" y="1080"/>
                  <a:pt x="65713" y="1080"/>
                </a:cubicBezTo>
                <a:cubicBezTo>
                  <a:pt x="65706" y="1080"/>
                  <a:pt x="65702" y="1078"/>
                  <a:pt x="65702" y="1071"/>
                </a:cubicBezTo>
                <a:lnTo>
                  <a:pt x="65702" y="1051"/>
                </a:lnTo>
                <a:lnTo>
                  <a:pt x="65741" y="952"/>
                </a:lnTo>
                <a:lnTo>
                  <a:pt x="65761" y="952"/>
                </a:lnTo>
                <a:cubicBezTo>
                  <a:pt x="65841" y="952"/>
                  <a:pt x="65900" y="853"/>
                  <a:pt x="65860" y="813"/>
                </a:cubicBezTo>
                <a:cubicBezTo>
                  <a:pt x="65846" y="799"/>
                  <a:pt x="65828" y="795"/>
                  <a:pt x="65810" y="795"/>
                </a:cubicBezTo>
                <a:cubicBezTo>
                  <a:pt x="65791" y="795"/>
                  <a:pt x="65770" y="799"/>
                  <a:pt x="65751" y="799"/>
                </a:cubicBezTo>
                <a:cubicBezTo>
                  <a:pt x="65741" y="799"/>
                  <a:pt x="65731" y="798"/>
                  <a:pt x="65722" y="793"/>
                </a:cubicBezTo>
                <a:cubicBezTo>
                  <a:pt x="65710" y="788"/>
                  <a:pt x="65698" y="785"/>
                  <a:pt x="65688" y="785"/>
                </a:cubicBezTo>
                <a:cubicBezTo>
                  <a:pt x="65662" y="785"/>
                  <a:pt x="65642" y="799"/>
                  <a:pt x="65642" y="813"/>
                </a:cubicBezTo>
                <a:cubicBezTo>
                  <a:pt x="65642" y="833"/>
                  <a:pt x="65662" y="873"/>
                  <a:pt x="65662" y="893"/>
                </a:cubicBezTo>
                <a:cubicBezTo>
                  <a:pt x="65662" y="932"/>
                  <a:pt x="65642" y="932"/>
                  <a:pt x="65642" y="952"/>
                </a:cubicBezTo>
                <a:cubicBezTo>
                  <a:pt x="65583" y="992"/>
                  <a:pt x="65543" y="1051"/>
                  <a:pt x="65583" y="1111"/>
                </a:cubicBezTo>
                <a:lnTo>
                  <a:pt x="65484" y="1111"/>
                </a:lnTo>
                <a:cubicBezTo>
                  <a:pt x="65466" y="1094"/>
                  <a:pt x="65479" y="1047"/>
                  <a:pt x="65445" y="1047"/>
                </a:cubicBezTo>
                <a:cubicBezTo>
                  <a:pt x="65439" y="1047"/>
                  <a:pt x="65432" y="1049"/>
                  <a:pt x="65424" y="1051"/>
                </a:cubicBezTo>
                <a:cubicBezTo>
                  <a:pt x="65365" y="1051"/>
                  <a:pt x="65325" y="992"/>
                  <a:pt x="65285" y="992"/>
                </a:cubicBezTo>
                <a:cubicBezTo>
                  <a:pt x="65285" y="893"/>
                  <a:pt x="65146" y="912"/>
                  <a:pt x="65146" y="833"/>
                </a:cubicBezTo>
                <a:lnTo>
                  <a:pt x="65087" y="833"/>
                </a:lnTo>
                <a:cubicBezTo>
                  <a:pt x="65058" y="833"/>
                  <a:pt x="65040" y="875"/>
                  <a:pt x="65009" y="875"/>
                </a:cubicBezTo>
                <a:cubicBezTo>
                  <a:pt x="64997" y="875"/>
                  <a:pt x="64984" y="869"/>
                  <a:pt x="64968" y="853"/>
                </a:cubicBezTo>
                <a:cubicBezTo>
                  <a:pt x="64968" y="847"/>
                  <a:pt x="64965" y="845"/>
                  <a:pt x="64960" y="845"/>
                </a:cubicBezTo>
                <a:cubicBezTo>
                  <a:pt x="64948" y="845"/>
                  <a:pt x="64928" y="859"/>
                  <a:pt x="64928" y="873"/>
                </a:cubicBezTo>
                <a:cubicBezTo>
                  <a:pt x="64908" y="893"/>
                  <a:pt x="64889" y="912"/>
                  <a:pt x="64849" y="912"/>
                </a:cubicBezTo>
                <a:cubicBezTo>
                  <a:pt x="64829" y="912"/>
                  <a:pt x="64829" y="952"/>
                  <a:pt x="64809" y="952"/>
                </a:cubicBezTo>
                <a:cubicBezTo>
                  <a:pt x="64789" y="952"/>
                  <a:pt x="64789" y="972"/>
                  <a:pt x="64789" y="972"/>
                </a:cubicBezTo>
                <a:cubicBezTo>
                  <a:pt x="64770" y="972"/>
                  <a:pt x="64750" y="992"/>
                  <a:pt x="64750" y="1012"/>
                </a:cubicBezTo>
                <a:lnTo>
                  <a:pt x="64690" y="1031"/>
                </a:lnTo>
                <a:lnTo>
                  <a:pt x="64651" y="1051"/>
                </a:lnTo>
                <a:cubicBezTo>
                  <a:pt x="64591" y="1071"/>
                  <a:pt x="64591" y="1111"/>
                  <a:pt x="64591" y="1150"/>
                </a:cubicBezTo>
                <a:cubicBezTo>
                  <a:pt x="64571" y="1150"/>
                  <a:pt x="64551" y="1150"/>
                  <a:pt x="64532" y="1170"/>
                </a:cubicBezTo>
                <a:cubicBezTo>
                  <a:pt x="64472" y="1170"/>
                  <a:pt x="64413" y="1190"/>
                  <a:pt x="64393" y="1230"/>
                </a:cubicBezTo>
                <a:cubicBezTo>
                  <a:pt x="64353" y="1230"/>
                  <a:pt x="64313" y="1212"/>
                  <a:pt x="64274" y="1212"/>
                </a:cubicBezTo>
                <a:cubicBezTo>
                  <a:pt x="64254" y="1212"/>
                  <a:pt x="64234" y="1217"/>
                  <a:pt x="64214" y="1230"/>
                </a:cubicBezTo>
                <a:cubicBezTo>
                  <a:pt x="64185" y="1220"/>
                  <a:pt x="64160" y="1215"/>
                  <a:pt x="64137" y="1215"/>
                </a:cubicBezTo>
                <a:cubicBezTo>
                  <a:pt x="64115" y="1215"/>
                  <a:pt x="64095" y="1220"/>
                  <a:pt x="64076" y="1230"/>
                </a:cubicBezTo>
                <a:cubicBezTo>
                  <a:pt x="64045" y="1245"/>
                  <a:pt x="64018" y="1251"/>
                  <a:pt x="63992" y="1251"/>
                </a:cubicBezTo>
                <a:cubicBezTo>
                  <a:pt x="63951" y="1251"/>
                  <a:pt x="63914" y="1234"/>
                  <a:pt x="63877" y="1210"/>
                </a:cubicBezTo>
                <a:cubicBezTo>
                  <a:pt x="63869" y="1202"/>
                  <a:pt x="63854" y="1197"/>
                  <a:pt x="63839" y="1197"/>
                </a:cubicBezTo>
                <a:cubicBezTo>
                  <a:pt x="63818" y="1197"/>
                  <a:pt x="63798" y="1207"/>
                  <a:pt x="63798" y="1230"/>
                </a:cubicBezTo>
                <a:lnTo>
                  <a:pt x="63738" y="1230"/>
                </a:lnTo>
                <a:cubicBezTo>
                  <a:pt x="63714" y="1238"/>
                  <a:pt x="63699" y="1243"/>
                  <a:pt x="63688" y="1243"/>
                </a:cubicBezTo>
                <a:cubicBezTo>
                  <a:pt x="63672" y="1243"/>
                  <a:pt x="63662" y="1233"/>
                  <a:pt x="63639" y="1210"/>
                </a:cubicBezTo>
                <a:lnTo>
                  <a:pt x="63619" y="1170"/>
                </a:lnTo>
                <a:cubicBezTo>
                  <a:pt x="63614" y="1165"/>
                  <a:pt x="63609" y="1162"/>
                  <a:pt x="63603" y="1162"/>
                </a:cubicBezTo>
                <a:cubicBezTo>
                  <a:pt x="63589" y="1162"/>
                  <a:pt x="63574" y="1181"/>
                  <a:pt x="63560" y="1210"/>
                </a:cubicBezTo>
                <a:cubicBezTo>
                  <a:pt x="63540" y="1210"/>
                  <a:pt x="63515" y="1205"/>
                  <a:pt x="63493" y="1205"/>
                </a:cubicBezTo>
                <a:cubicBezTo>
                  <a:pt x="63471" y="1205"/>
                  <a:pt x="63451" y="1210"/>
                  <a:pt x="63441" y="1230"/>
                </a:cubicBezTo>
                <a:lnTo>
                  <a:pt x="63381" y="1210"/>
                </a:lnTo>
                <a:cubicBezTo>
                  <a:pt x="63381" y="1190"/>
                  <a:pt x="63381" y="1150"/>
                  <a:pt x="63401" y="1131"/>
                </a:cubicBezTo>
                <a:lnTo>
                  <a:pt x="63441" y="1111"/>
                </a:lnTo>
                <a:cubicBezTo>
                  <a:pt x="63441" y="1101"/>
                  <a:pt x="63441" y="1096"/>
                  <a:pt x="63443" y="1096"/>
                </a:cubicBezTo>
                <a:cubicBezTo>
                  <a:pt x="63446" y="1096"/>
                  <a:pt x="63451" y="1101"/>
                  <a:pt x="63461" y="1111"/>
                </a:cubicBezTo>
                <a:lnTo>
                  <a:pt x="63600" y="1111"/>
                </a:lnTo>
                <a:lnTo>
                  <a:pt x="63600" y="992"/>
                </a:lnTo>
                <a:cubicBezTo>
                  <a:pt x="63580" y="952"/>
                  <a:pt x="63560" y="952"/>
                  <a:pt x="63540" y="952"/>
                </a:cubicBezTo>
                <a:cubicBezTo>
                  <a:pt x="63500" y="992"/>
                  <a:pt x="63481" y="992"/>
                  <a:pt x="63441" y="992"/>
                </a:cubicBezTo>
                <a:cubicBezTo>
                  <a:pt x="63431" y="972"/>
                  <a:pt x="63421" y="962"/>
                  <a:pt x="63411" y="962"/>
                </a:cubicBezTo>
                <a:cubicBezTo>
                  <a:pt x="63401" y="962"/>
                  <a:pt x="63391" y="972"/>
                  <a:pt x="63381" y="992"/>
                </a:cubicBezTo>
                <a:cubicBezTo>
                  <a:pt x="63381" y="992"/>
                  <a:pt x="63362" y="992"/>
                  <a:pt x="63362" y="1012"/>
                </a:cubicBezTo>
                <a:cubicBezTo>
                  <a:pt x="63315" y="965"/>
                  <a:pt x="63296" y="946"/>
                  <a:pt x="63264" y="946"/>
                </a:cubicBezTo>
                <a:cubicBezTo>
                  <a:pt x="63241" y="946"/>
                  <a:pt x="63213" y="956"/>
                  <a:pt x="63163" y="972"/>
                </a:cubicBezTo>
                <a:lnTo>
                  <a:pt x="63044" y="972"/>
                </a:lnTo>
                <a:cubicBezTo>
                  <a:pt x="63024" y="972"/>
                  <a:pt x="63024" y="1012"/>
                  <a:pt x="63005" y="1031"/>
                </a:cubicBezTo>
                <a:lnTo>
                  <a:pt x="62965" y="1031"/>
                </a:lnTo>
                <a:cubicBezTo>
                  <a:pt x="62945" y="1012"/>
                  <a:pt x="62945" y="992"/>
                  <a:pt x="62925" y="992"/>
                </a:cubicBezTo>
                <a:cubicBezTo>
                  <a:pt x="62846" y="952"/>
                  <a:pt x="62767" y="952"/>
                  <a:pt x="62687" y="932"/>
                </a:cubicBezTo>
                <a:cubicBezTo>
                  <a:pt x="62648" y="932"/>
                  <a:pt x="62608" y="932"/>
                  <a:pt x="62588" y="893"/>
                </a:cubicBezTo>
                <a:cubicBezTo>
                  <a:pt x="62578" y="863"/>
                  <a:pt x="62563" y="848"/>
                  <a:pt x="62546" y="848"/>
                </a:cubicBezTo>
                <a:cubicBezTo>
                  <a:pt x="62529" y="848"/>
                  <a:pt x="62509" y="863"/>
                  <a:pt x="62489" y="893"/>
                </a:cubicBezTo>
                <a:cubicBezTo>
                  <a:pt x="62430" y="893"/>
                  <a:pt x="62410" y="932"/>
                  <a:pt x="62390" y="952"/>
                </a:cubicBezTo>
                <a:cubicBezTo>
                  <a:pt x="62390" y="972"/>
                  <a:pt x="62370" y="972"/>
                  <a:pt x="62370" y="972"/>
                </a:cubicBezTo>
                <a:lnTo>
                  <a:pt x="62271" y="972"/>
                </a:lnTo>
                <a:cubicBezTo>
                  <a:pt x="62251" y="972"/>
                  <a:pt x="62231" y="992"/>
                  <a:pt x="62231" y="1012"/>
                </a:cubicBezTo>
                <a:lnTo>
                  <a:pt x="62192" y="972"/>
                </a:lnTo>
                <a:lnTo>
                  <a:pt x="62152" y="952"/>
                </a:lnTo>
                <a:lnTo>
                  <a:pt x="62132" y="972"/>
                </a:lnTo>
                <a:lnTo>
                  <a:pt x="61735" y="972"/>
                </a:lnTo>
                <a:cubicBezTo>
                  <a:pt x="61716" y="972"/>
                  <a:pt x="61696" y="992"/>
                  <a:pt x="61696" y="1012"/>
                </a:cubicBezTo>
                <a:cubicBezTo>
                  <a:pt x="61656" y="1012"/>
                  <a:pt x="61636" y="992"/>
                  <a:pt x="61636" y="972"/>
                </a:cubicBezTo>
                <a:cubicBezTo>
                  <a:pt x="61577" y="893"/>
                  <a:pt x="61497" y="853"/>
                  <a:pt x="61418" y="853"/>
                </a:cubicBezTo>
                <a:lnTo>
                  <a:pt x="61359" y="853"/>
                </a:lnTo>
                <a:cubicBezTo>
                  <a:pt x="61339" y="833"/>
                  <a:pt x="61319" y="833"/>
                  <a:pt x="61299" y="833"/>
                </a:cubicBezTo>
                <a:lnTo>
                  <a:pt x="61259" y="833"/>
                </a:lnTo>
                <a:lnTo>
                  <a:pt x="61240" y="793"/>
                </a:lnTo>
                <a:cubicBezTo>
                  <a:pt x="61220" y="734"/>
                  <a:pt x="61220" y="734"/>
                  <a:pt x="61140" y="734"/>
                </a:cubicBezTo>
                <a:lnTo>
                  <a:pt x="61121" y="714"/>
                </a:lnTo>
                <a:lnTo>
                  <a:pt x="61081" y="674"/>
                </a:lnTo>
                <a:cubicBezTo>
                  <a:pt x="61061" y="655"/>
                  <a:pt x="61041" y="655"/>
                  <a:pt x="61002" y="655"/>
                </a:cubicBezTo>
                <a:cubicBezTo>
                  <a:pt x="60988" y="669"/>
                  <a:pt x="60964" y="683"/>
                  <a:pt x="60937" y="683"/>
                </a:cubicBezTo>
                <a:cubicBezTo>
                  <a:pt x="60926" y="683"/>
                  <a:pt x="60914" y="680"/>
                  <a:pt x="60902" y="674"/>
                </a:cubicBezTo>
                <a:cubicBezTo>
                  <a:pt x="60902" y="655"/>
                  <a:pt x="60863" y="615"/>
                  <a:pt x="60823" y="615"/>
                </a:cubicBezTo>
                <a:lnTo>
                  <a:pt x="60823" y="595"/>
                </a:lnTo>
                <a:cubicBezTo>
                  <a:pt x="60764" y="595"/>
                  <a:pt x="60704" y="615"/>
                  <a:pt x="60665" y="615"/>
                </a:cubicBezTo>
                <a:cubicBezTo>
                  <a:pt x="60656" y="623"/>
                  <a:pt x="60645" y="628"/>
                  <a:pt x="60634" y="628"/>
                </a:cubicBezTo>
                <a:cubicBezTo>
                  <a:pt x="60619" y="628"/>
                  <a:pt x="60605" y="618"/>
                  <a:pt x="60605" y="595"/>
                </a:cubicBezTo>
                <a:cubicBezTo>
                  <a:pt x="60605" y="556"/>
                  <a:pt x="60625" y="516"/>
                  <a:pt x="60585" y="516"/>
                </a:cubicBezTo>
                <a:cubicBezTo>
                  <a:pt x="60565" y="496"/>
                  <a:pt x="60565" y="476"/>
                  <a:pt x="60546" y="476"/>
                </a:cubicBezTo>
                <a:cubicBezTo>
                  <a:pt x="60506" y="476"/>
                  <a:pt x="60466" y="476"/>
                  <a:pt x="60427" y="456"/>
                </a:cubicBezTo>
                <a:cubicBezTo>
                  <a:pt x="60417" y="446"/>
                  <a:pt x="60407" y="441"/>
                  <a:pt x="60397" y="441"/>
                </a:cubicBezTo>
                <a:cubicBezTo>
                  <a:pt x="60387" y="441"/>
                  <a:pt x="60377" y="446"/>
                  <a:pt x="60367" y="456"/>
                </a:cubicBezTo>
                <a:cubicBezTo>
                  <a:pt x="60350" y="460"/>
                  <a:pt x="60335" y="461"/>
                  <a:pt x="60321" y="461"/>
                </a:cubicBezTo>
                <a:cubicBezTo>
                  <a:pt x="60255" y="461"/>
                  <a:pt x="60225" y="423"/>
                  <a:pt x="60208" y="357"/>
                </a:cubicBezTo>
                <a:cubicBezTo>
                  <a:pt x="60208" y="314"/>
                  <a:pt x="60167" y="282"/>
                  <a:pt x="60122" y="282"/>
                </a:cubicBezTo>
                <a:cubicBezTo>
                  <a:pt x="60104" y="282"/>
                  <a:pt x="60086" y="287"/>
                  <a:pt x="60070" y="298"/>
                </a:cubicBezTo>
                <a:cubicBezTo>
                  <a:pt x="60053" y="306"/>
                  <a:pt x="60044" y="311"/>
                  <a:pt x="60035" y="311"/>
                </a:cubicBezTo>
                <a:cubicBezTo>
                  <a:pt x="60023" y="311"/>
                  <a:pt x="60013" y="301"/>
                  <a:pt x="59990" y="278"/>
                </a:cubicBezTo>
                <a:lnTo>
                  <a:pt x="59951" y="238"/>
                </a:lnTo>
                <a:lnTo>
                  <a:pt x="59931" y="199"/>
                </a:lnTo>
                <a:lnTo>
                  <a:pt x="59891" y="179"/>
                </a:lnTo>
                <a:cubicBezTo>
                  <a:pt x="59891" y="159"/>
                  <a:pt x="59851" y="139"/>
                  <a:pt x="59832" y="139"/>
                </a:cubicBezTo>
                <a:cubicBezTo>
                  <a:pt x="59822" y="129"/>
                  <a:pt x="59817" y="124"/>
                  <a:pt x="59812" y="124"/>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43" name="Google Shape;1243;p55"/>
          <p:cNvSpPr txBox="1"/>
          <p:nvPr>
            <p:ph type="title"/>
          </p:nvPr>
        </p:nvSpPr>
        <p:spPr>
          <a:xfrm>
            <a:off x="5102781" y="1317375"/>
            <a:ext cx="3543600" cy="25797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9pPr>
          </a:lstStyle>
          <a:p/>
        </p:txBody>
      </p:sp>
      <p:sp>
        <p:nvSpPr>
          <p:cNvPr id="1244" name="Google Shape;1244;p55"/>
          <p:cNvSpPr txBox="1"/>
          <p:nvPr>
            <p:ph idx="1" type="subTitle"/>
          </p:nvPr>
        </p:nvSpPr>
        <p:spPr>
          <a:xfrm>
            <a:off x="5102875" y="4301266"/>
            <a:ext cx="3543300" cy="422400"/>
          </a:xfrm>
          <a:prstGeom prst="rect">
            <a:avLst/>
          </a:prstGeom>
          <a:noFill/>
          <a:ln>
            <a:noFill/>
          </a:ln>
        </p:spPr>
        <p:txBody>
          <a:bodyPr anchorCtr="0" anchor="ctr" bIns="0" lIns="0" spcFirstLastPara="1" rIns="0" wrap="square" tIns="0">
            <a:noAutofit/>
          </a:bodyPr>
          <a:lstStyle>
            <a:lvl1pPr lvl="0" algn="ctr">
              <a:lnSpc>
                <a:spcPct val="100000"/>
              </a:lnSpc>
              <a:spcBef>
                <a:spcPts val="300"/>
              </a:spcBef>
              <a:spcAft>
                <a:spcPts val="0"/>
              </a:spcAft>
              <a:buSzPts val="1300"/>
              <a:buNone/>
              <a:defRPr sz="1100">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latin typeface="Helvetica Neue Light"/>
                <a:ea typeface="Helvetica Neue Light"/>
                <a:cs typeface="Helvetica Neue Light"/>
                <a:sym typeface="Helvetica Neue Light"/>
              </a:defRPr>
            </a:lvl9pPr>
          </a:lstStyle>
          <a:p/>
        </p:txBody>
      </p:sp>
      <p:sp>
        <p:nvSpPr>
          <p:cNvPr id="1245" name="Google Shape;1245;p55"/>
          <p:cNvSpPr/>
          <p:nvPr/>
        </p:nvSpPr>
        <p:spPr>
          <a:xfrm>
            <a:off x="4482174" y="-10406"/>
            <a:ext cx="586035" cy="5158198"/>
          </a:xfrm>
          <a:custGeom>
            <a:rect b="b" l="l" r="r" t="t"/>
            <a:pathLst>
              <a:path extrusionOk="0" h="162233" w="18484">
                <a:moveTo>
                  <a:pt x="7339" y="156"/>
                </a:moveTo>
                <a:cubicBezTo>
                  <a:pt x="7353" y="156"/>
                  <a:pt x="7344" y="191"/>
                  <a:pt x="7318" y="191"/>
                </a:cubicBezTo>
                <a:cubicBezTo>
                  <a:pt x="7334" y="191"/>
                  <a:pt x="7351" y="205"/>
                  <a:pt x="7367" y="209"/>
                </a:cubicBezTo>
                <a:lnTo>
                  <a:pt x="7367" y="209"/>
                </a:lnTo>
                <a:cubicBezTo>
                  <a:pt x="7361" y="211"/>
                  <a:pt x="7358" y="211"/>
                  <a:pt x="7358" y="211"/>
                </a:cubicBezTo>
                <a:cubicBezTo>
                  <a:pt x="7352" y="217"/>
                  <a:pt x="7346" y="219"/>
                  <a:pt x="7340" y="219"/>
                </a:cubicBezTo>
                <a:cubicBezTo>
                  <a:pt x="7326" y="219"/>
                  <a:pt x="7312" y="205"/>
                  <a:pt x="7298" y="191"/>
                </a:cubicBezTo>
                <a:cubicBezTo>
                  <a:pt x="7318" y="165"/>
                  <a:pt x="7331" y="156"/>
                  <a:pt x="7339" y="156"/>
                </a:cubicBezTo>
                <a:close/>
                <a:moveTo>
                  <a:pt x="7496" y="191"/>
                </a:moveTo>
                <a:lnTo>
                  <a:pt x="7496" y="191"/>
                </a:lnTo>
                <a:cubicBezTo>
                  <a:pt x="7490" y="204"/>
                  <a:pt x="7486" y="219"/>
                  <a:pt x="7484" y="231"/>
                </a:cubicBezTo>
                <a:lnTo>
                  <a:pt x="7484" y="231"/>
                </a:lnTo>
                <a:cubicBezTo>
                  <a:pt x="7492" y="220"/>
                  <a:pt x="7496" y="204"/>
                  <a:pt x="7496" y="191"/>
                </a:cubicBezTo>
                <a:close/>
                <a:moveTo>
                  <a:pt x="7600" y="1"/>
                </a:moveTo>
                <a:cubicBezTo>
                  <a:pt x="7563" y="1"/>
                  <a:pt x="7438" y="131"/>
                  <a:pt x="7234" y="186"/>
                </a:cubicBezTo>
                <a:lnTo>
                  <a:pt x="7234" y="186"/>
                </a:lnTo>
                <a:cubicBezTo>
                  <a:pt x="7223" y="177"/>
                  <a:pt x="7216" y="173"/>
                  <a:pt x="7212" y="173"/>
                </a:cubicBezTo>
                <a:lnTo>
                  <a:pt x="7212" y="173"/>
                </a:lnTo>
                <a:cubicBezTo>
                  <a:pt x="7205" y="173"/>
                  <a:pt x="7209" y="184"/>
                  <a:pt x="7224" y="189"/>
                </a:cubicBezTo>
                <a:lnTo>
                  <a:pt x="7224" y="189"/>
                </a:lnTo>
                <a:cubicBezTo>
                  <a:pt x="7228" y="188"/>
                  <a:pt x="7231" y="187"/>
                  <a:pt x="7234" y="186"/>
                </a:cubicBezTo>
                <a:lnTo>
                  <a:pt x="7234" y="186"/>
                </a:lnTo>
                <a:cubicBezTo>
                  <a:pt x="7235" y="188"/>
                  <a:pt x="7237" y="189"/>
                  <a:pt x="7239" y="191"/>
                </a:cubicBezTo>
                <a:cubicBezTo>
                  <a:pt x="7233" y="191"/>
                  <a:pt x="7228" y="190"/>
                  <a:pt x="7224" y="189"/>
                </a:cubicBezTo>
                <a:lnTo>
                  <a:pt x="7224" y="189"/>
                </a:lnTo>
                <a:cubicBezTo>
                  <a:pt x="7180" y="201"/>
                  <a:pt x="7132" y="208"/>
                  <a:pt x="7080" y="211"/>
                </a:cubicBezTo>
                <a:cubicBezTo>
                  <a:pt x="6908" y="217"/>
                  <a:pt x="6758" y="220"/>
                  <a:pt x="6628" y="220"/>
                </a:cubicBezTo>
                <a:cubicBezTo>
                  <a:pt x="6366" y="220"/>
                  <a:pt x="6181" y="211"/>
                  <a:pt x="6049" y="211"/>
                </a:cubicBezTo>
                <a:lnTo>
                  <a:pt x="5811" y="211"/>
                </a:lnTo>
                <a:cubicBezTo>
                  <a:pt x="5679" y="211"/>
                  <a:pt x="5502" y="202"/>
                  <a:pt x="5241" y="202"/>
                </a:cubicBezTo>
                <a:cubicBezTo>
                  <a:pt x="5110" y="202"/>
                  <a:pt x="4958" y="204"/>
                  <a:pt x="4780" y="211"/>
                </a:cubicBezTo>
                <a:lnTo>
                  <a:pt x="2578" y="211"/>
                </a:lnTo>
                <a:cubicBezTo>
                  <a:pt x="2558" y="231"/>
                  <a:pt x="2539" y="231"/>
                  <a:pt x="2539" y="231"/>
                </a:cubicBezTo>
                <a:cubicBezTo>
                  <a:pt x="2499" y="369"/>
                  <a:pt x="2479" y="2035"/>
                  <a:pt x="2499" y="2075"/>
                </a:cubicBezTo>
                <a:cubicBezTo>
                  <a:pt x="2457" y="2064"/>
                  <a:pt x="2426" y="2042"/>
                  <a:pt x="2397" y="2042"/>
                </a:cubicBezTo>
                <a:cubicBezTo>
                  <a:pt x="2372" y="2042"/>
                  <a:pt x="2348" y="2059"/>
                  <a:pt x="2320" y="2115"/>
                </a:cubicBezTo>
                <a:lnTo>
                  <a:pt x="2281" y="2115"/>
                </a:lnTo>
                <a:cubicBezTo>
                  <a:pt x="2281" y="2134"/>
                  <a:pt x="2281" y="2154"/>
                  <a:pt x="2281" y="2174"/>
                </a:cubicBezTo>
                <a:cubicBezTo>
                  <a:pt x="2241" y="2174"/>
                  <a:pt x="2241" y="2194"/>
                  <a:pt x="2281" y="2214"/>
                </a:cubicBezTo>
                <a:cubicBezTo>
                  <a:pt x="2301" y="2234"/>
                  <a:pt x="2360" y="2253"/>
                  <a:pt x="2400" y="2273"/>
                </a:cubicBezTo>
                <a:cubicBezTo>
                  <a:pt x="2459" y="2293"/>
                  <a:pt x="2519" y="2353"/>
                  <a:pt x="2519" y="2392"/>
                </a:cubicBezTo>
                <a:cubicBezTo>
                  <a:pt x="2499" y="2432"/>
                  <a:pt x="2439" y="2432"/>
                  <a:pt x="2420" y="2472"/>
                </a:cubicBezTo>
                <a:lnTo>
                  <a:pt x="2400" y="2491"/>
                </a:lnTo>
                <a:lnTo>
                  <a:pt x="2360" y="2531"/>
                </a:lnTo>
                <a:lnTo>
                  <a:pt x="2320" y="2531"/>
                </a:lnTo>
                <a:lnTo>
                  <a:pt x="2281" y="2491"/>
                </a:lnTo>
                <a:cubicBezTo>
                  <a:pt x="2241" y="2452"/>
                  <a:pt x="2221" y="2432"/>
                  <a:pt x="2182" y="2412"/>
                </a:cubicBezTo>
                <a:cubicBezTo>
                  <a:pt x="2162" y="2405"/>
                  <a:pt x="2146" y="2401"/>
                  <a:pt x="2133" y="2401"/>
                </a:cubicBezTo>
                <a:cubicBezTo>
                  <a:pt x="2107" y="2401"/>
                  <a:pt x="2089" y="2419"/>
                  <a:pt x="2063" y="2472"/>
                </a:cubicBezTo>
                <a:cubicBezTo>
                  <a:pt x="2023" y="2531"/>
                  <a:pt x="1983" y="2571"/>
                  <a:pt x="2043" y="2630"/>
                </a:cubicBezTo>
                <a:cubicBezTo>
                  <a:pt x="2023" y="2729"/>
                  <a:pt x="2043" y="2829"/>
                  <a:pt x="2102" y="2908"/>
                </a:cubicBezTo>
                <a:lnTo>
                  <a:pt x="2102" y="2948"/>
                </a:lnTo>
                <a:cubicBezTo>
                  <a:pt x="2083" y="2967"/>
                  <a:pt x="2083" y="2967"/>
                  <a:pt x="2102" y="2987"/>
                </a:cubicBezTo>
                <a:cubicBezTo>
                  <a:pt x="2142" y="3067"/>
                  <a:pt x="2142" y="3166"/>
                  <a:pt x="2102" y="3245"/>
                </a:cubicBezTo>
                <a:cubicBezTo>
                  <a:pt x="2063" y="3305"/>
                  <a:pt x="2063" y="3364"/>
                  <a:pt x="2063" y="3443"/>
                </a:cubicBezTo>
                <a:cubicBezTo>
                  <a:pt x="2023" y="3463"/>
                  <a:pt x="2023" y="3503"/>
                  <a:pt x="2063" y="3523"/>
                </a:cubicBezTo>
                <a:lnTo>
                  <a:pt x="2063" y="3582"/>
                </a:lnTo>
                <a:cubicBezTo>
                  <a:pt x="2043" y="3602"/>
                  <a:pt x="2023" y="3642"/>
                  <a:pt x="2023" y="3701"/>
                </a:cubicBezTo>
                <a:lnTo>
                  <a:pt x="2023" y="3840"/>
                </a:lnTo>
                <a:cubicBezTo>
                  <a:pt x="1964" y="3919"/>
                  <a:pt x="1964" y="4038"/>
                  <a:pt x="2003" y="4118"/>
                </a:cubicBezTo>
                <a:cubicBezTo>
                  <a:pt x="2018" y="4147"/>
                  <a:pt x="2053" y="4165"/>
                  <a:pt x="2087" y="4165"/>
                </a:cubicBezTo>
                <a:cubicBezTo>
                  <a:pt x="2099" y="4165"/>
                  <a:pt x="2112" y="4163"/>
                  <a:pt x="2122" y="4157"/>
                </a:cubicBezTo>
                <a:cubicBezTo>
                  <a:pt x="2122" y="4137"/>
                  <a:pt x="2122" y="4098"/>
                  <a:pt x="2102" y="4078"/>
                </a:cubicBezTo>
                <a:cubicBezTo>
                  <a:pt x="2102" y="3999"/>
                  <a:pt x="2102" y="3939"/>
                  <a:pt x="2102" y="3860"/>
                </a:cubicBezTo>
                <a:lnTo>
                  <a:pt x="2102" y="3741"/>
                </a:lnTo>
                <a:cubicBezTo>
                  <a:pt x="2102" y="3701"/>
                  <a:pt x="2102" y="3681"/>
                  <a:pt x="2083" y="3642"/>
                </a:cubicBezTo>
                <a:lnTo>
                  <a:pt x="2083" y="3542"/>
                </a:lnTo>
                <a:cubicBezTo>
                  <a:pt x="2122" y="3542"/>
                  <a:pt x="2182" y="3523"/>
                  <a:pt x="2201" y="3463"/>
                </a:cubicBezTo>
                <a:lnTo>
                  <a:pt x="2241" y="3463"/>
                </a:lnTo>
                <a:lnTo>
                  <a:pt x="2281" y="3503"/>
                </a:lnTo>
                <a:lnTo>
                  <a:pt x="2320" y="3602"/>
                </a:lnTo>
                <a:cubicBezTo>
                  <a:pt x="2281" y="3661"/>
                  <a:pt x="2281" y="3661"/>
                  <a:pt x="2320" y="3741"/>
                </a:cubicBezTo>
                <a:lnTo>
                  <a:pt x="2360" y="3780"/>
                </a:lnTo>
                <a:lnTo>
                  <a:pt x="2400" y="3820"/>
                </a:lnTo>
                <a:cubicBezTo>
                  <a:pt x="2400" y="3840"/>
                  <a:pt x="2400" y="3860"/>
                  <a:pt x="2400" y="3860"/>
                </a:cubicBezTo>
                <a:cubicBezTo>
                  <a:pt x="2380" y="3999"/>
                  <a:pt x="2420" y="4098"/>
                  <a:pt x="2558" y="4118"/>
                </a:cubicBezTo>
                <a:cubicBezTo>
                  <a:pt x="2558" y="4118"/>
                  <a:pt x="2578" y="4137"/>
                  <a:pt x="2578" y="4137"/>
                </a:cubicBezTo>
                <a:cubicBezTo>
                  <a:pt x="2558" y="4137"/>
                  <a:pt x="2519" y="4157"/>
                  <a:pt x="2519" y="4177"/>
                </a:cubicBezTo>
                <a:cubicBezTo>
                  <a:pt x="2519" y="4256"/>
                  <a:pt x="2499" y="4316"/>
                  <a:pt x="2459" y="4356"/>
                </a:cubicBezTo>
                <a:cubicBezTo>
                  <a:pt x="2439" y="4415"/>
                  <a:pt x="2439" y="4475"/>
                  <a:pt x="2499" y="4494"/>
                </a:cubicBezTo>
                <a:cubicBezTo>
                  <a:pt x="2499" y="4514"/>
                  <a:pt x="2519" y="4534"/>
                  <a:pt x="2539" y="4534"/>
                </a:cubicBezTo>
                <a:cubicBezTo>
                  <a:pt x="2519" y="4574"/>
                  <a:pt x="2479" y="4574"/>
                  <a:pt x="2439" y="4594"/>
                </a:cubicBezTo>
                <a:cubicBezTo>
                  <a:pt x="2420" y="4613"/>
                  <a:pt x="2420" y="4653"/>
                  <a:pt x="2439" y="4673"/>
                </a:cubicBezTo>
                <a:cubicBezTo>
                  <a:pt x="2439" y="4713"/>
                  <a:pt x="2420" y="4752"/>
                  <a:pt x="2400" y="4772"/>
                </a:cubicBezTo>
                <a:cubicBezTo>
                  <a:pt x="2380" y="4792"/>
                  <a:pt x="2360" y="4832"/>
                  <a:pt x="2360" y="4871"/>
                </a:cubicBezTo>
                <a:cubicBezTo>
                  <a:pt x="2320" y="4931"/>
                  <a:pt x="2320" y="4931"/>
                  <a:pt x="2360" y="4990"/>
                </a:cubicBezTo>
                <a:cubicBezTo>
                  <a:pt x="2400" y="5050"/>
                  <a:pt x="2459" y="5109"/>
                  <a:pt x="2479" y="5188"/>
                </a:cubicBezTo>
                <a:cubicBezTo>
                  <a:pt x="2439" y="5228"/>
                  <a:pt x="2439" y="5268"/>
                  <a:pt x="2439" y="5327"/>
                </a:cubicBezTo>
                <a:lnTo>
                  <a:pt x="2400" y="5367"/>
                </a:lnTo>
                <a:cubicBezTo>
                  <a:pt x="2380" y="5387"/>
                  <a:pt x="2360" y="5426"/>
                  <a:pt x="2360" y="5466"/>
                </a:cubicBezTo>
                <a:lnTo>
                  <a:pt x="2360" y="5645"/>
                </a:lnTo>
                <a:cubicBezTo>
                  <a:pt x="2320" y="5664"/>
                  <a:pt x="2320" y="5704"/>
                  <a:pt x="2320" y="5724"/>
                </a:cubicBezTo>
                <a:cubicBezTo>
                  <a:pt x="2281" y="5764"/>
                  <a:pt x="2261" y="5803"/>
                  <a:pt x="2281" y="5863"/>
                </a:cubicBezTo>
                <a:cubicBezTo>
                  <a:pt x="2281" y="5869"/>
                  <a:pt x="2285" y="5872"/>
                  <a:pt x="2291" y="5872"/>
                </a:cubicBezTo>
                <a:cubicBezTo>
                  <a:pt x="2303" y="5872"/>
                  <a:pt x="2320" y="5863"/>
                  <a:pt x="2320" y="5863"/>
                </a:cubicBezTo>
                <a:cubicBezTo>
                  <a:pt x="2330" y="5853"/>
                  <a:pt x="2340" y="5848"/>
                  <a:pt x="2348" y="5848"/>
                </a:cubicBezTo>
                <a:cubicBezTo>
                  <a:pt x="2355" y="5848"/>
                  <a:pt x="2360" y="5853"/>
                  <a:pt x="2360" y="5863"/>
                </a:cubicBezTo>
                <a:cubicBezTo>
                  <a:pt x="2380" y="5902"/>
                  <a:pt x="2400" y="5962"/>
                  <a:pt x="2400" y="6002"/>
                </a:cubicBezTo>
                <a:cubicBezTo>
                  <a:pt x="2420" y="6061"/>
                  <a:pt x="2439" y="6101"/>
                  <a:pt x="2459" y="6140"/>
                </a:cubicBezTo>
                <a:lnTo>
                  <a:pt x="2360" y="6121"/>
                </a:lnTo>
                <a:cubicBezTo>
                  <a:pt x="2320" y="6091"/>
                  <a:pt x="2301" y="6076"/>
                  <a:pt x="2281" y="6076"/>
                </a:cubicBezTo>
                <a:cubicBezTo>
                  <a:pt x="2261" y="6076"/>
                  <a:pt x="2241" y="6091"/>
                  <a:pt x="2201" y="6121"/>
                </a:cubicBezTo>
                <a:cubicBezTo>
                  <a:pt x="2142" y="6180"/>
                  <a:pt x="2162" y="6240"/>
                  <a:pt x="2162" y="6299"/>
                </a:cubicBezTo>
                <a:lnTo>
                  <a:pt x="2102" y="6359"/>
                </a:lnTo>
                <a:cubicBezTo>
                  <a:pt x="2043" y="6418"/>
                  <a:pt x="2083" y="6497"/>
                  <a:pt x="2063" y="6577"/>
                </a:cubicBezTo>
                <a:cubicBezTo>
                  <a:pt x="2023" y="6636"/>
                  <a:pt x="1983" y="6696"/>
                  <a:pt x="1983" y="6775"/>
                </a:cubicBezTo>
                <a:cubicBezTo>
                  <a:pt x="1924" y="6834"/>
                  <a:pt x="1924" y="6934"/>
                  <a:pt x="1983" y="6993"/>
                </a:cubicBezTo>
                <a:lnTo>
                  <a:pt x="1944" y="7132"/>
                </a:lnTo>
                <a:cubicBezTo>
                  <a:pt x="1884" y="7172"/>
                  <a:pt x="1884" y="7251"/>
                  <a:pt x="1904" y="7291"/>
                </a:cubicBezTo>
                <a:cubicBezTo>
                  <a:pt x="1964" y="7390"/>
                  <a:pt x="1904" y="7449"/>
                  <a:pt x="2003" y="7509"/>
                </a:cubicBezTo>
                <a:cubicBezTo>
                  <a:pt x="2023" y="7529"/>
                  <a:pt x="2043" y="7548"/>
                  <a:pt x="2063" y="7548"/>
                </a:cubicBezTo>
                <a:cubicBezTo>
                  <a:pt x="2074" y="7560"/>
                  <a:pt x="2086" y="7571"/>
                  <a:pt x="2097" y="7571"/>
                </a:cubicBezTo>
                <a:cubicBezTo>
                  <a:pt x="2105" y="7571"/>
                  <a:pt x="2114" y="7565"/>
                  <a:pt x="2122" y="7548"/>
                </a:cubicBezTo>
                <a:lnTo>
                  <a:pt x="2162" y="7509"/>
                </a:lnTo>
                <a:lnTo>
                  <a:pt x="2182" y="7489"/>
                </a:lnTo>
                <a:cubicBezTo>
                  <a:pt x="2198" y="7473"/>
                  <a:pt x="2201" y="7444"/>
                  <a:pt x="2233" y="7444"/>
                </a:cubicBezTo>
                <a:cubicBezTo>
                  <a:pt x="2240" y="7444"/>
                  <a:pt x="2250" y="7445"/>
                  <a:pt x="2261" y="7449"/>
                </a:cubicBezTo>
                <a:cubicBezTo>
                  <a:pt x="2301" y="7489"/>
                  <a:pt x="2320" y="7509"/>
                  <a:pt x="2281" y="7548"/>
                </a:cubicBezTo>
                <a:cubicBezTo>
                  <a:pt x="2241" y="7588"/>
                  <a:pt x="2241" y="7667"/>
                  <a:pt x="2241" y="7727"/>
                </a:cubicBezTo>
                <a:cubicBezTo>
                  <a:pt x="2241" y="7786"/>
                  <a:pt x="2261" y="7826"/>
                  <a:pt x="2201" y="7866"/>
                </a:cubicBezTo>
                <a:lnTo>
                  <a:pt x="2162" y="7786"/>
                </a:lnTo>
                <a:cubicBezTo>
                  <a:pt x="2162" y="7767"/>
                  <a:pt x="2162" y="7747"/>
                  <a:pt x="2142" y="7727"/>
                </a:cubicBezTo>
                <a:cubicBezTo>
                  <a:pt x="2142" y="7727"/>
                  <a:pt x="2142" y="7687"/>
                  <a:pt x="2142" y="7687"/>
                </a:cubicBezTo>
                <a:cubicBezTo>
                  <a:pt x="2129" y="7687"/>
                  <a:pt x="2098" y="7696"/>
                  <a:pt x="2073" y="7696"/>
                </a:cubicBezTo>
                <a:cubicBezTo>
                  <a:pt x="2060" y="7696"/>
                  <a:pt x="2049" y="7694"/>
                  <a:pt x="2043" y="7687"/>
                </a:cubicBezTo>
                <a:lnTo>
                  <a:pt x="1964" y="7687"/>
                </a:lnTo>
                <a:cubicBezTo>
                  <a:pt x="1944" y="7687"/>
                  <a:pt x="1944" y="7707"/>
                  <a:pt x="1924" y="7707"/>
                </a:cubicBezTo>
                <a:cubicBezTo>
                  <a:pt x="1904" y="7687"/>
                  <a:pt x="1924" y="7667"/>
                  <a:pt x="1924" y="7648"/>
                </a:cubicBezTo>
                <a:lnTo>
                  <a:pt x="1924" y="7628"/>
                </a:lnTo>
                <a:cubicBezTo>
                  <a:pt x="1924" y="7628"/>
                  <a:pt x="1964" y="7588"/>
                  <a:pt x="1924" y="7568"/>
                </a:cubicBezTo>
                <a:cubicBezTo>
                  <a:pt x="1924" y="7568"/>
                  <a:pt x="1906" y="7559"/>
                  <a:pt x="1889" y="7559"/>
                </a:cubicBezTo>
                <a:cubicBezTo>
                  <a:pt x="1880" y="7559"/>
                  <a:pt x="1871" y="7562"/>
                  <a:pt x="1864" y="7568"/>
                </a:cubicBezTo>
                <a:cubicBezTo>
                  <a:pt x="1845" y="7568"/>
                  <a:pt x="1805" y="7588"/>
                  <a:pt x="1785" y="7608"/>
                </a:cubicBezTo>
                <a:cubicBezTo>
                  <a:pt x="1726" y="7648"/>
                  <a:pt x="1745" y="7687"/>
                  <a:pt x="1785" y="7727"/>
                </a:cubicBezTo>
                <a:cubicBezTo>
                  <a:pt x="1845" y="7806"/>
                  <a:pt x="1864" y="7905"/>
                  <a:pt x="1864" y="8005"/>
                </a:cubicBezTo>
                <a:cubicBezTo>
                  <a:pt x="1845" y="8104"/>
                  <a:pt x="1904" y="8203"/>
                  <a:pt x="1983" y="8242"/>
                </a:cubicBezTo>
                <a:cubicBezTo>
                  <a:pt x="2003" y="8302"/>
                  <a:pt x="1983" y="8342"/>
                  <a:pt x="1944" y="8381"/>
                </a:cubicBezTo>
                <a:cubicBezTo>
                  <a:pt x="1907" y="8436"/>
                  <a:pt x="1938" y="8542"/>
                  <a:pt x="1990" y="8542"/>
                </a:cubicBezTo>
                <a:cubicBezTo>
                  <a:pt x="1994" y="8542"/>
                  <a:pt x="1999" y="8541"/>
                  <a:pt x="2003" y="8540"/>
                </a:cubicBezTo>
                <a:cubicBezTo>
                  <a:pt x="2012" y="8538"/>
                  <a:pt x="2020" y="8537"/>
                  <a:pt x="2027" y="8537"/>
                </a:cubicBezTo>
                <a:cubicBezTo>
                  <a:pt x="2103" y="8537"/>
                  <a:pt x="2108" y="8623"/>
                  <a:pt x="2162" y="8659"/>
                </a:cubicBezTo>
                <a:lnTo>
                  <a:pt x="2162" y="8699"/>
                </a:lnTo>
                <a:cubicBezTo>
                  <a:pt x="2122" y="8738"/>
                  <a:pt x="2122" y="8778"/>
                  <a:pt x="2122" y="8818"/>
                </a:cubicBezTo>
                <a:cubicBezTo>
                  <a:pt x="2122" y="8877"/>
                  <a:pt x="2083" y="8917"/>
                  <a:pt x="2043" y="8937"/>
                </a:cubicBezTo>
                <a:cubicBezTo>
                  <a:pt x="1944" y="8976"/>
                  <a:pt x="1924" y="9036"/>
                  <a:pt x="2003" y="9155"/>
                </a:cubicBezTo>
                <a:cubicBezTo>
                  <a:pt x="2063" y="9194"/>
                  <a:pt x="2102" y="9294"/>
                  <a:pt x="2063" y="9393"/>
                </a:cubicBezTo>
                <a:cubicBezTo>
                  <a:pt x="2043" y="9472"/>
                  <a:pt x="2043" y="9571"/>
                  <a:pt x="2083" y="9670"/>
                </a:cubicBezTo>
                <a:cubicBezTo>
                  <a:pt x="2023" y="9690"/>
                  <a:pt x="2043" y="9750"/>
                  <a:pt x="2023" y="9789"/>
                </a:cubicBezTo>
                <a:cubicBezTo>
                  <a:pt x="2003" y="9829"/>
                  <a:pt x="1924" y="9928"/>
                  <a:pt x="2023" y="10027"/>
                </a:cubicBezTo>
                <a:cubicBezTo>
                  <a:pt x="2043" y="10047"/>
                  <a:pt x="2023" y="10107"/>
                  <a:pt x="2043" y="10146"/>
                </a:cubicBezTo>
                <a:cubicBezTo>
                  <a:pt x="2043" y="10186"/>
                  <a:pt x="2063" y="10226"/>
                  <a:pt x="2083" y="10245"/>
                </a:cubicBezTo>
                <a:lnTo>
                  <a:pt x="2083" y="10285"/>
                </a:lnTo>
                <a:cubicBezTo>
                  <a:pt x="2043" y="10384"/>
                  <a:pt x="2023" y="10483"/>
                  <a:pt x="2063" y="10583"/>
                </a:cubicBezTo>
                <a:cubicBezTo>
                  <a:pt x="2063" y="10602"/>
                  <a:pt x="2083" y="10602"/>
                  <a:pt x="2102" y="10602"/>
                </a:cubicBezTo>
                <a:cubicBezTo>
                  <a:pt x="2102" y="10642"/>
                  <a:pt x="2122" y="10662"/>
                  <a:pt x="2142" y="10662"/>
                </a:cubicBezTo>
                <a:lnTo>
                  <a:pt x="2162" y="10662"/>
                </a:lnTo>
                <a:cubicBezTo>
                  <a:pt x="2142" y="10682"/>
                  <a:pt x="2142" y="10682"/>
                  <a:pt x="2122" y="10702"/>
                </a:cubicBezTo>
                <a:cubicBezTo>
                  <a:pt x="2043" y="10781"/>
                  <a:pt x="2043" y="10781"/>
                  <a:pt x="2083" y="10880"/>
                </a:cubicBezTo>
                <a:cubicBezTo>
                  <a:pt x="2043" y="10920"/>
                  <a:pt x="2043" y="10940"/>
                  <a:pt x="2043" y="10979"/>
                </a:cubicBezTo>
                <a:lnTo>
                  <a:pt x="2043" y="11118"/>
                </a:lnTo>
                <a:cubicBezTo>
                  <a:pt x="2043" y="11158"/>
                  <a:pt x="1964" y="11138"/>
                  <a:pt x="1964" y="11178"/>
                </a:cubicBezTo>
                <a:cubicBezTo>
                  <a:pt x="1944" y="11277"/>
                  <a:pt x="1944" y="11376"/>
                  <a:pt x="1983" y="11475"/>
                </a:cubicBezTo>
                <a:cubicBezTo>
                  <a:pt x="2003" y="11515"/>
                  <a:pt x="1983" y="11515"/>
                  <a:pt x="1964" y="11534"/>
                </a:cubicBezTo>
                <a:cubicBezTo>
                  <a:pt x="1845" y="11653"/>
                  <a:pt x="1864" y="11673"/>
                  <a:pt x="1964" y="11792"/>
                </a:cubicBezTo>
                <a:cubicBezTo>
                  <a:pt x="1964" y="11792"/>
                  <a:pt x="2003" y="11792"/>
                  <a:pt x="2003" y="11812"/>
                </a:cubicBezTo>
                <a:cubicBezTo>
                  <a:pt x="2003" y="11812"/>
                  <a:pt x="2003" y="11852"/>
                  <a:pt x="1983" y="11872"/>
                </a:cubicBezTo>
                <a:cubicBezTo>
                  <a:pt x="1964" y="11872"/>
                  <a:pt x="1964" y="11911"/>
                  <a:pt x="2003" y="11911"/>
                </a:cubicBezTo>
                <a:cubicBezTo>
                  <a:pt x="2063" y="11911"/>
                  <a:pt x="2063" y="11911"/>
                  <a:pt x="2102" y="11931"/>
                </a:cubicBezTo>
                <a:lnTo>
                  <a:pt x="2102" y="12030"/>
                </a:lnTo>
                <a:cubicBezTo>
                  <a:pt x="2083" y="12050"/>
                  <a:pt x="2063" y="12050"/>
                  <a:pt x="2063" y="12050"/>
                </a:cubicBezTo>
                <a:cubicBezTo>
                  <a:pt x="2023" y="12070"/>
                  <a:pt x="2003" y="12110"/>
                  <a:pt x="2023" y="12149"/>
                </a:cubicBezTo>
                <a:cubicBezTo>
                  <a:pt x="2023" y="12178"/>
                  <a:pt x="2055" y="12197"/>
                  <a:pt x="2088" y="12197"/>
                </a:cubicBezTo>
                <a:cubicBezTo>
                  <a:pt x="2099" y="12197"/>
                  <a:pt x="2112" y="12194"/>
                  <a:pt x="2122" y="12189"/>
                </a:cubicBezTo>
                <a:lnTo>
                  <a:pt x="2182" y="12169"/>
                </a:lnTo>
                <a:cubicBezTo>
                  <a:pt x="2182" y="12189"/>
                  <a:pt x="2201" y="12209"/>
                  <a:pt x="2221" y="12209"/>
                </a:cubicBezTo>
                <a:cubicBezTo>
                  <a:pt x="2241" y="12248"/>
                  <a:pt x="2241" y="12268"/>
                  <a:pt x="2221" y="12308"/>
                </a:cubicBezTo>
                <a:lnTo>
                  <a:pt x="2162" y="12348"/>
                </a:lnTo>
                <a:cubicBezTo>
                  <a:pt x="2142" y="12367"/>
                  <a:pt x="2142" y="12387"/>
                  <a:pt x="2162" y="12407"/>
                </a:cubicBezTo>
                <a:cubicBezTo>
                  <a:pt x="2162" y="12506"/>
                  <a:pt x="2063" y="12625"/>
                  <a:pt x="2142" y="12744"/>
                </a:cubicBezTo>
                <a:cubicBezTo>
                  <a:pt x="2122" y="12804"/>
                  <a:pt x="2102" y="12863"/>
                  <a:pt x="2083" y="12903"/>
                </a:cubicBezTo>
                <a:cubicBezTo>
                  <a:pt x="2043" y="12962"/>
                  <a:pt x="2043" y="13022"/>
                  <a:pt x="2043" y="13081"/>
                </a:cubicBezTo>
                <a:cubicBezTo>
                  <a:pt x="2063" y="13101"/>
                  <a:pt x="2063" y="13101"/>
                  <a:pt x="2083" y="13101"/>
                </a:cubicBezTo>
                <a:cubicBezTo>
                  <a:pt x="2102" y="13101"/>
                  <a:pt x="2122" y="13101"/>
                  <a:pt x="2122" y="13081"/>
                </a:cubicBezTo>
                <a:lnTo>
                  <a:pt x="2182" y="13081"/>
                </a:lnTo>
                <a:lnTo>
                  <a:pt x="2182" y="13240"/>
                </a:lnTo>
                <a:cubicBezTo>
                  <a:pt x="2043" y="13240"/>
                  <a:pt x="2043" y="13240"/>
                  <a:pt x="2063" y="13379"/>
                </a:cubicBezTo>
                <a:cubicBezTo>
                  <a:pt x="1964" y="13418"/>
                  <a:pt x="1964" y="13418"/>
                  <a:pt x="1983" y="13537"/>
                </a:cubicBezTo>
                <a:cubicBezTo>
                  <a:pt x="1944" y="13557"/>
                  <a:pt x="1924" y="13597"/>
                  <a:pt x="1924" y="13637"/>
                </a:cubicBezTo>
                <a:lnTo>
                  <a:pt x="1924" y="13954"/>
                </a:lnTo>
                <a:cubicBezTo>
                  <a:pt x="1924" y="13974"/>
                  <a:pt x="1904" y="13994"/>
                  <a:pt x="1904" y="13994"/>
                </a:cubicBezTo>
                <a:cubicBezTo>
                  <a:pt x="1845" y="14033"/>
                  <a:pt x="1845" y="14073"/>
                  <a:pt x="1884" y="14132"/>
                </a:cubicBezTo>
                <a:cubicBezTo>
                  <a:pt x="1845" y="14172"/>
                  <a:pt x="1825" y="14192"/>
                  <a:pt x="1884" y="14232"/>
                </a:cubicBezTo>
                <a:cubicBezTo>
                  <a:pt x="1924" y="14351"/>
                  <a:pt x="1924" y="14351"/>
                  <a:pt x="1845" y="14450"/>
                </a:cubicBezTo>
                <a:lnTo>
                  <a:pt x="1726" y="14509"/>
                </a:lnTo>
                <a:cubicBezTo>
                  <a:pt x="1646" y="14549"/>
                  <a:pt x="1646" y="14549"/>
                  <a:pt x="1686" y="14648"/>
                </a:cubicBezTo>
                <a:cubicBezTo>
                  <a:pt x="1686" y="14668"/>
                  <a:pt x="1706" y="14707"/>
                  <a:pt x="1706" y="14727"/>
                </a:cubicBezTo>
                <a:cubicBezTo>
                  <a:pt x="1646" y="14787"/>
                  <a:pt x="1686" y="14866"/>
                  <a:pt x="1666" y="14926"/>
                </a:cubicBezTo>
                <a:cubicBezTo>
                  <a:pt x="1626" y="15005"/>
                  <a:pt x="1646" y="15104"/>
                  <a:pt x="1706" y="15183"/>
                </a:cubicBezTo>
                <a:cubicBezTo>
                  <a:pt x="1706" y="15223"/>
                  <a:pt x="1706" y="15263"/>
                  <a:pt x="1745" y="15283"/>
                </a:cubicBezTo>
                <a:cubicBezTo>
                  <a:pt x="1745" y="15283"/>
                  <a:pt x="1745" y="15302"/>
                  <a:pt x="1745" y="15322"/>
                </a:cubicBezTo>
                <a:cubicBezTo>
                  <a:pt x="1686" y="15342"/>
                  <a:pt x="1706" y="15382"/>
                  <a:pt x="1745" y="15402"/>
                </a:cubicBezTo>
                <a:lnTo>
                  <a:pt x="1864" y="15402"/>
                </a:lnTo>
                <a:lnTo>
                  <a:pt x="1944" y="15461"/>
                </a:lnTo>
                <a:lnTo>
                  <a:pt x="1944" y="15501"/>
                </a:lnTo>
                <a:cubicBezTo>
                  <a:pt x="1924" y="15521"/>
                  <a:pt x="1924" y="15521"/>
                  <a:pt x="1944" y="15540"/>
                </a:cubicBezTo>
                <a:cubicBezTo>
                  <a:pt x="2003" y="15659"/>
                  <a:pt x="2043" y="15778"/>
                  <a:pt x="2023" y="15917"/>
                </a:cubicBezTo>
                <a:cubicBezTo>
                  <a:pt x="2023" y="15937"/>
                  <a:pt x="2003" y="15937"/>
                  <a:pt x="1983" y="15957"/>
                </a:cubicBezTo>
                <a:cubicBezTo>
                  <a:pt x="1944" y="15997"/>
                  <a:pt x="1924" y="16056"/>
                  <a:pt x="1964" y="16096"/>
                </a:cubicBezTo>
                <a:cubicBezTo>
                  <a:pt x="1964" y="16155"/>
                  <a:pt x="2003" y="16175"/>
                  <a:pt x="2023" y="16234"/>
                </a:cubicBezTo>
                <a:cubicBezTo>
                  <a:pt x="2023" y="16234"/>
                  <a:pt x="2023" y="16234"/>
                  <a:pt x="2023" y="16254"/>
                </a:cubicBezTo>
                <a:cubicBezTo>
                  <a:pt x="2003" y="16254"/>
                  <a:pt x="2023" y="16294"/>
                  <a:pt x="2003" y="16314"/>
                </a:cubicBezTo>
                <a:cubicBezTo>
                  <a:pt x="1983" y="16353"/>
                  <a:pt x="1983" y="16353"/>
                  <a:pt x="2003" y="16373"/>
                </a:cubicBezTo>
                <a:lnTo>
                  <a:pt x="2003" y="16591"/>
                </a:lnTo>
                <a:cubicBezTo>
                  <a:pt x="2003" y="16611"/>
                  <a:pt x="2003" y="16631"/>
                  <a:pt x="2003" y="16651"/>
                </a:cubicBezTo>
                <a:lnTo>
                  <a:pt x="1924" y="16651"/>
                </a:lnTo>
                <a:cubicBezTo>
                  <a:pt x="1890" y="16617"/>
                  <a:pt x="1860" y="16605"/>
                  <a:pt x="1831" y="16605"/>
                </a:cubicBezTo>
                <a:cubicBezTo>
                  <a:pt x="1791" y="16605"/>
                  <a:pt x="1752" y="16628"/>
                  <a:pt x="1706" y="16651"/>
                </a:cubicBezTo>
                <a:cubicBezTo>
                  <a:pt x="1706" y="16631"/>
                  <a:pt x="1701" y="16621"/>
                  <a:pt x="1693" y="16621"/>
                </a:cubicBezTo>
                <a:cubicBezTo>
                  <a:pt x="1686" y="16621"/>
                  <a:pt x="1676" y="16631"/>
                  <a:pt x="1666" y="16651"/>
                </a:cubicBezTo>
                <a:cubicBezTo>
                  <a:pt x="1656" y="16641"/>
                  <a:pt x="1641" y="16636"/>
                  <a:pt x="1626" y="16636"/>
                </a:cubicBezTo>
                <a:cubicBezTo>
                  <a:pt x="1612" y="16636"/>
                  <a:pt x="1597" y="16641"/>
                  <a:pt x="1587" y="16651"/>
                </a:cubicBezTo>
                <a:cubicBezTo>
                  <a:pt x="1507" y="16671"/>
                  <a:pt x="1488" y="16730"/>
                  <a:pt x="1547" y="16790"/>
                </a:cubicBezTo>
                <a:cubicBezTo>
                  <a:pt x="1547" y="16810"/>
                  <a:pt x="1567" y="16810"/>
                  <a:pt x="1587" y="16829"/>
                </a:cubicBezTo>
                <a:cubicBezTo>
                  <a:pt x="1587" y="16829"/>
                  <a:pt x="1607" y="16929"/>
                  <a:pt x="1626" y="16948"/>
                </a:cubicBezTo>
                <a:cubicBezTo>
                  <a:pt x="1646" y="16968"/>
                  <a:pt x="1646" y="16988"/>
                  <a:pt x="1626" y="17008"/>
                </a:cubicBezTo>
                <a:cubicBezTo>
                  <a:pt x="1587" y="17008"/>
                  <a:pt x="1547" y="17048"/>
                  <a:pt x="1507" y="17048"/>
                </a:cubicBezTo>
                <a:cubicBezTo>
                  <a:pt x="1507" y="17048"/>
                  <a:pt x="1507" y="17028"/>
                  <a:pt x="1507" y="17028"/>
                </a:cubicBezTo>
                <a:cubicBezTo>
                  <a:pt x="1507" y="16988"/>
                  <a:pt x="1488" y="16968"/>
                  <a:pt x="1468" y="16968"/>
                </a:cubicBezTo>
                <a:lnTo>
                  <a:pt x="1428" y="16909"/>
                </a:lnTo>
                <a:lnTo>
                  <a:pt x="1428" y="16869"/>
                </a:lnTo>
                <a:cubicBezTo>
                  <a:pt x="1468" y="16849"/>
                  <a:pt x="1468" y="16829"/>
                  <a:pt x="1468" y="16790"/>
                </a:cubicBezTo>
                <a:cubicBezTo>
                  <a:pt x="1448" y="16770"/>
                  <a:pt x="1428" y="16750"/>
                  <a:pt x="1408" y="16750"/>
                </a:cubicBezTo>
                <a:cubicBezTo>
                  <a:pt x="1369" y="16770"/>
                  <a:pt x="1289" y="16750"/>
                  <a:pt x="1269" y="16810"/>
                </a:cubicBezTo>
                <a:cubicBezTo>
                  <a:pt x="1230" y="16829"/>
                  <a:pt x="1230" y="16889"/>
                  <a:pt x="1250" y="16909"/>
                </a:cubicBezTo>
                <a:cubicBezTo>
                  <a:pt x="1250" y="16948"/>
                  <a:pt x="1269" y="16968"/>
                  <a:pt x="1269" y="17008"/>
                </a:cubicBezTo>
                <a:cubicBezTo>
                  <a:pt x="1250" y="17008"/>
                  <a:pt x="1230" y="17028"/>
                  <a:pt x="1250" y="17048"/>
                </a:cubicBezTo>
                <a:cubicBezTo>
                  <a:pt x="1250" y="17087"/>
                  <a:pt x="1289" y="17087"/>
                  <a:pt x="1309" y="17087"/>
                </a:cubicBezTo>
                <a:cubicBezTo>
                  <a:pt x="1289" y="17107"/>
                  <a:pt x="1269" y="17127"/>
                  <a:pt x="1269" y="17127"/>
                </a:cubicBezTo>
                <a:cubicBezTo>
                  <a:pt x="1210" y="17167"/>
                  <a:pt x="1210" y="17226"/>
                  <a:pt x="1269" y="17266"/>
                </a:cubicBezTo>
                <a:cubicBezTo>
                  <a:pt x="1269" y="17286"/>
                  <a:pt x="1269" y="17286"/>
                  <a:pt x="1269" y="17305"/>
                </a:cubicBezTo>
                <a:cubicBezTo>
                  <a:pt x="1269" y="17345"/>
                  <a:pt x="1269" y="17385"/>
                  <a:pt x="1309" y="17405"/>
                </a:cubicBezTo>
                <a:cubicBezTo>
                  <a:pt x="1309" y="17464"/>
                  <a:pt x="1309" y="17504"/>
                  <a:pt x="1349" y="17543"/>
                </a:cubicBezTo>
                <a:cubicBezTo>
                  <a:pt x="1408" y="17484"/>
                  <a:pt x="1388" y="17424"/>
                  <a:pt x="1388" y="17365"/>
                </a:cubicBezTo>
                <a:cubicBezTo>
                  <a:pt x="1468" y="17345"/>
                  <a:pt x="1547" y="17325"/>
                  <a:pt x="1567" y="17226"/>
                </a:cubicBezTo>
                <a:cubicBezTo>
                  <a:pt x="1567" y="17216"/>
                  <a:pt x="1572" y="17211"/>
                  <a:pt x="1579" y="17211"/>
                </a:cubicBezTo>
                <a:cubicBezTo>
                  <a:pt x="1587" y="17211"/>
                  <a:pt x="1597" y="17216"/>
                  <a:pt x="1607" y="17226"/>
                </a:cubicBezTo>
                <a:cubicBezTo>
                  <a:pt x="1607" y="17246"/>
                  <a:pt x="1607" y="17266"/>
                  <a:pt x="1607" y="17266"/>
                </a:cubicBezTo>
                <a:lnTo>
                  <a:pt x="1607" y="17325"/>
                </a:lnTo>
                <a:lnTo>
                  <a:pt x="1607" y="17543"/>
                </a:lnTo>
                <a:cubicBezTo>
                  <a:pt x="1626" y="17662"/>
                  <a:pt x="1666" y="17762"/>
                  <a:pt x="1726" y="17861"/>
                </a:cubicBezTo>
                <a:cubicBezTo>
                  <a:pt x="1686" y="17980"/>
                  <a:pt x="1646" y="18059"/>
                  <a:pt x="1686" y="18118"/>
                </a:cubicBezTo>
                <a:cubicBezTo>
                  <a:pt x="1691" y="18128"/>
                  <a:pt x="1698" y="18132"/>
                  <a:pt x="1707" y="18132"/>
                </a:cubicBezTo>
                <a:cubicBezTo>
                  <a:pt x="1734" y="18132"/>
                  <a:pt x="1775" y="18099"/>
                  <a:pt x="1805" y="18099"/>
                </a:cubicBezTo>
                <a:lnTo>
                  <a:pt x="1805" y="18178"/>
                </a:lnTo>
                <a:cubicBezTo>
                  <a:pt x="1765" y="18198"/>
                  <a:pt x="1745" y="18237"/>
                  <a:pt x="1706" y="18277"/>
                </a:cubicBezTo>
                <a:cubicBezTo>
                  <a:pt x="1666" y="18356"/>
                  <a:pt x="1666" y="18436"/>
                  <a:pt x="1726" y="18495"/>
                </a:cubicBezTo>
                <a:lnTo>
                  <a:pt x="1765" y="18495"/>
                </a:lnTo>
                <a:cubicBezTo>
                  <a:pt x="1765" y="18575"/>
                  <a:pt x="1745" y="18634"/>
                  <a:pt x="1805" y="18733"/>
                </a:cubicBezTo>
                <a:cubicBezTo>
                  <a:pt x="1825" y="18753"/>
                  <a:pt x="1805" y="18773"/>
                  <a:pt x="1805" y="18793"/>
                </a:cubicBezTo>
                <a:cubicBezTo>
                  <a:pt x="1845" y="18872"/>
                  <a:pt x="1864" y="18951"/>
                  <a:pt x="1845" y="19031"/>
                </a:cubicBezTo>
                <a:cubicBezTo>
                  <a:pt x="1825" y="19090"/>
                  <a:pt x="1825" y="19150"/>
                  <a:pt x="1864" y="19229"/>
                </a:cubicBezTo>
                <a:cubicBezTo>
                  <a:pt x="1884" y="19289"/>
                  <a:pt x="1924" y="19388"/>
                  <a:pt x="1964" y="19467"/>
                </a:cubicBezTo>
                <a:cubicBezTo>
                  <a:pt x="1983" y="19546"/>
                  <a:pt x="1983" y="19526"/>
                  <a:pt x="1964" y="19546"/>
                </a:cubicBezTo>
                <a:cubicBezTo>
                  <a:pt x="1948" y="19546"/>
                  <a:pt x="1932" y="19572"/>
                  <a:pt x="1885" y="19572"/>
                </a:cubicBezTo>
                <a:cubicBezTo>
                  <a:pt x="1874" y="19572"/>
                  <a:pt x="1860" y="19570"/>
                  <a:pt x="1845" y="19566"/>
                </a:cubicBezTo>
                <a:cubicBezTo>
                  <a:pt x="1785" y="19566"/>
                  <a:pt x="1726" y="19586"/>
                  <a:pt x="1706" y="19645"/>
                </a:cubicBezTo>
                <a:cubicBezTo>
                  <a:pt x="1706" y="19685"/>
                  <a:pt x="1706" y="19705"/>
                  <a:pt x="1706" y="19745"/>
                </a:cubicBezTo>
                <a:lnTo>
                  <a:pt x="1646" y="19745"/>
                </a:lnTo>
                <a:cubicBezTo>
                  <a:pt x="1547" y="19804"/>
                  <a:pt x="1527" y="19883"/>
                  <a:pt x="1626" y="19963"/>
                </a:cubicBezTo>
                <a:lnTo>
                  <a:pt x="1726" y="20022"/>
                </a:lnTo>
                <a:lnTo>
                  <a:pt x="1765" y="20062"/>
                </a:lnTo>
                <a:lnTo>
                  <a:pt x="1765" y="20181"/>
                </a:lnTo>
                <a:cubicBezTo>
                  <a:pt x="1739" y="20181"/>
                  <a:pt x="1712" y="20190"/>
                  <a:pt x="1686" y="20190"/>
                </a:cubicBezTo>
                <a:cubicBezTo>
                  <a:pt x="1673" y="20190"/>
                  <a:pt x="1659" y="20188"/>
                  <a:pt x="1646" y="20181"/>
                </a:cubicBezTo>
                <a:cubicBezTo>
                  <a:pt x="1607" y="20161"/>
                  <a:pt x="1587" y="20161"/>
                  <a:pt x="1567" y="20141"/>
                </a:cubicBezTo>
                <a:cubicBezTo>
                  <a:pt x="1527" y="20141"/>
                  <a:pt x="1527" y="20121"/>
                  <a:pt x="1507" y="20102"/>
                </a:cubicBezTo>
                <a:lnTo>
                  <a:pt x="1507" y="20042"/>
                </a:lnTo>
                <a:cubicBezTo>
                  <a:pt x="1507" y="20032"/>
                  <a:pt x="1497" y="20027"/>
                  <a:pt x="1483" y="20027"/>
                </a:cubicBezTo>
                <a:cubicBezTo>
                  <a:pt x="1468" y="20027"/>
                  <a:pt x="1448" y="20032"/>
                  <a:pt x="1428" y="20042"/>
                </a:cubicBezTo>
                <a:cubicBezTo>
                  <a:pt x="1408" y="20062"/>
                  <a:pt x="1408" y="20102"/>
                  <a:pt x="1388" y="20141"/>
                </a:cubicBezTo>
                <a:cubicBezTo>
                  <a:pt x="1349" y="20161"/>
                  <a:pt x="1349" y="20201"/>
                  <a:pt x="1388" y="20221"/>
                </a:cubicBezTo>
                <a:cubicBezTo>
                  <a:pt x="1448" y="20240"/>
                  <a:pt x="1488" y="20280"/>
                  <a:pt x="1468" y="20340"/>
                </a:cubicBezTo>
                <a:cubicBezTo>
                  <a:pt x="1468" y="20379"/>
                  <a:pt x="1488" y="20399"/>
                  <a:pt x="1527" y="20399"/>
                </a:cubicBezTo>
                <a:lnTo>
                  <a:pt x="1607" y="20399"/>
                </a:lnTo>
                <a:cubicBezTo>
                  <a:pt x="1567" y="20459"/>
                  <a:pt x="1567" y="20518"/>
                  <a:pt x="1607" y="20558"/>
                </a:cubicBezTo>
                <a:cubicBezTo>
                  <a:pt x="1626" y="20617"/>
                  <a:pt x="1686" y="20677"/>
                  <a:pt x="1765" y="20677"/>
                </a:cubicBezTo>
                <a:cubicBezTo>
                  <a:pt x="1765" y="20677"/>
                  <a:pt x="1785" y="20716"/>
                  <a:pt x="1765" y="20716"/>
                </a:cubicBezTo>
                <a:cubicBezTo>
                  <a:pt x="1765" y="20756"/>
                  <a:pt x="1765" y="20776"/>
                  <a:pt x="1765" y="20816"/>
                </a:cubicBezTo>
                <a:cubicBezTo>
                  <a:pt x="1745" y="20816"/>
                  <a:pt x="1706" y="20835"/>
                  <a:pt x="1706" y="20875"/>
                </a:cubicBezTo>
                <a:cubicBezTo>
                  <a:pt x="1745" y="20994"/>
                  <a:pt x="1765" y="21113"/>
                  <a:pt x="1765" y="21252"/>
                </a:cubicBezTo>
                <a:cubicBezTo>
                  <a:pt x="1765" y="21272"/>
                  <a:pt x="1765" y="21291"/>
                  <a:pt x="1765" y="21331"/>
                </a:cubicBezTo>
                <a:cubicBezTo>
                  <a:pt x="1765" y="21331"/>
                  <a:pt x="1726" y="21351"/>
                  <a:pt x="1745" y="21351"/>
                </a:cubicBezTo>
                <a:cubicBezTo>
                  <a:pt x="1765" y="21430"/>
                  <a:pt x="1745" y="21529"/>
                  <a:pt x="1805" y="21609"/>
                </a:cubicBezTo>
                <a:lnTo>
                  <a:pt x="1805" y="21629"/>
                </a:lnTo>
                <a:cubicBezTo>
                  <a:pt x="1845" y="21668"/>
                  <a:pt x="1924" y="21668"/>
                  <a:pt x="1904" y="21728"/>
                </a:cubicBezTo>
                <a:cubicBezTo>
                  <a:pt x="1904" y="21787"/>
                  <a:pt x="1825" y="21767"/>
                  <a:pt x="1785" y="21807"/>
                </a:cubicBezTo>
                <a:cubicBezTo>
                  <a:pt x="1785" y="21807"/>
                  <a:pt x="1785" y="21807"/>
                  <a:pt x="1785" y="21827"/>
                </a:cubicBezTo>
                <a:cubicBezTo>
                  <a:pt x="1785" y="21847"/>
                  <a:pt x="1805" y="21867"/>
                  <a:pt x="1825" y="21867"/>
                </a:cubicBezTo>
                <a:cubicBezTo>
                  <a:pt x="1825" y="21926"/>
                  <a:pt x="1805" y="22005"/>
                  <a:pt x="1845" y="22065"/>
                </a:cubicBezTo>
                <a:cubicBezTo>
                  <a:pt x="1845" y="22105"/>
                  <a:pt x="1825" y="22124"/>
                  <a:pt x="1805" y="22164"/>
                </a:cubicBezTo>
                <a:cubicBezTo>
                  <a:pt x="1765" y="22184"/>
                  <a:pt x="1785" y="22224"/>
                  <a:pt x="1805" y="22243"/>
                </a:cubicBezTo>
                <a:lnTo>
                  <a:pt x="1825" y="22283"/>
                </a:lnTo>
                <a:cubicBezTo>
                  <a:pt x="1904" y="22382"/>
                  <a:pt x="1904" y="22422"/>
                  <a:pt x="1805" y="22481"/>
                </a:cubicBezTo>
                <a:lnTo>
                  <a:pt x="1745" y="22521"/>
                </a:lnTo>
                <a:cubicBezTo>
                  <a:pt x="1646" y="22561"/>
                  <a:pt x="1646" y="22680"/>
                  <a:pt x="1726" y="22739"/>
                </a:cubicBezTo>
                <a:cubicBezTo>
                  <a:pt x="1805" y="22799"/>
                  <a:pt x="1706" y="22799"/>
                  <a:pt x="1726" y="22838"/>
                </a:cubicBezTo>
                <a:cubicBezTo>
                  <a:pt x="1706" y="22838"/>
                  <a:pt x="1686" y="22858"/>
                  <a:pt x="1686" y="22878"/>
                </a:cubicBezTo>
                <a:cubicBezTo>
                  <a:pt x="1626" y="22918"/>
                  <a:pt x="1626" y="22977"/>
                  <a:pt x="1626" y="23017"/>
                </a:cubicBezTo>
                <a:cubicBezTo>
                  <a:pt x="1646" y="23076"/>
                  <a:pt x="1666" y="23156"/>
                  <a:pt x="1686" y="23215"/>
                </a:cubicBezTo>
                <a:cubicBezTo>
                  <a:pt x="1666" y="23215"/>
                  <a:pt x="1646" y="23235"/>
                  <a:pt x="1646" y="23255"/>
                </a:cubicBezTo>
                <a:cubicBezTo>
                  <a:pt x="1607" y="23255"/>
                  <a:pt x="1587" y="23294"/>
                  <a:pt x="1587" y="23334"/>
                </a:cubicBezTo>
                <a:cubicBezTo>
                  <a:pt x="1587" y="23374"/>
                  <a:pt x="1567" y="23413"/>
                  <a:pt x="1547" y="23433"/>
                </a:cubicBezTo>
                <a:cubicBezTo>
                  <a:pt x="1507" y="23403"/>
                  <a:pt x="1463" y="23389"/>
                  <a:pt x="1421" y="23389"/>
                </a:cubicBezTo>
                <a:cubicBezTo>
                  <a:pt x="1378" y="23389"/>
                  <a:pt x="1339" y="23403"/>
                  <a:pt x="1309" y="23433"/>
                </a:cubicBezTo>
                <a:cubicBezTo>
                  <a:pt x="1269" y="23453"/>
                  <a:pt x="1269" y="23453"/>
                  <a:pt x="1309" y="23473"/>
                </a:cubicBezTo>
                <a:cubicBezTo>
                  <a:pt x="1336" y="23526"/>
                  <a:pt x="1371" y="23526"/>
                  <a:pt x="1409" y="23526"/>
                </a:cubicBezTo>
                <a:lnTo>
                  <a:pt x="1409" y="23526"/>
                </a:lnTo>
                <a:cubicBezTo>
                  <a:pt x="1428" y="23526"/>
                  <a:pt x="1448" y="23526"/>
                  <a:pt x="1468" y="23532"/>
                </a:cubicBezTo>
                <a:cubicBezTo>
                  <a:pt x="1468" y="23592"/>
                  <a:pt x="1507" y="23632"/>
                  <a:pt x="1567" y="23651"/>
                </a:cubicBezTo>
                <a:cubicBezTo>
                  <a:pt x="1626" y="23770"/>
                  <a:pt x="1726" y="23830"/>
                  <a:pt x="1765" y="23969"/>
                </a:cubicBezTo>
                <a:lnTo>
                  <a:pt x="1825" y="23969"/>
                </a:lnTo>
                <a:lnTo>
                  <a:pt x="1864" y="24028"/>
                </a:lnTo>
                <a:cubicBezTo>
                  <a:pt x="1864" y="24028"/>
                  <a:pt x="1884" y="24048"/>
                  <a:pt x="1904" y="24068"/>
                </a:cubicBezTo>
                <a:cubicBezTo>
                  <a:pt x="1904" y="24108"/>
                  <a:pt x="1944" y="24147"/>
                  <a:pt x="1904" y="24187"/>
                </a:cubicBezTo>
                <a:cubicBezTo>
                  <a:pt x="1884" y="24187"/>
                  <a:pt x="1864" y="24207"/>
                  <a:pt x="1845" y="24226"/>
                </a:cubicBezTo>
                <a:cubicBezTo>
                  <a:pt x="1845" y="24246"/>
                  <a:pt x="1845" y="24246"/>
                  <a:pt x="1845" y="24266"/>
                </a:cubicBezTo>
                <a:cubicBezTo>
                  <a:pt x="1864" y="24286"/>
                  <a:pt x="1864" y="24286"/>
                  <a:pt x="1884" y="24286"/>
                </a:cubicBezTo>
                <a:lnTo>
                  <a:pt x="1964" y="24286"/>
                </a:lnTo>
                <a:cubicBezTo>
                  <a:pt x="2049" y="24286"/>
                  <a:pt x="2133" y="24242"/>
                  <a:pt x="2218" y="24242"/>
                </a:cubicBezTo>
                <a:cubicBezTo>
                  <a:pt x="2233" y="24242"/>
                  <a:pt x="2247" y="24243"/>
                  <a:pt x="2261" y="24246"/>
                </a:cubicBezTo>
                <a:cubicBezTo>
                  <a:pt x="2281" y="24365"/>
                  <a:pt x="2281" y="24365"/>
                  <a:pt x="2380" y="24385"/>
                </a:cubicBezTo>
                <a:cubicBezTo>
                  <a:pt x="2360" y="24405"/>
                  <a:pt x="2340" y="24425"/>
                  <a:pt x="2320" y="24425"/>
                </a:cubicBezTo>
                <a:cubicBezTo>
                  <a:pt x="2281" y="24445"/>
                  <a:pt x="2241" y="24484"/>
                  <a:pt x="2241" y="24524"/>
                </a:cubicBezTo>
                <a:lnTo>
                  <a:pt x="2241" y="24544"/>
                </a:lnTo>
                <a:lnTo>
                  <a:pt x="1864" y="24484"/>
                </a:lnTo>
                <a:cubicBezTo>
                  <a:pt x="1845" y="24445"/>
                  <a:pt x="1765" y="24445"/>
                  <a:pt x="1745" y="24425"/>
                </a:cubicBezTo>
                <a:cubicBezTo>
                  <a:pt x="1706" y="24405"/>
                  <a:pt x="1666" y="24395"/>
                  <a:pt x="1629" y="24395"/>
                </a:cubicBezTo>
                <a:cubicBezTo>
                  <a:pt x="1592" y="24395"/>
                  <a:pt x="1557" y="24405"/>
                  <a:pt x="1527" y="24425"/>
                </a:cubicBezTo>
                <a:cubicBezTo>
                  <a:pt x="1488" y="24445"/>
                  <a:pt x="1428" y="24425"/>
                  <a:pt x="1428" y="24484"/>
                </a:cubicBezTo>
                <a:cubicBezTo>
                  <a:pt x="1428" y="24544"/>
                  <a:pt x="1507" y="24524"/>
                  <a:pt x="1547" y="24544"/>
                </a:cubicBezTo>
                <a:lnTo>
                  <a:pt x="1607" y="24544"/>
                </a:lnTo>
                <a:cubicBezTo>
                  <a:pt x="1626" y="24564"/>
                  <a:pt x="1646" y="24564"/>
                  <a:pt x="1666" y="24564"/>
                </a:cubicBezTo>
                <a:lnTo>
                  <a:pt x="1706" y="24564"/>
                </a:lnTo>
                <a:cubicBezTo>
                  <a:pt x="1745" y="24643"/>
                  <a:pt x="1805" y="24603"/>
                  <a:pt x="1864" y="24623"/>
                </a:cubicBezTo>
                <a:cubicBezTo>
                  <a:pt x="1874" y="24613"/>
                  <a:pt x="1884" y="24608"/>
                  <a:pt x="1892" y="24608"/>
                </a:cubicBezTo>
                <a:cubicBezTo>
                  <a:pt x="1899" y="24608"/>
                  <a:pt x="1904" y="24613"/>
                  <a:pt x="1904" y="24623"/>
                </a:cubicBezTo>
                <a:cubicBezTo>
                  <a:pt x="1944" y="24643"/>
                  <a:pt x="1964" y="24643"/>
                  <a:pt x="2003" y="24643"/>
                </a:cubicBezTo>
                <a:lnTo>
                  <a:pt x="2261" y="24643"/>
                </a:lnTo>
                <a:cubicBezTo>
                  <a:pt x="2281" y="24683"/>
                  <a:pt x="2291" y="24702"/>
                  <a:pt x="2306" y="24702"/>
                </a:cubicBezTo>
                <a:cubicBezTo>
                  <a:pt x="2320" y="24702"/>
                  <a:pt x="2340" y="24683"/>
                  <a:pt x="2380" y="24643"/>
                </a:cubicBezTo>
                <a:cubicBezTo>
                  <a:pt x="2420" y="24663"/>
                  <a:pt x="2439" y="24702"/>
                  <a:pt x="2459" y="24742"/>
                </a:cubicBezTo>
                <a:cubicBezTo>
                  <a:pt x="2439" y="24742"/>
                  <a:pt x="2420" y="24742"/>
                  <a:pt x="2420" y="24762"/>
                </a:cubicBezTo>
                <a:cubicBezTo>
                  <a:pt x="2360" y="24881"/>
                  <a:pt x="2340" y="25000"/>
                  <a:pt x="2320" y="25119"/>
                </a:cubicBezTo>
                <a:cubicBezTo>
                  <a:pt x="2320" y="25119"/>
                  <a:pt x="2340" y="25139"/>
                  <a:pt x="2340" y="25159"/>
                </a:cubicBezTo>
                <a:cubicBezTo>
                  <a:pt x="2340" y="25208"/>
                  <a:pt x="2300" y="25243"/>
                  <a:pt x="2253" y="25243"/>
                </a:cubicBezTo>
                <a:cubicBezTo>
                  <a:pt x="2242" y="25243"/>
                  <a:pt x="2232" y="25241"/>
                  <a:pt x="2221" y="25238"/>
                </a:cubicBezTo>
                <a:cubicBezTo>
                  <a:pt x="2208" y="25238"/>
                  <a:pt x="2186" y="25229"/>
                  <a:pt x="2161" y="25229"/>
                </a:cubicBezTo>
                <a:cubicBezTo>
                  <a:pt x="2149" y="25229"/>
                  <a:pt x="2135" y="25231"/>
                  <a:pt x="2122" y="25238"/>
                </a:cubicBezTo>
                <a:cubicBezTo>
                  <a:pt x="2083" y="25278"/>
                  <a:pt x="2043" y="25297"/>
                  <a:pt x="2043" y="25357"/>
                </a:cubicBezTo>
                <a:cubicBezTo>
                  <a:pt x="2023" y="25397"/>
                  <a:pt x="2043" y="25476"/>
                  <a:pt x="1983" y="25476"/>
                </a:cubicBezTo>
                <a:lnTo>
                  <a:pt x="1944" y="25476"/>
                </a:lnTo>
                <a:cubicBezTo>
                  <a:pt x="1911" y="25454"/>
                  <a:pt x="1896" y="25438"/>
                  <a:pt x="1880" y="25438"/>
                </a:cubicBezTo>
                <a:cubicBezTo>
                  <a:pt x="1866" y="25438"/>
                  <a:pt x="1852" y="25449"/>
                  <a:pt x="1825" y="25476"/>
                </a:cubicBezTo>
                <a:cubicBezTo>
                  <a:pt x="1805" y="25496"/>
                  <a:pt x="1745" y="25476"/>
                  <a:pt x="1745" y="25535"/>
                </a:cubicBezTo>
                <a:cubicBezTo>
                  <a:pt x="1765" y="25595"/>
                  <a:pt x="1785" y="25595"/>
                  <a:pt x="1864" y="25595"/>
                </a:cubicBezTo>
                <a:cubicBezTo>
                  <a:pt x="1884" y="25585"/>
                  <a:pt x="1904" y="25580"/>
                  <a:pt x="1924" y="25580"/>
                </a:cubicBezTo>
                <a:cubicBezTo>
                  <a:pt x="1944" y="25580"/>
                  <a:pt x="1964" y="25585"/>
                  <a:pt x="1983" y="25595"/>
                </a:cubicBezTo>
                <a:cubicBezTo>
                  <a:pt x="2003" y="25595"/>
                  <a:pt x="2023" y="25615"/>
                  <a:pt x="2023" y="25654"/>
                </a:cubicBezTo>
                <a:cubicBezTo>
                  <a:pt x="2043" y="25674"/>
                  <a:pt x="2043" y="25714"/>
                  <a:pt x="2023" y="25754"/>
                </a:cubicBezTo>
                <a:cubicBezTo>
                  <a:pt x="2018" y="25758"/>
                  <a:pt x="2011" y="25760"/>
                  <a:pt x="2002" y="25760"/>
                </a:cubicBezTo>
                <a:cubicBezTo>
                  <a:pt x="1994" y="25760"/>
                  <a:pt x="1985" y="25758"/>
                  <a:pt x="1976" y="25758"/>
                </a:cubicBezTo>
                <a:cubicBezTo>
                  <a:pt x="1959" y="25758"/>
                  <a:pt x="1944" y="25763"/>
                  <a:pt x="1944" y="25793"/>
                </a:cubicBezTo>
                <a:cubicBezTo>
                  <a:pt x="1944" y="25833"/>
                  <a:pt x="2023" y="25892"/>
                  <a:pt x="2063" y="25952"/>
                </a:cubicBezTo>
                <a:cubicBezTo>
                  <a:pt x="2077" y="25966"/>
                  <a:pt x="2087" y="25970"/>
                  <a:pt x="2094" y="25970"/>
                </a:cubicBezTo>
                <a:cubicBezTo>
                  <a:pt x="2103" y="25970"/>
                  <a:pt x="2110" y="25966"/>
                  <a:pt x="2120" y="25966"/>
                </a:cubicBezTo>
                <a:cubicBezTo>
                  <a:pt x="2126" y="25966"/>
                  <a:pt x="2133" y="25967"/>
                  <a:pt x="2142" y="25972"/>
                </a:cubicBezTo>
                <a:cubicBezTo>
                  <a:pt x="2162" y="25991"/>
                  <a:pt x="2162" y="25991"/>
                  <a:pt x="2162" y="25991"/>
                </a:cubicBezTo>
                <a:cubicBezTo>
                  <a:pt x="2102" y="26011"/>
                  <a:pt x="2043" y="26031"/>
                  <a:pt x="2003" y="26031"/>
                </a:cubicBezTo>
                <a:cubicBezTo>
                  <a:pt x="1964" y="25952"/>
                  <a:pt x="1884" y="25991"/>
                  <a:pt x="1825" y="25972"/>
                </a:cubicBezTo>
                <a:cubicBezTo>
                  <a:pt x="1825" y="25932"/>
                  <a:pt x="1825" y="25912"/>
                  <a:pt x="1785" y="25892"/>
                </a:cubicBezTo>
                <a:cubicBezTo>
                  <a:pt x="1785" y="25853"/>
                  <a:pt x="1785" y="25813"/>
                  <a:pt x="1745" y="25793"/>
                </a:cubicBezTo>
                <a:cubicBezTo>
                  <a:pt x="1745" y="25773"/>
                  <a:pt x="1745" y="25773"/>
                  <a:pt x="1745" y="25754"/>
                </a:cubicBezTo>
                <a:cubicBezTo>
                  <a:pt x="1745" y="25734"/>
                  <a:pt x="1726" y="25714"/>
                  <a:pt x="1706" y="25714"/>
                </a:cubicBezTo>
                <a:cubicBezTo>
                  <a:pt x="1706" y="25694"/>
                  <a:pt x="1706" y="25654"/>
                  <a:pt x="1706" y="25635"/>
                </a:cubicBezTo>
                <a:lnTo>
                  <a:pt x="1706" y="25615"/>
                </a:lnTo>
                <a:cubicBezTo>
                  <a:pt x="1706" y="25595"/>
                  <a:pt x="1686" y="25575"/>
                  <a:pt x="1666" y="25575"/>
                </a:cubicBezTo>
                <a:cubicBezTo>
                  <a:pt x="1626" y="25516"/>
                  <a:pt x="1587" y="25516"/>
                  <a:pt x="1547" y="25516"/>
                </a:cubicBezTo>
                <a:cubicBezTo>
                  <a:pt x="1499" y="25516"/>
                  <a:pt x="1477" y="25465"/>
                  <a:pt x="1460" y="25465"/>
                </a:cubicBezTo>
                <a:cubicBezTo>
                  <a:pt x="1456" y="25465"/>
                  <a:pt x="1452" y="25468"/>
                  <a:pt x="1448" y="25476"/>
                </a:cubicBezTo>
                <a:cubicBezTo>
                  <a:pt x="1428" y="25496"/>
                  <a:pt x="1448" y="25575"/>
                  <a:pt x="1488" y="25615"/>
                </a:cubicBezTo>
                <a:cubicBezTo>
                  <a:pt x="1527" y="25654"/>
                  <a:pt x="1507" y="25754"/>
                  <a:pt x="1587" y="25793"/>
                </a:cubicBezTo>
                <a:lnTo>
                  <a:pt x="1607" y="25833"/>
                </a:lnTo>
                <a:lnTo>
                  <a:pt x="1646" y="25872"/>
                </a:lnTo>
                <a:lnTo>
                  <a:pt x="1686" y="25912"/>
                </a:lnTo>
                <a:cubicBezTo>
                  <a:pt x="1666" y="25952"/>
                  <a:pt x="1686" y="25972"/>
                  <a:pt x="1726" y="25991"/>
                </a:cubicBezTo>
                <a:cubicBezTo>
                  <a:pt x="1726" y="26051"/>
                  <a:pt x="1726" y="26110"/>
                  <a:pt x="1805" y="26130"/>
                </a:cubicBezTo>
                <a:cubicBezTo>
                  <a:pt x="1805" y="26210"/>
                  <a:pt x="1845" y="26210"/>
                  <a:pt x="1864" y="26269"/>
                </a:cubicBezTo>
                <a:cubicBezTo>
                  <a:pt x="1864" y="26269"/>
                  <a:pt x="1884" y="26309"/>
                  <a:pt x="1884" y="26309"/>
                </a:cubicBezTo>
                <a:cubicBezTo>
                  <a:pt x="1884" y="26315"/>
                  <a:pt x="1881" y="26317"/>
                  <a:pt x="1875" y="26317"/>
                </a:cubicBezTo>
                <a:cubicBezTo>
                  <a:pt x="1863" y="26317"/>
                  <a:pt x="1839" y="26303"/>
                  <a:pt x="1825" y="26289"/>
                </a:cubicBezTo>
                <a:cubicBezTo>
                  <a:pt x="1810" y="26284"/>
                  <a:pt x="1796" y="26282"/>
                  <a:pt x="1784" y="26282"/>
                </a:cubicBezTo>
                <a:cubicBezTo>
                  <a:pt x="1748" y="26282"/>
                  <a:pt x="1726" y="26304"/>
                  <a:pt x="1726" y="26348"/>
                </a:cubicBezTo>
                <a:cubicBezTo>
                  <a:pt x="1706" y="26368"/>
                  <a:pt x="1706" y="26388"/>
                  <a:pt x="1686" y="26408"/>
                </a:cubicBezTo>
                <a:lnTo>
                  <a:pt x="1626" y="26368"/>
                </a:lnTo>
                <a:cubicBezTo>
                  <a:pt x="1626" y="26348"/>
                  <a:pt x="1607" y="26329"/>
                  <a:pt x="1607" y="26309"/>
                </a:cubicBezTo>
                <a:cubicBezTo>
                  <a:pt x="1587" y="26289"/>
                  <a:pt x="1587" y="26289"/>
                  <a:pt x="1607" y="26269"/>
                </a:cubicBezTo>
                <a:cubicBezTo>
                  <a:pt x="1607" y="26229"/>
                  <a:pt x="1587" y="26190"/>
                  <a:pt x="1547" y="26190"/>
                </a:cubicBezTo>
                <a:cubicBezTo>
                  <a:pt x="1531" y="26182"/>
                  <a:pt x="1507" y="26177"/>
                  <a:pt x="1483" y="26177"/>
                </a:cubicBezTo>
                <a:cubicBezTo>
                  <a:pt x="1448" y="26177"/>
                  <a:pt x="1412" y="26186"/>
                  <a:pt x="1388" y="26210"/>
                </a:cubicBezTo>
                <a:cubicBezTo>
                  <a:pt x="1388" y="26210"/>
                  <a:pt x="1369" y="26229"/>
                  <a:pt x="1369" y="26249"/>
                </a:cubicBezTo>
                <a:cubicBezTo>
                  <a:pt x="1369" y="26309"/>
                  <a:pt x="1388" y="26368"/>
                  <a:pt x="1448" y="26408"/>
                </a:cubicBezTo>
                <a:cubicBezTo>
                  <a:pt x="1448" y="26408"/>
                  <a:pt x="1448" y="26428"/>
                  <a:pt x="1468" y="26428"/>
                </a:cubicBezTo>
                <a:lnTo>
                  <a:pt x="1488" y="26428"/>
                </a:lnTo>
                <a:cubicBezTo>
                  <a:pt x="1488" y="26428"/>
                  <a:pt x="1507" y="26467"/>
                  <a:pt x="1527" y="26487"/>
                </a:cubicBezTo>
                <a:cubicBezTo>
                  <a:pt x="1527" y="26487"/>
                  <a:pt x="1567" y="26487"/>
                  <a:pt x="1567" y="26507"/>
                </a:cubicBezTo>
                <a:cubicBezTo>
                  <a:pt x="1567" y="26527"/>
                  <a:pt x="1557" y="26532"/>
                  <a:pt x="1545" y="26532"/>
                </a:cubicBezTo>
                <a:cubicBezTo>
                  <a:pt x="1532" y="26532"/>
                  <a:pt x="1517" y="26527"/>
                  <a:pt x="1507" y="26527"/>
                </a:cubicBezTo>
                <a:lnTo>
                  <a:pt x="1428" y="26527"/>
                </a:lnTo>
                <a:cubicBezTo>
                  <a:pt x="1418" y="26507"/>
                  <a:pt x="1403" y="26497"/>
                  <a:pt x="1388" y="26497"/>
                </a:cubicBezTo>
                <a:cubicBezTo>
                  <a:pt x="1374" y="26497"/>
                  <a:pt x="1359" y="26507"/>
                  <a:pt x="1349" y="26527"/>
                </a:cubicBezTo>
                <a:lnTo>
                  <a:pt x="1250" y="26527"/>
                </a:lnTo>
                <a:lnTo>
                  <a:pt x="1210" y="26507"/>
                </a:lnTo>
                <a:lnTo>
                  <a:pt x="1170" y="26507"/>
                </a:lnTo>
                <a:cubicBezTo>
                  <a:pt x="1157" y="26507"/>
                  <a:pt x="1144" y="26489"/>
                  <a:pt x="1136" y="26489"/>
                </a:cubicBezTo>
                <a:cubicBezTo>
                  <a:pt x="1133" y="26489"/>
                  <a:pt x="1131" y="26494"/>
                  <a:pt x="1131" y="26507"/>
                </a:cubicBezTo>
                <a:cubicBezTo>
                  <a:pt x="1131" y="26527"/>
                  <a:pt x="1091" y="26527"/>
                  <a:pt x="1131" y="26547"/>
                </a:cubicBezTo>
                <a:cubicBezTo>
                  <a:pt x="1190" y="26606"/>
                  <a:pt x="1269" y="26626"/>
                  <a:pt x="1349" y="26626"/>
                </a:cubicBezTo>
                <a:cubicBezTo>
                  <a:pt x="1369" y="26646"/>
                  <a:pt x="1388" y="26686"/>
                  <a:pt x="1408" y="26686"/>
                </a:cubicBezTo>
                <a:cubicBezTo>
                  <a:pt x="1468" y="26686"/>
                  <a:pt x="1468" y="26725"/>
                  <a:pt x="1468" y="26765"/>
                </a:cubicBezTo>
                <a:cubicBezTo>
                  <a:pt x="1468" y="26785"/>
                  <a:pt x="1468" y="26785"/>
                  <a:pt x="1468" y="26805"/>
                </a:cubicBezTo>
                <a:cubicBezTo>
                  <a:pt x="1468" y="26805"/>
                  <a:pt x="1448" y="26805"/>
                  <a:pt x="1448" y="26824"/>
                </a:cubicBezTo>
                <a:cubicBezTo>
                  <a:pt x="1369" y="26864"/>
                  <a:pt x="1369" y="26884"/>
                  <a:pt x="1388" y="26924"/>
                </a:cubicBezTo>
                <a:cubicBezTo>
                  <a:pt x="1402" y="26937"/>
                  <a:pt x="1410" y="26941"/>
                  <a:pt x="1417" y="26941"/>
                </a:cubicBezTo>
                <a:cubicBezTo>
                  <a:pt x="1430" y="26941"/>
                  <a:pt x="1435" y="26924"/>
                  <a:pt x="1448" y="26924"/>
                </a:cubicBezTo>
                <a:lnTo>
                  <a:pt x="1527" y="26924"/>
                </a:lnTo>
                <a:cubicBezTo>
                  <a:pt x="1547" y="26963"/>
                  <a:pt x="1587" y="26963"/>
                  <a:pt x="1626" y="26963"/>
                </a:cubicBezTo>
                <a:cubicBezTo>
                  <a:pt x="1626" y="26953"/>
                  <a:pt x="1631" y="26948"/>
                  <a:pt x="1636" y="26948"/>
                </a:cubicBezTo>
                <a:cubicBezTo>
                  <a:pt x="1641" y="26948"/>
                  <a:pt x="1646" y="26953"/>
                  <a:pt x="1646" y="26963"/>
                </a:cubicBezTo>
                <a:cubicBezTo>
                  <a:pt x="1646" y="27023"/>
                  <a:pt x="1706" y="27062"/>
                  <a:pt x="1726" y="27102"/>
                </a:cubicBezTo>
                <a:cubicBezTo>
                  <a:pt x="1745" y="27132"/>
                  <a:pt x="1755" y="27147"/>
                  <a:pt x="1768" y="27147"/>
                </a:cubicBezTo>
                <a:cubicBezTo>
                  <a:pt x="1780" y="27147"/>
                  <a:pt x="1795" y="27132"/>
                  <a:pt x="1825" y="27102"/>
                </a:cubicBezTo>
                <a:lnTo>
                  <a:pt x="1884" y="27102"/>
                </a:lnTo>
                <a:cubicBezTo>
                  <a:pt x="1983" y="27102"/>
                  <a:pt x="1983" y="27102"/>
                  <a:pt x="1983" y="27003"/>
                </a:cubicBezTo>
                <a:cubicBezTo>
                  <a:pt x="1997" y="26934"/>
                  <a:pt x="2001" y="26913"/>
                  <a:pt x="2042" y="26913"/>
                </a:cubicBezTo>
                <a:cubicBezTo>
                  <a:pt x="2060" y="26913"/>
                  <a:pt x="2085" y="26917"/>
                  <a:pt x="2122" y="26924"/>
                </a:cubicBezTo>
                <a:cubicBezTo>
                  <a:pt x="2142" y="27043"/>
                  <a:pt x="2142" y="27043"/>
                  <a:pt x="2281" y="27062"/>
                </a:cubicBezTo>
                <a:cubicBezTo>
                  <a:pt x="2261" y="27102"/>
                  <a:pt x="2241" y="27142"/>
                  <a:pt x="2261" y="27181"/>
                </a:cubicBezTo>
                <a:cubicBezTo>
                  <a:pt x="2281" y="27221"/>
                  <a:pt x="2221" y="27281"/>
                  <a:pt x="2162" y="27281"/>
                </a:cubicBezTo>
                <a:cubicBezTo>
                  <a:pt x="2154" y="27278"/>
                  <a:pt x="2146" y="27277"/>
                  <a:pt x="2138" y="27277"/>
                </a:cubicBezTo>
                <a:cubicBezTo>
                  <a:pt x="2091" y="27277"/>
                  <a:pt x="2057" y="27323"/>
                  <a:pt x="2023" y="27340"/>
                </a:cubicBezTo>
                <a:cubicBezTo>
                  <a:pt x="2053" y="27385"/>
                  <a:pt x="2105" y="27407"/>
                  <a:pt x="2162" y="27407"/>
                </a:cubicBezTo>
                <a:cubicBezTo>
                  <a:pt x="2182" y="27407"/>
                  <a:pt x="2201" y="27404"/>
                  <a:pt x="2221" y="27399"/>
                </a:cubicBezTo>
                <a:lnTo>
                  <a:pt x="2301" y="27459"/>
                </a:lnTo>
                <a:lnTo>
                  <a:pt x="2340" y="27518"/>
                </a:lnTo>
                <a:cubicBezTo>
                  <a:pt x="2360" y="27538"/>
                  <a:pt x="2380" y="27543"/>
                  <a:pt x="2402" y="27543"/>
                </a:cubicBezTo>
                <a:cubicBezTo>
                  <a:pt x="2425" y="27543"/>
                  <a:pt x="2449" y="27538"/>
                  <a:pt x="2479" y="27538"/>
                </a:cubicBezTo>
                <a:cubicBezTo>
                  <a:pt x="2499" y="27578"/>
                  <a:pt x="2499" y="27618"/>
                  <a:pt x="2499" y="27637"/>
                </a:cubicBezTo>
                <a:lnTo>
                  <a:pt x="2459" y="27717"/>
                </a:lnTo>
                <a:cubicBezTo>
                  <a:pt x="2420" y="27737"/>
                  <a:pt x="2459" y="27816"/>
                  <a:pt x="2420" y="27836"/>
                </a:cubicBezTo>
                <a:cubicBezTo>
                  <a:pt x="2340" y="27895"/>
                  <a:pt x="2142" y="27836"/>
                  <a:pt x="2102" y="27935"/>
                </a:cubicBezTo>
                <a:cubicBezTo>
                  <a:pt x="2068" y="27986"/>
                  <a:pt x="2108" y="28038"/>
                  <a:pt x="2145" y="28038"/>
                </a:cubicBezTo>
                <a:cubicBezTo>
                  <a:pt x="2151" y="28038"/>
                  <a:pt x="2157" y="28037"/>
                  <a:pt x="2162" y="28034"/>
                </a:cubicBezTo>
                <a:cubicBezTo>
                  <a:pt x="2170" y="28031"/>
                  <a:pt x="2178" y="28030"/>
                  <a:pt x="2184" y="28030"/>
                </a:cubicBezTo>
                <a:cubicBezTo>
                  <a:pt x="2226" y="28030"/>
                  <a:pt x="2238" y="28077"/>
                  <a:pt x="2221" y="28094"/>
                </a:cubicBezTo>
                <a:cubicBezTo>
                  <a:pt x="2182" y="28133"/>
                  <a:pt x="2122" y="28133"/>
                  <a:pt x="2083" y="28153"/>
                </a:cubicBezTo>
                <a:cubicBezTo>
                  <a:pt x="2053" y="28163"/>
                  <a:pt x="2033" y="28168"/>
                  <a:pt x="2021" y="28168"/>
                </a:cubicBezTo>
                <a:cubicBezTo>
                  <a:pt x="2008" y="28168"/>
                  <a:pt x="2003" y="28163"/>
                  <a:pt x="2003" y="28153"/>
                </a:cubicBezTo>
                <a:cubicBezTo>
                  <a:pt x="1944" y="28094"/>
                  <a:pt x="1845" y="28113"/>
                  <a:pt x="1825" y="28014"/>
                </a:cubicBezTo>
                <a:cubicBezTo>
                  <a:pt x="1805" y="27975"/>
                  <a:pt x="1805" y="27955"/>
                  <a:pt x="1785" y="27915"/>
                </a:cubicBezTo>
                <a:cubicBezTo>
                  <a:pt x="1765" y="27885"/>
                  <a:pt x="1745" y="27870"/>
                  <a:pt x="1723" y="27870"/>
                </a:cubicBezTo>
                <a:cubicBezTo>
                  <a:pt x="1701" y="27870"/>
                  <a:pt x="1676" y="27885"/>
                  <a:pt x="1646" y="27915"/>
                </a:cubicBezTo>
                <a:cubicBezTo>
                  <a:pt x="1607" y="27955"/>
                  <a:pt x="1587" y="27994"/>
                  <a:pt x="1626" y="28034"/>
                </a:cubicBezTo>
                <a:cubicBezTo>
                  <a:pt x="1646" y="28094"/>
                  <a:pt x="1745" y="28173"/>
                  <a:pt x="1745" y="28272"/>
                </a:cubicBezTo>
                <a:lnTo>
                  <a:pt x="1745" y="28312"/>
                </a:lnTo>
                <a:cubicBezTo>
                  <a:pt x="1765" y="28431"/>
                  <a:pt x="1745" y="28451"/>
                  <a:pt x="1626" y="28510"/>
                </a:cubicBezTo>
                <a:cubicBezTo>
                  <a:pt x="1587" y="28470"/>
                  <a:pt x="1527" y="28451"/>
                  <a:pt x="1468" y="28451"/>
                </a:cubicBezTo>
                <a:lnTo>
                  <a:pt x="1468" y="28431"/>
                </a:lnTo>
                <a:cubicBezTo>
                  <a:pt x="1488" y="28401"/>
                  <a:pt x="1507" y="28391"/>
                  <a:pt x="1527" y="28391"/>
                </a:cubicBezTo>
                <a:cubicBezTo>
                  <a:pt x="1547" y="28391"/>
                  <a:pt x="1567" y="28401"/>
                  <a:pt x="1587" y="28411"/>
                </a:cubicBezTo>
                <a:cubicBezTo>
                  <a:pt x="1626" y="28411"/>
                  <a:pt x="1626" y="28411"/>
                  <a:pt x="1626" y="28371"/>
                </a:cubicBezTo>
                <a:cubicBezTo>
                  <a:pt x="1626" y="28351"/>
                  <a:pt x="1607" y="28332"/>
                  <a:pt x="1587" y="28332"/>
                </a:cubicBezTo>
                <a:cubicBezTo>
                  <a:pt x="1507" y="28312"/>
                  <a:pt x="1428" y="28292"/>
                  <a:pt x="1329" y="28292"/>
                </a:cubicBezTo>
                <a:cubicBezTo>
                  <a:pt x="1309" y="28292"/>
                  <a:pt x="1269" y="28292"/>
                  <a:pt x="1269" y="28312"/>
                </a:cubicBezTo>
                <a:cubicBezTo>
                  <a:pt x="1269" y="28351"/>
                  <a:pt x="1289" y="28351"/>
                  <a:pt x="1309" y="28371"/>
                </a:cubicBezTo>
                <a:cubicBezTo>
                  <a:pt x="1309" y="28411"/>
                  <a:pt x="1289" y="28451"/>
                  <a:pt x="1269" y="28470"/>
                </a:cubicBezTo>
                <a:cubicBezTo>
                  <a:pt x="1250" y="28510"/>
                  <a:pt x="1269" y="28550"/>
                  <a:pt x="1309" y="28550"/>
                </a:cubicBezTo>
                <a:lnTo>
                  <a:pt x="1388" y="28550"/>
                </a:lnTo>
                <a:cubicBezTo>
                  <a:pt x="1400" y="28585"/>
                  <a:pt x="1426" y="28593"/>
                  <a:pt x="1454" y="28593"/>
                </a:cubicBezTo>
                <a:cubicBezTo>
                  <a:pt x="1472" y="28593"/>
                  <a:pt x="1492" y="28589"/>
                  <a:pt x="1507" y="28589"/>
                </a:cubicBezTo>
                <a:cubicBezTo>
                  <a:pt x="1547" y="28649"/>
                  <a:pt x="1587" y="28649"/>
                  <a:pt x="1646" y="28649"/>
                </a:cubicBezTo>
                <a:cubicBezTo>
                  <a:pt x="1686" y="28649"/>
                  <a:pt x="1726" y="28689"/>
                  <a:pt x="1726" y="28728"/>
                </a:cubicBezTo>
                <a:cubicBezTo>
                  <a:pt x="1726" y="28887"/>
                  <a:pt x="1706" y="29026"/>
                  <a:pt x="1666" y="29184"/>
                </a:cubicBezTo>
                <a:cubicBezTo>
                  <a:pt x="1666" y="29214"/>
                  <a:pt x="1651" y="29224"/>
                  <a:pt x="1634" y="29224"/>
                </a:cubicBezTo>
                <a:cubicBezTo>
                  <a:pt x="1616" y="29224"/>
                  <a:pt x="1597" y="29214"/>
                  <a:pt x="1587" y="29204"/>
                </a:cubicBezTo>
                <a:cubicBezTo>
                  <a:pt x="1556" y="29181"/>
                  <a:pt x="1537" y="29173"/>
                  <a:pt x="1523" y="29173"/>
                </a:cubicBezTo>
                <a:cubicBezTo>
                  <a:pt x="1501" y="29173"/>
                  <a:pt x="1492" y="29192"/>
                  <a:pt x="1468" y="29204"/>
                </a:cubicBezTo>
                <a:cubicBezTo>
                  <a:pt x="1456" y="29181"/>
                  <a:pt x="1438" y="29171"/>
                  <a:pt x="1416" y="29171"/>
                </a:cubicBezTo>
                <a:cubicBezTo>
                  <a:pt x="1401" y="29171"/>
                  <a:pt x="1385" y="29176"/>
                  <a:pt x="1369" y="29184"/>
                </a:cubicBezTo>
                <a:cubicBezTo>
                  <a:pt x="1349" y="29224"/>
                  <a:pt x="1329" y="29264"/>
                  <a:pt x="1369" y="29303"/>
                </a:cubicBezTo>
                <a:cubicBezTo>
                  <a:pt x="1369" y="29323"/>
                  <a:pt x="1369" y="29363"/>
                  <a:pt x="1349" y="29363"/>
                </a:cubicBezTo>
                <a:cubicBezTo>
                  <a:pt x="1289" y="29402"/>
                  <a:pt x="1289" y="29482"/>
                  <a:pt x="1329" y="29541"/>
                </a:cubicBezTo>
                <a:cubicBezTo>
                  <a:pt x="1349" y="29561"/>
                  <a:pt x="1369" y="29581"/>
                  <a:pt x="1369" y="29621"/>
                </a:cubicBezTo>
                <a:cubicBezTo>
                  <a:pt x="1269" y="29660"/>
                  <a:pt x="1269" y="29680"/>
                  <a:pt x="1329" y="29799"/>
                </a:cubicBezTo>
                <a:lnTo>
                  <a:pt x="1329" y="29978"/>
                </a:lnTo>
                <a:cubicBezTo>
                  <a:pt x="1289" y="30037"/>
                  <a:pt x="1289" y="30057"/>
                  <a:pt x="1369" y="30077"/>
                </a:cubicBezTo>
                <a:cubicBezTo>
                  <a:pt x="1369" y="30156"/>
                  <a:pt x="1388" y="30216"/>
                  <a:pt x="1468" y="30255"/>
                </a:cubicBezTo>
                <a:lnTo>
                  <a:pt x="1507" y="30295"/>
                </a:lnTo>
                <a:cubicBezTo>
                  <a:pt x="1507" y="30315"/>
                  <a:pt x="1527" y="30335"/>
                  <a:pt x="1547" y="30335"/>
                </a:cubicBezTo>
                <a:cubicBezTo>
                  <a:pt x="1547" y="30335"/>
                  <a:pt x="1567" y="30315"/>
                  <a:pt x="1547" y="30295"/>
                </a:cubicBezTo>
                <a:lnTo>
                  <a:pt x="1547" y="30255"/>
                </a:lnTo>
                <a:lnTo>
                  <a:pt x="1587" y="30216"/>
                </a:lnTo>
                <a:lnTo>
                  <a:pt x="1626" y="30216"/>
                </a:lnTo>
                <a:cubicBezTo>
                  <a:pt x="1646" y="30315"/>
                  <a:pt x="1607" y="30394"/>
                  <a:pt x="1527" y="30454"/>
                </a:cubicBezTo>
                <a:lnTo>
                  <a:pt x="1488" y="30454"/>
                </a:lnTo>
                <a:cubicBezTo>
                  <a:pt x="1488" y="30454"/>
                  <a:pt x="1468" y="30394"/>
                  <a:pt x="1428" y="30374"/>
                </a:cubicBezTo>
                <a:cubicBezTo>
                  <a:pt x="1423" y="30369"/>
                  <a:pt x="1416" y="30366"/>
                  <a:pt x="1409" y="30366"/>
                </a:cubicBezTo>
                <a:cubicBezTo>
                  <a:pt x="1390" y="30366"/>
                  <a:pt x="1369" y="30385"/>
                  <a:pt x="1369" y="30414"/>
                </a:cubicBezTo>
                <a:cubicBezTo>
                  <a:pt x="1369" y="30454"/>
                  <a:pt x="1428" y="30493"/>
                  <a:pt x="1408" y="30553"/>
                </a:cubicBezTo>
                <a:cubicBezTo>
                  <a:pt x="1388" y="30632"/>
                  <a:pt x="1448" y="30592"/>
                  <a:pt x="1408" y="30672"/>
                </a:cubicBezTo>
                <a:cubicBezTo>
                  <a:pt x="1388" y="30731"/>
                  <a:pt x="1507" y="30691"/>
                  <a:pt x="1547" y="30731"/>
                </a:cubicBezTo>
                <a:cubicBezTo>
                  <a:pt x="1547" y="30751"/>
                  <a:pt x="1468" y="30850"/>
                  <a:pt x="1488" y="30929"/>
                </a:cubicBezTo>
                <a:cubicBezTo>
                  <a:pt x="1448" y="30949"/>
                  <a:pt x="1448" y="30969"/>
                  <a:pt x="1488" y="30989"/>
                </a:cubicBezTo>
                <a:lnTo>
                  <a:pt x="1527" y="31048"/>
                </a:lnTo>
                <a:lnTo>
                  <a:pt x="1527" y="31068"/>
                </a:lnTo>
                <a:cubicBezTo>
                  <a:pt x="1468" y="31148"/>
                  <a:pt x="1468" y="31267"/>
                  <a:pt x="1527" y="31346"/>
                </a:cubicBezTo>
                <a:cubicBezTo>
                  <a:pt x="1527" y="31425"/>
                  <a:pt x="1567" y="31505"/>
                  <a:pt x="1567" y="31584"/>
                </a:cubicBezTo>
                <a:cubicBezTo>
                  <a:pt x="1507" y="31703"/>
                  <a:pt x="1507" y="31862"/>
                  <a:pt x="1567" y="32000"/>
                </a:cubicBezTo>
                <a:lnTo>
                  <a:pt x="1527" y="32020"/>
                </a:lnTo>
                <a:cubicBezTo>
                  <a:pt x="1488" y="32060"/>
                  <a:pt x="1488" y="32080"/>
                  <a:pt x="1547" y="32080"/>
                </a:cubicBezTo>
                <a:cubicBezTo>
                  <a:pt x="1567" y="32080"/>
                  <a:pt x="1587" y="32100"/>
                  <a:pt x="1607" y="32100"/>
                </a:cubicBezTo>
                <a:cubicBezTo>
                  <a:pt x="1626" y="32119"/>
                  <a:pt x="1646" y="32159"/>
                  <a:pt x="1646" y="32179"/>
                </a:cubicBezTo>
                <a:cubicBezTo>
                  <a:pt x="1646" y="32218"/>
                  <a:pt x="1646" y="32258"/>
                  <a:pt x="1646" y="32278"/>
                </a:cubicBezTo>
                <a:cubicBezTo>
                  <a:pt x="1626" y="32357"/>
                  <a:pt x="1646" y="32417"/>
                  <a:pt x="1686" y="32456"/>
                </a:cubicBezTo>
                <a:cubicBezTo>
                  <a:pt x="1706" y="32496"/>
                  <a:pt x="1745" y="32536"/>
                  <a:pt x="1785" y="32556"/>
                </a:cubicBezTo>
                <a:cubicBezTo>
                  <a:pt x="1726" y="32635"/>
                  <a:pt x="1785" y="32694"/>
                  <a:pt x="1785" y="32774"/>
                </a:cubicBezTo>
                <a:cubicBezTo>
                  <a:pt x="1765" y="32794"/>
                  <a:pt x="1745" y="32813"/>
                  <a:pt x="1745" y="32833"/>
                </a:cubicBezTo>
                <a:lnTo>
                  <a:pt x="1745" y="32853"/>
                </a:lnTo>
                <a:cubicBezTo>
                  <a:pt x="1745" y="32873"/>
                  <a:pt x="1765" y="32893"/>
                  <a:pt x="1785" y="32913"/>
                </a:cubicBezTo>
                <a:lnTo>
                  <a:pt x="1805" y="32952"/>
                </a:lnTo>
                <a:lnTo>
                  <a:pt x="1805" y="33012"/>
                </a:lnTo>
                <a:cubicBezTo>
                  <a:pt x="1805" y="33032"/>
                  <a:pt x="1825" y="33071"/>
                  <a:pt x="1845" y="33111"/>
                </a:cubicBezTo>
                <a:cubicBezTo>
                  <a:pt x="1845" y="33131"/>
                  <a:pt x="1845" y="33170"/>
                  <a:pt x="1825" y="33190"/>
                </a:cubicBezTo>
                <a:cubicBezTo>
                  <a:pt x="1805" y="33151"/>
                  <a:pt x="1765" y="33111"/>
                  <a:pt x="1726" y="33091"/>
                </a:cubicBezTo>
                <a:cubicBezTo>
                  <a:pt x="1706" y="33032"/>
                  <a:pt x="1666" y="33032"/>
                  <a:pt x="1607" y="32992"/>
                </a:cubicBezTo>
                <a:cubicBezTo>
                  <a:pt x="1592" y="32987"/>
                  <a:pt x="1579" y="32984"/>
                  <a:pt x="1569" y="32984"/>
                </a:cubicBezTo>
                <a:cubicBezTo>
                  <a:pt x="1538" y="32984"/>
                  <a:pt x="1527" y="33007"/>
                  <a:pt x="1527" y="33051"/>
                </a:cubicBezTo>
                <a:cubicBezTo>
                  <a:pt x="1515" y="33089"/>
                  <a:pt x="1494" y="33103"/>
                  <a:pt x="1471" y="33103"/>
                </a:cubicBezTo>
                <a:cubicBezTo>
                  <a:pt x="1457" y="33103"/>
                  <a:pt x="1443" y="33098"/>
                  <a:pt x="1428" y="33091"/>
                </a:cubicBezTo>
                <a:cubicBezTo>
                  <a:pt x="1418" y="33071"/>
                  <a:pt x="1403" y="33061"/>
                  <a:pt x="1388" y="33061"/>
                </a:cubicBezTo>
                <a:cubicBezTo>
                  <a:pt x="1374" y="33061"/>
                  <a:pt x="1359" y="33071"/>
                  <a:pt x="1349" y="33091"/>
                </a:cubicBezTo>
                <a:cubicBezTo>
                  <a:pt x="1329" y="33131"/>
                  <a:pt x="1309" y="33151"/>
                  <a:pt x="1309" y="33190"/>
                </a:cubicBezTo>
                <a:lnTo>
                  <a:pt x="1250" y="33250"/>
                </a:lnTo>
                <a:lnTo>
                  <a:pt x="1230" y="33250"/>
                </a:lnTo>
                <a:cubicBezTo>
                  <a:pt x="1210" y="33250"/>
                  <a:pt x="1190" y="33289"/>
                  <a:pt x="1170" y="33289"/>
                </a:cubicBezTo>
                <a:cubicBezTo>
                  <a:pt x="1170" y="33309"/>
                  <a:pt x="1131" y="33329"/>
                  <a:pt x="1170" y="33369"/>
                </a:cubicBezTo>
                <a:lnTo>
                  <a:pt x="1131" y="33468"/>
                </a:lnTo>
                <a:cubicBezTo>
                  <a:pt x="1012" y="33508"/>
                  <a:pt x="972" y="33567"/>
                  <a:pt x="1012" y="33686"/>
                </a:cubicBezTo>
                <a:cubicBezTo>
                  <a:pt x="1012" y="33706"/>
                  <a:pt x="1031" y="33726"/>
                  <a:pt x="1051" y="33726"/>
                </a:cubicBezTo>
                <a:cubicBezTo>
                  <a:pt x="1071" y="33726"/>
                  <a:pt x="1131" y="33726"/>
                  <a:pt x="1131" y="33805"/>
                </a:cubicBezTo>
                <a:cubicBezTo>
                  <a:pt x="1131" y="33845"/>
                  <a:pt x="1131" y="33884"/>
                  <a:pt x="1091" y="33924"/>
                </a:cubicBezTo>
                <a:lnTo>
                  <a:pt x="1071" y="33924"/>
                </a:lnTo>
                <a:cubicBezTo>
                  <a:pt x="1058" y="33904"/>
                  <a:pt x="1040" y="33900"/>
                  <a:pt x="1021" y="33900"/>
                </a:cubicBezTo>
                <a:cubicBezTo>
                  <a:pt x="1006" y="33900"/>
                  <a:pt x="990" y="33903"/>
                  <a:pt x="974" y="33903"/>
                </a:cubicBezTo>
                <a:cubicBezTo>
                  <a:pt x="951" y="33903"/>
                  <a:pt x="928" y="33896"/>
                  <a:pt x="912" y="33864"/>
                </a:cubicBezTo>
                <a:cubicBezTo>
                  <a:pt x="952" y="33845"/>
                  <a:pt x="952" y="33805"/>
                  <a:pt x="932" y="33765"/>
                </a:cubicBezTo>
                <a:cubicBezTo>
                  <a:pt x="932" y="33746"/>
                  <a:pt x="912" y="33706"/>
                  <a:pt x="912" y="33686"/>
                </a:cubicBezTo>
                <a:cubicBezTo>
                  <a:pt x="932" y="33666"/>
                  <a:pt x="952" y="33646"/>
                  <a:pt x="912" y="33646"/>
                </a:cubicBezTo>
                <a:cubicBezTo>
                  <a:pt x="912" y="33627"/>
                  <a:pt x="893" y="33607"/>
                  <a:pt x="893" y="33587"/>
                </a:cubicBezTo>
                <a:cubicBezTo>
                  <a:pt x="880" y="33549"/>
                  <a:pt x="860" y="33535"/>
                  <a:pt x="836" y="33535"/>
                </a:cubicBezTo>
                <a:cubicBezTo>
                  <a:pt x="823" y="33535"/>
                  <a:pt x="808" y="33540"/>
                  <a:pt x="793" y="33547"/>
                </a:cubicBezTo>
                <a:cubicBezTo>
                  <a:pt x="774" y="33527"/>
                  <a:pt x="754" y="33508"/>
                  <a:pt x="754" y="33508"/>
                </a:cubicBezTo>
                <a:cubicBezTo>
                  <a:pt x="754" y="33488"/>
                  <a:pt x="734" y="33448"/>
                  <a:pt x="714" y="33448"/>
                </a:cubicBezTo>
                <a:cubicBezTo>
                  <a:pt x="714" y="33442"/>
                  <a:pt x="711" y="33440"/>
                  <a:pt x="706" y="33440"/>
                </a:cubicBezTo>
                <a:cubicBezTo>
                  <a:pt x="694" y="33440"/>
                  <a:pt x="674" y="33454"/>
                  <a:pt x="674" y="33468"/>
                </a:cubicBezTo>
                <a:cubicBezTo>
                  <a:pt x="655" y="33508"/>
                  <a:pt x="655" y="33567"/>
                  <a:pt x="694" y="33587"/>
                </a:cubicBezTo>
                <a:cubicBezTo>
                  <a:pt x="734" y="33646"/>
                  <a:pt x="754" y="33706"/>
                  <a:pt x="734" y="33765"/>
                </a:cubicBezTo>
                <a:cubicBezTo>
                  <a:pt x="734" y="33805"/>
                  <a:pt x="734" y="33864"/>
                  <a:pt x="793" y="33884"/>
                </a:cubicBezTo>
                <a:cubicBezTo>
                  <a:pt x="833" y="33904"/>
                  <a:pt x="853" y="34003"/>
                  <a:pt x="912" y="34063"/>
                </a:cubicBezTo>
                <a:cubicBezTo>
                  <a:pt x="952" y="34122"/>
                  <a:pt x="912" y="34162"/>
                  <a:pt x="952" y="34202"/>
                </a:cubicBezTo>
                <a:lnTo>
                  <a:pt x="992" y="34241"/>
                </a:lnTo>
                <a:cubicBezTo>
                  <a:pt x="992" y="34301"/>
                  <a:pt x="1031" y="34360"/>
                  <a:pt x="1091" y="34380"/>
                </a:cubicBezTo>
                <a:cubicBezTo>
                  <a:pt x="1121" y="34410"/>
                  <a:pt x="1136" y="34425"/>
                  <a:pt x="1150" y="34425"/>
                </a:cubicBezTo>
                <a:cubicBezTo>
                  <a:pt x="1165" y="34425"/>
                  <a:pt x="1180" y="34410"/>
                  <a:pt x="1210" y="34380"/>
                </a:cubicBezTo>
                <a:lnTo>
                  <a:pt x="1230" y="34301"/>
                </a:lnTo>
                <a:lnTo>
                  <a:pt x="1250" y="34301"/>
                </a:lnTo>
                <a:cubicBezTo>
                  <a:pt x="1289" y="34340"/>
                  <a:pt x="1329" y="34340"/>
                  <a:pt x="1388" y="34340"/>
                </a:cubicBezTo>
                <a:cubicBezTo>
                  <a:pt x="1398" y="34360"/>
                  <a:pt x="1413" y="34370"/>
                  <a:pt x="1428" y="34370"/>
                </a:cubicBezTo>
                <a:cubicBezTo>
                  <a:pt x="1443" y="34370"/>
                  <a:pt x="1458" y="34360"/>
                  <a:pt x="1468" y="34340"/>
                </a:cubicBezTo>
                <a:lnTo>
                  <a:pt x="1507" y="34340"/>
                </a:lnTo>
                <a:cubicBezTo>
                  <a:pt x="1507" y="34340"/>
                  <a:pt x="1507" y="34380"/>
                  <a:pt x="1507" y="34380"/>
                </a:cubicBezTo>
                <a:cubicBezTo>
                  <a:pt x="1468" y="34440"/>
                  <a:pt x="1428" y="34479"/>
                  <a:pt x="1408" y="34519"/>
                </a:cubicBezTo>
                <a:cubicBezTo>
                  <a:pt x="1388" y="34578"/>
                  <a:pt x="1329" y="34618"/>
                  <a:pt x="1269" y="34618"/>
                </a:cubicBezTo>
                <a:cubicBezTo>
                  <a:pt x="1250" y="34618"/>
                  <a:pt x="1230" y="34638"/>
                  <a:pt x="1210" y="34658"/>
                </a:cubicBezTo>
                <a:cubicBezTo>
                  <a:pt x="1170" y="34697"/>
                  <a:pt x="1170" y="34717"/>
                  <a:pt x="1210" y="34757"/>
                </a:cubicBezTo>
                <a:lnTo>
                  <a:pt x="1250" y="34797"/>
                </a:lnTo>
                <a:cubicBezTo>
                  <a:pt x="1260" y="34816"/>
                  <a:pt x="1264" y="34826"/>
                  <a:pt x="1269" y="34826"/>
                </a:cubicBezTo>
                <a:cubicBezTo>
                  <a:pt x="1274" y="34826"/>
                  <a:pt x="1279" y="34816"/>
                  <a:pt x="1289" y="34797"/>
                </a:cubicBezTo>
                <a:lnTo>
                  <a:pt x="1329" y="34797"/>
                </a:lnTo>
                <a:cubicBezTo>
                  <a:pt x="1339" y="34816"/>
                  <a:pt x="1354" y="34826"/>
                  <a:pt x="1369" y="34826"/>
                </a:cubicBezTo>
                <a:cubicBezTo>
                  <a:pt x="1383" y="34826"/>
                  <a:pt x="1398" y="34816"/>
                  <a:pt x="1408" y="34797"/>
                </a:cubicBezTo>
                <a:lnTo>
                  <a:pt x="1468" y="34757"/>
                </a:lnTo>
                <a:lnTo>
                  <a:pt x="1468" y="34757"/>
                </a:lnTo>
                <a:cubicBezTo>
                  <a:pt x="1468" y="34816"/>
                  <a:pt x="1448" y="34876"/>
                  <a:pt x="1428" y="34935"/>
                </a:cubicBezTo>
                <a:lnTo>
                  <a:pt x="1388" y="34935"/>
                </a:lnTo>
                <a:cubicBezTo>
                  <a:pt x="1329" y="34955"/>
                  <a:pt x="1329" y="34975"/>
                  <a:pt x="1388" y="35015"/>
                </a:cubicBezTo>
                <a:cubicBezTo>
                  <a:pt x="1408" y="35074"/>
                  <a:pt x="1428" y="35134"/>
                  <a:pt x="1507" y="35154"/>
                </a:cubicBezTo>
                <a:cubicBezTo>
                  <a:pt x="1607" y="35173"/>
                  <a:pt x="1666" y="35253"/>
                  <a:pt x="1686" y="35352"/>
                </a:cubicBezTo>
                <a:lnTo>
                  <a:pt x="1686" y="35550"/>
                </a:lnTo>
                <a:cubicBezTo>
                  <a:pt x="1785" y="35629"/>
                  <a:pt x="1845" y="35729"/>
                  <a:pt x="1864" y="35848"/>
                </a:cubicBezTo>
                <a:lnTo>
                  <a:pt x="1864" y="35887"/>
                </a:lnTo>
                <a:lnTo>
                  <a:pt x="1825" y="35927"/>
                </a:lnTo>
                <a:lnTo>
                  <a:pt x="1785" y="35927"/>
                </a:lnTo>
                <a:cubicBezTo>
                  <a:pt x="1749" y="35909"/>
                  <a:pt x="1664" y="35825"/>
                  <a:pt x="1619" y="35825"/>
                </a:cubicBezTo>
                <a:cubicBezTo>
                  <a:pt x="1614" y="35825"/>
                  <a:pt x="1610" y="35826"/>
                  <a:pt x="1607" y="35828"/>
                </a:cubicBezTo>
                <a:cubicBezTo>
                  <a:pt x="1567" y="35867"/>
                  <a:pt x="1607" y="35927"/>
                  <a:pt x="1607" y="35967"/>
                </a:cubicBezTo>
                <a:cubicBezTo>
                  <a:pt x="1607" y="35986"/>
                  <a:pt x="1607" y="36006"/>
                  <a:pt x="1626" y="36026"/>
                </a:cubicBezTo>
                <a:cubicBezTo>
                  <a:pt x="1632" y="36032"/>
                  <a:pt x="1638" y="36034"/>
                  <a:pt x="1644" y="36034"/>
                </a:cubicBezTo>
                <a:cubicBezTo>
                  <a:pt x="1660" y="36034"/>
                  <a:pt x="1678" y="36020"/>
                  <a:pt x="1706" y="36006"/>
                </a:cubicBezTo>
                <a:cubicBezTo>
                  <a:pt x="1711" y="36001"/>
                  <a:pt x="1716" y="35998"/>
                  <a:pt x="1722" y="35998"/>
                </a:cubicBezTo>
                <a:cubicBezTo>
                  <a:pt x="1736" y="35998"/>
                  <a:pt x="1751" y="36017"/>
                  <a:pt x="1765" y="36046"/>
                </a:cubicBezTo>
                <a:cubicBezTo>
                  <a:pt x="1765" y="36086"/>
                  <a:pt x="1765" y="36145"/>
                  <a:pt x="1785" y="36205"/>
                </a:cubicBezTo>
                <a:lnTo>
                  <a:pt x="1785" y="36224"/>
                </a:lnTo>
                <a:cubicBezTo>
                  <a:pt x="1785" y="36284"/>
                  <a:pt x="1765" y="36343"/>
                  <a:pt x="1825" y="36383"/>
                </a:cubicBezTo>
                <a:cubicBezTo>
                  <a:pt x="1825" y="36403"/>
                  <a:pt x="1825" y="36423"/>
                  <a:pt x="1805" y="36443"/>
                </a:cubicBezTo>
                <a:cubicBezTo>
                  <a:pt x="1805" y="36462"/>
                  <a:pt x="1706" y="36522"/>
                  <a:pt x="1765" y="36581"/>
                </a:cubicBezTo>
                <a:cubicBezTo>
                  <a:pt x="1772" y="36588"/>
                  <a:pt x="1778" y="36591"/>
                  <a:pt x="1785" y="36591"/>
                </a:cubicBezTo>
                <a:cubicBezTo>
                  <a:pt x="1819" y="36591"/>
                  <a:pt x="1854" y="36522"/>
                  <a:pt x="1904" y="36522"/>
                </a:cubicBezTo>
                <a:cubicBezTo>
                  <a:pt x="1904" y="36562"/>
                  <a:pt x="1924" y="36581"/>
                  <a:pt x="1944" y="36621"/>
                </a:cubicBezTo>
                <a:cubicBezTo>
                  <a:pt x="1944" y="36641"/>
                  <a:pt x="1964" y="36681"/>
                  <a:pt x="1983" y="36700"/>
                </a:cubicBezTo>
                <a:lnTo>
                  <a:pt x="2043" y="36740"/>
                </a:lnTo>
                <a:lnTo>
                  <a:pt x="2043" y="36800"/>
                </a:lnTo>
                <a:lnTo>
                  <a:pt x="2043" y="37018"/>
                </a:lnTo>
                <a:cubicBezTo>
                  <a:pt x="2023" y="37057"/>
                  <a:pt x="2003" y="37077"/>
                  <a:pt x="1964" y="37077"/>
                </a:cubicBezTo>
                <a:cubicBezTo>
                  <a:pt x="1964" y="37037"/>
                  <a:pt x="1964" y="36998"/>
                  <a:pt x="1944" y="36978"/>
                </a:cubicBezTo>
                <a:cubicBezTo>
                  <a:pt x="1929" y="36949"/>
                  <a:pt x="1915" y="36931"/>
                  <a:pt x="1892" y="36931"/>
                </a:cubicBezTo>
                <a:cubicBezTo>
                  <a:pt x="1884" y="36931"/>
                  <a:pt x="1875" y="36933"/>
                  <a:pt x="1864" y="36938"/>
                </a:cubicBezTo>
                <a:lnTo>
                  <a:pt x="1785" y="36938"/>
                </a:lnTo>
                <a:lnTo>
                  <a:pt x="1726" y="36978"/>
                </a:lnTo>
                <a:cubicBezTo>
                  <a:pt x="1686" y="36998"/>
                  <a:pt x="1686" y="37037"/>
                  <a:pt x="1726" y="37077"/>
                </a:cubicBezTo>
                <a:cubicBezTo>
                  <a:pt x="1745" y="37137"/>
                  <a:pt x="1726" y="37216"/>
                  <a:pt x="1706" y="37295"/>
                </a:cubicBezTo>
                <a:cubicBezTo>
                  <a:pt x="1686" y="37335"/>
                  <a:pt x="1706" y="37375"/>
                  <a:pt x="1745" y="37375"/>
                </a:cubicBezTo>
                <a:cubicBezTo>
                  <a:pt x="1726" y="37454"/>
                  <a:pt x="1805" y="37474"/>
                  <a:pt x="1825" y="37533"/>
                </a:cubicBezTo>
                <a:cubicBezTo>
                  <a:pt x="1765" y="37593"/>
                  <a:pt x="1765" y="37593"/>
                  <a:pt x="1825" y="37672"/>
                </a:cubicBezTo>
                <a:cubicBezTo>
                  <a:pt x="1845" y="37712"/>
                  <a:pt x="1845" y="37751"/>
                  <a:pt x="1864" y="37791"/>
                </a:cubicBezTo>
                <a:cubicBezTo>
                  <a:pt x="1845" y="37811"/>
                  <a:pt x="1825" y="37851"/>
                  <a:pt x="1825" y="37890"/>
                </a:cubicBezTo>
                <a:cubicBezTo>
                  <a:pt x="1825" y="37890"/>
                  <a:pt x="1825" y="37910"/>
                  <a:pt x="1825" y="37910"/>
                </a:cubicBezTo>
                <a:cubicBezTo>
                  <a:pt x="1845" y="37910"/>
                  <a:pt x="1845" y="37910"/>
                  <a:pt x="1845" y="37890"/>
                </a:cubicBezTo>
                <a:cubicBezTo>
                  <a:pt x="1884" y="37870"/>
                  <a:pt x="1904" y="37831"/>
                  <a:pt x="1904" y="37811"/>
                </a:cubicBezTo>
                <a:cubicBezTo>
                  <a:pt x="1924" y="37831"/>
                  <a:pt x="1944" y="37851"/>
                  <a:pt x="1964" y="37870"/>
                </a:cubicBezTo>
                <a:lnTo>
                  <a:pt x="1983" y="37870"/>
                </a:lnTo>
                <a:cubicBezTo>
                  <a:pt x="2003" y="37851"/>
                  <a:pt x="2023" y="37831"/>
                  <a:pt x="2023" y="37811"/>
                </a:cubicBezTo>
                <a:cubicBezTo>
                  <a:pt x="2023" y="37771"/>
                  <a:pt x="2003" y="37751"/>
                  <a:pt x="1964" y="37751"/>
                </a:cubicBezTo>
                <a:lnTo>
                  <a:pt x="1983" y="37652"/>
                </a:lnTo>
                <a:cubicBezTo>
                  <a:pt x="2003" y="37642"/>
                  <a:pt x="2023" y="37632"/>
                  <a:pt x="2038" y="37632"/>
                </a:cubicBezTo>
                <a:cubicBezTo>
                  <a:pt x="2053" y="37632"/>
                  <a:pt x="2063" y="37642"/>
                  <a:pt x="2063" y="37672"/>
                </a:cubicBezTo>
                <a:cubicBezTo>
                  <a:pt x="2063" y="37712"/>
                  <a:pt x="2083" y="37732"/>
                  <a:pt x="2102" y="37751"/>
                </a:cubicBezTo>
                <a:cubicBezTo>
                  <a:pt x="2126" y="37798"/>
                  <a:pt x="2135" y="37817"/>
                  <a:pt x="2147" y="37817"/>
                </a:cubicBezTo>
                <a:cubicBezTo>
                  <a:pt x="2156" y="37817"/>
                  <a:pt x="2165" y="37808"/>
                  <a:pt x="2182" y="37791"/>
                </a:cubicBezTo>
                <a:cubicBezTo>
                  <a:pt x="2182" y="37771"/>
                  <a:pt x="2201" y="37771"/>
                  <a:pt x="2201" y="37751"/>
                </a:cubicBezTo>
                <a:cubicBezTo>
                  <a:pt x="2241" y="37771"/>
                  <a:pt x="2261" y="37791"/>
                  <a:pt x="2301" y="37831"/>
                </a:cubicBezTo>
                <a:cubicBezTo>
                  <a:pt x="2307" y="37833"/>
                  <a:pt x="2313" y="37834"/>
                  <a:pt x="2318" y="37834"/>
                </a:cubicBezTo>
                <a:cubicBezTo>
                  <a:pt x="2361" y="37834"/>
                  <a:pt x="2367" y="37771"/>
                  <a:pt x="2420" y="37771"/>
                </a:cubicBezTo>
                <a:lnTo>
                  <a:pt x="2459" y="37791"/>
                </a:lnTo>
                <a:cubicBezTo>
                  <a:pt x="2459" y="37831"/>
                  <a:pt x="2420" y="37870"/>
                  <a:pt x="2420" y="37890"/>
                </a:cubicBezTo>
                <a:cubicBezTo>
                  <a:pt x="2459" y="37989"/>
                  <a:pt x="2400" y="38029"/>
                  <a:pt x="2360" y="38069"/>
                </a:cubicBezTo>
                <a:lnTo>
                  <a:pt x="2281" y="38029"/>
                </a:lnTo>
                <a:lnTo>
                  <a:pt x="2241" y="37970"/>
                </a:lnTo>
                <a:cubicBezTo>
                  <a:pt x="2241" y="37930"/>
                  <a:pt x="2261" y="37870"/>
                  <a:pt x="2201" y="37870"/>
                </a:cubicBezTo>
                <a:cubicBezTo>
                  <a:pt x="2162" y="37870"/>
                  <a:pt x="2122" y="37910"/>
                  <a:pt x="2122" y="37950"/>
                </a:cubicBezTo>
                <a:cubicBezTo>
                  <a:pt x="2122" y="38009"/>
                  <a:pt x="2102" y="38069"/>
                  <a:pt x="2142" y="38108"/>
                </a:cubicBezTo>
                <a:cubicBezTo>
                  <a:pt x="2201" y="38148"/>
                  <a:pt x="2241" y="38168"/>
                  <a:pt x="2281" y="38208"/>
                </a:cubicBezTo>
                <a:cubicBezTo>
                  <a:pt x="2320" y="38247"/>
                  <a:pt x="2340" y="38307"/>
                  <a:pt x="2400" y="38307"/>
                </a:cubicBezTo>
                <a:cubicBezTo>
                  <a:pt x="2439" y="38346"/>
                  <a:pt x="2479" y="38366"/>
                  <a:pt x="2459" y="38426"/>
                </a:cubicBezTo>
                <a:cubicBezTo>
                  <a:pt x="2459" y="38525"/>
                  <a:pt x="2459" y="38624"/>
                  <a:pt x="2459" y="38723"/>
                </a:cubicBezTo>
                <a:cubicBezTo>
                  <a:pt x="2459" y="38766"/>
                  <a:pt x="2471" y="38785"/>
                  <a:pt x="2493" y="38785"/>
                </a:cubicBezTo>
                <a:cubicBezTo>
                  <a:pt x="2513" y="38785"/>
                  <a:pt x="2541" y="38771"/>
                  <a:pt x="2578" y="38743"/>
                </a:cubicBezTo>
                <a:cubicBezTo>
                  <a:pt x="2598" y="38743"/>
                  <a:pt x="2618" y="38723"/>
                  <a:pt x="2618" y="38703"/>
                </a:cubicBezTo>
                <a:cubicBezTo>
                  <a:pt x="2618" y="38683"/>
                  <a:pt x="2618" y="38683"/>
                  <a:pt x="2618" y="38664"/>
                </a:cubicBezTo>
                <a:lnTo>
                  <a:pt x="2677" y="38604"/>
                </a:lnTo>
                <a:lnTo>
                  <a:pt x="2677" y="38624"/>
                </a:lnTo>
                <a:lnTo>
                  <a:pt x="2677" y="38802"/>
                </a:lnTo>
                <a:cubicBezTo>
                  <a:pt x="2677" y="38862"/>
                  <a:pt x="2598" y="38862"/>
                  <a:pt x="2578" y="38921"/>
                </a:cubicBezTo>
                <a:cubicBezTo>
                  <a:pt x="2566" y="38957"/>
                  <a:pt x="2569" y="38964"/>
                  <a:pt x="2577" y="38964"/>
                </a:cubicBezTo>
                <a:cubicBezTo>
                  <a:pt x="2582" y="38964"/>
                  <a:pt x="2590" y="38961"/>
                  <a:pt x="2598" y="38961"/>
                </a:cubicBezTo>
                <a:cubicBezTo>
                  <a:pt x="2598" y="39001"/>
                  <a:pt x="2598" y="39040"/>
                  <a:pt x="2578" y="39080"/>
                </a:cubicBezTo>
                <a:cubicBezTo>
                  <a:pt x="2539" y="39159"/>
                  <a:pt x="2578" y="39179"/>
                  <a:pt x="2638" y="39219"/>
                </a:cubicBezTo>
                <a:cubicBezTo>
                  <a:pt x="2658" y="39219"/>
                  <a:pt x="2638" y="39278"/>
                  <a:pt x="2638" y="39298"/>
                </a:cubicBezTo>
                <a:cubicBezTo>
                  <a:pt x="2618" y="39318"/>
                  <a:pt x="2598" y="39338"/>
                  <a:pt x="2598" y="39358"/>
                </a:cubicBezTo>
                <a:lnTo>
                  <a:pt x="2598" y="39378"/>
                </a:lnTo>
                <a:cubicBezTo>
                  <a:pt x="2558" y="39397"/>
                  <a:pt x="2519" y="39417"/>
                  <a:pt x="2519" y="39457"/>
                </a:cubicBezTo>
                <a:cubicBezTo>
                  <a:pt x="2519" y="39516"/>
                  <a:pt x="2558" y="39516"/>
                  <a:pt x="2598" y="39516"/>
                </a:cubicBezTo>
                <a:cubicBezTo>
                  <a:pt x="2598" y="39556"/>
                  <a:pt x="2638" y="39596"/>
                  <a:pt x="2638" y="39655"/>
                </a:cubicBezTo>
                <a:cubicBezTo>
                  <a:pt x="2578" y="39715"/>
                  <a:pt x="2598" y="39834"/>
                  <a:pt x="2519" y="39893"/>
                </a:cubicBezTo>
                <a:lnTo>
                  <a:pt x="2479" y="39913"/>
                </a:lnTo>
                <a:cubicBezTo>
                  <a:pt x="2461" y="39949"/>
                  <a:pt x="2427" y="40035"/>
                  <a:pt x="2495" y="40035"/>
                </a:cubicBezTo>
                <a:cubicBezTo>
                  <a:pt x="2502" y="40035"/>
                  <a:pt x="2510" y="40034"/>
                  <a:pt x="2519" y="40032"/>
                </a:cubicBezTo>
                <a:cubicBezTo>
                  <a:pt x="2539" y="40032"/>
                  <a:pt x="2539" y="39973"/>
                  <a:pt x="2598" y="39953"/>
                </a:cubicBezTo>
                <a:lnTo>
                  <a:pt x="2618" y="39953"/>
                </a:lnTo>
                <a:cubicBezTo>
                  <a:pt x="2629" y="39953"/>
                  <a:pt x="2647" y="39940"/>
                  <a:pt x="2660" y="39940"/>
                </a:cubicBezTo>
                <a:cubicBezTo>
                  <a:pt x="2670" y="39940"/>
                  <a:pt x="2677" y="39947"/>
                  <a:pt x="2677" y="39973"/>
                </a:cubicBezTo>
                <a:cubicBezTo>
                  <a:pt x="2677" y="40052"/>
                  <a:pt x="2677" y="40111"/>
                  <a:pt x="2658" y="40191"/>
                </a:cubicBezTo>
                <a:cubicBezTo>
                  <a:pt x="2638" y="40369"/>
                  <a:pt x="2658" y="40567"/>
                  <a:pt x="2717" y="40726"/>
                </a:cubicBezTo>
                <a:cubicBezTo>
                  <a:pt x="2737" y="40746"/>
                  <a:pt x="2737" y="40746"/>
                  <a:pt x="2717" y="40766"/>
                </a:cubicBezTo>
                <a:cubicBezTo>
                  <a:pt x="2717" y="40805"/>
                  <a:pt x="2717" y="40805"/>
                  <a:pt x="2697" y="40805"/>
                </a:cubicBezTo>
                <a:cubicBezTo>
                  <a:pt x="2658" y="40865"/>
                  <a:pt x="2638" y="40944"/>
                  <a:pt x="2638" y="41024"/>
                </a:cubicBezTo>
                <a:cubicBezTo>
                  <a:pt x="2677" y="41123"/>
                  <a:pt x="2677" y="41242"/>
                  <a:pt x="2677" y="41341"/>
                </a:cubicBezTo>
                <a:cubicBezTo>
                  <a:pt x="2677" y="41400"/>
                  <a:pt x="2677" y="41440"/>
                  <a:pt x="2717" y="41460"/>
                </a:cubicBezTo>
                <a:cubicBezTo>
                  <a:pt x="2658" y="41559"/>
                  <a:pt x="2658" y="41678"/>
                  <a:pt x="2717" y="41777"/>
                </a:cubicBezTo>
                <a:cubicBezTo>
                  <a:pt x="2737" y="41817"/>
                  <a:pt x="2737" y="41837"/>
                  <a:pt x="2757" y="41876"/>
                </a:cubicBezTo>
                <a:cubicBezTo>
                  <a:pt x="2717" y="41876"/>
                  <a:pt x="2677" y="41896"/>
                  <a:pt x="2658" y="41916"/>
                </a:cubicBezTo>
                <a:cubicBezTo>
                  <a:pt x="2618" y="41956"/>
                  <a:pt x="2618" y="42035"/>
                  <a:pt x="2658" y="42055"/>
                </a:cubicBezTo>
                <a:lnTo>
                  <a:pt x="2697" y="42114"/>
                </a:lnTo>
                <a:cubicBezTo>
                  <a:pt x="2697" y="42134"/>
                  <a:pt x="2737" y="42154"/>
                  <a:pt x="2717" y="42174"/>
                </a:cubicBezTo>
                <a:cubicBezTo>
                  <a:pt x="2677" y="42293"/>
                  <a:pt x="2638" y="42412"/>
                  <a:pt x="2598" y="42531"/>
                </a:cubicBezTo>
                <a:cubicBezTo>
                  <a:pt x="2598" y="42570"/>
                  <a:pt x="2598" y="42590"/>
                  <a:pt x="2638" y="42610"/>
                </a:cubicBezTo>
                <a:cubicBezTo>
                  <a:pt x="2658" y="42749"/>
                  <a:pt x="2677" y="42908"/>
                  <a:pt x="2677" y="43066"/>
                </a:cubicBezTo>
                <a:cubicBezTo>
                  <a:pt x="2618" y="43106"/>
                  <a:pt x="2618" y="43146"/>
                  <a:pt x="2638" y="43205"/>
                </a:cubicBezTo>
                <a:lnTo>
                  <a:pt x="2539" y="43205"/>
                </a:lnTo>
                <a:lnTo>
                  <a:pt x="2539" y="43126"/>
                </a:lnTo>
                <a:cubicBezTo>
                  <a:pt x="2539" y="43106"/>
                  <a:pt x="2519" y="43086"/>
                  <a:pt x="2499" y="43066"/>
                </a:cubicBezTo>
                <a:cubicBezTo>
                  <a:pt x="2499" y="43066"/>
                  <a:pt x="2499" y="43046"/>
                  <a:pt x="2499" y="43027"/>
                </a:cubicBezTo>
                <a:cubicBezTo>
                  <a:pt x="2499" y="42987"/>
                  <a:pt x="2499" y="42947"/>
                  <a:pt x="2439" y="42947"/>
                </a:cubicBezTo>
                <a:cubicBezTo>
                  <a:pt x="2400" y="42947"/>
                  <a:pt x="2380" y="42987"/>
                  <a:pt x="2380" y="43027"/>
                </a:cubicBezTo>
                <a:lnTo>
                  <a:pt x="2380" y="43265"/>
                </a:lnTo>
                <a:cubicBezTo>
                  <a:pt x="2340" y="43284"/>
                  <a:pt x="2320" y="43324"/>
                  <a:pt x="2340" y="43364"/>
                </a:cubicBezTo>
                <a:cubicBezTo>
                  <a:pt x="2340" y="43443"/>
                  <a:pt x="2360" y="43522"/>
                  <a:pt x="2340" y="43602"/>
                </a:cubicBezTo>
                <a:cubicBezTo>
                  <a:pt x="2301" y="43681"/>
                  <a:pt x="2360" y="43721"/>
                  <a:pt x="2380" y="43780"/>
                </a:cubicBezTo>
                <a:cubicBezTo>
                  <a:pt x="2320" y="43859"/>
                  <a:pt x="2261" y="43939"/>
                  <a:pt x="2221" y="44018"/>
                </a:cubicBezTo>
                <a:cubicBezTo>
                  <a:pt x="2201" y="44038"/>
                  <a:pt x="2221" y="44078"/>
                  <a:pt x="2221" y="44097"/>
                </a:cubicBezTo>
                <a:cubicBezTo>
                  <a:pt x="2162" y="44157"/>
                  <a:pt x="2162" y="44256"/>
                  <a:pt x="2221" y="44316"/>
                </a:cubicBezTo>
                <a:cubicBezTo>
                  <a:pt x="2241" y="44355"/>
                  <a:pt x="2261" y="44395"/>
                  <a:pt x="2261" y="44454"/>
                </a:cubicBezTo>
                <a:cubicBezTo>
                  <a:pt x="2201" y="44474"/>
                  <a:pt x="2162" y="44534"/>
                  <a:pt x="2182" y="44613"/>
                </a:cubicBezTo>
                <a:cubicBezTo>
                  <a:pt x="2201" y="44692"/>
                  <a:pt x="2221" y="44772"/>
                  <a:pt x="2261" y="44851"/>
                </a:cubicBezTo>
                <a:cubicBezTo>
                  <a:pt x="2261" y="44891"/>
                  <a:pt x="2261" y="44911"/>
                  <a:pt x="2261" y="44950"/>
                </a:cubicBezTo>
                <a:cubicBezTo>
                  <a:pt x="2281" y="44970"/>
                  <a:pt x="2261" y="45049"/>
                  <a:pt x="2320" y="45069"/>
                </a:cubicBezTo>
                <a:cubicBezTo>
                  <a:pt x="2301" y="45129"/>
                  <a:pt x="2360" y="45208"/>
                  <a:pt x="2320" y="45267"/>
                </a:cubicBezTo>
                <a:cubicBezTo>
                  <a:pt x="2261" y="45386"/>
                  <a:pt x="2261" y="45525"/>
                  <a:pt x="2320" y="45624"/>
                </a:cubicBezTo>
                <a:cubicBezTo>
                  <a:pt x="2281" y="45684"/>
                  <a:pt x="2261" y="45743"/>
                  <a:pt x="2281" y="45803"/>
                </a:cubicBezTo>
                <a:cubicBezTo>
                  <a:pt x="2301" y="45862"/>
                  <a:pt x="2301" y="45922"/>
                  <a:pt x="2281" y="45962"/>
                </a:cubicBezTo>
                <a:cubicBezTo>
                  <a:pt x="2201" y="46001"/>
                  <a:pt x="2241" y="46061"/>
                  <a:pt x="2261" y="46140"/>
                </a:cubicBezTo>
                <a:cubicBezTo>
                  <a:pt x="2360" y="46299"/>
                  <a:pt x="2320" y="46517"/>
                  <a:pt x="2162" y="46636"/>
                </a:cubicBezTo>
                <a:lnTo>
                  <a:pt x="2142" y="46656"/>
                </a:lnTo>
                <a:cubicBezTo>
                  <a:pt x="2102" y="46695"/>
                  <a:pt x="2102" y="46735"/>
                  <a:pt x="2122" y="46794"/>
                </a:cubicBezTo>
                <a:cubicBezTo>
                  <a:pt x="2102" y="46794"/>
                  <a:pt x="2083" y="46735"/>
                  <a:pt x="2063" y="46735"/>
                </a:cubicBezTo>
                <a:cubicBezTo>
                  <a:pt x="2043" y="46735"/>
                  <a:pt x="2023" y="46755"/>
                  <a:pt x="2003" y="46775"/>
                </a:cubicBezTo>
                <a:cubicBezTo>
                  <a:pt x="1904" y="46913"/>
                  <a:pt x="1924" y="46874"/>
                  <a:pt x="2003" y="47013"/>
                </a:cubicBezTo>
                <a:cubicBezTo>
                  <a:pt x="2003" y="47032"/>
                  <a:pt x="2003" y="47032"/>
                  <a:pt x="2003" y="47052"/>
                </a:cubicBezTo>
                <a:cubicBezTo>
                  <a:pt x="1983" y="47052"/>
                  <a:pt x="1964" y="47092"/>
                  <a:pt x="1964" y="47112"/>
                </a:cubicBezTo>
                <a:cubicBezTo>
                  <a:pt x="1924" y="47112"/>
                  <a:pt x="1904" y="47151"/>
                  <a:pt x="1924" y="47191"/>
                </a:cubicBezTo>
                <a:cubicBezTo>
                  <a:pt x="1964" y="47231"/>
                  <a:pt x="1983" y="47310"/>
                  <a:pt x="1964" y="47370"/>
                </a:cubicBezTo>
                <a:cubicBezTo>
                  <a:pt x="1944" y="47409"/>
                  <a:pt x="1964" y="47449"/>
                  <a:pt x="2003" y="47469"/>
                </a:cubicBezTo>
                <a:cubicBezTo>
                  <a:pt x="2003" y="47508"/>
                  <a:pt x="2023" y="47528"/>
                  <a:pt x="2023" y="47568"/>
                </a:cubicBezTo>
                <a:cubicBezTo>
                  <a:pt x="2043" y="47627"/>
                  <a:pt x="2063" y="47667"/>
                  <a:pt x="2102" y="47707"/>
                </a:cubicBezTo>
                <a:cubicBezTo>
                  <a:pt x="2113" y="47717"/>
                  <a:pt x="2124" y="47721"/>
                  <a:pt x="2137" y="47721"/>
                </a:cubicBezTo>
                <a:cubicBezTo>
                  <a:pt x="2165" y="47721"/>
                  <a:pt x="2196" y="47703"/>
                  <a:pt x="2222" y="47703"/>
                </a:cubicBezTo>
                <a:cubicBezTo>
                  <a:pt x="2229" y="47703"/>
                  <a:pt x="2235" y="47704"/>
                  <a:pt x="2241" y="47707"/>
                </a:cubicBezTo>
                <a:lnTo>
                  <a:pt x="2301" y="47707"/>
                </a:lnTo>
                <a:cubicBezTo>
                  <a:pt x="2320" y="47707"/>
                  <a:pt x="2340" y="47727"/>
                  <a:pt x="2360" y="47746"/>
                </a:cubicBezTo>
                <a:cubicBezTo>
                  <a:pt x="2360" y="47766"/>
                  <a:pt x="2340" y="47786"/>
                  <a:pt x="2340" y="47806"/>
                </a:cubicBezTo>
                <a:cubicBezTo>
                  <a:pt x="2301" y="47826"/>
                  <a:pt x="2281" y="47865"/>
                  <a:pt x="2261" y="47885"/>
                </a:cubicBezTo>
                <a:cubicBezTo>
                  <a:pt x="2201" y="47905"/>
                  <a:pt x="2201" y="47945"/>
                  <a:pt x="2261" y="47965"/>
                </a:cubicBezTo>
                <a:cubicBezTo>
                  <a:pt x="2261" y="48024"/>
                  <a:pt x="2281" y="48064"/>
                  <a:pt x="2301" y="48103"/>
                </a:cubicBezTo>
                <a:cubicBezTo>
                  <a:pt x="2281" y="48103"/>
                  <a:pt x="2261" y="48143"/>
                  <a:pt x="2261" y="48143"/>
                </a:cubicBezTo>
                <a:cubicBezTo>
                  <a:pt x="2320" y="48202"/>
                  <a:pt x="2340" y="48302"/>
                  <a:pt x="2320" y="48381"/>
                </a:cubicBezTo>
                <a:cubicBezTo>
                  <a:pt x="2320" y="48421"/>
                  <a:pt x="2261" y="48460"/>
                  <a:pt x="2261" y="48520"/>
                </a:cubicBezTo>
                <a:cubicBezTo>
                  <a:pt x="2261" y="48559"/>
                  <a:pt x="2281" y="48639"/>
                  <a:pt x="2281" y="48698"/>
                </a:cubicBezTo>
                <a:cubicBezTo>
                  <a:pt x="2301" y="48758"/>
                  <a:pt x="2281" y="48758"/>
                  <a:pt x="2281" y="48797"/>
                </a:cubicBezTo>
                <a:cubicBezTo>
                  <a:pt x="2301" y="48837"/>
                  <a:pt x="2301" y="48857"/>
                  <a:pt x="2340" y="48877"/>
                </a:cubicBezTo>
                <a:cubicBezTo>
                  <a:pt x="2320" y="48976"/>
                  <a:pt x="2340" y="49075"/>
                  <a:pt x="2360" y="49174"/>
                </a:cubicBezTo>
                <a:cubicBezTo>
                  <a:pt x="2459" y="49293"/>
                  <a:pt x="2420" y="49392"/>
                  <a:pt x="2360" y="49511"/>
                </a:cubicBezTo>
                <a:cubicBezTo>
                  <a:pt x="2301" y="49630"/>
                  <a:pt x="2320" y="49769"/>
                  <a:pt x="2420" y="49848"/>
                </a:cubicBezTo>
                <a:lnTo>
                  <a:pt x="2420" y="49928"/>
                </a:lnTo>
                <a:cubicBezTo>
                  <a:pt x="2380" y="49928"/>
                  <a:pt x="2340" y="49948"/>
                  <a:pt x="2320" y="49967"/>
                </a:cubicBezTo>
                <a:cubicBezTo>
                  <a:pt x="2281" y="49987"/>
                  <a:pt x="2320" y="50027"/>
                  <a:pt x="2320" y="50067"/>
                </a:cubicBezTo>
                <a:cubicBezTo>
                  <a:pt x="2320" y="50106"/>
                  <a:pt x="2320" y="50146"/>
                  <a:pt x="2281" y="50166"/>
                </a:cubicBezTo>
                <a:cubicBezTo>
                  <a:pt x="2241" y="50225"/>
                  <a:pt x="2221" y="50285"/>
                  <a:pt x="2241" y="50364"/>
                </a:cubicBezTo>
                <a:cubicBezTo>
                  <a:pt x="2241" y="50424"/>
                  <a:pt x="2221" y="50503"/>
                  <a:pt x="2182" y="50543"/>
                </a:cubicBezTo>
                <a:cubicBezTo>
                  <a:pt x="2102" y="50642"/>
                  <a:pt x="2142" y="50721"/>
                  <a:pt x="2162" y="50800"/>
                </a:cubicBezTo>
                <a:cubicBezTo>
                  <a:pt x="2043" y="50880"/>
                  <a:pt x="1964" y="50999"/>
                  <a:pt x="1944" y="51118"/>
                </a:cubicBezTo>
                <a:cubicBezTo>
                  <a:pt x="1944" y="51157"/>
                  <a:pt x="1944" y="51197"/>
                  <a:pt x="1904" y="51237"/>
                </a:cubicBezTo>
                <a:cubicBezTo>
                  <a:pt x="1864" y="51296"/>
                  <a:pt x="1845" y="51375"/>
                  <a:pt x="1845" y="51455"/>
                </a:cubicBezTo>
                <a:lnTo>
                  <a:pt x="1845" y="51613"/>
                </a:lnTo>
                <a:cubicBezTo>
                  <a:pt x="1825" y="51673"/>
                  <a:pt x="1785" y="51713"/>
                  <a:pt x="1765" y="51752"/>
                </a:cubicBezTo>
                <a:cubicBezTo>
                  <a:pt x="1686" y="51851"/>
                  <a:pt x="1765" y="52010"/>
                  <a:pt x="1666" y="52089"/>
                </a:cubicBezTo>
                <a:lnTo>
                  <a:pt x="1666" y="52129"/>
                </a:lnTo>
                <a:lnTo>
                  <a:pt x="1666" y="52169"/>
                </a:lnTo>
                <a:lnTo>
                  <a:pt x="1666" y="52308"/>
                </a:lnTo>
                <a:cubicBezTo>
                  <a:pt x="1626" y="52308"/>
                  <a:pt x="1567" y="52308"/>
                  <a:pt x="1567" y="52387"/>
                </a:cubicBezTo>
                <a:cubicBezTo>
                  <a:pt x="1547" y="52486"/>
                  <a:pt x="1527" y="52585"/>
                  <a:pt x="1547" y="52665"/>
                </a:cubicBezTo>
                <a:cubicBezTo>
                  <a:pt x="1448" y="52784"/>
                  <a:pt x="1408" y="52942"/>
                  <a:pt x="1468" y="53101"/>
                </a:cubicBezTo>
                <a:cubicBezTo>
                  <a:pt x="1408" y="53121"/>
                  <a:pt x="1388" y="53160"/>
                  <a:pt x="1428" y="53180"/>
                </a:cubicBezTo>
                <a:cubicBezTo>
                  <a:pt x="1468" y="53220"/>
                  <a:pt x="1428" y="53259"/>
                  <a:pt x="1388" y="53279"/>
                </a:cubicBezTo>
                <a:cubicBezTo>
                  <a:pt x="1369" y="53299"/>
                  <a:pt x="1369" y="53299"/>
                  <a:pt x="1369" y="53319"/>
                </a:cubicBezTo>
                <a:cubicBezTo>
                  <a:pt x="1349" y="53319"/>
                  <a:pt x="1329" y="53339"/>
                  <a:pt x="1329" y="53359"/>
                </a:cubicBezTo>
                <a:cubicBezTo>
                  <a:pt x="1329" y="53378"/>
                  <a:pt x="1329" y="53398"/>
                  <a:pt x="1329" y="53418"/>
                </a:cubicBezTo>
                <a:cubicBezTo>
                  <a:pt x="1336" y="53431"/>
                  <a:pt x="1344" y="53436"/>
                  <a:pt x="1354" y="53436"/>
                </a:cubicBezTo>
                <a:cubicBezTo>
                  <a:pt x="1373" y="53436"/>
                  <a:pt x="1395" y="53418"/>
                  <a:pt x="1408" y="53418"/>
                </a:cubicBezTo>
                <a:lnTo>
                  <a:pt x="1488" y="53458"/>
                </a:lnTo>
                <a:cubicBezTo>
                  <a:pt x="1468" y="53616"/>
                  <a:pt x="1488" y="53755"/>
                  <a:pt x="1567" y="53894"/>
                </a:cubicBezTo>
                <a:lnTo>
                  <a:pt x="1567" y="53914"/>
                </a:lnTo>
                <a:cubicBezTo>
                  <a:pt x="1488" y="53954"/>
                  <a:pt x="1527" y="54033"/>
                  <a:pt x="1527" y="54092"/>
                </a:cubicBezTo>
                <a:cubicBezTo>
                  <a:pt x="1488" y="54132"/>
                  <a:pt x="1468" y="54192"/>
                  <a:pt x="1507" y="54192"/>
                </a:cubicBezTo>
                <a:cubicBezTo>
                  <a:pt x="1607" y="54231"/>
                  <a:pt x="1607" y="54330"/>
                  <a:pt x="1607" y="54410"/>
                </a:cubicBezTo>
                <a:cubicBezTo>
                  <a:pt x="1507" y="54489"/>
                  <a:pt x="1507" y="54509"/>
                  <a:pt x="1567" y="54588"/>
                </a:cubicBezTo>
                <a:lnTo>
                  <a:pt x="1567" y="54687"/>
                </a:lnTo>
                <a:cubicBezTo>
                  <a:pt x="1547" y="54707"/>
                  <a:pt x="1527" y="54727"/>
                  <a:pt x="1527" y="54767"/>
                </a:cubicBezTo>
                <a:cubicBezTo>
                  <a:pt x="1527" y="54826"/>
                  <a:pt x="1527" y="54886"/>
                  <a:pt x="1527" y="54945"/>
                </a:cubicBezTo>
                <a:cubicBezTo>
                  <a:pt x="1507" y="55024"/>
                  <a:pt x="1507" y="55104"/>
                  <a:pt x="1527" y="55163"/>
                </a:cubicBezTo>
                <a:cubicBezTo>
                  <a:pt x="1527" y="55262"/>
                  <a:pt x="1527" y="55342"/>
                  <a:pt x="1547" y="55421"/>
                </a:cubicBezTo>
                <a:cubicBezTo>
                  <a:pt x="1488" y="55421"/>
                  <a:pt x="1468" y="55441"/>
                  <a:pt x="1468" y="55500"/>
                </a:cubicBezTo>
                <a:lnTo>
                  <a:pt x="1468" y="55877"/>
                </a:lnTo>
                <a:cubicBezTo>
                  <a:pt x="1468" y="55877"/>
                  <a:pt x="1428" y="55897"/>
                  <a:pt x="1428" y="55917"/>
                </a:cubicBezTo>
                <a:cubicBezTo>
                  <a:pt x="1408" y="56016"/>
                  <a:pt x="1388" y="56115"/>
                  <a:pt x="1388" y="56234"/>
                </a:cubicBezTo>
                <a:cubicBezTo>
                  <a:pt x="1388" y="56274"/>
                  <a:pt x="1408" y="56294"/>
                  <a:pt x="1428" y="56333"/>
                </a:cubicBezTo>
                <a:cubicBezTo>
                  <a:pt x="1369" y="56373"/>
                  <a:pt x="1369" y="56393"/>
                  <a:pt x="1428" y="56413"/>
                </a:cubicBezTo>
                <a:lnTo>
                  <a:pt x="1428" y="56571"/>
                </a:lnTo>
                <a:cubicBezTo>
                  <a:pt x="1349" y="56651"/>
                  <a:pt x="1349" y="56690"/>
                  <a:pt x="1428" y="56770"/>
                </a:cubicBezTo>
                <a:lnTo>
                  <a:pt x="1468" y="56829"/>
                </a:lnTo>
                <a:cubicBezTo>
                  <a:pt x="1468" y="56849"/>
                  <a:pt x="1468" y="56849"/>
                  <a:pt x="1468" y="56869"/>
                </a:cubicBezTo>
                <a:cubicBezTo>
                  <a:pt x="1388" y="56948"/>
                  <a:pt x="1388" y="56948"/>
                  <a:pt x="1468" y="57027"/>
                </a:cubicBezTo>
                <a:cubicBezTo>
                  <a:pt x="1468" y="57027"/>
                  <a:pt x="1488" y="57067"/>
                  <a:pt x="1488" y="57067"/>
                </a:cubicBezTo>
                <a:cubicBezTo>
                  <a:pt x="1468" y="57166"/>
                  <a:pt x="1448" y="57246"/>
                  <a:pt x="1408" y="57325"/>
                </a:cubicBezTo>
                <a:cubicBezTo>
                  <a:pt x="1369" y="57365"/>
                  <a:pt x="1349" y="57424"/>
                  <a:pt x="1369" y="57484"/>
                </a:cubicBezTo>
                <a:cubicBezTo>
                  <a:pt x="1369" y="57543"/>
                  <a:pt x="1369" y="57603"/>
                  <a:pt x="1369" y="57662"/>
                </a:cubicBezTo>
                <a:cubicBezTo>
                  <a:pt x="1329" y="57682"/>
                  <a:pt x="1309" y="57721"/>
                  <a:pt x="1309" y="57781"/>
                </a:cubicBezTo>
                <a:lnTo>
                  <a:pt x="1309" y="58257"/>
                </a:lnTo>
                <a:cubicBezTo>
                  <a:pt x="1269" y="58277"/>
                  <a:pt x="1289" y="58316"/>
                  <a:pt x="1329" y="58336"/>
                </a:cubicBezTo>
                <a:lnTo>
                  <a:pt x="1488" y="58336"/>
                </a:lnTo>
                <a:cubicBezTo>
                  <a:pt x="1488" y="58455"/>
                  <a:pt x="1488" y="58455"/>
                  <a:pt x="1567" y="58475"/>
                </a:cubicBezTo>
                <a:cubicBezTo>
                  <a:pt x="1547" y="58535"/>
                  <a:pt x="1527" y="58594"/>
                  <a:pt x="1527" y="58673"/>
                </a:cubicBezTo>
                <a:cubicBezTo>
                  <a:pt x="1527" y="58693"/>
                  <a:pt x="1567" y="58733"/>
                  <a:pt x="1547" y="58753"/>
                </a:cubicBezTo>
                <a:cubicBezTo>
                  <a:pt x="1547" y="58832"/>
                  <a:pt x="1507" y="58892"/>
                  <a:pt x="1547" y="58951"/>
                </a:cubicBezTo>
                <a:cubicBezTo>
                  <a:pt x="1607" y="59011"/>
                  <a:pt x="1547" y="59110"/>
                  <a:pt x="1587" y="59169"/>
                </a:cubicBezTo>
                <a:cubicBezTo>
                  <a:pt x="1666" y="59268"/>
                  <a:pt x="1666" y="59407"/>
                  <a:pt x="1626" y="59526"/>
                </a:cubicBezTo>
                <a:cubicBezTo>
                  <a:pt x="1626" y="59526"/>
                  <a:pt x="1646" y="59546"/>
                  <a:pt x="1666" y="59566"/>
                </a:cubicBezTo>
                <a:cubicBezTo>
                  <a:pt x="1666" y="59586"/>
                  <a:pt x="1666" y="59605"/>
                  <a:pt x="1666" y="59625"/>
                </a:cubicBezTo>
                <a:cubicBezTo>
                  <a:pt x="1626" y="59645"/>
                  <a:pt x="1626" y="59665"/>
                  <a:pt x="1607" y="59705"/>
                </a:cubicBezTo>
                <a:cubicBezTo>
                  <a:pt x="1626" y="59824"/>
                  <a:pt x="1607" y="59962"/>
                  <a:pt x="1567" y="60101"/>
                </a:cubicBezTo>
                <a:cubicBezTo>
                  <a:pt x="1567" y="60121"/>
                  <a:pt x="1567" y="60161"/>
                  <a:pt x="1587" y="60181"/>
                </a:cubicBezTo>
                <a:cubicBezTo>
                  <a:pt x="1626" y="60220"/>
                  <a:pt x="1626" y="60280"/>
                  <a:pt x="1607" y="60339"/>
                </a:cubicBezTo>
                <a:cubicBezTo>
                  <a:pt x="1607" y="60458"/>
                  <a:pt x="1626" y="60597"/>
                  <a:pt x="1706" y="60716"/>
                </a:cubicBezTo>
                <a:cubicBezTo>
                  <a:pt x="1706" y="60776"/>
                  <a:pt x="1686" y="60855"/>
                  <a:pt x="1666" y="60914"/>
                </a:cubicBezTo>
                <a:cubicBezTo>
                  <a:pt x="1745" y="60994"/>
                  <a:pt x="1726" y="61113"/>
                  <a:pt x="1785" y="61172"/>
                </a:cubicBezTo>
                <a:cubicBezTo>
                  <a:pt x="1666" y="61232"/>
                  <a:pt x="1607" y="61390"/>
                  <a:pt x="1666" y="61529"/>
                </a:cubicBezTo>
                <a:cubicBezTo>
                  <a:pt x="1587" y="61569"/>
                  <a:pt x="1607" y="61648"/>
                  <a:pt x="1626" y="61708"/>
                </a:cubicBezTo>
                <a:cubicBezTo>
                  <a:pt x="1666" y="61727"/>
                  <a:pt x="1686" y="61767"/>
                  <a:pt x="1706" y="61807"/>
                </a:cubicBezTo>
                <a:cubicBezTo>
                  <a:pt x="1686" y="61827"/>
                  <a:pt x="1686" y="61827"/>
                  <a:pt x="1706" y="61846"/>
                </a:cubicBezTo>
                <a:cubicBezTo>
                  <a:pt x="1706" y="61866"/>
                  <a:pt x="1726" y="61886"/>
                  <a:pt x="1745" y="61886"/>
                </a:cubicBezTo>
                <a:lnTo>
                  <a:pt x="1745" y="62025"/>
                </a:lnTo>
                <a:cubicBezTo>
                  <a:pt x="1745" y="62065"/>
                  <a:pt x="1706" y="62065"/>
                  <a:pt x="1745" y="62065"/>
                </a:cubicBezTo>
                <a:cubicBezTo>
                  <a:pt x="1745" y="62104"/>
                  <a:pt x="1745" y="62124"/>
                  <a:pt x="1765" y="62164"/>
                </a:cubicBezTo>
                <a:cubicBezTo>
                  <a:pt x="1785" y="62223"/>
                  <a:pt x="1765" y="62243"/>
                  <a:pt x="1706" y="62243"/>
                </a:cubicBezTo>
                <a:cubicBezTo>
                  <a:pt x="1706" y="62243"/>
                  <a:pt x="1706" y="62223"/>
                  <a:pt x="1706" y="62203"/>
                </a:cubicBezTo>
                <a:cubicBezTo>
                  <a:pt x="1706" y="62171"/>
                  <a:pt x="1706" y="62156"/>
                  <a:pt x="1696" y="62156"/>
                </a:cubicBezTo>
                <a:cubicBezTo>
                  <a:pt x="1688" y="62156"/>
                  <a:pt x="1673" y="62166"/>
                  <a:pt x="1646" y="62184"/>
                </a:cubicBezTo>
                <a:lnTo>
                  <a:pt x="1626" y="62203"/>
                </a:lnTo>
                <a:lnTo>
                  <a:pt x="1587" y="62164"/>
                </a:lnTo>
                <a:cubicBezTo>
                  <a:pt x="1587" y="62144"/>
                  <a:pt x="1587" y="62124"/>
                  <a:pt x="1567" y="62104"/>
                </a:cubicBezTo>
                <a:cubicBezTo>
                  <a:pt x="1527" y="62104"/>
                  <a:pt x="1507" y="62124"/>
                  <a:pt x="1507" y="62144"/>
                </a:cubicBezTo>
                <a:cubicBezTo>
                  <a:pt x="1488" y="62164"/>
                  <a:pt x="1488" y="62184"/>
                  <a:pt x="1488" y="62203"/>
                </a:cubicBezTo>
                <a:cubicBezTo>
                  <a:pt x="1448" y="62263"/>
                  <a:pt x="1369" y="62243"/>
                  <a:pt x="1309" y="62303"/>
                </a:cubicBezTo>
                <a:lnTo>
                  <a:pt x="1269" y="62342"/>
                </a:lnTo>
                <a:cubicBezTo>
                  <a:pt x="1230" y="62382"/>
                  <a:pt x="1230" y="62402"/>
                  <a:pt x="1269" y="62441"/>
                </a:cubicBezTo>
                <a:lnTo>
                  <a:pt x="1269" y="62540"/>
                </a:lnTo>
                <a:lnTo>
                  <a:pt x="1250" y="62540"/>
                </a:lnTo>
                <a:cubicBezTo>
                  <a:pt x="1239" y="62537"/>
                  <a:pt x="1229" y="62535"/>
                  <a:pt x="1218" y="62535"/>
                </a:cubicBezTo>
                <a:cubicBezTo>
                  <a:pt x="1170" y="62535"/>
                  <a:pt x="1127" y="62571"/>
                  <a:pt x="1111" y="62620"/>
                </a:cubicBezTo>
                <a:cubicBezTo>
                  <a:pt x="1091" y="62620"/>
                  <a:pt x="1071" y="62640"/>
                  <a:pt x="1111" y="62659"/>
                </a:cubicBezTo>
                <a:lnTo>
                  <a:pt x="1111" y="62719"/>
                </a:lnTo>
                <a:lnTo>
                  <a:pt x="1150" y="62759"/>
                </a:lnTo>
                <a:cubicBezTo>
                  <a:pt x="1190" y="62838"/>
                  <a:pt x="1210" y="62937"/>
                  <a:pt x="1190" y="63036"/>
                </a:cubicBezTo>
                <a:cubicBezTo>
                  <a:pt x="1190" y="63096"/>
                  <a:pt x="1230" y="63116"/>
                  <a:pt x="1269" y="63135"/>
                </a:cubicBezTo>
                <a:cubicBezTo>
                  <a:pt x="1289" y="63155"/>
                  <a:pt x="1304" y="63165"/>
                  <a:pt x="1319" y="63165"/>
                </a:cubicBezTo>
                <a:cubicBezTo>
                  <a:pt x="1334" y="63165"/>
                  <a:pt x="1349" y="63155"/>
                  <a:pt x="1369" y="63135"/>
                </a:cubicBezTo>
                <a:lnTo>
                  <a:pt x="1448" y="63135"/>
                </a:lnTo>
                <a:cubicBezTo>
                  <a:pt x="1448" y="63215"/>
                  <a:pt x="1468" y="63294"/>
                  <a:pt x="1388" y="63354"/>
                </a:cubicBezTo>
                <a:cubicBezTo>
                  <a:pt x="1388" y="63354"/>
                  <a:pt x="1369" y="63354"/>
                  <a:pt x="1369" y="63334"/>
                </a:cubicBezTo>
                <a:cubicBezTo>
                  <a:pt x="1355" y="63334"/>
                  <a:pt x="1333" y="63325"/>
                  <a:pt x="1320" y="63325"/>
                </a:cubicBezTo>
                <a:cubicBezTo>
                  <a:pt x="1313" y="63325"/>
                  <a:pt x="1309" y="63327"/>
                  <a:pt x="1309" y="63334"/>
                </a:cubicBezTo>
                <a:cubicBezTo>
                  <a:pt x="1250" y="63393"/>
                  <a:pt x="1269" y="63492"/>
                  <a:pt x="1329" y="63552"/>
                </a:cubicBezTo>
                <a:cubicBezTo>
                  <a:pt x="1388" y="63572"/>
                  <a:pt x="1369" y="63611"/>
                  <a:pt x="1388" y="63631"/>
                </a:cubicBezTo>
                <a:cubicBezTo>
                  <a:pt x="1428" y="63711"/>
                  <a:pt x="1388" y="63730"/>
                  <a:pt x="1349" y="63750"/>
                </a:cubicBezTo>
                <a:cubicBezTo>
                  <a:pt x="1269" y="63810"/>
                  <a:pt x="1269" y="63830"/>
                  <a:pt x="1309" y="63949"/>
                </a:cubicBezTo>
                <a:cubicBezTo>
                  <a:pt x="1349" y="63968"/>
                  <a:pt x="1369" y="63988"/>
                  <a:pt x="1388" y="63988"/>
                </a:cubicBezTo>
                <a:cubicBezTo>
                  <a:pt x="1408" y="64008"/>
                  <a:pt x="1448" y="64028"/>
                  <a:pt x="1428" y="64048"/>
                </a:cubicBezTo>
                <a:cubicBezTo>
                  <a:pt x="1388" y="64186"/>
                  <a:pt x="1448" y="64305"/>
                  <a:pt x="1468" y="64424"/>
                </a:cubicBezTo>
                <a:cubicBezTo>
                  <a:pt x="1468" y="64424"/>
                  <a:pt x="1488" y="64444"/>
                  <a:pt x="1488" y="64444"/>
                </a:cubicBezTo>
                <a:cubicBezTo>
                  <a:pt x="1507" y="64464"/>
                  <a:pt x="1507" y="64484"/>
                  <a:pt x="1527" y="64504"/>
                </a:cubicBezTo>
                <a:cubicBezTo>
                  <a:pt x="1527" y="64524"/>
                  <a:pt x="1488" y="64543"/>
                  <a:pt x="1448" y="64543"/>
                </a:cubicBezTo>
                <a:cubicBezTo>
                  <a:pt x="1436" y="64520"/>
                  <a:pt x="1425" y="64511"/>
                  <a:pt x="1409" y="64511"/>
                </a:cubicBezTo>
                <a:cubicBezTo>
                  <a:pt x="1398" y="64511"/>
                  <a:pt x="1385" y="64515"/>
                  <a:pt x="1369" y="64524"/>
                </a:cubicBezTo>
                <a:cubicBezTo>
                  <a:pt x="1349" y="64563"/>
                  <a:pt x="1309" y="64623"/>
                  <a:pt x="1309" y="64682"/>
                </a:cubicBezTo>
                <a:cubicBezTo>
                  <a:pt x="1309" y="64742"/>
                  <a:pt x="1349" y="64762"/>
                  <a:pt x="1388" y="64781"/>
                </a:cubicBezTo>
                <a:cubicBezTo>
                  <a:pt x="1408" y="64821"/>
                  <a:pt x="1408" y="64841"/>
                  <a:pt x="1448" y="64861"/>
                </a:cubicBezTo>
                <a:cubicBezTo>
                  <a:pt x="1448" y="64900"/>
                  <a:pt x="1468" y="64940"/>
                  <a:pt x="1448" y="64960"/>
                </a:cubicBezTo>
                <a:cubicBezTo>
                  <a:pt x="1408" y="65000"/>
                  <a:pt x="1408" y="65059"/>
                  <a:pt x="1448" y="65099"/>
                </a:cubicBezTo>
                <a:lnTo>
                  <a:pt x="1488" y="65138"/>
                </a:lnTo>
                <a:cubicBezTo>
                  <a:pt x="1488" y="65158"/>
                  <a:pt x="1488" y="65178"/>
                  <a:pt x="1488" y="65178"/>
                </a:cubicBezTo>
                <a:cubicBezTo>
                  <a:pt x="1349" y="65198"/>
                  <a:pt x="1369" y="65198"/>
                  <a:pt x="1408" y="65317"/>
                </a:cubicBezTo>
                <a:cubicBezTo>
                  <a:pt x="1408" y="65357"/>
                  <a:pt x="1428" y="65396"/>
                  <a:pt x="1408" y="65416"/>
                </a:cubicBezTo>
                <a:cubicBezTo>
                  <a:pt x="1395" y="65423"/>
                  <a:pt x="1386" y="65425"/>
                  <a:pt x="1380" y="65425"/>
                </a:cubicBezTo>
                <a:cubicBezTo>
                  <a:pt x="1369" y="65425"/>
                  <a:pt x="1369" y="65416"/>
                  <a:pt x="1369" y="65416"/>
                </a:cubicBezTo>
                <a:lnTo>
                  <a:pt x="1230" y="65337"/>
                </a:lnTo>
                <a:lnTo>
                  <a:pt x="1230" y="65297"/>
                </a:lnTo>
                <a:cubicBezTo>
                  <a:pt x="1230" y="65222"/>
                  <a:pt x="1162" y="65124"/>
                  <a:pt x="1094" y="65124"/>
                </a:cubicBezTo>
                <a:cubicBezTo>
                  <a:pt x="1072" y="65124"/>
                  <a:pt x="1051" y="65134"/>
                  <a:pt x="1031" y="65158"/>
                </a:cubicBezTo>
                <a:cubicBezTo>
                  <a:pt x="952" y="65238"/>
                  <a:pt x="1031" y="65277"/>
                  <a:pt x="992" y="65357"/>
                </a:cubicBezTo>
                <a:cubicBezTo>
                  <a:pt x="952" y="65456"/>
                  <a:pt x="972" y="65476"/>
                  <a:pt x="1031" y="65476"/>
                </a:cubicBezTo>
                <a:cubicBezTo>
                  <a:pt x="1071" y="65476"/>
                  <a:pt x="1111" y="65476"/>
                  <a:pt x="1150" y="65456"/>
                </a:cubicBezTo>
                <a:cubicBezTo>
                  <a:pt x="1170" y="65476"/>
                  <a:pt x="1210" y="65476"/>
                  <a:pt x="1230" y="65495"/>
                </a:cubicBezTo>
                <a:cubicBezTo>
                  <a:pt x="1259" y="65569"/>
                  <a:pt x="1321" y="65610"/>
                  <a:pt x="1392" y="65610"/>
                </a:cubicBezTo>
                <a:cubicBezTo>
                  <a:pt x="1416" y="65610"/>
                  <a:pt x="1442" y="65605"/>
                  <a:pt x="1468" y="65595"/>
                </a:cubicBezTo>
                <a:lnTo>
                  <a:pt x="1468" y="65793"/>
                </a:lnTo>
                <a:cubicBezTo>
                  <a:pt x="1428" y="65813"/>
                  <a:pt x="1349" y="65832"/>
                  <a:pt x="1349" y="65872"/>
                </a:cubicBezTo>
                <a:cubicBezTo>
                  <a:pt x="1369" y="65971"/>
                  <a:pt x="1289" y="66031"/>
                  <a:pt x="1289" y="66110"/>
                </a:cubicBezTo>
                <a:cubicBezTo>
                  <a:pt x="1150" y="66110"/>
                  <a:pt x="1170" y="66308"/>
                  <a:pt x="1051" y="66328"/>
                </a:cubicBezTo>
                <a:cubicBezTo>
                  <a:pt x="1051" y="66328"/>
                  <a:pt x="1051" y="66368"/>
                  <a:pt x="1031" y="66388"/>
                </a:cubicBezTo>
                <a:cubicBezTo>
                  <a:pt x="1051" y="66447"/>
                  <a:pt x="1150" y="66487"/>
                  <a:pt x="1071" y="66566"/>
                </a:cubicBezTo>
                <a:cubicBezTo>
                  <a:pt x="1051" y="66606"/>
                  <a:pt x="1071" y="66626"/>
                  <a:pt x="1091" y="66646"/>
                </a:cubicBezTo>
                <a:cubicBezTo>
                  <a:pt x="1131" y="66665"/>
                  <a:pt x="1170" y="66725"/>
                  <a:pt x="1170" y="66765"/>
                </a:cubicBezTo>
                <a:cubicBezTo>
                  <a:pt x="1170" y="66804"/>
                  <a:pt x="1190" y="66824"/>
                  <a:pt x="1210" y="66844"/>
                </a:cubicBezTo>
                <a:cubicBezTo>
                  <a:pt x="1210" y="66864"/>
                  <a:pt x="1230" y="66884"/>
                  <a:pt x="1250" y="66884"/>
                </a:cubicBezTo>
                <a:cubicBezTo>
                  <a:pt x="1250" y="66903"/>
                  <a:pt x="1269" y="66923"/>
                  <a:pt x="1289" y="66923"/>
                </a:cubicBezTo>
                <a:cubicBezTo>
                  <a:pt x="1309" y="66963"/>
                  <a:pt x="1329" y="67003"/>
                  <a:pt x="1329" y="67022"/>
                </a:cubicBezTo>
                <a:lnTo>
                  <a:pt x="1369" y="67082"/>
                </a:lnTo>
                <a:cubicBezTo>
                  <a:pt x="1369" y="67161"/>
                  <a:pt x="1428" y="67181"/>
                  <a:pt x="1488" y="67181"/>
                </a:cubicBezTo>
                <a:lnTo>
                  <a:pt x="1488" y="67161"/>
                </a:lnTo>
                <a:cubicBezTo>
                  <a:pt x="1488" y="67201"/>
                  <a:pt x="1507" y="67221"/>
                  <a:pt x="1547" y="67241"/>
                </a:cubicBezTo>
                <a:cubicBezTo>
                  <a:pt x="1527" y="67340"/>
                  <a:pt x="1567" y="67419"/>
                  <a:pt x="1626" y="67478"/>
                </a:cubicBezTo>
                <a:cubicBezTo>
                  <a:pt x="1607" y="67558"/>
                  <a:pt x="1547" y="67657"/>
                  <a:pt x="1626" y="67736"/>
                </a:cubicBezTo>
                <a:cubicBezTo>
                  <a:pt x="1587" y="67816"/>
                  <a:pt x="1587" y="67895"/>
                  <a:pt x="1607" y="67954"/>
                </a:cubicBezTo>
                <a:cubicBezTo>
                  <a:pt x="1646" y="68054"/>
                  <a:pt x="1626" y="68173"/>
                  <a:pt x="1567" y="68252"/>
                </a:cubicBezTo>
                <a:cubicBezTo>
                  <a:pt x="1527" y="68292"/>
                  <a:pt x="1547" y="68371"/>
                  <a:pt x="1587" y="68391"/>
                </a:cubicBezTo>
                <a:cubicBezTo>
                  <a:pt x="1607" y="68411"/>
                  <a:pt x="1607" y="68450"/>
                  <a:pt x="1607" y="68470"/>
                </a:cubicBezTo>
                <a:cubicBezTo>
                  <a:pt x="1646" y="68569"/>
                  <a:pt x="1646" y="68569"/>
                  <a:pt x="1567" y="68629"/>
                </a:cubicBezTo>
                <a:cubicBezTo>
                  <a:pt x="1567" y="68629"/>
                  <a:pt x="1547" y="68649"/>
                  <a:pt x="1547" y="68649"/>
                </a:cubicBezTo>
                <a:cubicBezTo>
                  <a:pt x="1507" y="68688"/>
                  <a:pt x="1527" y="68728"/>
                  <a:pt x="1587" y="68748"/>
                </a:cubicBezTo>
                <a:cubicBezTo>
                  <a:pt x="1587" y="68807"/>
                  <a:pt x="1567" y="68886"/>
                  <a:pt x="1626" y="68946"/>
                </a:cubicBezTo>
                <a:lnTo>
                  <a:pt x="1587" y="69025"/>
                </a:lnTo>
                <a:cubicBezTo>
                  <a:pt x="1547" y="69025"/>
                  <a:pt x="1507" y="69005"/>
                  <a:pt x="1468" y="68986"/>
                </a:cubicBezTo>
                <a:lnTo>
                  <a:pt x="1428" y="68946"/>
                </a:lnTo>
                <a:cubicBezTo>
                  <a:pt x="1428" y="68926"/>
                  <a:pt x="1408" y="68926"/>
                  <a:pt x="1428" y="68906"/>
                </a:cubicBezTo>
                <a:lnTo>
                  <a:pt x="1428" y="68787"/>
                </a:lnTo>
                <a:lnTo>
                  <a:pt x="1428" y="68728"/>
                </a:lnTo>
                <a:lnTo>
                  <a:pt x="1428" y="68688"/>
                </a:lnTo>
                <a:lnTo>
                  <a:pt x="1408" y="68728"/>
                </a:lnTo>
                <a:lnTo>
                  <a:pt x="1230" y="68728"/>
                </a:lnTo>
                <a:cubicBezTo>
                  <a:pt x="1190" y="68728"/>
                  <a:pt x="1170" y="68768"/>
                  <a:pt x="1190" y="68807"/>
                </a:cubicBezTo>
                <a:cubicBezTo>
                  <a:pt x="1230" y="68847"/>
                  <a:pt x="1250" y="68906"/>
                  <a:pt x="1230" y="68946"/>
                </a:cubicBezTo>
                <a:cubicBezTo>
                  <a:pt x="1170" y="68966"/>
                  <a:pt x="1170" y="69005"/>
                  <a:pt x="1230" y="69025"/>
                </a:cubicBezTo>
                <a:cubicBezTo>
                  <a:pt x="1230" y="69065"/>
                  <a:pt x="1250" y="69065"/>
                  <a:pt x="1289" y="69065"/>
                </a:cubicBezTo>
                <a:cubicBezTo>
                  <a:pt x="1150" y="69204"/>
                  <a:pt x="1150" y="69204"/>
                  <a:pt x="1210" y="69382"/>
                </a:cubicBezTo>
                <a:lnTo>
                  <a:pt x="1210" y="69402"/>
                </a:lnTo>
                <a:lnTo>
                  <a:pt x="1210" y="69501"/>
                </a:lnTo>
                <a:lnTo>
                  <a:pt x="1210" y="69521"/>
                </a:lnTo>
                <a:cubicBezTo>
                  <a:pt x="1210" y="69581"/>
                  <a:pt x="1269" y="69581"/>
                  <a:pt x="1309" y="69620"/>
                </a:cubicBezTo>
                <a:lnTo>
                  <a:pt x="1289" y="69640"/>
                </a:lnTo>
                <a:cubicBezTo>
                  <a:pt x="1269" y="69680"/>
                  <a:pt x="1230" y="69700"/>
                  <a:pt x="1210" y="69739"/>
                </a:cubicBezTo>
                <a:cubicBezTo>
                  <a:pt x="1190" y="69838"/>
                  <a:pt x="1170" y="69957"/>
                  <a:pt x="1150" y="70076"/>
                </a:cubicBezTo>
                <a:cubicBezTo>
                  <a:pt x="1150" y="70156"/>
                  <a:pt x="1150" y="70195"/>
                  <a:pt x="1071" y="70235"/>
                </a:cubicBezTo>
                <a:cubicBezTo>
                  <a:pt x="992" y="70275"/>
                  <a:pt x="1031" y="70334"/>
                  <a:pt x="1091" y="70394"/>
                </a:cubicBezTo>
                <a:cubicBezTo>
                  <a:pt x="1091" y="70473"/>
                  <a:pt x="1150" y="70513"/>
                  <a:pt x="1190" y="70552"/>
                </a:cubicBezTo>
                <a:cubicBezTo>
                  <a:pt x="1210" y="70552"/>
                  <a:pt x="1230" y="70572"/>
                  <a:pt x="1230" y="70592"/>
                </a:cubicBezTo>
                <a:cubicBezTo>
                  <a:pt x="1230" y="70632"/>
                  <a:pt x="1250" y="70691"/>
                  <a:pt x="1250" y="70751"/>
                </a:cubicBezTo>
                <a:cubicBezTo>
                  <a:pt x="1250" y="70770"/>
                  <a:pt x="1269" y="70810"/>
                  <a:pt x="1289" y="70810"/>
                </a:cubicBezTo>
                <a:lnTo>
                  <a:pt x="1230" y="70870"/>
                </a:lnTo>
                <a:lnTo>
                  <a:pt x="1190" y="70909"/>
                </a:lnTo>
                <a:lnTo>
                  <a:pt x="1230" y="70969"/>
                </a:lnTo>
                <a:lnTo>
                  <a:pt x="1230" y="71048"/>
                </a:lnTo>
                <a:lnTo>
                  <a:pt x="1230" y="71088"/>
                </a:lnTo>
                <a:cubicBezTo>
                  <a:pt x="1210" y="71246"/>
                  <a:pt x="1210" y="71405"/>
                  <a:pt x="1230" y="71564"/>
                </a:cubicBezTo>
                <a:cubicBezTo>
                  <a:pt x="1230" y="71603"/>
                  <a:pt x="1250" y="71623"/>
                  <a:pt x="1289" y="71643"/>
                </a:cubicBezTo>
                <a:cubicBezTo>
                  <a:pt x="1269" y="71663"/>
                  <a:pt x="1250" y="71703"/>
                  <a:pt x="1230" y="71722"/>
                </a:cubicBezTo>
                <a:cubicBezTo>
                  <a:pt x="1111" y="71802"/>
                  <a:pt x="1051" y="71921"/>
                  <a:pt x="1051" y="72060"/>
                </a:cubicBezTo>
                <a:lnTo>
                  <a:pt x="1051" y="72139"/>
                </a:lnTo>
                <a:cubicBezTo>
                  <a:pt x="1031" y="72159"/>
                  <a:pt x="1012" y="72198"/>
                  <a:pt x="1031" y="72238"/>
                </a:cubicBezTo>
                <a:lnTo>
                  <a:pt x="1031" y="72278"/>
                </a:lnTo>
                <a:lnTo>
                  <a:pt x="992" y="72317"/>
                </a:lnTo>
                <a:cubicBezTo>
                  <a:pt x="912" y="72357"/>
                  <a:pt x="912" y="72357"/>
                  <a:pt x="893" y="72456"/>
                </a:cubicBezTo>
                <a:cubicBezTo>
                  <a:pt x="893" y="72476"/>
                  <a:pt x="873" y="72496"/>
                  <a:pt x="853" y="72496"/>
                </a:cubicBezTo>
                <a:lnTo>
                  <a:pt x="813" y="72555"/>
                </a:lnTo>
                <a:cubicBezTo>
                  <a:pt x="774" y="72595"/>
                  <a:pt x="774" y="72635"/>
                  <a:pt x="793" y="72674"/>
                </a:cubicBezTo>
                <a:cubicBezTo>
                  <a:pt x="813" y="72734"/>
                  <a:pt x="813" y="72773"/>
                  <a:pt x="813" y="72833"/>
                </a:cubicBezTo>
                <a:cubicBezTo>
                  <a:pt x="774" y="72853"/>
                  <a:pt x="734" y="72912"/>
                  <a:pt x="734" y="72972"/>
                </a:cubicBezTo>
                <a:lnTo>
                  <a:pt x="694" y="72972"/>
                </a:lnTo>
                <a:cubicBezTo>
                  <a:pt x="694" y="73031"/>
                  <a:pt x="674" y="73130"/>
                  <a:pt x="734" y="73190"/>
                </a:cubicBezTo>
                <a:cubicBezTo>
                  <a:pt x="754" y="73230"/>
                  <a:pt x="754" y="73289"/>
                  <a:pt x="694" y="73289"/>
                </a:cubicBezTo>
                <a:cubicBezTo>
                  <a:pt x="615" y="73289"/>
                  <a:pt x="595" y="73289"/>
                  <a:pt x="575" y="73349"/>
                </a:cubicBezTo>
                <a:cubicBezTo>
                  <a:pt x="555" y="73349"/>
                  <a:pt x="536" y="73368"/>
                  <a:pt x="516" y="73388"/>
                </a:cubicBezTo>
                <a:cubicBezTo>
                  <a:pt x="516" y="73448"/>
                  <a:pt x="516" y="73527"/>
                  <a:pt x="496" y="73587"/>
                </a:cubicBezTo>
                <a:cubicBezTo>
                  <a:pt x="476" y="73606"/>
                  <a:pt x="476" y="73646"/>
                  <a:pt x="496" y="73666"/>
                </a:cubicBezTo>
                <a:cubicBezTo>
                  <a:pt x="536" y="73805"/>
                  <a:pt x="496" y="73864"/>
                  <a:pt x="357" y="73904"/>
                </a:cubicBezTo>
                <a:cubicBezTo>
                  <a:pt x="238" y="73924"/>
                  <a:pt x="199" y="74003"/>
                  <a:pt x="258" y="74102"/>
                </a:cubicBezTo>
                <a:cubicBezTo>
                  <a:pt x="318" y="74221"/>
                  <a:pt x="298" y="74181"/>
                  <a:pt x="238" y="74241"/>
                </a:cubicBezTo>
                <a:lnTo>
                  <a:pt x="159" y="74300"/>
                </a:lnTo>
                <a:lnTo>
                  <a:pt x="119" y="74340"/>
                </a:lnTo>
                <a:lnTo>
                  <a:pt x="80" y="74380"/>
                </a:lnTo>
                <a:cubicBezTo>
                  <a:pt x="60" y="74400"/>
                  <a:pt x="40" y="74439"/>
                  <a:pt x="40" y="74479"/>
                </a:cubicBezTo>
                <a:cubicBezTo>
                  <a:pt x="0" y="74499"/>
                  <a:pt x="0" y="74538"/>
                  <a:pt x="40" y="74558"/>
                </a:cubicBezTo>
                <a:cubicBezTo>
                  <a:pt x="76" y="74570"/>
                  <a:pt x="90" y="74590"/>
                  <a:pt x="100" y="74590"/>
                </a:cubicBezTo>
                <a:cubicBezTo>
                  <a:pt x="107" y="74590"/>
                  <a:pt x="111" y="74582"/>
                  <a:pt x="119" y="74558"/>
                </a:cubicBezTo>
                <a:cubicBezTo>
                  <a:pt x="139" y="74538"/>
                  <a:pt x="139" y="74519"/>
                  <a:pt x="119" y="74519"/>
                </a:cubicBezTo>
                <a:cubicBezTo>
                  <a:pt x="139" y="74499"/>
                  <a:pt x="139" y="74479"/>
                  <a:pt x="159" y="74459"/>
                </a:cubicBezTo>
                <a:cubicBezTo>
                  <a:pt x="175" y="74459"/>
                  <a:pt x="194" y="74462"/>
                  <a:pt x="213" y="74462"/>
                </a:cubicBezTo>
                <a:cubicBezTo>
                  <a:pt x="243" y="74462"/>
                  <a:pt x="274" y="74455"/>
                  <a:pt x="298" y="74419"/>
                </a:cubicBezTo>
                <a:cubicBezTo>
                  <a:pt x="357" y="74419"/>
                  <a:pt x="417" y="74419"/>
                  <a:pt x="417" y="74499"/>
                </a:cubicBezTo>
                <a:cubicBezTo>
                  <a:pt x="417" y="74558"/>
                  <a:pt x="456" y="74598"/>
                  <a:pt x="496" y="74598"/>
                </a:cubicBezTo>
                <a:cubicBezTo>
                  <a:pt x="516" y="74618"/>
                  <a:pt x="555" y="74638"/>
                  <a:pt x="595" y="74657"/>
                </a:cubicBezTo>
                <a:cubicBezTo>
                  <a:pt x="575" y="74677"/>
                  <a:pt x="536" y="74697"/>
                  <a:pt x="496" y="74697"/>
                </a:cubicBezTo>
                <a:cubicBezTo>
                  <a:pt x="417" y="74717"/>
                  <a:pt x="417" y="74717"/>
                  <a:pt x="456" y="74796"/>
                </a:cubicBezTo>
                <a:cubicBezTo>
                  <a:pt x="496" y="74876"/>
                  <a:pt x="476" y="74876"/>
                  <a:pt x="437" y="74915"/>
                </a:cubicBezTo>
                <a:cubicBezTo>
                  <a:pt x="397" y="74955"/>
                  <a:pt x="397" y="74955"/>
                  <a:pt x="377" y="74975"/>
                </a:cubicBezTo>
                <a:lnTo>
                  <a:pt x="337" y="75014"/>
                </a:lnTo>
                <a:cubicBezTo>
                  <a:pt x="258" y="75014"/>
                  <a:pt x="199" y="75114"/>
                  <a:pt x="218" y="75193"/>
                </a:cubicBezTo>
                <a:lnTo>
                  <a:pt x="218" y="75213"/>
                </a:lnTo>
                <a:cubicBezTo>
                  <a:pt x="218" y="75213"/>
                  <a:pt x="218" y="75252"/>
                  <a:pt x="258" y="75272"/>
                </a:cubicBezTo>
                <a:cubicBezTo>
                  <a:pt x="278" y="75272"/>
                  <a:pt x="298" y="75252"/>
                  <a:pt x="298" y="75233"/>
                </a:cubicBezTo>
                <a:cubicBezTo>
                  <a:pt x="318" y="75213"/>
                  <a:pt x="337" y="75173"/>
                  <a:pt x="337" y="75133"/>
                </a:cubicBezTo>
                <a:cubicBezTo>
                  <a:pt x="344" y="75127"/>
                  <a:pt x="346" y="75125"/>
                  <a:pt x="348" y="75125"/>
                </a:cubicBezTo>
                <a:cubicBezTo>
                  <a:pt x="351" y="75125"/>
                  <a:pt x="351" y="75133"/>
                  <a:pt x="377" y="75133"/>
                </a:cubicBezTo>
                <a:cubicBezTo>
                  <a:pt x="388" y="75139"/>
                  <a:pt x="398" y="75141"/>
                  <a:pt x="409" y="75141"/>
                </a:cubicBezTo>
                <a:cubicBezTo>
                  <a:pt x="437" y="75141"/>
                  <a:pt x="462" y="75123"/>
                  <a:pt x="476" y="75094"/>
                </a:cubicBezTo>
                <a:cubicBezTo>
                  <a:pt x="496" y="75094"/>
                  <a:pt x="516" y="75074"/>
                  <a:pt x="516" y="75034"/>
                </a:cubicBezTo>
                <a:lnTo>
                  <a:pt x="516" y="74975"/>
                </a:lnTo>
                <a:lnTo>
                  <a:pt x="595" y="74876"/>
                </a:lnTo>
                <a:cubicBezTo>
                  <a:pt x="595" y="74856"/>
                  <a:pt x="595" y="74836"/>
                  <a:pt x="595" y="74836"/>
                </a:cubicBezTo>
                <a:lnTo>
                  <a:pt x="635" y="74836"/>
                </a:lnTo>
                <a:cubicBezTo>
                  <a:pt x="635" y="74836"/>
                  <a:pt x="649" y="74767"/>
                  <a:pt x="676" y="74767"/>
                </a:cubicBezTo>
                <a:cubicBezTo>
                  <a:pt x="682" y="74767"/>
                  <a:pt x="688" y="74770"/>
                  <a:pt x="694" y="74776"/>
                </a:cubicBezTo>
                <a:cubicBezTo>
                  <a:pt x="754" y="74816"/>
                  <a:pt x="813" y="74836"/>
                  <a:pt x="893" y="74836"/>
                </a:cubicBezTo>
                <a:lnTo>
                  <a:pt x="893" y="74915"/>
                </a:lnTo>
                <a:cubicBezTo>
                  <a:pt x="853" y="74915"/>
                  <a:pt x="833" y="74935"/>
                  <a:pt x="813" y="74975"/>
                </a:cubicBezTo>
                <a:cubicBezTo>
                  <a:pt x="793" y="74995"/>
                  <a:pt x="754" y="75034"/>
                  <a:pt x="734" y="75054"/>
                </a:cubicBezTo>
                <a:cubicBezTo>
                  <a:pt x="714" y="75074"/>
                  <a:pt x="694" y="75094"/>
                  <a:pt x="694" y="75114"/>
                </a:cubicBezTo>
                <a:cubicBezTo>
                  <a:pt x="694" y="75133"/>
                  <a:pt x="714" y="75153"/>
                  <a:pt x="734" y="75153"/>
                </a:cubicBezTo>
                <a:cubicBezTo>
                  <a:pt x="774" y="75153"/>
                  <a:pt x="793" y="75133"/>
                  <a:pt x="813" y="75114"/>
                </a:cubicBezTo>
                <a:cubicBezTo>
                  <a:pt x="813" y="75094"/>
                  <a:pt x="833" y="75094"/>
                  <a:pt x="833" y="75074"/>
                </a:cubicBezTo>
                <a:cubicBezTo>
                  <a:pt x="853" y="75054"/>
                  <a:pt x="873" y="75034"/>
                  <a:pt x="873" y="75014"/>
                </a:cubicBezTo>
                <a:lnTo>
                  <a:pt x="873" y="74995"/>
                </a:lnTo>
                <a:cubicBezTo>
                  <a:pt x="912" y="74995"/>
                  <a:pt x="952" y="75014"/>
                  <a:pt x="972" y="75054"/>
                </a:cubicBezTo>
                <a:cubicBezTo>
                  <a:pt x="1012" y="75114"/>
                  <a:pt x="932" y="75133"/>
                  <a:pt x="932" y="75173"/>
                </a:cubicBezTo>
                <a:cubicBezTo>
                  <a:pt x="932" y="75213"/>
                  <a:pt x="912" y="75252"/>
                  <a:pt x="912" y="75292"/>
                </a:cubicBezTo>
                <a:cubicBezTo>
                  <a:pt x="873" y="75371"/>
                  <a:pt x="912" y="75411"/>
                  <a:pt x="972" y="75451"/>
                </a:cubicBezTo>
                <a:cubicBezTo>
                  <a:pt x="1012" y="75470"/>
                  <a:pt x="1031" y="75510"/>
                  <a:pt x="1051" y="75550"/>
                </a:cubicBezTo>
                <a:cubicBezTo>
                  <a:pt x="1091" y="75603"/>
                  <a:pt x="1139" y="75612"/>
                  <a:pt x="1191" y="75612"/>
                </a:cubicBezTo>
                <a:cubicBezTo>
                  <a:pt x="1217" y="75612"/>
                  <a:pt x="1243" y="75609"/>
                  <a:pt x="1269" y="75609"/>
                </a:cubicBezTo>
                <a:cubicBezTo>
                  <a:pt x="1329" y="75609"/>
                  <a:pt x="1309" y="75530"/>
                  <a:pt x="1349" y="75490"/>
                </a:cubicBezTo>
                <a:cubicBezTo>
                  <a:pt x="1369" y="75451"/>
                  <a:pt x="1349" y="75451"/>
                  <a:pt x="1369" y="75451"/>
                </a:cubicBezTo>
                <a:cubicBezTo>
                  <a:pt x="1428" y="75451"/>
                  <a:pt x="1448" y="75391"/>
                  <a:pt x="1448" y="75332"/>
                </a:cubicBezTo>
                <a:lnTo>
                  <a:pt x="1488" y="75292"/>
                </a:lnTo>
                <a:cubicBezTo>
                  <a:pt x="1527" y="75351"/>
                  <a:pt x="1527" y="75431"/>
                  <a:pt x="1527" y="75490"/>
                </a:cubicBezTo>
                <a:cubicBezTo>
                  <a:pt x="1507" y="75510"/>
                  <a:pt x="1488" y="75530"/>
                  <a:pt x="1488" y="75570"/>
                </a:cubicBezTo>
                <a:lnTo>
                  <a:pt x="1448" y="75609"/>
                </a:lnTo>
                <a:lnTo>
                  <a:pt x="1408" y="75609"/>
                </a:lnTo>
                <a:cubicBezTo>
                  <a:pt x="1369" y="75629"/>
                  <a:pt x="1369" y="75669"/>
                  <a:pt x="1408" y="75689"/>
                </a:cubicBezTo>
                <a:cubicBezTo>
                  <a:pt x="1423" y="75718"/>
                  <a:pt x="1448" y="75736"/>
                  <a:pt x="1468" y="75736"/>
                </a:cubicBezTo>
                <a:cubicBezTo>
                  <a:pt x="1476" y="75736"/>
                  <a:pt x="1482" y="75734"/>
                  <a:pt x="1488" y="75728"/>
                </a:cubicBezTo>
                <a:cubicBezTo>
                  <a:pt x="1507" y="75748"/>
                  <a:pt x="1522" y="75758"/>
                  <a:pt x="1535" y="75758"/>
                </a:cubicBezTo>
                <a:cubicBezTo>
                  <a:pt x="1547" y="75758"/>
                  <a:pt x="1557" y="75748"/>
                  <a:pt x="1567" y="75728"/>
                </a:cubicBezTo>
                <a:lnTo>
                  <a:pt x="1567" y="75689"/>
                </a:lnTo>
                <a:lnTo>
                  <a:pt x="1607" y="75689"/>
                </a:lnTo>
                <a:cubicBezTo>
                  <a:pt x="1626" y="75689"/>
                  <a:pt x="1646" y="75669"/>
                  <a:pt x="1666" y="75649"/>
                </a:cubicBezTo>
                <a:cubicBezTo>
                  <a:pt x="1686" y="75649"/>
                  <a:pt x="1706" y="75629"/>
                  <a:pt x="1706" y="75589"/>
                </a:cubicBezTo>
                <a:cubicBezTo>
                  <a:pt x="1745" y="75629"/>
                  <a:pt x="1745" y="75669"/>
                  <a:pt x="1745" y="75708"/>
                </a:cubicBezTo>
                <a:lnTo>
                  <a:pt x="1785" y="75748"/>
                </a:lnTo>
                <a:lnTo>
                  <a:pt x="1845" y="75966"/>
                </a:lnTo>
                <a:cubicBezTo>
                  <a:pt x="1785" y="75986"/>
                  <a:pt x="1785" y="76065"/>
                  <a:pt x="1745" y="76105"/>
                </a:cubicBezTo>
                <a:cubicBezTo>
                  <a:pt x="1706" y="76145"/>
                  <a:pt x="1706" y="76264"/>
                  <a:pt x="1706" y="76343"/>
                </a:cubicBezTo>
                <a:cubicBezTo>
                  <a:pt x="1706" y="76343"/>
                  <a:pt x="1706" y="76363"/>
                  <a:pt x="1706" y="76383"/>
                </a:cubicBezTo>
                <a:lnTo>
                  <a:pt x="1666" y="76383"/>
                </a:lnTo>
                <a:cubicBezTo>
                  <a:pt x="1655" y="76327"/>
                  <a:pt x="1650" y="76302"/>
                  <a:pt x="1637" y="76302"/>
                </a:cubicBezTo>
                <a:cubicBezTo>
                  <a:pt x="1627" y="76302"/>
                  <a:pt x="1613" y="76317"/>
                  <a:pt x="1587" y="76343"/>
                </a:cubicBezTo>
                <a:cubicBezTo>
                  <a:pt x="1488" y="76383"/>
                  <a:pt x="1468" y="76403"/>
                  <a:pt x="1547" y="76522"/>
                </a:cubicBezTo>
                <a:lnTo>
                  <a:pt x="1567" y="76581"/>
                </a:lnTo>
                <a:cubicBezTo>
                  <a:pt x="1547" y="76601"/>
                  <a:pt x="1488" y="76621"/>
                  <a:pt x="1448" y="76621"/>
                </a:cubicBezTo>
                <a:cubicBezTo>
                  <a:pt x="1428" y="76641"/>
                  <a:pt x="1408" y="76660"/>
                  <a:pt x="1408" y="76700"/>
                </a:cubicBezTo>
                <a:cubicBezTo>
                  <a:pt x="1349" y="76779"/>
                  <a:pt x="1349" y="76779"/>
                  <a:pt x="1408" y="76839"/>
                </a:cubicBezTo>
                <a:lnTo>
                  <a:pt x="1448" y="76878"/>
                </a:lnTo>
                <a:lnTo>
                  <a:pt x="1507" y="76839"/>
                </a:lnTo>
                <a:lnTo>
                  <a:pt x="1527" y="76839"/>
                </a:lnTo>
                <a:cubicBezTo>
                  <a:pt x="1527" y="76859"/>
                  <a:pt x="1527" y="76878"/>
                  <a:pt x="1527" y="76878"/>
                </a:cubicBezTo>
                <a:lnTo>
                  <a:pt x="1527" y="77057"/>
                </a:lnTo>
                <a:cubicBezTo>
                  <a:pt x="1527" y="77097"/>
                  <a:pt x="1547" y="77136"/>
                  <a:pt x="1567" y="77156"/>
                </a:cubicBezTo>
                <a:cubicBezTo>
                  <a:pt x="1567" y="77235"/>
                  <a:pt x="1587" y="77295"/>
                  <a:pt x="1527" y="77335"/>
                </a:cubicBezTo>
                <a:cubicBezTo>
                  <a:pt x="1507" y="77354"/>
                  <a:pt x="1488" y="77374"/>
                  <a:pt x="1527" y="77394"/>
                </a:cubicBezTo>
                <a:cubicBezTo>
                  <a:pt x="1547" y="77414"/>
                  <a:pt x="1607" y="77454"/>
                  <a:pt x="1626" y="77533"/>
                </a:cubicBezTo>
                <a:cubicBezTo>
                  <a:pt x="1626" y="77533"/>
                  <a:pt x="1646" y="77553"/>
                  <a:pt x="1666" y="77573"/>
                </a:cubicBezTo>
                <a:cubicBezTo>
                  <a:pt x="1666" y="77592"/>
                  <a:pt x="1686" y="77612"/>
                  <a:pt x="1706" y="77612"/>
                </a:cubicBezTo>
                <a:cubicBezTo>
                  <a:pt x="1686" y="77692"/>
                  <a:pt x="1666" y="77731"/>
                  <a:pt x="1587" y="77751"/>
                </a:cubicBezTo>
                <a:cubicBezTo>
                  <a:pt x="1527" y="77771"/>
                  <a:pt x="1488" y="77811"/>
                  <a:pt x="1468" y="77870"/>
                </a:cubicBezTo>
                <a:cubicBezTo>
                  <a:pt x="1448" y="77930"/>
                  <a:pt x="1468" y="77969"/>
                  <a:pt x="1527" y="77969"/>
                </a:cubicBezTo>
                <a:cubicBezTo>
                  <a:pt x="1527" y="78009"/>
                  <a:pt x="1547" y="78029"/>
                  <a:pt x="1567" y="78029"/>
                </a:cubicBezTo>
                <a:cubicBezTo>
                  <a:pt x="1547" y="78068"/>
                  <a:pt x="1488" y="78088"/>
                  <a:pt x="1488" y="78148"/>
                </a:cubicBezTo>
                <a:cubicBezTo>
                  <a:pt x="1488" y="78306"/>
                  <a:pt x="1468" y="78485"/>
                  <a:pt x="1428" y="78643"/>
                </a:cubicBezTo>
                <a:cubicBezTo>
                  <a:pt x="1468" y="78723"/>
                  <a:pt x="1428" y="78802"/>
                  <a:pt x="1408" y="78862"/>
                </a:cubicBezTo>
                <a:cubicBezTo>
                  <a:pt x="1369" y="78881"/>
                  <a:pt x="1349" y="78921"/>
                  <a:pt x="1349" y="78941"/>
                </a:cubicBezTo>
                <a:cubicBezTo>
                  <a:pt x="1369" y="79020"/>
                  <a:pt x="1369" y="79100"/>
                  <a:pt x="1349" y="79159"/>
                </a:cubicBezTo>
                <a:cubicBezTo>
                  <a:pt x="1349" y="79179"/>
                  <a:pt x="1349" y="79219"/>
                  <a:pt x="1349" y="79238"/>
                </a:cubicBezTo>
                <a:cubicBezTo>
                  <a:pt x="1329" y="79238"/>
                  <a:pt x="1309" y="79258"/>
                  <a:pt x="1309" y="79278"/>
                </a:cubicBezTo>
                <a:cubicBezTo>
                  <a:pt x="1349" y="79338"/>
                  <a:pt x="1349" y="79417"/>
                  <a:pt x="1309" y="79496"/>
                </a:cubicBezTo>
                <a:cubicBezTo>
                  <a:pt x="1309" y="79516"/>
                  <a:pt x="1329" y="79536"/>
                  <a:pt x="1349" y="79536"/>
                </a:cubicBezTo>
                <a:lnTo>
                  <a:pt x="1349" y="79595"/>
                </a:lnTo>
                <a:cubicBezTo>
                  <a:pt x="1309" y="79615"/>
                  <a:pt x="1269" y="79655"/>
                  <a:pt x="1269" y="79695"/>
                </a:cubicBezTo>
                <a:cubicBezTo>
                  <a:pt x="1269" y="79754"/>
                  <a:pt x="1250" y="79814"/>
                  <a:pt x="1309" y="79853"/>
                </a:cubicBezTo>
                <a:lnTo>
                  <a:pt x="1309" y="80012"/>
                </a:lnTo>
                <a:cubicBezTo>
                  <a:pt x="1190" y="80032"/>
                  <a:pt x="1210" y="80151"/>
                  <a:pt x="1190" y="80230"/>
                </a:cubicBezTo>
                <a:cubicBezTo>
                  <a:pt x="1180" y="80270"/>
                  <a:pt x="1185" y="80275"/>
                  <a:pt x="1195" y="80275"/>
                </a:cubicBezTo>
                <a:cubicBezTo>
                  <a:pt x="1198" y="80275"/>
                  <a:pt x="1202" y="80274"/>
                  <a:pt x="1206" y="80274"/>
                </a:cubicBezTo>
                <a:cubicBezTo>
                  <a:pt x="1214" y="80274"/>
                  <a:pt x="1223" y="80276"/>
                  <a:pt x="1230" y="80289"/>
                </a:cubicBezTo>
                <a:cubicBezTo>
                  <a:pt x="1250" y="80329"/>
                  <a:pt x="1250" y="80329"/>
                  <a:pt x="1250" y="80329"/>
                </a:cubicBezTo>
                <a:cubicBezTo>
                  <a:pt x="1329" y="80349"/>
                  <a:pt x="1388" y="80329"/>
                  <a:pt x="1388" y="80408"/>
                </a:cubicBezTo>
                <a:cubicBezTo>
                  <a:pt x="1289" y="80408"/>
                  <a:pt x="1230" y="80488"/>
                  <a:pt x="1210" y="80587"/>
                </a:cubicBezTo>
                <a:cubicBezTo>
                  <a:pt x="1190" y="80686"/>
                  <a:pt x="1230" y="80785"/>
                  <a:pt x="1329" y="80805"/>
                </a:cubicBezTo>
                <a:lnTo>
                  <a:pt x="1349" y="80825"/>
                </a:lnTo>
                <a:cubicBezTo>
                  <a:pt x="1269" y="80845"/>
                  <a:pt x="1269" y="80904"/>
                  <a:pt x="1269" y="80984"/>
                </a:cubicBezTo>
                <a:lnTo>
                  <a:pt x="1269" y="81222"/>
                </a:lnTo>
                <a:cubicBezTo>
                  <a:pt x="1269" y="81301"/>
                  <a:pt x="1170" y="81360"/>
                  <a:pt x="1150" y="81440"/>
                </a:cubicBezTo>
                <a:cubicBezTo>
                  <a:pt x="1150" y="81440"/>
                  <a:pt x="1150" y="81460"/>
                  <a:pt x="1150" y="81460"/>
                </a:cubicBezTo>
                <a:cubicBezTo>
                  <a:pt x="1150" y="81460"/>
                  <a:pt x="1131" y="81479"/>
                  <a:pt x="1111" y="81499"/>
                </a:cubicBezTo>
                <a:cubicBezTo>
                  <a:pt x="1071" y="81579"/>
                  <a:pt x="1150" y="81697"/>
                  <a:pt x="1071" y="81777"/>
                </a:cubicBezTo>
                <a:cubicBezTo>
                  <a:pt x="1071" y="81777"/>
                  <a:pt x="1091" y="81816"/>
                  <a:pt x="1111" y="81816"/>
                </a:cubicBezTo>
                <a:cubicBezTo>
                  <a:pt x="1111" y="81836"/>
                  <a:pt x="1150" y="81876"/>
                  <a:pt x="1131" y="81916"/>
                </a:cubicBezTo>
                <a:cubicBezTo>
                  <a:pt x="1071" y="81995"/>
                  <a:pt x="1091" y="82114"/>
                  <a:pt x="1031" y="82193"/>
                </a:cubicBezTo>
                <a:cubicBezTo>
                  <a:pt x="1031" y="82193"/>
                  <a:pt x="992" y="82213"/>
                  <a:pt x="992" y="82213"/>
                </a:cubicBezTo>
                <a:cubicBezTo>
                  <a:pt x="952" y="82352"/>
                  <a:pt x="932" y="82471"/>
                  <a:pt x="932" y="82610"/>
                </a:cubicBezTo>
                <a:cubicBezTo>
                  <a:pt x="932" y="82610"/>
                  <a:pt x="912" y="82630"/>
                  <a:pt x="912" y="82630"/>
                </a:cubicBezTo>
                <a:cubicBezTo>
                  <a:pt x="893" y="82729"/>
                  <a:pt x="932" y="82828"/>
                  <a:pt x="972" y="82907"/>
                </a:cubicBezTo>
                <a:cubicBezTo>
                  <a:pt x="932" y="83026"/>
                  <a:pt x="912" y="83145"/>
                  <a:pt x="932" y="83244"/>
                </a:cubicBezTo>
                <a:cubicBezTo>
                  <a:pt x="813" y="83284"/>
                  <a:pt x="793" y="83284"/>
                  <a:pt x="833" y="83403"/>
                </a:cubicBezTo>
                <a:cubicBezTo>
                  <a:pt x="853" y="83502"/>
                  <a:pt x="853" y="83522"/>
                  <a:pt x="992" y="83562"/>
                </a:cubicBezTo>
                <a:cubicBezTo>
                  <a:pt x="972" y="83601"/>
                  <a:pt x="912" y="83601"/>
                  <a:pt x="893" y="83641"/>
                </a:cubicBezTo>
                <a:cubicBezTo>
                  <a:pt x="853" y="83661"/>
                  <a:pt x="833" y="83700"/>
                  <a:pt x="853" y="83760"/>
                </a:cubicBezTo>
                <a:cubicBezTo>
                  <a:pt x="793" y="83760"/>
                  <a:pt x="754" y="83800"/>
                  <a:pt x="754" y="83859"/>
                </a:cubicBezTo>
                <a:lnTo>
                  <a:pt x="754" y="84057"/>
                </a:lnTo>
                <a:cubicBezTo>
                  <a:pt x="714" y="84157"/>
                  <a:pt x="674" y="84276"/>
                  <a:pt x="674" y="84395"/>
                </a:cubicBezTo>
                <a:cubicBezTo>
                  <a:pt x="635" y="84414"/>
                  <a:pt x="635" y="84434"/>
                  <a:pt x="674" y="84474"/>
                </a:cubicBezTo>
                <a:lnTo>
                  <a:pt x="714" y="84514"/>
                </a:lnTo>
                <a:cubicBezTo>
                  <a:pt x="754" y="84543"/>
                  <a:pt x="774" y="84558"/>
                  <a:pt x="789" y="84558"/>
                </a:cubicBezTo>
                <a:cubicBezTo>
                  <a:pt x="803" y="84558"/>
                  <a:pt x="813" y="84543"/>
                  <a:pt x="833" y="84514"/>
                </a:cubicBezTo>
                <a:lnTo>
                  <a:pt x="853" y="84494"/>
                </a:lnTo>
                <a:lnTo>
                  <a:pt x="853" y="84474"/>
                </a:lnTo>
                <a:cubicBezTo>
                  <a:pt x="912" y="84434"/>
                  <a:pt x="873" y="84395"/>
                  <a:pt x="853" y="84335"/>
                </a:cubicBezTo>
                <a:cubicBezTo>
                  <a:pt x="893" y="84315"/>
                  <a:pt x="893" y="84276"/>
                  <a:pt x="853" y="84256"/>
                </a:cubicBezTo>
                <a:cubicBezTo>
                  <a:pt x="853" y="84236"/>
                  <a:pt x="853" y="84216"/>
                  <a:pt x="853" y="84216"/>
                </a:cubicBezTo>
                <a:cubicBezTo>
                  <a:pt x="893" y="84176"/>
                  <a:pt x="873" y="84077"/>
                  <a:pt x="952" y="84057"/>
                </a:cubicBezTo>
                <a:lnTo>
                  <a:pt x="952" y="84057"/>
                </a:lnTo>
                <a:cubicBezTo>
                  <a:pt x="952" y="84137"/>
                  <a:pt x="932" y="84196"/>
                  <a:pt x="932" y="84276"/>
                </a:cubicBezTo>
                <a:cubicBezTo>
                  <a:pt x="912" y="84355"/>
                  <a:pt x="932" y="84434"/>
                  <a:pt x="1012" y="84494"/>
                </a:cubicBezTo>
                <a:cubicBezTo>
                  <a:pt x="1051" y="84514"/>
                  <a:pt x="1012" y="84553"/>
                  <a:pt x="1031" y="84573"/>
                </a:cubicBezTo>
                <a:cubicBezTo>
                  <a:pt x="952" y="84613"/>
                  <a:pt x="932" y="84672"/>
                  <a:pt x="932" y="84752"/>
                </a:cubicBezTo>
                <a:cubicBezTo>
                  <a:pt x="932" y="84811"/>
                  <a:pt x="932" y="84890"/>
                  <a:pt x="932" y="84950"/>
                </a:cubicBezTo>
                <a:cubicBezTo>
                  <a:pt x="893" y="84970"/>
                  <a:pt x="873" y="84989"/>
                  <a:pt x="873" y="85029"/>
                </a:cubicBezTo>
                <a:lnTo>
                  <a:pt x="873" y="85287"/>
                </a:lnTo>
                <a:cubicBezTo>
                  <a:pt x="873" y="85406"/>
                  <a:pt x="893" y="85505"/>
                  <a:pt x="952" y="85604"/>
                </a:cubicBezTo>
                <a:cubicBezTo>
                  <a:pt x="1012" y="85684"/>
                  <a:pt x="1031" y="85763"/>
                  <a:pt x="992" y="85862"/>
                </a:cubicBezTo>
                <a:cubicBezTo>
                  <a:pt x="992" y="85882"/>
                  <a:pt x="972" y="85922"/>
                  <a:pt x="972" y="85961"/>
                </a:cubicBezTo>
                <a:cubicBezTo>
                  <a:pt x="972" y="86001"/>
                  <a:pt x="992" y="86021"/>
                  <a:pt x="1012" y="86041"/>
                </a:cubicBezTo>
                <a:cubicBezTo>
                  <a:pt x="1012" y="86060"/>
                  <a:pt x="1012" y="86080"/>
                  <a:pt x="1012" y="86100"/>
                </a:cubicBezTo>
                <a:cubicBezTo>
                  <a:pt x="1012" y="86160"/>
                  <a:pt x="992" y="86199"/>
                  <a:pt x="912" y="86219"/>
                </a:cubicBezTo>
                <a:cubicBezTo>
                  <a:pt x="860" y="86254"/>
                  <a:pt x="793" y="86365"/>
                  <a:pt x="737" y="86365"/>
                </a:cubicBezTo>
                <a:cubicBezTo>
                  <a:pt x="729" y="86365"/>
                  <a:pt x="721" y="86363"/>
                  <a:pt x="714" y="86358"/>
                </a:cubicBezTo>
                <a:cubicBezTo>
                  <a:pt x="674" y="86318"/>
                  <a:pt x="754" y="86279"/>
                  <a:pt x="754" y="86219"/>
                </a:cubicBezTo>
                <a:cubicBezTo>
                  <a:pt x="774" y="86179"/>
                  <a:pt x="754" y="86140"/>
                  <a:pt x="714" y="86120"/>
                </a:cubicBezTo>
                <a:lnTo>
                  <a:pt x="674" y="86120"/>
                </a:lnTo>
                <a:cubicBezTo>
                  <a:pt x="615" y="86140"/>
                  <a:pt x="635" y="86179"/>
                  <a:pt x="674" y="86219"/>
                </a:cubicBezTo>
                <a:lnTo>
                  <a:pt x="674" y="86259"/>
                </a:lnTo>
                <a:cubicBezTo>
                  <a:pt x="615" y="86338"/>
                  <a:pt x="635" y="86417"/>
                  <a:pt x="635" y="86516"/>
                </a:cubicBezTo>
                <a:lnTo>
                  <a:pt x="635" y="86536"/>
                </a:lnTo>
                <a:lnTo>
                  <a:pt x="635" y="86556"/>
                </a:lnTo>
                <a:cubicBezTo>
                  <a:pt x="635" y="86556"/>
                  <a:pt x="615" y="86556"/>
                  <a:pt x="615" y="86576"/>
                </a:cubicBezTo>
                <a:lnTo>
                  <a:pt x="635" y="86576"/>
                </a:lnTo>
                <a:cubicBezTo>
                  <a:pt x="734" y="86695"/>
                  <a:pt x="714" y="86774"/>
                  <a:pt x="694" y="86933"/>
                </a:cubicBezTo>
                <a:cubicBezTo>
                  <a:pt x="694" y="86973"/>
                  <a:pt x="714" y="86973"/>
                  <a:pt x="714" y="87012"/>
                </a:cubicBezTo>
                <a:cubicBezTo>
                  <a:pt x="714" y="87052"/>
                  <a:pt x="674" y="87052"/>
                  <a:pt x="694" y="87092"/>
                </a:cubicBezTo>
                <a:cubicBezTo>
                  <a:pt x="694" y="87115"/>
                  <a:pt x="701" y="87124"/>
                  <a:pt x="715" y="87124"/>
                </a:cubicBezTo>
                <a:cubicBezTo>
                  <a:pt x="724" y="87124"/>
                  <a:pt x="737" y="87120"/>
                  <a:pt x="754" y="87111"/>
                </a:cubicBezTo>
                <a:cubicBezTo>
                  <a:pt x="793" y="87111"/>
                  <a:pt x="833" y="87072"/>
                  <a:pt x="853" y="87012"/>
                </a:cubicBezTo>
                <a:lnTo>
                  <a:pt x="893" y="87012"/>
                </a:lnTo>
                <a:cubicBezTo>
                  <a:pt x="932" y="87052"/>
                  <a:pt x="972" y="87052"/>
                  <a:pt x="972" y="87092"/>
                </a:cubicBezTo>
                <a:cubicBezTo>
                  <a:pt x="972" y="87131"/>
                  <a:pt x="912" y="87151"/>
                  <a:pt x="873" y="87171"/>
                </a:cubicBezTo>
                <a:cubicBezTo>
                  <a:pt x="853" y="87171"/>
                  <a:pt x="853" y="87191"/>
                  <a:pt x="833" y="87191"/>
                </a:cubicBezTo>
                <a:cubicBezTo>
                  <a:pt x="774" y="87270"/>
                  <a:pt x="813" y="87310"/>
                  <a:pt x="833" y="87389"/>
                </a:cubicBezTo>
                <a:cubicBezTo>
                  <a:pt x="853" y="87409"/>
                  <a:pt x="853" y="87449"/>
                  <a:pt x="833" y="87468"/>
                </a:cubicBezTo>
                <a:lnTo>
                  <a:pt x="793" y="87528"/>
                </a:lnTo>
                <a:cubicBezTo>
                  <a:pt x="774" y="87528"/>
                  <a:pt x="754" y="87548"/>
                  <a:pt x="774" y="87587"/>
                </a:cubicBezTo>
                <a:cubicBezTo>
                  <a:pt x="779" y="87593"/>
                  <a:pt x="787" y="87596"/>
                  <a:pt x="795" y="87596"/>
                </a:cubicBezTo>
                <a:cubicBezTo>
                  <a:pt x="813" y="87596"/>
                  <a:pt x="833" y="87582"/>
                  <a:pt x="833" y="87568"/>
                </a:cubicBezTo>
                <a:lnTo>
                  <a:pt x="893" y="87568"/>
                </a:lnTo>
                <a:cubicBezTo>
                  <a:pt x="873" y="87687"/>
                  <a:pt x="853" y="87825"/>
                  <a:pt x="833" y="87944"/>
                </a:cubicBezTo>
                <a:lnTo>
                  <a:pt x="813" y="87944"/>
                </a:lnTo>
                <a:cubicBezTo>
                  <a:pt x="774" y="87944"/>
                  <a:pt x="754" y="87964"/>
                  <a:pt x="754" y="87984"/>
                </a:cubicBezTo>
                <a:cubicBezTo>
                  <a:pt x="754" y="87984"/>
                  <a:pt x="754" y="88004"/>
                  <a:pt x="754" y="88004"/>
                </a:cubicBezTo>
                <a:cubicBezTo>
                  <a:pt x="754" y="88004"/>
                  <a:pt x="754" y="88024"/>
                  <a:pt x="754" y="88024"/>
                </a:cubicBezTo>
                <a:lnTo>
                  <a:pt x="754" y="88301"/>
                </a:lnTo>
                <a:cubicBezTo>
                  <a:pt x="714" y="88420"/>
                  <a:pt x="714" y="88420"/>
                  <a:pt x="774" y="88460"/>
                </a:cubicBezTo>
                <a:lnTo>
                  <a:pt x="833" y="88500"/>
                </a:lnTo>
                <a:cubicBezTo>
                  <a:pt x="793" y="88539"/>
                  <a:pt x="793" y="88599"/>
                  <a:pt x="833" y="88638"/>
                </a:cubicBezTo>
                <a:cubicBezTo>
                  <a:pt x="893" y="88698"/>
                  <a:pt x="833" y="88777"/>
                  <a:pt x="853" y="88837"/>
                </a:cubicBezTo>
                <a:cubicBezTo>
                  <a:pt x="853" y="88857"/>
                  <a:pt x="873" y="88857"/>
                  <a:pt x="873" y="88876"/>
                </a:cubicBezTo>
                <a:cubicBezTo>
                  <a:pt x="881" y="88885"/>
                  <a:pt x="886" y="88889"/>
                  <a:pt x="891" y="88889"/>
                </a:cubicBezTo>
                <a:cubicBezTo>
                  <a:pt x="899" y="88889"/>
                  <a:pt x="909" y="88880"/>
                  <a:pt x="932" y="88857"/>
                </a:cubicBezTo>
                <a:lnTo>
                  <a:pt x="1071" y="88817"/>
                </a:lnTo>
                <a:lnTo>
                  <a:pt x="1091" y="88817"/>
                </a:lnTo>
                <a:cubicBezTo>
                  <a:pt x="1131" y="88896"/>
                  <a:pt x="1150" y="88995"/>
                  <a:pt x="1170" y="89095"/>
                </a:cubicBezTo>
                <a:cubicBezTo>
                  <a:pt x="1150" y="89214"/>
                  <a:pt x="1131" y="89333"/>
                  <a:pt x="1150" y="89452"/>
                </a:cubicBezTo>
                <a:cubicBezTo>
                  <a:pt x="1150" y="89610"/>
                  <a:pt x="1131" y="89789"/>
                  <a:pt x="1051" y="89927"/>
                </a:cubicBezTo>
                <a:cubicBezTo>
                  <a:pt x="992" y="90007"/>
                  <a:pt x="1012" y="90086"/>
                  <a:pt x="1071" y="90146"/>
                </a:cubicBezTo>
                <a:cubicBezTo>
                  <a:pt x="1071" y="90284"/>
                  <a:pt x="1071" y="90284"/>
                  <a:pt x="1190" y="90284"/>
                </a:cubicBezTo>
                <a:cubicBezTo>
                  <a:pt x="1190" y="90304"/>
                  <a:pt x="1170" y="90304"/>
                  <a:pt x="1170" y="90324"/>
                </a:cubicBezTo>
                <a:cubicBezTo>
                  <a:pt x="1111" y="90344"/>
                  <a:pt x="1051" y="90364"/>
                  <a:pt x="1051" y="90443"/>
                </a:cubicBezTo>
                <a:cubicBezTo>
                  <a:pt x="1051" y="90503"/>
                  <a:pt x="1111" y="90463"/>
                  <a:pt x="1131" y="90503"/>
                </a:cubicBezTo>
                <a:cubicBezTo>
                  <a:pt x="1131" y="90522"/>
                  <a:pt x="1150" y="90562"/>
                  <a:pt x="1150" y="90582"/>
                </a:cubicBezTo>
                <a:lnTo>
                  <a:pt x="1150" y="90780"/>
                </a:lnTo>
                <a:cubicBezTo>
                  <a:pt x="1131" y="90800"/>
                  <a:pt x="1111" y="90820"/>
                  <a:pt x="1111" y="90840"/>
                </a:cubicBezTo>
                <a:cubicBezTo>
                  <a:pt x="1051" y="90860"/>
                  <a:pt x="1051" y="90939"/>
                  <a:pt x="1111" y="90979"/>
                </a:cubicBezTo>
                <a:lnTo>
                  <a:pt x="1111" y="90998"/>
                </a:lnTo>
                <a:lnTo>
                  <a:pt x="1111" y="91018"/>
                </a:lnTo>
                <a:cubicBezTo>
                  <a:pt x="1051" y="91137"/>
                  <a:pt x="1051" y="91276"/>
                  <a:pt x="1111" y="91395"/>
                </a:cubicBezTo>
                <a:cubicBezTo>
                  <a:pt x="1150" y="91454"/>
                  <a:pt x="1111" y="91554"/>
                  <a:pt x="1150" y="91613"/>
                </a:cubicBezTo>
                <a:cubicBezTo>
                  <a:pt x="1164" y="91613"/>
                  <a:pt x="1177" y="91604"/>
                  <a:pt x="1184" y="91604"/>
                </a:cubicBezTo>
                <a:cubicBezTo>
                  <a:pt x="1188" y="91604"/>
                  <a:pt x="1190" y="91607"/>
                  <a:pt x="1190" y="91613"/>
                </a:cubicBezTo>
                <a:cubicBezTo>
                  <a:pt x="1210" y="91633"/>
                  <a:pt x="1230" y="91712"/>
                  <a:pt x="1230" y="91752"/>
                </a:cubicBezTo>
                <a:cubicBezTo>
                  <a:pt x="1190" y="91772"/>
                  <a:pt x="1131" y="91811"/>
                  <a:pt x="1150" y="91831"/>
                </a:cubicBezTo>
                <a:cubicBezTo>
                  <a:pt x="1157" y="91844"/>
                  <a:pt x="1161" y="91849"/>
                  <a:pt x="1165" y="91849"/>
                </a:cubicBezTo>
                <a:cubicBezTo>
                  <a:pt x="1172" y="91849"/>
                  <a:pt x="1177" y="91831"/>
                  <a:pt x="1190" y="91831"/>
                </a:cubicBezTo>
                <a:cubicBezTo>
                  <a:pt x="1200" y="91841"/>
                  <a:pt x="1210" y="91846"/>
                  <a:pt x="1217" y="91846"/>
                </a:cubicBezTo>
                <a:cubicBezTo>
                  <a:pt x="1225" y="91846"/>
                  <a:pt x="1230" y="91841"/>
                  <a:pt x="1230" y="91831"/>
                </a:cubicBezTo>
                <a:cubicBezTo>
                  <a:pt x="1250" y="91861"/>
                  <a:pt x="1260" y="91876"/>
                  <a:pt x="1269" y="91876"/>
                </a:cubicBezTo>
                <a:cubicBezTo>
                  <a:pt x="1279" y="91876"/>
                  <a:pt x="1289" y="91861"/>
                  <a:pt x="1309" y="91831"/>
                </a:cubicBezTo>
                <a:cubicBezTo>
                  <a:pt x="1349" y="91831"/>
                  <a:pt x="1369" y="91792"/>
                  <a:pt x="1349" y="91752"/>
                </a:cubicBezTo>
                <a:lnTo>
                  <a:pt x="1408" y="91752"/>
                </a:lnTo>
                <a:cubicBezTo>
                  <a:pt x="1408" y="91831"/>
                  <a:pt x="1388" y="91930"/>
                  <a:pt x="1369" y="92010"/>
                </a:cubicBezTo>
                <a:cubicBezTo>
                  <a:pt x="1349" y="92069"/>
                  <a:pt x="1349" y="92149"/>
                  <a:pt x="1349" y="92228"/>
                </a:cubicBezTo>
                <a:cubicBezTo>
                  <a:pt x="1329" y="92228"/>
                  <a:pt x="1289" y="92248"/>
                  <a:pt x="1289" y="92287"/>
                </a:cubicBezTo>
                <a:cubicBezTo>
                  <a:pt x="1269" y="92327"/>
                  <a:pt x="1269" y="92367"/>
                  <a:pt x="1289" y="92387"/>
                </a:cubicBezTo>
                <a:cubicBezTo>
                  <a:pt x="1289" y="92486"/>
                  <a:pt x="1289" y="92486"/>
                  <a:pt x="1190" y="92506"/>
                </a:cubicBezTo>
                <a:cubicBezTo>
                  <a:pt x="1190" y="92426"/>
                  <a:pt x="1210" y="92347"/>
                  <a:pt x="1230" y="92287"/>
                </a:cubicBezTo>
                <a:cubicBezTo>
                  <a:pt x="1246" y="92222"/>
                  <a:pt x="1222" y="92183"/>
                  <a:pt x="1168" y="92183"/>
                </a:cubicBezTo>
                <a:cubicBezTo>
                  <a:pt x="1157" y="92183"/>
                  <a:pt x="1144" y="92185"/>
                  <a:pt x="1131" y="92188"/>
                </a:cubicBezTo>
                <a:cubicBezTo>
                  <a:pt x="1111" y="92188"/>
                  <a:pt x="1071" y="92208"/>
                  <a:pt x="1051" y="92228"/>
                </a:cubicBezTo>
                <a:cubicBezTo>
                  <a:pt x="992" y="92287"/>
                  <a:pt x="1012" y="92327"/>
                  <a:pt x="1111" y="92406"/>
                </a:cubicBezTo>
                <a:cubicBezTo>
                  <a:pt x="1091" y="92525"/>
                  <a:pt x="1111" y="92644"/>
                  <a:pt x="1131" y="92763"/>
                </a:cubicBezTo>
                <a:lnTo>
                  <a:pt x="1131" y="92823"/>
                </a:lnTo>
                <a:lnTo>
                  <a:pt x="1091" y="92862"/>
                </a:lnTo>
                <a:cubicBezTo>
                  <a:pt x="1071" y="92882"/>
                  <a:pt x="1051" y="92922"/>
                  <a:pt x="1051" y="92962"/>
                </a:cubicBezTo>
                <a:lnTo>
                  <a:pt x="1051" y="93001"/>
                </a:lnTo>
                <a:cubicBezTo>
                  <a:pt x="1091" y="93081"/>
                  <a:pt x="1051" y="93160"/>
                  <a:pt x="972" y="93180"/>
                </a:cubicBezTo>
                <a:lnTo>
                  <a:pt x="972" y="93200"/>
                </a:lnTo>
                <a:cubicBezTo>
                  <a:pt x="952" y="93200"/>
                  <a:pt x="932" y="93259"/>
                  <a:pt x="952" y="93279"/>
                </a:cubicBezTo>
                <a:cubicBezTo>
                  <a:pt x="972" y="93319"/>
                  <a:pt x="992" y="93319"/>
                  <a:pt x="1031" y="93319"/>
                </a:cubicBezTo>
                <a:lnTo>
                  <a:pt x="1111" y="93319"/>
                </a:lnTo>
                <a:lnTo>
                  <a:pt x="1111" y="93398"/>
                </a:lnTo>
                <a:cubicBezTo>
                  <a:pt x="1071" y="93398"/>
                  <a:pt x="1031" y="93398"/>
                  <a:pt x="1012" y="93438"/>
                </a:cubicBezTo>
                <a:cubicBezTo>
                  <a:pt x="992" y="93457"/>
                  <a:pt x="972" y="93497"/>
                  <a:pt x="952" y="93557"/>
                </a:cubicBezTo>
                <a:cubicBezTo>
                  <a:pt x="952" y="93576"/>
                  <a:pt x="992" y="93596"/>
                  <a:pt x="1012" y="93596"/>
                </a:cubicBezTo>
                <a:cubicBezTo>
                  <a:pt x="1012" y="93656"/>
                  <a:pt x="1012" y="93715"/>
                  <a:pt x="1071" y="93735"/>
                </a:cubicBezTo>
                <a:cubicBezTo>
                  <a:pt x="1131" y="93735"/>
                  <a:pt x="1131" y="93795"/>
                  <a:pt x="1111" y="93854"/>
                </a:cubicBezTo>
                <a:cubicBezTo>
                  <a:pt x="1111" y="93914"/>
                  <a:pt x="1111" y="93894"/>
                  <a:pt x="1131" y="93914"/>
                </a:cubicBezTo>
                <a:lnTo>
                  <a:pt x="1131" y="93953"/>
                </a:lnTo>
                <a:cubicBezTo>
                  <a:pt x="1091" y="94013"/>
                  <a:pt x="1071" y="94092"/>
                  <a:pt x="1111" y="94152"/>
                </a:cubicBezTo>
                <a:cubicBezTo>
                  <a:pt x="1131" y="94211"/>
                  <a:pt x="1131" y="94290"/>
                  <a:pt x="1071" y="94330"/>
                </a:cubicBezTo>
                <a:cubicBezTo>
                  <a:pt x="1051" y="94350"/>
                  <a:pt x="1071" y="94390"/>
                  <a:pt x="1091" y="94409"/>
                </a:cubicBezTo>
                <a:cubicBezTo>
                  <a:pt x="1190" y="94449"/>
                  <a:pt x="1170" y="94528"/>
                  <a:pt x="1170" y="94588"/>
                </a:cubicBezTo>
                <a:cubicBezTo>
                  <a:pt x="1150" y="94667"/>
                  <a:pt x="1131" y="94727"/>
                  <a:pt x="1111" y="94806"/>
                </a:cubicBezTo>
                <a:cubicBezTo>
                  <a:pt x="1091" y="94826"/>
                  <a:pt x="1111" y="94846"/>
                  <a:pt x="1131" y="94865"/>
                </a:cubicBezTo>
                <a:cubicBezTo>
                  <a:pt x="1150" y="94865"/>
                  <a:pt x="1170" y="94865"/>
                  <a:pt x="1190" y="94826"/>
                </a:cubicBezTo>
                <a:lnTo>
                  <a:pt x="1230" y="94826"/>
                </a:lnTo>
                <a:lnTo>
                  <a:pt x="1269" y="94925"/>
                </a:lnTo>
                <a:cubicBezTo>
                  <a:pt x="1230" y="94945"/>
                  <a:pt x="1250" y="94945"/>
                  <a:pt x="1269" y="94965"/>
                </a:cubicBezTo>
                <a:lnTo>
                  <a:pt x="1269" y="95004"/>
                </a:lnTo>
                <a:cubicBezTo>
                  <a:pt x="1230" y="95044"/>
                  <a:pt x="1230" y="95084"/>
                  <a:pt x="1269" y="95103"/>
                </a:cubicBezTo>
                <a:lnTo>
                  <a:pt x="1388" y="95103"/>
                </a:lnTo>
                <a:cubicBezTo>
                  <a:pt x="1408" y="95123"/>
                  <a:pt x="1408" y="95123"/>
                  <a:pt x="1428" y="95143"/>
                </a:cubicBezTo>
                <a:cubicBezTo>
                  <a:pt x="1428" y="95203"/>
                  <a:pt x="1428" y="95242"/>
                  <a:pt x="1468" y="95282"/>
                </a:cubicBezTo>
                <a:cubicBezTo>
                  <a:pt x="1527" y="95381"/>
                  <a:pt x="1527" y="95500"/>
                  <a:pt x="1468" y="95599"/>
                </a:cubicBezTo>
                <a:cubicBezTo>
                  <a:pt x="1468" y="95639"/>
                  <a:pt x="1468" y="95659"/>
                  <a:pt x="1468" y="95679"/>
                </a:cubicBezTo>
                <a:cubicBezTo>
                  <a:pt x="1488" y="95718"/>
                  <a:pt x="1507" y="95738"/>
                  <a:pt x="1488" y="95778"/>
                </a:cubicBezTo>
                <a:cubicBezTo>
                  <a:pt x="1468" y="95857"/>
                  <a:pt x="1507" y="95917"/>
                  <a:pt x="1567" y="95956"/>
                </a:cubicBezTo>
                <a:cubicBezTo>
                  <a:pt x="1567" y="95956"/>
                  <a:pt x="1567" y="95976"/>
                  <a:pt x="1567" y="95976"/>
                </a:cubicBezTo>
                <a:cubicBezTo>
                  <a:pt x="1527" y="95996"/>
                  <a:pt x="1527" y="96035"/>
                  <a:pt x="1567" y="96055"/>
                </a:cubicBezTo>
                <a:lnTo>
                  <a:pt x="1607" y="96095"/>
                </a:lnTo>
                <a:lnTo>
                  <a:pt x="1587" y="96154"/>
                </a:lnTo>
                <a:lnTo>
                  <a:pt x="1567" y="96174"/>
                </a:lnTo>
                <a:cubicBezTo>
                  <a:pt x="1468" y="96254"/>
                  <a:pt x="1507" y="96353"/>
                  <a:pt x="1527" y="96452"/>
                </a:cubicBezTo>
                <a:cubicBezTo>
                  <a:pt x="1547" y="96452"/>
                  <a:pt x="1547" y="96472"/>
                  <a:pt x="1567" y="96472"/>
                </a:cubicBezTo>
                <a:cubicBezTo>
                  <a:pt x="1567" y="96472"/>
                  <a:pt x="1587" y="96452"/>
                  <a:pt x="1587" y="96452"/>
                </a:cubicBezTo>
                <a:cubicBezTo>
                  <a:pt x="1587" y="96373"/>
                  <a:pt x="1666" y="96333"/>
                  <a:pt x="1686" y="96273"/>
                </a:cubicBezTo>
                <a:cubicBezTo>
                  <a:pt x="1686" y="96254"/>
                  <a:pt x="1726" y="96254"/>
                  <a:pt x="1726" y="96234"/>
                </a:cubicBezTo>
                <a:lnTo>
                  <a:pt x="1765" y="96234"/>
                </a:lnTo>
                <a:cubicBezTo>
                  <a:pt x="1765" y="96254"/>
                  <a:pt x="1765" y="96254"/>
                  <a:pt x="1765" y="96273"/>
                </a:cubicBezTo>
                <a:lnTo>
                  <a:pt x="1765" y="96333"/>
                </a:lnTo>
                <a:lnTo>
                  <a:pt x="1765" y="96373"/>
                </a:lnTo>
                <a:lnTo>
                  <a:pt x="1726" y="96412"/>
                </a:lnTo>
                <a:cubicBezTo>
                  <a:pt x="1686" y="96432"/>
                  <a:pt x="1686" y="96511"/>
                  <a:pt x="1666" y="96551"/>
                </a:cubicBezTo>
                <a:cubicBezTo>
                  <a:pt x="1587" y="96571"/>
                  <a:pt x="1587" y="96630"/>
                  <a:pt x="1547" y="96690"/>
                </a:cubicBezTo>
                <a:cubicBezTo>
                  <a:pt x="1488" y="96809"/>
                  <a:pt x="1488" y="96948"/>
                  <a:pt x="1547" y="97047"/>
                </a:cubicBezTo>
                <a:cubicBezTo>
                  <a:pt x="1527" y="97067"/>
                  <a:pt x="1527" y="97126"/>
                  <a:pt x="1547" y="97146"/>
                </a:cubicBezTo>
                <a:cubicBezTo>
                  <a:pt x="1547" y="97166"/>
                  <a:pt x="1547" y="97206"/>
                  <a:pt x="1547" y="97206"/>
                </a:cubicBezTo>
                <a:cubicBezTo>
                  <a:pt x="1488" y="97305"/>
                  <a:pt x="1448" y="97384"/>
                  <a:pt x="1448" y="97483"/>
                </a:cubicBezTo>
                <a:cubicBezTo>
                  <a:pt x="1448" y="97523"/>
                  <a:pt x="1468" y="97563"/>
                  <a:pt x="1646" y="97662"/>
                </a:cubicBezTo>
                <a:lnTo>
                  <a:pt x="1666" y="97662"/>
                </a:lnTo>
                <a:cubicBezTo>
                  <a:pt x="1726" y="97681"/>
                  <a:pt x="1706" y="97741"/>
                  <a:pt x="1686" y="97800"/>
                </a:cubicBezTo>
                <a:lnTo>
                  <a:pt x="1646" y="97800"/>
                </a:lnTo>
                <a:cubicBezTo>
                  <a:pt x="1592" y="97787"/>
                  <a:pt x="1538" y="97746"/>
                  <a:pt x="1491" y="97746"/>
                </a:cubicBezTo>
                <a:cubicBezTo>
                  <a:pt x="1468" y="97746"/>
                  <a:pt x="1447" y="97755"/>
                  <a:pt x="1428" y="97781"/>
                </a:cubicBezTo>
                <a:cubicBezTo>
                  <a:pt x="1388" y="97860"/>
                  <a:pt x="1388" y="97959"/>
                  <a:pt x="1428" y="98058"/>
                </a:cubicBezTo>
                <a:lnTo>
                  <a:pt x="1448" y="98078"/>
                </a:lnTo>
                <a:cubicBezTo>
                  <a:pt x="1428" y="98157"/>
                  <a:pt x="1488" y="98237"/>
                  <a:pt x="1448" y="98336"/>
                </a:cubicBezTo>
                <a:cubicBezTo>
                  <a:pt x="1408" y="98475"/>
                  <a:pt x="1388" y="98614"/>
                  <a:pt x="1388" y="98752"/>
                </a:cubicBezTo>
                <a:cubicBezTo>
                  <a:pt x="1309" y="98891"/>
                  <a:pt x="1309" y="98911"/>
                  <a:pt x="1388" y="98990"/>
                </a:cubicBezTo>
                <a:cubicBezTo>
                  <a:pt x="1408" y="99010"/>
                  <a:pt x="1428" y="99020"/>
                  <a:pt x="1445" y="99020"/>
                </a:cubicBezTo>
                <a:cubicBezTo>
                  <a:pt x="1463" y="99020"/>
                  <a:pt x="1478" y="99010"/>
                  <a:pt x="1488" y="98990"/>
                </a:cubicBezTo>
                <a:cubicBezTo>
                  <a:pt x="1507" y="98951"/>
                  <a:pt x="1527" y="98931"/>
                  <a:pt x="1488" y="98891"/>
                </a:cubicBezTo>
                <a:cubicBezTo>
                  <a:pt x="1488" y="98871"/>
                  <a:pt x="1488" y="98871"/>
                  <a:pt x="1488" y="98852"/>
                </a:cubicBezTo>
                <a:cubicBezTo>
                  <a:pt x="1547" y="98792"/>
                  <a:pt x="1547" y="98693"/>
                  <a:pt x="1488" y="98614"/>
                </a:cubicBezTo>
                <a:lnTo>
                  <a:pt x="1488" y="98574"/>
                </a:lnTo>
                <a:lnTo>
                  <a:pt x="1607" y="98534"/>
                </a:lnTo>
                <a:lnTo>
                  <a:pt x="1646" y="98574"/>
                </a:lnTo>
                <a:lnTo>
                  <a:pt x="1646" y="98614"/>
                </a:lnTo>
                <a:cubicBezTo>
                  <a:pt x="1626" y="98693"/>
                  <a:pt x="1626" y="98693"/>
                  <a:pt x="1706" y="98713"/>
                </a:cubicBezTo>
                <a:cubicBezTo>
                  <a:pt x="1706" y="98752"/>
                  <a:pt x="1726" y="98772"/>
                  <a:pt x="1745" y="98792"/>
                </a:cubicBezTo>
                <a:lnTo>
                  <a:pt x="1745" y="98891"/>
                </a:lnTo>
                <a:cubicBezTo>
                  <a:pt x="1745" y="98911"/>
                  <a:pt x="1765" y="98931"/>
                  <a:pt x="1785" y="98931"/>
                </a:cubicBezTo>
                <a:cubicBezTo>
                  <a:pt x="1785" y="98990"/>
                  <a:pt x="1765" y="99050"/>
                  <a:pt x="1825" y="99070"/>
                </a:cubicBezTo>
                <a:cubicBezTo>
                  <a:pt x="1805" y="99090"/>
                  <a:pt x="1785" y="99109"/>
                  <a:pt x="1765" y="99129"/>
                </a:cubicBezTo>
                <a:cubicBezTo>
                  <a:pt x="1726" y="99169"/>
                  <a:pt x="1726" y="99189"/>
                  <a:pt x="1785" y="99248"/>
                </a:cubicBezTo>
                <a:cubicBezTo>
                  <a:pt x="1686" y="99327"/>
                  <a:pt x="1706" y="99466"/>
                  <a:pt x="1666" y="99585"/>
                </a:cubicBezTo>
                <a:cubicBezTo>
                  <a:pt x="1666" y="99585"/>
                  <a:pt x="1686" y="99605"/>
                  <a:pt x="1686" y="99625"/>
                </a:cubicBezTo>
                <a:cubicBezTo>
                  <a:pt x="1686" y="99684"/>
                  <a:pt x="1765" y="99704"/>
                  <a:pt x="1785" y="99764"/>
                </a:cubicBezTo>
                <a:cubicBezTo>
                  <a:pt x="1745" y="99784"/>
                  <a:pt x="1706" y="99823"/>
                  <a:pt x="1706" y="99863"/>
                </a:cubicBezTo>
                <a:cubicBezTo>
                  <a:pt x="1686" y="99962"/>
                  <a:pt x="1666" y="100061"/>
                  <a:pt x="1646" y="100160"/>
                </a:cubicBezTo>
                <a:cubicBezTo>
                  <a:pt x="1607" y="100200"/>
                  <a:pt x="1607" y="100240"/>
                  <a:pt x="1666" y="100260"/>
                </a:cubicBezTo>
                <a:cubicBezTo>
                  <a:pt x="1686" y="100279"/>
                  <a:pt x="1726" y="100299"/>
                  <a:pt x="1745" y="100319"/>
                </a:cubicBezTo>
                <a:cubicBezTo>
                  <a:pt x="1686" y="100359"/>
                  <a:pt x="1626" y="100379"/>
                  <a:pt x="1567" y="100458"/>
                </a:cubicBezTo>
                <a:cubicBezTo>
                  <a:pt x="1507" y="100478"/>
                  <a:pt x="1527" y="100537"/>
                  <a:pt x="1527" y="100577"/>
                </a:cubicBezTo>
                <a:cubicBezTo>
                  <a:pt x="1468" y="100617"/>
                  <a:pt x="1488" y="100676"/>
                  <a:pt x="1468" y="100716"/>
                </a:cubicBezTo>
                <a:cubicBezTo>
                  <a:pt x="1428" y="100755"/>
                  <a:pt x="1428" y="100795"/>
                  <a:pt x="1428" y="100854"/>
                </a:cubicBezTo>
                <a:cubicBezTo>
                  <a:pt x="1408" y="100874"/>
                  <a:pt x="1388" y="100914"/>
                  <a:pt x="1388" y="100954"/>
                </a:cubicBezTo>
                <a:cubicBezTo>
                  <a:pt x="1349" y="100973"/>
                  <a:pt x="1349" y="101013"/>
                  <a:pt x="1388" y="101033"/>
                </a:cubicBezTo>
                <a:cubicBezTo>
                  <a:pt x="1388" y="101112"/>
                  <a:pt x="1369" y="101172"/>
                  <a:pt x="1349" y="101231"/>
                </a:cubicBezTo>
                <a:cubicBezTo>
                  <a:pt x="1329" y="101311"/>
                  <a:pt x="1369" y="101370"/>
                  <a:pt x="1448" y="101390"/>
                </a:cubicBezTo>
                <a:cubicBezTo>
                  <a:pt x="1461" y="101458"/>
                  <a:pt x="1475" y="101488"/>
                  <a:pt x="1501" y="101488"/>
                </a:cubicBezTo>
                <a:cubicBezTo>
                  <a:pt x="1513" y="101488"/>
                  <a:pt x="1528" y="101482"/>
                  <a:pt x="1547" y="101469"/>
                </a:cubicBezTo>
                <a:cubicBezTo>
                  <a:pt x="1567" y="101430"/>
                  <a:pt x="1607" y="101410"/>
                  <a:pt x="1646" y="101390"/>
                </a:cubicBezTo>
                <a:lnTo>
                  <a:pt x="1646" y="101390"/>
                </a:lnTo>
                <a:cubicBezTo>
                  <a:pt x="1607" y="101449"/>
                  <a:pt x="1607" y="101509"/>
                  <a:pt x="1607" y="101588"/>
                </a:cubicBezTo>
                <a:lnTo>
                  <a:pt x="1607" y="101668"/>
                </a:lnTo>
                <a:cubicBezTo>
                  <a:pt x="1587" y="101668"/>
                  <a:pt x="1587" y="101648"/>
                  <a:pt x="1587" y="101648"/>
                </a:cubicBezTo>
                <a:cubicBezTo>
                  <a:pt x="1587" y="101608"/>
                  <a:pt x="1587" y="101568"/>
                  <a:pt x="1547" y="101549"/>
                </a:cubicBezTo>
                <a:cubicBezTo>
                  <a:pt x="1507" y="101529"/>
                  <a:pt x="1468" y="101509"/>
                  <a:pt x="1428" y="101489"/>
                </a:cubicBezTo>
                <a:cubicBezTo>
                  <a:pt x="1416" y="101477"/>
                  <a:pt x="1403" y="101472"/>
                  <a:pt x="1392" y="101472"/>
                </a:cubicBezTo>
                <a:cubicBezTo>
                  <a:pt x="1366" y="101472"/>
                  <a:pt x="1343" y="101495"/>
                  <a:pt x="1329" y="101509"/>
                </a:cubicBezTo>
                <a:cubicBezTo>
                  <a:pt x="1289" y="101549"/>
                  <a:pt x="1309" y="101608"/>
                  <a:pt x="1349" y="101628"/>
                </a:cubicBezTo>
                <a:cubicBezTo>
                  <a:pt x="1369" y="101687"/>
                  <a:pt x="1388" y="101747"/>
                  <a:pt x="1388" y="101806"/>
                </a:cubicBezTo>
                <a:cubicBezTo>
                  <a:pt x="1388" y="101846"/>
                  <a:pt x="1408" y="101886"/>
                  <a:pt x="1428" y="101906"/>
                </a:cubicBezTo>
                <a:lnTo>
                  <a:pt x="1468" y="101945"/>
                </a:lnTo>
                <a:cubicBezTo>
                  <a:pt x="1468" y="101965"/>
                  <a:pt x="1468" y="101985"/>
                  <a:pt x="1468" y="101985"/>
                </a:cubicBezTo>
                <a:cubicBezTo>
                  <a:pt x="1448" y="102044"/>
                  <a:pt x="1428" y="102084"/>
                  <a:pt x="1428" y="102124"/>
                </a:cubicBezTo>
                <a:cubicBezTo>
                  <a:pt x="1428" y="102163"/>
                  <a:pt x="1488" y="102163"/>
                  <a:pt x="1527" y="102183"/>
                </a:cubicBezTo>
                <a:cubicBezTo>
                  <a:pt x="1527" y="102203"/>
                  <a:pt x="1547" y="102203"/>
                  <a:pt x="1547" y="102223"/>
                </a:cubicBezTo>
                <a:cubicBezTo>
                  <a:pt x="1587" y="102302"/>
                  <a:pt x="1567" y="102382"/>
                  <a:pt x="1507" y="102441"/>
                </a:cubicBezTo>
                <a:cubicBezTo>
                  <a:pt x="1408" y="102540"/>
                  <a:pt x="1408" y="102560"/>
                  <a:pt x="1488" y="102639"/>
                </a:cubicBezTo>
                <a:cubicBezTo>
                  <a:pt x="1527" y="102679"/>
                  <a:pt x="1547" y="102719"/>
                  <a:pt x="1547" y="102778"/>
                </a:cubicBezTo>
                <a:lnTo>
                  <a:pt x="1547" y="102838"/>
                </a:lnTo>
                <a:cubicBezTo>
                  <a:pt x="1507" y="102957"/>
                  <a:pt x="1507" y="103076"/>
                  <a:pt x="1507" y="103195"/>
                </a:cubicBezTo>
                <a:cubicBezTo>
                  <a:pt x="1547" y="103373"/>
                  <a:pt x="1507" y="103552"/>
                  <a:pt x="1547" y="103730"/>
                </a:cubicBezTo>
                <a:cubicBezTo>
                  <a:pt x="1547" y="103790"/>
                  <a:pt x="1547" y="103869"/>
                  <a:pt x="1507" y="103948"/>
                </a:cubicBezTo>
                <a:cubicBezTo>
                  <a:pt x="1468" y="104087"/>
                  <a:pt x="1428" y="104246"/>
                  <a:pt x="1408" y="104404"/>
                </a:cubicBezTo>
                <a:cubicBezTo>
                  <a:pt x="1388" y="104444"/>
                  <a:pt x="1408" y="104484"/>
                  <a:pt x="1448" y="104503"/>
                </a:cubicBezTo>
                <a:cubicBezTo>
                  <a:pt x="1507" y="104523"/>
                  <a:pt x="1488" y="104583"/>
                  <a:pt x="1507" y="104622"/>
                </a:cubicBezTo>
                <a:cubicBezTo>
                  <a:pt x="1507" y="104682"/>
                  <a:pt x="1507" y="104741"/>
                  <a:pt x="1428" y="104761"/>
                </a:cubicBezTo>
                <a:cubicBezTo>
                  <a:pt x="1428" y="104761"/>
                  <a:pt x="1408" y="104781"/>
                  <a:pt x="1428" y="104801"/>
                </a:cubicBezTo>
                <a:cubicBezTo>
                  <a:pt x="1428" y="104801"/>
                  <a:pt x="1448" y="104821"/>
                  <a:pt x="1448" y="104821"/>
                </a:cubicBezTo>
                <a:cubicBezTo>
                  <a:pt x="1507" y="104821"/>
                  <a:pt x="1547" y="104821"/>
                  <a:pt x="1587" y="104841"/>
                </a:cubicBezTo>
                <a:cubicBezTo>
                  <a:pt x="1646" y="104860"/>
                  <a:pt x="1626" y="104900"/>
                  <a:pt x="1607" y="104920"/>
                </a:cubicBezTo>
                <a:cubicBezTo>
                  <a:pt x="1587" y="104940"/>
                  <a:pt x="1587" y="104960"/>
                  <a:pt x="1607" y="104979"/>
                </a:cubicBezTo>
                <a:lnTo>
                  <a:pt x="1607" y="105059"/>
                </a:lnTo>
                <a:lnTo>
                  <a:pt x="1587" y="105098"/>
                </a:lnTo>
                <a:cubicBezTo>
                  <a:pt x="1547" y="105138"/>
                  <a:pt x="1567" y="105158"/>
                  <a:pt x="1626" y="105257"/>
                </a:cubicBezTo>
                <a:cubicBezTo>
                  <a:pt x="1567" y="105257"/>
                  <a:pt x="1567" y="105297"/>
                  <a:pt x="1567" y="105336"/>
                </a:cubicBezTo>
                <a:cubicBezTo>
                  <a:pt x="1527" y="105416"/>
                  <a:pt x="1507" y="105455"/>
                  <a:pt x="1547" y="105495"/>
                </a:cubicBezTo>
                <a:cubicBezTo>
                  <a:pt x="1567" y="105515"/>
                  <a:pt x="1587" y="105555"/>
                  <a:pt x="1626" y="105574"/>
                </a:cubicBezTo>
                <a:cubicBezTo>
                  <a:pt x="1547" y="105574"/>
                  <a:pt x="1547" y="105574"/>
                  <a:pt x="1527" y="105673"/>
                </a:cubicBezTo>
                <a:cubicBezTo>
                  <a:pt x="1488" y="105673"/>
                  <a:pt x="1468" y="105713"/>
                  <a:pt x="1468" y="105753"/>
                </a:cubicBezTo>
                <a:lnTo>
                  <a:pt x="1428" y="105792"/>
                </a:lnTo>
                <a:lnTo>
                  <a:pt x="1428" y="105852"/>
                </a:lnTo>
                <a:cubicBezTo>
                  <a:pt x="1428" y="105852"/>
                  <a:pt x="1428" y="105872"/>
                  <a:pt x="1428" y="105892"/>
                </a:cubicBezTo>
                <a:lnTo>
                  <a:pt x="1428" y="105931"/>
                </a:lnTo>
                <a:cubicBezTo>
                  <a:pt x="1408" y="106030"/>
                  <a:pt x="1388" y="106110"/>
                  <a:pt x="1369" y="106189"/>
                </a:cubicBezTo>
                <a:cubicBezTo>
                  <a:pt x="1349" y="106229"/>
                  <a:pt x="1369" y="106268"/>
                  <a:pt x="1408" y="106308"/>
                </a:cubicBezTo>
                <a:cubicBezTo>
                  <a:pt x="1408" y="106348"/>
                  <a:pt x="1428" y="106368"/>
                  <a:pt x="1408" y="106407"/>
                </a:cubicBezTo>
                <a:cubicBezTo>
                  <a:pt x="1369" y="106447"/>
                  <a:pt x="1388" y="106447"/>
                  <a:pt x="1369" y="106487"/>
                </a:cubicBezTo>
                <a:lnTo>
                  <a:pt x="1309" y="106487"/>
                </a:lnTo>
                <a:cubicBezTo>
                  <a:pt x="1250" y="106487"/>
                  <a:pt x="1250" y="106506"/>
                  <a:pt x="1289" y="106566"/>
                </a:cubicBezTo>
                <a:lnTo>
                  <a:pt x="1289" y="106665"/>
                </a:lnTo>
                <a:cubicBezTo>
                  <a:pt x="1250" y="106685"/>
                  <a:pt x="1230" y="106705"/>
                  <a:pt x="1289" y="106744"/>
                </a:cubicBezTo>
                <a:lnTo>
                  <a:pt x="1289" y="106804"/>
                </a:lnTo>
                <a:cubicBezTo>
                  <a:pt x="1230" y="106844"/>
                  <a:pt x="1230" y="106923"/>
                  <a:pt x="1289" y="106982"/>
                </a:cubicBezTo>
                <a:lnTo>
                  <a:pt x="1289" y="107022"/>
                </a:lnTo>
                <a:cubicBezTo>
                  <a:pt x="1289" y="107082"/>
                  <a:pt x="1289" y="107141"/>
                  <a:pt x="1329" y="107161"/>
                </a:cubicBezTo>
                <a:lnTo>
                  <a:pt x="1369" y="107161"/>
                </a:lnTo>
                <a:lnTo>
                  <a:pt x="1448" y="107240"/>
                </a:lnTo>
                <a:cubicBezTo>
                  <a:pt x="1448" y="107240"/>
                  <a:pt x="1448" y="107260"/>
                  <a:pt x="1448" y="107260"/>
                </a:cubicBezTo>
                <a:cubicBezTo>
                  <a:pt x="1428" y="107300"/>
                  <a:pt x="1488" y="107339"/>
                  <a:pt x="1428" y="107399"/>
                </a:cubicBezTo>
                <a:cubicBezTo>
                  <a:pt x="1369" y="107438"/>
                  <a:pt x="1369" y="107458"/>
                  <a:pt x="1428" y="107478"/>
                </a:cubicBezTo>
                <a:lnTo>
                  <a:pt x="1488" y="107538"/>
                </a:lnTo>
                <a:cubicBezTo>
                  <a:pt x="1468" y="107557"/>
                  <a:pt x="1448" y="107597"/>
                  <a:pt x="1448" y="107657"/>
                </a:cubicBezTo>
                <a:lnTo>
                  <a:pt x="1448" y="108033"/>
                </a:lnTo>
                <a:lnTo>
                  <a:pt x="1408" y="108033"/>
                </a:lnTo>
                <a:cubicBezTo>
                  <a:pt x="1408" y="108014"/>
                  <a:pt x="1408" y="107994"/>
                  <a:pt x="1408" y="107994"/>
                </a:cubicBezTo>
                <a:cubicBezTo>
                  <a:pt x="1395" y="107941"/>
                  <a:pt x="1382" y="107914"/>
                  <a:pt x="1363" y="107914"/>
                </a:cubicBezTo>
                <a:cubicBezTo>
                  <a:pt x="1353" y="107914"/>
                  <a:pt x="1342" y="107921"/>
                  <a:pt x="1329" y="107934"/>
                </a:cubicBezTo>
                <a:cubicBezTo>
                  <a:pt x="1289" y="107974"/>
                  <a:pt x="1230" y="108014"/>
                  <a:pt x="1170" y="108033"/>
                </a:cubicBezTo>
                <a:cubicBezTo>
                  <a:pt x="1111" y="108073"/>
                  <a:pt x="1111" y="108073"/>
                  <a:pt x="1150" y="108172"/>
                </a:cubicBezTo>
                <a:cubicBezTo>
                  <a:pt x="1150" y="108212"/>
                  <a:pt x="1170" y="108252"/>
                  <a:pt x="1190" y="108271"/>
                </a:cubicBezTo>
                <a:lnTo>
                  <a:pt x="1190" y="108311"/>
                </a:lnTo>
                <a:lnTo>
                  <a:pt x="1111" y="108311"/>
                </a:lnTo>
                <a:lnTo>
                  <a:pt x="1071" y="108252"/>
                </a:lnTo>
                <a:cubicBezTo>
                  <a:pt x="1071" y="108232"/>
                  <a:pt x="1071" y="108212"/>
                  <a:pt x="1071" y="108192"/>
                </a:cubicBezTo>
                <a:cubicBezTo>
                  <a:pt x="1051" y="108133"/>
                  <a:pt x="1031" y="108133"/>
                  <a:pt x="972" y="108133"/>
                </a:cubicBezTo>
                <a:cubicBezTo>
                  <a:pt x="932" y="108133"/>
                  <a:pt x="912" y="108172"/>
                  <a:pt x="912" y="108212"/>
                </a:cubicBezTo>
                <a:cubicBezTo>
                  <a:pt x="912" y="108331"/>
                  <a:pt x="873" y="108450"/>
                  <a:pt x="952" y="108589"/>
                </a:cubicBezTo>
                <a:lnTo>
                  <a:pt x="952" y="108668"/>
                </a:lnTo>
                <a:cubicBezTo>
                  <a:pt x="972" y="108728"/>
                  <a:pt x="1031" y="108747"/>
                  <a:pt x="1071" y="108767"/>
                </a:cubicBezTo>
                <a:lnTo>
                  <a:pt x="1111" y="108767"/>
                </a:lnTo>
                <a:lnTo>
                  <a:pt x="1190" y="108728"/>
                </a:lnTo>
                <a:cubicBezTo>
                  <a:pt x="1190" y="108807"/>
                  <a:pt x="1210" y="108866"/>
                  <a:pt x="1230" y="108946"/>
                </a:cubicBezTo>
                <a:lnTo>
                  <a:pt x="1150" y="109045"/>
                </a:lnTo>
                <a:cubicBezTo>
                  <a:pt x="1131" y="109005"/>
                  <a:pt x="1131" y="108965"/>
                  <a:pt x="1111" y="108946"/>
                </a:cubicBezTo>
                <a:cubicBezTo>
                  <a:pt x="1091" y="108926"/>
                  <a:pt x="1071" y="108926"/>
                  <a:pt x="1071" y="108926"/>
                </a:cubicBezTo>
                <a:cubicBezTo>
                  <a:pt x="1031" y="108926"/>
                  <a:pt x="1031" y="108946"/>
                  <a:pt x="1051" y="108985"/>
                </a:cubicBezTo>
                <a:cubicBezTo>
                  <a:pt x="1051" y="109005"/>
                  <a:pt x="1051" y="109025"/>
                  <a:pt x="1071" y="109045"/>
                </a:cubicBezTo>
                <a:cubicBezTo>
                  <a:pt x="1031" y="109065"/>
                  <a:pt x="1031" y="109065"/>
                  <a:pt x="1071" y="109084"/>
                </a:cubicBezTo>
                <a:lnTo>
                  <a:pt x="1111" y="109144"/>
                </a:lnTo>
                <a:cubicBezTo>
                  <a:pt x="1121" y="109154"/>
                  <a:pt x="1126" y="109159"/>
                  <a:pt x="1131" y="109159"/>
                </a:cubicBezTo>
                <a:cubicBezTo>
                  <a:pt x="1136" y="109159"/>
                  <a:pt x="1141" y="109154"/>
                  <a:pt x="1150" y="109144"/>
                </a:cubicBezTo>
                <a:lnTo>
                  <a:pt x="1190" y="109144"/>
                </a:lnTo>
                <a:cubicBezTo>
                  <a:pt x="1269" y="109144"/>
                  <a:pt x="1289" y="109164"/>
                  <a:pt x="1250" y="109243"/>
                </a:cubicBezTo>
                <a:cubicBezTo>
                  <a:pt x="1250" y="109263"/>
                  <a:pt x="1250" y="109263"/>
                  <a:pt x="1250" y="109263"/>
                </a:cubicBezTo>
                <a:cubicBezTo>
                  <a:pt x="1210" y="109283"/>
                  <a:pt x="1210" y="109342"/>
                  <a:pt x="1250" y="109362"/>
                </a:cubicBezTo>
                <a:cubicBezTo>
                  <a:pt x="1269" y="109402"/>
                  <a:pt x="1289" y="109461"/>
                  <a:pt x="1289" y="109501"/>
                </a:cubicBezTo>
                <a:cubicBezTo>
                  <a:pt x="1309" y="109541"/>
                  <a:pt x="1309" y="109560"/>
                  <a:pt x="1329" y="109580"/>
                </a:cubicBezTo>
                <a:lnTo>
                  <a:pt x="1329" y="109640"/>
                </a:lnTo>
                <a:cubicBezTo>
                  <a:pt x="1329" y="109679"/>
                  <a:pt x="1329" y="109739"/>
                  <a:pt x="1329" y="109798"/>
                </a:cubicBezTo>
                <a:cubicBezTo>
                  <a:pt x="1329" y="109838"/>
                  <a:pt x="1269" y="109858"/>
                  <a:pt x="1269" y="109898"/>
                </a:cubicBezTo>
                <a:cubicBezTo>
                  <a:pt x="1269" y="109937"/>
                  <a:pt x="1349" y="109917"/>
                  <a:pt x="1369" y="109957"/>
                </a:cubicBezTo>
                <a:cubicBezTo>
                  <a:pt x="1388" y="109997"/>
                  <a:pt x="1408" y="110036"/>
                  <a:pt x="1408" y="110076"/>
                </a:cubicBezTo>
                <a:cubicBezTo>
                  <a:pt x="1408" y="110116"/>
                  <a:pt x="1408" y="110155"/>
                  <a:pt x="1369" y="110155"/>
                </a:cubicBezTo>
                <a:cubicBezTo>
                  <a:pt x="1269" y="110175"/>
                  <a:pt x="1210" y="110255"/>
                  <a:pt x="1150" y="110334"/>
                </a:cubicBezTo>
                <a:cubicBezTo>
                  <a:pt x="1091" y="110413"/>
                  <a:pt x="1131" y="110413"/>
                  <a:pt x="1210" y="110453"/>
                </a:cubicBezTo>
                <a:lnTo>
                  <a:pt x="1250" y="110453"/>
                </a:lnTo>
                <a:lnTo>
                  <a:pt x="1289" y="110492"/>
                </a:lnTo>
                <a:cubicBezTo>
                  <a:pt x="1289" y="110552"/>
                  <a:pt x="1250" y="110592"/>
                  <a:pt x="1190" y="110592"/>
                </a:cubicBezTo>
                <a:cubicBezTo>
                  <a:pt x="1170" y="110572"/>
                  <a:pt x="1150" y="110552"/>
                  <a:pt x="1131" y="110512"/>
                </a:cubicBezTo>
                <a:cubicBezTo>
                  <a:pt x="1121" y="110492"/>
                  <a:pt x="1106" y="110483"/>
                  <a:pt x="1091" y="110483"/>
                </a:cubicBezTo>
                <a:cubicBezTo>
                  <a:pt x="1076" y="110483"/>
                  <a:pt x="1061" y="110492"/>
                  <a:pt x="1051" y="110512"/>
                </a:cubicBezTo>
                <a:cubicBezTo>
                  <a:pt x="1012" y="110552"/>
                  <a:pt x="992" y="110592"/>
                  <a:pt x="1012" y="110611"/>
                </a:cubicBezTo>
                <a:cubicBezTo>
                  <a:pt x="1031" y="110631"/>
                  <a:pt x="1051" y="110750"/>
                  <a:pt x="1131" y="110770"/>
                </a:cubicBezTo>
                <a:lnTo>
                  <a:pt x="1150" y="110770"/>
                </a:lnTo>
                <a:cubicBezTo>
                  <a:pt x="1150" y="110830"/>
                  <a:pt x="1150" y="110889"/>
                  <a:pt x="1190" y="110929"/>
                </a:cubicBezTo>
                <a:lnTo>
                  <a:pt x="1230" y="110968"/>
                </a:lnTo>
                <a:lnTo>
                  <a:pt x="1269" y="111008"/>
                </a:lnTo>
                <a:cubicBezTo>
                  <a:pt x="1269" y="111048"/>
                  <a:pt x="1250" y="111068"/>
                  <a:pt x="1250" y="111107"/>
                </a:cubicBezTo>
                <a:cubicBezTo>
                  <a:pt x="1230" y="111147"/>
                  <a:pt x="1250" y="111187"/>
                  <a:pt x="1289" y="111187"/>
                </a:cubicBezTo>
                <a:cubicBezTo>
                  <a:pt x="1269" y="111266"/>
                  <a:pt x="1269" y="111345"/>
                  <a:pt x="1250" y="111444"/>
                </a:cubicBezTo>
                <a:cubicBezTo>
                  <a:pt x="1250" y="111524"/>
                  <a:pt x="1269" y="111603"/>
                  <a:pt x="1349" y="111643"/>
                </a:cubicBezTo>
                <a:lnTo>
                  <a:pt x="1369" y="111643"/>
                </a:lnTo>
                <a:cubicBezTo>
                  <a:pt x="1369" y="111702"/>
                  <a:pt x="1349" y="111742"/>
                  <a:pt x="1329" y="111782"/>
                </a:cubicBezTo>
                <a:cubicBezTo>
                  <a:pt x="1289" y="111801"/>
                  <a:pt x="1269" y="111841"/>
                  <a:pt x="1329" y="111881"/>
                </a:cubicBezTo>
                <a:lnTo>
                  <a:pt x="1329" y="112019"/>
                </a:lnTo>
                <a:cubicBezTo>
                  <a:pt x="1269" y="112039"/>
                  <a:pt x="1289" y="112079"/>
                  <a:pt x="1329" y="112099"/>
                </a:cubicBezTo>
                <a:cubicBezTo>
                  <a:pt x="1369" y="112218"/>
                  <a:pt x="1369" y="112218"/>
                  <a:pt x="1289" y="112277"/>
                </a:cubicBezTo>
                <a:cubicBezTo>
                  <a:pt x="1269" y="112297"/>
                  <a:pt x="1250" y="112317"/>
                  <a:pt x="1230" y="112337"/>
                </a:cubicBezTo>
                <a:cubicBezTo>
                  <a:pt x="1190" y="112357"/>
                  <a:pt x="1190" y="112396"/>
                  <a:pt x="1230" y="112436"/>
                </a:cubicBezTo>
                <a:cubicBezTo>
                  <a:pt x="1210" y="112535"/>
                  <a:pt x="1190" y="112674"/>
                  <a:pt x="1190" y="112793"/>
                </a:cubicBezTo>
                <a:cubicBezTo>
                  <a:pt x="1150" y="112813"/>
                  <a:pt x="1170" y="112892"/>
                  <a:pt x="1111" y="112932"/>
                </a:cubicBezTo>
                <a:lnTo>
                  <a:pt x="952" y="112932"/>
                </a:lnTo>
                <a:cubicBezTo>
                  <a:pt x="893" y="112971"/>
                  <a:pt x="893" y="112971"/>
                  <a:pt x="952" y="113011"/>
                </a:cubicBezTo>
                <a:lnTo>
                  <a:pt x="1071" y="113031"/>
                </a:lnTo>
                <a:cubicBezTo>
                  <a:pt x="1071" y="113051"/>
                  <a:pt x="1091" y="113090"/>
                  <a:pt x="1111" y="113110"/>
                </a:cubicBezTo>
                <a:cubicBezTo>
                  <a:pt x="1170" y="113190"/>
                  <a:pt x="1210" y="113249"/>
                  <a:pt x="1269" y="113328"/>
                </a:cubicBezTo>
                <a:cubicBezTo>
                  <a:pt x="1289" y="113348"/>
                  <a:pt x="1309" y="113348"/>
                  <a:pt x="1329" y="113368"/>
                </a:cubicBezTo>
                <a:cubicBezTo>
                  <a:pt x="1329" y="113388"/>
                  <a:pt x="1349" y="113408"/>
                  <a:pt x="1349" y="113408"/>
                </a:cubicBezTo>
                <a:cubicBezTo>
                  <a:pt x="1349" y="113447"/>
                  <a:pt x="1329" y="113487"/>
                  <a:pt x="1329" y="113527"/>
                </a:cubicBezTo>
                <a:cubicBezTo>
                  <a:pt x="1329" y="113559"/>
                  <a:pt x="1342" y="113591"/>
                  <a:pt x="1369" y="113591"/>
                </a:cubicBezTo>
                <a:cubicBezTo>
                  <a:pt x="1375" y="113591"/>
                  <a:pt x="1381" y="113590"/>
                  <a:pt x="1388" y="113586"/>
                </a:cubicBezTo>
                <a:cubicBezTo>
                  <a:pt x="1428" y="113566"/>
                  <a:pt x="1468" y="113566"/>
                  <a:pt x="1488" y="113547"/>
                </a:cubicBezTo>
                <a:lnTo>
                  <a:pt x="1587" y="113487"/>
                </a:lnTo>
                <a:cubicBezTo>
                  <a:pt x="1607" y="113566"/>
                  <a:pt x="1626" y="113646"/>
                  <a:pt x="1626" y="113725"/>
                </a:cubicBezTo>
                <a:lnTo>
                  <a:pt x="1349" y="113705"/>
                </a:lnTo>
                <a:lnTo>
                  <a:pt x="1309" y="113685"/>
                </a:lnTo>
                <a:lnTo>
                  <a:pt x="1230" y="113665"/>
                </a:lnTo>
                <a:cubicBezTo>
                  <a:pt x="1190" y="113626"/>
                  <a:pt x="1150" y="113586"/>
                  <a:pt x="1111" y="113586"/>
                </a:cubicBezTo>
                <a:cubicBezTo>
                  <a:pt x="1051" y="113586"/>
                  <a:pt x="1051" y="113606"/>
                  <a:pt x="1031" y="113626"/>
                </a:cubicBezTo>
                <a:cubicBezTo>
                  <a:pt x="1012" y="113646"/>
                  <a:pt x="992" y="113646"/>
                  <a:pt x="992" y="113665"/>
                </a:cubicBezTo>
                <a:cubicBezTo>
                  <a:pt x="992" y="113705"/>
                  <a:pt x="1012" y="113705"/>
                  <a:pt x="1031" y="113705"/>
                </a:cubicBezTo>
                <a:lnTo>
                  <a:pt x="1150" y="113705"/>
                </a:lnTo>
                <a:cubicBezTo>
                  <a:pt x="1150" y="113725"/>
                  <a:pt x="1170" y="113745"/>
                  <a:pt x="1190" y="113745"/>
                </a:cubicBezTo>
                <a:lnTo>
                  <a:pt x="1230" y="113745"/>
                </a:lnTo>
                <a:cubicBezTo>
                  <a:pt x="1254" y="113781"/>
                  <a:pt x="1277" y="113788"/>
                  <a:pt x="1305" y="113788"/>
                </a:cubicBezTo>
                <a:cubicBezTo>
                  <a:pt x="1324" y="113788"/>
                  <a:pt x="1345" y="113784"/>
                  <a:pt x="1369" y="113784"/>
                </a:cubicBezTo>
                <a:lnTo>
                  <a:pt x="1567" y="113784"/>
                </a:lnTo>
                <a:cubicBezTo>
                  <a:pt x="1547" y="113824"/>
                  <a:pt x="1507" y="113824"/>
                  <a:pt x="1468" y="113824"/>
                </a:cubicBezTo>
                <a:cubicBezTo>
                  <a:pt x="1408" y="113824"/>
                  <a:pt x="1329" y="113844"/>
                  <a:pt x="1269" y="113884"/>
                </a:cubicBezTo>
                <a:cubicBezTo>
                  <a:pt x="1230" y="113903"/>
                  <a:pt x="1210" y="113963"/>
                  <a:pt x="1289" y="114003"/>
                </a:cubicBezTo>
                <a:lnTo>
                  <a:pt x="1329" y="114003"/>
                </a:lnTo>
                <a:cubicBezTo>
                  <a:pt x="1369" y="114003"/>
                  <a:pt x="1408" y="114003"/>
                  <a:pt x="1428" y="113963"/>
                </a:cubicBezTo>
                <a:cubicBezTo>
                  <a:pt x="1448" y="113943"/>
                  <a:pt x="1488" y="113923"/>
                  <a:pt x="1527" y="113923"/>
                </a:cubicBezTo>
                <a:cubicBezTo>
                  <a:pt x="1527" y="113943"/>
                  <a:pt x="1527" y="113983"/>
                  <a:pt x="1567" y="113983"/>
                </a:cubicBezTo>
                <a:cubicBezTo>
                  <a:pt x="1571" y="113986"/>
                  <a:pt x="1574" y="113988"/>
                  <a:pt x="1578" y="113988"/>
                </a:cubicBezTo>
                <a:cubicBezTo>
                  <a:pt x="1593" y="113988"/>
                  <a:pt x="1607" y="113956"/>
                  <a:pt x="1607" y="113923"/>
                </a:cubicBezTo>
                <a:cubicBezTo>
                  <a:pt x="1626" y="113884"/>
                  <a:pt x="1646" y="113884"/>
                  <a:pt x="1607" y="113864"/>
                </a:cubicBezTo>
                <a:cubicBezTo>
                  <a:pt x="1646" y="113844"/>
                  <a:pt x="1666" y="113834"/>
                  <a:pt x="1683" y="113834"/>
                </a:cubicBezTo>
                <a:cubicBezTo>
                  <a:pt x="1701" y="113834"/>
                  <a:pt x="1716" y="113844"/>
                  <a:pt x="1745" y="113864"/>
                </a:cubicBezTo>
                <a:cubicBezTo>
                  <a:pt x="1686" y="113903"/>
                  <a:pt x="1706" y="113943"/>
                  <a:pt x="1686" y="114003"/>
                </a:cubicBezTo>
                <a:cubicBezTo>
                  <a:pt x="1666" y="114022"/>
                  <a:pt x="1646" y="114082"/>
                  <a:pt x="1646" y="114122"/>
                </a:cubicBezTo>
                <a:cubicBezTo>
                  <a:pt x="1666" y="114161"/>
                  <a:pt x="1646" y="114201"/>
                  <a:pt x="1607" y="114241"/>
                </a:cubicBezTo>
                <a:lnTo>
                  <a:pt x="1567" y="114241"/>
                </a:lnTo>
                <a:cubicBezTo>
                  <a:pt x="1547" y="114221"/>
                  <a:pt x="1547" y="114201"/>
                  <a:pt x="1527" y="114201"/>
                </a:cubicBezTo>
                <a:cubicBezTo>
                  <a:pt x="1527" y="114201"/>
                  <a:pt x="1527" y="114181"/>
                  <a:pt x="1507" y="114181"/>
                </a:cubicBezTo>
                <a:cubicBezTo>
                  <a:pt x="1488" y="114181"/>
                  <a:pt x="1488" y="114181"/>
                  <a:pt x="1488" y="114201"/>
                </a:cubicBezTo>
                <a:lnTo>
                  <a:pt x="1309" y="114201"/>
                </a:lnTo>
                <a:cubicBezTo>
                  <a:pt x="1269" y="114260"/>
                  <a:pt x="1269" y="114260"/>
                  <a:pt x="1349" y="114300"/>
                </a:cubicBezTo>
                <a:cubicBezTo>
                  <a:pt x="1322" y="114367"/>
                  <a:pt x="1258" y="114407"/>
                  <a:pt x="1189" y="114407"/>
                </a:cubicBezTo>
                <a:cubicBezTo>
                  <a:pt x="1157" y="114407"/>
                  <a:pt x="1123" y="114398"/>
                  <a:pt x="1091" y="114379"/>
                </a:cubicBezTo>
                <a:cubicBezTo>
                  <a:pt x="1078" y="114379"/>
                  <a:pt x="1056" y="114371"/>
                  <a:pt x="1037" y="114371"/>
                </a:cubicBezTo>
                <a:cubicBezTo>
                  <a:pt x="1027" y="114371"/>
                  <a:pt x="1018" y="114373"/>
                  <a:pt x="1012" y="114379"/>
                </a:cubicBezTo>
                <a:cubicBezTo>
                  <a:pt x="952" y="114459"/>
                  <a:pt x="1091" y="114578"/>
                  <a:pt x="1131" y="114657"/>
                </a:cubicBezTo>
                <a:lnTo>
                  <a:pt x="1190" y="114717"/>
                </a:lnTo>
                <a:cubicBezTo>
                  <a:pt x="1190" y="114736"/>
                  <a:pt x="1210" y="114756"/>
                  <a:pt x="1230" y="114756"/>
                </a:cubicBezTo>
                <a:cubicBezTo>
                  <a:pt x="1269" y="114796"/>
                  <a:pt x="1230" y="114875"/>
                  <a:pt x="1269" y="114935"/>
                </a:cubicBezTo>
                <a:cubicBezTo>
                  <a:pt x="1289" y="114935"/>
                  <a:pt x="1289" y="114974"/>
                  <a:pt x="1269" y="114974"/>
                </a:cubicBezTo>
                <a:cubicBezTo>
                  <a:pt x="1230" y="114994"/>
                  <a:pt x="1210" y="115034"/>
                  <a:pt x="1190" y="115034"/>
                </a:cubicBezTo>
                <a:cubicBezTo>
                  <a:pt x="1170" y="115014"/>
                  <a:pt x="1150" y="114974"/>
                  <a:pt x="1131" y="114955"/>
                </a:cubicBezTo>
                <a:cubicBezTo>
                  <a:pt x="1121" y="114935"/>
                  <a:pt x="1106" y="114925"/>
                  <a:pt x="1091" y="114925"/>
                </a:cubicBezTo>
                <a:cubicBezTo>
                  <a:pt x="1076" y="114925"/>
                  <a:pt x="1061" y="114935"/>
                  <a:pt x="1051" y="114955"/>
                </a:cubicBezTo>
                <a:lnTo>
                  <a:pt x="1031" y="114955"/>
                </a:lnTo>
                <a:cubicBezTo>
                  <a:pt x="1031" y="114955"/>
                  <a:pt x="1031" y="114955"/>
                  <a:pt x="1012" y="114974"/>
                </a:cubicBezTo>
                <a:cubicBezTo>
                  <a:pt x="1012" y="114974"/>
                  <a:pt x="992" y="114994"/>
                  <a:pt x="1031" y="115034"/>
                </a:cubicBezTo>
                <a:cubicBezTo>
                  <a:pt x="1031" y="115074"/>
                  <a:pt x="1031" y="115113"/>
                  <a:pt x="1071" y="115133"/>
                </a:cubicBezTo>
                <a:cubicBezTo>
                  <a:pt x="1042" y="115162"/>
                  <a:pt x="992" y="115180"/>
                  <a:pt x="944" y="115180"/>
                </a:cubicBezTo>
                <a:cubicBezTo>
                  <a:pt x="926" y="115180"/>
                  <a:pt x="909" y="115178"/>
                  <a:pt x="893" y="115173"/>
                </a:cubicBezTo>
                <a:cubicBezTo>
                  <a:pt x="881" y="115161"/>
                  <a:pt x="870" y="115150"/>
                  <a:pt x="858" y="115150"/>
                </a:cubicBezTo>
                <a:cubicBezTo>
                  <a:pt x="850" y="115150"/>
                  <a:pt x="842" y="115156"/>
                  <a:pt x="833" y="115173"/>
                </a:cubicBezTo>
                <a:cubicBezTo>
                  <a:pt x="813" y="115192"/>
                  <a:pt x="813" y="115232"/>
                  <a:pt x="833" y="115252"/>
                </a:cubicBezTo>
                <a:cubicBezTo>
                  <a:pt x="853" y="115252"/>
                  <a:pt x="873" y="115272"/>
                  <a:pt x="912" y="115272"/>
                </a:cubicBezTo>
                <a:lnTo>
                  <a:pt x="932" y="115272"/>
                </a:lnTo>
                <a:cubicBezTo>
                  <a:pt x="932" y="115272"/>
                  <a:pt x="972" y="115351"/>
                  <a:pt x="912" y="115371"/>
                </a:cubicBezTo>
                <a:lnTo>
                  <a:pt x="873" y="115371"/>
                </a:lnTo>
                <a:cubicBezTo>
                  <a:pt x="793" y="115391"/>
                  <a:pt x="813" y="115411"/>
                  <a:pt x="853" y="115450"/>
                </a:cubicBezTo>
                <a:cubicBezTo>
                  <a:pt x="853" y="115490"/>
                  <a:pt x="813" y="115530"/>
                  <a:pt x="853" y="115569"/>
                </a:cubicBezTo>
                <a:cubicBezTo>
                  <a:pt x="861" y="115577"/>
                  <a:pt x="867" y="115580"/>
                  <a:pt x="872" y="115580"/>
                </a:cubicBezTo>
                <a:cubicBezTo>
                  <a:pt x="894" y="115580"/>
                  <a:pt x="900" y="115526"/>
                  <a:pt x="932" y="115510"/>
                </a:cubicBezTo>
                <a:cubicBezTo>
                  <a:pt x="952" y="115510"/>
                  <a:pt x="952" y="115490"/>
                  <a:pt x="972" y="115490"/>
                </a:cubicBezTo>
                <a:cubicBezTo>
                  <a:pt x="992" y="115520"/>
                  <a:pt x="1002" y="115535"/>
                  <a:pt x="1012" y="115535"/>
                </a:cubicBezTo>
                <a:cubicBezTo>
                  <a:pt x="1022" y="115535"/>
                  <a:pt x="1031" y="115520"/>
                  <a:pt x="1051" y="115490"/>
                </a:cubicBezTo>
                <a:lnTo>
                  <a:pt x="1150" y="115490"/>
                </a:lnTo>
                <a:cubicBezTo>
                  <a:pt x="1150" y="115510"/>
                  <a:pt x="1150" y="115530"/>
                  <a:pt x="1170" y="115530"/>
                </a:cubicBezTo>
                <a:lnTo>
                  <a:pt x="1190" y="115549"/>
                </a:lnTo>
                <a:lnTo>
                  <a:pt x="1190" y="115569"/>
                </a:lnTo>
                <a:cubicBezTo>
                  <a:pt x="1230" y="115708"/>
                  <a:pt x="1230" y="115768"/>
                  <a:pt x="1388" y="115787"/>
                </a:cubicBezTo>
                <a:cubicBezTo>
                  <a:pt x="1408" y="115787"/>
                  <a:pt x="1428" y="115787"/>
                  <a:pt x="1428" y="115807"/>
                </a:cubicBezTo>
                <a:lnTo>
                  <a:pt x="1488" y="115847"/>
                </a:lnTo>
                <a:cubicBezTo>
                  <a:pt x="1547" y="115847"/>
                  <a:pt x="1607" y="115867"/>
                  <a:pt x="1646" y="115906"/>
                </a:cubicBezTo>
                <a:cubicBezTo>
                  <a:pt x="1666" y="115946"/>
                  <a:pt x="1706" y="115946"/>
                  <a:pt x="1726" y="115946"/>
                </a:cubicBezTo>
                <a:lnTo>
                  <a:pt x="1726" y="116045"/>
                </a:lnTo>
                <a:lnTo>
                  <a:pt x="1646" y="116164"/>
                </a:lnTo>
                <a:cubicBezTo>
                  <a:pt x="1641" y="116170"/>
                  <a:pt x="1634" y="116172"/>
                  <a:pt x="1627" y="116172"/>
                </a:cubicBezTo>
                <a:cubicBezTo>
                  <a:pt x="1607" y="116172"/>
                  <a:pt x="1581" y="116154"/>
                  <a:pt x="1567" y="116125"/>
                </a:cubicBezTo>
                <a:cubicBezTo>
                  <a:pt x="1547" y="116085"/>
                  <a:pt x="1527" y="116025"/>
                  <a:pt x="1488" y="116006"/>
                </a:cubicBezTo>
                <a:cubicBezTo>
                  <a:pt x="1388" y="115966"/>
                  <a:pt x="1309" y="115946"/>
                  <a:pt x="1210" y="115946"/>
                </a:cubicBezTo>
                <a:cubicBezTo>
                  <a:pt x="1210" y="115956"/>
                  <a:pt x="1205" y="115961"/>
                  <a:pt x="1200" y="115961"/>
                </a:cubicBezTo>
                <a:cubicBezTo>
                  <a:pt x="1195" y="115961"/>
                  <a:pt x="1190" y="115956"/>
                  <a:pt x="1190" y="115946"/>
                </a:cubicBezTo>
                <a:lnTo>
                  <a:pt x="1091" y="115807"/>
                </a:lnTo>
                <a:cubicBezTo>
                  <a:pt x="1081" y="115787"/>
                  <a:pt x="1066" y="115778"/>
                  <a:pt x="1051" y="115778"/>
                </a:cubicBezTo>
                <a:cubicBezTo>
                  <a:pt x="1036" y="115778"/>
                  <a:pt x="1022" y="115787"/>
                  <a:pt x="1012" y="115807"/>
                </a:cubicBezTo>
                <a:cubicBezTo>
                  <a:pt x="992" y="115787"/>
                  <a:pt x="972" y="115768"/>
                  <a:pt x="972" y="115748"/>
                </a:cubicBezTo>
                <a:cubicBezTo>
                  <a:pt x="956" y="115715"/>
                  <a:pt x="926" y="115683"/>
                  <a:pt x="895" y="115683"/>
                </a:cubicBezTo>
                <a:cubicBezTo>
                  <a:pt x="887" y="115683"/>
                  <a:pt x="880" y="115685"/>
                  <a:pt x="873" y="115688"/>
                </a:cubicBezTo>
                <a:cubicBezTo>
                  <a:pt x="833" y="115668"/>
                  <a:pt x="793" y="115629"/>
                  <a:pt x="754" y="115629"/>
                </a:cubicBezTo>
                <a:cubicBezTo>
                  <a:pt x="714" y="115629"/>
                  <a:pt x="714" y="115688"/>
                  <a:pt x="754" y="115728"/>
                </a:cubicBezTo>
                <a:cubicBezTo>
                  <a:pt x="853" y="115847"/>
                  <a:pt x="853" y="115847"/>
                  <a:pt x="734" y="115867"/>
                </a:cubicBezTo>
                <a:cubicBezTo>
                  <a:pt x="694" y="115867"/>
                  <a:pt x="674" y="115867"/>
                  <a:pt x="635" y="115887"/>
                </a:cubicBezTo>
                <a:cubicBezTo>
                  <a:pt x="635" y="115906"/>
                  <a:pt x="615" y="115906"/>
                  <a:pt x="615" y="115946"/>
                </a:cubicBezTo>
                <a:cubicBezTo>
                  <a:pt x="615" y="115946"/>
                  <a:pt x="615" y="115966"/>
                  <a:pt x="635" y="115966"/>
                </a:cubicBezTo>
                <a:cubicBezTo>
                  <a:pt x="655" y="115986"/>
                  <a:pt x="694" y="115986"/>
                  <a:pt x="714" y="116006"/>
                </a:cubicBezTo>
                <a:cubicBezTo>
                  <a:pt x="833" y="116006"/>
                  <a:pt x="952" y="116006"/>
                  <a:pt x="1071" y="116045"/>
                </a:cubicBezTo>
                <a:lnTo>
                  <a:pt x="1091" y="116045"/>
                </a:lnTo>
                <a:cubicBezTo>
                  <a:pt x="1091" y="116125"/>
                  <a:pt x="1150" y="116125"/>
                  <a:pt x="1170" y="116184"/>
                </a:cubicBezTo>
                <a:cubicBezTo>
                  <a:pt x="1190" y="116224"/>
                  <a:pt x="1150" y="116204"/>
                  <a:pt x="1131" y="116224"/>
                </a:cubicBezTo>
                <a:cubicBezTo>
                  <a:pt x="1111" y="116244"/>
                  <a:pt x="1111" y="116263"/>
                  <a:pt x="1131" y="116283"/>
                </a:cubicBezTo>
                <a:cubicBezTo>
                  <a:pt x="1190" y="116343"/>
                  <a:pt x="1131" y="116402"/>
                  <a:pt x="1131" y="116462"/>
                </a:cubicBezTo>
                <a:lnTo>
                  <a:pt x="1051" y="116462"/>
                </a:lnTo>
                <a:cubicBezTo>
                  <a:pt x="1051" y="116402"/>
                  <a:pt x="1031" y="116343"/>
                  <a:pt x="972" y="116323"/>
                </a:cubicBezTo>
                <a:cubicBezTo>
                  <a:pt x="952" y="116303"/>
                  <a:pt x="932" y="116293"/>
                  <a:pt x="917" y="116293"/>
                </a:cubicBezTo>
                <a:cubicBezTo>
                  <a:pt x="903" y="116293"/>
                  <a:pt x="893" y="116303"/>
                  <a:pt x="893" y="116323"/>
                </a:cubicBezTo>
                <a:cubicBezTo>
                  <a:pt x="873" y="116363"/>
                  <a:pt x="873" y="116402"/>
                  <a:pt x="893" y="116422"/>
                </a:cubicBezTo>
                <a:lnTo>
                  <a:pt x="893" y="116561"/>
                </a:lnTo>
                <a:cubicBezTo>
                  <a:pt x="893" y="116660"/>
                  <a:pt x="912" y="116680"/>
                  <a:pt x="1012" y="116700"/>
                </a:cubicBezTo>
                <a:lnTo>
                  <a:pt x="1091" y="116700"/>
                </a:lnTo>
                <a:cubicBezTo>
                  <a:pt x="1091" y="116700"/>
                  <a:pt x="1111" y="116720"/>
                  <a:pt x="1131" y="116720"/>
                </a:cubicBezTo>
                <a:cubicBezTo>
                  <a:pt x="1190" y="116739"/>
                  <a:pt x="1250" y="116799"/>
                  <a:pt x="1230" y="116878"/>
                </a:cubicBezTo>
                <a:cubicBezTo>
                  <a:pt x="1230" y="116957"/>
                  <a:pt x="1210" y="117057"/>
                  <a:pt x="1131" y="117116"/>
                </a:cubicBezTo>
                <a:lnTo>
                  <a:pt x="1111" y="117116"/>
                </a:lnTo>
                <a:cubicBezTo>
                  <a:pt x="1100" y="117113"/>
                  <a:pt x="1089" y="117111"/>
                  <a:pt x="1078" y="117111"/>
                </a:cubicBezTo>
                <a:cubicBezTo>
                  <a:pt x="1026" y="117111"/>
                  <a:pt x="972" y="117147"/>
                  <a:pt x="972" y="117195"/>
                </a:cubicBezTo>
                <a:cubicBezTo>
                  <a:pt x="932" y="117314"/>
                  <a:pt x="932" y="117414"/>
                  <a:pt x="932" y="117533"/>
                </a:cubicBezTo>
                <a:cubicBezTo>
                  <a:pt x="912" y="117632"/>
                  <a:pt x="932" y="117731"/>
                  <a:pt x="992" y="117810"/>
                </a:cubicBezTo>
                <a:cubicBezTo>
                  <a:pt x="1012" y="117830"/>
                  <a:pt x="1051" y="117890"/>
                  <a:pt x="1031" y="117909"/>
                </a:cubicBezTo>
                <a:cubicBezTo>
                  <a:pt x="952" y="117989"/>
                  <a:pt x="1012" y="118048"/>
                  <a:pt x="1031" y="118128"/>
                </a:cubicBezTo>
                <a:cubicBezTo>
                  <a:pt x="992" y="118128"/>
                  <a:pt x="992" y="118147"/>
                  <a:pt x="1031" y="118147"/>
                </a:cubicBezTo>
                <a:cubicBezTo>
                  <a:pt x="1031" y="118167"/>
                  <a:pt x="1051" y="118187"/>
                  <a:pt x="1071" y="118207"/>
                </a:cubicBezTo>
                <a:lnTo>
                  <a:pt x="1091" y="118207"/>
                </a:lnTo>
                <a:lnTo>
                  <a:pt x="1150" y="118227"/>
                </a:lnTo>
                <a:lnTo>
                  <a:pt x="1150" y="118247"/>
                </a:lnTo>
                <a:lnTo>
                  <a:pt x="1111" y="118247"/>
                </a:lnTo>
                <a:cubicBezTo>
                  <a:pt x="1051" y="118306"/>
                  <a:pt x="1051" y="118385"/>
                  <a:pt x="1111" y="118445"/>
                </a:cubicBezTo>
                <a:lnTo>
                  <a:pt x="1111" y="118484"/>
                </a:lnTo>
                <a:cubicBezTo>
                  <a:pt x="1051" y="118524"/>
                  <a:pt x="1051" y="118623"/>
                  <a:pt x="1111" y="118663"/>
                </a:cubicBezTo>
                <a:cubicBezTo>
                  <a:pt x="1111" y="118703"/>
                  <a:pt x="1111" y="118742"/>
                  <a:pt x="1150" y="118762"/>
                </a:cubicBezTo>
                <a:lnTo>
                  <a:pt x="1150" y="118861"/>
                </a:lnTo>
                <a:cubicBezTo>
                  <a:pt x="1091" y="118960"/>
                  <a:pt x="1111" y="119099"/>
                  <a:pt x="1170" y="119198"/>
                </a:cubicBezTo>
                <a:cubicBezTo>
                  <a:pt x="1170" y="119198"/>
                  <a:pt x="1190" y="119198"/>
                  <a:pt x="1190" y="119218"/>
                </a:cubicBezTo>
                <a:lnTo>
                  <a:pt x="1190" y="119357"/>
                </a:lnTo>
                <a:cubicBezTo>
                  <a:pt x="1190" y="119377"/>
                  <a:pt x="1210" y="119417"/>
                  <a:pt x="1250" y="119436"/>
                </a:cubicBezTo>
                <a:cubicBezTo>
                  <a:pt x="1250" y="119496"/>
                  <a:pt x="1269" y="119536"/>
                  <a:pt x="1269" y="119575"/>
                </a:cubicBezTo>
                <a:cubicBezTo>
                  <a:pt x="1309" y="119655"/>
                  <a:pt x="1269" y="119754"/>
                  <a:pt x="1190" y="119813"/>
                </a:cubicBezTo>
                <a:lnTo>
                  <a:pt x="1031" y="119952"/>
                </a:lnTo>
                <a:lnTo>
                  <a:pt x="972" y="119992"/>
                </a:lnTo>
                <a:lnTo>
                  <a:pt x="932" y="120051"/>
                </a:lnTo>
                <a:cubicBezTo>
                  <a:pt x="893" y="120051"/>
                  <a:pt x="873" y="120071"/>
                  <a:pt x="873" y="120091"/>
                </a:cubicBezTo>
                <a:cubicBezTo>
                  <a:pt x="853" y="120130"/>
                  <a:pt x="833" y="120170"/>
                  <a:pt x="813" y="120210"/>
                </a:cubicBezTo>
                <a:cubicBezTo>
                  <a:pt x="774" y="120269"/>
                  <a:pt x="774" y="120349"/>
                  <a:pt x="813" y="120388"/>
                </a:cubicBezTo>
                <a:cubicBezTo>
                  <a:pt x="833" y="120408"/>
                  <a:pt x="853" y="120428"/>
                  <a:pt x="873" y="120468"/>
                </a:cubicBezTo>
                <a:cubicBezTo>
                  <a:pt x="873" y="120468"/>
                  <a:pt x="873" y="120487"/>
                  <a:pt x="853" y="120487"/>
                </a:cubicBezTo>
                <a:cubicBezTo>
                  <a:pt x="853" y="120497"/>
                  <a:pt x="848" y="120502"/>
                  <a:pt x="841" y="120502"/>
                </a:cubicBezTo>
                <a:cubicBezTo>
                  <a:pt x="833" y="120502"/>
                  <a:pt x="823" y="120497"/>
                  <a:pt x="813" y="120487"/>
                </a:cubicBezTo>
                <a:cubicBezTo>
                  <a:pt x="793" y="120487"/>
                  <a:pt x="754" y="120448"/>
                  <a:pt x="754" y="120428"/>
                </a:cubicBezTo>
                <a:cubicBezTo>
                  <a:pt x="754" y="120368"/>
                  <a:pt x="754" y="120329"/>
                  <a:pt x="694" y="120309"/>
                </a:cubicBezTo>
                <a:cubicBezTo>
                  <a:pt x="694" y="120269"/>
                  <a:pt x="655" y="120249"/>
                  <a:pt x="615" y="120249"/>
                </a:cubicBezTo>
                <a:cubicBezTo>
                  <a:pt x="615" y="120249"/>
                  <a:pt x="615" y="120230"/>
                  <a:pt x="615" y="120210"/>
                </a:cubicBezTo>
                <a:cubicBezTo>
                  <a:pt x="615" y="120190"/>
                  <a:pt x="595" y="120190"/>
                  <a:pt x="575" y="120190"/>
                </a:cubicBezTo>
                <a:cubicBezTo>
                  <a:pt x="555" y="120190"/>
                  <a:pt x="536" y="120210"/>
                  <a:pt x="536" y="120230"/>
                </a:cubicBezTo>
                <a:cubicBezTo>
                  <a:pt x="536" y="120269"/>
                  <a:pt x="555" y="120289"/>
                  <a:pt x="575" y="120309"/>
                </a:cubicBezTo>
                <a:cubicBezTo>
                  <a:pt x="575" y="120368"/>
                  <a:pt x="555" y="120448"/>
                  <a:pt x="615" y="120487"/>
                </a:cubicBezTo>
                <a:cubicBezTo>
                  <a:pt x="674" y="120547"/>
                  <a:pt x="694" y="120646"/>
                  <a:pt x="754" y="120725"/>
                </a:cubicBezTo>
                <a:cubicBezTo>
                  <a:pt x="813" y="120785"/>
                  <a:pt x="793" y="120825"/>
                  <a:pt x="833" y="120864"/>
                </a:cubicBezTo>
                <a:cubicBezTo>
                  <a:pt x="867" y="120876"/>
                  <a:pt x="875" y="120887"/>
                  <a:pt x="884" y="120887"/>
                </a:cubicBezTo>
                <a:cubicBezTo>
                  <a:pt x="890" y="120887"/>
                  <a:pt x="896" y="120881"/>
                  <a:pt x="912" y="120864"/>
                </a:cubicBezTo>
                <a:cubicBezTo>
                  <a:pt x="945" y="120848"/>
                  <a:pt x="977" y="120819"/>
                  <a:pt x="1019" y="120819"/>
                </a:cubicBezTo>
                <a:cubicBezTo>
                  <a:pt x="1029" y="120819"/>
                  <a:pt x="1040" y="120821"/>
                  <a:pt x="1051" y="120825"/>
                </a:cubicBezTo>
                <a:lnTo>
                  <a:pt x="1091" y="120904"/>
                </a:lnTo>
                <a:lnTo>
                  <a:pt x="1091" y="120944"/>
                </a:lnTo>
                <a:cubicBezTo>
                  <a:pt x="1051" y="120963"/>
                  <a:pt x="1012" y="120983"/>
                  <a:pt x="992" y="121003"/>
                </a:cubicBezTo>
                <a:cubicBezTo>
                  <a:pt x="952" y="121023"/>
                  <a:pt x="932" y="121043"/>
                  <a:pt x="972" y="121122"/>
                </a:cubicBezTo>
                <a:cubicBezTo>
                  <a:pt x="986" y="121151"/>
                  <a:pt x="1001" y="121169"/>
                  <a:pt x="1023" y="121169"/>
                </a:cubicBezTo>
                <a:cubicBezTo>
                  <a:pt x="1031" y="121169"/>
                  <a:pt x="1041" y="121167"/>
                  <a:pt x="1051" y="121162"/>
                </a:cubicBezTo>
                <a:lnTo>
                  <a:pt x="1091" y="121162"/>
                </a:lnTo>
                <a:cubicBezTo>
                  <a:pt x="1071" y="121201"/>
                  <a:pt x="1071" y="121241"/>
                  <a:pt x="1051" y="121261"/>
                </a:cubicBezTo>
                <a:cubicBezTo>
                  <a:pt x="1031" y="121301"/>
                  <a:pt x="1031" y="121301"/>
                  <a:pt x="1051" y="121320"/>
                </a:cubicBezTo>
                <a:lnTo>
                  <a:pt x="1091" y="121360"/>
                </a:lnTo>
                <a:cubicBezTo>
                  <a:pt x="1111" y="121380"/>
                  <a:pt x="1131" y="121380"/>
                  <a:pt x="1131" y="121400"/>
                </a:cubicBezTo>
                <a:lnTo>
                  <a:pt x="1170" y="121400"/>
                </a:lnTo>
                <a:cubicBezTo>
                  <a:pt x="1210" y="121439"/>
                  <a:pt x="1230" y="121479"/>
                  <a:pt x="1250" y="121519"/>
                </a:cubicBezTo>
                <a:cubicBezTo>
                  <a:pt x="1269" y="121558"/>
                  <a:pt x="1269" y="121598"/>
                  <a:pt x="1230" y="121618"/>
                </a:cubicBezTo>
                <a:cubicBezTo>
                  <a:pt x="1210" y="121598"/>
                  <a:pt x="1195" y="121588"/>
                  <a:pt x="1180" y="121588"/>
                </a:cubicBezTo>
                <a:cubicBezTo>
                  <a:pt x="1165" y="121588"/>
                  <a:pt x="1150" y="121598"/>
                  <a:pt x="1131" y="121618"/>
                </a:cubicBezTo>
                <a:cubicBezTo>
                  <a:pt x="1111" y="121677"/>
                  <a:pt x="1091" y="121677"/>
                  <a:pt x="1111" y="121717"/>
                </a:cubicBezTo>
                <a:cubicBezTo>
                  <a:pt x="1150" y="121757"/>
                  <a:pt x="1230" y="121796"/>
                  <a:pt x="1230" y="121895"/>
                </a:cubicBezTo>
                <a:cubicBezTo>
                  <a:pt x="1230" y="121922"/>
                  <a:pt x="1236" y="121931"/>
                  <a:pt x="1246" y="121931"/>
                </a:cubicBezTo>
                <a:cubicBezTo>
                  <a:pt x="1265" y="121931"/>
                  <a:pt x="1296" y="121895"/>
                  <a:pt x="1309" y="121895"/>
                </a:cubicBezTo>
                <a:lnTo>
                  <a:pt x="1349" y="121895"/>
                </a:lnTo>
                <a:lnTo>
                  <a:pt x="1349" y="121935"/>
                </a:lnTo>
                <a:lnTo>
                  <a:pt x="1349" y="121995"/>
                </a:lnTo>
                <a:cubicBezTo>
                  <a:pt x="1289" y="122034"/>
                  <a:pt x="1289" y="122114"/>
                  <a:pt x="1349" y="122173"/>
                </a:cubicBezTo>
                <a:cubicBezTo>
                  <a:pt x="1369" y="122173"/>
                  <a:pt x="1388" y="122193"/>
                  <a:pt x="1388" y="122213"/>
                </a:cubicBezTo>
                <a:cubicBezTo>
                  <a:pt x="1329" y="122272"/>
                  <a:pt x="1329" y="122272"/>
                  <a:pt x="1388" y="122312"/>
                </a:cubicBezTo>
                <a:lnTo>
                  <a:pt x="1468" y="122352"/>
                </a:lnTo>
                <a:cubicBezTo>
                  <a:pt x="1468" y="122391"/>
                  <a:pt x="1488" y="122411"/>
                  <a:pt x="1507" y="122431"/>
                </a:cubicBezTo>
                <a:lnTo>
                  <a:pt x="1507" y="122530"/>
                </a:lnTo>
                <a:cubicBezTo>
                  <a:pt x="1507" y="122562"/>
                  <a:pt x="1507" y="122595"/>
                  <a:pt x="1475" y="122595"/>
                </a:cubicBezTo>
                <a:cubicBezTo>
                  <a:pt x="1468" y="122595"/>
                  <a:pt x="1459" y="122593"/>
                  <a:pt x="1448" y="122590"/>
                </a:cubicBezTo>
                <a:cubicBezTo>
                  <a:pt x="1424" y="122566"/>
                  <a:pt x="1394" y="122535"/>
                  <a:pt x="1364" y="122535"/>
                </a:cubicBezTo>
                <a:cubicBezTo>
                  <a:pt x="1344" y="122535"/>
                  <a:pt x="1325" y="122549"/>
                  <a:pt x="1309" y="122590"/>
                </a:cubicBezTo>
                <a:cubicBezTo>
                  <a:pt x="1309" y="122609"/>
                  <a:pt x="1269" y="122629"/>
                  <a:pt x="1269" y="122629"/>
                </a:cubicBezTo>
                <a:cubicBezTo>
                  <a:pt x="1309" y="122768"/>
                  <a:pt x="1309" y="122887"/>
                  <a:pt x="1309" y="123006"/>
                </a:cubicBezTo>
                <a:cubicBezTo>
                  <a:pt x="1309" y="123085"/>
                  <a:pt x="1388" y="123145"/>
                  <a:pt x="1369" y="123224"/>
                </a:cubicBezTo>
                <a:cubicBezTo>
                  <a:pt x="1369" y="123244"/>
                  <a:pt x="1388" y="123244"/>
                  <a:pt x="1388" y="123244"/>
                </a:cubicBezTo>
                <a:cubicBezTo>
                  <a:pt x="1402" y="123247"/>
                  <a:pt x="1415" y="123249"/>
                  <a:pt x="1427" y="123249"/>
                </a:cubicBezTo>
                <a:cubicBezTo>
                  <a:pt x="1486" y="123249"/>
                  <a:pt x="1524" y="123211"/>
                  <a:pt x="1507" y="123145"/>
                </a:cubicBezTo>
                <a:lnTo>
                  <a:pt x="1507" y="123085"/>
                </a:lnTo>
                <a:cubicBezTo>
                  <a:pt x="1507" y="123066"/>
                  <a:pt x="1507" y="123046"/>
                  <a:pt x="1507" y="123026"/>
                </a:cubicBezTo>
                <a:lnTo>
                  <a:pt x="1567" y="123026"/>
                </a:lnTo>
                <a:lnTo>
                  <a:pt x="1567" y="123303"/>
                </a:lnTo>
                <a:lnTo>
                  <a:pt x="1587" y="123363"/>
                </a:lnTo>
                <a:lnTo>
                  <a:pt x="1587" y="123442"/>
                </a:lnTo>
                <a:cubicBezTo>
                  <a:pt x="1547" y="123482"/>
                  <a:pt x="1547" y="123561"/>
                  <a:pt x="1587" y="123581"/>
                </a:cubicBezTo>
                <a:cubicBezTo>
                  <a:pt x="1626" y="123641"/>
                  <a:pt x="1587" y="123700"/>
                  <a:pt x="1607" y="123740"/>
                </a:cubicBezTo>
                <a:cubicBezTo>
                  <a:pt x="1619" y="123778"/>
                  <a:pt x="1649" y="123800"/>
                  <a:pt x="1679" y="123800"/>
                </a:cubicBezTo>
                <a:cubicBezTo>
                  <a:pt x="1695" y="123800"/>
                  <a:pt x="1711" y="123793"/>
                  <a:pt x="1726" y="123779"/>
                </a:cubicBezTo>
                <a:cubicBezTo>
                  <a:pt x="1765" y="123740"/>
                  <a:pt x="1745" y="123740"/>
                  <a:pt x="1765" y="123720"/>
                </a:cubicBezTo>
                <a:cubicBezTo>
                  <a:pt x="1805" y="123799"/>
                  <a:pt x="1825" y="123898"/>
                  <a:pt x="1805" y="123998"/>
                </a:cubicBezTo>
                <a:cubicBezTo>
                  <a:pt x="1805" y="124017"/>
                  <a:pt x="1805" y="124057"/>
                  <a:pt x="1845" y="124077"/>
                </a:cubicBezTo>
                <a:cubicBezTo>
                  <a:pt x="1864" y="124077"/>
                  <a:pt x="1924" y="124077"/>
                  <a:pt x="1944" y="124097"/>
                </a:cubicBezTo>
                <a:cubicBezTo>
                  <a:pt x="1944" y="124136"/>
                  <a:pt x="1884" y="124176"/>
                  <a:pt x="1904" y="124216"/>
                </a:cubicBezTo>
                <a:cubicBezTo>
                  <a:pt x="1924" y="124236"/>
                  <a:pt x="1924" y="124255"/>
                  <a:pt x="1944" y="124275"/>
                </a:cubicBezTo>
                <a:lnTo>
                  <a:pt x="1944" y="124315"/>
                </a:lnTo>
                <a:cubicBezTo>
                  <a:pt x="1904" y="124414"/>
                  <a:pt x="1904" y="124513"/>
                  <a:pt x="1884" y="124612"/>
                </a:cubicBezTo>
                <a:cubicBezTo>
                  <a:pt x="1884" y="124632"/>
                  <a:pt x="1904" y="124632"/>
                  <a:pt x="1944" y="124652"/>
                </a:cubicBezTo>
                <a:lnTo>
                  <a:pt x="1944" y="124731"/>
                </a:lnTo>
                <a:cubicBezTo>
                  <a:pt x="1944" y="124751"/>
                  <a:pt x="1944" y="124771"/>
                  <a:pt x="1944" y="124791"/>
                </a:cubicBezTo>
                <a:cubicBezTo>
                  <a:pt x="1884" y="124811"/>
                  <a:pt x="1884" y="124870"/>
                  <a:pt x="1845" y="124910"/>
                </a:cubicBezTo>
                <a:cubicBezTo>
                  <a:pt x="1825" y="124930"/>
                  <a:pt x="1825" y="124949"/>
                  <a:pt x="1845" y="124969"/>
                </a:cubicBezTo>
                <a:cubicBezTo>
                  <a:pt x="1875" y="124985"/>
                  <a:pt x="1894" y="124994"/>
                  <a:pt x="1907" y="124994"/>
                </a:cubicBezTo>
                <a:cubicBezTo>
                  <a:pt x="1927" y="124994"/>
                  <a:pt x="1932" y="124971"/>
                  <a:pt x="1944" y="124910"/>
                </a:cubicBezTo>
                <a:lnTo>
                  <a:pt x="1983" y="124870"/>
                </a:lnTo>
                <a:lnTo>
                  <a:pt x="1983" y="125009"/>
                </a:lnTo>
                <a:lnTo>
                  <a:pt x="1983" y="125108"/>
                </a:lnTo>
                <a:cubicBezTo>
                  <a:pt x="1964" y="125108"/>
                  <a:pt x="1944" y="125148"/>
                  <a:pt x="1924" y="125168"/>
                </a:cubicBezTo>
                <a:cubicBezTo>
                  <a:pt x="1924" y="125227"/>
                  <a:pt x="1924" y="125287"/>
                  <a:pt x="1944" y="125326"/>
                </a:cubicBezTo>
                <a:cubicBezTo>
                  <a:pt x="1983" y="125406"/>
                  <a:pt x="1983" y="125505"/>
                  <a:pt x="1944" y="125584"/>
                </a:cubicBezTo>
                <a:cubicBezTo>
                  <a:pt x="1924" y="125644"/>
                  <a:pt x="1924" y="125703"/>
                  <a:pt x="1944" y="125782"/>
                </a:cubicBezTo>
                <a:cubicBezTo>
                  <a:pt x="1964" y="125842"/>
                  <a:pt x="1964" y="125901"/>
                  <a:pt x="1964" y="125961"/>
                </a:cubicBezTo>
                <a:cubicBezTo>
                  <a:pt x="1964" y="126060"/>
                  <a:pt x="1964" y="126159"/>
                  <a:pt x="1983" y="126258"/>
                </a:cubicBezTo>
                <a:cubicBezTo>
                  <a:pt x="1983" y="126278"/>
                  <a:pt x="1983" y="126318"/>
                  <a:pt x="1964" y="126338"/>
                </a:cubicBezTo>
                <a:cubicBezTo>
                  <a:pt x="1904" y="126417"/>
                  <a:pt x="1904" y="126417"/>
                  <a:pt x="1964" y="126476"/>
                </a:cubicBezTo>
                <a:cubicBezTo>
                  <a:pt x="1964" y="126595"/>
                  <a:pt x="1944" y="126695"/>
                  <a:pt x="1924" y="126814"/>
                </a:cubicBezTo>
                <a:cubicBezTo>
                  <a:pt x="1944" y="126933"/>
                  <a:pt x="1944" y="127052"/>
                  <a:pt x="1964" y="127171"/>
                </a:cubicBezTo>
                <a:cubicBezTo>
                  <a:pt x="1924" y="127171"/>
                  <a:pt x="1924" y="127230"/>
                  <a:pt x="1884" y="127250"/>
                </a:cubicBezTo>
                <a:cubicBezTo>
                  <a:pt x="1884" y="127230"/>
                  <a:pt x="1884" y="127230"/>
                  <a:pt x="1884" y="127210"/>
                </a:cubicBezTo>
                <a:cubicBezTo>
                  <a:pt x="1884" y="127190"/>
                  <a:pt x="1864" y="127190"/>
                  <a:pt x="1864" y="127171"/>
                </a:cubicBezTo>
                <a:lnTo>
                  <a:pt x="1845" y="127131"/>
                </a:lnTo>
                <a:cubicBezTo>
                  <a:pt x="1864" y="127091"/>
                  <a:pt x="1864" y="127052"/>
                  <a:pt x="1884" y="127012"/>
                </a:cubicBezTo>
                <a:cubicBezTo>
                  <a:pt x="1904" y="126992"/>
                  <a:pt x="1884" y="126972"/>
                  <a:pt x="1884" y="126933"/>
                </a:cubicBezTo>
                <a:cubicBezTo>
                  <a:pt x="1884" y="126919"/>
                  <a:pt x="1864" y="126905"/>
                  <a:pt x="1853" y="126905"/>
                </a:cubicBezTo>
                <a:cubicBezTo>
                  <a:pt x="1848" y="126905"/>
                  <a:pt x="1845" y="126907"/>
                  <a:pt x="1845" y="126913"/>
                </a:cubicBezTo>
                <a:cubicBezTo>
                  <a:pt x="1785" y="126933"/>
                  <a:pt x="1745" y="126972"/>
                  <a:pt x="1706" y="126992"/>
                </a:cubicBezTo>
                <a:cubicBezTo>
                  <a:pt x="1686" y="127012"/>
                  <a:pt x="1706" y="127052"/>
                  <a:pt x="1706" y="127052"/>
                </a:cubicBezTo>
                <a:lnTo>
                  <a:pt x="1765" y="127131"/>
                </a:lnTo>
                <a:lnTo>
                  <a:pt x="1706" y="127131"/>
                </a:lnTo>
                <a:cubicBezTo>
                  <a:pt x="1686" y="127131"/>
                  <a:pt x="1706" y="127171"/>
                  <a:pt x="1726" y="127190"/>
                </a:cubicBezTo>
                <a:lnTo>
                  <a:pt x="1745" y="127190"/>
                </a:lnTo>
                <a:lnTo>
                  <a:pt x="1745" y="127290"/>
                </a:lnTo>
                <a:cubicBezTo>
                  <a:pt x="1686" y="127309"/>
                  <a:pt x="1706" y="127389"/>
                  <a:pt x="1706" y="127448"/>
                </a:cubicBezTo>
                <a:cubicBezTo>
                  <a:pt x="1726" y="127587"/>
                  <a:pt x="1686" y="127746"/>
                  <a:pt x="1626" y="127885"/>
                </a:cubicBezTo>
                <a:cubicBezTo>
                  <a:pt x="1567" y="127904"/>
                  <a:pt x="1567" y="127964"/>
                  <a:pt x="1587" y="128003"/>
                </a:cubicBezTo>
                <a:cubicBezTo>
                  <a:pt x="1587" y="128063"/>
                  <a:pt x="1607" y="128122"/>
                  <a:pt x="1626" y="128202"/>
                </a:cubicBezTo>
                <a:cubicBezTo>
                  <a:pt x="1587" y="128222"/>
                  <a:pt x="1587" y="128241"/>
                  <a:pt x="1626" y="128261"/>
                </a:cubicBezTo>
                <a:cubicBezTo>
                  <a:pt x="1626" y="128341"/>
                  <a:pt x="1587" y="128440"/>
                  <a:pt x="1646" y="128499"/>
                </a:cubicBezTo>
                <a:lnTo>
                  <a:pt x="1666" y="128579"/>
                </a:lnTo>
                <a:lnTo>
                  <a:pt x="1666" y="128876"/>
                </a:lnTo>
                <a:cubicBezTo>
                  <a:pt x="1646" y="128955"/>
                  <a:pt x="1626" y="129015"/>
                  <a:pt x="1626" y="129094"/>
                </a:cubicBezTo>
                <a:cubicBezTo>
                  <a:pt x="1666" y="129134"/>
                  <a:pt x="1686" y="129154"/>
                  <a:pt x="1706" y="129193"/>
                </a:cubicBezTo>
                <a:cubicBezTo>
                  <a:pt x="1666" y="129193"/>
                  <a:pt x="1626" y="129213"/>
                  <a:pt x="1626" y="129273"/>
                </a:cubicBezTo>
                <a:cubicBezTo>
                  <a:pt x="1646" y="129312"/>
                  <a:pt x="1646" y="129372"/>
                  <a:pt x="1666" y="129412"/>
                </a:cubicBezTo>
                <a:cubicBezTo>
                  <a:pt x="1686" y="129511"/>
                  <a:pt x="1646" y="129630"/>
                  <a:pt x="1567" y="129709"/>
                </a:cubicBezTo>
                <a:cubicBezTo>
                  <a:pt x="1527" y="129749"/>
                  <a:pt x="1488" y="129768"/>
                  <a:pt x="1448" y="129808"/>
                </a:cubicBezTo>
                <a:cubicBezTo>
                  <a:pt x="1428" y="129848"/>
                  <a:pt x="1408" y="129887"/>
                  <a:pt x="1408" y="129907"/>
                </a:cubicBezTo>
                <a:cubicBezTo>
                  <a:pt x="1428" y="130006"/>
                  <a:pt x="1428" y="130106"/>
                  <a:pt x="1408" y="130205"/>
                </a:cubicBezTo>
                <a:cubicBezTo>
                  <a:pt x="1408" y="130264"/>
                  <a:pt x="1428" y="130344"/>
                  <a:pt x="1488" y="130383"/>
                </a:cubicBezTo>
                <a:cubicBezTo>
                  <a:pt x="1488" y="130443"/>
                  <a:pt x="1468" y="130522"/>
                  <a:pt x="1527" y="130562"/>
                </a:cubicBezTo>
                <a:lnTo>
                  <a:pt x="1567" y="130562"/>
                </a:lnTo>
                <a:cubicBezTo>
                  <a:pt x="1587" y="130641"/>
                  <a:pt x="1607" y="130701"/>
                  <a:pt x="1626" y="130780"/>
                </a:cubicBezTo>
                <a:lnTo>
                  <a:pt x="1626" y="130820"/>
                </a:lnTo>
                <a:cubicBezTo>
                  <a:pt x="1626" y="130879"/>
                  <a:pt x="1646" y="130879"/>
                  <a:pt x="1706" y="130879"/>
                </a:cubicBezTo>
                <a:cubicBezTo>
                  <a:pt x="1730" y="130876"/>
                  <a:pt x="1754" y="130874"/>
                  <a:pt x="1778" y="130874"/>
                </a:cubicBezTo>
                <a:cubicBezTo>
                  <a:pt x="1887" y="130874"/>
                  <a:pt x="1985" y="130909"/>
                  <a:pt x="2083" y="130958"/>
                </a:cubicBezTo>
                <a:lnTo>
                  <a:pt x="2083" y="131018"/>
                </a:lnTo>
                <a:cubicBezTo>
                  <a:pt x="2083" y="131018"/>
                  <a:pt x="2043" y="131058"/>
                  <a:pt x="2043" y="131058"/>
                </a:cubicBezTo>
                <a:cubicBezTo>
                  <a:pt x="2043" y="131077"/>
                  <a:pt x="2083" y="131097"/>
                  <a:pt x="2122" y="131097"/>
                </a:cubicBezTo>
                <a:cubicBezTo>
                  <a:pt x="2142" y="131097"/>
                  <a:pt x="2102" y="131176"/>
                  <a:pt x="2083" y="131216"/>
                </a:cubicBezTo>
                <a:cubicBezTo>
                  <a:pt x="2063" y="131454"/>
                  <a:pt x="2063" y="131692"/>
                  <a:pt x="2142" y="131930"/>
                </a:cubicBezTo>
                <a:cubicBezTo>
                  <a:pt x="2162" y="131990"/>
                  <a:pt x="2162" y="132049"/>
                  <a:pt x="2142" y="132089"/>
                </a:cubicBezTo>
                <a:cubicBezTo>
                  <a:pt x="2122" y="132128"/>
                  <a:pt x="2102" y="132168"/>
                  <a:pt x="2102" y="132208"/>
                </a:cubicBezTo>
                <a:cubicBezTo>
                  <a:pt x="2102" y="132208"/>
                  <a:pt x="2122" y="132228"/>
                  <a:pt x="2142" y="132247"/>
                </a:cubicBezTo>
                <a:cubicBezTo>
                  <a:pt x="2142" y="132307"/>
                  <a:pt x="2102" y="132386"/>
                  <a:pt x="2162" y="132446"/>
                </a:cubicBezTo>
                <a:lnTo>
                  <a:pt x="2162" y="132525"/>
                </a:lnTo>
                <a:cubicBezTo>
                  <a:pt x="2063" y="132545"/>
                  <a:pt x="2063" y="132545"/>
                  <a:pt x="2083" y="132644"/>
                </a:cubicBezTo>
                <a:cubicBezTo>
                  <a:pt x="2083" y="132684"/>
                  <a:pt x="2083" y="132723"/>
                  <a:pt x="2083" y="132763"/>
                </a:cubicBezTo>
                <a:cubicBezTo>
                  <a:pt x="2063" y="132783"/>
                  <a:pt x="2043" y="132822"/>
                  <a:pt x="2043" y="132862"/>
                </a:cubicBezTo>
                <a:lnTo>
                  <a:pt x="2043" y="132981"/>
                </a:lnTo>
                <a:cubicBezTo>
                  <a:pt x="2003" y="133001"/>
                  <a:pt x="2003" y="133041"/>
                  <a:pt x="2003" y="133080"/>
                </a:cubicBezTo>
                <a:cubicBezTo>
                  <a:pt x="1983" y="133100"/>
                  <a:pt x="1964" y="133100"/>
                  <a:pt x="1964" y="133120"/>
                </a:cubicBezTo>
                <a:cubicBezTo>
                  <a:pt x="1964" y="133199"/>
                  <a:pt x="1924" y="133279"/>
                  <a:pt x="1864" y="133318"/>
                </a:cubicBezTo>
                <a:cubicBezTo>
                  <a:pt x="1845" y="133358"/>
                  <a:pt x="1825" y="133378"/>
                  <a:pt x="1825" y="133417"/>
                </a:cubicBezTo>
                <a:cubicBezTo>
                  <a:pt x="1745" y="133596"/>
                  <a:pt x="1706" y="133774"/>
                  <a:pt x="1686" y="133953"/>
                </a:cubicBezTo>
                <a:cubicBezTo>
                  <a:pt x="1686" y="133993"/>
                  <a:pt x="1666" y="134012"/>
                  <a:pt x="1666" y="134052"/>
                </a:cubicBezTo>
                <a:cubicBezTo>
                  <a:pt x="1666" y="134052"/>
                  <a:pt x="1626" y="134052"/>
                  <a:pt x="1626" y="134072"/>
                </a:cubicBezTo>
                <a:cubicBezTo>
                  <a:pt x="1607" y="134171"/>
                  <a:pt x="1587" y="134250"/>
                  <a:pt x="1567" y="134349"/>
                </a:cubicBezTo>
                <a:cubicBezTo>
                  <a:pt x="1567" y="134369"/>
                  <a:pt x="1607" y="134389"/>
                  <a:pt x="1607" y="134389"/>
                </a:cubicBezTo>
                <a:cubicBezTo>
                  <a:pt x="1607" y="134409"/>
                  <a:pt x="1607" y="134429"/>
                  <a:pt x="1607" y="134449"/>
                </a:cubicBezTo>
                <a:cubicBezTo>
                  <a:pt x="1587" y="134449"/>
                  <a:pt x="1587" y="134468"/>
                  <a:pt x="1567" y="134508"/>
                </a:cubicBezTo>
                <a:cubicBezTo>
                  <a:pt x="1547" y="134508"/>
                  <a:pt x="1527" y="134528"/>
                  <a:pt x="1527" y="134568"/>
                </a:cubicBezTo>
                <a:cubicBezTo>
                  <a:pt x="1468" y="134687"/>
                  <a:pt x="1448" y="134825"/>
                  <a:pt x="1448" y="134944"/>
                </a:cubicBezTo>
                <a:cubicBezTo>
                  <a:pt x="1408" y="135004"/>
                  <a:pt x="1408" y="135004"/>
                  <a:pt x="1448" y="135024"/>
                </a:cubicBezTo>
                <a:cubicBezTo>
                  <a:pt x="1428" y="135083"/>
                  <a:pt x="1369" y="135123"/>
                  <a:pt x="1408" y="135182"/>
                </a:cubicBezTo>
                <a:cubicBezTo>
                  <a:pt x="1428" y="135242"/>
                  <a:pt x="1369" y="135282"/>
                  <a:pt x="1349" y="135321"/>
                </a:cubicBezTo>
                <a:cubicBezTo>
                  <a:pt x="1329" y="135361"/>
                  <a:pt x="1309" y="135381"/>
                  <a:pt x="1329" y="135381"/>
                </a:cubicBezTo>
                <a:cubicBezTo>
                  <a:pt x="1408" y="135420"/>
                  <a:pt x="1448" y="135480"/>
                  <a:pt x="1428" y="135559"/>
                </a:cubicBezTo>
                <a:cubicBezTo>
                  <a:pt x="1428" y="135619"/>
                  <a:pt x="1468" y="135658"/>
                  <a:pt x="1527" y="135678"/>
                </a:cubicBezTo>
                <a:lnTo>
                  <a:pt x="1527" y="135777"/>
                </a:lnTo>
                <a:cubicBezTo>
                  <a:pt x="1468" y="135817"/>
                  <a:pt x="1488" y="135896"/>
                  <a:pt x="1488" y="135956"/>
                </a:cubicBezTo>
                <a:cubicBezTo>
                  <a:pt x="1468" y="135976"/>
                  <a:pt x="1468" y="135995"/>
                  <a:pt x="1488" y="135995"/>
                </a:cubicBezTo>
                <a:cubicBezTo>
                  <a:pt x="1547" y="136035"/>
                  <a:pt x="1587" y="136114"/>
                  <a:pt x="1587" y="136194"/>
                </a:cubicBezTo>
                <a:cubicBezTo>
                  <a:pt x="1527" y="136214"/>
                  <a:pt x="1488" y="136253"/>
                  <a:pt x="1488" y="136293"/>
                </a:cubicBezTo>
                <a:cubicBezTo>
                  <a:pt x="1507" y="136392"/>
                  <a:pt x="1507" y="136491"/>
                  <a:pt x="1488" y="136590"/>
                </a:cubicBezTo>
                <a:cubicBezTo>
                  <a:pt x="1488" y="136670"/>
                  <a:pt x="1488" y="136769"/>
                  <a:pt x="1488" y="136848"/>
                </a:cubicBezTo>
                <a:cubicBezTo>
                  <a:pt x="1507" y="136908"/>
                  <a:pt x="1507" y="136987"/>
                  <a:pt x="1468" y="137027"/>
                </a:cubicBezTo>
                <a:cubicBezTo>
                  <a:pt x="1428" y="137066"/>
                  <a:pt x="1428" y="137126"/>
                  <a:pt x="1448" y="137166"/>
                </a:cubicBezTo>
                <a:cubicBezTo>
                  <a:pt x="1448" y="137205"/>
                  <a:pt x="1468" y="137245"/>
                  <a:pt x="1468" y="137285"/>
                </a:cubicBezTo>
                <a:cubicBezTo>
                  <a:pt x="1428" y="137304"/>
                  <a:pt x="1408" y="137344"/>
                  <a:pt x="1408" y="137384"/>
                </a:cubicBezTo>
                <a:lnTo>
                  <a:pt x="1408" y="137641"/>
                </a:lnTo>
                <a:cubicBezTo>
                  <a:pt x="1388" y="137661"/>
                  <a:pt x="1369" y="137681"/>
                  <a:pt x="1369" y="137721"/>
                </a:cubicBezTo>
                <a:lnTo>
                  <a:pt x="1369" y="138078"/>
                </a:lnTo>
                <a:cubicBezTo>
                  <a:pt x="1369" y="138197"/>
                  <a:pt x="1349" y="138276"/>
                  <a:pt x="1408" y="138375"/>
                </a:cubicBezTo>
                <a:cubicBezTo>
                  <a:pt x="1428" y="138395"/>
                  <a:pt x="1408" y="138415"/>
                  <a:pt x="1408" y="138455"/>
                </a:cubicBezTo>
                <a:lnTo>
                  <a:pt x="1408" y="138613"/>
                </a:lnTo>
                <a:cubicBezTo>
                  <a:pt x="1369" y="138613"/>
                  <a:pt x="1349" y="138633"/>
                  <a:pt x="1349" y="138693"/>
                </a:cubicBezTo>
                <a:cubicBezTo>
                  <a:pt x="1349" y="138732"/>
                  <a:pt x="1369" y="138772"/>
                  <a:pt x="1349" y="138812"/>
                </a:cubicBezTo>
                <a:cubicBezTo>
                  <a:pt x="1269" y="139010"/>
                  <a:pt x="1349" y="139208"/>
                  <a:pt x="1289" y="139387"/>
                </a:cubicBezTo>
                <a:cubicBezTo>
                  <a:pt x="1289" y="139426"/>
                  <a:pt x="1329" y="139466"/>
                  <a:pt x="1388" y="139466"/>
                </a:cubicBezTo>
                <a:cubicBezTo>
                  <a:pt x="1408" y="139446"/>
                  <a:pt x="1428" y="139446"/>
                  <a:pt x="1448" y="139426"/>
                </a:cubicBezTo>
                <a:lnTo>
                  <a:pt x="1448" y="139426"/>
                </a:lnTo>
                <a:cubicBezTo>
                  <a:pt x="1428" y="139525"/>
                  <a:pt x="1488" y="139565"/>
                  <a:pt x="1527" y="139625"/>
                </a:cubicBezTo>
                <a:cubicBezTo>
                  <a:pt x="1488" y="139664"/>
                  <a:pt x="1488" y="139664"/>
                  <a:pt x="1527" y="139704"/>
                </a:cubicBezTo>
                <a:cubicBezTo>
                  <a:pt x="1527" y="139763"/>
                  <a:pt x="1507" y="139823"/>
                  <a:pt x="1507" y="139882"/>
                </a:cubicBezTo>
                <a:cubicBezTo>
                  <a:pt x="1547" y="140180"/>
                  <a:pt x="1567" y="140477"/>
                  <a:pt x="1567" y="140775"/>
                </a:cubicBezTo>
                <a:cubicBezTo>
                  <a:pt x="1527" y="140854"/>
                  <a:pt x="1527" y="140933"/>
                  <a:pt x="1567" y="141013"/>
                </a:cubicBezTo>
                <a:cubicBezTo>
                  <a:pt x="1567" y="141052"/>
                  <a:pt x="1567" y="141072"/>
                  <a:pt x="1567" y="141112"/>
                </a:cubicBezTo>
                <a:cubicBezTo>
                  <a:pt x="1567" y="141290"/>
                  <a:pt x="1587" y="141449"/>
                  <a:pt x="1626" y="141628"/>
                </a:cubicBezTo>
                <a:cubicBezTo>
                  <a:pt x="1666" y="141707"/>
                  <a:pt x="1646" y="141806"/>
                  <a:pt x="1607" y="141866"/>
                </a:cubicBezTo>
                <a:cubicBezTo>
                  <a:pt x="1547" y="141985"/>
                  <a:pt x="1547" y="142123"/>
                  <a:pt x="1607" y="142242"/>
                </a:cubicBezTo>
                <a:cubicBezTo>
                  <a:pt x="1607" y="142282"/>
                  <a:pt x="1607" y="142341"/>
                  <a:pt x="1646" y="142381"/>
                </a:cubicBezTo>
                <a:lnTo>
                  <a:pt x="1646" y="142421"/>
                </a:lnTo>
                <a:lnTo>
                  <a:pt x="1646" y="142460"/>
                </a:lnTo>
                <a:lnTo>
                  <a:pt x="1646" y="142639"/>
                </a:lnTo>
                <a:lnTo>
                  <a:pt x="1567" y="142639"/>
                </a:lnTo>
                <a:cubicBezTo>
                  <a:pt x="1538" y="142633"/>
                  <a:pt x="1518" y="142629"/>
                  <a:pt x="1502" y="142629"/>
                </a:cubicBezTo>
                <a:cubicBezTo>
                  <a:pt x="1464" y="142629"/>
                  <a:pt x="1456" y="142654"/>
                  <a:pt x="1428" y="142738"/>
                </a:cubicBezTo>
                <a:cubicBezTo>
                  <a:pt x="1349" y="142778"/>
                  <a:pt x="1250" y="142798"/>
                  <a:pt x="1250" y="142936"/>
                </a:cubicBezTo>
                <a:cubicBezTo>
                  <a:pt x="1250" y="142956"/>
                  <a:pt x="1210" y="142996"/>
                  <a:pt x="1170" y="143016"/>
                </a:cubicBezTo>
                <a:lnTo>
                  <a:pt x="1131" y="143055"/>
                </a:lnTo>
                <a:lnTo>
                  <a:pt x="1131" y="143155"/>
                </a:lnTo>
                <a:lnTo>
                  <a:pt x="1170" y="143194"/>
                </a:lnTo>
                <a:lnTo>
                  <a:pt x="1210" y="143194"/>
                </a:lnTo>
                <a:lnTo>
                  <a:pt x="1210" y="143412"/>
                </a:lnTo>
                <a:cubicBezTo>
                  <a:pt x="1210" y="143465"/>
                  <a:pt x="1228" y="143492"/>
                  <a:pt x="1269" y="143492"/>
                </a:cubicBezTo>
                <a:cubicBezTo>
                  <a:pt x="1289" y="143492"/>
                  <a:pt x="1316" y="143485"/>
                  <a:pt x="1349" y="143472"/>
                </a:cubicBezTo>
                <a:cubicBezTo>
                  <a:pt x="1408" y="143531"/>
                  <a:pt x="1408" y="143591"/>
                  <a:pt x="1369" y="143650"/>
                </a:cubicBezTo>
                <a:lnTo>
                  <a:pt x="1329" y="143631"/>
                </a:lnTo>
                <a:cubicBezTo>
                  <a:pt x="1319" y="143621"/>
                  <a:pt x="1304" y="143616"/>
                  <a:pt x="1292" y="143616"/>
                </a:cubicBezTo>
                <a:cubicBezTo>
                  <a:pt x="1279" y="143616"/>
                  <a:pt x="1269" y="143621"/>
                  <a:pt x="1269" y="143631"/>
                </a:cubicBezTo>
                <a:cubicBezTo>
                  <a:pt x="1250" y="143690"/>
                  <a:pt x="1250" y="143750"/>
                  <a:pt x="1309" y="143769"/>
                </a:cubicBezTo>
                <a:lnTo>
                  <a:pt x="1388" y="143968"/>
                </a:lnTo>
                <a:cubicBezTo>
                  <a:pt x="1381" y="143964"/>
                  <a:pt x="1373" y="143962"/>
                  <a:pt x="1365" y="143962"/>
                </a:cubicBezTo>
                <a:cubicBezTo>
                  <a:pt x="1328" y="143962"/>
                  <a:pt x="1286" y="143995"/>
                  <a:pt x="1269" y="144027"/>
                </a:cubicBezTo>
                <a:cubicBezTo>
                  <a:pt x="1250" y="144087"/>
                  <a:pt x="1269" y="144146"/>
                  <a:pt x="1309" y="144166"/>
                </a:cubicBezTo>
                <a:cubicBezTo>
                  <a:pt x="1369" y="144206"/>
                  <a:pt x="1388" y="144265"/>
                  <a:pt x="1388" y="144325"/>
                </a:cubicBezTo>
                <a:cubicBezTo>
                  <a:pt x="1388" y="144384"/>
                  <a:pt x="1428" y="144463"/>
                  <a:pt x="1408" y="144523"/>
                </a:cubicBezTo>
                <a:cubicBezTo>
                  <a:pt x="1369" y="144582"/>
                  <a:pt x="1329" y="144642"/>
                  <a:pt x="1289" y="144701"/>
                </a:cubicBezTo>
                <a:cubicBezTo>
                  <a:pt x="1269" y="144721"/>
                  <a:pt x="1269" y="144721"/>
                  <a:pt x="1250" y="144741"/>
                </a:cubicBezTo>
                <a:cubicBezTo>
                  <a:pt x="1240" y="144711"/>
                  <a:pt x="1225" y="144696"/>
                  <a:pt x="1210" y="144696"/>
                </a:cubicBezTo>
                <a:cubicBezTo>
                  <a:pt x="1195" y="144696"/>
                  <a:pt x="1180" y="144711"/>
                  <a:pt x="1170" y="144741"/>
                </a:cubicBezTo>
                <a:cubicBezTo>
                  <a:pt x="1150" y="144781"/>
                  <a:pt x="1131" y="144801"/>
                  <a:pt x="1170" y="144820"/>
                </a:cubicBezTo>
                <a:lnTo>
                  <a:pt x="1210" y="144959"/>
                </a:lnTo>
                <a:cubicBezTo>
                  <a:pt x="1250" y="144939"/>
                  <a:pt x="1289" y="144920"/>
                  <a:pt x="1289" y="144880"/>
                </a:cubicBezTo>
                <a:cubicBezTo>
                  <a:pt x="1304" y="144851"/>
                  <a:pt x="1329" y="144832"/>
                  <a:pt x="1357" y="144832"/>
                </a:cubicBezTo>
                <a:cubicBezTo>
                  <a:pt x="1367" y="144832"/>
                  <a:pt x="1378" y="144835"/>
                  <a:pt x="1388" y="144840"/>
                </a:cubicBezTo>
                <a:cubicBezTo>
                  <a:pt x="1428" y="144920"/>
                  <a:pt x="1388" y="144999"/>
                  <a:pt x="1388" y="145078"/>
                </a:cubicBezTo>
                <a:cubicBezTo>
                  <a:pt x="1388" y="145138"/>
                  <a:pt x="1329" y="145237"/>
                  <a:pt x="1269" y="145277"/>
                </a:cubicBezTo>
                <a:cubicBezTo>
                  <a:pt x="1250" y="145257"/>
                  <a:pt x="1250" y="145257"/>
                  <a:pt x="1269" y="145237"/>
                </a:cubicBezTo>
                <a:cubicBezTo>
                  <a:pt x="1269" y="145197"/>
                  <a:pt x="1210" y="145177"/>
                  <a:pt x="1170" y="145177"/>
                </a:cubicBezTo>
                <a:cubicBezTo>
                  <a:pt x="1170" y="145177"/>
                  <a:pt x="1170" y="145158"/>
                  <a:pt x="1170" y="145158"/>
                </a:cubicBezTo>
                <a:cubicBezTo>
                  <a:pt x="1170" y="145098"/>
                  <a:pt x="1131" y="145098"/>
                  <a:pt x="1091" y="145098"/>
                </a:cubicBezTo>
                <a:lnTo>
                  <a:pt x="1091" y="145138"/>
                </a:lnTo>
                <a:cubicBezTo>
                  <a:pt x="1051" y="145158"/>
                  <a:pt x="1051" y="145217"/>
                  <a:pt x="1051" y="145257"/>
                </a:cubicBezTo>
                <a:cubicBezTo>
                  <a:pt x="1031" y="145356"/>
                  <a:pt x="1031" y="145356"/>
                  <a:pt x="1131" y="145356"/>
                </a:cubicBezTo>
                <a:cubicBezTo>
                  <a:pt x="1131" y="145376"/>
                  <a:pt x="1141" y="145386"/>
                  <a:pt x="1150" y="145386"/>
                </a:cubicBezTo>
                <a:cubicBezTo>
                  <a:pt x="1160" y="145386"/>
                  <a:pt x="1170" y="145376"/>
                  <a:pt x="1170" y="145356"/>
                </a:cubicBezTo>
                <a:lnTo>
                  <a:pt x="1269" y="145415"/>
                </a:lnTo>
                <a:lnTo>
                  <a:pt x="1309" y="145455"/>
                </a:lnTo>
                <a:cubicBezTo>
                  <a:pt x="1329" y="145495"/>
                  <a:pt x="1388" y="145534"/>
                  <a:pt x="1408" y="145594"/>
                </a:cubicBezTo>
                <a:cubicBezTo>
                  <a:pt x="1349" y="145594"/>
                  <a:pt x="1329" y="145594"/>
                  <a:pt x="1349" y="145673"/>
                </a:cubicBezTo>
                <a:cubicBezTo>
                  <a:pt x="1349" y="145693"/>
                  <a:pt x="1349" y="145713"/>
                  <a:pt x="1349" y="145733"/>
                </a:cubicBezTo>
                <a:cubicBezTo>
                  <a:pt x="1329" y="145733"/>
                  <a:pt x="1309" y="145752"/>
                  <a:pt x="1289" y="145772"/>
                </a:cubicBezTo>
                <a:cubicBezTo>
                  <a:pt x="1289" y="145792"/>
                  <a:pt x="1269" y="145812"/>
                  <a:pt x="1269" y="145812"/>
                </a:cubicBezTo>
                <a:lnTo>
                  <a:pt x="1210" y="145812"/>
                </a:lnTo>
                <a:cubicBezTo>
                  <a:pt x="1170" y="145871"/>
                  <a:pt x="1150" y="145951"/>
                  <a:pt x="1071" y="145971"/>
                </a:cubicBezTo>
                <a:cubicBezTo>
                  <a:pt x="1051" y="145971"/>
                  <a:pt x="1071" y="146030"/>
                  <a:pt x="1091" y="146050"/>
                </a:cubicBezTo>
                <a:lnTo>
                  <a:pt x="1131" y="146090"/>
                </a:lnTo>
                <a:cubicBezTo>
                  <a:pt x="1131" y="146169"/>
                  <a:pt x="1091" y="146248"/>
                  <a:pt x="1170" y="146328"/>
                </a:cubicBezTo>
                <a:cubicBezTo>
                  <a:pt x="1190" y="146347"/>
                  <a:pt x="1210" y="146387"/>
                  <a:pt x="1210" y="146407"/>
                </a:cubicBezTo>
                <a:cubicBezTo>
                  <a:pt x="1230" y="146506"/>
                  <a:pt x="1289" y="146566"/>
                  <a:pt x="1349" y="146585"/>
                </a:cubicBezTo>
                <a:cubicBezTo>
                  <a:pt x="1349" y="146645"/>
                  <a:pt x="1388" y="146685"/>
                  <a:pt x="1428" y="146685"/>
                </a:cubicBezTo>
                <a:cubicBezTo>
                  <a:pt x="1448" y="146764"/>
                  <a:pt x="1468" y="146823"/>
                  <a:pt x="1527" y="146863"/>
                </a:cubicBezTo>
                <a:lnTo>
                  <a:pt x="1527" y="147101"/>
                </a:lnTo>
                <a:cubicBezTo>
                  <a:pt x="1507" y="147160"/>
                  <a:pt x="1527" y="147220"/>
                  <a:pt x="1567" y="147279"/>
                </a:cubicBezTo>
                <a:cubicBezTo>
                  <a:pt x="1547" y="147299"/>
                  <a:pt x="1527" y="147319"/>
                  <a:pt x="1527" y="147339"/>
                </a:cubicBezTo>
                <a:cubicBezTo>
                  <a:pt x="1547" y="147438"/>
                  <a:pt x="1527" y="147517"/>
                  <a:pt x="1488" y="147597"/>
                </a:cubicBezTo>
                <a:cubicBezTo>
                  <a:pt x="1468" y="147617"/>
                  <a:pt x="1488" y="147656"/>
                  <a:pt x="1527" y="147676"/>
                </a:cubicBezTo>
                <a:cubicBezTo>
                  <a:pt x="1527" y="147696"/>
                  <a:pt x="1527" y="147736"/>
                  <a:pt x="1527" y="147755"/>
                </a:cubicBezTo>
                <a:cubicBezTo>
                  <a:pt x="1567" y="147815"/>
                  <a:pt x="1527" y="147855"/>
                  <a:pt x="1488" y="147894"/>
                </a:cubicBezTo>
                <a:cubicBezTo>
                  <a:pt x="1428" y="147934"/>
                  <a:pt x="1488" y="147974"/>
                  <a:pt x="1507" y="148013"/>
                </a:cubicBezTo>
                <a:cubicBezTo>
                  <a:pt x="1507" y="148053"/>
                  <a:pt x="1507" y="148112"/>
                  <a:pt x="1547" y="148152"/>
                </a:cubicBezTo>
                <a:cubicBezTo>
                  <a:pt x="1567" y="148152"/>
                  <a:pt x="1567" y="148172"/>
                  <a:pt x="1547" y="148192"/>
                </a:cubicBezTo>
                <a:lnTo>
                  <a:pt x="1448" y="148192"/>
                </a:lnTo>
                <a:cubicBezTo>
                  <a:pt x="1448" y="148152"/>
                  <a:pt x="1428" y="148112"/>
                  <a:pt x="1388" y="148093"/>
                </a:cubicBezTo>
                <a:lnTo>
                  <a:pt x="1388" y="147993"/>
                </a:lnTo>
                <a:cubicBezTo>
                  <a:pt x="1388" y="147954"/>
                  <a:pt x="1369" y="147934"/>
                  <a:pt x="1349" y="147934"/>
                </a:cubicBezTo>
                <a:cubicBezTo>
                  <a:pt x="1309" y="147934"/>
                  <a:pt x="1269" y="147954"/>
                  <a:pt x="1230" y="147974"/>
                </a:cubicBezTo>
                <a:cubicBezTo>
                  <a:pt x="1170" y="147993"/>
                  <a:pt x="1210" y="148033"/>
                  <a:pt x="1210" y="148073"/>
                </a:cubicBezTo>
                <a:cubicBezTo>
                  <a:pt x="1210" y="148112"/>
                  <a:pt x="1150" y="148192"/>
                  <a:pt x="1230" y="148231"/>
                </a:cubicBezTo>
                <a:lnTo>
                  <a:pt x="1230" y="148271"/>
                </a:lnTo>
                <a:lnTo>
                  <a:pt x="1170" y="148331"/>
                </a:lnTo>
                <a:cubicBezTo>
                  <a:pt x="1150" y="148331"/>
                  <a:pt x="1150" y="148350"/>
                  <a:pt x="1170" y="148370"/>
                </a:cubicBezTo>
                <a:lnTo>
                  <a:pt x="1170" y="148469"/>
                </a:lnTo>
                <a:lnTo>
                  <a:pt x="1210" y="148509"/>
                </a:lnTo>
                <a:cubicBezTo>
                  <a:pt x="1210" y="148569"/>
                  <a:pt x="1210" y="148608"/>
                  <a:pt x="1250" y="148648"/>
                </a:cubicBezTo>
                <a:lnTo>
                  <a:pt x="1289" y="148648"/>
                </a:lnTo>
                <a:lnTo>
                  <a:pt x="1289" y="148707"/>
                </a:lnTo>
                <a:cubicBezTo>
                  <a:pt x="1289" y="148707"/>
                  <a:pt x="1269" y="148727"/>
                  <a:pt x="1250" y="148727"/>
                </a:cubicBezTo>
                <a:lnTo>
                  <a:pt x="1210" y="148787"/>
                </a:lnTo>
                <a:cubicBezTo>
                  <a:pt x="1150" y="148925"/>
                  <a:pt x="1150" y="149064"/>
                  <a:pt x="1091" y="149203"/>
                </a:cubicBezTo>
                <a:cubicBezTo>
                  <a:pt x="1071" y="149263"/>
                  <a:pt x="1071" y="149362"/>
                  <a:pt x="1131" y="149401"/>
                </a:cubicBezTo>
                <a:cubicBezTo>
                  <a:pt x="1190" y="149481"/>
                  <a:pt x="1230" y="149560"/>
                  <a:pt x="1210" y="149659"/>
                </a:cubicBezTo>
                <a:lnTo>
                  <a:pt x="1210" y="149739"/>
                </a:lnTo>
                <a:lnTo>
                  <a:pt x="1250" y="149798"/>
                </a:lnTo>
                <a:cubicBezTo>
                  <a:pt x="1230" y="149917"/>
                  <a:pt x="1210" y="150016"/>
                  <a:pt x="1210" y="150135"/>
                </a:cubicBezTo>
                <a:cubicBezTo>
                  <a:pt x="1210" y="150234"/>
                  <a:pt x="1269" y="150373"/>
                  <a:pt x="1170" y="150472"/>
                </a:cubicBezTo>
                <a:cubicBezTo>
                  <a:pt x="1091" y="150552"/>
                  <a:pt x="1071" y="150651"/>
                  <a:pt x="1091" y="150750"/>
                </a:cubicBezTo>
                <a:lnTo>
                  <a:pt x="1091" y="150849"/>
                </a:lnTo>
                <a:lnTo>
                  <a:pt x="1051" y="150889"/>
                </a:lnTo>
                <a:cubicBezTo>
                  <a:pt x="972" y="150928"/>
                  <a:pt x="972" y="150928"/>
                  <a:pt x="972" y="151028"/>
                </a:cubicBezTo>
                <a:lnTo>
                  <a:pt x="972" y="151047"/>
                </a:lnTo>
                <a:lnTo>
                  <a:pt x="932" y="151067"/>
                </a:lnTo>
                <a:cubicBezTo>
                  <a:pt x="893" y="151107"/>
                  <a:pt x="893" y="151166"/>
                  <a:pt x="932" y="151206"/>
                </a:cubicBezTo>
                <a:lnTo>
                  <a:pt x="932" y="151266"/>
                </a:lnTo>
                <a:cubicBezTo>
                  <a:pt x="912" y="151285"/>
                  <a:pt x="912" y="151305"/>
                  <a:pt x="912" y="151345"/>
                </a:cubicBezTo>
                <a:cubicBezTo>
                  <a:pt x="912" y="151365"/>
                  <a:pt x="912" y="151385"/>
                  <a:pt x="893" y="151385"/>
                </a:cubicBezTo>
                <a:cubicBezTo>
                  <a:pt x="853" y="151385"/>
                  <a:pt x="793" y="151385"/>
                  <a:pt x="813" y="151444"/>
                </a:cubicBezTo>
                <a:cubicBezTo>
                  <a:pt x="853" y="151543"/>
                  <a:pt x="813" y="151642"/>
                  <a:pt x="734" y="151702"/>
                </a:cubicBezTo>
                <a:cubicBezTo>
                  <a:pt x="694" y="151722"/>
                  <a:pt x="694" y="151761"/>
                  <a:pt x="694" y="151801"/>
                </a:cubicBezTo>
                <a:cubicBezTo>
                  <a:pt x="615" y="151841"/>
                  <a:pt x="694" y="151900"/>
                  <a:pt x="694" y="151940"/>
                </a:cubicBezTo>
                <a:cubicBezTo>
                  <a:pt x="655" y="151960"/>
                  <a:pt x="655" y="151999"/>
                  <a:pt x="694" y="152039"/>
                </a:cubicBezTo>
                <a:cubicBezTo>
                  <a:pt x="694" y="152098"/>
                  <a:pt x="694" y="152158"/>
                  <a:pt x="615" y="152178"/>
                </a:cubicBezTo>
                <a:lnTo>
                  <a:pt x="516" y="152217"/>
                </a:lnTo>
                <a:cubicBezTo>
                  <a:pt x="456" y="152257"/>
                  <a:pt x="417" y="152297"/>
                  <a:pt x="456" y="152356"/>
                </a:cubicBezTo>
                <a:cubicBezTo>
                  <a:pt x="476" y="152436"/>
                  <a:pt x="437" y="152495"/>
                  <a:pt x="397" y="152535"/>
                </a:cubicBezTo>
                <a:lnTo>
                  <a:pt x="357" y="152594"/>
                </a:lnTo>
                <a:cubicBezTo>
                  <a:pt x="318" y="152614"/>
                  <a:pt x="298" y="152654"/>
                  <a:pt x="318" y="152693"/>
                </a:cubicBezTo>
                <a:lnTo>
                  <a:pt x="318" y="152812"/>
                </a:lnTo>
                <a:cubicBezTo>
                  <a:pt x="327" y="152832"/>
                  <a:pt x="332" y="152842"/>
                  <a:pt x="342" y="152842"/>
                </a:cubicBezTo>
                <a:cubicBezTo>
                  <a:pt x="352" y="152842"/>
                  <a:pt x="367" y="152832"/>
                  <a:pt x="397" y="152812"/>
                </a:cubicBezTo>
                <a:lnTo>
                  <a:pt x="397" y="152753"/>
                </a:lnTo>
                <a:lnTo>
                  <a:pt x="417" y="152713"/>
                </a:lnTo>
                <a:lnTo>
                  <a:pt x="496" y="152713"/>
                </a:lnTo>
                <a:lnTo>
                  <a:pt x="555" y="152674"/>
                </a:lnTo>
                <a:lnTo>
                  <a:pt x="575" y="152674"/>
                </a:lnTo>
                <a:lnTo>
                  <a:pt x="635" y="152733"/>
                </a:lnTo>
                <a:cubicBezTo>
                  <a:pt x="595" y="152753"/>
                  <a:pt x="595" y="152793"/>
                  <a:pt x="635" y="152812"/>
                </a:cubicBezTo>
                <a:cubicBezTo>
                  <a:pt x="674" y="152852"/>
                  <a:pt x="674" y="152872"/>
                  <a:pt x="694" y="152892"/>
                </a:cubicBezTo>
                <a:cubicBezTo>
                  <a:pt x="694" y="152912"/>
                  <a:pt x="655" y="152931"/>
                  <a:pt x="635" y="152951"/>
                </a:cubicBezTo>
                <a:cubicBezTo>
                  <a:pt x="595" y="152991"/>
                  <a:pt x="635" y="152991"/>
                  <a:pt x="674" y="153011"/>
                </a:cubicBezTo>
                <a:lnTo>
                  <a:pt x="674" y="153090"/>
                </a:lnTo>
                <a:lnTo>
                  <a:pt x="714" y="153090"/>
                </a:lnTo>
                <a:cubicBezTo>
                  <a:pt x="793" y="153070"/>
                  <a:pt x="853" y="153031"/>
                  <a:pt x="912" y="153031"/>
                </a:cubicBezTo>
                <a:cubicBezTo>
                  <a:pt x="912" y="153031"/>
                  <a:pt x="912" y="153011"/>
                  <a:pt x="932" y="153011"/>
                </a:cubicBezTo>
                <a:lnTo>
                  <a:pt x="972" y="153031"/>
                </a:lnTo>
                <a:cubicBezTo>
                  <a:pt x="972" y="153050"/>
                  <a:pt x="952" y="153070"/>
                  <a:pt x="932" y="153090"/>
                </a:cubicBezTo>
                <a:cubicBezTo>
                  <a:pt x="912" y="153110"/>
                  <a:pt x="893" y="153150"/>
                  <a:pt x="893" y="153189"/>
                </a:cubicBezTo>
                <a:lnTo>
                  <a:pt x="853" y="153229"/>
                </a:lnTo>
                <a:cubicBezTo>
                  <a:pt x="833" y="153249"/>
                  <a:pt x="833" y="153249"/>
                  <a:pt x="853" y="153269"/>
                </a:cubicBezTo>
                <a:cubicBezTo>
                  <a:pt x="863" y="153298"/>
                  <a:pt x="878" y="153313"/>
                  <a:pt x="893" y="153313"/>
                </a:cubicBezTo>
                <a:cubicBezTo>
                  <a:pt x="907" y="153313"/>
                  <a:pt x="922" y="153298"/>
                  <a:pt x="932" y="153269"/>
                </a:cubicBezTo>
                <a:cubicBezTo>
                  <a:pt x="952" y="153249"/>
                  <a:pt x="972" y="153229"/>
                  <a:pt x="972" y="153209"/>
                </a:cubicBezTo>
                <a:cubicBezTo>
                  <a:pt x="972" y="153209"/>
                  <a:pt x="972" y="153189"/>
                  <a:pt x="972" y="153169"/>
                </a:cubicBezTo>
                <a:cubicBezTo>
                  <a:pt x="1031" y="153169"/>
                  <a:pt x="1051" y="153209"/>
                  <a:pt x="1031" y="153269"/>
                </a:cubicBezTo>
                <a:cubicBezTo>
                  <a:pt x="952" y="153487"/>
                  <a:pt x="1012" y="153506"/>
                  <a:pt x="1150" y="153625"/>
                </a:cubicBezTo>
                <a:cubicBezTo>
                  <a:pt x="1190" y="153625"/>
                  <a:pt x="1210" y="153645"/>
                  <a:pt x="1230" y="153665"/>
                </a:cubicBezTo>
                <a:cubicBezTo>
                  <a:pt x="1240" y="153669"/>
                  <a:pt x="1250" y="153670"/>
                  <a:pt x="1258" y="153670"/>
                </a:cubicBezTo>
                <a:cubicBezTo>
                  <a:pt x="1296" y="153670"/>
                  <a:pt x="1309" y="153635"/>
                  <a:pt x="1309" y="153586"/>
                </a:cubicBezTo>
                <a:cubicBezTo>
                  <a:pt x="1388" y="153566"/>
                  <a:pt x="1428" y="153487"/>
                  <a:pt x="1448" y="153407"/>
                </a:cubicBezTo>
                <a:lnTo>
                  <a:pt x="1488" y="153407"/>
                </a:lnTo>
                <a:cubicBezTo>
                  <a:pt x="1507" y="153526"/>
                  <a:pt x="1428" y="153606"/>
                  <a:pt x="1408" y="153685"/>
                </a:cubicBezTo>
                <a:cubicBezTo>
                  <a:pt x="1408" y="153705"/>
                  <a:pt x="1369" y="153725"/>
                  <a:pt x="1369" y="153725"/>
                </a:cubicBezTo>
                <a:cubicBezTo>
                  <a:pt x="1382" y="153778"/>
                  <a:pt x="1421" y="153795"/>
                  <a:pt x="1464" y="153795"/>
                </a:cubicBezTo>
                <a:cubicBezTo>
                  <a:pt x="1485" y="153795"/>
                  <a:pt x="1507" y="153791"/>
                  <a:pt x="1527" y="153784"/>
                </a:cubicBezTo>
                <a:lnTo>
                  <a:pt x="1567" y="153725"/>
                </a:lnTo>
                <a:lnTo>
                  <a:pt x="1607" y="153705"/>
                </a:lnTo>
                <a:cubicBezTo>
                  <a:pt x="1612" y="153699"/>
                  <a:pt x="1618" y="153697"/>
                  <a:pt x="1624" y="153697"/>
                </a:cubicBezTo>
                <a:cubicBezTo>
                  <a:pt x="1638" y="153697"/>
                  <a:pt x="1652" y="153711"/>
                  <a:pt x="1666" y="153725"/>
                </a:cubicBezTo>
                <a:cubicBezTo>
                  <a:pt x="1666" y="153744"/>
                  <a:pt x="1686" y="153764"/>
                  <a:pt x="1706" y="153784"/>
                </a:cubicBezTo>
                <a:cubicBezTo>
                  <a:pt x="1706" y="153824"/>
                  <a:pt x="1706" y="153883"/>
                  <a:pt x="1726" y="153923"/>
                </a:cubicBezTo>
                <a:lnTo>
                  <a:pt x="1726" y="153963"/>
                </a:lnTo>
                <a:lnTo>
                  <a:pt x="1666" y="154082"/>
                </a:lnTo>
                <a:cubicBezTo>
                  <a:pt x="1626" y="154161"/>
                  <a:pt x="1587" y="154240"/>
                  <a:pt x="1488" y="154280"/>
                </a:cubicBezTo>
                <a:cubicBezTo>
                  <a:pt x="1468" y="154280"/>
                  <a:pt x="1448" y="154320"/>
                  <a:pt x="1448" y="154339"/>
                </a:cubicBezTo>
                <a:cubicBezTo>
                  <a:pt x="1448" y="154379"/>
                  <a:pt x="1468" y="154399"/>
                  <a:pt x="1488" y="154419"/>
                </a:cubicBezTo>
                <a:cubicBezTo>
                  <a:pt x="1448" y="154478"/>
                  <a:pt x="1408" y="154518"/>
                  <a:pt x="1388" y="154558"/>
                </a:cubicBezTo>
                <a:cubicBezTo>
                  <a:pt x="1349" y="154597"/>
                  <a:pt x="1349" y="154657"/>
                  <a:pt x="1408" y="154696"/>
                </a:cubicBezTo>
                <a:cubicBezTo>
                  <a:pt x="1448" y="154756"/>
                  <a:pt x="1507" y="154796"/>
                  <a:pt x="1488" y="154875"/>
                </a:cubicBezTo>
                <a:cubicBezTo>
                  <a:pt x="1488" y="154934"/>
                  <a:pt x="1527" y="154994"/>
                  <a:pt x="1587" y="155014"/>
                </a:cubicBezTo>
                <a:cubicBezTo>
                  <a:pt x="1507" y="155113"/>
                  <a:pt x="1507" y="155113"/>
                  <a:pt x="1547" y="155192"/>
                </a:cubicBezTo>
                <a:cubicBezTo>
                  <a:pt x="1567" y="155232"/>
                  <a:pt x="1567" y="155271"/>
                  <a:pt x="1587" y="155311"/>
                </a:cubicBezTo>
                <a:cubicBezTo>
                  <a:pt x="1607" y="155351"/>
                  <a:pt x="1607" y="155410"/>
                  <a:pt x="1547" y="155430"/>
                </a:cubicBezTo>
                <a:cubicBezTo>
                  <a:pt x="1507" y="155450"/>
                  <a:pt x="1488" y="155450"/>
                  <a:pt x="1468" y="155490"/>
                </a:cubicBezTo>
                <a:cubicBezTo>
                  <a:pt x="1428" y="155509"/>
                  <a:pt x="1448" y="155589"/>
                  <a:pt x="1488" y="155609"/>
                </a:cubicBezTo>
                <a:cubicBezTo>
                  <a:pt x="1488" y="155628"/>
                  <a:pt x="1507" y="155648"/>
                  <a:pt x="1527" y="155648"/>
                </a:cubicBezTo>
                <a:cubicBezTo>
                  <a:pt x="1507" y="155668"/>
                  <a:pt x="1488" y="155688"/>
                  <a:pt x="1468" y="155708"/>
                </a:cubicBezTo>
                <a:cubicBezTo>
                  <a:pt x="1428" y="155787"/>
                  <a:pt x="1428" y="155847"/>
                  <a:pt x="1488" y="155926"/>
                </a:cubicBezTo>
                <a:cubicBezTo>
                  <a:pt x="1488" y="155946"/>
                  <a:pt x="1488" y="155966"/>
                  <a:pt x="1488" y="155985"/>
                </a:cubicBezTo>
                <a:cubicBezTo>
                  <a:pt x="1428" y="156045"/>
                  <a:pt x="1408" y="156144"/>
                  <a:pt x="1428" y="156223"/>
                </a:cubicBezTo>
                <a:cubicBezTo>
                  <a:pt x="1448" y="156283"/>
                  <a:pt x="1408" y="156323"/>
                  <a:pt x="1408" y="156362"/>
                </a:cubicBezTo>
                <a:cubicBezTo>
                  <a:pt x="1408" y="156402"/>
                  <a:pt x="1369" y="156382"/>
                  <a:pt x="1369" y="156422"/>
                </a:cubicBezTo>
                <a:cubicBezTo>
                  <a:pt x="1388" y="156481"/>
                  <a:pt x="1388" y="156561"/>
                  <a:pt x="1349" y="156620"/>
                </a:cubicBezTo>
                <a:cubicBezTo>
                  <a:pt x="1329" y="156640"/>
                  <a:pt x="1329" y="156679"/>
                  <a:pt x="1349" y="156719"/>
                </a:cubicBezTo>
                <a:cubicBezTo>
                  <a:pt x="1349" y="156759"/>
                  <a:pt x="1369" y="156818"/>
                  <a:pt x="1369" y="156858"/>
                </a:cubicBezTo>
                <a:cubicBezTo>
                  <a:pt x="1312" y="156934"/>
                  <a:pt x="1237" y="157137"/>
                  <a:pt x="1317" y="157137"/>
                </a:cubicBezTo>
                <a:cubicBezTo>
                  <a:pt x="1321" y="157137"/>
                  <a:pt x="1325" y="157136"/>
                  <a:pt x="1329" y="157136"/>
                </a:cubicBezTo>
                <a:cubicBezTo>
                  <a:pt x="1329" y="157136"/>
                  <a:pt x="1329" y="157136"/>
                  <a:pt x="1329" y="157155"/>
                </a:cubicBezTo>
                <a:cubicBezTo>
                  <a:pt x="1329" y="157235"/>
                  <a:pt x="1289" y="157334"/>
                  <a:pt x="1250" y="157393"/>
                </a:cubicBezTo>
                <a:cubicBezTo>
                  <a:pt x="1210" y="157473"/>
                  <a:pt x="1230" y="157493"/>
                  <a:pt x="1309" y="157572"/>
                </a:cubicBezTo>
                <a:cubicBezTo>
                  <a:pt x="1349" y="157612"/>
                  <a:pt x="1309" y="157631"/>
                  <a:pt x="1329" y="157671"/>
                </a:cubicBezTo>
                <a:cubicBezTo>
                  <a:pt x="1289" y="157691"/>
                  <a:pt x="1269" y="157711"/>
                  <a:pt x="1269" y="157750"/>
                </a:cubicBezTo>
                <a:cubicBezTo>
                  <a:pt x="1269" y="157850"/>
                  <a:pt x="1289" y="157949"/>
                  <a:pt x="1329" y="158028"/>
                </a:cubicBezTo>
                <a:cubicBezTo>
                  <a:pt x="1250" y="158088"/>
                  <a:pt x="1289" y="158167"/>
                  <a:pt x="1269" y="158246"/>
                </a:cubicBezTo>
                <a:cubicBezTo>
                  <a:pt x="1269" y="158306"/>
                  <a:pt x="1269" y="158345"/>
                  <a:pt x="1230" y="158385"/>
                </a:cubicBezTo>
                <a:cubicBezTo>
                  <a:pt x="1111" y="158464"/>
                  <a:pt x="1131" y="158563"/>
                  <a:pt x="1190" y="158682"/>
                </a:cubicBezTo>
                <a:cubicBezTo>
                  <a:pt x="1170" y="158682"/>
                  <a:pt x="1150" y="158702"/>
                  <a:pt x="1150" y="158722"/>
                </a:cubicBezTo>
                <a:cubicBezTo>
                  <a:pt x="1131" y="158722"/>
                  <a:pt x="1111" y="158742"/>
                  <a:pt x="1131" y="158762"/>
                </a:cubicBezTo>
                <a:cubicBezTo>
                  <a:pt x="1190" y="158841"/>
                  <a:pt x="1131" y="158940"/>
                  <a:pt x="1131" y="159020"/>
                </a:cubicBezTo>
                <a:cubicBezTo>
                  <a:pt x="1012" y="159099"/>
                  <a:pt x="1012" y="159099"/>
                  <a:pt x="1071" y="159218"/>
                </a:cubicBezTo>
                <a:cubicBezTo>
                  <a:pt x="992" y="159258"/>
                  <a:pt x="1031" y="159337"/>
                  <a:pt x="1031" y="159396"/>
                </a:cubicBezTo>
                <a:cubicBezTo>
                  <a:pt x="1012" y="159416"/>
                  <a:pt x="992" y="159436"/>
                  <a:pt x="992" y="159456"/>
                </a:cubicBezTo>
                <a:cubicBezTo>
                  <a:pt x="992" y="159476"/>
                  <a:pt x="992" y="159515"/>
                  <a:pt x="1012" y="159555"/>
                </a:cubicBezTo>
                <a:cubicBezTo>
                  <a:pt x="1031" y="159674"/>
                  <a:pt x="1031" y="159793"/>
                  <a:pt x="972" y="159892"/>
                </a:cubicBezTo>
                <a:cubicBezTo>
                  <a:pt x="972" y="159912"/>
                  <a:pt x="992" y="159932"/>
                  <a:pt x="972" y="159952"/>
                </a:cubicBezTo>
                <a:cubicBezTo>
                  <a:pt x="952" y="159971"/>
                  <a:pt x="932" y="159971"/>
                  <a:pt x="932" y="160011"/>
                </a:cubicBezTo>
                <a:cubicBezTo>
                  <a:pt x="912" y="160071"/>
                  <a:pt x="912" y="160150"/>
                  <a:pt x="952" y="160190"/>
                </a:cubicBezTo>
                <a:cubicBezTo>
                  <a:pt x="992" y="160229"/>
                  <a:pt x="952" y="160269"/>
                  <a:pt x="952" y="160309"/>
                </a:cubicBezTo>
                <a:cubicBezTo>
                  <a:pt x="873" y="160348"/>
                  <a:pt x="873" y="160408"/>
                  <a:pt x="873" y="160487"/>
                </a:cubicBezTo>
                <a:cubicBezTo>
                  <a:pt x="873" y="160527"/>
                  <a:pt x="873" y="160547"/>
                  <a:pt x="873" y="160586"/>
                </a:cubicBezTo>
                <a:cubicBezTo>
                  <a:pt x="833" y="160685"/>
                  <a:pt x="793" y="160804"/>
                  <a:pt x="754" y="160904"/>
                </a:cubicBezTo>
                <a:cubicBezTo>
                  <a:pt x="754" y="160904"/>
                  <a:pt x="774" y="160943"/>
                  <a:pt x="793" y="160963"/>
                </a:cubicBezTo>
                <a:lnTo>
                  <a:pt x="833" y="161003"/>
                </a:lnTo>
                <a:cubicBezTo>
                  <a:pt x="855" y="161024"/>
                  <a:pt x="877" y="161040"/>
                  <a:pt x="898" y="161040"/>
                </a:cubicBezTo>
                <a:cubicBezTo>
                  <a:pt x="916" y="161040"/>
                  <a:pt x="934" y="161030"/>
                  <a:pt x="952" y="161003"/>
                </a:cubicBezTo>
                <a:cubicBezTo>
                  <a:pt x="972" y="160963"/>
                  <a:pt x="1012" y="160923"/>
                  <a:pt x="1051" y="160884"/>
                </a:cubicBezTo>
                <a:cubicBezTo>
                  <a:pt x="1051" y="160923"/>
                  <a:pt x="1071" y="160963"/>
                  <a:pt x="1051" y="160983"/>
                </a:cubicBezTo>
                <a:cubicBezTo>
                  <a:pt x="992" y="161142"/>
                  <a:pt x="952" y="161300"/>
                  <a:pt x="952" y="161479"/>
                </a:cubicBezTo>
                <a:cubicBezTo>
                  <a:pt x="952" y="161538"/>
                  <a:pt x="952" y="161598"/>
                  <a:pt x="873" y="161637"/>
                </a:cubicBezTo>
                <a:cubicBezTo>
                  <a:pt x="774" y="161677"/>
                  <a:pt x="813" y="161717"/>
                  <a:pt x="873" y="161796"/>
                </a:cubicBezTo>
                <a:cubicBezTo>
                  <a:pt x="873" y="161855"/>
                  <a:pt x="813" y="161895"/>
                  <a:pt x="793" y="161955"/>
                </a:cubicBezTo>
                <a:cubicBezTo>
                  <a:pt x="793" y="161978"/>
                  <a:pt x="805" y="161983"/>
                  <a:pt x="822" y="161983"/>
                </a:cubicBezTo>
                <a:cubicBezTo>
                  <a:pt x="836" y="161983"/>
                  <a:pt x="853" y="161979"/>
                  <a:pt x="870" y="161979"/>
                </a:cubicBezTo>
                <a:cubicBezTo>
                  <a:pt x="885" y="161979"/>
                  <a:pt x="901" y="161982"/>
                  <a:pt x="912" y="161994"/>
                </a:cubicBezTo>
                <a:cubicBezTo>
                  <a:pt x="918" y="162006"/>
                  <a:pt x="926" y="162011"/>
                  <a:pt x="934" y="162011"/>
                </a:cubicBezTo>
                <a:cubicBezTo>
                  <a:pt x="954" y="162011"/>
                  <a:pt x="978" y="161983"/>
                  <a:pt x="992" y="161955"/>
                </a:cubicBezTo>
                <a:cubicBezTo>
                  <a:pt x="1012" y="161915"/>
                  <a:pt x="1012" y="161915"/>
                  <a:pt x="1031" y="161915"/>
                </a:cubicBezTo>
                <a:cubicBezTo>
                  <a:pt x="1071" y="161935"/>
                  <a:pt x="1071" y="161955"/>
                  <a:pt x="1071" y="161974"/>
                </a:cubicBezTo>
                <a:cubicBezTo>
                  <a:pt x="1071" y="162034"/>
                  <a:pt x="1031" y="162093"/>
                  <a:pt x="1031" y="162153"/>
                </a:cubicBezTo>
                <a:cubicBezTo>
                  <a:pt x="1031" y="162173"/>
                  <a:pt x="1031" y="162193"/>
                  <a:pt x="1031" y="162212"/>
                </a:cubicBezTo>
                <a:lnTo>
                  <a:pt x="17670" y="162212"/>
                </a:lnTo>
                <a:cubicBezTo>
                  <a:pt x="17670" y="162212"/>
                  <a:pt x="17670" y="162212"/>
                  <a:pt x="17690" y="162232"/>
                </a:cubicBezTo>
                <a:cubicBezTo>
                  <a:pt x="17610" y="162093"/>
                  <a:pt x="17630" y="161935"/>
                  <a:pt x="17710" y="161816"/>
                </a:cubicBezTo>
                <a:cubicBezTo>
                  <a:pt x="17789" y="161677"/>
                  <a:pt x="17789" y="161617"/>
                  <a:pt x="17888" y="161479"/>
                </a:cubicBezTo>
                <a:cubicBezTo>
                  <a:pt x="17908" y="161439"/>
                  <a:pt x="17908" y="161380"/>
                  <a:pt x="17908" y="161340"/>
                </a:cubicBezTo>
                <a:cubicBezTo>
                  <a:pt x="18047" y="161320"/>
                  <a:pt x="18047" y="161241"/>
                  <a:pt x="18007" y="161122"/>
                </a:cubicBezTo>
                <a:cubicBezTo>
                  <a:pt x="18106" y="161082"/>
                  <a:pt x="18067" y="160923"/>
                  <a:pt x="18067" y="160923"/>
                </a:cubicBezTo>
                <a:cubicBezTo>
                  <a:pt x="17948" y="160844"/>
                  <a:pt x="18007" y="160765"/>
                  <a:pt x="18007" y="160666"/>
                </a:cubicBezTo>
                <a:cubicBezTo>
                  <a:pt x="18007" y="160586"/>
                  <a:pt x="17987" y="160507"/>
                  <a:pt x="18067" y="160447"/>
                </a:cubicBezTo>
                <a:lnTo>
                  <a:pt x="18086" y="160447"/>
                </a:lnTo>
                <a:cubicBezTo>
                  <a:pt x="18086" y="160480"/>
                  <a:pt x="18099" y="160538"/>
                  <a:pt x="18136" y="160538"/>
                </a:cubicBezTo>
                <a:cubicBezTo>
                  <a:pt x="18144" y="160538"/>
                  <a:pt x="18154" y="160534"/>
                  <a:pt x="18166" y="160527"/>
                </a:cubicBezTo>
                <a:cubicBezTo>
                  <a:pt x="18205" y="160487"/>
                  <a:pt x="18205" y="160447"/>
                  <a:pt x="18205" y="160388"/>
                </a:cubicBezTo>
                <a:cubicBezTo>
                  <a:pt x="18285" y="160289"/>
                  <a:pt x="18344" y="160170"/>
                  <a:pt x="18364" y="160031"/>
                </a:cubicBezTo>
                <a:cubicBezTo>
                  <a:pt x="18378" y="160045"/>
                  <a:pt x="18401" y="160068"/>
                  <a:pt x="18420" y="160068"/>
                </a:cubicBezTo>
                <a:cubicBezTo>
                  <a:pt x="18429" y="160068"/>
                  <a:pt x="18437" y="160063"/>
                  <a:pt x="18443" y="160051"/>
                </a:cubicBezTo>
                <a:cubicBezTo>
                  <a:pt x="18483" y="160011"/>
                  <a:pt x="18443" y="159932"/>
                  <a:pt x="18424" y="159892"/>
                </a:cubicBezTo>
                <a:cubicBezTo>
                  <a:pt x="18404" y="159872"/>
                  <a:pt x="18364" y="159852"/>
                  <a:pt x="18344" y="159852"/>
                </a:cubicBezTo>
                <a:cubicBezTo>
                  <a:pt x="18344" y="159852"/>
                  <a:pt x="18344" y="159833"/>
                  <a:pt x="18344" y="159833"/>
                </a:cubicBezTo>
                <a:cubicBezTo>
                  <a:pt x="18285" y="159634"/>
                  <a:pt x="18364" y="159416"/>
                  <a:pt x="18285" y="159198"/>
                </a:cubicBezTo>
                <a:cubicBezTo>
                  <a:pt x="18253" y="159071"/>
                  <a:pt x="18209" y="159033"/>
                  <a:pt x="18121" y="159033"/>
                </a:cubicBezTo>
                <a:cubicBezTo>
                  <a:pt x="18099" y="159033"/>
                  <a:pt x="18075" y="159035"/>
                  <a:pt x="18047" y="159039"/>
                </a:cubicBezTo>
                <a:cubicBezTo>
                  <a:pt x="18017" y="159049"/>
                  <a:pt x="17992" y="159054"/>
                  <a:pt x="17967" y="159054"/>
                </a:cubicBezTo>
                <a:cubicBezTo>
                  <a:pt x="17943" y="159054"/>
                  <a:pt x="17918" y="159049"/>
                  <a:pt x="17888" y="159039"/>
                </a:cubicBezTo>
                <a:cubicBezTo>
                  <a:pt x="17610" y="159000"/>
                  <a:pt x="17571" y="158663"/>
                  <a:pt x="17452" y="158444"/>
                </a:cubicBezTo>
                <a:cubicBezTo>
                  <a:pt x="17432" y="158425"/>
                  <a:pt x="17412" y="158405"/>
                  <a:pt x="17392" y="158385"/>
                </a:cubicBezTo>
                <a:cubicBezTo>
                  <a:pt x="17392" y="158345"/>
                  <a:pt x="17392" y="158306"/>
                  <a:pt x="17333" y="158286"/>
                </a:cubicBezTo>
                <a:cubicBezTo>
                  <a:pt x="17313" y="158286"/>
                  <a:pt x="17333" y="158226"/>
                  <a:pt x="17333" y="158147"/>
                </a:cubicBezTo>
                <a:cubicBezTo>
                  <a:pt x="17333" y="157969"/>
                  <a:pt x="17372" y="157969"/>
                  <a:pt x="17293" y="157810"/>
                </a:cubicBezTo>
                <a:cubicBezTo>
                  <a:pt x="17273" y="157770"/>
                  <a:pt x="17253" y="157731"/>
                  <a:pt x="17214" y="157731"/>
                </a:cubicBezTo>
                <a:cubicBezTo>
                  <a:pt x="17194" y="157671"/>
                  <a:pt x="17174" y="157612"/>
                  <a:pt x="17174" y="157552"/>
                </a:cubicBezTo>
                <a:cubicBezTo>
                  <a:pt x="17174" y="157532"/>
                  <a:pt x="17174" y="157493"/>
                  <a:pt x="17174" y="157473"/>
                </a:cubicBezTo>
                <a:cubicBezTo>
                  <a:pt x="17154" y="157393"/>
                  <a:pt x="17075" y="157334"/>
                  <a:pt x="17095" y="157215"/>
                </a:cubicBezTo>
                <a:cubicBezTo>
                  <a:pt x="17135" y="156977"/>
                  <a:pt x="17135" y="156719"/>
                  <a:pt x="17095" y="156481"/>
                </a:cubicBezTo>
                <a:cubicBezTo>
                  <a:pt x="17075" y="156402"/>
                  <a:pt x="17035" y="156263"/>
                  <a:pt x="17035" y="156263"/>
                </a:cubicBezTo>
                <a:cubicBezTo>
                  <a:pt x="17075" y="156144"/>
                  <a:pt x="17115" y="156045"/>
                  <a:pt x="17154" y="155926"/>
                </a:cubicBezTo>
                <a:cubicBezTo>
                  <a:pt x="17186" y="155926"/>
                  <a:pt x="17205" y="155951"/>
                  <a:pt x="17222" y="155951"/>
                </a:cubicBezTo>
                <a:cubicBezTo>
                  <a:pt x="17226" y="155951"/>
                  <a:pt x="17230" y="155950"/>
                  <a:pt x="17234" y="155946"/>
                </a:cubicBezTo>
                <a:cubicBezTo>
                  <a:pt x="17253" y="155926"/>
                  <a:pt x="17234" y="155866"/>
                  <a:pt x="17214" y="155847"/>
                </a:cubicBezTo>
                <a:cubicBezTo>
                  <a:pt x="17174" y="155807"/>
                  <a:pt x="17115" y="155767"/>
                  <a:pt x="17075" y="155728"/>
                </a:cubicBezTo>
                <a:cubicBezTo>
                  <a:pt x="17095" y="155688"/>
                  <a:pt x="17095" y="155628"/>
                  <a:pt x="17095" y="155589"/>
                </a:cubicBezTo>
                <a:cubicBezTo>
                  <a:pt x="17095" y="155549"/>
                  <a:pt x="17075" y="155529"/>
                  <a:pt x="17055" y="155509"/>
                </a:cubicBezTo>
                <a:cubicBezTo>
                  <a:pt x="17055" y="155450"/>
                  <a:pt x="17035" y="155430"/>
                  <a:pt x="16976" y="155430"/>
                </a:cubicBezTo>
                <a:cubicBezTo>
                  <a:pt x="17016" y="155331"/>
                  <a:pt x="17075" y="155232"/>
                  <a:pt x="17154" y="155133"/>
                </a:cubicBezTo>
                <a:cubicBezTo>
                  <a:pt x="17372" y="154895"/>
                  <a:pt x="17412" y="154538"/>
                  <a:pt x="17253" y="154260"/>
                </a:cubicBezTo>
                <a:cubicBezTo>
                  <a:pt x="17234" y="154220"/>
                  <a:pt x="17234" y="154181"/>
                  <a:pt x="17273" y="154161"/>
                </a:cubicBezTo>
                <a:cubicBezTo>
                  <a:pt x="17531" y="153923"/>
                  <a:pt x="17630" y="153546"/>
                  <a:pt x="17531" y="153189"/>
                </a:cubicBezTo>
                <a:cubicBezTo>
                  <a:pt x="17591" y="153189"/>
                  <a:pt x="17630" y="153130"/>
                  <a:pt x="17610" y="153090"/>
                </a:cubicBezTo>
                <a:cubicBezTo>
                  <a:pt x="17610" y="153054"/>
                  <a:pt x="17582" y="153047"/>
                  <a:pt x="17550" y="153047"/>
                </a:cubicBezTo>
                <a:cubicBezTo>
                  <a:pt x="17530" y="153047"/>
                  <a:pt x="17507" y="153050"/>
                  <a:pt x="17491" y="153050"/>
                </a:cubicBezTo>
                <a:cubicBezTo>
                  <a:pt x="17432" y="153050"/>
                  <a:pt x="17392" y="153070"/>
                  <a:pt x="17333" y="153070"/>
                </a:cubicBezTo>
                <a:cubicBezTo>
                  <a:pt x="17253" y="153070"/>
                  <a:pt x="17273" y="153011"/>
                  <a:pt x="17293" y="152991"/>
                </a:cubicBezTo>
                <a:cubicBezTo>
                  <a:pt x="17313" y="152971"/>
                  <a:pt x="17313" y="152931"/>
                  <a:pt x="17313" y="152912"/>
                </a:cubicBezTo>
                <a:cubicBezTo>
                  <a:pt x="17313" y="152832"/>
                  <a:pt x="17273" y="152793"/>
                  <a:pt x="17194" y="152773"/>
                </a:cubicBezTo>
                <a:cubicBezTo>
                  <a:pt x="17016" y="152713"/>
                  <a:pt x="16996" y="152574"/>
                  <a:pt x="17115" y="152436"/>
                </a:cubicBezTo>
                <a:cubicBezTo>
                  <a:pt x="17194" y="152376"/>
                  <a:pt x="17234" y="152277"/>
                  <a:pt x="17214" y="152178"/>
                </a:cubicBezTo>
                <a:cubicBezTo>
                  <a:pt x="17194" y="152158"/>
                  <a:pt x="17194" y="152138"/>
                  <a:pt x="17174" y="152118"/>
                </a:cubicBezTo>
                <a:cubicBezTo>
                  <a:pt x="17194" y="152098"/>
                  <a:pt x="17214" y="152059"/>
                  <a:pt x="17174" y="152039"/>
                </a:cubicBezTo>
                <a:lnTo>
                  <a:pt x="17174" y="152019"/>
                </a:lnTo>
                <a:cubicBezTo>
                  <a:pt x="17214" y="151861"/>
                  <a:pt x="17194" y="151702"/>
                  <a:pt x="17174" y="151563"/>
                </a:cubicBezTo>
                <a:cubicBezTo>
                  <a:pt x="17154" y="151523"/>
                  <a:pt x="17154" y="151484"/>
                  <a:pt x="17154" y="151444"/>
                </a:cubicBezTo>
                <a:cubicBezTo>
                  <a:pt x="17174" y="151404"/>
                  <a:pt x="17174" y="151365"/>
                  <a:pt x="17154" y="151345"/>
                </a:cubicBezTo>
                <a:lnTo>
                  <a:pt x="17154" y="151285"/>
                </a:lnTo>
                <a:cubicBezTo>
                  <a:pt x="17154" y="151206"/>
                  <a:pt x="17154" y="151127"/>
                  <a:pt x="17174" y="151047"/>
                </a:cubicBezTo>
                <a:cubicBezTo>
                  <a:pt x="17234" y="150849"/>
                  <a:pt x="17253" y="150631"/>
                  <a:pt x="17194" y="150413"/>
                </a:cubicBezTo>
                <a:cubicBezTo>
                  <a:pt x="17095" y="150096"/>
                  <a:pt x="17016" y="149758"/>
                  <a:pt x="16976" y="149441"/>
                </a:cubicBezTo>
                <a:cubicBezTo>
                  <a:pt x="16936" y="149124"/>
                  <a:pt x="16916" y="149124"/>
                  <a:pt x="16639" y="149104"/>
                </a:cubicBezTo>
                <a:cubicBezTo>
                  <a:pt x="16599" y="149084"/>
                  <a:pt x="16599" y="149064"/>
                  <a:pt x="16579" y="149064"/>
                </a:cubicBezTo>
                <a:cubicBezTo>
                  <a:pt x="16579" y="149025"/>
                  <a:pt x="16579" y="148985"/>
                  <a:pt x="16559" y="148965"/>
                </a:cubicBezTo>
                <a:cubicBezTo>
                  <a:pt x="16559" y="148925"/>
                  <a:pt x="16559" y="148906"/>
                  <a:pt x="16559" y="148866"/>
                </a:cubicBezTo>
                <a:cubicBezTo>
                  <a:pt x="16619" y="148628"/>
                  <a:pt x="16639" y="148370"/>
                  <a:pt x="16678" y="148132"/>
                </a:cubicBezTo>
                <a:cubicBezTo>
                  <a:pt x="16678" y="148093"/>
                  <a:pt x="16698" y="148073"/>
                  <a:pt x="16718" y="148033"/>
                </a:cubicBezTo>
                <a:cubicBezTo>
                  <a:pt x="16817" y="147914"/>
                  <a:pt x="16639" y="147736"/>
                  <a:pt x="16718" y="147577"/>
                </a:cubicBezTo>
                <a:cubicBezTo>
                  <a:pt x="16797" y="147379"/>
                  <a:pt x="16817" y="147141"/>
                  <a:pt x="16778" y="146923"/>
                </a:cubicBezTo>
                <a:cubicBezTo>
                  <a:pt x="16778" y="146645"/>
                  <a:pt x="16797" y="146347"/>
                  <a:pt x="16837" y="146070"/>
                </a:cubicBezTo>
                <a:cubicBezTo>
                  <a:pt x="16857" y="145871"/>
                  <a:pt x="16797" y="145653"/>
                  <a:pt x="16639" y="145514"/>
                </a:cubicBezTo>
                <a:cubicBezTo>
                  <a:pt x="16480" y="145376"/>
                  <a:pt x="16480" y="145118"/>
                  <a:pt x="16639" y="144979"/>
                </a:cubicBezTo>
                <a:lnTo>
                  <a:pt x="16817" y="144741"/>
                </a:lnTo>
                <a:cubicBezTo>
                  <a:pt x="16956" y="144563"/>
                  <a:pt x="17016" y="144325"/>
                  <a:pt x="17016" y="144106"/>
                </a:cubicBezTo>
                <a:cubicBezTo>
                  <a:pt x="17016" y="143948"/>
                  <a:pt x="16916" y="143670"/>
                  <a:pt x="16916" y="143512"/>
                </a:cubicBezTo>
                <a:cubicBezTo>
                  <a:pt x="16936" y="143293"/>
                  <a:pt x="16877" y="143075"/>
                  <a:pt x="16738" y="142897"/>
                </a:cubicBezTo>
                <a:cubicBezTo>
                  <a:pt x="16698" y="142857"/>
                  <a:pt x="16659" y="142798"/>
                  <a:pt x="16659" y="142718"/>
                </a:cubicBezTo>
                <a:cubicBezTo>
                  <a:pt x="16678" y="142500"/>
                  <a:pt x="16639" y="142282"/>
                  <a:pt x="16540" y="142104"/>
                </a:cubicBezTo>
                <a:cubicBezTo>
                  <a:pt x="16520" y="142084"/>
                  <a:pt x="16520" y="142064"/>
                  <a:pt x="16520" y="142044"/>
                </a:cubicBezTo>
                <a:lnTo>
                  <a:pt x="16520" y="142024"/>
                </a:lnTo>
                <a:cubicBezTo>
                  <a:pt x="16500" y="141985"/>
                  <a:pt x="16500" y="141945"/>
                  <a:pt x="16500" y="141905"/>
                </a:cubicBezTo>
                <a:cubicBezTo>
                  <a:pt x="16500" y="141826"/>
                  <a:pt x="16500" y="141747"/>
                  <a:pt x="16500" y="141647"/>
                </a:cubicBezTo>
                <a:cubicBezTo>
                  <a:pt x="16520" y="141628"/>
                  <a:pt x="16540" y="141608"/>
                  <a:pt x="16540" y="141568"/>
                </a:cubicBezTo>
                <a:cubicBezTo>
                  <a:pt x="16540" y="141528"/>
                  <a:pt x="16520" y="141528"/>
                  <a:pt x="16500" y="141528"/>
                </a:cubicBezTo>
                <a:lnTo>
                  <a:pt x="16500" y="141509"/>
                </a:lnTo>
                <a:cubicBezTo>
                  <a:pt x="16500" y="141409"/>
                  <a:pt x="16460" y="141310"/>
                  <a:pt x="16440" y="141211"/>
                </a:cubicBezTo>
                <a:cubicBezTo>
                  <a:pt x="16421" y="141191"/>
                  <a:pt x="16421" y="141171"/>
                  <a:pt x="16401" y="141171"/>
                </a:cubicBezTo>
                <a:cubicBezTo>
                  <a:pt x="16401" y="141132"/>
                  <a:pt x="16381" y="141092"/>
                  <a:pt x="16361" y="141052"/>
                </a:cubicBezTo>
                <a:cubicBezTo>
                  <a:pt x="16361" y="141052"/>
                  <a:pt x="16361" y="141033"/>
                  <a:pt x="16381" y="141033"/>
                </a:cubicBezTo>
                <a:cubicBezTo>
                  <a:pt x="16500" y="140755"/>
                  <a:pt x="16520" y="140438"/>
                  <a:pt x="16401" y="140160"/>
                </a:cubicBezTo>
                <a:cubicBezTo>
                  <a:pt x="16302" y="139922"/>
                  <a:pt x="16143" y="139724"/>
                  <a:pt x="15925" y="139585"/>
                </a:cubicBezTo>
                <a:cubicBezTo>
                  <a:pt x="15826" y="139506"/>
                  <a:pt x="15826" y="139426"/>
                  <a:pt x="15925" y="139347"/>
                </a:cubicBezTo>
                <a:cubicBezTo>
                  <a:pt x="16024" y="139287"/>
                  <a:pt x="16083" y="139168"/>
                  <a:pt x="16103" y="139050"/>
                </a:cubicBezTo>
                <a:cubicBezTo>
                  <a:pt x="16103" y="138931"/>
                  <a:pt x="16143" y="138812"/>
                  <a:pt x="16202" y="138693"/>
                </a:cubicBezTo>
                <a:cubicBezTo>
                  <a:pt x="16222" y="138633"/>
                  <a:pt x="16222" y="138574"/>
                  <a:pt x="16202" y="138514"/>
                </a:cubicBezTo>
                <a:cubicBezTo>
                  <a:pt x="16163" y="138355"/>
                  <a:pt x="16103" y="138197"/>
                  <a:pt x="16024" y="138038"/>
                </a:cubicBezTo>
                <a:cubicBezTo>
                  <a:pt x="15945" y="137959"/>
                  <a:pt x="15925" y="137840"/>
                  <a:pt x="15964" y="137741"/>
                </a:cubicBezTo>
                <a:cubicBezTo>
                  <a:pt x="16004" y="137602"/>
                  <a:pt x="15984" y="137463"/>
                  <a:pt x="15905" y="137344"/>
                </a:cubicBezTo>
                <a:cubicBezTo>
                  <a:pt x="15826" y="137205"/>
                  <a:pt x="15826" y="137047"/>
                  <a:pt x="15885" y="136908"/>
                </a:cubicBezTo>
                <a:cubicBezTo>
                  <a:pt x="15925" y="136809"/>
                  <a:pt x="15964" y="136690"/>
                  <a:pt x="15845" y="136610"/>
                </a:cubicBezTo>
                <a:cubicBezTo>
                  <a:pt x="15945" y="136571"/>
                  <a:pt x="16004" y="136471"/>
                  <a:pt x="16024" y="136372"/>
                </a:cubicBezTo>
                <a:cubicBezTo>
                  <a:pt x="16064" y="135995"/>
                  <a:pt x="16004" y="135619"/>
                  <a:pt x="15885" y="135262"/>
                </a:cubicBezTo>
                <a:cubicBezTo>
                  <a:pt x="15885" y="135202"/>
                  <a:pt x="15845" y="135163"/>
                  <a:pt x="15806" y="135123"/>
                </a:cubicBezTo>
                <a:cubicBezTo>
                  <a:pt x="15766" y="135083"/>
                  <a:pt x="15746" y="135024"/>
                  <a:pt x="15746" y="134964"/>
                </a:cubicBezTo>
                <a:cubicBezTo>
                  <a:pt x="15806" y="134627"/>
                  <a:pt x="16044" y="134488"/>
                  <a:pt x="15826" y="133695"/>
                </a:cubicBezTo>
                <a:cubicBezTo>
                  <a:pt x="15806" y="133596"/>
                  <a:pt x="15726" y="133556"/>
                  <a:pt x="15786" y="133497"/>
                </a:cubicBezTo>
                <a:cubicBezTo>
                  <a:pt x="15984" y="133298"/>
                  <a:pt x="15865" y="133021"/>
                  <a:pt x="15964" y="132783"/>
                </a:cubicBezTo>
                <a:cubicBezTo>
                  <a:pt x="15984" y="132743"/>
                  <a:pt x="16044" y="132704"/>
                  <a:pt x="16083" y="132664"/>
                </a:cubicBezTo>
                <a:cubicBezTo>
                  <a:pt x="16242" y="132585"/>
                  <a:pt x="16103" y="132525"/>
                  <a:pt x="16123" y="132446"/>
                </a:cubicBezTo>
                <a:cubicBezTo>
                  <a:pt x="16143" y="132307"/>
                  <a:pt x="16242" y="132267"/>
                  <a:pt x="16044" y="132049"/>
                </a:cubicBezTo>
                <a:cubicBezTo>
                  <a:pt x="15984" y="131990"/>
                  <a:pt x="16123" y="131831"/>
                  <a:pt x="16183" y="131771"/>
                </a:cubicBezTo>
                <a:cubicBezTo>
                  <a:pt x="16242" y="131732"/>
                  <a:pt x="16262" y="131672"/>
                  <a:pt x="16282" y="131613"/>
                </a:cubicBezTo>
                <a:cubicBezTo>
                  <a:pt x="16341" y="131276"/>
                  <a:pt x="16341" y="130939"/>
                  <a:pt x="16302" y="130621"/>
                </a:cubicBezTo>
                <a:cubicBezTo>
                  <a:pt x="16282" y="130542"/>
                  <a:pt x="16302" y="130443"/>
                  <a:pt x="16361" y="130383"/>
                </a:cubicBezTo>
                <a:cubicBezTo>
                  <a:pt x="16480" y="130244"/>
                  <a:pt x="16639" y="130106"/>
                  <a:pt x="16579" y="129887"/>
                </a:cubicBezTo>
                <a:lnTo>
                  <a:pt x="16559" y="129848"/>
                </a:lnTo>
                <a:cubicBezTo>
                  <a:pt x="16583" y="129848"/>
                  <a:pt x="16604" y="129851"/>
                  <a:pt x="16623" y="129851"/>
                </a:cubicBezTo>
                <a:cubicBezTo>
                  <a:pt x="16651" y="129851"/>
                  <a:pt x="16674" y="129844"/>
                  <a:pt x="16698" y="129808"/>
                </a:cubicBezTo>
                <a:cubicBezTo>
                  <a:pt x="16778" y="129729"/>
                  <a:pt x="16678" y="129669"/>
                  <a:pt x="16678" y="129610"/>
                </a:cubicBezTo>
                <a:lnTo>
                  <a:pt x="16698" y="129610"/>
                </a:lnTo>
                <a:cubicBezTo>
                  <a:pt x="16719" y="129618"/>
                  <a:pt x="16738" y="129622"/>
                  <a:pt x="16754" y="129622"/>
                </a:cubicBezTo>
                <a:cubicBezTo>
                  <a:pt x="16812" y="129622"/>
                  <a:pt x="16833" y="129569"/>
                  <a:pt x="16817" y="129491"/>
                </a:cubicBezTo>
                <a:cubicBezTo>
                  <a:pt x="16797" y="129193"/>
                  <a:pt x="16778" y="128896"/>
                  <a:pt x="16440" y="128797"/>
                </a:cubicBezTo>
                <a:cubicBezTo>
                  <a:pt x="16460" y="128777"/>
                  <a:pt x="16460" y="128757"/>
                  <a:pt x="16440" y="128737"/>
                </a:cubicBezTo>
                <a:cubicBezTo>
                  <a:pt x="16500" y="128658"/>
                  <a:pt x="16401" y="128618"/>
                  <a:pt x="16381" y="128539"/>
                </a:cubicBezTo>
                <a:cubicBezTo>
                  <a:pt x="16381" y="128519"/>
                  <a:pt x="16321" y="128499"/>
                  <a:pt x="16302" y="128479"/>
                </a:cubicBezTo>
                <a:cubicBezTo>
                  <a:pt x="16282" y="128460"/>
                  <a:pt x="16222" y="128440"/>
                  <a:pt x="16202" y="128420"/>
                </a:cubicBezTo>
                <a:cubicBezTo>
                  <a:pt x="16103" y="128341"/>
                  <a:pt x="16103" y="128202"/>
                  <a:pt x="16202" y="128122"/>
                </a:cubicBezTo>
                <a:cubicBezTo>
                  <a:pt x="16282" y="128063"/>
                  <a:pt x="16321" y="127944"/>
                  <a:pt x="16282" y="127865"/>
                </a:cubicBezTo>
                <a:lnTo>
                  <a:pt x="16242" y="127766"/>
                </a:lnTo>
                <a:cubicBezTo>
                  <a:pt x="16242" y="127746"/>
                  <a:pt x="16242" y="127706"/>
                  <a:pt x="16242" y="127686"/>
                </a:cubicBezTo>
                <a:cubicBezTo>
                  <a:pt x="16222" y="127686"/>
                  <a:pt x="16222" y="127686"/>
                  <a:pt x="16242" y="127666"/>
                </a:cubicBezTo>
                <a:cubicBezTo>
                  <a:pt x="16262" y="127409"/>
                  <a:pt x="16083" y="127468"/>
                  <a:pt x="16064" y="127389"/>
                </a:cubicBezTo>
                <a:cubicBezTo>
                  <a:pt x="16083" y="127290"/>
                  <a:pt x="16083" y="127210"/>
                  <a:pt x="16064" y="127131"/>
                </a:cubicBezTo>
                <a:cubicBezTo>
                  <a:pt x="15984" y="126853"/>
                  <a:pt x="15964" y="126556"/>
                  <a:pt x="16044" y="126278"/>
                </a:cubicBezTo>
                <a:cubicBezTo>
                  <a:pt x="16064" y="126199"/>
                  <a:pt x="16064" y="126139"/>
                  <a:pt x="16064" y="126060"/>
                </a:cubicBezTo>
                <a:cubicBezTo>
                  <a:pt x="16064" y="126040"/>
                  <a:pt x="16064" y="126020"/>
                  <a:pt x="16064" y="126020"/>
                </a:cubicBezTo>
                <a:cubicBezTo>
                  <a:pt x="16064" y="126001"/>
                  <a:pt x="16103" y="125961"/>
                  <a:pt x="16123" y="125941"/>
                </a:cubicBezTo>
                <a:cubicBezTo>
                  <a:pt x="16183" y="125822"/>
                  <a:pt x="16202" y="125723"/>
                  <a:pt x="16083" y="125703"/>
                </a:cubicBezTo>
                <a:cubicBezTo>
                  <a:pt x="16064" y="125703"/>
                  <a:pt x="16004" y="125743"/>
                  <a:pt x="16004" y="125743"/>
                </a:cubicBezTo>
                <a:cubicBezTo>
                  <a:pt x="16004" y="125723"/>
                  <a:pt x="16004" y="125703"/>
                  <a:pt x="16004" y="125683"/>
                </a:cubicBezTo>
                <a:cubicBezTo>
                  <a:pt x="15984" y="125663"/>
                  <a:pt x="15964" y="125663"/>
                  <a:pt x="15964" y="125663"/>
                </a:cubicBezTo>
                <a:cubicBezTo>
                  <a:pt x="15964" y="125624"/>
                  <a:pt x="15964" y="125584"/>
                  <a:pt x="15964" y="125564"/>
                </a:cubicBezTo>
                <a:lnTo>
                  <a:pt x="15964" y="125505"/>
                </a:lnTo>
                <a:cubicBezTo>
                  <a:pt x="15925" y="125187"/>
                  <a:pt x="15945" y="124890"/>
                  <a:pt x="15984" y="124573"/>
                </a:cubicBezTo>
                <a:cubicBezTo>
                  <a:pt x="16004" y="124533"/>
                  <a:pt x="15964" y="124454"/>
                  <a:pt x="16024" y="124414"/>
                </a:cubicBezTo>
                <a:cubicBezTo>
                  <a:pt x="16064" y="124315"/>
                  <a:pt x="16064" y="124196"/>
                  <a:pt x="16004" y="124117"/>
                </a:cubicBezTo>
                <a:cubicBezTo>
                  <a:pt x="15905" y="123998"/>
                  <a:pt x="15845" y="123859"/>
                  <a:pt x="15826" y="123700"/>
                </a:cubicBezTo>
                <a:cubicBezTo>
                  <a:pt x="15826" y="123581"/>
                  <a:pt x="15786" y="123462"/>
                  <a:pt x="15707" y="123363"/>
                </a:cubicBezTo>
                <a:cubicBezTo>
                  <a:pt x="15746" y="123343"/>
                  <a:pt x="15786" y="123323"/>
                  <a:pt x="15786" y="123264"/>
                </a:cubicBezTo>
                <a:cubicBezTo>
                  <a:pt x="15837" y="123264"/>
                  <a:pt x="15844" y="123351"/>
                  <a:pt x="15895" y="123351"/>
                </a:cubicBezTo>
                <a:cubicBezTo>
                  <a:pt x="15904" y="123351"/>
                  <a:pt x="15913" y="123349"/>
                  <a:pt x="15925" y="123343"/>
                </a:cubicBezTo>
                <a:cubicBezTo>
                  <a:pt x="16004" y="123284"/>
                  <a:pt x="15925" y="123224"/>
                  <a:pt x="15945" y="123165"/>
                </a:cubicBezTo>
                <a:cubicBezTo>
                  <a:pt x="16024" y="123046"/>
                  <a:pt x="15945" y="122907"/>
                  <a:pt x="15925" y="122808"/>
                </a:cubicBezTo>
                <a:lnTo>
                  <a:pt x="15925" y="122709"/>
                </a:lnTo>
                <a:cubicBezTo>
                  <a:pt x="15961" y="122636"/>
                  <a:pt x="15981" y="122547"/>
                  <a:pt x="15878" y="122547"/>
                </a:cubicBezTo>
                <a:cubicBezTo>
                  <a:pt x="15869" y="122547"/>
                  <a:pt x="15858" y="122548"/>
                  <a:pt x="15845" y="122550"/>
                </a:cubicBezTo>
                <a:lnTo>
                  <a:pt x="15786" y="122550"/>
                </a:lnTo>
                <a:cubicBezTo>
                  <a:pt x="15819" y="122417"/>
                  <a:pt x="15825" y="122298"/>
                  <a:pt x="15697" y="122298"/>
                </a:cubicBezTo>
                <a:cubicBezTo>
                  <a:pt x="15672" y="122298"/>
                  <a:pt x="15643" y="122302"/>
                  <a:pt x="15607" y="122312"/>
                </a:cubicBezTo>
                <a:cubicBezTo>
                  <a:pt x="15607" y="122268"/>
                  <a:pt x="15595" y="122255"/>
                  <a:pt x="15578" y="122255"/>
                </a:cubicBezTo>
                <a:cubicBezTo>
                  <a:pt x="15564" y="122255"/>
                  <a:pt x="15546" y="122263"/>
                  <a:pt x="15528" y="122272"/>
                </a:cubicBezTo>
                <a:cubicBezTo>
                  <a:pt x="15508" y="122252"/>
                  <a:pt x="15508" y="122233"/>
                  <a:pt x="15488" y="122233"/>
                </a:cubicBezTo>
                <a:cubicBezTo>
                  <a:pt x="15469" y="122153"/>
                  <a:pt x="15469" y="122074"/>
                  <a:pt x="15488" y="122014"/>
                </a:cubicBezTo>
                <a:cubicBezTo>
                  <a:pt x="15548" y="121697"/>
                  <a:pt x="15211" y="121400"/>
                  <a:pt x="14834" y="121320"/>
                </a:cubicBezTo>
                <a:cubicBezTo>
                  <a:pt x="14834" y="121301"/>
                  <a:pt x="14834" y="121281"/>
                  <a:pt x="14814" y="121281"/>
                </a:cubicBezTo>
                <a:lnTo>
                  <a:pt x="14814" y="121221"/>
                </a:lnTo>
                <a:cubicBezTo>
                  <a:pt x="14826" y="121233"/>
                  <a:pt x="14839" y="121238"/>
                  <a:pt x="14852" y="121238"/>
                </a:cubicBezTo>
                <a:cubicBezTo>
                  <a:pt x="14884" y="121238"/>
                  <a:pt x="14913" y="121210"/>
                  <a:pt x="14913" y="121182"/>
                </a:cubicBezTo>
                <a:cubicBezTo>
                  <a:pt x="14913" y="121122"/>
                  <a:pt x="14874" y="121122"/>
                  <a:pt x="14834" y="121102"/>
                </a:cubicBezTo>
                <a:cubicBezTo>
                  <a:pt x="14779" y="121066"/>
                  <a:pt x="14809" y="120961"/>
                  <a:pt x="14735" y="120961"/>
                </a:cubicBezTo>
                <a:cubicBezTo>
                  <a:pt x="14729" y="120961"/>
                  <a:pt x="14723" y="120962"/>
                  <a:pt x="14715" y="120963"/>
                </a:cubicBezTo>
                <a:cubicBezTo>
                  <a:pt x="14715" y="120924"/>
                  <a:pt x="14715" y="120904"/>
                  <a:pt x="14695" y="120884"/>
                </a:cubicBezTo>
                <a:cubicBezTo>
                  <a:pt x="14695" y="120884"/>
                  <a:pt x="14695" y="120864"/>
                  <a:pt x="14695" y="120864"/>
                </a:cubicBezTo>
                <a:cubicBezTo>
                  <a:pt x="14695" y="120725"/>
                  <a:pt x="14715" y="120587"/>
                  <a:pt x="14556" y="120547"/>
                </a:cubicBezTo>
                <a:lnTo>
                  <a:pt x="14556" y="120527"/>
                </a:lnTo>
                <a:cubicBezTo>
                  <a:pt x="14556" y="120507"/>
                  <a:pt x="14576" y="120468"/>
                  <a:pt x="14556" y="120448"/>
                </a:cubicBezTo>
                <a:cubicBezTo>
                  <a:pt x="14477" y="120249"/>
                  <a:pt x="14576" y="120170"/>
                  <a:pt x="14735" y="120130"/>
                </a:cubicBezTo>
                <a:cubicBezTo>
                  <a:pt x="14814" y="120111"/>
                  <a:pt x="14874" y="120031"/>
                  <a:pt x="14854" y="119952"/>
                </a:cubicBezTo>
                <a:cubicBezTo>
                  <a:pt x="14854" y="119952"/>
                  <a:pt x="14854" y="119932"/>
                  <a:pt x="14854" y="119932"/>
                </a:cubicBezTo>
                <a:cubicBezTo>
                  <a:pt x="14854" y="119893"/>
                  <a:pt x="14874" y="119873"/>
                  <a:pt x="14894" y="119853"/>
                </a:cubicBezTo>
                <a:lnTo>
                  <a:pt x="14913" y="119853"/>
                </a:lnTo>
                <a:cubicBezTo>
                  <a:pt x="14953" y="119813"/>
                  <a:pt x="14993" y="119754"/>
                  <a:pt x="14993" y="119694"/>
                </a:cubicBezTo>
                <a:cubicBezTo>
                  <a:pt x="15013" y="119377"/>
                  <a:pt x="15151" y="119079"/>
                  <a:pt x="15112" y="118762"/>
                </a:cubicBezTo>
                <a:cubicBezTo>
                  <a:pt x="15092" y="118643"/>
                  <a:pt x="15112" y="118504"/>
                  <a:pt x="15013" y="118425"/>
                </a:cubicBezTo>
                <a:cubicBezTo>
                  <a:pt x="14953" y="118366"/>
                  <a:pt x="14933" y="118286"/>
                  <a:pt x="14953" y="118207"/>
                </a:cubicBezTo>
                <a:cubicBezTo>
                  <a:pt x="15052" y="117830"/>
                  <a:pt x="15132" y="116997"/>
                  <a:pt x="14973" y="116660"/>
                </a:cubicBezTo>
                <a:cubicBezTo>
                  <a:pt x="14933" y="116561"/>
                  <a:pt x="14834" y="116501"/>
                  <a:pt x="14814" y="116402"/>
                </a:cubicBezTo>
                <a:cubicBezTo>
                  <a:pt x="14794" y="116244"/>
                  <a:pt x="14715" y="116105"/>
                  <a:pt x="14596" y="115986"/>
                </a:cubicBezTo>
                <a:cubicBezTo>
                  <a:pt x="14556" y="115946"/>
                  <a:pt x="14537" y="115867"/>
                  <a:pt x="14576" y="115807"/>
                </a:cubicBezTo>
                <a:cubicBezTo>
                  <a:pt x="14814" y="115490"/>
                  <a:pt x="14755" y="115054"/>
                  <a:pt x="14437" y="114816"/>
                </a:cubicBezTo>
                <a:cubicBezTo>
                  <a:pt x="14338" y="114677"/>
                  <a:pt x="14318" y="114598"/>
                  <a:pt x="14239" y="114498"/>
                </a:cubicBezTo>
                <a:cubicBezTo>
                  <a:pt x="14338" y="114459"/>
                  <a:pt x="14457" y="114459"/>
                  <a:pt x="14477" y="114280"/>
                </a:cubicBezTo>
                <a:cubicBezTo>
                  <a:pt x="14503" y="114291"/>
                  <a:pt x="14528" y="114295"/>
                  <a:pt x="14553" y="114295"/>
                </a:cubicBezTo>
                <a:cubicBezTo>
                  <a:pt x="14624" y="114295"/>
                  <a:pt x="14686" y="114255"/>
                  <a:pt x="14715" y="114181"/>
                </a:cubicBezTo>
                <a:cubicBezTo>
                  <a:pt x="14814" y="114003"/>
                  <a:pt x="14794" y="113765"/>
                  <a:pt x="14656" y="113606"/>
                </a:cubicBezTo>
                <a:cubicBezTo>
                  <a:pt x="14636" y="113586"/>
                  <a:pt x="14616" y="113566"/>
                  <a:pt x="14616" y="113566"/>
                </a:cubicBezTo>
                <a:cubicBezTo>
                  <a:pt x="14616" y="113547"/>
                  <a:pt x="14616" y="113527"/>
                  <a:pt x="14636" y="113507"/>
                </a:cubicBezTo>
                <a:cubicBezTo>
                  <a:pt x="14675" y="113447"/>
                  <a:pt x="14675" y="113388"/>
                  <a:pt x="14636" y="113348"/>
                </a:cubicBezTo>
                <a:cubicBezTo>
                  <a:pt x="14616" y="113328"/>
                  <a:pt x="14601" y="113323"/>
                  <a:pt x="14589" y="113323"/>
                </a:cubicBezTo>
                <a:cubicBezTo>
                  <a:pt x="14576" y="113323"/>
                  <a:pt x="14566" y="113328"/>
                  <a:pt x="14556" y="113328"/>
                </a:cubicBezTo>
                <a:cubicBezTo>
                  <a:pt x="14537" y="113269"/>
                  <a:pt x="14537" y="113190"/>
                  <a:pt x="14556" y="113110"/>
                </a:cubicBezTo>
                <a:cubicBezTo>
                  <a:pt x="14656" y="112852"/>
                  <a:pt x="14675" y="112595"/>
                  <a:pt x="14616" y="112337"/>
                </a:cubicBezTo>
                <a:cubicBezTo>
                  <a:pt x="14636" y="112337"/>
                  <a:pt x="14636" y="112317"/>
                  <a:pt x="14636" y="112317"/>
                </a:cubicBezTo>
                <a:cubicBezTo>
                  <a:pt x="14650" y="112321"/>
                  <a:pt x="14664" y="112322"/>
                  <a:pt x="14677" y="112322"/>
                </a:cubicBezTo>
                <a:cubicBezTo>
                  <a:pt x="14736" y="112322"/>
                  <a:pt x="14782" y="112290"/>
                  <a:pt x="14814" y="112257"/>
                </a:cubicBezTo>
                <a:lnTo>
                  <a:pt x="14874" y="112257"/>
                </a:lnTo>
                <a:cubicBezTo>
                  <a:pt x="14993" y="112198"/>
                  <a:pt x="14973" y="112119"/>
                  <a:pt x="14913" y="112039"/>
                </a:cubicBezTo>
                <a:cubicBezTo>
                  <a:pt x="14834" y="111980"/>
                  <a:pt x="14814" y="111881"/>
                  <a:pt x="14854" y="111782"/>
                </a:cubicBezTo>
                <a:cubicBezTo>
                  <a:pt x="14953" y="111583"/>
                  <a:pt x="14953" y="111345"/>
                  <a:pt x="15171" y="111226"/>
                </a:cubicBezTo>
                <a:cubicBezTo>
                  <a:pt x="15251" y="111167"/>
                  <a:pt x="15270" y="111068"/>
                  <a:pt x="15231" y="110988"/>
                </a:cubicBezTo>
                <a:cubicBezTo>
                  <a:pt x="15251" y="110988"/>
                  <a:pt x="15290" y="110988"/>
                  <a:pt x="15290" y="110968"/>
                </a:cubicBezTo>
                <a:cubicBezTo>
                  <a:pt x="15290" y="110830"/>
                  <a:pt x="15132" y="110572"/>
                  <a:pt x="15132" y="110433"/>
                </a:cubicBezTo>
                <a:cubicBezTo>
                  <a:pt x="15132" y="110354"/>
                  <a:pt x="15330" y="110255"/>
                  <a:pt x="15409" y="110215"/>
                </a:cubicBezTo>
                <a:cubicBezTo>
                  <a:pt x="15548" y="110155"/>
                  <a:pt x="15568" y="109997"/>
                  <a:pt x="15548" y="109798"/>
                </a:cubicBezTo>
                <a:cubicBezTo>
                  <a:pt x="15548" y="109779"/>
                  <a:pt x="15548" y="109759"/>
                  <a:pt x="15548" y="109739"/>
                </a:cubicBezTo>
                <a:cubicBezTo>
                  <a:pt x="15568" y="109739"/>
                  <a:pt x="15568" y="109719"/>
                  <a:pt x="15548" y="109699"/>
                </a:cubicBezTo>
                <a:lnTo>
                  <a:pt x="15548" y="109660"/>
                </a:lnTo>
                <a:cubicBezTo>
                  <a:pt x="15548" y="109521"/>
                  <a:pt x="15488" y="109402"/>
                  <a:pt x="15528" y="109283"/>
                </a:cubicBezTo>
                <a:cubicBezTo>
                  <a:pt x="15568" y="109104"/>
                  <a:pt x="15528" y="108946"/>
                  <a:pt x="15429" y="108807"/>
                </a:cubicBezTo>
                <a:cubicBezTo>
                  <a:pt x="15370" y="108747"/>
                  <a:pt x="15310" y="108688"/>
                  <a:pt x="15330" y="108589"/>
                </a:cubicBezTo>
                <a:cubicBezTo>
                  <a:pt x="15330" y="108569"/>
                  <a:pt x="15350" y="108549"/>
                  <a:pt x="15370" y="108549"/>
                </a:cubicBezTo>
                <a:cubicBezTo>
                  <a:pt x="15429" y="108529"/>
                  <a:pt x="15449" y="108490"/>
                  <a:pt x="15449" y="108470"/>
                </a:cubicBezTo>
                <a:cubicBezTo>
                  <a:pt x="15449" y="108430"/>
                  <a:pt x="15449" y="108410"/>
                  <a:pt x="15429" y="108390"/>
                </a:cubicBezTo>
                <a:lnTo>
                  <a:pt x="15429" y="108371"/>
                </a:lnTo>
                <a:cubicBezTo>
                  <a:pt x="15588" y="108113"/>
                  <a:pt x="15488" y="107815"/>
                  <a:pt x="15449" y="107577"/>
                </a:cubicBezTo>
                <a:cubicBezTo>
                  <a:pt x="15449" y="107300"/>
                  <a:pt x="15370" y="107022"/>
                  <a:pt x="15231" y="106784"/>
                </a:cubicBezTo>
                <a:cubicBezTo>
                  <a:pt x="15191" y="106744"/>
                  <a:pt x="15151" y="106705"/>
                  <a:pt x="15092" y="106665"/>
                </a:cubicBezTo>
                <a:cubicBezTo>
                  <a:pt x="15072" y="106645"/>
                  <a:pt x="15072" y="106625"/>
                  <a:pt x="15092" y="106606"/>
                </a:cubicBezTo>
                <a:cubicBezTo>
                  <a:pt x="15092" y="106586"/>
                  <a:pt x="15112" y="106586"/>
                  <a:pt x="15132" y="106566"/>
                </a:cubicBezTo>
                <a:cubicBezTo>
                  <a:pt x="15132" y="106546"/>
                  <a:pt x="15132" y="106526"/>
                  <a:pt x="15132" y="106506"/>
                </a:cubicBezTo>
                <a:lnTo>
                  <a:pt x="15132" y="106487"/>
                </a:lnTo>
                <a:cubicBezTo>
                  <a:pt x="15231" y="106407"/>
                  <a:pt x="15231" y="106348"/>
                  <a:pt x="15171" y="106268"/>
                </a:cubicBezTo>
                <a:lnTo>
                  <a:pt x="15171" y="106229"/>
                </a:lnTo>
                <a:cubicBezTo>
                  <a:pt x="15171" y="106011"/>
                  <a:pt x="15231" y="105812"/>
                  <a:pt x="15310" y="105634"/>
                </a:cubicBezTo>
                <a:cubicBezTo>
                  <a:pt x="15350" y="105555"/>
                  <a:pt x="15350" y="105455"/>
                  <a:pt x="15310" y="105376"/>
                </a:cubicBezTo>
                <a:cubicBezTo>
                  <a:pt x="15310" y="105376"/>
                  <a:pt x="15310" y="105356"/>
                  <a:pt x="15310" y="105356"/>
                </a:cubicBezTo>
                <a:cubicBezTo>
                  <a:pt x="15330" y="105317"/>
                  <a:pt x="15330" y="105257"/>
                  <a:pt x="15330" y="105217"/>
                </a:cubicBezTo>
                <a:cubicBezTo>
                  <a:pt x="15330" y="105198"/>
                  <a:pt x="15370" y="105198"/>
                  <a:pt x="15370" y="105178"/>
                </a:cubicBezTo>
                <a:cubicBezTo>
                  <a:pt x="15528" y="105039"/>
                  <a:pt x="15469" y="104761"/>
                  <a:pt x="15231" y="104603"/>
                </a:cubicBezTo>
                <a:cubicBezTo>
                  <a:pt x="15191" y="104583"/>
                  <a:pt x="15151" y="104543"/>
                  <a:pt x="15132" y="104503"/>
                </a:cubicBezTo>
                <a:cubicBezTo>
                  <a:pt x="14933" y="104265"/>
                  <a:pt x="14874" y="103928"/>
                  <a:pt x="14993" y="103651"/>
                </a:cubicBezTo>
                <a:cubicBezTo>
                  <a:pt x="15032" y="103552"/>
                  <a:pt x="15032" y="103452"/>
                  <a:pt x="14993" y="103373"/>
                </a:cubicBezTo>
                <a:cubicBezTo>
                  <a:pt x="14953" y="103254"/>
                  <a:pt x="14933" y="103155"/>
                  <a:pt x="14933" y="103036"/>
                </a:cubicBezTo>
                <a:cubicBezTo>
                  <a:pt x="14933" y="102957"/>
                  <a:pt x="14953" y="102897"/>
                  <a:pt x="14973" y="102838"/>
                </a:cubicBezTo>
                <a:cubicBezTo>
                  <a:pt x="15132" y="102243"/>
                  <a:pt x="15013" y="101608"/>
                  <a:pt x="14656" y="101092"/>
                </a:cubicBezTo>
                <a:cubicBezTo>
                  <a:pt x="14636" y="101073"/>
                  <a:pt x="14616" y="101053"/>
                  <a:pt x="14636" y="101013"/>
                </a:cubicBezTo>
                <a:cubicBezTo>
                  <a:pt x="14675" y="100973"/>
                  <a:pt x="14695" y="100894"/>
                  <a:pt x="14695" y="100835"/>
                </a:cubicBezTo>
                <a:cubicBezTo>
                  <a:pt x="14695" y="100557"/>
                  <a:pt x="14715" y="100279"/>
                  <a:pt x="14755" y="100002"/>
                </a:cubicBezTo>
                <a:cubicBezTo>
                  <a:pt x="14755" y="99883"/>
                  <a:pt x="14775" y="99764"/>
                  <a:pt x="14834" y="99645"/>
                </a:cubicBezTo>
                <a:cubicBezTo>
                  <a:pt x="14834" y="99625"/>
                  <a:pt x="14854" y="99625"/>
                  <a:pt x="14874" y="99605"/>
                </a:cubicBezTo>
                <a:cubicBezTo>
                  <a:pt x="14973" y="99526"/>
                  <a:pt x="14993" y="99387"/>
                  <a:pt x="14913" y="99268"/>
                </a:cubicBezTo>
                <a:cubicBezTo>
                  <a:pt x="14913" y="99248"/>
                  <a:pt x="14913" y="99248"/>
                  <a:pt x="14894" y="99228"/>
                </a:cubicBezTo>
                <a:cubicBezTo>
                  <a:pt x="14913" y="99169"/>
                  <a:pt x="14913" y="99129"/>
                  <a:pt x="14854" y="99090"/>
                </a:cubicBezTo>
                <a:cubicBezTo>
                  <a:pt x="14854" y="99010"/>
                  <a:pt x="14814" y="98911"/>
                  <a:pt x="14755" y="98852"/>
                </a:cubicBezTo>
                <a:cubicBezTo>
                  <a:pt x="14675" y="98733"/>
                  <a:pt x="14576" y="98792"/>
                  <a:pt x="14517" y="98594"/>
                </a:cubicBezTo>
                <a:cubicBezTo>
                  <a:pt x="14418" y="98237"/>
                  <a:pt x="14398" y="97860"/>
                  <a:pt x="14497" y="97503"/>
                </a:cubicBezTo>
                <a:cubicBezTo>
                  <a:pt x="14517" y="97364"/>
                  <a:pt x="14517" y="97245"/>
                  <a:pt x="14497" y="97106"/>
                </a:cubicBezTo>
                <a:cubicBezTo>
                  <a:pt x="14497" y="96968"/>
                  <a:pt x="14338" y="96928"/>
                  <a:pt x="14338" y="96809"/>
                </a:cubicBezTo>
                <a:cubicBezTo>
                  <a:pt x="14358" y="96412"/>
                  <a:pt x="14299" y="96035"/>
                  <a:pt x="14180" y="95679"/>
                </a:cubicBezTo>
                <a:cubicBezTo>
                  <a:pt x="14120" y="95579"/>
                  <a:pt x="14100" y="95460"/>
                  <a:pt x="14080" y="95341"/>
                </a:cubicBezTo>
                <a:cubicBezTo>
                  <a:pt x="14061" y="95103"/>
                  <a:pt x="14100" y="94865"/>
                  <a:pt x="14199" y="94667"/>
                </a:cubicBezTo>
                <a:cubicBezTo>
                  <a:pt x="14219" y="94627"/>
                  <a:pt x="14219" y="94568"/>
                  <a:pt x="14199" y="94528"/>
                </a:cubicBezTo>
                <a:cubicBezTo>
                  <a:pt x="14041" y="94350"/>
                  <a:pt x="14120" y="94171"/>
                  <a:pt x="14140" y="93973"/>
                </a:cubicBezTo>
                <a:cubicBezTo>
                  <a:pt x="14199" y="93953"/>
                  <a:pt x="14219" y="93894"/>
                  <a:pt x="14199" y="93854"/>
                </a:cubicBezTo>
                <a:cubicBezTo>
                  <a:pt x="14199" y="93795"/>
                  <a:pt x="14160" y="93755"/>
                  <a:pt x="14100" y="93755"/>
                </a:cubicBezTo>
                <a:cubicBezTo>
                  <a:pt x="14120" y="93695"/>
                  <a:pt x="14120" y="93616"/>
                  <a:pt x="14100" y="93557"/>
                </a:cubicBezTo>
                <a:cubicBezTo>
                  <a:pt x="14061" y="93477"/>
                  <a:pt x="14061" y="93398"/>
                  <a:pt x="14080" y="93338"/>
                </a:cubicBezTo>
                <a:cubicBezTo>
                  <a:pt x="14100" y="93200"/>
                  <a:pt x="14080" y="93061"/>
                  <a:pt x="14021" y="92942"/>
                </a:cubicBezTo>
                <a:cubicBezTo>
                  <a:pt x="13803" y="92625"/>
                  <a:pt x="13803" y="92228"/>
                  <a:pt x="13704" y="91891"/>
                </a:cubicBezTo>
                <a:cubicBezTo>
                  <a:pt x="13644" y="91633"/>
                  <a:pt x="13466" y="91098"/>
                  <a:pt x="13525" y="90840"/>
                </a:cubicBezTo>
                <a:cubicBezTo>
                  <a:pt x="13545" y="90741"/>
                  <a:pt x="13644" y="90661"/>
                  <a:pt x="13624" y="90522"/>
                </a:cubicBezTo>
                <a:cubicBezTo>
                  <a:pt x="13624" y="90324"/>
                  <a:pt x="13605" y="90126"/>
                  <a:pt x="13565" y="89908"/>
                </a:cubicBezTo>
                <a:lnTo>
                  <a:pt x="13525" y="89888"/>
                </a:lnTo>
                <a:cubicBezTo>
                  <a:pt x="13525" y="89828"/>
                  <a:pt x="13525" y="89789"/>
                  <a:pt x="13505" y="89729"/>
                </a:cubicBezTo>
                <a:cubicBezTo>
                  <a:pt x="13505" y="89729"/>
                  <a:pt x="13525" y="89709"/>
                  <a:pt x="13545" y="89689"/>
                </a:cubicBezTo>
                <a:cubicBezTo>
                  <a:pt x="13624" y="89471"/>
                  <a:pt x="13664" y="89253"/>
                  <a:pt x="13644" y="89035"/>
                </a:cubicBezTo>
                <a:cubicBezTo>
                  <a:pt x="13644" y="89015"/>
                  <a:pt x="13644" y="88995"/>
                  <a:pt x="13644" y="88995"/>
                </a:cubicBezTo>
                <a:cubicBezTo>
                  <a:pt x="13704" y="88916"/>
                  <a:pt x="13684" y="88797"/>
                  <a:pt x="13585" y="88738"/>
                </a:cubicBezTo>
                <a:cubicBezTo>
                  <a:pt x="13585" y="88738"/>
                  <a:pt x="13585" y="88718"/>
                  <a:pt x="13585" y="88698"/>
                </a:cubicBezTo>
                <a:cubicBezTo>
                  <a:pt x="13525" y="88361"/>
                  <a:pt x="13426" y="88063"/>
                  <a:pt x="13367" y="87746"/>
                </a:cubicBezTo>
                <a:cubicBezTo>
                  <a:pt x="13307" y="87468"/>
                  <a:pt x="13367" y="87151"/>
                  <a:pt x="13228" y="86893"/>
                </a:cubicBezTo>
                <a:cubicBezTo>
                  <a:pt x="13228" y="86893"/>
                  <a:pt x="13208" y="86873"/>
                  <a:pt x="13208" y="86854"/>
                </a:cubicBezTo>
                <a:cubicBezTo>
                  <a:pt x="13287" y="86814"/>
                  <a:pt x="13307" y="86774"/>
                  <a:pt x="13248" y="86715"/>
                </a:cubicBezTo>
                <a:cubicBezTo>
                  <a:pt x="13248" y="86715"/>
                  <a:pt x="13248" y="86695"/>
                  <a:pt x="13248" y="86675"/>
                </a:cubicBezTo>
                <a:cubicBezTo>
                  <a:pt x="13248" y="86655"/>
                  <a:pt x="13228" y="86616"/>
                  <a:pt x="13208" y="86596"/>
                </a:cubicBezTo>
                <a:cubicBezTo>
                  <a:pt x="13109" y="86497"/>
                  <a:pt x="13089" y="86318"/>
                  <a:pt x="13188" y="86199"/>
                </a:cubicBezTo>
                <a:cubicBezTo>
                  <a:pt x="13248" y="86080"/>
                  <a:pt x="13267" y="85941"/>
                  <a:pt x="13208" y="85822"/>
                </a:cubicBezTo>
                <a:cubicBezTo>
                  <a:pt x="13188" y="85803"/>
                  <a:pt x="13188" y="85763"/>
                  <a:pt x="13168" y="85743"/>
                </a:cubicBezTo>
                <a:cubicBezTo>
                  <a:pt x="13168" y="85723"/>
                  <a:pt x="13168" y="85703"/>
                  <a:pt x="13168" y="85703"/>
                </a:cubicBezTo>
                <a:cubicBezTo>
                  <a:pt x="13168" y="85684"/>
                  <a:pt x="13168" y="85664"/>
                  <a:pt x="13168" y="85644"/>
                </a:cubicBezTo>
                <a:cubicBezTo>
                  <a:pt x="13129" y="85386"/>
                  <a:pt x="13129" y="85148"/>
                  <a:pt x="12950" y="84950"/>
                </a:cubicBezTo>
                <a:cubicBezTo>
                  <a:pt x="12891" y="84890"/>
                  <a:pt x="12930" y="84791"/>
                  <a:pt x="12950" y="84712"/>
                </a:cubicBezTo>
                <a:cubicBezTo>
                  <a:pt x="12990" y="84573"/>
                  <a:pt x="13029" y="84434"/>
                  <a:pt x="13029" y="84295"/>
                </a:cubicBezTo>
                <a:cubicBezTo>
                  <a:pt x="13029" y="84276"/>
                  <a:pt x="13029" y="84276"/>
                  <a:pt x="13029" y="84256"/>
                </a:cubicBezTo>
                <a:cubicBezTo>
                  <a:pt x="13010" y="84097"/>
                  <a:pt x="13069" y="83760"/>
                  <a:pt x="13029" y="83581"/>
                </a:cubicBezTo>
                <a:cubicBezTo>
                  <a:pt x="13029" y="83502"/>
                  <a:pt x="12970" y="83423"/>
                  <a:pt x="13010" y="83343"/>
                </a:cubicBezTo>
                <a:cubicBezTo>
                  <a:pt x="13109" y="83125"/>
                  <a:pt x="13148" y="82887"/>
                  <a:pt x="13148" y="82669"/>
                </a:cubicBezTo>
                <a:cubicBezTo>
                  <a:pt x="13148" y="82649"/>
                  <a:pt x="13148" y="82630"/>
                  <a:pt x="13148" y="82630"/>
                </a:cubicBezTo>
                <a:cubicBezTo>
                  <a:pt x="13148" y="82590"/>
                  <a:pt x="13168" y="82590"/>
                  <a:pt x="13188" y="82570"/>
                </a:cubicBezTo>
                <a:cubicBezTo>
                  <a:pt x="13208" y="82550"/>
                  <a:pt x="13228" y="82530"/>
                  <a:pt x="13228" y="82511"/>
                </a:cubicBezTo>
                <a:lnTo>
                  <a:pt x="13248" y="82511"/>
                </a:lnTo>
                <a:cubicBezTo>
                  <a:pt x="13267" y="82491"/>
                  <a:pt x="13287" y="82491"/>
                  <a:pt x="13307" y="82471"/>
                </a:cubicBezTo>
                <a:cubicBezTo>
                  <a:pt x="13466" y="82292"/>
                  <a:pt x="13466" y="82035"/>
                  <a:pt x="13307" y="81856"/>
                </a:cubicBezTo>
                <a:cubicBezTo>
                  <a:pt x="13267" y="81797"/>
                  <a:pt x="13267" y="81717"/>
                  <a:pt x="13307" y="81658"/>
                </a:cubicBezTo>
                <a:cubicBezTo>
                  <a:pt x="13505" y="81301"/>
                  <a:pt x="13565" y="80865"/>
                  <a:pt x="13446" y="80448"/>
                </a:cubicBezTo>
                <a:cubicBezTo>
                  <a:pt x="13426" y="80389"/>
                  <a:pt x="13446" y="80309"/>
                  <a:pt x="13505" y="80250"/>
                </a:cubicBezTo>
                <a:cubicBezTo>
                  <a:pt x="13684" y="80111"/>
                  <a:pt x="13823" y="79913"/>
                  <a:pt x="13902" y="79714"/>
                </a:cubicBezTo>
                <a:cubicBezTo>
                  <a:pt x="13942" y="79496"/>
                  <a:pt x="13961" y="79278"/>
                  <a:pt x="13961" y="79080"/>
                </a:cubicBezTo>
                <a:cubicBezTo>
                  <a:pt x="13961" y="78881"/>
                  <a:pt x="13842" y="78683"/>
                  <a:pt x="13664" y="78624"/>
                </a:cubicBezTo>
                <a:cubicBezTo>
                  <a:pt x="13644" y="78584"/>
                  <a:pt x="13644" y="78564"/>
                  <a:pt x="13624" y="78544"/>
                </a:cubicBezTo>
                <a:cubicBezTo>
                  <a:pt x="13605" y="78445"/>
                  <a:pt x="13505" y="78386"/>
                  <a:pt x="13426" y="78326"/>
                </a:cubicBezTo>
                <a:lnTo>
                  <a:pt x="13386" y="78287"/>
                </a:lnTo>
                <a:cubicBezTo>
                  <a:pt x="13386" y="78267"/>
                  <a:pt x="13386" y="78247"/>
                  <a:pt x="13386" y="78227"/>
                </a:cubicBezTo>
                <a:cubicBezTo>
                  <a:pt x="13347" y="78108"/>
                  <a:pt x="13367" y="77989"/>
                  <a:pt x="13386" y="77870"/>
                </a:cubicBezTo>
                <a:cubicBezTo>
                  <a:pt x="13486" y="77592"/>
                  <a:pt x="13446" y="77295"/>
                  <a:pt x="13287" y="77057"/>
                </a:cubicBezTo>
                <a:cubicBezTo>
                  <a:pt x="13129" y="76760"/>
                  <a:pt x="13109" y="76403"/>
                  <a:pt x="13228" y="76085"/>
                </a:cubicBezTo>
                <a:cubicBezTo>
                  <a:pt x="13267" y="75966"/>
                  <a:pt x="13267" y="75847"/>
                  <a:pt x="13228" y="75728"/>
                </a:cubicBezTo>
                <a:cubicBezTo>
                  <a:pt x="13049" y="75312"/>
                  <a:pt x="13029" y="74836"/>
                  <a:pt x="13188" y="74419"/>
                </a:cubicBezTo>
                <a:cubicBezTo>
                  <a:pt x="13248" y="74320"/>
                  <a:pt x="13248" y="74221"/>
                  <a:pt x="13208" y="74122"/>
                </a:cubicBezTo>
                <a:cubicBezTo>
                  <a:pt x="13129" y="74003"/>
                  <a:pt x="13069" y="73844"/>
                  <a:pt x="12990" y="73725"/>
                </a:cubicBezTo>
                <a:cubicBezTo>
                  <a:pt x="12970" y="73705"/>
                  <a:pt x="12990" y="73666"/>
                  <a:pt x="12990" y="73626"/>
                </a:cubicBezTo>
                <a:cubicBezTo>
                  <a:pt x="13029" y="73547"/>
                  <a:pt x="13010" y="73448"/>
                  <a:pt x="12930" y="73388"/>
                </a:cubicBezTo>
                <a:cubicBezTo>
                  <a:pt x="12910" y="73368"/>
                  <a:pt x="12891" y="73349"/>
                  <a:pt x="12871" y="73329"/>
                </a:cubicBezTo>
                <a:cubicBezTo>
                  <a:pt x="12910" y="73249"/>
                  <a:pt x="13029" y="73230"/>
                  <a:pt x="13029" y="73150"/>
                </a:cubicBezTo>
                <a:cubicBezTo>
                  <a:pt x="13049" y="73071"/>
                  <a:pt x="12990" y="73051"/>
                  <a:pt x="12970" y="73011"/>
                </a:cubicBezTo>
                <a:cubicBezTo>
                  <a:pt x="13010" y="72932"/>
                  <a:pt x="13228" y="73031"/>
                  <a:pt x="13148" y="72892"/>
                </a:cubicBezTo>
                <a:cubicBezTo>
                  <a:pt x="13109" y="72833"/>
                  <a:pt x="13129" y="72793"/>
                  <a:pt x="13069" y="72734"/>
                </a:cubicBezTo>
                <a:cubicBezTo>
                  <a:pt x="13069" y="72714"/>
                  <a:pt x="13069" y="72714"/>
                  <a:pt x="13069" y="72694"/>
                </a:cubicBezTo>
                <a:cubicBezTo>
                  <a:pt x="13109" y="72674"/>
                  <a:pt x="13109" y="72635"/>
                  <a:pt x="13089" y="72595"/>
                </a:cubicBezTo>
                <a:cubicBezTo>
                  <a:pt x="13089" y="72575"/>
                  <a:pt x="13089" y="72535"/>
                  <a:pt x="13089" y="72516"/>
                </a:cubicBezTo>
                <a:cubicBezTo>
                  <a:pt x="13089" y="72487"/>
                  <a:pt x="13089" y="72468"/>
                  <a:pt x="13081" y="72468"/>
                </a:cubicBezTo>
                <a:cubicBezTo>
                  <a:pt x="13078" y="72468"/>
                  <a:pt x="13074" y="72471"/>
                  <a:pt x="13069" y="72476"/>
                </a:cubicBezTo>
                <a:lnTo>
                  <a:pt x="12990" y="72476"/>
                </a:lnTo>
                <a:cubicBezTo>
                  <a:pt x="12970" y="72456"/>
                  <a:pt x="12970" y="72456"/>
                  <a:pt x="12990" y="72436"/>
                </a:cubicBezTo>
                <a:cubicBezTo>
                  <a:pt x="12990" y="72259"/>
                  <a:pt x="12977" y="72187"/>
                  <a:pt x="12908" y="72187"/>
                </a:cubicBezTo>
                <a:cubicBezTo>
                  <a:pt x="12892" y="72187"/>
                  <a:pt x="12873" y="72191"/>
                  <a:pt x="12851" y="72198"/>
                </a:cubicBezTo>
                <a:lnTo>
                  <a:pt x="12811" y="72198"/>
                </a:lnTo>
                <a:cubicBezTo>
                  <a:pt x="12811" y="72159"/>
                  <a:pt x="12772" y="72099"/>
                  <a:pt x="12712" y="72099"/>
                </a:cubicBezTo>
                <a:cubicBezTo>
                  <a:pt x="12712" y="72079"/>
                  <a:pt x="12712" y="72060"/>
                  <a:pt x="12692" y="72040"/>
                </a:cubicBezTo>
                <a:cubicBezTo>
                  <a:pt x="12712" y="71782"/>
                  <a:pt x="12613" y="71544"/>
                  <a:pt x="12395" y="71405"/>
                </a:cubicBezTo>
                <a:cubicBezTo>
                  <a:pt x="12315" y="71346"/>
                  <a:pt x="12315" y="71246"/>
                  <a:pt x="12315" y="71167"/>
                </a:cubicBezTo>
                <a:cubicBezTo>
                  <a:pt x="12276" y="70870"/>
                  <a:pt x="12256" y="70592"/>
                  <a:pt x="12256" y="70314"/>
                </a:cubicBezTo>
                <a:cubicBezTo>
                  <a:pt x="12236" y="70215"/>
                  <a:pt x="12236" y="70116"/>
                  <a:pt x="12276" y="70017"/>
                </a:cubicBezTo>
                <a:cubicBezTo>
                  <a:pt x="12355" y="69779"/>
                  <a:pt x="12335" y="69541"/>
                  <a:pt x="12216" y="69343"/>
                </a:cubicBezTo>
                <a:cubicBezTo>
                  <a:pt x="12137" y="69204"/>
                  <a:pt x="12078" y="69045"/>
                  <a:pt x="12058" y="68906"/>
                </a:cubicBezTo>
                <a:cubicBezTo>
                  <a:pt x="12038" y="68748"/>
                  <a:pt x="12038" y="68589"/>
                  <a:pt x="12018" y="68430"/>
                </a:cubicBezTo>
                <a:cubicBezTo>
                  <a:pt x="12000" y="68283"/>
                  <a:pt x="11964" y="68170"/>
                  <a:pt x="11817" y="68170"/>
                </a:cubicBezTo>
                <a:cubicBezTo>
                  <a:pt x="11805" y="68170"/>
                  <a:pt x="11793" y="68171"/>
                  <a:pt x="11780" y="68173"/>
                </a:cubicBezTo>
                <a:lnTo>
                  <a:pt x="11760" y="68192"/>
                </a:lnTo>
                <a:cubicBezTo>
                  <a:pt x="11721" y="68192"/>
                  <a:pt x="11721" y="68173"/>
                  <a:pt x="11681" y="68173"/>
                </a:cubicBezTo>
                <a:cubicBezTo>
                  <a:pt x="11681" y="68153"/>
                  <a:pt x="11681" y="68153"/>
                  <a:pt x="11681" y="68133"/>
                </a:cubicBezTo>
                <a:cubicBezTo>
                  <a:pt x="11641" y="67915"/>
                  <a:pt x="11661" y="67677"/>
                  <a:pt x="11701" y="67439"/>
                </a:cubicBezTo>
                <a:cubicBezTo>
                  <a:pt x="11780" y="67221"/>
                  <a:pt x="11800" y="66983"/>
                  <a:pt x="11740" y="66765"/>
                </a:cubicBezTo>
                <a:cubicBezTo>
                  <a:pt x="11721" y="66705"/>
                  <a:pt x="11681" y="66665"/>
                  <a:pt x="11721" y="66606"/>
                </a:cubicBezTo>
                <a:cubicBezTo>
                  <a:pt x="11820" y="66368"/>
                  <a:pt x="11840" y="66130"/>
                  <a:pt x="11820" y="65892"/>
                </a:cubicBezTo>
                <a:cubicBezTo>
                  <a:pt x="11820" y="65674"/>
                  <a:pt x="11820" y="65476"/>
                  <a:pt x="11840" y="65277"/>
                </a:cubicBezTo>
                <a:cubicBezTo>
                  <a:pt x="11879" y="65138"/>
                  <a:pt x="11879" y="64980"/>
                  <a:pt x="11840" y="64861"/>
                </a:cubicBezTo>
                <a:cubicBezTo>
                  <a:pt x="11800" y="64801"/>
                  <a:pt x="11780" y="64722"/>
                  <a:pt x="11780" y="64662"/>
                </a:cubicBezTo>
                <a:cubicBezTo>
                  <a:pt x="11760" y="64524"/>
                  <a:pt x="11582" y="64524"/>
                  <a:pt x="11562" y="64385"/>
                </a:cubicBezTo>
                <a:cubicBezTo>
                  <a:pt x="11562" y="64365"/>
                  <a:pt x="11562" y="64345"/>
                  <a:pt x="11562" y="64345"/>
                </a:cubicBezTo>
                <a:cubicBezTo>
                  <a:pt x="11562" y="64266"/>
                  <a:pt x="11562" y="64186"/>
                  <a:pt x="11582" y="64107"/>
                </a:cubicBezTo>
                <a:cubicBezTo>
                  <a:pt x="11740" y="63810"/>
                  <a:pt x="11978" y="63611"/>
                  <a:pt x="12038" y="63294"/>
                </a:cubicBezTo>
                <a:cubicBezTo>
                  <a:pt x="12038" y="63274"/>
                  <a:pt x="12038" y="63235"/>
                  <a:pt x="12038" y="63215"/>
                </a:cubicBezTo>
                <a:cubicBezTo>
                  <a:pt x="12117" y="63175"/>
                  <a:pt x="12256" y="63135"/>
                  <a:pt x="12038" y="63036"/>
                </a:cubicBezTo>
                <a:lnTo>
                  <a:pt x="12018" y="63016"/>
                </a:lnTo>
                <a:cubicBezTo>
                  <a:pt x="12018" y="62977"/>
                  <a:pt x="12018" y="62957"/>
                  <a:pt x="12038" y="62937"/>
                </a:cubicBezTo>
                <a:cubicBezTo>
                  <a:pt x="12038" y="62878"/>
                  <a:pt x="12038" y="62818"/>
                  <a:pt x="12038" y="62759"/>
                </a:cubicBezTo>
                <a:cubicBezTo>
                  <a:pt x="12038" y="62723"/>
                  <a:pt x="12024" y="62716"/>
                  <a:pt x="12008" y="62716"/>
                </a:cubicBezTo>
                <a:cubicBezTo>
                  <a:pt x="11997" y="62716"/>
                  <a:pt x="11986" y="62719"/>
                  <a:pt x="11978" y="62719"/>
                </a:cubicBezTo>
                <a:cubicBezTo>
                  <a:pt x="11959" y="62719"/>
                  <a:pt x="11939" y="62719"/>
                  <a:pt x="11939" y="62699"/>
                </a:cubicBezTo>
                <a:cubicBezTo>
                  <a:pt x="11899" y="62679"/>
                  <a:pt x="11959" y="62600"/>
                  <a:pt x="12018" y="62521"/>
                </a:cubicBezTo>
                <a:cubicBezTo>
                  <a:pt x="12097" y="62441"/>
                  <a:pt x="11978" y="62263"/>
                  <a:pt x="11859" y="62084"/>
                </a:cubicBezTo>
                <a:cubicBezTo>
                  <a:pt x="11780" y="61946"/>
                  <a:pt x="11721" y="61787"/>
                  <a:pt x="11721" y="61628"/>
                </a:cubicBezTo>
                <a:cubicBezTo>
                  <a:pt x="11681" y="61351"/>
                  <a:pt x="11621" y="61093"/>
                  <a:pt x="11542" y="60835"/>
                </a:cubicBezTo>
                <a:cubicBezTo>
                  <a:pt x="11542" y="60815"/>
                  <a:pt x="11542" y="60795"/>
                  <a:pt x="11542" y="60776"/>
                </a:cubicBezTo>
                <a:cubicBezTo>
                  <a:pt x="11582" y="60716"/>
                  <a:pt x="11602" y="60676"/>
                  <a:pt x="11582" y="60597"/>
                </a:cubicBezTo>
                <a:cubicBezTo>
                  <a:pt x="11582" y="60597"/>
                  <a:pt x="11582" y="60577"/>
                  <a:pt x="11582" y="60577"/>
                </a:cubicBezTo>
                <a:cubicBezTo>
                  <a:pt x="11582" y="60458"/>
                  <a:pt x="11542" y="60339"/>
                  <a:pt x="11463" y="60240"/>
                </a:cubicBezTo>
                <a:lnTo>
                  <a:pt x="11443" y="60220"/>
                </a:lnTo>
                <a:cubicBezTo>
                  <a:pt x="11463" y="60181"/>
                  <a:pt x="11483" y="60141"/>
                  <a:pt x="11443" y="60121"/>
                </a:cubicBezTo>
                <a:cubicBezTo>
                  <a:pt x="11542" y="59883"/>
                  <a:pt x="11562" y="59625"/>
                  <a:pt x="11502" y="59387"/>
                </a:cubicBezTo>
                <a:cubicBezTo>
                  <a:pt x="11463" y="59070"/>
                  <a:pt x="11264" y="58792"/>
                  <a:pt x="10987" y="58634"/>
                </a:cubicBezTo>
                <a:cubicBezTo>
                  <a:pt x="10868" y="58574"/>
                  <a:pt x="10848" y="58475"/>
                  <a:pt x="10947" y="58416"/>
                </a:cubicBezTo>
                <a:cubicBezTo>
                  <a:pt x="11126" y="58297"/>
                  <a:pt x="11205" y="58098"/>
                  <a:pt x="11185" y="57880"/>
                </a:cubicBezTo>
                <a:cubicBezTo>
                  <a:pt x="11185" y="57821"/>
                  <a:pt x="11205" y="57761"/>
                  <a:pt x="11245" y="57682"/>
                </a:cubicBezTo>
                <a:cubicBezTo>
                  <a:pt x="11264" y="57464"/>
                  <a:pt x="11205" y="57246"/>
                  <a:pt x="11066" y="57067"/>
                </a:cubicBezTo>
                <a:cubicBezTo>
                  <a:pt x="11026" y="57008"/>
                  <a:pt x="10967" y="56948"/>
                  <a:pt x="10987" y="56889"/>
                </a:cubicBezTo>
                <a:cubicBezTo>
                  <a:pt x="11126" y="56651"/>
                  <a:pt x="10987" y="56472"/>
                  <a:pt x="10907" y="56294"/>
                </a:cubicBezTo>
                <a:cubicBezTo>
                  <a:pt x="10888" y="56274"/>
                  <a:pt x="10848" y="56234"/>
                  <a:pt x="10848" y="56194"/>
                </a:cubicBezTo>
                <a:cubicBezTo>
                  <a:pt x="10907" y="56155"/>
                  <a:pt x="10888" y="56115"/>
                  <a:pt x="10868" y="56056"/>
                </a:cubicBezTo>
                <a:cubicBezTo>
                  <a:pt x="10848" y="56016"/>
                  <a:pt x="10888" y="55996"/>
                  <a:pt x="10907" y="55976"/>
                </a:cubicBezTo>
                <a:cubicBezTo>
                  <a:pt x="10947" y="55818"/>
                  <a:pt x="10987" y="55659"/>
                  <a:pt x="11046" y="55520"/>
                </a:cubicBezTo>
                <a:cubicBezTo>
                  <a:pt x="11106" y="55401"/>
                  <a:pt x="11126" y="55282"/>
                  <a:pt x="11086" y="55163"/>
                </a:cubicBezTo>
                <a:cubicBezTo>
                  <a:pt x="11106" y="55143"/>
                  <a:pt x="11106" y="55143"/>
                  <a:pt x="11086" y="55124"/>
                </a:cubicBezTo>
                <a:cubicBezTo>
                  <a:pt x="11126" y="55084"/>
                  <a:pt x="11086" y="55044"/>
                  <a:pt x="11066" y="54985"/>
                </a:cubicBezTo>
                <a:cubicBezTo>
                  <a:pt x="11066" y="54985"/>
                  <a:pt x="11066" y="54985"/>
                  <a:pt x="11066" y="54965"/>
                </a:cubicBezTo>
                <a:cubicBezTo>
                  <a:pt x="11106" y="54886"/>
                  <a:pt x="11046" y="54826"/>
                  <a:pt x="11007" y="54767"/>
                </a:cubicBezTo>
                <a:cubicBezTo>
                  <a:pt x="10987" y="54727"/>
                  <a:pt x="10987" y="54667"/>
                  <a:pt x="10987" y="54608"/>
                </a:cubicBezTo>
                <a:cubicBezTo>
                  <a:pt x="11007" y="54469"/>
                  <a:pt x="10947" y="54330"/>
                  <a:pt x="10868" y="54211"/>
                </a:cubicBezTo>
                <a:cubicBezTo>
                  <a:pt x="10769" y="54073"/>
                  <a:pt x="10749" y="53874"/>
                  <a:pt x="10828" y="53735"/>
                </a:cubicBezTo>
                <a:cubicBezTo>
                  <a:pt x="10868" y="53656"/>
                  <a:pt x="10907" y="53597"/>
                  <a:pt x="10907" y="53517"/>
                </a:cubicBezTo>
                <a:cubicBezTo>
                  <a:pt x="10907" y="53497"/>
                  <a:pt x="10907" y="53478"/>
                  <a:pt x="10907" y="53438"/>
                </a:cubicBezTo>
                <a:lnTo>
                  <a:pt x="10927" y="53438"/>
                </a:lnTo>
                <a:cubicBezTo>
                  <a:pt x="10947" y="53478"/>
                  <a:pt x="10927" y="53517"/>
                  <a:pt x="10987" y="53517"/>
                </a:cubicBezTo>
                <a:cubicBezTo>
                  <a:pt x="11026" y="53517"/>
                  <a:pt x="11026" y="53478"/>
                  <a:pt x="11026" y="53458"/>
                </a:cubicBezTo>
                <a:cubicBezTo>
                  <a:pt x="11026" y="53418"/>
                  <a:pt x="10987" y="53398"/>
                  <a:pt x="10947" y="53398"/>
                </a:cubicBezTo>
                <a:cubicBezTo>
                  <a:pt x="10947" y="53378"/>
                  <a:pt x="10967" y="53359"/>
                  <a:pt x="10967" y="53339"/>
                </a:cubicBezTo>
                <a:cubicBezTo>
                  <a:pt x="11007" y="53180"/>
                  <a:pt x="10987" y="53002"/>
                  <a:pt x="10927" y="52863"/>
                </a:cubicBezTo>
                <a:cubicBezTo>
                  <a:pt x="10888" y="52744"/>
                  <a:pt x="10828" y="52625"/>
                  <a:pt x="10888" y="52506"/>
                </a:cubicBezTo>
                <a:cubicBezTo>
                  <a:pt x="11026" y="52268"/>
                  <a:pt x="11007" y="52010"/>
                  <a:pt x="11145" y="51772"/>
                </a:cubicBezTo>
                <a:cubicBezTo>
                  <a:pt x="11165" y="51732"/>
                  <a:pt x="11126" y="51713"/>
                  <a:pt x="11126" y="51693"/>
                </a:cubicBezTo>
                <a:cubicBezTo>
                  <a:pt x="11126" y="51673"/>
                  <a:pt x="11165" y="51633"/>
                  <a:pt x="11165" y="51574"/>
                </a:cubicBezTo>
                <a:cubicBezTo>
                  <a:pt x="11145" y="51514"/>
                  <a:pt x="11086" y="51395"/>
                  <a:pt x="11165" y="51316"/>
                </a:cubicBezTo>
                <a:cubicBezTo>
                  <a:pt x="11185" y="51257"/>
                  <a:pt x="11264" y="51217"/>
                  <a:pt x="11205" y="51138"/>
                </a:cubicBezTo>
                <a:cubicBezTo>
                  <a:pt x="11182" y="51108"/>
                  <a:pt x="11166" y="51097"/>
                  <a:pt x="11151" y="51097"/>
                </a:cubicBezTo>
                <a:cubicBezTo>
                  <a:pt x="11128" y="51097"/>
                  <a:pt x="11111" y="51125"/>
                  <a:pt x="11086" y="51138"/>
                </a:cubicBezTo>
                <a:cubicBezTo>
                  <a:pt x="11145" y="51078"/>
                  <a:pt x="11126" y="50959"/>
                  <a:pt x="11185" y="50900"/>
                </a:cubicBezTo>
                <a:cubicBezTo>
                  <a:pt x="11364" y="50681"/>
                  <a:pt x="11423" y="50404"/>
                  <a:pt x="11364" y="50146"/>
                </a:cubicBezTo>
                <a:cubicBezTo>
                  <a:pt x="11364" y="50126"/>
                  <a:pt x="11344" y="50086"/>
                  <a:pt x="11344" y="50047"/>
                </a:cubicBezTo>
                <a:cubicBezTo>
                  <a:pt x="11344" y="50027"/>
                  <a:pt x="11344" y="50027"/>
                  <a:pt x="11344" y="50007"/>
                </a:cubicBezTo>
                <a:cubicBezTo>
                  <a:pt x="11344" y="49987"/>
                  <a:pt x="11364" y="49967"/>
                  <a:pt x="11364" y="49948"/>
                </a:cubicBezTo>
                <a:cubicBezTo>
                  <a:pt x="11383" y="49868"/>
                  <a:pt x="11383" y="49769"/>
                  <a:pt x="11344" y="49690"/>
                </a:cubicBezTo>
                <a:cubicBezTo>
                  <a:pt x="11284" y="49591"/>
                  <a:pt x="11324" y="49472"/>
                  <a:pt x="11423" y="49412"/>
                </a:cubicBezTo>
                <a:cubicBezTo>
                  <a:pt x="11562" y="49313"/>
                  <a:pt x="11661" y="49135"/>
                  <a:pt x="11641" y="48936"/>
                </a:cubicBezTo>
                <a:lnTo>
                  <a:pt x="11641" y="48916"/>
                </a:lnTo>
                <a:cubicBezTo>
                  <a:pt x="11681" y="48916"/>
                  <a:pt x="11740" y="48916"/>
                  <a:pt x="11740" y="48877"/>
                </a:cubicBezTo>
                <a:cubicBezTo>
                  <a:pt x="11800" y="48817"/>
                  <a:pt x="11820" y="48718"/>
                  <a:pt x="11780" y="48639"/>
                </a:cubicBezTo>
                <a:lnTo>
                  <a:pt x="11780" y="48599"/>
                </a:lnTo>
                <a:cubicBezTo>
                  <a:pt x="11879" y="48599"/>
                  <a:pt x="11840" y="48559"/>
                  <a:pt x="11820" y="48520"/>
                </a:cubicBezTo>
                <a:cubicBezTo>
                  <a:pt x="11820" y="48480"/>
                  <a:pt x="11840" y="48460"/>
                  <a:pt x="11840" y="48440"/>
                </a:cubicBezTo>
                <a:cubicBezTo>
                  <a:pt x="11840" y="48321"/>
                  <a:pt x="11800" y="48222"/>
                  <a:pt x="11800" y="48123"/>
                </a:cubicBezTo>
                <a:cubicBezTo>
                  <a:pt x="11800" y="48024"/>
                  <a:pt x="11740" y="47945"/>
                  <a:pt x="11641" y="47945"/>
                </a:cubicBezTo>
                <a:lnTo>
                  <a:pt x="11562" y="47945"/>
                </a:lnTo>
                <a:cubicBezTo>
                  <a:pt x="11522" y="47925"/>
                  <a:pt x="11522" y="47885"/>
                  <a:pt x="11522" y="47846"/>
                </a:cubicBezTo>
                <a:cubicBezTo>
                  <a:pt x="11522" y="47811"/>
                  <a:pt x="11522" y="47719"/>
                  <a:pt x="11446" y="47719"/>
                </a:cubicBezTo>
                <a:cubicBezTo>
                  <a:pt x="11434" y="47719"/>
                  <a:pt x="11420" y="47721"/>
                  <a:pt x="11403" y="47727"/>
                </a:cubicBezTo>
                <a:cubicBezTo>
                  <a:pt x="11364" y="47687"/>
                  <a:pt x="11502" y="47568"/>
                  <a:pt x="11344" y="47568"/>
                </a:cubicBezTo>
                <a:lnTo>
                  <a:pt x="11284" y="47568"/>
                </a:lnTo>
                <a:cubicBezTo>
                  <a:pt x="11264" y="47548"/>
                  <a:pt x="11264" y="47548"/>
                  <a:pt x="11284" y="47528"/>
                </a:cubicBezTo>
                <a:cubicBezTo>
                  <a:pt x="11185" y="47409"/>
                  <a:pt x="11185" y="47251"/>
                  <a:pt x="11284" y="47132"/>
                </a:cubicBezTo>
                <a:cubicBezTo>
                  <a:pt x="11423" y="46933"/>
                  <a:pt x="11463" y="46834"/>
                  <a:pt x="11403" y="46636"/>
                </a:cubicBezTo>
                <a:cubicBezTo>
                  <a:pt x="11383" y="46556"/>
                  <a:pt x="11205" y="46537"/>
                  <a:pt x="11145" y="46497"/>
                </a:cubicBezTo>
                <a:cubicBezTo>
                  <a:pt x="11086" y="46438"/>
                  <a:pt x="11165" y="46160"/>
                  <a:pt x="11185" y="46041"/>
                </a:cubicBezTo>
                <a:cubicBezTo>
                  <a:pt x="11205" y="45843"/>
                  <a:pt x="11106" y="45545"/>
                  <a:pt x="11145" y="45347"/>
                </a:cubicBezTo>
                <a:cubicBezTo>
                  <a:pt x="11185" y="45248"/>
                  <a:pt x="11185" y="45129"/>
                  <a:pt x="11165" y="45029"/>
                </a:cubicBezTo>
                <a:cubicBezTo>
                  <a:pt x="11106" y="44851"/>
                  <a:pt x="11007" y="44514"/>
                  <a:pt x="10967" y="44316"/>
                </a:cubicBezTo>
                <a:cubicBezTo>
                  <a:pt x="10947" y="44296"/>
                  <a:pt x="10947" y="44276"/>
                  <a:pt x="10967" y="44256"/>
                </a:cubicBezTo>
                <a:cubicBezTo>
                  <a:pt x="10967" y="44157"/>
                  <a:pt x="10987" y="44038"/>
                  <a:pt x="11026" y="43919"/>
                </a:cubicBezTo>
                <a:cubicBezTo>
                  <a:pt x="11086" y="43760"/>
                  <a:pt x="11106" y="43582"/>
                  <a:pt x="11086" y="43403"/>
                </a:cubicBezTo>
                <a:lnTo>
                  <a:pt x="11086" y="43383"/>
                </a:lnTo>
                <a:lnTo>
                  <a:pt x="11066" y="43304"/>
                </a:lnTo>
                <a:cubicBezTo>
                  <a:pt x="11046" y="43265"/>
                  <a:pt x="11046" y="43245"/>
                  <a:pt x="11046" y="43225"/>
                </a:cubicBezTo>
                <a:cubicBezTo>
                  <a:pt x="11026" y="43165"/>
                  <a:pt x="10987" y="43106"/>
                  <a:pt x="10947" y="43066"/>
                </a:cubicBezTo>
                <a:cubicBezTo>
                  <a:pt x="10947" y="43046"/>
                  <a:pt x="10907" y="43046"/>
                  <a:pt x="10907" y="43027"/>
                </a:cubicBezTo>
                <a:cubicBezTo>
                  <a:pt x="10888" y="42987"/>
                  <a:pt x="10868" y="42967"/>
                  <a:pt x="10828" y="42927"/>
                </a:cubicBezTo>
                <a:cubicBezTo>
                  <a:pt x="10769" y="42848"/>
                  <a:pt x="10848" y="42789"/>
                  <a:pt x="10788" y="42630"/>
                </a:cubicBezTo>
                <a:cubicBezTo>
                  <a:pt x="10769" y="42570"/>
                  <a:pt x="10788" y="42511"/>
                  <a:pt x="10828" y="42471"/>
                </a:cubicBezTo>
                <a:cubicBezTo>
                  <a:pt x="10852" y="42471"/>
                  <a:pt x="10882" y="42478"/>
                  <a:pt x="10908" y="42478"/>
                </a:cubicBezTo>
                <a:cubicBezTo>
                  <a:pt x="10948" y="42478"/>
                  <a:pt x="10979" y="42463"/>
                  <a:pt x="10967" y="42392"/>
                </a:cubicBezTo>
                <a:lnTo>
                  <a:pt x="10967" y="42213"/>
                </a:lnTo>
                <a:cubicBezTo>
                  <a:pt x="11086" y="42213"/>
                  <a:pt x="11106" y="42154"/>
                  <a:pt x="11046" y="41956"/>
                </a:cubicBezTo>
                <a:cubicBezTo>
                  <a:pt x="11026" y="41896"/>
                  <a:pt x="11066" y="41817"/>
                  <a:pt x="11007" y="41777"/>
                </a:cubicBezTo>
                <a:cubicBezTo>
                  <a:pt x="11007" y="41706"/>
                  <a:pt x="11007" y="41670"/>
                  <a:pt x="10977" y="41670"/>
                </a:cubicBezTo>
                <a:cubicBezTo>
                  <a:pt x="10957" y="41670"/>
                  <a:pt x="10923" y="41686"/>
                  <a:pt x="10868" y="41718"/>
                </a:cubicBezTo>
                <a:cubicBezTo>
                  <a:pt x="10868" y="41658"/>
                  <a:pt x="10907" y="41579"/>
                  <a:pt x="10828" y="41539"/>
                </a:cubicBezTo>
                <a:cubicBezTo>
                  <a:pt x="10828" y="41500"/>
                  <a:pt x="10868" y="41440"/>
                  <a:pt x="10828" y="41400"/>
                </a:cubicBezTo>
                <a:cubicBezTo>
                  <a:pt x="10814" y="41386"/>
                  <a:pt x="10800" y="41380"/>
                  <a:pt x="10787" y="41380"/>
                </a:cubicBezTo>
                <a:cubicBezTo>
                  <a:pt x="10763" y="41380"/>
                  <a:pt x="10742" y="41402"/>
                  <a:pt x="10729" y="41440"/>
                </a:cubicBezTo>
                <a:lnTo>
                  <a:pt x="10709" y="41440"/>
                </a:lnTo>
                <a:cubicBezTo>
                  <a:pt x="10689" y="41381"/>
                  <a:pt x="10650" y="41341"/>
                  <a:pt x="10590" y="41321"/>
                </a:cubicBezTo>
                <a:cubicBezTo>
                  <a:pt x="10590" y="41301"/>
                  <a:pt x="10570" y="41281"/>
                  <a:pt x="10570" y="41262"/>
                </a:cubicBezTo>
                <a:cubicBezTo>
                  <a:pt x="10570" y="41222"/>
                  <a:pt x="10550" y="41162"/>
                  <a:pt x="10550" y="41123"/>
                </a:cubicBezTo>
                <a:cubicBezTo>
                  <a:pt x="10531" y="40885"/>
                  <a:pt x="10709" y="40706"/>
                  <a:pt x="10550" y="40548"/>
                </a:cubicBezTo>
                <a:cubicBezTo>
                  <a:pt x="10471" y="40468"/>
                  <a:pt x="10392" y="40429"/>
                  <a:pt x="10293" y="40429"/>
                </a:cubicBezTo>
                <a:cubicBezTo>
                  <a:pt x="10307" y="40387"/>
                  <a:pt x="10261" y="40345"/>
                  <a:pt x="10226" y="40345"/>
                </a:cubicBezTo>
                <a:cubicBezTo>
                  <a:pt x="10212" y="40345"/>
                  <a:pt x="10199" y="40352"/>
                  <a:pt x="10194" y="40369"/>
                </a:cubicBezTo>
                <a:lnTo>
                  <a:pt x="10114" y="40369"/>
                </a:lnTo>
                <a:cubicBezTo>
                  <a:pt x="10108" y="40376"/>
                  <a:pt x="10099" y="40378"/>
                  <a:pt x="10088" y="40378"/>
                </a:cubicBezTo>
                <a:cubicBezTo>
                  <a:pt x="10068" y="40378"/>
                  <a:pt x="10041" y="40369"/>
                  <a:pt x="10015" y="40369"/>
                </a:cubicBezTo>
                <a:cubicBezTo>
                  <a:pt x="9956" y="40329"/>
                  <a:pt x="9876" y="40290"/>
                  <a:pt x="9797" y="40270"/>
                </a:cubicBezTo>
                <a:cubicBezTo>
                  <a:pt x="9757" y="40250"/>
                  <a:pt x="9737" y="40250"/>
                  <a:pt x="9718" y="40230"/>
                </a:cubicBezTo>
                <a:cubicBezTo>
                  <a:pt x="9718" y="40191"/>
                  <a:pt x="9698" y="40171"/>
                  <a:pt x="9658" y="40151"/>
                </a:cubicBezTo>
                <a:lnTo>
                  <a:pt x="9658" y="40131"/>
                </a:lnTo>
                <a:cubicBezTo>
                  <a:pt x="9658" y="40131"/>
                  <a:pt x="9638" y="40111"/>
                  <a:pt x="9618" y="40111"/>
                </a:cubicBezTo>
                <a:cubicBezTo>
                  <a:pt x="9638" y="40072"/>
                  <a:pt x="9618" y="40012"/>
                  <a:pt x="9579" y="39992"/>
                </a:cubicBezTo>
                <a:cubicBezTo>
                  <a:pt x="9579" y="39992"/>
                  <a:pt x="9579" y="39973"/>
                  <a:pt x="9579" y="39973"/>
                </a:cubicBezTo>
                <a:cubicBezTo>
                  <a:pt x="9599" y="39873"/>
                  <a:pt x="9539" y="39814"/>
                  <a:pt x="9519" y="39735"/>
                </a:cubicBezTo>
                <a:cubicBezTo>
                  <a:pt x="9420" y="39576"/>
                  <a:pt x="9380" y="39417"/>
                  <a:pt x="9341" y="39239"/>
                </a:cubicBezTo>
                <a:cubicBezTo>
                  <a:pt x="9361" y="39219"/>
                  <a:pt x="9361" y="39179"/>
                  <a:pt x="9341" y="39140"/>
                </a:cubicBezTo>
                <a:cubicBezTo>
                  <a:pt x="9361" y="39060"/>
                  <a:pt x="9321" y="38961"/>
                  <a:pt x="9242" y="38902"/>
                </a:cubicBezTo>
                <a:cubicBezTo>
                  <a:pt x="9242" y="38882"/>
                  <a:pt x="9261" y="38862"/>
                  <a:pt x="9261" y="38842"/>
                </a:cubicBezTo>
                <a:cubicBezTo>
                  <a:pt x="9281" y="38783"/>
                  <a:pt x="9261" y="38723"/>
                  <a:pt x="9222" y="38664"/>
                </a:cubicBezTo>
                <a:cubicBezTo>
                  <a:pt x="9261" y="38644"/>
                  <a:pt x="9281" y="38604"/>
                  <a:pt x="9261" y="38565"/>
                </a:cubicBezTo>
                <a:cubicBezTo>
                  <a:pt x="9142" y="38287"/>
                  <a:pt x="9103" y="37970"/>
                  <a:pt x="9123" y="37652"/>
                </a:cubicBezTo>
                <a:cubicBezTo>
                  <a:pt x="9123" y="37632"/>
                  <a:pt x="9123" y="37613"/>
                  <a:pt x="9103" y="37593"/>
                </a:cubicBezTo>
                <a:lnTo>
                  <a:pt x="9103" y="37474"/>
                </a:lnTo>
                <a:cubicBezTo>
                  <a:pt x="9103" y="37434"/>
                  <a:pt x="9162" y="37434"/>
                  <a:pt x="9142" y="37335"/>
                </a:cubicBezTo>
                <a:cubicBezTo>
                  <a:pt x="9142" y="37315"/>
                  <a:pt x="9182" y="37275"/>
                  <a:pt x="9182" y="37236"/>
                </a:cubicBezTo>
                <a:cubicBezTo>
                  <a:pt x="9182" y="37137"/>
                  <a:pt x="9162" y="37037"/>
                  <a:pt x="9123" y="36958"/>
                </a:cubicBezTo>
                <a:cubicBezTo>
                  <a:pt x="9123" y="36938"/>
                  <a:pt x="9123" y="36919"/>
                  <a:pt x="9123" y="36879"/>
                </a:cubicBezTo>
                <a:cubicBezTo>
                  <a:pt x="9123" y="36859"/>
                  <a:pt x="9103" y="36839"/>
                  <a:pt x="9103" y="36839"/>
                </a:cubicBezTo>
                <a:cubicBezTo>
                  <a:pt x="9142" y="36800"/>
                  <a:pt x="9103" y="36760"/>
                  <a:pt x="9083" y="36720"/>
                </a:cubicBezTo>
                <a:cubicBezTo>
                  <a:pt x="9083" y="36720"/>
                  <a:pt x="9083" y="36720"/>
                  <a:pt x="9083" y="36700"/>
                </a:cubicBezTo>
                <a:cubicBezTo>
                  <a:pt x="9123" y="36601"/>
                  <a:pt x="9162" y="36502"/>
                  <a:pt x="9242" y="36403"/>
                </a:cubicBezTo>
                <a:cubicBezTo>
                  <a:pt x="9341" y="36244"/>
                  <a:pt x="9480" y="36006"/>
                  <a:pt x="9440" y="35887"/>
                </a:cubicBezTo>
                <a:cubicBezTo>
                  <a:pt x="9341" y="35669"/>
                  <a:pt x="9361" y="35411"/>
                  <a:pt x="9519" y="35233"/>
                </a:cubicBezTo>
                <a:cubicBezTo>
                  <a:pt x="9618" y="35015"/>
                  <a:pt x="9797" y="34797"/>
                  <a:pt x="9737" y="34519"/>
                </a:cubicBezTo>
                <a:cubicBezTo>
                  <a:pt x="9718" y="34380"/>
                  <a:pt x="9638" y="34241"/>
                  <a:pt x="9539" y="34142"/>
                </a:cubicBezTo>
                <a:cubicBezTo>
                  <a:pt x="9380" y="34003"/>
                  <a:pt x="9083" y="33944"/>
                  <a:pt x="9083" y="33686"/>
                </a:cubicBezTo>
                <a:cubicBezTo>
                  <a:pt x="9083" y="33627"/>
                  <a:pt x="9202" y="33567"/>
                  <a:pt x="9222" y="33527"/>
                </a:cubicBezTo>
                <a:cubicBezTo>
                  <a:pt x="9361" y="33250"/>
                  <a:pt x="9242" y="32893"/>
                  <a:pt x="9222" y="32575"/>
                </a:cubicBezTo>
                <a:cubicBezTo>
                  <a:pt x="9222" y="32417"/>
                  <a:pt x="9301" y="32258"/>
                  <a:pt x="9281" y="32100"/>
                </a:cubicBezTo>
                <a:cubicBezTo>
                  <a:pt x="9261" y="31743"/>
                  <a:pt x="9004" y="31048"/>
                  <a:pt x="8964" y="30691"/>
                </a:cubicBezTo>
                <a:cubicBezTo>
                  <a:pt x="8964" y="30513"/>
                  <a:pt x="8845" y="30553"/>
                  <a:pt x="8726" y="30434"/>
                </a:cubicBezTo>
                <a:cubicBezTo>
                  <a:pt x="8607" y="30295"/>
                  <a:pt x="8706" y="29740"/>
                  <a:pt x="8746" y="29521"/>
                </a:cubicBezTo>
                <a:cubicBezTo>
                  <a:pt x="8766" y="29323"/>
                  <a:pt x="8766" y="29105"/>
                  <a:pt x="8766" y="28907"/>
                </a:cubicBezTo>
                <a:cubicBezTo>
                  <a:pt x="8805" y="28570"/>
                  <a:pt x="8825" y="28252"/>
                  <a:pt x="8805" y="27915"/>
                </a:cubicBezTo>
                <a:cubicBezTo>
                  <a:pt x="8805" y="27816"/>
                  <a:pt x="8845" y="27598"/>
                  <a:pt x="8845" y="27479"/>
                </a:cubicBezTo>
                <a:cubicBezTo>
                  <a:pt x="8825" y="27241"/>
                  <a:pt x="8746" y="26983"/>
                  <a:pt x="8647" y="26765"/>
                </a:cubicBezTo>
                <a:cubicBezTo>
                  <a:pt x="8587" y="26666"/>
                  <a:pt x="8567" y="26547"/>
                  <a:pt x="8548" y="26428"/>
                </a:cubicBezTo>
                <a:cubicBezTo>
                  <a:pt x="8548" y="26309"/>
                  <a:pt x="8667" y="26348"/>
                  <a:pt x="8706" y="26289"/>
                </a:cubicBezTo>
                <a:cubicBezTo>
                  <a:pt x="8885" y="26011"/>
                  <a:pt x="8984" y="25694"/>
                  <a:pt x="9043" y="25397"/>
                </a:cubicBezTo>
                <a:cubicBezTo>
                  <a:pt x="9083" y="25099"/>
                  <a:pt x="8924" y="24802"/>
                  <a:pt x="8964" y="24504"/>
                </a:cubicBezTo>
                <a:cubicBezTo>
                  <a:pt x="8964" y="24425"/>
                  <a:pt x="8904" y="24365"/>
                  <a:pt x="8865" y="24286"/>
                </a:cubicBezTo>
                <a:cubicBezTo>
                  <a:pt x="8726" y="24127"/>
                  <a:pt x="8667" y="23909"/>
                  <a:pt x="8706" y="23691"/>
                </a:cubicBezTo>
                <a:cubicBezTo>
                  <a:pt x="8706" y="23632"/>
                  <a:pt x="8706" y="23572"/>
                  <a:pt x="8667" y="23513"/>
                </a:cubicBezTo>
                <a:cubicBezTo>
                  <a:pt x="8567" y="23374"/>
                  <a:pt x="8548" y="23195"/>
                  <a:pt x="8567" y="23017"/>
                </a:cubicBezTo>
                <a:lnTo>
                  <a:pt x="8567" y="22957"/>
                </a:lnTo>
                <a:cubicBezTo>
                  <a:pt x="8548" y="22779"/>
                  <a:pt x="8528" y="22600"/>
                  <a:pt x="8468" y="22422"/>
                </a:cubicBezTo>
                <a:cubicBezTo>
                  <a:pt x="8448" y="22382"/>
                  <a:pt x="8429" y="22343"/>
                  <a:pt x="8448" y="22303"/>
                </a:cubicBezTo>
                <a:cubicBezTo>
                  <a:pt x="8567" y="22105"/>
                  <a:pt x="8587" y="21867"/>
                  <a:pt x="8528" y="21648"/>
                </a:cubicBezTo>
                <a:cubicBezTo>
                  <a:pt x="8429" y="21391"/>
                  <a:pt x="8369" y="21053"/>
                  <a:pt x="8052" y="20935"/>
                </a:cubicBezTo>
                <a:cubicBezTo>
                  <a:pt x="7913" y="20875"/>
                  <a:pt x="7893" y="20776"/>
                  <a:pt x="7992" y="20657"/>
                </a:cubicBezTo>
                <a:cubicBezTo>
                  <a:pt x="8052" y="20558"/>
                  <a:pt x="8111" y="20459"/>
                  <a:pt x="8131" y="20359"/>
                </a:cubicBezTo>
                <a:cubicBezTo>
                  <a:pt x="8270" y="20002"/>
                  <a:pt x="8369" y="19645"/>
                  <a:pt x="8052" y="19308"/>
                </a:cubicBezTo>
                <a:cubicBezTo>
                  <a:pt x="7992" y="19269"/>
                  <a:pt x="7972" y="19189"/>
                  <a:pt x="7992" y="19110"/>
                </a:cubicBezTo>
                <a:cubicBezTo>
                  <a:pt x="8072" y="18912"/>
                  <a:pt x="8032" y="18674"/>
                  <a:pt x="7873" y="18515"/>
                </a:cubicBezTo>
                <a:cubicBezTo>
                  <a:pt x="7853" y="18495"/>
                  <a:pt x="7834" y="18495"/>
                  <a:pt x="7873" y="18456"/>
                </a:cubicBezTo>
                <a:cubicBezTo>
                  <a:pt x="8072" y="18218"/>
                  <a:pt x="8052" y="17861"/>
                  <a:pt x="8111" y="17524"/>
                </a:cubicBezTo>
                <a:cubicBezTo>
                  <a:pt x="8111" y="17305"/>
                  <a:pt x="8091" y="17107"/>
                  <a:pt x="8032" y="16889"/>
                </a:cubicBezTo>
                <a:cubicBezTo>
                  <a:pt x="8032" y="16770"/>
                  <a:pt x="8052" y="16631"/>
                  <a:pt x="7972" y="16552"/>
                </a:cubicBezTo>
                <a:cubicBezTo>
                  <a:pt x="7715" y="16353"/>
                  <a:pt x="7814" y="16116"/>
                  <a:pt x="7913" y="15897"/>
                </a:cubicBezTo>
                <a:cubicBezTo>
                  <a:pt x="8032" y="15679"/>
                  <a:pt x="8052" y="15402"/>
                  <a:pt x="7933" y="15164"/>
                </a:cubicBezTo>
                <a:cubicBezTo>
                  <a:pt x="7873" y="15045"/>
                  <a:pt x="7873" y="14886"/>
                  <a:pt x="7913" y="14767"/>
                </a:cubicBezTo>
                <a:cubicBezTo>
                  <a:pt x="7992" y="14589"/>
                  <a:pt x="8171" y="14529"/>
                  <a:pt x="8250" y="14331"/>
                </a:cubicBezTo>
                <a:cubicBezTo>
                  <a:pt x="8290" y="14192"/>
                  <a:pt x="8270" y="14033"/>
                  <a:pt x="8210" y="13894"/>
                </a:cubicBezTo>
                <a:cubicBezTo>
                  <a:pt x="8131" y="13775"/>
                  <a:pt x="8210" y="13656"/>
                  <a:pt x="8230" y="13537"/>
                </a:cubicBezTo>
                <a:cubicBezTo>
                  <a:pt x="8248" y="13431"/>
                  <a:pt x="8218" y="13356"/>
                  <a:pt x="8140" y="13356"/>
                </a:cubicBezTo>
                <a:cubicBezTo>
                  <a:pt x="8131" y="13356"/>
                  <a:pt x="8121" y="13357"/>
                  <a:pt x="8111" y="13359"/>
                </a:cubicBezTo>
                <a:cubicBezTo>
                  <a:pt x="8171" y="13280"/>
                  <a:pt x="8151" y="13161"/>
                  <a:pt x="8191" y="13121"/>
                </a:cubicBezTo>
                <a:cubicBezTo>
                  <a:pt x="8369" y="12962"/>
                  <a:pt x="8448" y="12705"/>
                  <a:pt x="8369" y="12467"/>
                </a:cubicBezTo>
                <a:cubicBezTo>
                  <a:pt x="8369" y="12427"/>
                  <a:pt x="8369" y="12367"/>
                  <a:pt x="8389" y="12328"/>
                </a:cubicBezTo>
                <a:cubicBezTo>
                  <a:pt x="8468" y="12010"/>
                  <a:pt x="8429" y="11891"/>
                  <a:pt x="8647" y="11594"/>
                </a:cubicBezTo>
                <a:cubicBezTo>
                  <a:pt x="8825" y="11336"/>
                  <a:pt x="8726" y="11316"/>
                  <a:pt x="8706" y="11297"/>
                </a:cubicBezTo>
                <a:cubicBezTo>
                  <a:pt x="8647" y="11257"/>
                  <a:pt x="8647" y="11237"/>
                  <a:pt x="8647" y="11197"/>
                </a:cubicBezTo>
                <a:cubicBezTo>
                  <a:pt x="8647" y="11178"/>
                  <a:pt x="8686" y="11138"/>
                  <a:pt x="8746" y="11138"/>
                </a:cubicBezTo>
                <a:cubicBezTo>
                  <a:pt x="8805" y="11138"/>
                  <a:pt x="8825" y="11019"/>
                  <a:pt x="8786" y="10880"/>
                </a:cubicBezTo>
                <a:lnTo>
                  <a:pt x="8786" y="10840"/>
                </a:lnTo>
                <a:cubicBezTo>
                  <a:pt x="8825" y="10801"/>
                  <a:pt x="8865" y="10761"/>
                  <a:pt x="8904" y="10702"/>
                </a:cubicBezTo>
                <a:cubicBezTo>
                  <a:pt x="9023" y="10523"/>
                  <a:pt x="8825" y="10464"/>
                  <a:pt x="8825" y="10285"/>
                </a:cubicBezTo>
                <a:cubicBezTo>
                  <a:pt x="8825" y="10146"/>
                  <a:pt x="8706" y="10126"/>
                  <a:pt x="8627" y="10107"/>
                </a:cubicBezTo>
                <a:cubicBezTo>
                  <a:pt x="8567" y="10087"/>
                  <a:pt x="8567" y="10007"/>
                  <a:pt x="8528" y="9988"/>
                </a:cubicBezTo>
                <a:lnTo>
                  <a:pt x="8488" y="9948"/>
                </a:lnTo>
                <a:cubicBezTo>
                  <a:pt x="8488" y="9908"/>
                  <a:pt x="8488" y="9849"/>
                  <a:pt x="8448" y="9829"/>
                </a:cubicBezTo>
                <a:cubicBezTo>
                  <a:pt x="8440" y="9821"/>
                  <a:pt x="8433" y="9818"/>
                  <a:pt x="8426" y="9818"/>
                </a:cubicBezTo>
                <a:cubicBezTo>
                  <a:pt x="8404" y="9818"/>
                  <a:pt x="8390" y="9852"/>
                  <a:pt x="8376" y="9852"/>
                </a:cubicBezTo>
                <a:cubicBezTo>
                  <a:pt x="8374" y="9852"/>
                  <a:pt x="8371" y="9851"/>
                  <a:pt x="8369" y="9849"/>
                </a:cubicBezTo>
                <a:cubicBezTo>
                  <a:pt x="8151" y="9789"/>
                  <a:pt x="8369" y="9115"/>
                  <a:pt x="8310" y="8857"/>
                </a:cubicBezTo>
                <a:cubicBezTo>
                  <a:pt x="8292" y="8788"/>
                  <a:pt x="8305" y="8672"/>
                  <a:pt x="8214" y="8672"/>
                </a:cubicBezTo>
                <a:cubicBezTo>
                  <a:pt x="8202" y="8672"/>
                  <a:pt x="8188" y="8674"/>
                  <a:pt x="8171" y="8679"/>
                </a:cubicBezTo>
                <a:cubicBezTo>
                  <a:pt x="8191" y="8639"/>
                  <a:pt x="8191" y="8580"/>
                  <a:pt x="8191" y="8540"/>
                </a:cubicBezTo>
                <a:cubicBezTo>
                  <a:pt x="8052" y="8163"/>
                  <a:pt x="8052" y="7747"/>
                  <a:pt x="8171" y="7350"/>
                </a:cubicBezTo>
                <a:cubicBezTo>
                  <a:pt x="8151" y="7330"/>
                  <a:pt x="8131" y="7310"/>
                  <a:pt x="8131" y="7271"/>
                </a:cubicBezTo>
                <a:cubicBezTo>
                  <a:pt x="8131" y="7211"/>
                  <a:pt x="8171" y="7132"/>
                  <a:pt x="8111" y="7072"/>
                </a:cubicBezTo>
                <a:cubicBezTo>
                  <a:pt x="8111" y="7072"/>
                  <a:pt x="8111" y="7053"/>
                  <a:pt x="8111" y="7053"/>
                </a:cubicBezTo>
                <a:cubicBezTo>
                  <a:pt x="7992" y="6696"/>
                  <a:pt x="7972" y="6299"/>
                  <a:pt x="8072" y="5922"/>
                </a:cubicBezTo>
                <a:cubicBezTo>
                  <a:pt x="8151" y="5664"/>
                  <a:pt x="8091" y="5387"/>
                  <a:pt x="7913" y="5188"/>
                </a:cubicBezTo>
                <a:cubicBezTo>
                  <a:pt x="7893" y="5188"/>
                  <a:pt x="7893" y="5169"/>
                  <a:pt x="7893" y="5149"/>
                </a:cubicBezTo>
                <a:lnTo>
                  <a:pt x="7893" y="5069"/>
                </a:lnTo>
                <a:cubicBezTo>
                  <a:pt x="7893" y="5050"/>
                  <a:pt x="7893" y="5010"/>
                  <a:pt x="7893" y="4990"/>
                </a:cubicBezTo>
                <a:cubicBezTo>
                  <a:pt x="7873" y="4871"/>
                  <a:pt x="7814" y="4772"/>
                  <a:pt x="7893" y="4653"/>
                </a:cubicBezTo>
                <a:cubicBezTo>
                  <a:pt x="7893" y="4653"/>
                  <a:pt x="7893" y="4633"/>
                  <a:pt x="7913" y="4613"/>
                </a:cubicBezTo>
                <a:lnTo>
                  <a:pt x="7933" y="4613"/>
                </a:lnTo>
                <a:cubicBezTo>
                  <a:pt x="7963" y="4633"/>
                  <a:pt x="7982" y="4648"/>
                  <a:pt x="7997" y="4648"/>
                </a:cubicBezTo>
                <a:cubicBezTo>
                  <a:pt x="8012" y="4648"/>
                  <a:pt x="8022" y="4633"/>
                  <a:pt x="8032" y="4594"/>
                </a:cubicBezTo>
                <a:cubicBezTo>
                  <a:pt x="8032" y="4514"/>
                  <a:pt x="7992" y="4475"/>
                  <a:pt x="7933" y="4475"/>
                </a:cubicBezTo>
                <a:lnTo>
                  <a:pt x="7953" y="4455"/>
                </a:lnTo>
                <a:cubicBezTo>
                  <a:pt x="7953" y="4435"/>
                  <a:pt x="7953" y="4435"/>
                  <a:pt x="7953" y="4435"/>
                </a:cubicBezTo>
                <a:lnTo>
                  <a:pt x="8032" y="4435"/>
                </a:lnTo>
                <a:cubicBezTo>
                  <a:pt x="8171" y="4395"/>
                  <a:pt x="8072" y="4316"/>
                  <a:pt x="8032" y="4217"/>
                </a:cubicBezTo>
                <a:cubicBezTo>
                  <a:pt x="8032" y="4157"/>
                  <a:pt x="7992" y="4197"/>
                  <a:pt x="7972" y="4157"/>
                </a:cubicBezTo>
                <a:cubicBezTo>
                  <a:pt x="7972" y="4157"/>
                  <a:pt x="7972" y="4157"/>
                  <a:pt x="7972" y="4137"/>
                </a:cubicBezTo>
                <a:cubicBezTo>
                  <a:pt x="8032" y="4058"/>
                  <a:pt x="8032" y="3939"/>
                  <a:pt x="7972" y="3860"/>
                </a:cubicBezTo>
                <a:cubicBezTo>
                  <a:pt x="7953" y="3780"/>
                  <a:pt x="7873" y="3780"/>
                  <a:pt x="7834" y="3741"/>
                </a:cubicBezTo>
                <a:cubicBezTo>
                  <a:pt x="7834" y="3640"/>
                  <a:pt x="7802" y="3612"/>
                  <a:pt x="7762" y="3612"/>
                </a:cubicBezTo>
                <a:cubicBezTo>
                  <a:pt x="7747" y="3612"/>
                  <a:pt x="7731" y="3616"/>
                  <a:pt x="7715" y="3622"/>
                </a:cubicBezTo>
                <a:lnTo>
                  <a:pt x="7695" y="3582"/>
                </a:lnTo>
                <a:cubicBezTo>
                  <a:pt x="7635" y="3503"/>
                  <a:pt x="7615" y="3424"/>
                  <a:pt x="7596" y="3344"/>
                </a:cubicBezTo>
                <a:cubicBezTo>
                  <a:pt x="7596" y="3245"/>
                  <a:pt x="7576" y="3166"/>
                  <a:pt x="7516" y="3086"/>
                </a:cubicBezTo>
                <a:cubicBezTo>
                  <a:pt x="7397" y="2948"/>
                  <a:pt x="7457" y="2888"/>
                  <a:pt x="7536" y="2769"/>
                </a:cubicBezTo>
                <a:lnTo>
                  <a:pt x="7556" y="2729"/>
                </a:lnTo>
                <a:cubicBezTo>
                  <a:pt x="7578" y="2707"/>
                  <a:pt x="7603" y="2704"/>
                  <a:pt x="7628" y="2704"/>
                </a:cubicBezTo>
                <a:cubicBezTo>
                  <a:pt x="7636" y="2704"/>
                  <a:pt x="7645" y="2705"/>
                  <a:pt x="7653" y="2705"/>
                </a:cubicBezTo>
                <a:cubicBezTo>
                  <a:pt x="7685" y="2705"/>
                  <a:pt x="7715" y="2700"/>
                  <a:pt x="7734" y="2650"/>
                </a:cubicBezTo>
                <a:cubicBezTo>
                  <a:pt x="7774" y="2551"/>
                  <a:pt x="7695" y="2571"/>
                  <a:pt x="7675" y="2511"/>
                </a:cubicBezTo>
                <a:cubicBezTo>
                  <a:pt x="7665" y="2491"/>
                  <a:pt x="7665" y="2482"/>
                  <a:pt x="7672" y="2482"/>
                </a:cubicBezTo>
                <a:cubicBezTo>
                  <a:pt x="7680" y="2482"/>
                  <a:pt x="7695" y="2491"/>
                  <a:pt x="7715" y="2511"/>
                </a:cubicBezTo>
                <a:cubicBezTo>
                  <a:pt x="7734" y="2511"/>
                  <a:pt x="7774" y="2531"/>
                  <a:pt x="7794" y="2531"/>
                </a:cubicBezTo>
                <a:cubicBezTo>
                  <a:pt x="7802" y="2532"/>
                  <a:pt x="7809" y="2533"/>
                  <a:pt x="7815" y="2533"/>
                </a:cubicBezTo>
                <a:cubicBezTo>
                  <a:pt x="7908" y="2533"/>
                  <a:pt x="7872" y="2406"/>
                  <a:pt x="7853" y="2313"/>
                </a:cubicBezTo>
                <a:cubicBezTo>
                  <a:pt x="7814" y="2253"/>
                  <a:pt x="7814" y="2194"/>
                  <a:pt x="7853" y="2134"/>
                </a:cubicBezTo>
                <a:cubicBezTo>
                  <a:pt x="7933" y="1500"/>
                  <a:pt x="7972" y="865"/>
                  <a:pt x="7972" y="231"/>
                </a:cubicBezTo>
                <a:lnTo>
                  <a:pt x="7972" y="231"/>
                </a:lnTo>
                <a:cubicBezTo>
                  <a:pt x="7972" y="241"/>
                  <a:pt x="7967" y="246"/>
                  <a:pt x="7958" y="246"/>
                </a:cubicBezTo>
                <a:cubicBezTo>
                  <a:pt x="7948" y="246"/>
                  <a:pt x="7933" y="241"/>
                  <a:pt x="7913" y="231"/>
                </a:cubicBezTo>
                <a:cubicBezTo>
                  <a:pt x="7890" y="269"/>
                  <a:pt x="7870" y="284"/>
                  <a:pt x="7854" y="284"/>
                </a:cubicBezTo>
                <a:cubicBezTo>
                  <a:pt x="7829" y="284"/>
                  <a:pt x="7814" y="247"/>
                  <a:pt x="7814" y="211"/>
                </a:cubicBezTo>
                <a:cubicBezTo>
                  <a:pt x="7791" y="234"/>
                  <a:pt x="7768" y="257"/>
                  <a:pt x="7749" y="257"/>
                </a:cubicBezTo>
                <a:cubicBezTo>
                  <a:pt x="7735" y="257"/>
                  <a:pt x="7723" y="244"/>
                  <a:pt x="7715" y="211"/>
                </a:cubicBezTo>
                <a:cubicBezTo>
                  <a:pt x="7706" y="194"/>
                  <a:pt x="7700" y="188"/>
                  <a:pt x="7694" y="188"/>
                </a:cubicBezTo>
                <a:cubicBezTo>
                  <a:pt x="7677" y="188"/>
                  <a:pt x="7666" y="234"/>
                  <a:pt x="7636" y="234"/>
                </a:cubicBezTo>
                <a:cubicBezTo>
                  <a:pt x="7626" y="234"/>
                  <a:pt x="7612" y="228"/>
                  <a:pt x="7596" y="211"/>
                </a:cubicBezTo>
                <a:cubicBezTo>
                  <a:pt x="7576" y="191"/>
                  <a:pt x="7576" y="191"/>
                  <a:pt x="7557" y="173"/>
                </a:cubicBezTo>
                <a:lnTo>
                  <a:pt x="7557" y="173"/>
                </a:lnTo>
                <a:cubicBezTo>
                  <a:pt x="7557" y="174"/>
                  <a:pt x="7557" y="175"/>
                  <a:pt x="7556" y="177"/>
                </a:cubicBezTo>
                <a:lnTo>
                  <a:pt x="7556" y="177"/>
                </a:lnTo>
                <a:cubicBezTo>
                  <a:pt x="7556" y="175"/>
                  <a:pt x="7556" y="173"/>
                  <a:pt x="7556" y="171"/>
                </a:cubicBezTo>
                <a:lnTo>
                  <a:pt x="7556" y="171"/>
                </a:lnTo>
                <a:cubicBezTo>
                  <a:pt x="7556" y="172"/>
                  <a:pt x="7557" y="172"/>
                  <a:pt x="7557" y="173"/>
                </a:cubicBezTo>
                <a:lnTo>
                  <a:pt x="7557" y="173"/>
                </a:lnTo>
                <a:cubicBezTo>
                  <a:pt x="7557" y="172"/>
                  <a:pt x="7557" y="172"/>
                  <a:pt x="7558" y="171"/>
                </a:cubicBezTo>
                <a:lnTo>
                  <a:pt x="7547" y="171"/>
                </a:lnTo>
                <a:cubicBezTo>
                  <a:pt x="7545" y="174"/>
                  <a:pt x="7543" y="179"/>
                  <a:pt x="7540" y="184"/>
                </a:cubicBezTo>
                <a:lnTo>
                  <a:pt x="7540" y="184"/>
                </a:lnTo>
                <a:cubicBezTo>
                  <a:pt x="7533" y="179"/>
                  <a:pt x="7525" y="174"/>
                  <a:pt x="7516" y="171"/>
                </a:cubicBezTo>
                <a:cubicBezTo>
                  <a:pt x="7516" y="191"/>
                  <a:pt x="7516" y="211"/>
                  <a:pt x="7516" y="211"/>
                </a:cubicBezTo>
                <a:lnTo>
                  <a:pt x="7536" y="191"/>
                </a:lnTo>
                <a:cubicBezTo>
                  <a:pt x="7537" y="188"/>
                  <a:pt x="7539" y="186"/>
                  <a:pt x="7540" y="184"/>
                </a:cubicBezTo>
                <a:lnTo>
                  <a:pt x="7540" y="184"/>
                </a:lnTo>
                <a:cubicBezTo>
                  <a:pt x="7543" y="187"/>
                  <a:pt x="7547" y="190"/>
                  <a:pt x="7550" y="193"/>
                </a:cubicBezTo>
                <a:lnTo>
                  <a:pt x="7550" y="193"/>
                </a:lnTo>
                <a:cubicBezTo>
                  <a:pt x="7553" y="188"/>
                  <a:pt x="7555" y="182"/>
                  <a:pt x="7556" y="177"/>
                </a:cubicBezTo>
                <a:lnTo>
                  <a:pt x="7556" y="177"/>
                </a:lnTo>
                <a:cubicBezTo>
                  <a:pt x="7560" y="195"/>
                  <a:pt x="7576" y="211"/>
                  <a:pt x="7576" y="211"/>
                </a:cubicBezTo>
                <a:cubicBezTo>
                  <a:pt x="7581" y="233"/>
                  <a:pt x="7584" y="241"/>
                  <a:pt x="7583" y="241"/>
                </a:cubicBezTo>
                <a:cubicBezTo>
                  <a:pt x="7582" y="241"/>
                  <a:pt x="7571" y="214"/>
                  <a:pt x="7550" y="193"/>
                </a:cubicBezTo>
                <a:lnTo>
                  <a:pt x="7550" y="193"/>
                </a:lnTo>
                <a:cubicBezTo>
                  <a:pt x="7544" y="204"/>
                  <a:pt x="7536" y="213"/>
                  <a:pt x="7525" y="213"/>
                </a:cubicBezTo>
                <a:cubicBezTo>
                  <a:pt x="7522" y="213"/>
                  <a:pt x="7519" y="212"/>
                  <a:pt x="7516" y="211"/>
                </a:cubicBezTo>
                <a:cubicBezTo>
                  <a:pt x="7502" y="239"/>
                  <a:pt x="7493" y="250"/>
                  <a:pt x="7488" y="250"/>
                </a:cubicBezTo>
                <a:cubicBezTo>
                  <a:pt x="7484" y="250"/>
                  <a:pt x="7483" y="242"/>
                  <a:pt x="7484" y="231"/>
                </a:cubicBezTo>
                <a:lnTo>
                  <a:pt x="7484" y="231"/>
                </a:lnTo>
                <a:cubicBezTo>
                  <a:pt x="7478" y="239"/>
                  <a:pt x="7469" y="245"/>
                  <a:pt x="7458" y="245"/>
                </a:cubicBezTo>
                <a:cubicBezTo>
                  <a:pt x="7442" y="245"/>
                  <a:pt x="7421" y="231"/>
                  <a:pt x="7397" y="191"/>
                </a:cubicBezTo>
                <a:cubicBezTo>
                  <a:pt x="7390" y="198"/>
                  <a:pt x="7384" y="202"/>
                  <a:pt x="7377" y="205"/>
                </a:cubicBezTo>
                <a:lnTo>
                  <a:pt x="7377" y="205"/>
                </a:lnTo>
                <a:lnTo>
                  <a:pt x="7377" y="191"/>
                </a:lnTo>
                <a:cubicBezTo>
                  <a:pt x="7377" y="191"/>
                  <a:pt x="7377" y="182"/>
                  <a:pt x="7389" y="182"/>
                </a:cubicBezTo>
                <a:cubicBezTo>
                  <a:pt x="7395" y="182"/>
                  <a:pt x="7404" y="184"/>
                  <a:pt x="7417" y="191"/>
                </a:cubicBezTo>
                <a:lnTo>
                  <a:pt x="7437" y="191"/>
                </a:lnTo>
                <a:cubicBezTo>
                  <a:pt x="7451" y="177"/>
                  <a:pt x="7475" y="163"/>
                  <a:pt x="7495" y="163"/>
                </a:cubicBezTo>
                <a:cubicBezTo>
                  <a:pt x="7503" y="163"/>
                  <a:pt x="7510" y="165"/>
                  <a:pt x="7516" y="171"/>
                </a:cubicBezTo>
                <a:cubicBezTo>
                  <a:pt x="7516" y="165"/>
                  <a:pt x="7518" y="162"/>
                  <a:pt x="7521" y="162"/>
                </a:cubicBezTo>
                <a:cubicBezTo>
                  <a:pt x="7527" y="162"/>
                  <a:pt x="7536" y="171"/>
                  <a:pt x="7536" y="171"/>
                </a:cubicBezTo>
                <a:lnTo>
                  <a:pt x="7547" y="171"/>
                </a:lnTo>
                <a:cubicBezTo>
                  <a:pt x="7551" y="166"/>
                  <a:pt x="7554" y="163"/>
                  <a:pt x="7556" y="163"/>
                </a:cubicBezTo>
                <a:lnTo>
                  <a:pt x="7556" y="163"/>
                </a:lnTo>
                <a:cubicBezTo>
                  <a:pt x="7558" y="163"/>
                  <a:pt x="7558" y="167"/>
                  <a:pt x="7558" y="171"/>
                </a:cubicBezTo>
                <a:lnTo>
                  <a:pt x="7576" y="171"/>
                </a:lnTo>
                <a:cubicBezTo>
                  <a:pt x="7614" y="44"/>
                  <a:pt x="7621" y="1"/>
                  <a:pt x="7600" y="1"/>
                </a:cubicBez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opy+PartnerLogo_Right Full-Bleed_Eats">
  <p:cSld name="TITLE_AND_BODY_2_3_5_2_1_1_1_1_4">
    <p:bg>
      <p:bgPr>
        <a:solidFill>
          <a:schemeClr val="lt1"/>
        </a:solidFill>
      </p:bgPr>
    </p:bg>
    <p:spTree>
      <p:nvGrpSpPr>
        <p:cNvPr id="1246" name="Shape 1246"/>
        <p:cNvGrpSpPr/>
        <p:nvPr/>
      </p:nvGrpSpPr>
      <p:grpSpPr>
        <a:xfrm>
          <a:off x="0" y="0"/>
          <a:ext cx="0" cy="0"/>
          <a:chOff x="0" y="0"/>
          <a:chExt cx="0" cy="0"/>
        </a:xfrm>
      </p:grpSpPr>
      <p:sp>
        <p:nvSpPr>
          <p:cNvPr id="1247" name="Google Shape;1247;p56"/>
          <p:cNvSpPr/>
          <p:nvPr/>
        </p:nvSpPr>
        <p:spPr>
          <a:xfrm>
            <a:off x="4572000" y="0"/>
            <a:ext cx="45720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48" name="Google Shape;1248;p56"/>
          <p:cNvSpPr txBox="1"/>
          <p:nvPr>
            <p:ph type="title"/>
          </p:nvPr>
        </p:nvSpPr>
        <p:spPr>
          <a:xfrm>
            <a:off x="515625" y="1245844"/>
            <a:ext cx="3543600" cy="17355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9pPr>
          </a:lstStyle>
          <a:p/>
        </p:txBody>
      </p:sp>
      <p:sp>
        <p:nvSpPr>
          <p:cNvPr id="1249" name="Google Shape;1249;p56"/>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250" name="Google Shape;1250;p56"/>
          <p:cNvPicPr preferRelativeResize="0"/>
          <p:nvPr/>
        </p:nvPicPr>
        <p:blipFill rotWithShape="1">
          <a:blip r:embed="rId2">
            <a:alphaModFix/>
          </a:blip>
          <a:srcRect b="0" l="0" r="0" t="0"/>
          <a:stretch/>
        </p:blipFill>
        <p:spPr>
          <a:xfrm>
            <a:off x="1777453" y="-14672"/>
            <a:ext cx="1019906" cy="1074727"/>
          </a:xfrm>
          <a:prstGeom prst="rect">
            <a:avLst/>
          </a:prstGeom>
          <a:noFill/>
          <a:ln>
            <a:noFill/>
          </a:ln>
        </p:spPr>
      </p:pic>
      <p:sp>
        <p:nvSpPr>
          <p:cNvPr id="1251" name="Google Shape;1251;p56"/>
          <p:cNvSpPr txBox="1"/>
          <p:nvPr>
            <p:ph idx="1" type="subTitle"/>
          </p:nvPr>
        </p:nvSpPr>
        <p:spPr>
          <a:xfrm>
            <a:off x="515719" y="3281953"/>
            <a:ext cx="3543300" cy="4224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100">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latin typeface="Helvetica Neue Light"/>
                <a:ea typeface="Helvetica Neue Light"/>
                <a:cs typeface="Helvetica Neue Light"/>
                <a:sym typeface="Helvetica Neue Light"/>
              </a:defRPr>
            </a:lvl9pPr>
          </a:lstStyle>
          <a:p/>
        </p:txBody>
      </p:sp>
      <p:grpSp>
        <p:nvGrpSpPr>
          <p:cNvPr id="1252" name="Google Shape;1252;p56"/>
          <p:cNvGrpSpPr/>
          <p:nvPr/>
        </p:nvGrpSpPr>
        <p:grpSpPr>
          <a:xfrm>
            <a:off x="4490836" y="-3"/>
            <a:ext cx="162428" cy="5143522"/>
            <a:chOff x="3719100" y="238125"/>
            <a:chExt cx="160550" cy="5212325"/>
          </a:xfrm>
        </p:grpSpPr>
        <p:sp>
          <p:nvSpPr>
            <p:cNvPr id="1253" name="Google Shape;1253;p56"/>
            <p:cNvSpPr/>
            <p:nvPr/>
          </p:nvSpPr>
          <p:spPr>
            <a:xfrm>
              <a:off x="3763575" y="238125"/>
              <a:ext cx="116075" cy="5211300"/>
            </a:xfrm>
            <a:custGeom>
              <a:rect b="b" l="l" r="r" t="t"/>
              <a:pathLst>
                <a:path extrusionOk="0" h="208452" w="4643">
                  <a:moveTo>
                    <a:pt x="3915" y="147074"/>
                  </a:moveTo>
                  <a:lnTo>
                    <a:pt x="3920" y="147085"/>
                  </a:lnTo>
                  <a:cubicBezTo>
                    <a:pt x="3920" y="147077"/>
                    <a:pt x="3918" y="147074"/>
                    <a:pt x="3915" y="147074"/>
                  </a:cubicBezTo>
                  <a:close/>
                  <a:moveTo>
                    <a:pt x="2012" y="165757"/>
                  </a:moveTo>
                  <a:cubicBezTo>
                    <a:pt x="2012" y="165757"/>
                    <a:pt x="2012" y="165758"/>
                    <a:pt x="2012" y="165759"/>
                  </a:cubicBezTo>
                  <a:lnTo>
                    <a:pt x="2012" y="165759"/>
                  </a:lnTo>
                  <a:cubicBezTo>
                    <a:pt x="2012" y="165758"/>
                    <a:pt x="2012" y="165758"/>
                    <a:pt x="2012" y="165757"/>
                  </a:cubicBezTo>
                  <a:close/>
                  <a:moveTo>
                    <a:pt x="1351" y="187708"/>
                  </a:moveTo>
                  <a:cubicBezTo>
                    <a:pt x="1355" y="187732"/>
                    <a:pt x="1335" y="187737"/>
                    <a:pt x="1315" y="187757"/>
                  </a:cubicBezTo>
                  <a:lnTo>
                    <a:pt x="1415" y="187757"/>
                  </a:lnTo>
                  <a:cubicBezTo>
                    <a:pt x="1414" y="187753"/>
                    <a:pt x="1412" y="187749"/>
                    <a:pt x="1411" y="187745"/>
                  </a:cubicBezTo>
                  <a:lnTo>
                    <a:pt x="1411" y="187745"/>
                  </a:lnTo>
                  <a:cubicBezTo>
                    <a:pt x="1395" y="187721"/>
                    <a:pt x="1372" y="187712"/>
                    <a:pt x="1351" y="187708"/>
                  </a:cubicBezTo>
                  <a:close/>
                  <a:moveTo>
                    <a:pt x="929" y="0"/>
                  </a:moveTo>
                  <a:cubicBezTo>
                    <a:pt x="929" y="26"/>
                    <a:pt x="929" y="52"/>
                    <a:pt x="903" y="77"/>
                  </a:cubicBezTo>
                  <a:cubicBezTo>
                    <a:pt x="903" y="129"/>
                    <a:pt x="851" y="129"/>
                    <a:pt x="826" y="155"/>
                  </a:cubicBezTo>
                  <a:lnTo>
                    <a:pt x="800" y="232"/>
                  </a:lnTo>
                  <a:cubicBezTo>
                    <a:pt x="800" y="232"/>
                    <a:pt x="800" y="258"/>
                    <a:pt x="826" y="258"/>
                  </a:cubicBezTo>
                  <a:cubicBezTo>
                    <a:pt x="877" y="258"/>
                    <a:pt x="903" y="309"/>
                    <a:pt x="903" y="335"/>
                  </a:cubicBezTo>
                  <a:cubicBezTo>
                    <a:pt x="903" y="413"/>
                    <a:pt x="877" y="438"/>
                    <a:pt x="800" y="438"/>
                  </a:cubicBezTo>
                  <a:lnTo>
                    <a:pt x="800" y="413"/>
                  </a:lnTo>
                  <a:lnTo>
                    <a:pt x="774" y="413"/>
                  </a:lnTo>
                  <a:cubicBezTo>
                    <a:pt x="748" y="438"/>
                    <a:pt x="722" y="490"/>
                    <a:pt x="697" y="516"/>
                  </a:cubicBezTo>
                  <a:lnTo>
                    <a:pt x="697" y="645"/>
                  </a:lnTo>
                  <a:cubicBezTo>
                    <a:pt x="697" y="671"/>
                    <a:pt x="671" y="696"/>
                    <a:pt x="645" y="696"/>
                  </a:cubicBezTo>
                  <a:cubicBezTo>
                    <a:pt x="619" y="696"/>
                    <a:pt x="619" y="696"/>
                    <a:pt x="645" y="722"/>
                  </a:cubicBezTo>
                  <a:cubicBezTo>
                    <a:pt x="671" y="722"/>
                    <a:pt x="697" y="774"/>
                    <a:pt x="671" y="800"/>
                  </a:cubicBezTo>
                  <a:cubicBezTo>
                    <a:pt x="645" y="825"/>
                    <a:pt x="671" y="877"/>
                    <a:pt x="697" y="928"/>
                  </a:cubicBezTo>
                  <a:cubicBezTo>
                    <a:pt x="705" y="944"/>
                    <a:pt x="713" y="951"/>
                    <a:pt x="721" y="951"/>
                  </a:cubicBezTo>
                  <a:cubicBezTo>
                    <a:pt x="738" y="951"/>
                    <a:pt x="756" y="920"/>
                    <a:pt x="774" y="903"/>
                  </a:cubicBezTo>
                  <a:cubicBezTo>
                    <a:pt x="774" y="894"/>
                    <a:pt x="774" y="891"/>
                    <a:pt x="775" y="891"/>
                  </a:cubicBezTo>
                  <a:cubicBezTo>
                    <a:pt x="777" y="891"/>
                    <a:pt x="783" y="903"/>
                    <a:pt x="800" y="903"/>
                  </a:cubicBezTo>
                  <a:lnTo>
                    <a:pt x="851" y="903"/>
                  </a:lnTo>
                  <a:cubicBezTo>
                    <a:pt x="903" y="903"/>
                    <a:pt x="903" y="928"/>
                    <a:pt x="903" y="954"/>
                  </a:cubicBezTo>
                  <a:cubicBezTo>
                    <a:pt x="877" y="980"/>
                    <a:pt x="877" y="1006"/>
                    <a:pt x="851" y="1032"/>
                  </a:cubicBezTo>
                  <a:cubicBezTo>
                    <a:pt x="903" y="1109"/>
                    <a:pt x="877" y="1212"/>
                    <a:pt x="800" y="1290"/>
                  </a:cubicBezTo>
                  <a:cubicBezTo>
                    <a:pt x="774" y="1315"/>
                    <a:pt x="748" y="1367"/>
                    <a:pt x="800" y="1393"/>
                  </a:cubicBezTo>
                  <a:cubicBezTo>
                    <a:pt x="826" y="1444"/>
                    <a:pt x="800" y="1444"/>
                    <a:pt x="800" y="1470"/>
                  </a:cubicBezTo>
                  <a:cubicBezTo>
                    <a:pt x="800" y="1496"/>
                    <a:pt x="748" y="1547"/>
                    <a:pt x="748" y="1573"/>
                  </a:cubicBezTo>
                  <a:cubicBezTo>
                    <a:pt x="774" y="1573"/>
                    <a:pt x="800" y="1573"/>
                    <a:pt x="774" y="1625"/>
                  </a:cubicBezTo>
                  <a:cubicBezTo>
                    <a:pt x="748" y="1651"/>
                    <a:pt x="748" y="1651"/>
                    <a:pt x="722" y="1676"/>
                  </a:cubicBezTo>
                  <a:cubicBezTo>
                    <a:pt x="671" y="1702"/>
                    <a:pt x="671" y="1780"/>
                    <a:pt x="722" y="1805"/>
                  </a:cubicBezTo>
                  <a:cubicBezTo>
                    <a:pt x="722" y="1805"/>
                    <a:pt x="722" y="1831"/>
                    <a:pt x="697" y="1831"/>
                  </a:cubicBezTo>
                  <a:lnTo>
                    <a:pt x="619" y="1909"/>
                  </a:lnTo>
                  <a:cubicBezTo>
                    <a:pt x="619" y="1960"/>
                    <a:pt x="671" y="2012"/>
                    <a:pt x="671" y="2063"/>
                  </a:cubicBezTo>
                  <a:cubicBezTo>
                    <a:pt x="748" y="2089"/>
                    <a:pt x="748" y="2089"/>
                    <a:pt x="697" y="2141"/>
                  </a:cubicBezTo>
                  <a:cubicBezTo>
                    <a:pt x="645" y="2166"/>
                    <a:pt x="645" y="2244"/>
                    <a:pt x="697" y="2295"/>
                  </a:cubicBezTo>
                  <a:lnTo>
                    <a:pt x="774" y="2373"/>
                  </a:lnTo>
                  <a:lnTo>
                    <a:pt x="800" y="2399"/>
                  </a:lnTo>
                  <a:lnTo>
                    <a:pt x="826" y="2399"/>
                  </a:lnTo>
                  <a:cubicBezTo>
                    <a:pt x="877" y="2399"/>
                    <a:pt x="903" y="2399"/>
                    <a:pt x="877" y="2373"/>
                  </a:cubicBezTo>
                  <a:cubicBezTo>
                    <a:pt x="877" y="2321"/>
                    <a:pt x="877" y="2321"/>
                    <a:pt x="877" y="2295"/>
                  </a:cubicBezTo>
                  <a:cubicBezTo>
                    <a:pt x="877" y="2270"/>
                    <a:pt x="877" y="2192"/>
                    <a:pt x="929" y="2192"/>
                  </a:cubicBezTo>
                  <a:lnTo>
                    <a:pt x="954" y="2218"/>
                  </a:lnTo>
                  <a:cubicBezTo>
                    <a:pt x="1006" y="2244"/>
                    <a:pt x="1006" y="2295"/>
                    <a:pt x="980" y="2347"/>
                  </a:cubicBezTo>
                  <a:cubicBezTo>
                    <a:pt x="929" y="2424"/>
                    <a:pt x="980" y="2450"/>
                    <a:pt x="1032" y="2502"/>
                  </a:cubicBezTo>
                  <a:lnTo>
                    <a:pt x="954" y="2579"/>
                  </a:lnTo>
                  <a:cubicBezTo>
                    <a:pt x="954" y="2605"/>
                    <a:pt x="980" y="2631"/>
                    <a:pt x="980" y="2682"/>
                  </a:cubicBezTo>
                  <a:lnTo>
                    <a:pt x="1006" y="2682"/>
                  </a:lnTo>
                  <a:cubicBezTo>
                    <a:pt x="1040" y="2682"/>
                    <a:pt x="1075" y="2659"/>
                    <a:pt x="1102" y="2659"/>
                  </a:cubicBezTo>
                  <a:cubicBezTo>
                    <a:pt x="1115" y="2659"/>
                    <a:pt x="1126" y="2665"/>
                    <a:pt x="1135" y="2682"/>
                  </a:cubicBezTo>
                  <a:cubicBezTo>
                    <a:pt x="1161" y="2734"/>
                    <a:pt x="1083" y="2734"/>
                    <a:pt x="1083" y="2785"/>
                  </a:cubicBezTo>
                  <a:cubicBezTo>
                    <a:pt x="1058" y="2785"/>
                    <a:pt x="1032" y="2811"/>
                    <a:pt x="1006" y="2837"/>
                  </a:cubicBezTo>
                  <a:cubicBezTo>
                    <a:pt x="1006" y="2914"/>
                    <a:pt x="954" y="2966"/>
                    <a:pt x="980" y="3043"/>
                  </a:cubicBezTo>
                  <a:cubicBezTo>
                    <a:pt x="991" y="3043"/>
                    <a:pt x="1005" y="3039"/>
                    <a:pt x="1019" y="3039"/>
                  </a:cubicBezTo>
                  <a:cubicBezTo>
                    <a:pt x="1039" y="3039"/>
                    <a:pt x="1058" y="3048"/>
                    <a:pt x="1058" y="3095"/>
                  </a:cubicBezTo>
                  <a:cubicBezTo>
                    <a:pt x="1032" y="3121"/>
                    <a:pt x="1032" y="3172"/>
                    <a:pt x="1058" y="3224"/>
                  </a:cubicBezTo>
                  <a:cubicBezTo>
                    <a:pt x="1058" y="3250"/>
                    <a:pt x="1032" y="3275"/>
                    <a:pt x="1006" y="3301"/>
                  </a:cubicBezTo>
                  <a:cubicBezTo>
                    <a:pt x="1006" y="3301"/>
                    <a:pt x="1006" y="3327"/>
                    <a:pt x="1006" y="3353"/>
                  </a:cubicBezTo>
                  <a:cubicBezTo>
                    <a:pt x="1058" y="3379"/>
                    <a:pt x="1032" y="3430"/>
                    <a:pt x="1006" y="3482"/>
                  </a:cubicBezTo>
                  <a:lnTo>
                    <a:pt x="1006" y="3508"/>
                  </a:lnTo>
                  <a:cubicBezTo>
                    <a:pt x="1032" y="3533"/>
                    <a:pt x="1083" y="3559"/>
                    <a:pt x="1032" y="3636"/>
                  </a:cubicBezTo>
                  <a:cubicBezTo>
                    <a:pt x="1019" y="3662"/>
                    <a:pt x="1019" y="3669"/>
                    <a:pt x="1025" y="3669"/>
                  </a:cubicBezTo>
                  <a:cubicBezTo>
                    <a:pt x="1032" y="3669"/>
                    <a:pt x="1045" y="3662"/>
                    <a:pt x="1058" y="3662"/>
                  </a:cubicBezTo>
                  <a:cubicBezTo>
                    <a:pt x="1077" y="3658"/>
                    <a:pt x="1090" y="3655"/>
                    <a:pt x="1100" y="3655"/>
                  </a:cubicBezTo>
                  <a:cubicBezTo>
                    <a:pt x="1144" y="3655"/>
                    <a:pt x="1109" y="3698"/>
                    <a:pt x="1109" y="3740"/>
                  </a:cubicBezTo>
                  <a:cubicBezTo>
                    <a:pt x="1109" y="3765"/>
                    <a:pt x="1109" y="3843"/>
                    <a:pt x="1058" y="3869"/>
                  </a:cubicBezTo>
                  <a:cubicBezTo>
                    <a:pt x="980" y="3920"/>
                    <a:pt x="980" y="3946"/>
                    <a:pt x="1032" y="3998"/>
                  </a:cubicBezTo>
                  <a:cubicBezTo>
                    <a:pt x="1041" y="3988"/>
                    <a:pt x="1051" y="3982"/>
                    <a:pt x="1059" y="3982"/>
                  </a:cubicBezTo>
                  <a:cubicBezTo>
                    <a:pt x="1073" y="3982"/>
                    <a:pt x="1083" y="4000"/>
                    <a:pt x="1083" y="4049"/>
                  </a:cubicBezTo>
                  <a:cubicBezTo>
                    <a:pt x="1083" y="4101"/>
                    <a:pt x="1083" y="4101"/>
                    <a:pt x="1083" y="4152"/>
                  </a:cubicBezTo>
                  <a:cubicBezTo>
                    <a:pt x="1109" y="4178"/>
                    <a:pt x="1135" y="4178"/>
                    <a:pt x="1083" y="4204"/>
                  </a:cubicBezTo>
                  <a:cubicBezTo>
                    <a:pt x="1073" y="4209"/>
                    <a:pt x="1065" y="4211"/>
                    <a:pt x="1058" y="4211"/>
                  </a:cubicBezTo>
                  <a:cubicBezTo>
                    <a:pt x="1031" y="4211"/>
                    <a:pt x="1027" y="4178"/>
                    <a:pt x="1006" y="4178"/>
                  </a:cubicBezTo>
                  <a:lnTo>
                    <a:pt x="1006" y="4178"/>
                  </a:lnTo>
                  <a:cubicBezTo>
                    <a:pt x="1006" y="4242"/>
                    <a:pt x="1006" y="4288"/>
                    <a:pt x="1064" y="4288"/>
                  </a:cubicBezTo>
                  <a:cubicBezTo>
                    <a:pt x="1076" y="4288"/>
                    <a:pt x="1091" y="4286"/>
                    <a:pt x="1109" y="4281"/>
                  </a:cubicBezTo>
                  <a:cubicBezTo>
                    <a:pt x="1109" y="4281"/>
                    <a:pt x="1109" y="4307"/>
                    <a:pt x="1135" y="4333"/>
                  </a:cubicBezTo>
                  <a:cubicBezTo>
                    <a:pt x="1161" y="4359"/>
                    <a:pt x="1161" y="4436"/>
                    <a:pt x="1135" y="4462"/>
                  </a:cubicBezTo>
                  <a:lnTo>
                    <a:pt x="1135" y="4617"/>
                  </a:lnTo>
                  <a:cubicBezTo>
                    <a:pt x="1161" y="4642"/>
                    <a:pt x="1161" y="4668"/>
                    <a:pt x="1161" y="4720"/>
                  </a:cubicBezTo>
                  <a:lnTo>
                    <a:pt x="1187" y="4771"/>
                  </a:lnTo>
                  <a:cubicBezTo>
                    <a:pt x="1202" y="4802"/>
                    <a:pt x="1217" y="4814"/>
                    <a:pt x="1237" y="4814"/>
                  </a:cubicBezTo>
                  <a:cubicBezTo>
                    <a:pt x="1251" y="4814"/>
                    <a:pt x="1268" y="4808"/>
                    <a:pt x="1290" y="4797"/>
                  </a:cubicBezTo>
                  <a:lnTo>
                    <a:pt x="1341" y="4797"/>
                  </a:lnTo>
                  <a:cubicBezTo>
                    <a:pt x="1350" y="4770"/>
                    <a:pt x="1366" y="4762"/>
                    <a:pt x="1384" y="4762"/>
                  </a:cubicBezTo>
                  <a:cubicBezTo>
                    <a:pt x="1408" y="4762"/>
                    <a:pt x="1436" y="4777"/>
                    <a:pt x="1455" y="4777"/>
                  </a:cubicBezTo>
                  <a:cubicBezTo>
                    <a:pt x="1461" y="4777"/>
                    <a:pt x="1466" y="4775"/>
                    <a:pt x="1470" y="4771"/>
                  </a:cubicBezTo>
                  <a:cubicBezTo>
                    <a:pt x="1475" y="4769"/>
                    <a:pt x="1479" y="4768"/>
                    <a:pt x="1483" y="4768"/>
                  </a:cubicBezTo>
                  <a:cubicBezTo>
                    <a:pt x="1526" y="4768"/>
                    <a:pt x="1545" y="4879"/>
                    <a:pt x="1522" y="4926"/>
                  </a:cubicBezTo>
                  <a:cubicBezTo>
                    <a:pt x="1496" y="4952"/>
                    <a:pt x="1496" y="4978"/>
                    <a:pt x="1470" y="5029"/>
                  </a:cubicBezTo>
                  <a:lnTo>
                    <a:pt x="1522" y="5184"/>
                  </a:lnTo>
                  <a:cubicBezTo>
                    <a:pt x="1599" y="5287"/>
                    <a:pt x="1599" y="5416"/>
                    <a:pt x="1548" y="5519"/>
                  </a:cubicBezTo>
                  <a:lnTo>
                    <a:pt x="1548" y="5571"/>
                  </a:lnTo>
                  <a:cubicBezTo>
                    <a:pt x="1548" y="5597"/>
                    <a:pt x="1522" y="5597"/>
                    <a:pt x="1522" y="5622"/>
                  </a:cubicBezTo>
                  <a:cubicBezTo>
                    <a:pt x="1522" y="5674"/>
                    <a:pt x="1522" y="5751"/>
                    <a:pt x="1548" y="5829"/>
                  </a:cubicBezTo>
                  <a:cubicBezTo>
                    <a:pt x="1599" y="5829"/>
                    <a:pt x="1599" y="5880"/>
                    <a:pt x="1573" y="5906"/>
                  </a:cubicBezTo>
                  <a:lnTo>
                    <a:pt x="1573" y="5983"/>
                  </a:lnTo>
                  <a:cubicBezTo>
                    <a:pt x="1573" y="6009"/>
                    <a:pt x="1573" y="6035"/>
                    <a:pt x="1573" y="6087"/>
                  </a:cubicBezTo>
                  <a:cubicBezTo>
                    <a:pt x="1599" y="6112"/>
                    <a:pt x="1599" y="6138"/>
                    <a:pt x="1573" y="6164"/>
                  </a:cubicBezTo>
                  <a:cubicBezTo>
                    <a:pt x="1522" y="6216"/>
                    <a:pt x="1548" y="6241"/>
                    <a:pt x="1573" y="6293"/>
                  </a:cubicBezTo>
                  <a:cubicBezTo>
                    <a:pt x="1599" y="6345"/>
                    <a:pt x="1573" y="6370"/>
                    <a:pt x="1573" y="6396"/>
                  </a:cubicBezTo>
                  <a:cubicBezTo>
                    <a:pt x="1573" y="6422"/>
                    <a:pt x="1548" y="6525"/>
                    <a:pt x="1522" y="6602"/>
                  </a:cubicBezTo>
                  <a:cubicBezTo>
                    <a:pt x="1522" y="6602"/>
                    <a:pt x="1522" y="6628"/>
                    <a:pt x="1496" y="6628"/>
                  </a:cubicBezTo>
                  <a:cubicBezTo>
                    <a:pt x="1444" y="6654"/>
                    <a:pt x="1470" y="6680"/>
                    <a:pt x="1496" y="6706"/>
                  </a:cubicBezTo>
                  <a:cubicBezTo>
                    <a:pt x="1522" y="6706"/>
                    <a:pt x="1522" y="6706"/>
                    <a:pt x="1548" y="6731"/>
                  </a:cubicBezTo>
                  <a:cubicBezTo>
                    <a:pt x="1573" y="6731"/>
                    <a:pt x="1548" y="6757"/>
                    <a:pt x="1548" y="6757"/>
                  </a:cubicBezTo>
                  <a:lnTo>
                    <a:pt x="1548" y="6783"/>
                  </a:lnTo>
                  <a:cubicBezTo>
                    <a:pt x="1470" y="6860"/>
                    <a:pt x="1470" y="6860"/>
                    <a:pt x="1444" y="6964"/>
                  </a:cubicBezTo>
                  <a:cubicBezTo>
                    <a:pt x="1444" y="7041"/>
                    <a:pt x="1419" y="7067"/>
                    <a:pt x="1419" y="7118"/>
                  </a:cubicBezTo>
                  <a:cubicBezTo>
                    <a:pt x="1444" y="7144"/>
                    <a:pt x="1393" y="7196"/>
                    <a:pt x="1393" y="7247"/>
                  </a:cubicBezTo>
                  <a:cubicBezTo>
                    <a:pt x="1444" y="7299"/>
                    <a:pt x="1393" y="7376"/>
                    <a:pt x="1419" y="7428"/>
                  </a:cubicBezTo>
                  <a:cubicBezTo>
                    <a:pt x="1470" y="7454"/>
                    <a:pt x="1419" y="7454"/>
                    <a:pt x="1393" y="7454"/>
                  </a:cubicBezTo>
                  <a:cubicBezTo>
                    <a:pt x="1367" y="7454"/>
                    <a:pt x="1367" y="7505"/>
                    <a:pt x="1315" y="7505"/>
                  </a:cubicBezTo>
                  <a:lnTo>
                    <a:pt x="1290" y="7531"/>
                  </a:lnTo>
                  <a:lnTo>
                    <a:pt x="1419" y="7582"/>
                  </a:lnTo>
                  <a:cubicBezTo>
                    <a:pt x="1444" y="7582"/>
                    <a:pt x="1470" y="7608"/>
                    <a:pt x="1470" y="7634"/>
                  </a:cubicBezTo>
                  <a:lnTo>
                    <a:pt x="1522" y="7634"/>
                  </a:lnTo>
                  <a:cubicBezTo>
                    <a:pt x="1522" y="7634"/>
                    <a:pt x="1522" y="7660"/>
                    <a:pt x="1522" y="7686"/>
                  </a:cubicBezTo>
                  <a:lnTo>
                    <a:pt x="1522" y="7711"/>
                  </a:lnTo>
                  <a:cubicBezTo>
                    <a:pt x="1548" y="7763"/>
                    <a:pt x="1548" y="7789"/>
                    <a:pt x="1522" y="7840"/>
                  </a:cubicBezTo>
                  <a:cubicBezTo>
                    <a:pt x="1470" y="7892"/>
                    <a:pt x="1444" y="7969"/>
                    <a:pt x="1393" y="8021"/>
                  </a:cubicBezTo>
                  <a:cubicBezTo>
                    <a:pt x="1419" y="8047"/>
                    <a:pt x="1419" y="8073"/>
                    <a:pt x="1393" y="8098"/>
                  </a:cubicBezTo>
                  <a:cubicBezTo>
                    <a:pt x="1367" y="8150"/>
                    <a:pt x="1393" y="8227"/>
                    <a:pt x="1444" y="8279"/>
                  </a:cubicBezTo>
                  <a:cubicBezTo>
                    <a:pt x="1444" y="8253"/>
                    <a:pt x="1470" y="8253"/>
                    <a:pt x="1470" y="8253"/>
                  </a:cubicBezTo>
                  <a:cubicBezTo>
                    <a:pt x="1496" y="8253"/>
                    <a:pt x="1496" y="8279"/>
                    <a:pt x="1470" y="8279"/>
                  </a:cubicBezTo>
                  <a:cubicBezTo>
                    <a:pt x="1470" y="8305"/>
                    <a:pt x="1470" y="8330"/>
                    <a:pt x="1444" y="8356"/>
                  </a:cubicBezTo>
                  <a:cubicBezTo>
                    <a:pt x="1444" y="8408"/>
                    <a:pt x="1470" y="8434"/>
                    <a:pt x="1496" y="8459"/>
                  </a:cubicBezTo>
                  <a:cubicBezTo>
                    <a:pt x="1548" y="8511"/>
                    <a:pt x="1548" y="8563"/>
                    <a:pt x="1548" y="8614"/>
                  </a:cubicBezTo>
                  <a:cubicBezTo>
                    <a:pt x="1522" y="8640"/>
                    <a:pt x="1522" y="8691"/>
                    <a:pt x="1548" y="8717"/>
                  </a:cubicBezTo>
                  <a:cubicBezTo>
                    <a:pt x="1548" y="8743"/>
                    <a:pt x="1548" y="8769"/>
                    <a:pt x="1496" y="8769"/>
                  </a:cubicBezTo>
                  <a:cubicBezTo>
                    <a:pt x="1444" y="8795"/>
                    <a:pt x="1470" y="8846"/>
                    <a:pt x="1496" y="8846"/>
                  </a:cubicBezTo>
                  <a:cubicBezTo>
                    <a:pt x="1548" y="8872"/>
                    <a:pt x="1573" y="8949"/>
                    <a:pt x="1548" y="9001"/>
                  </a:cubicBezTo>
                  <a:cubicBezTo>
                    <a:pt x="1573" y="9078"/>
                    <a:pt x="1573" y="9182"/>
                    <a:pt x="1548" y="9285"/>
                  </a:cubicBezTo>
                  <a:cubicBezTo>
                    <a:pt x="1548" y="9310"/>
                    <a:pt x="1548" y="9362"/>
                    <a:pt x="1548" y="9414"/>
                  </a:cubicBezTo>
                  <a:cubicBezTo>
                    <a:pt x="1573" y="9491"/>
                    <a:pt x="1573" y="9568"/>
                    <a:pt x="1548" y="9646"/>
                  </a:cubicBezTo>
                  <a:cubicBezTo>
                    <a:pt x="1548" y="9672"/>
                    <a:pt x="1548" y="9672"/>
                    <a:pt x="1573" y="9697"/>
                  </a:cubicBezTo>
                  <a:cubicBezTo>
                    <a:pt x="1625" y="9749"/>
                    <a:pt x="1625" y="9826"/>
                    <a:pt x="1599" y="9878"/>
                  </a:cubicBezTo>
                  <a:cubicBezTo>
                    <a:pt x="1599" y="9904"/>
                    <a:pt x="1651" y="9929"/>
                    <a:pt x="1625" y="9955"/>
                  </a:cubicBezTo>
                  <a:cubicBezTo>
                    <a:pt x="1599" y="10007"/>
                    <a:pt x="1625" y="10084"/>
                    <a:pt x="1625" y="10136"/>
                  </a:cubicBezTo>
                  <a:cubicBezTo>
                    <a:pt x="1651" y="10187"/>
                    <a:pt x="1651" y="10265"/>
                    <a:pt x="1625" y="10316"/>
                  </a:cubicBezTo>
                  <a:cubicBezTo>
                    <a:pt x="1625" y="10342"/>
                    <a:pt x="1651" y="10368"/>
                    <a:pt x="1625" y="10394"/>
                  </a:cubicBezTo>
                  <a:cubicBezTo>
                    <a:pt x="1625" y="10419"/>
                    <a:pt x="1573" y="10471"/>
                    <a:pt x="1599" y="10523"/>
                  </a:cubicBezTo>
                  <a:cubicBezTo>
                    <a:pt x="1599" y="10574"/>
                    <a:pt x="1599" y="10652"/>
                    <a:pt x="1599" y="10703"/>
                  </a:cubicBezTo>
                  <a:cubicBezTo>
                    <a:pt x="1599" y="10729"/>
                    <a:pt x="1586" y="10735"/>
                    <a:pt x="1570" y="10735"/>
                  </a:cubicBezTo>
                  <a:cubicBezTo>
                    <a:pt x="1554" y="10735"/>
                    <a:pt x="1535" y="10729"/>
                    <a:pt x="1522" y="10729"/>
                  </a:cubicBezTo>
                  <a:lnTo>
                    <a:pt x="1522" y="10781"/>
                  </a:lnTo>
                  <a:cubicBezTo>
                    <a:pt x="1522" y="10832"/>
                    <a:pt x="1573" y="10858"/>
                    <a:pt x="1522" y="10909"/>
                  </a:cubicBezTo>
                  <a:cubicBezTo>
                    <a:pt x="1470" y="10961"/>
                    <a:pt x="1522" y="10935"/>
                    <a:pt x="1548" y="10961"/>
                  </a:cubicBezTo>
                  <a:cubicBezTo>
                    <a:pt x="1548" y="10961"/>
                    <a:pt x="1599" y="11013"/>
                    <a:pt x="1573" y="11064"/>
                  </a:cubicBezTo>
                  <a:lnTo>
                    <a:pt x="1573" y="11167"/>
                  </a:lnTo>
                  <a:cubicBezTo>
                    <a:pt x="1625" y="11271"/>
                    <a:pt x="1599" y="11296"/>
                    <a:pt x="1496" y="11348"/>
                  </a:cubicBezTo>
                  <a:cubicBezTo>
                    <a:pt x="1496" y="11400"/>
                    <a:pt x="1496" y="11477"/>
                    <a:pt x="1470" y="11528"/>
                  </a:cubicBezTo>
                  <a:cubicBezTo>
                    <a:pt x="1496" y="11528"/>
                    <a:pt x="1496" y="11554"/>
                    <a:pt x="1496" y="11580"/>
                  </a:cubicBezTo>
                  <a:cubicBezTo>
                    <a:pt x="1509" y="11593"/>
                    <a:pt x="1522" y="11599"/>
                    <a:pt x="1535" y="11599"/>
                  </a:cubicBezTo>
                  <a:cubicBezTo>
                    <a:pt x="1548" y="11599"/>
                    <a:pt x="1560" y="11593"/>
                    <a:pt x="1573" y="11580"/>
                  </a:cubicBezTo>
                  <a:cubicBezTo>
                    <a:pt x="1625" y="11580"/>
                    <a:pt x="1625" y="11580"/>
                    <a:pt x="1651" y="11657"/>
                  </a:cubicBezTo>
                  <a:cubicBezTo>
                    <a:pt x="1702" y="11657"/>
                    <a:pt x="1702" y="11657"/>
                    <a:pt x="1676" y="11735"/>
                  </a:cubicBezTo>
                  <a:cubicBezTo>
                    <a:pt x="1676" y="11786"/>
                    <a:pt x="1676" y="11786"/>
                    <a:pt x="1728" y="11786"/>
                  </a:cubicBezTo>
                  <a:cubicBezTo>
                    <a:pt x="1738" y="11781"/>
                    <a:pt x="1746" y="11779"/>
                    <a:pt x="1752" y="11779"/>
                  </a:cubicBezTo>
                  <a:cubicBezTo>
                    <a:pt x="1779" y="11779"/>
                    <a:pt x="1775" y="11817"/>
                    <a:pt x="1754" y="11838"/>
                  </a:cubicBezTo>
                  <a:cubicBezTo>
                    <a:pt x="1745" y="11847"/>
                    <a:pt x="1740" y="11849"/>
                    <a:pt x="1736" y="11849"/>
                  </a:cubicBezTo>
                  <a:cubicBezTo>
                    <a:pt x="1728" y="11849"/>
                    <a:pt x="1728" y="11838"/>
                    <a:pt x="1728" y="11838"/>
                  </a:cubicBezTo>
                  <a:cubicBezTo>
                    <a:pt x="1702" y="11864"/>
                    <a:pt x="1702" y="11890"/>
                    <a:pt x="1702" y="11915"/>
                  </a:cubicBezTo>
                  <a:cubicBezTo>
                    <a:pt x="1702" y="11915"/>
                    <a:pt x="1737" y="11904"/>
                    <a:pt x="1767" y="11904"/>
                  </a:cubicBezTo>
                  <a:cubicBezTo>
                    <a:pt x="1783" y="11904"/>
                    <a:pt x="1797" y="11907"/>
                    <a:pt x="1805" y="11915"/>
                  </a:cubicBezTo>
                  <a:cubicBezTo>
                    <a:pt x="1831" y="11941"/>
                    <a:pt x="1831" y="11993"/>
                    <a:pt x="1831" y="12018"/>
                  </a:cubicBezTo>
                  <a:lnTo>
                    <a:pt x="1805" y="12147"/>
                  </a:lnTo>
                  <a:lnTo>
                    <a:pt x="1805" y="12225"/>
                  </a:lnTo>
                  <a:cubicBezTo>
                    <a:pt x="1805" y="12225"/>
                    <a:pt x="1805" y="12302"/>
                    <a:pt x="1805" y="12354"/>
                  </a:cubicBezTo>
                  <a:cubicBezTo>
                    <a:pt x="1857" y="12405"/>
                    <a:pt x="1883" y="12483"/>
                    <a:pt x="1831" y="12560"/>
                  </a:cubicBezTo>
                  <a:cubicBezTo>
                    <a:pt x="1805" y="12612"/>
                    <a:pt x="1805" y="12663"/>
                    <a:pt x="1805" y="12715"/>
                  </a:cubicBezTo>
                  <a:cubicBezTo>
                    <a:pt x="1794" y="12719"/>
                    <a:pt x="1784" y="12720"/>
                    <a:pt x="1774" y="12720"/>
                  </a:cubicBezTo>
                  <a:cubicBezTo>
                    <a:pt x="1713" y="12720"/>
                    <a:pt x="1665" y="12663"/>
                    <a:pt x="1599" y="12663"/>
                  </a:cubicBezTo>
                  <a:cubicBezTo>
                    <a:pt x="1599" y="12715"/>
                    <a:pt x="1573" y="12792"/>
                    <a:pt x="1599" y="12844"/>
                  </a:cubicBezTo>
                  <a:cubicBezTo>
                    <a:pt x="1625" y="12895"/>
                    <a:pt x="1599" y="12870"/>
                    <a:pt x="1599" y="12895"/>
                  </a:cubicBezTo>
                  <a:cubicBezTo>
                    <a:pt x="1599" y="12921"/>
                    <a:pt x="1548" y="12973"/>
                    <a:pt x="1599" y="12999"/>
                  </a:cubicBezTo>
                  <a:cubicBezTo>
                    <a:pt x="1599" y="13024"/>
                    <a:pt x="1599" y="13024"/>
                    <a:pt x="1599" y="13024"/>
                  </a:cubicBezTo>
                  <a:cubicBezTo>
                    <a:pt x="1573" y="13102"/>
                    <a:pt x="1599" y="13205"/>
                    <a:pt x="1548" y="13282"/>
                  </a:cubicBezTo>
                  <a:cubicBezTo>
                    <a:pt x="1548" y="13308"/>
                    <a:pt x="1548" y="13360"/>
                    <a:pt x="1548" y="13411"/>
                  </a:cubicBezTo>
                  <a:cubicBezTo>
                    <a:pt x="1573" y="13463"/>
                    <a:pt x="1573" y="13489"/>
                    <a:pt x="1548" y="13540"/>
                  </a:cubicBezTo>
                  <a:cubicBezTo>
                    <a:pt x="1548" y="13592"/>
                    <a:pt x="1548" y="13643"/>
                    <a:pt x="1548" y="13695"/>
                  </a:cubicBezTo>
                  <a:cubicBezTo>
                    <a:pt x="1599" y="13746"/>
                    <a:pt x="1599" y="13824"/>
                    <a:pt x="1522" y="13875"/>
                  </a:cubicBezTo>
                  <a:cubicBezTo>
                    <a:pt x="1522" y="13901"/>
                    <a:pt x="1496" y="13927"/>
                    <a:pt x="1496" y="13953"/>
                  </a:cubicBezTo>
                  <a:cubicBezTo>
                    <a:pt x="1496" y="13979"/>
                    <a:pt x="1522" y="13979"/>
                    <a:pt x="1522" y="13979"/>
                  </a:cubicBezTo>
                  <a:cubicBezTo>
                    <a:pt x="1625" y="14056"/>
                    <a:pt x="1625" y="14056"/>
                    <a:pt x="1599" y="14159"/>
                  </a:cubicBezTo>
                  <a:cubicBezTo>
                    <a:pt x="1599" y="14211"/>
                    <a:pt x="1651" y="14237"/>
                    <a:pt x="1599" y="14262"/>
                  </a:cubicBezTo>
                  <a:lnTo>
                    <a:pt x="1599" y="14288"/>
                  </a:lnTo>
                  <a:cubicBezTo>
                    <a:pt x="1625" y="14340"/>
                    <a:pt x="1625" y="14417"/>
                    <a:pt x="1599" y="14469"/>
                  </a:cubicBezTo>
                  <a:cubicBezTo>
                    <a:pt x="1599" y="14494"/>
                    <a:pt x="1599" y="14494"/>
                    <a:pt x="1599" y="14494"/>
                  </a:cubicBezTo>
                  <a:cubicBezTo>
                    <a:pt x="1702" y="14649"/>
                    <a:pt x="1599" y="14727"/>
                    <a:pt x="1496" y="14830"/>
                  </a:cubicBezTo>
                  <a:lnTo>
                    <a:pt x="1496" y="14881"/>
                  </a:lnTo>
                  <a:cubicBezTo>
                    <a:pt x="1548" y="14959"/>
                    <a:pt x="1548" y="15036"/>
                    <a:pt x="1496" y="15113"/>
                  </a:cubicBezTo>
                  <a:cubicBezTo>
                    <a:pt x="1522" y="15113"/>
                    <a:pt x="1548" y="15113"/>
                    <a:pt x="1548" y="15165"/>
                  </a:cubicBezTo>
                  <a:cubicBezTo>
                    <a:pt x="1548" y="15191"/>
                    <a:pt x="1548" y="15242"/>
                    <a:pt x="1496" y="15268"/>
                  </a:cubicBezTo>
                  <a:cubicBezTo>
                    <a:pt x="1522" y="15346"/>
                    <a:pt x="1573" y="15449"/>
                    <a:pt x="1496" y="15552"/>
                  </a:cubicBezTo>
                  <a:cubicBezTo>
                    <a:pt x="1522" y="15603"/>
                    <a:pt x="1573" y="15578"/>
                    <a:pt x="1573" y="15655"/>
                  </a:cubicBezTo>
                  <a:cubicBezTo>
                    <a:pt x="1573" y="15655"/>
                    <a:pt x="1599" y="15655"/>
                    <a:pt x="1599" y="15732"/>
                  </a:cubicBezTo>
                  <a:cubicBezTo>
                    <a:pt x="1625" y="15758"/>
                    <a:pt x="1625" y="15810"/>
                    <a:pt x="1599" y="15836"/>
                  </a:cubicBezTo>
                  <a:cubicBezTo>
                    <a:pt x="1625" y="15887"/>
                    <a:pt x="1573" y="15939"/>
                    <a:pt x="1573" y="15964"/>
                  </a:cubicBezTo>
                  <a:cubicBezTo>
                    <a:pt x="1573" y="16016"/>
                    <a:pt x="1625" y="16042"/>
                    <a:pt x="1573" y="16093"/>
                  </a:cubicBezTo>
                  <a:cubicBezTo>
                    <a:pt x="1573" y="16171"/>
                    <a:pt x="1444" y="16222"/>
                    <a:pt x="1444" y="16300"/>
                  </a:cubicBezTo>
                  <a:cubicBezTo>
                    <a:pt x="1393" y="16377"/>
                    <a:pt x="1444" y="16455"/>
                    <a:pt x="1496" y="16506"/>
                  </a:cubicBezTo>
                  <a:lnTo>
                    <a:pt x="1522" y="16506"/>
                  </a:lnTo>
                  <a:cubicBezTo>
                    <a:pt x="1535" y="16493"/>
                    <a:pt x="1548" y="16487"/>
                    <a:pt x="1560" y="16487"/>
                  </a:cubicBezTo>
                  <a:cubicBezTo>
                    <a:pt x="1573" y="16487"/>
                    <a:pt x="1586" y="16493"/>
                    <a:pt x="1599" y="16506"/>
                  </a:cubicBezTo>
                  <a:cubicBezTo>
                    <a:pt x="1651" y="16558"/>
                    <a:pt x="1651" y="16609"/>
                    <a:pt x="1625" y="16661"/>
                  </a:cubicBezTo>
                  <a:cubicBezTo>
                    <a:pt x="1625" y="16687"/>
                    <a:pt x="1625" y="16712"/>
                    <a:pt x="1625" y="16712"/>
                  </a:cubicBezTo>
                  <a:cubicBezTo>
                    <a:pt x="1625" y="16733"/>
                    <a:pt x="1625" y="16771"/>
                    <a:pt x="1598" y="16771"/>
                  </a:cubicBezTo>
                  <a:cubicBezTo>
                    <a:pt x="1591" y="16771"/>
                    <a:pt x="1583" y="16769"/>
                    <a:pt x="1573" y="16764"/>
                  </a:cubicBezTo>
                  <a:cubicBezTo>
                    <a:pt x="1558" y="16756"/>
                    <a:pt x="1543" y="16753"/>
                    <a:pt x="1529" y="16753"/>
                  </a:cubicBezTo>
                  <a:cubicBezTo>
                    <a:pt x="1494" y="16753"/>
                    <a:pt x="1463" y="16772"/>
                    <a:pt x="1444" y="16790"/>
                  </a:cubicBezTo>
                  <a:cubicBezTo>
                    <a:pt x="1419" y="16841"/>
                    <a:pt x="1419" y="16867"/>
                    <a:pt x="1419" y="16919"/>
                  </a:cubicBezTo>
                  <a:cubicBezTo>
                    <a:pt x="1444" y="16945"/>
                    <a:pt x="1470" y="16996"/>
                    <a:pt x="1470" y="17022"/>
                  </a:cubicBezTo>
                  <a:cubicBezTo>
                    <a:pt x="1470" y="17048"/>
                    <a:pt x="1470" y="17099"/>
                    <a:pt x="1470" y="17125"/>
                  </a:cubicBezTo>
                  <a:cubicBezTo>
                    <a:pt x="1496" y="17151"/>
                    <a:pt x="1470" y="17177"/>
                    <a:pt x="1444" y="17202"/>
                  </a:cubicBezTo>
                  <a:cubicBezTo>
                    <a:pt x="1419" y="17228"/>
                    <a:pt x="1419" y="17280"/>
                    <a:pt x="1444" y="17306"/>
                  </a:cubicBezTo>
                  <a:cubicBezTo>
                    <a:pt x="1522" y="17383"/>
                    <a:pt x="1548" y="17486"/>
                    <a:pt x="1496" y="17564"/>
                  </a:cubicBezTo>
                  <a:cubicBezTo>
                    <a:pt x="1444" y="17641"/>
                    <a:pt x="1444" y="17718"/>
                    <a:pt x="1444" y="17770"/>
                  </a:cubicBezTo>
                  <a:cubicBezTo>
                    <a:pt x="1444" y="17796"/>
                    <a:pt x="1444" y="17847"/>
                    <a:pt x="1419" y="17847"/>
                  </a:cubicBezTo>
                  <a:cubicBezTo>
                    <a:pt x="1393" y="17873"/>
                    <a:pt x="1367" y="17925"/>
                    <a:pt x="1393" y="17950"/>
                  </a:cubicBezTo>
                  <a:cubicBezTo>
                    <a:pt x="1393" y="17976"/>
                    <a:pt x="1419" y="18028"/>
                    <a:pt x="1393" y="18054"/>
                  </a:cubicBezTo>
                  <a:cubicBezTo>
                    <a:pt x="1367" y="18079"/>
                    <a:pt x="1341" y="18079"/>
                    <a:pt x="1393" y="18105"/>
                  </a:cubicBezTo>
                  <a:cubicBezTo>
                    <a:pt x="1444" y="18157"/>
                    <a:pt x="1470" y="18208"/>
                    <a:pt x="1444" y="18286"/>
                  </a:cubicBezTo>
                  <a:cubicBezTo>
                    <a:pt x="1470" y="18311"/>
                    <a:pt x="1470" y="18337"/>
                    <a:pt x="1496" y="18363"/>
                  </a:cubicBezTo>
                  <a:cubicBezTo>
                    <a:pt x="1496" y="18389"/>
                    <a:pt x="1522" y="18415"/>
                    <a:pt x="1496" y="18415"/>
                  </a:cubicBezTo>
                  <a:cubicBezTo>
                    <a:pt x="1496" y="18440"/>
                    <a:pt x="1496" y="18518"/>
                    <a:pt x="1496" y="18569"/>
                  </a:cubicBezTo>
                  <a:cubicBezTo>
                    <a:pt x="1470" y="18621"/>
                    <a:pt x="1470" y="18673"/>
                    <a:pt x="1496" y="18724"/>
                  </a:cubicBezTo>
                  <a:cubicBezTo>
                    <a:pt x="1496" y="18724"/>
                    <a:pt x="1496" y="18776"/>
                    <a:pt x="1470" y="18776"/>
                  </a:cubicBezTo>
                  <a:cubicBezTo>
                    <a:pt x="1444" y="18853"/>
                    <a:pt x="1470" y="18956"/>
                    <a:pt x="1419" y="19034"/>
                  </a:cubicBezTo>
                  <a:cubicBezTo>
                    <a:pt x="1419" y="19034"/>
                    <a:pt x="1419" y="19059"/>
                    <a:pt x="1444" y="19059"/>
                  </a:cubicBezTo>
                  <a:lnTo>
                    <a:pt x="1496" y="19085"/>
                  </a:lnTo>
                  <a:cubicBezTo>
                    <a:pt x="1470" y="19085"/>
                    <a:pt x="1470" y="19111"/>
                    <a:pt x="1444" y="19111"/>
                  </a:cubicBezTo>
                  <a:cubicBezTo>
                    <a:pt x="1444" y="19111"/>
                    <a:pt x="1419" y="19163"/>
                    <a:pt x="1419" y="19163"/>
                  </a:cubicBezTo>
                  <a:cubicBezTo>
                    <a:pt x="1444" y="19163"/>
                    <a:pt x="1470" y="19291"/>
                    <a:pt x="1470" y="19343"/>
                  </a:cubicBezTo>
                  <a:cubicBezTo>
                    <a:pt x="1496" y="19420"/>
                    <a:pt x="1444" y="19472"/>
                    <a:pt x="1470" y="19549"/>
                  </a:cubicBezTo>
                  <a:cubicBezTo>
                    <a:pt x="1470" y="19627"/>
                    <a:pt x="1470" y="19627"/>
                    <a:pt x="1496" y="19678"/>
                  </a:cubicBezTo>
                  <a:cubicBezTo>
                    <a:pt x="1522" y="19704"/>
                    <a:pt x="1496" y="19730"/>
                    <a:pt x="1470" y="19730"/>
                  </a:cubicBezTo>
                  <a:cubicBezTo>
                    <a:pt x="1444" y="19756"/>
                    <a:pt x="1444" y="19807"/>
                    <a:pt x="1470" y="19833"/>
                  </a:cubicBezTo>
                  <a:cubicBezTo>
                    <a:pt x="1470" y="19833"/>
                    <a:pt x="1496" y="19859"/>
                    <a:pt x="1496" y="19885"/>
                  </a:cubicBezTo>
                  <a:cubicBezTo>
                    <a:pt x="1496" y="19936"/>
                    <a:pt x="1496" y="19988"/>
                    <a:pt x="1496" y="20039"/>
                  </a:cubicBezTo>
                  <a:cubicBezTo>
                    <a:pt x="1496" y="20065"/>
                    <a:pt x="1470" y="20091"/>
                    <a:pt x="1444" y="20091"/>
                  </a:cubicBezTo>
                  <a:lnTo>
                    <a:pt x="1444" y="20168"/>
                  </a:lnTo>
                  <a:lnTo>
                    <a:pt x="1496" y="20194"/>
                  </a:lnTo>
                  <a:cubicBezTo>
                    <a:pt x="1548" y="20246"/>
                    <a:pt x="1496" y="20272"/>
                    <a:pt x="1496" y="20323"/>
                  </a:cubicBezTo>
                  <a:cubicBezTo>
                    <a:pt x="1548" y="20323"/>
                    <a:pt x="1548" y="20323"/>
                    <a:pt x="1522" y="20375"/>
                  </a:cubicBezTo>
                  <a:cubicBezTo>
                    <a:pt x="1522" y="20400"/>
                    <a:pt x="1522" y="20426"/>
                    <a:pt x="1496" y="20452"/>
                  </a:cubicBezTo>
                  <a:cubicBezTo>
                    <a:pt x="1496" y="20478"/>
                    <a:pt x="1496" y="20478"/>
                    <a:pt x="1496" y="20478"/>
                  </a:cubicBezTo>
                  <a:cubicBezTo>
                    <a:pt x="1522" y="20529"/>
                    <a:pt x="1548" y="20581"/>
                    <a:pt x="1496" y="20633"/>
                  </a:cubicBezTo>
                  <a:lnTo>
                    <a:pt x="1496" y="20658"/>
                  </a:lnTo>
                  <a:lnTo>
                    <a:pt x="1522" y="20658"/>
                  </a:lnTo>
                  <a:lnTo>
                    <a:pt x="1522" y="20684"/>
                  </a:lnTo>
                  <a:cubicBezTo>
                    <a:pt x="1522" y="20710"/>
                    <a:pt x="1496" y="20736"/>
                    <a:pt x="1470" y="20762"/>
                  </a:cubicBezTo>
                  <a:cubicBezTo>
                    <a:pt x="1496" y="20762"/>
                    <a:pt x="1522" y="20787"/>
                    <a:pt x="1522" y="20787"/>
                  </a:cubicBezTo>
                  <a:cubicBezTo>
                    <a:pt x="1522" y="20813"/>
                    <a:pt x="1522" y="20839"/>
                    <a:pt x="1522" y="20839"/>
                  </a:cubicBezTo>
                  <a:cubicBezTo>
                    <a:pt x="1522" y="20891"/>
                    <a:pt x="1496" y="20916"/>
                    <a:pt x="1444" y="20916"/>
                  </a:cubicBezTo>
                  <a:cubicBezTo>
                    <a:pt x="1393" y="20916"/>
                    <a:pt x="1419" y="20916"/>
                    <a:pt x="1393" y="20942"/>
                  </a:cubicBezTo>
                  <a:lnTo>
                    <a:pt x="1341" y="20942"/>
                  </a:lnTo>
                  <a:lnTo>
                    <a:pt x="1341" y="20891"/>
                  </a:lnTo>
                  <a:cubicBezTo>
                    <a:pt x="1315" y="20891"/>
                    <a:pt x="1290" y="20891"/>
                    <a:pt x="1264" y="20916"/>
                  </a:cubicBezTo>
                  <a:lnTo>
                    <a:pt x="1238" y="20968"/>
                  </a:lnTo>
                  <a:cubicBezTo>
                    <a:pt x="1290" y="21019"/>
                    <a:pt x="1290" y="21071"/>
                    <a:pt x="1315" y="21123"/>
                  </a:cubicBezTo>
                  <a:cubicBezTo>
                    <a:pt x="1367" y="21123"/>
                    <a:pt x="1393" y="21123"/>
                    <a:pt x="1393" y="21174"/>
                  </a:cubicBezTo>
                  <a:cubicBezTo>
                    <a:pt x="1393" y="21226"/>
                    <a:pt x="1341" y="21226"/>
                    <a:pt x="1315" y="21226"/>
                  </a:cubicBezTo>
                  <a:cubicBezTo>
                    <a:pt x="1315" y="21277"/>
                    <a:pt x="1315" y="21355"/>
                    <a:pt x="1264" y="21432"/>
                  </a:cubicBezTo>
                  <a:cubicBezTo>
                    <a:pt x="1238" y="21458"/>
                    <a:pt x="1212" y="21510"/>
                    <a:pt x="1238" y="21561"/>
                  </a:cubicBezTo>
                  <a:cubicBezTo>
                    <a:pt x="1264" y="21638"/>
                    <a:pt x="1264" y="21690"/>
                    <a:pt x="1238" y="21742"/>
                  </a:cubicBezTo>
                  <a:cubicBezTo>
                    <a:pt x="1212" y="21793"/>
                    <a:pt x="1238" y="21819"/>
                    <a:pt x="1290" y="21819"/>
                  </a:cubicBezTo>
                  <a:cubicBezTo>
                    <a:pt x="1341" y="21819"/>
                    <a:pt x="1341" y="21871"/>
                    <a:pt x="1341" y="21896"/>
                  </a:cubicBezTo>
                  <a:cubicBezTo>
                    <a:pt x="1341" y="21922"/>
                    <a:pt x="1341" y="21974"/>
                    <a:pt x="1315" y="22000"/>
                  </a:cubicBezTo>
                  <a:cubicBezTo>
                    <a:pt x="1290" y="22103"/>
                    <a:pt x="1264" y="22232"/>
                    <a:pt x="1238" y="22335"/>
                  </a:cubicBezTo>
                  <a:cubicBezTo>
                    <a:pt x="1238" y="22412"/>
                    <a:pt x="1187" y="22438"/>
                    <a:pt x="1212" y="22515"/>
                  </a:cubicBezTo>
                  <a:cubicBezTo>
                    <a:pt x="1238" y="22541"/>
                    <a:pt x="1238" y="22541"/>
                    <a:pt x="1212" y="22567"/>
                  </a:cubicBezTo>
                  <a:lnTo>
                    <a:pt x="1212" y="22593"/>
                  </a:lnTo>
                  <a:cubicBezTo>
                    <a:pt x="1238" y="22619"/>
                    <a:pt x="1238" y="22644"/>
                    <a:pt x="1238" y="22670"/>
                  </a:cubicBezTo>
                  <a:cubicBezTo>
                    <a:pt x="1238" y="22696"/>
                    <a:pt x="1212" y="22722"/>
                    <a:pt x="1212" y="22722"/>
                  </a:cubicBezTo>
                  <a:lnTo>
                    <a:pt x="1238" y="22851"/>
                  </a:lnTo>
                  <a:cubicBezTo>
                    <a:pt x="1238" y="22876"/>
                    <a:pt x="1212" y="22876"/>
                    <a:pt x="1212" y="22902"/>
                  </a:cubicBezTo>
                  <a:lnTo>
                    <a:pt x="1238" y="22980"/>
                  </a:lnTo>
                  <a:cubicBezTo>
                    <a:pt x="1264" y="22980"/>
                    <a:pt x="1290" y="22980"/>
                    <a:pt x="1290" y="23005"/>
                  </a:cubicBezTo>
                  <a:cubicBezTo>
                    <a:pt x="1264" y="23031"/>
                    <a:pt x="1238" y="23160"/>
                    <a:pt x="1238" y="23212"/>
                  </a:cubicBezTo>
                  <a:cubicBezTo>
                    <a:pt x="1238" y="23263"/>
                    <a:pt x="1238" y="23289"/>
                    <a:pt x="1187" y="23315"/>
                  </a:cubicBezTo>
                  <a:lnTo>
                    <a:pt x="1187" y="23418"/>
                  </a:lnTo>
                  <a:cubicBezTo>
                    <a:pt x="1187" y="23444"/>
                    <a:pt x="1135" y="23470"/>
                    <a:pt x="1135" y="23495"/>
                  </a:cubicBezTo>
                  <a:cubicBezTo>
                    <a:pt x="1135" y="23547"/>
                    <a:pt x="1161" y="23573"/>
                    <a:pt x="1161" y="23599"/>
                  </a:cubicBezTo>
                  <a:cubicBezTo>
                    <a:pt x="1161" y="23650"/>
                    <a:pt x="1187" y="23702"/>
                    <a:pt x="1135" y="23753"/>
                  </a:cubicBezTo>
                  <a:lnTo>
                    <a:pt x="1135" y="23779"/>
                  </a:lnTo>
                  <a:cubicBezTo>
                    <a:pt x="1135" y="23805"/>
                    <a:pt x="1135" y="23831"/>
                    <a:pt x="1135" y="23856"/>
                  </a:cubicBezTo>
                  <a:cubicBezTo>
                    <a:pt x="1109" y="23882"/>
                    <a:pt x="1083" y="23934"/>
                    <a:pt x="1109" y="23960"/>
                  </a:cubicBezTo>
                  <a:cubicBezTo>
                    <a:pt x="1135" y="23960"/>
                    <a:pt x="1135" y="24011"/>
                    <a:pt x="1109" y="24037"/>
                  </a:cubicBezTo>
                  <a:cubicBezTo>
                    <a:pt x="1109" y="24089"/>
                    <a:pt x="1083" y="24114"/>
                    <a:pt x="1058" y="24140"/>
                  </a:cubicBezTo>
                  <a:cubicBezTo>
                    <a:pt x="1083" y="24166"/>
                    <a:pt x="1083" y="24166"/>
                    <a:pt x="1058" y="24166"/>
                  </a:cubicBezTo>
                  <a:cubicBezTo>
                    <a:pt x="1058" y="24192"/>
                    <a:pt x="1058" y="24218"/>
                    <a:pt x="1058" y="24218"/>
                  </a:cubicBezTo>
                  <a:cubicBezTo>
                    <a:pt x="1083" y="24243"/>
                    <a:pt x="1083" y="24269"/>
                    <a:pt x="1083" y="24321"/>
                  </a:cubicBezTo>
                  <a:cubicBezTo>
                    <a:pt x="1083" y="24321"/>
                    <a:pt x="1032" y="24346"/>
                    <a:pt x="1032" y="24372"/>
                  </a:cubicBezTo>
                  <a:cubicBezTo>
                    <a:pt x="1006" y="24372"/>
                    <a:pt x="980" y="24398"/>
                    <a:pt x="980" y="24424"/>
                  </a:cubicBezTo>
                  <a:cubicBezTo>
                    <a:pt x="980" y="24450"/>
                    <a:pt x="980" y="24475"/>
                    <a:pt x="954" y="24501"/>
                  </a:cubicBezTo>
                  <a:cubicBezTo>
                    <a:pt x="929" y="24527"/>
                    <a:pt x="929" y="24579"/>
                    <a:pt x="954" y="24630"/>
                  </a:cubicBezTo>
                  <a:cubicBezTo>
                    <a:pt x="1032" y="24630"/>
                    <a:pt x="1006" y="24708"/>
                    <a:pt x="1032" y="24759"/>
                  </a:cubicBezTo>
                  <a:lnTo>
                    <a:pt x="980" y="24991"/>
                  </a:lnTo>
                  <a:cubicBezTo>
                    <a:pt x="1032" y="25094"/>
                    <a:pt x="1032" y="25198"/>
                    <a:pt x="980" y="25275"/>
                  </a:cubicBezTo>
                  <a:lnTo>
                    <a:pt x="980" y="25352"/>
                  </a:lnTo>
                  <a:cubicBezTo>
                    <a:pt x="1006" y="25378"/>
                    <a:pt x="980" y="25430"/>
                    <a:pt x="954" y="25430"/>
                  </a:cubicBezTo>
                  <a:cubicBezTo>
                    <a:pt x="954" y="25455"/>
                    <a:pt x="954" y="25481"/>
                    <a:pt x="980" y="25507"/>
                  </a:cubicBezTo>
                  <a:cubicBezTo>
                    <a:pt x="1006" y="25533"/>
                    <a:pt x="980" y="25559"/>
                    <a:pt x="954" y="25559"/>
                  </a:cubicBezTo>
                  <a:cubicBezTo>
                    <a:pt x="954" y="25584"/>
                    <a:pt x="1032" y="25610"/>
                    <a:pt x="1006" y="25636"/>
                  </a:cubicBezTo>
                  <a:cubicBezTo>
                    <a:pt x="980" y="25636"/>
                    <a:pt x="929" y="25688"/>
                    <a:pt x="954" y="25739"/>
                  </a:cubicBezTo>
                  <a:cubicBezTo>
                    <a:pt x="980" y="25791"/>
                    <a:pt x="954" y="25817"/>
                    <a:pt x="954" y="25868"/>
                  </a:cubicBezTo>
                  <a:cubicBezTo>
                    <a:pt x="954" y="25971"/>
                    <a:pt x="954" y="26049"/>
                    <a:pt x="954" y="26152"/>
                  </a:cubicBezTo>
                  <a:lnTo>
                    <a:pt x="980" y="26152"/>
                  </a:lnTo>
                  <a:lnTo>
                    <a:pt x="980" y="26049"/>
                  </a:lnTo>
                  <a:lnTo>
                    <a:pt x="980" y="26023"/>
                  </a:lnTo>
                  <a:cubicBezTo>
                    <a:pt x="980" y="26015"/>
                    <a:pt x="982" y="26012"/>
                    <a:pt x="986" y="26012"/>
                  </a:cubicBezTo>
                  <a:cubicBezTo>
                    <a:pt x="993" y="26012"/>
                    <a:pt x="1006" y="26030"/>
                    <a:pt x="1006" y="26049"/>
                  </a:cubicBezTo>
                  <a:cubicBezTo>
                    <a:pt x="1006" y="26074"/>
                    <a:pt x="1058" y="26100"/>
                    <a:pt x="1006" y="26152"/>
                  </a:cubicBezTo>
                  <a:lnTo>
                    <a:pt x="980" y="26255"/>
                  </a:lnTo>
                  <a:cubicBezTo>
                    <a:pt x="995" y="26247"/>
                    <a:pt x="1008" y="26244"/>
                    <a:pt x="1019" y="26244"/>
                  </a:cubicBezTo>
                  <a:cubicBezTo>
                    <a:pt x="1045" y="26244"/>
                    <a:pt x="1058" y="26263"/>
                    <a:pt x="1058" y="26281"/>
                  </a:cubicBezTo>
                  <a:cubicBezTo>
                    <a:pt x="1058" y="26307"/>
                    <a:pt x="1058" y="26332"/>
                    <a:pt x="1058" y="26358"/>
                  </a:cubicBezTo>
                  <a:cubicBezTo>
                    <a:pt x="1032" y="26410"/>
                    <a:pt x="1058" y="26461"/>
                    <a:pt x="1083" y="26487"/>
                  </a:cubicBezTo>
                  <a:cubicBezTo>
                    <a:pt x="1109" y="26539"/>
                    <a:pt x="1109" y="26539"/>
                    <a:pt x="1083" y="26564"/>
                  </a:cubicBezTo>
                  <a:lnTo>
                    <a:pt x="1058" y="26564"/>
                  </a:lnTo>
                  <a:cubicBezTo>
                    <a:pt x="1032" y="26590"/>
                    <a:pt x="1032" y="26616"/>
                    <a:pt x="1006" y="26616"/>
                  </a:cubicBezTo>
                  <a:cubicBezTo>
                    <a:pt x="980" y="26642"/>
                    <a:pt x="929" y="26668"/>
                    <a:pt x="929" y="26668"/>
                  </a:cubicBezTo>
                  <a:cubicBezTo>
                    <a:pt x="903" y="26771"/>
                    <a:pt x="903" y="26900"/>
                    <a:pt x="954" y="27003"/>
                  </a:cubicBezTo>
                  <a:cubicBezTo>
                    <a:pt x="980" y="27080"/>
                    <a:pt x="980" y="27106"/>
                    <a:pt x="903" y="27132"/>
                  </a:cubicBezTo>
                  <a:lnTo>
                    <a:pt x="903" y="27158"/>
                  </a:lnTo>
                  <a:cubicBezTo>
                    <a:pt x="903" y="27183"/>
                    <a:pt x="1006" y="27158"/>
                    <a:pt x="980" y="27261"/>
                  </a:cubicBezTo>
                  <a:cubicBezTo>
                    <a:pt x="980" y="27287"/>
                    <a:pt x="980" y="27312"/>
                    <a:pt x="1006" y="27338"/>
                  </a:cubicBezTo>
                  <a:cubicBezTo>
                    <a:pt x="1032" y="27338"/>
                    <a:pt x="1058" y="27364"/>
                    <a:pt x="1032" y="27390"/>
                  </a:cubicBezTo>
                  <a:cubicBezTo>
                    <a:pt x="1006" y="27467"/>
                    <a:pt x="1006" y="27570"/>
                    <a:pt x="1032" y="27673"/>
                  </a:cubicBezTo>
                  <a:cubicBezTo>
                    <a:pt x="1032" y="27725"/>
                    <a:pt x="1058" y="27777"/>
                    <a:pt x="1083" y="27828"/>
                  </a:cubicBezTo>
                  <a:cubicBezTo>
                    <a:pt x="1083" y="27854"/>
                    <a:pt x="1109" y="27906"/>
                    <a:pt x="1083" y="27957"/>
                  </a:cubicBezTo>
                  <a:cubicBezTo>
                    <a:pt x="1109" y="27957"/>
                    <a:pt x="1083" y="27983"/>
                    <a:pt x="1083" y="27983"/>
                  </a:cubicBezTo>
                  <a:cubicBezTo>
                    <a:pt x="1058" y="28009"/>
                    <a:pt x="1083" y="28086"/>
                    <a:pt x="1135" y="28112"/>
                  </a:cubicBezTo>
                  <a:lnTo>
                    <a:pt x="1135" y="28164"/>
                  </a:lnTo>
                  <a:cubicBezTo>
                    <a:pt x="1161" y="28215"/>
                    <a:pt x="1161" y="28292"/>
                    <a:pt x="1161" y="28344"/>
                  </a:cubicBezTo>
                  <a:lnTo>
                    <a:pt x="1161" y="28421"/>
                  </a:lnTo>
                  <a:lnTo>
                    <a:pt x="1187" y="28421"/>
                  </a:lnTo>
                  <a:cubicBezTo>
                    <a:pt x="1187" y="28396"/>
                    <a:pt x="1187" y="28370"/>
                    <a:pt x="1212" y="28370"/>
                  </a:cubicBezTo>
                  <a:cubicBezTo>
                    <a:pt x="1238" y="28370"/>
                    <a:pt x="1238" y="28396"/>
                    <a:pt x="1212" y="28421"/>
                  </a:cubicBezTo>
                  <a:cubicBezTo>
                    <a:pt x="1187" y="28421"/>
                    <a:pt x="1212" y="28421"/>
                    <a:pt x="1187" y="28447"/>
                  </a:cubicBezTo>
                  <a:cubicBezTo>
                    <a:pt x="1187" y="28447"/>
                    <a:pt x="1187" y="28473"/>
                    <a:pt x="1187" y="28499"/>
                  </a:cubicBezTo>
                  <a:lnTo>
                    <a:pt x="1187" y="28550"/>
                  </a:lnTo>
                  <a:lnTo>
                    <a:pt x="1238" y="28550"/>
                  </a:lnTo>
                  <a:cubicBezTo>
                    <a:pt x="1264" y="28550"/>
                    <a:pt x="1290" y="28550"/>
                    <a:pt x="1290" y="28576"/>
                  </a:cubicBezTo>
                  <a:lnTo>
                    <a:pt x="1290" y="28654"/>
                  </a:lnTo>
                  <a:cubicBezTo>
                    <a:pt x="1367" y="28705"/>
                    <a:pt x="1315" y="28783"/>
                    <a:pt x="1367" y="28834"/>
                  </a:cubicBezTo>
                  <a:cubicBezTo>
                    <a:pt x="1393" y="28911"/>
                    <a:pt x="1393" y="28911"/>
                    <a:pt x="1367" y="28937"/>
                  </a:cubicBezTo>
                  <a:cubicBezTo>
                    <a:pt x="1341" y="28963"/>
                    <a:pt x="1341" y="29015"/>
                    <a:pt x="1315" y="29040"/>
                  </a:cubicBezTo>
                  <a:cubicBezTo>
                    <a:pt x="1315" y="29066"/>
                    <a:pt x="1315" y="29092"/>
                    <a:pt x="1315" y="29092"/>
                  </a:cubicBezTo>
                  <a:cubicBezTo>
                    <a:pt x="1393" y="29169"/>
                    <a:pt x="1367" y="29247"/>
                    <a:pt x="1367" y="29298"/>
                  </a:cubicBezTo>
                  <a:cubicBezTo>
                    <a:pt x="1367" y="29324"/>
                    <a:pt x="1367" y="29350"/>
                    <a:pt x="1367" y="29376"/>
                  </a:cubicBezTo>
                  <a:cubicBezTo>
                    <a:pt x="1341" y="29401"/>
                    <a:pt x="1367" y="29427"/>
                    <a:pt x="1393" y="29453"/>
                  </a:cubicBezTo>
                  <a:cubicBezTo>
                    <a:pt x="1444" y="29479"/>
                    <a:pt x="1419" y="29505"/>
                    <a:pt x="1419" y="29530"/>
                  </a:cubicBezTo>
                  <a:cubicBezTo>
                    <a:pt x="1470" y="29582"/>
                    <a:pt x="1470" y="29608"/>
                    <a:pt x="1419" y="29659"/>
                  </a:cubicBezTo>
                  <a:cubicBezTo>
                    <a:pt x="1367" y="29685"/>
                    <a:pt x="1367" y="29737"/>
                    <a:pt x="1367" y="29788"/>
                  </a:cubicBezTo>
                  <a:cubicBezTo>
                    <a:pt x="1393" y="29788"/>
                    <a:pt x="1393" y="29814"/>
                    <a:pt x="1367" y="29840"/>
                  </a:cubicBezTo>
                  <a:cubicBezTo>
                    <a:pt x="1341" y="29866"/>
                    <a:pt x="1341" y="29892"/>
                    <a:pt x="1393" y="29943"/>
                  </a:cubicBezTo>
                  <a:lnTo>
                    <a:pt x="1419" y="29943"/>
                  </a:lnTo>
                  <a:cubicBezTo>
                    <a:pt x="1444" y="29943"/>
                    <a:pt x="1470" y="29969"/>
                    <a:pt x="1444" y="29995"/>
                  </a:cubicBezTo>
                  <a:cubicBezTo>
                    <a:pt x="1444" y="30020"/>
                    <a:pt x="1419" y="30020"/>
                    <a:pt x="1393" y="30020"/>
                  </a:cubicBezTo>
                  <a:cubicBezTo>
                    <a:pt x="1382" y="30010"/>
                    <a:pt x="1371" y="30004"/>
                    <a:pt x="1361" y="30004"/>
                  </a:cubicBezTo>
                  <a:cubicBezTo>
                    <a:pt x="1346" y="30004"/>
                    <a:pt x="1331" y="30016"/>
                    <a:pt x="1315" y="30046"/>
                  </a:cubicBezTo>
                  <a:cubicBezTo>
                    <a:pt x="1315" y="30072"/>
                    <a:pt x="1264" y="30124"/>
                    <a:pt x="1290" y="30175"/>
                  </a:cubicBezTo>
                  <a:cubicBezTo>
                    <a:pt x="1290" y="30227"/>
                    <a:pt x="1264" y="30253"/>
                    <a:pt x="1238" y="30278"/>
                  </a:cubicBezTo>
                  <a:lnTo>
                    <a:pt x="1238" y="30304"/>
                  </a:lnTo>
                  <a:cubicBezTo>
                    <a:pt x="1238" y="30356"/>
                    <a:pt x="1238" y="30382"/>
                    <a:pt x="1238" y="30433"/>
                  </a:cubicBezTo>
                  <a:cubicBezTo>
                    <a:pt x="1264" y="30459"/>
                    <a:pt x="1264" y="30510"/>
                    <a:pt x="1238" y="30536"/>
                  </a:cubicBezTo>
                  <a:cubicBezTo>
                    <a:pt x="1187" y="30639"/>
                    <a:pt x="1161" y="30743"/>
                    <a:pt x="1161" y="30846"/>
                  </a:cubicBezTo>
                  <a:cubicBezTo>
                    <a:pt x="1161" y="30897"/>
                    <a:pt x="1109" y="30949"/>
                    <a:pt x="1161" y="31001"/>
                  </a:cubicBezTo>
                  <a:cubicBezTo>
                    <a:pt x="1174" y="31013"/>
                    <a:pt x="1182" y="31021"/>
                    <a:pt x="1187" y="31026"/>
                  </a:cubicBezTo>
                  <a:lnTo>
                    <a:pt x="1187" y="31026"/>
                  </a:lnTo>
                  <a:cubicBezTo>
                    <a:pt x="1161" y="31129"/>
                    <a:pt x="1290" y="31233"/>
                    <a:pt x="1187" y="31336"/>
                  </a:cubicBezTo>
                  <a:lnTo>
                    <a:pt x="1187" y="31362"/>
                  </a:lnTo>
                  <a:cubicBezTo>
                    <a:pt x="1238" y="31362"/>
                    <a:pt x="1238" y="31362"/>
                    <a:pt x="1264" y="31310"/>
                  </a:cubicBezTo>
                  <a:lnTo>
                    <a:pt x="1264" y="31284"/>
                  </a:lnTo>
                  <a:cubicBezTo>
                    <a:pt x="1264" y="31246"/>
                    <a:pt x="1277" y="31233"/>
                    <a:pt x="1290" y="31233"/>
                  </a:cubicBezTo>
                  <a:cubicBezTo>
                    <a:pt x="1303" y="31233"/>
                    <a:pt x="1315" y="31246"/>
                    <a:pt x="1315" y="31258"/>
                  </a:cubicBezTo>
                  <a:cubicBezTo>
                    <a:pt x="1341" y="31310"/>
                    <a:pt x="1315" y="31387"/>
                    <a:pt x="1290" y="31439"/>
                  </a:cubicBezTo>
                  <a:cubicBezTo>
                    <a:pt x="1367" y="31439"/>
                    <a:pt x="1367" y="31362"/>
                    <a:pt x="1393" y="31362"/>
                  </a:cubicBezTo>
                  <a:lnTo>
                    <a:pt x="1393" y="31362"/>
                  </a:lnTo>
                  <a:cubicBezTo>
                    <a:pt x="1367" y="31439"/>
                    <a:pt x="1393" y="31542"/>
                    <a:pt x="1444" y="31619"/>
                  </a:cubicBezTo>
                  <a:lnTo>
                    <a:pt x="1625" y="31619"/>
                  </a:lnTo>
                  <a:cubicBezTo>
                    <a:pt x="1651" y="31619"/>
                    <a:pt x="1676" y="31645"/>
                    <a:pt x="1676" y="31671"/>
                  </a:cubicBezTo>
                  <a:cubicBezTo>
                    <a:pt x="1676" y="31697"/>
                    <a:pt x="1651" y="31697"/>
                    <a:pt x="1625" y="31697"/>
                  </a:cubicBezTo>
                  <a:cubicBezTo>
                    <a:pt x="1608" y="31697"/>
                    <a:pt x="1568" y="31674"/>
                    <a:pt x="1535" y="31674"/>
                  </a:cubicBezTo>
                  <a:cubicBezTo>
                    <a:pt x="1519" y="31674"/>
                    <a:pt x="1505" y="31680"/>
                    <a:pt x="1496" y="31697"/>
                  </a:cubicBezTo>
                  <a:cubicBezTo>
                    <a:pt x="1470" y="31723"/>
                    <a:pt x="1470" y="31774"/>
                    <a:pt x="1496" y="31826"/>
                  </a:cubicBezTo>
                  <a:cubicBezTo>
                    <a:pt x="1522" y="31877"/>
                    <a:pt x="1444" y="31903"/>
                    <a:pt x="1444" y="31929"/>
                  </a:cubicBezTo>
                  <a:lnTo>
                    <a:pt x="1444" y="32084"/>
                  </a:lnTo>
                  <a:lnTo>
                    <a:pt x="1548" y="32084"/>
                  </a:lnTo>
                  <a:cubicBezTo>
                    <a:pt x="1573" y="32084"/>
                    <a:pt x="1599" y="32161"/>
                    <a:pt x="1573" y="32238"/>
                  </a:cubicBezTo>
                  <a:cubicBezTo>
                    <a:pt x="1548" y="32264"/>
                    <a:pt x="1522" y="32264"/>
                    <a:pt x="1496" y="32264"/>
                  </a:cubicBezTo>
                  <a:cubicBezTo>
                    <a:pt x="1470" y="32238"/>
                    <a:pt x="1419" y="32238"/>
                    <a:pt x="1393" y="32213"/>
                  </a:cubicBezTo>
                  <a:lnTo>
                    <a:pt x="1393" y="32264"/>
                  </a:lnTo>
                  <a:cubicBezTo>
                    <a:pt x="1419" y="32290"/>
                    <a:pt x="1419" y="32316"/>
                    <a:pt x="1393" y="32342"/>
                  </a:cubicBezTo>
                  <a:lnTo>
                    <a:pt x="1393" y="32367"/>
                  </a:lnTo>
                  <a:cubicBezTo>
                    <a:pt x="1393" y="32367"/>
                    <a:pt x="1419" y="32393"/>
                    <a:pt x="1419" y="32393"/>
                  </a:cubicBezTo>
                  <a:lnTo>
                    <a:pt x="1496" y="32367"/>
                  </a:lnTo>
                  <a:cubicBezTo>
                    <a:pt x="1513" y="32359"/>
                    <a:pt x="1528" y="32356"/>
                    <a:pt x="1539" y="32356"/>
                  </a:cubicBezTo>
                  <a:cubicBezTo>
                    <a:pt x="1562" y="32356"/>
                    <a:pt x="1573" y="32367"/>
                    <a:pt x="1573" y="32367"/>
                  </a:cubicBezTo>
                  <a:cubicBezTo>
                    <a:pt x="1573" y="32367"/>
                    <a:pt x="1548" y="32419"/>
                    <a:pt x="1548" y="32471"/>
                  </a:cubicBezTo>
                  <a:cubicBezTo>
                    <a:pt x="1535" y="32483"/>
                    <a:pt x="1541" y="32483"/>
                    <a:pt x="1551" y="32483"/>
                  </a:cubicBezTo>
                  <a:cubicBezTo>
                    <a:pt x="1560" y="32483"/>
                    <a:pt x="1573" y="32483"/>
                    <a:pt x="1573" y="32496"/>
                  </a:cubicBezTo>
                  <a:cubicBezTo>
                    <a:pt x="1573" y="32548"/>
                    <a:pt x="1548" y="32600"/>
                    <a:pt x="1522" y="32651"/>
                  </a:cubicBezTo>
                  <a:cubicBezTo>
                    <a:pt x="1548" y="32651"/>
                    <a:pt x="1573" y="32651"/>
                    <a:pt x="1573" y="32677"/>
                  </a:cubicBezTo>
                  <a:lnTo>
                    <a:pt x="1573" y="32909"/>
                  </a:lnTo>
                  <a:cubicBezTo>
                    <a:pt x="1599" y="32935"/>
                    <a:pt x="1599" y="32986"/>
                    <a:pt x="1599" y="33012"/>
                  </a:cubicBezTo>
                  <a:cubicBezTo>
                    <a:pt x="1573" y="33064"/>
                    <a:pt x="1573" y="33115"/>
                    <a:pt x="1599" y="33167"/>
                  </a:cubicBezTo>
                  <a:cubicBezTo>
                    <a:pt x="1625" y="33244"/>
                    <a:pt x="1548" y="33296"/>
                    <a:pt x="1573" y="33373"/>
                  </a:cubicBezTo>
                  <a:cubicBezTo>
                    <a:pt x="1573" y="33391"/>
                    <a:pt x="1548" y="33410"/>
                    <a:pt x="1523" y="33410"/>
                  </a:cubicBezTo>
                  <a:cubicBezTo>
                    <a:pt x="1513" y="33410"/>
                    <a:pt x="1504" y="33407"/>
                    <a:pt x="1496" y="33399"/>
                  </a:cubicBezTo>
                  <a:cubicBezTo>
                    <a:pt x="1470" y="33399"/>
                    <a:pt x="1444" y="33399"/>
                    <a:pt x="1444" y="33373"/>
                  </a:cubicBezTo>
                  <a:cubicBezTo>
                    <a:pt x="1419" y="33425"/>
                    <a:pt x="1393" y="33476"/>
                    <a:pt x="1419" y="33528"/>
                  </a:cubicBezTo>
                  <a:cubicBezTo>
                    <a:pt x="1444" y="33528"/>
                    <a:pt x="1470" y="33528"/>
                    <a:pt x="1444" y="33554"/>
                  </a:cubicBezTo>
                  <a:cubicBezTo>
                    <a:pt x="1419" y="33580"/>
                    <a:pt x="1393" y="33605"/>
                    <a:pt x="1341" y="33631"/>
                  </a:cubicBezTo>
                  <a:cubicBezTo>
                    <a:pt x="1341" y="33631"/>
                    <a:pt x="1315" y="33631"/>
                    <a:pt x="1315" y="33605"/>
                  </a:cubicBezTo>
                  <a:cubicBezTo>
                    <a:pt x="1315" y="33603"/>
                    <a:pt x="1315" y="33601"/>
                    <a:pt x="1315" y="33601"/>
                  </a:cubicBezTo>
                  <a:cubicBezTo>
                    <a:pt x="1315" y="33601"/>
                    <a:pt x="1313" y="33686"/>
                    <a:pt x="1290" y="33709"/>
                  </a:cubicBezTo>
                  <a:cubicBezTo>
                    <a:pt x="1264" y="33786"/>
                    <a:pt x="1238" y="33863"/>
                    <a:pt x="1212" y="33941"/>
                  </a:cubicBezTo>
                  <a:cubicBezTo>
                    <a:pt x="1212" y="33966"/>
                    <a:pt x="1238" y="33966"/>
                    <a:pt x="1238" y="33992"/>
                  </a:cubicBezTo>
                  <a:cubicBezTo>
                    <a:pt x="1264" y="33992"/>
                    <a:pt x="1290" y="34018"/>
                    <a:pt x="1315" y="34018"/>
                  </a:cubicBezTo>
                  <a:lnTo>
                    <a:pt x="1341" y="34018"/>
                  </a:lnTo>
                  <a:cubicBezTo>
                    <a:pt x="1341" y="34018"/>
                    <a:pt x="1315" y="33966"/>
                    <a:pt x="1341" y="33966"/>
                  </a:cubicBezTo>
                  <a:cubicBezTo>
                    <a:pt x="1358" y="33958"/>
                    <a:pt x="1370" y="33955"/>
                    <a:pt x="1379" y="33955"/>
                  </a:cubicBezTo>
                  <a:cubicBezTo>
                    <a:pt x="1396" y="33955"/>
                    <a:pt x="1401" y="33966"/>
                    <a:pt x="1419" y="33966"/>
                  </a:cubicBezTo>
                  <a:cubicBezTo>
                    <a:pt x="1419" y="34018"/>
                    <a:pt x="1393" y="34044"/>
                    <a:pt x="1419" y="34121"/>
                  </a:cubicBezTo>
                  <a:cubicBezTo>
                    <a:pt x="1470" y="34173"/>
                    <a:pt x="1419" y="34147"/>
                    <a:pt x="1419" y="34199"/>
                  </a:cubicBezTo>
                  <a:cubicBezTo>
                    <a:pt x="1393" y="34250"/>
                    <a:pt x="1367" y="34276"/>
                    <a:pt x="1315" y="34302"/>
                  </a:cubicBezTo>
                  <a:cubicBezTo>
                    <a:pt x="1315" y="34328"/>
                    <a:pt x="1315" y="34353"/>
                    <a:pt x="1290" y="34353"/>
                  </a:cubicBezTo>
                  <a:cubicBezTo>
                    <a:pt x="1264" y="34405"/>
                    <a:pt x="1264" y="34456"/>
                    <a:pt x="1290" y="34482"/>
                  </a:cubicBezTo>
                  <a:cubicBezTo>
                    <a:pt x="1341" y="34560"/>
                    <a:pt x="1341" y="34611"/>
                    <a:pt x="1315" y="34689"/>
                  </a:cubicBezTo>
                  <a:cubicBezTo>
                    <a:pt x="1315" y="34740"/>
                    <a:pt x="1315" y="34766"/>
                    <a:pt x="1315" y="34818"/>
                  </a:cubicBezTo>
                  <a:cubicBezTo>
                    <a:pt x="1315" y="34843"/>
                    <a:pt x="1341" y="34869"/>
                    <a:pt x="1367" y="34895"/>
                  </a:cubicBezTo>
                  <a:lnTo>
                    <a:pt x="1419" y="34895"/>
                  </a:lnTo>
                  <a:cubicBezTo>
                    <a:pt x="1419" y="34921"/>
                    <a:pt x="1419" y="34946"/>
                    <a:pt x="1419" y="34946"/>
                  </a:cubicBezTo>
                  <a:cubicBezTo>
                    <a:pt x="1419" y="34972"/>
                    <a:pt x="1444" y="34946"/>
                    <a:pt x="1419" y="34998"/>
                  </a:cubicBezTo>
                  <a:cubicBezTo>
                    <a:pt x="1419" y="35024"/>
                    <a:pt x="1444" y="35050"/>
                    <a:pt x="1419" y="35075"/>
                  </a:cubicBezTo>
                  <a:cubicBezTo>
                    <a:pt x="1393" y="35101"/>
                    <a:pt x="1393" y="35101"/>
                    <a:pt x="1393" y="35127"/>
                  </a:cubicBezTo>
                  <a:cubicBezTo>
                    <a:pt x="1393" y="35127"/>
                    <a:pt x="1367" y="35153"/>
                    <a:pt x="1393" y="35204"/>
                  </a:cubicBezTo>
                  <a:cubicBezTo>
                    <a:pt x="1419" y="35230"/>
                    <a:pt x="1419" y="35308"/>
                    <a:pt x="1393" y="35385"/>
                  </a:cubicBezTo>
                  <a:lnTo>
                    <a:pt x="1393" y="35565"/>
                  </a:lnTo>
                  <a:cubicBezTo>
                    <a:pt x="1393" y="35617"/>
                    <a:pt x="1444" y="35617"/>
                    <a:pt x="1393" y="35669"/>
                  </a:cubicBezTo>
                  <a:cubicBezTo>
                    <a:pt x="1367" y="35669"/>
                    <a:pt x="1367" y="35617"/>
                    <a:pt x="1367" y="35591"/>
                  </a:cubicBezTo>
                  <a:lnTo>
                    <a:pt x="1290" y="35617"/>
                  </a:lnTo>
                  <a:lnTo>
                    <a:pt x="1238" y="35669"/>
                  </a:lnTo>
                  <a:cubicBezTo>
                    <a:pt x="1264" y="35694"/>
                    <a:pt x="1290" y="35746"/>
                    <a:pt x="1238" y="35772"/>
                  </a:cubicBezTo>
                  <a:cubicBezTo>
                    <a:pt x="1212" y="35798"/>
                    <a:pt x="1187" y="35875"/>
                    <a:pt x="1109" y="35875"/>
                  </a:cubicBezTo>
                  <a:cubicBezTo>
                    <a:pt x="1109" y="35952"/>
                    <a:pt x="1058" y="36004"/>
                    <a:pt x="1109" y="36081"/>
                  </a:cubicBezTo>
                  <a:cubicBezTo>
                    <a:pt x="1109" y="36107"/>
                    <a:pt x="1109" y="36159"/>
                    <a:pt x="1083" y="36210"/>
                  </a:cubicBezTo>
                  <a:cubicBezTo>
                    <a:pt x="1135" y="36288"/>
                    <a:pt x="1290" y="36262"/>
                    <a:pt x="1264" y="36339"/>
                  </a:cubicBezTo>
                  <a:cubicBezTo>
                    <a:pt x="1264" y="36391"/>
                    <a:pt x="1212" y="36391"/>
                    <a:pt x="1161" y="36391"/>
                  </a:cubicBezTo>
                  <a:cubicBezTo>
                    <a:pt x="1109" y="36391"/>
                    <a:pt x="1083" y="36391"/>
                    <a:pt x="1083" y="36442"/>
                  </a:cubicBezTo>
                  <a:cubicBezTo>
                    <a:pt x="1083" y="36494"/>
                    <a:pt x="1083" y="36520"/>
                    <a:pt x="1109" y="36571"/>
                  </a:cubicBezTo>
                  <a:cubicBezTo>
                    <a:pt x="1109" y="36597"/>
                    <a:pt x="1109" y="36649"/>
                    <a:pt x="1083" y="36674"/>
                  </a:cubicBezTo>
                  <a:cubicBezTo>
                    <a:pt x="1032" y="36700"/>
                    <a:pt x="1006" y="36778"/>
                    <a:pt x="1032" y="36829"/>
                  </a:cubicBezTo>
                  <a:cubicBezTo>
                    <a:pt x="1135" y="36881"/>
                    <a:pt x="1083" y="36958"/>
                    <a:pt x="1083" y="37010"/>
                  </a:cubicBezTo>
                  <a:cubicBezTo>
                    <a:pt x="1109" y="37087"/>
                    <a:pt x="1058" y="37087"/>
                    <a:pt x="1006" y="37087"/>
                  </a:cubicBezTo>
                  <a:lnTo>
                    <a:pt x="980" y="37087"/>
                  </a:lnTo>
                  <a:lnTo>
                    <a:pt x="980" y="37139"/>
                  </a:lnTo>
                  <a:cubicBezTo>
                    <a:pt x="980" y="37190"/>
                    <a:pt x="980" y="37242"/>
                    <a:pt x="954" y="37293"/>
                  </a:cubicBezTo>
                  <a:cubicBezTo>
                    <a:pt x="954" y="37316"/>
                    <a:pt x="954" y="37376"/>
                    <a:pt x="987" y="37376"/>
                  </a:cubicBezTo>
                  <a:cubicBezTo>
                    <a:pt x="993" y="37376"/>
                    <a:pt x="999" y="37374"/>
                    <a:pt x="1006" y="37371"/>
                  </a:cubicBezTo>
                  <a:cubicBezTo>
                    <a:pt x="1021" y="37366"/>
                    <a:pt x="1033" y="37364"/>
                    <a:pt x="1043" y="37364"/>
                  </a:cubicBezTo>
                  <a:cubicBezTo>
                    <a:pt x="1084" y="37364"/>
                    <a:pt x="1088" y="37402"/>
                    <a:pt x="1109" y="37422"/>
                  </a:cubicBezTo>
                  <a:cubicBezTo>
                    <a:pt x="1135" y="37474"/>
                    <a:pt x="1161" y="37526"/>
                    <a:pt x="1161" y="37577"/>
                  </a:cubicBezTo>
                  <a:cubicBezTo>
                    <a:pt x="1212" y="37577"/>
                    <a:pt x="1212" y="37603"/>
                    <a:pt x="1212" y="37655"/>
                  </a:cubicBezTo>
                  <a:lnTo>
                    <a:pt x="1212" y="37732"/>
                  </a:lnTo>
                  <a:cubicBezTo>
                    <a:pt x="1212" y="37758"/>
                    <a:pt x="1264" y="37809"/>
                    <a:pt x="1212" y="37861"/>
                  </a:cubicBezTo>
                  <a:cubicBezTo>
                    <a:pt x="1238" y="37912"/>
                    <a:pt x="1264" y="37938"/>
                    <a:pt x="1238" y="37990"/>
                  </a:cubicBezTo>
                  <a:cubicBezTo>
                    <a:pt x="1212" y="38016"/>
                    <a:pt x="1238" y="38041"/>
                    <a:pt x="1238" y="38067"/>
                  </a:cubicBezTo>
                  <a:cubicBezTo>
                    <a:pt x="1238" y="38093"/>
                    <a:pt x="1238" y="38145"/>
                    <a:pt x="1187" y="38145"/>
                  </a:cubicBezTo>
                  <a:cubicBezTo>
                    <a:pt x="1187" y="38170"/>
                    <a:pt x="1187" y="38170"/>
                    <a:pt x="1187" y="38170"/>
                  </a:cubicBezTo>
                  <a:lnTo>
                    <a:pt x="1187" y="38222"/>
                  </a:lnTo>
                  <a:cubicBezTo>
                    <a:pt x="1212" y="38222"/>
                    <a:pt x="1238" y="38248"/>
                    <a:pt x="1212" y="38274"/>
                  </a:cubicBezTo>
                  <a:cubicBezTo>
                    <a:pt x="1212" y="38299"/>
                    <a:pt x="1187" y="38299"/>
                    <a:pt x="1161" y="38299"/>
                  </a:cubicBezTo>
                  <a:lnTo>
                    <a:pt x="1109" y="38299"/>
                  </a:lnTo>
                  <a:cubicBezTo>
                    <a:pt x="1083" y="38325"/>
                    <a:pt x="1109" y="38402"/>
                    <a:pt x="1058" y="38428"/>
                  </a:cubicBezTo>
                  <a:cubicBezTo>
                    <a:pt x="1058" y="38454"/>
                    <a:pt x="1032" y="38454"/>
                    <a:pt x="1006" y="38454"/>
                  </a:cubicBezTo>
                  <a:lnTo>
                    <a:pt x="1006" y="38531"/>
                  </a:lnTo>
                  <a:cubicBezTo>
                    <a:pt x="1006" y="38557"/>
                    <a:pt x="1006" y="38609"/>
                    <a:pt x="980" y="38609"/>
                  </a:cubicBezTo>
                  <a:cubicBezTo>
                    <a:pt x="980" y="38660"/>
                    <a:pt x="954" y="38686"/>
                    <a:pt x="903" y="38712"/>
                  </a:cubicBezTo>
                  <a:lnTo>
                    <a:pt x="903" y="38764"/>
                  </a:lnTo>
                  <a:cubicBezTo>
                    <a:pt x="903" y="38841"/>
                    <a:pt x="877" y="38892"/>
                    <a:pt x="877" y="38944"/>
                  </a:cubicBezTo>
                  <a:cubicBezTo>
                    <a:pt x="877" y="38996"/>
                    <a:pt x="929" y="39047"/>
                    <a:pt x="903" y="39125"/>
                  </a:cubicBezTo>
                  <a:cubicBezTo>
                    <a:pt x="903" y="39176"/>
                    <a:pt x="903" y="39176"/>
                    <a:pt x="877" y="39176"/>
                  </a:cubicBezTo>
                  <a:lnTo>
                    <a:pt x="851" y="39176"/>
                  </a:lnTo>
                  <a:lnTo>
                    <a:pt x="851" y="39202"/>
                  </a:lnTo>
                  <a:cubicBezTo>
                    <a:pt x="851" y="39202"/>
                    <a:pt x="929" y="39279"/>
                    <a:pt x="877" y="39305"/>
                  </a:cubicBezTo>
                  <a:cubicBezTo>
                    <a:pt x="826" y="39357"/>
                    <a:pt x="826" y="39331"/>
                    <a:pt x="800" y="39357"/>
                  </a:cubicBezTo>
                  <a:cubicBezTo>
                    <a:pt x="774" y="39383"/>
                    <a:pt x="748" y="39434"/>
                    <a:pt x="722" y="39486"/>
                  </a:cubicBezTo>
                  <a:cubicBezTo>
                    <a:pt x="722" y="39511"/>
                    <a:pt x="722" y="39537"/>
                    <a:pt x="748" y="39537"/>
                  </a:cubicBezTo>
                  <a:cubicBezTo>
                    <a:pt x="800" y="39537"/>
                    <a:pt x="826" y="39563"/>
                    <a:pt x="851" y="39589"/>
                  </a:cubicBezTo>
                  <a:cubicBezTo>
                    <a:pt x="837" y="39584"/>
                    <a:pt x="824" y="39582"/>
                    <a:pt x="811" y="39582"/>
                  </a:cubicBezTo>
                  <a:cubicBezTo>
                    <a:pt x="757" y="39582"/>
                    <a:pt x="722" y="39624"/>
                    <a:pt x="722" y="39666"/>
                  </a:cubicBezTo>
                  <a:cubicBezTo>
                    <a:pt x="748" y="39718"/>
                    <a:pt x="722" y="39692"/>
                    <a:pt x="748" y="39718"/>
                  </a:cubicBezTo>
                  <a:lnTo>
                    <a:pt x="826" y="39744"/>
                  </a:lnTo>
                  <a:cubicBezTo>
                    <a:pt x="903" y="39769"/>
                    <a:pt x="903" y="39769"/>
                    <a:pt x="903" y="39873"/>
                  </a:cubicBezTo>
                  <a:lnTo>
                    <a:pt x="903" y="39976"/>
                  </a:lnTo>
                  <a:cubicBezTo>
                    <a:pt x="877" y="40001"/>
                    <a:pt x="877" y="40053"/>
                    <a:pt x="903" y="40105"/>
                  </a:cubicBezTo>
                  <a:cubicBezTo>
                    <a:pt x="903" y="40130"/>
                    <a:pt x="903" y="40130"/>
                    <a:pt x="851" y="40156"/>
                  </a:cubicBezTo>
                  <a:lnTo>
                    <a:pt x="826" y="40156"/>
                  </a:lnTo>
                  <a:lnTo>
                    <a:pt x="826" y="40182"/>
                  </a:lnTo>
                  <a:lnTo>
                    <a:pt x="851" y="40182"/>
                  </a:lnTo>
                  <a:lnTo>
                    <a:pt x="903" y="40208"/>
                  </a:lnTo>
                  <a:cubicBezTo>
                    <a:pt x="903" y="40285"/>
                    <a:pt x="903" y="40285"/>
                    <a:pt x="800" y="40285"/>
                  </a:cubicBezTo>
                  <a:cubicBezTo>
                    <a:pt x="800" y="40311"/>
                    <a:pt x="774" y="40311"/>
                    <a:pt x="748" y="40337"/>
                  </a:cubicBezTo>
                  <a:cubicBezTo>
                    <a:pt x="748" y="40363"/>
                    <a:pt x="800" y="40388"/>
                    <a:pt x="748" y="40440"/>
                  </a:cubicBezTo>
                  <a:cubicBezTo>
                    <a:pt x="722" y="40440"/>
                    <a:pt x="722" y="40466"/>
                    <a:pt x="748" y="40492"/>
                  </a:cubicBezTo>
                  <a:cubicBezTo>
                    <a:pt x="748" y="40504"/>
                    <a:pt x="755" y="40511"/>
                    <a:pt x="764" y="40511"/>
                  </a:cubicBezTo>
                  <a:cubicBezTo>
                    <a:pt x="774" y="40511"/>
                    <a:pt x="787" y="40504"/>
                    <a:pt x="800" y="40492"/>
                  </a:cubicBezTo>
                  <a:cubicBezTo>
                    <a:pt x="826" y="40479"/>
                    <a:pt x="838" y="40472"/>
                    <a:pt x="848" y="40472"/>
                  </a:cubicBezTo>
                  <a:cubicBezTo>
                    <a:pt x="858" y="40472"/>
                    <a:pt x="864" y="40479"/>
                    <a:pt x="877" y="40492"/>
                  </a:cubicBezTo>
                  <a:cubicBezTo>
                    <a:pt x="877" y="40517"/>
                    <a:pt x="877" y="40517"/>
                    <a:pt x="877" y="40517"/>
                  </a:cubicBezTo>
                  <a:lnTo>
                    <a:pt x="877" y="40569"/>
                  </a:lnTo>
                  <a:cubicBezTo>
                    <a:pt x="877" y="40595"/>
                    <a:pt x="877" y="40620"/>
                    <a:pt x="877" y="40672"/>
                  </a:cubicBezTo>
                  <a:cubicBezTo>
                    <a:pt x="851" y="40724"/>
                    <a:pt x="903" y="40724"/>
                    <a:pt x="903" y="40749"/>
                  </a:cubicBezTo>
                  <a:cubicBezTo>
                    <a:pt x="903" y="40853"/>
                    <a:pt x="903" y="40930"/>
                    <a:pt x="851" y="41033"/>
                  </a:cubicBezTo>
                  <a:cubicBezTo>
                    <a:pt x="851" y="41059"/>
                    <a:pt x="800" y="41085"/>
                    <a:pt x="774" y="41110"/>
                  </a:cubicBezTo>
                  <a:lnTo>
                    <a:pt x="722" y="41136"/>
                  </a:lnTo>
                  <a:cubicBezTo>
                    <a:pt x="722" y="41214"/>
                    <a:pt x="722" y="41291"/>
                    <a:pt x="826" y="41317"/>
                  </a:cubicBezTo>
                  <a:cubicBezTo>
                    <a:pt x="851" y="41317"/>
                    <a:pt x="877" y="41420"/>
                    <a:pt x="851" y="41420"/>
                  </a:cubicBezTo>
                  <a:lnTo>
                    <a:pt x="826" y="41420"/>
                  </a:lnTo>
                  <a:cubicBezTo>
                    <a:pt x="815" y="41398"/>
                    <a:pt x="799" y="41390"/>
                    <a:pt x="781" y="41390"/>
                  </a:cubicBezTo>
                  <a:cubicBezTo>
                    <a:pt x="756" y="41390"/>
                    <a:pt x="726" y="41405"/>
                    <a:pt x="697" y="41420"/>
                  </a:cubicBezTo>
                  <a:lnTo>
                    <a:pt x="697" y="41472"/>
                  </a:lnTo>
                  <a:cubicBezTo>
                    <a:pt x="728" y="41518"/>
                    <a:pt x="758" y="41527"/>
                    <a:pt x="784" y="41527"/>
                  </a:cubicBezTo>
                  <a:cubicBezTo>
                    <a:pt x="801" y="41527"/>
                    <a:pt x="815" y="41523"/>
                    <a:pt x="826" y="41523"/>
                  </a:cubicBezTo>
                  <a:cubicBezTo>
                    <a:pt x="826" y="41523"/>
                    <a:pt x="851" y="41549"/>
                    <a:pt x="851" y="41549"/>
                  </a:cubicBezTo>
                  <a:cubicBezTo>
                    <a:pt x="851" y="41626"/>
                    <a:pt x="800" y="41652"/>
                    <a:pt x="722" y="41678"/>
                  </a:cubicBezTo>
                  <a:cubicBezTo>
                    <a:pt x="722" y="41678"/>
                    <a:pt x="697" y="41704"/>
                    <a:pt x="697" y="41729"/>
                  </a:cubicBezTo>
                  <a:lnTo>
                    <a:pt x="774" y="41755"/>
                  </a:lnTo>
                  <a:cubicBezTo>
                    <a:pt x="791" y="41755"/>
                    <a:pt x="808" y="41732"/>
                    <a:pt x="826" y="41732"/>
                  </a:cubicBezTo>
                  <a:cubicBezTo>
                    <a:pt x="834" y="41732"/>
                    <a:pt x="843" y="41738"/>
                    <a:pt x="851" y="41755"/>
                  </a:cubicBezTo>
                  <a:cubicBezTo>
                    <a:pt x="877" y="41781"/>
                    <a:pt x="826" y="41781"/>
                    <a:pt x="800" y="41807"/>
                  </a:cubicBezTo>
                  <a:cubicBezTo>
                    <a:pt x="800" y="41858"/>
                    <a:pt x="774" y="41910"/>
                    <a:pt x="774" y="41962"/>
                  </a:cubicBezTo>
                  <a:cubicBezTo>
                    <a:pt x="774" y="42013"/>
                    <a:pt x="774" y="42065"/>
                    <a:pt x="697" y="42065"/>
                  </a:cubicBezTo>
                  <a:lnTo>
                    <a:pt x="748" y="42168"/>
                  </a:lnTo>
                  <a:lnTo>
                    <a:pt x="800" y="42116"/>
                  </a:lnTo>
                  <a:lnTo>
                    <a:pt x="851" y="42116"/>
                  </a:lnTo>
                  <a:cubicBezTo>
                    <a:pt x="851" y="42116"/>
                    <a:pt x="851" y="42245"/>
                    <a:pt x="774" y="42245"/>
                  </a:cubicBezTo>
                  <a:cubicBezTo>
                    <a:pt x="774" y="42323"/>
                    <a:pt x="774" y="42374"/>
                    <a:pt x="722" y="42452"/>
                  </a:cubicBezTo>
                  <a:lnTo>
                    <a:pt x="722" y="42529"/>
                  </a:lnTo>
                  <a:lnTo>
                    <a:pt x="722" y="42581"/>
                  </a:lnTo>
                  <a:lnTo>
                    <a:pt x="722" y="42761"/>
                  </a:lnTo>
                  <a:lnTo>
                    <a:pt x="722" y="42838"/>
                  </a:lnTo>
                  <a:cubicBezTo>
                    <a:pt x="722" y="42864"/>
                    <a:pt x="748" y="42864"/>
                    <a:pt x="722" y="42916"/>
                  </a:cubicBezTo>
                  <a:cubicBezTo>
                    <a:pt x="722" y="42967"/>
                    <a:pt x="722" y="42993"/>
                    <a:pt x="722" y="43045"/>
                  </a:cubicBezTo>
                  <a:cubicBezTo>
                    <a:pt x="722" y="43122"/>
                    <a:pt x="774" y="43096"/>
                    <a:pt x="774" y="43148"/>
                  </a:cubicBezTo>
                  <a:cubicBezTo>
                    <a:pt x="800" y="43200"/>
                    <a:pt x="722" y="43251"/>
                    <a:pt x="748" y="43303"/>
                  </a:cubicBezTo>
                  <a:lnTo>
                    <a:pt x="800" y="43380"/>
                  </a:lnTo>
                  <a:cubicBezTo>
                    <a:pt x="800" y="43354"/>
                    <a:pt x="826" y="43328"/>
                    <a:pt x="826" y="43303"/>
                  </a:cubicBezTo>
                  <a:cubicBezTo>
                    <a:pt x="826" y="43303"/>
                    <a:pt x="851" y="43277"/>
                    <a:pt x="877" y="43277"/>
                  </a:cubicBezTo>
                  <a:cubicBezTo>
                    <a:pt x="903" y="43303"/>
                    <a:pt x="877" y="43328"/>
                    <a:pt x="877" y="43354"/>
                  </a:cubicBezTo>
                  <a:cubicBezTo>
                    <a:pt x="877" y="43380"/>
                    <a:pt x="826" y="43380"/>
                    <a:pt x="800" y="43406"/>
                  </a:cubicBezTo>
                  <a:lnTo>
                    <a:pt x="748" y="43457"/>
                  </a:lnTo>
                  <a:cubicBezTo>
                    <a:pt x="826" y="43483"/>
                    <a:pt x="826" y="43483"/>
                    <a:pt x="826" y="43509"/>
                  </a:cubicBezTo>
                  <a:cubicBezTo>
                    <a:pt x="800" y="43561"/>
                    <a:pt x="774" y="43561"/>
                    <a:pt x="774" y="43586"/>
                  </a:cubicBezTo>
                  <a:cubicBezTo>
                    <a:pt x="748" y="43612"/>
                    <a:pt x="697" y="43664"/>
                    <a:pt x="748" y="43715"/>
                  </a:cubicBezTo>
                  <a:cubicBezTo>
                    <a:pt x="800" y="43767"/>
                    <a:pt x="748" y="43767"/>
                    <a:pt x="722" y="43793"/>
                  </a:cubicBezTo>
                  <a:lnTo>
                    <a:pt x="722" y="43819"/>
                  </a:lnTo>
                  <a:cubicBezTo>
                    <a:pt x="748" y="43870"/>
                    <a:pt x="774" y="43922"/>
                    <a:pt x="800" y="43947"/>
                  </a:cubicBezTo>
                  <a:cubicBezTo>
                    <a:pt x="851" y="43947"/>
                    <a:pt x="851" y="43973"/>
                    <a:pt x="800" y="43999"/>
                  </a:cubicBezTo>
                  <a:cubicBezTo>
                    <a:pt x="774" y="44025"/>
                    <a:pt x="774" y="44051"/>
                    <a:pt x="800" y="44076"/>
                  </a:cubicBezTo>
                  <a:cubicBezTo>
                    <a:pt x="851" y="44102"/>
                    <a:pt x="851" y="44128"/>
                    <a:pt x="851" y="44154"/>
                  </a:cubicBezTo>
                  <a:cubicBezTo>
                    <a:pt x="851" y="44205"/>
                    <a:pt x="877" y="44231"/>
                    <a:pt x="826" y="44231"/>
                  </a:cubicBezTo>
                  <a:cubicBezTo>
                    <a:pt x="826" y="44257"/>
                    <a:pt x="826" y="44283"/>
                    <a:pt x="826" y="44283"/>
                  </a:cubicBezTo>
                  <a:cubicBezTo>
                    <a:pt x="929" y="44283"/>
                    <a:pt x="929" y="44360"/>
                    <a:pt x="929" y="44412"/>
                  </a:cubicBezTo>
                  <a:cubicBezTo>
                    <a:pt x="929" y="44437"/>
                    <a:pt x="929" y="44463"/>
                    <a:pt x="954" y="44463"/>
                  </a:cubicBezTo>
                  <a:cubicBezTo>
                    <a:pt x="980" y="44489"/>
                    <a:pt x="954" y="44515"/>
                    <a:pt x="954" y="44541"/>
                  </a:cubicBezTo>
                  <a:cubicBezTo>
                    <a:pt x="1006" y="44592"/>
                    <a:pt x="980" y="44670"/>
                    <a:pt x="903" y="44695"/>
                  </a:cubicBezTo>
                  <a:cubicBezTo>
                    <a:pt x="929" y="44721"/>
                    <a:pt x="903" y="44773"/>
                    <a:pt x="877" y="44799"/>
                  </a:cubicBezTo>
                  <a:cubicBezTo>
                    <a:pt x="877" y="44824"/>
                    <a:pt x="877" y="44850"/>
                    <a:pt x="903" y="44850"/>
                  </a:cubicBezTo>
                  <a:cubicBezTo>
                    <a:pt x="980" y="44850"/>
                    <a:pt x="954" y="44928"/>
                    <a:pt x="980" y="44979"/>
                  </a:cubicBezTo>
                  <a:lnTo>
                    <a:pt x="980" y="45005"/>
                  </a:lnTo>
                  <a:cubicBezTo>
                    <a:pt x="980" y="45082"/>
                    <a:pt x="980" y="45134"/>
                    <a:pt x="954" y="45185"/>
                  </a:cubicBezTo>
                  <a:cubicBezTo>
                    <a:pt x="954" y="45211"/>
                    <a:pt x="1006" y="45185"/>
                    <a:pt x="1006" y="45237"/>
                  </a:cubicBezTo>
                  <a:cubicBezTo>
                    <a:pt x="1006" y="45263"/>
                    <a:pt x="1006" y="45289"/>
                    <a:pt x="980" y="45289"/>
                  </a:cubicBezTo>
                  <a:cubicBezTo>
                    <a:pt x="954" y="45314"/>
                    <a:pt x="954" y="45340"/>
                    <a:pt x="954" y="45366"/>
                  </a:cubicBezTo>
                  <a:lnTo>
                    <a:pt x="954" y="45469"/>
                  </a:lnTo>
                  <a:lnTo>
                    <a:pt x="954" y="45727"/>
                  </a:lnTo>
                  <a:cubicBezTo>
                    <a:pt x="954" y="45727"/>
                    <a:pt x="954" y="45753"/>
                    <a:pt x="954" y="45779"/>
                  </a:cubicBezTo>
                  <a:cubicBezTo>
                    <a:pt x="954" y="45830"/>
                    <a:pt x="929" y="45856"/>
                    <a:pt x="903" y="45856"/>
                  </a:cubicBezTo>
                  <a:cubicBezTo>
                    <a:pt x="877" y="45856"/>
                    <a:pt x="903" y="45779"/>
                    <a:pt x="851" y="45779"/>
                  </a:cubicBezTo>
                  <a:cubicBezTo>
                    <a:pt x="826" y="45727"/>
                    <a:pt x="774" y="45701"/>
                    <a:pt x="748" y="45650"/>
                  </a:cubicBezTo>
                  <a:cubicBezTo>
                    <a:pt x="748" y="45641"/>
                    <a:pt x="742" y="45638"/>
                    <a:pt x="733" y="45638"/>
                  </a:cubicBezTo>
                  <a:cubicBezTo>
                    <a:pt x="714" y="45638"/>
                    <a:pt x="679" y="45650"/>
                    <a:pt x="645" y="45650"/>
                  </a:cubicBezTo>
                  <a:cubicBezTo>
                    <a:pt x="645" y="45675"/>
                    <a:pt x="645" y="45675"/>
                    <a:pt x="619" y="45675"/>
                  </a:cubicBezTo>
                  <a:lnTo>
                    <a:pt x="619" y="45779"/>
                  </a:lnTo>
                  <a:cubicBezTo>
                    <a:pt x="619" y="45804"/>
                    <a:pt x="619" y="45908"/>
                    <a:pt x="542" y="45933"/>
                  </a:cubicBezTo>
                  <a:lnTo>
                    <a:pt x="490" y="45933"/>
                  </a:lnTo>
                  <a:cubicBezTo>
                    <a:pt x="593" y="46062"/>
                    <a:pt x="568" y="46243"/>
                    <a:pt x="439" y="46346"/>
                  </a:cubicBezTo>
                  <a:cubicBezTo>
                    <a:pt x="464" y="46372"/>
                    <a:pt x="439" y="46398"/>
                    <a:pt x="413" y="46398"/>
                  </a:cubicBezTo>
                  <a:cubicBezTo>
                    <a:pt x="413" y="46449"/>
                    <a:pt x="413" y="46475"/>
                    <a:pt x="387" y="46527"/>
                  </a:cubicBezTo>
                  <a:cubicBezTo>
                    <a:pt x="361" y="46552"/>
                    <a:pt x="387" y="46630"/>
                    <a:pt x="387" y="46681"/>
                  </a:cubicBezTo>
                  <a:cubicBezTo>
                    <a:pt x="413" y="46733"/>
                    <a:pt x="413" y="46810"/>
                    <a:pt x="387" y="46862"/>
                  </a:cubicBezTo>
                  <a:cubicBezTo>
                    <a:pt x="387" y="46888"/>
                    <a:pt x="387" y="46913"/>
                    <a:pt x="413" y="46913"/>
                  </a:cubicBezTo>
                  <a:cubicBezTo>
                    <a:pt x="415" y="46916"/>
                    <a:pt x="418" y="46917"/>
                    <a:pt x="420" y="46917"/>
                  </a:cubicBezTo>
                  <a:cubicBezTo>
                    <a:pt x="441" y="46917"/>
                    <a:pt x="464" y="46833"/>
                    <a:pt x="503" y="46833"/>
                  </a:cubicBezTo>
                  <a:cubicBezTo>
                    <a:pt x="507" y="46833"/>
                    <a:pt x="511" y="46834"/>
                    <a:pt x="516" y="46836"/>
                  </a:cubicBezTo>
                  <a:cubicBezTo>
                    <a:pt x="593" y="46888"/>
                    <a:pt x="490" y="46913"/>
                    <a:pt x="490" y="46965"/>
                  </a:cubicBezTo>
                  <a:cubicBezTo>
                    <a:pt x="490" y="47017"/>
                    <a:pt x="464" y="47042"/>
                    <a:pt x="439" y="47068"/>
                  </a:cubicBezTo>
                  <a:cubicBezTo>
                    <a:pt x="439" y="47120"/>
                    <a:pt x="439" y="47171"/>
                    <a:pt x="439" y="47249"/>
                  </a:cubicBezTo>
                  <a:cubicBezTo>
                    <a:pt x="439" y="47300"/>
                    <a:pt x="439" y="47326"/>
                    <a:pt x="464" y="47352"/>
                  </a:cubicBezTo>
                  <a:cubicBezTo>
                    <a:pt x="482" y="47352"/>
                    <a:pt x="499" y="47340"/>
                    <a:pt x="516" y="47340"/>
                  </a:cubicBezTo>
                  <a:cubicBezTo>
                    <a:pt x="525" y="47340"/>
                    <a:pt x="533" y="47343"/>
                    <a:pt x="542" y="47352"/>
                  </a:cubicBezTo>
                  <a:cubicBezTo>
                    <a:pt x="542" y="47403"/>
                    <a:pt x="568" y="47429"/>
                    <a:pt x="593" y="47481"/>
                  </a:cubicBezTo>
                  <a:cubicBezTo>
                    <a:pt x="671" y="47532"/>
                    <a:pt x="697" y="47610"/>
                    <a:pt x="671" y="47687"/>
                  </a:cubicBezTo>
                  <a:cubicBezTo>
                    <a:pt x="722" y="47765"/>
                    <a:pt x="619" y="47790"/>
                    <a:pt x="645" y="47842"/>
                  </a:cubicBezTo>
                  <a:cubicBezTo>
                    <a:pt x="671" y="47893"/>
                    <a:pt x="697" y="47919"/>
                    <a:pt x="722" y="47971"/>
                  </a:cubicBezTo>
                  <a:cubicBezTo>
                    <a:pt x="748" y="47997"/>
                    <a:pt x="722" y="48022"/>
                    <a:pt x="671" y="48048"/>
                  </a:cubicBezTo>
                  <a:cubicBezTo>
                    <a:pt x="671" y="48126"/>
                    <a:pt x="671" y="48203"/>
                    <a:pt x="722" y="48280"/>
                  </a:cubicBezTo>
                  <a:cubicBezTo>
                    <a:pt x="774" y="48358"/>
                    <a:pt x="774" y="48487"/>
                    <a:pt x="722" y="48590"/>
                  </a:cubicBezTo>
                  <a:cubicBezTo>
                    <a:pt x="697" y="48616"/>
                    <a:pt x="722" y="48693"/>
                    <a:pt x="671" y="48719"/>
                  </a:cubicBezTo>
                  <a:cubicBezTo>
                    <a:pt x="645" y="48745"/>
                    <a:pt x="619" y="48745"/>
                    <a:pt x="593" y="48770"/>
                  </a:cubicBezTo>
                  <a:cubicBezTo>
                    <a:pt x="542" y="48770"/>
                    <a:pt x="542" y="48796"/>
                    <a:pt x="568" y="48796"/>
                  </a:cubicBezTo>
                  <a:cubicBezTo>
                    <a:pt x="645" y="48874"/>
                    <a:pt x="697" y="48977"/>
                    <a:pt x="671" y="49106"/>
                  </a:cubicBezTo>
                  <a:cubicBezTo>
                    <a:pt x="722" y="49106"/>
                    <a:pt x="748" y="49028"/>
                    <a:pt x="800" y="49028"/>
                  </a:cubicBezTo>
                  <a:cubicBezTo>
                    <a:pt x="826" y="49106"/>
                    <a:pt x="826" y="49183"/>
                    <a:pt x="800" y="49260"/>
                  </a:cubicBezTo>
                  <a:cubicBezTo>
                    <a:pt x="800" y="49286"/>
                    <a:pt x="774" y="49312"/>
                    <a:pt x="748" y="49312"/>
                  </a:cubicBezTo>
                  <a:cubicBezTo>
                    <a:pt x="697" y="49312"/>
                    <a:pt x="722" y="49286"/>
                    <a:pt x="697" y="49260"/>
                  </a:cubicBezTo>
                  <a:cubicBezTo>
                    <a:pt x="697" y="49286"/>
                    <a:pt x="697" y="49286"/>
                    <a:pt x="697" y="49312"/>
                  </a:cubicBezTo>
                  <a:cubicBezTo>
                    <a:pt x="697" y="49338"/>
                    <a:pt x="645" y="49338"/>
                    <a:pt x="619" y="49364"/>
                  </a:cubicBezTo>
                  <a:cubicBezTo>
                    <a:pt x="645" y="49389"/>
                    <a:pt x="645" y="49415"/>
                    <a:pt x="619" y="49441"/>
                  </a:cubicBezTo>
                  <a:cubicBezTo>
                    <a:pt x="602" y="49510"/>
                    <a:pt x="573" y="49521"/>
                    <a:pt x="533" y="49521"/>
                  </a:cubicBezTo>
                  <a:cubicBezTo>
                    <a:pt x="513" y="49521"/>
                    <a:pt x="490" y="49518"/>
                    <a:pt x="464" y="49518"/>
                  </a:cubicBezTo>
                  <a:lnTo>
                    <a:pt x="439" y="49544"/>
                  </a:lnTo>
                  <a:cubicBezTo>
                    <a:pt x="439" y="49596"/>
                    <a:pt x="439" y="49621"/>
                    <a:pt x="464" y="49647"/>
                  </a:cubicBezTo>
                  <a:cubicBezTo>
                    <a:pt x="482" y="49656"/>
                    <a:pt x="490" y="49659"/>
                    <a:pt x="494" y="49659"/>
                  </a:cubicBezTo>
                  <a:cubicBezTo>
                    <a:pt x="502" y="49659"/>
                    <a:pt x="490" y="49647"/>
                    <a:pt x="490" y="49647"/>
                  </a:cubicBezTo>
                  <a:lnTo>
                    <a:pt x="490" y="49647"/>
                  </a:lnTo>
                  <a:cubicBezTo>
                    <a:pt x="568" y="49699"/>
                    <a:pt x="593" y="49802"/>
                    <a:pt x="568" y="49879"/>
                  </a:cubicBezTo>
                  <a:cubicBezTo>
                    <a:pt x="568" y="49905"/>
                    <a:pt x="516" y="49957"/>
                    <a:pt x="516" y="49983"/>
                  </a:cubicBezTo>
                  <a:cubicBezTo>
                    <a:pt x="516" y="50034"/>
                    <a:pt x="439" y="50086"/>
                    <a:pt x="387" y="50086"/>
                  </a:cubicBezTo>
                  <a:cubicBezTo>
                    <a:pt x="439" y="50163"/>
                    <a:pt x="439" y="50215"/>
                    <a:pt x="361" y="50292"/>
                  </a:cubicBezTo>
                  <a:lnTo>
                    <a:pt x="361" y="50344"/>
                  </a:lnTo>
                  <a:cubicBezTo>
                    <a:pt x="413" y="50369"/>
                    <a:pt x="361" y="50395"/>
                    <a:pt x="361" y="50447"/>
                  </a:cubicBezTo>
                  <a:cubicBezTo>
                    <a:pt x="361" y="50473"/>
                    <a:pt x="439" y="50447"/>
                    <a:pt x="413" y="50498"/>
                  </a:cubicBezTo>
                  <a:cubicBezTo>
                    <a:pt x="387" y="50550"/>
                    <a:pt x="413" y="50524"/>
                    <a:pt x="413" y="50550"/>
                  </a:cubicBezTo>
                  <a:cubicBezTo>
                    <a:pt x="439" y="50627"/>
                    <a:pt x="439" y="50730"/>
                    <a:pt x="387" y="50834"/>
                  </a:cubicBezTo>
                  <a:cubicBezTo>
                    <a:pt x="387" y="50834"/>
                    <a:pt x="387" y="50859"/>
                    <a:pt x="361" y="50859"/>
                  </a:cubicBezTo>
                  <a:cubicBezTo>
                    <a:pt x="361" y="50859"/>
                    <a:pt x="336" y="50859"/>
                    <a:pt x="336" y="50834"/>
                  </a:cubicBezTo>
                  <a:cubicBezTo>
                    <a:pt x="336" y="50756"/>
                    <a:pt x="336" y="50679"/>
                    <a:pt x="336" y="50601"/>
                  </a:cubicBezTo>
                  <a:lnTo>
                    <a:pt x="310" y="50601"/>
                  </a:lnTo>
                  <a:cubicBezTo>
                    <a:pt x="284" y="50627"/>
                    <a:pt x="258" y="50627"/>
                    <a:pt x="258" y="50653"/>
                  </a:cubicBezTo>
                  <a:cubicBezTo>
                    <a:pt x="207" y="50730"/>
                    <a:pt x="258" y="50808"/>
                    <a:pt x="207" y="50885"/>
                  </a:cubicBezTo>
                  <a:cubicBezTo>
                    <a:pt x="207" y="50937"/>
                    <a:pt x="207" y="50963"/>
                    <a:pt x="207" y="51014"/>
                  </a:cubicBezTo>
                  <a:lnTo>
                    <a:pt x="258" y="51014"/>
                  </a:lnTo>
                  <a:cubicBezTo>
                    <a:pt x="284" y="51014"/>
                    <a:pt x="310" y="51014"/>
                    <a:pt x="336" y="51040"/>
                  </a:cubicBezTo>
                  <a:cubicBezTo>
                    <a:pt x="336" y="51066"/>
                    <a:pt x="310" y="51092"/>
                    <a:pt x="284" y="51092"/>
                  </a:cubicBezTo>
                  <a:cubicBezTo>
                    <a:pt x="387" y="51143"/>
                    <a:pt x="387" y="51169"/>
                    <a:pt x="387" y="51272"/>
                  </a:cubicBezTo>
                  <a:lnTo>
                    <a:pt x="387" y="51324"/>
                  </a:lnTo>
                  <a:lnTo>
                    <a:pt x="387" y="51375"/>
                  </a:lnTo>
                  <a:cubicBezTo>
                    <a:pt x="387" y="51453"/>
                    <a:pt x="336" y="51504"/>
                    <a:pt x="284" y="51530"/>
                  </a:cubicBezTo>
                  <a:lnTo>
                    <a:pt x="232" y="51607"/>
                  </a:lnTo>
                  <a:cubicBezTo>
                    <a:pt x="232" y="51607"/>
                    <a:pt x="232" y="51633"/>
                    <a:pt x="232" y="51633"/>
                  </a:cubicBezTo>
                  <a:cubicBezTo>
                    <a:pt x="284" y="51633"/>
                    <a:pt x="336" y="51633"/>
                    <a:pt x="336" y="51710"/>
                  </a:cubicBezTo>
                  <a:cubicBezTo>
                    <a:pt x="336" y="51788"/>
                    <a:pt x="361" y="51788"/>
                    <a:pt x="310" y="51814"/>
                  </a:cubicBezTo>
                  <a:cubicBezTo>
                    <a:pt x="295" y="51821"/>
                    <a:pt x="282" y="51824"/>
                    <a:pt x="271" y="51824"/>
                  </a:cubicBezTo>
                  <a:cubicBezTo>
                    <a:pt x="245" y="51824"/>
                    <a:pt x="232" y="51806"/>
                    <a:pt x="232" y="51788"/>
                  </a:cubicBezTo>
                  <a:lnTo>
                    <a:pt x="181" y="51788"/>
                  </a:lnTo>
                  <a:cubicBezTo>
                    <a:pt x="181" y="51814"/>
                    <a:pt x="207" y="51865"/>
                    <a:pt x="129" y="51891"/>
                  </a:cubicBezTo>
                  <a:cubicBezTo>
                    <a:pt x="129" y="51943"/>
                    <a:pt x="103" y="51994"/>
                    <a:pt x="103" y="52046"/>
                  </a:cubicBezTo>
                  <a:lnTo>
                    <a:pt x="103" y="52149"/>
                  </a:lnTo>
                  <a:cubicBezTo>
                    <a:pt x="103" y="52201"/>
                    <a:pt x="52" y="52278"/>
                    <a:pt x="103" y="52304"/>
                  </a:cubicBezTo>
                  <a:cubicBezTo>
                    <a:pt x="113" y="52323"/>
                    <a:pt x="123" y="52332"/>
                    <a:pt x="133" y="52332"/>
                  </a:cubicBezTo>
                  <a:cubicBezTo>
                    <a:pt x="149" y="52332"/>
                    <a:pt x="165" y="52310"/>
                    <a:pt x="181" y="52278"/>
                  </a:cubicBezTo>
                  <a:cubicBezTo>
                    <a:pt x="181" y="52269"/>
                    <a:pt x="181" y="52266"/>
                    <a:pt x="182" y="52266"/>
                  </a:cubicBezTo>
                  <a:cubicBezTo>
                    <a:pt x="184" y="52266"/>
                    <a:pt x="189" y="52278"/>
                    <a:pt x="207" y="52278"/>
                  </a:cubicBezTo>
                  <a:lnTo>
                    <a:pt x="258" y="52278"/>
                  </a:lnTo>
                  <a:cubicBezTo>
                    <a:pt x="284" y="52278"/>
                    <a:pt x="310" y="52304"/>
                    <a:pt x="284" y="52355"/>
                  </a:cubicBezTo>
                  <a:cubicBezTo>
                    <a:pt x="284" y="52381"/>
                    <a:pt x="258" y="52433"/>
                    <a:pt x="232" y="52458"/>
                  </a:cubicBezTo>
                  <a:cubicBezTo>
                    <a:pt x="258" y="52458"/>
                    <a:pt x="284" y="52458"/>
                    <a:pt x="284" y="52484"/>
                  </a:cubicBezTo>
                  <a:cubicBezTo>
                    <a:pt x="284" y="52536"/>
                    <a:pt x="258" y="52562"/>
                    <a:pt x="232" y="52587"/>
                  </a:cubicBezTo>
                  <a:cubicBezTo>
                    <a:pt x="207" y="52587"/>
                    <a:pt x="207" y="52613"/>
                    <a:pt x="207" y="52665"/>
                  </a:cubicBezTo>
                  <a:cubicBezTo>
                    <a:pt x="181" y="52665"/>
                    <a:pt x="181" y="52691"/>
                    <a:pt x="155" y="52716"/>
                  </a:cubicBezTo>
                  <a:cubicBezTo>
                    <a:pt x="155" y="52768"/>
                    <a:pt x="232" y="52794"/>
                    <a:pt x="181" y="52845"/>
                  </a:cubicBezTo>
                  <a:cubicBezTo>
                    <a:pt x="129" y="52897"/>
                    <a:pt x="181" y="52923"/>
                    <a:pt x="155" y="52974"/>
                  </a:cubicBezTo>
                  <a:cubicBezTo>
                    <a:pt x="142" y="52987"/>
                    <a:pt x="149" y="52987"/>
                    <a:pt x="155" y="52987"/>
                  </a:cubicBezTo>
                  <a:cubicBezTo>
                    <a:pt x="161" y="52987"/>
                    <a:pt x="168" y="52987"/>
                    <a:pt x="155" y="53000"/>
                  </a:cubicBezTo>
                  <a:cubicBezTo>
                    <a:pt x="129" y="53026"/>
                    <a:pt x="103" y="53052"/>
                    <a:pt x="78" y="53077"/>
                  </a:cubicBezTo>
                  <a:cubicBezTo>
                    <a:pt x="52" y="53103"/>
                    <a:pt x="52" y="53155"/>
                    <a:pt x="78" y="53181"/>
                  </a:cubicBezTo>
                  <a:cubicBezTo>
                    <a:pt x="78" y="53206"/>
                    <a:pt x="52" y="53206"/>
                    <a:pt x="0" y="53232"/>
                  </a:cubicBezTo>
                  <a:lnTo>
                    <a:pt x="52" y="53284"/>
                  </a:lnTo>
                  <a:cubicBezTo>
                    <a:pt x="52" y="53284"/>
                    <a:pt x="63" y="53272"/>
                    <a:pt x="71" y="53272"/>
                  </a:cubicBezTo>
                  <a:cubicBezTo>
                    <a:pt x="75" y="53272"/>
                    <a:pt x="78" y="53275"/>
                    <a:pt x="78" y="53284"/>
                  </a:cubicBezTo>
                  <a:cubicBezTo>
                    <a:pt x="103" y="53310"/>
                    <a:pt x="78" y="53310"/>
                    <a:pt x="78" y="53310"/>
                  </a:cubicBezTo>
                  <a:cubicBezTo>
                    <a:pt x="78" y="53335"/>
                    <a:pt x="52" y="53361"/>
                    <a:pt x="52" y="53387"/>
                  </a:cubicBezTo>
                  <a:cubicBezTo>
                    <a:pt x="52" y="53438"/>
                    <a:pt x="129" y="53438"/>
                    <a:pt x="129" y="53490"/>
                  </a:cubicBezTo>
                  <a:lnTo>
                    <a:pt x="181" y="53490"/>
                  </a:lnTo>
                  <a:cubicBezTo>
                    <a:pt x="207" y="53490"/>
                    <a:pt x="181" y="53516"/>
                    <a:pt x="181" y="53542"/>
                  </a:cubicBezTo>
                  <a:lnTo>
                    <a:pt x="103" y="53593"/>
                  </a:lnTo>
                  <a:cubicBezTo>
                    <a:pt x="103" y="53645"/>
                    <a:pt x="129" y="53696"/>
                    <a:pt x="26" y="53696"/>
                  </a:cubicBezTo>
                  <a:lnTo>
                    <a:pt x="26" y="53722"/>
                  </a:lnTo>
                  <a:lnTo>
                    <a:pt x="129" y="53722"/>
                  </a:lnTo>
                  <a:cubicBezTo>
                    <a:pt x="129" y="53722"/>
                    <a:pt x="129" y="53696"/>
                    <a:pt x="155" y="53696"/>
                  </a:cubicBezTo>
                  <a:cubicBezTo>
                    <a:pt x="181" y="53696"/>
                    <a:pt x="207" y="53696"/>
                    <a:pt x="207" y="53722"/>
                  </a:cubicBezTo>
                  <a:cubicBezTo>
                    <a:pt x="207" y="53752"/>
                    <a:pt x="215" y="53765"/>
                    <a:pt x="233" y="53765"/>
                  </a:cubicBezTo>
                  <a:cubicBezTo>
                    <a:pt x="246" y="53765"/>
                    <a:pt x="263" y="53759"/>
                    <a:pt x="284" y="53748"/>
                  </a:cubicBezTo>
                  <a:cubicBezTo>
                    <a:pt x="284" y="53722"/>
                    <a:pt x="310" y="53696"/>
                    <a:pt x="284" y="53696"/>
                  </a:cubicBezTo>
                  <a:cubicBezTo>
                    <a:pt x="284" y="53671"/>
                    <a:pt x="284" y="53645"/>
                    <a:pt x="284" y="53619"/>
                  </a:cubicBezTo>
                  <a:cubicBezTo>
                    <a:pt x="284" y="53593"/>
                    <a:pt x="284" y="53542"/>
                    <a:pt x="336" y="53516"/>
                  </a:cubicBezTo>
                  <a:lnTo>
                    <a:pt x="336" y="53464"/>
                  </a:lnTo>
                  <a:cubicBezTo>
                    <a:pt x="336" y="53464"/>
                    <a:pt x="361" y="53490"/>
                    <a:pt x="361" y="53516"/>
                  </a:cubicBezTo>
                  <a:cubicBezTo>
                    <a:pt x="387" y="53593"/>
                    <a:pt x="387" y="53645"/>
                    <a:pt x="361" y="53722"/>
                  </a:cubicBezTo>
                  <a:cubicBezTo>
                    <a:pt x="336" y="53774"/>
                    <a:pt x="413" y="53748"/>
                    <a:pt x="413" y="53800"/>
                  </a:cubicBezTo>
                  <a:cubicBezTo>
                    <a:pt x="413" y="53851"/>
                    <a:pt x="387" y="53903"/>
                    <a:pt x="361" y="53903"/>
                  </a:cubicBezTo>
                  <a:cubicBezTo>
                    <a:pt x="310" y="53929"/>
                    <a:pt x="310" y="53980"/>
                    <a:pt x="361" y="54006"/>
                  </a:cubicBezTo>
                  <a:lnTo>
                    <a:pt x="516" y="54006"/>
                  </a:lnTo>
                  <a:cubicBezTo>
                    <a:pt x="516" y="54006"/>
                    <a:pt x="542" y="54032"/>
                    <a:pt x="516" y="54032"/>
                  </a:cubicBezTo>
                  <a:cubicBezTo>
                    <a:pt x="516" y="54057"/>
                    <a:pt x="490" y="54083"/>
                    <a:pt x="490" y="54083"/>
                  </a:cubicBezTo>
                  <a:cubicBezTo>
                    <a:pt x="439" y="54109"/>
                    <a:pt x="439" y="54161"/>
                    <a:pt x="439" y="54212"/>
                  </a:cubicBezTo>
                  <a:cubicBezTo>
                    <a:pt x="464" y="54264"/>
                    <a:pt x="439" y="54315"/>
                    <a:pt x="387" y="54341"/>
                  </a:cubicBezTo>
                  <a:cubicBezTo>
                    <a:pt x="387" y="54367"/>
                    <a:pt x="413" y="54367"/>
                    <a:pt x="413" y="54367"/>
                  </a:cubicBezTo>
                  <a:cubicBezTo>
                    <a:pt x="439" y="54367"/>
                    <a:pt x="464" y="54393"/>
                    <a:pt x="464" y="54419"/>
                  </a:cubicBezTo>
                  <a:cubicBezTo>
                    <a:pt x="464" y="54470"/>
                    <a:pt x="464" y="54522"/>
                    <a:pt x="439" y="54547"/>
                  </a:cubicBezTo>
                  <a:cubicBezTo>
                    <a:pt x="439" y="54573"/>
                    <a:pt x="439" y="54599"/>
                    <a:pt x="439" y="54625"/>
                  </a:cubicBezTo>
                  <a:cubicBezTo>
                    <a:pt x="420" y="54663"/>
                    <a:pt x="442" y="54687"/>
                    <a:pt x="476" y="54687"/>
                  </a:cubicBezTo>
                  <a:cubicBezTo>
                    <a:pt x="488" y="54687"/>
                    <a:pt x="502" y="54683"/>
                    <a:pt x="516" y="54676"/>
                  </a:cubicBezTo>
                  <a:cubicBezTo>
                    <a:pt x="568" y="54676"/>
                    <a:pt x="619" y="54676"/>
                    <a:pt x="645" y="54702"/>
                  </a:cubicBezTo>
                  <a:cubicBezTo>
                    <a:pt x="671" y="54728"/>
                    <a:pt x="645" y="54754"/>
                    <a:pt x="645" y="54780"/>
                  </a:cubicBezTo>
                  <a:cubicBezTo>
                    <a:pt x="645" y="54780"/>
                    <a:pt x="645" y="54780"/>
                    <a:pt x="645" y="54805"/>
                  </a:cubicBezTo>
                  <a:cubicBezTo>
                    <a:pt x="619" y="54883"/>
                    <a:pt x="645" y="54986"/>
                    <a:pt x="593" y="55063"/>
                  </a:cubicBezTo>
                  <a:lnTo>
                    <a:pt x="593" y="55089"/>
                  </a:lnTo>
                  <a:cubicBezTo>
                    <a:pt x="593" y="55115"/>
                    <a:pt x="593" y="55166"/>
                    <a:pt x="568" y="55192"/>
                  </a:cubicBezTo>
                  <a:cubicBezTo>
                    <a:pt x="516" y="55218"/>
                    <a:pt x="490" y="55244"/>
                    <a:pt x="516" y="55295"/>
                  </a:cubicBezTo>
                  <a:cubicBezTo>
                    <a:pt x="542" y="55347"/>
                    <a:pt x="516" y="55450"/>
                    <a:pt x="542" y="55528"/>
                  </a:cubicBezTo>
                  <a:lnTo>
                    <a:pt x="542" y="55605"/>
                  </a:lnTo>
                  <a:lnTo>
                    <a:pt x="542" y="55656"/>
                  </a:lnTo>
                  <a:cubicBezTo>
                    <a:pt x="542" y="55656"/>
                    <a:pt x="542" y="55682"/>
                    <a:pt x="542" y="55682"/>
                  </a:cubicBezTo>
                  <a:cubicBezTo>
                    <a:pt x="593" y="55734"/>
                    <a:pt x="593" y="55760"/>
                    <a:pt x="542" y="55811"/>
                  </a:cubicBezTo>
                  <a:lnTo>
                    <a:pt x="542" y="55914"/>
                  </a:lnTo>
                  <a:cubicBezTo>
                    <a:pt x="593" y="55966"/>
                    <a:pt x="619" y="56018"/>
                    <a:pt x="619" y="56095"/>
                  </a:cubicBezTo>
                  <a:lnTo>
                    <a:pt x="645" y="56198"/>
                  </a:lnTo>
                  <a:lnTo>
                    <a:pt x="697" y="56198"/>
                  </a:lnTo>
                  <a:cubicBezTo>
                    <a:pt x="697" y="56172"/>
                    <a:pt x="697" y="56172"/>
                    <a:pt x="697" y="56172"/>
                  </a:cubicBezTo>
                  <a:cubicBezTo>
                    <a:pt x="697" y="56121"/>
                    <a:pt x="722" y="56121"/>
                    <a:pt x="774" y="56121"/>
                  </a:cubicBezTo>
                  <a:lnTo>
                    <a:pt x="877" y="56121"/>
                  </a:lnTo>
                  <a:cubicBezTo>
                    <a:pt x="877" y="56108"/>
                    <a:pt x="884" y="56101"/>
                    <a:pt x="890" y="56101"/>
                  </a:cubicBezTo>
                  <a:cubicBezTo>
                    <a:pt x="896" y="56101"/>
                    <a:pt x="903" y="56108"/>
                    <a:pt x="903" y="56121"/>
                  </a:cubicBezTo>
                  <a:cubicBezTo>
                    <a:pt x="929" y="56147"/>
                    <a:pt x="954" y="56198"/>
                    <a:pt x="954" y="56224"/>
                  </a:cubicBezTo>
                  <a:cubicBezTo>
                    <a:pt x="954" y="56250"/>
                    <a:pt x="954" y="56250"/>
                    <a:pt x="929" y="56275"/>
                  </a:cubicBezTo>
                  <a:cubicBezTo>
                    <a:pt x="929" y="56301"/>
                    <a:pt x="929" y="56301"/>
                    <a:pt x="903" y="56327"/>
                  </a:cubicBezTo>
                  <a:lnTo>
                    <a:pt x="903" y="56353"/>
                  </a:lnTo>
                  <a:cubicBezTo>
                    <a:pt x="929" y="56404"/>
                    <a:pt x="954" y="56456"/>
                    <a:pt x="954" y="56508"/>
                  </a:cubicBezTo>
                  <a:cubicBezTo>
                    <a:pt x="1032" y="56585"/>
                    <a:pt x="1032" y="56740"/>
                    <a:pt x="980" y="56843"/>
                  </a:cubicBezTo>
                  <a:cubicBezTo>
                    <a:pt x="980" y="56869"/>
                    <a:pt x="980" y="56920"/>
                    <a:pt x="929" y="56946"/>
                  </a:cubicBezTo>
                  <a:cubicBezTo>
                    <a:pt x="903" y="56972"/>
                    <a:pt x="929" y="57023"/>
                    <a:pt x="929" y="57075"/>
                  </a:cubicBezTo>
                  <a:lnTo>
                    <a:pt x="929" y="57127"/>
                  </a:lnTo>
                  <a:cubicBezTo>
                    <a:pt x="929" y="57127"/>
                    <a:pt x="929" y="57127"/>
                    <a:pt x="929" y="57152"/>
                  </a:cubicBezTo>
                  <a:cubicBezTo>
                    <a:pt x="1006" y="57178"/>
                    <a:pt x="1006" y="57178"/>
                    <a:pt x="980" y="57256"/>
                  </a:cubicBezTo>
                  <a:lnTo>
                    <a:pt x="980" y="57307"/>
                  </a:lnTo>
                  <a:cubicBezTo>
                    <a:pt x="980" y="57333"/>
                    <a:pt x="980" y="57359"/>
                    <a:pt x="980" y="57410"/>
                  </a:cubicBezTo>
                  <a:cubicBezTo>
                    <a:pt x="1006" y="57436"/>
                    <a:pt x="1006" y="57488"/>
                    <a:pt x="980" y="57513"/>
                  </a:cubicBezTo>
                  <a:cubicBezTo>
                    <a:pt x="954" y="57539"/>
                    <a:pt x="954" y="57565"/>
                    <a:pt x="980" y="57591"/>
                  </a:cubicBezTo>
                  <a:cubicBezTo>
                    <a:pt x="1006" y="57642"/>
                    <a:pt x="1006" y="57694"/>
                    <a:pt x="980" y="57720"/>
                  </a:cubicBezTo>
                  <a:cubicBezTo>
                    <a:pt x="929" y="57771"/>
                    <a:pt x="929" y="57771"/>
                    <a:pt x="929" y="57797"/>
                  </a:cubicBezTo>
                  <a:cubicBezTo>
                    <a:pt x="851" y="57849"/>
                    <a:pt x="826" y="57926"/>
                    <a:pt x="851" y="58029"/>
                  </a:cubicBezTo>
                  <a:cubicBezTo>
                    <a:pt x="851" y="58059"/>
                    <a:pt x="869" y="58072"/>
                    <a:pt x="894" y="58072"/>
                  </a:cubicBezTo>
                  <a:cubicBezTo>
                    <a:pt x="912" y="58072"/>
                    <a:pt x="933" y="58066"/>
                    <a:pt x="954" y="58055"/>
                  </a:cubicBezTo>
                  <a:lnTo>
                    <a:pt x="954" y="58055"/>
                  </a:lnTo>
                  <a:cubicBezTo>
                    <a:pt x="954" y="58132"/>
                    <a:pt x="954" y="58132"/>
                    <a:pt x="877" y="58158"/>
                  </a:cubicBezTo>
                  <a:cubicBezTo>
                    <a:pt x="877" y="58236"/>
                    <a:pt x="877" y="58313"/>
                    <a:pt x="826" y="58390"/>
                  </a:cubicBezTo>
                  <a:lnTo>
                    <a:pt x="826" y="58493"/>
                  </a:lnTo>
                  <a:cubicBezTo>
                    <a:pt x="826" y="58571"/>
                    <a:pt x="826" y="58674"/>
                    <a:pt x="826" y="58751"/>
                  </a:cubicBezTo>
                  <a:lnTo>
                    <a:pt x="826" y="58803"/>
                  </a:lnTo>
                  <a:lnTo>
                    <a:pt x="826" y="58880"/>
                  </a:lnTo>
                  <a:cubicBezTo>
                    <a:pt x="877" y="58906"/>
                    <a:pt x="877" y="58906"/>
                    <a:pt x="877" y="58958"/>
                  </a:cubicBezTo>
                  <a:cubicBezTo>
                    <a:pt x="903" y="58958"/>
                    <a:pt x="903" y="59035"/>
                    <a:pt x="929" y="59061"/>
                  </a:cubicBezTo>
                  <a:cubicBezTo>
                    <a:pt x="954" y="59087"/>
                    <a:pt x="877" y="59112"/>
                    <a:pt x="903" y="59164"/>
                  </a:cubicBezTo>
                  <a:cubicBezTo>
                    <a:pt x="851" y="59216"/>
                    <a:pt x="826" y="59319"/>
                    <a:pt x="748" y="59370"/>
                  </a:cubicBezTo>
                  <a:cubicBezTo>
                    <a:pt x="774" y="59396"/>
                    <a:pt x="748" y="59422"/>
                    <a:pt x="748" y="59448"/>
                  </a:cubicBezTo>
                  <a:cubicBezTo>
                    <a:pt x="748" y="59525"/>
                    <a:pt x="748" y="59602"/>
                    <a:pt x="826" y="59654"/>
                  </a:cubicBezTo>
                  <a:cubicBezTo>
                    <a:pt x="800" y="59680"/>
                    <a:pt x="800" y="59706"/>
                    <a:pt x="826" y="59706"/>
                  </a:cubicBezTo>
                  <a:cubicBezTo>
                    <a:pt x="826" y="59757"/>
                    <a:pt x="851" y="59809"/>
                    <a:pt x="877" y="59835"/>
                  </a:cubicBezTo>
                  <a:cubicBezTo>
                    <a:pt x="903" y="59886"/>
                    <a:pt x="826" y="59912"/>
                    <a:pt x="877" y="59938"/>
                  </a:cubicBezTo>
                  <a:cubicBezTo>
                    <a:pt x="929" y="59989"/>
                    <a:pt x="877" y="59989"/>
                    <a:pt x="877" y="60015"/>
                  </a:cubicBezTo>
                  <a:cubicBezTo>
                    <a:pt x="877" y="60015"/>
                    <a:pt x="903" y="60092"/>
                    <a:pt x="877" y="60118"/>
                  </a:cubicBezTo>
                  <a:cubicBezTo>
                    <a:pt x="851" y="60144"/>
                    <a:pt x="851" y="60196"/>
                    <a:pt x="903" y="60221"/>
                  </a:cubicBezTo>
                  <a:cubicBezTo>
                    <a:pt x="954" y="60273"/>
                    <a:pt x="980" y="60325"/>
                    <a:pt x="980" y="60402"/>
                  </a:cubicBezTo>
                  <a:cubicBezTo>
                    <a:pt x="954" y="60531"/>
                    <a:pt x="954" y="60686"/>
                    <a:pt x="980" y="60840"/>
                  </a:cubicBezTo>
                  <a:cubicBezTo>
                    <a:pt x="980" y="60866"/>
                    <a:pt x="1006" y="60918"/>
                    <a:pt x="980" y="60944"/>
                  </a:cubicBezTo>
                  <a:cubicBezTo>
                    <a:pt x="954" y="60969"/>
                    <a:pt x="980" y="60995"/>
                    <a:pt x="980" y="61021"/>
                  </a:cubicBezTo>
                  <a:cubicBezTo>
                    <a:pt x="1006" y="61073"/>
                    <a:pt x="1032" y="61150"/>
                    <a:pt x="1006" y="61201"/>
                  </a:cubicBezTo>
                  <a:cubicBezTo>
                    <a:pt x="1006" y="61253"/>
                    <a:pt x="1058" y="61279"/>
                    <a:pt x="1006" y="61330"/>
                  </a:cubicBezTo>
                  <a:cubicBezTo>
                    <a:pt x="980" y="61356"/>
                    <a:pt x="980" y="61363"/>
                    <a:pt x="987" y="61363"/>
                  </a:cubicBezTo>
                  <a:cubicBezTo>
                    <a:pt x="993" y="61363"/>
                    <a:pt x="1006" y="61356"/>
                    <a:pt x="1006" y="61356"/>
                  </a:cubicBezTo>
                  <a:cubicBezTo>
                    <a:pt x="1032" y="61459"/>
                    <a:pt x="1032" y="61563"/>
                    <a:pt x="1058" y="61666"/>
                  </a:cubicBezTo>
                  <a:cubicBezTo>
                    <a:pt x="1058" y="61717"/>
                    <a:pt x="1032" y="61769"/>
                    <a:pt x="1006" y="61795"/>
                  </a:cubicBezTo>
                  <a:cubicBezTo>
                    <a:pt x="1006" y="61795"/>
                    <a:pt x="1006" y="61820"/>
                    <a:pt x="1006" y="61820"/>
                  </a:cubicBezTo>
                  <a:lnTo>
                    <a:pt x="1006" y="61872"/>
                  </a:lnTo>
                  <a:cubicBezTo>
                    <a:pt x="1058" y="61924"/>
                    <a:pt x="1006" y="62001"/>
                    <a:pt x="1006" y="62053"/>
                  </a:cubicBezTo>
                  <a:cubicBezTo>
                    <a:pt x="1006" y="62053"/>
                    <a:pt x="954" y="62078"/>
                    <a:pt x="929" y="62078"/>
                  </a:cubicBezTo>
                  <a:cubicBezTo>
                    <a:pt x="929" y="62104"/>
                    <a:pt x="929" y="62156"/>
                    <a:pt x="929" y="62182"/>
                  </a:cubicBezTo>
                  <a:cubicBezTo>
                    <a:pt x="929" y="62207"/>
                    <a:pt x="929" y="62233"/>
                    <a:pt x="903" y="62259"/>
                  </a:cubicBezTo>
                  <a:cubicBezTo>
                    <a:pt x="877" y="62285"/>
                    <a:pt x="877" y="62285"/>
                    <a:pt x="903" y="62311"/>
                  </a:cubicBezTo>
                  <a:cubicBezTo>
                    <a:pt x="929" y="62311"/>
                    <a:pt x="929" y="62362"/>
                    <a:pt x="954" y="62388"/>
                  </a:cubicBezTo>
                  <a:lnTo>
                    <a:pt x="954" y="62491"/>
                  </a:lnTo>
                  <a:cubicBezTo>
                    <a:pt x="980" y="62543"/>
                    <a:pt x="980" y="62594"/>
                    <a:pt x="954" y="62646"/>
                  </a:cubicBezTo>
                  <a:cubicBezTo>
                    <a:pt x="929" y="62672"/>
                    <a:pt x="903" y="62672"/>
                    <a:pt x="877" y="62672"/>
                  </a:cubicBezTo>
                  <a:cubicBezTo>
                    <a:pt x="826" y="62775"/>
                    <a:pt x="851" y="62878"/>
                    <a:pt x="903" y="62981"/>
                  </a:cubicBezTo>
                  <a:cubicBezTo>
                    <a:pt x="929" y="62981"/>
                    <a:pt x="954" y="62929"/>
                    <a:pt x="980" y="62929"/>
                  </a:cubicBezTo>
                  <a:cubicBezTo>
                    <a:pt x="1006" y="62955"/>
                    <a:pt x="980" y="63007"/>
                    <a:pt x="980" y="63033"/>
                  </a:cubicBezTo>
                  <a:cubicBezTo>
                    <a:pt x="980" y="63058"/>
                    <a:pt x="1032" y="63058"/>
                    <a:pt x="1032" y="63084"/>
                  </a:cubicBezTo>
                  <a:cubicBezTo>
                    <a:pt x="1032" y="63084"/>
                    <a:pt x="1032" y="63110"/>
                    <a:pt x="1032" y="63136"/>
                  </a:cubicBezTo>
                  <a:cubicBezTo>
                    <a:pt x="1032" y="63162"/>
                    <a:pt x="1058" y="63187"/>
                    <a:pt x="1058" y="63239"/>
                  </a:cubicBezTo>
                  <a:cubicBezTo>
                    <a:pt x="1058" y="63265"/>
                    <a:pt x="1109" y="63265"/>
                    <a:pt x="1135" y="63265"/>
                  </a:cubicBezTo>
                  <a:cubicBezTo>
                    <a:pt x="1161" y="63265"/>
                    <a:pt x="1238" y="63316"/>
                    <a:pt x="1238" y="63368"/>
                  </a:cubicBezTo>
                  <a:cubicBezTo>
                    <a:pt x="1212" y="63445"/>
                    <a:pt x="1212" y="63497"/>
                    <a:pt x="1161" y="63574"/>
                  </a:cubicBezTo>
                  <a:cubicBezTo>
                    <a:pt x="1187" y="63600"/>
                    <a:pt x="1238" y="63626"/>
                    <a:pt x="1212" y="63703"/>
                  </a:cubicBezTo>
                  <a:cubicBezTo>
                    <a:pt x="1212" y="63703"/>
                    <a:pt x="1238" y="63729"/>
                    <a:pt x="1238" y="63755"/>
                  </a:cubicBezTo>
                  <a:cubicBezTo>
                    <a:pt x="1264" y="63781"/>
                    <a:pt x="1238" y="63806"/>
                    <a:pt x="1212" y="63832"/>
                  </a:cubicBezTo>
                  <a:cubicBezTo>
                    <a:pt x="1238" y="63858"/>
                    <a:pt x="1290" y="63884"/>
                    <a:pt x="1238" y="63910"/>
                  </a:cubicBezTo>
                  <a:cubicBezTo>
                    <a:pt x="1212" y="63961"/>
                    <a:pt x="1187" y="64038"/>
                    <a:pt x="1212" y="64090"/>
                  </a:cubicBezTo>
                  <a:cubicBezTo>
                    <a:pt x="1135" y="64090"/>
                    <a:pt x="1083" y="64038"/>
                    <a:pt x="1006" y="64038"/>
                  </a:cubicBezTo>
                  <a:cubicBezTo>
                    <a:pt x="1006" y="64090"/>
                    <a:pt x="1006" y="64142"/>
                    <a:pt x="1006" y="64193"/>
                  </a:cubicBezTo>
                  <a:cubicBezTo>
                    <a:pt x="1032" y="64219"/>
                    <a:pt x="1032" y="64245"/>
                    <a:pt x="1006" y="64271"/>
                  </a:cubicBezTo>
                  <a:cubicBezTo>
                    <a:pt x="1006" y="64296"/>
                    <a:pt x="980" y="64348"/>
                    <a:pt x="1006" y="64374"/>
                  </a:cubicBezTo>
                  <a:cubicBezTo>
                    <a:pt x="1058" y="64400"/>
                    <a:pt x="1006" y="64425"/>
                    <a:pt x="1006" y="64451"/>
                  </a:cubicBezTo>
                  <a:cubicBezTo>
                    <a:pt x="980" y="64580"/>
                    <a:pt x="980" y="64709"/>
                    <a:pt x="980" y="64838"/>
                  </a:cubicBezTo>
                  <a:cubicBezTo>
                    <a:pt x="1006" y="64890"/>
                    <a:pt x="954" y="64941"/>
                    <a:pt x="980" y="64993"/>
                  </a:cubicBezTo>
                  <a:cubicBezTo>
                    <a:pt x="1006" y="65044"/>
                    <a:pt x="1006" y="65070"/>
                    <a:pt x="1032" y="65122"/>
                  </a:cubicBezTo>
                  <a:cubicBezTo>
                    <a:pt x="1032" y="65173"/>
                    <a:pt x="1006" y="65225"/>
                    <a:pt x="980" y="65251"/>
                  </a:cubicBezTo>
                  <a:cubicBezTo>
                    <a:pt x="929" y="65328"/>
                    <a:pt x="1006" y="65354"/>
                    <a:pt x="1032" y="65405"/>
                  </a:cubicBezTo>
                  <a:cubicBezTo>
                    <a:pt x="1083" y="65457"/>
                    <a:pt x="1032" y="65509"/>
                    <a:pt x="1032" y="65534"/>
                  </a:cubicBezTo>
                  <a:cubicBezTo>
                    <a:pt x="1032" y="65586"/>
                    <a:pt x="1083" y="65612"/>
                    <a:pt x="1032" y="65663"/>
                  </a:cubicBezTo>
                  <a:cubicBezTo>
                    <a:pt x="1032" y="65663"/>
                    <a:pt x="1032" y="65689"/>
                    <a:pt x="1032" y="65689"/>
                  </a:cubicBezTo>
                  <a:cubicBezTo>
                    <a:pt x="1083" y="65715"/>
                    <a:pt x="1083" y="65766"/>
                    <a:pt x="1058" y="65792"/>
                  </a:cubicBezTo>
                  <a:cubicBezTo>
                    <a:pt x="1058" y="65818"/>
                    <a:pt x="1058" y="65844"/>
                    <a:pt x="1058" y="65895"/>
                  </a:cubicBezTo>
                  <a:cubicBezTo>
                    <a:pt x="1083" y="65921"/>
                    <a:pt x="1135" y="65947"/>
                    <a:pt x="1109" y="65999"/>
                  </a:cubicBezTo>
                  <a:cubicBezTo>
                    <a:pt x="1083" y="66076"/>
                    <a:pt x="1058" y="66153"/>
                    <a:pt x="980" y="66205"/>
                  </a:cubicBezTo>
                  <a:cubicBezTo>
                    <a:pt x="980" y="66231"/>
                    <a:pt x="980" y="66256"/>
                    <a:pt x="980" y="66308"/>
                  </a:cubicBezTo>
                  <a:cubicBezTo>
                    <a:pt x="1006" y="66334"/>
                    <a:pt x="1006" y="66385"/>
                    <a:pt x="980" y="66411"/>
                  </a:cubicBezTo>
                  <a:cubicBezTo>
                    <a:pt x="954" y="66463"/>
                    <a:pt x="980" y="66489"/>
                    <a:pt x="1006" y="66540"/>
                  </a:cubicBezTo>
                  <a:cubicBezTo>
                    <a:pt x="1032" y="66540"/>
                    <a:pt x="1006" y="66592"/>
                    <a:pt x="980" y="66618"/>
                  </a:cubicBezTo>
                  <a:lnTo>
                    <a:pt x="980" y="66901"/>
                  </a:lnTo>
                  <a:cubicBezTo>
                    <a:pt x="980" y="66901"/>
                    <a:pt x="1006" y="66927"/>
                    <a:pt x="1006" y="66927"/>
                  </a:cubicBezTo>
                  <a:cubicBezTo>
                    <a:pt x="1006" y="66953"/>
                    <a:pt x="980" y="67030"/>
                    <a:pt x="980" y="67082"/>
                  </a:cubicBezTo>
                  <a:cubicBezTo>
                    <a:pt x="1006" y="67108"/>
                    <a:pt x="1006" y="67159"/>
                    <a:pt x="1006" y="67185"/>
                  </a:cubicBezTo>
                  <a:cubicBezTo>
                    <a:pt x="1006" y="67237"/>
                    <a:pt x="1109" y="67211"/>
                    <a:pt x="1083" y="67288"/>
                  </a:cubicBezTo>
                  <a:cubicBezTo>
                    <a:pt x="1135" y="67365"/>
                    <a:pt x="1083" y="67443"/>
                    <a:pt x="1058" y="67520"/>
                  </a:cubicBezTo>
                  <a:lnTo>
                    <a:pt x="1058" y="67598"/>
                  </a:lnTo>
                  <a:cubicBezTo>
                    <a:pt x="1083" y="67598"/>
                    <a:pt x="1083" y="67623"/>
                    <a:pt x="1058" y="67623"/>
                  </a:cubicBezTo>
                  <a:lnTo>
                    <a:pt x="1006" y="67675"/>
                  </a:lnTo>
                  <a:cubicBezTo>
                    <a:pt x="1006" y="67701"/>
                    <a:pt x="954" y="67752"/>
                    <a:pt x="1006" y="67778"/>
                  </a:cubicBezTo>
                  <a:cubicBezTo>
                    <a:pt x="1006" y="67830"/>
                    <a:pt x="1058" y="67830"/>
                    <a:pt x="1032" y="67881"/>
                  </a:cubicBezTo>
                  <a:lnTo>
                    <a:pt x="1032" y="67907"/>
                  </a:lnTo>
                  <a:cubicBezTo>
                    <a:pt x="1032" y="67933"/>
                    <a:pt x="1006" y="67984"/>
                    <a:pt x="1032" y="67984"/>
                  </a:cubicBezTo>
                  <a:cubicBezTo>
                    <a:pt x="1058" y="68010"/>
                    <a:pt x="1058" y="68036"/>
                    <a:pt x="1058" y="68062"/>
                  </a:cubicBezTo>
                  <a:lnTo>
                    <a:pt x="1109" y="68062"/>
                  </a:lnTo>
                  <a:cubicBezTo>
                    <a:pt x="1135" y="68139"/>
                    <a:pt x="1135" y="68217"/>
                    <a:pt x="1109" y="68268"/>
                  </a:cubicBezTo>
                  <a:cubicBezTo>
                    <a:pt x="1109" y="68320"/>
                    <a:pt x="1058" y="68320"/>
                    <a:pt x="1006" y="68320"/>
                  </a:cubicBezTo>
                  <a:cubicBezTo>
                    <a:pt x="903" y="68320"/>
                    <a:pt x="877" y="68346"/>
                    <a:pt x="903" y="68474"/>
                  </a:cubicBezTo>
                  <a:cubicBezTo>
                    <a:pt x="929" y="68500"/>
                    <a:pt x="929" y="68526"/>
                    <a:pt x="929" y="68552"/>
                  </a:cubicBezTo>
                  <a:cubicBezTo>
                    <a:pt x="954" y="68552"/>
                    <a:pt x="954" y="68578"/>
                    <a:pt x="929" y="68603"/>
                  </a:cubicBezTo>
                  <a:cubicBezTo>
                    <a:pt x="929" y="68629"/>
                    <a:pt x="929" y="68681"/>
                    <a:pt x="929" y="68707"/>
                  </a:cubicBezTo>
                  <a:cubicBezTo>
                    <a:pt x="954" y="68758"/>
                    <a:pt x="929" y="68758"/>
                    <a:pt x="877" y="68784"/>
                  </a:cubicBezTo>
                  <a:cubicBezTo>
                    <a:pt x="877" y="68810"/>
                    <a:pt x="851" y="68861"/>
                    <a:pt x="929" y="68887"/>
                  </a:cubicBezTo>
                  <a:cubicBezTo>
                    <a:pt x="1006" y="68939"/>
                    <a:pt x="980" y="68990"/>
                    <a:pt x="980" y="69042"/>
                  </a:cubicBezTo>
                  <a:cubicBezTo>
                    <a:pt x="980" y="69119"/>
                    <a:pt x="954" y="69197"/>
                    <a:pt x="903" y="69222"/>
                  </a:cubicBezTo>
                  <a:cubicBezTo>
                    <a:pt x="929" y="69326"/>
                    <a:pt x="903" y="69403"/>
                    <a:pt x="877" y="69480"/>
                  </a:cubicBezTo>
                  <a:cubicBezTo>
                    <a:pt x="877" y="69480"/>
                    <a:pt x="877" y="69506"/>
                    <a:pt x="903" y="69506"/>
                  </a:cubicBezTo>
                  <a:cubicBezTo>
                    <a:pt x="903" y="69583"/>
                    <a:pt x="903" y="69661"/>
                    <a:pt x="929" y="69738"/>
                  </a:cubicBezTo>
                  <a:cubicBezTo>
                    <a:pt x="954" y="69790"/>
                    <a:pt x="929" y="69841"/>
                    <a:pt x="980" y="69919"/>
                  </a:cubicBezTo>
                  <a:cubicBezTo>
                    <a:pt x="980" y="69919"/>
                    <a:pt x="980" y="69945"/>
                    <a:pt x="1006" y="69970"/>
                  </a:cubicBezTo>
                  <a:lnTo>
                    <a:pt x="980" y="69970"/>
                  </a:lnTo>
                  <a:cubicBezTo>
                    <a:pt x="903" y="70074"/>
                    <a:pt x="954" y="70151"/>
                    <a:pt x="954" y="70254"/>
                  </a:cubicBezTo>
                  <a:cubicBezTo>
                    <a:pt x="954" y="70306"/>
                    <a:pt x="954" y="70331"/>
                    <a:pt x="929" y="70357"/>
                  </a:cubicBezTo>
                  <a:cubicBezTo>
                    <a:pt x="929" y="70435"/>
                    <a:pt x="954" y="70512"/>
                    <a:pt x="877" y="70589"/>
                  </a:cubicBezTo>
                  <a:cubicBezTo>
                    <a:pt x="877" y="70589"/>
                    <a:pt x="877" y="70615"/>
                    <a:pt x="877" y="70615"/>
                  </a:cubicBezTo>
                  <a:cubicBezTo>
                    <a:pt x="980" y="70641"/>
                    <a:pt x="929" y="70693"/>
                    <a:pt x="903" y="70718"/>
                  </a:cubicBezTo>
                  <a:cubicBezTo>
                    <a:pt x="877" y="70770"/>
                    <a:pt x="903" y="70744"/>
                    <a:pt x="929" y="70770"/>
                  </a:cubicBezTo>
                  <a:cubicBezTo>
                    <a:pt x="954" y="70873"/>
                    <a:pt x="954" y="70950"/>
                    <a:pt x="929" y="71054"/>
                  </a:cubicBezTo>
                  <a:cubicBezTo>
                    <a:pt x="929" y="71079"/>
                    <a:pt x="929" y="71105"/>
                    <a:pt x="929" y="71131"/>
                  </a:cubicBezTo>
                  <a:lnTo>
                    <a:pt x="954" y="71208"/>
                  </a:lnTo>
                  <a:cubicBezTo>
                    <a:pt x="954" y="71234"/>
                    <a:pt x="954" y="71260"/>
                    <a:pt x="929" y="71260"/>
                  </a:cubicBezTo>
                  <a:cubicBezTo>
                    <a:pt x="903" y="71311"/>
                    <a:pt x="903" y="71337"/>
                    <a:pt x="877" y="71389"/>
                  </a:cubicBezTo>
                  <a:cubicBezTo>
                    <a:pt x="851" y="71415"/>
                    <a:pt x="851" y="71440"/>
                    <a:pt x="851" y="71492"/>
                  </a:cubicBezTo>
                  <a:lnTo>
                    <a:pt x="877" y="71440"/>
                  </a:lnTo>
                  <a:cubicBezTo>
                    <a:pt x="877" y="71415"/>
                    <a:pt x="877" y="71415"/>
                    <a:pt x="929" y="71415"/>
                  </a:cubicBezTo>
                  <a:cubicBezTo>
                    <a:pt x="929" y="71402"/>
                    <a:pt x="935" y="71395"/>
                    <a:pt x="942" y="71395"/>
                  </a:cubicBezTo>
                  <a:cubicBezTo>
                    <a:pt x="948" y="71395"/>
                    <a:pt x="954" y="71402"/>
                    <a:pt x="954" y="71415"/>
                  </a:cubicBezTo>
                  <a:cubicBezTo>
                    <a:pt x="954" y="71440"/>
                    <a:pt x="954" y="71440"/>
                    <a:pt x="929" y="71440"/>
                  </a:cubicBezTo>
                  <a:cubicBezTo>
                    <a:pt x="929" y="71466"/>
                    <a:pt x="929" y="71492"/>
                    <a:pt x="903" y="71492"/>
                  </a:cubicBezTo>
                  <a:lnTo>
                    <a:pt x="903" y="71518"/>
                  </a:lnTo>
                  <a:cubicBezTo>
                    <a:pt x="929" y="71569"/>
                    <a:pt x="954" y="71647"/>
                    <a:pt x="929" y="71698"/>
                  </a:cubicBezTo>
                  <a:cubicBezTo>
                    <a:pt x="946" y="71698"/>
                    <a:pt x="963" y="71675"/>
                    <a:pt x="980" y="71675"/>
                  </a:cubicBezTo>
                  <a:cubicBezTo>
                    <a:pt x="989" y="71675"/>
                    <a:pt x="997" y="71681"/>
                    <a:pt x="1006" y="71698"/>
                  </a:cubicBezTo>
                  <a:cubicBezTo>
                    <a:pt x="1006" y="71776"/>
                    <a:pt x="1006" y="71879"/>
                    <a:pt x="980" y="71956"/>
                  </a:cubicBezTo>
                  <a:cubicBezTo>
                    <a:pt x="954" y="71982"/>
                    <a:pt x="954" y="72008"/>
                    <a:pt x="980" y="72034"/>
                  </a:cubicBezTo>
                  <a:cubicBezTo>
                    <a:pt x="1006" y="72085"/>
                    <a:pt x="980" y="72137"/>
                    <a:pt x="980" y="72188"/>
                  </a:cubicBezTo>
                  <a:cubicBezTo>
                    <a:pt x="980" y="72214"/>
                    <a:pt x="980" y="72214"/>
                    <a:pt x="980" y="72214"/>
                  </a:cubicBezTo>
                  <a:cubicBezTo>
                    <a:pt x="980" y="72240"/>
                    <a:pt x="980" y="72240"/>
                    <a:pt x="954" y="72266"/>
                  </a:cubicBezTo>
                  <a:cubicBezTo>
                    <a:pt x="980" y="72292"/>
                    <a:pt x="980" y="72343"/>
                    <a:pt x="954" y="72369"/>
                  </a:cubicBezTo>
                  <a:cubicBezTo>
                    <a:pt x="929" y="72420"/>
                    <a:pt x="903" y="72446"/>
                    <a:pt x="903" y="72498"/>
                  </a:cubicBezTo>
                  <a:cubicBezTo>
                    <a:pt x="929" y="72524"/>
                    <a:pt x="954" y="72549"/>
                    <a:pt x="954" y="72575"/>
                  </a:cubicBezTo>
                  <a:cubicBezTo>
                    <a:pt x="980" y="72601"/>
                    <a:pt x="1058" y="72601"/>
                    <a:pt x="1058" y="72653"/>
                  </a:cubicBezTo>
                  <a:cubicBezTo>
                    <a:pt x="1058" y="72704"/>
                    <a:pt x="1161" y="72807"/>
                    <a:pt x="1135" y="72885"/>
                  </a:cubicBezTo>
                  <a:cubicBezTo>
                    <a:pt x="1135" y="72885"/>
                    <a:pt x="1187" y="72911"/>
                    <a:pt x="1161" y="72962"/>
                  </a:cubicBezTo>
                  <a:cubicBezTo>
                    <a:pt x="1135" y="73039"/>
                    <a:pt x="1135" y="73117"/>
                    <a:pt x="1161" y="73168"/>
                  </a:cubicBezTo>
                  <a:cubicBezTo>
                    <a:pt x="1212" y="73220"/>
                    <a:pt x="1212" y="73272"/>
                    <a:pt x="1161" y="73297"/>
                  </a:cubicBezTo>
                  <a:lnTo>
                    <a:pt x="1161" y="73323"/>
                  </a:lnTo>
                  <a:cubicBezTo>
                    <a:pt x="1187" y="73349"/>
                    <a:pt x="1187" y="73349"/>
                    <a:pt x="1161" y="73401"/>
                  </a:cubicBezTo>
                  <a:cubicBezTo>
                    <a:pt x="1161" y="73401"/>
                    <a:pt x="1135" y="73426"/>
                    <a:pt x="1135" y="73478"/>
                  </a:cubicBezTo>
                  <a:cubicBezTo>
                    <a:pt x="1187" y="73478"/>
                    <a:pt x="1187" y="73504"/>
                    <a:pt x="1187" y="73529"/>
                  </a:cubicBezTo>
                  <a:cubicBezTo>
                    <a:pt x="1161" y="73581"/>
                    <a:pt x="1135" y="73658"/>
                    <a:pt x="1135" y="73710"/>
                  </a:cubicBezTo>
                  <a:cubicBezTo>
                    <a:pt x="1135" y="73736"/>
                    <a:pt x="1109" y="73736"/>
                    <a:pt x="1109" y="73736"/>
                  </a:cubicBezTo>
                  <a:cubicBezTo>
                    <a:pt x="1083" y="73736"/>
                    <a:pt x="1083" y="73710"/>
                    <a:pt x="1083" y="73710"/>
                  </a:cubicBezTo>
                  <a:cubicBezTo>
                    <a:pt x="1083" y="73658"/>
                    <a:pt x="1083" y="73607"/>
                    <a:pt x="1083" y="73555"/>
                  </a:cubicBezTo>
                  <a:lnTo>
                    <a:pt x="1058" y="73555"/>
                  </a:lnTo>
                  <a:cubicBezTo>
                    <a:pt x="1032" y="73555"/>
                    <a:pt x="1006" y="73581"/>
                    <a:pt x="980" y="73581"/>
                  </a:cubicBezTo>
                  <a:cubicBezTo>
                    <a:pt x="929" y="73633"/>
                    <a:pt x="929" y="73710"/>
                    <a:pt x="877" y="73762"/>
                  </a:cubicBezTo>
                  <a:cubicBezTo>
                    <a:pt x="826" y="73813"/>
                    <a:pt x="851" y="73865"/>
                    <a:pt x="877" y="73891"/>
                  </a:cubicBezTo>
                  <a:cubicBezTo>
                    <a:pt x="903" y="73942"/>
                    <a:pt x="903" y="74020"/>
                    <a:pt x="903" y="74071"/>
                  </a:cubicBezTo>
                  <a:lnTo>
                    <a:pt x="954" y="74071"/>
                  </a:lnTo>
                  <a:cubicBezTo>
                    <a:pt x="1006" y="74097"/>
                    <a:pt x="1032" y="74097"/>
                    <a:pt x="1006" y="74174"/>
                  </a:cubicBezTo>
                  <a:cubicBezTo>
                    <a:pt x="1006" y="74200"/>
                    <a:pt x="1003" y="74209"/>
                    <a:pt x="998" y="74209"/>
                  </a:cubicBezTo>
                  <a:cubicBezTo>
                    <a:pt x="989" y="74209"/>
                    <a:pt x="972" y="74174"/>
                    <a:pt x="954" y="74174"/>
                  </a:cubicBezTo>
                  <a:cubicBezTo>
                    <a:pt x="929" y="74174"/>
                    <a:pt x="954" y="74200"/>
                    <a:pt x="954" y="74200"/>
                  </a:cubicBezTo>
                  <a:cubicBezTo>
                    <a:pt x="954" y="74252"/>
                    <a:pt x="980" y="74277"/>
                    <a:pt x="980" y="74329"/>
                  </a:cubicBezTo>
                  <a:cubicBezTo>
                    <a:pt x="980" y="74355"/>
                    <a:pt x="980" y="74381"/>
                    <a:pt x="980" y="74406"/>
                  </a:cubicBezTo>
                  <a:cubicBezTo>
                    <a:pt x="1032" y="74406"/>
                    <a:pt x="1032" y="74458"/>
                    <a:pt x="1006" y="74484"/>
                  </a:cubicBezTo>
                  <a:lnTo>
                    <a:pt x="980" y="74638"/>
                  </a:lnTo>
                  <a:cubicBezTo>
                    <a:pt x="980" y="74664"/>
                    <a:pt x="929" y="74664"/>
                    <a:pt x="903" y="74664"/>
                  </a:cubicBezTo>
                  <a:cubicBezTo>
                    <a:pt x="826" y="74716"/>
                    <a:pt x="877" y="74793"/>
                    <a:pt x="877" y="74871"/>
                  </a:cubicBezTo>
                  <a:cubicBezTo>
                    <a:pt x="877" y="74904"/>
                    <a:pt x="877" y="74913"/>
                    <a:pt x="879" y="74913"/>
                  </a:cubicBezTo>
                  <a:cubicBezTo>
                    <a:pt x="882" y="74913"/>
                    <a:pt x="888" y="74896"/>
                    <a:pt x="903" y="74896"/>
                  </a:cubicBezTo>
                  <a:cubicBezTo>
                    <a:pt x="929" y="74896"/>
                    <a:pt x="1006" y="74896"/>
                    <a:pt x="1058" y="74871"/>
                  </a:cubicBezTo>
                  <a:cubicBezTo>
                    <a:pt x="1083" y="74871"/>
                    <a:pt x="1109" y="74819"/>
                    <a:pt x="1161" y="74819"/>
                  </a:cubicBezTo>
                  <a:cubicBezTo>
                    <a:pt x="1161" y="74742"/>
                    <a:pt x="1187" y="74690"/>
                    <a:pt x="1212" y="74664"/>
                  </a:cubicBezTo>
                  <a:cubicBezTo>
                    <a:pt x="1238" y="74638"/>
                    <a:pt x="1264" y="74613"/>
                    <a:pt x="1315" y="74613"/>
                  </a:cubicBezTo>
                  <a:cubicBezTo>
                    <a:pt x="1367" y="74587"/>
                    <a:pt x="1444" y="74535"/>
                    <a:pt x="1470" y="74484"/>
                  </a:cubicBezTo>
                  <a:lnTo>
                    <a:pt x="1496" y="74484"/>
                  </a:lnTo>
                  <a:cubicBezTo>
                    <a:pt x="1522" y="74484"/>
                    <a:pt x="1522" y="74510"/>
                    <a:pt x="1522" y="74510"/>
                  </a:cubicBezTo>
                  <a:cubicBezTo>
                    <a:pt x="1522" y="74535"/>
                    <a:pt x="1522" y="74561"/>
                    <a:pt x="1496" y="74587"/>
                  </a:cubicBezTo>
                  <a:cubicBezTo>
                    <a:pt x="1419" y="74613"/>
                    <a:pt x="1367" y="74664"/>
                    <a:pt x="1341" y="74716"/>
                  </a:cubicBezTo>
                  <a:cubicBezTo>
                    <a:pt x="1290" y="74819"/>
                    <a:pt x="1315" y="74948"/>
                    <a:pt x="1264" y="75051"/>
                  </a:cubicBezTo>
                  <a:lnTo>
                    <a:pt x="1264" y="75103"/>
                  </a:lnTo>
                  <a:cubicBezTo>
                    <a:pt x="1264" y="75133"/>
                    <a:pt x="1273" y="75145"/>
                    <a:pt x="1285" y="75145"/>
                  </a:cubicBezTo>
                  <a:cubicBezTo>
                    <a:pt x="1294" y="75145"/>
                    <a:pt x="1305" y="75139"/>
                    <a:pt x="1315" y="75129"/>
                  </a:cubicBezTo>
                  <a:lnTo>
                    <a:pt x="1393" y="75103"/>
                  </a:lnTo>
                  <a:cubicBezTo>
                    <a:pt x="1419" y="75051"/>
                    <a:pt x="1470" y="75051"/>
                    <a:pt x="1496" y="75000"/>
                  </a:cubicBezTo>
                  <a:cubicBezTo>
                    <a:pt x="1522" y="74987"/>
                    <a:pt x="1535" y="74980"/>
                    <a:pt x="1541" y="74980"/>
                  </a:cubicBezTo>
                  <a:cubicBezTo>
                    <a:pt x="1548" y="74980"/>
                    <a:pt x="1548" y="74987"/>
                    <a:pt x="1548" y="75000"/>
                  </a:cubicBezTo>
                  <a:cubicBezTo>
                    <a:pt x="1573" y="75025"/>
                    <a:pt x="1573" y="75051"/>
                    <a:pt x="1573" y="75077"/>
                  </a:cubicBezTo>
                  <a:cubicBezTo>
                    <a:pt x="1548" y="75129"/>
                    <a:pt x="1496" y="75180"/>
                    <a:pt x="1470" y="75232"/>
                  </a:cubicBezTo>
                  <a:cubicBezTo>
                    <a:pt x="1470" y="75309"/>
                    <a:pt x="1470" y="75386"/>
                    <a:pt x="1419" y="75438"/>
                  </a:cubicBezTo>
                  <a:lnTo>
                    <a:pt x="1470" y="75464"/>
                  </a:lnTo>
                  <a:lnTo>
                    <a:pt x="1496" y="75464"/>
                  </a:lnTo>
                  <a:lnTo>
                    <a:pt x="1522" y="75593"/>
                  </a:lnTo>
                  <a:cubicBezTo>
                    <a:pt x="1522" y="75619"/>
                    <a:pt x="1470" y="75644"/>
                    <a:pt x="1470" y="75670"/>
                  </a:cubicBezTo>
                  <a:cubicBezTo>
                    <a:pt x="1470" y="75687"/>
                    <a:pt x="1473" y="75693"/>
                    <a:pt x="1477" y="75693"/>
                  </a:cubicBezTo>
                  <a:cubicBezTo>
                    <a:pt x="1485" y="75693"/>
                    <a:pt x="1496" y="75670"/>
                    <a:pt x="1496" y="75670"/>
                  </a:cubicBezTo>
                  <a:cubicBezTo>
                    <a:pt x="1496" y="75670"/>
                    <a:pt x="1515" y="75664"/>
                    <a:pt x="1538" y="75664"/>
                  </a:cubicBezTo>
                  <a:cubicBezTo>
                    <a:pt x="1560" y="75664"/>
                    <a:pt x="1586" y="75670"/>
                    <a:pt x="1599" y="75696"/>
                  </a:cubicBezTo>
                  <a:cubicBezTo>
                    <a:pt x="1651" y="75722"/>
                    <a:pt x="1702" y="75773"/>
                    <a:pt x="1754" y="75825"/>
                  </a:cubicBezTo>
                  <a:cubicBezTo>
                    <a:pt x="1754" y="75851"/>
                    <a:pt x="1728" y="75851"/>
                    <a:pt x="1728" y="75876"/>
                  </a:cubicBezTo>
                  <a:cubicBezTo>
                    <a:pt x="1728" y="75876"/>
                    <a:pt x="1754" y="75902"/>
                    <a:pt x="1754" y="75928"/>
                  </a:cubicBezTo>
                  <a:cubicBezTo>
                    <a:pt x="1728" y="75954"/>
                    <a:pt x="1702" y="75980"/>
                    <a:pt x="1676" y="75980"/>
                  </a:cubicBezTo>
                  <a:lnTo>
                    <a:pt x="1599" y="75980"/>
                  </a:lnTo>
                  <a:cubicBezTo>
                    <a:pt x="1573" y="76031"/>
                    <a:pt x="1573" y="76083"/>
                    <a:pt x="1599" y="76134"/>
                  </a:cubicBezTo>
                  <a:cubicBezTo>
                    <a:pt x="1651" y="76134"/>
                    <a:pt x="1676" y="76134"/>
                    <a:pt x="1702" y="76160"/>
                  </a:cubicBezTo>
                  <a:cubicBezTo>
                    <a:pt x="1702" y="76186"/>
                    <a:pt x="1702" y="76186"/>
                    <a:pt x="1702" y="76186"/>
                  </a:cubicBezTo>
                  <a:cubicBezTo>
                    <a:pt x="1728" y="76212"/>
                    <a:pt x="1728" y="76238"/>
                    <a:pt x="1728" y="76263"/>
                  </a:cubicBezTo>
                  <a:cubicBezTo>
                    <a:pt x="1728" y="76315"/>
                    <a:pt x="1676" y="76341"/>
                    <a:pt x="1625" y="76366"/>
                  </a:cubicBezTo>
                  <a:cubicBezTo>
                    <a:pt x="1599" y="76392"/>
                    <a:pt x="1548" y="76418"/>
                    <a:pt x="1522" y="76418"/>
                  </a:cubicBezTo>
                  <a:cubicBezTo>
                    <a:pt x="1522" y="76418"/>
                    <a:pt x="1496" y="76444"/>
                    <a:pt x="1496" y="76444"/>
                  </a:cubicBezTo>
                  <a:cubicBezTo>
                    <a:pt x="1444" y="76470"/>
                    <a:pt x="1444" y="76521"/>
                    <a:pt x="1444" y="76547"/>
                  </a:cubicBezTo>
                  <a:cubicBezTo>
                    <a:pt x="1444" y="76573"/>
                    <a:pt x="1470" y="76599"/>
                    <a:pt x="1496" y="76624"/>
                  </a:cubicBezTo>
                  <a:cubicBezTo>
                    <a:pt x="1496" y="76637"/>
                    <a:pt x="1496" y="76637"/>
                    <a:pt x="1496" y="76637"/>
                  </a:cubicBezTo>
                  <a:cubicBezTo>
                    <a:pt x="1496" y="76637"/>
                    <a:pt x="1496" y="76637"/>
                    <a:pt x="1496" y="76650"/>
                  </a:cubicBezTo>
                  <a:cubicBezTo>
                    <a:pt x="1496" y="76702"/>
                    <a:pt x="1496" y="76702"/>
                    <a:pt x="1548" y="76702"/>
                  </a:cubicBezTo>
                  <a:cubicBezTo>
                    <a:pt x="1599" y="76702"/>
                    <a:pt x="1573" y="76702"/>
                    <a:pt x="1573" y="76728"/>
                  </a:cubicBezTo>
                  <a:cubicBezTo>
                    <a:pt x="1599" y="76728"/>
                    <a:pt x="1599" y="76753"/>
                    <a:pt x="1573" y="76753"/>
                  </a:cubicBezTo>
                  <a:lnTo>
                    <a:pt x="1522" y="76805"/>
                  </a:lnTo>
                  <a:cubicBezTo>
                    <a:pt x="1496" y="76831"/>
                    <a:pt x="1496" y="76856"/>
                    <a:pt x="1522" y="76856"/>
                  </a:cubicBezTo>
                  <a:cubicBezTo>
                    <a:pt x="1573" y="76882"/>
                    <a:pt x="1599" y="76908"/>
                    <a:pt x="1573" y="76934"/>
                  </a:cubicBezTo>
                  <a:cubicBezTo>
                    <a:pt x="1548" y="76985"/>
                    <a:pt x="1548" y="76960"/>
                    <a:pt x="1522" y="76985"/>
                  </a:cubicBezTo>
                  <a:cubicBezTo>
                    <a:pt x="1470" y="77063"/>
                    <a:pt x="1470" y="77089"/>
                    <a:pt x="1573" y="77114"/>
                  </a:cubicBezTo>
                  <a:cubicBezTo>
                    <a:pt x="1625" y="77114"/>
                    <a:pt x="1625" y="77166"/>
                    <a:pt x="1599" y="77192"/>
                  </a:cubicBezTo>
                  <a:cubicBezTo>
                    <a:pt x="1599" y="77243"/>
                    <a:pt x="1599" y="77269"/>
                    <a:pt x="1625" y="77295"/>
                  </a:cubicBezTo>
                  <a:cubicBezTo>
                    <a:pt x="1625" y="77295"/>
                    <a:pt x="1639" y="77350"/>
                    <a:pt x="1656" y="77350"/>
                  </a:cubicBezTo>
                  <a:cubicBezTo>
                    <a:pt x="1662" y="77350"/>
                    <a:pt x="1669" y="77342"/>
                    <a:pt x="1676" y="77321"/>
                  </a:cubicBezTo>
                  <a:cubicBezTo>
                    <a:pt x="1676" y="77269"/>
                    <a:pt x="1676" y="77243"/>
                    <a:pt x="1676" y="77243"/>
                  </a:cubicBezTo>
                  <a:cubicBezTo>
                    <a:pt x="1702" y="77218"/>
                    <a:pt x="1676" y="77140"/>
                    <a:pt x="1702" y="77114"/>
                  </a:cubicBezTo>
                  <a:cubicBezTo>
                    <a:pt x="1706" y="77111"/>
                    <a:pt x="1709" y="77109"/>
                    <a:pt x="1712" y="77109"/>
                  </a:cubicBezTo>
                  <a:cubicBezTo>
                    <a:pt x="1728" y="77109"/>
                    <a:pt x="1728" y="77170"/>
                    <a:pt x="1728" y="77192"/>
                  </a:cubicBezTo>
                  <a:lnTo>
                    <a:pt x="1728" y="77295"/>
                  </a:lnTo>
                  <a:cubicBezTo>
                    <a:pt x="1728" y="77321"/>
                    <a:pt x="1728" y="77347"/>
                    <a:pt x="1728" y="77372"/>
                  </a:cubicBezTo>
                  <a:cubicBezTo>
                    <a:pt x="1702" y="77398"/>
                    <a:pt x="1702" y="77424"/>
                    <a:pt x="1728" y="77424"/>
                  </a:cubicBezTo>
                  <a:cubicBezTo>
                    <a:pt x="1754" y="77501"/>
                    <a:pt x="1728" y="77527"/>
                    <a:pt x="1728" y="77579"/>
                  </a:cubicBezTo>
                  <a:cubicBezTo>
                    <a:pt x="1728" y="77604"/>
                    <a:pt x="1728" y="77630"/>
                    <a:pt x="1728" y="77656"/>
                  </a:cubicBezTo>
                  <a:cubicBezTo>
                    <a:pt x="1754" y="77682"/>
                    <a:pt x="1754" y="77733"/>
                    <a:pt x="1754" y="77759"/>
                  </a:cubicBezTo>
                  <a:lnTo>
                    <a:pt x="1754" y="77991"/>
                  </a:lnTo>
                  <a:cubicBezTo>
                    <a:pt x="1754" y="77991"/>
                    <a:pt x="1754" y="78043"/>
                    <a:pt x="1702" y="78043"/>
                  </a:cubicBezTo>
                  <a:cubicBezTo>
                    <a:pt x="1676" y="78043"/>
                    <a:pt x="1676" y="78017"/>
                    <a:pt x="1676" y="77965"/>
                  </a:cubicBezTo>
                  <a:lnTo>
                    <a:pt x="1676" y="77940"/>
                  </a:lnTo>
                  <a:lnTo>
                    <a:pt x="1599" y="77940"/>
                  </a:lnTo>
                  <a:cubicBezTo>
                    <a:pt x="1599" y="77965"/>
                    <a:pt x="1599" y="78017"/>
                    <a:pt x="1573" y="78017"/>
                  </a:cubicBezTo>
                  <a:cubicBezTo>
                    <a:pt x="1599" y="78043"/>
                    <a:pt x="1599" y="78069"/>
                    <a:pt x="1599" y="78094"/>
                  </a:cubicBezTo>
                  <a:cubicBezTo>
                    <a:pt x="1625" y="78094"/>
                    <a:pt x="1676" y="78094"/>
                    <a:pt x="1702" y="78146"/>
                  </a:cubicBezTo>
                  <a:lnTo>
                    <a:pt x="1702" y="78172"/>
                  </a:lnTo>
                  <a:cubicBezTo>
                    <a:pt x="1702" y="78223"/>
                    <a:pt x="1728" y="78275"/>
                    <a:pt x="1702" y="78327"/>
                  </a:cubicBezTo>
                  <a:cubicBezTo>
                    <a:pt x="1651" y="78301"/>
                    <a:pt x="1651" y="78275"/>
                    <a:pt x="1651" y="78223"/>
                  </a:cubicBezTo>
                  <a:cubicBezTo>
                    <a:pt x="1651" y="78198"/>
                    <a:pt x="1625" y="78172"/>
                    <a:pt x="1599" y="78172"/>
                  </a:cubicBezTo>
                  <a:lnTo>
                    <a:pt x="1599" y="78378"/>
                  </a:lnTo>
                  <a:lnTo>
                    <a:pt x="1651" y="78378"/>
                  </a:lnTo>
                  <a:cubicBezTo>
                    <a:pt x="1728" y="78404"/>
                    <a:pt x="1728" y="78404"/>
                    <a:pt x="1676" y="78481"/>
                  </a:cubicBezTo>
                  <a:lnTo>
                    <a:pt x="1599" y="78481"/>
                  </a:lnTo>
                  <a:lnTo>
                    <a:pt x="1599" y="78507"/>
                  </a:lnTo>
                  <a:cubicBezTo>
                    <a:pt x="1651" y="78533"/>
                    <a:pt x="1651" y="78584"/>
                    <a:pt x="1599" y="78636"/>
                  </a:cubicBezTo>
                  <a:cubicBezTo>
                    <a:pt x="1573" y="78662"/>
                    <a:pt x="1573" y="78713"/>
                    <a:pt x="1599" y="78739"/>
                  </a:cubicBezTo>
                  <a:lnTo>
                    <a:pt x="1651" y="78739"/>
                  </a:lnTo>
                  <a:cubicBezTo>
                    <a:pt x="1651" y="78739"/>
                    <a:pt x="1676" y="78765"/>
                    <a:pt x="1676" y="78791"/>
                  </a:cubicBezTo>
                  <a:lnTo>
                    <a:pt x="1651" y="78791"/>
                  </a:lnTo>
                  <a:cubicBezTo>
                    <a:pt x="1625" y="78791"/>
                    <a:pt x="1651" y="78817"/>
                    <a:pt x="1599" y="78817"/>
                  </a:cubicBezTo>
                  <a:cubicBezTo>
                    <a:pt x="1599" y="78817"/>
                    <a:pt x="1599" y="78842"/>
                    <a:pt x="1599" y="78842"/>
                  </a:cubicBezTo>
                  <a:cubicBezTo>
                    <a:pt x="1625" y="78842"/>
                    <a:pt x="1625" y="78868"/>
                    <a:pt x="1625" y="78894"/>
                  </a:cubicBezTo>
                  <a:cubicBezTo>
                    <a:pt x="1599" y="78946"/>
                    <a:pt x="1573" y="78997"/>
                    <a:pt x="1625" y="79023"/>
                  </a:cubicBezTo>
                  <a:cubicBezTo>
                    <a:pt x="1676" y="79075"/>
                    <a:pt x="1625" y="79075"/>
                    <a:pt x="1625" y="79075"/>
                  </a:cubicBezTo>
                  <a:cubicBezTo>
                    <a:pt x="1625" y="79100"/>
                    <a:pt x="1599" y="79152"/>
                    <a:pt x="1625" y="79178"/>
                  </a:cubicBezTo>
                  <a:cubicBezTo>
                    <a:pt x="1651" y="79203"/>
                    <a:pt x="1651" y="79229"/>
                    <a:pt x="1651" y="79255"/>
                  </a:cubicBezTo>
                  <a:lnTo>
                    <a:pt x="1676" y="79255"/>
                  </a:lnTo>
                  <a:cubicBezTo>
                    <a:pt x="1676" y="79229"/>
                    <a:pt x="1676" y="79229"/>
                    <a:pt x="1676" y="79203"/>
                  </a:cubicBezTo>
                  <a:lnTo>
                    <a:pt x="1676" y="79152"/>
                  </a:lnTo>
                  <a:cubicBezTo>
                    <a:pt x="1676" y="79126"/>
                    <a:pt x="1676" y="79100"/>
                    <a:pt x="1676" y="79100"/>
                  </a:cubicBezTo>
                  <a:cubicBezTo>
                    <a:pt x="1676" y="79075"/>
                    <a:pt x="1651" y="79049"/>
                    <a:pt x="1702" y="79049"/>
                  </a:cubicBezTo>
                  <a:cubicBezTo>
                    <a:pt x="1754" y="79049"/>
                    <a:pt x="1728" y="79075"/>
                    <a:pt x="1728" y="79100"/>
                  </a:cubicBezTo>
                  <a:cubicBezTo>
                    <a:pt x="1728" y="79126"/>
                    <a:pt x="1728" y="79126"/>
                    <a:pt x="1728" y="79152"/>
                  </a:cubicBezTo>
                  <a:cubicBezTo>
                    <a:pt x="1780" y="79178"/>
                    <a:pt x="1780" y="79255"/>
                    <a:pt x="1728" y="79281"/>
                  </a:cubicBezTo>
                  <a:cubicBezTo>
                    <a:pt x="1728" y="79307"/>
                    <a:pt x="1702" y="79332"/>
                    <a:pt x="1676" y="79358"/>
                  </a:cubicBezTo>
                  <a:cubicBezTo>
                    <a:pt x="1676" y="79358"/>
                    <a:pt x="1651" y="79384"/>
                    <a:pt x="1651" y="79410"/>
                  </a:cubicBezTo>
                  <a:cubicBezTo>
                    <a:pt x="1625" y="79461"/>
                    <a:pt x="1599" y="79513"/>
                    <a:pt x="1573" y="79565"/>
                  </a:cubicBezTo>
                  <a:cubicBezTo>
                    <a:pt x="1591" y="79565"/>
                    <a:pt x="1608" y="79576"/>
                    <a:pt x="1625" y="79576"/>
                  </a:cubicBezTo>
                  <a:cubicBezTo>
                    <a:pt x="1634" y="79576"/>
                    <a:pt x="1642" y="79573"/>
                    <a:pt x="1651" y="79565"/>
                  </a:cubicBezTo>
                  <a:cubicBezTo>
                    <a:pt x="1651" y="79539"/>
                    <a:pt x="1676" y="79539"/>
                    <a:pt x="1702" y="79539"/>
                  </a:cubicBezTo>
                  <a:lnTo>
                    <a:pt x="1728" y="79539"/>
                  </a:lnTo>
                  <a:cubicBezTo>
                    <a:pt x="1754" y="79565"/>
                    <a:pt x="1754" y="79565"/>
                    <a:pt x="1728" y="79590"/>
                  </a:cubicBezTo>
                  <a:cubicBezTo>
                    <a:pt x="1728" y="79599"/>
                    <a:pt x="1725" y="79602"/>
                    <a:pt x="1721" y="79602"/>
                  </a:cubicBezTo>
                  <a:cubicBezTo>
                    <a:pt x="1714" y="79602"/>
                    <a:pt x="1702" y="79590"/>
                    <a:pt x="1702" y="79590"/>
                  </a:cubicBezTo>
                  <a:cubicBezTo>
                    <a:pt x="1685" y="79590"/>
                    <a:pt x="1668" y="79579"/>
                    <a:pt x="1658" y="79579"/>
                  </a:cubicBezTo>
                  <a:cubicBezTo>
                    <a:pt x="1654" y="79579"/>
                    <a:pt x="1651" y="79582"/>
                    <a:pt x="1651" y="79590"/>
                  </a:cubicBezTo>
                  <a:lnTo>
                    <a:pt x="1599" y="79616"/>
                  </a:lnTo>
                  <a:lnTo>
                    <a:pt x="1676" y="79693"/>
                  </a:lnTo>
                  <a:cubicBezTo>
                    <a:pt x="1728" y="79693"/>
                    <a:pt x="1754" y="79719"/>
                    <a:pt x="1754" y="79771"/>
                  </a:cubicBezTo>
                  <a:cubicBezTo>
                    <a:pt x="1780" y="79797"/>
                    <a:pt x="1780" y="79822"/>
                    <a:pt x="1754" y="79848"/>
                  </a:cubicBezTo>
                  <a:cubicBezTo>
                    <a:pt x="1741" y="79861"/>
                    <a:pt x="1722" y="79868"/>
                    <a:pt x="1706" y="79868"/>
                  </a:cubicBezTo>
                  <a:cubicBezTo>
                    <a:pt x="1689" y="79868"/>
                    <a:pt x="1676" y="79861"/>
                    <a:pt x="1676" y="79848"/>
                  </a:cubicBezTo>
                  <a:lnTo>
                    <a:pt x="1651" y="79848"/>
                  </a:lnTo>
                  <a:cubicBezTo>
                    <a:pt x="1625" y="79848"/>
                    <a:pt x="1625" y="79874"/>
                    <a:pt x="1651" y="79900"/>
                  </a:cubicBezTo>
                  <a:lnTo>
                    <a:pt x="1676" y="79926"/>
                  </a:lnTo>
                  <a:cubicBezTo>
                    <a:pt x="1676" y="79926"/>
                    <a:pt x="1728" y="79951"/>
                    <a:pt x="1702" y="79977"/>
                  </a:cubicBezTo>
                  <a:lnTo>
                    <a:pt x="1625" y="79977"/>
                  </a:lnTo>
                  <a:cubicBezTo>
                    <a:pt x="1599" y="80003"/>
                    <a:pt x="1599" y="80055"/>
                    <a:pt x="1599" y="80080"/>
                  </a:cubicBezTo>
                  <a:cubicBezTo>
                    <a:pt x="1573" y="80106"/>
                    <a:pt x="1573" y="80106"/>
                    <a:pt x="1573" y="80132"/>
                  </a:cubicBezTo>
                  <a:cubicBezTo>
                    <a:pt x="1573" y="80158"/>
                    <a:pt x="1573" y="80184"/>
                    <a:pt x="1573" y="80209"/>
                  </a:cubicBezTo>
                  <a:cubicBezTo>
                    <a:pt x="1548" y="80235"/>
                    <a:pt x="1548" y="80235"/>
                    <a:pt x="1573" y="80235"/>
                  </a:cubicBezTo>
                  <a:cubicBezTo>
                    <a:pt x="1625" y="80235"/>
                    <a:pt x="1599" y="80312"/>
                    <a:pt x="1599" y="80338"/>
                  </a:cubicBezTo>
                  <a:cubicBezTo>
                    <a:pt x="1599" y="80364"/>
                    <a:pt x="1625" y="80390"/>
                    <a:pt x="1651" y="80416"/>
                  </a:cubicBezTo>
                  <a:cubicBezTo>
                    <a:pt x="1702" y="80416"/>
                    <a:pt x="1728" y="80467"/>
                    <a:pt x="1754" y="80519"/>
                  </a:cubicBezTo>
                  <a:cubicBezTo>
                    <a:pt x="1780" y="80570"/>
                    <a:pt x="1780" y="80545"/>
                    <a:pt x="1754" y="80570"/>
                  </a:cubicBezTo>
                  <a:cubicBezTo>
                    <a:pt x="1745" y="80579"/>
                    <a:pt x="1740" y="80582"/>
                    <a:pt x="1735" y="80582"/>
                  </a:cubicBezTo>
                  <a:cubicBezTo>
                    <a:pt x="1725" y="80582"/>
                    <a:pt x="1719" y="80570"/>
                    <a:pt x="1702" y="80570"/>
                  </a:cubicBezTo>
                  <a:lnTo>
                    <a:pt x="1651" y="80570"/>
                  </a:lnTo>
                  <a:cubicBezTo>
                    <a:pt x="1625" y="80570"/>
                    <a:pt x="1599" y="80596"/>
                    <a:pt x="1625" y="80648"/>
                  </a:cubicBezTo>
                  <a:cubicBezTo>
                    <a:pt x="1651" y="80674"/>
                    <a:pt x="1728" y="80699"/>
                    <a:pt x="1702" y="80725"/>
                  </a:cubicBezTo>
                  <a:cubicBezTo>
                    <a:pt x="1702" y="80751"/>
                    <a:pt x="1676" y="80751"/>
                    <a:pt x="1651" y="80751"/>
                  </a:cubicBezTo>
                  <a:lnTo>
                    <a:pt x="1599" y="80751"/>
                  </a:lnTo>
                  <a:cubicBezTo>
                    <a:pt x="1548" y="80777"/>
                    <a:pt x="1599" y="80802"/>
                    <a:pt x="1599" y="80802"/>
                  </a:cubicBezTo>
                  <a:cubicBezTo>
                    <a:pt x="1599" y="80815"/>
                    <a:pt x="1612" y="80822"/>
                    <a:pt x="1625" y="80822"/>
                  </a:cubicBezTo>
                  <a:cubicBezTo>
                    <a:pt x="1638" y="80822"/>
                    <a:pt x="1651" y="80815"/>
                    <a:pt x="1651" y="80802"/>
                  </a:cubicBezTo>
                  <a:cubicBezTo>
                    <a:pt x="1664" y="80790"/>
                    <a:pt x="1676" y="80783"/>
                    <a:pt x="1693" y="80783"/>
                  </a:cubicBezTo>
                  <a:cubicBezTo>
                    <a:pt x="1709" y="80783"/>
                    <a:pt x="1728" y="80790"/>
                    <a:pt x="1754" y="80802"/>
                  </a:cubicBezTo>
                  <a:cubicBezTo>
                    <a:pt x="1754" y="80828"/>
                    <a:pt x="1754" y="80828"/>
                    <a:pt x="1754" y="80828"/>
                  </a:cubicBezTo>
                  <a:cubicBezTo>
                    <a:pt x="1780" y="80906"/>
                    <a:pt x="1780" y="80906"/>
                    <a:pt x="1728" y="80957"/>
                  </a:cubicBezTo>
                  <a:cubicBezTo>
                    <a:pt x="1728" y="80983"/>
                    <a:pt x="1702" y="80983"/>
                    <a:pt x="1702" y="80983"/>
                  </a:cubicBezTo>
                  <a:cubicBezTo>
                    <a:pt x="1702" y="81009"/>
                    <a:pt x="1702" y="81009"/>
                    <a:pt x="1702" y="81035"/>
                  </a:cubicBezTo>
                  <a:cubicBezTo>
                    <a:pt x="1728" y="81035"/>
                    <a:pt x="1754" y="81060"/>
                    <a:pt x="1728" y="81086"/>
                  </a:cubicBezTo>
                  <a:cubicBezTo>
                    <a:pt x="1728" y="81112"/>
                    <a:pt x="1728" y="81164"/>
                    <a:pt x="1728" y="81189"/>
                  </a:cubicBezTo>
                  <a:cubicBezTo>
                    <a:pt x="1702" y="81241"/>
                    <a:pt x="1702" y="81318"/>
                    <a:pt x="1754" y="81344"/>
                  </a:cubicBezTo>
                  <a:cubicBezTo>
                    <a:pt x="1754" y="81370"/>
                    <a:pt x="1754" y="81396"/>
                    <a:pt x="1728" y="81396"/>
                  </a:cubicBezTo>
                  <a:cubicBezTo>
                    <a:pt x="1702" y="81396"/>
                    <a:pt x="1676" y="81421"/>
                    <a:pt x="1728" y="81447"/>
                  </a:cubicBezTo>
                  <a:cubicBezTo>
                    <a:pt x="1754" y="81473"/>
                    <a:pt x="1754" y="81499"/>
                    <a:pt x="1780" y="81525"/>
                  </a:cubicBezTo>
                  <a:cubicBezTo>
                    <a:pt x="1780" y="81550"/>
                    <a:pt x="1728" y="81550"/>
                    <a:pt x="1702" y="81550"/>
                  </a:cubicBezTo>
                  <a:lnTo>
                    <a:pt x="1728" y="81628"/>
                  </a:lnTo>
                  <a:cubicBezTo>
                    <a:pt x="1780" y="81628"/>
                    <a:pt x="1780" y="81654"/>
                    <a:pt x="1780" y="81679"/>
                  </a:cubicBezTo>
                  <a:cubicBezTo>
                    <a:pt x="1831" y="81731"/>
                    <a:pt x="1831" y="81834"/>
                    <a:pt x="1780" y="81886"/>
                  </a:cubicBezTo>
                  <a:cubicBezTo>
                    <a:pt x="1805" y="81911"/>
                    <a:pt x="1780" y="81963"/>
                    <a:pt x="1754" y="81989"/>
                  </a:cubicBezTo>
                  <a:lnTo>
                    <a:pt x="1780" y="81989"/>
                  </a:lnTo>
                  <a:cubicBezTo>
                    <a:pt x="1805" y="81989"/>
                    <a:pt x="1805" y="81989"/>
                    <a:pt x="1805" y="82015"/>
                  </a:cubicBezTo>
                  <a:cubicBezTo>
                    <a:pt x="1797" y="82023"/>
                    <a:pt x="1788" y="82026"/>
                    <a:pt x="1780" y="82026"/>
                  </a:cubicBezTo>
                  <a:cubicBezTo>
                    <a:pt x="1762" y="82026"/>
                    <a:pt x="1745" y="82015"/>
                    <a:pt x="1728" y="82015"/>
                  </a:cubicBezTo>
                  <a:lnTo>
                    <a:pt x="1676" y="82015"/>
                  </a:lnTo>
                  <a:cubicBezTo>
                    <a:pt x="1651" y="82092"/>
                    <a:pt x="1651" y="82092"/>
                    <a:pt x="1728" y="82118"/>
                  </a:cubicBezTo>
                  <a:cubicBezTo>
                    <a:pt x="1743" y="82110"/>
                    <a:pt x="1756" y="82107"/>
                    <a:pt x="1767" y="82107"/>
                  </a:cubicBezTo>
                  <a:cubicBezTo>
                    <a:pt x="1793" y="82107"/>
                    <a:pt x="1805" y="82125"/>
                    <a:pt x="1805" y="82144"/>
                  </a:cubicBezTo>
                  <a:cubicBezTo>
                    <a:pt x="1805" y="82169"/>
                    <a:pt x="1805" y="82195"/>
                    <a:pt x="1805" y="82221"/>
                  </a:cubicBezTo>
                  <a:cubicBezTo>
                    <a:pt x="1805" y="82273"/>
                    <a:pt x="1780" y="82273"/>
                    <a:pt x="1754" y="82298"/>
                  </a:cubicBezTo>
                  <a:cubicBezTo>
                    <a:pt x="1754" y="82324"/>
                    <a:pt x="1754" y="82350"/>
                    <a:pt x="1754" y="82376"/>
                  </a:cubicBezTo>
                  <a:cubicBezTo>
                    <a:pt x="1754" y="82402"/>
                    <a:pt x="1780" y="82453"/>
                    <a:pt x="1805" y="82479"/>
                  </a:cubicBezTo>
                  <a:cubicBezTo>
                    <a:pt x="1805" y="82505"/>
                    <a:pt x="1805" y="82530"/>
                    <a:pt x="1754" y="82556"/>
                  </a:cubicBezTo>
                  <a:lnTo>
                    <a:pt x="1728" y="82556"/>
                  </a:lnTo>
                  <a:lnTo>
                    <a:pt x="1728" y="82608"/>
                  </a:lnTo>
                  <a:cubicBezTo>
                    <a:pt x="1754" y="82608"/>
                    <a:pt x="1780" y="82608"/>
                    <a:pt x="1780" y="82659"/>
                  </a:cubicBezTo>
                  <a:lnTo>
                    <a:pt x="1780" y="82737"/>
                  </a:lnTo>
                  <a:lnTo>
                    <a:pt x="1780" y="82866"/>
                  </a:lnTo>
                  <a:lnTo>
                    <a:pt x="1780" y="82995"/>
                  </a:lnTo>
                  <a:cubicBezTo>
                    <a:pt x="1780" y="83020"/>
                    <a:pt x="1780" y="83046"/>
                    <a:pt x="1754" y="83046"/>
                  </a:cubicBezTo>
                  <a:cubicBezTo>
                    <a:pt x="1728" y="83072"/>
                    <a:pt x="1728" y="83098"/>
                    <a:pt x="1702" y="83124"/>
                  </a:cubicBezTo>
                  <a:lnTo>
                    <a:pt x="1702" y="83201"/>
                  </a:lnTo>
                  <a:lnTo>
                    <a:pt x="1676" y="83227"/>
                  </a:lnTo>
                  <a:cubicBezTo>
                    <a:pt x="1676" y="83304"/>
                    <a:pt x="1728" y="83304"/>
                    <a:pt x="1780" y="83304"/>
                  </a:cubicBezTo>
                  <a:cubicBezTo>
                    <a:pt x="1805" y="83304"/>
                    <a:pt x="1805" y="83330"/>
                    <a:pt x="1805" y="83356"/>
                  </a:cubicBezTo>
                  <a:lnTo>
                    <a:pt x="1780" y="83356"/>
                  </a:lnTo>
                  <a:cubicBezTo>
                    <a:pt x="1780" y="83352"/>
                    <a:pt x="1778" y="83350"/>
                    <a:pt x="1775" y="83350"/>
                  </a:cubicBezTo>
                  <a:cubicBezTo>
                    <a:pt x="1762" y="83350"/>
                    <a:pt x="1729" y="83374"/>
                    <a:pt x="1695" y="83374"/>
                  </a:cubicBezTo>
                  <a:cubicBezTo>
                    <a:pt x="1679" y="83374"/>
                    <a:pt x="1664" y="83369"/>
                    <a:pt x="1651" y="83356"/>
                  </a:cubicBezTo>
                  <a:lnTo>
                    <a:pt x="1651" y="83433"/>
                  </a:lnTo>
                  <a:cubicBezTo>
                    <a:pt x="1676" y="83459"/>
                    <a:pt x="1676" y="83485"/>
                    <a:pt x="1651" y="83485"/>
                  </a:cubicBezTo>
                  <a:cubicBezTo>
                    <a:pt x="1625" y="83511"/>
                    <a:pt x="1625" y="83536"/>
                    <a:pt x="1625" y="83562"/>
                  </a:cubicBezTo>
                  <a:lnTo>
                    <a:pt x="1625" y="83665"/>
                  </a:lnTo>
                  <a:cubicBezTo>
                    <a:pt x="1625" y="83717"/>
                    <a:pt x="1651" y="83743"/>
                    <a:pt x="1625" y="83794"/>
                  </a:cubicBezTo>
                  <a:cubicBezTo>
                    <a:pt x="1573" y="83820"/>
                    <a:pt x="1625" y="83923"/>
                    <a:pt x="1676" y="83949"/>
                  </a:cubicBezTo>
                  <a:lnTo>
                    <a:pt x="1676" y="84001"/>
                  </a:lnTo>
                  <a:cubicBezTo>
                    <a:pt x="1676" y="84001"/>
                    <a:pt x="1728" y="84026"/>
                    <a:pt x="1780" y="84026"/>
                  </a:cubicBezTo>
                  <a:cubicBezTo>
                    <a:pt x="1805" y="84026"/>
                    <a:pt x="1857" y="84052"/>
                    <a:pt x="1831" y="84104"/>
                  </a:cubicBezTo>
                  <a:cubicBezTo>
                    <a:pt x="1831" y="84129"/>
                    <a:pt x="1831" y="84155"/>
                    <a:pt x="1857" y="84181"/>
                  </a:cubicBezTo>
                  <a:cubicBezTo>
                    <a:pt x="1883" y="84181"/>
                    <a:pt x="1883" y="84233"/>
                    <a:pt x="1857" y="84258"/>
                  </a:cubicBezTo>
                  <a:cubicBezTo>
                    <a:pt x="1831" y="84284"/>
                    <a:pt x="1831" y="84336"/>
                    <a:pt x="1805" y="84336"/>
                  </a:cubicBezTo>
                  <a:cubicBezTo>
                    <a:pt x="1790" y="84343"/>
                    <a:pt x="1775" y="84347"/>
                    <a:pt x="1760" y="84347"/>
                  </a:cubicBezTo>
                  <a:cubicBezTo>
                    <a:pt x="1724" y="84347"/>
                    <a:pt x="1687" y="84328"/>
                    <a:pt x="1651" y="84310"/>
                  </a:cubicBezTo>
                  <a:cubicBezTo>
                    <a:pt x="1651" y="84336"/>
                    <a:pt x="1651" y="84336"/>
                    <a:pt x="1625" y="84336"/>
                  </a:cubicBezTo>
                  <a:cubicBezTo>
                    <a:pt x="1651" y="84387"/>
                    <a:pt x="1676" y="84439"/>
                    <a:pt x="1651" y="84491"/>
                  </a:cubicBezTo>
                  <a:cubicBezTo>
                    <a:pt x="1651" y="84568"/>
                    <a:pt x="1651" y="84645"/>
                    <a:pt x="1651" y="84723"/>
                  </a:cubicBezTo>
                  <a:cubicBezTo>
                    <a:pt x="1668" y="84714"/>
                    <a:pt x="1682" y="84711"/>
                    <a:pt x="1696" y="84711"/>
                  </a:cubicBezTo>
                  <a:cubicBezTo>
                    <a:pt x="1722" y="84711"/>
                    <a:pt x="1745" y="84723"/>
                    <a:pt x="1780" y="84723"/>
                  </a:cubicBezTo>
                  <a:cubicBezTo>
                    <a:pt x="1857" y="84723"/>
                    <a:pt x="1883" y="84723"/>
                    <a:pt x="1883" y="84800"/>
                  </a:cubicBezTo>
                  <a:cubicBezTo>
                    <a:pt x="1857" y="84877"/>
                    <a:pt x="1857" y="84981"/>
                    <a:pt x="1831" y="85058"/>
                  </a:cubicBezTo>
                  <a:lnTo>
                    <a:pt x="1831" y="85110"/>
                  </a:lnTo>
                  <a:cubicBezTo>
                    <a:pt x="1754" y="85161"/>
                    <a:pt x="1780" y="85264"/>
                    <a:pt x="1754" y="85342"/>
                  </a:cubicBezTo>
                  <a:lnTo>
                    <a:pt x="1754" y="85393"/>
                  </a:lnTo>
                  <a:lnTo>
                    <a:pt x="1780" y="85393"/>
                  </a:lnTo>
                  <a:cubicBezTo>
                    <a:pt x="1857" y="85393"/>
                    <a:pt x="1805" y="85471"/>
                    <a:pt x="1831" y="85496"/>
                  </a:cubicBezTo>
                  <a:cubicBezTo>
                    <a:pt x="1831" y="85522"/>
                    <a:pt x="1805" y="85548"/>
                    <a:pt x="1780" y="85574"/>
                  </a:cubicBezTo>
                  <a:cubicBezTo>
                    <a:pt x="1780" y="85574"/>
                    <a:pt x="1780" y="85600"/>
                    <a:pt x="1780" y="85600"/>
                  </a:cubicBezTo>
                  <a:cubicBezTo>
                    <a:pt x="1831" y="85625"/>
                    <a:pt x="1805" y="85677"/>
                    <a:pt x="1805" y="85703"/>
                  </a:cubicBezTo>
                  <a:cubicBezTo>
                    <a:pt x="1805" y="85754"/>
                    <a:pt x="1805" y="85806"/>
                    <a:pt x="1805" y="85857"/>
                  </a:cubicBezTo>
                  <a:cubicBezTo>
                    <a:pt x="1831" y="85935"/>
                    <a:pt x="1805" y="86038"/>
                    <a:pt x="1805" y="86115"/>
                  </a:cubicBezTo>
                  <a:cubicBezTo>
                    <a:pt x="1805" y="86141"/>
                    <a:pt x="1805" y="86141"/>
                    <a:pt x="1780" y="86141"/>
                  </a:cubicBezTo>
                  <a:cubicBezTo>
                    <a:pt x="1776" y="86138"/>
                    <a:pt x="1773" y="86136"/>
                    <a:pt x="1770" y="86136"/>
                  </a:cubicBezTo>
                  <a:cubicBezTo>
                    <a:pt x="1753" y="86136"/>
                    <a:pt x="1750" y="86196"/>
                    <a:pt x="1728" y="86219"/>
                  </a:cubicBezTo>
                  <a:lnTo>
                    <a:pt x="1702" y="86244"/>
                  </a:lnTo>
                  <a:lnTo>
                    <a:pt x="1728" y="86322"/>
                  </a:lnTo>
                  <a:cubicBezTo>
                    <a:pt x="1754" y="86347"/>
                    <a:pt x="1754" y="86347"/>
                    <a:pt x="1780" y="86373"/>
                  </a:cubicBezTo>
                  <a:lnTo>
                    <a:pt x="1780" y="86399"/>
                  </a:lnTo>
                  <a:cubicBezTo>
                    <a:pt x="1780" y="86408"/>
                    <a:pt x="1777" y="86411"/>
                    <a:pt x="1772" y="86411"/>
                  </a:cubicBezTo>
                  <a:cubicBezTo>
                    <a:pt x="1762" y="86411"/>
                    <a:pt x="1745" y="86399"/>
                    <a:pt x="1728" y="86399"/>
                  </a:cubicBezTo>
                  <a:cubicBezTo>
                    <a:pt x="1728" y="86399"/>
                    <a:pt x="1702" y="86347"/>
                    <a:pt x="1702" y="86322"/>
                  </a:cubicBezTo>
                  <a:cubicBezTo>
                    <a:pt x="1676" y="86347"/>
                    <a:pt x="1651" y="86373"/>
                    <a:pt x="1599" y="86373"/>
                  </a:cubicBezTo>
                  <a:cubicBezTo>
                    <a:pt x="1599" y="86399"/>
                    <a:pt x="1599" y="86425"/>
                    <a:pt x="1573" y="86425"/>
                  </a:cubicBezTo>
                  <a:cubicBezTo>
                    <a:pt x="1573" y="86451"/>
                    <a:pt x="1548" y="86476"/>
                    <a:pt x="1573" y="86502"/>
                  </a:cubicBezTo>
                  <a:cubicBezTo>
                    <a:pt x="1599" y="86528"/>
                    <a:pt x="1599" y="86580"/>
                    <a:pt x="1573" y="86605"/>
                  </a:cubicBezTo>
                  <a:cubicBezTo>
                    <a:pt x="1599" y="86631"/>
                    <a:pt x="1599" y="86657"/>
                    <a:pt x="1599" y="86709"/>
                  </a:cubicBezTo>
                  <a:cubicBezTo>
                    <a:pt x="1599" y="86812"/>
                    <a:pt x="1573" y="86889"/>
                    <a:pt x="1548" y="86992"/>
                  </a:cubicBezTo>
                  <a:cubicBezTo>
                    <a:pt x="1548" y="86992"/>
                    <a:pt x="1522" y="87018"/>
                    <a:pt x="1522" y="87018"/>
                  </a:cubicBezTo>
                  <a:cubicBezTo>
                    <a:pt x="1496" y="87044"/>
                    <a:pt x="1470" y="87018"/>
                    <a:pt x="1470" y="87070"/>
                  </a:cubicBezTo>
                  <a:cubicBezTo>
                    <a:pt x="1444" y="87173"/>
                    <a:pt x="1341" y="87199"/>
                    <a:pt x="1264" y="87250"/>
                  </a:cubicBezTo>
                  <a:lnTo>
                    <a:pt x="1187" y="87276"/>
                  </a:lnTo>
                  <a:cubicBezTo>
                    <a:pt x="1187" y="87302"/>
                    <a:pt x="1187" y="87302"/>
                    <a:pt x="1187" y="87302"/>
                  </a:cubicBezTo>
                  <a:cubicBezTo>
                    <a:pt x="1212" y="87379"/>
                    <a:pt x="1212" y="87379"/>
                    <a:pt x="1161" y="87379"/>
                  </a:cubicBezTo>
                  <a:lnTo>
                    <a:pt x="1083" y="87379"/>
                  </a:lnTo>
                  <a:cubicBezTo>
                    <a:pt x="1083" y="87431"/>
                    <a:pt x="1135" y="87431"/>
                    <a:pt x="1135" y="87482"/>
                  </a:cubicBezTo>
                  <a:cubicBezTo>
                    <a:pt x="1135" y="87534"/>
                    <a:pt x="1135" y="87534"/>
                    <a:pt x="1135" y="87560"/>
                  </a:cubicBezTo>
                  <a:cubicBezTo>
                    <a:pt x="1135" y="87560"/>
                    <a:pt x="1109" y="87637"/>
                    <a:pt x="1109" y="87663"/>
                  </a:cubicBezTo>
                  <a:lnTo>
                    <a:pt x="1109" y="87740"/>
                  </a:lnTo>
                  <a:lnTo>
                    <a:pt x="1187" y="87740"/>
                  </a:lnTo>
                  <a:cubicBezTo>
                    <a:pt x="1264" y="87740"/>
                    <a:pt x="1264" y="87740"/>
                    <a:pt x="1212" y="87843"/>
                  </a:cubicBezTo>
                  <a:cubicBezTo>
                    <a:pt x="1212" y="87869"/>
                    <a:pt x="1238" y="87895"/>
                    <a:pt x="1238" y="87947"/>
                  </a:cubicBezTo>
                  <a:cubicBezTo>
                    <a:pt x="1264" y="87972"/>
                    <a:pt x="1238" y="88024"/>
                    <a:pt x="1212" y="88050"/>
                  </a:cubicBezTo>
                  <a:lnTo>
                    <a:pt x="1290" y="88308"/>
                  </a:lnTo>
                  <a:cubicBezTo>
                    <a:pt x="1238" y="88385"/>
                    <a:pt x="1187" y="88385"/>
                    <a:pt x="1109" y="88385"/>
                  </a:cubicBezTo>
                  <a:lnTo>
                    <a:pt x="1109" y="88437"/>
                  </a:lnTo>
                  <a:cubicBezTo>
                    <a:pt x="1161" y="88488"/>
                    <a:pt x="1187" y="88488"/>
                    <a:pt x="1161" y="88540"/>
                  </a:cubicBezTo>
                  <a:cubicBezTo>
                    <a:pt x="1135" y="88591"/>
                    <a:pt x="1161" y="88591"/>
                    <a:pt x="1161" y="88617"/>
                  </a:cubicBezTo>
                  <a:cubicBezTo>
                    <a:pt x="1161" y="88643"/>
                    <a:pt x="1187" y="88694"/>
                    <a:pt x="1161" y="88746"/>
                  </a:cubicBezTo>
                  <a:cubicBezTo>
                    <a:pt x="1135" y="88772"/>
                    <a:pt x="1109" y="88798"/>
                    <a:pt x="1109" y="88823"/>
                  </a:cubicBezTo>
                  <a:cubicBezTo>
                    <a:pt x="1109" y="88875"/>
                    <a:pt x="1135" y="88875"/>
                    <a:pt x="1161" y="88901"/>
                  </a:cubicBezTo>
                  <a:cubicBezTo>
                    <a:pt x="1187" y="88927"/>
                    <a:pt x="1161" y="88952"/>
                    <a:pt x="1135" y="88978"/>
                  </a:cubicBezTo>
                  <a:cubicBezTo>
                    <a:pt x="1135" y="89030"/>
                    <a:pt x="1187" y="89081"/>
                    <a:pt x="1212" y="89133"/>
                  </a:cubicBezTo>
                  <a:cubicBezTo>
                    <a:pt x="1238" y="89184"/>
                    <a:pt x="1212" y="89184"/>
                    <a:pt x="1161" y="89184"/>
                  </a:cubicBezTo>
                  <a:cubicBezTo>
                    <a:pt x="1212" y="89236"/>
                    <a:pt x="1212" y="89288"/>
                    <a:pt x="1212" y="89339"/>
                  </a:cubicBezTo>
                  <a:cubicBezTo>
                    <a:pt x="1212" y="89391"/>
                    <a:pt x="1161" y="89391"/>
                    <a:pt x="1135" y="89417"/>
                  </a:cubicBezTo>
                  <a:lnTo>
                    <a:pt x="1135" y="89520"/>
                  </a:lnTo>
                  <a:cubicBezTo>
                    <a:pt x="1187" y="89546"/>
                    <a:pt x="1187" y="89597"/>
                    <a:pt x="1135" y="89623"/>
                  </a:cubicBezTo>
                  <a:lnTo>
                    <a:pt x="1135" y="89726"/>
                  </a:lnTo>
                  <a:lnTo>
                    <a:pt x="1135" y="89829"/>
                  </a:lnTo>
                  <a:cubicBezTo>
                    <a:pt x="1135" y="89855"/>
                    <a:pt x="1135" y="89855"/>
                    <a:pt x="1135" y="89855"/>
                  </a:cubicBezTo>
                  <a:lnTo>
                    <a:pt x="1212" y="89803"/>
                  </a:lnTo>
                  <a:lnTo>
                    <a:pt x="1212" y="89932"/>
                  </a:lnTo>
                  <a:cubicBezTo>
                    <a:pt x="1238" y="89958"/>
                    <a:pt x="1264" y="89984"/>
                    <a:pt x="1264" y="90010"/>
                  </a:cubicBezTo>
                  <a:lnTo>
                    <a:pt x="1290" y="90087"/>
                  </a:lnTo>
                  <a:cubicBezTo>
                    <a:pt x="1315" y="90087"/>
                    <a:pt x="1315" y="90139"/>
                    <a:pt x="1290" y="90165"/>
                  </a:cubicBezTo>
                  <a:cubicBezTo>
                    <a:pt x="1290" y="90190"/>
                    <a:pt x="1315" y="90268"/>
                    <a:pt x="1264" y="90293"/>
                  </a:cubicBezTo>
                  <a:lnTo>
                    <a:pt x="1264" y="90371"/>
                  </a:lnTo>
                  <a:cubicBezTo>
                    <a:pt x="1315" y="90371"/>
                    <a:pt x="1341" y="90397"/>
                    <a:pt x="1341" y="90448"/>
                  </a:cubicBezTo>
                  <a:lnTo>
                    <a:pt x="1341" y="90551"/>
                  </a:lnTo>
                  <a:cubicBezTo>
                    <a:pt x="1315" y="90577"/>
                    <a:pt x="1315" y="90603"/>
                    <a:pt x="1315" y="90629"/>
                  </a:cubicBezTo>
                  <a:cubicBezTo>
                    <a:pt x="1315" y="90680"/>
                    <a:pt x="1290" y="90680"/>
                    <a:pt x="1264" y="90680"/>
                  </a:cubicBezTo>
                  <a:cubicBezTo>
                    <a:pt x="1238" y="90706"/>
                    <a:pt x="1212" y="90732"/>
                    <a:pt x="1212" y="90758"/>
                  </a:cubicBezTo>
                  <a:cubicBezTo>
                    <a:pt x="1238" y="90809"/>
                    <a:pt x="1238" y="90835"/>
                    <a:pt x="1212" y="90887"/>
                  </a:cubicBezTo>
                  <a:cubicBezTo>
                    <a:pt x="1212" y="90938"/>
                    <a:pt x="1212" y="90964"/>
                    <a:pt x="1187" y="91016"/>
                  </a:cubicBezTo>
                  <a:lnTo>
                    <a:pt x="1187" y="91041"/>
                  </a:lnTo>
                  <a:cubicBezTo>
                    <a:pt x="1187" y="91196"/>
                    <a:pt x="1187" y="91196"/>
                    <a:pt x="1083" y="91325"/>
                  </a:cubicBezTo>
                  <a:cubicBezTo>
                    <a:pt x="1083" y="91325"/>
                    <a:pt x="1083" y="91351"/>
                    <a:pt x="1083" y="91351"/>
                  </a:cubicBezTo>
                  <a:lnTo>
                    <a:pt x="1083" y="91402"/>
                  </a:lnTo>
                  <a:cubicBezTo>
                    <a:pt x="1109" y="91428"/>
                    <a:pt x="1135" y="91506"/>
                    <a:pt x="1161" y="91506"/>
                  </a:cubicBezTo>
                  <a:cubicBezTo>
                    <a:pt x="1187" y="91506"/>
                    <a:pt x="1161" y="91480"/>
                    <a:pt x="1161" y="91480"/>
                  </a:cubicBezTo>
                  <a:cubicBezTo>
                    <a:pt x="1187" y="91402"/>
                    <a:pt x="1264" y="91248"/>
                    <a:pt x="1290" y="91248"/>
                  </a:cubicBezTo>
                  <a:cubicBezTo>
                    <a:pt x="1315" y="91274"/>
                    <a:pt x="1290" y="91351"/>
                    <a:pt x="1290" y="91402"/>
                  </a:cubicBezTo>
                  <a:cubicBezTo>
                    <a:pt x="1290" y="91454"/>
                    <a:pt x="1290" y="91531"/>
                    <a:pt x="1341" y="91583"/>
                  </a:cubicBezTo>
                  <a:lnTo>
                    <a:pt x="1393" y="91583"/>
                  </a:lnTo>
                  <a:cubicBezTo>
                    <a:pt x="1419" y="91583"/>
                    <a:pt x="1419" y="91583"/>
                    <a:pt x="1444" y="91609"/>
                  </a:cubicBezTo>
                  <a:cubicBezTo>
                    <a:pt x="1444" y="91635"/>
                    <a:pt x="1444" y="91660"/>
                    <a:pt x="1419" y="91660"/>
                  </a:cubicBezTo>
                  <a:lnTo>
                    <a:pt x="1367" y="91686"/>
                  </a:lnTo>
                  <a:cubicBezTo>
                    <a:pt x="1393" y="91686"/>
                    <a:pt x="1419" y="91686"/>
                    <a:pt x="1419" y="91738"/>
                  </a:cubicBezTo>
                  <a:cubicBezTo>
                    <a:pt x="1419" y="91815"/>
                    <a:pt x="1419" y="91893"/>
                    <a:pt x="1419" y="91970"/>
                  </a:cubicBezTo>
                  <a:lnTo>
                    <a:pt x="1522" y="91970"/>
                  </a:lnTo>
                  <a:cubicBezTo>
                    <a:pt x="1522" y="91996"/>
                    <a:pt x="1522" y="92021"/>
                    <a:pt x="1548" y="92073"/>
                  </a:cubicBezTo>
                  <a:cubicBezTo>
                    <a:pt x="1573" y="92073"/>
                    <a:pt x="1573" y="92125"/>
                    <a:pt x="1548" y="92150"/>
                  </a:cubicBezTo>
                  <a:cubicBezTo>
                    <a:pt x="1522" y="92176"/>
                    <a:pt x="1548" y="92202"/>
                    <a:pt x="1522" y="92228"/>
                  </a:cubicBezTo>
                  <a:cubicBezTo>
                    <a:pt x="1522" y="92279"/>
                    <a:pt x="1496" y="92331"/>
                    <a:pt x="1444" y="92357"/>
                  </a:cubicBezTo>
                  <a:cubicBezTo>
                    <a:pt x="1444" y="92383"/>
                    <a:pt x="1444" y="92434"/>
                    <a:pt x="1444" y="92460"/>
                  </a:cubicBezTo>
                  <a:cubicBezTo>
                    <a:pt x="1470" y="92511"/>
                    <a:pt x="1444" y="92563"/>
                    <a:pt x="1419" y="92615"/>
                  </a:cubicBezTo>
                  <a:cubicBezTo>
                    <a:pt x="1419" y="92640"/>
                    <a:pt x="1419" y="92640"/>
                    <a:pt x="1419" y="92666"/>
                  </a:cubicBezTo>
                  <a:cubicBezTo>
                    <a:pt x="1444" y="92692"/>
                    <a:pt x="1444" y="92718"/>
                    <a:pt x="1419" y="92744"/>
                  </a:cubicBezTo>
                  <a:cubicBezTo>
                    <a:pt x="1444" y="92795"/>
                    <a:pt x="1444" y="92821"/>
                    <a:pt x="1419" y="92847"/>
                  </a:cubicBezTo>
                  <a:cubicBezTo>
                    <a:pt x="1470" y="92924"/>
                    <a:pt x="1470" y="93027"/>
                    <a:pt x="1470" y="93105"/>
                  </a:cubicBezTo>
                  <a:cubicBezTo>
                    <a:pt x="1496" y="93105"/>
                    <a:pt x="1496" y="93156"/>
                    <a:pt x="1522" y="93182"/>
                  </a:cubicBezTo>
                  <a:cubicBezTo>
                    <a:pt x="1522" y="93182"/>
                    <a:pt x="1522" y="93208"/>
                    <a:pt x="1522" y="93234"/>
                  </a:cubicBezTo>
                  <a:cubicBezTo>
                    <a:pt x="1548" y="93234"/>
                    <a:pt x="1573" y="93259"/>
                    <a:pt x="1573" y="93285"/>
                  </a:cubicBezTo>
                  <a:lnTo>
                    <a:pt x="1573" y="93311"/>
                  </a:lnTo>
                  <a:lnTo>
                    <a:pt x="1599" y="93259"/>
                  </a:lnTo>
                  <a:lnTo>
                    <a:pt x="1625" y="93234"/>
                  </a:lnTo>
                  <a:cubicBezTo>
                    <a:pt x="1625" y="93259"/>
                    <a:pt x="1625" y="93259"/>
                    <a:pt x="1625" y="93285"/>
                  </a:cubicBezTo>
                  <a:cubicBezTo>
                    <a:pt x="1625" y="93285"/>
                    <a:pt x="1625" y="93311"/>
                    <a:pt x="1625" y="93337"/>
                  </a:cubicBezTo>
                  <a:lnTo>
                    <a:pt x="1625" y="93363"/>
                  </a:lnTo>
                  <a:lnTo>
                    <a:pt x="1625" y="93388"/>
                  </a:lnTo>
                  <a:cubicBezTo>
                    <a:pt x="1676" y="93440"/>
                    <a:pt x="1651" y="93517"/>
                    <a:pt x="1651" y="93595"/>
                  </a:cubicBezTo>
                  <a:lnTo>
                    <a:pt x="1599" y="93646"/>
                  </a:lnTo>
                  <a:cubicBezTo>
                    <a:pt x="1599" y="93646"/>
                    <a:pt x="1676" y="93724"/>
                    <a:pt x="1702" y="93775"/>
                  </a:cubicBezTo>
                  <a:cubicBezTo>
                    <a:pt x="1702" y="93853"/>
                    <a:pt x="1702" y="93827"/>
                    <a:pt x="1702" y="93853"/>
                  </a:cubicBezTo>
                  <a:cubicBezTo>
                    <a:pt x="1702" y="93853"/>
                    <a:pt x="1651" y="93878"/>
                    <a:pt x="1676" y="93904"/>
                  </a:cubicBezTo>
                  <a:cubicBezTo>
                    <a:pt x="1676" y="93930"/>
                    <a:pt x="1676" y="94007"/>
                    <a:pt x="1728" y="94059"/>
                  </a:cubicBezTo>
                  <a:cubicBezTo>
                    <a:pt x="1754" y="94136"/>
                    <a:pt x="1754" y="94214"/>
                    <a:pt x="1728" y="94291"/>
                  </a:cubicBezTo>
                  <a:cubicBezTo>
                    <a:pt x="1728" y="94343"/>
                    <a:pt x="1728" y="94368"/>
                    <a:pt x="1728" y="94420"/>
                  </a:cubicBezTo>
                  <a:cubicBezTo>
                    <a:pt x="1702" y="94446"/>
                    <a:pt x="1780" y="94497"/>
                    <a:pt x="1728" y="94549"/>
                  </a:cubicBezTo>
                  <a:cubicBezTo>
                    <a:pt x="1651" y="94575"/>
                    <a:pt x="1676" y="94601"/>
                    <a:pt x="1676" y="94652"/>
                  </a:cubicBezTo>
                  <a:lnTo>
                    <a:pt x="1651" y="94678"/>
                  </a:lnTo>
                  <a:cubicBezTo>
                    <a:pt x="1625" y="94729"/>
                    <a:pt x="1625" y="94755"/>
                    <a:pt x="1651" y="94781"/>
                  </a:cubicBezTo>
                  <a:cubicBezTo>
                    <a:pt x="1702" y="94781"/>
                    <a:pt x="1702" y="94729"/>
                    <a:pt x="1754" y="94729"/>
                  </a:cubicBezTo>
                  <a:cubicBezTo>
                    <a:pt x="1780" y="94807"/>
                    <a:pt x="1754" y="94884"/>
                    <a:pt x="1728" y="94936"/>
                  </a:cubicBezTo>
                  <a:cubicBezTo>
                    <a:pt x="1702" y="94987"/>
                    <a:pt x="1651" y="95039"/>
                    <a:pt x="1573" y="95039"/>
                  </a:cubicBezTo>
                  <a:lnTo>
                    <a:pt x="1548" y="95039"/>
                  </a:lnTo>
                  <a:cubicBezTo>
                    <a:pt x="1599" y="95091"/>
                    <a:pt x="1599" y="95091"/>
                    <a:pt x="1573" y="95168"/>
                  </a:cubicBezTo>
                  <a:cubicBezTo>
                    <a:pt x="1573" y="95194"/>
                    <a:pt x="1573" y="95194"/>
                    <a:pt x="1573" y="95220"/>
                  </a:cubicBezTo>
                  <a:cubicBezTo>
                    <a:pt x="1554" y="95239"/>
                    <a:pt x="1541" y="95248"/>
                    <a:pt x="1533" y="95248"/>
                  </a:cubicBezTo>
                  <a:cubicBezTo>
                    <a:pt x="1518" y="95248"/>
                    <a:pt x="1512" y="95226"/>
                    <a:pt x="1496" y="95194"/>
                  </a:cubicBezTo>
                  <a:lnTo>
                    <a:pt x="1444" y="95194"/>
                  </a:lnTo>
                  <a:lnTo>
                    <a:pt x="1444" y="95220"/>
                  </a:lnTo>
                  <a:lnTo>
                    <a:pt x="1444" y="95297"/>
                  </a:lnTo>
                  <a:cubicBezTo>
                    <a:pt x="1496" y="95297"/>
                    <a:pt x="1522" y="95297"/>
                    <a:pt x="1548" y="95323"/>
                  </a:cubicBezTo>
                  <a:lnTo>
                    <a:pt x="1548" y="95374"/>
                  </a:lnTo>
                  <a:cubicBezTo>
                    <a:pt x="1548" y="95400"/>
                    <a:pt x="1573" y="95426"/>
                    <a:pt x="1573" y="95452"/>
                  </a:cubicBezTo>
                  <a:lnTo>
                    <a:pt x="1573" y="95477"/>
                  </a:lnTo>
                  <a:cubicBezTo>
                    <a:pt x="1573" y="95503"/>
                    <a:pt x="1548" y="95529"/>
                    <a:pt x="1522" y="95555"/>
                  </a:cubicBezTo>
                  <a:cubicBezTo>
                    <a:pt x="1548" y="95555"/>
                    <a:pt x="1522" y="95581"/>
                    <a:pt x="1496" y="95581"/>
                  </a:cubicBezTo>
                  <a:lnTo>
                    <a:pt x="1496" y="95632"/>
                  </a:lnTo>
                  <a:cubicBezTo>
                    <a:pt x="1496" y="95658"/>
                    <a:pt x="1470" y="95684"/>
                    <a:pt x="1444" y="95710"/>
                  </a:cubicBezTo>
                  <a:cubicBezTo>
                    <a:pt x="1470" y="95761"/>
                    <a:pt x="1470" y="95787"/>
                    <a:pt x="1444" y="95839"/>
                  </a:cubicBezTo>
                  <a:cubicBezTo>
                    <a:pt x="1496" y="95942"/>
                    <a:pt x="1444" y="96045"/>
                    <a:pt x="1444" y="96148"/>
                  </a:cubicBezTo>
                  <a:cubicBezTo>
                    <a:pt x="1444" y="96174"/>
                    <a:pt x="1419" y="96200"/>
                    <a:pt x="1393" y="96200"/>
                  </a:cubicBezTo>
                  <a:cubicBezTo>
                    <a:pt x="1393" y="96277"/>
                    <a:pt x="1393" y="96329"/>
                    <a:pt x="1393" y="96406"/>
                  </a:cubicBezTo>
                  <a:cubicBezTo>
                    <a:pt x="1393" y="96432"/>
                    <a:pt x="1341" y="96457"/>
                    <a:pt x="1315" y="96509"/>
                  </a:cubicBezTo>
                  <a:cubicBezTo>
                    <a:pt x="1367" y="96535"/>
                    <a:pt x="1393" y="96586"/>
                    <a:pt x="1393" y="96612"/>
                  </a:cubicBezTo>
                  <a:cubicBezTo>
                    <a:pt x="1419" y="96638"/>
                    <a:pt x="1419" y="96664"/>
                    <a:pt x="1393" y="96690"/>
                  </a:cubicBezTo>
                  <a:cubicBezTo>
                    <a:pt x="1393" y="96715"/>
                    <a:pt x="1393" y="96741"/>
                    <a:pt x="1393" y="96767"/>
                  </a:cubicBezTo>
                  <a:cubicBezTo>
                    <a:pt x="1393" y="96819"/>
                    <a:pt x="1367" y="96870"/>
                    <a:pt x="1341" y="96922"/>
                  </a:cubicBezTo>
                  <a:cubicBezTo>
                    <a:pt x="1341" y="96948"/>
                    <a:pt x="1290" y="96948"/>
                    <a:pt x="1290" y="96973"/>
                  </a:cubicBezTo>
                  <a:lnTo>
                    <a:pt x="1238" y="97051"/>
                  </a:lnTo>
                  <a:cubicBezTo>
                    <a:pt x="1238" y="97051"/>
                    <a:pt x="1264" y="97051"/>
                    <a:pt x="1290" y="97076"/>
                  </a:cubicBezTo>
                  <a:cubicBezTo>
                    <a:pt x="1315" y="97076"/>
                    <a:pt x="1341" y="97102"/>
                    <a:pt x="1341" y="97128"/>
                  </a:cubicBezTo>
                  <a:cubicBezTo>
                    <a:pt x="1341" y="97205"/>
                    <a:pt x="1315" y="97231"/>
                    <a:pt x="1264" y="97231"/>
                  </a:cubicBezTo>
                  <a:cubicBezTo>
                    <a:pt x="1264" y="97231"/>
                    <a:pt x="1264" y="97205"/>
                    <a:pt x="1238" y="97205"/>
                  </a:cubicBezTo>
                  <a:lnTo>
                    <a:pt x="1212" y="97205"/>
                  </a:lnTo>
                  <a:cubicBezTo>
                    <a:pt x="1187" y="97231"/>
                    <a:pt x="1187" y="97257"/>
                    <a:pt x="1161" y="97309"/>
                  </a:cubicBezTo>
                  <a:cubicBezTo>
                    <a:pt x="1161" y="97334"/>
                    <a:pt x="1161" y="97386"/>
                    <a:pt x="1161" y="97412"/>
                  </a:cubicBezTo>
                  <a:cubicBezTo>
                    <a:pt x="1161" y="97430"/>
                    <a:pt x="1148" y="97448"/>
                    <a:pt x="1131" y="97448"/>
                  </a:cubicBezTo>
                  <a:cubicBezTo>
                    <a:pt x="1124" y="97448"/>
                    <a:pt x="1117" y="97445"/>
                    <a:pt x="1109" y="97438"/>
                  </a:cubicBezTo>
                  <a:cubicBezTo>
                    <a:pt x="1083" y="97438"/>
                    <a:pt x="1083" y="97463"/>
                    <a:pt x="1109" y="97489"/>
                  </a:cubicBezTo>
                  <a:cubicBezTo>
                    <a:pt x="1135" y="97489"/>
                    <a:pt x="1161" y="97515"/>
                    <a:pt x="1135" y="97541"/>
                  </a:cubicBezTo>
                  <a:cubicBezTo>
                    <a:pt x="1109" y="97566"/>
                    <a:pt x="1135" y="97618"/>
                    <a:pt x="1135" y="97670"/>
                  </a:cubicBezTo>
                  <a:cubicBezTo>
                    <a:pt x="1135" y="97677"/>
                    <a:pt x="1139" y="97680"/>
                    <a:pt x="1146" y="97680"/>
                  </a:cubicBezTo>
                  <a:cubicBezTo>
                    <a:pt x="1161" y="97680"/>
                    <a:pt x="1187" y="97662"/>
                    <a:pt x="1187" y="97644"/>
                  </a:cubicBezTo>
                  <a:lnTo>
                    <a:pt x="1290" y="97644"/>
                  </a:lnTo>
                  <a:cubicBezTo>
                    <a:pt x="1315" y="97644"/>
                    <a:pt x="1315" y="97670"/>
                    <a:pt x="1315" y="97695"/>
                  </a:cubicBezTo>
                  <a:cubicBezTo>
                    <a:pt x="1290" y="97721"/>
                    <a:pt x="1290" y="97721"/>
                    <a:pt x="1264" y="97747"/>
                  </a:cubicBezTo>
                  <a:cubicBezTo>
                    <a:pt x="1315" y="97824"/>
                    <a:pt x="1290" y="97928"/>
                    <a:pt x="1212" y="97979"/>
                  </a:cubicBezTo>
                  <a:cubicBezTo>
                    <a:pt x="1212" y="98005"/>
                    <a:pt x="1187" y="98031"/>
                    <a:pt x="1212" y="98082"/>
                  </a:cubicBezTo>
                  <a:cubicBezTo>
                    <a:pt x="1264" y="98134"/>
                    <a:pt x="1212" y="98134"/>
                    <a:pt x="1212" y="98160"/>
                  </a:cubicBezTo>
                  <a:cubicBezTo>
                    <a:pt x="1212" y="98160"/>
                    <a:pt x="1187" y="98211"/>
                    <a:pt x="1187" y="98237"/>
                  </a:cubicBezTo>
                  <a:cubicBezTo>
                    <a:pt x="1212" y="98237"/>
                    <a:pt x="1238" y="98237"/>
                    <a:pt x="1212" y="98289"/>
                  </a:cubicBezTo>
                  <a:cubicBezTo>
                    <a:pt x="1187" y="98314"/>
                    <a:pt x="1187" y="98314"/>
                    <a:pt x="1161" y="98340"/>
                  </a:cubicBezTo>
                  <a:cubicBezTo>
                    <a:pt x="1109" y="98366"/>
                    <a:pt x="1109" y="98418"/>
                    <a:pt x="1161" y="98443"/>
                  </a:cubicBezTo>
                  <a:cubicBezTo>
                    <a:pt x="1161" y="98443"/>
                    <a:pt x="1161" y="98469"/>
                    <a:pt x="1135" y="98469"/>
                  </a:cubicBezTo>
                  <a:lnTo>
                    <a:pt x="1083" y="98547"/>
                  </a:lnTo>
                  <a:cubicBezTo>
                    <a:pt x="1083" y="98598"/>
                    <a:pt x="1109" y="98624"/>
                    <a:pt x="1109" y="98675"/>
                  </a:cubicBezTo>
                  <a:cubicBezTo>
                    <a:pt x="1187" y="98701"/>
                    <a:pt x="1187" y="98701"/>
                    <a:pt x="1135" y="98753"/>
                  </a:cubicBezTo>
                  <a:cubicBezTo>
                    <a:pt x="1109" y="98779"/>
                    <a:pt x="1109" y="98830"/>
                    <a:pt x="1135" y="98882"/>
                  </a:cubicBezTo>
                  <a:lnTo>
                    <a:pt x="1212" y="98959"/>
                  </a:lnTo>
                  <a:lnTo>
                    <a:pt x="1212" y="98985"/>
                  </a:lnTo>
                  <a:lnTo>
                    <a:pt x="1238" y="98985"/>
                  </a:lnTo>
                  <a:cubicBezTo>
                    <a:pt x="1290" y="98985"/>
                    <a:pt x="1290" y="98985"/>
                    <a:pt x="1290" y="98933"/>
                  </a:cubicBezTo>
                  <a:lnTo>
                    <a:pt x="1290" y="98882"/>
                  </a:lnTo>
                  <a:cubicBezTo>
                    <a:pt x="1290" y="98856"/>
                    <a:pt x="1264" y="98779"/>
                    <a:pt x="1315" y="98779"/>
                  </a:cubicBezTo>
                  <a:lnTo>
                    <a:pt x="1341" y="98804"/>
                  </a:lnTo>
                  <a:cubicBezTo>
                    <a:pt x="1393" y="98830"/>
                    <a:pt x="1393" y="98882"/>
                    <a:pt x="1367" y="98933"/>
                  </a:cubicBezTo>
                  <a:cubicBezTo>
                    <a:pt x="1315" y="98985"/>
                    <a:pt x="1367" y="99037"/>
                    <a:pt x="1419" y="99062"/>
                  </a:cubicBezTo>
                  <a:lnTo>
                    <a:pt x="1341" y="99140"/>
                  </a:lnTo>
                  <a:cubicBezTo>
                    <a:pt x="1341" y="99166"/>
                    <a:pt x="1393" y="99191"/>
                    <a:pt x="1367" y="99217"/>
                  </a:cubicBezTo>
                  <a:lnTo>
                    <a:pt x="1393" y="99217"/>
                  </a:lnTo>
                  <a:cubicBezTo>
                    <a:pt x="1427" y="99217"/>
                    <a:pt x="1462" y="99206"/>
                    <a:pt x="1488" y="99206"/>
                  </a:cubicBezTo>
                  <a:cubicBezTo>
                    <a:pt x="1502" y="99206"/>
                    <a:pt x="1513" y="99208"/>
                    <a:pt x="1522" y="99217"/>
                  </a:cubicBezTo>
                  <a:cubicBezTo>
                    <a:pt x="1548" y="99269"/>
                    <a:pt x="1470" y="99269"/>
                    <a:pt x="1444" y="99294"/>
                  </a:cubicBezTo>
                  <a:cubicBezTo>
                    <a:pt x="1444" y="99346"/>
                    <a:pt x="1419" y="99346"/>
                    <a:pt x="1393" y="99372"/>
                  </a:cubicBezTo>
                  <a:cubicBezTo>
                    <a:pt x="1393" y="99372"/>
                    <a:pt x="1341" y="99475"/>
                    <a:pt x="1367" y="99552"/>
                  </a:cubicBezTo>
                  <a:cubicBezTo>
                    <a:pt x="1380" y="99552"/>
                    <a:pt x="1399" y="99546"/>
                    <a:pt x="1412" y="99546"/>
                  </a:cubicBezTo>
                  <a:cubicBezTo>
                    <a:pt x="1425" y="99546"/>
                    <a:pt x="1432" y="99552"/>
                    <a:pt x="1419" y="99578"/>
                  </a:cubicBezTo>
                  <a:cubicBezTo>
                    <a:pt x="1419" y="99630"/>
                    <a:pt x="1419" y="99656"/>
                    <a:pt x="1419" y="99707"/>
                  </a:cubicBezTo>
                  <a:cubicBezTo>
                    <a:pt x="1419" y="99733"/>
                    <a:pt x="1419" y="99759"/>
                    <a:pt x="1393" y="99784"/>
                  </a:cubicBezTo>
                  <a:cubicBezTo>
                    <a:pt x="1367" y="99784"/>
                    <a:pt x="1393" y="99810"/>
                    <a:pt x="1393" y="99810"/>
                  </a:cubicBezTo>
                  <a:cubicBezTo>
                    <a:pt x="1419" y="99862"/>
                    <a:pt x="1419" y="99888"/>
                    <a:pt x="1393" y="99939"/>
                  </a:cubicBezTo>
                  <a:lnTo>
                    <a:pt x="1393" y="99965"/>
                  </a:lnTo>
                  <a:cubicBezTo>
                    <a:pt x="1419" y="99991"/>
                    <a:pt x="1470" y="100017"/>
                    <a:pt x="1444" y="100068"/>
                  </a:cubicBezTo>
                  <a:cubicBezTo>
                    <a:pt x="1414" y="100098"/>
                    <a:pt x="1419" y="100111"/>
                    <a:pt x="1429" y="100111"/>
                  </a:cubicBezTo>
                  <a:cubicBezTo>
                    <a:pt x="1436" y="100111"/>
                    <a:pt x="1444" y="100105"/>
                    <a:pt x="1444" y="100094"/>
                  </a:cubicBezTo>
                  <a:cubicBezTo>
                    <a:pt x="1463" y="100089"/>
                    <a:pt x="1477" y="100087"/>
                    <a:pt x="1487" y="100087"/>
                  </a:cubicBezTo>
                  <a:cubicBezTo>
                    <a:pt x="1530" y="100087"/>
                    <a:pt x="1496" y="100129"/>
                    <a:pt x="1496" y="100171"/>
                  </a:cubicBezTo>
                  <a:cubicBezTo>
                    <a:pt x="1496" y="100197"/>
                    <a:pt x="1496" y="100249"/>
                    <a:pt x="1470" y="100275"/>
                  </a:cubicBezTo>
                  <a:cubicBezTo>
                    <a:pt x="1393" y="100326"/>
                    <a:pt x="1393" y="100352"/>
                    <a:pt x="1419" y="100403"/>
                  </a:cubicBezTo>
                  <a:cubicBezTo>
                    <a:pt x="1440" y="100393"/>
                    <a:pt x="1453" y="100387"/>
                    <a:pt x="1460" y="100387"/>
                  </a:cubicBezTo>
                  <a:cubicBezTo>
                    <a:pt x="1470" y="100387"/>
                    <a:pt x="1470" y="100399"/>
                    <a:pt x="1470" y="100429"/>
                  </a:cubicBezTo>
                  <a:cubicBezTo>
                    <a:pt x="1470" y="100481"/>
                    <a:pt x="1470" y="100507"/>
                    <a:pt x="1496" y="100532"/>
                  </a:cubicBezTo>
                  <a:cubicBezTo>
                    <a:pt x="1496" y="100558"/>
                    <a:pt x="1522" y="100558"/>
                    <a:pt x="1496" y="100584"/>
                  </a:cubicBezTo>
                  <a:cubicBezTo>
                    <a:pt x="1486" y="100589"/>
                    <a:pt x="1477" y="100591"/>
                    <a:pt x="1471" y="100591"/>
                  </a:cubicBezTo>
                  <a:cubicBezTo>
                    <a:pt x="1443" y="100591"/>
                    <a:pt x="1439" y="100558"/>
                    <a:pt x="1419" y="100558"/>
                  </a:cubicBezTo>
                  <a:cubicBezTo>
                    <a:pt x="1419" y="100610"/>
                    <a:pt x="1419" y="100661"/>
                    <a:pt x="1496" y="100661"/>
                  </a:cubicBezTo>
                  <a:lnTo>
                    <a:pt x="1496" y="100687"/>
                  </a:lnTo>
                  <a:cubicBezTo>
                    <a:pt x="1522" y="100739"/>
                    <a:pt x="1522" y="100790"/>
                    <a:pt x="1496" y="100816"/>
                  </a:cubicBezTo>
                  <a:lnTo>
                    <a:pt x="1496" y="100945"/>
                  </a:lnTo>
                  <a:cubicBezTo>
                    <a:pt x="1522" y="100971"/>
                    <a:pt x="1548" y="100997"/>
                    <a:pt x="1522" y="101048"/>
                  </a:cubicBezTo>
                  <a:cubicBezTo>
                    <a:pt x="1548" y="101074"/>
                    <a:pt x="1548" y="101074"/>
                    <a:pt x="1573" y="101100"/>
                  </a:cubicBezTo>
                  <a:cubicBezTo>
                    <a:pt x="1573" y="101113"/>
                    <a:pt x="1580" y="101119"/>
                    <a:pt x="1593" y="101119"/>
                  </a:cubicBezTo>
                  <a:cubicBezTo>
                    <a:pt x="1606" y="101119"/>
                    <a:pt x="1625" y="101113"/>
                    <a:pt x="1651" y="101100"/>
                  </a:cubicBezTo>
                  <a:lnTo>
                    <a:pt x="1625" y="101100"/>
                  </a:lnTo>
                  <a:cubicBezTo>
                    <a:pt x="1642" y="101083"/>
                    <a:pt x="1659" y="101077"/>
                    <a:pt x="1676" y="101077"/>
                  </a:cubicBezTo>
                  <a:cubicBezTo>
                    <a:pt x="1708" y="101077"/>
                    <a:pt x="1737" y="101100"/>
                    <a:pt x="1754" y="101100"/>
                  </a:cubicBezTo>
                  <a:cubicBezTo>
                    <a:pt x="1780" y="101126"/>
                    <a:pt x="1805" y="101177"/>
                    <a:pt x="1805" y="101229"/>
                  </a:cubicBezTo>
                  <a:cubicBezTo>
                    <a:pt x="1805" y="101255"/>
                    <a:pt x="1780" y="101280"/>
                    <a:pt x="1754" y="101306"/>
                  </a:cubicBezTo>
                  <a:cubicBezTo>
                    <a:pt x="1754" y="101332"/>
                    <a:pt x="1805" y="101409"/>
                    <a:pt x="1805" y="101461"/>
                  </a:cubicBezTo>
                  <a:cubicBezTo>
                    <a:pt x="1857" y="101538"/>
                    <a:pt x="1883" y="101667"/>
                    <a:pt x="1831" y="101745"/>
                  </a:cubicBezTo>
                  <a:lnTo>
                    <a:pt x="1831" y="101822"/>
                  </a:lnTo>
                  <a:cubicBezTo>
                    <a:pt x="1805" y="101822"/>
                    <a:pt x="1805" y="101848"/>
                    <a:pt x="1805" y="101848"/>
                  </a:cubicBezTo>
                  <a:cubicBezTo>
                    <a:pt x="1805" y="101899"/>
                    <a:pt x="1805" y="101977"/>
                    <a:pt x="1831" y="102028"/>
                  </a:cubicBezTo>
                  <a:cubicBezTo>
                    <a:pt x="1857" y="102028"/>
                    <a:pt x="1857" y="102080"/>
                    <a:pt x="1857" y="102106"/>
                  </a:cubicBezTo>
                  <a:lnTo>
                    <a:pt x="1857" y="102157"/>
                  </a:lnTo>
                  <a:cubicBezTo>
                    <a:pt x="1857" y="102183"/>
                    <a:pt x="1857" y="102235"/>
                    <a:pt x="1883" y="102260"/>
                  </a:cubicBezTo>
                  <a:cubicBezTo>
                    <a:pt x="1883" y="102286"/>
                    <a:pt x="1883" y="102312"/>
                    <a:pt x="1857" y="102338"/>
                  </a:cubicBezTo>
                  <a:cubicBezTo>
                    <a:pt x="1805" y="102364"/>
                    <a:pt x="1831" y="102415"/>
                    <a:pt x="1857" y="102441"/>
                  </a:cubicBezTo>
                  <a:cubicBezTo>
                    <a:pt x="1883" y="102493"/>
                    <a:pt x="1857" y="102493"/>
                    <a:pt x="1857" y="102544"/>
                  </a:cubicBezTo>
                  <a:lnTo>
                    <a:pt x="1831" y="102725"/>
                  </a:lnTo>
                  <a:cubicBezTo>
                    <a:pt x="1831" y="102725"/>
                    <a:pt x="1805" y="102750"/>
                    <a:pt x="1805" y="102750"/>
                  </a:cubicBezTo>
                  <a:cubicBezTo>
                    <a:pt x="1754" y="102750"/>
                    <a:pt x="1780" y="102776"/>
                    <a:pt x="1805" y="102802"/>
                  </a:cubicBezTo>
                  <a:cubicBezTo>
                    <a:pt x="1805" y="102828"/>
                    <a:pt x="1831" y="102828"/>
                    <a:pt x="1831" y="102828"/>
                  </a:cubicBezTo>
                  <a:cubicBezTo>
                    <a:pt x="1857" y="102854"/>
                    <a:pt x="1831" y="102854"/>
                    <a:pt x="1831" y="102854"/>
                  </a:cubicBezTo>
                  <a:lnTo>
                    <a:pt x="1831" y="102879"/>
                  </a:lnTo>
                  <a:cubicBezTo>
                    <a:pt x="1754" y="102957"/>
                    <a:pt x="1780" y="102957"/>
                    <a:pt x="1754" y="103034"/>
                  </a:cubicBezTo>
                  <a:cubicBezTo>
                    <a:pt x="1754" y="103111"/>
                    <a:pt x="1728" y="103137"/>
                    <a:pt x="1728" y="103163"/>
                  </a:cubicBezTo>
                  <a:cubicBezTo>
                    <a:pt x="1728" y="103215"/>
                    <a:pt x="1702" y="103266"/>
                    <a:pt x="1702" y="103292"/>
                  </a:cubicBezTo>
                  <a:cubicBezTo>
                    <a:pt x="1754" y="103344"/>
                    <a:pt x="1702" y="103395"/>
                    <a:pt x="1728" y="103447"/>
                  </a:cubicBezTo>
                  <a:cubicBezTo>
                    <a:pt x="1741" y="103473"/>
                    <a:pt x="1741" y="103479"/>
                    <a:pt x="1735" y="103479"/>
                  </a:cubicBezTo>
                  <a:cubicBezTo>
                    <a:pt x="1728" y="103479"/>
                    <a:pt x="1715" y="103473"/>
                    <a:pt x="1702" y="103473"/>
                  </a:cubicBezTo>
                  <a:cubicBezTo>
                    <a:pt x="1676" y="103473"/>
                    <a:pt x="1676" y="103524"/>
                    <a:pt x="1651" y="103524"/>
                  </a:cubicBezTo>
                  <a:lnTo>
                    <a:pt x="1625" y="103524"/>
                  </a:lnTo>
                  <a:lnTo>
                    <a:pt x="1728" y="103576"/>
                  </a:lnTo>
                  <a:cubicBezTo>
                    <a:pt x="1754" y="103602"/>
                    <a:pt x="1754" y="103602"/>
                    <a:pt x="1780" y="103627"/>
                  </a:cubicBezTo>
                  <a:lnTo>
                    <a:pt x="1805" y="103627"/>
                  </a:lnTo>
                  <a:cubicBezTo>
                    <a:pt x="1805" y="103627"/>
                    <a:pt x="1805" y="103653"/>
                    <a:pt x="1805" y="103653"/>
                  </a:cubicBezTo>
                  <a:lnTo>
                    <a:pt x="1805" y="103679"/>
                  </a:lnTo>
                  <a:cubicBezTo>
                    <a:pt x="1831" y="103756"/>
                    <a:pt x="1831" y="103756"/>
                    <a:pt x="1805" y="103808"/>
                  </a:cubicBezTo>
                  <a:cubicBezTo>
                    <a:pt x="1780" y="103859"/>
                    <a:pt x="1728" y="103911"/>
                    <a:pt x="1702" y="103963"/>
                  </a:cubicBezTo>
                  <a:cubicBezTo>
                    <a:pt x="1702" y="103988"/>
                    <a:pt x="1702" y="104014"/>
                    <a:pt x="1702" y="104040"/>
                  </a:cubicBezTo>
                  <a:cubicBezTo>
                    <a:pt x="1676" y="104092"/>
                    <a:pt x="1702" y="104169"/>
                    <a:pt x="1754" y="104195"/>
                  </a:cubicBezTo>
                  <a:cubicBezTo>
                    <a:pt x="1754" y="104195"/>
                    <a:pt x="1754" y="104169"/>
                    <a:pt x="1780" y="104169"/>
                  </a:cubicBezTo>
                  <a:cubicBezTo>
                    <a:pt x="1805" y="104169"/>
                    <a:pt x="1805" y="104195"/>
                    <a:pt x="1780" y="104195"/>
                  </a:cubicBezTo>
                  <a:cubicBezTo>
                    <a:pt x="1780" y="104221"/>
                    <a:pt x="1754" y="104246"/>
                    <a:pt x="1754" y="104272"/>
                  </a:cubicBezTo>
                  <a:cubicBezTo>
                    <a:pt x="1754" y="104298"/>
                    <a:pt x="1780" y="104349"/>
                    <a:pt x="1805" y="104375"/>
                  </a:cubicBezTo>
                  <a:cubicBezTo>
                    <a:pt x="1831" y="104401"/>
                    <a:pt x="1857" y="104453"/>
                    <a:pt x="1831" y="104504"/>
                  </a:cubicBezTo>
                  <a:cubicBezTo>
                    <a:pt x="1805" y="104530"/>
                    <a:pt x="1805" y="104556"/>
                    <a:pt x="1831" y="104607"/>
                  </a:cubicBezTo>
                  <a:cubicBezTo>
                    <a:pt x="1857" y="104607"/>
                    <a:pt x="1831" y="104633"/>
                    <a:pt x="1780" y="104659"/>
                  </a:cubicBezTo>
                  <a:cubicBezTo>
                    <a:pt x="1754" y="104659"/>
                    <a:pt x="1754" y="104711"/>
                    <a:pt x="1780" y="104711"/>
                  </a:cubicBezTo>
                  <a:cubicBezTo>
                    <a:pt x="1831" y="104736"/>
                    <a:pt x="1857" y="104788"/>
                    <a:pt x="1831" y="104839"/>
                  </a:cubicBezTo>
                  <a:cubicBezTo>
                    <a:pt x="1857" y="104917"/>
                    <a:pt x="1857" y="105020"/>
                    <a:pt x="1831" y="105097"/>
                  </a:cubicBezTo>
                  <a:cubicBezTo>
                    <a:pt x="1831" y="105123"/>
                    <a:pt x="1831" y="105175"/>
                    <a:pt x="1831" y="105226"/>
                  </a:cubicBezTo>
                  <a:cubicBezTo>
                    <a:pt x="1857" y="105278"/>
                    <a:pt x="1857" y="105355"/>
                    <a:pt x="1831" y="105407"/>
                  </a:cubicBezTo>
                  <a:cubicBezTo>
                    <a:pt x="1831" y="105433"/>
                    <a:pt x="1831" y="105458"/>
                    <a:pt x="1857" y="105458"/>
                  </a:cubicBezTo>
                  <a:cubicBezTo>
                    <a:pt x="1909" y="105510"/>
                    <a:pt x="1909" y="105587"/>
                    <a:pt x="1883" y="105639"/>
                  </a:cubicBezTo>
                  <a:cubicBezTo>
                    <a:pt x="1883" y="105665"/>
                    <a:pt x="1909" y="105691"/>
                    <a:pt x="1909" y="105691"/>
                  </a:cubicBezTo>
                  <a:cubicBezTo>
                    <a:pt x="1909" y="105716"/>
                    <a:pt x="1909" y="105794"/>
                    <a:pt x="1909" y="105871"/>
                  </a:cubicBezTo>
                  <a:cubicBezTo>
                    <a:pt x="1909" y="105923"/>
                    <a:pt x="1909" y="105974"/>
                    <a:pt x="1909" y="106026"/>
                  </a:cubicBezTo>
                  <a:cubicBezTo>
                    <a:pt x="1909" y="106052"/>
                    <a:pt x="1934" y="106077"/>
                    <a:pt x="1909" y="106077"/>
                  </a:cubicBezTo>
                  <a:cubicBezTo>
                    <a:pt x="1883" y="106103"/>
                    <a:pt x="1857" y="106155"/>
                    <a:pt x="1883" y="106206"/>
                  </a:cubicBezTo>
                  <a:cubicBezTo>
                    <a:pt x="1883" y="106258"/>
                    <a:pt x="1883" y="106310"/>
                    <a:pt x="1883" y="106361"/>
                  </a:cubicBezTo>
                  <a:cubicBezTo>
                    <a:pt x="1883" y="106387"/>
                    <a:pt x="1870" y="106393"/>
                    <a:pt x="1854" y="106393"/>
                  </a:cubicBezTo>
                  <a:cubicBezTo>
                    <a:pt x="1838" y="106393"/>
                    <a:pt x="1818" y="106387"/>
                    <a:pt x="1805" y="106387"/>
                  </a:cubicBezTo>
                  <a:lnTo>
                    <a:pt x="1805" y="106439"/>
                  </a:lnTo>
                  <a:cubicBezTo>
                    <a:pt x="1805" y="106464"/>
                    <a:pt x="1857" y="106516"/>
                    <a:pt x="1805" y="106567"/>
                  </a:cubicBezTo>
                  <a:cubicBezTo>
                    <a:pt x="1793" y="106580"/>
                    <a:pt x="1793" y="106580"/>
                    <a:pt x="1796" y="106580"/>
                  </a:cubicBezTo>
                  <a:cubicBezTo>
                    <a:pt x="1799" y="106580"/>
                    <a:pt x="1805" y="106580"/>
                    <a:pt x="1805" y="106593"/>
                  </a:cubicBezTo>
                  <a:cubicBezTo>
                    <a:pt x="1805" y="106593"/>
                    <a:pt x="1857" y="106645"/>
                    <a:pt x="1831" y="106671"/>
                  </a:cubicBezTo>
                  <a:lnTo>
                    <a:pt x="1831" y="106774"/>
                  </a:lnTo>
                  <a:cubicBezTo>
                    <a:pt x="1883" y="106877"/>
                    <a:pt x="1857" y="106903"/>
                    <a:pt x="1780" y="106929"/>
                  </a:cubicBezTo>
                  <a:cubicBezTo>
                    <a:pt x="1780" y="106980"/>
                    <a:pt x="1780" y="107057"/>
                    <a:pt x="1754" y="107083"/>
                  </a:cubicBezTo>
                  <a:cubicBezTo>
                    <a:pt x="1780" y="107083"/>
                    <a:pt x="1780" y="107135"/>
                    <a:pt x="1780" y="107161"/>
                  </a:cubicBezTo>
                  <a:lnTo>
                    <a:pt x="1857" y="107161"/>
                  </a:lnTo>
                  <a:cubicBezTo>
                    <a:pt x="1864" y="107154"/>
                    <a:pt x="1871" y="107151"/>
                    <a:pt x="1877" y="107151"/>
                  </a:cubicBezTo>
                  <a:cubicBezTo>
                    <a:pt x="1895" y="107151"/>
                    <a:pt x="1909" y="107174"/>
                    <a:pt x="1909" y="107212"/>
                  </a:cubicBezTo>
                  <a:cubicBezTo>
                    <a:pt x="1960" y="107212"/>
                    <a:pt x="1960" y="107212"/>
                    <a:pt x="1934" y="107290"/>
                  </a:cubicBezTo>
                  <a:cubicBezTo>
                    <a:pt x="1934" y="107315"/>
                    <a:pt x="1934" y="107322"/>
                    <a:pt x="1941" y="107322"/>
                  </a:cubicBezTo>
                  <a:cubicBezTo>
                    <a:pt x="1947" y="107322"/>
                    <a:pt x="1960" y="107315"/>
                    <a:pt x="1986" y="107315"/>
                  </a:cubicBezTo>
                  <a:cubicBezTo>
                    <a:pt x="2012" y="107315"/>
                    <a:pt x="2012" y="107341"/>
                    <a:pt x="2012" y="107367"/>
                  </a:cubicBezTo>
                  <a:cubicBezTo>
                    <a:pt x="1999" y="107380"/>
                    <a:pt x="1992" y="107380"/>
                    <a:pt x="1989" y="107380"/>
                  </a:cubicBezTo>
                  <a:cubicBezTo>
                    <a:pt x="1986" y="107380"/>
                    <a:pt x="1986" y="107380"/>
                    <a:pt x="1986" y="107393"/>
                  </a:cubicBezTo>
                  <a:cubicBezTo>
                    <a:pt x="1960" y="107393"/>
                    <a:pt x="1960" y="107419"/>
                    <a:pt x="1960" y="107444"/>
                  </a:cubicBezTo>
                  <a:cubicBezTo>
                    <a:pt x="1977" y="107444"/>
                    <a:pt x="1995" y="107433"/>
                    <a:pt x="2012" y="107433"/>
                  </a:cubicBezTo>
                  <a:cubicBezTo>
                    <a:pt x="2020" y="107433"/>
                    <a:pt x="2029" y="107436"/>
                    <a:pt x="2038" y="107444"/>
                  </a:cubicBezTo>
                  <a:cubicBezTo>
                    <a:pt x="2063" y="107470"/>
                    <a:pt x="2089" y="107522"/>
                    <a:pt x="2063" y="107548"/>
                  </a:cubicBezTo>
                  <a:lnTo>
                    <a:pt x="2038" y="107651"/>
                  </a:lnTo>
                  <a:lnTo>
                    <a:pt x="2038" y="107728"/>
                  </a:lnTo>
                  <a:cubicBezTo>
                    <a:pt x="2038" y="107728"/>
                    <a:pt x="2038" y="107805"/>
                    <a:pt x="2063" y="107831"/>
                  </a:cubicBezTo>
                  <a:cubicBezTo>
                    <a:pt x="2115" y="107883"/>
                    <a:pt x="2115" y="107960"/>
                    <a:pt x="2089" y="108012"/>
                  </a:cubicBezTo>
                  <a:cubicBezTo>
                    <a:pt x="2063" y="108063"/>
                    <a:pt x="2038" y="108115"/>
                    <a:pt x="2038" y="108166"/>
                  </a:cubicBezTo>
                  <a:cubicBezTo>
                    <a:pt x="1986" y="108166"/>
                    <a:pt x="1934" y="108115"/>
                    <a:pt x="1857" y="108115"/>
                  </a:cubicBezTo>
                  <a:cubicBezTo>
                    <a:pt x="1857" y="108166"/>
                    <a:pt x="1857" y="108218"/>
                    <a:pt x="1857" y="108270"/>
                  </a:cubicBezTo>
                  <a:cubicBezTo>
                    <a:pt x="1883" y="108321"/>
                    <a:pt x="1857" y="108321"/>
                    <a:pt x="1857" y="108321"/>
                  </a:cubicBezTo>
                  <a:cubicBezTo>
                    <a:pt x="1857" y="108347"/>
                    <a:pt x="1831" y="108399"/>
                    <a:pt x="1857" y="108424"/>
                  </a:cubicBezTo>
                  <a:cubicBezTo>
                    <a:pt x="1883" y="108424"/>
                    <a:pt x="1883" y="108450"/>
                    <a:pt x="1857" y="108450"/>
                  </a:cubicBezTo>
                  <a:cubicBezTo>
                    <a:pt x="1831" y="108502"/>
                    <a:pt x="1857" y="108579"/>
                    <a:pt x="1831" y="108657"/>
                  </a:cubicBezTo>
                  <a:cubicBezTo>
                    <a:pt x="1831" y="108708"/>
                    <a:pt x="1831" y="108760"/>
                    <a:pt x="1831" y="108785"/>
                  </a:cubicBezTo>
                  <a:cubicBezTo>
                    <a:pt x="1831" y="108811"/>
                    <a:pt x="1831" y="108863"/>
                    <a:pt x="1831" y="108889"/>
                  </a:cubicBezTo>
                  <a:cubicBezTo>
                    <a:pt x="1805" y="108940"/>
                    <a:pt x="1805" y="108992"/>
                    <a:pt x="1831" y="109018"/>
                  </a:cubicBezTo>
                  <a:cubicBezTo>
                    <a:pt x="1857" y="109095"/>
                    <a:pt x="1857" y="109172"/>
                    <a:pt x="1805" y="109198"/>
                  </a:cubicBezTo>
                  <a:cubicBezTo>
                    <a:pt x="1780" y="109224"/>
                    <a:pt x="1780" y="109250"/>
                    <a:pt x="1780" y="109275"/>
                  </a:cubicBezTo>
                  <a:lnTo>
                    <a:pt x="1805" y="109301"/>
                  </a:lnTo>
                  <a:cubicBezTo>
                    <a:pt x="1909" y="109353"/>
                    <a:pt x="1909" y="109353"/>
                    <a:pt x="1857" y="109456"/>
                  </a:cubicBezTo>
                  <a:cubicBezTo>
                    <a:pt x="1857" y="109482"/>
                    <a:pt x="1909" y="109508"/>
                    <a:pt x="1857" y="109559"/>
                  </a:cubicBezTo>
                  <a:cubicBezTo>
                    <a:pt x="1831" y="109572"/>
                    <a:pt x="1825" y="109572"/>
                    <a:pt x="1828" y="109572"/>
                  </a:cubicBezTo>
                  <a:cubicBezTo>
                    <a:pt x="1831" y="109572"/>
                    <a:pt x="1844" y="109572"/>
                    <a:pt x="1857" y="109585"/>
                  </a:cubicBezTo>
                  <a:cubicBezTo>
                    <a:pt x="1909" y="109611"/>
                    <a:pt x="1909" y="109688"/>
                    <a:pt x="1857" y="109740"/>
                  </a:cubicBezTo>
                  <a:lnTo>
                    <a:pt x="1857" y="109766"/>
                  </a:lnTo>
                  <a:cubicBezTo>
                    <a:pt x="1960" y="109894"/>
                    <a:pt x="1857" y="109972"/>
                    <a:pt x="1780" y="110049"/>
                  </a:cubicBezTo>
                  <a:cubicBezTo>
                    <a:pt x="1780" y="110049"/>
                    <a:pt x="1780" y="110049"/>
                    <a:pt x="1780" y="110075"/>
                  </a:cubicBezTo>
                  <a:cubicBezTo>
                    <a:pt x="1780" y="110075"/>
                    <a:pt x="1780" y="110075"/>
                    <a:pt x="1780" y="110101"/>
                  </a:cubicBezTo>
                  <a:cubicBezTo>
                    <a:pt x="1805" y="110178"/>
                    <a:pt x="1805" y="110256"/>
                    <a:pt x="1780" y="110307"/>
                  </a:cubicBezTo>
                  <a:cubicBezTo>
                    <a:pt x="1805" y="110307"/>
                    <a:pt x="1831" y="110307"/>
                    <a:pt x="1831" y="110359"/>
                  </a:cubicBezTo>
                  <a:cubicBezTo>
                    <a:pt x="1831" y="110384"/>
                    <a:pt x="1831" y="110410"/>
                    <a:pt x="1780" y="110436"/>
                  </a:cubicBezTo>
                  <a:cubicBezTo>
                    <a:pt x="1805" y="110513"/>
                    <a:pt x="1857" y="110617"/>
                    <a:pt x="1780" y="110694"/>
                  </a:cubicBezTo>
                  <a:cubicBezTo>
                    <a:pt x="1805" y="110746"/>
                    <a:pt x="1831" y="110720"/>
                    <a:pt x="1857" y="110797"/>
                  </a:cubicBezTo>
                  <a:cubicBezTo>
                    <a:pt x="1857" y="110797"/>
                    <a:pt x="1883" y="110797"/>
                    <a:pt x="1857" y="110849"/>
                  </a:cubicBezTo>
                  <a:cubicBezTo>
                    <a:pt x="1883" y="110900"/>
                    <a:pt x="1883" y="110926"/>
                    <a:pt x="1857" y="110952"/>
                  </a:cubicBezTo>
                  <a:cubicBezTo>
                    <a:pt x="1883" y="111003"/>
                    <a:pt x="1831" y="111029"/>
                    <a:pt x="1831" y="111081"/>
                  </a:cubicBezTo>
                  <a:cubicBezTo>
                    <a:pt x="1805" y="111132"/>
                    <a:pt x="1857" y="111132"/>
                    <a:pt x="1831" y="111184"/>
                  </a:cubicBezTo>
                  <a:cubicBezTo>
                    <a:pt x="1780" y="111210"/>
                    <a:pt x="1728" y="111287"/>
                    <a:pt x="1728" y="111365"/>
                  </a:cubicBezTo>
                  <a:cubicBezTo>
                    <a:pt x="1676" y="111442"/>
                    <a:pt x="1728" y="111493"/>
                    <a:pt x="1754" y="111545"/>
                  </a:cubicBezTo>
                  <a:lnTo>
                    <a:pt x="1857" y="111545"/>
                  </a:lnTo>
                  <a:cubicBezTo>
                    <a:pt x="1883" y="111597"/>
                    <a:pt x="1909" y="111648"/>
                    <a:pt x="1883" y="111700"/>
                  </a:cubicBezTo>
                  <a:lnTo>
                    <a:pt x="1883" y="111726"/>
                  </a:lnTo>
                  <a:cubicBezTo>
                    <a:pt x="1883" y="111746"/>
                    <a:pt x="1866" y="111784"/>
                    <a:pt x="1846" y="111784"/>
                  </a:cubicBezTo>
                  <a:cubicBezTo>
                    <a:pt x="1841" y="111784"/>
                    <a:pt x="1836" y="111782"/>
                    <a:pt x="1831" y="111777"/>
                  </a:cubicBezTo>
                  <a:cubicBezTo>
                    <a:pt x="1780" y="111777"/>
                    <a:pt x="1754" y="111777"/>
                    <a:pt x="1728" y="111803"/>
                  </a:cubicBezTo>
                  <a:cubicBezTo>
                    <a:pt x="1702" y="111829"/>
                    <a:pt x="1676" y="111880"/>
                    <a:pt x="1702" y="111906"/>
                  </a:cubicBezTo>
                  <a:lnTo>
                    <a:pt x="1754" y="112009"/>
                  </a:lnTo>
                  <a:cubicBezTo>
                    <a:pt x="1754" y="112035"/>
                    <a:pt x="1754" y="112087"/>
                    <a:pt x="1754" y="112112"/>
                  </a:cubicBezTo>
                  <a:cubicBezTo>
                    <a:pt x="1780" y="112138"/>
                    <a:pt x="1754" y="112164"/>
                    <a:pt x="1754" y="112164"/>
                  </a:cubicBezTo>
                  <a:cubicBezTo>
                    <a:pt x="1728" y="112216"/>
                    <a:pt x="1728" y="112241"/>
                    <a:pt x="1754" y="112267"/>
                  </a:cubicBezTo>
                  <a:cubicBezTo>
                    <a:pt x="1805" y="112345"/>
                    <a:pt x="1805" y="112422"/>
                    <a:pt x="1780" y="112499"/>
                  </a:cubicBezTo>
                  <a:cubicBezTo>
                    <a:pt x="1728" y="112551"/>
                    <a:pt x="1728" y="112628"/>
                    <a:pt x="1728" y="112680"/>
                  </a:cubicBezTo>
                  <a:cubicBezTo>
                    <a:pt x="1728" y="112706"/>
                    <a:pt x="1728" y="112731"/>
                    <a:pt x="1702" y="112757"/>
                  </a:cubicBezTo>
                  <a:cubicBezTo>
                    <a:pt x="1676" y="112783"/>
                    <a:pt x="1676" y="112809"/>
                    <a:pt x="1676" y="112835"/>
                  </a:cubicBezTo>
                  <a:cubicBezTo>
                    <a:pt x="1676" y="112860"/>
                    <a:pt x="1702" y="112886"/>
                    <a:pt x="1676" y="112912"/>
                  </a:cubicBezTo>
                  <a:cubicBezTo>
                    <a:pt x="1651" y="112964"/>
                    <a:pt x="1651" y="112938"/>
                    <a:pt x="1676" y="112964"/>
                  </a:cubicBezTo>
                  <a:cubicBezTo>
                    <a:pt x="1728" y="113015"/>
                    <a:pt x="1754" y="113067"/>
                    <a:pt x="1754" y="113144"/>
                  </a:cubicBezTo>
                  <a:cubicBezTo>
                    <a:pt x="1754" y="113170"/>
                    <a:pt x="1754" y="113196"/>
                    <a:pt x="1754" y="113196"/>
                  </a:cubicBezTo>
                  <a:cubicBezTo>
                    <a:pt x="1754" y="113221"/>
                    <a:pt x="1805" y="113247"/>
                    <a:pt x="1754" y="113273"/>
                  </a:cubicBezTo>
                  <a:cubicBezTo>
                    <a:pt x="1754" y="113299"/>
                    <a:pt x="1754" y="113350"/>
                    <a:pt x="1754" y="113402"/>
                  </a:cubicBezTo>
                  <a:cubicBezTo>
                    <a:pt x="1754" y="113454"/>
                    <a:pt x="1754" y="113479"/>
                    <a:pt x="1754" y="113531"/>
                  </a:cubicBezTo>
                  <a:lnTo>
                    <a:pt x="1754" y="113583"/>
                  </a:lnTo>
                  <a:cubicBezTo>
                    <a:pt x="1754" y="113660"/>
                    <a:pt x="1754" y="113737"/>
                    <a:pt x="1702" y="113789"/>
                  </a:cubicBezTo>
                  <a:cubicBezTo>
                    <a:pt x="1702" y="113789"/>
                    <a:pt x="1702" y="113815"/>
                    <a:pt x="1728" y="113815"/>
                  </a:cubicBezTo>
                  <a:lnTo>
                    <a:pt x="1780" y="113840"/>
                  </a:lnTo>
                  <a:cubicBezTo>
                    <a:pt x="1780" y="113866"/>
                    <a:pt x="1754" y="113866"/>
                    <a:pt x="1754" y="113892"/>
                  </a:cubicBezTo>
                  <a:cubicBezTo>
                    <a:pt x="1754" y="113892"/>
                    <a:pt x="1728" y="113918"/>
                    <a:pt x="1728" y="113918"/>
                  </a:cubicBezTo>
                  <a:cubicBezTo>
                    <a:pt x="1728" y="113944"/>
                    <a:pt x="1754" y="114021"/>
                    <a:pt x="1780" y="114098"/>
                  </a:cubicBezTo>
                  <a:cubicBezTo>
                    <a:pt x="1780" y="114150"/>
                    <a:pt x="1754" y="114202"/>
                    <a:pt x="1754" y="114279"/>
                  </a:cubicBezTo>
                  <a:cubicBezTo>
                    <a:pt x="1780" y="114330"/>
                    <a:pt x="1780" y="114330"/>
                    <a:pt x="1805" y="114382"/>
                  </a:cubicBezTo>
                  <a:cubicBezTo>
                    <a:pt x="1805" y="114408"/>
                    <a:pt x="1805" y="114408"/>
                    <a:pt x="1780" y="114434"/>
                  </a:cubicBezTo>
                  <a:cubicBezTo>
                    <a:pt x="1754" y="114459"/>
                    <a:pt x="1754" y="114511"/>
                    <a:pt x="1780" y="114511"/>
                  </a:cubicBezTo>
                  <a:cubicBezTo>
                    <a:pt x="1780" y="114511"/>
                    <a:pt x="1805" y="114537"/>
                    <a:pt x="1780" y="114563"/>
                  </a:cubicBezTo>
                  <a:cubicBezTo>
                    <a:pt x="1754" y="114614"/>
                    <a:pt x="1754" y="114640"/>
                    <a:pt x="1780" y="114692"/>
                  </a:cubicBezTo>
                  <a:cubicBezTo>
                    <a:pt x="1780" y="114717"/>
                    <a:pt x="1754" y="114743"/>
                    <a:pt x="1728" y="114743"/>
                  </a:cubicBezTo>
                  <a:lnTo>
                    <a:pt x="1728" y="114769"/>
                  </a:lnTo>
                  <a:lnTo>
                    <a:pt x="1754" y="114821"/>
                  </a:lnTo>
                  <a:cubicBezTo>
                    <a:pt x="1805" y="114846"/>
                    <a:pt x="1754" y="114872"/>
                    <a:pt x="1754" y="114898"/>
                  </a:cubicBezTo>
                  <a:cubicBezTo>
                    <a:pt x="1805" y="114898"/>
                    <a:pt x="1805" y="114898"/>
                    <a:pt x="1780" y="114975"/>
                  </a:cubicBezTo>
                  <a:cubicBezTo>
                    <a:pt x="1780" y="115001"/>
                    <a:pt x="1780" y="115027"/>
                    <a:pt x="1754" y="115027"/>
                  </a:cubicBezTo>
                  <a:cubicBezTo>
                    <a:pt x="1754" y="115053"/>
                    <a:pt x="1754" y="115053"/>
                    <a:pt x="1754" y="115053"/>
                  </a:cubicBezTo>
                  <a:cubicBezTo>
                    <a:pt x="1780" y="115104"/>
                    <a:pt x="1805" y="115156"/>
                    <a:pt x="1754" y="115207"/>
                  </a:cubicBezTo>
                  <a:lnTo>
                    <a:pt x="1754" y="115233"/>
                  </a:lnTo>
                  <a:lnTo>
                    <a:pt x="1805" y="115233"/>
                  </a:lnTo>
                  <a:lnTo>
                    <a:pt x="1805" y="115259"/>
                  </a:lnTo>
                  <a:lnTo>
                    <a:pt x="1754" y="115311"/>
                  </a:lnTo>
                  <a:cubicBezTo>
                    <a:pt x="1780" y="115311"/>
                    <a:pt x="1805" y="115336"/>
                    <a:pt x="1805" y="115336"/>
                  </a:cubicBezTo>
                  <a:cubicBezTo>
                    <a:pt x="1805" y="115362"/>
                    <a:pt x="1805" y="115388"/>
                    <a:pt x="1805" y="115388"/>
                  </a:cubicBezTo>
                  <a:cubicBezTo>
                    <a:pt x="1805" y="115439"/>
                    <a:pt x="1780" y="115439"/>
                    <a:pt x="1728" y="115439"/>
                  </a:cubicBezTo>
                  <a:cubicBezTo>
                    <a:pt x="1702" y="115439"/>
                    <a:pt x="1702" y="115465"/>
                    <a:pt x="1676" y="115465"/>
                  </a:cubicBezTo>
                  <a:cubicBezTo>
                    <a:pt x="1676" y="115474"/>
                    <a:pt x="1674" y="115477"/>
                    <a:pt x="1670" y="115477"/>
                  </a:cubicBezTo>
                  <a:cubicBezTo>
                    <a:pt x="1662" y="115477"/>
                    <a:pt x="1651" y="115465"/>
                    <a:pt x="1651" y="115465"/>
                  </a:cubicBezTo>
                  <a:lnTo>
                    <a:pt x="1651" y="115439"/>
                  </a:lnTo>
                  <a:cubicBezTo>
                    <a:pt x="1651" y="115427"/>
                    <a:pt x="1644" y="115420"/>
                    <a:pt x="1635" y="115420"/>
                  </a:cubicBezTo>
                  <a:cubicBezTo>
                    <a:pt x="1625" y="115420"/>
                    <a:pt x="1612" y="115427"/>
                    <a:pt x="1599" y="115439"/>
                  </a:cubicBezTo>
                  <a:cubicBezTo>
                    <a:pt x="1599" y="115465"/>
                    <a:pt x="1599" y="115465"/>
                    <a:pt x="1599" y="115491"/>
                  </a:cubicBezTo>
                  <a:cubicBezTo>
                    <a:pt x="1625" y="115491"/>
                    <a:pt x="1676" y="115517"/>
                    <a:pt x="1676" y="115543"/>
                  </a:cubicBezTo>
                  <a:cubicBezTo>
                    <a:pt x="1651" y="115568"/>
                    <a:pt x="1651" y="115594"/>
                    <a:pt x="1651" y="115620"/>
                  </a:cubicBezTo>
                  <a:cubicBezTo>
                    <a:pt x="1676" y="115620"/>
                    <a:pt x="1702" y="115646"/>
                    <a:pt x="1702" y="115672"/>
                  </a:cubicBezTo>
                  <a:cubicBezTo>
                    <a:pt x="1702" y="115697"/>
                    <a:pt x="1651" y="115723"/>
                    <a:pt x="1625" y="115723"/>
                  </a:cubicBezTo>
                  <a:cubicBezTo>
                    <a:pt x="1599" y="115723"/>
                    <a:pt x="1625" y="115723"/>
                    <a:pt x="1625" y="115749"/>
                  </a:cubicBezTo>
                  <a:cubicBezTo>
                    <a:pt x="1651" y="115801"/>
                    <a:pt x="1625" y="115826"/>
                    <a:pt x="1599" y="115878"/>
                  </a:cubicBezTo>
                  <a:lnTo>
                    <a:pt x="1599" y="116033"/>
                  </a:lnTo>
                  <a:cubicBezTo>
                    <a:pt x="1599" y="116058"/>
                    <a:pt x="1599" y="116058"/>
                    <a:pt x="1599" y="116058"/>
                  </a:cubicBezTo>
                  <a:lnTo>
                    <a:pt x="1599" y="116084"/>
                  </a:lnTo>
                  <a:cubicBezTo>
                    <a:pt x="1599" y="116110"/>
                    <a:pt x="1573" y="116136"/>
                    <a:pt x="1573" y="116162"/>
                  </a:cubicBezTo>
                  <a:cubicBezTo>
                    <a:pt x="1552" y="116204"/>
                    <a:pt x="1566" y="116246"/>
                    <a:pt x="1599" y="116246"/>
                  </a:cubicBezTo>
                  <a:cubicBezTo>
                    <a:pt x="1607" y="116246"/>
                    <a:pt x="1615" y="116244"/>
                    <a:pt x="1625" y="116239"/>
                  </a:cubicBezTo>
                  <a:cubicBezTo>
                    <a:pt x="1651" y="116239"/>
                    <a:pt x="1676" y="116291"/>
                    <a:pt x="1676" y="116316"/>
                  </a:cubicBezTo>
                  <a:cubicBezTo>
                    <a:pt x="1676" y="116342"/>
                    <a:pt x="1651" y="116368"/>
                    <a:pt x="1651" y="116394"/>
                  </a:cubicBezTo>
                  <a:cubicBezTo>
                    <a:pt x="1599" y="116497"/>
                    <a:pt x="1573" y="116626"/>
                    <a:pt x="1573" y="116729"/>
                  </a:cubicBezTo>
                  <a:cubicBezTo>
                    <a:pt x="1573" y="116781"/>
                    <a:pt x="1522" y="116832"/>
                    <a:pt x="1548" y="116884"/>
                  </a:cubicBezTo>
                  <a:cubicBezTo>
                    <a:pt x="1573" y="116910"/>
                    <a:pt x="1573" y="116910"/>
                    <a:pt x="1548" y="116935"/>
                  </a:cubicBezTo>
                  <a:lnTo>
                    <a:pt x="1548" y="116961"/>
                  </a:lnTo>
                  <a:cubicBezTo>
                    <a:pt x="1573" y="116961"/>
                    <a:pt x="1573" y="116987"/>
                    <a:pt x="1573" y="117013"/>
                  </a:cubicBezTo>
                  <a:cubicBezTo>
                    <a:pt x="1573" y="117039"/>
                    <a:pt x="1548" y="117064"/>
                    <a:pt x="1548" y="117064"/>
                  </a:cubicBezTo>
                  <a:lnTo>
                    <a:pt x="1573" y="117193"/>
                  </a:lnTo>
                  <a:cubicBezTo>
                    <a:pt x="1573" y="117193"/>
                    <a:pt x="1548" y="117219"/>
                    <a:pt x="1548" y="117219"/>
                  </a:cubicBezTo>
                  <a:lnTo>
                    <a:pt x="1573" y="117296"/>
                  </a:lnTo>
                  <a:cubicBezTo>
                    <a:pt x="1599" y="117296"/>
                    <a:pt x="1625" y="117296"/>
                    <a:pt x="1599" y="117322"/>
                  </a:cubicBezTo>
                  <a:cubicBezTo>
                    <a:pt x="1599" y="117348"/>
                    <a:pt x="1573" y="117451"/>
                    <a:pt x="1573" y="117503"/>
                  </a:cubicBezTo>
                  <a:cubicBezTo>
                    <a:pt x="1573" y="117554"/>
                    <a:pt x="1573" y="117580"/>
                    <a:pt x="1522" y="117606"/>
                  </a:cubicBezTo>
                  <a:lnTo>
                    <a:pt x="1522" y="117683"/>
                  </a:lnTo>
                  <a:cubicBezTo>
                    <a:pt x="1522" y="117709"/>
                    <a:pt x="1496" y="117735"/>
                    <a:pt x="1470" y="117761"/>
                  </a:cubicBezTo>
                  <a:cubicBezTo>
                    <a:pt x="1496" y="117786"/>
                    <a:pt x="1496" y="117812"/>
                    <a:pt x="1496" y="117864"/>
                  </a:cubicBezTo>
                  <a:cubicBezTo>
                    <a:pt x="1496" y="117890"/>
                    <a:pt x="1522" y="117941"/>
                    <a:pt x="1470" y="117967"/>
                  </a:cubicBezTo>
                  <a:lnTo>
                    <a:pt x="1470" y="118019"/>
                  </a:lnTo>
                  <a:cubicBezTo>
                    <a:pt x="1470" y="118019"/>
                    <a:pt x="1470" y="118044"/>
                    <a:pt x="1470" y="118070"/>
                  </a:cubicBezTo>
                  <a:cubicBezTo>
                    <a:pt x="1444" y="118096"/>
                    <a:pt x="1444" y="118148"/>
                    <a:pt x="1444" y="118173"/>
                  </a:cubicBezTo>
                  <a:cubicBezTo>
                    <a:pt x="1470" y="118199"/>
                    <a:pt x="1470" y="118225"/>
                    <a:pt x="1444" y="118251"/>
                  </a:cubicBezTo>
                  <a:cubicBezTo>
                    <a:pt x="1444" y="118276"/>
                    <a:pt x="1419" y="118302"/>
                    <a:pt x="1393" y="118328"/>
                  </a:cubicBezTo>
                  <a:cubicBezTo>
                    <a:pt x="1393" y="118354"/>
                    <a:pt x="1393" y="118354"/>
                    <a:pt x="1393" y="118354"/>
                  </a:cubicBezTo>
                  <a:cubicBezTo>
                    <a:pt x="1393" y="118380"/>
                    <a:pt x="1393" y="118380"/>
                    <a:pt x="1393" y="118405"/>
                  </a:cubicBezTo>
                  <a:cubicBezTo>
                    <a:pt x="1393" y="118431"/>
                    <a:pt x="1393" y="118457"/>
                    <a:pt x="1393" y="118483"/>
                  </a:cubicBezTo>
                  <a:cubicBezTo>
                    <a:pt x="1393" y="118509"/>
                    <a:pt x="1367" y="118509"/>
                    <a:pt x="1341" y="118534"/>
                  </a:cubicBezTo>
                  <a:cubicBezTo>
                    <a:pt x="1341" y="118560"/>
                    <a:pt x="1315" y="118560"/>
                    <a:pt x="1315" y="118586"/>
                  </a:cubicBezTo>
                  <a:cubicBezTo>
                    <a:pt x="1315" y="118612"/>
                    <a:pt x="1315" y="118638"/>
                    <a:pt x="1290" y="118663"/>
                  </a:cubicBezTo>
                  <a:cubicBezTo>
                    <a:pt x="1264" y="118689"/>
                    <a:pt x="1264" y="118741"/>
                    <a:pt x="1290" y="118766"/>
                  </a:cubicBezTo>
                  <a:cubicBezTo>
                    <a:pt x="1367" y="118766"/>
                    <a:pt x="1341" y="118844"/>
                    <a:pt x="1341" y="118870"/>
                  </a:cubicBezTo>
                  <a:cubicBezTo>
                    <a:pt x="1341" y="118921"/>
                    <a:pt x="1367" y="119024"/>
                    <a:pt x="1367" y="119102"/>
                  </a:cubicBezTo>
                  <a:cubicBezTo>
                    <a:pt x="1419" y="119179"/>
                    <a:pt x="1419" y="119257"/>
                    <a:pt x="1367" y="119334"/>
                  </a:cubicBezTo>
                  <a:lnTo>
                    <a:pt x="1367" y="119411"/>
                  </a:lnTo>
                  <a:cubicBezTo>
                    <a:pt x="1393" y="119437"/>
                    <a:pt x="1367" y="119463"/>
                    <a:pt x="1341" y="119489"/>
                  </a:cubicBezTo>
                  <a:cubicBezTo>
                    <a:pt x="1341" y="119514"/>
                    <a:pt x="1341" y="119540"/>
                    <a:pt x="1367" y="119540"/>
                  </a:cubicBezTo>
                  <a:cubicBezTo>
                    <a:pt x="1367" y="119566"/>
                    <a:pt x="1367" y="119592"/>
                    <a:pt x="1341" y="119592"/>
                  </a:cubicBezTo>
                  <a:cubicBezTo>
                    <a:pt x="1315" y="119618"/>
                    <a:pt x="1419" y="119643"/>
                    <a:pt x="1393" y="119669"/>
                  </a:cubicBezTo>
                  <a:cubicBezTo>
                    <a:pt x="1367" y="119669"/>
                    <a:pt x="1315" y="119695"/>
                    <a:pt x="1341" y="119747"/>
                  </a:cubicBezTo>
                  <a:cubicBezTo>
                    <a:pt x="1367" y="119798"/>
                    <a:pt x="1341" y="119824"/>
                    <a:pt x="1341" y="119875"/>
                  </a:cubicBezTo>
                  <a:cubicBezTo>
                    <a:pt x="1341" y="119953"/>
                    <a:pt x="1341" y="120030"/>
                    <a:pt x="1341" y="120108"/>
                  </a:cubicBezTo>
                  <a:lnTo>
                    <a:pt x="1393" y="120108"/>
                  </a:lnTo>
                  <a:lnTo>
                    <a:pt x="1393" y="120030"/>
                  </a:lnTo>
                  <a:cubicBezTo>
                    <a:pt x="1393" y="120056"/>
                    <a:pt x="1444" y="120082"/>
                    <a:pt x="1393" y="120108"/>
                  </a:cubicBezTo>
                  <a:lnTo>
                    <a:pt x="1367" y="120211"/>
                  </a:lnTo>
                  <a:cubicBezTo>
                    <a:pt x="1382" y="120203"/>
                    <a:pt x="1395" y="120200"/>
                    <a:pt x="1406" y="120200"/>
                  </a:cubicBezTo>
                  <a:cubicBezTo>
                    <a:pt x="1432" y="120200"/>
                    <a:pt x="1444" y="120218"/>
                    <a:pt x="1444" y="120237"/>
                  </a:cubicBezTo>
                  <a:cubicBezTo>
                    <a:pt x="1444" y="120262"/>
                    <a:pt x="1444" y="120288"/>
                    <a:pt x="1444" y="120314"/>
                  </a:cubicBezTo>
                  <a:cubicBezTo>
                    <a:pt x="1444" y="120340"/>
                    <a:pt x="1444" y="120391"/>
                    <a:pt x="1470" y="120417"/>
                  </a:cubicBezTo>
                  <a:cubicBezTo>
                    <a:pt x="1522" y="120469"/>
                    <a:pt x="1522" y="120469"/>
                    <a:pt x="1470" y="120494"/>
                  </a:cubicBezTo>
                  <a:lnTo>
                    <a:pt x="1444" y="120494"/>
                  </a:lnTo>
                  <a:cubicBezTo>
                    <a:pt x="1419" y="120520"/>
                    <a:pt x="1419" y="120520"/>
                    <a:pt x="1393" y="120546"/>
                  </a:cubicBezTo>
                  <a:cubicBezTo>
                    <a:pt x="1367" y="120546"/>
                    <a:pt x="1367" y="120572"/>
                    <a:pt x="1341" y="120572"/>
                  </a:cubicBezTo>
                  <a:cubicBezTo>
                    <a:pt x="1315" y="120675"/>
                    <a:pt x="1315" y="120778"/>
                    <a:pt x="1367" y="120856"/>
                  </a:cubicBezTo>
                  <a:cubicBezTo>
                    <a:pt x="1393" y="120933"/>
                    <a:pt x="1393" y="120959"/>
                    <a:pt x="1315" y="120985"/>
                  </a:cubicBezTo>
                  <a:cubicBezTo>
                    <a:pt x="1315" y="121010"/>
                    <a:pt x="1315" y="121010"/>
                    <a:pt x="1315" y="121036"/>
                  </a:cubicBezTo>
                  <a:cubicBezTo>
                    <a:pt x="1341" y="121036"/>
                    <a:pt x="1393" y="121036"/>
                    <a:pt x="1393" y="121113"/>
                  </a:cubicBezTo>
                  <a:cubicBezTo>
                    <a:pt x="1377" y="121160"/>
                    <a:pt x="1380" y="121169"/>
                    <a:pt x="1391" y="121169"/>
                  </a:cubicBezTo>
                  <a:cubicBezTo>
                    <a:pt x="1398" y="121169"/>
                    <a:pt x="1408" y="121165"/>
                    <a:pt x="1419" y="121165"/>
                  </a:cubicBezTo>
                  <a:cubicBezTo>
                    <a:pt x="1444" y="121165"/>
                    <a:pt x="1444" y="121191"/>
                    <a:pt x="1444" y="121217"/>
                  </a:cubicBezTo>
                  <a:cubicBezTo>
                    <a:pt x="1419" y="121294"/>
                    <a:pt x="1419" y="121397"/>
                    <a:pt x="1444" y="121475"/>
                  </a:cubicBezTo>
                  <a:lnTo>
                    <a:pt x="1470" y="121603"/>
                  </a:lnTo>
                  <a:cubicBezTo>
                    <a:pt x="1470" y="121655"/>
                    <a:pt x="1496" y="121681"/>
                    <a:pt x="1470" y="121732"/>
                  </a:cubicBezTo>
                  <a:cubicBezTo>
                    <a:pt x="1496" y="121732"/>
                    <a:pt x="1496" y="121758"/>
                    <a:pt x="1470" y="121784"/>
                  </a:cubicBezTo>
                  <a:cubicBezTo>
                    <a:pt x="1444" y="121784"/>
                    <a:pt x="1470" y="121861"/>
                    <a:pt x="1496" y="121887"/>
                  </a:cubicBezTo>
                  <a:cubicBezTo>
                    <a:pt x="1548" y="121913"/>
                    <a:pt x="1496" y="121913"/>
                    <a:pt x="1496" y="121939"/>
                  </a:cubicBezTo>
                  <a:cubicBezTo>
                    <a:pt x="1548" y="121990"/>
                    <a:pt x="1548" y="122042"/>
                    <a:pt x="1548" y="122094"/>
                  </a:cubicBezTo>
                  <a:lnTo>
                    <a:pt x="1548" y="122145"/>
                  </a:lnTo>
                  <a:lnTo>
                    <a:pt x="1573" y="122145"/>
                  </a:lnTo>
                  <a:cubicBezTo>
                    <a:pt x="1573" y="122145"/>
                    <a:pt x="1573" y="122119"/>
                    <a:pt x="1573" y="122119"/>
                  </a:cubicBezTo>
                  <a:cubicBezTo>
                    <a:pt x="1599" y="122119"/>
                    <a:pt x="1599" y="122145"/>
                    <a:pt x="1573" y="122145"/>
                  </a:cubicBezTo>
                  <a:cubicBezTo>
                    <a:pt x="1573" y="122171"/>
                    <a:pt x="1573" y="122171"/>
                    <a:pt x="1573" y="122171"/>
                  </a:cubicBezTo>
                  <a:cubicBezTo>
                    <a:pt x="1573" y="122197"/>
                    <a:pt x="1573" y="122222"/>
                    <a:pt x="1573" y="122222"/>
                  </a:cubicBezTo>
                  <a:lnTo>
                    <a:pt x="1573" y="122248"/>
                  </a:lnTo>
                  <a:lnTo>
                    <a:pt x="1599" y="122248"/>
                  </a:lnTo>
                  <a:cubicBezTo>
                    <a:pt x="1625" y="122248"/>
                    <a:pt x="1651" y="122248"/>
                    <a:pt x="1651" y="122274"/>
                  </a:cubicBezTo>
                  <a:lnTo>
                    <a:pt x="1651" y="122351"/>
                  </a:lnTo>
                  <a:cubicBezTo>
                    <a:pt x="1702" y="122403"/>
                    <a:pt x="1676" y="122480"/>
                    <a:pt x="1702" y="122532"/>
                  </a:cubicBezTo>
                  <a:cubicBezTo>
                    <a:pt x="1754" y="122584"/>
                    <a:pt x="1754" y="122584"/>
                    <a:pt x="1702" y="122609"/>
                  </a:cubicBezTo>
                  <a:cubicBezTo>
                    <a:pt x="1676" y="122609"/>
                    <a:pt x="1702" y="122661"/>
                    <a:pt x="1676" y="122687"/>
                  </a:cubicBezTo>
                  <a:cubicBezTo>
                    <a:pt x="1676" y="122712"/>
                    <a:pt x="1676" y="122738"/>
                    <a:pt x="1702" y="122764"/>
                  </a:cubicBezTo>
                  <a:cubicBezTo>
                    <a:pt x="1754" y="122816"/>
                    <a:pt x="1728" y="122867"/>
                    <a:pt x="1728" y="122945"/>
                  </a:cubicBezTo>
                  <a:cubicBezTo>
                    <a:pt x="1728" y="122945"/>
                    <a:pt x="1728" y="122970"/>
                    <a:pt x="1728" y="122996"/>
                  </a:cubicBezTo>
                  <a:cubicBezTo>
                    <a:pt x="1702" y="123022"/>
                    <a:pt x="1728" y="123048"/>
                    <a:pt x="1754" y="123074"/>
                  </a:cubicBezTo>
                  <a:cubicBezTo>
                    <a:pt x="1805" y="123074"/>
                    <a:pt x="1780" y="123125"/>
                    <a:pt x="1754" y="123151"/>
                  </a:cubicBezTo>
                  <a:cubicBezTo>
                    <a:pt x="1805" y="123177"/>
                    <a:pt x="1805" y="123203"/>
                    <a:pt x="1754" y="123228"/>
                  </a:cubicBezTo>
                  <a:cubicBezTo>
                    <a:pt x="1728" y="123280"/>
                    <a:pt x="1702" y="123331"/>
                    <a:pt x="1728" y="123357"/>
                  </a:cubicBezTo>
                  <a:cubicBezTo>
                    <a:pt x="1728" y="123357"/>
                    <a:pt x="1728" y="123383"/>
                    <a:pt x="1728" y="123409"/>
                  </a:cubicBezTo>
                  <a:cubicBezTo>
                    <a:pt x="1702" y="123435"/>
                    <a:pt x="1702" y="123460"/>
                    <a:pt x="1754" y="123486"/>
                  </a:cubicBezTo>
                  <a:cubicBezTo>
                    <a:pt x="1768" y="123493"/>
                    <a:pt x="1777" y="123497"/>
                    <a:pt x="1781" y="123497"/>
                  </a:cubicBezTo>
                  <a:lnTo>
                    <a:pt x="1781" y="123497"/>
                  </a:lnTo>
                  <a:cubicBezTo>
                    <a:pt x="1787" y="123519"/>
                    <a:pt x="1805" y="123538"/>
                    <a:pt x="1805" y="123538"/>
                  </a:cubicBezTo>
                  <a:cubicBezTo>
                    <a:pt x="1787" y="123556"/>
                    <a:pt x="1782" y="123574"/>
                    <a:pt x="1771" y="123574"/>
                  </a:cubicBezTo>
                  <a:cubicBezTo>
                    <a:pt x="1767" y="123574"/>
                    <a:pt x="1761" y="123571"/>
                    <a:pt x="1754" y="123564"/>
                  </a:cubicBezTo>
                  <a:cubicBezTo>
                    <a:pt x="1728" y="123564"/>
                    <a:pt x="1676" y="123564"/>
                    <a:pt x="1676" y="123589"/>
                  </a:cubicBezTo>
                  <a:cubicBezTo>
                    <a:pt x="1676" y="123615"/>
                    <a:pt x="1625" y="123667"/>
                    <a:pt x="1651" y="123693"/>
                  </a:cubicBezTo>
                  <a:cubicBezTo>
                    <a:pt x="1651" y="123744"/>
                    <a:pt x="1625" y="123770"/>
                    <a:pt x="1599" y="123796"/>
                  </a:cubicBezTo>
                  <a:lnTo>
                    <a:pt x="1599" y="123821"/>
                  </a:lnTo>
                  <a:cubicBezTo>
                    <a:pt x="1599" y="123873"/>
                    <a:pt x="1599" y="123899"/>
                    <a:pt x="1599" y="123950"/>
                  </a:cubicBezTo>
                  <a:cubicBezTo>
                    <a:pt x="1625" y="123976"/>
                    <a:pt x="1625" y="124002"/>
                    <a:pt x="1599" y="124028"/>
                  </a:cubicBezTo>
                  <a:cubicBezTo>
                    <a:pt x="1548" y="124105"/>
                    <a:pt x="1522" y="124208"/>
                    <a:pt x="1548" y="124312"/>
                  </a:cubicBezTo>
                  <a:cubicBezTo>
                    <a:pt x="1548" y="124363"/>
                    <a:pt x="1496" y="124389"/>
                    <a:pt x="1548" y="124440"/>
                  </a:cubicBezTo>
                  <a:cubicBezTo>
                    <a:pt x="1560" y="124453"/>
                    <a:pt x="1569" y="124461"/>
                    <a:pt x="1573" y="124466"/>
                  </a:cubicBezTo>
                  <a:lnTo>
                    <a:pt x="1573" y="124466"/>
                  </a:lnTo>
                  <a:cubicBezTo>
                    <a:pt x="1522" y="124569"/>
                    <a:pt x="1651" y="124647"/>
                    <a:pt x="1573" y="124724"/>
                  </a:cubicBezTo>
                  <a:lnTo>
                    <a:pt x="1573" y="124750"/>
                  </a:lnTo>
                  <a:cubicBezTo>
                    <a:pt x="1625" y="124750"/>
                    <a:pt x="1625" y="124750"/>
                    <a:pt x="1625" y="124724"/>
                  </a:cubicBezTo>
                  <a:lnTo>
                    <a:pt x="1625" y="124673"/>
                  </a:lnTo>
                  <a:cubicBezTo>
                    <a:pt x="1625" y="124647"/>
                    <a:pt x="1638" y="124640"/>
                    <a:pt x="1654" y="124640"/>
                  </a:cubicBezTo>
                  <a:cubicBezTo>
                    <a:pt x="1670" y="124640"/>
                    <a:pt x="1689" y="124647"/>
                    <a:pt x="1702" y="124647"/>
                  </a:cubicBezTo>
                  <a:cubicBezTo>
                    <a:pt x="1702" y="124724"/>
                    <a:pt x="1702" y="124776"/>
                    <a:pt x="1676" y="124827"/>
                  </a:cubicBezTo>
                  <a:cubicBezTo>
                    <a:pt x="1728" y="124827"/>
                    <a:pt x="1754" y="124750"/>
                    <a:pt x="1754" y="124750"/>
                  </a:cubicBezTo>
                  <a:cubicBezTo>
                    <a:pt x="1780" y="124750"/>
                    <a:pt x="1754" y="124750"/>
                    <a:pt x="1754" y="124776"/>
                  </a:cubicBezTo>
                  <a:cubicBezTo>
                    <a:pt x="1754" y="124853"/>
                    <a:pt x="1754" y="124930"/>
                    <a:pt x="1805" y="125008"/>
                  </a:cubicBezTo>
                  <a:lnTo>
                    <a:pt x="1909" y="125008"/>
                  </a:lnTo>
                  <a:cubicBezTo>
                    <a:pt x="1909" y="125008"/>
                    <a:pt x="1934" y="125034"/>
                    <a:pt x="1934" y="125059"/>
                  </a:cubicBezTo>
                  <a:cubicBezTo>
                    <a:pt x="1934" y="125085"/>
                    <a:pt x="1909" y="125085"/>
                    <a:pt x="1883" y="125085"/>
                  </a:cubicBezTo>
                  <a:cubicBezTo>
                    <a:pt x="1866" y="125085"/>
                    <a:pt x="1837" y="125062"/>
                    <a:pt x="1812" y="125062"/>
                  </a:cubicBezTo>
                  <a:cubicBezTo>
                    <a:pt x="1800" y="125062"/>
                    <a:pt x="1788" y="125068"/>
                    <a:pt x="1780" y="125085"/>
                  </a:cubicBezTo>
                  <a:cubicBezTo>
                    <a:pt x="1754" y="125111"/>
                    <a:pt x="1754" y="125163"/>
                    <a:pt x="1780" y="125214"/>
                  </a:cubicBezTo>
                  <a:cubicBezTo>
                    <a:pt x="1805" y="125240"/>
                    <a:pt x="1754" y="125266"/>
                    <a:pt x="1728" y="125292"/>
                  </a:cubicBezTo>
                  <a:lnTo>
                    <a:pt x="1728" y="125395"/>
                  </a:lnTo>
                  <a:lnTo>
                    <a:pt x="1831" y="125395"/>
                  </a:lnTo>
                  <a:cubicBezTo>
                    <a:pt x="1857" y="125395"/>
                    <a:pt x="1883" y="125472"/>
                    <a:pt x="1857" y="125524"/>
                  </a:cubicBezTo>
                  <a:cubicBezTo>
                    <a:pt x="1857" y="125549"/>
                    <a:pt x="1805" y="125549"/>
                    <a:pt x="1805" y="125549"/>
                  </a:cubicBezTo>
                  <a:cubicBezTo>
                    <a:pt x="1754" y="125549"/>
                    <a:pt x="1728" y="125524"/>
                    <a:pt x="1702" y="125498"/>
                  </a:cubicBezTo>
                  <a:lnTo>
                    <a:pt x="1702" y="125549"/>
                  </a:lnTo>
                  <a:cubicBezTo>
                    <a:pt x="1728" y="125575"/>
                    <a:pt x="1728" y="125575"/>
                    <a:pt x="1702" y="125601"/>
                  </a:cubicBezTo>
                  <a:lnTo>
                    <a:pt x="1702" y="125627"/>
                  </a:lnTo>
                  <a:lnTo>
                    <a:pt x="1728" y="125678"/>
                  </a:lnTo>
                  <a:lnTo>
                    <a:pt x="1805" y="125627"/>
                  </a:lnTo>
                  <a:cubicBezTo>
                    <a:pt x="1831" y="125627"/>
                    <a:pt x="1857" y="125627"/>
                    <a:pt x="1857" y="125653"/>
                  </a:cubicBezTo>
                  <a:cubicBezTo>
                    <a:pt x="1857" y="125678"/>
                    <a:pt x="1831" y="125704"/>
                    <a:pt x="1831" y="125730"/>
                  </a:cubicBezTo>
                  <a:cubicBezTo>
                    <a:pt x="1831" y="125749"/>
                    <a:pt x="1835" y="125754"/>
                    <a:pt x="1839" y="125754"/>
                  </a:cubicBezTo>
                  <a:cubicBezTo>
                    <a:pt x="1844" y="125754"/>
                    <a:pt x="1850" y="125748"/>
                    <a:pt x="1854" y="125748"/>
                  </a:cubicBezTo>
                  <a:cubicBezTo>
                    <a:pt x="1856" y="125748"/>
                    <a:pt x="1857" y="125750"/>
                    <a:pt x="1857" y="125756"/>
                  </a:cubicBezTo>
                  <a:cubicBezTo>
                    <a:pt x="1857" y="125807"/>
                    <a:pt x="1857" y="125859"/>
                    <a:pt x="1831" y="125885"/>
                  </a:cubicBezTo>
                  <a:cubicBezTo>
                    <a:pt x="1857" y="125885"/>
                    <a:pt x="1857" y="125885"/>
                    <a:pt x="1857" y="125911"/>
                  </a:cubicBezTo>
                  <a:lnTo>
                    <a:pt x="1857" y="126143"/>
                  </a:lnTo>
                  <a:cubicBezTo>
                    <a:pt x="1883" y="126168"/>
                    <a:pt x="1883" y="126194"/>
                    <a:pt x="1883" y="126246"/>
                  </a:cubicBezTo>
                  <a:cubicBezTo>
                    <a:pt x="1883" y="126272"/>
                    <a:pt x="1883" y="126323"/>
                    <a:pt x="1883" y="126375"/>
                  </a:cubicBezTo>
                  <a:cubicBezTo>
                    <a:pt x="1909" y="126452"/>
                    <a:pt x="1857" y="126478"/>
                    <a:pt x="1857" y="126555"/>
                  </a:cubicBezTo>
                  <a:cubicBezTo>
                    <a:pt x="1870" y="126581"/>
                    <a:pt x="1863" y="126588"/>
                    <a:pt x="1851" y="126588"/>
                  </a:cubicBezTo>
                  <a:cubicBezTo>
                    <a:pt x="1838" y="126588"/>
                    <a:pt x="1818" y="126581"/>
                    <a:pt x="1805" y="126581"/>
                  </a:cubicBezTo>
                  <a:cubicBezTo>
                    <a:pt x="1780" y="126581"/>
                    <a:pt x="1754" y="126581"/>
                    <a:pt x="1754" y="126555"/>
                  </a:cubicBezTo>
                  <a:cubicBezTo>
                    <a:pt x="1728" y="126607"/>
                    <a:pt x="1702" y="126633"/>
                    <a:pt x="1728" y="126684"/>
                  </a:cubicBezTo>
                  <a:cubicBezTo>
                    <a:pt x="1754" y="126684"/>
                    <a:pt x="1780" y="126684"/>
                    <a:pt x="1754" y="126710"/>
                  </a:cubicBezTo>
                  <a:cubicBezTo>
                    <a:pt x="1728" y="126736"/>
                    <a:pt x="1702" y="126762"/>
                    <a:pt x="1676" y="126787"/>
                  </a:cubicBezTo>
                  <a:cubicBezTo>
                    <a:pt x="1676" y="126787"/>
                    <a:pt x="1651" y="126787"/>
                    <a:pt x="1651" y="126762"/>
                  </a:cubicBezTo>
                  <a:cubicBezTo>
                    <a:pt x="1651" y="126758"/>
                    <a:pt x="1650" y="126756"/>
                    <a:pt x="1649" y="126756"/>
                  </a:cubicBezTo>
                  <a:cubicBezTo>
                    <a:pt x="1644" y="126756"/>
                    <a:pt x="1621" y="126817"/>
                    <a:pt x="1599" y="126839"/>
                  </a:cubicBezTo>
                  <a:cubicBezTo>
                    <a:pt x="1599" y="126916"/>
                    <a:pt x="1573" y="126994"/>
                    <a:pt x="1548" y="127071"/>
                  </a:cubicBezTo>
                  <a:cubicBezTo>
                    <a:pt x="1548" y="127071"/>
                    <a:pt x="1548" y="127097"/>
                    <a:pt x="1573" y="127097"/>
                  </a:cubicBezTo>
                  <a:cubicBezTo>
                    <a:pt x="1599" y="127123"/>
                    <a:pt x="1625" y="127123"/>
                    <a:pt x="1625" y="127149"/>
                  </a:cubicBezTo>
                  <a:lnTo>
                    <a:pt x="1676" y="127149"/>
                  </a:lnTo>
                  <a:cubicBezTo>
                    <a:pt x="1676" y="127149"/>
                    <a:pt x="1625" y="127097"/>
                    <a:pt x="1676" y="127071"/>
                  </a:cubicBezTo>
                  <a:lnTo>
                    <a:pt x="1728" y="127071"/>
                  </a:lnTo>
                  <a:cubicBezTo>
                    <a:pt x="1728" y="127123"/>
                    <a:pt x="1702" y="127174"/>
                    <a:pt x="1728" y="127200"/>
                  </a:cubicBezTo>
                  <a:cubicBezTo>
                    <a:pt x="1754" y="127252"/>
                    <a:pt x="1728" y="127252"/>
                    <a:pt x="1728" y="127277"/>
                  </a:cubicBezTo>
                  <a:cubicBezTo>
                    <a:pt x="1702" y="127329"/>
                    <a:pt x="1676" y="127381"/>
                    <a:pt x="1651" y="127381"/>
                  </a:cubicBezTo>
                  <a:cubicBezTo>
                    <a:pt x="1651" y="127406"/>
                    <a:pt x="1651" y="127432"/>
                    <a:pt x="1625" y="127432"/>
                  </a:cubicBezTo>
                  <a:cubicBezTo>
                    <a:pt x="1599" y="127458"/>
                    <a:pt x="1599" y="127510"/>
                    <a:pt x="1625" y="127561"/>
                  </a:cubicBezTo>
                  <a:cubicBezTo>
                    <a:pt x="1651" y="127613"/>
                    <a:pt x="1651" y="127664"/>
                    <a:pt x="1625" y="127716"/>
                  </a:cubicBezTo>
                  <a:cubicBezTo>
                    <a:pt x="1599" y="127767"/>
                    <a:pt x="1599" y="127793"/>
                    <a:pt x="1625" y="127845"/>
                  </a:cubicBezTo>
                  <a:cubicBezTo>
                    <a:pt x="1625" y="127871"/>
                    <a:pt x="1625" y="127896"/>
                    <a:pt x="1676" y="127896"/>
                  </a:cubicBezTo>
                  <a:cubicBezTo>
                    <a:pt x="1676" y="127896"/>
                    <a:pt x="1702" y="127922"/>
                    <a:pt x="1702" y="127922"/>
                  </a:cubicBezTo>
                  <a:lnTo>
                    <a:pt x="1702" y="127974"/>
                  </a:lnTo>
                  <a:cubicBezTo>
                    <a:pt x="1702" y="127974"/>
                    <a:pt x="1728" y="127974"/>
                    <a:pt x="1702" y="128000"/>
                  </a:cubicBezTo>
                  <a:cubicBezTo>
                    <a:pt x="1676" y="128025"/>
                    <a:pt x="1728" y="128051"/>
                    <a:pt x="1702" y="128077"/>
                  </a:cubicBezTo>
                  <a:cubicBezTo>
                    <a:pt x="1702" y="128103"/>
                    <a:pt x="1676" y="128103"/>
                    <a:pt x="1676" y="128103"/>
                  </a:cubicBezTo>
                  <a:cubicBezTo>
                    <a:pt x="1651" y="128129"/>
                    <a:pt x="1651" y="128154"/>
                    <a:pt x="1676" y="128180"/>
                  </a:cubicBezTo>
                  <a:cubicBezTo>
                    <a:pt x="1702" y="128206"/>
                    <a:pt x="1702" y="128283"/>
                    <a:pt x="1676" y="128335"/>
                  </a:cubicBezTo>
                  <a:lnTo>
                    <a:pt x="1676" y="128515"/>
                  </a:lnTo>
                  <a:cubicBezTo>
                    <a:pt x="1702" y="128541"/>
                    <a:pt x="1702" y="128541"/>
                    <a:pt x="1676" y="128593"/>
                  </a:cubicBezTo>
                  <a:cubicBezTo>
                    <a:pt x="1625" y="128593"/>
                    <a:pt x="1625" y="128567"/>
                    <a:pt x="1625" y="128541"/>
                  </a:cubicBezTo>
                  <a:lnTo>
                    <a:pt x="1573" y="128567"/>
                  </a:lnTo>
                  <a:lnTo>
                    <a:pt x="1548" y="128593"/>
                  </a:lnTo>
                  <a:cubicBezTo>
                    <a:pt x="1548" y="128619"/>
                    <a:pt x="1573" y="128670"/>
                    <a:pt x="1548" y="128696"/>
                  </a:cubicBezTo>
                  <a:cubicBezTo>
                    <a:pt x="1496" y="128722"/>
                    <a:pt x="1470" y="128799"/>
                    <a:pt x="1419" y="128799"/>
                  </a:cubicBezTo>
                  <a:cubicBezTo>
                    <a:pt x="1419" y="128851"/>
                    <a:pt x="1367" y="128902"/>
                    <a:pt x="1419" y="128954"/>
                  </a:cubicBezTo>
                  <a:cubicBezTo>
                    <a:pt x="1419" y="129005"/>
                    <a:pt x="1419" y="129057"/>
                    <a:pt x="1393" y="129083"/>
                  </a:cubicBezTo>
                  <a:cubicBezTo>
                    <a:pt x="1444" y="129160"/>
                    <a:pt x="1573" y="129134"/>
                    <a:pt x="1573" y="129186"/>
                  </a:cubicBezTo>
                  <a:cubicBezTo>
                    <a:pt x="1548" y="129238"/>
                    <a:pt x="1522" y="129238"/>
                    <a:pt x="1470" y="129263"/>
                  </a:cubicBezTo>
                  <a:cubicBezTo>
                    <a:pt x="1419" y="129263"/>
                    <a:pt x="1393" y="129263"/>
                    <a:pt x="1393" y="129289"/>
                  </a:cubicBezTo>
                  <a:cubicBezTo>
                    <a:pt x="1393" y="129341"/>
                    <a:pt x="1393" y="129367"/>
                    <a:pt x="1393" y="129392"/>
                  </a:cubicBezTo>
                  <a:cubicBezTo>
                    <a:pt x="1419" y="129444"/>
                    <a:pt x="1393" y="129470"/>
                    <a:pt x="1367" y="129495"/>
                  </a:cubicBezTo>
                  <a:cubicBezTo>
                    <a:pt x="1341" y="129521"/>
                    <a:pt x="1315" y="129599"/>
                    <a:pt x="1341" y="129650"/>
                  </a:cubicBezTo>
                  <a:cubicBezTo>
                    <a:pt x="1419" y="129676"/>
                    <a:pt x="1367" y="129753"/>
                    <a:pt x="1393" y="129805"/>
                  </a:cubicBezTo>
                  <a:cubicBezTo>
                    <a:pt x="1393" y="129857"/>
                    <a:pt x="1367" y="129857"/>
                    <a:pt x="1315" y="129857"/>
                  </a:cubicBezTo>
                  <a:lnTo>
                    <a:pt x="1290" y="129857"/>
                  </a:lnTo>
                  <a:cubicBezTo>
                    <a:pt x="1290" y="129882"/>
                    <a:pt x="1290" y="129908"/>
                    <a:pt x="1290" y="129934"/>
                  </a:cubicBezTo>
                  <a:cubicBezTo>
                    <a:pt x="1290" y="129960"/>
                    <a:pt x="1290" y="130011"/>
                    <a:pt x="1264" y="130063"/>
                  </a:cubicBezTo>
                  <a:cubicBezTo>
                    <a:pt x="1264" y="130084"/>
                    <a:pt x="1264" y="130121"/>
                    <a:pt x="1291" y="130121"/>
                  </a:cubicBezTo>
                  <a:cubicBezTo>
                    <a:pt x="1298" y="130121"/>
                    <a:pt x="1306" y="130119"/>
                    <a:pt x="1315" y="130114"/>
                  </a:cubicBezTo>
                  <a:cubicBezTo>
                    <a:pt x="1367" y="130114"/>
                    <a:pt x="1393" y="130140"/>
                    <a:pt x="1393" y="130166"/>
                  </a:cubicBezTo>
                  <a:cubicBezTo>
                    <a:pt x="1419" y="130192"/>
                    <a:pt x="1444" y="130243"/>
                    <a:pt x="1470" y="130295"/>
                  </a:cubicBezTo>
                  <a:cubicBezTo>
                    <a:pt x="1496" y="130321"/>
                    <a:pt x="1496" y="130347"/>
                    <a:pt x="1496" y="130372"/>
                  </a:cubicBezTo>
                  <a:lnTo>
                    <a:pt x="1496" y="130450"/>
                  </a:lnTo>
                  <a:cubicBezTo>
                    <a:pt x="1496" y="130476"/>
                    <a:pt x="1548" y="130527"/>
                    <a:pt x="1496" y="130579"/>
                  </a:cubicBezTo>
                  <a:cubicBezTo>
                    <a:pt x="1522" y="130604"/>
                    <a:pt x="1548" y="130630"/>
                    <a:pt x="1522" y="130656"/>
                  </a:cubicBezTo>
                  <a:cubicBezTo>
                    <a:pt x="1496" y="130708"/>
                    <a:pt x="1522" y="130708"/>
                    <a:pt x="1522" y="130733"/>
                  </a:cubicBezTo>
                  <a:cubicBezTo>
                    <a:pt x="1522" y="130785"/>
                    <a:pt x="1522" y="130811"/>
                    <a:pt x="1470" y="130811"/>
                  </a:cubicBezTo>
                  <a:lnTo>
                    <a:pt x="1470" y="130837"/>
                  </a:lnTo>
                  <a:lnTo>
                    <a:pt x="1470" y="130888"/>
                  </a:lnTo>
                  <a:cubicBezTo>
                    <a:pt x="1496" y="130888"/>
                    <a:pt x="1522" y="130914"/>
                    <a:pt x="1496" y="130914"/>
                  </a:cubicBezTo>
                  <a:cubicBezTo>
                    <a:pt x="1496" y="130940"/>
                    <a:pt x="1470" y="130940"/>
                    <a:pt x="1444" y="130940"/>
                  </a:cubicBezTo>
                  <a:lnTo>
                    <a:pt x="1419" y="130940"/>
                  </a:lnTo>
                  <a:cubicBezTo>
                    <a:pt x="1393" y="130966"/>
                    <a:pt x="1393" y="131043"/>
                    <a:pt x="1367" y="131069"/>
                  </a:cubicBezTo>
                  <a:cubicBezTo>
                    <a:pt x="1315" y="131094"/>
                    <a:pt x="1367" y="131094"/>
                    <a:pt x="1315" y="131094"/>
                  </a:cubicBezTo>
                  <a:lnTo>
                    <a:pt x="1315" y="131146"/>
                  </a:lnTo>
                  <a:cubicBezTo>
                    <a:pt x="1315" y="131198"/>
                    <a:pt x="1315" y="131223"/>
                    <a:pt x="1290" y="131223"/>
                  </a:cubicBezTo>
                  <a:cubicBezTo>
                    <a:pt x="1290" y="131275"/>
                    <a:pt x="1264" y="131301"/>
                    <a:pt x="1238" y="131327"/>
                  </a:cubicBezTo>
                  <a:lnTo>
                    <a:pt x="1238" y="131378"/>
                  </a:lnTo>
                  <a:cubicBezTo>
                    <a:pt x="1212" y="131430"/>
                    <a:pt x="1212" y="131481"/>
                    <a:pt x="1212" y="131533"/>
                  </a:cubicBezTo>
                  <a:cubicBezTo>
                    <a:pt x="1212" y="131585"/>
                    <a:pt x="1238" y="131636"/>
                    <a:pt x="1238" y="131688"/>
                  </a:cubicBezTo>
                  <a:cubicBezTo>
                    <a:pt x="1212" y="131739"/>
                    <a:pt x="1238" y="131713"/>
                    <a:pt x="1187" y="131739"/>
                  </a:cubicBezTo>
                  <a:lnTo>
                    <a:pt x="1161" y="131739"/>
                  </a:lnTo>
                  <a:cubicBezTo>
                    <a:pt x="1161" y="131765"/>
                    <a:pt x="1238" y="131817"/>
                    <a:pt x="1187" y="131842"/>
                  </a:cubicBezTo>
                  <a:cubicBezTo>
                    <a:pt x="1135" y="131894"/>
                    <a:pt x="1135" y="131868"/>
                    <a:pt x="1135" y="131894"/>
                  </a:cubicBezTo>
                  <a:cubicBezTo>
                    <a:pt x="1109" y="131920"/>
                    <a:pt x="1083" y="131971"/>
                    <a:pt x="1058" y="131997"/>
                  </a:cubicBezTo>
                  <a:cubicBezTo>
                    <a:pt x="1058" y="132023"/>
                    <a:pt x="1058" y="132049"/>
                    <a:pt x="1083" y="132049"/>
                  </a:cubicBezTo>
                  <a:cubicBezTo>
                    <a:pt x="1109" y="132075"/>
                    <a:pt x="1161" y="132075"/>
                    <a:pt x="1187" y="132100"/>
                  </a:cubicBezTo>
                  <a:cubicBezTo>
                    <a:pt x="1172" y="132096"/>
                    <a:pt x="1159" y="132093"/>
                    <a:pt x="1147" y="132093"/>
                  </a:cubicBezTo>
                  <a:cubicBezTo>
                    <a:pt x="1093" y="132093"/>
                    <a:pt x="1062" y="132136"/>
                    <a:pt x="1083" y="132178"/>
                  </a:cubicBezTo>
                  <a:lnTo>
                    <a:pt x="1083" y="132203"/>
                  </a:lnTo>
                  <a:lnTo>
                    <a:pt x="1135" y="132229"/>
                  </a:lnTo>
                  <a:cubicBezTo>
                    <a:pt x="1212" y="132255"/>
                    <a:pt x="1212" y="132255"/>
                    <a:pt x="1187" y="132332"/>
                  </a:cubicBezTo>
                  <a:lnTo>
                    <a:pt x="1187" y="132436"/>
                  </a:lnTo>
                  <a:cubicBezTo>
                    <a:pt x="1187" y="132487"/>
                    <a:pt x="1161" y="132513"/>
                    <a:pt x="1187" y="132565"/>
                  </a:cubicBezTo>
                  <a:cubicBezTo>
                    <a:pt x="1212" y="132590"/>
                    <a:pt x="1187" y="132590"/>
                    <a:pt x="1161" y="132590"/>
                  </a:cubicBezTo>
                  <a:lnTo>
                    <a:pt x="1315" y="132590"/>
                  </a:lnTo>
                  <a:lnTo>
                    <a:pt x="1315" y="133003"/>
                  </a:lnTo>
                  <a:lnTo>
                    <a:pt x="1341" y="133003"/>
                  </a:lnTo>
                  <a:lnTo>
                    <a:pt x="1367" y="133029"/>
                  </a:lnTo>
                  <a:cubicBezTo>
                    <a:pt x="1367" y="133080"/>
                    <a:pt x="1367" y="133080"/>
                    <a:pt x="1315" y="133106"/>
                  </a:cubicBezTo>
                  <a:cubicBezTo>
                    <a:pt x="1290" y="133106"/>
                    <a:pt x="1264" y="133106"/>
                    <a:pt x="1238" y="133132"/>
                  </a:cubicBezTo>
                  <a:cubicBezTo>
                    <a:pt x="1238" y="133158"/>
                    <a:pt x="1290" y="133184"/>
                    <a:pt x="1238" y="133235"/>
                  </a:cubicBezTo>
                  <a:cubicBezTo>
                    <a:pt x="1212" y="133261"/>
                    <a:pt x="1212" y="133261"/>
                    <a:pt x="1238" y="133287"/>
                  </a:cubicBezTo>
                  <a:lnTo>
                    <a:pt x="1315" y="133287"/>
                  </a:lnTo>
                  <a:cubicBezTo>
                    <a:pt x="1328" y="133274"/>
                    <a:pt x="1335" y="133267"/>
                    <a:pt x="1341" y="133267"/>
                  </a:cubicBezTo>
                  <a:cubicBezTo>
                    <a:pt x="1348" y="133267"/>
                    <a:pt x="1354" y="133274"/>
                    <a:pt x="1367" y="133287"/>
                  </a:cubicBezTo>
                  <a:cubicBezTo>
                    <a:pt x="1367" y="133287"/>
                    <a:pt x="1367" y="133312"/>
                    <a:pt x="1367" y="133312"/>
                  </a:cubicBezTo>
                  <a:lnTo>
                    <a:pt x="1367" y="133364"/>
                  </a:lnTo>
                  <a:cubicBezTo>
                    <a:pt x="1367" y="133390"/>
                    <a:pt x="1367" y="133390"/>
                    <a:pt x="1367" y="133441"/>
                  </a:cubicBezTo>
                  <a:cubicBezTo>
                    <a:pt x="1341" y="133493"/>
                    <a:pt x="1393" y="133493"/>
                    <a:pt x="1393" y="133519"/>
                  </a:cubicBezTo>
                  <a:cubicBezTo>
                    <a:pt x="1393" y="133596"/>
                    <a:pt x="1367" y="133674"/>
                    <a:pt x="1341" y="133751"/>
                  </a:cubicBezTo>
                  <a:cubicBezTo>
                    <a:pt x="1341" y="133803"/>
                    <a:pt x="1290" y="133828"/>
                    <a:pt x="1264" y="133828"/>
                  </a:cubicBezTo>
                  <a:lnTo>
                    <a:pt x="1238" y="133854"/>
                  </a:lnTo>
                  <a:cubicBezTo>
                    <a:pt x="1238" y="133931"/>
                    <a:pt x="1238" y="134009"/>
                    <a:pt x="1341" y="134009"/>
                  </a:cubicBezTo>
                  <a:cubicBezTo>
                    <a:pt x="1341" y="134009"/>
                    <a:pt x="1367" y="134112"/>
                    <a:pt x="1341" y="134112"/>
                  </a:cubicBezTo>
                  <a:cubicBezTo>
                    <a:pt x="1341" y="134121"/>
                    <a:pt x="1341" y="134123"/>
                    <a:pt x="1340" y="134123"/>
                  </a:cubicBezTo>
                  <a:cubicBezTo>
                    <a:pt x="1338" y="134123"/>
                    <a:pt x="1333" y="134112"/>
                    <a:pt x="1315" y="134112"/>
                  </a:cubicBezTo>
                  <a:cubicBezTo>
                    <a:pt x="1315" y="134112"/>
                    <a:pt x="1293" y="134101"/>
                    <a:pt x="1262" y="134101"/>
                  </a:cubicBezTo>
                  <a:cubicBezTo>
                    <a:pt x="1247" y="134101"/>
                    <a:pt x="1230" y="134103"/>
                    <a:pt x="1212" y="134112"/>
                  </a:cubicBezTo>
                  <a:lnTo>
                    <a:pt x="1212" y="134138"/>
                  </a:lnTo>
                  <a:cubicBezTo>
                    <a:pt x="1230" y="134207"/>
                    <a:pt x="1258" y="134207"/>
                    <a:pt x="1283" y="134207"/>
                  </a:cubicBezTo>
                  <a:lnTo>
                    <a:pt x="1283" y="134207"/>
                  </a:lnTo>
                  <a:cubicBezTo>
                    <a:pt x="1295" y="134207"/>
                    <a:pt x="1307" y="134207"/>
                    <a:pt x="1315" y="134215"/>
                  </a:cubicBezTo>
                  <a:lnTo>
                    <a:pt x="1341" y="134215"/>
                  </a:lnTo>
                  <a:cubicBezTo>
                    <a:pt x="1341" y="134293"/>
                    <a:pt x="1290" y="134318"/>
                    <a:pt x="1238" y="134344"/>
                  </a:cubicBezTo>
                  <a:cubicBezTo>
                    <a:pt x="1212" y="134344"/>
                    <a:pt x="1212" y="134370"/>
                    <a:pt x="1212" y="134370"/>
                  </a:cubicBezTo>
                  <a:lnTo>
                    <a:pt x="1264" y="134396"/>
                  </a:lnTo>
                  <a:cubicBezTo>
                    <a:pt x="1281" y="134396"/>
                    <a:pt x="1298" y="134384"/>
                    <a:pt x="1315" y="134384"/>
                  </a:cubicBezTo>
                  <a:cubicBezTo>
                    <a:pt x="1324" y="134384"/>
                    <a:pt x="1333" y="134387"/>
                    <a:pt x="1341" y="134396"/>
                  </a:cubicBezTo>
                  <a:cubicBezTo>
                    <a:pt x="1367" y="134447"/>
                    <a:pt x="1315" y="134447"/>
                    <a:pt x="1315" y="134447"/>
                  </a:cubicBezTo>
                  <a:cubicBezTo>
                    <a:pt x="1290" y="134499"/>
                    <a:pt x="1290" y="134525"/>
                    <a:pt x="1264" y="134576"/>
                  </a:cubicBezTo>
                  <a:cubicBezTo>
                    <a:pt x="1264" y="134628"/>
                    <a:pt x="1264" y="134679"/>
                    <a:pt x="1212" y="134679"/>
                  </a:cubicBezTo>
                  <a:lnTo>
                    <a:pt x="1238" y="134783"/>
                  </a:lnTo>
                  <a:lnTo>
                    <a:pt x="1290" y="134731"/>
                  </a:lnTo>
                  <a:lnTo>
                    <a:pt x="1341" y="134731"/>
                  </a:lnTo>
                  <a:cubicBezTo>
                    <a:pt x="1341" y="134731"/>
                    <a:pt x="1341" y="134834"/>
                    <a:pt x="1290" y="134860"/>
                  </a:cubicBezTo>
                  <a:cubicBezTo>
                    <a:pt x="1264" y="134912"/>
                    <a:pt x="1264" y="134963"/>
                    <a:pt x="1238" y="135040"/>
                  </a:cubicBezTo>
                  <a:lnTo>
                    <a:pt x="1238" y="135092"/>
                  </a:lnTo>
                  <a:lnTo>
                    <a:pt x="1238" y="135144"/>
                  </a:lnTo>
                  <a:lnTo>
                    <a:pt x="1238" y="135376"/>
                  </a:lnTo>
                  <a:cubicBezTo>
                    <a:pt x="1238" y="135402"/>
                    <a:pt x="1238" y="135402"/>
                    <a:pt x="1238" y="135453"/>
                  </a:cubicBezTo>
                  <a:cubicBezTo>
                    <a:pt x="1212" y="135479"/>
                    <a:pt x="1238" y="135531"/>
                    <a:pt x="1238" y="135556"/>
                  </a:cubicBezTo>
                  <a:cubicBezTo>
                    <a:pt x="1238" y="135608"/>
                    <a:pt x="1264" y="135608"/>
                    <a:pt x="1290" y="135659"/>
                  </a:cubicBezTo>
                  <a:cubicBezTo>
                    <a:pt x="1290" y="135711"/>
                    <a:pt x="1212" y="135737"/>
                    <a:pt x="1238" y="135788"/>
                  </a:cubicBezTo>
                  <a:lnTo>
                    <a:pt x="1290" y="135840"/>
                  </a:lnTo>
                  <a:lnTo>
                    <a:pt x="1315" y="135788"/>
                  </a:lnTo>
                  <a:cubicBezTo>
                    <a:pt x="1315" y="135788"/>
                    <a:pt x="1327" y="135777"/>
                    <a:pt x="1342" y="135777"/>
                  </a:cubicBezTo>
                  <a:cubicBezTo>
                    <a:pt x="1350" y="135777"/>
                    <a:pt x="1358" y="135780"/>
                    <a:pt x="1367" y="135788"/>
                  </a:cubicBezTo>
                  <a:cubicBezTo>
                    <a:pt x="1393" y="135788"/>
                    <a:pt x="1367" y="135814"/>
                    <a:pt x="1367" y="135840"/>
                  </a:cubicBezTo>
                  <a:cubicBezTo>
                    <a:pt x="1341" y="135866"/>
                    <a:pt x="1315" y="135866"/>
                    <a:pt x="1290" y="135892"/>
                  </a:cubicBezTo>
                  <a:lnTo>
                    <a:pt x="1264" y="135917"/>
                  </a:lnTo>
                  <a:cubicBezTo>
                    <a:pt x="1315" y="135943"/>
                    <a:pt x="1315" y="135943"/>
                    <a:pt x="1315" y="135995"/>
                  </a:cubicBezTo>
                  <a:cubicBezTo>
                    <a:pt x="1290" y="135995"/>
                    <a:pt x="1290" y="136021"/>
                    <a:pt x="1264" y="136046"/>
                  </a:cubicBezTo>
                  <a:cubicBezTo>
                    <a:pt x="1238" y="136072"/>
                    <a:pt x="1212" y="136098"/>
                    <a:pt x="1238" y="136149"/>
                  </a:cubicBezTo>
                  <a:cubicBezTo>
                    <a:pt x="1290" y="136201"/>
                    <a:pt x="1238" y="136201"/>
                    <a:pt x="1238" y="136227"/>
                  </a:cubicBezTo>
                  <a:lnTo>
                    <a:pt x="1238" y="136253"/>
                  </a:lnTo>
                  <a:cubicBezTo>
                    <a:pt x="1264" y="136304"/>
                    <a:pt x="1264" y="136330"/>
                    <a:pt x="1290" y="136356"/>
                  </a:cubicBezTo>
                  <a:cubicBezTo>
                    <a:pt x="1341" y="136382"/>
                    <a:pt x="1341" y="136382"/>
                    <a:pt x="1290" y="136407"/>
                  </a:cubicBezTo>
                  <a:cubicBezTo>
                    <a:pt x="1264" y="136433"/>
                    <a:pt x="1264" y="136459"/>
                    <a:pt x="1290" y="136485"/>
                  </a:cubicBezTo>
                  <a:cubicBezTo>
                    <a:pt x="1341" y="136511"/>
                    <a:pt x="1341" y="136511"/>
                    <a:pt x="1341" y="136562"/>
                  </a:cubicBezTo>
                  <a:cubicBezTo>
                    <a:pt x="1341" y="136588"/>
                    <a:pt x="1367" y="136614"/>
                    <a:pt x="1315" y="136614"/>
                  </a:cubicBezTo>
                  <a:cubicBezTo>
                    <a:pt x="1315" y="136640"/>
                    <a:pt x="1315" y="136665"/>
                    <a:pt x="1315" y="136665"/>
                  </a:cubicBezTo>
                  <a:cubicBezTo>
                    <a:pt x="1393" y="136665"/>
                    <a:pt x="1393" y="136717"/>
                    <a:pt x="1393" y="136768"/>
                  </a:cubicBezTo>
                  <a:cubicBezTo>
                    <a:pt x="1393" y="136815"/>
                    <a:pt x="1393" y="136824"/>
                    <a:pt x="1398" y="136824"/>
                  </a:cubicBezTo>
                  <a:cubicBezTo>
                    <a:pt x="1402" y="136824"/>
                    <a:pt x="1408" y="136820"/>
                    <a:pt x="1419" y="136820"/>
                  </a:cubicBezTo>
                  <a:cubicBezTo>
                    <a:pt x="1444" y="136846"/>
                    <a:pt x="1419" y="136872"/>
                    <a:pt x="1419" y="136897"/>
                  </a:cubicBezTo>
                  <a:cubicBezTo>
                    <a:pt x="1470" y="136949"/>
                    <a:pt x="1444" y="137001"/>
                    <a:pt x="1393" y="137026"/>
                  </a:cubicBezTo>
                  <a:cubicBezTo>
                    <a:pt x="1393" y="137052"/>
                    <a:pt x="1393" y="137104"/>
                    <a:pt x="1367" y="137130"/>
                  </a:cubicBezTo>
                  <a:cubicBezTo>
                    <a:pt x="1341" y="137155"/>
                    <a:pt x="1367" y="137181"/>
                    <a:pt x="1393" y="137181"/>
                  </a:cubicBezTo>
                  <a:cubicBezTo>
                    <a:pt x="1393" y="137181"/>
                    <a:pt x="1444" y="137258"/>
                    <a:pt x="1444" y="137284"/>
                  </a:cubicBezTo>
                  <a:lnTo>
                    <a:pt x="1444" y="137310"/>
                  </a:lnTo>
                  <a:cubicBezTo>
                    <a:pt x="1470" y="137362"/>
                    <a:pt x="1444" y="137413"/>
                    <a:pt x="1419" y="137465"/>
                  </a:cubicBezTo>
                  <a:cubicBezTo>
                    <a:pt x="1419" y="137491"/>
                    <a:pt x="1470" y="137465"/>
                    <a:pt x="1470" y="137516"/>
                  </a:cubicBezTo>
                  <a:cubicBezTo>
                    <a:pt x="1470" y="137542"/>
                    <a:pt x="1470" y="137542"/>
                    <a:pt x="1444" y="137568"/>
                  </a:cubicBezTo>
                  <a:cubicBezTo>
                    <a:pt x="1444" y="137568"/>
                    <a:pt x="1419" y="137594"/>
                    <a:pt x="1419" y="137620"/>
                  </a:cubicBezTo>
                  <a:lnTo>
                    <a:pt x="1419" y="137723"/>
                  </a:lnTo>
                  <a:lnTo>
                    <a:pt x="1419" y="138006"/>
                  </a:lnTo>
                  <a:cubicBezTo>
                    <a:pt x="1419" y="138032"/>
                    <a:pt x="1419" y="138058"/>
                    <a:pt x="1393" y="138058"/>
                  </a:cubicBezTo>
                  <a:cubicBezTo>
                    <a:pt x="1341" y="138058"/>
                    <a:pt x="1393" y="138006"/>
                    <a:pt x="1341" y="137981"/>
                  </a:cubicBezTo>
                  <a:cubicBezTo>
                    <a:pt x="1315" y="137955"/>
                    <a:pt x="1290" y="137929"/>
                    <a:pt x="1264" y="137903"/>
                  </a:cubicBezTo>
                  <a:cubicBezTo>
                    <a:pt x="1264" y="137886"/>
                    <a:pt x="1255" y="137880"/>
                    <a:pt x="1243" y="137880"/>
                  </a:cubicBezTo>
                  <a:cubicBezTo>
                    <a:pt x="1218" y="137880"/>
                    <a:pt x="1178" y="137903"/>
                    <a:pt x="1161" y="137903"/>
                  </a:cubicBezTo>
                  <a:cubicBezTo>
                    <a:pt x="1161" y="137903"/>
                    <a:pt x="1161" y="137929"/>
                    <a:pt x="1135" y="137929"/>
                  </a:cubicBezTo>
                  <a:lnTo>
                    <a:pt x="1135" y="138006"/>
                  </a:lnTo>
                  <a:cubicBezTo>
                    <a:pt x="1135" y="138032"/>
                    <a:pt x="1135" y="138135"/>
                    <a:pt x="1058" y="138135"/>
                  </a:cubicBezTo>
                  <a:lnTo>
                    <a:pt x="980" y="138135"/>
                  </a:lnTo>
                  <a:cubicBezTo>
                    <a:pt x="1058" y="138264"/>
                    <a:pt x="1058" y="138419"/>
                    <a:pt x="954" y="138522"/>
                  </a:cubicBezTo>
                  <a:cubicBezTo>
                    <a:pt x="954" y="138548"/>
                    <a:pt x="954" y="138548"/>
                    <a:pt x="929" y="138548"/>
                  </a:cubicBezTo>
                  <a:cubicBezTo>
                    <a:pt x="903" y="138548"/>
                    <a:pt x="929" y="138625"/>
                    <a:pt x="903" y="138651"/>
                  </a:cubicBezTo>
                  <a:cubicBezTo>
                    <a:pt x="877" y="138703"/>
                    <a:pt x="903" y="138754"/>
                    <a:pt x="877" y="138806"/>
                  </a:cubicBezTo>
                  <a:cubicBezTo>
                    <a:pt x="929" y="138858"/>
                    <a:pt x="929" y="138935"/>
                    <a:pt x="877" y="138986"/>
                  </a:cubicBezTo>
                  <a:cubicBezTo>
                    <a:pt x="877" y="138986"/>
                    <a:pt x="877" y="139012"/>
                    <a:pt x="929" y="139038"/>
                  </a:cubicBezTo>
                  <a:cubicBezTo>
                    <a:pt x="952" y="139038"/>
                    <a:pt x="954" y="138957"/>
                    <a:pt x="991" y="138957"/>
                  </a:cubicBezTo>
                  <a:cubicBezTo>
                    <a:pt x="995" y="138957"/>
                    <a:pt x="1000" y="138958"/>
                    <a:pt x="1006" y="138961"/>
                  </a:cubicBezTo>
                  <a:cubicBezTo>
                    <a:pt x="1058" y="138986"/>
                    <a:pt x="980" y="139012"/>
                    <a:pt x="980" y="139064"/>
                  </a:cubicBezTo>
                  <a:cubicBezTo>
                    <a:pt x="980" y="139115"/>
                    <a:pt x="980" y="139141"/>
                    <a:pt x="929" y="139167"/>
                  </a:cubicBezTo>
                  <a:cubicBezTo>
                    <a:pt x="954" y="139193"/>
                    <a:pt x="954" y="139244"/>
                    <a:pt x="929" y="139296"/>
                  </a:cubicBezTo>
                  <a:cubicBezTo>
                    <a:pt x="929" y="139348"/>
                    <a:pt x="929" y="139373"/>
                    <a:pt x="980" y="139399"/>
                  </a:cubicBezTo>
                  <a:cubicBezTo>
                    <a:pt x="1006" y="139399"/>
                    <a:pt x="1032" y="139399"/>
                    <a:pt x="1032" y="139425"/>
                  </a:cubicBezTo>
                  <a:cubicBezTo>
                    <a:pt x="1058" y="139451"/>
                    <a:pt x="1058" y="139502"/>
                    <a:pt x="1083" y="139528"/>
                  </a:cubicBezTo>
                  <a:cubicBezTo>
                    <a:pt x="1135" y="139580"/>
                    <a:pt x="1161" y="139657"/>
                    <a:pt x="1135" y="139734"/>
                  </a:cubicBezTo>
                  <a:cubicBezTo>
                    <a:pt x="1187" y="139786"/>
                    <a:pt x="1109" y="139812"/>
                    <a:pt x="1135" y="139863"/>
                  </a:cubicBezTo>
                  <a:cubicBezTo>
                    <a:pt x="1161" y="139915"/>
                    <a:pt x="1187" y="139915"/>
                    <a:pt x="1212" y="139967"/>
                  </a:cubicBezTo>
                  <a:cubicBezTo>
                    <a:pt x="1212" y="140018"/>
                    <a:pt x="1212" y="140044"/>
                    <a:pt x="1161" y="140044"/>
                  </a:cubicBezTo>
                  <a:cubicBezTo>
                    <a:pt x="1135" y="140121"/>
                    <a:pt x="1161" y="140199"/>
                    <a:pt x="1187" y="140250"/>
                  </a:cubicBezTo>
                  <a:cubicBezTo>
                    <a:pt x="1238" y="140328"/>
                    <a:pt x="1238" y="140431"/>
                    <a:pt x="1187" y="140508"/>
                  </a:cubicBezTo>
                  <a:cubicBezTo>
                    <a:pt x="1161" y="140560"/>
                    <a:pt x="1187" y="140611"/>
                    <a:pt x="1135" y="140637"/>
                  </a:cubicBezTo>
                  <a:cubicBezTo>
                    <a:pt x="1135" y="140663"/>
                    <a:pt x="1109" y="140663"/>
                    <a:pt x="1083" y="140689"/>
                  </a:cubicBezTo>
                  <a:cubicBezTo>
                    <a:pt x="1058" y="140689"/>
                    <a:pt x="1032" y="140714"/>
                    <a:pt x="1083" y="140714"/>
                  </a:cubicBezTo>
                  <a:cubicBezTo>
                    <a:pt x="1135" y="140792"/>
                    <a:pt x="1187" y="140895"/>
                    <a:pt x="1161" y="140972"/>
                  </a:cubicBezTo>
                  <a:cubicBezTo>
                    <a:pt x="1212" y="140972"/>
                    <a:pt x="1238" y="140921"/>
                    <a:pt x="1290" y="140921"/>
                  </a:cubicBezTo>
                  <a:cubicBezTo>
                    <a:pt x="1290" y="140998"/>
                    <a:pt x="1290" y="141076"/>
                    <a:pt x="1290" y="141127"/>
                  </a:cubicBezTo>
                  <a:cubicBezTo>
                    <a:pt x="1290" y="141153"/>
                    <a:pt x="1264" y="141179"/>
                    <a:pt x="1238" y="141179"/>
                  </a:cubicBezTo>
                  <a:cubicBezTo>
                    <a:pt x="1212" y="141179"/>
                    <a:pt x="1212" y="141153"/>
                    <a:pt x="1187" y="141127"/>
                  </a:cubicBezTo>
                  <a:cubicBezTo>
                    <a:pt x="1187" y="141153"/>
                    <a:pt x="1187" y="141153"/>
                    <a:pt x="1187" y="141153"/>
                  </a:cubicBezTo>
                  <a:cubicBezTo>
                    <a:pt x="1187" y="141204"/>
                    <a:pt x="1135" y="141179"/>
                    <a:pt x="1135" y="141230"/>
                  </a:cubicBezTo>
                  <a:cubicBezTo>
                    <a:pt x="1135" y="141256"/>
                    <a:pt x="1135" y="141282"/>
                    <a:pt x="1135" y="141308"/>
                  </a:cubicBezTo>
                  <a:cubicBezTo>
                    <a:pt x="1109" y="141359"/>
                    <a:pt x="1058" y="141359"/>
                    <a:pt x="1006" y="141359"/>
                  </a:cubicBezTo>
                  <a:lnTo>
                    <a:pt x="954" y="141385"/>
                  </a:lnTo>
                  <a:cubicBezTo>
                    <a:pt x="954" y="141411"/>
                    <a:pt x="954" y="141462"/>
                    <a:pt x="980" y="141488"/>
                  </a:cubicBezTo>
                  <a:cubicBezTo>
                    <a:pt x="997" y="141497"/>
                    <a:pt x="1006" y="141500"/>
                    <a:pt x="1010" y="141500"/>
                  </a:cubicBezTo>
                  <a:cubicBezTo>
                    <a:pt x="1017" y="141500"/>
                    <a:pt x="1006" y="141488"/>
                    <a:pt x="1006" y="141488"/>
                  </a:cubicBezTo>
                  <a:lnTo>
                    <a:pt x="1006" y="141488"/>
                  </a:lnTo>
                  <a:cubicBezTo>
                    <a:pt x="1083" y="141540"/>
                    <a:pt x="1083" y="141617"/>
                    <a:pt x="1083" y="141669"/>
                  </a:cubicBezTo>
                  <a:cubicBezTo>
                    <a:pt x="1083" y="141720"/>
                    <a:pt x="1032" y="141746"/>
                    <a:pt x="1032" y="141772"/>
                  </a:cubicBezTo>
                  <a:cubicBezTo>
                    <a:pt x="1032" y="141823"/>
                    <a:pt x="980" y="141849"/>
                    <a:pt x="929" y="141875"/>
                  </a:cubicBezTo>
                  <a:cubicBezTo>
                    <a:pt x="954" y="141927"/>
                    <a:pt x="980" y="141978"/>
                    <a:pt x="903" y="142030"/>
                  </a:cubicBezTo>
                  <a:lnTo>
                    <a:pt x="903" y="142081"/>
                  </a:lnTo>
                  <a:cubicBezTo>
                    <a:pt x="954" y="142107"/>
                    <a:pt x="903" y="142133"/>
                    <a:pt x="903" y="142185"/>
                  </a:cubicBezTo>
                  <a:cubicBezTo>
                    <a:pt x="903" y="142210"/>
                    <a:pt x="954" y="142185"/>
                    <a:pt x="929" y="142236"/>
                  </a:cubicBezTo>
                  <a:cubicBezTo>
                    <a:pt x="929" y="142236"/>
                    <a:pt x="929" y="142262"/>
                    <a:pt x="929" y="142262"/>
                  </a:cubicBezTo>
                  <a:cubicBezTo>
                    <a:pt x="954" y="142365"/>
                    <a:pt x="954" y="142442"/>
                    <a:pt x="929" y="142520"/>
                  </a:cubicBezTo>
                  <a:cubicBezTo>
                    <a:pt x="929" y="142546"/>
                    <a:pt x="929" y="142546"/>
                    <a:pt x="903" y="142546"/>
                  </a:cubicBezTo>
                  <a:cubicBezTo>
                    <a:pt x="903" y="142546"/>
                    <a:pt x="903" y="142546"/>
                    <a:pt x="903" y="142520"/>
                  </a:cubicBezTo>
                  <a:cubicBezTo>
                    <a:pt x="877" y="142468"/>
                    <a:pt x="877" y="142391"/>
                    <a:pt x="903" y="142339"/>
                  </a:cubicBezTo>
                  <a:lnTo>
                    <a:pt x="877" y="142339"/>
                  </a:lnTo>
                  <a:cubicBezTo>
                    <a:pt x="851" y="142339"/>
                    <a:pt x="826" y="142365"/>
                    <a:pt x="800" y="142365"/>
                  </a:cubicBezTo>
                  <a:cubicBezTo>
                    <a:pt x="774" y="142442"/>
                    <a:pt x="800" y="142494"/>
                    <a:pt x="774" y="142571"/>
                  </a:cubicBezTo>
                  <a:cubicBezTo>
                    <a:pt x="774" y="142623"/>
                    <a:pt x="774" y="142649"/>
                    <a:pt x="774" y="142675"/>
                  </a:cubicBezTo>
                  <a:lnTo>
                    <a:pt x="800" y="142675"/>
                  </a:lnTo>
                  <a:cubicBezTo>
                    <a:pt x="826" y="142675"/>
                    <a:pt x="877" y="142675"/>
                    <a:pt x="877" y="142700"/>
                  </a:cubicBezTo>
                  <a:cubicBezTo>
                    <a:pt x="877" y="142752"/>
                    <a:pt x="851" y="142752"/>
                    <a:pt x="826" y="142778"/>
                  </a:cubicBezTo>
                  <a:cubicBezTo>
                    <a:pt x="929" y="142803"/>
                    <a:pt x="954" y="142829"/>
                    <a:pt x="929" y="142907"/>
                  </a:cubicBezTo>
                  <a:lnTo>
                    <a:pt x="929" y="142958"/>
                  </a:lnTo>
                  <a:lnTo>
                    <a:pt x="929" y="143010"/>
                  </a:lnTo>
                  <a:cubicBezTo>
                    <a:pt x="929" y="143087"/>
                    <a:pt x="877" y="143113"/>
                    <a:pt x="851" y="143165"/>
                  </a:cubicBezTo>
                  <a:lnTo>
                    <a:pt x="800" y="143216"/>
                  </a:lnTo>
                  <a:cubicBezTo>
                    <a:pt x="800" y="143216"/>
                    <a:pt x="800" y="143242"/>
                    <a:pt x="800" y="143242"/>
                  </a:cubicBezTo>
                  <a:cubicBezTo>
                    <a:pt x="851" y="143242"/>
                    <a:pt x="877" y="143242"/>
                    <a:pt x="877" y="143319"/>
                  </a:cubicBezTo>
                  <a:cubicBezTo>
                    <a:pt x="903" y="143345"/>
                    <a:pt x="903" y="143397"/>
                    <a:pt x="877" y="143397"/>
                  </a:cubicBezTo>
                  <a:cubicBezTo>
                    <a:pt x="856" y="143407"/>
                    <a:pt x="839" y="143414"/>
                    <a:pt x="826" y="143414"/>
                  </a:cubicBezTo>
                  <a:cubicBezTo>
                    <a:pt x="809" y="143414"/>
                    <a:pt x="800" y="143401"/>
                    <a:pt x="800" y="143371"/>
                  </a:cubicBezTo>
                  <a:lnTo>
                    <a:pt x="748" y="143371"/>
                  </a:lnTo>
                  <a:cubicBezTo>
                    <a:pt x="748" y="143397"/>
                    <a:pt x="774" y="143422"/>
                    <a:pt x="697" y="143448"/>
                  </a:cubicBezTo>
                  <a:cubicBezTo>
                    <a:pt x="697" y="143500"/>
                    <a:pt x="697" y="143551"/>
                    <a:pt x="671" y="143603"/>
                  </a:cubicBezTo>
                  <a:lnTo>
                    <a:pt x="671" y="143680"/>
                  </a:lnTo>
                  <a:cubicBezTo>
                    <a:pt x="671" y="143732"/>
                    <a:pt x="619" y="143809"/>
                    <a:pt x="671" y="143835"/>
                  </a:cubicBezTo>
                  <a:cubicBezTo>
                    <a:pt x="692" y="143846"/>
                    <a:pt x="705" y="143852"/>
                    <a:pt x="714" y="143852"/>
                  </a:cubicBezTo>
                  <a:cubicBezTo>
                    <a:pt x="727" y="143852"/>
                    <a:pt x="733" y="143840"/>
                    <a:pt x="748" y="143809"/>
                  </a:cubicBezTo>
                  <a:cubicBezTo>
                    <a:pt x="748" y="143801"/>
                    <a:pt x="748" y="143798"/>
                    <a:pt x="749" y="143798"/>
                  </a:cubicBezTo>
                  <a:cubicBezTo>
                    <a:pt x="751" y="143798"/>
                    <a:pt x="757" y="143809"/>
                    <a:pt x="774" y="143809"/>
                  </a:cubicBezTo>
                  <a:lnTo>
                    <a:pt x="800" y="143809"/>
                  </a:lnTo>
                  <a:cubicBezTo>
                    <a:pt x="851" y="143809"/>
                    <a:pt x="877" y="143835"/>
                    <a:pt x="851" y="143861"/>
                  </a:cubicBezTo>
                  <a:lnTo>
                    <a:pt x="800" y="143964"/>
                  </a:lnTo>
                  <a:cubicBezTo>
                    <a:pt x="826" y="143964"/>
                    <a:pt x="826" y="143964"/>
                    <a:pt x="826" y="143990"/>
                  </a:cubicBezTo>
                  <a:cubicBezTo>
                    <a:pt x="826" y="144016"/>
                    <a:pt x="826" y="144041"/>
                    <a:pt x="800" y="144067"/>
                  </a:cubicBezTo>
                  <a:cubicBezTo>
                    <a:pt x="774" y="144093"/>
                    <a:pt x="774" y="144119"/>
                    <a:pt x="774" y="144145"/>
                  </a:cubicBezTo>
                  <a:cubicBezTo>
                    <a:pt x="748" y="144170"/>
                    <a:pt x="748" y="144170"/>
                    <a:pt x="722" y="144196"/>
                  </a:cubicBezTo>
                  <a:cubicBezTo>
                    <a:pt x="722" y="144248"/>
                    <a:pt x="800" y="144274"/>
                    <a:pt x="748" y="144325"/>
                  </a:cubicBezTo>
                  <a:lnTo>
                    <a:pt x="722" y="144428"/>
                  </a:lnTo>
                  <a:cubicBezTo>
                    <a:pt x="748" y="144428"/>
                    <a:pt x="748" y="144428"/>
                    <a:pt x="722" y="144454"/>
                  </a:cubicBezTo>
                  <a:cubicBezTo>
                    <a:pt x="697" y="144480"/>
                    <a:pt x="697" y="144480"/>
                    <a:pt x="671" y="144506"/>
                  </a:cubicBezTo>
                  <a:cubicBezTo>
                    <a:pt x="645" y="144531"/>
                    <a:pt x="645" y="144583"/>
                    <a:pt x="671" y="144609"/>
                  </a:cubicBezTo>
                  <a:cubicBezTo>
                    <a:pt x="671" y="144635"/>
                    <a:pt x="619" y="144635"/>
                    <a:pt x="593" y="144635"/>
                  </a:cubicBezTo>
                  <a:lnTo>
                    <a:pt x="593" y="144660"/>
                  </a:lnTo>
                  <a:lnTo>
                    <a:pt x="645" y="144712"/>
                  </a:lnTo>
                  <a:cubicBezTo>
                    <a:pt x="645" y="144699"/>
                    <a:pt x="651" y="144693"/>
                    <a:pt x="658" y="144693"/>
                  </a:cubicBezTo>
                  <a:cubicBezTo>
                    <a:pt x="664" y="144693"/>
                    <a:pt x="671" y="144699"/>
                    <a:pt x="671" y="144712"/>
                  </a:cubicBezTo>
                  <a:lnTo>
                    <a:pt x="671" y="144738"/>
                  </a:lnTo>
                  <a:cubicBezTo>
                    <a:pt x="671" y="144738"/>
                    <a:pt x="645" y="144764"/>
                    <a:pt x="645" y="144789"/>
                  </a:cubicBezTo>
                  <a:cubicBezTo>
                    <a:pt x="645" y="144841"/>
                    <a:pt x="722" y="144841"/>
                    <a:pt x="697" y="144893"/>
                  </a:cubicBezTo>
                  <a:lnTo>
                    <a:pt x="748" y="144893"/>
                  </a:lnTo>
                  <a:cubicBezTo>
                    <a:pt x="748" y="144893"/>
                    <a:pt x="748" y="144918"/>
                    <a:pt x="748" y="144918"/>
                  </a:cubicBezTo>
                  <a:cubicBezTo>
                    <a:pt x="722" y="144944"/>
                    <a:pt x="697" y="144970"/>
                    <a:pt x="671" y="144970"/>
                  </a:cubicBezTo>
                  <a:cubicBezTo>
                    <a:pt x="671" y="145022"/>
                    <a:pt x="697" y="145073"/>
                    <a:pt x="619" y="145073"/>
                  </a:cubicBezTo>
                  <a:cubicBezTo>
                    <a:pt x="619" y="145073"/>
                    <a:pt x="619" y="145073"/>
                    <a:pt x="619" y="145099"/>
                  </a:cubicBezTo>
                  <a:lnTo>
                    <a:pt x="722" y="145099"/>
                  </a:lnTo>
                  <a:lnTo>
                    <a:pt x="722" y="145047"/>
                  </a:lnTo>
                  <a:cubicBezTo>
                    <a:pt x="722" y="145047"/>
                    <a:pt x="748" y="145047"/>
                    <a:pt x="748" y="145099"/>
                  </a:cubicBezTo>
                  <a:cubicBezTo>
                    <a:pt x="748" y="145125"/>
                    <a:pt x="800" y="145125"/>
                    <a:pt x="826" y="145125"/>
                  </a:cubicBezTo>
                  <a:cubicBezTo>
                    <a:pt x="826" y="145099"/>
                    <a:pt x="851" y="145073"/>
                    <a:pt x="826" y="145073"/>
                  </a:cubicBezTo>
                  <a:lnTo>
                    <a:pt x="826" y="144996"/>
                  </a:lnTo>
                  <a:cubicBezTo>
                    <a:pt x="826" y="144996"/>
                    <a:pt x="826" y="144918"/>
                    <a:pt x="877" y="144893"/>
                  </a:cubicBezTo>
                  <a:lnTo>
                    <a:pt x="877" y="144867"/>
                  </a:lnTo>
                  <a:cubicBezTo>
                    <a:pt x="877" y="144867"/>
                    <a:pt x="877" y="144893"/>
                    <a:pt x="903" y="144918"/>
                  </a:cubicBezTo>
                  <a:cubicBezTo>
                    <a:pt x="929" y="144970"/>
                    <a:pt x="929" y="145022"/>
                    <a:pt x="903" y="145099"/>
                  </a:cubicBezTo>
                  <a:cubicBezTo>
                    <a:pt x="877" y="145125"/>
                    <a:pt x="954" y="145125"/>
                    <a:pt x="954" y="145176"/>
                  </a:cubicBezTo>
                  <a:cubicBezTo>
                    <a:pt x="929" y="145202"/>
                    <a:pt x="954" y="145254"/>
                    <a:pt x="903" y="145254"/>
                  </a:cubicBezTo>
                  <a:cubicBezTo>
                    <a:pt x="851" y="145279"/>
                    <a:pt x="877" y="145331"/>
                    <a:pt x="903" y="145331"/>
                  </a:cubicBezTo>
                  <a:cubicBezTo>
                    <a:pt x="903" y="145344"/>
                    <a:pt x="903" y="145350"/>
                    <a:pt x="906" y="145350"/>
                  </a:cubicBezTo>
                  <a:cubicBezTo>
                    <a:pt x="909" y="145350"/>
                    <a:pt x="916" y="145344"/>
                    <a:pt x="929" y="145331"/>
                  </a:cubicBezTo>
                  <a:lnTo>
                    <a:pt x="1032" y="145331"/>
                  </a:lnTo>
                  <a:cubicBezTo>
                    <a:pt x="1058" y="145331"/>
                    <a:pt x="1058" y="145357"/>
                    <a:pt x="1058" y="145383"/>
                  </a:cubicBezTo>
                  <a:cubicBezTo>
                    <a:pt x="1032" y="145383"/>
                    <a:pt x="1032" y="145408"/>
                    <a:pt x="1006" y="145408"/>
                  </a:cubicBezTo>
                  <a:cubicBezTo>
                    <a:pt x="980" y="145434"/>
                    <a:pt x="954" y="145486"/>
                    <a:pt x="980" y="145537"/>
                  </a:cubicBezTo>
                  <a:cubicBezTo>
                    <a:pt x="980" y="145563"/>
                    <a:pt x="954" y="145615"/>
                    <a:pt x="929" y="145640"/>
                  </a:cubicBezTo>
                  <a:cubicBezTo>
                    <a:pt x="929" y="145666"/>
                    <a:pt x="929" y="145666"/>
                    <a:pt x="954" y="145666"/>
                  </a:cubicBezTo>
                  <a:cubicBezTo>
                    <a:pt x="980" y="145666"/>
                    <a:pt x="980" y="145692"/>
                    <a:pt x="980" y="145718"/>
                  </a:cubicBezTo>
                  <a:cubicBezTo>
                    <a:pt x="980" y="145744"/>
                    <a:pt x="980" y="145795"/>
                    <a:pt x="954" y="145821"/>
                  </a:cubicBezTo>
                  <a:cubicBezTo>
                    <a:pt x="954" y="145847"/>
                    <a:pt x="954" y="145873"/>
                    <a:pt x="954" y="145898"/>
                  </a:cubicBezTo>
                  <a:cubicBezTo>
                    <a:pt x="954" y="145924"/>
                    <a:pt x="980" y="145950"/>
                    <a:pt x="1032" y="145950"/>
                  </a:cubicBezTo>
                  <a:cubicBezTo>
                    <a:pt x="1083" y="145950"/>
                    <a:pt x="1109" y="145950"/>
                    <a:pt x="1161" y="145976"/>
                  </a:cubicBezTo>
                  <a:cubicBezTo>
                    <a:pt x="1187" y="145976"/>
                    <a:pt x="1161" y="146002"/>
                    <a:pt x="1161" y="146027"/>
                  </a:cubicBezTo>
                  <a:cubicBezTo>
                    <a:pt x="1161" y="146027"/>
                    <a:pt x="1161" y="146053"/>
                    <a:pt x="1161" y="146053"/>
                  </a:cubicBezTo>
                  <a:cubicBezTo>
                    <a:pt x="1135" y="146131"/>
                    <a:pt x="1161" y="146208"/>
                    <a:pt x="1109" y="146285"/>
                  </a:cubicBezTo>
                  <a:lnTo>
                    <a:pt x="1109" y="146311"/>
                  </a:lnTo>
                  <a:cubicBezTo>
                    <a:pt x="1109" y="146337"/>
                    <a:pt x="1109" y="146388"/>
                    <a:pt x="1083" y="146414"/>
                  </a:cubicBezTo>
                  <a:cubicBezTo>
                    <a:pt x="1032" y="146414"/>
                    <a:pt x="1006" y="146440"/>
                    <a:pt x="1032" y="146492"/>
                  </a:cubicBezTo>
                  <a:cubicBezTo>
                    <a:pt x="1058" y="146543"/>
                    <a:pt x="1058" y="146621"/>
                    <a:pt x="1058" y="146698"/>
                  </a:cubicBezTo>
                  <a:lnTo>
                    <a:pt x="1058" y="146749"/>
                  </a:lnTo>
                  <a:lnTo>
                    <a:pt x="1058" y="146827"/>
                  </a:lnTo>
                  <a:cubicBezTo>
                    <a:pt x="1058" y="146827"/>
                    <a:pt x="1058" y="146827"/>
                    <a:pt x="1058" y="146853"/>
                  </a:cubicBezTo>
                  <a:cubicBezTo>
                    <a:pt x="1083" y="146878"/>
                    <a:pt x="1109" y="146904"/>
                    <a:pt x="1058" y="146956"/>
                  </a:cubicBezTo>
                  <a:lnTo>
                    <a:pt x="1058" y="147033"/>
                  </a:lnTo>
                  <a:cubicBezTo>
                    <a:pt x="1109" y="147085"/>
                    <a:pt x="1109" y="147136"/>
                    <a:pt x="1109" y="147214"/>
                  </a:cubicBezTo>
                  <a:lnTo>
                    <a:pt x="1161" y="147291"/>
                  </a:lnTo>
                  <a:lnTo>
                    <a:pt x="1187" y="147291"/>
                  </a:lnTo>
                  <a:cubicBezTo>
                    <a:pt x="1187" y="147291"/>
                    <a:pt x="1187" y="147265"/>
                    <a:pt x="1187" y="147265"/>
                  </a:cubicBezTo>
                  <a:cubicBezTo>
                    <a:pt x="1187" y="147240"/>
                    <a:pt x="1193" y="147233"/>
                    <a:pt x="1203" y="147233"/>
                  </a:cubicBezTo>
                  <a:cubicBezTo>
                    <a:pt x="1212" y="147233"/>
                    <a:pt x="1225" y="147240"/>
                    <a:pt x="1238" y="147240"/>
                  </a:cubicBezTo>
                  <a:cubicBezTo>
                    <a:pt x="1247" y="147231"/>
                    <a:pt x="1258" y="147228"/>
                    <a:pt x="1271" y="147228"/>
                  </a:cubicBezTo>
                  <a:cubicBezTo>
                    <a:pt x="1295" y="147228"/>
                    <a:pt x="1324" y="147240"/>
                    <a:pt x="1341" y="147240"/>
                  </a:cubicBezTo>
                  <a:cubicBezTo>
                    <a:pt x="1341" y="147227"/>
                    <a:pt x="1348" y="147220"/>
                    <a:pt x="1354" y="147220"/>
                  </a:cubicBezTo>
                  <a:cubicBezTo>
                    <a:pt x="1361" y="147220"/>
                    <a:pt x="1367" y="147227"/>
                    <a:pt x="1367" y="147240"/>
                  </a:cubicBezTo>
                  <a:cubicBezTo>
                    <a:pt x="1393" y="147265"/>
                    <a:pt x="1419" y="147291"/>
                    <a:pt x="1419" y="147317"/>
                  </a:cubicBezTo>
                  <a:cubicBezTo>
                    <a:pt x="1419" y="147317"/>
                    <a:pt x="1419" y="147343"/>
                    <a:pt x="1393" y="147343"/>
                  </a:cubicBezTo>
                  <a:lnTo>
                    <a:pt x="1393" y="147420"/>
                  </a:lnTo>
                  <a:cubicBezTo>
                    <a:pt x="1419" y="147472"/>
                    <a:pt x="1444" y="147523"/>
                    <a:pt x="1419" y="147575"/>
                  </a:cubicBezTo>
                  <a:cubicBezTo>
                    <a:pt x="1496" y="147652"/>
                    <a:pt x="1522" y="147755"/>
                    <a:pt x="1470" y="147858"/>
                  </a:cubicBezTo>
                  <a:cubicBezTo>
                    <a:pt x="1470" y="147884"/>
                    <a:pt x="1470" y="147936"/>
                    <a:pt x="1419" y="147962"/>
                  </a:cubicBezTo>
                  <a:lnTo>
                    <a:pt x="1419" y="148091"/>
                  </a:lnTo>
                  <a:lnTo>
                    <a:pt x="1419" y="148116"/>
                  </a:lnTo>
                  <a:cubicBezTo>
                    <a:pt x="1419" y="148116"/>
                    <a:pt x="1419" y="148142"/>
                    <a:pt x="1419" y="148142"/>
                  </a:cubicBezTo>
                  <a:cubicBezTo>
                    <a:pt x="1470" y="148168"/>
                    <a:pt x="1496" y="148168"/>
                    <a:pt x="1470" y="148245"/>
                  </a:cubicBezTo>
                  <a:lnTo>
                    <a:pt x="1470" y="148271"/>
                  </a:lnTo>
                  <a:cubicBezTo>
                    <a:pt x="1470" y="148297"/>
                    <a:pt x="1470" y="148349"/>
                    <a:pt x="1470" y="148374"/>
                  </a:cubicBezTo>
                  <a:cubicBezTo>
                    <a:pt x="1496" y="148400"/>
                    <a:pt x="1470" y="148426"/>
                    <a:pt x="1444" y="148452"/>
                  </a:cubicBezTo>
                  <a:cubicBezTo>
                    <a:pt x="1419" y="148477"/>
                    <a:pt x="1419" y="148529"/>
                    <a:pt x="1444" y="148529"/>
                  </a:cubicBezTo>
                  <a:cubicBezTo>
                    <a:pt x="1496" y="148581"/>
                    <a:pt x="1470" y="148632"/>
                    <a:pt x="1444" y="148658"/>
                  </a:cubicBezTo>
                  <a:cubicBezTo>
                    <a:pt x="1444" y="148684"/>
                    <a:pt x="1419" y="148710"/>
                    <a:pt x="1419" y="148710"/>
                  </a:cubicBezTo>
                  <a:cubicBezTo>
                    <a:pt x="1341" y="148761"/>
                    <a:pt x="1341" y="148839"/>
                    <a:pt x="1367" y="148916"/>
                  </a:cubicBezTo>
                  <a:cubicBezTo>
                    <a:pt x="1367" y="148967"/>
                    <a:pt x="1393" y="148967"/>
                    <a:pt x="1444" y="148967"/>
                  </a:cubicBezTo>
                  <a:cubicBezTo>
                    <a:pt x="1444" y="149019"/>
                    <a:pt x="1444" y="149019"/>
                    <a:pt x="1367" y="149045"/>
                  </a:cubicBezTo>
                  <a:cubicBezTo>
                    <a:pt x="1367" y="149122"/>
                    <a:pt x="1367" y="149200"/>
                    <a:pt x="1341" y="149251"/>
                  </a:cubicBezTo>
                  <a:lnTo>
                    <a:pt x="1341" y="149354"/>
                  </a:lnTo>
                  <a:cubicBezTo>
                    <a:pt x="1341" y="149432"/>
                    <a:pt x="1341" y="149483"/>
                    <a:pt x="1341" y="149561"/>
                  </a:cubicBezTo>
                  <a:lnTo>
                    <a:pt x="1341" y="149612"/>
                  </a:lnTo>
                  <a:lnTo>
                    <a:pt x="1341" y="149690"/>
                  </a:lnTo>
                  <a:cubicBezTo>
                    <a:pt x="1393" y="149690"/>
                    <a:pt x="1393" y="149690"/>
                    <a:pt x="1367" y="149767"/>
                  </a:cubicBezTo>
                  <a:cubicBezTo>
                    <a:pt x="1419" y="149767"/>
                    <a:pt x="1419" y="149819"/>
                    <a:pt x="1419" y="149844"/>
                  </a:cubicBezTo>
                  <a:cubicBezTo>
                    <a:pt x="1444" y="149870"/>
                    <a:pt x="1367" y="149896"/>
                    <a:pt x="1393" y="149922"/>
                  </a:cubicBezTo>
                  <a:cubicBezTo>
                    <a:pt x="1341" y="149973"/>
                    <a:pt x="1341" y="150076"/>
                    <a:pt x="1264" y="150102"/>
                  </a:cubicBezTo>
                  <a:cubicBezTo>
                    <a:pt x="1290" y="150154"/>
                    <a:pt x="1264" y="150180"/>
                    <a:pt x="1264" y="150205"/>
                  </a:cubicBezTo>
                  <a:cubicBezTo>
                    <a:pt x="1264" y="150283"/>
                    <a:pt x="1264" y="150334"/>
                    <a:pt x="1315" y="150386"/>
                  </a:cubicBezTo>
                  <a:cubicBezTo>
                    <a:pt x="1315" y="150412"/>
                    <a:pt x="1315" y="150412"/>
                    <a:pt x="1315" y="150438"/>
                  </a:cubicBezTo>
                  <a:cubicBezTo>
                    <a:pt x="1341" y="150463"/>
                    <a:pt x="1367" y="150515"/>
                    <a:pt x="1393" y="150541"/>
                  </a:cubicBezTo>
                  <a:cubicBezTo>
                    <a:pt x="1393" y="150567"/>
                    <a:pt x="1341" y="150592"/>
                    <a:pt x="1393" y="150644"/>
                  </a:cubicBezTo>
                  <a:cubicBezTo>
                    <a:pt x="1419" y="150670"/>
                    <a:pt x="1393" y="150695"/>
                    <a:pt x="1393" y="150695"/>
                  </a:cubicBezTo>
                  <a:cubicBezTo>
                    <a:pt x="1393" y="150695"/>
                    <a:pt x="1393" y="150747"/>
                    <a:pt x="1393" y="150799"/>
                  </a:cubicBezTo>
                  <a:cubicBezTo>
                    <a:pt x="1367" y="150824"/>
                    <a:pt x="1367" y="150850"/>
                    <a:pt x="1419" y="150876"/>
                  </a:cubicBezTo>
                  <a:cubicBezTo>
                    <a:pt x="1444" y="150928"/>
                    <a:pt x="1470" y="150979"/>
                    <a:pt x="1470" y="151031"/>
                  </a:cubicBezTo>
                  <a:cubicBezTo>
                    <a:pt x="1444" y="151160"/>
                    <a:pt x="1444" y="151314"/>
                    <a:pt x="1470" y="151443"/>
                  </a:cubicBezTo>
                  <a:cubicBezTo>
                    <a:pt x="1470" y="151469"/>
                    <a:pt x="1496" y="151495"/>
                    <a:pt x="1470" y="151521"/>
                  </a:cubicBezTo>
                  <a:cubicBezTo>
                    <a:pt x="1444" y="151547"/>
                    <a:pt x="1470" y="151572"/>
                    <a:pt x="1470" y="151598"/>
                  </a:cubicBezTo>
                  <a:cubicBezTo>
                    <a:pt x="1496" y="151650"/>
                    <a:pt x="1522" y="151701"/>
                    <a:pt x="1496" y="151779"/>
                  </a:cubicBezTo>
                  <a:cubicBezTo>
                    <a:pt x="1496" y="151804"/>
                    <a:pt x="1548" y="151830"/>
                    <a:pt x="1496" y="151856"/>
                  </a:cubicBezTo>
                  <a:cubicBezTo>
                    <a:pt x="1470" y="151882"/>
                    <a:pt x="1470" y="151888"/>
                    <a:pt x="1477" y="151888"/>
                  </a:cubicBezTo>
                  <a:cubicBezTo>
                    <a:pt x="1483" y="151888"/>
                    <a:pt x="1496" y="151882"/>
                    <a:pt x="1496" y="151882"/>
                  </a:cubicBezTo>
                  <a:cubicBezTo>
                    <a:pt x="1522" y="151985"/>
                    <a:pt x="1522" y="152088"/>
                    <a:pt x="1522" y="152166"/>
                  </a:cubicBezTo>
                  <a:cubicBezTo>
                    <a:pt x="1548" y="152217"/>
                    <a:pt x="1522" y="152269"/>
                    <a:pt x="1496" y="152269"/>
                  </a:cubicBezTo>
                  <a:cubicBezTo>
                    <a:pt x="1496" y="152295"/>
                    <a:pt x="1496" y="152295"/>
                    <a:pt x="1496" y="152295"/>
                  </a:cubicBezTo>
                  <a:lnTo>
                    <a:pt x="1496" y="152346"/>
                  </a:lnTo>
                  <a:cubicBezTo>
                    <a:pt x="1548" y="152398"/>
                    <a:pt x="1496" y="152449"/>
                    <a:pt x="1496" y="152501"/>
                  </a:cubicBezTo>
                  <a:cubicBezTo>
                    <a:pt x="1496" y="152520"/>
                    <a:pt x="1492" y="152525"/>
                    <a:pt x="1487" y="152525"/>
                  </a:cubicBezTo>
                  <a:cubicBezTo>
                    <a:pt x="1480" y="152525"/>
                    <a:pt x="1472" y="152519"/>
                    <a:pt x="1462" y="152519"/>
                  </a:cubicBezTo>
                  <a:cubicBezTo>
                    <a:pt x="1456" y="152519"/>
                    <a:pt x="1450" y="152521"/>
                    <a:pt x="1444" y="152527"/>
                  </a:cubicBezTo>
                  <a:cubicBezTo>
                    <a:pt x="1444" y="152552"/>
                    <a:pt x="1444" y="152578"/>
                    <a:pt x="1444" y="152630"/>
                  </a:cubicBezTo>
                  <a:cubicBezTo>
                    <a:pt x="1444" y="152656"/>
                    <a:pt x="1444" y="152656"/>
                    <a:pt x="1419" y="152681"/>
                  </a:cubicBezTo>
                  <a:cubicBezTo>
                    <a:pt x="1393" y="152707"/>
                    <a:pt x="1393" y="152707"/>
                    <a:pt x="1419" y="152733"/>
                  </a:cubicBezTo>
                  <a:cubicBezTo>
                    <a:pt x="1444" y="152733"/>
                    <a:pt x="1444" y="152785"/>
                    <a:pt x="1444" y="152810"/>
                  </a:cubicBezTo>
                  <a:lnTo>
                    <a:pt x="1444" y="152913"/>
                  </a:lnTo>
                  <a:cubicBezTo>
                    <a:pt x="1470" y="152939"/>
                    <a:pt x="1470" y="152991"/>
                    <a:pt x="1444" y="153042"/>
                  </a:cubicBezTo>
                  <a:cubicBezTo>
                    <a:pt x="1419" y="153068"/>
                    <a:pt x="1393" y="153068"/>
                    <a:pt x="1367" y="153068"/>
                  </a:cubicBezTo>
                  <a:cubicBezTo>
                    <a:pt x="1344" y="153138"/>
                    <a:pt x="1342" y="153228"/>
                    <a:pt x="1379" y="153302"/>
                  </a:cubicBezTo>
                  <a:lnTo>
                    <a:pt x="1379" y="153302"/>
                  </a:lnTo>
                  <a:cubicBezTo>
                    <a:pt x="1389" y="153304"/>
                    <a:pt x="1391" y="153311"/>
                    <a:pt x="1389" y="153321"/>
                  </a:cubicBezTo>
                  <a:lnTo>
                    <a:pt x="1389" y="153321"/>
                  </a:lnTo>
                  <a:cubicBezTo>
                    <a:pt x="1385" y="153314"/>
                    <a:pt x="1382" y="153308"/>
                    <a:pt x="1379" y="153302"/>
                  </a:cubicBezTo>
                  <a:lnTo>
                    <a:pt x="1379" y="153302"/>
                  </a:lnTo>
                  <a:cubicBezTo>
                    <a:pt x="1375" y="153301"/>
                    <a:pt x="1372" y="153300"/>
                    <a:pt x="1367" y="153300"/>
                  </a:cubicBezTo>
                  <a:cubicBezTo>
                    <a:pt x="1362" y="153295"/>
                    <a:pt x="1358" y="153293"/>
                    <a:pt x="1354" y="153293"/>
                  </a:cubicBezTo>
                  <a:cubicBezTo>
                    <a:pt x="1340" y="153293"/>
                    <a:pt x="1336" y="153326"/>
                    <a:pt x="1315" y="153326"/>
                  </a:cubicBezTo>
                  <a:lnTo>
                    <a:pt x="1388" y="153326"/>
                  </a:lnTo>
                  <a:cubicBezTo>
                    <a:pt x="1388" y="153324"/>
                    <a:pt x="1389" y="153322"/>
                    <a:pt x="1389" y="153321"/>
                  </a:cubicBezTo>
                  <a:lnTo>
                    <a:pt x="1389" y="153321"/>
                  </a:lnTo>
                  <a:cubicBezTo>
                    <a:pt x="1390" y="153322"/>
                    <a:pt x="1392" y="153324"/>
                    <a:pt x="1393" y="153326"/>
                  </a:cubicBezTo>
                  <a:lnTo>
                    <a:pt x="1388" y="153326"/>
                  </a:lnTo>
                  <a:cubicBezTo>
                    <a:pt x="1382" y="153343"/>
                    <a:pt x="1367" y="153364"/>
                    <a:pt x="1367" y="153378"/>
                  </a:cubicBezTo>
                  <a:cubicBezTo>
                    <a:pt x="1367" y="153404"/>
                    <a:pt x="1419" y="153404"/>
                    <a:pt x="1419" y="153404"/>
                  </a:cubicBezTo>
                  <a:cubicBezTo>
                    <a:pt x="1419" y="153429"/>
                    <a:pt x="1419" y="153455"/>
                    <a:pt x="1419" y="153481"/>
                  </a:cubicBezTo>
                  <a:cubicBezTo>
                    <a:pt x="1419" y="153507"/>
                    <a:pt x="1444" y="153532"/>
                    <a:pt x="1444" y="153558"/>
                  </a:cubicBezTo>
                  <a:cubicBezTo>
                    <a:pt x="1444" y="153584"/>
                    <a:pt x="1470" y="153584"/>
                    <a:pt x="1522" y="153584"/>
                  </a:cubicBezTo>
                  <a:cubicBezTo>
                    <a:pt x="1548" y="153584"/>
                    <a:pt x="1599" y="153636"/>
                    <a:pt x="1599" y="153687"/>
                  </a:cubicBezTo>
                  <a:cubicBezTo>
                    <a:pt x="1599" y="153739"/>
                    <a:pt x="1573" y="153790"/>
                    <a:pt x="1548" y="153842"/>
                  </a:cubicBezTo>
                  <a:cubicBezTo>
                    <a:pt x="1548" y="153894"/>
                    <a:pt x="1625" y="153919"/>
                    <a:pt x="1573" y="153971"/>
                  </a:cubicBezTo>
                  <a:cubicBezTo>
                    <a:pt x="1573" y="153971"/>
                    <a:pt x="1599" y="153997"/>
                    <a:pt x="1599" y="154022"/>
                  </a:cubicBezTo>
                  <a:cubicBezTo>
                    <a:pt x="1625" y="154022"/>
                    <a:pt x="1625" y="154074"/>
                    <a:pt x="1599" y="154074"/>
                  </a:cubicBezTo>
                  <a:cubicBezTo>
                    <a:pt x="1599" y="154100"/>
                    <a:pt x="1676" y="154126"/>
                    <a:pt x="1625" y="154177"/>
                  </a:cubicBezTo>
                  <a:cubicBezTo>
                    <a:pt x="1599" y="154203"/>
                    <a:pt x="1573" y="154255"/>
                    <a:pt x="1599" y="154306"/>
                  </a:cubicBezTo>
                  <a:cubicBezTo>
                    <a:pt x="1522" y="154306"/>
                    <a:pt x="1470" y="154280"/>
                    <a:pt x="1419" y="154280"/>
                  </a:cubicBezTo>
                  <a:cubicBezTo>
                    <a:pt x="1419" y="154306"/>
                    <a:pt x="1419" y="154358"/>
                    <a:pt x="1419" y="154409"/>
                  </a:cubicBezTo>
                  <a:cubicBezTo>
                    <a:pt x="1419" y="154435"/>
                    <a:pt x="1419" y="154461"/>
                    <a:pt x="1419" y="154487"/>
                  </a:cubicBezTo>
                  <a:cubicBezTo>
                    <a:pt x="1393" y="154513"/>
                    <a:pt x="1393" y="154538"/>
                    <a:pt x="1419" y="154564"/>
                  </a:cubicBezTo>
                  <a:cubicBezTo>
                    <a:pt x="1444" y="154616"/>
                    <a:pt x="1419" y="154616"/>
                    <a:pt x="1419" y="154641"/>
                  </a:cubicBezTo>
                  <a:cubicBezTo>
                    <a:pt x="1393" y="154745"/>
                    <a:pt x="1367" y="154874"/>
                    <a:pt x="1393" y="155003"/>
                  </a:cubicBezTo>
                  <a:cubicBezTo>
                    <a:pt x="1419" y="155028"/>
                    <a:pt x="1367" y="155080"/>
                    <a:pt x="1393" y="155131"/>
                  </a:cubicBezTo>
                  <a:cubicBezTo>
                    <a:pt x="1419" y="155157"/>
                    <a:pt x="1419" y="155209"/>
                    <a:pt x="1444" y="155235"/>
                  </a:cubicBezTo>
                  <a:cubicBezTo>
                    <a:pt x="1444" y="155286"/>
                    <a:pt x="1419" y="155338"/>
                    <a:pt x="1393" y="155364"/>
                  </a:cubicBezTo>
                  <a:cubicBezTo>
                    <a:pt x="1367" y="155415"/>
                    <a:pt x="1419" y="155467"/>
                    <a:pt x="1444" y="155518"/>
                  </a:cubicBezTo>
                  <a:cubicBezTo>
                    <a:pt x="1470" y="155544"/>
                    <a:pt x="1444" y="155570"/>
                    <a:pt x="1444" y="155622"/>
                  </a:cubicBezTo>
                  <a:cubicBezTo>
                    <a:pt x="1444" y="155647"/>
                    <a:pt x="1496" y="155673"/>
                    <a:pt x="1444" y="155725"/>
                  </a:cubicBezTo>
                  <a:cubicBezTo>
                    <a:pt x="1419" y="155725"/>
                    <a:pt x="1419" y="155750"/>
                    <a:pt x="1444" y="155750"/>
                  </a:cubicBezTo>
                  <a:cubicBezTo>
                    <a:pt x="1470" y="155776"/>
                    <a:pt x="1496" y="155802"/>
                    <a:pt x="1470" y="155828"/>
                  </a:cubicBezTo>
                  <a:cubicBezTo>
                    <a:pt x="1444" y="155854"/>
                    <a:pt x="1444" y="155905"/>
                    <a:pt x="1470" y="155931"/>
                  </a:cubicBezTo>
                  <a:cubicBezTo>
                    <a:pt x="1470" y="155957"/>
                    <a:pt x="1522" y="155983"/>
                    <a:pt x="1496" y="156034"/>
                  </a:cubicBezTo>
                  <a:cubicBezTo>
                    <a:pt x="1470" y="156086"/>
                    <a:pt x="1470" y="156163"/>
                    <a:pt x="1393" y="156189"/>
                  </a:cubicBezTo>
                  <a:cubicBezTo>
                    <a:pt x="1393" y="156240"/>
                    <a:pt x="1393" y="156266"/>
                    <a:pt x="1393" y="156292"/>
                  </a:cubicBezTo>
                  <a:cubicBezTo>
                    <a:pt x="1419" y="156318"/>
                    <a:pt x="1419" y="156369"/>
                    <a:pt x="1393" y="156395"/>
                  </a:cubicBezTo>
                  <a:cubicBezTo>
                    <a:pt x="1367" y="156421"/>
                    <a:pt x="1367" y="156473"/>
                    <a:pt x="1419" y="156498"/>
                  </a:cubicBezTo>
                  <a:cubicBezTo>
                    <a:pt x="1444" y="156524"/>
                    <a:pt x="1419" y="156550"/>
                    <a:pt x="1393" y="156576"/>
                  </a:cubicBezTo>
                  <a:lnTo>
                    <a:pt x="1393" y="156679"/>
                  </a:lnTo>
                  <a:cubicBezTo>
                    <a:pt x="1393" y="156679"/>
                    <a:pt x="1393" y="156679"/>
                    <a:pt x="1393" y="156705"/>
                  </a:cubicBezTo>
                  <a:lnTo>
                    <a:pt x="1367" y="156834"/>
                  </a:lnTo>
                  <a:cubicBezTo>
                    <a:pt x="1393" y="156859"/>
                    <a:pt x="1419" y="156885"/>
                    <a:pt x="1419" y="156937"/>
                  </a:cubicBezTo>
                  <a:cubicBezTo>
                    <a:pt x="1419" y="156963"/>
                    <a:pt x="1496" y="156937"/>
                    <a:pt x="1470" y="156988"/>
                  </a:cubicBezTo>
                  <a:cubicBezTo>
                    <a:pt x="1496" y="157066"/>
                    <a:pt x="1496" y="157169"/>
                    <a:pt x="1444" y="157221"/>
                  </a:cubicBezTo>
                  <a:lnTo>
                    <a:pt x="1444" y="157272"/>
                  </a:lnTo>
                  <a:cubicBezTo>
                    <a:pt x="1470" y="157272"/>
                    <a:pt x="1470" y="157298"/>
                    <a:pt x="1444" y="157298"/>
                  </a:cubicBezTo>
                  <a:lnTo>
                    <a:pt x="1419" y="157349"/>
                  </a:lnTo>
                  <a:cubicBezTo>
                    <a:pt x="1419" y="157375"/>
                    <a:pt x="1367" y="157427"/>
                    <a:pt x="1419" y="157453"/>
                  </a:cubicBezTo>
                  <a:cubicBezTo>
                    <a:pt x="1419" y="157478"/>
                    <a:pt x="1444" y="157504"/>
                    <a:pt x="1444" y="157530"/>
                  </a:cubicBezTo>
                  <a:lnTo>
                    <a:pt x="1444" y="157556"/>
                  </a:lnTo>
                  <a:cubicBezTo>
                    <a:pt x="1444" y="157582"/>
                    <a:pt x="1419" y="157607"/>
                    <a:pt x="1444" y="157633"/>
                  </a:cubicBezTo>
                  <a:cubicBezTo>
                    <a:pt x="1444" y="157659"/>
                    <a:pt x="1470" y="157685"/>
                    <a:pt x="1444" y="157685"/>
                  </a:cubicBezTo>
                  <a:cubicBezTo>
                    <a:pt x="1470" y="157685"/>
                    <a:pt x="1496" y="157685"/>
                    <a:pt x="1496" y="157711"/>
                  </a:cubicBezTo>
                  <a:cubicBezTo>
                    <a:pt x="1522" y="157762"/>
                    <a:pt x="1522" y="157840"/>
                    <a:pt x="1496" y="157891"/>
                  </a:cubicBezTo>
                  <a:cubicBezTo>
                    <a:pt x="1496" y="157917"/>
                    <a:pt x="1444" y="157917"/>
                    <a:pt x="1419" y="157943"/>
                  </a:cubicBezTo>
                  <a:cubicBezTo>
                    <a:pt x="1315" y="157943"/>
                    <a:pt x="1315" y="157968"/>
                    <a:pt x="1341" y="158072"/>
                  </a:cubicBezTo>
                  <a:cubicBezTo>
                    <a:pt x="1341" y="158097"/>
                    <a:pt x="1341" y="158123"/>
                    <a:pt x="1341" y="158123"/>
                  </a:cubicBezTo>
                  <a:cubicBezTo>
                    <a:pt x="1367" y="158123"/>
                    <a:pt x="1367" y="158149"/>
                    <a:pt x="1341" y="158175"/>
                  </a:cubicBezTo>
                  <a:cubicBezTo>
                    <a:pt x="1341" y="158201"/>
                    <a:pt x="1341" y="158252"/>
                    <a:pt x="1341" y="158278"/>
                  </a:cubicBezTo>
                  <a:cubicBezTo>
                    <a:pt x="1367" y="158304"/>
                    <a:pt x="1341" y="158330"/>
                    <a:pt x="1315" y="158330"/>
                  </a:cubicBezTo>
                  <a:cubicBezTo>
                    <a:pt x="1315" y="158381"/>
                    <a:pt x="1264" y="158407"/>
                    <a:pt x="1341" y="158433"/>
                  </a:cubicBezTo>
                  <a:cubicBezTo>
                    <a:pt x="1419" y="158484"/>
                    <a:pt x="1393" y="158536"/>
                    <a:pt x="1393" y="158587"/>
                  </a:cubicBezTo>
                  <a:cubicBezTo>
                    <a:pt x="1393" y="158639"/>
                    <a:pt x="1367" y="158691"/>
                    <a:pt x="1341" y="158742"/>
                  </a:cubicBezTo>
                  <a:cubicBezTo>
                    <a:pt x="1341" y="158820"/>
                    <a:pt x="1341" y="158897"/>
                    <a:pt x="1315" y="158949"/>
                  </a:cubicBezTo>
                  <a:cubicBezTo>
                    <a:pt x="1315" y="158949"/>
                    <a:pt x="1315" y="158974"/>
                    <a:pt x="1315" y="159000"/>
                  </a:cubicBezTo>
                  <a:cubicBezTo>
                    <a:pt x="1315" y="159052"/>
                    <a:pt x="1341" y="159129"/>
                    <a:pt x="1341" y="159181"/>
                  </a:cubicBezTo>
                  <a:cubicBezTo>
                    <a:pt x="1367" y="159258"/>
                    <a:pt x="1341" y="159284"/>
                    <a:pt x="1393" y="159335"/>
                  </a:cubicBezTo>
                  <a:cubicBezTo>
                    <a:pt x="1406" y="159374"/>
                    <a:pt x="1406" y="159381"/>
                    <a:pt x="1403" y="159381"/>
                  </a:cubicBezTo>
                  <a:cubicBezTo>
                    <a:pt x="1401" y="159381"/>
                    <a:pt x="1398" y="159379"/>
                    <a:pt x="1396" y="159379"/>
                  </a:cubicBezTo>
                  <a:cubicBezTo>
                    <a:pt x="1394" y="159379"/>
                    <a:pt x="1393" y="159381"/>
                    <a:pt x="1393" y="159387"/>
                  </a:cubicBezTo>
                  <a:cubicBezTo>
                    <a:pt x="1393" y="159400"/>
                    <a:pt x="1393" y="159400"/>
                    <a:pt x="1393" y="159400"/>
                  </a:cubicBezTo>
                  <a:cubicBezTo>
                    <a:pt x="1393" y="159400"/>
                    <a:pt x="1393" y="159400"/>
                    <a:pt x="1393" y="159413"/>
                  </a:cubicBezTo>
                  <a:cubicBezTo>
                    <a:pt x="1315" y="159490"/>
                    <a:pt x="1367" y="159567"/>
                    <a:pt x="1367" y="159671"/>
                  </a:cubicBezTo>
                  <a:cubicBezTo>
                    <a:pt x="1367" y="159696"/>
                    <a:pt x="1367" y="159722"/>
                    <a:pt x="1341" y="159748"/>
                  </a:cubicBezTo>
                  <a:cubicBezTo>
                    <a:pt x="1341" y="159825"/>
                    <a:pt x="1341" y="159903"/>
                    <a:pt x="1315" y="159954"/>
                  </a:cubicBezTo>
                  <a:lnTo>
                    <a:pt x="1315" y="159980"/>
                  </a:lnTo>
                  <a:cubicBezTo>
                    <a:pt x="1393" y="160006"/>
                    <a:pt x="1341" y="160032"/>
                    <a:pt x="1315" y="160083"/>
                  </a:cubicBezTo>
                  <a:cubicBezTo>
                    <a:pt x="1290" y="160109"/>
                    <a:pt x="1315" y="160109"/>
                    <a:pt x="1341" y="160109"/>
                  </a:cubicBezTo>
                  <a:cubicBezTo>
                    <a:pt x="1367" y="160186"/>
                    <a:pt x="1367" y="160290"/>
                    <a:pt x="1341" y="160367"/>
                  </a:cubicBezTo>
                  <a:cubicBezTo>
                    <a:pt x="1341" y="160393"/>
                    <a:pt x="1341" y="160419"/>
                    <a:pt x="1341" y="160419"/>
                  </a:cubicBezTo>
                  <a:cubicBezTo>
                    <a:pt x="1341" y="160470"/>
                    <a:pt x="1341" y="160496"/>
                    <a:pt x="1367" y="160522"/>
                  </a:cubicBezTo>
                  <a:cubicBezTo>
                    <a:pt x="1367" y="160522"/>
                    <a:pt x="1367" y="160548"/>
                    <a:pt x="1341" y="160548"/>
                  </a:cubicBezTo>
                  <a:lnTo>
                    <a:pt x="1290" y="160677"/>
                  </a:lnTo>
                  <a:cubicBezTo>
                    <a:pt x="1290" y="160702"/>
                    <a:pt x="1264" y="160728"/>
                    <a:pt x="1290" y="160754"/>
                  </a:cubicBezTo>
                  <a:lnTo>
                    <a:pt x="1315" y="160728"/>
                  </a:lnTo>
                  <a:cubicBezTo>
                    <a:pt x="1315" y="160702"/>
                    <a:pt x="1315" y="160677"/>
                    <a:pt x="1341" y="160677"/>
                  </a:cubicBezTo>
                  <a:cubicBezTo>
                    <a:pt x="1341" y="160677"/>
                    <a:pt x="1353" y="160665"/>
                    <a:pt x="1360" y="160665"/>
                  </a:cubicBezTo>
                  <a:cubicBezTo>
                    <a:pt x="1364" y="160665"/>
                    <a:pt x="1367" y="160668"/>
                    <a:pt x="1367" y="160677"/>
                  </a:cubicBezTo>
                  <a:cubicBezTo>
                    <a:pt x="1367" y="160702"/>
                    <a:pt x="1367" y="160702"/>
                    <a:pt x="1341" y="160728"/>
                  </a:cubicBezTo>
                  <a:cubicBezTo>
                    <a:pt x="1341" y="160754"/>
                    <a:pt x="1341" y="160754"/>
                    <a:pt x="1315" y="160754"/>
                  </a:cubicBezTo>
                  <a:lnTo>
                    <a:pt x="1315" y="160780"/>
                  </a:lnTo>
                  <a:cubicBezTo>
                    <a:pt x="1341" y="160831"/>
                    <a:pt x="1367" y="160883"/>
                    <a:pt x="1341" y="160934"/>
                  </a:cubicBezTo>
                  <a:cubicBezTo>
                    <a:pt x="1367" y="160934"/>
                    <a:pt x="1393" y="160909"/>
                    <a:pt x="1419" y="160909"/>
                  </a:cubicBezTo>
                  <a:cubicBezTo>
                    <a:pt x="1419" y="161012"/>
                    <a:pt x="1419" y="161089"/>
                    <a:pt x="1393" y="161167"/>
                  </a:cubicBezTo>
                  <a:cubicBezTo>
                    <a:pt x="1367" y="161167"/>
                    <a:pt x="1367" y="161192"/>
                    <a:pt x="1393" y="161218"/>
                  </a:cubicBezTo>
                  <a:cubicBezTo>
                    <a:pt x="1419" y="161270"/>
                    <a:pt x="1393" y="161321"/>
                    <a:pt x="1393" y="161373"/>
                  </a:cubicBezTo>
                  <a:cubicBezTo>
                    <a:pt x="1393" y="161373"/>
                    <a:pt x="1393" y="161399"/>
                    <a:pt x="1393" y="161399"/>
                  </a:cubicBezTo>
                  <a:cubicBezTo>
                    <a:pt x="1393" y="161399"/>
                    <a:pt x="1393" y="161424"/>
                    <a:pt x="1367" y="161424"/>
                  </a:cubicBezTo>
                  <a:cubicBezTo>
                    <a:pt x="1393" y="161450"/>
                    <a:pt x="1393" y="161502"/>
                    <a:pt x="1367" y="161528"/>
                  </a:cubicBezTo>
                  <a:cubicBezTo>
                    <a:pt x="1341" y="161553"/>
                    <a:pt x="1315" y="161605"/>
                    <a:pt x="1315" y="161657"/>
                  </a:cubicBezTo>
                  <a:lnTo>
                    <a:pt x="1367" y="161708"/>
                  </a:lnTo>
                  <a:cubicBezTo>
                    <a:pt x="1393" y="161734"/>
                    <a:pt x="1444" y="161734"/>
                    <a:pt x="1470" y="161760"/>
                  </a:cubicBezTo>
                  <a:cubicBezTo>
                    <a:pt x="1470" y="161811"/>
                    <a:pt x="1548" y="161914"/>
                    <a:pt x="1522" y="161992"/>
                  </a:cubicBezTo>
                  <a:cubicBezTo>
                    <a:pt x="1522" y="162018"/>
                    <a:pt x="1573" y="162018"/>
                    <a:pt x="1548" y="162043"/>
                  </a:cubicBezTo>
                  <a:cubicBezTo>
                    <a:pt x="1522" y="162121"/>
                    <a:pt x="1522" y="162172"/>
                    <a:pt x="1548" y="162250"/>
                  </a:cubicBezTo>
                  <a:cubicBezTo>
                    <a:pt x="1573" y="162276"/>
                    <a:pt x="1573" y="162327"/>
                    <a:pt x="1548" y="162353"/>
                  </a:cubicBezTo>
                  <a:lnTo>
                    <a:pt x="1548" y="162379"/>
                  </a:lnTo>
                  <a:cubicBezTo>
                    <a:pt x="1573" y="162379"/>
                    <a:pt x="1573" y="162404"/>
                    <a:pt x="1548" y="162430"/>
                  </a:cubicBezTo>
                  <a:cubicBezTo>
                    <a:pt x="1548" y="162456"/>
                    <a:pt x="1548" y="162482"/>
                    <a:pt x="1548" y="162508"/>
                  </a:cubicBezTo>
                  <a:cubicBezTo>
                    <a:pt x="1573" y="162508"/>
                    <a:pt x="1599" y="162533"/>
                    <a:pt x="1573" y="162559"/>
                  </a:cubicBezTo>
                  <a:cubicBezTo>
                    <a:pt x="1573" y="162611"/>
                    <a:pt x="1548" y="162662"/>
                    <a:pt x="1548" y="162740"/>
                  </a:cubicBezTo>
                  <a:cubicBezTo>
                    <a:pt x="1548" y="162740"/>
                    <a:pt x="1536" y="162751"/>
                    <a:pt x="1528" y="162751"/>
                  </a:cubicBezTo>
                  <a:cubicBezTo>
                    <a:pt x="1525" y="162751"/>
                    <a:pt x="1522" y="162748"/>
                    <a:pt x="1522" y="162740"/>
                  </a:cubicBezTo>
                  <a:cubicBezTo>
                    <a:pt x="1522" y="162740"/>
                    <a:pt x="1496" y="162740"/>
                    <a:pt x="1496" y="162714"/>
                  </a:cubicBezTo>
                  <a:lnTo>
                    <a:pt x="1496" y="162585"/>
                  </a:lnTo>
                  <a:lnTo>
                    <a:pt x="1470" y="162585"/>
                  </a:lnTo>
                  <a:cubicBezTo>
                    <a:pt x="1444" y="162585"/>
                    <a:pt x="1444" y="162611"/>
                    <a:pt x="1393" y="162611"/>
                  </a:cubicBezTo>
                  <a:cubicBezTo>
                    <a:pt x="1367" y="162611"/>
                    <a:pt x="1367" y="162740"/>
                    <a:pt x="1315" y="162766"/>
                  </a:cubicBezTo>
                  <a:cubicBezTo>
                    <a:pt x="1264" y="162817"/>
                    <a:pt x="1290" y="162843"/>
                    <a:pt x="1315" y="162895"/>
                  </a:cubicBezTo>
                  <a:cubicBezTo>
                    <a:pt x="1341" y="162920"/>
                    <a:pt x="1341" y="162998"/>
                    <a:pt x="1341" y="163049"/>
                  </a:cubicBezTo>
                  <a:lnTo>
                    <a:pt x="1393" y="163049"/>
                  </a:lnTo>
                  <a:cubicBezTo>
                    <a:pt x="1444" y="163075"/>
                    <a:pt x="1444" y="163075"/>
                    <a:pt x="1444" y="163127"/>
                  </a:cubicBezTo>
                  <a:cubicBezTo>
                    <a:pt x="1444" y="163152"/>
                    <a:pt x="1439" y="163161"/>
                    <a:pt x="1431" y="163161"/>
                  </a:cubicBezTo>
                  <a:cubicBezTo>
                    <a:pt x="1416" y="163161"/>
                    <a:pt x="1393" y="163127"/>
                    <a:pt x="1393" y="163127"/>
                  </a:cubicBezTo>
                  <a:lnTo>
                    <a:pt x="1393" y="163178"/>
                  </a:lnTo>
                  <a:cubicBezTo>
                    <a:pt x="1393" y="163204"/>
                    <a:pt x="1393" y="163230"/>
                    <a:pt x="1419" y="163281"/>
                  </a:cubicBezTo>
                  <a:cubicBezTo>
                    <a:pt x="1419" y="163307"/>
                    <a:pt x="1419" y="163333"/>
                    <a:pt x="1419" y="163359"/>
                  </a:cubicBezTo>
                  <a:cubicBezTo>
                    <a:pt x="1444" y="163359"/>
                    <a:pt x="1444" y="163385"/>
                    <a:pt x="1444" y="163410"/>
                  </a:cubicBezTo>
                  <a:cubicBezTo>
                    <a:pt x="1419" y="163436"/>
                    <a:pt x="1419" y="163513"/>
                    <a:pt x="1393" y="163539"/>
                  </a:cubicBezTo>
                  <a:cubicBezTo>
                    <a:pt x="1393" y="163569"/>
                    <a:pt x="1384" y="163582"/>
                    <a:pt x="1371" y="163582"/>
                  </a:cubicBezTo>
                  <a:cubicBezTo>
                    <a:pt x="1363" y="163582"/>
                    <a:pt x="1352" y="163576"/>
                    <a:pt x="1341" y="163565"/>
                  </a:cubicBezTo>
                  <a:cubicBezTo>
                    <a:pt x="1264" y="163617"/>
                    <a:pt x="1315" y="163694"/>
                    <a:pt x="1315" y="163771"/>
                  </a:cubicBezTo>
                  <a:cubicBezTo>
                    <a:pt x="1315" y="163793"/>
                    <a:pt x="1315" y="163801"/>
                    <a:pt x="1317" y="163801"/>
                  </a:cubicBezTo>
                  <a:cubicBezTo>
                    <a:pt x="1320" y="163801"/>
                    <a:pt x="1326" y="163786"/>
                    <a:pt x="1341" y="163771"/>
                  </a:cubicBezTo>
                  <a:lnTo>
                    <a:pt x="1470" y="163771"/>
                  </a:lnTo>
                  <a:cubicBezTo>
                    <a:pt x="1470" y="163746"/>
                    <a:pt x="1522" y="163720"/>
                    <a:pt x="1548" y="163720"/>
                  </a:cubicBezTo>
                  <a:cubicBezTo>
                    <a:pt x="1573" y="163668"/>
                    <a:pt x="1573" y="163617"/>
                    <a:pt x="1625" y="163591"/>
                  </a:cubicBezTo>
                  <a:cubicBezTo>
                    <a:pt x="1625" y="163565"/>
                    <a:pt x="1651" y="163539"/>
                    <a:pt x="1702" y="163539"/>
                  </a:cubicBezTo>
                  <a:cubicBezTo>
                    <a:pt x="1754" y="163513"/>
                    <a:pt x="1805" y="163488"/>
                    <a:pt x="1831" y="163436"/>
                  </a:cubicBezTo>
                  <a:lnTo>
                    <a:pt x="1857" y="163436"/>
                  </a:lnTo>
                  <a:cubicBezTo>
                    <a:pt x="1883" y="163436"/>
                    <a:pt x="1883" y="163436"/>
                    <a:pt x="1883" y="163462"/>
                  </a:cubicBezTo>
                  <a:cubicBezTo>
                    <a:pt x="1883" y="163488"/>
                    <a:pt x="1883" y="163513"/>
                    <a:pt x="1857" y="163513"/>
                  </a:cubicBezTo>
                  <a:cubicBezTo>
                    <a:pt x="1805" y="163539"/>
                    <a:pt x="1754" y="163591"/>
                    <a:pt x="1728" y="163642"/>
                  </a:cubicBezTo>
                  <a:cubicBezTo>
                    <a:pt x="1676" y="163720"/>
                    <a:pt x="1702" y="163823"/>
                    <a:pt x="1651" y="163926"/>
                  </a:cubicBezTo>
                  <a:lnTo>
                    <a:pt x="1651" y="163978"/>
                  </a:lnTo>
                  <a:cubicBezTo>
                    <a:pt x="1651" y="163996"/>
                    <a:pt x="1664" y="164014"/>
                    <a:pt x="1680" y="164014"/>
                  </a:cubicBezTo>
                  <a:cubicBezTo>
                    <a:pt x="1687" y="164014"/>
                    <a:pt x="1695" y="164011"/>
                    <a:pt x="1702" y="164004"/>
                  </a:cubicBezTo>
                  <a:lnTo>
                    <a:pt x="1754" y="163978"/>
                  </a:lnTo>
                  <a:cubicBezTo>
                    <a:pt x="1780" y="163926"/>
                    <a:pt x="1831" y="163926"/>
                    <a:pt x="1857" y="163900"/>
                  </a:cubicBezTo>
                  <a:cubicBezTo>
                    <a:pt x="1883" y="163887"/>
                    <a:pt x="1896" y="163881"/>
                    <a:pt x="1902" y="163881"/>
                  </a:cubicBezTo>
                  <a:cubicBezTo>
                    <a:pt x="1909" y="163881"/>
                    <a:pt x="1909" y="163887"/>
                    <a:pt x="1909" y="163900"/>
                  </a:cubicBezTo>
                  <a:cubicBezTo>
                    <a:pt x="1934" y="163926"/>
                    <a:pt x="1934" y="163926"/>
                    <a:pt x="1909" y="163952"/>
                  </a:cubicBezTo>
                  <a:cubicBezTo>
                    <a:pt x="1883" y="164004"/>
                    <a:pt x="1857" y="164055"/>
                    <a:pt x="1831" y="164107"/>
                  </a:cubicBezTo>
                  <a:cubicBezTo>
                    <a:pt x="1831" y="164158"/>
                    <a:pt x="1831" y="164236"/>
                    <a:pt x="1805" y="164287"/>
                  </a:cubicBezTo>
                  <a:lnTo>
                    <a:pt x="1831" y="164313"/>
                  </a:lnTo>
                  <a:lnTo>
                    <a:pt x="1857" y="164313"/>
                  </a:lnTo>
                  <a:lnTo>
                    <a:pt x="1883" y="164416"/>
                  </a:lnTo>
                  <a:cubicBezTo>
                    <a:pt x="1857" y="164442"/>
                    <a:pt x="1831" y="164468"/>
                    <a:pt x="1831" y="164494"/>
                  </a:cubicBezTo>
                  <a:lnTo>
                    <a:pt x="1857" y="164494"/>
                  </a:lnTo>
                  <a:cubicBezTo>
                    <a:pt x="1868" y="164483"/>
                    <a:pt x="1883" y="164477"/>
                    <a:pt x="1897" y="164477"/>
                  </a:cubicBezTo>
                  <a:cubicBezTo>
                    <a:pt x="1917" y="164477"/>
                    <a:pt x="1934" y="164489"/>
                    <a:pt x="1934" y="164519"/>
                  </a:cubicBezTo>
                  <a:cubicBezTo>
                    <a:pt x="1986" y="164545"/>
                    <a:pt x="2038" y="164571"/>
                    <a:pt x="2063" y="164622"/>
                  </a:cubicBezTo>
                  <a:cubicBezTo>
                    <a:pt x="2063" y="164648"/>
                    <a:pt x="2038" y="164648"/>
                    <a:pt x="2038" y="164674"/>
                  </a:cubicBezTo>
                  <a:cubicBezTo>
                    <a:pt x="2063" y="164674"/>
                    <a:pt x="2063" y="164700"/>
                    <a:pt x="2063" y="164700"/>
                  </a:cubicBezTo>
                  <a:cubicBezTo>
                    <a:pt x="2063" y="164751"/>
                    <a:pt x="2038" y="164751"/>
                    <a:pt x="2012" y="164777"/>
                  </a:cubicBezTo>
                  <a:lnTo>
                    <a:pt x="1960" y="164777"/>
                  </a:lnTo>
                  <a:cubicBezTo>
                    <a:pt x="1909" y="164803"/>
                    <a:pt x="1909" y="164855"/>
                    <a:pt x="1960" y="164880"/>
                  </a:cubicBezTo>
                  <a:cubicBezTo>
                    <a:pt x="1986" y="164880"/>
                    <a:pt x="2012" y="164880"/>
                    <a:pt x="2038" y="164932"/>
                  </a:cubicBezTo>
                  <a:cubicBezTo>
                    <a:pt x="2038" y="164932"/>
                    <a:pt x="2038" y="164958"/>
                    <a:pt x="2038" y="164958"/>
                  </a:cubicBezTo>
                  <a:cubicBezTo>
                    <a:pt x="2063" y="164958"/>
                    <a:pt x="2063" y="164984"/>
                    <a:pt x="2063" y="165009"/>
                  </a:cubicBezTo>
                  <a:cubicBezTo>
                    <a:pt x="2038" y="165061"/>
                    <a:pt x="2012" y="165087"/>
                    <a:pt x="1960" y="165113"/>
                  </a:cubicBezTo>
                  <a:cubicBezTo>
                    <a:pt x="1942" y="165131"/>
                    <a:pt x="1924" y="165149"/>
                    <a:pt x="1905" y="165149"/>
                  </a:cubicBezTo>
                  <a:cubicBezTo>
                    <a:pt x="1898" y="165149"/>
                    <a:pt x="1890" y="165146"/>
                    <a:pt x="1883" y="165138"/>
                  </a:cubicBezTo>
                  <a:cubicBezTo>
                    <a:pt x="1883" y="165164"/>
                    <a:pt x="1883" y="165164"/>
                    <a:pt x="1831" y="165164"/>
                  </a:cubicBezTo>
                  <a:cubicBezTo>
                    <a:pt x="1805" y="165216"/>
                    <a:pt x="1805" y="165241"/>
                    <a:pt x="1805" y="165267"/>
                  </a:cubicBezTo>
                  <a:cubicBezTo>
                    <a:pt x="1805" y="165293"/>
                    <a:pt x="1831" y="165319"/>
                    <a:pt x="1831" y="165345"/>
                  </a:cubicBezTo>
                  <a:cubicBezTo>
                    <a:pt x="1831" y="165396"/>
                    <a:pt x="1831" y="165396"/>
                    <a:pt x="1883" y="165396"/>
                  </a:cubicBezTo>
                  <a:cubicBezTo>
                    <a:pt x="1934" y="165396"/>
                    <a:pt x="1934" y="165396"/>
                    <a:pt x="1934" y="165422"/>
                  </a:cubicBezTo>
                  <a:cubicBezTo>
                    <a:pt x="1934" y="165422"/>
                    <a:pt x="1934" y="165448"/>
                    <a:pt x="1934" y="165448"/>
                  </a:cubicBezTo>
                  <a:lnTo>
                    <a:pt x="1883" y="165474"/>
                  </a:lnTo>
                  <a:cubicBezTo>
                    <a:pt x="1857" y="165499"/>
                    <a:pt x="1857" y="165525"/>
                    <a:pt x="1883" y="165551"/>
                  </a:cubicBezTo>
                  <a:cubicBezTo>
                    <a:pt x="1909" y="165551"/>
                    <a:pt x="1934" y="165577"/>
                    <a:pt x="1909" y="165603"/>
                  </a:cubicBezTo>
                  <a:cubicBezTo>
                    <a:pt x="1909" y="165628"/>
                    <a:pt x="1883" y="165628"/>
                    <a:pt x="1883" y="165654"/>
                  </a:cubicBezTo>
                  <a:cubicBezTo>
                    <a:pt x="1831" y="165731"/>
                    <a:pt x="1831" y="165731"/>
                    <a:pt x="1909" y="165757"/>
                  </a:cubicBezTo>
                  <a:cubicBezTo>
                    <a:pt x="1960" y="165757"/>
                    <a:pt x="1960" y="165809"/>
                    <a:pt x="1934" y="165835"/>
                  </a:cubicBezTo>
                  <a:cubicBezTo>
                    <a:pt x="1934" y="165860"/>
                    <a:pt x="1934" y="165886"/>
                    <a:pt x="1960" y="165938"/>
                  </a:cubicBezTo>
                  <a:cubicBezTo>
                    <a:pt x="1960" y="165938"/>
                    <a:pt x="1975" y="165981"/>
                    <a:pt x="1993" y="165981"/>
                  </a:cubicBezTo>
                  <a:cubicBezTo>
                    <a:pt x="1999" y="165981"/>
                    <a:pt x="2005" y="165977"/>
                    <a:pt x="2012" y="165964"/>
                  </a:cubicBezTo>
                  <a:cubicBezTo>
                    <a:pt x="2012" y="165886"/>
                    <a:pt x="2012" y="165886"/>
                    <a:pt x="2012" y="165860"/>
                  </a:cubicBezTo>
                  <a:cubicBezTo>
                    <a:pt x="2028" y="165860"/>
                    <a:pt x="2024" y="165829"/>
                    <a:pt x="2018" y="165799"/>
                  </a:cubicBezTo>
                  <a:lnTo>
                    <a:pt x="2018" y="165799"/>
                  </a:lnTo>
                  <a:cubicBezTo>
                    <a:pt x="2022" y="165812"/>
                    <a:pt x="2028" y="165825"/>
                    <a:pt x="2038" y="165835"/>
                  </a:cubicBezTo>
                  <a:cubicBezTo>
                    <a:pt x="2038" y="165860"/>
                    <a:pt x="2038" y="165886"/>
                    <a:pt x="2038" y="165912"/>
                  </a:cubicBezTo>
                  <a:cubicBezTo>
                    <a:pt x="2038" y="165938"/>
                    <a:pt x="2038" y="165964"/>
                    <a:pt x="2038" y="165989"/>
                  </a:cubicBezTo>
                  <a:cubicBezTo>
                    <a:pt x="2038" y="166015"/>
                    <a:pt x="2038" y="166015"/>
                    <a:pt x="2038" y="166041"/>
                  </a:cubicBezTo>
                  <a:cubicBezTo>
                    <a:pt x="2063" y="166093"/>
                    <a:pt x="2038" y="166144"/>
                    <a:pt x="2038" y="166196"/>
                  </a:cubicBezTo>
                  <a:lnTo>
                    <a:pt x="2038" y="166247"/>
                  </a:lnTo>
                  <a:cubicBezTo>
                    <a:pt x="2038" y="166247"/>
                    <a:pt x="2063" y="166299"/>
                    <a:pt x="2063" y="166325"/>
                  </a:cubicBezTo>
                  <a:lnTo>
                    <a:pt x="2063" y="166531"/>
                  </a:lnTo>
                  <a:cubicBezTo>
                    <a:pt x="2063" y="166552"/>
                    <a:pt x="2063" y="166590"/>
                    <a:pt x="2050" y="166590"/>
                  </a:cubicBezTo>
                  <a:cubicBezTo>
                    <a:pt x="2046" y="166590"/>
                    <a:pt x="2042" y="166588"/>
                    <a:pt x="2038" y="166583"/>
                  </a:cubicBezTo>
                  <a:cubicBezTo>
                    <a:pt x="1986" y="166583"/>
                    <a:pt x="1986" y="166557"/>
                    <a:pt x="1986" y="166531"/>
                  </a:cubicBezTo>
                  <a:lnTo>
                    <a:pt x="1986" y="166505"/>
                  </a:lnTo>
                  <a:lnTo>
                    <a:pt x="1934" y="166505"/>
                  </a:lnTo>
                  <a:cubicBezTo>
                    <a:pt x="1934" y="166531"/>
                    <a:pt x="1934" y="166557"/>
                    <a:pt x="1909" y="166583"/>
                  </a:cubicBezTo>
                  <a:cubicBezTo>
                    <a:pt x="1934" y="166608"/>
                    <a:pt x="1934" y="166634"/>
                    <a:pt x="1934" y="166660"/>
                  </a:cubicBezTo>
                  <a:cubicBezTo>
                    <a:pt x="1960" y="166660"/>
                    <a:pt x="2012" y="166660"/>
                    <a:pt x="2012" y="166686"/>
                  </a:cubicBezTo>
                  <a:lnTo>
                    <a:pt x="2012" y="166712"/>
                  </a:lnTo>
                  <a:cubicBezTo>
                    <a:pt x="2038" y="166763"/>
                    <a:pt x="2038" y="166815"/>
                    <a:pt x="2012" y="166866"/>
                  </a:cubicBezTo>
                  <a:cubicBezTo>
                    <a:pt x="1986" y="166840"/>
                    <a:pt x="1986" y="166815"/>
                    <a:pt x="1986" y="166789"/>
                  </a:cubicBezTo>
                  <a:cubicBezTo>
                    <a:pt x="1986" y="166763"/>
                    <a:pt x="1960" y="166737"/>
                    <a:pt x="1934" y="166737"/>
                  </a:cubicBezTo>
                  <a:lnTo>
                    <a:pt x="1934" y="166918"/>
                  </a:lnTo>
                  <a:lnTo>
                    <a:pt x="1960" y="166918"/>
                  </a:lnTo>
                  <a:cubicBezTo>
                    <a:pt x="2038" y="166918"/>
                    <a:pt x="2038" y="166944"/>
                    <a:pt x="1986" y="166995"/>
                  </a:cubicBezTo>
                  <a:lnTo>
                    <a:pt x="1934" y="166995"/>
                  </a:lnTo>
                  <a:lnTo>
                    <a:pt x="1934" y="167021"/>
                  </a:lnTo>
                  <a:cubicBezTo>
                    <a:pt x="1960" y="167047"/>
                    <a:pt x="1960" y="167098"/>
                    <a:pt x="1934" y="167124"/>
                  </a:cubicBezTo>
                  <a:cubicBezTo>
                    <a:pt x="1909" y="167150"/>
                    <a:pt x="1909" y="167202"/>
                    <a:pt x="1934" y="167227"/>
                  </a:cubicBezTo>
                  <a:lnTo>
                    <a:pt x="1960" y="167227"/>
                  </a:lnTo>
                  <a:cubicBezTo>
                    <a:pt x="1960" y="167227"/>
                    <a:pt x="2012" y="167253"/>
                    <a:pt x="2012" y="167253"/>
                  </a:cubicBezTo>
                  <a:cubicBezTo>
                    <a:pt x="2003" y="167262"/>
                    <a:pt x="1997" y="167265"/>
                    <a:pt x="1993" y="167265"/>
                  </a:cubicBezTo>
                  <a:cubicBezTo>
                    <a:pt x="1983" y="167265"/>
                    <a:pt x="1977" y="167253"/>
                    <a:pt x="1960" y="167253"/>
                  </a:cubicBezTo>
                  <a:cubicBezTo>
                    <a:pt x="1960" y="167253"/>
                    <a:pt x="1960" y="167279"/>
                    <a:pt x="1934" y="167305"/>
                  </a:cubicBezTo>
                  <a:cubicBezTo>
                    <a:pt x="1934" y="167305"/>
                    <a:pt x="1934" y="167331"/>
                    <a:pt x="1934" y="167331"/>
                  </a:cubicBezTo>
                  <a:cubicBezTo>
                    <a:pt x="1960" y="167331"/>
                    <a:pt x="1960" y="167356"/>
                    <a:pt x="1934" y="167356"/>
                  </a:cubicBezTo>
                  <a:cubicBezTo>
                    <a:pt x="1934" y="167408"/>
                    <a:pt x="1883" y="167434"/>
                    <a:pt x="1934" y="167485"/>
                  </a:cubicBezTo>
                  <a:cubicBezTo>
                    <a:pt x="1934" y="167511"/>
                    <a:pt x="1934" y="167511"/>
                    <a:pt x="1934" y="167537"/>
                  </a:cubicBezTo>
                  <a:cubicBezTo>
                    <a:pt x="1909" y="167563"/>
                    <a:pt x="1909" y="167588"/>
                    <a:pt x="1934" y="167614"/>
                  </a:cubicBezTo>
                  <a:cubicBezTo>
                    <a:pt x="1960" y="167640"/>
                    <a:pt x="1960" y="167666"/>
                    <a:pt x="1960" y="167666"/>
                  </a:cubicBezTo>
                  <a:cubicBezTo>
                    <a:pt x="1969" y="167674"/>
                    <a:pt x="1972" y="167677"/>
                    <a:pt x="1973" y="167677"/>
                  </a:cubicBezTo>
                  <a:cubicBezTo>
                    <a:pt x="1974" y="167677"/>
                    <a:pt x="1969" y="167666"/>
                    <a:pt x="1986" y="167666"/>
                  </a:cubicBezTo>
                  <a:lnTo>
                    <a:pt x="1986" y="167769"/>
                  </a:lnTo>
                  <a:cubicBezTo>
                    <a:pt x="1986" y="167743"/>
                    <a:pt x="1986" y="167717"/>
                    <a:pt x="2012" y="167717"/>
                  </a:cubicBezTo>
                  <a:cubicBezTo>
                    <a:pt x="2038" y="167717"/>
                    <a:pt x="2038" y="167743"/>
                    <a:pt x="2038" y="167769"/>
                  </a:cubicBezTo>
                  <a:cubicBezTo>
                    <a:pt x="2038" y="167795"/>
                    <a:pt x="2038" y="167795"/>
                    <a:pt x="2038" y="167821"/>
                  </a:cubicBezTo>
                  <a:cubicBezTo>
                    <a:pt x="2063" y="167846"/>
                    <a:pt x="2063" y="167898"/>
                    <a:pt x="2038" y="167924"/>
                  </a:cubicBezTo>
                  <a:cubicBezTo>
                    <a:pt x="2012" y="167949"/>
                    <a:pt x="2012" y="167975"/>
                    <a:pt x="1986" y="168001"/>
                  </a:cubicBezTo>
                  <a:cubicBezTo>
                    <a:pt x="1986" y="168001"/>
                    <a:pt x="1960" y="168027"/>
                    <a:pt x="1960" y="168027"/>
                  </a:cubicBezTo>
                  <a:cubicBezTo>
                    <a:pt x="1934" y="168078"/>
                    <a:pt x="1909" y="168130"/>
                    <a:pt x="1883" y="168182"/>
                  </a:cubicBezTo>
                  <a:cubicBezTo>
                    <a:pt x="1900" y="168182"/>
                    <a:pt x="1917" y="168193"/>
                    <a:pt x="1934" y="168193"/>
                  </a:cubicBezTo>
                  <a:cubicBezTo>
                    <a:pt x="1943" y="168193"/>
                    <a:pt x="1952" y="168190"/>
                    <a:pt x="1960" y="168182"/>
                  </a:cubicBezTo>
                  <a:lnTo>
                    <a:pt x="2038" y="168182"/>
                  </a:lnTo>
                  <a:cubicBezTo>
                    <a:pt x="2038" y="168182"/>
                    <a:pt x="2038" y="168207"/>
                    <a:pt x="2038" y="168207"/>
                  </a:cubicBezTo>
                  <a:cubicBezTo>
                    <a:pt x="2038" y="168216"/>
                    <a:pt x="2035" y="168219"/>
                    <a:pt x="2030" y="168219"/>
                  </a:cubicBezTo>
                  <a:cubicBezTo>
                    <a:pt x="2020" y="168219"/>
                    <a:pt x="2003" y="168207"/>
                    <a:pt x="1986" y="168207"/>
                  </a:cubicBezTo>
                  <a:lnTo>
                    <a:pt x="1934" y="168207"/>
                  </a:lnTo>
                  <a:cubicBezTo>
                    <a:pt x="1934" y="168207"/>
                    <a:pt x="1934" y="168233"/>
                    <a:pt x="1909" y="168259"/>
                  </a:cubicBezTo>
                  <a:lnTo>
                    <a:pt x="1986" y="168311"/>
                  </a:lnTo>
                  <a:cubicBezTo>
                    <a:pt x="2012" y="168311"/>
                    <a:pt x="2038" y="168336"/>
                    <a:pt x="2038" y="168388"/>
                  </a:cubicBezTo>
                  <a:cubicBezTo>
                    <a:pt x="2077" y="168408"/>
                    <a:pt x="2041" y="168457"/>
                    <a:pt x="2011" y="168457"/>
                  </a:cubicBezTo>
                  <a:cubicBezTo>
                    <a:pt x="2001" y="168457"/>
                    <a:pt x="1992" y="168452"/>
                    <a:pt x="1986" y="168440"/>
                  </a:cubicBezTo>
                  <a:lnTo>
                    <a:pt x="1960" y="168440"/>
                  </a:lnTo>
                  <a:cubicBezTo>
                    <a:pt x="1960" y="168465"/>
                    <a:pt x="1960" y="168465"/>
                    <a:pt x="1960" y="168491"/>
                  </a:cubicBezTo>
                  <a:lnTo>
                    <a:pt x="1986" y="168517"/>
                  </a:lnTo>
                  <a:cubicBezTo>
                    <a:pt x="2012" y="168517"/>
                    <a:pt x="2038" y="168543"/>
                    <a:pt x="2012" y="168568"/>
                  </a:cubicBezTo>
                  <a:lnTo>
                    <a:pt x="1960" y="168568"/>
                  </a:lnTo>
                  <a:cubicBezTo>
                    <a:pt x="1934" y="168594"/>
                    <a:pt x="1934" y="168646"/>
                    <a:pt x="1909" y="168672"/>
                  </a:cubicBezTo>
                  <a:lnTo>
                    <a:pt x="1883" y="168697"/>
                  </a:lnTo>
                  <a:lnTo>
                    <a:pt x="1883" y="168775"/>
                  </a:lnTo>
                  <a:cubicBezTo>
                    <a:pt x="1883" y="168801"/>
                    <a:pt x="1857" y="168801"/>
                    <a:pt x="1883" y="168801"/>
                  </a:cubicBezTo>
                  <a:cubicBezTo>
                    <a:pt x="1909" y="168826"/>
                    <a:pt x="1934" y="168852"/>
                    <a:pt x="1934" y="168904"/>
                  </a:cubicBezTo>
                  <a:cubicBezTo>
                    <a:pt x="1934" y="168930"/>
                    <a:pt x="1934" y="168955"/>
                    <a:pt x="1986" y="168955"/>
                  </a:cubicBezTo>
                  <a:cubicBezTo>
                    <a:pt x="2012" y="168955"/>
                    <a:pt x="2038" y="169007"/>
                    <a:pt x="2063" y="169059"/>
                  </a:cubicBezTo>
                  <a:cubicBezTo>
                    <a:pt x="2089" y="169084"/>
                    <a:pt x="2089" y="169084"/>
                    <a:pt x="2063" y="169110"/>
                  </a:cubicBezTo>
                  <a:lnTo>
                    <a:pt x="1960" y="169110"/>
                  </a:lnTo>
                  <a:cubicBezTo>
                    <a:pt x="1934" y="169110"/>
                    <a:pt x="1934" y="169136"/>
                    <a:pt x="1934" y="169162"/>
                  </a:cubicBezTo>
                  <a:cubicBezTo>
                    <a:pt x="1960" y="169187"/>
                    <a:pt x="2038" y="169239"/>
                    <a:pt x="2012" y="169239"/>
                  </a:cubicBezTo>
                  <a:cubicBezTo>
                    <a:pt x="2012" y="169248"/>
                    <a:pt x="2009" y="169250"/>
                    <a:pt x="2005" y="169250"/>
                  </a:cubicBezTo>
                  <a:cubicBezTo>
                    <a:pt x="1997" y="169250"/>
                    <a:pt x="1986" y="169239"/>
                    <a:pt x="1986" y="169239"/>
                  </a:cubicBezTo>
                  <a:lnTo>
                    <a:pt x="1909" y="169239"/>
                  </a:lnTo>
                  <a:cubicBezTo>
                    <a:pt x="1883" y="169265"/>
                    <a:pt x="1909" y="169291"/>
                    <a:pt x="1909" y="169291"/>
                  </a:cubicBezTo>
                  <a:cubicBezTo>
                    <a:pt x="1909" y="169304"/>
                    <a:pt x="1921" y="169310"/>
                    <a:pt x="1934" y="169310"/>
                  </a:cubicBezTo>
                  <a:cubicBezTo>
                    <a:pt x="1947" y="169310"/>
                    <a:pt x="1960" y="169304"/>
                    <a:pt x="1960" y="169291"/>
                  </a:cubicBezTo>
                  <a:cubicBezTo>
                    <a:pt x="1973" y="169278"/>
                    <a:pt x="1992" y="169271"/>
                    <a:pt x="2009" y="169271"/>
                  </a:cubicBezTo>
                  <a:cubicBezTo>
                    <a:pt x="2025" y="169271"/>
                    <a:pt x="2038" y="169278"/>
                    <a:pt x="2038" y="169291"/>
                  </a:cubicBezTo>
                  <a:lnTo>
                    <a:pt x="2038" y="169342"/>
                  </a:lnTo>
                  <a:cubicBezTo>
                    <a:pt x="2089" y="169394"/>
                    <a:pt x="2089" y="169394"/>
                    <a:pt x="2038" y="169445"/>
                  </a:cubicBezTo>
                  <a:lnTo>
                    <a:pt x="2012" y="169471"/>
                  </a:lnTo>
                  <a:cubicBezTo>
                    <a:pt x="2012" y="169471"/>
                    <a:pt x="2012" y="169471"/>
                    <a:pt x="2012" y="169497"/>
                  </a:cubicBezTo>
                  <a:cubicBezTo>
                    <a:pt x="2038" y="169497"/>
                    <a:pt x="2063" y="169523"/>
                    <a:pt x="2038" y="169549"/>
                  </a:cubicBezTo>
                  <a:cubicBezTo>
                    <a:pt x="2038" y="169574"/>
                    <a:pt x="2038" y="169626"/>
                    <a:pt x="2038" y="169652"/>
                  </a:cubicBezTo>
                  <a:cubicBezTo>
                    <a:pt x="2012" y="169703"/>
                    <a:pt x="2038" y="169755"/>
                    <a:pt x="2063" y="169781"/>
                  </a:cubicBezTo>
                  <a:cubicBezTo>
                    <a:pt x="2063" y="169806"/>
                    <a:pt x="2063" y="169806"/>
                    <a:pt x="2038" y="169832"/>
                  </a:cubicBezTo>
                  <a:cubicBezTo>
                    <a:pt x="2038" y="169832"/>
                    <a:pt x="2012" y="169858"/>
                    <a:pt x="2038" y="169884"/>
                  </a:cubicBezTo>
                  <a:cubicBezTo>
                    <a:pt x="2063" y="169884"/>
                    <a:pt x="2089" y="169910"/>
                    <a:pt x="2089" y="169935"/>
                  </a:cubicBezTo>
                  <a:cubicBezTo>
                    <a:pt x="2089" y="169961"/>
                    <a:pt x="2063" y="169961"/>
                    <a:pt x="2038" y="169961"/>
                  </a:cubicBezTo>
                  <a:lnTo>
                    <a:pt x="2063" y="170039"/>
                  </a:lnTo>
                  <a:cubicBezTo>
                    <a:pt x="2089" y="170039"/>
                    <a:pt x="2089" y="170064"/>
                    <a:pt x="2089" y="170090"/>
                  </a:cubicBezTo>
                  <a:cubicBezTo>
                    <a:pt x="2141" y="170142"/>
                    <a:pt x="2141" y="170219"/>
                    <a:pt x="2089" y="170271"/>
                  </a:cubicBezTo>
                  <a:cubicBezTo>
                    <a:pt x="2115" y="170296"/>
                    <a:pt x="2089" y="170322"/>
                    <a:pt x="2063" y="170348"/>
                  </a:cubicBezTo>
                  <a:lnTo>
                    <a:pt x="2089" y="170348"/>
                  </a:lnTo>
                  <a:cubicBezTo>
                    <a:pt x="2089" y="170348"/>
                    <a:pt x="2089" y="170374"/>
                    <a:pt x="2089" y="170374"/>
                  </a:cubicBezTo>
                  <a:cubicBezTo>
                    <a:pt x="2089" y="170382"/>
                    <a:pt x="2086" y="170385"/>
                    <a:pt x="2081" y="170385"/>
                  </a:cubicBezTo>
                  <a:cubicBezTo>
                    <a:pt x="2072" y="170385"/>
                    <a:pt x="2055" y="170374"/>
                    <a:pt x="2038" y="170374"/>
                  </a:cubicBezTo>
                  <a:lnTo>
                    <a:pt x="1986" y="170374"/>
                  </a:lnTo>
                  <a:cubicBezTo>
                    <a:pt x="1960" y="170451"/>
                    <a:pt x="1960" y="170451"/>
                    <a:pt x="2038" y="170477"/>
                  </a:cubicBezTo>
                  <a:cubicBezTo>
                    <a:pt x="2115" y="170477"/>
                    <a:pt x="2089" y="170477"/>
                    <a:pt x="2115" y="170503"/>
                  </a:cubicBezTo>
                  <a:cubicBezTo>
                    <a:pt x="2115" y="170529"/>
                    <a:pt x="2115" y="170554"/>
                    <a:pt x="2115" y="170580"/>
                  </a:cubicBezTo>
                  <a:cubicBezTo>
                    <a:pt x="2115" y="170606"/>
                    <a:pt x="2089" y="170606"/>
                    <a:pt x="2063" y="170632"/>
                  </a:cubicBezTo>
                  <a:cubicBezTo>
                    <a:pt x="2089" y="170658"/>
                    <a:pt x="2089" y="170683"/>
                    <a:pt x="2063" y="170709"/>
                  </a:cubicBezTo>
                  <a:cubicBezTo>
                    <a:pt x="2063" y="170735"/>
                    <a:pt x="2089" y="170761"/>
                    <a:pt x="2089" y="170786"/>
                  </a:cubicBezTo>
                  <a:cubicBezTo>
                    <a:pt x="2089" y="170838"/>
                    <a:pt x="2089" y="170838"/>
                    <a:pt x="2063" y="170864"/>
                  </a:cubicBezTo>
                  <a:lnTo>
                    <a:pt x="2038" y="170864"/>
                  </a:lnTo>
                  <a:lnTo>
                    <a:pt x="2038" y="170915"/>
                  </a:lnTo>
                  <a:cubicBezTo>
                    <a:pt x="2063" y="170915"/>
                    <a:pt x="2089" y="170915"/>
                    <a:pt x="2089" y="170967"/>
                  </a:cubicBezTo>
                  <a:lnTo>
                    <a:pt x="2089" y="171251"/>
                  </a:lnTo>
                  <a:cubicBezTo>
                    <a:pt x="2089" y="171277"/>
                    <a:pt x="2089" y="171302"/>
                    <a:pt x="2063" y="171302"/>
                  </a:cubicBezTo>
                  <a:cubicBezTo>
                    <a:pt x="2038" y="171302"/>
                    <a:pt x="2012" y="171328"/>
                    <a:pt x="2012" y="171354"/>
                  </a:cubicBezTo>
                  <a:lnTo>
                    <a:pt x="2012" y="171431"/>
                  </a:lnTo>
                  <a:lnTo>
                    <a:pt x="1986" y="171457"/>
                  </a:lnTo>
                  <a:cubicBezTo>
                    <a:pt x="1986" y="171509"/>
                    <a:pt x="2038" y="171534"/>
                    <a:pt x="2089" y="171534"/>
                  </a:cubicBezTo>
                  <a:cubicBezTo>
                    <a:pt x="2089" y="171534"/>
                    <a:pt x="2115" y="171560"/>
                    <a:pt x="2089" y="171560"/>
                  </a:cubicBezTo>
                  <a:lnTo>
                    <a:pt x="2063" y="171560"/>
                  </a:lnTo>
                  <a:cubicBezTo>
                    <a:pt x="2063" y="171560"/>
                    <a:pt x="2040" y="171583"/>
                    <a:pt x="2010" y="171583"/>
                  </a:cubicBezTo>
                  <a:cubicBezTo>
                    <a:pt x="1995" y="171583"/>
                    <a:pt x="1977" y="171577"/>
                    <a:pt x="1960" y="171560"/>
                  </a:cubicBezTo>
                  <a:lnTo>
                    <a:pt x="1960" y="171689"/>
                  </a:lnTo>
                  <a:cubicBezTo>
                    <a:pt x="1986" y="171715"/>
                    <a:pt x="1986" y="171715"/>
                    <a:pt x="1960" y="171741"/>
                  </a:cubicBezTo>
                  <a:cubicBezTo>
                    <a:pt x="1934" y="171767"/>
                    <a:pt x="1934" y="171792"/>
                    <a:pt x="1934" y="171818"/>
                  </a:cubicBezTo>
                  <a:lnTo>
                    <a:pt x="1934" y="171895"/>
                  </a:lnTo>
                  <a:cubicBezTo>
                    <a:pt x="1934" y="171947"/>
                    <a:pt x="1960" y="171973"/>
                    <a:pt x="1934" y="171999"/>
                  </a:cubicBezTo>
                  <a:cubicBezTo>
                    <a:pt x="1883" y="172024"/>
                    <a:pt x="1934" y="172128"/>
                    <a:pt x="1986" y="172153"/>
                  </a:cubicBezTo>
                  <a:lnTo>
                    <a:pt x="1986" y="172179"/>
                  </a:lnTo>
                  <a:cubicBezTo>
                    <a:pt x="1986" y="172205"/>
                    <a:pt x="2038" y="172231"/>
                    <a:pt x="2063" y="172231"/>
                  </a:cubicBezTo>
                  <a:cubicBezTo>
                    <a:pt x="2115" y="172231"/>
                    <a:pt x="2141" y="172257"/>
                    <a:pt x="2115" y="172308"/>
                  </a:cubicBezTo>
                  <a:cubicBezTo>
                    <a:pt x="2089" y="172360"/>
                    <a:pt x="2115" y="172334"/>
                    <a:pt x="2141" y="172360"/>
                  </a:cubicBezTo>
                  <a:cubicBezTo>
                    <a:pt x="2166" y="172360"/>
                    <a:pt x="2166" y="172411"/>
                    <a:pt x="2141" y="172411"/>
                  </a:cubicBezTo>
                  <a:cubicBezTo>
                    <a:pt x="2115" y="172437"/>
                    <a:pt x="2115" y="172489"/>
                    <a:pt x="2115" y="172489"/>
                  </a:cubicBezTo>
                  <a:cubicBezTo>
                    <a:pt x="2098" y="172497"/>
                    <a:pt x="2080" y="172500"/>
                    <a:pt x="2063" y="172500"/>
                  </a:cubicBezTo>
                  <a:cubicBezTo>
                    <a:pt x="2029" y="172500"/>
                    <a:pt x="1995" y="172489"/>
                    <a:pt x="1960" y="172489"/>
                  </a:cubicBezTo>
                  <a:cubicBezTo>
                    <a:pt x="1960" y="172489"/>
                    <a:pt x="1960" y="172514"/>
                    <a:pt x="1934" y="172514"/>
                  </a:cubicBezTo>
                  <a:cubicBezTo>
                    <a:pt x="1960" y="172540"/>
                    <a:pt x="1986" y="172592"/>
                    <a:pt x="1960" y="172643"/>
                  </a:cubicBezTo>
                  <a:cubicBezTo>
                    <a:pt x="1960" y="172695"/>
                    <a:pt x="1960" y="172772"/>
                    <a:pt x="1960" y="172850"/>
                  </a:cubicBezTo>
                  <a:cubicBezTo>
                    <a:pt x="1977" y="172841"/>
                    <a:pt x="1992" y="172838"/>
                    <a:pt x="2004" y="172838"/>
                  </a:cubicBezTo>
                  <a:cubicBezTo>
                    <a:pt x="2029" y="172838"/>
                    <a:pt x="2046" y="172850"/>
                    <a:pt x="2063" y="172850"/>
                  </a:cubicBezTo>
                  <a:cubicBezTo>
                    <a:pt x="2115" y="172850"/>
                    <a:pt x="2166" y="172850"/>
                    <a:pt x="2166" y="172927"/>
                  </a:cubicBezTo>
                  <a:cubicBezTo>
                    <a:pt x="2141" y="172979"/>
                    <a:pt x="2141" y="173056"/>
                    <a:pt x="2115" y="173133"/>
                  </a:cubicBezTo>
                  <a:lnTo>
                    <a:pt x="2115" y="173185"/>
                  </a:lnTo>
                  <a:cubicBezTo>
                    <a:pt x="2038" y="173237"/>
                    <a:pt x="2063" y="173314"/>
                    <a:pt x="2063" y="173391"/>
                  </a:cubicBezTo>
                  <a:lnTo>
                    <a:pt x="2063" y="173443"/>
                  </a:lnTo>
                  <a:cubicBezTo>
                    <a:pt x="2141" y="173443"/>
                    <a:pt x="2089" y="173495"/>
                    <a:pt x="2115" y="173520"/>
                  </a:cubicBezTo>
                  <a:cubicBezTo>
                    <a:pt x="2115" y="173546"/>
                    <a:pt x="2089" y="173572"/>
                    <a:pt x="2063" y="173598"/>
                  </a:cubicBezTo>
                  <a:cubicBezTo>
                    <a:pt x="2063" y="173598"/>
                    <a:pt x="2063" y="173623"/>
                    <a:pt x="2063" y="173623"/>
                  </a:cubicBezTo>
                  <a:cubicBezTo>
                    <a:pt x="2115" y="173649"/>
                    <a:pt x="2115" y="173675"/>
                    <a:pt x="2089" y="173727"/>
                  </a:cubicBezTo>
                  <a:cubicBezTo>
                    <a:pt x="2115" y="173752"/>
                    <a:pt x="2115" y="173804"/>
                    <a:pt x="2089" y="173856"/>
                  </a:cubicBezTo>
                  <a:cubicBezTo>
                    <a:pt x="2115" y="173933"/>
                    <a:pt x="2089" y="174010"/>
                    <a:pt x="2089" y="174088"/>
                  </a:cubicBezTo>
                  <a:cubicBezTo>
                    <a:pt x="2089" y="174113"/>
                    <a:pt x="2089" y="174120"/>
                    <a:pt x="2086" y="174120"/>
                  </a:cubicBezTo>
                  <a:cubicBezTo>
                    <a:pt x="2083" y="174120"/>
                    <a:pt x="2076" y="174113"/>
                    <a:pt x="2063" y="174113"/>
                  </a:cubicBezTo>
                  <a:cubicBezTo>
                    <a:pt x="2058" y="174109"/>
                    <a:pt x="2055" y="174106"/>
                    <a:pt x="2053" y="174106"/>
                  </a:cubicBezTo>
                  <a:cubicBezTo>
                    <a:pt x="2045" y="174106"/>
                    <a:pt x="2058" y="174144"/>
                    <a:pt x="2038" y="174165"/>
                  </a:cubicBezTo>
                  <a:lnTo>
                    <a:pt x="1986" y="174191"/>
                  </a:lnTo>
                  <a:lnTo>
                    <a:pt x="2038" y="174268"/>
                  </a:lnTo>
                  <a:cubicBezTo>
                    <a:pt x="2038" y="174268"/>
                    <a:pt x="2063" y="174294"/>
                    <a:pt x="2063" y="174320"/>
                  </a:cubicBezTo>
                  <a:lnTo>
                    <a:pt x="2063" y="174346"/>
                  </a:lnTo>
                  <a:lnTo>
                    <a:pt x="2012" y="174346"/>
                  </a:lnTo>
                  <a:cubicBezTo>
                    <a:pt x="2012" y="174346"/>
                    <a:pt x="2012" y="174294"/>
                    <a:pt x="1986" y="174268"/>
                  </a:cubicBezTo>
                  <a:cubicBezTo>
                    <a:pt x="1986" y="174286"/>
                    <a:pt x="1960" y="174305"/>
                    <a:pt x="1936" y="174305"/>
                  </a:cubicBezTo>
                  <a:cubicBezTo>
                    <a:pt x="1926" y="174305"/>
                    <a:pt x="1916" y="174302"/>
                    <a:pt x="1909" y="174294"/>
                  </a:cubicBezTo>
                  <a:cubicBezTo>
                    <a:pt x="1909" y="174320"/>
                    <a:pt x="1909" y="174346"/>
                    <a:pt x="1883" y="174371"/>
                  </a:cubicBezTo>
                  <a:cubicBezTo>
                    <a:pt x="1883" y="174397"/>
                    <a:pt x="1857" y="174397"/>
                    <a:pt x="1883" y="174423"/>
                  </a:cubicBezTo>
                  <a:cubicBezTo>
                    <a:pt x="1909" y="174449"/>
                    <a:pt x="1909" y="174475"/>
                    <a:pt x="1883" y="174526"/>
                  </a:cubicBezTo>
                  <a:cubicBezTo>
                    <a:pt x="1909" y="174552"/>
                    <a:pt x="1909" y="174578"/>
                    <a:pt x="1909" y="174604"/>
                  </a:cubicBezTo>
                  <a:cubicBezTo>
                    <a:pt x="1909" y="174681"/>
                    <a:pt x="1883" y="174784"/>
                    <a:pt x="1857" y="174861"/>
                  </a:cubicBezTo>
                  <a:cubicBezTo>
                    <a:pt x="1857" y="174861"/>
                    <a:pt x="1857" y="174887"/>
                    <a:pt x="1831" y="174887"/>
                  </a:cubicBezTo>
                  <a:cubicBezTo>
                    <a:pt x="1831" y="174887"/>
                    <a:pt x="1780" y="174887"/>
                    <a:pt x="1780" y="174939"/>
                  </a:cubicBezTo>
                  <a:cubicBezTo>
                    <a:pt x="1754" y="175016"/>
                    <a:pt x="1676" y="175068"/>
                    <a:pt x="1625" y="175094"/>
                  </a:cubicBezTo>
                  <a:lnTo>
                    <a:pt x="1548" y="175119"/>
                  </a:lnTo>
                  <a:cubicBezTo>
                    <a:pt x="1548" y="175119"/>
                    <a:pt x="1548" y="175145"/>
                    <a:pt x="1548" y="175145"/>
                  </a:cubicBezTo>
                  <a:cubicBezTo>
                    <a:pt x="1573" y="175197"/>
                    <a:pt x="1573" y="175197"/>
                    <a:pt x="1522" y="175222"/>
                  </a:cubicBezTo>
                  <a:lnTo>
                    <a:pt x="1444" y="175222"/>
                  </a:lnTo>
                  <a:cubicBezTo>
                    <a:pt x="1444" y="175248"/>
                    <a:pt x="1496" y="175274"/>
                    <a:pt x="1496" y="175300"/>
                  </a:cubicBezTo>
                  <a:lnTo>
                    <a:pt x="1496" y="175377"/>
                  </a:lnTo>
                  <a:cubicBezTo>
                    <a:pt x="1496" y="175377"/>
                    <a:pt x="1470" y="175429"/>
                    <a:pt x="1470" y="175455"/>
                  </a:cubicBezTo>
                  <a:lnTo>
                    <a:pt x="1470" y="175532"/>
                  </a:lnTo>
                  <a:lnTo>
                    <a:pt x="1548" y="175532"/>
                  </a:lnTo>
                  <a:cubicBezTo>
                    <a:pt x="1599" y="175532"/>
                    <a:pt x="1599" y="175532"/>
                    <a:pt x="1573" y="175609"/>
                  </a:cubicBezTo>
                  <a:cubicBezTo>
                    <a:pt x="1573" y="175635"/>
                    <a:pt x="1573" y="175687"/>
                    <a:pt x="1599" y="175713"/>
                  </a:cubicBezTo>
                  <a:cubicBezTo>
                    <a:pt x="1599" y="175738"/>
                    <a:pt x="1599" y="175764"/>
                    <a:pt x="1573" y="175790"/>
                  </a:cubicBezTo>
                  <a:lnTo>
                    <a:pt x="1625" y="176022"/>
                  </a:lnTo>
                  <a:cubicBezTo>
                    <a:pt x="1599" y="176099"/>
                    <a:pt x="1522" y="176099"/>
                    <a:pt x="1470" y="176099"/>
                  </a:cubicBezTo>
                  <a:lnTo>
                    <a:pt x="1470" y="176203"/>
                  </a:lnTo>
                  <a:cubicBezTo>
                    <a:pt x="1522" y="176228"/>
                    <a:pt x="1522" y="176228"/>
                    <a:pt x="1496" y="176280"/>
                  </a:cubicBezTo>
                  <a:cubicBezTo>
                    <a:pt x="1496" y="176331"/>
                    <a:pt x="1496" y="176331"/>
                    <a:pt x="1496" y="176357"/>
                  </a:cubicBezTo>
                  <a:cubicBezTo>
                    <a:pt x="1496" y="176383"/>
                    <a:pt x="1548" y="176435"/>
                    <a:pt x="1496" y="176460"/>
                  </a:cubicBezTo>
                  <a:cubicBezTo>
                    <a:pt x="1496" y="176486"/>
                    <a:pt x="1470" y="176512"/>
                    <a:pt x="1470" y="176538"/>
                  </a:cubicBezTo>
                  <a:cubicBezTo>
                    <a:pt x="1470" y="176589"/>
                    <a:pt x="1496" y="176589"/>
                    <a:pt x="1522" y="176615"/>
                  </a:cubicBezTo>
                  <a:cubicBezTo>
                    <a:pt x="1522" y="176641"/>
                    <a:pt x="1522" y="176667"/>
                    <a:pt x="1496" y="176667"/>
                  </a:cubicBezTo>
                  <a:cubicBezTo>
                    <a:pt x="1496" y="176744"/>
                    <a:pt x="1548" y="176770"/>
                    <a:pt x="1573" y="176822"/>
                  </a:cubicBezTo>
                  <a:cubicBezTo>
                    <a:pt x="1599" y="176847"/>
                    <a:pt x="1573" y="176873"/>
                    <a:pt x="1522" y="176873"/>
                  </a:cubicBezTo>
                  <a:cubicBezTo>
                    <a:pt x="1548" y="176899"/>
                    <a:pt x="1548" y="176950"/>
                    <a:pt x="1548" y="177002"/>
                  </a:cubicBezTo>
                  <a:cubicBezTo>
                    <a:pt x="1548" y="177028"/>
                    <a:pt x="1522" y="177054"/>
                    <a:pt x="1496" y="177054"/>
                  </a:cubicBezTo>
                  <a:lnTo>
                    <a:pt x="1496" y="177157"/>
                  </a:lnTo>
                  <a:cubicBezTo>
                    <a:pt x="1522" y="177183"/>
                    <a:pt x="1522" y="177234"/>
                    <a:pt x="1496" y="177260"/>
                  </a:cubicBezTo>
                  <a:lnTo>
                    <a:pt x="1496" y="177363"/>
                  </a:lnTo>
                  <a:lnTo>
                    <a:pt x="1496" y="177441"/>
                  </a:lnTo>
                  <a:cubicBezTo>
                    <a:pt x="1496" y="177466"/>
                    <a:pt x="1496" y="177466"/>
                    <a:pt x="1496" y="177466"/>
                  </a:cubicBezTo>
                  <a:lnTo>
                    <a:pt x="1573" y="177415"/>
                  </a:lnTo>
                  <a:lnTo>
                    <a:pt x="1573" y="177544"/>
                  </a:lnTo>
                  <a:cubicBezTo>
                    <a:pt x="1599" y="177544"/>
                    <a:pt x="1599" y="177595"/>
                    <a:pt x="1599" y="177621"/>
                  </a:cubicBezTo>
                  <a:cubicBezTo>
                    <a:pt x="1625" y="177621"/>
                    <a:pt x="1625" y="177647"/>
                    <a:pt x="1651" y="177673"/>
                  </a:cubicBezTo>
                  <a:cubicBezTo>
                    <a:pt x="1676" y="177698"/>
                    <a:pt x="1676" y="177724"/>
                    <a:pt x="1651" y="177724"/>
                  </a:cubicBezTo>
                  <a:cubicBezTo>
                    <a:pt x="1651" y="177776"/>
                    <a:pt x="1651" y="177827"/>
                    <a:pt x="1599" y="177853"/>
                  </a:cubicBezTo>
                  <a:lnTo>
                    <a:pt x="1599" y="177931"/>
                  </a:lnTo>
                  <a:cubicBezTo>
                    <a:pt x="1651" y="177931"/>
                    <a:pt x="1676" y="177956"/>
                    <a:pt x="1676" y="178008"/>
                  </a:cubicBezTo>
                  <a:lnTo>
                    <a:pt x="1676" y="178085"/>
                  </a:lnTo>
                  <a:cubicBezTo>
                    <a:pt x="1676" y="178111"/>
                    <a:pt x="1651" y="178137"/>
                    <a:pt x="1676" y="178163"/>
                  </a:cubicBezTo>
                  <a:cubicBezTo>
                    <a:pt x="1702" y="178188"/>
                    <a:pt x="1651" y="178214"/>
                    <a:pt x="1625" y="178214"/>
                  </a:cubicBezTo>
                  <a:cubicBezTo>
                    <a:pt x="1599" y="178240"/>
                    <a:pt x="1573" y="178240"/>
                    <a:pt x="1573" y="178266"/>
                  </a:cubicBezTo>
                  <a:cubicBezTo>
                    <a:pt x="1599" y="178317"/>
                    <a:pt x="1599" y="178369"/>
                    <a:pt x="1573" y="178395"/>
                  </a:cubicBezTo>
                  <a:lnTo>
                    <a:pt x="1573" y="178498"/>
                  </a:lnTo>
                  <a:lnTo>
                    <a:pt x="1573" y="178524"/>
                  </a:lnTo>
                  <a:cubicBezTo>
                    <a:pt x="1573" y="178653"/>
                    <a:pt x="1573" y="178653"/>
                    <a:pt x="1470" y="178782"/>
                  </a:cubicBezTo>
                  <a:cubicBezTo>
                    <a:pt x="1470" y="178782"/>
                    <a:pt x="1470" y="178807"/>
                    <a:pt x="1470" y="178807"/>
                  </a:cubicBezTo>
                  <a:lnTo>
                    <a:pt x="1470" y="178859"/>
                  </a:lnTo>
                  <a:cubicBezTo>
                    <a:pt x="1492" y="178881"/>
                    <a:pt x="1515" y="178942"/>
                    <a:pt x="1520" y="178942"/>
                  </a:cubicBezTo>
                  <a:cubicBezTo>
                    <a:pt x="1521" y="178942"/>
                    <a:pt x="1522" y="178940"/>
                    <a:pt x="1522" y="178936"/>
                  </a:cubicBezTo>
                  <a:cubicBezTo>
                    <a:pt x="1548" y="178936"/>
                    <a:pt x="1522" y="178936"/>
                    <a:pt x="1522" y="178911"/>
                  </a:cubicBezTo>
                  <a:cubicBezTo>
                    <a:pt x="1545" y="178840"/>
                    <a:pt x="1612" y="178727"/>
                    <a:pt x="1643" y="178727"/>
                  </a:cubicBezTo>
                  <a:cubicBezTo>
                    <a:pt x="1646" y="178727"/>
                    <a:pt x="1648" y="178728"/>
                    <a:pt x="1651" y="178730"/>
                  </a:cubicBezTo>
                  <a:cubicBezTo>
                    <a:pt x="1676" y="178730"/>
                    <a:pt x="1651" y="178807"/>
                    <a:pt x="1651" y="178859"/>
                  </a:cubicBezTo>
                  <a:cubicBezTo>
                    <a:pt x="1651" y="178885"/>
                    <a:pt x="1651" y="178962"/>
                    <a:pt x="1676" y="179014"/>
                  </a:cubicBezTo>
                  <a:lnTo>
                    <a:pt x="1728" y="179014"/>
                  </a:lnTo>
                  <a:cubicBezTo>
                    <a:pt x="1754" y="179014"/>
                    <a:pt x="1780" y="179014"/>
                    <a:pt x="1780" y="179040"/>
                  </a:cubicBezTo>
                  <a:cubicBezTo>
                    <a:pt x="1805" y="179040"/>
                    <a:pt x="1780" y="179065"/>
                    <a:pt x="1754" y="179091"/>
                  </a:cubicBezTo>
                  <a:lnTo>
                    <a:pt x="1728" y="179091"/>
                  </a:lnTo>
                  <a:cubicBezTo>
                    <a:pt x="1754" y="179091"/>
                    <a:pt x="1780" y="179091"/>
                    <a:pt x="1780" y="179143"/>
                  </a:cubicBezTo>
                  <a:cubicBezTo>
                    <a:pt x="1780" y="179246"/>
                    <a:pt x="1780" y="179349"/>
                    <a:pt x="1805" y="179426"/>
                  </a:cubicBezTo>
                  <a:cubicBezTo>
                    <a:pt x="1805" y="179478"/>
                    <a:pt x="1857" y="179555"/>
                    <a:pt x="1805" y="179607"/>
                  </a:cubicBezTo>
                  <a:cubicBezTo>
                    <a:pt x="1780" y="179607"/>
                    <a:pt x="1780" y="179633"/>
                    <a:pt x="1805" y="179659"/>
                  </a:cubicBezTo>
                  <a:cubicBezTo>
                    <a:pt x="1831" y="179710"/>
                    <a:pt x="1805" y="179762"/>
                    <a:pt x="1805" y="179787"/>
                  </a:cubicBezTo>
                  <a:cubicBezTo>
                    <a:pt x="1805" y="179839"/>
                    <a:pt x="1780" y="179942"/>
                    <a:pt x="1780" y="179994"/>
                  </a:cubicBezTo>
                  <a:cubicBezTo>
                    <a:pt x="1780" y="180071"/>
                    <a:pt x="1805" y="180123"/>
                    <a:pt x="1780" y="180174"/>
                  </a:cubicBezTo>
                  <a:cubicBezTo>
                    <a:pt x="1728" y="180252"/>
                    <a:pt x="1805" y="180252"/>
                    <a:pt x="1805" y="180277"/>
                  </a:cubicBezTo>
                  <a:cubicBezTo>
                    <a:pt x="1805" y="180303"/>
                    <a:pt x="1754" y="180355"/>
                    <a:pt x="1805" y="180381"/>
                  </a:cubicBezTo>
                  <a:cubicBezTo>
                    <a:pt x="1857" y="180406"/>
                    <a:pt x="1831" y="180406"/>
                    <a:pt x="1857" y="180432"/>
                  </a:cubicBezTo>
                  <a:cubicBezTo>
                    <a:pt x="1857" y="180458"/>
                    <a:pt x="1857" y="180535"/>
                    <a:pt x="1909" y="180561"/>
                  </a:cubicBezTo>
                  <a:cubicBezTo>
                    <a:pt x="1909" y="180561"/>
                    <a:pt x="1934" y="180535"/>
                    <a:pt x="1934" y="180510"/>
                  </a:cubicBezTo>
                  <a:lnTo>
                    <a:pt x="1960" y="180510"/>
                  </a:lnTo>
                  <a:lnTo>
                    <a:pt x="1960" y="180535"/>
                  </a:lnTo>
                  <a:lnTo>
                    <a:pt x="1960" y="180587"/>
                  </a:lnTo>
                  <a:lnTo>
                    <a:pt x="1960" y="180613"/>
                  </a:lnTo>
                  <a:lnTo>
                    <a:pt x="1934" y="180690"/>
                  </a:lnTo>
                  <a:cubicBezTo>
                    <a:pt x="1934" y="180716"/>
                    <a:pt x="1909" y="180742"/>
                    <a:pt x="1883" y="180742"/>
                  </a:cubicBezTo>
                  <a:lnTo>
                    <a:pt x="1883" y="180768"/>
                  </a:lnTo>
                  <a:cubicBezTo>
                    <a:pt x="1883" y="180793"/>
                    <a:pt x="1960" y="180793"/>
                    <a:pt x="1934" y="180845"/>
                  </a:cubicBezTo>
                  <a:cubicBezTo>
                    <a:pt x="1909" y="180871"/>
                    <a:pt x="1909" y="180896"/>
                    <a:pt x="1909" y="180922"/>
                  </a:cubicBezTo>
                  <a:cubicBezTo>
                    <a:pt x="1909" y="180948"/>
                    <a:pt x="1934" y="180948"/>
                    <a:pt x="1960" y="180948"/>
                  </a:cubicBezTo>
                  <a:cubicBezTo>
                    <a:pt x="1960" y="180974"/>
                    <a:pt x="1960" y="180974"/>
                    <a:pt x="1960" y="180974"/>
                  </a:cubicBezTo>
                  <a:cubicBezTo>
                    <a:pt x="1960" y="180974"/>
                    <a:pt x="1960" y="181000"/>
                    <a:pt x="1960" y="181000"/>
                  </a:cubicBezTo>
                  <a:cubicBezTo>
                    <a:pt x="1986" y="181077"/>
                    <a:pt x="1986" y="181077"/>
                    <a:pt x="1934" y="181103"/>
                  </a:cubicBezTo>
                  <a:cubicBezTo>
                    <a:pt x="1883" y="181129"/>
                    <a:pt x="1883" y="181206"/>
                    <a:pt x="1934" y="181258"/>
                  </a:cubicBezTo>
                  <a:cubicBezTo>
                    <a:pt x="1960" y="181258"/>
                    <a:pt x="1960" y="181309"/>
                    <a:pt x="1934" y="181309"/>
                  </a:cubicBezTo>
                  <a:cubicBezTo>
                    <a:pt x="1909" y="181335"/>
                    <a:pt x="1857" y="181361"/>
                    <a:pt x="1857" y="181412"/>
                  </a:cubicBezTo>
                  <a:cubicBezTo>
                    <a:pt x="1831" y="181464"/>
                    <a:pt x="1831" y="181567"/>
                    <a:pt x="1857" y="181644"/>
                  </a:cubicBezTo>
                  <a:cubicBezTo>
                    <a:pt x="1883" y="181722"/>
                    <a:pt x="1857" y="181773"/>
                    <a:pt x="1857" y="181851"/>
                  </a:cubicBezTo>
                  <a:lnTo>
                    <a:pt x="1857" y="182031"/>
                  </a:lnTo>
                  <a:cubicBezTo>
                    <a:pt x="1857" y="182083"/>
                    <a:pt x="1805" y="182160"/>
                    <a:pt x="1857" y="182212"/>
                  </a:cubicBezTo>
                  <a:cubicBezTo>
                    <a:pt x="1857" y="182289"/>
                    <a:pt x="1857" y="182341"/>
                    <a:pt x="1831" y="182392"/>
                  </a:cubicBezTo>
                  <a:cubicBezTo>
                    <a:pt x="1831" y="182470"/>
                    <a:pt x="1857" y="182470"/>
                    <a:pt x="1857" y="182495"/>
                  </a:cubicBezTo>
                  <a:cubicBezTo>
                    <a:pt x="1857" y="182495"/>
                    <a:pt x="1857" y="182521"/>
                    <a:pt x="1857" y="182547"/>
                  </a:cubicBezTo>
                  <a:cubicBezTo>
                    <a:pt x="1857" y="182573"/>
                    <a:pt x="1805" y="182547"/>
                    <a:pt x="1805" y="182599"/>
                  </a:cubicBezTo>
                  <a:cubicBezTo>
                    <a:pt x="1805" y="182650"/>
                    <a:pt x="1831" y="182624"/>
                    <a:pt x="1857" y="182676"/>
                  </a:cubicBezTo>
                  <a:cubicBezTo>
                    <a:pt x="1857" y="182728"/>
                    <a:pt x="1857" y="182779"/>
                    <a:pt x="1857" y="182857"/>
                  </a:cubicBezTo>
                  <a:cubicBezTo>
                    <a:pt x="1909" y="182934"/>
                    <a:pt x="1857" y="183037"/>
                    <a:pt x="1857" y="183114"/>
                  </a:cubicBezTo>
                  <a:cubicBezTo>
                    <a:pt x="1857" y="183140"/>
                    <a:pt x="1805" y="183166"/>
                    <a:pt x="1805" y="183192"/>
                  </a:cubicBezTo>
                  <a:cubicBezTo>
                    <a:pt x="1805" y="183243"/>
                    <a:pt x="1805" y="183295"/>
                    <a:pt x="1805" y="183347"/>
                  </a:cubicBezTo>
                  <a:cubicBezTo>
                    <a:pt x="1805" y="183398"/>
                    <a:pt x="1728" y="183424"/>
                    <a:pt x="1702" y="183476"/>
                  </a:cubicBezTo>
                  <a:cubicBezTo>
                    <a:pt x="1728" y="183501"/>
                    <a:pt x="1728" y="183501"/>
                    <a:pt x="1702" y="183527"/>
                  </a:cubicBezTo>
                  <a:cubicBezTo>
                    <a:pt x="1676" y="183527"/>
                    <a:pt x="1651" y="183527"/>
                    <a:pt x="1651" y="183501"/>
                  </a:cubicBezTo>
                  <a:cubicBezTo>
                    <a:pt x="1651" y="183501"/>
                    <a:pt x="1651" y="183450"/>
                    <a:pt x="1625" y="183424"/>
                  </a:cubicBezTo>
                  <a:cubicBezTo>
                    <a:pt x="1599" y="183424"/>
                    <a:pt x="1599" y="183424"/>
                    <a:pt x="1573" y="183450"/>
                  </a:cubicBezTo>
                  <a:cubicBezTo>
                    <a:pt x="1573" y="183450"/>
                    <a:pt x="1573" y="183476"/>
                    <a:pt x="1548" y="183476"/>
                  </a:cubicBezTo>
                  <a:cubicBezTo>
                    <a:pt x="1522" y="183476"/>
                    <a:pt x="1548" y="183450"/>
                    <a:pt x="1548" y="183450"/>
                  </a:cubicBezTo>
                  <a:lnTo>
                    <a:pt x="1548" y="183398"/>
                  </a:lnTo>
                  <a:cubicBezTo>
                    <a:pt x="1548" y="183398"/>
                    <a:pt x="1522" y="183347"/>
                    <a:pt x="1522" y="183321"/>
                  </a:cubicBezTo>
                  <a:cubicBezTo>
                    <a:pt x="1548" y="183295"/>
                    <a:pt x="1548" y="183269"/>
                    <a:pt x="1522" y="183218"/>
                  </a:cubicBezTo>
                  <a:cubicBezTo>
                    <a:pt x="1470" y="183218"/>
                    <a:pt x="1470" y="183269"/>
                    <a:pt x="1444" y="183295"/>
                  </a:cubicBezTo>
                  <a:cubicBezTo>
                    <a:pt x="1444" y="183372"/>
                    <a:pt x="1444" y="183450"/>
                    <a:pt x="1393" y="183527"/>
                  </a:cubicBezTo>
                  <a:cubicBezTo>
                    <a:pt x="1367" y="183527"/>
                    <a:pt x="1393" y="183553"/>
                    <a:pt x="1393" y="183579"/>
                  </a:cubicBezTo>
                  <a:cubicBezTo>
                    <a:pt x="1393" y="183604"/>
                    <a:pt x="1393" y="183708"/>
                    <a:pt x="1341" y="183733"/>
                  </a:cubicBezTo>
                  <a:cubicBezTo>
                    <a:pt x="1315" y="183811"/>
                    <a:pt x="1315" y="183914"/>
                    <a:pt x="1290" y="183991"/>
                  </a:cubicBezTo>
                  <a:cubicBezTo>
                    <a:pt x="1315" y="184043"/>
                    <a:pt x="1315" y="184120"/>
                    <a:pt x="1290" y="184172"/>
                  </a:cubicBezTo>
                  <a:cubicBezTo>
                    <a:pt x="1315" y="184275"/>
                    <a:pt x="1212" y="184378"/>
                    <a:pt x="1238" y="184507"/>
                  </a:cubicBezTo>
                  <a:cubicBezTo>
                    <a:pt x="1264" y="184507"/>
                    <a:pt x="1264" y="184507"/>
                    <a:pt x="1238" y="184533"/>
                  </a:cubicBezTo>
                  <a:cubicBezTo>
                    <a:pt x="1212" y="184636"/>
                    <a:pt x="1187" y="184765"/>
                    <a:pt x="1187" y="184894"/>
                  </a:cubicBezTo>
                  <a:cubicBezTo>
                    <a:pt x="1238" y="184997"/>
                    <a:pt x="1238" y="185100"/>
                    <a:pt x="1212" y="185229"/>
                  </a:cubicBezTo>
                  <a:cubicBezTo>
                    <a:pt x="1212" y="185281"/>
                    <a:pt x="1212" y="185358"/>
                    <a:pt x="1212" y="185461"/>
                  </a:cubicBezTo>
                  <a:cubicBezTo>
                    <a:pt x="1212" y="185487"/>
                    <a:pt x="1212" y="185513"/>
                    <a:pt x="1212" y="185539"/>
                  </a:cubicBezTo>
                  <a:cubicBezTo>
                    <a:pt x="1212" y="185590"/>
                    <a:pt x="1212" y="185642"/>
                    <a:pt x="1135" y="185642"/>
                  </a:cubicBezTo>
                  <a:lnTo>
                    <a:pt x="1135" y="185668"/>
                  </a:lnTo>
                  <a:cubicBezTo>
                    <a:pt x="1187" y="185668"/>
                    <a:pt x="1187" y="185668"/>
                    <a:pt x="1187" y="185719"/>
                  </a:cubicBezTo>
                  <a:cubicBezTo>
                    <a:pt x="1187" y="185771"/>
                    <a:pt x="1187" y="185745"/>
                    <a:pt x="1187" y="185771"/>
                  </a:cubicBezTo>
                  <a:cubicBezTo>
                    <a:pt x="1187" y="185771"/>
                    <a:pt x="1212" y="185848"/>
                    <a:pt x="1161" y="185900"/>
                  </a:cubicBezTo>
                  <a:cubicBezTo>
                    <a:pt x="1135" y="185900"/>
                    <a:pt x="1135" y="185874"/>
                    <a:pt x="1135" y="185874"/>
                  </a:cubicBezTo>
                  <a:cubicBezTo>
                    <a:pt x="1135" y="185848"/>
                    <a:pt x="1161" y="185823"/>
                    <a:pt x="1161" y="185797"/>
                  </a:cubicBezTo>
                  <a:lnTo>
                    <a:pt x="1109" y="185797"/>
                  </a:lnTo>
                  <a:lnTo>
                    <a:pt x="1109" y="185926"/>
                  </a:lnTo>
                  <a:cubicBezTo>
                    <a:pt x="1058" y="185951"/>
                    <a:pt x="1083" y="186003"/>
                    <a:pt x="1032" y="186003"/>
                  </a:cubicBezTo>
                  <a:lnTo>
                    <a:pt x="1006" y="186209"/>
                  </a:lnTo>
                  <a:lnTo>
                    <a:pt x="1006" y="186261"/>
                  </a:lnTo>
                  <a:cubicBezTo>
                    <a:pt x="1006" y="186287"/>
                    <a:pt x="1006" y="186287"/>
                    <a:pt x="1058" y="186287"/>
                  </a:cubicBezTo>
                  <a:cubicBezTo>
                    <a:pt x="1070" y="186274"/>
                    <a:pt x="1077" y="186267"/>
                    <a:pt x="1083" y="186267"/>
                  </a:cubicBezTo>
                  <a:cubicBezTo>
                    <a:pt x="1090" y="186267"/>
                    <a:pt x="1096" y="186274"/>
                    <a:pt x="1109" y="186287"/>
                  </a:cubicBezTo>
                  <a:lnTo>
                    <a:pt x="1109" y="186313"/>
                  </a:lnTo>
                  <a:cubicBezTo>
                    <a:pt x="1109" y="186338"/>
                    <a:pt x="1109" y="186390"/>
                    <a:pt x="1135" y="186390"/>
                  </a:cubicBezTo>
                  <a:cubicBezTo>
                    <a:pt x="1148" y="186403"/>
                    <a:pt x="1161" y="186403"/>
                    <a:pt x="1170" y="186403"/>
                  </a:cubicBezTo>
                  <a:cubicBezTo>
                    <a:pt x="1180" y="186403"/>
                    <a:pt x="1187" y="186403"/>
                    <a:pt x="1187" y="186416"/>
                  </a:cubicBezTo>
                  <a:cubicBezTo>
                    <a:pt x="1187" y="186441"/>
                    <a:pt x="1161" y="186441"/>
                    <a:pt x="1135" y="186467"/>
                  </a:cubicBezTo>
                  <a:cubicBezTo>
                    <a:pt x="1109" y="186467"/>
                    <a:pt x="1187" y="186519"/>
                    <a:pt x="1161" y="186545"/>
                  </a:cubicBezTo>
                  <a:cubicBezTo>
                    <a:pt x="1161" y="186564"/>
                    <a:pt x="1164" y="186569"/>
                    <a:pt x="1169" y="186569"/>
                  </a:cubicBezTo>
                  <a:cubicBezTo>
                    <a:pt x="1174" y="186569"/>
                    <a:pt x="1180" y="186563"/>
                    <a:pt x="1183" y="186563"/>
                  </a:cubicBezTo>
                  <a:cubicBezTo>
                    <a:pt x="1185" y="186563"/>
                    <a:pt x="1187" y="186565"/>
                    <a:pt x="1187" y="186570"/>
                  </a:cubicBezTo>
                  <a:lnTo>
                    <a:pt x="1187" y="186777"/>
                  </a:lnTo>
                  <a:cubicBezTo>
                    <a:pt x="1187" y="186777"/>
                    <a:pt x="1203" y="186810"/>
                    <a:pt x="1183" y="186810"/>
                  </a:cubicBezTo>
                  <a:cubicBezTo>
                    <a:pt x="1178" y="186810"/>
                    <a:pt x="1171" y="186808"/>
                    <a:pt x="1161" y="186803"/>
                  </a:cubicBezTo>
                  <a:lnTo>
                    <a:pt x="1135" y="186803"/>
                  </a:lnTo>
                  <a:cubicBezTo>
                    <a:pt x="1135" y="186828"/>
                    <a:pt x="1135" y="186828"/>
                    <a:pt x="1135" y="186854"/>
                  </a:cubicBezTo>
                  <a:lnTo>
                    <a:pt x="1135" y="186880"/>
                  </a:lnTo>
                  <a:lnTo>
                    <a:pt x="1161" y="186906"/>
                  </a:lnTo>
                  <a:cubicBezTo>
                    <a:pt x="1174" y="186880"/>
                    <a:pt x="1193" y="186867"/>
                    <a:pt x="1209" y="186867"/>
                  </a:cubicBezTo>
                  <a:cubicBezTo>
                    <a:pt x="1225" y="186867"/>
                    <a:pt x="1238" y="186880"/>
                    <a:pt x="1238" y="186906"/>
                  </a:cubicBezTo>
                  <a:cubicBezTo>
                    <a:pt x="1264" y="186906"/>
                    <a:pt x="1264" y="186932"/>
                    <a:pt x="1264" y="186932"/>
                  </a:cubicBezTo>
                  <a:cubicBezTo>
                    <a:pt x="1264" y="186983"/>
                    <a:pt x="1264" y="187035"/>
                    <a:pt x="1264" y="187060"/>
                  </a:cubicBezTo>
                  <a:cubicBezTo>
                    <a:pt x="1290" y="187112"/>
                    <a:pt x="1290" y="187164"/>
                    <a:pt x="1315" y="187215"/>
                  </a:cubicBezTo>
                  <a:cubicBezTo>
                    <a:pt x="1315" y="187267"/>
                    <a:pt x="1315" y="187293"/>
                    <a:pt x="1341" y="187344"/>
                  </a:cubicBezTo>
                  <a:cubicBezTo>
                    <a:pt x="1341" y="187370"/>
                    <a:pt x="1290" y="187422"/>
                    <a:pt x="1264" y="187422"/>
                  </a:cubicBezTo>
                  <a:lnTo>
                    <a:pt x="1187" y="187422"/>
                  </a:lnTo>
                  <a:cubicBezTo>
                    <a:pt x="1171" y="187429"/>
                    <a:pt x="1159" y="187432"/>
                    <a:pt x="1147" y="187432"/>
                  </a:cubicBezTo>
                  <a:cubicBezTo>
                    <a:pt x="1120" y="187432"/>
                    <a:pt x="1102" y="187414"/>
                    <a:pt x="1083" y="187396"/>
                  </a:cubicBezTo>
                  <a:cubicBezTo>
                    <a:pt x="1058" y="187447"/>
                    <a:pt x="1058" y="187499"/>
                    <a:pt x="1083" y="187550"/>
                  </a:cubicBezTo>
                  <a:cubicBezTo>
                    <a:pt x="1083" y="187576"/>
                    <a:pt x="1109" y="187602"/>
                    <a:pt x="1109" y="187628"/>
                  </a:cubicBezTo>
                  <a:cubicBezTo>
                    <a:pt x="1109" y="187654"/>
                    <a:pt x="1109" y="187679"/>
                    <a:pt x="1109" y="187705"/>
                  </a:cubicBezTo>
                  <a:cubicBezTo>
                    <a:pt x="1127" y="187723"/>
                    <a:pt x="1132" y="187753"/>
                    <a:pt x="1151" y="187753"/>
                  </a:cubicBezTo>
                  <a:cubicBezTo>
                    <a:pt x="1160" y="187753"/>
                    <a:pt x="1171" y="187747"/>
                    <a:pt x="1187" y="187731"/>
                  </a:cubicBezTo>
                  <a:cubicBezTo>
                    <a:pt x="1212" y="187705"/>
                    <a:pt x="1264" y="187705"/>
                    <a:pt x="1315" y="187705"/>
                  </a:cubicBezTo>
                  <a:cubicBezTo>
                    <a:pt x="1325" y="187705"/>
                    <a:pt x="1338" y="187705"/>
                    <a:pt x="1351" y="187708"/>
                  </a:cubicBezTo>
                  <a:lnTo>
                    <a:pt x="1351" y="187708"/>
                  </a:lnTo>
                  <a:cubicBezTo>
                    <a:pt x="1350" y="187700"/>
                    <a:pt x="1347" y="187691"/>
                    <a:pt x="1341" y="187679"/>
                  </a:cubicBezTo>
                  <a:cubicBezTo>
                    <a:pt x="1341" y="187654"/>
                    <a:pt x="1367" y="187628"/>
                    <a:pt x="1367" y="187628"/>
                  </a:cubicBezTo>
                  <a:cubicBezTo>
                    <a:pt x="1400" y="187661"/>
                    <a:pt x="1401" y="187704"/>
                    <a:pt x="1411" y="187745"/>
                  </a:cubicBezTo>
                  <a:lnTo>
                    <a:pt x="1411" y="187745"/>
                  </a:lnTo>
                  <a:cubicBezTo>
                    <a:pt x="1414" y="187748"/>
                    <a:pt x="1416" y="187752"/>
                    <a:pt x="1419" y="187757"/>
                  </a:cubicBezTo>
                  <a:lnTo>
                    <a:pt x="1415" y="187757"/>
                  </a:lnTo>
                  <a:cubicBezTo>
                    <a:pt x="1421" y="187775"/>
                    <a:pt x="1429" y="187793"/>
                    <a:pt x="1444" y="187808"/>
                  </a:cubicBezTo>
                  <a:cubicBezTo>
                    <a:pt x="1444" y="187808"/>
                    <a:pt x="1444" y="187834"/>
                    <a:pt x="1444" y="187834"/>
                  </a:cubicBezTo>
                  <a:cubicBezTo>
                    <a:pt x="1419" y="187886"/>
                    <a:pt x="1444" y="187937"/>
                    <a:pt x="1393" y="187989"/>
                  </a:cubicBezTo>
                  <a:cubicBezTo>
                    <a:pt x="1393" y="188015"/>
                    <a:pt x="1419" y="188015"/>
                    <a:pt x="1419" y="188041"/>
                  </a:cubicBezTo>
                  <a:cubicBezTo>
                    <a:pt x="1393" y="188066"/>
                    <a:pt x="1393" y="188066"/>
                    <a:pt x="1393" y="188092"/>
                  </a:cubicBezTo>
                  <a:cubicBezTo>
                    <a:pt x="1367" y="188092"/>
                    <a:pt x="1367" y="188092"/>
                    <a:pt x="1367" y="188066"/>
                  </a:cubicBezTo>
                  <a:lnTo>
                    <a:pt x="1367" y="187989"/>
                  </a:lnTo>
                  <a:lnTo>
                    <a:pt x="1341" y="187937"/>
                  </a:lnTo>
                  <a:lnTo>
                    <a:pt x="1341" y="187912"/>
                  </a:lnTo>
                  <a:lnTo>
                    <a:pt x="1315" y="187912"/>
                  </a:lnTo>
                  <a:cubicBezTo>
                    <a:pt x="1290" y="187937"/>
                    <a:pt x="1315" y="187937"/>
                    <a:pt x="1315" y="187963"/>
                  </a:cubicBezTo>
                  <a:lnTo>
                    <a:pt x="1315" y="188041"/>
                  </a:lnTo>
                  <a:lnTo>
                    <a:pt x="1315" y="188066"/>
                  </a:lnTo>
                  <a:cubicBezTo>
                    <a:pt x="1290" y="188092"/>
                    <a:pt x="1290" y="188144"/>
                    <a:pt x="1238" y="188169"/>
                  </a:cubicBezTo>
                  <a:lnTo>
                    <a:pt x="1212" y="188195"/>
                  </a:lnTo>
                  <a:cubicBezTo>
                    <a:pt x="1212" y="188221"/>
                    <a:pt x="1212" y="188247"/>
                    <a:pt x="1187" y="188273"/>
                  </a:cubicBezTo>
                  <a:lnTo>
                    <a:pt x="1212" y="188324"/>
                  </a:lnTo>
                  <a:cubicBezTo>
                    <a:pt x="1238" y="188324"/>
                    <a:pt x="1238" y="188350"/>
                    <a:pt x="1212" y="188376"/>
                  </a:cubicBezTo>
                  <a:cubicBezTo>
                    <a:pt x="1212" y="188376"/>
                    <a:pt x="1187" y="188402"/>
                    <a:pt x="1187" y="188427"/>
                  </a:cubicBezTo>
                  <a:cubicBezTo>
                    <a:pt x="1212" y="188453"/>
                    <a:pt x="1187" y="188479"/>
                    <a:pt x="1161" y="188505"/>
                  </a:cubicBezTo>
                  <a:cubicBezTo>
                    <a:pt x="1161" y="188531"/>
                    <a:pt x="1135" y="188531"/>
                    <a:pt x="1109" y="188556"/>
                  </a:cubicBezTo>
                  <a:lnTo>
                    <a:pt x="1109" y="188634"/>
                  </a:lnTo>
                  <a:lnTo>
                    <a:pt x="1109" y="188892"/>
                  </a:lnTo>
                  <a:lnTo>
                    <a:pt x="1109" y="189124"/>
                  </a:lnTo>
                  <a:cubicBezTo>
                    <a:pt x="1109" y="189201"/>
                    <a:pt x="1187" y="189201"/>
                    <a:pt x="1135" y="189253"/>
                  </a:cubicBezTo>
                  <a:cubicBezTo>
                    <a:pt x="1109" y="189278"/>
                    <a:pt x="1109" y="189285"/>
                    <a:pt x="1119" y="189285"/>
                  </a:cubicBezTo>
                  <a:cubicBezTo>
                    <a:pt x="1129" y="189285"/>
                    <a:pt x="1148" y="189278"/>
                    <a:pt x="1161" y="189278"/>
                  </a:cubicBezTo>
                  <a:cubicBezTo>
                    <a:pt x="1212" y="189304"/>
                    <a:pt x="1212" y="189330"/>
                    <a:pt x="1212" y="189382"/>
                  </a:cubicBezTo>
                  <a:cubicBezTo>
                    <a:pt x="1161" y="189433"/>
                    <a:pt x="1212" y="189433"/>
                    <a:pt x="1238" y="189459"/>
                  </a:cubicBezTo>
                  <a:cubicBezTo>
                    <a:pt x="1238" y="189511"/>
                    <a:pt x="1212" y="189588"/>
                    <a:pt x="1264" y="189614"/>
                  </a:cubicBezTo>
                  <a:cubicBezTo>
                    <a:pt x="1315" y="189665"/>
                    <a:pt x="1264" y="189665"/>
                    <a:pt x="1264" y="189691"/>
                  </a:cubicBezTo>
                  <a:cubicBezTo>
                    <a:pt x="1264" y="189717"/>
                    <a:pt x="1264" y="189743"/>
                    <a:pt x="1264" y="189794"/>
                  </a:cubicBezTo>
                  <a:cubicBezTo>
                    <a:pt x="1290" y="189794"/>
                    <a:pt x="1290" y="189820"/>
                    <a:pt x="1290" y="189820"/>
                  </a:cubicBezTo>
                  <a:cubicBezTo>
                    <a:pt x="1290" y="189846"/>
                    <a:pt x="1290" y="189872"/>
                    <a:pt x="1264" y="189872"/>
                  </a:cubicBezTo>
                  <a:cubicBezTo>
                    <a:pt x="1290" y="189949"/>
                    <a:pt x="1315" y="190001"/>
                    <a:pt x="1290" y="190078"/>
                  </a:cubicBezTo>
                  <a:cubicBezTo>
                    <a:pt x="1315" y="190155"/>
                    <a:pt x="1341" y="190233"/>
                    <a:pt x="1315" y="190284"/>
                  </a:cubicBezTo>
                  <a:lnTo>
                    <a:pt x="1315" y="190336"/>
                  </a:lnTo>
                  <a:cubicBezTo>
                    <a:pt x="1315" y="190385"/>
                    <a:pt x="1315" y="190403"/>
                    <a:pt x="1296" y="190403"/>
                  </a:cubicBezTo>
                  <a:cubicBezTo>
                    <a:pt x="1284" y="190403"/>
                    <a:pt x="1266" y="190397"/>
                    <a:pt x="1238" y="190387"/>
                  </a:cubicBezTo>
                  <a:cubicBezTo>
                    <a:pt x="1223" y="190383"/>
                    <a:pt x="1212" y="190380"/>
                    <a:pt x="1204" y="190380"/>
                  </a:cubicBezTo>
                  <a:cubicBezTo>
                    <a:pt x="1169" y="190380"/>
                    <a:pt x="1182" y="190418"/>
                    <a:pt x="1161" y="190439"/>
                  </a:cubicBezTo>
                  <a:lnTo>
                    <a:pt x="1135" y="190465"/>
                  </a:lnTo>
                  <a:cubicBezTo>
                    <a:pt x="1161" y="190491"/>
                    <a:pt x="1161" y="190542"/>
                    <a:pt x="1161" y="190594"/>
                  </a:cubicBezTo>
                  <a:cubicBezTo>
                    <a:pt x="1187" y="190620"/>
                    <a:pt x="1212" y="190645"/>
                    <a:pt x="1161" y="190671"/>
                  </a:cubicBezTo>
                  <a:lnTo>
                    <a:pt x="1161" y="190697"/>
                  </a:lnTo>
                  <a:lnTo>
                    <a:pt x="1161" y="190723"/>
                  </a:lnTo>
                  <a:cubicBezTo>
                    <a:pt x="1187" y="190749"/>
                    <a:pt x="1212" y="190774"/>
                    <a:pt x="1212" y="190826"/>
                  </a:cubicBezTo>
                  <a:cubicBezTo>
                    <a:pt x="1212" y="190852"/>
                    <a:pt x="1212" y="190852"/>
                    <a:pt x="1212" y="190877"/>
                  </a:cubicBezTo>
                  <a:cubicBezTo>
                    <a:pt x="1212" y="190903"/>
                    <a:pt x="1212" y="190929"/>
                    <a:pt x="1212" y="190955"/>
                  </a:cubicBezTo>
                  <a:cubicBezTo>
                    <a:pt x="1212" y="190955"/>
                    <a:pt x="1212" y="190981"/>
                    <a:pt x="1212" y="191006"/>
                  </a:cubicBezTo>
                  <a:lnTo>
                    <a:pt x="1315" y="191006"/>
                  </a:lnTo>
                  <a:cubicBezTo>
                    <a:pt x="1315" y="191032"/>
                    <a:pt x="1290" y="191058"/>
                    <a:pt x="1290" y="191058"/>
                  </a:cubicBezTo>
                  <a:lnTo>
                    <a:pt x="1290" y="191110"/>
                  </a:lnTo>
                  <a:cubicBezTo>
                    <a:pt x="1315" y="191135"/>
                    <a:pt x="1315" y="191187"/>
                    <a:pt x="1290" y="191213"/>
                  </a:cubicBezTo>
                  <a:cubicBezTo>
                    <a:pt x="1264" y="191239"/>
                    <a:pt x="1264" y="191264"/>
                    <a:pt x="1290" y="191264"/>
                  </a:cubicBezTo>
                  <a:cubicBezTo>
                    <a:pt x="1290" y="191368"/>
                    <a:pt x="1290" y="191471"/>
                    <a:pt x="1315" y="191574"/>
                  </a:cubicBezTo>
                  <a:cubicBezTo>
                    <a:pt x="1315" y="191625"/>
                    <a:pt x="1315" y="191703"/>
                    <a:pt x="1315" y="191754"/>
                  </a:cubicBezTo>
                  <a:cubicBezTo>
                    <a:pt x="1315" y="191806"/>
                    <a:pt x="1264" y="191806"/>
                    <a:pt x="1238" y="191858"/>
                  </a:cubicBezTo>
                  <a:cubicBezTo>
                    <a:pt x="1290" y="191909"/>
                    <a:pt x="1238" y="191961"/>
                    <a:pt x="1238" y="192012"/>
                  </a:cubicBezTo>
                  <a:cubicBezTo>
                    <a:pt x="1290" y="192064"/>
                    <a:pt x="1264" y="192115"/>
                    <a:pt x="1290" y="192167"/>
                  </a:cubicBezTo>
                  <a:cubicBezTo>
                    <a:pt x="1264" y="192219"/>
                    <a:pt x="1290" y="192244"/>
                    <a:pt x="1315" y="192296"/>
                  </a:cubicBezTo>
                  <a:cubicBezTo>
                    <a:pt x="1341" y="192296"/>
                    <a:pt x="1341" y="192322"/>
                    <a:pt x="1367" y="192322"/>
                  </a:cubicBezTo>
                  <a:cubicBezTo>
                    <a:pt x="1393" y="192322"/>
                    <a:pt x="1419" y="192322"/>
                    <a:pt x="1444" y="192296"/>
                  </a:cubicBezTo>
                  <a:cubicBezTo>
                    <a:pt x="1470" y="192244"/>
                    <a:pt x="1444" y="192167"/>
                    <a:pt x="1444" y="192115"/>
                  </a:cubicBezTo>
                  <a:cubicBezTo>
                    <a:pt x="1444" y="192115"/>
                    <a:pt x="1419" y="192090"/>
                    <a:pt x="1444" y="192064"/>
                  </a:cubicBezTo>
                  <a:cubicBezTo>
                    <a:pt x="1452" y="192056"/>
                    <a:pt x="1457" y="192053"/>
                    <a:pt x="1462" y="192053"/>
                  </a:cubicBezTo>
                  <a:cubicBezTo>
                    <a:pt x="1472" y="192053"/>
                    <a:pt x="1478" y="192071"/>
                    <a:pt x="1496" y="192090"/>
                  </a:cubicBezTo>
                  <a:cubicBezTo>
                    <a:pt x="1496" y="192090"/>
                    <a:pt x="1496" y="192090"/>
                    <a:pt x="1496" y="192115"/>
                  </a:cubicBezTo>
                  <a:cubicBezTo>
                    <a:pt x="1522" y="192167"/>
                    <a:pt x="1548" y="192219"/>
                    <a:pt x="1522" y="192296"/>
                  </a:cubicBezTo>
                  <a:cubicBezTo>
                    <a:pt x="1548" y="192322"/>
                    <a:pt x="1548" y="192373"/>
                    <a:pt x="1573" y="192399"/>
                  </a:cubicBezTo>
                  <a:cubicBezTo>
                    <a:pt x="1573" y="192437"/>
                    <a:pt x="1560" y="192461"/>
                    <a:pt x="1542" y="192461"/>
                  </a:cubicBezTo>
                  <a:cubicBezTo>
                    <a:pt x="1536" y="192461"/>
                    <a:pt x="1529" y="192458"/>
                    <a:pt x="1522" y="192451"/>
                  </a:cubicBezTo>
                  <a:cubicBezTo>
                    <a:pt x="1522" y="192438"/>
                    <a:pt x="1515" y="192431"/>
                    <a:pt x="1506" y="192431"/>
                  </a:cubicBezTo>
                  <a:cubicBezTo>
                    <a:pt x="1496" y="192431"/>
                    <a:pt x="1483" y="192438"/>
                    <a:pt x="1470" y="192451"/>
                  </a:cubicBezTo>
                  <a:cubicBezTo>
                    <a:pt x="1444" y="192477"/>
                    <a:pt x="1444" y="192528"/>
                    <a:pt x="1419" y="192554"/>
                  </a:cubicBezTo>
                  <a:cubicBezTo>
                    <a:pt x="1393" y="192580"/>
                    <a:pt x="1367" y="192605"/>
                    <a:pt x="1341" y="192605"/>
                  </a:cubicBezTo>
                  <a:lnTo>
                    <a:pt x="1341" y="192631"/>
                  </a:lnTo>
                  <a:cubicBezTo>
                    <a:pt x="1367" y="192657"/>
                    <a:pt x="1341" y="192683"/>
                    <a:pt x="1341" y="192709"/>
                  </a:cubicBezTo>
                  <a:cubicBezTo>
                    <a:pt x="1341" y="192734"/>
                    <a:pt x="1367" y="192786"/>
                    <a:pt x="1367" y="192812"/>
                  </a:cubicBezTo>
                  <a:cubicBezTo>
                    <a:pt x="1367" y="192863"/>
                    <a:pt x="1367" y="192915"/>
                    <a:pt x="1367" y="192967"/>
                  </a:cubicBezTo>
                  <a:lnTo>
                    <a:pt x="1393" y="192992"/>
                  </a:lnTo>
                  <a:cubicBezTo>
                    <a:pt x="1419" y="192992"/>
                    <a:pt x="1444" y="193018"/>
                    <a:pt x="1444" y="193044"/>
                  </a:cubicBezTo>
                  <a:cubicBezTo>
                    <a:pt x="1470" y="193070"/>
                    <a:pt x="1470" y="193070"/>
                    <a:pt x="1470" y="193095"/>
                  </a:cubicBezTo>
                  <a:lnTo>
                    <a:pt x="1470" y="193147"/>
                  </a:lnTo>
                  <a:cubicBezTo>
                    <a:pt x="1483" y="193173"/>
                    <a:pt x="1502" y="193179"/>
                    <a:pt x="1522" y="193179"/>
                  </a:cubicBezTo>
                  <a:cubicBezTo>
                    <a:pt x="1541" y="193179"/>
                    <a:pt x="1560" y="193173"/>
                    <a:pt x="1573" y="193173"/>
                  </a:cubicBezTo>
                  <a:cubicBezTo>
                    <a:pt x="1599" y="193186"/>
                    <a:pt x="1599" y="193186"/>
                    <a:pt x="1593" y="193186"/>
                  </a:cubicBezTo>
                  <a:cubicBezTo>
                    <a:pt x="1586" y="193186"/>
                    <a:pt x="1573" y="193186"/>
                    <a:pt x="1573" y="193199"/>
                  </a:cubicBezTo>
                  <a:cubicBezTo>
                    <a:pt x="1599" y="193224"/>
                    <a:pt x="1599" y="193276"/>
                    <a:pt x="1573" y="193302"/>
                  </a:cubicBezTo>
                  <a:lnTo>
                    <a:pt x="1548" y="193353"/>
                  </a:lnTo>
                  <a:cubicBezTo>
                    <a:pt x="1573" y="193379"/>
                    <a:pt x="1573" y="193405"/>
                    <a:pt x="1573" y="193431"/>
                  </a:cubicBezTo>
                  <a:lnTo>
                    <a:pt x="1573" y="193534"/>
                  </a:lnTo>
                  <a:lnTo>
                    <a:pt x="1573" y="193586"/>
                  </a:lnTo>
                  <a:cubicBezTo>
                    <a:pt x="1599" y="193611"/>
                    <a:pt x="1573" y="193637"/>
                    <a:pt x="1573" y="193663"/>
                  </a:cubicBezTo>
                  <a:cubicBezTo>
                    <a:pt x="1548" y="193663"/>
                    <a:pt x="1548" y="193689"/>
                    <a:pt x="1573" y="193714"/>
                  </a:cubicBezTo>
                  <a:cubicBezTo>
                    <a:pt x="1573" y="193766"/>
                    <a:pt x="1651" y="193766"/>
                    <a:pt x="1651" y="193818"/>
                  </a:cubicBezTo>
                  <a:cubicBezTo>
                    <a:pt x="1651" y="193869"/>
                    <a:pt x="1573" y="193869"/>
                    <a:pt x="1599" y="193921"/>
                  </a:cubicBezTo>
                  <a:lnTo>
                    <a:pt x="1599" y="193972"/>
                  </a:lnTo>
                  <a:cubicBezTo>
                    <a:pt x="1599" y="193972"/>
                    <a:pt x="1599" y="193998"/>
                    <a:pt x="1573" y="193998"/>
                  </a:cubicBezTo>
                  <a:cubicBezTo>
                    <a:pt x="1573" y="193998"/>
                    <a:pt x="1548" y="193998"/>
                    <a:pt x="1548" y="193972"/>
                  </a:cubicBezTo>
                  <a:lnTo>
                    <a:pt x="1522" y="193689"/>
                  </a:lnTo>
                  <a:lnTo>
                    <a:pt x="1496" y="193663"/>
                  </a:lnTo>
                  <a:lnTo>
                    <a:pt x="1496" y="193689"/>
                  </a:lnTo>
                  <a:cubicBezTo>
                    <a:pt x="1496" y="193714"/>
                    <a:pt x="1470" y="193740"/>
                    <a:pt x="1444" y="193766"/>
                  </a:cubicBezTo>
                  <a:lnTo>
                    <a:pt x="1470" y="193818"/>
                  </a:lnTo>
                  <a:cubicBezTo>
                    <a:pt x="1496" y="193818"/>
                    <a:pt x="1496" y="193843"/>
                    <a:pt x="1470" y="193843"/>
                  </a:cubicBezTo>
                  <a:lnTo>
                    <a:pt x="1470" y="193947"/>
                  </a:lnTo>
                  <a:cubicBezTo>
                    <a:pt x="1496" y="194024"/>
                    <a:pt x="1470" y="194076"/>
                    <a:pt x="1419" y="194127"/>
                  </a:cubicBezTo>
                  <a:lnTo>
                    <a:pt x="1419" y="194153"/>
                  </a:lnTo>
                  <a:lnTo>
                    <a:pt x="1444" y="194205"/>
                  </a:lnTo>
                  <a:cubicBezTo>
                    <a:pt x="1470" y="194205"/>
                    <a:pt x="1496" y="194256"/>
                    <a:pt x="1470" y="194256"/>
                  </a:cubicBezTo>
                  <a:cubicBezTo>
                    <a:pt x="1419" y="194282"/>
                    <a:pt x="1393" y="194359"/>
                    <a:pt x="1444" y="194411"/>
                  </a:cubicBezTo>
                  <a:cubicBezTo>
                    <a:pt x="1444" y="194437"/>
                    <a:pt x="1444" y="194462"/>
                    <a:pt x="1419" y="194488"/>
                  </a:cubicBezTo>
                  <a:cubicBezTo>
                    <a:pt x="1419" y="194514"/>
                    <a:pt x="1393" y="194540"/>
                    <a:pt x="1419" y="194566"/>
                  </a:cubicBezTo>
                  <a:cubicBezTo>
                    <a:pt x="1444" y="194591"/>
                    <a:pt x="1496" y="194669"/>
                    <a:pt x="1419" y="194720"/>
                  </a:cubicBezTo>
                  <a:lnTo>
                    <a:pt x="1419" y="194772"/>
                  </a:lnTo>
                  <a:cubicBezTo>
                    <a:pt x="1419" y="194798"/>
                    <a:pt x="1419" y="194901"/>
                    <a:pt x="1444" y="194952"/>
                  </a:cubicBezTo>
                  <a:cubicBezTo>
                    <a:pt x="1470" y="195004"/>
                    <a:pt x="1496" y="195004"/>
                    <a:pt x="1496" y="195056"/>
                  </a:cubicBezTo>
                  <a:cubicBezTo>
                    <a:pt x="1522" y="195081"/>
                    <a:pt x="1548" y="195133"/>
                    <a:pt x="1599" y="195159"/>
                  </a:cubicBezTo>
                  <a:lnTo>
                    <a:pt x="1599" y="195185"/>
                  </a:lnTo>
                  <a:cubicBezTo>
                    <a:pt x="1651" y="195185"/>
                    <a:pt x="1676" y="195236"/>
                    <a:pt x="1676" y="195288"/>
                  </a:cubicBezTo>
                  <a:cubicBezTo>
                    <a:pt x="1728" y="195288"/>
                    <a:pt x="1728" y="195339"/>
                    <a:pt x="1702" y="195365"/>
                  </a:cubicBezTo>
                  <a:cubicBezTo>
                    <a:pt x="1676" y="195391"/>
                    <a:pt x="1676" y="195442"/>
                    <a:pt x="1702" y="195494"/>
                  </a:cubicBezTo>
                  <a:cubicBezTo>
                    <a:pt x="1721" y="195512"/>
                    <a:pt x="1713" y="195531"/>
                    <a:pt x="1689" y="195531"/>
                  </a:cubicBezTo>
                  <a:cubicBezTo>
                    <a:pt x="1679" y="195531"/>
                    <a:pt x="1666" y="195527"/>
                    <a:pt x="1651" y="195520"/>
                  </a:cubicBezTo>
                  <a:cubicBezTo>
                    <a:pt x="1599" y="195520"/>
                    <a:pt x="1625" y="195520"/>
                    <a:pt x="1625" y="195546"/>
                  </a:cubicBezTo>
                  <a:cubicBezTo>
                    <a:pt x="1651" y="195623"/>
                    <a:pt x="1651" y="195700"/>
                    <a:pt x="1651" y="195804"/>
                  </a:cubicBezTo>
                  <a:cubicBezTo>
                    <a:pt x="1651" y="195804"/>
                    <a:pt x="1625" y="195804"/>
                    <a:pt x="1599" y="195829"/>
                  </a:cubicBezTo>
                  <a:lnTo>
                    <a:pt x="1573" y="195855"/>
                  </a:lnTo>
                  <a:cubicBezTo>
                    <a:pt x="1573" y="195873"/>
                    <a:pt x="1573" y="195892"/>
                    <a:pt x="1564" y="195892"/>
                  </a:cubicBezTo>
                  <a:cubicBezTo>
                    <a:pt x="1560" y="195892"/>
                    <a:pt x="1555" y="195888"/>
                    <a:pt x="1548" y="195881"/>
                  </a:cubicBezTo>
                  <a:lnTo>
                    <a:pt x="1419" y="195855"/>
                  </a:lnTo>
                  <a:cubicBezTo>
                    <a:pt x="1419" y="195907"/>
                    <a:pt x="1393" y="195958"/>
                    <a:pt x="1393" y="196010"/>
                  </a:cubicBezTo>
                  <a:lnTo>
                    <a:pt x="1470" y="196010"/>
                  </a:lnTo>
                  <a:cubicBezTo>
                    <a:pt x="1522" y="196010"/>
                    <a:pt x="1522" y="196010"/>
                    <a:pt x="1522" y="196061"/>
                  </a:cubicBezTo>
                  <a:cubicBezTo>
                    <a:pt x="1573" y="196113"/>
                    <a:pt x="1625" y="196190"/>
                    <a:pt x="1702" y="196216"/>
                  </a:cubicBezTo>
                  <a:cubicBezTo>
                    <a:pt x="1728" y="196216"/>
                    <a:pt x="1728" y="196268"/>
                    <a:pt x="1728" y="196294"/>
                  </a:cubicBezTo>
                  <a:cubicBezTo>
                    <a:pt x="1780" y="196294"/>
                    <a:pt x="1805" y="196345"/>
                    <a:pt x="1805" y="196397"/>
                  </a:cubicBezTo>
                  <a:cubicBezTo>
                    <a:pt x="1780" y="196448"/>
                    <a:pt x="1805" y="196500"/>
                    <a:pt x="1831" y="196551"/>
                  </a:cubicBezTo>
                  <a:cubicBezTo>
                    <a:pt x="1883" y="196603"/>
                    <a:pt x="1831" y="196629"/>
                    <a:pt x="1831" y="196680"/>
                  </a:cubicBezTo>
                  <a:cubicBezTo>
                    <a:pt x="1831" y="196732"/>
                    <a:pt x="1857" y="196732"/>
                    <a:pt x="1883" y="196732"/>
                  </a:cubicBezTo>
                  <a:cubicBezTo>
                    <a:pt x="1883" y="196732"/>
                    <a:pt x="1909" y="196706"/>
                    <a:pt x="1909" y="196706"/>
                  </a:cubicBezTo>
                  <a:cubicBezTo>
                    <a:pt x="1909" y="196680"/>
                    <a:pt x="1934" y="196655"/>
                    <a:pt x="1934" y="196629"/>
                  </a:cubicBezTo>
                  <a:lnTo>
                    <a:pt x="1934" y="196603"/>
                  </a:lnTo>
                  <a:cubicBezTo>
                    <a:pt x="1934" y="196577"/>
                    <a:pt x="1909" y="196551"/>
                    <a:pt x="1934" y="196526"/>
                  </a:cubicBezTo>
                  <a:cubicBezTo>
                    <a:pt x="1945" y="196515"/>
                    <a:pt x="1960" y="196509"/>
                    <a:pt x="1976" y="196509"/>
                  </a:cubicBezTo>
                  <a:cubicBezTo>
                    <a:pt x="1998" y="196509"/>
                    <a:pt x="2022" y="196521"/>
                    <a:pt x="2038" y="196551"/>
                  </a:cubicBezTo>
                  <a:cubicBezTo>
                    <a:pt x="2038" y="196577"/>
                    <a:pt x="2063" y="196603"/>
                    <a:pt x="2063" y="196629"/>
                  </a:cubicBezTo>
                  <a:cubicBezTo>
                    <a:pt x="2038" y="196655"/>
                    <a:pt x="2063" y="196680"/>
                    <a:pt x="2038" y="196706"/>
                  </a:cubicBezTo>
                  <a:cubicBezTo>
                    <a:pt x="2038" y="196732"/>
                    <a:pt x="1986" y="196732"/>
                    <a:pt x="1960" y="196732"/>
                  </a:cubicBezTo>
                  <a:lnTo>
                    <a:pt x="1934" y="196758"/>
                  </a:lnTo>
                  <a:lnTo>
                    <a:pt x="1960" y="196784"/>
                  </a:lnTo>
                  <a:cubicBezTo>
                    <a:pt x="2038" y="196784"/>
                    <a:pt x="2038" y="196809"/>
                    <a:pt x="2012" y="196861"/>
                  </a:cubicBezTo>
                  <a:lnTo>
                    <a:pt x="2038" y="196964"/>
                  </a:lnTo>
                  <a:cubicBezTo>
                    <a:pt x="2038" y="196994"/>
                    <a:pt x="2038" y="197007"/>
                    <a:pt x="2022" y="197007"/>
                  </a:cubicBezTo>
                  <a:cubicBezTo>
                    <a:pt x="2011" y="197007"/>
                    <a:pt x="1992" y="197001"/>
                    <a:pt x="1960" y="196990"/>
                  </a:cubicBezTo>
                  <a:lnTo>
                    <a:pt x="1934" y="196964"/>
                  </a:lnTo>
                  <a:lnTo>
                    <a:pt x="1909" y="196964"/>
                  </a:lnTo>
                  <a:cubicBezTo>
                    <a:pt x="1909" y="196964"/>
                    <a:pt x="1883" y="196990"/>
                    <a:pt x="1909" y="197016"/>
                  </a:cubicBezTo>
                  <a:cubicBezTo>
                    <a:pt x="1934" y="197041"/>
                    <a:pt x="2012" y="197067"/>
                    <a:pt x="2012" y="197067"/>
                  </a:cubicBezTo>
                  <a:cubicBezTo>
                    <a:pt x="2012" y="197093"/>
                    <a:pt x="2038" y="197093"/>
                    <a:pt x="2012" y="197119"/>
                  </a:cubicBezTo>
                  <a:lnTo>
                    <a:pt x="1986" y="197119"/>
                  </a:lnTo>
                  <a:cubicBezTo>
                    <a:pt x="1960" y="197119"/>
                    <a:pt x="1934" y="197119"/>
                    <a:pt x="1960" y="197145"/>
                  </a:cubicBezTo>
                  <a:cubicBezTo>
                    <a:pt x="1960" y="197170"/>
                    <a:pt x="1960" y="197170"/>
                    <a:pt x="1986" y="197196"/>
                  </a:cubicBezTo>
                  <a:cubicBezTo>
                    <a:pt x="1986" y="197196"/>
                    <a:pt x="2012" y="197196"/>
                    <a:pt x="2012" y="197222"/>
                  </a:cubicBezTo>
                  <a:cubicBezTo>
                    <a:pt x="2012" y="197248"/>
                    <a:pt x="1986" y="197274"/>
                    <a:pt x="1960" y="197274"/>
                  </a:cubicBezTo>
                  <a:cubicBezTo>
                    <a:pt x="1960" y="197274"/>
                    <a:pt x="1934" y="197274"/>
                    <a:pt x="1909" y="197299"/>
                  </a:cubicBezTo>
                  <a:cubicBezTo>
                    <a:pt x="1909" y="197299"/>
                    <a:pt x="1909" y="197299"/>
                    <a:pt x="1909" y="197325"/>
                  </a:cubicBezTo>
                  <a:cubicBezTo>
                    <a:pt x="1909" y="197377"/>
                    <a:pt x="1857" y="197377"/>
                    <a:pt x="1857" y="197403"/>
                  </a:cubicBezTo>
                  <a:cubicBezTo>
                    <a:pt x="1831" y="197454"/>
                    <a:pt x="1831" y="197532"/>
                    <a:pt x="1857" y="197583"/>
                  </a:cubicBezTo>
                  <a:cubicBezTo>
                    <a:pt x="1883" y="197635"/>
                    <a:pt x="1857" y="197660"/>
                    <a:pt x="1805" y="197660"/>
                  </a:cubicBezTo>
                  <a:cubicBezTo>
                    <a:pt x="1728" y="197660"/>
                    <a:pt x="1728" y="197686"/>
                    <a:pt x="1702" y="197686"/>
                  </a:cubicBezTo>
                  <a:cubicBezTo>
                    <a:pt x="1702" y="197686"/>
                    <a:pt x="1676" y="197712"/>
                    <a:pt x="1676" y="197738"/>
                  </a:cubicBezTo>
                  <a:cubicBezTo>
                    <a:pt x="1676" y="197738"/>
                    <a:pt x="1688" y="197749"/>
                    <a:pt x="1703" y="197749"/>
                  </a:cubicBezTo>
                  <a:cubicBezTo>
                    <a:pt x="1711" y="197749"/>
                    <a:pt x="1719" y="197746"/>
                    <a:pt x="1728" y="197738"/>
                  </a:cubicBezTo>
                  <a:lnTo>
                    <a:pt x="1805" y="197738"/>
                  </a:lnTo>
                  <a:cubicBezTo>
                    <a:pt x="1812" y="197731"/>
                    <a:pt x="1821" y="197728"/>
                    <a:pt x="1830" y="197728"/>
                  </a:cubicBezTo>
                  <a:cubicBezTo>
                    <a:pt x="1855" y="197728"/>
                    <a:pt x="1883" y="197752"/>
                    <a:pt x="1883" y="197789"/>
                  </a:cubicBezTo>
                  <a:cubicBezTo>
                    <a:pt x="1883" y="197789"/>
                    <a:pt x="1934" y="197789"/>
                    <a:pt x="1934" y="197764"/>
                  </a:cubicBezTo>
                  <a:cubicBezTo>
                    <a:pt x="1945" y="197742"/>
                    <a:pt x="1947" y="197734"/>
                    <a:pt x="1947" y="197734"/>
                  </a:cubicBezTo>
                  <a:lnTo>
                    <a:pt x="1947" y="197734"/>
                  </a:lnTo>
                  <a:cubicBezTo>
                    <a:pt x="1948" y="197734"/>
                    <a:pt x="1945" y="197749"/>
                    <a:pt x="1960" y="197764"/>
                  </a:cubicBezTo>
                  <a:cubicBezTo>
                    <a:pt x="1960" y="197764"/>
                    <a:pt x="1986" y="197764"/>
                    <a:pt x="1986" y="197789"/>
                  </a:cubicBezTo>
                  <a:cubicBezTo>
                    <a:pt x="1986" y="197867"/>
                    <a:pt x="1986" y="197918"/>
                    <a:pt x="2012" y="197996"/>
                  </a:cubicBezTo>
                  <a:cubicBezTo>
                    <a:pt x="2012" y="198047"/>
                    <a:pt x="2012" y="198047"/>
                    <a:pt x="1960" y="198073"/>
                  </a:cubicBezTo>
                  <a:cubicBezTo>
                    <a:pt x="1883" y="198073"/>
                    <a:pt x="1805" y="198047"/>
                    <a:pt x="1728" y="198022"/>
                  </a:cubicBezTo>
                  <a:lnTo>
                    <a:pt x="1676" y="197996"/>
                  </a:lnTo>
                  <a:cubicBezTo>
                    <a:pt x="1676" y="197996"/>
                    <a:pt x="1651" y="198047"/>
                    <a:pt x="1625" y="198047"/>
                  </a:cubicBezTo>
                  <a:cubicBezTo>
                    <a:pt x="1625" y="198073"/>
                    <a:pt x="1599" y="198099"/>
                    <a:pt x="1599" y="198150"/>
                  </a:cubicBezTo>
                  <a:cubicBezTo>
                    <a:pt x="1625" y="198150"/>
                    <a:pt x="1625" y="198202"/>
                    <a:pt x="1599" y="198228"/>
                  </a:cubicBezTo>
                  <a:cubicBezTo>
                    <a:pt x="1548" y="198279"/>
                    <a:pt x="1548" y="198331"/>
                    <a:pt x="1599" y="198383"/>
                  </a:cubicBezTo>
                  <a:cubicBezTo>
                    <a:pt x="1625" y="198408"/>
                    <a:pt x="1651" y="198460"/>
                    <a:pt x="1676" y="198486"/>
                  </a:cubicBezTo>
                  <a:cubicBezTo>
                    <a:pt x="1676" y="198512"/>
                    <a:pt x="1728" y="198537"/>
                    <a:pt x="1754" y="198537"/>
                  </a:cubicBezTo>
                  <a:cubicBezTo>
                    <a:pt x="1754" y="198537"/>
                    <a:pt x="1754" y="198512"/>
                    <a:pt x="1780" y="198512"/>
                  </a:cubicBezTo>
                  <a:cubicBezTo>
                    <a:pt x="1805" y="198512"/>
                    <a:pt x="1831" y="198512"/>
                    <a:pt x="1831" y="198537"/>
                  </a:cubicBezTo>
                  <a:cubicBezTo>
                    <a:pt x="1831" y="198563"/>
                    <a:pt x="1831" y="198666"/>
                    <a:pt x="1831" y="198744"/>
                  </a:cubicBezTo>
                  <a:lnTo>
                    <a:pt x="1805" y="198744"/>
                  </a:lnTo>
                  <a:cubicBezTo>
                    <a:pt x="1754" y="198744"/>
                    <a:pt x="1754" y="198744"/>
                    <a:pt x="1754" y="198795"/>
                  </a:cubicBezTo>
                  <a:lnTo>
                    <a:pt x="1780" y="198821"/>
                  </a:lnTo>
                  <a:cubicBezTo>
                    <a:pt x="1831" y="198821"/>
                    <a:pt x="1857" y="198873"/>
                    <a:pt x="1883" y="198873"/>
                  </a:cubicBezTo>
                  <a:cubicBezTo>
                    <a:pt x="1934" y="198873"/>
                    <a:pt x="1960" y="198924"/>
                    <a:pt x="1934" y="198976"/>
                  </a:cubicBezTo>
                  <a:cubicBezTo>
                    <a:pt x="1909" y="199002"/>
                    <a:pt x="1909" y="199053"/>
                    <a:pt x="1909" y="199079"/>
                  </a:cubicBezTo>
                  <a:cubicBezTo>
                    <a:pt x="1909" y="199131"/>
                    <a:pt x="1909" y="199131"/>
                    <a:pt x="1857" y="199131"/>
                  </a:cubicBezTo>
                  <a:cubicBezTo>
                    <a:pt x="1831" y="199131"/>
                    <a:pt x="1831" y="199182"/>
                    <a:pt x="1831" y="199234"/>
                  </a:cubicBezTo>
                  <a:cubicBezTo>
                    <a:pt x="1831" y="199259"/>
                    <a:pt x="1831" y="199259"/>
                    <a:pt x="1857" y="199259"/>
                  </a:cubicBezTo>
                  <a:cubicBezTo>
                    <a:pt x="1960" y="199363"/>
                    <a:pt x="1909" y="199440"/>
                    <a:pt x="1883" y="199492"/>
                  </a:cubicBezTo>
                  <a:cubicBezTo>
                    <a:pt x="1883" y="199492"/>
                    <a:pt x="1986" y="199517"/>
                    <a:pt x="1960" y="199621"/>
                  </a:cubicBezTo>
                  <a:cubicBezTo>
                    <a:pt x="1934" y="199698"/>
                    <a:pt x="2038" y="199672"/>
                    <a:pt x="2038" y="199724"/>
                  </a:cubicBezTo>
                  <a:cubicBezTo>
                    <a:pt x="2038" y="199750"/>
                    <a:pt x="2063" y="199775"/>
                    <a:pt x="2063" y="199801"/>
                  </a:cubicBezTo>
                  <a:cubicBezTo>
                    <a:pt x="2012" y="199878"/>
                    <a:pt x="2063" y="200007"/>
                    <a:pt x="1986" y="200085"/>
                  </a:cubicBezTo>
                  <a:lnTo>
                    <a:pt x="1986" y="200111"/>
                  </a:lnTo>
                  <a:cubicBezTo>
                    <a:pt x="2012" y="200111"/>
                    <a:pt x="2038" y="200136"/>
                    <a:pt x="2038" y="200162"/>
                  </a:cubicBezTo>
                  <a:cubicBezTo>
                    <a:pt x="2063" y="200214"/>
                    <a:pt x="2063" y="200265"/>
                    <a:pt x="2038" y="200317"/>
                  </a:cubicBezTo>
                  <a:cubicBezTo>
                    <a:pt x="2012" y="200343"/>
                    <a:pt x="2038" y="200394"/>
                    <a:pt x="2012" y="200446"/>
                  </a:cubicBezTo>
                  <a:cubicBezTo>
                    <a:pt x="2038" y="200446"/>
                    <a:pt x="2089" y="200472"/>
                    <a:pt x="2063" y="200497"/>
                  </a:cubicBezTo>
                  <a:cubicBezTo>
                    <a:pt x="2063" y="200549"/>
                    <a:pt x="2038" y="200601"/>
                    <a:pt x="2038" y="200652"/>
                  </a:cubicBezTo>
                  <a:cubicBezTo>
                    <a:pt x="2038" y="200652"/>
                    <a:pt x="2038" y="200678"/>
                    <a:pt x="2012" y="200704"/>
                  </a:cubicBezTo>
                  <a:lnTo>
                    <a:pt x="2012" y="200936"/>
                  </a:lnTo>
                  <a:lnTo>
                    <a:pt x="2012" y="200962"/>
                  </a:lnTo>
                  <a:cubicBezTo>
                    <a:pt x="1934" y="201013"/>
                    <a:pt x="1986" y="201091"/>
                    <a:pt x="1960" y="201142"/>
                  </a:cubicBezTo>
                  <a:cubicBezTo>
                    <a:pt x="1934" y="201220"/>
                    <a:pt x="1960" y="201245"/>
                    <a:pt x="1909" y="201271"/>
                  </a:cubicBezTo>
                  <a:cubicBezTo>
                    <a:pt x="1831" y="201297"/>
                    <a:pt x="1909" y="201297"/>
                    <a:pt x="1857" y="201297"/>
                  </a:cubicBezTo>
                  <a:cubicBezTo>
                    <a:pt x="1883" y="201349"/>
                    <a:pt x="1883" y="201400"/>
                    <a:pt x="1831" y="201452"/>
                  </a:cubicBezTo>
                  <a:lnTo>
                    <a:pt x="1831" y="201529"/>
                  </a:lnTo>
                  <a:cubicBezTo>
                    <a:pt x="1805" y="201581"/>
                    <a:pt x="1780" y="201632"/>
                    <a:pt x="1780" y="201684"/>
                  </a:cubicBezTo>
                  <a:cubicBezTo>
                    <a:pt x="1765" y="201714"/>
                    <a:pt x="1758" y="201727"/>
                    <a:pt x="1740" y="201727"/>
                  </a:cubicBezTo>
                  <a:cubicBezTo>
                    <a:pt x="1727" y="201727"/>
                    <a:pt x="1709" y="201720"/>
                    <a:pt x="1676" y="201710"/>
                  </a:cubicBezTo>
                  <a:lnTo>
                    <a:pt x="1625" y="201710"/>
                  </a:lnTo>
                  <a:cubicBezTo>
                    <a:pt x="1651" y="201761"/>
                    <a:pt x="1573" y="201761"/>
                    <a:pt x="1573" y="201813"/>
                  </a:cubicBezTo>
                  <a:cubicBezTo>
                    <a:pt x="1599" y="201839"/>
                    <a:pt x="1599" y="201839"/>
                    <a:pt x="1625" y="201839"/>
                  </a:cubicBezTo>
                  <a:lnTo>
                    <a:pt x="1651" y="201839"/>
                  </a:lnTo>
                  <a:cubicBezTo>
                    <a:pt x="1728" y="201864"/>
                    <a:pt x="1728" y="201864"/>
                    <a:pt x="1728" y="201916"/>
                  </a:cubicBezTo>
                  <a:cubicBezTo>
                    <a:pt x="1780" y="201968"/>
                    <a:pt x="1728" y="201968"/>
                    <a:pt x="1728" y="201993"/>
                  </a:cubicBezTo>
                  <a:cubicBezTo>
                    <a:pt x="1719" y="202002"/>
                    <a:pt x="1714" y="202005"/>
                    <a:pt x="1710" y="202005"/>
                  </a:cubicBezTo>
                  <a:cubicBezTo>
                    <a:pt x="1702" y="202005"/>
                    <a:pt x="1702" y="201993"/>
                    <a:pt x="1702" y="201993"/>
                  </a:cubicBezTo>
                  <a:cubicBezTo>
                    <a:pt x="1702" y="201968"/>
                    <a:pt x="1702" y="201942"/>
                    <a:pt x="1702" y="201916"/>
                  </a:cubicBezTo>
                  <a:cubicBezTo>
                    <a:pt x="1702" y="201903"/>
                    <a:pt x="1696" y="201897"/>
                    <a:pt x="1686" y="201897"/>
                  </a:cubicBezTo>
                  <a:cubicBezTo>
                    <a:pt x="1676" y="201897"/>
                    <a:pt x="1664" y="201903"/>
                    <a:pt x="1651" y="201916"/>
                  </a:cubicBezTo>
                  <a:cubicBezTo>
                    <a:pt x="1625" y="201942"/>
                    <a:pt x="1651" y="201942"/>
                    <a:pt x="1651" y="201968"/>
                  </a:cubicBezTo>
                  <a:cubicBezTo>
                    <a:pt x="1676" y="202096"/>
                    <a:pt x="1651" y="202096"/>
                    <a:pt x="1522" y="202096"/>
                  </a:cubicBezTo>
                  <a:lnTo>
                    <a:pt x="1496" y="202096"/>
                  </a:lnTo>
                  <a:cubicBezTo>
                    <a:pt x="1470" y="202122"/>
                    <a:pt x="1419" y="202096"/>
                    <a:pt x="1419" y="202174"/>
                  </a:cubicBezTo>
                  <a:cubicBezTo>
                    <a:pt x="1419" y="202174"/>
                    <a:pt x="1341" y="202174"/>
                    <a:pt x="1315" y="202200"/>
                  </a:cubicBezTo>
                  <a:cubicBezTo>
                    <a:pt x="1315" y="202225"/>
                    <a:pt x="1367" y="202251"/>
                    <a:pt x="1367" y="202277"/>
                  </a:cubicBezTo>
                  <a:cubicBezTo>
                    <a:pt x="1367" y="202432"/>
                    <a:pt x="1367" y="202561"/>
                    <a:pt x="1315" y="202690"/>
                  </a:cubicBezTo>
                  <a:cubicBezTo>
                    <a:pt x="1315" y="202715"/>
                    <a:pt x="1290" y="202741"/>
                    <a:pt x="1290" y="202741"/>
                  </a:cubicBezTo>
                  <a:cubicBezTo>
                    <a:pt x="1264" y="202793"/>
                    <a:pt x="1238" y="202819"/>
                    <a:pt x="1212" y="202844"/>
                  </a:cubicBezTo>
                  <a:cubicBezTo>
                    <a:pt x="1290" y="202896"/>
                    <a:pt x="1264" y="202999"/>
                    <a:pt x="1264" y="203077"/>
                  </a:cubicBezTo>
                  <a:cubicBezTo>
                    <a:pt x="1290" y="203154"/>
                    <a:pt x="1238" y="203128"/>
                    <a:pt x="1212" y="203154"/>
                  </a:cubicBezTo>
                  <a:cubicBezTo>
                    <a:pt x="1238" y="203257"/>
                    <a:pt x="1238" y="203360"/>
                    <a:pt x="1212" y="203489"/>
                  </a:cubicBezTo>
                  <a:cubicBezTo>
                    <a:pt x="1212" y="203489"/>
                    <a:pt x="1212" y="203515"/>
                    <a:pt x="1238" y="203515"/>
                  </a:cubicBezTo>
                  <a:cubicBezTo>
                    <a:pt x="1315" y="203567"/>
                    <a:pt x="1315" y="203644"/>
                    <a:pt x="1367" y="203670"/>
                  </a:cubicBezTo>
                  <a:cubicBezTo>
                    <a:pt x="1419" y="203721"/>
                    <a:pt x="1444" y="203773"/>
                    <a:pt x="1419" y="203824"/>
                  </a:cubicBezTo>
                  <a:cubicBezTo>
                    <a:pt x="1444" y="203773"/>
                    <a:pt x="1419" y="203747"/>
                    <a:pt x="1496" y="203747"/>
                  </a:cubicBezTo>
                  <a:cubicBezTo>
                    <a:pt x="1522" y="203747"/>
                    <a:pt x="1522" y="203773"/>
                    <a:pt x="1548" y="203773"/>
                  </a:cubicBezTo>
                  <a:lnTo>
                    <a:pt x="1573" y="203773"/>
                  </a:lnTo>
                  <a:lnTo>
                    <a:pt x="1573" y="203824"/>
                  </a:lnTo>
                  <a:lnTo>
                    <a:pt x="1522" y="203824"/>
                  </a:lnTo>
                  <a:cubicBezTo>
                    <a:pt x="1548" y="203850"/>
                    <a:pt x="1522" y="203876"/>
                    <a:pt x="1522" y="203902"/>
                  </a:cubicBezTo>
                  <a:cubicBezTo>
                    <a:pt x="1548" y="203979"/>
                    <a:pt x="1522" y="204031"/>
                    <a:pt x="1470" y="204057"/>
                  </a:cubicBezTo>
                  <a:cubicBezTo>
                    <a:pt x="1470" y="204082"/>
                    <a:pt x="1444" y="204108"/>
                    <a:pt x="1470" y="204134"/>
                  </a:cubicBezTo>
                  <a:cubicBezTo>
                    <a:pt x="1470" y="204134"/>
                    <a:pt x="1470" y="204186"/>
                    <a:pt x="1470" y="204237"/>
                  </a:cubicBezTo>
                  <a:cubicBezTo>
                    <a:pt x="1470" y="204263"/>
                    <a:pt x="1470" y="204340"/>
                    <a:pt x="1444" y="204392"/>
                  </a:cubicBezTo>
                  <a:cubicBezTo>
                    <a:pt x="1419" y="204443"/>
                    <a:pt x="1444" y="204443"/>
                    <a:pt x="1470" y="204443"/>
                  </a:cubicBezTo>
                  <a:cubicBezTo>
                    <a:pt x="1522" y="204469"/>
                    <a:pt x="1470" y="204495"/>
                    <a:pt x="1470" y="204521"/>
                  </a:cubicBezTo>
                  <a:lnTo>
                    <a:pt x="1496" y="204572"/>
                  </a:lnTo>
                  <a:cubicBezTo>
                    <a:pt x="1496" y="204598"/>
                    <a:pt x="1522" y="204624"/>
                    <a:pt x="1496" y="204676"/>
                  </a:cubicBezTo>
                  <a:cubicBezTo>
                    <a:pt x="1548" y="204701"/>
                    <a:pt x="1548" y="204727"/>
                    <a:pt x="1522" y="204805"/>
                  </a:cubicBezTo>
                  <a:cubicBezTo>
                    <a:pt x="1496" y="204856"/>
                    <a:pt x="1548" y="204830"/>
                    <a:pt x="1548" y="204856"/>
                  </a:cubicBezTo>
                  <a:cubicBezTo>
                    <a:pt x="1548" y="204856"/>
                    <a:pt x="1548" y="204856"/>
                    <a:pt x="1548" y="204882"/>
                  </a:cubicBezTo>
                  <a:lnTo>
                    <a:pt x="1548" y="204985"/>
                  </a:lnTo>
                  <a:lnTo>
                    <a:pt x="1548" y="205011"/>
                  </a:lnTo>
                  <a:cubicBezTo>
                    <a:pt x="1548" y="205037"/>
                    <a:pt x="1548" y="205062"/>
                    <a:pt x="1548" y="205088"/>
                  </a:cubicBezTo>
                  <a:cubicBezTo>
                    <a:pt x="1548" y="205114"/>
                    <a:pt x="1522" y="205140"/>
                    <a:pt x="1522" y="205191"/>
                  </a:cubicBezTo>
                  <a:cubicBezTo>
                    <a:pt x="1496" y="205217"/>
                    <a:pt x="1470" y="205217"/>
                    <a:pt x="1470" y="205269"/>
                  </a:cubicBezTo>
                  <a:lnTo>
                    <a:pt x="1444" y="205475"/>
                  </a:lnTo>
                  <a:lnTo>
                    <a:pt x="1470" y="205475"/>
                  </a:lnTo>
                  <a:cubicBezTo>
                    <a:pt x="1470" y="205527"/>
                    <a:pt x="1470" y="205552"/>
                    <a:pt x="1496" y="205604"/>
                  </a:cubicBezTo>
                  <a:lnTo>
                    <a:pt x="1496" y="205630"/>
                  </a:lnTo>
                  <a:cubicBezTo>
                    <a:pt x="1522" y="205681"/>
                    <a:pt x="1522" y="205681"/>
                    <a:pt x="1496" y="205733"/>
                  </a:cubicBezTo>
                  <a:lnTo>
                    <a:pt x="1496" y="205759"/>
                  </a:lnTo>
                  <a:cubicBezTo>
                    <a:pt x="1548" y="205785"/>
                    <a:pt x="1548" y="205785"/>
                    <a:pt x="1522" y="205836"/>
                  </a:cubicBezTo>
                  <a:cubicBezTo>
                    <a:pt x="1548" y="205888"/>
                    <a:pt x="1599" y="205914"/>
                    <a:pt x="1548" y="205965"/>
                  </a:cubicBezTo>
                  <a:cubicBezTo>
                    <a:pt x="1501" y="206012"/>
                    <a:pt x="1510" y="206021"/>
                    <a:pt x="1525" y="206021"/>
                  </a:cubicBezTo>
                  <a:cubicBezTo>
                    <a:pt x="1535" y="206021"/>
                    <a:pt x="1548" y="206017"/>
                    <a:pt x="1548" y="206017"/>
                  </a:cubicBezTo>
                  <a:cubicBezTo>
                    <a:pt x="1573" y="206068"/>
                    <a:pt x="1573" y="206120"/>
                    <a:pt x="1548" y="206171"/>
                  </a:cubicBezTo>
                  <a:lnTo>
                    <a:pt x="1548" y="206223"/>
                  </a:lnTo>
                  <a:cubicBezTo>
                    <a:pt x="1573" y="206249"/>
                    <a:pt x="1573" y="206300"/>
                    <a:pt x="1573" y="206352"/>
                  </a:cubicBezTo>
                  <a:cubicBezTo>
                    <a:pt x="1548" y="206404"/>
                    <a:pt x="1599" y="206455"/>
                    <a:pt x="1522" y="206481"/>
                  </a:cubicBezTo>
                  <a:cubicBezTo>
                    <a:pt x="1522" y="206532"/>
                    <a:pt x="1548" y="206558"/>
                    <a:pt x="1573" y="206610"/>
                  </a:cubicBezTo>
                  <a:cubicBezTo>
                    <a:pt x="1573" y="206636"/>
                    <a:pt x="1676" y="206636"/>
                    <a:pt x="1676" y="206661"/>
                  </a:cubicBezTo>
                  <a:cubicBezTo>
                    <a:pt x="1702" y="206713"/>
                    <a:pt x="1651" y="206816"/>
                    <a:pt x="1599" y="206894"/>
                  </a:cubicBezTo>
                  <a:cubicBezTo>
                    <a:pt x="1548" y="206945"/>
                    <a:pt x="1599" y="206945"/>
                    <a:pt x="1625" y="206945"/>
                  </a:cubicBezTo>
                  <a:cubicBezTo>
                    <a:pt x="1651" y="206971"/>
                    <a:pt x="1651" y="207023"/>
                    <a:pt x="1651" y="207048"/>
                  </a:cubicBezTo>
                  <a:cubicBezTo>
                    <a:pt x="1676" y="207100"/>
                    <a:pt x="1676" y="207177"/>
                    <a:pt x="1676" y="207229"/>
                  </a:cubicBezTo>
                  <a:cubicBezTo>
                    <a:pt x="1676" y="207255"/>
                    <a:pt x="1676" y="207255"/>
                    <a:pt x="1651" y="207280"/>
                  </a:cubicBezTo>
                  <a:cubicBezTo>
                    <a:pt x="1651" y="207332"/>
                    <a:pt x="1728" y="207358"/>
                    <a:pt x="1702" y="207435"/>
                  </a:cubicBezTo>
                  <a:lnTo>
                    <a:pt x="1702" y="207487"/>
                  </a:lnTo>
                  <a:cubicBezTo>
                    <a:pt x="1676" y="207487"/>
                    <a:pt x="1676" y="207513"/>
                    <a:pt x="1702" y="207513"/>
                  </a:cubicBezTo>
                  <a:lnTo>
                    <a:pt x="1702" y="207564"/>
                  </a:lnTo>
                  <a:cubicBezTo>
                    <a:pt x="1702" y="207564"/>
                    <a:pt x="1625" y="207616"/>
                    <a:pt x="1625" y="207667"/>
                  </a:cubicBezTo>
                  <a:cubicBezTo>
                    <a:pt x="1625" y="207684"/>
                    <a:pt x="1622" y="207690"/>
                    <a:pt x="1618" y="207690"/>
                  </a:cubicBezTo>
                  <a:cubicBezTo>
                    <a:pt x="1611" y="207690"/>
                    <a:pt x="1599" y="207667"/>
                    <a:pt x="1599" y="207667"/>
                  </a:cubicBezTo>
                  <a:cubicBezTo>
                    <a:pt x="1573" y="207667"/>
                    <a:pt x="1522" y="207719"/>
                    <a:pt x="1548" y="207745"/>
                  </a:cubicBezTo>
                  <a:cubicBezTo>
                    <a:pt x="1599" y="207770"/>
                    <a:pt x="1599" y="207874"/>
                    <a:pt x="1599" y="207951"/>
                  </a:cubicBezTo>
                  <a:cubicBezTo>
                    <a:pt x="1625" y="208003"/>
                    <a:pt x="1676" y="208054"/>
                    <a:pt x="1625" y="208106"/>
                  </a:cubicBezTo>
                  <a:cubicBezTo>
                    <a:pt x="1573" y="208183"/>
                    <a:pt x="1625" y="208235"/>
                    <a:pt x="1599" y="208286"/>
                  </a:cubicBezTo>
                  <a:cubicBezTo>
                    <a:pt x="1651" y="208364"/>
                    <a:pt x="1651" y="208364"/>
                    <a:pt x="1573" y="208389"/>
                  </a:cubicBezTo>
                  <a:lnTo>
                    <a:pt x="1573" y="208441"/>
                  </a:lnTo>
                  <a:lnTo>
                    <a:pt x="3149" y="208441"/>
                  </a:lnTo>
                  <a:cubicBezTo>
                    <a:pt x="3153" y="208434"/>
                    <a:pt x="3163" y="208425"/>
                    <a:pt x="3172" y="208415"/>
                  </a:cubicBezTo>
                  <a:lnTo>
                    <a:pt x="3172" y="208389"/>
                  </a:lnTo>
                  <a:cubicBezTo>
                    <a:pt x="3198" y="208338"/>
                    <a:pt x="3198" y="208312"/>
                    <a:pt x="3198" y="208286"/>
                  </a:cubicBezTo>
                  <a:cubicBezTo>
                    <a:pt x="3198" y="208286"/>
                    <a:pt x="3198" y="208260"/>
                    <a:pt x="3224" y="208260"/>
                  </a:cubicBezTo>
                  <a:lnTo>
                    <a:pt x="3198" y="208054"/>
                  </a:lnTo>
                  <a:cubicBezTo>
                    <a:pt x="3198" y="208003"/>
                    <a:pt x="3146" y="208003"/>
                    <a:pt x="3121" y="207977"/>
                  </a:cubicBezTo>
                  <a:cubicBezTo>
                    <a:pt x="3121" y="207951"/>
                    <a:pt x="3121" y="207899"/>
                    <a:pt x="3121" y="207874"/>
                  </a:cubicBezTo>
                  <a:cubicBezTo>
                    <a:pt x="3095" y="207848"/>
                    <a:pt x="3095" y="207822"/>
                    <a:pt x="3121" y="207796"/>
                  </a:cubicBezTo>
                  <a:lnTo>
                    <a:pt x="3121" y="207693"/>
                  </a:lnTo>
                  <a:cubicBezTo>
                    <a:pt x="3121" y="207667"/>
                    <a:pt x="3121" y="207667"/>
                    <a:pt x="3121" y="207641"/>
                  </a:cubicBezTo>
                  <a:cubicBezTo>
                    <a:pt x="3121" y="207616"/>
                    <a:pt x="3121" y="207616"/>
                    <a:pt x="3146" y="207590"/>
                  </a:cubicBezTo>
                  <a:cubicBezTo>
                    <a:pt x="3172" y="207564"/>
                    <a:pt x="3121" y="207513"/>
                    <a:pt x="3172" y="207461"/>
                  </a:cubicBezTo>
                  <a:cubicBezTo>
                    <a:pt x="3146" y="207435"/>
                    <a:pt x="3146" y="207409"/>
                    <a:pt x="3172" y="207384"/>
                  </a:cubicBezTo>
                  <a:lnTo>
                    <a:pt x="3198" y="207306"/>
                  </a:lnTo>
                  <a:cubicBezTo>
                    <a:pt x="3172" y="207306"/>
                    <a:pt x="3146" y="207280"/>
                    <a:pt x="3172" y="207255"/>
                  </a:cubicBezTo>
                  <a:cubicBezTo>
                    <a:pt x="3224" y="207229"/>
                    <a:pt x="3224" y="207229"/>
                    <a:pt x="3224" y="207203"/>
                  </a:cubicBezTo>
                  <a:cubicBezTo>
                    <a:pt x="3224" y="207151"/>
                    <a:pt x="3198" y="207100"/>
                    <a:pt x="3198" y="207023"/>
                  </a:cubicBezTo>
                  <a:cubicBezTo>
                    <a:pt x="3198" y="206997"/>
                    <a:pt x="3172" y="206971"/>
                    <a:pt x="3198" y="206919"/>
                  </a:cubicBezTo>
                  <a:cubicBezTo>
                    <a:pt x="3250" y="206894"/>
                    <a:pt x="3198" y="206894"/>
                    <a:pt x="3198" y="206868"/>
                  </a:cubicBezTo>
                  <a:cubicBezTo>
                    <a:pt x="3146" y="206842"/>
                    <a:pt x="3121" y="206765"/>
                    <a:pt x="3146" y="206713"/>
                  </a:cubicBezTo>
                  <a:cubicBezTo>
                    <a:pt x="3146" y="206687"/>
                    <a:pt x="3095" y="206661"/>
                    <a:pt x="3146" y="206610"/>
                  </a:cubicBezTo>
                  <a:lnTo>
                    <a:pt x="3095" y="206610"/>
                  </a:lnTo>
                  <a:cubicBezTo>
                    <a:pt x="3095" y="206610"/>
                    <a:pt x="3069" y="206584"/>
                    <a:pt x="3095" y="206558"/>
                  </a:cubicBezTo>
                  <a:lnTo>
                    <a:pt x="3121" y="206558"/>
                  </a:lnTo>
                  <a:cubicBezTo>
                    <a:pt x="3146" y="206558"/>
                    <a:pt x="3146" y="206532"/>
                    <a:pt x="3172" y="206532"/>
                  </a:cubicBezTo>
                  <a:cubicBezTo>
                    <a:pt x="3224" y="206532"/>
                    <a:pt x="3198" y="206584"/>
                    <a:pt x="3224" y="206610"/>
                  </a:cubicBezTo>
                  <a:cubicBezTo>
                    <a:pt x="3224" y="206558"/>
                    <a:pt x="3250" y="206507"/>
                    <a:pt x="3275" y="206481"/>
                  </a:cubicBezTo>
                  <a:cubicBezTo>
                    <a:pt x="3327" y="206429"/>
                    <a:pt x="3353" y="206352"/>
                    <a:pt x="3430" y="206326"/>
                  </a:cubicBezTo>
                  <a:cubicBezTo>
                    <a:pt x="3456" y="206300"/>
                    <a:pt x="3456" y="206275"/>
                    <a:pt x="3456" y="206275"/>
                  </a:cubicBezTo>
                  <a:cubicBezTo>
                    <a:pt x="3430" y="206146"/>
                    <a:pt x="3430" y="206042"/>
                    <a:pt x="3456" y="205939"/>
                  </a:cubicBezTo>
                  <a:cubicBezTo>
                    <a:pt x="3404" y="205939"/>
                    <a:pt x="3378" y="205888"/>
                    <a:pt x="3378" y="205862"/>
                  </a:cubicBezTo>
                  <a:cubicBezTo>
                    <a:pt x="3378" y="205836"/>
                    <a:pt x="3378" y="205707"/>
                    <a:pt x="3430" y="205630"/>
                  </a:cubicBezTo>
                  <a:cubicBezTo>
                    <a:pt x="3404" y="205604"/>
                    <a:pt x="3378" y="205578"/>
                    <a:pt x="3378" y="205527"/>
                  </a:cubicBezTo>
                  <a:cubicBezTo>
                    <a:pt x="3353" y="205527"/>
                    <a:pt x="3327" y="205501"/>
                    <a:pt x="3327" y="205475"/>
                  </a:cubicBezTo>
                  <a:cubicBezTo>
                    <a:pt x="3327" y="205346"/>
                    <a:pt x="3301" y="205217"/>
                    <a:pt x="3301" y="205062"/>
                  </a:cubicBezTo>
                  <a:cubicBezTo>
                    <a:pt x="3301" y="205037"/>
                    <a:pt x="3353" y="205011"/>
                    <a:pt x="3327" y="204985"/>
                  </a:cubicBezTo>
                  <a:cubicBezTo>
                    <a:pt x="3327" y="204959"/>
                    <a:pt x="3250" y="204959"/>
                    <a:pt x="3224" y="204959"/>
                  </a:cubicBezTo>
                  <a:cubicBezTo>
                    <a:pt x="3224" y="204882"/>
                    <a:pt x="3172" y="204908"/>
                    <a:pt x="3146" y="204882"/>
                  </a:cubicBezTo>
                  <a:lnTo>
                    <a:pt x="3121" y="204882"/>
                  </a:lnTo>
                  <a:cubicBezTo>
                    <a:pt x="3092" y="204888"/>
                    <a:pt x="3069" y="204891"/>
                    <a:pt x="3052" y="204891"/>
                  </a:cubicBezTo>
                  <a:cubicBezTo>
                    <a:pt x="2992" y="204891"/>
                    <a:pt x="2992" y="204853"/>
                    <a:pt x="2992" y="204753"/>
                  </a:cubicBezTo>
                  <a:lnTo>
                    <a:pt x="2992" y="204701"/>
                  </a:lnTo>
                  <a:lnTo>
                    <a:pt x="2966" y="204701"/>
                  </a:lnTo>
                  <a:lnTo>
                    <a:pt x="2966" y="204779"/>
                  </a:lnTo>
                  <a:cubicBezTo>
                    <a:pt x="2966" y="204779"/>
                    <a:pt x="2966" y="204790"/>
                    <a:pt x="2958" y="204790"/>
                  </a:cubicBezTo>
                  <a:cubicBezTo>
                    <a:pt x="2954" y="204790"/>
                    <a:pt x="2949" y="204787"/>
                    <a:pt x="2940" y="204779"/>
                  </a:cubicBezTo>
                  <a:cubicBezTo>
                    <a:pt x="2914" y="204753"/>
                    <a:pt x="2888" y="204727"/>
                    <a:pt x="2914" y="204701"/>
                  </a:cubicBezTo>
                  <a:cubicBezTo>
                    <a:pt x="2914" y="204624"/>
                    <a:pt x="2914" y="204624"/>
                    <a:pt x="2992" y="204624"/>
                  </a:cubicBezTo>
                  <a:lnTo>
                    <a:pt x="3017" y="204624"/>
                  </a:lnTo>
                  <a:cubicBezTo>
                    <a:pt x="3043" y="204624"/>
                    <a:pt x="3069" y="204624"/>
                    <a:pt x="3069" y="204572"/>
                  </a:cubicBezTo>
                  <a:cubicBezTo>
                    <a:pt x="3069" y="204547"/>
                    <a:pt x="2992" y="204547"/>
                    <a:pt x="3017" y="204495"/>
                  </a:cubicBezTo>
                  <a:cubicBezTo>
                    <a:pt x="3026" y="204478"/>
                    <a:pt x="3026" y="204472"/>
                    <a:pt x="3021" y="204472"/>
                  </a:cubicBezTo>
                  <a:cubicBezTo>
                    <a:pt x="3012" y="204472"/>
                    <a:pt x="2983" y="204495"/>
                    <a:pt x="2966" y="204495"/>
                  </a:cubicBezTo>
                  <a:cubicBezTo>
                    <a:pt x="2914" y="204495"/>
                    <a:pt x="2914" y="204495"/>
                    <a:pt x="2888" y="204469"/>
                  </a:cubicBezTo>
                  <a:cubicBezTo>
                    <a:pt x="2863" y="204418"/>
                    <a:pt x="2837" y="204340"/>
                    <a:pt x="2837" y="204289"/>
                  </a:cubicBezTo>
                  <a:lnTo>
                    <a:pt x="2837" y="204237"/>
                  </a:lnTo>
                  <a:cubicBezTo>
                    <a:pt x="2785" y="204186"/>
                    <a:pt x="2760" y="204134"/>
                    <a:pt x="2785" y="204082"/>
                  </a:cubicBezTo>
                  <a:cubicBezTo>
                    <a:pt x="2760" y="204082"/>
                    <a:pt x="2760" y="204082"/>
                    <a:pt x="2760" y="204031"/>
                  </a:cubicBezTo>
                  <a:cubicBezTo>
                    <a:pt x="2760" y="204005"/>
                    <a:pt x="2708" y="203979"/>
                    <a:pt x="2682" y="203928"/>
                  </a:cubicBezTo>
                  <a:cubicBezTo>
                    <a:pt x="2682" y="203876"/>
                    <a:pt x="2682" y="203773"/>
                    <a:pt x="2631" y="203721"/>
                  </a:cubicBezTo>
                  <a:lnTo>
                    <a:pt x="2631" y="203696"/>
                  </a:lnTo>
                  <a:lnTo>
                    <a:pt x="2631" y="203463"/>
                  </a:lnTo>
                  <a:cubicBezTo>
                    <a:pt x="2631" y="203463"/>
                    <a:pt x="2605" y="203438"/>
                    <a:pt x="2605" y="203438"/>
                  </a:cubicBezTo>
                  <a:cubicBezTo>
                    <a:pt x="2605" y="203386"/>
                    <a:pt x="2579" y="203334"/>
                    <a:pt x="2579" y="203257"/>
                  </a:cubicBezTo>
                  <a:cubicBezTo>
                    <a:pt x="2579" y="203231"/>
                    <a:pt x="2605" y="203231"/>
                    <a:pt x="2631" y="203205"/>
                  </a:cubicBezTo>
                  <a:lnTo>
                    <a:pt x="2631" y="203077"/>
                  </a:lnTo>
                  <a:cubicBezTo>
                    <a:pt x="2605" y="203051"/>
                    <a:pt x="2605" y="202999"/>
                    <a:pt x="2631" y="202948"/>
                  </a:cubicBezTo>
                  <a:cubicBezTo>
                    <a:pt x="2631" y="202922"/>
                    <a:pt x="2656" y="202896"/>
                    <a:pt x="2682" y="202896"/>
                  </a:cubicBezTo>
                  <a:lnTo>
                    <a:pt x="2682" y="202870"/>
                  </a:lnTo>
                  <a:cubicBezTo>
                    <a:pt x="2631" y="202767"/>
                    <a:pt x="2656" y="202664"/>
                    <a:pt x="2605" y="202561"/>
                  </a:cubicBezTo>
                  <a:cubicBezTo>
                    <a:pt x="2605" y="202535"/>
                    <a:pt x="2605" y="202509"/>
                    <a:pt x="2631" y="202483"/>
                  </a:cubicBezTo>
                  <a:cubicBezTo>
                    <a:pt x="2631" y="202432"/>
                    <a:pt x="2734" y="202432"/>
                    <a:pt x="2708" y="202380"/>
                  </a:cubicBezTo>
                  <a:cubicBezTo>
                    <a:pt x="2682" y="202329"/>
                    <a:pt x="2785" y="202303"/>
                    <a:pt x="2785" y="202251"/>
                  </a:cubicBezTo>
                  <a:cubicBezTo>
                    <a:pt x="2760" y="202174"/>
                    <a:pt x="2708" y="202096"/>
                    <a:pt x="2811" y="202019"/>
                  </a:cubicBezTo>
                  <a:cubicBezTo>
                    <a:pt x="2837" y="201993"/>
                    <a:pt x="2837" y="201993"/>
                    <a:pt x="2811" y="201968"/>
                  </a:cubicBezTo>
                  <a:cubicBezTo>
                    <a:pt x="2811" y="201916"/>
                    <a:pt x="2811" y="201890"/>
                    <a:pt x="2785" y="201864"/>
                  </a:cubicBezTo>
                  <a:cubicBezTo>
                    <a:pt x="2734" y="201864"/>
                    <a:pt x="2734" y="201864"/>
                    <a:pt x="2734" y="201839"/>
                  </a:cubicBezTo>
                  <a:cubicBezTo>
                    <a:pt x="2734" y="201787"/>
                    <a:pt x="2734" y="201735"/>
                    <a:pt x="2708" y="201710"/>
                  </a:cubicBezTo>
                  <a:cubicBezTo>
                    <a:pt x="2708" y="201684"/>
                    <a:pt x="2708" y="201632"/>
                    <a:pt x="2760" y="201632"/>
                  </a:cubicBezTo>
                  <a:cubicBezTo>
                    <a:pt x="2804" y="201632"/>
                    <a:pt x="2810" y="201575"/>
                    <a:pt x="2843" y="201575"/>
                  </a:cubicBezTo>
                  <a:cubicBezTo>
                    <a:pt x="2849" y="201575"/>
                    <a:pt x="2855" y="201577"/>
                    <a:pt x="2863" y="201581"/>
                  </a:cubicBezTo>
                  <a:cubicBezTo>
                    <a:pt x="2914" y="201581"/>
                    <a:pt x="2863" y="201555"/>
                    <a:pt x="2888" y="201529"/>
                  </a:cubicBezTo>
                  <a:cubicBezTo>
                    <a:pt x="2914" y="201503"/>
                    <a:pt x="2888" y="201477"/>
                    <a:pt x="2837" y="201477"/>
                  </a:cubicBezTo>
                  <a:lnTo>
                    <a:pt x="2811" y="201477"/>
                  </a:lnTo>
                  <a:cubicBezTo>
                    <a:pt x="2811" y="201426"/>
                    <a:pt x="2811" y="201349"/>
                    <a:pt x="2811" y="201297"/>
                  </a:cubicBezTo>
                  <a:cubicBezTo>
                    <a:pt x="2798" y="201258"/>
                    <a:pt x="2805" y="201245"/>
                    <a:pt x="2818" y="201245"/>
                  </a:cubicBezTo>
                  <a:cubicBezTo>
                    <a:pt x="2830" y="201245"/>
                    <a:pt x="2850" y="201258"/>
                    <a:pt x="2863" y="201271"/>
                  </a:cubicBezTo>
                  <a:cubicBezTo>
                    <a:pt x="2863" y="201271"/>
                    <a:pt x="2888" y="201271"/>
                    <a:pt x="2888" y="201297"/>
                  </a:cubicBezTo>
                  <a:cubicBezTo>
                    <a:pt x="2914" y="201297"/>
                    <a:pt x="2966" y="201271"/>
                    <a:pt x="2966" y="201245"/>
                  </a:cubicBezTo>
                  <a:cubicBezTo>
                    <a:pt x="2966" y="201194"/>
                    <a:pt x="2992" y="201142"/>
                    <a:pt x="3043" y="201116"/>
                  </a:cubicBezTo>
                  <a:cubicBezTo>
                    <a:pt x="3095" y="201091"/>
                    <a:pt x="3069" y="201013"/>
                    <a:pt x="3043" y="200962"/>
                  </a:cubicBezTo>
                  <a:cubicBezTo>
                    <a:pt x="3017" y="200936"/>
                    <a:pt x="3017" y="200910"/>
                    <a:pt x="3043" y="200884"/>
                  </a:cubicBezTo>
                  <a:cubicBezTo>
                    <a:pt x="3043" y="200859"/>
                    <a:pt x="3043" y="200807"/>
                    <a:pt x="3017" y="200807"/>
                  </a:cubicBezTo>
                  <a:cubicBezTo>
                    <a:pt x="2966" y="200781"/>
                    <a:pt x="2992" y="200755"/>
                    <a:pt x="2966" y="200755"/>
                  </a:cubicBezTo>
                  <a:lnTo>
                    <a:pt x="2914" y="200781"/>
                  </a:lnTo>
                  <a:cubicBezTo>
                    <a:pt x="2837" y="200807"/>
                    <a:pt x="2760" y="200807"/>
                    <a:pt x="2682" y="200807"/>
                  </a:cubicBezTo>
                  <a:cubicBezTo>
                    <a:pt x="2656" y="200807"/>
                    <a:pt x="2631" y="200781"/>
                    <a:pt x="2631" y="200755"/>
                  </a:cubicBezTo>
                  <a:cubicBezTo>
                    <a:pt x="2656" y="200678"/>
                    <a:pt x="2656" y="200601"/>
                    <a:pt x="2656" y="200523"/>
                  </a:cubicBezTo>
                  <a:lnTo>
                    <a:pt x="2682" y="200497"/>
                  </a:lnTo>
                  <a:cubicBezTo>
                    <a:pt x="2708" y="200497"/>
                    <a:pt x="2682" y="200497"/>
                    <a:pt x="2708" y="200523"/>
                  </a:cubicBezTo>
                  <a:cubicBezTo>
                    <a:pt x="2721" y="200536"/>
                    <a:pt x="2727" y="200543"/>
                    <a:pt x="2734" y="200543"/>
                  </a:cubicBezTo>
                  <a:cubicBezTo>
                    <a:pt x="2740" y="200543"/>
                    <a:pt x="2747" y="200536"/>
                    <a:pt x="2760" y="200523"/>
                  </a:cubicBezTo>
                  <a:cubicBezTo>
                    <a:pt x="2760" y="200497"/>
                    <a:pt x="2811" y="200472"/>
                    <a:pt x="2837" y="200472"/>
                  </a:cubicBezTo>
                  <a:lnTo>
                    <a:pt x="2940" y="200472"/>
                  </a:lnTo>
                  <a:cubicBezTo>
                    <a:pt x="2966" y="200472"/>
                    <a:pt x="2940" y="200446"/>
                    <a:pt x="2940" y="200446"/>
                  </a:cubicBezTo>
                  <a:cubicBezTo>
                    <a:pt x="2888" y="200446"/>
                    <a:pt x="2888" y="200420"/>
                    <a:pt x="2837" y="200420"/>
                  </a:cubicBezTo>
                  <a:cubicBezTo>
                    <a:pt x="2785" y="200420"/>
                    <a:pt x="2760" y="200368"/>
                    <a:pt x="2785" y="200317"/>
                  </a:cubicBezTo>
                  <a:cubicBezTo>
                    <a:pt x="2811" y="200265"/>
                    <a:pt x="2811" y="200214"/>
                    <a:pt x="2785" y="200162"/>
                  </a:cubicBezTo>
                  <a:cubicBezTo>
                    <a:pt x="2785" y="200136"/>
                    <a:pt x="2708" y="200111"/>
                    <a:pt x="2708" y="200059"/>
                  </a:cubicBezTo>
                  <a:cubicBezTo>
                    <a:pt x="2708" y="200046"/>
                    <a:pt x="2702" y="200046"/>
                    <a:pt x="2692" y="200046"/>
                  </a:cubicBezTo>
                  <a:cubicBezTo>
                    <a:pt x="2682" y="200046"/>
                    <a:pt x="2669" y="200046"/>
                    <a:pt x="2656" y="200033"/>
                  </a:cubicBezTo>
                  <a:cubicBezTo>
                    <a:pt x="2631" y="200033"/>
                    <a:pt x="2631" y="200007"/>
                    <a:pt x="2631" y="199982"/>
                  </a:cubicBezTo>
                  <a:cubicBezTo>
                    <a:pt x="2631" y="199982"/>
                    <a:pt x="2631" y="199956"/>
                    <a:pt x="2656" y="199956"/>
                  </a:cubicBezTo>
                  <a:cubicBezTo>
                    <a:pt x="2656" y="199956"/>
                    <a:pt x="2682" y="199930"/>
                    <a:pt x="2682" y="199930"/>
                  </a:cubicBezTo>
                  <a:cubicBezTo>
                    <a:pt x="2682" y="199892"/>
                    <a:pt x="2696" y="199868"/>
                    <a:pt x="2683" y="199868"/>
                  </a:cubicBezTo>
                  <a:cubicBezTo>
                    <a:pt x="2678" y="199868"/>
                    <a:pt x="2670" y="199872"/>
                    <a:pt x="2656" y="199878"/>
                  </a:cubicBezTo>
                  <a:cubicBezTo>
                    <a:pt x="2631" y="199878"/>
                    <a:pt x="2631" y="199878"/>
                    <a:pt x="2631" y="199853"/>
                  </a:cubicBezTo>
                  <a:cubicBezTo>
                    <a:pt x="2631" y="199853"/>
                    <a:pt x="2631" y="199827"/>
                    <a:pt x="2631" y="199827"/>
                  </a:cubicBezTo>
                  <a:cubicBezTo>
                    <a:pt x="2631" y="199827"/>
                    <a:pt x="2656" y="199801"/>
                    <a:pt x="2734" y="199775"/>
                  </a:cubicBezTo>
                  <a:cubicBezTo>
                    <a:pt x="2785" y="199724"/>
                    <a:pt x="2734" y="199724"/>
                    <a:pt x="2734" y="199698"/>
                  </a:cubicBezTo>
                  <a:cubicBezTo>
                    <a:pt x="2734" y="199689"/>
                    <a:pt x="2731" y="199686"/>
                    <a:pt x="2727" y="199686"/>
                  </a:cubicBezTo>
                  <a:cubicBezTo>
                    <a:pt x="2719" y="199686"/>
                    <a:pt x="2708" y="199698"/>
                    <a:pt x="2708" y="199698"/>
                  </a:cubicBezTo>
                  <a:lnTo>
                    <a:pt x="2656" y="199724"/>
                  </a:lnTo>
                  <a:cubicBezTo>
                    <a:pt x="2637" y="199743"/>
                    <a:pt x="2625" y="199752"/>
                    <a:pt x="2617" y="199752"/>
                  </a:cubicBezTo>
                  <a:cubicBezTo>
                    <a:pt x="2605" y="199752"/>
                    <a:pt x="2605" y="199730"/>
                    <a:pt x="2605" y="199698"/>
                  </a:cubicBezTo>
                  <a:lnTo>
                    <a:pt x="2631" y="199595"/>
                  </a:lnTo>
                  <a:cubicBezTo>
                    <a:pt x="2605" y="199569"/>
                    <a:pt x="2605" y="199569"/>
                    <a:pt x="2656" y="199543"/>
                  </a:cubicBezTo>
                  <a:lnTo>
                    <a:pt x="2682" y="199517"/>
                  </a:lnTo>
                  <a:lnTo>
                    <a:pt x="2656" y="199466"/>
                  </a:lnTo>
                  <a:cubicBezTo>
                    <a:pt x="2631" y="199466"/>
                    <a:pt x="2605" y="199466"/>
                    <a:pt x="2605" y="199440"/>
                  </a:cubicBezTo>
                  <a:lnTo>
                    <a:pt x="2579" y="199363"/>
                  </a:lnTo>
                  <a:cubicBezTo>
                    <a:pt x="2579" y="199337"/>
                    <a:pt x="2579" y="199311"/>
                    <a:pt x="2605" y="199285"/>
                  </a:cubicBezTo>
                  <a:cubicBezTo>
                    <a:pt x="2631" y="199259"/>
                    <a:pt x="2656" y="199259"/>
                    <a:pt x="2708" y="199259"/>
                  </a:cubicBezTo>
                  <a:cubicBezTo>
                    <a:pt x="2734" y="199285"/>
                    <a:pt x="2708" y="199311"/>
                    <a:pt x="2708" y="199337"/>
                  </a:cubicBezTo>
                  <a:lnTo>
                    <a:pt x="2708" y="199388"/>
                  </a:lnTo>
                  <a:cubicBezTo>
                    <a:pt x="2708" y="199388"/>
                    <a:pt x="2708" y="199414"/>
                    <a:pt x="2734" y="199440"/>
                  </a:cubicBezTo>
                  <a:cubicBezTo>
                    <a:pt x="2734" y="199466"/>
                    <a:pt x="2734" y="199466"/>
                    <a:pt x="2760" y="199466"/>
                  </a:cubicBezTo>
                  <a:cubicBezTo>
                    <a:pt x="2760" y="199466"/>
                    <a:pt x="2785" y="199440"/>
                    <a:pt x="2785" y="199440"/>
                  </a:cubicBezTo>
                  <a:cubicBezTo>
                    <a:pt x="2785" y="199414"/>
                    <a:pt x="2760" y="199337"/>
                    <a:pt x="2785" y="199285"/>
                  </a:cubicBezTo>
                  <a:cubicBezTo>
                    <a:pt x="2837" y="199234"/>
                    <a:pt x="2837" y="199182"/>
                    <a:pt x="2837" y="199131"/>
                  </a:cubicBezTo>
                  <a:cubicBezTo>
                    <a:pt x="2837" y="199079"/>
                    <a:pt x="2863" y="199053"/>
                    <a:pt x="2888" y="199027"/>
                  </a:cubicBezTo>
                  <a:cubicBezTo>
                    <a:pt x="2888" y="199002"/>
                    <a:pt x="2888" y="198976"/>
                    <a:pt x="2914" y="198950"/>
                  </a:cubicBezTo>
                  <a:cubicBezTo>
                    <a:pt x="3017" y="198924"/>
                    <a:pt x="3069" y="198847"/>
                    <a:pt x="3121" y="198821"/>
                  </a:cubicBezTo>
                  <a:cubicBezTo>
                    <a:pt x="3121" y="198783"/>
                    <a:pt x="3121" y="198759"/>
                    <a:pt x="3141" y="198759"/>
                  </a:cubicBezTo>
                  <a:cubicBezTo>
                    <a:pt x="3148" y="198759"/>
                    <a:pt x="3158" y="198763"/>
                    <a:pt x="3172" y="198769"/>
                  </a:cubicBezTo>
                  <a:lnTo>
                    <a:pt x="3250" y="198769"/>
                  </a:lnTo>
                  <a:cubicBezTo>
                    <a:pt x="3250" y="198718"/>
                    <a:pt x="3224" y="198666"/>
                    <a:pt x="3224" y="198615"/>
                  </a:cubicBezTo>
                  <a:lnTo>
                    <a:pt x="3095" y="198641"/>
                  </a:lnTo>
                  <a:cubicBezTo>
                    <a:pt x="3095" y="198641"/>
                    <a:pt x="3069" y="198641"/>
                    <a:pt x="3069" y="198615"/>
                  </a:cubicBezTo>
                  <a:lnTo>
                    <a:pt x="3017" y="198563"/>
                  </a:lnTo>
                  <a:cubicBezTo>
                    <a:pt x="3017" y="198563"/>
                    <a:pt x="2992" y="198563"/>
                    <a:pt x="2992" y="198537"/>
                  </a:cubicBezTo>
                  <a:cubicBezTo>
                    <a:pt x="2966" y="198460"/>
                    <a:pt x="2992" y="198383"/>
                    <a:pt x="3017" y="198305"/>
                  </a:cubicBezTo>
                  <a:cubicBezTo>
                    <a:pt x="3017" y="198305"/>
                    <a:pt x="2992" y="198279"/>
                    <a:pt x="2966" y="198279"/>
                  </a:cubicBezTo>
                  <a:cubicBezTo>
                    <a:pt x="2966" y="198279"/>
                    <a:pt x="2914" y="198279"/>
                    <a:pt x="2940" y="198228"/>
                  </a:cubicBezTo>
                  <a:cubicBezTo>
                    <a:pt x="2966" y="198202"/>
                    <a:pt x="2966" y="198150"/>
                    <a:pt x="2940" y="198125"/>
                  </a:cubicBezTo>
                  <a:cubicBezTo>
                    <a:pt x="2914" y="198099"/>
                    <a:pt x="2914" y="198047"/>
                    <a:pt x="2966" y="198022"/>
                  </a:cubicBezTo>
                  <a:cubicBezTo>
                    <a:pt x="2966" y="197970"/>
                    <a:pt x="2992" y="197944"/>
                    <a:pt x="3043" y="197918"/>
                  </a:cubicBezTo>
                  <a:lnTo>
                    <a:pt x="3043" y="197893"/>
                  </a:lnTo>
                  <a:cubicBezTo>
                    <a:pt x="3095" y="197867"/>
                    <a:pt x="3121" y="197841"/>
                    <a:pt x="3146" y="197789"/>
                  </a:cubicBezTo>
                  <a:cubicBezTo>
                    <a:pt x="3146" y="197764"/>
                    <a:pt x="3172" y="197738"/>
                    <a:pt x="3198" y="197712"/>
                  </a:cubicBezTo>
                  <a:cubicBezTo>
                    <a:pt x="3224" y="197686"/>
                    <a:pt x="3198" y="197583"/>
                    <a:pt x="3224" y="197532"/>
                  </a:cubicBezTo>
                  <a:cubicBezTo>
                    <a:pt x="3224" y="197506"/>
                    <a:pt x="3224" y="197506"/>
                    <a:pt x="3224" y="197480"/>
                  </a:cubicBezTo>
                  <a:cubicBezTo>
                    <a:pt x="3172" y="197428"/>
                    <a:pt x="3224" y="197351"/>
                    <a:pt x="3224" y="197299"/>
                  </a:cubicBezTo>
                  <a:lnTo>
                    <a:pt x="3224" y="197222"/>
                  </a:lnTo>
                  <a:cubicBezTo>
                    <a:pt x="3198" y="197222"/>
                    <a:pt x="3172" y="197170"/>
                    <a:pt x="3198" y="197145"/>
                  </a:cubicBezTo>
                  <a:cubicBezTo>
                    <a:pt x="3250" y="197093"/>
                    <a:pt x="3224" y="197041"/>
                    <a:pt x="3172" y="197016"/>
                  </a:cubicBezTo>
                  <a:cubicBezTo>
                    <a:pt x="3146" y="197016"/>
                    <a:pt x="3172" y="196964"/>
                    <a:pt x="3198" y="196938"/>
                  </a:cubicBezTo>
                  <a:lnTo>
                    <a:pt x="3224" y="196913"/>
                  </a:lnTo>
                  <a:lnTo>
                    <a:pt x="3224" y="196887"/>
                  </a:lnTo>
                  <a:cubicBezTo>
                    <a:pt x="3172" y="196835"/>
                    <a:pt x="3146" y="196758"/>
                    <a:pt x="3172" y="196706"/>
                  </a:cubicBezTo>
                  <a:cubicBezTo>
                    <a:pt x="3172" y="196655"/>
                    <a:pt x="3172" y="196629"/>
                    <a:pt x="3172" y="196603"/>
                  </a:cubicBezTo>
                  <a:cubicBezTo>
                    <a:pt x="3146" y="196603"/>
                    <a:pt x="3146" y="196577"/>
                    <a:pt x="3172" y="196551"/>
                  </a:cubicBezTo>
                  <a:lnTo>
                    <a:pt x="3198" y="196526"/>
                  </a:lnTo>
                  <a:cubicBezTo>
                    <a:pt x="3172" y="196526"/>
                    <a:pt x="3146" y="196474"/>
                    <a:pt x="3146" y="196448"/>
                  </a:cubicBezTo>
                  <a:lnTo>
                    <a:pt x="3146" y="196423"/>
                  </a:lnTo>
                  <a:cubicBezTo>
                    <a:pt x="3146" y="196423"/>
                    <a:pt x="3121" y="196423"/>
                    <a:pt x="3121" y="196448"/>
                  </a:cubicBezTo>
                  <a:cubicBezTo>
                    <a:pt x="3121" y="196551"/>
                    <a:pt x="3095" y="196629"/>
                    <a:pt x="3095" y="196732"/>
                  </a:cubicBezTo>
                  <a:cubicBezTo>
                    <a:pt x="3095" y="196758"/>
                    <a:pt x="3095" y="196758"/>
                    <a:pt x="3069" y="196758"/>
                  </a:cubicBezTo>
                  <a:lnTo>
                    <a:pt x="3043" y="196758"/>
                  </a:lnTo>
                  <a:cubicBezTo>
                    <a:pt x="3043" y="196758"/>
                    <a:pt x="3017" y="196732"/>
                    <a:pt x="3043" y="196706"/>
                  </a:cubicBezTo>
                  <a:cubicBezTo>
                    <a:pt x="3069" y="196706"/>
                    <a:pt x="2992" y="196629"/>
                    <a:pt x="2992" y="196603"/>
                  </a:cubicBezTo>
                  <a:cubicBezTo>
                    <a:pt x="2992" y="196551"/>
                    <a:pt x="3069" y="196551"/>
                    <a:pt x="3069" y="196500"/>
                  </a:cubicBezTo>
                  <a:cubicBezTo>
                    <a:pt x="3095" y="196474"/>
                    <a:pt x="3095" y="196448"/>
                    <a:pt x="3069" y="196448"/>
                  </a:cubicBezTo>
                  <a:cubicBezTo>
                    <a:pt x="3069" y="196423"/>
                    <a:pt x="3043" y="196397"/>
                    <a:pt x="3069" y="196371"/>
                  </a:cubicBezTo>
                  <a:lnTo>
                    <a:pt x="3069" y="196319"/>
                  </a:lnTo>
                  <a:lnTo>
                    <a:pt x="3069" y="196190"/>
                  </a:lnTo>
                  <a:cubicBezTo>
                    <a:pt x="3069" y="196165"/>
                    <a:pt x="3069" y="196139"/>
                    <a:pt x="3095" y="196113"/>
                  </a:cubicBezTo>
                  <a:lnTo>
                    <a:pt x="3069" y="196061"/>
                  </a:lnTo>
                  <a:cubicBezTo>
                    <a:pt x="3043" y="196036"/>
                    <a:pt x="3043" y="195984"/>
                    <a:pt x="3069" y="195958"/>
                  </a:cubicBezTo>
                  <a:lnTo>
                    <a:pt x="3069" y="195932"/>
                  </a:lnTo>
                  <a:cubicBezTo>
                    <a:pt x="3069" y="195920"/>
                    <a:pt x="3088" y="195920"/>
                    <a:pt x="3111" y="195920"/>
                  </a:cubicBezTo>
                  <a:cubicBezTo>
                    <a:pt x="3133" y="195920"/>
                    <a:pt x="3159" y="195920"/>
                    <a:pt x="3172" y="195907"/>
                  </a:cubicBezTo>
                  <a:lnTo>
                    <a:pt x="3172" y="195829"/>
                  </a:lnTo>
                  <a:lnTo>
                    <a:pt x="3198" y="195804"/>
                  </a:lnTo>
                  <a:cubicBezTo>
                    <a:pt x="3172" y="195778"/>
                    <a:pt x="3224" y="195726"/>
                    <a:pt x="3250" y="195726"/>
                  </a:cubicBezTo>
                  <a:lnTo>
                    <a:pt x="3275" y="195700"/>
                  </a:lnTo>
                  <a:cubicBezTo>
                    <a:pt x="3275" y="195649"/>
                    <a:pt x="3275" y="195623"/>
                    <a:pt x="3275" y="195571"/>
                  </a:cubicBezTo>
                  <a:cubicBezTo>
                    <a:pt x="3275" y="195520"/>
                    <a:pt x="3301" y="195494"/>
                    <a:pt x="3327" y="195442"/>
                  </a:cubicBezTo>
                  <a:cubicBezTo>
                    <a:pt x="3327" y="195442"/>
                    <a:pt x="3275" y="195417"/>
                    <a:pt x="3327" y="195391"/>
                  </a:cubicBezTo>
                  <a:lnTo>
                    <a:pt x="3327" y="195365"/>
                  </a:lnTo>
                  <a:cubicBezTo>
                    <a:pt x="3275" y="195365"/>
                    <a:pt x="3250" y="195339"/>
                    <a:pt x="3224" y="195314"/>
                  </a:cubicBezTo>
                  <a:cubicBezTo>
                    <a:pt x="3224" y="195288"/>
                    <a:pt x="3198" y="195210"/>
                    <a:pt x="3172" y="195210"/>
                  </a:cubicBezTo>
                  <a:cubicBezTo>
                    <a:pt x="3164" y="195202"/>
                    <a:pt x="3158" y="195199"/>
                    <a:pt x="3153" y="195199"/>
                  </a:cubicBezTo>
                  <a:cubicBezTo>
                    <a:pt x="3144" y="195199"/>
                    <a:pt x="3138" y="195210"/>
                    <a:pt x="3121" y="195210"/>
                  </a:cubicBezTo>
                  <a:cubicBezTo>
                    <a:pt x="3114" y="195217"/>
                    <a:pt x="3107" y="195220"/>
                    <a:pt x="3100" y="195220"/>
                  </a:cubicBezTo>
                  <a:cubicBezTo>
                    <a:pt x="3083" y="195220"/>
                    <a:pt x="3069" y="195197"/>
                    <a:pt x="3069" y="195159"/>
                  </a:cubicBezTo>
                  <a:cubicBezTo>
                    <a:pt x="3069" y="195133"/>
                    <a:pt x="3069" y="195081"/>
                    <a:pt x="3121" y="195056"/>
                  </a:cubicBezTo>
                  <a:cubicBezTo>
                    <a:pt x="3121" y="195004"/>
                    <a:pt x="3121" y="194927"/>
                    <a:pt x="3172" y="194875"/>
                  </a:cubicBezTo>
                  <a:cubicBezTo>
                    <a:pt x="3146" y="194875"/>
                    <a:pt x="3146" y="194849"/>
                    <a:pt x="3172" y="194849"/>
                  </a:cubicBezTo>
                  <a:cubicBezTo>
                    <a:pt x="3172" y="194834"/>
                    <a:pt x="3172" y="194819"/>
                    <a:pt x="3177" y="194819"/>
                  </a:cubicBezTo>
                  <a:cubicBezTo>
                    <a:pt x="3181" y="194819"/>
                    <a:pt x="3187" y="194827"/>
                    <a:pt x="3198" y="194849"/>
                  </a:cubicBezTo>
                  <a:cubicBezTo>
                    <a:pt x="3224" y="194875"/>
                    <a:pt x="3198" y="194875"/>
                    <a:pt x="3198" y="194875"/>
                  </a:cubicBezTo>
                  <a:cubicBezTo>
                    <a:pt x="3198" y="194952"/>
                    <a:pt x="3172" y="195030"/>
                    <a:pt x="3198" y="195081"/>
                  </a:cubicBezTo>
                  <a:cubicBezTo>
                    <a:pt x="3224" y="195107"/>
                    <a:pt x="3250" y="195107"/>
                    <a:pt x="3275" y="195107"/>
                  </a:cubicBezTo>
                  <a:cubicBezTo>
                    <a:pt x="3275" y="195107"/>
                    <a:pt x="3301" y="195081"/>
                    <a:pt x="3327" y="195081"/>
                  </a:cubicBezTo>
                  <a:cubicBezTo>
                    <a:pt x="3353" y="195030"/>
                    <a:pt x="3378" y="195004"/>
                    <a:pt x="3378" y="194952"/>
                  </a:cubicBezTo>
                  <a:cubicBezTo>
                    <a:pt x="3378" y="194901"/>
                    <a:pt x="3353" y="194823"/>
                    <a:pt x="3404" y="194798"/>
                  </a:cubicBezTo>
                  <a:cubicBezTo>
                    <a:pt x="3404" y="194746"/>
                    <a:pt x="3353" y="194669"/>
                    <a:pt x="3404" y="194617"/>
                  </a:cubicBezTo>
                  <a:cubicBezTo>
                    <a:pt x="3378" y="194591"/>
                    <a:pt x="3327" y="194591"/>
                    <a:pt x="3327" y="194540"/>
                  </a:cubicBezTo>
                  <a:cubicBezTo>
                    <a:pt x="3327" y="194488"/>
                    <a:pt x="3327" y="194411"/>
                    <a:pt x="3327" y="194359"/>
                  </a:cubicBezTo>
                  <a:cubicBezTo>
                    <a:pt x="3327" y="194256"/>
                    <a:pt x="3327" y="194153"/>
                    <a:pt x="3353" y="194050"/>
                  </a:cubicBezTo>
                  <a:cubicBezTo>
                    <a:pt x="3378" y="194050"/>
                    <a:pt x="3378" y="194024"/>
                    <a:pt x="3353" y="193998"/>
                  </a:cubicBezTo>
                  <a:cubicBezTo>
                    <a:pt x="3327" y="193972"/>
                    <a:pt x="3327" y="193921"/>
                    <a:pt x="3353" y="193895"/>
                  </a:cubicBezTo>
                  <a:lnTo>
                    <a:pt x="3353" y="193843"/>
                  </a:lnTo>
                  <a:cubicBezTo>
                    <a:pt x="3353" y="193843"/>
                    <a:pt x="3327" y="193818"/>
                    <a:pt x="3327" y="193792"/>
                  </a:cubicBezTo>
                  <a:cubicBezTo>
                    <a:pt x="3327" y="193792"/>
                    <a:pt x="3338" y="193780"/>
                    <a:pt x="3354" y="193780"/>
                  </a:cubicBezTo>
                  <a:cubicBezTo>
                    <a:pt x="3361" y="193780"/>
                    <a:pt x="3370" y="193783"/>
                    <a:pt x="3378" y="193792"/>
                  </a:cubicBezTo>
                  <a:lnTo>
                    <a:pt x="3430" y="193792"/>
                  </a:lnTo>
                  <a:cubicBezTo>
                    <a:pt x="3456" y="193766"/>
                    <a:pt x="3430" y="193740"/>
                    <a:pt x="3456" y="193714"/>
                  </a:cubicBezTo>
                  <a:cubicBezTo>
                    <a:pt x="3430" y="193714"/>
                    <a:pt x="3430" y="193689"/>
                    <a:pt x="3456" y="193663"/>
                  </a:cubicBezTo>
                  <a:cubicBezTo>
                    <a:pt x="3456" y="193637"/>
                    <a:pt x="3456" y="193637"/>
                    <a:pt x="3456" y="193611"/>
                  </a:cubicBezTo>
                  <a:cubicBezTo>
                    <a:pt x="3430" y="193560"/>
                    <a:pt x="3456" y="193534"/>
                    <a:pt x="3482" y="193508"/>
                  </a:cubicBezTo>
                  <a:cubicBezTo>
                    <a:pt x="3482" y="193508"/>
                    <a:pt x="3482" y="193482"/>
                    <a:pt x="3482" y="193482"/>
                  </a:cubicBezTo>
                  <a:lnTo>
                    <a:pt x="3482" y="193457"/>
                  </a:lnTo>
                  <a:cubicBezTo>
                    <a:pt x="3456" y="193405"/>
                    <a:pt x="3456" y="193379"/>
                    <a:pt x="3482" y="193353"/>
                  </a:cubicBezTo>
                  <a:cubicBezTo>
                    <a:pt x="3482" y="193302"/>
                    <a:pt x="3507" y="193276"/>
                    <a:pt x="3507" y="193224"/>
                  </a:cubicBezTo>
                  <a:lnTo>
                    <a:pt x="3482" y="193199"/>
                  </a:lnTo>
                  <a:cubicBezTo>
                    <a:pt x="3456" y="193199"/>
                    <a:pt x="3456" y="193147"/>
                    <a:pt x="3430" y="193147"/>
                  </a:cubicBezTo>
                  <a:cubicBezTo>
                    <a:pt x="3404" y="193160"/>
                    <a:pt x="3385" y="193173"/>
                    <a:pt x="3369" y="193173"/>
                  </a:cubicBezTo>
                  <a:cubicBezTo>
                    <a:pt x="3353" y="193173"/>
                    <a:pt x="3340" y="193160"/>
                    <a:pt x="3327" y="193121"/>
                  </a:cubicBezTo>
                  <a:cubicBezTo>
                    <a:pt x="3327" y="193095"/>
                    <a:pt x="3327" y="193070"/>
                    <a:pt x="3327" y="193070"/>
                  </a:cubicBezTo>
                  <a:cubicBezTo>
                    <a:pt x="3327" y="192992"/>
                    <a:pt x="3327" y="192915"/>
                    <a:pt x="3353" y="192838"/>
                  </a:cubicBezTo>
                  <a:cubicBezTo>
                    <a:pt x="3353" y="192786"/>
                    <a:pt x="3353" y="192709"/>
                    <a:pt x="3378" y="192657"/>
                  </a:cubicBezTo>
                  <a:lnTo>
                    <a:pt x="3378" y="192605"/>
                  </a:lnTo>
                  <a:cubicBezTo>
                    <a:pt x="3378" y="192580"/>
                    <a:pt x="3378" y="192554"/>
                    <a:pt x="3378" y="192554"/>
                  </a:cubicBezTo>
                  <a:cubicBezTo>
                    <a:pt x="3378" y="192528"/>
                    <a:pt x="3378" y="192502"/>
                    <a:pt x="3378" y="192451"/>
                  </a:cubicBezTo>
                  <a:lnTo>
                    <a:pt x="3378" y="192399"/>
                  </a:lnTo>
                  <a:cubicBezTo>
                    <a:pt x="3378" y="192373"/>
                    <a:pt x="3404" y="192296"/>
                    <a:pt x="3404" y="192244"/>
                  </a:cubicBezTo>
                  <a:cubicBezTo>
                    <a:pt x="3430" y="192219"/>
                    <a:pt x="3482" y="192193"/>
                    <a:pt x="3456" y="192141"/>
                  </a:cubicBezTo>
                  <a:cubicBezTo>
                    <a:pt x="3456" y="192115"/>
                    <a:pt x="3456" y="192064"/>
                    <a:pt x="3482" y="192064"/>
                  </a:cubicBezTo>
                  <a:cubicBezTo>
                    <a:pt x="3507" y="192038"/>
                    <a:pt x="3559" y="192064"/>
                    <a:pt x="3507" y="192012"/>
                  </a:cubicBezTo>
                  <a:cubicBezTo>
                    <a:pt x="3482" y="191986"/>
                    <a:pt x="3482" y="191909"/>
                    <a:pt x="3533" y="191883"/>
                  </a:cubicBezTo>
                  <a:lnTo>
                    <a:pt x="3533" y="191677"/>
                  </a:lnTo>
                  <a:lnTo>
                    <a:pt x="3533" y="191419"/>
                  </a:lnTo>
                  <a:lnTo>
                    <a:pt x="3533" y="191316"/>
                  </a:lnTo>
                  <a:cubicBezTo>
                    <a:pt x="3507" y="191316"/>
                    <a:pt x="3482" y="191290"/>
                    <a:pt x="3482" y="191264"/>
                  </a:cubicBezTo>
                  <a:cubicBezTo>
                    <a:pt x="3456" y="191264"/>
                    <a:pt x="3430" y="191213"/>
                    <a:pt x="3456" y="191187"/>
                  </a:cubicBezTo>
                  <a:lnTo>
                    <a:pt x="3456" y="191135"/>
                  </a:lnTo>
                  <a:cubicBezTo>
                    <a:pt x="3430" y="191135"/>
                    <a:pt x="3430" y="191110"/>
                    <a:pt x="3456" y="191084"/>
                  </a:cubicBezTo>
                  <a:lnTo>
                    <a:pt x="3482" y="191032"/>
                  </a:lnTo>
                  <a:cubicBezTo>
                    <a:pt x="3456" y="191032"/>
                    <a:pt x="3456" y="190981"/>
                    <a:pt x="3456" y="190955"/>
                  </a:cubicBezTo>
                  <a:lnTo>
                    <a:pt x="3404" y="190929"/>
                  </a:lnTo>
                  <a:cubicBezTo>
                    <a:pt x="3378" y="190903"/>
                    <a:pt x="3378" y="190877"/>
                    <a:pt x="3353" y="190826"/>
                  </a:cubicBezTo>
                  <a:lnTo>
                    <a:pt x="3353" y="190697"/>
                  </a:lnTo>
                  <a:lnTo>
                    <a:pt x="3353" y="190671"/>
                  </a:lnTo>
                  <a:lnTo>
                    <a:pt x="3327" y="190671"/>
                  </a:lnTo>
                  <a:lnTo>
                    <a:pt x="3327" y="190697"/>
                  </a:lnTo>
                  <a:lnTo>
                    <a:pt x="3301" y="190723"/>
                  </a:lnTo>
                  <a:cubicBezTo>
                    <a:pt x="3301" y="190749"/>
                    <a:pt x="3301" y="190774"/>
                    <a:pt x="3301" y="190800"/>
                  </a:cubicBezTo>
                  <a:cubicBezTo>
                    <a:pt x="3301" y="190818"/>
                    <a:pt x="3301" y="190837"/>
                    <a:pt x="3292" y="190837"/>
                  </a:cubicBezTo>
                  <a:cubicBezTo>
                    <a:pt x="3288" y="190837"/>
                    <a:pt x="3283" y="190833"/>
                    <a:pt x="3275" y="190826"/>
                  </a:cubicBezTo>
                  <a:cubicBezTo>
                    <a:pt x="3275" y="190826"/>
                    <a:pt x="3250" y="190826"/>
                    <a:pt x="3250" y="190800"/>
                  </a:cubicBezTo>
                  <a:cubicBezTo>
                    <a:pt x="3250" y="190774"/>
                    <a:pt x="3250" y="190749"/>
                    <a:pt x="3275" y="190749"/>
                  </a:cubicBezTo>
                  <a:cubicBezTo>
                    <a:pt x="3224" y="190697"/>
                    <a:pt x="3250" y="190645"/>
                    <a:pt x="3224" y="190594"/>
                  </a:cubicBezTo>
                  <a:cubicBezTo>
                    <a:pt x="3224" y="190594"/>
                    <a:pt x="3224" y="190568"/>
                    <a:pt x="3224" y="190568"/>
                  </a:cubicBezTo>
                  <a:cubicBezTo>
                    <a:pt x="3275" y="190491"/>
                    <a:pt x="3250" y="190413"/>
                    <a:pt x="3301" y="190362"/>
                  </a:cubicBezTo>
                  <a:cubicBezTo>
                    <a:pt x="3327" y="190387"/>
                    <a:pt x="3327" y="190413"/>
                    <a:pt x="3327" y="190439"/>
                  </a:cubicBezTo>
                  <a:cubicBezTo>
                    <a:pt x="3327" y="190465"/>
                    <a:pt x="3353" y="190491"/>
                    <a:pt x="3378" y="190516"/>
                  </a:cubicBezTo>
                  <a:lnTo>
                    <a:pt x="3404" y="190516"/>
                  </a:lnTo>
                  <a:cubicBezTo>
                    <a:pt x="3430" y="190465"/>
                    <a:pt x="3482" y="190465"/>
                    <a:pt x="3507" y="190465"/>
                  </a:cubicBezTo>
                  <a:cubicBezTo>
                    <a:pt x="3559" y="190465"/>
                    <a:pt x="3611" y="190465"/>
                    <a:pt x="3636" y="190491"/>
                  </a:cubicBezTo>
                  <a:cubicBezTo>
                    <a:pt x="3652" y="190507"/>
                    <a:pt x="3663" y="190513"/>
                    <a:pt x="3672" y="190513"/>
                  </a:cubicBezTo>
                  <a:cubicBezTo>
                    <a:pt x="3690" y="190513"/>
                    <a:pt x="3696" y="190483"/>
                    <a:pt x="3714" y="190465"/>
                  </a:cubicBezTo>
                  <a:cubicBezTo>
                    <a:pt x="3714" y="190439"/>
                    <a:pt x="3714" y="190413"/>
                    <a:pt x="3714" y="190387"/>
                  </a:cubicBezTo>
                  <a:cubicBezTo>
                    <a:pt x="3714" y="190336"/>
                    <a:pt x="3714" y="190310"/>
                    <a:pt x="3739" y="190310"/>
                  </a:cubicBezTo>
                  <a:cubicBezTo>
                    <a:pt x="3765" y="190259"/>
                    <a:pt x="3765" y="190207"/>
                    <a:pt x="3739" y="190155"/>
                  </a:cubicBezTo>
                  <a:cubicBezTo>
                    <a:pt x="3721" y="190174"/>
                    <a:pt x="3690" y="190192"/>
                    <a:pt x="3655" y="190192"/>
                  </a:cubicBezTo>
                  <a:cubicBezTo>
                    <a:pt x="3641" y="190192"/>
                    <a:pt x="3626" y="190189"/>
                    <a:pt x="3611" y="190181"/>
                  </a:cubicBezTo>
                  <a:lnTo>
                    <a:pt x="3559" y="190181"/>
                  </a:lnTo>
                  <a:cubicBezTo>
                    <a:pt x="3533" y="190181"/>
                    <a:pt x="3482" y="190130"/>
                    <a:pt x="3482" y="190104"/>
                  </a:cubicBezTo>
                  <a:cubicBezTo>
                    <a:pt x="3507" y="190052"/>
                    <a:pt x="3507" y="190001"/>
                    <a:pt x="3507" y="189975"/>
                  </a:cubicBezTo>
                  <a:cubicBezTo>
                    <a:pt x="3507" y="189923"/>
                    <a:pt x="3533" y="189872"/>
                    <a:pt x="3559" y="189820"/>
                  </a:cubicBezTo>
                  <a:cubicBezTo>
                    <a:pt x="3559" y="189768"/>
                    <a:pt x="3559" y="189743"/>
                    <a:pt x="3559" y="189691"/>
                  </a:cubicBezTo>
                  <a:cubicBezTo>
                    <a:pt x="3559" y="189665"/>
                    <a:pt x="3559" y="189665"/>
                    <a:pt x="3559" y="189640"/>
                  </a:cubicBezTo>
                  <a:cubicBezTo>
                    <a:pt x="3572" y="189627"/>
                    <a:pt x="3585" y="189620"/>
                    <a:pt x="3598" y="189620"/>
                  </a:cubicBezTo>
                  <a:cubicBezTo>
                    <a:pt x="3611" y="189620"/>
                    <a:pt x="3623" y="189627"/>
                    <a:pt x="3636" y="189640"/>
                  </a:cubicBezTo>
                  <a:lnTo>
                    <a:pt x="3662" y="189614"/>
                  </a:lnTo>
                  <a:lnTo>
                    <a:pt x="3662" y="189588"/>
                  </a:lnTo>
                  <a:cubicBezTo>
                    <a:pt x="3662" y="189588"/>
                    <a:pt x="3662" y="189562"/>
                    <a:pt x="3662" y="189562"/>
                  </a:cubicBezTo>
                  <a:lnTo>
                    <a:pt x="3559" y="189562"/>
                  </a:lnTo>
                  <a:cubicBezTo>
                    <a:pt x="3549" y="189567"/>
                    <a:pt x="3541" y="189569"/>
                    <a:pt x="3536" y="189569"/>
                  </a:cubicBezTo>
                  <a:cubicBezTo>
                    <a:pt x="3517" y="189569"/>
                    <a:pt x="3533" y="189536"/>
                    <a:pt x="3533" y="189536"/>
                  </a:cubicBezTo>
                  <a:lnTo>
                    <a:pt x="3533" y="189330"/>
                  </a:lnTo>
                  <a:cubicBezTo>
                    <a:pt x="3533" y="189330"/>
                    <a:pt x="3559" y="189330"/>
                    <a:pt x="3559" y="189304"/>
                  </a:cubicBezTo>
                  <a:cubicBezTo>
                    <a:pt x="3559" y="189278"/>
                    <a:pt x="3585" y="189227"/>
                    <a:pt x="3585" y="189201"/>
                  </a:cubicBezTo>
                  <a:cubicBezTo>
                    <a:pt x="3598" y="189188"/>
                    <a:pt x="3591" y="189188"/>
                    <a:pt x="3582" y="189188"/>
                  </a:cubicBezTo>
                  <a:cubicBezTo>
                    <a:pt x="3572" y="189188"/>
                    <a:pt x="3559" y="189188"/>
                    <a:pt x="3559" y="189175"/>
                  </a:cubicBezTo>
                  <a:cubicBezTo>
                    <a:pt x="3559" y="189156"/>
                    <a:pt x="3562" y="189151"/>
                    <a:pt x="3567" y="189151"/>
                  </a:cubicBezTo>
                  <a:cubicBezTo>
                    <a:pt x="3572" y="189151"/>
                    <a:pt x="3578" y="189157"/>
                    <a:pt x="3581" y="189157"/>
                  </a:cubicBezTo>
                  <a:cubicBezTo>
                    <a:pt x="3583" y="189157"/>
                    <a:pt x="3585" y="189155"/>
                    <a:pt x="3585" y="189150"/>
                  </a:cubicBezTo>
                  <a:cubicBezTo>
                    <a:pt x="3611" y="189124"/>
                    <a:pt x="3662" y="189098"/>
                    <a:pt x="3636" y="189072"/>
                  </a:cubicBezTo>
                  <a:cubicBezTo>
                    <a:pt x="3585" y="189021"/>
                    <a:pt x="3611" y="189046"/>
                    <a:pt x="3636" y="189021"/>
                  </a:cubicBezTo>
                  <a:lnTo>
                    <a:pt x="3662" y="189021"/>
                  </a:lnTo>
                  <a:cubicBezTo>
                    <a:pt x="3688" y="189021"/>
                    <a:pt x="3701" y="189027"/>
                    <a:pt x="3707" y="189027"/>
                  </a:cubicBezTo>
                  <a:cubicBezTo>
                    <a:pt x="3714" y="189027"/>
                    <a:pt x="3714" y="189021"/>
                    <a:pt x="3714" y="188995"/>
                  </a:cubicBezTo>
                  <a:lnTo>
                    <a:pt x="3714" y="188943"/>
                  </a:lnTo>
                  <a:lnTo>
                    <a:pt x="3688" y="188763"/>
                  </a:lnTo>
                  <a:cubicBezTo>
                    <a:pt x="3636" y="188763"/>
                    <a:pt x="3662" y="188685"/>
                    <a:pt x="3636" y="188659"/>
                  </a:cubicBezTo>
                  <a:lnTo>
                    <a:pt x="3636" y="188556"/>
                  </a:lnTo>
                  <a:cubicBezTo>
                    <a:pt x="3636" y="188548"/>
                    <a:pt x="3631" y="188545"/>
                    <a:pt x="3622" y="188545"/>
                  </a:cubicBezTo>
                  <a:cubicBezTo>
                    <a:pt x="3605" y="188545"/>
                    <a:pt x="3576" y="188556"/>
                    <a:pt x="3559" y="188556"/>
                  </a:cubicBezTo>
                  <a:cubicBezTo>
                    <a:pt x="3585" y="188556"/>
                    <a:pt x="3585" y="188582"/>
                    <a:pt x="3611" y="188608"/>
                  </a:cubicBezTo>
                  <a:cubicBezTo>
                    <a:pt x="3611" y="188634"/>
                    <a:pt x="3611" y="188634"/>
                    <a:pt x="3559" y="188634"/>
                  </a:cubicBezTo>
                  <a:cubicBezTo>
                    <a:pt x="3556" y="188636"/>
                    <a:pt x="3554" y="188638"/>
                    <a:pt x="3551" y="188638"/>
                  </a:cubicBezTo>
                  <a:cubicBezTo>
                    <a:pt x="3533" y="188638"/>
                    <a:pt x="3533" y="188551"/>
                    <a:pt x="3533" y="188505"/>
                  </a:cubicBezTo>
                  <a:cubicBezTo>
                    <a:pt x="3533" y="188505"/>
                    <a:pt x="3533" y="188479"/>
                    <a:pt x="3533" y="188479"/>
                  </a:cubicBezTo>
                  <a:cubicBezTo>
                    <a:pt x="3533" y="188427"/>
                    <a:pt x="3533" y="188427"/>
                    <a:pt x="3585" y="188427"/>
                  </a:cubicBezTo>
                  <a:lnTo>
                    <a:pt x="3585" y="188402"/>
                  </a:lnTo>
                  <a:cubicBezTo>
                    <a:pt x="3533" y="188402"/>
                    <a:pt x="3533" y="188324"/>
                    <a:pt x="3533" y="188298"/>
                  </a:cubicBezTo>
                  <a:cubicBezTo>
                    <a:pt x="3507" y="188273"/>
                    <a:pt x="3507" y="188221"/>
                    <a:pt x="3507" y="188195"/>
                  </a:cubicBezTo>
                  <a:cubicBezTo>
                    <a:pt x="3507" y="188118"/>
                    <a:pt x="3507" y="188041"/>
                    <a:pt x="3507" y="187963"/>
                  </a:cubicBezTo>
                  <a:cubicBezTo>
                    <a:pt x="3482" y="187860"/>
                    <a:pt x="3482" y="187731"/>
                    <a:pt x="3533" y="187654"/>
                  </a:cubicBezTo>
                  <a:cubicBezTo>
                    <a:pt x="3533" y="187525"/>
                    <a:pt x="3507" y="187396"/>
                    <a:pt x="3482" y="187293"/>
                  </a:cubicBezTo>
                  <a:cubicBezTo>
                    <a:pt x="3456" y="187267"/>
                    <a:pt x="3456" y="187267"/>
                    <a:pt x="3482" y="187241"/>
                  </a:cubicBezTo>
                  <a:cubicBezTo>
                    <a:pt x="3507" y="187138"/>
                    <a:pt x="3430" y="187060"/>
                    <a:pt x="3456" y="186957"/>
                  </a:cubicBezTo>
                  <a:cubicBezTo>
                    <a:pt x="3404" y="186880"/>
                    <a:pt x="3404" y="186803"/>
                    <a:pt x="3456" y="186751"/>
                  </a:cubicBezTo>
                  <a:cubicBezTo>
                    <a:pt x="3430" y="186674"/>
                    <a:pt x="3404" y="186596"/>
                    <a:pt x="3378" y="186493"/>
                  </a:cubicBezTo>
                  <a:cubicBezTo>
                    <a:pt x="3353" y="186467"/>
                    <a:pt x="3353" y="186416"/>
                    <a:pt x="3353" y="186364"/>
                  </a:cubicBezTo>
                  <a:cubicBezTo>
                    <a:pt x="3327" y="186313"/>
                    <a:pt x="3353" y="186313"/>
                    <a:pt x="3353" y="186287"/>
                  </a:cubicBezTo>
                  <a:cubicBezTo>
                    <a:pt x="3353" y="186261"/>
                    <a:pt x="3301" y="186132"/>
                    <a:pt x="3301" y="186055"/>
                  </a:cubicBezTo>
                  <a:cubicBezTo>
                    <a:pt x="3257" y="186055"/>
                    <a:pt x="3251" y="185998"/>
                    <a:pt x="3217" y="185998"/>
                  </a:cubicBezTo>
                  <a:cubicBezTo>
                    <a:pt x="3212" y="185998"/>
                    <a:pt x="3205" y="185999"/>
                    <a:pt x="3198" y="186003"/>
                  </a:cubicBezTo>
                  <a:cubicBezTo>
                    <a:pt x="3198" y="186029"/>
                    <a:pt x="3198" y="186055"/>
                    <a:pt x="3198" y="186080"/>
                  </a:cubicBezTo>
                  <a:cubicBezTo>
                    <a:pt x="3224" y="186106"/>
                    <a:pt x="3198" y="186158"/>
                    <a:pt x="3172" y="186158"/>
                  </a:cubicBezTo>
                  <a:lnTo>
                    <a:pt x="3172" y="186209"/>
                  </a:lnTo>
                  <a:lnTo>
                    <a:pt x="3172" y="186235"/>
                  </a:lnTo>
                  <a:cubicBezTo>
                    <a:pt x="3172" y="186235"/>
                    <a:pt x="3172" y="186235"/>
                    <a:pt x="3146" y="186209"/>
                  </a:cubicBezTo>
                  <a:cubicBezTo>
                    <a:pt x="3146" y="186209"/>
                    <a:pt x="3121" y="186184"/>
                    <a:pt x="3095" y="186184"/>
                  </a:cubicBezTo>
                  <a:cubicBezTo>
                    <a:pt x="3095" y="186209"/>
                    <a:pt x="3095" y="186261"/>
                    <a:pt x="3069" y="186261"/>
                  </a:cubicBezTo>
                  <a:cubicBezTo>
                    <a:pt x="3069" y="186287"/>
                    <a:pt x="3043" y="186287"/>
                    <a:pt x="3043" y="186287"/>
                  </a:cubicBezTo>
                  <a:lnTo>
                    <a:pt x="3017" y="186287"/>
                  </a:lnTo>
                  <a:cubicBezTo>
                    <a:pt x="3017" y="186287"/>
                    <a:pt x="3017" y="186261"/>
                    <a:pt x="3017" y="186261"/>
                  </a:cubicBezTo>
                  <a:cubicBezTo>
                    <a:pt x="3017" y="186184"/>
                    <a:pt x="2940" y="186184"/>
                    <a:pt x="2940" y="186106"/>
                  </a:cubicBezTo>
                  <a:cubicBezTo>
                    <a:pt x="2940" y="186055"/>
                    <a:pt x="2940" y="186003"/>
                    <a:pt x="2940" y="185951"/>
                  </a:cubicBezTo>
                  <a:cubicBezTo>
                    <a:pt x="2914" y="185951"/>
                    <a:pt x="2888" y="185900"/>
                    <a:pt x="2888" y="185900"/>
                  </a:cubicBezTo>
                  <a:cubicBezTo>
                    <a:pt x="2888" y="185797"/>
                    <a:pt x="2837" y="185719"/>
                    <a:pt x="2888" y="185616"/>
                  </a:cubicBezTo>
                  <a:cubicBezTo>
                    <a:pt x="2863" y="185565"/>
                    <a:pt x="2863" y="185513"/>
                    <a:pt x="2888" y="185436"/>
                  </a:cubicBezTo>
                  <a:cubicBezTo>
                    <a:pt x="2888" y="185410"/>
                    <a:pt x="2940" y="185384"/>
                    <a:pt x="2940" y="185358"/>
                  </a:cubicBezTo>
                  <a:cubicBezTo>
                    <a:pt x="2940" y="185332"/>
                    <a:pt x="2888" y="185332"/>
                    <a:pt x="2863" y="185307"/>
                  </a:cubicBezTo>
                  <a:cubicBezTo>
                    <a:pt x="2863" y="185281"/>
                    <a:pt x="2863" y="185281"/>
                    <a:pt x="2863" y="185255"/>
                  </a:cubicBezTo>
                  <a:cubicBezTo>
                    <a:pt x="2863" y="185229"/>
                    <a:pt x="2863" y="185178"/>
                    <a:pt x="2888" y="185178"/>
                  </a:cubicBezTo>
                  <a:cubicBezTo>
                    <a:pt x="2914" y="185152"/>
                    <a:pt x="2863" y="185049"/>
                    <a:pt x="2863" y="184971"/>
                  </a:cubicBezTo>
                  <a:cubicBezTo>
                    <a:pt x="2914" y="184920"/>
                    <a:pt x="2837" y="184868"/>
                    <a:pt x="2863" y="184817"/>
                  </a:cubicBezTo>
                  <a:cubicBezTo>
                    <a:pt x="2888" y="184739"/>
                    <a:pt x="2863" y="184662"/>
                    <a:pt x="2863" y="184610"/>
                  </a:cubicBezTo>
                  <a:cubicBezTo>
                    <a:pt x="2863" y="184533"/>
                    <a:pt x="2811" y="184481"/>
                    <a:pt x="2837" y="184404"/>
                  </a:cubicBezTo>
                  <a:cubicBezTo>
                    <a:pt x="2863" y="184327"/>
                    <a:pt x="2863" y="184249"/>
                    <a:pt x="2837" y="184172"/>
                  </a:cubicBezTo>
                  <a:cubicBezTo>
                    <a:pt x="2837" y="184120"/>
                    <a:pt x="2811" y="184095"/>
                    <a:pt x="2785" y="184095"/>
                  </a:cubicBezTo>
                  <a:cubicBezTo>
                    <a:pt x="2760" y="184069"/>
                    <a:pt x="2760" y="184043"/>
                    <a:pt x="2785" y="184017"/>
                  </a:cubicBezTo>
                  <a:cubicBezTo>
                    <a:pt x="2811" y="183966"/>
                    <a:pt x="2811" y="183914"/>
                    <a:pt x="2785" y="183862"/>
                  </a:cubicBezTo>
                  <a:cubicBezTo>
                    <a:pt x="2708" y="183837"/>
                    <a:pt x="2708" y="183837"/>
                    <a:pt x="2734" y="183759"/>
                  </a:cubicBezTo>
                  <a:cubicBezTo>
                    <a:pt x="2734" y="183733"/>
                    <a:pt x="2734" y="183733"/>
                    <a:pt x="2734" y="183733"/>
                  </a:cubicBezTo>
                  <a:cubicBezTo>
                    <a:pt x="2760" y="183708"/>
                    <a:pt x="2785" y="183733"/>
                    <a:pt x="2785" y="183682"/>
                  </a:cubicBezTo>
                  <a:cubicBezTo>
                    <a:pt x="2785" y="183682"/>
                    <a:pt x="2785" y="183630"/>
                    <a:pt x="2785" y="183604"/>
                  </a:cubicBezTo>
                  <a:cubicBezTo>
                    <a:pt x="2760" y="183579"/>
                    <a:pt x="2811" y="183579"/>
                    <a:pt x="2837" y="183553"/>
                  </a:cubicBezTo>
                  <a:cubicBezTo>
                    <a:pt x="2837" y="183527"/>
                    <a:pt x="2837" y="183527"/>
                    <a:pt x="2837" y="183527"/>
                  </a:cubicBezTo>
                  <a:cubicBezTo>
                    <a:pt x="2811" y="183501"/>
                    <a:pt x="2785" y="183476"/>
                    <a:pt x="2785" y="183450"/>
                  </a:cubicBezTo>
                  <a:lnTo>
                    <a:pt x="2760" y="183398"/>
                  </a:lnTo>
                  <a:lnTo>
                    <a:pt x="2760" y="183347"/>
                  </a:lnTo>
                  <a:cubicBezTo>
                    <a:pt x="2760" y="183347"/>
                    <a:pt x="2760" y="183321"/>
                    <a:pt x="2760" y="183321"/>
                  </a:cubicBezTo>
                  <a:lnTo>
                    <a:pt x="2760" y="183295"/>
                  </a:lnTo>
                  <a:lnTo>
                    <a:pt x="2785" y="183295"/>
                  </a:lnTo>
                  <a:lnTo>
                    <a:pt x="2811" y="183347"/>
                  </a:lnTo>
                  <a:cubicBezTo>
                    <a:pt x="2863" y="183295"/>
                    <a:pt x="2863" y="183243"/>
                    <a:pt x="2863" y="183218"/>
                  </a:cubicBezTo>
                  <a:cubicBezTo>
                    <a:pt x="2888" y="183166"/>
                    <a:pt x="2888" y="183166"/>
                    <a:pt x="2914" y="183140"/>
                  </a:cubicBezTo>
                  <a:cubicBezTo>
                    <a:pt x="2940" y="183140"/>
                    <a:pt x="2914" y="183089"/>
                    <a:pt x="2914" y="183063"/>
                  </a:cubicBezTo>
                  <a:cubicBezTo>
                    <a:pt x="2914" y="183011"/>
                    <a:pt x="2966" y="182986"/>
                    <a:pt x="2940" y="182960"/>
                  </a:cubicBezTo>
                  <a:cubicBezTo>
                    <a:pt x="2940" y="182908"/>
                    <a:pt x="2940" y="182831"/>
                    <a:pt x="2940" y="182779"/>
                  </a:cubicBezTo>
                  <a:cubicBezTo>
                    <a:pt x="2940" y="182702"/>
                    <a:pt x="2914" y="182650"/>
                    <a:pt x="2914" y="182573"/>
                  </a:cubicBezTo>
                  <a:cubicBezTo>
                    <a:pt x="2940" y="182495"/>
                    <a:pt x="2914" y="182470"/>
                    <a:pt x="2914" y="182418"/>
                  </a:cubicBezTo>
                  <a:cubicBezTo>
                    <a:pt x="2914" y="182418"/>
                    <a:pt x="2914" y="182392"/>
                    <a:pt x="2914" y="182367"/>
                  </a:cubicBezTo>
                  <a:cubicBezTo>
                    <a:pt x="2863" y="182315"/>
                    <a:pt x="2914" y="182263"/>
                    <a:pt x="2888" y="182212"/>
                  </a:cubicBezTo>
                  <a:cubicBezTo>
                    <a:pt x="2940" y="182109"/>
                    <a:pt x="2940" y="182005"/>
                    <a:pt x="2940" y="181902"/>
                  </a:cubicBezTo>
                  <a:cubicBezTo>
                    <a:pt x="2940" y="181877"/>
                    <a:pt x="2966" y="181877"/>
                    <a:pt x="2992" y="181877"/>
                  </a:cubicBezTo>
                  <a:lnTo>
                    <a:pt x="2966" y="181851"/>
                  </a:lnTo>
                  <a:cubicBezTo>
                    <a:pt x="2940" y="181851"/>
                    <a:pt x="2914" y="181825"/>
                    <a:pt x="2940" y="181799"/>
                  </a:cubicBezTo>
                  <a:cubicBezTo>
                    <a:pt x="2940" y="181773"/>
                    <a:pt x="2966" y="181773"/>
                    <a:pt x="2966" y="181773"/>
                  </a:cubicBezTo>
                  <a:lnTo>
                    <a:pt x="3017" y="181773"/>
                  </a:lnTo>
                  <a:cubicBezTo>
                    <a:pt x="3069" y="181722"/>
                    <a:pt x="3069" y="181670"/>
                    <a:pt x="3069" y="181619"/>
                  </a:cubicBezTo>
                  <a:cubicBezTo>
                    <a:pt x="3069" y="181567"/>
                    <a:pt x="3043" y="181515"/>
                    <a:pt x="3069" y="181490"/>
                  </a:cubicBezTo>
                  <a:cubicBezTo>
                    <a:pt x="3095" y="181490"/>
                    <a:pt x="3146" y="181619"/>
                    <a:pt x="3172" y="181696"/>
                  </a:cubicBezTo>
                  <a:lnTo>
                    <a:pt x="3172" y="181722"/>
                  </a:lnTo>
                  <a:cubicBezTo>
                    <a:pt x="3172" y="181722"/>
                    <a:pt x="3224" y="181644"/>
                    <a:pt x="3250" y="181619"/>
                  </a:cubicBezTo>
                  <a:lnTo>
                    <a:pt x="3250" y="181593"/>
                  </a:lnTo>
                  <a:cubicBezTo>
                    <a:pt x="3250" y="181567"/>
                    <a:pt x="3250" y="181567"/>
                    <a:pt x="3250" y="181567"/>
                  </a:cubicBezTo>
                  <a:cubicBezTo>
                    <a:pt x="3146" y="181438"/>
                    <a:pt x="3146" y="181438"/>
                    <a:pt x="3146" y="181309"/>
                  </a:cubicBezTo>
                  <a:lnTo>
                    <a:pt x="3146" y="181283"/>
                  </a:lnTo>
                  <a:cubicBezTo>
                    <a:pt x="3146" y="181232"/>
                    <a:pt x="3146" y="181206"/>
                    <a:pt x="3121" y="181154"/>
                  </a:cubicBezTo>
                  <a:cubicBezTo>
                    <a:pt x="3121" y="181129"/>
                    <a:pt x="3121" y="181077"/>
                    <a:pt x="3121" y="181051"/>
                  </a:cubicBezTo>
                  <a:cubicBezTo>
                    <a:pt x="3121" y="181025"/>
                    <a:pt x="3121" y="181000"/>
                    <a:pt x="3095" y="180974"/>
                  </a:cubicBezTo>
                  <a:cubicBezTo>
                    <a:pt x="3069" y="180974"/>
                    <a:pt x="3043" y="180974"/>
                    <a:pt x="3043" y="180922"/>
                  </a:cubicBezTo>
                  <a:cubicBezTo>
                    <a:pt x="3043" y="180896"/>
                    <a:pt x="3043" y="180871"/>
                    <a:pt x="3043" y="180871"/>
                  </a:cubicBezTo>
                  <a:lnTo>
                    <a:pt x="3043" y="180768"/>
                  </a:lnTo>
                  <a:cubicBezTo>
                    <a:pt x="3017" y="180742"/>
                    <a:pt x="3043" y="180716"/>
                    <a:pt x="3095" y="180690"/>
                  </a:cubicBezTo>
                  <a:lnTo>
                    <a:pt x="3095" y="180639"/>
                  </a:lnTo>
                  <a:cubicBezTo>
                    <a:pt x="3043" y="180613"/>
                    <a:pt x="3069" y="180561"/>
                    <a:pt x="3069" y="180510"/>
                  </a:cubicBezTo>
                  <a:cubicBezTo>
                    <a:pt x="3043" y="180484"/>
                    <a:pt x="3043" y="180458"/>
                    <a:pt x="3069" y="180458"/>
                  </a:cubicBezTo>
                  <a:lnTo>
                    <a:pt x="3095" y="180381"/>
                  </a:lnTo>
                  <a:cubicBezTo>
                    <a:pt x="3095" y="180355"/>
                    <a:pt x="3095" y="180329"/>
                    <a:pt x="3121" y="180329"/>
                  </a:cubicBezTo>
                  <a:lnTo>
                    <a:pt x="3121" y="180174"/>
                  </a:lnTo>
                  <a:lnTo>
                    <a:pt x="3198" y="180252"/>
                  </a:lnTo>
                  <a:cubicBezTo>
                    <a:pt x="3198" y="180252"/>
                    <a:pt x="3198" y="180226"/>
                    <a:pt x="3198" y="180226"/>
                  </a:cubicBezTo>
                  <a:lnTo>
                    <a:pt x="3198" y="180123"/>
                  </a:lnTo>
                  <a:lnTo>
                    <a:pt x="3198" y="180045"/>
                  </a:lnTo>
                  <a:cubicBezTo>
                    <a:pt x="3172" y="179994"/>
                    <a:pt x="3172" y="179968"/>
                    <a:pt x="3198" y="179942"/>
                  </a:cubicBezTo>
                  <a:lnTo>
                    <a:pt x="3198" y="179839"/>
                  </a:lnTo>
                  <a:cubicBezTo>
                    <a:pt x="3172" y="179839"/>
                    <a:pt x="3146" y="179813"/>
                    <a:pt x="3146" y="179787"/>
                  </a:cubicBezTo>
                  <a:cubicBezTo>
                    <a:pt x="3146" y="179736"/>
                    <a:pt x="3146" y="179684"/>
                    <a:pt x="3172" y="179659"/>
                  </a:cubicBezTo>
                  <a:cubicBezTo>
                    <a:pt x="3146" y="179659"/>
                    <a:pt x="3095" y="179659"/>
                    <a:pt x="3121" y="179581"/>
                  </a:cubicBezTo>
                  <a:cubicBezTo>
                    <a:pt x="3146" y="179530"/>
                    <a:pt x="3198" y="179504"/>
                    <a:pt x="3198" y="179452"/>
                  </a:cubicBezTo>
                  <a:cubicBezTo>
                    <a:pt x="3198" y="179401"/>
                    <a:pt x="3172" y="179401"/>
                    <a:pt x="3172" y="179401"/>
                  </a:cubicBezTo>
                  <a:cubicBezTo>
                    <a:pt x="3172" y="179375"/>
                    <a:pt x="3250" y="179375"/>
                    <a:pt x="3224" y="179323"/>
                  </a:cubicBezTo>
                  <a:cubicBezTo>
                    <a:pt x="3224" y="179297"/>
                    <a:pt x="3198" y="179272"/>
                    <a:pt x="3198" y="179246"/>
                  </a:cubicBezTo>
                  <a:cubicBezTo>
                    <a:pt x="3172" y="179194"/>
                    <a:pt x="3198" y="179168"/>
                    <a:pt x="3198" y="179143"/>
                  </a:cubicBezTo>
                  <a:lnTo>
                    <a:pt x="3198" y="179065"/>
                  </a:lnTo>
                  <a:cubicBezTo>
                    <a:pt x="3198" y="179040"/>
                    <a:pt x="3172" y="179014"/>
                    <a:pt x="3224" y="178988"/>
                  </a:cubicBezTo>
                  <a:lnTo>
                    <a:pt x="3224" y="178911"/>
                  </a:lnTo>
                  <a:cubicBezTo>
                    <a:pt x="3172" y="178911"/>
                    <a:pt x="3095" y="178911"/>
                    <a:pt x="3069" y="178859"/>
                  </a:cubicBezTo>
                  <a:lnTo>
                    <a:pt x="3146" y="178627"/>
                  </a:lnTo>
                  <a:cubicBezTo>
                    <a:pt x="3121" y="178601"/>
                    <a:pt x="3095" y="178575"/>
                    <a:pt x="3095" y="178524"/>
                  </a:cubicBezTo>
                  <a:cubicBezTo>
                    <a:pt x="3121" y="178498"/>
                    <a:pt x="3121" y="178472"/>
                    <a:pt x="3121" y="178446"/>
                  </a:cubicBezTo>
                  <a:cubicBezTo>
                    <a:pt x="3095" y="178369"/>
                    <a:pt x="3095" y="178369"/>
                    <a:pt x="3146" y="178343"/>
                  </a:cubicBezTo>
                  <a:lnTo>
                    <a:pt x="3224" y="178343"/>
                  </a:lnTo>
                  <a:lnTo>
                    <a:pt x="3224" y="178292"/>
                  </a:lnTo>
                  <a:cubicBezTo>
                    <a:pt x="3224" y="178240"/>
                    <a:pt x="3224" y="178214"/>
                    <a:pt x="3198" y="178188"/>
                  </a:cubicBezTo>
                  <a:lnTo>
                    <a:pt x="3198" y="178137"/>
                  </a:lnTo>
                  <a:cubicBezTo>
                    <a:pt x="3198" y="178111"/>
                    <a:pt x="3250" y="178059"/>
                    <a:pt x="3250" y="178034"/>
                  </a:cubicBezTo>
                  <a:lnTo>
                    <a:pt x="3172" y="178034"/>
                  </a:lnTo>
                  <a:cubicBezTo>
                    <a:pt x="3146" y="178034"/>
                    <a:pt x="3146" y="178034"/>
                    <a:pt x="3146" y="177956"/>
                  </a:cubicBezTo>
                  <a:lnTo>
                    <a:pt x="3146" y="177931"/>
                  </a:lnTo>
                  <a:lnTo>
                    <a:pt x="3095" y="177905"/>
                  </a:lnTo>
                  <a:cubicBezTo>
                    <a:pt x="3017" y="177879"/>
                    <a:pt x="2940" y="177827"/>
                    <a:pt x="2914" y="177750"/>
                  </a:cubicBezTo>
                  <a:cubicBezTo>
                    <a:pt x="2914" y="177724"/>
                    <a:pt x="2888" y="177724"/>
                    <a:pt x="2863" y="177724"/>
                  </a:cubicBezTo>
                  <a:cubicBezTo>
                    <a:pt x="2863" y="177698"/>
                    <a:pt x="2837" y="177698"/>
                    <a:pt x="2837" y="177673"/>
                  </a:cubicBezTo>
                  <a:cubicBezTo>
                    <a:pt x="2811" y="177595"/>
                    <a:pt x="2811" y="177518"/>
                    <a:pt x="2785" y="177415"/>
                  </a:cubicBezTo>
                  <a:cubicBezTo>
                    <a:pt x="2785" y="177389"/>
                    <a:pt x="2811" y="177363"/>
                    <a:pt x="2837" y="177337"/>
                  </a:cubicBezTo>
                  <a:cubicBezTo>
                    <a:pt x="2811" y="177312"/>
                    <a:pt x="2811" y="177260"/>
                    <a:pt x="2837" y="177234"/>
                  </a:cubicBezTo>
                  <a:lnTo>
                    <a:pt x="2837" y="177183"/>
                  </a:lnTo>
                  <a:cubicBezTo>
                    <a:pt x="2811" y="177183"/>
                    <a:pt x="2785" y="177157"/>
                    <a:pt x="2785" y="177131"/>
                  </a:cubicBezTo>
                  <a:cubicBezTo>
                    <a:pt x="2760" y="177131"/>
                    <a:pt x="2734" y="177105"/>
                    <a:pt x="2708" y="177079"/>
                  </a:cubicBezTo>
                  <a:cubicBezTo>
                    <a:pt x="2708" y="177105"/>
                    <a:pt x="2708" y="177131"/>
                    <a:pt x="2682" y="177157"/>
                  </a:cubicBezTo>
                  <a:cubicBezTo>
                    <a:pt x="2669" y="177170"/>
                    <a:pt x="2663" y="177176"/>
                    <a:pt x="2660" y="177176"/>
                  </a:cubicBezTo>
                  <a:cubicBezTo>
                    <a:pt x="2656" y="177176"/>
                    <a:pt x="2656" y="177170"/>
                    <a:pt x="2656" y="177157"/>
                  </a:cubicBezTo>
                  <a:cubicBezTo>
                    <a:pt x="2631" y="177131"/>
                    <a:pt x="2656" y="177131"/>
                    <a:pt x="2656" y="177131"/>
                  </a:cubicBezTo>
                  <a:cubicBezTo>
                    <a:pt x="2656" y="177105"/>
                    <a:pt x="2656" y="177105"/>
                    <a:pt x="2682" y="177079"/>
                  </a:cubicBezTo>
                  <a:lnTo>
                    <a:pt x="2708" y="177028"/>
                  </a:lnTo>
                  <a:lnTo>
                    <a:pt x="2682" y="177002"/>
                  </a:lnTo>
                  <a:cubicBezTo>
                    <a:pt x="2656" y="176976"/>
                    <a:pt x="2682" y="176925"/>
                    <a:pt x="2631" y="176925"/>
                  </a:cubicBezTo>
                  <a:cubicBezTo>
                    <a:pt x="2618" y="176912"/>
                    <a:pt x="2611" y="176912"/>
                    <a:pt x="2608" y="176912"/>
                  </a:cubicBezTo>
                  <a:cubicBezTo>
                    <a:pt x="2605" y="176912"/>
                    <a:pt x="2605" y="176912"/>
                    <a:pt x="2605" y="176899"/>
                  </a:cubicBezTo>
                  <a:cubicBezTo>
                    <a:pt x="2631" y="176873"/>
                    <a:pt x="2579" y="176744"/>
                    <a:pt x="2605" y="176667"/>
                  </a:cubicBezTo>
                  <a:cubicBezTo>
                    <a:pt x="2605" y="176641"/>
                    <a:pt x="2605" y="176589"/>
                    <a:pt x="2605" y="176538"/>
                  </a:cubicBezTo>
                  <a:cubicBezTo>
                    <a:pt x="2605" y="176512"/>
                    <a:pt x="2605" y="176460"/>
                    <a:pt x="2631" y="176435"/>
                  </a:cubicBezTo>
                  <a:cubicBezTo>
                    <a:pt x="2631" y="176435"/>
                    <a:pt x="2631" y="176435"/>
                    <a:pt x="2631" y="176409"/>
                  </a:cubicBezTo>
                  <a:cubicBezTo>
                    <a:pt x="2631" y="176383"/>
                    <a:pt x="2579" y="176383"/>
                    <a:pt x="2605" y="176331"/>
                  </a:cubicBezTo>
                  <a:cubicBezTo>
                    <a:pt x="2631" y="176306"/>
                    <a:pt x="2579" y="176254"/>
                    <a:pt x="2631" y="176254"/>
                  </a:cubicBezTo>
                  <a:lnTo>
                    <a:pt x="2656" y="176254"/>
                  </a:lnTo>
                  <a:lnTo>
                    <a:pt x="2656" y="176203"/>
                  </a:lnTo>
                  <a:cubicBezTo>
                    <a:pt x="2656" y="176125"/>
                    <a:pt x="2656" y="176048"/>
                    <a:pt x="2605" y="175996"/>
                  </a:cubicBezTo>
                  <a:lnTo>
                    <a:pt x="2605" y="175945"/>
                  </a:lnTo>
                  <a:cubicBezTo>
                    <a:pt x="2605" y="175867"/>
                    <a:pt x="2553" y="175816"/>
                    <a:pt x="2553" y="175738"/>
                  </a:cubicBezTo>
                  <a:cubicBezTo>
                    <a:pt x="2553" y="175661"/>
                    <a:pt x="2553" y="175661"/>
                    <a:pt x="2631" y="175661"/>
                  </a:cubicBezTo>
                  <a:cubicBezTo>
                    <a:pt x="2699" y="175661"/>
                    <a:pt x="2711" y="175649"/>
                    <a:pt x="2718" y="175649"/>
                  </a:cubicBezTo>
                  <a:cubicBezTo>
                    <a:pt x="2722" y="175649"/>
                    <a:pt x="2725" y="175652"/>
                    <a:pt x="2734" y="175661"/>
                  </a:cubicBezTo>
                  <a:cubicBezTo>
                    <a:pt x="2760" y="175584"/>
                    <a:pt x="2760" y="175532"/>
                    <a:pt x="2734" y="175455"/>
                  </a:cubicBezTo>
                  <a:cubicBezTo>
                    <a:pt x="2734" y="175403"/>
                    <a:pt x="2760" y="175351"/>
                    <a:pt x="2785" y="175326"/>
                  </a:cubicBezTo>
                  <a:cubicBezTo>
                    <a:pt x="2760" y="175326"/>
                    <a:pt x="2760" y="175300"/>
                    <a:pt x="2734" y="175300"/>
                  </a:cubicBezTo>
                  <a:cubicBezTo>
                    <a:pt x="2721" y="175313"/>
                    <a:pt x="2702" y="175319"/>
                    <a:pt x="2679" y="175319"/>
                  </a:cubicBezTo>
                  <a:cubicBezTo>
                    <a:pt x="2656" y="175319"/>
                    <a:pt x="2631" y="175313"/>
                    <a:pt x="2605" y="175300"/>
                  </a:cubicBezTo>
                  <a:cubicBezTo>
                    <a:pt x="2605" y="175300"/>
                    <a:pt x="2605" y="175248"/>
                    <a:pt x="2579" y="175222"/>
                  </a:cubicBezTo>
                  <a:cubicBezTo>
                    <a:pt x="2553" y="175222"/>
                    <a:pt x="2553" y="175171"/>
                    <a:pt x="2579" y="175171"/>
                  </a:cubicBezTo>
                  <a:cubicBezTo>
                    <a:pt x="2605" y="175145"/>
                    <a:pt x="2605" y="175119"/>
                    <a:pt x="2605" y="175119"/>
                  </a:cubicBezTo>
                  <a:cubicBezTo>
                    <a:pt x="2579" y="175068"/>
                    <a:pt x="2605" y="175042"/>
                    <a:pt x="2631" y="175042"/>
                  </a:cubicBezTo>
                  <a:cubicBezTo>
                    <a:pt x="2682" y="175016"/>
                    <a:pt x="2708" y="175042"/>
                    <a:pt x="2734" y="174990"/>
                  </a:cubicBezTo>
                  <a:cubicBezTo>
                    <a:pt x="2734" y="174990"/>
                    <a:pt x="2734" y="174990"/>
                    <a:pt x="2734" y="174965"/>
                  </a:cubicBezTo>
                  <a:cubicBezTo>
                    <a:pt x="2811" y="174939"/>
                    <a:pt x="2785" y="174861"/>
                    <a:pt x="2785" y="174810"/>
                  </a:cubicBezTo>
                  <a:cubicBezTo>
                    <a:pt x="2785" y="174758"/>
                    <a:pt x="2785" y="174758"/>
                    <a:pt x="2785" y="174707"/>
                  </a:cubicBezTo>
                  <a:lnTo>
                    <a:pt x="2785" y="174655"/>
                  </a:lnTo>
                  <a:lnTo>
                    <a:pt x="2785" y="174578"/>
                  </a:lnTo>
                  <a:cubicBezTo>
                    <a:pt x="2785" y="174552"/>
                    <a:pt x="2785" y="174526"/>
                    <a:pt x="2760" y="174526"/>
                  </a:cubicBezTo>
                  <a:cubicBezTo>
                    <a:pt x="2708" y="174500"/>
                    <a:pt x="2708" y="174475"/>
                    <a:pt x="2760" y="174449"/>
                  </a:cubicBezTo>
                  <a:lnTo>
                    <a:pt x="2760" y="174397"/>
                  </a:lnTo>
                  <a:cubicBezTo>
                    <a:pt x="2749" y="174403"/>
                    <a:pt x="2739" y="174405"/>
                    <a:pt x="2730" y="174405"/>
                  </a:cubicBezTo>
                  <a:cubicBezTo>
                    <a:pt x="2705" y="174405"/>
                    <a:pt x="2685" y="174390"/>
                    <a:pt x="2660" y="174390"/>
                  </a:cubicBezTo>
                  <a:cubicBezTo>
                    <a:pt x="2651" y="174390"/>
                    <a:pt x="2642" y="174392"/>
                    <a:pt x="2631" y="174397"/>
                  </a:cubicBezTo>
                  <a:cubicBezTo>
                    <a:pt x="2622" y="174406"/>
                    <a:pt x="2619" y="174409"/>
                    <a:pt x="2618" y="174409"/>
                  </a:cubicBezTo>
                  <a:cubicBezTo>
                    <a:pt x="2616" y="174409"/>
                    <a:pt x="2622" y="174397"/>
                    <a:pt x="2605" y="174397"/>
                  </a:cubicBezTo>
                  <a:cubicBezTo>
                    <a:pt x="2605" y="174397"/>
                    <a:pt x="2605" y="174371"/>
                    <a:pt x="2631" y="174371"/>
                  </a:cubicBezTo>
                  <a:cubicBezTo>
                    <a:pt x="2656" y="174371"/>
                    <a:pt x="2734" y="174371"/>
                    <a:pt x="2734" y="174294"/>
                  </a:cubicBezTo>
                  <a:lnTo>
                    <a:pt x="2682" y="174268"/>
                  </a:lnTo>
                  <a:lnTo>
                    <a:pt x="2682" y="174191"/>
                  </a:lnTo>
                  <a:cubicBezTo>
                    <a:pt x="2682" y="174165"/>
                    <a:pt x="2682" y="174139"/>
                    <a:pt x="2656" y="174139"/>
                  </a:cubicBezTo>
                  <a:cubicBezTo>
                    <a:pt x="2631" y="174139"/>
                    <a:pt x="2631" y="174088"/>
                    <a:pt x="2631" y="174088"/>
                  </a:cubicBezTo>
                  <a:lnTo>
                    <a:pt x="2631" y="173778"/>
                  </a:lnTo>
                  <a:cubicBezTo>
                    <a:pt x="2631" y="173752"/>
                    <a:pt x="2656" y="173752"/>
                    <a:pt x="2682" y="173752"/>
                  </a:cubicBezTo>
                  <a:lnTo>
                    <a:pt x="2682" y="173675"/>
                  </a:lnTo>
                  <a:lnTo>
                    <a:pt x="2656" y="173675"/>
                  </a:lnTo>
                  <a:cubicBezTo>
                    <a:pt x="2631" y="173675"/>
                    <a:pt x="2605" y="173649"/>
                    <a:pt x="2631" y="173623"/>
                  </a:cubicBezTo>
                  <a:cubicBezTo>
                    <a:pt x="2631" y="173598"/>
                    <a:pt x="2656" y="173572"/>
                    <a:pt x="2656" y="173520"/>
                  </a:cubicBezTo>
                  <a:cubicBezTo>
                    <a:pt x="2631" y="173520"/>
                    <a:pt x="2631" y="173495"/>
                    <a:pt x="2656" y="173469"/>
                  </a:cubicBezTo>
                  <a:cubicBezTo>
                    <a:pt x="2656" y="173443"/>
                    <a:pt x="2605" y="173443"/>
                    <a:pt x="2605" y="173391"/>
                  </a:cubicBezTo>
                  <a:cubicBezTo>
                    <a:pt x="2605" y="173391"/>
                    <a:pt x="2605" y="173366"/>
                    <a:pt x="2605" y="173340"/>
                  </a:cubicBezTo>
                  <a:cubicBezTo>
                    <a:pt x="2605" y="173308"/>
                    <a:pt x="2625" y="173286"/>
                    <a:pt x="2646" y="173286"/>
                  </a:cubicBezTo>
                  <a:cubicBezTo>
                    <a:pt x="2659" y="173286"/>
                    <a:pt x="2672" y="173294"/>
                    <a:pt x="2682" y="173314"/>
                  </a:cubicBezTo>
                  <a:cubicBezTo>
                    <a:pt x="2760" y="173314"/>
                    <a:pt x="2760" y="173288"/>
                    <a:pt x="2734" y="173211"/>
                  </a:cubicBezTo>
                  <a:lnTo>
                    <a:pt x="2682" y="173211"/>
                  </a:lnTo>
                  <a:cubicBezTo>
                    <a:pt x="2682" y="173224"/>
                    <a:pt x="2676" y="173230"/>
                    <a:pt x="2666" y="173230"/>
                  </a:cubicBezTo>
                  <a:cubicBezTo>
                    <a:pt x="2656" y="173230"/>
                    <a:pt x="2644" y="173224"/>
                    <a:pt x="2631" y="173211"/>
                  </a:cubicBezTo>
                  <a:cubicBezTo>
                    <a:pt x="2605" y="173185"/>
                    <a:pt x="2631" y="173185"/>
                    <a:pt x="2631" y="173185"/>
                  </a:cubicBezTo>
                  <a:lnTo>
                    <a:pt x="2656" y="173185"/>
                  </a:lnTo>
                  <a:cubicBezTo>
                    <a:pt x="2631" y="173159"/>
                    <a:pt x="2605" y="173133"/>
                    <a:pt x="2631" y="173082"/>
                  </a:cubicBezTo>
                  <a:cubicBezTo>
                    <a:pt x="2579" y="173056"/>
                    <a:pt x="2579" y="172979"/>
                    <a:pt x="2631" y="172927"/>
                  </a:cubicBezTo>
                  <a:cubicBezTo>
                    <a:pt x="2631" y="172901"/>
                    <a:pt x="2631" y="172876"/>
                    <a:pt x="2656" y="172876"/>
                  </a:cubicBezTo>
                  <a:lnTo>
                    <a:pt x="2682" y="172798"/>
                  </a:lnTo>
                  <a:cubicBezTo>
                    <a:pt x="2656" y="172798"/>
                    <a:pt x="2656" y="172798"/>
                    <a:pt x="2631" y="172772"/>
                  </a:cubicBezTo>
                  <a:cubicBezTo>
                    <a:pt x="2631" y="172747"/>
                    <a:pt x="2656" y="172721"/>
                    <a:pt x="2682" y="172721"/>
                  </a:cubicBezTo>
                  <a:cubicBezTo>
                    <a:pt x="2708" y="172669"/>
                    <a:pt x="2708" y="172669"/>
                    <a:pt x="2682" y="172669"/>
                  </a:cubicBezTo>
                  <a:cubicBezTo>
                    <a:pt x="2631" y="172643"/>
                    <a:pt x="2631" y="172643"/>
                    <a:pt x="2656" y="172618"/>
                  </a:cubicBezTo>
                  <a:cubicBezTo>
                    <a:pt x="2682" y="172592"/>
                    <a:pt x="2708" y="172514"/>
                    <a:pt x="2682" y="172489"/>
                  </a:cubicBezTo>
                  <a:cubicBezTo>
                    <a:pt x="2682" y="172437"/>
                    <a:pt x="2708" y="172411"/>
                    <a:pt x="2682" y="172386"/>
                  </a:cubicBezTo>
                  <a:cubicBezTo>
                    <a:pt x="2656" y="172334"/>
                    <a:pt x="2682" y="172334"/>
                    <a:pt x="2708" y="172334"/>
                  </a:cubicBezTo>
                  <a:cubicBezTo>
                    <a:pt x="2708" y="172308"/>
                    <a:pt x="2708" y="172308"/>
                    <a:pt x="2708" y="172308"/>
                  </a:cubicBezTo>
                  <a:lnTo>
                    <a:pt x="2682" y="172282"/>
                  </a:lnTo>
                  <a:cubicBezTo>
                    <a:pt x="2631" y="172231"/>
                    <a:pt x="2631" y="172231"/>
                    <a:pt x="2682" y="172153"/>
                  </a:cubicBezTo>
                  <a:cubicBezTo>
                    <a:pt x="2682" y="172153"/>
                    <a:pt x="2682" y="172153"/>
                    <a:pt x="2682" y="172128"/>
                  </a:cubicBezTo>
                  <a:cubicBezTo>
                    <a:pt x="2708" y="172115"/>
                    <a:pt x="2721" y="172108"/>
                    <a:pt x="2731" y="172108"/>
                  </a:cubicBezTo>
                  <a:cubicBezTo>
                    <a:pt x="2740" y="172108"/>
                    <a:pt x="2747" y="172115"/>
                    <a:pt x="2760" y="172128"/>
                  </a:cubicBezTo>
                  <a:cubicBezTo>
                    <a:pt x="2777" y="172136"/>
                    <a:pt x="2788" y="172139"/>
                    <a:pt x="2797" y="172139"/>
                  </a:cubicBezTo>
                  <a:cubicBezTo>
                    <a:pt x="2814" y="172139"/>
                    <a:pt x="2820" y="172128"/>
                    <a:pt x="2837" y="172128"/>
                  </a:cubicBezTo>
                  <a:cubicBezTo>
                    <a:pt x="2837" y="172128"/>
                    <a:pt x="2888" y="172102"/>
                    <a:pt x="2837" y="172076"/>
                  </a:cubicBezTo>
                  <a:lnTo>
                    <a:pt x="2760" y="172076"/>
                  </a:lnTo>
                  <a:cubicBezTo>
                    <a:pt x="2760" y="172089"/>
                    <a:pt x="2753" y="172095"/>
                    <a:pt x="2747" y="172095"/>
                  </a:cubicBezTo>
                  <a:cubicBezTo>
                    <a:pt x="2740" y="172095"/>
                    <a:pt x="2734" y="172089"/>
                    <a:pt x="2734" y="172076"/>
                  </a:cubicBezTo>
                  <a:cubicBezTo>
                    <a:pt x="2734" y="172050"/>
                    <a:pt x="2785" y="172024"/>
                    <a:pt x="2811" y="171999"/>
                  </a:cubicBezTo>
                  <a:cubicBezTo>
                    <a:pt x="2811" y="171973"/>
                    <a:pt x="2811" y="171947"/>
                    <a:pt x="2785" y="171947"/>
                  </a:cubicBezTo>
                  <a:lnTo>
                    <a:pt x="2682" y="171947"/>
                  </a:lnTo>
                  <a:cubicBezTo>
                    <a:pt x="2656" y="171921"/>
                    <a:pt x="2682" y="171895"/>
                    <a:pt x="2682" y="171895"/>
                  </a:cubicBezTo>
                  <a:cubicBezTo>
                    <a:pt x="2682" y="171870"/>
                    <a:pt x="2708" y="171818"/>
                    <a:pt x="2760" y="171792"/>
                  </a:cubicBezTo>
                  <a:cubicBezTo>
                    <a:pt x="2811" y="171792"/>
                    <a:pt x="2811" y="171767"/>
                    <a:pt x="2811" y="171741"/>
                  </a:cubicBezTo>
                  <a:cubicBezTo>
                    <a:pt x="2811" y="171689"/>
                    <a:pt x="2785" y="171663"/>
                    <a:pt x="2863" y="171638"/>
                  </a:cubicBezTo>
                  <a:cubicBezTo>
                    <a:pt x="2914" y="171638"/>
                    <a:pt x="2863" y="171612"/>
                    <a:pt x="2863" y="171612"/>
                  </a:cubicBezTo>
                  <a:cubicBezTo>
                    <a:pt x="2837" y="171612"/>
                    <a:pt x="2811" y="171560"/>
                    <a:pt x="2837" y="171534"/>
                  </a:cubicBezTo>
                  <a:cubicBezTo>
                    <a:pt x="2837" y="171534"/>
                    <a:pt x="2811" y="171534"/>
                    <a:pt x="2811" y="171509"/>
                  </a:cubicBezTo>
                  <a:cubicBezTo>
                    <a:pt x="2811" y="171483"/>
                    <a:pt x="2785" y="171431"/>
                    <a:pt x="2785" y="171405"/>
                  </a:cubicBezTo>
                  <a:lnTo>
                    <a:pt x="2708" y="171405"/>
                  </a:lnTo>
                  <a:cubicBezTo>
                    <a:pt x="2682" y="171405"/>
                    <a:pt x="2734" y="171380"/>
                    <a:pt x="2734" y="171354"/>
                  </a:cubicBezTo>
                  <a:lnTo>
                    <a:pt x="2760" y="171354"/>
                  </a:lnTo>
                  <a:lnTo>
                    <a:pt x="2760" y="171302"/>
                  </a:lnTo>
                  <a:lnTo>
                    <a:pt x="2734" y="171302"/>
                  </a:lnTo>
                  <a:cubicBezTo>
                    <a:pt x="2734" y="171315"/>
                    <a:pt x="2721" y="171322"/>
                    <a:pt x="2708" y="171322"/>
                  </a:cubicBezTo>
                  <a:cubicBezTo>
                    <a:pt x="2695" y="171322"/>
                    <a:pt x="2682" y="171315"/>
                    <a:pt x="2682" y="171302"/>
                  </a:cubicBezTo>
                  <a:cubicBezTo>
                    <a:pt x="2656" y="171277"/>
                    <a:pt x="2682" y="171251"/>
                    <a:pt x="2682" y="171251"/>
                  </a:cubicBezTo>
                  <a:cubicBezTo>
                    <a:pt x="2682" y="171225"/>
                    <a:pt x="2682" y="171173"/>
                    <a:pt x="2734" y="171173"/>
                  </a:cubicBezTo>
                  <a:lnTo>
                    <a:pt x="2785" y="171122"/>
                  </a:lnTo>
                  <a:cubicBezTo>
                    <a:pt x="2785" y="171122"/>
                    <a:pt x="2785" y="171096"/>
                    <a:pt x="2760" y="171070"/>
                  </a:cubicBezTo>
                  <a:lnTo>
                    <a:pt x="2682" y="171070"/>
                  </a:lnTo>
                  <a:cubicBezTo>
                    <a:pt x="2682" y="171070"/>
                    <a:pt x="2682" y="171044"/>
                    <a:pt x="2682" y="171044"/>
                  </a:cubicBezTo>
                  <a:cubicBezTo>
                    <a:pt x="2682" y="171031"/>
                    <a:pt x="2689" y="171025"/>
                    <a:pt x="2695" y="171025"/>
                  </a:cubicBezTo>
                  <a:cubicBezTo>
                    <a:pt x="2702" y="171025"/>
                    <a:pt x="2708" y="171031"/>
                    <a:pt x="2708" y="171044"/>
                  </a:cubicBezTo>
                  <a:cubicBezTo>
                    <a:pt x="2708" y="171044"/>
                    <a:pt x="2760" y="171044"/>
                    <a:pt x="2760" y="171070"/>
                  </a:cubicBezTo>
                  <a:lnTo>
                    <a:pt x="2811" y="171070"/>
                  </a:lnTo>
                  <a:cubicBezTo>
                    <a:pt x="2785" y="171019"/>
                    <a:pt x="2760" y="170967"/>
                    <a:pt x="2760" y="170915"/>
                  </a:cubicBezTo>
                  <a:cubicBezTo>
                    <a:pt x="2734" y="170890"/>
                    <a:pt x="2734" y="170890"/>
                    <a:pt x="2734" y="170864"/>
                  </a:cubicBezTo>
                  <a:cubicBezTo>
                    <a:pt x="2708" y="170864"/>
                    <a:pt x="2682" y="170838"/>
                    <a:pt x="2682" y="170812"/>
                  </a:cubicBezTo>
                  <a:cubicBezTo>
                    <a:pt x="2656" y="170786"/>
                    <a:pt x="2656" y="170709"/>
                    <a:pt x="2682" y="170683"/>
                  </a:cubicBezTo>
                  <a:cubicBezTo>
                    <a:pt x="2682" y="170658"/>
                    <a:pt x="2682" y="170658"/>
                    <a:pt x="2682" y="170632"/>
                  </a:cubicBezTo>
                  <a:cubicBezTo>
                    <a:pt x="2682" y="170632"/>
                    <a:pt x="2682" y="170580"/>
                    <a:pt x="2708" y="170580"/>
                  </a:cubicBezTo>
                  <a:cubicBezTo>
                    <a:pt x="2734" y="170580"/>
                    <a:pt x="2708" y="170632"/>
                    <a:pt x="2734" y="170632"/>
                  </a:cubicBezTo>
                  <a:cubicBezTo>
                    <a:pt x="2734" y="170658"/>
                    <a:pt x="2734" y="170683"/>
                    <a:pt x="2734" y="170683"/>
                  </a:cubicBezTo>
                  <a:lnTo>
                    <a:pt x="2734" y="170735"/>
                  </a:lnTo>
                  <a:lnTo>
                    <a:pt x="2734" y="170761"/>
                  </a:lnTo>
                  <a:cubicBezTo>
                    <a:pt x="2760" y="170761"/>
                    <a:pt x="2760" y="170735"/>
                    <a:pt x="2760" y="170709"/>
                  </a:cubicBezTo>
                  <a:cubicBezTo>
                    <a:pt x="2811" y="170683"/>
                    <a:pt x="2811" y="170658"/>
                    <a:pt x="2760" y="170632"/>
                  </a:cubicBezTo>
                  <a:cubicBezTo>
                    <a:pt x="2734" y="170580"/>
                    <a:pt x="2760" y="170580"/>
                    <a:pt x="2760" y="170580"/>
                  </a:cubicBezTo>
                  <a:lnTo>
                    <a:pt x="2760" y="170451"/>
                  </a:lnTo>
                  <a:cubicBezTo>
                    <a:pt x="2760" y="170425"/>
                    <a:pt x="2760" y="170425"/>
                    <a:pt x="2785" y="170425"/>
                  </a:cubicBezTo>
                  <a:cubicBezTo>
                    <a:pt x="2785" y="170425"/>
                    <a:pt x="2785" y="170400"/>
                    <a:pt x="2785" y="170400"/>
                  </a:cubicBezTo>
                  <a:cubicBezTo>
                    <a:pt x="2785" y="170400"/>
                    <a:pt x="2785" y="170374"/>
                    <a:pt x="2760" y="170374"/>
                  </a:cubicBezTo>
                  <a:cubicBezTo>
                    <a:pt x="2751" y="170365"/>
                    <a:pt x="2745" y="170362"/>
                    <a:pt x="2741" y="170362"/>
                  </a:cubicBezTo>
                  <a:cubicBezTo>
                    <a:pt x="2734" y="170362"/>
                    <a:pt x="2734" y="170374"/>
                    <a:pt x="2734" y="170374"/>
                  </a:cubicBezTo>
                  <a:cubicBezTo>
                    <a:pt x="2708" y="170374"/>
                    <a:pt x="2734" y="170322"/>
                    <a:pt x="2760" y="170322"/>
                  </a:cubicBezTo>
                  <a:lnTo>
                    <a:pt x="2785" y="170322"/>
                  </a:lnTo>
                  <a:cubicBezTo>
                    <a:pt x="2811" y="170296"/>
                    <a:pt x="2811" y="170245"/>
                    <a:pt x="2785" y="170219"/>
                  </a:cubicBezTo>
                  <a:cubicBezTo>
                    <a:pt x="2760" y="170193"/>
                    <a:pt x="2760" y="170142"/>
                    <a:pt x="2785" y="170116"/>
                  </a:cubicBezTo>
                  <a:lnTo>
                    <a:pt x="2785" y="170090"/>
                  </a:lnTo>
                  <a:lnTo>
                    <a:pt x="2734" y="170090"/>
                  </a:lnTo>
                  <a:cubicBezTo>
                    <a:pt x="2682" y="170039"/>
                    <a:pt x="2682" y="170013"/>
                    <a:pt x="2760" y="170013"/>
                  </a:cubicBezTo>
                  <a:lnTo>
                    <a:pt x="2785" y="170013"/>
                  </a:lnTo>
                  <a:lnTo>
                    <a:pt x="2785" y="169806"/>
                  </a:lnTo>
                  <a:cubicBezTo>
                    <a:pt x="2760" y="169832"/>
                    <a:pt x="2760" y="169858"/>
                    <a:pt x="2734" y="169884"/>
                  </a:cubicBezTo>
                  <a:cubicBezTo>
                    <a:pt x="2734" y="169910"/>
                    <a:pt x="2734" y="169935"/>
                    <a:pt x="2708" y="169961"/>
                  </a:cubicBezTo>
                  <a:cubicBezTo>
                    <a:pt x="2708" y="169910"/>
                    <a:pt x="2708" y="169858"/>
                    <a:pt x="2708" y="169806"/>
                  </a:cubicBezTo>
                  <a:lnTo>
                    <a:pt x="2708" y="169781"/>
                  </a:lnTo>
                  <a:cubicBezTo>
                    <a:pt x="2708" y="169755"/>
                    <a:pt x="2721" y="169748"/>
                    <a:pt x="2737" y="169748"/>
                  </a:cubicBezTo>
                  <a:cubicBezTo>
                    <a:pt x="2753" y="169748"/>
                    <a:pt x="2772" y="169755"/>
                    <a:pt x="2785" y="169755"/>
                  </a:cubicBezTo>
                  <a:cubicBezTo>
                    <a:pt x="2785" y="169729"/>
                    <a:pt x="2811" y="169703"/>
                    <a:pt x="2811" y="169677"/>
                  </a:cubicBezTo>
                  <a:cubicBezTo>
                    <a:pt x="2785" y="169677"/>
                    <a:pt x="2785" y="169652"/>
                    <a:pt x="2785" y="169600"/>
                  </a:cubicBezTo>
                  <a:lnTo>
                    <a:pt x="2734" y="169600"/>
                  </a:lnTo>
                  <a:cubicBezTo>
                    <a:pt x="2734" y="169626"/>
                    <a:pt x="2734" y="169626"/>
                    <a:pt x="2734" y="169626"/>
                  </a:cubicBezTo>
                  <a:cubicBezTo>
                    <a:pt x="2734" y="169677"/>
                    <a:pt x="2734" y="169703"/>
                    <a:pt x="2708" y="169703"/>
                  </a:cubicBezTo>
                  <a:cubicBezTo>
                    <a:pt x="2656" y="169703"/>
                    <a:pt x="2656" y="169652"/>
                    <a:pt x="2656" y="169652"/>
                  </a:cubicBezTo>
                  <a:lnTo>
                    <a:pt x="2656" y="169445"/>
                  </a:lnTo>
                  <a:cubicBezTo>
                    <a:pt x="2656" y="169420"/>
                    <a:pt x="2656" y="169368"/>
                    <a:pt x="2682" y="169342"/>
                  </a:cubicBezTo>
                  <a:cubicBezTo>
                    <a:pt x="2682" y="169342"/>
                    <a:pt x="2682" y="169316"/>
                    <a:pt x="2682" y="169291"/>
                  </a:cubicBezTo>
                  <a:cubicBezTo>
                    <a:pt x="2682" y="169239"/>
                    <a:pt x="2656" y="169213"/>
                    <a:pt x="2682" y="169162"/>
                  </a:cubicBezTo>
                  <a:cubicBezTo>
                    <a:pt x="2682" y="169136"/>
                    <a:pt x="2682" y="169110"/>
                    <a:pt x="2682" y="169084"/>
                  </a:cubicBezTo>
                  <a:cubicBezTo>
                    <a:pt x="2682" y="169059"/>
                    <a:pt x="2682" y="169059"/>
                    <a:pt x="2682" y="169033"/>
                  </a:cubicBezTo>
                  <a:cubicBezTo>
                    <a:pt x="2682" y="169017"/>
                    <a:pt x="2682" y="169002"/>
                    <a:pt x="2682" y="168981"/>
                  </a:cubicBezTo>
                  <a:cubicBezTo>
                    <a:pt x="2708" y="169007"/>
                    <a:pt x="2708" y="169033"/>
                    <a:pt x="2708" y="169059"/>
                  </a:cubicBezTo>
                  <a:cubicBezTo>
                    <a:pt x="2708" y="169066"/>
                    <a:pt x="2710" y="169069"/>
                    <a:pt x="2714" y="169069"/>
                  </a:cubicBezTo>
                  <a:cubicBezTo>
                    <a:pt x="2723" y="169069"/>
                    <a:pt x="2741" y="169051"/>
                    <a:pt x="2760" y="169033"/>
                  </a:cubicBezTo>
                  <a:cubicBezTo>
                    <a:pt x="2760" y="169007"/>
                    <a:pt x="2760" y="168981"/>
                    <a:pt x="2760" y="168955"/>
                  </a:cubicBezTo>
                  <a:cubicBezTo>
                    <a:pt x="2760" y="168904"/>
                    <a:pt x="2734" y="168878"/>
                    <a:pt x="2785" y="168878"/>
                  </a:cubicBezTo>
                  <a:cubicBezTo>
                    <a:pt x="2888" y="168852"/>
                    <a:pt x="2888" y="168826"/>
                    <a:pt x="2837" y="168749"/>
                  </a:cubicBezTo>
                  <a:lnTo>
                    <a:pt x="2785" y="168723"/>
                  </a:lnTo>
                  <a:cubicBezTo>
                    <a:pt x="2785" y="168672"/>
                    <a:pt x="2785" y="168672"/>
                    <a:pt x="2837" y="168646"/>
                  </a:cubicBezTo>
                  <a:cubicBezTo>
                    <a:pt x="2863" y="168646"/>
                    <a:pt x="2863" y="168620"/>
                    <a:pt x="2837" y="168594"/>
                  </a:cubicBezTo>
                  <a:cubicBezTo>
                    <a:pt x="2811" y="168594"/>
                    <a:pt x="2785" y="168568"/>
                    <a:pt x="2785" y="168543"/>
                  </a:cubicBezTo>
                  <a:cubicBezTo>
                    <a:pt x="2785" y="168543"/>
                    <a:pt x="2785" y="168543"/>
                    <a:pt x="2785" y="168517"/>
                  </a:cubicBezTo>
                  <a:cubicBezTo>
                    <a:pt x="2785" y="168517"/>
                    <a:pt x="2797" y="168505"/>
                    <a:pt x="2804" y="168505"/>
                  </a:cubicBezTo>
                  <a:cubicBezTo>
                    <a:pt x="2808" y="168505"/>
                    <a:pt x="2811" y="168508"/>
                    <a:pt x="2811" y="168517"/>
                  </a:cubicBezTo>
                  <a:cubicBezTo>
                    <a:pt x="2837" y="168517"/>
                    <a:pt x="2863" y="168517"/>
                    <a:pt x="2863" y="168440"/>
                  </a:cubicBezTo>
                  <a:cubicBezTo>
                    <a:pt x="2863" y="168440"/>
                    <a:pt x="2888" y="168414"/>
                    <a:pt x="2888" y="168388"/>
                  </a:cubicBezTo>
                  <a:cubicBezTo>
                    <a:pt x="2914" y="168336"/>
                    <a:pt x="2888" y="168311"/>
                    <a:pt x="2863" y="168285"/>
                  </a:cubicBezTo>
                  <a:cubicBezTo>
                    <a:pt x="2837" y="168285"/>
                    <a:pt x="2837" y="168259"/>
                    <a:pt x="2837" y="168259"/>
                  </a:cubicBezTo>
                  <a:cubicBezTo>
                    <a:pt x="2811" y="168259"/>
                    <a:pt x="2760" y="168259"/>
                    <a:pt x="2734" y="168207"/>
                  </a:cubicBezTo>
                  <a:cubicBezTo>
                    <a:pt x="2682" y="168207"/>
                    <a:pt x="2656" y="168156"/>
                    <a:pt x="2656" y="168104"/>
                  </a:cubicBezTo>
                  <a:cubicBezTo>
                    <a:pt x="2631" y="168104"/>
                    <a:pt x="2656" y="168078"/>
                    <a:pt x="2656" y="168053"/>
                  </a:cubicBezTo>
                  <a:lnTo>
                    <a:pt x="2656" y="168027"/>
                  </a:lnTo>
                  <a:cubicBezTo>
                    <a:pt x="2656" y="168001"/>
                    <a:pt x="2734" y="168001"/>
                    <a:pt x="2760" y="168001"/>
                  </a:cubicBezTo>
                  <a:cubicBezTo>
                    <a:pt x="2785" y="167949"/>
                    <a:pt x="2785" y="167924"/>
                    <a:pt x="2760" y="167872"/>
                  </a:cubicBezTo>
                  <a:lnTo>
                    <a:pt x="2682" y="167872"/>
                  </a:lnTo>
                  <a:cubicBezTo>
                    <a:pt x="2656" y="167872"/>
                    <a:pt x="2631" y="167846"/>
                    <a:pt x="2631" y="167821"/>
                  </a:cubicBezTo>
                  <a:cubicBezTo>
                    <a:pt x="2631" y="167795"/>
                    <a:pt x="2631" y="167795"/>
                    <a:pt x="2656" y="167769"/>
                  </a:cubicBezTo>
                  <a:cubicBezTo>
                    <a:pt x="2656" y="167743"/>
                    <a:pt x="2605" y="167743"/>
                    <a:pt x="2631" y="167717"/>
                  </a:cubicBezTo>
                  <a:cubicBezTo>
                    <a:pt x="2656" y="167692"/>
                    <a:pt x="2708" y="167640"/>
                    <a:pt x="2760" y="167614"/>
                  </a:cubicBezTo>
                  <a:cubicBezTo>
                    <a:pt x="2760" y="167601"/>
                    <a:pt x="2772" y="167595"/>
                    <a:pt x="2789" y="167595"/>
                  </a:cubicBezTo>
                  <a:cubicBezTo>
                    <a:pt x="2805" y="167595"/>
                    <a:pt x="2824" y="167601"/>
                    <a:pt x="2837" y="167614"/>
                  </a:cubicBezTo>
                  <a:lnTo>
                    <a:pt x="2863" y="167614"/>
                  </a:lnTo>
                  <a:cubicBezTo>
                    <a:pt x="2863" y="167563"/>
                    <a:pt x="2837" y="167537"/>
                    <a:pt x="2811" y="167537"/>
                  </a:cubicBezTo>
                  <a:lnTo>
                    <a:pt x="2837" y="167434"/>
                  </a:lnTo>
                  <a:lnTo>
                    <a:pt x="2888" y="167434"/>
                  </a:lnTo>
                  <a:lnTo>
                    <a:pt x="2914" y="167382"/>
                  </a:lnTo>
                  <a:cubicBezTo>
                    <a:pt x="2888" y="167331"/>
                    <a:pt x="2863" y="167279"/>
                    <a:pt x="2888" y="167202"/>
                  </a:cubicBezTo>
                  <a:cubicBezTo>
                    <a:pt x="2837" y="167150"/>
                    <a:pt x="2811" y="167098"/>
                    <a:pt x="2785" y="167073"/>
                  </a:cubicBezTo>
                  <a:cubicBezTo>
                    <a:pt x="2785" y="167047"/>
                    <a:pt x="2785" y="167021"/>
                    <a:pt x="2785" y="166995"/>
                  </a:cubicBezTo>
                  <a:lnTo>
                    <a:pt x="2837" y="166995"/>
                  </a:lnTo>
                  <a:cubicBezTo>
                    <a:pt x="2863" y="166995"/>
                    <a:pt x="2914" y="167047"/>
                    <a:pt x="2940" y="167098"/>
                  </a:cubicBezTo>
                  <a:lnTo>
                    <a:pt x="2992" y="167124"/>
                  </a:lnTo>
                  <a:cubicBezTo>
                    <a:pt x="3017" y="167124"/>
                    <a:pt x="3043" y="167124"/>
                    <a:pt x="3043" y="167098"/>
                  </a:cubicBezTo>
                  <a:lnTo>
                    <a:pt x="3043" y="167021"/>
                  </a:lnTo>
                  <a:cubicBezTo>
                    <a:pt x="2992" y="166944"/>
                    <a:pt x="3043" y="166815"/>
                    <a:pt x="2966" y="166737"/>
                  </a:cubicBezTo>
                  <a:cubicBezTo>
                    <a:pt x="2940" y="166686"/>
                    <a:pt x="2888" y="166660"/>
                    <a:pt x="2837" y="166634"/>
                  </a:cubicBezTo>
                  <a:cubicBezTo>
                    <a:pt x="2811" y="166634"/>
                    <a:pt x="2811" y="166583"/>
                    <a:pt x="2811" y="166557"/>
                  </a:cubicBezTo>
                  <a:cubicBezTo>
                    <a:pt x="2811" y="166557"/>
                    <a:pt x="2811" y="166531"/>
                    <a:pt x="2837" y="166531"/>
                  </a:cubicBezTo>
                  <a:lnTo>
                    <a:pt x="2863" y="166531"/>
                  </a:lnTo>
                  <a:cubicBezTo>
                    <a:pt x="2888" y="166583"/>
                    <a:pt x="2940" y="166634"/>
                    <a:pt x="3017" y="166634"/>
                  </a:cubicBezTo>
                  <a:cubicBezTo>
                    <a:pt x="3043" y="166634"/>
                    <a:pt x="3069" y="166660"/>
                    <a:pt x="3069" y="166686"/>
                  </a:cubicBezTo>
                  <a:cubicBezTo>
                    <a:pt x="3121" y="166737"/>
                    <a:pt x="3146" y="166789"/>
                    <a:pt x="3146" y="166815"/>
                  </a:cubicBezTo>
                  <a:cubicBezTo>
                    <a:pt x="3198" y="166815"/>
                    <a:pt x="3224" y="166815"/>
                    <a:pt x="3224" y="166892"/>
                  </a:cubicBezTo>
                  <a:cubicBezTo>
                    <a:pt x="3232" y="166909"/>
                    <a:pt x="3247" y="166915"/>
                    <a:pt x="3263" y="166915"/>
                  </a:cubicBezTo>
                  <a:cubicBezTo>
                    <a:pt x="3295" y="166915"/>
                    <a:pt x="3335" y="166892"/>
                    <a:pt x="3353" y="166892"/>
                  </a:cubicBezTo>
                  <a:cubicBezTo>
                    <a:pt x="3370" y="166901"/>
                    <a:pt x="3378" y="166904"/>
                    <a:pt x="3382" y="166904"/>
                  </a:cubicBezTo>
                  <a:cubicBezTo>
                    <a:pt x="3390" y="166904"/>
                    <a:pt x="3378" y="166892"/>
                    <a:pt x="3378" y="166892"/>
                  </a:cubicBezTo>
                  <a:cubicBezTo>
                    <a:pt x="3378" y="166866"/>
                    <a:pt x="3430" y="166763"/>
                    <a:pt x="3353" y="166686"/>
                  </a:cubicBezTo>
                  <a:cubicBezTo>
                    <a:pt x="3327" y="166686"/>
                    <a:pt x="3301" y="166686"/>
                    <a:pt x="3301" y="166660"/>
                  </a:cubicBezTo>
                  <a:lnTo>
                    <a:pt x="3275" y="166531"/>
                  </a:lnTo>
                  <a:cubicBezTo>
                    <a:pt x="3275" y="166505"/>
                    <a:pt x="3250" y="166479"/>
                    <a:pt x="3301" y="166479"/>
                  </a:cubicBezTo>
                  <a:cubicBezTo>
                    <a:pt x="3275" y="166454"/>
                    <a:pt x="3275" y="166428"/>
                    <a:pt x="3301" y="166376"/>
                  </a:cubicBezTo>
                  <a:cubicBezTo>
                    <a:pt x="3301" y="166350"/>
                    <a:pt x="3301" y="166325"/>
                    <a:pt x="3327" y="166299"/>
                  </a:cubicBezTo>
                  <a:cubicBezTo>
                    <a:pt x="3327" y="166247"/>
                    <a:pt x="3327" y="166273"/>
                    <a:pt x="3327" y="166247"/>
                  </a:cubicBezTo>
                  <a:cubicBezTo>
                    <a:pt x="3327" y="166247"/>
                    <a:pt x="3304" y="166270"/>
                    <a:pt x="3281" y="166270"/>
                  </a:cubicBezTo>
                  <a:cubicBezTo>
                    <a:pt x="3270" y="166270"/>
                    <a:pt x="3258" y="166265"/>
                    <a:pt x="3250" y="166247"/>
                  </a:cubicBezTo>
                  <a:cubicBezTo>
                    <a:pt x="3250" y="166196"/>
                    <a:pt x="3250" y="166196"/>
                    <a:pt x="3327" y="166170"/>
                  </a:cubicBezTo>
                  <a:lnTo>
                    <a:pt x="3353" y="166170"/>
                  </a:lnTo>
                  <a:cubicBezTo>
                    <a:pt x="3353" y="166118"/>
                    <a:pt x="3378" y="166067"/>
                    <a:pt x="3378" y="166015"/>
                  </a:cubicBezTo>
                  <a:cubicBezTo>
                    <a:pt x="3404" y="165964"/>
                    <a:pt x="3404" y="165912"/>
                    <a:pt x="3378" y="165886"/>
                  </a:cubicBezTo>
                  <a:cubicBezTo>
                    <a:pt x="3353" y="165860"/>
                    <a:pt x="3327" y="165783"/>
                    <a:pt x="3301" y="165731"/>
                  </a:cubicBezTo>
                  <a:cubicBezTo>
                    <a:pt x="3275" y="165731"/>
                    <a:pt x="3250" y="165706"/>
                    <a:pt x="3224" y="165706"/>
                  </a:cubicBezTo>
                  <a:lnTo>
                    <a:pt x="3198" y="165706"/>
                  </a:lnTo>
                  <a:cubicBezTo>
                    <a:pt x="3198" y="165757"/>
                    <a:pt x="3198" y="165809"/>
                    <a:pt x="3198" y="165835"/>
                  </a:cubicBezTo>
                  <a:cubicBezTo>
                    <a:pt x="3198" y="165860"/>
                    <a:pt x="3198" y="165860"/>
                    <a:pt x="3198" y="165860"/>
                  </a:cubicBezTo>
                  <a:cubicBezTo>
                    <a:pt x="3189" y="165869"/>
                    <a:pt x="3181" y="165872"/>
                    <a:pt x="3173" y="165872"/>
                  </a:cubicBezTo>
                  <a:cubicBezTo>
                    <a:pt x="3158" y="165872"/>
                    <a:pt x="3146" y="165860"/>
                    <a:pt x="3146" y="165860"/>
                  </a:cubicBezTo>
                  <a:cubicBezTo>
                    <a:pt x="3146" y="165783"/>
                    <a:pt x="3146" y="165731"/>
                    <a:pt x="3121" y="165680"/>
                  </a:cubicBezTo>
                  <a:cubicBezTo>
                    <a:pt x="3121" y="165654"/>
                    <a:pt x="3121" y="165628"/>
                    <a:pt x="3146" y="165628"/>
                  </a:cubicBezTo>
                  <a:cubicBezTo>
                    <a:pt x="3146" y="165603"/>
                    <a:pt x="3146" y="165577"/>
                    <a:pt x="3146" y="165551"/>
                  </a:cubicBezTo>
                  <a:cubicBezTo>
                    <a:pt x="3121" y="165525"/>
                    <a:pt x="3146" y="165525"/>
                    <a:pt x="3146" y="165499"/>
                  </a:cubicBezTo>
                  <a:lnTo>
                    <a:pt x="3146" y="165474"/>
                  </a:lnTo>
                  <a:cubicBezTo>
                    <a:pt x="3121" y="165448"/>
                    <a:pt x="3121" y="165396"/>
                    <a:pt x="3146" y="165370"/>
                  </a:cubicBezTo>
                  <a:cubicBezTo>
                    <a:pt x="3172" y="165319"/>
                    <a:pt x="3172" y="165241"/>
                    <a:pt x="3146" y="165164"/>
                  </a:cubicBezTo>
                  <a:cubicBezTo>
                    <a:pt x="3121" y="165138"/>
                    <a:pt x="3172" y="165138"/>
                    <a:pt x="3172" y="165113"/>
                  </a:cubicBezTo>
                  <a:cubicBezTo>
                    <a:pt x="3146" y="165035"/>
                    <a:pt x="3224" y="164958"/>
                    <a:pt x="3250" y="164906"/>
                  </a:cubicBezTo>
                  <a:cubicBezTo>
                    <a:pt x="3250" y="164829"/>
                    <a:pt x="3301" y="164855"/>
                    <a:pt x="3327" y="164829"/>
                  </a:cubicBezTo>
                  <a:lnTo>
                    <a:pt x="3378" y="164777"/>
                  </a:lnTo>
                  <a:cubicBezTo>
                    <a:pt x="3378" y="164726"/>
                    <a:pt x="3353" y="164674"/>
                    <a:pt x="3327" y="164648"/>
                  </a:cubicBezTo>
                  <a:cubicBezTo>
                    <a:pt x="3301" y="164622"/>
                    <a:pt x="3301" y="164571"/>
                    <a:pt x="3327" y="164545"/>
                  </a:cubicBezTo>
                  <a:cubicBezTo>
                    <a:pt x="3327" y="164545"/>
                    <a:pt x="3301" y="164519"/>
                    <a:pt x="3301" y="164519"/>
                  </a:cubicBezTo>
                  <a:cubicBezTo>
                    <a:pt x="3301" y="164519"/>
                    <a:pt x="3301" y="164494"/>
                    <a:pt x="3301" y="164494"/>
                  </a:cubicBezTo>
                  <a:lnTo>
                    <a:pt x="3250" y="164494"/>
                  </a:lnTo>
                  <a:cubicBezTo>
                    <a:pt x="3250" y="164442"/>
                    <a:pt x="3198" y="164390"/>
                    <a:pt x="3250" y="164339"/>
                  </a:cubicBezTo>
                  <a:cubicBezTo>
                    <a:pt x="3250" y="164339"/>
                    <a:pt x="3250" y="164313"/>
                    <a:pt x="3250" y="164287"/>
                  </a:cubicBezTo>
                  <a:cubicBezTo>
                    <a:pt x="3224" y="164210"/>
                    <a:pt x="3198" y="164132"/>
                    <a:pt x="3224" y="164055"/>
                  </a:cubicBezTo>
                  <a:lnTo>
                    <a:pt x="3301" y="164055"/>
                  </a:lnTo>
                  <a:cubicBezTo>
                    <a:pt x="3275" y="164004"/>
                    <a:pt x="3275" y="163926"/>
                    <a:pt x="3301" y="163900"/>
                  </a:cubicBezTo>
                  <a:lnTo>
                    <a:pt x="3301" y="163875"/>
                  </a:lnTo>
                  <a:cubicBezTo>
                    <a:pt x="3301" y="163875"/>
                    <a:pt x="3275" y="163849"/>
                    <a:pt x="3275" y="163823"/>
                  </a:cubicBezTo>
                  <a:cubicBezTo>
                    <a:pt x="3275" y="163823"/>
                    <a:pt x="3250" y="163797"/>
                    <a:pt x="3250" y="163797"/>
                  </a:cubicBezTo>
                  <a:cubicBezTo>
                    <a:pt x="3250" y="163784"/>
                    <a:pt x="3250" y="163778"/>
                    <a:pt x="3253" y="163778"/>
                  </a:cubicBezTo>
                  <a:cubicBezTo>
                    <a:pt x="3256" y="163778"/>
                    <a:pt x="3262" y="163784"/>
                    <a:pt x="3275" y="163797"/>
                  </a:cubicBezTo>
                  <a:cubicBezTo>
                    <a:pt x="3301" y="163797"/>
                    <a:pt x="3327" y="163797"/>
                    <a:pt x="3327" y="163823"/>
                  </a:cubicBezTo>
                  <a:lnTo>
                    <a:pt x="3353" y="163849"/>
                  </a:lnTo>
                  <a:cubicBezTo>
                    <a:pt x="3353" y="163823"/>
                    <a:pt x="3353" y="163797"/>
                    <a:pt x="3327" y="163771"/>
                  </a:cubicBezTo>
                  <a:cubicBezTo>
                    <a:pt x="3301" y="163746"/>
                    <a:pt x="3301" y="163694"/>
                    <a:pt x="3275" y="163668"/>
                  </a:cubicBezTo>
                  <a:cubicBezTo>
                    <a:pt x="3275" y="163642"/>
                    <a:pt x="3250" y="163642"/>
                    <a:pt x="3250" y="163617"/>
                  </a:cubicBezTo>
                  <a:cubicBezTo>
                    <a:pt x="3275" y="163591"/>
                    <a:pt x="3275" y="163565"/>
                    <a:pt x="3275" y="163539"/>
                  </a:cubicBezTo>
                  <a:cubicBezTo>
                    <a:pt x="3275" y="163513"/>
                    <a:pt x="3275" y="163488"/>
                    <a:pt x="3275" y="163462"/>
                  </a:cubicBezTo>
                  <a:cubicBezTo>
                    <a:pt x="3250" y="163385"/>
                    <a:pt x="3250" y="163307"/>
                    <a:pt x="3275" y="163204"/>
                  </a:cubicBezTo>
                  <a:cubicBezTo>
                    <a:pt x="3275" y="163204"/>
                    <a:pt x="3301" y="163178"/>
                    <a:pt x="3301" y="163178"/>
                  </a:cubicBezTo>
                  <a:cubicBezTo>
                    <a:pt x="3301" y="163178"/>
                    <a:pt x="3224" y="163101"/>
                    <a:pt x="3327" y="163075"/>
                  </a:cubicBezTo>
                  <a:cubicBezTo>
                    <a:pt x="3327" y="163075"/>
                    <a:pt x="3327" y="163049"/>
                    <a:pt x="3327" y="163049"/>
                  </a:cubicBezTo>
                  <a:cubicBezTo>
                    <a:pt x="3250" y="162998"/>
                    <a:pt x="3275" y="162920"/>
                    <a:pt x="3275" y="162869"/>
                  </a:cubicBezTo>
                  <a:cubicBezTo>
                    <a:pt x="3250" y="162843"/>
                    <a:pt x="3250" y="162791"/>
                    <a:pt x="3250" y="162766"/>
                  </a:cubicBezTo>
                  <a:cubicBezTo>
                    <a:pt x="3250" y="162688"/>
                    <a:pt x="3301" y="162585"/>
                    <a:pt x="3250" y="162508"/>
                  </a:cubicBezTo>
                  <a:cubicBezTo>
                    <a:pt x="3250" y="162508"/>
                    <a:pt x="3224" y="162508"/>
                    <a:pt x="3224" y="162482"/>
                  </a:cubicBezTo>
                  <a:cubicBezTo>
                    <a:pt x="3224" y="162482"/>
                    <a:pt x="3224" y="162456"/>
                    <a:pt x="3250" y="162456"/>
                  </a:cubicBezTo>
                  <a:cubicBezTo>
                    <a:pt x="3275" y="162404"/>
                    <a:pt x="3250" y="162353"/>
                    <a:pt x="3275" y="162301"/>
                  </a:cubicBezTo>
                  <a:cubicBezTo>
                    <a:pt x="3301" y="162224"/>
                    <a:pt x="3301" y="162172"/>
                    <a:pt x="3301" y="162095"/>
                  </a:cubicBezTo>
                  <a:cubicBezTo>
                    <a:pt x="3301" y="162095"/>
                    <a:pt x="3327" y="162069"/>
                    <a:pt x="3327" y="162069"/>
                  </a:cubicBezTo>
                  <a:cubicBezTo>
                    <a:pt x="3301" y="161992"/>
                    <a:pt x="3275" y="161914"/>
                    <a:pt x="3301" y="161837"/>
                  </a:cubicBezTo>
                  <a:cubicBezTo>
                    <a:pt x="3250" y="161811"/>
                    <a:pt x="3224" y="161734"/>
                    <a:pt x="3224" y="161682"/>
                  </a:cubicBezTo>
                  <a:cubicBezTo>
                    <a:pt x="3224" y="161631"/>
                    <a:pt x="3224" y="161553"/>
                    <a:pt x="3275" y="161553"/>
                  </a:cubicBezTo>
                  <a:cubicBezTo>
                    <a:pt x="3327" y="161528"/>
                    <a:pt x="3327" y="161476"/>
                    <a:pt x="3327" y="161424"/>
                  </a:cubicBezTo>
                  <a:cubicBezTo>
                    <a:pt x="3301" y="161424"/>
                    <a:pt x="3250" y="161424"/>
                    <a:pt x="3275" y="161373"/>
                  </a:cubicBezTo>
                  <a:cubicBezTo>
                    <a:pt x="3275" y="161347"/>
                    <a:pt x="3275" y="161321"/>
                    <a:pt x="3275" y="161270"/>
                  </a:cubicBezTo>
                  <a:lnTo>
                    <a:pt x="3275" y="161244"/>
                  </a:lnTo>
                  <a:cubicBezTo>
                    <a:pt x="3275" y="161218"/>
                    <a:pt x="3301" y="161192"/>
                    <a:pt x="3301" y="161167"/>
                  </a:cubicBezTo>
                  <a:cubicBezTo>
                    <a:pt x="3327" y="161063"/>
                    <a:pt x="3301" y="161038"/>
                    <a:pt x="3198" y="161038"/>
                  </a:cubicBezTo>
                  <a:cubicBezTo>
                    <a:pt x="3172" y="161038"/>
                    <a:pt x="3146" y="161038"/>
                    <a:pt x="3121" y="160986"/>
                  </a:cubicBezTo>
                  <a:cubicBezTo>
                    <a:pt x="3095" y="160934"/>
                    <a:pt x="3095" y="160857"/>
                    <a:pt x="3121" y="160805"/>
                  </a:cubicBezTo>
                  <a:cubicBezTo>
                    <a:pt x="3121" y="160805"/>
                    <a:pt x="3146" y="160805"/>
                    <a:pt x="3172" y="160780"/>
                  </a:cubicBezTo>
                  <a:cubicBezTo>
                    <a:pt x="3172" y="160780"/>
                    <a:pt x="3172" y="160754"/>
                    <a:pt x="3198" y="160728"/>
                  </a:cubicBezTo>
                  <a:cubicBezTo>
                    <a:pt x="3224" y="160728"/>
                    <a:pt x="3198" y="160702"/>
                    <a:pt x="3198" y="160677"/>
                  </a:cubicBezTo>
                  <a:lnTo>
                    <a:pt x="3198" y="160625"/>
                  </a:lnTo>
                  <a:cubicBezTo>
                    <a:pt x="3172" y="160599"/>
                    <a:pt x="3224" y="160573"/>
                    <a:pt x="3198" y="160548"/>
                  </a:cubicBezTo>
                  <a:cubicBezTo>
                    <a:pt x="3275" y="160522"/>
                    <a:pt x="3224" y="160470"/>
                    <a:pt x="3198" y="160444"/>
                  </a:cubicBezTo>
                  <a:lnTo>
                    <a:pt x="3172" y="160419"/>
                  </a:lnTo>
                  <a:cubicBezTo>
                    <a:pt x="3146" y="160419"/>
                    <a:pt x="3146" y="160393"/>
                    <a:pt x="3172" y="160367"/>
                  </a:cubicBezTo>
                  <a:lnTo>
                    <a:pt x="3172" y="160315"/>
                  </a:lnTo>
                  <a:cubicBezTo>
                    <a:pt x="3121" y="160264"/>
                    <a:pt x="3121" y="160186"/>
                    <a:pt x="3146" y="160109"/>
                  </a:cubicBezTo>
                  <a:cubicBezTo>
                    <a:pt x="3146" y="160032"/>
                    <a:pt x="3198" y="160058"/>
                    <a:pt x="3198" y="160032"/>
                  </a:cubicBezTo>
                  <a:cubicBezTo>
                    <a:pt x="3198" y="160006"/>
                    <a:pt x="3224" y="159954"/>
                    <a:pt x="3250" y="159929"/>
                  </a:cubicBezTo>
                  <a:cubicBezTo>
                    <a:pt x="3250" y="159877"/>
                    <a:pt x="3224" y="159851"/>
                    <a:pt x="3224" y="159800"/>
                  </a:cubicBezTo>
                  <a:cubicBezTo>
                    <a:pt x="3214" y="159781"/>
                    <a:pt x="3212" y="159776"/>
                    <a:pt x="3212" y="159776"/>
                  </a:cubicBezTo>
                  <a:lnTo>
                    <a:pt x="3212" y="159776"/>
                  </a:lnTo>
                  <a:cubicBezTo>
                    <a:pt x="3213" y="159776"/>
                    <a:pt x="3218" y="159782"/>
                    <a:pt x="3221" y="159782"/>
                  </a:cubicBezTo>
                  <a:cubicBezTo>
                    <a:pt x="3222" y="159782"/>
                    <a:pt x="3224" y="159780"/>
                    <a:pt x="3224" y="159774"/>
                  </a:cubicBezTo>
                  <a:lnTo>
                    <a:pt x="3224" y="159671"/>
                  </a:lnTo>
                  <a:cubicBezTo>
                    <a:pt x="3198" y="159671"/>
                    <a:pt x="3172" y="159619"/>
                    <a:pt x="3198" y="159593"/>
                  </a:cubicBezTo>
                  <a:cubicBezTo>
                    <a:pt x="3224" y="159567"/>
                    <a:pt x="3250" y="159542"/>
                    <a:pt x="3224" y="159490"/>
                  </a:cubicBezTo>
                  <a:cubicBezTo>
                    <a:pt x="3198" y="159464"/>
                    <a:pt x="3198" y="159439"/>
                    <a:pt x="3224" y="159387"/>
                  </a:cubicBezTo>
                  <a:cubicBezTo>
                    <a:pt x="3224" y="159361"/>
                    <a:pt x="3224" y="159335"/>
                    <a:pt x="3224" y="159310"/>
                  </a:cubicBezTo>
                  <a:cubicBezTo>
                    <a:pt x="3146" y="159258"/>
                    <a:pt x="3146" y="159206"/>
                    <a:pt x="3121" y="159129"/>
                  </a:cubicBezTo>
                  <a:cubicBezTo>
                    <a:pt x="3095" y="159077"/>
                    <a:pt x="3121" y="159052"/>
                    <a:pt x="3146" y="159026"/>
                  </a:cubicBezTo>
                  <a:cubicBezTo>
                    <a:pt x="3146" y="159000"/>
                    <a:pt x="3146" y="158974"/>
                    <a:pt x="3146" y="158949"/>
                  </a:cubicBezTo>
                  <a:cubicBezTo>
                    <a:pt x="3146" y="158897"/>
                    <a:pt x="3146" y="158871"/>
                    <a:pt x="3172" y="158871"/>
                  </a:cubicBezTo>
                  <a:cubicBezTo>
                    <a:pt x="3172" y="158845"/>
                    <a:pt x="3172" y="158820"/>
                    <a:pt x="3172" y="158820"/>
                  </a:cubicBezTo>
                  <a:cubicBezTo>
                    <a:pt x="3121" y="158794"/>
                    <a:pt x="3172" y="158742"/>
                    <a:pt x="3172" y="158716"/>
                  </a:cubicBezTo>
                  <a:cubicBezTo>
                    <a:pt x="3172" y="158691"/>
                    <a:pt x="3146" y="158639"/>
                    <a:pt x="3172" y="158613"/>
                  </a:cubicBezTo>
                  <a:cubicBezTo>
                    <a:pt x="3198" y="158562"/>
                    <a:pt x="3250" y="158536"/>
                    <a:pt x="3224" y="158458"/>
                  </a:cubicBezTo>
                  <a:cubicBezTo>
                    <a:pt x="3198" y="158433"/>
                    <a:pt x="3172" y="158407"/>
                    <a:pt x="3172" y="158355"/>
                  </a:cubicBezTo>
                  <a:cubicBezTo>
                    <a:pt x="3198" y="158304"/>
                    <a:pt x="3198" y="158278"/>
                    <a:pt x="3224" y="158226"/>
                  </a:cubicBezTo>
                  <a:cubicBezTo>
                    <a:pt x="3224" y="158175"/>
                    <a:pt x="3198" y="158149"/>
                    <a:pt x="3224" y="158097"/>
                  </a:cubicBezTo>
                  <a:cubicBezTo>
                    <a:pt x="3224" y="157968"/>
                    <a:pt x="3224" y="157865"/>
                    <a:pt x="3198" y="157736"/>
                  </a:cubicBezTo>
                  <a:cubicBezTo>
                    <a:pt x="3198" y="157711"/>
                    <a:pt x="3172" y="157685"/>
                    <a:pt x="3198" y="157685"/>
                  </a:cubicBezTo>
                  <a:cubicBezTo>
                    <a:pt x="3224" y="157659"/>
                    <a:pt x="3224" y="157607"/>
                    <a:pt x="3198" y="157582"/>
                  </a:cubicBezTo>
                  <a:cubicBezTo>
                    <a:pt x="3198" y="157556"/>
                    <a:pt x="3198" y="157530"/>
                    <a:pt x="3198" y="157504"/>
                  </a:cubicBezTo>
                  <a:cubicBezTo>
                    <a:pt x="3198" y="157478"/>
                    <a:pt x="3198" y="157427"/>
                    <a:pt x="3198" y="157375"/>
                  </a:cubicBezTo>
                  <a:cubicBezTo>
                    <a:pt x="3146" y="157375"/>
                    <a:pt x="3095" y="157427"/>
                    <a:pt x="3017" y="157427"/>
                  </a:cubicBezTo>
                  <a:cubicBezTo>
                    <a:pt x="3043" y="157375"/>
                    <a:pt x="3017" y="157324"/>
                    <a:pt x="2992" y="157272"/>
                  </a:cubicBezTo>
                  <a:cubicBezTo>
                    <a:pt x="2966" y="157221"/>
                    <a:pt x="2992" y="157221"/>
                    <a:pt x="3017" y="157195"/>
                  </a:cubicBezTo>
                  <a:cubicBezTo>
                    <a:pt x="3043" y="157143"/>
                    <a:pt x="2992" y="157143"/>
                    <a:pt x="2992" y="157117"/>
                  </a:cubicBezTo>
                  <a:cubicBezTo>
                    <a:pt x="3017" y="157092"/>
                    <a:pt x="3043" y="157066"/>
                    <a:pt x="3017" y="157066"/>
                  </a:cubicBezTo>
                  <a:cubicBezTo>
                    <a:pt x="2992" y="157014"/>
                    <a:pt x="3043" y="156988"/>
                    <a:pt x="3069" y="156963"/>
                  </a:cubicBezTo>
                  <a:cubicBezTo>
                    <a:pt x="3043" y="156911"/>
                    <a:pt x="3017" y="156834"/>
                    <a:pt x="3017" y="156782"/>
                  </a:cubicBezTo>
                  <a:cubicBezTo>
                    <a:pt x="2992" y="156731"/>
                    <a:pt x="3043" y="156705"/>
                    <a:pt x="3095" y="156705"/>
                  </a:cubicBezTo>
                  <a:cubicBezTo>
                    <a:pt x="3121" y="156705"/>
                    <a:pt x="3146" y="156705"/>
                    <a:pt x="3146" y="156653"/>
                  </a:cubicBezTo>
                  <a:cubicBezTo>
                    <a:pt x="3146" y="156627"/>
                    <a:pt x="3172" y="156602"/>
                    <a:pt x="3198" y="156576"/>
                  </a:cubicBezTo>
                  <a:cubicBezTo>
                    <a:pt x="3198" y="156550"/>
                    <a:pt x="3198" y="156524"/>
                    <a:pt x="3198" y="156524"/>
                  </a:cubicBezTo>
                  <a:cubicBezTo>
                    <a:pt x="3198" y="156498"/>
                    <a:pt x="3250" y="156524"/>
                    <a:pt x="3224" y="156473"/>
                  </a:cubicBezTo>
                  <a:cubicBezTo>
                    <a:pt x="3198" y="156421"/>
                    <a:pt x="3172" y="156421"/>
                    <a:pt x="3224" y="156395"/>
                  </a:cubicBezTo>
                  <a:cubicBezTo>
                    <a:pt x="3234" y="156390"/>
                    <a:pt x="3242" y="156388"/>
                    <a:pt x="3249" y="156388"/>
                  </a:cubicBezTo>
                  <a:cubicBezTo>
                    <a:pt x="3276" y="156388"/>
                    <a:pt x="3280" y="156421"/>
                    <a:pt x="3301" y="156421"/>
                  </a:cubicBezTo>
                  <a:cubicBezTo>
                    <a:pt x="3353" y="156344"/>
                    <a:pt x="3353" y="156240"/>
                    <a:pt x="3327" y="156163"/>
                  </a:cubicBezTo>
                  <a:cubicBezTo>
                    <a:pt x="3301" y="156163"/>
                    <a:pt x="3275" y="156163"/>
                    <a:pt x="3250" y="156137"/>
                  </a:cubicBezTo>
                  <a:cubicBezTo>
                    <a:pt x="3224" y="156112"/>
                    <a:pt x="3224" y="156034"/>
                    <a:pt x="3250" y="156008"/>
                  </a:cubicBezTo>
                  <a:lnTo>
                    <a:pt x="3250" y="155905"/>
                  </a:lnTo>
                  <a:cubicBezTo>
                    <a:pt x="3250" y="155879"/>
                    <a:pt x="3250" y="155854"/>
                    <a:pt x="3275" y="155828"/>
                  </a:cubicBezTo>
                  <a:cubicBezTo>
                    <a:pt x="3327" y="155828"/>
                    <a:pt x="3327" y="155802"/>
                    <a:pt x="3275" y="155776"/>
                  </a:cubicBezTo>
                  <a:cubicBezTo>
                    <a:pt x="3250" y="155776"/>
                    <a:pt x="3250" y="155750"/>
                    <a:pt x="3250" y="155725"/>
                  </a:cubicBezTo>
                  <a:cubicBezTo>
                    <a:pt x="3275" y="155699"/>
                    <a:pt x="3275" y="155647"/>
                    <a:pt x="3250" y="155622"/>
                  </a:cubicBezTo>
                  <a:cubicBezTo>
                    <a:pt x="3250" y="155622"/>
                    <a:pt x="3198" y="155622"/>
                    <a:pt x="3198" y="155596"/>
                  </a:cubicBezTo>
                  <a:cubicBezTo>
                    <a:pt x="3198" y="155544"/>
                    <a:pt x="3146" y="155493"/>
                    <a:pt x="3198" y="155441"/>
                  </a:cubicBezTo>
                  <a:lnTo>
                    <a:pt x="3198" y="155389"/>
                  </a:lnTo>
                  <a:cubicBezTo>
                    <a:pt x="3172" y="155364"/>
                    <a:pt x="3146" y="155312"/>
                    <a:pt x="3172" y="155260"/>
                  </a:cubicBezTo>
                  <a:cubicBezTo>
                    <a:pt x="3172" y="155183"/>
                    <a:pt x="3172" y="155080"/>
                    <a:pt x="3198" y="155003"/>
                  </a:cubicBezTo>
                  <a:lnTo>
                    <a:pt x="3198" y="154951"/>
                  </a:lnTo>
                  <a:lnTo>
                    <a:pt x="3198" y="154874"/>
                  </a:lnTo>
                  <a:cubicBezTo>
                    <a:pt x="3172" y="154796"/>
                    <a:pt x="3198" y="154745"/>
                    <a:pt x="3224" y="154693"/>
                  </a:cubicBezTo>
                  <a:cubicBezTo>
                    <a:pt x="3250" y="154667"/>
                    <a:pt x="3250" y="154641"/>
                    <a:pt x="3224" y="154616"/>
                  </a:cubicBezTo>
                  <a:cubicBezTo>
                    <a:pt x="3224" y="154590"/>
                    <a:pt x="3224" y="154564"/>
                    <a:pt x="3224" y="154538"/>
                  </a:cubicBezTo>
                  <a:cubicBezTo>
                    <a:pt x="3250" y="154409"/>
                    <a:pt x="3250" y="154280"/>
                    <a:pt x="3224" y="154126"/>
                  </a:cubicBezTo>
                  <a:cubicBezTo>
                    <a:pt x="3224" y="154074"/>
                    <a:pt x="3250" y="154022"/>
                    <a:pt x="3275" y="153971"/>
                  </a:cubicBezTo>
                  <a:cubicBezTo>
                    <a:pt x="3327" y="153945"/>
                    <a:pt x="3327" y="153919"/>
                    <a:pt x="3301" y="153894"/>
                  </a:cubicBezTo>
                  <a:cubicBezTo>
                    <a:pt x="3275" y="153842"/>
                    <a:pt x="3275" y="153816"/>
                    <a:pt x="3301" y="153790"/>
                  </a:cubicBezTo>
                  <a:cubicBezTo>
                    <a:pt x="3353" y="153765"/>
                    <a:pt x="3301" y="153739"/>
                    <a:pt x="3301" y="153739"/>
                  </a:cubicBezTo>
                  <a:cubicBezTo>
                    <a:pt x="3301" y="153739"/>
                    <a:pt x="3301" y="153661"/>
                    <a:pt x="3301" y="153636"/>
                  </a:cubicBezTo>
                  <a:cubicBezTo>
                    <a:pt x="3327" y="153610"/>
                    <a:pt x="3353" y="153558"/>
                    <a:pt x="3378" y="153532"/>
                  </a:cubicBezTo>
                  <a:cubicBezTo>
                    <a:pt x="3378" y="153507"/>
                    <a:pt x="3378" y="153507"/>
                    <a:pt x="3378" y="153481"/>
                  </a:cubicBezTo>
                  <a:cubicBezTo>
                    <a:pt x="3430" y="153429"/>
                    <a:pt x="3430" y="153378"/>
                    <a:pt x="3430" y="153300"/>
                  </a:cubicBezTo>
                  <a:cubicBezTo>
                    <a:pt x="3430" y="153275"/>
                    <a:pt x="3404" y="153249"/>
                    <a:pt x="3430" y="153197"/>
                  </a:cubicBezTo>
                  <a:cubicBezTo>
                    <a:pt x="3353" y="153171"/>
                    <a:pt x="3353" y="153068"/>
                    <a:pt x="3275" y="153042"/>
                  </a:cubicBezTo>
                  <a:cubicBezTo>
                    <a:pt x="3327" y="152991"/>
                    <a:pt x="3250" y="152965"/>
                    <a:pt x="3275" y="152939"/>
                  </a:cubicBezTo>
                  <a:cubicBezTo>
                    <a:pt x="3275" y="152888"/>
                    <a:pt x="3275" y="152862"/>
                    <a:pt x="3327" y="152862"/>
                  </a:cubicBezTo>
                  <a:cubicBezTo>
                    <a:pt x="3301" y="152810"/>
                    <a:pt x="3301" y="152810"/>
                    <a:pt x="3353" y="152785"/>
                  </a:cubicBezTo>
                  <a:lnTo>
                    <a:pt x="3353" y="152707"/>
                  </a:lnTo>
                  <a:cubicBezTo>
                    <a:pt x="3353" y="152707"/>
                    <a:pt x="3327" y="152681"/>
                    <a:pt x="3353" y="152656"/>
                  </a:cubicBezTo>
                  <a:cubicBezTo>
                    <a:pt x="3353" y="152578"/>
                    <a:pt x="3353" y="152527"/>
                    <a:pt x="3353" y="152449"/>
                  </a:cubicBezTo>
                  <a:cubicBezTo>
                    <a:pt x="3353" y="152423"/>
                    <a:pt x="3378" y="152372"/>
                    <a:pt x="3353" y="152346"/>
                  </a:cubicBezTo>
                  <a:cubicBezTo>
                    <a:pt x="3327" y="152295"/>
                    <a:pt x="3301" y="152217"/>
                    <a:pt x="3327" y="152140"/>
                  </a:cubicBezTo>
                  <a:cubicBezTo>
                    <a:pt x="3250" y="152114"/>
                    <a:pt x="3250" y="152114"/>
                    <a:pt x="3250" y="152062"/>
                  </a:cubicBezTo>
                  <a:cubicBezTo>
                    <a:pt x="3301" y="152062"/>
                    <a:pt x="3327" y="152062"/>
                    <a:pt x="3327" y="152011"/>
                  </a:cubicBezTo>
                  <a:cubicBezTo>
                    <a:pt x="3353" y="151933"/>
                    <a:pt x="3327" y="151856"/>
                    <a:pt x="3275" y="151804"/>
                  </a:cubicBezTo>
                  <a:cubicBezTo>
                    <a:pt x="3250" y="151804"/>
                    <a:pt x="3250" y="151779"/>
                    <a:pt x="3224" y="151753"/>
                  </a:cubicBezTo>
                  <a:cubicBezTo>
                    <a:pt x="3198" y="151727"/>
                    <a:pt x="3172" y="151676"/>
                    <a:pt x="3224" y="151624"/>
                  </a:cubicBezTo>
                  <a:cubicBezTo>
                    <a:pt x="3301" y="151598"/>
                    <a:pt x="3224" y="151572"/>
                    <a:pt x="3224" y="151547"/>
                  </a:cubicBezTo>
                  <a:cubicBezTo>
                    <a:pt x="3198" y="151547"/>
                    <a:pt x="3198" y="151495"/>
                    <a:pt x="3224" y="151469"/>
                  </a:cubicBezTo>
                  <a:cubicBezTo>
                    <a:pt x="3224" y="151443"/>
                    <a:pt x="3224" y="151392"/>
                    <a:pt x="3224" y="151366"/>
                  </a:cubicBezTo>
                  <a:lnTo>
                    <a:pt x="3224" y="151340"/>
                  </a:lnTo>
                  <a:cubicBezTo>
                    <a:pt x="3224" y="151263"/>
                    <a:pt x="3224" y="151263"/>
                    <a:pt x="3250" y="151237"/>
                  </a:cubicBezTo>
                  <a:cubicBezTo>
                    <a:pt x="3250" y="151237"/>
                    <a:pt x="3250" y="151211"/>
                    <a:pt x="3250" y="151211"/>
                  </a:cubicBezTo>
                  <a:lnTo>
                    <a:pt x="3250" y="151185"/>
                  </a:lnTo>
                  <a:lnTo>
                    <a:pt x="3250" y="151057"/>
                  </a:lnTo>
                  <a:cubicBezTo>
                    <a:pt x="3224" y="151031"/>
                    <a:pt x="3250" y="150979"/>
                    <a:pt x="3224" y="150953"/>
                  </a:cubicBezTo>
                  <a:cubicBezTo>
                    <a:pt x="3172" y="150876"/>
                    <a:pt x="3172" y="150747"/>
                    <a:pt x="3250" y="150670"/>
                  </a:cubicBezTo>
                  <a:cubicBezTo>
                    <a:pt x="3250" y="150618"/>
                    <a:pt x="3250" y="150567"/>
                    <a:pt x="3275" y="150515"/>
                  </a:cubicBezTo>
                  <a:cubicBezTo>
                    <a:pt x="3250" y="150515"/>
                    <a:pt x="3250" y="150463"/>
                    <a:pt x="3250" y="150438"/>
                  </a:cubicBezTo>
                  <a:cubicBezTo>
                    <a:pt x="3250" y="150438"/>
                    <a:pt x="3224" y="150438"/>
                    <a:pt x="3250" y="150412"/>
                  </a:cubicBezTo>
                  <a:cubicBezTo>
                    <a:pt x="3250" y="150386"/>
                    <a:pt x="3275" y="150360"/>
                    <a:pt x="3275" y="150334"/>
                  </a:cubicBezTo>
                  <a:cubicBezTo>
                    <a:pt x="3275" y="150322"/>
                    <a:pt x="3282" y="150315"/>
                    <a:pt x="3291" y="150315"/>
                  </a:cubicBezTo>
                  <a:cubicBezTo>
                    <a:pt x="3301" y="150315"/>
                    <a:pt x="3314" y="150322"/>
                    <a:pt x="3327" y="150334"/>
                  </a:cubicBezTo>
                  <a:cubicBezTo>
                    <a:pt x="3344" y="150334"/>
                    <a:pt x="3361" y="150311"/>
                    <a:pt x="3378" y="150311"/>
                  </a:cubicBezTo>
                  <a:cubicBezTo>
                    <a:pt x="3387" y="150311"/>
                    <a:pt x="3396" y="150317"/>
                    <a:pt x="3404" y="150334"/>
                  </a:cubicBezTo>
                  <a:cubicBezTo>
                    <a:pt x="3430" y="150347"/>
                    <a:pt x="3449" y="150347"/>
                    <a:pt x="3462" y="150347"/>
                  </a:cubicBezTo>
                  <a:cubicBezTo>
                    <a:pt x="3475" y="150347"/>
                    <a:pt x="3482" y="150347"/>
                    <a:pt x="3482" y="150360"/>
                  </a:cubicBezTo>
                  <a:cubicBezTo>
                    <a:pt x="3482" y="150360"/>
                    <a:pt x="3482" y="150386"/>
                    <a:pt x="3482" y="150386"/>
                  </a:cubicBezTo>
                  <a:lnTo>
                    <a:pt x="3559" y="150386"/>
                  </a:lnTo>
                  <a:lnTo>
                    <a:pt x="3611" y="150309"/>
                  </a:lnTo>
                  <a:cubicBezTo>
                    <a:pt x="3611" y="150231"/>
                    <a:pt x="3611" y="150180"/>
                    <a:pt x="3662" y="150128"/>
                  </a:cubicBezTo>
                  <a:lnTo>
                    <a:pt x="3662" y="150051"/>
                  </a:lnTo>
                  <a:cubicBezTo>
                    <a:pt x="3611" y="149999"/>
                    <a:pt x="3636" y="149973"/>
                    <a:pt x="3662" y="149948"/>
                  </a:cubicBezTo>
                  <a:cubicBezTo>
                    <a:pt x="3662" y="149922"/>
                    <a:pt x="3662" y="149922"/>
                    <a:pt x="3662" y="149922"/>
                  </a:cubicBezTo>
                  <a:lnTo>
                    <a:pt x="3662" y="149844"/>
                  </a:lnTo>
                  <a:lnTo>
                    <a:pt x="3662" y="149793"/>
                  </a:lnTo>
                  <a:cubicBezTo>
                    <a:pt x="3688" y="149715"/>
                    <a:pt x="3662" y="149664"/>
                    <a:pt x="3688" y="149586"/>
                  </a:cubicBezTo>
                  <a:cubicBezTo>
                    <a:pt x="3739" y="149535"/>
                    <a:pt x="3662" y="149535"/>
                    <a:pt x="3662" y="149509"/>
                  </a:cubicBezTo>
                  <a:cubicBezTo>
                    <a:pt x="3636" y="149458"/>
                    <a:pt x="3611" y="149458"/>
                    <a:pt x="3611" y="149406"/>
                  </a:cubicBezTo>
                  <a:cubicBezTo>
                    <a:pt x="3623" y="149380"/>
                    <a:pt x="3623" y="149374"/>
                    <a:pt x="3620" y="149374"/>
                  </a:cubicBezTo>
                  <a:cubicBezTo>
                    <a:pt x="3617" y="149374"/>
                    <a:pt x="3611" y="149380"/>
                    <a:pt x="3611" y="149380"/>
                  </a:cubicBezTo>
                  <a:cubicBezTo>
                    <a:pt x="3559" y="149303"/>
                    <a:pt x="3611" y="149225"/>
                    <a:pt x="3585" y="149148"/>
                  </a:cubicBezTo>
                  <a:cubicBezTo>
                    <a:pt x="3585" y="149148"/>
                    <a:pt x="3585" y="149122"/>
                    <a:pt x="3585" y="149122"/>
                  </a:cubicBezTo>
                  <a:cubicBezTo>
                    <a:pt x="3585" y="149096"/>
                    <a:pt x="3559" y="149071"/>
                    <a:pt x="3585" y="149071"/>
                  </a:cubicBezTo>
                  <a:cubicBezTo>
                    <a:pt x="3611" y="149045"/>
                    <a:pt x="3662" y="149045"/>
                    <a:pt x="3688" y="149045"/>
                  </a:cubicBezTo>
                  <a:cubicBezTo>
                    <a:pt x="3739" y="149045"/>
                    <a:pt x="3791" y="149019"/>
                    <a:pt x="3765" y="148993"/>
                  </a:cubicBezTo>
                  <a:cubicBezTo>
                    <a:pt x="3765" y="148967"/>
                    <a:pt x="3765" y="148942"/>
                    <a:pt x="3765" y="148942"/>
                  </a:cubicBezTo>
                  <a:cubicBezTo>
                    <a:pt x="3765" y="148890"/>
                    <a:pt x="3765" y="148839"/>
                    <a:pt x="3739" y="148813"/>
                  </a:cubicBezTo>
                  <a:cubicBezTo>
                    <a:pt x="3739" y="148761"/>
                    <a:pt x="3739" y="148761"/>
                    <a:pt x="3765" y="148761"/>
                  </a:cubicBezTo>
                  <a:cubicBezTo>
                    <a:pt x="3817" y="148761"/>
                    <a:pt x="3817" y="148761"/>
                    <a:pt x="3817" y="148735"/>
                  </a:cubicBezTo>
                  <a:cubicBezTo>
                    <a:pt x="3765" y="148710"/>
                    <a:pt x="3739" y="148658"/>
                    <a:pt x="3765" y="148632"/>
                  </a:cubicBezTo>
                  <a:cubicBezTo>
                    <a:pt x="3765" y="148581"/>
                    <a:pt x="3765" y="148529"/>
                    <a:pt x="3714" y="148503"/>
                  </a:cubicBezTo>
                  <a:cubicBezTo>
                    <a:pt x="3714" y="148503"/>
                    <a:pt x="3688" y="148477"/>
                    <a:pt x="3688" y="148477"/>
                  </a:cubicBezTo>
                  <a:cubicBezTo>
                    <a:pt x="3662" y="148452"/>
                    <a:pt x="3688" y="148426"/>
                    <a:pt x="3714" y="148426"/>
                  </a:cubicBezTo>
                  <a:lnTo>
                    <a:pt x="3843" y="148426"/>
                  </a:lnTo>
                  <a:cubicBezTo>
                    <a:pt x="3843" y="148426"/>
                    <a:pt x="3868" y="148349"/>
                    <a:pt x="3843" y="148349"/>
                  </a:cubicBezTo>
                  <a:cubicBezTo>
                    <a:pt x="3791" y="148349"/>
                    <a:pt x="3791" y="148271"/>
                    <a:pt x="3791" y="148245"/>
                  </a:cubicBezTo>
                  <a:cubicBezTo>
                    <a:pt x="3791" y="148220"/>
                    <a:pt x="3868" y="148220"/>
                    <a:pt x="3843" y="148168"/>
                  </a:cubicBezTo>
                  <a:cubicBezTo>
                    <a:pt x="3817" y="148116"/>
                    <a:pt x="3817" y="148065"/>
                    <a:pt x="3843" y="148013"/>
                  </a:cubicBezTo>
                  <a:cubicBezTo>
                    <a:pt x="3843" y="148013"/>
                    <a:pt x="3843" y="147962"/>
                    <a:pt x="3868" y="147962"/>
                  </a:cubicBezTo>
                  <a:cubicBezTo>
                    <a:pt x="3868" y="147962"/>
                    <a:pt x="3868" y="147987"/>
                    <a:pt x="3868" y="147987"/>
                  </a:cubicBezTo>
                  <a:cubicBezTo>
                    <a:pt x="3894" y="148013"/>
                    <a:pt x="3894" y="148065"/>
                    <a:pt x="3894" y="148091"/>
                  </a:cubicBezTo>
                  <a:cubicBezTo>
                    <a:pt x="3894" y="148116"/>
                    <a:pt x="3894" y="148142"/>
                    <a:pt x="3894" y="148142"/>
                  </a:cubicBezTo>
                  <a:cubicBezTo>
                    <a:pt x="3894" y="148168"/>
                    <a:pt x="3894" y="148194"/>
                    <a:pt x="3920" y="148194"/>
                  </a:cubicBezTo>
                  <a:lnTo>
                    <a:pt x="3972" y="148194"/>
                  </a:lnTo>
                  <a:cubicBezTo>
                    <a:pt x="3997" y="148168"/>
                    <a:pt x="3997" y="148142"/>
                    <a:pt x="4023" y="148142"/>
                  </a:cubicBezTo>
                  <a:cubicBezTo>
                    <a:pt x="4049" y="148142"/>
                    <a:pt x="4023" y="148168"/>
                    <a:pt x="4023" y="148194"/>
                  </a:cubicBezTo>
                  <a:lnTo>
                    <a:pt x="4100" y="148194"/>
                  </a:lnTo>
                  <a:cubicBezTo>
                    <a:pt x="4100" y="148168"/>
                    <a:pt x="4100" y="148168"/>
                    <a:pt x="4100" y="148142"/>
                  </a:cubicBezTo>
                  <a:cubicBezTo>
                    <a:pt x="4023" y="148142"/>
                    <a:pt x="4049" y="148116"/>
                    <a:pt x="4049" y="148065"/>
                  </a:cubicBezTo>
                  <a:cubicBezTo>
                    <a:pt x="4023" y="148039"/>
                    <a:pt x="3997" y="148039"/>
                    <a:pt x="3972" y="148013"/>
                  </a:cubicBezTo>
                  <a:cubicBezTo>
                    <a:pt x="3972" y="147987"/>
                    <a:pt x="3946" y="147987"/>
                    <a:pt x="3972" y="147987"/>
                  </a:cubicBezTo>
                  <a:cubicBezTo>
                    <a:pt x="3984" y="147975"/>
                    <a:pt x="3991" y="147968"/>
                    <a:pt x="3997" y="147968"/>
                  </a:cubicBezTo>
                  <a:cubicBezTo>
                    <a:pt x="4004" y="147968"/>
                    <a:pt x="4010" y="147975"/>
                    <a:pt x="4023" y="147987"/>
                  </a:cubicBezTo>
                  <a:cubicBezTo>
                    <a:pt x="3997" y="147936"/>
                    <a:pt x="4075" y="147936"/>
                    <a:pt x="4075" y="147884"/>
                  </a:cubicBezTo>
                  <a:cubicBezTo>
                    <a:pt x="4075" y="147858"/>
                    <a:pt x="4075" y="147833"/>
                    <a:pt x="4049" y="147807"/>
                  </a:cubicBezTo>
                  <a:cubicBezTo>
                    <a:pt x="4049" y="147807"/>
                    <a:pt x="4049" y="147807"/>
                    <a:pt x="4049" y="147781"/>
                  </a:cubicBezTo>
                  <a:lnTo>
                    <a:pt x="4100" y="147781"/>
                  </a:lnTo>
                  <a:lnTo>
                    <a:pt x="4126" y="147755"/>
                  </a:lnTo>
                  <a:cubicBezTo>
                    <a:pt x="4100" y="147755"/>
                    <a:pt x="4075" y="147755"/>
                    <a:pt x="4075" y="147704"/>
                  </a:cubicBezTo>
                  <a:cubicBezTo>
                    <a:pt x="4100" y="147678"/>
                    <a:pt x="4100" y="147652"/>
                    <a:pt x="4075" y="147626"/>
                  </a:cubicBezTo>
                  <a:lnTo>
                    <a:pt x="3997" y="147549"/>
                  </a:lnTo>
                  <a:cubicBezTo>
                    <a:pt x="3972" y="147549"/>
                    <a:pt x="3972" y="147523"/>
                    <a:pt x="3997" y="147523"/>
                  </a:cubicBezTo>
                  <a:lnTo>
                    <a:pt x="3972" y="147420"/>
                  </a:lnTo>
                  <a:cubicBezTo>
                    <a:pt x="3946" y="147368"/>
                    <a:pt x="3997" y="147343"/>
                    <a:pt x="3997" y="147291"/>
                  </a:cubicBezTo>
                  <a:cubicBezTo>
                    <a:pt x="3972" y="147291"/>
                    <a:pt x="3972" y="147265"/>
                    <a:pt x="3972" y="147240"/>
                  </a:cubicBezTo>
                  <a:cubicBezTo>
                    <a:pt x="3946" y="147214"/>
                    <a:pt x="3946" y="147188"/>
                    <a:pt x="3920" y="147162"/>
                  </a:cubicBezTo>
                  <a:cubicBezTo>
                    <a:pt x="3920" y="147162"/>
                    <a:pt x="3894" y="147136"/>
                    <a:pt x="3894" y="147111"/>
                  </a:cubicBezTo>
                  <a:cubicBezTo>
                    <a:pt x="3894" y="147092"/>
                    <a:pt x="3907" y="147074"/>
                    <a:pt x="3915" y="147074"/>
                  </a:cubicBezTo>
                  <a:lnTo>
                    <a:pt x="3868" y="146982"/>
                  </a:lnTo>
                  <a:cubicBezTo>
                    <a:pt x="3868" y="146930"/>
                    <a:pt x="3868" y="146930"/>
                    <a:pt x="3920" y="146930"/>
                  </a:cubicBezTo>
                  <a:lnTo>
                    <a:pt x="3997" y="146930"/>
                  </a:lnTo>
                  <a:cubicBezTo>
                    <a:pt x="3997" y="146943"/>
                    <a:pt x="4004" y="146949"/>
                    <a:pt x="4013" y="146949"/>
                  </a:cubicBezTo>
                  <a:cubicBezTo>
                    <a:pt x="4023" y="146949"/>
                    <a:pt x="4036" y="146943"/>
                    <a:pt x="4049" y="146930"/>
                  </a:cubicBezTo>
                  <a:cubicBezTo>
                    <a:pt x="4075" y="146930"/>
                    <a:pt x="4075" y="146827"/>
                    <a:pt x="4049" y="146775"/>
                  </a:cubicBezTo>
                  <a:lnTo>
                    <a:pt x="4049" y="146724"/>
                  </a:lnTo>
                  <a:cubicBezTo>
                    <a:pt x="4023" y="146672"/>
                    <a:pt x="4023" y="146621"/>
                    <a:pt x="4023" y="146569"/>
                  </a:cubicBezTo>
                  <a:cubicBezTo>
                    <a:pt x="3946" y="146543"/>
                    <a:pt x="3972" y="146492"/>
                    <a:pt x="3972" y="146466"/>
                  </a:cubicBezTo>
                  <a:lnTo>
                    <a:pt x="3920" y="146466"/>
                  </a:lnTo>
                  <a:cubicBezTo>
                    <a:pt x="3920" y="146496"/>
                    <a:pt x="3911" y="146509"/>
                    <a:pt x="3893" y="146509"/>
                  </a:cubicBezTo>
                  <a:cubicBezTo>
                    <a:pt x="3881" y="146509"/>
                    <a:pt x="3864" y="146502"/>
                    <a:pt x="3843" y="146492"/>
                  </a:cubicBezTo>
                  <a:cubicBezTo>
                    <a:pt x="3817" y="146492"/>
                    <a:pt x="3817" y="146440"/>
                    <a:pt x="3843" y="146414"/>
                  </a:cubicBezTo>
                  <a:cubicBezTo>
                    <a:pt x="3868" y="146363"/>
                    <a:pt x="3894" y="146363"/>
                    <a:pt x="3920" y="146337"/>
                  </a:cubicBezTo>
                  <a:cubicBezTo>
                    <a:pt x="3920" y="146337"/>
                    <a:pt x="3920" y="146337"/>
                    <a:pt x="3920" y="146311"/>
                  </a:cubicBezTo>
                  <a:lnTo>
                    <a:pt x="3894" y="146259"/>
                  </a:lnTo>
                  <a:cubicBezTo>
                    <a:pt x="3843" y="146234"/>
                    <a:pt x="3791" y="146182"/>
                    <a:pt x="3791" y="146131"/>
                  </a:cubicBezTo>
                  <a:lnTo>
                    <a:pt x="3791" y="146053"/>
                  </a:lnTo>
                  <a:lnTo>
                    <a:pt x="3791" y="146027"/>
                  </a:lnTo>
                  <a:cubicBezTo>
                    <a:pt x="3791" y="145924"/>
                    <a:pt x="3791" y="145898"/>
                    <a:pt x="3894" y="145873"/>
                  </a:cubicBezTo>
                  <a:cubicBezTo>
                    <a:pt x="3868" y="145847"/>
                    <a:pt x="3843" y="145847"/>
                    <a:pt x="3843" y="145821"/>
                  </a:cubicBezTo>
                  <a:cubicBezTo>
                    <a:pt x="3856" y="145795"/>
                    <a:pt x="3868" y="145789"/>
                    <a:pt x="3881" y="145789"/>
                  </a:cubicBezTo>
                  <a:cubicBezTo>
                    <a:pt x="3894" y="145789"/>
                    <a:pt x="3907" y="145795"/>
                    <a:pt x="3920" y="145795"/>
                  </a:cubicBezTo>
                  <a:lnTo>
                    <a:pt x="3946" y="145795"/>
                  </a:lnTo>
                  <a:cubicBezTo>
                    <a:pt x="3972" y="145744"/>
                    <a:pt x="3972" y="145718"/>
                    <a:pt x="3946" y="145692"/>
                  </a:cubicBezTo>
                  <a:cubicBezTo>
                    <a:pt x="3920" y="145615"/>
                    <a:pt x="3946" y="145537"/>
                    <a:pt x="3920" y="145460"/>
                  </a:cubicBezTo>
                  <a:cubicBezTo>
                    <a:pt x="3920" y="145460"/>
                    <a:pt x="3894" y="145434"/>
                    <a:pt x="3868" y="145434"/>
                  </a:cubicBezTo>
                  <a:lnTo>
                    <a:pt x="3843" y="145434"/>
                  </a:lnTo>
                  <a:cubicBezTo>
                    <a:pt x="3843" y="145486"/>
                    <a:pt x="3843" y="145563"/>
                    <a:pt x="3843" y="145615"/>
                  </a:cubicBezTo>
                  <a:lnTo>
                    <a:pt x="3843" y="145640"/>
                  </a:lnTo>
                  <a:cubicBezTo>
                    <a:pt x="3834" y="145649"/>
                    <a:pt x="3828" y="145652"/>
                    <a:pt x="3824" y="145652"/>
                  </a:cubicBezTo>
                  <a:cubicBezTo>
                    <a:pt x="3817" y="145652"/>
                    <a:pt x="3817" y="145640"/>
                    <a:pt x="3817" y="145640"/>
                  </a:cubicBezTo>
                  <a:cubicBezTo>
                    <a:pt x="3791" y="145537"/>
                    <a:pt x="3791" y="145460"/>
                    <a:pt x="3817" y="145383"/>
                  </a:cubicBezTo>
                  <a:cubicBezTo>
                    <a:pt x="3817" y="145357"/>
                    <a:pt x="3817" y="145357"/>
                    <a:pt x="3817" y="145331"/>
                  </a:cubicBezTo>
                  <a:cubicBezTo>
                    <a:pt x="3791" y="145279"/>
                    <a:pt x="3817" y="145279"/>
                    <a:pt x="3843" y="145279"/>
                  </a:cubicBezTo>
                  <a:cubicBezTo>
                    <a:pt x="3843" y="145254"/>
                    <a:pt x="3791" y="145228"/>
                    <a:pt x="3843" y="145176"/>
                  </a:cubicBezTo>
                  <a:cubicBezTo>
                    <a:pt x="3843" y="145176"/>
                    <a:pt x="3843" y="145150"/>
                    <a:pt x="3843" y="145150"/>
                  </a:cubicBezTo>
                  <a:cubicBezTo>
                    <a:pt x="3765" y="145099"/>
                    <a:pt x="3791" y="145022"/>
                    <a:pt x="3817" y="144970"/>
                  </a:cubicBezTo>
                  <a:cubicBezTo>
                    <a:pt x="3765" y="144970"/>
                    <a:pt x="3714" y="144970"/>
                    <a:pt x="3714" y="144893"/>
                  </a:cubicBezTo>
                  <a:cubicBezTo>
                    <a:pt x="3688" y="144789"/>
                    <a:pt x="3662" y="144815"/>
                    <a:pt x="3662" y="144789"/>
                  </a:cubicBezTo>
                  <a:cubicBezTo>
                    <a:pt x="3636" y="144712"/>
                    <a:pt x="3662" y="144635"/>
                    <a:pt x="3714" y="144583"/>
                  </a:cubicBezTo>
                  <a:lnTo>
                    <a:pt x="3739" y="144583"/>
                  </a:lnTo>
                  <a:cubicBezTo>
                    <a:pt x="3765" y="144583"/>
                    <a:pt x="3791" y="144531"/>
                    <a:pt x="3791" y="144480"/>
                  </a:cubicBezTo>
                  <a:lnTo>
                    <a:pt x="3739" y="144454"/>
                  </a:lnTo>
                  <a:cubicBezTo>
                    <a:pt x="3688" y="144454"/>
                    <a:pt x="3636" y="144454"/>
                    <a:pt x="3611" y="144403"/>
                  </a:cubicBezTo>
                  <a:cubicBezTo>
                    <a:pt x="3585" y="144351"/>
                    <a:pt x="3611" y="144351"/>
                    <a:pt x="3611" y="144325"/>
                  </a:cubicBezTo>
                  <a:cubicBezTo>
                    <a:pt x="3611" y="144299"/>
                    <a:pt x="3533" y="144299"/>
                    <a:pt x="3559" y="144274"/>
                  </a:cubicBezTo>
                  <a:cubicBezTo>
                    <a:pt x="3559" y="144248"/>
                    <a:pt x="3559" y="144248"/>
                    <a:pt x="3559" y="144248"/>
                  </a:cubicBezTo>
                  <a:lnTo>
                    <a:pt x="3559" y="144222"/>
                  </a:lnTo>
                  <a:cubicBezTo>
                    <a:pt x="3559" y="144248"/>
                    <a:pt x="3533" y="144248"/>
                    <a:pt x="3507" y="144274"/>
                  </a:cubicBezTo>
                  <a:cubicBezTo>
                    <a:pt x="3507" y="144274"/>
                    <a:pt x="3456" y="144248"/>
                    <a:pt x="3456" y="144222"/>
                  </a:cubicBezTo>
                  <a:cubicBezTo>
                    <a:pt x="3430" y="144145"/>
                    <a:pt x="3430" y="144093"/>
                    <a:pt x="3456" y="144016"/>
                  </a:cubicBezTo>
                  <a:cubicBezTo>
                    <a:pt x="3507" y="144016"/>
                    <a:pt x="3533" y="144067"/>
                    <a:pt x="3559" y="144067"/>
                  </a:cubicBezTo>
                  <a:cubicBezTo>
                    <a:pt x="3559" y="143964"/>
                    <a:pt x="3585" y="143887"/>
                    <a:pt x="3662" y="143809"/>
                  </a:cubicBezTo>
                  <a:cubicBezTo>
                    <a:pt x="3688" y="143784"/>
                    <a:pt x="3662" y="143758"/>
                    <a:pt x="3636" y="143758"/>
                  </a:cubicBezTo>
                  <a:cubicBezTo>
                    <a:pt x="3611" y="143758"/>
                    <a:pt x="3611" y="143758"/>
                    <a:pt x="3585" y="143732"/>
                  </a:cubicBezTo>
                  <a:cubicBezTo>
                    <a:pt x="3533" y="143706"/>
                    <a:pt x="3559" y="143655"/>
                    <a:pt x="3533" y="143603"/>
                  </a:cubicBezTo>
                  <a:cubicBezTo>
                    <a:pt x="3482" y="143526"/>
                    <a:pt x="3482" y="143422"/>
                    <a:pt x="3533" y="143345"/>
                  </a:cubicBezTo>
                  <a:cubicBezTo>
                    <a:pt x="3585" y="143268"/>
                    <a:pt x="3585" y="143216"/>
                    <a:pt x="3559" y="143139"/>
                  </a:cubicBezTo>
                  <a:cubicBezTo>
                    <a:pt x="3533" y="143139"/>
                    <a:pt x="3507" y="143087"/>
                    <a:pt x="3533" y="143061"/>
                  </a:cubicBezTo>
                  <a:cubicBezTo>
                    <a:pt x="3533" y="143010"/>
                    <a:pt x="3585" y="142984"/>
                    <a:pt x="3611" y="142958"/>
                  </a:cubicBezTo>
                  <a:cubicBezTo>
                    <a:pt x="3611" y="142907"/>
                    <a:pt x="3533" y="142881"/>
                    <a:pt x="3585" y="142829"/>
                  </a:cubicBezTo>
                  <a:cubicBezTo>
                    <a:pt x="3559" y="142752"/>
                    <a:pt x="3585" y="142675"/>
                    <a:pt x="3636" y="142623"/>
                  </a:cubicBezTo>
                  <a:cubicBezTo>
                    <a:pt x="3662" y="142597"/>
                    <a:pt x="3688" y="142546"/>
                    <a:pt x="3688" y="142520"/>
                  </a:cubicBezTo>
                  <a:cubicBezTo>
                    <a:pt x="3688" y="142511"/>
                    <a:pt x="3694" y="142508"/>
                    <a:pt x="3702" y="142508"/>
                  </a:cubicBezTo>
                  <a:cubicBezTo>
                    <a:pt x="3719" y="142508"/>
                    <a:pt x="3748" y="142520"/>
                    <a:pt x="3765" y="142520"/>
                  </a:cubicBezTo>
                  <a:cubicBezTo>
                    <a:pt x="3765" y="142494"/>
                    <a:pt x="3817" y="142468"/>
                    <a:pt x="3791" y="142417"/>
                  </a:cubicBezTo>
                  <a:cubicBezTo>
                    <a:pt x="3791" y="142365"/>
                    <a:pt x="3791" y="142313"/>
                    <a:pt x="3791" y="142262"/>
                  </a:cubicBezTo>
                  <a:cubicBezTo>
                    <a:pt x="3765" y="142236"/>
                    <a:pt x="3739" y="142210"/>
                    <a:pt x="3739" y="142159"/>
                  </a:cubicBezTo>
                  <a:cubicBezTo>
                    <a:pt x="3739" y="142133"/>
                    <a:pt x="3662" y="142081"/>
                    <a:pt x="3714" y="142056"/>
                  </a:cubicBezTo>
                  <a:cubicBezTo>
                    <a:pt x="3717" y="142053"/>
                    <a:pt x="3719" y="142051"/>
                    <a:pt x="3722" y="142051"/>
                  </a:cubicBezTo>
                  <a:cubicBezTo>
                    <a:pt x="3746" y="142051"/>
                    <a:pt x="3771" y="142133"/>
                    <a:pt x="3817" y="142133"/>
                  </a:cubicBezTo>
                  <a:cubicBezTo>
                    <a:pt x="3868" y="142133"/>
                    <a:pt x="3843" y="142107"/>
                    <a:pt x="3843" y="142081"/>
                  </a:cubicBezTo>
                  <a:cubicBezTo>
                    <a:pt x="3791" y="142030"/>
                    <a:pt x="3791" y="141952"/>
                    <a:pt x="3843" y="141901"/>
                  </a:cubicBezTo>
                  <a:cubicBezTo>
                    <a:pt x="3817" y="141875"/>
                    <a:pt x="3868" y="141798"/>
                    <a:pt x="3817" y="141772"/>
                  </a:cubicBezTo>
                  <a:cubicBezTo>
                    <a:pt x="3791" y="141720"/>
                    <a:pt x="3791" y="141694"/>
                    <a:pt x="3791" y="141669"/>
                  </a:cubicBezTo>
                  <a:cubicBezTo>
                    <a:pt x="3791" y="141669"/>
                    <a:pt x="3765" y="141643"/>
                    <a:pt x="3765" y="141617"/>
                  </a:cubicBezTo>
                  <a:cubicBezTo>
                    <a:pt x="3688" y="141514"/>
                    <a:pt x="3662" y="141359"/>
                    <a:pt x="3739" y="141230"/>
                  </a:cubicBezTo>
                  <a:lnTo>
                    <a:pt x="3559" y="141230"/>
                  </a:lnTo>
                  <a:cubicBezTo>
                    <a:pt x="3507" y="141230"/>
                    <a:pt x="3533" y="141153"/>
                    <a:pt x="3482" y="141101"/>
                  </a:cubicBezTo>
                  <a:cubicBezTo>
                    <a:pt x="3430" y="141076"/>
                    <a:pt x="3482" y="141050"/>
                    <a:pt x="3482" y="141024"/>
                  </a:cubicBezTo>
                  <a:cubicBezTo>
                    <a:pt x="3482" y="141024"/>
                    <a:pt x="3456" y="140998"/>
                    <a:pt x="3456" y="140998"/>
                  </a:cubicBezTo>
                  <a:cubicBezTo>
                    <a:pt x="3439" y="140998"/>
                    <a:pt x="3410" y="140987"/>
                    <a:pt x="3393" y="140987"/>
                  </a:cubicBezTo>
                  <a:cubicBezTo>
                    <a:pt x="3384" y="140987"/>
                    <a:pt x="3378" y="140990"/>
                    <a:pt x="3378" y="140998"/>
                  </a:cubicBezTo>
                  <a:cubicBezTo>
                    <a:pt x="3353" y="141024"/>
                    <a:pt x="3301" y="141050"/>
                    <a:pt x="3275" y="141076"/>
                  </a:cubicBezTo>
                  <a:cubicBezTo>
                    <a:pt x="3250" y="141076"/>
                    <a:pt x="3275" y="141153"/>
                    <a:pt x="3250" y="141153"/>
                  </a:cubicBezTo>
                  <a:cubicBezTo>
                    <a:pt x="3198" y="141153"/>
                    <a:pt x="3198" y="141127"/>
                    <a:pt x="3198" y="141101"/>
                  </a:cubicBezTo>
                  <a:lnTo>
                    <a:pt x="3198" y="140818"/>
                  </a:lnTo>
                  <a:cubicBezTo>
                    <a:pt x="3198" y="140792"/>
                    <a:pt x="3198" y="140740"/>
                    <a:pt x="3198" y="140714"/>
                  </a:cubicBezTo>
                  <a:cubicBezTo>
                    <a:pt x="3198" y="140689"/>
                    <a:pt x="3198" y="140663"/>
                    <a:pt x="3172" y="140663"/>
                  </a:cubicBezTo>
                  <a:cubicBezTo>
                    <a:pt x="3146" y="140637"/>
                    <a:pt x="3146" y="140637"/>
                    <a:pt x="3146" y="140611"/>
                  </a:cubicBezTo>
                  <a:cubicBezTo>
                    <a:pt x="3146" y="140585"/>
                    <a:pt x="3224" y="140585"/>
                    <a:pt x="3198" y="140560"/>
                  </a:cubicBezTo>
                  <a:cubicBezTo>
                    <a:pt x="3172" y="140508"/>
                    <a:pt x="3172" y="140457"/>
                    <a:pt x="3172" y="140405"/>
                  </a:cubicBezTo>
                  <a:lnTo>
                    <a:pt x="3172" y="140379"/>
                  </a:lnTo>
                  <a:cubicBezTo>
                    <a:pt x="3198" y="140353"/>
                    <a:pt x="3172" y="140276"/>
                    <a:pt x="3250" y="140276"/>
                  </a:cubicBezTo>
                  <a:cubicBezTo>
                    <a:pt x="3250" y="140276"/>
                    <a:pt x="3275" y="140250"/>
                    <a:pt x="3250" y="140224"/>
                  </a:cubicBezTo>
                  <a:cubicBezTo>
                    <a:pt x="3224" y="140199"/>
                    <a:pt x="3224" y="140147"/>
                    <a:pt x="3224" y="140121"/>
                  </a:cubicBezTo>
                  <a:cubicBezTo>
                    <a:pt x="3172" y="140095"/>
                    <a:pt x="3172" y="140044"/>
                    <a:pt x="3198" y="139992"/>
                  </a:cubicBezTo>
                  <a:cubicBezTo>
                    <a:pt x="3198" y="139967"/>
                    <a:pt x="3172" y="139941"/>
                    <a:pt x="3198" y="139915"/>
                  </a:cubicBezTo>
                  <a:cubicBezTo>
                    <a:pt x="3224" y="139915"/>
                    <a:pt x="3224" y="139889"/>
                    <a:pt x="3224" y="139863"/>
                  </a:cubicBezTo>
                  <a:cubicBezTo>
                    <a:pt x="3224" y="139812"/>
                    <a:pt x="3224" y="139760"/>
                    <a:pt x="3301" y="139760"/>
                  </a:cubicBezTo>
                  <a:cubicBezTo>
                    <a:pt x="3327" y="139760"/>
                    <a:pt x="3301" y="139734"/>
                    <a:pt x="3327" y="139709"/>
                  </a:cubicBezTo>
                  <a:cubicBezTo>
                    <a:pt x="3275" y="139709"/>
                    <a:pt x="3250" y="139709"/>
                    <a:pt x="3275" y="139657"/>
                  </a:cubicBezTo>
                  <a:cubicBezTo>
                    <a:pt x="3301" y="139580"/>
                    <a:pt x="3275" y="139605"/>
                    <a:pt x="3327" y="139580"/>
                  </a:cubicBezTo>
                  <a:cubicBezTo>
                    <a:pt x="3378" y="139554"/>
                    <a:pt x="3378" y="139528"/>
                    <a:pt x="3327" y="139502"/>
                  </a:cubicBezTo>
                  <a:cubicBezTo>
                    <a:pt x="3275" y="139476"/>
                    <a:pt x="3275" y="139476"/>
                    <a:pt x="3327" y="139451"/>
                  </a:cubicBezTo>
                  <a:cubicBezTo>
                    <a:pt x="3378" y="139425"/>
                    <a:pt x="3378" y="139399"/>
                    <a:pt x="3404" y="139348"/>
                  </a:cubicBezTo>
                  <a:lnTo>
                    <a:pt x="3404" y="139322"/>
                  </a:lnTo>
                  <a:cubicBezTo>
                    <a:pt x="3378" y="139296"/>
                    <a:pt x="3353" y="139270"/>
                    <a:pt x="3378" y="139244"/>
                  </a:cubicBezTo>
                  <a:cubicBezTo>
                    <a:pt x="3404" y="139219"/>
                    <a:pt x="3378" y="139167"/>
                    <a:pt x="3353" y="139141"/>
                  </a:cubicBezTo>
                  <a:cubicBezTo>
                    <a:pt x="3353" y="139115"/>
                    <a:pt x="3353" y="139090"/>
                    <a:pt x="3327" y="139064"/>
                  </a:cubicBezTo>
                  <a:cubicBezTo>
                    <a:pt x="3301" y="139038"/>
                    <a:pt x="3327" y="139038"/>
                    <a:pt x="3378" y="139012"/>
                  </a:cubicBezTo>
                  <a:lnTo>
                    <a:pt x="3327" y="138961"/>
                  </a:lnTo>
                  <a:cubicBezTo>
                    <a:pt x="3301" y="138961"/>
                    <a:pt x="3275" y="138935"/>
                    <a:pt x="3275" y="138909"/>
                  </a:cubicBezTo>
                  <a:cubicBezTo>
                    <a:pt x="3275" y="138909"/>
                    <a:pt x="3250" y="138883"/>
                    <a:pt x="3275" y="138858"/>
                  </a:cubicBezTo>
                  <a:cubicBezTo>
                    <a:pt x="3275" y="138858"/>
                    <a:pt x="3301" y="138858"/>
                    <a:pt x="3301" y="138883"/>
                  </a:cubicBezTo>
                  <a:lnTo>
                    <a:pt x="3353" y="138935"/>
                  </a:lnTo>
                  <a:lnTo>
                    <a:pt x="3404" y="138883"/>
                  </a:lnTo>
                  <a:cubicBezTo>
                    <a:pt x="3404" y="138832"/>
                    <a:pt x="3353" y="138780"/>
                    <a:pt x="3353" y="138754"/>
                  </a:cubicBezTo>
                  <a:cubicBezTo>
                    <a:pt x="3378" y="138703"/>
                    <a:pt x="3404" y="138703"/>
                    <a:pt x="3404" y="138651"/>
                  </a:cubicBezTo>
                  <a:cubicBezTo>
                    <a:pt x="3404" y="138625"/>
                    <a:pt x="3404" y="138574"/>
                    <a:pt x="3404" y="138522"/>
                  </a:cubicBezTo>
                  <a:cubicBezTo>
                    <a:pt x="3378" y="138496"/>
                    <a:pt x="3404" y="138496"/>
                    <a:pt x="3404" y="138471"/>
                  </a:cubicBezTo>
                  <a:lnTo>
                    <a:pt x="3404" y="138239"/>
                  </a:lnTo>
                  <a:lnTo>
                    <a:pt x="3404" y="138187"/>
                  </a:lnTo>
                  <a:lnTo>
                    <a:pt x="3404" y="138110"/>
                  </a:lnTo>
                  <a:cubicBezTo>
                    <a:pt x="3378" y="138058"/>
                    <a:pt x="3353" y="138006"/>
                    <a:pt x="3353" y="137929"/>
                  </a:cubicBezTo>
                  <a:cubicBezTo>
                    <a:pt x="3301" y="137929"/>
                    <a:pt x="3301" y="137877"/>
                    <a:pt x="3301" y="137826"/>
                  </a:cubicBezTo>
                  <a:cubicBezTo>
                    <a:pt x="3301" y="137804"/>
                    <a:pt x="3306" y="137796"/>
                    <a:pt x="3311" y="137796"/>
                  </a:cubicBezTo>
                  <a:cubicBezTo>
                    <a:pt x="3318" y="137796"/>
                    <a:pt x="3327" y="137811"/>
                    <a:pt x="3327" y="137826"/>
                  </a:cubicBezTo>
                  <a:lnTo>
                    <a:pt x="3378" y="137852"/>
                  </a:lnTo>
                  <a:lnTo>
                    <a:pt x="3430" y="137774"/>
                  </a:lnTo>
                  <a:cubicBezTo>
                    <a:pt x="3378" y="137774"/>
                    <a:pt x="3353" y="137723"/>
                    <a:pt x="3353" y="137671"/>
                  </a:cubicBezTo>
                  <a:cubicBezTo>
                    <a:pt x="3353" y="137645"/>
                    <a:pt x="3353" y="137594"/>
                    <a:pt x="3327" y="137568"/>
                  </a:cubicBezTo>
                  <a:cubicBezTo>
                    <a:pt x="3327" y="137542"/>
                    <a:pt x="3275" y="137516"/>
                    <a:pt x="3301" y="137491"/>
                  </a:cubicBezTo>
                  <a:lnTo>
                    <a:pt x="3378" y="137491"/>
                  </a:lnTo>
                  <a:lnTo>
                    <a:pt x="3430" y="137465"/>
                  </a:lnTo>
                  <a:cubicBezTo>
                    <a:pt x="3430" y="137465"/>
                    <a:pt x="3430" y="137439"/>
                    <a:pt x="3404" y="137439"/>
                  </a:cubicBezTo>
                  <a:cubicBezTo>
                    <a:pt x="3378" y="137413"/>
                    <a:pt x="3275" y="137387"/>
                    <a:pt x="3301" y="137310"/>
                  </a:cubicBezTo>
                  <a:lnTo>
                    <a:pt x="3327" y="137310"/>
                  </a:lnTo>
                  <a:cubicBezTo>
                    <a:pt x="3353" y="137310"/>
                    <a:pt x="3378" y="137310"/>
                    <a:pt x="3430" y="137233"/>
                  </a:cubicBezTo>
                  <a:lnTo>
                    <a:pt x="3430" y="137207"/>
                  </a:lnTo>
                  <a:cubicBezTo>
                    <a:pt x="3396" y="137207"/>
                    <a:pt x="3373" y="137195"/>
                    <a:pt x="3346" y="137195"/>
                  </a:cubicBezTo>
                  <a:cubicBezTo>
                    <a:pt x="3333" y="137195"/>
                    <a:pt x="3318" y="137198"/>
                    <a:pt x="3301" y="137207"/>
                  </a:cubicBezTo>
                  <a:lnTo>
                    <a:pt x="3275" y="137207"/>
                  </a:lnTo>
                  <a:cubicBezTo>
                    <a:pt x="3275" y="137207"/>
                    <a:pt x="3275" y="137104"/>
                    <a:pt x="3301" y="137104"/>
                  </a:cubicBezTo>
                  <a:cubicBezTo>
                    <a:pt x="3404" y="137104"/>
                    <a:pt x="3430" y="137026"/>
                    <a:pt x="3404" y="136949"/>
                  </a:cubicBezTo>
                  <a:lnTo>
                    <a:pt x="3378" y="136923"/>
                  </a:lnTo>
                  <a:cubicBezTo>
                    <a:pt x="3327" y="136923"/>
                    <a:pt x="3301" y="136897"/>
                    <a:pt x="3275" y="136846"/>
                  </a:cubicBezTo>
                  <a:cubicBezTo>
                    <a:pt x="3250" y="136768"/>
                    <a:pt x="3250" y="136691"/>
                    <a:pt x="3250" y="136588"/>
                  </a:cubicBezTo>
                  <a:cubicBezTo>
                    <a:pt x="3250" y="136562"/>
                    <a:pt x="3301" y="136562"/>
                    <a:pt x="3275" y="136536"/>
                  </a:cubicBezTo>
                  <a:cubicBezTo>
                    <a:pt x="3275" y="136511"/>
                    <a:pt x="3275" y="136485"/>
                    <a:pt x="3275" y="136459"/>
                  </a:cubicBezTo>
                  <a:lnTo>
                    <a:pt x="3275" y="136407"/>
                  </a:lnTo>
                  <a:lnTo>
                    <a:pt x="3275" y="136356"/>
                  </a:lnTo>
                  <a:lnTo>
                    <a:pt x="3378" y="136356"/>
                  </a:lnTo>
                  <a:cubicBezTo>
                    <a:pt x="3404" y="136330"/>
                    <a:pt x="3404" y="136304"/>
                    <a:pt x="3378" y="136304"/>
                  </a:cubicBezTo>
                  <a:cubicBezTo>
                    <a:pt x="3353" y="136278"/>
                    <a:pt x="3378" y="136227"/>
                    <a:pt x="3378" y="136201"/>
                  </a:cubicBezTo>
                  <a:cubicBezTo>
                    <a:pt x="3378" y="136201"/>
                    <a:pt x="3353" y="136175"/>
                    <a:pt x="3327" y="136175"/>
                  </a:cubicBezTo>
                  <a:cubicBezTo>
                    <a:pt x="3275" y="136175"/>
                    <a:pt x="3275" y="136175"/>
                    <a:pt x="3250" y="136098"/>
                  </a:cubicBezTo>
                  <a:lnTo>
                    <a:pt x="3301" y="136072"/>
                  </a:lnTo>
                  <a:lnTo>
                    <a:pt x="3327" y="136072"/>
                  </a:lnTo>
                  <a:lnTo>
                    <a:pt x="3327" y="136046"/>
                  </a:lnTo>
                  <a:lnTo>
                    <a:pt x="3301" y="136046"/>
                  </a:lnTo>
                  <a:cubicBezTo>
                    <a:pt x="3275" y="136046"/>
                    <a:pt x="3250" y="136021"/>
                    <a:pt x="3250" y="135995"/>
                  </a:cubicBezTo>
                  <a:cubicBezTo>
                    <a:pt x="3275" y="135969"/>
                    <a:pt x="3275" y="135917"/>
                    <a:pt x="3250" y="135892"/>
                  </a:cubicBezTo>
                  <a:lnTo>
                    <a:pt x="3250" y="135788"/>
                  </a:lnTo>
                  <a:cubicBezTo>
                    <a:pt x="3250" y="135711"/>
                    <a:pt x="3250" y="135711"/>
                    <a:pt x="3301" y="135685"/>
                  </a:cubicBezTo>
                  <a:lnTo>
                    <a:pt x="3378" y="135659"/>
                  </a:lnTo>
                  <a:cubicBezTo>
                    <a:pt x="3404" y="135659"/>
                    <a:pt x="3378" y="135634"/>
                    <a:pt x="3378" y="135634"/>
                  </a:cubicBezTo>
                  <a:cubicBezTo>
                    <a:pt x="3404" y="135582"/>
                    <a:pt x="3327" y="135531"/>
                    <a:pt x="3275" y="135531"/>
                  </a:cubicBezTo>
                  <a:cubicBezTo>
                    <a:pt x="3301" y="135531"/>
                    <a:pt x="3327" y="135505"/>
                    <a:pt x="3353" y="135505"/>
                  </a:cubicBezTo>
                  <a:cubicBezTo>
                    <a:pt x="3404" y="135505"/>
                    <a:pt x="3404" y="135479"/>
                    <a:pt x="3378" y="135453"/>
                  </a:cubicBezTo>
                  <a:cubicBezTo>
                    <a:pt x="3378" y="135402"/>
                    <a:pt x="3353" y="135376"/>
                    <a:pt x="3327" y="135324"/>
                  </a:cubicBezTo>
                  <a:cubicBezTo>
                    <a:pt x="3327" y="135324"/>
                    <a:pt x="3275" y="135324"/>
                    <a:pt x="3275" y="135298"/>
                  </a:cubicBezTo>
                  <a:cubicBezTo>
                    <a:pt x="3250" y="135298"/>
                    <a:pt x="3275" y="135221"/>
                    <a:pt x="3275" y="135195"/>
                  </a:cubicBezTo>
                  <a:lnTo>
                    <a:pt x="3275" y="135169"/>
                  </a:lnTo>
                  <a:lnTo>
                    <a:pt x="3250" y="135169"/>
                  </a:lnTo>
                  <a:cubicBezTo>
                    <a:pt x="3224" y="135169"/>
                    <a:pt x="3224" y="135144"/>
                    <a:pt x="3224" y="135118"/>
                  </a:cubicBezTo>
                  <a:cubicBezTo>
                    <a:pt x="3224" y="135092"/>
                    <a:pt x="3250" y="135040"/>
                    <a:pt x="3250" y="134989"/>
                  </a:cubicBezTo>
                  <a:cubicBezTo>
                    <a:pt x="3250" y="134937"/>
                    <a:pt x="3250" y="134860"/>
                    <a:pt x="3224" y="134808"/>
                  </a:cubicBezTo>
                  <a:lnTo>
                    <a:pt x="3224" y="134757"/>
                  </a:lnTo>
                  <a:cubicBezTo>
                    <a:pt x="3198" y="134757"/>
                    <a:pt x="3172" y="134731"/>
                    <a:pt x="3172" y="134679"/>
                  </a:cubicBezTo>
                  <a:cubicBezTo>
                    <a:pt x="3172" y="134628"/>
                    <a:pt x="3121" y="134628"/>
                    <a:pt x="3146" y="134602"/>
                  </a:cubicBezTo>
                  <a:lnTo>
                    <a:pt x="3146" y="134550"/>
                  </a:lnTo>
                  <a:cubicBezTo>
                    <a:pt x="3121" y="134550"/>
                    <a:pt x="3095" y="134550"/>
                    <a:pt x="3121" y="134525"/>
                  </a:cubicBezTo>
                  <a:cubicBezTo>
                    <a:pt x="3069" y="134499"/>
                    <a:pt x="3095" y="134421"/>
                    <a:pt x="3043" y="134396"/>
                  </a:cubicBezTo>
                  <a:lnTo>
                    <a:pt x="3017" y="134396"/>
                  </a:lnTo>
                  <a:cubicBezTo>
                    <a:pt x="2992" y="134396"/>
                    <a:pt x="2966" y="134396"/>
                    <a:pt x="2966" y="134370"/>
                  </a:cubicBezTo>
                  <a:cubicBezTo>
                    <a:pt x="2966" y="134344"/>
                    <a:pt x="2966" y="134344"/>
                    <a:pt x="2992" y="134318"/>
                  </a:cubicBezTo>
                  <a:lnTo>
                    <a:pt x="2992" y="134293"/>
                  </a:lnTo>
                  <a:cubicBezTo>
                    <a:pt x="2992" y="134293"/>
                    <a:pt x="2992" y="134267"/>
                    <a:pt x="2992" y="134267"/>
                  </a:cubicBezTo>
                  <a:cubicBezTo>
                    <a:pt x="2940" y="134267"/>
                    <a:pt x="2914" y="134215"/>
                    <a:pt x="2940" y="134189"/>
                  </a:cubicBezTo>
                  <a:cubicBezTo>
                    <a:pt x="2966" y="134164"/>
                    <a:pt x="2966" y="134164"/>
                    <a:pt x="2940" y="134112"/>
                  </a:cubicBezTo>
                  <a:cubicBezTo>
                    <a:pt x="2914" y="134086"/>
                    <a:pt x="2940" y="134060"/>
                    <a:pt x="2966" y="134009"/>
                  </a:cubicBezTo>
                  <a:cubicBezTo>
                    <a:pt x="2914" y="133983"/>
                    <a:pt x="2966" y="133931"/>
                    <a:pt x="2966" y="133880"/>
                  </a:cubicBezTo>
                  <a:cubicBezTo>
                    <a:pt x="2966" y="133854"/>
                    <a:pt x="2966" y="133828"/>
                    <a:pt x="2966" y="133803"/>
                  </a:cubicBezTo>
                  <a:cubicBezTo>
                    <a:pt x="2966" y="133803"/>
                    <a:pt x="2966" y="133777"/>
                    <a:pt x="2992" y="133751"/>
                  </a:cubicBezTo>
                  <a:cubicBezTo>
                    <a:pt x="2992" y="133699"/>
                    <a:pt x="3017" y="133648"/>
                    <a:pt x="3069" y="133622"/>
                  </a:cubicBezTo>
                  <a:cubicBezTo>
                    <a:pt x="3069" y="133596"/>
                    <a:pt x="3095" y="133570"/>
                    <a:pt x="3121" y="133570"/>
                  </a:cubicBezTo>
                  <a:cubicBezTo>
                    <a:pt x="3172" y="133570"/>
                    <a:pt x="3172" y="133545"/>
                    <a:pt x="3198" y="133519"/>
                  </a:cubicBezTo>
                  <a:cubicBezTo>
                    <a:pt x="3172" y="133467"/>
                    <a:pt x="3146" y="133416"/>
                    <a:pt x="3146" y="133364"/>
                  </a:cubicBezTo>
                  <a:cubicBezTo>
                    <a:pt x="3146" y="133364"/>
                    <a:pt x="3146" y="133338"/>
                    <a:pt x="3146" y="133312"/>
                  </a:cubicBezTo>
                  <a:lnTo>
                    <a:pt x="3121" y="133312"/>
                  </a:lnTo>
                  <a:cubicBezTo>
                    <a:pt x="3095" y="133312"/>
                    <a:pt x="3069" y="133287"/>
                    <a:pt x="3069" y="133261"/>
                  </a:cubicBezTo>
                  <a:cubicBezTo>
                    <a:pt x="3069" y="133235"/>
                    <a:pt x="3043" y="133132"/>
                    <a:pt x="3121" y="133106"/>
                  </a:cubicBezTo>
                  <a:cubicBezTo>
                    <a:pt x="3146" y="133055"/>
                    <a:pt x="3121" y="132977"/>
                    <a:pt x="3069" y="132951"/>
                  </a:cubicBezTo>
                  <a:cubicBezTo>
                    <a:pt x="3043" y="132926"/>
                    <a:pt x="3043" y="132874"/>
                    <a:pt x="3069" y="132848"/>
                  </a:cubicBezTo>
                  <a:lnTo>
                    <a:pt x="3069" y="132745"/>
                  </a:lnTo>
                  <a:cubicBezTo>
                    <a:pt x="3069" y="132694"/>
                    <a:pt x="3069" y="132694"/>
                    <a:pt x="2992" y="132694"/>
                  </a:cubicBezTo>
                  <a:cubicBezTo>
                    <a:pt x="2914" y="132694"/>
                    <a:pt x="2888" y="132694"/>
                    <a:pt x="2888" y="132642"/>
                  </a:cubicBezTo>
                  <a:cubicBezTo>
                    <a:pt x="2888" y="132590"/>
                    <a:pt x="3017" y="132590"/>
                    <a:pt x="3069" y="132539"/>
                  </a:cubicBezTo>
                  <a:cubicBezTo>
                    <a:pt x="3043" y="132487"/>
                    <a:pt x="3043" y="132461"/>
                    <a:pt x="3043" y="132410"/>
                  </a:cubicBezTo>
                  <a:cubicBezTo>
                    <a:pt x="3069" y="132358"/>
                    <a:pt x="3043" y="132307"/>
                    <a:pt x="3043" y="132255"/>
                  </a:cubicBezTo>
                  <a:cubicBezTo>
                    <a:pt x="2966" y="132255"/>
                    <a:pt x="2966" y="132178"/>
                    <a:pt x="2914" y="132152"/>
                  </a:cubicBezTo>
                  <a:cubicBezTo>
                    <a:pt x="2888" y="132100"/>
                    <a:pt x="2914" y="132075"/>
                    <a:pt x="2914" y="132049"/>
                  </a:cubicBezTo>
                  <a:lnTo>
                    <a:pt x="2888" y="132023"/>
                  </a:lnTo>
                  <a:lnTo>
                    <a:pt x="2811" y="131997"/>
                  </a:lnTo>
                  <a:lnTo>
                    <a:pt x="2811" y="131997"/>
                  </a:lnTo>
                  <a:cubicBezTo>
                    <a:pt x="2837" y="132023"/>
                    <a:pt x="2811" y="132049"/>
                    <a:pt x="2785" y="132049"/>
                  </a:cubicBezTo>
                  <a:cubicBezTo>
                    <a:pt x="2760" y="131997"/>
                    <a:pt x="2760" y="131997"/>
                    <a:pt x="2785" y="131971"/>
                  </a:cubicBezTo>
                  <a:cubicBezTo>
                    <a:pt x="2837" y="131920"/>
                    <a:pt x="2785" y="131842"/>
                    <a:pt x="2785" y="131791"/>
                  </a:cubicBezTo>
                  <a:cubicBezTo>
                    <a:pt x="2760" y="131739"/>
                    <a:pt x="2734" y="131688"/>
                    <a:pt x="2785" y="131636"/>
                  </a:cubicBezTo>
                  <a:cubicBezTo>
                    <a:pt x="2837" y="131585"/>
                    <a:pt x="2811" y="131585"/>
                    <a:pt x="2785" y="131559"/>
                  </a:cubicBezTo>
                  <a:lnTo>
                    <a:pt x="2760" y="131533"/>
                  </a:lnTo>
                  <a:cubicBezTo>
                    <a:pt x="2734" y="131507"/>
                    <a:pt x="2760" y="131507"/>
                    <a:pt x="2760" y="131456"/>
                  </a:cubicBezTo>
                  <a:lnTo>
                    <a:pt x="2760" y="131404"/>
                  </a:lnTo>
                  <a:lnTo>
                    <a:pt x="2760" y="131378"/>
                  </a:lnTo>
                  <a:cubicBezTo>
                    <a:pt x="2760" y="131365"/>
                    <a:pt x="2760" y="131365"/>
                    <a:pt x="2763" y="131365"/>
                  </a:cubicBezTo>
                  <a:cubicBezTo>
                    <a:pt x="2766" y="131365"/>
                    <a:pt x="2772" y="131365"/>
                    <a:pt x="2785" y="131352"/>
                  </a:cubicBezTo>
                  <a:cubicBezTo>
                    <a:pt x="2811" y="131352"/>
                    <a:pt x="2837" y="131327"/>
                    <a:pt x="2837" y="131301"/>
                  </a:cubicBezTo>
                  <a:cubicBezTo>
                    <a:pt x="2837" y="131249"/>
                    <a:pt x="2837" y="131223"/>
                    <a:pt x="2837" y="131172"/>
                  </a:cubicBezTo>
                  <a:cubicBezTo>
                    <a:pt x="2811" y="131120"/>
                    <a:pt x="2811" y="131069"/>
                    <a:pt x="2837" y="131017"/>
                  </a:cubicBezTo>
                  <a:cubicBezTo>
                    <a:pt x="2863" y="130966"/>
                    <a:pt x="2863" y="130914"/>
                    <a:pt x="2837" y="130888"/>
                  </a:cubicBezTo>
                  <a:cubicBezTo>
                    <a:pt x="2811" y="130888"/>
                    <a:pt x="2811" y="130862"/>
                    <a:pt x="2811" y="130837"/>
                  </a:cubicBezTo>
                  <a:cubicBezTo>
                    <a:pt x="2785" y="130837"/>
                    <a:pt x="2760" y="130785"/>
                    <a:pt x="2734" y="130733"/>
                  </a:cubicBezTo>
                  <a:cubicBezTo>
                    <a:pt x="2734" y="130708"/>
                    <a:pt x="2708" y="130682"/>
                    <a:pt x="2734" y="130656"/>
                  </a:cubicBezTo>
                  <a:cubicBezTo>
                    <a:pt x="2734" y="130630"/>
                    <a:pt x="2734" y="130579"/>
                    <a:pt x="2734" y="130527"/>
                  </a:cubicBezTo>
                  <a:cubicBezTo>
                    <a:pt x="2751" y="130527"/>
                    <a:pt x="2768" y="130516"/>
                    <a:pt x="2778" y="130516"/>
                  </a:cubicBezTo>
                  <a:cubicBezTo>
                    <a:pt x="2782" y="130516"/>
                    <a:pt x="2785" y="130518"/>
                    <a:pt x="2785" y="130527"/>
                  </a:cubicBezTo>
                  <a:cubicBezTo>
                    <a:pt x="2811" y="130553"/>
                    <a:pt x="2785" y="130579"/>
                    <a:pt x="2785" y="130604"/>
                  </a:cubicBezTo>
                  <a:cubicBezTo>
                    <a:pt x="2785" y="130604"/>
                    <a:pt x="2785" y="130616"/>
                    <a:pt x="2801" y="130616"/>
                  </a:cubicBezTo>
                  <a:cubicBezTo>
                    <a:pt x="2808" y="130616"/>
                    <a:pt x="2820" y="130613"/>
                    <a:pt x="2837" y="130604"/>
                  </a:cubicBezTo>
                  <a:cubicBezTo>
                    <a:pt x="2837" y="130604"/>
                    <a:pt x="2863" y="130579"/>
                    <a:pt x="2888" y="130579"/>
                  </a:cubicBezTo>
                  <a:cubicBezTo>
                    <a:pt x="2888" y="130579"/>
                    <a:pt x="2914" y="130553"/>
                    <a:pt x="2914" y="130527"/>
                  </a:cubicBezTo>
                  <a:cubicBezTo>
                    <a:pt x="2888" y="130476"/>
                    <a:pt x="2863" y="130398"/>
                    <a:pt x="2863" y="130321"/>
                  </a:cubicBezTo>
                  <a:cubicBezTo>
                    <a:pt x="2863" y="130295"/>
                    <a:pt x="2863" y="130243"/>
                    <a:pt x="2811" y="130243"/>
                  </a:cubicBezTo>
                  <a:cubicBezTo>
                    <a:pt x="2806" y="130238"/>
                    <a:pt x="2803" y="130236"/>
                    <a:pt x="2801" y="130236"/>
                  </a:cubicBezTo>
                  <a:cubicBezTo>
                    <a:pt x="2794" y="130236"/>
                    <a:pt x="2806" y="130269"/>
                    <a:pt x="2785" y="130269"/>
                  </a:cubicBezTo>
                  <a:cubicBezTo>
                    <a:pt x="2760" y="130243"/>
                    <a:pt x="2734" y="130218"/>
                    <a:pt x="2708" y="130192"/>
                  </a:cubicBezTo>
                  <a:cubicBezTo>
                    <a:pt x="2682" y="130166"/>
                    <a:pt x="2708" y="130166"/>
                    <a:pt x="2734" y="130166"/>
                  </a:cubicBezTo>
                  <a:cubicBezTo>
                    <a:pt x="2760" y="130114"/>
                    <a:pt x="2760" y="130063"/>
                    <a:pt x="2708" y="130037"/>
                  </a:cubicBezTo>
                  <a:cubicBezTo>
                    <a:pt x="2708" y="130037"/>
                    <a:pt x="2682" y="130063"/>
                    <a:pt x="2656" y="130063"/>
                  </a:cubicBezTo>
                  <a:cubicBezTo>
                    <a:pt x="2631" y="130063"/>
                    <a:pt x="2605" y="130063"/>
                    <a:pt x="2605" y="130011"/>
                  </a:cubicBezTo>
                  <a:cubicBezTo>
                    <a:pt x="2605" y="129985"/>
                    <a:pt x="2553" y="129908"/>
                    <a:pt x="2579" y="129857"/>
                  </a:cubicBezTo>
                  <a:cubicBezTo>
                    <a:pt x="2579" y="129805"/>
                    <a:pt x="2579" y="129753"/>
                    <a:pt x="2579" y="129702"/>
                  </a:cubicBezTo>
                  <a:cubicBezTo>
                    <a:pt x="2579" y="129676"/>
                    <a:pt x="2579" y="129650"/>
                    <a:pt x="2605" y="129624"/>
                  </a:cubicBezTo>
                  <a:lnTo>
                    <a:pt x="2605" y="129392"/>
                  </a:lnTo>
                  <a:cubicBezTo>
                    <a:pt x="2605" y="129367"/>
                    <a:pt x="2605" y="129367"/>
                    <a:pt x="2631" y="129367"/>
                  </a:cubicBezTo>
                  <a:cubicBezTo>
                    <a:pt x="2605" y="129341"/>
                    <a:pt x="2605" y="129289"/>
                    <a:pt x="2605" y="129238"/>
                  </a:cubicBezTo>
                  <a:cubicBezTo>
                    <a:pt x="2605" y="129212"/>
                    <a:pt x="2605" y="129212"/>
                    <a:pt x="2631" y="129212"/>
                  </a:cubicBezTo>
                  <a:cubicBezTo>
                    <a:pt x="2656" y="129212"/>
                    <a:pt x="2605" y="129160"/>
                    <a:pt x="2605" y="129134"/>
                  </a:cubicBezTo>
                  <a:cubicBezTo>
                    <a:pt x="2605" y="129116"/>
                    <a:pt x="2618" y="129098"/>
                    <a:pt x="2634" y="129098"/>
                  </a:cubicBezTo>
                  <a:cubicBezTo>
                    <a:pt x="2641" y="129098"/>
                    <a:pt x="2649" y="129101"/>
                    <a:pt x="2656" y="129109"/>
                  </a:cubicBezTo>
                  <a:lnTo>
                    <a:pt x="2734" y="129134"/>
                  </a:lnTo>
                  <a:lnTo>
                    <a:pt x="2760" y="129109"/>
                  </a:lnTo>
                  <a:lnTo>
                    <a:pt x="2760" y="129083"/>
                  </a:lnTo>
                  <a:cubicBezTo>
                    <a:pt x="2734" y="129057"/>
                    <a:pt x="2734" y="129031"/>
                    <a:pt x="2760" y="129005"/>
                  </a:cubicBezTo>
                  <a:lnTo>
                    <a:pt x="2760" y="128980"/>
                  </a:lnTo>
                  <a:lnTo>
                    <a:pt x="2682" y="129005"/>
                  </a:lnTo>
                  <a:cubicBezTo>
                    <a:pt x="2675" y="129013"/>
                    <a:pt x="2667" y="129016"/>
                    <a:pt x="2660" y="129016"/>
                  </a:cubicBezTo>
                  <a:cubicBezTo>
                    <a:pt x="2641" y="129016"/>
                    <a:pt x="2623" y="128998"/>
                    <a:pt x="2605" y="128980"/>
                  </a:cubicBezTo>
                  <a:cubicBezTo>
                    <a:pt x="2579" y="128954"/>
                    <a:pt x="2579" y="128902"/>
                    <a:pt x="2631" y="128851"/>
                  </a:cubicBezTo>
                  <a:cubicBezTo>
                    <a:pt x="2648" y="128851"/>
                    <a:pt x="2654" y="128839"/>
                    <a:pt x="2663" y="128839"/>
                  </a:cubicBezTo>
                  <a:cubicBezTo>
                    <a:pt x="2668" y="128839"/>
                    <a:pt x="2674" y="128842"/>
                    <a:pt x="2682" y="128851"/>
                  </a:cubicBezTo>
                  <a:cubicBezTo>
                    <a:pt x="2693" y="128872"/>
                    <a:pt x="2699" y="128880"/>
                    <a:pt x="2705" y="128880"/>
                  </a:cubicBezTo>
                  <a:cubicBezTo>
                    <a:pt x="2713" y="128880"/>
                    <a:pt x="2719" y="128866"/>
                    <a:pt x="2734" y="128851"/>
                  </a:cubicBezTo>
                  <a:lnTo>
                    <a:pt x="2734" y="128773"/>
                  </a:lnTo>
                  <a:cubicBezTo>
                    <a:pt x="2734" y="128722"/>
                    <a:pt x="2656" y="128722"/>
                    <a:pt x="2682" y="128670"/>
                  </a:cubicBezTo>
                  <a:cubicBezTo>
                    <a:pt x="2708" y="128644"/>
                    <a:pt x="2708" y="128593"/>
                    <a:pt x="2682" y="128541"/>
                  </a:cubicBezTo>
                  <a:cubicBezTo>
                    <a:pt x="2677" y="128536"/>
                    <a:pt x="2671" y="128534"/>
                    <a:pt x="2664" y="128534"/>
                  </a:cubicBezTo>
                  <a:cubicBezTo>
                    <a:pt x="2637" y="128534"/>
                    <a:pt x="2600" y="128567"/>
                    <a:pt x="2579" y="128567"/>
                  </a:cubicBezTo>
                  <a:cubicBezTo>
                    <a:pt x="2553" y="128567"/>
                    <a:pt x="2527" y="128541"/>
                    <a:pt x="2527" y="128515"/>
                  </a:cubicBezTo>
                  <a:cubicBezTo>
                    <a:pt x="2527" y="128515"/>
                    <a:pt x="2553" y="128490"/>
                    <a:pt x="2553" y="128490"/>
                  </a:cubicBezTo>
                  <a:lnTo>
                    <a:pt x="2605" y="128490"/>
                  </a:lnTo>
                  <a:cubicBezTo>
                    <a:pt x="2631" y="128490"/>
                    <a:pt x="2656" y="128490"/>
                    <a:pt x="2656" y="128464"/>
                  </a:cubicBezTo>
                  <a:cubicBezTo>
                    <a:pt x="2708" y="128412"/>
                    <a:pt x="2734" y="128335"/>
                    <a:pt x="2708" y="128232"/>
                  </a:cubicBezTo>
                  <a:cubicBezTo>
                    <a:pt x="2708" y="128229"/>
                    <a:pt x="2708" y="128228"/>
                    <a:pt x="2709" y="128228"/>
                  </a:cubicBezTo>
                  <a:cubicBezTo>
                    <a:pt x="2714" y="128228"/>
                    <a:pt x="2740" y="128309"/>
                    <a:pt x="2785" y="128309"/>
                  </a:cubicBezTo>
                  <a:cubicBezTo>
                    <a:pt x="2760" y="128232"/>
                    <a:pt x="2760" y="128154"/>
                    <a:pt x="2760" y="128129"/>
                  </a:cubicBezTo>
                  <a:cubicBezTo>
                    <a:pt x="2770" y="128118"/>
                    <a:pt x="2781" y="128112"/>
                    <a:pt x="2792" y="128112"/>
                  </a:cubicBezTo>
                  <a:cubicBezTo>
                    <a:pt x="2807" y="128112"/>
                    <a:pt x="2822" y="128124"/>
                    <a:pt x="2837" y="128154"/>
                  </a:cubicBezTo>
                  <a:cubicBezTo>
                    <a:pt x="2837" y="128167"/>
                    <a:pt x="2837" y="128175"/>
                    <a:pt x="2837" y="128180"/>
                  </a:cubicBezTo>
                  <a:cubicBezTo>
                    <a:pt x="2837" y="128206"/>
                    <a:pt x="2837" y="128232"/>
                    <a:pt x="2888" y="128232"/>
                  </a:cubicBezTo>
                  <a:cubicBezTo>
                    <a:pt x="2888" y="128232"/>
                    <a:pt x="2888" y="128206"/>
                    <a:pt x="2888" y="128206"/>
                  </a:cubicBezTo>
                  <a:cubicBezTo>
                    <a:pt x="2837" y="128103"/>
                    <a:pt x="2940" y="128025"/>
                    <a:pt x="2888" y="127948"/>
                  </a:cubicBezTo>
                  <a:lnTo>
                    <a:pt x="2914" y="127922"/>
                  </a:lnTo>
                  <a:cubicBezTo>
                    <a:pt x="2940" y="127896"/>
                    <a:pt x="2914" y="127819"/>
                    <a:pt x="2914" y="127793"/>
                  </a:cubicBezTo>
                  <a:cubicBezTo>
                    <a:pt x="2914" y="127690"/>
                    <a:pt x="2914" y="127587"/>
                    <a:pt x="2863" y="127510"/>
                  </a:cubicBezTo>
                  <a:cubicBezTo>
                    <a:pt x="2837" y="127484"/>
                    <a:pt x="2837" y="127432"/>
                    <a:pt x="2863" y="127406"/>
                  </a:cubicBezTo>
                  <a:cubicBezTo>
                    <a:pt x="2863" y="127381"/>
                    <a:pt x="2863" y="127355"/>
                    <a:pt x="2863" y="127303"/>
                  </a:cubicBezTo>
                  <a:lnTo>
                    <a:pt x="2863" y="126865"/>
                  </a:lnTo>
                  <a:cubicBezTo>
                    <a:pt x="2837" y="126839"/>
                    <a:pt x="2811" y="126813"/>
                    <a:pt x="2811" y="126787"/>
                  </a:cubicBezTo>
                  <a:cubicBezTo>
                    <a:pt x="2837" y="126736"/>
                    <a:pt x="2785" y="126710"/>
                    <a:pt x="2785" y="126658"/>
                  </a:cubicBezTo>
                  <a:cubicBezTo>
                    <a:pt x="2785" y="126640"/>
                    <a:pt x="2760" y="126622"/>
                    <a:pt x="2735" y="126622"/>
                  </a:cubicBezTo>
                  <a:cubicBezTo>
                    <a:pt x="2725" y="126622"/>
                    <a:pt x="2716" y="126625"/>
                    <a:pt x="2708" y="126633"/>
                  </a:cubicBezTo>
                  <a:lnTo>
                    <a:pt x="2656" y="126633"/>
                  </a:lnTo>
                  <a:cubicBezTo>
                    <a:pt x="2656" y="126607"/>
                    <a:pt x="2656" y="126581"/>
                    <a:pt x="2682" y="126581"/>
                  </a:cubicBezTo>
                  <a:lnTo>
                    <a:pt x="2708" y="126581"/>
                  </a:lnTo>
                  <a:cubicBezTo>
                    <a:pt x="2760" y="126555"/>
                    <a:pt x="2760" y="126530"/>
                    <a:pt x="2734" y="126478"/>
                  </a:cubicBezTo>
                  <a:cubicBezTo>
                    <a:pt x="2721" y="126452"/>
                    <a:pt x="2721" y="126446"/>
                    <a:pt x="2724" y="126446"/>
                  </a:cubicBezTo>
                  <a:cubicBezTo>
                    <a:pt x="2727" y="126446"/>
                    <a:pt x="2734" y="126452"/>
                    <a:pt x="2734" y="126452"/>
                  </a:cubicBezTo>
                  <a:cubicBezTo>
                    <a:pt x="2760" y="126401"/>
                    <a:pt x="2734" y="126349"/>
                    <a:pt x="2708" y="126323"/>
                  </a:cubicBezTo>
                  <a:cubicBezTo>
                    <a:pt x="2656" y="126297"/>
                    <a:pt x="2656" y="126246"/>
                    <a:pt x="2708" y="126220"/>
                  </a:cubicBezTo>
                  <a:cubicBezTo>
                    <a:pt x="2708" y="126194"/>
                    <a:pt x="2682" y="126168"/>
                    <a:pt x="2708" y="126143"/>
                  </a:cubicBezTo>
                  <a:cubicBezTo>
                    <a:pt x="2734" y="126117"/>
                    <a:pt x="2734" y="126091"/>
                    <a:pt x="2734" y="126065"/>
                  </a:cubicBezTo>
                  <a:cubicBezTo>
                    <a:pt x="2734" y="126039"/>
                    <a:pt x="2734" y="126014"/>
                    <a:pt x="2734" y="126014"/>
                  </a:cubicBezTo>
                  <a:cubicBezTo>
                    <a:pt x="2734" y="125936"/>
                    <a:pt x="2708" y="125885"/>
                    <a:pt x="2760" y="125833"/>
                  </a:cubicBezTo>
                  <a:cubicBezTo>
                    <a:pt x="2785" y="125807"/>
                    <a:pt x="2785" y="125782"/>
                    <a:pt x="2760" y="125782"/>
                  </a:cubicBezTo>
                  <a:cubicBezTo>
                    <a:pt x="2760" y="125756"/>
                    <a:pt x="2760" y="125704"/>
                    <a:pt x="2734" y="125678"/>
                  </a:cubicBezTo>
                  <a:cubicBezTo>
                    <a:pt x="2708" y="125653"/>
                    <a:pt x="2708" y="125627"/>
                    <a:pt x="2734" y="125601"/>
                  </a:cubicBezTo>
                  <a:cubicBezTo>
                    <a:pt x="2760" y="125549"/>
                    <a:pt x="2734" y="125472"/>
                    <a:pt x="2785" y="125421"/>
                  </a:cubicBezTo>
                  <a:lnTo>
                    <a:pt x="2785" y="125369"/>
                  </a:lnTo>
                  <a:cubicBezTo>
                    <a:pt x="2804" y="125351"/>
                    <a:pt x="2822" y="125332"/>
                    <a:pt x="2831" y="125332"/>
                  </a:cubicBezTo>
                  <a:cubicBezTo>
                    <a:pt x="2835" y="125332"/>
                    <a:pt x="2837" y="125336"/>
                    <a:pt x="2837" y="125343"/>
                  </a:cubicBezTo>
                  <a:lnTo>
                    <a:pt x="2888" y="125343"/>
                  </a:lnTo>
                  <a:lnTo>
                    <a:pt x="2888" y="125292"/>
                  </a:lnTo>
                  <a:cubicBezTo>
                    <a:pt x="2888" y="125292"/>
                    <a:pt x="2888" y="125266"/>
                    <a:pt x="2888" y="125266"/>
                  </a:cubicBezTo>
                  <a:cubicBezTo>
                    <a:pt x="2888" y="125266"/>
                    <a:pt x="2863" y="125266"/>
                    <a:pt x="2863" y="125240"/>
                  </a:cubicBezTo>
                  <a:cubicBezTo>
                    <a:pt x="2863" y="125214"/>
                    <a:pt x="2863" y="125188"/>
                    <a:pt x="2863" y="125188"/>
                  </a:cubicBezTo>
                  <a:cubicBezTo>
                    <a:pt x="2863" y="125188"/>
                    <a:pt x="2888" y="125214"/>
                    <a:pt x="2888" y="125240"/>
                  </a:cubicBezTo>
                  <a:lnTo>
                    <a:pt x="2914" y="125240"/>
                  </a:lnTo>
                  <a:lnTo>
                    <a:pt x="2914" y="125188"/>
                  </a:lnTo>
                  <a:cubicBezTo>
                    <a:pt x="2914" y="125111"/>
                    <a:pt x="2914" y="125059"/>
                    <a:pt x="2940" y="125008"/>
                  </a:cubicBezTo>
                  <a:lnTo>
                    <a:pt x="2940" y="124956"/>
                  </a:lnTo>
                  <a:cubicBezTo>
                    <a:pt x="2940" y="124956"/>
                    <a:pt x="2992" y="124905"/>
                    <a:pt x="2992" y="124853"/>
                  </a:cubicBezTo>
                  <a:cubicBezTo>
                    <a:pt x="2992" y="124827"/>
                    <a:pt x="2966" y="124827"/>
                    <a:pt x="2992" y="124827"/>
                  </a:cubicBezTo>
                  <a:lnTo>
                    <a:pt x="2992" y="124802"/>
                  </a:lnTo>
                  <a:cubicBezTo>
                    <a:pt x="2966" y="124750"/>
                    <a:pt x="2992" y="124724"/>
                    <a:pt x="2992" y="124673"/>
                  </a:cubicBezTo>
                  <a:lnTo>
                    <a:pt x="3017" y="124544"/>
                  </a:lnTo>
                  <a:cubicBezTo>
                    <a:pt x="3043" y="124466"/>
                    <a:pt x="3043" y="124363"/>
                    <a:pt x="3017" y="124286"/>
                  </a:cubicBezTo>
                  <a:cubicBezTo>
                    <a:pt x="3017" y="124260"/>
                    <a:pt x="3017" y="124234"/>
                    <a:pt x="3043" y="124234"/>
                  </a:cubicBezTo>
                  <a:cubicBezTo>
                    <a:pt x="3069" y="124208"/>
                    <a:pt x="3069" y="124183"/>
                    <a:pt x="3069" y="124157"/>
                  </a:cubicBezTo>
                  <a:cubicBezTo>
                    <a:pt x="3043" y="124157"/>
                    <a:pt x="3095" y="124105"/>
                    <a:pt x="3146" y="124079"/>
                  </a:cubicBezTo>
                  <a:cubicBezTo>
                    <a:pt x="3172" y="124079"/>
                    <a:pt x="3146" y="124054"/>
                    <a:pt x="3146" y="124054"/>
                  </a:cubicBezTo>
                  <a:cubicBezTo>
                    <a:pt x="3069" y="124028"/>
                    <a:pt x="3069" y="124002"/>
                    <a:pt x="3095" y="123925"/>
                  </a:cubicBezTo>
                  <a:cubicBezTo>
                    <a:pt x="3121" y="123847"/>
                    <a:pt x="3146" y="123744"/>
                    <a:pt x="3121" y="123641"/>
                  </a:cubicBezTo>
                  <a:cubicBezTo>
                    <a:pt x="3095" y="123641"/>
                    <a:pt x="3069" y="123615"/>
                    <a:pt x="3043" y="123615"/>
                  </a:cubicBezTo>
                  <a:cubicBezTo>
                    <a:pt x="3017" y="123589"/>
                    <a:pt x="3017" y="123564"/>
                    <a:pt x="3017" y="123564"/>
                  </a:cubicBezTo>
                  <a:lnTo>
                    <a:pt x="2966" y="123564"/>
                  </a:lnTo>
                  <a:cubicBezTo>
                    <a:pt x="2940" y="123538"/>
                    <a:pt x="2940" y="123538"/>
                    <a:pt x="2966" y="123486"/>
                  </a:cubicBezTo>
                  <a:cubicBezTo>
                    <a:pt x="2992" y="123460"/>
                    <a:pt x="3017" y="123409"/>
                    <a:pt x="3017" y="123357"/>
                  </a:cubicBezTo>
                  <a:lnTo>
                    <a:pt x="3017" y="123306"/>
                  </a:lnTo>
                  <a:cubicBezTo>
                    <a:pt x="3017" y="123287"/>
                    <a:pt x="3030" y="123269"/>
                    <a:pt x="3056" y="123269"/>
                  </a:cubicBezTo>
                  <a:cubicBezTo>
                    <a:pt x="3067" y="123269"/>
                    <a:pt x="3080" y="123272"/>
                    <a:pt x="3095" y="123280"/>
                  </a:cubicBezTo>
                  <a:lnTo>
                    <a:pt x="3043" y="123177"/>
                  </a:lnTo>
                  <a:cubicBezTo>
                    <a:pt x="3017" y="123151"/>
                    <a:pt x="3043" y="123125"/>
                    <a:pt x="3043" y="123099"/>
                  </a:cubicBezTo>
                  <a:cubicBezTo>
                    <a:pt x="3043" y="123086"/>
                    <a:pt x="3043" y="123086"/>
                    <a:pt x="3046" y="123086"/>
                  </a:cubicBezTo>
                  <a:cubicBezTo>
                    <a:pt x="3050" y="123086"/>
                    <a:pt x="3056" y="123086"/>
                    <a:pt x="3069" y="123074"/>
                  </a:cubicBezTo>
                  <a:cubicBezTo>
                    <a:pt x="3074" y="123068"/>
                    <a:pt x="3077" y="123066"/>
                    <a:pt x="3079" y="123066"/>
                  </a:cubicBezTo>
                  <a:cubicBezTo>
                    <a:pt x="3086" y="123066"/>
                    <a:pt x="3069" y="123099"/>
                    <a:pt x="3069" y="123099"/>
                  </a:cubicBezTo>
                  <a:cubicBezTo>
                    <a:pt x="3069" y="123125"/>
                    <a:pt x="3069" y="123151"/>
                    <a:pt x="3069" y="123177"/>
                  </a:cubicBezTo>
                  <a:lnTo>
                    <a:pt x="3121" y="123177"/>
                  </a:lnTo>
                  <a:cubicBezTo>
                    <a:pt x="3095" y="123099"/>
                    <a:pt x="3095" y="123022"/>
                    <a:pt x="3121" y="122945"/>
                  </a:cubicBezTo>
                  <a:cubicBezTo>
                    <a:pt x="3121" y="122893"/>
                    <a:pt x="3095" y="122867"/>
                    <a:pt x="3121" y="122816"/>
                  </a:cubicBezTo>
                  <a:cubicBezTo>
                    <a:pt x="3146" y="122790"/>
                    <a:pt x="3095" y="122738"/>
                    <a:pt x="3069" y="122712"/>
                  </a:cubicBezTo>
                  <a:cubicBezTo>
                    <a:pt x="3043" y="122687"/>
                    <a:pt x="3095" y="122687"/>
                    <a:pt x="3095" y="122661"/>
                  </a:cubicBezTo>
                  <a:cubicBezTo>
                    <a:pt x="3095" y="122661"/>
                    <a:pt x="3069" y="122635"/>
                    <a:pt x="3069" y="122609"/>
                  </a:cubicBezTo>
                  <a:cubicBezTo>
                    <a:pt x="3069" y="122609"/>
                    <a:pt x="3095" y="122558"/>
                    <a:pt x="3121" y="122532"/>
                  </a:cubicBezTo>
                  <a:cubicBezTo>
                    <a:pt x="3121" y="122506"/>
                    <a:pt x="3069" y="122506"/>
                    <a:pt x="3069" y="122480"/>
                  </a:cubicBezTo>
                  <a:lnTo>
                    <a:pt x="3069" y="122403"/>
                  </a:lnTo>
                  <a:cubicBezTo>
                    <a:pt x="3043" y="122326"/>
                    <a:pt x="3043" y="122222"/>
                    <a:pt x="3069" y="122145"/>
                  </a:cubicBezTo>
                  <a:cubicBezTo>
                    <a:pt x="3069" y="122068"/>
                    <a:pt x="3095" y="122016"/>
                    <a:pt x="3121" y="121939"/>
                  </a:cubicBezTo>
                  <a:cubicBezTo>
                    <a:pt x="3121" y="121861"/>
                    <a:pt x="3095" y="121836"/>
                    <a:pt x="3172" y="121836"/>
                  </a:cubicBezTo>
                  <a:cubicBezTo>
                    <a:pt x="3172" y="121784"/>
                    <a:pt x="3198" y="121732"/>
                    <a:pt x="3172" y="121707"/>
                  </a:cubicBezTo>
                  <a:cubicBezTo>
                    <a:pt x="3146" y="121707"/>
                    <a:pt x="3146" y="121681"/>
                    <a:pt x="3146" y="121655"/>
                  </a:cubicBezTo>
                  <a:cubicBezTo>
                    <a:pt x="3146" y="121629"/>
                    <a:pt x="3121" y="121603"/>
                    <a:pt x="3121" y="121603"/>
                  </a:cubicBezTo>
                  <a:cubicBezTo>
                    <a:pt x="3095" y="121578"/>
                    <a:pt x="3069" y="121552"/>
                    <a:pt x="3069" y="121552"/>
                  </a:cubicBezTo>
                  <a:cubicBezTo>
                    <a:pt x="3043" y="121526"/>
                    <a:pt x="3043" y="121500"/>
                    <a:pt x="3069" y="121475"/>
                  </a:cubicBezTo>
                  <a:lnTo>
                    <a:pt x="3069" y="121423"/>
                  </a:lnTo>
                  <a:cubicBezTo>
                    <a:pt x="3069" y="121423"/>
                    <a:pt x="3069" y="121397"/>
                    <a:pt x="3069" y="121397"/>
                  </a:cubicBezTo>
                  <a:cubicBezTo>
                    <a:pt x="3043" y="121371"/>
                    <a:pt x="3017" y="121346"/>
                    <a:pt x="3017" y="121294"/>
                  </a:cubicBezTo>
                  <a:cubicBezTo>
                    <a:pt x="3017" y="121268"/>
                    <a:pt x="3017" y="121242"/>
                    <a:pt x="3017" y="121242"/>
                  </a:cubicBezTo>
                  <a:cubicBezTo>
                    <a:pt x="3043" y="121191"/>
                    <a:pt x="3017" y="121165"/>
                    <a:pt x="3017" y="121139"/>
                  </a:cubicBezTo>
                  <a:cubicBezTo>
                    <a:pt x="2992" y="121113"/>
                    <a:pt x="2992" y="121088"/>
                    <a:pt x="3017" y="121062"/>
                  </a:cubicBezTo>
                  <a:lnTo>
                    <a:pt x="3017" y="121036"/>
                  </a:lnTo>
                  <a:cubicBezTo>
                    <a:pt x="2966" y="121010"/>
                    <a:pt x="2966" y="120959"/>
                    <a:pt x="2966" y="120907"/>
                  </a:cubicBezTo>
                  <a:cubicBezTo>
                    <a:pt x="2992" y="120881"/>
                    <a:pt x="2992" y="120856"/>
                    <a:pt x="2992" y="120830"/>
                  </a:cubicBezTo>
                  <a:cubicBezTo>
                    <a:pt x="2992" y="120778"/>
                    <a:pt x="2940" y="120778"/>
                    <a:pt x="2940" y="120752"/>
                  </a:cubicBezTo>
                  <a:lnTo>
                    <a:pt x="2940" y="120675"/>
                  </a:lnTo>
                  <a:cubicBezTo>
                    <a:pt x="2914" y="120649"/>
                    <a:pt x="2914" y="120598"/>
                    <a:pt x="2914" y="120572"/>
                  </a:cubicBezTo>
                  <a:cubicBezTo>
                    <a:pt x="2914" y="120520"/>
                    <a:pt x="2888" y="120443"/>
                    <a:pt x="2863" y="120366"/>
                  </a:cubicBezTo>
                  <a:cubicBezTo>
                    <a:pt x="2863" y="120340"/>
                    <a:pt x="2869" y="120333"/>
                    <a:pt x="2879" y="120333"/>
                  </a:cubicBezTo>
                  <a:cubicBezTo>
                    <a:pt x="2888" y="120333"/>
                    <a:pt x="2901" y="120340"/>
                    <a:pt x="2914" y="120340"/>
                  </a:cubicBezTo>
                  <a:lnTo>
                    <a:pt x="2940" y="120288"/>
                  </a:lnTo>
                  <a:cubicBezTo>
                    <a:pt x="2914" y="120262"/>
                    <a:pt x="2914" y="120262"/>
                    <a:pt x="2914" y="120237"/>
                  </a:cubicBezTo>
                  <a:lnTo>
                    <a:pt x="2940" y="120133"/>
                  </a:lnTo>
                  <a:cubicBezTo>
                    <a:pt x="2914" y="120133"/>
                    <a:pt x="2914" y="120108"/>
                    <a:pt x="2914" y="120082"/>
                  </a:cubicBezTo>
                  <a:cubicBezTo>
                    <a:pt x="2914" y="120082"/>
                    <a:pt x="2914" y="120030"/>
                    <a:pt x="2940" y="120030"/>
                  </a:cubicBezTo>
                  <a:lnTo>
                    <a:pt x="2940" y="120004"/>
                  </a:lnTo>
                  <a:cubicBezTo>
                    <a:pt x="2888" y="119953"/>
                    <a:pt x="2888" y="119953"/>
                    <a:pt x="2940" y="119953"/>
                  </a:cubicBezTo>
                  <a:cubicBezTo>
                    <a:pt x="2940" y="119875"/>
                    <a:pt x="2888" y="119850"/>
                    <a:pt x="2888" y="119798"/>
                  </a:cubicBezTo>
                  <a:cubicBezTo>
                    <a:pt x="2888" y="119669"/>
                    <a:pt x="2863" y="119566"/>
                    <a:pt x="2837" y="119463"/>
                  </a:cubicBezTo>
                  <a:cubicBezTo>
                    <a:pt x="2811" y="119437"/>
                    <a:pt x="2811" y="119411"/>
                    <a:pt x="2811" y="119385"/>
                  </a:cubicBezTo>
                  <a:cubicBezTo>
                    <a:pt x="2811" y="119360"/>
                    <a:pt x="2811" y="119308"/>
                    <a:pt x="2863" y="119308"/>
                  </a:cubicBezTo>
                  <a:cubicBezTo>
                    <a:pt x="2888" y="119308"/>
                    <a:pt x="2914" y="119282"/>
                    <a:pt x="2914" y="119231"/>
                  </a:cubicBezTo>
                  <a:cubicBezTo>
                    <a:pt x="2888" y="119205"/>
                    <a:pt x="2888" y="119179"/>
                    <a:pt x="2914" y="119153"/>
                  </a:cubicBezTo>
                  <a:cubicBezTo>
                    <a:pt x="2914" y="119153"/>
                    <a:pt x="2888" y="119128"/>
                    <a:pt x="2888" y="119128"/>
                  </a:cubicBezTo>
                  <a:cubicBezTo>
                    <a:pt x="2888" y="119128"/>
                    <a:pt x="2888" y="119102"/>
                    <a:pt x="2888" y="119102"/>
                  </a:cubicBezTo>
                  <a:lnTo>
                    <a:pt x="2888" y="118947"/>
                  </a:lnTo>
                  <a:cubicBezTo>
                    <a:pt x="2888" y="118895"/>
                    <a:pt x="2888" y="118844"/>
                    <a:pt x="2914" y="118818"/>
                  </a:cubicBezTo>
                  <a:cubicBezTo>
                    <a:pt x="2914" y="118792"/>
                    <a:pt x="2914" y="118792"/>
                    <a:pt x="2914" y="118792"/>
                  </a:cubicBezTo>
                  <a:cubicBezTo>
                    <a:pt x="2888" y="118792"/>
                    <a:pt x="2863" y="118792"/>
                    <a:pt x="2863" y="118741"/>
                  </a:cubicBezTo>
                  <a:cubicBezTo>
                    <a:pt x="2863" y="118689"/>
                    <a:pt x="2863" y="118689"/>
                    <a:pt x="2914" y="118689"/>
                  </a:cubicBezTo>
                  <a:cubicBezTo>
                    <a:pt x="2914" y="118663"/>
                    <a:pt x="2914" y="118638"/>
                    <a:pt x="2914" y="118638"/>
                  </a:cubicBezTo>
                  <a:cubicBezTo>
                    <a:pt x="2914" y="118586"/>
                    <a:pt x="2940" y="118560"/>
                    <a:pt x="2966" y="118560"/>
                  </a:cubicBezTo>
                  <a:cubicBezTo>
                    <a:pt x="2966" y="118534"/>
                    <a:pt x="2966" y="118509"/>
                    <a:pt x="2966" y="118509"/>
                  </a:cubicBezTo>
                  <a:cubicBezTo>
                    <a:pt x="2953" y="118496"/>
                    <a:pt x="2940" y="118489"/>
                    <a:pt x="2930" y="118489"/>
                  </a:cubicBezTo>
                  <a:cubicBezTo>
                    <a:pt x="2921" y="118489"/>
                    <a:pt x="2914" y="118496"/>
                    <a:pt x="2914" y="118509"/>
                  </a:cubicBezTo>
                  <a:lnTo>
                    <a:pt x="2914" y="118534"/>
                  </a:lnTo>
                  <a:lnTo>
                    <a:pt x="2940" y="118534"/>
                  </a:lnTo>
                  <a:cubicBezTo>
                    <a:pt x="2940" y="118534"/>
                    <a:pt x="2940" y="118546"/>
                    <a:pt x="2932" y="118546"/>
                  </a:cubicBezTo>
                  <a:cubicBezTo>
                    <a:pt x="2929" y="118546"/>
                    <a:pt x="2923" y="118543"/>
                    <a:pt x="2914" y="118534"/>
                  </a:cubicBezTo>
                  <a:lnTo>
                    <a:pt x="2888" y="118534"/>
                  </a:lnTo>
                  <a:cubicBezTo>
                    <a:pt x="2863" y="118534"/>
                    <a:pt x="2837" y="118509"/>
                    <a:pt x="2837" y="118509"/>
                  </a:cubicBezTo>
                  <a:cubicBezTo>
                    <a:pt x="2811" y="118509"/>
                    <a:pt x="2760" y="118509"/>
                    <a:pt x="2760" y="118457"/>
                  </a:cubicBezTo>
                  <a:cubicBezTo>
                    <a:pt x="2760" y="118431"/>
                    <a:pt x="2760" y="118431"/>
                    <a:pt x="2760" y="118405"/>
                  </a:cubicBezTo>
                  <a:cubicBezTo>
                    <a:pt x="2760" y="118405"/>
                    <a:pt x="2760" y="118380"/>
                    <a:pt x="2785" y="118380"/>
                  </a:cubicBezTo>
                  <a:lnTo>
                    <a:pt x="2760" y="118328"/>
                  </a:lnTo>
                  <a:lnTo>
                    <a:pt x="2760" y="118302"/>
                  </a:lnTo>
                  <a:lnTo>
                    <a:pt x="2785" y="118302"/>
                  </a:lnTo>
                  <a:lnTo>
                    <a:pt x="2785" y="118276"/>
                  </a:lnTo>
                  <a:cubicBezTo>
                    <a:pt x="2734" y="118225"/>
                    <a:pt x="2785" y="118173"/>
                    <a:pt x="2785" y="118122"/>
                  </a:cubicBezTo>
                  <a:cubicBezTo>
                    <a:pt x="2785" y="118122"/>
                    <a:pt x="2785" y="118122"/>
                    <a:pt x="2785" y="118096"/>
                  </a:cubicBezTo>
                  <a:cubicBezTo>
                    <a:pt x="2760" y="118096"/>
                    <a:pt x="2760" y="118070"/>
                    <a:pt x="2760" y="118044"/>
                  </a:cubicBezTo>
                  <a:cubicBezTo>
                    <a:pt x="2734" y="117993"/>
                    <a:pt x="2734" y="117993"/>
                    <a:pt x="2785" y="117967"/>
                  </a:cubicBezTo>
                  <a:cubicBezTo>
                    <a:pt x="2785" y="117941"/>
                    <a:pt x="2734" y="117915"/>
                    <a:pt x="2785" y="117890"/>
                  </a:cubicBezTo>
                  <a:lnTo>
                    <a:pt x="2811" y="117838"/>
                  </a:lnTo>
                  <a:lnTo>
                    <a:pt x="2811" y="117812"/>
                  </a:lnTo>
                  <a:cubicBezTo>
                    <a:pt x="2811" y="117812"/>
                    <a:pt x="2760" y="117786"/>
                    <a:pt x="2785" y="117761"/>
                  </a:cubicBezTo>
                  <a:cubicBezTo>
                    <a:pt x="2785" y="117709"/>
                    <a:pt x="2785" y="117683"/>
                    <a:pt x="2785" y="117632"/>
                  </a:cubicBezTo>
                  <a:cubicBezTo>
                    <a:pt x="2785" y="117606"/>
                    <a:pt x="2785" y="117606"/>
                    <a:pt x="2785" y="117580"/>
                  </a:cubicBezTo>
                  <a:cubicBezTo>
                    <a:pt x="2811" y="117554"/>
                    <a:pt x="2811" y="117529"/>
                    <a:pt x="2785" y="117503"/>
                  </a:cubicBezTo>
                  <a:cubicBezTo>
                    <a:pt x="2785" y="117477"/>
                    <a:pt x="2785" y="117451"/>
                    <a:pt x="2785" y="117425"/>
                  </a:cubicBezTo>
                  <a:cubicBezTo>
                    <a:pt x="2785" y="117400"/>
                    <a:pt x="2785" y="117374"/>
                    <a:pt x="2837" y="117348"/>
                  </a:cubicBezTo>
                  <a:cubicBezTo>
                    <a:pt x="2863" y="117322"/>
                    <a:pt x="2785" y="117219"/>
                    <a:pt x="2811" y="117167"/>
                  </a:cubicBezTo>
                  <a:cubicBezTo>
                    <a:pt x="2811" y="117090"/>
                    <a:pt x="2811" y="117039"/>
                    <a:pt x="2863" y="116987"/>
                  </a:cubicBezTo>
                  <a:cubicBezTo>
                    <a:pt x="2876" y="116961"/>
                    <a:pt x="2876" y="116955"/>
                    <a:pt x="2869" y="116955"/>
                  </a:cubicBezTo>
                  <a:cubicBezTo>
                    <a:pt x="2863" y="116955"/>
                    <a:pt x="2850" y="116961"/>
                    <a:pt x="2837" y="116961"/>
                  </a:cubicBezTo>
                  <a:lnTo>
                    <a:pt x="2811" y="116910"/>
                  </a:lnTo>
                  <a:lnTo>
                    <a:pt x="2863" y="116884"/>
                  </a:lnTo>
                  <a:cubicBezTo>
                    <a:pt x="2863" y="116884"/>
                    <a:pt x="2888" y="116884"/>
                    <a:pt x="2888" y="116858"/>
                  </a:cubicBezTo>
                  <a:cubicBezTo>
                    <a:pt x="2811" y="116806"/>
                    <a:pt x="2837" y="116729"/>
                    <a:pt x="2811" y="116652"/>
                  </a:cubicBezTo>
                  <a:cubicBezTo>
                    <a:pt x="2811" y="116652"/>
                    <a:pt x="2811" y="116626"/>
                    <a:pt x="2811" y="116600"/>
                  </a:cubicBezTo>
                  <a:cubicBezTo>
                    <a:pt x="2837" y="116548"/>
                    <a:pt x="2837" y="116497"/>
                    <a:pt x="2811" y="116471"/>
                  </a:cubicBezTo>
                  <a:lnTo>
                    <a:pt x="2811" y="116342"/>
                  </a:lnTo>
                  <a:lnTo>
                    <a:pt x="2811" y="116265"/>
                  </a:lnTo>
                  <a:cubicBezTo>
                    <a:pt x="2811" y="116265"/>
                    <a:pt x="2863" y="116213"/>
                    <a:pt x="2837" y="116187"/>
                  </a:cubicBezTo>
                  <a:cubicBezTo>
                    <a:pt x="2837" y="116136"/>
                    <a:pt x="2863" y="116084"/>
                    <a:pt x="2914" y="116033"/>
                  </a:cubicBezTo>
                  <a:cubicBezTo>
                    <a:pt x="2940" y="116007"/>
                    <a:pt x="2914" y="116007"/>
                    <a:pt x="2914" y="115981"/>
                  </a:cubicBezTo>
                  <a:lnTo>
                    <a:pt x="2914" y="115904"/>
                  </a:lnTo>
                  <a:cubicBezTo>
                    <a:pt x="2914" y="115878"/>
                    <a:pt x="2914" y="115826"/>
                    <a:pt x="2888" y="115826"/>
                  </a:cubicBezTo>
                  <a:cubicBezTo>
                    <a:pt x="2863" y="115801"/>
                    <a:pt x="2837" y="115775"/>
                    <a:pt x="2863" y="115749"/>
                  </a:cubicBezTo>
                  <a:cubicBezTo>
                    <a:pt x="2863" y="115697"/>
                    <a:pt x="2837" y="115620"/>
                    <a:pt x="2811" y="115568"/>
                  </a:cubicBezTo>
                  <a:cubicBezTo>
                    <a:pt x="2760" y="115491"/>
                    <a:pt x="2785" y="115388"/>
                    <a:pt x="2837" y="115336"/>
                  </a:cubicBezTo>
                  <a:cubicBezTo>
                    <a:pt x="2863" y="115311"/>
                    <a:pt x="2863" y="115259"/>
                    <a:pt x="2837" y="115233"/>
                  </a:cubicBezTo>
                  <a:cubicBezTo>
                    <a:pt x="2837" y="115207"/>
                    <a:pt x="2837" y="115182"/>
                    <a:pt x="2837" y="115182"/>
                  </a:cubicBezTo>
                  <a:cubicBezTo>
                    <a:pt x="2837" y="115130"/>
                    <a:pt x="2837" y="115104"/>
                    <a:pt x="2837" y="115078"/>
                  </a:cubicBezTo>
                  <a:lnTo>
                    <a:pt x="2837" y="115053"/>
                  </a:lnTo>
                  <a:cubicBezTo>
                    <a:pt x="2837" y="115027"/>
                    <a:pt x="2863" y="115001"/>
                    <a:pt x="2888" y="114975"/>
                  </a:cubicBezTo>
                  <a:cubicBezTo>
                    <a:pt x="2914" y="114924"/>
                    <a:pt x="2888" y="114898"/>
                    <a:pt x="2863" y="114872"/>
                  </a:cubicBezTo>
                  <a:cubicBezTo>
                    <a:pt x="2848" y="114842"/>
                    <a:pt x="2824" y="114829"/>
                    <a:pt x="2801" y="114829"/>
                  </a:cubicBezTo>
                  <a:cubicBezTo>
                    <a:pt x="2785" y="114829"/>
                    <a:pt x="2770" y="114836"/>
                    <a:pt x="2760" y="114846"/>
                  </a:cubicBezTo>
                  <a:cubicBezTo>
                    <a:pt x="2734" y="114846"/>
                    <a:pt x="2708" y="114821"/>
                    <a:pt x="2708" y="114795"/>
                  </a:cubicBezTo>
                  <a:cubicBezTo>
                    <a:pt x="2708" y="114769"/>
                    <a:pt x="2708" y="114769"/>
                    <a:pt x="2708" y="114743"/>
                  </a:cubicBezTo>
                  <a:cubicBezTo>
                    <a:pt x="2682" y="114692"/>
                    <a:pt x="2708" y="114640"/>
                    <a:pt x="2734" y="114614"/>
                  </a:cubicBezTo>
                  <a:cubicBezTo>
                    <a:pt x="2747" y="114601"/>
                    <a:pt x="2760" y="114595"/>
                    <a:pt x="2772" y="114595"/>
                  </a:cubicBezTo>
                  <a:cubicBezTo>
                    <a:pt x="2785" y="114595"/>
                    <a:pt x="2798" y="114601"/>
                    <a:pt x="2811" y="114614"/>
                  </a:cubicBezTo>
                  <a:lnTo>
                    <a:pt x="2837" y="114614"/>
                  </a:lnTo>
                  <a:cubicBezTo>
                    <a:pt x="2863" y="114537"/>
                    <a:pt x="2914" y="114485"/>
                    <a:pt x="2863" y="114408"/>
                  </a:cubicBezTo>
                  <a:cubicBezTo>
                    <a:pt x="2863" y="114330"/>
                    <a:pt x="2785" y="114305"/>
                    <a:pt x="2760" y="114227"/>
                  </a:cubicBezTo>
                  <a:cubicBezTo>
                    <a:pt x="2760" y="114150"/>
                    <a:pt x="2760" y="114150"/>
                    <a:pt x="2760" y="114124"/>
                  </a:cubicBezTo>
                  <a:cubicBezTo>
                    <a:pt x="2760" y="114098"/>
                    <a:pt x="2708" y="114047"/>
                    <a:pt x="2734" y="113995"/>
                  </a:cubicBezTo>
                  <a:cubicBezTo>
                    <a:pt x="2708" y="113969"/>
                    <a:pt x="2708" y="113944"/>
                    <a:pt x="2734" y="113918"/>
                  </a:cubicBezTo>
                  <a:lnTo>
                    <a:pt x="2734" y="113840"/>
                  </a:lnTo>
                  <a:cubicBezTo>
                    <a:pt x="2760" y="113763"/>
                    <a:pt x="2785" y="113789"/>
                    <a:pt x="2811" y="113737"/>
                  </a:cubicBezTo>
                  <a:cubicBezTo>
                    <a:pt x="2760" y="113660"/>
                    <a:pt x="2760" y="113557"/>
                    <a:pt x="2811" y="113479"/>
                  </a:cubicBezTo>
                  <a:cubicBezTo>
                    <a:pt x="2760" y="113479"/>
                    <a:pt x="2760" y="113428"/>
                    <a:pt x="2760" y="113402"/>
                  </a:cubicBezTo>
                  <a:cubicBezTo>
                    <a:pt x="2760" y="113376"/>
                    <a:pt x="2785" y="113376"/>
                    <a:pt x="2785" y="113376"/>
                  </a:cubicBezTo>
                  <a:cubicBezTo>
                    <a:pt x="2760" y="113299"/>
                    <a:pt x="2760" y="113221"/>
                    <a:pt x="2785" y="113144"/>
                  </a:cubicBezTo>
                  <a:cubicBezTo>
                    <a:pt x="2785" y="113144"/>
                    <a:pt x="2785" y="113118"/>
                    <a:pt x="2785" y="113118"/>
                  </a:cubicBezTo>
                  <a:cubicBezTo>
                    <a:pt x="2708" y="113041"/>
                    <a:pt x="2631" y="112964"/>
                    <a:pt x="2734" y="112835"/>
                  </a:cubicBezTo>
                  <a:cubicBezTo>
                    <a:pt x="2734" y="112809"/>
                    <a:pt x="2734" y="112809"/>
                    <a:pt x="2734" y="112809"/>
                  </a:cubicBezTo>
                  <a:cubicBezTo>
                    <a:pt x="2682" y="112757"/>
                    <a:pt x="2682" y="112680"/>
                    <a:pt x="2734" y="112654"/>
                  </a:cubicBezTo>
                  <a:lnTo>
                    <a:pt x="2734" y="112628"/>
                  </a:lnTo>
                  <a:lnTo>
                    <a:pt x="2734" y="112525"/>
                  </a:lnTo>
                  <a:cubicBezTo>
                    <a:pt x="2682" y="112422"/>
                    <a:pt x="2682" y="112422"/>
                    <a:pt x="2785" y="112370"/>
                  </a:cubicBezTo>
                  <a:lnTo>
                    <a:pt x="2811" y="112345"/>
                  </a:lnTo>
                  <a:cubicBezTo>
                    <a:pt x="2811" y="112319"/>
                    <a:pt x="2785" y="112293"/>
                    <a:pt x="2785" y="112267"/>
                  </a:cubicBezTo>
                  <a:cubicBezTo>
                    <a:pt x="2734" y="112216"/>
                    <a:pt x="2708" y="112164"/>
                    <a:pt x="2760" y="112087"/>
                  </a:cubicBezTo>
                  <a:cubicBezTo>
                    <a:pt x="2760" y="112061"/>
                    <a:pt x="2760" y="112009"/>
                    <a:pt x="2760" y="111958"/>
                  </a:cubicBezTo>
                  <a:cubicBezTo>
                    <a:pt x="2734" y="111932"/>
                    <a:pt x="2734" y="111880"/>
                    <a:pt x="2760" y="111855"/>
                  </a:cubicBezTo>
                  <a:cubicBezTo>
                    <a:pt x="2760" y="111803"/>
                    <a:pt x="2760" y="111777"/>
                    <a:pt x="2760" y="111726"/>
                  </a:cubicBezTo>
                  <a:cubicBezTo>
                    <a:pt x="2734" y="111648"/>
                    <a:pt x="2760" y="111571"/>
                    <a:pt x="2708" y="111519"/>
                  </a:cubicBezTo>
                  <a:lnTo>
                    <a:pt x="2708" y="111493"/>
                  </a:lnTo>
                  <a:cubicBezTo>
                    <a:pt x="2760" y="111468"/>
                    <a:pt x="2734" y="111416"/>
                    <a:pt x="2708" y="111390"/>
                  </a:cubicBezTo>
                  <a:cubicBezTo>
                    <a:pt x="2682" y="111365"/>
                    <a:pt x="2682" y="111365"/>
                    <a:pt x="2708" y="111339"/>
                  </a:cubicBezTo>
                  <a:cubicBezTo>
                    <a:pt x="2734" y="111313"/>
                    <a:pt x="2708" y="111236"/>
                    <a:pt x="2708" y="111184"/>
                  </a:cubicBezTo>
                  <a:cubicBezTo>
                    <a:pt x="2656" y="111184"/>
                    <a:pt x="2605" y="111236"/>
                    <a:pt x="2527" y="111236"/>
                  </a:cubicBezTo>
                  <a:cubicBezTo>
                    <a:pt x="2527" y="111184"/>
                    <a:pt x="2527" y="111132"/>
                    <a:pt x="2502" y="111081"/>
                  </a:cubicBezTo>
                  <a:cubicBezTo>
                    <a:pt x="2476" y="111029"/>
                    <a:pt x="2476" y="110952"/>
                    <a:pt x="2527" y="110900"/>
                  </a:cubicBezTo>
                  <a:cubicBezTo>
                    <a:pt x="2527" y="110875"/>
                    <a:pt x="2527" y="110823"/>
                    <a:pt x="2527" y="110797"/>
                  </a:cubicBezTo>
                  <a:cubicBezTo>
                    <a:pt x="2553" y="110746"/>
                    <a:pt x="2527" y="110746"/>
                    <a:pt x="2527" y="110720"/>
                  </a:cubicBezTo>
                  <a:lnTo>
                    <a:pt x="2502" y="110617"/>
                  </a:lnTo>
                  <a:cubicBezTo>
                    <a:pt x="2502" y="110565"/>
                    <a:pt x="2502" y="110539"/>
                    <a:pt x="2527" y="110513"/>
                  </a:cubicBezTo>
                  <a:cubicBezTo>
                    <a:pt x="2536" y="110505"/>
                    <a:pt x="2548" y="110502"/>
                    <a:pt x="2560" y="110502"/>
                  </a:cubicBezTo>
                  <a:cubicBezTo>
                    <a:pt x="2585" y="110502"/>
                    <a:pt x="2613" y="110513"/>
                    <a:pt x="2631" y="110513"/>
                  </a:cubicBezTo>
                  <a:cubicBezTo>
                    <a:pt x="2631" y="110488"/>
                    <a:pt x="2605" y="110462"/>
                    <a:pt x="2605" y="110462"/>
                  </a:cubicBezTo>
                  <a:cubicBezTo>
                    <a:pt x="2605" y="110462"/>
                    <a:pt x="2579" y="110462"/>
                    <a:pt x="2579" y="110436"/>
                  </a:cubicBezTo>
                  <a:cubicBezTo>
                    <a:pt x="2579" y="110410"/>
                    <a:pt x="2579" y="110384"/>
                    <a:pt x="2605" y="110384"/>
                  </a:cubicBezTo>
                  <a:cubicBezTo>
                    <a:pt x="2605" y="110384"/>
                    <a:pt x="2656" y="110384"/>
                    <a:pt x="2631" y="110333"/>
                  </a:cubicBezTo>
                  <a:cubicBezTo>
                    <a:pt x="2631" y="110307"/>
                    <a:pt x="2631" y="110281"/>
                    <a:pt x="2682" y="110281"/>
                  </a:cubicBezTo>
                  <a:cubicBezTo>
                    <a:pt x="2682" y="110232"/>
                    <a:pt x="2682" y="110214"/>
                    <a:pt x="2695" y="110214"/>
                  </a:cubicBezTo>
                  <a:cubicBezTo>
                    <a:pt x="2703" y="110214"/>
                    <a:pt x="2715" y="110220"/>
                    <a:pt x="2734" y="110230"/>
                  </a:cubicBezTo>
                  <a:lnTo>
                    <a:pt x="2811" y="110230"/>
                  </a:lnTo>
                  <a:cubicBezTo>
                    <a:pt x="2811" y="110204"/>
                    <a:pt x="2811" y="110152"/>
                    <a:pt x="2837" y="110152"/>
                  </a:cubicBezTo>
                  <a:cubicBezTo>
                    <a:pt x="2785" y="110101"/>
                    <a:pt x="2811" y="110049"/>
                    <a:pt x="2811" y="109998"/>
                  </a:cubicBezTo>
                  <a:cubicBezTo>
                    <a:pt x="2708" y="109972"/>
                    <a:pt x="2708" y="109920"/>
                    <a:pt x="2760" y="109843"/>
                  </a:cubicBezTo>
                  <a:lnTo>
                    <a:pt x="2760" y="109791"/>
                  </a:lnTo>
                  <a:cubicBezTo>
                    <a:pt x="2708" y="109740"/>
                    <a:pt x="2760" y="109714"/>
                    <a:pt x="2760" y="109688"/>
                  </a:cubicBezTo>
                  <a:cubicBezTo>
                    <a:pt x="2785" y="109662"/>
                    <a:pt x="2811" y="109662"/>
                    <a:pt x="2760" y="109662"/>
                  </a:cubicBezTo>
                  <a:cubicBezTo>
                    <a:pt x="2734" y="109637"/>
                    <a:pt x="2760" y="109585"/>
                    <a:pt x="2760" y="109533"/>
                  </a:cubicBezTo>
                  <a:lnTo>
                    <a:pt x="2760" y="109508"/>
                  </a:lnTo>
                  <a:cubicBezTo>
                    <a:pt x="2734" y="109508"/>
                    <a:pt x="2708" y="109482"/>
                    <a:pt x="2708" y="109456"/>
                  </a:cubicBezTo>
                  <a:cubicBezTo>
                    <a:pt x="2708" y="109456"/>
                    <a:pt x="2656" y="109353"/>
                    <a:pt x="2708" y="109301"/>
                  </a:cubicBezTo>
                  <a:cubicBezTo>
                    <a:pt x="2734" y="109250"/>
                    <a:pt x="2656" y="109224"/>
                    <a:pt x="2656" y="109198"/>
                  </a:cubicBezTo>
                  <a:cubicBezTo>
                    <a:pt x="2656" y="109147"/>
                    <a:pt x="2656" y="109147"/>
                    <a:pt x="2656" y="109121"/>
                  </a:cubicBezTo>
                  <a:cubicBezTo>
                    <a:pt x="2656" y="109069"/>
                    <a:pt x="2656" y="109018"/>
                    <a:pt x="2656" y="108966"/>
                  </a:cubicBezTo>
                  <a:cubicBezTo>
                    <a:pt x="2656" y="108914"/>
                    <a:pt x="2708" y="108863"/>
                    <a:pt x="2656" y="108785"/>
                  </a:cubicBezTo>
                  <a:cubicBezTo>
                    <a:pt x="2656" y="108785"/>
                    <a:pt x="2682" y="108760"/>
                    <a:pt x="2682" y="108734"/>
                  </a:cubicBezTo>
                  <a:cubicBezTo>
                    <a:pt x="2656" y="108682"/>
                    <a:pt x="2682" y="108605"/>
                    <a:pt x="2708" y="108579"/>
                  </a:cubicBezTo>
                  <a:cubicBezTo>
                    <a:pt x="2708" y="108579"/>
                    <a:pt x="2760" y="108528"/>
                    <a:pt x="2734" y="108502"/>
                  </a:cubicBezTo>
                  <a:cubicBezTo>
                    <a:pt x="2708" y="108450"/>
                    <a:pt x="2708" y="108373"/>
                    <a:pt x="2734" y="108321"/>
                  </a:cubicBezTo>
                  <a:cubicBezTo>
                    <a:pt x="2734" y="108270"/>
                    <a:pt x="2734" y="108244"/>
                    <a:pt x="2734" y="108192"/>
                  </a:cubicBezTo>
                  <a:cubicBezTo>
                    <a:pt x="2708" y="108115"/>
                    <a:pt x="2708" y="108038"/>
                    <a:pt x="2734" y="107960"/>
                  </a:cubicBezTo>
                  <a:cubicBezTo>
                    <a:pt x="2708" y="107909"/>
                    <a:pt x="2734" y="107831"/>
                    <a:pt x="2785" y="107831"/>
                  </a:cubicBezTo>
                  <a:cubicBezTo>
                    <a:pt x="2811" y="107805"/>
                    <a:pt x="2785" y="107780"/>
                    <a:pt x="2785" y="107754"/>
                  </a:cubicBezTo>
                  <a:cubicBezTo>
                    <a:pt x="2785" y="107728"/>
                    <a:pt x="2734" y="107728"/>
                    <a:pt x="2760" y="107702"/>
                  </a:cubicBezTo>
                  <a:cubicBezTo>
                    <a:pt x="2760" y="107676"/>
                    <a:pt x="2760" y="107625"/>
                    <a:pt x="2760" y="107599"/>
                  </a:cubicBezTo>
                  <a:cubicBezTo>
                    <a:pt x="2734" y="107548"/>
                    <a:pt x="2734" y="107496"/>
                    <a:pt x="2785" y="107470"/>
                  </a:cubicBezTo>
                  <a:cubicBezTo>
                    <a:pt x="2811" y="107444"/>
                    <a:pt x="2837" y="107419"/>
                    <a:pt x="2837" y="107367"/>
                  </a:cubicBezTo>
                  <a:cubicBezTo>
                    <a:pt x="2811" y="107367"/>
                    <a:pt x="2811" y="107341"/>
                    <a:pt x="2785" y="107315"/>
                  </a:cubicBezTo>
                  <a:lnTo>
                    <a:pt x="2785" y="107290"/>
                  </a:lnTo>
                  <a:cubicBezTo>
                    <a:pt x="2793" y="107282"/>
                    <a:pt x="2798" y="107279"/>
                    <a:pt x="2803" y="107279"/>
                  </a:cubicBezTo>
                  <a:cubicBezTo>
                    <a:pt x="2813" y="107279"/>
                    <a:pt x="2819" y="107297"/>
                    <a:pt x="2837" y="107315"/>
                  </a:cubicBezTo>
                  <a:cubicBezTo>
                    <a:pt x="2888" y="107264"/>
                    <a:pt x="2888" y="107186"/>
                    <a:pt x="2863" y="107135"/>
                  </a:cubicBezTo>
                  <a:cubicBezTo>
                    <a:pt x="2863" y="107109"/>
                    <a:pt x="2863" y="107109"/>
                    <a:pt x="2863" y="107083"/>
                  </a:cubicBezTo>
                  <a:cubicBezTo>
                    <a:pt x="2837" y="107032"/>
                    <a:pt x="2811" y="106954"/>
                    <a:pt x="2760" y="106929"/>
                  </a:cubicBezTo>
                  <a:cubicBezTo>
                    <a:pt x="2708" y="106877"/>
                    <a:pt x="2734" y="106851"/>
                    <a:pt x="2760" y="106800"/>
                  </a:cubicBezTo>
                  <a:cubicBezTo>
                    <a:pt x="2760" y="106774"/>
                    <a:pt x="2760" y="106774"/>
                    <a:pt x="2760" y="106774"/>
                  </a:cubicBezTo>
                  <a:cubicBezTo>
                    <a:pt x="2734" y="106774"/>
                    <a:pt x="2734" y="106748"/>
                    <a:pt x="2760" y="106748"/>
                  </a:cubicBezTo>
                  <a:cubicBezTo>
                    <a:pt x="2768" y="106739"/>
                    <a:pt x="2774" y="106737"/>
                    <a:pt x="2779" y="106737"/>
                  </a:cubicBezTo>
                  <a:cubicBezTo>
                    <a:pt x="2788" y="106737"/>
                    <a:pt x="2794" y="106748"/>
                    <a:pt x="2811" y="106748"/>
                  </a:cubicBezTo>
                  <a:cubicBezTo>
                    <a:pt x="2811" y="106722"/>
                    <a:pt x="2837" y="106696"/>
                    <a:pt x="2863" y="106671"/>
                  </a:cubicBezTo>
                  <a:cubicBezTo>
                    <a:pt x="2888" y="106671"/>
                    <a:pt x="2914" y="106645"/>
                    <a:pt x="2966" y="106619"/>
                  </a:cubicBezTo>
                  <a:lnTo>
                    <a:pt x="2940" y="106619"/>
                  </a:lnTo>
                  <a:cubicBezTo>
                    <a:pt x="2888" y="106619"/>
                    <a:pt x="2914" y="106567"/>
                    <a:pt x="2863" y="106567"/>
                  </a:cubicBezTo>
                  <a:cubicBezTo>
                    <a:pt x="2811" y="106567"/>
                    <a:pt x="2837" y="106542"/>
                    <a:pt x="2837" y="106542"/>
                  </a:cubicBezTo>
                  <a:cubicBezTo>
                    <a:pt x="2837" y="106516"/>
                    <a:pt x="2837" y="106439"/>
                    <a:pt x="2863" y="106387"/>
                  </a:cubicBezTo>
                  <a:cubicBezTo>
                    <a:pt x="2863" y="106335"/>
                    <a:pt x="2837" y="106310"/>
                    <a:pt x="2837" y="106258"/>
                  </a:cubicBezTo>
                  <a:cubicBezTo>
                    <a:pt x="2863" y="106206"/>
                    <a:pt x="2837" y="106181"/>
                    <a:pt x="2811" y="106129"/>
                  </a:cubicBezTo>
                  <a:cubicBezTo>
                    <a:pt x="2811" y="106077"/>
                    <a:pt x="2811" y="106052"/>
                    <a:pt x="2734" y="105974"/>
                  </a:cubicBezTo>
                  <a:cubicBezTo>
                    <a:pt x="2734" y="105974"/>
                    <a:pt x="2734" y="105948"/>
                    <a:pt x="2734" y="105948"/>
                  </a:cubicBezTo>
                  <a:cubicBezTo>
                    <a:pt x="2734" y="105948"/>
                    <a:pt x="2708" y="105948"/>
                    <a:pt x="2734" y="105923"/>
                  </a:cubicBezTo>
                  <a:cubicBezTo>
                    <a:pt x="2760" y="105897"/>
                    <a:pt x="2760" y="105897"/>
                    <a:pt x="2785" y="105897"/>
                  </a:cubicBezTo>
                  <a:cubicBezTo>
                    <a:pt x="2785" y="105871"/>
                    <a:pt x="2811" y="105845"/>
                    <a:pt x="2785" y="105845"/>
                  </a:cubicBezTo>
                  <a:cubicBezTo>
                    <a:pt x="2760" y="105820"/>
                    <a:pt x="2760" y="105820"/>
                    <a:pt x="2760" y="105794"/>
                  </a:cubicBezTo>
                  <a:cubicBezTo>
                    <a:pt x="2760" y="105742"/>
                    <a:pt x="2734" y="105691"/>
                    <a:pt x="2734" y="105613"/>
                  </a:cubicBezTo>
                  <a:cubicBezTo>
                    <a:pt x="2708" y="105562"/>
                    <a:pt x="2708" y="105562"/>
                    <a:pt x="2734" y="105536"/>
                  </a:cubicBezTo>
                  <a:cubicBezTo>
                    <a:pt x="2734" y="105510"/>
                    <a:pt x="2785" y="105458"/>
                    <a:pt x="2734" y="105407"/>
                  </a:cubicBezTo>
                  <a:cubicBezTo>
                    <a:pt x="2708" y="105407"/>
                    <a:pt x="2682" y="105355"/>
                    <a:pt x="2708" y="105330"/>
                  </a:cubicBezTo>
                  <a:cubicBezTo>
                    <a:pt x="2708" y="105304"/>
                    <a:pt x="2708" y="105278"/>
                    <a:pt x="2708" y="105252"/>
                  </a:cubicBezTo>
                  <a:lnTo>
                    <a:pt x="2708" y="105175"/>
                  </a:lnTo>
                  <a:cubicBezTo>
                    <a:pt x="2708" y="105149"/>
                    <a:pt x="2708" y="105123"/>
                    <a:pt x="2734" y="105123"/>
                  </a:cubicBezTo>
                  <a:cubicBezTo>
                    <a:pt x="2760" y="105046"/>
                    <a:pt x="2760" y="104994"/>
                    <a:pt x="2760" y="104917"/>
                  </a:cubicBezTo>
                  <a:cubicBezTo>
                    <a:pt x="2760" y="104917"/>
                    <a:pt x="2734" y="104917"/>
                    <a:pt x="2734" y="104891"/>
                  </a:cubicBezTo>
                  <a:lnTo>
                    <a:pt x="2734" y="104839"/>
                  </a:lnTo>
                  <a:cubicBezTo>
                    <a:pt x="2682" y="104736"/>
                    <a:pt x="2708" y="104633"/>
                    <a:pt x="2760" y="104556"/>
                  </a:cubicBezTo>
                  <a:cubicBezTo>
                    <a:pt x="2760" y="104504"/>
                    <a:pt x="2785" y="104453"/>
                    <a:pt x="2811" y="104401"/>
                  </a:cubicBezTo>
                  <a:lnTo>
                    <a:pt x="2760" y="104298"/>
                  </a:lnTo>
                  <a:cubicBezTo>
                    <a:pt x="2760" y="104272"/>
                    <a:pt x="2785" y="104169"/>
                    <a:pt x="2811" y="104169"/>
                  </a:cubicBezTo>
                  <a:cubicBezTo>
                    <a:pt x="2811" y="104175"/>
                    <a:pt x="2815" y="104177"/>
                    <a:pt x="2822" y="104177"/>
                  </a:cubicBezTo>
                  <a:cubicBezTo>
                    <a:pt x="2834" y="104177"/>
                    <a:pt x="2855" y="104171"/>
                    <a:pt x="2878" y="104171"/>
                  </a:cubicBezTo>
                  <a:cubicBezTo>
                    <a:pt x="2898" y="104171"/>
                    <a:pt x="2921" y="104176"/>
                    <a:pt x="2940" y="104195"/>
                  </a:cubicBezTo>
                  <a:lnTo>
                    <a:pt x="2966" y="104195"/>
                  </a:lnTo>
                  <a:cubicBezTo>
                    <a:pt x="2987" y="104205"/>
                    <a:pt x="3000" y="104212"/>
                    <a:pt x="3009" y="104212"/>
                  </a:cubicBezTo>
                  <a:cubicBezTo>
                    <a:pt x="3022" y="104212"/>
                    <a:pt x="3028" y="104199"/>
                    <a:pt x="3043" y="104169"/>
                  </a:cubicBezTo>
                  <a:lnTo>
                    <a:pt x="3095" y="104117"/>
                  </a:lnTo>
                  <a:cubicBezTo>
                    <a:pt x="3069" y="104092"/>
                    <a:pt x="3095" y="104040"/>
                    <a:pt x="3121" y="104040"/>
                  </a:cubicBezTo>
                  <a:lnTo>
                    <a:pt x="3121" y="103911"/>
                  </a:lnTo>
                  <a:cubicBezTo>
                    <a:pt x="3069" y="103859"/>
                    <a:pt x="3095" y="103808"/>
                    <a:pt x="3121" y="103782"/>
                  </a:cubicBezTo>
                  <a:cubicBezTo>
                    <a:pt x="3121" y="103756"/>
                    <a:pt x="3121" y="103756"/>
                    <a:pt x="3121" y="103730"/>
                  </a:cubicBezTo>
                  <a:cubicBezTo>
                    <a:pt x="3198" y="103730"/>
                    <a:pt x="3198" y="103705"/>
                    <a:pt x="3198" y="103653"/>
                  </a:cubicBezTo>
                  <a:cubicBezTo>
                    <a:pt x="3172" y="103653"/>
                    <a:pt x="3146" y="103679"/>
                    <a:pt x="3121" y="103679"/>
                  </a:cubicBezTo>
                  <a:cubicBezTo>
                    <a:pt x="3095" y="103653"/>
                    <a:pt x="3121" y="103627"/>
                    <a:pt x="3121" y="103602"/>
                  </a:cubicBezTo>
                  <a:lnTo>
                    <a:pt x="3121" y="103524"/>
                  </a:lnTo>
                  <a:cubicBezTo>
                    <a:pt x="3121" y="103498"/>
                    <a:pt x="3121" y="103473"/>
                    <a:pt x="3172" y="103473"/>
                  </a:cubicBezTo>
                  <a:cubicBezTo>
                    <a:pt x="3198" y="103421"/>
                    <a:pt x="3198" y="103421"/>
                    <a:pt x="3121" y="103369"/>
                  </a:cubicBezTo>
                  <a:cubicBezTo>
                    <a:pt x="3095" y="103344"/>
                    <a:pt x="3095" y="103292"/>
                    <a:pt x="3095" y="103240"/>
                  </a:cubicBezTo>
                  <a:cubicBezTo>
                    <a:pt x="3095" y="103220"/>
                    <a:pt x="3061" y="103182"/>
                    <a:pt x="3103" y="103182"/>
                  </a:cubicBezTo>
                  <a:cubicBezTo>
                    <a:pt x="3113" y="103182"/>
                    <a:pt x="3127" y="103184"/>
                    <a:pt x="3146" y="103189"/>
                  </a:cubicBezTo>
                  <a:cubicBezTo>
                    <a:pt x="3146" y="103189"/>
                    <a:pt x="3172" y="103163"/>
                    <a:pt x="3146" y="103137"/>
                  </a:cubicBezTo>
                  <a:cubicBezTo>
                    <a:pt x="3146" y="103137"/>
                    <a:pt x="3146" y="103086"/>
                    <a:pt x="3198" y="103034"/>
                  </a:cubicBezTo>
                  <a:cubicBezTo>
                    <a:pt x="3172" y="102983"/>
                    <a:pt x="3146" y="102957"/>
                    <a:pt x="3172" y="102905"/>
                  </a:cubicBezTo>
                  <a:cubicBezTo>
                    <a:pt x="3172" y="102905"/>
                    <a:pt x="3172" y="102879"/>
                    <a:pt x="3172" y="102854"/>
                  </a:cubicBezTo>
                  <a:cubicBezTo>
                    <a:pt x="3172" y="102854"/>
                    <a:pt x="3146" y="102828"/>
                    <a:pt x="3146" y="102802"/>
                  </a:cubicBezTo>
                  <a:cubicBezTo>
                    <a:pt x="3146" y="102750"/>
                    <a:pt x="3146" y="102725"/>
                    <a:pt x="3146" y="102673"/>
                  </a:cubicBezTo>
                  <a:cubicBezTo>
                    <a:pt x="3146" y="102647"/>
                    <a:pt x="3153" y="102641"/>
                    <a:pt x="3162" y="102641"/>
                  </a:cubicBezTo>
                  <a:cubicBezTo>
                    <a:pt x="3172" y="102641"/>
                    <a:pt x="3185" y="102647"/>
                    <a:pt x="3198" y="102647"/>
                  </a:cubicBezTo>
                  <a:cubicBezTo>
                    <a:pt x="3224" y="102570"/>
                    <a:pt x="3172" y="102518"/>
                    <a:pt x="3172" y="102441"/>
                  </a:cubicBezTo>
                  <a:cubicBezTo>
                    <a:pt x="3146" y="102441"/>
                    <a:pt x="3146" y="102415"/>
                    <a:pt x="3121" y="102389"/>
                  </a:cubicBezTo>
                  <a:cubicBezTo>
                    <a:pt x="3121" y="102364"/>
                    <a:pt x="3043" y="102364"/>
                    <a:pt x="3069" y="102312"/>
                  </a:cubicBezTo>
                  <a:cubicBezTo>
                    <a:pt x="3082" y="102299"/>
                    <a:pt x="3101" y="102293"/>
                    <a:pt x="3121" y="102293"/>
                  </a:cubicBezTo>
                  <a:cubicBezTo>
                    <a:pt x="3140" y="102293"/>
                    <a:pt x="3159" y="102299"/>
                    <a:pt x="3172" y="102312"/>
                  </a:cubicBezTo>
                  <a:lnTo>
                    <a:pt x="3198" y="102312"/>
                  </a:lnTo>
                  <a:cubicBezTo>
                    <a:pt x="3198" y="102286"/>
                    <a:pt x="3224" y="102260"/>
                    <a:pt x="3224" y="102235"/>
                  </a:cubicBezTo>
                  <a:lnTo>
                    <a:pt x="3172" y="102157"/>
                  </a:lnTo>
                  <a:cubicBezTo>
                    <a:pt x="3198" y="102131"/>
                    <a:pt x="3250" y="102080"/>
                    <a:pt x="3224" y="102028"/>
                  </a:cubicBezTo>
                  <a:cubicBezTo>
                    <a:pt x="3198" y="101977"/>
                    <a:pt x="3198" y="101925"/>
                    <a:pt x="3224" y="101899"/>
                  </a:cubicBezTo>
                  <a:lnTo>
                    <a:pt x="3250" y="101874"/>
                  </a:lnTo>
                  <a:cubicBezTo>
                    <a:pt x="3301" y="101874"/>
                    <a:pt x="3301" y="101925"/>
                    <a:pt x="3301" y="101977"/>
                  </a:cubicBezTo>
                  <a:lnTo>
                    <a:pt x="3301" y="102028"/>
                  </a:lnTo>
                  <a:cubicBezTo>
                    <a:pt x="3301" y="102054"/>
                    <a:pt x="3301" y="102080"/>
                    <a:pt x="3353" y="102080"/>
                  </a:cubicBezTo>
                  <a:lnTo>
                    <a:pt x="3378" y="102080"/>
                  </a:lnTo>
                  <a:lnTo>
                    <a:pt x="3404" y="102054"/>
                  </a:lnTo>
                  <a:lnTo>
                    <a:pt x="3456" y="101977"/>
                  </a:lnTo>
                  <a:cubicBezTo>
                    <a:pt x="3507" y="101925"/>
                    <a:pt x="3507" y="101899"/>
                    <a:pt x="3456" y="101848"/>
                  </a:cubicBezTo>
                  <a:cubicBezTo>
                    <a:pt x="3404" y="101796"/>
                    <a:pt x="3430" y="101796"/>
                    <a:pt x="3482" y="101770"/>
                  </a:cubicBezTo>
                  <a:cubicBezTo>
                    <a:pt x="3482" y="101719"/>
                    <a:pt x="3507" y="101667"/>
                    <a:pt x="3533" y="101641"/>
                  </a:cubicBezTo>
                  <a:lnTo>
                    <a:pt x="3456" y="101564"/>
                  </a:lnTo>
                  <a:cubicBezTo>
                    <a:pt x="3456" y="101564"/>
                    <a:pt x="3430" y="101538"/>
                    <a:pt x="3430" y="101538"/>
                  </a:cubicBezTo>
                  <a:cubicBezTo>
                    <a:pt x="3482" y="101512"/>
                    <a:pt x="3482" y="101461"/>
                    <a:pt x="3430" y="101435"/>
                  </a:cubicBezTo>
                  <a:cubicBezTo>
                    <a:pt x="3430" y="101435"/>
                    <a:pt x="3404" y="101409"/>
                    <a:pt x="3404" y="101384"/>
                  </a:cubicBezTo>
                  <a:cubicBezTo>
                    <a:pt x="3378" y="101384"/>
                    <a:pt x="3404" y="101358"/>
                    <a:pt x="3430" y="101332"/>
                  </a:cubicBezTo>
                  <a:cubicBezTo>
                    <a:pt x="3430" y="101306"/>
                    <a:pt x="3378" y="101280"/>
                    <a:pt x="3378" y="101255"/>
                  </a:cubicBezTo>
                  <a:cubicBezTo>
                    <a:pt x="3378" y="101203"/>
                    <a:pt x="3353" y="101203"/>
                    <a:pt x="3378" y="101177"/>
                  </a:cubicBezTo>
                  <a:cubicBezTo>
                    <a:pt x="3404" y="101151"/>
                    <a:pt x="3378" y="101100"/>
                    <a:pt x="3378" y="101074"/>
                  </a:cubicBezTo>
                  <a:cubicBezTo>
                    <a:pt x="3301" y="101022"/>
                    <a:pt x="3301" y="100919"/>
                    <a:pt x="3327" y="100842"/>
                  </a:cubicBezTo>
                  <a:cubicBezTo>
                    <a:pt x="3301" y="100816"/>
                    <a:pt x="3301" y="100816"/>
                    <a:pt x="3301" y="100790"/>
                  </a:cubicBezTo>
                  <a:cubicBezTo>
                    <a:pt x="3301" y="100765"/>
                    <a:pt x="3301" y="100739"/>
                    <a:pt x="3327" y="100739"/>
                  </a:cubicBezTo>
                  <a:lnTo>
                    <a:pt x="3404" y="100739"/>
                  </a:lnTo>
                  <a:cubicBezTo>
                    <a:pt x="3404" y="100739"/>
                    <a:pt x="3430" y="100765"/>
                    <a:pt x="3456" y="100765"/>
                  </a:cubicBezTo>
                  <a:cubicBezTo>
                    <a:pt x="3482" y="100765"/>
                    <a:pt x="3507" y="100687"/>
                    <a:pt x="3456" y="100636"/>
                  </a:cubicBezTo>
                  <a:cubicBezTo>
                    <a:pt x="3404" y="100584"/>
                    <a:pt x="3456" y="100584"/>
                    <a:pt x="3507" y="100584"/>
                  </a:cubicBezTo>
                  <a:cubicBezTo>
                    <a:pt x="3533" y="100558"/>
                    <a:pt x="3507" y="100558"/>
                    <a:pt x="3507" y="100532"/>
                  </a:cubicBezTo>
                  <a:cubicBezTo>
                    <a:pt x="3492" y="100540"/>
                    <a:pt x="3479" y="100543"/>
                    <a:pt x="3469" y="100543"/>
                  </a:cubicBezTo>
                  <a:cubicBezTo>
                    <a:pt x="3443" y="100543"/>
                    <a:pt x="3430" y="100525"/>
                    <a:pt x="3430" y="100507"/>
                  </a:cubicBezTo>
                  <a:cubicBezTo>
                    <a:pt x="3430" y="100481"/>
                    <a:pt x="3430" y="100429"/>
                    <a:pt x="3430" y="100403"/>
                  </a:cubicBezTo>
                  <a:cubicBezTo>
                    <a:pt x="3430" y="100352"/>
                    <a:pt x="3404" y="100326"/>
                    <a:pt x="3378" y="100300"/>
                  </a:cubicBezTo>
                  <a:lnTo>
                    <a:pt x="3353" y="100300"/>
                  </a:lnTo>
                  <a:cubicBezTo>
                    <a:pt x="3353" y="100300"/>
                    <a:pt x="3353" y="100326"/>
                    <a:pt x="3327" y="100326"/>
                  </a:cubicBezTo>
                  <a:cubicBezTo>
                    <a:pt x="3275" y="100326"/>
                    <a:pt x="3250" y="100300"/>
                    <a:pt x="3250" y="100223"/>
                  </a:cubicBezTo>
                  <a:cubicBezTo>
                    <a:pt x="3250" y="100197"/>
                    <a:pt x="3275" y="100171"/>
                    <a:pt x="3327" y="100171"/>
                  </a:cubicBezTo>
                  <a:cubicBezTo>
                    <a:pt x="3327" y="100171"/>
                    <a:pt x="3327" y="100146"/>
                    <a:pt x="3353" y="100146"/>
                  </a:cubicBezTo>
                  <a:lnTo>
                    <a:pt x="3301" y="100068"/>
                  </a:lnTo>
                  <a:cubicBezTo>
                    <a:pt x="3301" y="100042"/>
                    <a:pt x="3250" y="100042"/>
                    <a:pt x="3250" y="100017"/>
                  </a:cubicBezTo>
                  <a:cubicBezTo>
                    <a:pt x="3224" y="99965"/>
                    <a:pt x="3198" y="99913"/>
                    <a:pt x="3224" y="99862"/>
                  </a:cubicBezTo>
                  <a:cubicBezTo>
                    <a:pt x="3224" y="99836"/>
                    <a:pt x="3224" y="99810"/>
                    <a:pt x="3224" y="99784"/>
                  </a:cubicBezTo>
                  <a:cubicBezTo>
                    <a:pt x="3198" y="99759"/>
                    <a:pt x="3172" y="99733"/>
                    <a:pt x="3224" y="99733"/>
                  </a:cubicBezTo>
                  <a:cubicBezTo>
                    <a:pt x="3224" y="99681"/>
                    <a:pt x="3224" y="99630"/>
                    <a:pt x="3275" y="99604"/>
                  </a:cubicBezTo>
                  <a:cubicBezTo>
                    <a:pt x="3250" y="99552"/>
                    <a:pt x="3224" y="99552"/>
                    <a:pt x="3198" y="99501"/>
                  </a:cubicBezTo>
                  <a:cubicBezTo>
                    <a:pt x="3198" y="99423"/>
                    <a:pt x="3198" y="99372"/>
                    <a:pt x="3198" y="99320"/>
                  </a:cubicBezTo>
                  <a:cubicBezTo>
                    <a:pt x="3172" y="99294"/>
                    <a:pt x="3146" y="99269"/>
                    <a:pt x="3146" y="99243"/>
                  </a:cubicBezTo>
                  <a:cubicBezTo>
                    <a:pt x="3121" y="99140"/>
                    <a:pt x="3069" y="99037"/>
                    <a:pt x="3146" y="98933"/>
                  </a:cubicBezTo>
                  <a:cubicBezTo>
                    <a:pt x="3146" y="98908"/>
                    <a:pt x="3146" y="98856"/>
                    <a:pt x="3146" y="98804"/>
                  </a:cubicBezTo>
                  <a:cubicBezTo>
                    <a:pt x="3121" y="98779"/>
                    <a:pt x="3121" y="98753"/>
                    <a:pt x="3095" y="98727"/>
                  </a:cubicBezTo>
                  <a:lnTo>
                    <a:pt x="3095" y="98675"/>
                  </a:lnTo>
                  <a:cubicBezTo>
                    <a:pt x="3069" y="98675"/>
                    <a:pt x="3069" y="98650"/>
                    <a:pt x="3069" y="98650"/>
                  </a:cubicBezTo>
                  <a:cubicBezTo>
                    <a:pt x="3043" y="98624"/>
                    <a:pt x="3043" y="98598"/>
                    <a:pt x="3043" y="98572"/>
                  </a:cubicBezTo>
                  <a:lnTo>
                    <a:pt x="3043" y="98547"/>
                  </a:lnTo>
                  <a:cubicBezTo>
                    <a:pt x="3043" y="98521"/>
                    <a:pt x="3043" y="98495"/>
                    <a:pt x="3069" y="98469"/>
                  </a:cubicBezTo>
                  <a:lnTo>
                    <a:pt x="3069" y="98418"/>
                  </a:lnTo>
                  <a:cubicBezTo>
                    <a:pt x="3069" y="98392"/>
                    <a:pt x="3082" y="98385"/>
                    <a:pt x="3098" y="98385"/>
                  </a:cubicBezTo>
                  <a:cubicBezTo>
                    <a:pt x="3114" y="98385"/>
                    <a:pt x="3133" y="98392"/>
                    <a:pt x="3146" y="98392"/>
                  </a:cubicBezTo>
                  <a:lnTo>
                    <a:pt x="3146" y="98314"/>
                  </a:lnTo>
                  <a:lnTo>
                    <a:pt x="3146" y="98289"/>
                  </a:lnTo>
                  <a:lnTo>
                    <a:pt x="3121" y="98289"/>
                  </a:lnTo>
                  <a:cubicBezTo>
                    <a:pt x="3105" y="98321"/>
                    <a:pt x="3089" y="98343"/>
                    <a:pt x="3073" y="98343"/>
                  </a:cubicBezTo>
                  <a:cubicBezTo>
                    <a:pt x="3063" y="98343"/>
                    <a:pt x="3053" y="98334"/>
                    <a:pt x="3043" y="98314"/>
                  </a:cubicBezTo>
                  <a:cubicBezTo>
                    <a:pt x="3017" y="98314"/>
                    <a:pt x="3017" y="98289"/>
                    <a:pt x="3017" y="98263"/>
                  </a:cubicBezTo>
                  <a:cubicBezTo>
                    <a:pt x="2992" y="98185"/>
                    <a:pt x="2992" y="98185"/>
                    <a:pt x="3043" y="98160"/>
                  </a:cubicBezTo>
                  <a:lnTo>
                    <a:pt x="3017" y="98134"/>
                  </a:lnTo>
                  <a:cubicBezTo>
                    <a:pt x="2940" y="98134"/>
                    <a:pt x="2888" y="98082"/>
                    <a:pt x="2863" y="98031"/>
                  </a:cubicBezTo>
                  <a:cubicBezTo>
                    <a:pt x="2837" y="97979"/>
                    <a:pt x="2837" y="97902"/>
                    <a:pt x="2837" y="97824"/>
                  </a:cubicBezTo>
                  <a:cubicBezTo>
                    <a:pt x="2881" y="97824"/>
                    <a:pt x="2906" y="97881"/>
                    <a:pt x="2929" y="97881"/>
                  </a:cubicBezTo>
                  <a:cubicBezTo>
                    <a:pt x="2933" y="97881"/>
                    <a:pt x="2936" y="97880"/>
                    <a:pt x="2940" y="97876"/>
                  </a:cubicBezTo>
                  <a:cubicBezTo>
                    <a:pt x="2966" y="97850"/>
                    <a:pt x="2966" y="97824"/>
                    <a:pt x="2940" y="97799"/>
                  </a:cubicBezTo>
                  <a:lnTo>
                    <a:pt x="2940" y="97747"/>
                  </a:lnTo>
                  <a:cubicBezTo>
                    <a:pt x="2940" y="97721"/>
                    <a:pt x="2940" y="97670"/>
                    <a:pt x="2888" y="97644"/>
                  </a:cubicBezTo>
                  <a:cubicBezTo>
                    <a:pt x="2837" y="97618"/>
                    <a:pt x="2914" y="97566"/>
                    <a:pt x="2888" y="97515"/>
                  </a:cubicBezTo>
                  <a:cubicBezTo>
                    <a:pt x="2863" y="97463"/>
                    <a:pt x="2863" y="97438"/>
                    <a:pt x="2888" y="97386"/>
                  </a:cubicBezTo>
                  <a:cubicBezTo>
                    <a:pt x="2863" y="97309"/>
                    <a:pt x="2863" y="97231"/>
                    <a:pt x="2888" y="97154"/>
                  </a:cubicBezTo>
                  <a:cubicBezTo>
                    <a:pt x="2914" y="97128"/>
                    <a:pt x="2914" y="97051"/>
                    <a:pt x="2940" y="96999"/>
                  </a:cubicBezTo>
                  <a:cubicBezTo>
                    <a:pt x="2966" y="96948"/>
                    <a:pt x="2940" y="96973"/>
                    <a:pt x="2914" y="96948"/>
                  </a:cubicBezTo>
                  <a:cubicBezTo>
                    <a:pt x="2888" y="96922"/>
                    <a:pt x="2888" y="96896"/>
                    <a:pt x="2914" y="96896"/>
                  </a:cubicBezTo>
                  <a:cubicBezTo>
                    <a:pt x="2914" y="96819"/>
                    <a:pt x="2966" y="96793"/>
                    <a:pt x="2992" y="96741"/>
                  </a:cubicBezTo>
                  <a:cubicBezTo>
                    <a:pt x="3017" y="96690"/>
                    <a:pt x="2940" y="96715"/>
                    <a:pt x="2940" y="96690"/>
                  </a:cubicBezTo>
                  <a:cubicBezTo>
                    <a:pt x="2940" y="96638"/>
                    <a:pt x="2914" y="96561"/>
                    <a:pt x="2966" y="96483"/>
                  </a:cubicBezTo>
                  <a:lnTo>
                    <a:pt x="2966" y="96457"/>
                  </a:lnTo>
                  <a:lnTo>
                    <a:pt x="2966" y="96432"/>
                  </a:lnTo>
                  <a:cubicBezTo>
                    <a:pt x="2966" y="96406"/>
                    <a:pt x="2966" y="96380"/>
                    <a:pt x="2966" y="96380"/>
                  </a:cubicBezTo>
                  <a:cubicBezTo>
                    <a:pt x="2966" y="96354"/>
                    <a:pt x="2966" y="96354"/>
                    <a:pt x="2966" y="96354"/>
                  </a:cubicBezTo>
                  <a:lnTo>
                    <a:pt x="2992" y="96354"/>
                  </a:lnTo>
                  <a:cubicBezTo>
                    <a:pt x="3017" y="96380"/>
                    <a:pt x="3017" y="96406"/>
                    <a:pt x="3017" y="96406"/>
                  </a:cubicBezTo>
                  <a:lnTo>
                    <a:pt x="3017" y="96380"/>
                  </a:lnTo>
                  <a:cubicBezTo>
                    <a:pt x="3017" y="96354"/>
                    <a:pt x="3043" y="96329"/>
                    <a:pt x="3069" y="96329"/>
                  </a:cubicBezTo>
                  <a:cubicBezTo>
                    <a:pt x="3069" y="96303"/>
                    <a:pt x="3069" y="96303"/>
                    <a:pt x="3069" y="96277"/>
                  </a:cubicBezTo>
                  <a:cubicBezTo>
                    <a:pt x="3069" y="96251"/>
                    <a:pt x="3069" y="96225"/>
                    <a:pt x="3121" y="96225"/>
                  </a:cubicBezTo>
                  <a:cubicBezTo>
                    <a:pt x="3121" y="96122"/>
                    <a:pt x="3121" y="96019"/>
                    <a:pt x="3146" y="95942"/>
                  </a:cubicBezTo>
                  <a:cubicBezTo>
                    <a:pt x="3146" y="95916"/>
                    <a:pt x="3146" y="95890"/>
                    <a:pt x="3146" y="95864"/>
                  </a:cubicBezTo>
                  <a:cubicBezTo>
                    <a:pt x="3146" y="95839"/>
                    <a:pt x="3146" y="95787"/>
                    <a:pt x="3146" y="95787"/>
                  </a:cubicBezTo>
                  <a:cubicBezTo>
                    <a:pt x="3146" y="95761"/>
                    <a:pt x="3146" y="95735"/>
                    <a:pt x="3146" y="95710"/>
                  </a:cubicBezTo>
                  <a:cubicBezTo>
                    <a:pt x="3121" y="95658"/>
                    <a:pt x="3121" y="95606"/>
                    <a:pt x="3121" y="95555"/>
                  </a:cubicBezTo>
                  <a:cubicBezTo>
                    <a:pt x="3121" y="95529"/>
                    <a:pt x="3121" y="95503"/>
                    <a:pt x="3121" y="95477"/>
                  </a:cubicBezTo>
                  <a:cubicBezTo>
                    <a:pt x="3095" y="95426"/>
                    <a:pt x="3069" y="95374"/>
                    <a:pt x="3069" y="95323"/>
                  </a:cubicBezTo>
                  <a:cubicBezTo>
                    <a:pt x="3069" y="95297"/>
                    <a:pt x="3043" y="95271"/>
                    <a:pt x="3043" y="95245"/>
                  </a:cubicBezTo>
                  <a:cubicBezTo>
                    <a:pt x="3017" y="95220"/>
                    <a:pt x="3017" y="95194"/>
                    <a:pt x="3043" y="95168"/>
                  </a:cubicBezTo>
                  <a:cubicBezTo>
                    <a:pt x="3043" y="95116"/>
                    <a:pt x="3069" y="95091"/>
                    <a:pt x="3069" y="95065"/>
                  </a:cubicBezTo>
                  <a:lnTo>
                    <a:pt x="3146" y="95065"/>
                  </a:lnTo>
                  <a:cubicBezTo>
                    <a:pt x="3146" y="94987"/>
                    <a:pt x="3146" y="94910"/>
                    <a:pt x="3146" y="94833"/>
                  </a:cubicBezTo>
                  <a:cubicBezTo>
                    <a:pt x="3146" y="94781"/>
                    <a:pt x="3198" y="94781"/>
                    <a:pt x="3224" y="94781"/>
                  </a:cubicBezTo>
                  <a:lnTo>
                    <a:pt x="3172" y="94755"/>
                  </a:lnTo>
                  <a:cubicBezTo>
                    <a:pt x="3146" y="94755"/>
                    <a:pt x="3146" y="94729"/>
                    <a:pt x="3146" y="94704"/>
                  </a:cubicBezTo>
                  <a:cubicBezTo>
                    <a:pt x="3146" y="94678"/>
                    <a:pt x="3172" y="94678"/>
                    <a:pt x="3198" y="94678"/>
                  </a:cubicBezTo>
                  <a:lnTo>
                    <a:pt x="3250" y="94678"/>
                  </a:lnTo>
                  <a:cubicBezTo>
                    <a:pt x="3301" y="94626"/>
                    <a:pt x="3275" y="94575"/>
                    <a:pt x="3301" y="94497"/>
                  </a:cubicBezTo>
                  <a:cubicBezTo>
                    <a:pt x="3301" y="94446"/>
                    <a:pt x="3250" y="94368"/>
                    <a:pt x="3301" y="94368"/>
                  </a:cubicBezTo>
                  <a:cubicBezTo>
                    <a:pt x="3303" y="94366"/>
                    <a:pt x="3305" y="94366"/>
                    <a:pt x="3308" y="94366"/>
                  </a:cubicBezTo>
                  <a:cubicBezTo>
                    <a:pt x="3338" y="94366"/>
                    <a:pt x="3406" y="94503"/>
                    <a:pt x="3430" y="94575"/>
                  </a:cubicBezTo>
                  <a:lnTo>
                    <a:pt x="3430" y="94601"/>
                  </a:lnTo>
                  <a:cubicBezTo>
                    <a:pt x="3430" y="94601"/>
                    <a:pt x="3482" y="94523"/>
                    <a:pt x="3507" y="94497"/>
                  </a:cubicBezTo>
                  <a:lnTo>
                    <a:pt x="3507" y="94446"/>
                  </a:lnTo>
                  <a:cubicBezTo>
                    <a:pt x="3507" y="94446"/>
                    <a:pt x="3507" y="94446"/>
                    <a:pt x="3507" y="94420"/>
                  </a:cubicBezTo>
                  <a:cubicBezTo>
                    <a:pt x="3378" y="94291"/>
                    <a:pt x="3378" y="94291"/>
                    <a:pt x="3378" y="94136"/>
                  </a:cubicBezTo>
                  <a:cubicBezTo>
                    <a:pt x="3378" y="94085"/>
                    <a:pt x="3378" y="94059"/>
                    <a:pt x="3378" y="94007"/>
                  </a:cubicBezTo>
                  <a:cubicBezTo>
                    <a:pt x="3353" y="93982"/>
                    <a:pt x="3353" y="93930"/>
                    <a:pt x="3378" y="93878"/>
                  </a:cubicBezTo>
                  <a:cubicBezTo>
                    <a:pt x="3378" y="93853"/>
                    <a:pt x="3353" y="93827"/>
                    <a:pt x="3327" y="93801"/>
                  </a:cubicBezTo>
                  <a:cubicBezTo>
                    <a:pt x="3301" y="93801"/>
                    <a:pt x="3250" y="93801"/>
                    <a:pt x="3275" y="93749"/>
                  </a:cubicBezTo>
                  <a:cubicBezTo>
                    <a:pt x="3275" y="93724"/>
                    <a:pt x="3275" y="93698"/>
                    <a:pt x="3275" y="93672"/>
                  </a:cubicBezTo>
                  <a:lnTo>
                    <a:pt x="3275" y="93569"/>
                  </a:lnTo>
                  <a:cubicBezTo>
                    <a:pt x="3275" y="93517"/>
                    <a:pt x="3301" y="93492"/>
                    <a:pt x="3327" y="93492"/>
                  </a:cubicBezTo>
                  <a:lnTo>
                    <a:pt x="3327" y="93414"/>
                  </a:lnTo>
                  <a:cubicBezTo>
                    <a:pt x="3275" y="93388"/>
                    <a:pt x="3301" y="93337"/>
                    <a:pt x="3301" y="93285"/>
                  </a:cubicBezTo>
                  <a:cubicBezTo>
                    <a:pt x="3275" y="93259"/>
                    <a:pt x="3275" y="93234"/>
                    <a:pt x="3301" y="93208"/>
                  </a:cubicBezTo>
                  <a:lnTo>
                    <a:pt x="3353" y="93130"/>
                  </a:lnTo>
                  <a:cubicBezTo>
                    <a:pt x="3327" y="93105"/>
                    <a:pt x="3353" y="93079"/>
                    <a:pt x="3378" y="93053"/>
                  </a:cubicBezTo>
                  <a:lnTo>
                    <a:pt x="3378" y="92924"/>
                  </a:lnTo>
                  <a:lnTo>
                    <a:pt x="3456" y="93002"/>
                  </a:lnTo>
                  <a:cubicBezTo>
                    <a:pt x="3456" y="92976"/>
                    <a:pt x="3456" y="92976"/>
                    <a:pt x="3456" y="92976"/>
                  </a:cubicBezTo>
                  <a:lnTo>
                    <a:pt x="3456" y="92847"/>
                  </a:lnTo>
                  <a:lnTo>
                    <a:pt x="3456" y="92744"/>
                  </a:lnTo>
                  <a:cubicBezTo>
                    <a:pt x="3404" y="92718"/>
                    <a:pt x="3404" y="92666"/>
                    <a:pt x="3456" y="92640"/>
                  </a:cubicBezTo>
                  <a:lnTo>
                    <a:pt x="3456" y="92537"/>
                  </a:lnTo>
                  <a:cubicBezTo>
                    <a:pt x="3404" y="92537"/>
                    <a:pt x="3378" y="92511"/>
                    <a:pt x="3378" y="92460"/>
                  </a:cubicBezTo>
                  <a:cubicBezTo>
                    <a:pt x="3378" y="92408"/>
                    <a:pt x="3378" y="92357"/>
                    <a:pt x="3404" y="92331"/>
                  </a:cubicBezTo>
                  <a:cubicBezTo>
                    <a:pt x="3378" y="92331"/>
                    <a:pt x="3327" y="92305"/>
                    <a:pt x="3353" y="92254"/>
                  </a:cubicBezTo>
                  <a:cubicBezTo>
                    <a:pt x="3404" y="92202"/>
                    <a:pt x="3456" y="92176"/>
                    <a:pt x="3456" y="92099"/>
                  </a:cubicBezTo>
                  <a:cubicBezTo>
                    <a:pt x="3430" y="92099"/>
                    <a:pt x="3404" y="92047"/>
                    <a:pt x="3404" y="92021"/>
                  </a:cubicBezTo>
                  <a:cubicBezTo>
                    <a:pt x="3430" y="92021"/>
                    <a:pt x="3482" y="91996"/>
                    <a:pt x="3482" y="91944"/>
                  </a:cubicBezTo>
                  <a:cubicBezTo>
                    <a:pt x="3456" y="91918"/>
                    <a:pt x="3456" y="91893"/>
                    <a:pt x="3430" y="91867"/>
                  </a:cubicBezTo>
                  <a:cubicBezTo>
                    <a:pt x="3404" y="91815"/>
                    <a:pt x="3430" y="91789"/>
                    <a:pt x="3430" y="91738"/>
                  </a:cubicBezTo>
                  <a:lnTo>
                    <a:pt x="3430" y="91660"/>
                  </a:lnTo>
                  <a:cubicBezTo>
                    <a:pt x="3430" y="91635"/>
                    <a:pt x="3404" y="91609"/>
                    <a:pt x="3482" y="91557"/>
                  </a:cubicBezTo>
                  <a:lnTo>
                    <a:pt x="3482" y="91506"/>
                  </a:lnTo>
                  <a:cubicBezTo>
                    <a:pt x="3404" y="91506"/>
                    <a:pt x="3353" y="91506"/>
                    <a:pt x="3301" y="91428"/>
                  </a:cubicBezTo>
                  <a:lnTo>
                    <a:pt x="3378" y="91170"/>
                  </a:lnTo>
                  <a:cubicBezTo>
                    <a:pt x="3353" y="91145"/>
                    <a:pt x="3327" y="91119"/>
                    <a:pt x="3353" y="91067"/>
                  </a:cubicBezTo>
                  <a:lnTo>
                    <a:pt x="3378" y="90964"/>
                  </a:lnTo>
                  <a:cubicBezTo>
                    <a:pt x="3327" y="90887"/>
                    <a:pt x="3327" y="90887"/>
                    <a:pt x="3404" y="90861"/>
                  </a:cubicBezTo>
                  <a:lnTo>
                    <a:pt x="3456" y="90861"/>
                  </a:lnTo>
                  <a:lnTo>
                    <a:pt x="3456" y="90809"/>
                  </a:lnTo>
                  <a:cubicBezTo>
                    <a:pt x="3456" y="90758"/>
                    <a:pt x="3456" y="90732"/>
                    <a:pt x="3456" y="90680"/>
                  </a:cubicBezTo>
                  <a:cubicBezTo>
                    <a:pt x="3430" y="90655"/>
                    <a:pt x="3456" y="90629"/>
                    <a:pt x="3456" y="90629"/>
                  </a:cubicBezTo>
                  <a:cubicBezTo>
                    <a:pt x="3456" y="90603"/>
                    <a:pt x="3507" y="90551"/>
                    <a:pt x="3507" y="90526"/>
                  </a:cubicBezTo>
                  <a:lnTo>
                    <a:pt x="3430" y="90526"/>
                  </a:lnTo>
                  <a:cubicBezTo>
                    <a:pt x="3378" y="90526"/>
                    <a:pt x="3378" y="90500"/>
                    <a:pt x="3404" y="90448"/>
                  </a:cubicBezTo>
                  <a:lnTo>
                    <a:pt x="3404" y="90422"/>
                  </a:lnTo>
                  <a:lnTo>
                    <a:pt x="3327" y="90371"/>
                  </a:lnTo>
                  <a:cubicBezTo>
                    <a:pt x="3224" y="90345"/>
                    <a:pt x="3146" y="90293"/>
                    <a:pt x="3121" y="90190"/>
                  </a:cubicBezTo>
                  <a:cubicBezTo>
                    <a:pt x="3121" y="90165"/>
                    <a:pt x="3095" y="90165"/>
                    <a:pt x="3069" y="90165"/>
                  </a:cubicBezTo>
                  <a:cubicBezTo>
                    <a:pt x="3043" y="90139"/>
                    <a:pt x="3043" y="90139"/>
                    <a:pt x="3043" y="90113"/>
                  </a:cubicBezTo>
                  <a:cubicBezTo>
                    <a:pt x="3017" y="90036"/>
                    <a:pt x="2992" y="89932"/>
                    <a:pt x="2992" y="89829"/>
                  </a:cubicBezTo>
                  <a:cubicBezTo>
                    <a:pt x="2966" y="89803"/>
                    <a:pt x="2992" y="89752"/>
                    <a:pt x="3017" y="89726"/>
                  </a:cubicBezTo>
                  <a:cubicBezTo>
                    <a:pt x="2992" y="89700"/>
                    <a:pt x="2992" y="89649"/>
                    <a:pt x="3017" y="89623"/>
                  </a:cubicBezTo>
                  <a:lnTo>
                    <a:pt x="3017" y="89571"/>
                  </a:lnTo>
                  <a:cubicBezTo>
                    <a:pt x="2992" y="89571"/>
                    <a:pt x="2992" y="89520"/>
                    <a:pt x="2992" y="89494"/>
                  </a:cubicBezTo>
                  <a:cubicBezTo>
                    <a:pt x="2940" y="89494"/>
                    <a:pt x="2914" y="89494"/>
                    <a:pt x="2888" y="89468"/>
                  </a:cubicBezTo>
                  <a:cubicBezTo>
                    <a:pt x="2888" y="89494"/>
                    <a:pt x="2888" y="89520"/>
                    <a:pt x="2863" y="89546"/>
                  </a:cubicBezTo>
                  <a:cubicBezTo>
                    <a:pt x="2846" y="89546"/>
                    <a:pt x="2840" y="89557"/>
                    <a:pt x="2830" y="89557"/>
                  </a:cubicBezTo>
                  <a:cubicBezTo>
                    <a:pt x="2825" y="89557"/>
                    <a:pt x="2820" y="89554"/>
                    <a:pt x="2811" y="89546"/>
                  </a:cubicBezTo>
                  <a:cubicBezTo>
                    <a:pt x="2811" y="89520"/>
                    <a:pt x="2811" y="89520"/>
                    <a:pt x="2811" y="89494"/>
                  </a:cubicBezTo>
                  <a:lnTo>
                    <a:pt x="2837" y="89442"/>
                  </a:lnTo>
                  <a:cubicBezTo>
                    <a:pt x="2863" y="89417"/>
                    <a:pt x="2888" y="89391"/>
                    <a:pt x="2888" y="89365"/>
                  </a:cubicBezTo>
                  <a:lnTo>
                    <a:pt x="2863" y="89339"/>
                  </a:lnTo>
                  <a:cubicBezTo>
                    <a:pt x="2837" y="89313"/>
                    <a:pt x="2863" y="89288"/>
                    <a:pt x="2811" y="89262"/>
                  </a:cubicBezTo>
                  <a:cubicBezTo>
                    <a:pt x="2760" y="89262"/>
                    <a:pt x="2785" y="89262"/>
                    <a:pt x="2785" y="89236"/>
                  </a:cubicBezTo>
                  <a:cubicBezTo>
                    <a:pt x="2785" y="89159"/>
                    <a:pt x="2760" y="89081"/>
                    <a:pt x="2785" y="89004"/>
                  </a:cubicBezTo>
                  <a:cubicBezTo>
                    <a:pt x="2760" y="88952"/>
                    <a:pt x="2760" y="88901"/>
                    <a:pt x="2785" y="88849"/>
                  </a:cubicBezTo>
                  <a:cubicBezTo>
                    <a:pt x="2785" y="88798"/>
                    <a:pt x="2760" y="88772"/>
                    <a:pt x="2811" y="88746"/>
                  </a:cubicBezTo>
                  <a:cubicBezTo>
                    <a:pt x="2811" y="88720"/>
                    <a:pt x="2811" y="88720"/>
                    <a:pt x="2811" y="88694"/>
                  </a:cubicBezTo>
                  <a:cubicBezTo>
                    <a:pt x="2811" y="88669"/>
                    <a:pt x="2734" y="88669"/>
                    <a:pt x="2760" y="88617"/>
                  </a:cubicBezTo>
                  <a:cubicBezTo>
                    <a:pt x="2785" y="88566"/>
                    <a:pt x="2734" y="88540"/>
                    <a:pt x="2811" y="88514"/>
                  </a:cubicBezTo>
                  <a:lnTo>
                    <a:pt x="2837" y="88514"/>
                  </a:lnTo>
                  <a:lnTo>
                    <a:pt x="2837" y="88462"/>
                  </a:lnTo>
                  <a:cubicBezTo>
                    <a:pt x="2837" y="88385"/>
                    <a:pt x="2837" y="88308"/>
                    <a:pt x="2760" y="88256"/>
                  </a:cubicBezTo>
                  <a:lnTo>
                    <a:pt x="2760" y="88179"/>
                  </a:lnTo>
                  <a:cubicBezTo>
                    <a:pt x="2760" y="88101"/>
                    <a:pt x="2734" y="88024"/>
                    <a:pt x="2708" y="87947"/>
                  </a:cubicBezTo>
                  <a:cubicBezTo>
                    <a:pt x="2708" y="87888"/>
                    <a:pt x="2708" y="87859"/>
                    <a:pt x="2752" y="87859"/>
                  </a:cubicBezTo>
                  <a:cubicBezTo>
                    <a:pt x="2766" y="87859"/>
                    <a:pt x="2785" y="87863"/>
                    <a:pt x="2811" y="87869"/>
                  </a:cubicBezTo>
                  <a:cubicBezTo>
                    <a:pt x="2880" y="87869"/>
                    <a:pt x="2891" y="87846"/>
                    <a:pt x="2899" y="87846"/>
                  </a:cubicBezTo>
                  <a:cubicBezTo>
                    <a:pt x="2903" y="87846"/>
                    <a:pt x="2906" y="87852"/>
                    <a:pt x="2914" y="87869"/>
                  </a:cubicBezTo>
                  <a:cubicBezTo>
                    <a:pt x="2940" y="87792"/>
                    <a:pt x="2940" y="87689"/>
                    <a:pt x="2914" y="87611"/>
                  </a:cubicBezTo>
                  <a:cubicBezTo>
                    <a:pt x="2914" y="87560"/>
                    <a:pt x="2914" y="87508"/>
                    <a:pt x="2966" y="87482"/>
                  </a:cubicBezTo>
                  <a:cubicBezTo>
                    <a:pt x="2940" y="87482"/>
                    <a:pt x="2940" y="87482"/>
                    <a:pt x="2914" y="87431"/>
                  </a:cubicBezTo>
                  <a:cubicBezTo>
                    <a:pt x="2896" y="87449"/>
                    <a:pt x="2865" y="87467"/>
                    <a:pt x="2830" y="87467"/>
                  </a:cubicBezTo>
                  <a:cubicBezTo>
                    <a:pt x="2816" y="87467"/>
                    <a:pt x="2800" y="87464"/>
                    <a:pt x="2785" y="87457"/>
                  </a:cubicBezTo>
                  <a:cubicBezTo>
                    <a:pt x="2760" y="87457"/>
                    <a:pt x="2785" y="87405"/>
                    <a:pt x="2734" y="87379"/>
                  </a:cubicBezTo>
                  <a:cubicBezTo>
                    <a:pt x="2708" y="87353"/>
                    <a:pt x="2708" y="87328"/>
                    <a:pt x="2734" y="87302"/>
                  </a:cubicBezTo>
                  <a:cubicBezTo>
                    <a:pt x="2760" y="87302"/>
                    <a:pt x="2760" y="87250"/>
                    <a:pt x="2760" y="87250"/>
                  </a:cubicBezTo>
                  <a:cubicBezTo>
                    <a:pt x="2734" y="87199"/>
                    <a:pt x="2760" y="87173"/>
                    <a:pt x="2811" y="87173"/>
                  </a:cubicBezTo>
                  <a:cubicBezTo>
                    <a:pt x="2863" y="87147"/>
                    <a:pt x="2888" y="87173"/>
                    <a:pt x="2914" y="87121"/>
                  </a:cubicBezTo>
                  <a:cubicBezTo>
                    <a:pt x="2927" y="87095"/>
                    <a:pt x="2927" y="87089"/>
                    <a:pt x="2924" y="87089"/>
                  </a:cubicBezTo>
                  <a:cubicBezTo>
                    <a:pt x="2924" y="87089"/>
                    <a:pt x="2924" y="87089"/>
                    <a:pt x="2923" y="87089"/>
                  </a:cubicBezTo>
                  <a:lnTo>
                    <a:pt x="2923" y="87089"/>
                  </a:lnTo>
                  <a:cubicBezTo>
                    <a:pt x="2992" y="87038"/>
                    <a:pt x="2991" y="86964"/>
                    <a:pt x="2966" y="86915"/>
                  </a:cubicBezTo>
                  <a:cubicBezTo>
                    <a:pt x="2966" y="86838"/>
                    <a:pt x="2966" y="86838"/>
                    <a:pt x="2966" y="86812"/>
                  </a:cubicBezTo>
                  <a:lnTo>
                    <a:pt x="2966" y="86734"/>
                  </a:lnTo>
                  <a:lnTo>
                    <a:pt x="2966" y="86709"/>
                  </a:lnTo>
                  <a:cubicBezTo>
                    <a:pt x="2966" y="86657"/>
                    <a:pt x="2966" y="86631"/>
                    <a:pt x="2940" y="86631"/>
                  </a:cubicBezTo>
                  <a:cubicBezTo>
                    <a:pt x="2888" y="86605"/>
                    <a:pt x="2888" y="86580"/>
                    <a:pt x="2940" y="86554"/>
                  </a:cubicBezTo>
                  <a:lnTo>
                    <a:pt x="2940" y="86476"/>
                  </a:lnTo>
                  <a:cubicBezTo>
                    <a:pt x="2927" y="86490"/>
                    <a:pt x="2915" y="86495"/>
                    <a:pt x="2904" y="86495"/>
                  </a:cubicBezTo>
                  <a:cubicBezTo>
                    <a:pt x="2880" y="86495"/>
                    <a:pt x="2859" y="86471"/>
                    <a:pt x="2833" y="86471"/>
                  </a:cubicBezTo>
                  <a:cubicBezTo>
                    <a:pt x="2826" y="86471"/>
                    <a:pt x="2819" y="86473"/>
                    <a:pt x="2811" y="86476"/>
                  </a:cubicBezTo>
                  <a:cubicBezTo>
                    <a:pt x="2796" y="86484"/>
                    <a:pt x="2788" y="86487"/>
                    <a:pt x="2783" y="86487"/>
                  </a:cubicBezTo>
                  <a:cubicBezTo>
                    <a:pt x="2772" y="86487"/>
                    <a:pt x="2785" y="86469"/>
                    <a:pt x="2785" y="86451"/>
                  </a:cubicBezTo>
                  <a:cubicBezTo>
                    <a:pt x="2785" y="86451"/>
                    <a:pt x="2785" y="86425"/>
                    <a:pt x="2811" y="86425"/>
                  </a:cubicBezTo>
                  <a:cubicBezTo>
                    <a:pt x="2837" y="86399"/>
                    <a:pt x="2888" y="86425"/>
                    <a:pt x="2914" y="86347"/>
                  </a:cubicBezTo>
                  <a:lnTo>
                    <a:pt x="2863" y="86296"/>
                  </a:lnTo>
                  <a:lnTo>
                    <a:pt x="2863" y="86219"/>
                  </a:lnTo>
                  <a:cubicBezTo>
                    <a:pt x="2863" y="86193"/>
                    <a:pt x="2837" y="86167"/>
                    <a:pt x="2837" y="86167"/>
                  </a:cubicBezTo>
                  <a:cubicBezTo>
                    <a:pt x="2785" y="86167"/>
                    <a:pt x="2785" y="86115"/>
                    <a:pt x="2785" y="86090"/>
                  </a:cubicBezTo>
                  <a:lnTo>
                    <a:pt x="2785" y="85986"/>
                  </a:lnTo>
                  <a:lnTo>
                    <a:pt x="2785" y="85857"/>
                  </a:lnTo>
                  <a:lnTo>
                    <a:pt x="2785" y="85780"/>
                  </a:lnTo>
                  <a:cubicBezTo>
                    <a:pt x="2785" y="85729"/>
                    <a:pt x="2837" y="85729"/>
                    <a:pt x="2863" y="85729"/>
                  </a:cubicBezTo>
                  <a:lnTo>
                    <a:pt x="2863" y="85651"/>
                  </a:lnTo>
                  <a:lnTo>
                    <a:pt x="2811" y="85651"/>
                  </a:lnTo>
                  <a:cubicBezTo>
                    <a:pt x="2785" y="85651"/>
                    <a:pt x="2785" y="85625"/>
                    <a:pt x="2785" y="85600"/>
                  </a:cubicBezTo>
                  <a:cubicBezTo>
                    <a:pt x="2785" y="85574"/>
                    <a:pt x="2837" y="85522"/>
                    <a:pt x="2811" y="85496"/>
                  </a:cubicBezTo>
                  <a:cubicBezTo>
                    <a:pt x="2811" y="85471"/>
                    <a:pt x="2811" y="85445"/>
                    <a:pt x="2811" y="85419"/>
                  </a:cubicBezTo>
                  <a:cubicBezTo>
                    <a:pt x="2811" y="85393"/>
                    <a:pt x="2785" y="85367"/>
                    <a:pt x="2785" y="85342"/>
                  </a:cubicBezTo>
                  <a:cubicBezTo>
                    <a:pt x="2785" y="85316"/>
                    <a:pt x="2785" y="85290"/>
                    <a:pt x="2785" y="85264"/>
                  </a:cubicBezTo>
                  <a:cubicBezTo>
                    <a:pt x="2785" y="85232"/>
                    <a:pt x="2795" y="85210"/>
                    <a:pt x="2815" y="85210"/>
                  </a:cubicBezTo>
                  <a:cubicBezTo>
                    <a:pt x="2827" y="85210"/>
                    <a:pt x="2843" y="85219"/>
                    <a:pt x="2863" y="85238"/>
                  </a:cubicBezTo>
                  <a:cubicBezTo>
                    <a:pt x="2940" y="85213"/>
                    <a:pt x="2940" y="85213"/>
                    <a:pt x="2914" y="85135"/>
                  </a:cubicBezTo>
                  <a:lnTo>
                    <a:pt x="2837" y="85135"/>
                  </a:lnTo>
                  <a:cubicBezTo>
                    <a:pt x="2837" y="85148"/>
                    <a:pt x="2830" y="85155"/>
                    <a:pt x="2821" y="85155"/>
                  </a:cubicBezTo>
                  <a:cubicBezTo>
                    <a:pt x="2811" y="85155"/>
                    <a:pt x="2798" y="85148"/>
                    <a:pt x="2785" y="85135"/>
                  </a:cubicBezTo>
                  <a:cubicBezTo>
                    <a:pt x="2785" y="85110"/>
                    <a:pt x="2785" y="85110"/>
                    <a:pt x="2785" y="85084"/>
                  </a:cubicBezTo>
                  <a:lnTo>
                    <a:pt x="2914" y="85084"/>
                  </a:lnTo>
                  <a:cubicBezTo>
                    <a:pt x="2888" y="85084"/>
                    <a:pt x="2863" y="85032"/>
                    <a:pt x="2888" y="84981"/>
                  </a:cubicBezTo>
                  <a:cubicBezTo>
                    <a:pt x="2837" y="84929"/>
                    <a:pt x="2837" y="84852"/>
                    <a:pt x="2888" y="84800"/>
                  </a:cubicBezTo>
                  <a:cubicBezTo>
                    <a:pt x="2888" y="84774"/>
                    <a:pt x="2888" y="84748"/>
                    <a:pt x="2914" y="84748"/>
                  </a:cubicBezTo>
                  <a:lnTo>
                    <a:pt x="2966" y="84671"/>
                  </a:lnTo>
                  <a:cubicBezTo>
                    <a:pt x="2940" y="84671"/>
                    <a:pt x="2914" y="84671"/>
                    <a:pt x="2888" y="84645"/>
                  </a:cubicBezTo>
                  <a:cubicBezTo>
                    <a:pt x="2888" y="84620"/>
                    <a:pt x="2914" y="84594"/>
                    <a:pt x="2940" y="84568"/>
                  </a:cubicBezTo>
                  <a:cubicBezTo>
                    <a:pt x="2966" y="84542"/>
                    <a:pt x="2966" y="84516"/>
                    <a:pt x="2940" y="84516"/>
                  </a:cubicBezTo>
                  <a:cubicBezTo>
                    <a:pt x="2888" y="84491"/>
                    <a:pt x="2888" y="84491"/>
                    <a:pt x="2914" y="84465"/>
                  </a:cubicBezTo>
                  <a:cubicBezTo>
                    <a:pt x="2966" y="84413"/>
                    <a:pt x="2966" y="84362"/>
                    <a:pt x="2940" y="84310"/>
                  </a:cubicBezTo>
                  <a:cubicBezTo>
                    <a:pt x="2914" y="84284"/>
                    <a:pt x="2966" y="84233"/>
                    <a:pt x="2914" y="84181"/>
                  </a:cubicBezTo>
                  <a:cubicBezTo>
                    <a:pt x="2888" y="84155"/>
                    <a:pt x="2940" y="84155"/>
                    <a:pt x="2966" y="84129"/>
                  </a:cubicBezTo>
                  <a:cubicBezTo>
                    <a:pt x="2966" y="84129"/>
                    <a:pt x="2966" y="84104"/>
                    <a:pt x="2966" y="84104"/>
                  </a:cubicBezTo>
                  <a:lnTo>
                    <a:pt x="2940" y="84078"/>
                  </a:lnTo>
                  <a:cubicBezTo>
                    <a:pt x="2888" y="84026"/>
                    <a:pt x="2888" y="84026"/>
                    <a:pt x="2914" y="83949"/>
                  </a:cubicBezTo>
                  <a:lnTo>
                    <a:pt x="2914" y="83923"/>
                  </a:lnTo>
                  <a:cubicBezTo>
                    <a:pt x="2927" y="83910"/>
                    <a:pt x="2947" y="83904"/>
                    <a:pt x="2966" y="83904"/>
                  </a:cubicBezTo>
                  <a:cubicBezTo>
                    <a:pt x="2985" y="83904"/>
                    <a:pt x="3005" y="83910"/>
                    <a:pt x="3017" y="83923"/>
                  </a:cubicBezTo>
                  <a:lnTo>
                    <a:pt x="3069" y="83923"/>
                  </a:lnTo>
                  <a:cubicBezTo>
                    <a:pt x="3095" y="83923"/>
                    <a:pt x="3121" y="83872"/>
                    <a:pt x="3069" y="83872"/>
                  </a:cubicBezTo>
                  <a:cubicBezTo>
                    <a:pt x="3043" y="83846"/>
                    <a:pt x="3043" y="83846"/>
                    <a:pt x="3017" y="83846"/>
                  </a:cubicBezTo>
                  <a:cubicBezTo>
                    <a:pt x="2992" y="83846"/>
                    <a:pt x="2966" y="83846"/>
                    <a:pt x="2966" y="83820"/>
                  </a:cubicBezTo>
                  <a:cubicBezTo>
                    <a:pt x="2966" y="83794"/>
                    <a:pt x="3017" y="83768"/>
                    <a:pt x="3043" y="83743"/>
                  </a:cubicBezTo>
                  <a:cubicBezTo>
                    <a:pt x="3069" y="83691"/>
                    <a:pt x="3043" y="83665"/>
                    <a:pt x="3017" y="83665"/>
                  </a:cubicBezTo>
                  <a:lnTo>
                    <a:pt x="2966" y="83665"/>
                  </a:lnTo>
                  <a:cubicBezTo>
                    <a:pt x="2949" y="83665"/>
                    <a:pt x="2943" y="83677"/>
                    <a:pt x="2933" y="83677"/>
                  </a:cubicBezTo>
                  <a:cubicBezTo>
                    <a:pt x="2929" y="83677"/>
                    <a:pt x="2923" y="83674"/>
                    <a:pt x="2914" y="83665"/>
                  </a:cubicBezTo>
                  <a:cubicBezTo>
                    <a:pt x="2888" y="83639"/>
                    <a:pt x="2914" y="83639"/>
                    <a:pt x="2914" y="83614"/>
                  </a:cubicBezTo>
                  <a:cubicBezTo>
                    <a:pt x="2914" y="83588"/>
                    <a:pt x="2940" y="83511"/>
                    <a:pt x="2992" y="83511"/>
                  </a:cubicBezTo>
                  <a:cubicBezTo>
                    <a:pt x="3043" y="83485"/>
                    <a:pt x="3069" y="83459"/>
                    <a:pt x="3069" y="83433"/>
                  </a:cubicBezTo>
                  <a:cubicBezTo>
                    <a:pt x="3069" y="83382"/>
                    <a:pt x="3017" y="83356"/>
                    <a:pt x="3095" y="83330"/>
                  </a:cubicBezTo>
                  <a:cubicBezTo>
                    <a:pt x="3172" y="83330"/>
                    <a:pt x="3095" y="83304"/>
                    <a:pt x="3095" y="83304"/>
                  </a:cubicBezTo>
                  <a:cubicBezTo>
                    <a:pt x="3069" y="83278"/>
                    <a:pt x="3069" y="83253"/>
                    <a:pt x="3095" y="83227"/>
                  </a:cubicBezTo>
                  <a:lnTo>
                    <a:pt x="3043" y="83175"/>
                  </a:lnTo>
                  <a:cubicBezTo>
                    <a:pt x="3043" y="83149"/>
                    <a:pt x="3043" y="83098"/>
                    <a:pt x="3017" y="83072"/>
                  </a:cubicBezTo>
                  <a:cubicBezTo>
                    <a:pt x="2966" y="83072"/>
                    <a:pt x="2940" y="83072"/>
                    <a:pt x="2940" y="83046"/>
                  </a:cubicBezTo>
                  <a:cubicBezTo>
                    <a:pt x="2914" y="83020"/>
                    <a:pt x="2940" y="83020"/>
                    <a:pt x="2966" y="82995"/>
                  </a:cubicBezTo>
                  <a:cubicBezTo>
                    <a:pt x="2992" y="82995"/>
                    <a:pt x="2992" y="82995"/>
                    <a:pt x="2992" y="82969"/>
                  </a:cubicBezTo>
                  <a:cubicBezTo>
                    <a:pt x="2992" y="82969"/>
                    <a:pt x="2992" y="82943"/>
                    <a:pt x="2992" y="82943"/>
                  </a:cubicBezTo>
                  <a:cubicBezTo>
                    <a:pt x="2992" y="82935"/>
                    <a:pt x="2992" y="82932"/>
                    <a:pt x="2991" y="82932"/>
                  </a:cubicBezTo>
                  <a:cubicBezTo>
                    <a:pt x="2989" y="82932"/>
                    <a:pt x="2983" y="82943"/>
                    <a:pt x="2966" y="82943"/>
                  </a:cubicBezTo>
                  <a:lnTo>
                    <a:pt x="2888" y="82943"/>
                  </a:lnTo>
                  <a:cubicBezTo>
                    <a:pt x="2863" y="82917"/>
                    <a:pt x="2863" y="82866"/>
                    <a:pt x="2888" y="82866"/>
                  </a:cubicBezTo>
                  <a:cubicBezTo>
                    <a:pt x="2888" y="82814"/>
                    <a:pt x="2914" y="82788"/>
                    <a:pt x="2966" y="82788"/>
                  </a:cubicBezTo>
                  <a:lnTo>
                    <a:pt x="3043" y="82711"/>
                  </a:lnTo>
                  <a:cubicBezTo>
                    <a:pt x="3043" y="82711"/>
                    <a:pt x="3017" y="82685"/>
                    <a:pt x="2992" y="82685"/>
                  </a:cubicBezTo>
                  <a:lnTo>
                    <a:pt x="2888" y="82685"/>
                  </a:lnTo>
                  <a:cubicBezTo>
                    <a:pt x="2888" y="82659"/>
                    <a:pt x="2888" y="82634"/>
                    <a:pt x="2888" y="82634"/>
                  </a:cubicBezTo>
                  <a:cubicBezTo>
                    <a:pt x="2888" y="82621"/>
                    <a:pt x="2901" y="82614"/>
                    <a:pt x="2914" y="82614"/>
                  </a:cubicBezTo>
                  <a:cubicBezTo>
                    <a:pt x="2927" y="82614"/>
                    <a:pt x="2940" y="82621"/>
                    <a:pt x="2940" y="82634"/>
                  </a:cubicBezTo>
                  <a:cubicBezTo>
                    <a:pt x="2953" y="82647"/>
                    <a:pt x="2966" y="82647"/>
                    <a:pt x="2976" y="82647"/>
                  </a:cubicBezTo>
                  <a:cubicBezTo>
                    <a:pt x="2985" y="82647"/>
                    <a:pt x="2992" y="82647"/>
                    <a:pt x="2992" y="82659"/>
                  </a:cubicBezTo>
                  <a:lnTo>
                    <a:pt x="3069" y="82659"/>
                  </a:lnTo>
                  <a:cubicBezTo>
                    <a:pt x="3017" y="82608"/>
                    <a:pt x="2992" y="82556"/>
                    <a:pt x="2992" y="82479"/>
                  </a:cubicBezTo>
                  <a:cubicBezTo>
                    <a:pt x="2966" y="82479"/>
                    <a:pt x="2966" y="82453"/>
                    <a:pt x="2940" y="82453"/>
                  </a:cubicBezTo>
                  <a:cubicBezTo>
                    <a:pt x="2940" y="82427"/>
                    <a:pt x="2914" y="82402"/>
                    <a:pt x="2914" y="82376"/>
                  </a:cubicBezTo>
                  <a:cubicBezTo>
                    <a:pt x="2863" y="82324"/>
                    <a:pt x="2863" y="82273"/>
                    <a:pt x="2914" y="82221"/>
                  </a:cubicBezTo>
                  <a:cubicBezTo>
                    <a:pt x="2888" y="82221"/>
                    <a:pt x="2888" y="82195"/>
                    <a:pt x="2914" y="82169"/>
                  </a:cubicBezTo>
                  <a:cubicBezTo>
                    <a:pt x="2914" y="82169"/>
                    <a:pt x="2914" y="82118"/>
                    <a:pt x="2914" y="82118"/>
                  </a:cubicBezTo>
                  <a:cubicBezTo>
                    <a:pt x="2940" y="82118"/>
                    <a:pt x="2940" y="82169"/>
                    <a:pt x="2940" y="82195"/>
                  </a:cubicBezTo>
                  <a:cubicBezTo>
                    <a:pt x="2940" y="82195"/>
                    <a:pt x="2940" y="82221"/>
                    <a:pt x="2940" y="82247"/>
                  </a:cubicBezTo>
                  <a:lnTo>
                    <a:pt x="2940" y="82298"/>
                  </a:lnTo>
                  <a:cubicBezTo>
                    <a:pt x="2940" y="82298"/>
                    <a:pt x="2940" y="82324"/>
                    <a:pt x="2940" y="82324"/>
                  </a:cubicBezTo>
                  <a:lnTo>
                    <a:pt x="2966" y="82324"/>
                  </a:lnTo>
                  <a:cubicBezTo>
                    <a:pt x="2992" y="82324"/>
                    <a:pt x="2966" y="82273"/>
                    <a:pt x="3017" y="82273"/>
                  </a:cubicBezTo>
                  <a:cubicBezTo>
                    <a:pt x="3043" y="82247"/>
                    <a:pt x="3043" y="82221"/>
                    <a:pt x="3017" y="82169"/>
                  </a:cubicBezTo>
                  <a:cubicBezTo>
                    <a:pt x="2966" y="82144"/>
                    <a:pt x="2992" y="82144"/>
                    <a:pt x="3017" y="82118"/>
                  </a:cubicBezTo>
                  <a:cubicBezTo>
                    <a:pt x="3017" y="82118"/>
                    <a:pt x="3017" y="82040"/>
                    <a:pt x="3017" y="81989"/>
                  </a:cubicBezTo>
                  <a:cubicBezTo>
                    <a:pt x="2992" y="81963"/>
                    <a:pt x="3017" y="81937"/>
                    <a:pt x="3017" y="81937"/>
                  </a:cubicBezTo>
                  <a:cubicBezTo>
                    <a:pt x="3043" y="81937"/>
                    <a:pt x="3043" y="81911"/>
                    <a:pt x="3017" y="81911"/>
                  </a:cubicBezTo>
                  <a:cubicBezTo>
                    <a:pt x="3017" y="81911"/>
                    <a:pt x="3017" y="81886"/>
                    <a:pt x="2992" y="81886"/>
                  </a:cubicBezTo>
                  <a:cubicBezTo>
                    <a:pt x="2983" y="81877"/>
                    <a:pt x="2977" y="81874"/>
                    <a:pt x="2973" y="81874"/>
                  </a:cubicBezTo>
                  <a:cubicBezTo>
                    <a:pt x="2966" y="81874"/>
                    <a:pt x="2966" y="81886"/>
                    <a:pt x="2966" y="81886"/>
                  </a:cubicBezTo>
                  <a:cubicBezTo>
                    <a:pt x="2940" y="81886"/>
                    <a:pt x="2966" y="81834"/>
                    <a:pt x="2992" y="81834"/>
                  </a:cubicBezTo>
                  <a:cubicBezTo>
                    <a:pt x="3000" y="81826"/>
                    <a:pt x="3006" y="81823"/>
                    <a:pt x="3011" y="81823"/>
                  </a:cubicBezTo>
                  <a:cubicBezTo>
                    <a:pt x="3020" y="81823"/>
                    <a:pt x="3026" y="81834"/>
                    <a:pt x="3043" y="81834"/>
                  </a:cubicBezTo>
                  <a:cubicBezTo>
                    <a:pt x="3069" y="81783"/>
                    <a:pt x="3069" y="81757"/>
                    <a:pt x="3043" y="81731"/>
                  </a:cubicBezTo>
                  <a:cubicBezTo>
                    <a:pt x="2992" y="81679"/>
                    <a:pt x="2992" y="81628"/>
                    <a:pt x="3043" y="81602"/>
                  </a:cubicBezTo>
                  <a:lnTo>
                    <a:pt x="3043" y="81576"/>
                  </a:lnTo>
                  <a:lnTo>
                    <a:pt x="2966" y="81576"/>
                  </a:lnTo>
                  <a:cubicBezTo>
                    <a:pt x="2914" y="81525"/>
                    <a:pt x="2914" y="81499"/>
                    <a:pt x="2992" y="81473"/>
                  </a:cubicBezTo>
                  <a:lnTo>
                    <a:pt x="3043" y="81473"/>
                  </a:lnTo>
                  <a:lnTo>
                    <a:pt x="3043" y="81267"/>
                  </a:lnTo>
                  <a:cubicBezTo>
                    <a:pt x="2992" y="81267"/>
                    <a:pt x="2992" y="81293"/>
                    <a:pt x="2992" y="81344"/>
                  </a:cubicBezTo>
                  <a:cubicBezTo>
                    <a:pt x="2992" y="81370"/>
                    <a:pt x="2966" y="81396"/>
                    <a:pt x="2940" y="81421"/>
                  </a:cubicBezTo>
                  <a:cubicBezTo>
                    <a:pt x="2914" y="81370"/>
                    <a:pt x="2914" y="81318"/>
                    <a:pt x="2940" y="81267"/>
                  </a:cubicBezTo>
                  <a:lnTo>
                    <a:pt x="2940" y="81241"/>
                  </a:lnTo>
                  <a:cubicBezTo>
                    <a:pt x="2940" y="81215"/>
                    <a:pt x="2953" y="81209"/>
                    <a:pt x="2972" y="81209"/>
                  </a:cubicBezTo>
                  <a:cubicBezTo>
                    <a:pt x="2992" y="81209"/>
                    <a:pt x="3017" y="81215"/>
                    <a:pt x="3043" y="81215"/>
                  </a:cubicBezTo>
                  <a:cubicBezTo>
                    <a:pt x="3017" y="81189"/>
                    <a:pt x="3043" y="81138"/>
                    <a:pt x="3069" y="81138"/>
                  </a:cubicBezTo>
                  <a:lnTo>
                    <a:pt x="3069" y="81112"/>
                  </a:lnTo>
                  <a:cubicBezTo>
                    <a:pt x="3043" y="81112"/>
                    <a:pt x="3043" y="81060"/>
                    <a:pt x="3043" y="81035"/>
                  </a:cubicBezTo>
                  <a:lnTo>
                    <a:pt x="2966" y="81035"/>
                  </a:lnTo>
                  <a:cubicBezTo>
                    <a:pt x="2966" y="81035"/>
                    <a:pt x="2966" y="81060"/>
                    <a:pt x="2966" y="81060"/>
                  </a:cubicBezTo>
                  <a:cubicBezTo>
                    <a:pt x="2966" y="81086"/>
                    <a:pt x="2966" y="81138"/>
                    <a:pt x="2914" y="81138"/>
                  </a:cubicBezTo>
                  <a:cubicBezTo>
                    <a:pt x="2888" y="81138"/>
                    <a:pt x="2888" y="81086"/>
                    <a:pt x="2888" y="81060"/>
                  </a:cubicBezTo>
                  <a:lnTo>
                    <a:pt x="2888" y="80854"/>
                  </a:lnTo>
                  <a:cubicBezTo>
                    <a:pt x="2888" y="80802"/>
                    <a:pt x="2888" y="80777"/>
                    <a:pt x="2914" y="80751"/>
                  </a:cubicBezTo>
                  <a:lnTo>
                    <a:pt x="2914" y="80674"/>
                  </a:lnTo>
                  <a:cubicBezTo>
                    <a:pt x="2914" y="80674"/>
                    <a:pt x="2888" y="80596"/>
                    <a:pt x="2914" y="80519"/>
                  </a:cubicBezTo>
                  <a:cubicBezTo>
                    <a:pt x="2914" y="80493"/>
                    <a:pt x="2914" y="80467"/>
                    <a:pt x="2914" y="80441"/>
                  </a:cubicBezTo>
                  <a:cubicBezTo>
                    <a:pt x="2914" y="80416"/>
                    <a:pt x="2914" y="80416"/>
                    <a:pt x="2914" y="80390"/>
                  </a:cubicBezTo>
                  <a:cubicBezTo>
                    <a:pt x="2914" y="80338"/>
                    <a:pt x="2914" y="80312"/>
                    <a:pt x="2914" y="80287"/>
                  </a:cubicBezTo>
                  <a:cubicBezTo>
                    <a:pt x="2914" y="80261"/>
                    <a:pt x="2914" y="80209"/>
                    <a:pt x="2940" y="80209"/>
                  </a:cubicBezTo>
                  <a:cubicBezTo>
                    <a:pt x="2966" y="80235"/>
                    <a:pt x="2914" y="80287"/>
                    <a:pt x="2966" y="80338"/>
                  </a:cubicBezTo>
                  <a:cubicBezTo>
                    <a:pt x="2992" y="80364"/>
                    <a:pt x="2966" y="80390"/>
                    <a:pt x="2992" y="80416"/>
                  </a:cubicBezTo>
                  <a:cubicBezTo>
                    <a:pt x="2992" y="80423"/>
                    <a:pt x="2994" y="80426"/>
                    <a:pt x="2997" y="80426"/>
                  </a:cubicBezTo>
                  <a:cubicBezTo>
                    <a:pt x="3005" y="80426"/>
                    <a:pt x="3017" y="80408"/>
                    <a:pt x="3017" y="80390"/>
                  </a:cubicBezTo>
                  <a:cubicBezTo>
                    <a:pt x="3043" y="80364"/>
                    <a:pt x="3043" y="80312"/>
                    <a:pt x="3043" y="80287"/>
                  </a:cubicBezTo>
                  <a:cubicBezTo>
                    <a:pt x="3017" y="80261"/>
                    <a:pt x="3017" y="80235"/>
                    <a:pt x="3069" y="80209"/>
                  </a:cubicBezTo>
                  <a:cubicBezTo>
                    <a:pt x="3172" y="80184"/>
                    <a:pt x="3172" y="80158"/>
                    <a:pt x="3121" y="80080"/>
                  </a:cubicBezTo>
                  <a:cubicBezTo>
                    <a:pt x="3095" y="80055"/>
                    <a:pt x="3095" y="80055"/>
                    <a:pt x="3095" y="80029"/>
                  </a:cubicBezTo>
                  <a:cubicBezTo>
                    <a:pt x="3069" y="80003"/>
                    <a:pt x="3095" y="79977"/>
                    <a:pt x="3121" y="79951"/>
                  </a:cubicBezTo>
                  <a:cubicBezTo>
                    <a:pt x="3146" y="79951"/>
                    <a:pt x="3146" y="79926"/>
                    <a:pt x="3121" y="79900"/>
                  </a:cubicBezTo>
                  <a:lnTo>
                    <a:pt x="3069" y="79848"/>
                  </a:lnTo>
                  <a:cubicBezTo>
                    <a:pt x="3069" y="79848"/>
                    <a:pt x="3069" y="79822"/>
                    <a:pt x="3069" y="79822"/>
                  </a:cubicBezTo>
                  <a:cubicBezTo>
                    <a:pt x="3069" y="79797"/>
                    <a:pt x="3095" y="79797"/>
                    <a:pt x="3121" y="79797"/>
                  </a:cubicBezTo>
                  <a:cubicBezTo>
                    <a:pt x="3121" y="79797"/>
                    <a:pt x="3172" y="79797"/>
                    <a:pt x="3172" y="79719"/>
                  </a:cubicBezTo>
                  <a:cubicBezTo>
                    <a:pt x="3172" y="79693"/>
                    <a:pt x="3198" y="79668"/>
                    <a:pt x="3198" y="79642"/>
                  </a:cubicBezTo>
                  <a:cubicBezTo>
                    <a:pt x="3198" y="79590"/>
                    <a:pt x="3198" y="79565"/>
                    <a:pt x="3172" y="79539"/>
                  </a:cubicBezTo>
                  <a:cubicBezTo>
                    <a:pt x="3146" y="79539"/>
                    <a:pt x="3121" y="79513"/>
                    <a:pt x="3121" y="79487"/>
                  </a:cubicBezTo>
                  <a:cubicBezTo>
                    <a:pt x="3113" y="79495"/>
                    <a:pt x="3103" y="79498"/>
                    <a:pt x="3093" y="79498"/>
                  </a:cubicBezTo>
                  <a:cubicBezTo>
                    <a:pt x="3067" y="79498"/>
                    <a:pt x="3036" y="79480"/>
                    <a:pt x="3017" y="79461"/>
                  </a:cubicBezTo>
                  <a:cubicBezTo>
                    <a:pt x="2966" y="79436"/>
                    <a:pt x="2914" y="79384"/>
                    <a:pt x="2914" y="79332"/>
                  </a:cubicBezTo>
                  <a:cubicBezTo>
                    <a:pt x="2914" y="79332"/>
                    <a:pt x="2914" y="79307"/>
                    <a:pt x="2940" y="79281"/>
                  </a:cubicBezTo>
                  <a:cubicBezTo>
                    <a:pt x="2940" y="79281"/>
                    <a:pt x="2940" y="79255"/>
                    <a:pt x="2940" y="79255"/>
                  </a:cubicBezTo>
                  <a:cubicBezTo>
                    <a:pt x="2966" y="79203"/>
                    <a:pt x="2992" y="79203"/>
                    <a:pt x="3043" y="79203"/>
                  </a:cubicBezTo>
                  <a:cubicBezTo>
                    <a:pt x="3069" y="79178"/>
                    <a:pt x="3069" y="79126"/>
                    <a:pt x="3043" y="79075"/>
                  </a:cubicBezTo>
                  <a:lnTo>
                    <a:pt x="2966" y="79075"/>
                  </a:lnTo>
                  <a:cubicBezTo>
                    <a:pt x="2940" y="79075"/>
                    <a:pt x="2914" y="79049"/>
                    <a:pt x="2888" y="79023"/>
                  </a:cubicBezTo>
                  <a:cubicBezTo>
                    <a:pt x="2888" y="78997"/>
                    <a:pt x="2888" y="78971"/>
                    <a:pt x="2914" y="78971"/>
                  </a:cubicBezTo>
                  <a:cubicBezTo>
                    <a:pt x="2914" y="78946"/>
                    <a:pt x="2888" y="78946"/>
                    <a:pt x="2888" y="78894"/>
                  </a:cubicBezTo>
                  <a:cubicBezTo>
                    <a:pt x="2940" y="78868"/>
                    <a:pt x="2992" y="78817"/>
                    <a:pt x="3043" y="78791"/>
                  </a:cubicBezTo>
                  <a:cubicBezTo>
                    <a:pt x="3043" y="78761"/>
                    <a:pt x="3061" y="78748"/>
                    <a:pt x="3086" y="78748"/>
                  </a:cubicBezTo>
                  <a:cubicBezTo>
                    <a:pt x="3104" y="78748"/>
                    <a:pt x="3125" y="78754"/>
                    <a:pt x="3146" y="78765"/>
                  </a:cubicBezTo>
                  <a:lnTo>
                    <a:pt x="3172" y="78765"/>
                  </a:lnTo>
                  <a:cubicBezTo>
                    <a:pt x="3172" y="78739"/>
                    <a:pt x="3121" y="78713"/>
                    <a:pt x="3121" y="78688"/>
                  </a:cubicBezTo>
                  <a:lnTo>
                    <a:pt x="3146" y="78559"/>
                  </a:lnTo>
                  <a:lnTo>
                    <a:pt x="3172" y="78559"/>
                  </a:lnTo>
                  <a:lnTo>
                    <a:pt x="3198" y="78533"/>
                  </a:lnTo>
                  <a:cubicBezTo>
                    <a:pt x="3172" y="78456"/>
                    <a:pt x="3172" y="78404"/>
                    <a:pt x="3172" y="78327"/>
                  </a:cubicBezTo>
                  <a:cubicBezTo>
                    <a:pt x="3146" y="78275"/>
                    <a:pt x="3095" y="78223"/>
                    <a:pt x="3069" y="78172"/>
                  </a:cubicBezTo>
                  <a:cubicBezTo>
                    <a:pt x="3043" y="78146"/>
                    <a:pt x="3043" y="78120"/>
                    <a:pt x="3069" y="78094"/>
                  </a:cubicBezTo>
                  <a:cubicBezTo>
                    <a:pt x="3078" y="78086"/>
                    <a:pt x="3083" y="78083"/>
                    <a:pt x="3088" y="78083"/>
                  </a:cubicBezTo>
                  <a:cubicBezTo>
                    <a:pt x="3098" y="78083"/>
                    <a:pt x="3103" y="78094"/>
                    <a:pt x="3121" y="78094"/>
                  </a:cubicBezTo>
                  <a:cubicBezTo>
                    <a:pt x="3146" y="78094"/>
                    <a:pt x="3224" y="78146"/>
                    <a:pt x="3250" y="78198"/>
                  </a:cubicBezTo>
                  <a:lnTo>
                    <a:pt x="3301" y="78223"/>
                  </a:lnTo>
                  <a:cubicBezTo>
                    <a:pt x="3327" y="78223"/>
                    <a:pt x="3353" y="78223"/>
                    <a:pt x="3353" y="78198"/>
                  </a:cubicBezTo>
                  <a:lnTo>
                    <a:pt x="3353" y="78120"/>
                  </a:lnTo>
                  <a:cubicBezTo>
                    <a:pt x="3301" y="78043"/>
                    <a:pt x="3353" y="77914"/>
                    <a:pt x="3275" y="77811"/>
                  </a:cubicBezTo>
                  <a:cubicBezTo>
                    <a:pt x="3250" y="77733"/>
                    <a:pt x="3198" y="77708"/>
                    <a:pt x="3121" y="77656"/>
                  </a:cubicBezTo>
                  <a:cubicBezTo>
                    <a:pt x="3095" y="77656"/>
                    <a:pt x="3095" y="77630"/>
                    <a:pt x="3095" y="77604"/>
                  </a:cubicBezTo>
                  <a:cubicBezTo>
                    <a:pt x="3095" y="77579"/>
                    <a:pt x="3095" y="77579"/>
                    <a:pt x="3121" y="77579"/>
                  </a:cubicBezTo>
                  <a:cubicBezTo>
                    <a:pt x="3133" y="77566"/>
                    <a:pt x="3140" y="77559"/>
                    <a:pt x="3143" y="77559"/>
                  </a:cubicBezTo>
                  <a:cubicBezTo>
                    <a:pt x="3146" y="77559"/>
                    <a:pt x="3146" y="77566"/>
                    <a:pt x="3146" y="77579"/>
                  </a:cubicBezTo>
                  <a:cubicBezTo>
                    <a:pt x="3198" y="77630"/>
                    <a:pt x="3250" y="77682"/>
                    <a:pt x="3327" y="77682"/>
                  </a:cubicBezTo>
                  <a:cubicBezTo>
                    <a:pt x="3353" y="77682"/>
                    <a:pt x="3378" y="77708"/>
                    <a:pt x="3404" y="77733"/>
                  </a:cubicBezTo>
                  <a:cubicBezTo>
                    <a:pt x="3430" y="77785"/>
                    <a:pt x="3456" y="77837"/>
                    <a:pt x="3482" y="77888"/>
                  </a:cubicBezTo>
                  <a:cubicBezTo>
                    <a:pt x="3533" y="77888"/>
                    <a:pt x="3559" y="77888"/>
                    <a:pt x="3585" y="77965"/>
                  </a:cubicBezTo>
                  <a:cubicBezTo>
                    <a:pt x="3585" y="77993"/>
                    <a:pt x="3595" y="78001"/>
                    <a:pt x="3609" y="78001"/>
                  </a:cubicBezTo>
                  <a:cubicBezTo>
                    <a:pt x="3630" y="78001"/>
                    <a:pt x="3660" y="77986"/>
                    <a:pt x="3688" y="77986"/>
                  </a:cubicBezTo>
                  <a:cubicBezTo>
                    <a:pt x="3697" y="77986"/>
                    <a:pt x="3706" y="77987"/>
                    <a:pt x="3714" y="77991"/>
                  </a:cubicBezTo>
                  <a:cubicBezTo>
                    <a:pt x="3765" y="77991"/>
                    <a:pt x="3739" y="77991"/>
                    <a:pt x="3739" y="77965"/>
                  </a:cubicBezTo>
                  <a:cubicBezTo>
                    <a:pt x="3739" y="77888"/>
                    <a:pt x="3791" y="77811"/>
                    <a:pt x="3714" y="77759"/>
                  </a:cubicBezTo>
                  <a:cubicBezTo>
                    <a:pt x="3688" y="77759"/>
                    <a:pt x="3662" y="77759"/>
                    <a:pt x="3662" y="77733"/>
                  </a:cubicBezTo>
                  <a:cubicBezTo>
                    <a:pt x="3636" y="77682"/>
                    <a:pt x="3636" y="77630"/>
                    <a:pt x="3611" y="77579"/>
                  </a:cubicBezTo>
                  <a:cubicBezTo>
                    <a:pt x="3611" y="77527"/>
                    <a:pt x="3585" y="77501"/>
                    <a:pt x="3636" y="77501"/>
                  </a:cubicBezTo>
                  <a:cubicBezTo>
                    <a:pt x="3636" y="77475"/>
                    <a:pt x="3636" y="77450"/>
                    <a:pt x="3636" y="77398"/>
                  </a:cubicBezTo>
                  <a:cubicBezTo>
                    <a:pt x="3636" y="77372"/>
                    <a:pt x="3662" y="77321"/>
                    <a:pt x="3662" y="77295"/>
                  </a:cubicBezTo>
                  <a:cubicBezTo>
                    <a:pt x="3662" y="77269"/>
                    <a:pt x="3662" y="77269"/>
                    <a:pt x="3662" y="77269"/>
                  </a:cubicBezTo>
                  <a:cubicBezTo>
                    <a:pt x="3662" y="77265"/>
                    <a:pt x="3661" y="77264"/>
                    <a:pt x="3659" y="77264"/>
                  </a:cubicBezTo>
                  <a:cubicBezTo>
                    <a:pt x="3651" y="77264"/>
                    <a:pt x="3631" y="77287"/>
                    <a:pt x="3619" y="77287"/>
                  </a:cubicBezTo>
                  <a:cubicBezTo>
                    <a:pt x="3614" y="77287"/>
                    <a:pt x="3611" y="77283"/>
                    <a:pt x="3611" y="77269"/>
                  </a:cubicBezTo>
                  <a:cubicBezTo>
                    <a:pt x="3611" y="77192"/>
                    <a:pt x="3611" y="77192"/>
                    <a:pt x="3688" y="77166"/>
                  </a:cubicBezTo>
                  <a:lnTo>
                    <a:pt x="3714" y="77166"/>
                  </a:lnTo>
                  <a:lnTo>
                    <a:pt x="3739" y="76985"/>
                  </a:lnTo>
                  <a:cubicBezTo>
                    <a:pt x="3739" y="76934"/>
                    <a:pt x="3765" y="76882"/>
                    <a:pt x="3739" y="76856"/>
                  </a:cubicBezTo>
                  <a:cubicBezTo>
                    <a:pt x="3739" y="76831"/>
                    <a:pt x="3688" y="76728"/>
                    <a:pt x="3636" y="76676"/>
                  </a:cubicBezTo>
                  <a:cubicBezTo>
                    <a:pt x="3611" y="76676"/>
                    <a:pt x="3611" y="76650"/>
                    <a:pt x="3585" y="76624"/>
                  </a:cubicBezTo>
                  <a:lnTo>
                    <a:pt x="3559" y="76624"/>
                  </a:lnTo>
                  <a:cubicBezTo>
                    <a:pt x="3533" y="76676"/>
                    <a:pt x="3533" y="76753"/>
                    <a:pt x="3559" y="76805"/>
                  </a:cubicBezTo>
                  <a:cubicBezTo>
                    <a:pt x="3559" y="76805"/>
                    <a:pt x="3533" y="76805"/>
                    <a:pt x="3533" y="76831"/>
                  </a:cubicBezTo>
                  <a:cubicBezTo>
                    <a:pt x="3507" y="76831"/>
                    <a:pt x="3482" y="76805"/>
                    <a:pt x="3482" y="76805"/>
                  </a:cubicBezTo>
                  <a:cubicBezTo>
                    <a:pt x="3482" y="76728"/>
                    <a:pt x="3482" y="76676"/>
                    <a:pt x="3456" y="76624"/>
                  </a:cubicBezTo>
                  <a:cubicBezTo>
                    <a:pt x="3456" y="76599"/>
                    <a:pt x="3456" y="76547"/>
                    <a:pt x="3482" y="76547"/>
                  </a:cubicBezTo>
                  <a:cubicBezTo>
                    <a:pt x="3482" y="76521"/>
                    <a:pt x="3482" y="76495"/>
                    <a:pt x="3456" y="76470"/>
                  </a:cubicBezTo>
                  <a:cubicBezTo>
                    <a:pt x="3456" y="76444"/>
                    <a:pt x="3456" y="76418"/>
                    <a:pt x="3456" y="76392"/>
                  </a:cubicBezTo>
                  <a:cubicBezTo>
                    <a:pt x="3430" y="76341"/>
                    <a:pt x="3430" y="76289"/>
                    <a:pt x="3456" y="76263"/>
                  </a:cubicBezTo>
                  <a:cubicBezTo>
                    <a:pt x="3482" y="76186"/>
                    <a:pt x="3482" y="76109"/>
                    <a:pt x="3456" y="76031"/>
                  </a:cubicBezTo>
                  <a:cubicBezTo>
                    <a:pt x="3456" y="76005"/>
                    <a:pt x="3482" y="76005"/>
                    <a:pt x="3507" y="75980"/>
                  </a:cubicBezTo>
                  <a:cubicBezTo>
                    <a:pt x="3482" y="75876"/>
                    <a:pt x="3559" y="75825"/>
                    <a:pt x="3585" y="75722"/>
                  </a:cubicBezTo>
                  <a:cubicBezTo>
                    <a:pt x="3585" y="75683"/>
                    <a:pt x="3598" y="75677"/>
                    <a:pt x="3614" y="75677"/>
                  </a:cubicBezTo>
                  <a:cubicBezTo>
                    <a:pt x="3622" y="75677"/>
                    <a:pt x="3631" y="75678"/>
                    <a:pt x="3639" y="75678"/>
                  </a:cubicBezTo>
                  <a:cubicBezTo>
                    <a:pt x="3648" y="75678"/>
                    <a:pt x="3656" y="75677"/>
                    <a:pt x="3662" y="75670"/>
                  </a:cubicBezTo>
                  <a:lnTo>
                    <a:pt x="3714" y="75593"/>
                  </a:lnTo>
                  <a:cubicBezTo>
                    <a:pt x="3714" y="75541"/>
                    <a:pt x="3714" y="75490"/>
                    <a:pt x="3662" y="75464"/>
                  </a:cubicBezTo>
                  <a:cubicBezTo>
                    <a:pt x="3636" y="75412"/>
                    <a:pt x="3636" y="75386"/>
                    <a:pt x="3662" y="75361"/>
                  </a:cubicBezTo>
                  <a:cubicBezTo>
                    <a:pt x="3662" y="75361"/>
                    <a:pt x="3636" y="75309"/>
                    <a:pt x="3636" y="75309"/>
                  </a:cubicBezTo>
                  <a:cubicBezTo>
                    <a:pt x="3636" y="75309"/>
                    <a:pt x="3636" y="75283"/>
                    <a:pt x="3636" y="75283"/>
                  </a:cubicBezTo>
                  <a:lnTo>
                    <a:pt x="3662" y="75283"/>
                  </a:lnTo>
                  <a:cubicBezTo>
                    <a:pt x="3662" y="75232"/>
                    <a:pt x="3636" y="75180"/>
                    <a:pt x="3662" y="75103"/>
                  </a:cubicBezTo>
                  <a:cubicBezTo>
                    <a:pt x="3688" y="75077"/>
                    <a:pt x="3688" y="75077"/>
                    <a:pt x="3662" y="75051"/>
                  </a:cubicBezTo>
                  <a:cubicBezTo>
                    <a:pt x="3611" y="74948"/>
                    <a:pt x="3611" y="74871"/>
                    <a:pt x="3636" y="74767"/>
                  </a:cubicBezTo>
                  <a:cubicBezTo>
                    <a:pt x="3662" y="74767"/>
                    <a:pt x="3688" y="74767"/>
                    <a:pt x="3714" y="74793"/>
                  </a:cubicBezTo>
                  <a:cubicBezTo>
                    <a:pt x="3688" y="74742"/>
                    <a:pt x="3688" y="74664"/>
                    <a:pt x="3739" y="74613"/>
                  </a:cubicBezTo>
                  <a:lnTo>
                    <a:pt x="3739" y="74587"/>
                  </a:lnTo>
                  <a:cubicBezTo>
                    <a:pt x="3714" y="74587"/>
                    <a:pt x="3688" y="74561"/>
                    <a:pt x="3688" y="74561"/>
                  </a:cubicBezTo>
                  <a:cubicBezTo>
                    <a:pt x="3688" y="74561"/>
                    <a:pt x="3688" y="74535"/>
                    <a:pt x="3688" y="74510"/>
                  </a:cubicBezTo>
                  <a:cubicBezTo>
                    <a:pt x="3688" y="74510"/>
                    <a:pt x="3688" y="74498"/>
                    <a:pt x="3696" y="74498"/>
                  </a:cubicBezTo>
                  <a:cubicBezTo>
                    <a:pt x="3699" y="74498"/>
                    <a:pt x="3705" y="74501"/>
                    <a:pt x="3714" y="74510"/>
                  </a:cubicBezTo>
                  <a:cubicBezTo>
                    <a:pt x="3739" y="74510"/>
                    <a:pt x="3739" y="74510"/>
                    <a:pt x="3739" y="74535"/>
                  </a:cubicBezTo>
                  <a:lnTo>
                    <a:pt x="3791" y="74587"/>
                  </a:lnTo>
                  <a:cubicBezTo>
                    <a:pt x="3791" y="74535"/>
                    <a:pt x="3765" y="74510"/>
                    <a:pt x="3765" y="74484"/>
                  </a:cubicBezTo>
                  <a:cubicBezTo>
                    <a:pt x="3739" y="74458"/>
                    <a:pt x="3714" y="74406"/>
                    <a:pt x="3714" y="74381"/>
                  </a:cubicBezTo>
                  <a:cubicBezTo>
                    <a:pt x="3688" y="74355"/>
                    <a:pt x="3662" y="74329"/>
                    <a:pt x="3688" y="74329"/>
                  </a:cubicBezTo>
                  <a:cubicBezTo>
                    <a:pt x="3688" y="74277"/>
                    <a:pt x="3688" y="74252"/>
                    <a:pt x="3714" y="74226"/>
                  </a:cubicBezTo>
                  <a:cubicBezTo>
                    <a:pt x="3714" y="74200"/>
                    <a:pt x="3714" y="74174"/>
                    <a:pt x="3714" y="74148"/>
                  </a:cubicBezTo>
                  <a:cubicBezTo>
                    <a:pt x="3662" y="74071"/>
                    <a:pt x="3662" y="73968"/>
                    <a:pt x="3714" y="73865"/>
                  </a:cubicBezTo>
                  <a:cubicBezTo>
                    <a:pt x="3714" y="73865"/>
                    <a:pt x="3739" y="73839"/>
                    <a:pt x="3739" y="73839"/>
                  </a:cubicBezTo>
                  <a:cubicBezTo>
                    <a:pt x="3739" y="73839"/>
                    <a:pt x="3636" y="73736"/>
                    <a:pt x="3739" y="73710"/>
                  </a:cubicBezTo>
                  <a:lnTo>
                    <a:pt x="3739" y="73684"/>
                  </a:lnTo>
                  <a:cubicBezTo>
                    <a:pt x="3688" y="73633"/>
                    <a:pt x="3714" y="73555"/>
                    <a:pt x="3714" y="73478"/>
                  </a:cubicBezTo>
                  <a:cubicBezTo>
                    <a:pt x="3688" y="73426"/>
                    <a:pt x="3688" y="73401"/>
                    <a:pt x="3714" y="73349"/>
                  </a:cubicBezTo>
                  <a:cubicBezTo>
                    <a:pt x="3714" y="73272"/>
                    <a:pt x="3739" y="73168"/>
                    <a:pt x="3688" y="73091"/>
                  </a:cubicBezTo>
                  <a:cubicBezTo>
                    <a:pt x="3688" y="73091"/>
                    <a:pt x="3662" y="73091"/>
                    <a:pt x="3662" y="73065"/>
                  </a:cubicBezTo>
                  <a:cubicBezTo>
                    <a:pt x="3662" y="73039"/>
                    <a:pt x="3662" y="73014"/>
                    <a:pt x="3688" y="73014"/>
                  </a:cubicBezTo>
                  <a:cubicBezTo>
                    <a:pt x="3688" y="72988"/>
                    <a:pt x="3688" y="72911"/>
                    <a:pt x="3714" y="72833"/>
                  </a:cubicBezTo>
                  <a:cubicBezTo>
                    <a:pt x="3739" y="72756"/>
                    <a:pt x="3739" y="72678"/>
                    <a:pt x="3739" y="72627"/>
                  </a:cubicBezTo>
                  <a:cubicBezTo>
                    <a:pt x="3739" y="72627"/>
                    <a:pt x="3765" y="72575"/>
                    <a:pt x="3765" y="72575"/>
                  </a:cubicBezTo>
                  <a:cubicBezTo>
                    <a:pt x="3739" y="72498"/>
                    <a:pt x="3739" y="72420"/>
                    <a:pt x="3739" y="72343"/>
                  </a:cubicBezTo>
                  <a:cubicBezTo>
                    <a:pt x="3688" y="72292"/>
                    <a:pt x="3662" y="72214"/>
                    <a:pt x="3662" y="72163"/>
                  </a:cubicBezTo>
                  <a:cubicBezTo>
                    <a:pt x="3662" y="72085"/>
                    <a:pt x="3662" y="72008"/>
                    <a:pt x="3714" y="72008"/>
                  </a:cubicBezTo>
                  <a:cubicBezTo>
                    <a:pt x="3791" y="71982"/>
                    <a:pt x="3765" y="71905"/>
                    <a:pt x="3765" y="71879"/>
                  </a:cubicBezTo>
                  <a:cubicBezTo>
                    <a:pt x="3739" y="71879"/>
                    <a:pt x="3688" y="71853"/>
                    <a:pt x="3714" y="71802"/>
                  </a:cubicBezTo>
                  <a:cubicBezTo>
                    <a:pt x="3714" y="71776"/>
                    <a:pt x="3714" y="71724"/>
                    <a:pt x="3714" y="71698"/>
                  </a:cubicBezTo>
                  <a:cubicBezTo>
                    <a:pt x="3688" y="71698"/>
                    <a:pt x="3688" y="71673"/>
                    <a:pt x="3714" y="71647"/>
                  </a:cubicBezTo>
                  <a:cubicBezTo>
                    <a:pt x="3739" y="71621"/>
                    <a:pt x="3739" y="71595"/>
                    <a:pt x="3739" y="71569"/>
                  </a:cubicBezTo>
                  <a:cubicBezTo>
                    <a:pt x="3765" y="71466"/>
                    <a:pt x="3739" y="71440"/>
                    <a:pt x="3636" y="71415"/>
                  </a:cubicBezTo>
                  <a:cubicBezTo>
                    <a:pt x="3611" y="71415"/>
                    <a:pt x="3559" y="71415"/>
                    <a:pt x="3559" y="71389"/>
                  </a:cubicBezTo>
                  <a:cubicBezTo>
                    <a:pt x="3507" y="71311"/>
                    <a:pt x="3507" y="71234"/>
                    <a:pt x="3559" y="71183"/>
                  </a:cubicBezTo>
                  <a:lnTo>
                    <a:pt x="3585" y="71183"/>
                  </a:lnTo>
                  <a:cubicBezTo>
                    <a:pt x="3585" y="71157"/>
                    <a:pt x="3611" y="71131"/>
                    <a:pt x="3611" y="71105"/>
                  </a:cubicBezTo>
                  <a:cubicBezTo>
                    <a:pt x="3662" y="71079"/>
                    <a:pt x="3636" y="71054"/>
                    <a:pt x="3611" y="71028"/>
                  </a:cubicBezTo>
                  <a:lnTo>
                    <a:pt x="3611" y="71002"/>
                  </a:lnTo>
                  <a:cubicBezTo>
                    <a:pt x="3585" y="70950"/>
                    <a:pt x="3662" y="70925"/>
                    <a:pt x="3636" y="70899"/>
                  </a:cubicBezTo>
                  <a:cubicBezTo>
                    <a:pt x="3714" y="70873"/>
                    <a:pt x="3662" y="70821"/>
                    <a:pt x="3636" y="70770"/>
                  </a:cubicBezTo>
                  <a:lnTo>
                    <a:pt x="3611" y="70744"/>
                  </a:lnTo>
                  <a:cubicBezTo>
                    <a:pt x="3585" y="70744"/>
                    <a:pt x="3585" y="70718"/>
                    <a:pt x="3611" y="70718"/>
                  </a:cubicBezTo>
                  <a:lnTo>
                    <a:pt x="3611" y="70641"/>
                  </a:lnTo>
                  <a:cubicBezTo>
                    <a:pt x="3559" y="70564"/>
                    <a:pt x="3533" y="70486"/>
                    <a:pt x="3585" y="70383"/>
                  </a:cubicBezTo>
                  <a:cubicBezTo>
                    <a:pt x="3559" y="70331"/>
                    <a:pt x="3636" y="70357"/>
                    <a:pt x="3636" y="70306"/>
                  </a:cubicBezTo>
                  <a:cubicBezTo>
                    <a:pt x="3636" y="70280"/>
                    <a:pt x="3662" y="70228"/>
                    <a:pt x="3688" y="70202"/>
                  </a:cubicBezTo>
                  <a:cubicBezTo>
                    <a:pt x="3688" y="70151"/>
                    <a:pt x="3662" y="70099"/>
                    <a:pt x="3662" y="70048"/>
                  </a:cubicBezTo>
                  <a:lnTo>
                    <a:pt x="3662" y="70022"/>
                  </a:lnTo>
                  <a:lnTo>
                    <a:pt x="3662" y="69919"/>
                  </a:lnTo>
                  <a:cubicBezTo>
                    <a:pt x="3636" y="69893"/>
                    <a:pt x="3611" y="69867"/>
                    <a:pt x="3636" y="69841"/>
                  </a:cubicBezTo>
                  <a:cubicBezTo>
                    <a:pt x="3688" y="69816"/>
                    <a:pt x="3688" y="69764"/>
                    <a:pt x="3662" y="69712"/>
                  </a:cubicBezTo>
                  <a:cubicBezTo>
                    <a:pt x="3662" y="69687"/>
                    <a:pt x="3662" y="69635"/>
                    <a:pt x="3662" y="69609"/>
                  </a:cubicBezTo>
                  <a:cubicBezTo>
                    <a:pt x="3688" y="69583"/>
                    <a:pt x="3688" y="69532"/>
                    <a:pt x="3662" y="69506"/>
                  </a:cubicBezTo>
                  <a:cubicBezTo>
                    <a:pt x="3611" y="69455"/>
                    <a:pt x="3585" y="69377"/>
                    <a:pt x="3559" y="69326"/>
                  </a:cubicBezTo>
                  <a:cubicBezTo>
                    <a:pt x="3507" y="69248"/>
                    <a:pt x="3559" y="69222"/>
                    <a:pt x="3585" y="69197"/>
                  </a:cubicBezTo>
                  <a:cubicBezTo>
                    <a:pt x="3611" y="69171"/>
                    <a:pt x="3611" y="69119"/>
                    <a:pt x="3585" y="69093"/>
                  </a:cubicBezTo>
                  <a:cubicBezTo>
                    <a:pt x="3559" y="69068"/>
                    <a:pt x="3585" y="69016"/>
                    <a:pt x="3611" y="68990"/>
                  </a:cubicBezTo>
                  <a:cubicBezTo>
                    <a:pt x="3636" y="68990"/>
                    <a:pt x="3636" y="68965"/>
                    <a:pt x="3611" y="68965"/>
                  </a:cubicBezTo>
                  <a:cubicBezTo>
                    <a:pt x="3559" y="68913"/>
                    <a:pt x="3611" y="68887"/>
                    <a:pt x="3611" y="68861"/>
                  </a:cubicBezTo>
                  <a:cubicBezTo>
                    <a:pt x="3611" y="68810"/>
                    <a:pt x="3585" y="68758"/>
                    <a:pt x="3611" y="68732"/>
                  </a:cubicBezTo>
                  <a:cubicBezTo>
                    <a:pt x="3662" y="68681"/>
                    <a:pt x="3714" y="68629"/>
                    <a:pt x="3688" y="68552"/>
                  </a:cubicBezTo>
                  <a:cubicBezTo>
                    <a:pt x="3636" y="68526"/>
                    <a:pt x="3611" y="68474"/>
                    <a:pt x="3636" y="68423"/>
                  </a:cubicBezTo>
                  <a:cubicBezTo>
                    <a:pt x="3636" y="68397"/>
                    <a:pt x="3636" y="68346"/>
                    <a:pt x="3662" y="68294"/>
                  </a:cubicBezTo>
                  <a:cubicBezTo>
                    <a:pt x="3662" y="68242"/>
                    <a:pt x="3636" y="68191"/>
                    <a:pt x="3662" y="68139"/>
                  </a:cubicBezTo>
                  <a:cubicBezTo>
                    <a:pt x="3688" y="68010"/>
                    <a:pt x="3688" y="67881"/>
                    <a:pt x="3636" y="67752"/>
                  </a:cubicBezTo>
                  <a:cubicBezTo>
                    <a:pt x="3636" y="67727"/>
                    <a:pt x="3611" y="67701"/>
                    <a:pt x="3636" y="67675"/>
                  </a:cubicBezTo>
                  <a:cubicBezTo>
                    <a:pt x="3662" y="67675"/>
                    <a:pt x="3688" y="67623"/>
                    <a:pt x="3636" y="67572"/>
                  </a:cubicBezTo>
                  <a:cubicBezTo>
                    <a:pt x="3636" y="67546"/>
                    <a:pt x="3636" y="67520"/>
                    <a:pt x="3636" y="67494"/>
                  </a:cubicBezTo>
                  <a:lnTo>
                    <a:pt x="3636" y="67340"/>
                  </a:lnTo>
                  <a:cubicBezTo>
                    <a:pt x="3585" y="67340"/>
                    <a:pt x="3507" y="67391"/>
                    <a:pt x="3456" y="67391"/>
                  </a:cubicBezTo>
                  <a:cubicBezTo>
                    <a:pt x="3456" y="67340"/>
                    <a:pt x="3430" y="67262"/>
                    <a:pt x="3404" y="67237"/>
                  </a:cubicBezTo>
                  <a:cubicBezTo>
                    <a:pt x="3378" y="67185"/>
                    <a:pt x="3404" y="67159"/>
                    <a:pt x="3430" y="67133"/>
                  </a:cubicBezTo>
                  <a:cubicBezTo>
                    <a:pt x="3404" y="67108"/>
                    <a:pt x="3404" y="67082"/>
                    <a:pt x="3404" y="67056"/>
                  </a:cubicBezTo>
                  <a:cubicBezTo>
                    <a:pt x="3404" y="67030"/>
                    <a:pt x="3456" y="67004"/>
                    <a:pt x="3456" y="67004"/>
                  </a:cubicBezTo>
                  <a:cubicBezTo>
                    <a:pt x="3404" y="66927"/>
                    <a:pt x="3482" y="66901"/>
                    <a:pt x="3482" y="66875"/>
                  </a:cubicBezTo>
                  <a:cubicBezTo>
                    <a:pt x="3456" y="66798"/>
                    <a:pt x="3430" y="66747"/>
                    <a:pt x="3430" y="66669"/>
                  </a:cubicBezTo>
                  <a:cubicBezTo>
                    <a:pt x="3430" y="66618"/>
                    <a:pt x="3456" y="66592"/>
                    <a:pt x="3533" y="66566"/>
                  </a:cubicBezTo>
                  <a:cubicBezTo>
                    <a:pt x="3585" y="66566"/>
                    <a:pt x="3585" y="66566"/>
                    <a:pt x="3585" y="66540"/>
                  </a:cubicBezTo>
                  <a:cubicBezTo>
                    <a:pt x="3585" y="66489"/>
                    <a:pt x="3611" y="66489"/>
                    <a:pt x="3636" y="66437"/>
                  </a:cubicBezTo>
                  <a:cubicBezTo>
                    <a:pt x="3636" y="66411"/>
                    <a:pt x="3636" y="66411"/>
                    <a:pt x="3636" y="66385"/>
                  </a:cubicBezTo>
                  <a:cubicBezTo>
                    <a:pt x="3636" y="66360"/>
                    <a:pt x="3688" y="66385"/>
                    <a:pt x="3662" y="66334"/>
                  </a:cubicBezTo>
                  <a:cubicBezTo>
                    <a:pt x="3636" y="66282"/>
                    <a:pt x="3636" y="66256"/>
                    <a:pt x="3662" y="66256"/>
                  </a:cubicBezTo>
                  <a:cubicBezTo>
                    <a:pt x="3672" y="66251"/>
                    <a:pt x="3681" y="66249"/>
                    <a:pt x="3687" y="66249"/>
                  </a:cubicBezTo>
                  <a:cubicBezTo>
                    <a:pt x="3715" y="66249"/>
                    <a:pt x="3719" y="66282"/>
                    <a:pt x="3739" y="66282"/>
                  </a:cubicBezTo>
                  <a:cubicBezTo>
                    <a:pt x="3791" y="66179"/>
                    <a:pt x="3817" y="66076"/>
                    <a:pt x="3765" y="65973"/>
                  </a:cubicBezTo>
                  <a:lnTo>
                    <a:pt x="3765" y="65973"/>
                  </a:lnTo>
                  <a:cubicBezTo>
                    <a:pt x="3758" y="65980"/>
                    <a:pt x="3750" y="65983"/>
                    <a:pt x="3743" y="65983"/>
                  </a:cubicBezTo>
                  <a:cubicBezTo>
                    <a:pt x="3724" y="65983"/>
                    <a:pt x="3706" y="65965"/>
                    <a:pt x="3688" y="65947"/>
                  </a:cubicBezTo>
                  <a:cubicBezTo>
                    <a:pt x="3662" y="65921"/>
                    <a:pt x="3662" y="65844"/>
                    <a:pt x="3688" y="65792"/>
                  </a:cubicBezTo>
                  <a:lnTo>
                    <a:pt x="3688" y="65689"/>
                  </a:lnTo>
                  <a:cubicBezTo>
                    <a:pt x="3688" y="65663"/>
                    <a:pt x="3688" y="65612"/>
                    <a:pt x="3714" y="65612"/>
                  </a:cubicBezTo>
                  <a:cubicBezTo>
                    <a:pt x="3765" y="65586"/>
                    <a:pt x="3765" y="65586"/>
                    <a:pt x="3714" y="65560"/>
                  </a:cubicBezTo>
                  <a:cubicBezTo>
                    <a:pt x="3688" y="65534"/>
                    <a:pt x="3688" y="65534"/>
                    <a:pt x="3688" y="65483"/>
                  </a:cubicBezTo>
                  <a:cubicBezTo>
                    <a:pt x="3688" y="65457"/>
                    <a:pt x="3688" y="65405"/>
                    <a:pt x="3688" y="65380"/>
                  </a:cubicBezTo>
                  <a:cubicBezTo>
                    <a:pt x="3662" y="65380"/>
                    <a:pt x="3636" y="65380"/>
                    <a:pt x="3636" y="65354"/>
                  </a:cubicBezTo>
                  <a:cubicBezTo>
                    <a:pt x="3636" y="65302"/>
                    <a:pt x="3559" y="65225"/>
                    <a:pt x="3636" y="65173"/>
                  </a:cubicBezTo>
                  <a:lnTo>
                    <a:pt x="3636" y="65122"/>
                  </a:lnTo>
                  <a:cubicBezTo>
                    <a:pt x="3636" y="65122"/>
                    <a:pt x="3636" y="65122"/>
                    <a:pt x="3636" y="65096"/>
                  </a:cubicBezTo>
                  <a:cubicBezTo>
                    <a:pt x="3585" y="65070"/>
                    <a:pt x="3585" y="65019"/>
                    <a:pt x="3585" y="64993"/>
                  </a:cubicBezTo>
                  <a:cubicBezTo>
                    <a:pt x="3585" y="64864"/>
                    <a:pt x="3611" y="64761"/>
                    <a:pt x="3636" y="64657"/>
                  </a:cubicBezTo>
                  <a:cubicBezTo>
                    <a:pt x="3636" y="64657"/>
                    <a:pt x="3636" y="64632"/>
                    <a:pt x="3636" y="64632"/>
                  </a:cubicBezTo>
                  <a:cubicBezTo>
                    <a:pt x="3585" y="64580"/>
                    <a:pt x="3636" y="64554"/>
                    <a:pt x="3636" y="64529"/>
                  </a:cubicBezTo>
                  <a:cubicBezTo>
                    <a:pt x="3611" y="64451"/>
                    <a:pt x="3636" y="64374"/>
                    <a:pt x="3662" y="64322"/>
                  </a:cubicBezTo>
                  <a:cubicBezTo>
                    <a:pt x="3688" y="64296"/>
                    <a:pt x="3688" y="64271"/>
                    <a:pt x="3662" y="64245"/>
                  </a:cubicBezTo>
                  <a:cubicBezTo>
                    <a:pt x="3636" y="64219"/>
                    <a:pt x="3662" y="64167"/>
                    <a:pt x="3662" y="64142"/>
                  </a:cubicBezTo>
                  <a:cubicBezTo>
                    <a:pt x="3688" y="63987"/>
                    <a:pt x="3688" y="63858"/>
                    <a:pt x="3662" y="63703"/>
                  </a:cubicBezTo>
                  <a:cubicBezTo>
                    <a:pt x="3636" y="63626"/>
                    <a:pt x="3662" y="63574"/>
                    <a:pt x="3714" y="63523"/>
                  </a:cubicBezTo>
                  <a:cubicBezTo>
                    <a:pt x="3765" y="63497"/>
                    <a:pt x="3765" y="63471"/>
                    <a:pt x="3739" y="63420"/>
                  </a:cubicBezTo>
                  <a:cubicBezTo>
                    <a:pt x="3714" y="63368"/>
                    <a:pt x="3688" y="63368"/>
                    <a:pt x="3739" y="63316"/>
                  </a:cubicBezTo>
                  <a:cubicBezTo>
                    <a:pt x="3791" y="63265"/>
                    <a:pt x="3739" y="63265"/>
                    <a:pt x="3739" y="63239"/>
                  </a:cubicBezTo>
                  <a:cubicBezTo>
                    <a:pt x="3739" y="63239"/>
                    <a:pt x="3714" y="63187"/>
                    <a:pt x="3739" y="63136"/>
                  </a:cubicBezTo>
                  <a:cubicBezTo>
                    <a:pt x="3765" y="63110"/>
                    <a:pt x="3791" y="63058"/>
                    <a:pt x="3817" y="63033"/>
                  </a:cubicBezTo>
                  <a:cubicBezTo>
                    <a:pt x="3817" y="63007"/>
                    <a:pt x="3817" y="62981"/>
                    <a:pt x="3817" y="62981"/>
                  </a:cubicBezTo>
                  <a:cubicBezTo>
                    <a:pt x="3868" y="62929"/>
                    <a:pt x="3894" y="62826"/>
                    <a:pt x="3868" y="62775"/>
                  </a:cubicBezTo>
                  <a:cubicBezTo>
                    <a:pt x="3868" y="62723"/>
                    <a:pt x="3843" y="62697"/>
                    <a:pt x="3868" y="62672"/>
                  </a:cubicBezTo>
                  <a:cubicBezTo>
                    <a:pt x="3791" y="62620"/>
                    <a:pt x="3791" y="62517"/>
                    <a:pt x="3714" y="62465"/>
                  </a:cubicBezTo>
                  <a:cubicBezTo>
                    <a:pt x="3739" y="62414"/>
                    <a:pt x="3662" y="62414"/>
                    <a:pt x="3688" y="62362"/>
                  </a:cubicBezTo>
                  <a:cubicBezTo>
                    <a:pt x="3714" y="62311"/>
                    <a:pt x="3714" y="62285"/>
                    <a:pt x="3765" y="62285"/>
                  </a:cubicBezTo>
                  <a:cubicBezTo>
                    <a:pt x="3739" y="62207"/>
                    <a:pt x="3739" y="62207"/>
                    <a:pt x="3791" y="62207"/>
                  </a:cubicBezTo>
                  <a:lnTo>
                    <a:pt x="3791" y="61743"/>
                  </a:lnTo>
                  <a:cubicBezTo>
                    <a:pt x="3791" y="61743"/>
                    <a:pt x="3765" y="61717"/>
                    <a:pt x="3791" y="61692"/>
                  </a:cubicBezTo>
                  <a:cubicBezTo>
                    <a:pt x="3791" y="61614"/>
                    <a:pt x="3791" y="61537"/>
                    <a:pt x="3791" y="61459"/>
                  </a:cubicBezTo>
                  <a:cubicBezTo>
                    <a:pt x="3791" y="61434"/>
                    <a:pt x="3817" y="61382"/>
                    <a:pt x="3791" y="61356"/>
                  </a:cubicBezTo>
                  <a:cubicBezTo>
                    <a:pt x="3765" y="61279"/>
                    <a:pt x="3739" y="61201"/>
                    <a:pt x="3739" y="61124"/>
                  </a:cubicBezTo>
                  <a:cubicBezTo>
                    <a:pt x="3662" y="61098"/>
                    <a:pt x="3662" y="61098"/>
                    <a:pt x="3688" y="61021"/>
                  </a:cubicBezTo>
                  <a:cubicBezTo>
                    <a:pt x="3714" y="61021"/>
                    <a:pt x="3739" y="61021"/>
                    <a:pt x="3765" y="60969"/>
                  </a:cubicBezTo>
                  <a:cubicBezTo>
                    <a:pt x="3791" y="60892"/>
                    <a:pt x="3765" y="60815"/>
                    <a:pt x="3714" y="60763"/>
                  </a:cubicBezTo>
                  <a:cubicBezTo>
                    <a:pt x="3688" y="60737"/>
                    <a:pt x="3662" y="60711"/>
                    <a:pt x="3662" y="60686"/>
                  </a:cubicBezTo>
                  <a:cubicBezTo>
                    <a:pt x="3611" y="60634"/>
                    <a:pt x="3585" y="60608"/>
                    <a:pt x="3662" y="60557"/>
                  </a:cubicBezTo>
                  <a:cubicBezTo>
                    <a:pt x="3714" y="60505"/>
                    <a:pt x="3688" y="60505"/>
                    <a:pt x="3662" y="60454"/>
                  </a:cubicBezTo>
                  <a:cubicBezTo>
                    <a:pt x="3611" y="60454"/>
                    <a:pt x="3611" y="60402"/>
                    <a:pt x="3636" y="60350"/>
                  </a:cubicBezTo>
                  <a:cubicBezTo>
                    <a:pt x="3636" y="60325"/>
                    <a:pt x="3636" y="60299"/>
                    <a:pt x="3636" y="60247"/>
                  </a:cubicBezTo>
                  <a:lnTo>
                    <a:pt x="3636" y="60221"/>
                  </a:lnTo>
                  <a:cubicBezTo>
                    <a:pt x="3636" y="60144"/>
                    <a:pt x="3636" y="60118"/>
                    <a:pt x="3688" y="60092"/>
                  </a:cubicBezTo>
                  <a:cubicBezTo>
                    <a:pt x="3688" y="60092"/>
                    <a:pt x="3688" y="60092"/>
                    <a:pt x="3688" y="60067"/>
                  </a:cubicBezTo>
                  <a:lnTo>
                    <a:pt x="3688" y="60041"/>
                  </a:lnTo>
                  <a:lnTo>
                    <a:pt x="3688" y="59886"/>
                  </a:lnTo>
                  <a:cubicBezTo>
                    <a:pt x="3688" y="59860"/>
                    <a:pt x="3662" y="59835"/>
                    <a:pt x="3662" y="59783"/>
                  </a:cubicBezTo>
                  <a:cubicBezTo>
                    <a:pt x="3585" y="59680"/>
                    <a:pt x="3611" y="59551"/>
                    <a:pt x="3688" y="59474"/>
                  </a:cubicBezTo>
                  <a:cubicBezTo>
                    <a:pt x="3662" y="59422"/>
                    <a:pt x="3688" y="59345"/>
                    <a:pt x="3714" y="59293"/>
                  </a:cubicBezTo>
                  <a:cubicBezTo>
                    <a:pt x="3688" y="59293"/>
                    <a:pt x="3688" y="59241"/>
                    <a:pt x="3688" y="59216"/>
                  </a:cubicBezTo>
                  <a:cubicBezTo>
                    <a:pt x="3662" y="59216"/>
                    <a:pt x="3662" y="59190"/>
                    <a:pt x="3662" y="59190"/>
                  </a:cubicBezTo>
                  <a:cubicBezTo>
                    <a:pt x="3688" y="59164"/>
                    <a:pt x="3688" y="59112"/>
                    <a:pt x="3714" y="59087"/>
                  </a:cubicBezTo>
                  <a:cubicBezTo>
                    <a:pt x="3714" y="59074"/>
                    <a:pt x="3720" y="59067"/>
                    <a:pt x="3730" y="59067"/>
                  </a:cubicBezTo>
                  <a:cubicBezTo>
                    <a:pt x="3739" y="59067"/>
                    <a:pt x="3752" y="59074"/>
                    <a:pt x="3765" y="59087"/>
                  </a:cubicBezTo>
                  <a:cubicBezTo>
                    <a:pt x="3782" y="59087"/>
                    <a:pt x="3800" y="59064"/>
                    <a:pt x="3824" y="59064"/>
                  </a:cubicBezTo>
                  <a:cubicBezTo>
                    <a:pt x="3837" y="59064"/>
                    <a:pt x="3851" y="59069"/>
                    <a:pt x="3868" y="59087"/>
                  </a:cubicBezTo>
                  <a:cubicBezTo>
                    <a:pt x="3894" y="59087"/>
                    <a:pt x="3946" y="59087"/>
                    <a:pt x="3946" y="59112"/>
                  </a:cubicBezTo>
                  <a:cubicBezTo>
                    <a:pt x="3946" y="59138"/>
                    <a:pt x="3946" y="59138"/>
                    <a:pt x="3946" y="59164"/>
                  </a:cubicBezTo>
                  <a:lnTo>
                    <a:pt x="3972" y="59164"/>
                  </a:lnTo>
                  <a:lnTo>
                    <a:pt x="4023" y="59061"/>
                  </a:lnTo>
                  <a:cubicBezTo>
                    <a:pt x="3997" y="58983"/>
                    <a:pt x="4023" y="58932"/>
                    <a:pt x="4075" y="58880"/>
                  </a:cubicBezTo>
                  <a:lnTo>
                    <a:pt x="4075" y="58777"/>
                  </a:lnTo>
                  <a:cubicBezTo>
                    <a:pt x="4023" y="58726"/>
                    <a:pt x="4049" y="58700"/>
                    <a:pt x="4075" y="58648"/>
                  </a:cubicBezTo>
                  <a:cubicBezTo>
                    <a:pt x="4075" y="58648"/>
                    <a:pt x="4075" y="58648"/>
                    <a:pt x="4075" y="58622"/>
                  </a:cubicBezTo>
                  <a:lnTo>
                    <a:pt x="4075" y="58519"/>
                  </a:lnTo>
                  <a:lnTo>
                    <a:pt x="4075" y="58468"/>
                  </a:lnTo>
                  <a:cubicBezTo>
                    <a:pt x="4100" y="58390"/>
                    <a:pt x="4075" y="58313"/>
                    <a:pt x="4100" y="58236"/>
                  </a:cubicBezTo>
                  <a:cubicBezTo>
                    <a:pt x="4152" y="58158"/>
                    <a:pt x="4075" y="58158"/>
                    <a:pt x="4075" y="58132"/>
                  </a:cubicBezTo>
                  <a:cubicBezTo>
                    <a:pt x="4049" y="58107"/>
                    <a:pt x="3997" y="58081"/>
                    <a:pt x="4023" y="58029"/>
                  </a:cubicBezTo>
                  <a:cubicBezTo>
                    <a:pt x="4049" y="57978"/>
                    <a:pt x="4049" y="58003"/>
                    <a:pt x="4049" y="57978"/>
                  </a:cubicBezTo>
                  <a:cubicBezTo>
                    <a:pt x="3972" y="57900"/>
                    <a:pt x="4023" y="57823"/>
                    <a:pt x="3997" y="57746"/>
                  </a:cubicBezTo>
                  <a:cubicBezTo>
                    <a:pt x="3997" y="57720"/>
                    <a:pt x="3997" y="57720"/>
                    <a:pt x="3997" y="57720"/>
                  </a:cubicBezTo>
                  <a:cubicBezTo>
                    <a:pt x="3972" y="57694"/>
                    <a:pt x="3972" y="57668"/>
                    <a:pt x="3997" y="57642"/>
                  </a:cubicBezTo>
                  <a:cubicBezTo>
                    <a:pt x="4023" y="57617"/>
                    <a:pt x="4075" y="57617"/>
                    <a:pt x="4126" y="57617"/>
                  </a:cubicBezTo>
                  <a:cubicBezTo>
                    <a:pt x="4178" y="57617"/>
                    <a:pt x="4229" y="57591"/>
                    <a:pt x="4204" y="57565"/>
                  </a:cubicBezTo>
                  <a:cubicBezTo>
                    <a:pt x="4204" y="57539"/>
                    <a:pt x="4204" y="57513"/>
                    <a:pt x="4204" y="57488"/>
                  </a:cubicBezTo>
                  <a:cubicBezTo>
                    <a:pt x="4204" y="57436"/>
                    <a:pt x="4178" y="57410"/>
                    <a:pt x="4178" y="57359"/>
                  </a:cubicBezTo>
                  <a:cubicBezTo>
                    <a:pt x="4178" y="57333"/>
                    <a:pt x="4178" y="57307"/>
                    <a:pt x="4204" y="57307"/>
                  </a:cubicBezTo>
                  <a:cubicBezTo>
                    <a:pt x="4255" y="57307"/>
                    <a:pt x="4255" y="57307"/>
                    <a:pt x="4255" y="57281"/>
                  </a:cubicBezTo>
                  <a:cubicBezTo>
                    <a:pt x="4204" y="57256"/>
                    <a:pt x="4178" y="57204"/>
                    <a:pt x="4204" y="57152"/>
                  </a:cubicBezTo>
                  <a:cubicBezTo>
                    <a:pt x="4204" y="57101"/>
                    <a:pt x="4204" y="57049"/>
                    <a:pt x="4152" y="57023"/>
                  </a:cubicBezTo>
                  <a:cubicBezTo>
                    <a:pt x="4126" y="57023"/>
                    <a:pt x="4126" y="56998"/>
                    <a:pt x="4100" y="56972"/>
                  </a:cubicBezTo>
                  <a:cubicBezTo>
                    <a:pt x="4100" y="56972"/>
                    <a:pt x="4100" y="56946"/>
                    <a:pt x="4126" y="56946"/>
                  </a:cubicBezTo>
                  <a:lnTo>
                    <a:pt x="4281" y="56946"/>
                  </a:lnTo>
                  <a:cubicBezTo>
                    <a:pt x="4307" y="56946"/>
                    <a:pt x="4333" y="56869"/>
                    <a:pt x="4281" y="56843"/>
                  </a:cubicBezTo>
                  <a:cubicBezTo>
                    <a:pt x="4255" y="56843"/>
                    <a:pt x="4229" y="56765"/>
                    <a:pt x="4229" y="56740"/>
                  </a:cubicBezTo>
                  <a:cubicBezTo>
                    <a:pt x="4229" y="56714"/>
                    <a:pt x="4307" y="56714"/>
                    <a:pt x="4281" y="56662"/>
                  </a:cubicBezTo>
                  <a:cubicBezTo>
                    <a:pt x="4255" y="56585"/>
                    <a:pt x="4255" y="56508"/>
                    <a:pt x="4281" y="56456"/>
                  </a:cubicBezTo>
                  <a:cubicBezTo>
                    <a:pt x="4281" y="56430"/>
                    <a:pt x="4281" y="56404"/>
                    <a:pt x="4307" y="56404"/>
                  </a:cubicBezTo>
                  <a:cubicBezTo>
                    <a:pt x="4333" y="56404"/>
                    <a:pt x="4307" y="56430"/>
                    <a:pt x="4307" y="56456"/>
                  </a:cubicBezTo>
                  <a:cubicBezTo>
                    <a:pt x="4358" y="56482"/>
                    <a:pt x="4358" y="56508"/>
                    <a:pt x="4358" y="56559"/>
                  </a:cubicBezTo>
                  <a:cubicBezTo>
                    <a:pt x="4358" y="56585"/>
                    <a:pt x="4358" y="56611"/>
                    <a:pt x="4358" y="56637"/>
                  </a:cubicBezTo>
                  <a:cubicBezTo>
                    <a:pt x="4333" y="56637"/>
                    <a:pt x="4358" y="56662"/>
                    <a:pt x="4384" y="56688"/>
                  </a:cubicBezTo>
                  <a:cubicBezTo>
                    <a:pt x="4392" y="56696"/>
                    <a:pt x="4399" y="56699"/>
                    <a:pt x="4406" y="56699"/>
                  </a:cubicBezTo>
                  <a:cubicBezTo>
                    <a:pt x="4423" y="56699"/>
                    <a:pt x="4436" y="56681"/>
                    <a:pt x="4436" y="56662"/>
                  </a:cubicBezTo>
                  <a:cubicBezTo>
                    <a:pt x="4436" y="56637"/>
                    <a:pt x="4462" y="56611"/>
                    <a:pt x="4487" y="56611"/>
                  </a:cubicBezTo>
                  <a:cubicBezTo>
                    <a:pt x="4487" y="56611"/>
                    <a:pt x="4487" y="56637"/>
                    <a:pt x="4513" y="56662"/>
                  </a:cubicBezTo>
                  <a:lnTo>
                    <a:pt x="4616" y="56662"/>
                  </a:lnTo>
                  <a:lnTo>
                    <a:pt x="4616" y="56637"/>
                  </a:lnTo>
                  <a:cubicBezTo>
                    <a:pt x="4513" y="56637"/>
                    <a:pt x="4539" y="56585"/>
                    <a:pt x="4539" y="56533"/>
                  </a:cubicBezTo>
                  <a:cubicBezTo>
                    <a:pt x="4513" y="56508"/>
                    <a:pt x="4487" y="56482"/>
                    <a:pt x="4462" y="56456"/>
                  </a:cubicBezTo>
                  <a:cubicBezTo>
                    <a:pt x="4462" y="56456"/>
                    <a:pt x="4436" y="56430"/>
                    <a:pt x="4462" y="56430"/>
                  </a:cubicBezTo>
                  <a:lnTo>
                    <a:pt x="4513" y="56430"/>
                  </a:lnTo>
                  <a:cubicBezTo>
                    <a:pt x="4513" y="56379"/>
                    <a:pt x="4590" y="56379"/>
                    <a:pt x="4590" y="56327"/>
                  </a:cubicBezTo>
                  <a:cubicBezTo>
                    <a:pt x="4590" y="56301"/>
                    <a:pt x="4565" y="56275"/>
                    <a:pt x="4565" y="56250"/>
                  </a:cubicBezTo>
                  <a:cubicBezTo>
                    <a:pt x="4565" y="56250"/>
                    <a:pt x="4539" y="56224"/>
                    <a:pt x="4565" y="56224"/>
                  </a:cubicBezTo>
                  <a:cubicBezTo>
                    <a:pt x="4573" y="56215"/>
                    <a:pt x="4579" y="56212"/>
                    <a:pt x="4583" y="56212"/>
                  </a:cubicBezTo>
                  <a:cubicBezTo>
                    <a:pt x="4590" y="56212"/>
                    <a:pt x="4590" y="56224"/>
                    <a:pt x="4590" y="56224"/>
                  </a:cubicBezTo>
                  <a:lnTo>
                    <a:pt x="4642" y="56172"/>
                  </a:lnTo>
                  <a:cubicBezTo>
                    <a:pt x="4616" y="56172"/>
                    <a:pt x="4590" y="56172"/>
                    <a:pt x="4565" y="56121"/>
                  </a:cubicBezTo>
                  <a:cubicBezTo>
                    <a:pt x="4590" y="56095"/>
                    <a:pt x="4590" y="56043"/>
                    <a:pt x="4565" y="56018"/>
                  </a:cubicBezTo>
                  <a:lnTo>
                    <a:pt x="4487" y="55940"/>
                  </a:lnTo>
                  <a:cubicBezTo>
                    <a:pt x="4462" y="55940"/>
                    <a:pt x="4462" y="55914"/>
                    <a:pt x="4487" y="55914"/>
                  </a:cubicBezTo>
                  <a:cubicBezTo>
                    <a:pt x="4513" y="55914"/>
                    <a:pt x="4487" y="55837"/>
                    <a:pt x="4462" y="55811"/>
                  </a:cubicBezTo>
                  <a:cubicBezTo>
                    <a:pt x="4436" y="55760"/>
                    <a:pt x="4487" y="55708"/>
                    <a:pt x="4487" y="55656"/>
                  </a:cubicBezTo>
                  <a:cubicBezTo>
                    <a:pt x="4462" y="55656"/>
                    <a:pt x="4462" y="55631"/>
                    <a:pt x="4462" y="55605"/>
                  </a:cubicBezTo>
                  <a:cubicBezTo>
                    <a:pt x="4436" y="55579"/>
                    <a:pt x="4436" y="55553"/>
                    <a:pt x="4410" y="55528"/>
                  </a:cubicBezTo>
                  <a:cubicBezTo>
                    <a:pt x="4384" y="55502"/>
                    <a:pt x="4384" y="55476"/>
                    <a:pt x="4384" y="55450"/>
                  </a:cubicBezTo>
                  <a:cubicBezTo>
                    <a:pt x="4384" y="55432"/>
                    <a:pt x="4384" y="55414"/>
                    <a:pt x="4393" y="55414"/>
                  </a:cubicBezTo>
                  <a:cubicBezTo>
                    <a:pt x="4397" y="55414"/>
                    <a:pt x="4402" y="55417"/>
                    <a:pt x="4410" y="55424"/>
                  </a:cubicBezTo>
                  <a:lnTo>
                    <a:pt x="4358" y="55295"/>
                  </a:lnTo>
                  <a:cubicBezTo>
                    <a:pt x="4333" y="55270"/>
                    <a:pt x="4358" y="55244"/>
                    <a:pt x="4410" y="55244"/>
                  </a:cubicBezTo>
                  <a:lnTo>
                    <a:pt x="4487" y="55244"/>
                  </a:lnTo>
                  <a:cubicBezTo>
                    <a:pt x="4487" y="55270"/>
                    <a:pt x="4500" y="55276"/>
                    <a:pt x="4516" y="55276"/>
                  </a:cubicBezTo>
                  <a:cubicBezTo>
                    <a:pt x="4532" y="55276"/>
                    <a:pt x="4552" y="55270"/>
                    <a:pt x="4565" y="55270"/>
                  </a:cubicBezTo>
                  <a:cubicBezTo>
                    <a:pt x="4590" y="55244"/>
                    <a:pt x="4590" y="55141"/>
                    <a:pt x="4565" y="55089"/>
                  </a:cubicBezTo>
                  <a:lnTo>
                    <a:pt x="4565" y="55012"/>
                  </a:lnTo>
                  <a:cubicBezTo>
                    <a:pt x="4539" y="54960"/>
                    <a:pt x="4513" y="54883"/>
                    <a:pt x="4513" y="54831"/>
                  </a:cubicBezTo>
                  <a:cubicBezTo>
                    <a:pt x="4436" y="54805"/>
                    <a:pt x="4462" y="54780"/>
                    <a:pt x="4487" y="54754"/>
                  </a:cubicBezTo>
                  <a:lnTo>
                    <a:pt x="4410" y="54754"/>
                  </a:lnTo>
                  <a:cubicBezTo>
                    <a:pt x="4410" y="54780"/>
                    <a:pt x="4384" y="54780"/>
                    <a:pt x="4333" y="54780"/>
                  </a:cubicBezTo>
                  <a:cubicBezTo>
                    <a:pt x="4307" y="54754"/>
                    <a:pt x="4281" y="54702"/>
                    <a:pt x="4307" y="54676"/>
                  </a:cubicBezTo>
                  <a:cubicBezTo>
                    <a:pt x="4333" y="54625"/>
                    <a:pt x="4358" y="54625"/>
                    <a:pt x="4410" y="54599"/>
                  </a:cubicBezTo>
                  <a:cubicBezTo>
                    <a:pt x="4410" y="54573"/>
                    <a:pt x="4410" y="54573"/>
                    <a:pt x="4410" y="54573"/>
                  </a:cubicBezTo>
                  <a:lnTo>
                    <a:pt x="4358" y="54496"/>
                  </a:lnTo>
                  <a:cubicBezTo>
                    <a:pt x="4307" y="54470"/>
                    <a:pt x="4281" y="54419"/>
                    <a:pt x="4255" y="54341"/>
                  </a:cubicBezTo>
                  <a:lnTo>
                    <a:pt x="4255" y="54290"/>
                  </a:lnTo>
                  <a:lnTo>
                    <a:pt x="4255" y="54238"/>
                  </a:lnTo>
                  <a:cubicBezTo>
                    <a:pt x="4255" y="54135"/>
                    <a:pt x="4255" y="54109"/>
                    <a:pt x="4358" y="54057"/>
                  </a:cubicBezTo>
                  <a:cubicBezTo>
                    <a:pt x="4358" y="54057"/>
                    <a:pt x="4307" y="54032"/>
                    <a:pt x="4333" y="54006"/>
                  </a:cubicBezTo>
                  <a:cubicBezTo>
                    <a:pt x="4333" y="53980"/>
                    <a:pt x="4339" y="53974"/>
                    <a:pt x="4352" y="53974"/>
                  </a:cubicBezTo>
                  <a:cubicBezTo>
                    <a:pt x="4365" y="53974"/>
                    <a:pt x="4384" y="53980"/>
                    <a:pt x="4410" y="53980"/>
                  </a:cubicBezTo>
                  <a:lnTo>
                    <a:pt x="4462" y="53980"/>
                  </a:lnTo>
                  <a:cubicBezTo>
                    <a:pt x="4462" y="53929"/>
                    <a:pt x="4462" y="53903"/>
                    <a:pt x="4462" y="53851"/>
                  </a:cubicBezTo>
                  <a:cubicBezTo>
                    <a:pt x="4410" y="53774"/>
                    <a:pt x="4462" y="53696"/>
                    <a:pt x="4410" y="53619"/>
                  </a:cubicBezTo>
                  <a:cubicBezTo>
                    <a:pt x="4384" y="53593"/>
                    <a:pt x="4384" y="53593"/>
                    <a:pt x="4358" y="53567"/>
                  </a:cubicBezTo>
                  <a:lnTo>
                    <a:pt x="4333" y="53567"/>
                  </a:lnTo>
                  <a:cubicBezTo>
                    <a:pt x="4333" y="53645"/>
                    <a:pt x="4333" y="53722"/>
                    <a:pt x="4333" y="53800"/>
                  </a:cubicBezTo>
                  <a:cubicBezTo>
                    <a:pt x="4333" y="53800"/>
                    <a:pt x="4307" y="53825"/>
                    <a:pt x="4307" y="53825"/>
                  </a:cubicBezTo>
                  <a:cubicBezTo>
                    <a:pt x="4281" y="53825"/>
                    <a:pt x="4281" y="53800"/>
                    <a:pt x="4281" y="53800"/>
                  </a:cubicBezTo>
                  <a:cubicBezTo>
                    <a:pt x="4229" y="53696"/>
                    <a:pt x="4229" y="53593"/>
                    <a:pt x="4281" y="53516"/>
                  </a:cubicBezTo>
                  <a:cubicBezTo>
                    <a:pt x="4281" y="53490"/>
                    <a:pt x="4281" y="53464"/>
                    <a:pt x="4255" y="53464"/>
                  </a:cubicBezTo>
                  <a:cubicBezTo>
                    <a:pt x="4229" y="53438"/>
                    <a:pt x="4255" y="53413"/>
                    <a:pt x="4307" y="53413"/>
                  </a:cubicBezTo>
                  <a:cubicBezTo>
                    <a:pt x="4307" y="53361"/>
                    <a:pt x="4255" y="53335"/>
                    <a:pt x="4307" y="53310"/>
                  </a:cubicBezTo>
                  <a:lnTo>
                    <a:pt x="4307" y="53258"/>
                  </a:lnTo>
                  <a:cubicBezTo>
                    <a:pt x="4229" y="53206"/>
                    <a:pt x="4229" y="53129"/>
                    <a:pt x="4281" y="53052"/>
                  </a:cubicBezTo>
                  <a:cubicBezTo>
                    <a:pt x="4204" y="53052"/>
                    <a:pt x="4152" y="53026"/>
                    <a:pt x="4152" y="52948"/>
                  </a:cubicBezTo>
                  <a:cubicBezTo>
                    <a:pt x="4152" y="52871"/>
                    <a:pt x="4100" y="52897"/>
                    <a:pt x="4100" y="52845"/>
                  </a:cubicBezTo>
                  <a:cubicBezTo>
                    <a:pt x="4075" y="52768"/>
                    <a:pt x="4100" y="52691"/>
                    <a:pt x="4178" y="52613"/>
                  </a:cubicBezTo>
                  <a:lnTo>
                    <a:pt x="4204" y="52613"/>
                  </a:lnTo>
                  <a:cubicBezTo>
                    <a:pt x="4204" y="52613"/>
                    <a:pt x="4229" y="52562"/>
                    <a:pt x="4229" y="52510"/>
                  </a:cubicBezTo>
                  <a:lnTo>
                    <a:pt x="4204" y="52484"/>
                  </a:lnTo>
                  <a:cubicBezTo>
                    <a:pt x="4126" y="52484"/>
                    <a:pt x="4075" y="52484"/>
                    <a:pt x="4049" y="52407"/>
                  </a:cubicBezTo>
                  <a:lnTo>
                    <a:pt x="4049" y="52329"/>
                  </a:lnTo>
                  <a:cubicBezTo>
                    <a:pt x="4049" y="52304"/>
                    <a:pt x="3972" y="52304"/>
                    <a:pt x="3972" y="52278"/>
                  </a:cubicBezTo>
                  <a:cubicBezTo>
                    <a:pt x="3972" y="52252"/>
                    <a:pt x="3972" y="52252"/>
                    <a:pt x="3972" y="52226"/>
                  </a:cubicBezTo>
                  <a:cubicBezTo>
                    <a:pt x="3972" y="52226"/>
                    <a:pt x="3946" y="52252"/>
                    <a:pt x="3920" y="52252"/>
                  </a:cubicBezTo>
                  <a:cubicBezTo>
                    <a:pt x="3894" y="52252"/>
                    <a:pt x="3868" y="52252"/>
                    <a:pt x="3868" y="52201"/>
                  </a:cubicBezTo>
                  <a:cubicBezTo>
                    <a:pt x="3843" y="52149"/>
                    <a:pt x="3843" y="52046"/>
                    <a:pt x="3868" y="51968"/>
                  </a:cubicBezTo>
                  <a:cubicBezTo>
                    <a:pt x="3920" y="51968"/>
                    <a:pt x="3946" y="52046"/>
                    <a:pt x="3997" y="52046"/>
                  </a:cubicBezTo>
                  <a:cubicBezTo>
                    <a:pt x="3972" y="51943"/>
                    <a:pt x="4023" y="51839"/>
                    <a:pt x="4100" y="51762"/>
                  </a:cubicBezTo>
                  <a:cubicBezTo>
                    <a:pt x="4126" y="51736"/>
                    <a:pt x="4100" y="51710"/>
                    <a:pt x="4075" y="51710"/>
                  </a:cubicBezTo>
                  <a:cubicBezTo>
                    <a:pt x="4049" y="51710"/>
                    <a:pt x="4023" y="51685"/>
                    <a:pt x="3997" y="51685"/>
                  </a:cubicBezTo>
                  <a:cubicBezTo>
                    <a:pt x="3946" y="51633"/>
                    <a:pt x="3972" y="51556"/>
                    <a:pt x="3946" y="51530"/>
                  </a:cubicBezTo>
                  <a:cubicBezTo>
                    <a:pt x="3894" y="51427"/>
                    <a:pt x="3894" y="51324"/>
                    <a:pt x="3946" y="51220"/>
                  </a:cubicBezTo>
                  <a:cubicBezTo>
                    <a:pt x="3997" y="51169"/>
                    <a:pt x="3997" y="51066"/>
                    <a:pt x="3997" y="50988"/>
                  </a:cubicBezTo>
                  <a:cubicBezTo>
                    <a:pt x="3946" y="50988"/>
                    <a:pt x="3920" y="50963"/>
                    <a:pt x="3946" y="50911"/>
                  </a:cubicBezTo>
                  <a:cubicBezTo>
                    <a:pt x="3972" y="50859"/>
                    <a:pt x="3997" y="50834"/>
                    <a:pt x="4023" y="50782"/>
                  </a:cubicBezTo>
                  <a:cubicBezTo>
                    <a:pt x="4049" y="50756"/>
                    <a:pt x="3946" y="50705"/>
                    <a:pt x="3997" y="50653"/>
                  </a:cubicBezTo>
                  <a:cubicBezTo>
                    <a:pt x="3972" y="50550"/>
                    <a:pt x="3997" y="50473"/>
                    <a:pt x="4075" y="50421"/>
                  </a:cubicBezTo>
                  <a:cubicBezTo>
                    <a:pt x="4100" y="50369"/>
                    <a:pt x="4126" y="50344"/>
                    <a:pt x="4126" y="50292"/>
                  </a:cubicBezTo>
                  <a:cubicBezTo>
                    <a:pt x="4126" y="50283"/>
                    <a:pt x="4132" y="50281"/>
                    <a:pt x="4141" y="50281"/>
                  </a:cubicBezTo>
                  <a:cubicBezTo>
                    <a:pt x="4158" y="50281"/>
                    <a:pt x="4186" y="50292"/>
                    <a:pt x="4204" y="50292"/>
                  </a:cubicBezTo>
                  <a:cubicBezTo>
                    <a:pt x="4229" y="50266"/>
                    <a:pt x="4255" y="50240"/>
                    <a:pt x="4229" y="50189"/>
                  </a:cubicBezTo>
                  <a:cubicBezTo>
                    <a:pt x="4229" y="50137"/>
                    <a:pt x="4229" y="50086"/>
                    <a:pt x="4229" y="50008"/>
                  </a:cubicBezTo>
                  <a:cubicBezTo>
                    <a:pt x="4204" y="50008"/>
                    <a:pt x="4178" y="49957"/>
                    <a:pt x="4178" y="49905"/>
                  </a:cubicBezTo>
                  <a:cubicBezTo>
                    <a:pt x="4178" y="49879"/>
                    <a:pt x="4100" y="49828"/>
                    <a:pt x="4152" y="49802"/>
                  </a:cubicBezTo>
                  <a:cubicBezTo>
                    <a:pt x="4161" y="49793"/>
                    <a:pt x="4168" y="49790"/>
                    <a:pt x="4174" y="49790"/>
                  </a:cubicBezTo>
                  <a:cubicBezTo>
                    <a:pt x="4205" y="49790"/>
                    <a:pt x="4212" y="49879"/>
                    <a:pt x="4255" y="49879"/>
                  </a:cubicBezTo>
                  <a:cubicBezTo>
                    <a:pt x="4307" y="49879"/>
                    <a:pt x="4307" y="49854"/>
                    <a:pt x="4307" y="49802"/>
                  </a:cubicBezTo>
                  <a:cubicBezTo>
                    <a:pt x="4255" y="49750"/>
                    <a:pt x="4255" y="49673"/>
                    <a:pt x="4307" y="49621"/>
                  </a:cubicBezTo>
                  <a:cubicBezTo>
                    <a:pt x="4255" y="49570"/>
                    <a:pt x="4333" y="49518"/>
                    <a:pt x="4281" y="49467"/>
                  </a:cubicBezTo>
                  <a:cubicBezTo>
                    <a:pt x="4229" y="49415"/>
                    <a:pt x="4255" y="49389"/>
                    <a:pt x="4255" y="49338"/>
                  </a:cubicBezTo>
                  <a:cubicBezTo>
                    <a:pt x="4229" y="49338"/>
                    <a:pt x="4229" y="49312"/>
                    <a:pt x="4229" y="49312"/>
                  </a:cubicBezTo>
                  <a:cubicBezTo>
                    <a:pt x="4100" y="49183"/>
                    <a:pt x="4100" y="49028"/>
                    <a:pt x="4178" y="48874"/>
                  </a:cubicBezTo>
                  <a:lnTo>
                    <a:pt x="4152" y="48874"/>
                  </a:lnTo>
                  <a:cubicBezTo>
                    <a:pt x="4075" y="48874"/>
                    <a:pt x="4100" y="48770"/>
                    <a:pt x="4049" y="48719"/>
                  </a:cubicBezTo>
                  <a:cubicBezTo>
                    <a:pt x="3997" y="48693"/>
                    <a:pt x="4023" y="48667"/>
                    <a:pt x="4023" y="48641"/>
                  </a:cubicBezTo>
                  <a:cubicBezTo>
                    <a:pt x="4023" y="48641"/>
                    <a:pt x="3997" y="48616"/>
                    <a:pt x="3997" y="48590"/>
                  </a:cubicBezTo>
                  <a:lnTo>
                    <a:pt x="3894" y="48590"/>
                  </a:lnTo>
                  <a:cubicBezTo>
                    <a:pt x="3868" y="48641"/>
                    <a:pt x="3843" y="48693"/>
                    <a:pt x="3791" y="48719"/>
                  </a:cubicBezTo>
                  <a:cubicBezTo>
                    <a:pt x="3765" y="48719"/>
                    <a:pt x="3791" y="48796"/>
                    <a:pt x="3765" y="48796"/>
                  </a:cubicBezTo>
                  <a:cubicBezTo>
                    <a:pt x="3714" y="48796"/>
                    <a:pt x="3714" y="48770"/>
                    <a:pt x="3714" y="48719"/>
                  </a:cubicBezTo>
                  <a:lnTo>
                    <a:pt x="3714" y="48409"/>
                  </a:lnTo>
                  <a:cubicBezTo>
                    <a:pt x="3714" y="48383"/>
                    <a:pt x="3714" y="48332"/>
                    <a:pt x="3714" y="48306"/>
                  </a:cubicBezTo>
                  <a:cubicBezTo>
                    <a:pt x="3714" y="48280"/>
                    <a:pt x="3714" y="48255"/>
                    <a:pt x="3688" y="48229"/>
                  </a:cubicBezTo>
                  <a:cubicBezTo>
                    <a:pt x="3662" y="48229"/>
                    <a:pt x="3636" y="48203"/>
                    <a:pt x="3662" y="48177"/>
                  </a:cubicBezTo>
                  <a:cubicBezTo>
                    <a:pt x="3662" y="48126"/>
                    <a:pt x="3739" y="48151"/>
                    <a:pt x="3714" y="48126"/>
                  </a:cubicBezTo>
                  <a:cubicBezTo>
                    <a:pt x="3688" y="48074"/>
                    <a:pt x="3662" y="48022"/>
                    <a:pt x="3688" y="47945"/>
                  </a:cubicBezTo>
                  <a:lnTo>
                    <a:pt x="3688" y="47919"/>
                  </a:lnTo>
                  <a:cubicBezTo>
                    <a:pt x="3714" y="47868"/>
                    <a:pt x="3688" y="47816"/>
                    <a:pt x="3765" y="47790"/>
                  </a:cubicBezTo>
                  <a:cubicBezTo>
                    <a:pt x="3791" y="47790"/>
                    <a:pt x="3791" y="47765"/>
                    <a:pt x="3765" y="47739"/>
                  </a:cubicBezTo>
                  <a:cubicBezTo>
                    <a:pt x="3765" y="47713"/>
                    <a:pt x="3739" y="47661"/>
                    <a:pt x="3739" y="47636"/>
                  </a:cubicBezTo>
                  <a:cubicBezTo>
                    <a:pt x="3688" y="47610"/>
                    <a:pt x="3662" y="47532"/>
                    <a:pt x="3714" y="47481"/>
                  </a:cubicBezTo>
                  <a:cubicBezTo>
                    <a:pt x="3714" y="47455"/>
                    <a:pt x="3688" y="47429"/>
                    <a:pt x="3714" y="47403"/>
                  </a:cubicBezTo>
                  <a:cubicBezTo>
                    <a:pt x="3739" y="47378"/>
                    <a:pt x="3739" y="47378"/>
                    <a:pt x="3739" y="47352"/>
                  </a:cubicBezTo>
                  <a:cubicBezTo>
                    <a:pt x="3739" y="47326"/>
                    <a:pt x="3739" y="47223"/>
                    <a:pt x="3817" y="47223"/>
                  </a:cubicBezTo>
                  <a:cubicBezTo>
                    <a:pt x="3843" y="47223"/>
                    <a:pt x="3817" y="47197"/>
                    <a:pt x="3843" y="47171"/>
                  </a:cubicBezTo>
                  <a:cubicBezTo>
                    <a:pt x="3791" y="47171"/>
                    <a:pt x="3791" y="47171"/>
                    <a:pt x="3817" y="47094"/>
                  </a:cubicBezTo>
                  <a:cubicBezTo>
                    <a:pt x="3843" y="47017"/>
                    <a:pt x="3817" y="47042"/>
                    <a:pt x="3868" y="47017"/>
                  </a:cubicBezTo>
                  <a:cubicBezTo>
                    <a:pt x="3894" y="46991"/>
                    <a:pt x="3894" y="46991"/>
                    <a:pt x="3868" y="46939"/>
                  </a:cubicBezTo>
                  <a:cubicBezTo>
                    <a:pt x="3817" y="46913"/>
                    <a:pt x="3791" y="46913"/>
                    <a:pt x="3868" y="46888"/>
                  </a:cubicBezTo>
                  <a:cubicBezTo>
                    <a:pt x="3920" y="46836"/>
                    <a:pt x="3920" y="46810"/>
                    <a:pt x="3946" y="46759"/>
                  </a:cubicBezTo>
                  <a:lnTo>
                    <a:pt x="3946" y="46733"/>
                  </a:lnTo>
                  <a:cubicBezTo>
                    <a:pt x="3920" y="46707"/>
                    <a:pt x="3894" y="46681"/>
                    <a:pt x="3920" y="46656"/>
                  </a:cubicBezTo>
                  <a:cubicBezTo>
                    <a:pt x="3946" y="46604"/>
                    <a:pt x="3920" y="46552"/>
                    <a:pt x="3894" y="46527"/>
                  </a:cubicBezTo>
                  <a:cubicBezTo>
                    <a:pt x="3868" y="46501"/>
                    <a:pt x="3868" y="46475"/>
                    <a:pt x="3868" y="46449"/>
                  </a:cubicBezTo>
                  <a:cubicBezTo>
                    <a:pt x="3843" y="46423"/>
                    <a:pt x="3843" y="46398"/>
                    <a:pt x="3920" y="46398"/>
                  </a:cubicBezTo>
                  <a:lnTo>
                    <a:pt x="3868" y="46346"/>
                  </a:lnTo>
                  <a:cubicBezTo>
                    <a:pt x="3843" y="46346"/>
                    <a:pt x="3791" y="46320"/>
                    <a:pt x="3791" y="46294"/>
                  </a:cubicBezTo>
                  <a:cubicBezTo>
                    <a:pt x="3765" y="46269"/>
                    <a:pt x="3765" y="46243"/>
                    <a:pt x="3791" y="46217"/>
                  </a:cubicBezTo>
                  <a:cubicBezTo>
                    <a:pt x="3817" y="46217"/>
                    <a:pt x="3817" y="46217"/>
                    <a:pt x="3843" y="46243"/>
                  </a:cubicBezTo>
                  <a:cubicBezTo>
                    <a:pt x="3843" y="46269"/>
                    <a:pt x="3868" y="46294"/>
                    <a:pt x="3868" y="46320"/>
                  </a:cubicBezTo>
                  <a:lnTo>
                    <a:pt x="3920" y="46243"/>
                  </a:lnTo>
                  <a:cubicBezTo>
                    <a:pt x="3946" y="46165"/>
                    <a:pt x="3868" y="46140"/>
                    <a:pt x="3894" y="46088"/>
                  </a:cubicBezTo>
                  <a:cubicBezTo>
                    <a:pt x="3894" y="46062"/>
                    <a:pt x="3946" y="46037"/>
                    <a:pt x="3946" y="45985"/>
                  </a:cubicBezTo>
                  <a:cubicBezTo>
                    <a:pt x="3920" y="45933"/>
                    <a:pt x="3946" y="45882"/>
                    <a:pt x="3946" y="45856"/>
                  </a:cubicBezTo>
                  <a:lnTo>
                    <a:pt x="3946" y="45779"/>
                  </a:lnTo>
                  <a:lnTo>
                    <a:pt x="3946" y="45701"/>
                  </a:lnTo>
                  <a:lnTo>
                    <a:pt x="3946" y="45521"/>
                  </a:lnTo>
                  <a:lnTo>
                    <a:pt x="3946" y="45443"/>
                  </a:lnTo>
                  <a:lnTo>
                    <a:pt x="3946" y="45392"/>
                  </a:lnTo>
                  <a:cubicBezTo>
                    <a:pt x="3920" y="45314"/>
                    <a:pt x="3894" y="45263"/>
                    <a:pt x="3894" y="45185"/>
                  </a:cubicBezTo>
                  <a:cubicBezTo>
                    <a:pt x="3817" y="45160"/>
                    <a:pt x="3817" y="45108"/>
                    <a:pt x="3817" y="45056"/>
                  </a:cubicBezTo>
                  <a:lnTo>
                    <a:pt x="3868" y="45056"/>
                  </a:lnTo>
                  <a:lnTo>
                    <a:pt x="3920" y="45108"/>
                  </a:lnTo>
                  <a:lnTo>
                    <a:pt x="3972" y="45005"/>
                  </a:lnTo>
                  <a:cubicBezTo>
                    <a:pt x="3894" y="44979"/>
                    <a:pt x="3894" y="44928"/>
                    <a:pt x="3894" y="44876"/>
                  </a:cubicBezTo>
                  <a:cubicBezTo>
                    <a:pt x="3894" y="44850"/>
                    <a:pt x="3868" y="44799"/>
                    <a:pt x="3868" y="44747"/>
                  </a:cubicBezTo>
                  <a:cubicBezTo>
                    <a:pt x="3868" y="44721"/>
                    <a:pt x="3817" y="44695"/>
                    <a:pt x="3817" y="44695"/>
                  </a:cubicBezTo>
                  <a:cubicBezTo>
                    <a:pt x="3817" y="44687"/>
                    <a:pt x="3823" y="44684"/>
                    <a:pt x="3831" y="44684"/>
                  </a:cubicBezTo>
                  <a:cubicBezTo>
                    <a:pt x="3848" y="44684"/>
                    <a:pt x="3877" y="44695"/>
                    <a:pt x="3894" y="44695"/>
                  </a:cubicBezTo>
                  <a:lnTo>
                    <a:pt x="3972" y="44644"/>
                  </a:lnTo>
                  <a:cubicBezTo>
                    <a:pt x="3972" y="44644"/>
                    <a:pt x="3946" y="44618"/>
                    <a:pt x="3946" y="44618"/>
                  </a:cubicBezTo>
                  <a:cubicBezTo>
                    <a:pt x="3868" y="44592"/>
                    <a:pt x="3817" y="44566"/>
                    <a:pt x="3817" y="44489"/>
                  </a:cubicBezTo>
                  <a:cubicBezTo>
                    <a:pt x="3817" y="44489"/>
                    <a:pt x="3843" y="44463"/>
                    <a:pt x="3843" y="44463"/>
                  </a:cubicBezTo>
                  <a:cubicBezTo>
                    <a:pt x="3853" y="44463"/>
                    <a:pt x="3867" y="44467"/>
                    <a:pt x="3884" y="44467"/>
                  </a:cubicBezTo>
                  <a:cubicBezTo>
                    <a:pt x="3910" y="44467"/>
                    <a:pt x="3941" y="44458"/>
                    <a:pt x="3972" y="44412"/>
                  </a:cubicBezTo>
                  <a:cubicBezTo>
                    <a:pt x="3972" y="44386"/>
                    <a:pt x="3972" y="44386"/>
                    <a:pt x="3972" y="44360"/>
                  </a:cubicBezTo>
                  <a:cubicBezTo>
                    <a:pt x="3946" y="44360"/>
                    <a:pt x="3920" y="44354"/>
                    <a:pt x="3897" y="44354"/>
                  </a:cubicBezTo>
                  <a:cubicBezTo>
                    <a:pt x="3875" y="44354"/>
                    <a:pt x="3856" y="44360"/>
                    <a:pt x="3843" y="44386"/>
                  </a:cubicBezTo>
                  <a:lnTo>
                    <a:pt x="3817" y="44386"/>
                  </a:lnTo>
                  <a:cubicBezTo>
                    <a:pt x="3791" y="44386"/>
                    <a:pt x="3817" y="44257"/>
                    <a:pt x="3843" y="44257"/>
                  </a:cubicBezTo>
                  <a:cubicBezTo>
                    <a:pt x="3946" y="44257"/>
                    <a:pt x="3946" y="44180"/>
                    <a:pt x="3946" y="44076"/>
                  </a:cubicBezTo>
                  <a:lnTo>
                    <a:pt x="3920" y="44051"/>
                  </a:lnTo>
                  <a:cubicBezTo>
                    <a:pt x="3868" y="44051"/>
                    <a:pt x="3817" y="44025"/>
                    <a:pt x="3817" y="43973"/>
                  </a:cubicBezTo>
                  <a:cubicBezTo>
                    <a:pt x="3765" y="43896"/>
                    <a:pt x="3765" y="43793"/>
                    <a:pt x="3765" y="43690"/>
                  </a:cubicBezTo>
                  <a:cubicBezTo>
                    <a:pt x="3765" y="43664"/>
                    <a:pt x="3817" y="43638"/>
                    <a:pt x="3791" y="43612"/>
                  </a:cubicBezTo>
                  <a:cubicBezTo>
                    <a:pt x="3791" y="43586"/>
                    <a:pt x="3791" y="43561"/>
                    <a:pt x="3791" y="43535"/>
                  </a:cubicBezTo>
                  <a:lnTo>
                    <a:pt x="3791" y="43483"/>
                  </a:lnTo>
                  <a:lnTo>
                    <a:pt x="3791" y="43432"/>
                  </a:lnTo>
                  <a:lnTo>
                    <a:pt x="3920" y="43432"/>
                  </a:lnTo>
                  <a:cubicBezTo>
                    <a:pt x="3946" y="43406"/>
                    <a:pt x="3946" y="43380"/>
                    <a:pt x="3920" y="43354"/>
                  </a:cubicBezTo>
                  <a:cubicBezTo>
                    <a:pt x="3868" y="43328"/>
                    <a:pt x="3894" y="43303"/>
                    <a:pt x="3920" y="43251"/>
                  </a:cubicBezTo>
                  <a:cubicBezTo>
                    <a:pt x="3894" y="43251"/>
                    <a:pt x="3868" y="43251"/>
                    <a:pt x="3868" y="43225"/>
                  </a:cubicBezTo>
                  <a:cubicBezTo>
                    <a:pt x="3791" y="43225"/>
                    <a:pt x="3791" y="43225"/>
                    <a:pt x="3791" y="43148"/>
                  </a:cubicBezTo>
                  <a:lnTo>
                    <a:pt x="3817" y="43122"/>
                  </a:lnTo>
                  <a:lnTo>
                    <a:pt x="3843" y="43122"/>
                  </a:lnTo>
                  <a:lnTo>
                    <a:pt x="3843" y="43096"/>
                  </a:lnTo>
                  <a:lnTo>
                    <a:pt x="3817" y="43096"/>
                  </a:lnTo>
                  <a:cubicBezTo>
                    <a:pt x="3791" y="43096"/>
                    <a:pt x="3765" y="43045"/>
                    <a:pt x="3765" y="43045"/>
                  </a:cubicBezTo>
                  <a:cubicBezTo>
                    <a:pt x="3791" y="42993"/>
                    <a:pt x="3791" y="42942"/>
                    <a:pt x="3765" y="42916"/>
                  </a:cubicBezTo>
                  <a:lnTo>
                    <a:pt x="3765" y="42813"/>
                  </a:lnTo>
                  <a:cubicBezTo>
                    <a:pt x="3765" y="42710"/>
                    <a:pt x="3765" y="42710"/>
                    <a:pt x="3843" y="42684"/>
                  </a:cubicBezTo>
                  <a:lnTo>
                    <a:pt x="3920" y="42658"/>
                  </a:lnTo>
                  <a:cubicBezTo>
                    <a:pt x="3946" y="42658"/>
                    <a:pt x="3920" y="42632"/>
                    <a:pt x="3946" y="42606"/>
                  </a:cubicBezTo>
                  <a:cubicBezTo>
                    <a:pt x="3946" y="42564"/>
                    <a:pt x="3911" y="42522"/>
                    <a:pt x="3857" y="42522"/>
                  </a:cubicBezTo>
                  <a:cubicBezTo>
                    <a:pt x="3844" y="42522"/>
                    <a:pt x="3831" y="42524"/>
                    <a:pt x="3817" y="42529"/>
                  </a:cubicBezTo>
                  <a:lnTo>
                    <a:pt x="3817" y="42503"/>
                  </a:lnTo>
                  <a:cubicBezTo>
                    <a:pt x="3843" y="42477"/>
                    <a:pt x="3868" y="42477"/>
                    <a:pt x="3920" y="42477"/>
                  </a:cubicBezTo>
                  <a:cubicBezTo>
                    <a:pt x="3946" y="42477"/>
                    <a:pt x="3946" y="42426"/>
                    <a:pt x="3946" y="42400"/>
                  </a:cubicBezTo>
                  <a:cubicBezTo>
                    <a:pt x="3920" y="42348"/>
                    <a:pt x="3894" y="42323"/>
                    <a:pt x="3868" y="42271"/>
                  </a:cubicBezTo>
                  <a:cubicBezTo>
                    <a:pt x="3868" y="42271"/>
                    <a:pt x="3817" y="42245"/>
                    <a:pt x="3817" y="42245"/>
                  </a:cubicBezTo>
                  <a:cubicBezTo>
                    <a:pt x="3791" y="42219"/>
                    <a:pt x="3817" y="42168"/>
                    <a:pt x="3817" y="42116"/>
                  </a:cubicBezTo>
                  <a:cubicBezTo>
                    <a:pt x="3826" y="42097"/>
                    <a:pt x="3829" y="42092"/>
                    <a:pt x="3828" y="42092"/>
                  </a:cubicBezTo>
                  <a:lnTo>
                    <a:pt x="3828" y="42092"/>
                  </a:lnTo>
                  <a:cubicBezTo>
                    <a:pt x="3827" y="42092"/>
                    <a:pt x="3823" y="42098"/>
                    <a:pt x="3820" y="42098"/>
                  </a:cubicBezTo>
                  <a:cubicBezTo>
                    <a:pt x="3818" y="42098"/>
                    <a:pt x="3817" y="42096"/>
                    <a:pt x="3817" y="42091"/>
                  </a:cubicBezTo>
                  <a:lnTo>
                    <a:pt x="3791" y="42091"/>
                  </a:lnTo>
                  <a:cubicBezTo>
                    <a:pt x="3791" y="42091"/>
                    <a:pt x="3765" y="42065"/>
                    <a:pt x="3765" y="42039"/>
                  </a:cubicBezTo>
                  <a:cubicBezTo>
                    <a:pt x="3765" y="42013"/>
                    <a:pt x="3791" y="41936"/>
                    <a:pt x="3791" y="41884"/>
                  </a:cubicBezTo>
                  <a:cubicBezTo>
                    <a:pt x="3791" y="41807"/>
                    <a:pt x="3765" y="41755"/>
                    <a:pt x="3765" y="41704"/>
                  </a:cubicBezTo>
                  <a:cubicBezTo>
                    <a:pt x="3765" y="41678"/>
                    <a:pt x="3765" y="41652"/>
                    <a:pt x="3765" y="41652"/>
                  </a:cubicBezTo>
                  <a:cubicBezTo>
                    <a:pt x="3714" y="41626"/>
                    <a:pt x="3688" y="41575"/>
                    <a:pt x="3688" y="41523"/>
                  </a:cubicBezTo>
                  <a:cubicBezTo>
                    <a:pt x="3636" y="41523"/>
                    <a:pt x="3662" y="41497"/>
                    <a:pt x="3662" y="41472"/>
                  </a:cubicBezTo>
                  <a:lnTo>
                    <a:pt x="3662" y="41394"/>
                  </a:lnTo>
                  <a:cubicBezTo>
                    <a:pt x="3636" y="41394"/>
                    <a:pt x="3611" y="41394"/>
                    <a:pt x="3611" y="41368"/>
                  </a:cubicBezTo>
                  <a:cubicBezTo>
                    <a:pt x="3611" y="41343"/>
                    <a:pt x="3585" y="41265"/>
                    <a:pt x="3559" y="41214"/>
                  </a:cubicBezTo>
                  <a:lnTo>
                    <a:pt x="3456" y="41214"/>
                  </a:lnTo>
                  <a:cubicBezTo>
                    <a:pt x="3430" y="41214"/>
                    <a:pt x="3456" y="41188"/>
                    <a:pt x="3482" y="41162"/>
                  </a:cubicBezTo>
                  <a:lnTo>
                    <a:pt x="3482" y="41136"/>
                  </a:lnTo>
                  <a:cubicBezTo>
                    <a:pt x="3482" y="41110"/>
                    <a:pt x="3482" y="41110"/>
                    <a:pt x="3482" y="41110"/>
                  </a:cubicBezTo>
                  <a:cubicBezTo>
                    <a:pt x="3430" y="41110"/>
                    <a:pt x="3404" y="41059"/>
                    <a:pt x="3430" y="41007"/>
                  </a:cubicBezTo>
                  <a:cubicBezTo>
                    <a:pt x="3456" y="40982"/>
                    <a:pt x="3456" y="40982"/>
                    <a:pt x="3430" y="40930"/>
                  </a:cubicBezTo>
                  <a:cubicBezTo>
                    <a:pt x="3378" y="40904"/>
                    <a:pt x="3430" y="40853"/>
                    <a:pt x="3456" y="40827"/>
                  </a:cubicBezTo>
                  <a:cubicBezTo>
                    <a:pt x="3404" y="40775"/>
                    <a:pt x="3456" y="40724"/>
                    <a:pt x="3456" y="40672"/>
                  </a:cubicBezTo>
                  <a:cubicBezTo>
                    <a:pt x="3456" y="40646"/>
                    <a:pt x="3456" y="40620"/>
                    <a:pt x="3456" y="40595"/>
                  </a:cubicBezTo>
                  <a:cubicBezTo>
                    <a:pt x="3456" y="40569"/>
                    <a:pt x="3456" y="40543"/>
                    <a:pt x="3507" y="40517"/>
                  </a:cubicBezTo>
                  <a:cubicBezTo>
                    <a:pt x="3507" y="40466"/>
                    <a:pt x="3533" y="40414"/>
                    <a:pt x="3559" y="40363"/>
                  </a:cubicBezTo>
                  <a:cubicBezTo>
                    <a:pt x="3559" y="40337"/>
                    <a:pt x="3611" y="40311"/>
                    <a:pt x="3662" y="40311"/>
                  </a:cubicBezTo>
                  <a:cubicBezTo>
                    <a:pt x="3667" y="40316"/>
                    <a:pt x="3672" y="40318"/>
                    <a:pt x="3676" y="40318"/>
                  </a:cubicBezTo>
                  <a:cubicBezTo>
                    <a:pt x="3696" y="40318"/>
                    <a:pt x="3714" y="40276"/>
                    <a:pt x="3714" y="40234"/>
                  </a:cubicBezTo>
                  <a:cubicBezTo>
                    <a:pt x="3688" y="40208"/>
                    <a:pt x="3662" y="40156"/>
                    <a:pt x="3688" y="40105"/>
                  </a:cubicBezTo>
                  <a:lnTo>
                    <a:pt x="3688" y="40027"/>
                  </a:lnTo>
                  <a:lnTo>
                    <a:pt x="3636" y="40027"/>
                  </a:lnTo>
                  <a:cubicBezTo>
                    <a:pt x="3611" y="40027"/>
                    <a:pt x="3585" y="40001"/>
                    <a:pt x="3585" y="39976"/>
                  </a:cubicBezTo>
                  <a:cubicBezTo>
                    <a:pt x="3585" y="39924"/>
                    <a:pt x="3533" y="39821"/>
                    <a:pt x="3636" y="39795"/>
                  </a:cubicBezTo>
                  <a:cubicBezTo>
                    <a:pt x="3662" y="39718"/>
                    <a:pt x="3636" y="39666"/>
                    <a:pt x="3585" y="39615"/>
                  </a:cubicBezTo>
                  <a:cubicBezTo>
                    <a:pt x="3559" y="39589"/>
                    <a:pt x="3559" y="39537"/>
                    <a:pt x="3559" y="39511"/>
                  </a:cubicBezTo>
                  <a:lnTo>
                    <a:pt x="3559" y="39383"/>
                  </a:lnTo>
                  <a:cubicBezTo>
                    <a:pt x="3559" y="39357"/>
                    <a:pt x="3559" y="39357"/>
                    <a:pt x="3482" y="39357"/>
                  </a:cubicBezTo>
                  <a:cubicBezTo>
                    <a:pt x="3404" y="39357"/>
                    <a:pt x="3378" y="39331"/>
                    <a:pt x="3378" y="39279"/>
                  </a:cubicBezTo>
                  <a:cubicBezTo>
                    <a:pt x="3353" y="39228"/>
                    <a:pt x="3507" y="39228"/>
                    <a:pt x="3585" y="39150"/>
                  </a:cubicBezTo>
                  <a:cubicBezTo>
                    <a:pt x="3559" y="39125"/>
                    <a:pt x="3533" y="39073"/>
                    <a:pt x="3559" y="39021"/>
                  </a:cubicBezTo>
                  <a:cubicBezTo>
                    <a:pt x="3585" y="38944"/>
                    <a:pt x="3559" y="38892"/>
                    <a:pt x="3559" y="38841"/>
                  </a:cubicBezTo>
                  <a:cubicBezTo>
                    <a:pt x="3482" y="38841"/>
                    <a:pt x="3456" y="38764"/>
                    <a:pt x="3404" y="38712"/>
                  </a:cubicBezTo>
                  <a:cubicBezTo>
                    <a:pt x="3353" y="38686"/>
                    <a:pt x="3378" y="38635"/>
                    <a:pt x="3404" y="38609"/>
                  </a:cubicBezTo>
                  <a:lnTo>
                    <a:pt x="3378" y="38583"/>
                  </a:lnTo>
                  <a:lnTo>
                    <a:pt x="3301" y="38531"/>
                  </a:lnTo>
                  <a:cubicBezTo>
                    <a:pt x="3301" y="38583"/>
                    <a:pt x="3301" y="38609"/>
                    <a:pt x="3250" y="38609"/>
                  </a:cubicBezTo>
                  <a:cubicBezTo>
                    <a:pt x="3224" y="38557"/>
                    <a:pt x="3224" y="38557"/>
                    <a:pt x="3250" y="38506"/>
                  </a:cubicBezTo>
                  <a:lnTo>
                    <a:pt x="3250" y="38325"/>
                  </a:lnTo>
                  <a:cubicBezTo>
                    <a:pt x="3224" y="38274"/>
                    <a:pt x="3198" y="38196"/>
                    <a:pt x="3250" y="38145"/>
                  </a:cubicBezTo>
                  <a:cubicBezTo>
                    <a:pt x="3327" y="38093"/>
                    <a:pt x="3301" y="38093"/>
                    <a:pt x="3250" y="38067"/>
                  </a:cubicBezTo>
                  <a:cubicBezTo>
                    <a:pt x="3250" y="38067"/>
                    <a:pt x="3224" y="38041"/>
                    <a:pt x="3224" y="38016"/>
                  </a:cubicBezTo>
                  <a:cubicBezTo>
                    <a:pt x="3198" y="37990"/>
                    <a:pt x="3224" y="38016"/>
                    <a:pt x="3224" y="37938"/>
                  </a:cubicBezTo>
                  <a:cubicBezTo>
                    <a:pt x="3211" y="37900"/>
                    <a:pt x="3211" y="37893"/>
                    <a:pt x="3214" y="37893"/>
                  </a:cubicBezTo>
                  <a:lnTo>
                    <a:pt x="3214" y="37893"/>
                  </a:lnTo>
                  <a:cubicBezTo>
                    <a:pt x="3216" y="37893"/>
                    <a:pt x="3218" y="37895"/>
                    <a:pt x="3220" y="37895"/>
                  </a:cubicBezTo>
                  <a:cubicBezTo>
                    <a:pt x="3222" y="37895"/>
                    <a:pt x="3224" y="37893"/>
                    <a:pt x="3224" y="37887"/>
                  </a:cubicBezTo>
                  <a:cubicBezTo>
                    <a:pt x="3250" y="37887"/>
                    <a:pt x="3224" y="37861"/>
                    <a:pt x="3224" y="37861"/>
                  </a:cubicBezTo>
                  <a:cubicBezTo>
                    <a:pt x="3224" y="37848"/>
                    <a:pt x="3230" y="37848"/>
                    <a:pt x="3240" y="37848"/>
                  </a:cubicBezTo>
                  <a:cubicBezTo>
                    <a:pt x="3250" y="37848"/>
                    <a:pt x="3262" y="37848"/>
                    <a:pt x="3275" y="37835"/>
                  </a:cubicBezTo>
                  <a:cubicBezTo>
                    <a:pt x="3301" y="37835"/>
                    <a:pt x="3327" y="37783"/>
                    <a:pt x="3327" y="37758"/>
                  </a:cubicBezTo>
                  <a:cubicBezTo>
                    <a:pt x="3353" y="37732"/>
                    <a:pt x="3353" y="37680"/>
                    <a:pt x="3327" y="37629"/>
                  </a:cubicBezTo>
                  <a:cubicBezTo>
                    <a:pt x="3301" y="37577"/>
                    <a:pt x="3327" y="37500"/>
                    <a:pt x="3353" y="37448"/>
                  </a:cubicBezTo>
                  <a:cubicBezTo>
                    <a:pt x="3378" y="37397"/>
                    <a:pt x="3378" y="37345"/>
                    <a:pt x="3353" y="37293"/>
                  </a:cubicBezTo>
                  <a:cubicBezTo>
                    <a:pt x="3327" y="37293"/>
                    <a:pt x="3327" y="37293"/>
                    <a:pt x="3327" y="37268"/>
                  </a:cubicBezTo>
                  <a:cubicBezTo>
                    <a:pt x="3275" y="37242"/>
                    <a:pt x="3250" y="37190"/>
                    <a:pt x="3224" y="37139"/>
                  </a:cubicBezTo>
                  <a:cubicBezTo>
                    <a:pt x="3224" y="37113"/>
                    <a:pt x="3198" y="37087"/>
                    <a:pt x="3224" y="37061"/>
                  </a:cubicBezTo>
                  <a:cubicBezTo>
                    <a:pt x="3275" y="37036"/>
                    <a:pt x="3224" y="36958"/>
                    <a:pt x="3224" y="36907"/>
                  </a:cubicBezTo>
                  <a:cubicBezTo>
                    <a:pt x="3258" y="36907"/>
                    <a:pt x="3281" y="36895"/>
                    <a:pt x="3300" y="36895"/>
                  </a:cubicBezTo>
                  <a:cubicBezTo>
                    <a:pt x="3310" y="36895"/>
                    <a:pt x="3318" y="36898"/>
                    <a:pt x="3327" y="36907"/>
                  </a:cubicBezTo>
                  <a:cubicBezTo>
                    <a:pt x="3353" y="36932"/>
                    <a:pt x="3327" y="36958"/>
                    <a:pt x="3327" y="36984"/>
                  </a:cubicBezTo>
                  <a:cubicBezTo>
                    <a:pt x="3327" y="36997"/>
                    <a:pt x="3327" y="37003"/>
                    <a:pt x="3330" y="37003"/>
                  </a:cubicBezTo>
                  <a:cubicBezTo>
                    <a:pt x="3333" y="37003"/>
                    <a:pt x="3340" y="36997"/>
                    <a:pt x="3353" y="36984"/>
                  </a:cubicBezTo>
                  <a:cubicBezTo>
                    <a:pt x="3378" y="36958"/>
                    <a:pt x="3404" y="36958"/>
                    <a:pt x="3430" y="36932"/>
                  </a:cubicBezTo>
                  <a:cubicBezTo>
                    <a:pt x="3430" y="36932"/>
                    <a:pt x="3456" y="36907"/>
                    <a:pt x="3456" y="36907"/>
                  </a:cubicBezTo>
                  <a:cubicBezTo>
                    <a:pt x="3404" y="36829"/>
                    <a:pt x="3404" y="36752"/>
                    <a:pt x="3378" y="36649"/>
                  </a:cubicBezTo>
                  <a:cubicBezTo>
                    <a:pt x="3353" y="36623"/>
                    <a:pt x="3378" y="36571"/>
                    <a:pt x="3353" y="36546"/>
                  </a:cubicBezTo>
                  <a:cubicBezTo>
                    <a:pt x="3345" y="36542"/>
                    <a:pt x="3340" y="36540"/>
                    <a:pt x="3336" y="36540"/>
                  </a:cubicBezTo>
                  <a:cubicBezTo>
                    <a:pt x="3314" y="36540"/>
                    <a:pt x="3349" y="36597"/>
                    <a:pt x="3327" y="36597"/>
                  </a:cubicBezTo>
                  <a:cubicBezTo>
                    <a:pt x="3275" y="36571"/>
                    <a:pt x="3250" y="36546"/>
                    <a:pt x="3224" y="36494"/>
                  </a:cubicBezTo>
                  <a:cubicBezTo>
                    <a:pt x="3198" y="36494"/>
                    <a:pt x="3224" y="36468"/>
                    <a:pt x="3250" y="36468"/>
                  </a:cubicBezTo>
                  <a:cubicBezTo>
                    <a:pt x="3275" y="36442"/>
                    <a:pt x="3250" y="36365"/>
                    <a:pt x="3224" y="36339"/>
                  </a:cubicBezTo>
                  <a:cubicBezTo>
                    <a:pt x="3198" y="36339"/>
                    <a:pt x="3198" y="36365"/>
                    <a:pt x="3172" y="36365"/>
                  </a:cubicBezTo>
                  <a:cubicBezTo>
                    <a:pt x="3146" y="36365"/>
                    <a:pt x="3095" y="36365"/>
                    <a:pt x="3095" y="36313"/>
                  </a:cubicBezTo>
                  <a:cubicBezTo>
                    <a:pt x="3095" y="36288"/>
                    <a:pt x="3043" y="36210"/>
                    <a:pt x="3069" y="36133"/>
                  </a:cubicBezTo>
                  <a:cubicBezTo>
                    <a:pt x="3095" y="36081"/>
                    <a:pt x="3095" y="36030"/>
                    <a:pt x="3069" y="35978"/>
                  </a:cubicBezTo>
                  <a:cubicBezTo>
                    <a:pt x="3069" y="35927"/>
                    <a:pt x="3095" y="35901"/>
                    <a:pt x="3095" y="35875"/>
                  </a:cubicBezTo>
                  <a:lnTo>
                    <a:pt x="3095" y="35617"/>
                  </a:lnTo>
                  <a:cubicBezTo>
                    <a:pt x="3095" y="35591"/>
                    <a:pt x="3121" y="35591"/>
                    <a:pt x="3146" y="35591"/>
                  </a:cubicBezTo>
                  <a:cubicBezTo>
                    <a:pt x="3121" y="35540"/>
                    <a:pt x="3095" y="35488"/>
                    <a:pt x="3095" y="35437"/>
                  </a:cubicBezTo>
                  <a:cubicBezTo>
                    <a:pt x="3095" y="35411"/>
                    <a:pt x="3095" y="35411"/>
                    <a:pt x="3121" y="35411"/>
                  </a:cubicBezTo>
                  <a:cubicBezTo>
                    <a:pt x="3172" y="35411"/>
                    <a:pt x="3121" y="35359"/>
                    <a:pt x="3095" y="35308"/>
                  </a:cubicBezTo>
                  <a:cubicBezTo>
                    <a:pt x="3095" y="35295"/>
                    <a:pt x="3101" y="35288"/>
                    <a:pt x="3114" y="35288"/>
                  </a:cubicBezTo>
                  <a:cubicBezTo>
                    <a:pt x="3127" y="35288"/>
                    <a:pt x="3146" y="35295"/>
                    <a:pt x="3172" y="35308"/>
                  </a:cubicBezTo>
                  <a:lnTo>
                    <a:pt x="3250" y="35333"/>
                  </a:lnTo>
                  <a:cubicBezTo>
                    <a:pt x="3250" y="35333"/>
                    <a:pt x="3275" y="35308"/>
                    <a:pt x="3275" y="35308"/>
                  </a:cubicBezTo>
                  <a:lnTo>
                    <a:pt x="3275" y="35256"/>
                  </a:lnTo>
                  <a:cubicBezTo>
                    <a:pt x="3250" y="35230"/>
                    <a:pt x="3250" y="35204"/>
                    <a:pt x="3275" y="35179"/>
                  </a:cubicBezTo>
                  <a:lnTo>
                    <a:pt x="3275" y="35153"/>
                  </a:lnTo>
                  <a:lnTo>
                    <a:pt x="3172" y="35179"/>
                  </a:lnTo>
                  <a:cubicBezTo>
                    <a:pt x="3146" y="35179"/>
                    <a:pt x="3121" y="35179"/>
                    <a:pt x="3121" y="35153"/>
                  </a:cubicBezTo>
                  <a:cubicBezTo>
                    <a:pt x="3095" y="35127"/>
                    <a:pt x="3095" y="35075"/>
                    <a:pt x="3121" y="35024"/>
                  </a:cubicBezTo>
                  <a:cubicBezTo>
                    <a:pt x="3146" y="34998"/>
                    <a:pt x="3159" y="34985"/>
                    <a:pt x="3169" y="34985"/>
                  </a:cubicBezTo>
                  <a:cubicBezTo>
                    <a:pt x="3179" y="34985"/>
                    <a:pt x="3185" y="34998"/>
                    <a:pt x="3198" y="35024"/>
                  </a:cubicBezTo>
                  <a:cubicBezTo>
                    <a:pt x="3211" y="35037"/>
                    <a:pt x="3217" y="35043"/>
                    <a:pt x="3224" y="35043"/>
                  </a:cubicBezTo>
                  <a:cubicBezTo>
                    <a:pt x="3230" y="35043"/>
                    <a:pt x="3237" y="35037"/>
                    <a:pt x="3250" y="35024"/>
                  </a:cubicBezTo>
                  <a:lnTo>
                    <a:pt x="3250" y="34921"/>
                  </a:lnTo>
                  <a:cubicBezTo>
                    <a:pt x="3250" y="34869"/>
                    <a:pt x="3172" y="34869"/>
                    <a:pt x="3198" y="34818"/>
                  </a:cubicBezTo>
                  <a:cubicBezTo>
                    <a:pt x="3198" y="34766"/>
                    <a:pt x="3198" y="34714"/>
                    <a:pt x="3172" y="34663"/>
                  </a:cubicBezTo>
                  <a:cubicBezTo>
                    <a:pt x="3165" y="34655"/>
                    <a:pt x="3155" y="34652"/>
                    <a:pt x="3144" y="34652"/>
                  </a:cubicBezTo>
                  <a:cubicBezTo>
                    <a:pt x="3116" y="34652"/>
                    <a:pt x="3080" y="34670"/>
                    <a:pt x="3043" y="34689"/>
                  </a:cubicBezTo>
                  <a:cubicBezTo>
                    <a:pt x="3017" y="34689"/>
                    <a:pt x="3017" y="34663"/>
                    <a:pt x="3017" y="34637"/>
                  </a:cubicBezTo>
                  <a:cubicBezTo>
                    <a:pt x="3017" y="34611"/>
                    <a:pt x="3017" y="34611"/>
                    <a:pt x="3043" y="34585"/>
                  </a:cubicBezTo>
                  <a:lnTo>
                    <a:pt x="3095" y="34585"/>
                  </a:lnTo>
                  <a:cubicBezTo>
                    <a:pt x="3108" y="34598"/>
                    <a:pt x="3114" y="34605"/>
                    <a:pt x="3121" y="34605"/>
                  </a:cubicBezTo>
                  <a:cubicBezTo>
                    <a:pt x="3127" y="34605"/>
                    <a:pt x="3133" y="34598"/>
                    <a:pt x="3146" y="34585"/>
                  </a:cubicBezTo>
                  <a:cubicBezTo>
                    <a:pt x="3198" y="34534"/>
                    <a:pt x="3224" y="34431"/>
                    <a:pt x="3198" y="34353"/>
                  </a:cubicBezTo>
                  <a:lnTo>
                    <a:pt x="3198" y="34328"/>
                  </a:lnTo>
                  <a:cubicBezTo>
                    <a:pt x="3198" y="34325"/>
                    <a:pt x="3199" y="34323"/>
                    <a:pt x="3200" y="34323"/>
                  </a:cubicBezTo>
                  <a:cubicBezTo>
                    <a:pt x="3209" y="34323"/>
                    <a:pt x="3255" y="34405"/>
                    <a:pt x="3301" y="34405"/>
                  </a:cubicBezTo>
                  <a:cubicBezTo>
                    <a:pt x="3275" y="34353"/>
                    <a:pt x="3250" y="34276"/>
                    <a:pt x="3275" y="34224"/>
                  </a:cubicBezTo>
                  <a:cubicBezTo>
                    <a:pt x="3286" y="34214"/>
                    <a:pt x="3301" y="34207"/>
                    <a:pt x="3315" y="34207"/>
                  </a:cubicBezTo>
                  <a:cubicBezTo>
                    <a:pt x="3335" y="34207"/>
                    <a:pt x="3353" y="34220"/>
                    <a:pt x="3353" y="34250"/>
                  </a:cubicBezTo>
                  <a:lnTo>
                    <a:pt x="3353" y="34276"/>
                  </a:lnTo>
                  <a:cubicBezTo>
                    <a:pt x="3353" y="34302"/>
                    <a:pt x="3353" y="34328"/>
                    <a:pt x="3430" y="34328"/>
                  </a:cubicBezTo>
                  <a:lnTo>
                    <a:pt x="3404" y="34302"/>
                  </a:lnTo>
                  <a:cubicBezTo>
                    <a:pt x="3327" y="34199"/>
                    <a:pt x="3456" y="34121"/>
                    <a:pt x="3404" y="34018"/>
                  </a:cubicBezTo>
                  <a:cubicBezTo>
                    <a:pt x="3404" y="34018"/>
                    <a:pt x="3430" y="33992"/>
                    <a:pt x="3430" y="33966"/>
                  </a:cubicBezTo>
                  <a:cubicBezTo>
                    <a:pt x="3430" y="33966"/>
                    <a:pt x="3430" y="33863"/>
                    <a:pt x="3430" y="33837"/>
                  </a:cubicBezTo>
                  <a:cubicBezTo>
                    <a:pt x="3430" y="33709"/>
                    <a:pt x="3404" y="33605"/>
                    <a:pt x="3353" y="33502"/>
                  </a:cubicBezTo>
                  <a:cubicBezTo>
                    <a:pt x="3327" y="33476"/>
                    <a:pt x="3327" y="33425"/>
                    <a:pt x="3353" y="33399"/>
                  </a:cubicBezTo>
                  <a:cubicBezTo>
                    <a:pt x="3353" y="33373"/>
                    <a:pt x="3353" y="33322"/>
                    <a:pt x="3353" y="33270"/>
                  </a:cubicBezTo>
                  <a:lnTo>
                    <a:pt x="3353" y="33064"/>
                  </a:lnTo>
                  <a:cubicBezTo>
                    <a:pt x="3327" y="33038"/>
                    <a:pt x="3301" y="32986"/>
                    <a:pt x="3327" y="32935"/>
                  </a:cubicBezTo>
                  <a:cubicBezTo>
                    <a:pt x="3327" y="32883"/>
                    <a:pt x="3301" y="32857"/>
                    <a:pt x="3275" y="32806"/>
                  </a:cubicBezTo>
                  <a:cubicBezTo>
                    <a:pt x="3275" y="32793"/>
                    <a:pt x="3262" y="32787"/>
                    <a:pt x="3246" y="32787"/>
                  </a:cubicBezTo>
                  <a:cubicBezTo>
                    <a:pt x="3230" y="32787"/>
                    <a:pt x="3211" y="32793"/>
                    <a:pt x="3198" y="32806"/>
                  </a:cubicBezTo>
                  <a:cubicBezTo>
                    <a:pt x="3172" y="32806"/>
                    <a:pt x="3146" y="32806"/>
                    <a:pt x="3146" y="32780"/>
                  </a:cubicBezTo>
                  <a:cubicBezTo>
                    <a:pt x="3121" y="32754"/>
                    <a:pt x="3146" y="32728"/>
                    <a:pt x="3172" y="32703"/>
                  </a:cubicBezTo>
                  <a:lnTo>
                    <a:pt x="3198" y="32703"/>
                  </a:lnTo>
                  <a:cubicBezTo>
                    <a:pt x="3224" y="32703"/>
                    <a:pt x="3250" y="32677"/>
                    <a:pt x="3224" y="32625"/>
                  </a:cubicBezTo>
                  <a:cubicBezTo>
                    <a:pt x="3224" y="32600"/>
                    <a:pt x="3224" y="32574"/>
                    <a:pt x="3224" y="32574"/>
                  </a:cubicBezTo>
                  <a:cubicBezTo>
                    <a:pt x="3250" y="32522"/>
                    <a:pt x="3224" y="32471"/>
                    <a:pt x="3172" y="32419"/>
                  </a:cubicBezTo>
                  <a:cubicBezTo>
                    <a:pt x="3146" y="32393"/>
                    <a:pt x="3146" y="32342"/>
                    <a:pt x="3172" y="32316"/>
                  </a:cubicBezTo>
                  <a:cubicBezTo>
                    <a:pt x="3172" y="32290"/>
                    <a:pt x="3146" y="32238"/>
                    <a:pt x="3172" y="32238"/>
                  </a:cubicBezTo>
                  <a:cubicBezTo>
                    <a:pt x="3224" y="32213"/>
                    <a:pt x="3224" y="32187"/>
                    <a:pt x="3224" y="32161"/>
                  </a:cubicBezTo>
                  <a:cubicBezTo>
                    <a:pt x="3224" y="32135"/>
                    <a:pt x="3224" y="32110"/>
                    <a:pt x="3224" y="32084"/>
                  </a:cubicBezTo>
                  <a:cubicBezTo>
                    <a:pt x="3224" y="32006"/>
                    <a:pt x="3198" y="31955"/>
                    <a:pt x="3275" y="31877"/>
                  </a:cubicBezTo>
                  <a:cubicBezTo>
                    <a:pt x="3275" y="31877"/>
                    <a:pt x="3275" y="31826"/>
                    <a:pt x="3275" y="31826"/>
                  </a:cubicBezTo>
                  <a:cubicBezTo>
                    <a:pt x="3250" y="31774"/>
                    <a:pt x="3275" y="31723"/>
                    <a:pt x="3224" y="31697"/>
                  </a:cubicBezTo>
                  <a:cubicBezTo>
                    <a:pt x="3198" y="31671"/>
                    <a:pt x="3198" y="31671"/>
                    <a:pt x="3224" y="31619"/>
                  </a:cubicBezTo>
                  <a:cubicBezTo>
                    <a:pt x="3250" y="31594"/>
                    <a:pt x="3224" y="31491"/>
                    <a:pt x="3275" y="31439"/>
                  </a:cubicBezTo>
                  <a:lnTo>
                    <a:pt x="3275" y="31362"/>
                  </a:lnTo>
                  <a:cubicBezTo>
                    <a:pt x="3275" y="31343"/>
                    <a:pt x="3301" y="31325"/>
                    <a:pt x="3325" y="31325"/>
                  </a:cubicBezTo>
                  <a:cubicBezTo>
                    <a:pt x="3335" y="31325"/>
                    <a:pt x="3345" y="31328"/>
                    <a:pt x="3353" y="31336"/>
                  </a:cubicBezTo>
                  <a:lnTo>
                    <a:pt x="3378" y="31336"/>
                  </a:lnTo>
                  <a:lnTo>
                    <a:pt x="3378" y="31284"/>
                  </a:lnTo>
                  <a:lnTo>
                    <a:pt x="3378" y="31258"/>
                  </a:lnTo>
                  <a:cubicBezTo>
                    <a:pt x="3378" y="31233"/>
                    <a:pt x="3378" y="31258"/>
                    <a:pt x="3353" y="31207"/>
                  </a:cubicBezTo>
                  <a:cubicBezTo>
                    <a:pt x="3353" y="31181"/>
                    <a:pt x="3353" y="31181"/>
                    <a:pt x="3378" y="31181"/>
                  </a:cubicBezTo>
                  <a:cubicBezTo>
                    <a:pt x="3404" y="31181"/>
                    <a:pt x="3404" y="31207"/>
                    <a:pt x="3404" y="31207"/>
                  </a:cubicBezTo>
                  <a:lnTo>
                    <a:pt x="3430" y="31207"/>
                  </a:lnTo>
                  <a:lnTo>
                    <a:pt x="3430" y="31155"/>
                  </a:lnTo>
                  <a:cubicBezTo>
                    <a:pt x="3430" y="31078"/>
                    <a:pt x="3430" y="31026"/>
                    <a:pt x="3456" y="30975"/>
                  </a:cubicBezTo>
                  <a:lnTo>
                    <a:pt x="3456" y="30923"/>
                  </a:lnTo>
                  <a:cubicBezTo>
                    <a:pt x="3456" y="30923"/>
                    <a:pt x="3507" y="30846"/>
                    <a:pt x="3507" y="30794"/>
                  </a:cubicBezTo>
                  <a:cubicBezTo>
                    <a:pt x="3507" y="30781"/>
                    <a:pt x="3506" y="30773"/>
                    <a:pt x="3504" y="30768"/>
                  </a:cubicBezTo>
                  <a:lnTo>
                    <a:pt x="3504" y="30768"/>
                  </a:lnTo>
                  <a:cubicBezTo>
                    <a:pt x="3505" y="30768"/>
                    <a:pt x="3506" y="30768"/>
                    <a:pt x="3507" y="30768"/>
                  </a:cubicBezTo>
                  <a:cubicBezTo>
                    <a:pt x="3507" y="30743"/>
                    <a:pt x="3507" y="30743"/>
                    <a:pt x="3507" y="30743"/>
                  </a:cubicBezTo>
                  <a:cubicBezTo>
                    <a:pt x="3482" y="30691"/>
                    <a:pt x="3507" y="30639"/>
                    <a:pt x="3507" y="30614"/>
                  </a:cubicBezTo>
                  <a:cubicBezTo>
                    <a:pt x="3507" y="30562"/>
                    <a:pt x="3533" y="30510"/>
                    <a:pt x="3533" y="30459"/>
                  </a:cubicBezTo>
                  <a:cubicBezTo>
                    <a:pt x="3585" y="30356"/>
                    <a:pt x="3585" y="30253"/>
                    <a:pt x="3533" y="30175"/>
                  </a:cubicBezTo>
                  <a:cubicBezTo>
                    <a:pt x="3533" y="30149"/>
                    <a:pt x="3533" y="30124"/>
                    <a:pt x="3585" y="30098"/>
                  </a:cubicBezTo>
                  <a:cubicBezTo>
                    <a:pt x="3611" y="30098"/>
                    <a:pt x="3611" y="30072"/>
                    <a:pt x="3611" y="30046"/>
                  </a:cubicBezTo>
                  <a:cubicBezTo>
                    <a:pt x="3585" y="29969"/>
                    <a:pt x="3636" y="29969"/>
                    <a:pt x="3688" y="29943"/>
                  </a:cubicBezTo>
                  <a:cubicBezTo>
                    <a:pt x="3714" y="29943"/>
                    <a:pt x="3688" y="29917"/>
                    <a:pt x="3688" y="29917"/>
                  </a:cubicBezTo>
                  <a:cubicBezTo>
                    <a:pt x="3611" y="29892"/>
                    <a:pt x="3585" y="29840"/>
                    <a:pt x="3636" y="29763"/>
                  </a:cubicBezTo>
                  <a:cubicBezTo>
                    <a:pt x="3662" y="29659"/>
                    <a:pt x="3688" y="29556"/>
                    <a:pt x="3662" y="29453"/>
                  </a:cubicBezTo>
                  <a:lnTo>
                    <a:pt x="3585" y="29401"/>
                  </a:lnTo>
                  <a:cubicBezTo>
                    <a:pt x="3559" y="29401"/>
                    <a:pt x="3559" y="29376"/>
                    <a:pt x="3533" y="29350"/>
                  </a:cubicBezTo>
                  <a:lnTo>
                    <a:pt x="3507" y="29350"/>
                  </a:lnTo>
                  <a:cubicBezTo>
                    <a:pt x="3456" y="29324"/>
                    <a:pt x="3456" y="29324"/>
                    <a:pt x="3507" y="29273"/>
                  </a:cubicBezTo>
                  <a:cubicBezTo>
                    <a:pt x="3533" y="29247"/>
                    <a:pt x="3533" y="29195"/>
                    <a:pt x="3533" y="29144"/>
                  </a:cubicBezTo>
                  <a:cubicBezTo>
                    <a:pt x="3533" y="29118"/>
                    <a:pt x="3533" y="29092"/>
                    <a:pt x="3533" y="29066"/>
                  </a:cubicBezTo>
                  <a:cubicBezTo>
                    <a:pt x="3533" y="29036"/>
                    <a:pt x="3542" y="29023"/>
                    <a:pt x="3565" y="29023"/>
                  </a:cubicBezTo>
                  <a:cubicBezTo>
                    <a:pt x="3581" y="29023"/>
                    <a:pt x="3604" y="29030"/>
                    <a:pt x="3636" y="29040"/>
                  </a:cubicBezTo>
                  <a:lnTo>
                    <a:pt x="3585" y="28937"/>
                  </a:lnTo>
                  <a:cubicBezTo>
                    <a:pt x="3559" y="28886"/>
                    <a:pt x="3585" y="28860"/>
                    <a:pt x="3585" y="28834"/>
                  </a:cubicBezTo>
                  <a:cubicBezTo>
                    <a:pt x="3585" y="28825"/>
                    <a:pt x="3585" y="28823"/>
                    <a:pt x="3586" y="28823"/>
                  </a:cubicBezTo>
                  <a:cubicBezTo>
                    <a:pt x="3588" y="28823"/>
                    <a:pt x="3593" y="28834"/>
                    <a:pt x="3611" y="28834"/>
                  </a:cubicBezTo>
                  <a:cubicBezTo>
                    <a:pt x="3636" y="28834"/>
                    <a:pt x="3611" y="28834"/>
                    <a:pt x="3611" y="28860"/>
                  </a:cubicBezTo>
                  <a:cubicBezTo>
                    <a:pt x="3611" y="28886"/>
                    <a:pt x="3611" y="28911"/>
                    <a:pt x="3611" y="28937"/>
                  </a:cubicBezTo>
                  <a:lnTo>
                    <a:pt x="3662" y="28937"/>
                  </a:lnTo>
                  <a:cubicBezTo>
                    <a:pt x="3636" y="28860"/>
                    <a:pt x="3636" y="28757"/>
                    <a:pt x="3662" y="28679"/>
                  </a:cubicBezTo>
                  <a:cubicBezTo>
                    <a:pt x="3662" y="28628"/>
                    <a:pt x="3636" y="28576"/>
                    <a:pt x="3662" y="28550"/>
                  </a:cubicBezTo>
                  <a:cubicBezTo>
                    <a:pt x="3688" y="28499"/>
                    <a:pt x="3636" y="28473"/>
                    <a:pt x="3611" y="28421"/>
                  </a:cubicBezTo>
                  <a:cubicBezTo>
                    <a:pt x="3585" y="28396"/>
                    <a:pt x="3636" y="28396"/>
                    <a:pt x="3662" y="28370"/>
                  </a:cubicBezTo>
                  <a:cubicBezTo>
                    <a:pt x="3662" y="28344"/>
                    <a:pt x="3611" y="28318"/>
                    <a:pt x="3611" y="28293"/>
                  </a:cubicBezTo>
                  <a:lnTo>
                    <a:pt x="3611" y="28293"/>
                  </a:lnTo>
                  <a:cubicBezTo>
                    <a:pt x="3611" y="28297"/>
                    <a:pt x="3612" y="28300"/>
                    <a:pt x="3615" y="28300"/>
                  </a:cubicBezTo>
                  <a:cubicBezTo>
                    <a:pt x="3628" y="28300"/>
                    <a:pt x="3662" y="28262"/>
                    <a:pt x="3662" y="28241"/>
                  </a:cubicBezTo>
                  <a:cubicBezTo>
                    <a:pt x="3636" y="28215"/>
                    <a:pt x="3611" y="28189"/>
                    <a:pt x="3611" y="28164"/>
                  </a:cubicBezTo>
                  <a:lnTo>
                    <a:pt x="3611" y="28086"/>
                  </a:lnTo>
                  <a:cubicBezTo>
                    <a:pt x="3559" y="27983"/>
                    <a:pt x="3559" y="27880"/>
                    <a:pt x="3611" y="27802"/>
                  </a:cubicBezTo>
                  <a:lnTo>
                    <a:pt x="3662" y="27545"/>
                  </a:lnTo>
                  <a:cubicBezTo>
                    <a:pt x="3662" y="27519"/>
                    <a:pt x="3636" y="27441"/>
                    <a:pt x="3714" y="27441"/>
                  </a:cubicBezTo>
                  <a:cubicBezTo>
                    <a:pt x="3714" y="27390"/>
                    <a:pt x="3739" y="27338"/>
                    <a:pt x="3714" y="27312"/>
                  </a:cubicBezTo>
                  <a:cubicBezTo>
                    <a:pt x="3688" y="27287"/>
                    <a:pt x="3688" y="27261"/>
                    <a:pt x="3688" y="27235"/>
                  </a:cubicBezTo>
                  <a:cubicBezTo>
                    <a:pt x="3688" y="27209"/>
                    <a:pt x="3662" y="27183"/>
                    <a:pt x="3662" y="27158"/>
                  </a:cubicBezTo>
                  <a:cubicBezTo>
                    <a:pt x="3636" y="27158"/>
                    <a:pt x="3611" y="27132"/>
                    <a:pt x="3585" y="27106"/>
                  </a:cubicBezTo>
                  <a:cubicBezTo>
                    <a:pt x="3585" y="27080"/>
                    <a:pt x="3585" y="27055"/>
                    <a:pt x="3585" y="27029"/>
                  </a:cubicBezTo>
                  <a:lnTo>
                    <a:pt x="3585" y="26977"/>
                  </a:lnTo>
                  <a:cubicBezTo>
                    <a:pt x="3585" y="26977"/>
                    <a:pt x="3585" y="26951"/>
                    <a:pt x="3585" y="26951"/>
                  </a:cubicBezTo>
                  <a:cubicBezTo>
                    <a:pt x="3559" y="26926"/>
                    <a:pt x="3533" y="26874"/>
                    <a:pt x="3533" y="26848"/>
                  </a:cubicBezTo>
                  <a:cubicBezTo>
                    <a:pt x="3533" y="26822"/>
                    <a:pt x="3533" y="26797"/>
                    <a:pt x="3559" y="26771"/>
                  </a:cubicBezTo>
                  <a:cubicBezTo>
                    <a:pt x="3585" y="26719"/>
                    <a:pt x="3611" y="26668"/>
                    <a:pt x="3559" y="26616"/>
                  </a:cubicBezTo>
                  <a:cubicBezTo>
                    <a:pt x="3559" y="26590"/>
                    <a:pt x="3559" y="26564"/>
                    <a:pt x="3559" y="26539"/>
                  </a:cubicBezTo>
                  <a:lnTo>
                    <a:pt x="3559" y="26513"/>
                  </a:lnTo>
                  <a:cubicBezTo>
                    <a:pt x="3507" y="26461"/>
                    <a:pt x="3533" y="26410"/>
                    <a:pt x="3533" y="26358"/>
                  </a:cubicBezTo>
                  <a:cubicBezTo>
                    <a:pt x="3533" y="26332"/>
                    <a:pt x="3559" y="26307"/>
                    <a:pt x="3559" y="26255"/>
                  </a:cubicBezTo>
                  <a:cubicBezTo>
                    <a:pt x="3559" y="26229"/>
                    <a:pt x="3482" y="26229"/>
                    <a:pt x="3507" y="26178"/>
                  </a:cubicBezTo>
                  <a:lnTo>
                    <a:pt x="3507" y="26074"/>
                  </a:lnTo>
                  <a:cubicBezTo>
                    <a:pt x="3456" y="26049"/>
                    <a:pt x="3456" y="26023"/>
                    <a:pt x="3456" y="25997"/>
                  </a:cubicBezTo>
                  <a:cubicBezTo>
                    <a:pt x="3456" y="25920"/>
                    <a:pt x="3430" y="25842"/>
                    <a:pt x="3404" y="25765"/>
                  </a:cubicBezTo>
                  <a:cubicBezTo>
                    <a:pt x="3404" y="25732"/>
                    <a:pt x="3409" y="25722"/>
                    <a:pt x="3416" y="25722"/>
                  </a:cubicBezTo>
                  <a:cubicBezTo>
                    <a:pt x="3426" y="25722"/>
                    <a:pt x="3441" y="25739"/>
                    <a:pt x="3456" y="25739"/>
                  </a:cubicBezTo>
                  <a:lnTo>
                    <a:pt x="3482" y="25662"/>
                  </a:lnTo>
                  <a:cubicBezTo>
                    <a:pt x="3482" y="25662"/>
                    <a:pt x="3456" y="25636"/>
                    <a:pt x="3456" y="25610"/>
                  </a:cubicBezTo>
                  <a:cubicBezTo>
                    <a:pt x="3456" y="25559"/>
                    <a:pt x="3456" y="25533"/>
                    <a:pt x="3482" y="25481"/>
                  </a:cubicBezTo>
                  <a:cubicBezTo>
                    <a:pt x="3456" y="25481"/>
                    <a:pt x="3456" y="25455"/>
                    <a:pt x="3456" y="25430"/>
                  </a:cubicBezTo>
                  <a:cubicBezTo>
                    <a:pt x="3456" y="25404"/>
                    <a:pt x="3456" y="25378"/>
                    <a:pt x="3482" y="25352"/>
                  </a:cubicBezTo>
                  <a:lnTo>
                    <a:pt x="3482" y="25327"/>
                  </a:lnTo>
                  <a:cubicBezTo>
                    <a:pt x="3456" y="25275"/>
                    <a:pt x="3456" y="25275"/>
                    <a:pt x="3482" y="25249"/>
                  </a:cubicBezTo>
                  <a:cubicBezTo>
                    <a:pt x="3482" y="25198"/>
                    <a:pt x="3430" y="25146"/>
                    <a:pt x="3430" y="25094"/>
                  </a:cubicBezTo>
                  <a:cubicBezTo>
                    <a:pt x="3430" y="24965"/>
                    <a:pt x="3404" y="24862"/>
                    <a:pt x="3378" y="24733"/>
                  </a:cubicBezTo>
                  <a:cubicBezTo>
                    <a:pt x="3353" y="24708"/>
                    <a:pt x="3327" y="24682"/>
                    <a:pt x="3327" y="24656"/>
                  </a:cubicBezTo>
                  <a:cubicBezTo>
                    <a:pt x="3327" y="24604"/>
                    <a:pt x="3327" y="24579"/>
                    <a:pt x="3404" y="24579"/>
                  </a:cubicBezTo>
                  <a:cubicBezTo>
                    <a:pt x="3430" y="24579"/>
                    <a:pt x="3482" y="24527"/>
                    <a:pt x="3456" y="24475"/>
                  </a:cubicBezTo>
                  <a:cubicBezTo>
                    <a:pt x="3430" y="24424"/>
                    <a:pt x="3430" y="24372"/>
                    <a:pt x="3430" y="24321"/>
                  </a:cubicBezTo>
                  <a:cubicBezTo>
                    <a:pt x="3456" y="24269"/>
                    <a:pt x="3430" y="24218"/>
                    <a:pt x="3404" y="24166"/>
                  </a:cubicBezTo>
                  <a:cubicBezTo>
                    <a:pt x="3353" y="24114"/>
                    <a:pt x="3378" y="24037"/>
                    <a:pt x="3353" y="23960"/>
                  </a:cubicBezTo>
                  <a:cubicBezTo>
                    <a:pt x="3327" y="23960"/>
                    <a:pt x="3275" y="23960"/>
                    <a:pt x="3275" y="23908"/>
                  </a:cubicBezTo>
                  <a:cubicBezTo>
                    <a:pt x="3275" y="23856"/>
                    <a:pt x="3327" y="23856"/>
                    <a:pt x="3353" y="23856"/>
                  </a:cubicBezTo>
                  <a:cubicBezTo>
                    <a:pt x="3404" y="23831"/>
                    <a:pt x="3378" y="23753"/>
                    <a:pt x="3430" y="23728"/>
                  </a:cubicBezTo>
                  <a:cubicBezTo>
                    <a:pt x="3404" y="23702"/>
                    <a:pt x="3404" y="23676"/>
                    <a:pt x="3404" y="23676"/>
                  </a:cubicBezTo>
                  <a:cubicBezTo>
                    <a:pt x="3404" y="23646"/>
                    <a:pt x="3387" y="23633"/>
                    <a:pt x="3367" y="23633"/>
                  </a:cubicBezTo>
                  <a:cubicBezTo>
                    <a:pt x="3353" y="23633"/>
                    <a:pt x="3338" y="23639"/>
                    <a:pt x="3327" y="23650"/>
                  </a:cubicBezTo>
                  <a:lnTo>
                    <a:pt x="3327" y="23676"/>
                  </a:lnTo>
                  <a:lnTo>
                    <a:pt x="3353" y="23676"/>
                  </a:lnTo>
                  <a:cubicBezTo>
                    <a:pt x="3353" y="23676"/>
                    <a:pt x="3353" y="23687"/>
                    <a:pt x="3345" y="23687"/>
                  </a:cubicBezTo>
                  <a:cubicBezTo>
                    <a:pt x="3341" y="23687"/>
                    <a:pt x="3335" y="23685"/>
                    <a:pt x="3327" y="23676"/>
                  </a:cubicBezTo>
                  <a:lnTo>
                    <a:pt x="3275" y="23676"/>
                  </a:lnTo>
                  <a:cubicBezTo>
                    <a:pt x="3275" y="23676"/>
                    <a:pt x="3250" y="23650"/>
                    <a:pt x="3224" y="23650"/>
                  </a:cubicBezTo>
                  <a:cubicBezTo>
                    <a:pt x="3198" y="23650"/>
                    <a:pt x="3146" y="23650"/>
                    <a:pt x="3146" y="23599"/>
                  </a:cubicBezTo>
                  <a:lnTo>
                    <a:pt x="3146" y="23547"/>
                  </a:lnTo>
                  <a:cubicBezTo>
                    <a:pt x="3172" y="23521"/>
                    <a:pt x="3172" y="23495"/>
                    <a:pt x="3198" y="23495"/>
                  </a:cubicBezTo>
                  <a:cubicBezTo>
                    <a:pt x="3198" y="23470"/>
                    <a:pt x="3172" y="23444"/>
                    <a:pt x="3146" y="23418"/>
                  </a:cubicBezTo>
                  <a:lnTo>
                    <a:pt x="3146" y="23392"/>
                  </a:lnTo>
                  <a:lnTo>
                    <a:pt x="3198" y="23392"/>
                  </a:lnTo>
                  <a:lnTo>
                    <a:pt x="3198" y="23366"/>
                  </a:lnTo>
                  <a:cubicBezTo>
                    <a:pt x="3121" y="23315"/>
                    <a:pt x="3172" y="23263"/>
                    <a:pt x="3198" y="23212"/>
                  </a:cubicBezTo>
                  <a:cubicBezTo>
                    <a:pt x="3198" y="23199"/>
                    <a:pt x="3198" y="23199"/>
                    <a:pt x="3198" y="23199"/>
                  </a:cubicBezTo>
                  <a:cubicBezTo>
                    <a:pt x="3198" y="23199"/>
                    <a:pt x="3198" y="23199"/>
                    <a:pt x="3198" y="23186"/>
                  </a:cubicBezTo>
                  <a:cubicBezTo>
                    <a:pt x="3172" y="23186"/>
                    <a:pt x="3146" y="23134"/>
                    <a:pt x="3146" y="23109"/>
                  </a:cubicBezTo>
                  <a:cubicBezTo>
                    <a:pt x="3121" y="23057"/>
                    <a:pt x="3121" y="23057"/>
                    <a:pt x="3198" y="23057"/>
                  </a:cubicBezTo>
                  <a:cubicBezTo>
                    <a:pt x="3198" y="23005"/>
                    <a:pt x="3121" y="22980"/>
                    <a:pt x="3198" y="22954"/>
                  </a:cubicBezTo>
                  <a:lnTo>
                    <a:pt x="3224" y="22902"/>
                  </a:lnTo>
                  <a:lnTo>
                    <a:pt x="3224" y="22876"/>
                  </a:lnTo>
                  <a:cubicBezTo>
                    <a:pt x="3198" y="22876"/>
                    <a:pt x="3172" y="22851"/>
                    <a:pt x="3172" y="22799"/>
                  </a:cubicBezTo>
                  <a:cubicBezTo>
                    <a:pt x="3172" y="22747"/>
                    <a:pt x="3172" y="22696"/>
                    <a:pt x="3172" y="22644"/>
                  </a:cubicBezTo>
                  <a:cubicBezTo>
                    <a:pt x="3172" y="22644"/>
                    <a:pt x="3172" y="22619"/>
                    <a:pt x="3198" y="22619"/>
                  </a:cubicBezTo>
                  <a:cubicBezTo>
                    <a:pt x="3224" y="22593"/>
                    <a:pt x="3224" y="22541"/>
                    <a:pt x="3198" y="22515"/>
                  </a:cubicBezTo>
                  <a:cubicBezTo>
                    <a:pt x="3172" y="22490"/>
                    <a:pt x="3146" y="22464"/>
                    <a:pt x="3172" y="22438"/>
                  </a:cubicBezTo>
                  <a:cubicBezTo>
                    <a:pt x="3172" y="22412"/>
                    <a:pt x="3172" y="22361"/>
                    <a:pt x="3224" y="22335"/>
                  </a:cubicBezTo>
                  <a:cubicBezTo>
                    <a:pt x="3250" y="22309"/>
                    <a:pt x="3172" y="22206"/>
                    <a:pt x="3198" y="22128"/>
                  </a:cubicBezTo>
                  <a:cubicBezTo>
                    <a:pt x="3198" y="22051"/>
                    <a:pt x="3198" y="22000"/>
                    <a:pt x="3250" y="21948"/>
                  </a:cubicBezTo>
                  <a:cubicBezTo>
                    <a:pt x="3301" y="21896"/>
                    <a:pt x="3250" y="21922"/>
                    <a:pt x="3224" y="21896"/>
                  </a:cubicBezTo>
                  <a:cubicBezTo>
                    <a:pt x="3198" y="21896"/>
                    <a:pt x="3198" y="21871"/>
                    <a:pt x="3172" y="21845"/>
                  </a:cubicBezTo>
                  <a:lnTo>
                    <a:pt x="3224" y="21845"/>
                  </a:lnTo>
                  <a:cubicBezTo>
                    <a:pt x="3250" y="21845"/>
                    <a:pt x="3275" y="21819"/>
                    <a:pt x="3250" y="21793"/>
                  </a:cubicBezTo>
                  <a:cubicBezTo>
                    <a:pt x="3198" y="21742"/>
                    <a:pt x="3224" y="21638"/>
                    <a:pt x="3198" y="21561"/>
                  </a:cubicBezTo>
                  <a:cubicBezTo>
                    <a:pt x="3198" y="21535"/>
                    <a:pt x="3172" y="21510"/>
                    <a:pt x="3172" y="21510"/>
                  </a:cubicBezTo>
                  <a:cubicBezTo>
                    <a:pt x="3198" y="21458"/>
                    <a:pt x="3198" y="21406"/>
                    <a:pt x="3172" y="21355"/>
                  </a:cubicBezTo>
                  <a:cubicBezTo>
                    <a:pt x="3198" y="21303"/>
                    <a:pt x="3198" y="21252"/>
                    <a:pt x="3172" y="21200"/>
                  </a:cubicBezTo>
                  <a:cubicBezTo>
                    <a:pt x="3172" y="21174"/>
                    <a:pt x="3172" y="21148"/>
                    <a:pt x="3198" y="21148"/>
                  </a:cubicBezTo>
                  <a:cubicBezTo>
                    <a:pt x="3224" y="21123"/>
                    <a:pt x="3224" y="21071"/>
                    <a:pt x="3224" y="21045"/>
                  </a:cubicBezTo>
                  <a:cubicBezTo>
                    <a:pt x="3224" y="20994"/>
                    <a:pt x="3250" y="20916"/>
                    <a:pt x="3301" y="20865"/>
                  </a:cubicBezTo>
                  <a:cubicBezTo>
                    <a:pt x="3327" y="20839"/>
                    <a:pt x="3301" y="20839"/>
                    <a:pt x="3301" y="20813"/>
                  </a:cubicBezTo>
                  <a:lnTo>
                    <a:pt x="3301" y="20736"/>
                  </a:lnTo>
                  <a:cubicBezTo>
                    <a:pt x="3301" y="20684"/>
                    <a:pt x="3301" y="20658"/>
                    <a:pt x="3275" y="20633"/>
                  </a:cubicBezTo>
                  <a:cubicBezTo>
                    <a:pt x="3250" y="20607"/>
                    <a:pt x="3224" y="20581"/>
                    <a:pt x="3224" y="20555"/>
                  </a:cubicBezTo>
                  <a:cubicBezTo>
                    <a:pt x="3250" y="20478"/>
                    <a:pt x="3224" y="20400"/>
                    <a:pt x="3198" y="20349"/>
                  </a:cubicBezTo>
                  <a:cubicBezTo>
                    <a:pt x="3146" y="20272"/>
                    <a:pt x="3146" y="20168"/>
                    <a:pt x="3224" y="20091"/>
                  </a:cubicBezTo>
                  <a:cubicBezTo>
                    <a:pt x="3250" y="20065"/>
                    <a:pt x="3250" y="20014"/>
                    <a:pt x="3224" y="19988"/>
                  </a:cubicBezTo>
                  <a:cubicBezTo>
                    <a:pt x="3198" y="19962"/>
                    <a:pt x="3198" y="19936"/>
                    <a:pt x="3198" y="19910"/>
                  </a:cubicBezTo>
                  <a:cubicBezTo>
                    <a:pt x="3224" y="19859"/>
                    <a:pt x="3224" y="19833"/>
                    <a:pt x="3224" y="19807"/>
                  </a:cubicBezTo>
                  <a:lnTo>
                    <a:pt x="3224" y="19782"/>
                  </a:lnTo>
                  <a:cubicBezTo>
                    <a:pt x="3250" y="19756"/>
                    <a:pt x="3250" y="19704"/>
                    <a:pt x="3275" y="19678"/>
                  </a:cubicBezTo>
                  <a:cubicBezTo>
                    <a:pt x="3301" y="19627"/>
                    <a:pt x="3275" y="19575"/>
                    <a:pt x="3250" y="19575"/>
                  </a:cubicBezTo>
                  <a:cubicBezTo>
                    <a:pt x="3231" y="19537"/>
                    <a:pt x="3198" y="19513"/>
                    <a:pt x="3162" y="19513"/>
                  </a:cubicBezTo>
                  <a:cubicBezTo>
                    <a:pt x="3148" y="19513"/>
                    <a:pt x="3134" y="19517"/>
                    <a:pt x="3121" y="19524"/>
                  </a:cubicBezTo>
                  <a:cubicBezTo>
                    <a:pt x="3095" y="19524"/>
                    <a:pt x="3069" y="19498"/>
                    <a:pt x="3069" y="19472"/>
                  </a:cubicBezTo>
                  <a:cubicBezTo>
                    <a:pt x="3069" y="19472"/>
                    <a:pt x="3069" y="19446"/>
                    <a:pt x="3069" y="19420"/>
                  </a:cubicBezTo>
                  <a:cubicBezTo>
                    <a:pt x="3043" y="19369"/>
                    <a:pt x="3069" y="19317"/>
                    <a:pt x="3121" y="19266"/>
                  </a:cubicBezTo>
                  <a:cubicBezTo>
                    <a:pt x="3121" y="19253"/>
                    <a:pt x="3133" y="19246"/>
                    <a:pt x="3146" y="19246"/>
                  </a:cubicBezTo>
                  <a:cubicBezTo>
                    <a:pt x="3159" y="19246"/>
                    <a:pt x="3172" y="19253"/>
                    <a:pt x="3172" y="19266"/>
                  </a:cubicBezTo>
                  <a:lnTo>
                    <a:pt x="3224" y="19266"/>
                  </a:lnTo>
                  <a:cubicBezTo>
                    <a:pt x="3250" y="19214"/>
                    <a:pt x="3301" y="19137"/>
                    <a:pt x="3250" y="19059"/>
                  </a:cubicBezTo>
                  <a:cubicBezTo>
                    <a:pt x="3250" y="18982"/>
                    <a:pt x="3146" y="18930"/>
                    <a:pt x="3146" y="18853"/>
                  </a:cubicBezTo>
                  <a:cubicBezTo>
                    <a:pt x="3121" y="18776"/>
                    <a:pt x="3146" y="18776"/>
                    <a:pt x="3146" y="18750"/>
                  </a:cubicBezTo>
                  <a:cubicBezTo>
                    <a:pt x="3146" y="18698"/>
                    <a:pt x="3069" y="18647"/>
                    <a:pt x="3095" y="18595"/>
                  </a:cubicBezTo>
                  <a:cubicBezTo>
                    <a:pt x="3069" y="18569"/>
                    <a:pt x="3069" y="18518"/>
                    <a:pt x="3095" y="18492"/>
                  </a:cubicBezTo>
                  <a:cubicBezTo>
                    <a:pt x="3095" y="18440"/>
                    <a:pt x="3095" y="18440"/>
                    <a:pt x="3121" y="18415"/>
                  </a:cubicBezTo>
                  <a:cubicBezTo>
                    <a:pt x="3146" y="18337"/>
                    <a:pt x="3172" y="18363"/>
                    <a:pt x="3198" y="18311"/>
                  </a:cubicBezTo>
                  <a:cubicBezTo>
                    <a:pt x="3121" y="18208"/>
                    <a:pt x="3172" y="18131"/>
                    <a:pt x="3198" y="18028"/>
                  </a:cubicBezTo>
                  <a:cubicBezTo>
                    <a:pt x="3146" y="18002"/>
                    <a:pt x="3146" y="17976"/>
                    <a:pt x="3146" y="17925"/>
                  </a:cubicBezTo>
                  <a:cubicBezTo>
                    <a:pt x="3146" y="17899"/>
                    <a:pt x="3153" y="17892"/>
                    <a:pt x="3162" y="17892"/>
                  </a:cubicBezTo>
                  <a:cubicBezTo>
                    <a:pt x="3172" y="17892"/>
                    <a:pt x="3185" y="17899"/>
                    <a:pt x="3198" y="17899"/>
                  </a:cubicBezTo>
                  <a:cubicBezTo>
                    <a:pt x="3172" y="17796"/>
                    <a:pt x="3172" y="17718"/>
                    <a:pt x="3198" y="17641"/>
                  </a:cubicBezTo>
                  <a:cubicBezTo>
                    <a:pt x="3198" y="17641"/>
                    <a:pt x="3198" y="17615"/>
                    <a:pt x="3198" y="17615"/>
                  </a:cubicBezTo>
                  <a:cubicBezTo>
                    <a:pt x="3095" y="17512"/>
                    <a:pt x="2992" y="17435"/>
                    <a:pt x="3095" y="17280"/>
                  </a:cubicBezTo>
                  <a:lnTo>
                    <a:pt x="3095" y="17254"/>
                  </a:lnTo>
                  <a:cubicBezTo>
                    <a:pt x="3069" y="17202"/>
                    <a:pt x="3069" y="17125"/>
                    <a:pt x="3095" y="17073"/>
                  </a:cubicBezTo>
                  <a:cubicBezTo>
                    <a:pt x="3121" y="17073"/>
                    <a:pt x="3121" y="17048"/>
                    <a:pt x="3095" y="17048"/>
                  </a:cubicBezTo>
                  <a:cubicBezTo>
                    <a:pt x="3043" y="17022"/>
                    <a:pt x="3095" y="16970"/>
                    <a:pt x="3095" y="16945"/>
                  </a:cubicBezTo>
                  <a:cubicBezTo>
                    <a:pt x="3069" y="16816"/>
                    <a:pt x="3069" y="16816"/>
                    <a:pt x="3172" y="16764"/>
                  </a:cubicBezTo>
                  <a:lnTo>
                    <a:pt x="3198" y="16738"/>
                  </a:lnTo>
                  <a:cubicBezTo>
                    <a:pt x="3198" y="16712"/>
                    <a:pt x="3198" y="16687"/>
                    <a:pt x="3172" y="16661"/>
                  </a:cubicBezTo>
                  <a:cubicBezTo>
                    <a:pt x="3121" y="16609"/>
                    <a:pt x="3095" y="16532"/>
                    <a:pt x="3146" y="16455"/>
                  </a:cubicBezTo>
                  <a:cubicBezTo>
                    <a:pt x="3172" y="16429"/>
                    <a:pt x="3172" y="16351"/>
                    <a:pt x="3146" y="16326"/>
                  </a:cubicBezTo>
                  <a:cubicBezTo>
                    <a:pt x="3121" y="16274"/>
                    <a:pt x="3121" y="16222"/>
                    <a:pt x="3146" y="16197"/>
                  </a:cubicBezTo>
                  <a:cubicBezTo>
                    <a:pt x="3146" y="16145"/>
                    <a:pt x="3146" y="16093"/>
                    <a:pt x="3146" y="16042"/>
                  </a:cubicBezTo>
                  <a:cubicBezTo>
                    <a:pt x="3121" y="15964"/>
                    <a:pt x="3146" y="15887"/>
                    <a:pt x="3095" y="15810"/>
                  </a:cubicBezTo>
                  <a:lnTo>
                    <a:pt x="3095" y="15784"/>
                  </a:lnTo>
                  <a:cubicBezTo>
                    <a:pt x="3172" y="15758"/>
                    <a:pt x="3121" y="15707"/>
                    <a:pt x="3095" y="15681"/>
                  </a:cubicBezTo>
                  <a:cubicBezTo>
                    <a:pt x="3069" y="15655"/>
                    <a:pt x="3069" y="15629"/>
                    <a:pt x="3095" y="15629"/>
                  </a:cubicBezTo>
                  <a:cubicBezTo>
                    <a:pt x="3121" y="15603"/>
                    <a:pt x="3095" y="15500"/>
                    <a:pt x="3095" y="15449"/>
                  </a:cubicBezTo>
                  <a:cubicBezTo>
                    <a:pt x="3028" y="15449"/>
                    <a:pt x="2981" y="15506"/>
                    <a:pt x="2920" y="15506"/>
                  </a:cubicBezTo>
                  <a:cubicBezTo>
                    <a:pt x="2910" y="15506"/>
                    <a:pt x="2900" y="15504"/>
                    <a:pt x="2888" y="15500"/>
                  </a:cubicBezTo>
                  <a:cubicBezTo>
                    <a:pt x="2914" y="15449"/>
                    <a:pt x="2888" y="15371"/>
                    <a:pt x="2863" y="15320"/>
                  </a:cubicBezTo>
                  <a:cubicBezTo>
                    <a:pt x="2837" y="15268"/>
                    <a:pt x="2837" y="15191"/>
                    <a:pt x="2888" y="15139"/>
                  </a:cubicBezTo>
                  <a:cubicBezTo>
                    <a:pt x="2888" y="15088"/>
                    <a:pt x="2888" y="15036"/>
                    <a:pt x="2914" y="15010"/>
                  </a:cubicBezTo>
                  <a:cubicBezTo>
                    <a:pt x="2940" y="14959"/>
                    <a:pt x="2914" y="14959"/>
                    <a:pt x="2914" y="14907"/>
                  </a:cubicBezTo>
                  <a:lnTo>
                    <a:pt x="2863" y="14804"/>
                  </a:lnTo>
                  <a:cubicBezTo>
                    <a:pt x="2863" y="14752"/>
                    <a:pt x="2888" y="14727"/>
                    <a:pt x="2914" y="14701"/>
                  </a:cubicBezTo>
                  <a:cubicBezTo>
                    <a:pt x="2914" y="14684"/>
                    <a:pt x="2920" y="14678"/>
                    <a:pt x="2929" y="14678"/>
                  </a:cubicBezTo>
                  <a:cubicBezTo>
                    <a:pt x="2946" y="14678"/>
                    <a:pt x="2974" y="14701"/>
                    <a:pt x="2992" y="14701"/>
                  </a:cubicBezTo>
                  <a:cubicBezTo>
                    <a:pt x="2992" y="14675"/>
                    <a:pt x="2992" y="14649"/>
                    <a:pt x="2966" y="14623"/>
                  </a:cubicBezTo>
                  <a:cubicBezTo>
                    <a:pt x="2966" y="14623"/>
                    <a:pt x="2966" y="14623"/>
                    <a:pt x="2940" y="14598"/>
                  </a:cubicBezTo>
                  <a:cubicBezTo>
                    <a:pt x="2940" y="14572"/>
                    <a:pt x="2940" y="14546"/>
                    <a:pt x="2966" y="14546"/>
                  </a:cubicBezTo>
                  <a:cubicBezTo>
                    <a:pt x="2973" y="14553"/>
                    <a:pt x="2982" y="14556"/>
                    <a:pt x="2990" y="14556"/>
                  </a:cubicBezTo>
                  <a:cubicBezTo>
                    <a:pt x="3014" y="14556"/>
                    <a:pt x="3036" y="14532"/>
                    <a:pt x="3017" y="14494"/>
                  </a:cubicBezTo>
                  <a:cubicBezTo>
                    <a:pt x="2992" y="14443"/>
                    <a:pt x="2992" y="14443"/>
                    <a:pt x="3069" y="14443"/>
                  </a:cubicBezTo>
                  <a:cubicBezTo>
                    <a:pt x="3069" y="14385"/>
                    <a:pt x="3069" y="14356"/>
                    <a:pt x="3091" y="14356"/>
                  </a:cubicBezTo>
                  <a:cubicBezTo>
                    <a:pt x="3098" y="14356"/>
                    <a:pt x="3108" y="14359"/>
                    <a:pt x="3121" y="14365"/>
                  </a:cubicBezTo>
                  <a:lnTo>
                    <a:pt x="3198" y="14365"/>
                  </a:lnTo>
                  <a:cubicBezTo>
                    <a:pt x="3198" y="14340"/>
                    <a:pt x="3198" y="14314"/>
                    <a:pt x="3250" y="14288"/>
                  </a:cubicBezTo>
                  <a:cubicBezTo>
                    <a:pt x="3198" y="14237"/>
                    <a:pt x="3224" y="14185"/>
                    <a:pt x="3198" y="14108"/>
                  </a:cubicBezTo>
                  <a:cubicBezTo>
                    <a:pt x="3095" y="14082"/>
                    <a:pt x="3095" y="14030"/>
                    <a:pt x="3146" y="13927"/>
                  </a:cubicBezTo>
                  <a:lnTo>
                    <a:pt x="3146" y="13875"/>
                  </a:lnTo>
                  <a:cubicBezTo>
                    <a:pt x="3121" y="13824"/>
                    <a:pt x="3146" y="13798"/>
                    <a:pt x="3172" y="13772"/>
                  </a:cubicBezTo>
                  <a:cubicBezTo>
                    <a:pt x="3198" y="13721"/>
                    <a:pt x="3198" y="13746"/>
                    <a:pt x="3172" y="13721"/>
                  </a:cubicBezTo>
                  <a:cubicBezTo>
                    <a:pt x="3172" y="13695"/>
                    <a:pt x="3172" y="13618"/>
                    <a:pt x="3172" y="13566"/>
                  </a:cubicBezTo>
                  <a:lnTo>
                    <a:pt x="3172" y="13540"/>
                  </a:lnTo>
                  <a:cubicBezTo>
                    <a:pt x="3146" y="13540"/>
                    <a:pt x="3121" y="13514"/>
                    <a:pt x="3121" y="13514"/>
                  </a:cubicBezTo>
                  <a:cubicBezTo>
                    <a:pt x="3121" y="13489"/>
                    <a:pt x="3043" y="13385"/>
                    <a:pt x="3121" y="13334"/>
                  </a:cubicBezTo>
                  <a:cubicBezTo>
                    <a:pt x="3172" y="13282"/>
                    <a:pt x="3069" y="13256"/>
                    <a:pt x="3069" y="13205"/>
                  </a:cubicBezTo>
                  <a:cubicBezTo>
                    <a:pt x="3069" y="13153"/>
                    <a:pt x="3069" y="13153"/>
                    <a:pt x="3069" y="13128"/>
                  </a:cubicBezTo>
                  <a:lnTo>
                    <a:pt x="3069" y="12947"/>
                  </a:lnTo>
                  <a:cubicBezTo>
                    <a:pt x="3069" y="12895"/>
                    <a:pt x="3121" y="12818"/>
                    <a:pt x="3069" y="12766"/>
                  </a:cubicBezTo>
                  <a:cubicBezTo>
                    <a:pt x="3069" y="12766"/>
                    <a:pt x="3095" y="12715"/>
                    <a:pt x="3095" y="12689"/>
                  </a:cubicBezTo>
                  <a:cubicBezTo>
                    <a:pt x="3069" y="12637"/>
                    <a:pt x="3095" y="12560"/>
                    <a:pt x="3121" y="12509"/>
                  </a:cubicBezTo>
                  <a:cubicBezTo>
                    <a:pt x="3121" y="12483"/>
                    <a:pt x="3172" y="12457"/>
                    <a:pt x="3146" y="12431"/>
                  </a:cubicBezTo>
                  <a:cubicBezTo>
                    <a:pt x="3121" y="12354"/>
                    <a:pt x="3121" y="12302"/>
                    <a:pt x="3146" y="12225"/>
                  </a:cubicBezTo>
                  <a:cubicBezTo>
                    <a:pt x="3172" y="12173"/>
                    <a:pt x="3172" y="12122"/>
                    <a:pt x="3146" y="12070"/>
                  </a:cubicBezTo>
                  <a:cubicBezTo>
                    <a:pt x="3121" y="11993"/>
                    <a:pt x="3121" y="11890"/>
                    <a:pt x="3146" y="11812"/>
                  </a:cubicBezTo>
                  <a:cubicBezTo>
                    <a:pt x="3146" y="11761"/>
                    <a:pt x="3146" y="11683"/>
                    <a:pt x="3198" y="11657"/>
                  </a:cubicBezTo>
                  <a:cubicBezTo>
                    <a:pt x="3250" y="11632"/>
                    <a:pt x="3198" y="11606"/>
                    <a:pt x="3198" y="11580"/>
                  </a:cubicBezTo>
                  <a:cubicBezTo>
                    <a:pt x="3198" y="11554"/>
                    <a:pt x="3146" y="11554"/>
                    <a:pt x="3172" y="11528"/>
                  </a:cubicBezTo>
                  <a:cubicBezTo>
                    <a:pt x="3198" y="11503"/>
                    <a:pt x="3198" y="11451"/>
                    <a:pt x="3172" y="11425"/>
                  </a:cubicBezTo>
                  <a:cubicBezTo>
                    <a:pt x="3146" y="11374"/>
                    <a:pt x="3172" y="11296"/>
                    <a:pt x="3198" y="11271"/>
                  </a:cubicBezTo>
                  <a:cubicBezTo>
                    <a:pt x="3250" y="11245"/>
                    <a:pt x="3250" y="11193"/>
                    <a:pt x="3250" y="11167"/>
                  </a:cubicBezTo>
                  <a:cubicBezTo>
                    <a:pt x="3250" y="11142"/>
                    <a:pt x="3224" y="11116"/>
                    <a:pt x="3224" y="11090"/>
                  </a:cubicBezTo>
                  <a:lnTo>
                    <a:pt x="3224" y="11064"/>
                  </a:lnTo>
                  <a:cubicBezTo>
                    <a:pt x="3250" y="11064"/>
                    <a:pt x="3250" y="11064"/>
                    <a:pt x="3250" y="11090"/>
                  </a:cubicBezTo>
                  <a:cubicBezTo>
                    <a:pt x="3301" y="11038"/>
                    <a:pt x="3327" y="10961"/>
                    <a:pt x="3301" y="10909"/>
                  </a:cubicBezTo>
                  <a:lnTo>
                    <a:pt x="3301" y="10832"/>
                  </a:lnTo>
                  <a:cubicBezTo>
                    <a:pt x="3275" y="10755"/>
                    <a:pt x="3224" y="10703"/>
                    <a:pt x="3198" y="10652"/>
                  </a:cubicBezTo>
                  <a:cubicBezTo>
                    <a:pt x="3146" y="10600"/>
                    <a:pt x="3146" y="10574"/>
                    <a:pt x="3198" y="10523"/>
                  </a:cubicBezTo>
                  <a:cubicBezTo>
                    <a:pt x="3198" y="10497"/>
                    <a:pt x="3198" y="10497"/>
                    <a:pt x="3198" y="10471"/>
                  </a:cubicBezTo>
                  <a:cubicBezTo>
                    <a:pt x="3172" y="10471"/>
                    <a:pt x="3172" y="10471"/>
                    <a:pt x="3198" y="10445"/>
                  </a:cubicBezTo>
                  <a:lnTo>
                    <a:pt x="3224" y="10445"/>
                  </a:lnTo>
                  <a:cubicBezTo>
                    <a:pt x="3250" y="10419"/>
                    <a:pt x="3250" y="10394"/>
                    <a:pt x="3275" y="10394"/>
                  </a:cubicBezTo>
                  <a:lnTo>
                    <a:pt x="3404" y="10342"/>
                  </a:lnTo>
                  <a:lnTo>
                    <a:pt x="3378" y="10342"/>
                  </a:lnTo>
                  <a:cubicBezTo>
                    <a:pt x="3327" y="10342"/>
                    <a:pt x="3353" y="10265"/>
                    <a:pt x="3301" y="10265"/>
                  </a:cubicBezTo>
                  <a:cubicBezTo>
                    <a:pt x="3291" y="10270"/>
                    <a:pt x="3283" y="10272"/>
                    <a:pt x="3276" y="10272"/>
                  </a:cubicBezTo>
                  <a:cubicBezTo>
                    <a:pt x="3251" y="10272"/>
                    <a:pt x="3255" y="10239"/>
                    <a:pt x="3275" y="10239"/>
                  </a:cubicBezTo>
                  <a:cubicBezTo>
                    <a:pt x="3275" y="10239"/>
                    <a:pt x="3275" y="10136"/>
                    <a:pt x="3301" y="10084"/>
                  </a:cubicBezTo>
                  <a:cubicBezTo>
                    <a:pt x="3301" y="10033"/>
                    <a:pt x="3275" y="9981"/>
                    <a:pt x="3275" y="9929"/>
                  </a:cubicBezTo>
                  <a:cubicBezTo>
                    <a:pt x="3301" y="9878"/>
                    <a:pt x="3250" y="9826"/>
                    <a:pt x="3250" y="9775"/>
                  </a:cubicBezTo>
                  <a:cubicBezTo>
                    <a:pt x="3250" y="9723"/>
                    <a:pt x="3250" y="9697"/>
                    <a:pt x="3172" y="9620"/>
                  </a:cubicBezTo>
                  <a:cubicBezTo>
                    <a:pt x="3146" y="9594"/>
                    <a:pt x="3146" y="9594"/>
                    <a:pt x="3172" y="9594"/>
                  </a:cubicBezTo>
                  <a:cubicBezTo>
                    <a:pt x="3146" y="9594"/>
                    <a:pt x="3121" y="9594"/>
                    <a:pt x="3172" y="9543"/>
                  </a:cubicBezTo>
                  <a:lnTo>
                    <a:pt x="3198" y="9517"/>
                  </a:lnTo>
                  <a:cubicBezTo>
                    <a:pt x="3224" y="9491"/>
                    <a:pt x="3250" y="9465"/>
                    <a:pt x="3198" y="9465"/>
                  </a:cubicBezTo>
                  <a:cubicBezTo>
                    <a:pt x="3198" y="9439"/>
                    <a:pt x="3172" y="9439"/>
                    <a:pt x="3172" y="9414"/>
                  </a:cubicBezTo>
                  <a:cubicBezTo>
                    <a:pt x="3172" y="9362"/>
                    <a:pt x="3146" y="9285"/>
                    <a:pt x="3146" y="9207"/>
                  </a:cubicBezTo>
                  <a:cubicBezTo>
                    <a:pt x="3121" y="9156"/>
                    <a:pt x="3121" y="9156"/>
                    <a:pt x="3146" y="9130"/>
                  </a:cubicBezTo>
                  <a:cubicBezTo>
                    <a:pt x="3146" y="9078"/>
                    <a:pt x="3198" y="9027"/>
                    <a:pt x="3146" y="8975"/>
                  </a:cubicBezTo>
                  <a:cubicBezTo>
                    <a:pt x="3121" y="8949"/>
                    <a:pt x="3121" y="8924"/>
                    <a:pt x="3146" y="8898"/>
                  </a:cubicBezTo>
                  <a:cubicBezTo>
                    <a:pt x="3146" y="8872"/>
                    <a:pt x="3146" y="8820"/>
                    <a:pt x="3146" y="8795"/>
                  </a:cubicBezTo>
                  <a:lnTo>
                    <a:pt x="3146" y="8717"/>
                  </a:lnTo>
                  <a:cubicBezTo>
                    <a:pt x="3146" y="8691"/>
                    <a:pt x="3146" y="8666"/>
                    <a:pt x="3172" y="8640"/>
                  </a:cubicBezTo>
                  <a:cubicBezTo>
                    <a:pt x="3198" y="8588"/>
                    <a:pt x="3224" y="8511"/>
                    <a:pt x="3198" y="8434"/>
                  </a:cubicBezTo>
                  <a:cubicBezTo>
                    <a:pt x="3198" y="8434"/>
                    <a:pt x="3172" y="8408"/>
                    <a:pt x="3172" y="8408"/>
                  </a:cubicBezTo>
                  <a:lnTo>
                    <a:pt x="3172" y="8330"/>
                  </a:lnTo>
                  <a:cubicBezTo>
                    <a:pt x="3121" y="8227"/>
                    <a:pt x="3121" y="8098"/>
                    <a:pt x="3198" y="8021"/>
                  </a:cubicBezTo>
                  <a:cubicBezTo>
                    <a:pt x="3224" y="7944"/>
                    <a:pt x="3224" y="7892"/>
                    <a:pt x="3250" y="7840"/>
                  </a:cubicBezTo>
                  <a:cubicBezTo>
                    <a:pt x="3250" y="7789"/>
                    <a:pt x="3224" y="7789"/>
                    <a:pt x="3198" y="7737"/>
                  </a:cubicBezTo>
                  <a:cubicBezTo>
                    <a:pt x="3198" y="7714"/>
                    <a:pt x="3219" y="7605"/>
                    <a:pt x="3243" y="7605"/>
                  </a:cubicBezTo>
                  <a:cubicBezTo>
                    <a:pt x="3245" y="7605"/>
                    <a:pt x="3247" y="7606"/>
                    <a:pt x="3250" y="7608"/>
                  </a:cubicBezTo>
                  <a:cubicBezTo>
                    <a:pt x="3250" y="7608"/>
                    <a:pt x="3295" y="7585"/>
                    <a:pt x="3334" y="7585"/>
                  </a:cubicBezTo>
                  <a:cubicBezTo>
                    <a:pt x="3353" y="7585"/>
                    <a:pt x="3370" y="7591"/>
                    <a:pt x="3378" y="7608"/>
                  </a:cubicBezTo>
                  <a:lnTo>
                    <a:pt x="3430" y="7608"/>
                  </a:lnTo>
                  <a:cubicBezTo>
                    <a:pt x="3456" y="7621"/>
                    <a:pt x="3475" y="7628"/>
                    <a:pt x="3491" y="7628"/>
                  </a:cubicBezTo>
                  <a:cubicBezTo>
                    <a:pt x="3507" y="7628"/>
                    <a:pt x="3520" y="7621"/>
                    <a:pt x="3533" y="7608"/>
                  </a:cubicBezTo>
                  <a:lnTo>
                    <a:pt x="3559" y="7557"/>
                  </a:lnTo>
                  <a:cubicBezTo>
                    <a:pt x="3559" y="7505"/>
                    <a:pt x="3559" y="7454"/>
                    <a:pt x="3611" y="7428"/>
                  </a:cubicBezTo>
                  <a:lnTo>
                    <a:pt x="3611" y="7299"/>
                  </a:lnTo>
                  <a:cubicBezTo>
                    <a:pt x="3559" y="7247"/>
                    <a:pt x="3559" y="7196"/>
                    <a:pt x="3611" y="7144"/>
                  </a:cubicBezTo>
                  <a:lnTo>
                    <a:pt x="3611" y="7118"/>
                  </a:lnTo>
                  <a:cubicBezTo>
                    <a:pt x="3714" y="7118"/>
                    <a:pt x="3714" y="7067"/>
                    <a:pt x="3714" y="7015"/>
                  </a:cubicBezTo>
                  <a:cubicBezTo>
                    <a:pt x="3688" y="7015"/>
                    <a:pt x="3662" y="7041"/>
                    <a:pt x="3636" y="7041"/>
                  </a:cubicBezTo>
                  <a:cubicBezTo>
                    <a:pt x="3611" y="7015"/>
                    <a:pt x="3636" y="6989"/>
                    <a:pt x="3636" y="6964"/>
                  </a:cubicBezTo>
                  <a:cubicBezTo>
                    <a:pt x="3662" y="6938"/>
                    <a:pt x="3636" y="6912"/>
                    <a:pt x="3636" y="6860"/>
                  </a:cubicBezTo>
                  <a:cubicBezTo>
                    <a:pt x="3636" y="6842"/>
                    <a:pt x="3636" y="6824"/>
                    <a:pt x="3655" y="6824"/>
                  </a:cubicBezTo>
                  <a:cubicBezTo>
                    <a:pt x="3662" y="6824"/>
                    <a:pt x="3673" y="6827"/>
                    <a:pt x="3688" y="6835"/>
                  </a:cubicBezTo>
                  <a:cubicBezTo>
                    <a:pt x="3739" y="6757"/>
                    <a:pt x="3739" y="6757"/>
                    <a:pt x="3662" y="6680"/>
                  </a:cubicBezTo>
                  <a:cubicBezTo>
                    <a:pt x="3611" y="6654"/>
                    <a:pt x="3611" y="6602"/>
                    <a:pt x="3611" y="6551"/>
                  </a:cubicBezTo>
                  <a:cubicBezTo>
                    <a:pt x="3611" y="6514"/>
                    <a:pt x="3585" y="6478"/>
                    <a:pt x="3606" y="6478"/>
                  </a:cubicBezTo>
                  <a:cubicBezTo>
                    <a:pt x="3615" y="6478"/>
                    <a:pt x="3632" y="6484"/>
                    <a:pt x="3662" y="6499"/>
                  </a:cubicBezTo>
                  <a:cubicBezTo>
                    <a:pt x="3688" y="6499"/>
                    <a:pt x="3688" y="6473"/>
                    <a:pt x="3688" y="6448"/>
                  </a:cubicBezTo>
                  <a:cubicBezTo>
                    <a:pt x="3662" y="6422"/>
                    <a:pt x="3688" y="6370"/>
                    <a:pt x="3714" y="6319"/>
                  </a:cubicBezTo>
                  <a:cubicBezTo>
                    <a:pt x="3688" y="6293"/>
                    <a:pt x="3662" y="6216"/>
                    <a:pt x="3688" y="6190"/>
                  </a:cubicBezTo>
                  <a:lnTo>
                    <a:pt x="3688" y="6138"/>
                  </a:lnTo>
                  <a:cubicBezTo>
                    <a:pt x="3688" y="6112"/>
                    <a:pt x="3662" y="6087"/>
                    <a:pt x="3662" y="6061"/>
                  </a:cubicBezTo>
                  <a:cubicBezTo>
                    <a:pt x="3688" y="6009"/>
                    <a:pt x="3688" y="5958"/>
                    <a:pt x="3662" y="5932"/>
                  </a:cubicBezTo>
                  <a:cubicBezTo>
                    <a:pt x="3662" y="5885"/>
                    <a:pt x="3681" y="5876"/>
                    <a:pt x="3701" y="5876"/>
                  </a:cubicBezTo>
                  <a:cubicBezTo>
                    <a:pt x="3715" y="5876"/>
                    <a:pt x="3729" y="5880"/>
                    <a:pt x="3739" y="5880"/>
                  </a:cubicBezTo>
                  <a:cubicBezTo>
                    <a:pt x="3739" y="5803"/>
                    <a:pt x="3714" y="5751"/>
                    <a:pt x="3714" y="5674"/>
                  </a:cubicBezTo>
                  <a:cubicBezTo>
                    <a:pt x="3688" y="5648"/>
                    <a:pt x="3662" y="5622"/>
                    <a:pt x="3636" y="5622"/>
                  </a:cubicBezTo>
                  <a:cubicBezTo>
                    <a:pt x="3636" y="5571"/>
                    <a:pt x="3559" y="5571"/>
                    <a:pt x="3585" y="5519"/>
                  </a:cubicBezTo>
                  <a:cubicBezTo>
                    <a:pt x="3598" y="5506"/>
                    <a:pt x="3617" y="5500"/>
                    <a:pt x="3640" y="5500"/>
                  </a:cubicBezTo>
                  <a:cubicBezTo>
                    <a:pt x="3662" y="5500"/>
                    <a:pt x="3688" y="5506"/>
                    <a:pt x="3714" y="5519"/>
                  </a:cubicBezTo>
                  <a:lnTo>
                    <a:pt x="3739" y="5519"/>
                  </a:lnTo>
                  <a:cubicBezTo>
                    <a:pt x="3739" y="5493"/>
                    <a:pt x="3765" y="5468"/>
                    <a:pt x="3765" y="5416"/>
                  </a:cubicBezTo>
                  <a:lnTo>
                    <a:pt x="3688" y="5364"/>
                  </a:lnTo>
                  <a:cubicBezTo>
                    <a:pt x="3739" y="5313"/>
                    <a:pt x="3791" y="5261"/>
                    <a:pt x="3739" y="5184"/>
                  </a:cubicBezTo>
                  <a:cubicBezTo>
                    <a:pt x="3714" y="5158"/>
                    <a:pt x="3739" y="5081"/>
                    <a:pt x="3765" y="5055"/>
                  </a:cubicBezTo>
                  <a:lnTo>
                    <a:pt x="3791" y="5029"/>
                  </a:lnTo>
                  <a:cubicBezTo>
                    <a:pt x="3843" y="5029"/>
                    <a:pt x="3843" y="5107"/>
                    <a:pt x="3843" y="5132"/>
                  </a:cubicBezTo>
                  <a:lnTo>
                    <a:pt x="3843" y="5210"/>
                  </a:lnTo>
                  <a:cubicBezTo>
                    <a:pt x="3843" y="5236"/>
                    <a:pt x="3843" y="5261"/>
                    <a:pt x="3894" y="5261"/>
                  </a:cubicBezTo>
                  <a:cubicBezTo>
                    <a:pt x="3920" y="5236"/>
                    <a:pt x="3920" y="5236"/>
                    <a:pt x="3920" y="5236"/>
                  </a:cubicBezTo>
                  <a:lnTo>
                    <a:pt x="3946" y="5210"/>
                  </a:lnTo>
                  <a:lnTo>
                    <a:pt x="4023" y="5132"/>
                  </a:lnTo>
                  <a:cubicBezTo>
                    <a:pt x="4049" y="5081"/>
                    <a:pt x="4075" y="5029"/>
                    <a:pt x="4023" y="4978"/>
                  </a:cubicBezTo>
                  <a:cubicBezTo>
                    <a:pt x="3946" y="4926"/>
                    <a:pt x="3972" y="4926"/>
                    <a:pt x="4049" y="4874"/>
                  </a:cubicBezTo>
                  <a:cubicBezTo>
                    <a:pt x="4049" y="4823"/>
                    <a:pt x="4100" y="4797"/>
                    <a:pt x="4100" y="4746"/>
                  </a:cubicBezTo>
                  <a:lnTo>
                    <a:pt x="4023" y="4668"/>
                  </a:lnTo>
                  <a:cubicBezTo>
                    <a:pt x="3997" y="4668"/>
                    <a:pt x="3997" y="4642"/>
                    <a:pt x="3997" y="4642"/>
                  </a:cubicBezTo>
                  <a:cubicBezTo>
                    <a:pt x="4049" y="4591"/>
                    <a:pt x="4049" y="4539"/>
                    <a:pt x="3997" y="4513"/>
                  </a:cubicBezTo>
                  <a:cubicBezTo>
                    <a:pt x="3997" y="4488"/>
                    <a:pt x="3972" y="4488"/>
                    <a:pt x="3946" y="4462"/>
                  </a:cubicBezTo>
                  <a:cubicBezTo>
                    <a:pt x="3946" y="4462"/>
                    <a:pt x="3946" y="4410"/>
                    <a:pt x="3972" y="4410"/>
                  </a:cubicBezTo>
                  <a:cubicBezTo>
                    <a:pt x="3972" y="4384"/>
                    <a:pt x="3920" y="4359"/>
                    <a:pt x="3920" y="4307"/>
                  </a:cubicBezTo>
                  <a:cubicBezTo>
                    <a:pt x="3946" y="4255"/>
                    <a:pt x="3894" y="4255"/>
                    <a:pt x="3920" y="4230"/>
                  </a:cubicBezTo>
                  <a:cubicBezTo>
                    <a:pt x="3972" y="4204"/>
                    <a:pt x="3920" y="4152"/>
                    <a:pt x="3920" y="4101"/>
                  </a:cubicBezTo>
                  <a:cubicBezTo>
                    <a:pt x="3868" y="4049"/>
                    <a:pt x="3843" y="3946"/>
                    <a:pt x="3868" y="3869"/>
                  </a:cubicBezTo>
                  <a:cubicBezTo>
                    <a:pt x="3868" y="3843"/>
                    <a:pt x="3843" y="3817"/>
                    <a:pt x="3843" y="3791"/>
                  </a:cubicBezTo>
                  <a:cubicBezTo>
                    <a:pt x="3843" y="3765"/>
                    <a:pt x="3843" y="3740"/>
                    <a:pt x="3868" y="3740"/>
                  </a:cubicBezTo>
                  <a:lnTo>
                    <a:pt x="3972" y="3740"/>
                  </a:lnTo>
                  <a:cubicBezTo>
                    <a:pt x="3972" y="3765"/>
                    <a:pt x="3997" y="3765"/>
                    <a:pt x="4023" y="3765"/>
                  </a:cubicBezTo>
                  <a:cubicBezTo>
                    <a:pt x="4049" y="3765"/>
                    <a:pt x="4100" y="3688"/>
                    <a:pt x="4049" y="3636"/>
                  </a:cubicBezTo>
                  <a:cubicBezTo>
                    <a:pt x="3997" y="3559"/>
                    <a:pt x="4049" y="3585"/>
                    <a:pt x="4075" y="3559"/>
                  </a:cubicBezTo>
                  <a:cubicBezTo>
                    <a:pt x="4126" y="3533"/>
                    <a:pt x="4075" y="3533"/>
                    <a:pt x="4075" y="3508"/>
                  </a:cubicBezTo>
                  <a:cubicBezTo>
                    <a:pt x="4067" y="3515"/>
                    <a:pt x="4060" y="3518"/>
                    <a:pt x="4053" y="3518"/>
                  </a:cubicBezTo>
                  <a:cubicBezTo>
                    <a:pt x="4036" y="3518"/>
                    <a:pt x="4023" y="3500"/>
                    <a:pt x="4023" y="3482"/>
                  </a:cubicBezTo>
                  <a:lnTo>
                    <a:pt x="4023" y="3353"/>
                  </a:lnTo>
                  <a:cubicBezTo>
                    <a:pt x="3997" y="3327"/>
                    <a:pt x="3972" y="3275"/>
                    <a:pt x="3946" y="3250"/>
                  </a:cubicBezTo>
                  <a:lnTo>
                    <a:pt x="3920" y="3250"/>
                  </a:lnTo>
                  <a:lnTo>
                    <a:pt x="3920" y="3275"/>
                  </a:lnTo>
                  <a:cubicBezTo>
                    <a:pt x="3843" y="3275"/>
                    <a:pt x="3817" y="3250"/>
                    <a:pt x="3817" y="3172"/>
                  </a:cubicBezTo>
                  <a:cubicBezTo>
                    <a:pt x="3817" y="3121"/>
                    <a:pt x="3843" y="3095"/>
                    <a:pt x="3894" y="3095"/>
                  </a:cubicBezTo>
                  <a:cubicBezTo>
                    <a:pt x="3894" y="3095"/>
                    <a:pt x="3920" y="3069"/>
                    <a:pt x="3920" y="3069"/>
                  </a:cubicBezTo>
                  <a:lnTo>
                    <a:pt x="3894" y="2992"/>
                  </a:lnTo>
                  <a:cubicBezTo>
                    <a:pt x="3894" y="2966"/>
                    <a:pt x="3817" y="2966"/>
                    <a:pt x="3817" y="2914"/>
                  </a:cubicBezTo>
                  <a:cubicBezTo>
                    <a:pt x="3791" y="2863"/>
                    <a:pt x="3765" y="2811"/>
                    <a:pt x="3765" y="2760"/>
                  </a:cubicBezTo>
                  <a:cubicBezTo>
                    <a:pt x="3765" y="2734"/>
                    <a:pt x="3765" y="2708"/>
                    <a:pt x="3765" y="2682"/>
                  </a:cubicBezTo>
                  <a:cubicBezTo>
                    <a:pt x="3739" y="2656"/>
                    <a:pt x="3739" y="2631"/>
                    <a:pt x="3765" y="2605"/>
                  </a:cubicBezTo>
                  <a:cubicBezTo>
                    <a:pt x="3765" y="2527"/>
                    <a:pt x="3817" y="2476"/>
                    <a:pt x="3843" y="2450"/>
                  </a:cubicBezTo>
                  <a:lnTo>
                    <a:pt x="3868" y="2450"/>
                  </a:lnTo>
                  <a:lnTo>
                    <a:pt x="3946" y="2424"/>
                  </a:lnTo>
                  <a:cubicBezTo>
                    <a:pt x="3946" y="2295"/>
                    <a:pt x="3920" y="2192"/>
                    <a:pt x="3920" y="2063"/>
                  </a:cubicBezTo>
                  <a:cubicBezTo>
                    <a:pt x="3894" y="2012"/>
                    <a:pt x="3894" y="1934"/>
                    <a:pt x="3894" y="1883"/>
                  </a:cubicBezTo>
                  <a:cubicBezTo>
                    <a:pt x="3894" y="1857"/>
                    <a:pt x="3868" y="1831"/>
                    <a:pt x="3843" y="1805"/>
                  </a:cubicBezTo>
                  <a:cubicBezTo>
                    <a:pt x="3817" y="1805"/>
                    <a:pt x="3791" y="1831"/>
                    <a:pt x="3817" y="1857"/>
                  </a:cubicBezTo>
                  <a:cubicBezTo>
                    <a:pt x="3843" y="1909"/>
                    <a:pt x="3843" y="1934"/>
                    <a:pt x="3843" y="1986"/>
                  </a:cubicBezTo>
                  <a:cubicBezTo>
                    <a:pt x="3843" y="2004"/>
                    <a:pt x="3843" y="2022"/>
                    <a:pt x="3824" y="2022"/>
                  </a:cubicBezTo>
                  <a:cubicBezTo>
                    <a:pt x="3817" y="2022"/>
                    <a:pt x="3806" y="2019"/>
                    <a:pt x="3791" y="2012"/>
                  </a:cubicBezTo>
                  <a:cubicBezTo>
                    <a:pt x="3765" y="2012"/>
                    <a:pt x="3714" y="1960"/>
                    <a:pt x="3714" y="1934"/>
                  </a:cubicBezTo>
                  <a:cubicBezTo>
                    <a:pt x="3714" y="1883"/>
                    <a:pt x="3739" y="1883"/>
                    <a:pt x="3765" y="1883"/>
                  </a:cubicBezTo>
                  <a:cubicBezTo>
                    <a:pt x="3765" y="1805"/>
                    <a:pt x="3765" y="1728"/>
                    <a:pt x="3714" y="1676"/>
                  </a:cubicBezTo>
                  <a:cubicBezTo>
                    <a:pt x="3688" y="1676"/>
                    <a:pt x="3688" y="1651"/>
                    <a:pt x="3714" y="1625"/>
                  </a:cubicBezTo>
                  <a:cubicBezTo>
                    <a:pt x="3714" y="1573"/>
                    <a:pt x="3662" y="1522"/>
                    <a:pt x="3636" y="1496"/>
                  </a:cubicBezTo>
                  <a:lnTo>
                    <a:pt x="3636" y="1418"/>
                  </a:lnTo>
                  <a:cubicBezTo>
                    <a:pt x="3611" y="1418"/>
                    <a:pt x="3611" y="1418"/>
                    <a:pt x="3611" y="1393"/>
                  </a:cubicBezTo>
                  <a:lnTo>
                    <a:pt x="3611" y="1290"/>
                  </a:lnTo>
                  <a:cubicBezTo>
                    <a:pt x="3585" y="1264"/>
                    <a:pt x="3559" y="1238"/>
                    <a:pt x="3585" y="1212"/>
                  </a:cubicBezTo>
                  <a:lnTo>
                    <a:pt x="3585" y="1161"/>
                  </a:lnTo>
                  <a:cubicBezTo>
                    <a:pt x="3585" y="1135"/>
                    <a:pt x="3585" y="1109"/>
                    <a:pt x="3611" y="1083"/>
                  </a:cubicBezTo>
                  <a:lnTo>
                    <a:pt x="3611" y="1032"/>
                  </a:lnTo>
                  <a:cubicBezTo>
                    <a:pt x="3611" y="985"/>
                    <a:pt x="3629" y="976"/>
                    <a:pt x="3655" y="976"/>
                  </a:cubicBezTo>
                  <a:cubicBezTo>
                    <a:pt x="3672" y="976"/>
                    <a:pt x="3693" y="980"/>
                    <a:pt x="3714" y="980"/>
                  </a:cubicBezTo>
                  <a:cubicBezTo>
                    <a:pt x="3714" y="980"/>
                    <a:pt x="3714" y="954"/>
                    <a:pt x="3714" y="954"/>
                  </a:cubicBezTo>
                  <a:lnTo>
                    <a:pt x="3662" y="877"/>
                  </a:lnTo>
                  <a:lnTo>
                    <a:pt x="3636" y="877"/>
                  </a:lnTo>
                  <a:cubicBezTo>
                    <a:pt x="3608" y="919"/>
                    <a:pt x="3587" y="939"/>
                    <a:pt x="3570" y="939"/>
                  </a:cubicBezTo>
                  <a:cubicBezTo>
                    <a:pt x="3556" y="939"/>
                    <a:pt x="3545" y="926"/>
                    <a:pt x="3533" y="903"/>
                  </a:cubicBezTo>
                  <a:cubicBezTo>
                    <a:pt x="3533" y="903"/>
                    <a:pt x="3507" y="877"/>
                    <a:pt x="3507" y="851"/>
                  </a:cubicBezTo>
                  <a:cubicBezTo>
                    <a:pt x="3482" y="748"/>
                    <a:pt x="3482" y="748"/>
                    <a:pt x="3533" y="722"/>
                  </a:cubicBezTo>
                  <a:lnTo>
                    <a:pt x="3507" y="696"/>
                  </a:lnTo>
                  <a:cubicBezTo>
                    <a:pt x="3404" y="671"/>
                    <a:pt x="3378" y="671"/>
                    <a:pt x="3327" y="593"/>
                  </a:cubicBezTo>
                  <a:cubicBezTo>
                    <a:pt x="3301" y="516"/>
                    <a:pt x="3301" y="438"/>
                    <a:pt x="3301" y="361"/>
                  </a:cubicBezTo>
                  <a:cubicBezTo>
                    <a:pt x="3367" y="361"/>
                    <a:pt x="3377" y="418"/>
                    <a:pt x="3411" y="418"/>
                  </a:cubicBezTo>
                  <a:cubicBezTo>
                    <a:pt x="3416" y="418"/>
                    <a:pt x="3423" y="416"/>
                    <a:pt x="3430" y="413"/>
                  </a:cubicBezTo>
                  <a:cubicBezTo>
                    <a:pt x="3456" y="387"/>
                    <a:pt x="3456" y="361"/>
                    <a:pt x="3430" y="309"/>
                  </a:cubicBezTo>
                  <a:cubicBezTo>
                    <a:pt x="3430" y="309"/>
                    <a:pt x="3430" y="284"/>
                    <a:pt x="3404" y="258"/>
                  </a:cubicBezTo>
                  <a:cubicBezTo>
                    <a:pt x="3404" y="232"/>
                    <a:pt x="3404" y="181"/>
                    <a:pt x="3353" y="155"/>
                  </a:cubicBezTo>
                  <a:cubicBezTo>
                    <a:pt x="3327" y="103"/>
                    <a:pt x="3378" y="52"/>
                    <a:pt x="3353" y="0"/>
                  </a:cubicBezTo>
                  <a:close/>
                  <a:moveTo>
                    <a:pt x="3149" y="208441"/>
                  </a:moveTo>
                  <a:lnTo>
                    <a:pt x="3149" y="208441"/>
                  </a:lnTo>
                  <a:cubicBezTo>
                    <a:pt x="3145" y="208447"/>
                    <a:pt x="3145" y="208452"/>
                    <a:pt x="3154" y="208452"/>
                  </a:cubicBezTo>
                  <a:cubicBezTo>
                    <a:pt x="3161" y="208452"/>
                    <a:pt x="3175" y="208449"/>
                    <a:pt x="3198" y="20844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54" name="Google Shape;1254;p56"/>
            <p:cNvSpPr/>
            <p:nvPr/>
          </p:nvSpPr>
          <p:spPr>
            <a:xfrm>
              <a:off x="3719100" y="238125"/>
              <a:ext cx="98650" cy="5212325"/>
            </a:xfrm>
            <a:custGeom>
              <a:rect b="b" l="l" r="r" t="t"/>
              <a:pathLst>
                <a:path extrusionOk="0" h="208493" w="3946">
                  <a:moveTo>
                    <a:pt x="3481" y="115852"/>
                  </a:moveTo>
                  <a:cubicBezTo>
                    <a:pt x="3481" y="115852"/>
                    <a:pt x="3481" y="115864"/>
                    <a:pt x="3489" y="115864"/>
                  </a:cubicBezTo>
                  <a:cubicBezTo>
                    <a:pt x="3493" y="115864"/>
                    <a:pt x="3498" y="115861"/>
                    <a:pt x="3507" y="115852"/>
                  </a:cubicBezTo>
                  <a:close/>
                  <a:moveTo>
                    <a:pt x="3357" y="207707"/>
                  </a:moveTo>
                  <a:cubicBezTo>
                    <a:pt x="3354" y="207714"/>
                    <a:pt x="3352" y="207719"/>
                    <a:pt x="3352" y="207719"/>
                  </a:cubicBezTo>
                  <a:cubicBezTo>
                    <a:pt x="3352" y="207719"/>
                    <a:pt x="3363" y="207708"/>
                    <a:pt x="3357" y="207707"/>
                  </a:cubicBezTo>
                  <a:close/>
                  <a:moveTo>
                    <a:pt x="851" y="0"/>
                  </a:moveTo>
                  <a:cubicBezTo>
                    <a:pt x="825" y="26"/>
                    <a:pt x="825" y="52"/>
                    <a:pt x="825" y="77"/>
                  </a:cubicBezTo>
                  <a:cubicBezTo>
                    <a:pt x="825" y="129"/>
                    <a:pt x="799" y="206"/>
                    <a:pt x="799" y="258"/>
                  </a:cubicBezTo>
                  <a:lnTo>
                    <a:pt x="748" y="619"/>
                  </a:lnTo>
                  <a:lnTo>
                    <a:pt x="825" y="645"/>
                  </a:lnTo>
                  <a:lnTo>
                    <a:pt x="851" y="645"/>
                  </a:lnTo>
                  <a:cubicBezTo>
                    <a:pt x="903" y="696"/>
                    <a:pt x="928" y="748"/>
                    <a:pt x="928" y="800"/>
                  </a:cubicBezTo>
                  <a:cubicBezTo>
                    <a:pt x="954" y="825"/>
                    <a:pt x="954" y="851"/>
                    <a:pt x="928" y="877"/>
                  </a:cubicBezTo>
                  <a:cubicBezTo>
                    <a:pt x="928" y="903"/>
                    <a:pt x="928" y="928"/>
                    <a:pt x="928" y="954"/>
                  </a:cubicBezTo>
                  <a:cubicBezTo>
                    <a:pt x="928" y="1006"/>
                    <a:pt x="928" y="1057"/>
                    <a:pt x="877" y="1109"/>
                  </a:cubicBezTo>
                  <a:cubicBezTo>
                    <a:pt x="877" y="1161"/>
                    <a:pt x="825" y="1161"/>
                    <a:pt x="825" y="1186"/>
                  </a:cubicBezTo>
                  <a:lnTo>
                    <a:pt x="774" y="1264"/>
                  </a:lnTo>
                  <a:cubicBezTo>
                    <a:pt x="774" y="1264"/>
                    <a:pt x="799" y="1290"/>
                    <a:pt x="799" y="1290"/>
                  </a:cubicBezTo>
                  <a:cubicBezTo>
                    <a:pt x="851" y="1290"/>
                    <a:pt x="877" y="1315"/>
                    <a:pt x="877" y="1367"/>
                  </a:cubicBezTo>
                  <a:cubicBezTo>
                    <a:pt x="877" y="1444"/>
                    <a:pt x="851" y="1470"/>
                    <a:pt x="774" y="1470"/>
                  </a:cubicBezTo>
                  <a:lnTo>
                    <a:pt x="774" y="1444"/>
                  </a:lnTo>
                  <a:lnTo>
                    <a:pt x="748" y="1444"/>
                  </a:lnTo>
                  <a:cubicBezTo>
                    <a:pt x="722" y="1470"/>
                    <a:pt x="696" y="1522"/>
                    <a:pt x="696" y="1547"/>
                  </a:cubicBezTo>
                  <a:lnTo>
                    <a:pt x="696" y="1676"/>
                  </a:lnTo>
                  <a:cubicBezTo>
                    <a:pt x="696" y="1695"/>
                    <a:pt x="670" y="1713"/>
                    <a:pt x="646" y="1713"/>
                  </a:cubicBezTo>
                  <a:cubicBezTo>
                    <a:pt x="636" y="1713"/>
                    <a:pt x="626" y="1710"/>
                    <a:pt x="619" y="1702"/>
                  </a:cubicBezTo>
                  <a:cubicBezTo>
                    <a:pt x="593" y="1702"/>
                    <a:pt x="593" y="1728"/>
                    <a:pt x="619" y="1754"/>
                  </a:cubicBezTo>
                  <a:cubicBezTo>
                    <a:pt x="645" y="1754"/>
                    <a:pt x="670" y="1805"/>
                    <a:pt x="645" y="1831"/>
                  </a:cubicBezTo>
                  <a:cubicBezTo>
                    <a:pt x="645" y="1857"/>
                    <a:pt x="645" y="1909"/>
                    <a:pt x="670" y="1960"/>
                  </a:cubicBezTo>
                  <a:cubicBezTo>
                    <a:pt x="678" y="1968"/>
                    <a:pt x="686" y="1971"/>
                    <a:pt x="693" y="1971"/>
                  </a:cubicBezTo>
                  <a:cubicBezTo>
                    <a:pt x="711" y="1971"/>
                    <a:pt x="730" y="1953"/>
                    <a:pt x="748" y="1934"/>
                  </a:cubicBezTo>
                  <a:cubicBezTo>
                    <a:pt x="748" y="1926"/>
                    <a:pt x="751" y="1923"/>
                    <a:pt x="755" y="1923"/>
                  </a:cubicBezTo>
                  <a:cubicBezTo>
                    <a:pt x="762" y="1923"/>
                    <a:pt x="774" y="1934"/>
                    <a:pt x="774" y="1934"/>
                  </a:cubicBezTo>
                  <a:lnTo>
                    <a:pt x="851" y="1934"/>
                  </a:lnTo>
                  <a:cubicBezTo>
                    <a:pt x="877" y="1934"/>
                    <a:pt x="877" y="1960"/>
                    <a:pt x="877" y="1986"/>
                  </a:cubicBezTo>
                  <a:cubicBezTo>
                    <a:pt x="851" y="2012"/>
                    <a:pt x="851" y="2037"/>
                    <a:pt x="825" y="2063"/>
                  </a:cubicBezTo>
                  <a:cubicBezTo>
                    <a:pt x="877" y="2141"/>
                    <a:pt x="851" y="2244"/>
                    <a:pt x="774" y="2295"/>
                  </a:cubicBezTo>
                  <a:cubicBezTo>
                    <a:pt x="774" y="2347"/>
                    <a:pt x="722" y="2373"/>
                    <a:pt x="774" y="2424"/>
                  </a:cubicBezTo>
                  <a:cubicBezTo>
                    <a:pt x="825" y="2476"/>
                    <a:pt x="774" y="2476"/>
                    <a:pt x="774" y="2502"/>
                  </a:cubicBezTo>
                  <a:cubicBezTo>
                    <a:pt x="774" y="2527"/>
                    <a:pt x="748" y="2579"/>
                    <a:pt x="722" y="2605"/>
                  </a:cubicBezTo>
                  <a:cubicBezTo>
                    <a:pt x="748" y="2605"/>
                    <a:pt x="774" y="2605"/>
                    <a:pt x="748" y="2656"/>
                  </a:cubicBezTo>
                  <a:cubicBezTo>
                    <a:pt x="722" y="2708"/>
                    <a:pt x="722" y="2682"/>
                    <a:pt x="696" y="2708"/>
                  </a:cubicBezTo>
                  <a:cubicBezTo>
                    <a:pt x="645" y="2734"/>
                    <a:pt x="645" y="2811"/>
                    <a:pt x="696" y="2837"/>
                  </a:cubicBezTo>
                  <a:cubicBezTo>
                    <a:pt x="696" y="2837"/>
                    <a:pt x="696" y="2863"/>
                    <a:pt x="670" y="2863"/>
                  </a:cubicBezTo>
                  <a:lnTo>
                    <a:pt x="619" y="2940"/>
                  </a:lnTo>
                  <a:cubicBezTo>
                    <a:pt x="619" y="2992"/>
                    <a:pt x="645" y="3018"/>
                    <a:pt x="645" y="3069"/>
                  </a:cubicBezTo>
                  <a:cubicBezTo>
                    <a:pt x="722" y="3121"/>
                    <a:pt x="722" y="3121"/>
                    <a:pt x="670" y="3172"/>
                  </a:cubicBezTo>
                  <a:cubicBezTo>
                    <a:pt x="619" y="3198"/>
                    <a:pt x="645" y="3275"/>
                    <a:pt x="670" y="3327"/>
                  </a:cubicBezTo>
                  <a:lnTo>
                    <a:pt x="748" y="3404"/>
                  </a:lnTo>
                  <a:lnTo>
                    <a:pt x="748" y="3430"/>
                  </a:lnTo>
                  <a:lnTo>
                    <a:pt x="799" y="3430"/>
                  </a:lnTo>
                  <a:cubicBezTo>
                    <a:pt x="851" y="3430"/>
                    <a:pt x="851" y="3430"/>
                    <a:pt x="851" y="3379"/>
                  </a:cubicBezTo>
                  <a:cubicBezTo>
                    <a:pt x="851" y="3353"/>
                    <a:pt x="851" y="3353"/>
                    <a:pt x="851" y="3327"/>
                  </a:cubicBezTo>
                  <a:cubicBezTo>
                    <a:pt x="851" y="3275"/>
                    <a:pt x="851" y="3198"/>
                    <a:pt x="877" y="3198"/>
                  </a:cubicBezTo>
                  <a:cubicBezTo>
                    <a:pt x="903" y="3224"/>
                    <a:pt x="903" y="3224"/>
                    <a:pt x="928" y="3250"/>
                  </a:cubicBezTo>
                  <a:cubicBezTo>
                    <a:pt x="954" y="3275"/>
                    <a:pt x="980" y="3327"/>
                    <a:pt x="954" y="3379"/>
                  </a:cubicBezTo>
                  <a:cubicBezTo>
                    <a:pt x="903" y="3430"/>
                    <a:pt x="954" y="3482"/>
                    <a:pt x="980" y="3533"/>
                  </a:cubicBezTo>
                  <a:lnTo>
                    <a:pt x="928" y="3611"/>
                  </a:lnTo>
                  <a:cubicBezTo>
                    <a:pt x="928" y="3636"/>
                    <a:pt x="954" y="3662"/>
                    <a:pt x="954" y="3714"/>
                  </a:cubicBezTo>
                  <a:cubicBezTo>
                    <a:pt x="954" y="3688"/>
                    <a:pt x="980" y="3688"/>
                    <a:pt x="980" y="3688"/>
                  </a:cubicBezTo>
                  <a:cubicBezTo>
                    <a:pt x="1014" y="3688"/>
                    <a:pt x="1049" y="3665"/>
                    <a:pt x="1075" y="3665"/>
                  </a:cubicBezTo>
                  <a:cubicBezTo>
                    <a:pt x="1089" y="3665"/>
                    <a:pt x="1100" y="3671"/>
                    <a:pt x="1109" y="3688"/>
                  </a:cubicBezTo>
                  <a:cubicBezTo>
                    <a:pt x="1135" y="3714"/>
                    <a:pt x="1057" y="3740"/>
                    <a:pt x="1031" y="3791"/>
                  </a:cubicBezTo>
                  <a:cubicBezTo>
                    <a:pt x="1031" y="3791"/>
                    <a:pt x="1006" y="3817"/>
                    <a:pt x="980" y="3843"/>
                  </a:cubicBezTo>
                  <a:cubicBezTo>
                    <a:pt x="980" y="3920"/>
                    <a:pt x="928" y="3972"/>
                    <a:pt x="954" y="4049"/>
                  </a:cubicBezTo>
                  <a:cubicBezTo>
                    <a:pt x="964" y="4049"/>
                    <a:pt x="979" y="4045"/>
                    <a:pt x="991" y="4045"/>
                  </a:cubicBezTo>
                  <a:cubicBezTo>
                    <a:pt x="1009" y="4045"/>
                    <a:pt x="1021" y="4054"/>
                    <a:pt x="1006" y="4101"/>
                  </a:cubicBezTo>
                  <a:cubicBezTo>
                    <a:pt x="1006" y="4127"/>
                    <a:pt x="1006" y="4178"/>
                    <a:pt x="1006" y="4230"/>
                  </a:cubicBezTo>
                  <a:cubicBezTo>
                    <a:pt x="1006" y="4255"/>
                    <a:pt x="1006" y="4281"/>
                    <a:pt x="980" y="4307"/>
                  </a:cubicBezTo>
                  <a:cubicBezTo>
                    <a:pt x="980" y="4333"/>
                    <a:pt x="980" y="4333"/>
                    <a:pt x="980" y="4359"/>
                  </a:cubicBezTo>
                  <a:cubicBezTo>
                    <a:pt x="1006" y="4384"/>
                    <a:pt x="1006" y="4462"/>
                    <a:pt x="954" y="4488"/>
                  </a:cubicBezTo>
                  <a:lnTo>
                    <a:pt x="954" y="4513"/>
                  </a:lnTo>
                  <a:cubicBezTo>
                    <a:pt x="980" y="4539"/>
                    <a:pt x="1031" y="4565"/>
                    <a:pt x="1006" y="4642"/>
                  </a:cubicBezTo>
                  <a:cubicBezTo>
                    <a:pt x="980" y="4668"/>
                    <a:pt x="980" y="4675"/>
                    <a:pt x="990" y="4675"/>
                  </a:cubicBezTo>
                  <a:cubicBezTo>
                    <a:pt x="999" y="4675"/>
                    <a:pt x="1019" y="4668"/>
                    <a:pt x="1031" y="4668"/>
                  </a:cubicBezTo>
                  <a:cubicBezTo>
                    <a:pt x="1046" y="4663"/>
                    <a:pt x="1056" y="4661"/>
                    <a:pt x="1064" y="4661"/>
                  </a:cubicBezTo>
                  <a:cubicBezTo>
                    <a:pt x="1100" y="4661"/>
                    <a:pt x="1083" y="4703"/>
                    <a:pt x="1083" y="4746"/>
                  </a:cubicBezTo>
                  <a:cubicBezTo>
                    <a:pt x="1083" y="4771"/>
                    <a:pt x="1083" y="4849"/>
                    <a:pt x="1031" y="4874"/>
                  </a:cubicBezTo>
                  <a:cubicBezTo>
                    <a:pt x="954" y="4926"/>
                    <a:pt x="954" y="4952"/>
                    <a:pt x="980" y="5003"/>
                  </a:cubicBezTo>
                  <a:cubicBezTo>
                    <a:pt x="994" y="4996"/>
                    <a:pt x="1004" y="4993"/>
                    <a:pt x="1011" y="4993"/>
                  </a:cubicBezTo>
                  <a:cubicBezTo>
                    <a:pt x="1031" y="4993"/>
                    <a:pt x="1031" y="5017"/>
                    <a:pt x="1031" y="5055"/>
                  </a:cubicBezTo>
                  <a:cubicBezTo>
                    <a:pt x="1031" y="5107"/>
                    <a:pt x="1031" y="5107"/>
                    <a:pt x="1057" y="5158"/>
                  </a:cubicBezTo>
                  <a:cubicBezTo>
                    <a:pt x="1083" y="5184"/>
                    <a:pt x="1109" y="5184"/>
                    <a:pt x="1057" y="5210"/>
                  </a:cubicBezTo>
                  <a:cubicBezTo>
                    <a:pt x="1047" y="5215"/>
                    <a:pt x="1039" y="5217"/>
                    <a:pt x="1032" y="5217"/>
                  </a:cubicBezTo>
                  <a:cubicBezTo>
                    <a:pt x="1005" y="5217"/>
                    <a:pt x="1001" y="5184"/>
                    <a:pt x="980" y="5184"/>
                  </a:cubicBezTo>
                  <a:lnTo>
                    <a:pt x="980" y="5184"/>
                  </a:lnTo>
                  <a:cubicBezTo>
                    <a:pt x="980" y="5248"/>
                    <a:pt x="980" y="5294"/>
                    <a:pt x="1023" y="5294"/>
                  </a:cubicBezTo>
                  <a:cubicBezTo>
                    <a:pt x="1032" y="5294"/>
                    <a:pt x="1044" y="5292"/>
                    <a:pt x="1057" y="5287"/>
                  </a:cubicBezTo>
                  <a:cubicBezTo>
                    <a:pt x="1057" y="5313"/>
                    <a:pt x="1057" y="5313"/>
                    <a:pt x="1057" y="5339"/>
                  </a:cubicBezTo>
                  <a:cubicBezTo>
                    <a:pt x="1109" y="5364"/>
                    <a:pt x="1109" y="5442"/>
                    <a:pt x="1057" y="5468"/>
                  </a:cubicBezTo>
                  <a:lnTo>
                    <a:pt x="1057" y="5622"/>
                  </a:lnTo>
                  <a:cubicBezTo>
                    <a:pt x="1083" y="5648"/>
                    <a:pt x="1109" y="5700"/>
                    <a:pt x="1109" y="5726"/>
                  </a:cubicBezTo>
                  <a:lnTo>
                    <a:pt x="1135" y="5777"/>
                  </a:lnTo>
                  <a:cubicBezTo>
                    <a:pt x="1150" y="5807"/>
                    <a:pt x="1165" y="5820"/>
                    <a:pt x="1185" y="5820"/>
                  </a:cubicBezTo>
                  <a:cubicBezTo>
                    <a:pt x="1199" y="5820"/>
                    <a:pt x="1216" y="5814"/>
                    <a:pt x="1238" y="5803"/>
                  </a:cubicBezTo>
                  <a:lnTo>
                    <a:pt x="1264" y="5803"/>
                  </a:lnTo>
                  <a:cubicBezTo>
                    <a:pt x="1282" y="5775"/>
                    <a:pt x="1300" y="5767"/>
                    <a:pt x="1319" y="5767"/>
                  </a:cubicBezTo>
                  <a:cubicBezTo>
                    <a:pt x="1344" y="5767"/>
                    <a:pt x="1369" y="5783"/>
                    <a:pt x="1394" y="5783"/>
                  </a:cubicBezTo>
                  <a:cubicBezTo>
                    <a:pt x="1402" y="5783"/>
                    <a:pt x="1410" y="5781"/>
                    <a:pt x="1418" y="5777"/>
                  </a:cubicBezTo>
                  <a:cubicBezTo>
                    <a:pt x="1423" y="5775"/>
                    <a:pt x="1427" y="5774"/>
                    <a:pt x="1431" y="5774"/>
                  </a:cubicBezTo>
                  <a:cubicBezTo>
                    <a:pt x="1470" y="5774"/>
                    <a:pt x="1470" y="5885"/>
                    <a:pt x="1470" y="5932"/>
                  </a:cubicBezTo>
                  <a:cubicBezTo>
                    <a:pt x="1444" y="5958"/>
                    <a:pt x="1444" y="5983"/>
                    <a:pt x="1418" y="6035"/>
                  </a:cubicBezTo>
                  <a:lnTo>
                    <a:pt x="1470" y="6190"/>
                  </a:lnTo>
                  <a:cubicBezTo>
                    <a:pt x="1521" y="6293"/>
                    <a:pt x="1521" y="6422"/>
                    <a:pt x="1470" y="6525"/>
                  </a:cubicBezTo>
                  <a:lnTo>
                    <a:pt x="1470" y="6577"/>
                  </a:lnTo>
                  <a:cubicBezTo>
                    <a:pt x="1470" y="6602"/>
                    <a:pt x="1444" y="6628"/>
                    <a:pt x="1444" y="6628"/>
                  </a:cubicBezTo>
                  <a:cubicBezTo>
                    <a:pt x="1444" y="6706"/>
                    <a:pt x="1444" y="6757"/>
                    <a:pt x="1470" y="6835"/>
                  </a:cubicBezTo>
                  <a:cubicBezTo>
                    <a:pt x="1521" y="6860"/>
                    <a:pt x="1521" y="6886"/>
                    <a:pt x="1496" y="6912"/>
                  </a:cubicBezTo>
                  <a:lnTo>
                    <a:pt x="1496" y="6989"/>
                  </a:lnTo>
                  <a:cubicBezTo>
                    <a:pt x="1496" y="7015"/>
                    <a:pt x="1496" y="7041"/>
                    <a:pt x="1496" y="7092"/>
                  </a:cubicBezTo>
                  <a:cubicBezTo>
                    <a:pt x="1521" y="7118"/>
                    <a:pt x="1521" y="7144"/>
                    <a:pt x="1496" y="7170"/>
                  </a:cubicBezTo>
                  <a:cubicBezTo>
                    <a:pt x="1444" y="7221"/>
                    <a:pt x="1470" y="7247"/>
                    <a:pt x="1496" y="7299"/>
                  </a:cubicBezTo>
                  <a:cubicBezTo>
                    <a:pt x="1547" y="7350"/>
                    <a:pt x="1496" y="7376"/>
                    <a:pt x="1496" y="7402"/>
                  </a:cubicBezTo>
                  <a:cubicBezTo>
                    <a:pt x="1496" y="7428"/>
                    <a:pt x="1496" y="7531"/>
                    <a:pt x="1470" y="7608"/>
                  </a:cubicBezTo>
                  <a:cubicBezTo>
                    <a:pt x="1470" y="7634"/>
                    <a:pt x="1470" y="7641"/>
                    <a:pt x="1467" y="7641"/>
                  </a:cubicBezTo>
                  <a:cubicBezTo>
                    <a:pt x="1463" y="7641"/>
                    <a:pt x="1457" y="7634"/>
                    <a:pt x="1444" y="7634"/>
                  </a:cubicBezTo>
                  <a:cubicBezTo>
                    <a:pt x="1418" y="7634"/>
                    <a:pt x="1418" y="7686"/>
                    <a:pt x="1444" y="7711"/>
                  </a:cubicBezTo>
                  <a:cubicBezTo>
                    <a:pt x="1444" y="7711"/>
                    <a:pt x="1470" y="7737"/>
                    <a:pt x="1496" y="7737"/>
                  </a:cubicBezTo>
                  <a:cubicBezTo>
                    <a:pt x="1521" y="7737"/>
                    <a:pt x="1496" y="7763"/>
                    <a:pt x="1496" y="7763"/>
                  </a:cubicBezTo>
                  <a:cubicBezTo>
                    <a:pt x="1496" y="7763"/>
                    <a:pt x="1496" y="7789"/>
                    <a:pt x="1496" y="7789"/>
                  </a:cubicBezTo>
                  <a:cubicBezTo>
                    <a:pt x="1418" y="7840"/>
                    <a:pt x="1393" y="7892"/>
                    <a:pt x="1393" y="7969"/>
                  </a:cubicBezTo>
                  <a:cubicBezTo>
                    <a:pt x="1393" y="8021"/>
                    <a:pt x="1341" y="8073"/>
                    <a:pt x="1367" y="8098"/>
                  </a:cubicBezTo>
                  <a:cubicBezTo>
                    <a:pt x="1367" y="8150"/>
                    <a:pt x="1341" y="8201"/>
                    <a:pt x="1341" y="8253"/>
                  </a:cubicBezTo>
                  <a:cubicBezTo>
                    <a:pt x="1393" y="8305"/>
                    <a:pt x="1341" y="8382"/>
                    <a:pt x="1367" y="8434"/>
                  </a:cubicBezTo>
                  <a:cubicBezTo>
                    <a:pt x="1418" y="8459"/>
                    <a:pt x="1367" y="8459"/>
                    <a:pt x="1341" y="8459"/>
                  </a:cubicBezTo>
                  <a:cubicBezTo>
                    <a:pt x="1315" y="8459"/>
                    <a:pt x="1315" y="8511"/>
                    <a:pt x="1264" y="8511"/>
                  </a:cubicBezTo>
                  <a:lnTo>
                    <a:pt x="1238" y="8511"/>
                  </a:lnTo>
                  <a:cubicBezTo>
                    <a:pt x="1264" y="8537"/>
                    <a:pt x="1315" y="8537"/>
                    <a:pt x="1367" y="8563"/>
                  </a:cubicBezTo>
                  <a:cubicBezTo>
                    <a:pt x="1393" y="8588"/>
                    <a:pt x="1393" y="8614"/>
                    <a:pt x="1418" y="8640"/>
                  </a:cubicBezTo>
                  <a:lnTo>
                    <a:pt x="1470" y="8640"/>
                  </a:lnTo>
                  <a:cubicBezTo>
                    <a:pt x="1470" y="8640"/>
                    <a:pt x="1470" y="8666"/>
                    <a:pt x="1470" y="8666"/>
                  </a:cubicBezTo>
                  <a:cubicBezTo>
                    <a:pt x="1470" y="8666"/>
                    <a:pt x="1470" y="8691"/>
                    <a:pt x="1470" y="8691"/>
                  </a:cubicBezTo>
                  <a:cubicBezTo>
                    <a:pt x="1496" y="8769"/>
                    <a:pt x="1496" y="8769"/>
                    <a:pt x="1470" y="8846"/>
                  </a:cubicBezTo>
                  <a:cubicBezTo>
                    <a:pt x="1418" y="8898"/>
                    <a:pt x="1367" y="8949"/>
                    <a:pt x="1341" y="9027"/>
                  </a:cubicBezTo>
                  <a:cubicBezTo>
                    <a:pt x="1341" y="9027"/>
                    <a:pt x="1341" y="9053"/>
                    <a:pt x="1341" y="9078"/>
                  </a:cubicBezTo>
                  <a:cubicBezTo>
                    <a:pt x="1315" y="9156"/>
                    <a:pt x="1341" y="9233"/>
                    <a:pt x="1393" y="9259"/>
                  </a:cubicBezTo>
                  <a:cubicBezTo>
                    <a:pt x="1393" y="9259"/>
                    <a:pt x="1393" y="9233"/>
                    <a:pt x="1418" y="9233"/>
                  </a:cubicBezTo>
                  <a:cubicBezTo>
                    <a:pt x="1444" y="9233"/>
                    <a:pt x="1444" y="9259"/>
                    <a:pt x="1418" y="9285"/>
                  </a:cubicBezTo>
                  <a:cubicBezTo>
                    <a:pt x="1418" y="9310"/>
                    <a:pt x="1418" y="9336"/>
                    <a:pt x="1393" y="9336"/>
                  </a:cubicBezTo>
                  <a:cubicBezTo>
                    <a:pt x="1393" y="9388"/>
                    <a:pt x="1418" y="9439"/>
                    <a:pt x="1444" y="9465"/>
                  </a:cubicBezTo>
                  <a:cubicBezTo>
                    <a:pt x="1470" y="9491"/>
                    <a:pt x="1496" y="9543"/>
                    <a:pt x="1470" y="9594"/>
                  </a:cubicBezTo>
                  <a:cubicBezTo>
                    <a:pt x="1470" y="9646"/>
                    <a:pt x="1470" y="9672"/>
                    <a:pt x="1496" y="9723"/>
                  </a:cubicBezTo>
                  <a:cubicBezTo>
                    <a:pt x="1521" y="9749"/>
                    <a:pt x="1470" y="9749"/>
                    <a:pt x="1444" y="9775"/>
                  </a:cubicBezTo>
                  <a:cubicBezTo>
                    <a:pt x="1418" y="9775"/>
                    <a:pt x="1418" y="9826"/>
                    <a:pt x="1444" y="9852"/>
                  </a:cubicBezTo>
                  <a:cubicBezTo>
                    <a:pt x="1496" y="9878"/>
                    <a:pt x="1521" y="9929"/>
                    <a:pt x="1496" y="9981"/>
                  </a:cubicBezTo>
                  <a:cubicBezTo>
                    <a:pt x="1521" y="10084"/>
                    <a:pt x="1521" y="10187"/>
                    <a:pt x="1496" y="10265"/>
                  </a:cubicBezTo>
                  <a:cubicBezTo>
                    <a:pt x="1496" y="10316"/>
                    <a:pt x="1496" y="10368"/>
                    <a:pt x="1496" y="10394"/>
                  </a:cubicBezTo>
                  <a:cubicBezTo>
                    <a:pt x="1521" y="10471"/>
                    <a:pt x="1521" y="10548"/>
                    <a:pt x="1496" y="10626"/>
                  </a:cubicBezTo>
                  <a:cubicBezTo>
                    <a:pt x="1496" y="10652"/>
                    <a:pt x="1496" y="10677"/>
                    <a:pt x="1521" y="10677"/>
                  </a:cubicBezTo>
                  <a:cubicBezTo>
                    <a:pt x="1573" y="10755"/>
                    <a:pt x="1573" y="10806"/>
                    <a:pt x="1547" y="10884"/>
                  </a:cubicBezTo>
                  <a:cubicBezTo>
                    <a:pt x="1547" y="10909"/>
                    <a:pt x="1599" y="10935"/>
                    <a:pt x="1573" y="10935"/>
                  </a:cubicBezTo>
                  <a:cubicBezTo>
                    <a:pt x="1547" y="11013"/>
                    <a:pt x="1573" y="11064"/>
                    <a:pt x="1573" y="11116"/>
                  </a:cubicBezTo>
                  <a:cubicBezTo>
                    <a:pt x="1599" y="11193"/>
                    <a:pt x="1599" y="11245"/>
                    <a:pt x="1573" y="11322"/>
                  </a:cubicBezTo>
                  <a:cubicBezTo>
                    <a:pt x="1573" y="11348"/>
                    <a:pt x="1599" y="11348"/>
                    <a:pt x="1573" y="11374"/>
                  </a:cubicBezTo>
                  <a:cubicBezTo>
                    <a:pt x="1573" y="11400"/>
                    <a:pt x="1521" y="11451"/>
                    <a:pt x="1547" y="11528"/>
                  </a:cubicBezTo>
                  <a:cubicBezTo>
                    <a:pt x="1547" y="11580"/>
                    <a:pt x="1547" y="11632"/>
                    <a:pt x="1547" y="11683"/>
                  </a:cubicBezTo>
                  <a:cubicBezTo>
                    <a:pt x="1547" y="11722"/>
                    <a:pt x="1534" y="11728"/>
                    <a:pt x="1518" y="11728"/>
                  </a:cubicBezTo>
                  <a:cubicBezTo>
                    <a:pt x="1510" y="11728"/>
                    <a:pt x="1501" y="11727"/>
                    <a:pt x="1493" y="11727"/>
                  </a:cubicBezTo>
                  <a:cubicBezTo>
                    <a:pt x="1484" y="11727"/>
                    <a:pt x="1476" y="11728"/>
                    <a:pt x="1470" y="11735"/>
                  </a:cubicBezTo>
                  <a:lnTo>
                    <a:pt x="1470" y="11761"/>
                  </a:lnTo>
                  <a:cubicBezTo>
                    <a:pt x="1470" y="11812"/>
                    <a:pt x="1521" y="11864"/>
                    <a:pt x="1470" y="11915"/>
                  </a:cubicBezTo>
                  <a:cubicBezTo>
                    <a:pt x="1444" y="11941"/>
                    <a:pt x="1444" y="11948"/>
                    <a:pt x="1454" y="11948"/>
                  </a:cubicBezTo>
                  <a:cubicBezTo>
                    <a:pt x="1463" y="11948"/>
                    <a:pt x="1483" y="11941"/>
                    <a:pt x="1496" y="11941"/>
                  </a:cubicBezTo>
                  <a:cubicBezTo>
                    <a:pt x="1521" y="11967"/>
                    <a:pt x="1547" y="11993"/>
                    <a:pt x="1521" y="12044"/>
                  </a:cubicBezTo>
                  <a:lnTo>
                    <a:pt x="1521" y="12096"/>
                  </a:lnTo>
                  <a:lnTo>
                    <a:pt x="1521" y="12147"/>
                  </a:lnTo>
                  <a:cubicBezTo>
                    <a:pt x="1573" y="12276"/>
                    <a:pt x="1547" y="12302"/>
                    <a:pt x="1444" y="12354"/>
                  </a:cubicBezTo>
                  <a:cubicBezTo>
                    <a:pt x="1444" y="12405"/>
                    <a:pt x="1444" y="12457"/>
                    <a:pt x="1418" y="12509"/>
                  </a:cubicBezTo>
                  <a:cubicBezTo>
                    <a:pt x="1470" y="12509"/>
                    <a:pt x="1444" y="12560"/>
                    <a:pt x="1444" y="12586"/>
                  </a:cubicBezTo>
                  <a:cubicBezTo>
                    <a:pt x="1457" y="12599"/>
                    <a:pt x="1470" y="12605"/>
                    <a:pt x="1483" y="12605"/>
                  </a:cubicBezTo>
                  <a:cubicBezTo>
                    <a:pt x="1496" y="12605"/>
                    <a:pt x="1509" y="12599"/>
                    <a:pt x="1521" y="12586"/>
                  </a:cubicBezTo>
                  <a:cubicBezTo>
                    <a:pt x="1573" y="12586"/>
                    <a:pt x="1599" y="12586"/>
                    <a:pt x="1599" y="12663"/>
                  </a:cubicBezTo>
                  <a:cubicBezTo>
                    <a:pt x="1650" y="12663"/>
                    <a:pt x="1650" y="12663"/>
                    <a:pt x="1650" y="12741"/>
                  </a:cubicBezTo>
                  <a:cubicBezTo>
                    <a:pt x="1625" y="12792"/>
                    <a:pt x="1650" y="12792"/>
                    <a:pt x="1676" y="12792"/>
                  </a:cubicBezTo>
                  <a:cubicBezTo>
                    <a:pt x="1686" y="12787"/>
                    <a:pt x="1695" y="12785"/>
                    <a:pt x="1701" y="12785"/>
                  </a:cubicBezTo>
                  <a:cubicBezTo>
                    <a:pt x="1727" y="12785"/>
                    <a:pt x="1723" y="12818"/>
                    <a:pt x="1702" y="12818"/>
                  </a:cubicBezTo>
                  <a:cubicBezTo>
                    <a:pt x="1702" y="12831"/>
                    <a:pt x="1696" y="12831"/>
                    <a:pt x="1689" y="12831"/>
                  </a:cubicBezTo>
                  <a:cubicBezTo>
                    <a:pt x="1683" y="12831"/>
                    <a:pt x="1676" y="12831"/>
                    <a:pt x="1676" y="12844"/>
                  </a:cubicBezTo>
                  <a:cubicBezTo>
                    <a:pt x="1650" y="12870"/>
                    <a:pt x="1650" y="12895"/>
                    <a:pt x="1650" y="12921"/>
                  </a:cubicBezTo>
                  <a:cubicBezTo>
                    <a:pt x="1668" y="12921"/>
                    <a:pt x="1696" y="12910"/>
                    <a:pt x="1721" y="12910"/>
                  </a:cubicBezTo>
                  <a:cubicBezTo>
                    <a:pt x="1733" y="12910"/>
                    <a:pt x="1745" y="12913"/>
                    <a:pt x="1754" y="12921"/>
                  </a:cubicBezTo>
                  <a:cubicBezTo>
                    <a:pt x="1779" y="12947"/>
                    <a:pt x="1779" y="12999"/>
                    <a:pt x="1779" y="13024"/>
                  </a:cubicBezTo>
                  <a:cubicBezTo>
                    <a:pt x="1779" y="13076"/>
                    <a:pt x="1754" y="13102"/>
                    <a:pt x="1754" y="13153"/>
                  </a:cubicBezTo>
                  <a:lnTo>
                    <a:pt x="1754" y="13231"/>
                  </a:lnTo>
                  <a:cubicBezTo>
                    <a:pt x="1754" y="13256"/>
                    <a:pt x="1754" y="13308"/>
                    <a:pt x="1779" y="13360"/>
                  </a:cubicBezTo>
                  <a:cubicBezTo>
                    <a:pt x="1831" y="13411"/>
                    <a:pt x="1831" y="13489"/>
                    <a:pt x="1805" y="13566"/>
                  </a:cubicBezTo>
                  <a:cubicBezTo>
                    <a:pt x="1754" y="13592"/>
                    <a:pt x="1754" y="13669"/>
                    <a:pt x="1754" y="13721"/>
                  </a:cubicBezTo>
                  <a:cubicBezTo>
                    <a:pt x="1676" y="13721"/>
                    <a:pt x="1625" y="13669"/>
                    <a:pt x="1547" y="13669"/>
                  </a:cubicBezTo>
                  <a:cubicBezTo>
                    <a:pt x="1547" y="13721"/>
                    <a:pt x="1521" y="13798"/>
                    <a:pt x="1547" y="13850"/>
                  </a:cubicBezTo>
                  <a:cubicBezTo>
                    <a:pt x="1573" y="13901"/>
                    <a:pt x="1547" y="13875"/>
                    <a:pt x="1547" y="13901"/>
                  </a:cubicBezTo>
                  <a:cubicBezTo>
                    <a:pt x="1547" y="13927"/>
                    <a:pt x="1496" y="13979"/>
                    <a:pt x="1547" y="14004"/>
                  </a:cubicBezTo>
                  <a:cubicBezTo>
                    <a:pt x="1547" y="14004"/>
                    <a:pt x="1547" y="14030"/>
                    <a:pt x="1547" y="14030"/>
                  </a:cubicBezTo>
                  <a:cubicBezTo>
                    <a:pt x="1521" y="14108"/>
                    <a:pt x="1547" y="14211"/>
                    <a:pt x="1521" y="14288"/>
                  </a:cubicBezTo>
                  <a:cubicBezTo>
                    <a:pt x="1496" y="14314"/>
                    <a:pt x="1496" y="14365"/>
                    <a:pt x="1521" y="14417"/>
                  </a:cubicBezTo>
                  <a:cubicBezTo>
                    <a:pt x="1521" y="14469"/>
                    <a:pt x="1521" y="14494"/>
                    <a:pt x="1521" y="14546"/>
                  </a:cubicBezTo>
                  <a:cubicBezTo>
                    <a:pt x="1496" y="14598"/>
                    <a:pt x="1496" y="14649"/>
                    <a:pt x="1521" y="14701"/>
                  </a:cubicBezTo>
                  <a:cubicBezTo>
                    <a:pt x="1547" y="14752"/>
                    <a:pt x="1521" y="14830"/>
                    <a:pt x="1496" y="14881"/>
                  </a:cubicBezTo>
                  <a:cubicBezTo>
                    <a:pt x="1470" y="14933"/>
                    <a:pt x="1470" y="14959"/>
                    <a:pt x="1470" y="15010"/>
                  </a:cubicBezTo>
                  <a:lnTo>
                    <a:pt x="1521" y="15036"/>
                  </a:lnTo>
                  <a:cubicBezTo>
                    <a:pt x="1625" y="15088"/>
                    <a:pt x="1625" y="15088"/>
                    <a:pt x="1573" y="15217"/>
                  </a:cubicBezTo>
                  <a:cubicBezTo>
                    <a:pt x="1573" y="15242"/>
                    <a:pt x="1650" y="15294"/>
                    <a:pt x="1573" y="15320"/>
                  </a:cubicBezTo>
                  <a:cubicBezTo>
                    <a:pt x="1573" y="15320"/>
                    <a:pt x="1573" y="15346"/>
                    <a:pt x="1573" y="15346"/>
                  </a:cubicBezTo>
                  <a:cubicBezTo>
                    <a:pt x="1625" y="15397"/>
                    <a:pt x="1625" y="15474"/>
                    <a:pt x="1573" y="15526"/>
                  </a:cubicBezTo>
                  <a:cubicBezTo>
                    <a:pt x="1573" y="15526"/>
                    <a:pt x="1573" y="15552"/>
                    <a:pt x="1573" y="15552"/>
                  </a:cubicBezTo>
                  <a:cubicBezTo>
                    <a:pt x="1702" y="15707"/>
                    <a:pt x="1573" y="15784"/>
                    <a:pt x="1496" y="15887"/>
                  </a:cubicBezTo>
                  <a:cubicBezTo>
                    <a:pt x="1496" y="15887"/>
                    <a:pt x="1496" y="15887"/>
                    <a:pt x="1496" y="15913"/>
                  </a:cubicBezTo>
                  <a:cubicBezTo>
                    <a:pt x="1521" y="15990"/>
                    <a:pt x="1521" y="16068"/>
                    <a:pt x="1496" y="16145"/>
                  </a:cubicBezTo>
                  <a:cubicBezTo>
                    <a:pt x="1521" y="16145"/>
                    <a:pt x="1547" y="16145"/>
                    <a:pt x="1547" y="16197"/>
                  </a:cubicBezTo>
                  <a:cubicBezTo>
                    <a:pt x="1547" y="16222"/>
                    <a:pt x="1547" y="16274"/>
                    <a:pt x="1496" y="16300"/>
                  </a:cubicBezTo>
                  <a:cubicBezTo>
                    <a:pt x="1521" y="16377"/>
                    <a:pt x="1573" y="16480"/>
                    <a:pt x="1496" y="16583"/>
                  </a:cubicBezTo>
                  <a:cubicBezTo>
                    <a:pt x="1521" y="16635"/>
                    <a:pt x="1547" y="16609"/>
                    <a:pt x="1573" y="16687"/>
                  </a:cubicBezTo>
                  <a:cubicBezTo>
                    <a:pt x="1573" y="16712"/>
                    <a:pt x="1599" y="16687"/>
                    <a:pt x="1599" y="16764"/>
                  </a:cubicBezTo>
                  <a:cubicBezTo>
                    <a:pt x="1625" y="16790"/>
                    <a:pt x="1625" y="16841"/>
                    <a:pt x="1599" y="16867"/>
                  </a:cubicBezTo>
                  <a:cubicBezTo>
                    <a:pt x="1625" y="16919"/>
                    <a:pt x="1547" y="16970"/>
                    <a:pt x="1547" y="17022"/>
                  </a:cubicBezTo>
                  <a:cubicBezTo>
                    <a:pt x="1547" y="17073"/>
                    <a:pt x="1599" y="17073"/>
                    <a:pt x="1547" y="17125"/>
                  </a:cubicBezTo>
                  <a:cubicBezTo>
                    <a:pt x="1496" y="17151"/>
                    <a:pt x="1444" y="17254"/>
                    <a:pt x="1444" y="17331"/>
                  </a:cubicBezTo>
                  <a:cubicBezTo>
                    <a:pt x="1393" y="17409"/>
                    <a:pt x="1444" y="17486"/>
                    <a:pt x="1470" y="17538"/>
                  </a:cubicBezTo>
                  <a:lnTo>
                    <a:pt x="1496" y="17538"/>
                  </a:lnTo>
                  <a:cubicBezTo>
                    <a:pt x="1509" y="17525"/>
                    <a:pt x="1528" y="17518"/>
                    <a:pt x="1544" y="17518"/>
                  </a:cubicBezTo>
                  <a:cubicBezTo>
                    <a:pt x="1560" y="17518"/>
                    <a:pt x="1573" y="17525"/>
                    <a:pt x="1573" y="17538"/>
                  </a:cubicBezTo>
                  <a:cubicBezTo>
                    <a:pt x="1625" y="17589"/>
                    <a:pt x="1650" y="17641"/>
                    <a:pt x="1625" y="17692"/>
                  </a:cubicBezTo>
                  <a:lnTo>
                    <a:pt x="1625" y="17744"/>
                  </a:lnTo>
                  <a:cubicBezTo>
                    <a:pt x="1625" y="17765"/>
                    <a:pt x="1608" y="17803"/>
                    <a:pt x="1588" y="17803"/>
                  </a:cubicBezTo>
                  <a:cubicBezTo>
                    <a:pt x="1583" y="17803"/>
                    <a:pt x="1578" y="17801"/>
                    <a:pt x="1573" y="17796"/>
                  </a:cubicBezTo>
                  <a:cubicBezTo>
                    <a:pt x="1558" y="17788"/>
                    <a:pt x="1543" y="17785"/>
                    <a:pt x="1528" y="17785"/>
                  </a:cubicBezTo>
                  <a:cubicBezTo>
                    <a:pt x="1493" y="17785"/>
                    <a:pt x="1462" y="17803"/>
                    <a:pt x="1444" y="17821"/>
                  </a:cubicBezTo>
                  <a:cubicBezTo>
                    <a:pt x="1393" y="17847"/>
                    <a:pt x="1393" y="17899"/>
                    <a:pt x="1418" y="17950"/>
                  </a:cubicBezTo>
                  <a:cubicBezTo>
                    <a:pt x="1418" y="17976"/>
                    <a:pt x="1444" y="18028"/>
                    <a:pt x="1470" y="18054"/>
                  </a:cubicBezTo>
                  <a:lnTo>
                    <a:pt x="1470" y="18079"/>
                  </a:lnTo>
                  <a:cubicBezTo>
                    <a:pt x="1470" y="18105"/>
                    <a:pt x="1470" y="18131"/>
                    <a:pt x="1470" y="18182"/>
                  </a:cubicBezTo>
                  <a:cubicBezTo>
                    <a:pt x="1470" y="18208"/>
                    <a:pt x="1470" y="18234"/>
                    <a:pt x="1470" y="18260"/>
                  </a:cubicBezTo>
                  <a:cubicBezTo>
                    <a:pt x="1444" y="18286"/>
                    <a:pt x="1444" y="18337"/>
                    <a:pt x="1470" y="18363"/>
                  </a:cubicBezTo>
                  <a:cubicBezTo>
                    <a:pt x="1521" y="18415"/>
                    <a:pt x="1547" y="18544"/>
                    <a:pt x="1496" y="18621"/>
                  </a:cubicBezTo>
                  <a:cubicBezTo>
                    <a:pt x="1444" y="18698"/>
                    <a:pt x="1444" y="18801"/>
                    <a:pt x="1470" y="18879"/>
                  </a:cubicBezTo>
                  <a:cubicBezTo>
                    <a:pt x="1496" y="18905"/>
                    <a:pt x="1470" y="18930"/>
                    <a:pt x="1444" y="18956"/>
                  </a:cubicBezTo>
                  <a:cubicBezTo>
                    <a:pt x="1418" y="18982"/>
                    <a:pt x="1418" y="19008"/>
                    <a:pt x="1418" y="19034"/>
                  </a:cubicBezTo>
                  <a:cubicBezTo>
                    <a:pt x="1418" y="19085"/>
                    <a:pt x="1444" y="19111"/>
                    <a:pt x="1418" y="19137"/>
                  </a:cubicBezTo>
                  <a:cubicBezTo>
                    <a:pt x="1393" y="19188"/>
                    <a:pt x="1367" y="19163"/>
                    <a:pt x="1418" y="19188"/>
                  </a:cubicBezTo>
                  <a:cubicBezTo>
                    <a:pt x="1470" y="19240"/>
                    <a:pt x="1496" y="19317"/>
                    <a:pt x="1496" y="19369"/>
                  </a:cubicBezTo>
                  <a:cubicBezTo>
                    <a:pt x="1496" y="19395"/>
                    <a:pt x="1496" y="19420"/>
                    <a:pt x="1521" y="19446"/>
                  </a:cubicBezTo>
                  <a:cubicBezTo>
                    <a:pt x="1521" y="19472"/>
                    <a:pt x="1547" y="19498"/>
                    <a:pt x="1521" y="19524"/>
                  </a:cubicBezTo>
                  <a:cubicBezTo>
                    <a:pt x="1496" y="19549"/>
                    <a:pt x="1521" y="19627"/>
                    <a:pt x="1521" y="19678"/>
                  </a:cubicBezTo>
                  <a:cubicBezTo>
                    <a:pt x="1496" y="19730"/>
                    <a:pt x="1496" y="19782"/>
                    <a:pt x="1521" y="19833"/>
                  </a:cubicBezTo>
                  <a:cubicBezTo>
                    <a:pt x="1521" y="19833"/>
                    <a:pt x="1521" y="19859"/>
                    <a:pt x="1496" y="19885"/>
                  </a:cubicBezTo>
                  <a:cubicBezTo>
                    <a:pt x="1470" y="19962"/>
                    <a:pt x="1496" y="20039"/>
                    <a:pt x="1444" y="20117"/>
                  </a:cubicBezTo>
                  <a:cubicBezTo>
                    <a:pt x="1444" y="20117"/>
                    <a:pt x="1444" y="20143"/>
                    <a:pt x="1470" y="20143"/>
                  </a:cubicBezTo>
                  <a:lnTo>
                    <a:pt x="1521" y="20168"/>
                  </a:lnTo>
                  <a:lnTo>
                    <a:pt x="1496" y="20220"/>
                  </a:lnTo>
                  <a:cubicBezTo>
                    <a:pt x="1496" y="20220"/>
                    <a:pt x="1444" y="20246"/>
                    <a:pt x="1444" y="20246"/>
                  </a:cubicBezTo>
                  <a:cubicBezTo>
                    <a:pt x="1470" y="20272"/>
                    <a:pt x="1496" y="20375"/>
                    <a:pt x="1521" y="20452"/>
                  </a:cubicBezTo>
                  <a:cubicBezTo>
                    <a:pt x="1521" y="20504"/>
                    <a:pt x="1470" y="20581"/>
                    <a:pt x="1496" y="20658"/>
                  </a:cubicBezTo>
                  <a:cubicBezTo>
                    <a:pt x="1496" y="20710"/>
                    <a:pt x="1496" y="20736"/>
                    <a:pt x="1521" y="20762"/>
                  </a:cubicBezTo>
                  <a:cubicBezTo>
                    <a:pt x="1547" y="20787"/>
                    <a:pt x="1521" y="20813"/>
                    <a:pt x="1496" y="20839"/>
                  </a:cubicBezTo>
                  <a:cubicBezTo>
                    <a:pt x="1470" y="20865"/>
                    <a:pt x="1470" y="20916"/>
                    <a:pt x="1496" y="20916"/>
                  </a:cubicBezTo>
                  <a:cubicBezTo>
                    <a:pt x="1496" y="20916"/>
                    <a:pt x="1521" y="20968"/>
                    <a:pt x="1521" y="20968"/>
                  </a:cubicBezTo>
                  <a:cubicBezTo>
                    <a:pt x="1521" y="21019"/>
                    <a:pt x="1521" y="21071"/>
                    <a:pt x="1521" y="21123"/>
                  </a:cubicBezTo>
                  <a:cubicBezTo>
                    <a:pt x="1521" y="21148"/>
                    <a:pt x="1496" y="21174"/>
                    <a:pt x="1470" y="21200"/>
                  </a:cubicBezTo>
                  <a:lnTo>
                    <a:pt x="1470" y="21226"/>
                  </a:lnTo>
                  <a:lnTo>
                    <a:pt x="1521" y="21252"/>
                  </a:lnTo>
                  <a:cubicBezTo>
                    <a:pt x="1573" y="21303"/>
                    <a:pt x="1521" y="21329"/>
                    <a:pt x="1521" y="21355"/>
                  </a:cubicBezTo>
                  <a:cubicBezTo>
                    <a:pt x="1573" y="21355"/>
                    <a:pt x="1573" y="21355"/>
                    <a:pt x="1547" y="21432"/>
                  </a:cubicBezTo>
                  <a:cubicBezTo>
                    <a:pt x="1547" y="21458"/>
                    <a:pt x="1547" y="21484"/>
                    <a:pt x="1521" y="21510"/>
                  </a:cubicBezTo>
                  <a:lnTo>
                    <a:pt x="1521" y="21535"/>
                  </a:lnTo>
                  <a:cubicBezTo>
                    <a:pt x="1521" y="21561"/>
                    <a:pt x="1573" y="21638"/>
                    <a:pt x="1521" y="21690"/>
                  </a:cubicBezTo>
                  <a:lnTo>
                    <a:pt x="1521" y="21716"/>
                  </a:lnTo>
                  <a:lnTo>
                    <a:pt x="1573" y="21716"/>
                  </a:lnTo>
                  <a:lnTo>
                    <a:pt x="1573" y="21742"/>
                  </a:lnTo>
                  <a:lnTo>
                    <a:pt x="1521" y="21819"/>
                  </a:lnTo>
                  <a:cubicBezTo>
                    <a:pt x="1547" y="21819"/>
                    <a:pt x="1547" y="21845"/>
                    <a:pt x="1547" y="21845"/>
                  </a:cubicBezTo>
                  <a:cubicBezTo>
                    <a:pt x="1547" y="21871"/>
                    <a:pt x="1547" y="21896"/>
                    <a:pt x="1547" y="21896"/>
                  </a:cubicBezTo>
                  <a:cubicBezTo>
                    <a:pt x="1547" y="21948"/>
                    <a:pt x="1521" y="21948"/>
                    <a:pt x="1470" y="21948"/>
                  </a:cubicBezTo>
                  <a:cubicBezTo>
                    <a:pt x="1418" y="21948"/>
                    <a:pt x="1444" y="21974"/>
                    <a:pt x="1418" y="22000"/>
                  </a:cubicBezTo>
                  <a:lnTo>
                    <a:pt x="1367" y="22000"/>
                  </a:lnTo>
                  <a:cubicBezTo>
                    <a:pt x="1367" y="22000"/>
                    <a:pt x="1341" y="22000"/>
                    <a:pt x="1341" y="21974"/>
                  </a:cubicBezTo>
                  <a:cubicBezTo>
                    <a:pt x="1341" y="21965"/>
                    <a:pt x="1344" y="21962"/>
                    <a:pt x="1348" y="21962"/>
                  </a:cubicBezTo>
                  <a:cubicBezTo>
                    <a:pt x="1355" y="21962"/>
                    <a:pt x="1367" y="21974"/>
                    <a:pt x="1367" y="21974"/>
                  </a:cubicBezTo>
                  <a:lnTo>
                    <a:pt x="1367" y="21948"/>
                  </a:lnTo>
                  <a:cubicBezTo>
                    <a:pt x="1341" y="21948"/>
                    <a:pt x="1315" y="21948"/>
                    <a:pt x="1289" y="21974"/>
                  </a:cubicBezTo>
                  <a:cubicBezTo>
                    <a:pt x="1289" y="22000"/>
                    <a:pt x="1289" y="22000"/>
                    <a:pt x="1264" y="22025"/>
                  </a:cubicBezTo>
                  <a:cubicBezTo>
                    <a:pt x="1315" y="22051"/>
                    <a:pt x="1315" y="22103"/>
                    <a:pt x="1341" y="22154"/>
                  </a:cubicBezTo>
                  <a:cubicBezTo>
                    <a:pt x="1367" y="22154"/>
                    <a:pt x="1418" y="22154"/>
                    <a:pt x="1418" y="22206"/>
                  </a:cubicBezTo>
                  <a:cubicBezTo>
                    <a:pt x="1418" y="22257"/>
                    <a:pt x="1367" y="22257"/>
                    <a:pt x="1341" y="22257"/>
                  </a:cubicBezTo>
                  <a:cubicBezTo>
                    <a:pt x="1341" y="22335"/>
                    <a:pt x="1341" y="22412"/>
                    <a:pt x="1289" y="22464"/>
                  </a:cubicBezTo>
                  <a:cubicBezTo>
                    <a:pt x="1264" y="22515"/>
                    <a:pt x="1238" y="22567"/>
                    <a:pt x="1264" y="22619"/>
                  </a:cubicBezTo>
                  <a:cubicBezTo>
                    <a:pt x="1289" y="22670"/>
                    <a:pt x="1289" y="22722"/>
                    <a:pt x="1264" y="22773"/>
                  </a:cubicBezTo>
                  <a:cubicBezTo>
                    <a:pt x="1238" y="22825"/>
                    <a:pt x="1264" y="22876"/>
                    <a:pt x="1315" y="22876"/>
                  </a:cubicBezTo>
                  <a:cubicBezTo>
                    <a:pt x="1367" y="22876"/>
                    <a:pt x="1367" y="22902"/>
                    <a:pt x="1367" y="22928"/>
                  </a:cubicBezTo>
                  <a:cubicBezTo>
                    <a:pt x="1367" y="22980"/>
                    <a:pt x="1367" y="23005"/>
                    <a:pt x="1341" y="23031"/>
                  </a:cubicBezTo>
                  <a:cubicBezTo>
                    <a:pt x="1289" y="23160"/>
                    <a:pt x="1289" y="23263"/>
                    <a:pt x="1264" y="23392"/>
                  </a:cubicBezTo>
                  <a:cubicBezTo>
                    <a:pt x="1264" y="23444"/>
                    <a:pt x="1212" y="23495"/>
                    <a:pt x="1238" y="23547"/>
                  </a:cubicBezTo>
                  <a:cubicBezTo>
                    <a:pt x="1264" y="23573"/>
                    <a:pt x="1264" y="23573"/>
                    <a:pt x="1238" y="23624"/>
                  </a:cubicBezTo>
                  <a:lnTo>
                    <a:pt x="1238" y="23650"/>
                  </a:lnTo>
                  <a:cubicBezTo>
                    <a:pt x="1264" y="23650"/>
                    <a:pt x="1264" y="23676"/>
                    <a:pt x="1264" y="23728"/>
                  </a:cubicBezTo>
                  <a:cubicBezTo>
                    <a:pt x="1264" y="23728"/>
                    <a:pt x="1238" y="23753"/>
                    <a:pt x="1238" y="23753"/>
                  </a:cubicBezTo>
                  <a:cubicBezTo>
                    <a:pt x="1238" y="23805"/>
                    <a:pt x="1238" y="23856"/>
                    <a:pt x="1264" y="23882"/>
                  </a:cubicBezTo>
                  <a:cubicBezTo>
                    <a:pt x="1264" y="23908"/>
                    <a:pt x="1238" y="23934"/>
                    <a:pt x="1238" y="23934"/>
                  </a:cubicBezTo>
                  <a:lnTo>
                    <a:pt x="1264" y="24011"/>
                  </a:lnTo>
                  <a:cubicBezTo>
                    <a:pt x="1289" y="24011"/>
                    <a:pt x="1315" y="24011"/>
                    <a:pt x="1315" y="24037"/>
                  </a:cubicBezTo>
                  <a:cubicBezTo>
                    <a:pt x="1289" y="24063"/>
                    <a:pt x="1264" y="24192"/>
                    <a:pt x="1238" y="24269"/>
                  </a:cubicBezTo>
                  <a:cubicBezTo>
                    <a:pt x="1264" y="24295"/>
                    <a:pt x="1238" y="24346"/>
                    <a:pt x="1212" y="24372"/>
                  </a:cubicBezTo>
                  <a:lnTo>
                    <a:pt x="1212" y="24450"/>
                  </a:lnTo>
                  <a:cubicBezTo>
                    <a:pt x="1212" y="24501"/>
                    <a:pt x="1160" y="24501"/>
                    <a:pt x="1160" y="24553"/>
                  </a:cubicBezTo>
                  <a:cubicBezTo>
                    <a:pt x="1160" y="24579"/>
                    <a:pt x="1186" y="24604"/>
                    <a:pt x="1186" y="24656"/>
                  </a:cubicBezTo>
                  <a:cubicBezTo>
                    <a:pt x="1186" y="24682"/>
                    <a:pt x="1212" y="24759"/>
                    <a:pt x="1135" y="24785"/>
                  </a:cubicBezTo>
                  <a:lnTo>
                    <a:pt x="1135" y="24811"/>
                  </a:lnTo>
                  <a:cubicBezTo>
                    <a:pt x="1160" y="24837"/>
                    <a:pt x="1160" y="24862"/>
                    <a:pt x="1135" y="24888"/>
                  </a:cubicBezTo>
                  <a:cubicBezTo>
                    <a:pt x="1135" y="24914"/>
                    <a:pt x="1109" y="24965"/>
                    <a:pt x="1135" y="25017"/>
                  </a:cubicBezTo>
                  <a:cubicBezTo>
                    <a:pt x="1160" y="25017"/>
                    <a:pt x="1160" y="25043"/>
                    <a:pt x="1135" y="25069"/>
                  </a:cubicBezTo>
                  <a:cubicBezTo>
                    <a:pt x="1135" y="25120"/>
                    <a:pt x="1109" y="25146"/>
                    <a:pt x="1083" y="25172"/>
                  </a:cubicBezTo>
                  <a:cubicBezTo>
                    <a:pt x="1083" y="25198"/>
                    <a:pt x="1083" y="25198"/>
                    <a:pt x="1083" y="25223"/>
                  </a:cubicBezTo>
                  <a:lnTo>
                    <a:pt x="1109" y="25275"/>
                  </a:lnTo>
                  <a:cubicBezTo>
                    <a:pt x="1109" y="25301"/>
                    <a:pt x="1135" y="25327"/>
                    <a:pt x="1109" y="25352"/>
                  </a:cubicBezTo>
                  <a:cubicBezTo>
                    <a:pt x="1109" y="25378"/>
                    <a:pt x="1083" y="25378"/>
                    <a:pt x="1057" y="25404"/>
                  </a:cubicBezTo>
                  <a:cubicBezTo>
                    <a:pt x="1031" y="25430"/>
                    <a:pt x="1031" y="25455"/>
                    <a:pt x="1031" y="25455"/>
                  </a:cubicBezTo>
                  <a:cubicBezTo>
                    <a:pt x="1031" y="25481"/>
                    <a:pt x="1031" y="25533"/>
                    <a:pt x="1006" y="25559"/>
                  </a:cubicBezTo>
                  <a:cubicBezTo>
                    <a:pt x="954" y="25559"/>
                    <a:pt x="980" y="25636"/>
                    <a:pt x="1006" y="25662"/>
                  </a:cubicBezTo>
                  <a:cubicBezTo>
                    <a:pt x="1083" y="25662"/>
                    <a:pt x="1057" y="25739"/>
                    <a:pt x="1057" y="25791"/>
                  </a:cubicBezTo>
                  <a:lnTo>
                    <a:pt x="1109" y="26023"/>
                  </a:lnTo>
                  <a:cubicBezTo>
                    <a:pt x="1160" y="26126"/>
                    <a:pt x="1160" y="26229"/>
                    <a:pt x="1109" y="26307"/>
                  </a:cubicBezTo>
                  <a:lnTo>
                    <a:pt x="1109" y="26384"/>
                  </a:lnTo>
                  <a:cubicBezTo>
                    <a:pt x="1109" y="26436"/>
                    <a:pt x="1083" y="26461"/>
                    <a:pt x="1057" y="26461"/>
                  </a:cubicBezTo>
                  <a:cubicBezTo>
                    <a:pt x="1057" y="26487"/>
                    <a:pt x="1057" y="26513"/>
                    <a:pt x="1109" y="26539"/>
                  </a:cubicBezTo>
                  <a:cubicBezTo>
                    <a:pt x="1109" y="26564"/>
                    <a:pt x="1083" y="26590"/>
                    <a:pt x="1057" y="26616"/>
                  </a:cubicBezTo>
                  <a:cubicBezTo>
                    <a:pt x="1057" y="26642"/>
                    <a:pt x="1135" y="26642"/>
                    <a:pt x="1109" y="26668"/>
                  </a:cubicBezTo>
                  <a:cubicBezTo>
                    <a:pt x="1083" y="26693"/>
                    <a:pt x="1031" y="26719"/>
                    <a:pt x="1057" y="26771"/>
                  </a:cubicBezTo>
                  <a:cubicBezTo>
                    <a:pt x="1083" y="26848"/>
                    <a:pt x="1057" y="26874"/>
                    <a:pt x="1057" y="26926"/>
                  </a:cubicBezTo>
                  <a:cubicBezTo>
                    <a:pt x="1083" y="27003"/>
                    <a:pt x="1083" y="27080"/>
                    <a:pt x="1057" y="27183"/>
                  </a:cubicBezTo>
                  <a:lnTo>
                    <a:pt x="1109" y="27183"/>
                  </a:lnTo>
                  <a:lnTo>
                    <a:pt x="1109" y="27080"/>
                  </a:lnTo>
                  <a:lnTo>
                    <a:pt x="1109" y="27055"/>
                  </a:lnTo>
                  <a:lnTo>
                    <a:pt x="1135" y="27055"/>
                  </a:lnTo>
                  <a:cubicBezTo>
                    <a:pt x="1135" y="27106"/>
                    <a:pt x="1160" y="27132"/>
                    <a:pt x="1135" y="27158"/>
                  </a:cubicBezTo>
                  <a:lnTo>
                    <a:pt x="1083" y="27261"/>
                  </a:lnTo>
                  <a:cubicBezTo>
                    <a:pt x="1104" y="27254"/>
                    <a:pt x="1121" y="27251"/>
                    <a:pt x="1135" y="27251"/>
                  </a:cubicBezTo>
                  <a:cubicBezTo>
                    <a:pt x="1172" y="27251"/>
                    <a:pt x="1186" y="27275"/>
                    <a:pt x="1186" y="27312"/>
                  </a:cubicBezTo>
                  <a:cubicBezTo>
                    <a:pt x="1186" y="27338"/>
                    <a:pt x="1186" y="27364"/>
                    <a:pt x="1160" y="27364"/>
                  </a:cubicBezTo>
                  <a:cubicBezTo>
                    <a:pt x="1160" y="27416"/>
                    <a:pt x="1186" y="27467"/>
                    <a:pt x="1212" y="27519"/>
                  </a:cubicBezTo>
                  <a:cubicBezTo>
                    <a:pt x="1238" y="27545"/>
                    <a:pt x="1238" y="27545"/>
                    <a:pt x="1212" y="27570"/>
                  </a:cubicBezTo>
                  <a:lnTo>
                    <a:pt x="1160" y="27570"/>
                  </a:lnTo>
                  <a:cubicBezTo>
                    <a:pt x="1135" y="27596"/>
                    <a:pt x="1135" y="27622"/>
                    <a:pt x="1109" y="27648"/>
                  </a:cubicBezTo>
                  <a:cubicBezTo>
                    <a:pt x="1083" y="27673"/>
                    <a:pt x="1057" y="27673"/>
                    <a:pt x="1031" y="27673"/>
                  </a:cubicBezTo>
                  <a:cubicBezTo>
                    <a:pt x="1006" y="27802"/>
                    <a:pt x="1031" y="27906"/>
                    <a:pt x="1083" y="28009"/>
                  </a:cubicBezTo>
                  <a:cubicBezTo>
                    <a:pt x="1109" y="28086"/>
                    <a:pt x="1083" y="28112"/>
                    <a:pt x="1031" y="28164"/>
                  </a:cubicBezTo>
                  <a:lnTo>
                    <a:pt x="1031" y="28189"/>
                  </a:lnTo>
                  <a:cubicBezTo>
                    <a:pt x="1031" y="28189"/>
                    <a:pt x="1109" y="28189"/>
                    <a:pt x="1109" y="28267"/>
                  </a:cubicBezTo>
                  <a:cubicBezTo>
                    <a:pt x="1109" y="28292"/>
                    <a:pt x="1109" y="28318"/>
                    <a:pt x="1135" y="28344"/>
                  </a:cubicBezTo>
                  <a:cubicBezTo>
                    <a:pt x="1160" y="28344"/>
                    <a:pt x="1186" y="28396"/>
                    <a:pt x="1160" y="28396"/>
                  </a:cubicBezTo>
                  <a:cubicBezTo>
                    <a:pt x="1135" y="28499"/>
                    <a:pt x="1135" y="28602"/>
                    <a:pt x="1160" y="28679"/>
                  </a:cubicBezTo>
                  <a:cubicBezTo>
                    <a:pt x="1160" y="28731"/>
                    <a:pt x="1186" y="28783"/>
                    <a:pt x="1186" y="28834"/>
                  </a:cubicBezTo>
                  <a:cubicBezTo>
                    <a:pt x="1186" y="28886"/>
                    <a:pt x="1212" y="28937"/>
                    <a:pt x="1186" y="28963"/>
                  </a:cubicBezTo>
                  <a:cubicBezTo>
                    <a:pt x="1186" y="28989"/>
                    <a:pt x="1186" y="28989"/>
                    <a:pt x="1186" y="28989"/>
                  </a:cubicBezTo>
                  <a:cubicBezTo>
                    <a:pt x="1212" y="28989"/>
                    <a:pt x="1212" y="29015"/>
                    <a:pt x="1186" y="29040"/>
                  </a:cubicBezTo>
                  <a:cubicBezTo>
                    <a:pt x="1160" y="29040"/>
                    <a:pt x="1186" y="29118"/>
                    <a:pt x="1238" y="29144"/>
                  </a:cubicBezTo>
                  <a:lnTo>
                    <a:pt x="1238" y="29195"/>
                  </a:lnTo>
                  <a:cubicBezTo>
                    <a:pt x="1264" y="29247"/>
                    <a:pt x="1289" y="29324"/>
                    <a:pt x="1264" y="29376"/>
                  </a:cubicBezTo>
                  <a:lnTo>
                    <a:pt x="1264" y="29453"/>
                  </a:lnTo>
                  <a:lnTo>
                    <a:pt x="1289" y="29453"/>
                  </a:lnTo>
                  <a:cubicBezTo>
                    <a:pt x="1289" y="29453"/>
                    <a:pt x="1289" y="29401"/>
                    <a:pt x="1315" y="29401"/>
                  </a:cubicBezTo>
                  <a:cubicBezTo>
                    <a:pt x="1341" y="29427"/>
                    <a:pt x="1341" y="29427"/>
                    <a:pt x="1315" y="29453"/>
                  </a:cubicBezTo>
                  <a:cubicBezTo>
                    <a:pt x="1302" y="29466"/>
                    <a:pt x="1302" y="29466"/>
                    <a:pt x="1302" y="29466"/>
                  </a:cubicBezTo>
                  <a:cubicBezTo>
                    <a:pt x="1302" y="29466"/>
                    <a:pt x="1302" y="29466"/>
                    <a:pt x="1289" y="29479"/>
                  </a:cubicBezTo>
                  <a:cubicBezTo>
                    <a:pt x="1289" y="29505"/>
                    <a:pt x="1289" y="29505"/>
                    <a:pt x="1289" y="29530"/>
                  </a:cubicBezTo>
                  <a:lnTo>
                    <a:pt x="1289" y="29556"/>
                  </a:lnTo>
                  <a:lnTo>
                    <a:pt x="1341" y="29556"/>
                  </a:lnTo>
                  <a:cubicBezTo>
                    <a:pt x="1367" y="29556"/>
                    <a:pt x="1393" y="29556"/>
                    <a:pt x="1418" y="29582"/>
                  </a:cubicBezTo>
                  <a:lnTo>
                    <a:pt x="1418" y="29659"/>
                  </a:lnTo>
                  <a:cubicBezTo>
                    <a:pt x="1470" y="29711"/>
                    <a:pt x="1418" y="29814"/>
                    <a:pt x="1470" y="29866"/>
                  </a:cubicBezTo>
                  <a:cubicBezTo>
                    <a:pt x="1496" y="29917"/>
                    <a:pt x="1496" y="29917"/>
                    <a:pt x="1470" y="29943"/>
                  </a:cubicBezTo>
                  <a:cubicBezTo>
                    <a:pt x="1444" y="29969"/>
                    <a:pt x="1444" y="30020"/>
                    <a:pt x="1418" y="30046"/>
                  </a:cubicBezTo>
                  <a:cubicBezTo>
                    <a:pt x="1418" y="30072"/>
                    <a:pt x="1418" y="30098"/>
                    <a:pt x="1418" y="30124"/>
                  </a:cubicBezTo>
                  <a:cubicBezTo>
                    <a:pt x="1496" y="30175"/>
                    <a:pt x="1470" y="30253"/>
                    <a:pt x="1470" y="30330"/>
                  </a:cubicBezTo>
                  <a:cubicBezTo>
                    <a:pt x="1470" y="30330"/>
                    <a:pt x="1470" y="30356"/>
                    <a:pt x="1470" y="30382"/>
                  </a:cubicBezTo>
                  <a:cubicBezTo>
                    <a:pt x="1444" y="30407"/>
                    <a:pt x="1470" y="30459"/>
                    <a:pt x="1496" y="30459"/>
                  </a:cubicBezTo>
                  <a:cubicBezTo>
                    <a:pt x="1547" y="30485"/>
                    <a:pt x="1547" y="30536"/>
                    <a:pt x="1496" y="30562"/>
                  </a:cubicBezTo>
                  <a:cubicBezTo>
                    <a:pt x="1547" y="30588"/>
                    <a:pt x="1547" y="30639"/>
                    <a:pt x="1496" y="30665"/>
                  </a:cubicBezTo>
                  <a:cubicBezTo>
                    <a:pt x="1470" y="30691"/>
                    <a:pt x="1444" y="30743"/>
                    <a:pt x="1470" y="30794"/>
                  </a:cubicBezTo>
                  <a:lnTo>
                    <a:pt x="1470" y="30846"/>
                  </a:lnTo>
                  <a:cubicBezTo>
                    <a:pt x="1444" y="30923"/>
                    <a:pt x="1444" y="30923"/>
                    <a:pt x="1496" y="30949"/>
                  </a:cubicBezTo>
                  <a:lnTo>
                    <a:pt x="1521" y="30949"/>
                  </a:lnTo>
                  <a:cubicBezTo>
                    <a:pt x="1547" y="30949"/>
                    <a:pt x="1547" y="30975"/>
                    <a:pt x="1547" y="31001"/>
                  </a:cubicBezTo>
                  <a:cubicBezTo>
                    <a:pt x="1547" y="31019"/>
                    <a:pt x="1534" y="31037"/>
                    <a:pt x="1518" y="31037"/>
                  </a:cubicBezTo>
                  <a:cubicBezTo>
                    <a:pt x="1511" y="31037"/>
                    <a:pt x="1503" y="31034"/>
                    <a:pt x="1496" y="31026"/>
                  </a:cubicBezTo>
                  <a:cubicBezTo>
                    <a:pt x="1488" y="31019"/>
                    <a:pt x="1478" y="31016"/>
                    <a:pt x="1468" y="31016"/>
                  </a:cubicBezTo>
                  <a:cubicBezTo>
                    <a:pt x="1444" y="31016"/>
                    <a:pt x="1418" y="31034"/>
                    <a:pt x="1418" y="31052"/>
                  </a:cubicBezTo>
                  <a:cubicBezTo>
                    <a:pt x="1418" y="31104"/>
                    <a:pt x="1367" y="31129"/>
                    <a:pt x="1367" y="31181"/>
                  </a:cubicBezTo>
                  <a:cubicBezTo>
                    <a:pt x="1393" y="31233"/>
                    <a:pt x="1367" y="31258"/>
                    <a:pt x="1341" y="31284"/>
                  </a:cubicBezTo>
                  <a:lnTo>
                    <a:pt x="1341" y="31336"/>
                  </a:lnTo>
                  <a:cubicBezTo>
                    <a:pt x="1315" y="31362"/>
                    <a:pt x="1315" y="31413"/>
                    <a:pt x="1341" y="31439"/>
                  </a:cubicBezTo>
                  <a:cubicBezTo>
                    <a:pt x="1341" y="31491"/>
                    <a:pt x="1341" y="31516"/>
                    <a:pt x="1341" y="31542"/>
                  </a:cubicBezTo>
                  <a:cubicBezTo>
                    <a:pt x="1289" y="31645"/>
                    <a:pt x="1264" y="31748"/>
                    <a:pt x="1264" y="31877"/>
                  </a:cubicBezTo>
                  <a:cubicBezTo>
                    <a:pt x="1264" y="31929"/>
                    <a:pt x="1212" y="31955"/>
                    <a:pt x="1264" y="32006"/>
                  </a:cubicBezTo>
                  <a:cubicBezTo>
                    <a:pt x="1315" y="32058"/>
                    <a:pt x="1289" y="32058"/>
                    <a:pt x="1289" y="32058"/>
                  </a:cubicBezTo>
                  <a:cubicBezTo>
                    <a:pt x="1238" y="32161"/>
                    <a:pt x="1393" y="32238"/>
                    <a:pt x="1289" y="32342"/>
                  </a:cubicBezTo>
                  <a:lnTo>
                    <a:pt x="1289" y="32367"/>
                  </a:lnTo>
                  <a:cubicBezTo>
                    <a:pt x="1367" y="32367"/>
                    <a:pt x="1367" y="32367"/>
                    <a:pt x="1367" y="32316"/>
                  </a:cubicBezTo>
                  <a:lnTo>
                    <a:pt x="1367" y="32290"/>
                  </a:lnTo>
                  <a:cubicBezTo>
                    <a:pt x="1367" y="32260"/>
                    <a:pt x="1384" y="32247"/>
                    <a:pt x="1404" y="32247"/>
                  </a:cubicBezTo>
                  <a:cubicBezTo>
                    <a:pt x="1418" y="32247"/>
                    <a:pt x="1433" y="32254"/>
                    <a:pt x="1444" y="32264"/>
                  </a:cubicBezTo>
                  <a:cubicBezTo>
                    <a:pt x="1444" y="32290"/>
                    <a:pt x="1444" y="32393"/>
                    <a:pt x="1393" y="32445"/>
                  </a:cubicBezTo>
                  <a:cubicBezTo>
                    <a:pt x="1470" y="32445"/>
                    <a:pt x="1496" y="32367"/>
                    <a:pt x="1496" y="32367"/>
                  </a:cubicBezTo>
                  <a:cubicBezTo>
                    <a:pt x="1521" y="32367"/>
                    <a:pt x="1496" y="32367"/>
                    <a:pt x="1496" y="32393"/>
                  </a:cubicBezTo>
                  <a:cubicBezTo>
                    <a:pt x="1496" y="32471"/>
                    <a:pt x="1521" y="32574"/>
                    <a:pt x="1573" y="32651"/>
                  </a:cubicBezTo>
                  <a:lnTo>
                    <a:pt x="1676" y="32651"/>
                  </a:lnTo>
                  <a:cubicBezTo>
                    <a:pt x="1702" y="32651"/>
                    <a:pt x="1702" y="32651"/>
                    <a:pt x="1702" y="32677"/>
                  </a:cubicBezTo>
                  <a:cubicBezTo>
                    <a:pt x="1702" y="32703"/>
                    <a:pt x="1676" y="32728"/>
                    <a:pt x="1650" y="32728"/>
                  </a:cubicBezTo>
                  <a:cubicBezTo>
                    <a:pt x="1630" y="32728"/>
                    <a:pt x="1576" y="32695"/>
                    <a:pt x="1555" y="32695"/>
                  </a:cubicBezTo>
                  <a:cubicBezTo>
                    <a:pt x="1550" y="32695"/>
                    <a:pt x="1547" y="32698"/>
                    <a:pt x="1547" y="32703"/>
                  </a:cubicBezTo>
                  <a:cubicBezTo>
                    <a:pt x="1496" y="32754"/>
                    <a:pt x="1496" y="32806"/>
                    <a:pt x="1521" y="32857"/>
                  </a:cubicBezTo>
                  <a:cubicBezTo>
                    <a:pt x="1547" y="32909"/>
                    <a:pt x="1470" y="32909"/>
                    <a:pt x="1470" y="32961"/>
                  </a:cubicBezTo>
                  <a:lnTo>
                    <a:pt x="1470" y="33064"/>
                  </a:lnTo>
                  <a:lnTo>
                    <a:pt x="1573" y="33064"/>
                  </a:lnTo>
                  <a:cubicBezTo>
                    <a:pt x="1625" y="33090"/>
                    <a:pt x="1625" y="33167"/>
                    <a:pt x="1599" y="33193"/>
                  </a:cubicBezTo>
                  <a:cubicBezTo>
                    <a:pt x="1599" y="33211"/>
                    <a:pt x="1573" y="33229"/>
                    <a:pt x="1549" y="33229"/>
                  </a:cubicBezTo>
                  <a:cubicBezTo>
                    <a:pt x="1539" y="33229"/>
                    <a:pt x="1529" y="33226"/>
                    <a:pt x="1521" y="33219"/>
                  </a:cubicBezTo>
                  <a:lnTo>
                    <a:pt x="1418" y="33193"/>
                  </a:lnTo>
                  <a:lnTo>
                    <a:pt x="1418" y="33244"/>
                  </a:lnTo>
                  <a:cubicBezTo>
                    <a:pt x="1470" y="33270"/>
                    <a:pt x="1470" y="33296"/>
                    <a:pt x="1418" y="33296"/>
                  </a:cubicBezTo>
                  <a:lnTo>
                    <a:pt x="1418" y="33347"/>
                  </a:lnTo>
                  <a:lnTo>
                    <a:pt x="1470" y="33373"/>
                  </a:lnTo>
                  <a:lnTo>
                    <a:pt x="1547" y="33347"/>
                  </a:lnTo>
                  <a:cubicBezTo>
                    <a:pt x="1556" y="33339"/>
                    <a:pt x="1564" y="33336"/>
                    <a:pt x="1572" y="33336"/>
                  </a:cubicBezTo>
                  <a:cubicBezTo>
                    <a:pt x="1587" y="33336"/>
                    <a:pt x="1599" y="33347"/>
                    <a:pt x="1599" y="33347"/>
                  </a:cubicBezTo>
                  <a:cubicBezTo>
                    <a:pt x="1599" y="33373"/>
                    <a:pt x="1573" y="33399"/>
                    <a:pt x="1573" y="33451"/>
                  </a:cubicBezTo>
                  <a:cubicBezTo>
                    <a:pt x="1599" y="33451"/>
                    <a:pt x="1599" y="33451"/>
                    <a:pt x="1599" y="33476"/>
                  </a:cubicBezTo>
                  <a:cubicBezTo>
                    <a:pt x="1599" y="33528"/>
                    <a:pt x="1599" y="33580"/>
                    <a:pt x="1573" y="33605"/>
                  </a:cubicBezTo>
                  <a:cubicBezTo>
                    <a:pt x="1599" y="33605"/>
                    <a:pt x="1599" y="33631"/>
                    <a:pt x="1599" y="33631"/>
                  </a:cubicBezTo>
                  <a:lnTo>
                    <a:pt x="1599" y="33889"/>
                  </a:lnTo>
                  <a:cubicBezTo>
                    <a:pt x="1625" y="33915"/>
                    <a:pt x="1625" y="33966"/>
                    <a:pt x="1625" y="33992"/>
                  </a:cubicBezTo>
                  <a:cubicBezTo>
                    <a:pt x="1625" y="34044"/>
                    <a:pt x="1625" y="34095"/>
                    <a:pt x="1625" y="34147"/>
                  </a:cubicBezTo>
                  <a:cubicBezTo>
                    <a:pt x="1676" y="34224"/>
                    <a:pt x="1599" y="34276"/>
                    <a:pt x="1599" y="34353"/>
                  </a:cubicBezTo>
                  <a:cubicBezTo>
                    <a:pt x="1599" y="34379"/>
                    <a:pt x="1573" y="34379"/>
                    <a:pt x="1547" y="34379"/>
                  </a:cubicBezTo>
                  <a:cubicBezTo>
                    <a:pt x="1521" y="34379"/>
                    <a:pt x="1496" y="34379"/>
                    <a:pt x="1470" y="34353"/>
                  </a:cubicBezTo>
                  <a:cubicBezTo>
                    <a:pt x="1444" y="34405"/>
                    <a:pt x="1444" y="34456"/>
                    <a:pt x="1444" y="34508"/>
                  </a:cubicBezTo>
                  <a:cubicBezTo>
                    <a:pt x="1470" y="34508"/>
                    <a:pt x="1496" y="34508"/>
                    <a:pt x="1496" y="34534"/>
                  </a:cubicBezTo>
                  <a:cubicBezTo>
                    <a:pt x="1444" y="34560"/>
                    <a:pt x="1418" y="34585"/>
                    <a:pt x="1393" y="34611"/>
                  </a:cubicBezTo>
                  <a:cubicBezTo>
                    <a:pt x="1393" y="34611"/>
                    <a:pt x="1367" y="34585"/>
                    <a:pt x="1367" y="34585"/>
                  </a:cubicBezTo>
                  <a:cubicBezTo>
                    <a:pt x="1367" y="34582"/>
                    <a:pt x="1366" y="34580"/>
                    <a:pt x="1365" y="34580"/>
                  </a:cubicBezTo>
                  <a:cubicBezTo>
                    <a:pt x="1360" y="34580"/>
                    <a:pt x="1337" y="34644"/>
                    <a:pt x="1315" y="34689"/>
                  </a:cubicBezTo>
                  <a:cubicBezTo>
                    <a:pt x="1315" y="34766"/>
                    <a:pt x="1289" y="34843"/>
                    <a:pt x="1264" y="34921"/>
                  </a:cubicBezTo>
                  <a:cubicBezTo>
                    <a:pt x="1264" y="34921"/>
                    <a:pt x="1264" y="34946"/>
                    <a:pt x="1289" y="34972"/>
                  </a:cubicBezTo>
                  <a:cubicBezTo>
                    <a:pt x="1315" y="34972"/>
                    <a:pt x="1341" y="34998"/>
                    <a:pt x="1341" y="34998"/>
                  </a:cubicBezTo>
                  <a:lnTo>
                    <a:pt x="1393" y="34998"/>
                  </a:lnTo>
                  <a:cubicBezTo>
                    <a:pt x="1393" y="34998"/>
                    <a:pt x="1341" y="34946"/>
                    <a:pt x="1393" y="34921"/>
                  </a:cubicBezTo>
                  <a:lnTo>
                    <a:pt x="1470" y="34921"/>
                  </a:lnTo>
                  <a:cubicBezTo>
                    <a:pt x="1470" y="34972"/>
                    <a:pt x="1444" y="35024"/>
                    <a:pt x="1470" y="35075"/>
                  </a:cubicBezTo>
                  <a:cubicBezTo>
                    <a:pt x="1496" y="35127"/>
                    <a:pt x="1470" y="35127"/>
                    <a:pt x="1444" y="35153"/>
                  </a:cubicBezTo>
                  <a:cubicBezTo>
                    <a:pt x="1444" y="35204"/>
                    <a:pt x="1418" y="35256"/>
                    <a:pt x="1367" y="35282"/>
                  </a:cubicBezTo>
                  <a:cubicBezTo>
                    <a:pt x="1367" y="35308"/>
                    <a:pt x="1367" y="35308"/>
                    <a:pt x="1341" y="35333"/>
                  </a:cubicBezTo>
                  <a:cubicBezTo>
                    <a:pt x="1315" y="35359"/>
                    <a:pt x="1315" y="35411"/>
                    <a:pt x="1341" y="35462"/>
                  </a:cubicBezTo>
                  <a:cubicBezTo>
                    <a:pt x="1367" y="35514"/>
                    <a:pt x="1367" y="35591"/>
                    <a:pt x="1367" y="35669"/>
                  </a:cubicBezTo>
                  <a:cubicBezTo>
                    <a:pt x="1341" y="35694"/>
                    <a:pt x="1341" y="35746"/>
                    <a:pt x="1367" y="35772"/>
                  </a:cubicBezTo>
                  <a:cubicBezTo>
                    <a:pt x="1367" y="35823"/>
                    <a:pt x="1367" y="35849"/>
                    <a:pt x="1418" y="35849"/>
                  </a:cubicBezTo>
                  <a:cubicBezTo>
                    <a:pt x="1470" y="35849"/>
                    <a:pt x="1444" y="35849"/>
                    <a:pt x="1444" y="35875"/>
                  </a:cubicBezTo>
                  <a:cubicBezTo>
                    <a:pt x="1470" y="35901"/>
                    <a:pt x="1444" y="35901"/>
                    <a:pt x="1444" y="35927"/>
                  </a:cubicBezTo>
                  <a:cubicBezTo>
                    <a:pt x="1444" y="35927"/>
                    <a:pt x="1470" y="35927"/>
                    <a:pt x="1470" y="35952"/>
                  </a:cubicBezTo>
                  <a:cubicBezTo>
                    <a:pt x="1470" y="36004"/>
                    <a:pt x="1496" y="36004"/>
                    <a:pt x="1470" y="36055"/>
                  </a:cubicBezTo>
                  <a:cubicBezTo>
                    <a:pt x="1470" y="36055"/>
                    <a:pt x="1444" y="36081"/>
                    <a:pt x="1418" y="36081"/>
                  </a:cubicBezTo>
                  <a:cubicBezTo>
                    <a:pt x="1393" y="36107"/>
                    <a:pt x="1393" y="36133"/>
                    <a:pt x="1418" y="36159"/>
                  </a:cubicBezTo>
                  <a:cubicBezTo>
                    <a:pt x="1444" y="36184"/>
                    <a:pt x="1470" y="36288"/>
                    <a:pt x="1418" y="36339"/>
                  </a:cubicBezTo>
                  <a:lnTo>
                    <a:pt x="1418" y="36597"/>
                  </a:lnTo>
                  <a:cubicBezTo>
                    <a:pt x="1470" y="36649"/>
                    <a:pt x="1470" y="36649"/>
                    <a:pt x="1418" y="36726"/>
                  </a:cubicBezTo>
                  <a:cubicBezTo>
                    <a:pt x="1393" y="36726"/>
                    <a:pt x="1393" y="36674"/>
                    <a:pt x="1393" y="36649"/>
                  </a:cubicBezTo>
                  <a:lnTo>
                    <a:pt x="1315" y="36674"/>
                  </a:lnTo>
                  <a:lnTo>
                    <a:pt x="1289" y="36700"/>
                  </a:lnTo>
                  <a:cubicBezTo>
                    <a:pt x="1315" y="36752"/>
                    <a:pt x="1315" y="36778"/>
                    <a:pt x="1289" y="36829"/>
                  </a:cubicBezTo>
                  <a:cubicBezTo>
                    <a:pt x="1238" y="36855"/>
                    <a:pt x="1212" y="36932"/>
                    <a:pt x="1135" y="36932"/>
                  </a:cubicBezTo>
                  <a:cubicBezTo>
                    <a:pt x="1135" y="36984"/>
                    <a:pt x="1109" y="37061"/>
                    <a:pt x="1135" y="37113"/>
                  </a:cubicBezTo>
                  <a:cubicBezTo>
                    <a:pt x="1160" y="37165"/>
                    <a:pt x="1135" y="37216"/>
                    <a:pt x="1109" y="37242"/>
                  </a:cubicBezTo>
                  <a:cubicBezTo>
                    <a:pt x="1186" y="37319"/>
                    <a:pt x="1315" y="37319"/>
                    <a:pt x="1315" y="37371"/>
                  </a:cubicBezTo>
                  <a:cubicBezTo>
                    <a:pt x="1289" y="37448"/>
                    <a:pt x="1238" y="37448"/>
                    <a:pt x="1186" y="37448"/>
                  </a:cubicBezTo>
                  <a:cubicBezTo>
                    <a:pt x="1160" y="37448"/>
                    <a:pt x="1109" y="37448"/>
                    <a:pt x="1109" y="37474"/>
                  </a:cubicBezTo>
                  <a:cubicBezTo>
                    <a:pt x="1109" y="37526"/>
                    <a:pt x="1109" y="37551"/>
                    <a:pt x="1109" y="37603"/>
                  </a:cubicBezTo>
                  <a:cubicBezTo>
                    <a:pt x="1135" y="37629"/>
                    <a:pt x="1135" y="37680"/>
                    <a:pt x="1109" y="37706"/>
                  </a:cubicBezTo>
                  <a:cubicBezTo>
                    <a:pt x="1057" y="37758"/>
                    <a:pt x="1031" y="37809"/>
                    <a:pt x="1057" y="37887"/>
                  </a:cubicBezTo>
                  <a:cubicBezTo>
                    <a:pt x="1135" y="37912"/>
                    <a:pt x="1083" y="38016"/>
                    <a:pt x="1109" y="38067"/>
                  </a:cubicBezTo>
                  <a:cubicBezTo>
                    <a:pt x="1109" y="38119"/>
                    <a:pt x="1083" y="38119"/>
                    <a:pt x="1031" y="38119"/>
                  </a:cubicBezTo>
                  <a:lnTo>
                    <a:pt x="1006" y="38119"/>
                  </a:lnTo>
                  <a:cubicBezTo>
                    <a:pt x="1006" y="38145"/>
                    <a:pt x="1006" y="38170"/>
                    <a:pt x="1006" y="38196"/>
                  </a:cubicBezTo>
                  <a:cubicBezTo>
                    <a:pt x="1006" y="38248"/>
                    <a:pt x="1006" y="38299"/>
                    <a:pt x="980" y="38325"/>
                  </a:cubicBezTo>
                  <a:cubicBezTo>
                    <a:pt x="980" y="38367"/>
                    <a:pt x="980" y="38409"/>
                    <a:pt x="1008" y="38409"/>
                  </a:cubicBezTo>
                  <a:cubicBezTo>
                    <a:pt x="1014" y="38409"/>
                    <a:pt x="1022" y="38407"/>
                    <a:pt x="1031" y="38402"/>
                  </a:cubicBezTo>
                  <a:cubicBezTo>
                    <a:pt x="1046" y="38398"/>
                    <a:pt x="1058" y="38395"/>
                    <a:pt x="1068" y="38395"/>
                  </a:cubicBezTo>
                  <a:cubicBezTo>
                    <a:pt x="1109" y="38395"/>
                    <a:pt x="1109" y="38433"/>
                    <a:pt x="1109" y="38454"/>
                  </a:cubicBezTo>
                  <a:cubicBezTo>
                    <a:pt x="1160" y="38506"/>
                    <a:pt x="1186" y="38557"/>
                    <a:pt x="1186" y="38609"/>
                  </a:cubicBezTo>
                  <a:cubicBezTo>
                    <a:pt x="1212" y="38635"/>
                    <a:pt x="1238" y="38660"/>
                    <a:pt x="1238" y="38686"/>
                  </a:cubicBezTo>
                  <a:lnTo>
                    <a:pt x="1238" y="38764"/>
                  </a:lnTo>
                  <a:cubicBezTo>
                    <a:pt x="1238" y="38789"/>
                    <a:pt x="1289" y="38867"/>
                    <a:pt x="1238" y="38918"/>
                  </a:cubicBezTo>
                  <a:cubicBezTo>
                    <a:pt x="1238" y="38944"/>
                    <a:pt x="1289" y="38970"/>
                    <a:pt x="1264" y="39021"/>
                  </a:cubicBezTo>
                  <a:cubicBezTo>
                    <a:pt x="1238" y="39073"/>
                    <a:pt x="1264" y="39073"/>
                    <a:pt x="1264" y="39099"/>
                  </a:cubicBezTo>
                  <a:cubicBezTo>
                    <a:pt x="1264" y="39150"/>
                    <a:pt x="1264" y="39176"/>
                    <a:pt x="1212" y="39202"/>
                  </a:cubicBezTo>
                  <a:cubicBezTo>
                    <a:pt x="1212" y="39202"/>
                    <a:pt x="1212" y="39202"/>
                    <a:pt x="1212" y="39228"/>
                  </a:cubicBezTo>
                  <a:lnTo>
                    <a:pt x="1212" y="39254"/>
                  </a:lnTo>
                  <a:cubicBezTo>
                    <a:pt x="1238" y="39254"/>
                    <a:pt x="1238" y="39279"/>
                    <a:pt x="1238" y="39305"/>
                  </a:cubicBezTo>
                  <a:cubicBezTo>
                    <a:pt x="1212" y="39331"/>
                    <a:pt x="1212" y="39331"/>
                    <a:pt x="1186" y="39331"/>
                  </a:cubicBezTo>
                  <a:lnTo>
                    <a:pt x="1135" y="39331"/>
                  </a:lnTo>
                  <a:cubicBezTo>
                    <a:pt x="1109" y="39357"/>
                    <a:pt x="1109" y="39434"/>
                    <a:pt x="1057" y="39486"/>
                  </a:cubicBezTo>
                  <a:cubicBezTo>
                    <a:pt x="1057" y="39486"/>
                    <a:pt x="1057" y="39511"/>
                    <a:pt x="1031" y="39511"/>
                  </a:cubicBezTo>
                  <a:lnTo>
                    <a:pt x="1031" y="39589"/>
                  </a:lnTo>
                  <a:cubicBezTo>
                    <a:pt x="1031" y="39615"/>
                    <a:pt x="1031" y="39640"/>
                    <a:pt x="1006" y="39640"/>
                  </a:cubicBezTo>
                  <a:cubicBezTo>
                    <a:pt x="1006" y="39692"/>
                    <a:pt x="980" y="39744"/>
                    <a:pt x="928" y="39769"/>
                  </a:cubicBezTo>
                  <a:cubicBezTo>
                    <a:pt x="928" y="39769"/>
                    <a:pt x="928" y="39795"/>
                    <a:pt x="928" y="39821"/>
                  </a:cubicBezTo>
                  <a:cubicBezTo>
                    <a:pt x="903" y="39873"/>
                    <a:pt x="903" y="39924"/>
                    <a:pt x="903" y="40001"/>
                  </a:cubicBezTo>
                  <a:cubicBezTo>
                    <a:pt x="903" y="40053"/>
                    <a:pt x="928" y="40105"/>
                    <a:pt x="928" y="40156"/>
                  </a:cubicBezTo>
                  <a:cubicBezTo>
                    <a:pt x="928" y="40203"/>
                    <a:pt x="928" y="40212"/>
                    <a:pt x="923" y="40212"/>
                  </a:cubicBezTo>
                  <a:cubicBezTo>
                    <a:pt x="919" y="40212"/>
                    <a:pt x="913" y="40208"/>
                    <a:pt x="903" y="40208"/>
                  </a:cubicBezTo>
                  <a:cubicBezTo>
                    <a:pt x="885" y="40216"/>
                    <a:pt x="874" y="40219"/>
                    <a:pt x="866" y="40219"/>
                  </a:cubicBezTo>
                  <a:cubicBezTo>
                    <a:pt x="851" y="40219"/>
                    <a:pt x="851" y="40208"/>
                    <a:pt x="851" y="40208"/>
                  </a:cubicBezTo>
                  <a:lnTo>
                    <a:pt x="851" y="40234"/>
                  </a:lnTo>
                  <a:cubicBezTo>
                    <a:pt x="851" y="40259"/>
                    <a:pt x="928" y="40311"/>
                    <a:pt x="877" y="40363"/>
                  </a:cubicBezTo>
                  <a:cubicBezTo>
                    <a:pt x="851" y="40375"/>
                    <a:pt x="838" y="40375"/>
                    <a:pt x="832" y="40375"/>
                  </a:cubicBezTo>
                  <a:cubicBezTo>
                    <a:pt x="825" y="40375"/>
                    <a:pt x="825" y="40375"/>
                    <a:pt x="825" y="40388"/>
                  </a:cubicBezTo>
                  <a:cubicBezTo>
                    <a:pt x="774" y="40414"/>
                    <a:pt x="748" y="40466"/>
                    <a:pt x="748" y="40517"/>
                  </a:cubicBezTo>
                  <a:cubicBezTo>
                    <a:pt x="748" y="40543"/>
                    <a:pt x="748" y="40569"/>
                    <a:pt x="774" y="40595"/>
                  </a:cubicBezTo>
                  <a:cubicBezTo>
                    <a:pt x="799" y="40595"/>
                    <a:pt x="851" y="40595"/>
                    <a:pt x="877" y="40620"/>
                  </a:cubicBezTo>
                  <a:cubicBezTo>
                    <a:pt x="866" y="40617"/>
                    <a:pt x="856" y="40615"/>
                    <a:pt x="845" y="40615"/>
                  </a:cubicBezTo>
                  <a:cubicBezTo>
                    <a:pt x="780" y="40615"/>
                    <a:pt x="726" y="40679"/>
                    <a:pt x="748" y="40724"/>
                  </a:cubicBezTo>
                  <a:cubicBezTo>
                    <a:pt x="756" y="40741"/>
                    <a:pt x="759" y="40749"/>
                    <a:pt x="759" y="40753"/>
                  </a:cubicBezTo>
                  <a:lnTo>
                    <a:pt x="748" y="40749"/>
                  </a:lnTo>
                  <a:lnTo>
                    <a:pt x="748" y="40749"/>
                  </a:lnTo>
                  <a:cubicBezTo>
                    <a:pt x="748" y="40749"/>
                    <a:pt x="754" y="40756"/>
                    <a:pt x="758" y="40756"/>
                  </a:cubicBezTo>
                  <a:cubicBezTo>
                    <a:pt x="759" y="40756"/>
                    <a:pt x="759" y="40755"/>
                    <a:pt x="759" y="40753"/>
                  </a:cubicBezTo>
                  <a:lnTo>
                    <a:pt x="759" y="40753"/>
                  </a:lnTo>
                  <a:lnTo>
                    <a:pt x="825" y="40775"/>
                  </a:lnTo>
                  <a:cubicBezTo>
                    <a:pt x="903" y="40801"/>
                    <a:pt x="903" y="40801"/>
                    <a:pt x="903" y="40904"/>
                  </a:cubicBezTo>
                  <a:lnTo>
                    <a:pt x="903" y="41007"/>
                  </a:lnTo>
                  <a:cubicBezTo>
                    <a:pt x="877" y="41059"/>
                    <a:pt x="877" y="41110"/>
                    <a:pt x="903" y="41136"/>
                  </a:cubicBezTo>
                  <a:cubicBezTo>
                    <a:pt x="903" y="41162"/>
                    <a:pt x="903" y="41188"/>
                    <a:pt x="851" y="41188"/>
                  </a:cubicBezTo>
                  <a:lnTo>
                    <a:pt x="825" y="41188"/>
                  </a:lnTo>
                  <a:cubicBezTo>
                    <a:pt x="825" y="41188"/>
                    <a:pt x="825" y="41214"/>
                    <a:pt x="825" y="41214"/>
                  </a:cubicBezTo>
                  <a:lnTo>
                    <a:pt x="851" y="41214"/>
                  </a:lnTo>
                  <a:lnTo>
                    <a:pt x="903" y="41265"/>
                  </a:lnTo>
                  <a:cubicBezTo>
                    <a:pt x="903" y="41317"/>
                    <a:pt x="903" y="41317"/>
                    <a:pt x="825" y="41343"/>
                  </a:cubicBezTo>
                  <a:cubicBezTo>
                    <a:pt x="799" y="41343"/>
                    <a:pt x="774" y="41343"/>
                    <a:pt x="748" y="41368"/>
                  </a:cubicBezTo>
                  <a:cubicBezTo>
                    <a:pt x="748" y="41394"/>
                    <a:pt x="799" y="41446"/>
                    <a:pt x="748" y="41472"/>
                  </a:cubicBezTo>
                  <a:cubicBezTo>
                    <a:pt x="722" y="41472"/>
                    <a:pt x="722" y="41497"/>
                    <a:pt x="748" y="41523"/>
                  </a:cubicBezTo>
                  <a:cubicBezTo>
                    <a:pt x="748" y="41536"/>
                    <a:pt x="754" y="41542"/>
                    <a:pt x="764" y="41542"/>
                  </a:cubicBezTo>
                  <a:cubicBezTo>
                    <a:pt x="774" y="41542"/>
                    <a:pt x="787" y="41536"/>
                    <a:pt x="799" y="41523"/>
                  </a:cubicBezTo>
                  <a:cubicBezTo>
                    <a:pt x="808" y="41515"/>
                    <a:pt x="817" y="41512"/>
                    <a:pt x="824" y="41512"/>
                  </a:cubicBezTo>
                  <a:cubicBezTo>
                    <a:pt x="840" y="41512"/>
                    <a:pt x="851" y="41523"/>
                    <a:pt x="851" y="41523"/>
                  </a:cubicBezTo>
                  <a:cubicBezTo>
                    <a:pt x="877" y="41549"/>
                    <a:pt x="851" y="41549"/>
                    <a:pt x="851" y="41575"/>
                  </a:cubicBezTo>
                  <a:lnTo>
                    <a:pt x="851" y="41626"/>
                  </a:lnTo>
                  <a:cubicBezTo>
                    <a:pt x="851" y="41652"/>
                    <a:pt x="877" y="41652"/>
                    <a:pt x="851" y="41704"/>
                  </a:cubicBezTo>
                  <a:cubicBezTo>
                    <a:pt x="825" y="41755"/>
                    <a:pt x="877" y="41755"/>
                    <a:pt x="877" y="41781"/>
                  </a:cubicBezTo>
                  <a:cubicBezTo>
                    <a:pt x="903" y="41884"/>
                    <a:pt x="877" y="41987"/>
                    <a:pt x="851" y="42065"/>
                  </a:cubicBezTo>
                  <a:cubicBezTo>
                    <a:pt x="825" y="42116"/>
                    <a:pt x="799" y="42142"/>
                    <a:pt x="748" y="42142"/>
                  </a:cubicBezTo>
                  <a:lnTo>
                    <a:pt x="696" y="42168"/>
                  </a:lnTo>
                  <a:cubicBezTo>
                    <a:pt x="696" y="42271"/>
                    <a:pt x="696" y="42348"/>
                    <a:pt x="825" y="42348"/>
                  </a:cubicBezTo>
                  <a:cubicBezTo>
                    <a:pt x="851" y="42348"/>
                    <a:pt x="877" y="42452"/>
                    <a:pt x="851" y="42477"/>
                  </a:cubicBezTo>
                  <a:lnTo>
                    <a:pt x="825" y="42477"/>
                  </a:lnTo>
                  <a:cubicBezTo>
                    <a:pt x="814" y="42444"/>
                    <a:pt x="798" y="42435"/>
                    <a:pt x="780" y="42435"/>
                  </a:cubicBezTo>
                  <a:cubicBezTo>
                    <a:pt x="755" y="42435"/>
                    <a:pt x="726" y="42452"/>
                    <a:pt x="696" y="42452"/>
                  </a:cubicBezTo>
                  <a:cubicBezTo>
                    <a:pt x="696" y="42477"/>
                    <a:pt x="696" y="42477"/>
                    <a:pt x="696" y="42503"/>
                  </a:cubicBezTo>
                  <a:cubicBezTo>
                    <a:pt x="712" y="42550"/>
                    <a:pt x="736" y="42559"/>
                    <a:pt x="759" y="42559"/>
                  </a:cubicBezTo>
                  <a:cubicBezTo>
                    <a:pt x="775" y="42559"/>
                    <a:pt x="789" y="42555"/>
                    <a:pt x="799" y="42555"/>
                  </a:cubicBezTo>
                  <a:cubicBezTo>
                    <a:pt x="825" y="42555"/>
                    <a:pt x="825" y="42581"/>
                    <a:pt x="851" y="42581"/>
                  </a:cubicBezTo>
                  <a:cubicBezTo>
                    <a:pt x="851" y="42658"/>
                    <a:pt x="799" y="42684"/>
                    <a:pt x="722" y="42710"/>
                  </a:cubicBezTo>
                  <a:cubicBezTo>
                    <a:pt x="696" y="42710"/>
                    <a:pt x="696" y="42735"/>
                    <a:pt x="696" y="42735"/>
                  </a:cubicBezTo>
                  <a:lnTo>
                    <a:pt x="748" y="42787"/>
                  </a:lnTo>
                  <a:cubicBezTo>
                    <a:pt x="782" y="42787"/>
                    <a:pt x="805" y="42764"/>
                    <a:pt x="824" y="42764"/>
                  </a:cubicBezTo>
                  <a:cubicBezTo>
                    <a:pt x="834" y="42764"/>
                    <a:pt x="842" y="42770"/>
                    <a:pt x="851" y="42787"/>
                  </a:cubicBezTo>
                  <a:cubicBezTo>
                    <a:pt x="851" y="42813"/>
                    <a:pt x="799" y="42813"/>
                    <a:pt x="799" y="42838"/>
                  </a:cubicBezTo>
                  <a:cubicBezTo>
                    <a:pt x="774" y="42890"/>
                    <a:pt x="774" y="42916"/>
                    <a:pt x="774" y="42967"/>
                  </a:cubicBezTo>
                  <a:cubicBezTo>
                    <a:pt x="774" y="43019"/>
                    <a:pt x="774" y="43071"/>
                    <a:pt x="696" y="43096"/>
                  </a:cubicBezTo>
                  <a:lnTo>
                    <a:pt x="722" y="43200"/>
                  </a:lnTo>
                  <a:lnTo>
                    <a:pt x="799" y="43148"/>
                  </a:lnTo>
                  <a:lnTo>
                    <a:pt x="825" y="43148"/>
                  </a:lnTo>
                  <a:cubicBezTo>
                    <a:pt x="825" y="43148"/>
                    <a:pt x="825" y="43251"/>
                    <a:pt x="774" y="43277"/>
                  </a:cubicBezTo>
                  <a:cubicBezTo>
                    <a:pt x="774" y="43328"/>
                    <a:pt x="748" y="43406"/>
                    <a:pt x="722" y="43483"/>
                  </a:cubicBezTo>
                  <a:lnTo>
                    <a:pt x="722" y="43535"/>
                  </a:lnTo>
                  <a:lnTo>
                    <a:pt x="722" y="43690"/>
                  </a:lnTo>
                  <a:lnTo>
                    <a:pt x="722" y="43870"/>
                  </a:lnTo>
                  <a:lnTo>
                    <a:pt x="722" y="43947"/>
                  </a:lnTo>
                  <a:cubicBezTo>
                    <a:pt x="722" y="43973"/>
                    <a:pt x="748" y="43973"/>
                    <a:pt x="722" y="44025"/>
                  </a:cubicBezTo>
                  <a:cubicBezTo>
                    <a:pt x="696" y="44051"/>
                    <a:pt x="722" y="44128"/>
                    <a:pt x="722" y="44154"/>
                  </a:cubicBezTo>
                  <a:cubicBezTo>
                    <a:pt x="722" y="44180"/>
                    <a:pt x="748" y="44205"/>
                    <a:pt x="774" y="44257"/>
                  </a:cubicBezTo>
                  <a:cubicBezTo>
                    <a:pt x="774" y="44309"/>
                    <a:pt x="696" y="44334"/>
                    <a:pt x="722" y="44412"/>
                  </a:cubicBezTo>
                  <a:lnTo>
                    <a:pt x="774" y="44489"/>
                  </a:lnTo>
                  <a:cubicBezTo>
                    <a:pt x="799" y="44463"/>
                    <a:pt x="799" y="44437"/>
                    <a:pt x="825" y="44412"/>
                  </a:cubicBezTo>
                  <a:cubicBezTo>
                    <a:pt x="825" y="44386"/>
                    <a:pt x="851" y="44386"/>
                    <a:pt x="877" y="44386"/>
                  </a:cubicBezTo>
                  <a:cubicBezTo>
                    <a:pt x="903" y="44412"/>
                    <a:pt x="877" y="44437"/>
                    <a:pt x="877" y="44463"/>
                  </a:cubicBezTo>
                  <a:cubicBezTo>
                    <a:pt x="851" y="44489"/>
                    <a:pt x="825" y="44489"/>
                    <a:pt x="799" y="44515"/>
                  </a:cubicBezTo>
                  <a:lnTo>
                    <a:pt x="748" y="44541"/>
                  </a:lnTo>
                  <a:cubicBezTo>
                    <a:pt x="825" y="44566"/>
                    <a:pt x="825" y="44566"/>
                    <a:pt x="799" y="44618"/>
                  </a:cubicBezTo>
                  <a:cubicBezTo>
                    <a:pt x="799" y="44644"/>
                    <a:pt x="774" y="44670"/>
                    <a:pt x="748" y="44695"/>
                  </a:cubicBezTo>
                  <a:cubicBezTo>
                    <a:pt x="722" y="44721"/>
                    <a:pt x="696" y="44747"/>
                    <a:pt x="722" y="44824"/>
                  </a:cubicBezTo>
                  <a:cubicBezTo>
                    <a:pt x="774" y="44876"/>
                    <a:pt x="722" y="44876"/>
                    <a:pt x="722" y="44902"/>
                  </a:cubicBezTo>
                  <a:lnTo>
                    <a:pt x="722" y="44928"/>
                  </a:lnTo>
                  <a:cubicBezTo>
                    <a:pt x="748" y="44979"/>
                    <a:pt x="748" y="45031"/>
                    <a:pt x="799" y="45056"/>
                  </a:cubicBezTo>
                  <a:cubicBezTo>
                    <a:pt x="825" y="45056"/>
                    <a:pt x="825" y="45082"/>
                    <a:pt x="799" y="45108"/>
                  </a:cubicBezTo>
                  <a:cubicBezTo>
                    <a:pt x="748" y="45134"/>
                    <a:pt x="748" y="45160"/>
                    <a:pt x="799" y="45185"/>
                  </a:cubicBezTo>
                  <a:cubicBezTo>
                    <a:pt x="851" y="45211"/>
                    <a:pt x="851" y="45211"/>
                    <a:pt x="851" y="45263"/>
                  </a:cubicBezTo>
                  <a:cubicBezTo>
                    <a:pt x="825" y="45314"/>
                    <a:pt x="877" y="45314"/>
                    <a:pt x="799" y="45340"/>
                  </a:cubicBezTo>
                  <a:cubicBezTo>
                    <a:pt x="799" y="45366"/>
                    <a:pt x="799" y="45392"/>
                    <a:pt x="825" y="45392"/>
                  </a:cubicBezTo>
                  <a:cubicBezTo>
                    <a:pt x="903" y="45392"/>
                    <a:pt x="903" y="45443"/>
                    <a:pt x="903" y="45521"/>
                  </a:cubicBezTo>
                  <a:cubicBezTo>
                    <a:pt x="928" y="45547"/>
                    <a:pt x="928" y="45547"/>
                    <a:pt x="928" y="45572"/>
                  </a:cubicBezTo>
                  <a:cubicBezTo>
                    <a:pt x="954" y="45598"/>
                    <a:pt x="928" y="45624"/>
                    <a:pt x="928" y="45650"/>
                  </a:cubicBezTo>
                  <a:cubicBezTo>
                    <a:pt x="980" y="45701"/>
                    <a:pt x="954" y="45779"/>
                    <a:pt x="903" y="45804"/>
                  </a:cubicBezTo>
                  <a:cubicBezTo>
                    <a:pt x="903" y="45830"/>
                    <a:pt x="903" y="45882"/>
                    <a:pt x="877" y="45908"/>
                  </a:cubicBezTo>
                  <a:cubicBezTo>
                    <a:pt x="877" y="45908"/>
                    <a:pt x="877" y="45959"/>
                    <a:pt x="903" y="45959"/>
                  </a:cubicBezTo>
                  <a:cubicBezTo>
                    <a:pt x="980" y="45959"/>
                    <a:pt x="954" y="46037"/>
                    <a:pt x="980" y="46088"/>
                  </a:cubicBezTo>
                  <a:lnTo>
                    <a:pt x="980" y="46114"/>
                  </a:lnTo>
                  <a:cubicBezTo>
                    <a:pt x="980" y="46191"/>
                    <a:pt x="954" y="46243"/>
                    <a:pt x="928" y="46294"/>
                  </a:cubicBezTo>
                  <a:cubicBezTo>
                    <a:pt x="928" y="46320"/>
                    <a:pt x="1006" y="46294"/>
                    <a:pt x="1006" y="46346"/>
                  </a:cubicBezTo>
                  <a:cubicBezTo>
                    <a:pt x="1006" y="46346"/>
                    <a:pt x="980" y="46372"/>
                    <a:pt x="980" y="46398"/>
                  </a:cubicBezTo>
                  <a:cubicBezTo>
                    <a:pt x="954" y="46398"/>
                    <a:pt x="928" y="46423"/>
                    <a:pt x="928" y="46449"/>
                  </a:cubicBezTo>
                  <a:cubicBezTo>
                    <a:pt x="928" y="46501"/>
                    <a:pt x="928" y="46527"/>
                    <a:pt x="928" y="46578"/>
                  </a:cubicBezTo>
                  <a:lnTo>
                    <a:pt x="928" y="46888"/>
                  </a:lnTo>
                  <a:cubicBezTo>
                    <a:pt x="928" y="46939"/>
                    <a:pt x="928" y="46939"/>
                    <a:pt x="903" y="46939"/>
                  </a:cubicBezTo>
                  <a:cubicBezTo>
                    <a:pt x="877" y="46939"/>
                    <a:pt x="903" y="46888"/>
                    <a:pt x="851" y="46862"/>
                  </a:cubicBezTo>
                  <a:cubicBezTo>
                    <a:pt x="799" y="46836"/>
                    <a:pt x="774" y="46810"/>
                    <a:pt x="748" y="46759"/>
                  </a:cubicBezTo>
                  <a:cubicBezTo>
                    <a:pt x="748" y="46750"/>
                    <a:pt x="739" y="46747"/>
                    <a:pt x="727" y="46747"/>
                  </a:cubicBezTo>
                  <a:cubicBezTo>
                    <a:pt x="702" y="46747"/>
                    <a:pt x="662" y="46759"/>
                    <a:pt x="645" y="46759"/>
                  </a:cubicBezTo>
                  <a:cubicBezTo>
                    <a:pt x="645" y="46784"/>
                    <a:pt x="645" y="46784"/>
                    <a:pt x="619" y="46810"/>
                  </a:cubicBezTo>
                  <a:cubicBezTo>
                    <a:pt x="619" y="46836"/>
                    <a:pt x="619" y="46862"/>
                    <a:pt x="593" y="46888"/>
                  </a:cubicBezTo>
                  <a:cubicBezTo>
                    <a:pt x="542" y="46939"/>
                    <a:pt x="593" y="47017"/>
                    <a:pt x="516" y="47042"/>
                  </a:cubicBezTo>
                  <a:lnTo>
                    <a:pt x="464" y="47042"/>
                  </a:lnTo>
                  <a:cubicBezTo>
                    <a:pt x="567" y="47171"/>
                    <a:pt x="542" y="47352"/>
                    <a:pt x="438" y="47481"/>
                  </a:cubicBezTo>
                  <a:cubicBezTo>
                    <a:pt x="438" y="47481"/>
                    <a:pt x="413" y="47507"/>
                    <a:pt x="387" y="47507"/>
                  </a:cubicBezTo>
                  <a:cubicBezTo>
                    <a:pt x="387" y="47558"/>
                    <a:pt x="387" y="47584"/>
                    <a:pt x="361" y="47636"/>
                  </a:cubicBezTo>
                  <a:cubicBezTo>
                    <a:pt x="335" y="47661"/>
                    <a:pt x="361" y="47739"/>
                    <a:pt x="361" y="47790"/>
                  </a:cubicBezTo>
                  <a:cubicBezTo>
                    <a:pt x="387" y="47842"/>
                    <a:pt x="387" y="47919"/>
                    <a:pt x="361" y="47971"/>
                  </a:cubicBezTo>
                  <a:cubicBezTo>
                    <a:pt x="361" y="47997"/>
                    <a:pt x="361" y="48022"/>
                    <a:pt x="387" y="48048"/>
                  </a:cubicBezTo>
                  <a:cubicBezTo>
                    <a:pt x="408" y="48048"/>
                    <a:pt x="430" y="47959"/>
                    <a:pt x="466" y="47959"/>
                  </a:cubicBezTo>
                  <a:cubicBezTo>
                    <a:pt x="473" y="47959"/>
                    <a:pt x="481" y="47962"/>
                    <a:pt x="490" y="47971"/>
                  </a:cubicBezTo>
                  <a:cubicBezTo>
                    <a:pt x="567" y="47997"/>
                    <a:pt x="464" y="48022"/>
                    <a:pt x="464" y="48074"/>
                  </a:cubicBezTo>
                  <a:cubicBezTo>
                    <a:pt x="464" y="48126"/>
                    <a:pt x="438" y="48177"/>
                    <a:pt x="413" y="48177"/>
                  </a:cubicBezTo>
                  <a:cubicBezTo>
                    <a:pt x="413" y="48229"/>
                    <a:pt x="413" y="48306"/>
                    <a:pt x="413" y="48358"/>
                  </a:cubicBezTo>
                  <a:cubicBezTo>
                    <a:pt x="413" y="48409"/>
                    <a:pt x="438" y="48435"/>
                    <a:pt x="464" y="48461"/>
                  </a:cubicBezTo>
                  <a:cubicBezTo>
                    <a:pt x="490" y="48461"/>
                    <a:pt x="516" y="48461"/>
                    <a:pt x="516" y="48487"/>
                  </a:cubicBezTo>
                  <a:cubicBezTo>
                    <a:pt x="542" y="48538"/>
                    <a:pt x="567" y="48564"/>
                    <a:pt x="593" y="48616"/>
                  </a:cubicBezTo>
                  <a:cubicBezTo>
                    <a:pt x="645" y="48667"/>
                    <a:pt x="670" y="48745"/>
                    <a:pt x="645" y="48822"/>
                  </a:cubicBezTo>
                  <a:cubicBezTo>
                    <a:pt x="696" y="48874"/>
                    <a:pt x="593" y="48925"/>
                    <a:pt x="619" y="48977"/>
                  </a:cubicBezTo>
                  <a:cubicBezTo>
                    <a:pt x="645" y="49028"/>
                    <a:pt x="696" y="49054"/>
                    <a:pt x="696" y="49080"/>
                  </a:cubicBezTo>
                  <a:cubicBezTo>
                    <a:pt x="722" y="49131"/>
                    <a:pt x="696" y="49157"/>
                    <a:pt x="670" y="49183"/>
                  </a:cubicBezTo>
                  <a:cubicBezTo>
                    <a:pt x="645" y="49260"/>
                    <a:pt x="670" y="49338"/>
                    <a:pt x="696" y="49415"/>
                  </a:cubicBezTo>
                  <a:cubicBezTo>
                    <a:pt x="748" y="49492"/>
                    <a:pt x="748" y="49621"/>
                    <a:pt x="696" y="49699"/>
                  </a:cubicBezTo>
                  <a:cubicBezTo>
                    <a:pt x="670" y="49750"/>
                    <a:pt x="696" y="49802"/>
                    <a:pt x="645" y="49854"/>
                  </a:cubicBezTo>
                  <a:cubicBezTo>
                    <a:pt x="619" y="49879"/>
                    <a:pt x="593" y="49879"/>
                    <a:pt x="567" y="49879"/>
                  </a:cubicBezTo>
                  <a:cubicBezTo>
                    <a:pt x="542" y="49879"/>
                    <a:pt x="542" y="49931"/>
                    <a:pt x="567" y="49931"/>
                  </a:cubicBezTo>
                  <a:cubicBezTo>
                    <a:pt x="619" y="50008"/>
                    <a:pt x="670" y="50111"/>
                    <a:pt x="670" y="50215"/>
                  </a:cubicBezTo>
                  <a:cubicBezTo>
                    <a:pt x="722" y="50215"/>
                    <a:pt x="722" y="50163"/>
                    <a:pt x="799" y="50163"/>
                  </a:cubicBezTo>
                  <a:cubicBezTo>
                    <a:pt x="799" y="50240"/>
                    <a:pt x="799" y="50318"/>
                    <a:pt x="774" y="50395"/>
                  </a:cubicBezTo>
                  <a:cubicBezTo>
                    <a:pt x="774" y="50421"/>
                    <a:pt x="748" y="50447"/>
                    <a:pt x="722" y="50447"/>
                  </a:cubicBezTo>
                  <a:cubicBezTo>
                    <a:pt x="696" y="50447"/>
                    <a:pt x="696" y="50421"/>
                    <a:pt x="670" y="50395"/>
                  </a:cubicBezTo>
                  <a:lnTo>
                    <a:pt x="670" y="50421"/>
                  </a:lnTo>
                  <a:cubicBezTo>
                    <a:pt x="670" y="50421"/>
                    <a:pt x="670" y="50447"/>
                    <a:pt x="670" y="50447"/>
                  </a:cubicBezTo>
                  <a:cubicBezTo>
                    <a:pt x="670" y="50498"/>
                    <a:pt x="619" y="50473"/>
                    <a:pt x="593" y="50524"/>
                  </a:cubicBezTo>
                  <a:cubicBezTo>
                    <a:pt x="593" y="50550"/>
                    <a:pt x="593" y="50576"/>
                    <a:pt x="593" y="50601"/>
                  </a:cubicBezTo>
                  <a:cubicBezTo>
                    <a:pt x="567" y="50679"/>
                    <a:pt x="516" y="50679"/>
                    <a:pt x="438" y="50679"/>
                  </a:cubicBezTo>
                  <a:lnTo>
                    <a:pt x="413" y="50705"/>
                  </a:lnTo>
                  <a:cubicBezTo>
                    <a:pt x="413" y="50730"/>
                    <a:pt x="413" y="50782"/>
                    <a:pt x="438" y="50808"/>
                  </a:cubicBezTo>
                  <a:cubicBezTo>
                    <a:pt x="447" y="50816"/>
                    <a:pt x="453" y="50819"/>
                    <a:pt x="457" y="50819"/>
                  </a:cubicBezTo>
                  <a:cubicBezTo>
                    <a:pt x="464" y="50819"/>
                    <a:pt x="464" y="50808"/>
                    <a:pt x="464" y="50808"/>
                  </a:cubicBezTo>
                  <a:cubicBezTo>
                    <a:pt x="542" y="50859"/>
                    <a:pt x="567" y="50937"/>
                    <a:pt x="542" y="51014"/>
                  </a:cubicBezTo>
                  <a:cubicBezTo>
                    <a:pt x="542" y="51066"/>
                    <a:pt x="490" y="51092"/>
                    <a:pt x="490" y="51143"/>
                  </a:cubicBezTo>
                  <a:cubicBezTo>
                    <a:pt x="490" y="51169"/>
                    <a:pt x="413" y="51220"/>
                    <a:pt x="361" y="51246"/>
                  </a:cubicBezTo>
                  <a:cubicBezTo>
                    <a:pt x="413" y="51298"/>
                    <a:pt x="413" y="51375"/>
                    <a:pt x="335" y="51427"/>
                  </a:cubicBezTo>
                  <a:lnTo>
                    <a:pt x="335" y="51478"/>
                  </a:lnTo>
                  <a:cubicBezTo>
                    <a:pt x="387" y="51504"/>
                    <a:pt x="335" y="51556"/>
                    <a:pt x="335" y="51582"/>
                  </a:cubicBezTo>
                  <a:cubicBezTo>
                    <a:pt x="335" y="51607"/>
                    <a:pt x="355" y="51607"/>
                    <a:pt x="371" y="51607"/>
                  </a:cubicBezTo>
                  <a:cubicBezTo>
                    <a:pt x="387" y="51607"/>
                    <a:pt x="400" y="51607"/>
                    <a:pt x="387" y="51633"/>
                  </a:cubicBezTo>
                  <a:cubicBezTo>
                    <a:pt x="361" y="51685"/>
                    <a:pt x="387" y="51685"/>
                    <a:pt x="387" y="51685"/>
                  </a:cubicBezTo>
                  <a:cubicBezTo>
                    <a:pt x="413" y="51788"/>
                    <a:pt x="413" y="51891"/>
                    <a:pt x="387" y="51968"/>
                  </a:cubicBezTo>
                  <a:cubicBezTo>
                    <a:pt x="387" y="51994"/>
                    <a:pt x="361" y="51994"/>
                    <a:pt x="361" y="51994"/>
                  </a:cubicBezTo>
                  <a:cubicBezTo>
                    <a:pt x="335" y="51994"/>
                    <a:pt x="335" y="51994"/>
                    <a:pt x="335" y="51968"/>
                  </a:cubicBezTo>
                  <a:cubicBezTo>
                    <a:pt x="335" y="51891"/>
                    <a:pt x="335" y="51839"/>
                    <a:pt x="335" y="51762"/>
                  </a:cubicBezTo>
                  <a:lnTo>
                    <a:pt x="309" y="51762"/>
                  </a:lnTo>
                  <a:cubicBezTo>
                    <a:pt x="284" y="51762"/>
                    <a:pt x="258" y="51788"/>
                    <a:pt x="232" y="51814"/>
                  </a:cubicBezTo>
                  <a:cubicBezTo>
                    <a:pt x="206" y="51891"/>
                    <a:pt x="232" y="51943"/>
                    <a:pt x="206" y="52046"/>
                  </a:cubicBezTo>
                  <a:cubicBezTo>
                    <a:pt x="206" y="52072"/>
                    <a:pt x="181" y="52123"/>
                    <a:pt x="181" y="52149"/>
                  </a:cubicBezTo>
                  <a:lnTo>
                    <a:pt x="232" y="52149"/>
                  </a:lnTo>
                  <a:cubicBezTo>
                    <a:pt x="284" y="52149"/>
                    <a:pt x="309" y="52149"/>
                    <a:pt x="309" y="52175"/>
                  </a:cubicBezTo>
                  <a:cubicBezTo>
                    <a:pt x="335" y="52201"/>
                    <a:pt x="284" y="52226"/>
                    <a:pt x="284" y="52252"/>
                  </a:cubicBezTo>
                  <a:cubicBezTo>
                    <a:pt x="387" y="52278"/>
                    <a:pt x="387" y="52304"/>
                    <a:pt x="387" y="52407"/>
                  </a:cubicBezTo>
                  <a:lnTo>
                    <a:pt x="387" y="52458"/>
                  </a:lnTo>
                  <a:lnTo>
                    <a:pt x="387" y="52536"/>
                  </a:lnTo>
                  <a:cubicBezTo>
                    <a:pt x="361" y="52587"/>
                    <a:pt x="335" y="52639"/>
                    <a:pt x="284" y="52665"/>
                  </a:cubicBezTo>
                  <a:lnTo>
                    <a:pt x="232" y="52742"/>
                  </a:lnTo>
                  <a:cubicBezTo>
                    <a:pt x="232" y="52742"/>
                    <a:pt x="232" y="52768"/>
                    <a:pt x="232" y="52768"/>
                  </a:cubicBezTo>
                  <a:cubicBezTo>
                    <a:pt x="284" y="52794"/>
                    <a:pt x="335" y="52794"/>
                    <a:pt x="335" y="52845"/>
                  </a:cubicBezTo>
                  <a:cubicBezTo>
                    <a:pt x="335" y="52923"/>
                    <a:pt x="361" y="52923"/>
                    <a:pt x="309" y="52948"/>
                  </a:cubicBezTo>
                  <a:cubicBezTo>
                    <a:pt x="288" y="52959"/>
                    <a:pt x="271" y="52965"/>
                    <a:pt x="259" y="52965"/>
                  </a:cubicBezTo>
                  <a:cubicBezTo>
                    <a:pt x="241" y="52965"/>
                    <a:pt x="232" y="52953"/>
                    <a:pt x="232" y="52923"/>
                  </a:cubicBezTo>
                  <a:lnTo>
                    <a:pt x="155" y="52923"/>
                  </a:lnTo>
                  <a:cubicBezTo>
                    <a:pt x="155" y="52948"/>
                    <a:pt x="206" y="53000"/>
                    <a:pt x="129" y="53026"/>
                  </a:cubicBezTo>
                  <a:cubicBezTo>
                    <a:pt x="129" y="53077"/>
                    <a:pt x="103" y="53129"/>
                    <a:pt x="77" y="53181"/>
                  </a:cubicBezTo>
                  <a:lnTo>
                    <a:pt x="77" y="53284"/>
                  </a:lnTo>
                  <a:cubicBezTo>
                    <a:pt x="77" y="53335"/>
                    <a:pt x="26" y="53413"/>
                    <a:pt x="77" y="53438"/>
                  </a:cubicBezTo>
                  <a:cubicBezTo>
                    <a:pt x="97" y="53458"/>
                    <a:pt x="113" y="53467"/>
                    <a:pt x="125" y="53467"/>
                  </a:cubicBezTo>
                  <a:cubicBezTo>
                    <a:pt x="145" y="53467"/>
                    <a:pt x="155" y="53445"/>
                    <a:pt x="155" y="53413"/>
                  </a:cubicBezTo>
                  <a:cubicBezTo>
                    <a:pt x="163" y="53395"/>
                    <a:pt x="169" y="53390"/>
                    <a:pt x="173" y="53390"/>
                  </a:cubicBezTo>
                  <a:cubicBezTo>
                    <a:pt x="181" y="53390"/>
                    <a:pt x="181" y="53413"/>
                    <a:pt x="181" y="53413"/>
                  </a:cubicBezTo>
                  <a:lnTo>
                    <a:pt x="232" y="53413"/>
                  </a:lnTo>
                  <a:cubicBezTo>
                    <a:pt x="284" y="53413"/>
                    <a:pt x="309" y="53438"/>
                    <a:pt x="284" y="53490"/>
                  </a:cubicBezTo>
                  <a:lnTo>
                    <a:pt x="232" y="53593"/>
                  </a:lnTo>
                  <a:cubicBezTo>
                    <a:pt x="258" y="53593"/>
                    <a:pt x="284" y="53593"/>
                    <a:pt x="258" y="53619"/>
                  </a:cubicBezTo>
                  <a:cubicBezTo>
                    <a:pt x="258" y="53645"/>
                    <a:pt x="258" y="53671"/>
                    <a:pt x="232" y="53696"/>
                  </a:cubicBezTo>
                  <a:cubicBezTo>
                    <a:pt x="206" y="53722"/>
                    <a:pt x="206" y="53748"/>
                    <a:pt x="181" y="53774"/>
                  </a:cubicBezTo>
                  <a:cubicBezTo>
                    <a:pt x="181" y="53800"/>
                    <a:pt x="181" y="53825"/>
                    <a:pt x="155" y="53851"/>
                  </a:cubicBezTo>
                  <a:cubicBezTo>
                    <a:pt x="155" y="53903"/>
                    <a:pt x="232" y="53929"/>
                    <a:pt x="181" y="53980"/>
                  </a:cubicBezTo>
                  <a:cubicBezTo>
                    <a:pt x="129" y="54032"/>
                    <a:pt x="155" y="54057"/>
                    <a:pt x="155" y="54083"/>
                  </a:cubicBezTo>
                  <a:cubicBezTo>
                    <a:pt x="129" y="54135"/>
                    <a:pt x="181" y="54109"/>
                    <a:pt x="155" y="54135"/>
                  </a:cubicBezTo>
                  <a:lnTo>
                    <a:pt x="77" y="54212"/>
                  </a:lnTo>
                  <a:cubicBezTo>
                    <a:pt x="52" y="54238"/>
                    <a:pt x="52" y="54290"/>
                    <a:pt x="77" y="54315"/>
                  </a:cubicBezTo>
                  <a:cubicBezTo>
                    <a:pt x="77" y="54341"/>
                    <a:pt x="26" y="54341"/>
                    <a:pt x="0" y="54341"/>
                  </a:cubicBezTo>
                  <a:lnTo>
                    <a:pt x="0" y="54367"/>
                  </a:lnTo>
                  <a:lnTo>
                    <a:pt x="52" y="54419"/>
                  </a:lnTo>
                  <a:cubicBezTo>
                    <a:pt x="52" y="54406"/>
                    <a:pt x="58" y="54399"/>
                    <a:pt x="64" y="54399"/>
                  </a:cubicBezTo>
                  <a:cubicBezTo>
                    <a:pt x="71" y="54399"/>
                    <a:pt x="77" y="54406"/>
                    <a:pt x="77" y="54419"/>
                  </a:cubicBezTo>
                  <a:lnTo>
                    <a:pt x="77" y="54444"/>
                  </a:lnTo>
                  <a:cubicBezTo>
                    <a:pt x="77" y="54470"/>
                    <a:pt x="52" y="54496"/>
                    <a:pt x="52" y="54522"/>
                  </a:cubicBezTo>
                  <a:cubicBezTo>
                    <a:pt x="52" y="54573"/>
                    <a:pt x="129" y="54573"/>
                    <a:pt x="129" y="54625"/>
                  </a:cubicBezTo>
                  <a:lnTo>
                    <a:pt x="155" y="54625"/>
                  </a:lnTo>
                  <a:cubicBezTo>
                    <a:pt x="181" y="54625"/>
                    <a:pt x="155" y="54651"/>
                    <a:pt x="155" y="54676"/>
                  </a:cubicBezTo>
                  <a:lnTo>
                    <a:pt x="77" y="54728"/>
                  </a:lnTo>
                  <a:cubicBezTo>
                    <a:pt x="77" y="54780"/>
                    <a:pt x="103" y="54831"/>
                    <a:pt x="26" y="54831"/>
                  </a:cubicBezTo>
                  <a:cubicBezTo>
                    <a:pt x="26" y="54831"/>
                    <a:pt x="26" y="54831"/>
                    <a:pt x="26" y="54857"/>
                  </a:cubicBezTo>
                  <a:lnTo>
                    <a:pt x="129" y="54857"/>
                  </a:lnTo>
                  <a:lnTo>
                    <a:pt x="129" y="54805"/>
                  </a:lnTo>
                  <a:cubicBezTo>
                    <a:pt x="129" y="54805"/>
                    <a:pt x="181" y="54805"/>
                    <a:pt x="181" y="54857"/>
                  </a:cubicBezTo>
                  <a:cubicBezTo>
                    <a:pt x="181" y="54887"/>
                    <a:pt x="189" y="54900"/>
                    <a:pt x="207" y="54900"/>
                  </a:cubicBezTo>
                  <a:cubicBezTo>
                    <a:pt x="220" y="54900"/>
                    <a:pt x="237" y="54893"/>
                    <a:pt x="258" y="54883"/>
                  </a:cubicBezTo>
                  <a:cubicBezTo>
                    <a:pt x="258" y="54857"/>
                    <a:pt x="284" y="54831"/>
                    <a:pt x="258" y="54831"/>
                  </a:cubicBezTo>
                  <a:cubicBezTo>
                    <a:pt x="258" y="54805"/>
                    <a:pt x="258" y="54780"/>
                    <a:pt x="258" y="54754"/>
                  </a:cubicBezTo>
                  <a:cubicBezTo>
                    <a:pt x="258" y="54728"/>
                    <a:pt x="258" y="54676"/>
                    <a:pt x="309" y="54651"/>
                  </a:cubicBezTo>
                  <a:lnTo>
                    <a:pt x="309" y="54599"/>
                  </a:lnTo>
                  <a:cubicBezTo>
                    <a:pt x="309" y="54599"/>
                    <a:pt x="335" y="54625"/>
                    <a:pt x="335" y="54651"/>
                  </a:cubicBezTo>
                  <a:cubicBezTo>
                    <a:pt x="361" y="54702"/>
                    <a:pt x="361" y="54780"/>
                    <a:pt x="335" y="54857"/>
                  </a:cubicBezTo>
                  <a:cubicBezTo>
                    <a:pt x="309" y="54909"/>
                    <a:pt x="413" y="54883"/>
                    <a:pt x="387" y="54934"/>
                  </a:cubicBezTo>
                  <a:cubicBezTo>
                    <a:pt x="387" y="54986"/>
                    <a:pt x="387" y="55038"/>
                    <a:pt x="335" y="55038"/>
                  </a:cubicBezTo>
                  <a:cubicBezTo>
                    <a:pt x="284" y="55063"/>
                    <a:pt x="309" y="55115"/>
                    <a:pt x="335" y="55141"/>
                  </a:cubicBezTo>
                  <a:cubicBezTo>
                    <a:pt x="344" y="55149"/>
                    <a:pt x="350" y="55152"/>
                    <a:pt x="353" y="55152"/>
                  </a:cubicBezTo>
                  <a:cubicBezTo>
                    <a:pt x="361" y="55152"/>
                    <a:pt x="361" y="55141"/>
                    <a:pt x="361" y="55141"/>
                  </a:cubicBezTo>
                  <a:lnTo>
                    <a:pt x="490" y="55141"/>
                  </a:lnTo>
                  <a:cubicBezTo>
                    <a:pt x="516" y="55141"/>
                    <a:pt x="516" y="55166"/>
                    <a:pt x="516" y="55166"/>
                  </a:cubicBezTo>
                  <a:cubicBezTo>
                    <a:pt x="490" y="55192"/>
                    <a:pt x="490" y="55218"/>
                    <a:pt x="464" y="55218"/>
                  </a:cubicBezTo>
                  <a:cubicBezTo>
                    <a:pt x="413" y="55244"/>
                    <a:pt x="413" y="55295"/>
                    <a:pt x="413" y="55347"/>
                  </a:cubicBezTo>
                  <a:cubicBezTo>
                    <a:pt x="438" y="55399"/>
                    <a:pt x="413" y="55450"/>
                    <a:pt x="361" y="55476"/>
                  </a:cubicBezTo>
                  <a:cubicBezTo>
                    <a:pt x="361" y="55502"/>
                    <a:pt x="387" y="55502"/>
                    <a:pt x="413" y="55502"/>
                  </a:cubicBezTo>
                  <a:cubicBezTo>
                    <a:pt x="438" y="55502"/>
                    <a:pt x="438" y="55528"/>
                    <a:pt x="438" y="55553"/>
                  </a:cubicBezTo>
                  <a:cubicBezTo>
                    <a:pt x="438" y="55605"/>
                    <a:pt x="438" y="55656"/>
                    <a:pt x="413" y="55682"/>
                  </a:cubicBezTo>
                  <a:cubicBezTo>
                    <a:pt x="413" y="55708"/>
                    <a:pt x="413" y="55734"/>
                    <a:pt x="413" y="55760"/>
                  </a:cubicBezTo>
                  <a:cubicBezTo>
                    <a:pt x="413" y="55781"/>
                    <a:pt x="429" y="55818"/>
                    <a:pt x="463" y="55818"/>
                  </a:cubicBezTo>
                  <a:cubicBezTo>
                    <a:pt x="471" y="55818"/>
                    <a:pt x="480" y="55816"/>
                    <a:pt x="490" y="55811"/>
                  </a:cubicBezTo>
                  <a:cubicBezTo>
                    <a:pt x="516" y="55811"/>
                    <a:pt x="567" y="55811"/>
                    <a:pt x="619" y="55837"/>
                  </a:cubicBezTo>
                  <a:cubicBezTo>
                    <a:pt x="645" y="55837"/>
                    <a:pt x="619" y="55889"/>
                    <a:pt x="619" y="55914"/>
                  </a:cubicBezTo>
                  <a:lnTo>
                    <a:pt x="619" y="55940"/>
                  </a:lnTo>
                  <a:cubicBezTo>
                    <a:pt x="593" y="56018"/>
                    <a:pt x="619" y="56095"/>
                    <a:pt x="567" y="56172"/>
                  </a:cubicBezTo>
                  <a:lnTo>
                    <a:pt x="567" y="56224"/>
                  </a:lnTo>
                  <a:cubicBezTo>
                    <a:pt x="593" y="56275"/>
                    <a:pt x="567" y="56301"/>
                    <a:pt x="516" y="56327"/>
                  </a:cubicBezTo>
                  <a:cubicBezTo>
                    <a:pt x="516" y="56353"/>
                    <a:pt x="464" y="56379"/>
                    <a:pt x="490" y="56430"/>
                  </a:cubicBezTo>
                  <a:cubicBezTo>
                    <a:pt x="516" y="56482"/>
                    <a:pt x="490" y="56585"/>
                    <a:pt x="516" y="56662"/>
                  </a:cubicBezTo>
                  <a:lnTo>
                    <a:pt x="516" y="56714"/>
                  </a:lnTo>
                  <a:lnTo>
                    <a:pt x="516" y="56791"/>
                  </a:lnTo>
                  <a:cubicBezTo>
                    <a:pt x="516" y="56791"/>
                    <a:pt x="516" y="56817"/>
                    <a:pt x="516" y="56817"/>
                  </a:cubicBezTo>
                  <a:cubicBezTo>
                    <a:pt x="542" y="56869"/>
                    <a:pt x="567" y="56894"/>
                    <a:pt x="516" y="56920"/>
                  </a:cubicBezTo>
                  <a:lnTo>
                    <a:pt x="516" y="57049"/>
                  </a:lnTo>
                  <a:cubicBezTo>
                    <a:pt x="567" y="57075"/>
                    <a:pt x="593" y="57152"/>
                    <a:pt x="593" y="57230"/>
                  </a:cubicBezTo>
                  <a:lnTo>
                    <a:pt x="619" y="57333"/>
                  </a:lnTo>
                  <a:lnTo>
                    <a:pt x="670" y="57333"/>
                  </a:lnTo>
                  <a:cubicBezTo>
                    <a:pt x="645" y="57307"/>
                    <a:pt x="645" y="57307"/>
                    <a:pt x="670" y="57281"/>
                  </a:cubicBezTo>
                  <a:cubicBezTo>
                    <a:pt x="670" y="57256"/>
                    <a:pt x="677" y="57249"/>
                    <a:pt x="687" y="57249"/>
                  </a:cubicBezTo>
                  <a:cubicBezTo>
                    <a:pt x="696" y="57249"/>
                    <a:pt x="709" y="57256"/>
                    <a:pt x="722" y="57256"/>
                  </a:cubicBezTo>
                  <a:lnTo>
                    <a:pt x="851" y="57256"/>
                  </a:lnTo>
                  <a:cubicBezTo>
                    <a:pt x="851" y="57243"/>
                    <a:pt x="851" y="57236"/>
                    <a:pt x="854" y="57236"/>
                  </a:cubicBezTo>
                  <a:cubicBezTo>
                    <a:pt x="857" y="57236"/>
                    <a:pt x="864" y="57243"/>
                    <a:pt x="877" y="57256"/>
                  </a:cubicBezTo>
                  <a:cubicBezTo>
                    <a:pt x="877" y="57281"/>
                    <a:pt x="928" y="57307"/>
                    <a:pt x="928" y="57359"/>
                  </a:cubicBezTo>
                  <a:cubicBezTo>
                    <a:pt x="954" y="57384"/>
                    <a:pt x="928" y="57384"/>
                    <a:pt x="903" y="57384"/>
                  </a:cubicBezTo>
                  <a:cubicBezTo>
                    <a:pt x="903" y="57410"/>
                    <a:pt x="903" y="57436"/>
                    <a:pt x="877" y="57462"/>
                  </a:cubicBezTo>
                  <a:lnTo>
                    <a:pt x="877" y="57565"/>
                  </a:lnTo>
                  <a:cubicBezTo>
                    <a:pt x="903" y="57617"/>
                    <a:pt x="928" y="57668"/>
                    <a:pt x="903" y="57720"/>
                  </a:cubicBezTo>
                  <a:cubicBezTo>
                    <a:pt x="980" y="57797"/>
                    <a:pt x="1006" y="57926"/>
                    <a:pt x="954" y="58055"/>
                  </a:cubicBezTo>
                  <a:cubicBezTo>
                    <a:pt x="928" y="58081"/>
                    <a:pt x="954" y="58132"/>
                    <a:pt x="903" y="58158"/>
                  </a:cubicBezTo>
                  <a:lnTo>
                    <a:pt x="903" y="58287"/>
                  </a:lnTo>
                  <a:lnTo>
                    <a:pt x="903" y="58339"/>
                  </a:lnTo>
                  <a:cubicBezTo>
                    <a:pt x="903" y="58339"/>
                    <a:pt x="903" y="58339"/>
                    <a:pt x="903" y="58365"/>
                  </a:cubicBezTo>
                  <a:cubicBezTo>
                    <a:pt x="980" y="58390"/>
                    <a:pt x="980" y="58390"/>
                    <a:pt x="954" y="58468"/>
                  </a:cubicBezTo>
                  <a:lnTo>
                    <a:pt x="954" y="58519"/>
                  </a:lnTo>
                  <a:cubicBezTo>
                    <a:pt x="954" y="58571"/>
                    <a:pt x="954" y="58597"/>
                    <a:pt x="954" y="58622"/>
                  </a:cubicBezTo>
                  <a:cubicBezTo>
                    <a:pt x="980" y="58648"/>
                    <a:pt x="980" y="58700"/>
                    <a:pt x="928" y="58726"/>
                  </a:cubicBezTo>
                  <a:cubicBezTo>
                    <a:pt x="903" y="58751"/>
                    <a:pt x="903" y="58777"/>
                    <a:pt x="928" y="58829"/>
                  </a:cubicBezTo>
                  <a:cubicBezTo>
                    <a:pt x="980" y="58855"/>
                    <a:pt x="954" y="58906"/>
                    <a:pt x="928" y="58958"/>
                  </a:cubicBezTo>
                  <a:cubicBezTo>
                    <a:pt x="903" y="58983"/>
                    <a:pt x="903" y="59009"/>
                    <a:pt x="877" y="59009"/>
                  </a:cubicBezTo>
                  <a:cubicBezTo>
                    <a:pt x="799" y="59087"/>
                    <a:pt x="799" y="59164"/>
                    <a:pt x="825" y="59241"/>
                  </a:cubicBezTo>
                  <a:cubicBezTo>
                    <a:pt x="825" y="59293"/>
                    <a:pt x="851" y="59293"/>
                    <a:pt x="903" y="59293"/>
                  </a:cubicBezTo>
                  <a:cubicBezTo>
                    <a:pt x="903" y="59345"/>
                    <a:pt x="903" y="59345"/>
                    <a:pt x="825" y="59396"/>
                  </a:cubicBezTo>
                  <a:cubicBezTo>
                    <a:pt x="825" y="59474"/>
                    <a:pt x="825" y="59551"/>
                    <a:pt x="799" y="59628"/>
                  </a:cubicBezTo>
                  <a:lnTo>
                    <a:pt x="799" y="59731"/>
                  </a:lnTo>
                  <a:cubicBezTo>
                    <a:pt x="774" y="59809"/>
                    <a:pt x="799" y="59886"/>
                    <a:pt x="799" y="59964"/>
                  </a:cubicBezTo>
                  <a:cubicBezTo>
                    <a:pt x="799" y="59964"/>
                    <a:pt x="799" y="59989"/>
                    <a:pt x="799" y="60015"/>
                  </a:cubicBezTo>
                  <a:lnTo>
                    <a:pt x="799" y="60118"/>
                  </a:lnTo>
                  <a:cubicBezTo>
                    <a:pt x="851" y="60144"/>
                    <a:pt x="851" y="60144"/>
                    <a:pt x="825" y="60196"/>
                  </a:cubicBezTo>
                  <a:cubicBezTo>
                    <a:pt x="877" y="60196"/>
                    <a:pt x="877" y="60247"/>
                    <a:pt x="877" y="60273"/>
                  </a:cubicBezTo>
                  <a:cubicBezTo>
                    <a:pt x="903" y="60325"/>
                    <a:pt x="825" y="60350"/>
                    <a:pt x="877" y="60376"/>
                  </a:cubicBezTo>
                  <a:cubicBezTo>
                    <a:pt x="799" y="60428"/>
                    <a:pt x="774" y="60531"/>
                    <a:pt x="722" y="60583"/>
                  </a:cubicBezTo>
                  <a:cubicBezTo>
                    <a:pt x="748" y="60608"/>
                    <a:pt x="722" y="60660"/>
                    <a:pt x="722" y="60686"/>
                  </a:cubicBezTo>
                  <a:cubicBezTo>
                    <a:pt x="696" y="60763"/>
                    <a:pt x="722" y="60840"/>
                    <a:pt x="774" y="60892"/>
                  </a:cubicBezTo>
                  <a:cubicBezTo>
                    <a:pt x="774" y="60918"/>
                    <a:pt x="774" y="60918"/>
                    <a:pt x="774" y="60944"/>
                  </a:cubicBezTo>
                  <a:cubicBezTo>
                    <a:pt x="799" y="60995"/>
                    <a:pt x="825" y="61021"/>
                    <a:pt x="851" y="61073"/>
                  </a:cubicBezTo>
                  <a:cubicBezTo>
                    <a:pt x="877" y="61098"/>
                    <a:pt x="799" y="61124"/>
                    <a:pt x="851" y="61176"/>
                  </a:cubicBezTo>
                  <a:cubicBezTo>
                    <a:pt x="877" y="61201"/>
                    <a:pt x="851" y="61227"/>
                    <a:pt x="851" y="61227"/>
                  </a:cubicBezTo>
                  <a:cubicBezTo>
                    <a:pt x="851" y="61253"/>
                    <a:pt x="851" y="61305"/>
                    <a:pt x="851" y="61330"/>
                  </a:cubicBezTo>
                  <a:cubicBezTo>
                    <a:pt x="825" y="61382"/>
                    <a:pt x="799" y="61408"/>
                    <a:pt x="877" y="61459"/>
                  </a:cubicBezTo>
                  <a:cubicBezTo>
                    <a:pt x="903" y="61485"/>
                    <a:pt x="928" y="61563"/>
                    <a:pt x="928" y="61614"/>
                  </a:cubicBezTo>
                  <a:cubicBezTo>
                    <a:pt x="903" y="61769"/>
                    <a:pt x="903" y="61924"/>
                    <a:pt x="928" y="62078"/>
                  </a:cubicBezTo>
                  <a:cubicBezTo>
                    <a:pt x="928" y="62104"/>
                    <a:pt x="954" y="62130"/>
                    <a:pt x="928" y="62182"/>
                  </a:cubicBezTo>
                  <a:cubicBezTo>
                    <a:pt x="903" y="62207"/>
                    <a:pt x="928" y="62207"/>
                    <a:pt x="928" y="62233"/>
                  </a:cubicBezTo>
                  <a:cubicBezTo>
                    <a:pt x="954" y="62285"/>
                    <a:pt x="980" y="62362"/>
                    <a:pt x="954" y="62439"/>
                  </a:cubicBezTo>
                  <a:cubicBezTo>
                    <a:pt x="954" y="62465"/>
                    <a:pt x="1006" y="62517"/>
                    <a:pt x="954" y="62543"/>
                  </a:cubicBezTo>
                  <a:cubicBezTo>
                    <a:pt x="928" y="62568"/>
                    <a:pt x="928" y="62575"/>
                    <a:pt x="935" y="62575"/>
                  </a:cubicBezTo>
                  <a:cubicBezTo>
                    <a:pt x="941" y="62575"/>
                    <a:pt x="954" y="62568"/>
                    <a:pt x="954" y="62568"/>
                  </a:cubicBezTo>
                  <a:cubicBezTo>
                    <a:pt x="980" y="62672"/>
                    <a:pt x="1006" y="62801"/>
                    <a:pt x="1006" y="62904"/>
                  </a:cubicBezTo>
                  <a:cubicBezTo>
                    <a:pt x="1006" y="62955"/>
                    <a:pt x="1006" y="62981"/>
                    <a:pt x="954" y="63033"/>
                  </a:cubicBezTo>
                  <a:cubicBezTo>
                    <a:pt x="954" y="63033"/>
                    <a:pt x="954" y="63033"/>
                    <a:pt x="954" y="63058"/>
                  </a:cubicBezTo>
                  <a:lnTo>
                    <a:pt x="954" y="63084"/>
                  </a:lnTo>
                  <a:cubicBezTo>
                    <a:pt x="1006" y="63162"/>
                    <a:pt x="954" y="63213"/>
                    <a:pt x="954" y="63265"/>
                  </a:cubicBezTo>
                  <a:cubicBezTo>
                    <a:pt x="954" y="63265"/>
                    <a:pt x="928" y="63265"/>
                    <a:pt x="903" y="63291"/>
                  </a:cubicBezTo>
                  <a:cubicBezTo>
                    <a:pt x="903" y="63316"/>
                    <a:pt x="903" y="63368"/>
                    <a:pt x="903" y="63394"/>
                  </a:cubicBezTo>
                  <a:cubicBezTo>
                    <a:pt x="903" y="63445"/>
                    <a:pt x="903" y="63445"/>
                    <a:pt x="877" y="63471"/>
                  </a:cubicBezTo>
                  <a:cubicBezTo>
                    <a:pt x="851" y="63497"/>
                    <a:pt x="851" y="63523"/>
                    <a:pt x="877" y="63523"/>
                  </a:cubicBezTo>
                  <a:cubicBezTo>
                    <a:pt x="903" y="63523"/>
                    <a:pt x="903" y="63574"/>
                    <a:pt x="903" y="63600"/>
                  </a:cubicBezTo>
                  <a:lnTo>
                    <a:pt x="903" y="63703"/>
                  </a:lnTo>
                  <a:cubicBezTo>
                    <a:pt x="954" y="63755"/>
                    <a:pt x="954" y="63832"/>
                    <a:pt x="903" y="63884"/>
                  </a:cubicBezTo>
                  <a:cubicBezTo>
                    <a:pt x="885" y="63884"/>
                    <a:pt x="868" y="63895"/>
                    <a:pt x="851" y="63895"/>
                  </a:cubicBezTo>
                  <a:cubicBezTo>
                    <a:pt x="842" y="63895"/>
                    <a:pt x="834" y="63892"/>
                    <a:pt x="825" y="63884"/>
                  </a:cubicBezTo>
                  <a:lnTo>
                    <a:pt x="825" y="63884"/>
                  </a:lnTo>
                  <a:cubicBezTo>
                    <a:pt x="799" y="63987"/>
                    <a:pt x="799" y="64116"/>
                    <a:pt x="851" y="64193"/>
                  </a:cubicBezTo>
                  <a:lnTo>
                    <a:pt x="877" y="64193"/>
                  </a:lnTo>
                  <a:cubicBezTo>
                    <a:pt x="877" y="64193"/>
                    <a:pt x="893" y="64160"/>
                    <a:pt x="913" y="64160"/>
                  </a:cubicBezTo>
                  <a:cubicBezTo>
                    <a:pt x="918" y="64160"/>
                    <a:pt x="923" y="64162"/>
                    <a:pt x="928" y="64167"/>
                  </a:cubicBezTo>
                  <a:cubicBezTo>
                    <a:pt x="980" y="64167"/>
                    <a:pt x="928" y="64219"/>
                    <a:pt x="928" y="64245"/>
                  </a:cubicBezTo>
                  <a:cubicBezTo>
                    <a:pt x="928" y="64271"/>
                    <a:pt x="980" y="64271"/>
                    <a:pt x="980" y="64296"/>
                  </a:cubicBezTo>
                  <a:cubicBezTo>
                    <a:pt x="980" y="64296"/>
                    <a:pt x="980" y="64322"/>
                    <a:pt x="980" y="64348"/>
                  </a:cubicBezTo>
                  <a:cubicBezTo>
                    <a:pt x="980" y="64374"/>
                    <a:pt x="1006" y="64425"/>
                    <a:pt x="1031" y="64451"/>
                  </a:cubicBezTo>
                  <a:cubicBezTo>
                    <a:pt x="1031" y="64477"/>
                    <a:pt x="1057" y="64503"/>
                    <a:pt x="1083" y="64503"/>
                  </a:cubicBezTo>
                  <a:cubicBezTo>
                    <a:pt x="1135" y="64503"/>
                    <a:pt x="1186" y="64529"/>
                    <a:pt x="1186" y="64580"/>
                  </a:cubicBezTo>
                  <a:cubicBezTo>
                    <a:pt x="1186" y="64657"/>
                    <a:pt x="1160" y="64735"/>
                    <a:pt x="1109" y="64786"/>
                  </a:cubicBezTo>
                  <a:cubicBezTo>
                    <a:pt x="1135" y="64812"/>
                    <a:pt x="1212" y="64838"/>
                    <a:pt x="1160" y="64915"/>
                  </a:cubicBezTo>
                  <a:cubicBezTo>
                    <a:pt x="1160" y="64915"/>
                    <a:pt x="1186" y="64941"/>
                    <a:pt x="1212" y="64967"/>
                  </a:cubicBezTo>
                  <a:cubicBezTo>
                    <a:pt x="1212" y="64993"/>
                    <a:pt x="1212" y="65019"/>
                    <a:pt x="1186" y="65044"/>
                  </a:cubicBezTo>
                  <a:cubicBezTo>
                    <a:pt x="1186" y="65070"/>
                    <a:pt x="1238" y="65096"/>
                    <a:pt x="1212" y="65147"/>
                  </a:cubicBezTo>
                  <a:cubicBezTo>
                    <a:pt x="1160" y="65173"/>
                    <a:pt x="1160" y="65251"/>
                    <a:pt x="1160" y="65302"/>
                  </a:cubicBezTo>
                  <a:cubicBezTo>
                    <a:pt x="1083" y="65302"/>
                    <a:pt x="1031" y="65251"/>
                    <a:pt x="980" y="65251"/>
                  </a:cubicBezTo>
                  <a:cubicBezTo>
                    <a:pt x="954" y="65302"/>
                    <a:pt x="954" y="65354"/>
                    <a:pt x="980" y="65405"/>
                  </a:cubicBezTo>
                  <a:cubicBezTo>
                    <a:pt x="980" y="65431"/>
                    <a:pt x="980" y="65457"/>
                    <a:pt x="980" y="65483"/>
                  </a:cubicBezTo>
                  <a:cubicBezTo>
                    <a:pt x="954" y="65534"/>
                    <a:pt x="928" y="65560"/>
                    <a:pt x="980" y="65586"/>
                  </a:cubicBezTo>
                  <a:cubicBezTo>
                    <a:pt x="1006" y="65612"/>
                    <a:pt x="980" y="65638"/>
                    <a:pt x="980" y="65663"/>
                  </a:cubicBezTo>
                  <a:cubicBezTo>
                    <a:pt x="928" y="65792"/>
                    <a:pt x="928" y="65921"/>
                    <a:pt x="954" y="66050"/>
                  </a:cubicBezTo>
                  <a:cubicBezTo>
                    <a:pt x="954" y="66128"/>
                    <a:pt x="928" y="66153"/>
                    <a:pt x="954" y="66205"/>
                  </a:cubicBezTo>
                  <a:cubicBezTo>
                    <a:pt x="954" y="66256"/>
                    <a:pt x="980" y="66308"/>
                    <a:pt x="980" y="66334"/>
                  </a:cubicBezTo>
                  <a:cubicBezTo>
                    <a:pt x="1006" y="66385"/>
                    <a:pt x="980" y="66437"/>
                    <a:pt x="928" y="66463"/>
                  </a:cubicBezTo>
                  <a:cubicBezTo>
                    <a:pt x="903" y="66540"/>
                    <a:pt x="954" y="66592"/>
                    <a:pt x="1006" y="66643"/>
                  </a:cubicBezTo>
                  <a:cubicBezTo>
                    <a:pt x="1031" y="66695"/>
                    <a:pt x="1006" y="66721"/>
                    <a:pt x="1006" y="66772"/>
                  </a:cubicBezTo>
                  <a:cubicBezTo>
                    <a:pt x="1006" y="66798"/>
                    <a:pt x="1031" y="66824"/>
                    <a:pt x="1006" y="66875"/>
                  </a:cubicBezTo>
                  <a:cubicBezTo>
                    <a:pt x="980" y="66875"/>
                    <a:pt x="980" y="66901"/>
                    <a:pt x="1006" y="66901"/>
                  </a:cubicBezTo>
                  <a:cubicBezTo>
                    <a:pt x="1031" y="66927"/>
                    <a:pt x="1031" y="66979"/>
                    <a:pt x="1031" y="67004"/>
                  </a:cubicBezTo>
                  <a:cubicBezTo>
                    <a:pt x="1006" y="67030"/>
                    <a:pt x="1006" y="67082"/>
                    <a:pt x="1031" y="67108"/>
                  </a:cubicBezTo>
                  <a:cubicBezTo>
                    <a:pt x="1031" y="67133"/>
                    <a:pt x="1083" y="67185"/>
                    <a:pt x="1057" y="67237"/>
                  </a:cubicBezTo>
                  <a:cubicBezTo>
                    <a:pt x="1031" y="67288"/>
                    <a:pt x="1006" y="67365"/>
                    <a:pt x="928" y="67417"/>
                  </a:cubicBezTo>
                  <a:cubicBezTo>
                    <a:pt x="928" y="67443"/>
                    <a:pt x="928" y="67494"/>
                    <a:pt x="928" y="67520"/>
                  </a:cubicBezTo>
                  <a:cubicBezTo>
                    <a:pt x="954" y="67546"/>
                    <a:pt x="954" y="67598"/>
                    <a:pt x="928" y="67623"/>
                  </a:cubicBezTo>
                  <a:cubicBezTo>
                    <a:pt x="903" y="67675"/>
                    <a:pt x="928" y="67727"/>
                    <a:pt x="954" y="67752"/>
                  </a:cubicBezTo>
                  <a:cubicBezTo>
                    <a:pt x="980" y="67778"/>
                    <a:pt x="954" y="67804"/>
                    <a:pt x="928" y="67830"/>
                  </a:cubicBezTo>
                  <a:lnTo>
                    <a:pt x="928" y="67933"/>
                  </a:lnTo>
                  <a:cubicBezTo>
                    <a:pt x="928" y="67933"/>
                    <a:pt x="954" y="67959"/>
                    <a:pt x="928" y="67959"/>
                  </a:cubicBezTo>
                  <a:cubicBezTo>
                    <a:pt x="928" y="67959"/>
                    <a:pt x="928" y="68062"/>
                    <a:pt x="903" y="68113"/>
                  </a:cubicBezTo>
                  <a:cubicBezTo>
                    <a:pt x="928" y="68139"/>
                    <a:pt x="954" y="68191"/>
                    <a:pt x="954" y="68217"/>
                  </a:cubicBezTo>
                  <a:cubicBezTo>
                    <a:pt x="954" y="68268"/>
                    <a:pt x="1031" y="68242"/>
                    <a:pt x="1031" y="68294"/>
                  </a:cubicBezTo>
                  <a:cubicBezTo>
                    <a:pt x="1057" y="68397"/>
                    <a:pt x="1031" y="68474"/>
                    <a:pt x="980" y="68552"/>
                  </a:cubicBezTo>
                  <a:lnTo>
                    <a:pt x="980" y="68629"/>
                  </a:lnTo>
                  <a:cubicBezTo>
                    <a:pt x="1006" y="68629"/>
                    <a:pt x="1006" y="68655"/>
                    <a:pt x="980" y="68655"/>
                  </a:cubicBezTo>
                  <a:lnTo>
                    <a:pt x="954" y="68681"/>
                  </a:lnTo>
                  <a:cubicBezTo>
                    <a:pt x="954" y="68732"/>
                    <a:pt x="903" y="68784"/>
                    <a:pt x="954" y="68810"/>
                  </a:cubicBezTo>
                  <a:cubicBezTo>
                    <a:pt x="954" y="68836"/>
                    <a:pt x="1006" y="68861"/>
                    <a:pt x="980" y="68913"/>
                  </a:cubicBezTo>
                  <a:cubicBezTo>
                    <a:pt x="980" y="68965"/>
                    <a:pt x="954" y="68990"/>
                    <a:pt x="980" y="69016"/>
                  </a:cubicBezTo>
                  <a:cubicBezTo>
                    <a:pt x="980" y="69016"/>
                    <a:pt x="1006" y="69042"/>
                    <a:pt x="1006" y="69068"/>
                  </a:cubicBezTo>
                  <a:lnTo>
                    <a:pt x="1057" y="69068"/>
                  </a:lnTo>
                  <a:cubicBezTo>
                    <a:pt x="1083" y="69119"/>
                    <a:pt x="1083" y="69197"/>
                    <a:pt x="1057" y="69274"/>
                  </a:cubicBezTo>
                  <a:cubicBezTo>
                    <a:pt x="1057" y="69300"/>
                    <a:pt x="1006" y="69326"/>
                    <a:pt x="954" y="69326"/>
                  </a:cubicBezTo>
                  <a:cubicBezTo>
                    <a:pt x="851" y="69326"/>
                    <a:pt x="825" y="69351"/>
                    <a:pt x="851" y="69455"/>
                  </a:cubicBezTo>
                  <a:cubicBezTo>
                    <a:pt x="851" y="69480"/>
                    <a:pt x="877" y="69506"/>
                    <a:pt x="877" y="69558"/>
                  </a:cubicBezTo>
                  <a:cubicBezTo>
                    <a:pt x="903" y="69558"/>
                    <a:pt x="903" y="69583"/>
                    <a:pt x="877" y="69583"/>
                  </a:cubicBezTo>
                  <a:cubicBezTo>
                    <a:pt x="877" y="69635"/>
                    <a:pt x="877" y="69661"/>
                    <a:pt x="877" y="69712"/>
                  </a:cubicBezTo>
                  <a:cubicBezTo>
                    <a:pt x="903" y="69738"/>
                    <a:pt x="877" y="69764"/>
                    <a:pt x="825" y="69764"/>
                  </a:cubicBezTo>
                  <a:cubicBezTo>
                    <a:pt x="825" y="69816"/>
                    <a:pt x="799" y="69867"/>
                    <a:pt x="877" y="69893"/>
                  </a:cubicBezTo>
                  <a:cubicBezTo>
                    <a:pt x="954" y="69919"/>
                    <a:pt x="928" y="69996"/>
                    <a:pt x="928" y="70048"/>
                  </a:cubicBezTo>
                  <a:cubicBezTo>
                    <a:pt x="928" y="70125"/>
                    <a:pt x="903" y="70177"/>
                    <a:pt x="851" y="70228"/>
                  </a:cubicBezTo>
                  <a:cubicBezTo>
                    <a:pt x="877" y="70306"/>
                    <a:pt x="851" y="70383"/>
                    <a:pt x="825" y="70460"/>
                  </a:cubicBezTo>
                  <a:cubicBezTo>
                    <a:pt x="825" y="70460"/>
                    <a:pt x="825" y="70486"/>
                    <a:pt x="851" y="70512"/>
                  </a:cubicBezTo>
                  <a:cubicBezTo>
                    <a:pt x="851" y="70589"/>
                    <a:pt x="851" y="70667"/>
                    <a:pt x="877" y="70718"/>
                  </a:cubicBezTo>
                  <a:cubicBezTo>
                    <a:pt x="903" y="70796"/>
                    <a:pt x="877" y="70847"/>
                    <a:pt x="928" y="70899"/>
                  </a:cubicBezTo>
                  <a:cubicBezTo>
                    <a:pt x="954" y="70950"/>
                    <a:pt x="954" y="70925"/>
                    <a:pt x="928" y="70950"/>
                  </a:cubicBezTo>
                  <a:cubicBezTo>
                    <a:pt x="928" y="70963"/>
                    <a:pt x="928" y="70963"/>
                    <a:pt x="928" y="70963"/>
                  </a:cubicBezTo>
                  <a:cubicBezTo>
                    <a:pt x="928" y="70963"/>
                    <a:pt x="928" y="70963"/>
                    <a:pt x="928" y="70976"/>
                  </a:cubicBezTo>
                  <a:cubicBezTo>
                    <a:pt x="851" y="71054"/>
                    <a:pt x="903" y="71157"/>
                    <a:pt x="903" y="71260"/>
                  </a:cubicBezTo>
                  <a:cubicBezTo>
                    <a:pt x="903" y="71286"/>
                    <a:pt x="903" y="71337"/>
                    <a:pt x="877" y="71363"/>
                  </a:cubicBezTo>
                  <a:cubicBezTo>
                    <a:pt x="877" y="71440"/>
                    <a:pt x="903" y="71518"/>
                    <a:pt x="825" y="71569"/>
                  </a:cubicBezTo>
                  <a:lnTo>
                    <a:pt x="825" y="71595"/>
                  </a:lnTo>
                  <a:cubicBezTo>
                    <a:pt x="928" y="71621"/>
                    <a:pt x="877" y="71673"/>
                    <a:pt x="851" y="71724"/>
                  </a:cubicBezTo>
                  <a:cubicBezTo>
                    <a:pt x="825" y="71776"/>
                    <a:pt x="851" y="71750"/>
                    <a:pt x="877" y="71776"/>
                  </a:cubicBezTo>
                  <a:cubicBezTo>
                    <a:pt x="903" y="71853"/>
                    <a:pt x="903" y="71956"/>
                    <a:pt x="877" y="72059"/>
                  </a:cubicBezTo>
                  <a:cubicBezTo>
                    <a:pt x="877" y="72059"/>
                    <a:pt x="877" y="72085"/>
                    <a:pt x="877" y="72111"/>
                  </a:cubicBezTo>
                  <a:lnTo>
                    <a:pt x="903" y="72214"/>
                  </a:lnTo>
                  <a:cubicBezTo>
                    <a:pt x="903" y="72240"/>
                    <a:pt x="903" y="72266"/>
                    <a:pt x="877" y="72266"/>
                  </a:cubicBezTo>
                  <a:cubicBezTo>
                    <a:pt x="851" y="72317"/>
                    <a:pt x="851" y="72343"/>
                    <a:pt x="825" y="72395"/>
                  </a:cubicBezTo>
                  <a:cubicBezTo>
                    <a:pt x="799" y="72420"/>
                    <a:pt x="799" y="72446"/>
                    <a:pt x="799" y="72472"/>
                  </a:cubicBezTo>
                  <a:lnTo>
                    <a:pt x="825" y="72446"/>
                  </a:lnTo>
                  <a:cubicBezTo>
                    <a:pt x="825" y="72420"/>
                    <a:pt x="825" y="72395"/>
                    <a:pt x="877" y="72395"/>
                  </a:cubicBezTo>
                  <a:cubicBezTo>
                    <a:pt x="877" y="72395"/>
                    <a:pt x="888" y="72383"/>
                    <a:pt x="896" y="72383"/>
                  </a:cubicBezTo>
                  <a:cubicBezTo>
                    <a:pt x="900" y="72383"/>
                    <a:pt x="903" y="72386"/>
                    <a:pt x="903" y="72395"/>
                  </a:cubicBezTo>
                  <a:cubicBezTo>
                    <a:pt x="903" y="72420"/>
                    <a:pt x="903" y="72420"/>
                    <a:pt x="877" y="72446"/>
                  </a:cubicBezTo>
                  <a:cubicBezTo>
                    <a:pt x="877" y="72472"/>
                    <a:pt x="851" y="72472"/>
                    <a:pt x="851" y="72472"/>
                  </a:cubicBezTo>
                  <a:lnTo>
                    <a:pt x="851" y="72524"/>
                  </a:lnTo>
                  <a:cubicBezTo>
                    <a:pt x="877" y="72549"/>
                    <a:pt x="903" y="72627"/>
                    <a:pt x="877" y="72678"/>
                  </a:cubicBezTo>
                  <a:cubicBezTo>
                    <a:pt x="894" y="72678"/>
                    <a:pt x="911" y="72667"/>
                    <a:pt x="928" y="72667"/>
                  </a:cubicBezTo>
                  <a:cubicBezTo>
                    <a:pt x="937" y="72667"/>
                    <a:pt x="946" y="72670"/>
                    <a:pt x="954" y="72678"/>
                  </a:cubicBezTo>
                  <a:cubicBezTo>
                    <a:pt x="954" y="72756"/>
                    <a:pt x="954" y="72859"/>
                    <a:pt x="928" y="72936"/>
                  </a:cubicBezTo>
                  <a:cubicBezTo>
                    <a:pt x="903" y="72962"/>
                    <a:pt x="903" y="72988"/>
                    <a:pt x="928" y="73014"/>
                  </a:cubicBezTo>
                  <a:cubicBezTo>
                    <a:pt x="954" y="73065"/>
                    <a:pt x="928" y="73117"/>
                    <a:pt x="928" y="73168"/>
                  </a:cubicBezTo>
                  <a:cubicBezTo>
                    <a:pt x="928" y="73168"/>
                    <a:pt x="928" y="73194"/>
                    <a:pt x="928" y="73194"/>
                  </a:cubicBezTo>
                  <a:cubicBezTo>
                    <a:pt x="928" y="73220"/>
                    <a:pt x="928" y="73220"/>
                    <a:pt x="903" y="73246"/>
                  </a:cubicBezTo>
                  <a:cubicBezTo>
                    <a:pt x="928" y="73272"/>
                    <a:pt x="928" y="73323"/>
                    <a:pt x="903" y="73349"/>
                  </a:cubicBezTo>
                  <a:cubicBezTo>
                    <a:pt x="877" y="73375"/>
                    <a:pt x="851" y="73426"/>
                    <a:pt x="851" y="73478"/>
                  </a:cubicBezTo>
                  <a:cubicBezTo>
                    <a:pt x="851" y="73504"/>
                    <a:pt x="903" y="73529"/>
                    <a:pt x="903" y="73555"/>
                  </a:cubicBezTo>
                  <a:cubicBezTo>
                    <a:pt x="928" y="73581"/>
                    <a:pt x="1006" y="73555"/>
                    <a:pt x="1006" y="73633"/>
                  </a:cubicBezTo>
                  <a:cubicBezTo>
                    <a:pt x="1006" y="73684"/>
                    <a:pt x="1109" y="73762"/>
                    <a:pt x="1083" y="73865"/>
                  </a:cubicBezTo>
                  <a:cubicBezTo>
                    <a:pt x="1083" y="73891"/>
                    <a:pt x="1135" y="73891"/>
                    <a:pt x="1109" y="73942"/>
                  </a:cubicBezTo>
                  <a:cubicBezTo>
                    <a:pt x="1083" y="73968"/>
                    <a:pt x="1109" y="74071"/>
                    <a:pt x="1109" y="74148"/>
                  </a:cubicBezTo>
                  <a:cubicBezTo>
                    <a:pt x="1135" y="74174"/>
                    <a:pt x="1135" y="74252"/>
                    <a:pt x="1109" y="74277"/>
                  </a:cubicBezTo>
                  <a:lnTo>
                    <a:pt x="1109" y="74303"/>
                  </a:lnTo>
                  <a:cubicBezTo>
                    <a:pt x="1135" y="74303"/>
                    <a:pt x="1135" y="74329"/>
                    <a:pt x="1109" y="74355"/>
                  </a:cubicBezTo>
                  <a:cubicBezTo>
                    <a:pt x="1083" y="74381"/>
                    <a:pt x="1083" y="74406"/>
                    <a:pt x="1083" y="74432"/>
                  </a:cubicBezTo>
                  <a:cubicBezTo>
                    <a:pt x="1135" y="74432"/>
                    <a:pt x="1135" y="74484"/>
                    <a:pt x="1135" y="74510"/>
                  </a:cubicBezTo>
                  <a:cubicBezTo>
                    <a:pt x="1109" y="74561"/>
                    <a:pt x="1083" y="74638"/>
                    <a:pt x="1083" y="74690"/>
                  </a:cubicBezTo>
                  <a:cubicBezTo>
                    <a:pt x="1083" y="74716"/>
                    <a:pt x="1057" y="74716"/>
                    <a:pt x="1057" y="74716"/>
                  </a:cubicBezTo>
                  <a:cubicBezTo>
                    <a:pt x="1031" y="74716"/>
                    <a:pt x="1031" y="74690"/>
                    <a:pt x="1031" y="74690"/>
                  </a:cubicBezTo>
                  <a:lnTo>
                    <a:pt x="1031" y="74535"/>
                  </a:lnTo>
                  <a:cubicBezTo>
                    <a:pt x="1019" y="74522"/>
                    <a:pt x="1012" y="74516"/>
                    <a:pt x="1009" y="74516"/>
                  </a:cubicBezTo>
                  <a:cubicBezTo>
                    <a:pt x="1006" y="74516"/>
                    <a:pt x="1006" y="74522"/>
                    <a:pt x="1006" y="74535"/>
                  </a:cubicBezTo>
                  <a:cubicBezTo>
                    <a:pt x="980" y="74535"/>
                    <a:pt x="954" y="74561"/>
                    <a:pt x="928" y="74561"/>
                  </a:cubicBezTo>
                  <a:cubicBezTo>
                    <a:pt x="877" y="74613"/>
                    <a:pt x="877" y="74690"/>
                    <a:pt x="825" y="74742"/>
                  </a:cubicBezTo>
                  <a:cubicBezTo>
                    <a:pt x="774" y="74793"/>
                    <a:pt x="799" y="74845"/>
                    <a:pt x="825" y="74871"/>
                  </a:cubicBezTo>
                  <a:lnTo>
                    <a:pt x="877" y="75051"/>
                  </a:lnTo>
                  <a:lnTo>
                    <a:pt x="903" y="75051"/>
                  </a:lnTo>
                  <a:cubicBezTo>
                    <a:pt x="954" y="75077"/>
                    <a:pt x="980" y="75077"/>
                    <a:pt x="954" y="75154"/>
                  </a:cubicBezTo>
                  <a:cubicBezTo>
                    <a:pt x="954" y="75180"/>
                    <a:pt x="951" y="75189"/>
                    <a:pt x="946" y="75189"/>
                  </a:cubicBezTo>
                  <a:cubicBezTo>
                    <a:pt x="937" y="75189"/>
                    <a:pt x="920" y="75154"/>
                    <a:pt x="903" y="75154"/>
                  </a:cubicBezTo>
                  <a:cubicBezTo>
                    <a:pt x="903" y="75154"/>
                    <a:pt x="903" y="75180"/>
                    <a:pt x="903" y="75180"/>
                  </a:cubicBezTo>
                  <a:cubicBezTo>
                    <a:pt x="903" y="75232"/>
                    <a:pt x="903" y="75257"/>
                    <a:pt x="928" y="75309"/>
                  </a:cubicBezTo>
                  <a:cubicBezTo>
                    <a:pt x="928" y="75335"/>
                    <a:pt x="928" y="75361"/>
                    <a:pt x="928" y="75386"/>
                  </a:cubicBezTo>
                  <a:cubicBezTo>
                    <a:pt x="980" y="75386"/>
                    <a:pt x="954" y="75438"/>
                    <a:pt x="954" y="75464"/>
                  </a:cubicBezTo>
                  <a:cubicBezTo>
                    <a:pt x="954" y="75490"/>
                    <a:pt x="928" y="75567"/>
                    <a:pt x="928" y="75619"/>
                  </a:cubicBezTo>
                  <a:cubicBezTo>
                    <a:pt x="915" y="75644"/>
                    <a:pt x="903" y="75651"/>
                    <a:pt x="890" y="75651"/>
                  </a:cubicBezTo>
                  <a:cubicBezTo>
                    <a:pt x="877" y="75651"/>
                    <a:pt x="864" y="75644"/>
                    <a:pt x="851" y="75644"/>
                  </a:cubicBezTo>
                  <a:cubicBezTo>
                    <a:pt x="774" y="75696"/>
                    <a:pt x="825" y="75773"/>
                    <a:pt x="825" y="75851"/>
                  </a:cubicBezTo>
                  <a:cubicBezTo>
                    <a:pt x="825" y="75876"/>
                    <a:pt x="825" y="75876"/>
                    <a:pt x="851" y="75876"/>
                  </a:cubicBezTo>
                  <a:cubicBezTo>
                    <a:pt x="877" y="75876"/>
                    <a:pt x="954" y="75876"/>
                    <a:pt x="980" y="75851"/>
                  </a:cubicBezTo>
                  <a:cubicBezTo>
                    <a:pt x="999" y="75813"/>
                    <a:pt x="1031" y="75789"/>
                    <a:pt x="1068" y="75789"/>
                  </a:cubicBezTo>
                  <a:cubicBezTo>
                    <a:pt x="1081" y="75789"/>
                    <a:pt x="1095" y="75792"/>
                    <a:pt x="1109" y="75799"/>
                  </a:cubicBezTo>
                  <a:cubicBezTo>
                    <a:pt x="1109" y="75722"/>
                    <a:pt x="1135" y="75670"/>
                    <a:pt x="1160" y="75619"/>
                  </a:cubicBezTo>
                  <a:cubicBezTo>
                    <a:pt x="1186" y="75593"/>
                    <a:pt x="1212" y="75593"/>
                    <a:pt x="1238" y="75567"/>
                  </a:cubicBezTo>
                  <a:cubicBezTo>
                    <a:pt x="1315" y="75567"/>
                    <a:pt x="1367" y="75515"/>
                    <a:pt x="1418" y="75464"/>
                  </a:cubicBezTo>
                  <a:cubicBezTo>
                    <a:pt x="1418" y="75451"/>
                    <a:pt x="1425" y="75444"/>
                    <a:pt x="1431" y="75444"/>
                  </a:cubicBezTo>
                  <a:cubicBezTo>
                    <a:pt x="1438" y="75444"/>
                    <a:pt x="1444" y="75451"/>
                    <a:pt x="1444" y="75464"/>
                  </a:cubicBezTo>
                  <a:cubicBezTo>
                    <a:pt x="1470" y="75464"/>
                    <a:pt x="1470" y="75490"/>
                    <a:pt x="1470" y="75490"/>
                  </a:cubicBezTo>
                  <a:cubicBezTo>
                    <a:pt x="1470" y="75515"/>
                    <a:pt x="1470" y="75541"/>
                    <a:pt x="1444" y="75567"/>
                  </a:cubicBezTo>
                  <a:cubicBezTo>
                    <a:pt x="1367" y="75593"/>
                    <a:pt x="1315" y="75619"/>
                    <a:pt x="1289" y="75696"/>
                  </a:cubicBezTo>
                  <a:cubicBezTo>
                    <a:pt x="1212" y="75799"/>
                    <a:pt x="1264" y="75902"/>
                    <a:pt x="1212" y="76005"/>
                  </a:cubicBezTo>
                  <a:cubicBezTo>
                    <a:pt x="1212" y="76031"/>
                    <a:pt x="1212" y="76057"/>
                    <a:pt x="1212" y="76083"/>
                  </a:cubicBezTo>
                  <a:cubicBezTo>
                    <a:pt x="1212" y="76101"/>
                    <a:pt x="1225" y="76119"/>
                    <a:pt x="1242" y="76119"/>
                  </a:cubicBezTo>
                  <a:cubicBezTo>
                    <a:pt x="1248" y="76119"/>
                    <a:pt x="1256" y="76116"/>
                    <a:pt x="1264" y="76109"/>
                  </a:cubicBezTo>
                  <a:lnTo>
                    <a:pt x="1315" y="76083"/>
                  </a:lnTo>
                  <a:cubicBezTo>
                    <a:pt x="1341" y="76031"/>
                    <a:pt x="1393" y="76005"/>
                    <a:pt x="1444" y="75980"/>
                  </a:cubicBezTo>
                  <a:cubicBezTo>
                    <a:pt x="1457" y="75967"/>
                    <a:pt x="1463" y="75960"/>
                    <a:pt x="1470" y="75960"/>
                  </a:cubicBezTo>
                  <a:cubicBezTo>
                    <a:pt x="1476" y="75960"/>
                    <a:pt x="1483" y="75967"/>
                    <a:pt x="1496" y="75980"/>
                  </a:cubicBezTo>
                  <a:cubicBezTo>
                    <a:pt x="1521" y="76005"/>
                    <a:pt x="1521" y="76031"/>
                    <a:pt x="1496" y="76057"/>
                  </a:cubicBezTo>
                  <a:cubicBezTo>
                    <a:pt x="1470" y="76109"/>
                    <a:pt x="1444" y="76160"/>
                    <a:pt x="1393" y="76212"/>
                  </a:cubicBezTo>
                  <a:cubicBezTo>
                    <a:pt x="1418" y="76289"/>
                    <a:pt x="1393" y="76341"/>
                    <a:pt x="1367" y="76418"/>
                  </a:cubicBezTo>
                  <a:lnTo>
                    <a:pt x="1393" y="76470"/>
                  </a:lnTo>
                  <a:lnTo>
                    <a:pt x="1470" y="76470"/>
                  </a:lnTo>
                  <a:lnTo>
                    <a:pt x="1521" y="76573"/>
                  </a:lnTo>
                  <a:cubicBezTo>
                    <a:pt x="1496" y="76599"/>
                    <a:pt x="1444" y="76624"/>
                    <a:pt x="1444" y="76650"/>
                  </a:cubicBezTo>
                  <a:lnTo>
                    <a:pt x="1470" y="76650"/>
                  </a:lnTo>
                  <a:cubicBezTo>
                    <a:pt x="1491" y="76639"/>
                    <a:pt x="1513" y="76633"/>
                    <a:pt x="1532" y="76633"/>
                  </a:cubicBezTo>
                  <a:cubicBezTo>
                    <a:pt x="1560" y="76633"/>
                    <a:pt x="1584" y="76646"/>
                    <a:pt x="1599" y="76676"/>
                  </a:cubicBezTo>
                  <a:cubicBezTo>
                    <a:pt x="1650" y="76702"/>
                    <a:pt x="1676" y="76753"/>
                    <a:pt x="1728" y="76805"/>
                  </a:cubicBezTo>
                  <a:cubicBezTo>
                    <a:pt x="1754" y="76831"/>
                    <a:pt x="1702" y="76831"/>
                    <a:pt x="1702" y="76856"/>
                  </a:cubicBezTo>
                  <a:cubicBezTo>
                    <a:pt x="1702" y="76882"/>
                    <a:pt x="1728" y="76882"/>
                    <a:pt x="1728" y="76908"/>
                  </a:cubicBezTo>
                  <a:cubicBezTo>
                    <a:pt x="1728" y="76934"/>
                    <a:pt x="1702" y="76960"/>
                    <a:pt x="1650" y="76960"/>
                  </a:cubicBezTo>
                  <a:lnTo>
                    <a:pt x="1599" y="76960"/>
                  </a:lnTo>
                  <a:cubicBezTo>
                    <a:pt x="1547" y="77011"/>
                    <a:pt x="1547" y="77063"/>
                    <a:pt x="1599" y="77089"/>
                  </a:cubicBezTo>
                  <a:cubicBezTo>
                    <a:pt x="1625" y="77089"/>
                    <a:pt x="1676" y="77089"/>
                    <a:pt x="1676" y="77140"/>
                  </a:cubicBezTo>
                  <a:lnTo>
                    <a:pt x="1676" y="77166"/>
                  </a:lnTo>
                  <a:cubicBezTo>
                    <a:pt x="1702" y="77192"/>
                    <a:pt x="1702" y="77218"/>
                    <a:pt x="1702" y="77243"/>
                  </a:cubicBezTo>
                  <a:cubicBezTo>
                    <a:pt x="1702" y="77295"/>
                    <a:pt x="1650" y="77321"/>
                    <a:pt x="1599" y="77347"/>
                  </a:cubicBezTo>
                  <a:cubicBezTo>
                    <a:pt x="1573" y="77372"/>
                    <a:pt x="1521" y="77398"/>
                    <a:pt x="1496" y="77398"/>
                  </a:cubicBezTo>
                  <a:cubicBezTo>
                    <a:pt x="1496" y="77398"/>
                    <a:pt x="1470" y="77424"/>
                    <a:pt x="1444" y="77424"/>
                  </a:cubicBezTo>
                  <a:cubicBezTo>
                    <a:pt x="1418" y="77450"/>
                    <a:pt x="1418" y="77475"/>
                    <a:pt x="1418" y="77527"/>
                  </a:cubicBezTo>
                  <a:cubicBezTo>
                    <a:pt x="1418" y="77553"/>
                    <a:pt x="1444" y="77579"/>
                    <a:pt x="1444" y="77604"/>
                  </a:cubicBezTo>
                  <a:cubicBezTo>
                    <a:pt x="1444" y="77653"/>
                    <a:pt x="1444" y="77671"/>
                    <a:pt x="1464" y="77671"/>
                  </a:cubicBezTo>
                  <a:cubicBezTo>
                    <a:pt x="1475" y="77671"/>
                    <a:pt x="1493" y="77665"/>
                    <a:pt x="1521" y="77656"/>
                  </a:cubicBezTo>
                  <a:cubicBezTo>
                    <a:pt x="1573" y="77656"/>
                    <a:pt x="1547" y="77656"/>
                    <a:pt x="1547" y="77682"/>
                  </a:cubicBezTo>
                  <a:cubicBezTo>
                    <a:pt x="1547" y="77708"/>
                    <a:pt x="1547" y="77708"/>
                    <a:pt x="1547" y="77733"/>
                  </a:cubicBezTo>
                  <a:lnTo>
                    <a:pt x="1496" y="77759"/>
                  </a:lnTo>
                  <a:cubicBezTo>
                    <a:pt x="1470" y="77785"/>
                    <a:pt x="1470" y="77811"/>
                    <a:pt x="1496" y="77837"/>
                  </a:cubicBezTo>
                  <a:cubicBezTo>
                    <a:pt x="1547" y="77837"/>
                    <a:pt x="1547" y="77862"/>
                    <a:pt x="1521" y="77914"/>
                  </a:cubicBezTo>
                  <a:cubicBezTo>
                    <a:pt x="1521" y="77914"/>
                    <a:pt x="1521" y="77940"/>
                    <a:pt x="1496" y="77940"/>
                  </a:cubicBezTo>
                  <a:cubicBezTo>
                    <a:pt x="1444" y="78043"/>
                    <a:pt x="1444" y="78043"/>
                    <a:pt x="1547" y="78069"/>
                  </a:cubicBezTo>
                  <a:cubicBezTo>
                    <a:pt x="1599" y="78094"/>
                    <a:pt x="1599" y="78120"/>
                    <a:pt x="1573" y="78146"/>
                  </a:cubicBezTo>
                  <a:cubicBezTo>
                    <a:pt x="1573" y="78198"/>
                    <a:pt x="1573" y="78223"/>
                    <a:pt x="1599" y="78249"/>
                  </a:cubicBezTo>
                  <a:cubicBezTo>
                    <a:pt x="1599" y="78269"/>
                    <a:pt x="1614" y="78318"/>
                    <a:pt x="1632" y="78318"/>
                  </a:cubicBezTo>
                  <a:cubicBezTo>
                    <a:pt x="1638" y="78318"/>
                    <a:pt x="1644" y="78313"/>
                    <a:pt x="1650" y="78301"/>
                  </a:cubicBezTo>
                  <a:cubicBezTo>
                    <a:pt x="1650" y="78223"/>
                    <a:pt x="1650" y="78198"/>
                    <a:pt x="1650" y="78198"/>
                  </a:cubicBezTo>
                  <a:cubicBezTo>
                    <a:pt x="1676" y="78172"/>
                    <a:pt x="1650" y="78094"/>
                    <a:pt x="1650" y="78069"/>
                  </a:cubicBezTo>
                  <a:lnTo>
                    <a:pt x="1650" y="78069"/>
                  </a:lnTo>
                  <a:cubicBezTo>
                    <a:pt x="1650" y="78069"/>
                    <a:pt x="1676" y="78120"/>
                    <a:pt x="1676" y="78146"/>
                  </a:cubicBezTo>
                  <a:cubicBezTo>
                    <a:pt x="1676" y="78198"/>
                    <a:pt x="1676" y="78223"/>
                    <a:pt x="1676" y="78249"/>
                  </a:cubicBezTo>
                  <a:cubicBezTo>
                    <a:pt x="1702" y="78275"/>
                    <a:pt x="1702" y="78301"/>
                    <a:pt x="1676" y="78327"/>
                  </a:cubicBezTo>
                  <a:cubicBezTo>
                    <a:pt x="1676" y="78352"/>
                    <a:pt x="1676" y="78378"/>
                    <a:pt x="1676" y="78404"/>
                  </a:cubicBezTo>
                  <a:cubicBezTo>
                    <a:pt x="1702" y="78456"/>
                    <a:pt x="1676" y="78507"/>
                    <a:pt x="1676" y="78559"/>
                  </a:cubicBezTo>
                  <a:cubicBezTo>
                    <a:pt x="1676" y="78584"/>
                    <a:pt x="1676" y="78584"/>
                    <a:pt x="1676" y="78610"/>
                  </a:cubicBezTo>
                  <a:cubicBezTo>
                    <a:pt x="1702" y="78636"/>
                    <a:pt x="1728" y="78688"/>
                    <a:pt x="1702" y="78713"/>
                  </a:cubicBezTo>
                  <a:lnTo>
                    <a:pt x="1702" y="78946"/>
                  </a:lnTo>
                  <a:cubicBezTo>
                    <a:pt x="1702" y="78971"/>
                    <a:pt x="1702" y="78997"/>
                    <a:pt x="1676" y="78997"/>
                  </a:cubicBezTo>
                  <a:cubicBezTo>
                    <a:pt x="1650" y="78997"/>
                    <a:pt x="1625" y="78971"/>
                    <a:pt x="1650" y="78920"/>
                  </a:cubicBezTo>
                  <a:cubicBezTo>
                    <a:pt x="1625" y="78920"/>
                    <a:pt x="1625" y="78920"/>
                    <a:pt x="1650" y="78894"/>
                  </a:cubicBezTo>
                  <a:lnTo>
                    <a:pt x="1573" y="78894"/>
                  </a:lnTo>
                  <a:cubicBezTo>
                    <a:pt x="1573" y="78946"/>
                    <a:pt x="1573" y="78971"/>
                    <a:pt x="1547" y="78971"/>
                  </a:cubicBezTo>
                  <a:lnTo>
                    <a:pt x="1547" y="78997"/>
                  </a:lnTo>
                  <a:cubicBezTo>
                    <a:pt x="1547" y="79023"/>
                    <a:pt x="1573" y="79049"/>
                    <a:pt x="1573" y="79075"/>
                  </a:cubicBezTo>
                  <a:cubicBezTo>
                    <a:pt x="1599" y="79075"/>
                    <a:pt x="1650" y="79075"/>
                    <a:pt x="1676" y="79126"/>
                  </a:cubicBezTo>
                  <a:lnTo>
                    <a:pt x="1676" y="79281"/>
                  </a:lnTo>
                  <a:cubicBezTo>
                    <a:pt x="1625" y="79281"/>
                    <a:pt x="1625" y="79229"/>
                    <a:pt x="1625" y="79203"/>
                  </a:cubicBezTo>
                  <a:cubicBezTo>
                    <a:pt x="1625" y="79178"/>
                    <a:pt x="1599" y="79152"/>
                    <a:pt x="1573" y="79152"/>
                  </a:cubicBezTo>
                  <a:lnTo>
                    <a:pt x="1573" y="79487"/>
                  </a:lnTo>
                  <a:lnTo>
                    <a:pt x="1599" y="79487"/>
                  </a:lnTo>
                  <a:cubicBezTo>
                    <a:pt x="1676" y="79487"/>
                    <a:pt x="1676" y="79513"/>
                    <a:pt x="1625" y="79590"/>
                  </a:cubicBezTo>
                  <a:lnTo>
                    <a:pt x="1573" y="79590"/>
                  </a:lnTo>
                  <a:lnTo>
                    <a:pt x="1573" y="79616"/>
                  </a:lnTo>
                  <a:cubicBezTo>
                    <a:pt x="1599" y="79642"/>
                    <a:pt x="1599" y="79693"/>
                    <a:pt x="1573" y="79719"/>
                  </a:cubicBezTo>
                  <a:cubicBezTo>
                    <a:pt x="1547" y="79771"/>
                    <a:pt x="1521" y="79797"/>
                    <a:pt x="1573" y="79822"/>
                  </a:cubicBezTo>
                  <a:cubicBezTo>
                    <a:pt x="1582" y="79831"/>
                    <a:pt x="1587" y="79834"/>
                    <a:pt x="1591" y="79834"/>
                  </a:cubicBezTo>
                  <a:cubicBezTo>
                    <a:pt x="1599" y="79834"/>
                    <a:pt x="1599" y="79822"/>
                    <a:pt x="1599" y="79822"/>
                  </a:cubicBezTo>
                  <a:cubicBezTo>
                    <a:pt x="1599" y="79822"/>
                    <a:pt x="1650" y="79874"/>
                    <a:pt x="1625" y="79874"/>
                  </a:cubicBezTo>
                  <a:cubicBezTo>
                    <a:pt x="1625" y="79883"/>
                    <a:pt x="1625" y="79885"/>
                    <a:pt x="1624" y="79885"/>
                  </a:cubicBezTo>
                  <a:cubicBezTo>
                    <a:pt x="1622" y="79885"/>
                    <a:pt x="1616" y="79874"/>
                    <a:pt x="1599" y="79874"/>
                  </a:cubicBezTo>
                  <a:cubicBezTo>
                    <a:pt x="1573" y="79874"/>
                    <a:pt x="1599" y="79900"/>
                    <a:pt x="1573" y="79926"/>
                  </a:cubicBezTo>
                  <a:cubicBezTo>
                    <a:pt x="1573" y="79926"/>
                    <a:pt x="1573" y="79926"/>
                    <a:pt x="1573" y="79951"/>
                  </a:cubicBezTo>
                  <a:cubicBezTo>
                    <a:pt x="1573" y="79951"/>
                    <a:pt x="1599" y="79977"/>
                    <a:pt x="1573" y="80003"/>
                  </a:cubicBezTo>
                  <a:cubicBezTo>
                    <a:pt x="1573" y="80029"/>
                    <a:pt x="1521" y="80080"/>
                    <a:pt x="1573" y="80132"/>
                  </a:cubicBezTo>
                  <a:cubicBezTo>
                    <a:pt x="1625" y="80184"/>
                    <a:pt x="1573" y="80158"/>
                    <a:pt x="1573" y="80184"/>
                  </a:cubicBezTo>
                  <a:cubicBezTo>
                    <a:pt x="1573" y="80184"/>
                    <a:pt x="1547" y="80261"/>
                    <a:pt x="1573" y="80287"/>
                  </a:cubicBezTo>
                  <a:cubicBezTo>
                    <a:pt x="1625" y="80312"/>
                    <a:pt x="1599" y="80312"/>
                    <a:pt x="1625" y="80338"/>
                  </a:cubicBezTo>
                  <a:lnTo>
                    <a:pt x="1650" y="80338"/>
                  </a:lnTo>
                  <a:cubicBezTo>
                    <a:pt x="1650" y="80338"/>
                    <a:pt x="1650" y="80312"/>
                    <a:pt x="1650" y="80312"/>
                  </a:cubicBezTo>
                  <a:lnTo>
                    <a:pt x="1650" y="80235"/>
                  </a:lnTo>
                  <a:cubicBezTo>
                    <a:pt x="1625" y="80235"/>
                    <a:pt x="1625" y="80209"/>
                    <a:pt x="1650" y="80184"/>
                  </a:cubicBezTo>
                  <a:cubicBezTo>
                    <a:pt x="1650" y="80184"/>
                    <a:pt x="1625" y="80132"/>
                    <a:pt x="1676" y="80132"/>
                  </a:cubicBezTo>
                  <a:cubicBezTo>
                    <a:pt x="1702" y="80132"/>
                    <a:pt x="1676" y="80184"/>
                    <a:pt x="1702" y="80184"/>
                  </a:cubicBezTo>
                  <a:cubicBezTo>
                    <a:pt x="1702" y="80209"/>
                    <a:pt x="1702" y="80235"/>
                    <a:pt x="1702" y="80235"/>
                  </a:cubicBezTo>
                  <a:cubicBezTo>
                    <a:pt x="1728" y="80287"/>
                    <a:pt x="1728" y="80338"/>
                    <a:pt x="1702" y="80390"/>
                  </a:cubicBezTo>
                  <a:cubicBezTo>
                    <a:pt x="1676" y="80416"/>
                    <a:pt x="1650" y="80441"/>
                    <a:pt x="1650" y="80467"/>
                  </a:cubicBezTo>
                  <a:cubicBezTo>
                    <a:pt x="1625" y="80467"/>
                    <a:pt x="1625" y="80467"/>
                    <a:pt x="1599" y="80493"/>
                  </a:cubicBezTo>
                  <a:cubicBezTo>
                    <a:pt x="1599" y="80545"/>
                    <a:pt x="1573" y="80596"/>
                    <a:pt x="1521" y="80674"/>
                  </a:cubicBezTo>
                  <a:lnTo>
                    <a:pt x="1599" y="80674"/>
                  </a:lnTo>
                  <a:cubicBezTo>
                    <a:pt x="1599" y="80648"/>
                    <a:pt x="1625" y="80648"/>
                    <a:pt x="1650" y="80648"/>
                  </a:cubicBezTo>
                  <a:cubicBezTo>
                    <a:pt x="1659" y="80639"/>
                    <a:pt x="1665" y="80636"/>
                    <a:pt x="1669" y="80636"/>
                  </a:cubicBezTo>
                  <a:cubicBezTo>
                    <a:pt x="1679" y="80636"/>
                    <a:pt x="1685" y="80648"/>
                    <a:pt x="1702" y="80648"/>
                  </a:cubicBezTo>
                  <a:cubicBezTo>
                    <a:pt x="1702" y="80648"/>
                    <a:pt x="1702" y="80674"/>
                    <a:pt x="1702" y="80699"/>
                  </a:cubicBezTo>
                  <a:lnTo>
                    <a:pt x="1650" y="80699"/>
                  </a:lnTo>
                  <a:cubicBezTo>
                    <a:pt x="1637" y="80686"/>
                    <a:pt x="1631" y="80680"/>
                    <a:pt x="1625" y="80680"/>
                  </a:cubicBezTo>
                  <a:cubicBezTo>
                    <a:pt x="1618" y="80680"/>
                    <a:pt x="1612" y="80686"/>
                    <a:pt x="1599" y="80699"/>
                  </a:cubicBezTo>
                  <a:cubicBezTo>
                    <a:pt x="1573" y="80699"/>
                    <a:pt x="1573" y="80725"/>
                    <a:pt x="1573" y="80725"/>
                  </a:cubicBezTo>
                  <a:lnTo>
                    <a:pt x="1625" y="80802"/>
                  </a:lnTo>
                  <a:cubicBezTo>
                    <a:pt x="1676" y="80802"/>
                    <a:pt x="1702" y="80828"/>
                    <a:pt x="1702" y="80880"/>
                  </a:cubicBezTo>
                  <a:cubicBezTo>
                    <a:pt x="1728" y="80880"/>
                    <a:pt x="1728" y="80931"/>
                    <a:pt x="1702" y="80931"/>
                  </a:cubicBezTo>
                  <a:cubicBezTo>
                    <a:pt x="1689" y="80944"/>
                    <a:pt x="1676" y="80951"/>
                    <a:pt x="1663" y="80951"/>
                  </a:cubicBezTo>
                  <a:cubicBezTo>
                    <a:pt x="1650" y="80951"/>
                    <a:pt x="1637" y="80944"/>
                    <a:pt x="1625" y="80931"/>
                  </a:cubicBezTo>
                  <a:lnTo>
                    <a:pt x="1599" y="80931"/>
                  </a:lnTo>
                  <a:cubicBezTo>
                    <a:pt x="1599" y="80931"/>
                    <a:pt x="1599" y="80983"/>
                    <a:pt x="1599" y="80983"/>
                  </a:cubicBezTo>
                  <a:cubicBezTo>
                    <a:pt x="1599" y="80983"/>
                    <a:pt x="1599" y="81009"/>
                    <a:pt x="1625" y="81009"/>
                  </a:cubicBezTo>
                  <a:cubicBezTo>
                    <a:pt x="1650" y="81009"/>
                    <a:pt x="1676" y="81035"/>
                    <a:pt x="1676" y="81060"/>
                  </a:cubicBezTo>
                  <a:cubicBezTo>
                    <a:pt x="1663" y="81073"/>
                    <a:pt x="1644" y="81073"/>
                    <a:pt x="1625" y="81073"/>
                  </a:cubicBezTo>
                  <a:cubicBezTo>
                    <a:pt x="1605" y="81073"/>
                    <a:pt x="1586" y="81073"/>
                    <a:pt x="1573" y="81086"/>
                  </a:cubicBezTo>
                  <a:cubicBezTo>
                    <a:pt x="1573" y="81112"/>
                    <a:pt x="1547" y="81164"/>
                    <a:pt x="1547" y="81189"/>
                  </a:cubicBezTo>
                  <a:cubicBezTo>
                    <a:pt x="1521" y="81215"/>
                    <a:pt x="1521" y="81215"/>
                    <a:pt x="1521" y="81241"/>
                  </a:cubicBezTo>
                  <a:cubicBezTo>
                    <a:pt x="1496" y="81241"/>
                    <a:pt x="1521" y="81293"/>
                    <a:pt x="1496" y="81293"/>
                  </a:cubicBezTo>
                  <a:cubicBezTo>
                    <a:pt x="1470" y="81318"/>
                    <a:pt x="1470" y="81344"/>
                    <a:pt x="1496" y="81344"/>
                  </a:cubicBezTo>
                  <a:cubicBezTo>
                    <a:pt x="1573" y="81344"/>
                    <a:pt x="1547" y="81396"/>
                    <a:pt x="1547" y="81447"/>
                  </a:cubicBezTo>
                  <a:cubicBezTo>
                    <a:pt x="1547" y="81473"/>
                    <a:pt x="1573" y="81499"/>
                    <a:pt x="1599" y="81499"/>
                  </a:cubicBezTo>
                  <a:cubicBezTo>
                    <a:pt x="1650" y="81499"/>
                    <a:pt x="1650" y="81576"/>
                    <a:pt x="1676" y="81602"/>
                  </a:cubicBezTo>
                  <a:cubicBezTo>
                    <a:pt x="1702" y="81654"/>
                    <a:pt x="1728" y="81654"/>
                    <a:pt x="1676" y="81679"/>
                  </a:cubicBezTo>
                  <a:cubicBezTo>
                    <a:pt x="1668" y="81688"/>
                    <a:pt x="1662" y="81691"/>
                    <a:pt x="1657" y="81691"/>
                  </a:cubicBezTo>
                  <a:cubicBezTo>
                    <a:pt x="1648" y="81691"/>
                    <a:pt x="1642" y="81679"/>
                    <a:pt x="1625" y="81679"/>
                  </a:cubicBezTo>
                  <a:lnTo>
                    <a:pt x="1573" y="81679"/>
                  </a:lnTo>
                  <a:cubicBezTo>
                    <a:pt x="1547" y="81679"/>
                    <a:pt x="1521" y="81705"/>
                    <a:pt x="1547" y="81731"/>
                  </a:cubicBezTo>
                  <a:cubicBezTo>
                    <a:pt x="1573" y="81783"/>
                    <a:pt x="1650" y="81808"/>
                    <a:pt x="1650" y="81834"/>
                  </a:cubicBezTo>
                  <a:cubicBezTo>
                    <a:pt x="1625" y="81834"/>
                    <a:pt x="1599" y="81860"/>
                    <a:pt x="1599" y="81860"/>
                  </a:cubicBezTo>
                  <a:lnTo>
                    <a:pt x="1521" y="81860"/>
                  </a:lnTo>
                  <a:cubicBezTo>
                    <a:pt x="1470" y="81886"/>
                    <a:pt x="1521" y="81911"/>
                    <a:pt x="1521" y="81937"/>
                  </a:cubicBezTo>
                  <a:lnTo>
                    <a:pt x="1573" y="81937"/>
                  </a:lnTo>
                  <a:cubicBezTo>
                    <a:pt x="1586" y="81924"/>
                    <a:pt x="1605" y="81918"/>
                    <a:pt x="1625" y="81918"/>
                  </a:cubicBezTo>
                  <a:cubicBezTo>
                    <a:pt x="1644" y="81918"/>
                    <a:pt x="1663" y="81924"/>
                    <a:pt x="1676" y="81937"/>
                  </a:cubicBezTo>
                  <a:cubicBezTo>
                    <a:pt x="1689" y="81950"/>
                    <a:pt x="1689" y="81950"/>
                    <a:pt x="1689" y="81950"/>
                  </a:cubicBezTo>
                  <a:cubicBezTo>
                    <a:pt x="1689" y="81950"/>
                    <a:pt x="1689" y="81950"/>
                    <a:pt x="1702" y="81963"/>
                  </a:cubicBezTo>
                  <a:cubicBezTo>
                    <a:pt x="1728" y="82015"/>
                    <a:pt x="1728" y="82015"/>
                    <a:pt x="1676" y="82092"/>
                  </a:cubicBezTo>
                  <a:lnTo>
                    <a:pt x="1650" y="82118"/>
                  </a:lnTo>
                  <a:cubicBezTo>
                    <a:pt x="1650" y="82118"/>
                    <a:pt x="1650" y="82118"/>
                    <a:pt x="1650" y="82144"/>
                  </a:cubicBezTo>
                  <a:cubicBezTo>
                    <a:pt x="1676" y="82144"/>
                    <a:pt x="1702" y="82169"/>
                    <a:pt x="1702" y="82195"/>
                  </a:cubicBezTo>
                  <a:cubicBezTo>
                    <a:pt x="1676" y="82221"/>
                    <a:pt x="1702" y="82273"/>
                    <a:pt x="1702" y="82298"/>
                  </a:cubicBezTo>
                  <a:cubicBezTo>
                    <a:pt x="1650" y="82350"/>
                    <a:pt x="1676" y="82427"/>
                    <a:pt x="1728" y="82479"/>
                  </a:cubicBezTo>
                  <a:cubicBezTo>
                    <a:pt x="1728" y="82479"/>
                    <a:pt x="1728" y="82505"/>
                    <a:pt x="1702" y="82505"/>
                  </a:cubicBezTo>
                  <a:cubicBezTo>
                    <a:pt x="1676" y="82530"/>
                    <a:pt x="1650" y="82530"/>
                    <a:pt x="1676" y="82582"/>
                  </a:cubicBezTo>
                  <a:cubicBezTo>
                    <a:pt x="1702" y="82582"/>
                    <a:pt x="1728" y="82608"/>
                    <a:pt x="1728" y="82634"/>
                  </a:cubicBezTo>
                  <a:cubicBezTo>
                    <a:pt x="1728" y="82659"/>
                    <a:pt x="1715" y="82666"/>
                    <a:pt x="1699" y="82666"/>
                  </a:cubicBezTo>
                  <a:cubicBezTo>
                    <a:pt x="1683" y="82666"/>
                    <a:pt x="1663" y="82659"/>
                    <a:pt x="1650" y="82659"/>
                  </a:cubicBezTo>
                  <a:lnTo>
                    <a:pt x="1702" y="82737"/>
                  </a:lnTo>
                  <a:cubicBezTo>
                    <a:pt x="1728" y="82763"/>
                    <a:pt x="1728" y="82788"/>
                    <a:pt x="1728" y="82814"/>
                  </a:cubicBezTo>
                  <a:cubicBezTo>
                    <a:pt x="1779" y="82866"/>
                    <a:pt x="1779" y="82943"/>
                    <a:pt x="1728" y="82995"/>
                  </a:cubicBezTo>
                  <a:cubicBezTo>
                    <a:pt x="1754" y="83046"/>
                    <a:pt x="1728" y="83072"/>
                    <a:pt x="1702" y="83098"/>
                  </a:cubicBezTo>
                  <a:lnTo>
                    <a:pt x="1728" y="83098"/>
                  </a:lnTo>
                  <a:cubicBezTo>
                    <a:pt x="1754" y="83098"/>
                    <a:pt x="1754" y="83124"/>
                    <a:pt x="1754" y="83149"/>
                  </a:cubicBezTo>
                  <a:cubicBezTo>
                    <a:pt x="1745" y="83158"/>
                    <a:pt x="1736" y="83161"/>
                    <a:pt x="1729" y="83161"/>
                  </a:cubicBezTo>
                  <a:cubicBezTo>
                    <a:pt x="1713" y="83161"/>
                    <a:pt x="1702" y="83149"/>
                    <a:pt x="1702" y="83149"/>
                  </a:cubicBezTo>
                  <a:lnTo>
                    <a:pt x="1625" y="83149"/>
                  </a:lnTo>
                  <a:cubicBezTo>
                    <a:pt x="1599" y="83227"/>
                    <a:pt x="1599" y="83227"/>
                    <a:pt x="1676" y="83227"/>
                  </a:cubicBezTo>
                  <a:cubicBezTo>
                    <a:pt x="1691" y="83219"/>
                    <a:pt x="1704" y="83216"/>
                    <a:pt x="1715" y="83216"/>
                  </a:cubicBezTo>
                  <a:cubicBezTo>
                    <a:pt x="1741" y="83216"/>
                    <a:pt x="1754" y="83234"/>
                    <a:pt x="1754" y="83253"/>
                  </a:cubicBezTo>
                  <a:cubicBezTo>
                    <a:pt x="1754" y="83278"/>
                    <a:pt x="1754" y="83330"/>
                    <a:pt x="1754" y="83356"/>
                  </a:cubicBezTo>
                  <a:cubicBezTo>
                    <a:pt x="1754" y="83382"/>
                    <a:pt x="1728" y="83407"/>
                    <a:pt x="1728" y="83433"/>
                  </a:cubicBezTo>
                  <a:cubicBezTo>
                    <a:pt x="1728" y="83433"/>
                    <a:pt x="1728" y="83459"/>
                    <a:pt x="1728" y="83485"/>
                  </a:cubicBezTo>
                  <a:cubicBezTo>
                    <a:pt x="1728" y="83536"/>
                    <a:pt x="1728" y="83562"/>
                    <a:pt x="1754" y="83588"/>
                  </a:cubicBezTo>
                  <a:cubicBezTo>
                    <a:pt x="1754" y="83639"/>
                    <a:pt x="1754" y="83665"/>
                    <a:pt x="1728" y="83665"/>
                  </a:cubicBezTo>
                  <a:lnTo>
                    <a:pt x="1676" y="83665"/>
                  </a:lnTo>
                  <a:lnTo>
                    <a:pt x="1676" y="83743"/>
                  </a:lnTo>
                  <a:cubicBezTo>
                    <a:pt x="1702" y="83743"/>
                    <a:pt x="1728" y="83743"/>
                    <a:pt x="1754" y="83794"/>
                  </a:cubicBezTo>
                  <a:lnTo>
                    <a:pt x="1754" y="83846"/>
                  </a:lnTo>
                  <a:lnTo>
                    <a:pt x="1754" y="83975"/>
                  </a:lnTo>
                  <a:lnTo>
                    <a:pt x="1754" y="84104"/>
                  </a:lnTo>
                  <a:cubicBezTo>
                    <a:pt x="1754" y="84129"/>
                    <a:pt x="1754" y="84155"/>
                    <a:pt x="1702" y="84155"/>
                  </a:cubicBezTo>
                  <a:cubicBezTo>
                    <a:pt x="1676" y="84181"/>
                    <a:pt x="1676" y="84207"/>
                    <a:pt x="1676" y="84233"/>
                  </a:cubicBezTo>
                  <a:lnTo>
                    <a:pt x="1676" y="84310"/>
                  </a:lnTo>
                  <a:lnTo>
                    <a:pt x="1625" y="84336"/>
                  </a:lnTo>
                  <a:cubicBezTo>
                    <a:pt x="1625" y="84413"/>
                    <a:pt x="1676" y="84413"/>
                    <a:pt x="1728" y="84413"/>
                  </a:cubicBezTo>
                  <a:cubicBezTo>
                    <a:pt x="1754" y="84413"/>
                    <a:pt x="1754" y="84439"/>
                    <a:pt x="1754" y="84465"/>
                  </a:cubicBezTo>
                  <a:lnTo>
                    <a:pt x="1728" y="84465"/>
                  </a:lnTo>
                  <a:cubicBezTo>
                    <a:pt x="1720" y="84461"/>
                    <a:pt x="1713" y="84459"/>
                    <a:pt x="1707" y="84459"/>
                  </a:cubicBezTo>
                  <a:cubicBezTo>
                    <a:pt x="1675" y="84459"/>
                    <a:pt x="1652" y="84496"/>
                    <a:pt x="1620" y="84496"/>
                  </a:cubicBezTo>
                  <a:cubicBezTo>
                    <a:pt x="1613" y="84496"/>
                    <a:pt x="1606" y="84494"/>
                    <a:pt x="1599" y="84491"/>
                  </a:cubicBezTo>
                  <a:lnTo>
                    <a:pt x="1599" y="84542"/>
                  </a:lnTo>
                  <a:cubicBezTo>
                    <a:pt x="1650" y="84568"/>
                    <a:pt x="1650" y="84594"/>
                    <a:pt x="1599" y="84620"/>
                  </a:cubicBezTo>
                  <a:cubicBezTo>
                    <a:pt x="1573" y="84620"/>
                    <a:pt x="1573" y="84645"/>
                    <a:pt x="1573" y="84697"/>
                  </a:cubicBezTo>
                  <a:lnTo>
                    <a:pt x="1573" y="84800"/>
                  </a:lnTo>
                  <a:cubicBezTo>
                    <a:pt x="1573" y="84826"/>
                    <a:pt x="1599" y="84852"/>
                    <a:pt x="1573" y="84903"/>
                  </a:cubicBezTo>
                  <a:cubicBezTo>
                    <a:pt x="1521" y="84929"/>
                    <a:pt x="1573" y="85032"/>
                    <a:pt x="1625" y="85084"/>
                  </a:cubicBezTo>
                  <a:lnTo>
                    <a:pt x="1625" y="85110"/>
                  </a:lnTo>
                  <a:cubicBezTo>
                    <a:pt x="1625" y="85110"/>
                    <a:pt x="1676" y="85135"/>
                    <a:pt x="1728" y="85161"/>
                  </a:cubicBezTo>
                  <a:cubicBezTo>
                    <a:pt x="1779" y="85161"/>
                    <a:pt x="1805" y="85187"/>
                    <a:pt x="1779" y="85238"/>
                  </a:cubicBezTo>
                  <a:cubicBezTo>
                    <a:pt x="1779" y="85264"/>
                    <a:pt x="1779" y="85290"/>
                    <a:pt x="1805" y="85290"/>
                  </a:cubicBezTo>
                  <a:cubicBezTo>
                    <a:pt x="1831" y="85316"/>
                    <a:pt x="1831" y="85342"/>
                    <a:pt x="1805" y="85367"/>
                  </a:cubicBezTo>
                  <a:cubicBezTo>
                    <a:pt x="1779" y="85393"/>
                    <a:pt x="1779" y="85445"/>
                    <a:pt x="1754" y="85471"/>
                  </a:cubicBezTo>
                  <a:cubicBezTo>
                    <a:pt x="1702" y="85471"/>
                    <a:pt x="1650" y="85471"/>
                    <a:pt x="1599" y="85445"/>
                  </a:cubicBezTo>
                  <a:cubicBezTo>
                    <a:pt x="1599" y="85445"/>
                    <a:pt x="1573" y="85471"/>
                    <a:pt x="1573" y="85471"/>
                  </a:cubicBezTo>
                  <a:cubicBezTo>
                    <a:pt x="1599" y="85496"/>
                    <a:pt x="1625" y="85548"/>
                    <a:pt x="1599" y="85600"/>
                  </a:cubicBezTo>
                  <a:cubicBezTo>
                    <a:pt x="1599" y="85677"/>
                    <a:pt x="1599" y="85780"/>
                    <a:pt x="1599" y="85857"/>
                  </a:cubicBezTo>
                  <a:cubicBezTo>
                    <a:pt x="1616" y="85849"/>
                    <a:pt x="1630" y="85846"/>
                    <a:pt x="1644" y="85846"/>
                  </a:cubicBezTo>
                  <a:cubicBezTo>
                    <a:pt x="1670" y="85846"/>
                    <a:pt x="1693" y="85857"/>
                    <a:pt x="1728" y="85857"/>
                  </a:cubicBezTo>
                  <a:cubicBezTo>
                    <a:pt x="1779" y="85857"/>
                    <a:pt x="1831" y="85857"/>
                    <a:pt x="1831" y="85935"/>
                  </a:cubicBezTo>
                  <a:cubicBezTo>
                    <a:pt x="1805" y="86012"/>
                    <a:pt x="1805" y="86090"/>
                    <a:pt x="1779" y="86167"/>
                  </a:cubicBezTo>
                  <a:lnTo>
                    <a:pt x="1779" y="86244"/>
                  </a:lnTo>
                  <a:cubicBezTo>
                    <a:pt x="1702" y="86296"/>
                    <a:pt x="1702" y="86373"/>
                    <a:pt x="1702" y="86451"/>
                  </a:cubicBezTo>
                  <a:lnTo>
                    <a:pt x="1702" y="86528"/>
                  </a:lnTo>
                  <a:lnTo>
                    <a:pt x="1728" y="86528"/>
                  </a:lnTo>
                  <a:cubicBezTo>
                    <a:pt x="1779" y="86528"/>
                    <a:pt x="1754" y="86580"/>
                    <a:pt x="1779" y="86605"/>
                  </a:cubicBezTo>
                  <a:cubicBezTo>
                    <a:pt x="1779" y="86657"/>
                    <a:pt x="1754" y="86657"/>
                    <a:pt x="1728" y="86709"/>
                  </a:cubicBezTo>
                  <a:cubicBezTo>
                    <a:pt x="1728" y="86709"/>
                    <a:pt x="1728" y="86709"/>
                    <a:pt x="1728" y="86734"/>
                  </a:cubicBezTo>
                  <a:cubicBezTo>
                    <a:pt x="1779" y="86760"/>
                    <a:pt x="1779" y="86786"/>
                    <a:pt x="1754" y="86838"/>
                  </a:cubicBezTo>
                  <a:cubicBezTo>
                    <a:pt x="1754" y="86889"/>
                    <a:pt x="1754" y="86941"/>
                    <a:pt x="1754" y="86992"/>
                  </a:cubicBezTo>
                  <a:cubicBezTo>
                    <a:pt x="1779" y="87070"/>
                    <a:pt x="1779" y="87147"/>
                    <a:pt x="1754" y="87224"/>
                  </a:cubicBezTo>
                  <a:cubicBezTo>
                    <a:pt x="1754" y="87255"/>
                    <a:pt x="1754" y="87267"/>
                    <a:pt x="1748" y="87267"/>
                  </a:cubicBezTo>
                  <a:cubicBezTo>
                    <a:pt x="1745" y="87267"/>
                    <a:pt x="1738" y="87261"/>
                    <a:pt x="1728" y="87250"/>
                  </a:cubicBezTo>
                  <a:cubicBezTo>
                    <a:pt x="1702" y="87250"/>
                    <a:pt x="1728" y="87328"/>
                    <a:pt x="1676" y="87328"/>
                  </a:cubicBezTo>
                  <a:lnTo>
                    <a:pt x="1650" y="87379"/>
                  </a:lnTo>
                  <a:lnTo>
                    <a:pt x="1702" y="87431"/>
                  </a:lnTo>
                  <a:cubicBezTo>
                    <a:pt x="1702" y="87457"/>
                    <a:pt x="1702" y="87482"/>
                    <a:pt x="1728" y="87508"/>
                  </a:cubicBezTo>
                  <a:lnTo>
                    <a:pt x="1728" y="87534"/>
                  </a:lnTo>
                  <a:lnTo>
                    <a:pt x="1676" y="87534"/>
                  </a:lnTo>
                  <a:cubicBezTo>
                    <a:pt x="1676" y="87534"/>
                    <a:pt x="1676" y="87482"/>
                    <a:pt x="1650" y="87457"/>
                  </a:cubicBezTo>
                  <a:cubicBezTo>
                    <a:pt x="1632" y="87475"/>
                    <a:pt x="1614" y="87493"/>
                    <a:pt x="1596" y="87493"/>
                  </a:cubicBezTo>
                  <a:cubicBezTo>
                    <a:pt x="1588" y="87493"/>
                    <a:pt x="1581" y="87490"/>
                    <a:pt x="1573" y="87482"/>
                  </a:cubicBezTo>
                  <a:cubicBezTo>
                    <a:pt x="1573" y="87508"/>
                    <a:pt x="1573" y="87534"/>
                    <a:pt x="1521" y="87560"/>
                  </a:cubicBezTo>
                  <a:cubicBezTo>
                    <a:pt x="1521" y="87585"/>
                    <a:pt x="1496" y="87611"/>
                    <a:pt x="1521" y="87611"/>
                  </a:cubicBezTo>
                  <a:cubicBezTo>
                    <a:pt x="1547" y="87663"/>
                    <a:pt x="1547" y="87689"/>
                    <a:pt x="1521" y="87740"/>
                  </a:cubicBezTo>
                  <a:cubicBezTo>
                    <a:pt x="1547" y="87740"/>
                    <a:pt x="1573" y="87792"/>
                    <a:pt x="1573" y="87818"/>
                  </a:cubicBezTo>
                  <a:cubicBezTo>
                    <a:pt x="1547" y="87921"/>
                    <a:pt x="1521" y="88024"/>
                    <a:pt x="1496" y="88101"/>
                  </a:cubicBezTo>
                  <a:cubicBezTo>
                    <a:pt x="1496" y="88127"/>
                    <a:pt x="1496" y="88127"/>
                    <a:pt x="1470" y="88153"/>
                  </a:cubicBezTo>
                  <a:cubicBezTo>
                    <a:pt x="1444" y="88153"/>
                    <a:pt x="1418" y="88153"/>
                    <a:pt x="1418" y="88179"/>
                  </a:cubicBezTo>
                  <a:cubicBezTo>
                    <a:pt x="1393" y="88282"/>
                    <a:pt x="1315" y="88333"/>
                    <a:pt x="1238" y="88385"/>
                  </a:cubicBezTo>
                  <a:lnTo>
                    <a:pt x="1160" y="88411"/>
                  </a:lnTo>
                  <a:cubicBezTo>
                    <a:pt x="1135" y="88411"/>
                    <a:pt x="1135" y="88411"/>
                    <a:pt x="1160" y="88437"/>
                  </a:cubicBezTo>
                  <a:cubicBezTo>
                    <a:pt x="1160" y="88488"/>
                    <a:pt x="1160" y="88488"/>
                    <a:pt x="1109" y="88514"/>
                  </a:cubicBezTo>
                  <a:lnTo>
                    <a:pt x="1031" y="88514"/>
                  </a:lnTo>
                  <a:cubicBezTo>
                    <a:pt x="1031" y="88540"/>
                    <a:pt x="1109" y="88566"/>
                    <a:pt x="1109" y="88617"/>
                  </a:cubicBezTo>
                  <a:lnTo>
                    <a:pt x="1109" y="88669"/>
                  </a:lnTo>
                  <a:cubicBezTo>
                    <a:pt x="1109" y="88694"/>
                    <a:pt x="1083" y="88746"/>
                    <a:pt x="1083" y="88798"/>
                  </a:cubicBezTo>
                  <a:lnTo>
                    <a:pt x="1083" y="88849"/>
                  </a:lnTo>
                  <a:lnTo>
                    <a:pt x="1160" y="88849"/>
                  </a:lnTo>
                  <a:cubicBezTo>
                    <a:pt x="1212" y="88875"/>
                    <a:pt x="1212" y="88875"/>
                    <a:pt x="1186" y="88952"/>
                  </a:cubicBezTo>
                  <a:lnTo>
                    <a:pt x="1212" y="89056"/>
                  </a:lnTo>
                  <a:cubicBezTo>
                    <a:pt x="1212" y="89107"/>
                    <a:pt x="1212" y="89133"/>
                    <a:pt x="1186" y="89159"/>
                  </a:cubicBezTo>
                  <a:cubicBezTo>
                    <a:pt x="1186" y="89262"/>
                    <a:pt x="1212" y="89339"/>
                    <a:pt x="1238" y="89417"/>
                  </a:cubicBezTo>
                  <a:cubicBezTo>
                    <a:pt x="1212" y="89494"/>
                    <a:pt x="1135" y="89494"/>
                    <a:pt x="1083" y="89494"/>
                  </a:cubicBezTo>
                  <a:lnTo>
                    <a:pt x="1083" y="89571"/>
                  </a:lnTo>
                  <a:cubicBezTo>
                    <a:pt x="1135" y="89597"/>
                    <a:pt x="1135" y="89623"/>
                    <a:pt x="1109" y="89675"/>
                  </a:cubicBezTo>
                  <a:cubicBezTo>
                    <a:pt x="1083" y="89726"/>
                    <a:pt x="1109" y="89726"/>
                    <a:pt x="1109" y="89752"/>
                  </a:cubicBezTo>
                  <a:cubicBezTo>
                    <a:pt x="1109" y="89778"/>
                    <a:pt x="1160" y="89829"/>
                    <a:pt x="1109" y="89855"/>
                  </a:cubicBezTo>
                  <a:cubicBezTo>
                    <a:pt x="1083" y="89881"/>
                    <a:pt x="1083" y="89907"/>
                    <a:pt x="1083" y="89958"/>
                  </a:cubicBezTo>
                  <a:cubicBezTo>
                    <a:pt x="1083" y="90010"/>
                    <a:pt x="1109" y="89984"/>
                    <a:pt x="1135" y="90036"/>
                  </a:cubicBezTo>
                  <a:cubicBezTo>
                    <a:pt x="1135" y="90061"/>
                    <a:pt x="1109" y="90087"/>
                    <a:pt x="1083" y="90113"/>
                  </a:cubicBezTo>
                  <a:cubicBezTo>
                    <a:pt x="1083" y="90165"/>
                    <a:pt x="1160" y="90190"/>
                    <a:pt x="1186" y="90242"/>
                  </a:cubicBezTo>
                  <a:cubicBezTo>
                    <a:pt x="1212" y="90293"/>
                    <a:pt x="1186" y="90319"/>
                    <a:pt x="1135" y="90319"/>
                  </a:cubicBezTo>
                  <a:cubicBezTo>
                    <a:pt x="1160" y="90371"/>
                    <a:pt x="1160" y="90397"/>
                    <a:pt x="1160" y="90448"/>
                  </a:cubicBezTo>
                  <a:cubicBezTo>
                    <a:pt x="1160" y="90500"/>
                    <a:pt x="1135" y="90526"/>
                    <a:pt x="1109" y="90526"/>
                  </a:cubicBezTo>
                  <a:lnTo>
                    <a:pt x="1109" y="90629"/>
                  </a:lnTo>
                  <a:cubicBezTo>
                    <a:pt x="1135" y="90680"/>
                    <a:pt x="1135" y="90706"/>
                    <a:pt x="1109" y="90758"/>
                  </a:cubicBezTo>
                  <a:lnTo>
                    <a:pt x="1109" y="90861"/>
                  </a:lnTo>
                  <a:lnTo>
                    <a:pt x="1109" y="90964"/>
                  </a:lnTo>
                  <a:cubicBezTo>
                    <a:pt x="1083" y="90964"/>
                    <a:pt x="1083" y="90990"/>
                    <a:pt x="1109" y="90990"/>
                  </a:cubicBezTo>
                  <a:lnTo>
                    <a:pt x="1186" y="90912"/>
                  </a:lnTo>
                  <a:lnTo>
                    <a:pt x="1186" y="91067"/>
                  </a:lnTo>
                  <a:cubicBezTo>
                    <a:pt x="1212" y="91067"/>
                    <a:pt x="1238" y="91119"/>
                    <a:pt x="1212" y="91145"/>
                  </a:cubicBezTo>
                  <a:lnTo>
                    <a:pt x="1264" y="91196"/>
                  </a:lnTo>
                  <a:cubicBezTo>
                    <a:pt x="1289" y="91222"/>
                    <a:pt x="1289" y="91274"/>
                    <a:pt x="1264" y="91274"/>
                  </a:cubicBezTo>
                  <a:cubicBezTo>
                    <a:pt x="1264" y="91325"/>
                    <a:pt x="1264" y="91377"/>
                    <a:pt x="1212" y="91428"/>
                  </a:cubicBezTo>
                  <a:lnTo>
                    <a:pt x="1212" y="91480"/>
                  </a:lnTo>
                  <a:cubicBezTo>
                    <a:pt x="1264" y="91480"/>
                    <a:pt x="1289" y="91531"/>
                    <a:pt x="1289" y="91557"/>
                  </a:cubicBezTo>
                  <a:lnTo>
                    <a:pt x="1289" y="91660"/>
                  </a:lnTo>
                  <a:cubicBezTo>
                    <a:pt x="1264" y="91686"/>
                    <a:pt x="1264" y="91712"/>
                    <a:pt x="1289" y="91764"/>
                  </a:cubicBezTo>
                  <a:cubicBezTo>
                    <a:pt x="1289" y="91789"/>
                    <a:pt x="1264" y="91815"/>
                    <a:pt x="1238" y="91815"/>
                  </a:cubicBezTo>
                  <a:cubicBezTo>
                    <a:pt x="1212" y="91841"/>
                    <a:pt x="1186" y="91841"/>
                    <a:pt x="1186" y="91893"/>
                  </a:cubicBezTo>
                  <a:cubicBezTo>
                    <a:pt x="1212" y="91918"/>
                    <a:pt x="1212" y="91970"/>
                    <a:pt x="1212" y="92021"/>
                  </a:cubicBezTo>
                  <a:cubicBezTo>
                    <a:pt x="1212" y="92047"/>
                    <a:pt x="1186" y="92099"/>
                    <a:pt x="1186" y="92125"/>
                  </a:cubicBezTo>
                  <a:lnTo>
                    <a:pt x="1186" y="92176"/>
                  </a:lnTo>
                  <a:cubicBezTo>
                    <a:pt x="1186" y="92305"/>
                    <a:pt x="1186" y="92305"/>
                    <a:pt x="1083" y="92460"/>
                  </a:cubicBezTo>
                  <a:cubicBezTo>
                    <a:pt x="1083" y="92460"/>
                    <a:pt x="1083" y="92486"/>
                    <a:pt x="1083" y="92486"/>
                  </a:cubicBezTo>
                  <a:lnTo>
                    <a:pt x="1083" y="92511"/>
                  </a:lnTo>
                  <a:cubicBezTo>
                    <a:pt x="1109" y="92563"/>
                    <a:pt x="1109" y="92640"/>
                    <a:pt x="1160" y="92640"/>
                  </a:cubicBezTo>
                  <a:cubicBezTo>
                    <a:pt x="1186" y="92615"/>
                    <a:pt x="1160" y="92615"/>
                    <a:pt x="1160" y="92615"/>
                  </a:cubicBezTo>
                  <a:cubicBezTo>
                    <a:pt x="1186" y="92511"/>
                    <a:pt x="1264" y="92383"/>
                    <a:pt x="1289" y="92383"/>
                  </a:cubicBezTo>
                  <a:cubicBezTo>
                    <a:pt x="1315" y="92383"/>
                    <a:pt x="1289" y="92486"/>
                    <a:pt x="1289" y="92537"/>
                  </a:cubicBezTo>
                  <a:cubicBezTo>
                    <a:pt x="1264" y="92589"/>
                    <a:pt x="1289" y="92640"/>
                    <a:pt x="1315" y="92692"/>
                  </a:cubicBezTo>
                  <a:lnTo>
                    <a:pt x="1367" y="92692"/>
                  </a:lnTo>
                  <a:cubicBezTo>
                    <a:pt x="1393" y="92692"/>
                    <a:pt x="1418" y="92692"/>
                    <a:pt x="1418" y="92718"/>
                  </a:cubicBezTo>
                  <a:cubicBezTo>
                    <a:pt x="1444" y="92744"/>
                    <a:pt x="1418" y="92769"/>
                    <a:pt x="1393" y="92795"/>
                  </a:cubicBezTo>
                  <a:lnTo>
                    <a:pt x="1367" y="92821"/>
                  </a:lnTo>
                  <a:cubicBezTo>
                    <a:pt x="1393" y="92821"/>
                    <a:pt x="1418" y="92821"/>
                    <a:pt x="1418" y="92847"/>
                  </a:cubicBezTo>
                  <a:cubicBezTo>
                    <a:pt x="1418" y="92924"/>
                    <a:pt x="1418" y="93002"/>
                    <a:pt x="1444" y="93079"/>
                  </a:cubicBezTo>
                  <a:lnTo>
                    <a:pt x="1521" y="93079"/>
                  </a:lnTo>
                  <a:cubicBezTo>
                    <a:pt x="1521" y="93130"/>
                    <a:pt x="1547" y="93156"/>
                    <a:pt x="1547" y="93182"/>
                  </a:cubicBezTo>
                  <a:cubicBezTo>
                    <a:pt x="1573" y="93208"/>
                    <a:pt x="1573" y="93259"/>
                    <a:pt x="1547" y="93285"/>
                  </a:cubicBezTo>
                  <a:cubicBezTo>
                    <a:pt x="1521" y="93285"/>
                    <a:pt x="1547" y="93337"/>
                    <a:pt x="1521" y="93363"/>
                  </a:cubicBezTo>
                  <a:cubicBezTo>
                    <a:pt x="1521" y="93414"/>
                    <a:pt x="1496" y="93466"/>
                    <a:pt x="1470" y="93492"/>
                  </a:cubicBezTo>
                  <a:cubicBezTo>
                    <a:pt x="1470" y="93517"/>
                    <a:pt x="1470" y="93569"/>
                    <a:pt x="1470" y="93595"/>
                  </a:cubicBezTo>
                  <a:cubicBezTo>
                    <a:pt x="1470" y="93646"/>
                    <a:pt x="1444" y="93698"/>
                    <a:pt x="1444" y="93749"/>
                  </a:cubicBezTo>
                  <a:cubicBezTo>
                    <a:pt x="1444" y="93749"/>
                    <a:pt x="1444" y="93775"/>
                    <a:pt x="1444" y="93801"/>
                  </a:cubicBezTo>
                  <a:cubicBezTo>
                    <a:pt x="1444" y="93827"/>
                    <a:pt x="1444" y="93853"/>
                    <a:pt x="1444" y="93878"/>
                  </a:cubicBezTo>
                  <a:cubicBezTo>
                    <a:pt x="1444" y="93904"/>
                    <a:pt x="1444" y="93956"/>
                    <a:pt x="1444" y="93982"/>
                  </a:cubicBezTo>
                  <a:cubicBezTo>
                    <a:pt x="1470" y="94059"/>
                    <a:pt x="1470" y="94162"/>
                    <a:pt x="1470" y="94239"/>
                  </a:cubicBezTo>
                  <a:cubicBezTo>
                    <a:pt x="1496" y="94239"/>
                    <a:pt x="1496" y="94291"/>
                    <a:pt x="1521" y="94317"/>
                  </a:cubicBezTo>
                  <a:cubicBezTo>
                    <a:pt x="1521" y="94317"/>
                    <a:pt x="1521" y="94343"/>
                    <a:pt x="1521" y="94343"/>
                  </a:cubicBezTo>
                  <a:cubicBezTo>
                    <a:pt x="1547" y="94368"/>
                    <a:pt x="1547" y="94394"/>
                    <a:pt x="1547" y="94420"/>
                  </a:cubicBezTo>
                  <a:lnTo>
                    <a:pt x="1547" y="94446"/>
                  </a:lnTo>
                  <a:cubicBezTo>
                    <a:pt x="1573" y="94420"/>
                    <a:pt x="1573" y="94394"/>
                    <a:pt x="1573" y="94394"/>
                  </a:cubicBezTo>
                  <a:lnTo>
                    <a:pt x="1625" y="94368"/>
                  </a:lnTo>
                  <a:cubicBezTo>
                    <a:pt x="1625" y="94394"/>
                    <a:pt x="1625" y="94394"/>
                    <a:pt x="1625" y="94394"/>
                  </a:cubicBezTo>
                  <a:lnTo>
                    <a:pt x="1625" y="94446"/>
                  </a:lnTo>
                  <a:lnTo>
                    <a:pt x="1625" y="94497"/>
                  </a:lnTo>
                  <a:cubicBezTo>
                    <a:pt x="1650" y="94575"/>
                    <a:pt x="1625" y="94652"/>
                    <a:pt x="1625" y="94729"/>
                  </a:cubicBezTo>
                  <a:cubicBezTo>
                    <a:pt x="1625" y="94755"/>
                    <a:pt x="1599" y="94755"/>
                    <a:pt x="1599" y="94781"/>
                  </a:cubicBezTo>
                  <a:cubicBezTo>
                    <a:pt x="1573" y="94781"/>
                    <a:pt x="1676" y="94858"/>
                    <a:pt x="1676" y="94910"/>
                  </a:cubicBezTo>
                  <a:cubicBezTo>
                    <a:pt x="1676" y="94941"/>
                    <a:pt x="1676" y="94955"/>
                    <a:pt x="1676" y="94962"/>
                  </a:cubicBezTo>
                  <a:cubicBezTo>
                    <a:pt x="1650" y="94987"/>
                    <a:pt x="1625" y="95013"/>
                    <a:pt x="1650" y="95039"/>
                  </a:cubicBezTo>
                  <a:cubicBezTo>
                    <a:pt x="1650" y="95065"/>
                    <a:pt x="1650" y="95142"/>
                    <a:pt x="1676" y="95194"/>
                  </a:cubicBezTo>
                  <a:cubicBezTo>
                    <a:pt x="1728" y="95271"/>
                    <a:pt x="1728" y="95348"/>
                    <a:pt x="1676" y="95426"/>
                  </a:cubicBezTo>
                  <a:cubicBezTo>
                    <a:pt x="1702" y="95452"/>
                    <a:pt x="1702" y="95503"/>
                    <a:pt x="1676" y="95555"/>
                  </a:cubicBezTo>
                  <a:cubicBezTo>
                    <a:pt x="1676" y="95581"/>
                    <a:pt x="1754" y="95632"/>
                    <a:pt x="1676" y="95658"/>
                  </a:cubicBezTo>
                  <a:cubicBezTo>
                    <a:pt x="1625" y="95710"/>
                    <a:pt x="1650" y="95735"/>
                    <a:pt x="1650" y="95787"/>
                  </a:cubicBezTo>
                  <a:lnTo>
                    <a:pt x="1625" y="95813"/>
                  </a:lnTo>
                  <a:cubicBezTo>
                    <a:pt x="1599" y="95839"/>
                    <a:pt x="1599" y="95890"/>
                    <a:pt x="1625" y="95916"/>
                  </a:cubicBezTo>
                  <a:cubicBezTo>
                    <a:pt x="1676" y="95916"/>
                    <a:pt x="1676" y="95864"/>
                    <a:pt x="1728" y="95864"/>
                  </a:cubicBezTo>
                  <a:cubicBezTo>
                    <a:pt x="1728" y="95942"/>
                    <a:pt x="1728" y="95993"/>
                    <a:pt x="1702" y="96071"/>
                  </a:cubicBezTo>
                  <a:cubicBezTo>
                    <a:pt x="1676" y="96122"/>
                    <a:pt x="1599" y="96148"/>
                    <a:pt x="1547" y="96174"/>
                  </a:cubicBezTo>
                  <a:lnTo>
                    <a:pt x="1521" y="96174"/>
                  </a:lnTo>
                  <a:cubicBezTo>
                    <a:pt x="1573" y="96225"/>
                    <a:pt x="1573" y="96225"/>
                    <a:pt x="1547" y="96303"/>
                  </a:cubicBezTo>
                  <a:cubicBezTo>
                    <a:pt x="1547" y="96329"/>
                    <a:pt x="1547" y="96329"/>
                    <a:pt x="1521" y="96354"/>
                  </a:cubicBezTo>
                  <a:cubicBezTo>
                    <a:pt x="1521" y="96354"/>
                    <a:pt x="1509" y="96361"/>
                    <a:pt x="1492" y="96361"/>
                  </a:cubicBezTo>
                  <a:cubicBezTo>
                    <a:pt x="1476" y="96361"/>
                    <a:pt x="1457" y="96354"/>
                    <a:pt x="1444" y="96329"/>
                  </a:cubicBezTo>
                  <a:lnTo>
                    <a:pt x="1418" y="96329"/>
                  </a:lnTo>
                  <a:lnTo>
                    <a:pt x="1418" y="96354"/>
                  </a:lnTo>
                  <a:lnTo>
                    <a:pt x="1418" y="96406"/>
                  </a:lnTo>
                  <a:cubicBezTo>
                    <a:pt x="1444" y="96406"/>
                    <a:pt x="1496" y="96406"/>
                    <a:pt x="1496" y="96457"/>
                  </a:cubicBezTo>
                  <a:lnTo>
                    <a:pt x="1496" y="96509"/>
                  </a:lnTo>
                  <a:cubicBezTo>
                    <a:pt x="1521" y="96535"/>
                    <a:pt x="1521" y="96561"/>
                    <a:pt x="1521" y="96586"/>
                  </a:cubicBezTo>
                  <a:lnTo>
                    <a:pt x="1521" y="96612"/>
                  </a:lnTo>
                  <a:cubicBezTo>
                    <a:pt x="1521" y="96638"/>
                    <a:pt x="1521" y="96664"/>
                    <a:pt x="1496" y="96690"/>
                  </a:cubicBezTo>
                  <a:cubicBezTo>
                    <a:pt x="1496" y="96715"/>
                    <a:pt x="1496" y="96715"/>
                    <a:pt x="1470" y="96741"/>
                  </a:cubicBezTo>
                  <a:lnTo>
                    <a:pt x="1470" y="96896"/>
                  </a:lnTo>
                  <a:cubicBezTo>
                    <a:pt x="1444" y="96922"/>
                    <a:pt x="1418" y="96922"/>
                    <a:pt x="1418" y="96948"/>
                  </a:cubicBezTo>
                  <a:cubicBezTo>
                    <a:pt x="1418" y="96999"/>
                    <a:pt x="1418" y="97051"/>
                    <a:pt x="1418" y="97102"/>
                  </a:cubicBezTo>
                  <a:cubicBezTo>
                    <a:pt x="1470" y="97205"/>
                    <a:pt x="1418" y="97309"/>
                    <a:pt x="1418" y="97386"/>
                  </a:cubicBezTo>
                  <a:cubicBezTo>
                    <a:pt x="1418" y="97412"/>
                    <a:pt x="1367" y="97438"/>
                    <a:pt x="1367" y="97463"/>
                  </a:cubicBezTo>
                  <a:cubicBezTo>
                    <a:pt x="1367" y="97515"/>
                    <a:pt x="1367" y="97592"/>
                    <a:pt x="1367" y="97644"/>
                  </a:cubicBezTo>
                  <a:cubicBezTo>
                    <a:pt x="1341" y="97695"/>
                    <a:pt x="1315" y="97721"/>
                    <a:pt x="1289" y="97747"/>
                  </a:cubicBezTo>
                  <a:cubicBezTo>
                    <a:pt x="1315" y="97773"/>
                    <a:pt x="1341" y="97824"/>
                    <a:pt x="1341" y="97876"/>
                  </a:cubicBezTo>
                  <a:cubicBezTo>
                    <a:pt x="1393" y="97902"/>
                    <a:pt x="1367" y="97928"/>
                    <a:pt x="1341" y="97928"/>
                  </a:cubicBezTo>
                  <a:cubicBezTo>
                    <a:pt x="1341" y="97953"/>
                    <a:pt x="1341" y="98005"/>
                    <a:pt x="1341" y="98005"/>
                  </a:cubicBezTo>
                  <a:cubicBezTo>
                    <a:pt x="1367" y="98057"/>
                    <a:pt x="1341" y="98134"/>
                    <a:pt x="1315" y="98160"/>
                  </a:cubicBezTo>
                  <a:cubicBezTo>
                    <a:pt x="1315" y="98185"/>
                    <a:pt x="1264" y="98185"/>
                    <a:pt x="1238" y="98211"/>
                  </a:cubicBezTo>
                  <a:lnTo>
                    <a:pt x="1212" y="98289"/>
                  </a:lnTo>
                  <a:cubicBezTo>
                    <a:pt x="1212" y="98289"/>
                    <a:pt x="1238" y="98314"/>
                    <a:pt x="1238" y="98314"/>
                  </a:cubicBezTo>
                  <a:cubicBezTo>
                    <a:pt x="1289" y="98314"/>
                    <a:pt x="1315" y="98340"/>
                    <a:pt x="1315" y="98392"/>
                  </a:cubicBezTo>
                  <a:cubicBezTo>
                    <a:pt x="1315" y="98443"/>
                    <a:pt x="1289" y="98469"/>
                    <a:pt x="1238" y="98469"/>
                  </a:cubicBezTo>
                  <a:lnTo>
                    <a:pt x="1238" y="98443"/>
                  </a:lnTo>
                  <a:lnTo>
                    <a:pt x="1186" y="98443"/>
                  </a:lnTo>
                  <a:cubicBezTo>
                    <a:pt x="1160" y="98469"/>
                    <a:pt x="1160" y="98521"/>
                    <a:pt x="1135" y="98547"/>
                  </a:cubicBezTo>
                  <a:cubicBezTo>
                    <a:pt x="1135" y="98598"/>
                    <a:pt x="1135" y="98624"/>
                    <a:pt x="1135" y="98650"/>
                  </a:cubicBezTo>
                  <a:cubicBezTo>
                    <a:pt x="1135" y="98675"/>
                    <a:pt x="1109" y="98701"/>
                    <a:pt x="1083" y="98701"/>
                  </a:cubicBezTo>
                  <a:cubicBezTo>
                    <a:pt x="1057" y="98701"/>
                    <a:pt x="1057" y="98727"/>
                    <a:pt x="1083" y="98727"/>
                  </a:cubicBezTo>
                  <a:cubicBezTo>
                    <a:pt x="1109" y="98753"/>
                    <a:pt x="1135" y="98779"/>
                    <a:pt x="1109" y="98779"/>
                  </a:cubicBezTo>
                  <a:cubicBezTo>
                    <a:pt x="1083" y="98804"/>
                    <a:pt x="1109" y="98882"/>
                    <a:pt x="1135" y="98908"/>
                  </a:cubicBezTo>
                  <a:cubicBezTo>
                    <a:pt x="1135" y="98924"/>
                    <a:pt x="1140" y="98930"/>
                    <a:pt x="1146" y="98930"/>
                  </a:cubicBezTo>
                  <a:cubicBezTo>
                    <a:pt x="1162" y="98930"/>
                    <a:pt x="1186" y="98900"/>
                    <a:pt x="1186" y="98882"/>
                  </a:cubicBezTo>
                  <a:lnTo>
                    <a:pt x="1264" y="98882"/>
                  </a:lnTo>
                  <a:cubicBezTo>
                    <a:pt x="1315" y="98882"/>
                    <a:pt x="1315" y="98908"/>
                    <a:pt x="1315" y="98933"/>
                  </a:cubicBezTo>
                  <a:cubicBezTo>
                    <a:pt x="1289" y="98959"/>
                    <a:pt x="1289" y="98985"/>
                    <a:pt x="1264" y="99011"/>
                  </a:cubicBezTo>
                  <a:cubicBezTo>
                    <a:pt x="1289" y="99088"/>
                    <a:pt x="1289" y="99166"/>
                    <a:pt x="1212" y="99217"/>
                  </a:cubicBezTo>
                  <a:cubicBezTo>
                    <a:pt x="1212" y="99269"/>
                    <a:pt x="1160" y="99294"/>
                    <a:pt x="1212" y="99346"/>
                  </a:cubicBezTo>
                  <a:cubicBezTo>
                    <a:pt x="1264" y="99372"/>
                    <a:pt x="1212" y="99372"/>
                    <a:pt x="1212" y="99398"/>
                  </a:cubicBezTo>
                  <a:cubicBezTo>
                    <a:pt x="1212" y="99423"/>
                    <a:pt x="1186" y="99475"/>
                    <a:pt x="1160" y="99501"/>
                  </a:cubicBezTo>
                  <a:cubicBezTo>
                    <a:pt x="1186" y="99501"/>
                    <a:pt x="1212" y="99501"/>
                    <a:pt x="1186" y="99552"/>
                  </a:cubicBezTo>
                  <a:cubicBezTo>
                    <a:pt x="1160" y="99578"/>
                    <a:pt x="1160" y="99578"/>
                    <a:pt x="1160" y="99578"/>
                  </a:cubicBezTo>
                  <a:cubicBezTo>
                    <a:pt x="1109" y="99604"/>
                    <a:pt x="1109" y="99656"/>
                    <a:pt x="1160" y="99681"/>
                  </a:cubicBezTo>
                  <a:cubicBezTo>
                    <a:pt x="1160" y="99681"/>
                    <a:pt x="1160" y="99733"/>
                    <a:pt x="1135" y="99733"/>
                  </a:cubicBezTo>
                  <a:lnTo>
                    <a:pt x="1057" y="99784"/>
                  </a:lnTo>
                  <a:cubicBezTo>
                    <a:pt x="1057" y="99836"/>
                    <a:pt x="1109" y="99862"/>
                    <a:pt x="1109" y="99913"/>
                  </a:cubicBezTo>
                  <a:cubicBezTo>
                    <a:pt x="1160" y="99939"/>
                    <a:pt x="1160" y="99965"/>
                    <a:pt x="1135" y="99991"/>
                  </a:cubicBezTo>
                  <a:cubicBezTo>
                    <a:pt x="1083" y="100042"/>
                    <a:pt x="1083" y="100094"/>
                    <a:pt x="1135" y="100146"/>
                  </a:cubicBezTo>
                  <a:lnTo>
                    <a:pt x="1186" y="100197"/>
                  </a:lnTo>
                  <a:lnTo>
                    <a:pt x="1186" y="100223"/>
                  </a:lnTo>
                  <a:lnTo>
                    <a:pt x="1212" y="100223"/>
                  </a:lnTo>
                  <a:cubicBezTo>
                    <a:pt x="1264" y="100223"/>
                    <a:pt x="1289" y="100223"/>
                    <a:pt x="1289" y="100197"/>
                  </a:cubicBezTo>
                  <a:cubicBezTo>
                    <a:pt x="1289" y="100171"/>
                    <a:pt x="1289" y="100146"/>
                    <a:pt x="1289" y="100120"/>
                  </a:cubicBezTo>
                  <a:cubicBezTo>
                    <a:pt x="1289" y="100094"/>
                    <a:pt x="1289" y="100042"/>
                    <a:pt x="1315" y="100042"/>
                  </a:cubicBezTo>
                  <a:lnTo>
                    <a:pt x="1341" y="100068"/>
                  </a:lnTo>
                  <a:cubicBezTo>
                    <a:pt x="1367" y="100094"/>
                    <a:pt x="1367" y="100146"/>
                    <a:pt x="1367" y="100171"/>
                  </a:cubicBezTo>
                  <a:cubicBezTo>
                    <a:pt x="1315" y="100249"/>
                    <a:pt x="1367" y="100275"/>
                    <a:pt x="1393" y="100326"/>
                  </a:cubicBezTo>
                  <a:lnTo>
                    <a:pt x="1341" y="100378"/>
                  </a:lnTo>
                  <a:cubicBezTo>
                    <a:pt x="1341" y="100403"/>
                    <a:pt x="1367" y="100429"/>
                    <a:pt x="1367" y="100481"/>
                  </a:cubicBezTo>
                  <a:lnTo>
                    <a:pt x="1393" y="100455"/>
                  </a:lnTo>
                  <a:cubicBezTo>
                    <a:pt x="1410" y="100455"/>
                    <a:pt x="1438" y="100444"/>
                    <a:pt x="1463" y="100444"/>
                  </a:cubicBezTo>
                  <a:cubicBezTo>
                    <a:pt x="1476" y="100444"/>
                    <a:pt x="1487" y="100446"/>
                    <a:pt x="1496" y="100455"/>
                  </a:cubicBezTo>
                  <a:cubicBezTo>
                    <a:pt x="1521" y="100507"/>
                    <a:pt x="1470" y="100507"/>
                    <a:pt x="1444" y="100532"/>
                  </a:cubicBezTo>
                  <a:cubicBezTo>
                    <a:pt x="1418" y="100558"/>
                    <a:pt x="1418" y="100584"/>
                    <a:pt x="1393" y="100584"/>
                  </a:cubicBezTo>
                  <a:cubicBezTo>
                    <a:pt x="1393" y="100661"/>
                    <a:pt x="1341" y="100713"/>
                    <a:pt x="1367" y="100790"/>
                  </a:cubicBezTo>
                  <a:cubicBezTo>
                    <a:pt x="1380" y="100790"/>
                    <a:pt x="1393" y="100784"/>
                    <a:pt x="1402" y="100784"/>
                  </a:cubicBezTo>
                  <a:cubicBezTo>
                    <a:pt x="1412" y="100784"/>
                    <a:pt x="1418" y="100790"/>
                    <a:pt x="1418" y="100816"/>
                  </a:cubicBezTo>
                  <a:cubicBezTo>
                    <a:pt x="1418" y="100868"/>
                    <a:pt x="1418" y="100893"/>
                    <a:pt x="1418" y="100945"/>
                  </a:cubicBezTo>
                  <a:cubicBezTo>
                    <a:pt x="1418" y="100971"/>
                    <a:pt x="1393" y="100997"/>
                    <a:pt x="1393" y="100997"/>
                  </a:cubicBezTo>
                  <a:cubicBezTo>
                    <a:pt x="1393" y="101022"/>
                    <a:pt x="1393" y="101048"/>
                    <a:pt x="1393" y="101048"/>
                  </a:cubicBezTo>
                  <a:cubicBezTo>
                    <a:pt x="1418" y="101074"/>
                    <a:pt x="1418" y="101126"/>
                    <a:pt x="1393" y="101177"/>
                  </a:cubicBezTo>
                  <a:lnTo>
                    <a:pt x="1393" y="101203"/>
                  </a:lnTo>
                  <a:cubicBezTo>
                    <a:pt x="1418" y="101229"/>
                    <a:pt x="1470" y="101255"/>
                    <a:pt x="1418" y="101306"/>
                  </a:cubicBezTo>
                  <a:cubicBezTo>
                    <a:pt x="1405" y="101332"/>
                    <a:pt x="1405" y="101338"/>
                    <a:pt x="1409" y="101338"/>
                  </a:cubicBezTo>
                  <a:cubicBezTo>
                    <a:pt x="1412" y="101338"/>
                    <a:pt x="1418" y="101332"/>
                    <a:pt x="1418" y="101332"/>
                  </a:cubicBezTo>
                  <a:cubicBezTo>
                    <a:pt x="1437" y="101327"/>
                    <a:pt x="1451" y="101325"/>
                    <a:pt x="1461" y="101325"/>
                  </a:cubicBezTo>
                  <a:cubicBezTo>
                    <a:pt x="1504" y="101325"/>
                    <a:pt x="1470" y="101367"/>
                    <a:pt x="1470" y="101409"/>
                  </a:cubicBezTo>
                  <a:cubicBezTo>
                    <a:pt x="1470" y="101435"/>
                    <a:pt x="1470" y="101487"/>
                    <a:pt x="1444" y="101512"/>
                  </a:cubicBezTo>
                  <a:cubicBezTo>
                    <a:pt x="1367" y="101564"/>
                    <a:pt x="1367" y="101590"/>
                    <a:pt x="1393" y="101641"/>
                  </a:cubicBezTo>
                  <a:cubicBezTo>
                    <a:pt x="1414" y="101631"/>
                    <a:pt x="1426" y="101624"/>
                    <a:pt x="1434" y="101624"/>
                  </a:cubicBezTo>
                  <a:cubicBezTo>
                    <a:pt x="1444" y="101624"/>
                    <a:pt x="1444" y="101637"/>
                    <a:pt x="1444" y="101667"/>
                  </a:cubicBezTo>
                  <a:cubicBezTo>
                    <a:pt x="1444" y="101719"/>
                    <a:pt x="1444" y="101745"/>
                    <a:pt x="1444" y="101770"/>
                  </a:cubicBezTo>
                  <a:cubicBezTo>
                    <a:pt x="1470" y="101796"/>
                    <a:pt x="1496" y="101796"/>
                    <a:pt x="1444" y="101822"/>
                  </a:cubicBezTo>
                  <a:cubicBezTo>
                    <a:pt x="1437" y="101830"/>
                    <a:pt x="1431" y="101833"/>
                    <a:pt x="1427" y="101833"/>
                  </a:cubicBezTo>
                  <a:cubicBezTo>
                    <a:pt x="1416" y="101833"/>
                    <a:pt x="1411" y="101814"/>
                    <a:pt x="1393" y="101796"/>
                  </a:cubicBezTo>
                  <a:lnTo>
                    <a:pt x="1393" y="101796"/>
                  </a:lnTo>
                  <a:cubicBezTo>
                    <a:pt x="1393" y="101848"/>
                    <a:pt x="1393" y="101899"/>
                    <a:pt x="1470" y="101899"/>
                  </a:cubicBezTo>
                  <a:lnTo>
                    <a:pt x="1470" y="101925"/>
                  </a:lnTo>
                  <a:cubicBezTo>
                    <a:pt x="1470" y="101951"/>
                    <a:pt x="1496" y="102028"/>
                    <a:pt x="1470" y="102054"/>
                  </a:cubicBezTo>
                  <a:lnTo>
                    <a:pt x="1470" y="102183"/>
                  </a:lnTo>
                  <a:cubicBezTo>
                    <a:pt x="1496" y="102209"/>
                    <a:pt x="1496" y="102235"/>
                    <a:pt x="1496" y="102286"/>
                  </a:cubicBezTo>
                  <a:cubicBezTo>
                    <a:pt x="1496" y="102286"/>
                    <a:pt x="1521" y="102312"/>
                    <a:pt x="1521" y="102338"/>
                  </a:cubicBezTo>
                  <a:cubicBezTo>
                    <a:pt x="1539" y="102338"/>
                    <a:pt x="1556" y="102349"/>
                    <a:pt x="1581" y="102349"/>
                  </a:cubicBezTo>
                  <a:cubicBezTo>
                    <a:pt x="1593" y="102349"/>
                    <a:pt x="1607" y="102346"/>
                    <a:pt x="1625" y="102338"/>
                  </a:cubicBezTo>
                  <a:lnTo>
                    <a:pt x="1650" y="102338"/>
                  </a:lnTo>
                  <a:cubicBezTo>
                    <a:pt x="1660" y="102310"/>
                    <a:pt x="1672" y="102302"/>
                    <a:pt x="1686" y="102302"/>
                  </a:cubicBezTo>
                  <a:cubicBezTo>
                    <a:pt x="1706" y="102302"/>
                    <a:pt x="1730" y="102318"/>
                    <a:pt x="1755" y="102318"/>
                  </a:cubicBezTo>
                  <a:cubicBezTo>
                    <a:pt x="1763" y="102318"/>
                    <a:pt x="1771" y="102316"/>
                    <a:pt x="1779" y="102312"/>
                  </a:cubicBezTo>
                  <a:cubicBezTo>
                    <a:pt x="1784" y="102310"/>
                    <a:pt x="1788" y="102309"/>
                    <a:pt x="1792" y="102309"/>
                  </a:cubicBezTo>
                  <a:cubicBezTo>
                    <a:pt x="1831" y="102309"/>
                    <a:pt x="1829" y="102417"/>
                    <a:pt x="1805" y="102441"/>
                  </a:cubicBezTo>
                  <a:cubicBezTo>
                    <a:pt x="1805" y="102467"/>
                    <a:pt x="1805" y="102493"/>
                    <a:pt x="1779" y="102518"/>
                  </a:cubicBezTo>
                  <a:lnTo>
                    <a:pt x="1831" y="102673"/>
                  </a:lnTo>
                  <a:cubicBezTo>
                    <a:pt x="1882" y="102776"/>
                    <a:pt x="1882" y="102879"/>
                    <a:pt x="1831" y="102983"/>
                  </a:cubicBezTo>
                  <a:lnTo>
                    <a:pt x="1831" y="103034"/>
                  </a:lnTo>
                  <a:cubicBezTo>
                    <a:pt x="1831" y="103034"/>
                    <a:pt x="1831" y="103060"/>
                    <a:pt x="1805" y="103060"/>
                  </a:cubicBezTo>
                  <a:cubicBezTo>
                    <a:pt x="1805" y="103137"/>
                    <a:pt x="1805" y="103189"/>
                    <a:pt x="1857" y="103240"/>
                  </a:cubicBezTo>
                  <a:cubicBezTo>
                    <a:pt x="1882" y="103240"/>
                    <a:pt x="1882" y="103292"/>
                    <a:pt x="1882" y="103318"/>
                  </a:cubicBezTo>
                  <a:lnTo>
                    <a:pt x="1882" y="103395"/>
                  </a:lnTo>
                  <a:cubicBezTo>
                    <a:pt x="1857" y="103421"/>
                    <a:pt x="1857" y="103447"/>
                    <a:pt x="1882" y="103473"/>
                  </a:cubicBezTo>
                  <a:cubicBezTo>
                    <a:pt x="1882" y="103498"/>
                    <a:pt x="1882" y="103524"/>
                    <a:pt x="1882" y="103550"/>
                  </a:cubicBezTo>
                  <a:cubicBezTo>
                    <a:pt x="1831" y="103602"/>
                    <a:pt x="1857" y="103627"/>
                    <a:pt x="1882" y="103679"/>
                  </a:cubicBezTo>
                  <a:cubicBezTo>
                    <a:pt x="1908" y="103705"/>
                    <a:pt x="1882" y="103730"/>
                    <a:pt x="1882" y="103756"/>
                  </a:cubicBezTo>
                  <a:lnTo>
                    <a:pt x="1831" y="103937"/>
                  </a:lnTo>
                  <a:cubicBezTo>
                    <a:pt x="1831" y="103963"/>
                    <a:pt x="1831" y="103963"/>
                    <a:pt x="1805" y="103963"/>
                  </a:cubicBezTo>
                  <a:cubicBezTo>
                    <a:pt x="1779" y="103988"/>
                    <a:pt x="1779" y="104014"/>
                    <a:pt x="1805" y="104014"/>
                  </a:cubicBezTo>
                  <a:cubicBezTo>
                    <a:pt x="1831" y="104040"/>
                    <a:pt x="1831" y="104040"/>
                    <a:pt x="1857" y="104066"/>
                  </a:cubicBezTo>
                  <a:cubicBezTo>
                    <a:pt x="1882" y="104066"/>
                    <a:pt x="1857" y="104066"/>
                    <a:pt x="1857" y="104092"/>
                  </a:cubicBezTo>
                  <a:lnTo>
                    <a:pt x="1857" y="104117"/>
                  </a:lnTo>
                  <a:cubicBezTo>
                    <a:pt x="1779" y="104169"/>
                    <a:pt x="1779" y="104169"/>
                    <a:pt x="1779" y="104272"/>
                  </a:cubicBezTo>
                  <a:cubicBezTo>
                    <a:pt x="1754" y="104349"/>
                    <a:pt x="1728" y="104349"/>
                    <a:pt x="1754" y="104401"/>
                  </a:cubicBezTo>
                  <a:cubicBezTo>
                    <a:pt x="1754" y="104427"/>
                    <a:pt x="1728" y="104478"/>
                    <a:pt x="1728" y="104530"/>
                  </a:cubicBezTo>
                  <a:cubicBezTo>
                    <a:pt x="1754" y="104582"/>
                    <a:pt x="1728" y="104633"/>
                    <a:pt x="1754" y="104659"/>
                  </a:cubicBezTo>
                  <a:cubicBezTo>
                    <a:pt x="1779" y="104711"/>
                    <a:pt x="1754" y="104711"/>
                    <a:pt x="1728" y="104711"/>
                  </a:cubicBezTo>
                  <a:cubicBezTo>
                    <a:pt x="1724" y="104707"/>
                    <a:pt x="1721" y="104705"/>
                    <a:pt x="1718" y="104705"/>
                  </a:cubicBezTo>
                  <a:cubicBezTo>
                    <a:pt x="1701" y="104705"/>
                    <a:pt x="1695" y="104762"/>
                    <a:pt x="1650" y="104762"/>
                  </a:cubicBezTo>
                  <a:lnTo>
                    <a:pt x="1625" y="104762"/>
                  </a:lnTo>
                  <a:lnTo>
                    <a:pt x="1728" y="104814"/>
                  </a:lnTo>
                  <a:cubicBezTo>
                    <a:pt x="1754" y="104814"/>
                    <a:pt x="1779" y="104839"/>
                    <a:pt x="1779" y="104865"/>
                  </a:cubicBezTo>
                  <a:lnTo>
                    <a:pt x="1831" y="104865"/>
                  </a:lnTo>
                  <a:lnTo>
                    <a:pt x="1831" y="104891"/>
                  </a:lnTo>
                  <a:cubicBezTo>
                    <a:pt x="1831" y="104891"/>
                    <a:pt x="1831" y="104917"/>
                    <a:pt x="1831" y="104917"/>
                  </a:cubicBezTo>
                  <a:cubicBezTo>
                    <a:pt x="1857" y="104968"/>
                    <a:pt x="1857" y="104994"/>
                    <a:pt x="1831" y="105046"/>
                  </a:cubicBezTo>
                  <a:cubicBezTo>
                    <a:pt x="1779" y="105097"/>
                    <a:pt x="1754" y="105149"/>
                    <a:pt x="1728" y="105201"/>
                  </a:cubicBezTo>
                  <a:lnTo>
                    <a:pt x="1728" y="105252"/>
                  </a:lnTo>
                  <a:cubicBezTo>
                    <a:pt x="1702" y="105330"/>
                    <a:pt x="1728" y="105381"/>
                    <a:pt x="1779" y="105433"/>
                  </a:cubicBezTo>
                  <a:cubicBezTo>
                    <a:pt x="1779" y="105407"/>
                    <a:pt x="1779" y="105407"/>
                    <a:pt x="1805" y="105407"/>
                  </a:cubicBezTo>
                  <a:cubicBezTo>
                    <a:pt x="1831" y="105407"/>
                    <a:pt x="1831" y="105407"/>
                    <a:pt x="1805" y="105433"/>
                  </a:cubicBezTo>
                  <a:cubicBezTo>
                    <a:pt x="1805" y="105458"/>
                    <a:pt x="1805" y="105484"/>
                    <a:pt x="1754" y="105484"/>
                  </a:cubicBezTo>
                  <a:cubicBezTo>
                    <a:pt x="1754" y="105536"/>
                    <a:pt x="1779" y="105562"/>
                    <a:pt x="1831" y="105587"/>
                  </a:cubicBezTo>
                  <a:cubicBezTo>
                    <a:pt x="1857" y="105639"/>
                    <a:pt x="1857" y="105691"/>
                    <a:pt x="1857" y="105716"/>
                  </a:cubicBezTo>
                  <a:cubicBezTo>
                    <a:pt x="1831" y="105742"/>
                    <a:pt x="1831" y="105794"/>
                    <a:pt x="1857" y="105820"/>
                  </a:cubicBezTo>
                  <a:cubicBezTo>
                    <a:pt x="1857" y="105845"/>
                    <a:pt x="1857" y="105871"/>
                    <a:pt x="1805" y="105871"/>
                  </a:cubicBezTo>
                  <a:cubicBezTo>
                    <a:pt x="1779" y="105897"/>
                    <a:pt x="1779" y="105923"/>
                    <a:pt x="1805" y="105948"/>
                  </a:cubicBezTo>
                  <a:cubicBezTo>
                    <a:pt x="1857" y="105974"/>
                    <a:pt x="1882" y="106026"/>
                    <a:pt x="1857" y="106077"/>
                  </a:cubicBezTo>
                  <a:cubicBezTo>
                    <a:pt x="1882" y="106155"/>
                    <a:pt x="1882" y="106232"/>
                    <a:pt x="1857" y="106310"/>
                  </a:cubicBezTo>
                  <a:cubicBezTo>
                    <a:pt x="1857" y="106361"/>
                    <a:pt x="1857" y="106387"/>
                    <a:pt x="1857" y="106439"/>
                  </a:cubicBezTo>
                  <a:cubicBezTo>
                    <a:pt x="1882" y="106490"/>
                    <a:pt x="1882" y="106567"/>
                    <a:pt x="1857" y="106645"/>
                  </a:cubicBezTo>
                  <a:cubicBezTo>
                    <a:pt x="1857" y="106645"/>
                    <a:pt x="1857" y="106671"/>
                    <a:pt x="1882" y="106696"/>
                  </a:cubicBezTo>
                  <a:cubicBezTo>
                    <a:pt x="1908" y="106748"/>
                    <a:pt x="1934" y="106800"/>
                    <a:pt x="1908" y="106851"/>
                  </a:cubicBezTo>
                  <a:cubicBezTo>
                    <a:pt x="1908" y="106877"/>
                    <a:pt x="1934" y="106903"/>
                    <a:pt x="1934" y="106929"/>
                  </a:cubicBezTo>
                  <a:cubicBezTo>
                    <a:pt x="1908" y="106980"/>
                    <a:pt x="1934" y="107032"/>
                    <a:pt x="1934" y="107083"/>
                  </a:cubicBezTo>
                  <a:cubicBezTo>
                    <a:pt x="1934" y="107135"/>
                    <a:pt x="1934" y="107186"/>
                    <a:pt x="1934" y="107264"/>
                  </a:cubicBezTo>
                  <a:cubicBezTo>
                    <a:pt x="1934" y="107264"/>
                    <a:pt x="1960" y="107290"/>
                    <a:pt x="1934" y="107315"/>
                  </a:cubicBezTo>
                  <a:cubicBezTo>
                    <a:pt x="1908" y="107315"/>
                    <a:pt x="1882" y="107393"/>
                    <a:pt x="1908" y="107419"/>
                  </a:cubicBezTo>
                  <a:cubicBezTo>
                    <a:pt x="1908" y="107470"/>
                    <a:pt x="1908" y="107548"/>
                    <a:pt x="1908" y="107599"/>
                  </a:cubicBezTo>
                  <a:cubicBezTo>
                    <a:pt x="1908" y="107618"/>
                    <a:pt x="1901" y="107623"/>
                    <a:pt x="1891" y="107623"/>
                  </a:cubicBezTo>
                  <a:cubicBezTo>
                    <a:pt x="1880" y="107623"/>
                    <a:pt x="1865" y="107617"/>
                    <a:pt x="1851" y="107617"/>
                  </a:cubicBezTo>
                  <a:cubicBezTo>
                    <a:pt x="1844" y="107617"/>
                    <a:pt x="1837" y="107619"/>
                    <a:pt x="1831" y="107625"/>
                  </a:cubicBezTo>
                  <a:lnTo>
                    <a:pt x="1831" y="107651"/>
                  </a:lnTo>
                  <a:cubicBezTo>
                    <a:pt x="1831" y="107702"/>
                    <a:pt x="1882" y="107728"/>
                    <a:pt x="1831" y="107780"/>
                  </a:cubicBezTo>
                  <a:cubicBezTo>
                    <a:pt x="1818" y="107805"/>
                    <a:pt x="1818" y="107812"/>
                    <a:pt x="1821" y="107812"/>
                  </a:cubicBezTo>
                  <a:cubicBezTo>
                    <a:pt x="1824" y="107812"/>
                    <a:pt x="1831" y="107805"/>
                    <a:pt x="1831" y="107805"/>
                  </a:cubicBezTo>
                  <a:cubicBezTo>
                    <a:pt x="1831" y="107831"/>
                    <a:pt x="1882" y="107857"/>
                    <a:pt x="1857" y="107909"/>
                  </a:cubicBezTo>
                  <a:lnTo>
                    <a:pt x="1857" y="107986"/>
                  </a:lnTo>
                  <a:cubicBezTo>
                    <a:pt x="1908" y="108089"/>
                    <a:pt x="1908" y="108115"/>
                    <a:pt x="1805" y="108166"/>
                  </a:cubicBezTo>
                  <a:cubicBezTo>
                    <a:pt x="1805" y="108218"/>
                    <a:pt x="1805" y="108270"/>
                    <a:pt x="1779" y="108321"/>
                  </a:cubicBezTo>
                  <a:cubicBezTo>
                    <a:pt x="1805" y="108321"/>
                    <a:pt x="1805" y="108347"/>
                    <a:pt x="1805" y="108399"/>
                  </a:cubicBezTo>
                  <a:lnTo>
                    <a:pt x="1882" y="108399"/>
                  </a:lnTo>
                  <a:cubicBezTo>
                    <a:pt x="1889" y="108392"/>
                    <a:pt x="1896" y="108388"/>
                    <a:pt x="1903" y="108388"/>
                  </a:cubicBezTo>
                  <a:cubicBezTo>
                    <a:pt x="1920" y="108388"/>
                    <a:pt x="1934" y="108412"/>
                    <a:pt x="1934" y="108450"/>
                  </a:cubicBezTo>
                  <a:cubicBezTo>
                    <a:pt x="1986" y="108450"/>
                    <a:pt x="1986" y="108450"/>
                    <a:pt x="1986" y="108502"/>
                  </a:cubicBezTo>
                  <a:cubicBezTo>
                    <a:pt x="1970" y="108548"/>
                    <a:pt x="1973" y="108557"/>
                    <a:pt x="1984" y="108557"/>
                  </a:cubicBezTo>
                  <a:cubicBezTo>
                    <a:pt x="1991" y="108557"/>
                    <a:pt x="2001" y="108553"/>
                    <a:pt x="2011" y="108553"/>
                  </a:cubicBezTo>
                  <a:cubicBezTo>
                    <a:pt x="2063" y="108553"/>
                    <a:pt x="2037" y="108579"/>
                    <a:pt x="2037" y="108605"/>
                  </a:cubicBezTo>
                  <a:cubicBezTo>
                    <a:pt x="2011" y="108605"/>
                    <a:pt x="2011" y="108605"/>
                    <a:pt x="2011" y="108631"/>
                  </a:cubicBezTo>
                  <a:cubicBezTo>
                    <a:pt x="1986" y="108631"/>
                    <a:pt x="1986" y="108657"/>
                    <a:pt x="1986" y="108682"/>
                  </a:cubicBezTo>
                  <a:cubicBezTo>
                    <a:pt x="2003" y="108682"/>
                    <a:pt x="2031" y="108671"/>
                    <a:pt x="2049" y="108671"/>
                  </a:cubicBezTo>
                  <a:cubicBezTo>
                    <a:pt x="2057" y="108671"/>
                    <a:pt x="2063" y="108674"/>
                    <a:pt x="2063" y="108682"/>
                  </a:cubicBezTo>
                  <a:cubicBezTo>
                    <a:pt x="2089" y="108708"/>
                    <a:pt x="2115" y="108734"/>
                    <a:pt x="2089" y="108785"/>
                  </a:cubicBezTo>
                  <a:lnTo>
                    <a:pt x="2063" y="108889"/>
                  </a:lnTo>
                  <a:lnTo>
                    <a:pt x="2063" y="108966"/>
                  </a:lnTo>
                  <a:cubicBezTo>
                    <a:pt x="2063" y="108966"/>
                    <a:pt x="2063" y="109043"/>
                    <a:pt x="2089" y="109069"/>
                  </a:cubicBezTo>
                  <a:cubicBezTo>
                    <a:pt x="2140" y="109121"/>
                    <a:pt x="2140" y="109198"/>
                    <a:pt x="2115" y="109250"/>
                  </a:cubicBezTo>
                  <a:cubicBezTo>
                    <a:pt x="2089" y="109301"/>
                    <a:pt x="2063" y="109353"/>
                    <a:pt x="2063" y="109404"/>
                  </a:cubicBezTo>
                  <a:cubicBezTo>
                    <a:pt x="2011" y="109404"/>
                    <a:pt x="1960" y="109353"/>
                    <a:pt x="1908" y="109353"/>
                  </a:cubicBezTo>
                  <a:cubicBezTo>
                    <a:pt x="1908" y="109404"/>
                    <a:pt x="1882" y="109456"/>
                    <a:pt x="1908" y="109508"/>
                  </a:cubicBezTo>
                  <a:cubicBezTo>
                    <a:pt x="1908" y="109559"/>
                    <a:pt x="1908" y="109533"/>
                    <a:pt x="1908" y="109559"/>
                  </a:cubicBezTo>
                  <a:cubicBezTo>
                    <a:pt x="1908" y="109585"/>
                    <a:pt x="1857" y="109637"/>
                    <a:pt x="1908" y="109637"/>
                  </a:cubicBezTo>
                  <a:cubicBezTo>
                    <a:pt x="1908" y="109662"/>
                    <a:pt x="1908" y="109662"/>
                    <a:pt x="1908" y="109688"/>
                  </a:cubicBezTo>
                  <a:cubicBezTo>
                    <a:pt x="1857" y="109740"/>
                    <a:pt x="1908" y="109817"/>
                    <a:pt x="1857" y="109894"/>
                  </a:cubicBezTo>
                  <a:cubicBezTo>
                    <a:pt x="1857" y="109946"/>
                    <a:pt x="1857" y="109972"/>
                    <a:pt x="1857" y="110023"/>
                  </a:cubicBezTo>
                  <a:cubicBezTo>
                    <a:pt x="1882" y="110049"/>
                    <a:pt x="1882" y="110101"/>
                    <a:pt x="1857" y="110127"/>
                  </a:cubicBezTo>
                  <a:cubicBezTo>
                    <a:pt x="1831" y="110178"/>
                    <a:pt x="1831" y="110230"/>
                    <a:pt x="1857" y="110256"/>
                  </a:cubicBezTo>
                  <a:cubicBezTo>
                    <a:pt x="1882" y="110333"/>
                    <a:pt x="1882" y="110384"/>
                    <a:pt x="1831" y="110436"/>
                  </a:cubicBezTo>
                  <a:cubicBezTo>
                    <a:pt x="1805" y="110462"/>
                    <a:pt x="1805" y="110488"/>
                    <a:pt x="1805" y="110513"/>
                  </a:cubicBezTo>
                  <a:lnTo>
                    <a:pt x="1831" y="110539"/>
                  </a:lnTo>
                  <a:cubicBezTo>
                    <a:pt x="1934" y="110591"/>
                    <a:pt x="1934" y="110591"/>
                    <a:pt x="1882" y="110694"/>
                  </a:cubicBezTo>
                  <a:cubicBezTo>
                    <a:pt x="1882" y="110720"/>
                    <a:pt x="1960" y="110746"/>
                    <a:pt x="1882" y="110771"/>
                  </a:cubicBezTo>
                  <a:cubicBezTo>
                    <a:pt x="1882" y="110797"/>
                    <a:pt x="1882" y="110797"/>
                    <a:pt x="1882" y="110797"/>
                  </a:cubicBezTo>
                  <a:cubicBezTo>
                    <a:pt x="1934" y="110849"/>
                    <a:pt x="1934" y="110926"/>
                    <a:pt x="1882" y="110952"/>
                  </a:cubicBezTo>
                  <a:cubicBezTo>
                    <a:pt x="1882" y="110978"/>
                    <a:pt x="1882" y="110978"/>
                    <a:pt x="1882" y="111003"/>
                  </a:cubicBezTo>
                  <a:cubicBezTo>
                    <a:pt x="1986" y="111107"/>
                    <a:pt x="1882" y="111210"/>
                    <a:pt x="1805" y="111287"/>
                  </a:cubicBezTo>
                  <a:lnTo>
                    <a:pt x="1805" y="111313"/>
                  </a:lnTo>
                  <a:cubicBezTo>
                    <a:pt x="1831" y="111390"/>
                    <a:pt x="1831" y="111468"/>
                    <a:pt x="1805" y="111545"/>
                  </a:cubicBezTo>
                  <a:cubicBezTo>
                    <a:pt x="1831" y="111545"/>
                    <a:pt x="1857" y="111545"/>
                    <a:pt x="1857" y="111571"/>
                  </a:cubicBezTo>
                  <a:cubicBezTo>
                    <a:pt x="1857" y="111597"/>
                    <a:pt x="1857" y="111648"/>
                    <a:pt x="1805" y="111648"/>
                  </a:cubicBezTo>
                  <a:cubicBezTo>
                    <a:pt x="1831" y="111751"/>
                    <a:pt x="1857" y="111829"/>
                    <a:pt x="1805" y="111906"/>
                  </a:cubicBezTo>
                  <a:cubicBezTo>
                    <a:pt x="1831" y="111958"/>
                    <a:pt x="1857" y="111932"/>
                    <a:pt x="1882" y="112009"/>
                  </a:cubicBezTo>
                  <a:cubicBezTo>
                    <a:pt x="1882" y="112009"/>
                    <a:pt x="1908" y="112009"/>
                    <a:pt x="1882" y="112087"/>
                  </a:cubicBezTo>
                  <a:cubicBezTo>
                    <a:pt x="1882" y="112112"/>
                    <a:pt x="1882" y="112138"/>
                    <a:pt x="1882" y="112164"/>
                  </a:cubicBezTo>
                  <a:cubicBezTo>
                    <a:pt x="1908" y="112216"/>
                    <a:pt x="1831" y="112241"/>
                    <a:pt x="1831" y="112293"/>
                  </a:cubicBezTo>
                  <a:cubicBezTo>
                    <a:pt x="1831" y="112345"/>
                    <a:pt x="1882" y="112370"/>
                    <a:pt x="1831" y="112396"/>
                  </a:cubicBezTo>
                  <a:cubicBezTo>
                    <a:pt x="1805" y="112422"/>
                    <a:pt x="1754" y="112499"/>
                    <a:pt x="1754" y="112577"/>
                  </a:cubicBezTo>
                  <a:cubicBezTo>
                    <a:pt x="1702" y="112654"/>
                    <a:pt x="1754" y="112706"/>
                    <a:pt x="1779" y="112783"/>
                  </a:cubicBezTo>
                  <a:lnTo>
                    <a:pt x="1805" y="112783"/>
                  </a:lnTo>
                  <a:cubicBezTo>
                    <a:pt x="1805" y="112770"/>
                    <a:pt x="1818" y="112764"/>
                    <a:pt x="1831" y="112764"/>
                  </a:cubicBezTo>
                  <a:cubicBezTo>
                    <a:pt x="1844" y="112764"/>
                    <a:pt x="1857" y="112770"/>
                    <a:pt x="1857" y="112783"/>
                  </a:cubicBezTo>
                  <a:cubicBezTo>
                    <a:pt x="1908" y="112809"/>
                    <a:pt x="1934" y="112860"/>
                    <a:pt x="1908" y="112912"/>
                  </a:cubicBezTo>
                  <a:lnTo>
                    <a:pt x="1908" y="112964"/>
                  </a:lnTo>
                  <a:cubicBezTo>
                    <a:pt x="1908" y="112964"/>
                    <a:pt x="1908" y="113015"/>
                    <a:pt x="1857" y="113015"/>
                  </a:cubicBezTo>
                  <a:cubicBezTo>
                    <a:pt x="1835" y="113004"/>
                    <a:pt x="1814" y="112998"/>
                    <a:pt x="1796" y="112998"/>
                  </a:cubicBezTo>
                  <a:cubicBezTo>
                    <a:pt x="1771" y="112998"/>
                    <a:pt x="1754" y="113011"/>
                    <a:pt x="1754" y="113041"/>
                  </a:cubicBezTo>
                  <a:cubicBezTo>
                    <a:pt x="1702" y="113067"/>
                    <a:pt x="1702" y="113093"/>
                    <a:pt x="1728" y="113144"/>
                  </a:cubicBezTo>
                  <a:cubicBezTo>
                    <a:pt x="1728" y="113170"/>
                    <a:pt x="1754" y="113196"/>
                    <a:pt x="1754" y="113221"/>
                  </a:cubicBezTo>
                  <a:cubicBezTo>
                    <a:pt x="1754" y="113273"/>
                    <a:pt x="1754" y="113299"/>
                    <a:pt x="1754" y="113325"/>
                  </a:cubicBezTo>
                  <a:cubicBezTo>
                    <a:pt x="1779" y="113350"/>
                    <a:pt x="1779" y="113376"/>
                    <a:pt x="1754" y="113402"/>
                  </a:cubicBezTo>
                  <a:cubicBezTo>
                    <a:pt x="1728" y="113428"/>
                    <a:pt x="1728" y="113479"/>
                    <a:pt x="1754" y="113505"/>
                  </a:cubicBezTo>
                  <a:cubicBezTo>
                    <a:pt x="1831" y="113557"/>
                    <a:pt x="1831" y="113660"/>
                    <a:pt x="1805" y="113712"/>
                  </a:cubicBezTo>
                  <a:cubicBezTo>
                    <a:pt x="1754" y="113789"/>
                    <a:pt x="1754" y="113840"/>
                    <a:pt x="1754" y="113892"/>
                  </a:cubicBezTo>
                  <a:cubicBezTo>
                    <a:pt x="1754" y="113944"/>
                    <a:pt x="1754" y="113969"/>
                    <a:pt x="1728" y="113969"/>
                  </a:cubicBezTo>
                  <a:cubicBezTo>
                    <a:pt x="1702" y="113995"/>
                    <a:pt x="1702" y="114021"/>
                    <a:pt x="1702" y="114047"/>
                  </a:cubicBezTo>
                  <a:cubicBezTo>
                    <a:pt x="1702" y="114098"/>
                    <a:pt x="1728" y="114124"/>
                    <a:pt x="1702" y="114150"/>
                  </a:cubicBezTo>
                  <a:cubicBezTo>
                    <a:pt x="1676" y="114176"/>
                    <a:pt x="1676" y="114176"/>
                    <a:pt x="1702" y="114202"/>
                  </a:cubicBezTo>
                  <a:cubicBezTo>
                    <a:pt x="1754" y="114227"/>
                    <a:pt x="1779" y="114305"/>
                    <a:pt x="1754" y="114356"/>
                  </a:cubicBezTo>
                  <a:cubicBezTo>
                    <a:pt x="1754" y="114382"/>
                    <a:pt x="1754" y="114408"/>
                    <a:pt x="1779" y="114434"/>
                  </a:cubicBezTo>
                  <a:cubicBezTo>
                    <a:pt x="1805" y="114459"/>
                    <a:pt x="1805" y="114459"/>
                    <a:pt x="1779" y="114485"/>
                  </a:cubicBezTo>
                  <a:cubicBezTo>
                    <a:pt x="1779" y="114537"/>
                    <a:pt x="1779" y="114588"/>
                    <a:pt x="1779" y="114614"/>
                  </a:cubicBezTo>
                  <a:cubicBezTo>
                    <a:pt x="1779" y="114666"/>
                    <a:pt x="1779" y="114717"/>
                    <a:pt x="1779" y="114769"/>
                  </a:cubicBezTo>
                  <a:cubicBezTo>
                    <a:pt x="1779" y="114769"/>
                    <a:pt x="1779" y="114795"/>
                    <a:pt x="1779" y="114795"/>
                  </a:cubicBezTo>
                  <a:cubicBezTo>
                    <a:pt x="1779" y="114872"/>
                    <a:pt x="1779" y="114949"/>
                    <a:pt x="1728" y="115027"/>
                  </a:cubicBezTo>
                  <a:cubicBezTo>
                    <a:pt x="1728" y="115027"/>
                    <a:pt x="1728" y="115053"/>
                    <a:pt x="1754" y="115053"/>
                  </a:cubicBezTo>
                  <a:lnTo>
                    <a:pt x="1779" y="115078"/>
                  </a:lnTo>
                  <a:cubicBezTo>
                    <a:pt x="1779" y="115078"/>
                    <a:pt x="1779" y="115104"/>
                    <a:pt x="1754" y="115104"/>
                  </a:cubicBezTo>
                  <a:cubicBezTo>
                    <a:pt x="1754" y="115104"/>
                    <a:pt x="1728" y="115130"/>
                    <a:pt x="1728" y="115156"/>
                  </a:cubicBezTo>
                  <a:cubicBezTo>
                    <a:pt x="1754" y="115156"/>
                    <a:pt x="1779" y="115259"/>
                    <a:pt x="1779" y="115311"/>
                  </a:cubicBezTo>
                  <a:cubicBezTo>
                    <a:pt x="1805" y="115362"/>
                    <a:pt x="1754" y="115439"/>
                    <a:pt x="1754" y="115491"/>
                  </a:cubicBezTo>
                  <a:cubicBezTo>
                    <a:pt x="1779" y="115568"/>
                    <a:pt x="1779" y="115568"/>
                    <a:pt x="1805" y="115594"/>
                  </a:cubicBezTo>
                  <a:cubicBezTo>
                    <a:pt x="1831" y="115620"/>
                    <a:pt x="1805" y="115646"/>
                    <a:pt x="1779" y="115672"/>
                  </a:cubicBezTo>
                  <a:cubicBezTo>
                    <a:pt x="1754" y="115672"/>
                    <a:pt x="1754" y="115723"/>
                    <a:pt x="1779" y="115749"/>
                  </a:cubicBezTo>
                  <a:cubicBezTo>
                    <a:pt x="1805" y="115749"/>
                    <a:pt x="1805" y="115775"/>
                    <a:pt x="1805" y="115775"/>
                  </a:cubicBezTo>
                  <a:cubicBezTo>
                    <a:pt x="1779" y="115826"/>
                    <a:pt x="1779" y="115878"/>
                    <a:pt x="1805" y="115930"/>
                  </a:cubicBezTo>
                  <a:cubicBezTo>
                    <a:pt x="1805" y="115955"/>
                    <a:pt x="1779" y="115955"/>
                    <a:pt x="1754" y="115981"/>
                  </a:cubicBezTo>
                  <a:lnTo>
                    <a:pt x="1754" y="116007"/>
                  </a:lnTo>
                  <a:lnTo>
                    <a:pt x="1779" y="116033"/>
                  </a:lnTo>
                  <a:cubicBezTo>
                    <a:pt x="1831" y="116058"/>
                    <a:pt x="1779" y="116110"/>
                    <a:pt x="1779" y="116136"/>
                  </a:cubicBezTo>
                  <a:cubicBezTo>
                    <a:pt x="1831" y="116136"/>
                    <a:pt x="1831" y="116136"/>
                    <a:pt x="1805" y="116187"/>
                  </a:cubicBezTo>
                  <a:cubicBezTo>
                    <a:pt x="1805" y="116213"/>
                    <a:pt x="1805" y="116239"/>
                    <a:pt x="1779" y="116265"/>
                  </a:cubicBezTo>
                  <a:lnTo>
                    <a:pt x="1779" y="116291"/>
                  </a:lnTo>
                  <a:cubicBezTo>
                    <a:pt x="1779" y="116291"/>
                    <a:pt x="1857" y="116368"/>
                    <a:pt x="1779" y="116420"/>
                  </a:cubicBezTo>
                  <a:lnTo>
                    <a:pt x="1779" y="116548"/>
                  </a:lnTo>
                  <a:lnTo>
                    <a:pt x="1831" y="116548"/>
                  </a:lnTo>
                  <a:lnTo>
                    <a:pt x="1831" y="116574"/>
                  </a:lnTo>
                  <a:lnTo>
                    <a:pt x="1779" y="116652"/>
                  </a:lnTo>
                  <a:cubicBezTo>
                    <a:pt x="1805" y="116652"/>
                    <a:pt x="1831" y="116652"/>
                    <a:pt x="1831" y="116677"/>
                  </a:cubicBezTo>
                  <a:cubicBezTo>
                    <a:pt x="1831" y="116677"/>
                    <a:pt x="1831" y="116703"/>
                    <a:pt x="1831" y="116729"/>
                  </a:cubicBezTo>
                  <a:cubicBezTo>
                    <a:pt x="1831" y="116755"/>
                    <a:pt x="1805" y="116781"/>
                    <a:pt x="1779" y="116781"/>
                  </a:cubicBezTo>
                  <a:cubicBezTo>
                    <a:pt x="1728" y="116781"/>
                    <a:pt x="1728" y="116781"/>
                    <a:pt x="1728" y="116806"/>
                  </a:cubicBezTo>
                  <a:lnTo>
                    <a:pt x="1676" y="116806"/>
                  </a:lnTo>
                  <a:lnTo>
                    <a:pt x="1676" y="116755"/>
                  </a:lnTo>
                  <a:lnTo>
                    <a:pt x="1625" y="116755"/>
                  </a:lnTo>
                  <a:cubicBezTo>
                    <a:pt x="1625" y="116781"/>
                    <a:pt x="1625" y="116806"/>
                    <a:pt x="1625" y="116832"/>
                  </a:cubicBezTo>
                  <a:cubicBezTo>
                    <a:pt x="1650" y="116832"/>
                    <a:pt x="1702" y="116858"/>
                    <a:pt x="1702" y="116884"/>
                  </a:cubicBezTo>
                  <a:cubicBezTo>
                    <a:pt x="1676" y="116910"/>
                    <a:pt x="1676" y="116935"/>
                    <a:pt x="1702" y="116961"/>
                  </a:cubicBezTo>
                  <a:cubicBezTo>
                    <a:pt x="1702" y="116961"/>
                    <a:pt x="1728" y="116961"/>
                    <a:pt x="1728" y="116987"/>
                  </a:cubicBezTo>
                  <a:cubicBezTo>
                    <a:pt x="1728" y="117039"/>
                    <a:pt x="1702" y="117039"/>
                    <a:pt x="1676" y="117039"/>
                  </a:cubicBezTo>
                  <a:cubicBezTo>
                    <a:pt x="1676" y="117039"/>
                    <a:pt x="1676" y="117064"/>
                    <a:pt x="1676" y="117064"/>
                  </a:cubicBezTo>
                  <a:cubicBezTo>
                    <a:pt x="1676" y="117116"/>
                    <a:pt x="1676" y="117167"/>
                    <a:pt x="1650" y="117193"/>
                  </a:cubicBezTo>
                  <a:lnTo>
                    <a:pt x="1650" y="117374"/>
                  </a:lnTo>
                  <a:lnTo>
                    <a:pt x="1650" y="117400"/>
                  </a:lnTo>
                  <a:cubicBezTo>
                    <a:pt x="1625" y="117400"/>
                    <a:pt x="1625" y="117400"/>
                    <a:pt x="1625" y="117425"/>
                  </a:cubicBezTo>
                  <a:cubicBezTo>
                    <a:pt x="1625" y="117451"/>
                    <a:pt x="1625" y="117477"/>
                    <a:pt x="1599" y="117503"/>
                  </a:cubicBezTo>
                  <a:cubicBezTo>
                    <a:pt x="1599" y="117529"/>
                    <a:pt x="1625" y="117580"/>
                    <a:pt x="1650" y="117580"/>
                  </a:cubicBezTo>
                  <a:cubicBezTo>
                    <a:pt x="1702" y="117580"/>
                    <a:pt x="1702" y="117606"/>
                    <a:pt x="1702" y="117632"/>
                  </a:cubicBezTo>
                  <a:cubicBezTo>
                    <a:pt x="1702" y="117683"/>
                    <a:pt x="1702" y="117709"/>
                    <a:pt x="1676" y="117735"/>
                  </a:cubicBezTo>
                  <a:cubicBezTo>
                    <a:pt x="1650" y="117838"/>
                    <a:pt x="1625" y="117941"/>
                    <a:pt x="1625" y="118044"/>
                  </a:cubicBezTo>
                  <a:cubicBezTo>
                    <a:pt x="1625" y="118096"/>
                    <a:pt x="1573" y="118122"/>
                    <a:pt x="1573" y="118199"/>
                  </a:cubicBezTo>
                  <a:cubicBezTo>
                    <a:pt x="1625" y="118199"/>
                    <a:pt x="1625" y="118225"/>
                    <a:pt x="1573" y="118251"/>
                  </a:cubicBezTo>
                  <a:lnTo>
                    <a:pt x="1573" y="118276"/>
                  </a:lnTo>
                  <a:cubicBezTo>
                    <a:pt x="1625" y="118276"/>
                    <a:pt x="1599" y="118302"/>
                    <a:pt x="1573" y="118328"/>
                  </a:cubicBezTo>
                  <a:cubicBezTo>
                    <a:pt x="1599" y="118354"/>
                    <a:pt x="1599" y="118354"/>
                    <a:pt x="1573" y="118380"/>
                  </a:cubicBezTo>
                  <a:lnTo>
                    <a:pt x="1599" y="118483"/>
                  </a:lnTo>
                  <a:cubicBezTo>
                    <a:pt x="1599" y="118509"/>
                    <a:pt x="1599" y="118534"/>
                    <a:pt x="1573" y="118534"/>
                  </a:cubicBezTo>
                  <a:lnTo>
                    <a:pt x="1599" y="118586"/>
                  </a:lnTo>
                  <a:cubicBezTo>
                    <a:pt x="1625" y="118586"/>
                    <a:pt x="1650" y="118586"/>
                    <a:pt x="1650" y="118612"/>
                  </a:cubicBezTo>
                  <a:cubicBezTo>
                    <a:pt x="1650" y="118638"/>
                    <a:pt x="1625" y="118766"/>
                    <a:pt x="1599" y="118818"/>
                  </a:cubicBezTo>
                  <a:cubicBezTo>
                    <a:pt x="1599" y="118844"/>
                    <a:pt x="1599" y="118895"/>
                    <a:pt x="1573" y="118921"/>
                  </a:cubicBezTo>
                  <a:lnTo>
                    <a:pt x="1573" y="118973"/>
                  </a:lnTo>
                  <a:cubicBezTo>
                    <a:pt x="1573" y="119024"/>
                    <a:pt x="1521" y="119024"/>
                    <a:pt x="1521" y="119076"/>
                  </a:cubicBezTo>
                  <a:cubicBezTo>
                    <a:pt x="1521" y="119102"/>
                    <a:pt x="1521" y="119128"/>
                    <a:pt x="1547" y="119153"/>
                  </a:cubicBezTo>
                  <a:cubicBezTo>
                    <a:pt x="1547" y="119205"/>
                    <a:pt x="1547" y="119257"/>
                    <a:pt x="1496" y="119282"/>
                  </a:cubicBezTo>
                  <a:lnTo>
                    <a:pt x="1496" y="119308"/>
                  </a:lnTo>
                  <a:cubicBezTo>
                    <a:pt x="1521" y="119334"/>
                    <a:pt x="1521" y="119360"/>
                    <a:pt x="1496" y="119385"/>
                  </a:cubicBezTo>
                  <a:cubicBezTo>
                    <a:pt x="1470" y="119411"/>
                    <a:pt x="1470" y="119437"/>
                    <a:pt x="1470" y="119489"/>
                  </a:cubicBezTo>
                  <a:cubicBezTo>
                    <a:pt x="1496" y="119489"/>
                    <a:pt x="1496" y="119514"/>
                    <a:pt x="1470" y="119540"/>
                  </a:cubicBezTo>
                  <a:cubicBezTo>
                    <a:pt x="1470" y="119592"/>
                    <a:pt x="1444" y="119618"/>
                    <a:pt x="1444" y="119643"/>
                  </a:cubicBezTo>
                  <a:cubicBezTo>
                    <a:pt x="1444" y="119643"/>
                    <a:pt x="1444" y="119669"/>
                    <a:pt x="1444" y="119669"/>
                  </a:cubicBezTo>
                  <a:cubicBezTo>
                    <a:pt x="1444" y="119695"/>
                    <a:pt x="1444" y="119695"/>
                    <a:pt x="1444" y="119721"/>
                  </a:cubicBezTo>
                  <a:cubicBezTo>
                    <a:pt x="1444" y="119747"/>
                    <a:pt x="1444" y="119772"/>
                    <a:pt x="1444" y="119798"/>
                  </a:cubicBezTo>
                  <a:cubicBezTo>
                    <a:pt x="1444" y="119824"/>
                    <a:pt x="1418" y="119824"/>
                    <a:pt x="1393" y="119850"/>
                  </a:cubicBezTo>
                  <a:cubicBezTo>
                    <a:pt x="1367" y="119850"/>
                    <a:pt x="1367" y="119875"/>
                    <a:pt x="1367" y="119901"/>
                  </a:cubicBezTo>
                  <a:cubicBezTo>
                    <a:pt x="1367" y="119927"/>
                    <a:pt x="1367" y="119953"/>
                    <a:pt x="1341" y="119979"/>
                  </a:cubicBezTo>
                  <a:cubicBezTo>
                    <a:pt x="1315" y="119979"/>
                    <a:pt x="1315" y="120030"/>
                    <a:pt x="1341" y="120082"/>
                  </a:cubicBezTo>
                  <a:cubicBezTo>
                    <a:pt x="1418" y="120082"/>
                    <a:pt x="1393" y="120133"/>
                    <a:pt x="1393" y="120185"/>
                  </a:cubicBezTo>
                  <a:cubicBezTo>
                    <a:pt x="1393" y="120237"/>
                    <a:pt x="1418" y="120340"/>
                    <a:pt x="1418" y="120391"/>
                  </a:cubicBezTo>
                  <a:cubicBezTo>
                    <a:pt x="1470" y="120469"/>
                    <a:pt x="1470" y="120572"/>
                    <a:pt x="1418" y="120649"/>
                  </a:cubicBezTo>
                  <a:lnTo>
                    <a:pt x="1418" y="120752"/>
                  </a:lnTo>
                  <a:cubicBezTo>
                    <a:pt x="1444" y="120778"/>
                    <a:pt x="1418" y="120804"/>
                    <a:pt x="1393" y="120804"/>
                  </a:cubicBezTo>
                  <a:cubicBezTo>
                    <a:pt x="1393" y="120830"/>
                    <a:pt x="1393" y="120856"/>
                    <a:pt x="1418" y="120881"/>
                  </a:cubicBezTo>
                  <a:cubicBezTo>
                    <a:pt x="1418" y="120907"/>
                    <a:pt x="1418" y="120933"/>
                    <a:pt x="1393" y="120933"/>
                  </a:cubicBezTo>
                  <a:cubicBezTo>
                    <a:pt x="1393" y="120959"/>
                    <a:pt x="1470" y="120985"/>
                    <a:pt x="1444" y="120985"/>
                  </a:cubicBezTo>
                  <a:cubicBezTo>
                    <a:pt x="1418" y="121010"/>
                    <a:pt x="1367" y="121036"/>
                    <a:pt x="1393" y="121088"/>
                  </a:cubicBezTo>
                  <a:cubicBezTo>
                    <a:pt x="1418" y="121139"/>
                    <a:pt x="1393" y="121165"/>
                    <a:pt x="1393" y="121217"/>
                  </a:cubicBezTo>
                  <a:cubicBezTo>
                    <a:pt x="1393" y="121294"/>
                    <a:pt x="1393" y="121371"/>
                    <a:pt x="1393" y="121449"/>
                  </a:cubicBezTo>
                  <a:lnTo>
                    <a:pt x="1444" y="121449"/>
                  </a:lnTo>
                  <a:cubicBezTo>
                    <a:pt x="1418" y="121423"/>
                    <a:pt x="1418" y="121397"/>
                    <a:pt x="1444" y="121371"/>
                  </a:cubicBezTo>
                  <a:cubicBezTo>
                    <a:pt x="1470" y="121371"/>
                    <a:pt x="1496" y="121423"/>
                    <a:pt x="1444" y="121449"/>
                  </a:cubicBezTo>
                  <a:lnTo>
                    <a:pt x="1418" y="121552"/>
                  </a:lnTo>
                  <a:cubicBezTo>
                    <a:pt x="1433" y="121544"/>
                    <a:pt x="1446" y="121541"/>
                    <a:pt x="1457" y="121541"/>
                  </a:cubicBezTo>
                  <a:cubicBezTo>
                    <a:pt x="1483" y="121541"/>
                    <a:pt x="1496" y="121559"/>
                    <a:pt x="1496" y="121578"/>
                  </a:cubicBezTo>
                  <a:cubicBezTo>
                    <a:pt x="1496" y="121603"/>
                    <a:pt x="1496" y="121629"/>
                    <a:pt x="1496" y="121629"/>
                  </a:cubicBezTo>
                  <a:cubicBezTo>
                    <a:pt x="1496" y="121681"/>
                    <a:pt x="1496" y="121732"/>
                    <a:pt x="1521" y="121758"/>
                  </a:cubicBezTo>
                  <a:cubicBezTo>
                    <a:pt x="1573" y="121810"/>
                    <a:pt x="1573" y="121810"/>
                    <a:pt x="1521" y="121836"/>
                  </a:cubicBezTo>
                  <a:lnTo>
                    <a:pt x="1496" y="121836"/>
                  </a:lnTo>
                  <a:cubicBezTo>
                    <a:pt x="1470" y="121836"/>
                    <a:pt x="1470" y="121861"/>
                    <a:pt x="1444" y="121887"/>
                  </a:cubicBezTo>
                  <a:cubicBezTo>
                    <a:pt x="1444" y="121887"/>
                    <a:pt x="1418" y="121913"/>
                    <a:pt x="1393" y="121913"/>
                  </a:cubicBezTo>
                  <a:cubicBezTo>
                    <a:pt x="1367" y="122016"/>
                    <a:pt x="1367" y="122119"/>
                    <a:pt x="1418" y="122197"/>
                  </a:cubicBezTo>
                  <a:cubicBezTo>
                    <a:pt x="1444" y="122274"/>
                    <a:pt x="1444" y="122300"/>
                    <a:pt x="1367" y="122326"/>
                  </a:cubicBezTo>
                  <a:lnTo>
                    <a:pt x="1367" y="122377"/>
                  </a:lnTo>
                  <a:cubicBezTo>
                    <a:pt x="1367" y="122377"/>
                    <a:pt x="1470" y="122377"/>
                    <a:pt x="1444" y="122429"/>
                  </a:cubicBezTo>
                  <a:cubicBezTo>
                    <a:pt x="1444" y="122455"/>
                    <a:pt x="1444" y="122506"/>
                    <a:pt x="1470" y="122506"/>
                  </a:cubicBezTo>
                  <a:cubicBezTo>
                    <a:pt x="1496" y="122506"/>
                    <a:pt x="1496" y="122532"/>
                    <a:pt x="1496" y="122558"/>
                  </a:cubicBezTo>
                  <a:cubicBezTo>
                    <a:pt x="1470" y="122635"/>
                    <a:pt x="1470" y="122738"/>
                    <a:pt x="1496" y="122816"/>
                  </a:cubicBezTo>
                  <a:lnTo>
                    <a:pt x="1521" y="122945"/>
                  </a:lnTo>
                  <a:cubicBezTo>
                    <a:pt x="1521" y="122996"/>
                    <a:pt x="1547" y="123022"/>
                    <a:pt x="1521" y="123074"/>
                  </a:cubicBezTo>
                  <a:cubicBezTo>
                    <a:pt x="1547" y="123074"/>
                    <a:pt x="1547" y="123099"/>
                    <a:pt x="1521" y="123099"/>
                  </a:cubicBezTo>
                  <a:cubicBezTo>
                    <a:pt x="1496" y="123125"/>
                    <a:pt x="1521" y="123177"/>
                    <a:pt x="1573" y="123203"/>
                  </a:cubicBezTo>
                  <a:cubicBezTo>
                    <a:pt x="1599" y="123228"/>
                    <a:pt x="1573" y="123228"/>
                    <a:pt x="1573" y="123254"/>
                  </a:cubicBezTo>
                  <a:cubicBezTo>
                    <a:pt x="1599" y="123306"/>
                    <a:pt x="1599" y="123357"/>
                    <a:pt x="1599" y="123409"/>
                  </a:cubicBezTo>
                  <a:lnTo>
                    <a:pt x="1599" y="123486"/>
                  </a:lnTo>
                  <a:lnTo>
                    <a:pt x="1625" y="123486"/>
                  </a:lnTo>
                  <a:cubicBezTo>
                    <a:pt x="1625" y="123460"/>
                    <a:pt x="1625" y="123435"/>
                    <a:pt x="1650" y="123435"/>
                  </a:cubicBezTo>
                  <a:cubicBezTo>
                    <a:pt x="1676" y="123435"/>
                    <a:pt x="1650" y="123460"/>
                    <a:pt x="1650" y="123486"/>
                  </a:cubicBezTo>
                  <a:cubicBezTo>
                    <a:pt x="1650" y="123486"/>
                    <a:pt x="1650" y="123486"/>
                    <a:pt x="1625" y="123512"/>
                  </a:cubicBezTo>
                  <a:cubicBezTo>
                    <a:pt x="1599" y="123512"/>
                    <a:pt x="1625" y="123538"/>
                    <a:pt x="1625" y="123538"/>
                  </a:cubicBezTo>
                  <a:lnTo>
                    <a:pt x="1625" y="123564"/>
                  </a:lnTo>
                  <a:lnTo>
                    <a:pt x="1650" y="123564"/>
                  </a:lnTo>
                  <a:cubicBezTo>
                    <a:pt x="1676" y="123564"/>
                    <a:pt x="1702" y="123564"/>
                    <a:pt x="1702" y="123615"/>
                  </a:cubicBezTo>
                  <a:lnTo>
                    <a:pt x="1702" y="123667"/>
                  </a:lnTo>
                  <a:cubicBezTo>
                    <a:pt x="1754" y="123718"/>
                    <a:pt x="1728" y="123796"/>
                    <a:pt x="1779" y="123847"/>
                  </a:cubicBezTo>
                  <a:cubicBezTo>
                    <a:pt x="1805" y="123899"/>
                    <a:pt x="1805" y="123899"/>
                    <a:pt x="1779" y="123925"/>
                  </a:cubicBezTo>
                  <a:cubicBezTo>
                    <a:pt x="1754" y="123925"/>
                    <a:pt x="1754" y="123976"/>
                    <a:pt x="1728" y="124028"/>
                  </a:cubicBezTo>
                  <a:cubicBezTo>
                    <a:pt x="1728" y="124054"/>
                    <a:pt x="1728" y="124054"/>
                    <a:pt x="1728" y="124079"/>
                  </a:cubicBezTo>
                  <a:cubicBezTo>
                    <a:pt x="1728" y="124079"/>
                    <a:pt x="1779" y="124183"/>
                    <a:pt x="1754" y="124260"/>
                  </a:cubicBezTo>
                  <a:cubicBezTo>
                    <a:pt x="1754" y="124260"/>
                    <a:pt x="1754" y="124286"/>
                    <a:pt x="1754" y="124312"/>
                  </a:cubicBezTo>
                  <a:cubicBezTo>
                    <a:pt x="1754" y="124337"/>
                    <a:pt x="1779" y="124363"/>
                    <a:pt x="1805" y="124389"/>
                  </a:cubicBezTo>
                  <a:cubicBezTo>
                    <a:pt x="1831" y="124389"/>
                    <a:pt x="1831" y="124440"/>
                    <a:pt x="1805" y="124466"/>
                  </a:cubicBezTo>
                  <a:cubicBezTo>
                    <a:pt x="1857" y="124492"/>
                    <a:pt x="1857" y="124518"/>
                    <a:pt x="1805" y="124569"/>
                  </a:cubicBezTo>
                  <a:cubicBezTo>
                    <a:pt x="1779" y="124595"/>
                    <a:pt x="1754" y="124647"/>
                    <a:pt x="1754" y="124698"/>
                  </a:cubicBezTo>
                  <a:cubicBezTo>
                    <a:pt x="1779" y="124698"/>
                    <a:pt x="1779" y="124724"/>
                    <a:pt x="1754" y="124724"/>
                  </a:cubicBezTo>
                  <a:cubicBezTo>
                    <a:pt x="1754" y="124776"/>
                    <a:pt x="1754" y="124776"/>
                    <a:pt x="1805" y="124802"/>
                  </a:cubicBezTo>
                  <a:cubicBezTo>
                    <a:pt x="1822" y="124810"/>
                    <a:pt x="1828" y="124813"/>
                    <a:pt x="1829" y="124813"/>
                  </a:cubicBezTo>
                  <a:cubicBezTo>
                    <a:pt x="1831" y="124813"/>
                    <a:pt x="1814" y="124802"/>
                    <a:pt x="1831" y="124802"/>
                  </a:cubicBezTo>
                  <a:cubicBezTo>
                    <a:pt x="1831" y="124827"/>
                    <a:pt x="1857" y="124853"/>
                    <a:pt x="1831" y="124879"/>
                  </a:cubicBezTo>
                  <a:cubicBezTo>
                    <a:pt x="1831" y="124879"/>
                    <a:pt x="1819" y="124890"/>
                    <a:pt x="1812" y="124890"/>
                  </a:cubicBezTo>
                  <a:cubicBezTo>
                    <a:pt x="1808" y="124890"/>
                    <a:pt x="1805" y="124888"/>
                    <a:pt x="1805" y="124879"/>
                  </a:cubicBezTo>
                  <a:cubicBezTo>
                    <a:pt x="1779" y="124879"/>
                    <a:pt x="1728" y="124879"/>
                    <a:pt x="1728" y="124905"/>
                  </a:cubicBezTo>
                  <a:cubicBezTo>
                    <a:pt x="1728" y="124930"/>
                    <a:pt x="1676" y="124982"/>
                    <a:pt x="1676" y="125034"/>
                  </a:cubicBezTo>
                  <a:cubicBezTo>
                    <a:pt x="1676" y="125059"/>
                    <a:pt x="1676" y="125085"/>
                    <a:pt x="1650" y="125111"/>
                  </a:cubicBezTo>
                  <a:lnTo>
                    <a:pt x="1650" y="125163"/>
                  </a:lnTo>
                  <a:cubicBezTo>
                    <a:pt x="1650" y="125188"/>
                    <a:pt x="1650" y="125214"/>
                    <a:pt x="1650" y="125266"/>
                  </a:cubicBezTo>
                  <a:cubicBezTo>
                    <a:pt x="1650" y="125292"/>
                    <a:pt x="1650" y="125317"/>
                    <a:pt x="1650" y="125343"/>
                  </a:cubicBezTo>
                  <a:cubicBezTo>
                    <a:pt x="1599" y="125446"/>
                    <a:pt x="1573" y="125524"/>
                    <a:pt x="1573" y="125627"/>
                  </a:cubicBezTo>
                  <a:cubicBezTo>
                    <a:pt x="1573" y="125678"/>
                    <a:pt x="1521" y="125704"/>
                    <a:pt x="1573" y="125756"/>
                  </a:cubicBezTo>
                  <a:lnTo>
                    <a:pt x="1625" y="125782"/>
                  </a:lnTo>
                  <a:cubicBezTo>
                    <a:pt x="1573" y="125885"/>
                    <a:pt x="1702" y="125962"/>
                    <a:pt x="1625" y="126039"/>
                  </a:cubicBezTo>
                  <a:lnTo>
                    <a:pt x="1625" y="126065"/>
                  </a:lnTo>
                  <a:cubicBezTo>
                    <a:pt x="1676" y="126065"/>
                    <a:pt x="1676" y="126065"/>
                    <a:pt x="1676" y="126039"/>
                  </a:cubicBezTo>
                  <a:cubicBezTo>
                    <a:pt x="1676" y="126014"/>
                    <a:pt x="1676" y="126014"/>
                    <a:pt x="1676" y="126014"/>
                  </a:cubicBezTo>
                  <a:cubicBezTo>
                    <a:pt x="1676" y="125975"/>
                    <a:pt x="1689" y="125962"/>
                    <a:pt x="1705" y="125962"/>
                  </a:cubicBezTo>
                  <a:cubicBezTo>
                    <a:pt x="1721" y="125962"/>
                    <a:pt x="1741" y="125975"/>
                    <a:pt x="1754" y="125988"/>
                  </a:cubicBezTo>
                  <a:cubicBezTo>
                    <a:pt x="1754" y="126014"/>
                    <a:pt x="1754" y="126091"/>
                    <a:pt x="1702" y="126143"/>
                  </a:cubicBezTo>
                  <a:cubicBezTo>
                    <a:pt x="1779" y="126143"/>
                    <a:pt x="1779" y="126065"/>
                    <a:pt x="1805" y="126065"/>
                  </a:cubicBezTo>
                  <a:cubicBezTo>
                    <a:pt x="1818" y="126078"/>
                    <a:pt x="1818" y="126078"/>
                    <a:pt x="1815" y="126078"/>
                  </a:cubicBezTo>
                  <a:cubicBezTo>
                    <a:pt x="1812" y="126078"/>
                    <a:pt x="1805" y="126078"/>
                    <a:pt x="1805" y="126091"/>
                  </a:cubicBezTo>
                  <a:cubicBezTo>
                    <a:pt x="1779" y="126168"/>
                    <a:pt x="1805" y="126246"/>
                    <a:pt x="1857" y="126323"/>
                  </a:cubicBezTo>
                  <a:lnTo>
                    <a:pt x="1934" y="126323"/>
                  </a:lnTo>
                  <a:cubicBezTo>
                    <a:pt x="1960" y="126323"/>
                    <a:pt x="1986" y="126349"/>
                    <a:pt x="1986" y="126375"/>
                  </a:cubicBezTo>
                  <a:cubicBezTo>
                    <a:pt x="1986" y="126401"/>
                    <a:pt x="1960" y="126401"/>
                    <a:pt x="1934" y="126401"/>
                  </a:cubicBezTo>
                  <a:cubicBezTo>
                    <a:pt x="1917" y="126401"/>
                    <a:pt x="1888" y="126389"/>
                    <a:pt x="1863" y="126389"/>
                  </a:cubicBezTo>
                  <a:cubicBezTo>
                    <a:pt x="1851" y="126389"/>
                    <a:pt x="1839" y="126392"/>
                    <a:pt x="1831" y="126401"/>
                  </a:cubicBezTo>
                  <a:cubicBezTo>
                    <a:pt x="1805" y="126426"/>
                    <a:pt x="1805" y="126478"/>
                    <a:pt x="1831" y="126530"/>
                  </a:cubicBezTo>
                  <a:cubicBezTo>
                    <a:pt x="1831" y="126581"/>
                    <a:pt x="1779" y="126581"/>
                    <a:pt x="1779" y="126607"/>
                  </a:cubicBezTo>
                  <a:lnTo>
                    <a:pt x="1779" y="126710"/>
                  </a:lnTo>
                  <a:lnTo>
                    <a:pt x="1857" y="126710"/>
                  </a:lnTo>
                  <a:cubicBezTo>
                    <a:pt x="1882" y="126710"/>
                    <a:pt x="1908" y="126787"/>
                    <a:pt x="1882" y="126839"/>
                  </a:cubicBezTo>
                  <a:cubicBezTo>
                    <a:pt x="1870" y="126865"/>
                    <a:pt x="1863" y="126871"/>
                    <a:pt x="1857" y="126871"/>
                  </a:cubicBezTo>
                  <a:cubicBezTo>
                    <a:pt x="1850" y="126871"/>
                    <a:pt x="1844" y="126865"/>
                    <a:pt x="1831" y="126865"/>
                  </a:cubicBezTo>
                  <a:lnTo>
                    <a:pt x="1728" y="126839"/>
                  </a:lnTo>
                  <a:lnTo>
                    <a:pt x="1728" y="126865"/>
                  </a:lnTo>
                  <a:cubicBezTo>
                    <a:pt x="1754" y="126891"/>
                    <a:pt x="1754" y="126916"/>
                    <a:pt x="1728" y="126916"/>
                  </a:cubicBezTo>
                  <a:lnTo>
                    <a:pt x="1728" y="126968"/>
                  </a:lnTo>
                  <a:lnTo>
                    <a:pt x="1754" y="126994"/>
                  </a:lnTo>
                  <a:lnTo>
                    <a:pt x="1831" y="126968"/>
                  </a:lnTo>
                  <a:cubicBezTo>
                    <a:pt x="1848" y="126959"/>
                    <a:pt x="1862" y="126957"/>
                    <a:pt x="1873" y="126957"/>
                  </a:cubicBezTo>
                  <a:cubicBezTo>
                    <a:pt x="1894" y="126957"/>
                    <a:pt x="1900" y="126968"/>
                    <a:pt x="1882" y="126968"/>
                  </a:cubicBezTo>
                  <a:cubicBezTo>
                    <a:pt x="1882" y="126994"/>
                    <a:pt x="1882" y="127020"/>
                    <a:pt x="1857" y="127071"/>
                  </a:cubicBezTo>
                  <a:cubicBezTo>
                    <a:pt x="1857" y="127084"/>
                    <a:pt x="1863" y="127084"/>
                    <a:pt x="1870" y="127084"/>
                  </a:cubicBezTo>
                  <a:cubicBezTo>
                    <a:pt x="1876" y="127084"/>
                    <a:pt x="1882" y="127084"/>
                    <a:pt x="1882" y="127097"/>
                  </a:cubicBezTo>
                  <a:cubicBezTo>
                    <a:pt x="1882" y="127123"/>
                    <a:pt x="1882" y="127174"/>
                    <a:pt x="1857" y="127226"/>
                  </a:cubicBezTo>
                  <a:cubicBezTo>
                    <a:pt x="1864" y="127218"/>
                    <a:pt x="1870" y="127215"/>
                    <a:pt x="1873" y="127215"/>
                  </a:cubicBezTo>
                  <a:cubicBezTo>
                    <a:pt x="1882" y="127215"/>
                    <a:pt x="1882" y="127233"/>
                    <a:pt x="1882" y="127252"/>
                  </a:cubicBezTo>
                  <a:lnTo>
                    <a:pt x="1882" y="127458"/>
                  </a:lnTo>
                  <a:cubicBezTo>
                    <a:pt x="1908" y="127484"/>
                    <a:pt x="1908" y="127510"/>
                    <a:pt x="1908" y="127561"/>
                  </a:cubicBezTo>
                  <a:cubicBezTo>
                    <a:pt x="1908" y="127587"/>
                    <a:pt x="1908" y="127639"/>
                    <a:pt x="1908" y="127690"/>
                  </a:cubicBezTo>
                  <a:cubicBezTo>
                    <a:pt x="1960" y="127767"/>
                    <a:pt x="1882" y="127819"/>
                    <a:pt x="1882" y="127871"/>
                  </a:cubicBezTo>
                  <a:cubicBezTo>
                    <a:pt x="1895" y="127896"/>
                    <a:pt x="1889" y="127903"/>
                    <a:pt x="1876" y="127903"/>
                  </a:cubicBezTo>
                  <a:cubicBezTo>
                    <a:pt x="1863" y="127903"/>
                    <a:pt x="1844" y="127896"/>
                    <a:pt x="1831" y="127896"/>
                  </a:cubicBezTo>
                  <a:cubicBezTo>
                    <a:pt x="1805" y="127896"/>
                    <a:pt x="1805" y="127896"/>
                    <a:pt x="1779" y="127871"/>
                  </a:cubicBezTo>
                  <a:cubicBezTo>
                    <a:pt x="1754" y="127922"/>
                    <a:pt x="1754" y="127948"/>
                    <a:pt x="1754" y="128000"/>
                  </a:cubicBezTo>
                  <a:cubicBezTo>
                    <a:pt x="1779" y="128000"/>
                    <a:pt x="1805" y="128000"/>
                    <a:pt x="1779" y="128025"/>
                  </a:cubicBezTo>
                  <a:cubicBezTo>
                    <a:pt x="1754" y="128051"/>
                    <a:pt x="1728" y="128077"/>
                    <a:pt x="1702" y="128103"/>
                  </a:cubicBezTo>
                  <a:cubicBezTo>
                    <a:pt x="1702" y="128103"/>
                    <a:pt x="1676" y="128103"/>
                    <a:pt x="1676" y="128077"/>
                  </a:cubicBezTo>
                  <a:cubicBezTo>
                    <a:pt x="1676" y="128077"/>
                    <a:pt x="1650" y="128129"/>
                    <a:pt x="1650" y="128180"/>
                  </a:cubicBezTo>
                  <a:cubicBezTo>
                    <a:pt x="1625" y="128232"/>
                    <a:pt x="1599" y="128309"/>
                    <a:pt x="1599" y="128386"/>
                  </a:cubicBezTo>
                  <a:cubicBezTo>
                    <a:pt x="1573" y="128386"/>
                    <a:pt x="1573" y="128412"/>
                    <a:pt x="1599" y="128412"/>
                  </a:cubicBezTo>
                  <a:cubicBezTo>
                    <a:pt x="1599" y="128438"/>
                    <a:pt x="1625" y="128438"/>
                    <a:pt x="1650" y="128464"/>
                  </a:cubicBezTo>
                  <a:lnTo>
                    <a:pt x="1676" y="128464"/>
                  </a:lnTo>
                  <a:cubicBezTo>
                    <a:pt x="1676" y="128464"/>
                    <a:pt x="1650" y="128412"/>
                    <a:pt x="1676" y="128386"/>
                  </a:cubicBezTo>
                  <a:lnTo>
                    <a:pt x="1754" y="128386"/>
                  </a:lnTo>
                  <a:cubicBezTo>
                    <a:pt x="1754" y="128438"/>
                    <a:pt x="1728" y="128490"/>
                    <a:pt x="1754" y="128515"/>
                  </a:cubicBezTo>
                  <a:cubicBezTo>
                    <a:pt x="1779" y="128567"/>
                    <a:pt x="1754" y="128567"/>
                    <a:pt x="1754" y="128593"/>
                  </a:cubicBezTo>
                  <a:cubicBezTo>
                    <a:pt x="1754" y="128644"/>
                    <a:pt x="1728" y="128670"/>
                    <a:pt x="1676" y="128696"/>
                  </a:cubicBezTo>
                  <a:cubicBezTo>
                    <a:pt x="1676" y="128722"/>
                    <a:pt x="1676" y="128748"/>
                    <a:pt x="1650" y="128748"/>
                  </a:cubicBezTo>
                  <a:cubicBezTo>
                    <a:pt x="1650" y="128773"/>
                    <a:pt x="1650" y="128825"/>
                    <a:pt x="1650" y="128851"/>
                  </a:cubicBezTo>
                  <a:cubicBezTo>
                    <a:pt x="1676" y="128902"/>
                    <a:pt x="1702" y="128980"/>
                    <a:pt x="1676" y="129031"/>
                  </a:cubicBezTo>
                  <a:cubicBezTo>
                    <a:pt x="1676" y="129083"/>
                    <a:pt x="1676" y="129109"/>
                    <a:pt x="1676" y="129160"/>
                  </a:cubicBezTo>
                  <a:cubicBezTo>
                    <a:pt x="1676" y="129186"/>
                    <a:pt x="1676" y="129212"/>
                    <a:pt x="1728" y="129212"/>
                  </a:cubicBezTo>
                  <a:cubicBezTo>
                    <a:pt x="1779" y="129212"/>
                    <a:pt x="1754" y="129212"/>
                    <a:pt x="1754" y="129238"/>
                  </a:cubicBezTo>
                  <a:cubicBezTo>
                    <a:pt x="1779" y="129263"/>
                    <a:pt x="1754" y="129263"/>
                    <a:pt x="1754" y="129263"/>
                  </a:cubicBezTo>
                  <a:cubicBezTo>
                    <a:pt x="1754" y="129289"/>
                    <a:pt x="1779" y="129263"/>
                    <a:pt x="1779" y="129315"/>
                  </a:cubicBezTo>
                  <a:cubicBezTo>
                    <a:pt x="1779" y="129341"/>
                    <a:pt x="1805" y="129367"/>
                    <a:pt x="1779" y="129392"/>
                  </a:cubicBezTo>
                  <a:cubicBezTo>
                    <a:pt x="1779" y="129392"/>
                    <a:pt x="1754" y="129418"/>
                    <a:pt x="1754" y="129418"/>
                  </a:cubicBezTo>
                  <a:cubicBezTo>
                    <a:pt x="1728" y="129444"/>
                    <a:pt x="1728" y="129470"/>
                    <a:pt x="1754" y="129495"/>
                  </a:cubicBezTo>
                  <a:cubicBezTo>
                    <a:pt x="1779" y="129521"/>
                    <a:pt x="1779" y="129599"/>
                    <a:pt x="1754" y="129650"/>
                  </a:cubicBezTo>
                  <a:lnTo>
                    <a:pt x="1754" y="129831"/>
                  </a:lnTo>
                  <a:cubicBezTo>
                    <a:pt x="1779" y="129857"/>
                    <a:pt x="1779" y="129857"/>
                    <a:pt x="1754" y="129908"/>
                  </a:cubicBezTo>
                  <a:cubicBezTo>
                    <a:pt x="1728" y="129908"/>
                    <a:pt x="1702" y="129882"/>
                    <a:pt x="1702" y="129857"/>
                  </a:cubicBezTo>
                  <a:lnTo>
                    <a:pt x="1650" y="129882"/>
                  </a:lnTo>
                  <a:lnTo>
                    <a:pt x="1625" y="129908"/>
                  </a:lnTo>
                  <a:cubicBezTo>
                    <a:pt x="1625" y="129934"/>
                    <a:pt x="1650" y="129985"/>
                    <a:pt x="1625" y="130011"/>
                  </a:cubicBezTo>
                  <a:cubicBezTo>
                    <a:pt x="1573" y="130037"/>
                    <a:pt x="1547" y="130114"/>
                    <a:pt x="1496" y="130114"/>
                  </a:cubicBezTo>
                  <a:cubicBezTo>
                    <a:pt x="1496" y="130166"/>
                    <a:pt x="1444" y="130218"/>
                    <a:pt x="1496" y="130269"/>
                  </a:cubicBezTo>
                  <a:cubicBezTo>
                    <a:pt x="1496" y="130321"/>
                    <a:pt x="1496" y="130347"/>
                    <a:pt x="1470" y="130398"/>
                  </a:cubicBezTo>
                  <a:cubicBezTo>
                    <a:pt x="1521" y="130450"/>
                    <a:pt x="1650" y="130450"/>
                    <a:pt x="1650" y="130501"/>
                  </a:cubicBezTo>
                  <a:cubicBezTo>
                    <a:pt x="1625" y="130553"/>
                    <a:pt x="1573" y="130553"/>
                    <a:pt x="1547" y="130553"/>
                  </a:cubicBezTo>
                  <a:cubicBezTo>
                    <a:pt x="1496" y="130553"/>
                    <a:pt x="1470" y="130553"/>
                    <a:pt x="1470" y="130604"/>
                  </a:cubicBezTo>
                  <a:lnTo>
                    <a:pt x="1470" y="130708"/>
                  </a:lnTo>
                  <a:cubicBezTo>
                    <a:pt x="1496" y="130733"/>
                    <a:pt x="1496" y="130785"/>
                    <a:pt x="1470" y="130811"/>
                  </a:cubicBezTo>
                  <a:cubicBezTo>
                    <a:pt x="1418" y="130837"/>
                    <a:pt x="1418" y="130888"/>
                    <a:pt x="1418" y="130966"/>
                  </a:cubicBezTo>
                  <a:cubicBezTo>
                    <a:pt x="1521" y="130991"/>
                    <a:pt x="1470" y="131069"/>
                    <a:pt x="1470" y="131120"/>
                  </a:cubicBezTo>
                  <a:cubicBezTo>
                    <a:pt x="1496" y="131172"/>
                    <a:pt x="1444" y="131172"/>
                    <a:pt x="1418" y="131172"/>
                  </a:cubicBezTo>
                  <a:lnTo>
                    <a:pt x="1393" y="131172"/>
                  </a:lnTo>
                  <a:lnTo>
                    <a:pt x="1393" y="131223"/>
                  </a:lnTo>
                  <a:cubicBezTo>
                    <a:pt x="1393" y="131275"/>
                    <a:pt x="1367" y="131327"/>
                    <a:pt x="1367" y="131378"/>
                  </a:cubicBezTo>
                  <a:cubicBezTo>
                    <a:pt x="1367" y="131399"/>
                    <a:pt x="1367" y="131437"/>
                    <a:pt x="1394" y="131437"/>
                  </a:cubicBezTo>
                  <a:cubicBezTo>
                    <a:pt x="1400" y="131437"/>
                    <a:pt x="1408" y="131435"/>
                    <a:pt x="1418" y="131430"/>
                  </a:cubicBezTo>
                  <a:cubicBezTo>
                    <a:pt x="1428" y="131425"/>
                    <a:pt x="1436" y="131423"/>
                    <a:pt x="1443" y="131423"/>
                  </a:cubicBezTo>
                  <a:cubicBezTo>
                    <a:pt x="1471" y="131423"/>
                    <a:pt x="1475" y="131460"/>
                    <a:pt x="1496" y="131481"/>
                  </a:cubicBezTo>
                  <a:cubicBezTo>
                    <a:pt x="1521" y="131507"/>
                    <a:pt x="1547" y="131559"/>
                    <a:pt x="1547" y="131610"/>
                  </a:cubicBezTo>
                  <a:cubicBezTo>
                    <a:pt x="1573" y="131610"/>
                    <a:pt x="1599" y="131662"/>
                    <a:pt x="1573" y="131688"/>
                  </a:cubicBezTo>
                  <a:lnTo>
                    <a:pt x="1573" y="131739"/>
                  </a:lnTo>
                  <a:cubicBezTo>
                    <a:pt x="1573" y="131765"/>
                    <a:pt x="1625" y="131842"/>
                    <a:pt x="1573" y="131868"/>
                  </a:cubicBezTo>
                  <a:cubicBezTo>
                    <a:pt x="1599" y="131920"/>
                    <a:pt x="1625" y="131946"/>
                    <a:pt x="1625" y="131971"/>
                  </a:cubicBezTo>
                  <a:cubicBezTo>
                    <a:pt x="1599" y="132023"/>
                    <a:pt x="1625" y="132023"/>
                    <a:pt x="1625" y="132049"/>
                  </a:cubicBezTo>
                  <a:cubicBezTo>
                    <a:pt x="1625" y="132100"/>
                    <a:pt x="1625" y="132126"/>
                    <a:pt x="1573" y="132126"/>
                  </a:cubicBezTo>
                  <a:cubicBezTo>
                    <a:pt x="1573" y="132126"/>
                    <a:pt x="1573" y="132152"/>
                    <a:pt x="1573" y="132152"/>
                  </a:cubicBezTo>
                  <a:lnTo>
                    <a:pt x="1573" y="132178"/>
                  </a:lnTo>
                  <a:cubicBezTo>
                    <a:pt x="1599" y="132178"/>
                    <a:pt x="1599" y="132203"/>
                    <a:pt x="1599" y="132229"/>
                  </a:cubicBezTo>
                  <a:cubicBezTo>
                    <a:pt x="1573" y="132255"/>
                    <a:pt x="1547" y="132255"/>
                    <a:pt x="1547" y="132255"/>
                  </a:cubicBezTo>
                  <a:lnTo>
                    <a:pt x="1496" y="132255"/>
                  </a:lnTo>
                  <a:cubicBezTo>
                    <a:pt x="1470" y="132281"/>
                    <a:pt x="1496" y="132358"/>
                    <a:pt x="1444" y="132384"/>
                  </a:cubicBezTo>
                  <a:cubicBezTo>
                    <a:pt x="1393" y="132410"/>
                    <a:pt x="1444" y="132410"/>
                    <a:pt x="1418" y="132410"/>
                  </a:cubicBezTo>
                  <a:lnTo>
                    <a:pt x="1418" y="132461"/>
                  </a:lnTo>
                  <a:cubicBezTo>
                    <a:pt x="1418" y="132487"/>
                    <a:pt x="1418" y="132539"/>
                    <a:pt x="1367" y="132539"/>
                  </a:cubicBezTo>
                  <a:cubicBezTo>
                    <a:pt x="1367" y="132565"/>
                    <a:pt x="1367" y="132616"/>
                    <a:pt x="1315" y="132642"/>
                  </a:cubicBezTo>
                  <a:cubicBezTo>
                    <a:pt x="1315" y="132642"/>
                    <a:pt x="1315" y="132668"/>
                    <a:pt x="1315" y="132668"/>
                  </a:cubicBezTo>
                  <a:cubicBezTo>
                    <a:pt x="1289" y="132719"/>
                    <a:pt x="1289" y="132771"/>
                    <a:pt x="1289" y="132848"/>
                  </a:cubicBezTo>
                  <a:cubicBezTo>
                    <a:pt x="1289" y="132900"/>
                    <a:pt x="1341" y="132926"/>
                    <a:pt x="1315" y="132977"/>
                  </a:cubicBezTo>
                  <a:cubicBezTo>
                    <a:pt x="1315" y="133024"/>
                    <a:pt x="1315" y="133033"/>
                    <a:pt x="1310" y="133033"/>
                  </a:cubicBezTo>
                  <a:cubicBezTo>
                    <a:pt x="1306" y="133033"/>
                    <a:pt x="1300" y="133029"/>
                    <a:pt x="1289" y="133029"/>
                  </a:cubicBezTo>
                  <a:cubicBezTo>
                    <a:pt x="1281" y="133037"/>
                    <a:pt x="1275" y="133040"/>
                    <a:pt x="1271" y="133040"/>
                  </a:cubicBezTo>
                  <a:cubicBezTo>
                    <a:pt x="1264" y="133040"/>
                    <a:pt x="1264" y="133029"/>
                    <a:pt x="1264" y="133029"/>
                  </a:cubicBezTo>
                  <a:lnTo>
                    <a:pt x="1264" y="133055"/>
                  </a:lnTo>
                  <a:cubicBezTo>
                    <a:pt x="1264" y="133080"/>
                    <a:pt x="1315" y="133132"/>
                    <a:pt x="1289" y="133158"/>
                  </a:cubicBezTo>
                  <a:cubicBezTo>
                    <a:pt x="1264" y="133184"/>
                    <a:pt x="1238" y="133184"/>
                    <a:pt x="1212" y="133184"/>
                  </a:cubicBezTo>
                  <a:cubicBezTo>
                    <a:pt x="1186" y="133235"/>
                    <a:pt x="1160" y="133261"/>
                    <a:pt x="1160" y="133312"/>
                  </a:cubicBezTo>
                  <a:cubicBezTo>
                    <a:pt x="1160" y="133338"/>
                    <a:pt x="1160" y="133364"/>
                    <a:pt x="1186" y="133364"/>
                  </a:cubicBezTo>
                  <a:cubicBezTo>
                    <a:pt x="1212" y="133364"/>
                    <a:pt x="1238" y="133390"/>
                    <a:pt x="1264" y="133416"/>
                  </a:cubicBezTo>
                  <a:cubicBezTo>
                    <a:pt x="1254" y="133411"/>
                    <a:pt x="1245" y="133409"/>
                    <a:pt x="1236" y="133409"/>
                  </a:cubicBezTo>
                  <a:cubicBezTo>
                    <a:pt x="1195" y="133409"/>
                    <a:pt x="1160" y="133451"/>
                    <a:pt x="1160" y="133493"/>
                  </a:cubicBezTo>
                  <a:lnTo>
                    <a:pt x="1160" y="133519"/>
                  </a:lnTo>
                  <a:lnTo>
                    <a:pt x="1238" y="133545"/>
                  </a:lnTo>
                  <a:cubicBezTo>
                    <a:pt x="1315" y="133570"/>
                    <a:pt x="1315" y="133570"/>
                    <a:pt x="1289" y="133648"/>
                  </a:cubicBezTo>
                  <a:lnTo>
                    <a:pt x="1289" y="133751"/>
                  </a:lnTo>
                  <a:cubicBezTo>
                    <a:pt x="1264" y="133777"/>
                    <a:pt x="1264" y="133828"/>
                    <a:pt x="1289" y="133854"/>
                  </a:cubicBezTo>
                  <a:cubicBezTo>
                    <a:pt x="1289" y="133880"/>
                    <a:pt x="1289" y="133906"/>
                    <a:pt x="1264" y="133906"/>
                  </a:cubicBezTo>
                  <a:lnTo>
                    <a:pt x="1238" y="133906"/>
                  </a:lnTo>
                  <a:lnTo>
                    <a:pt x="1238" y="133931"/>
                  </a:lnTo>
                  <a:lnTo>
                    <a:pt x="1264" y="133931"/>
                  </a:lnTo>
                  <a:lnTo>
                    <a:pt x="1289" y="133957"/>
                  </a:lnTo>
                  <a:cubicBezTo>
                    <a:pt x="1289" y="134035"/>
                    <a:pt x="1289" y="134035"/>
                    <a:pt x="1212" y="134035"/>
                  </a:cubicBezTo>
                  <a:cubicBezTo>
                    <a:pt x="1212" y="134035"/>
                    <a:pt x="1186" y="134060"/>
                    <a:pt x="1160" y="134060"/>
                  </a:cubicBezTo>
                  <a:cubicBezTo>
                    <a:pt x="1160" y="134086"/>
                    <a:pt x="1212" y="134138"/>
                    <a:pt x="1160" y="134164"/>
                  </a:cubicBezTo>
                  <a:cubicBezTo>
                    <a:pt x="1160" y="134164"/>
                    <a:pt x="1160" y="134189"/>
                    <a:pt x="1160" y="134215"/>
                  </a:cubicBezTo>
                  <a:cubicBezTo>
                    <a:pt x="1160" y="134228"/>
                    <a:pt x="1167" y="134235"/>
                    <a:pt x="1177" y="134235"/>
                  </a:cubicBezTo>
                  <a:cubicBezTo>
                    <a:pt x="1186" y="134235"/>
                    <a:pt x="1199" y="134228"/>
                    <a:pt x="1212" y="134215"/>
                  </a:cubicBezTo>
                  <a:lnTo>
                    <a:pt x="1264" y="134215"/>
                  </a:lnTo>
                  <a:cubicBezTo>
                    <a:pt x="1264" y="134241"/>
                    <a:pt x="1264" y="134241"/>
                    <a:pt x="1264" y="134267"/>
                  </a:cubicBezTo>
                  <a:lnTo>
                    <a:pt x="1264" y="134293"/>
                  </a:lnTo>
                  <a:cubicBezTo>
                    <a:pt x="1264" y="134318"/>
                    <a:pt x="1289" y="134344"/>
                    <a:pt x="1264" y="134396"/>
                  </a:cubicBezTo>
                  <a:cubicBezTo>
                    <a:pt x="1238" y="134421"/>
                    <a:pt x="1289" y="134421"/>
                    <a:pt x="1289" y="134447"/>
                  </a:cubicBezTo>
                  <a:cubicBezTo>
                    <a:pt x="1315" y="134550"/>
                    <a:pt x="1289" y="134628"/>
                    <a:pt x="1264" y="134705"/>
                  </a:cubicBezTo>
                  <a:cubicBezTo>
                    <a:pt x="1238" y="134731"/>
                    <a:pt x="1212" y="134757"/>
                    <a:pt x="1186" y="134783"/>
                  </a:cubicBezTo>
                  <a:lnTo>
                    <a:pt x="1135" y="134808"/>
                  </a:lnTo>
                  <a:cubicBezTo>
                    <a:pt x="1135" y="134886"/>
                    <a:pt x="1135" y="134963"/>
                    <a:pt x="1238" y="134963"/>
                  </a:cubicBezTo>
                  <a:cubicBezTo>
                    <a:pt x="1264" y="134963"/>
                    <a:pt x="1289" y="135040"/>
                    <a:pt x="1264" y="135066"/>
                  </a:cubicBezTo>
                  <a:lnTo>
                    <a:pt x="1238" y="135066"/>
                  </a:lnTo>
                  <a:cubicBezTo>
                    <a:pt x="1225" y="135040"/>
                    <a:pt x="1206" y="135034"/>
                    <a:pt x="1186" y="135034"/>
                  </a:cubicBezTo>
                  <a:cubicBezTo>
                    <a:pt x="1167" y="135034"/>
                    <a:pt x="1148" y="135040"/>
                    <a:pt x="1135" y="135040"/>
                  </a:cubicBezTo>
                  <a:cubicBezTo>
                    <a:pt x="1135" y="135066"/>
                    <a:pt x="1135" y="135066"/>
                    <a:pt x="1135" y="135066"/>
                  </a:cubicBezTo>
                  <a:cubicBezTo>
                    <a:pt x="1152" y="135135"/>
                    <a:pt x="1180" y="135147"/>
                    <a:pt x="1205" y="135147"/>
                  </a:cubicBezTo>
                  <a:cubicBezTo>
                    <a:pt x="1218" y="135147"/>
                    <a:pt x="1229" y="135144"/>
                    <a:pt x="1238" y="135144"/>
                  </a:cubicBezTo>
                  <a:cubicBezTo>
                    <a:pt x="1264" y="135144"/>
                    <a:pt x="1264" y="135144"/>
                    <a:pt x="1264" y="135169"/>
                  </a:cubicBezTo>
                  <a:cubicBezTo>
                    <a:pt x="1264" y="135221"/>
                    <a:pt x="1212" y="135247"/>
                    <a:pt x="1160" y="135273"/>
                  </a:cubicBezTo>
                  <a:cubicBezTo>
                    <a:pt x="1083" y="135298"/>
                    <a:pt x="1135" y="135298"/>
                    <a:pt x="1135" y="135298"/>
                  </a:cubicBezTo>
                  <a:lnTo>
                    <a:pt x="1186" y="135324"/>
                  </a:lnTo>
                  <a:cubicBezTo>
                    <a:pt x="1203" y="135324"/>
                    <a:pt x="1221" y="135313"/>
                    <a:pt x="1238" y="135313"/>
                  </a:cubicBezTo>
                  <a:cubicBezTo>
                    <a:pt x="1246" y="135313"/>
                    <a:pt x="1255" y="135316"/>
                    <a:pt x="1264" y="135324"/>
                  </a:cubicBezTo>
                  <a:cubicBezTo>
                    <a:pt x="1264" y="135376"/>
                    <a:pt x="1238" y="135376"/>
                    <a:pt x="1212" y="135402"/>
                  </a:cubicBezTo>
                  <a:cubicBezTo>
                    <a:pt x="1212" y="135427"/>
                    <a:pt x="1186" y="135479"/>
                    <a:pt x="1186" y="135505"/>
                  </a:cubicBezTo>
                  <a:cubicBezTo>
                    <a:pt x="1186" y="135556"/>
                    <a:pt x="1186" y="135608"/>
                    <a:pt x="1135" y="135634"/>
                  </a:cubicBezTo>
                  <a:lnTo>
                    <a:pt x="1160" y="135711"/>
                  </a:lnTo>
                  <a:lnTo>
                    <a:pt x="1212" y="135659"/>
                  </a:lnTo>
                  <a:lnTo>
                    <a:pt x="1238" y="135659"/>
                  </a:lnTo>
                  <a:cubicBezTo>
                    <a:pt x="1238" y="135659"/>
                    <a:pt x="1238" y="135763"/>
                    <a:pt x="1186" y="135788"/>
                  </a:cubicBezTo>
                  <a:cubicBezTo>
                    <a:pt x="1186" y="135840"/>
                    <a:pt x="1160" y="135892"/>
                    <a:pt x="1135" y="135969"/>
                  </a:cubicBezTo>
                  <a:lnTo>
                    <a:pt x="1135" y="136021"/>
                  </a:lnTo>
                  <a:lnTo>
                    <a:pt x="1135" y="136098"/>
                  </a:lnTo>
                  <a:lnTo>
                    <a:pt x="1135" y="136304"/>
                  </a:lnTo>
                  <a:cubicBezTo>
                    <a:pt x="1135" y="136330"/>
                    <a:pt x="1160" y="136330"/>
                    <a:pt x="1135" y="136382"/>
                  </a:cubicBezTo>
                  <a:cubicBezTo>
                    <a:pt x="1135" y="136407"/>
                    <a:pt x="1135" y="136459"/>
                    <a:pt x="1135" y="136511"/>
                  </a:cubicBezTo>
                  <a:cubicBezTo>
                    <a:pt x="1135" y="136536"/>
                    <a:pt x="1186" y="136562"/>
                    <a:pt x="1186" y="136588"/>
                  </a:cubicBezTo>
                  <a:cubicBezTo>
                    <a:pt x="1212" y="136640"/>
                    <a:pt x="1135" y="136665"/>
                    <a:pt x="1160" y="136717"/>
                  </a:cubicBezTo>
                  <a:lnTo>
                    <a:pt x="1212" y="136794"/>
                  </a:lnTo>
                  <a:cubicBezTo>
                    <a:pt x="1212" y="136768"/>
                    <a:pt x="1212" y="136743"/>
                    <a:pt x="1238" y="136743"/>
                  </a:cubicBezTo>
                  <a:cubicBezTo>
                    <a:pt x="1238" y="136743"/>
                    <a:pt x="1254" y="136710"/>
                    <a:pt x="1274" y="136710"/>
                  </a:cubicBezTo>
                  <a:cubicBezTo>
                    <a:pt x="1279" y="136710"/>
                    <a:pt x="1284" y="136712"/>
                    <a:pt x="1289" y="136717"/>
                  </a:cubicBezTo>
                  <a:cubicBezTo>
                    <a:pt x="1289" y="136717"/>
                    <a:pt x="1289" y="136743"/>
                    <a:pt x="1289" y="136768"/>
                  </a:cubicBezTo>
                  <a:cubicBezTo>
                    <a:pt x="1264" y="136794"/>
                    <a:pt x="1238" y="136794"/>
                    <a:pt x="1212" y="136820"/>
                  </a:cubicBezTo>
                  <a:lnTo>
                    <a:pt x="1160" y="136846"/>
                  </a:lnTo>
                  <a:cubicBezTo>
                    <a:pt x="1238" y="136872"/>
                    <a:pt x="1238" y="136872"/>
                    <a:pt x="1212" y="136923"/>
                  </a:cubicBezTo>
                  <a:cubicBezTo>
                    <a:pt x="1212" y="136949"/>
                    <a:pt x="1186" y="136949"/>
                    <a:pt x="1186" y="136975"/>
                  </a:cubicBezTo>
                  <a:cubicBezTo>
                    <a:pt x="1160" y="137001"/>
                    <a:pt x="1109" y="137026"/>
                    <a:pt x="1160" y="137078"/>
                  </a:cubicBezTo>
                  <a:cubicBezTo>
                    <a:pt x="1212" y="137130"/>
                    <a:pt x="1160" y="137155"/>
                    <a:pt x="1135" y="137181"/>
                  </a:cubicBezTo>
                  <a:lnTo>
                    <a:pt x="1135" y="137207"/>
                  </a:lnTo>
                  <a:cubicBezTo>
                    <a:pt x="1160" y="137233"/>
                    <a:pt x="1186" y="137284"/>
                    <a:pt x="1212" y="137284"/>
                  </a:cubicBezTo>
                  <a:cubicBezTo>
                    <a:pt x="1238" y="137310"/>
                    <a:pt x="1238" y="137336"/>
                    <a:pt x="1212" y="137362"/>
                  </a:cubicBezTo>
                  <a:cubicBezTo>
                    <a:pt x="1186" y="137362"/>
                    <a:pt x="1186" y="137387"/>
                    <a:pt x="1212" y="137413"/>
                  </a:cubicBezTo>
                  <a:cubicBezTo>
                    <a:pt x="1264" y="137439"/>
                    <a:pt x="1264" y="137465"/>
                    <a:pt x="1264" y="137491"/>
                  </a:cubicBezTo>
                  <a:cubicBezTo>
                    <a:pt x="1238" y="137516"/>
                    <a:pt x="1289" y="137542"/>
                    <a:pt x="1238" y="137542"/>
                  </a:cubicBezTo>
                  <a:lnTo>
                    <a:pt x="1238" y="137620"/>
                  </a:lnTo>
                  <a:cubicBezTo>
                    <a:pt x="1289" y="137620"/>
                    <a:pt x="1289" y="137671"/>
                    <a:pt x="1289" y="137723"/>
                  </a:cubicBezTo>
                  <a:cubicBezTo>
                    <a:pt x="1289" y="137774"/>
                    <a:pt x="1289" y="137749"/>
                    <a:pt x="1315" y="137774"/>
                  </a:cubicBezTo>
                  <a:cubicBezTo>
                    <a:pt x="1341" y="137774"/>
                    <a:pt x="1315" y="137800"/>
                    <a:pt x="1315" y="137826"/>
                  </a:cubicBezTo>
                  <a:cubicBezTo>
                    <a:pt x="1367" y="137877"/>
                    <a:pt x="1341" y="137929"/>
                    <a:pt x="1289" y="137955"/>
                  </a:cubicBezTo>
                  <a:cubicBezTo>
                    <a:pt x="1289" y="138006"/>
                    <a:pt x="1289" y="138032"/>
                    <a:pt x="1264" y="138058"/>
                  </a:cubicBezTo>
                  <a:cubicBezTo>
                    <a:pt x="1264" y="138084"/>
                    <a:pt x="1264" y="138110"/>
                    <a:pt x="1289" y="138110"/>
                  </a:cubicBezTo>
                  <a:cubicBezTo>
                    <a:pt x="1367" y="138110"/>
                    <a:pt x="1341" y="138187"/>
                    <a:pt x="1341" y="138213"/>
                  </a:cubicBezTo>
                  <a:lnTo>
                    <a:pt x="1341" y="138264"/>
                  </a:lnTo>
                  <a:cubicBezTo>
                    <a:pt x="1367" y="138316"/>
                    <a:pt x="1341" y="138367"/>
                    <a:pt x="1315" y="138393"/>
                  </a:cubicBezTo>
                  <a:cubicBezTo>
                    <a:pt x="1315" y="138419"/>
                    <a:pt x="1367" y="138393"/>
                    <a:pt x="1393" y="138445"/>
                  </a:cubicBezTo>
                  <a:cubicBezTo>
                    <a:pt x="1367" y="138471"/>
                    <a:pt x="1367" y="138496"/>
                    <a:pt x="1341" y="138496"/>
                  </a:cubicBezTo>
                  <a:cubicBezTo>
                    <a:pt x="1341" y="138522"/>
                    <a:pt x="1315" y="138522"/>
                    <a:pt x="1315" y="138548"/>
                  </a:cubicBezTo>
                  <a:cubicBezTo>
                    <a:pt x="1315" y="138600"/>
                    <a:pt x="1315" y="138625"/>
                    <a:pt x="1315" y="138651"/>
                  </a:cubicBezTo>
                  <a:lnTo>
                    <a:pt x="1315" y="138935"/>
                  </a:lnTo>
                  <a:cubicBezTo>
                    <a:pt x="1315" y="138986"/>
                    <a:pt x="1315" y="138986"/>
                    <a:pt x="1289" y="138986"/>
                  </a:cubicBezTo>
                  <a:cubicBezTo>
                    <a:pt x="1238" y="138986"/>
                    <a:pt x="1289" y="138935"/>
                    <a:pt x="1264" y="138909"/>
                  </a:cubicBezTo>
                  <a:cubicBezTo>
                    <a:pt x="1212" y="138909"/>
                    <a:pt x="1186" y="138858"/>
                    <a:pt x="1160" y="138832"/>
                  </a:cubicBezTo>
                  <a:cubicBezTo>
                    <a:pt x="1160" y="138823"/>
                    <a:pt x="1152" y="138820"/>
                    <a:pt x="1139" y="138820"/>
                  </a:cubicBezTo>
                  <a:cubicBezTo>
                    <a:pt x="1115" y="138820"/>
                    <a:pt x="1074" y="138832"/>
                    <a:pt x="1057" y="138832"/>
                  </a:cubicBezTo>
                  <a:cubicBezTo>
                    <a:pt x="1057" y="138858"/>
                    <a:pt x="1057" y="138858"/>
                    <a:pt x="1031" y="138858"/>
                  </a:cubicBezTo>
                  <a:lnTo>
                    <a:pt x="1031" y="138961"/>
                  </a:lnTo>
                  <a:cubicBezTo>
                    <a:pt x="1031" y="138961"/>
                    <a:pt x="1031" y="139064"/>
                    <a:pt x="954" y="139090"/>
                  </a:cubicBezTo>
                  <a:lnTo>
                    <a:pt x="928" y="139090"/>
                  </a:lnTo>
                  <a:cubicBezTo>
                    <a:pt x="1006" y="139193"/>
                    <a:pt x="980" y="139348"/>
                    <a:pt x="877" y="139451"/>
                  </a:cubicBezTo>
                  <a:cubicBezTo>
                    <a:pt x="877" y="139476"/>
                    <a:pt x="877" y="139502"/>
                    <a:pt x="851" y="139502"/>
                  </a:cubicBezTo>
                  <a:cubicBezTo>
                    <a:pt x="851" y="139528"/>
                    <a:pt x="851" y="139580"/>
                    <a:pt x="851" y="139605"/>
                  </a:cubicBezTo>
                  <a:cubicBezTo>
                    <a:pt x="825" y="139631"/>
                    <a:pt x="851" y="139709"/>
                    <a:pt x="851" y="139734"/>
                  </a:cubicBezTo>
                  <a:cubicBezTo>
                    <a:pt x="877" y="139786"/>
                    <a:pt x="877" y="139863"/>
                    <a:pt x="851" y="139915"/>
                  </a:cubicBezTo>
                  <a:cubicBezTo>
                    <a:pt x="851" y="139941"/>
                    <a:pt x="851" y="139941"/>
                    <a:pt x="877" y="139967"/>
                  </a:cubicBezTo>
                  <a:cubicBezTo>
                    <a:pt x="879" y="139969"/>
                    <a:pt x="882" y="139970"/>
                    <a:pt x="884" y="139970"/>
                  </a:cubicBezTo>
                  <a:cubicBezTo>
                    <a:pt x="905" y="139970"/>
                    <a:pt x="928" y="139886"/>
                    <a:pt x="966" y="139886"/>
                  </a:cubicBezTo>
                  <a:cubicBezTo>
                    <a:pt x="971" y="139886"/>
                    <a:pt x="975" y="139887"/>
                    <a:pt x="980" y="139889"/>
                  </a:cubicBezTo>
                  <a:cubicBezTo>
                    <a:pt x="1031" y="139941"/>
                    <a:pt x="928" y="139967"/>
                    <a:pt x="928" y="140018"/>
                  </a:cubicBezTo>
                  <a:cubicBezTo>
                    <a:pt x="928" y="140044"/>
                    <a:pt x="928" y="140070"/>
                    <a:pt x="877" y="140095"/>
                  </a:cubicBezTo>
                  <a:cubicBezTo>
                    <a:pt x="903" y="140147"/>
                    <a:pt x="903" y="140199"/>
                    <a:pt x="877" y="140250"/>
                  </a:cubicBezTo>
                  <a:cubicBezTo>
                    <a:pt x="877" y="140302"/>
                    <a:pt x="877" y="140328"/>
                    <a:pt x="928" y="140353"/>
                  </a:cubicBezTo>
                  <a:lnTo>
                    <a:pt x="980" y="140353"/>
                  </a:lnTo>
                  <a:cubicBezTo>
                    <a:pt x="1006" y="140405"/>
                    <a:pt x="1006" y="140431"/>
                    <a:pt x="1031" y="140457"/>
                  </a:cubicBezTo>
                  <a:cubicBezTo>
                    <a:pt x="1083" y="140534"/>
                    <a:pt x="1109" y="140611"/>
                    <a:pt x="1109" y="140663"/>
                  </a:cubicBezTo>
                  <a:cubicBezTo>
                    <a:pt x="1135" y="140714"/>
                    <a:pt x="1057" y="140766"/>
                    <a:pt x="1109" y="140792"/>
                  </a:cubicBezTo>
                  <a:cubicBezTo>
                    <a:pt x="1135" y="140843"/>
                    <a:pt x="1160" y="140869"/>
                    <a:pt x="1160" y="140895"/>
                  </a:cubicBezTo>
                  <a:cubicBezTo>
                    <a:pt x="1186" y="140947"/>
                    <a:pt x="1160" y="140972"/>
                    <a:pt x="1135" y="140972"/>
                  </a:cubicBezTo>
                  <a:cubicBezTo>
                    <a:pt x="1109" y="141050"/>
                    <a:pt x="1109" y="141127"/>
                    <a:pt x="1160" y="141179"/>
                  </a:cubicBezTo>
                  <a:cubicBezTo>
                    <a:pt x="1212" y="141282"/>
                    <a:pt x="1212" y="141385"/>
                    <a:pt x="1160" y="141462"/>
                  </a:cubicBezTo>
                  <a:cubicBezTo>
                    <a:pt x="1135" y="141488"/>
                    <a:pt x="1160" y="141540"/>
                    <a:pt x="1109" y="141591"/>
                  </a:cubicBezTo>
                  <a:cubicBezTo>
                    <a:pt x="1083" y="141617"/>
                    <a:pt x="1057" y="141617"/>
                    <a:pt x="1057" y="141617"/>
                  </a:cubicBezTo>
                  <a:cubicBezTo>
                    <a:pt x="1006" y="141617"/>
                    <a:pt x="1006" y="141643"/>
                    <a:pt x="1057" y="141669"/>
                  </a:cubicBezTo>
                  <a:cubicBezTo>
                    <a:pt x="1109" y="141720"/>
                    <a:pt x="1135" y="141823"/>
                    <a:pt x="1135" y="141927"/>
                  </a:cubicBezTo>
                  <a:cubicBezTo>
                    <a:pt x="1186" y="141927"/>
                    <a:pt x="1212" y="141875"/>
                    <a:pt x="1238" y="141875"/>
                  </a:cubicBezTo>
                  <a:cubicBezTo>
                    <a:pt x="1264" y="141927"/>
                    <a:pt x="1264" y="142004"/>
                    <a:pt x="1238" y="142081"/>
                  </a:cubicBezTo>
                  <a:cubicBezTo>
                    <a:pt x="1238" y="142100"/>
                    <a:pt x="1225" y="142118"/>
                    <a:pt x="1208" y="142118"/>
                  </a:cubicBezTo>
                  <a:cubicBezTo>
                    <a:pt x="1201" y="142118"/>
                    <a:pt x="1194" y="142115"/>
                    <a:pt x="1186" y="142107"/>
                  </a:cubicBezTo>
                  <a:cubicBezTo>
                    <a:pt x="1160" y="142107"/>
                    <a:pt x="1160" y="142081"/>
                    <a:pt x="1160" y="142081"/>
                  </a:cubicBezTo>
                  <a:lnTo>
                    <a:pt x="1160" y="142107"/>
                  </a:lnTo>
                  <a:cubicBezTo>
                    <a:pt x="1160" y="142107"/>
                    <a:pt x="1109" y="142133"/>
                    <a:pt x="1109" y="142159"/>
                  </a:cubicBezTo>
                  <a:cubicBezTo>
                    <a:pt x="1109" y="142185"/>
                    <a:pt x="1109" y="142210"/>
                    <a:pt x="1109" y="142236"/>
                  </a:cubicBezTo>
                  <a:cubicBezTo>
                    <a:pt x="1093" y="142285"/>
                    <a:pt x="1055" y="142303"/>
                    <a:pt x="1017" y="142303"/>
                  </a:cubicBezTo>
                  <a:cubicBezTo>
                    <a:pt x="995" y="142303"/>
                    <a:pt x="973" y="142297"/>
                    <a:pt x="954" y="142288"/>
                  </a:cubicBezTo>
                  <a:lnTo>
                    <a:pt x="928" y="142313"/>
                  </a:lnTo>
                  <a:cubicBezTo>
                    <a:pt x="903" y="142365"/>
                    <a:pt x="928" y="142391"/>
                    <a:pt x="954" y="142417"/>
                  </a:cubicBezTo>
                  <a:lnTo>
                    <a:pt x="980" y="142417"/>
                  </a:lnTo>
                  <a:cubicBezTo>
                    <a:pt x="1031" y="142468"/>
                    <a:pt x="1057" y="142546"/>
                    <a:pt x="1031" y="142623"/>
                  </a:cubicBezTo>
                  <a:cubicBezTo>
                    <a:pt x="1031" y="142649"/>
                    <a:pt x="1006" y="142675"/>
                    <a:pt x="1006" y="142726"/>
                  </a:cubicBezTo>
                  <a:cubicBezTo>
                    <a:pt x="980" y="142752"/>
                    <a:pt x="928" y="142803"/>
                    <a:pt x="903" y="142803"/>
                  </a:cubicBezTo>
                  <a:cubicBezTo>
                    <a:pt x="928" y="142855"/>
                    <a:pt x="928" y="142932"/>
                    <a:pt x="851" y="142984"/>
                  </a:cubicBezTo>
                  <a:lnTo>
                    <a:pt x="851" y="143010"/>
                  </a:lnTo>
                  <a:cubicBezTo>
                    <a:pt x="903" y="143061"/>
                    <a:pt x="851" y="143087"/>
                    <a:pt x="851" y="143113"/>
                  </a:cubicBezTo>
                  <a:cubicBezTo>
                    <a:pt x="851" y="143139"/>
                    <a:pt x="928" y="143113"/>
                    <a:pt x="903" y="143165"/>
                  </a:cubicBezTo>
                  <a:lnTo>
                    <a:pt x="903" y="143216"/>
                  </a:lnTo>
                  <a:cubicBezTo>
                    <a:pt x="928" y="143294"/>
                    <a:pt x="928" y="143397"/>
                    <a:pt x="903" y="143474"/>
                  </a:cubicBezTo>
                  <a:cubicBezTo>
                    <a:pt x="885" y="143474"/>
                    <a:pt x="880" y="143486"/>
                    <a:pt x="878" y="143486"/>
                  </a:cubicBezTo>
                  <a:cubicBezTo>
                    <a:pt x="877" y="143486"/>
                    <a:pt x="877" y="143483"/>
                    <a:pt x="877" y="143474"/>
                  </a:cubicBezTo>
                  <a:lnTo>
                    <a:pt x="851" y="143474"/>
                  </a:lnTo>
                  <a:cubicBezTo>
                    <a:pt x="851" y="143397"/>
                    <a:pt x="851" y="143345"/>
                    <a:pt x="851" y="143268"/>
                  </a:cubicBezTo>
                  <a:lnTo>
                    <a:pt x="825" y="143268"/>
                  </a:lnTo>
                  <a:cubicBezTo>
                    <a:pt x="799" y="143268"/>
                    <a:pt x="799" y="143294"/>
                    <a:pt x="774" y="143319"/>
                  </a:cubicBezTo>
                  <a:cubicBezTo>
                    <a:pt x="722" y="143371"/>
                    <a:pt x="774" y="143448"/>
                    <a:pt x="748" y="143526"/>
                  </a:cubicBezTo>
                  <a:cubicBezTo>
                    <a:pt x="748" y="143551"/>
                    <a:pt x="748" y="143603"/>
                    <a:pt x="748" y="143629"/>
                  </a:cubicBezTo>
                  <a:lnTo>
                    <a:pt x="799" y="143629"/>
                  </a:lnTo>
                  <a:cubicBezTo>
                    <a:pt x="825" y="143629"/>
                    <a:pt x="851" y="143629"/>
                    <a:pt x="851" y="143655"/>
                  </a:cubicBezTo>
                  <a:cubicBezTo>
                    <a:pt x="877" y="143680"/>
                    <a:pt x="825" y="143680"/>
                    <a:pt x="825" y="143706"/>
                  </a:cubicBezTo>
                  <a:cubicBezTo>
                    <a:pt x="903" y="143732"/>
                    <a:pt x="928" y="143758"/>
                    <a:pt x="903" y="143861"/>
                  </a:cubicBezTo>
                  <a:lnTo>
                    <a:pt x="903" y="143887"/>
                  </a:lnTo>
                  <a:lnTo>
                    <a:pt x="903" y="143964"/>
                  </a:lnTo>
                  <a:cubicBezTo>
                    <a:pt x="903" y="144016"/>
                    <a:pt x="877" y="144067"/>
                    <a:pt x="825" y="144093"/>
                  </a:cubicBezTo>
                  <a:lnTo>
                    <a:pt x="774" y="144145"/>
                  </a:lnTo>
                  <a:cubicBezTo>
                    <a:pt x="774" y="144170"/>
                    <a:pt x="774" y="144170"/>
                    <a:pt x="774" y="144170"/>
                  </a:cubicBezTo>
                  <a:cubicBezTo>
                    <a:pt x="825" y="144170"/>
                    <a:pt x="851" y="144196"/>
                    <a:pt x="877" y="144248"/>
                  </a:cubicBezTo>
                  <a:cubicBezTo>
                    <a:pt x="877" y="144299"/>
                    <a:pt x="877" y="144325"/>
                    <a:pt x="851" y="144325"/>
                  </a:cubicBezTo>
                  <a:cubicBezTo>
                    <a:pt x="830" y="144336"/>
                    <a:pt x="813" y="144342"/>
                    <a:pt x="800" y="144342"/>
                  </a:cubicBezTo>
                  <a:cubicBezTo>
                    <a:pt x="782" y="144342"/>
                    <a:pt x="774" y="144330"/>
                    <a:pt x="774" y="144299"/>
                  </a:cubicBezTo>
                  <a:lnTo>
                    <a:pt x="722" y="144299"/>
                  </a:lnTo>
                  <a:cubicBezTo>
                    <a:pt x="722" y="144325"/>
                    <a:pt x="748" y="144377"/>
                    <a:pt x="696" y="144403"/>
                  </a:cubicBezTo>
                  <a:cubicBezTo>
                    <a:pt x="670" y="144454"/>
                    <a:pt x="670" y="144506"/>
                    <a:pt x="645" y="144557"/>
                  </a:cubicBezTo>
                  <a:lnTo>
                    <a:pt x="645" y="144609"/>
                  </a:lnTo>
                  <a:cubicBezTo>
                    <a:pt x="645" y="144660"/>
                    <a:pt x="593" y="144738"/>
                    <a:pt x="645" y="144764"/>
                  </a:cubicBezTo>
                  <a:cubicBezTo>
                    <a:pt x="666" y="144785"/>
                    <a:pt x="679" y="144793"/>
                    <a:pt x="688" y="144793"/>
                  </a:cubicBezTo>
                  <a:cubicBezTo>
                    <a:pt x="701" y="144793"/>
                    <a:pt x="707" y="144778"/>
                    <a:pt x="722" y="144764"/>
                  </a:cubicBezTo>
                  <a:cubicBezTo>
                    <a:pt x="722" y="144746"/>
                    <a:pt x="722" y="144741"/>
                    <a:pt x="723" y="144741"/>
                  </a:cubicBezTo>
                  <a:cubicBezTo>
                    <a:pt x="725" y="144741"/>
                    <a:pt x="731" y="144764"/>
                    <a:pt x="748" y="144764"/>
                  </a:cubicBezTo>
                  <a:lnTo>
                    <a:pt x="799" y="144764"/>
                  </a:lnTo>
                  <a:cubicBezTo>
                    <a:pt x="825" y="144764"/>
                    <a:pt x="851" y="144789"/>
                    <a:pt x="825" y="144815"/>
                  </a:cubicBezTo>
                  <a:cubicBezTo>
                    <a:pt x="825" y="144841"/>
                    <a:pt x="799" y="144867"/>
                    <a:pt x="774" y="144918"/>
                  </a:cubicBezTo>
                  <a:lnTo>
                    <a:pt x="825" y="144918"/>
                  </a:lnTo>
                  <a:cubicBezTo>
                    <a:pt x="825" y="144970"/>
                    <a:pt x="799" y="144996"/>
                    <a:pt x="774" y="144996"/>
                  </a:cubicBezTo>
                  <a:cubicBezTo>
                    <a:pt x="748" y="145022"/>
                    <a:pt x="748" y="145047"/>
                    <a:pt x="748" y="145073"/>
                  </a:cubicBezTo>
                  <a:cubicBezTo>
                    <a:pt x="748" y="145099"/>
                    <a:pt x="722" y="145125"/>
                    <a:pt x="722" y="145125"/>
                  </a:cubicBezTo>
                  <a:cubicBezTo>
                    <a:pt x="722" y="145176"/>
                    <a:pt x="774" y="145202"/>
                    <a:pt x="722" y="145254"/>
                  </a:cubicBezTo>
                  <a:lnTo>
                    <a:pt x="722" y="145357"/>
                  </a:lnTo>
                  <a:cubicBezTo>
                    <a:pt x="748" y="145357"/>
                    <a:pt x="748" y="145383"/>
                    <a:pt x="722" y="145383"/>
                  </a:cubicBezTo>
                  <a:lnTo>
                    <a:pt x="645" y="145460"/>
                  </a:lnTo>
                  <a:cubicBezTo>
                    <a:pt x="619" y="145486"/>
                    <a:pt x="619" y="145512"/>
                    <a:pt x="645" y="145537"/>
                  </a:cubicBezTo>
                  <a:lnTo>
                    <a:pt x="645" y="145563"/>
                  </a:lnTo>
                  <a:cubicBezTo>
                    <a:pt x="645" y="145589"/>
                    <a:pt x="593" y="145589"/>
                    <a:pt x="567" y="145589"/>
                  </a:cubicBezTo>
                  <a:lnTo>
                    <a:pt x="619" y="145640"/>
                  </a:lnTo>
                  <a:lnTo>
                    <a:pt x="645" y="145640"/>
                  </a:lnTo>
                  <a:lnTo>
                    <a:pt x="645" y="145666"/>
                  </a:lnTo>
                  <a:cubicBezTo>
                    <a:pt x="645" y="145692"/>
                    <a:pt x="619" y="145718"/>
                    <a:pt x="619" y="145744"/>
                  </a:cubicBezTo>
                  <a:cubicBezTo>
                    <a:pt x="619" y="145769"/>
                    <a:pt x="696" y="145769"/>
                    <a:pt x="670" y="145821"/>
                  </a:cubicBezTo>
                  <a:lnTo>
                    <a:pt x="722" y="145821"/>
                  </a:lnTo>
                  <a:cubicBezTo>
                    <a:pt x="748" y="145821"/>
                    <a:pt x="722" y="145847"/>
                    <a:pt x="722" y="145873"/>
                  </a:cubicBezTo>
                  <a:lnTo>
                    <a:pt x="645" y="145924"/>
                  </a:lnTo>
                  <a:cubicBezTo>
                    <a:pt x="645" y="145950"/>
                    <a:pt x="670" y="146002"/>
                    <a:pt x="593" y="146002"/>
                  </a:cubicBezTo>
                  <a:lnTo>
                    <a:pt x="593" y="146027"/>
                  </a:lnTo>
                  <a:cubicBezTo>
                    <a:pt x="619" y="146040"/>
                    <a:pt x="638" y="146047"/>
                    <a:pt x="654" y="146047"/>
                  </a:cubicBezTo>
                  <a:cubicBezTo>
                    <a:pt x="670" y="146047"/>
                    <a:pt x="683" y="146040"/>
                    <a:pt x="696" y="146027"/>
                  </a:cubicBezTo>
                  <a:cubicBezTo>
                    <a:pt x="696" y="146027"/>
                    <a:pt x="696" y="146002"/>
                    <a:pt x="696" y="146002"/>
                  </a:cubicBezTo>
                  <a:cubicBezTo>
                    <a:pt x="722" y="146002"/>
                    <a:pt x="748" y="146002"/>
                    <a:pt x="748" y="146027"/>
                  </a:cubicBezTo>
                  <a:cubicBezTo>
                    <a:pt x="748" y="146058"/>
                    <a:pt x="766" y="146070"/>
                    <a:pt x="785" y="146070"/>
                  </a:cubicBezTo>
                  <a:cubicBezTo>
                    <a:pt x="799" y="146070"/>
                    <a:pt x="815" y="146064"/>
                    <a:pt x="825" y="146053"/>
                  </a:cubicBezTo>
                  <a:cubicBezTo>
                    <a:pt x="825" y="146053"/>
                    <a:pt x="851" y="146027"/>
                    <a:pt x="825" y="146002"/>
                  </a:cubicBezTo>
                  <a:lnTo>
                    <a:pt x="825" y="145950"/>
                  </a:lnTo>
                  <a:cubicBezTo>
                    <a:pt x="825" y="145898"/>
                    <a:pt x="825" y="145873"/>
                    <a:pt x="851" y="145847"/>
                  </a:cubicBezTo>
                  <a:lnTo>
                    <a:pt x="851" y="145821"/>
                  </a:lnTo>
                  <a:cubicBezTo>
                    <a:pt x="851" y="145821"/>
                    <a:pt x="877" y="145847"/>
                    <a:pt x="877" y="145847"/>
                  </a:cubicBezTo>
                  <a:cubicBezTo>
                    <a:pt x="928" y="145898"/>
                    <a:pt x="928" y="145976"/>
                    <a:pt x="877" y="146027"/>
                  </a:cubicBezTo>
                  <a:cubicBezTo>
                    <a:pt x="851" y="146079"/>
                    <a:pt x="954" y="146079"/>
                    <a:pt x="928" y="146105"/>
                  </a:cubicBezTo>
                  <a:cubicBezTo>
                    <a:pt x="928" y="146156"/>
                    <a:pt x="928" y="146182"/>
                    <a:pt x="877" y="146208"/>
                  </a:cubicBezTo>
                  <a:cubicBezTo>
                    <a:pt x="851" y="146208"/>
                    <a:pt x="851" y="146259"/>
                    <a:pt x="877" y="146285"/>
                  </a:cubicBezTo>
                  <a:cubicBezTo>
                    <a:pt x="885" y="146294"/>
                    <a:pt x="891" y="146297"/>
                    <a:pt x="896" y="146297"/>
                  </a:cubicBezTo>
                  <a:cubicBezTo>
                    <a:pt x="905" y="146297"/>
                    <a:pt x="911" y="146285"/>
                    <a:pt x="928" y="146285"/>
                  </a:cubicBezTo>
                  <a:lnTo>
                    <a:pt x="1031" y="146285"/>
                  </a:lnTo>
                  <a:cubicBezTo>
                    <a:pt x="1031" y="146285"/>
                    <a:pt x="1031" y="146311"/>
                    <a:pt x="1031" y="146311"/>
                  </a:cubicBezTo>
                  <a:cubicBezTo>
                    <a:pt x="1006" y="146337"/>
                    <a:pt x="1006" y="146363"/>
                    <a:pt x="980" y="146363"/>
                  </a:cubicBezTo>
                  <a:cubicBezTo>
                    <a:pt x="954" y="146388"/>
                    <a:pt x="928" y="146440"/>
                    <a:pt x="954" y="146466"/>
                  </a:cubicBezTo>
                  <a:cubicBezTo>
                    <a:pt x="954" y="146517"/>
                    <a:pt x="928" y="146569"/>
                    <a:pt x="903" y="146595"/>
                  </a:cubicBezTo>
                  <a:cubicBezTo>
                    <a:pt x="903" y="146621"/>
                    <a:pt x="928" y="146621"/>
                    <a:pt x="928" y="146621"/>
                  </a:cubicBezTo>
                  <a:cubicBezTo>
                    <a:pt x="954" y="146621"/>
                    <a:pt x="954" y="146646"/>
                    <a:pt x="954" y="146646"/>
                  </a:cubicBezTo>
                  <a:cubicBezTo>
                    <a:pt x="954" y="146672"/>
                    <a:pt x="954" y="146749"/>
                    <a:pt x="954" y="146775"/>
                  </a:cubicBezTo>
                  <a:cubicBezTo>
                    <a:pt x="928" y="146827"/>
                    <a:pt x="954" y="146827"/>
                    <a:pt x="954" y="146853"/>
                  </a:cubicBezTo>
                  <a:cubicBezTo>
                    <a:pt x="954" y="146853"/>
                    <a:pt x="980" y="146904"/>
                    <a:pt x="1006" y="146904"/>
                  </a:cubicBezTo>
                  <a:cubicBezTo>
                    <a:pt x="1021" y="146897"/>
                    <a:pt x="1036" y="146894"/>
                    <a:pt x="1050" y="146894"/>
                  </a:cubicBezTo>
                  <a:cubicBezTo>
                    <a:pt x="1085" y="146894"/>
                    <a:pt x="1116" y="146912"/>
                    <a:pt x="1135" y="146930"/>
                  </a:cubicBezTo>
                  <a:cubicBezTo>
                    <a:pt x="1160" y="146930"/>
                    <a:pt x="1135" y="146956"/>
                    <a:pt x="1135" y="146982"/>
                  </a:cubicBezTo>
                  <a:cubicBezTo>
                    <a:pt x="1135" y="146982"/>
                    <a:pt x="1135" y="146982"/>
                    <a:pt x="1135" y="147007"/>
                  </a:cubicBezTo>
                  <a:cubicBezTo>
                    <a:pt x="1109" y="147059"/>
                    <a:pt x="1135" y="147162"/>
                    <a:pt x="1083" y="147214"/>
                  </a:cubicBezTo>
                  <a:lnTo>
                    <a:pt x="1083" y="147265"/>
                  </a:lnTo>
                  <a:cubicBezTo>
                    <a:pt x="1083" y="147265"/>
                    <a:pt x="1083" y="147317"/>
                    <a:pt x="1057" y="147343"/>
                  </a:cubicBezTo>
                  <a:cubicBezTo>
                    <a:pt x="1006" y="147368"/>
                    <a:pt x="980" y="147394"/>
                    <a:pt x="1006" y="147446"/>
                  </a:cubicBezTo>
                  <a:cubicBezTo>
                    <a:pt x="1031" y="147497"/>
                    <a:pt x="1057" y="147575"/>
                    <a:pt x="1057" y="147652"/>
                  </a:cubicBezTo>
                  <a:lnTo>
                    <a:pt x="1057" y="147704"/>
                  </a:lnTo>
                  <a:lnTo>
                    <a:pt x="1057" y="147755"/>
                  </a:lnTo>
                  <a:cubicBezTo>
                    <a:pt x="1057" y="147781"/>
                    <a:pt x="1057" y="147781"/>
                    <a:pt x="1057" y="147781"/>
                  </a:cubicBezTo>
                  <a:cubicBezTo>
                    <a:pt x="1083" y="147833"/>
                    <a:pt x="1083" y="147858"/>
                    <a:pt x="1057" y="147884"/>
                  </a:cubicBezTo>
                  <a:lnTo>
                    <a:pt x="1057" y="147987"/>
                  </a:lnTo>
                  <a:cubicBezTo>
                    <a:pt x="1083" y="148039"/>
                    <a:pt x="1109" y="148091"/>
                    <a:pt x="1109" y="148142"/>
                  </a:cubicBezTo>
                  <a:lnTo>
                    <a:pt x="1135" y="148245"/>
                  </a:lnTo>
                  <a:lnTo>
                    <a:pt x="1160" y="148245"/>
                  </a:lnTo>
                  <a:cubicBezTo>
                    <a:pt x="1160" y="148220"/>
                    <a:pt x="1160" y="148220"/>
                    <a:pt x="1160" y="148220"/>
                  </a:cubicBezTo>
                  <a:cubicBezTo>
                    <a:pt x="1160" y="148168"/>
                    <a:pt x="1212" y="148168"/>
                    <a:pt x="1238" y="148168"/>
                  </a:cubicBezTo>
                  <a:lnTo>
                    <a:pt x="1341" y="148168"/>
                  </a:lnTo>
                  <a:cubicBezTo>
                    <a:pt x="1341" y="148155"/>
                    <a:pt x="1347" y="148149"/>
                    <a:pt x="1354" y="148149"/>
                  </a:cubicBezTo>
                  <a:cubicBezTo>
                    <a:pt x="1360" y="148149"/>
                    <a:pt x="1367" y="148155"/>
                    <a:pt x="1367" y="148168"/>
                  </a:cubicBezTo>
                  <a:cubicBezTo>
                    <a:pt x="1393" y="148220"/>
                    <a:pt x="1393" y="148245"/>
                    <a:pt x="1418" y="148271"/>
                  </a:cubicBezTo>
                  <a:cubicBezTo>
                    <a:pt x="1418" y="148271"/>
                    <a:pt x="1418" y="148297"/>
                    <a:pt x="1393" y="148297"/>
                  </a:cubicBezTo>
                  <a:cubicBezTo>
                    <a:pt x="1393" y="148323"/>
                    <a:pt x="1393" y="148349"/>
                    <a:pt x="1367" y="148349"/>
                  </a:cubicBezTo>
                  <a:lnTo>
                    <a:pt x="1367" y="148374"/>
                  </a:lnTo>
                  <a:cubicBezTo>
                    <a:pt x="1393" y="148426"/>
                    <a:pt x="1393" y="148477"/>
                    <a:pt x="1393" y="148529"/>
                  </a:cubicBezTo>
                  <a:cubicBezTo>
                    <a:pt x="1470" y="148606"/>
                    <a:pt x="1470" y="148710"/>
                    <a:pt x="1418" y="148813"/>
                  </a:cubicBezTo>
                  <a:cubicBezTo>
                    <a:pt x="1418" y="148839"/>
                    <a:pt x="1418" y="148890"/>
                    <a:pt x="1393" y="148890"/>
                  </a:cubicBezTo>
                  <a:lnTo>
                    <a:pt x="1393" y="149019"/>
                  </a:lnTo>
                  <a:lnTo>
                    <a:pt x="1393" y="149071"/>
                  </a:lnTo>
                  <a:cubicBezTo>
                    <a:pt x="1393" y="149071"/>
                    <a:pt x="1393" y="149071"/>
                    <a:pt x="1393" y="149096"/>
                  </a:cubicBezTo>
                  <a:cubicBezTo>
                    <a:pt x="1444" y="149096"/>
                    <a:pt x="1444" y="149122"/>
                    <a:pt x="1444" y="149174"/>
                  </a:cubicBezTo>
                  <a:lnTo>
                    <a:pt x="1444" y="149432"/>
                  </a:lnTo>
                  <a:cubicBezTo>
                    <a:pt x="1444" y="149458"/>
                    <a:pt x="1444" y="149509"/>
                    <a:pt x="1444" y="149535"/>
                  </a:cubicBezTo>
                  <a:cubicBezTo>
                    <a:pt x="1444" y="149561"/>
                    <a:pt x="1444" y="149612"/>
                    <a:pt x="1418" y="149612"/>
                  </a:cubicBezTo>
                  <a:cubicBezTo>
                    <a:pt x="1393" y="149638"/>
                    <a:pt x="1393" y="149690"/>
                    <a:pt x="1418" y="149715"/>
                  </a:cubicBezTo>
                  <a:cubicBezTo>
                    <a:pt x="1470" y="149741"/>
                    <a:pt x="1444" y="149793"/>
                    <a:pt x="1418" y="149819"/>
                  </a:cubicBezTo>
                  <a:cubicBezTo>
                    <a:pt x="1418" y="149844"/>
                    <a:pt x="1393" y="149870"/>
                    <a:pt x="1367" y="149870"/>
                  </a:cubicBezTo>
                  <a:cubicBezTo>
                    <a:pt x="1315" y="149922"/>
                    <a:pt x="1289" y="149999"/>
                    <a:pt x="1315" y="150076"/>
                  </a:cubicBezTo>
                  <a:cubicBezTo>
                    <a:pt x="1315" y="150128"/>
                    <a:pt x="1367" y="150128"/>
                    <a:pt x="1393" y="150128"/>
                  </a:cubicBezTo>
                  <a:cubicBezTo>
                    <a:pt x="1393" y="150180"/>
                    <a:pt x="1393" y="150180"/>
                    <a:pt x="1341" y="150205"/>
                  </a:cubicBezTo>
                  <a:cubicBezTo>
                    <a:pt x="1341" y="150283"/>
                    <a:pt x="1315" y="150360"/>
                    <a:pt x="1289" y="150412"/>
                  </a:cubicBezTo>
                  <a:lnTo>
                    <a:pt x="1289" y="150515"/>
                  </a:lnTo>
                  <a:cubicBezTo>
                    <a:pt x="1289" y="150592"/>
                    <a:pt x="1289" y="150644"/>
                    <a:pt x="1289" y="150721"/>
                  </a:cubicBezTo>
                  <a:lnTo>
                    <a:pt x="1289" y="150773"/>
                  </a:lnTo>
                  <a:lnTo>
                    <a:pt x="1289" y="150850"/>
                  </a:lnTo>
                  <a:cubicBezTo>
                    <a:pt x="1341" y="150850"/>
                    <a:pt x="1341" y="150850"/>
                    <a:pt x="1341" y="150928"/>
                  </a:cubicBezTo>
                  <a:cubicBezTo>
                    <a:pt x="1367" y="150928"/>
                    <a:pt x="1367" y="150979"/>
                    <a:pt x="1393" y="151005"/>
                  </a:cubicBezTo>
                  <a:cubicBezTo>
                    <a:pt x="1393" y="151031"/>
                    <a:pt x="1341" y="151057"/>
                    <a:pt x="1393" y="151108"/>
                  </a:cubicBezTo>
                  <a:cubicBezTo>
                    <a:pt x="1315" y="151160"/>
                    <a:pt x="1315" y="151237"/>
                    <a:pt x="1238" y="151289"/>
                  </a:cubicBezTo>
                  <a:cubicBezTo>
                    <a:pt x="1264" y="151314"/>
                    <a:pt x="1238" y="151340"/>
                    <a:pt x="1238" y="151366"/>
                  </a:cubicBezTo>
                  <a:cubicBezTo>
                    <a:pt x="1238" y="151443"/>
                    <a:pt x="1238" y="151495"/>
                    <a:pt x="1289" y="151547"/>
                  </a:cubicBezTo>
                  <a:cubicBezTo>
                    <a:pt x="1289" y="151572"/>
                    <a:pt x="1289" y="151572"/>
                    <a:pt x="1289" y="151598"/>
                  </a:cubicBezTo>
                  <a:cubicBezTo>
                    <a:pt x="1315" y="151624"/>
                    <a:pt x="1341" y="151676"/>
                    <a:pt x="1367" y="151701"/>
                  </a:cubicBezTo>
                  <a:cubicBezTo>
                    <a:pt x="1393" y="151727"/>
                    <a:pt x="1315" y="151753"/>
                    <a:pt x="1367" y="151804"/>
                  </a:cubicBezTo>
                  <a:cubicBezTo>
                    <a:pt x="1393" y="151830"/>
                    <a:pt x="1367" y="151856"/>
                    <a:pt x="1367" y="151856"/>
                  </a:cubicBezTo>
                  <a:cubicBezTo>
                    <a:pt x="1367" y="151856"/>
                    <a:pt x="1393" y="151908"/>
                    <a:pt x="1367" y="151959"/>
                  </a:cubicBezTo>
                  <a:cubicBezTo>
                    <a:pt x="1341" y="151985"/>
                    <a:pt x="1341" y="152011"/>
                    <a:pt x="1393" y="152037"/>
                  </a:cubicBezTo>
                  <a:cubicBezTo>
                    <a:pt x="1418" y="152088"/>
                    <a:pt x="1444" y="152140"/>
                    <a:pt x="1444" y="152217"/>
                  </a:cubicBezTo>
                  <a:cubicBezTo>
                    <a:pt x="1418" y="152346"/>
                    <a:pt x="1418" y="152475"/>
                    <a:pt x="1444" y="152604"/>
                  </a:cubicBezTo>
                  <a:cubicBezTo>
                    <a:pt x="1444" y="152630"/>
                    <a:pt x="1470" y="152656"/>
                    <a:pt x="1444" y="152681"/>
                  </a:cubicBezTo>
                  <a:cubicBezTo>
                    <a:pt x="1418" y="152733"/>
                    <a:pt x="1444" y="152733"/>
                    <a:pt x="1444" y="152759"/>
                  </a:cubicBezTo>
                  <a:cubicBezTo>
                    <a:pt x="1470" y="152810"/>
                    <a:pt x="1496" y="152862"/>
                    <a:pt x="1470" y="152939"/>
                  </a:cubicBezTo>
                  <a:cubicBezTo>
                    <a:pt x="1470" y="152965"/>
                    <a:pt x="1521" y="152991"/>
                    <a:pt x="1470" y="153017"/>
                  </a:cubicBezTo>
                  <a:cubicBezTo>
                    <a:pt x="1470" y="153042"/>
                    <a:pt x="1470" y="153042"/>
                    <a:pt x="1470" y="153068"/>
                  </a:cubicBezTo>
                  <a:cubicBezTo>
                    <a:pt x="1496" y="153146"/>
                    <a:pt x="1496" y="153249"/>
                    <a:pt x="1496" y="153326"/>
                  </a:cubicBezTo>
                  <a:cubicBezTo>
                    <a:pt x="1521" y="153378"/>
                    <a:pt x="1496" y="153429"/>
                    <a:pt x="1470" y="153429"/>
                  </a:cubicBezTo>
                  <a:cubicBezTo>
                    <a:pt x="1470" y="153455"/>
                    <a:pt x="1470" y="153455"/>
                    <a:pt x="1470" y="153455"/>
                  </a:cubicBezTo>
                  <a:lnTo>
                    <a:pt x="1470" y="153507"/>
                  </a:lnTo>
                  <a:cubicBezTo>
                    <a:pt x="1521" y="153558"/>
                    <a:pt x="1470" y="153610"/>
                    <a:pt x="1470" y="153661"/>
                  </a:cubicBezTo>
                  <a:cubicBezTo>
                    <a:pt x="1470" y="153680"/>
                    <a:pt x="1463" y="153685"/>
                    <a:pt x="1454" y="153685"/>
                  </a:cubicBezTo>
                  <a:cubicBezTo>
                    <a:pt x="1444" y="153685"/>
                    <a:pt x="1432" y="153679"/>
                    <a:pt x="1425" y="153679"/>
                  </a:cubicBezTo>
                  <a:cubicBezTo>
                    <a:pt x="1421" y="153679"/>
                    <a:pt x="1418" y="153681"/>
                    <a:pt x="1418" y="153687"/>
                  </a:cubicBezTo>
                  <a:cubicBezTo>
                    <a:pt x="1393" y="153713"/>
                    <a:pt x="1393" y="153739"/>
                    <a:pt x="1418" y="153790"/>
                  </a:cubicBezTo>
                  <a:cubicBezTo>
                    <a:pt x="1418" y="153816"/>
                    <a:pt x="1418" y="153816"/>
                    <a:pt x="1393" y="153842"/>
                  </a:cubicBezTo>
                  <a:cubicBezTo>
                    <a:pt x="1367" y="153868"/>
                    <a:pt x="1367" y="153868"/>
                    <a:pt x="1393" y="153894"/>
                  </a:cubicBezTo>
                  <a:cubicBezTo>
                    <a:pt x="1418" y="153894"/>
                    <a:pt x="1418" y="153945"/>
                    <a:pt x="1418" y="153971"/>
                  </a:cubicBezTo>
                  <a:lnTo>
                    <a:pt x="1418" y="154074"/>
                  </a:lnTo>
                  <a:cubicBezTo>
                    <a:pt x="1444" y="154100"/>
                    <a:pt x="1444" y="154151"/>
                    <a:pt x="1418" y="154203"/>
                  </a:cubicBezTo>
                  <a:cubicBezTo>
                    <a:pt x="1393" y="154229"/>
                    <a:pt x="1367" y="154229"/>
                    <a:pt x="1341" y="154229"/>
                  </a:cubicBezTo>
                  <a:cubicBezTo>
                    <a:pt x="1315" y="154306"/>
                    <a:pt x="1315" y="154409"/>
                    <a:pt x="1367" y="154487"/>
                  </a:cubicBezTo>
                  <a:cubicBezTo>
                    <a:pt x="1387" y="154487"/>
                    <a:pt x="1391" y="154454"/>
                    <a:pt x="1419" y="154454"/>
                  </a:cubicBezTo>
                  <a:cubicBezTo>
                    <a:pt x="1426" y="154454"/>
                    <a:pt x="1434" y="154456"/>
                    <a:pt x="1444" y="154461"/>
                  </a:cubicBezTo>
                  <a:cubicBezTo>
                    <a:pt x="1470" y="154487"/>
                    <a:pt x="1444" y="154513"/>
                    <a:pt x="1444" y="154538"/>
                  </a:cubicBezTo>
                  <a:cubicBezTo>
                    <a:pt x="1444" y="154564"/>
                    <a:pt x="1470" y="154564"/>
                    <a:pt x="1470" y="154590"/>
                  </a:cubicBezTo>
                  <a:cubicBezTo>
                    <a:pt x="1470" y="154590"/>
                    <a:pt x="1470" y="154616"/>
                    <a:pt x="1470" y="154641"/>
                  </a:cubicBezTo>
                  <a:cubicBezTo>
                    <a:pt x="1470" y="154667"/>
                    <a:pt x="1496" y="154693"/>
                    <a:pt x="1496" y="154719"/>
                  </a:cubicBezTo>
                  <a:cubicBezTo>
                    <a:pt x="1496" y="154745"/>
                    <a:pt x="1521" y="154745"/>
                    <a:pt x="1573" y="154745"/>
                  </a:cubicBezTo>
                  <a:cubicBezTo>
                    <a:pt x="1625" y="154745"/>
                    <a:pt x="1650" y="154796"/>
                    <a:pt x="1650" y="154848"/>
                  </a:cubicBezTo>
                  <a:cubicBezTo>
                    <a:pt x="1650" y="154899"/>
                    <a:pt x="1625" y="154977"/>
                    <a:pt x="1599" y="155028"/>
                  </a:cubicBezTo>
                  <a:cubicBezTo>
                    <a:pt x="1599" y="155054"/>
                    <a:pt x="1676" y="155080"/>
                    <a:pt x="1625" y="155131"/>
                  </a:cubicBezTo>
                  <a:cubicBezTo>
                    <a:pt x="1625" y="155131"/>
                    <a:pt x="1650" y="155157"/>
                    <a:pt x="1650" y="155183"/>
                  </a:cubicBezTo>
                  <a:cubicBezTo>
                    <a:pt x="1676" y="155209"/>
                    <a:pt x="1650" y="155235"/>
                    <a:pt x="1650" y="155235"/>
                  </a:cubicBezTo>
                  <a:cubicBezTo>
                    <a:pt x="1650" y="155260"/>
                    <a:pt x="1728" y="155286"/>
                    <a:pt x="1676" y="155338"/>
                  </a:cubicBezTo>
                  <a:cubicBezTo>
                    <a:pt x="1650" y="155389"/>
                    <a:pt x="1625" y="155441"/>
                    <a:pt x="1650" y="155493"/>
                  </a:cubicBezTo>
                  <a:cubicBezTo>
                    <a:pt x="1573" y="155493"/>
                    <a:pt x="1521" y="155441"/>
                    <a:pt x="1470" y="155441"/>
                  </a:cubicBezTo>
                  <a:lnTo>
                    <a:pt x="1470" y="155570"/>
                  </a:lnTo>
                  <a:cubicBezTo>
                    <a:pt x="1470" y="155596"/>
                    <a:pt x="1470" y="155622"/>
                    <a:pt x="1470" y="155647"/>
                  </a:cubicBezTo>
                  <a:cubicBezTo>
                    <a:pt x="1470" y="155673"/>
                    <a:pt x="1444" y="155699"/>
                    <a:pt x="1470" y="155750"/>
                  </a:cubicBezTo>
                  <a:cubicBezTo>
                    <a:pt x="1496" y="155776"/>
                    <a:pt x="1470" y="155776"/>
                    <a:pt x="1470" y="155802"/>
                  </a:cubicBezTo>
                  <a:cubicBezTo>
                    <a:pt x="1444" y="155905"/>
                    <a:pt x="1444" y="156034"/>
                    <a:pt x="1444" y="156163"/>
                  </a:cubicBezTo>
                  <a:cubicBezTo>
                    <a:pt x="1444" y="156215"/>
                    <a:pt x="1418" y="156240"/>
                    <a:pt x="1444" y="156292"/>
                  </a:cubicBezTo>
                  <a:cubicBezTo>
                    <a:pt x="1470" y="156344"/>
                    <a:pt x="1470" y="156369"/>
                    <a:pt x="1496" y="156421"/>
                  </a:cubicBezTo>
                  <a:cubicBezTo>
                    <a:pt x="1496" y="156447"/>
                    <a:pt x="1470" y="156498"/>
                    <a:pt x="1444" y="156524"/>
                  </a:cubicBezTo>
                  <a:cubicBezTo>
                    <a:pt x="1418" y="156576"/>
                    <a:pt x="1470" y="156627"/>
                    <a:pt x="1496" y="156679"/>
                  </a:cubicBezTo>
                  <a:cubicBezTo>
                    <a:pt x="1521" y="156731"/>
                    <a:pt x="1496" y="156756"/>
                    <a:pt x="1496" y="156782"/>
                  </a:cubicBezTo>
                  <a:cubicBezTo>
                    <a:pt x="1496" y="156834"/>
                    <a:pt x="1547" y="156859"/>
                    <a:pt x="1496" y="156885"/>
                  </a:cubicBezTo>
                  <a:cubicBezTo>
                    <a:pt x="1496" y="156885"/>
                    <a:pt x="1496" y="156911"/>
                    <a:pt x="1496" y="156911"/>
                  </a:cubicBezTo>
                  <a:cubicBezTo>
                    <a:pt x="1521" y="156937"/>
                    <a:pt x="1547" y="156963"/>
                    <a:pt x="1521" y="156988"/>
                  </a:cubicBezTo>
                  <a:cubicBezTo>
                    <a:pt x="1496" y="157040"/>
                    <a:pt x="1496" y="157066"/>
                    <a:pt x="1521" y="157092"/>
                  </a:cubicBezTo>
                  <a:cubicBezTo>
                    <a:pt x="1547" y="157117"/>
                    <a:pt x="1573" y="157143"/>
                    <a:pt x="1547" y="157195"/>
                  </a:cubicBezTo>
                  <a:cubicBezTo>
                    <a:pt x="1521" y="157246"/>
                    <a:pt x="1521" y="157324"/>
                    <a:pt x="1444" y="157375"/>
                  </a:cubicBezTo>
                  <a:lnTo>
                    <a:pt x="1444" y="157453"/>
                  </a:lnTo>
                  <a:cubicBezTo>
                    <a:pt x="1470" y="157504"/>
                    <a:pt x="1470" y="157530"/>
                    <a:pt x="1444" y="157556"/>
                  </a:cubicBezTo>
                  <a:cubicBezTo>
                    <a:pt x="1418" y="157607"/>
                    <a:pt x="1444" y="157633"/>
                    <a:pt x="1470" y="157659"/>
                  </a:cubicBezTo>
                  <a:cubicBezTo>
                    <a:pt x="1496" y="157685"/>
                    <a:pt x="1470" y="157711"/>
                    <a:pt x="1444" y="157736"/>
                  </a:cubicBezTo>
                  <a:lnTo>
                    <a:pt x="1444" y="157840"/>
                  </a:lnTo>
                  <a:lnTo>
                    <a:pt x="1444" y="157865"/>
                  </a:lnTo>
                  <a:cubicBezTo>
                    <a:pt x="1444" y="157865"/>
                    <a:pt x="1418" y="157943"/>
                    <a:pt x="1418" y="157994"/>
                  </a:cubicBezTo>
                  <a:cubicBezTo>
                    <a:pt x="1444" y="158020"/>
                    <a:pt x="1444" y="158046"/>
                    <a:pt x="1470" y="158097"/>
                  </a:cubicBezTo>
                  <a:cubicBezTo>
                    <a:pt x="1470" y="158123"/>
                    <a:pt x="1521" y="158097"/>
                    <a:pt x="1521" y="158149"/>
                  </a:cubicBezTo>
                  <a:cubicBezTo>
                    <a:pt x="1547" y="158226"/>
                    <a:pt x="1521" y="158330"/>
                    <a:pt x="1496" y="158381"/>
                  </a:cubicBezTo>
                  <a:lnTo>
                    <a:pt x="1496" y="158458"/>
                  </a:lnTo>
                  <a:cubicBezTo>
                    <a:pt x="1496" y="158458"/>
                    <a:pt x="1496" y="158484"/>
                    <a:pt x="1496" y="158484"/>
                  </a:cubicBezTo>
                  <a:lnTo>
                    <a:pt x="1444" y="158536"/>
                  </a:lnTo>
                  <a:cubicBezTo>
                    <a:pt x="1444" y="158562"/>
                    <a:pt x="1418" y="158613"/>
                    <a:pt x="1444" y="158639"/>
                  </a:cubicBezTo>
                  <a:cubicBezTo>
                    <a:pt x="1444" y="158665"/>
                    <a:pt x="1496" y="158691"/>
                    <a:pt x="1470" y="158716"/>
                  </a:cubicBezTo>
                  <a:lnTo>
                    <a:pt x="1470" y="158742"/>
                  </a:lnTo>
                  <a:cubicBezTo>
                    <a:pt x="1470" y="158768"/>
                    <a:pt x="1444" y="158794"/>
                    <a:pt x="1470" y="158820"/>
                  </a:cubicBezTo>
                  <a:cubicBezTo>
                    <a:pt x="1496" y="158845"/>
                    <a:pt x="1496" y="158845"/>
                    <a:pt x="1496" y="158871"/>
                  </a:cubicBezTo>
                  <a:cubicBezTo>
                    <a:pt x="1496" y="158871"/>
                    <a:pt x="1547" y="158871"/>
                    <a:pt x="1547" y="158897"/>
                  </a:cubicBezTo>
                  <a:cubicBezTo>
                    <a:pt x="1573" y="158949"/>
                    <a:pt x="1573" y="159026"/>
                    <a:pt x="1547" y="159077"/>
                  </a:cubicBezTo>
                  <a:cubicBezTo>
                    <a:pt x="1547" y="159103"/>
                    <a:pt x="1496" y="159129"/>
                    <a:pt x="1470" y="159129"/>
                  </a:cubicBezTo>
                  <a:cubicBezTo>
                    <a:pt x="1367" y="159129"/>
                    <a:pt x="1341" y="159155"/>
                    <a:pt x="1367" y="159258"/>
                  </a:cubicBezTo>
                  <a:cubicBezTo>
                    <a:pt x="1367" y="159284"/>
                    <a:pt x="1393" y="159310"/>
                    <a:pt x="1393" y="159335"/>
                  </a:cubicBezTo>
                  <a:cubicBezTo>
                    <a:pt x="1418" y="159335"/>
                    <a:pt x="1418" y="159361"/>
                    <a:pt x="1393" y="159361"/>
                  </a:cubicBezTo>
                  <a:cubicBezTo>
                    <a:pt x="1393" y="159387"/>
                    <a:pt x="1393" y="159439"/>
                    <a:pt x="1418" y="159464"/>
                  </a:cubicBezTo>
                  <a:cubicBezTo>
                    <a:pt x="1418" y="159516"/>
                    <a:pt x="1393" y="159516"/>
                    <a:pt x="1367" y="159516"/>
                  </a:cubicBezTo>
                  <a:cubicBezTo>
                    <a:pt x="1367" y="159567"/>
                    <a:pt x="1341" y="159593"/>
                    <a:pt x="1393" y="159645"/>
                  </a:cubicBezTo>
                  <a:cubicBezTo>
                    <a:pt x="1470" y="159671"/>
                    <a:pt x="1444" y="159722"/>
                    <a:pt x="1444" y="159774"/>
                  </a:cubicBezTo>
                  <a:cubicBezTo>
                    <a:pt x="1444" y="159825"/>
                    <a:pt x="1444" y="159877"/>
                    <a:pt x="1393" y="159929"/>
                  </a:cubicBezTo>
                  <a:cubicBezTo>
                    <a:pt x="1393" y="160006"/>
                    <a:pt x="1393" y="160083"/>
                    <a:pt x="1367" y="160135"/>
                  </a:cubicBezTo>
                  <a:cubicBezTo>
                    <a:pt x="1367" y="160135"/>
                    <a:pt x="1367" y="160161"/>
                    <a:pt x="1393" y="160186"/>
                  </a:cubicBezTo>
                  <a:cubicBezTo>
                    <a:pt x="1367" y="160238"/>
                    <a:pt x="1393" y="160315"/>
                    <a:pt x="1418" y="160367"/>
                  </a:cubicBezTo>
                  <a:cubicBezTo>
                    <a:pt x="1418" y="160444"/>
                    <a:pt x="1418" y="160496"/>
                    <a:pt x="1444" y="160548"/>
                  </a:cubicBezTo>
                  <a:cubicBezTo>
                    <a:pt x="1454" y="160567"/>
                    <a:pt x="1460" y="160572"/>
                    <a:pt x="1463" y="160572"/>
                  </a:cubicBezTo>
                  <a:cubicBezTo>
                    <a:pt x="1468" y="160572"/>
                    <a:pt x="1469" y="160566"/>
                    <a:pt x="1470" y="160566"/>
                  </a:cubicBezTo>
                  <a:cubicBezTo>
                    <a:pt x="1470" y="160566"/>
                    <a:pt x="1470" y="160567"/>
                    <a:pt x="1470" y="160573"/>
                  </a:cubicBezTo>
                  <a:cubicBezTo>
                    <a:pt x="1470" y="160586"/>
                    <a:pt x="1470" y="160586"/>
                    <a:pt x="1467" y="160586"/>
                  </a:cubicBezTo>
                  <a:cubicBezTo>
                    <a:pt x="1463" y="160586"/>
                    <a:pt x="1457" y="160586"/>
                    <a:pt x="1444" y="160599"/>
                  </a:cubicBezTo>
                  <a:cubicBezTo>
                    <a:pt x="1393" y="160677"/>
                    <a:pt x="1418" y="160754"/>
                    <a:pt x="1418" y="160857"/>
                  </a:cubicBezTo>
                  <a:cubicBezTo>
                    <a:pt x="1444" y="160883"/>
                    <a:pt x="1444" y="160909"/>
                    <a:pt x="1418" y="160960"/>
                  </a:cubicBezTo>
                  <a:cubicBezTo>
                    <a:pt x="1418" y="161012"/>
                    <a:pt x="1418" y="161089"/>
                    <a:pt x="1393" y="161141"/>
                  </a:cubicBezTo>
                  <a:lnTo>
                    <a:pt x="1393" y="161167"/>
                  </a:lnTo>
                  <a:cubicBezTo>
                    <a:pt x="1470" y="161192"/>
                    <a:pt x="1418" y="161218"/>
                    <a:pt x="1393" y="161270"/>
                  </a:cubicBezTo>
                  <a:cubicBezTo>
                    <a:pt x="1367" y="161295"/>
                    <a:pt x="1367" y="161302"/>
                    <a:pt x="1373" y="161302"/>
                  </a:cubicBezTo>
                  <a:cubicBezTo>
                    <a:pt x="1380" y="161302"/>
                    <a:pt x="1393" y="161295"/>
                    <a:pt x="1393" y="161295"/>
                  </a:cubicBezTo>
                  <a:cubicBezTo>
                    <a:pt x="1444" y="161373"/>
                    <a:pt x="1444" y="161476"/>
                    <a:pt x="1393" y="161553"/>
                  </a:cubicBezTo>
                  <a:cubicBezTo>
                    <a:pt x="1393" y="161579"/>
                    <a:pt x="1393" y="161605"/>
                    <a:pt x="1393" y="161631"/>
                  </a:cubicBezTo>
                  <a:cubicBezTo>
                    <a:pt x="1393" y="161657"/>
                    <a:pt x="1418" y="161682"/>
                    <a:pt x="1418" y="161708"/>
                  </a:cubicBezTo>
                  <a:cubicBezTo>
                    <a:pt x="1444" y="161734"/>
                    <a:pt x="1418" y="161734"/>
                    <a:pt x="1418" y="161760"/>
                  </a:cubicBezTo>
                  <a:cubicBezTo>
                    <a:pt x="1393" y="161760"/>
                    <a:pt x="1367" y="161811"/>
                    <a:pt x="1367" y="161863"/>
                  </a:cubicBezTo>
                  <a:cubicBezTo>
                    <a:pt x="1341" y="161889"/>
                    <a:pt x="1341" y="161914"/>
                    <a:pt x="1341" y="161940"/>
                  </a:cubicBezTo>
                  <a:lnTo>
                    <a:pt x="1367" y="161914"/>
                  </a:lnTo>
                  <a:cubicBezTo>
                    <a:pt x="1367" y="161889"/>
                    <a:pt x="1367" y="161863"/>
                    <a:pt x="1393" y="161863"/>
                  </a:cubicBezTo>
                  <a:lnTo>
                    <a:pt x="1418" y="161863"/>
                  </a:lnTo>
                  <a:cubicBezTo>
                    <a:pt x="1418" y="161889"/>
                    <a:pt x="1418" y="161889"/>
                    <a:pt x="1418" y="161914"/>
                  </a:cubicBezTo>
                  <a:cubicBezTo>
                    <a:pt x="1418" y="161940"/>
                    <a:pt x="1418" y="161940"/>
                    <a:pt x="1393" y="161940"/>
                  </a:cubicBezTo>
                  <a:cubicBezTo>
                    <a:pt x="1393" y="161966"/>
                    <a:pt x="1393" y="161966"/>
                    <a:pt x="1393" y="161966"/>
                  </a:cubicBezTo>
                  <a:cubicBezTo>
                    <a:pt x="1418" y="162018"/>
                    <a:pt x="1444" y="162069"/>
                    <a:pt x="1418" y="162121"/>
                  </a:cubicBezTo>
                  <a:cubicBezTo>
                    <a:pt x="1435" y="162121"/>
                    <a:pt x="1453" y="162109"/>
                    <a:pt x="1470" y="162109"/>
                  </a:cubicBezTo>
                  <a:cubicBezTo>
                    <a:pt x="1478" y="162109"/>
                    <a:pt x="1487" y="162112"/>
                    <a:pt x="1496" y="162121"/>
                  </a:cubicBezTo>
                  <a:cubicBezTo>
                    <a:pt x="1496" y="162198"/>
                    <a:pt x="1496" y="162276"/>
                    <a:pt x="1470" y="162353"/>
                  </a:cubicBezTo>
                  <a:cubicBezTo>
                    <a:pt x="1444" y="162379"/>
                    <a:pt x="1444" y="162404"/>
                    <a:pt x="1470" y="162404"/>
                  </a:cubicBezTo>
                  <a:cubicBezTo>
                    <a:pt x="1496" y="162456"/>
                    <a:pt x="1470" y="162508"/>
                    <a:pt x="1470" y="162559"/>
                  </a:cubicBezTo>
                  <a:cubicBezTo>
                    <a:pt x="1470" y="162559"/>
                    <a:pt x="1470" y="162585"/>
                    <a:pt x="1470" y="162585"/>
                  </a:cubicBezTo>
                  <a:cubicBezTo>
                    <a:pt x="1470" y="162611"/>
                    <a:pt x="1470" y="162611"/>
                    <a:pt x="1444" y="162637"/>
                  </a:cubicBezTo>
                  <a:cubicBezTo>
                    <a:pt x="1470" y="162662"/>
                    <a:pt x="1470" y="162688"/>
                    <a:pt x="1444" y="162714"/>
                  </a:cubicBezTo>
                  <a:cubicBezTo>
                    <a:pt x="1418" y="162740"/>
                    <a:pt x="1418" y="162791"/>
                    <a:pt x="1418" y="162843"/>
                  </a:cubicBezTo>
                  <a:cubicBezTo>
                    <a:pt x="1418" y="162869"/>
                    <a:pt x="1444" y="162895"/>
                    <a:pt x="1470" y="162895"/>
                  </a:cubicBezTo>
                  <a:cubicBezTo>
                    <a:pt x="1470" y="162920"/>
                    <a:pt x="1547" y="162920"/>
                    <a:pt x="1547" y="162972"/>
                  </a:cubicBezTo>
                  <a:cubicBezTo>
                    <a:pt x="1547" y="162998"/>
                    <a:pt x="1625" y="163101"/>
                    <a:pt x="1599" y="163178"/>
                  </a:cubicBezTo>
                  <a:cubicBezTo>
                    <a:pt x="1599" y="163204"/>
                    <a:pt x="1650" y="163204"/>
                    <a:pt x="1650" y="163230"/>
                  </a:cubicBezTo>
                  <a:cubicBezTo>
                    <a:pt x="1625" y="163307"/>
                    <a:pt x="1625" y="163385"/>
                    <a:pt x="1650" y="163436"/>
                  </a:cubicBezTo>
                  <a:cubicBezTo>
                    <a:pt x="1676" y="163462"/>
                    <a:pt x="1676" y="163513"/>
                    <a:pt x="1650" y="163539"/>
                  </a:cubicBezTo>
                  <a:lnTo>
                    <a:pt x="1650" y="163617"/>
                  </a:lnTo>
                  <a:cubicBezTo>
                    <a:pt x="1650" y="163642"/>
                    <a:pt x="1650" y="163668"/>
                    <a:pt x="1650" y="163694"/>
                  </a:cubicBezTo>
                  <a:cubicBezTo>
                    <a:pt x="1625" y="163694"/>
                    <a:pt x="1625" y="163720"/>
                    <a:pt x="1625" y="163746"/>
                  </a:cubicBezTo>
                  <a:cubicBezTo>
                    <a:pt x="1650" y="163771"/>
                    <a:pt x="1650" y="163797"/>
                    <a:pt x="1650" y="163823"/>
                  </a:cubicBezTo>
                  <a:cubicBezTo>
                    <a:pt x="1625" y="163875"/>
                    <a:pt x="1625" y="163926"/>
                    <a:pt x="1625" y="163978"/>
                  </a:cubicBezTo>
                  <a:cubicBezTo>
                    <a:pt x="1625" y="164004"/>
                    <a:pt x="1599" y="164004"/>
                    <a:pt x="1573" y="164004"/>
                  </a:cubicBezTo>
                  <a:cubicBezTo>
                    <a:pt x="1573" y="163991"/>
                    <a:pt x="1573" y="163991"/>
                    <a:pt x="1570" y="163991"/>
                  </a:cubicBezTo>
                  <a:cubicBezTo>
                    <a:pt x="1567" y="163991"/>
                    <a:pt x="1560" y="163991"/>
                    <a:pt x="1547" y="163978"/>
                  </a:cubicBezTo>
                  <a:cubicBezTo>
                    <a:pt x="1573" y="163926"/>
                    <a:pt x="1573" y="163875"/>
                    <a:pt x="1547" y="163823"/>
                  </a:cubicBezTo>
                  <a:lnTo>
                    <a:pt x="1521" y="163823"/>
                  </a:lnTo>
                  <a:cubicBezTo>
                    <a:pt x="1521" y="163823"/>
                    <a:pt x="1496" y="163875"/>
                    <a:pt x="1470" y="163875"/>
                  </a:cubicBezTo>
                  <a:cubicBezTo>
                    <a:pt x="1444" y="163875"/>
                    <a:pt x="1418" y="163978"/>
                    <a:pt x="1393" y="164029"/>
                  </a:cubicBezTo>
                  <a:cubicBezTo>
                    <a:pt x="1341" y="164081"/>
                    <a:pt x="1393" y="164107"/>
                    <a:pt x="1393" y="164158"/>
                  </a:cubicBezTo>
                  <a:cubicBezTo>
                    <a:pt x="1393" y="164184"/>
                    <a:pt x="1393" y="164236"/>
                    <a:pt x="1418" y="164287"/>
                  </a:cubicBezTo>
                  <a:lnTo>
                    <a:pt x="1444" y="164287"/>
                  </a:lnTo>
                  <a:cubicBezTo>
                    <a:pt x="1496" y="164313"/>
                    <a:pt x="1496" y="164339"/>
                    <a:pt x="1496" y="164390"/>
                  </a:cubicBezTo>
                  <a:cubicBezTo>
                    <a:pt x="1496" y="164408"/>
                    <a:pt x="1493" y="164413"/>
                    <a:pt x="1488" y="164413"/>
                  </a:cubicBezTo>
                  <a:cubicBezTo>
                    <a:pt x="1478" y="164413"/>
                    <a:pt x="1461" y="164390"/>
                    <a:pt x="1444" y="164390"/>
                  </a:cubicBezTo>
                  <a:cubicBezTo>
                    <a:pt x="1444" y="164390"/>
                    <a:pt x="1444" y="164416"/>
                    <a:pt x="1444" y="164416"/>
                  </a:cubicBezTo>
                  <a:cubicBezTo>
                    <a:pt x="1444" y="164416"/>
                    <a:pt x="1470" y="164494"/>
                    <a:pt x="1470" y="164519"/>
                  </a:cubicBezTo>
                  <a:cubicBezTo>
                    <a:pt x="1470" y="164545"/>
                    <a:pt x="1470" y="164571"/>
                    <a:pt x="1470" y="164597"/>
                  </a:cubicBezTo>
                  <a:cubicBezTo>
                    <a:pt x="1521" y="164597"/>
                    <a:pt x="1521" y="164622"/>
                    <a:pt x="1496" y="164674"/>
                  </a:cubicBezTo>
                  <a:lnTo>
                    <a:pt x="1470" y="164803"/>
                  </a:lnTo>
                  <a:cubicBezTo>
                    <a:pt x="1470" y="164829"/>
                    <a:pt x="1444" y="164829"/>
                    <a:pt x="1418" y="164829"/>
                  </a:cubicBezTo>
                  <a:cubicBezTo>
                    <a:pt x="1341" y="164880"/>
                    <a:pt x="1393" y="164932"/>
                    <a:pt x="1393" y="165009"/>
                  </a:cubicBezTo>
                  <a:cubicBezTo>
                    <a:pt x="1393" y="165043"/>
                    <a:pt x="1393" y="165052"/>
                    <a:pt x="1395" y="165052"/>
                  </a:cubicBezTo>
                  <a:cubicBezTo>
                    <a:pt x="1397" y="165052"/>
                    <a:pt x="1404" y="165035"/>
                    <a:pt x="1418" y="165035"/>
                  </a:cubicBezTo>
                  <a:cubicBezTo>
                    <a:pt x="1444" y="165035"/>
                    <a:pt x="1496" y="165035"/>
                    <a:pt x="1521" y="165009"/>
                  </a:cubicBezTo>
                  <a:cubicBezTo>
                    <a:pt x="1540" y="164972"/>
                    <a:pt x="1559" y="164948"/>
                    <a:pt x="1588" y="164948"/>
                  </a:cubicBezTo>
                  <a:cubicBezTo>
                    <a:pt x="1599" y="164948"/>
                    <a:pt x="1611" y="164951"/>
                    <a:pt x="1625" y="164958"/>
                  </a:cubicBezTo>
                  <a:cubicBezTo>
                    <a:pt x="1625" y="164906"/>
                    <a:pt x="1650" y="164855"/>
                    <a:pt x="1676" y="164803"/>
                  </a:cubicBezTo>
                  <a:cubicBezTo>
                    <a:pt x="1702" y="164777"/>
                    <a:pt x="1728" y="164777"/>
                    <a:pt x="1754" y="164777"/>
                  </a:cubicBezTo>
                  <a:cubicBezTo>
                    <a:pt x="1831" y="164751"/>
                    <a:pt x="1882" y="164726"/>
                    <a:pt x="1908" y="164648"/>
                  </a:cubicBezTo>
                  <a:lnTo>
                    <a:pt x="1934" y="164648"/>
                  </a:lnTo>
                  <a:cubicBezTo>
                    <a:pt x="1934" y="164648"/>
                    <a:pt x="1960" y="164674"/>
                    <a:pt x="1960" y="164700"/>
                  </a:cubicBezTo>
                  <a:cubicBezTo>
                    <a:pt x="1960" y="164726"/>
                    <a:pt x="1960" y="164751"/>
                    <a:pt x="1934" y="164751"/>
                  </a:cubicBezTo>
                  <a:cubicBezTo>
                    <a:pt x="1882" y="164777"/>
                    <a:pt x="1831" y="164829"/>
                    <a:pt x="1805" y="164880"/>
                  </a:cubicBezTo>
                  <a:cubicBezTo>
                    <a:pt x="1728" y="164958"/>
                    <a:pt x="1779" y="165061"/>
                    <a:pt x="1728" y="165164"/>
                  </a:cubicBezTo>
                  <a:cubicBezTo>
                    <a:pt x="1728" y="165190"/>
                    <a:pt x="1728" y="165190"/>
                    <a:pt x="1728" y="165216"/>
                  </a:cubicBezTo>
                  <a:cubicBezTo>
                    <a:pt x="1728" y="165234"/>
                    <a:pt x="1741" y="165252"/>
                    <a:pt x="1757" y="165252"/>
                  </a:cubicBezTo>
                  <a:cubicBezTo>
                    <a:pt x="1764" y="165252"/>
                    <a:pt x="1772" y="165249"/>
                    <a:pt x="1779" y="165241"/>
                  </a:cubicBezTo>
                  <a:lnTo>
                    <a:pt x="1831" y="165216"/>
                  </a:lnTo>
                  <a:cubicBezTo>
                    <a:pt x="1857" y="165164"/>
                    <a:pt x="1908" y="165164"/>
                    <a:pt x="1934" y="165138"/>
                  </a:cubicBezTo>
                  <a:cubicBezTo>
                    <a:pt x="1947" y="165125"/>
                    <a:pt x="1953" y="165119"/>
                    <a:pt x="1960" y="165119"/>
                  </a:cubicBezTo>
                  <a:cubicBezTo>
                    <a:pt x="1966" y="165119"/>
                    <a:pt x="1973" y="165125"/>
                    <a:pt x="1986" y="165138"/>
                  </a:cubicBezTo>
                  <a:cubicBezTo>
                    <a:pt x="1986" y="165138"/>
                    <a:pt x="1986" y="165164"/>
                    <a:pt x="1986" y="165190"/>
                  </a:cubicBezTo>
                  <a:cubicBezTo>
                    <a:pt x="1960" y="165241"/>
                    <a:pt x="1934" y="165293"/>
                    <a:pt x="1882" y="165319"/>
                  </a:cubicBezTo>
                  <a:cubicBezTo>
                    <a:pt x="1908" y="165396"/>
                    <a:pt x="1882" y="165448"/>
                    <a:pt x="1857" y="165525"/>
                  </a:cubicBezTo>
                  <a:lnTo>
                    <a:pt x="1882" y="165551"/>
                  </a:lnTo>
                  <a:lnTo>
                    <a:pt x="1908" y="165551"/>
                  </a:lnTo>
                  <a:lnTo>
                    <a:pt x="1934" y="165654"/>
                  </a:lnTo>
                  <a:cubicBezTo>
                    <a:pt x="1934" y="165680"/>
                    <a:pt x="1882" y="165680"/>
                    <a:pt x="1908" y="165731"/>
                  </a:cubicBezTo>
                  <a:cubicBezTo>
                    <a:pt x="1930" y="165721"/>
                    <a:pt x="1951" y="165715"/>
                    <a:pt x="1969" y="165715"/>
                  </a:cubicBezTo>
                  <a:cubicBezTo>
                    <a:pt x="1994" y="165715"/>
                    <a:pt x="2011" y="165727"/>
                    <a:pt x="2011" y="165757"/>
                  </a:cubicBezTo>
                  <a:cubicBezTo>
                    <a:pt x="2063" y="165757"/>
                    <a:pt x="2115" y="165809"/>
                    <a:pt x="2140" y="165835"/>
                  </a:cubicBezTo>
                  <a:cubicBezTo>
                    <a:pt x="2140" y="165886"/>
                    <a:pt x="2115" y="165886"/>
                    <a:pt x="2115" y="165886"/>
                  </a:cubicBezTo>
                  <a:cubicBezTo>
                    <a:pt x="2140" y="165912"/>
                    <a:pt x="2140" y="165912"/>
                    <a:pt x="2140" y="165938"/>
                  </a:cubicBezTo>
                  <a:cubicBezTo>
                    <a:pt x="2115" y="165964"/>
                    <a:pt x="2115" y="165989"/>
                    <a:pt x="2063" y="165989"/>
                  </a:cubicBezTo>
                  <a:lnTo>
                    <a:pt x="2011" y="165989"/>
                  </a:lnTo>
                  <a:cubicBezTo>
                    <a:pt x="1986" y="166041"/>
                    <a:pt x="1986" y="166067"/>
                    <a:pt x="2011" y="166118"/>
                  </a:cubicBezTo>
                  <a:cubicBezTo>
                    <a:pt x="2037" y="166118"/>
                    <a:pt x="2089" y="166118"/>
                    <a:pt x="2089" y="166170"/>
                  </a:cubicBezTo>
                  <a:cubicBezTo>
                    <a:pt x="2089" y="166170"/>
                    <a:pt x="2089" y="166170"/>
                    <a:pt x="2089" y="166196"/>
                  </a:cubicBezTo>
                  <a:cubicBezTo>
                    <a:pt x="2115" y="166196"/>
                    <a:pt x="2115" y="166222"/>
                    <a:pt x="2115" y="166247"/>
                  </a:cubicBezTo>
                  <a:cubicBezTo>
                    <a:pt x="2115" y="166273"/>
                    <a:pt x="2063" y="166325"/>
                    <a:pt x="2037" y="166350"/>
                  </a:cubicBezTo>
                  <a:cubicBezTo>
                    <a:pt x="2011" y="166376"/>
                    <a:pt x="1960" y="166376"/>
                    <a:pt x="1934" y="166376"/>
                  </a:cubicBezTo>
                  <a:cubicBezTo>
                    <a:pt x="1934" y="166376"/>
                    <a:pt x="1908" y="166402"/>
                    <a:pt x="1908" y="166402"/>
                  </a:cubicBezTo>
                  <a:cubicBezTo>
                    <a:pt x="1882" y="166428"/>
                    <a:pt x="1857" y="166454"/>
                    <a:pt x="1882" y="166505"/>
                  </a:cubicBezTo>
                  <a:cubicBezTo>
                    <a:pt x="1882" y="166531"/>
                    <a:pt x="1882" y="166531"/>
                    <a:pt x="1908" y="166557"/>
                  </a:cubicBezTo>
                  <a:cubicBezTo>
                    <a:pt x="1921" y="166570"/>
                    <a:pt x="1921" y="166570"/>
                    <a:pt x="1918" y="166570"/>
                  </a:cubicBezTo>
                  <a:cubicBezTo>
                    <a:pt x="1915" y="166570"/>
                    <a:pt x="1908" y="166570"/>
                    <a:pt x="1908" y="166583"/>
                  </a:cubicBezTo>
                  <a:cubicBezTo>
                    <a:pt x="1908" y="166634"/>
                    <a:pt x="1908" y="166634"/>
                    <a:pt x="1960" y="166634"/>
                  </a:cubicBezTo>
                  <a:cubicBezTo>
                    <a:pt x="1986" y="166634"/>
                    <a:pt x="1986" y="166634"/>
                    <a:pt x="1986" y="166660"/>
                  </a:cubicBezTo>
                  <a:cubicBezTo>
                    <a:pt x="1986" y="166660"/>
                    <a:pt x="1986" y="166686"/>
                    <a:pt x="1986" y="166686"/>
                  </a:cubicBezTo>
                  <a:cubicBezTo>
                    <a:pt x="1960" y="166712"/>
                    <a:pt x="1960" y="166712"/>
                    <a:pt x="1934" y="166737"/>
                  </a:cubicBezTo>
                  <a:cubicBezTo>
                    <a:pt x="1908" y="166763"/>
                    <a:pt x="1908" y="166763"/>
                    <a:pt x="1934" y="166789"/>
                  </a:cubicBezTo>
                  <a:cubicBezTo>
                    <a:pt x="1960" y="166789"/>
                    <a:pt x="1986" y="166815"/>
                    <a:pt x="1960" y="166840"/>
                  </a:cubicBezTo>
                  <a:cubicBezTo>
                    <a:pt x="1960" y="166866"/>
                    <a:pt x="1934" y="166866"/>
                    <a:pt x="1934" y="166892"/>
                  </a:cubicBezTo>
                  <a:cubicBezTo>
                    <a:pt x="1882" y="166969"/>
                    <a:pt x="1882" y="166969"/>
                    <a:pt x="1986" y="167021"/>
                  </a:cubicBezTo>
                  <a:cubicBezTo>
                    <a:pt x="2063" y="167047"/>
                    <a:pt x="2011" y="167047"/>
                    <a:pt x="1986" y="167073"/>
                  </a:cubicBezTo>
                  <a:cubicBezTo>
                    <a:pt x="1986" y="167098"/>
                    <a:pt x="2011" y="167150"/>
                    <a:pt x="2011" y="167176"/>
                  </a:cubicBezTo>
                  <a:cubicBezTo>
                    <a:pt x="2011" y="167176"/>
                    <a:pt x="2040" y="167219"/>
                    <a:pt x="2055" y="167219"/>
                  </a:cubicBezTo>
                  <a:cubicBezTo>
                    <a:pt x="2060" y="167219"/>
                    <a:pt x="2063" y="167214"/>
                    <a:pt x="2063" y="167202"/>
                  </a:cubicBezTo>
                  <a:cubicBezTo>
                    <a:pt x="2063" y="167124"/>
                    <a:pt x="2063" y="167124"/>
                    <a:pt x="2089" y="167124"/>
                  </a:cubicBezTo>
                  <a:cubicBezTo>
                    <a:pt x="2089" y="167138"/>
                    <a:pt x="2089" y="167155"/>
                    <a:pt x="2089" y="167176"/>
                  </a:cubicBezTo>
                  <a:cubicBezTo>
                    <a:pt x="2089" y="167176"/>
                    <a:pt x="2089" y="167202"/>
                    <a:pt x="2089" y="167227"/>
                  </a:cubicBezTo>
                  <a:cubicBezTo>
                    <a:pt x="2089" y="167253"/>
                    <a:pt x="2089" y="167279"/>
                    <a:pt x="2089" y="167305"/>
                  </a:cubicBezTo>
                  <a:cubicBezTo>
                    <a:pt x="2115" y="167356"/>
                    <a:pt x="2089" y="167382"/>
                    <a:pt x="2089" y="167434"/>
                  </a:cubicBezTo>
                  <a:lnTo>
                    <a:pt x="2089" y="167485"/>
                  </a:lnTo>
                  <a:cubicBezTo>
                    <a:pt x="2115" y="167511"/>
                    <a:pt x="2115" y="167537"/>
                    <a:pt x="2115" y="167588"/>
                  </a:cubicBezTo>
                  <a:lnTo>
                    <a:pt x="2115" y="167769"/>
                  </a:lnTo>
                  <a:cubicBezTo>
                    <a:pt x="2115" y="167795"/>
                    <a:pt x="2115" y="167846"/>
                    <a:pt x="2089" y="167846"/>
                  </a:cubicBezTo>
                  <a:cubicBezTo>
                    <a:pt x="2063" y="167846"/>
                    <a:pt x="2037" y="167795"/>
                    <a:pt x="2063" y="167769"/>
                  </a:cubicBezTo>
                  <a:cubicBezTo>
                    <a:pt x="2063" y="167769"/>
                    <a:pt x="2063" y="167743"/>
                    <a:pt x="2063" y="167743"/>
                  </a:cubicBezTo>
                  <a:lnTo>
                    <a:pt x="1986" y="167743"/>
                  </a:lnTo>
                  <a:cubicBezTo>
                    <a:pt x="1986" y="167769"/>
                    <a:pt x="1986" y="167795"/>
                    <a:pt x="1960" y="167821"/>
                  </a:cubicBezTo>
                  <a:cubicBezTo>
                    <a:pt x="1986" y="167821"/>
                    <a:pt x="1986" y="167846"/>
                    <a:pt x="1986" y="167872"/>
                  </a:cubicBezTo>
                  <a:cubicBezTo>
                    <a:pt x="2011" y="167872"/>
                    <a:pt x="2063" y="167872"/>
                    <a:pt x="2089" y="167924"/>
                  </a:cubicBezTo>
                  <a:lnTo>
                    <a:pt x="2089" y="167949"/>
                  </a:lnTo>
                  <a:cubicBezTo>
                    <a:pt x="2089" y="168001"/>
                    <a:pt x="2089" y="168027"/>
                    <a:pt x="2089" y="168078"/>
                  </a:cubicBezTo>
                  <a:cubicBezTo>
                    <a:pt x="2037" y="168078"/>
                    <a:pt x="2037" y="168027"/>
                    <a:pt x="2037" y="168001"/>
                  </a:cubicBezTo>
                  <a:cubicBezTo>
                    <a:pt x="2037" y="167975"/>
                    <a:pt x="2011" y="167949"/>
                    <a:pt x="1986" y="167949"/>
                  </a:cubicBezTo>
                  <a:lnTo>
                    <a:pt x="1986" y="168130"/>
                  </a:lnTo>
                  <a:lnTo>
                    <a:pt x="2037" y="168130"/>
                  </a:lnTo>
                  <a:cubicBezTo>
                    <a:pt x="2089" y="168130"/>
                    <a:pt x="2089" y="168156"/>
                    <a:pt x="2063" y="168233"/>
                  </a:cubicBezTo>
                  <a:lnTo>
                    <a:pt x="1986" y="168233"/>
                  </a:lnTo>
                  <a:lnTo>
                    <a:pt x="1986" y="168259"/>
                  </a:lnTo>
                  <a:cubicBezTo>
                    <a:pt x="2037" y="168259"/>
                    <a:pt x="2037" y="168336"/>
                    <a:pt x="1986" y="168362"/>
                  </a:cubicBezTo>
                  <a:cubicBezTo>
                    <a:pt x="1960" y="168388"/>
                    <a:pt x="1960" y="168414"/>
                    <a:pt x="1986" y="168440"/>
                  </a:cubicBezTo>
                  <a:cubicBezTo>
                    <a:pt x="2003" y="168448"/>
                    <a:pt x="2011" y="168451"/>
                    <a:pt x="2016" y="168451"/>
                  </a:cubicBezTo>
                  <a:cubicBezTo>
                    <a:pt x="2026" y="168451"/>
                    <a:pt x="2020" y="168440"/>
                    <a:pt x="2037" y="168440"/>
                  </a:cubicBezTo>
                  <a:cubicBezTo>
                    <a:pt x="2037" y="168440"/>
                    <a:pt x="2063" y="168465"/>
                    <a:pt x="2063" y="168491"/>
                  </a:cubicBezTo>
                  <a:lnTo>
                    <a:pt x="2037" y="168491"/>
                  </a:lnTo>
                  <a:cubicBezTo>
                    <a:pt x="2011" y="168491"/>
                    <a:pt x="2037" y="168517"/>
                    <a:pt x="1986" y="168517"/>
                  </a:cubicBezTo>
                  <a:cubicBezTo>
                    <a:pt x="1986" y="168517"/>
                    <a:pt x="1986" y="168543"/>
                    <a:pt x="1986" y="168543"/>
                  </a:cubicBezTo>
                  <a:cubicBezTo>
                    <a:pt x="2011" y="168543"/>
                    <a:pt x="2011" y="168568"/>
                    <a:pt x="2011" y="168594"/>
                  </a:cubicBezTo>
                  <a:cubicBezTo>
                    <a:pt x="2011" y="168620"/>
                    <a:pt x="1960" y="168672"/>
                    <a:pt x="2011" y="168697"/>
                  </a:cubicBezTo>
                  <a:cubicBezTo>
                    <a:pt x="2063" y="168749"/>
                    <a:pt x="2011" y="168749"/>
                    <a:pt x="2011" y="168749"/>
                  </a:cubicBezTo>
                  <a:cubicBezTo>
                    <a:pt x="2011" y="168749"/>
                    <a:pt x="1986" y="168801"/>
                    <a:pt x="2011" y="168852"/>
                  </a:cubicBezTo>
                  <a:cubicBezTo>
                    <a:pt x="2037" y="168878"/>
                    <a:pt x="2037" y="168878"/>
                    <a:pt x="2037" y="168904"/>
                  </a:cubicBezTo>
                  <a:lnTo>
                    <a:pt x="2063" y="168904"/>
                  </a:lnTo>
                  <a:cubicBezTo>
                    <a:pt x="2063" y="168878"/>
                    <a:pt x="2063" y="168878"/>
                    <a:pt x="2063" y="168878"/>
                  </a:cubicBezTo>
                  <a:lnTo>
                    <a:pt x="2063" y="168801"/>
                  </a:lnTo>
                  <a:cubicBezTo>
                    <a:pt x="2063" y="168801"/>
                    <a:pt x="2063" y="168775"/>
                    <a:pt x="2063" y="168775"/>
                  </a:cubicBezTo>
                  <a:cubicBezTo>
                    <a:pt x="2063" y="168749"/>
                    <a:pt x="2037" y="168697"/>
                    <a:pt x="2089" y="168697"/>
                  </a:cubicBezTo>
                  <a:cubicBezTo>
                    <a:pt x="2140" y="168697"/>
                    <a:pt x="2115" y="168749"/>
                    <a:pt x="2115" y="168749"/>
                  </a:cubicBezTo>
                  <a:cubicBezTo>
                    <a:pt x="2115" y="168775"/>
                    <a:pt x="2115" y="168775"/>
                    <a:pt x="2115" y="168801"/>
                  </a:cubicBezTo>
                  <a:cubicBezTo>
                    <a:pt x="2140" y="168826"/>
                    <a:pt x="2140" y="168904"/>
                    <a:pt x="2115" y="168930"/>
                  </a:cubicBezTo>
                  <a:cubicBezTo>
                    <a:pt x="2089" y="168955"/>
                    <a:pt x="2089" y="168981"/>
                    <a:pt x="2063" y="169007"/>
                  </a:cubicBezTo>
                  <a:lnTo>
                    <a:pt x="2037" y="169033"/>
                  </a:lnTo>
                  <a:cubicBezTo>
                    <a:pt x="2011" y="169084"/>
                    <a:pt x="2011" y="169136"/>
                    <a:pt x="1986" y="169187"/>
                  </a:cubicBezTo>
                  <a:cubicBezTo>
                    <a:pt x="1986" y="169187"/>
                    <a:pt x="1997" y="169199"/>
                    <a:pt x="2012" y="169199"/>
                  </a:cubicBezTo>
                  <a:cubicBezTo>
                    <a:pt x="2020" y="169199"/>
                    <a:pt x="2029" y="169196"/>
                    <a:pt x="2037" y="169187"/>
                  </a:cubicBezTo>
                  <a:cubicBezTo>
                    <a:pt x="2037" y="169187"/>
                    <a:pt x="2063" y="169187"/>
                    <a:pt x="2089" y="169162"/>
                  </a:cubicBezTo>
                  <a:cubicBezTo>
                    <a:pt x="2089" y="169153"/>
                    <a:pt x="2092" y="169150"/>
                    <a:pt x="2095" y="169150"/>
                  </a:cubicBezTo>
                  <a:cubicBezTo>
                    <a:pt x="2103" y="169150"/>
                    <a:pt x="2115" y="169162"/>
                    <a:pt x="2115" y="169162"/>
                  </a:cubicBezTo>
                  <a:cubicBezTo>
                    <a:pt x="2115" y="169187"/>
                    <a:pt x="2115" y="169187"/>
                    <a:pt x="2115" y="169213"/>
                  </a:cubicBezTo>
                  <a:cubicBezTo>
                    <a:pt x="2115" y="169222"/>
                    <a:pt x="2112" y="169225"/>
                    <a:pt x="2107" y="169225"/>
                  </a:cubicBezTo>
                  <a:cubicBezTo>
                    <a:pt x="2097" y="169225"/>
                    <a:pt x="2080" y="169213"/>
                    <a:pt x="2063" y="169213"/>
                  </a:cubicBezTo>
                  <a:lnTo>
                    <a:pt x="2037" y="169213"/>
                  </a:lnTo>
                  <a:cubicBezTo>
                    <a:pt x="2011" y="169213"/>
                    <a:pt x="2011" y="169239"/>
                    <a:pt x="1986" y="169239"/>
                  </a:cubicBezTo>
                  <a:lnTo>
                    <a:pt x="2063" y="169291"/>
                  </a:lnTo>
                  <a:cubicBezTo>
                    <a:pt x="2089" y="169291"/>
                    <a:pt x="2115" y="169342"/>
                    <a:pt x="2115" y="169368"/>
                  </a:cubicBezTo>
                  <a:cubicBezTo>
                    <a:pt x="2140" y="169394"/>
                    <a:pt x="2140" y="169420"/>
                    <a:pt x="2115" y="169445"/>
                  </a:cubicBezTo>
                  <a:lnTo>
                    <a:pt x="2037" y="169445"/>
                  </a:lnTo>
                  <a:cubicBezTo>
                    <a:pt x="2011" y="169445"/>
                    <a:pt x="2037" y="169471"/>
                    <a:pt x="2037" y="169471"/>
                  </a:cubicBezTo>
                  <a:cubicBezTo>
                    <a:pt x="2037" y="169471"/>
                    <a:pt x="2037" y="169497"/>
                    <a:pt x="2037" y="169497"/>
                  </a:cubicBezTo>
                  <a:cubicBezTo>
                    <a:pt x="2037" y="169497"/>
                    <a:pt x="2089" y="169523"/>
                    <a:pt x="2089" y="169549"/>
                  </a:cubicBezTo>
                  <a:lnTo>
                    <a:pt x="2011" y="169549"/>
                  </a:lnTo>
                  <a:cubicBezTo>
                    <a:pt x="1986" y="169574"/>
                    <a:pt x="1986" y="169626"/>
                    <a:pt x="1986" y="169652"/>
                  </a:cubicBezTo>
                  <a:cubicBezTo>
                    <a:pt x="1960" y="169677"/>
                    <a:pt x="1960" y="169677"/>
                    <a:pt x="1960" y="169703"/>
                  </a:cubicBezTo>
                  <a:cubicBezTo>
                    <a:pt x="1934" y="169703"/>
                    <a:pt x="1960" y="169729"/>
                    <a:pt x="1960" y="169755"/>
                  </a:cubicBezTo>
                  <a:cubicBezTo>
                    <a:pt x="1960" y="169781"/>
                    <a:pt x="1934" y="169781"/>
                    <a:pt x="1960" y="169806"/>
                  </a:cubicBezTo>
                  <a:cubicBezTo>
                    <a:pt x="1960" y="169806"/>
                    <a:pt x="1986" y="169832"/>
                    <a:pt x="1986" y="169884"/>
                  </a:cubicBezTo>
                  <a:cubicBezTo>
                    <a:pt x="1986" y="169910"/>
                    <a:pt x="2011" y="169935"/>
                    <a:pt x="2037" y="169935"/>
                  </a:cubicBezTo>
                  <a:cubicBezTo>
                    <a:pt x="2089" y="169935"/>
                    <a:pt x="2089" y="169987"/>
                    <a:pt x="2115" y="170039"/>
                  </a:cubicBezTo>
                  <a:cubicBezTo>
                    <a:pt x="2140" y="170064"/>
                    <a:pt x="2140" y="170064"/>
                    <a:pt x="2115" y="170090"/>
                  </a:cubicBezTo>
                  <a:cubicBezTo>
                    <a:pt x="2106" y="170099"/>
                    <a:pt x="2100" y="170102"/>
                    <a:pt x="2095" y="170102"/>
                  </a:cubicBezTo>
                  <a:cubicBezTo>
                    <a:pt x="2086" y="170102"/>
                    <a:pt x="2080" y="170090"/>
                    <a:pt x="2063" y="170090"/>
                  </a:cubicBezTo>
                  <a:lnTo>
                    <a:pt x="2037" y="170090"/>
                  </a:lnTo>
                  <a:cubicBezTo>
                    <a:pt x="1986" y="170090"/>
                    <a:pt x="1986" y="170116"/>
                    <a:pt x="2011" y="170142"/>
                  </a:cubicBezTo>
                  <a:cubicBezTo>
                    <a:pt x="2037" y="170168"/>
                    <a:pt x="2089" y="170219"/>
                    <a:pt x="2089" y="170219"/>
                  </a:cubicBezTo>
                  <a:cubicBezTo>
                    <a:pt x="2076" y="170232"/>
                    <a:pt x="2063" y="170238"/>
                    <a:pt x="2053" y="170238"/>
                  </a:cubicBezTo>
                  <a:cubicBezTo>
                    <a:pt x="2044" y="170238"/>
                    <a:pt x="2037" y="170232"/>
                    <a:pt x="2037" y="170219"/>
                  </a:cubicBezTo>
                  <a:cubicBezTo>
                    <a:pt x="2011" y="170219"/>
                    <a:pt x="1986" y="170245"/>
                    <a:pt x="1986" y="170245"/>
                  </a:cubicBezTo>
                  <a:cubicBezTo>
                    <a:pt x="1934" y="170245"/>
                    <a:pt x="1986" y="170296"/>
                    <a:pt x="1986" y="170296"/>
                  </a:cubicBezTo>
                  <a:cubicBezTo>
                    <a:pt x="1986" y="170296"/>
                    <a:pt x="1997" y="170308"/>
                    <a:pt x="2012" y="170308"/>
                  </a:cubicBezTo>
                  <a:cubicBezTo>
                    <a:pt x="2020" y="170308"/>
                    <a:pt x="2029" y="170305"/>
                    <a:pt x="2037" y="170296"/>
                  </a:cubicBezTo>
                  <a:cubicBezTo>
                    <a:pt x="2037" y="170284"/>
                    <a:pt x="2050" y="170277"/>
                    <a:pt x="2066" y="170277"/>
                  </a:cubicBezTo>
                  <a:cubicBezTo>
                    <a:pt x="2082" y="170277"/>
                    <a:pt x="2102" y="170284"/>
                    <a:pt x="2115" y="170296"/>
                  </a:cubicBezTo>
                  <a:cubicBezTo>
                    <a:pt x="2140" y="170322"/>
                    <a:pt x="2115" y="170322"/>
                    <a:pt x="2115" y="170322"/>
                  </a:cubicBezTo>
                  <a:cubicBezTo>
                    <a:pt x="2115" y="170322"/>
                    <a:pt x="2140" y="170374"/>
                    <a:pt x="2089" y="170425"/>
                  </a:cubicBezTo>
                  <a:lnTo>
                    <a:pt x="2063" y="170451"/>
                  </a:lnTo>
                  <a:cubicBezTo>
                    <a:pt x="2063" y="170477"/>
                    <a:pt x="2063" y="170477"/>
                    <a:pt x="2063" y="170477"/>
                  </a:cubicBezTo>
                  <a:cubicBezTo>
                    <a:pt x="2089" y="170477"/>
                    <a:pt x="2140" y="170529"/>
                    <a:pt x="2115" y="170529"/>
                  </a:cubicBezTo>
                  <a:cubicBezTo>
                    <a:pt x="2089" y="170554"/>
                    <a:pt x="2115" y="170606"/>
                    <a:pt x="2115" y="170632"/>
                  </a:cubicBezTo>
                  <a:cubicBezTo>
                    <a:pt x="2089" y="170683"/>
                    <a:pt x="2089" y="170735"/>
                    <a:pt x="2140" y="170786"/>
                  </a:cubicBezTo>
                  <a:cubicBezTo>
                    <a:pt x="2140" y="170786"/>
                    <a:pt x="2140" y="170812"/>
                    <a:pt x="2115" y="170812"/>
                  </a:cubicBezTo>
                  <a:cubicBezTo>
                    <a:pt x="2089" y="170838"/>
                    <a:pt x="2063" y="170838"/>
                    <a:pt x="2115" y="170864"/>
                  </a:cubicBezTo>
                  <a:cubicBezTo>
                    <a:pt x="2140" y="170890"/>
                    <a:pt x="2140" y="170915"/>
                    <a:pt x="2166" y="170941"/>
                  </a:cubicBezTo>
                  <a:cubicBezTo>
                    <a:pt x="2166" y="170967"/>
                    <a:pt x="2115" y="170967"/>
                    <a:pt x="2089" y="170967"/>
                  </a:cubicBezTo>
                  <a:lnTo>
                    <a:pt x="2115" y="171019"/>
                  </a:lnTo>
                  <a:cubicBezTo>
                    <a:pt x="2140" y="171044"/>
                    <a:pt x="2166" y="171070"/>
                    <a:pt x="2166" y="171096"/>
                  </a:cubicBezTo>
                  <a:cubicBezTo>
                    <a:pt x="2192" y="171122"/>
                    <a:pt x="2192" y="171199"/>
                    <a:pt x="2166" y="171251"/>
                  </a:cubicBezTo>
                  <a:cubicBezTo>
                    <a:pt x="2192" y="171277"/>
                    <a:pt x="2166" y="171328"/>
                    <a:pt x="2115" y="171354"/>
                  </a:cubicBezTo>
                  <a:lnTo>
                    <a:pt x="2166" y="171354"/>
                  </a:lnTo>
                  <a:cubicBezTo>
                    <a:pt x="2166" y="171354"/>
                    <a:pt x="2166" y="171380"/>
                    <a:pt x="2166" y="171380"/>
                  </a:cubicBezTo>
                  <a:cubicBezTo>
                    <a:pt x="2166" y="171388"/>
                    <a:pt x="2160" y="171391"/>
                    <a:pt x="2153" y="171391"/>
                  </a:cubicBezTo>
                  <a:cubicBezTo>
                    <a:pt x="2137" y="171391"/>
                    <a:pt x="2115" y="171380"/>
                    <a:pt x="2115" y="171380"/>
                  </a:cubicBezTo>
                  <a:lnTo>
                    <a:pt x="2037" y="171380"/>
                  </a:lnTo>
                  <a:cubicBezTo>
                    <a:pt x="2011" y="171457"/>
                    <a:pt x="2037" y="171457"/>
                    <a:pt x="2115" y="171457"/>
                  </a:cubicBezTo>
                  <a:cubicBezTo>
                    <a:pt x="2153" y="171470"/>
                    <a:pt x="2166" y="171470"/>
                    <a:pt x="2169" y="171470"/>
                  </a:cubicBezTo>
                  <a:cubicBezTo>
                    <a:pt x="2173" y="171470"/>
                    <a:pt x="2166" y="171470"/>
                    <a:pt x="2166" y="171483"/>
                  </a:cubicBezTo>
                  <a:cubicBezTo>
                    <a:pt x="2166" y="171509"/>
                    <a:pt x="2166" y="171534"/>
                    <a:pt x="2166" y="171560"/>
                  </a:cubicBezTo>
                  <a:cubicBezTo>
                    <a:pt x="2166" y="171586"/>
                    <a:pt x="2140" y="171612"/>
                    <a:pt x="2140" y="171638"/>
                  </a:cubicBezTo>
                  <a:cubicBezTo>
                    <a:pt x="2115" y="171663"/>
                    <a:pt x="2140" y="171663"/>
                    <a:pt x="2140" y="171689"/>
                  </a:cubicBezTo>
                  <a:cubicBezTo>
                    <a:pt x="2140" y="171715"/>
                    <a:pt x="2140" y="171767"/>
                    <a:pt x="2166" y="171792"/>
                  </a:cubicBezTo>
                  <a:cubicBezTo>
                    <a:pt x="2166" y="171818"/>
                    <a:pt x="2166" y="171844"/>
                    <a:pt x="2140" y="171844"/>
                  </a:cubicBezTo>
                  <a:lnTo>
                    <a:pt x="2089" y="171844"/>
                  </a:lnTo>
                  <a:lnTo>
                    <a:pt x="2089" y="171921"/>
                  </a:lnTo>
                  <a:cubicBezTo>
                    <a:pt x="2115" y="171921"/>
                    <a:pt x="2140" y="171921"/>
                    <a:pt x="2140" y="171947"/>
                  </a:cubicBezTo>
                  <a:lnTo>
                    <a:pt x="2140" y="172334"/>
                  </a:lnTo>
                  <a:cubicBezTo>
                    <a:pt x="2140" y="172360"/>
                    <a:pt x="2140" y="172360"/>
                    <a:pt x="2115" y="172386"/>
                  </a:cubicBezTo>
                  <a:cubicBezTo>
                    <a:pt x="2089" y="172386"/>
                    <a:pt x="2089" y="172411"/>
                    <a:pt x="2089" y="172437"/>
                  </a:cubicBezTo>
                  <a:lnTo>
                    <a:pt x="2089" y="172514"/>
                  </a:lnTo>
                  <a:lnTo>
                    <a:pt x="2063" y="172540"/>
                  </a:lnTo>
                  <a:cubicBezTo>
                    <a:pt x="2063" y="172592"/>
                    <a:pt x="2089" y="172618"/>
                    <a:pt x="2140" y="172618"/>
                  </a:cubicBezTo>
                  <a:cubicBezTo>
                    <a:pt x="2166" y="172618"/>
                    <a:pt x="2166" y="172643"/>
                    <a:pt x="2166" y="172643"/>
                  </a:cubicBezTo>
                  <a:lnTo>
                    <a:pt x="2140" y="172643"/>
                  </a:lnTo>
                  <a:cubicBezTo>
                    <a:pt x="2140" y="172643"/>
                    <a:pt x="2106" y="172666"/>
                    <a:pt x="2075" y="172666"/>
                  </a:cubicBezTo>
                  <a:cubicBezTo>
                    <a:pt x="2060" y="172666"/>
                    <a:pt x="2046" y="172661"/>
                    <a:pt x="2037" y="172643"/>
                  </a:cubicBezTo>
                  <a:lnTo>
                    <a:pt x="2037" y="172695"/>
                  </a:lnTo>
                  <a:cubicBezTo>
                    <a:pt x="2063" y="172721"/>
                    <a:pt x="2063" y="172747"/>
                    <a:pt x="2037" y="172772"/>
                  </a:cubicBezTo>
                  <a:cubicBezTo>
                    <a:pt x="2011" y="172772"/>
                    <a:pt x="1986" y="172798"/>
                    <a:pt x="1986" y="172824"/>
                  </a:cubicBezTo>
                  <a:lnTo>
                    <a:pt x="1986" y="172927"/>
                  </a:lnTo>
                  <a:cubicBezTo>
                    <a:pt x="1986" y="172953"/>
                    <a:pt x="2037" y="172979"/>
                    <a:pt x="1986" y="173030"/>
                  </a:cubicBezTo>
                  <a:cubicBezTo>
                    <a:pt x="1960" y="173056"/>
                    <a:pt x="1986" y="173133"/>
                    <a:pt x="2037" y="173185"/>
                  </a:cubicBezTo>
                  <a:lnTo>
                    <a:pt x="2037" y="173211"/>
                  </a:lnTo>
                  <a:cubicBezTo>
                    <a:pt x="2037" y="173211"/>
                    <a:pt x="2115" y="173237"/>
                    <a:pt x="2140" y="173237"/>
                  </a:cubicBezTo>
                  <a:cubicBezTo>
                    <a:pt x="2166" y="173237"/>
                    <a:pt x="2218" y="173262"/>
                    <a:pt x="2192" y="173314"/>
                  </a:cubicBezTo>
                  <a:cubicBezTo>
                    <a:pt x="2166" y="173340"/>
                    <a:pt x="2192" y="173366"/>
                    <a:pt x="2218" y="173366"/>
                  </a:cubicBezTo>
                  <a:cubicBezTo>
                    <a:pt x="2243" y="173391"/>
                    <a:pt x="2243" y="173417"/>
                    <a:pt x="2218" y="173443"/>
                  </a:cubicBezTo>
                  <a:cubicBezTo>
                    <a:pt x="2166" y="173469"/>
                    <a:pt x="2218" y="173520"/>
                    <a:pt x="2166" y="173520"/>
                  </a:cubicBezTo>
                  <a:cubicBezTo>
                    <a:pt x="2115" y="173520"/>
                    <a:pt x="2089" y="173520"/>
                    <a:pt x="2037" y="173495"/>
                  </a:cubicBezTo>
                  <a:cubicBezTo>
                    <a:pt x="2037" y="173520"/>
                    <a:pt x="2011" y="173520"/>
                    <a:pt x="2011" y="173520"/>
                  </a:cubicBezTo>
                  <a:cubicBezTo>
                    <a:pt x="2037" y="173546"/>
                    <a:pt x="2037" y="173598"/>
                    <a:pt x="2037" y="173649"/>
                  </a:cubicBezTo>
                  <a:cubicBezTo>
                    <a:pt x="2011" y="173727"/>
                    <a:pt x="2011" y="173804"/>
                    <a:pt x="2037" y="173881"/>
                  </a:cubicBezTo>
                  <a:cubicBezTo>
                    <a:pt x="2046" y="173873"/>
                    <a:pt x="2057" y="173870"/>
                    <a:pt x="2070" y="173870"/>
                  </a:cubicBezTo>
                  <a:cubicBezTo>
                    <a:pt x="2095" y="173870"/>
                    <a:pt x="2123" y="173881"/>
                    <a:pt x="2140" y="173881"/>
                  </a:cubicBezTo>
                  <a:cubicBezTo>
                    <a:pt x="2166" y="173881"/>
                    <a:pt x="2243" y="173881"/>
                    <a:pt x="2218" y="173933"/>
                  </a:cubicBezTo>
                  <a:cubicBezTo>
                    <a:pt x="2218" y="174010"/>
                    <a:pt x="2192" y="174088"/>
                    <a:pt x="2192" y="174165"/>
                  </a:cubicBezTo>
                  <a:lnTo>
                    <a:pt x="2192" y="174217"/>
                  </a:lnTo>
                  <a:cubicBezTo>
                    <a:pt x="2115" y="174268"/>
                    <a:pt x="2140" y="174346"/>
                    <a:pt x="2115" y="174423"/>
                  </a:cubicBezTo>
                  <a:lnTo>
                    <a:pt x="2115" y="174475"/>
                  </a:lnTo>
                  <a:lnTo>
                    <a:pt x="2140" y="174475"/>
                  </a:lnTo>
                  <a:cubicBezTo>
                    <a:pt x="2192" y="174475"/>
                    <a:pt x="2166" y="174526"/>
                    <a:pt x="2192" y="174552"/>
                  </a:cubicBezTo>
                  <a:cubicBezTo>
                    <a:pt x="2192" y="174578"/>
                    <a:pt x="2166" y="174604"/>
                    <a:pt x="2140" y="174629"/>
                  </a:cubicBezTo>
                  <a:lnTo>
                    <a:pt x="2140" y="174655"/>
                  </a:lnTo>
                  <a:cubicBezTo>
                    <a:pt x="2192" y="174681"/>
                    <a:pt x="2166" y="174707"/>
                    <a:pt x="2166" y="174758"/>
                  </a:cubicBezTo>
                  <a:cubicBezTo>
                    <a:pt x="2166" y="174784"/>
                    <a:pt x="2166" y="174836"/>
                    <a:pt x="2166" y="174887"/>
                  </a:cubicBezTo>
                  <a:cubicBezTo>
                    <a:pt x="2192" y="174939"/>
                    <a:pt x="2166" y="175016"/>
                    <a:pt x="2166" y="175094"/>
                  </a:cubicBezTo>
                  <a:cubicBezTo>
                    <a:pt x="2166" y="175132"/>
                    <a:pt x="2166" y="175145"/>
                    <a:pt x="2163" y="175145"/>
                  </a:cubicBezTo>
                  <a:cubicBezTo>
                    <a:pt x="2160" y="175145"/>
                    <a:pt x="2153" y="175132"/>
                    <a:pt x="2140" y="175119"/>
                  </a:cubicBezTo>
                  <a:cubicBezTo>
                    <a:pt x="2115" y="175119"/>
                    <a:pt x="2140" y="175171"/>
                    <a:pt x="2115" y="175197"/>
                  </a:cubicBezTo>
                  <a:lnTo>
                    <a:pt x="2089" y="175222"/>
                  </a:lnTo>
                  <a:lnTo>
                    <a:pt x="2115" y="175300"/>
                  </a:lnTo>
                  <a:cubicBezTo>
                    <a:pt x="2115" y="175300"/>
                    <a:pt x="2140" y="175326"/>
                    <a:pt x="2140" y="175351"/>
                  </a:cubicBezTo>
                  <a:lnTo>
                    <a:pt x="2140" y="175377"/>
                  </a:lnTo>
                  <a:cubicBezTo>
                    <a:pt x="2140" y="175386"/>
                    <a:pt x="2137" y="175389"/>
                    <a:pt x="2134" y="175389"/>
                  </a:cubicBezTo>
                  <a:cubicBezTo>
                    <a:pt x="2126" y="175389"/>
                    <a:pt x="2115" y="175377"/>
                    <a:pt x="2115" y="175377"/>
                  </a:cubicBezTo>
                  <a:cubicBezTo>
                    <a:pt x="2089" y="175377"/>
                    <a:pt x="2115" y="175326"/>
                    <a:pt x="2089" y="175300"/>
                  </a:cubicBezTo>
                  <a:cubicBezTo>
                    <a:pt x="2063" y="175326"/>
                    <a:pt x="2037" y="175326"/>
                    <a:pt x="1986" y="175326"/>
                  </a:cubicBezTo>
                  <a:cubicBezTo>
                    <a:pt x="1986" y="175351"/>
                    <a:pt x="1986" y="175377"/>
                    <a:pt x="1960" y="175403"/>
                  </a:cubicBezTo>
                  <a:cubicBezTo>
                    <a:pt x="1960" y="175403"/>
                    <a:pt x="1934" y="175429"/>
                    <a:pt x="1960" y="175455"/>
                  </a:cubicBezTo>
                  <a:cubicBezTo>
                    <a:pt x="1986" y="175480"/>
                    <a:pt x="1986" y="175506"/>
                    <a:pt x="1960" y="175558"/>
                  </a:cubicBezTo>
                  <a:cubicBezTo>
                    <a:pt x="1986" y="175558"/>
                    <a:pt x="1986" y="175609"/>
                    <a:pt x="1986" y="175635"/>
                  </a:cubicBezTo>
                  <a:cubicBezTo>
                    <a:pt x="1986" y="175713"/>
                    <a:pt x="1960" y="175790"/>
                    <a:pt x="1934" y="175893"/>
                  </a:cubicBezTo>
                  <a:cubicBezTo>
                    <a:pt x="1934" y="175893"/>
                    <a:pt x="1934" y="175919"/>
                    <a:pt x="1908" y="175919"/>
                  </a:cubicBezTo>
                  <a:cubicBezTo>
                    <a:pt x="1908" y="175919"/>
                    <a:pt x="1882" y="175919"/>
                    <a:pt x="1857" y="175945"/>
                  </a:cubicBezTo>
                  <a:cubicBezTo>
                    <a:pt x="1857" y="176048"/>
                    <a:pt x="1779" y="176074"/>
                    <a:pt x="1702" y="176125"/>
                  </a:cubicBezTo>
                  <a:lnTo>
                    <a:pt x="1625" y="176151"/>
                  </a:lnTo>
                  <a:lnTo>
                    <a:pt x="1625" y="176177"/>
                  </a:lnTo>
                  <a:cubicBezTo>
                    <a:pt x="1650" y="176228"/>
                    <a:pt x="1650" y="176228"/>
                    <a:pt x="1599" y="176228"/>
                  </a:cubicBezTo>
                  <a:lnTo>
                    <a:pt x="1521" y="176228"/>
                  </a:lnTo>
                  <a:cubicBezTo>
                    <a:pt x="1521" y="176280"/>
                    <a:pt x="1599" y="176280"/>
                    <a:pt x="1599" y="176331"/>
                  </a:cubicBezTo>
                  <a:cubicBezTo>
                    <a:pt x="1573" y="176383"/>
                    <a:pt x="1599" y="176383"/>
                    <a:pt x="1599" y="176383"/>
                  </a:cubicBezTo>
                  <a:cubicBezTo>
                    <a:pt x="1599" y="176409"/>
                    <a:pt x="1573" y="176460"/>
                    <a:pt x="1573" y="176486"/>
                  </a:cubicBezTo>
                  <a:lnTo>
                    <a:pt x="1573" y="176538"/>
                  </a:lnTo>
                  <a:lnTo>
                    <a:pt x="1625" y="176538"/>
                  </a:lnTo>
                  <a:cubicBezTo>
                    <a:pt x="1702" y="176538"/>
                    <a:pt x="1702" y="176538"/>
                    <a:pt x="1650" y="176641"/>
                  </a:cubicBezTo>
                  <a:cubicBezTo>
                    <a:pt x="1650" y="176667"/>
                    <a:pt x="1676" y="176693"/>
                    <a:pt x="1676" y="176718"/>
                  </a:cubicBezTo>
                  <a:cubicBezTo>
                    <a:pt x="1702" y="176770"/>
                    <a:pt x="1676" y="176796"/>
                    <a:pt x="1650" y="176822"/>
                  </a:cubicBezTo>
                  <a:lnTo>
                    <a:pt x="1702" y="177054"/>
                  </a:lnTo>
                  <a:cubicBezTo>
                    <a:pt x="1676" y="177131"/>
                    <a:pt x="1625" y="177131"/>
                    <a:pt x="1573" y="177131"/>
                  </a:cubicBezTo>
                  <a:lnTo>
                    <a:pt x="1573" y="177183"/>
                  </a:lnTo>
                  <a:cubicBezTo>
                    <a:pt x="1625" y="177208"/>
                    <a:pt x="1625" y="177208"/>
                    <a:pt x="1599" y="177260"/>
                  </a:cubicBezTo>
                  <a:cubicBezTo>
                    <a:pt x="1573" y="177312"/>
                    <a:pt x="1599" y="177312"/>
                    <a:pt x="1599" y="177337"/>
                  </a:cubicBezTo>
                  <a:cubicBezTo>
                    <a:pt x="1599" y="177363"/>
                    <a:pt x="1625" y="177415"/>
                    <a:pt x="1599" y="177441"/>
                  </a:cubicBezTo>
                  <a:cubicBezTo>
                    <a:pt x="1573" y="177466"/>
                    <a:pt x="1573" y="177492"/>
                    <a:pt x="1573" y="177518"/>
                  </a:cubicBezTo>
                  <a:cubicBezTo>
                    <a:pt x="1573" y="177569"/>
                    <a:pt x="1599" y="177544"/>
                    <a:pt x="1625" y="177595"/>
                  </a:cubicBezTo>
                  <a:cubicBezTo>
                    <a:pt x="1625" y="177621"/>
                    <a:pt x="1599" y="177647"/>
                    <a:pt x="1573" y="177647"/>
                  </a:cubicBezTo>
                  <a:cubicBezTo>
                    <a:pt x="1573" y="177724"/>
                    <a:pt x="1625" y="177750"/>
                    <a:pt x="1650" y="177776"/>
                  </a:cubicBezTo>
                  <a:cubicBezTo>
                    <a:pt x="1676" y="177827"/>
                    <a:pt x="1650" y="177853"/>
                    <a:pt x="1625" y="177853"/>
                  </a:cubicBezTo>
                  <a:cubicBezTo>
                    <a:pt x="1650" y="177879"/>
                    <a:pt x="1650" y="177931"/>
                    <a:pt x="1650" y="177982"/>
                  </a:cubicBezTo>
                  <a:cubicBezTo>
                    <a:pt x="1650" y="178008"/>
                    <a:pt x="1625" y="178034"/>
                    <a:pt x="1573" y="178034"/>
                  </a:cubicBezTo>
                  <a:lnTo>
                    <a:pt x="1573" y="178137"/>
                  </a:lnTo>
                  <a:cubicBezTo>
                    <a:pt x="1625" y="178163"/>
                    <a:pt x="1625" y="178214"/>
                    <a:pt x="1573" y="178214"/>
                  </a:cubicBezTo>
                  <a:lnTo>
                    <a:pt x="1573" y="178317"/>
                  </a:lnTo>
                  <a:lnTo>
                    <a:pt x="1573" y="178421"/>
                  </a:lnTo>
                  <a:cubicBezTo>
                    <a:pt x="1573" y="178421"/>
                    <a:pt x="1573" y="178446"/>
                    <a:pt x="1573" y="178446"/>
                  </a:cubicBezTo>
                  <a:lnTo>
                    <a:pt x="1650" y="178369"/>
                  </a:lnTo>
                  <a:lnTo>
                    <a:pt x="1650" y="178524"/>
                  </a:lnTo>
                  <a:cubicBezTo>
                    <a:pt x="1676" y="178524"/>
                    <a:pt x="1702" y="178550"/>
                    <a:pt x="1702" y="178575"/>
                  </a:cubicBezTo>
                  <a:cubicBezTo>
                    <a:pt x="1702" y="178601"/>
                    <a:pt x="1728" y="178627"/>
                    <a:pt x="1728" y="178627"/>
                  </a:cubicBezTo>
                  <a:cubicBezTo>
                    <a:pt x="1754" y="178653"/>
                    <a:pt x="1754" y="178678"/>
                    <a:pt x="1728" y="178704"/>
                  </a:cubicBezTo>
                  <a:cubicBezTo>
                    <a:pt x="1728" y="178756"/>
                    <a:pt x="1754" y="178807"/>
                    <a:pt x="1702" y="178833"/>
                  </a:cubicBezTo>
                  <a:lnTo>
                    <a:pt x="1702" y="178885"/>
                  </a:lnTo>
                  <a:cubicBezTo>
                    <a:pt x="1728" y="178885"/>
                    <a:pt x="1754" y="178936"/>
                    <a:pt x="1754" y="178962"/>
                  </a:cubicBezTo>
                  <a:lnTo>
                    <a:pt x="1754" y="179091"/>
                  </a:lnTo>
                  <a:cubicBezTo>
                    <a:pt x="1754" y="179117"/>
                    <a:pt x="1754" y="179143"/>
                    <a:pt x="1754" y="179168"/>
                  </a:cubicBezTo>
                  <a:cubicBezTo>
                    <a:pt x="1754" y="179220"/>
                    <a:pt x="1728" y="179220"/>
                    <a:pt x="1702" y="179220"/>
                  </a:cubicBezTo>
                  <a:cubicBezTo>
                    <a:pt x="1676" y="179246"/>
                    <a:pt x="1676" y="179272"/>
                    <a:pt x="1676" y="179297"/>
                  </a:cubicBezTo>
                  <a:cubicBezTo>
                    <a:pt x="1676" y="179323"/>
                    <a:pt x="1676" y="179375"/>
                    <a:pt x="1676" y="179401"/>
                  </a:cubicBezTo>
                  <a:cubicBezTo>
                    <a:pt x="1650" y="179452"/>
                    <a:pt x="1650" y="179478"/>
                    <a:pt x="1650" y="179504"/>
                  </a:cubicBezTo>
                  <a:cubicBezTo>
                    <a:pt x="1650" y="179659"/>
                    <a:pt x="1650" y="179659"/>
                    <a:pt x="1547" y="179762"/>
                  </a:cubicBezTo>
                  <a:cubicBezTo>
                    <a:pt x="1547" y="179787"/>
                    <a:pt x="1547" y="179787"/>
                    <a:pt x="1547" y="179787"/>
                  </a:cubicBezTo>
                  <a:lnTo>
                    <a:pt x="1547" y="179839"/>
                  </a:lnTo>
                  <a:cubicBezTo>
                    <a:pt x="1573" y="179865"/>
                    <a:pt x="1599" y="179942"/>
                    <a:pt x="1599" y="179942"/>
                  </a:cubicBezTo>
                  <a:cubicBezTo>
                    <a:pt x="1625" y="179916"/>
                    <a:pt x="1599" y="179916"/>
                    <a:pt x="1599" y="179916"/>
                  </a:cubicBezTo>
                  <a:cubicBezTo>
                    <a:pt x="1625" y="179839"/>
                    <a:pt x="1702" y="179710"/>
                    <a:pt x="1728" y="179710"/>
                  </a:cubicBezTo>
                  <a:cubicBezTo>
                    <a:pt x="1754" y="179710"/>
                    <a:pt x="1728" y="179787"/>
                    <a:pt x="1728" y="179839"/>
                  </a:cubicBezTo>
                  <a:cubicBezTo>
                    <a:pt x="1728" y="179891"/>
                    <a:pt x="1728" y="179942"/>
                    <a:pt x="1779" y="179994"/>
                  </a:cubicBezTo>
                  <a:lnTo>
                    <a:pt x="1805" y="179994"/>
                  </a:lnTo>
                  <a:cubicBezTo>
                    <a:pt x="1831" y="179994"/>
                    <a:pt x="1857" y="179994"/>
                    <a:pt x="1857" y="180020"/>
                  </a:cubicBezTo>
                  <a:cubicBezTo>
                    <a:pt x="1857" y="180045"/>
                    <a:pt x="1857" y="180045"/>
                    <a:pt x="1831" y="180071"/>
                  </a:cubicBezTo>
                  <a:lnTo>
                    <a:pt x="1779" y="180097"/>
                  </a:lnTo>
                  <a:cubicBezTo>
                    <a:pt x="1805" y="180097"/>
                    <a:pt x="1831" y="180097"/>
                    <a:pt x="1831" y="180123"/>
                  </a:cubicBezTo>
                  <a:cubicBezTo>
                    <a:pt x="1831" y="180226"/>
                    <a:pt x="1857" y="180329"/>
                    <a:pt x="1882" y="180432"/>
                  </a:cubicBezTo>
                  <a:cubicBezTo>
                    <a:pt x="1857" y="180484"/>
                    <a:pt x="1908" y="180535"/>
                    <a:pt x="1857" y="180587"/>
                  </a:cubicBezTo>
                  <a:cubicBezTo>
                    <a:pt x="1857" y="180613"/>
                    <a:pt x="1857" y="180613"/>
                    <a:pt x="1857" y="180639"/>
                  </a:cubicBezTo>
                  <a:cubicBezTo>
                    <a:pt x="1882" y="180690"/>
                    <a:pt x="1857" y="180742"/>
                    <a:pt x="1857" y="180793"/>
                  </a:cubicBezTo>
                  <a:cubicBezTo>
                    <a:pt x="1857" y="180819"/>
                    <a:pt x="1831" y="180922"/>
                    <a:pt x="1831" y="180974"/>
                  </a:cubicBezTo>
                  <a:cubicBezTo>
                    <a:pt x="1857" y="181051"/>
                    <a:pt x="1882" y="181103"/>
                    <a:pt x="1831" y="181180"/>
                  </a:cubicBezTo>
                  <a:cubicBezTo>
                    <a:pt x="1805" y="181232"/>
                    <a:pt x="1857" y="181232"/>
                    <a:pt x="1882" y="181283"/>
                  </a:cubicBezTo>
                  <a:cubicBezTo>
                    <a:pt x="1882" y="181309"/>
                    <a:pt x="1831" y="181335"/>
                    <a:pt x="1882" y="181361"/>
                  </a:cubicBezTo>
                  <a:cubicBezTo>
                    <a:pt x="1934" y="181386"/>
                    <a:pt x="1908" y="181412"/>
                    <a:pt x="1908" y="181438"/>
                  </a:cubicBezTo>
                  <a:cubicBezTo>
                    <a:pt x="1934" y="181438"/>
                    <a:pt x="1908" y="181515"/>
                    <a:pt x="1960" y="181567"/>
                  </a:cubicBezTo>
                  <a:lnTo>
                    <a:pt x="2011" y="181490"/>
                  </a:lnTo>
                  <a:lnTo>
                    <a:pt x="2037" y="181490"/>
                  </a:lnTo>
                  <a:cubicBezTo>
                    <a:pt x="2037" y="181515"/>
                    <a:pt x="2037" y="181515"/>
                    <a:pt x="2037" y="181515"/>
                  </a:cubicBezTo>
                  <a:cubicBezTo>
                    <a:pt x="2037" y="181541"/>
                    <a:pt x="2037" y="181567"/>
                    <a:pt x="2037" y="181567"/>
                  </a:cubicBezTo>
                  <a:lnTo>
                    <a:pt x="2037" y="181593"/>
                  </a:lnTo>
                  <a:lnTo>
                    <a:pt x="1986" y="181670"/>
                  </a:lnTo>
                  <a:cubicBezTo>
                    <a:pt x="2011" y="181696"/>
                    <a:pt x="1986" y="181722"/>
                    <a:pt x="1960" y="181722"/>
                  </a:cubicBezTo>
                  <a:cubicBezTo>
                    <a:pt x="1960" y="181722"/>
                    <a:pt x="1934" y="181748"/>
                    <a:pt x="1960" y="181748"/>
                  </a:cubicBezTo>
                  <a:cubicBezTo>
                    <a:pt x="1986" y="181773"/>
                    <a:pt x="2037" y="181773"/>
                    <a:pt x="2011" y="181825"/>
                  </a:cubicBezTo>
                  <a:cubicBezTo>
                    <a:pt x="1986" y="181851"/>
                    <a:pt x="1986" y="181877"/>
                    <a:pt x="2011" y="181902"/>
                  </a:cubicBezTo>
                  <a:cubicBezTo>
                    <a:pt x="2011" y="181928"/>
                    <a:pt x="2037" y="181928"/>
                    <a:pt x="2037" y="181928"/>
                  </a:cubicBezTo>
                  <a:cubicBezTo>
                    <a:pt x="2063" y="181954"/>
                    <a:pt x="2063" y="181954"/>
                    <a:pt x="2037" y="181954"/>
                  </a:cubicBezTo>
                  <a:lnTo>
                    <a:pt x="2037" y="181980"/>
                  </a:lnTo>
                  <a:cubicBezTo>
                    <a:pt x="2063" y="182057"/>
                    <a:pt x="2063" y="182057"/>
                    <a:pt x="2011" y="182083"/>
                  </a:cubicBezTo>
                  <a:cubicBezTo>
                    <a:pt x="1986" y="182109"/>
                    <a:pt x="1986" y="182186"/>
                    <a:pt x="2011" y="182238"/>
                  </a:cubicBezTo>
                  <a:cubicBezTo>
                    <a:pt x="2037" y="182238"/>
                    <a:pt x="2037" y="182289"/>
                    <a:pt x="2011" y="182289"/>
                  </a:cubicBezTo>
                  <a:cubicBezTo>
                    <a:pt x="1986" y="182315"/>
                    <a:pt x="1934" y="182341"/>
                    <a:pt x="1960" y="182392"/>
                  </a:cubicBezTo>
                  <a:cubicBezTo>
                    <a:pt x="1908" y="182470"/>
                    <a:pt x="1908" y="182547"/>
                    <a:pt x="1960" y="182624"/>
                  </a:cubicBezTo>
                  <a:cubicBezTo>
                    <a:pt x="1986" y="182702"/>
                    <a:pt x="1960" y="182753"/>
                    <a:pt x="1960" y="182831"/>
                  </a:cubicBezTo>
                  <a:lnTo>
                    <a:pt x="1960" y="183011"/>
                  </a:lnTo>
                  <a:cubicBezTo>
                    <a:pt x="1960" y="183063"/>
                    <a:pt x="1882" y="183140"/>
                    <a:pt x="1934" y="183192"/>
                  </a:cubicBezTo>
                  <a:cubicBezTo>
                    <a:pt x="1934" y="183269"/>
                    <a:pt x="1908" y="183321"/>
                    <a:pt x="1908" y="183372"/>
                  </a:cubicBezTo>
                  <a:cubicBezTo>
                    <a:pt x="1934" y="183398"/>
                    <a:pt x="1934" y="183450"/>
                    <a:pt x="1934" y="183476"/>
                  </a:cubicBezTo>
                  <a:cubicBezTo>
                    <a:pt x="1934" y="183501"/>
                    <a:pt x="1934" y="183501"/>
                    <a:pt x="1934" y="183527"/>
                  </a:cubicBezTo>
                  <a:cubicBezTo>
                    <a:pt x="1934" y="183553"/>
                    <a:pt x="1857" y="183527"/>
                    <a:pt x="1857" y="183579"/>
                  </a:cubicBezTo>
                  <a:cubicBezTo>
                    <a:pt x="1857" y="183604"/>
                    <a:pt x="1908" y="183630"/>
                    <a:pt x="1908" y="183656"/>
                  </a:cubicBezTo>
                  <a:cubicBezTo>
                    <a:pt x="1908" y="183708"/>
                    <a:pt x="1908" y="183785"/>
                    <a:pt x="1908" y="183837"/>
                  </a:cubicBezTo>
                  <a:cubicBezTo>
                    <a:pt x="1960" y="183940"/>
                    <a:pt x="1908" y="184017"/>
                    <a:pt x="1908" y="184120"/>
                  </a:cubicBezTo>
                  <a:cubicBezTo>
                    <a:pt x="1908" y="184120"/>
                    <a:pt x="1882" y="184146"/>
                    <a:pt x="1857" y="184172"/>
                  </a:cubicBezTo>
                  <a:cubicBezTo>
                    <a:pt x="1857" y="184223"/>
                    <a:pt x="1857" y="184275"/>
                    <a:pt x="1857" y="184327"/>
                  </a:cubicBezTo>
                  <a:cubicBezTo>
                    <a:pt x="1857" y="184378"/>
                    <a:pt x="1779" y="184404"/>
                    <a:pt x="1779" y="184481"/>
                  </a:cubicBezTo>
                  <a:lnTo>
                    <a:pt x="1779" y="184507"/>
                  </a:lnTo>
                  <a:cubicBezTo>
                    <a:pt x="1779" y="184516"/>
                    <a:pt x="1776" y="184519"/>
                    <a:pt x="1773" y="184519"/>
                  </a:cubicBezTo>
                  <a:cubicBezTo>
                    <a:pt x="1765" y="184519"/>
                    <a:pt x="1754" y="184507"/>
                    <a:pt x="1754" y="184507"/>
                  </a:cubicBezTo>
                  <a:lnTo>
                    <a:pt x="1702" y="184507"/>
                  </a:lnTo>
                  <a:cubicBezTo>
                    <a:pt x="1702" y="184507"/>
                    <a:pt x="1702" y="184430"/>
                    <a:pt x="1676" y="184430"/>
                  </a:cubicBezTo>
                  <a:cubicBezTo>
                    <a:pt x="1669" y="184422"/>
                    <a:pt x="1663" y="184419"/>
                    <a:pt x="1660" y="184419"/>
                  </a:cubicBezTo>
                  <a:cubicBezTo>
                    <a:pt x="1650" y="184419"/>
                    <a:pt x="1650" y="184437"/>
                    <a:pt x="1650" y="184456"/>
                  </a:cubicBezTo>
                  <a:cubicBezTo>
                    <a:pt x="1650" y="184456"/>
                    <a:pt x="1650" y="184481"/>
                    <a:pt x="1625" y="184481"/>
                  </a:cubicBezTo>
                  <a:cubicBezTo>
                    <a:pt x="1599" y="184481"/>
                    <a:pt x="1625" y="184481"/>
                    <a:pt x="1625" y="184456"/>
                  </a:cubicBezTo>
                  <a:cubicBezTo>
                    <a:pt x="1625" y="184430"/>
                    <a:pt x="1625" y="184404"/>
                    <a:pt x="1599" y="184404"/>
                  </a:cubicBezTo>
                  <a:cubicBezTo>
                    <a:pt x="1573" y="184378"/>
                    <a:pt x="1547" y="184352"/>
                    <a:pt x="1573" y="184327"/>
                  </a:cubicBezTo>
                  <a:cubicBezTo>
                    <a:pt x="1573" y="184301"/>
                    <a:pt x="1573" y="184249"/>
                    <a:pt x="1573" y="184223"/>
                  </a:cubicBezTo>
                  <a:cubicBezTo>
                    <a:pt x="1521" y="184223"/>
                    <a:pt x="1521" y="184275"/>
                    <a:pt x="1470" y="184301"/>
                  </a:cubicBezTo>
                  <a:cubicBezTo>
                    <a:pt x="1470" y="184378"/>
                    <a:pt x="1496" y="184456"/>
                    <a:pt x="1418" y="184507"/>
                  </a:cubicBezTo>
                  <a:cubicBezTo>
                    <a:pt x="1418" y="184533"/>
                    <a:pt x="1418" y="184559"/>
                    <a:pt x="1418" y="184585"/>
                  </a:cubicBezTo>
                  <a:cubicBezTo>
                    <a:pt x="1418" y="184610"/>
                    <a:pt x="1418" y="184688"/>
                    <a:pt x="1393" y="184739"/>
                  </a:cubicBezTo>
                  <a:cubicBezTo>
                    <a:pt x="1367" y="184817"/>
                    <a:pt x="1341" y="184894"/>
                    <a:pt x="1315" y="184997"/>
                  </a:cubicBezTo>
                  <a:cubicBezTo>
                    <a:pt x="1367" y="185049"/>
                    <a:pt x="1367" y="185126"/>
                    <a:pt x="1315" y="185178"/>
                  </a:cubicBezTo>
                  <a:cubicBezTo>
                    <a:pt x="1341" y="185281"/>
                    <a:pt x="1264" y="185384"/>
                    <a:pt x="1289" y="185487"/>
                  </a:cubicBezTo>
                  <a:cubicBezTo>
                    <a:pt x="1315" y="185487"/>
                    <a:pt x="1315" y="185513"/>
                    <a:pt x="1289" y="185513"/>
                  </a:cubicBezTo>
                  <a:cubicBezTo>
                    <a:pt x="1264" y="185616"/>
                    <a:pt x="1238" y="185745"/>
                    <a:pt x="1238" y="185874"/>
                  </a:cubicBezTo>
                  <a:cubicBezTo>
                    <a:pt x="1289" y="185977"/>
                    <a:pt x="1289" y="186080"/>
                    <a:pt x="1264" y="186209"/>
                  </a:cubicBezTo>
                  <a:cubicBezTo>
                    <a:pt x="1264" y="186287"/>
                    <a:pt x="1264" y="186364"/>
                    <a:pt x="1264" y="186441"/>
                  </a:cubicBezTo>
                  <a:lnTo>
                    <a:pt x="1264" y="186519"/>
                  </a:lnTo>
                  <a:cubicBezTo>
                    <a:pt x="1264" y="186570"/>
                    <a:pt x="1264" y="186622"/>
                    <a:pt x="1212" y="186622"/>
                  </a:cubicBezTo>
                  <a:lnTo>
                    <a:pt x="1212" y="186648"/>
                  </a:lnTo>
                  <a:cubicBezTo>
                    <a:pt x="1238" y="186648"/>
                    <a:pt x="1264" y="186648"/>
                    <a:pt x="1264" y="186699"/>
                  </a:cubicBezTo>
                  <a:lnTo>
                    <a:pt x="1264" y="186751"/>
                  </a:lnTo>
                  <a:cubicBezTo>
                    <a:pt x="1264" y="186803"/>
                    <a:pt x="1264" y="186854"/>
                    <a:pt x="1212" y="186880"/>
                  </a:cubicBezTo>
                  <a:cubicBezTo>
                    <a:pt x="1197" y="186887"/>
                    <a:pt x="1188" y="186891"/>
                    <a:pt x="1184" y="186891"/>
                  </a:cubicBezTo>
                  <a:cubicBezTo>
                    <a:pt x="1173" y="186891"/>
                    <a:pt x="1186" y="186872"/>
                    <a:pt x="1186" y="186854"/>
                  </a:cubicBezTo>
                  <a:cubicBezTo>
                    <a:pt x="1212" y="186828"/>
                    <a:pt x="1212" y="186803"/>
                    <a:pt x="1212" y="186777"/>
                  </a:cubicBezTo>
                  <a:lnTo>
                    <a:pt x="1160" y="186777"/>
                  </a:lnTo>
                  <a:lnTo>
                    <a:pt x="1160" y="186906"/>
                  </a:lnTo>
                  <a:cubicBezTo>
                    <a:pt x="1135" y="186932"/>
                    <a:pt x="1135" y="186983"/>
                    <a:pt x="1109" y="187009"/>
                  </a:cubicBezTo>
                  <a:lnTo>
                    <a:pt x="1057" y="187189"/>
                  </a:lnTo>
                  <a:lnTo>
                    <a:pt x="1057" y="187241"/>
                  </a:lnTo>
                  <a:cubicBezTo>
                    <a:pt x="1057" y="187241"/>
                    <a:pt x="1057" y="187267"/>
                    <a:pt x="1109" y="187267"/>
                  </a:cubicBezTo>
                  <a:lnTo>
                    <a:pt x="1160" y="187267"/>
                  </a:lnTo>
                  <a:lnTo>
                    <a:pt x="1160" y="187293"/>
                  </a:lnTo>
                  <a:cubicBezTo>
                    <a:pt x="1160" y="187318"/>
                    <a:pt x="1160" y="187370"/>
                    <a:pt x="1186" y="187370"/>
                  </a:cubicBezTo>
                  <a:cubicBezTo>
                    <a:pt x="1199" y="187383"/>
                    <a:pt x="1212" y="187383"/>
                    <a:pt x="1222" y="187383"/>
                  </a:cubicBezTo>
                  <a:cubicBezTo>
                    <a:pt x="1231" y="187383"/>
                    <a:pt x="1238" y="187383"/>
                    <a:pt x="1238" y="187396"/>
                  </a:cubicBezTo>
                  <a:cubicBezTo>
                    <a:pt x="1238" y="187422"/>
                    <a:pt x="1212" y="187447"/>
                    <a:pt x="1186" y="187447"/>
                  </a:cubicBezTo>
                  <a:cubicBezTo>
                    <a:pt x="1160" y="187447"/>
                    <a:pt x="1238" y="187499"/>
                    <a:pt x="1212" y="187525"/>
                  </a:cubicBezTo>
                  <a:cubicBezTo>
                    <a:pt x="1212" y="187544"/>
                    <a:pt x="1216" y="187549"/>
                    <a:pt x="1220" y="187549"/>
                  </a:cubicBezTo>
                  <a:cubicBezTo>
                    <a:pt x="1225" y="187549"/>
                    <a:pt x="1231" y="187543"/>
                    <a:pt x="1234" y="187543"/>
                  </a:cubicBezTo>
                  <a:cubicBezTo>
                    <a:pt x="1236" y="187543"/>
                    <a:pt x="1238" y="187545"/>
                    <a:pt x="1238" y="187550"/>
                  </a:cubicBezTo>
                  <a:lnTo>
                    <a:pt x="1238" y="187757"/>
                  </a:lnTo>
                  <a:cubicBezTo>
                    <a:pt x="1238" y="187783"/>
                    <a:pt x="1264" y="187808"/>
                    <a:pt x="1212" y="187808"/>
                  </a:cubicBezTo>
                  <a:lnTo>
                    <a:pt x="1186" y="187808"/>
                  </a:lnTo>
                  <a:cubicBezTo>
                    <a:pt x="1186" y="187808"/>
                    <a:pt x="1186" y="187808"/>
                    <a:pt x="1186" y="187834"/>
                  </a:cubicBezTo>
                  <a:lnTo>
                    <a:pt x="1186" y="187860"/>
                  </a:lnTo>
                  <a:lnTo>
                    <a:pt x="1212" y="187886"/>
                  </a:lnTo>
                  <a:cubicBezTo>
                    <a:pt x="1225" y="187873"/>
                    <a:pt x="1238" y="187866"/>
                    <a:pt x="1251" y="187866"/>
                  </a:cubicBezTo>
                  <a:cubicBezTo>
                    <a:pt x="1264" y="187866"/>
                    <a:pt x="1276" y="187873"/>
                    <a:pt x="1289" y="187886"/>
                  </a:cubicBezTo>
                  <a:cubicBezTo>
                    <a:pt x="1315" y="187886"/>
                    <a:pt x="1315" y="187912"/>
                    <a:pt x="1315" y="187937"/>
                  </a:cubicBezTo>
                  <a:cubicBezTo>
                    <a:pt x="1315" y="187963"/>
                    <a:pt x="1315" y="188015"/>
                    <a:pt x="1315" y="188041"/>
                  </a:cubicBezTo>
                  <a:cubicBezTo>
                    <a:pt x="1341" y="188092"/>
                    <a:pt x="1367" y="188144"/>
                    <a:pt x="1367" y="188195"/>
                  </a:cubicBezTo>
                  <a:cubicBezTo>
                    <a:pt x="1367" y="188247"/>
                    <a:pt x="1367" y="188298"/>
                    <a:pt x="1393" y="188324"/>
                  </a:cubicBezTo>
                  <a:cubicBezTo>
                    <a:pt x="1393" y="188376"/>
                    <a:pt x="1341" y="188402"/>
                    <a:pt x="1315" y="188402"/>
                  </a:cubicBezTo>
                  <a:lnTo>
                    <a:pt x="1238" y="188402"/>
                  </a:lnTo>
                  <a:cubicBezTo>
                    <a:pt x="1222" y="188418"/>
                    <a:pt x="1208" y="188424"/>
                    <a:pt x="1196" y="188424"/>
                  </a:cubicBezTo>
                  <a:cubicBezTo>
                    <a:pt x="1170" y="188424"/>
                    <a:pt x="1152" y="188394"/>
                    <a:pt x="1135" y="188376"/>
                  </a:cubicBezTo>
                  <a:cubicBezTo>
                    <a:pt x="1109" y="188427"/>
                    <a:pt x="1109" y="188479"/>
                    <a:pt x="1135" y="188531"/>
                  </a:cubicBezTo>
                  <a:cubicBezTo>
                    <a:pt x="1160" y="188556"/>
                    <a:pt x="1160" y="188582"/>
                    <a:pt x="1160" y="188608"/>
                  </a:cubicBezTo>
                  <a:lnTo>
                    <a:pt x="1160" y="188685"/>
                  </a:lnTo>
                  <a:cubicBezTo>
                    <a:pt x="1160" y="188717"/>
                    <a:pt x="1170" y="188739"/>
                    <a:pt x="1190" y="188739"/>
                  </a:cubicBezTo>
                  <a:cubicBezTo>
                    <a:pt x="1202" y="188739"/>
                    <a:pt x="1218" y="188731"/>
                    <a:pt x="1238" y="188711"/>
                  </a:cubicBezTo>
                  <a:cubicBezTo>
                    <a:pt x="1289" y="188685"/>
                    <a:pt x="1315" y="188685"/>
                    <a:pt x="1367" y="188685"/>
                  </a:cubicBezTo>
                  <a:cubicBezTo>
                    <a:pt x="1418" y="188685"/>
                    <a:pt x="1444" y="188711"/>
                    <a:pt x="1470" y="188737"/>
                  </a:cubicBezTo>
                  <a:lnTo>
                    <a:pt x="1496" y="188737"/>
                  </a:lnTo>
                  <a:cubicBezTo>
                    <a:pt x="1521" y="188711"/>
                    <a:pt x="1547" y="188685"/>
                    <a:pt x="1547" y="188659"/>
                  </a:cubicBezTo>
                  <a:cubicBezTo>
                    <a:pt x="1547" y="188634"/>
                    <a:pt x="1547" y="188608"/>
                    <a:pt x="1573" y="188608"/>
                  </a:cubicBezTo>
                  <a:cubicBezTo>
                    <a:pt x="1599" y="188659"/>
                    <a:pt x="1599" y="188737"/>
                    <a:pt x="1625" y="188788"/>
                  </a:cubicBezTo>
                  <a:cubicBezTo>
                    <a:pt x="1650" y="188788"/>
                    <a:pt x="1650" y="188814"/>
                    <a:pt x="1625" y="188840"/>
                  </a:cubicBezTo>
                  <a:cubicBezTo>
                    <a:pt x="1599" y="188866"/>
                    <a:pt x="1625" y="188943"/>
                    <a:pt x="1573" y="188969"/>
                  </a:cubicBezTo>
                  <a:cubicBezTo>
                    <a:pt x="1573" y="188995"/>
                    <a:pt x="1599" y="189021"/>
                    <a:pt x="1599" y="189046"/>
                  </a:cubicBezTo>
                  <a:cubicBezTo>
                    <a:pt x="1599" y="189046"/>
                    <a:pt x="1573" y="189072"/>
                    <a:pt x="1573" y="189072"/>
                  </a:cubicBezTo>
                  <a:cubicBezTo>
                    <a:pt x="1547" y="189072"/>
                    <a:pt x="1547" y="189072"/>
                    <a:pt x="1547" y="189046"/>
                  </a:cubicBezTo>
                  <a:lnTo>
                    <a:pt x="1547" y="188969"/>
                  </a:lnTo>
                  <a:lnTo>
                    <a:pt x="1521" y="188943"/>
                  </a:lnTo>
                  <a:lnTo>
                    <a:pt x="1521" y="188917"/>
                  </a:lnTo>
                  <a:lnTo>
                    <a:pt x="1496" y="188917"/>
                  </a:lnTo>
                  <a:lnTo>
                    <a:pt x="1496" y="188943"/>
                  </a:lnTo>
                  <a:lnTo>
                    <a:pt x="1496" y="189098"/>
                  </a:lnTo>
                  <a:cubicBezTo>
                    <a:pt x="1496" y="189124"/>
                    <a:pt x="1470" y="189175"/>
                    <a:pt x="1444" y="189201"/>
                  </a:cubicBezTo>
                  <a:lnTo>
                    <a:pt x="1393" y="189227"/>
                  </a:lnTo>
                  <a:cubicBezTo>
                    <a:pt x="1418" y="189253"/>
                    <a:pt x="1393" y="189278"/>
                    <a:pt x="1367" y="189304"/>
                  </a:cubicBezTo>
                  <a:lnTo>
                    <a:pt x="1393" y="189356"/>
                  </a:lnTo>
                  <a:cubicBezTo>
                    <a:pt x="1418" y="189356"/>
                    <a:pt x="1418" y="189382"/>
                    <a:pt x="1393" y="189407"/>
                  </a:cubicBezTo>
                  <a:cubicBezTo>
                    <a:pt x="1393" y="189407"/>
                    <a:pt x="1393" y="189433"/>
                    <a:pt x="1393" y="189459"/>
                  </a:cubicBezTo>
                  <a:cubicBezTo>
                    <a:pt x="1418" y="189485"/>
                    <a:pt x="1393" y="189511"/>
                    <a:pt x="1367" y="189511"/>
                  </a:cubicBezTo>
                  <a:cubicBezTo>
                    <a:pt x="1367" y="189562"/>
                    <a:pt x="1341" y="189562"/>
                    <a:pt x="1289" y="189588"/>
                  </a:cubicBezTo>
                  <a:lnTo>
                    <a:pt x="1289" y="189665"/>
                  </a:lnTo>
                  <a:lnTo>
                    <a:pt x="1289" y="189923"/>
                  </a:lnTo>
                  <a:lnTo>
                    <a:pt x="1289" y="190130"/>
                  </a:lnTo>
                  <a:cubicBezTo>
                    <a:pt x="1341" y="190181"/>
                    <a:pt x="1367" y="190207"/>
                    <a:pt x="1315" y="190259"/>
                  </a:cubicBezTo>
                  <a:cubicBezTo>
                    <a:pt x="1300" y="190305"/>
                    <a:pt x="1303" y="190314"/>
                    <a:pt x="1319" y="190314"/>
                  </a:cubicBezTo>
                  <a:cubicBezTo>
                    <a:pt x="1330" y="190314"/>
                    <a:pt x="1346" y="190310"/>
                    <a:pt x="1367" y="190310"/>
                  </a:cubicBezTo>
                  <a:cubicBezTo>
                    <a:pt x="1393" y="190310"/>
                    <a:pt x="1393" y="190362"/>
                    <a:pt x="1393" y="190387"/>
                  </a:cubicBezTo>
                  <a:cubicBezTo>
                    <a:pt x="1367" y="190439"/>
                    <a:pt x="1418" y="190465"/>
                    <a:pt x="1418" y="190491"/>
                  </a:cubicBezTo>
                  <a:cubicBezTo>
                    <a:pt x="1418" y="190542"/>
                    <a:pt x="1418" y="190594"/>
                    <a:pt x="1444" y="190645"/>
                  </a:cubicBezTo>
                  <a:cubicBezTo>
                    <a:pt x="1470" y="190697"/>
                    <a:pt x="1444" y="190697"/>
                    <a:pt x="1444" y="190723"/>
                  </a:cubicBezTo>
                  <a:lnTo>
                    <a:pt x="1444" y="190800"/>
                  </a:lnTo>
                  <a:cubicBezTo>
                    <a:pt x="1470" y="190826"/>
                    <a:pt x="1470" y="190826"/>
                    <a:pt x="1470" y="190852"/>
                  </a:cubicBezTo>
                  <a:cubicBezTo>
                    <a:pt x="1470" y="190877"/>
                    <a:pt x="1470" y="190877"/>
                    <a:pt x="1444" y="190903"/>
                  </a:cubicBezTo>
                  <a:cubicBezTo>
                    <a:pt x="1496" y="190955"/>
                    <a:pt x="1496" y="191032"/>
                    <a:pt x="1470" y="191110"/>
                  </a:cubicBezTo>
                  <a:cubicBezTo>
                    <a:pt x="1521" y="191161"/>
                    <a:pt x="1521" y="191239"/>
                    <a:pt x="1496" y="191316"/>
                  </a:cubicBezTo>
                  <a:cubicBezTo>
                    <a:pt x="1521" y="191342"/>
                    <a:pt x="1521" y="191342"/>
                    <a:pt x="1496" y="191368"/>
                  </a:cubicBezTo>
                  <a:cubicBezTo>
                    <a:pt x="1496" y="191417"/>
                    <a:pt x="1496" y="191435"/>
                    <a:pt x="1476" y="191435"/>
                  </a:cubicBezTo>
                  <a:cubicBezTo>
                    <a:pt x="1465" y="191435"/>
                    <a:pt x="1447" y="191429"/>
                    <a:pt x="1418" y="191419"/>
                  </a:cubicBezTo>
                  <a:cubicBezTo>
                    <a:pt x="1399" y="191406"/>
                    <a:pt x="1386" y="191401"/>
                    <a:pt x="1378" y="191401"/>
                  </a:cubicBezTo>
                  <a:cubicBezTo>
                    <a:pt x="1352" y="191401"/>
                    <a:pt x="1367" y="191445"/>
                    <a:pt x="1367" y="191445"/>
                  </a:cubicBezTo>
                  <a:lnTo>
                    <a:pt x="1315" y="191496"/>
                  </a:lnTo>
                  <a:cubicBezTo>
                    <a:pt x="1341" y="191522"/>
                    <a:pt x="1367" y="191574"/>
                    <a:pt x="1341" y="191600"/>
                  </a:cubicBezTo>
                  <a:cubicBezTo>
                    <a:pt x="1393" y="191625"/>
                    <a:pt x="1393" y="191677"/>
                    <a:pt x="1341" y="191703"/>
                  </a:cubicBezTo>
                  <a:lnTo>
                    <a:pt x="1341" y="191729"/>
                  </a:lnTo>
                  <a:cubicBezTo>
                    <a:pt x="1367" y="191754"/>
                    <a:pt x="1367" y="191754"/>
                    <a:pt x="1341" y="191754"/>
                  </a:cubicBezTo>
                  <a:cubicBezTo>
                    <a:pt x="1393" y="191780"/>
                    <a:pt x="1393" y="191832"/>
                    <a:pt x="1393" y="191858"/>
                  </a:cubicBezTo>
                  <a:cubicBezTo>
                    <a:pt x="1393" y="191883"/>
                    <a:pt x="1393" y="191909"/>
                    <a:pt x="1393" y="191909"/>
                  </a:cubicBezTo>
                  <a:lnTo>
                    <a:pt x="1393" y="191986"/>
                  </a:lnTo>
                  <a:cubicBezTo>
                    <a:pt x="1393" y="191986"/>
                    <a:pt x="1393" y="192012"/>
                    <a:pt x="1418" y="192038"/>
                  </a:cubicBezTo>
                  <a:lnTo>
                    <a:pt x="1470" y="192038"/>
                  </a:lnTo>
                  <a:cubicBezTo>
                    <a:pt x="1496" y="192038"/>
                    <a:pt x="1496" y="192038"/>
                    <a:pt x="1496" y="192064"/>
                  </a:cubicBezTo>
                  <a:cubicBezTo>
                    <a:pt x="1521" y="192064"/>
                    <a:pt x="1496" y="192090"/>
                    <a:pt x="1496" y="192090"/>
                  </a:cubicBezTo>
                  <a:lnTo>
                    <a:pt x="1496" y="192141"/>
                  </a:lnTo>
                  <a:cubicBezTo>
                    <a:pt x="1521" y="192167"/>
                    <a:pt x="1521" y="192219"/>
                    <a:pt x="1496" y="192244"/>
                  </a:cubicBezTo>
                  <a:cubicBezTo>
                    <a:pt x="1470" y="192270"/>
                    <a:pt x="1470" y="192296"/>
                    <a:pt x="1496" y="192322"/>
                  </a:cubicBezTo>
                  <a:cubicBezTo>
                    <a:pt x="1496" y="192399"/>
                    <a:pt x="1496" y="192502"/>
                    <a:pt x="1521" y="192605"/>
                  </a:cubicBezTo>
                  <a:cubicBezTo>
                    <a:pt x="1521" y="192683"/>
                    <a:pt x="1521" y="192734"/>
                    <a:pt x="1521" y="192786"/>
                  </a:cubicBezTo>
                  <a:cubicBezTo>
                    <a:pt x="1521" y="192838"/>
                    <a:pt x="1470" y="192838"/>
                    <a:pt x="1444" y="192889"/>
                  </a:cubicBezTo>
                  <a:cubicBezTo>
                    <a:pt x="1496" y="192941"/>
                    <a:pt x="1444" y="192992"/>
                    <a:pt x="1444" y="193044"/>
                  </a:cubicBezTo>
                  <a:cubicBezTo>
                    <a:pt x="1496" y="193095"/>
                    <a:pt x="1470" y="193147"/>
                    <a:pt x="1470" y="193199"/>
                  </a:cubicBezTo>
                  <a:cubicBezTo>
                    <a:pt x="1470" y="193250"/>
                    <a:pt x="1496" y="193302"/>
                    <a:pt x="1521" y="193328"/>
                  </a:cubicBezTo>
                  <a:cubicBezTo>
                    <a:pt x="1547" y="193353"/>
                    <a:pt x="1547" y="193353"/>
                    <a:pt x="1573" y="193353"/>
                  </a:cubicBezTo>
                  <a:cubicBezTo>
                    <a:pt x="1581" y="193361"/>
                    <a:pt x="1588" y="193364"/>
                    <a:pt x="1596" y="193364"/>
                  </a:cubicBezTo>
                  <a:cubicBezTo>
                    <a:pt x="1614" y="193364"/>
                    <a:pt x="1632" y="193346"/>
                    <a:pt x="1650" y="193328"/>
                  </a:cubicBezTo>
                  <a:cubicBezTo>
                    <a:pt x="1676" y="193276"/>
                    <a:pt x="1650" y="193199"/>
                    <a:pt x="1650" y="193147"/>
                  </a:cubicBezTo>
                  <a:cubicBezTo>
                    <a:pt x="1625" y="193147"/>
                    <a:pt x="1599" y="193121"/>
                    <a:pt x="1650" y="193095"/>
                  </a:cubicBezTo>
                  <a:cubicBezTo>
                    <a:pt x="1658" y="193088"/>
                    <a:pt x="1663" y="193085"/>
                    <a:pt x="1667" y="193085"/>
                  </a:cubicBezTo>
                  <a:cubicBezTo>
                    <a:pt x="1676" y="193085"/>
                    <a:pt x="1676" y="193103"/>
                    <a:pt x="1676" y="193121"/>
                  </a:cubicBezTo>
                  <a:cubicBezTo>
                    <a:pt x="1702" y="193121"/>
                    <a:pt x="1676" y="193121"/>
                    <a:pt x="1676" y="193147"/>
                  </a:cubicBezTo>
                  <a:cubicBezTo>
                    <a:pt x="1728" y="193199"/>
                    <a:pt x="1728" y="193250"/>
                    <a:pt x="1728" y="193328"/>
                  </a:cubicBezTo>
                  <a:cubicBezTo>
                    <a:pt x="1754" y="193353"/>
                    <a:pt x="1754" y="193405"/>
                    <a:pt x="1754" y="193431"/>
                  </a:cubicBezTo>
                  <a:cubicBezTo>
                    <a:pt x="1772" y="193469"/>
                    <a:pt x="1764" y="193492"/>
                    <a:pt x="1737" y="193492"/>
                  </a:cubicBezTo>
                  <a:cubicBezTo>
                    <a:pt x="1728" y="193492"/>
                    <a:pt x="1716" y="193489"/>
                    <a:pt x="1702" y="193482"/>
                  </a:cubicBezTo>
                  <a:cubicBezTo>
                    <a:pt x="1702" y="193457"/>
                    <a:pt x="1676" y="193457"/>
                    <a:pt x="1676" y="193457"/>
                  </a:cubicBezTo>
                  <a:cubicBezTo>
                    <a:pt x="1650" y="193508"/>
                    <a:pt x="1625" y="193534"/>
                    <a:pt x="1625" y="193560"/>
                  </a:cubicBezTo>
                  <a:cubicBezTo>
                    <a:pt x="1606" y="193597"/>
                    <a:pt x="1587" y="193621"/>
                    <a:pt x="1558" y="193621"/>
                  </a:cubicBezTo>
                  <a:cubicBezTo>
                    <a:pt x="1547" y="193621"/>
                    <a:pt x="1535" y="193618"/>
                    <a:pt x="1521" y="193611"/>
                  </a:cubicBezTo>
                  <a:lnTo>
                    <a:pt x="1521" y="193663"/>
                  </a:lnTo>
                  <a:cubicBezTo>
                    <a:pt x="1573" y="193689"/>
                    <a:pt x="1521" y="193689"/>
                    <a:pt x="1521" y="193714"/>
                  </a:cubicBezTo>
                  <a:cubicBezTo>
                    <a:pt x="1521" y="193740"/>
                    <a:pt x="1573" y="193792"/>
                    <a:pt x="1573" y="193818"/>
                  </a:cubicBezTo>
                  <a:cubicBezTo>
                    <a:pt x="1573" y="193869"/>
                    <a:pt x="1573" y="193921"/>
                    <a:pt x="1573" y="193972"/>
                  </a:cubicBezTo>
                  <a:lnTo>
                    <a:pt x="1599" y="193998"/>
                  </a:lnTo>
                  <a:cubicBezTo>
                    <a:pt x="1625" y="193998"/>
                    <a:pt x="1650" y="194024"/>
                    <a:pt x="1650" y="194076"/>
                  </a:cubicBezTo>
                  <a:cubicBezTo>
                    <a:pt x="1676" y="194076"/>
                    <a:pt x="1676" y="194101"/>
                    <a:pt x="1702" y="194101"/>
                  </a:cubicBezTo>
                  <a:lnTo>
                    <a:pt x="1702" y="194153"/>
                  </a:lnTo>
                  <a:cubicBezTo>
                    <a:pt x="1702" y="194205"/>
                    <a:pt x="1754" y="194205"/>
                    <a:pt x="1779" y="194205"/>
                  </a:cubicBezTo>
                  <a:cubicBezTo>
                    <a:pt x="1779" y="194205"/>
                    <a:pt x="1779" y="194205"/>
                    <a:pt x="1779" y="194230"/>
                  </a:cubicBezTo>
                  <a:cubicBezTo>
                    <a:pt x="1805" y="194256"/>
                    <a:pt x="1805" y="194308"/>
                    <a:pt x="1779" y="194333"/>
                  </a:cubicBezTo>
                  <a:lnTo>
                    <a:pt x="1754" y="194385"/>
                  </a:lnTo>
                  <a:cubicBezTo>
                    <a:pt x="1779" y="194385"/>
                    <a:pt x="1779" y="194437"/>
                    <a:pt x="1779" y="194462"/>
                  </a:cubicBezTo>
                  <a:lnTo>
                    <a:pt x="1779" y="194540"/>
                  </a:lnTo>
                  <a:lnTo>
                    <a:pt x="1779" y="194617"/>
                  </a:lnTo>
                  <a:cubicBezTo>
                    <a:pt x="1805" y="194643"/>
                    <a:pt x="1779" y="194643"/>
                    <a:pt x="1779" y="194669"/>
                  </a:cubicBezTo>
                  <a:cubicBezTo>
                    <a:pt x="1779" y="194695"/>
                    <a:pt x="1779" y="194720"/>
                    <a:pt x="1779" y="194746"/>
                  </a:cubicBezTo>
                  <a:cubicBezTo>
                    <a:pt x="1779" y="194798"/>
                    <a:pt x="1857" y="194798"/>
                    <a:pt x="1857" y="194823"/>
                  </a:cubicBezTo>
                  <a:cubicBezTo>
                    <a:pt x="1857" y="194875"/>
                    <a:pt x="1779" y="194901"/>
                    <a:pt x="1805" y="194952"/>
                  </a:cubicBezTo>
                  <a:cubicBezTo>
                    <a:pt x="1818" y="194978"/>
                    <a:pt x="1818" y="194985"/>
                    <a:pt x="1815" y="194985"/>
                  </a:cubicBezTo>
                  <a:cubicBezTo>
                    <a:pt x="1812" y="194985"/>
                    <a:pt x="1805" y="194978"/>
                    <a:pt x="1805" y="194978"/>
                  </a:cubicBezTo>
                  <a:cubicBezTo>
                    <a:pt x="1805" y="195004"/>
                    <a:pt x="1805" y="195004"/>
                    <a:pt x="1805" y="195004"/>
                  </a:cubicBezTo>
                  <a:cubicBezTo>
                    <a:pt x="1779" y="195004"/>
                    <a:pt x="1754" y="195004"/>
                    <a:pt x="1754" y="194978"/>
                  </a:cubicBezTo>
                  <a:lnTo>
                    <a:pt x="1728" y="194695"/>
                  </a:lnTo>
                  <a:cubicBezTo>
                    <a:pt x="1728" y="194746"/>
                    <a:pt x="1702" y="194772"/>
                    <a:pt x="1650" y="194772"/>
                  </a:cubicBezTo>
                  <a:cubicBezTo>
                    <a:pt x="1650" y="194772"/>
                    <a:pt x="1650" y="194798"/>
                    <a:pt x="1650" y="194798"/>
                  </a:cubicBezTo>
                  <a:lnTo>
                    <a:pt x="1702" y="194823"/>
                  </a:lnTo>
                  <a:cubicBezTo>
                    <a:pt x="1702" y="194823"/>
                    <a:pt x="1702" y="194849"/>
                    <a:pt x="1702" y="194875"/>
                  </a:cubicBezTo>
                  <a:cubicBezTo>
                    <a:pt x="1702" y="194901"/>
                    <a:pt x="1702" y="194927"/>
                    <a:pt x="1702" y="194952"/>
                  </a:cubicBezTo>
                  <a:cubicBezTo>
                    <a:pt x="1702" y="195030"/>
                    <a:pt x="1676" y="195107"/>
                    <a:pt x="1625" y="195159"/>
                  </a:cubicBezTo>
                  <a:cubicBezTo>
                    <a:pt x="1625" y="195159"/>
                    <a:pt x="1625" y="195159"/>
                    <a:pt x="1625" y="195185"/>
                  </a:cubicBezTo>
                  <a:lnTo>
                    <a:pt x="1676" y="195210"/>
                  </a:lnTo>
                  <a:cubicBezTo>
                    <a:pt x="1702" y="195210"/>
                    <a:pt x="1702" y="195262"/>
                    <a:pt x="1702" y="195288"/>
                  </a:cubicBezTo>
                  <a:cubicBezTo>
                    <a:pt x="1650" y="195314"/>
                    <a:pt x="1625" y="195365"/>
                    <a:pt x="1650" y="195417"/>
                  </a:cubicBezTo>
                  <a:cubicBezTo>
                    <a:pt x="1676" y="195442"/>
                    <a:pt x="1676" y="195494"/>
                    <a:pt x="1650" y="195494"/>
                  </a:cubicBezTo>
                  <a:cubicBezTo>
                    <a:pt x="1650" y="195520"/>
                    <a:pt x="1625" y="195546"/>
                    <a:pt x="1650" y="195571"/>
                  </a:cubicBezTo>
                  <a:cubicBezTo>
                    <a:pt x="1676" y="195597"/>
                    <a:pt x="1702" y="195675"/>
                    <a:pt x="1650" y="195752"/>
                  </a:cubicBezTo>
                  <a:cubicBezTo>
                    <a:pt x="1625" y="195752"/>
                    <a:pt x="1625" y="195778"/>
                    <a:pt x="1650" y="195804"/>
                  </a:cubicBezTo>
                  <a:cubicBezTo>
                    <a:pt x="1676" y="195855"/>
                    <a:pt x="1650" y="195907"/>
                    <a:pt x="1676" y="195984"/>
                  </a:cubicBezTo>
                  <a:cubicBezTo>
                    <a:pt x="1702" y="196036"/>
                    <a:pt x="1702" y="196036"/>
                    <a:pt x="1702" y="196061"/>
                  </a:cubicBezTo>
                  <a:cubicBezTo>
                    <a:pt x="1728" y="196113"/>
                    <a:pt x="1779" y="196139"/>
                    <a:pt x="1805" y="196165"/>
                  </a:cubicBezTo>
                  <a:lnTo>
                    <a:pt x="1805" y="196190"/>
                  </a:lnTo>
                  <a:cubicBezTo>
                    <a:pt x="1857" y="196190"/>
                    <a:pt x="1908" y="196242"/>
                    <a:pt x="1908" y="196294"/>
                  </a:cubicBezTo>
                  <a:cubicBezTo>
                    <a:pt x="1934" y="196319"/>
                    <a:pt x="1960" y="196345"/>
                    <a:pt x="1934" y="196397"/>
                  </a:cubicBezTo>
                  <a:cubicBezTo>
                    <a:pt x="1908" y="196423"/>
                    <a:pt x="1908" y="196474"/>
                    <a:pt x="1934" y="196500"/>
                  </a:cubicBezTo>
                  <a:cubicBezTo>
                    <a:pt x="1960" y="196551"/>
                    <a:pt x="1934" y="196551"/>
                    <a:pt x="1882" y="196551"/>
                  </a:cubicBezTo>
                  <a:cubicBezTo>
                    <a:pt x="1831" y="196551"/>
                    <a:pt x="1857" y="196551"/>
                    <a:pt x="1831" y="196577"/>
                  </a:cubicBezTo>
                  <a:cubicBezTo>
                    <a:pt x="1882" y="196655"/>
                    <a:pt x="1882" y="196732"/>
                    <a:pt x="1857" y="196809"/>
                  </a:cubicBezTo>
                  <a:cubicBezTo>
                    <a:pt x="1857" y="196809"/>
                    <a:pt x="1831" y="196835"/>
                    <a:pt x="1831" y="196835"/>
                  </a:cubicBezTo>
                  <a:lnTo>
                    <a:pt x="1805" y="196887"/>
                  </a:lnTo>
                  <a:cubicBezTo>
                    <a:pt x="1805" y="196887"/>
                    <a:pt x="1805" y="196913"/>
                    <a:pt x="1779" y="196913"/>
                  </a:cubicBezTo>
                  <a:lnTo>
                    <a:pt x="1650" y="196887"/>
                  </a:lnTo>
                  <a:cubicBezTo>
                    <a:pt x="1650" y="196938"/>
                    <a:pt x="1599" y="196990"/>
                    <a:pt x="1625" y="197041"/>
                  </a:cubicBezTo>
                  <a:lnTo>
                    <a:pt x="1676" y="197041"/>
                  </a:lnTo>
                  <a:cubicBezTo>
                    <a:pt x="1728" y="197041"/>
                    <a:pt x="1754" y="197041"/>
                    <a:pt x="1728" y="197067"/>
                  </a:cubicBezTo>
                  <a:cubicBezTo>
                    <a:pt x="1805" y="197119"/>
                    <a:pt x="1857" y="197196"/>
                    <a:pt x="1934" y="197222"/>
                  </a:cubicBezTo>
                  <a:cubicBezTo>
                    <a:pt x="1960" y="197222"/>
                    <a:pt x="1960" y="197274"/>
                    <a:pt x="1960" y="197299"/>
                  </a:cubicBezTo>
                  <a:cubicBezTo>
                    <a:pt x="1986" y="197325"/>
                    <a:pt x="2011" y="197351"/>
                    <a:pt x="2011" y="197403"/>
                  </a:cubicBezTo>
                  <a:cubicBezTo>
                    <a:pt x="2011" y="197454"/>
                    <a:pt x="2037" y="197506"/>
                    <a:pt x="2063" y="197557"/>
                  </a:cubicBezTo>
                  <a:cubicBezTo>
                    <a:pt x="2115" y="197609"/>
                    <a:pt x="2063" y="197635"/>
                    <a:pt x="2089" y="197712"/>
                  </a:cubicBezTo>
                  <a:cubicBezTo>
                    <a:pt x="2089" y="197712"/>
                    <a:pt x="2089" y="197738"/>
                    <a:pt x="2115" y="197738"/>
                  </a:cubicBezTo>
                  <a:cubicBezTo>
                    <a:pt x="2140" y="197738"/>
                    <a:pt x="2140" y="197738"/>
                    <a:pt x="2140" y="197712"/>
                  </a:cubicBezTo>
                  <a:cubicBezTo>
                    <a:pt x="2140" y="197686"/>
                    <a:pt x="2166" y="197660"/>
                    <a:pt x="2166" y="197660"/>
                  </a:cubicBezTo>
                  <a:lnTo>
                    <a:pt x="2166" y="197609"/>
                  </a:lnTo>
                  <a:cubicBezTo>
                    <a:pt x="2166" y="197583"/>
                    <a:pt x="2140" y="197557"/>
                    <a:pt x="2166" y="197532"/>
                  </a:cubicBezTo>
                  <a:cubicBezTo>
                    <a:pt x="2218" y="197532"/>
                    <a:pt x="2243" y="197532"/>
                    <a:pt x="2269" y="197557"/>
                  </a:cubicBezTo>
                  <a:cubicBezTo>
                    <a:pt x="2295" y="197583"/>
                    <a:pt x="2295" y="197609"/>
                    <a:pt x="2295" y="197635"/>
                  </a:cubicBezTo>
                  <a:lnTo>
                    <a:pt x="2269" y="197712"/>
                  </a:lnTo>
                  <a:cubicBezTo>
                    <a:pt x="2269" y="197738"/>
                    <a:pt x="2243" y="197738"/>
                    <a:pt x="2218" y="197738"/>
                  </a:cubicBezTo>
                  <a:lnTo>
                    <a:pt x="2166" y="197789"/>
                  </a:lnTo>
                  <a:lnTo>
                    <a:pt x="2192" y="197815"/>
                  </a:lnTo>
                  <a:cubicBezTo>
                    <a:pt x="2269" y="197815"/>
                    <a:pt x="2269" y="197841"/>
                    <a:pt x="2243" y="197867"/>
                  </a:cubicBezTo>
                  <a:lnTo>
                    <a:pt x="2269" y="197970"/>
                  </a:lnTo>
                  <a:cubicBezTo>
                    <a:pt x="2269" y="198002"/>
                    <a:pt x="2269" y="198024"/>
                    <a:pt x="2251" y="198024"/>
                  </a:cubicBezTo>
                  <a:cubicBezTo>
                    <a:pt x="2240" y="198024"/>
                    <a:pt x="2221" y="198015"/>
                    <a:pt x="2192" y="197996"/>
                  </a:cubicBezTo>
                  <a:cubicBezTo>
                    <a:pt x="2192" y="197996"/>
                    <a:pt x="2166" y="197970"/>
                    <a:pt x="2166" y="197970"/>
                  </a:cubicBezTo>
                  <a:lnTo>
                    <a:pt x="2140" y="197970"/>
                  </a:lnTo>
                  <a:cubicBezTo>
                    <a:pt x="2140" y="197970"/>
                    <a:pt x="2115" y="198022"/>
                    <a:pt x="2140" y="198022"/>
                  </a:cubicBezTo>
                  <a:cubicBezTo>
                    <a:pt x="2166" y="198047"/>
                    <a:pt x="2243" y="198073"/>
                    <a:pt x="2243" y="198099"/>
                  </a:cubicBezTo>
                  <a:cubicBezTo>
                    <a:pt x="2243" y="198099"/>
                    <a:pt x="2243" y="198125"/>
                    <a:pt x="2243" y="198125"/>
                  </a:cubicBezTo>
                  <a:cubicBezTo>
                    <a:pt x="2243" y="198125"/>
                    <a:pt x="2243" y="198136"/>
                    <a:pt x="2236" y="198136"/>
                  </a:cubicBezTo>
                  <a:cubicBezTo>
                    <a:pt x="2232" y="198136"/>
                    <a:pt x="2226" y="198133"/>
                    <a:pt x="2218" y="198125"/>
                  </a:cubicBezTo>
                  <a:cubicBezTo>
                    <a:pt x="2211" y="198118"/>
                    <a:pt x="2204" y="198115"/>
                    <a:pt x="2198" y="198115"/>
                  </a:cubicBezTo>
                  <a:cubicBezTo>
                    <a:pt x="2182" y="198115"/>
                    <a:pt x="2173" y="198139"/>
                    <a:pt x="2192" y="198176"/>
                  </a:cubicBezTo>
                  <a:cubicBezTo>
                    <a:pt x="2192" y="198202"/>
                    <a:pt x="2192" y="198202"/>
                    <a:pt x="2218" y="198202"/>
                  </a:cubicBezTo>
                  <a:cubicBezTo>
                    <a:pt x="2218" y="198202"/>
                    <a:pt x="2243" y="198202"/>
                    <a:pt x="2243" y="198254"/>
                  </a:cubicBezTo>
                  <a:cubicBezTo>
                    <a:pt x="2243" y="198254"/>
                    <a:pt x="2218" y="198279"/>
                    <a:pt x="2218" y="198279"/>
                  </a:cubicBezTo>
                  <a:lnTo>
                    <a:pt x="2166" y="198279"/>
                  </a:lnTo>
                  <a:lnTo>
                    <a:pt x="2166" y="198331"/>
                  </a:lnTo>
                  <a:cubicBezTo>
                    <a:pt x="2166" y="198383"/>
                    <a:pt x="2115" y="198383"/>
                    <a:pt x="2089" y="198408"/>
                  </a:cubicBezTo>
                  <a:cubicBezTo>
                    <a:pt x="2063" y="198460"/>
                    <a:pt x="2063" y="198537"/>
                    <a:pt x="2089" y="198589"/>
                  </a:cubicBezTo>
                  <a:cubicBezTo>
                    <a:pt x="2115" y="198615"/>
                    <a:pt x="2089" y="198666"/>
                    <a:pt x="2037" y="198666"/>
                  </a:cubicBezTo>
                  <a:cubicBezTo>
                    <a:pt x="1986" y="198666"/>
                    <a:pt x="1986" y="198692"/>
                    <a:pt x="1934" y="198692"/>
                  </a:cubicBezTo>
                  <a:cubicBezTo>
                    <a:pt x="1934" y="198692"/>
                    <a:pt x="1908" y="198718"/>
                    <a:pt x="1908" y="198744"/>
                  </a:cubicBezTo>
                  <a:lnTo>
                    <a:pt x="2037" y="198744"/>
                  </a:lnTo>
                  <a:cubicBezTo>
                    <a:pt x="2045" y="198736"/>
                    <a:pt x="2055" y="198733"/>
                    <a:pt x="2065" y="198733"/>
                  </a:cubicBezTo>
                  <a:cubicBezTo>
                    <a:pt x="2089" y="198733"/>
                    <a:pt x="2115" y="198751"/>
                    <a:pt x="2115" y="198769"/>
                  </a:cubicBezTo>
                  <a:cubicBezTo>
                    <a:pt x="2115" y="198782"/>
                    <a:pt x="2127" y="198789"/>
                    <a:pt x="2140" y="198789"/>
                  </a:cubicBezTo>
                  <a:cubicBezTo>
                    <a:pt x="2153" y="198789"/>
                    <a:pt x="2166" y="198782"/>
                    <a:pt x="2166" y="198769"/>
                  </a:cubicBezTo>
                  <a:lnTo>
                    <a:pt x="2192" y="198769"/>
                  </a:lnTo>
                  <a:cubicBezTo>
                    <a:pt x="2192" y="198795"/>
                    <a:pt x="2218" y="198795"/>
                    <a:pt x="2218" y="198795"/>
                  </a:cubicBezTo>
                  <a:cubicBezTo>
                    <a:pt x="2218" y="198873"/>
                    <a:pt x="2218" y="198950"/>
                    <a:pt x="2243" y="199027"/>
                  </a:cubicBezTo>
                  <a:cubicBezTo>
                    <a:pt x="2243" y="199053"/>
                    <a:pt x="2243" y="199079"/>
                    <a:pt x="2192" y="199079"/>
                  </a:cubicBezTo>
                  <a:cubicBezTo>
                    <a:pt x="2115" y="199079"/>
                    <a:pt x="2037" y="199079"/>
                    <a:pt x="1960" y="199053"/>
                  </a:cubicBezTo>
                  <a:lnTo>
                    <a:pt x="1908" y="199027"/>
                  </a:lnTo>
                  <a:cubicBezTo>
                    <a:pt x="1908" y="199027"/>
                    <a:pt x="1882" y="199053"/>
                    <a:pt x="1857" y="199079"/>
                  </a:cubicBezTo>
                  <a:cubicBezTo>
                    <a:pt x="1857" y="199079"/>
                    <a:pt x="1831" y="199131"/>
                    <a:pt x="1831" y="199156"/>
                  </a:cubicBezTo>
                  <a:cubicBezTo>
                    <a:pt x="1857" y="199182"/>
                    <a:pt x="1857" y="199208"/>
                    <a:pt x="1831" y="199234"/>
                  </a:cubicBezTo>
                  <a:cubicBezTo>
                    <a:pt x="1805" y="199259"/>
                    <a:pt x="1779" y="199363"/>
                    <a:pt x="1831" y="199388"/>
                  </a:cubicBezTo>
                  <a:cubicBezTo>
                    <a:pt x="1857" y="199414"/>
                    <a:pt x="1882" y="199466"/>
                    <a:pt x="1908" y="199517"/>
                  </a:cubicBezTo>
                  <a:cubicBezTo>
                    <a:pt x="1908" y="199517"/>
                    <a:pt x="1960" y="199543"/>
                    <a:pt x="1986" y="199569"/>
                  </a:cubicBezTo>
                  <a:cubicBezTo>
                    <a:pt x="1986" y="199543"/>
                    <a:pt x="2011" y="199543"/>
                    <a:pt x="2011" y="199517"/>
                  </a:cubicBezTo>
                  <a:cubicBezTo>
                    <a:pt x="2037" y="199517"/>
                    <a:pt x="2063" y="199517"/>
                    <a:pt x="2063" y="199569"/>
                  </a:cubicBezTo>
                  <a:cubicBezTo>
                    <a:pt x="2063" y="199595"/>
                    <a:pt x="2063" y="199698"/>
                    <a:pt x="2063" y="199750"/>
                  </a:cubicBezTo>
                  <a:lnTo>
                    <a:pt x="2037" y="199750"/>
                  </a:lnTo>
                  <a:cubicBezTo>
                    <a:pt x="1986" y="199750"/>
                    <a:pt x="1986" y="199750"/>
                    <a:pt x="1986" y="199801"/>
                  </a:cubicBezTo>
                  <a:cubicBezTo>
                    <a:pt x="2011" y="199853"/>
                    <a:pt x="1986" y="199827"/>
                    <a:pt x="2011" y="199853"/>
                  </a:cubicBezTo>
                  <a:cubicBezTo>
                    <a:pt x="2037" y="199853"/>
                    <a:pt x="2089" y="199878"/>
                    <a:pt x="2140" y="199904"/>
                  </a:cubicBezTo>
                  <a:cubicBezTo>
                    <a:pt x="2166" y="199904"/>
                    <a:pt x="2192" y="199956"/>
                    <a:pt x="2166" y="199982"/>
                  </a:cubicBezTo>
                  <a:cubicBezTo>
                    <a:pt x="2140" y="200033"/>
                    <a:pt x="2140" y="200059"/>
                    <a:pt x="2140" y="200111"/>
                  </a:cubicBezTo>
                  <a:cubicBezTo>
                    <a:pt x="2140" y="200136"/>
                    <a:pt x="2140" y="200136"/>
                    <a:pt x="2115" y="200136"/>
                  </a:cubicBezTo>
                  <a:cubicBezTo>
                    <a:pt x="2063" y="200136"/>
                    <a:pt x="2063" y="200188"/>
                    <a:pt x="2063" y="200240"/>
                  </a:cubicBezTo>
                  <a:cubicBezTo>
                    <a:pt x="2089" y="200291"/>
                    <a:pt x="2063" y="200265"/>
                    <a:pt x="2063" y="200291"/>
                  </a:cubicBezTo>
                  <a:cubicBezTo>
                    <a:pt x="2166" y="200368"/>
                    <a:pt x="2115" y="200446"/>
                    <a:pt x="2089" y="200497"/>
                  </a:cubicBezTo>
                  <a:cubicBezTo>
                    <a:pt x="2089" y="200549"/>
                    <a:pt x="2218" y="200523"/>
                    <a:pt x="2192" y="200626"/>
                  </a:cubicBezTo>
                  <a:cubicBezTo>
                    <a:pt x="2140" y="200704"/>
                    <a:pt x="2243" y="200704"/>
                    <a:pt x="2243" y="200755"/>
                  </a:cubicBezTo>
                  <a:cubicBezTo>
                    <a:pt x="2243" y="200755"/>
                    <a:pt x="2295" y="200781"/>
                    <a:pt x="2269" y="200807"/>
                  </a:cubicBezTo>
                  <a:cubicBezTo>
                    <a:pt x="2243" y="200910"/>
                    <a:pt x="2269" y="201013"/>
                    <a:pt x="2218" y="201116"/>
                  </a:cubicBezTo>
                  <a:lnTo>
                    <a:pt x="2218" y="201142"/>
                  </a:lnTo>
                  <a:cubicBezTo>
                    <a:pt x="2243" y="201142"/>
                    <a:pt x="2243" y="201168"/>
                    <a:pt x="2269" y="201194"/>
                  </a:cubicBezTo>
                  <a:cubicBezTo>
                    <a:pt x="2269" y="201220"/>
                    <a:pt x="2269" y="201271"/>
                    <a:pt x="2269" y="201323"/>
                  </a:cubicBezTo>
                  <a:cubicBezTo>
                    <a:pt x="2243" y="201374"/>
                    <a:pt x="2269" y="201400"/>
                    <a:pt x="2243" y="201452"/>
                  </a:cubicBezTo>
                  <a:cubicBezTo>
                    <a:pt x="2269" y="201452"/>
                    <a:pt x="2321" y="201477"/>
                    <a:pt x="2295" y="201503"/>
                  </a:cubicBezTo>
                  <a:cubicBezTo>
                    <a:pt x="2295" y="201555"/>
                    <a:pt x="2269" y="201606"/>
                    <a:pt x="2269" y="201684"/>
                  </a:cubicBezTo>
                  <a:cubicBezTo>
                    <a:pt x="2269" y="201684"/>
                    <a:pt x="2243" y="201710"/>
                    <a:pt x="2243" y="201710"/>
                  </a:cubicBezTo>
                  <a:lnTo>
                    <a:pt x="2243" y="201942"/>
                  </a:lnTo>
                  <a:cubicBezTo>
                    <a:pt x="2243" y="201942"/>
                    <a:pt x="2243" y="201968"/>
                    <a:pt x="2243" y="201968"/>
                  </a:cubicBezTo>
                  <a:cubicBezTo>
                    <a:pt x="2166" y="202019"/>
                    <a:pt x="2192" y="202096"/>
                    <a:pt x="2192" y="202174"/>
                  </a:cubicBezTo>
                  <a:cubicBezTo>
                    <a:pt x="2166" y="202225"/>
                    <a:pt x="2192" y="202251"/>
                    <a:pt x="2115" y="202277"/>
                  </a:cubicBezTo>
                  <a:cubicBezTo>
                    <a:pt x="2063" y="202303"/>
                    <a:pt x="2115" y="202303"/>
                    <a:pt x="2089" y="202303"/>
                  </a:cubicBezTo>
                  <a:cubicBezTo>
                    <a:pt x="2115" y="202354"/>
                    <a:pt x="2089" y="202432"/>
                    <a:pt x="2037" y="202458"/>
                  </a:cubicBezTo>
                  <a:lnTo>
                    <a:pt x="2037" y="202535"/>
                  </a:lnTo>
                  <a:lnTo>
                    <a:pt x="1986" y="202690"/>
                  </a:lnTo>
                  <a:cubicBezTo>
                    <a:pt x="1960" y="202741"/>
                    <a:pt x="1960" y="202741"/>
                    <a:pt x="1908" y="202741"/>
                  </a:cubicBezTo>
                  <a:lnTo>
                    <a:pt x="1831" y="202741"/>
                  </a:lnTo>
                  <a:cubicBezTo>
                    <a:pt x="1882" y="202793"/>
                    <a:pt x="1805" y="202793"/>
                    <a:pt x="1805" y="202819"/>
                  </a:cubicBezTo>
                  <a:cubicBezTo>
                    <a:pt x="1805" y="202844"/>
                    <a:pt x="1812" y="202851"/>
                    <a:pt x="1821" y="202851"/>
                  </a:cubicBezTo>
                  <a:cubicBezTo>
                    <a:pt x="1831" y="202851"/>
                    <a:pt x="1844" y="202844"/>
                    <a:pt x="1857" y="202844"/>
                  </a:cubicBezTo>
                  <a:lnTo>
                    <a:pt x="1882" y="202844"/>
                  </a:lnTo>
                  <a:cubicBezTo>
                    <a:pt x="1934" y="202870"/>
                    <a:pt x="1934" y="202870"/>
                    <a:pt x="1960" y="202948"/>
                  </a:cubicBezTo>
                  <a:cubicBezTo>
                    <a:pt x="1986" y="202973"/>
                    <a:pt x="1960" y="202999"/>
                    <a:pt x="1934" y="203025"/>
                  </a:cubicBezTo>
                  <a:lnTo>
                    <a:pt x="1908" y="203025"/>
                  </a:lnTo>
                  <a:cubicBezTo>
                    <a:pt x="1908" y="202999"/>
                    <a:pt x="1908" y="202973"/>
                    <a:pt x="1908" y="202948"/>
                  </a:cubicBezTo>
                  <a:cubicBezTo>
                    <a:pt x="1908" y="202935"/>
                    <a:pt x="1902" y="202928"/>
                    <a:pt x="1892" y="202928"/>
                  </a:cubicBezTo>
                  <a:cubicBezTo>
                    <a:pt x="1882" y="202928"/>
                    <a:pt x="1870" y="202935"/>
                    <a:pt x="1857" y="202948"/>
                  </a:cubicBezTo>
                  <a:lnTo>
                    <a:pt x="1857" y="202999"/>
                  </a:lnTo>
                  <a:cubicBezTo>
                    <a:pt x="1882" y="203128"/>
                    <a:pt x="1857" y="203128"/>
                    <a:pt x="1754" y="203128"/>
                  </a:cubicBezTo>
                  <a:lnTo>
                    <a:pt x="1728" y="203128"/>
                  </a:lnTo>
                  <a:cubicBezTo>
                    <a:pt x="1702" y="203154"/>
                    <a:pt x="1625" y="203128"/>
                    <a:pt x="1650" y="203205"/>
                  </a:cubicBezTo>
                  <a:cubicBezTo>
                    <a:pt x="1650" y="203205"/>
                    <a:pt x="1573" y="203205"/>
                    <a:pt x="1547" y="203231"/>
                  </a:cubicBezTo>
                  <a:cubicBezTo>
                    <a:pt x="1521" y="203257"/>
                    <a:pt x="1573" y="203283"/>
                    <a:pt x="1573" y="203309"/>
                  </a:cubicBezTo>
                  <a:lnTo>
                    <a:pt x="1547" y="203721"/>
                  </a:lnTo>
                  <a:cubicBezTo>
                    <a:pt x="1547" y="203747"/>
                    <a:pt x="1521" y="203747"/>
                    <a:pt x="1496" y="203773"/>
                  </a:cubicBezTo>
                  <a:cubicBezTo>
                    <a:pt x="1496" y="203824"/>
                    <a:pt x="1470" y="203850"/>
                    <a:pt x="1444" y="203876"/>
                  </a:cubicBezTo>
                  <a:cubicBezTo>
                    <a:pt x="1496" y="203928"/>
                    <a:pt x="1470" y="204031"/>
                    <a:pt x="1496" y="204108"/>
                  </a:cubicBezTo>
                  <a:cubicBezTo>
                    <a:pt x="1496" y="204186"/>
                    <a:pt x="1470" y="204160"/>
                    <a:pt x="1418" y="204186"/>
                  </a:cubicBezTo>
                  <a:cubicBezTo>
                    <a:pt x="1444" y="204289"/>
                    <a:pt x="1444" y="204392"/>
                    <a:pt x="1418" y="204495"/>
                  </a:cubicBezTo>
                  <a:cubicBezTo>
                    <a:pt x="1418" y="204521"/>
                    <a:pt x="1418" y="204547"/>
                    <a:pt x="1444" y="204547"/>
                  </a:cubicBezTo>
                  <a:cubicBezTo>
                    <a:pt x="1521" y="204572"/>
                    <a:pt x="1547" y="204676"/>
                    <a:pt x="1599" y="204701"/>
                  </a:cubicBezTo>
                  <a:cubicBezTo>
                    <a:pt x="1625" y="204727"/>
                    <a:pt x="1650" y="204779"/>
                    <a:pt x="1650" y="204830"/>
                  </a:cubicBezTo>
                  <a:cubicBezTo>
                    <a:pt x="1671" y="204809"/>
                    <a:pt x="1658" y="204772"/>
                    <a:pt x="1680" y="204772"/>
                  </a:cubicBezTo>
                  <a:cubicBezTo>
                    <a:pt x="1685" y="204772"/>
                    <a:pt x="1692" y="204774"/>
                    <a:pt x="1702" y="204779"/>
                  </a:cubicBezTo>
                  <a:cubicBezTo>
                    <a:pt x="1728" y="204779"/>
                    <a:pt x="1728" y="204779"/>
                    <a:pt x="1754" y="204805"/>
                  </a:cubicBezTo>
                  <a:lnTo>
                    <a:pt x="1805" y="204805"/>
                  </a:lnTo>
                  <a:cubicBezTo>
                    <a:pt x="1805" y="204805"/>
                    <a:pt x="1805" y="204830"/>
                    <a:pt x="1805" y="204856"/>
                  </a:cubicBezTo>
                  <a:lnTo>
                    <a:pt x="1754" y="204856"/>
                  </a:lnTo>
                  <a:cubicBezTo>
                    <a:pt x="1779" y="204882"/>
                    <a:pt x="1754" y="204933"/>
                    <a:pt x="1754" y="204959"/>
                  </a:cubicBezTo>
                  <a:cubicBezTo>
                    <a:pt x="1754" y="205011"/>
                    <a:pt x="1728" y="205062"/>
                    <a:pt x="1676" y="205114"/>
                  </a:cubicBezTo>
                  <a:cubicBezTo>
                    <a:pt x="1676" y="205140"/>
                    <a:pt x="1650" y="205166"/>
                    <a:pt x="1650" y="205166"/>
                  </a:cubicBezTo>
                  <a:cubicBezTo>
                    <a:pt x="1676" y="205191"/>
                    <a:pt x="1650" y="205243"/>
                    <a:pt x="1650" y="205269"/>
                  </a:cubicBezTo>
                  <a:lnTo>
                    <a:pt x="1650" y="205449"/>
                  </a:lnTo>
                  <a:cubicBezTo>
                    <a:pt x="1650" y="205501"/>
                    <a:pt x="1650" y="205475"/>
                    <a:pt x="1702" y="205501"/>
                  </a:cubicBezTo>
                  <a:cubicBezTo>
                    <a:pt x="1728" y="205501"/>
                    <a:pt x="1702" y="205552"/>
                    <a:pt x="1676" y="205552"/>
                  </a:cubicBezTo>
                  <a:lnTo>
                    <a:pt x="1702" y="205630"/>
                  </a:lnTo>
                  <a:cubicBezTo>
                    <a:pt x="1728" y="205656"/>
                    <a:pt x="1728" y="205681"/>
                    <a:pt x="1702" y="205707"/>
                  </a:cubicBezTo>
                  <a:cubicBezTo>
                    <a:pt x="1754" y="205759"/>
                    <a:pt x="1754" y="205759"/>
                    <a:pt x="1728" y="205836"/>
                  </a:cubicBezTo>
                  <a:cubicBezTo>
                    <a:pt x="1715" y="205875"/>
                    <a:pt x="1721" y="205881"/>
                    <a:pt x="1731" y="205881"/>
                  </a:cubicBezTo>
                  <a:cubicBezTo>
                    <a:pt x="1736" y="205881"/>
                    <a:pt x="1741" y="205880"/>
                    <a:pt x="1746" y="205880"/>
                  </a:cubicBezTo>
                  <a:cubicBezTo>
                    <a:pt x="1750" y="205880"/>
                    <a:pt x="1754" y="205881"/>
                    <a:pt x="1754" y="205888"/>
                  </a:cubicBezTo>
                  <a:cubicBezTo>
                    <a:pt x="1754" y="205888"/>
                    <a:pt x="1754" y="205914"/>
                    <a:pt x="1754" y="205914"/>
                  </a:cubicBezTo>
                  <a:lnTo>
                    <a:pt x="1754" y="206017"/>
                  </a:lnTo>
                  <a:lnTo>
                    <a:pt x="1754" y="206042"/>
                  </a:lnTo>
                  <a:cubicBezTo>
                    <a:pt x="1779" y="206068"/>
                    <a:pt x="1779" y="206094"/>
                    <a:pt x="1754" y="206120"/>
                  </a:cubicBezTo>
                  <a:cubicBezTo>
                    <a:pt x="1754" y="206146"/>
                    <a:pt x="1754" y="206171"/>
                    <a:pt x="1754" y="206223"/>
                  </a:cubicBezTo>
                  <a:cubicBezTo>
                    <a:pt x="1728" y="206249"/>
                    <a:pt x="1676" y="206249"/>
                    <a:pt x="1676" y="206300"/>
                  </a:cubicBezTo>
                  <a:lnTo>
                    <a:pt x="1650" y="206481"/>
                  </a:lnTo>
                  <a:cubicBezTo>
                    <a:pt x="1650" y="206481"/>
                    <a:pt x="1702" y="206481"/>
                    <a:pt x="1676" y="206507"/>
                  </a:cubicBezTo>
                  <a:cubicBezTo>
                    <a:pt x="1676" y="206558"/>
                    <a:pt x="1702" y="206584"/>
                    <a:pt x="1702" y="206610"/>
                  </a:cubicBezTo>
                  <a:lnTo>
                    <a:pt x="1702" y="206661"/>
                  </a:lnTo>
                  <a:cubicBezTo>
                    <a:pt x="1754" y="206713"/>
                    <a:pt x="1754" y="206713"/>
                    <a:pt x="1702" y="206765"/>
                  </a:cubicBezTo>
                  <a:lnTo>
                    <a:pt x="1702" y="206816"/>
                  </a:lnTo>
                  <a:cubicBezTo>
                    <a:pt x="1779" y="206868"/>
                    <a:pt x="1779" y="206868"/>
                    <a:pt x="1728" y="206919"/>
                  </a:cubicBezTo>
                  <a:cubicBezTo>
                    <a:pt x="1754" y="206945"/>
                    <a:pt x="1805" y="206997"/>
                    <a:pt x="1754" y="207048"/>
                  </a:cubicBezTo>
                  <a:cubicBezTo>
                    <a:pt x="1702" y="207100"/>
                    <a:pt x="1754" y="207074"/>
                    <a:pt x="1754" y="207100"/>
                  </a:cubicBezTo>
                  <a:cubicBezTo>
                    <a:pt x="1779" y="207151"/>
                    <a:pt x="1779" y="207203"/>
                    <a:pt x="1754" y="207255"/>
                  </a:cubicBezTo>
                  <a:lnTo>
                    <a:pt x="1754" y="207306"/>
                  </a:lnTo>
                  <a:cubicBezTo>
                    <a:pt x="1779" y="207332"/>
                    <a:pt x="1805" y="207384"/>
                    <a:pt x="1779" y="207435"/>
                  </a:cubicBezTo>
                  <a:cubicBezTo>
                    <a:pt x="1754" y="207461"/>
                    <a:pt x="1805" y="207538"/>
                    <a:pt x="1728" y="207564"/>
                  </a:cubicBezTo>
                  <a:cubicBezTo>
                    <a:pt x="1754" y="207590"/>
                    <a:pt x="1754" y="207641"/>
                    <a:pt x="1779" y="207667"/>
                  </a:cubicBezTo>
                  <a:cubicBezTo>
                    <a:pt x="1805" y="207693"/>
                    <a:pt x="1882" y="207719"/>
                    <a:pt x="1908" y="207745"/>
                  </a:cubicBezTo>
                  <a:cubicBezTo>
                    <a:pt x="1934" y="207822"/>
                    <a:pt x="1857" y="207874"/>
                    <a:pt x="1831" y="207951"/>
                  </a:cubicBezTo>
                  <a:cubicBezTo>
                    <a:pt x="1831" y="207977"/>
                    <a:pt x="1831" y="208028"/>
                    <a:pt x="1857" y="208028"/>
                  </a:cubicBezTo>
                  <a:cubicBezTo>
                    <a:pt x="1857" y="208054"/>
                    <a:pt x="1882" y="208106"/>
                    <a:pt x="1857" y="208132"/>
                  </a:cubicBezTo>
                  <a:cubicBezTo>
                    <a:pt x="1882" y="208183"/>
                    <a:pt x="1882" y="208235"/>
                    <a:pt x="1908" y="208312"/>
                  </a:cubicBezTo>
                  <a:cubicBezTo>
                    <a:pt x="1908" y="208312"/>
                    <a:pt x="1882" y="208338"/>
                    <a:pt x="1882" y="208364"/>
                  </a:cubicBezTo>
                  <a:cubicBezTo>
                    <a:pt x="1882" y="208415"/>
                    <a:pt x="1908" y="208441"/>
                    <a:pt x="1908" y="208493"/>
                  </a:cubicBezTo>
                  <a:lnTo>
                    <a:pt x="3507" y="208493"/>
                  </a:lnTo>
                  <a:lnTo>
                    <a:pt x="3507" y="208441"/>
                  </a:lnTo>
                  <a:lnTo>
                    <a:pt x="3301" y="208441"/>
                  </a:lnTo>
                  <a:cubicBezTo>
                    <a:pt x="3378" y="208415"/>
                    <a:pt x="3378" y="208415"/>
                    <a:pt x="3327" y="208338"/>
                  </a:cubicBezTo>
                  <a:cubicBezTo>
                    <a:pt x="3352" y="208286"/>
                    <a:pt x="3327" y="208209"/>
                    <a:pt x="3352" y="208157"/>
                  </a:cubicBezTo>
                  <a:cubicBezTo>
                    <a:pt x="3378" y="208106"/>
                    <a:pt x="3352" y="208054"/>
                    <a:pt x="3327" y="208003"/>
                  </a:cubicBezTo>
                  <a:cubicBezTo>
                    <a:pt x="3327" y="207925"/>
                    <a:pt x="3352" y="207874"/>
                    <a:pt x="3275" y="207796"/>
                  </a:cubicBezTo>
                  <a:cubicBezTo>
                    <a:pt x="3198" y="207745"/>
                    <a:pt x="3249" y="207745"/>
                    <a:pt x="3327" y="207719"/>
                  </a:cubicBezTo>
                  <a:cubicBezTo>
                    <a:pt x="3344" y="207710"/>
                    <a:pt x="3352" y="207707"/>
                    <a:pt x="3356" y="207707"/>
                  </a:cubicBezTo>
                  <a:cubicBezTo>
                    <a:pt x="3356" y="207707"/>
                    <a:pt x="3357" y="207707"/>
                    <a:pt x="3357" y="207707"/>
                  </a:cubicBezTo>
                  <a:lnTo>
                    <a:pt x="3357" y="207707"/>
                  </a:lnTo>
                  <a:cubicBezTo>
                    <a:pt x="3366" y="207685"/>
                    <a:pt x="3390" y="207635"/>
                    <a:pt x="3430" y="207616"/>
                  </a:cubicBezTo>
                  <a:cubicBezTo>
                    <a:pt x="3455" y="207564"/>
                    <a:pt x="3430" y="207564"/>
                    <a:pt x="3430" y="207564"/>
                  </a:cubicBezTo>
                  <a:cubicBezTo>
                    <a:pt x="3430" y="207564"/>
                    <a:pt x="3430" y="207538"/>
                    <a:pt x="3430" y="207538"/>
                  </a:cubicBezTo>
                  <a:lnTo>
                    <a:pt x="3430" y="207487"/>
                  </a:lnTo>
                  <a:cubicBezTo>
                    <a:pt x="3455" y="207409"/>
                    <a:pt x="3404" y="207384"/>
                    <a:pt x="3378" y="207332"/>
                  </a:cubicBezTo>
                  <a:cubicBezTo>
                    <a:pt x="3404" y="207332"/>
                    <a:pt x="3404" y="207306"/>
                    <a:pt x="3404" y="207280"/>
                  </a:cubicBezTo>
                  <a:cubicBezTo>
                    <a:pt x="3404" y="207229"/>
                    <a:pt x="3404" y="207177"/>
                    <a:pt x="3378" y="207100"/>
                  </a:cubicBezTo>
                  <a:cubicBezTo>
                    <a:pt x="3378" y="207074"/>
                    <a:pt x="3378" y="207048"/>
                    <a:pt x="3352" y="206997"/>
                  </a:cubicBezTo>
                  <a:cubicBezTo>
                    <a:pt x="3327" y="206971"/>
                    <a:pt x="3327" y="206945"/>
                    <a:pt x="3327" y="206945"/>
                  </a:cubicBezTo>
                  <a:cubicBezTo>
                    <a:pt x="3352" y="206919"/>
                    <a:pt x="3455" y="206790"/>
                    <a:pt x="3404" y="206713"/>
                  </a:cubicBezTo>
                  <a:cubicBezTo>
                    <a:pt x="3391" y="206674"/>
                    <a:pt x="3365" y="206668"/>
                    <a:pt x="3343" y="206668"/>
                  </a:cubicBezTo>
                  <a:cubicBezTo>
                    <a:pt x="3331" y="206668"/>
                    <a:pt x="3321" y="206670"/>
                    <a:pt x="3313" y="206670"/>
                  </a:cubicBezTo>
                  <a:cubicBezTo>
                    <a:pt x="3306" y="206670"/>
                    <a:pt x="3301" y="206668"/>
                    <a:pt x="3301" y="206661"/>
                  </a:cubicBezTo>
                  <a:cubicBezTo>
                    <a:pt x="3275" y="206610"/>
                    <a:pt x="3249" y="206584"/>
                    <a:pt x="3249" y="206532"/>
                  </a:cubicBezTo>
                  <a:cubicBezTo>
                    <a:pt x="3327" y="206507"/>
                    <a:pt x="3249" y="206455"/>
                    <a:pt x="3301" y="206404"/>
                  </a:cubicBezTo>
                  <a:cubicBezTo>
                    <a:pt x="3301" y="206352"/>
                    <a:pt x="3301" y="206300"/>
                    <a:pt x="3275" y="206275"/>
                  </a:cubicBezTo>
                  <a:lnTo>
                    <a:pt x="3275" y="206223"/>
                  </a:lnTo>
                  <a:cubicBezTo>
                    <a:pt x="3301" y="206171"/>
                    <a:pt x="3301" y="206120"/>
                    <a:pt x="3275" y="206068"/>
                  </a:cubicBezTo>
                  <a:cubicBezTo>
                    <a:pt x="3249" y="206068"/>
                    <a:pt x="3249" y="206042"/>
                    <a:pt x="3275" y="206017"/>
                  </a:cubicBezTo>
                  <a:cubicBezTo>
                    <a:pt x="3301" y="206017"/>
                    <a:pt x="3275" y="205939"/>
                    <a:pt x="3249" y="205888"/>
                  </a:cubicBezTo>
                  <a:cubicBezTo>
                    <a:pt x="3275" y="205836"/>
                    <a:pt x="3275" y="205836"/>
                    <a:pt x="3223" y="205810"/>
                  </a:cubicBezTo>
                  <a:lnTo>
                    <a:pt x="3223" y="205785"/>
                  </a:lnTo>
                  <a:cubicBezTo>
                    <a:pt x="3249" y="205733"/>
                    <a:pt x="3249" y="205733"/>
                    <a:pt x="3223" y="205681"/>
                  </a:cubicBezTo>
                  <a:lnTo>
                    <a:pt x="3223" y="205656"/>
                  </a:lnTo>
                  <a:cubicBezTo>
                    <a:pt x="3198" y="205604"/>
                    <a:pt x="3198" y="205578"/>
                    <a:pt x="3198" y="205527"/>
                  </a:cubicBezTo>
                  <a:lnTo>
                    <a:pt x="3172" y="205527"/>
                  </a:lnTo>
                  <a:lnTo>
                    <a:pt x="3198" y="205320"/>
                  </a:lnTo>
                  <a:cubicBezTo>
                    <a:pt x="3198" y="205269"/>
                    <a:pt x="3223" y="205269"/>
                    <a:pt x="3249" y="205243"/>
                  </a:cubicBezTo>
                  <a:cubicBezTo>
                    <a:pt x="3249" y="205191"/>
                    <a:pt x="3275" y="205166"/>
                    <a:pt x="3275" y="205140"/>
                  </a:cubicBezTo>
                  <a:cubicBezTo>
                    <a:pt x="3301" y="205114"/>
                    <a:pt x="3301" y="205088"/>
                    <a:pt x="3275" y="205062"/>
                  </a:cubicBezTo>
                  <a:lnTo>
                    <a:pt x="3275" y="205037"/>
                  </a:lnTo>
                  <a:lnTo>
                    <a:pt x="3275" y="204933"/>
                  </a:lnTo>
                  <a:cubicBezTo>
                    <a:pt x="3275" y="204908"/>
                    <a:pt x="3275" y="204908"/>
                    <a:pt x="3275" y="204908"/>
                  </a:cubicBezTo>
                  <a:cubicBezTo>
                    <a:pt x="3275" y="204882"/>
                    <a:pt x="3249" y="204856"/>
                    <a:pt x="3249" y="204856"/>
                  </a:cubicBezTo>
                  <a:cubicBezTo>
                    <a:pt x="3223" y="204830"/>
                    <a:pt x="3275" y="204753"/>
                    <a:pt x="3223" y="204727"/>
                  </a:cubicBezTo>
                  <a:cubicBezTo>
                    <a:pt x="3249" y="204676"/>
                    <a:pt x="3223" y="204650"/>
                    <a:pt x="3223" y="204624"/>
                  </a:cubicBezTo>
                  <a:lnTo>
                    <a:pt x="3198" y="204572"/>
                  </a:lnTo>
                  <a:cubicBezTo>
                    <a:pt x="3223" y="204572"/>
                    <a:pt x="3249" y="204547"/>
                    <a:pt x="3198" y="204495"/>
                  </a:cubicBezTo>
                  <a:cubicBezTo>
                    <a:pt x="3172" y="204469"/>
                    <a:pt x="3172" y="204469"/>
                    <a:pt x="3172" y="204443"/>
                  </a:cubicBezTo>
                  <a:cubicBezTo>
                    <a:pt x="3172" y="204418"/>
                    <a:pt x="3172" y="204340"/>
                    <a:pt x="3198" y="204289"/>
                  </a:cubicBezTo>
                  <a:cubicBezTo>
                    <a:pt x="3198" y="204211"/>
                    <a:pt x="3223" y="204211"/>
                    <a:pt x="3198" y="204186"/>
                  </a:cubicBezTo>
                  <a:cubicBezTo>
                    <a:pt x="3146" y="204134"/>
                    <a:pt x="3198" y="204134"/>
                    <a:pt x="3198" y="204134"/>
                  </a:cubicBezTo>
                  <a:cubicBezTo>
                    <a:pt x="3249" y="204082"/>
                    <a:pt x="3275" y="204031"/>
                    <a:pt x="3249" y="203953"/>
                  </a:cubicBezTo>
                  <a:cubicBezTo>
                    <a:pt x="3249" y="203928"/>
                    <a:pt x="3301" y="203902"/>
                    <a:pt x="3249" y="203876"/>
                  </a:cubicBezTo>
                  <a:lnTo>
                    <a:pt x="3301" y="203876"/>
                  </a:lnTo>
                  <a:cubicBezTo>
                    <a:pt x="3301" y="203876"/>
                    <a:pt x="3327" y="203850"/>
                    <a:pt x="3301" y="203824"/>
                  </a:cubicBezTo>
                  <a:lnTo>
                    <a:pt x="3275" y="203824"/>
                  </a:lnTo>
                  <a:cubicBezTo>
                    <a:pt x="3275" y="203824"/>
                    <a:pt x="3249" y="203799"/>
                    <a:pt x="3223" y="203799"/>
                  </a:cubicBezTo>
                  <a:cubicBezTo>
                    <a:pt x="3172" y="203799"/>
                    <a:pt x="3172" y="203850"/>
                    <a:pt x="3146" y="203876"/>
                  </a:cubicBezTo>
                  <a:cubicBezTo>
                    <a:pt x="3172" y="203824"/>
                    <a:pt x="3146" y="203773"/>
                    <a:pt x="3094" y="203747"/>
                  </a:cubicBezTo>
                  <a:cubicBezTo>
                    <a:pt x="3043" y="203696"/>
                    <a:pt x="3043" y="203618"/>
                    <a:pt x="2966" y="203592"/>
                  </a:cubicBezTo>
                  <a:cubicBezTo>
                    <a:pt x="2940" y="203567"/>
                    <a:pt x="2940" y="203541"/>
                    <a:pt x="2940" y="203541"/>
                  </a:cubicBezTo>
                  <a:cubicBezTo>
                    <a:pt x="2966" y="203412"/>
                    <a:pt x="2966" y="203309"/>
                    <a:pt x="2940" y="203205"/>
                  </a:cubicBezTo>
                  <a:cubicBezTo>
                    <a:pt x="2966" y="203205"/>
                    <a:pt x="3017" y="203154"/>
                    <a:pt x="2991" y="203128"/>
                  </a:cubicBezTo>
                  <a:cubicBezTo>
                    <a:pt x="2991" y="203102"/>
                    <a:pt x="2991" y="202948"/>
                    <a:pt x="2940" y="202896"/>
                  </a:cubicBezTo>
                  <a:cubicBezTo>
                    <a:pt x="2966" y="202870"/>
                    <a:pt x="2991" y="202844"/>
                    <a:pt x="3017" y="202793"/>
                  </a:cubicBezTo>
                  <a:cubicBezTo>
                    <a:pt x="3017" y="202793"/>
                    <a:pt x="3043" y="202767"/>
                    <a:pt x="3043" y="202741"/>
                  </a:cubicBezTo>
                  <a:cubicBezTo>
                    <a:pt x="3043" y="202612"/>
                    <a:pt x="3069" y="202483"/>
                    <a:pt x="3094" y="202354"/>
                  </a:cubicBezTo>
                  <a:cubicBezTo>
                    <a:pt x="3094" y="202303"/>
                    <a:pt x="3043" y="202277"/>
                    <a:pt x="3043" y="202251"/>
                  </a:cubicBezTo>
                  <a:cubicBezTo>
                    <a:pt x="3056" y="202238"/>
                    <a:pt x="3075" y="202238"/>
                    <a:pt x="3094" y="202238"/>
                  </a:cubicBezTo>
                  <a:cubicBezTo>
                    <a:pt x="3114" y="202238"/>
                    <a:pt x="3133" y="202238"/>
                    <a:pt x="3146" y="202225"/>
                  </a:cubicBezTo>
                  <a:cubicBezTo>
                    <a:pt x="3146" y="202148"/>
                    <a:pt x="3198" y="202174"/>
                    <a:pt x="3223" y="202148"/>
                  </a:cubicBezTo>
                  <a:lnTo>
                    <a:pt x="3249" y="202148"/>
                  </a:lnTo>
                  <a:cubicBezTo>
                    <a:pt x="3378" y="202148"/>
                    <a:pt x="3404" y="202148"/>
                    <a:pt x="3378" y="202019"/>
                  </a:cubicBezTo>
                  <a:lnTo>
                    <a:pt x="3378" y="201968"/>
                  </a:lnTo>
                  <a:lnTo>
                    <a:pt x="3430" y="201968"/>
                  </a:lnTo>
                  <a:cubicBezTo>
                    <a:pt x="3430" y="201993"/>
                    <a:pt x="3430" y="202019"/>
                    <a:pt x="3430" y="202045"/>
                  </a:cubicBezTo>
                  <a:cubicBezTo>
                    <a:pt x="3430" y="202045"/>
                    <a:pt x="3430" y="202056"/>
                    <a:pt x="3437" y="202056"/>
                  </a:cubicBezTo>
                  <a:cubicBezTo>
                    <a:pt x="3441" y="202056"/>
                    <a:pt x="3447" y="202053"/>
                    <a:pt x="3455" y="202045"/>
                  </a:cubicBezTo>
                  <a:cubicBezTo>
                    <a:pt x="3455" y="202045"/>
                    <a:pt x="3507" y="202019"/>
                    <a:pt x="3455" y="201968"/>
                  </a:cubicBezTo>
                  <a:cubicBezTo>
                    <a:pt x="3455" y="201916"/>
                    <a:pt x="3455" y="201916"/>
                    <a:pt x="3378" y="201890"/>
                  </a:cubicBezTo>
                  <a:lnTo>
                    <a:pt x="3352" y="201890"/>
                  </a:lnTo>
                  <a:cubicBezTo>
                    <a:pt x="3327" y="201890"/>
                    <a:pt x="3301" y="201890"/>
                    <a:pt x="3301" y="201864"/>
                  </a:cubicBezTo>
                  <a:cubicBezTo>
                    <a:pt x="3301" y="201813"/>
                    <a:pt x="3378" y="201813"/>
                    <a:pt x="3352" y="201761"/>
                  </a:cubicBezTo>
                  <a:lnTo>
                    <a:pt x="3404" y="201761"/>
                  </a:lnTo>
                  <a:cubicBezTo>
                    <a:pt x="3481" y="201761"/>
                    <a:pt x="3481" y="201761"/>
                    <a:pt x="3507" y="201735"/>
                  </a:cubicBezTo>
                  <a:cubicBezTo>
                    <a:pt x="3533" y="201684"/>
                    <a:pt x="3533" y="201632"/>
                    <a:pt x="3559" y="201581"/>
                  </a:cubicBezTo>
                  <a:lnTo>
                    <a:pt x="3559" y="201503"/>
                  </a:lnTo>
                  <a:cubicBezTo>
                    <a:pt x="3610" y="201477"/>
                    <a:pt x="3610" y="201400"/>
                    <a:pt x="3584" y="201349"/>
                  </a:cubicBezTo>
                  <a:cubicBezTo>
                    <a:pt x="3610" y="201349"/>
                    <a:pt x="3636" y="201349"/>
                    <a:pt x="3636" y="201323"/>
                  </a:cubicBezTo>
                  <a:cubicBezTo>
                    <a:pt x="3636" y="201297"/>
                    <a:pt x="3662" y="201245"/>
                    <a:pt x="3688" y="201194"/>
                  </a:cubicBezTo>
                  <a:cubicBezTo>
                    <a:pt x="3688" y="201142"/>
                    <a:pt x="3688" y="201065"/>
                    <a:pt x="3739" y="201013"/>
                  </a:cubicBezTo>
                  <a:lnTo>
                    <a:pt x="3739" y="200987"/>
                  </a:lnTo>
                  <a:lnTo>
                    <a:pt x="3739" y="200755"/>
                  </a:lnTo>
                  <a:cubicBezTo>
                    <a:pt x="3739" y="200755"/>
                    <a:pt x="3765" y="200730"/>
                    <a:pt x="3765" y="200704"/>
                  </a:cubicBezTo>
                  <a:cubicBezTo>
                    <a:pt x="3791" y="200652"/>
                    <a:pt x="3791" y="200601"/>
                    <a:pt x="3791" y="200549"/>
                  </a:cubicBezTo>
                  <a:cubicBezTo>
                    <a:pt x="3791" y="200523"/>
                    <a:pt x="3765" y="200497"/>
                    <a:pt x="3739" y="200497"/>
                  </a:cubicBezTo>
                  <a:cubicBezTo>
                    <a:pt x="3739" y="200446"/>
                    <a:pt x="3739" y="200394"/>
                    <a:pt x="3765" y="200368"/>
                  </a:cubicBezTo>
                  <a:cubicBezTo>
                    <a:pt x="3791" y="200317"/>
                    <a:pt x="3791" y="200265"/>
                    <a:pt x="3765" y="200214"/>
                  </a:cubicBezTo>
                  <a:cubicBezTo>
                    <a:pt x="3765" y="200188"/>
                    <a:pt x="3739" y="200188"/>
                    <a:pt x="3713" y="200162"/>
                  </a:cubicBezTo>
                  <a:lnTo>
                    <a:pt x="3713" y="200136"/>
                  </a:lnTo>
                  <a:cubicBezTo>
                    <a:pt x="3765" y="200059"/>
                    <a:pt x="3739" y="199930"/>
                    <a:pt x="3791" y="199853"/>
                  </a:cubicBezTo>
                  <a:cubicBezTo>
                    <a:pt x="3791" y="199827"/>
                    <a:pt x="3791" y="199801"/>
                    <a:pt x="3765" y="199775"/>
                  </a:cubicBezTo>
                  <a:cubicBezTo>
                    <a:pt x="3765" y="199724"/>
                    <a:pt x="3662" y="199724"/>
                    <a:pt x="3688" y="199672"/>
                  </a:cubicBezTo>
                  <a:cubicBezTo>
                    <a:pt x="3688" y="199595"/>
                    <a:pt x="3610" y="199595"/>
                    <a:pt x="3610" y="199543"/>
                  </a:cubicBezTo>
                  <a:cubicBezTo>
                    <a:pt x="3636" y="199492"/>
                    <a:pt x="3688" y="199414"/>
                    <a:pt x="3584" y="199311"/>
                  </a:cubicBezTo>
                  <a:lnTo>
                    <a:pt x="3559" y="199285"/>
                  </a:lnTo>
                  <a:cubicBezTo>
                    <a:pt x="3559" y="199285"/>
                    <a:pt x="3559" y="199182"/>
                    <a:pt x="3584" y="199182"/>
                  </a:cubicBezTo>
                  <a:cubicBezTo>
                    <a:pt x="3636" y="199182"/>
                    <a:pt x="3636" y="199182"/>
                    <a:pt x="3636" y="199131"/>
                  </a:cubicBezTo>
                  <a:cubicBezTo>
                    <a:pt x="3636" y="199105"/>
                    <a:pt x="3636" y="199053"/>
                    <a:pt x="3662" y="199027"/>
                  </a:cubicBezTo>
                  <a:cubicBezTo>
                    <a:pt x="3688" y="198976"/>
                    <a:pt x="3662" y="198950"/>
                    <a:pt x="3610" y="198924"/>
                  </a:cubicBezTo>
                  <a:cubicBezTo>
                    <a:pt x="3584" y="198924"/>
                    <a:pt x="3559" y="198873"/>
                    <a:pt x="3507" y="198873"/>
                  </a:cubicBezTo>
                  <a:lnTo>
                    <a:pt x="3481" y="198847"/>
                  </a:lnTo>
                  <a:cubicBezTo>
                    <a:pt x="3481" y="198795"/>
                    <a:pt x="3481" y="198795"/>
                    <a:pt x="3533" y="198795"/>
                  </a:cubicBezTo>
                  <a:lnTo>
                    <a:pt x="3559" y="198795"/>
                  </a:lnTo>
                  <a:lnTo>
                    <a:pt x="3559" y="198589"/>
                  </a:lnTo>
                  <a:cubicBezTo>
                    <a:pt x="3559" y="198563"/>
                    <a:pt x="3552" y="198557"/>
                    <a:pt x="3543" y="198557"/>
                  </a:cubicBezTo>
                  <a:cubicBezTo>
                    <a:pt x="3533" y="198557"/>
                    <a:pt x="3520" y="198563"/>
                    <a:pt x="3507" y="198563"/>
                  </a:cubicBezTo>
                  <a:cubicBezTo>
                    <a:pt x="3507" y="198563"/>
                    <a:pt x="3481" y="198589"/>
                    <a:pt x="3481" y="198589"/>
                  </a:cubicBezTo>
                  <a:cubicBezTo>
                    <a:pt x="3455" y="198589"/>
                    <a:pt x="3404" y="198563"/>
                    <a:pt x="3404" y="198537"/>
                  </a:cubicBezTo>
                  <a:cubicBezTo>
                    <a:pt x="3404" y="198512"/>
                    <a:pt x="3378" y="198460"/>
                    <a:pt x="3327" y="198434"/>
                  </a:cubicBezTo>
                  <a:cubicBezTo>
                    <a:pt x="3275" y="198383"/>
                    <a:pt x="3301" y="198331"/>
                    <a:pt x="3327" y="198279"/>
                  </a:cubicBezTo>
                  <a:cubicBezTo>
                    <a:pt x="3352" y="198254"/>
                    <a:pt x="3352" y="198228"/>
                    <a:pt x="3327" y="198202"/>
                  </a:cubicBezTo>
                  <a:cubicBezTo>
                    <a:pt x="3327" y="198150"/>
                    <a:pt x="3327" y="198125"/>
                    <a:pt x="3352" y="198099"/>
                  </a:cubicBezTo>
                  <a:cubicBezTo>
                    <a:pt x="3404" y="198099"/>
                    <a:pt x="3378" y="198073"/>
                    <a:pt x="3404" y="198047"/>
                  </a:cubicBezTo>
                  <a:lnTo>
                    <a:pt x="3455" y="198073"/>
                  </a:lnTo>
                  <a:cubicBezTo>
                    <a:pt x="3533" y="198125"/>
                    <a:pt x="3610" y="198125"/>
                    <a:pt x="3688" y="198125"/>
                  </a:cubicBezTo>
                  <a:cubicBezTo>
                    <a:pt x="3713" y="198125"/>
                    <a:pt x="3739" y="198099"/>
                    <a:pt x="3739" y="198047"/>
                  </a:cubicBezTo>
                  <a:cubicBezTo>
                    <a:pt x="3713" y="197996"/>
                    <a:pt x="3713" y="197918"/>
                    <a:pt x="3713" y="197841"/>
                  </a:cubicBezTo>
                  <a:cubicBezTo>
                    <a:pt x="3713" y="197815"/>
                    <a:pt x="3688" y="197815"/>
                    <a:pt x="3688" y="197815"/>
                  </a:cubicBezTo>
                  <a:lnTo>
                    <a:pt x="3662" y="197815"/>
                  </a:lnTo>
                  <a:cubicBezTo>
                    <a:pt x="3636" y="197815"/>
                    <a:pt x="3610" y="197841"/>
                    <a:pt x="3610" y="197841"/>
                  </a:cubicBezTo>
                  <a:cubicBezTo>
                    <a:pt x="3610" y="197803"/>
                    <a:pt x="3583" y="197779"/>
                    <a:pt x="3558" y="197779"/>
                  </a:cubicBezTo>
                  <a:cubicBezTo>
                    <a:pt x="3549" y="197779"/>
                    <a:pt x="3540" y="197783"/>
                    <a:pt x="3533" y="197789"/>
                  </a:cubicBezTo>
                  <a:lnTo>
                    <a:pt x="3455" y="197789"/>
                  </a:lnTo>
                  <a:cubicBezTo>
                    <a:pt x="3447" y="197798"/>
                    <a:pt x="3441" y="197801"/>
                    <a:pt x="3436" y="197801"/>
                  </a:cubicBezTo>
                  <a:cubicBezTo>
                    <a:pt x="3427" y="197801"/>
                    <a:pt x="3421" y="197789"/>
                    <a:pt x="3404" y="197789"/>
                  </a:cubicBezTo>
                  <a:cubicBezTo>
                    <a:pt x="3404" y="197764"/>
                    <a:pt x="3430" y="197764"/>
                    <a:pt x="3430" y="197738"/>
                  </a:cubicBezTo>
                  <a:cubicBezTo>
                    <a:pt x="3455" y="197738"/>
                    <a:pt x="3481" y="197712"/>
                    <a:pt x="3533" y="197712"/>
                  </a:cubicBezTo>
                  <a:cubicBezTo>
                    <a:pt x="3559" y="197712"/>
                    <a:pt x="3610" y="197686"/>
                    <a:pt x="3584" y="197635"/>
                  </a:cubicBezTo>
                  <a:cubicBezTo>
                    <a:pt x="3559" y="197583"/>
                    <a:pt x="3559" y="197532"/>
                    <a:pt x="3584" y="197454"/>
                  </a:cubicBezTo>
                  <a:cubicBezTo>
                    <a:pt x="3584" y="197428"/>
                    <a:pt x="3662" y="197428"/>
                    <a:pt x="3636" y="197377"/>
                  </a:cubicBezTo>
                  <a:cubicBezTo>
                    <a:pt x="3636" y="197351"/>
                    <a:pt x="3636" y="197351"/>
                    <a:pt x="3636" y="197351"/>
                  </a:cubicBezTo>
                  <a:cubicBezTo>
                    <a:pt x="3636" y="197338"/>
                    <a:pt x="3649" y="197338"/>
                    <a:pt x="3662" y="197338"/>
                  </a:cubicBezTo>
                  <a:cubicBezTo>
                    <a:pt x="3675" y="197338"/>
                    <a:pt x="3688" y="197338"/>
                    <a:pt x="3688" y="197325"/>
                  </a:cubicBezTo>
                  <a:cubicBezTo>
                    <a:pt x="3713" y="197325"/>
                    <a:pt x="3739" y="197299"/>
                    <a:pt x="3739" y="197274"/>
                  </a:cubicBezTo>
                  <a:cubicBezTo>
                    <a:pt x="3739" y="197248"/>
                    <a:pt x="3739" y="197248"/>
                    <a:pt x="3713" y="197248"/>
                  </a:cubicBezTo>
                  <a:cubicBezTo>
                    <a:pt x="3688" y="197222"/>
                    <a:pt x="3713" y="197170"/>
                    <a:pt x="3739" y="197145"/>
                  </a:cubicBezTo>
                  <a:cubicBezTo>
                    <a:pt x="3739" y="197119"/>
                    <a:pt x="3713" y="197093"/>
                    <a:pt x="3765" y="197093"/>
                  </a:cubicBezTo>
                  <a:cubicBezTo>
                    <a:pt x="3782" y="197102"/>
                    <a:pt x="3791" y="197105"/>
                    <a:pt x="3795" y="197105"/>
                  </a:cubicBezTo>
                  <a:cubicBezTo>
                    <a:pt x="3802" y="197105"/>
                    <a:pt x="3791" y="197093"/>
                    <a:pt x="3791" y="197093"/>
                  </a:cubicBezTo>
                  <a:cubicBezTo>
                    <a:pt x="3791" y="197093"/>
                    <a:pt x="3791" y="197067"/>
                    <a:pt x="3791" y="197067"/>
                  </a:cubicBezTo>
                  <a:cubicBezTo>
                    <a:pt x="3791" y="197067"/>
                    <a:pt x="3765" y="197041"/>
                    <a:pt x="3688" y="197016"/>
                  </a:cubicBezTo>
                  <a:cubicBezTo>
                    <a:pt x="3636" y="196964"/>
                    <a:pt x="3688" y="196964"/>
                    <a:pt x="3688" y="196938"/>
                  </a:cubicBezTo>
                  <a:lnTo>
                    <a:pt x="3713" y="196938"/>
                  </a:lnTo>
                  <a:lnTo>
                    <a:pt x="3765" y="196990"/>
                  </a:lnTo>
                  <a:cubicBezTo>
                    <a:pt x="3772" y="196997"/>
                    <a:pt x="3779" y="197000"/>
                    <a:pt x="3785" y="197000"/>
                  </a:cubicBezTo>
                  <a:cubicBezTo>
                    <a:pt x="3803" y="197000"/>
                    <a:pt x="3817" y="196976"/>
                    <a:pt x="3817" y="196938"/>
                  </a:cubicBezTo>
                  <a:lnTo>
                    <a:pt x="3791" y="196861"/>
                  </a:lnTo>
                  <a:cubicBezTo>
                    <a:pt x="3817" y="196809"/>
                    <a:pt x="3817" y="196809"/>
                    <a:pt x="3765" y="196784"/>
                  </a:cubicBezTo>
                  <a:lnTo>
                    <a:pt x="3713" y="196758"/>
                  </a:lnTo>
                  <a:lnTo>
                    <a:pt x="3765" y="196732"/>
                  </a:lnTo>
                  <a:cubicBezTo>
                    <a:pt x="3791" y="196732"/>
                    <a:pt x="3817" y="196732"/>
                    <a:pt x="3817" y="196706"/>
                  </a:cubicBezTo>
                  <a:cubicBezTo>
                    <a:pt x="3817" y="196680"/>
                    <a:pt x="3817" y="196655"/>
                    <a:pt x="3842" y="196629"/>
                  </a:cubicBezTo>
                  <a:cubicBezTo>
                    <a:pt x="3868" y="196603"/>
                    <a:pt x="3842" y="196551"/>
                    <a:pt x="3817" y="196526"/>
                  </a:cubicBezTo>
                  <a:cubicBezTo>
                    <a:pt x="3804" y="196513"/>
                    <a:pt x="3791" y="196506"/>
                    <a:pt x="3775" y="196506"/>
                  </a:cubicBezTo>
                  <a:cubicBezTo>
                    <a:pt x="3758" y="196506"/>
                    <a:pt x="3739" y="196513"/>
                    <a:pt x="3713" y="196526"/>
                  </a:cubicBezTo>
                  <a:cubicBezTo>
                    <a:pt x="3688" y="196526"/>
                    <a:pt x="3713" y="196551"/>
                    <a:pt x="3713" y="196577"/>
                  </a:cubicBezTo>
                  <a:lnTo>
                    <a:pt x="3713" y="196629"/>
                  </a:lnTo>
                  <a:cubicBezTo>
                    <a:pt x="3713" y="196655"/>
                    <a:pt x="3688" y="196680"/>
                    <a:pt x="3688" y="196680"/>
                  </a:cubicBezTo>
                  <a:cubicBezTo>
                    <a:pt x="3688" y="196706"/>
                    <a:pt x="3662" y="196706"/>
                    <a:pt x="3662" y="196706"/>
                  </a:cubicBezTo>
                  <a:cubicBezTo>
                    <a:pt x="3662" y="196706"/>
                    <a:pt x="3636" y="196706"/>
                    <a:pt x="3636" y="196680"/>
                  </a:cubicBezTo>
                  <a:cubicBezTo>
                    <a:pt x="3636" y="196655"/>
                    <a:pt x="3662" y="196603"/>
                    <a:pt x="3636" y="196526"/>
                  </a:cubicBezTo>
                  <a:cubicBezTo>
                    <a:pt x="3584" y="196500"/>
                    <a:pt x="3584" y="196448"/>
                    <a:pt x="3584" y="196371"/>
                  </a:cubicBezTo>
                  <a:cubicBezTo>
                    <a:pt x="3584" y="196345"/>
                    <a:pt x="3559" y="196294"/>
                    <a:pt x="3533" y="196268"/>
                  </a:cubicBezTo>
                  <a:cubicBezTo>
                    <a:pt x="3533" y="196242"/>
                    <a:pt x="3533" y="196216"/>
                    <a:pt x="3507" y="196216"/>
                  </a:cubicBezTo>
                  <a:cubicBezTo>
                    <a:pt x="3404" y="196190"/>
                    <a:pt x="3352" y="196113"/>
                    <a:pt x="3301" y="196061"/>
                  </a:cubicBezTo>
                  <a:cubicBezTo>
                    <a:pt x="3301" y="196010"/>
                    <a:pt x="3301" y="196010"/>
                    <a:pt x="3249" y="196010"/>
                  </a:cubicBezTo>
                  <a:lnTo>
                    <a:pt x="3172" y="196010"/>
                  </a:lnTo>
                  <a:cubicBezTo>
                    <a:pt x="3172" y="195958"/>
                    <a:pt x="3198" y="195907"/>
                    <a:pt x="3198" y="195855"/>
                  </a:cubicBezTo>
                  <a:lnTo>
                    <a:pt x="3327" y="195881"/>
                  </a:lnTo>
                  <a:cubicBezTo>
                    <a:pt x="3327" y="195881"/>
                    <a:pt x="3352" y="195881"/>
                    <a:pt x="3352" y="195855"/>
                  </a:cubicBezTo>
                  <a:lnTo>
                    <a:pt x="3404" y="195829"/>
                  </a:lnTo>
                  <a:cubicBezTo>
                    <a:pt x="3404" y="195829"/>
                    <a:pt x="3430" y="195804"/>
                    <a:pt x="3430" y="195778"/>
                  </a:cubicBezTo>
                  <a:cubicBezTo>
                    <a:pt x="3455" y="195700"/>
                    <a:pt x="3430" y="195623"/>
                    <a:pt x="3404" y="195546"/>
                  </a:cubicBezTo>
                  <a:cubicBezTo>
                    <a:pt x="3404" y="195546"/>
                    <a:pt x="3430" y="195520"/>
                    <a:pt x="3455" y="195520"/>
                  </a:cubicBezTo>
                  <a:cubicBezTo>
                    <a:pt x="3455" y="195520"/>
                    <a:pt x="3507" y="195520"/>
                    <a:pt x="3481" y="195468"/>
                  </a:cubicBezTo>
                  <a:cubicBezTo>
                    <a:pt x="3455" y="195442"/>
                    <a:pt x="3455" y="195391"/>
                    <a:pt x="3481" y="195365"/>
                  </a:cubicBezTo>
                  <a:cubicBezTo>
                    <a:pt x="3507" y="195339"/>
                    <a:pt x="3507" y="195288"/>
                    <a:pt x="3481" y="195262"/>
                  </a:cubicBezTo>
                  <a:cubicBezTo>
                    <a:pt x="3455" y="195236"/>
                    <a:pt x="3430" y="195185"/>
                    <a:pt x="3378" y="195159"/>
                  </a:cubicBezTo>
                  <a:cubicBezTo>
                    <a:pt x="3327" y="195133"/>
                    <a:pt x="3301" y="195081"/>
                    <a:pt x="3275" y="195030"/>
                  </a:cubicBezTo>
                  <a:cubicBezTo>
                    <a:pt x="3275" y="195004"/>
                    <a:pt x="3249" y="194978"/>
                    <a:pt x="3223" y="194952"/>
                  </a:cubicBezTo>
                  <a:cubicBezTo>
                    <a:pt x="3223" y="194927"/>
                    <a:pt x="3223" y="194823"/>
                    <a:pt x="3198" y="194772"/>
                  </a:cubicBezTo>
                  <a:cubicBezTo>
                    <a:pt x="3172" y="194720"/>
                    <a:pt x="3198" y="194720"/>
                    <a:pt x="3198" y="194720"/>
                  </a:cubicBezTo>
                  <a:cubicBezTo>
                    <a:pt x="3275" y="194669"/>
                    <a:pt x="3198" y="194617"/>
                    <a:pt x="3198" y="194566"/>
                  </a:cubicBezTo>
                  <a:lnTo>
                    <a:pt x="3198" y="194488"/>
                  </a:lnTo>
                  <a:cubicBezTo>
                    <a:pt x="3223" y="194462"/>
                    <a:pt x="3249" y="194437"/>
                    <a:pt x="3223" y="194385"/>
                  </a:cubicBezTo>
                  <a:cubicBezTo>
                    <a:pt x="3198" y="194359"/>
                    <a:pt x="3198" y="194282"/>
                    <a:pt x="3249" y="194256"/>
                  </a:cubicBezTo>
                  <a:cubicBezTo>
                    <a:pt x="3275" y="194230"/>
                    <a:pt x="3249" y="194205"/>
                    <a:pt x="3249" y="194205"/>
                  </a:cubicBezTo>
                  <a:lnTo>
                    <a:pt x="3198" y="194153"/>
                  </a:lnTo>
                  <a:lnTo>
                    <a:pt x="3198" y="194127"/>
                  </a:lnTo>
                  <a:cubicBezTo>
                    <a:pt x="3249" y="194076"/>
                    <a:pt x="3275" y="193998"/>
                    <a:pt x="3275" y="193947"/>
                  </a:cubicBezTo>
                  <a:lnTo>
                    <a:pt x="3275" y="193843"/>
                  </a:lnTo>
                  <a:cubicBezTo>
                    <a:pt x="3275" y="193843"/>
                    <a:pt x="3275" y="193818"/>
                    <a:pt x="3275" y="193792"/>
                  </a:cubicBezTo>
                  <a:lnTo>
                    <a:pt x="3223" y="193766"/>
                  </a:lnTo>
                  <a:lnTo>
                    <a:pt x="3223" y="193740"/>
                  </a:lnTo>
                  <a:cubicBezTo>
                    <a:pt x="3223" y="193740"/>
                    <a:pt x="3301" y="193714"/>
                    <a:pt x="3301" y="193689"/>
                  </a:cubicBezTo>
                  <a:lnTo>
                    <a:pt x="3301" y="193663"/>
                  </a:lnTo>
                  <a:lnTo>
                    <a:pt x="3352" y="193972"/>
                  </a:lnTo>
                  <a:cubicBezTo>
                    <a:pt x="3352" y="193972"/>
                    <a:pt x="3352" y="193998"/>
                    <a:pt x="3378" y="193998"/>
                  </a:cubicBezTo>
                  <a:cubicBezTo>
                    <a:pt x="3378" y="193972"/>
                    <a:pt x="3378" y="193972"/>
                    <a:pt x="3404" y="193972"/>
                  </a:cubicBezTo>
                  <a:cubicBezTo>
                    <a:pt x="3404" y="193972"/>
                    <a:pt x="3404" y="193947"/>
                    <a:pt x="3404" y="193921"/>
                  </a:cubicBezTo>
                  <a:cubicBezTo>
                    <a:pt x="3378" y="193869"/>
                    <a:pt x="3455" y="193843"/>
                    <a:pt x="3430" y="193818"/>
                  </a:cubicBezTo>
                  <a:cubicBezTo>
                    <a:pt x="3430" y="193766"/>
                    <a:pt x="3352" y="193766"/>
                    <a:pt x="3352" y="193714"/>
                  </a:cubicBezTo>
                  <a:cubicBezTo>
                    <a:pt x="3352" y="193689"/>
                    <a:pt x="3352" y="193663"/>
                    <a:pt x="3352" y="193663"/>
                  </a:cubicBezTo>
                  <a:cubicBezTo>
                    <a:pt x="3352" y="193637"/>
                    <a:pt x="3404" y="193611"/>
                    <a:pt x="3352" y="193586"/>
                  </a:cubicBezTo>
                  <a:lnTo>
                    <a:pt x="3352" y="193534"/>
                  </a:lnTo>
                  <a:lnTo>
                    <a:pt x="3352" y="193431"/>
                  </a:lnTo>
                  <a:cubicBezTo>
                    <a:pt x="3352" y="193405"/>
                    <a:pt x="3352" y="193379"/>
                    <a:pt x="3327" y="193353"/>
                  </a:cubicBezTo>
                  <a:lnTo>
                    <a:pt x="3352" y="193302"/>
                  </a:lnTo>
                  <a:cubicBezTo>
                    <a:pt x="3404" y="193276"/>
                    <a:pt x="3404" y="193224"/>
                    <a:pt x="3352" y="193199"/>
                  </a:cubicBezTo>
                  <a:lnTo>
                    <a:pt x="3352" y="193173"/>
                  </a:lnTo>
                  <a:cubicBezTo>
                    <a:pt x="3352" y="193173"/>
                    <a:pt x="3301" y="193173"/>
                    <a:pt x="3275" y="193147"/>
                  </a:cubicBezTo>
                  <a:lnTo>
                    <a:pt x="3275" y="193070"/>
                  </a:lnTo>
                  <a:cubicBezTo>
                    <a:pt x="3249" y="193070"/>
                    <a:pt x="3249" y="193070"/>
                    <a:pt x="3249" y="193044"/>
                  </a:cubicBezTo>
                  <a:cubicBezTo>
                    <a:pt x="3249" y="193018"/>
                    <a:pt x="3223" y="192992"/>
                    <a:pt x="3172" y="192992"/>
                  </a:cubicBezTo>
                  <a:lnTo>
                    <a:pt x="3146" y="192941"/>
                  </a:lnTo>
                  <a:cubicBezTo>
                    <a:pt x="3146" y="192915"/>
                    <a:pt x="3146" y="192863"/>
                    <a:pt x="3146" y="192812"/>
                  </a:cubicBezTo>
                  <a:cubicBezTo>
                    <a:pt x="3146" y="192786"/>
                    <a:pt x="3146" y="192734"/>
                    <a:pt x="3120" y="192709"/>
                  </a:cubicBezTo>
                  <a:cubicBezTo>
                    <a:pt x="3120" y="192683"/>
                    <a:pt x="3146" y="192657"/>
                    <a:pt x="3120" y="192631"/>
                  </a:cubicBezTo>
                  <a:lnTo>
                    <a:pt x="3120" y="192605"/>
                  </a:lnTo>
                  <a:cubicBezTo>
                    <a:pt x="3146" y="192605"/>
                    <a:pt x="3198" y="192580"/>
                    <a:pt x="3198" y="192554"/>
                  </a:cubicBezTo>
                  <a:cubicBezTo>
                    <a:pt x="3198" y="192528"/>
                    <a:pt x="3223" y="192477"/>
                    <a:pt x="3249" y="192451"/>
                  </a:cubicBezTo>
                  <a:cubicBezTo>
                    <a:pt x="3258" y="192442"/>
                    <a:pt x="3264" y="192439"/>
                    <a:pt x="3268" y="192439"/>
                  </a:cubicBezTo>
                  <a:cubicBezTo>
                    <a:pt x="3278" y="192439"/>
                    <a:pt x="3284" y="192451"/>
                    <a:pt x="3301" y="192451"/>
                  </a:cubicBezTo>
                  <a:cubicBezTo>
                    <a:pt x="3327" y="192451"/>
                    <a:pt x="3378" y="192451"/>
                    <a:pt x="3352" y="192399"/>
                  </a:cubicBezTo>
                  <a:cubicBezTo>
                    <a:pt x="3327" y="192348"/>
                    <a:pt x="3352" y="192322"/>
                    <a:pt x="3301" y="192296"/>
                  </a:cubicBezTo>
                  <a:cubicBezTo>
                    <a:pt x="3327" y="192219"/>
                    <a:pt x="3301" y="192167"/>
                    <a:pt x="3275" y="192090"/>
                  </a:cubicBezTo>
                  <a:cubicBezTo>
                    <a:pt x="3275" y="192090"/>
                    <a:pt x="3275" y="192090"/>
                    <a:pt x="3275" y="192064"/>
                  </a:cubicBezTo>
                  <a:cubicBezTo>
                    <a:pt x="3275" y="192064"/>
                    <a:pt x="3264" y="192052"/>
                    <a:pt x="3248" y="192052"/>
                  </a:cubicBezTo>
                  <a:cubicBezTo>
                    <a:pt x="3241" y="192052"/>
                    <a:pt x="3232" y="192055"/>
                    <a:pt x="3223" y="192064"/>
                  </a:cubicBezTo>
                  <a:cubicBezTo>
                    <a:pt x="3198" y="192064"/>
                    <a:pt x="3223" y="192090"/>
                    <a:pt x="3223" y="192090"/>
                  </a:cubicBezTo>
                  <a:cubicBezTo>
                    <a:pt x="3223" y="192167"/>
                    <a:pt x="3249" y="192244"/>
                    <a:pt x="3223" y="192296"/>
                  </a:cubicBezTo>
                  <a:cubicBezTo>
                    <a:pt x="3223" y="192322"/>
                    <a:pt x="3172" y="192322"/>
                    <a:pt x="3172" y="192322"/>
                  </a:cubicBezTo>
                  <a:cubicBezTo>
                    <a:pt x="3146" y="192322"/>
                    <a:pt x="3120" y="192296"/>
                    <a:pt x="3094" y="192296"/>
                  </a:cubicBezTo>
                  <a:cubicBezTo>
                    <a:pt x="3069" y="192244"/>
                    <a:pt x="3069" y="192219"/>
                    <a:pt x="3069" y="192167"/>
                  </a:cubicBezTo>
                  <a:cubicBezTo>
                    <a:pt x="3069" y="192115"/>
                    <a:pt x="3094" y="192038"/>
                    <a:pt x="3043" y="192012"/>
                  </a:cubicBezTo>
                  <a:cubicBezTo>
                    <a:pt x="3043" y="191935"/>
                    <a:pt x="3094" y="191883"/>
                    <a:pt x="3043" y="191832"/>
                  </a:cubicBezTo>
                  <a:cubicBezTo>
                    <a:pt x="3043" y="191806"/>
                    <a:pt x="3094" y="191806"/>
                    <a:pt x="3094" y="191754"/>
                  </a:cubicBezTo>
                  <a:cubicBezTo>
                    <a:pt x="3094" y="191703"/>
                    <a:pt x="3094" y="191625"/>
                    <a:pt x="3094" y="191574"/>
                  </a:cubicBezTo>
                  <a:cubicBezTo>
                    <a:pt x="3094" y="191471"/>
                    <a:pt x="3094" y="191368"/>
                    <a:pt x="3069" y="191264"/>
                  </a:cubicBezTo>
                  <a:cubicBezTo>
                    <a:pt x="3043" y="191264"/>
                    <a:pt x="3043" y="191213"/>
                    <a:pt x="3069" y="191213"/>
                  </a:cubicBezTo>
                  <a:cubicBezTo>
                    <a:pt x="3094" y="191161"/>
                    <a:pt x="3094" y="191135"/>
                    <a:pt x="3069" y="191110"/>
                  </a:cubicBezTo>
                  <a:lnTo>
                    <a:pt x="3069" y="191058"/>
                  </a:lnTo>
                  <a:cubicBezTo>
                    <a:pt x="3069" y="191058"/>
                    <a:pt x="3094" y="191032"/>
                    <a:pt x="3094" y="191032"/>
                  </a:cubicBezTo>
                  <a:cubicBezTo>
                    <a:pt x="3094" y="191006"/>
                    <a:pt x="3069" y="191006"/>
                    <a:pt x="3069" y="191006"/>
                  </a:cubicBezTo>
                  <a:cubicBezTo>
                    <a:pt x="3051" y="191006"/>
                    <a:pt x="3034" y="191018"/>
                    <a:pt x="3017" y="191018"/>
                  </a:cubicBezTo>
                  <a:cubicBezTo>
                    <a:pt x="3009" y="191018"/>
                    <a:pt x="3000" y="191015"/>
                    <a:pt x="2991" y="191006"/>
                  </a:cubicBezTo>
                  <a:cubicBezTo>
                    <a:pt x="2991" y="190981"/>
                    <a:pt x="2991" y="190981"/>
                    <a:pt x="2991" y="190955"/>
                  </a:cubicBezTo>
                  <a:cubicBezTo>
                    <a:pt x="2991" y="190929"/>
                    <a:pt x="2991" y="190903"/>
                    <a:pt x="2991" y="190903"/>
                  </a:cubicBezTo>
                  <a:cubicBezTo>
                    <a:pt x="2991" y="190877"/>
                    <a:pt x="2991" y="190852"/>
                    <a:pt x="2991" y="190826"/>
                  </a:cubicBezTo>
                  <a:cubicBezTo>
                    <a:pt x="2991" y="190800"/>
                    <a:pt x="2991" y="190749"/>
                    <a:pt x="2966" y="190749"/>
                  </a:cubicBezTo>
                  <a:lnTo>
                    <a:pt x="2966" y="190723"/>
                  </a:lnTo>
                  <a:lnTo>
                    <a:pt x="2966" y="190671"/>
                  </a:lnTo>
                  <a:cubicBezTo>
                    <a:pt x="2991" y="190645"/>
                    <a:pt x="2991" y="190620"/>
                    <a:pt x="2966" y="190594"/>
                  </a:cubicBezTo>
                  <a:cubicBezTo>
                    <a:pt x="2966" y="190542"/>
                    <a:pt x="2940" y="190491"/>
                    <a:pt x="2940" y="190465"/>
                  </a:cubicBezTo>
                  <a:lnTo>
                    <a:pt x="2966" y="190413"/>
                  </a:lnTo>
                  <a:cubicBezTo>
                    <a:pt x="2986" y="190413"/>
                    <a:pt x="2990" y="190380"/>
                    <a:pt x="3004" y="190380"/>
                  </a:cubicBezTo>
                  <a:cubicBezTo>
                    <a:pt x="3008" y="190380"/>
                    <a:pt x="3012" y="190382"/>
                    <a:pt x="3017" y="190387"/>
                  </a:cubicBezTo>
                  <a:cubicBezTo>
                    <a:pt x="3036" y="190397"/>
                    <a:pt x="3051" y="190403"/>
                    <a:pt x="3065" y="190403"/>
                  </a:cubicBezTo>
                  <a:cubicBezTo>
                    <a:pt x="3088" y="190403"/>
                    <a:pt x="3104" y="190385"/>
                    <a:pt x="3120" y="190336"/>
                  </a:cubicBezTo>
                  <a:lnTo>
                    <a:pt x="3120" y="190284"/>
                  </a:lnTo>
                  <a:cubicBezTo>
                    <a:pt x="3120" y="190233"/>
                    <a:pt x="3120" y="190155"/>
                    <a:pt x="3094" y="190078"/>
                  </a:cubicBezTo>
                  <a:cubicBezTo>
                    <a:pt x="3094" y="190001"/>
                    <a:pt x="3094" y="189949"/>
                    <a:pt x="3043" y="189872"/>
                  </a:cubicBezTo>
                  <a:cubicBezTo>
                    <a:pt x="3043" y="189872"/>
                    <a:pt x="3043" y="189846"/>
                    <a:pt x="3069" y="189820"/>
                  </a:cubicBezTo>
                  <a:cubicBezTo>
                    <a:pt x="3069" y="189820"/>
                    <a:pt x="3069" y="189794"/>
                    <a:pt x="3043" y="189794"/>
                  </a:cubicBezTo>
                  <a:cubicBezTo>
                    <a:pt x="3043" y="189743"/>
                    <a:pt x="3043" y="189717"/>
                    <a:pt x="3043" y="189691"/>
                  </a:cubicBezTo>
                  <a:lnTo>
                    <a:pt x="3043" y="189614"/>
                  </a:lnTo>
                  <a:cubicBezTo>
                    <a:pt x="3043" y="189588"/>
                    <a:pt x="3017" y="189511"/>
                    <a:pt x="3017" y="189459"/>
                  </a:cubicBezTo>
                  <a:cubicBezTo>
                    <a:pt x="3017" y="189433"/>
                    <a:pt x="2966" y="189433"/>
                    <a:pt x="2991" y="189382"/>
                  </a:cubicBezTo>
                  <a:cubicBezTo>
                    <a:pt x="2991" y="189330"/>
                    <a:pt x="2991" y="189304"/>
                    <a:pt x="2966" y="189278"/>
                  </a:cubicBezTo>
                  <a:cubicBezTo>
                    <a:pt x="2914" y="189278"/>
                    <a:pt x="2888" y="189278"/>
                    <a:pt x="2914" y="189253"/>
                  </a:cubicBezTo>
                  <a:cubicBezTo>
                    <a:pt x="2966" y="189201"/>
                    <a:pt x="2940" y="189150"/>
                    <a:pt x="2888" y="189124"/>
                  </a:cubicBezTo>
                  <a:cubicBezTo>
                    <a:pt x="2862" y="189072"/>
                    <a:pt x="2888" y="188969"/>
                    <a:pt x="2888" y="188892"/>
                  </a:cubicBezTo>
                  <a:lnTo>
                    <a:pt x="2888" y="188634"/>
                  </a:lnTo>
                  <a:lnTo>
                    <a:pt x="2888" y="188556"/>
                  </a:lnTo>
                  <a:cubicBezTo>
                    <a:pt x="2940" y="188531"/>
                    <a:pt x="2940" y="188531"/>
                    <a:pt x="2966" y="188505"/>
                  </a:cubicBezTo>
                  <a:cubicBezTo>
                    <a:pt x="2991" y="188505"/>
                    <a:pt x="2991" y="188453"/>
                    <a:pt x="2991" y="188427"/>
                  </a:cubicBezTo>
                  <a:cubicBezTo>
                    <a:pt x="2991" y="188402"/>
                    <a:pt x="2991" y="188376"/>
                    <a:pt x="2991" y="188376"/>
                  </a:cubicBezTo>
                  <a:lnTo>
                    <a:pt x="2991" y="188324"/>
                  </a:lnTo>
                  <a:lnTo>
                    <a:pt x="2966" y="188273"/>
                  </a:lnTo>
                  <a:cubicBezTo>
                    <a:pt x="2991" y="188247"/>
                    <a:pt x="2991" y="188221"/>
                    <a:pt x="2991" y="188195"/>
                  </a:cubicBezTo>
                  <a:lnTo>
                    <a:pt x="3043" y="188169"/>
                  </a:lnTo>
                  <a:cubicBezTo>
                    <a:pt x="3069" y="188144"/>
                    <a:pt x="3094" y="188092"/>
                    <a:pt x="3094" y="188066"/>
                  </a:cubicBezTo>
                  <a:lnTo>
                    <a:pt x="3094" y="188041"/>
                  </a:lnTo>
                  <a:lnTo>
                    <a:pt x="3094" y="187963"/>
                  </a:lnTo>
                  <a:lnTo>
                    <a:pt x="3094" y="187912"/>
                  </a:lnTo>
                  <a:lnTo>
                    <a:pt x="3120" y="187912"/>
                  </a:lnTo>
                  <a:lnTo>
                    <a:pt x="3120" y="187937"/>
                  </a:lnTo>
                  <a:lnTo>
                    <a:pt x="3146" y="187989"/>
                  </a:lnTo>
                  <a:lnTo>
                    <a:pt x="3146" y="188066"/>
                  </a:lnTo>
                  <a:cubicBezTo>
                    <a:pt x="3146" y="188066"/>
                    <a:pt x="3146" y="188092"/>
                    <a:pt x="3172" y="188092"/>
                  </a:cubicBezTo>
                  <a:cubicBezTo>
                    <a:pt x="3172" y="188066"/>
                    <a:pt x="3198" y="188066"/>
                    <a:pt x="3198" y="188041"/>
                  </a:cubicBezTo>
                  <a:cubicBezTo>
                    <a:pt x="3198" y="188015"/>
                    <a:pt x="3198" y="188015"/>
                    <a:pt x="3172" y="187989"/>
                  </a:cubicBezTo>
                  <a:cubicBezTo>
                    <a:pt x="3223" y="187937"/>
                    <a:pt x="3198" y="187886"/>
                    <a:pt x="3223" y="187834"/>
                  </a:cubicBezTo>
                  <a:cubicBezTo>
                    <a:pt x="3249" y="187834"/>
                    <a:pt x="3249" y="187808"/>
                    <a:pt x="3223" y="187808"/>
                  </a:cubicBezTo>
                  <a:cubicBezTo>
                    <a:pt x="3198" y="187757"/>
                    <a:pt x="3198" y="187679"/>
                    <a:pt x="3172" y="187628"/>
                  </a:cubicBezTo>
                  <a:cubicBezTo>
                    <a:pt x="3146" y="187628"/>
                    <a:pt x="3146" y="187654"/>
                    <a:pt x="3146" y="187679"/>
                  </a:cubicBezTo>
                  <a:cubicBezTo>
                    <a:pt x="3146" y="187731"/>
                    <a:pt x="3120" y="187731"/>
                    <a:pt x="3094" y="187757"/>
                  </a:cubicBezTo>
                  <a:lnTo>
                    <a:pt x="3069" y="187757"/>
                  </a:lnTo>
                  <a:cubicBezTo>
                    <a:pt x="3043" y="187705"/>
                    <a:pt x="3017" y="187705"/>
                    <a:pt x="2966" y="187705"/>
                  </a:cubicBezTo>
                  <a:cubicBezTo>
                    <a:pt x="2914" y="187705"/>
                    <a:pt x="2888" y="187705"/>
                    <a:pt x="2837" y="187731"/>
                  </a:cubicBezTo>
                  <a:cubicBezTo>
                    <a:pt x="2821" y="187747"/>
                    <a:pt x="2810" y="187753"/>
                    <a:pt x="2801" y="187753"/>
                  </a:cubicBezTo>
                  <a:cubicBezTo>
                    <a:pt x="2783" y="187753"/>
                    <a:pt x="2777" y="187723"/>
                    <a:pt x="2759" y="187705"/>
                  </a:cubicBezTo>
                  <a:cubicBezTo>
                    <a:pt x="2759" y="187679"/>
                    <a:pt x="2759" y="187654"/>
                    <a:pt x="2759" y="187628"/>
                  </a:cubicBezTo>
                  <a:cubicBezTo>
                    <a:pt x="2759" y="187602"/>
                    <a:pt x="2733" y="187576"/>
                    <a:pt x="2733" y="187550"/>
                  </a:cubicBezTo>
                  <a:cubicBezTo>
                    <a:pt x="2708" y="187499"/>
                    <a:pt x="2708" y="187447"/>
                    <a:pt x="2733" y="187396"/>
                  </a:cubicBezTo>
                  <a:cubicBezTo>
                    <a:pt x="2754" y="187396"/>
                    <a:pt x="2791" y="187429"/>
                    <a:pt x="2818" y="187429"/>
                  </a:cubicBezTo>
                  <a:cubicBezTo>
                    <a:pt x="2825" y="187429"/>
                    <a:pt x="2831" y="187427"/>
                    <a:pt x="2837" y="187422"/>
                  </a:cubicBezTo>
                  <a:lnTo>
                    <a:pt x="2914" y="187422"/>
                  </a:lnTo>
                  <a:cubicBezTo>
                    <a:pt x="2940" y="187422"/>
                    <a:pt x="2991" y="187370"/>
                    <a:pt x="2991" y="187344"/>
                  </a:cubicBezTo>
                  <a:cubicBezTo>
                    <a:pt x="2966" y="187293"/>
                    <a:pt x="2966" y="187267"/>
                    <a:pt x="2966" y="187215"/>
                  </a:cubicBezTo>
                  <a:cubicBezTo>
                    <a:pt x="2966" y="187164"/>
                    <a:pt x="2940" y="187112"/>
                    <a:pt x="2914" y="187060"/>
                  </a:cubicBezTo>
                  <a:cubicBezTo>
                    <a:pt x="2914" y="187035"/>
                    <a:pt x="2914" y="186983"/>
                    <a:pt x="2914" y="186932"/>
                  </a:cubicBezTo>
                  <a:cubicBezTo>
                    <a:pt x="2914" y="186932"/>
                    <a:pt x="2914" y="186906"/>
                    <a:pt x="2888" y="186906"/>
                  </a:cubicBezTo>
                  <a:cubicBezTo>
                    <a:pt x="2888" y="186880"/>
                    <a:pt x="2875" y="186867"/>
                    <a:pt x="2859" y="186867"/>
                  </a:cubicBezTo>
                  <a:cubicBezTo>
                    <a:pt x="2843" y="186867"/>
                    <a:pt x="2824" y="186880"/>
                    <a:pt x="2811" y="186906"/>
                  </a:cubicBezTo>
                  <a:lnTo>
                    <a:pt x="2785" y="186880"/>
                  </a:lnTo>
                  <a:lnTo>
                    <a:pt x="2785" y="186854"/>
                  </a:lnTo>
                  <a:cubicBezTo>
                    <a:pt x="2785" y="186828"/>
                    <a:pt x="2785" y="186828"/>
                    <a:pt x="2785" y="186803"/>
                  </a:cubicBezTo>
                  <a:lnTo>
                    <a:pt x="2811" y="186803"/>
                  </a:lnTo>
                  <a:cubicBezTo>
                    <a:pt x="2826" y="186810"/>
                    <a:pt x="2834" y="186813"/>
                    <a:pt x="2839" y="186813"/>
                  </a:cubicBezTo>
                  <a:cubicBezTo>
                    <a:pt x="2849" y="186813"/>
                    <a:pt x="2837" y="186795"/>
                    <a:pt x="2837" y="186777"/>
                  </a:cubicBezTo>
                  <a:lnTo>
                    <a:pt x="2837" y="186570"/>
                  </a:lnTo>
                  <a:lnTo>
                    <a:pt x="2837" y="186545"/>
                  </a:lnTo>
                  <a:cubicBezTo>
                    <a:pt x="2811" y="186519"/>
                    <a:pt x="2811" y="186493"/>
                    <a:pt x="2785" y="186467"/>
                  </a:cubicBezTo>
                  <a:cubicBezTo>
                    <a:pt x="2785" y="186441"/>
                    <a:pt x="2837" y="186441"/>
                    <a:pt x="2837" y="186416"/>
                  </a:cubicBezTo>
                  <a:cubicBezTo>
                    <a:pt x="2837" y="186403"/>
                    <a:pt x="2830" y="186403"/>
                    <a:pt x="2820" y="186403"/>
                  </a:cubicBezTo>
                  <a:cubicBezTo>
                    <a:pt x="2811" y="186403"/>
                    <a:pt x="2798" y="186403"/>
                    <a:pt x="2785" y="186390"/>
                  </a:cubicBezTo>
                  <a:cubicBezTo>
                    <a:pt x="2785" y="186364"/>
                    <a:pt x="2733" y="186364"/>
                    <a:pt x="2759" y="186313"/>
                  </a:cubicBezTo>
                  <a:cubicBezTo>
                    <a:pt x="2772" y="186287"/>
                    <a:pt x="2778" y="186280"/>
                    <a:pt x="2779" y="186280"/>
                  </a:cubicBezTo>
                  <a:lnTo>
                    <a:pt x="2779" y="186280"/>
                  </a:lnTo>
                  <a:cubicBezTo>
                    <a:pt x="2778" y="186280"/>
                    <a:pt x="2772" y="186287"/>
                    <a:pt x="2759" y="186287"/>
                  </a:cubicBezTo>
                  <a:cubicBezTo>
                    <a:pt x="2746" y="186274"/>
                    <a:pt x="2740" y="186267"/>
                    <a:pt x="2733" y="186267"/>
                  </a:cubicBezTo>
                  <a:cubicBezTo>
                    <a:pt x="2727" y="186267"/>
                    <a:pt x="2721" y="186274"/>
                    <a:pt x="2708" y="186287"/>
                  </a:cubicBezTo>
                  <a:cubicBezTo>
                    <a:pt x="2656" y="186287"/>
                    <a:pt x="2656" y="186287"/>
                    <a:pt x="2656" y="186261"/>
                  </a:cubicBezTo>
                  <a:lnTo>
                    <a:pt x="2656" y="186209"/>
                  </a:lnTo>
                  <a:lnTo>
                    <a:pt x="2708" y="186003"/>
                  </a:lnTo>
                  <a:cubicBezTo>
                    <a:pt x="2733" y="186003"/>
                    <a:pt x="2733" y="185951"/>
                    <a:pt x="2759" y="185926"/>
                  </a:cubicBezTo>
                  <a:lnTo>
                    <a:pt x="2759" y="185797"/>
                  </a:lnTo>
                  <a:lnTo>
                    <a:pt x="2811" y="185797"/>
                  </a:lnTo>
                  <a:cubicBezTo>
                    <a:pt x="2811" y="185823"/>
                    <a:pt x="2811" y="185848"/>
                    <a:pt x="2785" y="185874"/>
                  </a:cubicBezTo>
                  <a:cubicBezTo>
                    <a:pt x="2785" y="185874"/>
                    <a:pt x="2811" y="185900"/>
                    <a:pt x="2811" y="185900"/>
                  </a:cubicBezTo>
                  <a:cubicBezTo>
                    <a:pt x="2862" y="185848"/>
                    <a:pt x="2862" y="185797"/>
                    <a:pt x="2862" y="185771"/>
                  </a:cubicBezTo>
                  <a:lnTo>
                    <a:pt x="2862" y="185719"/>
                  </a:lnTo>
                  <a:cubicBezTo>
                    <a:pt x="2862" y="185694"/>
                    <a:pt x="2862" y="185668"/>
                    <a:pt x="2811" y="185668"/>
                  </a:cubicBezTo>
                  <a:lnTo>
                    <a:pt x="2811" y="185642"/>
                  </a:lnTo>
                  <a:cubicBezTo>
                    <a:pt x="2862" y="185642"/>
                    <a:pt x="2862" y="185590"/>
                    <a:pt x="2862" y="185539"/>
                  </a:cubicBezTo>
                  <a:cubicBezTo>
                    <a:pt x="2862" y="185513"/>
                    <a:pt x="2862" y="185487"/>
                    <a:pt x="2862" y="185461"/>
                  </a:cubicBezTo>
                  <a:cubicBezTo>
                    <a:pt x="2862" y="185358"/>
                    <a:pt x="2862" y="185281"/>
                    <a:pt x="2888" y="185229"/>
                  </a:cubicBezTo>
                  <a:cubicBezTo>
                    <a:pt x="2914" y="185100"/>
                    <a:pt x="2888" y="184997"/>
                    <a:pt x="2837" y="184894"/>
                  </a:cubicBezTo>
                  <a:cubicBezTo>
                    <a:pt x="2837" y="184765"/>
                    <a:pt x="2862" y="184636"/>
                    <a:pt x="2914" y="184533"/>
                  </a:cubicBezTo>
                  <a:cubicBezTo>
                    <a:pt x="2914" y="184507"/>
                    <a:pt x="2914" y="184507"/>
                    <a:pt x="2914" y="184507"/>
                  </a:cubicBezTo>
                  <a:cubicBezTo>
                    <a:pt x="2862" y="184404"/>
                    <a:pt x="2966" y="184301"/>
                    <a:pt x="2940" y="184172"/>
                  </a:cubicBezTo>
                  <a:cubicBezTo>
                    <a:pt x="2966" y="184120"/>
                    <a:pt x="2966" y="184043"/>
                    <a:pt x="2940" y="183991"/>
                  </a:cubicBezTo>
                  <a:cubicBezTo>
                    <a:pt x="2966" y="183914"/>
                    <a:pt x="2991" y="183811"/>
                    <a:pt x="2991" y="183733"/>
                  </a:cubicBezTo>
                  <a:cubicBezTo>
                    <a:pt x="3043" y="183708"/>
                    <a:pt x="3043" y="183630"/>
                    <a:pt x="3043" y="183579"/>
                  </a:cubicBezTo>
                  <a:cubicBezTo>
                    <a:pt x="3043" y="183527"/>
                    <a:pt x="3043" y="183527"/>
                    <a:pt x="3043" y="183527"/>
                  </a:cubicBezTo>
                  <a:cubicBezTo>
                    <a:pt x="3120" y="183450"/>
                    <a:pt x="3094" y="183372"/>
                    <a:pt x="3094" y="183295"/>
                  </a:cubicBezTo>
                  <a:cubicBezTo>
                    <a:pt x="3120" y="183295"/>
                    <a:pt x="3146" y="183218"/>
                    <a:pt x="3198" y="183218"/>
                  </a:cubicBezTo>
                  <a:cubicBezTo>
                    <a:pt x="3198" y="183269"/>
                    <a:pt x="3198" y="183295"/>
                    <a:pt x="3198" y="183321"/>
                  </a:cubicBezTo>
                  <a:cubicBezTo>
                    <a:pt x="3198" y="183347"/>
                    <a:pt x="3198" y="183372"/>
                    <a:pt x="3223" y="183398"/>
                  </a:cubicBezTo>
                  <a:cubicBezTo>
                    <a:pt x="3223" y="183424"/>
                    <a:pt x="3223" y="183424"/>
                    <a:pt x="3223" y="183450"/>
                  </a:cubicBezTo>
                  <a:cubicBezTo>
                    <a:pt x="3223" y="183450"/>
                    <a:pt x="3275" y="183424"/>
                    <a:pt x="3275" y="183424"/>
                  </a:cubicBezTo>
                  <a:cubicBezTo>
                    <a:pt x="3301" y="183450"/>
                    <a:pt x="3301" y="183476"/>
                    <a:pt x="3301" y="183501"/>
                  </a:cubicBezTo>
                  <a:cubicBezTo>
                    <a:pt x="3327" y="183527"/>
                    <a:pt x="3327" y="183527"/>
                    <a:pt x="3352" y="183527"/>
                  </a:cubicBezTo>
                  <a:cubicBezTo>
                    <a:pt x="3352" y="183519"/>
                    <a:pt x="3355" y="183516"/>
                    <a:pt x="3359" y="183516"/>
                  </a:cubicBezTo>
                  <a:cubicBezTo>
                    <a:pt x="3367" y="183516"/>
                    <a:pt x="3378" y="183527"/>
                    <a:pt x="3378" y="183527"/>
                  </a:cubicBezTo>
                  <a:cubicBezTo>
                    <a:pt x="3378" y="183501"/>
                    <a:pt x="3378" y="183501"/>
                    <a:pt x="3378" y="183476"/>
                  </a:cubicBezTo>
                  <a:cubicBezTo>
                    <a:pt x="3378" y="183424"/>
                    <a:pt x="3430" y="183398"/>
                    <a:pt x="3455" y="183347"/>
                  </a:cubicBezTo>
                  <a:cubicBezTo>
                    <a:pt x="3455" y="183295"/>
                    <a:pt x="3455" y="183243"/>
                    <a:pt x="3455" y="183192"/>
                  </a:cubicBezTo>
                  <a:cubicBezTo>
                    <a:pt x="3455" y="183166"/>
                    <a:pt x="3507" y="183140"/>
                    <a:pt x="3507" y="183114"/>
                  </a:cubicBezTo>
                  <a:cubicBezTo>
                    <a:pt x="3507" y="183037"/>
                    <a:pt x="3559" y="182934"/>
                    <a:pt x="3507" y="182857"/>
                  </a:cubicBezTo>
                  <a:cubicBezTo>
                    <a:pt x="3507" y="182779"/>
                    <a:pt x="3507" y="182728"/>
                    <a:pt x="3507" y="182676"/>
                  </a:cubicBezTo>
                  <a:cubicBezTo>
                    <a:pt x="3507" y="182624"/>
                    <a:pt x="3455" y="182624"/>
                    <a:pt x="3455" y="182599"/>
                  </a:cubicBezTo>
                  <a:cubicBezTo>
                    <a:pt x="3455" y="182573"/>
                    <a:pt x="3507" y="182573"/>
                    <a:pt x="3507" y="182547"/>
                  </a:cubicBezTo>
                  <a:cubicBezTo>
                    <a:pt x="3507" y="182521"/>
                    <a:pt x="3507" y="182495"/>
                    <a:pt x="3507" y="182495"/>
                  </a:cubicBezTo>
                  <a:cubicBezTo>
                    <a:pt x="3507" y="182470"/>
                    <a:pt x="3507" y="182418"/>
                    <a:pt x="3481" y="182392"/>
                  </a:cubicBezTo>
                  <a:cubicBezTo>
                    <a:pt x="3455" y="182367"/>
                    <a:pt x="3507" y="182289"/>
                    <a:pt x="3533" y="182212"/>
                  </a:cubicBezTo>
                  <a:cubicBezTo>
                    <a:pt x="3481" y="182160"/>
                    <a:pt x="3533" y="182109"/>
                    <a:pt x="3533" y="182031"/>
                  </a:cubicBezTo>
                  <a:cubicBezTo>
                    <a:pt x="3507" y="181980"/>
                    <a:pt x="3533" y="181877"/>
                    <a:pt x="3533" y="181851"/>
                  </a:cubicBezTo>
                  <a:cubicBezTo>
                    <a:pt x="3533" y="181773"/>
                    <a:pt x="3559" y="181722"/>
                    <a:pt x="3533" y="181644"/>
                  </a:cubicBezTo>
                  <a:cubicBezTo>
                    <a:pt x="3481" y="181567"/>
                    <a:pt x="3481" y="181464"/>
                    <a:pt x="3533" y="181412"/>
                  </a:cubicBezTo>
                  <a:cubicBezTo>
                    <a:pt x="3533" y="181361"/>
                    <a:pt x="3559" y="181335"/>
                    <a:pt x="3584" y="181309"/>
                  </a:cubicBezTo>
                  <a:cubicBezTo>
                    <a:pt x="3610" y="181309"/>
                    <a:pt x="3610" y="181258"/>
                    <a:pt x="3584" y="181258"/>
                  </a:cubicBezTo>
                  <a:cubicBezTo>
                    <a:pt x="3559" y="181206"/>
                    <a:pt x="3559" y="181129"/>
                    <a:pt x="3584" y="181103"/>
                  </a:cubicBezTo>
                  <a:cubicBezTo>
                    <a:pt x="3636" y="181077"/>
                    <a:pt x="3636" y="181077"/>
                    <a:pt x="3610" y="181000"/>
                  </a:cubicBezTo>
                  <a:cubicBezTo>
                    <a:pt x="3610" y="181000"/>
                    <a:pt x="3610" y="180974"/>
                    <a:pt x="3610" y="180974"/>
                  </a:cubicBezTo>
                  <a:cubicBezTo>
                    <a:pt x="3610" y="180974"/>
                    <a:pt x="3610" y="180974"/>
                    <a:pt x="3610" y="180948"/>
                  </a:cubicBezTo>
                  <a:cubicBezTo>
                    <a:pt x="3610" y="180948"/>
                    <a:pt x="3559" y="180948"/>
                    <a:pt x="3559" y="180922"/>
                  </a:cubicBezTo>
                  <a:cubicBezTo>
                    <a:pt x="3559" y="180896"/>
                    <a:pt x="3584" y="180871"/>
                    <a:pt x="3584" y="180845"/>
                  </a:cubicBezTo>
                  <a:cubicBezTo>
                    <a:pt x="3610" y="180793"/>
                    <a:pt x="3559" y="180793"/>
                    <a:pt x="3559" y="180768"/>
                  </a:cubicBezTo>
                  <a:cubicBezTo>
                    <a:pt x="3533" y="180742"/>
                    <a:pt x="3559" y="180742"/>
                    <a:pt x="3559" y="180742"/>
                  </a:cubicBezTo>
                  <a:cubicBezTo>
                    <a:pt x="3584" y="180742"/>
                    <a:pt x="3584" y="180716"/>
                    <a:pt x="3584" y="180690"/>
                  </a:cubicBezTo>
                  <a:lnTo>
                    <a:pt x="3610" y="180613"/>
                  </a:lnTo>
                  <a:lnTo>
                    <a:pt x="3610" y="180587"/>
                  </a:lnTo>
                  <a:lnTo>
                    <a:pt x="3610" y="180535"/>
                  </a:lnTo>
                  <a:lnTo>
                    <a:pt x="3610" y="180510"/>
                  </a:lnTo>
                  <a:lnTo>
                    <a:pt x="3584" y="180510"/>
                  </a:lnTo>
                  <a:cubicBezTo>
                    <a:pt x="3584" y="180535"/>
                    <a:pt x="3559" y="180561"/>
                    <a:pt x="3559" y="180561"/>
                  </a:cubicBezTo>
                  <a:cubicBezTo>
                    <a:pt x="3507" y="180535"/>
                    <a:pt x="3533" y="180484"/>
                    <a:pt x="3507" y="180432"/>
                  </a:cubicBezTo>
                  <a:cubicBezTo>
                    <a:pt x="3481" y="180406"/>
                    <a:pt x="3507" y="180381"/>
                    <a:pt x="3455" y="180381"/>
                  </a:cubicBezTo>
                  <a:cubicBezTo>
                    <a:pt x="3404" y="180355"/>
                    <a:pt x="3455" y="180303"/>
                    <a:pt x="3455" y="180277"/>
                  </a:cubicBezTo>
                  <a:cubicBezTo>
                    <a:pt x="3455" y="180252"/>
                    <a:pt x="3404" y="180226"/>
                    <a:pt x="3430" y="180174"/>
                  </a:cubicBezTo>
                  <a:cubicBezTo>
                    <a:pt x="3455" y="180149"/>
                    <a:pt x="3430" y="180045"/>
                    <a:pt x="3430" y="179994"/>
                  </a:cubicBezTo>
                  <a:cubicBezTo>
                    <a:pt x="3430" y="179942"/>
                    <a:pt x="3481" y="179865"/>
                    <a:pt x="3455" y="179787"/>
                  </a:cubicBezTo>
                  <a:cubicBezTo>
                    <a:pt x="3455" y="179736"/>
                    <a:pt x="3455" y="179710"/>
                    <a:pt x="3455" y="179659"/>
                  </a:cubicBezTo>
                  <a:cubicBezTo>
                    <a:pt x="3455" y="179633"/>
                    <a:pt x="3455" y="179607"/>
                    <a:pt x="3455" y="179607"/>
                  </a:cubicBezTo>
                  <a:cubicBezTo>
                    <a:pt x="3507" y="179555"/>
                    <a:pt x="3455" y="179478"/>
                    <a:pt x="3481" y="179426"/>
                  </a:cubicBezTo>
                  <a:cubicBezTo>
                    <a:pt x="3430" y="179349"/>
                    <a:pt x="3430" y="179246"/>
                    <a:pt x="3430" y="179143"/>
                  </a:cubicBezTo>
                  <a:cubicBezTo>
                    <a:pt x="3430" y="179117"/>
                    <a:pt x="3404" y="179117"/>
                    <a:pt x="3378" y="179091"/>
                  </a:cubicBezTo>
                  <a:lnTo>
                    <a:pt x="3430" y="179065"/>
                  </a:lnTo>
                  <a:cubicBezTo>
                    <a:pt x="3430" y="179065"/>
                    <a:pt x="3455" y="179040"/>
                    <a:pt x="3430" y="179040"/>
                  </a:cubicBezTo>
                  <a:cubicBezTo>
                    <a:pt x="3430" y="179021"/>
                    <a:pt x="3417" y="179003"/>
                    <a:pt x="3409" y="179003"/>
                  </a:cubicBezTo>
                  <a:cubicBezTo>
                    <a:pt x="3406" y="179003"/>
                    <a:pt x="3404" y="179006"/>
                    <a:pt x="3404" y="179014"/>
                  </a:cubicBezTo>
                  <a:lnTo>
                    <a:pt x="3352" y="179014"/>
                  </a:lnTo>
                  <a:cubicBezTo>
                    <a:pt x="3301" y="178962"/>
                    <a:pt x="3327" y="178911"/>
                    <a:pt x="3301" y="178859"/>
                  </a:cubicBezTo>
                  <a:cubicBezTo>
                    <a:pt x="3301" y="178807"/>
                    <a:pt x="3352" y="178730"/>
                    <a:pt x="3301" y="178730"/>
                  </a:cubicBezTo>
                  <a:cubicBezTo>
                    <a:pt x="3298" y="178728"/>
                    <a:pt x="3296" y="178727"/>
                    <a:pt x="3293" y="178727"/>
                  </a:cubicBezTo>
                  <a:cubicBezTo>
                    <a:pt x="3266" y="178727"/>
                    <a:pt x="3221" y="178840"/>
                    <a:pt x="3198" y="178911"/>
                  </a:cubicBezTo>
                  <a:lnTo>
                    <a:pt x="3198" y="178936"/>
                  </a:lnTo>
                  <a:cubicBezTo>
                    <a:pt x="3198" y="178936"/>
                    <a:pt x="3146" y="178885"/>
                    <a:pt x="3120" y="178833"/>
                  </a:cubicBezTo>
                  <a:lnTo>
                    <a:pt x="3120" y="178807"/>
                  </a:lnTo>
                  <a:cubicBezTo>
                    <a:pt x="3120" y="178807"/>
                    <a:pt x="3120" y="178782"/>
                    <a:pt x="3120" y="178782"/>
                  </a:cubicBezTo>
                  <a:cubicBezTo>
                    <a:pt x="3223" y="178653"/>
                    <a:pt x="3223" y="178653"/>
                    <a:pt x="3223" y="178524"/>
                  </a:cubicBezTo>
                  <a:lnTo>
                    <a:pt x="3223" y="178498"/>
                  </a:lnTo>
                  <a:lnTo>
                    <a:pt x="3249" y="178395"/>
                  </a:lnTo>
                  <a:cubicBezTo>
                    <a:pt x="3249" y="178369"/>
                    <a:pt x="3249" y="178317"/>
                    <a:pt x="3249" y="178266"/>
                  </a:cubicBezTo>
                  <a:cubicBezTo>
                    <a:pt x="3249" y="178240"/>
                    <a:pt x="3249" y="178240"/>
                    <a:pt x="3275" y="178214"/>
                  </a:cubicBezTo>
                  <a:cubicBezTo>
                    <a:pt x="3301" y="178214"/>
                    <a:pt x="3327" y="178214"/>
                    <a:pt x="3327" y="178163"/>
                  </a:cubicBezTo>
                  <a:cubicBezTo>
                    <a:pt x="3327" y="178111"/>
                    <a:pt x="3327" y="178111"/>
                    <a:pt x="3327" y="178085"/>
                  </a:cubicBezTo>
                  <a:lnTo>
                    <a:pt x="3327" y="177982"/>
                  </a:lnTo>
                  <a:cubicBezTo>
                    <a:pt x="3327" y="177956"/>
                    <a:pt x="3301" y="177931"/>
                    <a:pt x="3275" y="177931"/>
                  </a:cubicBezTo>
                  <a:lnTo>
                    <a:pt x="3275" y="177853"/>
                  </a:lnTo>
                  <a:cubicBezTo>
                    <a:pt x="3301" y="177827"/>
                    <a:pt x="3301" y="177776"/>
                    <a:pt x="3301" y="177724"/>
                  </a:cubicBezTo>
                  <a:cubicBezTo>
                    <a:pt x="3327" y="177724"/>
                    <a:pt x="3327" y="177698"/>
                    <a:pt x="3301" y="177673"/>
                  </a:cubicBezTo>
                  <a:cubicBezTo>
                    <a:pt x="3275" y="177647"/>
                    <a:pt x="3275" y="177621"/>
                    <a:pt x="3249" y="177621"/>
                  </a:cubicBezTo>
                  <a:cubicBezTo>
                    <a:pt x="3249" y="177595"/>
                    <a:pt x="3249" y="177544"/>
                    <a:pt x="3223" y="177544"/>
                  </a:cubicBezTo>
                  <a:lnTo>
                    <a:pt x="3223" y="177415"/>
                  </a:lnTo>
                  <a:lnTo>
                    <a:pt x="3146" y="177466"/>
                  </a:lnTo>
                  <a:cubicBezTo>
                    <a:pt x="3146" y="177466"/>
                    <a:pt x="3146" y="177466"/>
                    <a:pt x="3146" y="177441"/>
                  </a:cubicBezTo>
                  <a:lnTo>
                    <a:pt x="3146" y="177363"/>
                  </a:lnTo>
                  <a:lnTo>
                    <a:pt x="3146" y="177260"/>
                  </a:lnTo>
                  <a:cubicBezTo>
                    <a:pt x="3172" y="177234"/>
                    <a:pt x="3172" y="177183"/>
                    <a:pt x="3146" y="177157"/>
                  </a:cubicBezTo>
                  <a:lnTo>
                    <a:pt x="3146" y="177079"/>
                  </a:lnTo>
                  <a:cubicBezTo>
                    <a:pt x="3172" y="177079"/>
                    <a:pt x="3198" y="177054"/>
                    <a:pt x="3198" y="177002"/>
                  </a:cubicBezTo>
                  <a:cubicBezTo>
                    <a:pt x="3223" y="176976"/>
                    <a:pt x="3198" y="176925"/>
                    <a:pt x="3172" y="176873"/>
                  </a:cubicBezTo>
                  <a:cubicBezTo>
                    <a:pt x="3223" y="176873"/>
                    <a:pt x="3249" y="176873"/>
                    <a:pt x="3223" y="176822"/>
                  </a:cubicBezTo>
                  <a:cubicBezTo>
                    <a:pt x="3198" y="176770"/>
                    <a:pt x="3146" y="176744"/>
                    <a:pt x="3146" y="176693"/>
                  </a:cubicBezTo>
                  <a:cubicBezTo>
                    <a:pt x="3172" y="176667"/>
                    <a:pt x="3172" y="176641"/>
                    <a:pt x="3172" y="176615"/>
                  </a:cubicBezTo>
                  <a:cubicBezTo>
                    <a:pt x="3172" y="176589"/>
                    <a:pt x="3120" y="176615"/>
                    <a:pt x="3120" y="176564"/>
                  </a:cubicBezTo>
                  <a:cubicBezTo>
                    <a:pt x="3120" y="176538"/>
                    <a:pt x="3146" y="176512"/>
                    <a:pt x="3172" y="176486"/>
                  </a:cubicBezTo>
                  <a:cubicBezTo>
                    <a:pt x="3198" y="176435"/>
                    <a:pt x="3172" y="176409"/>
                    <a:pt x="3172" y="176383"/>
                  </a:cubicBezTo>
                  <a:lnTo>
                    <a:pt x="3172" y="176306"/>
                  </a:lnTo>
                  <a:cubicBezTo>
                    <a:pt x="3172" y="176280"/>
                    <a:pt x="3172" y="176254"/>
                    <a:pt x="3120" y="176203"/>
                  </a:cubicBezTo>
                  <a:lnTo>
                    <a:pt x="3120" y="176151"/>
                  </a:lnTo>
                  <a:cubicBezTo>
                    <a:pt x="3198" y="176151"/>
                    <a:pt x="3249" y="176151"/>
                    <a:pt x="3275" y="176099"/>
                  </a:cubicBezTo>
                  <a:lnTo>
                    <a:pt x="3223" y="175867"/>
                  </a:lnTo>
                  <a:cubicBezTo>
                    <a:pt x="3249" y="175841"/>
                    <a:pt x="3249" y="175790"/>
                    <a:pt x="3249" y="175764"/>
                  </a:cubicBezTo>
                  <a:cubicBezTo>
                    <a:pt x="3223" y="175738"/>
                    <a:pt x="3223" y="175713"/>
                    <a:pt x="3223" y="175661"/>
                  </a:cubicBezTo>
                  <a:cubicBezTo>
                    <a:pt x="3249" y="175609"/>
                    <a:pt x="3249" y="175609"/>
                    <a:pt x="3198" y="175584"/>
                  </a:cubicBezTo>
                  <a:lnTo>
                    <a:pt x="3146" y="175584"/>
                  </a:lnTo>
                  <a:lnTo>
                    <a:pt x="3146" y="175532"/>
                  </a:lnTo>
                  <a:cubicBezTo>
                    <a:pt x="3146" y="175480"/>
                    <a:pt x="3146" y="175455"/>
                    <a:pt x="3146" y="175429"/>
                  </a:cubicBezTo>
                  <a:cubicBezTo>
                    <a:pt x="3172" y="175403"/>
                    <a:pt x="3146" y="175377"/>
                    <a:pt x="3146" y="175351"/>
                  </a:cubicBezTo>
                  <a:cubicBezTo>
                    <a:pt x="3146" y="175351"/>
                    <a:pt x="3120" y="175300"/>
                    <a:pt x="3094" y="175274"/>
                  </a:cubicBezTo>
                  <a:lnTo>
                    <a:pt x="3172" y="175274"/>
                  </a:lnTo>
                  <a:cubicBezTo>
                    <a:pt x="3223" y="175274"/>
                    <a:pt x="3223" y="175274"/>
                    <a:pt x="3198" y="175197"/>
                  </a:cubicBezTo>
                  <a:cubicBezTo>
                    <a:pt x="3198" y="175197"/>
                    <a:pt x="3198" y="175197"/>
                    <a:pt x="3198" y="175171"/>
                  </a:cubicBezTo>
                  <a:lnTo>
                    <a:pt x="3275" y="175145"/>
                  </a:lnTo>
                  <a:cubicBezTo>
                    <a:pt x="3352" y="175119"/>
                    <a:pt x="3430" y="175068"/>
                    <a:pt x="3430" y="174990"/>
                  </a:cubicBezTo>
                  <a:cubicBezTo>
                    <a:pt x="3430" y="174965"/>
                    <a:pt x="3481" y="174965"/>
                    <a:pt x="3481" y="174939"/>
                  </a:cubicBezTo>
                  <a:cubicBezTo>
                    <a:pt x="3507" y="174939"/>
                    <a:pt x="3533" y="174939"/>
                    <a:pt x="3533" y="174913"/>
                  </a:cubicBezTo>
                  <a:cubicBezTo>
                    <a:pt x="3533" y="174836"/>
                    <a:pt x="3559" y="174758"/>
                    <a:pt x="3559" y="174655"/>
                  </a:cubicBezTo>
                  <a:cubicBezTo>
                    <a:pt x="3559" y="174629"/>
                    <a:pt x="3559" y="174604"/>
                    <a:pt x="3533" y="174578"/>
                  </a:cubicBezTo>
                  <a:cubicBezTo>
                    <a:pt x="3533" y="174552"/>
                    <a:pt x="3559" y="174500"/>
                    <a:pt x="3533" y="174475"/>
                  </a:cubicBezTo>
                  <a:cubicBezTo>
                    <a:pt x="3507" y="174449"/>
                    <a:pt x="3533" y="174449"/>
                    <a:pt x="3533" y="174423"/>
                  </a:cubicBezTo>
                  <a:cubicBezTo>
                    <a:pt x="3559" y="174423"/>
                    <a:pt x="3559" y="174397"/>
                    <a:pt x="3559" y="174371"/>
                  </a:cubicBezTo>
                  <a:cubicBezTo>
                    <a:pt x="3610" y="174371"/>
                    <a:pt x="3636" y="174346"/>
                    <a:pt x="3662" y="174320"/>
                  </a:cubicBezTo>
                  <a:cubicBezTo>
                    <a:pt x="3662" y="174346"/>
                    <a:pt x="3662" y="174371"/>
                    <a:pt x="3688" y="174397"/>
                  </a:cubicBezTo>
                  <a:cubicBezTo>
                    <a:pt x="3700" y="174410"/>
                    <a:pt x="3707" y="174417"/>
                    <a:pt x="3710" y="174417"/>
                  </a:cubicBezTo>
                  <a:cubicBezTo>
                    <a:pt x="3713" y="174417"/>
                    <a:pt x="3713" y="174410"/>
                    <a:pt x="3713" y="174397"/>
                  </a:cubicBezTo>
                  <a:cubicBezTo>
                    <a:pt x="3739" y="174371"/>
                    <a:pt x="3713" y="174371"/>
                    <a:pt x="3713" y="174371"/>
                  </a:cubicBezTo>
                  <a:cubicBezTo>
                    <a:pt x="3713" y="174346"/>
                    <a:pt x="3688" y="174346"/>
                    <a:pt x="3688" y="174320"/>
                  </a:cubicBezTo>
                  <a:lnTo>
                    <a:pt x="3662" y="174268"/>
                  </a:lnTo>
                  <a:lnTo>
                    <a:pt x="3688" y="174217"/>
                  </a:lnTo>
                  <a:cubicBezTo>
                    <a:pt x="3713" y="174217"/>
                    <a:pt x="3688" y="174165"/>
                    <a:pt x="3713" y="174165"/>
                  </a:cubicBezTo>
                  <a:cubicBezTo>
                    <a:pt x="3739" y="174152"/>
                    <a:pt x="3752" y="174152"/>
                    <a:pt x="3755" y="174152"/>
                  </a:cubicBezTo>
                  <a:cubicBezTo>
                    <a:pt x="3758" y="174152"/>
                    <a:pt x="3752" y="174152"/>
                    <a:pt x="3739" y="174139"/>
                  </a:cubicBezTo>
                  <a:cubicBezTo>
                    <a:pt x="3739" y="174113"/>
                    <a:pt x="3765" y="173985"/>
                    <a:pt x="3739" y="173907"/>
                  </a:cubicBezTo>
                  <a:cubicBezTo>
                    <a:pt x="3765" y="173881"/>
                    <a:pt x="3765" y="173830"/>
                    <a:pt x="3739" y="173778"/>
                  </a:cubicBezTo>
                  <a:cubicBezTo>
                    <a:pt x="3739" y="173752"/>
                    <a:pt x="3765" y="173701"/>
                    <a:pt x="3739" y="173675"/>
                  </a:cubicBezTo>
                  <a:cubicBezTo>
                    <a:pt x="3739" y="173675"/>
                    <a:pt x="3739" y="173675"/>
                    <a:pt x="3739" y="173649"/>
                  </a:cubicBezTo>
                  <a:cubicBezTo>
                    <a:pt x="3739" y="173623"/>
                    <a:pt x="3791" y="173623"/>
                    <a:pt x="3765" y="173572"/>
                  </a:cubicBezTo>
                  <a:cubicBezTo>
                    <a:pt x="3765" y="173546"/>
                    <a:pt x="3791" y="173495"/>
                    <a:pt x="3739" y="173495"/>
                  </a:cubicBezTo>
                  <a:lnTo>
                    <a:pt x="3713" y="173495"/>
                  </a:lnTo>
                  <a:lnTo>
                    <a:pt x="3713" y="173443"/>
                  </a:lnTo>
                  <a:cubicBezTo>
                    <a:pt x="3713" y="173366"/>
                    <a:pt x="3713" y="173288"/>
                    <a:pt x="3765" y="173237"/>
                  </a:cubicBezTo>
                  <a:lnTo>
                    <a:pt x="3765" y="173185"/>
                  </a:lnTo>
                  <a:cubicBezTo>
                    <a:pt x="3765" y="173108"/>
                    <a:pt x="3791" y="173056"/>
                    <a:pt x="3817" y="172979"/>
                  </a:cubicBezTo>
                  <a:cubicBezTo>
                    <a:pt x="3817" y="172901"/>
                    <a:pt x="3817" y="172901"/>
                    <a:pt x="3739" y="172901"/>
                  </a:cubicBezTo>
                  <a:cubicBezTo>
                    <a:pt x="3717" y="172907"/>
                    <a:pt x="3701" y="172909"/>
                    <a:pt x="3689" y="172909"/>
                  </a:cubicBezTo>
                  <a:cubicBezTo>
                    <a:pt x="3657" y="172909"/>
                    <a:pt x="3654" y="172894"/>
                    <a:pt x="3647" y="172894"/>
                  </a:cubicBezTo>
                  <a:cubicBezTo>
                    <a:pt x="3645" y="172894"/>
                    <a:pt x="3641" y="172896"/>
                    <a:pt x="3636" y="172901"/>
                  </a:cubicBezTo>
                  <a:cubicBezTo>
                    <a:pt x="3610" y="172824"/>
                    <a:pt x="3610" y="172772"/>
                    <a:pt x="3636" y="172695"/>
                  </a:cubicBezTo>
                  <a:cubicBezTo>
                    <a:pt x="3636" y="172643"/>
                    <a:pt x="3610" y="172592"/>
                    <a:pt x="3584" y="172566"/>
                  </a:cubicBezTo>
                  <a:cubicBezTo>
                    <a:pt x="3610" y="172566"/>
                    <a:pt x="3610" y="172540"/>
                    <a:pt x="3636" y="172540"/>
                  </a:cubicBezTo>
                  <a:cubicBezTo>
                    <a:pt x="3662" y="172566"/>
                    <a:pt x="3713" y="172566"/>
                    <a:pt x="3765" y="172566"/>
                  </a:cubicBezTo>
                  <a:cubicBezTo>
                    <a:pt x="3765" y="172566"/>
                    <a:pt x="3765" y="172489"/>
                    <a:pt x="3791" y="172463"/>
                  </a:cubicBezTo>
                  <a:cubicBezTo>
                    <a:pt x="3817" y="172463"/>
                    <a:pt x="3817" y="172437"/>
                    <a:pt x="3791" y="172411"/>
                  </a:cubicBezTo>
                  <a:cubicBezTo>
                    <a:pt x="3765" y="172386"/>
                    <a:pt x="3765" y="172386"/>
                    <a:pt x="3765" y="172360"/>
                  </a:cubicBezTo>
                  <a:cubicBezTo>
                    <a:pt x="3791" y="172334"/>
                    <a:pt x="3765" y="172282"/>
                    <a:pt x="3739" y="172282"/>
                  </a:cubicBezTo>
                  <a:cubicBezTo>
                    <a:pt x="3688" y="172282"/>
                    <a:pt x="3662" y="172282"/>
                    <a:pt x="3636" y="172257"/>
                  </a:cubicBezTo>
                  <a:cubicBezTo>
                    <a:pt x="3610" y="172205"/>
                    <a:pt x="3636" y="172231"/>
                    <a:pt x="3636" y="172205"/>
                  </a:cubicBezTo>
                  <a:cubicBezTo>
                    <a:pt x="3559" y="172179"/>
                    <a:pt x="3584" y="172128"/>
                    <a:pt x="3584" y="172050"/>
                  </a:cubicBezTo>
                  <a:cubicBezTo>
                    <a:pt x="3584" y="171999"/>
                    <a:pt x="3584" y="171999"/>
                    <a:pt x="3584" y="171947"/>
                  </a:cubicBezTo>
                  <a:lnTo>
                    <a:pt x="3584" y="171870"/>
                  </a:lnTo>
                  <a:cubicBezTo>
                    <a:pt x="3584" y="171844"/>
                    <a:pt x="3584" y="171818"/>
                    <a:pt x="3610" y="171792"/>
                  </a:cubicBezTo>
                  <a:cubicBezTo>
                    <a:pt x="3662" y="171792"/>
                    <a:pt x="3662" y="171767"/>
                    <a:pt x="3610" y="171741"/>
                  </a:cubicBezTo>
                  <a:lnTo>
                    <a:pt x="3610" y="171689"/>
                  </a:lnTo>
                  <a:cubicBezTo>
                    <a:pt x="3621" y="171695"/>
                    <a:pt x="3631" y="171697"/>
                    <a:pt x="3640" y="171697"/>
                  </a:cubicBezTo>
                  <a:cubicBezTo>
                    <a:pt x="3665" y="171697"/>
                    <a:pt x="3685" y="171682"/>
                    <a:pt x="3709" y="171682"/>
                  </a:cubicBezTo>
                  <a:cubicBezTo>
                    <a:pt x="3719" y="171682"/>
                    <a:pt x="3728" y="171684"/>
                    <a:pt x="3739" y="171689"/>
                  </a:cubicBezTo>
                  <a:cubicBezTo>
                    <a:pt x="3765" y="171663"/>
                    <a:pt x="3739" y="171638"/>
                    <a:pt x="3739" y="171638"/>
                  </a:cubicBezTo>
                  <a:cubicBezTo>
                    <a:pt x="3688" y="171638"/>
                    <a:pt x="3636" y="171638"/>
                    <a:pt x="3636" y="171586"/>
                  </a:cubicBezTo>
                  <a:lnTo>
                    <a:pt x="3662" y="171560"/>
                  </a:lnTo>
                  <a:lnTo>
                    <a:pt x="3662" y="171483"/>
                  </a:lnTo>
                  <a:cubicBezTo>
                    <a:pt x="3662" y="171457"/>
                    <a:pt x="3688" y="171431"/>
                    <a:pt x="3713" y="171405"/>
                  </a:cubicBezTo>
                  <a:cubicBezTo>
                    <a:pt x="3739" y="171405"/>
                    <a:pt x="3739" y="171380"/>
                    <a:pt x="3739" y="171354"/>
                  </a:cubicBezTo>
                  <a:lnTo>
                    <a:pt x="3739" y="171070"/>
                  </a:lnTo>
                  <a:cubicBezTo>
                    <a:pt x="3739" y="171044"/>
                    <a:pt x="3713" y="171044"/>
                    <a:pt x="3688" y="171044"/>
                  </a:cubicBezTo>
                  <a:lnTo>
                    <a:pt x="3688" y="170967"/>
                  </a:lnTo>
                  <a:lnTo>
                    <a:pt x="3713" y="170967"/>
                  </a:lnTo>
                  <a:cubicBezTo>
                    <a:pt x="3765" y="170967"/>
                    <a:pt x="3765" y="170941"/>
                    <a:pt x="3739" y="170915"/>
                  </a:cubicBezTo>
                  <a:cubicBezTo>
                    <a:pt x="3739" y="170890"/>
                    <a:pt x="3713" y="170864"/>
                    <a:pt x="3713" y="170812"/>
                  </a:cubicBezTo>
                  <a:cubicBezTo>
                    <a:pt x="3739" y="170786"/>
                    <a:pt x="3739" y="170761"/>
                    <a:pt x="3713" y="170761"/>
                  </a:cubicBezTo>
                  <a:cubicBezTo>
                    <a:pt x="3713" y="170735"/>
                    <a:pt x="3765" y="170709"/>
                    <a:pt x="3765" y="170683"/>
                  </a:cubicBezTo>
                  <a:cubicBezTo>
                    <a:pt x="3765" y="170658"/>
                    <a:pt x="3765" y="170632"/>
                    <a:pt x="3765" y="170606"/>
                  </a:cubicBezTo>
                  <a:cubicBezTo>
                    <a:pt x="3765" y="170588"/>
                    <a:pt x="3752" y="170569"/>
                    <a:pt x="3726" y="170569"/>
                  </a:cubicBezTo>
                  <a:cubicBezTo>
                    <a:pt x="3716" y="170569"/>
                    <a:pt x="3703" y="170573"/>
                    <a:pt x="3688" y="170580"/>
                  </a:cubicBezTo>
                  <a:cubicBezTo>
                    <a:pt x="3680" y="170595"/>
                    <a:pt x="3671" y="170601"/>
                    <a:pt x="3662" y="170601"/>
                  </a:cubicBezTo>
                  <a:cubicBezTo>
                    <a:pt x="3639" y="170601"/>
                    <a:pt x="3617" y="170559"/>
                    <a:pt x="3636" y="170503"/>
                  </a:cubicBezTo>
                  <a:lnTo>
                    <a:pt x="3636" y="170503"/>
                  </a:lnTo>
                  <a:lnTo>
                    <a:pt x="3636" y="170529"/>
                  </a:lnTo>
                  <a:lnTo>
                    <a:pt x="3688" y="170529"/>
                  </a:lnTo>
                  <a:cubicBezTo>
                    <a:pt x="3688" y="170529"/>
                    <a:pt x="3711" y="170540"/>
                    <a:pt x="3726" y="170540"/>
                  </a:cubicBezTo>
                  <a:cubicBezTo>
                    <a:pt x="3733" y="170540"/>
                    <a:pt x="3739" y="170537"/>
                    <a:pt x="3739" y="170529"/>
                  </a:cubicBezTo>
                  <a:cubicBezTo>
                    <a:pt x="3765" y="170503"/>
                    <a:pt x="3765" y="170503"/>
                    <a:pt x="3739" y="170477"/>
                  </a:cubicBezTo>
                  <a:lnTo>
                    <a:pt x="3713" y="170477"/>
                  </a:lnTo>
                  <a:cubicBezTo>
                    <a:pt x="3739" y="170477"/>
                    <a:pt x="3765" y="170425"/>
                    <a:pt x="3739" y="170400"/>
                  </a:cubicBezTo>
                  <a:cubicBezTo>
                    <a:pt x="3791" y="170348"/>
                    <a:pt x="3791" y="170271"/>
                    <a:pt x="3739" y="170219"/>
                  </a:cubicBezTo>
                  <a:cubicBezTo>
                    <a:pt x="3739" y="170193"/>
                    <a:pt x="3739" y="170168"/>
                    <a:pt x="3713" y="170168"/>
                  </a:cubicBezTo>
                  <a:lnTo>
                    <a:pt x="3688" y="170090"/>
                  </a:lnTo>
                  <a:cubicBezTo>
                    <a:pt x="3713" y="170090"/>
                    <a:pt x="3739" y="170090"/>
                    <a:pt x="3739" y="170064"/>
                  </a:cubicBezTo>
                  <a:cubicBezTo>
                    <a:pt x="3739" y="170039"/>
                    <a:pt x="3713" y="170039"/>
                    <a:pt x="3713" y="170013"/>
                  </a:cubicBezTo>
                  <a:cubicBezTo>
                    <a:pt x="3662" y="169987"/>
                    <a:pt x="3662" y="169987"/>
                    <a:pt x="3713" y="169961"/>
                  </a:cubicBezTo>
                  <a:cubicBezTo>
                    <a:pt x="3739" y="169935"/>
                    <a:pt x="3739" y="169935"/>
                    <a:pt x="3713" y="169910"/>
                  </a:cubicBezTo>
                  <a:cubicBezTo>
                    <a:pt x="3688" y="169884"/>
                    <a:pt x="3662" y="169832"/>
                    <a:pt x="3713" y="169781"/>
                  </a:cubicBezTo>
                  <a:cubicBezTo>
                    <a:pt x="3713" y="169755"/>
                    <a:pt x="3688" y="169703"/>
                    <a:pt x="3713" y="169677"/>
                  </a:cubicBezTo>
                  <a:cubicBezTo>
                    <a:pt x="3713" y="169652"/>
                    <a:pt x="3713" y="169626"/>
                    <a:pt x="3662" y="169626"/>
                  </a:cubicBezTo>
                  <a:cubicBezTo>
                    <a:pt x="3662" y="169626"/>
                    <a:pt x="3662" y="169600"/>
                    <a:pt x="3662" y="169600"/>
                  </a:cubicBezTo>
                  <a:lnTo>
                    <a:pt x="3688" y="169574"/>
                  </a:lnTo>
                  <a:cubicBezTo>
                    <a:pt x="3739" y="169523"/>
                    <a:pt x="3739" y="169523"/>
                    <a:pt x="3713" y="169471"/>
                  </a:cubicBezTo>
                  <a:lnTo>
                    <a:pt x="3713" y="169445"/>
                  </a:lnTo>
                  <a:cubicBezTo>
                    <a:pt x="3700" y="169432"/>
                    <a:pt x="3681" y="169426"/>
                    <a:pt x="3662" y="169426"/>
                  </a:cubicBezTo>
                  <a:cubicBezTo>
                    <a:pt x="3642" y="169426"/>
                    <a:pt x="3623" y="169432"/>
                    <a:pt x="3610" y="169445"/>
                  </a:cubicBezTo>
                  <a:lnTo>
                    <a:pt x="3559" y="169445"/>
                  </a:lnTo>
                  <a:cubicBezTo>
                    <a:pt x="3559" y="169445"/>
                    <a:pt x="3507" y="169394"/>
                    <a:pt x="3559" y="169394"/>
                  </a:cubicBezTo>
                  <a:cubicBezTo>
                    <a:pt x="3572" y="169381"/>
                    <a:pt x="3584" y="169374"/>
                    <a:pt x="3597" y="169374"/>
                  </a:cubicBezTo>
                  <a:cubicBezTo>
                    <a:pt x="3610" y="169374"/>
                    <a:pt x="3623" y="169381"/>
                    <a:pt x="3636" y="169394"/>
                  </a:cubicBezTo>
                  <a:lnTo>
                    <a:pt x="3662" y="169394"/>
                  </a:lnTo>
                  <a:cubicBezTo>
                    <a:pt x="3662" y="169394"/>
                    <a:pt x="3610" y="169316"/>
                    <a:pt x="3584" y="169291"/>
                  </a:cubicBezTo>
                  <a:cubicBezTo>
                    <a:pt x="3584" y="169265"/>
                    <a:pt x="3584" y="169239"/>
                    <a:pt x="3610" y="169239"/>
                  </a:cubicBezTo>
                  <a:lnTo>
                    <a:pt x="3662" y="169239"/>
                  </a:lnTo>
                  <a:cubicBezTo>
                    <a:pt x="3679" y="169239"/>
                    <a:pt x="3685" y="169250"/>
                    <a:pt x="3694" y="169250"/>
                  </a:cubicBezTo>
                  <a:cubicBezTo>
                    <a:pt x="3699" y="169250"/>
                    <a:pt x="3705" y="169248"/>
                    <a:pt x="3713" y="169239"/>
                  </a:cubicBezTo>
                  <a:cubicBezTo>
                    <a:pt x="3739" y="169213"/>
                    <a:pt x="3713" y="169213"/>
                    <a:pt x="3713" y="169187"/>
                  </a:cubicBezTo>
                  <a:cubicBezTo>
                    <a:pt x="3713" y="169162"/>
                    <a:pt x="3688" y="169110"/>
                    <a:pt x="3636" y="169084"/>
                  </a:cubicBezTo>
                  <a:cubicBezTo>
                    <a:pt x="3610" y="169084"/>
                    <a:pt x="3584" y="169059"/>
                    <a:pt x="3584" y="169033"/>
                  </a:cubicBezTo>
                  <a:cubicBezTo>
                    <a:pt x="3584" y="168981"/>
                    <a:pt x="3610" y="168955"/>
                    <a:pt x="3533" y="168955"/>
                  </a:cubicBezTo>
                  <a:cubicBezTo>
                    <a:pt x="3481" y="168930"/>
                    <a:pt x="3533" y="168904"/>
                    <a:pt x="3533" y="168904"/>
                  </a:cubicBezTo>
                  <a:cubicBezTo>
                    <a:pt x="3533" y="168904"/>
                    <a:pt x="3559" y="168878"/>
                    <a:pt x="3533" y="168852"/>
                  </a:cubicBezTo>
                  <a:lnTo>
                    <a:pt x="3559" y="168801"/>
                  </a:lnTo>
                  <a:cubicBezTo>
                    <a:pt x="3559" y="168775"/>
                    <a:pt x="3584" y="168723"/>
                    <a:pt x="3610" y="168697"/>
                  </a:cubicBezTo>
                  <a:lnTo>
                    <a:pt x="3662" y="168697"/>
                  </a:lnTo>
                  <a:cubicBezTo>
                    <a:pt x="3688" y="168672"/>
                    <a:pt x="3662" y="168646"/>
                    <a:pt x="3636" y="168646"/>
                  </a:cubicBezTo>
                  <a:lnTo>
                    <a:pt x="3610" y="168620"/>
                  </a:lnTo>
                  <a:cubicBezTo>
                    <a:pt x="3610" y="168620"/>
                    <a:pt x="3610" y="168594"/>
                    <a:pt x="3610" y="168568"/>
                  </a:cubicBezTo>
                  <a:lnTo>
                    <a:pt x="3636" y="168568"/>
                  </a:lnTo>
                  <a:cubicBezTo>
                    <a:pt x="3648" y="168581"/>
                    <a:pt x="3661" y="168586"/>
                    <a:pt x="3672" y="168586"/>
                  </a:cubicBezTo>
                  <a:cubicBezTo>
                    <a:pt x="3706" y="168586"/>
                    <a:pt x="3727" y="168536"/>
                    <a:pt x="3688" y="168517"/>
                  </a:cubicBezTo>
                  <a:cubicBezTo>
                    <a:pt x="3688" y="168465"/>
                    <a:pt x="3688" y="168440"/>
                    <a:pt x="3636" y="168440"/>
                  </a:cubicBezTo>
                  <a:lnTo>
                    <a:pt x="3584" y="168388"/>
                  </a:lnTo>
                  <a:cubicBezTo>
                    <a:pt x="3584" y="168388"/>
                    <a:pt x="3584" y="168362"/>
                    <a:pt x="3610" y="168336"/>
                  </a:cubicBezTo>
                  <a:lnTo>
                    <a:pt x="3662" y="168336"/>
                  </a:lnTo>
                  <a:cubicBezTo>
                    <a:pt x="3662" y="168336"/>
                    <a:pt x="3673" y="168348"/>
                    <a:pt x="3681" y="168348"/>
                  </a:cubicBezTo>
                  <a:cubicBezTo>
                    <a:pt x="3685" y="168348"/>
                    <a:pt x="3688" y="168345"/>
                    <a:pt x="3688" y="168336"/>
                  </a:cubicBezTo>
                  <a:cubicBezTo>
                    <a:pt x="3688" y="168336"/>
                    <a:pt x="3688" y="168311"/>
                    <a:pt x="3688" y="168311"/>
                  </a:cubicBezTo>
                  <a:lnTo>
                    <a:pt x="3559" y="168311"/>
                  </a:lnTo>
                  <a:cubicBezTo>
                    <a:pt x="3584" y="168285"/>
                    <a:pt x="3584" y="168233"/>
                    <a:pt x="3610" y="168182"/>
                  </a:cubicBezTo>
                  <a:cubicBezTo>
                    <a:pt x="3610" y="168156"/>
                    <a:pt x="3636" y="168156"/>
                    <a:pt x="3636" y="168130"/>
                  </a:cubicBezTo>
                  <a:cubicBezTo>
                    <a:pt x="3662" y="168104"/>
                    <a:pt x="3662" y="168104"/>
                    <a:pt x="3688" y="168078"/>
                  </a:cubicBezTo>
                  <a:cubicBezTo>
                    <a:pt x="3713" y="168027"/>
                    <a:pt x="3713" y="167975"/>
                    <a:pt x="3688" y="167949"/>
                  </a:cubicBezTo>
                  <a:lnTo>
                    <a:pt x="3688" y="167898"/>
                  </a:lnTo>
                  <a:cubicBezTo>
                    <a:pt x="3688" y="167898"/>
                    <a:pt x="3688" y="167846"/>
                    <a:pt x="3662" y="167846"/>
                  </a:cubicBezTo>
                  <a:cubicBezTo>
                    <a:pt x="3636" y="167846"/>
                    <a:pt x="3636" y="167872"/>
                    <a:pt x="3636" y="167898"/>
                  </a:cubicBezTo>
                  <a:cubicBezTo>
                    <a:pt x="3636" y="167924"/>
                    <a:pt x="3636" y="167924"/>
                    <a:pt x="3636" y="167949"/>
                  </a:cubicBezTo>
                  <a:lnTo>
                    <a:pt x="3636" y="168001"/>
                  </a:lnTo>
                  <a:cubicBezTo>
                    <a:pt x="3636" y="168027"/>
                    <a:pt x="3636" y="168027"/>
                    <a:pt x="3636" y="168027"/>
                  </a:cubicBezTo>
                  <a:lnTo>
                    <a:pt x="3610" y="168027"/>
                  </a:lnTo>
                  <a:cubicBezTo>
                    <a:pt x="3610" y="168027"/>
                    <a:pt x="3610" y="168001"/>
                    <a:pt x="3584" y="167975"/>
                  </a:cubicBezTo>
                  <a:cubicBezTo>
                    <a:pt x="3584" y="167975"/>
                    <a:pt x="3559" y="167924"/>
                    <a:pt x="3584" y="167898"/>
                  </a:cubicBezTo>
                  <a:cubicBezTo>
                    <a:pt x="3584" y="167872"/>
                    <a:pt x="3584" y="167872"/>
                    <a:pt x="3584" y="167846"/>
                  </a:cubicBezTo>
                  <a:cubicBezTo>
                    <a:pt x="3559" y="167795"/>
                    <a:pt x="3584" y="167769"/>
                    <a:pt x="3584" y="167717"/>
                  </a:cubicBezTo>
                  <a:cubicBezTo>
                    <a:pt x="3610" y="167717"/>
                    <a:pt x="3610" y="167692"/>
                    <a:pt x="3584" y="167692"/>
                  </a:cubicBezTo>
                  <a:cubicBezTo>
                    <a:pt x="3584" y="167692"/>
                    <a:pt x="3584" y="167666"/>
                    <a:pt x="3584" y="167666"/>
                  </a:cubicBezTo>
                  <a:cubicBezTo>
                    <a:pt x="3584" y="167666"/>
                    <a:pt x="3584" y="167640"/>
                    <a:pt x="3610" y="167614"/>
                  </a:cubicBezTo>
                  <a:lnTo>
                    <a:pt x="3662" y="167614"/>
                  </a:lnTo>
                  <a:cubicBezTo>
                    <a:pt x="3662" y="167614"/>
                    <a:pt x="3662" y="167588"/>
                    <a:pt x="3610" y="167588"/>
                  </a:cubicBezTo>
                  <a:cubicBezTo>
                    <a:pt x="3602" y="167580"/>
                    <a:pt x="3596" y="167577"/>
                    <a:pt x="3592" y="167577"/>
                  </a:cubicBezTo>
                  <a:cubicBezTo>
                    <a:pt x="3584" y="167577"/>
                    <a:pt x="3584" y="167588"/>
                    <a:pt x="3584" y="167588"/>
                  </a:cubicBezTo>
                  <a:cubicBezTo>
                    <a:pt x="3559" y="167563"/>
                    <a:pt x="3559" y="167511"/>
                    <a:pt x="3584" y="167485"/>
                  </a:cubicBezTo>
                  <a:cubicBezTo>
                    <a:pt x="3636" y="167459"/>
                    <a:pt x="3636" y="167408"/>
                    <a:pt x="3584" y="167382"/>
                  </a:cubicBezTo>
                  <a:lnTo>
                    <a:pt x="3584" y="167356"/>
                  </a:lnTo>
                  <a:lnTo>
                    <a:pt x="3662" y="167356"/>
                  </a:lnTo>
                  <a:cubicBezTo>
                    <a:pt x="3688" y="167305"/>
                    <a:pt x="3688" y="167279"/>
                    <a:pt x="3610" y="167279"/>
                  </a:cubicBezTo>
                  <a:lnTo>
                    <a:pt x="3584" y="167279"/>
                  </a:lnTo>
                  <a:lnTo>
                    <a:pt x="3584" y="167098"/>
                  </a:lnTo>
                  <a:cubicBezTo>
                    <a:pt x="3610" y="167098"/>
                    <a:pt x="3636" y="167124"/>
                    <a:pt x="3636" y="167150"/>
                  </a:cubicBezTo>
                  <a:cubicBezTo>
                    <a:pt x="3636" y="167176"/>
                    <a:pt x="3636" y="167202"/>
                    <a:pt x="3688" y="167227"/>
                  </a:cubicBezTo>
                  <a:cubicBezTo>
                    <a:pt x="3688" y="167176"/>
                    <a:pt x="3688" y="167124"/>
                    <a:pt x="3688" y="167073"/>
                  </a:cubicBezTo>
                  <a:lnTo>
                    <a:pt x="3688" y="167047"/>
                  </a:lnTo>
                  <a:cubicBezTo>
                    <a:pt x="3662" y="167021"/>
                    <a:pt x="3610" y="167021"/>
                    <a:pt x="3584" y="167021"/>
                  </a:cubicBezTo>
                  <a:cubicBezTo>
                    <a:pt x="3584" y="166995"/>
                    <a:pt x="3584" y="166969"/>
                    <a:pt x="3559" y="166944"/>
                  </a:cubicBezTo>
                  <a:cubicBezTo>
                    <a:pt x="3584" y="166944"/>
                    <a:pt x="3584" y="166892"/>
                    <a:pt x="3584" y="166866"/>
                  </a:cubicBezTo>
                  <a:lnTo>
                    <a:pt x="3662" y="166866"/>
                  </a:lnTo>
                  <a:lnTo>
                    <a:pt x="3662" y="166892"/>
                  </a:lnTo>
                  <a:cubicBezTo>
                    <a:pt x="3662" y="166918"/>
                    <a:pt x="3662" y="166944"/>
                    <a:pt x="3688" y="166944"/>
                  </a:cubicBezTo>
                  <a:cubicBezTo>
                    <a:pt x="3713" y="166944"/>
                    <a:pt x="3713" y="166918"/>
                    <a:pt x="3713" y="166892"/>
                  </a:cubicBezTo>
                  <a:lnTo>
                    <a:pt x="3713" y="166531"/>
                  </a:lnTo>
                  <a:cubicBezTo>
                    <a:pt x="3713" y="166479"/>
                    <a:pt x="3713" y="166479"/>
                    <a:pt x="3688" y="166428"/>
                  </a:cubicBezTo>
                  <a:cubicBezTo>
                    <a:pt x="3662" y="166376"/>
                    <a:pt x="3688" y="166402"/>
                    <a:pt x="3688" y="166376"/>
                  </a:cubicBezTo>
                  <a:cubicBezTo>
                    <a:pt x="3688" y="166350"/>
                    <a:pt x="3713" y="166299"/>
                    <a:pt x="3688" y="166247"/>
                  </a:cubicBezTo>
                  <a:cubicBezTo>
                    <a:pt x="3688" y="166222"/>
                    <a:pt x="3688" y="166196"/>
                    <a:pt x="3688" y="166170"/>
                  </a:cubicBezTo>
                  <a:cubicBezTo>
                    <a:pt x="3688" y="166144"/>
                    <a:pt x="3688" y="166118"/>
                    <a:pt x="3688" y="166118"/>
                  </a:cubicBezTo>
                  <a:cubicBezTo>
                    <a:pt x="3688" y="166067"/>
                    <a:pt x="3688" y="166041"/>
                    <a:pt x="3688" y="166015"/>
                  </a:cubicBezTo>
                  <a:cubicBezTo>
                    <a:pt x="3688" y="165994"/>
                    <a:pt x="3688" y="165957"/>
                    <a:pt x="3674" y="165957"/>
                  </a:cubicBezTo>
                  <a:cubicBezTo>
                    <a:pt x="3671" y="165957"/>
                    <a:pt x="3667" y="165959"/>
                    <a:pt x="3662" y="165964"/>
                  </a:cubicBezTo>
                  <a:cubicBezTo>
                    <a:pt x="3662" y="165964"/>
                    <a:pt x="3688" y="166041"/>
                    <a:pt x="3662" y="166067"/>
                  </a:cubicBezTo>
                  <a:cubicBezTo>
                    <a:pt x="3662" y="166093"/>
                    <a:pt x="3662" y="166118"/>
                    <a:pt x="3662" y="166144"/>
                  </a:cubicBezTo>
                  <a:cubicBezTo>
                    <a:pt x="3662" y="166152"/>
                    <a:pt x="3657" y="166155"/>
                    <a:pt x="3651" y="166155"/>
                  </a:cubicBezTo>
                  <a:cubicBezTo>
                    <a:pt x="3636" y="166155"/>
                    <a:pt x="3610" y="166137"/>
                    <a:pt x="3610" y="166118"/>
                  </a:cubicBezTo>
                  <a:cubicBezTo>
                    <a:pt x="3610" y="166093"/>
                    <a:pt x="3584" y="166041"/>
                    <a:pt x="3584" y="166015"/>
                  </a:cubicBezTo>
                  <a:cubicBezTo>
                    <a:pt x="3610" y="165989"/>
                    <a:pt x="3610" y="165964"/>
                    <a:pt x="3584" y="165964"/>
                  </a:cubicBezTo>
                  <a:cubicBezTo>
                    <a:pt x="3481" y="165912"/>
                    <a:pt x="3481" y="165912"/>
                    <a:pt x="3533" y="165835"/>
                  </a:cubicBezTo>
                  <a:cubicBezTo>
                    <a:pt x="3533" y="165809"/>
                    <a:pt x="3559" y="165809"/>
                    <a:pt x="3559" y="165809"/>
                  </a:cubicBezTo>
                  <a:cubicBezTo>
                    <a:pt x="3584" y="165757"/>
                    <a:pt x="3559" y="165731"/>
                    <a:pt x="3533" y="165731"/>
                  </a:cubicBezTo>
                  <a:cubicBezTo>
                    <a:pt x="3507" y="165706"/>
                    <a:pt x="3507" y="165706"/>
                    <a:pt x="3533" y="165680"/>
                  </a:cubicBezTo>
                  <a:lnTo>
                    <a:pt x="3584" y="165628"/>
                  </a:lnTo>
                  <a:cubicBezTo>
                    <a:pt x="3584" y="165628"/>
                    <a:pt x="3584" y="165603"/>
                    <a:pt x="3584" y="165603"/>
                  </a:cubicBezTo>
                  <a:cubicBezTo>
                    <a:pt x="3584" y="165577"/>
                    <a:pt x="3559" y="165577"/>
                    <a:pt x="3533" y="165577"/>
                  </a:cubicBezTo>
                  <a:cubicBezTo>
                    <a:pt x="3533" y="165577"/>
                    <a:pt x="3481" y="165577"/>
                    <a:pt x="3481" y="165525"/>
                  </a:cubicBezTo>
                  <a:cubicBezTo>
                    <a:pt x="3481" y="165525"/>
                    <a:pt x="3455" y="165499"/>
                    <a:pt x="3455" y="165474"/>
                  </a:cubicBezTo>
                  <a:cubicBezTo>
                    <a:pt x="3455" y="165422"/>
                    <a:pt x="3455" y="165396"/>
                    <a:pt x="3481" y="165370"/>
                  </a:cubicBezTo>
                  <a:cubicBezTo>
                    <a:pt x="3507" y="165370"/>
                    <a:pt x="3533" y="165370"/>
                    <a:pt x="3533" y="165345"/>
                  </a:cubicBezTo>
                  <a:cubicBezTo>
                    <a:pt x="3559" y="165345"/>
                    <a:pt x="3584" y="165319"/>
                    <a:pt x="3610" y="165293"/>
                  </a:cubicBezTo>
                  <a:cubicBezTo>
                    <a:pt x="3662" y="165293"/>
                    <a:pt x="3688" y="165241"/>
                    <a:pt x="3713" y="165190"/>
                  </a:cubicBezTo>
                  <a:cubicBezTo>
                    <a:pt x="3713" y="165164"/>
                    <a:pt x="3713" y="165164"/>
                    <a:pt x="3688" y="165138"/>
                  </a:cubicBezTo>
                  <a:cubicBezTo>
                    <a:pt x="3688" y="165138"/>
                    <a:pt x="3688" y="165113"/>
                    <a:pt x="3688" y="165113"/>
                  </a:cubicBezTo>
                  <a:cubicBezTo>
                    <a:pt x="3688" y="165087"/>
                    <a:pt x="3636" y="165087"/>
                    <a:pt x="3610" y="165087"/>
                  </a:cubicBezTo>
                  <a:cubicBezTo>
                    <a:pt x="3584" y="165035"/>
                    <a:pt x="3584" y="164984"/>
                    <a:pt x="3610" y="164958"/>
                  </a:cubicBezTo>
                  <a:lnTo>
                    <a:pt x="3739" y="164958"/>
                  </a:lnTo>
                  <a:cubicBezTo>
                    <a:pt x="3765" y="164958"/>
                    <a:pt x="3791" y="164932"/>
                    <a:pt x="3791" y="164906"/>
                  </a:cubicBezTo>
                  <a:cubicBezTo>
                    <a:pt x="3791" y="164880"/>
                    <a:pt x="3791" y="164855"/>
                    <a:pt x="3765" y="164855"/>
                  </a:cubicBezTo>
                  <a:cubicBezTo>
                    <a:pt x="3765" y="164829"/>
                    <a:pt x="3817" y="164829"/>
                    <a:pt x="3791" y="164803"/>
                  </a:cubicBezTo>
                  <a:cubicBezTo>
                    <a:pt x="3765" y="164751"/>
                    <a:pt x="3713" y="164726"/>
                    <a:pt x="3662" y="164700"/>
                  </a:cubicBezTo>
                  <a:cubicBezTo>
                    <a:pt x="3662" y="164682"/>
                    <a:pt x="3636" y="164663"/>
                    <a:pt x="3612" y="164663"/>
                  </a:cubicBezTo>
                  <a:cubicBezTo>
                    <a:pt x="3602" y="164663"/>
                    <a:pt x="3592" y="164667"/>
                    <a:pt x="3584" y="164674"/>
                  </a:cubicBezTo>
                  <a:lnTo>
                    <a:pt x="3559" y="164674"/>
                  </a:lnTo>
                  <a:cubicBezTo>
                    <a:pt x="3559" y="164648"/>
                    <a:pt x="3584" y="164622"/>
                    <a:pt x="3610" y="164597"/>
                  </a:cubicBezTo>
                  <a:lnTo>
                    <a:pt x="3584" y="164494"/>
                  </a:lnTo>
                  <a:lnTo>
                    <a:pt x="3559" y="164494"/>
                  </a:lnTo>
                  <a:lnTo>
                    <a:pt x="3507" y="164468"/>
                  </a:lnTo>
                  <a:cubicBezTo>
                    <a:pt x="3559" y="164416"/>
                    <a:pt x="3559" y="164339"/>
                    <a:pt x="3559" y="164287"/>
                  </a:cubicBezTo>
                  <a:cubicBezTo>
                    <a:pt x="3584" y="164236"/>
                    <a:pt x="3610" y="164184"/>
                    <a:pt x="3636" y="164132"/>
                  </a:cubicBezTo>
                  <a:cubicBezTo>
                    <a:pt x="3662" y="164132"/>
                    <a:pt x="3662" y="164107"/>
                    <a:pt x="3636" y="164081"/>
                  </a:cubicBezTo>
                  <a:lnTo>
                    <a:pt x="3584" y="164081"/>
                  </a:lnTo>
                  <a:cubicBezTo>
                    <a:pt x="3584" y="164081"/>
                    <a:pt x="3507" y="164132"/>
                    <a:pt x="3481" y="164184"/>
                  </a:cubicBezTo>
                  <a:lnTo>
                    <a:pt x="3430" y="164210"/>
                  </a:lnTo>
                  <a:cubicBezTo>
                    <a:pt x="3404" y="164210"/>
                    <a:pt x="3378" y="164210"/>
                    <a:pt x="3378" y="164158"/>
                  </a:cubicBezTo>
                  <a:cubicBezTo>
                    <a:pt x="3378" y="164132"/>
                    <a:pt x="3378" y="164132"/>
                    <a:pt x="3378" y="164107"/>
                  </a:cubicBezTo>
                  <a:cubicBezTo>
                    <a:pt x="3430" y="164029"/>
                    <a:pt x="3378" y="163900"/>
                    <a:pt x="3455" y="163823"/>
                  </a:cubicBezTo>
                  <a:cubicBezTo>
                    <a:pt x="3481" y="163771"/>
                    <a:pt x="3533" y="163720"/>
                    <a:pt x="3584" y="163694"/>
                  </a:cubicBezTo>
                  <a:cubicBezTo>
                    <a:pt x="3610" y="163694"/>
                    <a:pt x="3610" y="163668"/>
                    <a:pt x="3610" y="163642"/>
                  </a:cubicBezTo>
                  <a:cubicBezTo>
                    <a:pt x="3610" y="163642"/>
                    <a:pt x="3610" y="163617"/>
                    <a:pt x="3584" y="163617"/>
                  </a:cubicBezTo>
                  <a:lnTo>
                    <a:pt x="3559" y="163617"/>
                  </a:lnTo>
                  <a:cubicBezTo>
                    <a:pt x="3533" y="163668"/>
                    <a:pt x="3481" y="163720"/>
                    <a:pt x="3430" y="163720"/>
                  </a:cubicBezTo>
                  <a:cubicBezTo>
                    <a:pt x="3378" y="163720"/>
                    <a:pt x="3352" y="163746"/>
                    <a:pt x="3352" y="163771"/>
                  </a:cubicBezTo>
                  <a:cubicBezTo>
                    <a:pt x="3301" y="163797"/>
                    <a:pt x="3301" y="163849"/>
                    <a:pt x="3275" y="163900"/>
                  </a:cubicBezTo>
                  <a:cubicBezTo>
                    <a:pt x="3249" y="163900"/>
                    <a:pt x="3198" y="163926"/>
                    <a:pt x="3198" y="163978"/>
                  </a:cubicBezTo>
                  <a:cubicBezTo>
                    <a:pt x="3180" y="163986"/>
                    <a:pt x="3163" y="163989"/>
                    <a:pt x="3147" y="163989"/>
                  </a:cubicBezTo>
                  <a:cubicBezTo>
                    <a:pt x="3115" y="163989"/>
                    <a:pt x="3086" y="163978"/>
                    <a:pt x="3069" y="163978"/>
                  </a:cubicBezTo>
                  <a:cubicBezTo>
                    <a:pt x="3017" y="163978"/>
                    <a:pt x="3043" y="163978"/>
                    <a:pt x="3043" y="163952"/>
                  </a:cubicBezTo>
                  <a:cubicBezTo>
                    <a:pt x="3043" y="163926"/>
                    <a:pt x="2991" y="163823"/>
                    <a:pt x="3069" y="163771"/>
                  </a:cubicBezTo>
                  <a:cubicBezTo>
                    <a:pt x="3094" y="163771"/>
                    <a:pt x="3120" y="163771"/>
                    <a:pt x="3120" y="163746"/>
                  </a:cubicBezTo>
                  <a:cubicBezTo>
                    <a:pt x="3146" y="163694"/>
                    <a:pt x="3146" y="163642"/>
                    <a:pt x="3172" y="163591"/>
                  </a:cubicBezTo>
                  <a:cubicBezTo>
                    <a:pt x="3172" y="163565"/>
                    <a:pt x="3172" y="163539"/>
                    <a:pt x="3146" y="163539"/>
                  </a:cubicBezTo>
                  <a:cubicBezTo>
                    <a:pt x="3146" y="163513"/>
                    <a:pt x="3146" y="163488"/>
                    <a:pt x="3146" y="163462"/>
                  </a:cubicBezTo>
                  <a:cubicBezTo>
                    <a:pt x="3120" y="163436"/>
                    <a:pt x="3120" y="163385"/>
                    <a:pt x="3094" y="163359"/>
                  </a:cubicBezTo>
                  <a:lnTo>
                    <a:pt x="3094" y="163333"/>
                  </a:lnTo>
                  <a:cubicBezTo>
                    <a:pt x="3098" y="163329"/>
                    <a:pt x="3103" y="163328"/>
                    <a:pt x="3108" y="163328"/>
                  </a:cubicBezTo>
                  <a:cubicBezTo>
                    <a:pt x="3126" y="163328"/>
                    <a:pt x="3150" y="163351"/>
                    <a:pt x="3163" y="163351"/>
                  </a:cubicBezTo>
                  <a:cubicBezTo>
                    <a:pt x="3168" y="163351"/>
                    <a:pt x="3172" y="163346"/>
                    <a:pt x="3172" y="163333"/>
                  </a:cubicBezTo>
                  <a:cubicBezTo>
                    <a:pt x="3172" y="163281"/>
                    <a:pt x="3172" y="163256"/>
                    <a:pt x="3094" y="163230"/>
                  </a:cubicBezTo>
                  <a:lnTo>
                    <a:pt x="3069" y="163230"/>
                  </a:lnTo>
                  <a:cubicBezTo>
                    <a:pt x="3069" y="163178"/>
                    <a:pt x="3043" y="163127"/>
                    <a:pt x="3043" y="163075"/>
                  </a:cubicBezTo>
                  <a:cubicBezTo>
                    <a:pt x="3043" y="163023"/>
                    <a:pt x="3017" y="162998"/>
                    <a:pt x="3043" y="162972"/>
                  </a:cubicBezTo>
                  <a:cubicBezTo>
                    <a:pt x="3069" y="162920"/>
                    <a:pt x="3094" y="162843"/>
                    <a:pt x="3120" y="162791"/>
                  </a:cubicBezTo>
                  <a:cubicBezTo>
                    <a:pt x="3172" y="162766"/>
                    <a:pt x="3172" y="162766"/>
                    <a:pt x="3198" y="162766"/>
                  </a:cubicBezTo>
                  <a:lnTo>
                    <a:pt x="3223" y="162766"/>
                  </a:lnTo>
                  <a:cubicBezTo>
                    <a:pt x="3249" y="162817"/>
                    <a:pt x="3223" y="162869"/>
                    <a:pt x="3223" y="162920"/>
                  </a:cubicBezTo>
                  <a:cubicBezTo>
                    <a:pt x="3223" y="162937"/>
                    <a:pt x="3223" y="162943"/>
                    <a:pt x="3224" y="162943"/>
                  </a:cubicBezTo>
                  <a:cubicBezTo>
                    <a:pt x="3226" y="162943"/>
                    <a:pt x="3232" y="162920"/>
                    <a:pt x="3249" y="162920"/>
                  </a:cubicBezTo>
                  <a:cubicBezTo>
                    <a:pt x="3249" y="162929"/>
                    <a:pt x="3252" y="162932"/>
                    <a:pt x="3256" y="162932"/>
                  </a:cubicBezTo>
                  <a:cubicBezTo>
                    <a:pt x="3264" y="162932"/>
                    <a:pt x="3275" y="162920"/>
                    <a:pt x="3275" y="162920"/>
                  </a:cubicBezTo>
                  <a:cubicBezTo>
                    <a:pt x="3275" y="162869"/>
                    <a:pt x="3301" y="162817"/>
                    <a:pt x="3301" y="162740"/>
                  </a:cubicBezTo>
                  <a:cubicBezTo>
                    <a:pt x="3327" y="162740"/>
                    <a:pt x="3301" y="162714"/>
                    <a:pt x="3275" y="162688"/>
                  </a:cubicBezTo>
                  <a:cubicBezTo>
                    <a:pt x="3275" y="162662"/>
                    <a:pt x="3275" y="162637"/>
                    <a:pt x="3275" y="162611"/>
                  </a:cubicBezTo>
                  <a:cubicBezTo>
                    <a:pt x="3301" y="162611"/>
                    <a:pt x="3275" y="162585"/>
                    <a:pt x="3275" y="162559"/>
                  </a:cubicBezTo>
                  <a:lnTo>
                    <a:pt x="3275" y="162533"/>
                  </a:lnTo>
                  <a:cubicBezTo>
                    <a:pt x="3301" y="162508"/>
                    <a:pt x="3301" y="162456"/>
                    <a:pt x="3275" y="162430"/>
                  </a:cubicBezTo>
                  <a:cubicBezTo>
                    <a:pt x="3249" y="162379"/>
                    <a:pt x="3249" y="162301"/>
                    <a:pt x="3275" y="162224"/>
                  </a:cubicBezTo>
                  <a:cubicBezTo>
                    <a:pt x="3301" y="162198"/>
                    <a:pt x="3249" y="162198"/>
                    <a:pt x="3249" y="162172"/>
                  </a:cubicBezTo>
                  <a:cubicBezTo>
                    <a:pt x="3275" y="162095"/>
                    <a:pt x="3198" y="162043"/>
                    <a:pt x="3198" y="161966"/>
                  </a:cubicBezTo>
                  <a:cubicBezTo>
                    <a:pt x="3172" y="161889"/>
                    <a:pt x="3120" y="161914"/>
                    <a:pt x="3094" y="161889"/>
                  </a:cubicBezTo>
                  <a:lnTo>
                    <a:pt x="3043" y="161837"/>
                  </a:lnTo>
                  <a:cubicBezTo>
                    <a:pt x="3043" y="161786"/>
                    <a:pt x="3069" y="161760"/>
                    <a:pt x="3094" y="161708"/>
                  </a:cubicBezTo>
                  <a:cubicBezTo>
                    <a:pt x="3120" y="161682"/>
                    <a:pt x="3120" y="161657"/>
                    <a:pt x="3094" y="161605"/>
                  </a:cubicBezTo>
                  <a:cubicBezTo>
                    <a:pt x="3120" y="161605"/>
                    <a:pt x="3120" y="161605"/>
                    <a:pt x="3120" y="161579"/>
                  </a:cubicBezTo>
                  <a:cubicBezTo>
                    <a:pt x="3120" y="161579"/>
                    <a:pt x="3120" y="161553"/>
                    <a:pt x="3120" y="161553"/>
                  </a:cubicBezTo>
                  <a:lnTo>
                    <a:pt x="3094" y="161553"/>
                  </a:lnTo>
                  <a:cubicBezTo>
                    <a:pt x="3094" y="161502"/>
                    <a:pt x="3146" y="161450"/>
                    <a:pt x="3094" y="161399"/>
                  </a:cubicBezTo>
                  <a:cubicBezTo>
                    <a:pt x="3094" y="161399"/>
                    <a:pt x="3094" y="161373"/>
                    <a:pt x="3094" y="161347"/>
                  </a:cubicBezTo>
                  <a:cubicBezTo>
                    <a:pt x="3146" y="161270"/>
                    <a:pt x="3146" y="161192"/>
                    <a:pt x="3146" y="161115"/>
                  </a:cubicBezTo>
                  <a:lnTo>
                    <a:pt x="3069" y="161115"/>
                  </a:lnTo>
                  <a:cubicBezTo>
                    <a:pt x="3094" y="161063"/>
                    <a:pt x="3069" y="161012"/>
                    <a:pt x="3043" y="160960"/>
                  </a:cubicBezTo>
                  <a:lnTo>
                    <a:pt x="3043" y="160934"/>
                  </a:lnTo>
                  <a:cubicBezTo>
                    <a:pt x="3069" y="160934"/>
                    <a:pt x="3069" y="160934"/>
                    <a:pt x="3069" y="160909"/>
                  </a:cubicBezTo>
                  <a:cubicBezTo>
                    <a:pt x="3069" y="160909"/>
                    <a:pt x="3094" y="160883"/>
                    <a:pt x="3094" y="160883"/>
                  </a:cubicBezTo>
                  <a:cubicBezTo>
                    <a:pt x="3094" y="160870"/>
                    <a:pt x="3094" y="160863"/>
                    <a:pt x="3091" y="160863"/>
                  </a:cubicBezTo>
                  <a:cubicBezTo>
                    <a:pt x="3088" y="160863"/>
                    <a:pt x="3082" y="160870"/>
                    <a:pt x="3069" y="160883"/>
                  </a:cubicBezTo>
                  <a:cubicBezTo>
                    <a:pt x="3043" y="160883"/>
                    <a:pt x="3043" y="160883"/>
                    <a:pt x="3043" y="160909"/>
                  </a:cubicBezTo>
                  <a:lnTo>
                    <a:pt x="3017" y="160934"/>
                  </a:lnTo>
                  <a:cubicBezTo>
                    <a:pt x="2991" y="160909"/>
                    <a:pt x="3017" y="160883"/>
                    <a:pt x="3017" y="160857"/>
                  </a:cubicBezTo>
                  <a:lnTo>
                    <a:pt x="3094" y="160728"/>
                  </a:lnTo>
                  <a:cubicBezTo>
                    <a:pt x="3120" y="160728"/>
                    <a:pt x="3120" y="160702"/>
                    <a:pt x="3120" y="160677"/>
                  </a:cubicBezTo>
                  <a:cubicBezTo>
                    <a:pt x="3120" y="160651"/>
                    <a:pt x="3094" y="160625"/>
                    <a:pt x="3094" y="160599"/>
                  </a:cubicBezTo>
                  <a:cubicBezTo>
                    <a:pt x="3094" y="160573"/>
                    <a:pt x="3094" y="160548"/>
                    <a:pt x="3094" y="160522"/>
                  </a:cubicBezTo>
                  <a:cubicBezTo>
                    <a:pt x="3120" y="160444"/>
                    <a:pt x="3120" y="160367"/>
                    <a:pt x="3094" y="160290"/>
                  </a:cubicBezTo>
                  <a:cubicBezTo>
                    <a:pt x="3094" y="160290"/>
                    <a:pt x="3069" y="160238"/>
                    <a:pt x="3069" y="160238"/>
                  </a:cubicBezTo>
                  <a:cubicBezTo>
                    <a:pt x="3069" y="160238"/>
                    <a:pt x="3146" y="160161"/>
                    <a:pt x="3043" y="160135"/>
                  </a:cubicBezTo>
                  <a:lnTo>
                    <a:pt x="3043" y="160109"/>
                  </a:lnTo>
                  <a:cubicBezTo>
                    <a:pt x="3094" y="160058"/>
                    <a:pt x="3094" y="159980"/>
                    <a:pt x="3094" y="159929"/>
                  </a:cubicBezTo>
                  <a:cubicBezTo>
                    <a:pt x="3120" y="159903"/>
                    <a:pt x="3120" y="159851"/>
                    <a:pt x="3120" y="159825"/>
                  </a:cubicBezTo>
                  <a:cubicBezTo>
                    <a:pt x="3120" y="159748"/>
                    <a:pt x="3069" y="159645"/>
                    <a:pt x="3120" y="159567"/>
                  </a:cubicBezTo>
                  <a:lnTo>
                    <a:pt x="3146" y="159567"/>
                  </a:lnTo>
                  <a:cubicBezTo>
                    <a:pt x="3146" y="159542"/>
                    <a:pt x="3146" y="159516"/>
                    <a:pt x="3120" y="159516"/>
                  </a:cubicBezTo>
                  <a:cubicBezTo>
                    <a:pt x="3120" y="159490"/>
                    <a:pt x="3120" y="159413"/>
                    <a:pt x="3094" y="159361"/>
                  </a:cubicBezTo>
                  <a:cubicBezTo>
                    <a:pt x="3069" y="159284"/>
                    <a:pt x="3069" y="159232"/>
                    <a:pt x="3069" y="159155"/>
                  </a:cubicBezTo>
                  <a:cubicBezTo>
                    <a:pt x="3069" y="159155"/>
                    <a:pt x="3043" y="159129"/>
                    <a:pt x="3043" y="159129"/>
                  </a:cubicBezTo>
                  <a:cubicBezTo>
                    <a:pt x="3069" y="159052"/>
                    <a:pt x="3069" y="158974"/>
                    <a:pt x="3069" y="158897"/>
                  </a:cubicBezTo>
                  <a:cubicBezTo>
                    <a:pt x="3120" y="158871"/>
                    <a:pt x="3146" y="158794"/>
                    <a:pt x="3146" y="158742"/>
                  </a:cubicBezTo>
                  <a:cubicBezTo>
                    <a:pt x="3146" y="158691"/>
                    <a:pt x="3146" y="158613"/>
                    <a:pt x="3094" y="158613"/>
                  </a:cubicBezTo>
                  <a:cubicBezTo>
                    <a:pt x="3043" y="158587"/>
                    <a:pt x="3043" y="158536"/>
                    <a:pt x="3043" y="158484"/>
                  </a:cubicBezTo>
                  <a:cubicBezTo>
                    <a:pt x="3094" y="158484"/>
                    <a:pt x="3120" y="158484"/>
                    <a:pt x="3094" y="158433"/>
                  </a:cubicBezTo>
                  <a:cubicBezTo>
                    <a:pt x="3094" y="158407"/>
                    <a:pt x="3094" y="158381"/>
                    <a:pt x="3094" y="158330"/>
                  </a:cubicBezTo>
                  <a:cubicBezTo>
                    <a:pt x="3094" y="158330"/>
                    <a:pt x="3120" y="158304"/>
                    <a:pt x="3094" y="158304"/>
                  </a:cubicBezTo>
                  <a:cubicBezTo>
                    <a:pt x="3094" y="158278"/>
                    <a:pt x="3069" y="158252"/>
                    <a:pt x="3069" y="158226"/>
                  </a:cubicBezTo>
                  <a:cubicBezTo>
                    <a:pt x="3043" y="158123"/>
                    <a:pt x="3069" y="158097"/>
                    <a:pt x="3172" y="158097"/>
                  </a:cubicBezTo>
                  <a:cubicBezTo>
                    <a:pt x="3198" y="158097"/>
                    <a:pt x="3223" y="158097"/>
                    <a:pt x="3249" y="158046"/>
                  </a:cubicBezTo>
                  <a:cubicBezTo>
                    <a:pt x="3275" y="157994"/>
                    <a:pt x="3275" y="157917"/>
                    <a:pt x="3249" y="157865"/>
                  </a:cubicBezTo>
                  <a:lnTo>
                    <a:pt x="3198" y="157865"/>
                  </a:lnTo>
                  <a:cubicBezTo>
                    <a:pt x="3198" y="157840"/>
                    <a:pt x="3198" y="157814"/>
                    <a:pt x="3172" y="157814"/>
                  </a:cubicBezTo>
                  <a:cubicBezTo>
                    <a:pt x="3146" y="157788"/>
                    <a:pt x="3172" y="157762"/>
                    <a:pt x="3172" y="157736"/>
                  </a:cubicBezTo>
                  <a:lnTo>
                    <a:pt x="3172" y="157711"/>
                  </a:lnTo>
                  <a:cubicBezTo>
                    <a:pt x="3198" y="157659"/>
                    <a:pt x="3146" y="157633"/>
                    <a:pt x="3146" y="157607"/>
                  </a:cubicBezTo>
                  <a:cubicBezTo>
                    <a:pt x="3094" y="157582"/>
                    <a:pt x="3120" y="157556"/>
                    <a:pt x="3146" y="157504"/>
                  </a:cubicBezTo>
                  <a:lnTo>
                    <a:pt x="3198" y="157478"/>
                  </a:lnTo>
                  <a:cubicBezTo>
                    <a:pt x="3223" y="157478"/>
                    <a:pt x="3223" y="157453"/>
                    <a:pt x="3198" y="157453"/>
                  </a:cubicBezTo>
                  <a:lnTo>
                    <a:pt x="3198" y="157375"/>
                  </a:lnTo>
                  <a:cubicBezTo>
                    <a:pt x="3249" y="157324"/>
                    <a:pt x="3249" y="157246"/>
                    <a:pt x="3223" y="157169"/>
                  </a:cubicBezTo>
                  <a:cubicBezTo>
                    <a:pt x="3223" y="157117"/>
                    <a:pt x="3172" y="157117"/>
                    <a:pt x="3172" y="157092"/>
                  </a:cubicBezTo>
                  <a:cubicBezTo>
                    <a:pt x="3172" y="157066"/>
                    <a:pt x="3146" y="157014"/>
                    <a:pt x="3120" y="156988"/>
                  </a:cubicBezTo>
                  <a:lnTo>
                    <a:pt x="3146" y="156859"/>
                  </a:lnTo>
                  <a:lnTo>
                    <a:pt x="3146" y="156834"/>
                  </a:lnTo>
                  <a:lnTo>
                    <a:pt x="3146" y="156756"/>
                  </a:lnTo>
                  <a:cubicBezTo>
                    <a:pt x="3146" y="156731"/>
                    <a:pt x="3172" y="156679"/>
                    <a:pt x="3146" y="156653"/>
                  </a:cubicBezTo>
                  <a:cubicBezTo>
                    <a:pt x="3120" y="156653"/>
                    <a:pt x="3120" y="156602"/>
                    <a:pt x="3146" y="156550"/>
                  </a:cubicBezTo>
                  <a:cubicBezTo>
                    <a:pt x="3146" y="156524"/>
                    <a:pt x="3146" y="156498"/>
                    <a:pt x="3146" y="156447"/>
                  </a:cubicBezTo>
                  <a:cubicBezTo>
                    <a:pt x="3120" y="156421"/>
                    <a:pt x="3120" y="156395"/>
                    <a:pt x="3146" y="156369"/>
                  </a:cubicBezTo>
                  <a:cubicBezTo>
                    <a:pt x="3198" y="156318"/>
                    <a:pt x="3223" y="156266"/>
                    <a:pt x="3249" y="156189"/>
                  </a:cubicBezTo>
                  <a:cubicBezTo>
                    <a:pt x="3275" y="156137"/>
                    <a:pt x="3223" y="156137"/>
                    <a:pt x="3198" y="156086"/>
                  </a:cubicBezTo>
                  <a:cubicBezTo>
                    <a:pt x="3198" y="156060"/>
                    <a:pt x="3198" y="156034"/>
                    <a:pt x="3198" y="156008"/>
                  </a:cubicBezTo>
                  <a:cubicBezTo>
                    <a:pt x="3223" y="155983"/>
                    <a:pt x="3223" y="155931"/>
                    <a:pt x="3198" y="155931"/>
                  </a:cubicBezTo>
                  <a:cubicBezTo>
                    <a:pt x="3172" y="155905"/>
                    <a:pt x="3172" y="155879"/>
                    <a:pt x="3198" y="155879"/>
                  </a:cubicBezTo>
                  <a:cubicBezTo>
                    <a:pt x="3223" y="155854"/>
                    <a:pt x="3198" y="155828"/>
                    <a:pt x="3198" y="155776"/>
                  </a:cubicBezTo>
                  <a:cubicBezTo>
                    <a:pt x="3198" y="155750"/>
                    <a:pt x="3223" y="155699"/>
                    <a:pt x="3198" y="155673"/>
                  </a:cubicBezTo>
                  <a:cubicBezTo>
                    <a:pt x="3146" y="155647"/>
                    <a:pt x="3094" y="155596"/>
                    <a:pt x="3120" y="155518"/>
                  </a:cubicBezTo>
                  <a:cubicBezTo>
                    <a:pt x="3172" y="155493"/>
                    <a:pt x="3198" y="155441"/>
                    <a:pt x="3172" y="155415"/>
                  </a:cubicBezTo>
                  <a:cubicBezTo>
                    <a:pt x="3172" y="155364"/>
                    <a:pt x="3146" y="155338"/>
                    <a:pt x="3146" y="155286"/>
                  </a:cubicBezTo>
                  <a:cubicBezTo>
                    <a:pt x="3146" y="155235"/>
                    <a:pt x="3172" y="155209"/>
                    <a:pt x="3146" y="155157"/>
                  </a:cubicBezTo>
                  <a:cubicBezTo>
                    <a:pt x="3120" y="155028"/>
                    <a:pt x="3120" y="154925"/>
                    <a:pt x="3172" y="154796"/>
                  </a:cubicBezTo>
                  <a:cubicBezTo>
                    <a:pt x="3172" y="154770"/>
                    <a:pt x="3198" y="154745"/>
                    <a:pt x="3172" y="154745"/>
                  </a:cubicBezTo>
                  <a:cubicBezTo>
                    <a:pt x="3146" y="154719"/>
                    <a:pt x="3146" y="154693"/>
                    <a:pt x="3172" y="154641"/>
                  </a:cubicBezTo>
                  <a:cubicBezTo>
                    <a:pt x="3172" y="154616"/>
                    <a:pt x="3172" y="154590"/>
                    <a:pt x="3172" y="154564"/>
                  </a:cubicBezTo>
                  <a:cubicBezTo>
                    <a:pt x="3172" y="154538"/>
                    <a:pt x="3172" y="154487"/>
                    <a:pt x="3172" y="154435"/>
                  </a:cubicBezTo>
                  <a:cubicBezTo>
                    <a:pt x="3223" y="154435"/>
                    <a:pt x="3275" y="154487"/>
                    <a:pt x="3327" y="154487"/>
                  </a:cubicBezTo>
                  <a:cubicBezTo>
                    <a:pt x="3327" y="154435"/>
                    <a:pt x="3327" y="154384"/>
                    <a:pt x="3378" y="154332"/>
                  </a:cubicBezTo>
                  <a:cubicBezTo>
                    <a:pt x="3404" y="154280"/>
                    <a:pt x="3378" y="154280"/>
                    <a:pt x="3352" y="154255"/>
                  </a:cubicBezTo>
                  <a:cubicBezTo>
                    <a:pt x="3378" y="154229"/>
                    <a:pt x="3378" y="154203"/>
                    <a:pt x="3352" y="154177"/>
                  </a:cubicBezTo>
                  <a:cubicBezTo>
                    <a:pt x="3352" y="154151"/>
                    <a:pt x="3327" y="154126"/>
                    <a:pt x="3327" y="154126"/>
                  </a:cubicBezTo>
                  <a:cubicBezTo>
                    <a:pt x="3352" y="154074"/>
                    <a:pt x="3327" y="154048"/>
                    <a:pt x="3275" y="154022"/>
                  </a:cubicBezTo>
                  <a:cubicBezTo>
                    <a:pt x="3327" y="153971"/>
                    <a:pt x="3327" y="153894"/>
                    <a:pt x="3327" y="153842"/>
                  </a:cubicBezTo>
                  <a:cubicBezTo>
                    <a:pt x="3327" y="153790"/>
                    <a:pt x="3301" y="153765"/>
                    <a:pt x="3249" y="153765"/>
                  </a:cubicBezTo>
                  <a:cubicBezTo>
                    <a:pt x="3198" y="153765"/>
                    <a:pt x="3198" y="153765"/>
                    <a:pt x="3198" y="153713"/>
                  </a:cubicBezTo>
                  <a:cubicBezTo>
                    <a:pt x="3172" y="153687"/>
                    <a:pt x="3172" y="153661"/>
                    <a:pt x="3172" y="153636"/>
                  </a:cubicBezTo>
                  <a:lnTo>
                    <a:pt x="3172" y="153584"/>
                  </a:lnTo>
                  <a:cubicBezTo>
                    <a:pt x="3172" y="153558"/>
                    <a:pt x="3094" y="153584"/>
                    <a:pt x="3120" y="153532"/>
                  </a:cubicBezTo>
                  <a:cubicBezTo>
                    <a:pt x="3146" y="153507"/>
                    <a:pt x="3172" y="153481"/>
                    <a:pt x="3120" y="153455"/>
                  </a:cubicBezTo>
                  <a:cubicBezTo>
                    <a:pt x="3110" y="153450"/>
                    <a:pt x="3103" y="153448"/>
                    <a:pt x="3098" y="153448"/>
                  </a:cubicBezTo>
                  <a:cubicBezTo>
                    <a:pt x="3077" y="153448"/>
                    <a:pt x="3090" y="153486"/>
                    <a:pt x="3069" y="153507"/>
                  </a:cubicBezTo>
                  <a:lnTo>
                    <a:pt x="3043" y="153507"/>
                  </a:lnTo>
                  <a:cubicBezTo>
                    <a:pt x="2991" y="153404"/>
                    <a:pt x="2991" y="153326"/>
                    <a:pt x="3017" y="153223"/>
                  </a:cubicBezTo>
                  <a:cubicBezTo>
                    <a:pt x="3043" y="153223"/>
                    <a:pt x="3069" y="153223"/>
                    <a:pt x="3094" y="153197"/>
                  </a:cubicBezTo>
                  <a:cubicBezTo>
                    <a:pt x="3120" y="153171"/>
                    <a:pt x="3120" y="153094"/>
                    <a:pt x="3094" y="153068"/>
                  </a:cubicBezTo>
                  <a:lnTo>
                    <a:pt x="3094" y="152965"/>
                  </a:lnTo>
                  <a:cubicBezTo>
                    <a:pt x="3094" y="152939"/>
                    <a:pt x="3094" y="152913"/>
                    <a:pt x="3069" y="152888"/>
                  </a:cubicBezTo>
                  <a:cubicBezTo>
                    <a:pt x="3043" y="152888"/>
                    <a:pt x="3043" y="152862"/>
                    <a:pt x="3069" y="152836"/>
                  </a:cubicBezTo>
                  <a:cubicBezTo>
                    <a:pt x="3094" y="152836"/>
                    <a:pt x="3094" y="152810"/>
                    <a:pt x="3094" y="152785"/>
                  </a:cubicBezTo>
                  <a:cubicBezTo>
                    <a:pt x="3069" y="152759"/>
                    <a:pt x="3069" y="152707"/>
                    <a:pt x="3094" y="152681"/>
                  </a:cubicBezTo>
                  <a:lnTo>
                    <a:pt x="3146" y="152681"/>
                  </a:lnTo>
                  <a:cubicBezTo>
                    <a:pt x="3146" y="152656"/>
                    <a:pt x="3198" y="152552"/>
                    <a:pt x="3146" y="152501"/>
                  </a:cubicBezTo>
                  <a:lnTo>
                    <a:pt x="3146" y="152475"/>
                  </a:lnTo>
                  <a:cubicBezTo>
                    <a:pt x="3146" y="152449"/>
                    <a:pt x="3146" y="152449"/>
                    <a:pt x="3146" y="152449"/>
                  </a:cubicBezTo>
                  <a:cubicBezTo>
                    <a:pt x="3172" y="152423"/>
                    <a:pt x="3198" y="152372"/>
                    <a:pt x="3172" y="152346"/>
                  </a:cubicBezTo>
                  <a:cubicBezTo>
                    <a:pt x="3172" y="152243"/>
                    <a:pt x="3172" y="152140"/>
                    <a:pt x="3146" y="152062"/>
                  </a:cubicBezTo>
                  <a:lnTo>
                    <a:pt x="3146" y="152037"/>
                  </a:lnTo>
                  <a:lnTo>
                    <a:pt x="3146" y="151933"/>
                  </a:lnTo>
                  <a:cubicBezTo>
                    <a:pt x="3146" y="151882"/>
                    <a:pt x="3146" y="151804"/>
                    <a:pt x="3120" y="151753"/>
                  </a:cubicBezTo>
                  <a:cubicBezTo>
                    <a:pt x="3094" y="151727"/>
                    <a:pt x="3094" y="151727"/>
                    <a:pt x="3120" y="151701"/>
                  </a:cubicBezTo>
                  <a:cubicBezTo>
                    <a:pt x="3146" y="151676"/>
                    <a:pt x="3120" y="151624"/>
                    <a:pt x="3120" y="151598"/>
                  </a:cubicBezTo>
                  <a:cubicBezTo>
                    <a:pt x="3094" y="151469"/>
                    <a:pt x="3094" y="151340"/>
                    <a:pt x="3120" y="151211"/>
                  </a:cubicBezTo>
                  <a:cubicBezTo>
                    <a:pt x="3120" y="151134"/>
                    <a:pt x="3094" y="151082"/>
                    <a:pt x="3043" y="151057"/>
                  </a:cubicBezTo>
                  <a:cubicBezTo>
                    <a:pt x="2991" y="151005"/>
                    <a:pt x="3017" y="150979"/>
                    <a:pt x="3043" y="150953"/>
                  </a:cubicBezTo>
                  <a:cubicBezTo>
                    <a:pt x="3069" y="150902"/>
                    <a:pt x="3069" y="150902"/>
                    <a:pt x="3043" y="150850"/>
                  </a:cubicBezTo>
                  <a:cubicBezTo>
                    <a:pt x="2991" y="150824"/>
                    <a:pt x="3043" y="150799"/>
                    <a:pt x="3043" y="150799"/>
                  </a:cubicBezTo>
                  <a:cubicBezTo>
                    <a:pt x="3043" y="150799"/>
                    <a:pt x="3043" y="150747"/>
                    <a:pt x="3043" y="150695"/>
                  </a:cubicBezTo>
                  <a:cubicBezTo>
                    <a:pt x="3017" y="150670"/>
                    <a:pt x="2991" y="150644"/>
                    <a:pt x="2966" y="150592"/>
                  </a:cubicBezTo>
                  <a:cubicBezTo>
                    <a:pt x="2966" y="150592"/>
                    <a:pt x="2966" y="150567"/>
                    <a:pt x="2966" y="150541"/>
                  </a:cubicBezTo>
                  <a:cubicBezTo>
                    <a:pt x="2914" y="150515"/>
                    <a:pt x="2888" y="150438"/>
                    <a:pt x="2914" y="150360"/>
                  </a:cubicBezTo>
                  <a:cubicBezTo>
                    <a:pt x="2914" y="150334"/>
                    <a:pt x="2940" y="150309"/>
                    <a:pt x="2914" y="150283"/>
                  </a:cubicBezTo>
                  <a:cubicBezTo>
                    <a:pt x="2991" y="150231"/>
                    <a:pt x="2991" y="150154"/>
                    <a:pt x="3043" y="150102"/>
                  </a:cubicBezTo>
                  <a:cubicBezTo>
                    <a:pt x="3017" y="150051"/>
                    <a:pt x="3094" y="150051"/>
                    <a:pt x="3069" y="149999"/>
                  </a:cubicBezTo>
                  <a:cubicBezTo>
                    <a:pt x="3043" y="149973"/>
                    <a:pt x="3043" y="149948"/>
                    <a:pt x="3017" y="149922"/>
                  </a:cubicBezTo>
                  <a:cubicBezTo>
                    <a:pt x="3043" y="149870"/>
                    <a:pt x="3043" y="149870"/>
                    <a:pt x="2991" y="149870"/>
                  </a:cubicBezTo>
                  <a:lnTo>
                    <a:pt x="2991" y="149767"/>
                  </a:lnTo>
                  <a:lnTo>
                    <a:pt x="2991" y="149715"/>
                  </a:lnTo>
                  <a:cubicBezTo>
                    <a:pt x="2966" y="149664"/>
                    <a:pt x="2966" y="149586"/>
                    <a:pt x="2991" y="149509"/>
                  </a:cubicBezTo>
                  <a:cubicBezTo>
                    <a:pt x="2991" y="149483"/>
                    <a:pt x="2966" y="149458"/>
                    <a:pt x="2991" y="149432"/>
                  </a:cubicBezTo>
                  <a:cubicBezTo>
                    <a:pt x="3017" y="149354"/>
                    <a:pt x="3017" y="149277"/>
                    <a:pt x="3017" y="149200"/>
                  </a:cubicBezTo>
                  <a:cubicBezTo>
                    <a:pt x="3094" y="149174"/>
                    <a:pt x="3094" y="149174"/>
                    <a:pt x="3069" y="149122"/>
                  </a:cubicBezTo>
                  <a:cubicBezTo>
                    <a:pt x="3043" y="149122"/>
                    <a:pt x="3017" y="149122"/>
                    <a:pt x="3017" y="149071"/>
                  </a:cubicBezTo>
                  <a:cubicBezTo>
                    <a:pt x="2991" y="149019"/>
                    <a:pt x="2991" y="148942"/>
                    <a:pt x="3069" y="148890"/>
                  </a:cubicBezTo>
                  <a:cubicBezTo>
                    <a:pt x="3069" y="148864"/>
                    <a:pt x="3094" y="148813"/>
                    <a:pt x="3094" y="148787"/>
                  </a:cubicBezTo>
                  <a:cubicBezTo>
                    <a:pt x="3120" y="148761"/>
                    <a:pt x="3146" y="148710"/>
                    <a:pt x="3094" y="148684"/>
                  </a:cubicBezTo>
                  <a:cubicBezTo>
                    <a:pt x="3069" y="148658"/>
                    <a:pt x="3069" y="148606"/>
                    <a:pt x="3094" y="148606"/>
                  </a:cubicBezTo>
                  <a:cubicBezTo>
                    <a:pt x="3120" y="148581"/>
                    <a:pt x="3146" y="148555"/>
                    <a:pt x="3120" y="148503"/>
                  </a:cubicBezTo>
                  <a:cubicBezTo>
                    <a:pt x="3094" y="148477"/>
                    <a:pt x="3094" y="148452"/>
                    <a:pt x="3120" y="148426"/>
                  </a:cubicBezTo>
                  <a:lnTo>
                    <a:pt x="3120" y="148374"/>
                  </a:lnTo>
                  <a:cubicBezTo>
                    <a:pt x="3120" y="148297"/>
                    <a:pt x="3120" y="148297"/>
                    <a:pt x="3069" y="148271"/>
                  </a:cubicBezTo>
                  <a:cubicBezTo>
                    <a:pt x="3069" y="148271"/>
                    <a:pt x="3069" y="148245"/>
                    <a:pt x="3069" y="148245"/>
                  </a:cubicBezTo>
                  <a:lnTo>
                    <a:pt x="3069" y="148220"/>
                  </a:lnTo>
                  <a:lnTo>
                    <a:pt x="3069" y="148091"/>
                  </a:lnTo>
                  <a:cubicBezTo>
                    <a:pt x="3094" y="148065"/>
                    <a:pt x="3094" y="148039"/>
                    <a:pt x="3094" y="147987"/>
                  </a:cubicBezTo>
                  <a:cubicBezTo>
                    <a:pt x="3146" y="147910"/>
                    <a:pt x="3146" y="147781"/>
                    <a:pt x="3069" y="147704"/>
                  </a:cubicBezTo>
                  <a:cubicBezTo>
                    <a:pt x="3069" y="147652"/>
                    <a:pt x="3069" y="147601"/>
                    <a:pt x="3043" y="147575"/>
                  </a:cubicBezTo>
                  <a:lnTo>
                    <a:pt x="3043" y="147549"/>
                  </a:lnTo>
                  <a:cubicBezTo>
                    <a:pt x="3069" y="147549"/>
                    <a:pt x="3043" y="147523"/>
                    <a:pt x="3043" y="147497"/>
                  </a:cubicBezTo>
                  <a:cubicBezTo>
                    <a:pt x="3043" y="147497"/>
                    <a:pt x="3069" y="147472"/>
                    <a:pt x="3069" y="147446"/>
                  </a:cubicBezTo>
                  <a:cubicBezTo>
                    <a:pt x="3043" y="147420"/>
                    <a:pt x="3043" y="147394"/>
                    <a:pt x="3017" y="147368"/>
                  </a:cubicBezTo>
                  <a:cubicBezTo>
                    <a:pt x="3017" y="147356"/>
                    <a:pt x="3011" y="147349"/>
                    <a:pt x="3004" y="147349"/>
                  </a:cubicBezTo>
                  <a:cubicBezTo>
                    <a:pt x="2998" y="147349"/>
                    <a:pt x="2991" y="147356"/>
                    <a:pt x="2991" y="147368"/>
                  </a:cubicBezTo>
                  <a:cubicBezTo>
                    <a:pt x="2957" y="147368"/>
                    <a:pt x="2934" y="147346"/>
                    <a:pt x="2915" y="147346"/>
                  </a:cubicBezTo>
                  <a:cubicBezTo>
                    <a:pt x="2905" y="147346"/>
                    <a:pt x="2897" y="147351"/>
                    <a:pt x="2888" y="147368"/>
                  </a:cubicBezTo>
                  <a:cubicBezTo>
                    <a:pt x="2881" y="147383"/>
                    <a:pt x="2872" y="147387"/>
                    <a:pt x="2863" y="147387"/>
                  </a:cubicBezTo>
                  <a:cubicBezTo>
                    <a:pt x="2847" y="147387"/>
                    <a:pt x="2831" y="147376"/>
                    <a:pt x="2821" y="147376"/>
                  </a:cubicBezTo>
                  <a:cubicBezTo>
                    <a:pt x="2815" y="147376"/>
                    <a:pt x="2811" y="147380"/>
                    <a:pt x="2811" y="147394"/>
                  </a:cubicBezTo>
                  <a:cubicBezTo>
                    <a:pt x="2811" y="147394"/>
                    <a:pt x="2811" y="147420"/>
                    <a:pt x="2811" y="147420"/>
                  </a:cubicBezTo>
                  <a:lnTo>
                    <a:pt x="2785" y="147420"/>
                  </a:lnTo>
                  <a:lnTo>
                    <a:pt x="2759" y="147343"/>
                  </a:lnTo>
                  <a:cubicBezTo>
                    <a:pt x="2759" y="147291"/>
                    <a:pt x="2733" y="147214"/>
                    <a:pt x="2708" y="147188"/>
                  </a:cubicBezTo>
                  <a:lnTo>
                    <a:pt x="2708" y="147085"/>
                  </a:lnTo>
                  <a:cubicBezTo>
                    <a:pt x="2733" y="147059"/>
                    <a:pt x="2733" y="147007"/>
                    <a:pt x="2708" y="146982"/>
                  </a:cubicBezTo>
                  <a:cubicBezTo>
                    <a:pt x="2708" y="146982"/>
                    <a:pt x="2708" y="146956"/>
                    <a:pt x="2708" y="146956"/>
                  </a:cubicBezTo>
                  <a:lnTo>
                    <a:pt x="2708" y="146853"/>
                  </a:lnTo>
                  <a:lnTo>
                    <a:pt x="2708" y="146801"/>
                  </a:lnTo>
                  <a:cubicBezTo>
                    <a:pt x="2708" y="146724"/>
                    <a:pt x="2708" y="146672"/>
                    <a:pt x="2656" y="146595"/>
                  </a:cubicBezTo>
                  <a:cubicBezTo>
                    <a:pt x="2630" y="146543"/>
                    <a:pt x="2682" y="146543"/>
                    <a:pt x="2708" y="146517"/>
                  </a:cubicBezTo>
                  <a:cubicBezTo>
                    <a:pt x="2733" y="146466"/>
                    <a:pt x="2759" y="146466"/>
                    <a:pt x="2733" y="146414"/>
                  </a:cubicBezTo>
                  <a:cubicBezTo>
                    <a:pt x="2733" y="146401"/>
                    <a:pt x="2733" y="146393"/>
                    <a:pt x="2733" y="146388"/>
                  </a:cubicBezTo>
                  <a:cubicBezTo>
                    <a:pt x="2811" y="146311"/>
                    <a:pt x="2759" y="146234"/>
                    <a:pt x="2785" y="146156"/>
                  </a:cubicBezTo>
                  <a:cubicBezTo>
                    <a:pt x="2785" y="146156"/>
                    <a:pt x="2785" y="146131"/>
                    <a:pt x="2785" y="146131"/>
                  </a:cubicBezTo>
                  <a:cubicBezTo>
                    <a:pt x="2785" y="146105"/>
                    <a:pt x="2811" y="146079"/>
                    <a:pt x="2785" y="146079"/>
                  </a:cubicBezTo>
                  <a:cubicBezTo>
                    <a:pt x="2759" y="146053"/>
                    <a:pt x="2708" y="146053"/>
                    <a:pt x="2682" y="146053"/>
                  </a:cubicBezTo>
                  <a:cubicBezTo>
                    <a:pt x="2630" y="146053"/>
                    <a:pt x="2579" y="146027"/>
                    <a:pt x="2605" y="146002"/>
                  </a:cubicBezTo>
                  <a:cubicBezTo>
                    <a:pt x="2605" y="145976"/>
                    <a:pt x="2605" y="145950"/>
                    <a:pt x="2605" y="145924"/>
                  </a:cubicBezTo>
                  <a:cubicBezTo>
                    <a:pt x="2605" y="145898"/>
                    <a:pt x="2605" y="145847"/>
                    <a:pt x="2630" y="145821"/>
                  </a:cubicBezTo>
                  <a:cubicBezTo>
                    <a:pt x="2630" y="145769"/>
                    <a:pt x="2630" y="145769"/>
                    <a:pt x="2579" y="145769"/>
                  </a:cubicBezTo>
                  <a:cubicBezTo>
                    <a:pt x="2553" y="145769"/>
                    <a:pt x="2553" y="145769"/>
                    <a:pt x="2553" y="145744"/>
                  </a:cubicBezTo>
                  <a:cubicBezTo>
                    <a:pt x="2605" y="145718"/>
                    <a:pt x="2630" y="145666"/>
                    <a:pt x="2605" y="145615"/>
                  </a:cubicBezTo>
                  <a:cubicBezTo>
                    <a:pt x="2605" y="145589"/>
                    <a:pt x="2605" y="145537"/>
                    <a:pt x="2630" y="145512"/>
                  </a:cubicBezTo>
                  <a:cubicBezTo>
                    <a:pt x="2656" y="145512"/>
                    <a:pt x="2682" y="145486"/>
                    <a:pt x="2682" y="145486"/>
                  </a:cubicBezTo>
                  <a:cubicBezTo>
                    <a:pt x="2708" y="145460"/>
                    <a:pt x="2682" y="145434"/>
                    <a:pt x="2656" y="145434"/>
                  </a:cubicBezTo>
                  <a:lnTo>
                    <a:pt x="2553" y="145434"/>
                  </a:lnTo>
                  <a:cubicBezTo>
                    <a:pt x="2553" y="145447"/>
                    <a:pt x="2546" y="145453"/>
                    <a:pt x="2540" y="145453"/>
                  </a:cubicBezTo>
                  <a:cubicBezTo>
                    <a:pt x="2534" y="145453"/>
                    <a:pt x="2527" y="145447"/>
                    <a:pt x="2527" y="145434"/>
                  </a:cubicBezTo>
                  <a:cubicBezTo>
                    <a:pt x="2501" y="145408"/>
                    <a:pt x="2476" y="145383"/>
                    <a:pt x="2527" y="145357"/>
                  </a:cubicBezTo>
                  <a:cubicBezTo>
                    <a:pt x="2553" y="145357"/>
                    <a:pt x="2579" y="145279"/>
                    <a:pt x="2579" y="145254"/>
                  </a:cubicBezTo>
                  <a:cubicBezTo>
                    <a:pt x="2579" y="145228"/>
                    <a:pt x="2501" y="145228"/>
                    <a:pt x="2527" y="145202"/>
                  </a:cubicBezTo>
                  <a:cubicBezTo>
                    <a:pt x="2553" y="145125"/>
                    <a:pt x="2553" y="145073"/>
                    <a:pt x="2527" y="145022"/>
                  </a:cubicBezTo>
                  <a:cubicBezTo>
                    <a:pt x="2527" y="145022"/>
                    <a:pt x="2527" y="144970"/>
                    <a:pt x="2501" y="144970"/>
                  </a:cubicBezTo>
                  <a:cubicBezTo>
                    <a:pt x="2476" y="144970"/>
                    <a:pt x="2501" y="144996"/>
                    <a:pt x="2501" y="144996"/>
                  </a:cubicBezTo>
                  <a:cubicBezTo>
                    <a:pt x="2476" y="145022"/>
                    <a:pt x="2476" y="145073"/>
                    <a:pt x="2476" y="145099"/>
                  </a:cubicBezTo>
                  <a:cubicBezTo>
                    <a:pt x="2476" y="145150"/>
                    <a:pt x="2476" y="145150"/>
                    <a:pt x="2476" y="145150"/>
                  </a:cubicBezTo>
                  <a:cubicBezTo>
                    <a:pt x="2476" y="145176"/>
                    <a:pt x="2476" y="145202"/>
                    <a:pt x="2450" y="145202"/>
                  </a:cubicBezTo>
                  <a:lnTo>
                    <a:pt x="2398" y="145202"/>
                  </a:lnTo>
                  <a:cubicBezTo>
                    <a:pt x="2372" y="145176"/>
                    <a:pt x="2372" y="145150"/>
                    <a:pt x="2347" y="145150"/>
                  </a:cubicBezTo>
                  <a:cubicBezTo>
                    <a:pt x="2321" y="145176"/>
                    <a:pt x="2347" y="145176"/>
                    <a:pt x="2347" y="145202"/>
                  </a:cubicBezTo>
                  <a:lnTo>
                    <a:pt x="2269" y="145202"/>
                  </a:lnTo>
                  <a:cubicBezTo>
                    <a:pt x="2269" y="145176"/>
                    <a:pt x="2269" y="145176"/>
                    <a:pt x="2269" y="145176"/>
                  </a:cubicBezTo>
                  <a:cubicBezTo>
                    <a:pt x="2347" y="145176"/>
                    <a:pt x="2321" y="145125"/>
                    <a:pt x="2321" y="145073"/>
                  </a:cubicBezTo>
                  <a:cubicBezTo>
                    <a:pt x="2347" y="145073"/>
                    <a:pt x="2347" y="145047"/>
                    <a:pt x="2372" y="145022"/>
                  </a:cubicBezTo>
                  <a:cubicBezTo>
                    <a:pt x="2372" y="145022"/>
                    <a:pt x="2398" y="144996"/>
                    <a:pt x="2372" y="144996"/>
                  </a:cubicBezTo>
                  <a:cubicBezTo>
                    <a:pt x="2364" y="144987"/>
                    <a:pt x="2358" y="144984"/>
                    <a:pt x="2354" y="144984"/>
                  </a:cubicBezTo>
                  <a:cubicBezTo>
                    <a:pt x="2347" y="144984"/>
                    <a:pt x="2347" y="144996"/>
                    <a:pt x="2347" y="144996"/>
                  </a:cubicBezTo>
                  <a:cubicBezTo>
                    <a:pt x="2347" y="144944"/>
                    <a:pt x="2295" y="144944"/>
                    <a:pt x="2269" y="144893"/>
                  </a:cubicBezTo>
                  <a:cubicBezTo>
                    <a:pt x="2295" y="144867"/>
                    <a:pt x="2295" y="144841"/>
                    <a:pt x="2321" y="144841"/>
                  </a:cubicBezTo>
                  <a:cubicBezTo>
                    <a:pt x="2321" y="144841"/>
                    <a:pt x="2321" y="144815"/>
                    <a:pt x="2321" y="144789"/>
                  </a:cubicBezTo>
                  <a:lnTo>
                    <a:pt x="2269" y="144789"/>
                  </a:lnTo>
                  <a:lnTo>
                    <a:pt x="2243" y="144764"/>
                  </a:lnTo>
                  <a:lnTo>
                    <a:pt x="2243" y="144738"/>
                  </a:lnTo>
                  <a:cubicBezTo>
                    <a:pt x="2269" y="144738"/>
                    <a:pt x="2295" y="144738"/>
                    <a:pt x="2295" y="144712"/>
                  </a:cubicBezTo>
                  <a:cubicBezTo>
                    <a:pt x="2269" y="144686"/>
                    <a:pt x="2269" y="144635"/>
                    <a:pt x="2295" y="144609"/>
                  </a:cubicBezTo>
                  <a:cubicBezTo>
                    <a:pt x="2321" y="144583"/>
                    <a:pt x="2347" y="144557"/>
                    <a:pt x="2372" y="144557"/>
                  </a:cubicBezTo>
                  <a:cubicBezTo>
                    <a:pt x="2398" y="144531"/>
                    <a:pt x="2372" y="144531"/>
                    <a:pt x="2372" y="144506"/>
                  </a:cubicBezTo>
                  <a:lnTo>
                    <a:pt x="2372" y="144428"/>
                  </a:lnTo>
                  <a:cubicBezTo>
                    <a:pt x="2424" y="144377"/>
                    <a:pt x="2372" y="144325"/>
                    <a:pt x="2372" y="144299"/>
                  </a:cubicBezTo>
                  <a:cubicBezTo>
                    <a:pt x="2372" y="144274"/>
                    <a:pt x="2398" y="144274"/>
                    <a:pt x="2398" y="144248"/>
                  </a:cubicBezTo>
                  <a:cubicBezTo>
                    <a:pt x="2398" y="144222"/>
                    <a:pt x="2424" y="144196"/>
                    <a:pt x="2424" y="144170"/>
                  </a:cubicBezTo>
                  <a:cubicBezTo>
                    <a:pt x="2450" y="144145"/>
                    <a:pt x="2476" y="144119"/>
                    <a:pt x="2476" y="144093"/>
                  </a:cubicBezTo>
                  <a:cubicBezTo>
                    <a:pt x="2476" y="144067"/>
                    <a:pt x="2450" y="144067"/>
                    <a:pt x="2424" y="144067"/>
                  </a:cubicBezTo>
                  <a:lnTo>
                    <a:pt x="2476" y="143964"/>
                  </a:lnTo>
                  <a:cubicBezTo>
                    <a:pt x="2501" y="143938"/>
                    <a:pt x="2476" y="143913"/>
                    <a:pt x="2450" y="143913"/>
                  </a:cubicBezTo>
                  <a:lnTo>
                    <a:pt x="2424" y="143913"/>
                  </a:lnTo>
                  <a:cubicBezTo>
                    <a:pt x="2424" y="143913"/>
                    <a:pt x="2372" y="143938"/>
                    <a:pt x="2347" y="143938"/>
                  </a:cubicBezTo>
                  <a:cubicBezTo>
                    <a:pt x="2321" y="143913"/>
                    <a:pt x="2347" y="143835"/>
                    <a:pt x="2347" y="143784"/>
                  </a:cubicBezTo>
                  <a:lnTo>
                    <a:pt x="2347" y="143706"/>
                  </a:lnTo>
                  <a:cubicBezTo>
                    <a:pt x="2372" y="143655"/>
                    <a:pt x="2372" y="143603"/>
                    <a:pt x="2372" y="143551"/>
                  </a:cubicBezTo>
                  <a:cubicBezTo>
                    <a:pt x="2450" y="143526"/>
                    <a:pt x="2424" y="143500"/>
                    <a:pt x="2424" y="143474"/>
                  </a:cubicBezTo>
                  <a:lnTo>
                    <a:pt x="2476" y="143474"/>
                  </a:lnTo>
                  <a:cubicBezTo>
                    <a:pt x="2476" y="143504"/>
                    <a:pt x="2484" y="143517"/>
                    <a:pt x="2502" y="143517"/>
                  </a:cubicBezTo>
                  <a:cubicBezTo>
                    <a:pt x="2515" y="143517"/>
                    <a:pt x="2532" y="143511"/>
                    <a:pt x="2553" y="143500"/>
                  </a:cubicBezTo>
                  <a:cubicBezTo>
                    <a:pt x="2579" y="143474"/>
                    <a:pt x="2605" y="143448"/>
                    <a:pt x="2553" y="143422"/>
                  </a:cubicBezTo>
                  <a:cubicBezTo>
                    <a:pt x="2553" y="143345"/>
                    <a:pt x="2527" y="143345"/>
                    <a:pt x="2476" y="143345"/>
                  </a:cubicBezTo>
                  <a:cubicBezTo>
                    <a:pt x="2476" y="143345"/>
                    <a:pt x="2476" y="143319"/>
                    <a:pt x="2476" y="143319"/>
                  </a:cubicBezTo>
                  <a:lnTo>
                    <a:pt x="2527" y="143242"/>
                  </a:lnTo>
                  <a:cubicBezTo>
                    <a:pt x="2579" y="143216"/>
                    <a:pt x="2605" y="143165"/>
                    <a:pt x="2605" y="143113"/>
                  </a:cubicBezTo>
                  <a:lnTo>
                    <a:pt x="2605" y="143061"/>
                  </a:lnTo>
                  <a:lnTo>
                    <a:pt x="2605" y="143010"/>
                  </a:lnTo>
                  <a:cubicBezTo>
                    <a:pt x="2605" y="142932"/>
                    <a:pt x="2605" y="142907"/>
                    <a:pt x="2527" y="142881"/>
                  </a:cubicBezTo>
                  <a:cubicBezTo>
                    <a:pt x="2527" y="142855"/>
                    <a:pt x="2579" y="142855"/>
                    <a:pt x="2553" y="142803"/>
                  </a:cubicBezTo>
                  <a:cubicBezTo>
                    <a:pt x="2553" y="142778"/>
                    <a:pt x="2527" y="142778"/>
                    <a:pt x="2501" y="142778"/>
                  </a:cubicBezTo>
                  <a:lnTo>
                    <a:pt x="2450" y="142778"/>
                  </a:lnTo>
                  <a:cubicBezTo>
                    <a:pt x="2450" y="142752"/>
                    <a:pt x="2450" y="142700"/>
                    <a:pt x="2450" y="142675"/>
                  </a:cubicBezTo>
                  <a:cubicBezTo>
                    <a:pt x="2476" y="142597"/>
                    <a:pt x="2450" y="142546"/>
                    <a:pt x="2501" y="142468"/>
                  </a:cubicBezTo>
                  <a:cubicBezTo>
                    <a:pt x="2501" y="142442"/>
                    <a:pt x="2527" y="142442"/>
                    <a:pt x="2553" y="142442"/>
                  </a:cubicBezTo>
                  <a:lnTo>
                    <a:pt x="2579" y="142442"/>
                  </a:lnTo>
                  <a:cubicBezTo>
                    <a:pt x="2579" y="142494"/>
                    <a:pt x="2579" y="142546"/>
                    <a:pt x="2579" y="142623"/>
                  </a:cubicBezTo>
                  <a:cubicBezTo>
                    <a:pt x="2579" y="142623"/>
                    <a:pt x="2579" y="142649"/>
                    <a:pt x="2605" y="142649"/>
                  </a:cubicBezTo>
                  <a:cubicBezTo>
                    <a:pt x="2605" y="142649"/>
                    <a:pt x="2630" y="142649"/>
                    <a:pt x="2630" y="142623"/>
                  </a:cubicBezTo>
                  <a:cubicBezTo>
                    <a:pt x="2656" y="142546"/>
                    <a:pt x="2656" y="142442"/>
                    <a:pt x="2630" y="142365"/>
                  </a:cubicBezTo>
                  <a:cubicBezTo>
                    <a:pt x="2630" y="142365"/>
                    <a:pt x="2630" y="142339"/>
                    <a:pt x="2630" y="142339"/>
                  </a:cubicBezTo>
                  <a:cubicBezTo>
                    <a:pt x="2630" y="142288"/>
                    <a:pt x="2630" y="142288"/>
                    <a:pt x="2579" y="142288"/>
                  </a:cubicBezTo>
                  <a:cubicBezTo>
                    <a:pt x="2527" y="142288"/>
                    <a:pt x="2630" y="142210"/>
                    <a:pt x="2579" y="142185"/>
                  </a:cubicBezTo>
                  <a:lnTo>
                    <a:pt x="2579" y="142133"/>
                  </a:lnTo>
                  <a:cubicBezTo>
                    <a:pt x="2656" y="142081"/>
                    <a:pt x="2630" y="142030"/>
                    <a:pt x="2605" y="141952"/>
                  </a:cubicBezTo>
                  <a:cubicBezTo>
                    <a:pt x="2656" y="141952"/>
                    <a:pt x="2708" y="141952"/>
                    <a:pt x="2708" y="141875"/>
                  </a:cubicBezTo>
                  <a:cubicBezTo>
                    <a:pt x="2733" y="141823"/>
                    <a:pt x="2733" y="141823"/>
                    <a:pt x="2759" y="141772"/>
                  </a:cubicBezTo>
                  <a:cubicBezTo>
                    <a:pt x="2785" y="141694"/>
                    <a:pt x="2759" y="141643"/>
                    <a:pt x="2708" y="141591"/>
                  </a:cubicBezTo>
                  <a:lnTo>
                    <a:pt x="2656" y="141591"/>
                  </a:lnTo>
                  <a:cubicBezTo>
                    <a:pt x="2656" y="141591"/>
                    <a:pt x="2630" y="141514"/>
                    <a:pt x="2630" y="141488"/>
                  </a:cubicBezTo>
                  <a:lnTo>
                    <a:pt x="2682" y="141462"/>
                  </a:lnTo>
                  <a:cubicBezTo>
                    <a:pt x="2733" y="141462"/>
                    <a:pt x="2785" y="141462"/>
                    <a:pt x="2811" y="141411"/>
                  </a:cubicBezTo>
                  <a:cubicBezTo>
                    <a:pt x="2811" y="141385"/>
                    <a:pt x="2811" y="141333"/>
                    <a:pt x="2811" y="141333"/>
                  </a:cubicBezTo>
                  <a:cubicBezTo>
                    <a:pt x="2811" y="141282"/>
                    <a:pt x="2862" y="141308"/>
                    <a:pt x="2862" y="141256"/>
                  </a:cubicBezTo>
                  <a:cubicBezTo>
                    <a:pt x="2862" y="141256"/>
                    <a:pt x="2862" y="141230"/>
                    <a:pt x="2862" y="141230"/>
                  </a:cubicBezTo>
                  <a:cubicBezTo>
                    <a:pt x="2862" y="141230"/>
                    <a:pt x="2888" y="141282"/>
                    <a:pt x="2914" y="141282"/>
                  </a:cubicBezTo>
                  <a:cubicBezTo>
                    <a:pt x="2940" y="141282"/>
                    <a:pt x="2966" y="141256"/>
                    <a:pt x="2966" y="141230"/>
                  </a:cubicBezTo>
                  <a:cubicBezTo>
                    <a:pt x="2991" y="141153"/>
                    <a:pt x="2991" y="141101"/>
                    <a:pt x="2966" y="141024"/>
                  </a:cubicBezTo>
                  <a:cubicBezTo>
                    <a:pt x="2914" y="141024"/>
                    <a:pt x="2914" y="141076"/>
                    <a:pt x="2862" y="141076"/>
                  </a:cubicBezTo>
                  <a:cubicBezTo>
                    <a:pt x="2862" y="140972"/>
                    <a:pt x="2837" y="140895"/>
                    <a:pt x="2759" y="140818"/>
                  </a:cubicBezTo>
                  <a:cubicBezTo>
                    <a:pt x="2733" y="140818"/>
                    <a:pt x="2759" y="140792"/>
                    <a:pt x="2759" y="140792"/>
                  </a:cubicBezTo>
                  <a:cubicBezTo>
                    <a:pt x="2785" y="140766"/>
                    <a:pt x="2811" y="140766"/>
                    <a:pt x="2811" y="140740"/>
                  </a:cubicBezTo>
                  <a:cubicBezTo>
                    <a:pt x="2862" y="140714"/>
                    <a:pt x="2837" y="140663"/>
                    <a:pt x="2862" y="140611"/>
                  </a:cubicBezTo>
                  <a:cubicBezTo>
                    <a:pt x="2914" y="140534"/>
                    <a:pt x="2914" y="140431"/>
                    <a:pt x="2862" y="140353"/>
                  </a:cubicBezTo>
                  <a:cubicBezTo>
                    <a:pt x="2837" y="140276"/>
                    <a:pt x="2837" y="140224"/>
                    <a:pt x="2837" y="140147"/>
                  </a:cubicBezTo>
                  <a:cubicBezTo>
                    <a:pt x="2888" y="140147"/>
                    <a:pt x="2888" y="140121"/>
                    <a:pt x="2888" y="140070"/>
                  </a:cubicBezTo>
                  <a:cubicBezTo>
                    <a:pt x="2862" y="140018"/>
                    <a:pt x="2837" y="139992"/>
                    <a:pt x="2811" y="139967"/>
                  </a:cubicBezTo>
                  <a:cubicBezTo>
                    <a:pt x="2785" y="139915"/>
                    <a:pt x="2862" y="139889"/>
                    <a:pt x="2837" y="139838"/>
                  </a:cubicBezTo>
                  <a:cubicBezTo>
                    <a:pt x="2862" y="139760"/>
                    <a:pt x="2837" y="139683"/>
                    <a:pt x="2785" y="139631"/>
                  </a:cubicBezTo>
                  <a:cubicBezTo>
                    <a:pt x="2759" y="139605"/>
                    <a:pt x="2733" y="139554"/>
                    <a:pt x="2708" y="139528"/>
                  </a:cubicBezTo>
                  <a:cubicBezTo>
                    <a:pt x="2708" y="139502"/>
                    <a:pt x="2682" y="139502"/>
                    <a:pt x="2656" y="139502"/>
                  </a:cubicBezTo>
                  <a:cubicBezTo>
                    <a:pt x="2630" y="139476"/>
                    <a:pt x="2605" y="139451"/>
                    <a:pt x="2630" y="139399"/>
                  </a:cubicBezTo>
                  <a:cubicBezTo>
                    <a:pt x="2630" y="139348"/>
                    <a:pt x="2630" y="139296"/>
                    <a:pt x="2630" y="139244"/>
                  </a:cubicBezTo>
                  <a:cubicBezTo>
                    <a:pt x="2656" y="139244"/>
                    <a:pt x="2682" y="139193"/>
                    <a:pt x="2682" y="139167"/>
                  </a:cubicBezTo>
                  <a:cubicBezTo>
                    <a:pt x="2682" y="139115"/>
                    <a:pt x="2733" y="139090"/>
                    <a:pt x="2708" y="139064"/>
                  </a:cubicBezTo>
                  <a:cubicBezTo>
                    <a:pt x="2700" y="139060"/>
                    <a:pt x="2694" y="139059"/>
                    <a:pt x="2688" y="139059"/>
                  </a:cubicBezTo>
                  <a:cubicBezTo>
                    <a:pt x="2655" y="139059"/>
                    <a:pt x="2649" y="139115"/>
                    <a:pt x="2605" y="139115"/>
                  </a:cubicBezTo>
                  <a:cubicBezTo>
                    <a:pt x="2595" y="139120"/>
                    <a:pt x="2587" y="139122"/>
                    <a:pt x="2580" y="139122"/>
                  </a:cubicBezTo>
                  <a:cubicBezTo>
                    <a:pt x="2554" y="139122"/>
                    <a:pt x="2558" y="139085"/>
                    <a:pt x="2579" y="139064"/>
                  </a:cubicBezTo>
                  <a:cubicBezTo>
                    <a:pt x="2605" y="139012"/>
                    <a:pt x="2605" y="138961"/>
                    <a:pt x="2579" y="138909"/>
                  </a:cubicBezTo>
                  <a:cubicBezTo>
                    <a:pt x="2605" y="138858"/>
                    <a:pt x="2553" y="138806"/>
                    <a:pt x="2579" y="138754"/>
                  </a:cubicBezTo>
                  <a:cubicBezTo>
                    <a:pt x="2630" y="138729"/>
                    <a:pt x="2605" y="138703"/>
                    <a:pt x="2605" y="138651"/>
                  </a:cubicBezTo>
                  <a:cubicBezTo>
                    <a:pt x="2605" y="138638"/>
                    <a:pt x="2611" y="138638"/>
                    <a:pt x="2617" y="138638"/>
                  </a:cubicBezTo>
                  <a:cubicBezTo>
                    <a:pt x="2624" y="138638"/>
                    <a:pt x="2630" y="138638"/>
                    <a:pt x="2630" y="138625"/>
                  </a:cubicBezTo>
                  <a:cubicBezTo>
                    <a:pt x="2811" y="138548"/>
                    <a:pt x="2862" y="138316"/>
                    <a:pt x="2759" y="138161"/>
                  </a:cubicBezTo>
                  <a:lnTo>
                    <a:pt x="2811" y="138161"/>
                  </a:lnTo>
                  <a:cubicBezTo>
                    <a:pt x="2862" y="138135"/>
                    <a:pt x="2837" y="138058"/>
                    <a:pt x="2888" y="138032"/>
                  </a:cubicBezTo>
                  <a:cubicBezTo>
                    <a:pt x="2940" y="137981"/>
                    <a:pt x="2914" y="137981"/>
                    <a:pt x="2888" y="137929"/>
                  </a:cubicBezTo>
                  <a:cubicBezTo>
                    <a:pt x="2888" y="137929"/>
                    <a:pt x="2914" y="137929"/>
                    <a:pt x="2914" y="137903"/>
                  </a:cubicBezTo>
                  <a:cubicBezTo>
                    <a:pt x="2931" y="137903"/>
                    <a:pt x="2960" y="137892"/>
                    <a:pt x="2977" y="137892"/>
                  </a:cubicBezTo>
                  <a:cubicBezTo>
                    <a:pt x="2986" y="137892"/>
                    <a:pt x="2991" y="137895"/>
                    <a:pt x="2991" y="137903"/>
                  </a:cubicBezTo>
                  <a:cubicBezTo>
                    <a:pt x="3017" y="137955"/>
                    <a:pt x="3043" y="137981"/>
                    <a:pt x="3094" y="138006"/>
                  </a:cubicBezTo>
                  <a:cubicBezTo>
                    <a:pt x="3120" y="138006"/>
                    <a:pt x="3094" y="138084"/>
                    <a:pt x="3120" y="138084"/>
                  </a:cubicBezTo>
                  <a:cubicBezTo>
                    <a:pt x="3172" y="138084"/>
                    <a:pt x="3172" y="138058"/>
                    <a:pt x="3172" y="138006"/>
                  </a:cubicBezTo>
                  <a:lnTo>
                    <a:pt x="3172" y="137749"/>
                  </a:lnTo>
                  <a:lnTo>
                    <a:pt x="3172" y="137645"/>
                  </a:lnTo>
                  <a:cubicBezTo>
                    <a:pt x="3172" y="137620"/>
                    <a:pt x="3172" y="137594"/>
                    <a:pt x="3198" y="137568"/>
                  </a:cubicBezTo>
                  <a:cubicBezTo>
                    <a:pt x="3223" y="137568"/>
                    <a:pt x="3223" y="137542"/>
                    <a:pt x="3223" y="137516"/>
                  </a:cubicBezTo>
                  <a:cubicBezTo>
                    <a:pt x="3223" y="137491"/>
                    <a:pt x="3146" y="137491"/>
                    <a:pt x="3172" y="137491"/>
                  </a:cubicBezTo>
                  <a:cubicBezTo>
                    <a:pt x="3198" y="137439"/>
                    <a:pt x="3198" y="137387"/>
                    <a:pt x="3198" y="137336"/>
                  </a:cubicBezTo>
                  <a:lnTo>
                    <a:pt x="3198" y="137310"/>
                  </a:lnTo>
                  <a:cubicBezTo>
                    <a:pt x="3172" y="137258"/>
                    <a:pt x="3198" y="137207"/>
                    <a:pt x="3120" y="137181"/>
                  </a:cubicBezTo>
                  <a:cubicBezTo>
                    <a:pt x="3069" y="137181"/>
                    <a:pt x="3094" y="137155"/>
                    <a:pt x="3120" y="137130"/>
                  </a:cubicBezTo>
                  <a:cubicBezTo>
                    <a:pt x="3120" y="137130"/>
                    <a:pt x="3146" y="137078"/>
                    <a:pt x="3146" y="137052"/>
                  </a:cubicBezTo>
                  <a:cubicBezTo>
                    <a:pt x="3198" y="137026"/>
                    <a:pt x="3198" y="136949"/>
                    <a:pt x="3172" y="136923"/>
                  </a:cubicBezTo>
                  <a:cubicBezTo>
                    <a:pt x="3172" y="136897"/>
                    <a:pt x="3198" y="136872"/>
                    <a:pt x="3172" y="136846"/>
                  </a:cubicBezTo>
                  <a:cubicBezTo>
                    <a:pt x="3146" y="136820"/>
                    <a:pt x="3172" y="136820"/>
                    <a:pt x="3146" y="136794"/>
                  </a:cubicBezTo>
                  <a:cubicBezTo>
                    <a:pt x="3120" y="136768"/>
                    <a:pt x="3146" y="136691"/>
                    <a:pt x="3069" y="136691"/>
                  </a:cubicBezTo>
                  <a:cubicBezTo>
                    <a:pt x="3043" y="136691"/>
                    <a:pt x="3069" y="136640"/>
                    <a:pt x="3043" y="136640"/>
                  </a:cubicBezTo>
                  <a:cubicBezTo>
                    <a:pt x="3120" y="136640"/>
                    <a:pt x="3120" y="136640"/>
                    <a:pt x="3094" y="136562"/>
                  </a:cubicBezTo>
                  <a:cubicBezTo>
                    <a:pt x="3069" y="136511"/>
                    <a:pt x="3094" y="136511"/>
                    <a:pt x="3043" y="136485"/>
                  </a:cubicBezTo>
                  <a:cubicBezTo>
                    <a:pt x="3017" y="136485"/>
                    <a:pt x="2991" y="136459"/>
                    <a:pt x="3043" y="136433"/>
                  </a:cubicBezTo>
                  <a:cubicBezTo>
                    <a:pt x="3094" y="136407"/>
                    <a:pt x="3094" y="136407"/>
                    <a:pt x="3043" y="136382"/>
                  </a:cubicBezTo>
                  <a:cubicBezTo>
                    <a:pt x="2991" y="136330"/>
                    <a:pt x="2991" y="136304"/>
                    <a:pt x="2966" y="136278"/>
                  </a:cubicBezTo>
                  <a:lnTo>
                    <a:pt x="2966" y="136253"/>
                  </a:lnTo>
                  <a:cubicBezTo>
                    <a:pt x="2991" y="136227"/>
                    <a:pt x="3017" y="136201"/>
                    <a:pt x="2991" y="136175"/>
                  </a:cubicBezTo>
                  <a:cubicBezTo>
                    <a:pt x="2966" y="136124"/>
                    <a:pt x="2991" y="136098"/>
                    <a:pt x="3017" y="136046"/>
                  </a:cubicBezTo>
                  <a:cubicBezTo>
                    <a:pt x="3017" y="136046"/>
                    <a:pt x="3043" y="136021"/>
                    <a:pt x="3043" y="135995"/>
                  </a:cubicBezTo>
                  <a:cubicBezTo>
                    <a:pt x="3069" y="135943"/>
                    <a:pt x="3069" y="135943"/>
                    <a:pt x="2991" y="135943"/>
                  </a:cubicBezTo>
                  <a:lnTo>
                    <a:pt x="3043" y="135892"/>
                  </a:lnTo>
                  <a:cubicBezTo>
                    <a:pt x="3069" y="135892"/>
                    <a:pt x="3094" y="135866"/>
                    <a:pt x="3120" y="135840"/>
                  </a:cubicBezTo>
                  <a:cubicBezTo>
                    <a:pt x="3120" y="135840"/>
                    <a:pt x="3146" y="135814"/>
                    <a:pt x="3120" y="135788"/>
                  </a:cubicBezTo>
                  <a:cubicBezTo>
                    <a:pt x="3094" y="135788"/>
                    <a:pt x="3069" y="135788"/>
                    <a:pt x="3069" y="135814"/>
                  </a:cubicBezTo>
                  <a:lnTo>
                    <a:pt x="3043" y="135866"/>
                  </a:lnTo>
                  <a:lnTo>
                    <a:pt x="2991" y="135814"/>
                  </a:lnTo>
                  <a:cubicBezTo>
                    <a:pt x="2966" y="135737"/>
                    <a:pt x="3017" y="135711"/>
                    <a:pt x="3017" y="135685"/>
                  </a:cubicBezTo>
                  <a:cubicBezTo>
                    <a:pt x="3017" y="135634"/>
                    <a:pt x="2966" y="135634"/>
                    <a:pt x="2966" y="135582"/>
                  </a:cubicBezTo>
                  <a:cubicBezTo>
                    <a:pt x="2966" y="135531"/>
                    <a:pt x="2966" y="135479"/>
                    <a:pt x="2966" y="135453"/>
                  </a:cubicBezTo>
                  <a:lnTo>
                    <a:pt x="2966" y="135402"/>
                  </a:lnTo>
                  <a:lnTo>
                    <a:pt x="2966" y="135169"/>
                  </a:lnTo>
                  <a:lnTo>
                    <a:pt x="2966" y="135092"/>
                  </a:lnTo>
                  <a:lnTo>
                    <a:pt x="2966" y="135040"/>
                  </a:lnTo>
                  <a:cubicBezTo>
                    <a:pt x="2991" y="134989"/>
                    <a:pt x="3017" y="134912"/>
                    <a:pt x="3017" y="134860"/>
                  </a:cubicBezTo>
                  <a:cubicBezTo>
                    <a:pt x="3094" y="134860"/>
                    <a:pt x="3069" y="134808"/>
                    <a:pt x="3069" y="134757"/>
                  </a:cubicBezTo>
                  <a:cubicBezTo>
                    <a:pt x="3069" y="134735"/>
                    <a:pt x="3069" y="134727"/>
                    <a:pt x="3067" y="134727"/>
                  </a:cubicBezTo>
                  <a:cubicBezTo>
                    <a:pt x="3064" y="134727"/>
                    <a:pt x="3058" y="134742"/>
                    <a:pt x="3043" y="134757"/>
                  </a:cubicBezTo>
                  <a:lnTo>
                    <a:pt x="2991" y="134783"/>
                  </a:lnTo>
                  <a:lnTo>
                    <a:pt x="2940" y="134705"/>
                  </a:lnTo>
                  <a:cubicBezTo>
                    <a:pt x="2991" y="134679"/>
                    <a:pt x="3017" y="134628"/>
                    <a:pt x="3017" y="134602"/>
                  </a:cubicBezTo>
                  <a:cubicBezTo>
                    <a:pt x="3017" y="134550"/>
                    <a:pt x="3017" y="134499"/>
                    <a:pt x="3043" y="134473"/>
                  </a:cubicBezTo>
                  <a:cubicBezTo>
                    <a:pt x="3043" y="134447"/>
                    <a:pt x="3094" y="134421"/>
                    <a:pt x="3094" y="134421"/>
                  </a:cubicBezTo>
                  <a:cubicBezTo>
                    <a:pt x="3086" y="134413"/>
                    <a:pt x="3077" y="134410"/>
                    <a:pt x="3069" y="134410"/>
                  </a:cubicBezTo>
                  <a:cubicBezTo>
                    <a:pt x="3051" y="134410"/>
                    <a:pt x="3034" y="134421"/>
                    <a:pt x="3017" y="134421"/>
                  </a:cubicBezTo>
                  <a:lnTo>
                    <a:pt x="2940" y="134396"/>
                  </a:lnTo>
                  <a:cubicBezTo>
                    <a:pt x="2940" y="134370"/>
                    <a:pt x="2966" y="134344"/>
                    <a:pt x="2966" y="134344"/>
                  </a:cubicBezTo>
                  <a:cubicBezTo>
                    <a:pt x="3043" y="134344"/>
                    <a:pt x="3094" y="134318"/>
                    <a:pt x="3069" y="134241"/>
                  </a:cubicBezTo>
                  <a:cubicBezTo>
                    <a:pt x="3069" y="134215"/>
                    <a:pt x="3069" y="134215"/>
                    <a:pt x="3043" y="134215"/>
                  </a:cubicBezTo>
                  <a:cubicBezTo>
                    <a:pt x="3043" y="134215"/>
                    <a:pt x="3035" y="134219"/>
                    <a:pt x="3023" y="134219"/>
                  </a:cubicBezTo>
                  <a:cubicBezTo>
                    <a:pt x="3006" y="134219"/>
                    <a:pt x="2981" y="134210"/>
                    <a:pt x="2966" y="134164"/>
                  </a:cubicBezTo>
                  <a:lnTo>
                    <a:pt x="2966" y="134138"/>
                  </a:lnTo>
                  <a:cubicBezTo>
                    <a:pt x="2983" y="134138"/>
                    <a:pt x="3011" y="134115"/>
                    <a:pt x="3036" y="134115"/>
                  </a:cubicBezTo>
                  <a:cubicBezTo>
                    <a:pt x="3049" y="134115"/>
                    <a:pt x="3060" y="134121"/>
                    <a:pt x="3069" y="134138"/>
                  </a:cubicBezTo>
                  <a:cubicBezTo>
                    <a:pt x="3077" y="134146"/>
                    <a:pt x="3083" y="134149"/>
                    <a:pt x="3087" y="134149"/>
                  </a:cubicBezTo>
                  <a:cubicBezTo>
                    <a:pt x="3094" y="134149"/>
                    <a:pt x="3094" y="134138"/>
                    <a:pt x="3094" y="134138"/>
                  </a:cubicBezTo>
                  <a:cubicBezTo>
                    <a:pt x="3094" y="134138"/>
                    <a:pt x="3094" y="134035"/>
                    <a:pt x="3069" y="134035"/>
                  </a:cubicBezTo>
                  <a:cubicBezTo>
                    <a:pt x="2966" y="134035"/>
                    <a:pt x="2966" y="133957"/>
                    <a:pt x="2966" y="133880"/>
                  </a:cubicBezTo>
                  <a:lnTo>
                    <a:pt x="2991" y="133828"/>
                  </a:lnTo>
                  <a:cubicBezTo>
                    <a:pt x="3043" y="133828"/>
                    <a:pt x="3069" y="133803"/>
                    <a:pt x="3094" y="133777"/>
                  </a:cubicBezTo>
                  <a:cubicBezTo>
                    <a:pt x="3120" y="133699"/>
                    <a:pt x="3120" y="133596"/>
                    <a:pt x="3120" y="133519"/>
                  </a:cubicBezTo>
                  <a:cubicBezTo>
                    <a:pt x="3120" y="133493"/>
                    <a:pt x="3094" y="133467"/>
                    <a:pt x="3094" y="133441"/>
                  </a:cubicBezTo>
                  <a:cubicBezTo>
                    <a:pt x="3120" y="133416"/>
                    <a:pt x="3094" y="133390"/>
                    <a:pt x="3094" y="133364"/>
                  </a:cubicBezTo>
                  <a:lnTo>
                    <a:pt x="3094" y="133312"/>
                  </a:lnTo>
                  <a:lnTo>
                    <a:pt x="3094" y="133287"/>
                  </a:lnTo>
                  <a:lnTo>
                    <a:pt x="2991" y="133287"/>
                  </a:lnTo>
                  <a:cubicBezTo>
                    <a:pt x="2966" y="133287"/>
                    <a:pt x="2991" y="133261"/>
                    <a:pt x="2991" y="133235"/>
                  </a:cubicBezTo>
                  <a:lnTo>
                    <a:pt x="2991" y="133132"/>
                  </a:lnTo>
                  <a:cubicBezTo>
                    <a:pt x="3017" y="133132"/>
                    <a:pt x="3017" y="133132"/>
                    <a:pt x="3043" y="133106"/>
                  </a:cubicBezTo>
                  <a:cubicBezTo>
                    <a:pt x="3120" y="133106"/>
                    <a:pt x="3120" y="133106"/>
                    <a:pt x="3120" y="133055"/>
                  </a:cubicBezTo>
                  <a:lnTo>
                    <a:pt x="3094" y="133003"/>
                  </a:lnTo>
                  <a:lnTo>
                    <a:pt x="3094" y="132977"/>
                  </a:lnTo>
                  <a:lnTo>
                    <a:pt x="3120" y="132977"/>
                  </a:lnTo>
                  <a:cubicBezTo>
                    <a:pt x="3146" y="132977"/>
                    <a:pt x="3172" y="132951"/>
                    <a:pt x="3146" y="132951"/>
                  </a:cubicBezTo>
                  <a:cubicBezTo>
                    <a:pt x="3146" y="132926"/>
                    <a:pt x="3146" y="132874"/>
                    <a:pt x="3146" y="132822"/>
                  </a:cubicBezTo>
                  <a:lnTo>
                    <a:pt x="3146" y="132719"/>
                  </a:lnTo>
                  <a:cubicBezTo>
                    <a:pt x="3146" y="132642"/>
                    <a:pt x="3146" y="132642"/>
                    <a:pt x="3094" y="132616"/>
                  </a:cubicBezTo>
                  <a:lnTo>
                    <a:pt x="3043" y="132590"/>
                  </a:lnTo>
                  <a:cubicBezTo>
                    <a:pt x="3017" y="132590"/>
                    <a:pt x="3043" y="132565"/>
                    <a:pt x="3043" y="132565"/>
                  </a:cubicBezTo>
                  <a:cubicBezTo>
                    <a:pt x="3022" y="132522"/>
                    <a:pt x="3052" y="132480"/>
                    <a:pt x="3106" y="132480"/>
                  </a:cubicBezTo>
                  <a:cubicBezTo>
                    <a:pt x="3119" y="132480"/>
                    <a:pt x="3132" y="132482"/>
                    <a:pt x="3146" y="132487"/>
                  </a:cubicBezTo>
                  <a:cubicBezTo>
                    <a:pt x="3120" y="132461"/>
                    <a:pt x="3069" y="132436"/>
                    <a:pt x="3043" y="132436"/>
                  </a:cubicBezTo>
                  <a:cubicBezTo>
                    <a:pt x="3017" y="132436"/>
                    <a:pt x="3017" y="132410"/>
                    <a:pt x="3017" y="132384"/>
                  </a:cubicBezTo>
                  <a:cubicBezTo>
                    <a:pt x="3043" y="132358"/>
                    <a:pt x="3069" y="132307"/>
                    <a:pt x="3094" y="132281"/>
                  </a:cubicBezTo>
                  <a:cubicBezTo>
                    <a:pt x="3094" y="132281"/>
                    <a:pt x="3146" y="132255"/>
                    <a:pt x="3146" y="132229"/>
                  </a:cubicBezTo>
                  <a:cubicBezTo>
                    <a:pt x="3146" y="132229"/>
                    <a:pt x="3146" y="132178"/>
                    <a:pt x="3120" y="132126"/>
                  </a:cubicBezTo>
                  <a:cubicBezTo>
                    <a:pt x="3120" y="132118"/>
                    <a:pt x="3120" y="132115"/>
                    <a:pt x="3121" y="132115"/>
                  </a:cubicBezTo>
                  <a:cubicBezTo>
                    <a:pt x="3123" y="132115"/>
                    <a:pt x="3129" y="132126"/>
                    <a:pt x="3146" y="132126"/>
                  </a:cubicBezTo>
                  <a:cubicBezTo>
                    <a:pt x="3198" y="132126"/>
                    <a:pt x="3198" y="132100"/>
                    <a:pt x="3198" y="132075"/>
                  </a:cubicBezTo>
                  <a:cubicBezTo>
                    <a:pt x="3198" y="132049"/>
                    <a:pt x="3172" y="131971"/>
                    <a:pt x="3172" y="131920"/>
                  </a:cubicBezTo>
                  <a:cubicBezTo>
                    <a:pt x="3172" y="131868"/>
                    <a:pt x="3172" y="131817"/>
                    <a:pt x="3198" y="131765"/>
                  </a:cubicBezTo>
                  <a:lnTo>
                    <a:pt x="3198" y="131713"/>
                  </a:lnTo>
                  <a:cubicBezTo>
                    <a:pt x="3223" y="131688"/>
                    <a:pt x="3249" y="131662"/>
                    <a:pt x="3249" y="131610"/>
                  </a:cubicBezTo>
                  <a:cubicBezTo>
                    <a:pt x="3301" y="131610"/>
                    <a:pt x="3275" y="131585"/>
                    <a:pt x="3275" y="131533"/>
                  </a:cubicBezTo>
                  <a:lnTo>
                    <a:pt x="3275" y="131481"/>
                  </a:lnTo>
                  <a:cubicBezTo>
                    <a:pt x="3301" y="131481"/>
                    <a:pt x="3301" y="131481"/>
                    <a:pt x="3327" y="131456"/>
                  </a:cubicBezTo>
                  <a:cubicBezTo>
                    <a:pt x="3327" y="131430"/>
                    <a:pt x="3352" y="131352"/>
                    <a:pt x="3378" y="131327"/>
                  </a:cubicBezTo>
                  <a:lnTo>
                    <a:pt x="3404" y="131327"/>
                  </a:lnTo>
                  <a:cubicBezTo>
                    <a:pt x="3430" y="131327"/>
                    <a:pt x="3455" y="131327"/>
                    <a:pt x="3455" y="131301"/>
                  </a:cubicBezTo>
                  <a:cubicBezTo>
                    <a:pt x="3481" y="131301"/>
                    <a:pt x="3455" y="131275"/>
                    <a:pt x="3430" y="131275"/>
                  </a:cubicBezTo>
                  <a:lnTo>
                    <a:pt x="3430" y="131223"/>
                  </a:lnTo>
                  <a:lnTo>
                    <a:pt x="3430" y="131198"/>
                  </a:lnTo>
                  <a:cubicBezTo>
                    <a:pt x="3481" y="131198"/>
                    <a:pt x="3481" y="131172"/>
                    <a:pt x="3481" y="131120"/>
                  </a:cubicBezTo>
                  <a:cubicBezTo>
                    <a:pt x="3481" y="131094"/>
                    <a:pt x="3455" y="131094"/>
                    <a:pt x="3481" y="131043"/>
                  </a:cubicBezTo>
                  <a:cubicBezTo>
                    <a:pt x="3507" y="131017"/>
                    <a:pt x="3481" y="130991"/>
                    <a:pt x="3455" y="130966"/>
                  </a:cubicBezTo>
                  <a:cubicBezTo>
                    <a:pt x="3481" y="130914"/>
                    <a:pt x="3455" y="130862"/>
                    <a:pt x="3455" y="130837"/>
                  </a:cubicBezTo>
                  <a:lnTo>
                    <a:pt x="3455" y="130759"/>
                  </a:lnTo>
                  <a:cubicBezTo>
                    <a:pt x="3455" y="130733"/>
                    <a:pt x="3455" y="130708"/>
                    <a:pt x="3430" y="130682"/>
                  </a:cubicBezTo>
                  <a:cubicBezTo>
                    <a:pt x="3404" y="130630"/>
                    <a:pt x="3378" y="130579"/>
                    <a:pt x="3352" y="130553"/>
                  </a:cubicBezTo>
                  <a:cubicBezTo>
                    <a:pt x="3352" y="130527"/>
                    <a:pt x="3327" y="130501"/>
                    <a:pt x="3275" y="130501"/>
                  </a:cubicBezTo>
                  <a:cubicBezTo>
                    <a:pt x="3270" y="130506"/>
                    <a:pt x="3266" y="130508"/>
                    <a:pt x="3263" y="130508"/>
                  </a:cubicBezTo>
                  <a:cubicBezTo>
                    <a:pt x="3248" y="130508"/>
                    <a:pt x="3244" y="130471"/>
                    <a:pt x="3223" y="130450"/>
                  </a:cubicBezTo>
                  <a:cubicBezTo>
                    <a:pt x="3249" y="130398"/>
                    <a:pt x="3249" y="130347"/>
                    <a:pt x="3249" y="130321"/>
                  </a:cubicBezTo>
                  <a:cubicBezTo>
                    <a:pt x="3249" y="130295"/>
                    <a:pt x="3249" y="130269"/>
                    <a:pt x="3249" y="130243"/>
                  </a:cubicBezTo>
                  <a:lnTo>
                    <a:pt x="3275" y="130243"/>
                  </a:lnTo>
                  <a:cubicBezTo>
                    <a:pt x="3327" y="130243"/>
                    <a:pt x="3352" y="130218"/>
                    <a:pt x="3352" y="130192"/>
                  </a:cubicBezTo>
                  <a:cubicBezTo>
                    <a:pt x="3327" y="130166"/>
                    <a:pt x="3378" y="130063"/>
                    <a:pt x="3301" y="130037"/>
                  </a:cubicBezTo>
                  <a:cubicBezTo>
                    <a:pt x="3275" y="129985"/>
                    <a:pt x="3301" y="129908"/>
                    <a:pt x="3327" y="129882"/>
                  </a:cubicBezTo>
                  <a:cubicBezTo>
                    <a:pt x="3352" y="129857"/>
                    <a:pt x="3378" y="129805"/>
                    <a:pt x="3352" y="129779"/>
                  </a:cubicBezTo>
                  <a:lnTo>
                    <a:pt x="3352" y="129676"/>
                  </a:lnTo>
                  <a:cubicBezTo>
                    <a:pt x="3352" y="129650"/>
                    <a:pt x="3352" y="129650"/>
                    <a:pt x="3430" y="129650"/>
                  </a:cubicBezTo>
                  <a:cubicBezTo>
                    <a:pt x="3507" y="129650"/>
                    <a:pt x="3533" y="129624"/>
                    <a:pt x="3533" y="129573"/>
                  </a:cubicBezTo>
                  <a:cubicBezTo>
                    <a:pt x="3533" y="129547"/>
                    <a:pt x="3404" y="129547"/>
                    <a:pt x="3352" y="129470"/>
                  </a:cubicBezTo>
                  <a:cubicBezTo>
                    <a:pt x="3378" y="129444"/>
                    <a:pt x="3378" y="129392"/>
                    <a:pt x="3378" y="129341"/>
                  </a:cubicBezTo>
                  <a:cubicBezTo>
                    <a:pt x="3352" y="129289"/>
                    <a:pt x="3378" y="129238"/>
                    <a:pt x="3378" y="129186"/>
                  </a:cubicBezTo>
                  <a:cubicBezTo>
                    <a:pt x="3430" y="129186"/>
                    <a:pt x="3455" y="129109"/>
                    <a:pt x="3507" y="129083"/>
                  </a:cubicBezTo>
                  <a:cubicBezTo>
                    <a:pt x="3533" y="129057"/>
                    <a:pt x="3507" y="129005"/>
                    <a:pt x="3507" y="128980"/>
                  </a:cubicBezTo>
                  <a:lnTo>
                    <a:pt x="3533" y="128954"/>
                  </a:lnTo>
                  <a:lnTo>
                    <a:pt x="3584" y="128928"/>
                  </a:lnTo>
                  <a:cubicBezTo>
                    <a:pt x="3584" y="128954"/>
                    <a:pt x="3584" y="128980"/>
                    <a:pt x="3636" y="128980"/>
                  </a:cubicBezTo>
                  <a:cubicBezTo>
                    <a:pt x="3662" y="128928"/>
                    <a:pt x="3662" y="128928"/>
                    <a:pt x="3636" y="128876"/>
                  </a:cubicBezTo>
                  <a:lnTo>
                    <a:pt x="3636" y="128722"/>
                  </a:lnTo>
                  <a:cubicBezTo>
                    <a:pt x="3662" y="128670"/>
                    <a:pt x="3688" y="128619"/>
                    <a:pt x="3636" y="128567"/>
                  </a:cubicBezTo>
                  <a:cubicBezTo>
                    <a:pt x="3559" y="128515"/>
                    <a:pt x="3610" y="128515"/>
                    <a:pt x="3636" y="128490"/>
                  </a:cubicBezTo>
                  <a:cubicBezTo>
                    <a:pt x="3636" y="128490"/>
                    <a:pt x="3662" y="128464"/>
                    <a:pt x="3662" y="128464"/>
                  </a:cubicBezTo>
                  <a:cubicBezTo>
                    <a:pt x="3688" y="128438"/>
                    <a:pt x="3662" y="128438"/>
                    <a:pt x="3662" y="128386"/>
                  </a:cubicBezTo>
                  <a:lnTo>
                    <a:pt x="3662" y="128335"/>
                  </a:lnTo>
                  <a:lnTo>
                    <a:pt x="3662" y="128309"/>
                  </a:lnTo>
                  <a:cubicBezTo>
                    <a:pt x="3662" y="128283"/>
                    <a:pt x="3636" y="128283"/>
                    <a:pt x="3636" y="128283"/>
                  </a:cubicBezTo>
                  <a:cubicBezTo>
                    <a:pt x="3584" y="128283"/>
                    <a:pt x="3584" y="128258"/>
                    <a:pt x="3584" y="128232"/>
                  </a:cubicBezTo>
                  <a:cubicBezTo>
                    <a:pt x="3559" y="128180"/>
                    <a:pt x="3559" y="128154"/>
                    <a:pt x="3584" y="128103"/>
                  </a:cubicBezTo>
                  <a:cubicBezTo>
                    <a:pt x="3610" y="128051"/>
                    <a:pt x="3610" y="128000"/>
                    <a:pt x="3584" y="127922"/>
                  </a:cubicBezTo>
                  <a:cubicBezTo>
                    <a:pt x="3559" y="127896"/>
                    <a:pt x="3559" y="127845"/>
                    <a:pt x="3584" y="127819"/>
                  </a:cubicBezTo>
                  <a:cubicBezTo>
                    <a:pt x="3584" y="127819"/>
                    <a:pt x="3610" y="127793"/>
                    <a:pt x="3610" y="127767"/>
                  </a:cubicBezTo>
                  <a:cubicBezTo>
                    <a:pt x="3636" y="127742"/>
                    <a:pt x="3662" y="127716"/>
                    <a:pt x="3688" y="127664"/>
                  </a:cubicBezTo>
                  <a:cubicBezTo>
                    <a:pt x="3688" y="127639"/>
                    <a:pt x="3713" y="127613"/>
                    <a:pt x="3688" y="127587"/>
                  </a:cubicBezTo>
                  <a:cubicBezTo>
                    <a:pt x="3688" y="127587"/>
                    <a:pt x="3688" y="127510"/>
                    <a:pt x="3688" y="127458"/>
                  </a:cubicBezTo>
                  <a:cubicBezTo>
                    <a:pt x="3670" y="127458"/>
                    <a:pt x="3653" y="127447"/>
                    <a:pt x="3644" y="127447"/>
                  </a:cubicBezTo>
                  <a:cubicBezTo>
                    <a:pt x="3639" y="127447"/>
                    <a:pt x="3636" y="127449"/>
                    <a:pt x="3636" y="127458"/>
                  </a:cubicBezTo>
                  <a:cubicBezTo>
                    <a:pt x="3610" y="127484"/>
                    <a:pt x="3636" y="127510"/>
                    <a:pt x="3636" y="127510"/>
                  </a:cubicBezTo>
                  <a:cubicBezTo>
                    <a:pt x="3636" y="127522"/>
                    <a:pt x="3636" y="127529"/>
                    <a:pt x="3630" y="127529"/>
                  </a:cubicBezTo>
                  <a:cubicBezTo>
                    <a:pt x="3623" y="127529"/>
                    <a:pt x="3610" y="127522"/>
                    <a:pt x="3584" y="127510"/>
                  </a:cubicBezTo>
                  <a:cubicBezTo>
                    <a:pt x="3584" y="127510"/>
                    <a:pt x="3559" y="127484"/>
                    <a:pt x="3533" y="127484"/>
                  </a:cubicBezTo>
                  <a:cubicBezTo>
                    <a:pt x="3507" y="127484"/>
                    <a:pt x="3507" y="127458"/>
                    <a:pt x="3507" y="127458"/>
                  </a:cubicBezTo>
                  <a:cubicBezTo>
                    <a:pt x="3533" y="127381"/>
                    <a:pt x="3559" y="127303"/>
                    <a:pt x="3559" y="127226"/>
                  </a:cubicBezTo>
                  <a:cubicBezTo>
                    <a:pt x="3584" y="127200"/>
                    <a:pt x="3559" y="127174"/>
                    <a:pt x="3610" y="127149"/>
                  </a:cubicBezTo>
                  <a:cubicBezTo>
                    <a:pt x="3615" y="127143"/>
                    <a:pt x="3618" y="127141"/>
                    <a:pt x="3620" y="127141"/>
                  </a:cubicBezTo>
                  <a:cubicBezTo>
                    <a:pt x="3628" y="127141"/>
                    <a:pt x="3615" y="127174"/>
                    <a:pt x="3636" y="127174"/>
                  </a:cubicBezTo>
                  <a:cubicBezTo>
                    <a:pt x="3662" y="127149"/>
                    <a:pt x="3688" y="127123"/>
                    <a:pt x="3713" y="127097"/>
                  </a:cubicBezTo>
                  <a:cubicBezTo>
                    <a:pt x="3739" y="127071"/>
                    <a:pt x="3713" y="127071"/>
                    <a:pt x="3688" y="127071"/>
                  </a:cubicBezTo>
                  <a:cubicBezTo>
                    <a:pt x="3662" y="127020"/>
                    <a:pt x="3688" y="126994"/>
                    <a:pt x="3713" y="126942"/>
                  </a:cubicBezTo>
                  <a:cubicBezTo>
                    <a:pt x="3713" y="126968"/>
                    <a:pt x="3739" y="126968"/>
                    <a:pt x="3765" y="126968"/>
                  </a:cubicBezTo>
                  <a:cubicBezTo>
                    <a:pt x="3791" y="126968"/>
                    <a:pt x="3817" y="126968"/>
                    <a:pt x="3817" y="126942"/>
                  </a:cubicBezTo>
                  <a:cubicBezTo>
                    <a:pt x="3817" y="126891"/>
                    <a:pt x="3868" y="126813"/>
                    <a:pt x="3842" y="126762"/>
                  </a:cubicBezTo>
                  <a:cubicBezTo>
                    <a:pt x="3842" y="126710"/>
                    <a:pt x="3842" y="126658"/>
                    <a:pt x="3842" y="126607"/>
                  </a:cubicBezTo>
                  <a:cubicBezTo>
                    <a:pt x="3842" y="126581"/>
                    <a:pt x="3842" y="126555"/>
                    <a:pt x="3817" y="126530"/>
                  </a:cubicBezTo>
                  <a:lnTo>
                    <a:pt x="3817" y="126297"/>
                  </a:lnTo>
                  <a:cubicBezTo>
                    <a:pt x="3817" y="126297"/>
                    <a:pt x="3817" y="126272"/>
                    <a:pt x="3791" y="126272"/>
                  </a:cubicBezTo>
                  <a:cubicBezTo>
                    <a:pt x="3817" y="126246"/>
                    <a:pt x="3817" y="126194"/>
                    <a:pt x="3817" y="126143"/>
                  </a:cubicBezTo>
                  <a:cubicBezTo>
                    <a:pt x="3817" y="126143"/>
                    <a:pt x="3817" y="126117"/>
                    <a:pt x="3791" y="126117"/>
                  </a:cubicBezTo>
                  <a:cubicBezTo>
                    <a:pt x="3765" y="126117"/>
                    <a:pt x="3817" y="126065"/>
                    <a:pt x="3817" y="126039"/>
                  </a:cubicBezTo>
                  <a:cubicBezTo>
                    <a:pt x="3817" y="126014"/>
                    <a:pt x="3791" y="126014"/>
                    <a:pt x="3765" y="126014"/>
                  </a:cubicBezTo>
                  <a:lnTo>
                    <a:pt x="3688" y="126065"/>
                  </a:lnTo>
                  <a:lnTo>
                    <a:pt x="3662" y="126014"/>
                  </a:lnTo>
                  <a:lnTo>
                    <a:pt x="3662" y="125988"/>
                  </a:lnTo>
                  <a:cubicBezTo>
                    <a:pt x="3688" y="125962"/>
                    <a:pt x="3688" y="125962"/>
                    <a:pt x="3662" y="125936"/>
                  </a:cubicBezTo>
                  <a:lnTo>
                    <a:pt x="3662" y="125885"/>
                  </a:lnTo>
                  <a:cubicBezTo>
                    <a:pt x="3688" y="125885"/>
                    <a:pt x="3713" y="125911"/>
                    <a:pt x="3765" y="125911"/>
                  </a:cubicBezTo>
                  <a:cubicBezTo>
                    <a:pt x="3765" y="125918"/>
                    <a:pt x="3769" y="125921"/>
                    <a:pt x="3776" y="125921"/>
                  </a:cubicBezTo>
                  <a:cubicBezTo>
                    <a:pt x="3791" y="125921"/>
                    <a:pt x="3817" y="125903"/>
                    <a:pt x="3817" y="125885"/>
                  </a:cubicBezTo>
                  <a:cubicBezTo>
                    <a:pt x="3842" y="125833"/>
                    <a:pt x="3842" y="125833"/>
                    <a:pt x="3791" y="125782"/>
                  </a:cubicBezTo>
                  <a:cubicBezTo>
                    <a:pt x="3778" y="125756"/>
                    <a:pt x="3771" y="125743"/>
                    <a:pt x="3765" y="125743"/>
                  </a:cubicBezTo>
                  <a:cubicBezTo>
                    <a:pt x="3758" y="125743"/>
                    <a:pt x="3752" y="125756"/>
                    <a:pt x="3739" y="125782"/>
                  </a:cubicBezTo>
                  <a:cubicBezTo>
                    <a:pt x="3731" y="125790"/>
                    <a:pt x="3725" y="125793"/>
                    <a:pt x="3720" y="125793"/>
                  </a:cubicBezTo>
                  <a:cubicBezTo>
                    <a:pt x="3711" y="125793"/>
                    <a:pt x="3705" y="125782"/>
                    <a:pt x="3688" y="125782"/>
                  </a:cubicBezTo>
                  <a:lnTo>
                    <a:pt x="3688" y="125678"/>
                  </a:lnTo>
                  <a:cubicBezTo>
                    <a:pt x="3688" y="125653"/>
                    <a:pt x="3765" y="125627"/>
                    <a:pt x="3739" y="125601"/>
                  </a:cubicBezTo>
                  <a:cubicBezTo>
                    <a:pt x="3713" y="125549"/>
                    <a:pt x="3713" y="125498"/>
                    <a:pt x="3739" y="125446"/>
                  </a:cubicBezTo>
                  <a:cubicBezTo>
                    <a:pt x="3744" y="125441"/>
                    <a:pt x="3751" y="125439"/>
                    <a:pt x="3757" y="125439"/>
                  </a:cubicBezTo>
                  <a:cubicBezTo>
                    <a:pt x="3785" y="125439"/>
                    <a:pt x="3822" y="125472"/>
                    <a:pt x="3842" y="125472"/>
                  </a:cubicBezTo>
                  <a:cubicBezTo>
                    <a:pt x="3868" y="125472"/>
                    <a:pt x="3894" y="125472"/>
                    <a:pt x="3894" y="125446"/>
                  </a:cubicBezTo>
                  <a:cubicBezTo>
                    <a:pt x="3894" y="125421"/>
                    <a:pt x="3894" y="125395"/>
                    <a:pt x="3868" y="125395"/>
                  </a:cubicBezTo>
                  <a:lnTo>
                    <a:pt x="3739" y="125395"/>
                  </a:lnTo>
                  <a:cubicBezTo>
                    <a:pt x="3739" y="125395"/>
                    <a:pt x="3713" y="125395"/>
                    <a:pt x="3688" y="125369"/>
                  </a:cubicBezTo>
                  <a:cubicBezTo>
                    <a:pt x="3636" y="125317"/>
                    <a:pt x="3636" y="125240"/>
                    <a:pt x="3636" y="125163"/>
                  </a:cubicBezTo>
                  <a:lnTo>
                    <a:pt x="3636" y="125137"/>
                  </a:lnTo>
                  <a:cubicBezTo>
                    <a:pt x="3636" y="125137"/>
                    <a:pt x="3610" y="125214"/>
                    <a:pt x="3559" y="125214"/>
                  </a:cubicBezTo>
                  <a:cubicBezTo>
                    <a:pt x="3584" y="125163"/>
                    <a:pt x="3584" y="125111"/>
                    <a:pt x="3584" y="125034"/>
                  </a:cubicBezTo>
                  <a:cubicBezTo>
                    <a:pt x="3584" y="125034"/>
                    <a:pt x="3572" y="125027"/>
                    <a:pt x="3555" y="125027"/>
                  </a:cubicBezTo>
                  <a:cubicBezTo>
                    <a:pt x="3539" y="125027"/>
                    <a:pt x="3520" y="125034"/>
                    <a:pt x="3507" y="125059"/>
                  </a:cubicBezTo>
                  <a:lnTo>
                    <a:pt x="3507" y="125085"/>
                  </a:lnTo>
                  <a:cubicBezTo>
                    <a:pt x="3507" y="125137"/>
                    <a:pt x="3507" y="125137"/>
                    <a:pt x="3455" y="125137"/>
                  </a:cubicBezTo>
                  <a:lnTo>
                    <a:pt x="3455" y="125111"/>
                  </a:lnTo>
                  <a:cubicBezTo>
                    <a:pt x="3533" y="125034"/>
                    <a:pt x="3404" y="124956"/>
                    <a:pt x="3455" y="124853"/>
                  </a:cubicBezTo>
                  <a:cubicBezTo>
                    <a:pt x="3455" y="124853"/>
                    <a:pt x="3430" y="124827"/>
                    <a:pt x="3430" y="124827"/>
                  </a:cubicBezTo>
                  <a:cubicBezTo>
                    <a:pt x="3404" y="124802"/>
                    <a:pt x="3430" y="124724"/>
                    <a:pt x="3430" y="124698"/>
                  </a:cubicBezTo>
                  <a:cubicBezTo>
                    <a:pt x="3404" y="124595"/>
                    <a:pt x="3430" y="124492"/>
                    <a:pt x="3481" y="124415"/>
                  </a:cubicBezTo>
                  <a:cubicBezTo>
                    <a:pt x="3507" y="124389"/>
                    <a:pt x="3507" y="124363"/>
                    <a:pt x="3481" y="124312"/>
                  </a:cubicBezTo>
                  <a:cubicBezTo>
                    <a:pt x="3481" y="124286"/>
                    <a:pt x="3481" y="124260"/>
                    <a:pt x="3481" y="124208"/>
                  </a:cubicBezTo>
                  <a:lnTo>
                    <a:pt x="3481" y="124183"/>
                  </a:lnTo>
                  <a:cubicBezTo>
                    <a:pt x="3507" y="124157"/>
                    <a:pt x="3533" y="124131"/>
                    <a:pt x="3533" y="124079"/>
                  </a:cubicBezTo>
                  <a:cubicBezTo>
                    <a:pt x="3533" y="124054"/>
                    <a:pt x="3533" y="124002"/>
                    <a:pt x="3559" y="123976"/>
                  </a:cubicBezTo>
                  <a:cubicBezTo>
                    <a:pt x="3559" y="123958"/>
                    <a:pt x="3584" y="123940"/>
                    <a:pt x="3609" y="123940"/>
                  </a:cubicBezTo>
                  <a:cubicBezTo>
                    <a:pt x="3619" y="123940"/>
                    <a:pt x="3628" y="123943"/>
                    <a:pt x="3636" y="123950"/>
                  </a:cubicBezTo>
                  <a:cubicBezTo>
                    <a:pt x="3644" y="123958"/>
                    <a:pt x="3649" y="123961"/>
                    <a:pt x="3653" y="123961"/>
                  </a:cubicBezTo>
                  <a:cubicBezTo>
                    <a:pt x="3664" y="123961"/>
                    <a:pt x="3669" y="123943"/>
                    <a:pt x="3688" y="123925"/>
                  </a:cubicBezTo>
                  <a:cubicBezTo>
                    <a:pt x="3688" y="123899"/>
                    <a:pt x="3662" y="123899"/>
                    <a:pt x="3662" y="123873"/>
                  </a:cubicBezTo>
                  <a:lnTo>
                    <a:pt x="3636" y="123873"/>
                  </a:lnTo>
                  <a:cubicBezTo>
                    <a:pt x="3610" y="123873"/>
                    <a:pt x="3584" y="123847"/>
                    <a:pt x="3584" y="123796"/>
                  </a:cubicBezTo>
                  <a:cubicBezTo>
                    <a:pt x="3597" y="123757"/>
                    <a:pt x="3597" y="123751"/>
                    <a:pt x="3594" y="123751"/>
                  </a:cubicBezTo>
                  <a:cubicBezTo>
                    <a:pt x="3592" y="123751"/>
                    <a:pt x="3590" y="123752"/>
                    <a:pt x="3588" y="123752"/>
                  </a:cubicBezTo>
                  <a:cubicBezTo>
                    <a:pt x="3586" y="123752"/>
                    <a:pt x="3584" y="123751"/>
                    <a:pt x="3584" y="123744"/>
                  </a:cubicBezTo>
                  <a:cubicBezTo>
                    <a:pt x="3584" y="123718"/>
                    <a:pt x="3610" y="123667"/>
                    <a:pt x="3636" y="123615"/>
                  </a:cubicBezTo>
                  <a:cubicBezTo>
                    <a:pt x="3662" y="123589"/>
                    <a:pt x="3662" y="123564"/>
                    <a:pt x="3636" y="123538"/>
                  </a:cubicBezTo>
                  <a:cubicBezTo>
                    <a:pt x="3636" y="123512"/>
                    <a:pt x="3662" y="123460"/>
                    <a:pt x="3636" y="123435"/>
                  </a:cubicBezTo>
                  <a:cubicBezTo>
                    <a:pt x="3610" y="123435"/>
                    <a:pt x="3584" y="123409"/>
                    <a:pt x="3610" y="123383"/>
                  </a:cubicBezTo>
                  <a:cubicBezTo>
                    <a:pt x="3610" y="123357"/>
                    <a:pt x="3610" y="123331"/>
                    <a:pt x="3610" y="123306"/>
                  </a:cubicBezTo>
                  <a:cubicBezTo>
                    <a:pt x="3610" y="123254"/>
                    <a:pt x="3636" y="123177"/>
                    <a:pt x="3584" y="123151"/>
                  </a:cubicBezTo>
                  <a:cubicBezTo>
                    <a:pt x="3559" y="123125"/>
                    <a:pt x="3559" y="123099"/>
                    <a:pt x="3559" y="123074"/>
                  </a:cubicBezTo>
                  <a:cubicBezTo>
                    <a:pt x="3584" y="123048"/>
                    <a:pt x="3559" y="122996"/>
                    <a:pt x="3584" y="122970"/>
                  </a:cubicBezTo>
                  <a:cubicBezTo>
                    <a:pt x="3636" y="122970"/>
                    <a:pt x="3636" y="122945"/>
                    <a:pt x="3584" y="122919"/>
                  </a:cubicBezTo>
                  <a:cubicBezTo>
                    <a:pt x="3559" y="122867"/>
                    <a:pt x="3584" y="122790"/>
                    <a:pt x="3533" y="122738"/>
                  </a:cubicBezTo>
                  <a:lnTo>
                    <a:pt x="3533" y="122661"/>
                  </a:lnTo>
                  <a:cubicBezTo>
                    <a:pt x="3533" y="122635"/>
                    <a:pt x="3507" y="122635"/>
                    <a:pt x="3481" y="122635"/>
                  </a:cubicBezTo>
                  <a:lnTo>
                    <a:pt x="3404" y="122635"/>
                  </a:lnTo>
                  <a:lnTo>
                    <a:pt x="3404" y="122609"/>
                  </a:lnTo>
                  <a:cubicBezTo>
                    <a:pt x="3404" y="122584"/>
                    <a:pt x="3404" y="122584"/>
                    <a:pt x="3404" y="122558"/>
                  </a:cubicBezTo>
                  <a:cubicBezTo>
                    <a:pt x="3404" y="122558"/>
                    <a:pt x="3404" y="122558"/>
                    <a:pt x="3430" y="122532"/>
                  </a:cubicBezTo>
                  <a:cubicBezTo>
                    <a:pt x="3455" y="122532"/>
                    <a:pt x="3430" y="122506"/>
                    <a:pt x="3430" y="122506"/>
                  </a:cubicBezTo>
                  <a:cubicBezTo>
                    <a:pt x="3430" y="122506"/>
                    <a:pt x="3404" y="122532"/>
                    <a:pt x="3404" y="122532"/>
                  </a:cubicBezTo>
                  <a:lnTo>
                    <a:pt x="3378" y="122532"/>
                  </a:lnTo>
                  <a:lnTo>
                    <a:pt x="3378" y="122480"/>
                  </a:lnTo>
                  <a:cubicBezTo>
                    <a:pt x="3404" y="122429"/>
                    <a:pt x="3378" y="122351"/>
                    <a:pt x="3352" y="122300"/>
                  </a:cubicBezTo>
                  <a:lnTo>
                    <a:pt x="3352" y="122274"/>
                  </a:lnTo>
                  <a:cubicBezTo>
                    <a:pt x="3352" y="122274"/>
                    <a:pt x="3327" y="122197"/>
                    <a:pt x="3301" y="122171"/>
                  </a:cubicBezTo>
                  <a:cubicBezTo>
                    <a:pt x="3301" y="122119"/>
                    <a:pt x="3352" y="122145"/>
                    <a:pt x="3301" y="122119"/>
                  </a:cubicBezTo>
                  <a:cubicBezTo>
                    <a:pt x="3327" y="122068"/>
                    <a:pt x="3301" y="122042"/>
                    <a:pt x="3301" y="121990"/>
                  </a:cubicBezTo>
                  <a:lnTo>
                    <a:pt x="3275" y="121861"/>
                  </a:lnTo>
                  <a:cubicBezTo>
                    <a:pt x="3249" y="121784"/>
                    <a:pt x="3249" y="121681"/>
                    <a:pt x="3275" y="121603"/>
                  </a:cubicBezTo>
                  <a:cubicBezTo>
                    <a:pt x="3301" y="121578"/>
                    <a:pt x="3275" y="121552"/>
                    <a:pt x="3249" y="121552"/>
                  </a:cubicBezTo>
                  <a:cubicBezTo>
                    <a:pt x="3223" y="121552"/>
                    <a:pt x="3223" y="121500"/>
                    <a:pt x="3223" y="121475"/>
                  </a:cubicBezTo>
                  <a:cubicBezTo>
                    <a:pt x="3249" y="121475"/>
                    <a:pt x="3198" y="121423"/>
                    <a:pt x="3172" y="121397"/>
                  </a:cubicBezTo>
                  <a:cubicBezTo>
                    <a:pt x="3172" y="121397"/>
                    <a:pt x="3172" y="121397"/>
                    <a:pt x="3172" y="121371"/>
                  </a:cubicBezTo>
                  <a:cubicBezTo>
                    <a:pt x="3223" y="121346"/>
                    <a:pt x="3249" y="121320"/>
                    <a:pt x="3223" y="121242"/>
                  </a:cubicBezTo>
                  <a:cubicBezTo>
                    <a:pt x="3172" y="121165"/>
                    <a:pt x="3172" y="121062"/>
                    <a:pt x="3172" y="120959"/>
                  </a:cubicBezTo>
                  <a:cubicBezTo>
                    <a:pt x="3198" y="120959"/>
                    <a:pt x="3223" y="120933"/>
                    <a:pt x="3249" y="120933"/>
                  </a:cubicBezTo>
                  <a:cubicBezTo>
                    <a:pt x="3275" y="120907"/>
                    <a:pt x="3275" y="120881"/>
                    <a:pt x="3301" y="120881"/>
                  </a:cubicBezTo>
                  <a:lnTo>
                    <a:pt x="3327" y="120881"/>
                  </a:lnTo>
                  <a:cubicBezTo>
                    <a:pt x="3352" y="120856"/>
                    <a:pt x="3352" y="120856"/>
                    <a:pt x="3327" y="120804"/>
                  </a:cubicBezTo>
                  <a:cubicBezTo>
                    <a:pt x="3301" y="120778"/>
                    <a:pt x="3301" y="120727"/>
                    <a:pt x="3301" y="120701"/>
                  </a:cubicBezTo>
                  <a:cubicBezTo>
                    <a:pt x="3301" y="120675"/>
                    <a:pt x="3301" y="120649"/>
                    <a:pt x="3301" y="120623"/>
                  </a:cubicBezTo>
                  <a:cubicBezTo>
                    <a:pt x="3301" y="120605"/>
                    <a:pt x="3288" y="120587"/>
                    <a:pt x="3262" y="120587"/>
                  </a:cubicBezTo>
                  <a:cubicBezTo>
                    <a:pt x="3251" y="120587"/>
                    <a:pt x="3239" y="120590"/>
                    <a:pt x="3223" y="120598"/>
                  </a:cubicBezTo>
                  <a:lnTo>
                    <a:pt x="3249" y="120494"/>
                  </a:lnTo>
                  <a:cubicBezTo>
                    <a:pt x="3275" y="120469"/>
                    <a:pt x="3249" y="120443"/>
                    <a:pt x="3249" y="120417"/>
                  </a:cubicBezTo>
                  <a:cubicBezTo>
                    <a:pt x="3249" y="120404"/>
                    <a:pt x="3249" y="120404"/>
                    <a:pt x="3246" y="120404"/>
                  </a:cubicBezTo>
                  <a:cubicBezTo>
                    <a:pt x="3243" y="120404"/>
                    <a:pt x="3236" y="120404"/>
                    <a:pt x="3223" y="120391"/>
                  </a:cubicBezTo>
                  <a:cubicBezTo>
                    <a:pt x="3223" y="120391"/>
                    <a:pt x="3223" y="120391"/>
                    <a:pt x="3223" y="120417"/>
                  </a:cubicBezTo>
                  <a:lnTo>
                    <a:pt x="3223" y="120494"/>
                  </a:lnTo>
                  <a:lnTo>
                    <a:pt x="3198" y="120494"/>
                  </a:lnTo>
                  <a:cubicBezTo>
                    <a:pt x="3198" y="120417"/>
                    <a:pt x="3198" y="120340"/>
                    <a:pt x="3198" y="120262"/>
                  </a:cubicBezTo>
                  <a:cubicBezTo>
                    <a:pt x="3198" y="120211"/>
                    <a:pt x="3198" y="120185"/>
                    <a:pt x="3198" y="120133"/>
                  </a:cubicBezTo>
                  <a:cubicBezTo>
                    <a:pt x="3172" y="120108"/>
                    <a:pt x="3223" y="120082"/>
                    <a:pt x="3249" y="120030"/>
                  </a:cubicBezTo>
                  <a:cubicBezTo>
                    <a:pt x="3275" y="120004"/>
                    <a:pt x="3198" y="120004"/>
                    <a:pt x="3198" y="119979"/>
                  </a:cubicBezTo>
                  <a:cubicBezTo>
                    <a:pt x="3198" y="119953"/>
                    <a:pt x="3223" y="119953"/>
                    <a:pt x="3223" y="119927"/>
                  </a:cubicBezTo>
                  <a:cubicBezTo>
                    <a:pt x="3223" y="119927"/>
                    <a:pt x="3198" y="119875"/>
                    <a:pt x="3198" y="119875"/>
                  </a:cubicBezTo>
                  <a:cubicBezTo>
                    <a:pt x="3223" y="119850"/>
                    <a:pt x="3223" y="119824"/>
                    <a:pt x="3223" y="119798"/>
                  </a:cubicBezTo>
                  <a:lnTo>
                    <a:pt x="3223" y="119721"/>
                  </a:lnTo>
                  <a:cubicBezTo>
                    <a:pt x="3275" y="119643"/>
                    <a:pt x="3275" y="119566"/>
                    <a:pt x="3223" y="119463"/>
                  </a:cubicBezTo>
                  <a:cubicBezTo>
                    <a:pt x="3223" y="119411"/>
                    <a:pt x="3198" y="119334"/>
                    <a:pt x="3198" y="119257"/>
                  </a:cubicBezTo>
                  <a:cubicBezTo>
                    <a:pt x="3172" y="119179"/>
                    <a:pt x="3198" y="119153"/>
                    <a:pt x="3146" y="119153"/>
                  </a:cubicBezTo>
                  <a:cubicBezTo>
                    <a:pt x="3146" y="119102"/>
                    <a:pt x="3120" y="119050"/>
                    <a:pt x="3146" y="119050"/>
                  </a:cubicBezTo>
                  <a:cubicBezTo>
                    <a:pt x="3146" y="119024"/>
                    <a:pt x="3172" y="118999"/>
                    <a:pt x="3172" y="118973"/>
                  </a:cubicBezTo>
                  <a:cubicBezTo>
                    <a:pt x="3172" y="118947"/>
                    <a:pt x="3172" y="118921"/>
                    <a:pt x="3198" y="118921"/>
                  </a:cubicBezTo>
                  <a:cubicBezTo>
                    <a:pt x="3198" y="118895"/>
                    <a:pt x="3249" y="118895"/>
                    <a:pt x="3249" y="118870"/>
                  </a:cubicBezTo>
                  <a:cubicBezTo>
                    <a:pt x="3249" y="118844"/>
                    <a:pt x="3249" y="118818"/>
                    <a:pt x="3249" y="118792"/>
                  </a:cubicBezTo>
                  <a:cubicBezTo>
                    <a:pt x="3249" y="118766"/>
                    <a:pt x="3249" y="118766"/>
                    <a:pt x="3249" y="118741"/>
                  </a:cubicBezTo>
                  <a:cubicBezTo>
                    <a:pt x="3249" y="118741"/>
                    <a:pt x="3249" y="118715"/>
                    <a:pt x="3249" y="118715"/>
                  </a:cubicBezTo>
                  <a:cubicBezTo>
                    <a:pt x="3275" y="118689"/>
                    <a:pt x="3275" y="118663"/>
                    <a:pt x="3301" y="118612"/>
                  </a:cubicBezTo>
                  <a:cubicBezTo>
                    <a:pt x="3301" y="118612"/>
                    <a:pt x="3301" y="118586"/>
                    <a:pt x="3301" y="118560"/>
                  </a:cubicBezTo>
                  <a:cubicBezTo>
                    <a:pt x="3275" y="118509"/>
                    <a:pt x="3301" y="118483"/>
                    <a:pt x="3327" y="118457"/>
                  </a:cubicBezTo>
                  <a:cubicBezTo>
                    <a:pt x="3327" y="118431"/>
                    <a:pt x="3327" y="118405"/>
                    <a:pt x="3327" y="118380"/>
                  </a:cubicBezTo>
                  <a:lnTo>
                    <a:pt x="3327" y="118354"/>
                  </a:lnTo>
                  <a:cubicBezTo>
                    <a:pt x="3378" y="118328"/>
                    <a:pt x="3352" y="118276"/>
                    <a:pt x="3352" y="118225"/>
                  </a:cubicBezTo>
                  <a:cubicBezTo>
                    <a:pt x="3352" y="118199"/>
                    <a:pt x="3327" y="118173"/>
                    <a:pt x="3327" y="118148"/>
                  </a:cubicBezTo>
                  <a:cubicBezTo>
                    <a:pt x="3327" y="118122"/>
                    <a:pt x="3378" y="118096"/>
                    <a:pt x="3378" y="118070"/>
                  </a:cubicBezTo>
                  <a:lnTo>
                    <a:pt x="3378" y="117993"/>
                  </a:lnTo>
                  <a:cubicBezTo>
                    <a:pt x="3404" y="117967"/>
                    <a:pt x="3430" y="117941"/>
                    <a:pt x="3404" y="117890"/>
                  </a:cubicBezTo>
                  <a:cubicBezTo>
                    <a:pt x="3430" y="117838"/>
                    <a:pt x="3455" y="117761"/>
                    <a:pt x="3455" y="117709"/>
                  </a:cubicBezTo>
                  <a:cubicBezTo>
                    <a:pt x="3468" y="117670"/>
                    <a:pt x="3462" y="117657"/>
                    <a:pt x="3452" y="117657"/>
                  </a:cubicBezTo>
                  <a:cubicBezTo>
                    <a:pt x="3443" y="117657"/>
                    <a:pt x="3430" y="117670"/>
                    <a:pt x="3430" y="117683"/>
                  </a:cubicBezTo>
                  <a:lnTo>
                    <a:pt x="3378" y="117606"/>
                  </a:lnTo>
                  <a:cubicBezTo>
                    <a:pt x="3404" y="117606"/>
                    <a:pt x="3404" y="117580"/>
                    <a:pt x="3430" y="117554"/>
                  </a:cubicBezTo>
                  <a:lnTo>
                    <a:pt x="3378" y="117451"/>
                  </a:lnTo>
                  <a:cubicBezTo>
                    <a:pt x="3404" y="117451"/>
                    <a:pt x="3404" y="117425"/>
                    <a:pt x="3404" y="117400"/>
                  </a:cubicBezTo>
                  <a:cubicBezTo>
                    <a:pt x="3404" y="117374"/>
                    <a:pt x="3404" y="117348"/>
                    <a:pt x="3378" y="117348"/>
                  </a:cubicBezTo>
                  <a:lnTo>
                    <a:pt x="3378" y="117322"/>
                  </a:lnTo>
                  <a:cubicBezTo>
                    <a:pt x="3430" y="117296"/>
                    <a:pt x="3430" y="117271"/>
                    <a:pt x="3378" y="117271"/>
                  </a:cubicBezTo>
                  <a:cubicBezTo>
                    <a:pt x="3378" y="117193"/>
                    <a:pt x="3430" y="117167"/>
                    <a:pt x="3430" y="117116"/>
                  </a:cubicBezTo>
                  <a:cubicBezTo>
                    <a:pt x="3430" y="116987"/>
                    <a:pt x="3455" y="116884"/>
                    <a:pt x="3481" y="116781"/>
                  </a:cubicBezTo>
                  <a:cubicBezTo>
                    <a:pt x="3507" y="116755"/>
                    <a:pt x="3507" y="116729"/>
                    <a:pt x="3507" y="116703"/>
                  </a:cubicBezTo>
                  <a:cubicBezTo>
                    <a:pt x="3507" y="116677"/>
                    <a:pt x="3507" y="116626"/>
                    <a:pt x="3455" y="116626"/>
                  </a:cubicBezTo>
                  <a:cubicBezTo>
                    <a:pt x="3430" y="116626"/>
                    <a:pt x="3404" y="116600"/>
                    <a:pt x="3404" y="116548"/>
                  </a:cubicBezTo>
                  <a:cubicBezTo>
                    <a:pt x="3430" y="116523"/>
                    <a:pt x="3430" y="116497"/>
                    <a:pt x="3430" y="116471"/>
                  </a:cubicBezTo>
                  <a:lnTo>
                    <a:pt x="3455" y="116445"/>
                  </a:lnTo>
                  <a:cubicBezTo>
                    <a:pt x="3455" y="116445"/>
                    <a:pt x="3455" y="116420"/>
                    <a:pt x="3455" y="116420"/>
                  </a:cubicBezTo>
                  <a:lnTo>
                    <a:pt x="3455" y="116265"/>
                  </a:lnTo>
                  <a:cubicBezTo>
                    <a:pt x="3481" y="116213"/>
                    <a:pt x="3481" y="116162"/>
                    <a:pt x="3481" y="116136"/>
                  </a:cubicBezTo>
                  <a:lnTo>
                    <a:pt x="3481" y="116084"/>
                  </a:lnTo>
                  <a:cubicBezTo>
                    <a:pt x="3481" y="116084"/>
                    <a:pt x="3533" y="116084"/>
                    <a:pt x="3533" y="116058"/>
                  </a:cubicBezTo>
                  <a:cubicBezTo>
                    <a:pt x="3533" y="116033"/>
                    <a:pt x="3533" y="116007"/>
                    <a:pt x="3507" y="116007"/>
                  </a:cubicBezTo>
                  <a:cubicBezTo>
                    <a:pt x="3507" y="115981"/>
                    <a:pt x="3507" y="115955"/>
                    <a:pt x="3507" y="115930"/>
                  </a:cubicBezTo>
                  <a:cubicBezTo>
                    <a:pt x="3507" y="115904"/>
                    <a:pt x="3481" y="115878"/>
                    <a:pt x="3455" y="115878"/>
                  </a:cubicBezTo>
                  <a:cubicBezTo>
                    <a:pt x="3455" y="115852"/>
                    <a:pt x="3455" y="115826"/>
                    <a:pt x="3455" y="115826"/>
                  </a:cubicBezTo>
                  <a:cubicBezTo>
                    <a:pt x="3455" y="115813"/>
                    <a:pt x="3462" y="115807"/>
                    <a:pt x="3472" y="115807"/>
                  </a:cubicBezTo>
                  <a:cubicBezTo>
                    <a:pt x="3481" y="115807"/>
                    <a:pt x="3494" y="115813"/>
                    <a:pt x="3507" y="115826"/>
                  </a:cubicBezTo>
                  <a:lnTo>
                    <a:pt x="3507" y="115852"/>
                  </a:lnTo>
                  <a:lnTo>
                    <a:pt x="3533" y="115852"/>
                  </a:lnTo>
                  <a:cubicBezTo>
                    <a:pt x="3533" y="115852"/>
                    <a:pt x="3559" y="115826"/>
                    <a:pt x="3584" y="115826"/>
                  </a:cubicBezTo>
                  <a:cubicBezTo>
                    <a:pt x="3610" y="115826"/>
                    <a:pt x="3636" y="115826"/>
                    <a:pt x="3636" y="115775"/>
                  </a:cubicBezTo>
                  <a:cubicBezTo>
                    <a:pt x="3636" y="115749"/>
                    <a:pt x="3636" y="115749"/>
                    <a:pt x="3636" y="115723"/>
                  </a:cubicBezTo>
                  <a:cubicBezTo>
                    <a:pt x="3636" y="115723"/>
                    <a:pt x="3636" y="115697"/>
                    <a:pt x="3610" y="115697"/>
                  </a:cubicBezTo>
                  <a:lnTo>
                    <a:pt x="3636" y="115646"/>
                  </a:lnTo>
                  <a:lnTo>
                    <a:pt x="3636" y="115620"/>
                  </a:lnTo>
                  <a:lnTo>
                    <a:pt x="3610" y="115620"/>
                  </a:lnTo>
                  <a:lnTo>
                    <a:pt x="3610" y="115594"/>
                  </a:lnTo>
                  <a:cubicBezTo>
                    <a:pt x="3662" y="115543"/>
                    <a:pt x="3610" y="115491"/>
                    <a:pt x="3610" y="115439"/>
                  </a:cubicBezTo>
                  <a:cubicBezTo>
                    <a:pt x="3610" y="115439"/>
                    <a:pt x="3610" y="115439"/>
                    <a:pt x="3610" y="115414"/>
                  </a:cubicBezTo>
                  <a:cubicBezTo>
                    <a:pt x="3636" y="115414"/>
                    <a:pt x="3636" y="115388"/>
                    <a:pt x="3636" y="115362"/>
                  </a:cubicBezTo>
                  <a:cubicBezTo>
                    <a:pt x="3662" y="115311"/>
                    <a:pt x="3662" y="115311"/>
                    <a:pt x="3610" y="115285"/>
                  </a:cubicBezTo>
                  <a:cubicBezTo>
                    <a:pt x="3610" y="115259"/>
                    <a:pt x="3662" y="115233"/>
                    <a:pt x="3610" y="115207"/>
                  </a:cubicBezTo>
                  <a:lnTo>
                    <a:pt x="3584" y="115156"/>
                  </a:lnTo>
                  <a:lnTo>
                    <a:pt x="3584" y="115130"/>
                  </a:lnTo>
                  <a:cubicBezTo>
                    <a:pt x="3584" y="115130"/>
                    <a:pt x="3636" y="115104"/>
                    <a:pt x="3610" y="115078"/>
                  </a:cubicBezTo>
                  <a:cubicBezTo>
                    <a:pt x="3610" y="115027"/>
                    <a:pt x="3610" y="115001"/>
                    <a:pt x="3610" y="114949"/>
                  </a:cubicBezTo>
                  <a:lnTo>
                    <a:pt x="3610" y="114898"/>
                  </a:lnTo>
                  <a:cubicBezTo>
                    <a:pt x="3584" y="114898"/>
                    <a:pt x="3584" y="114846"/>
                    <a:pt x="3610" y="114821"/>
                  </a:cubicBezTo>
                  <a:cubicBezTo>
                    <a:pt x="3636" y="114795"/>
                    <a:pt x="3662" y="114795"/>
                    <a:pt x="3636" y="114769"/>
                  </a:cubicBezTo>
                  <a:cubicBezTo>
                    <a:pt x="3636" y="114743"/>
                    <a:pt x="3636" y="114692"/>
                    <a:pt x="3610" y="114666"/>
                  </a:cubicBezTo>
                  <a:cubicBezTo>
                    <a:pt x="3559" y="114614"/>
                    <a:pt x="3636" y="114537"/>
                    <a:pt x="3636" y="114485"/>
                  </a:cubicBezTo>
                  <a:cubicBezTo>
                    <a:pt x="3610" y="114408"/>
                    <a:pt x="3636" y="114356"/>
                    <a:pt x="3584" y="114305"/>
                  </a:cubicBezTo>
                  <a:cubicBezTo>
                    <a:pt x="3559" y="114279"/>
                    <a:pt x="3559" y="114272"/>
                    <a:pt x="3568" y="114272"/>
                  </a:cubicBezTo>
                  <a:cubicBezTo>
                    <a:pt x="3578" y="114272"/>
                    <a:pt x="3597" y="114279"/>
                    <a:pt x="3610" y="114279"/>
                  </a:cubicBezTo>
                  <a:cubicBezTo>
                    <a:pt x="3610" y="114253"/>
                    <a:pt x="3610" y="114253"/>
                    <a:pt x="3636" y="114227"/>
                  </a:cubicBezTo>
                  <a:lnTo>
                    <a:pt x="3584" y="114202"/>
                  </a:lnTo>
                  <a:cubicBezTo>
                    <a:pt x="3584" y="114202"/>
                    <a:pt x="3559" y="114202"/>
                    <a:pt x="3559" y="114176"/>
                  </a:cubicBezTo>
                  <a:cubicBezTo>
                    <a:pt x="3610" y="114124"/>
                    <a:pt x="3584" y="114047"/>
                    <a:pt x="3610" y="113969"/>
                  </a:cubicBezTo>
                  <a:lnTo>
                    <a:pt x="3610" y="113918"/>
                  </a:lnTo>
                  <a:cubicBezTo>
                    <a:pt x="3610" y="113866"/>
                    <a:pt x="3610" y="113840"/>
                    <a:pt x="3610" y="113789"/>
                  </a:cubicBezTo>
                  <a:cubicBezTo>
                    <a:pt x="3610" y="113737"/>
                    <a:pt x="3610" y="113686"/>
                    <a:pt x="3610" y="113660"/>
                  </a:cubicBezTo>
                  <a:lnTo>
                    <a:pt x="3610" y="113583"/>
                  </a:lnTo>
                  <a:cubicBezTo>
                    <a:pt x="3610" y="113557"/>
                    <a:pt x="3584" y="113531"/>
                    <a:pt x="3584" y="113505"/>
                  </a:cubicBezTo>
                  <a:cubicBezTo>
                    <a:pt x="3584" y="113454"/>
                    <a:pt x="3584" y="113402"/>
                    <a:pt x="3533" y="113350"/>
                  </a:cubicBezTo>
                  <a:cubicBezTo>
                    <a:pt x="3507" y="113325"/>
                    <a:pt x="3533" y="113325"/>
                    <a:pt x="3533" y="113299"/>
                  </a:cubicBezTo>
                  <a:lnTo>
                    <a:pt x="3533" y="113221"/>
                  </a:lnTo>
                  <a:cubicBezTo>
                    <a:pt x="3533" y="113196"/>
                    <a:pt x="3533" y="113144"/>
                    <a:pt x="3559" y="113144"/>
                  </a:cubicBezTo>
                  <a:cubicBezTo>
                    <a:pt x="3584" y="113118"/>
                    <a:pt x="3584" y="113093"/>
                    <a:pt x="3584" y="113067"/>
                  </a:cubicBezTo>
                  <a:cubicBezTo>
                    <a:pt x="3584" y="113015"/>
                    <a:pt x="3584" y="112938"/>
                    <a:pt x="3610" y="112886"/>
                  </a:cubicBezTo>
                  <a:cubicBezTo>
                    <a:pt x="3662" y="112809"/>
                    <a:pt x="3662" y="112706"/>
                    <a:pt x="3584" y="112654"/>
                  </a:cubicBezTo>
                  <a:cubicBezTo>
                    <a:pt x="3559" y="112628"/>
                    <a:pt x="3559" y="112577"/>
                    <a:pt x="3584" y="112551"/>
                  </a:cubicBezTo>
                  <a:cubicBezTo>
                    <a:pt x="3610" y="112551"/>
                    <a:pt x="3610" y="112525"/>
                    <a:pt x="3610" y="112499"/>
                  </a:cubicBezTo>
                  <a:cubicBezTo>
                    <a:pt x="3610" y="112448"/>
                    <a:pt x="3584" y="112422"/>
                    <a:pt x="3584" y="112396"/>
                  </a:cubicBezTo>
                  <a:lnTo>
                    <a:pt x="3533" y="112293"/>
                  </a:lnTo>
                  <a:cubicBezTo>
                    <a:pt x="3533" y="112267"/>
                    <a:pt x="3533" y="112216"/>
                    <a:pt x="3559" y="112190"/>
                  </a:cubicBezTo>
                  <a:cubicBezTo>
                    <a:pt x="3577" y="112172"/>
                    <a:pt x="3608" y="112153"/>
                    <a:pt x="3643" y="112153"/>
                  </a:cubicBezTo>
                  <a:cubicBezTo>
                    <a:pt x="3657" y="112153"/>
                    <a:pt x="3672" y="112157"/>
                    <a:pt x="3688" y="112164"/>
                  </a:cubicBezTo>
                  <a:cubicBezTo>
                    <a:pt x="3713" y="112164"/>
                    <a:pt x="3713" y="112164"/>
                    <a:pt x="3713" y="112112"/>
                  </a:cubicBezTo>
                  <a:cubicBezTo>
                    <a:pt x="3739" y="112087"/>
                    <a:pt x="3713" y="112087"/>
                    <a:pt x="3713" y="112087"/>
                  </a:cubicBezTo>
                  <a:cubicBezTo>
                    <a:pt x="3739" y="112035"/>
                    <a:pt x="3739" y="111984"/>
                    <a:pt x="3688" y="111932"/>
                  </a:cubicBezTo>
                  <a:cubicBezTo>
                    <a:pt x="3688" y="111919"/>
                    <a:pt x="3675" y="111913"/>
                    <a:pt x="3662" y="111913"/>
                  </a:cubicBezTo>
                  <a:cubicBezTo>
                    <a:pt x="3649" y="111913"/>
                    <a:pt x="3636" y="111919"/>
                    <a:pt x="3636" y="111932"/>
                  </a:cubicBezTo>
                  <a:lnTo>
                    <a:pt x="3584" y="111932"/>
                  </a:lnTo>
                  <a:cubicBezTo>
                    <a:pt x="3559" y="111880"/>
                    <a:pt x="3507" y="111829"/>
                    <a:pt x="3559" y="111751"/>
                  </a:cubicBezTo>
                  <a:cubicBezTo>
                    <a:pt x="3559" y="111674"/>
                    <a:pt x="3662" y="111648"/>
                    <a:pt x="3662" y="111571"/>
                  </a:cubicBezTo>
                  <a:cubicBezTo>
                    <a:pt x="3662" y="111493"/>
                    <a:pt x="3662" y="111493"/>
                    <a:pt x="3662" y="111468"/>
                  </a:cubicBezTo>
                  <a:cubicBezTo>
                    <a:pt x="3662" y="111442"/>
                    <a:pt x="3713" y="111390"/>
                    <a:pt x="3713" y="111339"/>
                  </a:cubicBezTo>
                  <a:cubicBezTo>
                    <a:pt x="3713" y="111313"/>
                    <a:pt x="3713" y="111261"/>
                    <a:pt x="3713" y="111236"/>
                  </a:cubicBezTo>
                  <a:lnTo>
                    <a:pt x="3713" y="111184"/>
                  </a:lnTo>
                  <a:cubicBezTo>
                    <a:pt x="3688" y="111107"/>
                    <a:pt x="3662" y="111132"/>
                    <a:pt x="3636" y="111081"/>
                  </a:cubicBezTo>
                  <a:cubicBezTo>
                    <a:pt x="3688" y="111003"/>
                    <a:pt x="3636" y="110900"/>
                    <a:pt x="3636" y="110823"/>
                  </a:cubicBezTo>
                  <a:cubicBezTo>
                    <a:pt x="3662" y="110797"/>
                    <a:pt x="3662" y="110771"/>
                    <a:pt x="3688" y="110746"/>
                  </a:cubicBezTo>
                  <a:cubicBezTo>
                    <a:pt x="3688" y="110694"/>
                    <a:pt x="3662" y="110694"/>
                    <a:pt x="3636" y="110694"/>
                  </a:cubicBezTo>
                  <a:cubicBezTo>
                    <a:pt x="3662" y="110617"/>
                    <a:pt x="3662" y="110539"/>
                    <a:pt x="3636" y="110488"/>
                  </a:cubicBezTo>
                  <a:cubicBezTo>
                    <a:pt x="3636" y="110462"/>
                    <a:pt x="3636" y="110462"/>
                    <a:pt x="3636" y="110462"/>
                  </a:cubicBezTo>
                  <a:cubicBezTo>
                    <a:pt x="3636" y="110436"/>
                    <a:pt x="3636" y="110436"/>
                    <a:pt x="3636" y="110436"/>
                  </a:cubicBezTo>
                  <a:cubicBezTo>
                    <a:pt x="3713" y="110359"/>
                    <a:pt x="3791" y="110281"/>
                    <a:pt x="3713" y="110152"/>
                  </a:cubicBezTo>
                  <a:lnTo>
                    <a:pt x="3713" y="110127"/>
                  </a:lnTo>
                  <a:cubicBezTo>
                    <a:pt x="3739" y="110075"/>
                    <a:pt x="3739" y="109998"/>
                    <a:pt x="3713" y="109972"/>
                  </a:cubicBezTo>
                  <a:lnTo>
                    <a:pt x="3713" y="109946"/>
                  </a:lnTo>
                  <a:lnTo>
                    <a:pt x="3713" y="109843"/>
                  </a:lnTo>
                  <a:cubicBezTo>
                    <a:pt x="3739" y="109740"/>
                    <a:pt x="3739" y="109740"/>
                    <a:pt x="3662" y="109688"/>
                  </a:cubicBezTo>
                  <a:lnTo>
                    <a:pt x="3610" y="109662"/>
                  </a:lnTo>
                  <a:cubicBezTo>
                    <a:pt x="3636" y="109637"/>
                    <a:pt x="3636" y="109611"/>
                    <a:pt x="3662" y="109585"/>
                  </a:cubicBezTo>
                  <a:cubicBezTo>
                    <a:pt x="3713" y="109533"/>
                    <a:pt x="3713" y="109482"/>
                    <a:pt x="3688" y="109404"/>
                  </a:cubicBezTo>
                  <a:cubicBezTo>
                    <a:pt x="3662" y="109379"/>
                    <a:pt x="3662" y="109327"/>
                    <a:pt x="3688" y="109275"/>
                  </a:cubicBezTo>
                  <a:cubicBezTo>
                    <a:pt x="3688" y="109250"/>
                    <a:pt x="3688" y="109198"/>
                    <a:pt x="3688" y="109172"/>
                  </a:cubicBezTo>
                  <a:cubicBezTo>
                    <a:pt x="3662" y="109121"/>
                    <a:pt x="3662" y="109095"/>
                    <a:pt x="3688" y="109043"/>
                  </a:cubicBezTo>
                  <a:cubicBezTo>
                    <a:pt x="3688" y="108966"/>
                    <a:pt x="3688" y="108889"/>
                    <a:pt x="3713" y="108837"/>
                  </a:cubicBezTo>
                  <a:cubicBezTo>
                    <a:pt x="3713" y="108811"/>
                    <a:pt x="3713" y="108811"/>
                    <a:pt x="3713" y="108811"/>
                  </a:cubicBezTo>
                  <a:cubicBezTo>
                    <a:pt x="3662" y="108785"/>
                    <a:pt x="3688" y="108760"/>
                    <a:pt x="3713" y="108708"/>
                  </a:cubicBezTo>
                  <a:cubicBezTo>
                    <a:pt x="3739" y="108682"/>
                    <a:pt x="3739" y="108682"/>
                    <a:pt x="3713" y="108657"/>
                  </a:cubicBezTo>
                  <a:cubicBezTo>
                    <a:pt x="3688" y="108631"/>
                    <a:pt x="3713" y="108553"/>
                    <a:pt x="3713" y="108502"/>
                  </a:cubicBezTo>
                  <a:cubicBezTo>
                    <a:pt x="3765" y="108502"/>
                    <a:pt x="3817" y="108553"/>
                    <a:pt x="3894" y="108553"/>
                  </a:cubicBezTo>
                  <a:cubicBezTo>
                    <a:pt x="3894" y="108502"/>
                    <a:pt x="3894" y="108450"/>
                    <a:pt x="3920" y="108399"/>
                  </a:cubicBezTo>
                  <a:cubicBezTo>
                    <a:pt x="3945" y="108347"/>
                    <a:pt x="3945" y="108270"/>
                    <a:pt x="3894" y="108218"/>
                  </a:cubicBezTo>
                  <a:cubicBezTo>
                    <a:pt x="3894" y="108192"/>
                    <a:pt x="3894" y="108141"/>
                    <a:pt x="3894" y="108115"/>
                  </a:cubicBezTo>
                  <a:cubicBezTo>
                    <a:pt x="3868" y="108063"/>
                    <a:pt x="3894" y="108063"/>
                    <a:pt x="3894" y="108038"/>
                  </a:cubicBezTo>
                  <a:lnTo>
                    <a:pt x="3920" y="107934"/>
                  </a:lnTo>
                  <a:cubicBezTo>
                    <a:pt x="3920" y="107883"/>
                    <a:pt x="3920" y="107857"/>
                    <a:pt x="3894" y="107831"/>
                  </a:cubicBezTo>
                  <a:cubicBezTo>
                    <a:pt x="3885" y="107823"/>
                    <a:pt x="3877" y="107820"/>
                    <a:pt x="3867" y="107820"/>
                  </a:cubicBezTo>
                  <a:cubicBezTo>
                    <a:pt x="3848" y="107820"/>
                    <a:pt x="3825" y="107831"/>
                    <a:pt x="3791" y="107831"/>
                  </a:cubicBezTo>
                  <a:cubicBezTo>
                    <a:pt x="3791" y="107805"/>
                    <a:pt x="3817" y="107780"/>
                    <a:pt x="3817" y="107780"/>
                  </a:cubicBezTo>
                  <a:cubicBezTo>
                    <a:pt x="3817" y="107780"/>
                    <a:pt x="3842" y="107780"/>
                    <a:pt x="3842" y="107754"/>
                  </a:cubicBezTo>
                  <a:cubicBezTo>
                    <a:pt x="3868" y="107728"/>
                    <a:pt x="3842" y="107702"/>
                    <a:pt x="3842" y="107702"/>
                  </a:cubicBezTo>
                  <a:cubicBezTo>
                    <a:pt x="3817" y="107702"/>
                    <a:pt x="3765" y="107702"/>
                    <a:pt x="3791" y="107676"/>
                  </a:cubicBezTo>
                  <a:cubicBezTo>
                    <a:pt x="3817" y="107625"/>
                    <a:pt x="3791" y="107625"/>
                    <a:pt x="3739" y="107599"/>
                  </a:cubicBezTo>
                  <a:cubicBezTo>
                    <a:pt x="3739" y="107550"/>
                    <a:pt x="3739" y="107532"/>
                    <a:pt x="3726" y="107532"/>
                  </a:cubicBezTo>
                  <a:cubicBezTo>
                    <a:pt x="3718" y="107532"/>
                    <a:pt x="3706" y="107538"/>
                    <a:pt x="3688" y="107548"/>
                  </a:cubicBezTo>
                  <a:lnTo>
                    <a:pt x="3610" y="107548"/>
                  </a:lnTo>
                  <a:cubicBezTo>
                    <a:pt x="3610" y="107522"/>
                    <a:pt x="3610" y="107496"/>
                    <a:pt x="3584" y="107470"/>
                  </a:cubicBezTo>
                  <a:cubicBezTo>
                    <a:pt x="3636" y="107444"/>
                    <a:pt x="3610" y="107367"/>
                    <a:pt x="3636" y="107315"/>
                  </a:cubicBezTo>
                  <a:cubicBezTo>
                    <a:pt x="3713" y="107290"/>
                    <a:pt x="3713" y="107264"/>
                    <a:pt x="3688" y="107161"/>
                  </a:cubicBezTo>
                  <a:lnTo>
                    <a:pt x="3688" y="107057"/>
                  </a:lnTo>
                  <a:cubicBezTo>
                    <a:pt x="3713" y="107032"/>
                    <a:pt x="3688" y="107006"/>
                    <a:pt x="3662" y="106980"/>
                  </a:cubicBezTo>
                  <a:cubicBezTo>
                    <a:pt x="3636" y="106954"/>
                    <a:pt x="3636" y="106954"/>
                    <a:pt x="3662" y="106954"/>
                  </a:cubicBezTo>
                  <a:cubicBezTo>
                    <a:pt x="3688" y="106929"/>
                    <a:pt x="3662" y="106851"/>
                    <a:pt x="3662" y="106825"/>
                  </a:cubicBezTo>
                  <a:lnTo>
                    <a:pt x="3662" y="106774"/>
                  </a:lnTo>
                  <a:cubicBezTo>
                    <a:pt x="3688" y="106774"/>
                    <a:pt x="3713" y="106774"/>
                    <a:pt x="3713" y="106748"/>
                  </a:cubicBezTo>
                  <a:cubicBezTo>
                    <a:pt x="3713" y="106748"/>
                    <a:pt x="3765" y="106645"/>
                    <a:pt x="3713" y="106593"/>
                  </a:cubicBezTo>
                  <a:cubicBezTo>
                    <a:pt x="3662" y="106542"/>
                    <a:pt x="3765" y="106516"/>
                    <a:pt x="3765" y="106464"/>
                  </a:cubicBezTo>
                  <a:cubicBezTo>
                    <a:pt x="3765" y="106439"/>
                    <a:pt x="3765" y="106439"/>
                    <a:pt x="3765" y="106413"/>
                  </a:cubicBezTo>
                  <a:cubicBezTo>
                    <a:pt x="3765" y="106361"/>
                    <a:pt x="3765" y="106310"/>
                    <a:pt x="3765" y="106258"/>
                  </a:cubicBezTo>
                  <a:cubicBezTo>
                    <a:pt x="3765" y="106181"/>
                    <a:pt x="3713" y="106129"/>
                    <a:pt x="3765" y="106077"/>
                  </a:cubicBezTo>
                  <a:cubicBezTo>
                    <a:pt x="3791" y="106026"/>
                    <a:pt x="3739" y="106052"/>
                    <a:pt x="3739" y="106026"/>
                  </a:cubicBezTo>
                  <a:cubicBezTo>
                    <a:pt x="3765" y="105974"/>
                    <a:pt x="3739" y="105897"/>
                    <a:pt x="3713" y="105845"/>
                  </a:cubicBezTo>
                  <a:cubicBezTo>
                    <a:pt x="3713" y="105845"/>
                    <a:pt x="3688" y="105820"/>
                    <a:pt x="3688" y="105794"/>
                  </a:cubicBezTo>
                  <a:cubicBezTo>
                    <a:pt x="3713" y="105742"/>
                    <a:pt x="3713" y="105665"/>
                    <a:pt x="3688" y="105613"/>
                  </a:cubicBezTo>
                  <a:cubicBezTo>
                    <a:pt x="3688" y="105562"/>
                    <a:pt x="3688" y="105510"/>
                    <a:pt x="3688" y="105484"/>
                  </a:cubicBezTo>
                  <a:cubicBezTo>
                    <a:pt x="3713" y="105407"/>
                    <a:pt x="3713" y="105304"/>
                    <a:pt x="3688" y="105226"/>
                  </a:cubicBezTo>
                  <a:cubicBezTo>
                    <a:pt x="3713" y="105175"/>
                    <a:pt x="3688" y="105123"/>
                    <a:pt x="3636" y="105097"/>
                  </a:cubicBezTo>
                  <a:cubicBezTo>
                    <a:pt x="3610" y="105097"/>
                    <a:pt x="3636" y="105072"/>
                    <a:pt x="3636" y="105046"/>
                  </a:cubicBezTo>
                  <a:cubicBezTo>
                    <a:pt x="3636" y="105020"/>
                    <a:pt x="3688" y="104994"/>
                    <a:pt x="3662" y="104994"/>
                  </a:cubicBezTo>
                  <a:cubicBezTo>
                    <a:pt x="3662" y="104943"/>
                    <a:pt x="3662" y="104917"/>
                    <a:pt x="3662" y="104891"/>
                  </a:cubicBezTo>
                  <a:cubicBezTo>
                    <a:pt x="3688" y="104839"/>
                    <a:pt x="3688" y="104788"/>
                    <a:pt x="3636" y="104762"/>
                  </a:cubicBezTo>
                  <a:cubicBezTo>
                    <a:pt x="3610" y="104736"/>
                    <a:pt x="3584" y="104685"/>
                    <a:pt x="3584" y="104659"/>
                  </a:cubicBezTo>
                  <a:cubicBezTo>
                    <a:pt x="3610" y="104633"/>
                    <a:pt x="3636" y="104607"/>
                    <a:pt x="3636" y="104582"/>
                  </a:cubicBezTo>
                  <a:lnTo>
                    <a:pt x="3636" y="104556"/>
                  </a:lnTo>
                  <a:cubicBezTo>
                    <a:pt x="3610" y="104556"/>
                    <a:pt x="3610" y="104582"/>
                    <a:pt x="3584" y="104582"/>
                  </a:cubicBezTo>
                  <a:cubicBezTo>
                    <a:pt x="3559" y="104556"/>
                    <a:pt x="3533" y="104478"/>
                    <a:pt x="3559" y="104427"/>
                  </a:cubicBezTo>
                  <a:cubicBezTo>
                    <a:pt x="3559" y="104401"/>
                    <a:pt x="3559" y="104375"/>
                    <a:pt x="3559" y="104349"/>
                  </a:cubicBezTo>
                  <a:cubicBezTo>
                    <a:pt x="3584" y="104298"/>
                    <a:pt x="3610" y="104246"/>
                    <a:pt x="3662" y="104195"/>
                  </a:cubicBezTo>
                  <a:cubicBezTo>
                    <a:pt x="3688" y="104143"/>
                    <a:pt x="3688" y="104143"/>
                    <a:pt x="3662" y="104066"/>
                  </a:cubicBezTo>
                  <a:lnTo>
                    <a:pt x="3662" y="104040"/>
                  </a:lnTo>
                  <a:cubicBezTo>
                    <a:pt x="3662" y="104027"/>
                    <a:pt x="3662" y="104027"/>
                    <a:pt x="3662" y="104027"/>
                  </a:cubicBezTo>
                  <a:cubicBezTo>
                    <a:pt x="3662" y="104027"/>
                    <a:pt x="3662" y="104027"/>
                    <a:pt x="3662" y="104014"/>
                  </a:cubicBezTo>
                  <a:lnTo>
                    <a:pt x="3610" y="104014"/>
                  </a:lnTo>
                  <a:cubicBezTo>
                    <a:pt x="3610" y="103988"/>
                    <a:pt x="3610" y="103963"/>
                    <a:pt x="3584" y="103963"/>
                  </a:cubicBezTo>
                  <a:lnTo>
                    <a:pt x="3455" y="103911"/>
                  </a:lnTo>
                  <a:lnTo>
                    <a:pt x="3481" y="103911"/>
                  </a:lnTo>
                  <a:cubicBezTo>
                    <a:pt x="3533" y="103911"/>
                    <a:pt x="3507" y="103859"/>
                    <a:pt x="3559" y="103859"/>
                  </a:cubicBezTo>
                  <a:cubicBezTo>
                    <a:pt x="3584" y="103859"/>
                    <a:pt x="3584" y="103834"/>
                    <a:pt x="3584" y="103834"/>
                  </a:cubicBezTo>
                  <a:cubicBezTo>
                    <a:pt x="3584" y="103834"/>
                    <a:pt x="3584" y="103730"/>
                    <a:pt x="3559" y="103679"/>
                  </a:cubicBezTo>
                  <a:cubicBezTo>
                    <a:pt x="3559" y="103653"/>
                    <a:pt x="3584" y="103602"/>
                    <a:pt x="3584" y="103550"/>
                  </a:cubicBezTo>
                  <a:cubicBezTo>
                    <a:pt x="3559" y="103498"/>
                    <a:pt x="3584" y="103473"/>
                    <a:pt x="3610" y="103421"/>
                  </a:cubicBezTo>
                  <a:cubicBezTo>
                    <a:pt x="3610" y="103369"/>
                    <a:pt x="3610" y="103344"/>
                    <a:pt x="3688" y="103266"/>
                  </a:cubicBezTo>
                  <a:lnTo>
                    <a:pt x="3688" y="103240"/>
                  </a:lnTo>
                  <a:cubicBezTo>
                    <a:pt x="3688" y="103228"/>
                    <a:pt x="3694" y="103228"/>
                    <a:pt x="3697" y="103228"/>
                  </a:cubicBezTo>
                  <a:cubicBezTo>
                    <a:pt x="3700" y="103228"/>
                    <a:pt x="3700" y="103228"/>
                    <a:pt x="3688" y="103215"/>
                  </a:cubicBezTo>
                  <a:cubicBezTo>
                    <a:pt x="3662" y="103215"/>
                    <a:pt x="3662" y="103189"/>
                    <a:pt x="3636" y="103189"/>
                  </a:cubicBezTo>
                  <a:cubicBezTo>
                    <a:pt x="3636" y="103163"/>
                    <a:pt x="3610" y="103137"/>
                    <a:pt x="3636" y="103137"/>
                  </a:cubicBezTo>
                  <a:cubicBezTo>
                    <a:pt x="3662" y="103137"/>
                    <a:pt x="3662" y="103111"/>
                    <a:pt x="3662" y="103111"/>
                  </a:cubicBezTo>
                  <a:lnTo>
                    <a:pt x="3713" y="102931"/>
                  </a:lnTo>
                  <a:cubicBezTo>
                    <a:pt x="3713" y="102879"/>
                    <a:pt x="3713" y="102854"/>
                    <a:pt x="3713" y="102828"/>
                  </a:cubicBezTo>
                  <a:cubicBezTo>
                    <a:pt x="3688" y="102802"/>
                    <a:pt x="3662" y="102750"/>
                    <a:pt x="3713" y="102725"/>
                  </a:cubicBezTo>
                  <a:cubicBezTo>
                    <a:pt x="3739" y="102699"/>
                    <a:pt x="3739" y="102673"/>
                    <a:pt x="3713" y="102647"/>
                  </a:cubicBezTo>
                  <a:cubicBezTo>
                    <a:pt x="3713" y="102596"/>
                    <a:pt x="3713" y="102570"/>
                    <a:pt x="3713" y="102544"/>
                  </a:cubicBezTo>
                  <a:lnTo>
                    <a:pt x="3713" y="102493"/>
                  </a:lnTo>
                  <a:cubicBezTo>
                    <a:pt x="3713" y="102467"/>
                    <a:pt x="3713" y="102441"/>
                    <a:pt x="3688" y="102415"/>
                  </a:cubicBezTo>
                  <a:cubicBezTo>
                    <a:pt x="3662" y="102364"/>
                    <a:pt x="3636" y="102286"/>
                    <a:pt x="3636" y="102235"/>
                  </a:cubicBezTo>
                  <a:cubicBezTo>
                    <a:pt x="3662" y="102209"/>
                    <a:pt x="3662" y="102209"/>
                    <a:pt x="3662" y="102209"/>
                  </a:cubicBezTo>
                  <a:lnTo>
                    <a:pt x="3662" y="102131"/>
                  </a:lnTo>
                  <a:cubicBezTo>
                    <a:pt x="3713" y="102054"/>
                    <a:pt x="3713" y="101925"/>
                    <a:pt x="3662" y="101848"/>
                  </a:cubicBezTo>
                  <a:cubicBezTo>
                    <a:pt x="3662" y="101796"/>
                    <a:pt x="3636" y="101745"/>
                    <a:pt x="3610" y="101693"/>
                  </a:cubicBezTo>
                  <a:cubicBezTo>
                    <a:pt x="3584" y="101641"/>
                    <a:pt x="3636" y="101641"/>
                    <a:pt x="3662" y="101616"/>
                  </a:cubicBezTo>
                  <a:cubicBezTo>
                    <a:pt x="3662" y="101564"/>
                    <a:pt x="3636" y="101512"/>
                    <a:pt x="3610" y="101487"/>
                  </a:cubicBezTo>
                  <a:cubicBezTo>
                    <a:pt x="3602" y="101491"/>
                    <a:pt x="3595" y="101492"/>
                    <a:pt x="3587" y="101492"/>
                  </a:cubicBezTo>
                  <a:cubicBezTo>
                    <a:pt x="3557" y="101492"/>
                    <a:pt x="3528" y="101469"/>
                    <a:pt x="3506" y="101469"/>
                  </a:cubicBezTo>
                  <a:cubicBezTo>
                    <a:pt x="3497" y="101469"/>
                    <a:pt x="3488" y="101473"/>
                    <a:pt x="3481" y="101487"/>
                  </a:cubicBezTo>
                  <a:lnTo>
                    <a:pt x="3455" y="101487"/>
                  </a:lnTo>
                  <a:cubicBezTo>
                    <a:pt x="3430" y="101500"/>
                    <a:pt x="3410" y="101506"/>
                    <a:pt x="3394" y="101506"/>
                  </a:cubicBezTo>
                  <a:cubicBezTo>
                    <a:pt x="3378" y="101506"/>
                    <a:pt x="3365" y="101500"/>
                    <a:pt x="3352" y="101487"/>
                  </a:cubicBezTo>
                  <a:cubicBezTo>
                    <a:pt x="3352" y="101461"/>
                    <a:pt x="3327" y="101435"/>
                    <a:pt x="3327" y="101435"/>
                  </a:cubicBezTo>
                  <a:cubicBezTo>
                    <a:pt x="3327" y="101384"/>
                    <a:pt x="3327" y="101358"/>
                    <a:pt x="3301" y="101332"/>
                  </a:cubicBezTo>
                  <a:lnTo>
                    <a:pt x="3301" y="101203"/>
                  </a:lnTo>
                  <a:cubicBezTo>
                    <a:pt x="3327" y="101177"/>
                    <a:pt x="3327" y="101126"/>
                    <a:pt x="3301" y="101074"/>
                  </a:cubicBezTo>
                  <a:lnTo>
                    <a:pt x="3301" y="101048"/>
                  </a:lnTo>
                  <a:cubicBezTo>
                    <a:pt x="3223" y="101048"/>
                    <a:pt x="3223" y="100997"/>
                    <a:pt x="3223" y="100945"/>
                  </a:cubicBezTo>
                  <a:cubicBezTo>
                    <a:pt x="3244" y="100945"/>
                    <a:pt x="3248" y="100978"/>
                    <a:pt x="3262" y="100978"/>
                  </a:cubicBezTo>
                  <a:cubicBezTo>
                    <a:pt x="3266" y="100978"/>
                    <a:pt x="3270" y="100976"/>
                    <a:pt x="3275" y="100971"/>
                  </a:cubicBezTo>
                  <a:cubicBezTo>
                    <a:pt x="3301" y="100971"/>
                    <a:pt x="3275" y="100945"/>
                    <a:pt x="3275" y="100919"/>
                  </a:cubicBezTo>
                  <a:cubicBezTo>
                    <a:pt x="3275" y="100893"/>
                    <a:pt x="3275" y="100868"/>
                    <a:pt x="3275" y="100816"/>
                  </a:cubicBezTo>
                  <a:cubicBezTo>
                    <a:pt x="3257" y="100798"/>
                    <a:pt x="3264" y="100780"/>
                    <a:pt x="3252" y="100780"/>
                  </a:cubicBezTo>
                  <a:cubicBezTo>
                    <a:pt x="3247" y="100780"/>
                    <a:pt x="3239" y="100783"/>
                    <a:pt x="3223" y="100790"/>
                  </a:cubicBezTo>
                  <a:cubicBezTo>
                    <a:pt x="3198" y="100739"/>
                    <a:pt x="3198" y="100713"/>
                    <a:pt x="3275" y="100661"/>
                  </a:cubicBezTo>
                  <a:cubicBezTo>
                    <a:pt x="3301" y="100636"/>
                    <a:pt x="3301" y="100584"/>
                    <a:pt x="3301" y="100558"/>
                  </a:cubicBezTo>
                  <a:cubicBezTo>
                    <a:pt x="3301" y="100516"/>
                    <a:pt x="3335" y="100474"/>
                    <a:pt x="3292" y="100474"/>
                  </a:cubicBezTo>
                  <a:cubicBezTo>
                    <a:pt x="3282" y="100474"/>
                    <a:pt x="3268" y="100476"/>
                    <a:pt x="3249" y="100481"/>
                  </a:cubicBezTo>
                  <a:cubicBezTo>
                    <a:pt x="3249" y="100481"/>
                    <a:pt x="3223" y="100455"/>
                    <a:pt x="3249" y="100455"/>
                  </a:cubicBezTo>
                  <a:cubicBezTo>
                    <a:pt x="3249" y="100429"/>
                    <a:pt x="3249" y="100378"/>
                    <a:pt x="3198" y="100352"/>
                  </a:cubicBezTo>
                  <a:lnTo>
                    <a:pt x="3198" y="100326"/>
                  </a:lnTo>
                  <a:cubicBezTo>
                    <a:pt x="3223" y="100275"/>
                    <a:pt x="3223" y="100249"/>
                    <a:pt x="3198" y="100197"/>
                  </a:cubicBezTo>
                  <a:lnTo>
                    <a:pt x="3198" y="100171"/>
                  </a:lnTo>
                  <a:cubicBezTo>
                    <a:pt x="3198" y="100146"/>
                    <a:pt x="3249" y="100120"/>
                    <a:pt x="3223" y="100094"/>
                  </a:cubicBezTo>
                  <a:cubicBezTo>
                    <a:pt x="3223" y="100042"/>
                    <a:pt x="3223" y="100017"/>
                    <a:pt x="3223" y="99965"/>
                  </a:cubicBezTo>
                  <a:cubicBezTo>
                    <a:pt x="3223" y="99939"/>
                    <a:pt x="3217" y="99933"/>
                    <a:pt x="3207" y="99933"/>
                  </a:cubicBezTo>
                  <a:cubicBezTo>
                    <a:pt x="3198" y="99933"/>
                    <a:pt x="3185" y="99939"/>
                    <a:pt x="3172" y="99939"/>
                  </a:cubicBezTo>
                  <a:cubicBezTo>
                    <a:pt x="3172" y="99862"/>
                    <a:pt x="3198" y="99810"/>
                    <a:pt x="3198" y="99759"/>
                  </a:cubicBezTo>
                  <a:cubicBezTo>
                    <a:pt x="3198" y="99681"/>
                    <a:pt x="3249" y="99707"/>
                    <a:pt x="3249" y="99681"/>
                  </a:cubicBezTo>
                  <a:cubicBezTo>
                    <a:pt x="3249" y="99681"/>
                    <a:pt x="3327" y="99656"/>
                    <a:pt x="3301" y="99604"/>
                  </a:cubicBezTo>
                  <a:cubicBezTo>
                    <a:pt x="3301" y="99591"/>
                    <a:pt x="3288" y="99585"/>
                    <a:pt x="3269" y="99585"/>
                  </a:cubicBezTo>
                  <a:cubicBezTo>
                    <a:pt x="3249" y="99585"/>
                    <a:pt x="3223" y="99591"/>
                    <a:pt x="3198" y="99604"/>
                  </a:cubicBezTo>
                  <a:lnTo>
                    <a:pt x="3172" y="99604"/>
                  </a:lnTo>
                  <a:cubicBezTo>
                    <a:pt x="3172" y="99578"/>
                    <a:pt x="3146" y="99552"/>
                    <a:pt x="3146" y="99527"/>
                  </a:cubicBezTo>
                  <a:lnTo>
                    <a:pt x="3198" y="99449"/>
                  </a:lnTo>
                  <a:cubicBezTo>
                    <a:pt x="3172" y="99423"/>
                    <a:pt x="3120" y="99372"/>
                    <a:pt x="3172" y="99320"/>
                  </a:cubicBezTo>
                  <a:cubicBezTo>
                    <a:pt x="3198" y="99269"/>
                    <a:pt x="3172" y="99217"/>
                    <a:pt x="3146" y="99191"/>
                  </a:cubicBezTo>
                  <a:lnTo>
                    <a:pt x="3120" y="99166"/>
                  </a:lnTo>
                  <a:cubicBezTo>
                    <a:pt x="3069" y="99166"/>
                    <a:pt x="3094" y="99243"/>
                    <a:pt x="3094" y="99269"/>
                  </a:cubicBezTo>
                  <a:lnTo>
                    <a:pt x="3094" y="99320"/>
                  </a:lnTo>
                  <a:cubicBezTo>
                    <a:pt x="3094" y="99372"/>
                    <a:pt x="3094" y="99372"/>
                    <a:pt x="3017" y="99372"/>
                  </a:cubicBezTo>
                  <a:lnTo>
                    <a:pt x="2991" y="99372"/>
                  </a:lnTo>
                  <a:lnTo>
                    <a:pt x="2991" y="99346"/>
                  </a:lnTo>
                  <a:lnTo>
                    <a:pt x="2940" y="99269"/>
                  </a:lnTo>
                  <a:cubicBezTo>
                    <a:pt x="2888" y="99217"/>
                    <a:pt x="2862" y="99191"/>
                    <a:pt x="2940" y="99140"/>
                  </a:cubicBezTo>
                  <a:cubicBezTo>
                    <a:pt x="2991" y="99088"/>
                    <a:pt x="2966" y="99088"/>
                    <a:pt x="2914" y="99062"/>
                  </a:cubicBezTo>
                  <a:cubicBezTo>
                    <a:pt x="2914" y="99011"/>
                    <a:pt x="2862" y="98985"/>
                    <a:pt x="2862" y="98933"/>
                  </a:cubicBezTo>
                  <a:lnTo>
                    <a:pt x="2940" y="98856"/>
                  </a:lnTo>
                  <a:cubicBezTo>
                    <a:pt x="2940" y="98856"/>
                    <a:pt x="2966" y="98830"/>
                    <a:pt x="2966" y="98830"/>
                  </a:cubicBezTo>
                  <a:cubicBezTo>
                    <a:pt x="2914" y="98804"/>
                    <a:pt x="2914" y="98753"/>
                    <a:pt x="2966" y="98727"/>
                  </a:cubicBezTo>
                  <a:cubicBezTo>
                    <a:pt x="2966" y="98701"/>
                    <a:pt x="2991" y="98701"/>
                    <a:pt x="2991" y="98675"/>
                  </a:cubicBezTo>
                  <a:cubicBezTo>
                    <a:pt x="3017" y="98650"/>
                    <a:pt x="2991" y="98650"/>
                    <a:pt x="2966" y="98624"/>
                  </a:cubicBezTo>
                  <a:cubicBezTo>
                    <a:pt x="2966" y="98598"/>
                    <a:pt x="3017" y="98572"/>
                    <a:pt x="3017" y="98547"/>
                  </a:cubicBezTo>
                  <a:cubicBezTo>
                    <a:pt x="3017" y="98495"/>
                    <a:pt x="3043" y="98495"/>
                    <a:pt x="3017" y="98469"/>
                  </a:cubicBezTo>
                  <a:cubicBezTo>
                    <a:pt x="2991" y="98443"/>
                    <a:pt x="3017" y="98392"/>
                    <a:pt x="3017" y="98366"/>
                  </a:cubicBezTo>
                  <a:cubicBezTo>
                    <a:pt x="3094" y="98314"/>
                    <a:pt x="3094" y="98211"/>
                    <a:pt x="3069" y="98134"/>
                  </a:cubicBezTo>
                  <a:cubicBezTo>
                    <a:pt x="3094" y="98108"/>
                    <a:pt x="3094" y="98108"/>
                    <a:pt x="3120" y="98082"/>
                  </a:cubicBezTo>
                  <a:cubicBezTo>
                    <a:pt x="3120" y="98057"/>
                    <a:pt x="3120" y="98031"/>
                    <a:pt x="3069" y="98031"/>
                  </a:cubicBezTo>
                  <a:lnTo>
                    <a:pt x="2991" y="98031"/>
                  </a:lnTo>
                  <a:cubicBezTo>
                    <a:pt x="2991" y="98057"/>
                    <a:pt x="2966" y="98057"/>
                    <a:pt x="2940" y="98057"/>
                  </a:cubicBezTo>
                  <a:cubicBezTo>
                    <a:pt x="2914" y="98031"/>
                    <a:pt x="2888" y="97979"/>
                    <a:pt x="2940" y="97928"/>
                  </a:cubicBezTo>
                  <a:cubicBezTo>
                    <a:pt x="2991" y="97876"/>
                    <a:pt x="2940" y="97876"/>
                    <a:pt x="2888" y="97876"/>
                  </a:cubicBezTo>
                  <a:cubicBezTo>
                    <a:pt x="2862" y="97850"/>
                    <a:pt x="2888" y="97850"/>
                    <a:pt x="2888" y="97824"/>
                  </a:cubicBezTo>
                  <a:cubicBezTo>
                    <a:pt x="2903" y="97832"/>
                    <a:pt x="2916" y="97835"/>
                    <a:pt x="2927" y="97835"/>
                  </a:cubicBezTo>
                  <a:cubicBezTo>
                    <a:pt x="2953" y="97835"/>
                    <a:pt x="2966" y="97817"/>
                    <a:pt x="2966" y="97799"/>
                  </a:cubicBezTo>
                  <a:cubicBezTo>
                    <a:pt x="2966" y="97773"/>
                    <a:pt x="2966" y="97721"/>
                    <a:pt x="2966" y="97695"/>
                  </a:cubicBezTo>
                  <a:cubicBezTo>
                    <a:pt x="2966" y="97644"/>
                    <a:pt x="2991" y="97618"/>
                    <a:pt x="3017" y="97592"/>
                  </a:cubicBezTo>
                  <a:lnTo>
                    <a:pt x="3043" y="97592"/>
                  </a:lnTo>
                  <a:cubicBezTo>
                    <a:pt x="3043" y="97592"/>
                    <a:pt x="3043" y="97618"/>
                    <a:pt x="3069" y="97618"/>
                  </a:cubicBezTo>
                  <a:cubicBezTo>
                    <a:pt x="3120" y="97618"/>
                    <a:pt x="3146" y="97592"/>
                    <a:pt x="3146" y="97515"/>
                  </a:cubicBezTo>
                  <a:cubicBezTo>
                    <a:pt x="3146" y="97489"/>
                    <a:pt x="3120" y="97463"/>
                    <a:pt x="3069" y="97463"/>
                  </a:cubicBezTo>
                  <a:cubicBezTo>
                    <a:pt x="3069" y="97463"/>
                    <a:pt x="3069" y="97438"/>
                    <a:pt x="3043" y="97438"/>
                  </a:cubicBezTo>
                  <a:lnTo>
                    <a:pt x="3069" y="97360"/>
                  </a:lnTo>
                  <a:cubicBezTo>
                    <a:pt x="3094" y="97334"/>
                    <a:pt x="3146" y="97334"/>
                    <a:pt x="3146" y="97309"/>
                  </a:cubicBezTo>
                  <a:cubicBezTo>
                    <a:pt x="3172" y="97257"/>
                    <a:pt x="3198" y="97205"/>
                    <a:pt x="3172" y="97154"/>
                  </a:cubicBezTo>
                  <a:cubicBezTo>
                    <a:pt x="3172" y="97128"/>
                    <a:pt x="3172" y="97102"/>
                    <a:pt x="3172" y="97076"/>
                  </a:cubicBezTo>
                  <a:cubicBezTo>
                    <a:pt x="3198" y="97051"/>
                    <a:pt x="3223" y="97025"/>
                    <a:pt x="3172" y="96999"/>
                  </a:cubicBezTo>
                  <a:cubicBezTo>
                    <a:pt x="3172" y="96948"/>
                    <a:pt x="3172" y="96922"/>
                    <a:pt x="3120" y="96896"/>
                  </a:cubicBezTo>
                  <a:cubicBezTo>
                    <a:pt x="3146" y="96844"/>
                    <a:pt x="3172" y="96819"/>
                    <a:pt x="3198" y="96793"/>
                  </a:cubicBezTo>
                  <a:cubicBezTo>
                    <a:pt x="3198" y="96715"/>
                    <a:pt x="3198" y="96664"/>
                    <a:pt x="3198" y="96586"/>
                  </a:cubicBezTo>
                  <a:cubicBezTo>
                    <a:pt x="3198" y="96586"/>
                    <a:pt x="3249" y="96561"/>
                    <a:pt x="3249" y="96535"/>
                  </a:cubicBezTo>
                  <a:cubicBezTo>
                    <a:pt x="3275" y="96432"/>
                    <a:pt x="3301" y="96329"/>
                    <a:pt x="3249" y="96225"/>
                  </a:cubicBezTo>
                  <a:cubicBezTo>
                    <a:pt x="3249" y="96174"/>
                    <a:pt x="3249" y="96148"/>
                    <a:pt x="3249" y="96096"/>
                  </a:cubicBezTo>
                  <a:cubicBezTo>
                    <a:pt x="3275" y="96071"/>
                    <a:pt x="3275" y="96045"/>
                    <a:pt x="3301" y="96019"/>
                  </a:cubicBezTo>
                  <a:lnTo>
                    <a:pt x="3301" y="95967"/>
                  </a:lnTo>
                  <a:cubicBezTo>
                    <a:pt x="3327" y="95967"/>
                    <a:pt x="3327" y="95942"/>
                    <a:pt x="3327" y="95942"/>
                  </a:cubicBezTo>
                  <a:cubicBezTo>
                    <a:pt x="3352" y="95916"/>
                    <a:pt x="3352" y="95890"/>
                    <a:pt x="3352" y="95864"/>
                  </a:cubicBezTo>
                  <a:lnTo>
                    <a:pt x="3352" y="95839"/>
                  </a:lnTo>
                  <a:cubicBezTo>
                    <a:pt x="3352" y="95813"/>
                    <a:pt x="3352" y="95787"/>
                    <a:pt x="3327" y="95761"/>
                  </a:cubicBezTo>
                  <a:lnTo>
                    <a:pt x="3327" y="95710"/>
                  </a:lnTo>
                  <a:cubicBezTo>
                    <a:pt x="3327" y="95684"/>
                    <a:pt x="3314" y="95677"/>
                    <a:pt x="3298" y="95677"/>
                  </a:cubicBezTo>
                  <a:cubicBezTo>
                    <a:pt x="3281" y="95677"/>
                    <a:pt x="3262" y="95684"/>
                    <a:pt x="3249" y="95684"/>
                  </a:cubicBezTo>
                  <a:lnTo>
                    <a:pt x="3249" y="95606"/>
                  </a:lnTo>
                  <a:lnTo>
                    <a:pt x="3249" y="95581"/>
                  </a:lnTo>
                  <a:lnTo>
                    <a:pt x="3275" y="95581"/>
                  </a:lnTo>
                  <a:cubicBezTo>
                    <a:pt x="3291" y="95612"/>
                    <a:pt x="3307" y="95635"/>
                    <a:pt x="3323" y="95635"/>
                  </a:cubicBezTo>
                  <a:cubicBezTo>
                    <a:pt x="3333" y="95635"/>
                    <a:pt x="3342" y="95626"/>
                    <a:pt x="3352" y="95606"/>
                  </a:cubicBezTo>
                  <a:cubicBezTo>
                    <a:pt x="3378" y="95581"/>
                    <a:pt x="3378" y="95581"/>
                    <a:pt x="3378" y="95555"/>
                  </a:cubicBezTo>
                  <a:cubicBezTo>
                    <a:pt x="3404" y="95477"/>
                    <a:pt x="3404" y="95477"/>
                    <a:pt x="3352" y="95426"/>
                  </a:cubicBezTo>
                  <a:lnTo>
                    <a:pt x="3378" y="95426"/>
                  </a:lnTo>
                  <a:cubicBezTo>
                    <a:pt x="3455" y="95426"/>
                    <a:pt x="3507" y="95374"/>
                    <a:pt x="3533" y="95323"/>
                  </a:cubicBezTo>
                  <a:cubicBezTo>
                    <a:pt x="3559" y="95245"/>
                    <a:pt x="3559" y="95194"/>
                    <a:pt x="3559" y="95116"/>
                  </a:cubicBezTo>
                  <a:cubicBezTo>
                    <a:pt x="3507" y="95116"/>
                    <a:pt x="3481" y="95168"/>
                    <a:pt x="3455" y="95168"/>
                  </a:cubicBezTo>
                  <a:cubicBezTo>
                    <a:pt x="3430" y="95142"/>
                    <a:pt x="3430" y="95116"/>
                    <a:pt x="3455" y="95065"/>
                  </a:cubicBezTo>
                  <a:lnTo>
                    <a:pt x="3455" y="95039"/>
                  </a:lnTo>
                  <a:cubicBezTo>
                    <a:pt x="3481" y="94987"/>
                    <a:pt x="3455" y="94962"/>
                    <a:pt x="3507" y="94936"/>
                  </a:cubicBezTo>
                  <a:cubicBezTo>
                    <a:pt x="3559" y="94884"/>
                    <a:pt x="3481" y="94833"/>
                    <a:pt x="3507" y="94807"/>
                  </a:cubicBezTo>
                  <a:cubicBezTo>
                    <a:pt x="3533" y="94755"/>
                    <a:pt x="3533" y="94729"/>
                    <a:pt x="3507" y="94678"/>
                  </a:cubicBezTo>
                  <a:cubicBezTo>
                    <a:pt x="3559" y="94601"/>
                    <a:pt x="3559" y="94523"/>
                    <a:pt x="3507" y="94446"/>
                  </a:cubicBezTo>
                  <a:cubicBezTo>
                    <a:pt x="3481" y="94394"/>
                    <a:pt x="3481" y="94343"/>
                    <a:pt x="3455" y="94291"/>
                  </a:cubicBezTo>
                  <a:cubicBezTo>
                    <a:pt x="3455" y="94239"/>
                    <a:pt x="3455" y="94239"/>
                    <a:pt x="3481" y="94239"/>
                  </a:cubicBezTo>
                  <a:cubicBezTo>
                    <a:pt x="3507" y="94214"/>
                    <a:pt x="3507" y="94188"/>
                    <a:pt x="3481" y="94162"/>
                  </a:cubicBezTo>
                  <a:cubicBezTo>
                    <a:pt x="3481" y="94136"/>
                    <a:pt x="3430" y="94085"/>
                    <a:pt x="3404" y="94033"/>
                  </a:cubicBezTo>
                  <a:cubicBezTo>
                    <a:pt x="3378" y="93982"/>
                    <a:pt x="3455" y="94007"/>
                    <a:pt x="3455" y="93982"/>
                  </a:cubicBezTo>
                  <a:cubicBezTo>
                    <a:pt x="3455" y="93904"/>
                    <a:pt x="3481" y="93827"/>
                    <a:pt x="3430" y="93775"/>
                  </a:cubicBezTo>
                  <a:lnTo>
                    <a:pt x="3430" y="93749"/>
                  </a:lnTo>
                  <a:lnTo>
                    <a:pt x="3430" y="93724"/>
                  </a:lnTo>
                  <a:cubicBezTo>
                    <a:pt x="3430" y="93698"/>
                    <a:pt x="3430" y="93672"/>
                    <a:pt x="3430" y="93672"/>
                  </a:cubicBezTo>
                  <a:cubicBezTo>
                    <a:pt x="3430" y="93646"/>
                    <a:pt x="3430" y="93646"/>
                    <a:pt x="3430" y="93620"/>
                  </a:cubicBezTo>
                  <a:lnTo>
                    <a:pt x="3404" y="93646"/>
                  </a:lnTo>
                  <a:lnTo>
                    <a:pt x="3378" y="93698"/>
                  </a:lnTo>
                  <a:lnTo>
                    <a:pt x="3378" y="93672"/>
                  </a:lnTo>
                  <a:cubicBezTo>
                    <a:pt x="3378" y="93646"/>
                    <a:pt x="3352" y="93620"/>
                    <a:pt x="3327" y="93620"/>
                  </a:cubicBezTo>
                  <a:cubicBezTo>
                    <a:pt x="3327" y="93595"/>
                    <a:pt x="3327" y="93569"/>
                    <a:pt x="3301" y="93569"/>
                  </a:cubicBezTo>
                  <a:cubicBezTo>
                    <a:pt x="3301" y="93543"/>
                    <a:pt x="3301" y="93517"/>
                    <a:pt x="3249" y="93492"/>
                  </a:cubicBezTo>
                  <a:cubicBezTo>
                    <a:pt x="3275" y="93414"/>
                    <a:pt x="3249" y="93311"/>
                    <a:pt x="3223" y="93234"/>
                  </a:cubicBezTo>
                  <a:cubicBezTo>
                    <a:pt x="3223" y="93208"/>
                    <a:pt x="3223" y="93156"/>
                    <a:pt x="3223" y="93130"/>
                  </a:cubicBezTo>
                  <a:cubicBezTo>
                    <a:pt x="3249" y="93105"/>
                    <a:pt x="3249" y="93079"/>
                    <a:pt x="3223" y="93053"/>
                  </a:cubicBezTo>
                  <a:cubicBezTo>
                    <a:pt x="3223" y="93027"/>
                    <a:pt x="3223" y="93027"/>
                    <a:pt x="3223" y="93002"/>
                  </a:cubicBezTo>
                  <a:cubicBezTo>
                    <a:pt x="3249" y="92950"/>
                    <a:pt x="3249" y="92898"/>
                    <a:pt x="3249" y="92847"/>
                  </a:cubicBezTo>
                  <a:cubicBezTo>
                    <a:pt x="3249" y="92821"/>
                    <a:pt x="3249" y="92769"/>
                    <a:pt x="3249" y="92744"/>
                  </a:cubicBezTo>
                  <a:cubicBezTo>
                    <a:pt x="3301" y="92718"/>
                    <a:pt x="3301" y="92666"/>
                    <a:pt x="3327" y="92615"/>
                  </a:cubicBezTo>
                  <a:cubicBezTo>
                    <a:pt x="3327" y="92589"/>
                    <a:pt x="3327" y="92563"/>
                    <a:pt x="3352" y="92537"/>
                  </a:cubicBezTo>
                  <a:cubicBezTo>
                    <a:pt x="3352" y="92511"/>
                    <a:pt x="3352" y="92460"/>
                    <a:pt x="3352" y="92434"/>
                  </a:cubicBezTo>
                  <a:cubicBezTo>
                    <a:pt x="3352" y="92408"/>
                    <a:pt x="3327" y="92383"/>
                    <a:pt x="3301" y="92331"/>
                  </a:cubicBezTo>
                  <a:lnTo>
                    <a:pt x="3223" y="92331"/>
                  </a:lnTo>
                  <a:cubicBezTo>
                    <a:pt x="3223" y="92254"/>
                    <a:pt x="3223" y="92202"/>
                    <a:pt x="3223" y="92125"/>
                  </a:cubicBezTo>
                  <a:cubicBezTo>
                    <a:pt x="3223" y="92073"/>
                    <a:pt x="3198" y="92073"/>
                    <a:pt x="3172" y="92073"/>
                  </a:cubicBezTo>
                  <a:lnTo>
                    <a:pt x="3198" y="92047"/>
                  </a:lnTo>
                  <a:cubicBezTo>
                    <a:pt x="3223" y="92047"/>
                    <a:pt x="3249" y="92021"/>
                    <a:pt x="3249" y="91996"/>
                  </a:cubicBezTo>
                  <a:cubicBezTo>
                    <a:pt x="3249" y="91977"/>
                    <a:pt x="3223" y="91959"/>
                    <a:pt x="3199" y="91959"/>
                  </a:cubicBezTo>
                  <a:cubicBezTo>
                    <a:pt x="3189" y="91959"/>
                    <a:pt x="3179" y="91962"/>
                    <a:pt x="3172" y="91970"/>
                  </a:cubicBezTo>
                  <a:lnTo>
                    <a:pt x="3120" y="91970"/>
                  </a:lnTo>
                  <a:cubicBezTo>
                    <a:pt x="3094" y="91918"/>
                    <a:pt x="3094" y="91841"/>
                    <a:pt x="3094" y="91789"/>
                  </a:cubicBezTo>
                  <a:cubicBezTo>
                    <a:pt x="3094" y="91738"/>
                    <a:pt x="3120" y="91660"/>
                    <a:pt x="3094" y="91635"/>
                  </a:cubicBezTo>
                  <a:cubicBezTo>
                    <a:pt x="3069" y="91635"/>
                    <a:pt x="2991" y="91764"/>
                    <a:pt x="2966" y="91867"/>
                  </a:cubicBezTo>
                  <a:lnTo>
                    <a:pt x="2966" y="91893"/>
                  </a:lnTo>
                  <a:cubicBezTo>
                    <a:pt x="2966" y="91893"/>
                    <a:pt x="2914" y="91815"/>
                    <a:pt x="2888" y="91789"/>
                  </a:cubicBezTo>
                  <a:lnTo>
                    <a:pt x="2888" y="91738"/>
                  </a:lnTo>
                  <a:cubicBezTo>
                    <a:pt x="2888" y="91738"/>
                    <a:pt x="2888" y="91712"/>
                    <a:pt x="2888" y="91712"/>
                  </a:cubicBezTo>
                  <a:cubicBezTo>
                    <a:pt x="2991" y="91583"/>
                    <a:pt x="2991" y="91583"/>
                    <a:pt x="2991" y="91428"/>
                  </a:cubicBezTo>
                  <a:lnTo>
                    <a:pt x="2991" y="91402"/>
                  </a:lnTo>
                  <a:cubicBezTo>
                    <a:pt x="2991" y="91351"/>
                    <a:pt x="2991" y="91325"/>
                    <a:pt x="3017" y="91274"/>
                  </a:cubicBezTo>
                  <a:cubicBezTo>
                    <a:pt x="3043" y="91222"/>
                    <a:pt x="3043" y="91170"/>
                    <a:pt x="3017" y="91145"/>
                  </a:cubicBezTo>
                  <a:cubicBezTo>
                    <a:pt x="3017" y="91119"/>
                    <a:pt x="3043" y="91093"/>
                    <a:pt x="3043" y="91067"/>
                  </a:cubicBezTo>
                  <a:cubicBezTo>
                    <a:pt x="3094" y="91067"/>
                    <a:pt x="3120" y="91067"/>
                    <a:pt x="3120" y="91016"/>
                  </a:cubicBezTo>
                  <a:cubicBezTo>
                    <a:pt x="3120" y="90990"/>
                    <a:pt x="3120" y="90964"/>
                    <a:pt x="3120" y="90938"/>
                  </a:cubicBezTo>
                  <a:lnTo>
                    <a:pt x="3120" y="90835"/>
                  </a:lnTo>
                  <a:cubicBezTo>
                    <a:pt x="3146" y="90784"/>
                    <a:pt x="3094" y="90758"/>
                    <a:pt x="3069" y="90758"/>
                  </a:cubicBezTo>
                  <a:lnTo>
                    <a:pt x="3069" y="90680"/>
                  </a:lnTo>
                  <a:cubicBezTo>
                    <a:pt x="3120" y="90655"/>
                    <a:pt x="3094" y="90577"/>
                    <a:pt x="3094" y="90526"/>
                  </a:cubicBezTo>
                  <a:cubicBezTo>
                    <a:pt x="3120" y="90526"/>
                    <a:pt x="3120" y="90474"/>
                    <a:pt x="3094" y="90474"/>
                  </a:cubicBezTo>
                  <a:lnTo>
                    <a:pt x="3043" y="90397"/>
                  </a:lnTo>
                  <a:cubicBezTo>
                    <a:pt x="3069" y="90371"/>
                    <a:pt x="3043" y="90345"/>
                    <a:pt x="3017" y="90319"/>
                  </a:cubicBezTo>
                  <a:lnTo>
                    <a:pt x="3017" y="90165"/>
                  </a:lnTo>
                  <a:lnTo>
                    <a:pt x="2940" y="90242"/>
                  </a:lnTo>
                  <a:cubicBezTo>
                    <a:pt x="2940" y="90242"/>
                    <a:pt x="2940" y="90216"/>
                    <a:pt x="2940" y="90216"/>
                  </a:cubicBezTo>
                  <a:lnTo>
                    <a:pt x="2940" y="90113"/>
                  </a:lnTo>
                  <a:lnTo>
                    <a:pt x="2940" y="90010"/>
                  </a:lnTo>
                  <a:cubicBezTo>
                    <a:pt x="2966" y="89984"/>
                    <a:pt x="2966" y="89907"/>
                    <a:pt x="2940" y="89907"/>
                  </a:cubicBezTo>
                  <a:lnTo>
                    <a:pt x="2940" y="89778"/>
                  </a:lnTo>
                  <a:cubicBezTo>
                    <a:pt x="2966" y="89778"/>
                    <a:pt x="2991" y="89752"/>
                    <a:pt x="2991" y="89726"/>
                  </a:cubicBezTo>
                  <a:cubicBezTo>
                    <a:pt x="3017" y="89675"/>
                    <a:pt x="2991" y="89623"/>
                    <a:pt x="2966" y="89571"/>
                  </a:cubicBezTo>
                  <a:cubicBezTo>
                    <a:pt x="3017" y="89571"/>
                    <a:pt x="3043" y="89546"/>
                    <a:pt x="3017" y="89520"/>
                  </a:cubicBezTo>
                  <a:cubicBezTo>
                    <a:pt x="2991" y="89468"/>
                    <a:pt x="2940" y="89417"/>
                    <a:pt x="2940" y="89365"/>
                  </a:cubicBezTo>
                  <a:cubicBezTo>
                    <a:pt x="2966" y="89339"/>
                    <a:pt x="2966" y="89313"/>
                    <a:pt x="2966" y="89288"/>
                  </a:cubicBezTo>
                  <a:cubicBezTo>
                    <a:pt x="2940" y="89236"/>
                    <a:pt x="2888" y="89262"/>
                    <a:pt x="2914" y="89210"/>
                  </a:cubicBezTo>
                  <a:cubicBezTo>
                    <a:pt x="2914" y="89184"/>
                    <a:pt x="2940" y="89133"/>
                    <a:pt x="2940" y="89107"/>
                  </a:cubicBezTo>
                  <a:cubicBezTo>
                    <a:pt x="2966" y="89081"/>
                    <a:pt x="2940" y="89030"/>
                    <a:pt x="2940" y="89004"/>
                  </a:cubicBezTo>
                  <a:lnTo>
                    <a:pt x="2940" y="88927"/>
                  </a:lnTo>
                  <a:cubicBezTo>
                    <a:pt x="2940" y="88901"/>
                    <a:pt x="2966" y="88875"/>
                    <a:pt x="2914" y="88823"/>
                  </a:cubicBezTo>
                  <a:lnTo>
                    <a:pt x="2914" y="88746"/>
                  </a:lnTo>
                  <a:cubicBezTo>
                    <a:pt x="2966" y="88746"/>
                    <a:pt x="3043" y="88746"/>
                    <a:pt x="3069" y="88694"/>
                  </a:cubicBezTo>
                  <a:lnTo>
                    <a:pt x="3017" y="88437"/>
                  </a:lnTo>
                  <a:cubicBezTo>
                    <a:pt x="3043" y="88411"/>
                    <a:pt x="3069" y="88359"/>
                    <a:pt x="3043" y="88308"/>
                  </a:cubicBezTo>
                  <a:cubicBezTo>
                    <a:pt x="3043" y="88282"/>
                    <a:pt x="3017" y="88256"/>
                    <a:pt x="3017" y="88230"/>
                  </a:cubicBezTo>
                  <a:cubicBezTo>
                    <a:pt x="3069" y="88127"/>
                    <a:pt x="3069" y="88127"/>
                    <a:pt x="2991" y="88127"/>
                  </a:cubicBezTo>
                  <a:lnTo>
                    <a:pt x="2914" y="88127"/>
                  </a:lnTo>
                  <a:lnTo>
                    <a:pt x="2914" y="87869"/>
                  </a:lnTo>
                  <a:cubicBezTo>
                    <a:pt x="2914" y="87818"/>
                    <a:pt x="2914" y="87792"/>
                    <a:pt x="2940" y="87740"/>
                  </a:cubicBezTo>
                  <a:cubicBezTo>
                    <a:pt x="2966" y="87714"/>
                    <a:pt x="2940" y="87714"/>
                    <a:pt x="2940" y="87689"/>
                  </a:cubicBezTo>
                  <a:cubicBezTo>
                    <a:pt x="2940" y="87663"/>
                    <a:pt x="2888" y="87637"/>
                    <a:pt x="2888" y="87585"/>
                  </a:cubicBezTo>
                  <a:lnTo>
                    <a:pt x="2966" y="87585"/>
                  </a:lnTo>
                  <a:cubicBezTo>
                    <a:pt x="3017" y="87585"/>
                    <a:pt x="3017" y="87585"/>
                    <a:pt x="2991" y="87508"/>
                  </a:cubicBezTo>
                  <a:cubicBezTo>
                    <a:pt x="2991" y="87508"/>
                    <a:pt x="2991" y="87482"/>
                    <a:pt x="2991" y="87482"/>
                  </a:cubicBezTo>
                  <a:lnTo>
                    <a:pt x="3069" y="87457"/>
                  </a:lnTo>
                  <a:cubicBezTo>
                    <a:pt x="3146" y="87405"/>
                    <a:pt x="3223" y="87379"/>
                    <a:pt x="3249" y="87276"/>
                  </a:cubicBezTo>
                  <a:cubicBezTo>
                    <a:pt x="3249" y="87250"/>
                    <a:pt x="3301" y="87224"/>
                    <a:pt x="3327" y="87224"/>
                  </a:cubicBezTo>
                  <a:cubicBezTo>
                    <a:pt x="3327" y="87224"/>
                    <a:pt x="3352" y="87199"/>
                    <a:pt x="3352" y="87199"/>
                  </a:cubicBezTo>
                  <a:cubicBezTo>
                    <a:pt x="3378" y="87095"/>
                    <a:pt x="3404" y="86992"/>
                    <a:pt x="3404" y="86915"/>
                  </a:cubicBezTo>
                  <a:cubicBezTo>
                    <a:pt x="3404" y="86863"/>
                    <a:pt x="3404" y="86838"/>
                    <a:pt x="3378" y="86812"/>
                  </a:cubicBezTo>
                  <a:cubicBezTo>
                    <a:pt x="3378" y="86760"/>
                    <a:pt x="3404" y="86734"/>
                    <a:pt x="3378" y="86709"/>
                  </a:cubicBezTo>
                  <a:cubicBezTo>
                    <a:pt x="3327" y="86657"/>
                    <a:pt x="3378" y="86657"/>
                    <a:pt x="3378" y="86631"/>
                  </a:cubicBezTo>
                  <a:cubicBezTo>
                    <a:pt x="3404" y="86631"/>
                    <a:pt x="3404" y="86605"/>
                    <a:pt x="3404" y="86580"/>
                  </a:cubicBezTo>
                  <a:cubicBezTo>
                    <a:pt x="3455" y="86580"/>
                    <a:pt x="3481" y="86554"/>
                    <a:pt x="3507" y="86528"/>
                  </a:cubicBezTo>
                  <a:cubicBezTo>
                    <a:pt x="3507" y="86554"/>
                    <a:pt x="3507" y="86580"/>
                    <a:pt x="3533" y="86605"/>
                  </a:cubicBezTo>
                  <a:cubicBezTo>
                    <a:pt x="3546" y="86618"/>
                    <a:pt x="3552" y="86625"/>
                    <a:pt x="3555" y="86625"/>
                  </a:cubicBezTo>
                  <a:cubicBezTo>
                    <a:pt x="3559" y="86625"/>
                    <a:pt x="3559" y="86618"/>
                    <a:pt x="3559" y="86605"/>
                  </a:cubicBezTo>
                  <a:cubicBezTo>
                    <a:pt x="3584" y="86580"/>
                    <a:pt x="3559" y="86580"/>
                    <a:pt x="3559" y="86580"/>
                  </a:cubicBezTo>
                  <a:cubicBezTo>
                    <a:pt x="3559" y="86554"/>
                    <a:pt x="3559" y="86528"/>
                    <a:pt x="3533" y="86528"/>
                  </a:cubicBezTo>
                  <a:lnTo>
                    <a:pt x="3507" y="86451"/>
                  </a:lnTo>
                  <a:lnTo>
                    <a:pt x="3533" y="86425"/>
                  </a:lnTo>
                  <a:cubicBezTo>
                    <a:pt x="3559" y="86399"/>
                    <a:pt x="3533" y="86347"/>
                    <a:pt x="3584" y="86347"/>
                  </a:cubicBezTo>
                  <a:cubicBezTo>
                    <a:pt x="3597" y="86335"/>
                    <a:pt x="3604" y="86335"/>
                    <a:pt x="3607" y="86335"/>
                  </a:cubicBezTo>
                  <a:cubicBezTo>
                    <a:pt x="3610" y="86335"/>
                    <a:pt x="3610" y="86335"/>
                    <a:pt x="3610" y="86322"/>
                  </a:cubicBezTo>
                  <a:cubicBezTo>
                    <a:pt x="3610" y="86219"/>
                    <a:pt x="3636" y="86141"/>
                    <a:pt x="3610" y="86064"/>
                  </a:cubicBezTo>
                  <a:cubicBezTo>
                    <a:pt x="3610" y="86012"/>
                    <a:pt x="3610" y="85961"/>
                    <a:pt x="3610" y="85909"/>
                  </a:cubicBezTo>
                  <a:cubicBezTo>
                    <a:pt x="3610" y="85883"/>
                    <a:pt x="3636" y="85832"/>
                    <a:pt x="3584" y="85806"/>
                  </a:cubicBezTo>
                  <a:cubicBezTo>
                    <a:pt x="3584" y="85806"/>
                    <a:pt x="3584" y="85780"/>
                    <a:pt x="3584" y="85780"/>
                  </a:cubicBezTo>
                  <a:cubicBezTo>
                    <a:pt x="3584" y="85754"/>
                    <a:pt x="3636" y="85729"/>
                    <a:pt x="3636" y="85703"/>
                  </a:cubicBezTo>
                  <a:cubicBezTo>
                    <a:pt x="3610" y="85651"/>
                    <a:pt x="3636" y="85600"/>
                    <a:pt x="3584" y="85600"/>
                  </a:cubicBezTo>
                  <a:lnTo>
                    <a:pt x="3559" y="85600"/>
                  </a:lnTo>
                  <a:lnTo>
                    <a:pt x="3559" y="85548"/>
                  </a:lnTo>
                  <a:cubicBezTo>
                    <a:pt x="3559" y="85445"/>
                    <a:pt x="3559" y="85367"/>
                    <a:pt x="3636" y="85316"/>
                  </a:cubicBezTo>
                  <a:lnTo>
                    <a:pt x="3636" y="85238"/>
                  </a:lnTo>
                  <a:cubicBezTo>
                    <a:pt x="3636" y="85161"/>
                    <a:pt x="3662" y="85084"/>
                    <a:pt x="3662" y="85006"/>
                  </a:cubicBezTo>
                  <a:cubicBezTo>
                    <a:pt x="3688" y="84929"/>
                    <a:pt x="3662" y="84929"/>
                    <a:pt x="3584" y="84929"/>
                  </a:cubicBezTo>
                  <a:cubicBezTo>
                    <a:pt x="3550" y="84929"/>
                    <a:pt x="3527" y="84918"/>
                    <a:pt x="3500" y="84918"/>
                  </a:cubicBezTo>
                  <a:cubicBezTo>
                    <a:pt x="3487" y="84918"/>
                    <a:pt x="3473" y="84920"/>
                    <a:pt x="3455" y="84929"/>
                  </a:cubicBezTo>
                  <a:cubicBezTo>
                    <a:pt x="3455" y="84852"/>
                    <a:pt x="3455" y="84774"/>
                    <a:pt x="3455" y="84697"/>
                  </a:cubicBezTo>
                  <a:cubicBezTo>
                    <a:pt x="3481" y="84645"/>
                    <a:pt x="3455" y="84594"/>
                    <a:pt x="3430" y="84542"/>
                  </a:cubicBezTo>
                  <a:cubicBezTo>
                    <a:pt x="3430" y="84542"/>
                    <a:pt x="3455" y="84542"/>
                    <a:pt x="3455" y="84516"/>
                  </a:cubicBezTo>
                  <a:cubicBezTo>
                    <a:pt x="3507" y="84542"/>
                    <a:pt x="3559" y="84542"/>
                    <a:pt x="3610" y="84542"/>
                  </a:cubicBezTo>
                  <a:cubicBezTo>
                    <a:pt x="3636" y="84542"/>
                    <a:pt x="3610" y="84465"/>
                    <a:pt x="3662" y="84439"/>
                  </a:cubicBezTo>
                  <a:cubicBezTo>
                    <a:pt x="3688" y="84439"/>
                    <a:pt x="3688" y="84387"/>
                    <a:pt x="3662" y="84387"/>
                  </a:cubicBezTo>
                  <a:cubicBezTo>
                    <a:pt x="3636" y="84362"/>
                    <a:pt x="3610" y="84336"/>
                    <a:pt x="3636" y="84310"/>
                  </a:cubicBezTo>
                  <a:cubicBezTo>
                    <a:pt x="3636" y="84258"/>
                    <a:pt x="3636" y="84233"/>
                    <a:pt x="3584" y="84233"/>
                  </a:cubicBezTo>
                  <a:cubicBezTo>
                    <a:pt x="3533" y="84233"/>
                    <a:pt x="3481" y="84233"/>
                    <a:pt x="3455" y="84181"/>
                  </a:cubicBezTo>
                  <a:cubicBezTo>
                    <a:pt x="3430" y="84155"/>
                    <a:pt x="3455" y="84155"/>
                    <a:pt x="3455" y="84155"/>
                  </a:cubicBezTo>
                  <a:cubicBezTo>
                    <a:pt x="3404" y="84104"/>
                    <a:pt x="3404" y="84052"/>
                    <a:pt x="3404" y="83975"/>
                  </a:cubicBezTo>
                  <a:cubicBezTo>
                    <a:pt x="3430" y="83923"/>
                    <a:pt x="3404" y="83897"/>
                    <a:pt x="3404" y="83872"/>
                  </a:cubicBezTo>
                  <a:lnTo>
                    <a:pt x="3404" y="83768"/>
                  </a:lnTo>
                  <a:cubicBezTo>
                    <a:pt x="3404" y="83743"/>
                    <a:pt x="3430" y="83717"/>
                    <a:pt x="3455" y="83691"/>
                  </a:cubicBezTo>
                  <a:cubicBezTo>
                    <a:pt x="3481" y="83665"/>
                    <a:pt x="3481" y="83639"/>
                    <a:pt x="3455" y="83614"/>
                  </a:cubicBezTo>
                  <a:lnTo>
                    <a:pt x="3455" y="83562"/>
                  </a:lnTo>
                  <a:cubicBezTo>
                    <a:pt x="3466" y="83567"/>
                    <a:pt x="3475" y="83569"/>
                    <a:pt x="3484" y="83569"/>
                  </a:cubicBezTo>
                  <a:cubicBezTo>
                    <a:pt x="3518" y="83569"/>
                    <a:pt x="3543" y="83536"/>
                    <a:pt x="3584" y="83536"/>
                  </a:cubicBezTo>
                  <a:cubicBezTo>
                    <a:pt x="3593" y="83545"/>
                    <a:pt x="3599" y="83548"/>
                    <a:pt x="3603" y="83548"/>
                  </a:cubicBezTo>
                  <a:cubicBezTo>
                    <a:pt x="3610" y="83548"/>
                    <a:pt x="3610" y="83536"/>
                    <a:pt x="3610" y="83536"/>
                  </a:cubicBezTo>
                  <a:cubicBezTo>
                    <a:pt x="3610" y="83536"/>
                    <a:pt x="3584" y="83511"/>
                    <a:pt x="3584" y="83511"/>
                  </a:cubicBezTo>
                  <a:cubicBezTo>
                    <a:pt x="3533" y="83511"/>
                    <a:pt x="3481" y="83511"/>
                    <a:pt x="3481" y="83433"/>
                  </a:cubicBezTo>
                  <a:lnTo>
                    <a:pt x="3507" y="83407"/>
                  </a:lnTo>
                  <a:lnTo>
                    <a:pt x="3507" y="83330"/>
                  </a:lnTo>
                  <a:cubicBezTo>
                    <a:pt x="3507" y="83278"/>
                    <a:pt x="3533" y="83253"/>
                    <a:pt x="3559" y="83253"/>
                  </a:cubicBezTo>
                  <a:cubicBezTo>
                    <a:pt x="3584" y="83253"/>
                    <a:pt x="3584" y="83201"/>
                    <a:pt x="3584" y="83175"/>
                  </a:cubicBezTo>
                  <a:lnTo>
                    <a:pt x="3584" y="83072"/>
                  </a:lnTo>
                  <a:lnTo>
                    <a:pt x="3584" y="82917"/>
                  </a:lnTo>
                  <a:lnTo>
                    <a:pt x="3584" y="82866"/>
                  </a:lnTo>
                  <a:cubicBezTo>
                    <a:pt x="3584" y="82814"/>
                    <a:pt x="3559" y="82814"/>
                    <a:pt x="3533" y="82814"/>
                  </a:cubicBezTo>
                  <a:lnTo>
                    <a:pt x="3533" y="82737"/>
                  </a:lnTo>
                  <a:lnTo>
                    <a:pt x="3559" y="82737"/>
                  </a:lnTo>
                  <a:cubicBezTo>
                    <a:pt x="3584" y="82737"/>
                    <a:pt x="3610" y="82711"/>
                    <a:pt x="3584" y="82685"/>
                  </a:cubicBezTo>
                  <a:cubicBezTo>
                    <a:pt x="3584" y="82634"/>
                    <a:pt x="3559" y="82608"/>
                    <a:pt x="3559" y="82556"/>
                  </a:cubicBezTo>
                  <a:cubicBezTo>
                    <a:pt x="3584" y="82530"/>
                    <a:pt x="3559" y="82530"/>
                    <a:pt x="3559" y="82505"/>
                  </a:cubicBezTo>
                  <a:cubicBezTo>
                    <a:pt x="3559" y="82479"/>
                    <a:pt x="3610" y="82453"/>
                    <a:pt x="3610" y="82427"/>
                  </a:cubicBezTo>
                  <a:cubicBezTo>
                    <a:pt x="3610" y="82402"/>
                    <a:pt x="3610" y="82376"/>
                    <a:pt x="3610" y="82350"/>
                  </a:cubicBezTo>
                  <a:cubicBezTo>
                    <a:pt x="3610" y="82318"/>
                    <a:pt x="3600" y="82296"/>
                    <a:pt x="3581" y="82296"/>
                  </a:cubicBezTo>
                  <a:cubicBezTo>
                    <a:pt x="3568" y="82296"/>
                    <a:pt x="3553" y="82304"/>
                    <a:pt x="3533" y="82324"/>
                  </a:cubicBezTo>
                  <a:cubicBezTo>
                    <a:pt x="3455" y="82324"/>
                    <a:pt x="3430" y="82298"/>
                    <a:pt x="3455" y="82221"/>
                  </a:cubicBezTo>
                  <a:lnTo>
                    <a:pt x="3533" y="82221"/>
                  </a:lnTo>
                  <a:cubicBezTo>
                    <a:pt x="3546" y="82234"/>
                    <a:pt x="3559" y="82240"/>
                    <a:pt x="3568" y="82240"/>
                  </a:cubicBezTo>
                  <a:cubicBezTo>
                    <a:pt x="3578" y="82240"/>
                    <a:pt x="3584" y="82234"/>
                    <a:pt x="3584" y="82221"/>
                  </a:cubicBezTo>
                  <a:cubicBezTo>
                    <a:pt x="3610" y="82195"/>
                    <a:pt x="3584" y="82169"/>
                    <a:pt x="3584" y="82169"/>
                  </a:cubicBezTo>
                  <a:lnTo>
                    <a:pt x="3533" y="82169"/>
                  </a:lnTo>
                  <a:cubicBezTo>
                    <a:pt x="3584" y="82169"/>
                    <a:pt x="3610" y="82118"/>
                    <a:pt x="3584" y="82066"/>
                  </a:cubicBezTo>
                  <a:cubicBezTo>
                    <a:pt x="3636" y="82015"/>
                    <a:pt x="3636" y="81937"/>
                    <a:pt x="3584" y="81886"/>
                  </a:cubicBezTo>
                  <a:cubicBezTo>
                    <a:pt x="3584" y="81860"/>
                    <a:pt x="3584" y="81834"/>
                    <a:pt x="3533" y="81834"/>
                  </a:cubicBezTo>
                  <a:lnTo>
                    <a:pt x="3507" y="81757"/>
                  </a:lnTo>
                  <a:cubicBezTo>
                    <a:pt x="3533" y="81757"/>
                    <a:pt x="3559" y="81757"/>
                    <a:pt x="3559" y="81731"/>
                  </a:cubicBezTo>
                  <a:cubicBezTo>
                    <a:pt x="3559" y="81705"/>
                    <a:pt x="3559" y="81679"/>
                    <a:pt x="3533" y="81654"/>
                  </a:cubicBezTo>
                  <a:cubicBezTo>
                    <a:pt x="3481" y="81628"/>
                    <a:pt x="3481" y="81602"/>
                    <a:pt x="3533" y="81602"/>
                  </a:cubicBezTo>
                  <a:cubicBezTo>
                    <a:pt x="3559" y="81576"/>
                    <a:pt x="3559" y="81576"/>
                    <a:pt x="3559" y="81550"/>
                  </a:cubicBezTo>
                  <a:cubicBezTo>
                    <a:pt x="3507" y="81499"/>
                    <a:pt x="3481" y="81447"/>
                    <a:pt x="3533" y="81396"/>
                  </a:cubicBezTo>
                  <a:cubicBezTo>
                    <a:pt x="3533" y="81370"/>
                    <a:pt x="3507" y="81318"/>
                    <a:pt x="3533" y="81267"/>
                  </a:cubicBezTo>
                  <a:cubicBezTo>
                    <a:pt x="3584" y="81241"/>
                    <a:pt x="3533" y="81241"/>
                    <a:pt x="3507" y="81215"/>
                  </a:cubicBezTo>
                  <a:cubicBezTo>
                    <a:pt x="3481" y="81215"/>
                    <a:pt x="3481" y="81189"/>
                    <a:pt x="3507" y="81189"/>
                  </a:cubicBezTo>
                  <a:cubicBezTo>
                    <a:pt x="3507" y="81189"/>
                    <a:pt x="3507" y="81164"/>
                    <a:pt x="3533" y="81164"/>
                  </a:cubicBezTo>
                  <a:cubicBezTo>
                    <a:pt x="3584" y="81112"/>
                    <a:pt x="3584" y="81112"/>
                    <a:pt x="3533" y="81035"/>
                  </a:cubicBezTo>
                  <a:cubicBezTo>
                    <a:pt x="3533" y="81035"/>
                    <a:pt x="3533" y="81009"/>
                    <a:pt x="3533" y="81009"/>
                  </a:cubicBezTo>
                  <a:cubicBezTo>
                    <a:pt x="3520" y="80996"/>
                    <a:pt x="3507" y="80989"/>
                    <a:pt x="3494" y="80989"/>
                  </a:cubicBezTo>
                  <a:cubicBezTo>
                    <a:pt x="3481" y="80989"/>
                    <a:pt x="3468" y="80996"/>
                    <a:pt x="3455" y="81009"/>
                  </a:cubicBezTo>
                  <a:cubicBezTo>
                    <a:pt x="3438" y="81017"/>
                    <a:pt x="3427" y="81020"/>
                    <a:pt x="3418" y="81020"/>
                  </a:cubicBezTo>
                  <a:cubicBezTo>
                    <a:pt x="3401" y="81020"/>
                    <a:pt x="3395" y="81009"/>
                    <a:pt x="3378" y="81009"/>
                  </a:cubicBezTo>
                  <a:cubicBezTo>
                    <a:pt x="3378" y="81009"/>
                    <a:pt x="3327" y="80983"/>
                    <a:pt x="3378" y="80957"/>
                  </a:cubicBezTo>
                  <a:cubicBezTo>
                    <a:pt x="3391" y="80944"/>
                    <a:pt x="3404" y="80938"/>
                    <a:pt x="3417" y="80938"/>
                  </a:cubicBezTo>
                  <a:cubicBezTo>
                    <a:pt x="3430" y="80938"/>
                    <a:pt x="3443" y="80944"/>
                    <a:pt x="3455" y="80957"/>
                  </a:cubicBezTo>
                  <a:cubicBezTo>
                    <a:pt x="3481" y="80957"/>
                    <a:pt x="3481" y="80931"/>
                    <a:pt x="3507" y="80931"/>
                  </a:cubicBezTo>
                  <a:cubicBezTo>
                    <a:pt x="3507" y="80906"/>
                    <a:pt x="3455" y="80880"/>
                    <a:pt x="3430" y="80828"/>
                  </a:cubicBezTo>
                  <a:cubicBezTo>
                    <a:pt x="3404" y="80802"/>
                    <a:pt x="3430" y="80777"/>
                    <a:pt x="3455" y="80777"/>
                  </a:cubicBezTo>
                  <a:lnTo>
                    <a:pt x="3481" y="80777"/>
                  </a:lnTo>
                  <a:cubicBezTo>
                    <a:pt x="3498" y="80777"/>
                    <a:pt x="3516" y="80788"/>
                    <a:pt x="3533" y="80788"/>
                  </a:cubicBezTo>
                  <a:cubicBezTo>
                    <a:pt x="3541" y="80788"/>
                    <a:pt x="3550" y="80785"/>
                    <a:pt x="3559" y="80777"/>
                  </a:cubicBezTo>
                  <a:cubicBezTo>
                    <a:pt x="3559" y="80751"/>
                    <a:pt x="3559" y="80725"/>
                    <a:pt x="3559" y="80725"/>
                  </a:cubicBezTo>
                  <a:cubicBezTo>
                    <a:pt x="3559" y="80699"/>
                    <a:pt x="3507" y="80622"/>
                    <a:pt x="3455" y="80596"/>
                  </a:cubicBezTo>
                  <a:cubicBezTo>
                    <a:pt x="3430" y="80596"/>
                    <a:pt x="3404" y="80570"/>
                    <a:pt x="3404" y="80545"/>
                  </a:cubicBezTo>
                  <a:cubicBezTo>
                    <a:pt x="3404" y="80493"/>
                    <a:pt x="3430" y="80441"/>
                    <a:pt x="3352" y="80441"/>
                  </a:cubicBezTo>
                  <a:cubicBezTo>
                    <a:pt x="3327" y="80441"/>
                    <a:pt x="3352" y="80416"/>
                    <a:pt x="3352" y="80416"/>
                  </a:cubicBezTo>
                  <a:cubicBezTo>
                    <a:pt x="3352" y="80390"/>
                    <a:pt x="3378" y="80364"/>
                    <a:pt x="3352" y="80338"/>
                  </a:cubicBezTo>
                  <a:cubicBezTo>
                    <a:pt x="3378" y="80312"/>
                    <a:pt x="3378" y="80312"/>
                    <a:pt x="3378" y="80287"/>
                  </a:cubicBezTo>
                  <a:cubicBezTo>
                    <a:pt x="3378" y="80261"/>
                    <a:pt x="3404" y="80209"/>
                    <a:pt x="3430" y="80184"/>
                  </a:cubicBezTo>
                  <a:cubicBezTo>
                    <a:pt x="3443" y="80171"/>
                    <a:pt x="3455" y="80171"/>
                    <a:pt x="3468" y="80171"/>
                  </a:cubicBezTo>
                  <a:cubicBezTo>
                    <a:pt x="3481" y="80171"/>
                    <a:pt x="3494" y="80171"/>
                    <a:pt x="3507" y="80158"/>
                  </a:cubicBezTo>
                  <a:cubicBezTo>
                    <a:pt x="3507" y="80132"/>
                    <a:pt x="3481" y="80132"/>
                    <a:pt x="3455" y="80106"/>
                  </a:cubicBezTo>
                  <a:lnTo>
                    <a:pt x="3430" y="80080"/>
                  </a:lnTo>
                  <a:cubicBezTo>
                    <a:pt x="3430" y="80080"/>
                    <a:pt x="3430" y="80055"/>
                    <a:pt x="3430" y="80029"/>
                  </a:cubicBezTo>
                  <a:lnTo>
                    <a:pt x="3455" y="80029"/>
                  </a:lnTo>
                  <a:cubicBezTo>
                    <a:pt x="3468" y="80042"/>
                    <a:pt x="3488" y="80048"/>
                    <a:pt x="3504" y="80048"/>
                  </a:cubicBezTo>
                  <a:cubicBezTo>
                    <a:pt x="3520" y="80048"/>
                    <a:pt x="3533" y="80042"/>
                    <a:pt x="3533" y="80029"/>
                  </a:cubicBezTo>
                  <a:cubicBezTo>
                    <a:pt x="3584" y="80029"/>
                    <a:pt x="3584" y="79977"/>
                    <a:pt x="3533" y="79977"/>
                  </a:cubicBezTo>
                  <a:cubicBezTo>
                    <a:pt x="3533" y="79926"/>
                    <a:pt x="3533" y="79900"/>
                    <a:pt x="3481" y="79900"/>
                  </a:cubicBezTo>
                  <a:lnTo>
                    <a:pt x="3404" y="79822"/>
                  </a:lnTo>
                  <a:cubicBezTo>
                    <a:pt x="3404" y="79822"/>
                    <a:pt x="3430" y="79797"/>
                    <a:pt x="3430" y="79797"/>
                  </a:cubicBezTo>
                  <a:cubicBezTo>
                    <a:pt x="3438" y="79788"/>
                    <a:pt x="3447" y="79785"/>
                    <a:pt x="3455" y="79785"/>
                  </a:cubicBezTo>
                  <a:cubicBezTo>
                    <a:pt x="3470" y="79785"/>
                    <a:pt x="3481" y="79797"/>
                    <a:pt x="3481" y="79797"/>
                  </a:cubicBezTo>
                  <a:lnTo>
                    <a:pt x="3533" y="79797"/>
                  </a:lnTo>
                  <a:cubicBezTo>
                    <a:pt x="3559" y="79771"/>
                    <a:pt x="3559" y="79745"/>
                    <a:pt x="3533" y="79745"/>
                  </a:cubicBezTo>
                  <a:cubicBezTo>
                    <a:pt x="3533" y="79732"/>
                    <a:pt x="3526" y="79726"/>
                    <a:pt x="3517" y="79726"/>
                  </a:cubicBezTo>
                  <a:cubicBezTo>
                    <a:pt x="3507" y="79726"/>
                    <a:pt x="3494" y="79732"/>
                    <a:pt x="3481" y="79745"/>
                  </a:cubicBezTo>
                  <a:cubicBezTo>
                    <a:pt x="3481" y="79758"/>
                    <a:pt x="3475" y="79758"/>
                    <a:pt x="3468" y="79758"/>
                  </a:cubicBezTo>
                  <a:cubicBezTo>
                    <a:pt x="3462" y="79758"/>
                    <a:pt x="3455" y="79758"/>
                    <a:pt x="3455" y="79771"/>
                  </a:cubicBezTo>
                  <a:lnTo>
                    <a:pt x="3378" y="79771"/>
                  </a:lnTo>
                  <a:cubicBezTo>
                    <a:pt x="3404" y="79719"/>
                    <a:pt x="3430" y="79642"/>
                    <a:pt x="3455" y="79590"/>
                  </a:cubicBezTo>
                  <a:cubicBezTo>
                    <a:pt x="3455" y="79590"/>
                    <a:pt x="3481" y="79565"/>
                    <a:pt x="3481" y="79565"/>
                  </a:cubicBezTo>
                  <a:cubicBezTo>
                    <a:pt x="3507" y="79539"/>
                    <a:pt x="3533" y="79513"/>
                    <a:pt x="3533" y="79487"/>
                  </a:cubicBezTo>
                  <a:cubicBezTo>
                    <a:pt x="3559" y="79436"/>
                    <a:pt x="3559" y="79384"/>
                    <a:pt x="3533" y="79332"/>
                  </a:cubicBezTo>
                  <a:cubicBezTo>
                    <a:pt x="3533" y="79332"/>
                    <a:pt x="3559" y="79307"/>
                    <a:pt x="3533" y="79281"/>
                  </a:cubicBezTo>
                  <a:cubicBezTo>
                    <a:pt x="3507" y="79281"/>
                    <a:pt x="3507" y="79229"/>
                    <a:pt x="3507" y="79229"/>
                  </a:cubicBezTo>
                  <a:cubicBezTo>
                    <a:pt x="3507" y="79229"/>
                    <a:pt x="3481" y="79281"/>
                    <a:pt x="3481" y="79307"/>
                  </a:cubicBezTo>
                  <a:cubicBezTo>
                    <a:pt x="3481" y="79307"/>
                    <a:pt x="3481" y="79332"/>
                    <a:pt x="3481" y="79332"/>
                  </a:cubicBezTo>
                  <a:lnTo>
                    <a:pt x="3481" y="79410"/>
                  </a:lnTo>
                  <a:cubicBezTo>
                    <a:pt x="3481" y="79410"/>
                    <a:pt x="3481" y="79436"/>
                    <a:pt x="3481" y="79436"/>
                  </a:cubicBezTo>
                  <a:lnTo>
                    <a:pt x="3455" y="79436"/>
                  </a:lnTo>
                  <a:cubicBezTo>
                    <a:pt x="3455" y="79436"/>
                    <a:pt x="3455" y="79384"/>
                    <a:pt x="3430" y="79384"/>
                  </a:cubicBezTo>
                  <a:cubicBezTo>
                    <a:pt x="3404" y="79358"/>
                    <a:pt x="3378" y="79307"/>
                    <a:pt x="3430" y="79281"/>
                  </a:cubicBezTo>
                  <a:cubicBezTo>
                    <a:pt x="3455" y="79255"/>
                    <a:pt x="3430" y="79229"/>
                    <a:pt x="3430" y="79229"/>
                  </a:cubicBezTo>
                  <a:lnTo>
                    <a:pt x="3430" y="79100"/>
                  </a:lnTo>
                  <a:cubicBezTo>
                    <a:pt x="3430" y="79075"/>
                    <a:pt x="3430" y="79049"/>
                    <a:pt x="3404" y="79049"/>
                  </a:cubicBezTo>
                  <a:cubicBezTo>
                    <a:pt x="3404" y="79049"/>
                    <a:pt x="3404" y="79023"/>
                    <a:pt x="3404" y="79023"/>
                  </a:cubicBezTo>
                  <a:cubicBezTo>
                    <a:pt x="3430" y="79023"/>
                    <a:pt x="3404" y="78997"/>
                    <a:pt x="3430" y="78971"/>
                  </a:cubicBezTo>
                  <a:lnTo>
                    <a:pt x="3481" y="78971"/>
                  </a:lnTo>
                  <a:cubicBezTo>
                    <a:pt x="3481" y="78971"/>
                    <a:pt x="3455" y="78946"/>
                    <a:pt x="3430" y="78920"/>
                  </a:cubicBezTo>
                  <a:lnTo>
                    <a:pt x="3404" y="78920"/>
                  </a:lnTo>
                  <a:cubicBezTo>
                    <a:pt x="3378" y="78894"/>
                    <a:pt x="3378" y="78842"/>
                    <a:pt x="3404" y="78817"/>
                  </a:cubicBezTo>
                  <a:cubicBezTo>
                    <a:pt x="3455" y="78791"/>
                    <a:pt x="3455" y="78739"/>
                    <a:pt x="3404" y="78713"/>
                  </a:cubicBezTo>
                  <a:lnTo>
                    <a:pt x="3404" y="78688"/>
                  </a:lnTo>
                  <a:lnTo>
                    <a:pt x="3481" y="78688"/>
                  </a:lnTo>
                  <a:cubicBezTo>
                    <a:pt x="3533" y="78610"/>
                    <a:pt x="3507" y="78610"/>
                    <a:pt x="3430" y="78584"/>
                  </a:cubicBezTo>
                  <a:lnTo>
                    <a:pt x="3404" y="78584"/>
                  </a:lnTo>
                  <a:lnTo>
                    <a:pt x="3404" y="78378"/>
                  </a:lnTo>
                  <a:cubicBezTo>
                    <a:pt x="3430" y="78378"/>
                    <a:pt x="3455" y="78404"/>
                    <a:pt x="3455" y="78430"/>
                  </a:cubicBezTo>
                  <a:cubicBezTo>
                    <a:pt x="3455" y="78481"/>
                    <a:pt x="3455" y="78507"/>
                    <a:pt x="3507" y="78507"/>
                  </a:cubicBezTo>
                  <a:cubicBezTo>
                    <a:pt x="3533" y="78456"/>
                    <a:pt x="3507" y="78430"/>
                    <a:pt x="3507" y="78378"/>
                  </a:cubicBezTo>
                  <a:lnTo>
                    <a:pt x="3507" y="78198"/>
                  </a:lnTo>
                  <a:cubicBezTo>
                    <a:pt x="3481" y="78146"/>
                    <a:pt x="3430" y="78146"/>
                    <a:pt x="3404" y="78146"/>
                  </a:cubicBezTo>
                  <a:cubicBezTo>
                    <a:pt x="3404" y="78120"/>
                    <a:pt x="3404" y="78094"/>
                    <a:pt x="3378" y="78069"/>
                  </a:cubicBezTo>
                  <a:cubicBezTo>
                    <a:pt x="3378" y="78069"/>
                    <a:pt x="3404" y="78043"/>
                    <a:pt x="3404" y="77991"/>
                  </a:cubicBezTo>
                  <a:lnTo>
                    <a:pt x="3481" y="77991"/>
                  </a:lnTo>
                  <a:lnTo>
                    <a:pt x="3481" y="78017"/>
                  </a:lnTo>
                  <a:cubicBezTo>
                    <a:pt x="3481" y="78069"/>
                    <a:pt x="3481" y="78094"/>
                    <a:pt x="3507" y="78094"/>
                  </a:cubicBezTo>
                  <a:cubicBezTo>
                    <a:pt x="3533" y="78094"/>
                    <a:pt x="3559" y="78069"/>
                    <a:pt x="3559" y="78043"/>
                  </a:cubicBezTo>
                  <a:lnTo>
                    <a:pt x="3559" y="77811"/>
                  </a:lnTo>
                  <a:cubicBezTo>
                    <a:pt x="3559" y="77785"/>
                    <a:pt x="3559" y="77733"/>
                    <a:pt x="3507" y="77708"/>
                  </a:cubicBezTo>
                  <a:cubicBezTo>
                    <a:pt x="3507" y="77682"/>
                    <a:pt x="3507" y="77656"/>
                    <a:pt x="3507" y="77656"/>
                  </a:cubicBezTo>
                  <a:cubicBezTo>
                    <a:pt x="3507" y="77604"/>
                    <a:pt x="3559" y="77553"/>
                    <a:pt x="3507" y="77501"/>
                  </a:cubicBezTo>
                  <a:cubicBezTo>
                    <a:pt x="3507" y="77475"/>
                    <a:pt x="3507" y="77450"/>
                    <a:pt x="3507" y="77424"/>
                  </a:cubicBezTo>
                  <a:cubicBezTo>
                    <a:pt x="3533" y="77398"/>
                    <a:pt x="3533" y="77372"/>
                    <a:pt x="3507" y="77347"/>
                  </a:cubicBezTo>
                  <a:lnTo>
                    <a:pt x="3507" y="77243"/>
                  </a:lnTo>
                  <a:cubicBezTo>
                    <a:pt x="3507" y="77218"/>
                    <a:pt x="3507" y="77166"/>
                    <a:pt x="3507" y="77166"/>
                  </a:cubicBezTo>
                  <a:lnTo>
                    <a:pt x="3507" y="77166"/>
                  </a:lnTo>
                  <a:cubicBezTo>
                    <a:pt x="3481" y="77192"/>
                    <a:pt x="3533" y="77269"/>
                    <a:pt x="3481" y="77295"/>
                  </a:cubicBezTo>
                  <a:cubicBezTo>
                    <a:pt x="3430" y="77321"/>
                    <a:pt x="3455" y="77372"/>
                    <a:pt x="3455" y="77398"/>
                  </a:cubicBezTo>
                  <a:cubicBezTo>
                    <a:pt x="3455" y="77403"/>
                    <a:pt x="3455" y="77405"/>
                    <a:pt x="3453" y="77405"/>
                  </a:cubicBezTo>
                  <a:cubicBezTo>
                    <a:pt x="3446" y="77405"/>
                    <a:pt x="3425" y="77367"/>
                    <a:pt x="3404" y="77347"/>
                  </a:cubicBezTo>
                  <a:cubicBezTo>
                    <a:pt x="3404" y="77321"/>
                    <a:pt x="3404" y="77295"/>
                    <a:pt x="3378" y="77243"/>
                  </a:cubicBezTo>
                  <a:cubicBezTo>
                    <a:pt x="3404" y="77218"/>
                    <a:pt x="3430" y="77192"/>
                    <a:pt x="3378" y="77166"/>
                  </a:cubicBezTo>
                  <a:cubicBezTo>
                    <a:pt x="3249" y="77140"/>
                    <a:pt x="3249" y="77140"/>
                    <a:pt x="3327" y="77037"/>
                  </a:cubicBezTo>
                  <a:cubicBezTo>
                    <a:pt x="3327" y="77037"/>
                    <a:pt x="3352" y="77011"/>
                    <a:pt x="3352" y="77011"/>
                  </a:cubicBezTo>
                  <a:cubicBezTo>
                    <a:pt x="3378" y="76985"/>
                    <a:pt x="3352" y="76934"/>
                    <a:pt x="3327" y="76934"/>
                  </a:cubicBezTo>
                  <a:cubicBezTo>
                    <a:pt x="3301" y="76908"/>
                    <a:pt x="3275" y="76882"/>
                    <a:pt x="3327" y="76856"/>
                  </a:cubicBezTo>
                  <a:lnTo>
                    <a:pt x="3378" y="76805"/>
                  </a:lnTo>
                  <a:cubicBezTo>
                    <a:pt x="3378" y="76805"/>
                    <a:pt x="3378" y="76805"/>
                    <a:pt x="3378" y="76779"/>
                  </a:cubicBezTo>
                  <a:cubicBezTo>
                    <a:pt x="3378" y="76753"/>
                    <a:pt x="3352" y="76753"/>
                    <a:pt x="3327" y="76753"/>
                  </a:cubicBezTo>
                  <a:cubicBezTo>
                    <a:pt x="3327" y="76753"/>
                    <a:pt x="3275" y="76753"/>
                    <a:pt x="3275" y="76702"/>
                  </a:cubicBezTo>
                  <a:lnTo>
                    <a:pt x="3275" y="76676"/>
                  </a:lnTo>
                  <a:cubicBezTo>
                    <a:pt x="3275" y="76650"/>
                    <a:pt x="3249" y="76624"/>
                    <a:pt x="3249" y="76599"/>
                  </a:cubicBezTo>
                  <a:cubicBezTo>
                    <a:pt x="3249" y="76573"/>
                    <a:pt x="3249" y="76521"/>
                    <a:pt x="3275" y="76495"/>
                  </a:cubicBezTo>
                  <a:cubicBezTo>
                    <a:pt x="3301" y="76495"/>
                    <a:pt x="3327" y="76470"/>
                    <a:pt x="3327" y="76470"/>
                  </a:cubicBezTo>
                  <a:cubicBezTo>
                    <a:pt x="3352" y="76470"/>
                    <a:pt x="3404" y="76470"/>
                    <a:pt x="3430" y="76418"/>
                  </a:cubicBezTo>
                  <a:cubicBezTo>
                    <a:pt x="3481" y="76418"/>
                    <a:pt x="3507" y="76366"/>
                    <a:pt x="3533" y="76315"/>
                  </a:cubicBezTo>
                  <a:cubicBezTo>
                    <a:pt x="3533" y="76289"/>
                    <a:pt x="3533" y="76263"/>
                    <a:pt x="3507" y="76263"/>
                  </a:cubicBezTo>
                  <a:cubicBezTo>
                    <a:pt x="3507" y="76238"/>
                    <a:pt x="3507" y="76238"/>
                    <a:pt x="3507" y="76212"/>
                  </a:cubicBezTo>
                  <a:cubicBezTo>
                    <a:pt x="3494" y="76186"/>
                    <a:pt x="3475" y="76179"/>
                    <a:pt x="3455" y="76179"/>
                  </a:cubicBezTo>
                  <a:cubicBezTo>
                    <a:pt x="3436" y="76179"/>
                    <a:pt x="3417" y="76186"/>
                    <a:pt x="3404" y="76186"/>
                  </a:cubicBezTo>
                  <a:cubicBezTo>
                    <a:pt x="3378" y="76134"/>
                    <a:pt x="3378" y="76083"/>
                    <a:pt x="3404" y="76031"/>
                  </a:cubicBezTo>
                  <a:lnTo>
                    <a:pt x="3481" y="76031"/>
                  </a:lnTo>
                  <a:cubicBezTo>
                    <a:pt x="3507" y="76031"/>
                    <a:pt x="3533" y="76005"/>
                    <a:pt x="3533" y="75980"/>
                  </a:cubicBezTo>
                  <a:cubicBezTo>
                    <a:pt x="3559" y="75954"/>
                    <a:pt x="3533" y="75928"/>
                    <a:pt x="3507" y="75928"/>
                  </a:cubicBezTo>
                  <a:cubicBezTo>
                    <a:pt x="3507" y="75902"/>
                    <a:pt x="3559" y="75902"/>
                    <a:pt x="3533" y="75876"/>
                  </a:cubicBezTo>
                  <a:cubicBezTo>
                    <a:pt x="3507" y="75825"/>
                    <a:pt x="3455" y="75773"/>
                    <a:pt x="3404" y="75747"/>
                  </a:cubicBezTo>
                  <a:cubicBezTo>
                    <a:pt x="3386" y="75729"/>
                    <a:pt x="3367" y="75711"/>
                    <a:pt x="3340" y="75711"/>
                  </a:cubicBezTo>
                  <a:cubicBezTo>
                    <a:pt x="3329" y="75711"/>
                    <a:pt x="3316" y="75714"/>
                    <a:pt x="3301" y="75722"/>
                  </a:cubicBezTo>
                  <a:cubicBezTo>
                    <a:pt x="3284" y="75739"/>
                    <a:pt x="3275" y="75745"/>
                    <a:pt x="3271" y="75745"/>
                  </a:cubicBezTo>
                  <a:cubicBezTo>
                    <a:pt x="3264" y="75745"/>
                    <a:pt x="3275" y="75722"/>
                    <a:pt x="3275" y="75722"/>
                  </a:cubicBezTo>
                  <a:cubicBezTo>
                    <a:pt x="3275" y="75722"/>
                    <a:pt x="3301" y="75670"/>
                    <a:pt x="3327" y="75644"/>
                  </a:cubicBezTo>
                  <a:lnTo>
                    <a:pt x="3301" y="75541"/>
                  </a:lnTo>
                  <a:lnTo>
                    <a:pt x="3249" y="75541"/>
                  </a:lnTo>
                  <a:lnTo>
                    <a:pt x="3223" y="75490"/>
                  </a:lnTo>
                  <a:cubicBezTo>
                    <a:pt x="3275" y="75438"/>
                    <a:pt x="3275" y="75361"/>
                    <a:pt x="3275" y="75283"/>
                  </a:cubicBezTo>
                  <a:cubicBezTo>
                    <a:pt x="3301" y="75232"/>
                    <a:pt x="3327" y="75180"/>
                    <a:pt x="3378" y="75129"/>
                  </a:cubicBezTo>
                  <a:cubicBezTo>
                    <a:pt x="3378" y="75103"/>
                    <a:pt x="3378" y="75077"/>
                    <a:pt x="3352" y="75077"/>
                  </a:cubicBezTo>
                  <a:cubicBezTo>
                    <a:pt x="3344" y="75068"/>
                    <a:pt x="3338" y="75065"/>
                    <a:pt x="3333" y="75065"/>
                  </a:cubicBezTo>
                  <a:cubicBezTo>
                    <a:pt x="3324" y="75065"/>
                    <a:pt x="3318" y="75077"/>
                    <a:pt x="3301" y="75077"/>
                  </a:cubicBezTo>
                  <a:cubicBezTo>
                    <a:pt x="3275" y="75077"/>
                    <a:pt x="3198" y="75103"/>
                    <a:pt x="3172" y="75154"/>
                  </a:cubicBezTo>
                  <a:lnTo>
                    <a:pt x="3120" y="75206"/>
                  </a:lnTo>
                  <a:cubicBezTo>
                    <a:pt x="3094" y="75206"/>
                    <a:pt x="3069" y="75206"/>
                    <a:pt x="3069" y="75154"/>
                  </a:cubicBezTo>
                  <a:lnTo>
                    <a:pt x="3069" y="75103"/>
                  </a:lnTo>
                  <a:cubicBezTo>
                    <a:pt x="3120" y="75000"/>
                    <a:pt x="3069" y="74871"/>
                    <a:pt x="3146" y="74767"/>
                  </a:cubicBezTo>
                  <a:cubicBezTo>
                    <a:pt x="3172" y="74716"/>
                    <a:pt x="3223" y="74664"/>
                    <a:pt x="3301" y="74638"/>
                  </a:cubicBezTo>
                  <a:cubicBezTo>
                    <a:pt x="3327" y="74638"/>
                    <a:pt x="3327" y="74613"/>
                    <a:pt x="3327" y="74587"/>
                  </a:cubicBezTo>
                  <a:cubicBezTo>
                    <a:pt x="3327" y="74561"/>
                    <a:pt x="3327" y="74535"/>
                    <a:pt x="3301" y="74535"/>
                  </a:cubicBezTo>
                  <a:lnTo>
                    <a:pt x="3275" y="74535"/>
                  </a:lnTo>
                  <a:cubicBezTo>
                    <a:pt x="3223" y="74587"/>
                    <a:pt x="3172" y="74638"/>
                    <a:pt x="3094" y="74664"/>
                  </a:cubicBezTo>
                  <a:cubicBezTo>
                    <a:pt x="3069" y="74664"/>
                    <a:pt x="3043" y="74690"/>
                    <a:pt x="3017" y="74716"/>
                  </a:cubicBezTo>
                  <a:cubicBezTo>
                    <a:pt x="2991" y="74742"/>
                    <a:pt x="2966" y="74819"/>
                    <a:pt x="2940" y="74871"/>
                  </a:cubicBezTo>
                  <a:cubicBezTo>
                    <a:pt x="2888" y="74871"/>
                    <a:pt x="2862" y="74871"/>
                    <a:pt x="2837" y="74948"/>
                  </a:cubicBezTo>
                  <a:cubicBezTo>
                    <a:pt x="2837" y="74965"/>
                    <a:pt x="2828" y="74971"/>
                    <a:pt x="2815" y="74971"/>
                  </a:cubicBezTo>
                  <a:cubicBezTo>
                    <a:pt x="2788" y="74971"/>
                    <a:pt x="2742" y="74948"/>
                    <a:pt x="2708" y="74948"/>
                  </a:cubicBezTo>
                  <a:cubicBezTo>
                    <a:pt x="2693" y="74956"/>
                    <a:pt x="2684" y="74959"/>
                    <a:pt x="2680" y="74959"/>
                  </a:cubicBezTo>
                  <a:cubicBezTo>
                    <a:pt x="2669" y="74959"/>
                    <a:pt x="2682" y="74940"/>
                    <a:pt x="2682" y="74922"/>
                  </a:cubicBezTo>
                  <a:cubicBezTo>
                    <a:pt x="2682" y="74896"/>
                    <a:pt x="2630" y="74793"/>
                    <a:pt x="2708" y="74716"/>
                  </a:cubicBezTo>
                  <a:cubicBezTo>
                    <a:pt x="2733" y="74716"/>
                    <a:pt x="2759" y="74716"/>
                    <a:pt x="2759" y="74690"/>
                  </a:cubicBezTo>
                  <a:lnTo>
                    <a:pt x="2811" y="74535"/>
                  </a:lnTo>
                  <a:cubicBezTo>
                    <a:pt x="2811" y="74510"/>
                    <a:pt x="2837" y="74484"/>
                    <a:pt x="2785" y="74484"/>
                  </a:cubicBezTo>
                  <a:cubicBezTo>
                    <a:pt x="2785" y="74432"/>
                    <a:pt x="2785" y="74406"/>
                    <a:pt x="2785" y="74381"/>
                  </a:cubicBezTo>
                  <a:cubicBezTo>
                    <a:pt x="2759" y="74329"/>
                    <a:pt x="2759" y="74303"/>
                    <a:pt x="2759" y="74252"/>
                  </a:cubicBezTo>
                  <a:lnTo>
                    <a:pt x="2759" y="74226"/>
                  </a:lnTo>
                  <a:cubicBezTo>
                    <a:pt x="2759" y="74226"/>
                    <a:pt x="2782" y="74249"/>
                    <a:pt x="2797" y="74249"/>
                  </a:cubicBezTo>
                  <a:cubicBezTo>
                    <a:pt x="2805" y="74249"/>
                    <a:pt x="2811" y="74243"/>
                    <a:pt x="2811" y="74226"/>
                  </a:cubicBezTo>
                  <a:cubicBezTo>
                    <a:pt x="2811" y="74174"/>
                    <a:pt x="2811" y="74148"/>
                    <a:pt x="2733" y="74123"/>
                  </a:cubicBezTo>
                  <a:lnTo>
                    <a:pt x="2708" y="74123"/>
                  </a:lnTo>
                  <a:cubicBezTo>
                    <a:pt x="2708" y="74071"/>
                    <a:pt x="2682" y="74020"/>
                    <a:pt x="2682" y="73968"/>
                  </a:cubicBezTo>
                  <a:cubicBezTo>
                    <a:pt x="2656" y="73891"/>
                    <a:pt x="2656" y="73865"/>
                    <a:pt x="2682" y="73813"/>
                  </a:cubicBezTo>
                  <a:cubicBezTo>
                    <a:pt x="2708" y="73787"/>
                    <a:pt x="2733" y="73684"/>
                    <a:pt x="2785" y="73633"/>
                  </a:cubicBezTo>
                  <a:cubicBezTo>
                    <a:pt x="2811" y="73633"/>
                    <a:pt x="2811" y="73607"/>
                    <a:pt x="2837" y="73607"/>
                  </a:cubicBezTo>
                  <a:lnTo>
                    <a:pt x="2862" y="73607"/>
                  </a:lnTo>
                  <a:cubicBezTo>
                    <a:pt x="2888" y="73658"/>
                    <a:pt x="2888" y="73710"/>
                    <a:pt x="2862" y="73762"/>
                  </a:cubicBezTo>
                  <a:cubicBezTo>
                    <a:pt x="2888" y="73787"/>
                    <a:pt x="2888" y="73787"/>
                    <a:pt x="2888" y="73787"/>
                  </a:cubicBezTo>
                  <a:cubicBezTo>
                    <a:pt x="2914" y="73787"/>
                    <a:pt x="2940" y="73787"/>
                    <a:pt x="2940" y="73762"/>
                  </a:cubicBezTo>
                  <a:cubicBezTo>
                    <a:pt x="2940" y="73710"/>
                    <a:pt x="2940" y="73658"/>
                    <a:pt x="2966" y="73581"/>
                  </a:cubicBezTo>
                  <a:cubicBezTo>
                    <a:pt x="2966" y="73555"/>
                    <a:pt x="2966" y="73529"/>
                    <a:pt x="2940" y="73529"/>
                  </a:cubicBezTo>
                  <a:cubicBezTo>
                    <a:pt x="2940" y="73504"/>
                    <a:pt x="2940" y="73478"/>
                    <a:pt x="2966" y="73452"/>
                  </a:cubicBezTo>
                  <a:cubicBezTo>
                    <a:pt x="2991" y="73426"/>
                    <a:pt x="2966" y="73401"/>
                    <a:pt x="2966" y="73375"/>
                  </a:cubicBezTo>
                  <a:lnTo>
                    <a:pt x="2966" y="73349"/>
                  </a:lnTo>
                  <a:cubicBezTo>
                    <a:pt x="2991" y="73323"/>
                    <a:pt x="2991" y="73272"/>
                    <a:pt x="2966" y="73246"/>
                  </a:cubicBezTo>
                  <a:cubicBezTo>
                    <a:pt x="2940" y="73168"/>
                    <a:pt x="2940" y="73091"/>
                    <a:pt x="2966" y="73014"/>
                  </a:cubicBezTo>
                  <a:cubicBezTo>
                    <a:pt x="2991" y="72988"/>
                    <a:pt x="2940" y="72962"/>
                    <a:pt x="2914" y="72962"/>
                  </a:cubicBezTo>
                  <a:cubicBezTo>
                    <a:pt x="2940" y="72859"/>
                    <a:pt x="2862" y="72782"/>
                    <a:pt x="2862" y="72704"/>
                  </a:cubicBezTo>
                  <a:cubicBezTo>
                    <a:pt x="2837" y="72627"/>
                    <a:pt x="2785" y="72653"/>
                    <a:pt x="2759" y="72627"/>
                  </a:cubicBezTo>
                  <a:cubicBezTo>
                    <a:pt x="2733" y="72601"/>
                    <a:pt x="2733" y="72601"/>
                    <a:pt x="2708" y="72575"/>
                  </a:cubicBezTo>
                  <a:cubicBezTo>
                    <a:pt x="2708" y="72524"/>
                    <a:pt x="2733" y="72472"/>
                    <a:pt x="2759" y="72420"/>
                  </a:cubicBezTo>
                  <a:cubicBezTo>
                    <a:pt x="2785" y="72395"/>
                    <a:pt x="2785" y="72343"/>
                    <a:pt x="2759" y="72317"/>
                  </a:cubicBezTo>
                  <a:cubicBezTo>
                    <a:pt x="2759" y="72317"/>
                    <a:pt x="2785" y="72292"/>
                    <a:pt x="2785" y="72266"/>
                  </a:cubicBezTo>
                  <a:lnTo>
                    <a:pt x="2759" y="72266"/>
                  </a:lnTo>
                  <a:cubicBezTo>
                    <a:pt x="2759" y="72214"/>
                    <a:pt x="2811" y="72137"/>
                    <a:pt x="2759" y="72085"/>
                  </a:cubicBezTo>
                  <a:cubicBezTo>
                    <a:pt x="2759" y="72059"/>
                    <a:pt x="2759" y="72034"/>
                    <a:pt x="2759" y="72008"/>
                  </a:cubicBezTo>
                  <a:cubicBezTo>
                    <a:pt x="2811" y="71930"/>
                    <a:pt x="2811" y="71853"/>
                    <a:pt x="2811" y="71750"/>
                  </a:cubicBezTo>
                  <a:cubicBezTo>
                    <a:pt x="2794" y="71741"/>
                    <a:pt x="2779" y="71738"/>
                    <a:pt x="2767" y="71738"/>
                  </a:cubicBezTo>
                  <a:cubicBezTo>
                    <a:pt x="2742" y="71738"/>
                    <a:pt x="2725" y="71750"/>
                    <a:pt x="2708" y="71750"/>
                  </a:cubicBezTo>
                  <a:cubicBezTo>
                    <a:pt x="2733" y="71698"/>
                    <a:pt x="2733" y="71621"/>
                    <a:pt x="2682" y="71569"/>
                  </a:cubicBezTo>
                  <a:lnTo>
                    <a:pt x="2682" y="71544"/>
                  </a:lnTo>
                  <a:cubicBezTo>
                    <a:pt x="2708" y="71544"/>
                    <a:pt x="2733" y="71544"/>
                    <a:pt x="2733" y="71518"/>
                  </a:cubicBezTo>
                  <a:cubicBezTo>
                    <a:pt x="2733" y="71518"/>
                    <a:pt x="2759" y="71492"/>
                    <a:pt x="2759" y="71466"/>
                  </a:cubicBezTo>
                  <a:cubicBezTo>
                    <a:pt x="2759" y="71466"/>
                    <a:pt x="2748" y="71455"/>
                    <a:pt x="2740" y="71455"/>
                  </a:cubicBezTo>
                  <a:cubicBezTo>
                    <a:pt x="2736" y="71455"/>
                    <a:pt x="2733" y="71458"/>
                    <a:pt x="2733" y="71466"/>
                  </a:cubicBezTo>
                  <a:cubicBezTo>
                    <a:pt x="2708" y="71466"/>
                    <a:pt x="2682" y="71466"/>
                    <a:pt x="2682" y="71518"/>
                  </a:cubicBezTo>
                  <a:lnTo>
                    <a:pt x="2656" y="71544"/>
                  </a:lnTo>
                  <a:cubicBezTo>
                    <a:pt x="2656" y="71518"/>
                    <a:pt x="2656" y="71466"/>
                    <a:pt x="2682" y="71440"/>
                  </a:cubicBezTo>
                  <a:cubicBezTo>
                    <a:pt x="2682" y="71415"/>
                    <a:pt x="2708" y="71363"/>
                    <a:pt x="2733" y="71337"/>
                  </a:cubicBezTo>
                  <a:cubicBezTo>
                    <a:pt x="2759" y="71337"/>
                    <a:pt x="2759" y="71311"/>
                    <a:pt x="2759" y="71286"/>
                  </a:cubicBezTo>
                  <a:lnTo>
                    <a:pt x="2733" y="71183"/>
                  </a:lnTo>
                  <a:cubicBezTo>
                    <a:pt x="2708" y="71157"/>
                    <a:pt x="2708" y="71131"/>
                    <a:pt x="2733" y="71105"/>
                  </a:cubicBezTo>
                  <a:cubicBezTo>
                    <a:pt x="2759" y="71028"/>
                    <a:pt x="2759" y="70925"/>
                    <a:pt x="2733" y="70821"/>
                  </a:cubicBezTo>
                  <a:cubicBezTo>
                    <a:pt x="2733" y="70821"/>
                    <a:pt x="2682" y="70796"/>
                    <a:pt x="2708" y="70796"/>
                  </a:cubicBezTo>
                  <a:cubicBezTo>
                    <a:pt x="2708" y="70770"/>
                    <a:pt x="2785" y="70693"/>
                    <a:pt x="2682" y="70667"/>
                  </a:cubicBezTo>
                  <a:cubicBezTo>
                    <a:pt x="2682" y="70667"/>
                    <a:pt x="2682" y="70641"/>
                    <a:pt x="2682" y="70641"/>
                  </a:cubicBezTo>
                  <a:cubicBezTo>
                    <a:pt x="2733" y="70589"/>
                    <a:pt x="2733" y="70512"/>
                    <a:pt x="2733" y="70435"/>
                  </a:cubicBezTo>
                  <a:cubicBezTo>
                    <a:pt x="2759" y="70409"/>
                    <a:pt x="2759" y="70357"/>
                    <a:pt x="2759" y="70306"/>
                  </a:cubicBezTo>
                  <a:cubicBezTo>
                    <a:pt x="2759" y="70228"/>
                    <a:pt x="2708" y="70125"/>
                    <a:pt x="2759" y="70048"/>
                  </a:cubicBezTo>
                  <a:cubicBezTo>
                    <a:pt x="2759" y="70048"/>
                    <a:pt x="2785" y="70048"/>
                    <a:pt x="2785" y="70022"/>
                  </a:cubicBezTo>
                  <a:cubicBezTo>
                    <a:pt x="2785" y="69996"/>
                    <a:pt x="2785" y="69996"/>
                    <a:pt x="2759" y="69970"/>
                  </a:cubicBezTo>
                  <a:cubicBezTo>
                    <a:pt x="2733" y="69919"/>
                    <a:pt x="2759" y="69867"/>
                    <a:pt x="2733" y="69790"/>
                  </a:cubicBezTo>
                  <a:cubicBezTo>
                    <a:pt x="2708" y="69712"/>
                    <a:pt x="2708" y="69661"/>
                    <a:pt x="2708" y="69583"/>
                  </a:cubicBezTo>
                  <a:cubicBezTo>
                    <a:pt x="2708" y="69583"/>
                    <a:pt x="2682" y="69532"/>
                    <a:pt x="2682" y="69532"/>
                  </a:cubicBezTo>
                  <a:cubicBezTo>
                    <a:pt x="2708" y="69455"/>
                    <a:pt x="2708" y="69377"/>
                    <a:pt x="2708" y="69300"/>
                  </a:cubicBezTo>
                  <a:cubicBezTo>
                    <a:pt x="2759" y="69248"/>
                    <a:pt x="2785" y="69171"/>
                    <a:pt x="2785" y="69119"/>
                  </a:cubicBezTo>
                  <a:cubicBezTo>
                    <a:pt x="2785" y="69068"/>
                    <a:pt x="2785" y="68965"/>
                    <a:pt x="2733" y="68965"/>
                  </a:cubicBezTo>
                  <a:cubicBezTo>
                    <a:pt x="2656" y="68939"/>
                    <a:pt x="2682" y="68887"/>
                    <a:pt x="2682" y="68836"/>
                  </a:cubicBezTo>
                  <a:cubicBezTo>
                    <a:pt x="2708" y="68836"/>
                    <a:pt x="2759" y="68810"/>
                    <a:pt x="2733" y="68758"/>
                  </a:cubicBezTo>
                  <a:cubicBezTo>
                    <a:pt x="2733" y="68732"/>
                    <a:pt x="2733" y="68681"/>
                    <a:pt x="2733" y="68655"/>
                  </a:cubicBezTo>
                  <a:cubicBezTo>
                    <a:pt x="2759" y="68629"/>
                    <a:pt x="2759" y="68629"/>
                    <a:pt x="2733" y="68603"/>
                  </a:cubicBezTo>
                  <a:cubicBezTo>
                    <a:pt x="2733" y="68578"/>
                    <a:pt x="2708" y="68552"/>
                    <a:pt x="2708" y="68526"/>
                  </a:cubicBezTo>
                  <a:cubicBezTo>
                    <a:pt x="2682" y="68423"/>
                    <a:pt x="2708" y="68397"/>
                    <a:pt x="2811" y="68397"/>
                  </a:cubicBezTo>
                  <a:cubicBezTo>
                    <a:pt x="2862" y="68397"/>
                    <a:pt x="2888" y="68397"/>
                    <a:pt x="2888" y="68346"/>
                  </a:cubicBezTo>
                  <a:cubicBezTo>
                    <a:pt x="2940" y="68268"/>
                    <a:pt x="2940" y="68191"/>
                    <a:pt x="2888" y="68139"/>
                  </a:cubicBezTo>
                  <a:cubicBezTo>
                    <a:pt x="2888" y="68139"/>
                    <a:pt x="2862" y="68139"/>
                    <a:pt x="2862" y="68113"/>
                  </a:cubicBezTo>
                  <a:cubicBezTo>
                    <a:pt x="2862" y="68088"/>
                    <a:pt x="2837" y="68062"/>
                    <a:pt x="2837" y="68062"/>
                  </a:cubicBezTo>
                  <a:cubicBezTo>
                    <a:pt x="2785" y="68036"/>
                    <a:pt x="2811" y="68010"/>
                    <a:pt x="2837" y="67984"/>
                  </a:cubicBezTo>
                  <a:lnTo>
                    <a:pt x="2837" y="67933"/>
                  </a:lnTo>
                  <a:cubicBezTo>
                    <a:pt x="2862" y="67907"/>
                    <a:pt x="2785" y="67881"/>
                    <a:pt x="2811" y="67830"/>
                  </a:cubicBezTo>
                  <a:cubicBezTo>
                    <a:pt x="2733" y="67804"/>
                    <a:pt x="2785" y="67752"/>
                    <a:pt x="2811" y="67727"/>
                  </a:cubicBezTo>
                  <a:lnTo>
                    <a:pt x="2837" y="67675"/>
                  </a:lnTo>
                  <a:cubicBezTo>
                    <a:pt x="2862" y="67675"/>
                    <a:pt x="2862" y="67675"/>
                    <a:pt x="2837" y="67649"/>
                  </a:cubicBezTo>
                  <a:lnTo>
                    <a:pt x="2837" y="67546"/>
                  </a:lnTo>
                  <a:cubicBezTo>
                    <a:pt x="2888" y="67469"/>
                    <a:pt x="2940" y="67391"/>
                    <a:pt x="2888" y="67314"/>
                  </a:cubicBezTo>
                  <a:cubicBezTo>
                    <a:pt x="2888" y="67237"/>
                    <a:pt x="2811" y="67262"/>
                    <a:pt x="2811" y="67237"/>
                  </a:cubicBezTo>
                  <a:cubicBezTo>
                    <a:pt x="2811" y="67185"/>
                    <a:pt x="2785" y="67133"/>
                    <a:pt x="2759" y="67108"/>
                  </a:cubicBezTo>
                  <a:cubicBezTo>
                    <a:pt x="2759" y="67056"/>
                    <a:pt x="2785" y="67004"/>
                    <a:pt x="2811" y="66953"/>
                  </a:cubicBezTo>
                  <a:cubicBezTo>
                    <a:pt x="2811" y="66934"/>
                    <a:pt x="2811" y="66929"/>
                    <a:pt x="2810" y="66929"/>
                  </a:cubicBezTo>
                  <a:cubicBezTo>
                    <a:pt x="2808" y="66929"/>
                    <a:pt x="2805" y="66935"/>
                    <a:pt x="2799" y="66935"/>
                  </a:cubicBezTo>
                  <a:cubicBezTo>
                    <a:pt x="2795" y="66935"/>
                    <a:pt x="2791" y="66933"/>
                    <a:pt x="2785" y="66927"/>
                  </a:cubicBezTo>
                  <a:lnTo>
                    <a:pt x="2785" y="66824"/>
                  </a:lnTo>
                  <a:cubicBezTo>
                    <a:pt x="2811" y="66798"/>
                    <a:pt x="2837" y="66772"/>
                    <a:pt x="2811" y="66747"/>
                  </a:cubicBezTo>
                  <a:cubicBezTo>
                    <a:pt x="2759" y="66721"/>
                    <a:pt x="2759" y="66669"/>
                    <a:pt x="2785" y="66618"/>
                  </a:cubicBezTo>
                  <a:cubicBezTo>
                    <a:pt x="2811" y="66592"/>
                    <a:pt x="2811" y="66540"/>
                    <a:pt x="2785" y="66514"/>
                  </a:cubicBezTo>
                  <a:cubicBezTo>
                    <a:pt x="2785" y="66489"/>
                    <a:pt x="2785" y="66437"/>
                    <a:pt x="2785" y="66411"/>
                  </a:cubicBezTo>
                  <a:cubicBezTo>
                    <a:pt x="2862" y="66360"/>
                    <a:pt x="2862" y="66282"/>
                    <a:pt x="2914" y="66231"/>
                  </a:cubicBezTo>
                  <a:cubicBezTo>
                    <a:pt x="2940" y="66153"/>
                    <a:pt x="2888" y="66153"/>
                    <a:pt x="2862" y="66102"/>
                  </a:cubicBezTo>
                  <a:cubicBezTo>
                    <a:pt x="2862" y="66076"/>
                    <a:pt x="2862" y="66024"/>
                    <a:pt x="2862" y="65999"/>
                  </a:cubicBezTo>
                  <a:cubicBezTo>
                    <a:pt x="2888" y="65973"/>
                    <a:pt x="2862" y="65921"/>
                    <a:pt x="2837" y="65921"/>
                  </a:cubicBezTo>
                  <a:cubicBezTo>
                    <a:pt x="2837" y="65895"/>
                    <a:pt x="2837" y="65895"/>
                    <a:pt x="2837" y="65870"/>
                  </a:cubicBezTo>
                  <a:cubicBezTo>
                    <a:pt x="2888" y="65844"/>
                    <a:pt x="2837" y="65792"/>
                    <a:pt x="2837" y="65766"/>
                  </a:cubicBezTo>
                  <a:cubicBezTo>
                    <a:pt x="2837" y="65715"/>
                    <a:pt x="2888" y="65663"/>
                    <a:pt x="2837" y="65638"/>
                  </a:cubicBezTo>
                  <a:cubicBezTo>
                    <a:pt x="2811" y="65586"/>
                    <a:pt x="2733" y="65534"/>
                    <a:pt x="2759" y="65457"/>
                  </a:cubicBezTo>
                  <a:cubicBezTo>
                    <a:pt x="2811" y="65431"/>
                    <a:pt x="2837" y="65380"/>
                    <a:pt x="2811" y="65354"/>
                  </a:cubicBezTo>
                  <a:cubicBezTo>
                    <a:pt x="2811" y="65302"/>
                    <a:pt x="2811" y="65251"/>
                    <a:pt x="2785" y="65199"/>
                  </a:cubicBezTo>
                  <a:cubicBezTo>
                    <a:pt x="2759" y="65147"/>
                    <a:pt x="2811" y="65122"/>
                    <a:pt x="2785" y="65044"/>
                  </a:cubicBezTo>
                  <a:cubicBezTo>
                    <a:pt x="2759" y="64915"/>
                    <a:pt x="2785" y="64786"/>
                    <a:pt x="2811" y="64657"/>
                  </a:cubicBezTo>
                  <a:cubicBezTo>
                    <a:pt x="2811" y="64632"/>
                    <a:pt x="2837" y="64606"/>
                    <a:pt x="2811" y="64580"/>
                  </a:cubicBezTo>
                  <a:cubicBezTo>
                    <a:pt x="2785" y="64580"/>
                    <a:pt x="2785" y="64529"/>
                    <a:pt x="2811" y="64477"/>
                  </a:cubicBezTo>
                  <a:cubicBezTo>
                    <a:pt x="2811" y="64451"/>
                    <a:pt x="2811" y="64425"/>
                    <a:pt x="2811" y="64400"/>
                  </a:cubicBezTo>
                  <a:cubicBezTo>
                    <a:pt x="2811" y="64348"/>
                    <a:pt x="2811" y="64296"/>
                    <a:pt x="2811" y="64245"/>
                  </a:cubicBezTo>
                  <a:cubicBezTo>
                    <a:pt x="2877" y="64245"/>
                    <a:pt x="2924" y="64302"/>
                    <a:pt x="2985" y="64302"/>
                  </a:cubicBezTo>
                  <a:cubicBezTo>
                    <a:pt x="2996" y="64302"/>
                    <a:pt x="3006" y="64300"/>
                    <a:pt x="3017" y="64296"/>
                  </a:cubicBezTo>
                  <a:cubicBezTo>
                    <a:pt x="2991" y="64245"/>
                    <a:pt x="3017" y="64193"/>
                    <a:pt x="3043" y="64142"/>
                  </a:cubicBezTo>
                  <a:cubicBezTo>
                    <a:pt x="3094" y="64090"/>
                    <a:pt x="3043" y="64064"/>
                    <a:pt x="3017" y="64038"/>
                  </a:cubicBezTo>
                  <a:cubicBezTo>
                    <a:pt x="3043" y="64013"/>
                    <a:pt x="3069" y="63987"/>
                    <a:pt x="3043" y="63961"/>
                  </a:cubicBezTo>
                  <a:cubicBezTo>
                    <a:pt x="3043" y="63935"/>
                    <a:pt x="2991" y="63910"/>
                    <a:pt x="2991" y="63910"/>
                  </a:cubicBezTo>
                  <a:cubicBezTo>
                    <a:pt x="3043" y="63832"/>
                    <a:pt x="2991" y="63832"/>
                    <a:pt x="2966" y="63781"/>
                  </a:cubicBezTo>
                  <a:cubicBezTo>
                    <a:pt x="2991" y="63729"/>
                    <a:pt x="3017" y="63652"/>
                    <a:pt x="3017" y="63574"/>
                  </a:cubicBezTo>
                  <a:cubicBezTo>
                    <a:pt x="3017" y="63523"/>
                    <a:pt x="2991" y="63497"/>
                    <a:pt x="2940" y="63497"/>
                  </a:cubicBezTo>
                  <a:cubicBezTo>
                    <a:pt x="2862" y="63497"/>
                    <a:pt x="2862" y="63497"/>
                    <a:pt x="2862" y="63445"/>
                  </a:cubicBezTo>
                  <a:cubicBezTo>
                    <a:pt x="2862" y="63420"/>
                    <a:pt x="2837" y="63394"/>
                    <a:pt x="2837" y="63368"/>
                  </a:cubicBezTo>
                  <a:cubicBezTo>
                    <a:pt x="2811" y="63316"/>
                    <a:pt x="2837" y="63316"/>
                    <a:pt x="2837" y="63291"/>
                  </a:cubicBezTo>
                  <a:cubicBezTo>
                    <a:pt x="2837" y="63265"/>
                    <a:pt x="2759" y="63291"/>
                    <a:pt x="2785" y="63239"/>
                  </a:cubicBezTo>
                  <a:cubicBezTo>
                    <a:pt x="2811" y="63187"/>
                    <a:pt x="2837" y="63187"/>
                    <a:pt x="2785" y="63162"/>
                  </a:cubicBezTo>
                  <a:cubicBezTo>
                    <a:pt x="2775" y="63156"/>
                    <a:pt x="2766" y="63154"/>
                    <a:pt x="2760" y="63154"/>
                  </a:cubicBezTo>
                  <a:cubicBezTo>
                    <a:pt x="2732" y="63154"/>
                    <a:pt x="2728" y="63187"/>
                    <a:pt x="2708" y="63187"/>
                  </a:cubicBezTo>
                  <a:lnTo>
                    <a:pt x="2682" y="63187"/>
                  </a:lnTo>
                  <a:cubicBezTo>
                    <a:pt x="2630" y="63110"/>
                    <a:pt x="2630" y="62981"/>
                    <a:pt x="2656" y="62904"/>
                  </a:cubicBezTo>
                  <a:cubicBezTo>
                    <a:pt x="2708" y="62904"/>
                    <a:pt x="2733" y="62904"/>
                    <a:pt x="2733" y="62878"/>
                  </a:cubicBezTo>
                  <a:cubicBezTo>
                    <a:pt x="2785" y="62826"/>
                    <a:pt x="2785" y="62749"/>
                    <a:pt x="2733" y="62723"/>
                  </a:cubicBezTo>
                  <a:lnTo>
                    <a:pt x="2733" y="62620"/>
                  </a:lnTo>
                  <a:cubicBezTo>
                    <a:pt x="2733" y="62568"/>
                    <a:pt x="2733" y="62543"/>
                    <a:pt x="2708" y="62517"/>
                  </a:cubicBezTo>
                  <a:cubicBezTo>
                    <a:pt x="2682" y="62491"/>
                    <a:pt x="2682" y="62491"/>
                    <a:pt x="2708" y="62465"/>
                  </a:cubicBezTo>
                  <a:cubicBezTo>
                    <a:pt x="2733" y="62465"/>
                    <a:pt x="2759" y="62439"/>
                    <a:pt x="2733" y="62388"/>
                  </a:cubicBezTo>
                  <a:cubicBezTo>
                    <a:pt x="2733" y="62362"/>
                    <a:pt x="2733" y="62336"/>
                    <a:pt x="2733" y="62285"/>
                  </a:cubicBezTo>
                  <a:cubicBezTo>
                    <a:pt x="2759" y="62285"/>
                    <a:pt x="2785" y="62285"/>
                    <a:pt x="2811" y="62259"/>
                  </a:cubicBezTo>
                  <a:cubicBezTo>
                    <a:pt x="2811" y="62207"/>
                    <a:pt x="2862" y="62156"/>
                    <a:pt x="2811" y="62078"/>
                  </a:cubicBezTo>
                  <a:lnTo>
                    <a:pt x="2811" y="62053"/>
                  </a:lnTo>
                  <a:cubicBezTo>
                    <a:pt x="2811" y="62027"/>
                    <a:pt x="2811" y="62027"/>
                    <a:pt x="2811" y="62027"/>
                  </a:cubicBezTo>
                  <a:cubicBezTo>
                    <a:pt x="2837" y="62001"/>
                    <a:pt x="2862" y="61949"/>
                    <a:pt x="2837" y="61898"/>
                  </a:cubicBezTo>
                  <a:cubicBezTo>
                    <a:pt x="2837" y="61795"/>
                    <a:pt x="2837" y="61666"/>
                    <a:pt x="2811" y="61563"/>
                  </a:cubicBezTo>
                  <a:lnTo>
                    <a:pt x="2811" y="61537"/>
                  </a:lnTo>
                  <a:lnTo>
                    <a:pt x="2811" y="61434"/>
                  </a:lnTo>
                  <a:cubicBezTo>
                    <a:pt x="2837" y="61356"/>
                    <a:pt x="2811" y="61279"/>
                    <a:pt x="2759" y="61227"/>
                  </a:cubicBezTo>
                  <a:cubicBezTo>
                    <a:pt x="2733" y="61201"/>
                    <a:pt x="2733" y="61201"/>
                    <a:pt x="2759" y="61150"/>
                  </a:cubicBezTo>
                  <a:cubicBezTo>
                    <a:pt x="2811" y="61124"/>
                    <a:pt x="2759" y="61098"/>
                    <a:pt x="2759" y="61047"/>
                  </a:cubicBezTo>
                  <a:cubicBezTo>
                    <a:pt x="2733" y="60918"/>
                    <a:pt x="2733" y="60763"/>
                    <a:pt x="2759" y="60608"/>
                  </a:cubicBezTo>
                  <a:cubicBezTo>
                    <a:pt x="2785" y="60557"/>
                    <a:pt x="2759" y="60479"/>
                    <a:pt x="2708" y="60428"/>
                  </a:cubicBezTo>
                  <a:cubicBezTo>
                    <a:pt x="2656" y="60402"/>
                    <a:pt x="2656" y="60376"/>
                    <a:pt x="2682" y="60325"/>
                  </a:cubicBezTo>
                  <a:cubicBezTo>
                    <a:pt x="2708" y="60299"/>
                    <a:pt x="2733" y="60273"/>
                    <a:pt x="2682" y="60221"/>
                  </a:cubicBezTo>
                  <a:cubicBezTo>
                    <a:pt x="2630" y="60196"/>
                    <a:pt x="2682" y="60170"/>
                    <a:pt x="2682" y="60170"/>
                  </a:cubicBezTo>
                  <a:cubicBezTo>
                    <a:pt x="2682" y="60144"/>
                    <a:pt x="2708" y="60092"/>
                    <a:pt x="2682" y="60067"/>
                  </a:cubicBezTo>
                  <a:cubicBezTo>
                    <a:pt x="2656" y="60015"/>
                    <a:pt x="2630" y="59989"/>
                    <a:pt x="2605" y="59938"/>
                  </a:cubicBezTo>
                  <a:cubicBezTo>
                    <a:pt x="2605" y="59912"/>
                    <a:pt x="2605" y="59912"/>
                    <a:pt x="2605" y="59886"/>
                  </a:cubicBezTo>
                  <a:cubicBezTo>
                    <a:pt x="2553" y="59835"/>
                    <a:pt x="2527" y="59757"/>
                    <a:pt x="2553" y="59680"/>
                  </a:cubicBezTo>
                  <a:cubicBezTo>
                    <a:pt x="2553" y="59654"/>
                    <a:pt x="2579" y="59602"/>
                    <a:pt x="2553" y="59577"/>
                  </a:cubicBezTo>
                  <a:cubicBezTo>
                    <a:pt x="2630" y="59525"/>
                    <a:pt x="2630" y="59422"/>
                    <a:pt x="2708" y="59370"/>
                  </a:cubicBezTo>
                  <a:cubicBezTo>
                    <a:pt x="2682" y="59319"/>
                    <a:pt x="2759" y="59319"/>
                    <a:pt x="2733" y="59267"/>
                  </a:cubicBezTo>
                  <a:cubicBezTo>
                    <a:pt x="2708" y="59241"/>
                    <a:pt x="2708" y="59190"/>
                    <a:pt x="2656" y="59190"/>
                  </a:cubicBezTo>
                  <a:cubicBezTo>
                    <a:pt x="2682" y="59112"/>
                    <a:pt x="2682" y="59112"/>
                    <a:pt x="2630" y="59112"/>
                  </a:cubicBezTo>
                  <a:lnTo>
                    <a:pt x="2630" y="59009"/>
                  </a:lnTo>
                  <a:cubicBezTo>
                    <a:pt x="2630" y="59009"/>
                    <a:pt x="2656" y="58983"/>
                    <a:pt x="2630" y="58958"/>
                  </a:cubicBezTo>
                  <a:cubicBezTo>
                    <a:pt x="2630" y="58880"/>
                    <a:pt x="2630" y="58803"/>
                    <a:pt x="2630" y="58726"/>
                  </a:cubicBezTo>
                  <a:cubicBezTo>
                    <a:pt x="2630" y="58674"/>
                    <a:pt x="2605" y="58648"/>
                    <a:pt x="2630" y="58622"/>
                  </a:cubicBezTo>
                  <a:cubicBezTo>
                    <a:pt x="2656" y="58545"/>
                    <a:pt x="2682" y="58468"/>
                    <a:pt x="2656" y="58365"/>
                  </a:cubicBezTo>
                  <a:cubicBezTo>
                    <a:pt x="2759" y="58339"/>
                    <a:pt x="2759" y="58339"/>
                    <a:pt x="2733" y="58287"/>
                  </a:cubicBezTo>
                  <a:cubicBezTo>
                    <a:pt x="2708" y="58287"/>
                    <a:pt x="2682" y="58287"/>
                    <a:pt x="2656" y="58236"/>
                  </a:cubicBezTo>
                  <a:cubicBezTo>
                    <a:pt x="2630" y="58158"/>
                    <a:pt x="2656" y="58081"/>
                    <a:pt x="2708" y="58003"/>
                  </a:cubicBezTo>
                  <a:cubicBezTo>
                    <a:pt x="2733" y="58003"/>
                    <a:pt x="2759" y="57978"/>
                    <a:pt x="2759" y="57952"/>
                  </a:cubicBezTo>
                  <a:cubicBezTo>
                    <a:pt x="2785" y="57926"/>
                    <a:pt x="2837" y="57849"/>
                    <a:pt x="2759" y="57823"/>
                  </a:cubicBezTo>
                  <a:cubicBezTo>
                    <a:pt x="2733" y="57797"/>
                    <a:pt x="2733" y="57746"/>
                    <a:pt x="2759" y="57720"/>
                  </a:cubicBezTo>
                  <a:cubicBezTo>
                    <a:pt x="2811" y="57694"/>
                    <a:pt x="2811" y="57642"/>
                    <a:pt x="2785" y="57617"/>
                  </a:cubicBezTo>
                  <a:cubicBezTo>
                    <a:pt x="2785" y="57591"/>
                    <a:pt x="2785" y="57539"/>
                    <a:pt x="2785" y="57513"/>
                  </a:cubicBezTo>
                  <a:lnTo>
                    <a:pt x="2785" y="57462"/>
                  </a:lnTo>
                  <a:cubicBezTo>
                    <a:pt x="2785" y="57384"/>
                    <a:pt x="2785" y="57384"/>
                    <a:pt x="2733" y="57359"/>
                  </a:cubicBezTo>
                  <a:cubicBezTo>
                    <a:pt x="2733" y="57359"/>
                    <a:pt x="2733" y="57333"/>
                    <a:pt x="2733" y="57333"/>
                  </a:cubicBezTo>
                  <a:lnTo>
                    <a:pt x="2733" y="57307"/>
                  </a:lnTo>
                  <a:lnTo>
                    <a:pt x="2733" y="57152"/>
                  </a:lnTo>
                  <a:cubicBezTo>
                    <a:pt x="2733" y="57127"/>
                    <a:pt x="2759" y="57075"/>
                    <a:pt x="2759" y="57049"/>
                  </a:cubicBezTo>
                  <a:cubicBezTo>
                    <a:pt x="2837" y="56946"/>
                    <a:pt x="2837" y="56817"/>
                    <a:pt x="2733" y="56714"/>
                  </a:cubicBezTo>
                  <a:cubicBezTo>
                    <a:pt x="2759" y="56662"/>
                    <a:pt x="2733" y="56611"/>
                    <a:pt x="2708" y="56559"/>
                  </a:cubicBezTo>
                  <a:lnTo>
                    <a:pt x="2708" y="56533"/>
                  </a:lnTo>
                  <a:cubicBezTo>
                    <a:pt x="2733" y="56533"/>
                    <a:pt x="2733" y="56508"/>
                    <a:pt x="2733" y="56482"/>
                  </a:cubicBezTo>
                  <a:cubicBezTo>
                    <a:pt x="2759" y="56482"/>
                    <a:pt x="2759" y="56456"/>
                    <a:pt x="2759" y="56456"/>
                  </a:cubicBezTo>
                  <a:cubicBezTo>
                    <a:pt x="2733" y="56404"/>
                    <a:pt x="2733" y="56379"/>
                    <a:pt x="2708" y="56353"/>
                  </a:cubicBezTo>
                  <a:cubicBezTo>
                    <a:pt x="2708" y="56340"/>
                    <a:pt x="2701" y="56333"/>
                    <a:pt x="2692" y="56333"/>
                  </a:cubicBezTo>
                  <a:cubicBezTo>
                    <a:pt x="2682" y="56333"/>
                    <a:pt x="2669" y="56340"/>
                    <a:pt x="2656" y="56353"/>
                  </a:cubicBezTo>
                  <a:cubicBezTo>
                    <a:pt x="2639" y="56353"/>
                    <a:pt x="2622" y="56330"/>
                    <a:pt x="2597" y="56330"/>
                  </a:cubicBezTo>
                  <a:cubicBezTo>
                    <a:pt x="2584" y="56330"/>
                    <a:pt x="2570" y="56336"/>
                    <a:pt x="2553" y="56353"/>
                  </a:cubicBezTo>
                  <a:cubicBezTo>
                    <a:pt x="2546" y="56367"/>
                    <a:pt x="2539" y="56371"/>
                    <a:pt x="2532" y="56371"/>
                  </a:cubicBezTo>
                  <a:cubicBezTo>
                    <a:pt x="2520" y="56371"/>
                    <a:pt x="2508" y="56360"/>
                    <a:pt x="2497" y="56360"/>
                  </a:cubicBezTo>
                  <a:cubicBezTo>
                    <a:pt x="2490" y="56360"/>
                    <a:pt x="2483" y="56364"/>
                    <a:pt x="2476" y="56379"/>
                  </a:cubicBezTo>
                  <a:cubicBezTo>
                    <a:pt x="2476" y="56379"/>
                    <a:pt x="2476" y="56404"/>
                    <a:pt x="2476" y="56404"/>
                  </a:cubicBezTo>
                  <a:lnTo>
                    <a:pt x="2450" y="56404"/>
                  </a:lnTo>
                  <a:lnTo>
                    <a:pt x="2424" y="56301"/>
                  </a:lnTo>
                  <a:cubicBezTo>
                    <a:pt x="2424" y="56250"/>
                    <a:pt x="2398" y="56172"/>
                    <a:pt x="2347" y="56121"/>
                  </a:cubicBezTo>
                  <a:lnTo>
                    <a:pt x="2347" y="56018"/>
                  </a:lnTo>
                  <a:cubicBezTo>
                    <a:pt x="2398" y="55992"/>
                    <a:pt x="2398" y="55940"/>
                    <a:pt x="2347" y="55914"/>
                  </a:cubicBezTo>
                  <a:cubicBezTo>
                    <a:pt x="2347" y="55889"/>
                    <a:pt x="2347" y="55889"/>
                    <a:pt x="2347" y="55889"/>
                  </a:cubicBezTo>
                  <a:lnTo>
                    <a:pt x="2347" y="55811"/>
                  </a:lnTo>
                  <a:lnTo>
                    <a:pt x="2347" y="55734"/>
                  </a:lnTo>
                  <a:cubicBezTo>
                    <a:pt x="2321" y="55656"/>
                    <a:pt x="2347" y="55579"/>
                    <a:pt x="2321" y="55528"/>
                  </a:cubicBezTo>
                  <a:cubicBezTo>
                    <a:pt x="2269" y="55450"/>
                    <a:pt x="2347" y="55450"/>
                    <a:pt x="2347" y="55424"/>
                  </a:cubicBezTo>
                  <a:cubicBezTo>
                    <a:pt x="2372" y="55373"/>
                    <a:pt x="2424" y="55373"/>
                    <a:pt x="2398" y="55321"/>
                  </a:cubicBezTo>
                  <a:cubicBezTo>
                    <a:pt x="2372" y="55270"/>
                    <a:pt x="2372" y="55270"/>
                    <a:pt x="2398" y="55270"/>
                  </a:cubicBezTo>
                  <a:cubicBezTo>
                    <a:pt x="2450" y="55192"/>
                    <a:pt x="2424" y="55089"/>
                    <a:pt x="2450" y="55012"/>
                  </a:cubicBezTo>
                  <a:cubicBezTo>
                    <a:pt x="2450" y="55012"/>
                    <a:pt x="2450" y="55012"/>
                    <a:pt x="2450" y="54986"/>
                  </a:cubicBezTo>
                  <a:cubicBezTo>
                    <a:pt x="2450" y="54986"/>
                    <a:pt x="2476" y="54934"/>
                    <a:pt x="2450" y="54934"/>
                  </a:cubicBezTo>
                  <a:cubicBezTo>
                    <a:pt x="2398" y="54909"/>
                    <a:pt x="2347" y="54909"/>
                    <a:pt x="2321" y="54909"/>
                  </a:cubicBezTo>
                  <a:cubicBezTo>
                    <a:pt x="2269" y="54909"/>
                    <a:pt x="2218" y="54883"/>
                    <a:pt x="2243" y="54857"/>
                  </a:cubicBezTo>
                  <a:cubicBezTo>
                    <a:pt x="2243" y="54831"/>
                    <a:pt x="2243" y="54805"/>
                    <a:pt x="2243" y="54780"/>
                  </a:cubicBezTo>
                  <a:cubicBezTo>
                    <a:pt x="2243" y="54728"/>
                    <a:pt x="2243" y="54676"/>
                    <a:pt x="2243" y="54651"/>
                  </a:cubicBezTo>
                  <a:cubicBezTo>
                    <a:pt x="2269" y="54625"/>
                    <a:pt x="2243" y="54599"/>
                    <a:pt x="2218" y="54599"/>
                  </a:cubicBezTo>
                  <a:cubicBezTo>
                    <a:pt x="2218" y="54599"/>
                    <a:pt x="2192" y="54599"/>
                    <a:pt x="2166" y="54573"/>
                  </a:cubicBezTo>
                  <a:cubicBezTo>
                    <a:pt x="2218" y="54547"/>
                    <a:pt x="2243" y="54496"/>
                    <a:pt x="2243" y="54419"/>
                  </a:cubicBezTo>
                  <a:cubicBezTo>
                    <a:pt x="2218" y="54393"/>
                    <a:pt x="2243" y="54341"/>
                    <a:pt x="2269" y="54315"/>
                  </a:cubicBezTo>
                  <a:cubicBezTo>
                    <a:pt x="2295" y="54290"/>
                    <a:pt x="2321" y="54290"/>
                    <a:pt x="2321" y="54264"/>
                  </a:cubicBezTo>
                  <a:cubicBezTo>
                    <a:pt x="2347" y="54238"/>
                    <a:pt x="2321" y="54212"/>
                    <a:pt x="2295" y="54212"/>
                  </a:cubicBezTo>
                  <a:lnTo>
                    <a:pt x="2192" y="54212"/>
                  </a:lnTo>
                  <a:cubicBezTo>
                    <a:pt x="2179" y="54225"/>
                    <a:pt x="2173" y="54232"/>
                    <a:pt x="2166" y="54232"/>
                  </a:cubicBezTo>
                  <a:cubicBezTo>
                    <a:pt x="2160" y="54232"/>
                    <a:pt x="2153" y="54225"/>
                    <a:pt x="2140" y="54212"/>
                  </a:cubicBezTo>
                  <a:cubicBezTo>
                    <a:pt x="2115" y="54186"/>
                    <a:pt x="2115" y="54135"/>
                    <a:pt x="2140" y="54135"/>
                  </a:cubicBezTo>
                  <a:cubicBezTo>
                    <a:pt x="2192" y="54109"/>
                    <a:pt x="2192" y="54057"/>
                    <a:pt x="2218" y="54032"/>
                  </a:cubicBezTo>
                  <a:cubicBezTo>
                    <a:pt x="2218" y="53980"/>
                    <a:pt x="2115" y="53980"/>
                    <a:pt x="2140" y="53929"/>
                  </a:cubicBezTo>
                  <a:cubicBezTo>
                    <a:pt x="2192" y="53877"/>
                    <a:pt x="2192" y="53800"/>
                    <a:pt x="2140" y="53748"/>
                  </a:cubicBezTo>
                  <a:cubicBezTo>
                    <a:pt x="2140" y="53722"/>
                    <a:pt x="2140" y="53696"/>
                    <a:pt x="2115" y="53696"/>
                  </a:cubicBezTo>
                  <a:cubicBezTo>
                    <a:pt x="2115" y="53696"/>
                    <a:pt x="2115" y="53722"/>
                    <a:pt x="2115" y="53722"/>
                  </a:cubicBezTo>
                  <a:cubicBezTo>
                    <a:pt x="2089" y="53774"/>
                    <a:pt x="2089" y="53800"/>
                    <a:pt x="2089" y="53851"/>
                  </a:cubicBezTo>
                  <a:cubicBezTo>
                    <a:pt x="2089" y="53851"/>
                    <a:pt x="2089" y="53877"/>
                    <a:pt x="2089" y="53903"/>
                  </a:cubicBezTo>
                  <a:cubicBezTo>
                    <a:pt x="2089" y="53929"/>
                    <a:pt x="2089" y="53954"/>
                    <a:pt x="2063" y="53954"/>
                  </a:cubicBezTo>
                  <a:cubicBezTo>
                    <a:pt x="2054" y="53963"/>
                    <a:pt x="2046" y="53966"/>
                    <a:pt x="2038" y="53966"/>
                  </a:cubicBezTo>
                  <a:cubicBezTo>
                    <a:pt x="2023" y="53966"/>
                    <a:pt x="2011" y="53954"/>
                    <a:pt x="2011" y="53954"/>
                  </a:cubicBezTo>
                  <a:cubicBezTo>
                    <a:pt x="1986" y="53929"/>
                    <a:pt x="1986" y="53903"/>
                    <a:pt x="1960" y="53903"/>
                  </a:cubicBezTo>
                  <a:cubicBezTo>
                    <a:pt x="1908" y="53903"/>
                    <a:pt x="1960" y="53929"/>
                    <a:pt x="1934" y="53954"/>
                  </a:cubicBezTo>
                  <a:lnTo>
                    <a:pt x="1831" y="53954"/>
                  </a:lnTo>
                  <a:lnTo>
                    <a:pt x="1831" y="53903"/>
                  </a:lnTo>
                  <a:cubicBezTo>
                    <a:pt x="1908" y="53903"/>
                    <a:pt x="1908" y="53851"/>
                    <a:pt x="1882" y="53800"/>
                  </a:cubicBezTo>
                  <a:lnTo>
                    <a:pt x="1960" y="53748"/>
                  </a:lnTo>
                  <a:cubicBezTo>
                    <a:pt x="1960" y="53748"/>
                    <a:pt x="2011" y="53722"/>
                    <a:pt x="1960" y="53722"/>
                  </a:cubicBezTo>
                  <a:cubicBezTo>
                    <a:pt x="1960" y="53709"/>
                    <a:pt x="1953" y="53703"/>
                    <a:pt x="1947" y="53703"/>
                  </a:cubicBezTo>
                  <a:cubicBezTo>
                    <a:pt x="1940" y="53703"/>
                    <a:pt x="1934" y="53709"/>
                    <a:pt x="1934" y="53722"/>
                  </a:cubicBezTo>
                  <a:cubicBezTo>
                    <a:pt x="1934" y="53645"/>
                    <a:pt x="1857" y="53645"/>
                    <a:pt x="1857" y="53593"/>
                  </a:cubicBezTo>
                  <a:cubicBezTo>
                    <a:pt x="1857" y="53567"/>
                    <a:pt x="1882" y="53542"/>
                    <a:pt x="1882" y="53542"/>
                  </a:cubicBezTo>
                  <a:cubicBezTo>
                    <a:pt x="1882" y="53542"/>
                    <a:pt x="1908" y="53516"/>
                    <a:pt x="1882" y="53490"/>
                  </a:cubicBezTo>
                  <a:lnTo>
                    <a:pt x="1857" y="53490"/>
                  </a:lnTo>
                  <a:lnTo>
                    <a:pt x="1805" y="53464"/>
                  </a:lnTo>
                  <a:lnTo>
                    <a:pt x="1805" y="53361"/>
                  </a:lnTo>
                  <a:cubicBezTo>
                    <a:pt x="1831" y="53361"/>
                    <a:pt x="1882" y="53361"/>
                    <a:pt x="1882" y="53335"/>
                  </a:cubicBezTo>
                  <a:cubicBezTo>
                    <a:pt x="1857" y="53310"/>
                    <a:pt x="1857" y="53258"/>
                    <a:pt x="1882" y="53232"/>
                  </a:cubicBezTo>
                  <a:cubicBezTo>
                    <a:pt x="1908" y="53206"/>
                    <a:pt x="1934" y="53181"/>
                    <a:pt x="1960" y="53155"/>
                  </a:cubicBezTo>
                  <a:cubicBezTo>
                    <a:pt x="1986" y="53155"/>
                    <a:pt x="1986" y="53129"/>
                    <a:pt x="1960" y="53103"/>
                  </a:cubicBezTo>
                  <a:cubicBezTo>
                    <a:pt x="1934" y="53103"/>
                    <a:pt x="1960" y="53026"/>
                    <a:pt x="1986" y="53000"/>
                  </a:cubicBezTo>
                  <a:cubicBezTo>
                    <a:pt x="2011" y="52948"/>
                    <a:pt x="1960" y="52897"/>
                    <a:pt x="1960" y="52871"/>
                  </a:cubicBezTo>
                  <a:cubicBezTo>
                    <a:pt x="1986" y="52845"/>
                    <a:pt x="1986" y="52819"/>
                    <a:pt x="1986" y="52794"/>
                  </a:cubicBezTo>
                  <a:cubicBezTo>
                    <a:pt x="2011" y="52768"/>
                    <a:pt x="2011" y="52742"/>
                    <a:pt x="2037" y="52716"/>
                  </a:cubicBezTo>
                  <a:cubicBezTo>
                    <a:pt x="2063" y="52691"/>
                    <a:pt x="2063" y="52665"/>
                    <a:pt x="2063" y="52639"/>
                  </a:cubicBezTo>
                  <a:cubicBezTo>
                    <a:pt x="2063" y="52613"/>
                    <a:pt x="2063" y="52613"/>
                    <a:pt x="2037" y="52613"/>
                  </a:cubicBezTo>
                  <a:cubicBezTo>
                    <a:pt x="2037" y="52562"/>
                    <a:pt x="2063" y="52536"/>
                    <a:pt x="2089" y="52484"/>
                  </a:cubicBezTo>
                  <a:cubicBezTo>
                    <a:pt x="2115" y="52458"/>
                    <a:pt x="2089" y="52433"/>
                    <a:pt x="2037" y="52433"/>
                  </a:cubicBezTo>
                  <a:lnTo>
                    <a:pt x="1960" y="52433"/>
                  </a:lnTo>
                  <a:cubicBezTo>
                    <a:pt x="1960" y="52433"/>
                    <a:pt x="1908" y="52458"/>
                    <a:pt x="1882" y="52458"/>
                  </a:cubicBezTo>
                  <a:cubicBezTo>
                    <a:pt x="1857" y="52433"/>
                    <a:pt x="1882" y="52329"/>
                    <a:pt x="1882" y="52278"/>
                  </a:cubicBezTo>
                  <a:lnTo>
                    <a:pt x="1882" y="52201"/>
                  </a:lnTo>
                  <a:cubicBezTo>
                    <a:pt x="1908" y="52149"/>
                    <a:pt x="1934" y="52097"/>
                    <a:pt x="1934" y="52020"/>
                  </a:cubicBezTo>
                  <a:cubicBezTo>
                    <a:pt x="2011" y="52020"/>
                    <a:pt x="1986" y="51968"/>
                    <a:pt x="1960" y="51943"/>
                  </a:cubicBezTo>
                  <a:lnTo>
                    <a:pt x="2037" y="51917"/>
                  </a:lnTo>
                  <a:cubicBezTo>
                    <a:pt x="2037" y="51947"/>
                    <a:pt x="2046" y="51960"/>
                    <a:pt x="2064" y="51960"/>
                  </a:cubicBezTo>
                  <a:cubicBezTo>
                    <a:pt x="2076" y="51960"/>
                    <a:pt x="2093" y="51953"/>
                    <a:pt x="2115" y="51943"/>
                  </a:cubicBezTo>
                  <a:cubicBezTo>
                    <a:pt x="2140" y="51943"/>
                    <a:pt x="2166" y="51891"/>
                    <a:pt x="2140" y="51865"/>
                  </a:cubicBezTo>
                  <a:cubicBezTo>
                    <a:pt x="2089" y="51814"/>
                    <a:pt x="2089" y="51788"/>
                    <a:pt x="2037" y="51788"/>
                  </a:cubicBezTo>
                  <a:cubicBezTo>
                    <a:pt x="2037" y="51762"/>
                    <a:pt x="2037" y="51762"/>
                    <a:pt x="2037" y="51736"/>
                  </a:cubicBezTo>
                  <a:lnTo>
                    <a:pt x="2089" y="51685"/>
                  </a:lnTo>
                  <a:cubicBezTo>
                    <a:pt x="2140" y="51659"/>
                    <a:pt x="2166" y="51582"/>
                    <a:pt x="2192" y="51530"/>
                  </a:cubicBezTo>
                  <a:lnTo>
                    <a:pt x="2192" y="51453"/>
                  </a:lnTo>
                  <a:lnTo>
                    <a:pt x="2192" y="51401"/>
                  </a:lnTo>
                  <a:cubicBezTo>
                    <a:pt x="2192" y="51298"/>
                    <a:pt x="2192" y="51298"/>
                    <a:pt x="2089" y="51246"/>
                  </a:cubicBezTo>
                  <a:cubicBezTo>
                    <a:pt x="2089" y="51220"/>
                    <a:pt x="2140" y="51220"/>
                    <a:pt x="2115" y="51195"/>
                  </a:cubicBezTo>
                  <a:cubicBezTo>
                    <a:pt x="2115" y="51143"/>
                    <a:pt x="2089" y="51143"/>
                    <a:pt x="2063" y="51143"/>
                  </a:cubicBezTo>
                  <a:lnTo>
                    <a:pt x="1986" y="51143"/>
                  </a:lnTo>
                  <a:cubicBezTo>
                    <a:pt x="2011" y="51117"/>
                    <a:pt x="2011" y="51066"/>
                    <a:pt x="2011" y="51040"/>
                  </a:cubicBezTo>
                  <a:cubicBezTo>
                    <a:pt x="2037" y="50963"/>
                    <a:pt x="2011" y="50885"/>
                    <a:pt x="2037" y="50808"/>
                  </a:cubicBezTo>
                  <a:cubicBezTo>
                    <a:pt x="2063" y="50782"/>
                    <a:pt x="2089" y="50756"/>
                    <a:pt x="2115" y="50756"/>
                  </a:cubicBezTo>
                  <a:lnTo>
                    <a:pt x="2140" y="50756"/>
                  </a:lnTo>
                  <a:cubicBezTo>
                    <a:pt x="2140" y="50834"/>
                    <a:pt x="2140" y="50911"/>
                    <a:pt x="2140" y="50963"/>
                  </a:cubicBezTo>
                  <a:cubicBezTo>
                    <a:pt x="2140" y="50988"/>
                    <a:pt x="2140" y="50988"/>
                    <a:pt x="2166" y="50988"/>
                  </a:cubicBezTo>
                  <a:cubicBezTo>
                    <a:pt x="2175" y="50997"/>
                    <a:pt x="2180" y="51000"/>
                    <a:pt x="2184" y="51000"/>
                  </a:cubicBezTo>
                  <a:cubicBezTo>
                    <a:pt x="2192" y="51000"/>
                    <a:pt x="2192" y="50988"/>
                    <a:pt x="2192" y="50988"/>
                  </a:cubicBezTo>
                  <a:cubicBezTo>
                    <a:pt x="2243" y="50885"/>
                    <a:pt x="2243" y="50782"/>
                    <a:pt x="2218" y="50679"/>
                  </a:cubicBezTo>
                  <a:lnTo>
                    <a:pt x="2218" y="50627"/>
                  </a:lnTo>
                  <a:cubicBezTo>
                    <a:pt x="2218" y="50627"/>
                    <a:pt x="2218" y="50576"/>
                    <a:pt x="2166" y="50576"/>
                  </a:cubicBezTo>
                  <a:cubicBezTo>
                    <a:pt x="2115" y="50576"/>
                    <a:pt x="2218" y="50524"/>
                    <a:pt x="2166" y="50473"/>
                  </a:cubicBezTo>
                  <a:lnTo>
                    <a:pt x="2166" y="50421"/>
                  </a:lnTo>
                  <a:cubicBezTo>
                    <a:pt x="2243" y="50369"/>
                    <a:pt x="2218" y="50318"/>
                    <a:pt x="2192" y="50240"/>
                  </a:cubicBezTo>
                  <a:cubicBezTo>
                    <a:pt x="2243" y="50240"/>
                    <a:pt x="2295" y="50215"/>
                    <a:pt x="2321" y="50137"/>
                  </a:cubicBezTo>
                  <a:cubicBezTo>
                    <a:pt x="2321" y="50060"/>
                    <a:pt x="2347" y="50060"/>
                    <a:pt x="2372" y="50034"/>
                  </a:cubicBezTo>
                  <a:cubicBezTo>
                    <a:pt x="2398" y="49957"/>
                    <a:pt x="2372" y="49854"/>
                    <a:pt x="2295" y="49802"/>
                  </a:cubicBezTo>
                  <a:lnTo>
                    <a:pt x="2269" y="49802"/>
                  </a:lnTo>
                  <a:cubicBezTo>
                    <a:pt x="2243" y="49802"/>
                    <a:pt x="2218" y="49725"/>
                    <a:pt x="2218" y="49699"/>
                  </a:cubicBezTo>
                  <a:lnTo>
                    <a:pt x="2269" y="49673"/>
                  </a:lnTo>
                  <a:cubicBezTo>
                    <a:pt x="2347" y="49673"/>
                    <a:pt x="2398" y="49673"/>
                    <a:pt x="2424" y="49596"/>
                  </a:cubicBezTo>
                  <a:cubicBezTo>
                    <a:pt x="2424" y="49570"/>
                    <a:pt x="2424" y="49544"/>
                    <a:pt x="2424" y="49518"/>
                  </a:cubicBezTo>
                  <a:cubicBezTo>
                    <a:pt x="2424" y="49467"/>
                    <a:pt x="2501" y="49492"/>
                    <a:pt x="2501" y="49441"/>
                  </a:cubicBezTo>
                  <a:cubicBezTo>
                    <a:pt x="2501" y="49441"/>
                    <a:pt x="2501" y="49415"/>
                    <a:pt x="2501" y="49415"/>
                  </a:cubicBezTo>
                  <a:cubicBezTo>
                    <a:pt x="2501" y="49415"/>
                    <a:pt x="2527" y="49467"/>
                    <a:pt x="2527" y="49467"/>
                  </a:cubicBezTo>
                  <a:cubicBezTo>
                    <a:pt x="2553" y="49467"/>
                    <a:pt x="2605" y="49441"/>
                    <a:pt x="2605" y="49415"/>
                  </a:cubicBezTo>
                  <a:cubicBezTo>
                    <a:pt x="2630" y="49338"/>
                    <a:pt x="2630" y="49260"/>
                    <a:pt x="2605" y="49183"/>
                  </a:cubicBezTo>
                  <a:cubicBezTo>
                    <a:pt x="2560" y="49183"/>
                    <a:pt x="2535" y="49240"/>
                    <a:pt x="2496" y="49240"/>
                  </a:cubicBezTo>
                  <a:cubicBezTo>
                    <a:pt x="2490" y="49240"/>
                    <a:pt x="2483" y="49238"/>
                    <a:pt x="2476" y="49235"/>
                  </a:cubicBezTo>
                  <a:cubicBezTo>
                    <a:pt x="2476" y="49131"/>
                    <a:pt x="2450" y="49028"/>
                    <a:pt x="2372" y="48951"/>
                  </a:cubicBezTo>
                  <a:cubicBezTo>
                    <a:pt x="2347" y="48925"/>
                    <a:pt x="2372" y="48899"/>
                    <a:pt x="2398" y="48899"/>
                  </a:cubicBezTo>
                  <a:cubicBezTo>
                    <a:pt x="2424" y="48899"/>
                    <a:pt x="2450" y="48899"/>
                    <a:pt x="2450" y="48874"/>
                  </a:cubicBezTo>
                  <a:cubicBezTo>
                    <a:pt x="2501" y="48822"/>
                    <a:pt x="2476" y="48770"/>
                    <a:pt x="2527" y="48719"/>
                  </a:cubicBezTo>
                  <a:cubicBezTo>
                    <a:pt x="2579" y="48641"/>
                    <a:pt x="2579" y="48512"/>
                    <a:pt x="2527" y="48435"/>
                  </a:cubicBezTo>
                  <a:cubicBezTo>
                    <a:pt x="2476" y="48358"/>
                    <a:pt x="2450" y="48280"/>
                    <a:pt x="2476" y="48203"/>
                  </a:cubicBezTo>
                  <a:cubicBezTo>
                    <a:pt x="2527" y="48177"/>
                    <a:pt x="2527" y="48151"/>
                    <a:pt x="2527" y="48100"/>
                  </a:cubicBezTo>
                  <a:cubicBezTo>
                    <a:pt x="2501" y="48048"/>
                    <a:pt x="2476" y="48022"/>
                    <a:pt x="2450" y="47997"/>
                  </a:cubicBezTo>
                  <a:cubicBezTo>
                    <a:pt x="2424" y="47945"/>
                    <a:pt x="2501" y="47893"/>
                    <a:pt x="2476" y="47842"/>
                  </a:cubicBezTo>
                  <a:cubicBezTo>
                    <a:pt x="2501" y="47765"/>
                    <a:pt x="2476" y="47687"/>
                    <a:pt x="2398" y="47610"/>
                  </a:cubicBezTo>
                  <a:cubicBezTo>
                    <a:pt x="2372" y="47584"/>
                    <a:pt x="2347" y="47532"/>
                    <a:pt x="2321" y="47507"/>
                  </a:cubicBezTo>
                  <a:cubicBezTo>
                    <a:pt x="2321" y="47489"/>
                    <a:pt x="2318" y="47484"/>
                    <a:pt x="2313" y="47484"/>
                  </a:cubicBezTo>
                  <a:cubicBezTo>
                    <a:pt x="2304" y="47484"/>
                    <a:pt x="2286" y="47507"/>
                    <a:pt x="2269" y="47507"/>
                  </a:cubicBezTo>
                  <a:cubicBezTo>
                    <a:pt x="2243" y="47455"/>
                    <a:pt x="2218" y="47429"/>
                    <a:pt x="2218" y="47378"/>
                  </a:cubicBezTo>
                  <a:cubicBezTo>
                    <a:pt x="2243" y="47326"/>
                    <a:pt x="2243" y="47274"/>
                    <a:pt x="2218" y="47223"/>
                  </a:cubicBezTo>
                  <a:cubicBezTo>
                    <a:pt x="2269" y="47197"/>
                    <a:pt x="2295" y="47171"/>
                    <a:pt x="2295" y="47120"/>
                  </a:cubicBezTo>
                  <a:cubicBezTo>
                    <a:pt x="2295" y="47068"/>
                    <a:pt x="2372" y="47017"/>
                    <a:pt x="2321" y="46991"/>
                  </a:cubicBezTo>
                  <a:cubicBezTo>
                    <a:pt x="2315" y="46988"/>
                    <a:pt x="2310" y="46987"/>
                    <a:pt x="2305" y="46987"/>
                  </a:cubicBezTo>
                  <a:cubicBezTo>
                    <a:pt x="2269" y="46987"/>
                    <a:pt x="2264" y="47068"/>
                    <a:pt x="2218" y="47068"/>
                  </a:cubicBezTo>
                  <a:cubicBezTo>
                    <a:pt x="2140" y="47068"/>
                    <a:pt x="2166" y="47042"/>
                    <a:pt x="2166" y="47017"/>
                  </a:cubicBezTo>
                  <a:cubicBezTo>
                    <a:pt x="2218" y="46965"/>
                    <a:pt x="2218" y="46888"/>
                    <a:pt x="2166" y="46810"/>
                  </a:cubicBezTo>
                  <a:cubicBezTo>
                    <a:pt x="2192" y="46759"/>
                    <a:pt x="2140" y="46707"/>
                    <a:pt x="2192" y="46656"/>
                  </a:cubicBezTo>
                  <a:cubicBezTo>
                    <a:pt x="2243" y="46604"/>
                    <a:pt x="2218" y="46578"/>
                    <a:pt x="2218" y="46552"/>
                  </a:cubicBezTo>
                  <a:cubicBezTo>
                    <a:pt x="2243" y="46552"/>
                    <a:pt x="2243" y="46527"/>
                    <a:pt x="2243" y="46501"/>
                  </a:cubicBezTo>
                  <a:cubicBezTo>
                    <a:pt x="2372" y="46398"/>
                    <a:pt x="2372" y="46217"/>
                    <a:pt x="2295" y="46088"/>
                  </a:cubicBezTo>
                  <a:lnTo>
                    <a:pt x="2321" y="46088"/>
                  </a:lnTo>
                  <a:cubicBezTo>
                    <a:pt x="2398" y="46062"/>
                    <a:pt x="2372" y="45959"/>
                    <a:pt x="2424" y="45933"/>
                  </a:cubicBezTo>
                  <a:cubicBezTo>
                    <a:pt x="2476" y="45882"/>
                    <a:pt x="2450" y="45856"/>
                    <a:pt x="2424" y="45830"/>
                  </a:cubicBezTo>
                  <a:cubicBezTo>
                    <a:pt x="2450" y="45830"/>
                    <a:pt x="2450" y="45804"/>
                    <a:pt x="2450" y="45779"/>
                  </a:cubicBezTo>
                  <a:cubicBezTo>
                    <a:pt x="2476" y="45779"/>
                    <a:pt x="2553" y="45779"/>
                    <a:pt x="2553" y="45804"/>
                  </a:cubicBezTo>
                  <a:cubicBezTo>
                    <a:pt x="2579" y="45856"/>
                    <a:pt x="2630" y="45882"/>
                    <a:pt x="2656" y="45908"/>
                  </a:cubicBezTo>
                  <a:cubicBezTo>
                    <a:pt x="2682" y="45933"/>
                    <a:pt x="2656" y="45985"/>
                    <a:pt x="2708" y="45985"/>
                  </a:cubicBezTo>
                  <a:cubicBezTo>
                    <a:pt x="2733" y="45985"/>
                    <a:pt x="2733" y="45959"/>
                    <a:pt x="2733" y="45908"/>
                  </a:cubicBezTo>
                  <a:cubicBezTo>
                    <a:pt x="2733" y="45908"/>
                    <a:pt x="2733" y="45882"/>
                    <a:pt x="2733" y="45882"/>
                  </a:cubicBezTo>
                  <a:lnTo>
                    <a:pt x="2733" y="45624"/>
                  </a:lnTo>
                  <a:lnTo>
                    <a:pt x="2733" y="45495"/>
                  </a:lnTo>
                  <a:cubicBezTo>
                    <a:pt x="2733" y="45469"/>
                    <a:pt x="2759" y="45443"/>
                    <a:pt x="2785" y="45443"/>
                  </a:cubicBezTo>
                  <a:cubicBezTo>
                    <a:pt x="2811" y="45418"/>
                    <a:pt x="2811" y="45392"/>
                    <a:pt x="2811" y="45366"/>
                  </a:cubicBezTo>
                  <a:cubicBezTo>
                    <a:pt x="2811" y="45340"/>
                    <a:pt x="2733" y="45340"/>
                    <a:pt x="2733" y="45340"/>
                  </a:cubicBezTo>
                  <a:cubicBezTo>
                    <a:pt x="2785" y="45289"/>
                    <a:pt x="2785" y="45211"/>
                    <a:pt x="2785" y="45160"/>
                  </a:cubicBezTo>
                  <a:lnTo>
                    <a:pt x="2785" y="45134"/>
                  </a:lnTo>
                  <a:cubicBezTo>
                    <a:pt x="2759" y="45082"/>
                    <a:pt x="2785" y="45005"/>
                    <a:pt x="2708" y="45005"/>
                  </a:cubicBezTo>
                  <a:cubicBezTo>
                    <a:pt x="2682" y="45005"/>
                    <a:pt x="2682" y="44979"/>
                    <a:pt x="2682" y="44953"/>
                  </a:cubicBezTo>
                  <a:cubicBezTo>
                    <a:pt x="2708" y="44928"/>
                    <a:pt x="2733" y="44876"/>
                    <a:pt x="2708" y="44824"/>
                  </a:cubicBezTo>
                  <a:cubicBezTo>
                    <a:pt x="2785" y="44824"/>
                    <a:pt x="2785" y="44747"/>
                    <a:pt x="2759" y="44695"/>
                  </a:cubicBezTo>
                  <a:cubicBezTo>
                    <a:pt x="2759" y="44670"/>
                    <a:pt x="2759" y="44644"/>
                    <a:pt x="2759" y="44618"/>
                  </a:cubicBezTo>
                  <a:cubicBezTo>
                    <a:pt x="2733" y="44592"/>
                    <a:pt x="2733" y="44566"/>
                    <a:pt x="2708" y="44566"/>
                  </a:cubicBezTo>
                  <a:cubicBezTo>
                    <a:pt x="2708" y="44489"/>
                    <a:pt x="2708" y="44437"/>
                    <a:pt x="2630" y="44437"/>
                  </a:cubicBezTo>
                  <a:cubicBezTo>
                    <a:pt x="2605" y="44437"/>
                    <a:pt x="2630" y="44386"/>
                    <a:pt x="2630" y="44386"/>
                  </a:cubicBezTo>
                  <a:cubicBezTo>
                    <a:pt x="2682" y="44386"/>
                    <a:pt x="2682" y="44386"/>
                    <a:pt x="2656" y="44309"/>
                  </a:cubicBezTo>
                  <a:cubicBezTo>
                    <a:pt x="2630" y="44231"/>
                    <a:pt x="2656" y="44257"/>
                    <a:pt x="2605" y="44231"/>
                  </a:cubicBezTo>
                  <a:cubicBezTo>
                    <a:pt x="2553" y="44205"/>
                    <a:pt x="2553" y="44180"/>
                    <a:pt x="2605" y="44154"/>
                  </a:cubicBezTo>
                  <a:cubicBezTo>
                    <a:pt x="2656" y="44128"/>
                    <a:pt x="2656" y="44128"/>
                    <a:pt x="2605" y="44076"/>
                  </a:cubicBezTo>
                  <a:cubicBezTo>
                    <a:pt x="2553" y="44051"/>
                    <a:pt x="2553" y="44025"/>
                    <a:pt x="2527" y="43973"/>
                  </a:cubicBezTo>
                  <a:lnTo>
                    <a:pt x="2527" y="43947"/>
                  </a:lnTo>
                  <a:cubicBezTo>
                    <a:pt x="2553" y="43922"/>
                    <a:pt x="2579" y="43896"/>
                    <a:pt x="2553" y="43844"/>
                  </a:cubicBezTo>
                  <a:cubicBezTo>
                    <a:pt x="2527" y="43819"/>
                    <a:pt x="2553" y="43767"/>
                    <a:pt x="2579" y="43741"/>
                  </a:cubicBezTo>
                  <a:cubicBezTo>
                    <a:pt x="2605" y="43690"/>
                    <a:pt x="2605" y="43690"/>
                    <a:pt x="2605" y="43664"/>
                  </a:cubicBezTo>
                  <a:cubicBezTo>
                    <a:pt x="2630" y="43638"/>
                    <a:pt x="2605" y="43612"/>
                    <a:pt x="2553" y="43586"/>
                  </a:cubicBezTo>
                  <a:lnTo>
                    <a:pt x="2605" y="43561"/>
                  </a:lnTo>
                  <a:cubicBezTo>
                    <a:pt x="2630" y="43535"/>
                    <a:pt x="2656" y="43509"/>
                    <a:pt x="2682" y="43483"/>
                  </a:cubicBezTo>
                  <a:cubicBezTo>
                    <a:pt x="2682" y="43483"/>
                    <a:pt x="2708" y="43457"/>
                    <a:pt x="2682" y="43432"/>
                  </a:cubicBezTo>
                  <a:cubicBezTo>
                    <a:pt x="2674" y="43424"/>
                    <a:pt x="2667" y="43421"/>
                    <a:pt x="2660" y="43421"/>
                  </a:cubicBezTo>
                  <a:cubicBezTo>
                    <a:pt x="2643" y="43421"/>
                    <a:pt x="2630" y="43439"/>
                    <a:pt x="2630" y="43457"/>
                  </a:cubicBezTo>
                  <a:cubicBezTo>
                    <a:pt x="2630" y="43483"/>
                    <a:pt x="2605" y="43509"/>
                    <a:pt x="2605" y="43509"/>
                  </a:cubicBezTo>
                  <a:lnTo>
                    <a:pt x="2527" y="43457"/>
                  </a:lnTo>
                  <a:cubicBezTo>
                    <a:pt x="2501" y="43380"/>
                    <a:pt x="2605" y="43354"/>
                    <a:pt x="2579" y="43303"/>
                  </a:cubicBezTo>
                  <a:cubicBezTo>
                    <a:pt x="2579" y="43251"/>
                    <a:pt x="2527" y="43251"/>
                    <a:pt x="2527" y="43200"/>
                  </a:cubicBezTo>
                  <a:cubicBezTo>
                    <a:pt x="2527" y="43148"/>
                    <a:pt x="2527" y="43096"/>
                    <a:pt x="2527" y="43045"/>
                  </a:cubicBezTo>
                  <a:cubicBezTo>
                    <a:pt x="2553" y="43019"/>
                    <a:pt x="2527" y="43019"/>
                    <a:pt x="2527" y="42993"/>
                  </a:cubicBezTo>
                  <a:lnTo>
                    <a:pt x="2527" y="42916"/>
                  </a:lnTo>
                  <a:lnTo>
                    <a:pt x="2527" y="42735"/>
                  </a:lnTo>
                  <a:lnTo>
                    <a:pt x="2527" y="42658"/>
                  </a:lnTo>
                  <a:lnTo>
                    <a:pt x="2527" y="42606"/>
                  </a:lnTo>
                  <a:cubicBezTo>
                    <a:pt x="2553" y="42529"/>
                    <a:pt x="2579" y="42477"/>
                    <a:pt x="2579" y="42400"/>
                  </a:cubicBezTo>
                  <a:cubicBezTo>
                    <a:pt x="2656" y="42374"/>
                    <a:pt x="2656" y="42323"/>
                    <a:pt x="2630" y="42271"/>
                  </a:cubicBezTo>
                  <a:cubicBezTo>
                    <a:pt x="2630" y="42249"/>
                    <a:pt x="2630" y="42241"/>
                    <a:pt x="2628" y="42241"/>
                  </a:cubicBezTo>
                  <a:cubicBezTo>
                    <a:pt x="2626" y="42241"/>
                    <a:pt x="2619" y="42256"/>
                    <a:pt x="2605" y="42271"/>
                  </a:cubicBezTo>
                  <a:lnTo>
                    <a:pt x="2553" y="42297"/>
                  </a:lnTo>
                  <a:lnTo>
                    <a:pt x="2501" y="42219"/>
                  </a:lnTo>
                  <a:cubicBezTo>
                    <a:pt x="2553" y="42194"/>
                    <a:pt x="2579" y="42142"/>
                    <a:pt x="2579" y="42091"/>
                  </a:cubicBezTo>
                  <a:cubicBezTo>
                    <a:pt x="2579" y="42065"/>
                    <a:pt x="2605" y="42013"/>
                    <a:pt x="2605" y="41962"/>
                  </a:cubicBezTo>
                  <a:cubicBezTo>
                    <a:pt x="2605" y="41936"/>
                    <a:pt x="2656" y="41910"/>
                    <a:pt x="2656" y="41884"/>
                  </a:cubicBezTo>
                  <a:lnTo>
                    <a:pt x="2579" y="41884"/>
                  </a:lnTo>
                  <a:lnTo>
                    <a:pt x="2501" y="41858"/>
                  </a:lnTo>
                  <a:cubicBezTo>
                    <a:pt x="2501" y="41833"/>
                    <a:pt x="2501" y="41833"/>
                    <a:pt x="2527" y="41833"/>
                  </a:cubicBezTo>
                  <a:cubicBezTo>
                    <a:pt x="2605" y="41807"/>
                    <a:pt x="2656" y="41781"/>
                    <a:pt x="2656" y="41704"/>
                  </a:cubicBezTo>
                  <a:cubicBezTo>
                    <a:pt x="2656" y="41678"/>
                    <a:pt x="2630" y="41678"/>
                    <a:pt x="2630" y="41678"/>
                  </a:cubicBezTo>
                  <a:cubicBezTo>
                    <a:pt x="2622" y="41678"/>
                    <a:pt x="2610" y="41681"/>
                    <a:pt x="2597" y="41681"/>
                  </a:cubicBezTo>
                  <a:cubicBezTo>
                    <a:pt x="2570" y="41681"/>
                    <a:pt x="2536" y="41669"/>
                    <a:pt x="2501" y="41601"/>
                  </a:cubicBezTo>
                  <a:lnTo>
                    <a:pt x="2501" y="41575"/>
                  </a:lnTo>
                  <a:cubicBezTo>
                    <a:pt x="2536" y="41575"/>
                    <a:pt x="2570" y="41552"/>
                    <a:pt x="2597" y="41552"/>
                  </a:cubicBezTo>
                  <a:cubicBezTo>
                    <a:pt x="2610" y="41552"/>
                    <a:pt x="2622" y="41558"/>
                    <a:pt x="2630" y="41575"/>
                  </a:cubicBezTo>
                  <a:lnTo>
                    <a:pt x="2656" y="41575"/>
                  </a:lnTo>
                  <a:cubicBezTo>
                    <a:pt x="2682" y="41549"/>
                    <a:pt x="2656" y="41472"/>
                    <a:pt x="2630" y="41472"/>
                  </a:cubicBezTo>
                  <a:cubicBezTo>
                    <a:pt x="2527" y="41472"/>
                    <a:pt x="2501" y="41368"/>
                    <a:pt x="2527" y="41291"/>
                  </a:cubicBezTo>
                  <a:lnTo>
                    <a:pt x="2553" y="41239"/>
                  </a:lnTo>
                  <a:cubicBezTo>
                    <a:pt x="2605" y="41239"/>
                    <a:pt x="2656" y="41214"/>
                    <a:pt x="2656" y="41162"/>
                  </a:cubicBezTo>
                  <a:cubicBezTo>
                    <a:pt x="2682" y="41085"/>
                    <a:pt x="2708" y="40982"/>
                    <a:pt x="2708" y="40904"/>
                  </a:cubicBezTo>
                  <a:cubicBezTo>
                    <a:pt x="2708" y="40878"/>
                    <a:pt x="2656" y="40827"/>
                    <a:pt x="2656" y="40801"/>
                  </a:cubicBezTo>
                  <a:cubicBezTo>
                    <a:pt x="2682" y="40775"/>
                    <a:pt x="2656" y="40749"/>
                    <a:pt x="2656" y="40724"/>
                  </a:cubicBezTo>
                  <a:lnTo>
                    <a:pt x="2656" y="40672"/>
                  </a:lnTo>
                  <a:lnTo>
                    <a:pt x="2656" y="40646"/>
                  </a:lnTo>
                  <a:cubicBezTo>
                    <a:pt x="2656" y="40638"/>
                    <a:pt x="2653" y="40635"/>
                    <a:pt x="2648" y="40635"/>
                  </a:cubicBezTo>
                  <a:cubicBezTo>
                    <a:pt x="2639" y="40635"/>
                    <a:pt x="2622" y="40646"/>
                    <a:pt x="2605" y="40646"/>
                  </a:cubicBezTo>
                  <a:lnTo>
                    <a:pt x="2553" y="40646"/>
                  </a:lnTo>
                  <a:cubicBezTo>
                    <a:pt x="2527" y="40620"/>
                    <a:pt x="2527" y="40595"/>
                    <a:pt x="2553" y="40569"/>
                  </a:cubicBezTo>
                  <a:cubicBezTo>
                    <a:pt x="2605" y="40543"/>
                    <a:pt x="2553" y="40517"/>
                    <a:pt x="2553" y="40466"/>
                  </a:cubicBezTo>
                  <a:cubicBezTo>
                    <a:pt x="2579" y="40466"/>
                    <a:pt x="2579" y="40440"/>
                    <a:pt x="2605" y="40440"/>
                  </a:cubicBezTo>
                  <a:cubicBezTo>
                    <a:pt x="2682" y="40440"/>
                    <a:pt x="2682" y="40440"/>
                    <a:pt x="2682" y="40363"/>
                  </a:cubicBezTo>
                  <a:lnTo>
                    <a:pt x="2656" y="40337"/>
                  </a:lnTo>
                  <a:lnTo>
                    <a:pt x="2630" y="40337"/>
                  </a:lnTo>
                  <a:lnTo>
                    <a:pt x="2630" y="40285"/>
                  </a:lnTo>
                  <a:lnTo>
                    <a:pt x="2656" y="40285"/>
                  </a:lnTo>
                  <a:cubicBezTo>
                    <a:pt x="2682" y="40285"/>
                    <a:pt x="2708" y="40259"/>
                    <a:pt x="2682" y="40234"/>
                  </a:cubicBezTo>
                  <a:cubicBezTo>
                    <a:pt x="2682" y="40208"/>
                    <a:pt x="2682" y="40156"/>
                    <a:pt x="2682" y="40130"/>
                  </a:cubicBezTo>
                  <a:lnTo>
                    <a:pt x="2682" y="40001"/>
                  </a:lnTo>
                  <a:cubicBezTo>
                    <a:pt x="2682" y="39924"/>
                    <a:pt x="2682" y="39924"/>
                    <a:pt x="2630" y="39898"/>
                  </a:cubicBezTo>
                  <a:lnTo>
                    <a:pt x="2553" y="39847"/>
                  </a:lnTo>
                  <a:cubicBezTo>
                    <a:pt x="2527" y="39847"/>
                    <a:pt x="2553" y="39821"/>
                    <a:pt x="2527" y="39821"/>
                  </a:cubicBezTo>
                  <a:cubicBezTo>
                    <a:pt x="2506" y="39779"/>
                    <a:pt x="2554" y="39737"/>
                    <a:pt x="2614" y="39737"/>
                  </a:cubicBezTo>
                  <a:cubicBezTo>
                    <a:pt x="2628" y="39737"/>
                    <a:pt x="2642" y="39739"/>
                    <a:pt x="2656" y="39744"/>
                  </a:cubicBezTo>
                  <a:cubicBezTo>
                    <a:pt x="2630" y="39718"/>
                    <a:pt x="2605" y="39692"/>
                    <a:pt x="2553" y="39692"/>
                  </a:cubicBezTo>
                  <a:cubicBezTo>
                    <a:pt x="2501" y="39692"/>
                    <a:pt x="2527" y="39666"/>
                    <a:pt x="2527" y="39640"/>
                  </a:cubicBezTo>
                  <a:cubicBezTo>
                    <a:pt x="2553" y="39589"/>
                    <a:pt x="2579" y="39537"/>
                    <a:pt x="2605" y="39486"/>
                  </a:cubicBezTo>
                  <a:cubicBezTo>
                    <a:pt x="2605" y="39486"/>
                    <a:pt x="2656" y="39486"/>
                    <a:pt x="2656" y="39460"/>
                  </a:cubicBezTo>
                  <a:cubicBezTo>
                    <a:pt x="2682" y="39460"/>
                    <a:pt x="2656" y="39383"/>
                    <a:pt x="2656" y="39331"/>
                  </a:cubicBezTo>
                  <a:cubicBezTo>
                    <a:pt x="2656" y="39322"/>
                    <a:pt x="2656" y="39319"/>
                    <a:pt x="2657" y="39319"/>
                  </a:cubicBezTo>
                  <a:cubicBezTo>
                    <a:pt x="2659" y="39319"/>
                    <a:pt x="2665" y="39331"/>
                    <a:pt x="2682" y="39331"/>
                  </a:cubicBezTo>
                  <a:cubicBezTo>
                    <a:pt x="2708" y="39331"/>
                    <a:pt x="2708" y="39279"/>
                    <a:pt x="2708" y="39254"/>
                  </a:cubicBezTo>
                  <a:cubicBezTo>
                    <a:pt x="2708" y="39228"/>
                    <a:pt x="2682" y="39150"/>
                    <a:pt x="2682" y="39099"/>
                  </a:cubicBezTo>
                  <a:cubicBezTo>
                    <a:pt x="2682" y="39047"/>
                    <a:pt x="2682" y="38970"/>
                    <a:pt x="2708" y="38918"/>
                  </a:cubicBezTo>
                  <a:lnTo>
                    <a:pt x="2708" y="38867"/>
                  </a:lnTo>
                  <a:cubicBezTo>
                    <a:pt x="2759" y="38841"/>
                    <a:pt x="2785" y="38815"/>
                    <a:pt x="2785" y="38764"/>
                  </a:cubicBezTo>
                  <a:cubicBezTo>
                    <a:pt x="2811" y="38764"/>
                    <a:pt x="2811" y="38712"/>
                    <a:pt x="2811" y="38686"/>
                  </a:cubicBezTo>
                  <a:lnTo>
                    <a:pt x="2811" y="38609"/>
                  </a:lnTo>
                  <a:cubicBezTo>
                    <a:pt x="2837" y="38609"/>
                    <a:pt x="2862" y="38609"/>
                    <a:pt x="2837" y="38583"/>
                  </a:cubicBezTo>
                  <a:cubicBezTo>
                    <a:pt x="2888" y="38531"/>
                    <a:pt x="2862" y="38480"/>
                    <a:pt x="2914" y="38428"/>
                  </a:cubicBezTo>
                  <a:lnTo>
                    <a:pt x="2966" y="38428"/>
                  </a:lnTo>
                  <a:cubicBezTo>
                    <a:pt x="2991" y="38428"/>
                    <a:pt x="2991" y="38428"/>
                    <a:pt x="3017" y="38402"/>
                  </a:cubicBezTo>
                  <a:cubicBezTo>
                    <a:pt x="3017" y="38402"/>
                    <a:pt x="3017" y="38377"/>
                    <a:pt x="2991" y="38351"/>
                  </a:cubicBezTo>
                  <a:lnTo>
                    <a:pt x="2991" y="38222"/>
                  </a:lnTo>
                  <a:cubicBezTo>
                    <a:pt x="2991" y="38196"/>
                    <a:pt x="2991" y="38196"/>
                    <a:pt x="2991" y="38196"/>
                  </a:cubicBezTo>
                  <a:cubicBezTo>
                    <a:pt x="3017" y="38196"/>
                    <a:pt x="3043" y="38145"/>
                    <a:pt x="3043" y="38119"/>
                  </a:cubicBezTo>
                  <a:cubicBezTo>
                    <a:pt x="3017" y="38067"/>
                    <a:pt x="2991" y="38067"/>
                    <a:pt x="3043" y="38016"/>
                  </a:cubicBezTo>
                  <a:cubicBezTo>
                    <a:pt x="3069" y="37964"/>
                    <a:pt x="3043" y="37938"/>
                    <a:pt x="3017" y="37912"/>
                  </a:cubicBezTo>
                  <a:cubicBezTo>
                    <a:pt x="3043" y="37861"/>
                    <a:pt x="3017" y="37809"/>
                    <a:pt x="3017" y="37758"/>
                  </a:cubicBezTo>
                  <a:lnTo>
                    <a:pt x="3017" y="37680"/>
                  </a:lnTo>
                  <a:cubicBezTo>
                    <a:pt x="3017" y="37655"/>
                    <a:pt x="2991" y="37629"/>
                    <a:pt x="2966" y="37603"/>
                  </a:cubicBezTo>
                  <a:cubicBezTo>
                    <a:pt x="2966" y="37551"/>
                    <a:pt x="2940" y="37500"/>
                    <a:pt x="2888" y="37448"/>
                  </a:cubicBezTo>
                  <a:cubicBezTo>
                    <a:pt x="2888" y="37422"/>
                    <a:pt x="2862" y="37397"/>
                    <a:pt x="2811" y="37397"/>
                  </a:cubicBezTo>
                  <a:cubicBezTo>
                    <a:pt x="2806" y="37402"/>
                    <a:pt x="2801" y="37404"/>
                    <a:pt x="2796" y="37404"/>
                  </a:cubicBezTo>
                  <a:cubicBezTo>
                    <a:pt x="2776" y="37404"/>
                    <a:pt x="2759" y="37366"/>
                    <a:pt x="2759" y="37345"/>
                  </a:cubicBezTo>
                  <a:cubicBezTo>
                    <a:pt x="2785" y="37293"/>
                    <a:pt x="2785" y="37242"/>
                    <a:pt x="2785" y="37190"/>
                  </a:cubicBezTo>
                  <a:lnTo>
                    <a:pt x="2785" y="37113"/>
                  </a:lnTo>
                  <a:lnTo>
                    <a:pt x="2811" y="37113"/>
                  </a:lnTo>
                  <a:cubicBezTo>
                    <a:pt x="2862" y="37113"/>
                    <a:pt x="2888" y="37087"/>
                    <a:pt x="2888" y="37061"/>
                  </a:cubicBezTo>
                  <a:cubicBezTo>
                    <a:pt x="2888" y="37010"/>
                    <a:pt x="2914" y="36907"/>
                    <a:pt x="2837" y="36881"/>
                  </a:cubicBezTo>
                  <a:cubicBezTo>
                    <a:pt x="2811" y="36803"/>
                    <a:pt x="2837" y="36752"/>
                    <a:pt x="2862" y="36700"/>
                  </a:cubicBezTo>
                  <a:cubicBezTo>
                    <a:pt x="2914" y="36674"/>
                    <a:pt x="2914" y="36623"/>
                    <a:pt x="2888" y="36597"/>
                  </a:cubicBezTo>
                  <a:cubicBezTo>
                    <a:pt x="2888" y="36546"/>
                    <a:pt x="2888" y="36520"/>
                    <a:pt x="2888" y="36468"/>
                  </a:cubicBezTo>
                  <a:cubicBezTo>
                    <a:pt x="2862" y="36442"/>
                    <a:pt x="2888" y="36442"/>
                    <a:pt x="2966" y="36442"/>
                  </a:cubicBezTo>
                  <a:cubicBezTo>
                    <a:pt x="3043" y="36417"/>
                    <a:pt x="3069" y="36417"/>
                    <a:pt x="3069" y="36365"/>
                  </a:cubicBezTo>
                  <a:cubicBezTo>
                    <a:pt x="3094" y="36313"/>
                    <a:pt x="2940" y="36313"/>
                    <a:pt x="2862" y="36236"/>
                  </a:cubicBezTo>
                  <a:cubicBezTo>
                    <a:pt x="2914" y="36210"/>
                    <a:pt x="2914" y="36159"/>
                    <a:pt x="2888" y="36107"/>
                  </a:cubicBezTo>
                  <a:cubicBezTo>
                    <a:pt x="2862" y="36030"/>
                    <a:pt x="2888" y="35978"/>
                    <a:pt x="2888" y="35927"/>
                  </a:cubicBezTo>
                  <a:cubicBezTo>
                    <a:pt x="2966" y="35927"/>
                    <a:pt x="2991" y="35849"/>
                    <a:pt x="3043" y="35798"/>
                  </a:cubicBezTo>
                  <a:cubicBezTo>
                    <a:pt x="3094" y="35772"/>
                    <a:pt x="3069" y="35746"/>
                    <a:pt x="3043" y="35694"/>
                  </a:cubicBezTo>
                  <a:lnTo>
                    <a:pt x="3094" y="35643"/>
                  </a:lnTo>
                  <a:lnTo>
                    <a:pt x="3172" y="35617"/>
                  </a:lnTo>
                  <a:cubicBezTo>
                    <a:pt x="3172" y="35643"/>
                    <a:pt x="3172" y="35669"/>
                    <a:pt x="3198" y="35669"/>
                  </a:cubicBezTo>
                  <a:cubicBezTo>
                    <a:pt x="3249" y="35617"/>
                    <a:pt x="3249" y="35617"/>
                    <a:pt x="3198" y="35565"/>
                  </a:cubicBezTo>
                  <a:cubicBezTo>
                    <a:pt x="3172" y="35514"/>
                    <a:pt x="3198" y="35462"/>
                    <a:pt x="3198" y="35385"/>
                  </a:cubicBezTo>
                  <a:cubicBezTo>
                    <a:pt x="3223" y="35333"/>
                    <a:pt x="3275" y="35256"/>
                    <a:pt x="3198" y="35204"/>
                  </a:cubicBezTo>
                  <a:cubicBezTo>
                    <a:pt x="3146" y="35127"/>
                    <a:pt x="3172" y="35153"/>
                    <a:pt x="3198" y="35127"/>
                  </a:cubicBezTo>
                  <a:cubicBezTo>
                    <a:pt x="3249" y="35101"/>
                    <a:pt x="3223" y="35101"/>
                    <a:pt x="3249" y="35101"/>
                  </a:cubicBezTo>
                  <a:cubicBezTo>
                    <a:pt x="3249" y="35075"/>
                    <a:pt x="3223" y="35075"/>
                    <a:pt x="3249" y="34998"/>
                  </a:cubicBezTo>
                  <a:cubicBezTo>
                    <a:pt x="3249" y="34965"/>
                    <a:pt x="3244" y="34955"/>
                    <a:pt x="3239" y="34955"/>
                  </a:cubicBezTo>
                  <a:cubicBezTo>
                    <a:pt x="3232" y="34955"/>
                    <a:pt x="3223" y="34972"/>
                    <a:pt x="3223" y="34972"/>
                  </a:cubicBezTo>
                  <a:cubicBezTo>
                    <a:pt x="3223" y="34946"/>
                    <a:pt x="3223" y="34921"/>
                    <a:pt x="3223" y="34921"/>
                  </a:cubicBezTo>
                  <a:cubicBezTo>
                    <a:pt x="3223" y="34908"/>
                    <a:pt x="3217" y="34908"/>
                    <a:pt x="3207" y="34908"/>
                  </a:cubicBezTo>
                  <a:cubicBezTo>
                    <a:pt x="3198" y="34908"/>
                    <a:pt x="3185" y="34908"/>
                    <a:pt x="3172" y="34895"/>
                  </a:cubicBezTo>
                  <a:cubicBezTo>
                    <a:pt x="3146" y="34895"/>
                    <a:pt x="3120" y="34843"/>
                    <a:pt x="3120" y="34818"/>
                  </a:cubicBezTo>
                  <a:cubicBezTo>
                    <a:pt x="3120" y="34766"/>
                    <a:pt x="3120" y="34740"/>
                    <a:pt x="3120" y="34689"/>
                  </a:cubicBezTo>
                  <a:cubicBezTo>
                    <a:pt x="3146" y="34637"/>
                    <a:pt x="3146" y="34560"/>
                    <a:pt x="3094" y="34508"/>
                  </a:cubicBezTo>
                  <a:cubicBezTo>
                    <a:pt x="3094" y="34456"/>
                    <a:pt x="3094" y="34405"/>
                    <a:pt x="3094" y="34353"/>
                  </a:cubicBezTo>
                  <a:cubicBezTo>
                    <a:pt x="3120" y="34353"/>
                    <a:pt x="3146" y="34328"/>
                    <a:pt x="3120" y="34328"/>
                  </a:cubicBezTo>
                  <a:cubicBezTo>
                    <a:pt x="3172" y="34302"/>
                    <a:pt x="3198" y="34250"/>
                    <a:pt x="3223" y="34199"/>
                  </a:cubicBezTo>
                  <a:cubicBezTo>
                    <a:pt x="3223" y="34173"/>
                    <a:pt x="3249" y="34147"/>
                    <a:pt x="3249" y="34121"/>
                  </a:cubicBezTo>
                  <a:cubicBezTo>
                    <a:pt x="3223" y="34095"/>
                    <a:pt x="3249" y="34018"/>
                    <a:pt x="3249" y="33966"/>
                  </a:cubicBezTo>
                  <a:cubicBezTo>
                    <a:pt x="3232" y="33966"/>
                    <a:pt x="3203" y="33955"/>
                    <a:pt x="3186" y="33955"/>
                  </a:cubicBezTo>
                  <a:cubicBezTo>
                    <a:pt x="3178" y="33955"/>
                    <a:pt x="3172" y="33958"/>
                    <a:pt x="3172" y="33966"/>
                  </a:cubicBezTo>
                  <a:cubicBezTo>
                    <a:pt x="3146" y="33992"/>
                    <a:pt x="3172" y="34018"/>
                    <a:pt x="3172" y="34044"/>
                  </a:cubicBezTo>
                  <a:cubicBezTo>
                    <a:pt x="3172" y="34057"/>
                    <a:pt x="3172" y="34063"/>
                    <a:pt x="3165" y="34063"/>
                  </a:cubicBezTo>
                  <a:cubicBezTo>
                    <a:pt x="3159" y="34063"/>
                    <a:pt x="3146" y="34057"/>
                    <a:pt x="3120" y="34044"/>
                  </a:cubicBezTo>
                  <a:cubicBezTo>
                    <a:pt x="3094" y="34018"/>
                    <a:pt x="3069" y="34018"/>
                    <a:pt x="3043" y="33992"/>
                  </a:cubicBezTo>
                  <a:cubicBezTo>
                    <a:pt x="3043" y="33992"/>
                    <a:pt x="3043" y="33966"/>
                    <a:pt x="3043" y="33966"/>
                  </a:cubicBezTo>
                  <a:cubicBezTo>
                    <a:pt x="3069" y="33889"/>
                    <a:pt x="3094" y="33786"/>
                    <a:pt x="3094" y="33709"/>
                  </a:cubicBezTo>
                  <a:cubicBezTo>
                    <a:pt x="3120" y="33683"/>
                    <a:pt x="3094" y="33631"/>
                    <a:pt x="3146" y="33605"/>
                  </a:cubicBezTo>
                  <a:cubicBezTo>
                    <a:pt x="3150" y="33602"/>
                    <a:pt x="3152" y="33600"/>
                    <a:pt x="3154" y="33600"/>
                  </a:cubicBezTo>
                  <a:lnTo>
                    <a:pt x="3154" y="33600"/>
                  </a:lnTo>
                  <a:cubicBezTo>
                    <a:pt x="3166" y="33600"/>
                    <a:pt x="3150" y="33657"/>
                    <a:pt x="3172" y="33657"/>
                  </a:cubicBezTo>
                  <a:cubicBezTo>
                    <a:pt x="3198" y="33631"/>
                    <a:pt x="3223" y="33605"/>
                    <a:pt x="3249" y="33554"/>
                  </a:cubicBezTo>
                  <a:cubicBezTo>
                    <a:pt x="3249" y="33528"/>
                    <a:pt x="3249" y="33528"/>
                    <a:pt x="3223" y="33528"/>
                  </a:cubicBezTo>
                  <a:cubicBezTo>
                    <a:pt x="3223" y="33476"/>
                    <a:pt x="3223" y="33425"/>
                    <a:pt x="3249" y="33399"/>
                  </a:cubicBezTo>
                  <a:cubicBezTo>
                    <a:pt x="3275" y="33399"/>
                    <a:pt x="3301" y="33399"/>
                    <a:pt x="3301" y="33425"/>
                  </a:cubicBezTo>
                  <a:cubicBezTo>
                    <a:pt x="3352" y="33425"/>
                    <a:pt x="3378" y="33399"/>
                    <a:pt x="3378" y="33373"/>
                  </a:cubicBezTo>
                  <a:cubicBezTo>
                    <a:pt x="3378" y="33322"/>
                    <a:pt x="3455" y="33270"/>
                    <a:pt x="3404" y="33193"/>
                  </a:cubicBezTo>
                  <a:cubicBezTo>
                    <a:pt x="3404" y="33141"/>
                    <a:pt x="3404" y="33064"/>
                    <a:pt x="3404" y="33038"/>
                  </a:cubicBezTo>
                  <a:cubicBezTo>
                    <a:pt x="3404" y="32986"/>
                    <a:pt x="3404" y="32961"/>
                    <a:pt x="3378" y="32935"/>
                  </a:cubicBezTo>
                  <a:lnTo>
                    <a:pt x="3378" y="32677"/>
                  </a:lnTo>
                  <a:cubicBezTo>
                    <a:pt x="3378" y="32651"/>
                    <a:pt x="3378" y="32651"/>
                    <a:pt x="3352" y="32651"/>
                  </a:cubicBezTo>
                  <a:cubicBezTo>
                    <a:pt x="3378" y="32600"/>
                    <a:pt x="3378" y="32548"/>
                    <a:pt x="3378" y="32496"/>
                  </a:cubicBezTo>
                  <a:cubicBezTo>
                    <a:pt x="3378" y="32471"/>
                    <a:pt x="3378" y="32471"/>
                    <a:pt x="3352" y="32471"/>
                  </a:cubicBezTo>
                  <a:cubicBezTo>
                    <a:pt x="3327" y="32471"/>
                    <a:pt x="3378" y="32419"/>
                    <a:pt x="3378" y="32367"/>
                  </a:cubicBezTo>
                  <a:cubicBezTo>
                    <a:pt x="3378" y="32355"/>
                    <a:pt x="3372" y="32348"/>
                    <a:pt x="3359" y="32348"/>
                  </a:cubicBezTo>
                  <a:cubicBezTo>
                    <a:pt x="3346" y="32348"/>
                    <a:pt x="3327" y="32355"/>
                    <a:pt x="3301" y="32367"/>
                  </a:cubicBezTo>
                  <a:lnTo>
                    <a:pt x="3249" y="32419"/>
                  </a:lnTo>
                  <a:cubicBezTo>
                    <a:pt x="3249" y="32419"/>
                    <a:pt x="3223" y="32393"/>
                    <a:pt x="3198" y="32367"/>
                  </a:cubicBezTo>
                  <a:lnTo>
                    <a:pt x="3198" y="32342"/>
                  </a:lnTo>
                  <a:cubicBezTo>
                    <a:pt x="3249" y="32316"/>
                    <a:pt x="3249" y="32290"/>
                    <a:pt x="3198" y="32264"/>
                  </a:cubicBezTo>
                  <a:lnTo>
                    <a:pt x="3198" y="32238"/>
                  </a:lnTo>
                  <a:cubicBezTo>
                    <a:pt x="3249" y="32238"/>
                    <a:pt x="3275" y="32264"/>
                    <a:pt x="3301" y="32264"/>
                  </a:cubicBezTo>
                  <a:cubicBezTo>
                    <a:pt x="3308" y="32272"/>
                    <a:pt x="3318" y="32275"/>
                    <a:pt x="3328" y="32275"/>
                  </a:cubicBezTo>
                  <a:cubicBezTo>
                    <a:pt x="3352" y="32275"/>
                    <a:pt x="3378" y="32257"/>
                    <a:pt x="3378" y="32238"/>
                  </a:cubicBezTo>
                  <a:cubicBezTo>
                    <a:pt x="3404" y="32187"/>
                    <a:pt x="3404" y="32161"/>
                    <a:pt x="3352" y="32110"/>
                  </a:cubicBezTo>
                  <a:cubicBezTo>
                    <a:pt x="3327" y="32084"/>
                    <a:pt x="3320" y="32071"/>
                    <a:pt x="3317" y="32071"/>
                  </a:cubicBezTo>
                  <a:cubicBezTo>
                    <a:pt x="3314" y="32071"/>
                    <a:pt x="3314" y="32084"/>
                    <a:pt x="3301" y="32110"/>
                  </a:cubicBezTo>
                  <a:cubicBezTo>
                    <a:pt x="3275" y="32122"/>
                    <a:pt x="3269" y="32129"/>
                    <a:pt x="3265" y="32129"/>
                  </a:cubicBezTo>
                  <a:cubicBezTo>
                    <a:pt x="3262" y="32129"/>
                    <a:pt x="3262" y="32122"/>
                    <a:pt x="3249" y="32110"/>
                  </a:cubicBezTo>
                  <a:lnTo>
                    <a:pt x="3249" y="32006"/>
                  </a:lnTo>
                  <a:cubicBezTo>
                    <a:pt x="3249" y="31955"/>
                    <a:pt x="3327" y="31955"/>
                    <a:pt x="3301" y="31903"/>
                  </a:cubicBezTo>
                  <a:cubicBezTo>
                    <a:pt x="3275" y="31852"/>
                    <a:pt x="3301" y="31800"/>
                    <a:pt x="3327" y="31748"/>
                  </a:cubicBezTo>
                  <a:cubicBezTo>
                    <a:pt x="3327" y="31743"/>
                    <a:pt x="3330" y="31741"/>
                    <a:pt x="3335" y="31741"/>
                  </a:cubicBezTo>
                  <a:cubicBezTo>
                    <a:pt x="3355" y="31741"/>
                    <a:pt x="3409" y="31774"/>
                    <a:pt x="3430" y="31774"/>
                  </a:cubicBezTo>
                  <a:cubicBezTo>
                    <a:pt x="3455" y="31774"/>
                    <a:pt x="3481" y="31748"/>
                    <a:pt x="3481" y="31723"/>
                  </a:cubicBezTo>
                  <a:cubicBezTo>
                    <a:pt x="3481" y="31697"/>
                    <a:pt x="3481" y="31671"/>
                    <a:pt x="3455" y="31671"/>
                  </a:cubicBezTo>
                  <a:lnTo>
                    <a:pt x="3352" y="31671"/>
                  </a:lnTo>
                  <a:cubicBezTo>
                    <a:pt x="3301" y="31594"/>
                    <a:pt x="3275" y="31516"/>
                    <a:pt x="3301" y="31413"/>
                  </a:cubicBezTo>
                  <a:lnTo>
                    <a:pt x="3301" y="31413"/>
                  </a:lnTo>
                  <a:cubicBezTo>
                    <a:pt x="3301" y="31413"/>
                    <a:pt x="3249" y="31491"/>
                    <a:pt x="3198" y="31491"/>
                  </a:cubicBezTo>
                  <a:cubicBezTo>
                    <a:pt x="3223" y="31439"/>
                    <a:pt x="3223" y="31387"/>
                    <a:pt x="3223" y="31310"/>
                  </a:cubicBezTo>
                  <a:cubicBezTo>
                    <a:pt x="3223" y="31299"/>
                    <a:pt x="3210" y="31293"/>
                    <a:pt x="3195" y="31293"/>
                  </a:cubicBezTo>
                  <a:cubicBezTo>
                    <a:pt x="3173" y="31293"/>
                    <a:pt x="3146" y="31306"/>
                    <a:pt x="3146" y="31336"/>
                  </a:cubicBezTo>
                  <a:lnTo>
                    <a:pt x="3146" y="31387"/>
                  </a:lnTo>
                  <a:cubicBezTo>
                    <a:pt x="3146" y="31418"/>
                    <a:pt x="3146" y="31430"/>
                    <a:pt x="3130" y="31430"/>
                  </a:cubicBezTo>
                  <a:cubicBezTo>
                    <a:pt x="3120" y="31430"/>
                    <a:pt x="3101" y="31424"/>
                    <a:pt x="3069" y="31413"/>
                  </a:cubicBezTo>
                  <a:lnTo>
                    <a:pt x="3094" y="31387"/>
                  </a:lnTo>
                  <a:cubicBezTo>
                    <a:pt x="3172" y="31284"/>
                    <a:pt x="3017" y="31207"/>
                    <a:pt x="3094" y="31104"/>
                  </a:cubicBezTo>
                  <a:cubicBezTo>
                    <a:pt x="3094" y="31104"/>
                    <a:pt x="3069" y="31078"/>
                    <a:pt x="3069" y="31052"/>
                  </a:cubicBezTo>
                  <a:cubicBezTo>
                    <a:pt x="3043" y="31052"/>
                    <a:pt x="3069" y="30975"/>
                    <a:pt x="3069" y="30923"/>
                  </a:cubicBezTo>
                  <a:cubicBezTo>
                    <a:pt x="3043" y="30794"/>
                    <a:pt x="3069" y="30691"/>
                    <a:pt x="3146" y="30588"/>
                  </a:cubicBezTo>
                  <a:cubicBezTo>
                    <a:pt x="3146" y="30562"/>
                    <a:pt x="3146" y="30536"/>
                    <a:pt x="3146" y="30485"/>
                  </a:cubicBezTo>
                  <a:cubicBezTo>
                    <a:pt x="3120" y="30459"/>
                    <a:pt x="3120" y="30407"/>
                    <a:pt x="3146" y="30382"/>
                  </a:cubicBezTo>
                  <a:lnTo>
                    <a:pt x="3146" y="30330"/>
                  </a:lnTo>
                  <a:cubicBezTo>
                    <a:pt x="3146" y="30304"/>
                    <a:pt x="3172" y="30278"/>
                    <a:pt x="3172" y="30227"/>
                  </a:cubicBezTo>
                  <a:cubicBezTo>
                    <a:pt x="3172" y="30201"/>
                    <a:pt x="3198" y="30149"/>
                    <a:pt x="3198" y="30098"/>
                  </a:cubicBezTo>
                  <a:cubicBezTo>
                    <a:pt x="3216" y="30080"/>
                    <a:pt x="3247" y="30061"/>
                    <a:pt x="3273" y="30061"/>
                  </a:cubicBezTo>
                  <a:cubicBezTo>
                    <a:pt x="3283" y="30061"/>
                    <a:pt x="3293" y="30064"/>
                    <a:pt x="3301" y="30072"/>
                  </a:cubicBezTo>
                  <a:cubicBezTo>
                    <a:pt x="3308" y="30080"/>
                    <a:pt x="3316" y="30083"/>
                    <a:pt x="3323" y="30083"/>
                  </a:cubicBezTo>
                  <a:cubicBezTo>
                    <a:pt x="3339" y="30083"/>
                    <a:pt x="3352" y="30064"/>
                    <a:pt x="3352" y="30046"/>
                  </a:cubicBezTo>
                  <a:cubicBezTo>
                    <a:pt x="3352" y="30020"/>
                    <a:pt x="3352" y="29995"/>
                    <a:pt x="3327" y="29995"/>
                  </a:cubicBezTo>
                  <a:lnTo>
                    <a:pt x="3301" y="29995"/>
                  </a:lnTo>
                  <a:cubicBezTo>
                    <a:pt x="3223" y="29969"/>
                    <a:pt x="3223" y="29969"/>
                    <a:pt x="3249" y="29892"/>
                  </a:cubicBezTo>
                  <a:cubicBezTo>
                    <a:pt x="3275" y="29840"/>
                    <a:pt x="3249" y="29866"/>
                    <a:pt x="3249" y="29840"/>
                  </a:cubicBezTo>
                  <a:cubicBezTo>
                    <a:pt x="3249" y="29788"/>
                    <a:pt x="3275" y="29737"/>
                    <a:pt x="3301" y="29711"/>
                  </a:cubicBezTo>
                  <a:cubicBezTo>
                    <a:pt x="3352" y="29685"/>
                    <a:pt x="3352" y="29634"/>
                    <a:pt x="3301" y="29608"/>
                  </a:cubicBezTo>
                  <a:cubicBezTo>
                    <a:pt x="3301" y="29582"/>
                    <a:pt x="3327" y="29530"/>
                    <a:pt x="3301" y="29505"/>
                  </a:cubicBezTo>
                  <a:cubicBezTo>
                    <a:pt x="3275" y="29505"/>
                    <a:pt x="3249" y="29453"/>
                    <a:pt x="3249" y="29427"/>
                  </a:cubicBezTo>
                  <a:cubicBezTo>
                    <a:pt x="3249" y="29401"/>
                    <a:pt x="3249" y="29376"/>
                    <a:pt x="3249" y="29376"/>
                  </a:cubicBezTo>
                  <a:cubicBezTo>
                    <a:pt x="3249" y="29298"/>
                    <a:pt x="3301" y="29221"/>
                    <a:pt x="3223" y="29169"/>
                  </a:cubicBezTo>
                  <a:cubicBezTo>
                    <a:pt x="3198" y="29144"/>
                    <a:pt x="3198" y="29118"/>
                    <a:pt x="3223" y="29092"/>
                  </a:cubicBezTo>
                  <a:cubicBezTo>
                    <a:pt x="3249" y="29066"/>
                    <a:pt x="3223" y="29015"/>
                    <a:pt x="3249" y="28989"/>
                  </a:cubicBezTo>
                  <a:cubicBezTo>
                    <a:pt x="3301" y="28963"/>
                    <a:pt x="3301" y="28937"/>
                    <a:pt x="3249" y="28911"/>
                  </a:cubicBezTo>
                  <a:cubicBezTo>
                    <a:pt x="3223" y="28860"/>
                    <a:pt x="3249" y="28757"/>
                    <a:pt x="3198" y="28705"/>
                  </a:cubicBezTo>
                  <a:lnTo>
                    <a:pt x="3198" y="28628"/>
                  </a:lnTo>
                  <a:cubicBezTo>
                    <a:pt x="3198" y="28602"/>
                    <a:pt x="3146" y="28602"/>
                    <a:pt x="3120" y="28602"/>
                  </a:cubicBezTo>
                  <a:lnTo>
                    <a:pt x="3094" y="28602"/>
                  </a:lnTo>
                  <a:lnTo>
                    <a:pt x="3094" y="28576"/>
                  </a:lnTo>
                  <a:cubicBezTo>
                    <a:pt x="3094" y="28550"/>
                    <a:pt x="3094" y="28550"/>
                    <a:pt x="3094" y="28525"/>
                  </a:cubicBezTo>
                  <a:lnTo>
                    <a:pt x="3120" y="28499"/>
                  </a:lnTo>
                  <a:cubicBezTo>
                    <a:pt x="3146" y="28473"/>
                    <a:pt x="3120" y="28447"/>
                    <a:pt x="3120" y="28447"/>
                  </a:cubicBezTo>
                  <a:cubicBezTo>
                    <a:pt x="3120" y="28447"/>
                    <a:pt x="3094" y="28473"/>
                    <a:pt x="3094" y="28499"/>
                  </a:cubicBezTo>
                  <a:lnTo>
                    <a:pt x="3069" y="28499"/>
                  </a:lnTo>
                  <a:lnTo>
                    <a:pt x="3069" y="28421"/>
                  </a:lnTo>
                  <a:cubicBezTo>
                    <a:pt x="3069" y="28370"/>
                    <a:pt x="3043" y="28292"/>
                    <a:pt x="3017" y="28241"/>
                  </a:cubicBezTo>
                  <a:lnTo>
                    <a:pt x="3017" y="28189"/>
                  </a:lnTo>
                  <a:cubicBezTo>
                    <a:pt x="2966" y="28164"/>
                    <a:pt x="2966" y="28112"/>
                    <a:pt x="2966" y="28060"/>
                  </a:cubicBezTo>
                  <a:cubicBezTo>
                    <a:pt x="2966" y="28035"/>
                    <a:pt x="2991" y="28035"/>
                    <a:pt x="2966" y="28035"/>
                  </a:cubicBezTo>
                  <a:cubicBezTo>
                    <a:pt x="2991" y="27983"/>
                    <a:pt x="2966" y="27931"/>
                    <a:pt x="2966" y="27906"/>
                  </a:cubicBezTo>
                  <a:cubicBezTo>
                    <a:pt x="2966" y="27854"/>
                    <a:pt x="2940" y="27802"/>
                    <a:pt x="2940" y="27751"/>
                  </a:cubicBezTo>
                  <a:cubicBezTo>
                    <a:pt x="2914" y="27648"/>
                    <a:pt x="2914" y="27570"/>
                    <a:pt x="2940" y="27467"/>
                  </a:cubicBezTo>
                  <a:cubicBezTo>
                    <a:pt x="2940" y="27441"/>
                    <a:pt x="2940" y="27416"/>
                    <a:pt x="2914" y="27416"/>
                  </a:cubicBezTo>
                  <a:cubicBezTo>
                    <a:pt x="2862" y="27390"/>
                    <a:pt x="2759" y="27261"/>
                    <a:pt x="2759" y="27261"/>
                  </a:cubicBezTo>
                  <a:cubicBezTo>
                    <a:pt x="2759" y="27183"/>
                    <a:pt x="2733" y="27183"/>
                    <a:pt x="2682" y="27183"/>
                  </a:cubicBezTo>
                  <a:cubicBezTo>
                    <a:pt x="2656" y="27158"/>
                    <a:pt x="2682" y="27132"/>
                    <a:pt x="2682" y="27132"/>
                  </a:cubicBezTo>
                  <a:cubicBezTo>
                    <a:pt x="2759" y="27106"/>
                    <a:pt x="2785" y="27080"/>
                    <a:pt x="2733" y="27003"/>
                  </a:cubicBezTo>
                  <a:cubicBezTo>
                    <a:pt x="2682" y="26900"/>
                    <a:pt x="2682" y="26771"/>
                    <a:pt x="2708" y="26668"/>
                  </a:cubicBezTo>
                  <a:cubicBezTo>
                    <a:pt x="2708" y="26668"/>
                    <a:pt x="2759" y="26642"/>
                    <a:pt x="2785" y="26616"/>
                  </a:cubicBezTo>
                  <a:cubicBezTo>
                    <a:pt x="2785" y="26616"/>
                    <a:pt x="2811" y="26590"/>
                    <a:pt x="2837" y="26564"/>
                  </a:cubicBezTo>
                  <a:lnTo>
                    <a:pt x="2862" y="26564"/>
                  </a:lnTo>
                  <a:cubicBezTo>
                    <a:pt x="2914" y="26539"/>
                    <a:pt x="2914" y="26539"/>
                    <a:pt x="2862" y="26487"/>
                  </a:cubicBezTo>
                  <a:cubicBezTo>
                    <a:pt x="2837" y="26461"/>
                    <a:pt x="2811" y="26410"/>
                    <a:pt x="2837" y="26358"/>
                  </a:cubicBezTo>
                  <a:cubicBezTo>
                    <a:pt x="2837" y="26332"/>
                    <a:pt x="2837" y="26307"/>
                    <a:pt x="2837" y="26281"/>
                  </a:cubicBezTo>
                  <a:cubicBezTo>
                    <a:pt x="2837" y="26251"/>
                    <a:pt x="2828" y="26238"/>
                    <a:pt x="2810" y="26238"/>
                  </a:cubicBezTo>
                  <a:cubicBezTo>
                    <a:pt x="2798" y="26238"/>
                    <a:pt x="2781" y="26244"/>
                    <a:pt x="2759" y="26255"/>
                  </a:cubicBezTo>
                  <a:lnTo>
                    <a:pt x="2785" y="26152"/>
                  </a:lnTo>
                  <a:cubicBezTo>
                    <a:pt x="2837" y="26100"/>
                    <a:pt x="2785" y="26074"/>
                    <a:pt x="2785" y="26049"/>
                  </a:cubicBezTo>
                  <a:cubicBezTo>
                    <a:pt x="2785" y="26036"/>
                    <a:pt x="2785" y="26036"/>
                    <a:pt x="2782" y="26036"/>
                  </a:cubicBezTo>
                  <a:cubicBezTo>
                    <a:pt x="2779" y="26036"/>
                    <a:pt x="2772" y="26036"/>
                    <a:pt x="2759" y="26023"/>
                  </a:cubicBezTo>
                  <a:cubicBezTo>
                    <a:pt x="2759" y="26023"/>
                    <a:pt x="2759" y="26049"/>
                    <a:pt x="2759" y="26049"/>
                  </a:cubicBezTo>
                  <a:lnTo>
                    <a:pt x="2759" y="26152"/>
                  </a:lnTo>
                  <a:lnTo>
                    <a:pt x="2733" y="26152"/>
                  </a:lnTo>
                  <a:cubicBezTo>
                    <a:pt x="2733" y="26049"/>
                    <a:pt x="2733" y="25971"/>
                    <a:pt x="2733" y="25868"/>
                  </a:cubicBezTo>
                  <a:cubicBezTo>
                    <a:pt x="2733" y="25842"/>
                    <a:pt x="2759" y="25791"/>
                    <a:pt x="2733" y="25739"/>
                  </a:cubicBezTo>
                  <a:cubicBezTo>
                    <a:pt x="2708" y="25688"/>
                    <a:pt x="2759" y="25662"/>
                    <a:pt x="2785" y="25636"/>
                  </a:cubicBezTo>
                  <a:cubicBezTo>
                    <a:pt x="2811" y="25584"/>
                    <a:pt x="2733" y="25610"/>
                    <a:pt x="2733" y="25559"/>
                  </a:cubicBezTo>
                  <a:cubicBezTo>
                    <a:pt x="2759" y="25559"/>
                    <a:pt x="2759" y="25533"/>
                    <a:pt x="2759" y="25507"/>
                  </a:cubicBezTo>
                  <a:cubicBezTo>
                    <a:pt x="2759" y="25507"/>
                    <a:pt x="2733" y="25455"/>
                    <a:pt x="2733" y="25430"/>
                  </a:cubicBezTo>
                  <a:cubicBezTo>
                    <a:pt x="2759" y="25430"/>
                    <a:pt x="2785" y="25378"/>
                    <a:pt x="2759" y="25352"/>
                  </a:cubicBezTo>
                  <a:lnTo>
                    <a:pt x="2759" y="25275"/>
                  </a:lnTo>
                  <a:cubicBezTo>
                    <a:pt x="2811" y="25198"/>
                    <a:pt x="2811" y="25094"/>
                    <a:pt x="2759" y="24991"/>
                  </a:cubicBezTo>
                  <a:lnTo>
                    <a:pt x="2733" y="24759"/>
                  </a:lnTo>
                  <a:cubicBezTo>
                    <a:pt x="2733" y="24708"/>
                    <a:pt x="2733" y="24656"/>
                    <a:pt x="2656" y="24630"/>
                  </a:cubicBezTo>
                  <a:cubicBezTo>
                    <a:pt x="2656" y="24579"/>
                    <a:pt x="2630" y="24527"/>
                    <a:pt x="2656" y="24501"/>
                  </a:cubicBezTo>
                  <a:cubicBezTo>
                    <a:pt x="2682" y="24501"/>
                    <a:pt x="2682" y="24475"/>
                    <a:pt x="2682" y="24424"/>
                  </a:cubicBezTo>
                  <a:cubicBezTo>
                    <a:pt x="2682" y="24398"/>
                    <a:pt x="2708" y="24398"/>
                    <a:pt x="2708" y="24372"/>
                  </a:cubicBezTo>
                  <a:cubicBezTo>
                    <a:pt x="2733" y="24346"/>
                    <a:pt x="2785" y="24346"/>
                    <a:pt x="2785" y="24321"/>
                  </a:cubicBezTo>
                  <a:cubicBezTo>
                    <a:pt x="2785" y="24295"/>
                    <a:pt x="2785" y="24269"/>
                    <a:pt x="2759" y="24243"/>
                  </a:cubicBezTo>
                  <a:cubicBezTo>
                    <a:pt x="2759" y="24218"/>
                    <a:pt x="2759" y="24192"/>
                    <a:pt x="2759" y="24192"/>
                  </a:cubicBezTo>
                  <a:cubicBezTo>
                    <a:pt x="2759" y="24166"/>
                    <a:pt x="2759" y="24166"/>
                    <a:pt x="2759" y="24140"/>
                  </a:cubicBezTo>
                  <a:cubicBezTo>
                    <a:pt x="2785" y="24114"/>
                    <a:pt x="2811" y="24089"/>
                    <a:pt x="2811" y="24037"/>
                  </a:cubicBezTo>
                  <a:cubicBezTo>
                    <a:pt x="2811" y="24011"/>
                    <a:pt x="2811" y="23985"/>
                    <a:pt x="2811" y="23985"/>
                  </a:cubicBezTo>
                  <a:cubicBezTo>
                    <a:pt x="2785" y="23934"/>
                    <a:pt x="2811" y="23882"/>
                    <a:pt x="2837" y="23856"/>
                  </a:cubicBezTo>
                  <a:cubicBezTo>
                    <a:pt x="2837" y="23831"/>
                    <a:pt x="2837" y="23805"/>
                    <a:pt x="2837" y="23779"/>
                  </a:cubicBezTo>
                  <a:lnTo>
                    <a:pt x="2837" y="23753"/>
                  </a:lnTo>
                  <a:cubicBezTo>
                    <a:pt x="2888" y="23728"/>
                    <a:pt x="2862" y="23650"/>
                    <a:pt x="2862" y="23624"/>
                  </a:cubicBezTo>
                  <a:cubicBezTo>
                    <a:pt x="2862" y="23573"/>
                    <a:pt x="2837" y="23547"/>
                    <a:pt x="2837" y="23521"/>
                  </a:cubicBezTo>
                  <a:cubicBezTo>
                    <a:pt x="2837" y="23470"/>
                    <a:pt x="2914" y="23470"/>
                    <a:pt x="2888" y="23418"/>
                  </a:cubicBezTo>
                  <a:lnTo>
                    <a:pt x="2888" y="23341"/>
                  </a:lnTo>
                  <a:cubicBezTo>
                    <a:pt x="2914" y="23289"/>
                    <a:pt x="2940" y="23263"/>
                    <a:pt x="2940" y="23237"/>
                  </a:cubicBezTo>
                  <a:cubicBezTo>
                    <a:pt x="2940" y="23160"/>
                    <a:pt x="2966" y="23083"/>
                    <a:pt x="2991" y="23005"/>
                  </a:cubicBezTo>
                  <a:cubicBezTo>
                    <a:pt x="2991" y="22972"/>
                    <a:pt x="2987" y="22963"/>
                    <a:pt x="2979" y="22963"/>
                  </a:cubicBezTo>
                  <a:cubicBezTo>
                    <a:pt x="2969" y="22963"/>
                    <a:pt x="2954" y="22980"/>
                    <a:pt x="2940" y="22980"/>
                  </a:cubicBezTo>
                  <a:lnTo>
                    <a:pt x="2914" y="22902"/>
                  </a:lnTo>
                  <a:cubicBezTo>
                    <a:pt x="2914" y="22902"/>
                    <a:pt x="2940" y="22876"/>
                    <a:pt x="2940" y="22851"/>
                  </a:cubicBezTo>
                  <a:lnTo>
                    <a:pt x="2914" y="22722"/>
                  </a:lnTo>
                  <a:cubicBezTo>
                    <a:pt x="2914" y="22722"/>
                    <a:pt x="2940" y="22696"/>
                    <a:pt x="2940" y="22696"/>
                  </a:cubicBezTo>
                  <a:cubicBezTo>
                    <a:pt x="2940" y="22644"/>
                    <a:pt x="2940" y="22619"/>
                    <a:pt x="2914" y="22619"/>
                  </a:cubicBezTo>
                  <a:lnTo>
                    <a:pt x="2914" y="22593"/>
                  </a:lnTo>
                  <a:cubicBezTo>
                    <a:pt x="2940" y="22541"/>
                    <a:pt x="2940" y="22541"/>
                    <a:pt x="2914" y="22515"/>
                  </a:cubicBezTo>
                  <a:cubicBezTo>
                    <a:pt x="2914" y="22464"/>
                    <a:pt x="2940" y="22412"/>
                    <a:pt x="2940" y="22361"/>
                  </a:cubicBezTo>
                  <a:cubicBezTo>
                    <a:pt x="2966" y="22232"/>
                    <a:pt x="2966" y="22103"/>
                    <a:pt x="3017" y="22000"/>
                  </a:cubicBezTo>
                  <a:cubicBezTo>
                    <a:pt x="3043" y="21974"/>
                    <a:pt x="3043" y="21948"/>
                    <a:pt x="3043" y="21896"/>
                  </a:cubicBezTo>
                  <a:cubicBezTo>
                    <a:pt x="3043" y="21871"/>
                    <a:pt x="3043" y="21845"/>
                    <a:pt x="2991" y="21845"/>
                  </a:cubicBezTo>
                  <a:cubicBezTo>
                    <a:pt x="2940" y="21845"/>
                    <a:pt x="2914" y="21793"/>
                    <a:pt x="2940" y="21742"/>
                  </a:cubicBezTo>
                  <a:cubicBezTo>
                    <a:pt x="2966" y="21690"/>
                    <a:pt x="2966" y="21638"/>
                    <a:pt x="2940" y="21587"/>
                  </a:cubicBezTo>
                  <a:cubicBezTo>
                    <a:pt x="2914" y="21535"/>
                    <a:pt x="2940" y="21484"/>
                    <a:pt x="2966" y="21432"/>
                  </a:cubicBezTo>
                  <a:cubicBezTo>
                    <a:pt x="3017" y="21381"/>
                    <a:pt x="3017" y="21303"/>
                    <a:pt x="3017" y="21226"/>
                  </a:cubicBezTo>
                  <a:cubicBezTo>
                    <a:pt x="3043" y="21226"/>
                    <a:pt x="3094" y="21226"/>
                    <a:pt x="3094" y="21174"/>
                  </a:cubicBezTo>
                  <a:cubicBezTo>
                    <a:pt x="3094" y="21123"/>
                    <a:pt x="3069" y="21123"/>
                    <a:pt x="3017" y="21123"/>
                  </a:cubicBezTo>
                  <a:cubicBezTo>
                    <a:pt x="2991" y="21071"/>
                    <a:pt x="2991" y="21019"/>
                    <a:pt x="2940" y="20994"/>
                  </a:cubicBezTo>
                  <a:lnTo>
                    <a:pt x="2966" y="20942"/>
                  </a:lnTo>
                  <a:cubicBezTo>
                    <a:pt x="2966" y="20912"/>
                    <a:pt x="2983" y="20899"/>
                    <a:pt x="3003" y="20899"/>
                  </a:cubicBezTo>
                  <a:cubicBezTo>
                    <a:pt x="3017" y="20899"/>
                    <a:pt x="3032" y="20906"/>
                    <a:pt x="3043" y="20916"/>
                  </a:cubicBezTo>
                  <a:lnTo>
                    <a:pt x="3043" y="20942"/>
                  </a:lnTo>
                  <a:lnTo>
                    <a:pt x="3094" y="20942"/>
                  </a:lnTo>
                  <a:cubicBezTo>
                    <a:pt x="3094" y="20942"/>
                    <a:pt x="3120" y="20916"/>
                    <a:pt x="3146" y="20916"/>
                  </a:cubicBezTo>
                  <a:cubicBezTo>
                    <a:pt x="3172" y="20916"/>
                    <a:pt x="3223" y="20916"/>
                    <a:pt x="3223" y="20865"/>
                  </a:cubicBezTo>
                  <a:cubicBezTo>
                    <a:pt x="3223" y="20839"/>
                    <a:pt x="3223" y="20813"/>
                    <a:pt x="3223" y="20813"/>
                  </a:cubicBezTo>
                  <a:cubicBezTo>
                    <a:pt x="3198" y="20787"/>
                    <a:pt x="3198" y="20762"/>
                    <a:pt x="3172" y="20762"/>
                  </a:cubicBezTo>
                  <a:cubicBezTo>
                    <a:pt x="3198" y="20736"/>
                    <a:pt x="3198" y="20710"/>
                    <a:pt x="3223" y="20710"/>
                  </a:cubicBezTo>
                  <a:lnTo>
                    <a:pt x="3223" y="20684"/>
                  </a:lnTo>
                  <a:lnTo>
                    <a:pt x="3198" y="20684"/>
                  </a:lnTo>
                  <a:lnTo>
                    <a:pt x="3198" y="20633"/>
                  </a:lnTo>
                  <a:cubicBezTo>
                    <a:pt x="3249" y="20581"/>
                    <a:pt x="3198" y="20555"/>
                    <a:pt x="3198" y="20504"/>
                  </a:cubicBezTo>
                  <a:cubicBezTo>
                    <a:pt x="3198" y="20478"/>
                    <a:pt x="3198" y="20478"/>
                    <a:pt x="3198" y="20452"/>
                  </a:cubicBezTo>
                  <a:cubicBezTo>
                    <a:pt x="3223" y="20452"/>
                    <a:pt x="3223" y="20426"/>
                    <a:pt x="3223" y="20400"/>
                  </a:cubicBezTo>
                  <a:cubicBezTo>
                    <a:pt x="3249" y="20323"/>
                    <a:pt x="3249" y="20323"/>
                    <a:pt x="3198" y="20323"/>
                  </a:cubicBezTo>
                  <a:cubicBezTo>
                    <a:pt x="3198" y="20272"/>
                    <a:pt x="3249" y="20246"/>
                    <a:pt x="3198" y="20220"/>
                  </a:cubicBezTo>
                  <a:lnTo>
                    <a:pt x="3146" y="20168"/>
                  </a:lnTo>
                  <a:cubicBezTo>
                    <a:pt x="3172" y="20143"/>
                    <a:pt x="3223" y="20143"/>
                    <a:pt x="3198" y="20091"/>
                  </a:cubicBezTo>
                  <a:cubicBezTo>
                    <a:pt x="3198" y="20039"/>
                    <a:pt x="3198" y="19988"/>
                    <a:pt x="3198" y="19936"/>
                  </a:cubicBezTo>
                  <a:cubicBezTo>
                    <a:pt x="3198" y="19936"/>
                    <a:pt x="3198" y="19910"/>
                    <a:pt x="3172" y="19910"/>
                  </a:cubicBezTo>
                  <a:cubicBezTo>
                    <a:pt x="3146" y="19885"/>
                    <a:pt x="3146" y="19833"/>
                    <a:pt x="3172" y="19807"/>
                  </a:cubicBezTo>
                  <a:cubicBezTo>
                    <a:pt x="3198" y="19782"/>
                    <a:pt x="3223" y="19756"/>
                    <a:pt x="3198" y="19730"/>
                  </a:cubicBezTo>
                  <a:cubicBezTo>
                    <a:pt x="3172" y="19704"/>
                    <a:pt x="3198" y="19653"/>
                    <a:pt x="3172" y="19627"/>
                  </a:cubicBezTo>
                  <a:cubicBezTo>
                    <a:pt x="3120" y="19601"/>
                    <a:pt x="3198" y="19498"/>
                    <a:pt x="3172" y="19420"/>
                  </a:cubicBezTo>
                  <a:cubicBezTo>
                    <a:pt x="3172" y="19343"/>
                    <a:pt x="3172" y="19291"/>
                    <a:pt x="3120" y="19240"/>
                  </a:cubicBezTo>
                  <a:cubicBezTo>
                    <a:pt x="3069" y="19188"/>
                    <a:pt x="3120" y="19188"/>
                    <a:pt x="3146" y="19188"/>
                  </a:cubicBezTo>
                  <a:cubicBezTo>
                    <a:pt x="3172" y="19188"/>
                    <a:pt x="3172" y="19163"/>
                    <a:pt x="3198" y="19137"/>
                  </a:cubicBezTo>
                  <a:lnTo>
                    <a:pt x="3146" y="19111"/>
                  </a:lnTo>
                  <a:cubicBezTo>
                    <a:pt x="3146" y="19111"/>
                    <a:pt x="3094" y="19111"/>
                    <a:pt x="3120" y="19085"/>
                  </a:cubicBezTo>
                  <a:cubicBezTo>
                    <a:pt x="3172" y="19008"/>
                    <a:pt x="3146" y="18930"/>
                    <a:pt x="3172" y="18853"/>
                  </a:cubicBezTo>
                  <a:cubicBezTo>
                    <a:pt x="3172" y="18853"/>
                    <a:pt x="3198" y="18801"/>
                    <a:pt x="3198" y="18801"/>
                  </a:cubicBezTo>
                  <a:cubicBezTo>
                    <a:pt x="3172" y="18750"/>
                    <a:pt x="3172" y="18698"/>
                    <a:pt x="3198" y="18647"/>
                  </a:cubicBezTo>
                  <a:cubicBezTo>
                    <a:pt x="3198" y="18595"/>
                    <a:pt x="3198" y="18544"/>
                    <a:pt x="3198" y="18492"/>
                  </a:cubicBezTo>
                  <a:cubicBezTo>
                    <a:pt x="3223" y="18440"/>
                    <a:pt x="3198" y="18440"/>
                    <a:pt x="3198" y="18415"/>
                  </a:cubicBezTo>
                  <a:cubicBezTo>
                    <a:pt x="3172" y="18415"/>
                    <a:pt x="3146" y="18363"/>
                    <a:pt x="3146" y="18337"/>
                  </a:cubicBezTo>
                  <a:cubicBezTo>
                    <a:pt x="3172" y="18286"/>
                    <a:pt x="3146" y="18208"/>
                    <a:pt x="3094" y="18157"/>
                  </a:cubicBezTo>
                  <a:cubicBezTo>
                    <a:pt x="3069" y="18131"/>
                    <a:pt x="3094" y="18131"/>
                    <a:pt x="3094" y="18105"/>
                  </a:cubicBezTo>
                  <a:lnTo>
                    <a:pt x="3094" y="18002"/>
                  </a:lnTo>
                  <a:cubicBezTo>
                    <a:pt x="3069" y="17976"/>
                    <a:pt x="3094" y="17950"/>
                    <a:pt x="3120" y="17925"/>
                  </a:cubicBezTo>
                  <a:cubicBezTo>
                    <a:pt x="3146" y="17899"/>
                    <a:pt x="3146" y="17873"/>
                    <a:pt x="3146" y="17847"/>
                  </a:cubicBezTo>
                  <a:cubicBezTo>
                    <a:pt x="3146" y="17770"/>
                    <a:pt x="3146" y="17692"/>
                    <a:pt x="3198" y="17641"/>
                  </a:cubicBezTo>
                  <a:cubicBezTo>
                    <a:pt x="3249" y="17564"/>
                    <a:pt x="3223" y="17460"/>
                    <a:pt x="3146" y="17383"/>
                  </a:cubicBezTo>
                  <a:cubicBezTo>
                    <a:pt x="3120" y="17357"/>
                    <a:pt x="3120" y="17306"/>
                    <a:pt x="3146" y="17280"/>
                  </a:cubicBezTo>
                  <a:cubicBezTo>
                    <a:pt x="3172" y="17254"/>
                    <a:pt x="3172" y="17228"/>
                    <a:pt x="3172" y="17202"/>
                  </a:cubicBezTo>
                  <a:cubicBezTo>
                    <a:pt x="3172" y="17151"/>
                    <a:pt x="3172" y="17125"/>
                    <a:pt x="3172" y="17099"/>
                  </a:cubicBezTo>
                  <a:cubicBezTo>
                    <a:pt x="3172" y="17048"/>
                    <a:pt x="3146" y="17022"/>
                    <a:pt x="3120" y="16970"/>
                  </a:cubicBezTo>
                  <a:cubicBezTo>
                    <a:pt x="3094" y="16945"/>
                    <a:pt x="3120" y="16893"/>
                    <a:pt x="3146" y="16867"/>
                  </a:cubicBezTo>
                  <a:cubicBezTo>
                    <a:pt x="3164" y="16849"/>
                    <a:pt x="3195" y="16831"/>
                    <a:pt x="3230" y="16831"/>
                  </a:cubicBezTo>
                  <a:cubicBezTo>
                    <a:pt x="3245" y="16831"/>
                    <a:pt x="3260" y="16834"/>
                    <a:pt x="3275" y="16841"/>
                  </a:cubicBezTo>
                  <a:cubicBezTo>
                    <a:pt x="3301" y="16841"/>
                    <a:pt x="3327" y="16841"/>
                    <a:pt x="3327" y="16790"/>
                  </a:cubicBezTo>
                  <a:cubicBezTo>
                    <a:pt x="3327" y="16764"/>
                    <a:pt x="3327" y="16738"/>
                    <a:pt x="3327" y="16738"/>
                  </a:cubicBezTo>
                  <a:cubicBezTo>
                    <a:pt x="3352" y="16687"/>
                    <a:pt x="3352" y="16609"/>
                    <a:pt x="3301" y="16583"/>
                  </a:cubicBezTo>
                  <a:cubicBezTo>
                    <a:pt x="3288" y="16571"/>
                    <a:pt x="3275" y="16564"/>
                    <a:pt x="3262" y="16564"/>
                  </a:cubicBezTo>
                  <a:cubicBezTo>
                    <a:pt x="3249" y="16564"/>
                    <a:pt x="3236" y="16571"/>
                    <a:pt x="3223" y="16583"/>
                  </a:cubicBezTo>
                  <a:lnTo>
                    <a:pt x="3198" y="16583"/>
                  </a:lnTo>
                  <a:cubicBezTo>
                    <a:pt x="3146" y="16506"/>
                    <a:pt x="3094" y="16455"/>
                    <a:pt x="3146" y="16377"/>
                  </a:cubicBezTo>
                  <a:cubicBezTo>
                    <a:pt x="3146" y="16274"/>
                    <a:pt x="3249" y="16248"/>
                    <a:pt x="3275" y="16145"/>
                  </a:cubicBezTo>
                  <a:cubicBezTo>
                    <a:pt x="3327" y="16119"/>
                    <a:pt x="3275" y="16093"/>
                    <a:pt x="3275" y="16042"/>
                  </a:cubicBezTo>
                  <a:cubicBezTo>
                    <a:pt x="3275" y="15990"/>
                    <a:pt x="3327" y="15964"/>
                    <a:pt x="3301" y="15913"/>
                  </a:cubicBezTo>
                  <a:cubicBezTo>
                    <a:pt x="3327" y="15861"/>
                    <a:pt x="3327" y="15836"/>
                    <a:pt x="3301" y="15810"/>
                  </a:cubicBezTo>
                  <a:cubicBezTo>
                    <a:pt x="3301" y="15732"/>
                    <a:pt x="3301" y="15732"/>
                    <a:pt x="3275" y="15732"/>
                  </a:cubicBezTo>
                  <a:cubicBezTo>
                    <a:pt x="3275" y="15655"/>
                    <a:pt x="3223" y="15681"/>
                    <a:pt x="3198" y="15603"/>
                  </a:cubicBezTo>
                  <a:cubicBezTo>
                    <a:pt x="3275" y="15526"/>
                    <a:pt x="3223" y="15423"/>
                    <a:pt x="3198" y="15320"/>
                  </a:cubicBezTo>
                  <a:cubicBezTo>
                    <a:pt x="3249" y="15320"/>
                    <a:pt x="3249" y="15268"/>
                    <a:pt x="3249" y="15217"/>
                  </a:cubicBezTo>
                  <a:cubicBezTo>
                    <a:pt x="3249" y="15191"/>
                    <a:pt x="3223" y="15191"/>
                    <a:pt x="3198" y="15191"/>
                  </a:cubicBezTo>
                  <a:cubicBezTo>
                    <a:pt x="3223" y="15113"/>
                    <a:pt x="3223" y="15010"/>
                    <a:pt x="3198" y="14933"/>
                  </a:cubicBezTo>
                  <a:lnTo>
                    <a:pt x="3198" y="14907"/>
                  </a:lnTo>
                  <a:lnTo>
                    <a:pt x="3198" y="14881"/>
                  </a:lnTo>
                  <a:cubicBezTo>
                    <a:pt x="3301" y="14804"/>
                    <a:pt x="3404" y="14701"/>
                    <a:pt x="3301" y="14572"/>
                  </a:cubicBezTo>
                  <a:cubicBezTo>
                    <a:pt x="3275" y="14546"/>
                    <a:pt x="3275" y="14546"/>
                    <a:pt x="3301" y="14546"/>
                  </a:cubicBezTo>
                  <a:cubicBezTo>
                    <a:pt x="3327" y="14494"/>
                    <a:pt x="3327" y="14417"/>
                    <a:pt x="3301" y="14365"/>
                  </a:cubicBezTo>
                  <a:lnTo>
                    <a:pt x="3301" y="14340"/>
                  </a:lnTo>
                  <a:cubicBezTo>
                    <a:pt x="3352" y="14288"/>
                    <a:pt x="3301" y="14262"/>
                    <a:pt x="3301" y="14237"/>
                  </a:cubicBezTo>
                  <a:cubicBezTo>
                    <a:pt x="3327" y="14108"/>
                    <a:pt x="3327" y="14108"/>
                    <a:pt x="3223" y="14056"/>
                  </a:cubicBezTo>
                  <a:cubicBezTo>
                    <a:pt x="3223" y="14030"/>
                    <a:pt x="3198" y="14030"/>
                    <a:pt x="3198" y="14030"/>
                  </a:cubicBezTo>
                  <a:cubicBezTo>
                    <a:pt x="3198" y="14004"/>
                    <a:pt x="3223" y="13979"/>
                    <a:pt x="3223" y="13953"/>
                  </a:cubicBezTo>
                  <a:cubicBezTo>
                    <a:pt x="3275" y="13901"/>
                    <a:pt x="3301" y="13824"/>
                    <a:pt x="3249" y="13746"/>
                  </a:cubicBezTo>
                  <a:cubicBezTo>
                    <a:pt x="3249" y="13695"/>
                    <a:pt x="3249" y="13643"/>
                    <a:pt x="3249" y="13592"/>
                  </a:cubicBezTo>
                  <a:cubicBezTo>
                    <a:pt x="3275" y="13566"/>
                    <a:pt x="3275" y="13514"/>
                    <a:pt x="3249" y="13489"/>
                  </a:cubicBezTo>
                  <a:cubicBezTo>
                    <a:pt x="3249" y="13437"/>
                    <a:pt x="3249" y="13385"/>
                    <a:pt x="3249" y="13334"/>
                  </a:cubicBezTo>
                  <a:cubicBezTo>
                    <a:pt x="3275" y="13256"/>
                    <a:pt x="3249" y="13179"/>
                    <a:pt x="3301" y="13102"/>
                  </a:cubicBezTo>
                  <a:cubicBezTo>
                    <a:pt x="3301" y="13076"/>
                    <a:pt x="3301" y="13076"/>
                    <a:pt x="3301" y="13076"/>
                  </a:cubicBezTo>
                  <a:cubicBezTo>
                    <a:pt x="3223" y="13050"/>
                    <a:pt x="3275" y="12999"/>
                    <a:pt x="3301" y="12973"/>
                  </a:cubicBezTo>
                  <a:cubicBezTo>
                    <a:pt x="3327" y="12947"/>
                    <a:pt x="3327" y="12921"/>
                    <a:pt x="3301" y="12895"/>
                  </a:cubicBezTo>
                  <a:cubicBezTo>
                    <a:pt x="3275" y="12870"/>
                    <a:pt x="3301" y="12792"/>
                    <a:pt x="3301" y="12741"/>
                  </a:cubicBezTo>
                  <a:cubicBezTo>
                    <a:pt x="3378" y="12741"/>
                    <a:pt x="3430" y="12792"/>
                    <a:pt x="3507" y="12792"/>
                  </a:cubicBezTo>
                  <a:cubicBezTo>
                    <a:pt x="3507" y="12715"/>
                    <a:pt x="3507" y="12663"/>
                    <a:pt x="3533" y="12612"/>
                  </a:cubicBezTo>
                  <a:cubicBezTo>
                    <a:pt x="3584" y="12560"/>
                    <a:pt x="3559" y="12483"/>
                    <a:pt x="3507" y="12431"/>
                  </a:cubicBezTo>
                  <a:cubicBezTo>
                    <a:pt x="3507" y="12380"/>
                    <a:pt x="3507" y="12328"/>
                    <a:pt x="3507" y="12276"/>
                  </a:cubicBezTo>
                  <a:cubicBezTo>
                    <a:pt x="3481" y="12251"/>
                    <a:pt x="3507" y="12225"/>
                    <a:pt x="3507" y="12199"/>
                  </a:cubicBezTo>
                  <a:lnTo>
                    <a:pt x="3533" y="12096"/>
                  </a:lnTo>
                  <a:cubicBezTo>
                    <a:pt x="3533" y="12044"/>
                    <a:pt x="3533" y="12018"/>
                    <a:pt x="3507" y="11967"/>
                  </a:cubicBezTo>
                  <a:cubicBezTo>
                    <a:pt x="3490" y="11958"/>
                    <a:pt x="3476" y="11955"/>
                    <a:pt x="3463" y="11955"/>
                  </a:cubicBezTo>
                  <a:cubicBezTo>
                    <a:pt x="3438" y="11955"/>
                    <a:pt x="3421" y="11967"/>
                    <a:pt x="3404" y="11967"/>
                  </a:cubicBezTo>
                  <a:cubicBezTo>
                    <a:pt x="3404" y="11941"/>
                    <a:pt x="3404" y="11941"/>
                    <a:pt x="3430" y="11915"/>
                  </a:cubicBezTo>
                  <a:cubicBezTo>
                    <a:pt x="3430" y="11915"/>
                    <a:pt x="3455" y="11915"/>
                    <a:pt x="3455" y="11890"/>
                  </a:cubicBezTo>
                  <a:cubicBezTo>
                    <a:pt x="3455" y="11864"/>
                    <a:pt x="3455" y="11838"/>
                    <a:pt x="3430" y="11838"/>
                  </a:cubicBezTo>
                  <a:cubicBezTo>
                    <a:pt x="3404" y="11838"/>
                    <a:pt x="3378" y="11838"/>
                    <a:pt x="3378" y="11786"/>
                  </a:cubicBezTo>
                  <a:cubicBezTo>
                    <a:pt x="3404" y="11735"/>
                    <a:pt x="3404" y="11735"/>
                    <a:pt x="3352" y="11735"/>
                  </a:cubicBezTo>
                  <a:cubicBezTo>
                    <a:pt x="3352" y="11677"/>
                    <a:pt x="3352" y="11648"/>
                    <a:pt x="3320" y="11648"/>
                  </a:cubicBezTo>
                  <a:cubicBezTo>
                    <a:pt x="3309" y="11648"/>
                    <a:pt x="3294" y="11651"/>
                    <a:pt x="3275" y="11657"/>
                  </a:cubicBezTo>
                  <a:lnTo>
                    <a:pt x="3198" y="11657"/>
                  </a:lnTo>
                  <a:cubicBezTo>
                    <a:pt x="3198" y="11632"/>
                    <a:pt x="3198" y="11580"/>
                    <a:pt x="3172" y="11580"/>
                  </a:cubicBezTo>
                  <a:cubicBezTo>
                    <a:pt x="3198" y="11528"/>
                    <a:pt x="3198" y="11477"/>
                    <a:pt x="3198" y="11400"/>
                  </a:cubicBezTo>
                  <a:cubicBezTo>
                    <a:pt x="3301" y="11374"/>
                    <a:pt x="3327" y="11322"/>
                    <a:pt x="3275" y="11219"/>
                  </a:cubicBezTo>
                  <a:lnTo>
                    <a:pt x="3275" y="11116"/>
                  </a:lnTo>
                  <a:cubicBezTo>
                    <a:pt x="3301" y="11090"/>
                    <a:pt x="3275" y="11038"/>
                    <a:pt x="3249" y="11013"/>
                  </a:cubicBezTo>
                  <a:cubicBezTo>
                    <a:pt x="3223" y="10987"/>
                    <a:pt x="3198" y="10987"/>
                    <a:pt x="3223" y="10987"/>
                  </a:cubicBezTo>
                  <a:cubicBezTo>
                    <a:pt x="3249" y="10961"/>
                    <a:pt x="3223" y="10884"/>
                    <a:pt x="3223" y="10832"/>
                  </a:cubicBezTo>
                  <a:lnTo>
                    <a:pt x="3223" y="10806"/>
                  </a:lnTo>
                  <a:cubicBezTo>
                    <a:pt x="3249" y="10806"/>
                    <a:pt x="3301" y="10781"/>
                    <a:pt x="3301" y="10755"/>
                  </a:cubicBezTo>
                  <a:cubicBezTo>
                    <a:pt x="3301" y="10755"/>
                    <a:pt x="3352" y="10652"/>
                    <a:pt x="3301" y="10600"/>
                  </a:cubicBezTo>
                  <a:cubicBezTo>
                    <a:pt x="3249" y="10523"/>
                    <a:pt x="3327" y="10497"/>
                    <a:pt x="3327" y="10445"/>
                  </a:cubicBezTo>
                  <a:cubicBezTo>
                    <a:pt x="3327" y="10394"/>
                    <a:pt x="3327" y="10419"/>
                    <a:pt x="3327" y="10394"/>
                  </a:cubicBezTo>
                  <a:cubicBezTo>
                    <a:pt x="3327" y="10316"/>
                    <a:pt x="3327" y="10265"/>
                    <a:pt x="3327" y="10213"/>
                  </a:cubicBezTo>
                  <a:cubicBezTo>
                    <a:pt x="3327" y="10136"/>
                    <a:pt x="3275" y="10084"/>
                    <a:pt x="3327" y="10007"/>
                  </a:cubicBezTo>
                  <a:cubicBezTo>
                    <a:pt x="3327" y="10007"/>
                    <a:pt x="3327" y="9981"/>
                    <a:pt x="3301" y="9955"/>
                  </a:cubicBezTo>
                  <a:cubicBezTo>
                    <a:pt x="3327" y="9878"/>
                    <a:pt x="3327" y="9800"/>
                    <a:pt x="3275" y="9749"/>
                  </a:cubicBezTo>
                  <a:cubicBezTo>
                    <a:pt x="3275" y="9749"/>
                    <a:pt x="3249" y="9723"/>
                    <a:pt x="3249" y="9697"/>
                  </a:cubicBezTo>
                  <a:cubicBezTo>
                    <a:pt x="3275" y="9620"/>
                    <a:pt x="3275" y="9543"/>
                    <a:pt x="3249" y="9465"/>
                  </a:cubicBezTo>
                  <a:cubicBezTo>
                    <a:pt x="3249" y="9439"/>
                    <a:pt x="3249" y="9388"/>
                    <a:pt x="3249" y="9336"/>
                  </a:cubicBezTo>
                  <a:cubicBezTo>
                    <a:pt x="3275" y="9259"/>
                    <a:pt x="3275" y="9156"/>
                    <a:pt x="3249" y="9078"/>
                  </a:cubicBezTo>
                  <a:cubicBezTo>
                    <a:pt x="3275" y="9001"/>
                    <a:pt x="3249" y="8949"/>
                    <a:pt x="3198" y="8924"/>
                  </a:cubicBezTo>
                  <a:cubicBezTo>
                    <a:pt x="3172" y="8898"/>
                    <a:pt x="3198" y="8872"/>
                    <a:pt x="3198" y="8846"/>
                  </a:cubicBezTo>
                  <a:cubicBezTo>
                    <a:pt x="3198" y="8820"/>
                    <a:pt x="3249" y="8820"/>
                    <a:pt x="3249" y="8795"/>
                  </a:cubicBezTo>
                  <a:cubicBezTo>
                    <a:pt x="3223" y="8743"/>
                    <a:pt x="3223" y="8717"/>
                    <a:pt x="3249" y="8666"/>
                  </a:cubicBezTo>
                  <a:cubicBezTo>
                    <a:pt x="3249" y="8614"/>
                    <a:pt x="3249" y="8563"/>
                    <a:pt x="3198" y="8537"/>
                  </a:cubicBezTo>
                  <a:cubicBezTo>
                    <a:pt x="3172" y="8511"/>
                    <a:pt x="3146" y="8459"/>
                    <a:pt x="3146" y="8408"/>
                  </a:cubicBezTo>
                  <a:cubicBezTo>
                    <a:pt x="3172" y="8408"/>
                    <a:pt x="3172" y="8382"/>
                    <a:pt x="3172" y="8356"/>
                  </a:cubicBezTo>
                  <a:cubicBezTo>
                    <a:pt x="3198" y="8356"/>
                    <a:pt x="3198" y="8330"/>
                    <a:pt x="3172" y="8305"/>
                  </a:cubicBezTo>
                  <a:cubicBezTo>
                    <a:pt x="3172" y="8305"/>
                    <a:pt x="3146" y="8330"/>
                    <a:pt x="3146" y="8330"/>
                  </a:cubicBezTo>
                  <a:cubicBezTo>
                    <a:pt x="3094" y="8305"/>
                    <a:pt x="3069" y="8227"/>
                    <a:pt x="3094" y="8150"/>
                  </a:cubicBezTo>
                  <a:cubicBezTo>
                    <a:pt x="3094" y="8124"/>
                    <a:pt x="3094" y="8098"/>
                    <a:pt x="3094" y="8098"/>
                  </a:cubicBezTo>
                  <a:cubicBezTo>
                    <a:pt x="3120" y="8021"/>
                    <a:pt x="3172" y="7969"/>
                    <a:pt x="3223" y="7918"/>
                  </a:cubicBezTo>
                  <a:cubicBezTo>
                    <a:pt x="3275" y="7840"/>
                    <a:pt x="3275" y="7840"/>
                    <a:pt x="3223" y="7763"/>
                  </a:cubicBezTo>
                  <a:lnTo>
                    <a:pt x="3223" y="7737"/>
                  </a:lnTo>
                  <a:cubicBezTo>
                    <a:pt x="3223" y="7737"/>
                    <a:pt x="3249" y="7711"/>
                    <a:pt x="3223" y="7711"/>
                  </a:cubicBezTo>
                  <a:lnTo>
                    <a:pt x="3172" y="7711"/>
                  </a:lnTo>
                  <a:cubicBezTo>
                    <a:pt x="3172" y="7686"/>
                    <a:pt x="3146" y="7660"/>
                    <a:pt x="3120" y="7634"/>
                  </a:cubicBezTo>
                  <a:lnTo>
                    <a:pt x="2991" y="7582"/>
                  </a:lnTo>
                  <a:lnTo>
                    <a:pt x="3017" y="7582"/>
                  </a:lnTo>
                  <a:cubicBezTo>
                    <a:pt x="3069" y="7582"/>
                    <a:pt x="3069" y="7505"/>
                    <a:pt x="3094" y="7505"/>
                  </a:cubicBezTo>
                  <a:cubicBezTo>
                    <a:pt x="3105" y="7510"/>
                    <a:pt x="3113" y="7512"/>
                    <a:pt x="3119" y="7512"/>
                  </a:cubicBezTo>
                  <a:cubicBezTo>
                    <a:pt x="3145" y="7512"/>
                    <a:pt x="3141" y="7479"/>
                    <a:pt x="3120" y="7479"/>
                  </a:cubicBezTo>
                  <a:cubicBezTo>
                    <a:pt x="3120" y="7479"/>
                    <a:pt x="3120" y="7376"/>
                    <a:pt x="3094" y="7325"/>
                  </a:cubicBezTo>
                  <a:cubicBezTo>
                    <a:pt x="3094" y="7273"/>
                    <a:pt x="3146" y="7221"/>
                    <a:pt x="3120" y="7170"/>
                  </a:cubicBezTo>
                  <a:cubicBezTo>
                    <a:pt x="3120" y="7118"/>
                    <a:pt x="3146" y="7067"/>
                    <a:pt x="3146" y="7015"/>
                  </a:cubicBezTo>
                  <a:cubicBezTo>
                    <a:pt x="3172" y="6964"/>
                    <a:pt x="3146" y="6938"/>
                    <a:pt x="3249" y="6860"/>
                  </a:cubicBezTo>
                  <a:lnTo>
                    <a:pt x="3249" y="6835"/>
                  </a:lnTo>
                  <a:cubicBezTo>
                    <a:pt x="3249" y="6809"/>
                    <a:pt x="3275" y="6835"/>
                    <a:pt x="3249" y="6783"/>
                  </a:cubicBezTo>
                  <a:cubicBezTo>
                    <a:pt x="3223" y="6783"/>
                    <a:pt x="3223" y="6783"/>
                    <a:pt x="3198" y="6757"/>
                  </a:cubicBezTo>
                  <a:cubicBezTo>
                    <a:pt x="3172" y="6731"/>
                    <a:pt x="3146" y="6706"/>
                    <a:pt x="3198" y="6706"/>
                  </a:cubicBezTo>
                  <a:cubicBezTo>
                    <a:pt x="3223" y="6680"/>
                    <a:pt x="3223" y="6680"/>
                    <a:pt x="3223" y="6654"/>
                  </a:cubicBezTo>
                  <a:cubicBezTo>
                    <a:pt x="3223" y="6602"/>
                    <a:pt x="3249" y="6525"/>
                    <a:pt x="3275" y="6448"/>
                  </a:cubicBezTo>
                  <a:cubicBezTo>
                    <a:pt x="3275" y="6396"/>
                    <a:pt x="3275" y="6396"/>
                    <a:pt x="3275" y="6370"/>
                  </a:cubicBezTo>
                  <a:cubicBezTo>
                    <a:pt x="3249" y="6319"/>
                    <a:pt x="3198" y="6267"/>
                    <a:pt x="3275" y="6241"/>
                  </a:cubicBezTo>
                  <a:cubicBezTo>
                    <a:pt x="3301" y="6216"/>
                    <a:pt x="3301" y="6164"/>
                    <a:pt x="3275" y="6138"/>
                  </a:cubicBezTo>
                  <a:cubicBezTo>
                    <a:pt x="3275" y="6112"/>
                    <a:pt x="3275" y="6087"/>
                    <a:pt x="3275" y="6035"/>
                  </a:cubicBezTo>
                  <a:lnTo>
                    <a:pt x="3275" y="5958"/>
                  </a:lnTo>
                  <a:cubicBezTo>
                    <a:pt x="3275" y="5932"/>
                    <a:pt x="3275" y="5906"/>
                    <a:pt x="3249" y="5906"/>
                  </a:cubicBezTo>
                  <a:cubicBezTo>
                    <a:pt x="3223" y="5829"/>
                    <a:pt x="3223" y="5751"/>
                    <a:pt x="3223" y="5674"/>
                  </a:cubicBezTo>
                  <a:cubicBezTo>
                    <a:pt x="3223" y="5674"/>
                    <a:pt x="3249" y="5648"/>
                    <a:pt x="3249" y="5648"/>
                  </a:cubicBezTo>
                  <a:lnTo>
                    <a:pt x="3249" y="5571"/>
                  </a:lnTo>
                  <a:cubicBezTo>
                    <a:pt x="3301" y="5468"/>
                    <a:pt x="3301" y="5339"/>
                    <a:pt x="3223" y="5261"/>
                  </a:cubicBezTo>
                  <a:lnTo>
                    <a:pt x="3172" y="5081"/>
                  </a:lnTo>
                  <a:cubicBezTo>
                    <a:pt x="3172" y="5055"/>
                    <a:pt x="3223" y="5029"/>
                    <a:pt x="3223" y="4978"/>
                  </a:cubicBezTo>
                  <a:cubicBezTo>
                    <a:pt x="3223" y="4954"/>
                    <a:pt x="3202" y="4845"/>
                    <a:pt x="3179" y="4845"/>
                  </a:cubicBezTo>
                  <a:cubicBezTo>
                    <a:pt x="3176" y="4845"/>
                    <a:pt x="3174" y="4846"/>
                    <a:pt x="3172" y="4849"/>
                  </a:cubicBezTo>
                  <a:cubicBezTo>
                    <a:pt x="3172" y="4849"/>
                    <a:pt x="3138" y="4832"/>
                    <a:pt x="3104" y="4832"/>
                  </a:cubicBezTo>
                  <a:cubicBezTo>
                    <a:pt x="3079" y="4832"/>
                    <a:pt x="3054" y="4841"/>
                    <a:pt x="3043" y="4874"/>
                  </a:cubicBezTo>
                  <a:lnTo>
                    <a:pt x="2991" y="4874"/>
                  </a:lnTo>
                  <a:cubicBezTo>
                    <a:pt x="2940" y="4874"/>
                    <a:pt x="2914" y="4874"/>
                    <a:pt x="2888" y="4849"/>
                  </a:cubicBezTo>
                  <a:lnTo>
                    <a:pt x="2862" y="4797"/>
                  </a:lnTo>
                  <a:cubicBezTo>
                    <a:pt x="2862" y="4746"/>
                    <a:pt x="2862" y="4694"/>
                    <a:pt x="2837" y="4668"/>
                  </a:cubicBezTo>
                  <a:lnTo>
                    <a:pt x="2837" y="4462"/>
                  </a:lnTo>
                  <a:cubicBezTo>
                    <a:pt x="2862" y="4410"/>
                    <a:pt x="2862" y="4359"/>
                    <a:pt x="2837" y="4333"/>
                  </a:cubicBezTo>
                  <a:cubicBezTo>
                    <a:pt x="2837" y="4333"/>
                    <a:pt x="2837" y="4281"/>
                    <a:pt x="2811" y="4281"/>
                  </a:cubicBezTo>
                  <a:cubicBezTo>
                    <a:pt x="2733" y="4281"/>
                    <a:pt x="2708" y="4230"/>
                    <a:pt x="2708" y="4178"/>
                  </a:cubicBezTo>
                  <a:lnTo>
                    <a:pt x="2708" y="4178"/>
                  </a:lnTo>
                  <a:cubicBezTo>
                    <a:pt x="2728" y="4178"/>
                    <a:pt x="2749" y="4211"/>
                    <a:pt x="2770" y="4211"/>
                  </a:cubicBezTo>
                  <a:cubicBezTo>
                    <a:pt x="2775" y="4211"/>
                    <a:pt x="2780" y="4209"/>
                    <a:pt x="2785" y="4204"/>
                  </a:cubicBezTo>
                  <a:cubicBezTo>
                    <a:pt x="2811" y="4178"/>
                    <a:pt x="2785" y="4152"/>
                    <a:pt x="2785" y="4127"/>
                  </a:cubicBezTo>
                  <a:cubicBezTo>
                    <a:pt x="2785" y="4101"/>
                    <a:pt x="2785" y="4075"/>
                    <a:pt x="2785" y="4023"/>
                  </a:cubicBezTo>
                  <a:cubicBezTo>
                    <a:pt x="2767" y="4005"/>
                    <a:pt x="2774" y="3987"/>
                    <a:pt x="2762" y="3987"/>
                  </a:cubicBezTo>
                  <a:cubicBezTo>
                    <a:pt x="2757" y="3987"/>
                    <a:pt x="2749" y="3990"/>
                    <a:pt x="2733" y="3998"/>
                  </a:cubicBezTo>
                  <a:cubicBezTo>
                    <a:pt x="2682" y="3920"/>
                    <a:pt x="2682" y="3920"/>
                    <a:pt x="2759" y="3843"/>
                  </a:cubicBezTo>
                  <a:cubicBezTo>
                    <a:pt x="2811" y="3817"/>
                    <a:pt x="2811" y="3765"/>
                    <a:pt x="2811" y="3714"/>
                  </a:cubicBezTo>
                  <a:cubicBezTo>
                    <a:pt x="2811" y="3694"/>
                    <a:pt x="2841" y="3645"/>
                    <a:pt x="2810" y="3645"/>
                  </a:cubicBezTo>
                  <a:cubicBezTo>
                    <a:pt x="2800" y="3645"/>
                    <a:pt x="2784" y="3650"/>
                    <a:pt x="2759" y="3662"/>
                  </a:cubicBezTo>
                  <a:cubicBezTo>
                    <a:pt x="2759" y="3662"/>
                    <a:pt x="2733" y="3636"/>
                    <a:pt x="2733" y="3611"/>
                  </a:cubicBezTo>
                  <a:cubicBezTo>
                    <a:pt x="2759" y="3611"/>
                    <a:pt x="2733" y="3533"/>
                    <a:pt x="2708" y="3508"/>
                  </a:cubicBezTo>
                  <a:lnTo>
                    <a:pt x="2708" y="3456"/>
                  </a:lnTo>
                  <a:cubicBezTo>
                    <a:pt x="2733" y="3430"/>
                    <a:pt x="2733" y="3379"/>
                    <a:pt x="2708" y="3327"/>
                  </a:cubicBezTo>
                  <a:cubicBezTo>
                    <a:pt x="2708" y="3327"/>
                    <a:pt x="2708" y="3301"/>
                    <a:pt x="2708" y="3275"/>
                  </a:cubicBezTo>
                  <a:cubicBezTo>
                    <a:pt x="2708" y="3250"/>
                    <a:pt x="2759" y="3250"/>
                    <a:pt x="2759" y="3198"/>
                  </a:cubicBezTo>
                  <a:cubicBezTo>
                    <a:pt x="2733" y="3172"/>
                    <a:pt x="2733" y="3121"/>
                    <a:pt x="2759" y="3069"/>
                  </a:cubicBezTo>
                  <a:cubicBezTo>
                    <a:pt x="2759" y="3043"/>
                    <a:pt x="2746" y="3037"/>
                    <a:pt x="2730" y="3037"/>
                  </a:cubicBezTo>
                  <a:cubicBezTo>
                    <a:pt x="2714" y="3037"/>
                    <a:pt x="2695" y="3043"/>
                    <a:pt x="2682" y="3043"/>
                  </a:cubicBezTo>
                  <a:cubicBezTo>
                    <a:pt x="2656" y="2966"/>
                    <a:pt x="2708" y="2889"/>
                    <a:pt x="2708" y="2811"/>
                  </a:cubicBezTo>
                  <a:cubicBezTo>
                    <a:pt x="2733" y="2811"/>
                    <a:pt x="2759" y="2785"/>
                    <a:pt x="2785" y="2760"/>
                  </a:cubicBezTo>
                  <a:cubicBezTo>
                    <a:pt x="2785" y="2734"/>
                    <a:pt x="2862" y="2708"/>
                    <a:pt x="2837" y="2682"/>
                  </a:cubicBezTo>
                  <a:cubicBezTo>
                    <a:pt x="2826" y="2660"/>
                    <a:pt x="2810" y="2652"/>
                    <a:pt x="2792" y="2652"/>
                  </a:cubicBezTo>
                  <a:cubicBezTo>
                    <a:pt x="2767" y="2652"/>
                    <a:pt x="2737" y="2667"/>
                    <a:pt x="2708" y="2682"/>
                  </a:cubicBezTo>
                  <a:lnTo>
                    <a:pt x="2682" y="2682"/>
                  </a:lnTo>
                  <a:cubicBezTo>
                    <a:pt x="2682" y="2631"/>
                    <a:pt x="2656" y="2605"/>
                    <a:pt x="2656" y="2579"/>
                  </a:cubicBezTo>
                  <a:lnTo>
                    <a:pt x="2733" y="2502"/>
                  </a:lnTo>
                  <a:cubicBezTo>
                    <a:pt x="2682" y="2450"/>
                    <a:pt x="2630" y="2399"/>
                    <a:pt x="2682" y="2347"/>
                  </a:cubicBezTo>
                  <a:cubicBezTo>
                    <a:pt x="2708" y="2295"/>
                    <a:pt x="2708" y="2244"/>
                    <a:pt x="2656" y="2218"/>
                  </a:cubicBezTo>
                  <a:lnTo>
                    <a:pt x="2630" y="2192"/>
                  </a:lnTo>
                  <a:cubicBezTo>
                    <a:pt x="2579" y="2192"/>
                    <a:pt x="2579" y="2244"/>
                    <a:pt x="2579" y="2295"/>
                  </a:cubicBezTo>
                  <a:lnTo>
                    <a:pt x="2579" y="2347"/>
                  </a:lnTo>
                  <a:cubicBezTo>
                    <a:pt x="2579" y="2368"/>
                    <a:pt x="2579" y="2406"/>
                    <a:pt x="2551" y="2406"/>
                  </a:cubicBezTo>
                  <a:cubicBezTo>
                    <a:pt x="2545" y="2406"/>
                    <a:pt x="2537" y="2403"/>
                    <a:pt x="2527" y="2399"/>
                  </a:cubicBezTo>
                  <a:lnTo>
                    <a:pt x="2501" y="2399"/>
                  </a:lnTo>
                  <a:lnTo>
                    <a:pt x="2476" y="2373"/>
                  </a:lnTo>
                  <a:lnTo>
                    <a:pt x="2398" y="2295"/>
                  </a:lnTo>
                  <a:cubicBezTo>
                    <a:pt x="2347" y="2244"/>
                    <a:pt x="2321" y="2192"/>
                    <a:pt x="2398" y="2141"/>
                  </a:cubicBezTo>
                  <a:cubicBezTo>
                    <a:pt x="2476" y="2063"/>
                    <a:pt x="2450" y="2089"/>
                    <a:pt x="2372" y="2037"/>
                  </a:cubicBezTo>
                  <a:cubicBezTo>
                    <a:pt x="2372" y="1986"/>
                    <a:pt x="2321" y="1960"/>
                    <a:pt x="2321" y="1909"/>
                  </a:cubicBezTo>
                  <a:lnTo>
                    <a:pt x="2398" y="1831"/>
                  </a:lnTo>
                  <a:cubicBezTo>
                    <a:pt x="2398" y="1831"/>
                    <a:pt x="2424" y="1805"/>
                    <a:pt x="2424" y="1805"/>
                  </a:cubicBezTo>
                  <a:cubicBezTo>
                    <a:pt x="2372" y="1754"/>
                    <a:pt x="2372" y="1702"/>
                    <a:pt x="2424" y="1676"/>
                  </a:cubicBezTo>
                  <a:cubicBezTo>
                    <a:pt x="2450" y="1651"/>
                    <a:pt x="2450" y="1651"/>
                    <a:pt x="2476" y="1625"/>
                  </a:cubicBezTo>
                  <a:cubicBezTo>
                    <a:pt x="2501" y="1573"/>
                    <a:pt x="2476" y="1573"/>
                    <a:pt x="2450" y="1573"/>
                  </a:cubicBezTo>
                  <a:cubicBezTo>
                    <a:pt x="2450" y="1547"/>
                    <a:pt x="2501" y="1522"/>
                    <a:pt x="2501" y="1470"/>
                  </a:cubicBezTo>
                  <a:cubicBezTo>
                    <a:pt x="2501" y="1418"/>
                    <a:pt x="2527" y="1418"/>
                    <a:pt x="2501" y="1393"/>
                  </a:cubicBezTo>
                  <a:cubicBezTo>
                    <a:pt x="2450" y="1367"/>
                    <a:pt x="2501" y="1315"/>
                    <a:pt x="2501" y="1264"/>
                  </a:cubicBezTo>
                  <a:cubicBezTo>
                    <a:pt x="2579" y="1212"/>
                    <a:pt x="2579" y="1109"/>
                    <a:pt x="2553" y="1006"/>
                  </a:cubicBezTo>
                  <a:cubicBezTo>
                    <a:pt x="2553" y="1006"/>
                    <a:pt x="2579" y="980"/>
                    <a:pt x="2605" y="954"/>
                  </a:cubicBezTo>
                  <a:cubicBezTo>
                    <a:pt x="2605" y="928"/>
                    <a:pt x="2605" y="903"/>
                    <a:pt x="2553" y="903"/>
                  </a:cubicBezTo>
                  <a:lnTo>
                    <a:pt x="2476" y="903"/>
                  </a:lnTo>
                  <a:cubicBezTo>
                    <a:pt x="2450" y="903"/>
                    <a:pt x="2424" y="928"/>
                    <a:pt x="2398" y="928"/>
                  </a:cubicBezTo>
                  <a:cubicBezTo>
                    <a:pt x="2372" y="903"/>
                    <a:pt x="2347" y="851"/>
                    <a:pt x="2372" y="774"/>
                  </a:cubicBezTo>
                  <a:cubicBezTo>
                    <a:pt x="2424" y="722"/>
                    <a:pt x="2372" y="722"/>
                    <a:pt x="2347" y="722"/>
                  </a:cubicBezTo>
                  <a:cubicBezTo>
                    <a:pt x="2321" y="696"/>
                    <a:pt x="2347" y="696"/>
                    <a:pt x="2347" y="671"/>
                  </a:cubicBezTo>
                  <a:cubicBezTo>
                    <a:pt x="2354" y="678"/>
                    <a:pt x="2362" y="681"/>
                    <a:pt x="2369" y="681"/>
                  </a:cubicBezTo>
                  <a:cubicBezTo>
                    <a:pt x="2385" y="681"/>
                    <a:pt x="2398" y="663"/>
                    <a:pt x="2398" y="645"/>
                  </a:cubicBezTo>
                  <a:lnTo>
                    <a:pt x="2398" y="516"/>
                  </a:lnTo>
                  <a:cubicBezTo>
                    <a:pt x="2424" y="464"/>
                    <a:pt x="2450" y="438"/>
                    <a:pt x="2476" y="387"/>
                  </a:cubicBezTo>
                  <a:lnTo>
                    <a:pt x="2501" y="387"/>
                  </a:lnTo>
                  <a:lnTo>
                    <a:pt x="2501" y="438"/>
                  </a:lnTo>
                  <a:cubicBezTo>
                    <a:pt x="2579" y="438"/>
                    <a:pt x="2605" y="413"/>
                    <a:pt x="2605" y="335"/>
                  </a:cubicBezTo>
                  <a:cubicBezTo>
                    <a:pt x="2605" y="284"/>
                    <a:pt x="2553" y="258"/>
                    <a:pt x="2527" y="258"/>
                  </a:cubicBezTo>
                  <a:cubicBezTo>
                    <a:pt x="2527" y="258"/>
                    <a:pt x="2501" y="232"/>
                    <a:pt x="2501" y="232"/>
                  </a:cubicBezTo>
                  <a:lnTo>
                    <a:pt x="2527" y="155"/>
                  </a:lnTo>
                  <a:cubicBezTo>
                    <a:pt x="2553" y="129"/>
                    <a:pt x="2605" y="129"/>
                    <a:pt x="2605" y="77"/>
                  </a:cubicBezTo>
                  <a:cubicBezTo>
                    <a:pt x="2605" y="52"/>
                    <a:pt x="2630" y="26"/>
                    <a:pt x="2630" y="0"/>
                  </a:cubicBezTo>
                  <a:lnTo>
                    <a:pt x="928" y="0"/>
                  </a:lnTo>
                  <a:cubicBezTo>
                    <a:pt x="928" y="26"/>
                    <a:pt x="928" y="52"/>
                    <a:pt x="928" y="77"/>
                  </a:cubicBezTo>
                  <a:cubicBezTo>
                    <a:pt x="954" y="77"/>
                    <a:pt x="1006" y="77"/>
                    <a:pt x="980" y="129"/>
                  </a:cubicBezTo>
                  <a:cubicBezTo>
                    <a:pt x="980" y="155"/>
                    <a:pt x="954" y="206"/>
                    <a:pt x="903" y="206"/>
                  </a:cubicBezTo>
                  <a:cubicBezTo>
                    <a:pt x="877" y="206"/>
                    <a:pt x="851" y="206"/>
                    <a:pt x="851" y="181"/>
                  </a:cubicBezTo>
                  <a:cubicBezTo>
                    <a:pt x="851" y="129"/>
                    <a:pt x="877" y="103"/>
                    <a:pt x="903" y="52"/>
                  </a:cubicBezTo>
                  <a:cubicBezTo>
                    <a:pt x="903" y="26"/>
                    <a:pt x="903" y="26"/>
                    <a:pt x="851"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2880">
          <p15:clr>
            <a:srgbClr val="FA7B17"/>
          </p15:clr>
        </p15:guide>
        <p15:guide id="2" orient="horz" pos="1620">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opy+PartnerLogo_Left Full-Bleed_Eats">
  <p:cSld name="TITLE_AND_BODY_2_3_5_2_1_1_1_1_2_2">
    <p:bg>
      <p:bgPr>
        <a:solidFill>
          <a:schemeClr val="lt1"/>
        </a:solidFill>
      </p:bgPr>
    </p:bg>
    <p:spTree>
      <p:nvGrpSpPr>
        <p:cNvPr id="1255" name="Shape 1255"/>
        <p:cNvGrpSpPr/>
        <p:nvPr/>
      </p:nvGrpSpPr>
      <p:grpSpPr>
        <a:xfrm>
          <a:off x="0" y="0"/>
          <a:ext cx="0" cy="0"/>
          <a:chOff x="0" y="0"/>
          <a:chExt cx="0" cy="0"/>
        </a:xfrm>
      </p:grpSpPr>
      <p:sp>
        <p:nvSpPr>
          <p:cNvPr id="1256" name="Google Shape;1256;p57"/>
          <p:cNvSpPr/>
          <p:nvPr/>
        </p:nvSpPr>
        <p:spPr>
          <a:xfrm>
            <a:off x="1406" y="0"/>
            <a:ext cx="45720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57" name="Google Shape;1257;p57"/>
          <p:cNvSpPr txBox="1"/>
          <p:nvPr>
            <p:ph type="title"/>
          </p:nvPr>
        </p:nvSpPr>
        <p:spPr>
          <a:xfrm>
            <a:off x="5102828" y="1245844"/>
            <a:ext cx="3543600" cy="17355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9pPr>
          </a:lstStyle>
          <a:p/>
        </p:txBody>
      </p:sp>
      <p:sp>
        <p:nvSpPr>
          <p:cNvPr id="1258" name="Google Shape;1258;p57"/>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id="1259" name="Google Shape;1259;p57"/>
          <p:cNvPicPr preferRelativeResize="0"/>
          <p:nvPr/>
        </p:nvPicPr>
        <p:blipFill rotWithShape="1">
          <a:blip r:embed="rId2">
            <a:alphaModFix/>
          </a:blip>
          <a:srcRect b="0" l="0" r="0" t="0"/>
          <a:stretch/>
        </p:blipFill>
        <p:spPr>
          <a:xfrm>
            <a:off x="6364656" y="-14672"/>
            <a:ext cx="1019906" cy="1074727"/>
          </a:xfrm>
          <a:prstGeom prst="rect">
            <a:avLst/>
          </a:prstGeom>
          <a:noFill/>
          <a:ln>
            <a:noFill/>
          </a:ln>
        </p:spPr>
      </p:pic>
      <p:sp>
        <p:nvSpPr>
          <p:cNvPr id="1260" name="Google Shape;1260;p57"/>
          <p:cNvSpPr txBox="1"/>
          <p:nvPr>
            <p:ph idx="1" type="subTitle"/>
          </p:nvPr>
        </p:nvSpPr>
        <p:spPr>
          <a:xfrm>
            <a:off x="5102922" y="3281953"/>
            <a:ext cx="3543300" cy="4224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100">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latin typeface="Helvetica Neue Light"/>
                <a:ea typeface="Helvetica Neue Light"/>
                <a:cs typeface="Helvetica Neue Light"/>
                <a:sym typeface="Helvetica Neue Light"/>
              </a:defRPr>
            </a:lvl9pPr>
          </a:lstStyle>
          <a:p/>
        </p:txBody>
      </p:sp>
      <p:grpSp>
        <p:nvGrpSpPr>
          <p:cNvPr id="1261" name="Google Shape;1261;p57"/>
          <p:cNvGrpSpPr/>
          <p:nvPr/>
        </p:nvGrpSpPr>
        <p:grpSpPr>
          <a:xfrm>
            <a:off x="4490836" y="-3"/>
            <a:ext cx="162428" cy="5143522"/>
            <a:chOff x="3719100" y="238125"/>
            <a:chExt cx="160550" cy="5212325"/>
          </a:xfrm>
        </p:grpSpPr>
        <p:sp>
          <p:nvSpPr>
            <p:cNvPr id="1262" name="Google Shape;1262;p57"/>
            <p:cNvSpPr/>
            <p:nvPr/>
          </p:nvSpPr>
          <p:spPr>
            <a:xfrm>
              <a:off x="3763575" y="238125"/>
              <a:ext cx="116075" cy="5211300"/>
            </a:xfrm>
            <a:custGeom>
              <a:rect b="b" l="l" r="r" t="t"/>
              <a:pathLst>
                <a:path extrusionOk="0" h="208452" w="4643">
                  <a:moveTo>
                    <a:pt x="3915" y="147074"/>
                  </a:moveTo>
                  <a:lnTo>
                    <a:pt x="3920" y="147085"/>
                  </a:lnTo>
                  <a:cubicBezTo>
                    <a:pt x="3920" y="147077"/>
                    <a:pt x="3918" y="147074"/>
                    <a:pt x="3915" y="147074"/>
                  </a:cubicBezTo>
                  <a:close/>
                  <a:moveTo>
                    <a:pt x="2012" y="165757"/>
                  </a:moveTo>
                  <a:cubicBezTo>
                    <a:pt x="2012" y="165757"/>
                    <a:pt x="2012" y="165758"/>
                    <a:pt x="2012" y="165759"/>
                  </a:cubicBezTo>
                  <a:lnTo>
                    <a:pt x="2012" y="165759"/>
                  </a:lnTo>
                  <a:cubicBezTo>
                    <a:pt x="2012" y="165758"/>
                    <a:pt x="2012" y="165758"/>
                    <a:pt x="2012" y="165757"/>
                  </a:cubicBezTo>
                  <a:close/>
                  <a:moveTo>
                    <a:pt x="1351" y="187708"/>
                  </a:moveTo>
                  <a:cubicBezTo>
                    <a:pt x="1355" y="187732"/>
                    <a:pt x="1335" y="187737"/>
                    <a:pt x="1315" y="187757"/>
                  </a:cubicBezTo>
                  <a:lnTo>
                    <a:pt x="1415" y="187757"/>
                  </a:lnTo>
                  <a:cubicBezTo>
                    <a:pt x="1414" y="187753"/>
                    <a:pt x="1412" y="187749"/>
                    <a:pt x="1411" y="187745"/>
                  </a:cubicBezTo>
                  <a:lnTo>
                    <a:pt x="1411" y="187745"/>
                  </a:lnTo>
                  <a:cubicBezTo>
                    <a:pt x="1395" y="187721"/>
                    <a:pt x="1372" y="187712"/>
                    <a:pt x="1351" y="187708"/>
                  </a:cubicBezTo>
                  <a:close/>
                  <a:moveTo>
                    <a:pt x="929" y="0"/>
                  </a:moveTo>
                  <a:cubicBezTo>
                    <a:pt x="929" y="26"/>
                    <a:pt x="929" y="52"/>
                    <a:pt x="903" y="77"/>
                  </a:cubicBezTo>
                  <a:cubicBezTo>
                    <a:pt x="903" y="129"/>
                    <a:pt x="851" y="129"/>
                    <a:pt x="826" y="155"/>
                  </a:cubicBezTo>
                  <a:lnTo>
                    <a:pt x="800" y="232"/>
                  </a:lnTo>
                  <a:cubicBezTo>
                    <a:pt x="800" y="232"/>
                    <a:pt x="800" y="258"/>
                    <a:pt x="826" y="258"/>
                  </a:cubicBezTo>
                  <a:cubicBezTo>
                    <a:pt x="877" y="258"/>
                    <a:pt x="903" y="309"/>
                    <a:pt x="903" y="335"/>
                  </a:cubicBezTo>
                  <a:cubicBezTo>
                    <a:pt x="903" y="413"/>
                    <a:pt x="877" y="438"/>
                    <a:pt x="800" y="438"/>
                  </a:cubicBezTo>
                  <a:lnTo>
                    <a:pt x="800" y="413"/>
                  </a:lnTo>
                  <a:lnTo>
                    <a:pt x="774" y="413"/>
                  </a:lnTo>
                  <a:cubicBezTo>
                    <a:pt x="748" y="438"/>
                    <a:pt x="722" y="490"/>
                    <a:pt x="697" y="516"/>
                  </a:cubicBezTo>
                  <a:lnTo>
                    <a:pt x="697" y="645"/>
                  </a:lnTo>
                  <a:cubicBezTo>
                    <a:pt x="697" y="671"/>
                    <a:pt x="671" y="696"/>
                    <a:pt x="645" y="696"/>
                  </a:cubicBezTo>
                  <a:cubicBezTo>
                    <a:pt x="619" y="696"/>
                    <a:pt x="619" y="696"/>
                    <a:pt x="645" y="722"/>
                  </a:cubicBezTo>
                  <a:cubicBezTo>
                    <a:pt x="671" y="722"/>
                    <a:pt x="697" y="774"/>
                    <a:pt x="671" y="800"/>
                  </a:cubicBezTo>
                  <a:cubicBezTo>
                    <a:pt x="645" y="825"/>
                    <a:pt x="671" y="877"/>
                    <a:pt x="697" y="928"/>
                  </a:cubicBezTo>
                  <a:cubicBezTo>
                    <a:pt x="705" y="944"/>
                    <a:pt x="713" y="951"/>
                    <a:pt x="721" y="951"/>
                  </a:cubicBezTo>
                  <a:cubicBezTo>
                    <a:pt x="738" y="951"/>
                    <a:pt x="756" y="920"/>
                    <a:pt x="774" y="903"/>
                  </a:cubicBezTo>
                  <a:cubicBezTo>
                    <a:pt x="774" y="894"/>
                    <a:pt x="774" y="891"/>
                    <a:pt x="775" y="891"/>
                  </a:cubicBezTo>
                  <a:cubicBezTo>
                    <a:pt x="777" y="891"/>
                    <a:pt x="783" y="903"/>
                    <a:pt x="800" y="903"/>
                  </a:cubicBezTo>
                  <a:lnTo>
                    <a:pt x="851" y="903"/>
                  </a:lnTo>
                  <a:cubicBezTo>
                    <a:pt x="903" y="903"/>
                    <a:pt x="903" y="928"/>
                    <a:pt x="903" y="954"/>
                  </a:cubicBezTo>
                  <a:cubicBezTo>
                    <a:pt x="877" y="980"/>
                    <a:pt x="877" y="1006"/>
                    <a:pt x="851" y="1032"/>
                  </a:cubicBezTo>
                  <a:cubicBezTo>
                    <a:pt x="903" y="1109"/>
                    <a:pt x="877" y="1212"/>
                    <a:pt x="800" y="1290"/>
                  </a:cubicBezTo>
                  <a:cubicBezTo>
                    <a:pt x="774" y="1315"/>
                    <a:pt x="748" y="1367"/>
                    <a:pt x="800" y="1393"/>
                  </a:cubicBezTo>
                  <a:cubicBezTo>
                    <a:pt x="826" y="1444"/>
                    <a:pt x="800" y="1444"/>
                    <a:pt x="800" y="1470"/>
                  </a:cubicBezTo>
                  <a:cubicBezTo>
                    <a:pt x="800" y="1496"/>
                    <a:pt x="748" y="1547"/>
                    <a:pt x="748" y="1573"/>
                  </a:cubicBezTo>
                  <a:cubicBezTo>
                    <a:pt x="774" y="1573"/>
                    <a:pt x="800" y="1573"/>
                    <a:pt x="774" y="1625"/>
                  </a:cubicBezTo>
                  <a:cubicBezTo>
                    <a:pt x="748" y="1651"/>
                    <a:pt x="748" y="1651"/>
                    <a:pt x="722" y="1676"/>
                  </a:cubicBezTo>
                  <a:cubicBezTo>
                    <a:pt x="671" y="1702"/>
                    <a:pt x="671" y="1780"/>
                    <a:pt x="722" y="1805"/>
                  </a:cubicBezTo>
                  <a:cubicBezTo>
                    <a:pt x="722" y="1805"/>
                    <a:pt x="722" y="1831"/>
                    <a:pt x="697" y="1831"/>
                  </a:cubicBezTo>
                  <a:lnTo>
                    <a:pt x="619" y="1909"/>
                  </a:lnTo>
                  <a:cubicBezTo>
                    <a:pt x="619" y="1960"/>
                    <a:pt x="671" y="2012"/>
                    <a:pt x="671" y="2063"/>
                  </a:cubicBezTo>
                  <a:cubicBezTo>
                    <a:pt x="748" y="2089"/>
                    <a:pt x="748" y="2089"/>
                    <a:pt x="697" y="2141"/>
                  </a:cubicBezTo>
                  <a:cubicBezTo>
                    <a:pt x="645" y="2166"/>
                    <a:pt x="645" y="2244"/>
                    <a:pt x="697" y="2295"/>
                  </a:cubicBezTo>
                  <a:lnTo>
                    <a:pt x="774" y="2373"/>
                  </a:lnTo>
                  <a:lnTo>
                    <a:pt x="800" y="2399"/>
                  </a:lnTo>
                  <a:lnTo>
                    <a:pt x="826" y="2399"/>
                  </a:lnTo>
                  <a:cubicBezTo>
                    <a:pt x="877" y="2399"/>
                    <a:pt x="903" y="2399"/>
                    <a:pt x="877" y="2373"/>
                  </a:cubicBezTo>
                  <a:cubicBezTo>
                    <a:pt x="877" y="2321"/>
                    <a:pt x="877" y="2321"/>
                    <a:pt x="877" y="2295"/>
                  </a:cubicBezTo>
                  <a:cubicBezTo>
                    <a:pt x="877" y="2270"/>
                    <a:pt x="877" y="2192"/>
                    <a:pt x="929" y="2192"/>
                  </a:cubicBezTo>
                  <a:lnTo>
                    <a:pt x="954" y="2218"/>
                  </a:lnTo>
                  <a:cubicBezTo>
                    <a:pt x="1006" y="2244"/>
                    <a:pt x="1006" y="2295"/>
                    <a:pt x="980" y="2347"/>
                  </a:cubicBezTo>
                  <a:cubicBezTo>
                    <a:pt x="929" y="2424"/>
                    <a:pt x="980" y="2450"/>
                    <a:pt x="1032" y="2502"/>
                  </a:cubicBezTo>
                  <a:lnTo>
                    <a:pt x="954" y="2579"/>
                  </a:lnTo>
                  <a:cubicBezTo>
                    <a:pt x="954" y="2605"/>
                    <a:pt x="980" y="2631"/>
                    <a:pt x="980" y="2682"/>
                  </a:cubicBezTo>
                  <a:lnTo>
                    <a:pt x="1006" y="2682"/>
                  </a:lnTo>
                  <a:cubicBezTo>
                    <a:pt x="1040" y="2682"/>
                    <a:pt x="1075" y="2659"/>
                    <a:pt x="1102" y="2659"/>
                  </a:cubicBezTo>
                  <a:cubicBezTo>
                    <a:pt x="1115" y="2659"/>
                    <a:pt x="1126" y="2665"/>
                    <a:pt x="1135" y="2682"/>
                  </a:cubicBezTo>
                  <a:cubicBezTo>
                    <a:pt x="1161" y="2734"/>
                    <a:pt x="1083" y="2734"/>
                    <a:pt x="1083" y="2785"/>
                  </a:cubicBezTo>
                  <a:cubicBezTo>
                    <a:pt x="1058" y="2785"/>
                    <a:pt x="1032" y="2811"/>
                    <a:pt x="1006" y="2837"/>
                  </a:cubicBezTo>
                  <a:cubicBezTo>
                    <a:pt x="1006" y="2914"/>
                    <a:pt x="954" y="2966"/>
                    <a:pt x="980" y="3043"/>
                  </a:cubicBezTo>
                  <a:cubicBezTo>
                    <a:pt x="991" y="3043"/>
                    <a:pt x="1005" y="3039"/>
                    <a:pt x="1019" y="3039"/>
                  </a:cubicBezTo>
                  <a:cubicBezTo>
                    <a:pt x="1039" y="3039"/>
                    <a:pt x="1058" y="3048"/>
                    <a:pt x="1058" y="3095"/>
                  </a:cubicBezTo>
                  <a:cubicBezTo>
                    <a:pt x="1032" y="3121"/>
                    <a:pt x="1032" y="3172"/>
                    <a:pt x="1058" y="3224"/>
                  </a:cubicBezTo>
                  <a:cubicBezTo>
                    <a:pt x="1058" y="3250"/>
                    <a:pt x="1032" y="3275"/>
                    <a:pt x="1006" y="3301"/>
                  </a:cubicBezTo>
                  <a:cubicBezTo>
                    <a:pt x="1006" y="3301"/>
                    <a:pt x="1006" y="3327"/>
                    <a:pt x="1006" y="3353"/>
                  </a:cubicBezTo>
                  <a:cubicBezTo>
                    <a:pt x="1058" y="3379"/>
                    <a:pt x="1032" y="3430"/>
                    <a:pt x="1006" y="3482"/>
                  </a:cubicBezTo>
                  <a:lnTo>
                    <a:pt x="1006" y="3508"/>
                  </a:lnTo>
                  <a:cubicBezTo>
                    <a:pt x="1032" y="3533"/>
                    <a:pt x="1083" y="3559"/>
                    <a:pt x="1032" y="3636"/>
                  </a:cubicBezTo>
                  <a:cubicBezTo>
                    <a:pt x="1019" y="3662"/>
                    <a:pt x="1019" y="3669"/>
                    <a:pt x="1025" y="3669"/>
                  </a:cubicBezTo>
                  <a:cubicBezTo>
                    <a:pt x="1032" y="3669"/>
                    <a:pt x="1045" y="3662"/>
                    <a:pt x="1058" y="3662"/>
                  </a:cubicBezTo>
                  <a:cubicBezTo>
                    <a:pt x="1077" y="3658"/>
                    <a:pt x="1090" y="3655"/>
                    <a:pt x="1100" y="3655"/>
                  </a:cubicBezTo>
                  <a:cubicBezTo>
                    <a:pt x="1144" y="3655"/>
                    <a:pt x="1109" y="3698"/>
                    <a:pt x="1109" y="3740"/>
                  </a:cubicBezTo>
                  <a:cubicBezTo>
                    <a:pt x="1109" y="3765"/>
                    <a:pt x="1109" y="3843"/>
                    <a:pt x="1058" y="3869"/>
                  </a:cubicBezTo>
                  <a:cubicBezTo>
                    <a:pt x="980" y="3920"/>
                    <a:pt x="980" y="3946"/>
                    <a:pt x="1032" y="3998"/>
                  </a:cubicBezTo>
                  <a:cubicBezTo>
                    <a:pt x="1041" y="3988"/>
                    <a:pt x="1051" y="3982"/>
                    <a:pt x="1059" y="3982"/>
                  </a:cubicBezTo>
                  <a:cubicBezTo>
                    <a:pt x="1073" y="3982"/>
                    <a:pt x="1083" y="4000"/>
                    <a:pt x="1083" y="4049"/>
                  </a:cubicBezTo>
                  <a:cubicBezTo>
                    <a:pt x="1083" y="4101"/>
                    <a:pt x="1083" y="4101"/>
                    <a:pt x="1083" y="4152"/>
                  </a:cubicBezTo>
                  <a:cubicBezTo>
                    <a:pt x="1109" y="4178"/>
                    <a:pt x="1135" y="4178"/>
                    <a:pt x="1083" y="4204"/>
                  </a:cubicBezTo>
                  <a:cubicBezTo>
                    <a:pt x="1073" y="4209"/>
                    <a:pt x="1065" y="4211"/>
                    <a:pt x="1058" y="4211"/>
                  </a:cubicBezTo>
                  <a:cubicBezTo>
                    <a:pt x="1031" y="4211"/>
                    <a:pt x="1027" y="4178"/>
                    <a:pt x="1006" y="4178"/>
                  </a:cubicBezTo>
                  <a:lnTo>
                    <a:pt x="1006" y="4178"/>
                  </a:lnTo>
                  <a:cubicBezTo>
                    <a:pt x="1006" y="4242"/>
                    <a:pt x="1006" y="4288"/>
                    <a:pt x="1064" y="4288"/>
                  </a:cubicBezTo>
                  <a:cubicBezTo>
                    <a:pt x="1076" y="4288"/>
                    <a:pt x="1091" y="4286"/>
                    <a:pt x="1109" y="4281"/>
                  </a:cubicBezTo>
                  <a:cubicBezTo>
                    <a:pt x="1109" y="4281"/>
                    <a:pt x="1109" y="4307"/>
                    <a:pt x="1135" y="4333"/>
                  </a:cubicBezTo>
                  <a:cubicBezTo>
                    <a:pt x="1161" y="4359"/>
                    <a:pt x="1161" y="4436"/>
                    <a:pt x="1135" y="4462"/>
                  </a:cubicBezTo>
                  <a:lnTo>
                    <a:pt x="1135" y="4617"/>
                  </a:lnTo>
                  <a:cubicBezTo>
                    <a:pt x="1161" y="4642"/>
                    <a:pt x="1161" y="4668"/>
                    <a:pt x="1161" y="4720"/>
                  </a:cubicBezTo>
                  <a:lnTo>
                    <a:pt x="1187" y="4771"/>
                  </a:lnTo>
                  <a:cubicBezTo>
                    <a:pt x="1202" y="4802"/>
                    <a:pt x="1217" y="4814"/>
                    <a:pt x="1237" y="4814"/>
                  </a:cubicBezTo>
                  <a:cubicBezTo>
                    <a:pt x="1251" y="4814"/>
                    <a:pt x="1268" y="4808"/>
                    <a:pt x="1290" y="4797"/>
                  </a:cubicBezTo>
                  <a:lnTo>
                    <a:pt x="1341" y="4797"/>
                  </a:lnTo>
                  <a:cubicBezTo>
                    <a:pt x="1350" y="4770"/>
                    <a:pt x="1366" y="4762"/>
                    <a:pt x="1384" y="4762"/>
                  </a:cubicBezTo>
                  <a:cubicBezTo>
                    <a:pt x="1408" y="4762"/>
                    <a:pt x="1436" y="4777"/>
                    <a:pt x="1455" y="4777"/>
                  </a:cubicBezTo>
                  <a:cubicBezTo>
                    <a:pt x="1461" y="4777"/>
                    <a:pt x="1466" y="4775"/>
                    <a:pt x="1470" y="4771"/>
                  </a:cubicBezTo>
                  <a:cubicBezTo>
                    <a:pt x="1475" y="4769"/>
                    <a:pt x="1479" y="4768"/>
                    <a:pt x="1483" y="4768"/>
                  </a:cubicBezTo>
                  <a:cubicBezTo>
                    <a:pt x="1526" y="4768"/>
                    <a:pt x="1545" y="4879"/>
                    <a:pt x="1522" y="4926"/>
                  </a:cubicBezTo>
                  <a:cubicBezTo>
                    <a:pt x="1496" y="4952"/>
                    <a:pt x="1496" y="4978"/>
                    <a:pt x="1470" y="5029"/>
                  </a:cubicBezTo>
                  <a:lnTo>
                    <a:pt x="1522" y="5184"/>
                  </a:lnTo>
                  <a:cubicBezTo>
                    <a:pt x="1599" y="5287"/>
                    <a:pt x="1599" y="5416"/>
                    <a:pt x="1548" y="5519"/>
                  </a:cubicBezTo>
                  <a:lnTo>
                    <a:pt x="1548" y="5571"/>
                  </a:lnTo>
                  <a:cubicBezTo>
                    <a:pt x="1548" y="5597"/>
                    <a:pt x="1522" y="5597"/>
                    <a:pt x="1522" y="5622"/>
                  </a:cubicBezTo>
                  <a:cubicBezTo>
                    <a:pt x="1522" y="5674"/>
                    <a:pt x="1522" y="5751"/>
                    <a:pt x="1548" y="5829"/>
                  </a:cubicBezTo>
                  <a:cubicBezTo>
                    <a:pt x="1599" y="5829"/>
                    <a:pt x="1599" y="5880"/>
                    <a:pt x="1573" y="5906"/>
                  </a:cubicBezTo>
                  <a:lnTo>
                    <a:pt x="1573" y="5983"/>
                  </a:lnTo>
                  <a:cubicBezTo>
                    <a:pt x="1573" y="6009"/>
                    <a:pt x="1573" y="6035"/>
                    <a:pt x="1573" y="6087"/>
                  </a:cubicBezTo>
                  <a:cubicBezTo>
                    <a:pt x="1599" y="6112"/>
                    <a:pt x="1599" y="6138"/>
                    <a:pt x="1573" y="6164"/>
                  </a:cubicBezTo>
                  <a:cubicBezTo>
                    <a:pt x="1522" y="6216"/>
                    <a:pt x="1548" y="6241"/>
                    <a:pt x="1573" y="6293"/>
                  </a:cubicBezTo>
                  <a:cubicBezTo>
                    <a:pt x="1599" y="6345"/>
                    <a:pt x="1573" y="6370"/>
                    <a:pt x="1573" y="6396"/>
                  </a:cubicBezTo>
                  <a:cubicBezTo>
                    <a:pt x="1573" y="6422"/>
                    <a:pt x="1548" y="6525"/>
                    <a:pt x="1522" y="6602"/>
                  </a:cubicBezTo>
                  <a:cubicBezTo>
                    <a:pt x="1522" y="6602"/>
                    <a:pt x="1522" y="6628"/>
                    <a:pt x="1496" y="6628"/>
                  </a:cubicBezTo>
                  <a:cubicBezTo>
                    <a:pt x="1444" y="6654"/>
                    <a:pt x="1470" y="6680"/>
                    <a:pt x="1496" y="6706"/>
                  </a:cubicBezTo>
                  <a:cubicBezTo>
                    <a:pt x="1522" y="6706"/>
                    <a:pt x="1522" y="6706"/>
                    <a:pt x="1548" y="6731"/>
                  </a:cubicBezTo>
                  <a:cubicBezTo>
                    <a:pt x="1573" y="6731"/>
                    <a:pt x="1548" y="6757"/>
                    <a:pt x="1548" y="6757"/>
                  </a:cubicBezTo>
                  <a:lnTo>
                    <a:pt x="1548" y="6783"/>
                  </a:lnTo>
                  <a:cubicBezTo>
                    <a:pt x="1470" y="6860"/>
                    <a:pt x="1470" y="6860"/>
                    <a:pt x="1444" y="6964"/>
                  </a:cubicBezTo>
                  <a:cubicBezTo>
                    <a:pt x="1444" y="7041"/>
                    <a:pt x="1419" y="7067"/>
                    <a:pt x="1419" y="7118"/>
                  </a:cubicBezTo>
                  <a:cubicBezTo>
                    <a:pt x="1444" y="7144"/>
                    <a:pt x="1393" y="7196"/>
                    <a:pt x="1393" y="7247"/>
                  </a:cubicBezTo>
                  <a:cubicBezTo>
                    <a:pt x="1444" y="7299"/>
                    <a:pt x="1393" y="7376"/>
                    <a:pt x="1419" y="7428"/>
                  </a:cubicBezTo>
                  <a:cubicBezTo>
                    <a:pt x="1470" y="7454"/>
                    <a:pt x="1419" y="7454"/>
                    <a:pt x="1393" y="7454"/>
                  </a:cubicBezTo>
                  <a:cubicBezTo>
                    <a:pt x="1367" y="7454"/>
                    <a:pt x="1367" y="7505"/>
                    <a:pt x="1315" y="7505"/>
                  </a:cubicBezTo>
                  <a:lnTo>
                    <a:pt x="1290" y="7531"/>
                  </a:lnTo>
                  <a:lnTo>
                    <a:pt x="1419" y="7582"/>
                  </a:lnTo>
                  <a:cubicBezTo>
                    <a:pt x="1444" y="7582"/>
                    <a:pt x="1470" y="7608"/>
                    <a:pt x="1470" y="7634"/>
                  </a:cubicBezTo>
                  <a:lnTo>
                    <a:pt x="1522" y="7634"/>
                  </a:lnTo>
                  <a:cubicBezTo>
                    <a:pt x="1522" y="7634"/>
                    <a:pt x="1522" y="7660"/>
                    <a:pt x="1522" y="7686"/>
                  </a:cubicBezTo>
                  <a:lnTo>
                    <a:pt x="1522" y="7711"/>
                  </a:lnTo>
                  <a:cubicBezTo>
                    <a:pt x="1548" y="7763"/>
                    <a:pt x="1548" y="7789"/>
                    <a:pt x="1522" y="7840"/>
                  </a:cubicBezTo>
                  <a:cubicBezTo>
                    <a:pt x="1470" y="7892"/>
                    <a:pt x="1444" y="7969"/>
                    <a:pt x="1393" y="8021"/>
                  </a:cubicBezTo>
                  <a:cubicBezTo>
                    <a:pt x="1419" y="8047"/>
                    <a:pt x="1419" y="8073"/>
                    <a:pt x="1393" y="8098"/>
                  </a:cubicBezTo>
                  <a:cubicBezTo>
                    <a:pt x="1367" y="8150"/>
                    <a:pt x="1393" y="8227"/>
                    <a:pt x="1444" y="8279"/>
                  </a:cubicBezTo>
                  <a:cubicBezTo>
                    <a:pt x="1444" y="8253"/>
                    <a:pt x="1470" y="8253"/>
                    <a:pt x="1470" y="8253"/>
                  </a:cubicBezTo>
                  <a:cubicBezTo>
                    <a:pt x="1496" y="8253"/>
                    <a:pt x="1496" y="8279"/>
                    <a:pt x="1470" y="8279"/>
                  </a:cubicBezTo>
                  <a:cubicBezTo>
                    <a:pt x="1470" y="8305"/>
                    <a:pt x="1470" y="8330"/>
                    <a:pt x="1444" y="8356"/>
                  </a:cubicBezTo>
                  <a:cubicBezTo>
                    <a:pt x="1444" y="8408"/>
                    <a:pt x="1470" y="8434"/>
                    <a:pt x="1496" y="8459"/>
                  </a:cubicBezTo>
                  <a:cubicBezTo>
                    <a:pt x="1548" y="8511"/>
                    <a:pt x="1548" y="8563"/>
                    <a:pt x="1548" y="8614"/>
                  </a:cubicBezTo>
                  <a:cubicBezTo>
                    <a:pt x="1522" y="8640"/>
                    <a:pt x="1522" y="8691"/>
                    <a:pt x="1548" y="8717"/>
                  </a:cubicBezTo>
                  <a:cubicBezTo>
                    <a:pt x="1548" y="8743"/>
                    <a:pt x="1548" y="8769"/>
                    <a:pt x="1496" y="8769"/>
                  </a:cubicBezTo>
                  <a:cubicBezTo>
                    <a:pt x="1444" y="8795"/>
                    <a:pt x="1470" y="8846"/>
                    <a:pt x="1496" y="8846"/>
                  </a:cubicBezTo>
                  <a:cubicBezTo>
                    <a:pt x="1548" y="8872"/>
                    <a:pt x="1573" y="8949"/>
                    <a:pt x="1548" y="9001"/>
                  </a:cubicBezTo>
                  <a:cubicBezTo>
                    <a:pt x="1573" y="9078"/>
                    <a:pt x="1573" y="9182"/>
                    <a:pt x="1548" y="9285"/>
                  </a:cubicBezTo>
                  <a:cubicBezTo>
                    <a:pt x="1548" y="9310"/>
                    <a:pt x="1548" y="9362"/>
                    <a:pt x="1548" y="9414"/>
                  </a:cubicBezTo>
                  <a:cubicBezTo>
                    <a:pt x="1573" y="9491"/>
                    <a:pt x="1573" y="9568"/>
                    <a:pt x="1548" y="9646"/>
                  </a:cubicBezTo>
                  <a:cubicBezTo>
                    <a:pt x="1548" y="9672"/>
                    <a:pt x="1548" y="9672"/>
                    <a:pt x="1573" y="9697"/>
                  </a:cubicBezTo>
                  <a:cubicBezTo>
                    <a:pt x="1625" y="9749"/>
                    <a:pt x="1625" y="9826"/>
                    <a:pt x="1599" y="9878"/>
                  </a:cubicBezTo>
                  <a:cubicBezTo>
                    <a:pt x="1599" y="9904"/>
                    <a:pt x="1651" y="9929"/>
                    <a:pt x="1625" y="9955"/>
                  </a:cubicBezTo>
                  <a:cubicBezTo>
                    <a:pt x="1599" y="10007"/>
                    <a:pt x="1625" y="10084"/>
                    <a:pt x="1625" y="10136"/>
                  </a:cubicBezTo>
                  <a:cubicBezTo>
                    <a:pt x="1651" y="10187"/>
                    <a:pt x="1651" y="10265"/>
                    <a:pt x="1625" y="10316"/>
                  </a:cubicBezTo>
                  <a:cubicBezTo>
                    <a:pt x="1625" y="10342"/>
                    <a:pt x="1651" y="10368"/>
                    <a:pt x="1625" y="10394"/>
                  </a:cubicBezTo>
                  <a:cubicBezTo>
                    <a:pt x="1625" y="10419"/>
                    <a:pt x="1573" y="10471"/>
                    <a:pt x="1599" y="10523"/>
                  </a:cubicBezTo>
                  <a:cubicBezTo>
                    <a:pt x="1599" y="10574"/>
                    <a:pt x="1599" y="10652"/>
                    <a:pt x="1599" y="10703"/>
                  </a:cubicBezTo>
                  <a:cubicBezTo>
                    <a:pt x="1599" y="10729"/>
                    <a:pt x="1586" y="10735"/>
                    <a:pt x="1570" y="10735"/>
                  </a:cubicBezTo>
                  <a:cubicBezTo>
                    <a:pt x="1554" y="10735"/>
                    <a:pt x="1535" y="10729"/>
                    <a:pt x="1522" y="10729"/>
                  </a:cubicBezTo>
                  <a:lnTo>
                    <a:pt x="1522" y="10781"/>
                  </a:lnTo>
                  <a:cubicBezTo>
                    <a:pt x="1522" y="10832"/>
                    <a:pt x="1573" y="10858"/>
                    <a:pt x="1522" y="10909"/>
                  </a:cubicBezTo>
                  <a:cubicBezTo>
                    <a:pt x="1470" y="10961"/>
                    <a:pt x="1522" y="10935"/>
                    <a:pt x="1548" y="10961"/>
                  </a:cubicBezTo>
                  <a:cubicBezTo>
                    <a:pt x="1548" y="10961"/>
                    <a:pt x="1599" y="11013"/>
                    <a:pt x="1573" y="11064"/>
                  </a:cubicBezTo>
                  <a:lnTo>
                    <a:pt x="1573" y="11167"/>
                  </a:lnTo>
                  <a:cubicBezTo>
                    <a:pt x="1625" y="11271"/>
                    <a:pt x="1599" y="11296"/>
                    <a:pt x="1496" y="11348"/>
                  </a:cubicBezTo>
                  <a:cubicBezTo>
                    <a:pt x="1496" y="11400"/>
                    <a:pt x="1496" y="11477"/>
                    <a:pt x="1470" y="11528"/>
                  </a:cubicBezTo>
                  <a:cubicBezTo>
                    <a:pt x="1496" y="11528"/>
                    <a:pt x="1496" y="11554"/>
                    <a:pt x="1496" y="11580"/>
                  </a:cubicBezTo>
                  <a:cubicBezTo>
                    <a:pt x="1509" y="11593"/>
                    <a:pt x="1522" y="11599"/>
                    <a:pt x="1535" y="11599"/>
                  </a:cubicBezTo>
                  <a:cubicBezTo>
                    <a:pt x="1548" y="11599"/>
                    <a:pt x="1560" y="11593"/>
                    <a:pt x="1573" y="11580"/>
                  </a:cubicBezTo>
                  <a:cubicBezTo>
                    <a:pt x="1625" y="11580"/>
                    <a:pt x="1625" y="11580"/>
                    <a:pt x="1651" y="11657"/>
                  </a:cubicBezTo>
                  <a:cubicBezTo>
                    <a:pt x="1702" y="11657"/>
                    <a:pt x="1702" y="11657"/>
                    <a:pt x="1676" y="11735"/>
                  </a:cubicBezTo>
                  <a:cubicBezTo>
                    <a:pt x="1676" y="11786"/>
                    <a:pt x="1676" y="11786"/>
                    <a:pt x="1728" y="11786"/>
                  </a:cubicBezTo>
                  <a:cubicBezTo>
                    <a:pt x="1738" y="11781"/>
                    <a:pt x="1746" y="11779"/>
                    <a:pt x="1752" y="11779"/>
                  </a:cubicBezTo>
                  <a:cubicBezTo>
                    <a:pt x="1779" y="11779"/>
                    <a:pt x="1775" y="11817"/>
                    <a:pt x="1754" y="11838"/>
                  </a:cubicBezTo>
                  <a:cubicBezTo>
                    <a:pt x="1745" y="11847"/>
                    <a:pt x="1740" y="11849"/>
                    <a:pt x="1736" y="11849"/>
                  </a:cubicBezTo>
                  <a:cubicBezTo>
                    <a:pt x="1728" y="11849"/>
                    <a:pt x="1728" y="11838"/>
                    <a:pt x="1728" y="11838"/>
                  </a:cubicBezTo>
                  <a:cubicBezTo>
                    <a:pt x="1702" y="11864"/>
                    <a:pt x="1702" y="11890"/>
                    <a:pt x="1702" y="11915"/>
                  </a:cubicBezTo>
                  <a:cubicBezTo>
                    <a:pt x="1702" y="11915"/>
                    <a:pt x="1737" y="11904"/>
                    <a:pt x="1767" y="11904"/>
                  </a:cubicBezTo>
                  <a:cubicBezTo>
                    <a:pt x="1783" y="11904"/>
                    <a:pt x="1797" y="11907"/>
                    <a:pt x="1805" y="11915"/>
                  </a:cubicBezTo>
                  <a:cubicBezTo>
                    <a:pt x="1831" y="11941"/>
                    <a:pt x="1831" y="11993"/>
                    <a:pt x="1831" y="12018"/>
                  </a:cubicBezTo>
                  <a:lnTo>
                    <a:pt x="1805" y="12147"/>
                  </a:lnTo>
                  <a:lnTo>
                    <a:pt x="1805" y="12225"/>
                  </a:lnTo>
                  <a:cubicBezTo>
                    <a:pt x="1805" y="12225"/>
                    <a:pt x="1805" y="12302"/>
                    <a:pt x="1805" y="12354"/>
                  </a:cubicBezTo>
                  <a:cubicBezTo>
                    <a:pt x="1857" y="12405"/>
                    <a:pt x="1883" y="12483"/>
                    <a:pt x="1831" y="12560"/>
                  </a:cubicBezTo>
                  <a:cubicBezTo>
                    <a:pt x="1805" y="12612"/>
                    <a:pt x="1805" y="12663"/>
                    <a:pt x="1805" y="12715"/>
                  </a:cubicBezTo>
                  <a:cubicBezTo>
                    <a:pt x="1794" y="12719"/>
                    <a:pt x="1784" y="12720"/>
                    <a:pt x="1774" y="12720"/>
                  </a:cubicBezTo>
                  <a:cubicBezTo>
                    <a:pt x="1713" y="12720"/>
                    <a:pt x="1665" y="12663"/>
                    <a:pt x="1599" y="12663"/>
                  </a:cubicBezTo>
                  <a:cubicBezTo>
                    <a:pt x="1599" y="12715"/>
                    <a:pt x="1573" y="12792"/>
                    <a:pt x="1599" y="12844"/>
                  </a:cubicBezTo>
                  <a:cubicBezTo>
                    <a:pt x="1625" y="12895"/>
                    <a:pt x="1599" y="12870"/>
                    <a:pt x="1599" y="12895"/>
                  </a:cubicBezTo>
                  <a:cubicBezTo>
                    <a:pt x="1599" y="12921"/>
                    <a:pt x="1548" y="12973"/>
                    <a:pt x="1599" y="12999"/>
                  </a:cubicBezTo>
                  <a:cubicBezTo>
                    <a:pt x="1599" y="13024"/>
                    <a:pt x="1599" y="13024"/>
                    <a:pt x="1599" y="13024"/>
                  </a:cubicBezTo>
                  <a:cubicBezTo>
                    <a:pt x="1573" y="13102"/>
                    <a:pt x="1599" y="13205"/>
                    <a:pt x="1548" y="13282"/>
                  </a:cubicBezTo>
                  <a:cubicBezTo>
                    <a:pt x="1548" y="13308"/>
                    <a:pt x="1548" y="13360"/>
                    <a:pt x="1548" y="13411"/>
                  </a:cubicBezTo>
                  <a:cubicBezTo>
                    <a:pt x="1573" y="13463"/>
                    <a:pt x="1573" y="13489"/>
                    <a:pt x="1548" y="13540"/>
                  </a:cubicBezTo>
                  <a:cubicBezTo>
                    <a:pt x="1548" y="13592"/>
                    <a:pt x="1548" y="13643"/>
                    <a:pt x="1548" y="13695"/>
                  </a:cubicBezTo>
                  <a:cubicBezTo>
                    <a:pt x="1599" y="13746"/>
                    <a:pt x="1599" y="13824"/>
                    <a:pt x="1522" y="13875"/>
                  </a:cubicBezTo>
                  <a:cubicBezTo>
                    <a:pt x="1522" y="13901"/>
                    <a:pt x="1496" y="13927"/>
                    <a:pt x="1496" y="13953"/>
                  </a:cubicBezTo>
                  <a:cubicBezTo>
                    <a:pt x="1496" y="13979"/>
                    <a:pt x="1522" y="13979"/>
                    <a:pt x="1522" y="13979"/>
                  </a:cubicBezTo>
                  <a:cubicBezTo>
                    <a:pt x="1625" y="14056"/>
                    <a:pt x="1625" y="14056"/>
                    <a:pt x="1599" y="14159"/>
                  </a:cubicBezTo>
                  <a:cubicBezTo>
                    <a:pt x="1599" y="14211"/>
                    <a:pt x="1651" y="14237"/>
                    <a:pt x="1599" y="14262"/>
                  </a:cubicBezTo>
                  <a:lnTo>
                    <a:pt x="1599" y="14288"/>
                  </a:lnTo>
                  <a:cubicBezTo>
                    <a:pt x="1625" y="14340"/>
                    <a:pt x="1625" y="14417"/>
                    <a:pt x="1599" y="14469"/>
                  </a:cubicBezTo>
                  <a:cubicBezTo>
                    <a:pt x="1599" y="14494"/>
                    <a:pt x="1599" y="14494"/>
                    <a:pt x="1599" y="14494"/>
                  </a:cubicBezTo>
                  <a:cubicBezTo>
                    <a:pt x="1702" y="14649"/>
                    <a:pt x="1599" y="14727"/>
                    <a:pt x="1496" y="14830"/>
                  </a:cubicBezTo>
                  <a:lnTo>
                    <a:pt x="1496" y="14881"/>
                  </a:lnTo>
                  <a:cubicBezTo>
                    <a:pt x="1548" y="14959"/>
                    <a:pt x="1548" y="15036"/>
                    <a:pt x="1496" y="15113"/>
                  </a:cubicBezTo>
                  <a:cubicBezTo>
                    <a:pt x="1522" y="15113"/>
                    <a:pt x="1548" y="15113"/>
                    <a:pt x="1548" y="15165"/>
                  </a:cubicBezTo>
                  <a:cubicBezTo>
                    <a:pt x="1548" y="15191"/>
                    <a:pt x="1548" y="15242"/>
                    <a:pt x="1496" y="15268"/>
                  </a:cubicBezTo>
                  <a:cubicBezTo>
                    <a:pt x="1522" y="15346"/>
                    <a:pt x="1573" y="15449"/>
                    <a:pt x="1496" y="15552"/>
                  </a:cubicBezTo>
                  <a:cubicBezTo>
                    <a:pt x="1522" y="15603"/>
                    <a:pt x="1573" y="15578"/>
                    <a:pt x="1573" y="15655"/>
                  </a:cubicBezTo>
                  <a:cubicBezTo>
                    <a:pt x="1573" y="15655"/>
                    <a:pt x="1599" y="15655"/>
                    <a:pt x="1599" y="15732"/>
                  </a:cubicBezTo>
                  <a:cubicBezTo>
                    <a:pt x="1625" y="15758"/>
                    <a:pt x="1625" y="15810"/>
                    <a:pt x="1599" y="15836"/>
                  </a:cubicBezTo>
                  <a:cubicBezTo>
                    <a:pt x="1625" y="15887"/>
                    <a:pt x="1573" y="15939"/>
                    <a:pt x="1573" y="15964"/>
                  </a:cubicBezTo>
                  <a:cubicBezTo>
                    <a:pt x="1573" y="16016"/>
                    <a:pt x="1625" y="16042"/>
                    <a:pt x="1573" y="16093"/>
                  </a:cubicBezTo>
                  <a:cubicBezTo>
                    <a:pt x="1573" y="16171"/>
                    <a:pt x="1444" y="16222"/>
                    <a:pt x="1444" y="16300"/>
                  </a:cubicBezTo>
                  <a:cubicBezTo>
                    <a:pt x="1393" y="16377"/>
                    <a:pt x="1444" y="16455"/>
                    <a:pt x="1496" y="16506"/>
                  </a:cubicBezTo>
                  <a:lnTo>
                    <a:pt x="1522" y="16506"/>
                  </a:lnTo>
                  <a:cubicBezTo>
                    <a:pt x="1535" y="16493"/>
                    <a:pt x="1548" y="16487"/>
                    <a:pt x="1560" y="16487"/>
                  </a:cubicBezTo>
                  <a:cubicBezTo>
                    <a:pt x="1573" y="16487"/>
                    <a:pt x="1586" y="16493"/>
                    <a:pt x="1599" y="16506"/>
                  </a:cubicBezTo>
                  <a:cubicBezTo>
                    <a:pt x="1651" y="16558"/>
                    <a:pt x="1651" y="16609"/>
                    <a:pt x="1625" y="16661"/>
                  </a:cubicBezTo>
                  <a:cubicBezTo>
                    <a:pt x="1625" y="16687"/>
                    <a:pt x="1625" y="16712"/>
                    <a:pt x="1625" y="16712"/>
                  </a:cubicBezTo>
                  <a:cubicBezTo>
                    <a:pt x="1625" y="16733"/>
                    <a:pt x="1625" y="16771"/>
                    <a:pt x="1598" y="16771"/>
                  </a:cubicBezTo>
                  <a:cubicBezTo>
                    <a:pt x="1591" y="16771"/>
                    <a:pt x="1583" y="16769"/>
                    <a:pt x="1573" y="16764"/>
                  </a:cubicBezTo>
                  <a:cubicBezTo>
                    <a:pt x="1558" y="16756"/>
                    <a:pt x="1543" y="16753"/>
                    <a:pt x="1529" y="16753"/>
                  </a:cubicBezTo>
                  <a:cubicBezTo>
                    <a:pt x="1494" y="16753"/>
                    <a:pt x="1463" y="16772"/>
                    <a:pt x="1444" y="16790"/>
                  </a:cubicBezTo>
                  <a:cubicBezTo>
                    <a:pt x="1419" y="16841"/>
                    <a:pt x="1419" y="16867"/>
                    <a:pt x="1419" y="16919"/>
                  </a:cubicBezTo>
                  <a:cubicBezTo>
                    <a:pt x="1444" y="16945"/>
                    <a:pt x="1470" y="16996"/>
                    <a:pt x="1470" y="17022"/>
                  </a:cubicBezTo>
                  <a:cubicBezTo>
                    <a:pt x="1470" y="17048"/>
                    <a:pt x="1470" y="17099"/>
                    <a:pt x="1470" y="17125"/>
                  </a:cubicBezTo>
                  <a:cubicBezTo>
                    <a:pt x="1496" y="17151"/>
                    <a:pt x="1470" y="17177"/>
                    <a:pt x="1444" y="17202"/>
                  </a:cubicBezTo>
                  <a:cubicBezTo>
                    <a:pt x="1419" y="17228"/>
                    <a:pt x="1419" y="17280"/>
                    <a:pt x="1444" y="17306"/>
                  </a:cubicBezTo>
                  <a:cubicBezTo>
                    <a:pt x="1522" y="17383"/>
                    <a:pt x="1548" y="17486"/>
                    <a:pt x="1496" y="17564"/>
                  </a:cubicBezTo>
                  <a:cubicBezTo>
                    <a:pt x="1444" y="17641"/>
                    <a:pt x="1444" y="17718"/>
                    <a:pt x="1444" y="17770"/>
                  </a:cubicBezTo>
                  <a:cubicBezTo>
                    <a:pt x="1444" y="17796"/>
                    <a:pt x="1444" y="17847"/>
                    <a:pt x="1419" y="17847"/>
                  </a:cubicBezTo>
                  <a:cubicBezTo>
                    <a:pt x="1393" y="17873"/>
                    <a:pt x="1367" y="17925"/>
                    <a:pt x="1393" y="17950"/>
                  </a:cubicBezTo>
                  <a:cubicBezTo>
                    <a:pt x="1393" y="17976"/>
                    <a:pt x="1419" y="18028"/>
                    <a:pt x="1393" y="18054"/>
                  </a:cubicBezTo>
                  <a:cubicBezTo>
                    <a:pt x="1367" y="18079"/>
                    <a:pt x="1341" y="18079"/>
                    <a:pt x="1393" y="18105"/>
                  </a:cubicBezTo>
                  <a:cubicBezTo>
                    <a:pt x="1444" y="18157"/>
                    <a:pt x="1470" y="18208"/>
                    <a:pt x="1444" y="18286"/>
                  </a:cubicBezTo>
                  <a:cubicBezTo>
                    <a:pt x="1470" y="18311"/>
                    <a:pt x="1470" y="18337"/>
                    <a:pt x="1496" y="18363"/>
                  </a:cubicBezTo>
                  <a:cubicBezTo>
                    <a:pt x="1496" y="18389"/>
                    <a:pt x="1522" y="18415"/>
                    <a:pt x="1496" y="18415"/>
                  </a:cubicBezTo>
                  <a:cubicBezTo>
                    <a:pt x="1496" y="18440"/>
                    <a:pt x="1496" y="18518"/>
                    <a:pt x="1496" y="18569"/>
                  </a:cubicBezTo>
                  <a:cubicBezTo>
                    <a:pt x="1470" y="18621"/>
                    <a:pt x="1470" y="18673"/>
                    <a:pt x="1496" y="18724"/>
                  </a:cubicBezTo>
                  <a:cubicBezTo>
                    <a:pt x="1496" y="18724"/>
                    <a:pt x="1496" y="18776"/>
                    <a:pt x="1470" y="18776"/>
                  </a:cubicBezTo>
                  <a:cubicBezTo>
                    <a:pt x="1444" y="18853"/>
                    <a:pt x="1470" y="18956"/>
                    <a:pt x="1419" y="19034"/>
                  </a:cubicBezTo>
                  <a:cubicBezTo>
                    <a:pt x="1419" y="19034"/>
                    <a:pt x="1419" y="19059"/>
                    <a:pt x="1444" y="19059"/>
                  </a:cubicBezTo>
                  <a:lnTo>
                    <a:pt x="1496" y="19085"/>
                  </a:lnTo>
                  <a:cubicBezTo>
                    <a:pt x="1470" y="19085"/>
                    <a:pt x="1470" y="19111"/>
                    <a:pt x="1444" y="19111"/>
                  </a:cubicBezTo>
                  <a:cubicBezTo>
                    <a:pt x="1444" y="19111"/>
                    <a:pt x="1419" y="19163"/>
                    <a:pt x="1419" y="19163"/>
                  </a:cubicBezTo>
                  <a:cubicBezTo>
                    <a:pt x="1444" y="19163"/>
                    <a:pt x="1470" y="19291"/>
                    <a:pt x="1470" y="19343"/>
                  </a:cubicBezTo>
                  <a:cubicBezTo>
                    <a:pt x="1496" y="19420"/>
                    <a:pt x="1444" y="19472"/>
                    <a:pt x="1470" y="19549"/>
                  </a:cubicBezTo>
                  <a:cubicBezTo>
                    <a:pt x="1470" y="19627"/>
                    <a:pt x="1470" y="19627"/>
                    <a:pt x="1496" y="19678"/>
                  </a:cubicBezTo>
                  <a:cubicBezTo>
                    <a:pt x="1522" y="19704"/>
                    <a:pt x="1496" y="19730"/>
                    <a:pt x="1470" y="19730"/>
                  </a:cubicBezTo>
                  <a:cubicBezTo>
                    <a:pt x="1444" y="19756"/>
                    <a:pt x="1444" y="19807"/>
                    <a:pt x="1470" y="19833"/>
                  </a:cubicBezTo>
                  <a:cubicBezTo>
                    <a:pt x="1470" y="19833"/>
                    <a:pt x="1496" y="19859"/>
                    <a:pt x="1496" y="19885"/>
                  </a:cubicBezTo>
                  <a:cubicBezTo>
                    <a:pt x="1496" y="19936"/>
                    <a:pt x="1496" y="19988"/>
                    <a:pt x="1496" y="20039"/>
                  </a:cubicBezTo>
                  <a:cubicBezTo>
                    <a:pt x="1496" y="20065"/>
                    <a:pt x="1470" y="20091"/>
                    <a:pt x="1444" y="20091"/>
                  </a:cubicBezTo>
                  <a:lnTo>
                    <a:pt x="1444" y="20168"/>
                  </a:lnTo>
                  <a:lnTo>
                    <a:pt x="1496" y="20194"/>
                  </a:lnTo>
                  <a:cubicBezTo>
                    <a:pt x="1548" y="20246"/>
                    <a:pt x="1496" y="20272"/>
                    <a:pt x="1496" y="20323"/>
                  </a:cubicBezTo>
                  <a:cubicBezTo>
                    <a:pt x="1548" y="20323"/>
                    <a:pt x="1548" y="20323"/>
                    <a:pt x="1522" y="20375"/>
                  </a:cubicBezTo>
                  <a:cubicBezTo>
                    <a:pt x="1522" y="20400"/>
                    <a:pt x="1522" y="20426"/>
                    <a:pt x="1496" y="20452"/>
                  </a:cubicBezTo>
                  <a:cubicBezTo>
                    <a:pt x="1496" y="20478"/>
                    <a:pt x="1496" y="20478"/>
                    <a:pt x="1496" y="20478"/>
                  </a:cubicBezTo>
                  <a:cubicBezTo>
                    <a:pt x="1522" y="20529"/>
                    <a:pt x="1548" y="20581"/>
                    <a:pt x="1496" y="20633"/>
                  </a:cubicBezTo>
                  <a:lnTo>
                    <a:pt x="1496" y="20658"/>
                  </a:lnTo>
                  <a:lnTo>
                    <a:pt x="1522" y="20658"/>
                  </a:lnTo>
                  <a:lnTo>
                    <a:pt x="1522" y="20684"/>
                  </a:lnTo>
                  <a:cubicBezTo>
                    <a:pt x="1522" y="20710"/>
                    <a:pt x="1496" y="20736"/>
                    <a:pt x="1470" y="20762"/>
                  </a:cubicBezTo>
                  <a:cubicBezTo>
                    <a:pt x="1496" y="20762"/>
                    <a:pt x="1522" y="20787"/>
                    <a:pt x="1522" y="20787"/>
                  </a:cubicBezTo>
                  <a:cubicBezTo>
                    <a:pt x="1522" y="20813"/>
                    <a:pt x="1522" y="20839"/>
                    <a:pt x="1522" y="20839"/>
                  </a:cubicBezTo>
                  <a:cubicBezTo>
                    <a:pt x="1522" y="20891"/>
                    <a:pt x="1496" y="20916"/>
                    <a:pt x="1444" y="20916"/>
                  </a:cubicBezTo>
                  <a:cubicBezTo>
                    <a:pt x="1393" y="20916"/>
                    <a:pt x="1419" y="20916"/>
                    <a:pt x="1393" y="20942"/>
                  </a:cubicBezTo>
                  <a:lnTo>
                    <a:pt x="1341" y="20942"/>
                  </a:lnTo>
                  <a:lnTo>
                    <a:pt x="1341" y="20891"/>
                  </a:lnTo>
                  <a:cubicBezTo>
                    <a:pt x="1315" y="20891"/>
                    <a:pt x="1290" y="20891"/>
                    <a:pt x="1264" y="20916"/>
                  </a:cubicBezTo>
                  <a:lnTo>
                    <a:pt x="1238" y="20968"/>
                  </a:lnTo>
                  <a:cubicBezTo>
                    <a:pt x="1290" y="21019"/>
                    <a:pt x="1290" y="21071"/>
                    <a:pt x="1315" y="21123"/>
                  </a:cubicBezTo>
                  <a:cubicBezTo>
                    <a:pt x="1367" y="21123"/>
                    <a:pt x="1393" y="21123"/>
                    <a:pt x="1393" y="21174"/>
                  </a:cubicBezTo>
                  <a:cubicBezTo>
                    <a:pt x="1393" y="21226"/>
                    <a:pt x="1341" y="21226"/>
                    <a:pt x="1315" y="21226"/>
                  </a:cubicBezTo>
                  <a:cubicBezTo>
                    <a:pt x="1315" y="21277"/>
                    <a:pt x="1315" y="21355"/>
                    <a:pt x="1264" y="21432"/>
                  </a:cubicBezTo>
                  <a:cubicBezTo>
                    <a:pt x="1238" y="21458"/>
                    <a:pt x="1212" y="21510"/>
                    <a:pt x="1238" y="21561"/>
                  </a:cubicBezTo>
                  <a:cubicBezTo>
                    <a:pt x="1264" y="21638"/>
                    <a:pt x="1264" y="21690"/>
                    <a:pt x="1238" y="21742"/>
                  </a:cubicBezTo>
                  <a:cubicBezTo>
                    <a:pt x="1212" y="21793"/>
                    <a:pt x="1238" y="21819"/>
                    <a:pt x="1290" y="21819"/>
                  </a:cubicBezTo>
                  <a:cubicBezTo>
                    <a:pt x="1341" y="21819"/>
                    <a:pt x="1341" y="21871"/>
                    <a:pt x="1341" y="21896"/>
                  </a:cubicBezTo>
                  <a:cubicBezTo>
                    <a:pt x="1341" y="21922"/>
                    <a:pt x="1341" y="21974"/>
                    <a:pt x="1315" y="22000"/>
                  </a:cubicBezTo>
                  <a:cubicBezTo>
                    <a:pt x="1290" y="22103"/>
                    <a:pt x="1264" y="22232"/>
                    <a:pt x="1238" y="22335"/>
                  </a:cubicBezTo>
                  <a:cubicBezTo>
                    <a:pt x="1238" y="22412"/>
                    <a:pt x="1187" y="22438"/>
                    <a:pt x="1212" y="22515"/>
                  </a:cubicBezTo>
                  <a:cubicBezTo>
                    <a:pt x="1238" y="22541"/>
                    <a:pt x="1238" y="22541"/>
                    <a:pt x="1212" y="22567"/>
                  </a:cubicBezTo>
                  <a:lnTo>
                    <a:pt x="1212" y="22593"/>
                  </a:lnTo>
                  <a:cubicBezTo>
                    <a:pt x="1238" y="22619"/>
                    <a:pt x="1238" y="22644"/>
                    <a:pt x="1238" y="22670"/>
                  </a:cubicBezTo>
                  <a:cubicBezTo>
                    <a:pt x="1238" y="22696"/>
                    <a:pt x="1212" y="22722"/>
                    <a:pt x="1212" y="22722"/>
                  </a:cubicBezTo>
                  <a:lnTo>
                    <a:pt x="1238" y="22851"/>
                  </a:lnTo>
                  <a:cubicBezTo>
                    <a:pt x="1238" y="22876"/>
                    <a:pt x="1212" y="22876"/>
                    <a:pt x="1212" y="22902"/>
                  </a:cubicBezTo>
                  <a:lnTo>
                    <a:pt x="1238" y="22980"/>
                  </a:lnTo>
                  <a:cubicBezTo>
                    <a:pt x="1264" y="22980"/>
                    <a:pt x="1290" y="22980"/>
                    <a:pt x="1290" y="23005"/>
                  </a:cubicBezTo>
                  <a:cubicBezTo>
                    <a:pt x="1264" y="23031"/>
                    <a:pt x="1238" y="23160"/>
                    <a:pt x="1238" y="23212"/>
                  </a:cubicBezTo>
                  <a:cubicBezTo>
                    <a:pt x="1238" y="23263"/>
                    <a:pt x="1238" y="23289"/>
                    <a:pt x="1187" y="23315"/>
                  </a:cubicBezTo>
                  <a:lnTo>
                    <a:pt x="1187" y="23418"/>
                  </a:lnTo>
                  <a:cubicBezTo>
                    <a:pt x="1187" y="23444"/>
                    <a:pt x="1135" y="23470"/>
                    <a:pt x="1135" y="23495"/>
                  </a:cubicBezTo>
                  <a:cubicBezTo>
                    <a:pt x="1135" y="23547"/>
                    <a:pt x="1161" y="23573"/>
                    <a:pt x="1161" y="23599"/>
                  </a:cubicBezTo>
                  <a:cubicBezTo>
                    <a:pt x="1161" y="23650"/>
                    <a:pt x="1187" y="23702"/>
                    <a:pt x="1135" y="23753"/>
                  </a:cubicBezTo>
                  <a:lnTo>
                    <a:pt x="1135" y="23779"/>
                  </a:lnTo>
                  <a:cubicBezTo>
                    <a:pt x="1135" y="23805"/>
                    <a:pt x="1135" y="23831"/>
                    <a:pt x="1135" y="23856"/>
                  </a:cubicBezTo>
                  <a:cubicBezTo>
                    <a:pt x="1109" y="23882"/>
                    <a:pt x="1083" y="23934"/>
                    <a:pt x="1109" y="23960"/>
                  </a:cubicBezTo>
                  <a:cubicBezTo>
                    <a:pt x="1135" y="23960"/>
                    <a:pt x="1135" y="24011"/>
                    <a:pt x="1109" y="24037"/>
                  </a:cubicBezTo>
                  <a:cubicBezTo>
                    <a:pt x="1109" y="24089"/>
                    <a:pt x="1083" y="24114"/>
                    <a:pt x="1058" y="24140"/>
                  </a:cubicBezTo>
                  <a:cubicBezTo>
                    <a:pt x="1083" y="24166"/>
                    <a:pt x="1083" y="24166"/>
                    <a:pt x="1058" y="24166"/>
                  </a:cubicBezTo>
                  <a:cubicBezTo>
                    <a:pt x="1058" y="24192"/>
                    <a:pt x="1058" y="24218"/>
                    <a:pt x="1058" y="24218"/>
                  </a:cubicBezTo>
                  <a:cubicBezTo>
                    <a:pt x="1083" y="24243"/>
                    <a:pt x="1083" y="24269"/>
                    <a:pt x="1083" y="24321"/>
                  </a:cubicBezTo>
                  <a:cubicBezTo>
                    <a:pt x="1083" y="24321"/>
                    <a:pt x="1032" y="24346"/>
                    <a:pt x="1032" y="24372"/>
                  </a:cubicBezTo>
                  <a:cubicBezTo>
                    <a:pt x="1006" y="24372"/>
                    <a:pt x="980" y="24398"/>
                    <a:pt x="980" y="24424"/>
                  </a:cubicBezTo>
                  <a:cubicBezTo>
                    <a:pt x="980" y="24450"/>
                    <a:pt x="980" y="24475"/>
                    <a:pt x="954" y="24501"/>
                  </a:cubicBezTo>
                  <a:cubicBezTo>
                    <a:pt x="929" y="24527"/>
                    <a:pt x="929" y="24579"/>
                    <a:pt x="954" y="24630"/>
                  </a:cubicBezTo>
                  <a:cubicBezTo>
                    <a:pt x="1032" y="24630"/>
                    <a:pt x="1006" y="24708"/>
                    <a:pt x="1032" y="24759"/>
                  </a:cubicBezTo>
                  <a:lnTo>
                    <a:pt x="980" y="24991"/>
                  </a:lnTo>
                  <a:cubicBezTo>
                    <a:pt x="1032" y="25094"/>
                    <a:pt x="1032" y="25198"/>
                    <a:pt x="980" y="25275"/>
                  </a:cubicBezTo>
                  <a:lnTo>
                    <a:pt x="980" y="25352"/>
                  </a:lnTo>
                  <a:cubicBezTo>
                    <a:pt x="1006" y="25378"/>
                    <a:pt x="980" y="25430"/>
                    <a:pt x="954" y="25430"/>
                  </a:cubicBezTo>
                  <a:cubicBezTo>
                    <a:pt x="954" y="25455"/>
                    <a:pt x="954" y="25481"/>
                    <a:pt x="980" y="25507"/>
                  </a:cubicBezTo>
                  <a:cubicBezTo>
                    <a:pt x="1006" y="25533"/>
                    <a:pt x="980" y="25559"/>
                    <a:pt x="954" y="25559"/>
                  </a:cubicBezTo>
                  <a:cubicBezTo>
                    <a:pt x="954" y="25584"/>
                    <a:pt x="1032" y="25610"/>
                    <a:pt x="1006" y="25636"/>
                  </a:cubicBezTo>
                  <a:cubicBezTo>
                    <a:pt x="980" y="25636"/>
                    <a:pt x="929" y="25688"/>
                    <a:pt x="954" y="25739"/>
                  </a:cubicBezTo>
                  <a:cubicBezTo>
                    <a:pt x="980" y="25791"/>
                    <a:pt x="954" y="25817"/>
                    <a:pt x="954" y="25868"/>
                  </a:cubicBezTo>
                  <a:cubicBezTo>
                    <a:pt x="954" y="25971"/>
                    <a:pt x="954" y="26049"/>
                    <a:pt x="954" y="26152"/>
                  </a:cubicBezTo>
                  <a:lnTo>
                    <a:pt x="980" y="26152"/>
                  </a:lnTo>
                  <a:lnTo>
                    <a:pt x="980" y="26049"/>
                  </a:lnTo>
                  <a:lnTo>
                    <a:pt x="980" y="26023"/>
                  </a:lnTo>
                  <a:cubicBezTo>
                    <a:pt x="980" y="26015"/>
                    <a:pt x="982" y="26012"/>
                    <a:pt x="986" y="26012"/>
                  </a:cubicBezTo>
                  <a:cubicBezTo>
                    <a:pt x="993" y="26012"/>
                    <a:pt x="1006" y="26030"/>
                    <a:pt x="1006" y="26049"/>
                  </a:cubicBezTo>
                  <a:cubicBezTo>
                    <a:pt x="1006" y="26074"/>
                    <a:pt x="1058" y="26100"/>
                    <a:pt x="1006" y="26152"/>
                  </a:cubicBezTo>
                  <a:lnTo>
                    <a:pt x="980" y="26255"/>
                  </a:lnTo>
                  <a:cubicBezTo>
                    <a:pt x="995" y="26247"/>
                    <a:pt x="1008" y="26244"/>
                    <a:pt x="1019" y="26244"/>
                  </a:cubicBezTo>
                  <a:cubicBezTo>
                    <a:pt x="1045" y="26244"/>
                    <a:pt x="1058" y="26263"/>
                    <a:pt x="1058" y="26281"/>
                  </a:cubicBezTo>
                  <a:cubicBezTo>
                    <a:pt x="1058" y="26307"/>
                    <a:pt x="1058" y="26332"/>
                    <a:pt x="1058" y="26358"/>
                  </a:cubicBezTo>
                  <a:cubicBezTo>
                    <a:pt x="1032" y="26410"/>
                    <a:pt x="1058" y="26461"/>
                    <a:pt x="1083" y="26487"/>
                  </a:cubicBezTo>
                  <a:cubicBezTo>
                    <a:pt x="1109" y="26539"/>
                    <a:pt x="1109" y="26539"/>
                    <a:pt x="1083" y="26564"/>
                  </a:cubicBezTo>
                  <a:lnTo>
                    <a:pt x="1058" y="26564"/>
                  </a:lnTo>
                  <a:cubicBezTo>
                    <a:pt x="1032" y="26590"/>
                    <a:pt x="1032" y="26616"/>
                    <a:pt x="1006" y="26616"/>
                  </a:cubicBezTo>
                  <a:cubicBezTo>
                    <a:pt x="980" y="26642"/>
                    <a:pt x="929" y="26668"/>
                    <a:pt x="929" y="26668"/>
                  </a:cubicBezTo>
                  <a:cubicBezTo>
                    <a:pt x="903" y="26771"/>
                    <a:pt x="903" y="26900"/>
                    <a:pt x="954" y="27003"/>
                  </a:cubicBezTo>
                  <a:cubicBezTo>
                    <a:pt x="980" y="27080"/>
                    <a:pt x="980" y="27106"/>
                    <a:pt x="903" y="27132"/>
                  </a:cubicBezTo>
                  <a:lnTo>
                    <a:pt x="903" y="27158"/>
                  </a:lnTo>
                  <a:cubicBezTo>
                    <a:pt x="903" y="27183"/>
                    <a:pt x="1006" y="27158"/>
                    <a:pt x="980" y="27261"/>
                  </a:cubicBezTo>
                  <a:cubicBezTo>
                    <a:pt x="980" y="27287"/>
                    <a:pt x="980" y="27312"/>
                    <a:pt x="1006" y="27338"/>
                  </a:cubicBezTo>
                  <a:cubicBezTo>
                    <a:pt x="1032" y="27338"/>
                    <a:pt x="1058" y="27364"/>
                    <a:pt x="1032" y="27390"/>
                  </a:cubicBezTo>
                  <a:cubicBezTo>
                    <a:pt x="1006" y="27467"/>
                    <a:pt x="1006" y="27570"/>
                    <a:pt x="1032" y="27673"/>
                  </a:cubicBezTo>
                  <a:cubicBezTo>
                    <a:pt x="1032" y="27725"/>
                    <a:pt x="1058" y="27777"/>
                    <a:pt x="1083" y="27828"/>
                  </a:cubicBezTo>
                  <a:cubicBezTo>
                    <a:pt x="1083" y="27854"/>
                    <a:pt x="1109" y="27906"/>
                    <a:pt x="1083" y="27957"/>
                  </a:cubicBezTo>
                  <a:cubicBezTo>
                    <a:pt x="1109" y="27957"/>
                    <a:pt x="1083" y="27983"/>
                    <a:pt x="1083" y="27983"/>
                  </a:cubicBezTo>
                  <a:cubicBezTo>
                    <a:pt x="1058" y="28009"/>
                    <a:pt x="1083" y="28086"/>
                    <a:pt x="1135" y="28112"/>
                  </a:cubicBezTo>
                  <a:lnTo>
                    <a:pt x="1135" y="28164"/>
                  </a:lnTo>
                  <a:cubicBezTo>
                    <a:pt x="1161" y="28215"/>
                    <a:pt x="1161" y="28292"/>
                    <a:pt x="1161" y="28344"/>
                  </a:cubicBezTo>
                  <a:lnTo>
                    <a:pt x="1161" y="28421"/>
                  </a:lnTo>
                  <a:lnTo>
                    <a:pt x="1187" y="28421"/>
                  </a:lnTo>
                  <a:cubicBezTo>
                    <a:pt x="1187" y="28396"/>
                    <a:pt x="1187" y="28370"/>
                    <a:pt x="1212" y="28370"/>
                  </a:cubicBezTo>
                  <a:cubicBezTo>
                    <a:pt x="1238" y="28370"/>
                    <a:pt x="1238" y="28396"/>
                    <a:pt x="1212" y="28421"/>
                  </a:cubicBezTo>
                  <a:cubicBezTo>
                    <a:pt x="1187" y="28421"/>
                    <a:pt x="1212" y="28421"/>
                    <a:pt x="1187" y="28447"/>
                  </a:cubicBezTo>
                  <a:cubicBezTo>
                    <a:pt x="1187" y="28447"/>
                    <a:pt x="1187" y="28473"/>
                    <a:pt x="1187" y="28499"/>
                  </a:cubicBezTo>
                  <a:lnTo>
                    <a:pt x="1187" y="28550"/>
                  </a:lnTo>
                  <a:lnTo>
                    <a:pt x="1238" y="28550"/>
                  </a:lnTo>
                  <a:cubicBezTo>
                    <a:pt x="1264" y="28550"/>
                    <a:pt x="1290" y="28550"/>
                    <a:pt x="1290" y="28576"/>
                  </a:cubicBezTo>
                  <a:lnTo>
                    <a:pt x="1290" y="28654"/>
                  </a:lnTo>
                  <a:cubicBezTo>
                    <a:pt x="1367" y="28705"/>
                    <a:pt x="1315" y="28783"/>
                    <a:pt x="1367" y="28834"/>
                  </a:cubicBezTo>
                  <a:cubicBezTo>
                    <a:pt x="1393" y="28911"/>
                    <a:pt x="1393" y="28911"/>
                    <a:pt x="1367" y="28937"/>
                  </a:cubicBezTo>
                  <a:cubicBezTo>
                    <a:pt x="1341" y="28963"/>
                    <a:pt x="1341" y="29015"/>
                    <a:pt x="1315" y="29040"/>
                  </a:cubicBezTo>
                  <a:cubicBezTo>
                    <a:pt x="1315" y="29066"/>
                    <a:pt x="1315" y="29092"/>
                    <a:pt x="1315" y="29092"/>
                  </a:cubicBezTo>
                  <a:cubicBezTo>
                    <a:pt x="1393" y="29169"/>
                    <a:pt x="1367" y="29247"/>
                    <a:pt x="1367" y="29298"/>
                  </a:cubicBezTo>
                  <a:cubicBezTo>
                    <a:pt x="1367" y="29324"/>
                    <a:pt x="1367" y="29350"/>
                    <a:pt x="1367" y="29376"/>
                  </a:cubicBezTo>
                  <a:cubicBezTo>
                    <a:pt x="1341" y="29401"/>
                    <a:pt x="1367" y="29427"/>
                    <a:pt x="1393" y="29453"/>
                  </a:cubicBezTo>
                  <a:cubicBezTo>
                    <a:pt x="1444" y="29479"/>
                    <a:pt x="1419" y="29505"/>
                    <a:pt x="1419" y="29530"/>
                  </a:cubicBezTo>
                  <a:cubicBezTo>
                    <a:pt x="1470" y="29582"/>
                    <a:pt x="1470" y="29608"/>
                    <a:pt x="1419" y="29659"/>
                  </a:cubicBezTo>
                  <a:cubicBezTo>
                    <a:pt x="1367" y="29685"/>
                    <a:pt x="1367" y="29737"/>
                    <a:pt x="1367" y="29788"/>
                  </a:cubicBezTo>
                  <a:cubicBezTo>
                    <a:pt x="1393" y="29788"/>
                    <a:pt x="1393" y="29814"/>
                    <a:pt x="1367" y="29840"/>
                  </a:cubicBezTo>
                  <a:cubicBezTo>
                    <a:pt x="1341" y="29866"/>
                    <a:pt x="1341" y="29892"/>
                    <a:pt x="1393" y="29943"/>
                  </a:cubicBezTo>
                  <a:lnTo>
                    <a:pt x="1419" y="29943"/>
                  </a:lnTo>
                  <a:cubicBezTo>
                    <a:pt x="1444" y="29943"/>
                    <a:pt x="1470" y="29969"/>
                    <a:pt x="1444" y="29995"/>
                  </a:cubicBezTo>
                  <a:cubicBezTo>
                    <a:pt x="1444" y="30020"/>
                    <a:pt x="1419" y="30020"/>
                    <a:pt x="1393" y="30020"/>
                  </a:cubicBezTo>
                  <a:cubicBezTo>
                    <a:pt x="1382" y="30010"/>
                    <a:pt x="1371" y="30004"/>
                    <a:pt x="1361" y="30004"/>
                  </a:cubicBezTo>
                  <a:cubicBezTo>
                    <a:pt x="1346" y="30004"/>
                    <a:pt x="1331" y="30016"/>
                    <a:pt x="1315" y="30046"/>
                  </a:cubicBezTo>
                  <a:cubicBezTo>
                    <a:pt x="1315" y="30072"/>
                    <a:pt x="1264" y="30124"/>
                    <a:pt x="1290" y="30175"/>
                  </a:cubicBezTo>
                  <a:cubicBezTo>
                    <a:pt x="1290" y="30227"/>
                    <a:pt x="1264" y="30253"/>
                    <a:pt x="1238" y="30278"/>
                  </a:cubicBezTo>
                  <a:lnTo>
                    <a:pt x="1238" y="30304"/>
                  </a:lnTo>
                  <a:cubicBezTo>
                    <a:pt x="1238" y="30356"/>
                    <a:pt x="1238" y="30382"/>
                    <a:pt x="1238" y="30433"/>
                  </a:cubicBezTo>
                  <a:cubicBezTo>
                    <a:pt x="1264" y="30459"/>
                    <a:pt x="1264" y="30510"/>
                    <a:pt x="1238" y="30536"/>
                  </a:cubicBezTo>
                  <a:cubicBezTo>
                    <a:pt x="1187" y="30639"/>
                    <a:pt x="1161" y="30743"/>
                    <a:pt x="1161" y="30846"/>
                  </a:cubicBezTo>
                  <a:cubicBezTo>
                    <a:pt x="1161" y="30897"/>
                    <a:pt x="1109" y="30949"/>
                    <a:pt x="1161" y="31001"/>
                  </a:cubicBezTo>
                  <a:cubicBezTo>
                    <a:pt x="1174" y="31013"/>
                    <a:pt x="1182" y="31021"/>
                    <a:pt x="1187" y="31026"/>
                  </a:cubicBezTo>
                  <a:lnTo>
                    <a:pt x="1187" y="31026"/>
                  </a:lnTo>
                  <a:cubicBezTo>
                    <a:pt x="1161" y="31129"/>
                    <a:pt x="1290" y="31233"/>
                    <a:pt x="1187" y="31336"/>
                  </a:cubicBezTo>
                  <a:lnTo>
                    <a:pt x="1187" y="31362"/>
                  </a:lnTo>
                  <a:cubicBezTo>
                    <a:pt x="1238" y="31362"/>
                    <a:pt x="1238" y="31362"/>
                    <a:pt x="1264" y="31310"/>
                  </a:cubicBezTo>
                  <a:lnTo>
                    <a:pt x="1264" y="31284"/>
                  </a:lnTo>
                  <a:cubicBezTo>
                    <a:pt x="1264" y="31246"/>
                    <a:pt x="1277" y="31233"/>
                    <a:pt x="1290" y="31233"/>
                  </a:cubicBezTo>
                  <a:cubicBezTo>
                    <a:pt x="1303" y="31233"/>
                    <a:pt x="1315" y="31246"/>
                    <a:pt x="1315" y="31258"/>
                  </a:cubicBezTo>
                  <a:cubicBezTo>
                    <a:pt x="1341" y="31310"/>
                    <a:pt x="1315" y="31387"/>
                    <a:pt x="1290" y="31439"/>
                  </a:cubicBezTo>
                  <a:cubicBezTo>
                    <a:pt x="1367" y="31439"/>
                    <a:pt x="1367" y="31362"/>
                    <a:pt x="1393" y="31362"/>
                  </a:cubicBezTo>
                  <a:lnTo>
                    <a:pt x="1393" y="31362"/>
                  </a:lnTo>
                  <a:cubicBezTo>
                    <a:pt x="1367" y="31439"/>
                    <a:pt x="1393" y="31542"/>
                    <a:pt x="1444" y="31619"/>
                  </a:cubicBezTo>
                  <a:lnTo>
                    <a:pt x="1625" y="31619"/>
                  </a:lnTo>
                  <a:cubicBezTo>
                    <a:pt x="1651" y="31619"/>
                    <a:pt x="1676" y="31645"/>
                    <a:pt x="1676" y="31671"/>
                  </a:cubicBezTo>
                  <a:cubicBezTo>
                    <a:pt x="1676" y="31697"/>
                    <a:pt x="1651" y="31697"/>
                    <a:pt x="1625" y="31697"/>
                  </a:cubicBezTo>
                  <a:cubicBezTo>
                    <a:pt x="1608" y="31697"/>
                    <a:pt x="1568" y="31674"/>
                    <a:pt x="1535" y="31674"/>
                  </a:cubicBezTo>
                  <a:cubicBezTo>
                    <a:pt x="1519" y="31674"/>
                    <a:pt x="1505" y="31680"/>
                    <a:pt x="1496" y="31697"/>
                  </a:cubicBezTo>
                  <a:cubicBezTo>
                    <a:pt x="1470" y="31723"/>
                    <a:pt x="1470" y="31774"/>
                    <a:pt x="1496" y="31826"/>
                  </a:cubicBezTo>
                  <a:cubicBezTo>
                    <a:pt x="1522" y="31877"/>
                    <a:pt x="1444" y="31903"/>
                    <a:pt x="1444" y="31929"/>
                  </a:cubicBezTo>
                  <a:lnTo>
                    <a:pt x="1444" y="32084"/>
                  </a:lnTo>
                  <a:lnTo>
                    <a:pt x="1548" y="32084"/>
                  </a:lnTo>
                  <a:cubicBezTo>
                    <a:pt x="1573" y="32084"/>
                    <a:pt x="1599" y="32161"/>
                    <a:pt x="1573" y="32238"/>
                  </a:cubicBezTo>
                  <a:cubicBezTo>
                    <a:pt x="1548" y="32264"/>
                    <a:pt x="1522" y="32264"/>
                    <a:pt x="1496" y="32264"/>
                  </a:cubicBezTo>
                  <a:cubicBezTo>
                    <a:pt x="1470" y="32238"/>
                    <a:pt x="1419" y="32238"/>
                    <a:pt x="1393" y="32213"/>
                  </a:cubicBezTo>
                  <a:lnTo>
                    <a:pt x="1393" y="32264"/>
                  </a:lnTo>
                  <a:cubicBezTo>
                    <a:pt x="1419" y="32290"/>
                    <a:pt x="1419" y="32316"/>
                    <a:pt x="1393" y="32342"/>
                  </a:cubicBezTo>
                  <a:lnTo>
                    <a:pt x="1393" y="32367"/>
                  </a:lnTo>
                  <a:cubicBezTo>
                    <a:pt x="1393" y="32367"/>
                    <a:pt x="1419" y="32393"/>
                    <a:pt x="1419" y="32393"/>
                  </a:cubicBezTo>
                  <a:lnTo>
                    <a:pt x="1496" y="32367"/>
                  </a:lnTo>
                  <a:cubicBezTo>
                    <a:pt x="1513" y="32359"/>
                    <a:pt x="1528" y="32356"/>
                    <a:pt x="1539" y="32356"/>
                  </a:cubicBezTo>
                  <a:cubicBezTo>
                    <a:pt x="1562" y="32356"/>
                    <a:pt x="1573" y="32367"/>
                    <a:pt x="1573" y="32367"/>
                  </a:cubicBezTo>
                  <a:cubicBezTo>
                    <a:pt x="1573" y="32367"/>
                    <a:pt x="1548" y="32419"/>
                    <a:pt x="1548" y="32471"/>
                  </a:cubicBezTo>
                  <a:cubicBezTo>
                    <a:pt x="1535" y="32483"/>
                    <a:pt x="1541" y="32483"/>
                    <a:pt x="1551" y="32483"/>
                  </a:cubicBezTo>
                  <a:cubicBezTo>
                    <a:pt x="1560" y="32483"/>
                    <a:pt x="1573" y="32483"/>
                    <a:pt x="1573" y="32496"/>
                  </a:cubicBezTo>
                  <a:cubicBezTo>
                    <a:pt x="1573" y="32548"/>
                    <a:pt x="1548" y="32600"/>
                    <a:pt x="1522" y="32651"/>
                  </a:cubicBezTo>
                  <a:cubicBezTo>
                    <a:pt x="1548" y="32651"/>
                    <a:pt x="1573" y="32651"/>
                    <a:pt x="1573" y="32677"/>
                  </a:cubicBezTo>
                  <a:lnTo>
                    <a:pt x="1573" y="32909"/>
                  </a:lnTo>
                  <a:cubicBezTo>
                    <a:pt x="1599" y="32935"/>
                    <a:pt x="1599" y="32986"/>
                    <a:pt x="1599" y="33012"/>
                  </a:cubicBezTo>
                  <a:cubicBezTo>
                    <a:pt x="1573" y="33064"/>
                    <a:pt x="1573" y="33115"/>
                    <a:pt x="1599" y="33167"/>
                  </a:cubicBezTo>
                  <a:cubicBezTo>
                    <a:pt x="1625" y="33244"/>
                    <a:pt x="1548" y="33296"/>
                    <a:pt x="1573" y="33373"/>
                  </a:cubicBezTo>
                  <a:cubicBezTo>
                    <a:pt x="1573" y="33391"/>
                    <a:pt x="1548" y="33410"/>
                    <a:pt x="1523" y="33410"/>
                  </a:cubicBezTo>
                  <a:cubicBezTo>
                    <a:pt x="1513" y="33410"/>
                    <a:pt x="1504" y="33407"/>
                    <a:pt x="1496" y="33399"/>
                  </a:cubicBezTo>
                  <a:cubicBezTo>
                    <a:pt x="1470" y="33399"/>
                    <a:pt x="1444" y="33399"/>
                    <a:pt x="1444" y="33373"/>
                  </a:cubicBezTo>
                  <a:cubicBezTo>
                    <a:pt x="1419" y="33425"/>
                    <a:pt x="1393" y="33476"/>
                    <a:pt x="1419" y="33528"/>
                  </a:cubicBezTo>
                  <a:cubicBezTo>
                    <a:pt x="1444" y="33528"/>
                    <a:pt x="1470" y="33528"/>
                    <a:pt x="1444" y="33554"/>
                  </a:cubicBezTo>
                  <a:cubicBezTo>
                    <a:pt x="1419" y="33580"/>
                    <a:pt x="1393" y="33605"/>
                    <a:pt x="1341" y="33631"/>
                  </a:cubicBezTo>
                  <a:cubicBezTo>
                    <a:pt x="1341" y="33631"/>
                    <a:pt x="1315" y="33631"/>
                    <a:pt x="1315" y="33605"/>
                  </a:cubicBezTo>
                  <a:cubicBezTo>
                    <a:pt x="1315" y="33603"/>
                    <a:pt x="1315" y="33601"/>
                    <a:pt x="1315" y="33601"/>
                  </a:cubicBezTo>
                  <a:cubicBezTo>
                    <a:pt x="1315" y="33601"/>
                    <a:pt x="1313" y="33686"/>
                    <a:pt x="1290" y="33709"/>
                  </a:cubicBezTo>
                  <a:cubicBezTo>
                    <a:pt x="1264" y="33786"/>
                    <a:pt x="1238" y="33863"/>
                    <a:pt x="1212" y="33941"/>
                  </a:cubicBezTo>
                  <a:cubicBezTo>
                    <a:pt x="1212" y="33966"/>
                    <a:pt x="1238" y="33966"/>
                    <a:pt x="1238" y="33992"/>
                  </a:cubicBezTo>
                  <a:cubicBezTo>
                    <a:pt x="1264" y="33992"/>
                    <a:pt x="1290" y="34018"/>
                    <a:pt x="1315" y="34018"/>
                  </a:cubicBezTo>
                  <a:lnTo>
                    <a:pt x="1341" y="34018"/>
                  </a:lnTo>
                  <a:cubicBezTo>
                    <a:pt x="1341" y="34018"/>
                    <a:pt x="1315" y="33966"/>
                    <a:pt x="1341" y="33966"/>
                  </a:cubicBezTo>
                  <a:cubicBezTo>
                    <a:pt x="1358" y="33958"/>
                    <a:pt x="1370" y="33955"/>
                    <a:pt x="1379" y="33955"/>
                  </a:cubicBezTo>
                  <a:cubicBezTo>
                    <a:pt x="1396" y="33955"/>
                    <a:pt x="1401" y="33966"/>
                    <a:pt x="1419" y="33966"/>
                  </a:cubicBezTo>
                  <a:cubicBezTo>
                    <a:pt x="1419" y="34018"/>
                    <a:pt x="1393" y="34044"/>
                    <a:pt x="1419" y="34121"/>
                  </a:cubicBezTo>
                  <a:cubicBezTo>
                    <a:pt x="1470" y="34173"/>
                    <a:pt x="1419" y="34147"/>
                    <a:pt x="1419" y="34199"/>
                  </a:cubicBezTo>
                  <a:cubicBezTo>
                    <a:pt x="1393" y="34250"/>
                    <a:pt x="1367" y="34276"/>
                    <a:pt x="1315" y="34302"/>
                  </a:cubicBezTo>
                  <a:cubicBezTo>
                    <a:pt x="1315" y="34328"/>
                    <a:pt x="1315" y="34353"/>
                    <a:pt x="1290" y="34353"/>
                  </a:cubicBezTo>
                  <a:cubicBezTo>
                    <a:pt x="1264" y="34405"/>
                    <a:pt x="1264" y="34456"/>
                    <a:pt x="1290" y="34482"/>
                  </a:cubicBezTo>
                  <a:cubicBezTo>
                    <a:pt x="1341" y="34560"/>
                    <a:pt x="1341" y="34611"/>
                    <a:pt x="1315" y="34689"/>
                  </a:cubicBezTo>
                  <a:cubicBezTo>
                    <a:pt x="1315" y="34740"/>
                    <a:pt x="1315" y="34766"/>
                    <a:pt x="1315" y="34818"/>
                  </a:cubicBezTo>
                  <a:cubicBezTo>
                    <a:pt x="1315" y="34843"/>
                    <a:pt x="1341" y="34869"/>
                    <a:pt x="1367" y="34895"/>
                  </a:cubicBezTo>
                  <a:lnTo>
                    <a:pt x="1419" y="34895"/>
                  </a:lnTo>
                  <a:cubicBezTo>
                    <a:pt x="1419" y="34921"/>
                    <a:pt x="1419" y="34946"/>
                    <a:pt x="1419" y="34946"/>
                  </a:cubicBezTo>
                  <a:cubicBezTo>
                    <a:pt x="1419" y="34972"/>
                    <a:pt x="1444" y="34946"/>
                    <a:pt x="1419" y="34998"/>
                  </a:cubicBezTo>
                  <a:cubicBezTo>
                    <a:pt x="1419" y="35024"/>
                    <a:pt x="1444" y="35050"/>
                    <a:pt x="1419" y="35075"/>
                  </a:cubicBezTo>
                  <a:cubicBezTo>
                    <a:pt x="1393" y="35101"/>
                    <a:pt x="1393" y="35101"/>
                    <a:pt x="1393" y="35127"/>
                  </a:cubicBezTo>
                  <a:cubicBezTo>
                    <a:pt x="1393" y="35127"/>
                    <a:pt x="1367" y="35153"/>
                    <a:pt x="1393" y="35204"/>
                  </a:cubicBezTo>
                  <a:cubicBezTo>
                    <a:pt x="1419" y="35230"/>
                    <a:pt x="1419" y="35308"/>
                    <a:pt x="1393" y="35385"/>
                  </a:cubicBezTo>
                  <a:lnTo>
                    <a:pt x="1393" y="35565"/>
                  </a:lnTo>
                  <a:cubicBezTo>
                    <a:pt x="1393" y="35617"/>
                    <a:pt x="1444" y="35617"/>
                    <a:pt x="1393" y="35669"/>
                  </a:cubicBezTo>
                  <a:cubicBezTo>
                    <a:pt x="1367" y="35669"/>
                    <a:pt x="1367" y="35617"/>
                    <a:pt x="1367" y="35591"/>
                  </a:cubicBezTo>
                  <a:lnTo>
                    <a:pt x="1290" y="35617"/>
                  </a:lnTo>
                  <a:lnTo>
                    <a:pt x="1238" y="35669"/>
                  </a:lnTo>
                  <a:cubicBezTo>
                    <a:pt x="1264" y="35694"/>
                    <a:pt x="1290" y="35746"/>
                    <a:pt x="1238" y="35772"/>
                  </a:cubicBezTo>
                  <a:cubicBezTo>
                    <a:pt x="1212" y="35798"/>
                    <a:pt x="1187" y="35875"/>
                    <a:pt x="1109" y="35875"/>
                  </a:cubicBezTo>
                  <a:cubicBezTo>
                    <a:pt x="1109" y="35952"/>
                    <a:pt x="1058" y="36004"/>
                    <a:pt x="1109" y="36081"/>
                  </a:cubicBezTo>
                  <a:cubicBezTo>
                    <a:pt x="1109" y="36107"/>
                    <a:pt x="1109" y="36159"/>
                    <a:pt x="1083" y="36210"/>
                  </a:cubicBezTo>
                  <a:cubicBezTo>
                    <a:pt x="1135" y="36288"/>
                    <a:pt x="1290" y="36262"/>
                    <a:pt x="1264" y="36339"/>
                  </a:cubicBezTo>
                  <a:cubicBezTo>
                    <a:pt x="1264" y="36391"/>
                    <a:pt x="1212" y="36391"/>
                    <a:pt x="1161" y="36391"/>
                  </a:cubicBezTo>
                  <a:cubicBezTo>
                    <a:pt x="1109" y="36391"/>
                    <a:pt x="1083" y="36391"/>
                    <a:pt x="1083" y="36442"/>
                  </a:cubicBezTo>
                  <a:cubicBezTo>
                    <a:pt x="1083" y="36494"/>
                    <a:pt x="1083" y="36520"/>
                    <a:pt x="1109" y="36571"/>
                  </a:cubicBezTo>
                  <a:cubicBezTo>
                    <a:pt x="1109" y="36597"/>
                    <a:pt x="1109" y="36649"/>
                    <a:pt x="1083" y="36674"/>
                  </a:cubicBezTo>
                  <a:cubicBezTo>
                    <a:pt x="1032" y="36700"/>
                    <a:pt x="1006" y="36778"/>
                    <a:pt x="1032" y="36829"/>
                  </a:cubicBezTo>
                  <a:cubicBezTo>
                    <a:pt x="1135" y="36881"/>
                    <a:pt x="1083" y="36958"/>
                    <a:pt x="1083" y="37010"/>
                  </a:cubicBezTo>
                  <a:cubicBezTo>
                    <a:pt x="1109" y="37087"/>
                    <a:pt x="1058" y="37087"/>
                    <a:pt x="1006" y="37087"/>
                  </a:cubicBezTo>
                  <a:lnTo>
                    <a:pt x="980" y="37087"/>
                  </a:lnTo>
                  <a:lnTo>
                    <a:pt x="980" y="37139"/>
                  </a:lnTo>
                  <a:cubicBezTo>
                    <a:pt x="980" y="37190"/>
                    <a:pt x="980" y="37242"/>
                    <a:pt x="954" y="37293"/>
                  </a:cubicBezTo>
                  <a:cubicBezTo>
                    <a:pt x="954" y="37316"/>
                    <a:pt x="954" y="37376"/>
                    <a:pt x="987" y="37376"/>
                  </a:cubicBezTo>
                  <a:cubicBezTo>
                    <a:pt x="993" y="37376"/>
                    <a:pt x="999" y="37374"/>
                    <a:pt x="1006" y="37371"/>
                  </a:cubicBezTo>
                  <a:cubicBezTo>
                    <a:pt x="1021" y="37366"/>
                    <a:pt x="1033" y="37364"/>
                    <a:pt x="1043" y="37364"/>
                  </a:cubicBezTo>
                  <a:cubicBezTo>
                    <a:pt x="1084" y="37364"/>
                    <a:pt x="1088" y="37402"/>
                    <a:pt x="1109" y="37422"/>
                  </a:cubicBezTo>
                  <a:cubicBezTo>
                    <a:pt x="1135" y="37474"/>
                    <a:pt x="1161" y="37526"/>
                    <a:pt x="1161" y="37577"/>
                  </a:cubicBezTo>
                  <a:cubicBezTo>
                    <a:pt x="1212" y="37577"/>
                    <a:pt x="1212" y="37603"/>
                    <a:pt x="1212" y="37655"/>
                  </a:cubicBezTo>
                  <a:lnTo>
                    <a:pt x="1212" y="37732"/>
                  </a:lnTo>
                  <a:cubicBezTo>
                    <a:pt x="1212" y="37758"/>
                    <a:pt x="1264" y="37809"/>
                    <a:pt x="1212" y="37861"/>
                  </a:cubicBezTo>
                  <a:cubicBezTo>
                    <a:pt x="1238" y="37912"/>
                    <a:pt x="1264" y="37938"/>
                    <a:pt x="1238" y="37990"/>
                  </a:cubicBezTo>
                  <a:cubicBezTo>
                    <a:pt x="1212" y="38016"/>
                    <a:pt x="1238" y="38041"/>
                    <a:pt x="1238" y="38067"/>
                  </a:cubicBezTo>
                  <a:cubicBezTo>
                    <a:pt x="1238" y="38093"/>
                    <a:pt x="1238" y="38145"/>
                    <a:pt x="1187" y="38145"/>
                  </a:cubicBezTo>
                  <a:cubicBezTo>
                    <a:pt x="1187" y="38170"/>
                    <a:pt x="1187" y="38170"/>
                    <a:pt x="1187" y="38170"/>
                  </a:cubicBezTo>
                  <a:lnTo>
                    <a:pt x="1187" y="38222"/>
                  </a:lnTo>
                  <a:cubicBezTo>
                    <a:pt x="1212" y="38222"/>
                    <a:pt x="1238" y="38248"/>
                    <a:pt x="1212" y="38274"/>
                  </a:cubicBezTo>
                  <a:cubicBezTo>
                    <a:pt x="1212" y="38299"/>
                    <a:pt x="1187" y="38299"/>
                    <a:pt x="1161" y="38299"/>
                  </a:cubicBezTo>
                  <a:lnTo>
                    <a:pt x="1109" y="38299"/>
                  </a:lnTo>
                  <a:cubicBezTo>
                    <a:pt x="1083" y="38325"/>
                    <a:pt x="1109" y="38402"/>
                    <a:pt x="1058" y="38428"/>
                  </a:cubicBezTo>
                  <a:cubicBezTo>
                    <a:pt x="1058" y="38454"/>
                    <a:pt x="1032" y="38454"/>
                    <a:pt x="1006" y="38454"/>
                  </a:cubicBezTo>
                  <a:lnTo>
                    <a:pt x="1006" y="38531"/>
                  </a:lnTo>
                  <a:cubicBezTo>
                    <a:pt x="1006" y="38557"/>
                    <a:pt x="1006" y="38609"/>
                    <a:pt x="980" y="38609"/>
                  </a:cubicBezTo>
                  <a:cubicBezTo>
                    <a:pt x="980" y="38660"/>
                    <a:pt x="954" y="38686"/>
                    <a:pt x="903" y="38712"/>
                  </a:cubicBezTo>
                  <a:lnTo>
                    <a:pt x="903" y="38764"/>
                  </a:lnTo>
                  <a:cubicBezTo>
                    <a:pt x="903" y="38841"/>
                    <a:pt x="877" y="38892"/>
                    <a:pt x="877" y="38944"/>
                  </a:cubicBezTo>
                  <a:cubicBezTo>
                    <a:pt x="877" y="38996"/>
                    <a:pt x="929" y="39047"/>
                    <a:pt x="903" y="39125"/>
                  </a:cubicBezTo>
                  <a:cubicBezTo>
                    <a:pt x="903" y="39176"/>
                    <a:pt x="903" y="39176"/>
                    <a:pt x="877" y="39176"/>
                  </a:cubicBezTo>
                  <a:lnTo>
                    <a:pt x="851" y="39176"/>
                  </a:lnTo>
                  <a:lnTo>
                    <a:pt x="851" y="39202"/>
                  </a:lnTo>
                  <a:cubicBezTo>
                    <a:pt x="851" y="39202"/>
                    <a:pt x="929" y="39279"/>
                    <a:pt x="877" y="39305"/>
                  </a:cubicBezTo>
                  <a:cubicBezTo>
                    <a:pt x="826" y="39357"/>
                    <a:pt x="826" y="39331"/>
                    <a:pt x="800" y="39357"/>
                  </a:cubicBezTo>
                  <a:cubicBezTo>
                    <a:pt x="774" y="39383"/>
                    <a:pt x="748" y="39434"/>
                    <a:pt x="722" y="39486"/>
                  </a:cubicBezTo>
                  <a:cubicBezTo>
                    <a:pt x="722" y="39511"/>
                    <a:pt x="722" y="39537"/>
                    <a:pt x="748" y="39537"/>
                  </a:cubicBezTo>
                  <a:cubicBezTo>
                    <a:pt x="800" y="39537"/>
                    <a:pt x="826" y="39563"/>
                    <a:pt x="851" y="39589"/>
                  </a:cubicBezTo>
                  <a:cubicBezTo>
                    <a:pt x="837" y="39584"/>
                    <a:pt x="824" y="39582"/>
                    <a:pt x="811" y="39582"/>
                  </a:cubicBezTo>
                  <a:cubicBezTo>
                    <a:pt x="757" y="39582"/>
                    <a:pt x="722" y="39624"/>
                    <a:pt x="722" y="39666"/>
                  </a:cubicBezTo>
                  <a:cubicBezTo>
                    <a:pt x="748" y="39718"/>
                    <a:pt x="722" y="39692"/>
                    <a:pt x="748" y="39718"/>
                  </a:cubicBezTo>
                  <a:lnTo>
                    <a:pt x="826" y="39744"/>
                  </a:lnTo>
                  <a:cubicBezTo>
                    <a:pt x="903" y="39769"/>
                    <a:pt x="903" y="39769"/>
                    <a:pt x="903" y="39873"/>
                  </a:cubicBezTo>
                  <a:lnTo>
                    <a:pt x="903" y="39976"/>
                  </a:lnTo>
                  <a:cubicBezTo>
                    <a:pt x="877" y="40001"/>
                    <a:pt x="877" y="40053"/>
                    <a:pt x="903" y="40105"/>
                  </a:cubicBezTo>
                  <a:cubicBezTo>
                    <a:pt x="903" y="40130"/>
                    <a:pt x="903" y="40130"/>
                    <a:pt x="851" y="40156"/>
                  </a:cubicBezTo>
                  <a:lnTo>
                    <a:pt x="826" y="40156"/>
                  </a:lnTo>
                  <a:lnTo>
                    <a:pt x="826" y="40182"/>
                  </a:lnTo>
                  <a:lnTo>
                    <a:pt x="851" y="40182"/>
                  </a:lnTo>
                  <a:lnTo>
                    <a:pt x="903" y="40208"/>
                  </a:lnTo>
                  <a:cubicBezTo>
                    <a:pt x="903" y="40285"/>
                    <a:pt x="903" y="40285"/>
                    <a:pt x="800" y="40285"/>
                  </a:cubicBezTo>
                  <a:cubicBezTo>
                    <a:pt x="800" y="40311"/>
                    <a:pt x="774" y="40311"/>
                    <a:pt x="748" y="40337"/>
                  </a:cubicBezTo>
                  <a:cubicBezTo>
                    <a:pt x="748" y="40363"/>
                    <a:pt x="800" y="40388"/>
                    <a:pt x="748" y="40440"/>
                  </a:cubicBezTo>
                  <a:cubicBezTo>
                    <a:pt x="722" y="40440"/>
                    <a:pt x="722" y="40466"/>
                    <a:pt x="748" y="40492"/>
                  </a:cubicBezTo>
                  <a:cubicBezTo>
                    <a:pt x="748" y="40504"/>
                    <a:pt x="755" y="40511"/>
                    <a:pt x="764" y="40511"/>
                  </a:cubicBezTo>
                  <a:cubicBezTo>
                    <a:pt x="774" y="40511"/>
                    <a:pt x="787" y="40504"/>
                    <a:pt x="800" y="40492"/>
                  </a:cubicBezTo>
                  <a:cubicBezTo>
                    <a:pt x="826" y="40479"/>
                    <a:pt x="838" y="40472"/>
                    <a:pt x="848" y="40472"/>
                  </a:cubicBezTo>
                  <a:cubicBezTo>
                    <a:pt x="858" y="40472"/>
                    <a:pt x="864" y="40479"/>
                    <a:pt x="877" y="40492"/>
                  </a:cubicBezTo>
                  <a:cubicBezTo>
                    <a:pt x="877" y="40517"/>
                    <a:pt x="877" y="40517"/>
                    <a:pt x="877" y="40517"/>
                  </a:cubicBezTo>
                  <a:lnTo>
                    <a:pt x="877" y="40569"/>
                  </a:lnTo>
                  <a:cubicBezTo>
                    <a:pt x="877" y="40595"/>
                    <a:pt x="877" y="40620"/>
                    <a:pt x="877" y="40672"/>
                  </a:cubicBezTo>
                  <a:cubicBezTo>
                    <a:pt x="851" y="40724"/>
                    <a:pt x="903" y="40724"/>
                    <a:pt x="903" y="40749"/>
                  </a:cubicBezTo>
                  <a:cubicBezTo>
                    <a:pt x="903" y="40853"/>
                    <a:pt x="903" y="40930"/>
                    <a:pt x="851" y="41033"/>
                  </a:cubicBezTo>
                  <a:cubicBezTo>
                    <a:pt x="851" y="41059"/>
                    <a:pt x="800" y="41085"/>
                    <a:pt x="774" y="41110"/>
                  </a:cubicBezTo>
                  <a:lnTo>
                    <a:pt x="722" y="41136"/>
                  </a:lnTo>
                  <a:cubicBezTo>
                    <a:pt x="722" y="41214"/>
                    <a:pt x="722" y="41291"/>
                    <a:pt x="826" y="41317"/>
                  </a:cubicBezTo>
                  <a:cubicBezTo>
                    <a:pt x="851" y="41317"/>
                    <a:pt x="877" y="41420"/>
                    <a:pt x="851" y="41420"/>
                  </a:cubicBezTo>
                  <a:lnTo>
                    <a:pt x="826" y="41420"/>
                  </a:lnTo>
                  <a:cubicBezTo>
                    <a:pt x="815" y="41398"/>
                    <a:pt x="799" y="41390"/>
                    <a:pt x="781" y="41390"/>
                  </a:cubicBezTo>
                  <a:cubicBezTo>
                    <a:pt x="756" y="41390"/>
                    <a:pt x="726" y="41405"/>
                    <a:pt x="697" y="41420"/>
                  </a:cubicBezTo>
                  <a:lnTo>
                    <a:pt x="697" y="41472"/>
                  </a:lnTo>
                  <a:cubicBezTo>
                    <a:pt x="728" y="41518"/>
                    <a:pt x="758" y="41527"/>
                    <a:pt x="784" y="41527"/>
                  </a:cubicBezTo>
                  <a:cubicBezTo>
                    <a:pt x="801" y="41527"/>
                    <a:pt x="815" y="41523"/>
                    <a:pt x="826" y="41523"/>
                  </a:cubicBezTo>
                  <a:cubicBezTo>
                    <a:pt x="826" y="41523"/>
                    <a:pt x="851" y="41549"/>
                    <a:pt x="851" y="41549"/>
                  </a:cubicBezTo>
                  <a:cubicBezTo>
                    <a:pt x="851" y="41626"/>
                    <a:pt x="800" y="41652"/>
                    <a:pt x="722" y="41678"/>
                  </a:cubicBezTo>
                  <a:cubicBezTo>
                    <a:pt x="722" y="41678"/>
                    <a:pt x="697" y="41704"/>
                    <a:pt x="697" y="41729"/>
                  </a:cubicBezTo>
                  <a:lnTo>
                    <a:pt x="774" y="41755"/>
                  </a:lnTo>
                  <a:cubicBezTo>
                    <a:pt x="791" y="41755"/>
                    <a:pt x="808" y="41732"/>
                    <a:pt x="826" y="41732"/>
                  </a:cubicBezTo>
                  <a:cubicBezTo>
                    <a:pt x="834" y="41732"/>
                    <a:pt x="843" y="41738"/>
                    <a:pt x="851" y="41755"/>
                  </a:cubicBezTo>
                  <a:cubicBezTo>
                    <a:pt x="877" y="41781"/>
                    <a:pt x="826" y="41781"/>
                    <a:pt x="800" y="41807"/>
                  </a:cubicBezTo>
                  <a:cubicBezTo>
                    <a:pt x="800" y="41858"/>
                    <a:pt x="774" y="41910"/>
                    <a:pt x="774" y="41962"/>
                  </a:cubicBezTo>
                  <a:cubicBezTo>
                    <a:pt x="774" y="42013"/>
                    <a:pt x="774" y="42065"/>
                    <a:pt x="697" y="42065"/>
                  </a:cubicBezTo>
                  <a:lnTo>
                    <a:pt x="748" y="42168"/>
                  </a:lnTo>
                  <a:lnTo>
                    <a:pt x="800" y="42116"/>
                  </a:lnTo>
                  <a:lnTo>
                    <a:pt x="851" y="42116"/>
                  </a:lnTo>
                  <a:cubicBezTo>
                    <a:pt x="851" y="42116"/>
                    <a:pt x="851" y="42245"/>
                    <a:pt x="774" y="42245"/>
                  </a:cubicBezTo>
                  <a:cubicBezTo>
                    <a:pt x="774" y="42323"/>
                    <a:pt x="774" y="42374"/>
                    <a:pt x="722" y="42452"/>
                  </a:cubicBezTo>
                  <a:lnTo>
                    <a:pt x="722" y="42529"/>
                  </a:lnTo>
                  <a:lnTo>
                    <a:pt x="722" y="42581"/>
                  </a:lnTo>
                  <a:lnTo>
                    <a:pt x="722" y="42761"/>
                  </a:lnTo>
                  <a:lnTo>
                    <a:pt x="722" y="42838"/>
                  </a:lnTo>
                  <a:cubicBezTo>
                    <a:pt x="722" y="42864"/>
                    <a:pt x="748" y="42864"/>
                    <a:pt x="722" y="42916"/>
                  </a:cubicBezTo>
                  <a:cubicBezTo>
                    <a:pt x="722" y="42967"/>
                    <a:pt x="722" y="42993"/>
                    <a:pt x="722" y="43045"/>
                  </a:cubicBezTo>
                  <a:cubicBezTo>
                    <a:pt x="722" y="43122"/>
                    <a:pt x="774" y="43096"/>
                    <a:pt x="774" y="43148"/>
                  </a:cubicBezTo>
                  <a:cubicBezTo>
                    <a:pt x="800" y="43200"/>
                    <a:pt x="722" y="43251"/>
                    <a:pt x="748" y="43303"/>
                  </a:cubicBezTo>
                  <a:lnTo>
                    <a:pt x="800" y="43380"/>
                  </a:lnTo>
                  <a:cubicBezTo>
                    <a:pt x="800" y="43354"/>
                    <a:pt x="826" y="43328"/>
                    <a:pt x="826" y="43303"/>
                  </a:cubicBezTo>
                  <a:cubicBezTo>
                    <a:pt x="826" y="43303"/>
                    <a:pt x="851" y="43277"/>
                    <a:pt x="877" y="43277"/>
                  </a:cubicBezTo>
                  <a:cubicBezTo>
                    <a:pt x="903" y="43303"/>
                    <a:pt x="877" y="43328"/>
                    <a:pt x="877" y="43354"/>
                  </a:cubicBezTo>
                  <a:cubicBezTo>
                    <a:pt x="877" y="43380"/>
                    <a:pt x="826" y="43380"/>
                    <a:pt x="800" y="43406"/>
                  </a:cubicBezTo>
                  <a:lnTo>
                    <a:pt x="748" y="43457"/>
                  </a:lnTo>
                  <a:cubicBezTo>
                    <a:pt x="826" y="43483"/>
                    <a:pt x="826" y="43483"/>
                    <a:pt x="826" y="43509"/>
                  </a:cubicBezTo>
                  <a:cubicBezTo>
                    <a:pt x="800" y="43561"/>
                    <a:pt x="774" y="43561"/>
                    <a:pt x="774" y="43586"/>
                  </a:cubicBezTo>
                  <a:cubicBezTo>
                    <a:pt x="748" y="43612"/>
                    <a:pt x="697" y="43664"/>
                    <a:pt x="748" y="43715"/>
                  </a:cubicBezTo>
                  <a:cubicBezTo>
                    <a:pt x="800" y="43767"/>
                    <a:pt x="748" y="43767"/>
                    <a:pt x="722" y="43793"/>
                  </a:cubicBezTo>
                  <a:lnTo>
                    <a:pt x="722" y="43819"/>
                  </a:lnTo>
                  <a:cubicBezTo>
                    <a:pt x="748" y="43870"/>
                    <a:pt x="774" y="43922"/>
                    <a:pt x="800" y="43947"/>
                  </a:cubicBezTo>
                  <a:cubicBezTo>
                    <a:pt x="851" y="43947"/>
                    <a:pt x="851" y="43973"/>
                    <a:pt x="800" y="43999"/>
                  </a:cubicBezTo>
                  <a:cubicBezTo>
                    <a:pt x="774" y="44025"/>
                    <a:pt x="774" y="44051"/>
                    <a:pt x="800" y="44076"/>
                  </a:cubicBezTo>
                  <a:cubicBezTo>
                    <a:pt x="851" y="44102"/>
                    <a:pt x="851" y="44128"/>
                    <a:pt x="851" y="44154"/>
                  </a:cubicBezTo>
                  <a:cubicBezTo>
                    <a:pt x="851" y="44205"/>
                    <a:pt x="877" y="44231"/>
                    <a:pt x="826" y="44231"/>
                  </a:cubicBezTo>
                  <a:cubicBezTo>
                    <a:pt x="826" y="44257"/>
                    <a:pt x="826" y="44283"/>
                    <a:pt x="826" y="44283"/>
                  </a:cubicBezTo>
                  <a:cubicBezTo>
                    <a:pt x="929" y="44283"/>
                    <a:pt x="929" y="44360"/>
                    <a:pt x="929" y="44412"/>
                  </a:cubicBezTo>
                  <a:cubicBezTo>
                    <a:pt x="929" y="44437"/>
                    <a:pt x="929" y="44463"/>
                    <a:pt x="954" y="44463"/>
                  </a:cubicBezTo>
                  <a:cubicBezTo>
                    <a:pt x="980" y="44489"/>
                    <a:pt x="954" y="44515"/>
                    <a:pt x="954" y="44541"/>
                  </a:cubicBezTo>
                  <a:cubicBezTo>
                    <a:pt x="1006" y="44592"/>
                    <a:pt x="980" y="44670"/>
                    <a:pt x="903" y="44695"/>
                  </a:cubicBezTo>
                  <a:cubicBezTo>
                    <a:pt x="929" y="44721"/>
                    <a:pt x="903" y="44773"/>
                    <a:pt x="877" y="44799"/>
                  </a:cubicBezTo>
                  <a:cubicBezTo>
                    <a:pt x="877" y="44824"/>
                    <a:pt x="877" y="44850"/>
                    <a:pt x="903" y="44850"/>
                  </a:cubicBezTo>
                  <a:cubicBezTo>
                    <a:pt x="980" y="44850"/>
                    <a:pt x="954" y="44928"/>
                    <a:pt x="980" y="44979"/>
                  </a:cubicBezTo>
                  <a:lnTo>
                    <a:pt x="980" y="45005"/>
                  </a:lnTo>
                  <a:cubicBezTo>
                    <a:pt x="980" y="45082"/>
                    <a:pt x="980" y="45134"/>
                    <a:pt x="954" y="45185"/>
                  </a:cubicBezTo>
                  <a:cubicBezTo>
                    <a:pt x="954" y="45211"/>
                    <a:pt x="1006" y="45185"/>
                    <a:pt x="1006" y="45237"/>
                  </a:cubicBezTo>
                  <a:cubicBezTo>
                    <a:pt x="1006" y="45263"/>
                    <a:pt x="1006" y="45289"/>
                    <a:pt x="980" y="45289"/>
                  </a:cubicBezTo>
                  <a:cubicBezTo>
                    <a:pt x="954" y="45314"/>
                    <a:pt x="954" y="45340"/>
                    <a:pt x="954" y="45366"/>
                  </a:cubicBezTo>
                  <a:lnTo>
                    <a:pt x="954" y="45469"/>
                  </a:lnTo>
                  <a:lnTo>
                    <a:pt x="954" y="45727"/>
                  </a:lnTo>
                  <a:cubicBezTo>
                    <a:pt x="954" y="45727"/>
                    <a:pt x="954" y="45753"/>
                    <a:pt x="954" y="45779"/>
                  </a:cubicBezTo>
                  <a:cubicBezTo>
                    <a:pt x="954" y="45830"/>
                    <a:pt x="929" y="45856"/>
                    <a:pt x="903" y="45856"/>
                  </a:cubicBezTo>
                  <a:cubicBezTo>
                    <a:pt x="877" y="45856"/>
                    <a:pt x="903" y="45779"/>
                    <a:pt x="851" y="45779"/>
                  </a:cubicBezTo>
                  <a:cubicBezTo>
                    <a:pt x="826" y="45727"/>
                    <a:pt x="774" y="45701"/>
                    <a:pt x="748" y="45650"/>
                  </a:cubicBezTo>
                  <a:cubicBezTo>
                    <a:pt x="748" y="45641"/>
                    <a:pt x="742" y="45638"/>
                    <a:pt x="733" y="45638"/>
                  </a:cubicBezTo>
                  <a:cubicBezTo>
                    <a:pt x="714" y="45638"/>
                    <a:pt x="679" y="45650"/>
                    <a:pt x="645" y="45650"/>
                  </a:cubicBezTo>
                  <a:cubicBezTo>
                    <a:pt x="645" y="45675"/>
                    <a:pt x="645" y="45675"/>
                    <a:pt x="619" y="45675"/>
                  </a:cubicBezTo>
                  <a:lnTo>
                    <a:pt x="619" y="45779"/>
                  </a:lnTo>
                  <a:cubicBezTo>
                    <a:pt x="619" y="45804"/>
                    <a:pt x="619" y="45908"/>
                    <a:pt x="542" y="45933"/>
                  </a:cubicBezTo>
                  <a:lnTo>
                    <a:pt x="490" y="45933"/>
                  </a:lnTo>
                  <a:cubicBezTo>
                    <a:pt x="593" y="46062"/>
                    <a:pt x="568" y="46243"/>
                    <a:pt x="439" y="46346"/>
                  </a:cubicBezTo>
                  <a:cubicBezTo>
                    <a:pt x="464" y="46372"/>
                    <a:pt x="439" y="46398"/>
                    <a:pt x="413" y="46398"/>
                  </a:cubicBezTo>
                  <a:cubicBezTo>
                    <a:pt x="413" y="46449"/>
                    <a:pt x="413" y="46475"/>
                    <a:pt x="387" y="46527"/>
                  </a:cubicBezTo>
                  <a:cubicBezTo>
                    <a:pt x="361" y="46552"/>
                    <a:pt x="387" y="46630"/>
                    <a:pt x="387" y="46681"/>
                  </a:cubicBezTo>
                  <a:cubicBezTo>
                    <a:pt x="413" y="46733"/>
                    <a:pt x="413" y="46810"/>
                    <a:pt x="387" y="46862"/>
                  </a:cubicBezTo>
                  <a:cubicBezTo>
                    <a:pt x="387" y="46888"/>
                    <a:pt x="387" y="46913"/>
                    <a:pt x="413" y="46913"/>
                  </a:cubicBezTo>
                  <a:cubicBezTo>
                    <a:pt x="415" y="46916"/>
                    <a:pt x="418" y="46917"/>
                    <a:pt x="420" y="46917"/>
                  </a:cubicBezTo>
                  <a:cubicBezTo>
                    <a:pt x="441" y="46917"/>
                    <a:pt x="464" y="46833"/>
                    <a:pt x="503" y="46833"/>
                  </a:cubicBezTo>
                  <a:cubicBezTo>
                    <a:pt x="507" y="46833"/>
                    <a:pt x="511" y="46834"/>
                    <a:pt x="516" y="46836"/>
                  </a:cubicBezTo>
                  <a:cubicBezTo>
                    <a:pt x="593" y="46888"/>
                    <a:pt x="490" y="46913"/>
                    <a:pt x="490" y="46965"/>
                  </a:cubicBezTo>
                  <a:cubicBezTo>
                    <a:pt x="490" y="47017"/>
                    <a:pt x="464" y="47042"/>
                    <a:pt x="439" y="47068"/>
                  </a:cubicBezTo>
                  <a:cubicBezTo>
                    <a:pt x="439" y="47120"/>
                    <a:pt x="439" y="47171"/>
                    <a:pt x="439" y="47249"/>
                  </a:cubicBezTo>
                  <a:cubicBezTo>
                    <a:pt x="439" y="47300"/>
                    <a:pt x="439" y="47326"/>
                    <a:pt x="464" y="47352"/>
                  </a:cubicBezTo>
                  <a:cubicBezTo>
                    <a:pt x="482" y="47352"/>
                    <a:pt x="499" y="47340"/>
                    <a:pt x="516" y="47340"/>
                  </a:cubicBezTo>
                  <a:cubicBezTo>
                    <a:pt x="525" y="47340"/>
                    <a:pt x="533" y="47343"/>
                    <a:pt x="542" y="47352"/>
                  </a:cubicBezTo>
                  <a:cubicBezTo>
                    <a:pt x="542" y="47403"/>
                    <a:pt x="568" y="47429"/>
                    <a:pt x="593" y="47481"/>
                  </a:cubicBezTo>
                  <a:cubicBezTo>
                    <a:pt x="671" y="47532"/>
                    <a:pt x="697" y="47610"/>
                    <a:pt x="671" y="47687"/>
                  </a:cubicBezTo>
                  <a:cubicBezTo>
                    <a:pt x="722" y="47765"/>
                    <a:pt x="619" y="47790"/>
                    <a:pt x="645" y="47842"/>
                  </a:cubicBezTo>
                  <a:cubicBezTo>
                    <a:pt x="671" y="47893"/>
                    <a:pt x="697" y="47919"/>
                    <a:pt x="722" y="47971"/>
                  </a:cubicBezTo>
                  <a:cubicBezTo>
                    <a:pt x="748" y="47997"/>
                    <a:pt x="722" y="48022"/>
                    <a:pt x="671" y="48048"/>
                  </a:cubicBezTo>
                  <a:cubicBezTo>
                    <a:pt x="671" y="48126"/>
                    <a:pt x="671" y="48203"/>
                    <a:pt x="722" y="48280"/>
                  </a:cubicBezTo>
                  <a:cubicBezTo>
                    <a:pt x="774" y="48358"/>
                    <a:pt x="774" y="48487"/>
                    <a:pt x="722" y="48590"/>
                  </a:cubicBezTo>
                  <a:cubicBezTo>
                    <a:pt x="697" y="48616"/>
                    <a:pt x="722" y="48693"/>
                    <a:pt x="671" y="48719"/>
                  </a:cubicBezTo>
                  <a:cubicBezTo>
                    <a:pt x="645" y="48745"/>
                    <a:pt x="619" y="48745"/>
                    <a:pt x="593" y="48770"/>
                  </a:cubicBezTo>
                  <a:cubicBezTo>
                    <a:pt x="542" y="48770"/>
                    <a:pt x="542" y="48796"/>
                    <a:pt x="568" y="48796"/>
                  </a:cubicBezTo>
                  <a:cubicBezTo>
                    <a:pt x="645" y="48874"/>
                    <a:pt x="697" y="48977"/>
                    <a:pt x="671" y="49106"/>
                  </a:cubicBezTo>
                  <a:cubicBezTo>
                    <a:pt x="722" y="49106"/>
                    <a:pt x="748" y="49028"/>
                    <a:pt x="800" y="49028"/>
                  </a:cubicBezTo>
                  <a:cubicBezTo>
                    <a:pt x="826" y="49106"/>
                    <a:pt x="826" y="49183"/>
                    <a:pt x="800" y="49260"/>
                  </a:cubicBezTo>
                  <a:cubicBezTo>
                    <a:pt x="800" y="49286"/>
                    <a:pt x="774" y="49312"/>
                    <a:pt x="748" y="49312"/>
                  </a:cubicBezTo>
                  <a:cubicBezTo>
                    <a:pt x="697" y="49312"/>
                    <a:pt x="722" y="49286"/>
                    <a:pt x="697" y="49260"/>
                  </a:cubicBezTo>
                  <a:cubicBezTo>
                    <a:pt x="697" y="49286"/>
                    <a:pt x="697" y="49286"/>
                    <a:pt x="697" y="49312"/>
                  </a:cubicBezTo>
                  <a:cubicBezTo>
                    <a:pt x="697" y="49338"/>
                    <a:pt x="645" y="49338"/>
                    <a:pt x="619" y="49364"/>
                  </a:cubicBezTo>
                  <a:cubicBezTo>
                    <a:pt x="645" y="49389"/>
                    <a:pt x="645" y="49415"/>
                    <a:pt x="619" y="49441"/>
                  </a:cubicBezTo>
                  <a:cubicBezTo>
                    <a:pt x="602" y="49510"/>
                    <a:pt x="573" y="49521"/>
                    <a:pt x="533" y="49521"/>
                  </a:cubicBezTo>
                  <a:cubicBezTo>
                    <a:pt x="513" y="49521"/>
                    <a:pt x="490" y="49518"/>
                    <a:pt x="464" y="49518"/>
                  </a:cubicBezTo>
                  <a:lnTo>
                    <a:pt x="439" y="49544"/>
                  </a:lnTo>
                  <a:cubicBezTo>
                    <a:pt x="439" y="49596"/>
                    <a:pt x="439" y="49621"/>
                    <a:pt x="464" y="49647"/>
                  </a:cubicBezTo>
                  <a:cubicBezTo>
                    <a:pt x="482" y="49656"/>
                    <a:pt x="490" y="49659"/>
                    <a:pt x="494" y="49659"/>
                  </a:cubicBezTo>
                  <a:cubicBezTo>
                    <a:pt x="502" y="49659"/>
                    <a:pt x="490" y="49647"/>
                    <a:pt x="490" y="49647"/>
                  </a:cubicBezTo>
                  <a:lnTo>
                    <a:pt x="490" y="49647"/>
                  </a:lnTo>
                  <a:cubicBezTo>
                    <a:pt x="568" y="49699"/>
                    <a:pt x="593" y="49802"/>
                    <a:pt x="568" y="49879"/>
                  </a:cubicBezTo>
                  <a:cubicBezTo>
                    <a:pt x="568" y="49905"/>
                    <a:pt x="516" y="49957"/>
                    <a:pt x="516" y="49983"/>
                  </a:cubicBezTo>
                  <a:cubicBezTo>
                    <a:pt x="516" y="50034"/>
                    <a:pt x="439" y="50086"/>
                    <a:pt x="387" y="50086"/>
                  </a:cubicBezTo>
                  <a:cubicBezTo>
                    <a:pt x="439" y="50163"/>
                    <a:pt x="439" y="50215"/>
                    <a:pt x="361" y="50292"/>
                  </a:cubicBezTo>
                  <a:lnTo>
                    <a:pt x="361" y="50344"/>
                  </a:lnTo>
                  <a:cubicBezTo>
                    <a:pt x="413" y="50369"/>
                    <a:pt x="361" y="50395"/>
                    <a:pt x="361" y="50447"/>
                  </a:cubicBezTo>
                  <a:cubicBezTo>
                    <a:pt x="361" y="50473"/>
                    <a:pt x="439" y="50447"/>
                    <a:pt x="413" y="50498"/>
                  </a:cubicBezTo>
                  <a:cubicBezTo>
                    <a:pt x="387" y="50550"/>
                    <a:pt x="413" y="50524"/>
                    <a:pt x="413" y="50550"/>
                  </a:cubicBezTo>
                  <a:cubicBezTo>
                    <a:pt x="439" y="50627"/>
                    <a:pt x="439" y="50730"/>
                    <a:pt x="387" y="50834"/>
                  </a:cubicBezTo>
                  <a:cubicBezTo>
                    <a:pt x="387" y="50834"/>
                    <a:pt x="387" y="50859"/>
                    <a:pt x="361" y="50859"/>
                  </a:cubicBezTo>
                  <a:cubicBezTo>
                    <a:pt x="361" y="50859"/>
                    <a:pt x="336" y="50859"/>
                    <a:pt x="336" y="50834"/>
                  </a:cubicBezTo>
                  <a:cubicBezTo>
                    <a:pt x="336" y="50756"/>
                    <a:pt x="336" y="50679"/>
                    <a:pt x="336" y="50601"/>
                  </a:cubicBezTo>
                  <a:lnTo>
                    <a:pt x="310" y="50601"/>
                  </a:lnTo>
                  <a:cubicBezTo>
                    <a:pt x="284" y="50627"/>
                    <a:pt x="258" y="50627"/>
                    <a:pt x="258" y="50653"/>
                  </a:cubicBezTo>
                  <a:cubicBezTo>
                    <a:pt x="207" y="50730"/>
                    <a:pt x="258" y="50808"/>
                    <a:pt x="207" y="50885"/>
                  </a:cubicBezTo>
                  <a:cubicBezTo>
                    <a:pt x="207" y="50937"/>
                    <a:pt x="207" y="50963"/>
                    <a:pt x="207" y="51014"/>
                  </a:cubicBezTo>
                  <a:lnTo>
                    <a:pt x="258" y="51014"/>
                  </a:lnTo>
                  <a:cubicBezTo>
                    <a:pt x="284" y="51014"/>
                    <a:pt x="310" y="51014"/>
                    <a:pt x="336" y="51040"/>
                  </a:cubicBezTo>
                  <a:cubicBezTo>
                    <a:pt x="336" y="51066"/>
                    <a:pt x="310" y="51092"/>
                    <a:pt x="284" y="51092"/>
                  </a:cubicBezTo>
                  <a:cubicBezTo>
                    <a:pt x="387" y="51143"/>
                    <a:pt x="387" y="51169"/>
                    <a:pt x="387" y="51272"/>
                  </a:cubicBezTo>
                  <a:lnTo>
                    <a:pt x="387" y="51324"/>
                  </a:lnTo>
                  <a:lnTo>
                    <a:pt x="387" y="51375"/>
                  </a:lnTo>
                  <a:cubicBezTo>
                    <a:pt x="387" y="51453"/>
                    <a:pt x="336" y="51504"/>
                    <a:pt x="284" y="51530"/>
                  </a:cubicBezTo>
                  <a:lnTo>
                    <a:pt x="232" y="51607"/>
                  </a:lnTo>
                  <a:cubicBezTo>
                    <a:pt x="232" y="51607"/>
                    <a:pt x="232" y="51633"/>
                    <a:pt x="232" y="51633"/>
                  </a:cubicBezTo>
                  <a:cubicBezTo>
                    <a:pt x="284" y="51633"/>
                    <a:pt x="336" y="51633"/>
                    <a:pt x="336" y="51710"/>
                  </a:cubicBezTo>
                  <a:cubicBezTo>
                    <a:pt x="336" y="51788"/>
                    <a:pt x="361" y="51788"/>
                    <a:pt x="310" y="51814"/>
                  </a:cubicBezTo>
                  <a:cubicBezTo>
                    <a:pt x="295" y="51821"/>
                    <a:pt x="282" y="51824"/>
                    <a:pt x="271" y="51824"/>
                  </a:cubicBezTo>
                  <a:cubicBezTo>
                    <a:pt x="245" y="51824"/>
                    <a:pt x="232" y="51806"/>
                    <a:pt x="232" y="51788"/>
                  </a:cubicBezTo>
                  <a:lnTo>
                    <a:pt x="181" y="51788"/>
                  </a:lnTo>
                  <a:cubicBezTo>
                    <a:pt x="181" y="51814"/>
                    <a:pt x="207" y="51865"/>
                    <a:pt x="129" y="51891"/>
                  </a:cubicBezTo>
                  <a:cubicBezTo>
                    <a:pt x="129" y="51943"/>
                    <a:pt x="103" y="51994"/>
                    <a:pt x="103" y="52046"/>
                  </a:cubicBezTo>
                  <a:lnTo>
                    <a:pt x="103" y="52149"/>
                  </a:lnTo>
                  <a:cubicBezTo>
                    <a:pt x="103" y="52201"/>
                    <a:pt x="52" y="52278"/>
                    <a:pt x="103" y="52304"/>
                  </a:cubicBezTo>
                  <a:cubicBezTo>
                    <a:pt x="113" y="52323"/>
                    <a:pt x="123" y="52332"/>
                    <a:pt x="133" y="52332"/>
                  </a:cubicBezTo>
                  <a:cubicBezTo>
                    <a:pt x="149" y="52332"/>
                    <a:pt x="165" y="52310"/>
                    <a:pt x="181" y="52278"/>
                  </a:cubicBezTo>
                  <a:cubicBezTo>
                    <a:pt x="181" y="52269"/>
                    <a:pt x="181" y="52266"/>
                    <a:pt x="182" y="52266"/>
                  </a:cubicBezTo>
                  <a:cubicBezTo>
                    <a:pt x="184" y="52266"/>
                    <a:pt x="189" y="52278"/>
                    <a:pt x="207" y="52278"/>
                  </a:cubicBezTo>
                  <a:lnTo>
                    <a:pt x="258" y="52278"/>
                  </a:lnTo>
                  <a:cubicBezTo>
                    <a:pt x="284" y="52278"/>
                    <a:pt x="310" y="52304"/>
                    <a:pt x="284" y="52355"/>
                  </a:cubicBezTo>
                  <a:cubicBezTo>
                    <a:pt x="284" y="52381"/>
                    <a:pt x="258" y="52433"/>
                    <a:pt x="232" y="52458"/>
                  </a:cubicBezTo>
                  <a:cubicBezTo>
                    <a:pt x="258" y="52458"/>
                    <a:pt x="284" y="52458"/>
                    <a:pt x="284" y="52484"/>
                  </a:cubicBezTo>
                  <a:cubicBezTo>
                    <a:pt x="284" y="52536"/>
                    <a:pt x="258" y="52562"/>
                    <a:pt x="232" y="52587"/>
                  </a:cubicBezTo>
                  <a:cubicBezTo>
                    <a:pt x="207" y="52587"/>
                    <a:pt x="207" y="52613"/>
                    <a:pt x="207" y="52665"/>
                  </a:cubicBezTo>
                  <a:cubicBezTo>
                    <a:pt x="181" y="52665"/>
                    <a:pt x="181" y="52691"/>
                    <a:pt x="155" y="52716"/>
                  </a:cubicBezTo>
                  <a:cubicBezTo>
                    <a:pt x="155" y="52768"/>
                    <a:pt x="232" y="52794"/>
                    <a:pt x="181" y="52845"/>
                  </a:cubicBezTo>
                  <a:cubicBezTo>
                    <a:pt x="129" y="52897"/>
                    <a:pt x="181" y="52923"/>
                    <a:pt x="155" y="52974"/>
                  </a:cubicBezTo>
                  <a:cubicBezTo>
                    <a:pt x="142" y="52987"/>
                    <a:pt x="149" y="52987"/>
                    <a:pt x="155" y="52987"/>
                  </a:cubicBezTo>
                  <a:cubicBezTo>
                    <a:pt x="161" y="52987"/>
                    <a:pt x="168" y="52987"/>
                    <a:pt x="155" y="53000"/>
                  </a:cubicBezTo>
                  <a:cubicBezTo>
                    <a:pt x="129" y="53026"/>
                    <a:pt x="103" y="53052"/>
                    <a:pt x="78" y="53077"/>
                  </a:cubicBezTo>
                  <a:cubicBezTo>
                    <a:pt x="52" y="53103"/>
                    <a:pt x="52" y="53155"/>
                    <a:pt x="78" y="53181"/>
                  </a:cubicBezTo>
                  <a:cubicBezTo>
                    <a:pt x="78" y="53206"/>
                    <a:pt x="52" y="53206"/>
                    <a:pt x="0" y="53232"/>
                  </a:cubicBezTo>
                  <a:lnTo>
                    <a:pt x="52" y="53284"/>
                  </a:lnTo>
                  <a:cubicBezTo>
                    <a:pt x="52" y="53284"/>
                    <a:pt x="63" y="53272"/>
                    <a:pt x="71" y="53272"/>
                  </a:cubicBezTo>
                  <a:cubicBezTo>
                    <a:pt x="75" y="53272"/>
                    <a:pt x="78" y="53275"/>
                    <a:pt x="78" y="53284"/>
                  </a:cubicBezTo>
                  <a:cubicBezTo>
                    <a:pt x="103" y="53310"/>
                    <a:pt x="78" y="53310"/>
                    <a:pt x="78" y="53310"/>
                  </a:cubicBezTo>
                  <a:cubicBezTo>
                    <a:pt x="78" y="53335"/>
                    <a:pt x="52" y="53361"/>
                    <a:pt x="52" y="53387"/>
                  </a:cubicBezTo>
                  <a:cubicBezTo>
                    <a:pt x="52" y="53438"/>
                    <a:pt x="129" y="53438"/>
                    <a:pt x="129" y="53490"/>
                  </a:cubicBezTo>
                  <a:lnTo>
                    <a:pt x="181" y="53490"/>
                  </a:lnTo>
                  <a:cubicBezTo>
                    <a:pt x="207" y="53490"/>
                    <a:pt x="181" y="53516"/>
                    <a:pt x="181" y="53542"/>
                  </a:cubicBezTo>
                  <a:lnTo>
                    <a:pt x="103" y="53593"/>
                  </a:lnTo>
                  <a:cubicBezTo>
                    <a:pt x="103" y="53645"/>
                    <a:pt x="129" y="53696"/>
                    <a:pt x="26" y="53696"/>
                  </a:cubicBezTo>
                  <a:lnTo>
                    <a:pt x="26" y="53722"/>
                  </a:lnTo>
                  <a:lnTo>
                    <a:pt x="129" y="53722"/>
                  </a:lnTo>
                  <a:cubicBezTo>
                    <a:pt x="129" y="53722"/>
                    <a:pt x="129" y="53696"/>
                    <a:pt x="155" y="53696"/>
                  </a:cubicBezTo>
                  <a:cubicBezTo>
                    <a:pt x="181" y="53696"/>
                    <a:pt x="207" y="53696"/>
                    <a:pt x="207" y="53722"/>
                  </a:cubicBezTo>
                  <a:cubicBezTo>
                    <a:pt x="207" y="53752"/>
                    <a:pt x="215" y="53765"/>
                    <a:pt x="233" y="53765"/>
                  </a:cubicBezTo>
                  <a:cubicBezTo>
                    <a:pt x="246" y="53765"/>
                    <a:pt x="263" y="53759"/>
                    <a:pt x="284" y="53748"/>
                  </a:cubicBezTo>
                  <a:cubicBezTo>
                    <a:pt x="284" y="53722"/>
                    <a:pt x="310" y="53696"/>
                    <a:pt x="284" y="53696"/>
                  </a:cubicBezTo>
                  <a:cubicBezTo>
                    <a:pt x="284" y="53671"/>
                    <a:pt x="284" y="53645"/>
                    <a:pt x="284" y="53619"/>
                  </a:cubicBezTo>
                  <a:cubicBezTo>
                    <a:pt x="284" y="53593"/>
                    <a:pt x="284" y="53542"/>
                    <a:pt x="336" y="53516"/>
                  </a:cubicBezTo>
                  <a:lnTo>
                    <a:pt x="336" y="53464"/>
                  </a:lnTo>
                  <a:cubicBezTo>
                    <a:pt x="336" y="53464"/>
                    <a:pt x="361" y="53490"/>
                    <a:pt x="361" y="53516"/>
                  </a:cubicBezTo>
                  <a:cubicBezTo>
                    <a:pt x="387" y="53593"/>
                    <a:pt x="387" y="53645"/>
                    <a:pt x="361" y="53722"/>
                  </a:cubicBezTo>
                  <a:cubicBezTo>
                    <a:pt x="336" y="53774"/>
                    <a:pt x="413" y="53748"/>
                    <a:pt x="413" y="53800"/>
                  </a:cubicBezTo>
                  <a:cubicBezTo>
                    <a:pt x="413" y="53851"/>
                    <a:pt x="387" y="53903"/>
                    <a:pt x="361" y="53903"/>
                  </a:cubicBezTo>
                  <a:cubicBezTo>
                    <a:pt x="310" y="53929"/>
                    <a:pt x="310" y="53980"/>
                    <a:pt x="361" y="54006"/>
                  </a:cubicBezTo>
                  <a:lnTo>
                    <a:pt x="516" y="54006"/>
                  </a:lnTo>
                  <a:cubicBezTo>
                    <a:pt x="516" y="54006"/>
                    <a:pt x="542" y="54032"/>
                    <a:pt x="516" y="54032"/>
                  </a:cubicBezTo>
                  <a:cubicBezTo>
                    <a:pt x="516" y="54057"/>
                    <a:pt x="490" y="54083"/>
                    <a:pt x="490" y="54083"/>
                  </a:cubicBezTo>
                  <a:cubicBezTo>
                    <a:pt x="439" y="54109"/>
                    <a:pt x="439" y="54161"/>
                    <a:pt x="439" y="54212"/>
                  </a:cubicBezTo>
                  <a:cubicBezTo>
                    <a:pt x="464" y="54264"/>
                    <a:pt x="439" y="54315"/>
                    <a:pt x="387" y="54341"/>
                  </a:cubicBezTo>
                  <a:cubicBezTo>
                    <a:pt x="387" y="54367"/>
                    <a:pt x="413" y="54367"/>
                    <a:pt x="413" y="54367"/>
                  </a:cubicBezTo>
                  <a:cubicBezTo>
                    <a:pt x="439" y="54367"/>
                    <a:pt x="464" y="54393"/>
                    <a:pt x="464" y="54419"/>
                  </a:cubicBezTo>
                  <a:cubicBezTo>
                    <a:pt x="464" y="54470"/>
                    <a:pt x="464" y="54522"/>
                    <a:pt x="439" y="54547"/>
                  </a:cubicBezTo>
                  <a:cubicBezTo>
                    <a:pt x="439" y="54573"/>
                    <a:pt x="439" y="54599"/>
                    <a:pt x="439" y="54625"/>
                  </a:cubicBezTo>
                  <a:cubicBezTo>
                    <a:pt x="420" y="54663"/>
                    <a:pt x="442" y="54687"/>
                    <a:pt x="476" y="54687"/>
                  </a:cubicBezTo>
                  <a:cubicBezTo>
                    <a:pt x="488" y="54687"/>
                    <a:pt x="502" y="54683"/>
                    <a:pt x="516" y="54676"/>
                  </a:cubicBezTo>
                  <a:cubicBezTo>
                    <a:pt x="568" y="54676"/>
                    <a:pt x="619" y="54676"/>
                    <a:pt x="645" y="54702"/>
                  </a:cubicBezTo>
                  <a:cubicBezTo>
                    <a:pt x="671" y="54728"/>
                    <a:pt x="645" y="54754"/>
                    <a:pt x="645" y="54780"/>
                  </a:cubicBezTo>
                  <a:cubicBezTo>
                    <a:pt x="645" y="54780"/>
                    <a:pt x="645" y="54780"/>
                    <a:pt x="645" y="54805"/>
                  </a:cubicBezTo>
                  <a:cubicBezTo>
                    <a:pt x="619" y="54883"/>
                    <a:pt x="645" y="54986"/>
                    <a:pt x="593" y="55063"/>
                  </a:cubicBezTo>
                  <a:lnTo>
                    <a:pt x="593" y="55089"/>
                  </a:lnTo>
                  <a:cubicBezTo>
                    <a:pt x="593" y="55115"/>
                    <a:pt x="593" y="55166"/>
                    <a:pt x="568" y="55192"/>
                  </a:cubicBezTo>
                  <a:cubicBezTo>
                    <a:pt x="516" y="55218"/>
                    <a:pt x="490" y="55244"/>
                    <a:pt x="516" y="55295"/>
                  </a:cubicBezTo>
                  <a:cubicBezTo>
                    <a:pt x="542" y="55347"/>
                    <a:pt x="516" y="55450"/>
                    <a:pt x="542" y="55528"/>
                  </a:cubicBezTo>
                  <a:lnTo>
                    <a:pt x="542" y="55605"/>
                  </a:lnTo>
                  <a:lnTo>
                    <a:pt x="542" y="55656"/>
                  </a:lnTo>
                  <a:cubicBezTo>
                    <a:pt x="542" y="55656"/>
                    <a:pt x="542" y="55682"/>
                    <a:pt x="542" y="55682"/>
                  </a:cubicBezTo>
                  <a:cubicBezTo>
                    <a:pt x="593" y="55734"/>
                    <a:pt x="593" y="55760"/>
                    <a:pt x="542" y="55811"/>
                  </a:cubicBezTo>
                  <a:lnTo>
                    <a:pt x="542" y="55914"/>
                  </a:lnTo>
                  <a:cubicBezTo>
                    <a:pt x="593" y="55966"/>
                    <a:pt x="619" y="56018"/>
                    <a:pt x="619" y="56095"/>
                  </a:cubicBezTo>
                  <a:lnTo>
                    <a:pt x="645" y="56198"/>
                  </a:lnTo>
                  <a:lnTo>
                    <a:pt x="697" y="56198"/>
                  </a:lnTo>
                  <a:cubicBezTo>
                    <a:pt x="697" y="56172"/>
                    <a:pt x="697" y="56172"/>
                    <a:pt x="697" y="56172"/>
                  </a:cubicBezTo>
                  <a:cubicBezTo>
                    <a:pt x="697" y="56121"/>
                    <a:pt x="722" y="56121"/>
                    <a:pt x="774" y="56121"/>
                  </a:cubicBezTo>
                  <a:lnTo>
                    <a:pt x="877" y="56121"/>
                  </a:lnTo>
                  <a:cubicBezTo>
                    <a:pt x="877" y="56108"/>
                    <a:pt x="884" y="56101"/>
                    <a:pt x="890" y="56101"/>
                  </a:cubicBezTo>
                  <a:cubicBezTo>
                    <a:pt x="896" y="56101"/>
                    <a:pt x="903" y="56108"/>
                    <a:pt x="903" y="56121"/>
                  </a:cubicBezTo>
                  <a:cubicBezTo>
                    <a:pt x="929" y="56147"/>
                    <a:pt x="954" y="56198"/>
                    <a:pt x="954" y="56224"/>
                  </a:cubicBezTo>
                  <a:cubicBezTo>
                    <a:pt x="954" y="56250"/>
                    <a:pt x="954" y="56250"/>
                    <a:pt x="929" y="56275"/>
                  </a:cubicBezTo>
                  <a:cubicBezTo>
                    <a:pt x="929" y="56301"/>
                    <a:pt x="929" y="56301"/>
                    <a:pt x="903" y="56327"/>
                  </a:cubicBezTo>
                  <a:lnTo>
                    <a:pt x="903" y="56353"/>
                  </a:lnTo>
                  <a:cubicBezTo>
                    <a:pt x="929" y="56404"/>
                    <a:pt x="954" y="56456"/>
                    <a:pt x="954" y="56508"/>
                  </a:cubicBezTo>
                  <a:cubicBezTo>
                    <a:pt x="1032" y="56585"/>
                    <a:pt x="1032" y="56740"/>
                    <a:pt x="980" y="56843"/>
                  </a:cubicBezTo>
                  <a:cubicBezTo>
                    <a:pt x="980" y="56869"/>
                    <a:pt x="980" y="56920"/>
                    <a:pt x="929" y="56946"/>
                  </a:cubicBezTo>
                  <a:cubicBezTo>
                    <a:pt x="903" y="56972"/>
                    <a:pt x="929" y="57023"/>
                    <a:pt x="929" y="57075"/>
                  </a:cubicBezTo>
                  <a:lnTo>
                    <a:pt x="929" y="57127"/>
                  </a:lnTo>
                  <a:cubicBezTo>
                    <a:pt x="929" y="57127"/>
                    <a:pt x="929" y="57127"/>
                    <a:pt x="929" y="57152"/>
                  </a:cubicBezTo>
                  <a:cubicBezTo>
                    <a:pt x="1006" y="57178"/>
                    <a:pt x="1006" y="57178"/>
                    <a:pt x="980" y="57256"/>
                  </a:cubicBezTo>
                  <a:lnTo>
                    <a:pt x="980" y="57307"/>
                  </a:lnTo>
                  <a:cubicBezTo>
                    <a:pt x="980" y="57333"/>
                    <a:pt x="980" y="57359"/>
                    <a:pt x="980" y="57410"/>
                  </a:cubicBezTo>
                  <a:cubicBezTo>
                    <a:pt x="1006" y="57436"/>
                    <a:pt x="1006" y="57488"/>
                    <a:pt x="980" y="57513"/>
                  </a:cubicBezTo>
                  <a:cubicBezTo>
                    <a:pt x="954" y="57539"/>
                    <a:pt x="954" y="57565"/>
                    <a:pt x="980" y="57591"/>
                  </a:cubicBezTo>
                  <a:cubicBezTo>
                    <a:pt x="1006" y="57642"/>
                    <a:pt x="1006" y="57694"/>
                    <a:pt x="980" y="57720"/>
                  </a:cubicBezTo>
                  <a:cubicBezTo>
                    <a:pt x="929" y="57771"/>
                    <a:pt x="929" y="57771"/>
                    <a:pt x="929" y="57797"/>
                  </a:cubicBezTo>
                  <a:cubicBezTo>
                    <a:pt x="851" y="57849"/>
                    <a:pt x="826" y="57926"/>
                    <a:pt x="851" y="58029"/>
                  </a:cubicBezTo>
                  <a:cubicBezTo>
                    <a:pt x="851" y="58059"/>
                    <a:pt x="869" y="58072"/>
                    <a:pt x="894" y="58072"/>
                  </a:cubicBezTo>
                  <a:cubicBezTo>
                    <a:pt x="912" y="58072"/>
                    <a:pt x="933" y="58066"/>
                    <a:pt x="954" y="58055"/>
                  </a:cubicBezTo>
                  <a:lnTo>
                    <a:pt x="954" y="58055"/>
                  </a:lnTo>
                  <a:cubicBezTo>
                    <a:pt x="954" y="58132"/>
                    <a:pt x="954" y="58132"/>
                    <a:pt x="877" y="58158"/>
                  </a:cubicBezTo>
                  <a:cubicBezTo>
                    <a:pt x="877" y="58236"/>
                    <a:pt x="877" y="58313"/>
                    <a:pt x="826" y="58390"/>
                  </a:cubicBezTo>
                  <a:lnTo>
                    <a:pt x="826" y="58493"/>
                  </a:lnTo>
                  <a:cubicBezTo>
                    <a:pt x="826" y="58571"/>
                    <a:pt x="826" y="58674"/>
                    <a:pt x="826" y="58751"/>
                  </a:cubicBezTo>
                  <a:lnTo>
                    <a:pt x="826" y="58803"/>
                  </a:lnTo>
                  <a:lnTo>
                    <a:pt x="826" y="58880"/>
                  </a:lnTo>
                  <a:cubicBezTo>
                    <a:pt x="877" y="58906"/>
                    <a:pt x="877" y="58906"/>
                    <a:pt x="877" y="58958"/>
                  </a:cubicBezTo>
                  <a:cubicBezTo>
                    <a:pt x="903" y="58958"/>
                    <a:pt x="903" y="59035"/>
                    <a:pt x="929" y="59061"/>
                  </a:cubicBezTo>
                  <a:cubicBezTo>
                    <a:pt x="954" y="59087"/>
                    <a:pt x="877" y="59112"/>
                    <a:pt x="903" y="59164"/>
                  </a:cubicBezTo>
                  <a:cubicBezTo>
                    <a:pt x="851" y="59216"/>
                    <a:pt x="826" y="59319"/>
                    <a:pt x="748" y="59370"/>
                  </a:cubicBezTo>
                  <a:cubicBezTo>
                    <a:pt x="774" y="59396"/>
                    <a:pt x="748" y="59422"/>
                    <a:pt x="748" y="59448"/>
                  </a:cubicBezTo>
                  <a:cubicBezTo>
                    <a:pt x="748" y="59525"/>
                    <a:pt x="748" y="59602"/>
                    <a:pt x="826" y="59654"/>
                  </a:cubicBezTo>
                  <a:cubicBezTo>
                    <a:pt x="800" y="59680"/>
                    <a:pt x="800" y="59706"/>
                    <a:pt x="826" y="59706"/>
                  </a:cubicBezTo>
                  <a:cubicBezTo>
                    <a:pt x="826" y="59757"/>
                    <a:pt x="851" y="59809"/>
                    <a:pt x="877" y="59835"/>
                  </a:cubicBezTo>
                  <a:cubicBezTo>
                    <a:pt x="903" y="59886"/>
                    <a:pt x="826" y="59912"/>
                    <a:pt x="877" y="59938"/>
                  </a:cubicBezTo>
                  <a:cubicBezTo>
                    <a:pt x="929" y="59989"/>
                    <a:pt x="877" y="59989"/>
                    <a:pt x="877" y="60015"/>
                  </a:cubicBezTo>
                  <a:cubicBezTo>
                    <a:pt x="877" y="60015"/>
                    <a:pt x="903" y="60092"/>
                    <a:pt x="877" y="60118"/>
                  </a:cubicBezTo>
                  <a:cubicBezTo>
                    <a:pt x="851" y="60144"/>
                    <a:pt x="851" y="60196"/>
                    <a:pt x="903" y="60221"/>
                  </a:cubicBezTo>
                  <a:cubicBezTo>
                    <a:pt x="954" y="60273"/>
                    <a:pt x="980" y="60325"/>
                    <a:pt x="980" y="60402"/>
                  </a:cubicBezTo>
                  <a:cubicBezTo>
                    <a:pt x="954" y="60531"/>
                    <a:pt x="954" y="60686"/>
                    <a:pt x="980" y="60840"/>
                  </a:cubicBezTo>
                  <a:cubicBezTo>
                    <a:pt x="980" y="60866"/>
                    <a:pt x="1006" y="60918"/>
                    <a:pt x="980" y="60944"/>
                  </a:cubicBezTo>
                  <a:cubicBezTo>
                    <a:pt x="954" y="60969"/>
                    <a:pt x="980" y="60995"/>
                    <a:pt x="980" y="61021"/>
                  </a:cubicBezTo>
                  <a:cubicBezTo>
                    <a:pt x="1006" y="61073"/>
                    <a:pt x="1032" y="61150"/>
                    <a:pt x="1006" y="61201"/>
                  </a:cubicBezTo>
                  <a:cubicBezTo>
                    <a:pt x="1006" y="61253"/>
                    <a:pt x="1058" y="61279"/>
                    <a:pt x="1006" y="61330"/>
                  </a:cubicBezTo>
                  <a:cubicBezTo>
                    <a:pt x="980" y="61356"/>
                    <a:pt x="980" y="61363"/>
                    <a:pt x="987" y="61363"/>
                  </a:cubicBezTo>
                  <a:cubicBezTo>
                    <a:pt x="993" y="61363"/>
                    <a:pt x="1006" y="61356"/>
                    <a:pt x="1006" y="61356"/>
                  </a:cubicBezTo>
                  <a:cubicBezTo>
                    <a:pt x="1032" y="61459"/>
                    <a:pt x="1032" y="61563"/>
                    <a:pt x="1058" y="61666"/>
                  </a:cubicBezTo>
                  <a:cubicBezTo>
                    <a:pt x="1058" y="61717"/>
                    <a:pt x="1032" y="61769"/>
                    <a:pt x="1006" y="61795"/>
                  </a:cubicBezTo>
                  <a:cubicBezTo>
                    <a:pt x="1006" y="61795"/>
                    <a:pt x="1006" y="61820"/>
                    <a:pt x="1006" y="61820"/>
                  </a:cubicBezTo>
                  <a:lnTo>
                    <a:pt x="1006" y="61872"/>
                  </a:lnTo>
                  <a:cubicBezTo>
                    <a:pt x="1058" y="61924"/>
                    <a:pt x="1006" y="62001"/>
                    <a:pt x="1006" y="62053"/>
                  </a:cubicBezTo>
                  <a:cubicBezTo>
                    <a:pt x="1006" y="62053"/>
                    <a:pt x="954" y="62078"/>
                    <a:pt x="929" y="62078"/>
                  </a:cubicBezTo>
                  <a:cubicBezTo>
                    <a:pt x="929" y="62104"/>
                    <a:pt x="929" y="62156"/>
                    <a:pt x="929" y="62182"/>
                  </a:cubicBezTo>
                  <a:cubicBezTo>
                    <a:pt x="929" y="62207"/>
                    <a:pt x="929" y="62233"/>
                    <a:pt x="903" y="62259"/>
                  </a:cubicBezTo>
                  <a:cubicBezTo>
                    <a:pt x="877" y="62285"/>
                    <a:pt x="877" y="62285"/>
                    <a:pt x="903" y="62311"/>
                  </a:cubicBezTo>
                  <a:cubicBezTo>
                    <a:pt x="929" y="62311"/>
                    <a:pt x="929" y="62362"/>
                    <a:pt x="954" y="62388"/>
                  </a:cubicBezTo>
                  <a:lnTo>
                    <a:pt x="954" y="62491"/>
                  </a:lnTo>
                  <a:cubicBezTo>
                    <a:pt x="980" y="62543"/>
                    <a:pt x="980" y="62594"/>
                    <a:pt x="954" y="62646"/>
                  </a:cubicBezTo>
                  <a:cubicBezTo>
                    <a:pt x="929" y="62672"/>
                    <a:pt x="903" y="62672"/>
                    <a:pt x="877" y="62672"/>
                  </a:cubicBezTo>
                  <a:cubicBezTo>
                    <a:pt x="826" y="62775"/>
                    <a:pt x="851" y="62878"/>
                    <a:pt x="903" y="62981"/>
                  </a:cubicBezTo>
                  <a:cubicBezTo>
                    <a:pt x="929" y="62981"/>
                    <a:pt x="954" y="62929"/>
                    <a:pt x="980" y="62929"/>
                  </a:cubicBezTo>
                  <a:cubicBezTo>
                    <a:pt x="1006" y="62955"/>
                    <a:pt x="980" y="63007"/>
                    <a:pt x="980" y="63033"/>
                  </a:cubicBezTo>
                  <a:cubicBezTo>
                    <a:pt x="980" y="63058"/>
                    <a:pt x="1032" y="63058"/>
                    <a:pt x="1032" y="63084"/>
                  </a:cubicBezTo>
                  <a:cubicBezTo>
                    <a:pt x="1032" y="63084"/>
                    <a:pt x="1032" y="63110"/>
                    <a:pt x="1032" y="63136"/>
                  </a:cubicBezTo>
                  <a:cubicBezTo>
                    <a:pt x="1032" y="63162"/>
                    <a:pt x="1058" y="63187"/>
                    <a:pt x="1058" y="63239"/>
                  </a:cubicBezTo>
                  <a:cubicBezTo>
                    <a:pt x="1058" y="63265"/>
                    <a:pt x="1109" y="63265"/>
                    <a:pt x="1135" y="63265"/>
                  </a:cubicBezTo>
                  <a:cubicBezTo>
                    <a:pt x="1161" y="63265"/>
                    <a:pt x="1238" y="63316"/>
                    <a:pt x="1238" y="63368"/>
                  </a:cubicBezTo>
                  <a:cubicBezTo>
                    <a:pt x="1212" y="63445"/>
                    <a:pt x="1212" y="63497"/>
                    <a:pt x="1161" y="63574"/>
                  </a:cubicBezTo>
                  <a:cubicBezTo>
                    <a:pt x="1187" y="63600"/>
                    <a:pt x="1238" y="63626"/>
                    <a:pt x="1212" y="63703"/>
                  </a:cubicBezTo>
                  <a:cubicBezTo>
                    <a:pt x="1212" y="63703"/>
                    <a:pt x="1238" y="63729"/>
                    <a:pt x="1238" y="63755"/>
                  </a:cubicBezTo>
                  <a:cubicBezTo>
                    <a:pt x="1264" y="63781"/>
                    <a:pt x="1238" y="63806"/>
                    <a:pt x="1212" y="63832"/>
                  </a:cubicBezTo>
                  <a:cubicBezTo>
                    <a:pt x="1238" y="63858"/>
                    <a:pt x="1290" y="63884"/>
                    <a:pt x="1238" y="63910"/>
                  </a:cubicBezTo>
                  <a:cubicBezTo>
                    <a:pt x="1212" y="63961"/>
                    <a:pt x="1187" y="64038"/>
                    <a:pt x="1212" y="64090"/>
                  </a:cubicBezTo>
                  <a:cubicBezTo>
                    <a:pt x="1135" y="64090"/>
                    <a:pt x="1083" y="64038"/>
                    <a:pt x="1006" y="64038"/>
                  </a:cubicBezTo>
                  <a:cubicBezTo>
                    <a:pt x="1006" y="64090"/>
                    <a:pt x="1006" y="64142"/>
                    <a:pt x="1006" y="64193"/>
                  </a:cubicBezTo>
                  <a:cubicBezTo>
                    <a:pt x="1032" y="64219"/>
                    <a:pt x="1032" y="64245"/>
                    <a:pt x="1006" y="64271"/>
                  </a:cubicBezTo>
                  <a:cubicBezTo>
                    <a:pt x="1006" y="64296"/>
                    <a:pt x="980" y="64348"/>
                    <a:pt x="1006" y="64374"/>
                  </a:cubicBezTo>
                  <a:cubicBezTo>
                    <a:pt x="1058" y="64400"/>
                    <a:pt x="1006" y="64425"/>
                    <a:pt x="1006" y="64451"/>
                  </a:cubicBezTo>
                  <a:cubicBezTo>
                    <a:pt x="980" y="64580"/>
                    <a:pt x="980" y="64709"/>
                    <a:pt x="980" y="64838"/>
                  </a:cubicBezTo>
                  <a:cubicBezTo>
                    <a:pt x="1006" y="64890"/>
                    <a:pt x="954" y="64941"/>
                    <a:pt x="980" y="64993"/>
                  </a:cubicBezTo>
                  <a:cubicBezTo>
                    <a:pt x="1006" y="65044"/>
                    <a:pt x="1006" y="65070"/>
                    <a:pt x="1032" y="65122"/>
                  </a:cubicBezTo>
                  <a:cubicBezTo>
                    <a:pt x="1032" y="65173"/>
                    <a:pt x="1006" y="65225"/>
                    <a:pt x="980" y="65251"/>
                  </a:cubicBezTo>
                  <a:cubicBezTo>
                    <a:pt x="929" y="65328"/>
                    <a:pt x="1006" y="65354"/>
                    <a:pt x="1032" y="65405"/>
                  </a:cubicBezTo>
                  <a:cubicBezTo>
                    <a:pt x="1083" y="65457"/>
                    <a:pt x="1032" y="65509"/>
                    <a:pt x="1032" y="65534"/>
                  </a:cubicBezTo>
                  <a:cubicBezTo>
                    <a:pt x="1032" y="65586"/>
                    <a:pt x="1083" y="65612"/>
                    <a:pt x="1032" y="65663"/>
                  </a:cubicBezTo>
                  <a:cubicBezTo>
                    <a:pt x="1032" y="65663"/>
                    <a:pt x="1032" y="65689"/>
                    <a:pt x="1032" y="65689"/>
                  </a:cubicBezTo>
                  <a:cubicBezTo>
                    <a:pt x="1083" y="65715"/>
                    <a:pt x="1083" y="65766"/>
                    <a:pt x="1058" y="65792"/>
                  </a:cubicBezTo>
                  <a:cubicBezTo>
                    <a:pt x="1058" y="65818"/>
                    <a:pt x="1058" y="65844"/>
                    <a:pt x="1058" y="65895"/>
                  </a:cubicBezTo>
                  <a:cubicBezTo>
                    <a:pt x="1083" y="65921"/>
                    <a:pt x="1135" y="65947"/>
                    <a:pt x="1109" y="65999"/>
                  </a:cubicBezTo>
                  <a:cubicBezTo>
                    <a:pt x="1083" y="66076"/>
                    <a:pt x="1058" y="66153"/>
                    <a:pt x="980" y="66205"/>
                  </a:cubicBezTo>
                  <a:cubicBezTo>
                    <a:pt x="980" y="66231"/>
                    <a:pt x="980" y="66256"/>
                    <a:pt x="980" y="66308"/>
                  </a:cubicBezTo>
                  <a:cubicBezTo>
                    <a:pt x="1006" y="66334"/>
                    <a:pt x="1006" y="66385"/>
                    <a:pt x="980" y="66411"/>
                  </a:cubicBezTo>
                  <a:cubicBezTo>
                    <a:pt x="954" y="66463"/>
                    <a:pt x="980" y="66489"/>
                    <a:pt x="1006" y="66540"/>
                  </a:cubicBezTo>
                  <a:cubicBezTo>
                    <a:pt x="1032" y="66540"/>
                    <a:pt x="1006" y="66592"/>
                    <a:pt x="980" y="66618"/>
                  </a:cubicBezTo>
                  <a:lnTo>
                    <a:pt x="980" y="66901"/>
                  </a:lnTo>
                  <a:cubicBezTo>
                    <a:pt x="980" y="66901"/>
                    <a:pt x="1006" y="66927"/>
                    <a:pt x="1006" y="66927"/>
                  </a:cubicBezTo>
                  <a:cubicBezTo>
                    <a:pt x="1006" y="66953"/>
                    <a:pt x="980" y="67030"/>
                    <a:pt x="980" y="67082"/>
                  </a:cubicBezTo>
                  <a:cubicBezTo>
                    <a:pt x="1006" y="67108"/>
                    <a:pt x="1006" y="67159"/>
                    <a:pt x="1006" y="67185"/>
                  </a:cubicBezTo>
                  <a:cubicBezTo>
                    <a:pt x="1006" y="67237"/>
                    <a:pt x="1109" y="67211"/>
                    <a:pt x="1083" y="67288"/>
                  </a:cubicBezTo>
                  <a:cubicBezTo>
                    <a:pt x="1135" y="67365"/>
                    <a:pt x="1083" y="67443"/>
                    <a:pt x="1058" y="67520"/>
                  </a:cubicBezTo>
                  <a:lnTo>
                    <a:pt x="1058" y="67598"/>
                  </a:lnTo>
                  <a:cubicBezTo>
                    <a:pt x="1083" y="67598"/>
                    <a:pt x="1083" y="67623"/>
                    <a:pt x="1058" y="67623"/>
                  </a:cubicBezTo>
                  <a:lnTo>
                    <a:pt x="1006" y="67675"/>
                  </a:lnTo>
                  <a:cubicBezTo>
                    <a:pt x="1006" y="67701"/>
                    <a:pt x="954" y="67752"/>
                    <a:pt x="1006" y="67778"/>
                  </a:cubicBezTo>
                  <a:cubicBezTo>
                    <a:pt x="1006" y="67830"/>
                    <a:pt x="1058" y="67830"/>
                    <a:pt x="1032" y="67881"/>
                  </a:cubicBezTo>
                  <a:lnTo>
                    <a:pt x="1032" y="67907"/>
                  </a:lnTo>
                  <a:cubicBezTo>
                    <a:pt x="1032" y="67933"/>
                    <a:pt x="1006" y="67984"/>
                    <a:pt x="1032" y="67984"/>
                  </a:cubicBezTo>
                  <a:cubicBezTo>
                    <a:pt x="1058" y="68010"/>
                    <a:pt x="1058" y="68036"/>
                    <a:pt x="1058" y="68062"/>
                  </a:cubicBezTo>
                  <a:lnTo>
                    <a:pt x="1109" y="68062"/>
                  </a:lnTo>
                  <a:cubicBezTo>
                    <a:pt x="1135" y="68139"/>
                    <a:pt x="1135" y="68217"/>
                    <a:pt x="1109" y="68268"/>
                  </a:cubicBezTo>
                  <a:cubicBezTo>
                    <a:pt x="1109" y="68320"/>
                    <a:pt x="1058" y="68320"/>
                    <a:pt x="1006" y="68320"/>
                  </a:cubicBezTo>
                  <a:cubicBezTo>
                    <a:pt x="903" y="68320"/>
                    <a:pt x="877" y="68346"/>
                    <a:pt x="903" y="68474"/>
                  </a:cubicBezTo>
                  <a:cubicBezTo>
                    <a:pt x="929" y="68500"/>
                    <a:pt x="929" y="68526"/>
                    <a:pt x="929" y="68552"/>
                  </a:cubicBezTo>
                  <a:cubicBezTo>
                    <a:pt x="954" y="68552"/>
                    <a:pt x="954" y="68578"/>
                    <a:pt x="929" y="68603"/>
                  </a:cubicBezTo>
                  <a:cubicBezTo>
                    <a:pt x="929" y="68629"/>
                    <a:pt x="929" y="68681"/>
                    <a:pt x="929" y="68707"/>
                  </a:cubicBezTo>
                  <a:cubicBezTo>
                    <a:pt x="954" y="68758"/>
                    <a:pt x="929" y="68758"/>
                    <a:pt x="877" y="68784"/>
                  </a:cubicBezTo>
                  <a:cubicBezTo>
                    <a:pt x="877" y="68810"/>
                    <a:pt x="851" y="68861"/>
                    <a:pt x="929" y="68887"/>
                  </a:cubicBezTo>
                  <a:cubicBezTo>
                    <a:pt x="1006" y="68939"/>
                    <a:pt x="980" y="68990"/>
                    <a:pt x="980" y="69042"/>
                  </a:cubicBezTo>
                  <a:cubicBezTo>
                    <a:pt x="980" y="69119"/>
                    <a:pt x="954" y="69197"/>
                    <a:pt x="903" y="69222"/>
                  </a:cubicBezTo>
                  <a:cubicBezTo>
                    <a:pt x="929" y="69326"/>
                    <a:pt x="903" y="69403"/>
                    <a:pt x="877" y="69480"/>
                  </a:cubicBezTo>
                  <a:cubicBezTo>
                    <a:pt x="877" y="69480"/>
                    <a:pt x="877" y="69506"/>
                    <a:pt x="903" y="69506"/>
                  </a:cubicBezTo>
                  <a:cubicBezTo>
                    <a:pt x="903" y="69583"/>
                    <a:pt x="903" y="69661"/>
                    <a:pt x="929" y="69738"/>
                  </a:cubicBezTo>
                  <a:cubicBezTo>
                    <a:pt x="954" y="69790"/>
                    <a:pt x="929" y="69841"/>
                    <a:pt x="980" y="69919"/>
                  </a:cubicBezTo>
                  <a:cubicBezTo>
                    <a:pt x="980" y="69919"/>
                    <a:pt x="980" y="69945"/>
                    <a:pt x="1006" y="69970"/>
                  </a:cubicBezTo>
                  <a:lnTo>
                    <a:pt x="980" y="69970"/>
                  </a:lnTo>
                  <a:cubicBezTo>
                    <a:pt x="903" y="70074"/>
                    <a:pt x="954" y="70151"/>
                    <a:pt x="954" y="70254"/>
                  </a:cubicBezTo>
                  <a:cubicBezTo>
                    <a:pt x="954" y="70306"/>
                    <a:pt x="954" y="70331"/>
                    <a:pt x="929" y="70357"/>
                  </a:cubicBezTo>
                  <a:cubicBezTo>
                    <a:pt x="929" y="70435"/>
                    <a:pt x="954" y="70512"/>
                    <a:pt x="877" y="70589"/>
                  </a:cubicBezTo>
                  <a:cubicBezTo>
                    <a:pt x="877" y="70589"/>
                    <a:pt x="877" y="70615"/>
                    <a:pt x="877" y="70615"/>
                  </a:cubicBezTo>
                  <a:cubicBezTo>
                    <a:pt x="980" y="70641"/>
                    <a:pt x="929" y="70693"/>
                    <a:pt x="903" y="70718"/>
                  </a:cubicBezTo>
                  <a:cubicBezTo>
                    <a:pt x="877" y="70770"/>
                    <a:pt x="903" y="70744"/>
                    <a:pt x="929" y="70770"/>
                  </a:cubicBezTo>
                  <a:cubicBezTo>
                    <a:pt x="954" y="70873"/>
                    <a:pt x="954" y="70950"/>
                    <a:pt x="929" y="71054"/>
                  </a:cubicBezTo>
                  <a:cubicBezTo>
                    <a:pt x="929" y="71079"/>
                    <a:pt x="929" y="71105"/>
                    <a:pt x="929" y="71131"/>
                  </a:cubicBezTo>
                  <a:lnTo>
                    <a:pt x="954" y="71208"/>
                  </a:lnTo>
                  <a:cubicBezTo>
                    <a:pt x="954" y="71234"/>
                    <a:pt x="954" y="71260"/>
                    <a:pt x="929" y="71260"/>
                  </a:cubicBezTo>
                  <a:cubicBezTo>
                    <a:pt x="903" y="71311"/>
                    <a:pt x="903" y="71337"/>
                    <a:pt x="877" y="71389"/>
                  </a:cubicBezTo>
                  <a:cubicBezTo>
                    <a:pt x="851" y="71415"/>
                    <a:pt x="851" y="71440"/>
                    <a:pt x="851" y="71492"/>
                  </a:cubicBezTo>
                  <a:lnTo>
                    <a:pt x="877" y="71440"/>
                  </a:lnTo>
                  <a:cubicBezTo>
                    <a:pt x="877" y="71415"/>
                    <a:pt x="877" y="71415"/>
                    <a:pt x="929" y="71415"/>
                  </a:cubicBezTo>
                  <a:cubicBezTo>
                    <a:pt x="929" y="71402"/>
                    <a:pt x="935" y="71395"/>
                    <a:pt x="942" y="71395"/>
                  </a:cubicBezTo>
                  <a:cubicBezTo>
                    <a:pt x="948" y="71395"/>
                    <a:pt x="954" y="71402"/>
                    <a:pt x="954" y="71415"/>
                  </a:cubicBezTo>
                  <a:cubicBezTo>
                    <a:pt x="954" y="71440"/>
                    <a:pt x="954" y="71440"/>
                    <a:pt x="929" y="71440"/>
                  </a:cubicBezTo>
                  <a:cubicBezTo>
                    <a:pt x="929" y="71466"/>
                    <a:pt x="929" y="71492"/>
                    <a:pt x="903" y="71492"/>
                  </a:cubicBezTo>
                  <a:lnTo>
                    <a:pt x="903" y="71518"/>
                  </a:lnTo>
                  <a:cubicBezTo>
                    <a:pt x="929" y="71569"/>
                    <a:pt x="954" y="71647"/>
                    <a:pt x="929" y="71698"/>
                  </a:cubicBezTo>
                  <a:cubicBezTo>
                    <a:pt x="946" y="71698"/>
                    <a:pt x="963" y="71675"/>
                    <a:pt x="980" y="71675"/>
                  </a:cubicBezTo>
                  <a:cubicBezTo>
                    <a:pt x="989" y="71675"/>
                    <a:pt x="997" y="71681"/>
                    <a:pt x="1006" y="71698"/>
                  </a:cubicBezTo>
                  <a:cubicBezTo>
                    <a:pt x="1006" y="71776"/>
                    <a:pt x="1006" y="71879"/>
                    <a:pt x="980" y="71956"/>
                  </a:cubicBezTo>
                  <a:cubicBezTo>
                    <a:pt x="954" y="71982"/>
                    <a:pt x="954" y="72008"/>
                    <a:pt x="980" y="72034"/>
                  </a:cubicBezTo>
                  <a:cubicBezTo>
                    <a:pt x="1006" y="72085"/>
                    <a:pt x="980" y="72137"/>
                    <a:pt x="980" y="72188"/>
                  </a:cubicBezTo>
                  <a:cubicBezTo>
                    <a:pt x="980" y="72214"/>
                    <a:pt x="980" y="72214"/>
                    <a:pt x="980" y="72214"/>
                  </a:cubicBezTo>
                  <a:cubicBezTo>
                    <a:pt x="980" y="72240"/>
                    <a:pt x="980" y="72240"/>
                    <a:pt x="954" y="72266"/>
                  </a:cubicBezTo>
                  <a:cubicBezTo>
                    <a:pt x="980" y="72292"/>
                    <a:pt x="980" y="72343"/>
                    <a:pt x="954" y="72369"/>
                  </a:cubicBezTo>
                  <a:cubicBezTo>
                    <a:pt x="929" y="72420"/>
                    <a:pt x="903" y="72446"/>
                    <a:pt x="903" y="72498"/>
                  </a:cubicBezTo>
                  <a:cubicBezTo>
                    <a:pt x="929" y="72524"/>
                    <a:pt x="954" y="72549"/>
                    <a:pt x="954" y="72575"/>
                  </a:cubicBezTo>
                  <a:cubicBezTo>
                    <a:pt x="980" y="72601"/>
                    <a:pt x="1058" y="72601"/>
                    <a:pt x="1058" y="72653"/>
                  </a:cubicBezTo>
                  <a:cubicBezTo>
                    <a:pt x="1058" y="72704"/>
                    <a:pt x="1161" y="72807"/>
                    <a:pt x="1135" y="72885"/>
                  </a:cubicBezTo>
                  <a:cubicBezTo>
                    <a:pt x="1135" y="72885"/>
                    <a:pt x="1187" y="72911"/>
                    <a:pt x="1161" y="72962"/>
                  </a:cubicBezTo>
                  <a:cubicBezTo>
                    <a:pt x="1135" y="73039"/>
                    <a:pt x="1135" y="73117"/>
                    <a:pt x="1161" y="73168"/>
                  </a:cubicBezTo>
                  <a:cubicBezTo>
                    <a:pt x="1212" y="73220"/>
                    <a:pt x="1212" y="73272"/>
                    <a:pt x="1161" y="73297"/>
                  </a:cubicBezTo>
                  <a:lnTo>
                    <a:pt x="1161" y="73323"/>
                  </a:lnTo>
                  <a:cubicBezTo>
                    <a:pt x="1187" y="73349"/>
                    <a:pt x="1187" y="73349"/>
                    <a:pt x="1161" y="73401"/>
                  </a:cubicBezTo>
                  <a:cubicBezTo>
                    <a:pt x="1161" y="73401"/>
                    <a:pt x="1135" y="73426"/>
                    <a:pt x="1135" y="73478"/>
                  </a:cubicBezTo>
                  <a:cubicBezTo>
                    <a:pt x="1187" y="73478"/>
                    <a:pt x="1187" y="73504"/>
                    <a:pt x="1187" y="73529"/>
                  </a:cubicBezTo>
                  <a:cubicBezTo>
                    <a:pt x="1161" y="73581"/>
                    <a:pt x="1135" y="73658"/>
                    <a:pt x="1135" y="73710"/>
                  </a:cubicBezTo>
                  <a:cubicBezTo>
                    <a:pt x="1135" y="73736"/>
                    <a:pt x="1109" y="73736"/>
                    <a:pt x="1109" y="73736"/>
                  </a:cubicBezTo>
                  <a:cubicBezTo>
                    <a:pt x="1083" y="73736"/>
                    <a:pt x="1083" y="73710"/>
                    <a:pt x="1083" y="73710"/>
                  </a:cubicBezTo>
                  <a:cubicBezTo>
                    <a:pt x="1083" y="73658"/>
                    <a:pt x="1083" y="73607"/>
                    <a:pt x="1083" y="73555"/>
                  </a:cubicBezTo>
                  <a:lnTo>
                    <a:pt x="1058" y="73555"/>
                  </a:lnTo>
                  <a:cubicBezTo>
                    <a:pt x="1032" y="73555"/>
                    <a:pt x="1006" y="73581"/>
                    <a:pt x="980" y="73581"/>
                  </a:cubicBezTo>
                  <a:cubicBezTo>
                    <a:pt x="929" y="73633"/>
                    <a:pt x="929" y="73710"/>
                    <a:pt x="877" y="73762"/>
                  </a:cubicBezTo>
                  <a:cubicBezTo>
                    <a:pt x="826" y="73813"/>
                    <a:pt x="851" y="73865"/>
                    <a:pt x="877" y="73891"/>
                  </a:cubicBezTo>
                  <a:cubicBezTo>
                    <a:pt x="903" y="73942"/>
                    <a:pt x="903" y="74020"/>
                    <a:pt x="903" y="74071"/>
                  </a:cubicBezTo>
                  <a:lnTo>
                    <a:pt x="954" y="74071"/>
                  </a:lnTo>
                  <a:cubicBezTo>
                    <a:pt x="1006" y="74097"/>
                    <a:pt x="1032" y="74097"/>
                    <a:pt x="1006" y="74174"/>
                  </a:cubicBezTo>
                  <a:cubicBezTo>
                    <a:pt x="1006" y="74200"/>
                    <a:pt x="1003" y="74209"/>
                    <a:pt x="998" y="74209"/>
                  </a:cubicBezTo>
                  <a:cubicBezTo>
                    <a:pt x="989" y="74209"/>
                    <a:pt x="972" y="74174"/>
                    <a:pt x="954" y="74174"/>
                  </a:cubicBezTo>
                  <a:cubicBezTo>
                    <a:pt x="929" y="74174"/>
                    <a:pt x="954" y="74200"/>
                    <a:pt x="954" y="74200"/>
                  </a:cubicBezTo>
                  <a:cubicBezTo>
                    <a:pt x="954" y="74252"/>
                    <a:pt x="980" y="74277"/>
                    <a:pt x="980" y="74329"/>
                  </a:cubicBezTo>
                  <a:cubicBezTo>
                    <a:pt x="980" y="74355"/>
                    <a:pt x="980" y="74381"/>
                    <a:pt x="980" y="74406"/>
                  </a:cubicBezTo>
                  <a:cubicBezTo>
                    <a:pt x="1032" y="74406"/>
                    <a:pt x="1032" y="74458"/>
                    <a:pt x="1006" y="74484"/>
                  </a:cubicBezTo>
                  <a:lnTo>
                    <a:pt x="980" y="74638"/>
                  </a:lnTo>
                  <a:cubicBezTo>
                    <a:pt x="980" y="74664"/>
                    <a:pt x="929" y="74664"/>
                    <a:pt x="903" y="74664"/>
                  </a:cubicBezTo>
                  <a:cubicBezTo>
                    <a:pt x="826" y="74716"/>
                    <a:pt x="877" y="74793"/>
                    <a:pt x="877" y="74871"/>
                  </a:cubicBezTo>
                  <a:cubicBezTo>
                    <a:pt x="877" y="74904"/>
                    <a:pt x="877" y="74913"/>
                    <a:pt x="879" y="74913"/>
                  </a:cubicBezTo>
                  <a:cubicBezTo>
                    <a:pt x="882" y="74913"/>
                    <a:pt x="888" y="74896"/>
                    <a:pt x="903" y="74896"/>
                  </a:cubicBezTo>
                  <a:cubicBezTo>
                    <a:pt x="929" y="74896"/>
                    <a:pt x="1006" y="74896"/>
                    <a:pt x="1058" y="74871"/>
                  </a:cubicBezTo>
                  <a:cubicBezTo>
                    <a:pt x="1083" y="74871"/>
                    <a:pt x="1109" y="74819"/>
                    <a:pt x="1161" y="74819"/>
                  </a:cubicBezTo>
                  <a:cubicBezTo>
                    <a:pt x="1161" y="74742"/>
                    <a:pt x="1187" y="74690"/>
                    <a:pt x="1212" y="74664"/>
                  </a:cubicBezTo>
                  <a:cubicBezTo>
                    <a:pt x="1238" y="74638"/>
                    <a:pt x="1264" y="74613"/>
                    <a:pt x="1315" y="74613"/>
                  </a:cubicBezTo>
                  <a:cubicBezTo>
                    <a:pt x="1367" y="74587"/>
                    <a:pt x="1444" y="74535"/>
                    <a:pt x="1470" y="74484"/>
                  </a:cubicBezTo>
                  <a:lnTo>
                    <a:pt x="1496" y="74484"/>
                  </a:lnTo>
                  <a:cubicBezTo>
                    <a:pt x="1522" y="74484"/>
                    <a:pt x="1522" y="74510"/>
                    <a:pt x="1522" y="74510"/>
                  </a:cubicBezTo>
                  <a:cubicBezTo>
                    <a:pt x="1522" y="74535"/>
                    <a:pt x="1522" y="74561"/>
                    <a:pt x="1496" y="74587"/>
                  </a:cubicBezTo>
                  <a:cubicBezTo>
                    <a:pt x="1419" y="74613"/>
                    <a:pt x="1367" y="74664"/>
                    <a:pt x="1341" y="74716"/>
                  </a:cubicBezTo>
                  <a:cubicBezTo>
                    <a:pt x="1290" y="74819"/>
                    <a:pt x="1315" y="74948"/>
                    <a:pt x="1264" y="75051"/>
                  </a:cubicBezTo>
                  <a:lnTo>
                    <a:pt x="1264" y="75103"/>
                  </a:lnTo>
                  <a:cubicBezTo>
                    <a:pt x="1264" y="75133"/>
                    <a:pt x="1273" y="75145"/>
                    <a:pt x="1285" y="75145"/>
                  </a:cubicBezTo>
                  <a:cubicBezTo>
                    <a:pt x="1294" y="75145"/>
                    <a:pt x="1305" y="75139"/>
                    <a:pt x="1315" y="75129"/>
                  </a:cubicBezTo>
                  <a:lnTo>
                    <a:pt x="1393" y="75103"/>
                  </a:lnTo>
                  <a:cubicBezTo>
                    <a:pt x="1419" y="75051"/>
                    <a:pt x="1470" y="75051"/>
                    <a:pt x="1496" y="75000"/>
                  </a:cubicBezTo>
                  <a:cubicBezTo>
                    <a:pt x="1522" y="74987"/>
                    <a:pt x="1535" y="74980"/>
                    <a:pt x="1541" y="74980"/>
                  </a:cubicBezTo>
                  <a:cubicBezTo>
                    <a:pt x="1548" y="74980"/>
                    <a:pt x="1548" y="74987"/>
                    <a:pt x="1548" y="75000"/>
                  </a:cubicBezTo>
                  <a:cubicBezTo>
                    <a:pt x="1573" y="75025"/>
                    <a:pt x="1573" y="75051"/>
                    <a:pt x="1573" y="75077"/>
                  </a:cubicBezTo>
                  <a:cubicBezTo>
                    <a:pt x="1548" y="75129"/>
                    <a:pt x="1496" y="75180"/>
                    <a:pt x="1470" y="75232"/>
                  </a:cubicBezTo>
                  <a:cubicBezTo>
                    <a:pt x="1470" y="75309"/>
                    <a:pt x="1470" y="75386"/>
                    <a:pt x="1419" y="75438"/>
                  </a:cubicBezTo>
                  <a:lnTo>
                    <a:pt x="1470" y="75464"/>
                  </a:lnTo>
                  <a:lnTo>
                    <a:pt x="1496" y="75464"/>
                  </a:lnTo>
                  <a:lnTo>
                    <a:pt x="1522" y="75593"/>
                  </a:lnTo>
                  <a:cubicBezTo>
                    <a:pt x="1522" y="75619"/>
                    <a:pt x="1470" y="75644"/>
                    <a:pt x="1470" y="75670"/>
                  </a:cubicBezTo>
                  <a:cubicBezTo>
                    <a:pt x="1470" y="75687"/>
                    <a:pt x="1473" y="75693"/>
                    <a:pt x="1477" y="75693"/>
                  </a:cubicBezTo>
                  <a:cubicBezTo>
                    <a:pt x="1485" y="75693"/>
                    <a:pt x="1496" y="75670"/>
                    <a:pt x="1496" y="75670"/>
                  </a:cubicBezTo>
                  <a:cubicBezTo>
                    <a:pt x="1496" y="75670"/>
                    <a:pt x="1515" y="75664"/>
                    <a:pt x="1538" y="75664"/>
                  </a:cubicBezTo>
                  <a:cubicBezTo>
                    <a:pt x="1560" y="75664"/>
                    <a:pt x="1586" y="75670"/>
                    <a:pt x="1599" y="75696"/>
                  </a:cubicBezTo>
                  <a:cubicBezTo>
                    <a:pt x="1651" y="75722"/>
                    <a:pt x="1702" y="75773"/>
                    <a:pt x="1754" y="75825"/>
                  </a:cubicBezTo>
                  <a:cubicBezTo>
                    <a:pt x="1754" y="75851"/>
                    <a:pt x="1728" y="75851"/>
                    <a:pt x="1728" y="75876"/>
                  </a:cubicBezTo>
                  <a:cubicBezTo>
                    <a:pt x="1728" y="75876"/>
                    <a:pt x="1754" y="75902"/>
                    <a:pt x="1754" y="75928"/>
                  </a:cubicBezTo>
                  <a:cubicBezTo>
                    <a:pt x="1728" y="75954"/>
                    <a:pt x="1702" y="75980"/>
                    <a:pt x="1676" y="75980"/>
                  </a:cubicBezTo>
                  <a:lnTo>
                    <a:pt x="1599" y="75980"/>
                  </a:lnTo>
                  <a:cubicBezTo>
                    <a:pt x="1573" y="76031"/>
                    <a:pt x="1573" y="76083"/>
                    <a:pt x="1599" y="76134"/>
                  </a:cubicBezTo>
                  <a:cubicBezTo>
                    <a:pt x="1651" y="76134"/>
                    <a:pt x="1676" y="76134"/>
                    <a:pt x="1702" y="76160"/>
                  </a:cubicBezTo>
                  <a:cubicBezTo>
                    <a:pt x="1702" y="76186"/>
                    <a:pt x="1702" y="76186"/>
                    <a:pt x="1702" y="76186"/>
                  </a:cubicBezTo>
                  <a:cubicBezTo>
                    <a:pt x="1728" y="76212"/>
                    <a:pt x="1728" y="76238"/>
                    <a:pt x="1728" y="76263"/>
                  </a:cubicBezTo>
                  <a:cubicBezTo>
                    <a:pt x="1728" y="76315"/>
                    <a:pt x="1676" y="76341"/>
                    <a:pt x="1625" y="76366"/>
                  </a:cubicBezTo>
                  <a:cubicBezTo>
                    <a:pt x="1599" y="76392"/>
                    <a:pt x="1548" y="76418"/>
                    <a:pt x="1522" y="76418"/>
                  </a:cubicBezTo>
                  <a:cubicBezTo>
                    <a:pt x="1522" y="76418"/>
                    <a:pt x="1496" y="76444"/>
                    <a:pt x="1496" y="76444"/>
                  </a:cubicBezTo>
                  <a:cubicBezTo>
                    <a:pt x="1444" y="76470"/>
                    <a:pt x="1444" y="76521"/>
                    <a:pt x="1444" y="76547"/>
                  </a:cubicBezTo>
                  <a:cubicBezTo>
                    <a:pt x="1444" y="76573"/>
                    <a:pt x="1470" y="76599"/>
                    <a:pt x="1496" y="76624"/>
                  </a:cubicBezTo>
                  <a:cubicBezTo>
                    <a:pt x="1496" y="76637"/>
                    <a:pt x="1496" y="76637"/>
                    <a:pt x="1496" y="76637"/>
                  </a:cubicBezTo>
                  <a:cubicBezTo>
                    <a:pt x="1496" y="76637"/>
                    <a:pt x="1496" y="76637"/>
                    <a:pt x="1496" y="76650"/>
                  </a:cubicBezTo>
                  <a:cubicBezTo>
                    <a:pt x="1496" y="76702"/>
                    <a:pt x="1496" y="76702"/>
                    <a:pt x="1548" y="76702"/>
                  </a:cubicBezTo>
                  <a:cubicBezTo>
                    <a:pt x="1599" y="76702"/>
                    <a:pt x="1573" y="76702"/>
                    <a:pt x="1573" y="76728"/>
                  </a:cubicBezTo>
                  <a:cubicBezTo>
                    <a:pt x="1599" y="76728"/>
                    <a:pt x="1599" y="76753"/>
                    <a:pt x="1573" y="76753"/>
                  </a:cubicBezTo>
                  <a:lnTo>
                    <a:pt x="1522" y="76805"/>
                  </a:lnTo>
                  <a:cubicBezTo>
                    <a:pt x="1496" y="76831"/>
                    <a:pt x="1496" y="76856"/>
                    <a:pt x="1522" y="76856"/>
                  </a:cubicBezTo>
                  <a:cubicBezTo>
                    <a:pt x="1573" y="76882"/>
                    <a:pt x="1599" y="76908"/>
                    <a:pt x="1573" y="76934"/>
                  </a:cubicBezTo>
                  <a:cubicBezTo>
                    <a:pt x="1548" y="76985"/>
                    <a:pt x="1548" y="76960"/>
                    <a:pt x="1522" y="76985"/>
                  </a:cubicBezTo>
                  <a:cubicBezTo>
                    <a:pt x="1470" y="77063"/>
                    <a:pt x="1470" y="77089"/>
                    <a:pt x="1573" y="77114"/>
                  </a:cubicBezTo>
                  <a:cubicBezTo>
                    <a:pt x="1625" y="77114"/>
                    <a:pt x="1625" y="77166"/>
                    <a:pt x="1599" y="77192"/>
                  </a:cubicBezTo>
                  <a:cubicBezTo>
                    <a:pt x="1599" y="77243"/>
                    <a:pt x="1599" y="77269"/>
                    <a:pt x="1625" y="77295"/>
                  </a:cubicBezTo>
                  <a:cubicBezTo>
                    <a:pt x="1625" y="77295"/>
                    <a:pt x="1639" y="77350"/>
                    <a:pt x="1656" y="77350"/>
                  </a:cubicBezTo>
                  <a:cubicBezTo>
                    <a:pt x="1662" y="77350"/>
                    <a:pt x="1669" y="77342"/>
                    <a:pt x="1676" y="77321"/>
                  </a:cubicBezTo>
                  <a:cubicBezTo>
                    <a:pt x="1676" y="77269"/>
                    <a:pt x="1676" y="77243"/>
                    <a:pt x="1676" y="77243"/>
                  </a:cubicBezTo>
                  <a:cubicBezTo>
                    <a:pt x="1702" y="77218"/>
                    <a:pt x="1676" y="77140"/>
                    <a:pt x="1702" y="77114"/>
                  </a:cubicBezTo>
                  <a:cubicBezTo>
                    <a:pt x="1706" y="77111"/>
                    <a:pt x="1709" y="77109"/>
                    <a:pt x="1712" y="77109"/>
                  </a:cubicBezTo>
                  <a:cubicBezTo>
                    <a:pt x="1728" y="77109"/>
                    <a:pt x="1728" y="77170"/>
                    <a:pt x="1728" y="77192"/>
                  </a:cubicBezTo>
                  <a:lnTo>
                    <a:pt x="1728" y="77295"/>
                  </a:lnTo>
                  <a:cubicBezTo>
                    <a:pt x="1728" y="77321"/>
                    <a:pt x="1728" y="77347"/>
                    <a:pt x="1728" y="77372"/>
                  </a:cubicBezTo>
                  <a:cubicBezTo>
                    <a:pt x="1702" y="77398"/>
                    <a:pt x="1702" y="77424"/>
                    <a:pt x="1728" y="77424"/>
                  </a:cubicBezTo>
                  <a:cubicBezTo>
                    <a:pt x="1754" y="77501"/>
                    <a:pt x="1728" y="77527"/>
                    <a:pt x="1728" y="77579"/>
                  </a:cubicBezTo>
                  <a:cubicBezTo>
                    <a:pt x="1728" y="77604"/>
                    <a:pt x="1728" y="77630"/>
                    <a:pt x="1728" y="77656"/>
                  </a:cubicBezTo>
                  <a:cubicBezTo>
                    <a:pt x="1754" y="77682"/>
                    <a:pt x="1754" y="77733"/>
                    <a:pt x="1754" y="77759"/>
                  </a:cubicBezTo>
                  <a:lnTo>
                    <a:pt x="1754" y="77991"/>
                  </a:lnTo>
                  <a:cubicBezTo>
                    <a:pt x="1754" y="77991"/>
                    <a:pt x="1754" y="78043"/>
                    <a:pt x="1702" y="78043"/>
                  </a:cubicBezTo>
                  <a:cubicBezTo>
                    <a:pt x="1676" y="78043"/>
                    <a:pt x="1676" y="78017"/>
                    <a:pt x="1676" y="77965"/>
                  </a:cubicBezTo>
                  <a:lnTo>
                    <a:pt x="1676" y="77940"/>
                  </a:lnTo>
                  <a:lnTo>
                    <a:pt x="1599" y="77940"/>
                  </a:lnTo>
                  <a:cubicBezTo>
                    <a:pt x="1599" y="77965"/>
                    <a:pt x="1599" y="78017"/>
                    <a:pt x="1573" y="78017"/>
                  </a:cubicBezTo>
                  <a:cubicBezTo>
                    <a:pt x="1599" y="78043"/>
                    <a:pt x="1599" y="78069"/>
                    <a:pt x="1599" y="78094"/>
                  </a:cubicBezTo>
                  <a:cubicBezTo>
                    <a:pt x="1625" y="78094"/>
                    <a:pt x="1676" y="78094"/>
                    <a:pt x="1702" y="78146"/>
                  </a:cubicBezTo>
                  <a:lnTo>
                    <a:pt x="1702" y="78172"/>
                  </a:lnTo>
                  <a:cubicBezTo>
                    <a:pt x="1702" y="78223"/>
                    <a:pt x="1728" y="78275"/>
                    <a:pt x="1702" y="78327"/>
                  </a:cubicBezTo>
                  <a:cubicBezTo>
                    <a:pt x="1651" y="78301"/>
                    <a:pt x="1651" y="78275"/>
                    <a:pt x="1651" y="78223"/>
                  </a:cubicBezTo>
                  <a:cubicBezTo>
                    <a:pt x="1651" y="78198"/>
                    <a:pt x="1625" y="78172"/>
                    <a:pt x="1599" y="78172"/>
                  </a:cubicBezTo>
                  <a:lnTo>
                    <a:pt x="1599" y="78378"/>
                  </a:lnTo>
                  <a:lnTo>
                    <a:pt x="1651" y="78378"/>
                  </a:lnTo>
                  <a:cubicBezTo>
                    <a:pt x="1728" y="78404"/>
                    <a:pt x="1728" y="78404"/>
                    <a:pt x="1676" y="78481"/>
                  </a:cubicBezTo>
                  <a:lnTo>
                    <a:pt x="1599" y="78481"/>
                  </a:lnTo>
                  <a:lnTo>
                    <a:pt x="1599" y="78507"/>
                  </a:lnTo>
                  <a:cubicBezTo>
                    <a:pt x="1651" y="78533"/>
                    <a:pt x="1651" y="78584"/>
                    <a:pt x="1599" y="78636"/>
                  </a:cubicBezTo>
                  <a:cubicBezTo>
                    <a:pt x="1573" y="78662"/>
                    <a:pt x="1573" y="78713"/>
                    <a:pt x="1599" y="78739"/>
                  </a:cubicBezTo>
                  <a:lnTo>
                    <a:pt x="1651" y="78739"/>
                  </a:lnTo>
                  <a:cubicBezTo>
                    <a:pt x="1651" y="78739"/>
                    <a:pt x="1676" y="78765"/>
                    <a:pt x="1676" y="78791"/>
                  </a:cubicBezTo>
                  <a:lnTo>
                    <a:pt x="1651" y="78791"/>
                  </a:lnTo>
                  <a:cubicBezTo>
                    <a:pt x="1625" y="78791"/>
                    <a:pt x="1651" y="78817"/>
                    <a:pt x="1599" y="78817"/>
                  </a:cubicBezTo>
                  <a:cubicBezTo>
                    <a:pt x="1599" y="78817"/>
                    <a:pt x="1599" y="78842"/>
                    <a:pt x="1599" y="78842"/>
                  </a:cubicBezTo>
                  <a:cubicBezTo>
                    <a:pt x="1625" y="78842"/>
                    <a:pt x="1625" y="78868"/>
                    <a:pt x="1625" y="78894"/>
                  </a:cubicBezTo>
                  <a:cubicBezTo>
                    <a:pt x="1599" y="78946"/>
                    <a:pt x="1573" y="78997"/>
                    <a:pt x="1625" y="79023"/>
                  </a:cubicBezTo>
                  <a:cubicBezTo>
                    <a:pt x="1676" y="79075"/>
                    <a:pt x="1625" y="79075"/>
                    <a:pt x="1625" y="79075"/>
                  </a:cubicBezTo>
                  <a:cubicBezTo>
                    <a:pt x="1625" y="79100"/>
                    <a:pt x="1599" y="79152"/>
                    <a:pt x="1625" y="79178"/>
                  </a:cubicBezTo>
                  <a:cubicBezTo>
                    <a:pt x="1651" y="79203"/>
                    <a:pt x="1651" y="79229"/>
                    <a:pt x="1651" y="79255"/>
                  </a:cubicBezTo>
                  <a:lnTo>
                    <a:pt x="1676" y="79255"/>
                  </a:lnTo>
                  <a:cubicBezTo>
                    <a:pt x="1676" y="79229"/>
                    <a:pt x="1676" y="79229"/>
                    <a:pt x="1676" y="79203"/>
                  </a:cubicBezTo>
                  <a:lnTo>
                    <a:pt x="1676" y="79152"/>
                  </a:lnTo>
                  <a:cubicBezTo>
                    <a:pt x="1676" y="79126"/>
                    <a:pt x="1676" y="79100"/>
                    <a:pt x="1676" y="79100"/>
                  </a:cubicBezTo>
                  <a:cubicBezTo>
                    <a:pt x="1676" y="79075"/>
                    <a:pt x="1651" y="79049"/>
                    <a:pt x="1702" y="79049"/>
                  </a:cubicBezTo>
                  <a:cubicBezTo>
                    <a:pt x="1754" y="79049"/>
                    <a:pt x="1728" y="79075"/>
                    <a:pt x="1728" y="79100"/>
                  </a:cubicBezTo>
                  <a:cubicBezTo>
                    <a:pt x="1728" y="79126"/>
                    <a:pt x="1728" y="79126"/>
                    <a:pt x="1728" y="79152"/>
                  </a:cubicBezTo>
                  <a:cubicBezTo>
                    <a:pt x="1780" y="79178"/>
                    <a:pt x="1780" y="79255"/>
                    <a:pt x="1728" y="79281"/>
                  </a:cubicBezTo>
                  <a:cubicBezTo>
                    <a:pt x="1728" y="79307"/>
                    <a:pt x="1702" y="79332"/>
                    <a:pt x="1676" y="79358"/>
                  </a:cubicBezTo>
                  <a:cubicBezTo>
                    <a:pt x="1676" y="79358"/>
                    <a:pt x="1651" y="79384"/>
                    <a:pt x="1651" y="79410"/>
                  </a:cubicBezTo>
                  <a:cubicBezTo>
                    <a:pt x="1625" y="79461"/>
                    <a:pt x="1599" y="79513"/>
                    <a:pt x="1573" y="79565"/>
                  </a:cubicBezTo>
                  <a:cubicBezTo>
                    <a:pt x="1591" y="79565"/>
                    <a:pt x="1608" y="79576"/>
                    <a:pt x="1625" y="79576"/>
                  </a:cubicBezTo>
                  <a:cubicBezTo>
                    <a:pt x="1634" y="79576"/>
                    <a:pt x="1642" y="79573"/>
                    <a:pt x="1651" y="79565"/>
                  </a:cubicBezTo>
                  <a:cubicBezTo>
                    <a:pt x="1651" y="79539"/>
                    <a:pt x="1676" y="79539"/>
                    <a:pt x="1702" y="79539"/>
                  </a:cubicBezTo>
                  <a:lnTo>
                    <a:pt x="1728" y="79539"/>
                  </a:lnTo>
                  <a:cubicBezTo>
                    <a:pt x="1754" y="79565"/>
                    <a:pt x="1754" y="79565"/>
                    <a:pt x="1728" y="79590"/>
                  </a:cubicBezTo>
                  <a:cubicBezTo>
                    <a:pt x="1728" y="79599"/>
                    <a:pt x="1725" y="79602"/>
                    <a:pt x="1721" y="79602"/>
                  </a:cubicBezTo>
                  <a:cubicBezTo>
                    <a:pt x="1714" y="79602"/>
                    <a:pt x="1702" y="79590"/>
                    <a:pt x="1702" y="79590"/>
                  </a:cubicBezTo>
                  <a:cubicBezTo>
                    <a:pt x="1685" y="79590"/>
                    <a:pt x="1668" y="79579"/>
                    <a:pt x="1658" y="79579"/>
                  </a:cubicBezTo>
                  <a:cubicBezTo>
                    <a:pt x="1654" y="79579"/>
                    <a:pt x="1651" y="79582"/>
                    <a:pt x="1651" y="79590"/>
                  </a:cubicBezTo>
                  <a:lnTo>
                    <a:pt x="1599" y="79616"/>
                  </a:lnTo>
                  <a:lnTo>
                    <a:pt x="1676" y="79693"/>
                  </a:lnTo>
                  <a:cubicBezTo>
                    <a:pt x="1728" y="79693"/>
                    <a:pt x="1754" y="79719"/>
                    <a:pt x="1754" y="79771"/>
                  </a:cubicBezTo>
                  <a:cubicBezTo>
                    <a:pt x="1780" y="79797"/>
                    <a:pt x="1780" y="79822"/>
                    <a:pt x="1754" y="79848"/>
                  </a:cubicBezTo>
                  <a:cubicBezTo>
                    <a:pt x="1741" y="79861"/>
                    <a:pt x="1722" y="79868"/>
                    <a:pt x="1706" y="79868"/>
                  </a:cubicBezTo>
                  <a:cubicBezTo>
                    <a:pt x="1689" y="79868"/>
                    <a:pt x="1676" y="79861"/>
                    <a:pt x="1676" y="79848"/>
                  </a:cubicBezTo>
                  <a:lnTo>
                    <a:pt x="1651" y="79848"/>
                  </a:lnTo>
                  <a:cubicBezTo>
                    <a:pt x="1625" y="79848"/>
                    <a:pt x="1625" y="79874"/>
                    <a:pt x="1651" y="79900"/>
                  </a:cubicBezTo>
                  <a:lnTo>
                    <a:pt x="1676" y="79926"/>
                  </a:lnTo>
                  <a:cubicBezTo>
                    <a:pt x="1676" y="79926"/>
                    <a:pt x="1728" y="79951"/>
                    <a:pt x="1702" y="79977"/>
                  </a:cubicBezTo>
                  <a:lnTo>
                    <a:pt x="1625" y="79977"/>
                  </a:lnTo>
                  <a:cubicBezTo>
                    <a:pt x="1599" y="80003"/>
                    <a:pt x="1599" y="80055"/>
                    <a:pt x="1599" y="80080"/>
                  </a:cubicBezTo>
                  <a:cubicBezTo>
                    <a:pt x="1573" y="80106"/>
                    <a:pt x="1573" y="80106"/>
                    <a:pt x="1573" y="80132"/>
                  </a:cubicBezTo>
                  <a:cubicBezTo>
                    <a:pt x="1573" y="80158"/>
                    <a:pt x="1573" y="80184"/>
                    <a:pt x="1573" y="80209"/>
                  </a:cubicBezTo>
                  <a:cubicBezTo>
                    <a:pt x="1548" y="80235"/>
                    <a:pt x="1548" y="80235"/>
                    <a:pt x="1573" y="80235"/>
                  </a:cubicBezTo>
                  <a:cubicBezTo>
                    <a:pt x="1625" y="80235"/>
                    <a:pt x="1599" y="80312"/>
                    <a:pt x="1599" y="80338"/>
                  </a:cubicBezTo>
                  <a:cubicBezTo>
                    <a:pt x="1599" y="80364"/>
                    <a:pt x="1625" y="80390"/>
                    <a:pt x="1651" y="80416"/>
                  </a:cubicBezTo>
                  <a:cubicBezTo>
                    <a:pt x="1702" y="80416"/>
                    <a:pt x="1728" y="80467"/>
                    <a:pt x="1754" y="80519"/>
                  </a:cubicBezTo>
                  <a:cubicBezTo>
                    <a:pt x="1780" y="80570"/>
                    <a:pt x="1780" y="80545"/>
                    <a:pt x="1754" y="80570"/>
                  </a:cubicBezTo>
                  <a:cubicBezTo>
                    <a:pt x="1745" y="80579"/>
                    <a:pt x="1740" y="80582"/>
                    <a:pt x="1735" y="80582"/>
                  </a:cubicBezTo>
                  <a:cubicBezTo>
                    <a:pt x="1725" y="80582"/>
                    <a:pt x="1719" y="80570"/>
                    <a:pt x="1702" y="80570"/>
                  </a:cubicBezTo>
                  <a:lnTo>
                    <a:pt x="1651" y="80570"/>
                  </a:lnTo>
                  <a:cubicBezTo>
                    <a:pt x="1625" y="80570"/>
                    <a:pt x="1599" y="80596"/>
                    <a:pt x="1625" y="80648"/>
                  </a:cubicBezTo>
                  <a:cubicBezTo>
                    <a:pt x="1651" y="80674"/>
                    <a:pt x="1728" y="80699"/>
                    <a:pt x="1702" y="80725"/>
                  </a:cubicBezTo>
                  <a:cubicBezTo>
                    <a:pt x="1702" y="80751"/>
                    <a:pt x="1676" y="80751"/>
                    <a:pt x="1651" y="80751"/>
                  </a:cubicBezTo>
                  <a:lnTo>
                    <a:pt x="1599" y="80751"/>
                  </a:lnTo>
                  <a:cubicBezTo>
                    <a:pt x="1548" y="80777"/>
                    <a:pt x="1599" y="80802"/>
                    <a:pt x="1599" y="80802"/>
                  </a:cubicBezTo>
                  <a:cubicBezTo>
                    <a:pt x="1599" y="80815"/>
                    <a:pt x="1612" y="80822"/>
                    <a:pt x="1625" y="80822"/>
                  </a:cubicBezTo>
                  <a:cubicBezTo>
                    <a:pt x="1638" y="80822"/>
                    <a:pt x="1651" y="80815"/>
                    <a:pt x="1651" y="80802"/>
                  </a:cubicBezTo>
                  <a:cubicBezTo>
                    <a:pt x="1664" y="80790"/>
                    <a:pt x="1676" y="80783"/>
                    <a:pt x="1693" y="80783"/>
                  </a:cubicBezTo>
                  <a:cubicBezTo>
                    <a:pt x="1709" y="80783"/>
                    <a:pt x="1728" y="80790"/>
                    <a:pt x="1754" y="80802"/>
                  </a:cubicBezTo>
                  <a:cubicBezTo>
                    <a:pt x="1754" y="80828"/>
                    <a:pt x="1754" y="80828"/>
                    <a:pt x="1754" y="80828"/>
                  </a:cubicBezTo>
                  <a:cubicBezTo>
                    <a:pt x="1780" y="80906"/>
                    <a:pt x="1780" y="80906"/>
                    <a:pt x="1728" y="80957"/>
                  </a:cubicBezTo>
                  <a:cubicBezTo>
                    <a:pt x="1728" y="80983"/>
                    <a:pt x="1702" y="80983"/>
                    <a:pt x="1702" y="80983"/>
                  </a:cubicBezTo>
                  <a:cubicBezTo>
                    <a:pt x="1702" y="81009"/>
                    <a:pt x="1702" y="81009"/>
                    <a:pt x="1702" y="81035"/>
                  </a:cubicBezTo>
                  <a:cubicBezTo>
                    <a:pt x="1728" y="81035"/>
                    <a:pt x="1754" y="81060"/>
                    <a:pt x="1728" y="81086"/>
                  </a:cubicBezTo>
                  <a:cubicBezTo>
                    <a:pt x="1728" y="81112"/>
                    <a:pt x="1728" y="81164"/>
                    <a:pt x="1728" y="81189"/>
                  </a:cubicBezTo>
                  <a:cubicBezTo>
                    <a:pt x="1702" y="81241"/>
                    <a:pt x="1702" y="81318"/>
                    <a:pt x="1754" y="81344"/>
                  </a:cubicBezTo>
                  <a:cubicBezTo>
                    <a:pt x="1754" y="81370"/>
                    <a:pt x="1754" y="81396"/>
                    <a:pt x="1728" y="81396"/>
                  </a:cubicBezTo>
                  <a:cubicBezTo>
                    <a:pt x="1702" y="81396"/>
                    <a:pt x="1676" y="81421"/>
                    <a:pt x="1728" y="81447"/>
                  </a:cubicBezTo>
                  <a:cubicBezTo>
                    <a:pt x="1754" y="81473"/>
                    <a:pt x="1754" y="81499"/>
                    <a:pt x="1780" y="81525"/>
                  </a:cubicBezTo>
                  <a:cubicBezTo>
                    <a:pt x="1780" y="81550"/>
                    <a:pt x="1728" y="81550"/>
                    <a:pt x="1702" y="81550"/>
                  </a:cubicBezTo>
                  <a:lnTo>
                    <a:pt x="1728" y="81628"/>
                  </a:lnTo>
                  <a:cubicBezTo>
                    <a:pt x="1780" y="81628"/>
                    <a:pt x="1780" y="81654"/>
                    <a:pt x="1780" y="81679"/>
                  </a:cubicBezTo>
                  <a:cubicBezTo>
                    <a:pt x="1831" y="81731"/>
                    <a:pt x="1831" y="81834"/>
                    <a:pt x="1780" y="81886"/>
                  </a:cubicBezTo>
                  <a:cubicBezTo>
                    <a:pt x="1805" y="81911"/>
                    <a:pt x="1780" y="81963"/>
                    <a:pt x="1754" y="81989"/>
                  </a:cubicBezTo>
                  <a:lnTo>
                    <a:pt x="1780" y="81989"/>
                  </a:lnTo>
                  <a:cubicBezTo>
                    <a:pt x="1805" y="81989"/>
                    <a:pt x="1805" y="81989"/>
                    <a:pt x="1805" y="82015"/>
                  </a:cubicBezTo>
                  <a:cubicBezTo>
                    <a:pt x="1797" y="82023"/>
                    <a:pt x="1788" y="82026"/>
                    <a:pt x="1780" y="82026"/>
                  </a:cubicBezTo>
                  <a:cubicBezTo>
                    <a:pt x="1762" y="82026"/>
                    <a:pt x="1745" y="82015"/>
                    <a:pt x="1728" y="82015"/>
                  </a:cubicBezTo>
                  <a:lnTo>
                    <a:pt x="1676" y="82015"/>
                  </a:lnTo>
                  <a:cubicBezTo>
                    <a:pt x="1651" y="82092"/>
                    <a:pt x="1651" y="82092"/>
                    <a:pt x="1728" y="82118"/>
                  </a:cubicBezTo>
                  <a:cubicBezTo>
                    <a:pt x="1743" y="82110"/>
                    <a:pt x="1756" y="82107"/>
                    <a:pt x="1767" y="82107"/>
                  </a:cubicBezTo>
                  <a:cubicBezTo>
                    <a:pt x="1793" y="82107"/>
                    <a:pt x="1805" y="82125"/>
                    <a:pt x="1805" y="82144"/>
                  </a:cubicBezTo>
                  <a:cubicBezTo>
                    <a:pt x="1805" y="82169"/>
                    <a:pt x="1805" y="82195"/>
                    <a:pt x="1805" y="82221"/>
                  </a:cubicBezTo>
                  <a:cubicBezTo>
                    <a:pt x="1805" y="82273"/>
                    <a:pt x="1780" y="82273"/>
                    <a:pt x="1754" y="82298"/>
                  </a:cubicBezTo>
                  <a:cubicBezTo>
                    <a:pt x="1754" y="82324"/>
                    <a:pt x="1754" y="82350"/>
                    <a:pt x="1754" y="82376"/>
                  </a:cubicBezTo>
                  <a:cubicBezTo>
                    <a:pt x="1754" y="82402"/>
                    <a:pt x="1780" y="82453"/>
                    <a:pt x="1805" y="82479"/>
                  </a:cubicBezTo>
                  <a:cubicBezTo>
                    <a:pt x="1805" y="82505"/>
                    <a:pt x="1805" y="82530"/>
                    <a:pt x="1754" y="82556"/>
                  </a:cubicBezTo>
                  <a:lnTo>
                    <a:pt x="1728" y="82556"/>
                  </a:lnTo>
                  <a:lnTo>
                    <a:pt x="1728" y="82608"/>
                  </a:lnTo>
                  <a:cubicBezTo>
                    <a:pt x="1754" y="82608"/>
                    <a:pt x="1780" y="82608"/>
                    <a:pt x="1780" y="82659"/>
                  </a:cubicBezTo>
                  <a:lnTo>
                    <a:pt x="1780" y="82737"/>
                  </a:lnTo>
                  <a:lnTo>
                    <a:pt x="1780" y="82866"/>
                  </a:lnTo>
                  <a:lnTo>
                    <a:pt x="1780" y="82995"/>
                  </a:lnTo>
                  <a:cubicBezTo>
                    <a:pt x="1780" y="83020"/>
                    <a:pt x="1780" y="83046"/>
                    <a:pt x="1754" y="83046"/>
                  </a:cubicBezTo>
                  <a:cubicBezTo>
                    <a:pt x="1728" y="83072"/>
                    <a:pt x="1728" y="83098"/>
                    <a:pt x="1702" y="83124"/>
                  </a:cubicBezTo>
                  <a:lnTo>
                    <a:pt x="1702" y="83201"/>
                  </a:lnTo>
                  <a:lnTo>
                    <a:pt x="1676" y="83227"/>
                  </a:lnTo>
                  <a:cubicBezTo>
                    <a:pt x="1676" y="83304"/>
                    <a:pt x="1728" y="83304"/>
                    <a:pt x="1780" y="83304"/>
                  </a:cubicBezTo>
                  <a:cubicBezTo>
                    <a:pt x="1805" y="83304"/>
                    <a:pt x="1805" y="83330"/>
                    <a:pt x="1805" y="83356"/>
                  </a:cubicBezTo>
                  <a:lnTo>
                    <a:pt x="1780" y="83356"/>
                  </a:lnTo>
                  <a:cubicBezTo>
                    <a:pt x="1780" y="83352"/>
                    <a:pt x="1778" y="83350"/>
                    <a:pt x="1775" y="83350"/>
                  </a:cubicBezTo>
                  <a:cubicBezTo>
                    <a:pt x="1762" y="83350"/>
                    <a:pt x="1729" y="83374"/>
                    <a:pt x="1695" y="83374"/>
                  </a:cubicBezTo>
                  <a:cubicBezTo>
                    <a:pt x="1679" y="83374"/>
                    <a:pt x="1664" y="83369"/>
                    <a:pt x="1651" y="83356"/>
                  </a:cubicBezTo>
                  <a:lnTo>
                    <a:pt x="1651" y="83433"/>
                  </a:lnTo>
                  <a:cubicBezTo>
                    <a:pt x="1676" y="83459"/>
                    <a:pt x="1676" y="83485"/>
                    <a:pt x="1651" y="83485"/>
                  </a:cubicBezTo>
                  <a:cubicBezTo>
                    <a:pt x="1625" y="83511"/>
                    <a:pt x="1625" y="83536"/>
                    <a:pt x="1625" y="83562"/>
                  </a:cubicBezTo>
                  <a:lnTo>
                    <a:pt x="1625" y="83665"/>
                  </a:lnTo>
                  <a:cubicBezTo>
                    <a:pt x="1625" y="83717"/>
                    <a:pt x="1651" y="83743"/>
                    <a:pt x="1625" y="83794"/>
                  </a:cubicBezTo>
                  <a:cubicBezTo>
                    <a:pt x="1573" y="83820"/>
                    <a:pt x="1625" y="83923"/>
                    <a:pt x="1676" y="83949"/>
                  </a:cubicBezTo>
                  <a:lnTo>
                    <a:pt x="1676" y="84001"/>
                  </a:lnTo>
                  <a:cubicBezTo>
                    <a:pt x="1676" y="84001"/>
                    <a:pt x="1728" y="84026"/>
                    <a:pt x="1780" y="84026"/>
                  </a:cubicBezTo>
                  <a:cubicBezTo>
                    <a:pt x="1805" y="84026"/>
                    <a:pt x="1857" y="84052"/>
                    <a:pt x="1831" y="84104"/>
                  </a:cubicBezTo>
                  <a:cubicBezTo>
                    <a:pt x="1831" y="84129"/>
                    <a:pt x="1831" y="84155"/>
                    <a:pt x="1857" y="84181"/>
                  </a:cubicBezTo>
                  <a:cubicBezTo>
                    <a:pt x="1883" y="84181"/>
                    <a:pt x="1883" y="84233"/>
                    <a:pt x="1857" y="84258"/>
                  </a:cubicBezTo>
                  <a:cubicBezTo>
                    <a:pt x="1831" y="84284"/>
                    <a:pt x="1831" y="84336"/>
                    <a:pt x="1805" y="84336"/>
                  </a:cubicBezTo>
                  <a:cubicBezTo>
                    <a:pt x="1790" y="84343"/>
                    <a:pt x="1775" y="84347"/>
                    <a:pt x="1760" y="84347"/>
                  </a:cubicBezTo>
                  <a:cubicBezTo>
                    <a:pt x="1724" y="84347"/>
                    <a:pt x="1687" y="84328"/>
                    <a:pt x="1651" y="84310"/>
                  </a:cubicBezTo>
                  <a:cubicBezTo>
                    <a:pt x="1651" y="84336"/>
                    <a:pt x="1651" y="84336"/>
                    <a:pt x="1625" y="84336"/>
                  </a:cubicBezTo>
                  <a:cubicBezTo>
                    <a:pt x="1651" y="84387"/>
                    <a:pt x="1676" y="84439"/>
                    <a:pt x="1651" y="84491"/>
                  </a:cubicBezTo>
                  <a:cubicBezTo>
                    <a:pt x="1651" y="84568"/>
                    <a:pt x="1651" y="84645"/>
                    <a:pt x="1651" y="84723"/>
                  </a:cubicBezTo>
                  <a:cubicBezTo>
                    <a:pt x="1668" y="84714"/>
                    <a:pt x="1682" y="84711"/>
                    <a:pt x="1696" y="84711"/>
                  </a:cubicBezTo>
                  <a:cubicBezTo>
                    <a:pt x="1722" y="84711"/>
                    <a:pt x="1745" y="84723"/>
                    <a:pt x="1780" y="84723"/>
                  </a:cubicBezTo>
                  <a:cubicBezTo>
                    <a:pt x="1857" y="84723"/>
                    <a:pt x="1883" y="84723"/>
                    <a:pt x="1883" y="84800"/>
                  </a:cubicBezTo>
                  <a:cubicBezTo>
                    <a:pt x="1857" y="84877"/>
                    <a:pt x="1857" y="84981"/>
                    <a:pt x="1831" y="85058"/>
                  </a:cubicBezTo>
                  <a:lnTo>
                    <a:pt x="1831" y="85110"/>
                  </a:lnTo>
                  <a:cubicBezTo>
                    <a:pt x="1754" y="85161"/>
                    <a:pt x="1780" y="85264"/>
                    <a:pt x="1754" y="85342"/>
                  </a:cubicBezTo>
                  <a:lnTo>
                    <a:pt x="1754" y="85393"/>
                  </a:lnTo>
                  <a:lnTo>
                    <a:pt x="1780" y="85393"/>
                  </a:lnTo>
                  <a:cubicBezTo>
                    <a:pt x="1857" y="85393"/>
                    <a:pt x="1805" y="85471"/>
                    <a:pt x="1831" y="85496"/>
                  </a:cubicBezTo>
                  <a:cubicBezTo>
                    <a:pt x="1831" y="85522"/>
                    <a:pt x="1805" y="85548"/>
                    <a:pt x="1780" y="85574"/>
                  </a:cubicBezTo>
                  <a:cubicBezTo>
                    <a:pt x="1780" y="85574"/>
                    <a:pt x="1780" y="85600"/>
                    <a:pt x="1780" y="85600"/>
                  </a:cubicBezTo>
                  <a:cubicBezTo>
                    <a:pt x="1831" y="85625"/>
                    <a:pt x="1805" y="85677"/>
                    <a:pt x="1805" y="85703"/>
                  </a:cubicBezTo>
                  <a:cubicBezTo>
                    <a:pt x="1805" y="85754"/>
                    <a:pt x="1805" y="85806"/>
                    <a:pt x="1805" y="85857"/>
                  </a:cubicBezTo>
                  <a:cubicBezTo>
                    <a:pt x="1831" y="85935"/>
                    <a:pt x="1805" y="86038"/>
                    <a:pt x="1805" y="86115"/>
                  </a:cubicBezTo>
                  <a:cubicBezTo>
                    <a:pt x="1805" y="86141"/>
                    <a:pt x="1805" y="86141"/>
                    <a:pt x="1780" y="86141"/>
                  </a:cubicBezTo>
                  <a:cubicBezTo>
                    <a:pt x="1776" y="86138"/>
                    <a:pt x="1773" y="86136"/>
                    <a:pt x="1770" y="86136"/>
                  </a:cubicBezTo>
                  <a:cubicBezTo>
                    <a:pt x="1753" y="86136"/>
                    <a:pt x="1750" y="86196"/>
                    <a:pt x="1728" y="86219"/>
                  </a:cubicBezTo>
                  <a:lnTo>
                    <a:pt x="1702" y="86244"/>
                  </a:lnTo>
                  <a:lnTo>
                    <a:pt x="1728" y="86322"/>
                  </a:lnTo>
                  <a:cubicBezTo>
                    <a:pt x="1754" y="86347"/>
                    <a:pt x="1754" y="86347"/>
                    <a:pt x="1780" y="86373"/>
                  </a:cubicBezTo>
                  <a:lnTo>
                    <a:pt x="1780" y="86399"/>
                  </a:lnTo>
                  <a:cubicBezTo>
                    <a:pt x="1780" y="86408"/>
                    <a:pt x="1777" y="86411"/>
                    <a:pt x="1772" y="86411"/>
                  </a:cubicBezTo>
                  <a:cubicBezTo>
                    <a:pt x="1762" y="86411"/>
                    <a:pt x="1745" y="86399"/>
                    <a:pt x="1728" y="86399"/>
                  </a:cubicBezTo>
                  <a:cubicBezTo>
                    <a:pt x="1728" y="86399"/>
                    <a:pt x="1702" y="86347"/>
                    <a:pt x="1702" y="86322"/>
                  </a:cubicBezTo>
                  <a:cubicBezTo>
                    <a:pt x="1676" y="86347"/>
                    <a:pt x="1651" y="86373"/>
                    <a:pt x="1599" y="86373"/>
                  </a:cubicBezTo>
                  <a:cubicBezTo>
                    <a:pt x="1599" y="86399"/>
                    <a:pt x="1599" y="86425"/>
                    <a:pt x="1573" y="86425"/>
                  </a:cubicBezTo>
                  <a:cubicBezTo>
                    <a:pt x="1573" y="86451"/>
                    <a:pt x="1548" y="86476"/>
                    <a:pt x="1573" y="86502"/>
                  </a:cubicBezTo>
                  <a:cubicBezTo>
                    <a:pt x="1599" y="86528"/>
                    <a:pt x="1599" y="86580"/>
                    <a:pt x="1573" y="86605"/>
                  </a:cubicBezTo>
                  <a:cubicBezTo>
                    <a:pt x="1599" y="86631"/>
                    <a:pt x="1599" y="86657"/>
                    <a:pt x="1599" y="86709"/>
                  </a:cubicBezTo>
                  <a:cubicBezTo>
                    <a:pt x="1599" y="86812"/>
                    <a:pt x="1573" y="86889"/>
                    <a:pt x="1548" y="86992"/>
                  </a:cubicBezTo>
                  <a:cubicBezTo>
                    <a:pt x="1548" y="86992"/>
                    <a:pt x="1522" y="87018"/>
                    <a:pt x="1522" y="87018"/>
                  </a:cubicBezTo>
                  <a:cubicBezTo>
                    <a:pt x="1496" y="87044"/>
                    <a:pt x="1470" y="87018"/>
                    <a:pt x="1470" y="87070"/>
                  </a:cubicBezTo>
                  <a:cubicBezTo>
                    <a:pt x="1444" y="87173"/>
                    <a:pt x="1341" y="87199"/>
                    <a:pt x="1264" y="87250"/>
                  </a:cubicBezTo>
                  <a:lnTo>
                    <a:pt x="1187" y="87276"/>
                  </a:lnTo>
                  <a:cubicBezTo>
                    <a:pt x="1187" y="87302"/>
                    <a:pt x="1187" y="87302"/>
                    <a:pt x="1187" y="87302"/>
                  </a:cubicBezTo>
                  <a:cubicBezTo>
                    <a:pt x="1212" y="87379"/>
                    <a:pt x="1212" y="87379"/>
                    <a:pt x="1161" y="87379"/>
                  </a:cubicBezTo>
                  <a:lnTo>
                    <a:pt x="1083" y="87379"/>
                  </a:lnTo>
                  <a:cubicBezTo>
                    <a:pt x="1083" y="87431"/>
                    <a:pt x="1135" y="87431"/>
                    <a:pt x="1135" y="87482"/>
                  </a:cubicBezTo>
                  <a:cubicBezTo>
                    <a:pt x="1135" y="87534"/>
                    <a:pt x="1135" y="87534"/>
                    <a:pt x="1135" y="87560"/>
                  </a:cubicBezTo>
                  <a:cubicBezTo>
                    <a:pt x="1135" y="87560"/>
                    <a:pt x="1109" y="87637"/>
                    <a:pt x="1109" y="87663"/>
                  </a:cubicBezTo>
                  <a:lnTo>
                    <a:pt x="1109" y="87740"/>
                  </a:lnTo>
                  <a:lnTo>
                    <a:pt x="1187" y="87740"/>
                  </a:lnTo>
                  <a:cubicBezTo>
                    <a:pt x="1264" y="87740"/>
                    <a:pt x="1264" y="87740"/>
                    <a:pt x="1212" y="87843"/>
                  </a:cubicBezTo>
                  <a:cubicBezTo>
                    <a:pt x="1212" y="87869"/>
                    <a:pt x="1238" y="87895"/>
                    <a:pt x="1238" y="87947"/>
                  </a:cubicBezTo>
                  <a:cubicBezTo>
                    <a:pt x="1264" y="87972"/>
                    <a:pt x="1238" y="88024"/>
                    <a:pt x="1212" y="88050"/>
                  </a:cubicBezTo>
                  <a:lnTo>
                    <a:pt x="1290" y="88308"/>
                  </a:lnTo>
                  <a:cubicBezTo>
                    <a:pt x="1238" y="88385"/>
                    <a:pt x="1187" y="88385"/>
                    <a:pt x="1109" y="88385"/>
                  </a:cubicBezTo>
                  <a:lnTo>
                    <a:pt x="1109" y="88437"/>
                  </a:lnTo>
                  <a:cubicBezTo>
                    <a:pt x="1161" y="88488"/>
                    <a:pt x="1187" y="88488"/>
                    <a:pt x="1161" y="88540"/>
                  </a:cubicBezTo>
                  <a:cubicBezTo>
                    <a:pt x="1135" y="88591"/>
                    <a:pt x="1161" y="88591"/>
                    <a:pt x="1161" y="88617"/>
                  </a:cubicBezTo>
                  <a:cubicBezTo>
                    <a:pt x="1161" y="88643"/>
                    <a:pt x="1187" y="88694"/>
                    <a:pt x="1161" y="88746"/>
                  </a:cubicBezTo>
                  <a:cubicBezTo>
                    <a:pt x="1135" y="88772"/>
                    <a:pt x="1109" y="88798"/>
                    <a:pt x="1109" y="88823"/>
                  </a:cubicBezTo>
                  <a:cubicBezTo>
                    <a:pt x="1109" y="88875"/>
                    <a:pt x="1135" y="88875"/>
                    <a:pt x="1161" y="88901"/>
                  </a:cubicBezTo>
                  <a:cubicBezTo>
                    <a:pt x="1187" y="88927"/>
                    <a:pt x="1161" y="88952"/>
                    <a:pt x="1135" y="88978"/>
                  </a:cubicBezTo>
                  <a:cubicBezTo>
                    <a:pt x="1135" y="89030"/>
                    <a:pt x="1187" y="89081"/>
                    <a:pt x="1212" y="89133"/>
                  </a:cubicBezTo>
                  <a:cubicBezTo>
                    <a:pt x="1238" y="89184"/>
                    <a:pt x="1212" y="89184"/>
                    <a:pt x="1161" y="89184"/>
                  </a:cubicBezTo>
                  <a:cubicBezTo>
                    <a:pt x="1212" y="89236"/>
                    <a:pt x="1212" y="89288"/>
                    <a:pt x="1212" y="89339"/>
                  </a:cubicBezTo>
                  <a:cubicBezTo>
                    <a:pt x="1212" y="89391"/>
                    <a:pt x="1161" y="89391"/>
                    <a:pt x="1135" y="89417"/>
                  </a:cubicBezTo>
                  <a:lnTo>
                    <a:pt x="1135" y="89520"/>
                  </a:lnTo>
                  <a:cubicBezTo>
                    <a:pt x="1187" y="89546"/>
                    <a:pt x="1187" y="89597"/>
                    <a:pt x="1135" y="89623"/>
                  </a:cubicBezTo>
                  <a:lnTo>
                    <a:pt x="1135" y="89726"/>
                  </a:lnTo>
                  <a:lnTo>
                    <a:pt x="1135" y="89829"/>
                  </a:lnTo>
                  <a:cubicBezTo>
                    <a:pt x="1135" y="89855"/>
                    <a:pt x="1135" y="89855"/>
                    <a:pt x="1135" y="89855"/>
                  </a:cubicBezTo>
                  <a:lnTo>
                    <a:pt x="1212" y="89803"/>
                  </a:lnTo>
                  <a:lnTo>
                    <a:pt x="1212" y="89932"/>
                  </a:lnTo>
                  <a:cubicBezTo>
                    <a:pt x="1238" y="89958"/>
                    <a:pt x="1264" y="89984"/>
                    <a:pt x="1264" y="90010"/>
                  </a:cubicBezTo>
                  <a:lnTo>
                    <a:pt x="1290" y="90087"/>
                  </a:lnTo>
                  <a:cubicBezTo>
                    <a:pt x="1315" y="90087"/>
                    <a:pt x="1315" y="90139"/>
                    <a:pt x="1290" y="90165"/>
                  </a:cubicBezTo>
                  <a:cubicBezTo>
                    <a:pt x="1290" y="90190"/>
                    <a:pt x="1315" y="90268"/>
                    <a:pt x="1264" y="90293"/>
                  </a:cubicBezTo>
                  <a:lnTo>
                    <a:pt x="1264" y="90371"/>
                  </a:lnTo>
                  <a:cubicBezTo>
                    <a:pt x="1315" y="90371"/>
                    <a:pt x="1341" y="90397"/>
                    <a:pt x="1341" y="90448"/>
                  </a:cubicBezTo>
                  <a:lnTo>
                    <a:pt x="1341" y="90551"/>
                  </a:lnTo>
                  <a:cubicBezTo>
                    <a:pt x="1315" y="90577"/>
                    <a:pt x="1315" y="90603"/>
                    <a:pt x="1315" y="90629"/>
                  </a:cubicBezTo>
                  <a:cubicBezTo>
                    <a:pt x="1315" y="90680"/>
                    <a:pt x="1290" y="90680"/>
                    <a:pt x="1264" y="90680"/>
                  </a:cubicBezTo>
                  <a:cubicBezTo>
                    <a:pt x="1238" y="90706"/>
                    <a:pt x="1212" y="90732"/>
                    <a:pt x="1212" y="90758"/>
                  </a:cubicBezTo>
                  <a:cubicBezTo>
                    <a:pt x="1238" y="90809"/>
                    <a:pt x="1238" y="90835"/>
                    <a:pt x="1212" y="90887"/>
                  </a:cubicBezTo>
                  <a:cubicBezTo>
                    <a:pt x="1212" y="90938"/>
                    <a:pt x="1212" y="90964"/>
                    <a:pt x="1187" y="91016"/>
                  </a:cubicBezTo>
                  <a:lnTo>
                    <a:pt x="1187" y="91041"/>
                  </a:lnTo>
                  <a:cubicBezTo>
                    <a:pt x="1187" y="91196"/>
                    <a:pt x="1187" y="91196"/>
                    <a:pt x="1083" y="91325"/>
                  </a:cubicBezTo>
                  <a:cubicBezTo>
                    <a:pt x="1083" y="91325"/>
                    <a:pt x="1083" y="91351"/>
                    <a:pt x="1083" y="91351"/>
                  </a:cubicBezTo>
                  <a:lnTo>
                    <a:pt x="1083" y="91402"/>
                  </a:lnTo>
                  <a:cubicBezTo>
                    <a:pt x="1109" y="91428"/>
                    <a:pt x="1135" y="91506"/>
                    <a:pt x="1161" y="91506"/>
                  </a:cubicBezTo>
                  <a:cubicBezTo>
                    <a:pt x="1187" y="91506"/>
                    <a:pt x="1161" y="91480"/>
                    <a:pt x="1161" y="91480"/>
                  </a:cubicBezTo>
                  <a:cubicBezTo>
                    <a:pt x="1187" y="91402"/>
                    <a:pt x="1264" y="91248"/>
                    <a:pt x="1290" y="91248"/>
                  </a:cubicBezTo>
                  <a:cubicBezTo>
                    <a:pt x="1315" y="91274"/>
                    <a:pt x="1290" y="91351"/>
                    <a:pt x="1290" y="91402"/>
                  </a:cubicBezTo>
                  <a:cubicBezTo>
                    <a:pt x="1290" y="91454"/>
                    <a:pt x="1290" y="91531"/>
                    <a:pt x="1341" y="91583"/>
                  </a:cubicBezTo>
                  <a:lnTo>
                    <a:pt x="1393" y="91583"/>
                  </a:lnTo>
                  <a:cubicBezTo>
                    <a:pt x="1419" y="91583"/>
                    <a:pt x="1419" y="91583"/>
                    <a:pt x="1444" y="91609"/>
                  </a:cubicBezTo>
                  <a:cubicBezTo>
                    <a:pt x="1444" y="91635"/>
                    <a:pt x="1444" y="91660"/>
                    <a:pt x="1419" y="91660"/>
                  </a:cubicBezTo>
                  <a:lnTo>
                    <a:pt x="1367" y="91686"/>
                  </a:lnTo>
                  <a:cubicBezTo>
                    <a:pt x="1393" y="91686"/>
                    <a:pt x="1419" y="91686"/>
                    <a:pt x="1419" y="91738"/>
                  </a:cubicBezTo>
                  <a:cubicBezTo>
                    <a:pt x="1419" y="91815"/>
                    <a:pt x="1419" y="91893"/>
                    <a:pt x="1419" y="91970"/>
                  </a:cubicBezTo>
                  <a:lnTo>
                    <a:pt x="1522" y="91970"/>
                  </a:lnTo>
                  <a:cubicBezTo>
                    <a:pt x="1522" y="91996"/>
                    <a:pt x="1522" y="92021"/>
                    <a:pt x="1548" y="92073"/>
                  </a:cubicBezTo>
                  <a:cubicBezTo>
                    <a:pt x="1573" y="92073"/>
                    <a:pt x="1573" y="92125"/>
                    <a:pt x="1548" y="92150"/>
                  </a:cubicBezTo>
                  <a:cubicBezTo>
                    <a:pt x="1522" y="92176"/>
                    <a:pt x="1548" y="92202"/>
                    <a:pt x="1522" y="92228"/>
                  </a:cubicBezTo>
                  <a:cubicBezTo>
                    <a:pt x="1522" y="92279"/>
                    <a:pt x="1496" y="92331"/>
                    <a:pt x="1444" y="92357"/>
                  </a:cubicBezTo>
                  <a:cubicBezTo>
                    <a:pt x="1444" y="92383"/>
                    <a:pt x="1444" y="92434"/>
                    <a:pt x="1444" y="92460"/>
                  </a:cubicBezTo>
                  <a:cubicBezTo>
                    <a:pt x="1470" y="92511"/>
                    <a:pt x="1444" y="92563"/>
                    <a:pt x="1419" y="92615"/>
                  </a:cubicBezTo>
                  <a:cubicBezTo>
                    <a:pt x="1419" y="92640"/>
                    <a:pt x="1419" y="92640"/>
                    <a:pt x="1419" y="92666"/>
                  </a:cubicBezTo>
                  <a:cubicBezTo>
                    <a:pt x="1444" y="92692"/>
                    <a:pt x="1444" y="92718"/>
                    <a:pt x="1419" y="92744"/>
                  </a:cubicBezTo>
                  <a:cubicBezTo>
                    <a:pt x="1444" y="92795"/>
                    <a:pt x="1444" y="92821"/>
                    <a:pt x="1419" y="92847"/>
                  </a:cubicBezTo>
                  <a:cubicBezTo>
                    <a:pt x="1470" y="92924"/>
                    <a:pt x="1470" y="93027"/>
                    <a:pt x="1470" y="93105"/>
                  </a:cubicBezTo>
                  <a:cubicBezTo>
                    <a:pt x="1496" y="93105"/>
                    <a:pt x="1496" y="93156"/>
                    <a:pt x="1522" y="93182"/>
                  </a:cubicBezTo>
                  <a:cubicBezTo>
                    <a:pt x="1522" y="93182"/>
                    <a:pt x="1522" y="93208"/>
                    <a:pt x="1522" y="93234"/>
                  </a:cubicBezTo>
                  <a:cubicBezTo>
                    <a:pt x="1548" y="93234"/>
                    <a:pt x="1573" y="93259"/>
                    <a:pt x="1573" y="93285"/>
                  </a:cubicBezTo>
                  <a:lnTo>
                    <a:pt x="1573" y="93311"/>
                  </a:lnTo>
                  <a:lnTo>
                    <a:pt x="1599" y="93259"/>
                  </a:lnTo>
                  <a:lnTo>
                    <a:pt x="1625" y="93234"/>
                  </a:lnTo>
                  <a:cubicBezTo>
                    <a:pt x="1625" y="93259"/>
                    <a:pt x="1625" y="93259"/>
                    <a:pt x="1625" y="93285"/>
                  </a:cubicBezTo>
                  <a:cubicBezTo>
                    <a:pt x="1625" y="93285"/>
                    <a:pt x="1625" y="93311"/>
                    <a:pt x="1625" y="93337"/>
                  </a:cubicBezTo>
                  <a:lnTo>
                    <a:pt x="1625" y="93363"/>
                  </a:lnTo>
                  <a:lnTo>
                    <a:pt x="1625" y="93388"/>
                  </a:lnTo>
                  <a:cubicBezTo>
                    <a:pt x="1676" y="93440"/>
                    <a:pt x="1651" y="93517"/>
                    <a:pt x="1651" y="93595"/>
                  </a:cubicBezTo>
                  <a:lnTo>
                    <a:pt x="1599" y="93646"/>
                  </a:lnTo>
                  <a:cubicBezTo>
                    <a:pt x="1599" y="93646"/>
                    <a:pt x="1676" y="93724"/>
                    <a:pt x="1702" y="93775"/>
                  </a:cubicBezTo>
                  <a:cubicBezTo>
                    <a:pt x="1702" y="93853"/>
                    <a:pt x="1702" y="93827"/>
                    <a:pt x="1702" y="93853"/>
                  </a:cubicBezTo>
                  <a:cubicBezTo>
                    <a:pt x="1702" y="93853"/>
                    <a:pt x="1651" y="93878"/>
                    <a:pt x="1676" y="93904"/>
                  </a:cubicBezTo>
                  <a:cubicBezTo>
                    <a:pt x="1676" y="93930"/>
                    <a:pt x="1676" y="94007"/>
                    <a:pt x="1728" y="94059"/>
                  </a:cubicBezTo>
                  <a:cubicBezTo>
                    <a:pt x="1754" y="94136"/>
                    <a:pt x="1754" y="94214"/>
                    <a:pt x="1728" y="94291"/>
                  </a:cubicBezTo>
                  <a:cubicBezTo>
                    <a:pt x="1728" y="94343"/>
                    <a:pt x="1728" y="94368"/>
                    <a:pt x="1728" y="94420"/>
                  </a:cubicBezTo>
                  <a:cubicBezTo>
                    <a:pt x="1702" y="94446"/>
                    <a:pt x="1780" y="94497"/>
                    <a:pt x="1728" y="94549"/>
                  </a:cubicBezTo>
                  <a:cubicBezTo>
                    <a:pt x="1651" y="94575"/>
                    <a:pt x="1676" y="94601"/>
                    <a:pt x="1676" y="94652"/>
                  </a:cubicBezTo>
                  <a:lnTo>
                    <a:pt x="1651" y="94678"/>
                  </a:lnTo>
                  <a:cubicBezTo>
                    <a:pt x="1625" y="94729"/>
                    <a:pt x="1625" y="94755"/>
                    <a:pt x="1651" y="94781"/>
                  </a:cubicBezTo>
                  <a:cubicBezTo>
                    <a:pt x="1702" y="94781"/>
                    <a:pt x="1702" y="94729"/>
                    <a:pt x="1754" y="94729"/>
                  </a:cubicBezTo>
                  <a:cubicBezTo>
                    <a:pt x="1780" y="94807"/>
                    <a:pt x="1754" y="94884"/>
                    <a:pt x="1728" y="94936"/>
                  </a:cubicBezTo>
                  <a:cubicBezTo>
                    <a:pt x="1702" y="94987"/>
                    <a:pt x="1651" y="95039"/>
                    <a:pt x="1573" y="95039"/>
                  </a:cubicBezTo>
                  <a:lnTo>
                    <a:pt x="1548" y="95039"/>
                  </a:lnTo>
                  <a:cubicBezTo>
                    <a:pt x="1599" y="95091"/>
                    <a:pt x="1599" y="95091"/>
                    <a:pt x="1573" y="95168"/>
                  </a:cubicBezTo>
                  <a:cubicBezTo>
                    <a:pt x="1573" y="95194"/>
                    <a:pt x="1573" y="95194"/>
                    <a:pt x="1573" y="95220"/>
                  </a:cubicBezTo>
                  <a:cubicBezTo>
                    <a:pt x="1554" y="95239"/>
                    <a:pt x="1541" y="95248"/>
                    <a:pt x="1533" y="95248"/>
                  </a:cubicBezTo>
                  <a:cubicBezTo>
                    <a:pt x="1518" y="95248"/>
                    <a:pt x="1512" y="95226"/>
                    <a:pt x="1496" y="95194"/>
                  </a:cubicBezTo>
                  <a:lnTo>
                    <a:pt x="1444" y="95194"/>
                  </a:lnTo>
                  <a:lnTo>
                    <a:pt x="1444" y="95220"/>
                  </a:lnTo>
                  <a:lnTo>
                    <a:pt x="1444" y="95297"/>
                  </a:lnTo>
                  <a:cubicBezTo>
                    <a:pt x="1496" y="95297"/>
                    <a:pt x="1522" y="95297"/>
                    <a:pt x="1548" y="95323"/>
                  </a:cubicBezTo>
                  <a:lnTo>
                    <a:pt x="1548" y="95374"/>
                  </a:lnTo>
                  <a:cubicBezTo>
                    <a:pt x="1548" y="95400"/>
                    <a:pt x="1573" y="95426"/>
                    <a:pt x="1573" y="95452"/>
                  </a:cubicBezTo>
                  <a:lnTo>
                    <a:pt x="1573" y="95477"/>
                  </a:lnTo>
                  <a:cubicBezTo>
                    <a:pt x="1573" y="95503"/>
                    <a:pt x="1548" y="95529"/>
                    <a:pt x="1522" y="95555"/>
                  </a:cubicBezTo>
                  <a:cubicBezTo>
                    <a:pt x="1548" y="95555"/>
                    <a:pt x="1522" y="95581"/>
                    <a:pt x="1496" y="95581"/>
                  </a:cubicBezTo>
                  <a:lnTo>
                    <a:pt x="1496" y="95632"/>
                  </a:lnTo>
                  <a:cubicBezTo>
                    <a:pt x="1496" y="95658"/>
                    <a:pt x="1470" y="95684"/>
                    <a:pt x="1444" y="95710"/>
                  </a:cubicBezTo>
                  <a:cubicBezTo>
                    <a:pt x="1470" y="95761"/>
                    <a:pt x="1470" y="95787"/>
                    <a:pt x="1444" y="95839"/>
                  </a:cubicBezTo>
                  <a:cubicBezTo>
                    <a:pt x="1496" y="95942"/>
                    <a:pt x="1444" y="96045"/>
                    <a:pt x="1444" y="96148"/>
                  </a:cubicBezTo>
                  <a:cubicBezTo>
                    <a:pt x="1444" y="96174"/>
                    <a:pt x="1419" y="96200"/>
                    <a:pt x="1393" y="96200"/>
                  </a:cubicBezTo>
                  <a:cubicBezTo>
                    <a:pt x="1393" y="96277"/>
                    <a:pt x="1393" y="96329"/>
                    <a:pt x="1393" y="96406"/>
                  </a:cubicBezTo>
                  <a:cubicBezTo>
                    <a:pt x="1393" y="96432"/>
                    <a:pt x="1341" y="96457"/>
                    <a:pt x="1315" y="96509"/>
                  </a:cubicBezTo>
                  <a:cubicBezTo>
                    <a:pt x="1367" y="96535"/>
                    <a:pt x="1393" y="96586"/>
                    <a:pt x="1393" y="96612"/>
                  </a:cubicBezTo>
                  <a:cubicBezTo>
                    <a:pt x="1419" y="96638"/>
                    <a:pt x="1419" y="96664"/>
                    <a:pt x="1393" y="96690"/>
                  </a:cubicBezTo>
                  <a:cubicBezTo>
                    <a:pt x="1393" y="96715"/>
                    <a:pt x="1393" y="96741"/>
                    <a:pt x="1393" y="96767"/>
                  </a:cubicBezTo>
                  <a:cubicBezTo>
                    <a:pt x="1393" y="96819"/>
                    <a:pt x="1367" y="96870"/>
                    <a:pt x="1341" y="96922"/>
                  </a:cubicBezTo>
                  <a:cubicBezTo>
                    <a:pt x="1341" y="96948"/>
                    <a:pt x="1290" y="96948"/>
                    <a:pt x="1290" y="96973"/>
                  </a:cubicBezTo>
                  <a:lnTo>
                    <a:pt x="1238" y="97051"/>
                  </a:lnTo>
                  <a:cubicBezTo>
                    <a:pt x="1238" y="97051"/>
                    <a:pt x="1264" y="97051"/>
                    <a:pt x="1290" y="97076"/>
                  </a:cubicBezTo>
                  <a:cubicBezTo>
                    <a:pt x="1315" y="97076"/>
                    <a:pt x="1341" y="97102"/>
                    <a:pt x="1341" y="97128"/>
                  </a:cubicBezTo>
                  <a:cubicBezTo>
                    <a:pt x="1341" y="97205"/>
                    <a:pt x="1315" y="97231"/>
                    <a:pt x="1264" y="97231"/>
                  </a:cubicBezTo>
                  <a:cubicBezTo>
                    <a:pt x="1264" y="97231"/>
                    <a:pt x="1264" y="97205"/>
                    <a:pt x="1238" y="97205"/>
                  </a:cubicBezTo>
                  <a:lnTo>
                    <a:pt x="1212" y="97205"/>
                  </a:lnTo>
                  <a:cubicBezTo>
                    <a:pt x="1187" y="97231"/>
                    <a:pt x="1187" y="97257"/>
                    <a:pt x="1161" y="97309"/>
                  </a:cubicBezTo>
                  <a:cubicBezTo>
                    <a:pt x="1161" y="97334"/>
                    <a:pt x="1161" y="97386"/>
                    <a:pt x="1161" y="97412"/>
                  </a:cubicBezTo>
                  <a:cubicBezTo>
                    <a:pt x="1161" y="97430"/>
                    <a:pt x="1148" y="97448"/>
                    <a:pt x="1131" y="97448"/>
                  </a:cubicBezTo>
                  <a:cubicBezTo>
                    <a:pt x="1124" y="97448"/>
                    <a:pt x="1117" y="97445"/>
                    <a:pt x="1109" y="97438"/>
                  </a:cubicBezTo>
                  <a:cubicBezTo>
                    <a:pt x="1083" y="97438"/>
                    <a:pt x="1083" y="97463"/>
                    <a:pt x="1109" y="97489"/>
                  </a:cubicBezTo>
                  <a:cubicBezTo>
                    <a:pt x="1135" y="97489"/>
                    <a:pt x="1161" y="97515"/>
                    <a:pt x="1135" y="97541"/>
                  </a:cubicBezTo>
                  <a:cubicBezTo>
                    <a:pt x="1109" y="97566"/>
                    <a:pt x="1135" y="97618"/>
                    <a:pt x="1135" y="97670"/>
                  </a:cubicBezTo>
                  <a:cubicBezTo>
                    <a:pt x="1135" y="97677"/>
                    <a:pt x="1139" y="97680"/>
                    <a:pt x="1146" y="97680"/>
                  </a:cubicBezTo>
                  <a:cubicBezTo>
                    <a:pt x="1161" y="97680"/>
                    <a:pt x="1187" y="97662"/>
                    <a:pt x="1187" y="97644"/>
                  </a:cubicBezTo>
                  <a:lnTo>
                    <a:pt x="1290" y="97644"/>
                  </a:lnTo>
                  <a:cubicBezTo>
                    <a:pt x="1315" y="97644"/>
                    <a:pt x="1315" y="97670"/>
                    <a:pt x="1315" y="97695"/>
                  </a:cubicBezTo>
                  <a:cubicBezTo>
                    <a:pt x="1290" y="97721"/>
                    <a:pt x="1290" y="97721"/>
                    <a:pt x="1264" y="97747"/>
                  </a:cubicBezTo>
                  <a:cubicBezTo>
                    <a:pt x="1315" y="97824"/>
                    <a:pt x="1290" y="97928"/>
                    <a:pt x="1212" y="97979"/>
                  </a:cubicBezTo>
                  <a:cubicBezTo>
                    <a:pt x="1212" y="98005"/>
                    <a:pt x="1187" y="98031"/>
                    <a:pt x="1212" y="98082"/>
                  </a:cubicBezTo>
                  <a:cubicBezTo>
                    <a:pt x="1264" y="98134"/>
                    <a:pt x="1212" y="98134"/>
                    <a:pt x="1212" y="98160"/>
                  </a:cubicBezTo>
                  <a:cubicBezTo>
                    <a:pt x="1212" y="98160"/>
                    <a:pt x="1187" y="98211"/>
                    <a:pt x="1187" y="98237"/>
                  </a:cubicBezTo>
                  <a:cubicBezTo>
                    <a:pt x="1212" y="98237"/>
                    <a:pt x="1238" y="98237"/>
                    <a:pt x="1212" y="98289"/>
                  </a:cubicBezTo>
                  <a:cubicBezTo>
                    <a:pt x="1187" y="98314"/>
                    <a:pt x="1187" y="98314"/>
                    <a:pt x="1161" y="98340"/>
                  </a:cubicBezTo>
                  <a:cubicBezTo>
                    <a:pt x="1109" y="98366"/>
                    <a:pt x="1109" y="98418"/>
                    <a:pt x="1161" y="98443"/>
                  </a:cubicBezTo>
                  <a:cubicBezTo>
                    <a:pt x="1161" y="98443"/>
                    <a:pt x="1161" y="98469"/>
                    <a:pt x="1135" y="98469"/>
                  </a:cubicBezTo>
                  <a:lnTo>
                    <a:pt x="1083" y="98547"/>
                  </a:lnTo>
                  <a:cubicBezTo>
                    <a:pt x="1083" y="98598"/>
                    <a:pt x="1109" y="98624"/>
                    <a:pt x="1109" y="98675"/>
                  </a:cubicBezTo>
                  <a:cubicBezTo>
                    <a:pt x="1187" y="98701"/>
                    <a:pt x="1187" y="98701"/>
                    <a:pt x="1135" y="98753"/>
                  </a:cubicBezTo>
                  <a:cubicBezTo>
                    <a:pt x="1109" y="98779"/>
                    <a:pt x="1109" y="98830"/>
                    <a:pt x="1135" y="98882"/>
                  </a:cubicBezTo>
                  <a:lnTo>
                    <a:pt x="1212" y="98959"/>
                  </a:lnTo>
                  <a:lnTo>
                    <a:pt x="1212" y="98985"/>
                  </a:lnTo>
                  <a:lnTo>
                    <a:pt x="1238" y="98985"/>
                  </a:lnTo>
                  <a:cubicBezTo>
                    <a:pt x="1290" y="98985"/>
                    <a:pt x="1290" y="98985"/>
                    <a:pt x="1290" y="98933"/>
                  </a:cubicBezTo>
                  <a:lnTo>
                    <a:pt x="1290" y="98882"/>
                  </a:lnTo>
                  <a:cubicBezTo>
                    <a:pt x="1290" y="98856"/>
                    <a:pt x="1264" y="98779"/>
                    <a:pt x="1315" y="98779"/>
                  </a:cubicBezTo>
                  <a:lnTo>
                    <a:pt x="1341" y="98804"/>
                  </a:lnTo>
                  <a:cubicBezTo>
                    <a:pt x="1393" y="98830"/>
                    <a:pt x="1393" y="98882"/>
                    <a:pt x="1367" y="98933"/>
                  </a:cubicBezTo>
                  <a:cubicBezTo>
                    <a:pt x="1315" y="98985"/>
                    <a:pt x="1367" y="99037"/>
                    <a:pt x="1419" y="99062"/>
                  </a:cubicBezTo>
                  <a:lnTo>
                    <a:pt x="1341" y="99140"/>
                  </a:lnTo>
                  <a:cubicBezTo>
                    <a:pt x="1341" y="99166"/>
                    <a:pt x="1393" y="99191"/>
                    <a:pt x="1367" y="99217"/>
                  </a:cubicBezTo>
                  <a:lnTo>
                    <a:pt x="1393" y="99217"/>
                  </a:lnTo>
                  <a:cubicBezTo>
                    <a:pt x="1427" y="99217"/>
                    <a:pt x="1462" y="99206"/>
                    <a:pt x="1488" y="99206"/>
                  </a:cubicBezTo>
                  <a:cubicBezTo>
                    <a:pt x="1502" y="99206"/>
                    <a:pt x="1513" y="99208"/>
                    <a:pt x="1522" y="99217"/>
                  </a:cubicBezTo>
                  <a:cubicBezTo>
                    <a:pt x="1548" y="99269"/>
                    <a:pt x="1470" y="99269"/>
                    <a:pt x="1444" y="99294"/>
                  </a:cubicBezTo>
                  <a:cubicBezTo>
                    <a:pt x="1444" y="99346"/>
                    <a:pt x="1419" y="99346"/>
                    <a:pt x="1393" y="99372"/>
                  </a:cubicBezTo>
                  <a:cubicBezTo>
                    <a:pt x="1393" y="99372"/>
                    <a:pt x="1341" y="99475"/>
                    <a:pt x="1367" y="99552"/>
                  </a:cubicBezTo>
                  <a:cubicBezTo>
                    <a:pt x="1380" y="99552"/>
                    <a:pt x="1399" y="99546"/>
                    <a:pt x="1412" y="99546"/>
                  </a:cubicBezTo>
                  <a:cubicBezTo>
                    <a:pt x="1425" y="99546"/>
                    <a:pt x="1432" y="99552"/>
                    <a:pt x="1419" y="99578"/>
                  </a:cubicBezTo>
                  <a:cubicBezTo>
                    <a:pt x="1419" y="99630"/>
                    <a:pt x="1419" y="99656"/>
                    <a:pt x="1419" y="99707"/>
                  </a:cubicBezTo>
                  <a:cubicBezTo>
                    <a:pt x="1419" y="99733"/>
                    <a:pt x="1419" y="99759"/>
                    <a:pt x="1393" y="99784"/>
                  </a:cubicBezTo>
                  <a:cubicBezTo>
                    <a:pt x="1367" y="99784"/>
                    <a:pt x="1393" y="99810"/>
                    <a:pt x="1393" y="99810"/>
                  </a:cubicBezTo>
                  <a:cubicBezTo>
                    <a:pt x="1419" y="99862"/>
                    <a:pt x="1419" y="99888"/>
                    <a:pt x="1393" y="99939"/>
                  </a:cubicBezTo>
                  <a:lnTo>
                    <a:pt x="1393" y="99965"/>
                  </a:lnTo>
                  <a:cubicBezTo>
                    <a:pt x="1419" y="99991"/>
                    <a:pt x="1470" y="100017"/>
                    <a:pt x="1444" y="100068"/>
                  </a:cubicBezTo>
                  <a:cubicBezTo>
                    <a:pt x="1414" y="100098"/>
                    <a:pt x="1419" y="100111"/>
                    <a:pt x="1429" y="100111"/>
                  </a:cubicBezTo>
                  <a:cubicBezTo>
                    <a:pt x="1436" y="100111"/>
                    <a:pt x="1444" y="100105"/>
                    <a:pt x="1444" y="100094"/>
                  </a:cubicBezTo>
                  <a:cubicBezTo>
                    <a:pt x="1463" y="100089"/>
                    <a:pt x="1477" y="100087"/>
                    <a:pt x="1487" y="100087"/>
                  </a:cubicBezTo>
                  <a:cubicBezTo>
                    <a:pt x="1530" y="100087"/>
                    <a:pt x="1496" y="100129"/>
                    <a:pt x="1496" y="100171"/>
                  </a:cubicBezTo>
                  <a:cubicBezTo>
                    <a:pt x="1496" y="100197"/>
                    <a:pt x="1496" y="100249"/>
                    <a:pt x="1470" y="100275"/>
                  </a:cubicBezTo>
                  <a:cubicBezTo>
                    <a:pt x="1393" y="100326"/>
                    <a:pt x="1393" y="100352"/>
                    <a:pt x="1419" y="100403"/>
                  </a:cubicBezTo>
                  <a:cubicBezTo>
                    <a:pt x="1440" y="100393"/>
                    <a:pt x="1453" y="100387"/>
                    <a:pt x="1460" y="100387"/>
                  </a:cubicBezTo>
                  <a:cubicBezTo>
                    <a:pt x="1470" y="100387"/>
                    <a:pt x="1470" y="100399"/>
                    <a:pt x="1470" y="100429"/>
                  </a:cubicBezTo>
                  <a:cubicBezTo>
                    <a:pt x="1470" y="100481"/>
                    <a:pt x="1470" y="100507"/>
                    <a:pt x="1496" y="100532"/>
                  </a:cubicBezTo>
                  <a:cubicBezTo>
                    <a:pt x="1496" y="100558"/>
                    <a:pt x="1522" y="100558"/>
                    <a:pt x="1496" y="100584"/>
                  </a:cubicBezTo>
                  <a:cubicBezTo>
                    <a:pt x="1486" y="100589"/>
                    <a:pt x="1477" y="100591"/>
                    <a:pt x="1471" y="100591"/>
                  </a:cubicBezTo>
                  <a:cubicBezTo>
                    <a:pt x="1443" y="100591"/>
                    <a:pt x="1439" y="100558"/>
                    <a:pt x="1419" y="100558"/>
                  </a:cubicBezTo>
                  <a:cubicBezTo>
                    <a:pt x="1419" y="100610"/>
                    <a:pt x="1419" y="100661"/>
                    <a:pt x="1496" y="100661"/>
                  </a:cubicBezTo>
                  <a:lnTo>
                    <a:pt x="1496" y="100687"/>
                  </a:lnTo>
                  <a:cubicBezTo>
                    <a:pt x="1522" y="100739"/>
                    <a:pt x="1522" y="100790"/>
                    <a:pt x="1496" y="100816"/>
                  </a:cubicBezTo>
                  <a:lnTo>
                    <a:pt x="1496" y="100945"/>
                  </a:lnTo>
                  <a:cubicBezTo>
                    <a:pt x="1522" y="100971"/>
                    <a:pt x="1548" y="100997"/>
                    <a:pt x="1522" y="101048"/>
                  </a:cubicBezTo>
                  <a:cubicBezTo>
                    <a:pt x="1548" y="101074"/>
                    <a:pt x="1548" y="101074"/>
                    <a:pt x="1573" y="101100"/>
                  </a:cubicBezTo>
                  <a:cubicBezTo>
                    <a:pt x="1573" y="101113"/>
                    <a:pt x="1580" y="101119"/>
                    <a:pt x="1593" y="101119"/>
                  </a:cubicBezTo>
                  <a:cubicBezTo>
                    <a:pt x="1606" y="101119"/>
                    <a:pt x="1625" y="101113"/>
                    <a:pt x="1651" y="101100"/>
                  </a:cubicBezTo>
                  <a:lnTo>
                    <a:pt x="1625" y="101100"/>
                  </a:lnTo>
                  <a:cubicBezTo>
                    <a:pt x="1642" y="101083"/>
                    <a:pt x="1659" y="101077"/>
                    <a:pt x="1676" y="101077"/>
                  </a:cubicBezTo>
                  <a:cubicBezTo>
                    <a:pt x="1708" y="101077"/>
                    <a:pt x="1737" y="101100"/>
                    <a:pt x="1754" y="101100"/>
                  </a:cubicBezTo>
                  <a:cubicBezTo>
                    <a:pt x="1780" y="101126"/>
                    <a:pt x="1805" y="101177"/>
                    <a:pt x="1805" y="101229"/>
                  </a:cubicBezTo>
                  <a:cubicBezTo>
                    <a:pt x="1805" y="101255"/>
                    <a:pt x="1780" y="101280"/>
                    <a:pt x="1754" y="101306"/>
                  </a:cubicBezTo>
                  <a:cubicBezTo>
                    <a:pt x="1754" y="101332"/>
                    <a:pt x="1805" y="101409"/>
                    <a:pt x="1805" y="101461"/>
                  </a:cubicBezTo>
                  <a:cubicBezTo>
                    <a:pt x="1857" y="101538"/>
                    <a:pt x="1883" y="101667"/>
                    <a:pt x="1831" y="101745"/>
                  </a:cubicBezTo>
                  <a:lnTo>
                    <a:pt x="1831" y="101822"/>
                  </a:lnTo>
                  <a:cubicBezTo>
                    <a:pt x="1805" y="101822"/>
                    <a:pt x="1805" y="101848"/>
                    <a:pt x="1805" y="101848"/>
                  </a:cubicBezTo>
                  <a:cubicBezTo>
                    <a:pt x="1805" y="101899"/>
                    <a:pt x="1805" y="101977"/>
                    <a:pt x="1831" y="102028"/>
                  </a:cubicBezTo>
                  <a:cubicBezTo>
                    <a:pt x="1857" y="102028"/>
                    <a:pt x="1857" y="102080"/>
                    <a:pt x="1857" y="102106"/>
                  </a:cubicBezTo>
                  <a:lnTo>
                    <a:pt x="1857" y="102157"/>
                  </a:lnTo>
                  <a:cubicBezTo>
                    <a:pt x="1857" y="102183"/>
                    <a:pt x="1857" y="102235"/>
                    <a:pt x="1883" y="102260"/>
                  </a:cubicBezTo>
                  <a:cubicBezTo>
                    <a:pt x="1883" y="102286"/>
                    <a:pt x="1883" y="102312"/>
                    <a:pt x="1857" y="102338"/>
                  </a:cubicBezTo>
                  <a:cubicBezTo>
                    <a:pt x="1805" y="102364"/>
                    <a:pt x="1831" y="102415"/>
                    <a:pt x="1857" y="102441"/>
                  </a:cubicBezTo>
                  <a:cubicBezTo>
                    <a:pt x="1883" y="102493"/>
                    <a:pt x="1857" y="102493"/>
                    <a:pt x="1857" y="102544"/>
                  </a:cubicBezTo>
                  <a:lnTo>
                    <a:pt x="1831" y="102725"/>
                  </a:lnTo>
                  <a:cubicBezTo>
                    <a:pt x="1831" y="102725"/>
                    <a:pt x="1805" y="102750"/>
                    <a:pt x="1805" y="102750"/>
                  </a:cubicBezTo>
                  <a:cubicBezTo>
                    <a:pt x="1754" y="102750"/>
                    <a:pt x="1780" y="102776"/>
                    <a:pt x="1805" y="102802"/>
                  </a:cubicBezTo>
                  <a:cubicBezTo>
                    <a:pt x="1805" y="102828"/>
                    <a:pt x="1831" y="102828"/>
                    <a:pt x="1831" y="102828"/>
                  </a:cubicBezTo>
                  <a:cubicBezTo>
                    <a:pt x="1857" y="102854"/>
                    <a:pt x="1831" y="102854"/>
                    <a:pt x="1831" y="102854"/>
                  </a:cubicBezTo>
                  <a:lnTo>
                    <a:pt x="1831" y="102879"/>
                  </a:lnTo>
                  <a:cubicBezTo>
                    <a:pt x="1754" y="102957"/>
                    <a:pt x="1780" y="102957"/>
                    <a:pt x="1754" y="103034"/>
                  </a:cubicBezTo>
                  <a:cubicBezTo>
                    <a:pt x="1754" y="103111"/>
                    <a:pt x="1728" y="103137"/>
                    <a:pt x="1728" y="103163"/>
                  </a:cubicBezTo>
                  <a:cubicBezTo>
                    <a:pt x="1728" y="103215"/>
                    <a:pt x="1702" y="103266"/>
                    <a:pt x="1702" y="103292"/>
                  </a:cubicBezTo>
                  <a:cubicBezTo>
                    <a:pt x="1754" y="103344"/>
                    <a:pt x="1702" y="103395"/>
                    <a:pt x="1728" y="103447"/>
                  </a:cubicBezTo>
                  <a:cubicBezTo>
                    <a:pt x="1741" y="103473"/>
                    <a:pt x="1741" y="103479"/>
                    <a:pt x="1735" y="103479"/>
                  </a:cubicBezTo>
                  <a:cubicBezTo>
                    <a:pt x="1728" y="103479"/>
                    <a:pt x="1715" y="103473"/>
                    <a:pt x="1702" y="103473"/>
                  </a:cubicBezTo>
                  <a:cubicBezTo>
                    <a:pt x="1676" y="103473"/>
                    <a:pt x="1676" y="103524"/>
                    <a:pt x="1651" y="103524"/>
                  </a:cubicBezTo>
                  <a:lnTo>
                    <a:pt x="1625" y="103524"/>
                  </a:lnTo>
                  <a:lnTo>
                    <a:pt x="1728" y="103576"/>
                  </a:lnTo>
                  <a:cubicBezTo>
                    <a:pt x="1754" y="103602"/>
                    <a:pt x="1754" y="103602"/>
                    <a:pt x="1780" y="103627"/>
                  </a:cubicBezTo>
                  <a:lnTo>
                    <a:pt x="1805" y="103627"/>
                  </a:lnTo>
                  <a:cubicBezTo>
                    <a:pt x="1805" y="103627"/>
                    <a:pt x="1805" y="103653"/>
                    <a:pt x="1805" y="103653"/>
                  </a:cubicBezTo>
                  <a:lnTo>
                    <a:pt x="1805" y="103679"/>
                  </a:lnTo>
                  <a:cubicBezTo>
                    <a:pt x="1831" y="103756"/>
                    <a:pt x="1831" y="103756"/>
                    <a:pt x="1805" y="103808"/>
                  </a:cubicBezTo>
                  <a:cubicBezTo>
                    <a:pt x="1780" y="103859"/>
                    <a:pt x="1728" y="103911"/>
                    <a:pt x="1702" y="103963"/>
                  </a:cubicBezTo>
                  <a:cubicBezTo>
                    <a:pt x="1702" y="103988"/>
                    <a:pt x="1702" y="104014"/>
                    <a:pt x="1702" y="104040"/>
                  </a:cubicBezTo>
                  <a:cubicBezTo>
                    <a:pt x="1676" y="104092"/>
                    <a:pt x="1702" y="104169"/>
                    <a:pt x="1754" y="104195"/>
                  </a:cubicBezTo>
                  <a:cubicBezTo>
                    <a:pt x="1754" y="104195"/>
                    <a:pt x="1754" y="104169"/>
                    <a:pt x="1780" y="104169"/>
                  </a:cubicBezTo>
                  <a:cubicBezTo>
                    <a:pt x="1805" y="104169"/>
                    <a:pt x="1805" y="104195"/>
                    <a:pt x="1780" y="104195"/>
                  </a:cubicBezTo>
                  <a:cubicBezTo>
                    <a:pt x="1780" y="104221"/>
                    <a:pt x="1754" y="104246"/>
                    <a:pt x="1754" y="104272"/>
                  </a:cubicBezTo>
                  <a:cubicBezTo>
                    <a:pt x="1754" y="104298"/>
                    <a:pt x="1780" y="104349"/>
                    <a:pt x="1805" y="104375"/>
                  </a:cubicBezTo>
                  <a:cubicBezTo>
                    <a:pt x="1831" y="104401"/>
                    <a:pt x="1857" y="104453"/>
                    <a:pt x="1831" y="104504"/>
                  </a:cubicBezTo>
                  <a:cubicBezTo>
                    <a:pt x="1805" y="104530"/>
                    <a:pt x="1805" y="104556"/>
                    <a:pt x="1831" y="104607"/>
                  </a:cubicBezTo>
                  <a:cubicBezTo>
                    <a:pt x="1857" y="104607"/>
                    <a:pt x="1831" y="104633"/>
                    <a:pt x="1780" y="104659"/>
                  </a:cubicBezTo>
                  <a:cubicBezTo>
                    <a:pt x="1754" y="104659"/>
                    <a:pt x="1754" y="104711"/>
                    <a:pt x="1780" y="104711"/>
                  </a:cubicBezTo>
                  <a:cubicBezTo>
                    <a:pt x="1831" y="104736"/>
                    <a:pt x="1857" y="104788"/>
                    <a:pt x="1831" y="104839"/>
                  </a:cubicBezTo>
                  <a:cubicBezTo>
                    <a:pt x="1857" y="104917"/>
                    <a:pt x="1857" y="105020"/>
                    <a:pt x="1831" y="105097"/>
                  </a:cubicBezTo>
                  <a:cubicBezTo>
                    <a:pt x="1831" y="105123"/>
                    <a:pt x="1831" y="105175"/>
                    <a:pt x="1831" y="105226"/>
                  </a:cubicBezTo>
                  <a:cubicBezTo>
                    <a:pt x="1857" y="105278"/>
                    <a:pt x="1857" y="105355"/>
                    <a:pt x="1831" y="105407"/>
                  </a:cubicBezTo>
                  <a:cubicBezTo>
                    <a:pt x="1831" y="105433"/>
                    <a:pt x="1831" y="105458"/>
                    <a:pt x="1857" y="105458"/>
                  </a:cubicBezTo>
                  <a:cubicBezTo>
                    <a:pt x="1909" y="105510"/>
                    <a:pt x="1909" y="105587"/>
                    <a:pt x="1883" y="105639"/>
                  </a:cubicBezTo>
                  <a:cubicBezTo>
                    <a:pt x="1883" y="105665"/>
                    <a:pt x="1909" y="105691"/>
                    <a:pt x="1909" y="105691"/>
                  </a:cubicBezTo>
                  <a:cubicBezTo>
                    <a:pt x="1909" y="105716"/>
                    <a:pt x="1909" y="105794"/>
                    <a:pt x="1909" y="105871"/>
                  </a:cubicBezTo>
                  <a:cubicBezTo>
                    <a:pt x="1909" y="105923"/>
                    <a:pt x="1909" y="105974"/>
                    <a:pt x="1909" y="106026"/>
                  </a:cubicBezTo>
                  <a:cubicBezTo>
                    <a:pt x="1909" y="106052"/>
                    <a:pt x="1934" y="106077"/>
                    <a:pt x="1909" y="106077"/>
                  </a:cubicBezTo>
                  <a:cubicBezTo>
                    <a:pt x="1883" y="106103"/>
                    <a:pt x="1857" y="106155"/>
                    <a:pt x="1883" y="106206"/>
                  </a:cubicBezTo>
                  <a:cubicBezTo>
                    <a:pt x="1883" y="106258"/>
                    <a:pt x="1883" y="106310"/>
                    <a:pt x="1883" y="106361"/>
                  </a:cubicBezTo>
                  <a:cubicBezTo>
                    <a:pt x="1883" y="106387"/>
                    <a:pt x="1870" y="106393"/>
                    <a:pt x="1854" y="106393"/>
                  </a:cubicBezTo>
                  <a:cubicBezTo>
                    <a:pt x="1838" y="106393"/>
                    <a:pt x="1818" y="106387"/>
                    <a:pt x="1805" y="106387"/>
                  </a:cubicBezTo>
                  <a:lnTo>
                    <a:pt x="1805" y="106439"/>
                  </a:lnTo>
                  <a:cubicBezTo>
                    <a:pt x="1805" y="106464"/>
                    <a:pt x="1857" y="106516"/>
                    <a:pt x="1805" y="106567"/>
                  </a:cubicBezTo>
                  <a:cubicBezTo>
                    <a:pt x="1793" y="106580"/>
                    <a:pt x="1793" y="106580"/>
                    <a:pt x="1796" y="106580"/>
                  </a:cubicBezTo>
                  <a:cubicBezTo>
                    <a:pt x="1799" y="106580"/>
                    <a:pt x="1805" y="106580"/>
                    <a:pt x="1805" y="106593"/>
                  </a:cubicBezTo>
                  <a:cubicBezTo>
                    <a:pt x="1805" y="106593"/>
                    <a:pt x="1857" y="106645"/>
                    <a:pt x="1831" y="106671"/>
                  </a:cubicBezTo>
                  <a:lnTo>
                    <a:pt x="1831" y="106774"/>
                  </a:lnTo>
                  <a:cubicBezTo>
                    <a:pt x="1883" y="106877"/>
                    <a:pt x="1857" y="106903"/>
                    <a:pt x="1780" y="106929"/>
                  </a:cubicBezTo>
                  <a:cubicBezTo>
                    <a:pt x="1780" y="106980"/>
                    <a:pt x="1780" y="107057"/>
                    <a:pt x="1754" y="107083"/>
                  </a:cubicBezTo>
                  <a:cubicBezTo>
                    <a:pt x="1780" y="107083"/>
                    <a:pt x="1780" y="107135"/>
                    <a:pt x="1780" y="107161"/>
                  </a:cubicBezTo>
                  <a:lnTo>
                    <a:pt x="1857" y="107161"/>
                  </a:lnTo>
                  <a:cubicBezTo>
                    <a:pt x="1864" y="107154"/>
                    <a:pt x="1871" y="107151"/>
                    <a:pt x="1877" y="107151"/>
                  </a:cubicBezTo>
                  <a:cubicBezTo>
                    <a:pt x="1895" y="107151"/>
                    <a:pt x="1909" y="107174"/>
                    <a:pt x="1909" y="107212"/>
                  </a:cubicBezTo>
                  <a:cubicBezTo>
                    <a:pt x="1960" y="107212"/>
                    <a:pt x="1960" y="107212"/>
                    <a:pt x="1934" y="107290"/>
                  </a:cubicBezTo>
                  <a:cubicBezTo>
                    <a:pt x="1934" y="107315"/>
                    <a:pt x="1934" y="107322"/>
                    <a:pt x="1941" y="107322"/>
                  </a:cubicBezTo>
                  <a:cubicBezTo>
                    <a:pt x="1947" y="107322"/>
                    <a:pt x="1960" y="107315"/>
                    <a:pt x="1986" y="107315"/>
                  </a:cubicBezTo>
                  <a:cubicBezTo>
                    <a:pt x="2012" y="107315"/>
                    <a:pt x="2012" y="107341"/>
                    <a:pt x="2012" y="107367"/>
                  </a:cubicBezTo>
                  <a:cubicBezTo>
                    <a:pt x="1999" y="107380"/>
                    <a:pt x="1992" y="107380"/>
                    <a:pt x="1989" y="107380"/>
                  </a:cubicBezTo>
                  <a:cubicBezTo>
                    <a:pt x="1986" y="107380"/>
                    <a:pt x="1986" y="107380"/>
                    <a:pt x="1986" y="107393"/>
                  </a:cubicBezTo>
                  <a:cubicBezTo>
                    <a:pt x="1960" y="107393"/>
                    <a:pt x="1960" y="107419"/>
                    <a:pt x="1960" y="107444"/>
                  </a:cubicBezTo>
                  <a:cubicBezTo>
                    <a:pt x="1977" y="107444"/>
                    <a:pt x="1995" y="107433"/>
                    <a:pt x="2012" y="107433"/>
                  </a:cubicBezTo>
                  <a:cubicBezTo>
                    <a:pt x="2020" y="107433"/>
                    <a:pt x="2029" y="107436"/>
                    <a:pt x="2038" y="107444"/>
                  </a:cubicBezTo>
                  <a:cubicBezTo>
                    <a:pt x="2063" y="107470"/>
                    <a:pt x="2089" y="107522"/>
                    <a:pt x="2063" y="107548"/>
                  </a:cubicBezTo>
                  <a:lnTo>
                    <a:pt x="2038" y="107651"/>
                  </a:lnTo>
                  <a:lnTo>
                    <a:pt x="2038" y="107728"/>
                  </a:lnTo>
                  <a:cubicBezTo>
                    <a:pt x="2038" y="107728"/>
                    <a:pt x="2038" y="107805"/>
                    <a:pt x="2063" y="107831"/>
                  </a:cubicBezTo>
                  <a:cubicBezTo>
                    <a:pt x="2115" y="107883"/>
                    <a:pt x="2115" y="107960"/>
                    <a:pt x="2089" y="108012"/>
                  </a:cubicBezTo>
                  <a:cubicBezTo>
                    <a:pt x="2063" y="108063"/>
                    <a:pt x="2038" y="108115"/>
                    <a:pt x="2038" y="108166"/>
                  </a:cubicBezTo>
                  <a:cubicBezTo>
                    <a:pt x="1986" y="108166"/>
                    <a:pt x="1934" y="108115"/>
                    <a:pt x="1857" y="108115"/>
                  </a:cubicBezTo>
                  <a:cubicBezTo>
                    <a:pt x="1857" y="108166"/>
                    <a:pt x="1857" y="108218"/>
                    <a:pt x="1857" y="108270"/>
                  </a:cubicBezTo>
                  <a:cubicBezTo>
                    <a:pt x="1883" y="108321"/>
                    <a:pt x="1857" y="108321"/>
                    <a:pt x="1857" y="108321"/>
                  </a:cubicBezTo>
                  <a:cubicBezTo>
                    <a:pt x="1857" y="108347"/>
                    <a:pt x="1831" y="108399"/>
                    <a:pt x="1857" y="108424"/>
                  </a:cubicBezTo>
                  <a:cubicBezTo>
                    <a:pt x="1883" y="108424"/>
                    <a:pt x="1883" y="108450"/>
                    <a:pt x="1857" y="108450"/>
                  </a:cubicBezTo>
                  <a:cubicBezTo>
                    <a:pt x="1831" y="108502"/>
                    <a:pt x="1857" y="108579"/>
                    <a:pt x="1831" y="108657"/>
                  </a:cubicBezTo>
                  <a:cubicBezTo>
                    <a:pt x="1831" y="108708"/>
                    <a:pt x="1831" y="108760"/>
                    <a:pt x="1831" y="108785"/>
                  </a:cubicBezTo>
                  <a:cubicBezTo>
                    <a:pt x="1831" y="108811"/>
                    <a:pt x="1831" y="108863"/>
                    <a:pt x="1831" y="108889"/>
                  </a:cubicBezTo>
                  <a:cubicBezTo>
                    <a:pt x="1805" y="108940"/>
                    <a:pt x="1805" y="108992"/>
                    <a:pt x="1831" y="109018"/>
                  </a:cubicBezTo>
                  <a:cubicBezTo>
                    <a:pt x="1857" y="109095"/>
                    <a:pt x="1857" y="109172"/>
                    <a:pt x="1805" y="109198"/>
                  </a:cubicBezTo>
                  <a:cubicBezTo>
                    <a:pt x="1780" y="109224"/>
                    <a:pt x="1780" y="109250"/>
                    <a:pt x="1780" y="109275"/>
                  </a:cubicBezTo>
                  <a:lnTo>
                    <a:pt x="1805" y="109301"/>
                  </a:lnTo>
                  <a:cubicBezTo>
                    <a:pt x="1909" y="109353"/>
                    <a:pt x="1909" y="109353"/>
                    <a:pt x="1857" y="109456"/>
                  </a:cubicBezTo>
                  <a:cubicBezTo>
                    <a:pt x="1857" y="109482"/>
                    <a:pt x="1909" y="109508"/>
                    <a:pt x="1857" y="109559"/>
                  </a:cubicBezTo>
                  <a:cubicBezTo>
                    <a:pt x="1831" y="109572"/>
                    <a:pt x="1825" y="109572"/>
                    <a:pt x="1828" y="109572"/>
                  </a:cubicBezTo>
                  <a:cubicBezTo>
                    <a:pt x="1831" y="109572"/>
                    <a:pt x="1844" y="109572"/>
                    <a:pt x="1857" y="109585"/>
                  </a:cubicBezTo>
                  <a:cubicBezTo>
                    <a:pt x="1909" y="109611"/>
                    <a:pt x="1909" y="109688"/>
                    <a:pt x="1857" y="109740"/>
                  </a:cubicBezTo>
                  <a:lnTo>
                    <a:pt x="1857" y="109766"/>
                  </a:lnTo>
                  <a:cubicBezTo>
                    <a:pt x="1960" y="109894"/>
                    <a:pt x="1857" y="109972"/>
                    <a:pt x="1780" y="110049"/>
                  </a:cubicBezTo>
                  <a:cubicBezTo>
                    <a:pt x="1780" y="110049"/>
                    <a:pt x="1780" y="110049"/>
                    <a:pt x="1780" y="110075"/>
                  </a:cubicBezTo>
                  <a:cubicBezTo>
                    <a:pt x="1780" y="110075"/>
                    <a:pt x="1780" y="110075"/>
                    <a:pt x="1780" y="110101"/>
                  </a:cubicBezTo>
                  <a:cubicBezTo>
                    <a:pt x="1805" y="110178"/>
                    <a:pt x="1805" y="110256"/>
                    <a:pt x="1780" y="110307"/>
                  </a:cubicBezTo>
                  <a:cubicBezTo>
                    <a:pt x="1805" y="110307"/>
                    <a:pt x="1831" y="110307"/>
                    <a:pt x="1831" y="110359"/>
                  </a:cubicBezTo>
                  <a:cubicBezTo>
                    <a:pt x="1831" y="110384"/>
                    <a:pt x="1831" y="110410"/>
                    <a:pt x="1780" y="110436"/>
                  </a:cubicBezTo>
                  <a:cubicBezTo>
                    <a:pt x="1805" y="110513"/>
                    <a:pt x="1857" y="110617"/>
                    <a:pt x="1780" y="110694"/>
                  </a:cubicBezTo>
                  <a:cubicBezTo>
                    <a:pt x="1805" y="110746"/>
                    <a:pt x="1831" y="110720"/>
                    <a:pt x="1857" y="110797"/>
                  </a:cubicBezTo>
                  <a:cubicBezTo>
                    <a:pt x="1857" y="110797"/>
                    <a:pt x="1883" y="110797"/>
                    <a:pt x="1857" y="110849"/>
                  </a:cubicBezTo>
                  <a:cubicBezTo>
                    <a:pt x="1883" y="110900"/>
                    <a:pt x="1883" y="110926"/>
                    <a:pt x="1857" y="110952"/>
                  </a:cubicBezTo>
                  <a:cubicBezTo>
                    <a:pt x="1883" y="111003"/>
                    <a:pt x="1831" y="111029"/>
                    <a:pt x="1831" y="111081"/>
                  </a:cubicBezTo>
                  <a:cubicBezTo>
                    <a:pt x="1805" y="111132"/>
                    <a:pt x="1857" y="111132"/>
                    <a:pt x="1831" y="111184"/>
                  </a:cubicBezTo>
                  <a:cubicBezTo>
                    <a:pt x="1780" y="111210"/>
                    <a:pt x="1728" y="111287"/>
                    <a:pt x="1728" y="111365"/>
                  </a:cubicBezTo>
                  <a:cubicBezTo>
                    <a:pt x="1676" y="111442"/>
                    <a:pt x="1728" y="111493"/>
                    <a:pt x="1754" y="111545"/>
                  </a:cubicBezTo>
                  <a:lnTo>
                    <a:pt x="1857" y="111545"/>
                  </a:lnTo>
                  <a:cubicBezTo>
                    <a:pt x="1883" y="111597"/>
                    <a:pt x="1909" y="111648"/>
                    <a:pt x="1883" y="111700"/>
                  </a:cubicBezTo>
                  <a:lnTo>
                    <a:pt x="1883" y="111726"/>
                  </a:lnTo>
                  <a:cubicBezTo>
                    <a:pt x="1883" y="111746"/>
                    <a:pt x="1866" y="111784"/>
                    <a:pt x="1846" y="111784"/>
                  </a:cubicBezTo>
                  <a:cubicBezTo>
                    <a:pt x="1841" y="111784"/>
                    <a:pt x="1836" y="111782"/>
                    <a:pt x="1831" y="111777"/>
                  </a:cubicBezTo>
                  <a:cubicBezTo>
                    <a:pt x="1780" y="111777"/>
                    <a:pt x="1754" y="111777"/>
                    <a:pt x="1728" y="111803"/>
                  </a:cubicBezTo>
                  <a:cubicBezTo>
                    <a:pt x="1702" y="111829"/>
                    <a:pt x="1676" y="111880"/>
                    <a:pt x="1702" y="111906"/>
                  </a:cubicBezTo>
                  <a:lnTo>
                    <a:pt x="1754" y="112009"/>
                  </a:lnTo>
                  <a:cubicBezTo>
                    <a:pt x="1754" y="112035"/>
                    <a:pt x="1754" y="112087"/>
                    <a:pt x="1754" y="112112"/>
                  </a:cubicBezTo>
                  <a:cubicBezTo>
                    <a:pt x="1780" y="112138"/>
                    <a:pt x="1754" y="112164"/>
                    <a:pt x="1754" y="112164"/>
                  </a:cubicBezTo>
                  <a:cubicBezTo>
                    <a:pt x="1728" y="112216"/>
                    <a:pt x="1728" y="112241"/>
                    <a:pt x="1754" y="112267"/>
                  </a:cubicBezTo>
                  <a:cubicBezTo>
                    <a:pt x="1805" y="112345"/>
                    <a:pt x="1805" y="112422"/>
                    <a:pt x="1780" y="112499"/>
                  </a:cubicBezTo>
                  <a:cubicBezTo>
                    <a:pt x="1728" y="112551"/>
                    <a:pt x="1728" y="112628"/>
                    <a:pt x="1728" y="112680"/>
                  </a:cubicBezTo>
                  <a:cubicBezTo>
                    <a:pt x="1728" y="112706"/>
                    <a:pt x="1728" y="112731"/>
                    <a:pt x="1702" y="112757"/>
                  </a:cubicBezTo>
                  <a:cubicBezTo>
                    <a:pt x="1676" y="112783"/>
                    <a:pt x="1676" y="112809"/>
                    <a:pt x="1676" y="112835"/>
                  </a:cubicBezTo>
                  <a:cubicBezTo>
                    <a:pt x="1676" y="112860"/>
                    <a:pt x="1702" y="112886"/>
                    <a:pt x="1676" y="112912"/>
                  </a:cubicBezTo>
                  <a:cubicBezTo>
                    <a:pt x="1651" y="112964"/>
                    <a:pt x="1651" y="112938"/>
                    <a:pt x="1676" y="112964"/>
                  </a:cubicBezTo>
                  <a:cubicBezTo>
                    <a:pt x="1728" y="113015"/>
                    <a:pt x="1754" y="113067"/>
                    <a:pt x="1754" y="113144"/>
                  </a:cubicBezTo>
                  <a:cubicBezTo>
                    <a:pt x="1754" y="113170"/>
                    <a:pt x="1754" y="113196"/>
                    <a:pt x="1754" y="113196"/>
                  </a:cubicBezTo>
                  <a:cubicBezTo>
                    <a:pt x="1754" y="113221"/>
                    <a:pt x="1805" y="113247"/>
                    <a:pt x="1754" y="113273"/>
                  </a:cubicBezTo>
                  <a:cubicBezTo>
                    <a:pt x="1754" y="113299"/>
                    <a:pt x="1754" y="113350"/>
                    <a:pt x="1754" y="113402"/>
                  </a:cubicBezTo>
                  <a:cubicBezTo>
                    <a:pt x="1754" y="113454"/>
                    <a:pt x="1754" y="113479"/>
                    <a:pt x="1754" y="113531"/>
                  </a:cubicBezTo>
                  <a:lnTo>
                    <a:pt x="1754" y="113583"/>
                  </a:lnTo>
                  <a:cubicBezTo>
                    <a:pt x="1754" y="113660"/>
                    <a:pt x="1754" y="113737"/>
                    <a:pt x="1702" y="113789"/>
                  </a:cubicBezTo>
                  <a:cubicBezTo>
                    <a:pt x="1702" y="113789"/>
                    <a:pt x="1702" y="113815"/>
                    <a:pt x="1728" y="113815"/>
                  </a:cubicBezTo>
                  <a:lnTo>
                    <a:pt x="1780" y="113840"/>
                  </a:lnTo>
                  <a:cubicBezTo>
                    <a:pt x="1780" y="113866"/>
                    <a:pt x="1754" y="113866"/>
                    <a:pt x="1754" y="113892"/>
                  </a:cubicBezTo>
                  <a:cubicBezTo>
                    <a:pt x="1754" y="113892"/>
                    <a:pt x="1728" y="113918"/>
                    <a:pt x="1728" y="113918"/>
                  </a:cubicBezTo>
                  <a:cubicBezTo>
                    <a:pt x="1728" y="113944"/>
                    <a:pt x="1754" y="114021"/>
                    <a:pt x="1780" y="114098"/>
                  </a:cubicBezTo>
                  <a:cubicBezTo>
                    <a:pt x="1780" y="114150"/>
                    <a:pt x="1754" y="114202"/>
                    <a:pt x="1754" y="114279"/>
                  </a:cubicBezTo>
                  <a:cubicBezTo>
                    <a:pt x="1780" y="114330"/>
                    <a:pt x="1780" y="114330"/>
                    <a:pt x="1805" y="114382"/>
                  </a:cubicBezTo>
                  <a:cubicBezTo>
                    <a:pt x="1805" y="114408"/>
                    <a:pt x="1805" y="114408"/>
                    <a:pt x="1780" y="114434"/>
                  </a:cubicBezTo>
                  <a:cubicBezTo>
                    <a:pt x="1754" y="114459"/>
                    <a:pt x="1754" y="114511"/>
                    <a:pt x="1780" y="114511"/>
                  </a:cubicBezTo>
                  <a:cubicBezTo>
                    <a:pt x="1780" y="114511"/>
                    <a:pt x="1805" y="114537"/>
                    <a:pt x="1780" y="114563"/>
                  </a:cubicBezTo>
                  <a:cubicBezTo>
                    <a:pt x="1754" y="114614"/>
                    <a:pt x="1754" y="114640"/>
                    <a:pt x="1780" y="114692"/>
                  </a:cubicBezTo>
                  <a:cubicBezTo>
                    <a:pt x="1780" y="114717"/>
                    <a:pt x="1754" y="114743"/>
                    <a:pt x="1728" y="114743"/>
                  </a:cubicBezTo>
                  <a:lnTo>
                    <a:pt x="1728" y="114769"/>
                  </a:lnTo>
                  <a:lnTo>
                    <a:pt x="1754" y="114821"/>
                  </a:lnTo>
                  <a:cubicBezTo>
                    <a:pt x="1805" y="114846"/>
                    <a:pt x="1754" y="114872"/>
                    <a:pt x="1754" y="114898"/>
                  </a:cubicBezTo>
                  <a:cubicBezTo>
                    <a:pt x="1805" y="114898"/>
                    <a:pt x="1805" y="114898"/>
                    <a:pt x="1780" y="114975"/>
                  </a:cubicBezTo>
                  <a:cubicBezTo>
                    <a:pt x="1780" y="115001"/>
                    <a:pt x="1780" y="115027"/>
                    <a:pt x="1754" y="115027"/>
                  </a:cubicBezTo>
                  <a:cubicBezTo>
                    <a:pt x="1754" y="115053"/>
                    <a:pt x="1754" y="115053"/>
                    <a:pt x="1754" y="115053"/>
                  </a:cubicBezTo>
                  <a:cubicBezTo>
                    <a:pt x="1780" y="115104"/>
                    <a:pt x="1805" y="115156"/>
                    <a:pt x="1754" y="115207"/>
                  </a:cubicBezTo>
                  <a:lnTo>
                    <a:pt x="1754" y="115233"/>
                  </a:lnTo>
                  <a:lnTo>
                    <a:pt x="1805" y="115233"/>
                  </a:lnTo>
                  <a:lnTo>
                    <a:pt x="1805" y="115259"/>
                  </a:lnTo>
                  <a:lnTo>
                    <a:pt x="1754" y="115311"/>
                  </a:lnTo>
                  <a:cubicBezTo>
                    <a:pt x="1780" y="115311"/>
                    <a:pt x="1805" y="115336"/>
                    <a:pt x="1805" y="115336"/>
                  </a:cubicBezTo>
                  <a:cubicBezTo>
                    <a:pt x="1805" y="115362"/>
                    <a:pt x="1805" y="115388"/>
                    <a:pt x="1805" y="115388"/>
                  </a:cubicBezTo>
                  <a:cubicBezTo>
                    <a:pt x="1805" y="115439"/>
                    <a:pt x="1780" y="115439"/>
                    <a:pt x="1728" y="115439"/>
                  </a:cubicBezTo>
                  <a:cubicBezTo>
                    <a:pt x="1702" y="115439"/>
                    <a:pt x="1702" y="115465"/>
                    <a:pt x="1676" y="115465"/>
                  </a:cubicBezTo>
                  <a:cubicBezTo>
                    <a:pt x="1676" y="115474"/>
                    <a:pt x="1674" y="115477"/>
                    <a:pt x="1670" y="115477"/>
                  </a:cubicBezTo>
                  <a:cubicBezTo>
                    <a:pt x="1662" y="115477"/>
                    <a:pt x="1651" y="115465"/>
                    <a:pt x="1651" y="115465"/>
                  </a:cubicBezTo>
                  <a:lnTo>
                    <a:pt x="1651" y="115439"/>
                  </a:lnTo>
                  <a:cubicBezTo>
                    <a:pt x="1651" y="115427"/>
                    <a:pt x="1644" y="115420"/>
                    <a:pt x="1635" y="115420"/>
                  </a:cubicBezTo>
                  <a:cubicBezTo>
                    <a:pt x="1625" y="115420"/>
                    <a:pt x="1612" y="115427"/>
                    <a:pt x="1599" y="115439"/>
                  </a:cubicBezTo>
                  <a:cubicBezTo>
                    <a:pt x="1599" y="115465"/>
                    <a:pt x="1599" y="115465"/>
                    <a:pt x="1599" y="115491"/>
                  </a:cubicBezTo>
                  <a:cubicBezTo>
                    <a:pt x="1625" y="115491"/>
                    <a:pt x="1676" y="115517"/>
                    <a:pt x="1676" y="115543"/>
                  </a:cubicBezTo>
                  <a:cubicBezTo>
                    <a:pt x="1651" y="115568"/>
                    <a:pt x="1651" y="115594"/>
                    <a:pt x="1651" y="115620"/>
                  </a:cubicBezTo>
                  <a:cubicBezTo>
                    <a:pt x="1676" y="115620"/>
                    <a:pt x="1702" y="115646"/>
                    <a:pt x="1702" y="115672"/>
                  </a:cubicBezTo>
                  <a:cubicBezTo>
                    <a:pt x="1702" y="115697"/>
                    <a:pt x="1651" y="115723"/>
                    <a:pt x="1625" y="115723"/>
                  </a:cubicBezTo>
                  <a:cubicBezTo>
                    <a:pt x="1599" y="115723"/>
                    <a:pt x="1625" y="115723"/>
                    <a:pt x="1625" y="115749"/>
                  </a:cubicBezTo>
                  <a:cubicBezTo>
                    <a:pt x="1651" y="115801"/>
                    <a:pt x="1625" y="115826"/>
                    <a:pt x="1599" y="115878"/>
                  </a:cubicBezTo>
                  <a:lnTo>
                    <a:pt x="1599" y="116033"/>
                  </a:lnTo>
                  <a:cubicBezTo>
                    <a:pt x="1599" y="116058"/>
                    <a:pt x="1599" y="116058"/>
                    <a:pt x="1599" y="116058"/>
                  </a:cubicBezTo>
                  <a:lnTo>
                    <a:pt x="1599" y="116084"/>
                  </a:lnTo>
                  <a:cubicBezTo>
                    <a:pt x="1599" y="116110"/>
                    <a:pt x="1573" y="116136"/>
                    <a:pt x="1573" y="116162"/>
                  </a:cubicBezTo>
                  <a:cubicBezTo>
                    <a:pt x="1552" y="116204"/>
                    <a:pt x="1566" y="116246"/>
                    <a:pt x="1599" y="116246"/>
                  </a:cubicBezTo>
                  <a:cubicBezTo>
                    <a:pt x="1607" y="116246"/>
                    <a:pt x="1615" y="116244"/>
                    <a:pt x="1625" y="116239"/>
                  </a:cubicBezTo>
                  <a:cubicBezTo>
                    <a:pt x="1651" y="116239"/>
                    <a:pt x="1676" y="116291"/>
                    <a:pt x="1676" y="116316"/>
                  </a:cubicBezTo>
                  <a:cubicBezTo>
                    <a:pt x="1676" y="116342"/>
                    <a:pt x="1651" y="116368"/>
                    <a:pt x="1651" y="116394"/>
                  </a:cubicBezTo>
                  <a:cubicBezTo>
                    <a:pt x="1599" y="116497"/>
                    <a:pt x="1573" y="116626"/>
                    <a:pt x="1573" y="116729"/>
                  </a:cubicBezTo>
                  <a:cubicBezTo>
                    <a:pt x="1573" y="116781"/>
                    <a:pt x="1522" y="116832"/>
                    <a:pt x="1548" y="116884"/>
                  </a:cubicBezTo>
                  <a:cubicBezTo>
                    <a:pt x="1573" y="116910"/>
                    <a:pt x="1573" y="116910"/>
                    <a:pt x="1548" y="116935"/>
                  </a:cubicBezTo>
                  <a:lnTo>
                    <a:pt x="1548" y="116961"/>
                  </a:lnTo>
                  <a:cubicBezTo>
                    <a:pt x="1573" y="116961"/>
                    <a:pt x="1573" y="116987"/>
                    <a:pt x="1573" y="117013"/>
                  </a:cubicBezTo>
                  <a:cubicBezTo>
                    <a:pt x="1573" y="117039"/>
                    <a:pt x="1548" y="117064"/>
                    <a:pt x="1548" y="117064"/>
                  </a:cubicBezTo>
                  <a:lnTo>
                    <a:pt x="1573" y="117193"/>
                  </a:lnTo>
                  <a:cubicBezTo>
                    <a:pt x="1573" y="117193"/>
                    <a:pt x="1548" y="117219"/>
                    <a:pt x="1548" y="117219"/>
                  </a:cubicBezTo>
                  <a:lnTo>
                    <a:pt x="1573" y="117296"/>
                  </a:lnTo>
                  <a:cubicBezTo>
                    <a:pt x="1599" y="117296"/>
                    <a:pt x="1625" y="117296"/>
                    <a:pt x="1599" y="117322"/>
                  </a:cubicBezTo>
                  <a:cubicBezTo>
                    <a:pt x="1599" y="117348"/>
                    <a:pt x="1573" y="117451"/>
                    <a:pt x="1573" y="117503"/>
                  </a:cubicBezTo>
                  <a:cubicBezTo>
                    <a:pt x="1573" y="117554"/>
                    <a:pt x="1573" y="117580"/>
                    <a:pt x="1522" y="117606"/>
                  </a:cubicBezTo>
                  <a:lnTo>
                    <a:pt x="1522" y="117683"/>
                  </a:lnTo>
                  <a:cubicBezTo>
                    <a:pt x="1522" y="117709"/>
                    <a:pt x="1496" y="117735"/>
                    <a:pt x="1470" y="117761"/>
                  </a:cubicBezTo>
                  <a:cubicBezTo>
                    <a:pt x="1496" y="117786"/>
                    <a:pt x="1496" y="117812"/>
                    <a:pt x="1496" y="117864"/>
                  </a:cubicBezTo>
                  <a:cubicBezTo>
                    <a:pt x="1496" y="117890"/>
                    <a:pt x="1522" y="117941"/>
                    <a:pt x="1470" y="117967"/>
                  </a:cubicBezTo>
                  <a:lnTo>
                    <a:pt x="1470" y="118019"/>
                  </a:lnTo>
                  <a:cubicBezTo>
                    <a:pt x="1470" y="118019"/>
                    <a:pt x="1470" y="118044"/>
                    <a:pt x="1470" y="118070"/>
                  </a:cubicBezTo>
                  <a:cubicBezTo>
                    <a:pt x="1444" y="118096"/>
                    <a:pt x="1444" y="118148"/>
                    <a:pt x="1444" y="118173"/>
                  </a:cubicBezTo>
                  <a:cubicBezTo>
                    <a:pt x="1470" y="118199"/>
                    <a:pt x="1470" y="118225"/>
                    <a:pt x="1444" y="118251"/>
                  </a:cubicBezTo>
                  <a:cubicBezTo>
                    <a:pt x="1444" y="118276"/>
                    <a:pt x="1419" y="118302"/>
                    <a:pt x="1393" y="118328"/>
                  </a:cubicBezTo>
                  <a:cubicBezTo>
                    <a:pt x="1393" y="118354"/>
                    <a:pt x="1393" y="118354"/>
                    <a:pt x="1393" y="118354"/>
                  </a:cubicBezTo>
                  <a:cubicBezTo>
                    <a:pt x="1393" y="118380"/>
                    <a:pt x="1393" y="118380"/>
                    <a:pt x="1393" y="118405"/>
                  </a:cubicBezTo>
                  <a:cubicBezTo>
                    <a:pt x="1393" y="118431"/>
                    <a:pt x="1393" y="118457"/>
                    <a:pt x="1393" y="118483"/>
                  </a:cubicBezTo>
                  <a:cubicBezTo>
                    <a:pt x="1393" y="118509"/>
                    <a:pt x="1367" y="118509"/>
                    <a:pt x="1341" y="118534"/>
                  </a:cubicBezTo>
                  <a:cubicBezTo>
                    <a:pt x="1341" y="118560"/>
                    <a:pt x="1315" y="118560"/>
                    <a:pt x="1315" y="118586"/>
                  </a:cubicBezTo>
                  <a:cubicBezTo>
                    <a:pt x="1315" y="118612"/>
                    <a:pt x="1315" y="118638"/>
                    <a:pt x="1290" y="118663"/>
                  </a:cubicBezTo>
                  <a:cubicBezTo>
                    <a:pt x="1264" y="118689"/>
                    <a:pt x="1264" y="118741"/>
                    <a:pt x="1290" y="118766"/>
                  </a:cubicBezTo>
                  <a:cubicBezTo>
                    <a:pt x="1367" y="118766"/>
                    <a:pt x="1341" y="118844"/>
                    <a:pt x="1341" y="118870"/>
                  </a:cubicBezTo>
                  <a:cubicBezTo>
                    <a:pt x="1341" y="118921"/>
                    <a:pt x="1367" y="119024"/>
                    <a:pt x="1367" y="119102"/>
                  </a:cubicBezTo>
                  <a:cubicBezTo>
                    <a:pt x="1419" y="119179"/>
                    <a:pt x="1419" y="119257"/>
                    <a:pt x="1367" y="119334"/>
                  </a:cubicBezTo>
                  <a:lnTo>
                    <a:pt x="1367" y="119411"/>
                  </a:lnTo>
                  <a:cubicBezTo>
                    <a:pt x="1393" y="119437"/>
                    <a:pt x="1367" y="119463"/>
                    <a:pt x="1341" y="119489"/>
                  </a:cubicBezTo>
                  <a:cubicBezTo>
                    <a:pt x="1341" y="119514"/>
                    <a:pt x="1341" y="119540"/>
                    <a:pt x="1367" y="119540"/>
                  </a:cubicBezTo>
                  <a:cubicBezTo>
                    <a:pt x="1367" y="119566"/>
                    <a:pt x="1367" y="119592"/>
                    <a:pt x="1341" y="119592"/>
                  </a:cubicBezTo>
                  <a:cubicBezTo>
                    <a:pt x="1315" y="119618"/>
                    <a:pt x="1419" y="119643"/>
                    <a:pt x="1393" y="119669"/>
                  </a:cubicBezTo>
                  <a:cubicBezTo>
                    <a:pt x="1367" y="119669"/>
                    <a:pt x="1315" y="119695"/>
                    <a:pt x="1341" y="119747"/>
                  </a:cubicBezTo>
                  <a:cubicBezTo>
                    <a:pt x="1367" y="119798"/>
                    <a:pt x="1341" y="119824"/>
                    <a:pt x="1341" y="119875"/>
                  </a:cubicBezTo>
                  <a:cubicBezTo>
                    <a:pt x="1341" y="119953"/>
                    <a:pt x="1341" y="120030"/>
                    <a:pt x="1341" y="120108"/>
                  </a:cubicBezTo>
                  <a:lnTo>
                    <a:pt x="1393" y="120108"/>
                  </a:lnTo>
                  <a:lnTo>
                    <a:pt x="1393" y="120030"/>
                  </a:lnTo>
                  <a:cubicBezTo>
                    <a:pt x="1393" y="120056"/>
                    <a:pt x="1444" y="120082"/>
                    <a:pt x="1393" y="120108"/>
                  </a:cubicBezTo>
                  <a:lnTo>
                    <a:pt x="1367" y="120211"/>
                  </a:lnTo>
                  <a:cubicBezTo>
                    <a:pt x="1382" y="120203"/>
                    <a:pt x="1395" y="120200"/>
                    <a:pt x="1406" y="120200"/>
                  </a:cubicBezTo>
                  <a:cubicBezTo>
                    <a:pt x="1432" y="120200"/>
                    <a:pt x="1444" y="120218"/>
                    <a:pt x="1444" y="120237"/>
                  </a:cubicBezTo>
                  <a:cubicBezTo>
                    <a:pt x="1444" y="120262"/>
                    <a:pt x="1444" y="120288"/>
                    <a:pt x="1444" y="120314"/>
                  </a:cubicBezTo>
                  <a:cubicBezTo>
                    <a:pt x="1444" y="120340"/>
                    <a:pt x="1444" y="120391"/>
                    <a:pt x="1470" y="120417"/>
                  </a:cubicBezTo>
                  <a:cubicBezTo>
                    <a:pt x="1522" y="120469"/>
                    <a:pt x="1522" y="120469"/>
                    <a:pt x="1470" y="120494"/>
                  </a:cubicBezTo>
                  <a:lnTo>
                    <a:pt x="1444" y="120494"/>
                  </a:lnTo>
                  <a:cubicBezTo>
                    <a:pt x="1419" y="120520"/>
                    <a:pt x="1419" y="120520"/>
                    <a:pt x="1393" y="120546"/>
                  </a:cubicBezTo>
                  <a:cubicBezTo>
                    <a:pt x="1367" y="120546"/>
                    <a:pt x="1367" y="120572"/>
                    <a:pt x="1341" y="120572"/>
                  </a:cubicBezTo>
                  <a:cubicBezTo>
                    <a:pt x="1315" y="120675"/>
                    <a:pt x="1315" y="120778"/>
                    <a:pt x="1367" y="120856"/>
                  </a:cubicBezTo>
                  <a:cubicBezTo>
                    <a:pt x="1393" y="120933"/>
                    <a:pt x="1393" y="120959"/>
                    <a:pt x="1315" y="120985"/>
                  </a:cubicBezTo>
                  <a:cubicBezTo>
                    <a:pt x="1315" y="121010"/>
                    <a:pt x="1315" y="121010"/>
                    <a:pt x="1315" y="121036"/>
                  </a:cubicBezTo>
                  <a:cubicBezTo>
                    <a:pt x="1341" y="121036"/>
                    <a:pt x="1393" y="121036"/>
                    <a:pt x="1393" y="121113"/>
                  </a:cubicBezTo>
                  <a:cubicBezTo>
                    <a:pt x="1377" y="121160"/>
                    <a:pt x="1380" y="121169"/>
                    <a:pt x="1391" y="121169"/>
                  </a:cubicBezTo>
                  <a:cubicBezTo>
                    <a:pt x="1398" y="121169"/>
                    <a:pt x="1408" y="121165"/>
                    <a:pt x="1419" y="121165"/>
                  </a:cubicBezTo>
                  <a:cubicBezTo>
                    <a:pt x="1444" y="121165"/>
                    <a:pt x="1444" y="121191"/>
                    <a:pt x="1444" y="121217"/>
                  </a:cubicBezTo>
                  <a:cubicBezTo>
                    <a:pt x="1419" y="121294"/>
                    <a:pt x="1419" y="121397"/>
                    <a:pt x="1444" y="121475"/>
                  </a:cubicBezTo>
                  <a:lnTo>
                    <a:pt x="1470" y="121603"/>
                  </a:lnTo>
                  <a:cubicBezTo>
                    <a:pt x="1470" y="121655"/>
                    <a:pt x="1496" y="121681"/>
                    <a:pt x="1470" y="121732"/>
                  </a:cubicBezTo>
                  <a:cubicBezTo>
                    <a:pt x="1496" y="121732"/>
                    <a:pt x="1496" y="121758"/>
                    <a:pt x="1470" y="121784"/>
                  </a:cubicBezTo>
                  <a:cubicBezTo>
                    <a:pt x="1444" y="121784"/>
                    <a:pt x="1470" y="121861"/>
                    <a:pt x="1496" y="121887"/>
                  </a:cubicBezTo>
                  <a:cubicBezTo>
                    <a:pt x="1548" y="121913"/>
                    <a:pt x="1496" y="121913"/>
                    <a:pt x="1496" y="121939"/>
                  </a:cubicBezTo>
                  <a:cubicBezTo>
                    <a:pt x="1548" y="121990"/>
                    <a:pt x="1548" y="122042"/>
                    <a:pt x="1548" y="122094"/>
                  </a:cubicBezTo>
                  <a:lnTo>
                    <a:pt x="1548" y="122145"/>
                  </a:lnTo>
                  <a:lnTo>
                    <a:pt x="1573" y="122145"/>
                  </a:lnTo>
                  <a:cubicBezTo>
                    <a:pt x="1573" y="122145"/>
                    <a:pt x="1573" y="122119"/>
                    <a:pt x="1573" y="122119"/>
                  </a:cubicBezTo>
                  <a:cubicBezTo>
                    <a:pt x="1599" y="122119"/>
                    <a:pt x="1599" y="122145"/>
                    <a:pt x="1573" y="122145"/>
                  </a:cubicBezTo>
                  <a:cubicBezTo>
                    <a:pt x="1573" y="122171"/>
                    <a:pt x="1573" y="122171"/>
                    <a:pt x="1573" y="122171"/>
                  </a:cubicBezTo>
                  <a:cubicBezTo>
                    <a:pt x="1573" y="122197"/>
                    <a:pt x="1573" y="122222"/>
                    <a:pt x="1573" y="122222"/>
                  </a:cubicBezTo>
                  <a:lnTo>
                    <a:pt x="1573" y="122248"/>
                  </a:lnTo>
                  <a:lnTo>
                    <a:pt x="1599" y="122248"/>
                  </a:lnTo>
                  <a:cubicBezTo>
                    <a:pt x="1625" y="122248"/>
                    <a:pt x="1651" y="122248"/>
                    <a:pt x="1651" y="122274"/>
                  </a:cubicBezTo>
                  <a:lnTo>
                    <a:pt x="1651" y="122351"/>
                  </a:lnTo>
                  <a:cubicBezTo>
                    <a:pt x="1702" y="122403"/>
                    <a:pt x="1676" y="122480"/>
                    <a:pt x="1702" y="122532"/>
                  </a:cubicBezTo>
                  <a:cubicBezTo>
                    <a:pt x="1754" y="122584"/>
                    <a:pt x="1754" y="122584"/>
                    <a:pt x="1702" y="122609"/>
                  </a:cubicBezTo>
                  <a:cubicBezTo>
                    <a:pt x="1676" y="122609"/>
                    <a:pt x="1702" y="122661"/>
                    <a:pt x="1676" y="122687"/>
                  </a:cubicBezTo>
                  <a:cubicBezTo>
                    <a:pt x="1676" y="122712"/>
                    <a:pt x="1676" y="122738"/>
                    <a:pt x="1702" y="122764"/>
                  </a:cubicBezTo>
                  <a:cubicBezTo>
                    <a:pt x="1754" y="122816"/>
                    <a:pt x="1728" y="122867"/>
                    <a:pt x="1728" y="122945"/>
                  </a:cubicBezTo>
                  <a:cubicBezTo>
                    <a:pt x="1728" y="122945"/>
                    <a:pt x="1728" y="122970"/>
                    <a:pt x="1728" y="122996"/>
                  </a:cubicBezTo>
                  <a:cubicBezTo>
                    <a:pt x="1702" y="123022"/>
                    <a:pt x="1728" y="123048"/>
                    <a:pt x="1754" y="123074"/>
                  </a:cubicBezTo>
                  <a:cubicBezTo>
                    <a:pt x="1805" y="123074"/>
                    <a:pt x="1780" y="123125"/>
                    <a:pt x="1754" y="123151"/>
                  </a:cubicBezTo>
                  <a:cubicBezTo>
                    <a:pt x="1805" y="123177"/>
                    <a:pt x="1805" y="123203"/>
                    <a:pt x="1754" y="123228"/>
                  </a:cubicBezTo>
                  <a:cubicBezTo>
                    <a:pt x="1728" y="123280"/>
                    <a:pt x="1702" y="123331"/>
                    <a:pt x="1728" y="123357"/>
                  </a:cubicBezTo>
                  <a:cubicBezTo>
                    <a:pt x="1728" y="123357"/>
                    <a:pt x="1728" y="123383"/>
                    <a:pt x="1728" y="123409"/>
                  </a:cubicBezTo>
                  <a:cubicBezTo>
                    <a:pt x="1702" y="123435"/>
                    <a:pt x="1702" y="123460"/>
                    <a:pt x="1754" y="123486"/>
                  </a:cubicBezTo>
                  <a:cubicBezTo>
                    <a:pt x="1768" y="123493"/>
                    <a:pt x="1777" y="123497"/>
                    <a:pt x="1781" y="123497"/>
                  </a:cubicBezTo>
                  <a:lnTo>
                    <a:pt x="1781" y="123497"/>
                  </a:lnTo>
                  <a:cubicBezTo>
                    <a:pt x="1787" y="123519"/>
                    <a:pt x="1805" y="123538"/>
                    <a:pt x="1805" y="123538"/>
                  </a:cubicBezTo>
                  <a:cubicBezTo>
                    <a:pt x="1787" y="123556"/>
                    <a:pt x="1782" y="123574"/>
                    <a:pt x="1771" y="123574"/>
                  </a:cubicBezTo>
                  <a:cubicBezTo>
                    <a:pt x="1767" y="123574"/>
                    <a:pt x="1761" y="123571"/>
                    <a:pt x="1754" y="123564"/>
                  </a:cubicBezTo>
                  <a:cubicBezTo>
                    <a:pt x="1728" y="123564"/>
                    <a:pt x="1676" y="123564"/>
                    <a:pt x="1676" y="123589"/>
                  </a:cubicBezTo>
                  <a:cubicBezTo>
                    <a:pt x="1676" y="123615"/>
                    <a:pt x="1625" y="123667"/>
                    <a:pt x="1651" y="123693"/>
                  </a:cubicBezTo>
                  <a:cubicBezTo>
                    <a:pt x="1651" y="123744"/>
                    <a:pt x="1625" y="123770"/>
                    <a:pt x="1599" y="123796"/>
                  </a:cubicBezTo>
                  <a:lnTo>
                    <a:pt x="1599" y="123821"/>
                  </a:lnTo>
                  <a:cubicBezTo>
                    <a:pt x="1599" y="123873"/>
                    <a:pt x="1599" y="123899"/>
                    <a:pt x="1599" y="123950"/>
                  </a:cubicBezTo>
                  <a:cubicBezTo>
                    <a:pt x="1625" y="123976"/>
                    <a:pt x="1625" y="124002"/>
                    <a:pt x="1599" y="124028"/>
                  </a:cubicBezTo>
                  <a:cubicBezTo>
                    <a:pt x="1548" y="124105"/>
                    <a:pt x="1522" y="124208"/>
                    <a:pt x="1548" y="124312"/>
                  </a:cubicBezTo>
                  <a:cubicBezTo>
                    <a:pt x="1548" y="124363"/>
                    <a:pt x="1496" y="124389"/>
                    <a:pt x="1548" y="124440"/>
                  </a:cubicBezTo>
                  <a:cubicBezTo>
                    <a:pt x="1560" y="124453"/>
                    <a:pt x="1569" y="124461"/>
                    <a:pt x="1573" y="124466"/>
                  </a:cubicBezTo>
                  <a:lnTo>
                    <a:pt x="1573" y="124466"/>
                  </a:lnTo>
                  <a:cubicBezTo>
                    <a:pt x="1522" y="124569"/>
                    <a:pt x="1651" y="124647"/>
                    <a:pt x="1573" y="124724"/>
                  </a:cubicBezTo>
                  <a:lnTo>
                    <a:pt x="1573" y="124750"/>
                  </a:lnTo>
                  <a:cubicBezTo>
                    <a:pt x="1625" y="124750"/>
                    <a:pt x="1625" y="124750"/>
                    <a:pt x="1625" y="124724"/>
                  </a:cubicBezTo>
                  <a:lnTo>
                    <a:pt x="1625" y="124673"/>
                  </a:lnTo>
                  <a:cubicBezTo>
                    <a:pt x="1625" y="124647"/>
                    <a:pt x="1638" y="124640"/>
                    <a:pt x="1654" y="124640"/>
                  </a:cubicBezTo>
                  <a:cubicBezTo>
                    <a:pt x="1670" y="124640"/>
                    <a:pt x="1689" y="124647"/>
                    <a:pt x="1702" y="124647"/>
                  </a:cubicBezTo>
                  <a:cubicBezTo>
                    <a:pt x="1702" y="124724"/>
                    <a:pt x="1702" y="124776"/>
                    <a:pt x="1676" y="124827"/>
                  </a:cubicBezTo>
                  <a:cubicBezTo>
                    <a:pt x="1728" y="124827"/>
                    <a:pt x="1754" y="124750"/>
                    <a:pt x="1754" y="124750"/>
                  </a:cubicBezTo>
                  <a:cubicBezTo>
                    <a:pt x="1780" y="124750"/>
                    <a:pt x="1754" y="124750"/>
                    <a:pt x="1754" y="124776"/>
                  </a:cubicBezTo>
                  <a:cubicBezTo>
                    <a:pt x="1754" y="124853"/>
                    <a:pt x="1754" y="124930"/>
                    <a:pt x="1805" y="125008"/>
                  </a:cubicBezTo>
                  <a:lnTo>
                    <a:pt x="1909" y="125008"/>
                  </a:lnTo>
                  <a:cubicBezTo>
                    <a:pt x="1909" y="125008"/>
                    <a:pt x="1934" y="125034"/>
                    <a:pt x="1934" y="125059"/>
                  </a:cubicBezTo>
                  <a:cubicBezTo>
                    <a:pt x="1934" y="125085"/>
                    <a:pt x="1909" y="125085"/>
                    <a:pt x="1883" y="125085"/>
                  </a:cubicBezTo>
                  <a:cubicBezTo>
                    <a:pt x="1866" y="125085"/>
                    <a:pt x="1837" y="125062"/>
                    <a:pt x="1812" y="125062"/>
                  </a:cubicBezTo>
                  <a:cubicBezTo>
                    <a:pt x="1800" y="125062"/>
                    <a:pt x="1788" y="125068"/>
                    <a:pt x="1780" y="125085"/>
                  </a:cubicBezTo>
                  <a:cubicBezTo>
                    <a:pt x="1754" y="125111"/>
                    <a:pt x="1754" y="125163"/>
                    <a:pt x="1780" y="125214"/>
                  </a:cubicBezTo>
                  <a:cubicBezTo>
                    <a:pt x="1805" y="125240"/>
                    <a:pt x="1754" y="125266"/>
                    <a:pt x="1728" y="125292"/>
                  </a:cubicBezTo>
                  <a:lnTo>
                    <a:pt x="1728" y="125395"/>
                  </a:lnTo>
                  <a:lnTo>
                    <a:pt x="1831" y="125395"/>
                  </a:lnTo>
                  <a:cubicBezTo>
                    <a:pt x="1857" y="125395"/>
                    <a:pt x="1883" y="125472"/>
                    <a:pt x="1857" y="125524"/>
                  </a:cubicBezTo>
                  <a:cubicBezTo>
                    <a:pt x="1857" y="125549"/>
                    <a:pt x="1805" y="125549"/>
                    <a:pt x="1805" y="125549"/>
                  </a:cubicBezTo>
                  <a:cubicBezTo>
                    <a:pt x="1754" y="125549"/>
                    <a:pt x="1728" y="125524"/>
                    <a:pt x="1702" y="125498"/>
                  </a:cubicBezTo>
                  <a:lnTo>
                    <a:pt x="1702" y="125549"/>
                  </a:lnTo>
                  <a:cubicBezTo>
                    <a:pt x="1728" y="125575"/>
                    <a:pt x="1728" y="125575"/>
                    <a:pt x="1702" y="125601"/>
                  </a:cubicBezTo>
                  <a:lnTo>
                    <a:pt x="1702" y="125627"/>
                  </a:lnTo>
                  <a:lnTo>
                    <a:pt x="1728" y="125678"/>
                  </a:lnTo>
                  <a:lnTo>
                    <a:pt x="1805" y="125627"/>
                  </a:lnTo>
                  <a:cubicBezTo>
                    <a:pt x="1831" y="125627"/>
                    <a:pt x="1857" y="125627"/>
                    <a:pt x="1857" y="125653"/>
                  </a:cubicBezTo>
                  <a:cubicBezTo>
                    <a:pt x="1857" y="125678"/>
                    <a:pt x="1831" y="125704"/>
                    <a:pt x="1831" y="125730"/>
                  </a:cubicBezTo>
                  <a:cubicBezTo>
                    <a:pt x="1831" y="125749"/>
                    <a:pt x="1835" y="125754"/>
                    <a:pt x="1839" y="125754"/>
                  </a:cubicBezTo>
                  <a:cubicBezTo>
                    <a:pt x="1844" y="125754"/>
                    <a:pt x="1850" y="125748"/>
                    <a:pt x="1854" y="125748"/>
                  </a:cubicBezTo>
                  <a:cubicBezTo>
                    <a:pt x="1856" y="125748"/>
                    <a:pt x="1857" y="125750"/>
                    <a:pt x="1857" y="125756"/>
                  </a:cubicBezTo>
                  <a:cubicBezTo>
                    <a:pt x="1857" y="125807"/>
                    <a:pt x="1857" y="125859"/>
                    <a:pt x="1831" y="125885"/>
                  </a:cubicBezTo>
                  <a:cubicBezTo>
                    <a:pt x="1857" y="125885"/>
                    <a:pt x="1857" y="125885"/>
                    <a:pt x="1857" y="125911"/>
                  </a:cubicBezTo>
                  <a:lnTo>
                    <a:pt x="1857" y="126143"/>
                  </a:lnTo>
                  <a:cubicBezTo>
                    <a:pt x="1883" y="126168"/>
                    <a:pt x="1883" y="126194"/>
                    <a:pt x="1883" y="126246"/>
                  </a:cubicBezTo>
                  <a:cubicBezTo>
                    <a:pt x="1883" y="126272"/>
                    <a:pt x="1883" y="126323"/>
                    <a:pt x="1883" y="126375"/>
                  </a:cubicBezTo>
                  <a:cubicBezTo>
                    <a:pt x="1909" y="126452"/>
                    <a:pt x="1857" y="126478"/>
                    <a:pt x="1857" y="126555"/>
                  </a:cubicBezTo>
                  <a:cubicBezTo>
                    <a:pt x="1870" y="126581"/>
                    <a:pt x="1863" y="126588"/>
                    <a:pt x="1851" y="126588"/>
                  </a:cubicBezTo>
                  <a:cubicBezTo>
                    <a:pt x="1838" y="126588"/>
                    <a:pt x="1818" y="126581"/>
                    <a:pt x="1805" y="126581"/>
                  </a:cubicBezTo>
                  <a:cubicBezTo>
                    <a:pt x="1780" y="126581"/>
                    <a:pt x="1754" y="126581"/>
                    <a:pt x="1754" y="126555"/>
                  </a:cubicBezTo>
                  <a:cubicBezTo>
                    <a:pt x="1728" y="126607"/>
                    <a:pt x="1702" y="126633"/>
                    <a:pt x="1728" y="126684"/>
                  </a:cubicBezTo>
                  <a:cubicBezTo>
                    <a:pt x="1754" y="126684"/>
                    <a:pt x="1780" y="126684"/>
                    <a:pt x="1754" y="126710"/>
                  </a:cubicBezTo>
                  <a:cubicBezTo>
                    <a:pt x="1728" y="126736"/>
                    <a:pt x="1702" y="126762"/>
                    <a:pt x="1676" y="126787"/>
                  </a:cubicBezTo>
                  <a:cubicBezTo>
                    <a:pt x="1676" y="126787"/>
                    <a:pt x="1651" y="126787"/>
                    <a:pt x="1651" y="126762"/>
                  </a:cubicBezTo>
                  <a:cubicBezTo>
                    <a:pt x="1651" y="126758"/>
                    <a:pt x="1650" y="126756"/>
                    <a:pt x="1649" y="126756"/>
                  </a:cubicBezTo>
                  <a:cubicBezTo>
                    <a:pt x="1644" y="126756"/>
                    <a:pt x="1621" y="126817"/>
                    <a:pt x="1599" y="126839"/>
                  </a:cubicBezTo>
                  <a:cubicBezTo>
                    <a:pt x="1599" y="126916"/>
                    <a:pt x="1573" y="126994"/>
                    <a:pt x="1548" y="127071"/>
                  </a:cubicBezTo>
                  <a:cubicBezTo>
                    <a:pt x="1548" y="127071"/>
                    <a:pt x="1548" y="127097"/>
                    <a:pt x="1573" y="127097"/>
                  </a:cubicBezTo>
                  <a:cubicBezTo>
                    <a:pt x="1599" y="127123"/>
                    <a:pt x="1625" y="127123"/>
                    <a:pt x="1625" y="127149"/>
                  </a:cubicBezTo>
                  <a:lnTo>
                    <a:pt x="1676" y="127149"/>
                  </a:lnTo>
                  <a:cubicBezTo>
                    <a:pt x="1676" y="127149"/>
                    <a:pt x="1625" y="127097"/>
                    <a:pt x="1676" y="127071"/>
                  </a:cubicBezTo>
                  <a:lnTo>
                    <a:pt x="1728" y="127071"/>
                  </a:lnTo>
                  <a:cubicBezTo>
                    <a:pt x="1728" y="127123"/>
                    <a:pt x="1702" y="127174"/>
                    <a:pt x="1728" y="127200"/>
                  </a:cubicBezTo>
                  <a:cubicBezTo>
                    <a:pt x="1754" y="127252"/>
                    <a:pt x="1728" y="127252"/>
                    <a:pt x="1728" y="127277"/>
                  </a:cubicBezTo>
                  <a:cubicBezTo>
                    <a:pt x="1702" y="127329"/>
                    <a:pt x="1676" y="127381"/>
                    <a:pt x="1651" y="127381"/>
                  </a:cubicBezTo>
                  <a:cubicBezTo>
                    <a:pt x="1651" y="127406"/>
                    <a:pt x="1651" y="127432"/>
                    <a:pt x="1625" y="127432"/>
                  </a:cubicBezTo>
                  <a:cubicBezTo>
                    <a:pt x="1599" y="127458"/>
                    <a:pt x="1599" y="127510"/>
                    <a:pt x="1625" y="127561"/>
                  </a:cubicBezTo>
                  <a:cubicBezTo>
                    <a:pt x="1651" y="127613"/>
                    <a:pt x="1651" y="127664"/>
                    <a:pt x="1625" y="127716"/>
                  </a:cubicBezTo>
                  <a:cubicBezTo>
                    <a:pt x="1599" y="127767"/>
                    <a:pt x="1599" y="127793"/>
                    <a:pt x="1625" y="127845"/>
                  </a:cubicBezTo>
                  <a:cubicBezTo>
                    <a:pt x="1625" y="127871"/>
                    <a:pt x="1625" y="127896"/>
                    <a:pt x="1676" y="127896"/>
                  </a:cubicBezTo>
                  <a:cubicBezTo>
                    <a:pt x="1676" y="127896"/>
                    <a:pt x="1702" y="127922"/>
                    <a:pt x="1702" y="127922"/>
                  </a:cubicBezTo>
                  <a:lnTo>
                    <a:pt x="1702" y="127974"/>
                  </a:lnTo>
                  <a:cubicBezTo>
                    <a:pt x="1702" y="127974"/>
                    <a:pt x="1728" y="127974"/>
                    <a:pt x="1702" y="128000"/>
                  </a:cubicBezTo>
                  <a:cubicBezTo>
                    <a:pt x="1676" y="128025"/>
                    <a:pt x="1728" y="128051"/>
                    <a:pt x="1702" y="128077"/>
                  </a:cubicBezTo>
                  <a:cubicBezTo>
                    <a:pt x="1702" y="128103"/>
                    <a:pt x="1676" y="128103"/>
                    <a:pt x="1676" y="128103"/>
                  </a:cubicBezTo>
                  <a:cubicBezTo>
                    <a:pt x="1651" y="128129"/>
                    <a:pt x="1651" y="128154"/>
                    <a:pt x="1676" y="128180"/>
                  </a:cubicBezTo>
                  <a:cubicBezTo>
                    <a:pt x="1702" y="128206"/>
                    <a:pt x="1702" y="128283"/>
                    <a:pt x="1676" y="128335"/>
                  </a:cubicBezTo>
                  <a:lnTo>
                    <a:pt x="1676" y="128515"/>
                  </a:lnTo>
                  <a:cubicBezTo>
                    <a:pt x="1702" y="128541"/>
                    <a:pt x="1702" y="128541"/>
                    <a:pt x="1676" y="128593"/>
                  </a:cubicBezTo>
                  <a:cubicBezTo>
                    <a:pt x="1625" y="128593"/>
                    <a:pt x="1625" y="128567"/>
                    <a:pt x="1625" y="128541"/>
                  </a:cubicBezTo>
                  <a:lnTo>
                    <a:pt x="1573" y="128567"/>
                  </a:lnTo>
                  <a:lnTo>
                    <a:pt x="1548" y="128593"/>
                  </a:lnTo>
                  <a:cubicBezTo>
                    <a:pt x="1548" y="128619"/>
                    <a:pt x="1573" y="128670"/>
                    <a:pt x="1548" y="128696"/>
                  </a:cubicBezTo>
                  <a:cubicBezTo>
                    <a:pt x="1496" y="128722"/>
                    <a:pt x="1470" y="128799"/>
                    <a:pt x="1419" y="128799"/>
                  </a:cubicBezTo>
                  <a:cubicBezTo>
                    <a:pt x="1419" y="128851"/>
                    <a:pt x="1367" y="128902"/>
                    <a:pt x="1419" y="128954"/>
                  </a:cubicBezTo>
                  <a:cubicBezTo>
                    <a:pt x="1419" y="129005"/>
                    <a:pt x="1419" y="129057"/>
                    <a:pt x="1393" y="129083"/>
                  </a:cubicBezTo>
                  <a:cubicBezTo>
                    <a:pt x="1444" y="129160"/>
                    <a:pt x="1573" y="129134"/>
                    <a:pt x="1573" y="129186"/>
                  </a:cubicBezTo>
                  <a:cubicBezTo>
                    <a:pt x="1548" y="129238"/>
                    <a:pt x="1522" y="129238"/>
                    <a:pt x="1470" y="129263"/>
                  </a:cubicBezTo>
                  <a:cubicBezTo>
                    <a:pt x="1419" y="129263"/>
                    <a:pt x="1393" y="129263"/>
                    <a:pt x="1393" y="129289"/>
                  </a:cubicBezTo>
                  <a:cubicBezTo>
                    <a:pt x="1393" y="129341"/>
                    <a:pt x="1393" y="129367"/>
                    <a:pt x="1393" y="129392"/>
                  </a:cubicBezTo>
                  <a:cubicBezTo>
                    <a:pt x="1419" y="129444"/>
                    <a:pt x="1393" y="129470"/>
                    <a:pt x="1367" y="129495"/>
                  </a:cubicBezTo>
                  <a:cubicBezTo>
                    <a:pt x="1341" y="129521"/>
                    <a:pt x="1315" y="129599"/>
                    <a:pt x="1341" y="129650"/>
                  </a:cubicBezTo>
                  <a:cubicBezTo>
                    <a:pt x="1419" y="129676"/>
                    <a:pt x="1367" y="129753"/>
                    <a:pt x="1393" y="129805"/>
                  </a:cubicBezTo>
                  <a:cubicBezTo>
                    <a:pt x="1393" y="129857"/>
                    <a:pt x="1367" y="129857"/>
                    <a:pt x="1315" y="129857"/>
                  </a:cubicBezTo>
                  <a:lnTo>
                    <a:pt x="1290" y="129857"/>
                  </a:lnTo>
                  <a:cubicBezTo>
                    <a:pt x="1290" y="129882"/>
                    <a:pt x="1290" y="129908"/>
                    <a:pt x="1290" y="129934"/>
                  </a:cubicBezTo>
                  <a:cubicBezTo>
                    <a:pt x="1290" y="129960"/>
                    <a:pt x="1290" y="130011"/>
                    <a:pt x="1264" y="130063"/>
                  </a:cubicBezTo>
                  <a:cubicBezTo>
                    <a:pt x="1264" y="130084"/>
                    <a:pt x="1264" y="130121"/>
                    <a:pt x="1291" y="130121"/>
                  </a:cubicBezTo>
                  <a:cubicBezTo>
                    <a:pt x="1298" y="130121"/>
                    <a:pt x="1306" y="130119"/>
                    <a:pt x="1315" y="130114"/>
                  </a:cubicBezTo>
                  <a:cubicBezTo>
                    <a:pt x="1367" y="130114"/>
                    <a:pt x="1393" y="130140"/>
                    <a:pt x="1393" y="130166"/>
                  </a:cubicBezTo>
                  <a:cubicBezTo>
                    <a:pt x="1419" y="130192"/>
                    <a:pt x="1444" y="130243"/>
                    <a:pt x="1470" y="130295"/>
                  </a:cubicBezTo>
                  <a:cubicBezTo>
                    <a:pt x="1496" y="130321"/>
                    <a:pt x="1496" y="130347"/>
                    <a:pt x="1496" y="130372"/>
                  </a:cubicBezTo>
                  <a:lnTo>
                    <a:pt x="1496" y="130450"/>
                  </a:lnTo>
                  <a:cubicBezTo>
                    <a:pt x="1496" y="130476"/>
                    <a:pt x="1548" y="130527"/>
                    <a:pt x="1496" y="130579"/>
                  </a:cubicBezTo>
                  <a:cubicBezTo>
                    <a:pt x="1522" y="130604"/>
                    <a:pt x="1548" y="130630"/>
                    <a:pt x="1522" y="130656"/>
                  </a:cubicBezTo>
                  <a:cubicBezTo>
                    <a:pt x="1496" y="130708"/>
                    <a:pt x="1522" y="130708"/>
                    <a:pt x="1522" y="130733"/>
                  </a:cubicBezTo>
                  <a:cubicBezTo>
                    <a:pt x="1522" y="130785"/>
                    <a:pt x="1522" y="130811"/>
                    <a:pt x="1470" y="130811"/>
                  </a:cubicBezTo>
                  <a:lnTo>
                    <a:pt x="1470" y="130837"/>
                  </a:lnTo>
                  <a:lnTo>
                    <a:pt x="1470" y="130888"/>
                  </a:lnTo>
                  <a:cubicBezTo>
                    <a:pt x="1496" y="130888"/>
                    <a:pt x="1522" y="130914"/>
                    <a:pt x="1496" y="130914"/>
                  </a:cubicBezTo>
                  <a:cubicBezTo>
                    <a:pt x="1496" y="130940"/>
                    <a:pt x="1470" y="130940"/>
                    <a:pt x="1444" y="130940"/>
                  </a:cubicBezTo>
                  <a:lnTo>
                    <a:pt x="1419" y="130940"/>
                  </a:lnTo>
                  <a:cubicBezTo>
                    <a:pt x="1393" y="130966"/>
                    <a:pt x="1393" y="131043"/>
                    <a:pt x="1367" y="131069"/>
                  </a:cubicBezTo>
                  <a:cubicBezTo>
                    <a:pt x="1315" y="131094"/>
                    <a:pt x="1367" y="131094"/>
                    <a:pt x="1315" y="131094"/>
                  </a:cubicBezTo>
                  <a:lnTo>
                    <a:pt x="1315" y="131146"/>
                  </a:lnTo>
                  <a:cubicBezTo>
                    <a:pt x="1315" y="131198"/>
                    <a:pt x="1315" y="131223"/>
                    <a:pt x="1290" y="131223"/>
                  </a:cubicBezTo>
                  <a:cubicBezTo>
                    <a:pt x="1290" y="131275"/>
                    <a:pt x="1264" y="131301"/>
                    <a:pt x="1238" y="131327"/>
                  </a:cubicBezTo>
                  <a:lnTo>
                    <a:pt x="1238" y="131378"/>
                  </a:lnTo>
                  <a:cubicBezTo>
                    <a:pt x="1212" y="131430"/>
                    <a:pt x="1212" y="131481"/>
                    <a:pt x="1212" y="131533"/>
                  </a:cubicBezTo>
                  <a:cubicBezTo>
                    <a:pt x="1212" y="131585"/>
                    <a:pt x="1238" y="131636"/>
                    <a:pt x="1238" y="131688"/>
                  </a:cubicBezTo>
                  <a:cubicBezTo>
                    <a:pt x="1212" y="131739"/>
                    <a:pt x="1238" y="131713"/>
                    <a:pt x="1187" y="131739"/>
                  </a:cubicBezTo>
                  <a:lnTo>
                    <a:pt x="1161" y="131739"/>
                  </a:lnTo>
                  <a:cubicBezTo>
                    <a:pt x="1161" y="131765"/>
                    <a:pt x="1238" y="131817"/>
                    <a:pt x="1187" y="131842"/>
                  </a:cubicBezTo>
                  <a:cubicBezTo>
                    <a:pt x="1135" y="131894"/>
                    <a:pt x="1135" y="131868"/>
                    <a:pt x="1135" y="131894"/>
                  </a:cubicBezTo>
                  <a:cubicBezTo>
                    <a:pt x="1109" y="131920"/>
                    <a:pt x="1083" y="131971"/>
                    <a:pt x="1058" y="131997"/>
                  </a:cubicBezTo>
                  <a:cubicBezTo>
                    <a:pt x="1058" y="132023"/>
                    <a:pt x="1058" y="132049"/>
                    <a:pt x="1083" y="132049"/>
                  </a:cubicBezTo>
                  <a:cubicBezTo>
                    <a:pt x="1109" y="132075"/>
                    <a:pt x="1161" y="132075"/>
                    <a:pt x="1187" y="132100"/>
                  </a:cubicBezTo>
                  <a:cubicBezTo>
                    <a:pt x="1172" y="132096"/>
                    <a:pt x="1159" y="132093"/>
                    <a:pt x="1147" y="132093"/>
                  </a:cubicBezTo>
                  <a:cubicBezTo>
                    <a:pt x="1093" y="132093"/>
                    <a:pt x="1062" y="132136"/>
                    <a:pt x="1083" y="132178"/>
                  </a:cubicBezTo>
                  <a:lnTo>
                    <a:pt x="1083" y="132203"/>
                  </a:lnTo>
                  <a:lnTo>
                    <a:pt x="1135" y="132229"/>
                  </a:lnTo>
                  <a:cubicBezTo>
                    <a:pt x="1212" y="132255"/>
                    <a:pt x="1212" y="132255"/>
                    <a:pt x="1187" y="132332"/>
                  </a:cubicBezTo>
                  <a:lnTo>
                    <a:pt x="1187" y="132436"/>
                  </a:lnTo>
                  <a:cubicBezTo>
                    <a:pt x="1187" y="132487"/>
                    <a:pt x="1161" y="132513"/>
                    <a:pt x="1187" y="132565"/>
                  </a:cubicBezTo>
                  <a:cubicBezTo>
                    <a:pt x="1212" y="132590"/>
                    <a:pt x="1187" y="132590"/>
                    <a:pt x="1161" y="132590"/>
                  </a:cubicBezTo>
                  <a:lnTo>
                    <a:pt x="1315" y="132590"/>
                  </a:lnTo>
                  <a:lnTo>
                    <a:pt x="1315" y="133003"/>
                  </a:lnTo>
                  <a:lnTo>
                    <a:pt x="1341" y="133003"/>
                  </a:lnTo>
                  <a:lnTo>
                    <a:pt x="1367" y="133029"/>
                  </a:lnTo>
                  <a:cubicBezTo>
                    <a:pt x="1367" y="133080"/>
                    <a:pt x="1367" y="133080"/>
                    <a:pt x="1315" y="133106"/>
                  </a:cubicBezTo>
                  <a:cubicBezTo>
                    <a:pt x="1290" y="133106"/>
                    <a:pt x="1264" y="133106"/>
                    <a:pt x="1238" y="133132"/>
                  </a:cubicBezTo>
                  <a:cubicBezTo>
                    <a:pt x="1238" y="133158"/>
                    <a:pt x="1290" y="133184"/>
                    <a:pt x="1238" y="133235"/>
                  </a:cubicBezTo>
                  <a:cubicBezTo>
                    <a:pt x="1212" y="133261"/>
                    <a:pt x="1212" y="133261"/>
                    <a:pt x="1238" y="133287"/>
                  </a:cubicBezTo>
                  <a:lnTo>
                    <a:pt x="1315" y="133287"/>
                  </a:lnTo>
                  <a:cubicBezTo>
                    <a:pt x="1328" y="133274"/>
                    <a:pt x="1335" y="133267"/>
                    <a:pt x="1341" y="133267"/>
                  </a:cubicBezTo>
                  <a:cubicBezTo>
                    <a:pt x="1348" y="133267"/>
                    <a:pt x="1354" y="133274"/>
                    <a:pt x="1367" y="133287"/>
                  </a:cubicBezTo>
                  <a:cubicBezTo>
                    <a:pt x="1367" y="133287"/>
                    <a:pt x="1367" y="133312"/>
                    <a:pt x="1367" y="133312"/>
                  </a:cubicBezTo>
                  <a:lnTo>
                    <a:pt x="1367" y="133364"/>
                  </a:lnTo>
                  <a:cubicBezTo>
                    <a:pt x="1367" y="133390"/>
                    <a:pt x="1367" y="133390"/>
                    <a:pt x="1367" y="133441"/>
                  </a:cubicBezTo>
                  <a:cubicBezTo>
                    <a:pt x="1341" y="133493"/>
                    <a:pt x="1393" y="133493"/>
                    <a:pt x="1393" y="133519"/>
                  </a:cubicBezTo>
                  <a:cubicBezTo>
                    <a:pt x="1393" y="133596"/>
                    <a:pt x="1367" y="133674"/>
                    <a:pt x="1341" y="133751"/>
                  </a:cubicBezTo>
                  <a:cubicBezTo>
                    <a:pt x="1341" y="133803"/>
                    <a:pt x="1290" y="133828"/>
                    <a:pt x="1264" y="133828"/>
                  </a:cubicBezTo>
                  <a:lnTo>
                    <a:pt x="1238" y="133854"/>
                  </a:lnTo>
                  <a:cubicBezTo>
                    <a:pt x="1238" y="133931"/>
                    <a:pt x="1238" y="134009"/>
                    <a:pt x="1341" y="134009"/>
                  </a:cubicBezTo>
                  <a:cubicBezTo>
                    <a:pt x="1341" y="134009"/>
                    <a:pt x="1367" y="134112"/>
                    <a:pt x="1341" y="134112"/>
                  </a:cubicBezTo>
                  <a:cubicBezTo>
                    <a:pt x="1341" y="134121"/>
                    <a:pt x="1341" y="134123"/>
                    <a:pt x="1340" y="134123"/>
                  </a:cubicBezTo>
                  <a:cubicBezTo>
                    <a:pt x="1338" y="134123"/>
                    <a:pt x="1333" y="134112"/>
                    <a:pt x="1315" y="134112"/>
                  </a:cubicBezTo>
                  <a:cubicBezTo>
                    <a:pt x="1315" y="134112"/>
                    <a:pt x="1293" y="134101"/>
                    <a:pt x="1262" y="134101"/>
                  </a:cubicBezTo>
                  <a:cubicBezTo>
                    <a:pt x="1247" y="134101"/>
                    <a:pt x="1230" y="134103"/>
                    <a:pt x="1212" y="134112"/>
                  </a:cubicBezTo>
                  <a:lnTo>
                    <a:pt x="1212" y="134138"/>
                  </a:lnTo>
                  <a:cubicBezTo>
                    <a:pt x="1230" y="134207"/>
                    <a:pt x="1258" y="134207"/>
                    <a:pt x="1283" y="134207"/>
                  </a:cubicBezTo>
                  <a:lnTo>
                    <a:pt x="1283" y="134207"/>
                  </a:lnTo>
                  <a:cubicBezTo>
                    <a:pt x="1295" y="134207"/>
                    <a:pt x="1307" y="134207"/>
                    <a:pt x="1315" y="134215"/>
                  </a:cubicBezTo>
                  <a:lnTo>
                    <a:pt x="1341" y="134215"/>
                  </a:lnTo>
                  <a:cubicBezTo>
                    <a:pt x="1341" y="134293"/>
                    <a:pt x="1290" y="134318"/>
                    <a:pt x="1238" y="134344"/>
                  </a:cubicBezTo>
                  <a:cubicBezTo>
                    <a:pt x="1212" y="134344"/>
                    <a:pt x="1212" y="134370"/>
                    <a:pt x="1212" y="134370"/>
                  </a:cubicBezTo>
                  <a:lnTo>
                    <a:pt x="1264" y="134396"/>
                  </a:lnTo>
                  <a:cubicBezTo>
                    <a:pt x="1281" y="134396"/>
                    <a:pt x="1298" y="134384"/>
                    <a:pt x="1315" y="134384"/>
                  </a:cubicBezTo>
                  <a:cubicBezTo>
                    <a:pt x="1324" y="134384"/>
                    <a:pt x="1333" y="134387"/>
                    <a:pt x="1341" y="134396"/>
                  </a:cubicBezTo>
                  <a:cubicBezTo>
                    <a:pt x="1367" y="134447"/>
                    <a:pt x="1315" y="134447"/>
                    <a:pt x="1315" y="134447"/>
                  </a:cubicBezTo>
                  <a:cubicBezTo>
                    <a:pt x="1290" y="134499"/>
                    <a:pt x="1290" y="134525"/>
                    <a:pt x="1264" y="134576"/>
                  </a:cubicBezTo>
                  <a:cubicBezTo>
                    <a:pt x="1264" y="134628"/>
                    <a:pt x="1264" y="134679"/>
                    <a:pt x="1212" y="134679"/>
                  </a:cubicBezTo>
                  <a:lnTo>
                    <a:pt x="1238" y="134783"/>
                  </a:lnTo>
                  <a:lnTo>
                    <a:pt x="1290" y="134731"/>
                  </a:lnTo>
                  <a:lnTo>
                    <a:pt x="1341" y="134731"/>
                  </a:lnTo>
                  <a:cubicBezTo>
                    <a:pt x="1341" y="134731"/>
                    <a:pt x="1341" y="134834"/>
                    <a:pt x="1290" y="134860"/>
                  </a:cubicBezTo>
                  <a:cubicBezTo>
                    <a:pt x="1264" y="134912"/>
                    <a:pt x="1264" y="134963"/>
                    <a:pt x="1238" y="135040"/>
                  </a:cubicBezTo>
                  <a:lnTo>
                    <a:pt x="1238" y="135092"/>
                  </a:lnTo>
                  <a:lnTo>
                    <a:pt x="1238" y="135144"/>
                  </a:lnTo>
                  <a:lnTo>
                    <a:pt x="1238" y="135376"/>
                  </a:lnTo>
                  <a:cubicBezTo>
                    <a:pt x="1238" y="135402"/>
                    <a:pt x="1238" y="135402"/>
                    <a:pt x="1238" y="135453"/>
                  </a:cubicBezTo>
                  <a:cubicBezTo>
                    <a:pt x="1212" y="135479"/>
                    <a:pt x="1238" y="135531"/>
                    <a:pt x="1238" y="135556"/>
                  </a:cubicBezTo>
                  <a:cubicBezTo>
                    <a:pt x="1238" y="135608"/>
                    <a:pt x="1264" y="135608"/>
                    <a:pt x="1290" y="135659"/>
                  </a:cubicBezTo>
                  <a:cubicBezTo>
                    <a:pt x="1290" y="135711"/>
                    <a:pt x="1212" y="135737"/>
                    <a:pt x="1238" y="135788"/>
                  </a:cubicBezTo>
                  <a:lnTo>
                    <a:pt x="1290" y="135840"/>
                  </a:lnTo>
                  <a:lnTo>
                    <a:pt x="1315" y="135788"/>
                  </a:lnTo>
                  <a:cubicBezTo>
                    <a:pt x="1315" y="135788"/>
                    <a:pt x="1327" y="135777"/>
                    <a:pt x="1342" y="135777"/>
                  </a:cubicBezTo>
                  <a:cubicBezTo>
                    <a:pt x="1350" y="135777"/>
                    <a:pt x="1358" y="135780"/>
                    <a:pt x="1367" y="135788"/>
                  </a:cubicBezTo>
                  <a:cubicBezTo>
                    <a:pt x="1393" y="135788"/>
                    <a:pt x="1367" y="135814"/>
                    <a:pt x="1367" y="135840"/>
                  </a:cubicBezTo>
                  <a:cubicBezTo>
                    <a:pt x="1341" y="135866"/>
                    <a:pt x="1315" y="135866"/>
                    <a:pt x="1290" y="135892"/>
                  </a:cubicBezTo>
                  <a:lnTo>
                    <a:pt x="1264" y="135917"/>
                  </a:lnTo>
                  <a:cubicBezTo>
                    <a:pt x="1315" y="135943"/>
                    <a:pt x="1315" y="135943"/>
                    <a:pt x="1315" y="135995"/>
                  </a:cubicBezTo>
                  <a:cubicBezTo>
                    <a:pt x="1290" y="135995"/>
                    <a:pt x="1290" y="136021"/>
                    <a:pt x="1264" y="136046"/>
                  </a:cubicBezTo>
                  <a:cubicBezTo>
                    <a:pt x="1238" y="136072"/>
                    <a:pt x="1212" y="136098"/>
                    <a:pt x="1238" y="136149"/>
                  </a:cubicBezTo>
                  <a:cubicBezTo>
                    <a:pt x="1290" y="136201"/>
                    <a:pt x="1238" y="136201"/>
                    <a:pt x="1238" y="136227"/>
                  </a:cubicBezTo>
                  <a:lnTo>
                    <a:pt x="1238" y="136253"/>
                  </a:lnTo>
                  <a:cubicBezTo>
                    <a:pt x="1264" y="136304"/>
                    <a:pt x="1264" y="136330"/>
                    <a:pt x="1290" y="136356"/>
                  </a:cubicBezTo>
                  <a:cubicBezTo>
                    <a:pt x="1341" y="136382"/>
                    <a:pt x="1341" y="136382"/>
                    <a:pt x="1290" y="136407"/>
                  </a:cubicBezTo>
                  <a:cubicBezTo>
                    <a:pt x="1264" y="136433"/>
                    <a:pt x="1264" y="136459"/>
                    <a:pt x="1290" y="136485"/>
                  </a:cubicBezTo>
                  <a:cubicBezTo>
                    <a:pt x="1341" y="136511"/>
                    <a:pt x="1341" y="136511"/>
                    <a:pt x="1341" y="136562"/>
                  </a:cubicBezTo>
                  <a:cubicBezTo>
                    <a:pt x="1341" y="136588"/>
                    <a:pt x="1367" y="136614"/>
                    <a:pt x="1315" y="136614"/>
                  </a:cubicBezTo>
                  <a:cubicBezTo>
                    <a:pt x="1315" y="136640"/>
                    <a:pt x="1315" y="136665"/>
                    <a:pt x="1315" y="136665"/>
                  </a:cubicBezTo>
                  <a:cubicBezTo>
                    <a:pt x="1393" y="136665"/>
                    <a:pt x="1393" y="136717"/>
                    <a:pt x="1393" y="136768"/>
                  </a:cubicBezTo>
                  <a:cubicBezTo>
                    <a:pt x="1393" y="136815"/>
                    <a:pt x="1393" y="136824"/>
                    <a:pt x="1398" y="136824"/>
                  </a:cubicBezTo>
                  <a:cubicBezTo>
                    <a:pt x="1402" y="136824"/>
                    <a:pt x="1408" y="136820"/>
                    <a:pt x="1419" y="136820"/>
                  </a:cubicBezTo>
                  <a:cubicBezTo>
                    <a:pt x="1444" y="136846"/>
                    <a:pt x="1419" y="136872"/>
                    <a:pt x="1419" y="136897"/>
                  </a:cubicBezTo>
                  <a:cubicBezTo>
                    <a:pt x="1470" y="136949"/>
                    <a:pt x="1444" y="137001"/>
                    <a:pt x="1393" y="137026"/>
                  </a:cubicBezTo>
                  <a:cubicBezTo>
                    <a:pt x="1393" y="137052"/>
                    <a:pt x="1393" y="137104"/>
                    <a:pt x="1367" y="137130"/>
                  </a:cubicBezTo>
                  <a:cubicBezTo>
                    <a:pt x="1341" y="137155"/>
                    <a:pt x="1367" y="137181"/>
                    <a:pt x="1393" y="137181"/>
                  </a:cubicBezTo>
                  <a:cubicBezTo>
                    <a:pt x="1393" y="137181"/>
                    <a:pt x="1444" y="137258"/>
                    <a:pt x="1444" y="137284"/>
                  </a:cubicBezTo>
                  <a:lnTo>
                    <a:pt x="1444" y="137310"/>
                  </a:lnTo>
                  <a:cubicBezTo>
                    <a:pt x="1470" y="137362"/>
                    <a:pt x="1444" y="137413"/>
                    <a:pt x="1419" y="137465"/>
                  </a:cubicBezTo>
                  <a:cubicBezTo>
                    <a:pt x="1419" y="137491"/>
                    <a:pt x="1470" y="137465"/>
                    <a:pt x="1470" y="137516"/>
                  </a:cubicBezTo>
                  <a:cubicBezTo>
                    <a:pt x="1470" y="137542"/>
                    <a:pt x="1470" y="137542"/>
                    <a:pt x="1444" y="137568"/>
                  </a:cubicBezTo>
                  <a:cubicBezTo>
                    <a:pt x="1444" y="137568"/>
                    <a:pt x="1419" y="137594"/>
                    <a:pt x="1419" y="137620"/>
                  </a:cubicBezTo>
                  <a:lnTo>
                    <a:pt x="1419" y="137723"/>
                  </a:lnTo>
                  <a:lnTo>
                    <a:pt x="1419" y="138006"/>
                  </a:lnTo>
                  <a:cubicBezTo>
                    <a:pt x="1419" y="138032"/>
                    <a:pt x="1419" y="138058"/>
                    <a:pt x="1393" y="138058"/>
                  </a:cubicBezTo>
                  <a:cubicBezTo>
                    <a:pt x="1341" y="138058"/>
                    <a:pt x="1393" y="138006"/>
                    <a:pt x="1341" y="137981"/>
                  </a:cubicBezTo>
                  <a:cubicBezTo>
                    <a:pt x="1315" y="137955"/>
                    <a:pt x="1290" y="137929"/>
                    <a:pt x="1264" y="137903"/>
                  </a:cubicBezTo>
                  <a:cubicBezTo>
                    <a:pt x="1264" y="137886"/>
                    <a:pt x="1255" y="137880"/>
                    <a:pt x="1243" y="137880"/>
                  </a:cubicBezTo>
                  <a:cubicBezTo>
                    <a:pt x="1218" y="137880"/>
                    <a:pt x="1178" y="137903"/>
                    <a:pt x="1161" y="137903"/>
                  </a:cubicBezTo>
                  <a:cubicBezTo>
                    <a:pt x="1161" y="137903"/>
                    <a:pt x="1161" y="137929"/>
                    <a:pt x="1135" y="137929"/>
                  </a:cubicBezTo>
                  <a:lnTo>
                    <a:pt x="1135" y="138006"/>
                  </a:lnTo>
                  <a:cubicBezTo>
                    <a:pt x="1135" y="138032"/>
                    <a:pt x="1135" y="138135"/>
                    <a:pt x="1058" y="138135"/>
                  </a:cubicBezTo>
                  <a:lnTo>
                    <a:pt x="980" y="138135"/>
                  </a:lnTo>
                  <a:cubicBezTo>
                    <a:pt x="1058" y="138264"/>
                    <a:pt x="1058" y="138419"/>
                    <a:pt x="954" y="138522"/>
                  </a:cubicBezTo>
                  <a:cubicBezTo>
                    <a:pt x="954" y="138548"/>
                    <a:pt x="954" y="138548"/>
                    <a:pt x="929" y="138548"/>
                  </a:cubicBezTo>
                  <a:cubicBezTo>
                    <a:pt x="903" y="138548"/>
                    <a:pt x="929" y="138625"/>
                    <a:pt x="903" y="138651"/>
                  </a:cubicBezTo>
                  <a:cubicBezTo>
                    <a:pt x="877" y="138703"/>
                    <a:pt x="903" y="138754"/>
                    <a:pt x="877" y="138806"/>
                  </a:cubicBezTo>
                  <a:cubicBezTo>
                    <a:pt x="929" y="138858"/>
                    <a:pt x="929" y="138935"/>
                    <a:pt x="877" y="138986"/>
                  </a:cubicBezTo>
                  <a:cubicBezTo>
                    <a:pt x="877" y="138986"/>
                    <a:pt x="877" y="139012"/>
                    <a:pt x="929" y="139038"/>
                  </a:cubicBezTo>
                  <a:cubicBezTo>
                    <a:pt x="952" y="139038"/>
                    <a:pt x="954" y="138957"/>
                    <a:pt x="991" y="138957"/>
                  </a:cubicBezTo>
                  <a:cubicBezTo>
                    <a:pt x="995" y="138957"/>
                    <a:pt x="1000" y="138958"/>
                    <a:pt x="1006" y="138961"/>
                  </a:cubicBezTo>
                  <a:cubicBezTo>
                    <a:pt x="1058" y="138986"/>
                    <a:pt x="980" y="139012"/>
                    <a:pt x="980" y="139064"/>
                  </a:cubicBezTo>
                  <a:cubicBezTo>
                    <a:pt x="980" y="139115"/>
                    <a:pt x="980" y="139141"/>
                    <a:pt x="929" y="139167"/>
                  </a:cubicBezTo>
                  <a:cubicBezTo>
                    <a:pt x="954" y="139193"/>
                    <a:pt x="954" y="139244"/>
                    <a:pt x="929" y="139296"/>
                  </a:cubicBezTo>
                  <a:cubicBezTo>
                    <a:pt x="929" y="139348"/>
                    <a:pt x="929" y="139373"/>
                    <a:pt x="980" y="139399"/>
                  </a:cubicBezTo>
                  <a:cubicBezTo>
                    <a:pt x="1006" y="139399"/>
                    <a:pt x="1032" y="139399"/>
                    <a:pt x="1032" y="139425"/>
                  </a:cubicBezTo>
                  <a:cubicBezTo>
                    <a:pt x="1058" y="139451"/>
                    <a:pt x="1058" y="139502"/>
                    <a:pt x="1083" y="139528"/>
                  </a:cubicBezTo>
                  <a:cubicBezTo>
                    <a:pt x="1135" y="139580"/>
                    <a:pt x="1161" y="139657"/>
                    <a:pt x="1135" y="139734"/>
                  </a:cubicBezTo>
                  <a:cubicBezTo>
                    <a:pt x="1187" y="139786"/>
                    <a:pt x="1109" y="139812"/>
                    <a:pt x="1135" y="139863"/>
                  </a:cubicBezTo>
                  <a:cubicBezTo>
                    <a:pt x="1161" y="139915"/>
                    <a:pt x="1187" y="139915"/>
                    <a:pt x="1212" y="139967"/>
                  </a:cubicBezTo>
                  <a:cubicBezTo>
                    <a:pt x="1212" y="140018"/>
                    <a:pt x="1212" y="140044"/>
                    <a:pt x="1161" y="140044"/>
                  </a:cubicBezTo>
                  <a:cubicBezTo>
                    <a:pt x="1135" y="140121"/>
                    <a:pt x="1161" y="140199"/>
                    <a:pt x="1187" y="140250"/>
                  </a:cubicBezTo>
                  <a:cubicBezTo>
                    <a:pt x="1238" y="140328"/>
                    <a:pt x="1238" y="140431"/>
                    <a:pt x="1187" y="140508"/>
                  </a:cubicBezTo>
                  <a:cubicBezTo>
                    <a:pt x="1161" y="140560"/>
                    <a:pt x="1187" y="140611"/>
                    <a:pt x="1135" y="140637"/>
                  </a:cubicBezTo>
                  <a:cubicBezTo>
                    <a:pt x="1135" y="140663"/>
                    <a:pt x="1109" y="140663"/>
                    <a:pt x="1083" y="140689"/>
                  </a:cubicBezTo>
                  <a:cubicBezTo>
                    <a:pt x="1058" y="140689"/>
                    <a:pt x="1032" y="140714"/>
                    <a:pt x="1083" y="140714"/>
                  </a:cubicBezTo>
                  <a:cubicBezTo>
                    <a:pt x="1135" y="140792"/>
                    <a:pt x="1187" y="140895"/>
                    <a:pt x="1161" y="140972"/>
                  </a:cubicBezTo>
                  <a:cubicBezTo>
                    <a:pt x="1212" y="140972"/>
                    <a:pt x="1238" y="140921"/>
                    <a:pt x="1290" y="140921"/>
                  </a:cubicBezTo>
                  <a:cubicBezTo>
                    <a:pt x="1290" y="140998"/>
                    <a:pt x="1290" y="141076"/>
                    <a:pt x="1290" y="141127"/>
                  </a:cubicBezTo>
                  <a:cubicBezTo>
                    <a:pt x="1290" y="141153"/>
                    <a:pt x="1264" y="141179"/>
                    <a:pt x="1238" y="141179"/>
                  </a:cubicBezTo>
                  <a:cubicBezTo>
                    <a:pt x="1212" y="141179"/>
                    <a:pt x="1212" y="141153"/>
                    <a:pt x="1187" y="141127"/>
                  </a:cubicBezTo>
                  <a:cubicBezTo>
                    <a:pt x="1187" y="141153"/>
                    <a:pt x="1187" y="141153"/>
                    <a:pt x="1187" y="141153"/>
                  </a:cubicBezTo>
                  <a:cubicBezTo>
                    <a:pt x="1187" y="141204"/>
                    <a:pt x="1135" y="141179"/>
                    <a:pt x="1135" y="141230"/>
                  </a:cubicBezTo>
                  <a:cubicBezTo>
                    <a:pt x="1135" y="141256"/>
                    <a:pt x="1135" y="141282"/>
                    <a:pt x="1135" y="141308"/>
                  </a:cubicBezTo>
                  <a:cubicBezTo>
                    <a:pt x="1109" y="141359"/>
                    <a:pt x="1058" y="141359"/>
                    <a:pt x="1006" y="141359"/>
                  </a:cubicBezTo>
                  <a:lnTo>
                    <a:pt x="954" y="141385"/>
                  </a:lnTo>
                  <a:cubicBezTo>
                    <a:pt x="954" y="141411"/>
                    <a:pt x="954" y="141462"/>
                    <a:pt x="980" y="141488"/>
                  </a:cubicBezTo>
                  <a:cubicBezTo>
                    <a:pt x="997" y="141497"/>
                    <a:pt x="1006" y="141500"/>
                    <a:pt x="1010" y="141500"/>
                  </a:cubicBezTo>
                  <a:cubicBezTo>
                    <a:pt x="1017" y="141500"/>
                    <a:pt x="1006" y="141488"/>
                    <a:pt x="1006" y="141488"/>
                  </a:cubicBezTo>
                  <a:lnTo>
                    <a:pt x="1006" y="141488"/>
                  </a:lnTo>
                  <a:cubicBezTo>
                    <a:pt x="1083" y="141540"/>
                    <a:pt x="1083" y="141617"/>
                    <a:pt x="1083" y="141669"/>
                  </a:cubicBezTo>
                  <a:cubicBezTo>
                    <a:pt x="1083" y="141720"/>
                    <a:pt x="1032" y="141746"/>
                    <a:pt x="1032" y="141772"/>
                  </a:cubicBezTo>
                  <a:cubicBezTo>
                    <a:pt x="1032" y="141823"/>
                    <a:pt x="980" y="141849"/>
                    <a:pt x="929" y="141875"/>
                  </a:cubicBezTo>
                  <a:cubicBezTo>
                    <a:pt x="954" y="141927"/>
                    <a:pt x="980" y="141978"/>
                    <a:pt x="903" y="142030"/>
                  </a:cubicBezTo>
                  <a:lnTo>
                    <a:pt x="903" y="142081"/>
                  </a:lnTo>
                  <a:cubicBezTo>
                    <a:pt x="954" y="142107"/>
                    <a:pt x="903" y="142133"/>
                    <a:pt x="903" y="142185"/>
                  </a:cubicBezTo>
                  <a:cubicBezTo>
                    <a:pt x="903" y="142210"/>
                    <a:pt x="954" y="142185"/>
                    <a:pt x="929" y="142236"/>
                  </a:cubicBezTo>
                  <a:cubicBezTo>
                    <a:pt x="929" y="142236"/>
                    <a:pt x="929" y="142262"/>
                    <a:pt x="929" y="142262"/>
                  </a:cubicBezTo>
                  <a:cubicBezTo>
                    <a:pt x="954" y="142365"/>
                    <a:pt x="954" y="142442"/>
                    <a:pt x="929" y="142520"/>
                  </a:cubicBezTo>
                  <a:cubicBezTo>
                    <a:pt x="929" y="142546"/>
                    <a:pt x="929" y="142546"/>
                    <a:pt x="903" y="142546"/>
                  </a:cubicBezTo>
                  <a:cubicBezTo>
                    <a:pt x="903" y="142546"/>
                    <a:pt x="903" y="142546"/>
                    <a:pt x="903" y="142520"/>
                  </a:cubicBezTo>
                  <a:cubicBezTo>
                    <a:pt x="877" y="142468"/>
                    <a:pt x="877" y="142391"/>
                    <a:pt x="903" y="142339"/>
                  </a:cubicBezTo>
                  <a:lnTo>
                    <a:pt x="877" y="142339"/>
                  </a:lnTo>
                  <a:cubicBezTo>
                    <a:pt x="851" y="142339"/>
                    <a:pt x="826" y="142365"/>
                    <a:pt x="800" y="142365"/>
                  </a:cubicBezTo>
                  <a:cubicBezTo>
                    <a:pt x="774" y="142442"/>
                    <a:pt x="800" y="142494"/>
                    <a:pt x="774" y="142571"/>
                  </a:cubicBezTo>
                  <a:cubicBezTo>
                    <a:pt x="774" y="142623"/>
                    <a:pt x="774" y="142649"/>
                    <a:pt x="774" y="142675"/>
                  </a:cubicBezTo>
                  <a:lnTo>
                    <a:pt x="800" y="142675"/>
                  </a:lnTo>
                  <a:cubicBezTo>
                    <a:pt x="826" y="142675"/>
                    <a:pt x="877" y="142675"/>
                    <a:pt x="877" y="142700"/>
                  </a:cubicBezTo>
                  <a:cubicBezTo>
                    <a:pt x="877" y="142752"/>
                    <a:pt x="851" y="142752"/>
                    <a:pt x="826" y="142778"/>
                  </a:cubicBezTo>
                  <a:cubicBezTo>
                    <a:pt x="929" y="142803"/>
                    <a:pt x="954" y="142829"/>
                    <a:pt x="929" y="142907"/>
                  </a:cubicBezTo>
                  <a:lnTo>
                    <a:pt x="929" y="142958"/>
                  </a:lnTo>
                  <a:lnTo>
                    <a:pt x="929" y="143010"/>
                  </a:lnTo>
                  <a:cubicBezTo>
                    <a:pt x="929" y="143087"/>
                    <a:pt x="877" y="143113"/>
                    <a:pt x="851" y="143165"/>
                  </a:cubicBezTo>
                  <a:lnTo>
                    <a:pt x="800" y="143216"/>
                  </a:lnTo>
                  <a:cubicBezTo>
                    <a:pt x="800" y="143216"/>
                    <a:pt x="800" y="143242"/>
                    <a:pt x="800" y="143242"/>
                  </a:cubicBezTo>
                  <a:cubicBezTo>
                    <a:pt x="851" y="143242"/>
                    <a:pt x="877" y="143242"/>
                    <a:pt x="877" y="143319"/>
                  </a:cubicBezTo>
                  <a:cubicBezTo>
                    <a:pt x="903" y="143345"/>
                    <a:pt x="903" y="143397"/>
                    <a:pt x="877" y="143397"/>
                  </a:cubicBezTo>
                  <a:cubicBezTo>
                    <a:pt x="856" y="143407"/>
                    <a:pt x="839" y="143414"/>
                    <a:pt x="826" y="143414"/>
                  </a:cubicBezTo>
                  <a:cubicBezTo>
                    <a:pt x="809" y="143414"/>
                    <a:pt x="800" y="143401"/>
                    <a:pt x="800" y="143371"/>
                  </a:cubicBezTo>
                  <a:lnTo>
                    <a:pt x="748" y="143371"/>
                  </a:lnTo>
                  <a:cubicBezTo>
                    <a:pt x="748" y="143397"/>
                    <a:pt x="774" y="143422"/>
                    <a:pt x="697" y="143448"/>
                  </a:cubicBezTo>
                  <a:cubicBezTo>
                    <a:pt x="697" y="143500"/>
                    <a:pt x="697" y="143551"/>
                    <a:pt x="671" y="143603"/>
                  </a:cubicBezTo>
                  <a:lnTo>
                    <a:pt x="671" y="143680"/>
                  </a:lnTo>
                  <a:cubicBezTo>
                    <a:pt x="671" y="143732"/>
                    <a:pt x="619" y="143809"/>
                    <a:pt x="671" y="143835"/>
                  </a:cubicBezTo>
                  <a:cubicBezTo>
                    <a:pt x="692" y="143846"/>
                    <a:pt x="705" y="143852"/>
                    <a:pt x="714" y="143852"/>
                  </a:cubicBezTo>
                  <a:cubicBezTo>
                    <a:pt x="727" y="143852"/>
                    <a:pt x="733" y="143840"/>
                    <a:pt x="748" y="143809"/>
                  </a:cubicBezTo>
                  <a:cubicBezTo>
                    <a:pt x="748" y="143801"/>
                    <a:pt x="748" y="143798"/>
                    <a:pt x="749" y="143798"/>
                  </a:cubicBezTo>
                  <a:cubicBezTo>
                    <a:pt x="751" y="143798"/>
                    <a:pt x="757" y="143809"/>
                    <a:pt x="774" y="143809"/>
                  </a:cubicBezTo>
                  <a:lnTo>
                    <a:pt x="800" y="143809"/>
                  </a:lnTo>
                  <a:cubicBezTo>
                    <a:pt x="851" y="143809"/>
                    <a:pt x="877" y="143835"/>
                    <a:pt x="851" y="143861"/>
                  </a:cubicBezTo>
                  <a:lnTo>
                    <a:pt x="800" y="143964"/>
                  </a:lnTo>
                  <a:cubicBezTo>
                    <a:pt x="826" y="143964"/>
                    <a:pt x="826" y="143964"/>
                    <a:pt x="826" y="143990"/>
                  </a:cubicBezTo>
                  <a:cubicBezTo>
                    <a:pt x="826" y="144016"/>
                    <a:pt x="826" y="144041"/>
                    <a:pt x="800" y="144067"/>
                  </a:cubicBezTo>
                  <a:cubicBezTo>
                    <a:pt x="774" y="144093"/>
                    <a:pt x="774" y="144119"/>
                    <a:pt x="774" y="144145"/>
                  </a:cubicBezTo>
                  <a:cubicBezTo>
                    <a:pt x="748" y="144170"/>
                    <a:pt x="748" y="144170"/>
                    <a:pt x="722" y="144196"/>
                  </a:cubicBezTo>
                  <a:cubicBezTo>
                    <a:pt x="722" y="144248"/>
                    <a:pt x="800" y="144274"/>
                    <a:pt x="748" y="144325"/>
                  </a:cubicBezTo>
                  <a:lnTo>
                    <a:pt x="722" y="144428"/>
                  </a:lnTo>
                  <a:cubicBezTo>
                    <a:pt x="748" y="144428"/>
                    <a:pt x="748" y="144428"/>
                    <a:pt x="722" y="144454"/>
                  </a:cubicBezTo>
                  <a:cubicBezTo>
                    <a:pt x="697" y="144480"/>
                    <a:pt x="697" y="144480"/>
                    <a:pt x="671" y="144506"/>
                  </a:cubicBezTo>
                  <a:cubicBezTo>
                    <a:pt x="645" y="144531"/>
                    <a:pt x="645" y="144583"/>
                    <a:pt x="671" y="144609"/>
                  </a:cubicBezTo>
                  <a:cubicBezTo>
                    <a:pt x="671" y="144635"/>
                    <a:pt x="619" y="144635"/>
                    <a:pt x="593" y="144635"/>
                  </a:cubicBezTo>
                  <a:lnTo>
                    <a:pt x="593" y="144660"/>
                  </a:lnTo>
                  <a:lnTo>
                    <a:pt x="645" y="144712"/>
                  </a:lnTo>
                  <a:cubicBezTo>
                    <a:pt x="645" y="144699"/>
                    <a:pt x="651" y="144693"/>
                    <a:pt x="658" y="144693"/>
                  </a:cubicBezTo>
                  <a:cubicBezTo>
                    <a:pt x="664" y="144693"/>
                    <a:pt x="671" y="144699"/>
                    <a:pt x="671" y="144712"/>
                  </a:cubicBezTo>
                  <a:lnTo>
                    <a:pt x="671" y="144738"/>
                  </a:lnTo>
                  <a:cubicBezTo>
                    <a:pt x="671" y="144738"/>
                    <a:pt x="645" y="144764"/>
                    <a:pt x="645" y="144789"/>
                  </a:cubicBezTo>
                  <a:cubicBezTo>
                    <a:pt x="645" y="144841"/>
                    <a:pt x="722" y="144841"/>
                    <a:pt x="697" y="144893"/>
                  </a:cubicBezTo>
                  <a:lnTo>
                    <a:pt x="748" y="144893"/>
                  </a:lnTo>
                  <a:cubicBezTo>
                    <a:pt x="748" y="144893"/>
                    <a:pt x="748" y="144918"/>
                    <a:pt x="748" y="144918"/>
                  </a:cubicBezTo>
                  <a:cubicBezTo>
                    <a:pt x="722" y="144944"/>
                    <a:pt x="697" y="144970"/>
                    <a:pt x="671" y="144970"/>
                  </a:cubicBezTo>
                  <a:cubicBezTo>
                    <a:pt x="671" y="145022"/>
                    <a:pt x="697" y="145073"/>
                    <a:pt x="619" y="145073"/>
                  </a:cubicBezTo>
                  <a:cubicBezTo>
                    <a:pt x="619" y="145073"/>
                    <a:pt x="619" y="145073"/>
                    <a:pt x="619" y="145099"/>
                  </a:cubicBezTo>
                  <a:lnTo>
                    <a:pt x="722" y="145099"/>
                  </a:lnTo>
                  <a:lnTo>
                    <a:pt x="722" y="145047"/>
                  </a:lnTo>
                  <a:cubicBezTo>
                    <a:pt x="722" y="145047"/>
                    <a:pt x="748" y="145047"/>
                    <a:pt x="748" y="145099"/>
                  </a:cubicBezTo>
                  <a:cubicBezTo>
                    <a:pt x="748" y="145125"/>
                    <a:pt x="800" y="145125"/>
                    <a:pt x="826" y="145125"/>
                  </a:cubicBezTo>
                  <a:cubicBezTo>
                    <a:pt x="826" y="145099"/>
                    <a:pt x="851" y="145073"/>
                    <a:pt x="826" y="145073"/>
                  </a:cubicBezTo>
                  <a:lnTo>
                    <a:pt x="826" y="144996"/>
                  </a:lnTo>
                  <a:cubicBezTo>
                    <a:pt x="826" y="144996"/>
                    <a:pt x="826" y="144918"/>
                    <a:pt x="877" y="144893"/>
                  </a:cubicBezTo>
                  <a:lnTo>
                    <a:pt x="877" y="144867"/>
                  </a:lnTo>
                  <a:cubicBezTo>
                    <a:pt x="877" y="144867"/>
                    <a:pt x="877" y="144893"/>
                    <a:pt x="903" y="144918"/>
                  </a:cubicBezTo>
                  <a:cubicBezTo>
                    <a:pt x="929" y="144970"/>
                    <a:pt x="929" y="145022"/>
                    <a:pt x="903" y="145099"/>
                  </a:cubicBezTo>
                  <a:cubicBezTo>
                    <a:pt x="877" y="145125"/>
                    <a:pt x="954" y="145125"/>
                    <a:pt x="954" y="145176"/>
                  </a:cubicBezTo>
                  <a:cubicBezTo>
                    <a:pt x="929" y="145202"/>
                    <a:pt x="954" y="145254"/>
                    <a:pt x="903" y="145254"/>
                  </a:cubicBezTo>
                  <a:cubicBezTo>
                    <a:pt x="851" y="145279"/>
                    <a:pt x="877" y="145331"/>
                    <a:pt x="903" y="145331"/>
                  </a:cubicBezTo>
                  <a:cubicBezTo>
                    <a:pt x="903" y="145344"/>
                    <a:pt x="903" y="145350"/>
                    <a:pt x="906" y="145350"/>
                  </a:cubicBezTo>
                  <a:cubicBezTo>
                    <a:pt x="909" y="145350"/>
                    <a:pt x="916" y="145344"/>
                    <a:pt x="929" y="145331"/>
                  </a:cubicBezTo>
                  <a:lnTo>
                    <a:pt x="1032" y="145331"/>
                  </a:lnTo>
                  <a:cubicBezTo>
                    <a:pt x="1058" y="145331"/>
                    <a:pt x="1058" y="145357"/>
                    <a:pt x="1058" y="145383"/>
                  </a:cubicBezTo>
                  <a:cubicBezTo>
                    <a:pt x="1032" y="145383"/>
                    <a:pt x="1032" y="145408"/>
                    <a:pt x="1006" y="145408"/>
                  </a:cubicBezTo>
                  <a:cubicBezTo>
                    <a:pt x="980" y="145434"/>
                    <a:pt x="954" y="145486"/>
                    <a:pt x="980" y="145537"/>
                  </a:cubicBezTo>
                  <a:cubicBezTo>
                    <a:pt x="980" y="145563"/>
                    <a:pt x="954" y="145615"/>
                    <a:pt x="929" y="145640"/>
                  </a:cubicBezTo>
                  <a:cubicBezTo>
                    <a:pt x="929" y="145666"/>
                    <a:pt x="929" y="145666"/>
                    <a:pt x="954" y="145666"/>
                  </a:cubicBezTo>
                  <a:cubicBezTo>
                    <a:pt x="980" y="145666"/>
                    <a:pt x="980" y="145692"/>
                    <a:pt x="980" y="145718"/>
                  </a:cubicBezTo>
                  <a:cubicBezTo>
                    <a:pt x="980" y="145744"/>
                    <a:pt x="980" y="145795"/>
                    <a:pt x="954" y="145821"/>
                  </a:cubicBezTo>
                  <a:cubicBezTo>
                    <a:pt x="954" y="145847"/>
                    <a:pt x="954" y="145873"/>
                    <a:pt x="954" y="145898"/>
                  </a:cubicBezTo>
                  <a:cubicBezTo>
                    <a:pt x="954" y="145924"/>
                    <a:pt x="980" y="145950"/>
                    <a:pt x="1032" y="145950"/>
                  </a:cubicBezTo>
                  <a:cubicBezTo>
                    <a:pt x="1083" y="145950"/>
                    <a:pt x="1109" y="145950"/>
                    <a:pt x="1161" y="145976"/>
                  </a:cubicBezTo>
                  <a:cubicBezTo>
                    <a:pt x="1187" y="145976"/>
                    <a:pt x="1161" y="146002"/>
                    <a:pt x="1161" y="146027"/>
                  </a:cubicBezTo>
                  <a:cubicBezTo>
                    <a:pt x="1161" y="146027"/>
                    <a:pt x="1161" y="146053"/>
                    <a:pt x="1161" y="146053"/>
                  </a:cubicBezTo>
                  <a:cubicBezTo>
                    <a:pt x="1135" y="146131"/>
                    <a:pt x="1161" y="146208"/>
                    <a:pt x="1109" y="146285"/>
                  </a:cubicBezTo>
                  <a:lnTo>
                    <a:pt x="1109" y="146311"/>
                  </a:lnTo>
                  <a:cubicBezTo>
                    <a:pt x="1109" y="146337"/>
                    <a:pt x="1109" y="146388"/>
                    <a:pt x="1083" y="146414"/>
                  </a:cubicBezTo>
                  <a:cubicBezTo>
                    <a:pt x="1032" y="146414"/>
                    <a:pt x="1006" y="146440"/>
                    <a:pt x="1032" y="146492"/>
                  </a:cubicBezTo>
                  <a:cubicBezTo>
                    <a:pt x="1058" y="146543"/>
                    <a:pt x="1058" y="146621"/>
                    <a:pt x="1058" y="146698"/>
                  </a:cubicBezTo>
                  <a:lnTo>
                    <a:pt x="1058" y="146749"/>
                  </a:lnTo>
                  <a:lnTo>
                    <a:pt x="1058" y="146827"/>
                  </a:lnTo>
                  <a:cubicBezTo>
                    <a:pt x="1058" y="146827"/>
                    <a:pt x="1058" y="146827"/>
                    <a:pt x="1058" y="146853"/>
                  </a:cubicBezTo>
                  <a:cubicBezTo>
                    <a:pt x="1083" y="146878"/>
                    <a:pt x="1109" y="146904"/>
                    <a:pt x="1058" y="146956"/>
                  </a:cubicBezTo>
                  <a:lnTo>
                    <a:pt x="1058" y="147033"/>
                  </a:lnTo>
                  <a:cubicBezTo>
                    <a:pt x="1109" y="147085"/>
                    <a:pt x="1109" y="147136"/>
                    <a:pt x="1109" y="147214"/>
                  </a:cubicBezTo>
                  <a:lnTo>
                    <a:pt x="1161" y="147291"/>
                  </a:lnTo>
                  <a:lnTo>
                    <a:pt x="1187" y="147291"/>
                  </a:lnTo>
                  <a:cubicBezTo>
                    <a:pt x="1187" y="147291"/>
                    <a:pt x="1187" y="147265"/>
                    <a:pt x="1187" y="147265"/>
                  </a:cubicBezTo>
                  <a:cubicBezTo>
                    <a:pt x="1187" y="147240"/>
                    <a:pt x="1193" y="147233"/>
                    <a:pt x="1203" y="147233"/>
                  </a:cubicBezTo>
                  <a:cubicBezTo>
                    <a:pt x="1212" y="147233"/>
                    <a:pt x="1225" y="147240"/>
                    <a:pt x="1238" y="147240"/>
                  </a:cubicBezTo>
                  <a:cubicBezTo>
                    <a:pt x="1247" y="147231"/>
                    <a:pt x="1258" y="147228"/>
                    <a:pt x="1271" y="147228"/>
                  </a:cubicBezTo>
                  <a:cubicBezTo>
                    <a:pt x="1295" y="147228"/>
                    <a:pt x="1324" y="147240"/>
                    <a:pt x="1341" y="147240"/>
                  </a:cubicBezTo>
                  <a:cubicBezTo>
                    <a:pt x="1341" y="147227"/>
                    <a:pt x="1348" y="147220"/>
                    <a:pt x="1354" y="147220"/>
                  </a:cubicBezTo>
                  <a:cubicBezTo>
                    <a:pt x="1361" y="147220"/>
                    <a:pt x="1367" y="147227"/>
                    <a:pt x="1367" y="147240"/>
                  </a:cubicBezTo>
                  <a:cubicBezTo>
                    <a:pt x="1393" y="147265"/>
                    <a:pt x="1419" y="147291"/>
                    <a:pt x="1419" y="147317"/>
                  </a:cubicBezTo>
                  <a:cubicBezTo>
                    <a:pt x="1419" y="147317"/>
                    <a:pt x="1419" y="147343"/>
                    <a:pt x="1393" y="147343"/>
                  </a:cubicBezTo>
                  <a:lnTo>
                    <a:pt x="1393" y="147420"/>
                  </a:lnTo>
                  <a:cubicBezTo>
                    <a:pt x="1419" y="147472"/>
                    <a:pt x="1444" y="147523"/>
                    <a:pt x="1419" y="147575"/>
                  </a:cubicBezTo>
                  <a:cubicBezTo>
                    <a:pt x="1496" y="147652"/>
                    <a:pt x="1522" y="147755"/>
                    <a:pt x="1470" y="147858"/>
                  </a:cubicBezTo>
                  <a:cubicBezTo>
                    <a:pt x="1470" y="147884"/>
                    <a:pt x="1470" y="147936"/>
                    <a:pt x="1419" y="147962"/>
                  </a:cubicBezTo>
                  <a:lnTo>
                    <a:pt x="1419" y="148091"/>
                  </a:lnTo>
                  <a:lnTo>
                    <a:pt x="1419" y="148116"/>
                  </a:lnTo>
                  <a:cubicBezTo>
                    <a:pt x="1419" y="148116"/>
                    <a:pt x="1419" y="148142"/>
                    <a:pt x="1419" y="148142"/>
                  </a:cubicBezTo>
                  <a:cubicBezTo>
                    <a:pt x="1470" y="148168"/>
                    <a:pt x="1496" y="148168"/>
                    <a:pt x="1470" y="148245"/>
                  </a:cubicBezTo>
                  <a:lnTo>
                    <a:pt x="1470" y="148271"/>
                  </a:lnTo>
                  <a:cubicBezTo>
                    <a:pt x="1470" y="148297"/>
                    <a:pt x="1470" y="148349"/>
                    <a:pt x="1470" y="148374"/>
                  </a:cubicBezTo>
                  <a:cubicBezTo>
                    <a:pt x="1496" y="148400"/>
                    <a:pt x="1470" y="148426"/>
                    <a:pt x="1444" y="148452"/>
                  </a:cubicBezTo>
                  <a:cubicBezTo>
                    <a:pt x="1419" y="148477"/>
                    <a:pt x="1419" y="148529"/>
                    <a:pt x="1444" y="148529"/>
                  </a:cubicBezTo>
                  <a:cubicBezTo>
                    <a:pt x="1496" y="148581"/>
                    <a:pt x="1470" y="148632"/>
                    <a:pt x="1444" y="148658"/>
                  </a:cubicBezTo>
                  <a:cubicBezTo>
                    <a:pt x="1444" y="148684"/>
                    <a:pt x="1419" y="148710"/>
                    <a:pt x="1419" y="148710"/>
                  </a:cubicBezTo>
                  <a:cubicBezTo>
                    <a:pt x="1341" y="148761"/>
                    <a:pt x="1341" y="148839"/>
                    <a:pt x="1367" y="148916"/>
                  </a:cubicBezTo>
                  <a:cubicBezTo>
                    <a:pt x="1367" y="148967"/>
                    <a:pt x="1393" y="148967"/>
                    <a:pt x="1444" y="148967"/>
                  </a:cubicBezTo>
                  <a:cubicBezTo>
                    <a:pt x="1444" y="149019"/>
                    <a:pt x="1444" y="149019"/>
                    <a:pt x="1367" y="149045"/>
                  </a:cubicBezTo>
                  <a:cubicBezTo>
                    <a:pt x="1367" y="149122"/>
                    <a:pt x="1367" y="149200"/>
                    <a:pt x="1341" y="149251"/>
                  </a:cubicBezTo>
                  <a:lnTo>
                    <a:pt x="1341" y="149354"/>
                  </a:lnTo>
                  <a:cubicBezTo>
                    <a:pt x="1341" y="149432"/>
                    <a:pt x="1341" y="149483"/>
                    <a:pt x="1341" y="149561"/>
                  </a:cubicBezTo>
                  <a:lnTo>
                    <a:pt x="1341" y="149612"/>
                  </a:lnTo>
                  <a:lnTo>
                    <a:pt x="1341" y="149690"/>
                  </a:lnTo>
                  <a:cubicBezTo>
                    <a:pt x="1393" y="149690"/>
                    <a:pt x="1393" y="149690"/>
                    <a:pt x="1367" y="149767"/>
                  </a:cubicBezTo>
                  <a:cubicBezTo>
                    <a:pt x="1419" y="149767"/>
                    <a:pt x="1419" y="149819"/>
                    <a:pt x="1419" y="149844"/>
                  </a:cubicBezTo>
                  <a:cubicBezTo>
                    <a:pt x="1444" y="149870"/>
                    <a:pt x="1367" y="149896"/>
                    <a:pt x="1393" y="149922"/>
                  </a:cubicBezTo>
                  <a:cubicBezTo>
                    <a:pt x="1341" y="149973"/>
                    <a:pt x="1341" y="150076"/>
                    <a:pt x="1264" y="150102"/>
                  </a:cubicBezTo>
                  <a:cubicBezTo>
                    <a:pt x="1290" y="150154"/>
                    <a:pt x="1264" y="150180"/>
                    <a:pt x="1264" y="150205"/>
                  </a:cubicBezTo>
                  <a:cubicBezTo>
                    <a:pt x="1264" y="150283"/>
                    <a:pt x="1264" y="150334"/>
                    <a:pt x="1315" y="150386"/>
                  </a:cubicBezTo>
                  <a:cubicBezTo>
                    <a:pt x="1315" y="150412"/>
                    <a:pt x="1315" y="150412"/>
                    <a:pt x="1315" y="150438"/>
                  </a:cubicBezTo>
                  <a:cubicBezTo>
                    <a:pt x="1341" y="150463"/>
                    <a:pt x="1367" y="150515"/>
                    <a:pt x="1393" y="150541"/>
                  </a:cubicBezTo>
                  <a:cubicBezTo>
                    <a:pt x="1393" y="150567"/>
                    <a:pt x="1341" y="150592"/>
                    <a:pt x="1393" y="150644"/>
                  </a:cubicBezTo>
                  <a:cubicBezTo>
                    <a:pt x="1419" y="150670"/>
                    <a:pt x="1393" y="150695"/>
                    <a:pt x="1393" y="150695"/>
                  </a:cubicBezTo>
                  <a:cubicBezTo>
                    <a:pt x="1393" y="150695"/>
                    <a:pt x="1393" y="150747"/>
                    <a:pt x="1393" y="150799"/>
                  </a:cubicBezTo>
                  <a:cubicBezTo>
                    <a:pt x="1367" y="150824"/>
                    <a:pt x="1367" y="150850"/>
                    <a:pt x="1419" y="150876"/>
                  </a:cubicBezTo>
                  <a:cubicBezTo>
                    <a:pt x="1444" y="150928"/>
                    <a:pt x="1470" y="150979"/>
                    <a:pt x="1470" y="151031"/>
                  </a:cubicBezTo>
                  <a:cubicBezTo>
                    <a:pt x="1444" y="151160"/>
                    <a:pt x="1444" y="151314"/>
                    <a:pt x="1470" y="151443"/>
                  </a:cubicBezTo>
                  <a:cubicBezTo>
                    <a:pt x="1470" y="151469"/>
                    <a:pt x="1496" y="151495"/>
                    <a:pt x="1470" y="151521"/>
                  </a:cubicBezTo>
                  <a:cubicBezTo>
                    <a:pt x="1444" y="151547"/>
                    <a:pt x="1470" y="151572"/>
                    <a:pt x="1470" y="151598"/>
                  </a:cubicBezTo>
                  <a:cubicBezTo>
                    <a:pt x="1496" y="151650"/>
                    <a:pt x="1522" y="151701"/>
                    <a:pt x="1496" y="151779"/>
                  </a:cubicBezTo>
                  <a:cubicBezTo>
                    <a:pt x="1496" y="151804"/>
                    <a:pt x="1548" y="151830"/>
                    <a:pt x="1496" y="151856"/>
                  </a:cubicBezTo>
                  <a:cubicBezTo>
                    <a:pt x="1470" y="151882"/>
                    <a:pt x="1470" y="151888"/>
                    <a:pt x="1477" y="151888"/>
                  </a:cubicBezTo>
                  <a:cubicBezTo>
                    <a:pt x="1483" y="151888"/>
                    <a:pt x="1496" y="151882"/>
                    <a:pt x="1496" y="151882"/>
                  </a:cubicBezTo>
                  <a:cubicBezTo>
                    <a:pt x="1522" y="151985"/>
                    <a:pt x="1522" y="152088"/>
                    <a:pt x="1522" y="152166"/>
                  </a:cubicBezTo>
                  <a:cubicBezTo>
                    <a:pt x="1548" y="152217"/>
                    <a:pt x="1522" y="152269"/>
                    <a:pt x="1496" y="152269"/>
                  </a:cubicBezTo>
                  <a:cubicBezTo>
                    <a:pt x="1496" y="152295"/>
                    <a:pt x="1496" y="152295"/>
                    <a:pt x="1496" y="152295"/>
                  </a:cubicBezTo>
                  <a:lnTo>
                    <a:pt x="1496" y="152346"/>
                  </a:lnTo>
                  <a:cubicBezTo>
                    <a:pt x="1548" y="152398"/>
                    <a:pt x="1496" y="152449"/>
                    <a:pt x="1496" y="152501"/>
                  </a:cubicBezTo>
                  <a:cubicBezTo>
                    <a:pt x="1496" y="152520"/>
                    <a:pt x="1492" y="152525"/>
                    <a:pt x="1487" y="152525"/>
                  </a:cubicBezTo>
                  <a:cubicBezTo>
                    <a:pt x="1480" y="152525"/>
                    <a:pt x="1472" y="152519"/>
                    <a:pt x="1462" y="152519"/>
                  </a:cubicBezTo>
                  <a:cubicBezTo>
                    <a:pt x="1456" y="152519"/>
                    <a:pt x="1450" y="152521"/>
                    <a:pt x="1444" y="152527"/>
                  </a:cubicBezTo>
                  <a:cubicBezTo>
                    <a:pt x="1444" y="152552"/>
                    <a:pt x="1444" y="152578"/>
                    <a:pt x="1444" y="152630"/>
                  </a:cubicBezTo>
                  <a:cubicBezTo>
                    <a:pt x="1444" y="152656"/>
                    <a:pt x="1444" y="152656"/>
                    <a:pt x="1419" y="152681"/>
                  </a:cubicBezTo>
                  <a:cubicBezTo>
                    <a:pt x="1393" y="152707"/>
                    <a:pt x="1393" y="152707"/>
                    <a:pt x="1419" y="152733"/>
                  </a:cubicBezTo>
                  <a:cubicBezTo>
                    <a:pt x="1444" y="152733"/>
                    <a:pt x="1444" y="152785"/>
                    <a:pt x="1444" y="152810"/>
                  </a:cubicBezTo>
                  <a:lnTo>
                    <a:pt x="1444" y="152913"/>
                  </a:lnTo>
                  <a:cubicBezTo>
                    <a:pt x="1470" y="152939"/>
                    <a:pt x="1470" y="152991"/>
                    <a:pt x="1444" y="153042"/>
                  </a:cubicBezTo>
                  <a:cubicBezTo>
                    <a:pt x="1419" y="153068"/>
                    <a:pt x="1393" y="153068"/>
                    <a:pt x="1367" y="153068"/>
                  </a:cubicBezTo>
                  <a:cubicBezTo>
                    <a:pt x="1344" y="153138"/>
                    <a:pt x="1342" y="153228"/>
                    <a:pt x="1379" y="153302"/>
                  </a:cubicBezTo>
                  <a:lnTo>
                    <a:pt x="1379" y="153302"/>
                  </a:lnTo>
                  <a:cubicBezTo>
                    <a:pt x="1389" y="153304"/>
                    <a:pt x="1391" y="153311"/>
                    <a:pt x="1389" y="153321"/>
                  </a:cubicBezTo>
                  <a:lnTo>
                    <a:pt x="1389" y="153321"/>
                  </a:lnTo>
                  <a:cubicBezTo>
                    <a:pt x="1385" y="153314"/>
                    <a:pt x="1382" y="153308"/>
                    <a:pt x="1379" y="153302"/>
                  </a:cubicBezTo>
                  <a:lnTo>
                    <a:pt x="1379" y="153302"/>
                  </a:lnTo>
                  <a:cubicBezTo>
                    <a:pt x="1375" y="153301"/>
                    <a:pt x="1372" y="153300"/>
                    <a:pt x="1367" y="153300"/>
                  </a:cubicBezTo>
                  <a:cubicBezTo>
                    <a:pt x="1362" y="153295"/>
                    <a:pt x="1358" y="153293"/>
                    <a:pt x="1354" y="153293"/>
                  </a:cubicBezTo>
                  <a:cubicBezTo>
                    <a:pt x="1340" y="153293"/>
                    <a:pt x="1336" y="153326"/>
                    <a:pt x="1315" y="153326"/>
                  </a:cubicBezTo>
                  <a:lnTo>
                    <a:pt x="1388" y="153326"/>
                  </a:lnTo>
                  <a:cubicBezTo>
                    <a:pt x="1388" y="153324"/>
                    <a:pt x="1389" y="153322"/>
                    <a:pt x="1389" y="153321"/>
                  </a:cubicBezTo>
                  <a:lnTo>
                    <a:pt x="1389" y="153321"/>
                  </a:lnTo>
                  <a:cubicBezTo>
                    <a:pt x="1390" y="153322"/>
                    <a:pt x="1392" y="153324"/>
                    <a:pt x="1393" y="153326"/>
                  </a:cubicBezTo>
                  <a:lnTo>
                    <a:pt x="1388" y="153326"/>
                  </a:lnTo>
                  <a:cubicBezTo>
                    <a:pt x="1382" y="153343"/>
                    <a:pt x="1367" y="153364"/>
                    <a:pt x="1367" y="153378"/>
                  </a:cubicBezTo>
                  <a:cubicBezTo>
                    <a:pt x="1367" y="153404"/>
                    <a:pt x="1419" y="153404"/>
                    <a:pt x="1419" y="153404"/>
                  </a:cubicBezTo>
                  <a:cubicBezTo>
                    <a:pt x="1419" y="153429"/>
                    <a:pt x="1419" y="153455"/>
                    <a:pt x="1419" y="153481"/>
                  </a:cubicBezTo>
                  <a:cubicBezTo>
                    <a:pt x="1419" y="153507"/>
                    <a:pt x="1444" y="153532"/>
                    <a:pt x="1444" y="153558"/>
                  </a:cubicBezTo>
                  <a:cubicBezTo>
                    <a:pt x="1444" y="153584"/>
                    <a:pt x="1470" y="153584"/>
                    <a:pt x="1522" y="153584"/>
                  </a:cubicBezTo>
                  <a:cubicBezTo>
                    <a:pt x="1548" y="153584"/>
                    <a:pt x="1599" y="153636"/>
                    <a:pt x="1599" y="153687"/>
                  </a:cubicBezTo>
                  <a:cubicBezTo>
                    <a:pt x="1599" y="153739"/>
                    <a:pt x="1573" y="153790"/>
                    <a:pt x="1548" y="153842"/>
                  </a:cubicBezTo>
                  <a:cubicBezTo>
                    <a:pt x="1548" y="153894"/>
                    <a:pt x="1625" y="153919"/>
                    <a:pt x="1573" y="153971"/>
                  </a:cubicBezTo>
                  <a:cubicBezTo>
                    <a:pt x="1573" y="153971"/>
                    <a:pt x="1599" y="153997"/>
                    <a:pt x="1599" y="154022"/>
                  </a:cubicBezTo>
                  <a:cubicBezTo>
                    <a:pt x="1625" y="154022"/>
                    <a:pt x="1625" y="154074"/>
                    <a:pt x="1599" y="154074"/>
                  </a:cubicBezTo>
                  <a:cubicBezTo>
                    <a:pt x="1599" y="154100"/>
                    <a:pt x="1676" y="154126"/>
                    <a:pt x="1625" y="154177"/>
                  </a:cubicBezTo>
                  <a:cubicBezTo>
                    <a:pt x="1599" y="154203"/>
                    <a:pt x="1573" y="154255"/>
                    <a:pt x="1599" y="154306"/>
                  </a:cubicBezTo>
                  <a:cubicBezTo>
                    <a:pt x="1522" y="154306"/>
                    <a:pt x="1470" y="154280"/>
                    <a:pt x="1419" y="154280"/>
                  </a:cubicBezTo>
                  <a:cubicBezTo>
                    <a:pt x="1419" y="154306"/>
                    <a:pt x="1419" y="154358"/>
                    <a:pt x="1419" y="154409"/>
                  </a:cubicBezTo>
                  <a:cubicBezTo>
                    <a:pt x="1419" y="154435"/>
                    <a:pt x="1419" y="154461"/>
                    <a:pt x="1419" y="154487"/>
                  </a:cubicBezTo>
                  <a:cubicBezTo>
                    <a:pt x="1393" y="154513"/>
                    <a:pt x="1393" y="154538"/>
                    <a:pt x="1419" y="154564"/>
                  </a:cubicBezTo>
                  <a:cubicBezTo>
                    <a:pt x="1444" y="154616"/>
                    <a:pt x="1419" y="154616"/>
                    <a:pt x="1419" y="154641"/>
                  </a:cubicBezTo>
                  <a:cubicBezTo>
                    <a:pt x="1393" y="154745"/>
                    <a:pt x="1367" y="154874"/>
                    <a:pt x="1393" y="155003"/>
                  </a:cubicBezTo>
                  <a:cubicBezTo>
                    <a:pt x="1419" y="155028"/>
                    <a:pt x="1367" y="155080"/>
                    <a:pt x="1393" y="155131"/>
                  </a:cubicBezTo>
                  <a:cubicBezTo>
                    <a:pt x="1419" y="155157"/>
                    <a:pt x="1419" y="155209"/>
                    <a:pt x="1444" y="155235"/>
                  </a:cubicBezTo>
                  <a:cubicBezTo>
                    <a:pt x="1444" y="155286"/>
                    <a:pt x="1419" y="155338"/>
                    <a:pt x="1393" y="155364"/>
                  </a:cubicBezTo>
                  <a:cubicBezTo>
                    <a:pt x="1367" y="155415"/>
                    <a:pt x="1419" y="155467"/>
                    <a:pt x="1444" y="155518"/>
                  </a:cubicBezTo>
                  <a:cubicBezTo>
                    <a:pt x="1470" y="155544"/>
                    <a:pt x="1444" y="155570"/>
                    <a:pt x="1444" y="155622"/>
                  </a:cubicBezTo>
                  <a:cubicBezTo>
                    <a:pt x="1444" y="155647"/>
                    <a:pt x="1496" y="155673"/>
                    <a:pt x="1444" y="155725"/>
                  </a:cubicBezTo>
                  <a:cubicBezTo>
                    <a:pt x="1419" y="155725"/>
                    <a:pt x="1419" y="155750"/>
                    <a:pt x="1444" y="155750"/>
                  </a:cubicBezTo>
                  <a:cubicBezTo>
                    <a:pt x="1470" y="155776"/>
                    <a:pt x="1496" y="155802"/>
                    <a:pt x="1470" y="155828"/>
                  </a:cubicBezTo>
                  <a:cubicBezTo>
                    <a:pt x="1444" y="155854"/>
                    <a:pt x="1444" y="155905"/>
                    <a:pt x="1470" y="155931"/>
                  </a:cubicBezTo>
                  <a:cubicBezTo>
                    <a:pt x="1470" y="155957"/>
                    <a:pt x="1522" y="155983"/>
                    <a:pt x="1496" y="156034"/>
                  </a:cubicBezTo>
                  <a:cubicBezTo>
                    <a:pt x="1470" y="156086"/>
                    <a:pt x="1470" y="156163"/>
                    <a:pt x="1393" y="156189"/>
                  </a:cubicBezTo>
                  <a:cubicBezTo>
                    <a:pt x="1393" y="156240"/>
                    <a:pt x="1393" y="156266"/>
                    <a:pt x="1393" y="156292"/>
                  </a:cubicBezTo>
                  <a:cubicBezTo>
                    <a:pt x="1419" y="156318"/>
                    <a:pt x="1419" y="156369"/>
                    <a:pt x="1393" y="156395"/>
                  </a:cubicBezTo>
                  <a:cubicBezTo>
                    <a:pt x="1367" y="156421"/>
                    <a:pt x="1367" y="156473"/>
                    <a:pt x="1419" y="156498"/>
                  </a:cubicBezTo>
                  <a:cubicBezTo>
                    <a:pt x="1444" y="156524"/>
                    <a:pt x="1419" y="156550"/>
                    <a:pt x="1393" y="156576"/>
                  </a:cubicBezTo>
                  <a:lnTo>
                    <a:pt x="1393" y="156679"/>
                  </a:lnTo>
                  <a:cubicBezTo>
                    <a:pt x="1393" y="156679"/>
                    <a:pt x="1393" y="156679"/>
                    <a:pt x="1393" y="156705"/>
                  </a:cubicBezTo>
                  <a:lnTo>
                    <a:pt x="1367" y="156834"/>
                  </a:lnTo>
                  <a:cubicBezTo>
                    <a:pt x="1393" y="156859"/>
                    <a:pt x="1419" y="156885"/>
                    <a:pt x="1419" y="156937"/>
                  </a:cubicBezTo>
                  <a:cubicBezTo>
                    <a:pt x="1419" y="156963"/>
                    <a:pt x="1496" y="156937"/>
                    <a:pt x="1470" y="156988"/>
                  </a:cubicBezTo>
                  <a:cubicBezTo>
                    <a:pt x="1496" y="157066"/>
                    <a:pt x="1496" y="157169"/>
                    <a:pt x="1444" y="157221"/>
                  </a:cubicBezTo>
                  <a:lnTo>
                    <a:pt x="1444" y="157272"/>
                  </a:lnTo>
                  <a:cubicBezTo>
                    <a:pt x="1470" y="157272"/>
                    <a:pt x="1470" y="157298"/>
                    <a:pt x="1444" y="157298"/>
                  </a:cubicBezTo>
                  <a:lnTo>
                    <a:pt x="1419" y="157349"/>
                  </a:lnTo>
                  <a:cubicBezTo>
                    <a:pt x="1419" y="157375"/>
                    <a:pt x="1367" y="157427"/>
                    <a:pt x="1419" y="157453"/>
                  </a:cubicBezTo>
                  <a:cubicBezTo>
                    <a:pt x="1419" y="157478"/>
                    <a:pt x="1444" y="157504"/>
                    <a:pt x="1444" y="157530"/>
                  </a:cubicBezTo>
                  <a:lnTo>
                    <a:pt x="1444" y="157556"/>
                  </a:lnTo>
                  <a:cubicBezTo>
                    <a:pt x="1444" y="157582"/>
                    <a:pt x="1419" y="157607"/>
                    <a:pt x="1444" y="157633"/>
                  </a:cubicBezTo>
                  <a:cubicBezTo>
                    <a:pt x="1444" y="157659"/>
                    <a:pt x="1470" y="157685"/>
                    <a:pt x="1444" y="157685"/>
                  </a:cubicBezTo>
                  <a:cubicBezTo>
                    <a:pt x="1470" y="157685"/>
                    <a:pt x="1496" y="157685"/>
                    <a:pt x="1496" y="157711"/>
                  </a:cubicBezTo>
                  <a:cubicBezTo>
                    <a:pt x="1522" y="157762"/>
                    <a:pt x="1522" y="157840"/>
                    <a:pt x="1496" y="157891"/>
                  </a:cubicBezTo>
                  <a:cubicBezTo>
                    <a:pt x="1496" y="157917"/>
                    <a:pt x="1444" y="157917"/>
                    <a:pt x="1419" y="157943"/>
                  </a:cubicBezTo>
                  <a:cubicBezTo>
                    <a:pt x="1315" y="157943"/>
                    <a:pt x="1315" y="157968"/>
                    <a:pt x="1341" y="158072"/>
                  </a:cubicBezTo>
                  <a:cubicBezTo>
                    <a:pt x="1341" y="158097"/>
                    <a:pt x="1341" y="158123"/>
                    <a:pt x="1341" y="158123"/>
                  </a:cubicBezTo>
                  <a:cubicBezTo>
                    <a:pt x="1367" y="158123"/>
                    <a:pt x="1367" y="158149"/>
                    <a:pt x="1341" y="158175"/>
                  </a:cubicBezTo>
                  <a:cubicBezTo>
                    <a:pt x="1341" y="158201"/>
                    <a:pt x="1341" y="158252"/>
                    <a:pt x="1341" y="158278"/>
                  </a:cubicBezTo>
                  <a:cubicBezTo>
                    <a:pt x="1367" y="158304"/>
                    <a:pt x="1341" y="158330"/>
                    <a:pt x="1315" y="158330"/>
                  </a:cubicBezTo>
                  <a:cubicBezTo>
                    <a:pt x="1315" y="158381"/>
                    <a:pt x="1264" y="158407"/>
                    <a:pt x="1341" y="158433"/>
                  </a:cubicBezTo>
                  <a:cubicBezTo>
                    <a:pt x="1419" y="158484"/>
                    <a:pt x="1393" y="158536"/>
                    <a:pt x="1393" y="158587"/>
                  </a:cubicBezTo>
                  <a:cubicBezTo>
                    <a:pt x="1393" y="158639"/>
                    <a:pt x="1367" y="158691"/>
                    <a:pt x="1341" y="158742"/>
                  </a:cubicBezTo>
                  <a:cubicBezTo>
                    <a:pt x="1341" y="158820"/>
                    <a:pt x="1341" y="158897"/>
                    <a:pt x="1315" y="158949"/>
                  </a:cubicBezTo>
                  <a:cubicBezTo>
                    <a:pt x="1315" y="158949"/>
                    <a:pt x="1315" y="158974"/>
                    <a:pt x="1315" y="159000"/>
                  </a:cubicBezTo>
                  <a:cubicBezTo>
                    <a:pt x="1315" y="159052"/>
                    <a:pt x="1341" y="159129"/>
                    <a:pt x="1341" y="159181"/>
                  </a:cubicBezTo>
                  <a:cubicBezTo>
                    <a:pt x="1367" y="159258"/>
                    <a:pt x="1341" y="159284"/>
                    <a:pt x="1393" y="159335"/>
                  </a:cubicBezTo>
                  <a:cubicBezTo>
                    <a:pt x="1406" y="159374"/>
                    <a:pt x="1406" y="159381"/>
                    <a:pt x="1403" y="159381"/>
                  </a:cubicBezTo>
                  <a:cubicBezTo>
                    <a:pt x="1401" y="159381"/>
                    <a:pt x="1398" y="159379"/>
                    <a:pt x="1396" y="159379"/>
                  </a:cubicBezTo>
                  <a:cubicBezTo>
                    <a:pt x="1394" y="159379"/>
                    <a:pt x="1393" y="159381"/>
                    <a:pt x="1393" y="159387"/>
                  </a:cubicBezTo>
                  <a:cubicBezTo>
                    <a:pt x="1393" y="159400"/>
                    <a:pt x="1393" y="159400"/>
                    <a:pt x="1393" y="159400"/>
                  </a:cubicBezTo>
                  <a:cubicBezTo>
                    <a:pt x="1393" y="159400"/>
                    <a:pt x="1393" y="159400"/>
                    <a:pt x="1393" y="159413"/>
                  </a:cubicBezTo>
                  <a:cubicBezTo>
                    <a:pt x="1315" y="159490"/>
                    <a:pt x="1367" y="159567"/>
                    <a:pt x="1367" y="159671"/>
                  </a:cubicBezTo>
                  <a:cubicBezTo>
                    <a:pt x="1367" y="159696"/>
                    <a:pt x="1367" y="159722"/>
                    <a:pt x="1341" y="159748"/>
                  </a:cubicBezTo>
                  <a:cubicBezTo>
                    <a:pt x="1341" y="159825"/>
                    <a:pt x="1341" y="159903"/>
                    <a:pt x="1315" y="159954"/>
                  </a:cubicBezTo>
                  <a:lnTo>
                    <a:pt x="1315" y="159980"/>
                  </a:lnTo>
                  <a:cubicBezTo>
                    <a:pt x="1393" y="160006"/>
                    <a:pt x="1341" y="160032"/>
                    <a:pt x="1315" y="160083"/>
                  </a:cubicBezTo>
                  <a:cubicBezTo>
                    <a:pt x="1290" y="160109"/>
                    <a:pt x="1315" y="160109"/>
                    <a:pt x="1341" y="160109"/>
                  </a:cubicBezTo>
                  <a:cubicBezTo>
                    <a:pt x="1367" y="160186"/>
                    <a:pt x="1367" y="160290"/>
                    <a:pt x="1341" y="160367"/>
                  </a:cubicBezTo>
                  <a:cubicBezTo>
                    <a:pt x="1341" y="160393"/>
                    <a:pt x="1341" y="160419"/>
                    <a:pt x="1341" y="160419"/>
                  </a:cubicBezTo>
                  <a:cubicBezTo>
                    <a:pt x="1341" y="160470"/>
                    <a:pt x="1341" y="160496"/>
                    <a:pt x="1367" y="160522"/>
                  </a:cubicBezTo>
                  <a:cubicBezTo>
                    <a:pt x="1367" y="160522"/>
                    <a:pt x="1367" y="160548"/>
                    <a:pt x="1341" y="160548"/>
                  </a:cubicBezTo>
                  <a:lnTo>
                    <a:pt x="1290" y="160677"/>
                  </a:lnTo>
                  <a:cubicBezTo>
                    <a:pt x="1290" y="160702"/>
                    <a:pt x="1264" y="160728"/>
                    <a:pt x="1290" y="160754"/>
                  </a:cubicBezTo>
                  <a:lnTo>
                    <a:pt x="1315" y="160728"/>
                  </a:lnTo>
                  <a:cubicBezTo>
                    <a:pt x="1315" y="160702"/>
                    <a:pt x="1315" y="160677"/>
                    <a:pt x="1341" y="160677"/>
                  </a:cubicBezTo>
                  <a:cubicBezTo>
                    <a:pt x="1341" y="160677"/>
                    <a:pt x="1353" y="160665"/>
                    <a:pt x="1360" y="160665"/>
                  </a:cubicBezTo>
                  <a:cubicBezTo>
                    <a:pt x="1364" y="160665"/>
                    <a:pt x="1367" y="160668"/>
                    <a:pt x="1367" y="160677"/>
                  </a:cubicBezTo>
                  <a:cubicBezTo>
                    <a:pt x="1367" y="160702"/>
                    <a:pt x="1367" y="160702"/>
                    <a:pt x="1341" y="160728"/>
                  </a:cubicBezTo>
                  <a:cubicBezTo>
                    <a:pt x="1341" y="160754"/>
                    <a:pt x="1341" y="160754"/>
                    <a:pt x="1315" y="160754"/>
                  </a:cubicBezTo>
                  <a:lnTo>
                    <a:pt x="1315" y="160780"/>
                  </a:lnTo>
                  <a:cubicBezTo>
                    <a:pt x="1341" y="160831"/>
                    <a:pt x="1367" y="160883"/>
                    <a:pt x="1341" y="160934"/>
                  </a:cubicBezTo>
                  <a:cubicBezTo>
                    <a:pt x="1367" y="160934"/>
                    <a:pt x="1393" y="160909"/>
                    <a:pt x="1419" y="160909"/>
                  </a:cubicBezTo>
                  <a:cubicBezTo>
                    <a:pt x="1419" y="161012"/>
                    <a:pt x="1419" y="161089"/>
                    <a:pt x="1393" y="161167"/>
                  </a:cubicBezTo>
                  <a:cubicBezTo>
                    <a:pt x="1367" y="161167"/>
                    <a:pt x="1367" y="161192"/>
                    <a:pt x="1393" y="161218"/>
                  </a:cubicBezTo>
                  <a:cubicBezTo>
                    <a:pt x="1419" y="161270"/>
                    <a:pt x="1393" y="161321"/>
                    <a:pt x="1393" y="161373"/>
                  </a:cubicBezTo>
                  <a:cubicBezTo>
                    <a:pt x="1393" y="161373"/>
                    <a:pt x="1393" y="161399"/>
                    <a:pt x="1393" y="161399"/>
                  </a:cubicBezTo>
                  <a:cubicBezTo>
                    <a:pt x="1393" y="161399"/>
                    <a:pt x="1393" y="161424"/>
                    <a:pt x="1367" y="161424"/>
                  </a:cubicBezTo>
                  <a:cubicBezTo>
                    <a:pt x="1393" y="161450"/>
                    <a:pt x="1393" y="161502"/>
                    <a:pt x="1367" y="161528"/>
                  </a:cubicBezTo>
                  <a:cubicBezTo>
                    <a:pt x="1341" y="161553"/>
                    <a:pt x="1315" y="161605"/>
                    <a:pt x="1315" y="161657"/>
                  </a:cubicBezTo>
                  <a:lnTo>
                    <a:pt x="1367" y="161708"/>
                  </a:lnTo>
                  <a:cubicBezTo>
                    <a:pt x="1393" y="161734"/>
                    <a:pt x="1444" y="161734"/>
                    <a:pt x="1470" y="161760"/>
                  </a:cubicBezTo>
                  <a:cubicBezTo>
                    <a:pt x="1470" y="161811"/>
                    <a:pt x="1548" y="161914"/>
                    <a:pt x="1522" y="161992"/>
                  </a:cubicBezTo>
                  <a:cubicBezTo>
                    <a:pt x="1522" y="162018"/>
                    <a:pt x="1573" y="162018"/>
                    <a:pt x="1548" y="162043"/>
                  </a:cubicBezTo>
                  <a:cubicBezTo>
                    <a:pt x="1522" y="162121"/>
                    <a:pt x="1522" y="162172"/>
                    <a:pt x="1548" y="162250"/>
                  </a:cubicBezTo>
                  <a:cubicBezTo>
                    <a:pt x="1573" y="162276"/>
                    <a:pt x="1573" y="162327"/>
                    <a:pt x="1548" y="162353"/>
                  </a:cubicBezTo>
                  <a:lnTo>
                    <a:pt x="1548" y="162379"/>
                  </a:lnTo>
                  <a:cubicBezTo>
                    <a:pt x="1573" y="162379"/>
                    <a:pt x="1573" y="162404"/>
                    <a:pt x="1548" y="162430"/>
                  </a:cubicBezTo>
                  <a:cubicBezTo>
                    <a:pt x="1548" y="162456"/>
                    <a:pt x="1548" y="162482"/>
                    <a:pt x="1548" y="162508"/>
                  </a:cubicBezTo>
                  <a:cubicBezTo>
                    <a:pt x="1573" y="162508"/>
                    <a:pt x="1599" y="162533"/>
                    <a:pt x="1573" y="162559"/>
                  </a:cubicBezTo>
                  <a:cubicBezTo>
                    <a:pt x="1573" y="162611"/>
                    <a:pt x="1548" y="162662"/>
                    <a:pt x="1548" y="162740"/>
                  </a:cubicBezTo>
                  <a:cubicBezTo>
                    <a:pt x="1548" y="162740"/>
                    <a:pt x="1536" y="162751"/>
                    <a:pt x="1528" y="162751"/>
                  </a:cubicBezTo>
                  <a:cubicBezTo>
                    <a:pt x="1525" y="162751"/>
                    <a:pt x="1522" y="162748"/>
                    <a:pt x="1522" y="162740"/>
                  </a:cubicBezTo>
                  <a:cubicBezTo>
                    <a:pt x="1522" y="162740"/>
                    <a:pt x="1496" y="162740"/>
                    <a:pt x="1496" y="162714"/>
                  </a:cubicBezTo>
                  <a:lnTo>
                    <a:pt x="1496" y="162585"/>
                  </a:lnTo>
                  <a:lnTo>
                    <a:pt x="1470" y="162585"/>
                  </a:lnTo>
                  <a:cubicBezTo>
                    <a:pt x="1444" y="162585"/>
                    <a:pt x="1444" y="162611"/>
                    <a:pt x="1393" y="162611"/>
                  </a:cubicBezTo>
                  <a:cubicBezTo>
                    <a:pt x="1367" y="162611"/>
                    <a:pt x="1367" y="162740"/>
                    <a:pt x="1315" y="162766"/>
                  </a:cubicBezTo>
                  <a:cubicBezTo>
                    <a:pt x="1264" y="162817"/>
                    <a:pt x="1290" y="162843"/>
                    <a:pt x="1315" y="162895"/>
                  </a:cubicBezTo>
                  <a:cubicBezTo>
                    <a:pt x="1341" y="162920"/>
                    <a:pt x="1341" y="162998"/>
                    <a:pt x="1341" y="163049"/>
                  </a:cubicBezTo>
                  <a:lnTo>
                    <a:pt x="1393" y="163049"/>
                  </a:lnTo>
                  <a:cubicBezTo>
                    <a:pt x="1444" y="163075"/>
                    <a:pt x="1444" y="163075"/>
                    <a:pt x="1444" y="163127"/>
                  </a:cubicBezTo>
                  <a:cubicBezTo>
                    <a:pt x="1444" y="163152"/>
                    <a:pt x="1439" y="163161"/>
                    <a:pt x="1431" y="163161"/>
                  </a:cubicBezTo>
                  <a:cubicBezTo>
                    <a:pt x="1416" y="163161"/>
                    <a:pt x="1393" y="163127"/>
                    <a:pt x="1393" y="163127"/>
                  </a:cubicBezTo>
                  <a:lnTo>
                    <a:pt x="1393" y="163178"/>
                  </a:lnTo>
                  <a:cubicBezTo>
                    <a:pt x="1393" y="163204"/>
                    <a:pt x="1393" y="163230"/>
                    <a:pt x="1419" y="163281"/>
                  </a:cubicBezTo>
                  <a:cubicBezTo>
                    <a:pt x="1419" y="163307"/>
                    <a:pt x="1419" y="163333"/>
                    <a:pt x="1419" y="163359"/>
                  </a:cubicBezTo>
                  <a:cubicBezTo>
                    <a:pt x="1444" y="163359"/>
                    <a:pt x="1444" y="163385"/>
                    <a:pt x="1444" y="163410"/>
                  </a:cubicBezTo>
                  <a:cubicBezTo>
                    <a:pt x="1419" y="163436"/>
                    <a:pt x="1419" y="163513"/>
                    <a:pt x="1393" y="163539"/>
                  </a:cubicBezTo>
                  <a:cubicBezTo>
                    <a:pt x="1393" y="163569"/>
                    <a:pt x="1384" y="163582"/>
                    <a:pt x="1371" y="163582"/>
                  </a:cubicBezTo>
                  <a:cubicBezTo>
                    <a:pt x="1363" y="163582"/>
                    <a:pt x="1352" y="163576"/>
                    <a:pt x="1341" y="163565"/>
                  </a:cubicBezTo>
                  <a:cubicBezTo>
                    <a:pt x="1264" y="163617"/>
                    <a:pt x="1315" y="163694"/>
                    <a:pt x="1315" y="163771"/>
                  </a:cubicBezTo>
                  <a:cubicBezTo>
                    <a:pt x="1315" y="163793"/>
                    <a:pt x="1315" y="163801"/>
                    <a:pt x="1317" y="163801"/>
                  </a:cubicBezTo>
                  <a:cubicBezTo>
                    <a:pt x="1320" y="163801"/>
                    <a:pt x="1326" y="163786"/>
                    <a:pt x="1341" y="163771"/>
                  </a:cubicBezTo>
                  <a:lnTo>
                    <a:pt x="1470" y="163771"/>
                  </a:lnTo>
                  <a:cubicBezTo>
                    <a:pt x="1470" y="163746"/>
                    <a:pt x="1522" y="163720"/>
                    <a:pt x="1548" y="163720"/>
                  </a:cubicBezTo>
                  <a:cubicBezTo>
                    <a:pt x="1573" y="163668"/>
                    <a:pt x="1573" y="163617"/>
                    <a:pt x="1625" y="163591"/>
                  </a:cubicBezTo>
                  <a:cubicBezTo>
                    <a:pt x="1625" y="163565"/>
                    <a:pt x="1651" y="163539"/>
                    <a:pt x="1702" y="163539"/>
                  </a:cubicBezTo>
                  <a:cubicBezTo>
                    <a:pt x="1754" y="163513"/>
                    <a:pt x="1805" y="163488"/>
                    <a:pt x="1831" y="163436"/>
                  </a:cubicBezTo>
                  <a:lnTo>
                    <a:pt x="1857" y="163436"/>
                  </a:lnTo>
                  <a:cubicBezTo>
                    <a:pt x="1883" y="163436"/>
                    <a:pt x="1883" y="163436"/>
                    <a:pt x="1883" y="163462"/>
                  </a:cubicBezTo>
                  <a:cubicBezTo>
                    <a:pt x="1883" y="163488"/>
                    <a:pt x="1883" y="163513"/>
                    <a:pt x="1857" y="163513"/>
                  </a:cubicBezTo>
                  <a:cubicBezTo>
                    <a:pt x="1805" y="163539"/>
                    <a:pt x="1754" y="163591"/>
                    <a:pt x="1728" y="163642"/>
                  </a:cubicBezTo>
                  <a:cubicBezTo>
                    <a:pt x="1676" y="163720"/>
                    <a:pt x="1702" y="163823"/>
                    <a:pt x="1651" y="163926"/>
                  </a:cubicBezTo>
                  <a:lnTo>
                    <a:pt x="1651" y="163978"/>
                  </a:lnTo>
                  <a:cubicBezTo>
                    <a:pt x="1651" y="163996"/>
                    <a:pt x="1664" y="164014"/>
                    <a:pt x="1680" y="164014"/>
                  </a:cubicBezTo>
                  <a:cubicBezTo>
                    <a:pt x="1687" y="164014"/>
                    <a:pt x="1695" y="164011"/>
                    <a:pt x="1702" y="164004"/>
                  </a:cubicBezTo>
                  <a:lnTo>
                    <a:pt x="1754" y="163978"/>
                  </a:lnTo>
                  <a:cubicBezTo>
                    <a:pt x="1780" y="163926"/>
                    <a:pt x="1831" y="163926"/>
                    <a:pt x="1857" y="163900"/>
                  </a:cubicBezTo>
                  <a:cubicBezTo>
                    <a:pt x="1883" y="163887"/>
                    <a:pt x="1896" y="163881"/>
                    <a:pt x="1902" y="163881"/>
                  </a:cubicBezTo>
                  <a:cubicBezTo>
                    <a:pt x="1909" y="163881"/>
                    <a:pt x="1909" y="163887"/>
                    <a:pt x="1909" y="163900"/>
                  </a:cubicBezTo>
                  <a:cubicBezTo>
                    <a:pt x="1934" y="163926"/>
                    <a:pt x="1934" y="163926"/>
                    <a:pt x="1909" y="163952"/>
                  </a:cubicBezTo>
                  <a:cubicBezTo>
                    <a:pt x="1883" y="164004"/>
                    <a:pt x="1857" y="164055"/>
                    <a:pt x="1831" y="164107"/>
                  </a:cubicBezTo>
                  <a:cubicBezTo>
                    <a:pt x="1831" y="164158"/>
                    <a:pt x="1831" y="164236"/>
                    <a:pt x="1805" y="164287"/>
                  </a:cubicBezTo>
                  <a:lnTo>
                    <a:pt x="1831" y="164313"/>
                  </a:lnTo>
                  <a:lnTo>
                    <a:pt x="1857" y="164313"/>
                  </a:lnTo>
                  <a:lnTo>
                    <a:pt x="1883" y="164416"/>
                  </a:lnTo>
                  <a:cubicBezTo>
                    <a:pt x="1857" y="164442"/>
                    <a:pt x="1831" y="164468"/>
                    <a:pt x="1831" y="164494"/>
                  </a:cubicBezTo>
                  <a:lnTo>
                    <a:pt x="1857" y="164494"/>
                  </a:lnTo>
                  <a:cubicBezTo>
                    <a:pt x="1868" y="164483"/>
                    <a:pt x="1883" y="164477"/>
                    <a:pt x="1897" y="164477"/>
                  </a:cubicBezTo>
                  <a:cubicBezTo>
                    <a:pt x="1917" y="164477"/>
                    <a:pt x="1934" y="164489"/>
                    <a:pt x="1934" y="164519"/>
                  </a:cubicBezTo>
                  <a:cubicBezTo>
                    <a:pt x="1986" y="164545"/>
                    <a:pt x="2038" y="164571"/>
                    <a:pt x="2063" y="164622"/>
                  </a:cubicBezTo>
                  <a:cubicBezTo>
                    <a:pt x="2063" y="164648"/>
                    <a:pt x="2038" y="164648"/>
                    <a:pt x="2038" y="164674"/>
                  </a:cubicBezTo>
                  <a:cubicBezTo>
                    <a:pt x="2063" y="164674"/>
                    <a:pt x="2063" y="164700"/>
                    <a:pt x="2063" y="164700"/>
                  </a:cubicBezTo>
                  <a:cubicBezTo>
                    <a:pt x="2063" y="164751"/>
                    <a:pt x="2038" y="164751"/>
                    <a:pt x="2012" y="164777"/>
                  </a:cubicBezTo>
                  <a:lnTo>
                    <a:pt x="1960" y="164777"/>
                  </a:lnTo>
                  <a:cubicBezTo>
                    <a:pt x="1909" y="164803"/>
                    <a:pt x="1909" y="164855"/>
                    <a:pt x="1960" y="164880"/>
                  </a:cubicBezTo>
                  <a:cubicBezTo>
                    <a:pt x="1986" y="164880"/>
                    <a:pt x="2012" y="164880"/>
                    <a:pt x="2038" y="164932"/>
                  </a:cubicBezTo>
                  <a:cubicBezTo>
                    <a:pt x="2038" y="164932"/>
                    <a:pt x="2038" y="164958"/>
                    <a:pt x="2038" y="164958"/>
                  </a:cubicBezTo>
                  <a:cubicBezTo>
                    <a:pt x="2063" y="164958"/>
                    <a:pt x="2063" y="164984"/>
                    <a:pt x="2063" y="165009"/>
                  </a:cubicBezTo>
                  <a:cubicBezTo>
                    <a:pt x="2038" y="165061"/>
                    <a:pt x="2012" y="165087"/>
                    <a:pt x="1960" y="165113"/>
                  </a:cubicBezTo>
                  <a:cubicBezTo>
                    <a:pt x="1942" y="165131"/>
                    <a:pt x="1924" y="165149"/>
                    <a:pt x="1905" y="165149"/>
                  </a:cubicBezTo>
                  <a:cubicBezTo>
                    <a:pt x="1898" y="165149"/>
                    <a:pt x="1890" y="165146"/>
                    <a:pt x="1883" y="165138"/>
                  </a:cubicBezTo>
                  <a:cubicBezTo>
                    <a:pt x="1883" y="165164"/>
                    <a:pt x="1883" y="165164"/>
                    <a:pt x="1831" y="165164"/>
                  </a:cubicBezTo>
                  <a:cubicBezTo>
                    <a:pt x="1805" y="165216"/>
                    <a:pt x="1805" y="165241"/>
                    <a:pt x="1805" y="165267"/>
                  </a:cubicBezTo>
                  <a:cubicBezTo>
                    <a:pt x="1805" y="165293"/>
                    <a:pt x="1831" y="165319"/>
                    <a:pt x="1831" y="165345"/>
                  </a:cubicBezTo>
                  <a:cubicBezTo>
                    <a:pt x="1831" y="165396"/>
                    <a:pt x="1831" y="165396"/>
                    <a:pt x="1883" y="165396"/>
                  </a:cubicBezTo>
                  <a:cubicBezTo>
                    <a:pt x="1934" y="165396"/>
                    <a:pt x="1934" y="165396"/>
                    <a:pt x="1934" y="165422"/>
                  </a:cubicBezTo>
                  <a:cubicBezTo>
                    <a:pt x="1934" y="165422"/>
                    <a:pt x="1934" y="165448"/>
                    <a:pt x="1934" y="165448"/>
                  </a:cubicBezTo>
                  <a:lnTo>
                    <a:pt x="1883" y="165474"/>
                  </a:lnTo>
                  <a:cubicBezTo>
                    <a:pt x="1857" y="165499"/>
                    <a:pt x="1857" y="165525"/>
                    <a:pt x="1883" y="165551"/>
                  </a:cubicBezTo>
                  <a:cubicBezTo>
                    <a:pt x="1909" y="165551"/>
                    <a:pt x="1934" y="165577"/>
                    <a:pt x="1909" y="165603"/>
                  </a:cubicBezTo>
                  <a:cubicBezTo>
                    <a:pt x="1909" y="165628"/>
                    <a:pt x="1883" y="165628"/>
                    <a:pt x="1883" y="165654"/>
                  </a:cubicBezTo>
                  <a:cubicBezTo>
                    <a:pt x="1831" y="165731"/>
                    <a:pt x="1831" y="165731"/>
                    <a:pt x="1909" y="165757"/>
                  </a:cubicBezTo>
                  <a:cubicBezTo>
                    <a:pt x="1960" y="165757"/>
                    <a:pt x="1960" y="165809"/>
                    <a:pt x="1934" y="165835"/>
                  </a:cubicBezTo>
                  <a:cubicBezTo>
                    <a:pt x="1934" y="165860"/>
                    <a:pt x="1934" y="165886"/>
                    <a:pt x="1960" y="165938"/>
                  </a:cubicBezTo>
                  <a:cubicBezTo>
                    <a:pt x="1960" y="165938"/>
                    <a:pt x="1975" y="165981"/>
                    <a:pt x="1993" y="165981"/>
                  </a:cubicBezTo>
                  <a:cubicBezTo>
                    <a:pt x="1999" y="165981"/>
                    <a:pt x="2005" y="165977"/>
                    <a:pt x="2012" y="165964"/>
                  </a:cubicBezTo>
                  <a:cubicBezTo>
                    <a:pt x="2012" y="165886"/>
                    <a:pt x="2012" y="165886"/>
                    <a:pt x="2012" y="165860"/>
                  </a:cubicBezTo>
                  <a:cubicBezTo>
                    <a:pt x="2028" y="165860"/>
                    <a:pt x="2024" y="165829"/>
                    <a:pt x="2018" y="165799"/>
                  </a:cubicBezTo>
                  <a:lnTo>
                    <a:pt x="2018" y="165799"/>
                  </a:lnTo>
                  <a:cubicBezTo>
                    <a:pt x="2022" y="165812"/>
                    <a:pt x="2028" y="165825"/>
                    <a:pt x="2038" y="165835"/>
                  </a:cubicBezTo>
                  <a:cubicBezTo>
                    <a:pt x="2038" y="165860"/>
                    <a:pt x="2038" y="165886"/>
                    <a:pt x="2038" y="165912"/>
                  </a:cubicBezTo>
                  <a:cubicBezTo>
                    <a:pt x="2038" y="165938"/>
                    <a:pt x="2038" y="165964"/>
                    <a:pt x="2038" y="165989"/>
                  </a:cubicBezTo>
                  <a:cubicBezTo>
                    <a:pt x="2038" y="166015"/>
                    <a:pt x="2038" y="166015"/>
                    <a:pt x="2038" y="166041"/>
                  </a:cubicBezTo>
                  <a:cubicBezTo>
                    <a:pt x="2063" y="166093"/>
                    <a:pt x="2038" y="166144"/>
                    <a:pt x="2038" y="166196"/>
                  </a:cubicBezTo>
                  <a:lnTo>
                    <a:pt x="2038" y="166247"/>
                  </a:lnTo>
                  <a:cubicBezTo>
                    <a:pt x="2038" y="166247"/>
                    <a:pt x="2063" y="166299"/>
                    <a:pt x="2063" y="166325"/>
                  </a:cubicBezTo>
                  <a:lnTo>
                    <a:pt x="2063" y="166531"/>
                  </a:lnTo>
                  <a:cubicBezTo>
                    <a:pt x="2063" y="166552"/>
                    <a:pt x="2063" y="166590"/>
                    <a:pt x="2050" y="166590"/>
                  </a:cubicBezTo>
                  <a:cubicBezTo>
                    <a:pt x="2046" y="166590"/>
                    <a:pt x="2042" y="166588"/>
                    <a:pt x="2038" y="166583"/>
                  </a:cubicBezTo>
                  <a:cubicBezTo>
                    <a:pt x="1986" y="166583"/>
                    <a:pt x="1986" y="166557"/>
                    <a:pt x="1986" y="166531"/>
                  </a:cubicBezTo>
                  <a:lnTo>
                    <a:pt x="1986" y="166505"/>
                  </a:lnTo>
                  <a:lnTo>
                    <a:pt x="1934" y="166505"/>
                  </a:lnTo>
                  <a:cubicBezTo>
                    <a:pt x="1934" y="166531"/>
                    <a:pt x="1934" y="166557"/>
                    <a:pt x="1909" y="166583"/>
                  </a:cubicBezTo>
                  <a:cubicBezTo>
                    <a:pt x="1934" y="166608"/>
                    <a:pt x="1934" y="166634"/>
                    <a:pt x="1934" y="166660"/>
                  </a:cubicBezTo>
                  <a:cubicBezTo>
                    <a:pt x="1960" y="166660"/>
                    <a:pt x="2012" y="166660"/>
                    <a:pt x="2012" y="166686"/>
                  </a:cubicBezTo>
                  <a:lnTo>
                    <a:pt x="2012" y="166712"/>
                  </a:lnTo>
                  <a:cubicBezTo>
                    <a:pt x="2038" y="166763"/>
                    <a:pt x="2038" y="166815"/>
                    <a:pt x="2012" y="166866"/>
                  </a:cubicBezTo>
                  <a:cubicBezTo>
                    <a:pt x="1986" y="166840"/>
                    <a:pt x="1986" y="166815"/>
                    <a:pt x="1986" y="166789"/>
                  </a:cubicBezTo>
                  <a:cubicBezTo>
                    <a:pt x="1986" y="166763"/>
                    <a:pt x="1960" y="166737"/>
                    <a:pt x="1934" y="166737"/>
                  </a:cubicBezTo>
                  <a:lnTo>
                    <a:pt x="1934" y="166918"/>
                  </a:lnTo>
                  <a:lnTo>
                    <a:pt x="1960" y="166918"/>
                  </a:lnTo>
                  <a:cubicBezTo>
                    <a:pt x="2038" y="166918"/>
                    <a:pt x="2038" y="166944"/>
                    <a:pt x="1986" y="166995"/>
                  </a:cubicBezTo>
                  <a:lnTo>
                    <a:pt x="1934" y="166995"/>
                  </a:lnTo>
                  <a:lnTo>
                    <a:pt x="1934" y="167021"/>
                  </a:lnTo>
                  <a:cubicBezTo>
                    <a:pt x="1960" y="167047"/>
                    <a:pt x="1960" y="167098"/>
                    <a:pt x="1934" y="167124"/>
                  </a:cubicBezTo>
                  <a:cubicBezTo>
                    <a:pt x="1909" y="167150"/>
                    <a:pt x="1909" y="167202"/>
                    <a:pt x="1934" y="167227"/>
                  </a:cubicBezTo>
                  <a:lnTo>
                    <a:pt x="1960" y="167227"/>
                  </a:lnTo>
                  <a:cubicBezTo>
                    <a:pt x="1960" y="167227"/>
                    <a:pt x="2012" y="167253"/>
                    <a:pt x="2012" y="167253"/>
                  </a:cubicBezTo>
                  <a:cubicBezTo>
                    <a:pt x="2003" y="167262"/>
                    <a:pt x="1997" y="167265"/>
                    <a:pt x="1993" y="167265"/>
                  </a:cubicBezTo>
                  <a:cubicBezTo>
                    <a:pt x="1983" y="167265"/>
                    <a:pt x="1977" y="167253"/>
                    <a:pt x="1960" y="167253"/>
                  </a:cubicBezTo>
                  <a:cubicBezTo>
                    <a:pt x="1960" y="167253"/>
                    <a:pt x="1960" y="167279"/>
                    <a:pt x="1934" y="167305"/>
                  </a:cubicBezTo>
                  <a:cubicBezTo>
                    <a:pt x="1934" y="167305"/>
                    <a:pt x="1934" y="167331"/>
                    <a:pt x="1934" y="167331"/>
                  </a:cubicBezTo>
                  <a:cubicBezTo>
                    <a:pt x="1960" y="167331"/>
                    <a:pt x="1960" y="167356"/>
                    <a:pt x="1934" y="167356"/>
                  </a:cubicBezTo>
                  <a:cubicBezTo>
                    <a:pt x="1934" y="167408"/>
                    <a:pt x="1883" y="167434"/>
                    <a:pt x="1934" y="167485"/>
                  </a:cubicBezTo>
                  <a:cubicBezTo>
                    <a:pt x="1934" y="167511"/>
                    <a:pt x="1934" y="167511"/>
                    <a:pt x="1934" y="167537"/>
                  </a:cubicBezTo>
                  <a:cubicBezTo>
                    <a:pt x="1909" y="167563"/>
                    <a:pt x="1909" y="167588"/>
                    <a:pt x="1934" y="167614"/>
                  </a:cubicBezTo>
                  <a:cubicBezTo>
                    <a:pt x="1960" y="167640"/>
                    <a:pt x="1960" y="167666"/>
                    <a:pt x="1960" y="167666"/>
                  </a:cubicBezTo>
                  <a:cubicBezTo>
                    <a:pt x="1969" y="167674"/>
                    <a:pt x="1972" y="167677"/>
                    <a:pt x="1973" y="167677"/>
                  </a:cubicBezTo>
                  <a:cubicBezTo>
                    <a:pt x="1974" y="167677"/>
                    <a:pt x="1969" y="167666"/>
                    <a:pt x="1986" y="167666"/>
                  </a:cubicBezTo>
                  <a:lnTo>
                    <a:pt x="1986" y="167769"/>
                  </a:lnTo>
                  <a:cubicBezTo>
                    <a:pt x="1986" y="167743"/>
                    <a:pt x="1986" y="167717"/>
                    <a:pt x="2012" y="167717"/>
                  </a:cubicBezTo>
                  <a:cubicBezTo>
                    <a:pt x="2038" y="167717"/>
                    <a:pt x="2038" y="167743"/>
                    <a:pt x="2038" y="167769"/>
                  </a:cubicBezTo>
                  <a:cubicBezTo>
                    <a:pt x="2038" y="167795"/>
                    <a:pt x="2038" y="167795"/>
                    <a:pt x="2038" y="167821"/>
                  </a:cubicBezTo>
                  <a:cubicBezTo>
                    <a:pt x="2063" y="167846"/>
                    <a:pt x="2063" y="167898"/>
                    <a:pt x="2038" y="167924"/>
                  </a:cubicBezTo>
                  <a:cubicBezTo>
                    <a:pt x="2012" y="167949"/>
                    <a:pt x="2012" y="167975"/>
                    <a:pt x="1986" y="168001"/>
                  </a:cubicBezTo>
                  <a:cubicBezTo>
                    <a:pt x="1986" y="168001"/>
                    <a:pt x="1960" y="168027"/>
                    <a:pt x="1960" y="168027"/>
                  </a:cubicBezTo>
                  <a:cubicBezTo>
                    <a:pt x="1934" y="168078"/>
                    <a:pt x="1909" y="168130"/>
                    <a:pt x="1883" y="168182"/>
                  </a:cubicBezTo>
                  <a:cubicBezTo>
                    <a:pt x="1900" y="168182"/>
                    <a:pt x="1917" y="168193"/>
                    <a:pt x="1934" y="168193"/>
                  </a:cubicBezTo>
                  <a:cubicBezTo>
                    <a:pt x="1943" y="168193"/>
                    <a:pt x="1952" y="168190"/>
                    <a:pt x="1960" y="168182"/>
                  </a:cubicBezTo>
                  <a:lnTo>
                    <a:pt x="2038" y="168182"/>
                  </a:lnTo>
                  <a:cubicBezTo>
                    <a:pt x="2038" y="168182"/>
                    <a:pt x="2038" y="168207"/>
                    <a:pt x="2038" y="168207"/>
                  </a:cubicBezTo>
                  <a:cubicBezTo>
                    <a:pt x="2038" y="168216"/>
                    <a:pt x="2035" y="168219"/>
                    <a:pt x="2030" y="168219"/>
                  </a:cubicBezTo>
                  <a:cubicBezTo>
                    <a:pt x="2020" y="168219"/>
                    <a:pt x="2003" y="168207"/>
                    <a:pt x="1986" y="168207"/>
                  </a:cubicBezTo>
                  <a:lnTo>
                    <a:pt x="1934" y="168207"/>
                  </a:lnTo>
                  <a:cubicBezTo>
                    <a:pt x="1934" y="168207"/>
                    <a:pt x="1934" y="168233"/>
                    <a:pt x="1909" y="168259"/>
                  </a:cubicBezTo>
                  <a:lnTo>
                    <a:pt x="1986" y="168311"/>
                  </a:lnTo>
                  <a:cubicBezTo>
                    <a:pt x="2012" y="168311"/>
                    <a:pt x="2038" y="168336"/>
                    <a:pt x="2038" y="168388"/>
                  </a:cubicBezTo>
                  <a:cubicBezTo>
                    <a:pt x="2077" y="168408"/>
                    <a:pt x="2041" y="168457"/>
                    <a:pt x="2011" y="168457"/>
                  </a:cubicBezTo>
                  <a:cubicBezTo>
                    <a:pt x="2001" y="168457"/>
                    <a:pt x="1992" y="168452"/>
                    <a:pt x="1986" y="168440"/>
                  </a:cubicBezTo>
                  <a:lnTo>
                    <a:pt x="1960" y="168440"/>
                  </a:lnTo>
                  <a:cubicBezTo>
                    <a:pt x="1960" y="168465"/>
                    <a:pt x="1960" y="168465"/>
                    <a:pt x="1960" y="168491"/>
                  </a:cubicBezTo>
                  <a:lnTo>
                    <a:pt x="1986" y="168517"/>
                  </a:lnTo>
                  <a:cubicBezTo>
                    <a:pt x="2012" y="168517"/>
                    <a:pt x="2038" y="168543"/>
                    <a:pt x="2012" y="168568"/>
                  </a:cubicBezTo>
                  <a:lnTo>
                    <a:pt x="1960" y="168568"/>
                  </a:lnTo>
                  <a:cubicBezTo>
                    <a:pt x="1934" y="168594"/>
                    <a:pt x="1934" y="168646"/>
                    <a:pt x="1909" y="168672"/>
                  </a:cubicBezTo>
                  <a:lnTo>
                    <a:pt x="1883" y="168697"/>
                  </a:lnTo>
                  <a:lnTo>
                    <a:pt x="1883" y="168775"/>
                  </a:lnTo>
                  <a:cubicBezTo>
                    <a:pt x="1883" y="168801"/>
                    <a:pt x="1857" y="168801"/>
                    <a:pt x="1883" y="168801"/>
                  </a:cubicBezTo>
                  <a:cubicBezTo>
                    <a:pt x="1909" y="168826"/>
                    <a:pt x="1934" y="168852"/>
                    <a:pt x="1934" y="168904"/>
                  </a:cubicBezTo>
                  <a:cubicBezTo>
                    <a:pt x="1934" y="168930"/>
                    <a:pt x="1934" y="168955"/>
                    <a:pt x="1986" y="168955"/>
                  </a:cubicBezTo>
                  <a:cubicBezTo>
                    <a:pt x="2012" y="168955"/>
                    <a:pt x="2038" y="169007"/>
                    <a:pt x="2063" y="169059"/>
                  </a:cubicBezTo>
                  <a:cubicBezTo>
                    <a:pt x="2089" y="169084"/>
                    <a:pt x="2089" y="169084"/>
                    <a:pt x="2063" y="169110"/>
                  </a:cubicBezTo>
                  <a:lnTo>
                    <a:pt x="1960" y="169110"/>
                  </a:lnTo>
                  <a:cubicBezTo>
                    <a:pt x="1934" y="169110"/>
                    <a:pt x="1934" y="169136"/>
                    <a:pt x="1934" y="169162"/>
                  </a:cubicBezTo>
                  <a:cubicBezTo>
                    <a:pt x="1960" y="169187"/>
                    <a:pt x="2038" y="169239"/>
                    <a:pt x="2012" y="169239"/>
                  </a:cubicBezTo>
                  <a:cubicBezTo>
                    <a:pt x="2012" y="169248"/>
                    <a:pt x="2009" y="169250"/>
                    <a:pt x="2005" y="169250"/>
                  </a:cubicBezTo>
                  <a:cubicBezTo>
                    <a:pt x="1997" y="169250"/>
                    <a:pt x="1986" y="169239"/>
                    <a:pt x="1986" y="169239"/>
                  </a:cubicBezTo>
                  <a:lnTo>
                    <a:pt x="1909" y="169239"/>
                  </a:lnTo>
                  <a:cubicBezTo>
                    <a:pt x="1883" y="169265"/>
                    <a:pt x="1909" y="169291"/>
                    <a:pt x="1909" y="169291"/>
                  </a:cubicBezTo>
                  <a:cubicBezTo>
                    <a:pt x="1909" y="169304"/>
                    <a:pt x="1921" y="169310"/>
                    <a:pt x="1934" y="169310"/>
                  </a:cubicBezTo>
                  <a:cubicBezTo>
                    <a:pt x="1947" y="169310"/>
                    <a:pt x="1960" y="169304"/>
                    <a:pt x="1960" y="169291"/>
                  </a:cubicBezTo>
                  <a:cubicBezTo>
                    <a:pt x="1973" y="169278"/>
                    <a:pt x="1992" y="169271"/>
                    <a:pt x="2009" y="169271"/>
                  </a:cubicBezTo>
                  <a:cubicBezTo>
                    <a:pt x="2025" y="169271"/>
                    <a:pt x="2038" y="169278"/>
                    <a:pt x="2038" y="169291"/>
                  </a:cubicBezTo>
                  <a:lnTo>
                    <a:pt x="2038" y="169342"/>
                  </a:lnTo>
                  <a:cubicBezTo>
                    <a:pt x="2089" y="169394"/>
                    <a:pt x="2089" y="169394"/>
                    <a:pt x="2038" y="169445"/>
                  </a:cubicBezTo>
                  <a:lnTo>
                    <a:pt x="2012" y="169471"/>
                  </a:lnTo>
                  <a:cubicBezTo>
                    <a:pt x="2012" y="169471"/>
                    <a:pt x="2012" y="169471"/>
                    <a:pt x="2012" y="169497"/>
                  </a:cubicBezTo>
                  <a:cubicBezTo>
                    <a:pt x="2038" y="169497"/>
                    <a:pt x="2063" y="169523"/>
                    <a:pt x="2038" y="169549"/>
                  </a:cubicBezTo>
                  <a:cubicBezTo>
                    <a:pt x="2038" y="169574"/>
                    <a:pt x="2038" y="169626"/>
                    <a:pt x="2038" y="169652"/>
                  </a:cubicBezTo>
                  <a:cubicBezTo>
                    <a:pt x="2012" y="169703"/>
                    <a:pt x="2038" y="169755"/>
                    <a:pt x="2063" y="169781"/>
                  </a:cubicBezTo>
                  <a:cubicBezTo>
                    <a:pt x="2063" y="169806"/>
                    <a:pt x="2063" y="169806"/>
                    <a:pt x="2038" y="169832"/>
                  </a:cubicBezTo>
                  <a:cubicBezTo>
                    <a:pt x="2038" y="169832"/>
                    <a:pt x="2012" y="169858"/>
                    <a:pt x="2038" y="169884"/>
                  </a:cubicBezTo>
                  <a:cubicBezTo>
                    <a:pt x="2063" y="169884"/>
                    <a:pt x="2089" y="169910"/>
                    <a:pt x="2089" y="169935"/>
                  </a:cubicBezTo>
                  <a:cubicBezTo>
                    <a:pt x="2089" y="169961"/>
                    <a:pt x="2063" y="169961"/>
                    <a:pt x="2038" y="169961"/>
                  </a:cubicBezTo>
                  <a:lnTo>
                    <a:pt x="2063" y="170039"/>
                  </a:lnTo>
                  <a:cubicBezTo>
                    <a:pt x="2089" y="170039"/>
                    <a:pt x="2089" y="170064"/>
                    <a:pt x="2089" y="170090"/>
                  </a:cubicBezTo>
                  <a:cubicBezTo>
                    <a:pt x="2141" y="170142"/>
                    <a:pt x="2141" y="170219"/>
                    <a:pt x="2089" y="170271"/>
                  </a:cubicBezTo>
                  <a:cubicBezTo>
                    <a:pt x="2115" y="170296"/>
                    <a:pt x="2089" y="170322"/>
                    <a:pt x="2063" y="170348"/>
                  </a:cubicBezTo>
                  <a:lnTo>
                    <a:pt x="2089" y="170348"/>
                  </a:lnTo>
                  <a:cubicBezTo>
                    <a:pt x="2089" y="170348"/>
                    <a:pt x="2089" y="170374"/>
                    <a:pt x="2089" y="170374"/>
                  </a:cubicBezTo>
                  <a:cubicBezTo>
                    <a:pt x="2089" y="170382"/>
                    <a:pt x="2086" y="170385"/>
                    <a:pt x="2081" y="170385"/>
                  </a:cubicBezTo>
                  <a:cubicBezTo>
                    <a:pt x="2072" y="170385"/>
                    <a:pt x="2055" y="170374"/>
                    <a:pt x="2038" y="170374"/>
                  </a:cubicBezTo>
                  <a:lnTo>
                    <a:pt x="1986" y="170374"/>
                  </a:lnTo>
                  <a:cubicBezTo>
                    <a:pt x="1960" y="170451"/>
                    <a:pt x="1960" y="170451"/>
                    <a:pt x="2038" y="170477"/>
                  </a:cubicBezTo>
                  <a:cubicBezTo>
                    <a:pt x="2115" y="170477"/>
                    <a:pt x="2089" y="170477"/>
                    <a:pt x="2115" y="170503"/>
                  </a:cubicBezTo>
                  <a:cubicBezTo>
                    <a:pt x="2115" y="170529"/>
                    <a:pt x="2115" y="170554"/>
                    <a:pt x="2115" y="170580"/>
                  </a:cubicBezTo>
                  <a:cubicBezTo>
                    <a:pt x="2115" y="170606"/>
                    <a:pt x="2089" y="170606"/>
                    <a:pt x="2063" y="170632"/>
                  </a:cubicBezTo>
                  <a:cubicBezTo>
                    <a:pt x="2089" y="170658"/>
                    <a:pt x="2089" y="170683"/>
                    <a:pt x="2063" y="170709"/>
                  </a:cubicBezTo>
                  <a:cubicBezTo>
                    <a:pt x="2063" y="170735"/>
                    <a:pt x="2089" y="170761"/>
                    <a:pt x="2089" y="170786"/>
                  </a:cubicBezTo>
                  <a:cubicBezTo>
                    <a:pt x="2089" y="170838"/>
                    <a:pt x="2089" y="170838"/>
                    <a:pt x="2063" y="170864"/>
                  </a:cubicBezTo>
                  <a:lnTo>
                    <a:pt x="2038" y="170864"/>
                  </a:lnTo>
                  <a:lnTo>
                    <a:pt x="2038" y="170915"/>
                  </a:lnTo>
                  <a:cubicBezTo>
                    <a:pt x="2063" y="170915"/>
                    <a:pt x="2089" y="170915"/>
                    <a:pt x="2089" y="170967"/>
                  </a:cubicBezTo>
                  <a:lnTo>
                    <a:pt x="2089" y="171251"/>
                  </a:lnTo>
                  <a:cubicBezTo>
                    <a:pt x="2089" y="171277"/>
                    <a:pt x="2089" y="171302"/>
                    <a:pt x="2063" y="171302"/>
                  </a:cubicBezTo>
                  <a:cubicBezTo>
                    <a:pt x="2038" y="171302"/>
                    <a:pt x="2012" y="171328"/>
                    <a:pt x="2012" y="171354"/>
                  </a:cubicBezTo>
                  <a:lnTo>
                    <a:pt x="2012" y="171431"/>
                  </a:lnTo>
                  <a:lnTo>
                    <a:pt x="1986" y="171457"/>
                  </a:lnTo>
                  <a:cubicBezTo>
                    <a:pt x="1986" y="171509"/>
                    <a:pt x="2038" y="171534"/>
                    <a:pt x="2089" y="171534"/>
                  </a:cubicBezTo>
                  <a:cubicBezTo>
                    <a:pt x="2089" y="171534"/>
                    <a:pt x="2115" y="171560"/>
                    <a:pt x="2089" y="171560"/>
                  </a:cubicBezTo>
                  <a:lnTo>
                    <a:pt x="2063" y="171560"/>
                  </a:lnTo>
                  <a:cubicBezTo>
                    <a:pt x="2063" y="171560"/>
                    <a:pt x="2040" y="171583"/>
                    <a:pt x="2010" y="171583"/>
                  </a:cubicBezTo>
                  <a:cubicBezTo>
                    <a:pt x="1995" y="171583"/>
                    <a:pt x="1977" y="171577"/>
                    <a:pt x="1960" y="171560"/>
                  </a:cubicBezTo>
                  <a:lnTo>
                    <a:pt x="1960" y="171689"/>
                  </a:lnTo>
                  <a:cubicBezTo>
                    <a:pt x="1986" y="171715"/>
                    <a:pt x="1986" y="171715"/>
                    <a:pt x="1960" y="171741"/>
                  </a:cubicBezTo>
                  <a:cubicBezTo>
                    <a:pt x="1934" y="171767"/>
                    <a:pt x="1934" y="171792"/>
                    <a:pt x="1934" y="171818"/>
                  </a:cubicBezTo>
                  <a:lnTo>
                    <a:pt x="1934" y="171895"/>
                  </a:lnTo>
                  <a:cubicBezTo>
                    <a:pt x="1934" y="171947"/>
                    <a:pt x="1960" y="171973"/>
                    <a:pt x="1934" y="171999"/>
                  </a:cubicBezTo>
                  <a:cubicBezTo>
                    <a:pt x="1883" y="172024"/>
                    <a:pt x="1934" y="172128"/>
                    <a:pt x="1986" y="172153"/>
                  </a:cubicBezTo>
                  <a:lnTo>
                    <a:pt x="1986" y="172179"/>
                  </a:lnTo>
                  <a:cubicBezTo>
                    <a:pt x="1986" y="172205"/>
                    <a:pt x="2038" y="172231"/>
                    <a:pt x="2063" y="172231"/>
                  </a:cubicBezTo>
                  <a:cubicBezTo>
                    <a:pt x="2115" y="172231"/>
                    <a:pt x="2141" y="172257"/>
                    <a:pt x="2115" y="172308"/>
                  </a:cubicBezTo>
                  <a:cubicBezTo>
                    <a:pt x="2089" y="172360"/>
                    <a:pt x="2115" y="172334"/>
                    <a:pt x="2141" y="172360"/>
                  </a:cubicBezTo>
                  <a:cubicBezTo>
                    <a:pt x="2166" y="172360"/>
                    <a:pt x="2166" y="172411"/>
                    <a:pt x="2141" y="172411"/>
                  </a:cubicBezTo>
                  <a:cubicBezTo>
                    <a:pt x="2115" y="172437"/>
                    <a:pt x="2115" y="172489"/>
                    <a:pt x="2115" y="172489"/>
                  </a:cubicBezTo>
                  <a:cubicBezTo>
                    <a:pt x="2098" y="172497"/>
                    <a:pt x="2080" y="172500"/>
                    <a:pt x="2063" y="172500"/>
                  </a:cubicBezTo>
                  <a:cubicBezTo>
                    <a:pt x="2029" y="172500"/>
                    <a:pt x="1995" y="172489"/>
                    <a:pt x="1960" y="172489"/>
                  </a:cubicBezTo>
                  <a:cubicBezTo>
                    <a:pt x="1960" y="172489"/>
                    <a:pt x="1960" y="172514"/>
                    <a:pt x="1934" y="172514"/>
                  </a:cubicBezTo>
                  <a:cubicBezTo>
                    <a:pt x="1960" y="172540"/>
                    <a:pt x="1986" y="172592"/>
                    <a:pt x="1960" y="172643"/>
                  </a:cubicBezTo>
                  <a:cubicBezTo>
                    <a:pt x="1960" y="172695"/>
                    <a:pt x="1960" y="172772"/>
                    <a:pt x="1960" y="172850"/>
                  </a:cubicBezTo>
                  <a:cubicBezTo>
                    <a:pt x="1977" y="172841"/>
                    <a:pt x="1992" y="172838"/>
                    <a:pt x="2004" y="172838"/>
                  </a:cubicBezTo>
                  <a:cubicBezTo>
                    <a:pt x="2029" y="172838"/>
                    <a:pt x="2046" y="172850"/>
                    <a:pt x="2063" y="172850"/>
                  </a:cubicBezTo>
                  <a:cubicBezTo>
                    <a:pt x="2115" y="172850"/>
                    <a:pt x="2166" y="172850"/>
                    <a:pt x="2166" y="172927"/>
                  </a:cubicBezTo>
                  <a:cubicBezTo>
                    <a:pt x="2141" y="172979"/>
                    <a:pt x="2141" y="173056"/>
                    <a:pt x="2115" y="173133"/>
                  </a:cubicBezTo>
                  <a:lnTo>
                    <a:pt x="2115" y="173185"/>
                  </a:lnTo>
                  <a:cubicBezTo>
                    <a:pt x="2038" y="173237"/>
                    <a:pt x="2063" y="173314"/>
                    <a:pt x="2063" y="173391"/>
                  </a:cubicBezTo>
                  <a:lnTo>
                    <a:pt x="2063" y="173443"/>
                  </a:lnTo>
                  <a:cubicBezTo>
                    <a:pt x="2141" y="173443"/>
                    <a:pt x="2089" y="173495"/>
                    <a:pt x="2115" y="173520"/>
                  </a:cubicBezTo>
                  <a:cubicBezTo>
                    <a:pt x="2115" y="173546"/>
                    <a:pt x="2089" y="173572"/>
                    <a:pt x="2063" y="173598"/>
                  </a:cubicBezTo>
                  <a:cubicBezTo>
                    <a:pt x="2063" y="173598"/>
                    <a:pt x="2063" y="173623"/>
                    <a:pt x="2063" y="173623"/>
                  </a:cubicBezTo>
                  <a:cubicBezTo>
                    <a:pt x="2115" y="173649"/>
                    <a:pt x="2115" y="173675"/>
                    <a:pt x="2089" y="173727"/>
                  </a:cubicBezTo>
                  <a:cubicBezTo>
                    <a:pt x="2115" y="173752"/>
                    <a:pt x="2115" y="173804"/>
                    <a:pt x="2089" y="173856"/>
                  </a:cubicBezTo>
                  <a:cubicBezTo>
                    <a:pt x="2115" y="173933"/>
                    <a:pt x="2089" y="174010"/>
                    <a:pt x="2089" y="174088"/>
                  </a:cubicBezTo>
                  <a:cubicBezTo>
                    <a:pt x="2089" y="174113"/>
                    <a:pt x="2089" y="174120"/>
                    <a:pt x="2086" y="174120"/>
                  </a:cubicBezTo>
                  <a:cubicBezTo>
                    <a:pt x="2083" y="174120"/>
                    <a:pt x="2076" y="174113"/>
                    <a:pt x="2063" y="174113"/>
                  </a:cubicBezTo>
                  <a:cubicBezTo>
                    <a:pt x="2058" y="174109"/>
                    <a:pt x="2055" y="174106"/>
                    <a:pt x="2053" y="174106"/>
                  </a:cubicBezTo>
                  <a:cubicBezTo>
                    <a:pt x="2045" y="174106"/>
                    <a:pt x="2058" y="174144"/>
                    <a:pt x="2038" y="174165"/>
                  </a:cubicBezTo>
                  <a:lnTo>
                    <a:pt x="1986" y="174191"/>
                  </a:lnTo>
                  <a:lnTo>
                    <a:pt x="2038" y="174268"/>
                  </a:lnTo>
                  <a:cubicBezTo>
                    <a:pt x="2038" y="174268"/>
                    <a:pt x="2063" y="174294"/>
                    <a:pt x="2063" y="174320"/>
                  </a:cubicBezTo>
                  <a:lnTo>
                    <a:pt x="2063" y="174346"/>
                  </a:lnTo>
                  <a:lnTo>
                    <a:pt x="2012" y="174346"/>
                  </a:lnTo>
                  <a:cubicBezTo>
                    <a:pt x="2012" y="174346"/>
                    <a:pt x="2012" y="174294"/>
                    <a:pt x="1986" y="174268"/>
                  </a:cubicBezTo>
                  <a:cubicBezTo>
                    <a:pt x="1986" y="174286"/>
                    <a:pt x="1960" y="174305"/>
                    <a:pt x="1936" y="174305"/>
                  </a:cubicBezTo>
                  <a:cubicBezTo>
                    <a:pt x="1926" y="174305"/>
                    <a:pt x="1916" y="174302"/>
                    <a:pt x="1909" y="174294"/>
                  </a:cubicBezTo>
                  <a:cubicBezTo>
                    <a:pt x="1909" y="174320"/>
                    <a:pt x="1909" y="174346"/>
                    <a:pt x="1883" y="174371"/>
                  </a:cubicBezTo>
                  <a:cubicBezTo>
                    <a:pt x="1883" y="174397"/>
                    <a:pt x="1857" y="174397"/>
                    <a:pt x="1883" y="174423"/>
                  </a:cubicBezTo>
                  <a:cubicBezTo>
                    <a:pt x="1909" y="174449"/>
                    <a:pt x="1909" y="174475"/>
                    <a:pt x="1883" y="174526"/>
                  </a:cubicBezTo>
                  <a:cubicBezTo>
                    <a:pt x="1909" y="174552"/>
                    <a:pt x="1909" y="174578"/>
                    <a:pt x="1909" y="174604"/>
                  </a:cubicBezTo>
                  <a:cubicBezTo>
                    <a:pt x="1909" y="174681"/>
                    <a:pt x="1883" y="174784"/>
                    <a:pt x="1857" y="174861"/>
                  </a:cubicBezTo>
                  <a:cubicBezTo>
                    <a:pt x="1857" y="174861"/>
                    <a:pt x="1857" y="174887"/>
                    <a:pt x="1831" y="174887"/>
                  </a:cubicBezTo>
                  <a:cubicBezTo>
                    <a:pt x="1831" y="174887"/>
                    <a:pt x="1780" y="174887"/>
                    <a:pt x="1780" y="174939"/>
                  </a:cubicBezTo>
                  <a:cubicBezTo>
                    <a:pt x="1754" y="175016"/>
                    <a:pt x="1676" y="175068"/>
                    <a:pt x="1625" y="175094"/>
                  </a:cubicBezTo>
                  <a:lnTo>
                    <a:pt x="1548" y="175119"/>
                  </a:lnTo>
                  <a:cubicBezTo>
                    <a:pt x="1548" y="175119"/>
                    <a:pt x="1548" y="175145"/>
                    <a:pt x="1548" y="175145"/>
                  </a:cubicBezTo>
                  <a:cubicBezTo>
                    <a:pt x="1573" y="175197"/>
                    <a:pt x="1573" y="175197"/>
                    <a:pt x="1522" y="175222"/>
                  </a:cubicBezTo>
                  <a:lnTo>
                    <a:pt x="1444" y="175222"/>
                  </a:lnTo>
                  <a:cubicBezTo>
                    <a:pt x="1444" y="175248"/>
                    <a:pt x="1496" y="175274"/>
                    <a:pt x="1496" y="175300"/>
                  </a:cubicBezTo>
                  <a:lnTo>
                    <a:pt x="1496" y="175377"/>
                  </a:lnTo>
                  <a:cubicBezTo>
                    <a:pt x="1496" y="175377"/>
                    <a:pt x="1470" y="175429"/>
                    <a:pt x="1470" y="175455"/>
                  </a:cubicBezTo>
                  <a:lnTo>
                    <a:pt x="1470" y="175532"/>
                  </a:lnTo>
                  <a:lnTo>
                    <a:pt x="1548" y="175532"/>
                  </a:lnTo>
                  <a:cubicBezTo>
                    <a:pt x="1599" y="175532"/>
                    <a:pt x="1599" y="175532"/>
                    <a:pt x="1573" y="175609"/>
                  </a:cubicBezTo>
                  <a:cubicBezTo>
                    <a:pt x="1573" y="175635"/>
                    <a:pt x="1573" y="175687"/>
                    <a:pt x="1599" y="175713"/>
                  </a:cubicBezTo>
                  <a:cubicBezTo>
                    <a:pt x="1599" y="175738"/>
                    <a:pt x="1599" y="175764"/>
                    <a:pt x="1573" y="175790"/>
                  </a:cubicBezTo>
                  <a:lnTo>
                    <a:pt x="1625" y="176022"/>
                  </a:lnTo>
                  <a:cubicBezTo>
                    <a:pt x="1599" y="176099"/>
                    <a:pt x="1522" y="176099"/>
                    <a:pt x="1470" y="176099"/>
                  </a:cubicBezTo>
                  <a:lnTo>
                    <a:pt x="1470" y="176203"/>
                  </a:lnTo>
                  <a:cubicBezTo>
                    <a:pt x="1522" y="176228"/>
                    <a:pt x="1522" y="176228"/>
                    <a:pt x="1496" y="176280"/>
                  </a:cubicBezTo>
                  <a:cubicBezTo>
                    <a:pt x="1496" y="176331"/>
                    <a:pt x="1496" y="176331"/>
                    <a:pt x="1496" y="176357"/>
                  </a:cubicBezTo>
                  <a:cubicBezTo>
                    <a:pt x="1496" y="176383"/>
                    <a:pt x="1548" y="176435"/>
                    <a:pt x="1496" y="176460"/>
                  </a:cubicBezTo>
                  <a:cubicBezTo>
                    <a:pt x="1496" y="176486"/>
                    <a:pt x="1470" y="176512"/>
                    <a:pt x="1470" y="176538"/>
                  </a:cubicBezTo>
                  <a:cubicBezTo>
                    <a:pt x="1470" y="176589"/>
                    <a:pt x="1496" y="176589"/>
                    <a:pt x="1522" y="176615"/>
                  </a:cubicBezTo>
                  <a:cubicBezTo>
                    <a:pt x="1522" y="176641"/>
                    <a:pt x="1522" y="176667"/>
                    <a:pt x="1496" y="176667"/>
                  </a:cubicBezTo>
                  <a:cubicBezTo>
                    <a:pt x="1496" y="176744"/>
                    <a:pt x="1548" y="176770"/>
                    <a:pt x="1573" y="176822"/>
                  </a:cubicBezTo>
                  <a:cubicBezTo>
                    <a:pt x="1599" y="176847"/>
                    <a:pt x="1573" y="176873"/>
                    <a:pt x="1522" y="176873"/>
                  </a:cubicBezTo>
                  <a:cubicBezTo>
                    <a:pt x="1548" y="176899"/>
                    <a:pt x="1548" y="176950"/>
                    <a:pt x="1548" y="177002"/>
                  </a:cubicBezTo>
                  <a:cubicBezTo>
                    <a:pt x="1548" y="177028"/>
                    <a:pt x="1522" y="177054"/>
                    <a:pt x="1496" y="177054"/>
                  </a:cubicBezTo>
                  <a:lnTo>
                    <a:pt x="1496" y="177157"/>
                  </a:lnTo>
                  <a:cubicBezTo>
                    <a:pt x="1522" y="177183"/>
                    <a:pt x="1522" y="177234"/>
                    <a:pt x="1496" y="177260"/>
                  </a:cubicBezTo>
                  <a:lnTo>
                    <a:pt x="1496" y="177363"/>
                  </a:lnTo>
                  <a:lnTo>
                    <a:pt x="1496" y="177441"/>
                  </a:lnTo>
                  <a:cubicBezTo>
                    <a:pt x="1496" y="177466"/>
                    <a:pt x="1496" y="177466"/>
                    <a:pt x="1496" y="177466"/>
                  </a:cubicBezTo>
                  <a:lnTo>
                    <a:pt x="1573" y="177415"/>
                  </a:lnTo>
                  <a:lnTo>
                    <a:pt x="1573" y="177544"/>
                  </a:lnTo>
                  <a:cubicBezTo>
                    <a:pt x="1599" y="177544"/>
                    <a:pt x="1599" y="177595"/>
                    <a:pt x="1599" y="177621"/>
                  </a:cubicBezTo>
                  <a:cubicBezTo>
                    <a:pt x="1625" y="177621"/>
                    <a:pt x="1625" y="177647"/>
                    <a:pt x="1651" y="177673"/>
                  </a:cubicBezTo>
                  <a:cubicBezTo>
                    <a:pt x="1676" y="177698"/>
                    <a:pt x="1676" y="177724"/>
                    <a:pt x="1651" y="177724"/>
                  </a:cubicBezTo>
                  <a:cubicBezTo>
                    <a:pt x="1651" y="177776"/>
                    <a:pt x="1651" y="177827"/>
                    <a:pt x="1599" y="177853"/>
                  </a:cubicBezTo>
                  <a:lnTo>
                    <a:pt x="1599" y="177931"/>
                  </a:lnTo>
                  <a:cubicBezTo>
                    <a:pt x="1651" y="177931"/>
                    <a:pt x="1676" y="177956"/>
                    <a:pt x="1676" y="178008"/>
                  </a:cubicBezTo>
                  <a:lnTo>
                    <a:pt x="1676" y="178085"/>
                  </a:lnTo>
                  <a:cubicBezTo>
                    <a:pt x="1676" y="178111"/>
                    <a:pt x="1651" y="178137"/>
                    <a:pt x="1676" y="178163"/>
                  </a:cubicBezTo>
                  <a:cubicBezTo>
                    <a:pt x="1702" y="178188"/>
                    <a:pt x="1651" y="178214"/>
                    <a:pt x="1625" y="178214"/>
                  </a:cubicBezTo>
                  <a:cubicBezTo>
                    <a:pt x="1599" y="178240"/>
                    <a:pt x="1573" y="178240"/>
                    <a:pt x="1573" y="178266"/>
                  </a:cubicBezTo>
                  <a:cubicBezTo>
                    <a:pt x="1599" y="178317"/>
                    <a:pt x="1599" y="178369"/>
                    <a:pt x="1573" y="178395"/>
                  </a:cubicBezTo>
                  <a:lnTo>
                    <a:pt x="1573" y="178498"/>
                  </a:lnTo>
                  <a:lnTo>
                    <a:pt x="1573" y="178524"/>
                  </a:lnTo>
                  <a:cubicBezTo>
                    <a:pt x="1573" y="178653"/>
                    <a:pt x="1573" y="178653"/>
                    <a:pt x="1470" y="178782"/>
                  </a:cubicBezTo>
                  <a:cubicBezTo>
                    <a:pt x="1470" y="178782"/>
                    <a:pt x="1470" y="178807"/>
                    <a:pt x="1470" y="178807"/>
                  </a:cubicBezTo>
                  <a:lnTo>
                    <a:pt x="1470" y="178859"/>
                  </a:lnTo>
                  <a:cubicBezTo>
                    <a:pt x="1492" y="178881"/>
                    <a:pt x="1515" y="178942"/>
                    <a:pt x="1520" y="178942"/>
                  </a:cubicBezTo>
                  <a:cubicBezTo>
                    <a:pt x="1521" y="178942"/>
                    <a:pt x="1522" y="178940"/>
                    <a:pt x="1522" y="178936"/>
                  </a:cubicBezTo>
                  <a:cubicBezTo>
                    <a:pt x="1548" y="178936"/>
                    <a:pt x="1522" y="178936"/>
                    <a:pt x="1522" y="178911"/>
                  </a:cubicBezTo>
                  <a:cubicBezTo>
                    <a:pt x="1545" y="178840"/>
                    <a:pt x="1612" y="178727"/>
                    <a:pt x="1643" y="178727"/>
                  </a:cubicBezTo>
                  <a:cubicBezTo>
                    <a:pt x="1646" y="178727"/>
                    <a:pt x="1648" y="178728"/>
                    <a:pt x="1651" y="178730"/>
                  </a:cubicBezTo>
                  <a:cubicBezTo>
                    <a:pt x="1676" y="178730"/>
                    <a:pt x="1651" y="178807"/>
                    <a:pt x="1651" y="178859"/>
                  </a:cubicBezTo>
                  <a:cubicBezTo>
                    <a:pt x="1651" y="178885"/>
                    <a:pt x="1651" y="178962"/>
                    <a:pt x="1676" y="179014"/>
                  </a:cubicBezTo>
                  <a:lnTo>
                    <a:pt x="1728" y="179014"/>
                  </a:lnTo>
                  <a:cubicBezTo>
                    <a:pt x="1754" y="179014"/>
                    <a:pt x="1780" y="179014"/>
                    <a:pt x="1780" y="179040"/>
                  </a:cubicBezTo>
                  <a:cubicBezTo>
                    <a:pt x="1805" y="179040"/>
                    <a:pt x="1780" y="179065"/>
                    <a:pt x="1754" y="179091"/>
                  </a:cubicBezTo>
                  <a:lnTo>
                    <a:pt x="1728" y="179091"/>
                  </a:lnTo>
                  <a:cubicBezTo>
                    <a:pt x="1754" y="179091"/>
                    <a:pt x="1780" y="179091"/>
                    <a:pt x="1780" y="179143"/>
                  </a:cubicBezTo>
                  <a:cubicBezTo>
                    <a:pt x="1780" y="179246"/>
                    <a:pt x="1780" y="179349"/>
                    <a:pt x="1805" y="179426"/>
                  </a:cubicBezTo>
                  <a:cubicBezTo>
                    <a:pt x="1805" y="179478"/>
                    <a:pt x="1857" y="179555"/>
                    <a:pt x="1805" y="179607"/>
                  </a:cubicBezTo>
                  <a:cubicBezTo>
                    <a:pt x="1780" y="179607"/>
                    <a:pt x="1780" y="179633"/>
                    <a:pt x="1805" y="179659"/>
                  </a:cubicBezTo>
                  <a:cubicBezTo>
                    <a:pt x="1831" y="179710"/>
                    <a:pt x="1805" y="179762"/>
                    <a:pt x="1805" y="179787"/>
                  </a:cubicBezTo>
                  <a:cubicBezTo>
                    <a:pt x="1805" y="179839"/>
                    <a:pt x="1780" y="179942"/>
                    <a:pt x="1780" y="179994"/>
                  </a:cubicBezTo>
                  <a:cubicBezTo>
                    <a:pt x="1780" y="180071"/>
                    <a:pt x="1805" y="180123"/>
                    <a:pt x="1780" y="180174"/>
                  </a:cubicBezTo>
                  <a:cubicBezTo>
                    <a:pt x="1728" y="180252"/>
                    <a:pt x="1805" y="180252"/>
                    <a:pt x="1805" y="180277"/>
                  </a:cubicBezTo>
                  <a:cubicBezTo>
                    <a:pt x="1805" y="180303"/>
                    <a:pt x="1754" y="180355"/>
                    <a:pt x="1805" y="180381"/>
                  </a:cubicBezTo>
                  <a:cubicBezTo>
                    <a:pt x="1857" y="180406"/>
                    <a:pt x="1831" y="180406"/>
                    <a:pt x="1857" y="180432"/>
                  </a:cubicBezTo>
                  <a:cubicBezTo>
                    <a:pt x="1857" y="180458"/>
                    <a:pt x="1857" y="180535"/>
                    <a:pt x="1909" y="180561"/>
                  </a:cubicBezTo>
                  <a:cubicBezTo>
                    <a:pt x="1909" y="180561"/>
                    <a:pt x="1934" y="180535"/>
                    <a:pt x="1934" y="180510"/>
                  </a:cubicBezTo>
                  <a:lnTo>
                    <a:pt x="1960" y="180510"/>
                  </a:lnTo>
                  <a:lnTo>
                    <a:pt x="1960" y="180535"/>
                  </a:lnTo>
                  <a:lnTo>
                    <a:pt x="1960" y="180587"/>
                  </a:lnTo>
                  <a:lnTo>
                    <a:pt x="1960" y="180613"/>
                  </a:lnTo>
                  <a:lnTo>
                    <a:pt x="1934" y="180690"/>
                  </a:lnTo>
                  <a:cubicBezTo>
                    <a:pt x="1934" y="180716"/>
                    <a:pt x="1909" y="180742"/>
                    <a:pt x="1883" y="180742"/>
                  </a:cubicBezTo>
                  <a:lnTo>
                    <a:pt x="1883" y="180768"/>
                  </a:lnTo>
                  <a:cubicBezTo>
                    <a:pt x="1883" y="180793"/>
                    <a:pt x="1960" y="180793"/>
                    <a:pt x="1934" y="180845"/>
                  </a:cubicBezTo>
                  <a:cubicBezTo>
                    <a:pt x="1909" y="180871"/>
                    <a:pt x="1909" y="180896"/>
                    <a:pt x="1909" y="180922"/>
                  </a:cubicBezTo>
                  <a:cubicBezTo>
                    <a:pt x="1909" y="180948"/>
                    <a:pt x="1934" y="180948"/>
                    <a:pt x="1960" y="180948"/>
                  </a:cubicBezTo>
                  <a:cubicBezTo>
                    <a:pt x="1960" y="180974"/>
                    <a:pt x="1960" y="180974"/>
                    <a:pt x="1960" y="180974"/>
                  </a:cubicBezTo>
                  <a:cubicBezTo>
                    <a:pt x="1960" y="180974"/>
                    <a:pt x="1960" y="181000"/>
                    <a:pt x="1960" y="181000"/>
                  </a:cubicBezTo>
                  <a:cubicBezTo>
                    <a:pt x="1986" y="181077"/>
                    <a:pt x="1986" y="181077"/>
                    <a:pt x="1934" y="181103"/>
                  </a:cubicBezTo>
                  <a:cubicBezTo>
                    <a:pt x="1883" y="181129"/>
                    <a:pt x="1883" y="181206"/>
                    <a:pt x="1934" y="181258"/>
                  </a:cubicBezTo>
                  <a:cubicBezTo>
                    <a:pt x="1960" y="181258"/>
                    <a:pt x="1960" y="181309"/>
                    <a:pt x="1934" y="181309"/>
                  </a:cubicBezTo>
                  <a:cubicBezTo>
                    <a:pt x="1909" y="181335"/>
                    <a:pt x="1857" y="181361"/>
                    <a:pt x="1857" y="181412"/>
                  </a:cubicBezTo>
                  <a:cubicBezTo>
                    <a:pt x="1831" y="181464"/>
                    <a:pt x="1831" y="181567"/>
                    <a:pt x="1857" y="181644"/>
                  </a:cubicBezTo>
                  <a:cubicBezTo>
                    <a:pt x="1883" y="181722"/>
                    <a:pt x="1857" y="181773"/>
                    <a:pt x="1857" y="181851"/>
                  </a:cubicBezTo>
                  <a:lnTo>
                    <a:pt x="1857" y="182031"/>
                  </a:lnTo>
                  <a:cubicBezTo>
                    <a:pt x="1857" y="182083"/>
                    <a:pt x="1805" y="182160"/>
                    <a:pt x="1857" y="182212"/>
                  </a:cubicBezTo>
                  <a:cubicBezTo>
                    <a:pt x="1857" y="182289"/>
                    <a:pt x="1857" y="182341"/>
                    <a:pt x="1831" y="182392"/>
                  </a:cubicBezTo>
                  <a:cubicBezTo>
                    <a:pt x="1831" y="182470"/>
                    <a:pt x="1857" y="182470"/>
                    <a:pt x="1857" y="182495"/>
                  </a:cubicBezTo>
                  <a:cubicBezTo>
                    <a:pt x="1857" y="182495"/>
                    <a:pt x="1857" y="182521"/>
                    <a:pt x="1857" y="182547"/>
                  </a:cubicBezTo>
                  <a:cubicBezTo>
                    <a:pt x="1857" y="182573"/>
                    <a:pt x="1805" y="182547"/>
                    <a:pt x="1805" y="182599"/>
                  </a:cubicBezTo>
                  <a:cubicBezTo>
                    <a:pt x="1805" y="182650"/>
                    <a:pt x="1831" y="182624"/>
                    <a:pt x="1857" y="182676"/>
                  </a:cubicBezTo>
                  <a:cubicBezTo>
                    <a:pt x="1857" y="182728"/>
                    <a:pt x="1857" y="182779"/>
                    <a:pt x="1857" y="182857"/>
                  </a:cubicBezTo>
                  <a:cubicBezTo>
                    <a:pt x="1909" y="182934"/>
                    <a:pt x="1857" y="183037"/>
                    <a:pt x="1857" y="183114"/>
                  </a:cubicBezTo>
                  <a:cubicBezTo>
                    <a:pt x="1857" y="183140"/>
                    <a:pt x="1805" y="183166"/>
                    <a:pt x="1805" y="183192"/>
                  </a:cubicBezTo>
                  <a:cubicBezTo>
                    <a:pt x="1805" y="183243"/>
                    <a:pt x="1805" y="183295"/>
                    <a:pt x="1805" y="183347"/>
                  </a:cubicBezTo>
                  <a:cubicBezTo>
                    <a:pt x="1805" y="183398"/>
                    <a:pt x="1728" y="183424"/>
                    <a:pt x="1702" y="183476"/>
                  </a:cubicBezTo>
                  <a:cubicBezTo>
                    <a:pt x="1728" y="183501"/>
                    <a:pt x="1728" y="183501"/>
                    <a:pt x="1702" y="183527"/>
                  </a:cubicBezTo>
                  <a:cubicBezTo>
                    <a:pt x="1676" y="183527"/>
                    <a:pt x="1651" y="183527"/>
                    <a:pt x="1651" y="183501"/>
                  </a:cubicBezTo>
                  <a:cubicBezTo>
                    <a:pt x="1651" y="183501"/>
                    <a:pt x="1651" y="183450"/>
                    <a:pt x="1625" y="183424"/>
                  </a:cubicBezTo>
                  <a:cubicBezTo>
                    <a:pt x="1599" y="183424"/>
                    <a:pt x="1599" y="183424"/>
                    <a:pt x="1573" y="183450"/>
                  </a:cubicBezTo>
                  <a:cubicBezTo>
                    <a:pt x="1573" y="183450"/>
                    <a:pt x="1573" y="183476"/>
                    <a:pt x="1548" y="183476"/>
                  </a:cubicBezTo>
                  <a:cubicBezTo>
                    <a:pt x="1522" y="183476"/>
                    <a:pt x="1548" y="183450"/>
                    <a:pt x="1548" y="183450"/>
                  </a:cubicBezTo>
                  <a:lnTo>
                    <a:pt x="1548" y="183398"/>
                  </a:lnTo>
                  <a:cubicBezTo>
                    <a:pt x="1548" y="183398"/>
                    <a:pt x="1522" y="183347"/>
                    <a:pt x="1522" y="183321"/>
                  </a:cubicBezTo>
                  <a:cubicBezTo>
                    <a:pt x="1548" y="183295"/>
                    <a:pt x="1548" y="183269"/>
                    <a:pt x="1522" y="183218"/>
                  </a:cubicBezTo>
                  <a:cubicBezTo>
                    <a:pt x="1470" y="183218"/>
                    <a:pt x="1470" y="183269"/>
                    <a:pt x="1444" y="183295"/>
                  </a:cubicBezTo>
                  <a:cubicBezTo>
                    <a:pt x="1444" y="183372"/>
                    <a:pt x="1444" y="183450"/>
                    <a:pt x="1393" y="183527"/>
                  </a:cubicBezTo>
                  <a:cubicBezTo>
                    <a:pt x="1367" y="183527"/>
                    <a:pt x="1393" y="183553"/>
                    <a:pt x="1393" y="183579"/>
                  </a:cubicBezTo>
                  <a:cubicBezTo>
                    <a:pt x="1393" y="183604"/>
                    <a:pt x="1393" y="183708"/>
                    <a:pt x="1341" y="183733"/>
                  </a:cubicBezTo>
                  <a:cubicBezTo>
                    <a:pt x="1315" y="183811"/>
                    <a:pt x="1315" y="183914"/>
                    <a:pt x="1290" y="183991"/>
                  </a:cubicBezTo>
                  <a:cubicBezTo>
                    <a:pt x="1315" y="184043"/>
                    <a:pt x="1315" y="184120"/>
                    <a:pt x="1290" y="184172"/>
                  </a:cubicBezTo>
                  <a:cubicBezTo>
                    <a:pt x="1315" y="184275"/>
                    <a:pt x="1212" y="184378"/>
                    <a:pt x="1238" y="184507"/>
                  </a:cubicBezTo>
                  <a:cubicBezTo>
                    <a:pt x="1264" y="184507"/>
                    <a:pt x="1264" y="184507"/>
                    <a:pt x="1238" y="184533"/>
                  </a:cubicBezTo>
                  <a:cubicBezTo>
                    <a:pt x="1212" y="184636"/>
                    <a:pt x="1187" y="184765"/>
                    <a:pt x="1187" y="184894"/>
                  </a:cubicBezTo>
                  <a:cubicBezTo>
                    <a:pt x="1238" y="184997"/>
                    <a:pt x="1238" y="185100"/>
                    <a:pt x="1212" y="185229"/>
                  </a:cubicBezTo>
                  <a:cubicBezTo>
                    <a:pt x="1212" y="185281"/>
                    <a:pt x="1212" y="185358"/>
                    <a:pt x="1212" y="185461"/>
                  </a:cubicBezTo>
                  <a:cubicBezTo>
                    <a:pt x="1212" y="185487"/>
                    <a:pt x="1212" y="185513"/>
                    <a:pt x="1212" y="185539"/>
                  </a:cubicBezTo>
                  <a:cubicBezTo>
                    <a:pt x="1212" y="185590"/>
                    <a:pt x="1212" y="185642"/>
                    <a:pt x="1135" y="185642"/>
                  </a:cubicBezTo>
                  <a:lnTo>
                    <a:pt x="1135" y="185668"/>
                  </a:lnTo>
                  <a:cubicBezTo>
                    <a:pt x="1187" y="185668"/>
                    <a:pt x="1187" y="185668"/>
                    <a:pt x="1187" y="185719"/>
                  </a:cubicBezTo>
                  <a:cubicBezTo>
                    <a:pt x="1187" y="185771"/>
                    <a:pt x="1187" y="185745"/>
                    <a:pt x="1187" y="185771"/>
                  </a:cubicBezTo>
                  <a:cubicBezTo>
                    <a:pt x="1187" y="185771"/>
                    <a:pt x="1212" y="185848"/>
                    <a:pt x="1161" y="185900"/>
                  </a:cubicBezTo>
                  <a:cubicBezTo>
                    <a:pt x="1135" y="185900"/>
                    <a:pt x="1135" y="185874"/>
                    <a:pt x="1135" y="185874"/>
                  </a:cubicBezTo>
                  <a:cubicBezTo>
                    <a:pt x="1135" y="185848"/>
                    <a:pt x="1161" y="185823"/>
                    <a:pt x="1161" y="185797"/>
                  </a:cubicBezTo>
                  <a:lnTo>
                    <a:pt x="1109" y="185797"/>
                  </a:lnTo>
                  <a:lnTo>
                    <a:pt x="1109" y="185926"/>
                  </a:lnTo>
                  <a:cubicBezTo>
                    <a:pt x="1058" y="185951"/>
                    <a:pt x="1083" y="186003"/>
                    <a:pt x="1032" y="186003"/>
                  </a:cubicBezTo>
                  <a:lnTo>
                    <a:pt x="1006" y="186209"/>
                  </a:lnTo>
                  <a:lnTo>
                    <a:pt x="1006" y="186261"/>
                  </a:lnTo>
                  <a:cubicBezTo>
                    <a:pt x="1006" y="186287"/>
                    <a:pt x="1006" y="186287"/>
                    <a:pt x="1058" y="186287"/>
                  </a:cubicBezTo>
                  <a:cubicBezTo>
                    <a:pt x="1070" y="186274"/>
                    <a:pt x="1077" y="186267"/>
                    <a:pt x="1083" y="186267"/>
                  </a:cubicBezTo>
                  <a:cubicBezTo>
                    <a:pt x="1090" y="186267"/>
                    <a:pt x="1096" y="186274"/>
                    <a:pt x="1109" y="186287"/>
                  </a:cubicBezTo>
                  <a:lnTo>
                    <a:pt x="1109" y="186313"/>
                  </a:lnTo>
                  <a:cubicBezTo>
                    <a:pt x="1109" y="186338"/>
                    <a:pt x="1109" y="186390"/>
                    <a:pt x="1135" y="186390"/>
                  </a:cubicBezTo>
                  <a:cubicBezTo>
                    <a:pt x="1148" y="186403"/>
                    <a:pt x="1161" y="186403"/>
                    <a:pt x="1170" y="186403"/>
                  </a:cubicBezTo>
                  <a:cubicBezTo>
                    <a:pt x="1180" y="186403"/>
                    <a:pt x="1187" y="186403"/>
                    <a:pt x="1187" y="186416"/>
                  </a:cubicBezTo>
                  <a:cubicBezTo>
                    <a:pt x="1187" y="186441"/>
                    <a:pt x="1161" y="186441"/>
                    <a:pt x="1135" y="186467"/>
                  </a:cubicBezTo>
                  <a:cubicBezTo>
                    <a:pt x="1109" y="186467"/>
                    <a:pt x="1187" y="186519"/>
                    <a:pt x="1161" y="186545"/>
                  </a:cubicBezTo>
                  <a:cubicBezTo>
                    <a:pt x="1161" y="186564"/>
                    <a:pt x="1164" y="186569"/>
                    <a:pt x="1169" y="186569"/>
                  </a:cubicBezTo>
                  <a:cubicBezTo>
                    <a:pt x="1174" y="186569"/>
                    <a:pt x="1180" y="186563"/>
                    <a:pt x="1183" y="186563"/>
                  </a:cubicBezTo>
                  <a:cubicBezTo>
                    <a:pt x="1185" y="186563"/>
                    <a:pt x="1187" y="186565"/>
                    <a:pt x="1187" y="186570"/>
                  </a:cubicBezTo>
                  <a:lnTo>
                    <a:pt x="1187" y="186777"/>
                  </a:lnTo>
                  <a:cubicBezTo>
                    <a:pt x="1187" y="186777"/>
                    <a:pt x="1203" y="186810"/>
                    <a:pt x="1183" y="186810"/>
                  </a:cubicBezTo>
                  <a:cubicBezTo>
                    <a:pt x="1178" y="186810"/>
                    <a:pt x="1171" y="186808"/>
                    <a:pt x="1161" y="186803"/>
                  </a:cubicBezTo>
                  <a:lnTo>
                    <a:pt x="1135" y="186803"/>
                  </a:lnTo>
                  <a:cubicBezTo>
                    <a:pt x="1135" y="186828"/>
                    <a:pt x="1135" y="186828"/>
                    <a:pt x="1135" y="186854"/>
                  </a:cubicBezTo>
                  <a:lnTo>
                    <a:pt x="1135" y="186880"/>
                  </a:lnTo>
                  <a:lnTo>
                    <a:pt x="1161" y="186906"/>
                  </a:lnTo>
                  <a:cubicBezTo>
                    <a:pt x="1174" y="186880"/>
                    <a:pt x="1193" y="186867"/>
                    <a:pt x="1209" y="186867"/>
                  </a:cubicBezTo>
                  <a:cubicBezTo>
                    <a:pt x="1225" y="186867"/>
                    <a:pt x="1238" y="186880"/>
                    <a:pt x="1238" y="186906"/>
                  </a:cubicBezTo>
                  <a:cubicBezTo>
                    <a:pt x="1264" y="186906"/>
                    <a:pt x="1264" y="186932"/>
                    <a:pt x="1264" y="186932"/>
                  </a:cubicBezTo>
                  <a:cubicBezTo>
                    <a:pt x="1264" y="186983"/>
                    <a:pt x="1264" y="187035"/>
                    <a:pt x="1264" y="187060"/>
                  </a:cubicBezTo>
                  <a:cubicBezTo>
                    <a:pt x="1290" y="187112"/>
                    <a:pt x="1290" y="187164"/>
                    <a:pt x="1315" y="187215"/>
                  </a:cubicBezTo>
                  <a:cubicBezTo>
                    <a:pt x="1315" y="187267"/>
                    <a:pt x="1315" y="187293"/>
                    <a:pt x="1341" y="187344"/>
                  </a:cubicBezTo>
                  <a:cubicBezTo>
                    <a:pt x="1341" y="187370"/>
                    <a:pt x="1290" y="187422"/>
                    <a:pt x="1264" y="187422"/>
                  </a:cubicBezTo>
                  <a:lnTo>
                    <a:pt x="1187" y="187422"/>
                  </a:lnTo>
                  <a:cubicBezTo>
                    <a:pt x="1171" y="187429"/>
                    <a:pt x="1159" y="187432"/>
                    <a:pt x="1147" y="187432"/>
                  </a:cubicBezTo>
                  <a:cubicBezTo>
                    <a:pt x="1120" y="187432"/>
                    <a:pt x="1102" y="187414"/>
                    <a:pt x="1083" y="187396"/>
                  </a:cubicBezTo>
                  <a:cubicBezTo>
                    <a:pt x="1058" y="187447"/>
                    <a:pt x="1058" y="187499"/>
                    <a:pt x="1083" y="187550"/>
                  </a:cubicBezTo>
                  <a:cubicBezTo>
                    <a:pt x="1083" y="187576"/>
                    <a:pt x="1109" y="187602"/>
                    <a:pt x="1109" y="187628"/>
                  </a:cubicBezTo>
                  <a:cubicBezTo>
                    <a:pt x="1109" y="187654"/>
                    <a:pt x="1109" y="187679"/>
                    <a:pt x="1109" y="187705"/>
                  </a:cubicBezTo>
                  <a:cubicBezTo>
                    <a:pt x="1127" y="187723"/>
                    <a:pt x="1132" y="187753"/>
                    <a:pt x="1151" y="187753"/>
                  </a:cubicBezTo>
                  <a:cubicBezTo>
                    <a:pt x="1160" y="187753"/>
                    <a:pt x="1171" y="187747"/>
                    <a:pt x="1187" y="187731"/>
                  </a:cubicBezTo>
                  <a:cubicBezTo>
                    <a:pt x="1212" y="187705"/>
                    <a:pt x="1264" y="187705"/>
                    <a:pt x="1315" y="187705"/>
                  </a:cubicBezTo>
                  <a:cubicBezTo>
                    <a:pt x="1325" y="187705"/>
                    <a:pt x="1338" y="187705"/>
                    <a:pt x="1351" y="187708"/>
                  </a:cubicBezTo>
                  <a:lnTo>
                    <a:pt x="1351" y="187708"/>
                  </a:lnTo>
                  <a:cubicBezTo>
                    <a:pt x="1350" y="187700"/>
                    <a:pt x="1347" y="187691"/>
                    <a:pt x="1341" y="187679"/>
                  </a:cubicBezTo>
                  <a:cubicBezTo>
                    <a:pt x="1341" y="187654"/>
                    <a:pt x="1367" y="187628"/>
                    <a:pt x="1367" y="187628"/>
                  </a:cubicBezTo>
                  <a:cubicBezTo>
                    <a:pt x="1400" y="187661"/>
                    <a:pt x="1401" y="187704"/>
                    <a:pt x="1411" y="187745"/>
                  </a:cubicBezTo>
                  <a:lnTo>
                    <a:pt x="1411" y="187745"/>
                  </a:lnTo>
                  <a:cubicBezTo>
                    <a:pt x="1414" y="187748"/>
                    <a:pt x="1416" y="187752"/>
                    <a:pt x="1419" y="187757"/>
                  </a:cubicBezTo>
                  <a:lnTo>
                    <a:pt x="1415" y="187757"/>
                  </a:lnTo>
                  <a:cubicBezTo>
                    <a:pt x="1421" y="187775"/>
                    <a:pt x="1429" y="187793"/>
                    <a:pt x="1444" y="187808"/>
                  </a:cubicBezTo>
                  <a:cubicBezTo>
                    <a:pt x="1444" y="187808"/>
                    <a:pt x="1444" y="187834"/>
                    <a:pt x="1444" y="187834"/>
                  </a:cubicBezTo>
                  <a:cubicBezTo>
                    <a:pt x="1419" y="187886"/>
                    <a:pt x="1444" y="187937"/>
                    <a:pt x="1393" y="187989"/>
                  </a:cubicBezTo>
                  <a:cubicBezTo>
                    <a:pt x="1393" y="188015"/>
                    <a:pt x="1419" y="188015"/>
                    <a:pt x="1419" y="188041"/>
                  </a:cubicBezTo>
                  <a:cubicBezTo>
                    <a:pt x="1393" y="188066"/>
                    <a:pt x="1393" y="188066"/>
                    <a:pt x="1393" y="188092"/>
                  </a:cubicBezTo>
                  <a:cubicBezTo>
                    <a:pt x="1367" y="188092"/>
                    <a:pt x="1367" y="188092"/>
                    <a:pt x="1367" y="188066"/>
                  </a:cubicBezTo>
                  <a:lnTo>
                    <a:pt x="1367" y="187989"/>
                  </a:lnTo>
                  <a:lnTo>
                    <a:pt x="1341" y="187937"/>
                  </a:lnTo>
                  <a:lnTo>
                    <a:pt x="1341" y="187912"/>
                  </a:lnTo>
                  <a:lnTo>
                    <a:pt x="1315" y="187912"/>
                  </a:lnTo>
                  <a:cubicBezTo>
                    <a:pt x="1290" y="187937"/>
                    <a:pt x="1315" y="187937"/>
                    <a:pt x="1315" y="187963"/>
                  </a:cubicBezTo>
                  <a:lnTo>
                    <a:pt x="1315" y="188041"/>
                  </a:lnTo>
                  <a:lnTo>
                    <a:pt x="1315" y="188066"/>
                  </a:lnTo>
                  <a:cubicBezTo>
                    <a:pt x="1290" y="188092"/>
                    <a:pt x="1290" y="188144"/>
                    <a:pt x="1238" y="188169"/>
                  </a:cubicBezTo>
                  <a:lnTo>
                    <a:pt x="1212" y="188195"/>
                  </a:lnTo>
                  <a:cubicBezTo>
                    <a:pt x="1212" y="188221"/>
                    <a:pt x="1212" y="188247"/>
                    <a:pt x="1187" y="188273"/>
                  </a:cubicBezTo>
                  <a:lnTo>
                    <a:pt x="1212" y="188324"/>
                  </a:lnTo>
                  <a:cubicBezTo>
                    <a:pt x="1238" y="188324"/>
                    <a:pt x="1238" y="188350"/>
                    <a:pt x="1212" y="188376"/>
                  </a:cubicBezTo>
                  <a:cubicBezTo>
                    <a:pt x="1212" y="188376"/>
                    <a:pt x="1187" y="188402"/>
                    <a:pt x="1187" y="188427"/>
                  </a:cubicBezTo>
                  <a:cubicBezTo>
                    <a:pt x="1212" y="188453"/>
                    <a:pt x="1187" y="188479"/>
                    <a:pt x="1161" y="188505"/>
                  </a:cubicBezTo>
                  <a:cubicBezTo>
                    <a:pt x="1161" y="188531"/>
                    <a:pt x="1135" y="188531"/>
                    <a:pt x="1109" y="188556"/>
                  </a:cubicBezTo>
                  <a:lnTo>
                    <a:pt x="1109" y="188634"/>
                  </a:lnTo>
                  <a:lnTo>
                    <a:pt x="1109" y="188892"/>
                  </a:lnTo>
                  <a:lnTo>
                    <a:pt x="1109" y="189124"/>
                  </a:lnTo>
                  <a:cubicBezTo>
                    <a:pt x="1109" y="189201"/>
                    <a:pt x="1187" y="189201"/>
                    <a:pt x="1135" y="189253"/>
                  </a:cubicBezTo>
                  <a:cubicBezTo>
                    <a:pt x="1109" y="189278"/>
                    <a:pt x="1109" y="189285"/>
                    <a:pt x="1119" y="189285"/>
                  </a:cubicBezTo>
                  <a:cubicBezTo>
                    <a:pt x="1129" y="189285"/>
                    <a:pt x="1148" y="189278"/>
                    <a:pt x="1161" y="189278"/>
                  </a:cubicBezTo>
                  <a:cubicBezTo>
                    <a:pt x="1212" y="189304"/>
                    <a:pt x="1212" y="189330"/>
                    <a:pt x="1212" y="189382"/>
                  </a:cubicBezTo>
                  <a:cubicBezTo>
                    <a:pt x="1161" y="189433"/>
                    <a:pt x="1212" y="189433"/>
                    <a:pt x="1238" y="189459"/>
                  </a:cubicBezTo>
                  <a:cubicBezTo>
                    <a:pt x="1238" y="189511"/>
                    <a:pt x="1212" y="189588"/>
                    <a:pt x="1264" y="189614"/>
                  </a:cubicBezTo>
                  <a:cubicBezTo>
                    <a:pt x="1315" y="189665"/>
                    <a:pt x="1264" y="189665"/>
                    <a:pt x="1264" y="189691"/>
                  </a:cubicBezTo>
                  <a:cubicBezTo>
                    <a:pt x="1264" y="189717"/>
                    <a:pt x="1264" y="189743"/>
                    <a:pt x="1264" y="189794"/>
                  </a:cubicBezTo>
                  <a:cubicBezTo>
                    <a:pt x="1290" y="189794"/>
                    <a:pt x="1290" y="189820"/>
                    <a:pt x="1290" y="189820"/>
                  </a:cubicBezTo>
                  <a:cubicBezTo>
                    <a:pt x="1290" y="189846"/>
                    <a:pt x="1290" y="189872"/>
                    <a:pt x="1264" y="189872"/>
                  </a:cubicBezTo>
                  <a:cubicBezTo>
                    <a:pt x="1290" y="189949"/>
                    <a:pt x="1315" y="190001"/>
                    <a:pt x="1290" y="190078"/>
                  </a:cubicBezTo>
                  <a:cubicBezTo>
                    <a:pt x="1315" y="190155"/>
                    <a:pt x="1341" y="190233"/>
                    <a:pt x="1315" y="190284"/>
                  </a:cubicBezTo>
                  <a:lnTo>
                    <a:pt x="1315" y="190336"/>
                  </a:lnTo>
                  <a:cubicBezTo>
                    <a:pt x="1315" y="190385"/>
                    <a:pt x="1315" y="190403"/>
                    <a:pt x="1296" y="190403"/>
                  </a:cubicBezTo>
                  <a:cubicBezTo>
                    <a:pt x="1284" y="190403"/>
                    <a:pt x="1266" y="190397"/>
                    <a:pt x="1238" y="190387"/>
                  </a:cubicBezTo>
                  <a:cubicBezTo>
                    <a:pt x="1223" y="190383"/>
                    <a:pt x="1212" y="190380"/>
                    <a:pt x="1204" y="190380"/>
                  </a:cubicBezTo>
                  <a:cubicBezTo>
                    <a:pt x="1169" y="190380"/>
                    <a:pt x="1182" y="190418"/>
                    <a:pt x="1161" y="190439"/>
                  </a:cubicBezTo>
                  <a:lnTo>
                    <a:pt x="1135" y="190465"/>
                  </a:lnTo>
                  <a:cubicBezTo>
                    <a:pt x="1161" y="190491"/>
                    <a:pt x="1161" y="190542"/>
                    <a:pt x="1161" y="190594"/>
                  </a:cubicBezTo>
                  <a:cubicBezTo>
                    <a:pt x="1187" y="190620"/>
                    <a:pt x="1212" y="190645"/>
                    <a:pt x="1161" y="190671"/>
                  </a:cubicBezTo>
                  <a:lnTo>
                    <a:pt x="1161" y="190697"/>
                  </a:lnTo>
                  <a:lnTo>
                    <a:pt x="1161" y="190723"/>
                  </a:lnTo>
                  <a:cubicBezTo>
                    <a:pt x="1187" y="190749"/>
                    <a:pt x="1212" y="190774"/>
                    <a:pt x="1212" y="190826"/>
                  </a:cubicBezTo>
                  <a:cubicBezTo>
                    <a:pt x="1212" y="190852"/>
                    <a:pt x="1212" y="190852"/>
                    <a:pt x="1212" y="190877"/>
                  </a:cubicBezTo>
                  <a:cubicBezTo>
                    <a:pt x="1212" y="190903"/>
                    <a:pt x="1212" y="190929"/>
                    <a:pt x="1212" y="190955"/>
                  </a:cubicBezTo>
                  <a:cubicBezTo>
                    <a:pt x="1212" y="190955"/>
                    <a:pt x="1212" y="190981"/>
                    <a:pt x="1212" y="191006"/>
                  </a:cubicBezTo>
                  <a:lnTo>
                    <a:pt x="1315" y="191006"/>
                  </a:lnTo>
                  <a:cubicBezTo>
                    <a:pt x="1315" y="191032"/>
                    <a:pt x="1290" y="191058"/>
                    <a:pt x="1290" y="191058"/>
                  </a:cubicBezTo>
                  <a:lnTo>
                    <a:pt x="1290" y="191110"/>
                  </a:lnTo>
                  <a:cubicBezTo>
                    <a:pt x="1315" y="191135"/>
                    <a:pt x="1315" y="191187"/>
                    <a:pt x="1290" y="191213"/>
                  </a:cubicBezTo>
                  <a:cubicBezTo>
                    <a:pt x="1264" y="191239"/>
                    <a:pt x="1264" y="191264"/>
                    <a:pt x="1290" y="191264"/>
                  </a:cubicBezTo>
                  <a:cubicBezTo>
                    <a:pt x="1290" y="191368"/>
                    <a:pt x="1290" y="191471"/>
                    <a:pt x="1315" y="191574"/>
                  </a:cubicBezTo>
                  <a:cubicBezTo>
                    <a:pt x="1315" y="191625"/>
                    <a:pt x="1315" y="191703"/>
                    <a:pt x="1315" y="191754"/>
                  </a:cubicBezTo>
                  <a:cubicBezTo>
                    <a:pt x="1315" y="191806"/>
                    <a:pt x="1264" y="191806"/>
                    <a:pt x="1238" y="191858"/>
                  </a:cubicBezTo>
                  <a:cubicBezTo>
                    <a:pt x="1290" y="191909"/>
                    <a:pt x="1238" y="191961"/>
                    <a:pt x="1238" y="192012"/>
                  </a:cubicBezTo>
                  <a:cubicBezTo>
                    <a:pt x="1290" y="192064"/>
                    <a:pt x="1264" y="192115"/>
                    <a:pt x="1290" y="192167"/>
                  </a:cubicBezTo>
                  <a:cubicBezTo>
                    <a:pt x="1264" y="192219"/>
                    <a:pt x="1290" y="192244"/>
                    <a:pt x="1315" y="192296"/>
                  </a:cubicBezTo>
                  <a:cubicBezTo>
                    <a:pt x="1341" y="192296"/>
                    <a:pt x="1341" y="192322"/>
                    <a:pt x="1367" y="192322"/>
                  </a:cubicBezTo>
                  <a:cubicBezTo>
                    <a:pt x="1393" y="192322"/>
                    <a:pt x="1419" y="192322"/>
                    <a:pt x="1444" y="192296"/>
                  </a:cubicBezTo>
                  <a:cubicBezTo>
                    <a:pt x="1470" y="192244"/>
                    <a:pt x="1444" y="192167"/>
                    <a:pt x="1444" y="192115"/>
                  </a:cubicBezTo>
                  <a:cubicBezTo>
                    <a:pt x="1444" y="192115"/>
                    <a:pt x="1419" y="192090"/>
                    <a:pt x="1444" y="192064"/>
                  </a:cubicBezTo>
                  <a:cubicBezTo>
                    <a:pt x="1452" y="192056"/>
                    <a:pt x="1457" y="192053"/>
                    <a:pt x="1462" y="192053"/>
                  </a:cubicBezTo>
                  <a:cubicBezTo>
                    <a:pt x="1472" y="192053"/>
                    <a:pt x="1478" y="192071"/>
                    <a:pt x="1496" y="192090"/>
                  </a:cubicBezTo>
                  <a:cubicBezTo>
                    <a:pt x="1496" y="192090"/>
                    <a:pt x="1496" y="192090"/>
                    <a:pt x="1496" y="192115"/>
                  </a:cubicBezTo>
                  <a:cubicBezTo>
                    <a:pt x="1522" y="192167"/>
                    <a:pt x="1548" y="192219"/>
                    <a:pt x="1522" y="192296"/>
                  </a:cubicBezTo>
                  <a:cubicBezTo>
                    <a:pt x="1548" y="192322"/>
                    <a:pt x="1548" y="192373"/>
                    <a:pt x="1573" y="192399"/>
                  </a:cubicBezTo>
                  <a:cubicBezTo>
                    <a:pt x="1573" y="192437"/>
                    <a:pt x="1560" y="192461"/>
                    <a:pt x="1542" y="192461"/>
                  </a:cubicBezTo>
                  <a:cubicBezTo>
                    <a:pt x="1536" y="192461"/>
                    <a:pt x="1529" y="192458"/>
                    <a:pt x="1522" y="192451"/>
                  </a:cubicBezTo>
                  <a:cubicBezTo>
                    <a:pt x="1522" y="192438"/>
                    <a:pt x="1515" y="192431"/>
                    <a:pt x="1506" y="192431"/>
                  </a:cubicBezTo>
                  <a:cubicBezTo>
                    <a:pt x="1496" y="192431"/>
                    <a:pt x="1483" y="192438"/>
                    <a:pt x="1470" y="192451"/>
                  </a:cubicBezTo>
                  <a:cubicBezTo>
                    <a:pt x="1444" y="192477"/>
                    <a:pt x="1444" y="192528"/>
                    <a:pt x="1419" y="192554"/>
                  </a:cubicBezTo>
                  <a:cubicBezTo>
                    <a:pt x="1393" y="192580"/>
                    <a:pt x="1367" y="192605"/>
                    <a:pt x="1341" y="192605"/>
                  </a:cubicBezTo>
                  <a:lnTo>
                    <a:pt x="1341" y="192631"/>
                  </a:lnTo>
                  <a:cubicBezTo>
                    <a:pt x="1367" y="192657"/>
                    <a:pt x="1341" y="192683"/>
                    <a:pt x="1341" y="192709"/>
                  </a:cubicBezTo>
                  <a:cubicBezTo>
                    <a:pt x="1341" y="192734"/>
                    <a:pt x="1367" y="192786"/>
                    <a:pt x="1367" y="192812"/>
                  </a:cubicBezTo>
                  <a:cubicBezTo>
                    <a:pt x="1367" y="192863"/>
                    <a:pt x="1367" y="192915"/>
                    <a:pt x="1367" y="192967"/>
                  </a:cubicBezTo>
                  <a:lnTo>
                    <a:pt x="1393" y="192992"/>
                  </a:lnTo>
                  <a:cubicBezTo>
                    <a:pt x="1419" y="192992"/>
                    <a:pt x="1444" y="193018"/>
                    <a:pt x="1444" y="193044"/>
                  </a:cubicBezTo>
                  <a:cubicBezTo>
                    <a:pt x="1470" y="193070"/>
                    <a:pt x="1470" y="193070"/>
                    <a:pt x="1470" y="193095"/>
                  </a:cubicBezTo>
                  <a:lnTo>
                    <a:pt x="1470" y="193147"/>
                  </a:lnTo>
                  <a:cubicBezTo>
                    <a:pt x="1483" y="193173"/>
                    <a:pt x="1502" y="193179"/>
                    <a:pt x="1522" y="193179"/>
                  </a:cubicBezTo>
                  <a:cubicBezTo>
                    <a:pt x="1541" y="193179"/>
                    <a:pt x="1560" y="193173"/>
                    <a:pt x="1573" y="193173"/>
                  </a:cubicBezTo>
                  <a:cubicBezTo>
                    <a:pt x="1599" y="193186"/>
                    <a:pt x="1599" y="193186"/>
                    <a:pt x="1593" y="193186"/>
                  </a:cubicBezTo>
                  <a:cubicBezTo>
                    <a:pt x="1586" y="193186"/>
                    <a:pt x="1573" y="193186"/>
                    <a:pt x="1573" y="193199"/>
                  </a:cubicBezTo>
                  <a:cubicBezTo>
                    <a:pt x="1599" y="193224"/>
                    <a:pt x="1599" y="193276"/>
                    <a:pt x="1573" y="193302"/>
                  </a:cubicBezTo>
                  <a:lnTo>
                    <a:pt x="1548" y="193353"/>
                  </a:lnTo>
                  <a:cubicBezTo>
                    <a:pt x="1573" y="193379"/>
                    <a:pt x="1573" y="193405"/>
                    <a:pt x="1573" y="193431"/>
                  </a:cubicBezTo>
                  <a:lnTo>
                    <a:pt x="1573" y="193534"/>
                  </a:lnTo>
                  <a:lnTo>
                    <a:pt x="1573" y="193586"/>
                  </a:lnTo>
                  <a:cubicBezTo>
                    <a:pt x="1599" y="193611"/>
                    <a:pt x="1573" y="193637"/>
                    <a:pt x="1573" y="193663"/>
                  </a:cubicBezTo>
                  <a:cubicBezTo>
                    <a:pt x="1548" y="193663"/>
                    <a:pt x="1548" y="193689"/>
                    <a:pt x="1573" y="193714"/>
                  </a:cubicBezTo>
                  <a:cubicBezTo>
                    <a:pt x="1573" y="193766"/>
                    <a:pt x="1651" y="193766"/>
                    <a:pt x="1651" y="193818"/>
                  </a:cubicBezTo>
                  <a:cubicBezTo>
                    <a:pt x="1651" y="193869"/>
                    <a:pt x="1573" y="193869"/>
                    <a:pt x="1599" y="193921"/>
                  </a:cubicBezTo>
                  <a:lnTo>
                    <a:pt x="1599" y="193972"/>
                  </a:lnTo>
                  <a:cubicBezTo>
                    <a:pt x="1599" y="193972"/>
                    <a:pt x="1599" y="193998"/>
                    <a:pt x="1573" y="193998"/>
                  </a:cubicBezTo>
                  <a:cubicBezTo>
                    <a:pt x="1573" y="193998"/>
                    <a:pt x="1548" y="193998"/>
                    <a:pt x="1548" y="193972"/>
                  </a:cubicBezTo>
                  <a:lnTo>
                    <a:pt x="1522" y="193689"/>
                  </a:lnTo>
                  <a:lnTo>
                    <a:pt x="1496" y="193663"/>
                  </a:lnTo>
                  <a:lnTo>
                    <a:pt x="1496" y="193689"/>
                  </a:lnTo>
                  <a:cubicBezTo>
                    <a:pt x="1496" y="193714"/>
                    <a:pt x="1470" y="193740"/>
                    <a:pt x="1444" y="193766"/>
                  </a:cubicBezTo>
                  <a:lnTo>
                    <a:pt x="1470" y="193818"/>
                  </a:lnTo>
                  <a:cubicBezTo>
                    <a:pt x="1496" y="193818"/>
                    <a:pt x="1496" y="193843"/>
                    <a:pt x="1470" y="193843"/>
                  </a:cubicBezTo>
                  <a:lnTo>
                    <a:pt x="1470" y="193947"/>
                  </a:lnTo>
                  <a:cubicBezTo>
                    <a:pt x="1496" y="194024"/>
                    <a:pt x="1470" y="194076"/>
                    <a:pt x="1419" y="194127"/>
                  </a:cubicBezTo>
                  <a:lnTo>
                    <a:pt x="1419" y="194153"/>
                  </a:lnTo>
                  <a:lnTo>
                    <a:pt x="1444" y="194205"/>
                  </a:lnTo>
                  <a:cubicBezTo>
                    <a:pt x="1470" y="194205"/>
                    <a:pt x="1496" y="194256"/>
                    <a:pt x="1470" y="194256"/>
                  </a:cubicBezTo>
                  <a:cubicBezTo>
                    <a:pt x="1419" y="194282"/>
                    <a:pt x="1393" y="194359"/>
                    <a:pt x="1444" y="194411"/>
                  </a:cubicBezTo>
                  <a:cubicBezTo>
                    <a:pt x="1444" y="194437"/>
                    <a:pt x="1444" y="194462"/>
                    <a:pt x="1419" y="194488"/>
                  </a:cubicBezTo>
                  <a:cubicBezTo>
                    <a:pt x="1419" y="194514"/>
                    <a:pt x="1393" y="194540"/>
                    <a:pt x="1419" y="194566"/>
                  </a:cubicBezTo>
                  <a:cubicBezTo>
                    <a:pt x="1444" y="194591"/>
                    <a:pt x="1496" y="194669"/>
                    <a:pt x="1419" y="194720"/>
                  </a:cubicBezTo>
                  <a:lnTo>
                    <a:pt x="1419" y="194772"/>
                  </a:lnTo>
                  <a:cubicBezTo>
                    <a:pt x="1419" y="194798"/>
                    <a:pt x="1419" y="194901"/>
                    <a:pt x="1444" y="194952"/>
                  </a:cubicBezTo>
                  <a:cubicBezTo>
                    <a:pt x="1470" y="195004"/>
                    <a:pt x="1496" y="195004"/>
                    <a:pt x="1496" y="195056"/>
                  </a:cubicBezTo>
                  <a:cubicBezTo>
                    <a:pt x="1522" y="195081"/>
                    <a:pt x="1548" y="195133"/>
                    <a:pt x="1599" y="195159"/>
                  </a:cubicBezTo>
                  <a:lnTo>
                    <a:pt x="1599" y="195185"/>
                  </a:lnTo>
                  <a:cubicBezTo>
                    <a:pt x="1651" y="195185"/>
                    <a:pt x="1676" y="195236"/>
                    <a:pt x="1676" y="195288"/>
                  </a:cubicBezTo>
                  <a:cubicBezTo>
                    <a:pt x="1728" y="195288"/>
                    <a:pt x="1728" y="195339"/>
                    <a:pt x="1702" y="195365"/>
                  </a:cubicBezTo>
                  <a:cubicBezTo>
                    <a:pt x="1676" y="195391"/>
                    <a:pt x="1676" y="195442"/>
                    <a:pt x="1702" y="195494"/>
                  </a:cubicBezTo>
                  <a:cubicBezTo>
                    <a:pt x="1721" y="195512"/>
                    <a:pt x="1713" y="195531"/>
                    <a:pt x="1689" y="195531"/>
                  </a:cubicBezTo>
                  <a:cubicBezTo>
                    <a:pt x="1679" y="195531"/>
                    <a:pt x="1666" y="195527"/>
                    <a:pt x="1651" y="195520"/>
                  </a:cubicBezTo>
                  <a:cubicBezTo>
                    <a:pt x="1599" y="195520"/>
                    <a:pt x="1625" y="195520"/>
                    <a:pt x="1625" y="195546"/>
                  </a:cubicBezTo>
                  <a:cubicBezTo>
                    <a:pt x="1651" y="195623"/>
                    <a:pt x="1651" y="195700"/>
                    <a:pt x="1651" y="195804"/>
                  </a:cubicBezTo>
                  <a:cubicBezTo>
                    <a:pt x="1651" y="195804"/>
                    <a:pt x="1625" y="195804"/>
                    <a:pt x="1599" y="195829"/>
                  </a:cubicBezTo>
                  <a:lnTo>
                    <a:pt x="1573" y="195855"/>
                  </a:lnTo>
                  <a:cubicBezTo>
                    <a:pt x="1573" y="195873"/>
                    <a:pt x="1573" y="195892"/>
                    <a:pt x="1564" y="195892"/>
                  </a:cubicBezTo>
                  <a:cubicBezTo>
                    <a:pt x="1560" y="195892"/>
                    <a:pt x="1555" y="195888"/>
                    <a:pt x="1548" y="195881"/>
                  </a:cubicBezTo>
                  <a:lnTo>
                    <a:pt x="1419" y="195855"/>
                  </a:lnTo>
                  <a:cubicBezTo>
                    <a:pt x="1419" y="195907"/>
                    <a:pt x="1393" y="195958"/>
                    <a:pt x="1393" y="196010"/>
                  </a:cubicBezTo>
                  <a:lnTo>
                    <a:pt x="1470" y="196010"/>
                  </a:lnTo>
                  <a:cubicBezTo>
                    <a:pt x="1522" y="196010"/>
                    <a:pt x="1522" y="196010"/>
                    <a:pt x="1522" y="196061"/>
                  </a:cubicBezTo>
                  <a:cubicBezTo>
                    <a:pt x="1573" y="196113"/>
                    <a:pt x="1625" y="196190"/>
                    <a:pt x="1702" y="196216"/>
                  </a:cubicBezTo>
                  <a:cubicBezTo>
                    <a:pt x="1728" y="196216"/>
                    <a:pt x="1728" y="196268"/>
                    <a:pt x="1728" y="196294"/>
                  </a:cubicBezTo>
                  <a:cubicBezTo>
                    <a:pt x="1780" y="196294"/>
                    <a:pt x="1805" y="196345"/>
                    <a:pt x="1805" y="196397"/>
                  </a:cubicBezTo>
                  <a:cubicBezTo>
                    <a:pt x="1780" y="196448"/>
                    <a:pt x="1805" y="196500"/>
                    <a:pt x="1831" y="196551"/>
                  </a:cubicBezTo>
                  <a:cubicBezTo>
                    <a:pt x="1883" y="196603"/>
                    <a:pt x="1831" y="196629"/>
                    <a:pt x="1831" y="196680"/>
                  </a:cubicBezTo>
                  <a:cubicBezTo>
                    <a:pt x="1831" y="196732"/>
                    <a:pt x="1857" y="196732"/>
                    <a:pt x="1883" y="196732"/>
                  </a:cubicBezTo>
                  <a:cubicBezTo>
                    <a:pt x="1883" y="196732"/>
                    <a:pt x="1909" y="196706"/>
                    <a:pt x="1909" y="196706"/>
                  </a:cubicBezTo>
                  <a:cubicBezTo>
                    <a:pt x="1909" y="196680"/>
                    <a:pt x="1934" y="196655"/>
                    <a:pt x="1934" y="196629"/>
                  </a:cubicBezTo>
                  <a:lnTo>
                    <a:pt x="1934" y="196603"/>
                  </a:lnTo>
                  <a:cubicBezTo>
                    <a:pt x="1934" y="196577"/>
                    <a:pt x="1909" y="196551"/>
                    <a:pt x="1934" y="196526"/>
                  </a:cubicBezTo>
                  <a:cubicBezTo>
                    <a:pt x="1945" y="196515"/>
                    <a:pt x="1960" y="196509"/>
                    <a:pt x="1976" y="196509"/>
                  </a:cubicBezTo>
                  <a:cubicBezTo>
                    <a:pt x="1998" y="196509"/>
                    <a:pt x="2022" y="196521"/>
                    <a:pt x="2038" y="196551"/>
                  </a:cubicBezTo>
                  <a:cubicBezTo>
                    <a:pt x="2038" y="196577"/>
                    <a:pt x="2063" y="196603"/>
                    <a:pt x="2063" y="196629"/>
                  </a:cubicBezTo>
                  <a:cubicBezTo>
                    <a:pt x="2038" y="196655"/>
                    <a:pt x="2063" y="196680"/>
                    <a:pt x="2038" y="196706"/>
                  </a:cubicBezTo>
                  <a:cubicBezTo>
                    <a:pt x="2038" y="196732"/>
                    <a:pt x="1986" y="196732"/>
                    <a:pt x="1960" y="196732"/>
                  </a:cubicBezTo>
                  <a:lnTo>
                    <a:pt x="1934" y="196758"/>
                  </a:lnTo>
                  <a:lnTo>
                    <a:pt x="1960" y="196784"/>
                  </a:lnTo>
                  <a:cubicBezTo>
                    <a:pt x="2038" y="196784"/>
                    <a:pt x="2038" y="196809"/>
                    <a:pt x="2012" y="196861"/>
                  </a:cubicBezTo>
                  <a:lnTo>
                    <a:pt x="2038" y="196964"/>
                  </a:lnTo>
                  <a:cubicBezTo>
                    <a:pt x="2038" y="196994"/>
                    <a:pt x="2038" y="197007"/>
                    <a:pt x="2022" y="197007"/>
                  </a:cubicBezTo>
                  <a:cubicBezTo>
                    <a:pt x="2011" y="197007"/>
                    <a:pt x="1992" y="197001"/>
                    <a:pt x="1960" y="196990"/>
                  </a:cubicBezTo>
                  <a:lnTo>
                    <a:pt x="1934" y="196964"/>
                  </a:lnTo>
                  <a:lnTo>
                    <a:pt x="1909" y="196964"/>
                  </a:lnTo>
                  <a:cubicBezTo>
                    <a:pt x="1909" y="196964"/>
                    <a:pt x="1883" y="196990"/>
                    <a:pt x="1909" y="197016"/>
                  </a:cubicBezTo>
                  <a:cubicBezTo>
                    <a:pt x="1934" y="197041"/>
                    <a:pt x="2012" y="197067"/>
                    <a:pt x="2012" y="197067"/>
                  </a:cubicBezTo>
                  <a:cubicBezTo>
                    <a:pt x="2012" y="197093"/>
                    <a:pt x="2038" y="197093"/>
                    <a:pt x="2012" y="197119"/>
                  </a:cubicBezTo>
                  <a:lnTo>
                    <a:pt x="1986" y="197119"/>
                  </a:lnTo>
                  <a:cubicBezTo>
                    <a:pt x="1960" y="197119"/>
                    <a:pt x="1934" y="197119"/>
                    <a:pt x="1960" y="197145"/>
                  </a:cubicBezTo>
                  <a:cubicBezTo>
                    <a:pt x="1960" y="197170"/>
                    <a:pt x="1960" y="197170"/>
                    <a:pt x="1986" y="197196"/>
                  </a:cubicBezTo>
                  <a:cubicBezTo>
                    <a:pt x="1986" y="197196"/>
                    <a:pt x="2012" y="197196"/>
                    <a:pt x="2012" y="197222"/>
                  </a:cubicBezTo>
                  <a:cubicBezTo>
                    <a:pt x="2012" y="197248"/>
                    <a:pt x="1986" y="197274"/>
                    <a:pt x="1960" y="197274"/>
                  </a:cubicBezTo>
                  <a:cubicBezTo>
                    <a:pt x="1960" y="197274"/>
                    <a:pt x="1934" y="197274"/>
                    <a:pt x="1909" y="197299"/>
                  </a:cubicBezTo>
                  <a:cubicBezTo>
                    <a:pt x="1909" y="197299"/>
                    <a:pt x="1909" y="197299"/>
                    <a:pt x="1909" y="197325"/>
                  </a:cubicBezTo>
                  <a:cubicBezTo>
                    <a:pt x="1909" y="197377"/>
                    <a:pt x="1857" y="197377"/>
                    <a:pt x="1857" y="197403"/>
                  </a:cubicBezTo>
                  <a:cubicBezTo>
                    <a:pt x="1831" y="197454"/>
                    <a:pt x="1831" y="197532"/>
                    <a:pt x="1857" y="197583"/>
                  </a:cubicBezTo>
                  <a:cubicBezTo>
                    <a:pt x="1883" y="197635"/>
                    <a:pt x="1857" y="197660"/>
                    <a:pt x="1805" y="197660"/>
                  </a:cubicBezTo>
                  <a:cubicBezTo>
                    <a:pt x="1728" y="197660"/>
                    <a:pt x="1728" y="197686"/>
                    <a:pt x="1702" y="197686"/>
                  </a:cubicBezTo>
                  <a:cubicBezTo>
                    <a:pt x="1702" y="197686"/>
                    <a:pt x="1676" y="197712"/>
                    <a:pt x="1676" y="197738"/>
                  </a:cubicBezTo>
                  <a:cubicBezTo>
                    <a:pt x="1676" y="197738"/>
                    <a:pt x="1688" y="197749"/>
                    <a:pt x="1703" y="197749"/>
                  </a:cubicBezTo>
                  <a:cubicBezTo>
                    <a:pt x="1711" y="197749"/>
                    <a:pt x="1719" y="197746"/>
                    <a:pt x="1728" y="197738"/>
                  </a:cubicBezTo>
                  <a:lnTo>
                    <a:pt x="1805" y="197738"/>
                  </a:lnTo>
                  <a:cubicBezTo>
                    <a:pt x="1812" y="197731"/>
                    <a:pt x="1821" y="197728"/>
                    <a:pt x="1830" y="197728"/>
                  </a:cubicBezTo>
                  <a:cubicBezTo>
                    <a:pt x="1855" y="197728"/>
                    <a:pt x="1883" y="197752"/>
                    <a:pt x="1883" y="197789"/>
                  </a:cubicBezTo>
                  <a:cubicBezTo>
                    <a:pt x="1883" y="197789"/>
                    <a:pt x="1934" y="197789"/>
                    <a:pt x="1934" y="197764"/>
                  </a:cubicBezTo>
                  <a:cubicBezTo>
                    <a:pt x="1945" y="197742"/>
                    <a:pt x="1947" y="197734"/>
                    <a:pt x="1947" y="197734"/>
                  </a:cubicBezTo>
                  <a:lnTo>
                    <a:pt x="1947" y="197734"/>
                  </a:lnTo>
                  <a:cubicBezTo>
                    <a:pt x="1948" y="197734"/>
                    <a:pt x="1945" y="197749"/>
                    <a:pt x="1960" y="197764"/>
                  </a:cubicBezTo>
                  <a:cubicBezTo>
                    <a:pt x="1960" y="197764"/>
                    <a:pt x="1986" y="197764"/>
                    <a:pt x="1986" y="197789"/>
                  </a:cubicBezTo>
                  <a:cubicBezTo>
                    <a:pt x="1986" y="197867"/>
                    <a:pt x="1986" y="197918"/>
                    <a:pt x="2012" y="197996"/>
                  </a:cubicBezTo>
                  <a:cubicBezTo>
                    <a:pt x="2012" y="198047"/>
                    <a:pt x="2012" y="198047"/>
                    <a:pt x="1960" y="198073"/>
                  </a:cubicBezTo>
                  <a:cubicBezTo>
                    <a:pt x="1883" y="198073"/>
                    <a:pt x="1805" y="198047"/>
                    <a:pt x="1728" y="198022"/>
                  </a:cubicBezTo>
                  <a:lnTo>
                    <a:pt x="1676" y="197996"/>
                  </a:lnTo>
                  <a:cubicBezTo>
                    <a:pt x="1676" y="197996"/>
                    <a:pt x="1651" y="198047"/>
                    <a:pt x="1625" y="198047"/>
                  </a:cubicBezTo>
                  <a:cubicBezTo>
                    <a:pt x="1625" y="198073"/>
                    <a:pt x="1599" y="198099"/>
                    <a:pt x="1599" y="198150"/>
                  </a:cubicBezTo>
                  <a:cubicBezTo>
                    <a:pt x="1625" y="198150"/>
                    <a:pt x="1625" y="198202"/>
                    <a:pt x="1599" y="198228"/>
                  </a:cubicBezTo>
                  <a:cubicBezTo>
                    <a:pt x="1548" y="198279"/>
                    <a:pt x="1548" y="198331"/>
                    <a:pt x="1599" y="198383"/>
                  </a:cubicBezTo>
                  <a:cubicBezTo>
                    <a:pt x="1625" y="198408"/>
                    <a:pt x="1651" y="198460"/>
                    <a:pt x="1676" y="198486"/>
                  </a:cubicBezTo>
                  <a:cubicBezTo>
                    <a:pt x="1676" y="198512"/>
                    <a:pt x="1728" y="198537"/>
                    <a:pt x="1754" y="198537"/>
                  </a:cubicBezTo>
                  <a:cubicBezTo>
                    <a:pt x="1754" y="198537"/>
                    <a:pt x="1754" y="198512"/>
                    <a:pt x="1780" y="198512"/>
                  </a:cubicBezTo>
                  <a:cubicBezTo>
                    <a:pt x="1805" y="198512"/>
                    <a:pt x="1831" y="198512"/>
                    <a:pt x="1831" y="198537"/>
                  </a:cubicBezTo>
                  <a:cubicBezTo>
                    <a:pt x="1831" y="198563"/>
                    <a:pt x="1831" y="198666"/>
                    <a:pt x="1831" y="198744"/>
                  </a:cubicBezTo>
                  <a:lnTo>
                    <a:pt x="1805" y="198744"/>
                  </a:lnTo>
                  <a:cubicBezTo>
                    <a:pt x="1754" y="198744"/>
                    <a:pt x="1754" y="198744"/>
                    <a:pt x="1754" y="198795"/>
                  </a:cubicBezTo>
                  <a:lnTo>
                    <a:pt x="1780" y="198821"/>
                  </a:lnTo>
                  <a:cubicBezTo>
                    <a:pt x="1831" y="198821"/>
                    <a:pt x="1857" y="198873"/>
                    <a:pt x="1883" y="198873"/>
                  </a:cubicBezTo>
                  <a:cubicBezTo>
                    <a:pt x="1934" y="198873"/>
                    <a:pt x="1960" y="198924"/>
                    <a:pt x="1934" y="198976"/>
                  </a:cubicBezTo>
                  <a:cubicBezTo>
                    <a:pt x="1909" y="199002"/>
                    <a:pt x="1909" y="199053"/>
                    <a:pt x="1909" y="199079"/>
                  </a:cubicBezTo>
                  <a:cubicBezTo>
                    <a:pt x="1909" y="199131"/>
                    <a:pt x="1909" y="199131"/>
                    <a:pt x="1857" y="199131"/>
                  </a:cubicBezTo>
                  <a:cubicBezTo>
                    <a:pt x="1831" y="199131"/>
                    <a:pt x="1831" y="199182"/>
                    <a:pt x="1831" y="199234"/>
                  </a:cubicBezTo>
                  <a:cubicBezTo>
                    <a:pt x="1831" y="199259"/>
                    <a:pt x="1831" y="199259"/>
                    <a:pt x="1857" y="199259"/>
                  </a:cubicBezTo>
                  <a:cubicBezTo>
                    <a:pt x="1960" y="199363"/>
                    <a:pt x="1909" y="199440"/>
                    <a:pt x="1883" y="199492"/>
                  </a:cubicBezTo>
                  <a:cubicBezTo>
                    <a:pt x="1883" y="199492"/>
                    <a:pt x="1986" y="199517"/>
                    <a:pt x="1960" y="199621"/>
                  </a:cubicBezTo>
                  <a:cubicBezTo>
                    <a:pt x="1934" y="199698"/>
                    <a:pt x="2038" y="199672"/>
                    <a:pt x="2038" y="199724"/>
                  </a:cubicBezTo>
                  <a:cubicBezTo>
                    <a:pt x="2038" y="199750"/>
                    <a:pt x="2063" y="199775"/>
                    <a:pt x="2063" y="199801"/>
                  </a:cubicBezTo>
                  <a:cubicBezTo>
                    <a:pt x="2012" y="199878"/>
                    <a:pt x="2063" y="200007"/>
                    <a:pt x="1986" y="200085"/>
                  </a:cubicBezTo>
                  <a:lnTo>
                    <a:pt x="1986" y="200111"/>
                  </a:lnTo>
                  <a:cubicBezTo>
                    <a:pt x="2012" y="200111"/>
                    <a:pt x="2038" y="200136"/>
                    <a:pt x="2038" y="200162"/>
                  </a:cubicBezTo>
                  <a:cubicBezTo>
                    <a:pt x="2063" y="200214"/>
                    <a:pt x="2063" y="200265"/>
                    <a:pt x="2038" y="200317"/>
                  </a:cubicBezTo>
                  <a:cubicBezTo>
                    <a:pt x="2012" y="200343"/>
                    <a:pt x="2038" y="200394"/>
                    <a:pt x="2012" y="200446"/>
                  </a:cubicBezTo>
                  <a:cubicBezTo>
                    <a:pt x="2038" y="200446"/>
                    <a:pt x="2089" y="200472"/>
                    <a:pt x="2063" y="200497"/>
                  </a:cubicBezTo>
                  <a:cubicBezTo>
                    <a:pt x="2063" y="200549"/>
                    <a:pt x="2038" y="200601"/>
                    <a:pt x="2038" y="200652"/>
                  </a:cubicBezTo>
                  <a:cubicBezTo>
                    <a:pt x="2038" y="200652"/>
                    <a:pt x="2038" y="200678"/>
                    <a:pt x="2012" y="200704"/>
                  </a:cubicBezTo>
                  <a:lnTo>
                    <a:pt x="2012" y="200936"/>
                  </a:lnTo>
                  <a:lnTo>
                    <a:pt x="2012" y="200962"/>
                  </a:lnTo>
                  <a:cubicBezTo>
                    <a:pt x="1934" y="201013"/>
                    <a:pt x="1986" y="201091"/>
                    <a:pt x="1960" y="201142"/>
                  </a:cubicBezTo>
                  <a:cubicBezTo>
                    <a:pt x="1934" y="201220"/>
                    <a:pt x="1960" y="201245"/>
                    <a:pt x="1909" y="201271"/>
                  </a:cubicBezTo>
                  <a:cubicBezTo>
                    <a:pt x="1831" y="201297"/>
                    <a:pt x="1909" y="201297"/>
                    <a:pt x="1857" y="201297"/>
                  </a:cubicBezTo>
                  <a:cubicBezTo>
                    <a:pt x="1883" y="201349"/>
                    <a:pt x="1883" y="201400"/>
                    <a:pt x="1831" y="201452"/>
                  </a:cubicBezTo>
                  <a:lnTo>
                    <a:pt x="1831" y="201529"/>
                  </a:lnTo>
                  <a:cubicBezTo>
                    <a:pt x="1805" y="201581"/>
                    <a:pt x="1780" y="201632"/>
                    <a:pt x="1780" y="201684"/>
                  </a:cubicBezTo>
                  <a:cubicBezTo>
                    <a:pt x="1765" y="201714"/>
                    <a:pt x="1758" y="201727"/>
                    <a:pt x="1740" y="201727"/>
                  </a:cubicBezTo>
                  <a:cubicBezTo>
                    <a:pt x="1727" y="201727"/>
                    <a:pt x="1709" y="201720"/>
                    <a:pt x="1676" y="201710"/>
                  </a:cubicBezTo>
                  <a:lnTo>
                    <a:pt x="1625" y="201710"/>
                  </a:lnTo>
                  <a:cubicBezTo>
                    <a:pt x="1651" y="201761"/>
                    <a:pt x="1573" y="201761"/>
                    <a:pt x="1573" y="201813"/>
                  </a:cubicBezTo>
                  <a:cubicBezTo>
                    <a:pt x="1599" y="201839"/>
                    <a:pt x="1599" y="201839"/>
                    <a:pt x="1625" y="201839"/>
                  </a:cubicBezTo>
                  <a:lnTo>
                    <a:pt x="1651" y="201839"/>
                  </a:lnTo>
                  <a:cubicBezTo>
                    <a:pt x="1728" y="201864"/>
                    <a:pt x="1728" y="201864"/>
                    <a:pt x="1728" y="201916"/>
                  </a:cubicBezTo>
                  <a:cubicBezTo>
                    <a:pt x="1780" y="201968"/>
                    <a:pt x="1728" y="201968"/>
                    <a:pt x="1728" y="201993"/>
                  </a:cubicBezTo>
                  <a:cubicBezTo>
                    <a:pt x="1719" y="202002"/>
                    <a:pt x="1714" y="202005"/>
                    <a:pt x="1710" y="202005"/>
                  </a:cubicBezTo>
                  <a:cubicBezTo>
                    <a:pt x="1702" y="202005"/>
                    <a:pt x="1702" y="201993"/>
                    <a:pt x="1702" y="201993"/>
                  </a:cubicBezTo>
                  <a:cubicBezTo>
                    <a:pt x="1702" y="201968"/>
                    <a:pt x="1702" y="201942"/>
                    <a:pt x="1702" y="201916"/>
                  </a:cubicBezTo>
                  <a:cubicBezTo>
                    <a:pt x="1702" y="201903"/>
                    <a:pt x="1696" y="201897"/>
                    <a:pt x="1686" y="201897"/>
                  </a:cubicBezTo>
                  <a:cubicBezTo>
                    <a:pt x="1676" y="201897"/>
                    <a:pt x="1664" y="201903"/>
                    <a:pt x="1651" y="201916"/>
                  </a:cubicBezTo>
                  <a:cubicBezTo>
                    <a:pt x="1625" y="201942"/>
                    <a:pt x="1651" y="201942"/>
                    <a:pt x="1651" y="201968"/>
                  </a:cubicBezTo>
                  <a:cubicBezTo>
                    <a:pt x="1676" y="202096"/>
                    <a:pt x="1651" y="202096"/>
                    <a:pt x="1522" y="202096"/>
                  </a:cubicBezTo>
                  <a:lnTo>
                    <a:pt x="1496" y="202096"/>
                  </a:lnTo>
                  <a:cubicBezTo>
                    <a:pt x="1470" y="202122"/>
                    <a:pt x="1419" y="202096"/>
                    <a:pt x="1419" y="202174"/>
                  </a:cubicBezTo>
                  <a:cubicBezTo>
                    <a:pt x="1419" y="202174"/>
                    <a:pt x="1341" y="202174"/>
                    <a:pt x="1315" y="202200"/>
                  </a:cubicBezTo>
                  <a:cubicBezTo>
                    <a:pt x="1315" y="202225"/>
                    <a:pt x="1367" y="202251"/>
                    <a:pt x="1367" y="202277"/>
                  </a:cubicBezTo>
                  <a:cubicBezTo>
                    <a:pt x="1367" y="202432"/>
                    <a:pt x="1367" y="202561"/>
                    <a:pt x="1315" y="202690"/>
                  </a:cubicBezTo>
                  <a:cubicBezTo>
                    <a:pt x="1315" y="202715"/>
                    <a:pt x="1290" y="202741"/>
                    <a:pt x="1290" y="202741"/>
                  </a:cubicBezTo>
                  <a:cubicBezTo>
                    <a:pt x="1264" y="202793"/>
                    <a:pt x="1238" y="202819"/>
                    <a:pt x="1212" y="202844"/>
                  </a:cubicBezTo>
                  <a:cubicBezTo>
                    <a:pt x="1290" y="202896"/>
                    <a:pt x="1264" y="202999"/>
                    <a:pt x="1264" y="203077"/>
                  </a:cubicBezTo>
                  <a:cubicBezTo>
                    <a:pt x="1290" y="203154"/>
                    <a:pt x="1238" y="203128"/>
                    <a:pt x="1212" y="203154"/>
                  </a:cubicBezTo>
                  <a:cubicBezTo>
                    <a:pt x="1238" y="203257"/>
                    <a:pt x="1238" y="203360"/>
                    <a:pt x="1212" y="203489"/>
                  </a:cubicBezTo>
                  <a:cubicBezTo>
                    <a:pt x="1212" y="203489"/>
                    <a:pt x="1212" y="203515"/>
                    <a:pt x="1238" y="203515"/>
                  </a:cubicBezTo>
                  <a:cubicBezTo>
                    <a:pt x="1315" y="203567"/>
                    <a:pt x="1315" y="203644"/>
                    <a:pt x="1367" y="203670"/>
                  </a:cubicBezTo>
                  <a:cubicBezTo>
                    <a:pt x="1419" y="203721"/>
                    <a:pt x="1444" y="203773"/>
                    <a:pt x="1419" y="203824"/>
                  </a:cubicBezTo>
                  <a:cubicBezTo>
                    <a:pt x="1444" y="203773"/>
                    <a:pt x="1419" y="203747"/>
                    <a:pt x="1496" y="203747"/>
                  </a:cubicBezTo>
                  <a:cubicBezTo>
                    <a:pt x="1522" y="203747"/>
                    <a:pt x="1522" y="203773"/>
                    <a:pt x="1548" y="203773"/>
                  </a:cubicBezTo>
                  <a:lnTo>
                    <a:pt x="1573" y="203773"/>
                  </a:lnTo>
                  <a:lnTo>
                    <a:pt x="1573" y="203824"/>
                  </a:lnTo>
                  <a:lnTo>
                    <a:pt x="1522" y="203824"/>
                  </a:lnTo>
                  <a:cubicBezTo>
                    <a:pt x="1548" y="203850"/>
                    <a:pt x="1522" y="203876"/>
                    <a:pt x="1522" y="203902"/>
                  </a:cubicBezTo>
                  <a:cubicBezTo>
                    <a:pt x="1548" y="203979"/>
                    <a:pt x="1522" y="204031"/>
                    <a:pt x="1470" y="204057"/>
                  </a:cubicBezTo>
                  <a:cubicBezTo>
                    <a:pt x="1470" y="204082"/>
                    <a:pt x="1444" y="204108"/>
                    <a:pt x="1470" y="204134"/>
                  </a:cubicBezTo>
                  <a:cubicBezTo>
                    <a:pt x="1470" y="204134"/>
                    <a:pt x="1470" y="204186"/>
                    <a:pt x="1470" y="204237"/>
                  </a:cubicBezTo>
                  <a:cubicBezTo>
                    <a:pt x="1470" y="204263"/>
                    <a:pt x="1470" y="204340"/>
                    <a:pt x="1444" y="204392"/>
                  </a:cubicBezTo>
                  <a:cubicBezTo>
                    <a:pt x="1419" y="204443"/>
                    <a:pt x="1444" y="204443"/>
                    <a:pt x="1470" y="204443"/>
                  </a:cubicBezTo>
                  <a:cubicBezTo>
                    <a:pt x="1522" y="204469"/>
                    <a:pt x="1470" y="204495"/>
                    <a:pt x="1470" y="204521"/>
                  </a:cubicBezTo>
                  <a:lnTo>
                    <a:pt x="1496" y="204572"/>
                  </a:lnTo>
                  <a:cubicBezTo>
                    <a:pt x="1496" y="204598"/>
                    <a:pt x="1522" y="204624"/>
                    <a:pt x="1496" y="204676"/>
                  </a:cubicBezTo>
                  <a:cubicBezTo>
                    <a:pt x="1548" y="204701"/>
                    <a:pt x="1548" y="204727"/>
                    <a:pt x="1522" y="204805"/>
                  </a:cubicBezTo>
                  <a:cubicBezTo>
                    <a:pt x="1496" y="204856"/>
                    <a:pt x="1548" y="204830"/>
                    <a:pt x="1548" y="204856"/>
                  </a:cubicBezTo>
                  <a:cubicBezTo>
                    <a:pt x="1548" y="204856"/>
                    <a:pt x="1548" y="204856"/>
                    <a:pt x="1548" y="204882"/>
                  </a:cubicBezTo>
                  <a:lnTo>
                    <a:pt x="1548" y="204985"/>
                  </a:lnTo>
                  <a:lnTo>
                    <a:pt x="1548" y="205011"/>
                  </a:lnTo>
                  <a:cubicBezTo>
                    <a:pt x="1548" y="205037"/>
                    <a:pt x="1548" y="205062"/>
                    <a:pt x="1548" y="205088"/>
                  </a:cubicBezTo>
                  <a:cubicBezTo>
                    <a:pt x="1548" y="205114"/>
                    <a:pt x="1522" y="205140"/>
                    <a:pt x="1522" y="205191"/>
                  </a:cubicBezTo>
                  <a:cubicBezTo>
                    <a:pt x="1496" y="205217"/>
                    <a:pt x="1470" y="205217"/>
                    <a:pt x="1470" y="205269"/>
                  </a:cubicBezTo>
                  <a:lnTo>
                    <a:pt x="1444" y="205475"/>
                  </a:lnTo>
                  <a:lnTo>
                    <a:pt x="1470" y="205475"/>
                  </a:lnTo>
                  <a:cubicBezTo>
                    <a:pt x="1470" y="205527"/>
                    <a:pt x="1470" y="205552"/>
                    <a:pt x="1496" y="205604"/>
                  </a:cubicBezTo>
                  <a:lnTo>
                    <a:pt x="1496" y="205630"/>
                  </a:lnTo>
                  <a:cubicBezTo>
                    <a:pt x="1522" y="205681"/>
                    <a:pt x="1522" y="205681"/>
                    <a:pt x="1496" y="205733"/>
                  </a:cubicBezTo>
                  <a:lnTo>
                    <a:pt x="1496" y="205759"/>
                  </a:lnTo>
                  <a:cubicBezTo>
                    <a:pt x="1548" y="205785"/>
                    <a:pt x="1548" y="205785"/>
                    <a:pt x="1522" y="205836"/>
                  </a:cubicBezTo>
                  <a:cubicBezTo>
                    <a:pt x="1548" y="205888"/>
                    <a:pt x="1599" y="205914"/>
                    <a:pt x="1548" y="205965"/>
                  </a:cubicBezTo>
                  <a:cubicBezTo>
                    <a:pt x="1501" y="206012"/>
                    <a:pt x="1510" y="206021"/>
                    <a:pt x="1525" y="206021"/>
                  </a:cubicBezTo>
                  <a:cubicBezTo>
                    <a:pt x="1535" y="206021"/>
                    <a:pt x="1548" y="206017"/>
                    <a:pt x="1548" y="206017"/>
                  </a:cubicBezTo>
                  <a:cubicBezTo>
                    <a:pt x="1573" y="206068"/>
                    <a:pt x="1573" y="206120"/>
                    <a:pt x="1548" y="206171"/>
                  </a:cubicBezTo>
                  <a:lnTo>
                    <a:pt x="1548" y="206223"/>
                  </a:lnTo>
                  <a:cubicBezTo>
                    <a:pt x="1573" y="206249"/>
                    <a:pt x="1573" y="206300"/>
                    <a:pt x="1573" y="206352"/>
                  </a:cubicBezTo>
                  <a:cubicBezTo>
                    <a:pt x="1548" y="206404"/>
                    <a:pt x="1599" y="206455"/>
                    <a:pt x="1522" y="206481"/>
                  </a:cubicBezTo>
                  <a:cubicBezTo>
                    <a:pt x="1522" y="206532"/>
                    <a:pt x="1548" y="206558"/>
                    <a:pt x="1573" y="206610"/>
                  </a:cubicBezTo>
                  <a:cubicBezTo>
                    <a:pt x="1573" y="206636"/>
                    <a:pt x="1676" y="206636"/>
                    <a:pt x="1676" y="206661"/>
                  </a:cubicBezTo>
                  <a:cubicBezTo>
                    <a:pt x="1702" y="206713"/>
                    <a:pt x="1651" y="206816"/>
                    <a:pt x="1599" y="206894"/>
                  </a:cubicBezTo>
                  <a:cubicBezTo>
                    <a:pt x="1548" y="206945"/>
                    <a:pt x="1599" y="206945"/>
                    <a:pt x="1625" y="206945"/>
                  </a:cubicBezTo>
                  <a:cubicBezTo>
                    <a:pt x="1651" y="206971"/>
                    <a:pt x="1651" y="207023"/>
                    <a:pt x="1651" y="207048"/>
                  </a:cubicBezTo>
                  <a:cubicBezTo>
                    <a:pt x="1676" y="207100"/>
                    <a:pt x="1676" y="207177"/>
                    <a:pt x="1676" y="207229"/>
                  </a:cubicBezTo>
                  <a:cubicBezTo>
                    <a:pt x="1676" y="207255"/>
                    <a:pt x="1676" y="207255"/>
                    <a:pt x="1651" y="207280"/>
                  </a:cubicBezTo>
                  <a:cubicBezTo>
                    <a:pt x="1651" y="207332"/>
                    <a:pt x="1728" y="207358"/>
                    <a:pt x="1702" y="207435"/>
                  </a:cubicBezTo>
                  <a:lnTo>
                    <a:pt x="1702" y="207487"/>
                  </a:lnTo>
                  <a:cubicBezTo>
                    <a:pt x="1676" y="207487"/>
                    <a:pt x="1676" y="207513"/>
                    <a:pt x="1702" y="207513"/>
                  </a:cubicBezTo>
                  <a:lnTo>
                    <a:pt x="1702" y="207564"/>
                  </a:lnTo>
                  <a:cubicBezTo>
                    <a:pt x="1702" y="207564"/>
                    <a:pt x="1625" y="207616"/>
                    <a:pt x="1625" y="207667"/>
                  </a:cubicBezTo>
                  <a:cubicBezTo>
                    <a:pt x="1625" y="207684"/>
                    <a:pt x="1622" y="207690"/>
                    <a:pt x="1618" y="207690"/>
                  </a:cubicBezTo>
                  <a:cubicBezTo>
                    <a:pt x="1611" y="207690"/>
                    <a:pt x="1599" y="207667"/>
                    <a:pt x="1599" y="207667"/>
                  </a:cubicBezTo>
                  <a:cubicBezTo>
                    <a:pt x="1573" y="207667"/>
                    <a:pt x="1522" y="207719"/>
                    <a:pt x="1548" y="207745"/>
                  </a:cubicBezTo>
                  <a:cubicBezTo>
                    <a:pt x="1599" y="207770"/>
                    <a:pt x="1599" y="207874"/>
                    <a:pt x="1599" y="207951"/>
                  </a:cubicBezTo>
                  <a:cubicBezTo>
                    <a:pt x="1625" y="208003"/>
                    <a:pt x="1676" y="208054"/>
                    <a:pt x="1625" y="208106"/>
                  </a:cubicBezTo>
                  <a:cubicBezTo>
                    <a:pt x="1573" y="208183"/>
                    <a:pt x="1625" y="208235"/>
                    <a:pt x="1599" y="208286"/>
                  </a:cubicBezTo>
                  <a:cubicBezTo>
                    <a:pt x="1651" y="208364"/>
                    <a:pt x="1651" y="208364"/>
                    <a:pt x="1573" y="208389"/>
                  </a:cubicBezTo>
                  <a:lnTo>
                    <a:pt x="1573" y="208441"/>
                  </a:lnTo>
                  <a:lnTo>
                    <a:pt x="3149" y="208441"/>
                  </a:lnTo>
                  <a:cubicBezTo>
                    <a:pt x="3153" y="208434"/>
                    <a:pt x="3163" y="208425"/>
                    <a:pt x="3172" y="208415"/>
                  </a:cubicBezTo>
                  <a:lnTo>
                    <a:pt x="3172" y="208389"/>
                  </a:lnTo>
                  <a:cubicBezTo>
                    <a:pt x="3198" y="208338"/>
                    <a:pt x="3198" y="208312"/>
                    <a:pt x="3198" y="208286"/>
                  </a:cubicBezTo>
                  <a:cubicBezTo>
                    <a:pt x="3198" y="208286"/>
                    <a:pt x="3198" y="208260"/>
                    <a:pt x="3224" y="208260"/>
                  </a:cubicBezTo>
                  <a:lnTo>
                    <a:pt x="3198" y="208054"/>
                  </a:lnTo>
                  <a:cubicBezTo>
                    <a:pt x="3198" y="208003"/>
                    <a:pt x="3146" y="208003"/>
                    <a:pt x="3121" y="207977"/>
                  </a:cubicBezTo>
                  <a:cubicBezTo>
                    <a:pt x="3121" y="207951"/>
                    <a:pt x="3121" y="207899"/>
                    <a:pt x="3121" y="207874"/>
                  </a:cubicBezTo>
                  <a:cubicBezTo>
                    <a:pt x="3095" y="207848"/>
                    <a:pt x="3095" y="207822"/>
                    <a:pt x="3121" y="207796"/>
                  </a:cubicBezTo>
                  <a:lnTo>
                    <a:pt x="3121" y="207693"/>
                  </a:lnTo>
                  <a:cubicBezTo>
                    <a:pt x="3121" y="207667"/>
                    <a:pt x="3121" y="207667"/>
                    <a:pt x="3121" y="207641"/>
                  </a:cubicBezTo>
                  <a:cubicBezTo>
                    <a:pt x="3121" y="207616"/>
                    <a:pt x="3121" y="207616"/>
                    <a:pt x="3146" y="207590"/>
                  </a:cubicBezTo>
                  <a:cubicBezTo>
                    <a:pt x="3172" y="207564"/>
                    <a:pt x="3121" y="207513"/>
                    <a:pt x="3172" y="207461"/>
                  </a:cubicBezTo>
                  <a:cubicBezTo>
                    <a:pt x="3146" y="207435"/>
                    <a:pt x="3146" y="207409"/>
                    <a:pt x="3172" y="207384"/>
                  </a:cubicBezTo>
                  <a:lnTo>
                    <a:pt x="3198" y="207306"/>
                  </a:lnTo>
                  <a:cubicBezTo>
                    <a:pt x="3172" y="207306"/>
                    <a:pt x="3146" y="207280"/>
                    <a:pt x="3172" y="207255"/>
                  </a:cubicBezTo>
                  <a:cubicBezTo>
                    <a:pt x="3224" y="207229"/>
                    <a:pt x="3224" y="207229"/>
                    <a:pt x="3224" y="207203"/>
                  </a:cubicBezTo>
                  <a:cubicBezTo>
                    <a:pt x="3224" y="207151"/>
                    <a:pt x="3198" y="207100"/>
                    <a:pt x="3198" y="207023"/>
                  </a:cubicBezTo>
                  <a:cubicBezTo>
                    <a:pt x="3198" y="206997"/>
                    <a:pt x="3172" y="206971"/>
                    <a:pt x="3198" y="206919"/>
                  </a:cubicBezTo>
                  <a:cubicBezTo>
                    <a:pt x="3250" y="206894"/>
                    <a:pt x="3198" y="206894"/>
                    <a:pt x="3198" y="206868"/>
                  </a:cubicBezTo>
                  <a:cubicBezTo>
                    <a:pt x="3146" y="206842"/>
                    <a:pt x="3121" y="206765"/>
                    <a:pt x="3146" y="206713"/>
                  </a:cubicBezTo>
                  <a:cubicBezTo>
                    <a:pt x="3146" y="206687"/>
                    <a:pt x="3095" y="206661"/>
                    <a:pt x="3146" y="206610"/>
                  </a:cubicBezTo>
                  <a:lnTo>
                    <a:pt x="3095" y="206610"/>
                  </a:lnTo>
                  <a:cubicBezTo>
                    <a:pt x="3095" y="206610"/>
                    <a:pt x="3069" y="206584"/>
                    <a:pt x="3095" y="206558"/>
                  </a:cubicBezTo>
                  <a:lnTo>
                    <a:pt x="3121" y="206558"/>
                  </a:lnTo>
                  <a:cubicBezTo>
                    <a:pt x="3146" y="206558"/>
                    <a:pt x="3146" y="206532"/>
                    <a:pt x="3172" y="206532"/>
                  </a:cubicBezTo>
                  <a:cubicBezTo>
                    <a:pt x="3224" y="206532"/>
                    <a:pt x="3198" y="206584"/>
                    <a:pt x="3224" y="206610"/>
                  </a:cubicBezTo>
                  <a:cubicBezTo>
                    <a:pt x="3224" y="206558"/>
                    <a:pt x="3250" y="206507"/>
                    <a:pt x="3275" y="206481"/>
                  </a:cubicBezTo>
                  <a:cubicBezTo>
                    <a:pt x="3327" y="206429"/>
                    <a:pt x="3353" y="206352"/>
                    <a:pt x="3430" y="206326"/>
                  </a:cubicBezTo>
                  <a:cubicBezTo>
                    <a:pt x="3456" y="206300"/>
                    <a:pt x="3456" y="206275"/>
                    <a:pt x="3456" y="206275"/>
                  </a:cubicBezTo>
                  <a:cubicBezTo>
                    <a:pt x="3430" y="206146"/>
                    <a:pt x="3430" y="206042"/>
                    <a:pt x="3456" y="205939"/>
                  </a:cubicBezTo>
                  <a:cubicBezTo>
                    <a:pt x="3404" y="205939"/>
                    <a:pt x="3378" y="205888"/>
                    <a:pt x="3378" y="205862"/>
                  </a:cubicBezTo>
                  <a:cubicBezTo>
                    <a:pt x="3378" y="205836"/>
                    <a:pt x="3378" y="205707"/>
                    <a:pt x="3430" y="205630"/>
                  </a:cubicBezTo>
                  <a:cubicBezTo>
                    <a:pt x="3404" y="205604"/>
                    <a:pt x="3378" y="205578"/>
                    <a:pt x="3378" y="205527"/>
                  </a:cubicBezTo>
                  <a:cubicBezTo>
                    <a:pt x="3353" y="205527"/>
                    <a:pt x="3327" y="205501"/>
                    <a:pt x="3327" y="205475"/>
                  </a:cubicBezTo>
                  <a:cubicBezTo>
                    <a:pt x="3327" y="205346"/>
                    <a:pt x="3301" y="205217"/>
                    <a:pt x="3301" y="205062"/>
                  </a:cubicBezTo>
                  <a:cubicBezTo>
                    <a:pt x="3301" y="205037"/>
                    <a:pt x="3353" y="205011"/>
                    <a:pt x="3327" y="204985"/>
                  </a:cubicBezTo>
                  <a:cubicBezTo>
                    <a:pt x="3327" y="204959"/>
                    <a:pt x="3250" y="204959"/>
                    <a:pt x="3224" y="204959"/>
                  </a:cubicBezTo>
                  <a:cubicBezTo>
                    <a:pt x="3224" y="204882"/>
                    <a:pt x="3172" y="204908"/>
                    <a:pt x="3146" y="204882"/>
                  </a:cubicBezTo>
                  <a:lnTo>
                    <a:pt x="3121" y="204882"/>
                  </a:lnTo>
                  <a:cubicBezTo>
                    <a:pt x="3092" y="204888"/>
                    <a:pt x="3069" y="204891"/>
                    <a:pt x="3052" y="204891"/>
                  </a:cubicBezTo>
                  <a:cubicBezTo>
                    <a:pt x="2992" y="204891"/>
                    <a:pt x="2992" y="204853"/>
                    <a:pt x="2992" y="204753"/>
                  </a:cubicBezTo>
                  <a:lnTo>
                    <a:pt x="2992" y="204701"/>
                  </a:lnTo>
                  <a:lnTo>
                    <a:pt x="2966" y="204701"/>
                  </a:lnTo>
                  <a:lnTo>
                    <a:pt x="2966" y="204779"/>
                  </a:lnTo>
                  <a:cubicBezTo>
                    <a:pt x="2966" y="204779"/>
                    <a:pt x="2966" y="204790"/>
                    <a:pt x="2958" y="204790"/>
                  </a:cubicBezTo>
                  <a:cubicBezTo>
                    <a:pt x="2954" y="204790"/>
                    <a:pt x="2949" y="204787"/>
                    <a:pt x="2940" y="204779"/>
                  </a:cubicBezTo>
                  <a:cubicBezTo>
                    <a:pt x="2914" y="204753"/>
                    <a:pt x="2888" y="204727"/>
                    <a:pt x="2914" y="204701"/>
                  </a:cubicBezTo>
                  <a:cubicBezTo>
                    <a:pt x="2914" y="204624"/>
                    <a:pt x="2914" y="204624"/>
                    <a:pt x="2992" y="204624"/>
                  </a:cubicBezTo>
                  <a:lnTo>
                    <a:pt x="3017" y="204624"/>
                  </a:lnTo>
                  <a:cubicBezTo>
                    <a:pt x="3043" y="204624"/>
                    <a:pt x="3069" y="204624"/>
                    <a:pt x="3069" y="204572"/>
                  </a:cubicBezTo>
                  <a:cubicBezTo>
                    <a:pt x="3069" y="204547"/>
                    <a:pt x="2992" y="204547"/>
                    <a:pt x="3017" y="204495"/>
                  </a:cubicBezTo>
                  <a:cubicBezTo>
                    <a:pt x="3026" y="204478"/>
                    <a:pt x="3026" y="204472"/>
                    <a:pt x="3021" y="204472"/>
                  </a:cubicBezTo>
                  <a:cubicBezTo>
                    <a:pt x="3012" y="204472"/>
                    <a:pt x="2983" y="204495"/>
                    <a:pt x="2966" y="204495"/>
                  </a:cubicBezTo>
                  <a:cubicBezTo>
                    <a:pt x="2914" y="204495"/>
                    <a:pt x="2914" y="204495"/>
                    <a:pt x="2888" y="204469"/>
                  </a:cubicBezTo>
                  <a:cubicBezTo>
                    <a:pt x="2863" y="204418"/>
                    <a:pt x="2837" y="204340"/>
                    <a:pt x="2837" y="204289"/>
                  </a:cubicBezTo>
                  <a:lnTo>
                    <a:pt x="2837" y="204237"/>
                  </a:lnTo>
                  <a:cubicBezTo>
                    <a:pt x="2785" y="204186"/>
                    <a:pt x="2760" y="204134"/>
                    <a:pt x="2785" y="204082"/>
                  </a:cubicBezTo>
                  <a:cubicBezTo>
                    <a:pt x="2760" y="204082"/>
                    <a:pt x="2760" y="204082"/>
                    <a:pt x="2760" y="204031"/>
                  </a:cubicBezTo>
                  <a:cubicBezTo>
                    <a:pt x="2760" y="204005"/>
                    <a:pt x="2708" y="203979"/>
                    <a:pt x="2682" y="203928"/>
                  </a:cubicBezTo>
                  <a:cubicBezTo>
                    <a:pt x="2682" y="203876"/>
                    <a:pt x="2682" y="203773"/>
                    <a:pt x="2631" y="203721"/>
                  </a:cubicBezTo>
                  <a:lnTo>
                    <a:pt x="2631" y="203696"/>
                  </a:lnTo>
                  <a:lnTo>
                    <a:pt x="2631" y="203463"/>
                  </a:lnTo>
                  <a:cubicBezTo>
                    <a:pt x="2631" y="203463"/>
                    <a:pt x="2605" y="203438"/>
                    <a:pt x="2605" y="203438"/>
                  </a:cubicBezTo>
                  <a:cubicBezTo>
                    <a:pt x="2605" y="203386"/>
                    <a:pt x="2579" y="203334"/>
                    <a:pt x="2579" y="203257"/>
                  </a:cubicBezTo>
                  <a:cubicBezTo>
                    <a:pt x="2579" y="203231"/>
                    <a:pt x="2605" y="203231"/>
                    <a:pt x="2631" y="203205"/>
                  </a:cubicBezTo>
                  <a:lnTo>
                    <a:pt x="2631" y="203077"/>
                  </a:lnTo>
                  <a:cubicBezTo>
                    <a:pt x="2605" y="203051"/>
                    <a:pt x="2605" y="202999"/>
                    <a:pt x="2631" y="202948"/>
                  </a:cubicBezTo>
                  <a:cubicBezTo>
                    <a:pt x="2631" y="202922"/>
                    <a:pt x="2656" y="202896"/>
                    <a:pt x="2682" y="202896"/>
                  </a:cubicBezTo>
                  <a:lnTo>
                    <a:pt x="2682" y="202870"/>
                  </a:lnTo>
                  <a:cubicBezTo>
                    <a:pt x="2631" y="202767"/>
                    <a:pt x="2656" y="202664"/>
                    <a:pt x="2605" y="202561"/>
                  </a:cubicBezTo>
                  <a:cubicBezTo>
                    <a:pt x="2605" y="202535"/>
                    <a:pt x="2605" y="202509"/>
                    <a:pt x="2631" y="202483"/>
                  </a:cubicBezTo>
                  <a:cubicBezTo>
                    <a:pt x="2631" y="202432"/>
                    <a:pt x="2734" y="202432"/>
                    <a:pt x="2708" y="202380"/>
                  </a:cubicBezTo>
                  <a:cubicBezTo>
                    <a:pt x="2682" y="202329"/>
                    <a:pt x="2785" y="202303"/>
                    <a:pt x="2785" y="202251"/>
                  </a:cubicBezTo>
                  <a:cubicBezTo>
                    <a:pt x="2760" y="202174"/>
                    <a:pt x="2708" y="202096"/>
                    <a:pt x="2811" y="202019"/>
                  </a:cubicBezTo>
                  <a:cubicBezTo>
                    <a:pt x="2837" y="201993"/>
                    <a:pt x="2837" y="201993"/>
                    <a:pt x="2811" y="201968"/>
                  </a:cubicBezTo>
                  <a:cubicBezTo>
                    <a:pt x="2811" y="201916"/>
                    <a:pt x="2811" y="201890"/>
                    <a:pt x="2785" y="201864"/>
                  </a:cubicBezTo>
                  <a:cubicBezTo>
                    <a:pt x="2734" y="201864"/>
                    <a:pt x="2734" y="201864"/>
                    <a:pt x="2734" y="201839"/>
                  </a:cubicBezTo>
                  <a:cubicBezTo>
                    <a:pt x="2734" y="201787"/>
                    <a:pt x="2734" y="201735"/>
                    <a:pt x="2708" y="201710"/>
                  </a:cubicBezTo>
                  <a:cubicBezTo>
                    <a:pt x="2708" y="201684"/>
                    <a:pt x="2708" y="201632"/>
                    <a:pt x="2760" y="201632"/>
                  </a:cubicBezTo>
                  <a:cubicBezTo>
                    <a:pt x="2804" y="201632"/>
                    <a:pt x="2810" y="201575"/>
                    <a:pt x="2843" y="201575"/>
                  </a:cubicBezTo>
                  <a:cubicBezTo>
                    <a:pt x="2849" y="201575"/>
                    <a:pt x="2855" y="201577"/>
                    <a:pt x="2863" y="201581"/>
                  </a:cubicBezTo>
                  <a:cubicBezTo>
                    <a:pt x="2914" y="201581"/>
                    <a:pt x="2863" y="201555"/>
                    <a:pt x="2888" y="201529"/>
                  </a:cubicBezTo>
                  <a:cubicBezTo>
                    <a:pt x="2914" y="201503"/>
                    <a:pt x="2888" y="201477"/>
                    <a:pt x="2837" y="201477"/>
                  </a:cubicBezTo>
                  <a:lnTo>
                    <a:pt x="2811" y="201477"/>
                  </a:lnTo>
                  <a:cubicBezTo>
                    <a:pt x="2811" y="201426"/>
                    <a:pt x="2811" y="201349"/>
                    <a:pt x="2811" y="201297"/>
                  </a:cubicBezTo>
                  <a:cubicBezTo>
                    <a:pt x="2798" y="201258"/>
                    <a:pt x="2805" y="201245"/>
                    <a:pt x="2818" y="201245"/>
                  </a:cubicBezTo>
                  <a:cubicBezTo>
                    <a:pt x="2830" y="201245"/>
                    <a:pt x="2850" y="201258"/>
                    <a:pt x="2863" y="201271"/>
                  </a:cubicBezTo>
                  <a:cubicBezTo>
                    <a:pt x="2863" y="201271"/>
                    <a:pt x="2888" y="201271"/>
                    <a:pt x="2888" y="201297"/>
                  </a:cubicBezTo>
                  <a:cubicBezTo>
                    <a:pt x="2914" y="201297"/>
                    <a:pt x="2966" y="201271"/>
                    <a:pt x="2966" y="201245"/>
                  </a:cubicBezTo>
                  <a:cubicBezTo>
                    <a:pt x="2966" y="201194"/>
                    <a:pt x="2992" y="201142"/>
                    <a:pt x="3043" y="201116"/>
                  </a:cubicBezTo>
                  <a:cubicBezTo>
                    <a:pt x="3095" y="201091"/>
                    <a:pt x="3069" y="201013"/>
                    <a:pt x="3043" y="200962"/>
                  </a:cubicBezTo>
                  <a:cubicBezTo>
                    <a:pt x="3017" y="200936"/>
                    <a:pt x="3017" y="200910"/>
                    <a:pt x="3043" y="200884"/>
                  </a:cubicBezTo>
                  <a:cubicBezTo>
                    <a:pt x="3043" y="200859"/>
                    <a:pt x="3043" y="200807"/>
                    <a:pt x="3017" y="200807"/>
                  </a:cubicBezTo>
                  <a:cubicBezTo>
                    <a:pt x="2966" y="200781"/>
                    <a:pt x="2992" y="200755"/>
                    <a:pt x="2966" y="200755"/>
                  </a:cubicBezTo>
                  <a:lnTo>
                    <a:pt x="2914" y="200781"/>
                  </a:lnTo>
                  <a:cubicBezTo>
                    <a:pt x="2837" y="200807"/>
                    <a:pt x="2760" y="200807"/>
                    <a:pt x="2682" y="200807"/>
                  </a:cubicBezTo>
                  <a:cubicBezTo>
                    <a:pt x="2656" y="200807"/>
                    <a:pt x="2631" y="200781"/>
                    <a:pt x="2631" y="200755"/>
                  </a:cubicBezTo>
                  <a:cubicBezTo>
                    <a:pt x="2656" y="200678"/>
                    <a:pt x="2656" y="200601"/>
                    <a:pt x="2656" y="200523"/>
                  </a:cubicBezTo>
                  <a:lnTo>
                    <a:pt x="2682" y="200497"/>
                  </a:lnTo>
                  <a:cubicBezTo>
                    <a:pt x="2708" y="200497"/>
                    <a:pt x="2682" y="200497"/>
                    <a:pt x="2708" y="200523"/>
                  </a:cubicBezTo>
                  <a:cubicBezTo>
                    <a:pt x="2721" y="200536"/>
                    <a:pt x="2727" y="200543"/>
                    <a:pt x="2734" y="200543"/>
                  </a:cubicBezTo>
                  <a:cubicBezTo>
                    <a:pt x="2740" y="200543"/>
                    <a:pt x="2747" y="200536"/>
                    <a:pt x="2760" y="200523"/>
                  </a:cubicBezTo>
                  <a:cubicBezTo>
                    <a:pt x="2760" y="200497"/>
                    <a:pt x="2811" y="200472"/>
                    <a:pt x="2837" y="200472"/>
                  </a:cubicBezTo>
                  <a:lnTo>
                    <a:pt x="2940" y="200472"/>
                  </a:lnTo>
                  <a:cubicBezTo>
                    <a:pt x="2966" y="200472"/>
                    <a:pt x="2940" y="200446"/>
                    <a:pt x="2940" y="200446"/>
                  </a:cubicBezTo>
                  <a:cubicBezTo>
                    <a:pt x="2888" y="200446"/>
                    <a:pt x="2888" y="200420"/>
                    <a:pt x="2837" y="200420"/>
                  </a:cubicBezTo>
                  <a:cubicBezTo>
                    <a:pt x="2785" y="200420"/>
                    <a:pt x="2760" y="200368"/>
                    <a:pt x="2785" y="200317"/>
                  </a:cubicBezTo>
                  <a:cubicBezTo>
                    <a:pt x="2811" y="200265"/>
                    <a:pt x="2811" y="200214"/>
                    <a:pt x="2785" y="200162"/>
                  </a:cubicBezTo>
                  <a:cubicBezTo>
                    <a:pt x="2785" y="200136"/>
                    <a:pt x="2708" y="200111"/>
                    <a:pt x="2708" y="200059"/>
                  </a:cubicBezTo>
                  <a:cubicBezTo>
                    <a:pt x="2708" y="200046"/>
                    <a:pt x="2702" y="200046"/>
                    <a:pt x="2692" y="200046"/>
                  </a:cubicBezTo>
                  <a:cubicBezTo>
                    <a:pt x="2682" y="200046"/>
                    <a:pt x="2669" y="200046"/>
                    <a:pt x="2656" y="200033"/>
                  </a:cubicBezTo>
                  <a:cubicBezTo>
                    <a:pt x="2631" y="200033"/>
                    <a:pt x="2631" y="200007"/>
                    <a:pt x="2631" y="199982"/>
                  </a:cubicBezTo>
                  <a:cubicBezTo>
                    <a:pt x="2631" y="199982"/>
                    <a:pt x="2631" y="199956"/>
                    <a:pt x="2656" y="199956"/>
                  </a:cubicBezTo>
                  <a:cubicBezTo>
                    <a:pt x="2656" y="199956"/>
                    <a:pt x="2682" y="199930"/>
                    <a:pt x="2682" y="199930"/>
                  </a:cubicBezTo>
                  <a:cubicBezTo>
                    <a:pt x="2682" y="199892"/>
                    <a:pt x="2696" y="199868"/>
                    <a:pt x="2683" y="199868"/>
                  </a:cubicBezTo>
                  <a:cubicBezTo>
                    <a:pt x="2678" y="199868"/>
                    <a:pt x="2670" y="199872"/>
                    <a:pt x="2656" y="199878"/>
                  </a:cubicBezTo>
                  <a:cubicBezTo>
                    <a:pt x="2631" y="199878"/>
                    <a:pt x="2631" y="199878"/>
                    <a:pt x="2631" y="199853"/>
                  </a:cubicBezTo>
                  <a:cubicBezTo>
                    <a:pt x="2631" y="199853"/>
                    <a:pt x="2631" y="199827"/>
                    <a:pt x="2631" y="199827"/>
                  </a:cubicBezTo>
                  <a:cubicBezTo>
                    <a:pt x="2631" y="199827"/>
                    <a:pt x="2656" y="199801"/>
                    <a:pt x="2734" y="199775"/>
                  </a:cubicBezTo>
                  <a:cubicBezTo>
                    <a:pt x="2785" y="199724"/>
                    <a:pt x="2734" y="199724"/>
                    <a:pt x="2734" y="199698"/>
                  </a:cubicBezTo>
                  <a:cubicBezTo>
                    <a:pt x="2734" y="199689"/>
                    <a:pt x="2731" y="199686"/>
                    <a:pt x="2727" y="199686"/>
                  </a:cubicBezTo>
                  <a:cubicBezTo>
                    <a:pt x="2719" y="199686"/>
                    <a:pt x="2708" y="199698"/>
                    <a:pt x="2708" y="199698"/>
                  </a:cubicBezTo>
                  <a:lnTo>
                    <a:pt x="2656" y="199724"/>
                  </a:lnTo>
                  <a:cubicBezTo>
                    <a:pt x="2637" y="199743"/>
                    <a:pt x="2625" y="199752"/>
                    <a:pt x="2617" y="199752"/>
                  </a:cubicBezTo>
                  <a:cubicBezTo>
                    <a:pt x="2605" y="199752"/>
                    <a:pt x="2605" y="199730"/>
                    <a:pt x="2605" y="199698"/>
                  </a:cubicBezTo>
                  <a:lnTo>
                    <a:pt x="2631" y="199595"/>
                  </a:lnTo>
                  <a:cubicBezTo>
                    <a:pt x="2605" y="199569"/>
                    <a:pt x="2605" y="199569"/>
                    <a:pt x="2656" y="199543"/>
                  </a:cubicBezTo>
                  <a:lnTo>
                    <a:pt x="2682" y="199517"/>
                  </a:lnTo>
                  <a:lnTo>
                    <a:pt x="2656" y="199466"/>
                  </a:lnTo>
                  <a:cubicBezTo>
                    <a:pt x="2631" y="199466"/>
                    <a:pt x="2605" y="199466"/>
                    <a:pt x="2605" y="199440"/>
                  </a:cubicBezTo>
                  <a:lnTo>
                    <a:pt x="2579" y="199363"/>
                  </a:lnTo>
                  <a:cubicBezTo>
                    <a:pt x="2579" y="199337"/>
                    <a:pt x="2579" y="199311"/>
                    <a:pt x="2605" y="199285"/>
                  </a:cubicBezTo>
                  <a:cubicBezTo>
                    <a:pt x="2631" y="199259"/>
                    <a:pt x="2656" y="199259"/>
                    <a:pt x="2708" y="199259"/>
                  </a:cubicBezTo>
                  <a:cubicBezTo>
                    <a:pt x="2734" y="199285"/>
                    <a:pt x="2708" y="199311"/>
                    <a:pt x="2708" y="199337"/>
                  </a:cubicBezTo>
                  <a:lnTo>
                    <a:pt x="2708" y="199388"/>
                  </a:lnTo>
                  <a:cubicBezTo>
                    <a:pt x="2708" y="199388"/>
                    <a:pt x="2708" y="199414"/>
                    <a:pt x="2734" y="199440"/>
                  </a:cubicBezTo>
                  <a:cubicBezTo>
                    <a:pt x="2734" y="199466"/>
                    <a:pt x="2734" y="199466"/>
                    <a:pt x="2760" y="199466"/>
                  </a:cubicBezTo>
                  <a:cubicBezTo>
                    <a:pt x="2760" y="199466"/>
                    <a:pt x="2785" y="199440"/>
                    <a:pt x="2785" y="199440"/>
                  </a:cubicBezTo>
                  <a:cubicBezTo>
                    <a:pt x="2785" y="199414"/>
                    <a:pt x="2760" y="199337"/>
                    <a:pt x="2785" y="199285"/>
                  </a:cubicBezTo>
                  <a:cubicBezTo>
                    <a:pt x="2837" y="199234"/>
                    <a:pt x="2837" y="199182"/>
                    <a:pt x="2837" y="199131"/>
                  </a:cubicBezTo>
                  <a:cubicBezTo>
                    <a:pt x="2837" y="199079"/>
                    <a:pt x="2863" y="199053"/>
                    <a:pt x="2888" y="199027"/>
                  </a:cubicBezTo>
                  <a:cubicBezTo>
                    <a:pt x="2888" y="199002"/>
                    <a:pt x="2888" y="198976"/>
                    <a:pt x="2914" y="198950"/>
                  </a:cubicBezTo>
                  <a:cubicBezTo>
                    <a:pt x="3017" y="198924"/>
                    <a:pt x="3069" y="198847"/>
                    <a:pt x="3121" y="198821"/>
                  </a:cubicBezTo>
                  <a:cubicBezTo>
                    <a:pt x="3121" y="198783"/>
                    <a:pt x="3121" y="198759"/>
                    <a:pt x="3141" y="198759"/>
                  </a:cubicBezTo>
                  <a:cubicBezTo>
                    <a:pt x="3148" y="198759"/>
                    <a:pt x="3158" y="198763"/>
                    <a:pt x="3172" y="198769"/>
                  </a:cubicBezTo>
                  <a:lnTo>
                    <a:pt x="3250" y="198769"/>
                  </a:lnTo>
                  <a:cubicBezTo>
                    <a:pt x="3250" y="198718"/>
                    <a:pt x="3224" y="198666"/>
                    <a:pt x="3224" y="198615"/>
                  </a:cubicBezTo>
                  <a:lnTo>
                    <a:pt x="3095" y="198641"/>
                  </a:lnTo>
                  <a:cubicBezTo>
                    <a:pt x="3095" y="198641"/>
                    <a:pt x="3069" y="198641"/>
                    <a:pt x="3069" y="198615"/>
                  </a:cubicBezTo>
                  <a:lnTo>
                    <a:pt x="3017" y="198563"/>
                  </a:lnTo>
                  <a:cubicBezTo>
                    <a:pt x="3017" y="198563"/>
                    <a:pt x="2992" y="198563"/>
                    <a:pt x="2992" y="198537"/>
                  </a:cubicBezTo>
                  <a:cubicBezTo>
                    <a:pt x="2966" y="198460"/>
                    <a:pt x="2992" y="198383"/>
                    <a:pt x="3017" y="198305"/>
                  </a:cubicBezTo>
                  <a:cubicBezTo>
                    <a:pt x="3017" y="198305"/>
                    <a:pt x="2992" y="198279"/>
                    <a:pt x="2966" y="198279"/>
                  </a:cubicBezTo>
                  <a:cubicBezTo>
                    <a:pt x="2966" y="198279"/>
                    <a:pt x="2914" y="198279"/>
                    <a:pt x="2940" y="198228"/>
                  </a:cubicBezTo>
                  <a:cubicBezTo>
                    <a:pt x="2966" y="198202"/>
                    <a:pt x="2966" y="198150"/>
                    <a:pt x="2940" y="198125"/>
                  </a:cubicBezTo>
                  <a:cubicBezTo>
                    <a:pt x="2914" y="198099"/>
                    <a:pt x="2914" y="198047"/>
                    <a:pt x="2966" y="198022"/>
                  </a:cubicBezTo>
                  <a:cubicBezTo>
                    <a:pt x="2966" y="197970"/>
                    <a:pt x="2992" y="197944"/>
                    <a:pt x="3043" y="197918"/>
                  </a:cubicBezTo>
                  <a:lnTo>
                    <a:pt x="3043" y="197893"/>
                  </a:lnTo>
                  <a:cubicBezTo>
                    <a:pt x="3095" y="197867"/>
                    <a:pt x="3121" y="197841"/>
                    <a:pt x="3146" y="197789"/>
                  </a:cubicBezTo>
                  <a:cubicBezTo>
                    <a:pt x="3146" y="197764"/>
                    <a:pt x="3172" y="197738"/>
                    <a:pt x="3198" y="197712"/>
                  </a:cubicBezTo>
                  <a:cubicBezTo>
                    <a:pt x="3224" y="197686"/>
                    <a:pt x="3198" y="197583"/>
                    <a:pt x="3224" y="197532"/>
                  </a:cubicBezTo>
                  <a:cubicBezTo>
                    <a:pt x="3224" y="197506"/>
                    <a:pt x="3224" y="197506"/>
                    <a:pt x="3224" y="197480"/>
                  </a:cubicBezTo>
                  <a:cubicBezTo>
                    <a:pt x="3172" y="197428"/>
                    <a:pt x="3224" y="197351"/>
                    <a:pt x="3224" y="197299"/>
                  </a:cubicBezTo>
                  <a:lnTo>
                    <a:pt x="3224" y="197222"/>
                  </a:lnTo>
                  <a:cubicBezTo>
                    <a:pt x="3198" y="197222"/>
                    <a:pt x="3172" y="197170"/>
                    <a:pt x="3198" y="197145"/>
                  </a:cubicBezTo>
                  <a:cubicBezTo>
                    <a:pt x="3250" y="197093"/>
                    <a:pt x="3224" y="197041"/>
                    <a:pt x="3172" y="197016"/>
                  </a:cubicBezTo>
                  <a:cubicBezTo>
                    <a:pt x="3146" y="197016"/>
                    <a:pt x="3172" y="196964"/>
                    <a:pt x="3198" y="196938"/>
                  </a:cubicBezTo>
                  <a:lnTo>
                    <a:pt x="3224" y="196913"/>
                  </a:lnTo>
                  <a:lnTo>
                    <a:pt x="3224" y="196887"/>
                  </a:lnTo>
                  <a:cubicBezTo>
                    <a:pt x="3172" y="196835"/>
                    <a:pt x="3146" y="196758"/>
                    <a:pt x="3172" y="196706"/>
                  </a:cubicBezTo>
                  <a:cubicBezTo>
                    <a:pt x="3172" y="196655"/>
                    <a:pt x="3172" y="196629"/>
                    <a:pt x="3172" y="196603"/>
                  </a:cubicBezTo>
                  <a:cubicBezTo>
                    <a:pt x="3146" y="196603"/>
                    <a:pt x="3146" y="196577"/>
                    <a:pt x="3172" y="196551"/>
                  </a:cubicBezTo>
                  <a:lnTo>
                    <a:pt x="3198" y="196526"/>
                  </a:lnTo>
                  <a:cubicBezTo>
                    <a:pt x="3172" y="196526"/>
                    <a:pt x="3146" y="196474"/>
                    <a:pt x="3146" y="196448"/>
                  </a:cubicBezTo>
                  <a:lnTo>
                    <a:pt x="3146" y="196423"/>
                  </a:lnTo>
                  <a:cubicBezTo>
                    <a:pt x="3146" y="196423"/>
                    <a:pt x="3121" y="196423"/>
                    <a:pt x="3121" y="196448"/>
                  </a:cubicBezTo>
                  <a:cubicBezTo>
                    <a:pt x="3121" y="196551"/>
                    <a:pt x="3095" y="196629"/>
                    <a:pt x="3095" y="196732"/>
                  </a:cubicBezTo>
                  <a:cubicBezTo>
                    <a:pt x="3095" y="196758"/>
                    <a:pt x="3095" y="196758"/>
                    <a:pt x="3069" y="196758"/>
                  </a:cubicBezTo>
                  <a:lnTo>
                    <a:pt x="3043" y="196758"/>
                  </a:lnTo>
                  <a:cubicBezTo>
                    <a:pt x="3043" y="196758"/>
                    <a:pt x="3017" y="196732"/>
                    <a:pt x="3043" y="196706"/>
                  </a:cubicBezTo>
                  <a:cubicBezTo>
                    <a:pt x="3069" y="196706"/>
                    <a:pt x="2992" y="196629"/>
                    <a:pt x="2992" y="196603"/>
                  </a:cubicBezTo>
                  <a:cubicBezTo>
                    <a:pt x="2992" y="196551"/>
                    <a:pt x="3069" y="196551"/>
                    <a:pt x="3069" y="196500"/>
                  </a:cubicBezTo>
                  <a:cubicBezTo>
                    <a:pt x="3095" y="196474"/>
                    <a:pt x="3095" y="196448"/>
                    <a:pt x="3069" y="196448"/>
                  </a:cubicBezTo>
                  <a:cubicBezTo>
                    <a:pt x="3069" y="196423"/>
                    <a:pt x="3043" y="196397"/>
                    <a:pt x="3069" y="196371"/>
                  </a:cubicBezTo>
                  <a:lnTo>
                    <a:pt x="3069" y="196319"/>
                  </a:lnTo>
                  <a:lnTo>
                    <a:pt x="3069" y="196190"/>
                  </a:lnTo>
                  <a:cubicBezTo>
                    <a:pt x="3069" y="196165"/>
                    <a:pt x="3069" y="196139"/>
                    <a:pt x="3095" y="196113"/>
                  </a:cubicBezTo>
                  <a:lnTo>
                    <a:pt x="3069" y="196061"/>
                  </a:lnTo>
                  <a:cubicBezTo>
                    <a:pt x="3043" y="196036"/>
                    <a:pt x="3043" y="195984"/>
                    <a:pt x="3069" y="195958"/>
                  </a:cubicBezTo>
                  <a:lnTo>
                    <a:pt x="3069" y="195932"/>
                  </a:lnTo>
                  <a:cubicBezTo>
                    <a:pt x="3069" y="195920"/>
                    <a:pt x="3088" y="195920"/>
                    <a:pt x="3111" y="195920"/>
                  </a:cubicBezTo>
                  <a:cubicBezTo>
                    <a:pt x="3133" y="195920"/>
                    <a:pt x="3159" y="195920"/>
                    <a:pt x="3172" y="195907"/>
                  </a:cubicBezTo>
                  <a:lnTo>
                    <a:pt x="3172" y="195829"/>
                  </a:lnTo>
                  <a:lnTo>
                    <a:pt x="3198" y="195804"/>
                  </a:lnTo>
                  <a:cubicBezTo>
                    <a:pt x="3172" y="195778"/>
                    <a:pt x="3224" y="195726"/>
                    <a:pt x="3250" y="195726"/>
                  </a:cubicBezTo>
                  <a:lnTo>
                    <a:pt x="3275" y="195700"/>
                  </a:lnTo>
                  <a:cubicBezTo>
                    <a:pt x="3275" y="195649"/>
                    <a:pt x="3275" y="195623"/>
                    <a:pt x="3275" y="195571"/>
                  </a:cubicBezTo>
                  <a:cubicBezTo>
                    <a:pt x="3275" y="195520"/>
                    <a:pt x="3301" y="195494"/>
                    <a:pt x="3327" y="195442"/>
                  </a:cubicBezTo>
                  <a:cubicBezTo>
                    <a:pt x="3327" y="195442"/>
                    <a:pt x="3275" y="195417"/>
                    <a:pt x="3327" y="195391"/>
                  </a:cubicBezTo>
                  <a:lnTo>
                    <a:pt x="3327" y="195365"/>
                  </a:lnTo>
                  <a:cubicBezTo>
                    <a:pt x="3275" y="195365"/>
                    <a:pt x="3250" y="195339"/>
                    <a:pt x="3224" y="195314"/>
                  </a:cubicBezTo>
                  <a:cubicBezTo>
                    <a:pt x="3224" y="195288"/>
                    <a:pt x="3198" y="195210"/>
                    <a:pt x="3172" y="195210"/>
                  </a:cubicBezTo>
                  <a:cubicBezTo>
                    <a:pt x="3164" y="195202"/>
                    <a:pt x="3158" y="195199"/>
                    <a:pt x="3153" y="195199"/>
                  </a:cubicBezTo>
                  <a:cubicBezTo>
                    <a:pt x="3144" y="195199"/>
                    <a:pt x="3138" y="195210"/>
                    <a:pt x="3121" y="195210"/>
                  </a:cubicBezTo>
                  <a:cubicBezTo>
                    <a:pt x="3114" y="195217"/>
                    <a:pt x="3107" y="195220"/>
                    <a:pt x="3100" y="195220"/>
                  </a:cubicBezTo>
                  <a:cubicBezTo>
                    <a:pt x="3083" y="195220"/>
                    <a:pt x="3069" y="195197"/>
                    <a:pt x="3069" y="195159"/>
                  </a:cubicBezTo>
                  <a:cubicBezTo>
                    <a:pt x="3069" y="195133"/>
                    <a:pt x="3069" y="195081"/>
                    <a:pt x="3121" y="195056"/>
                  </a:cubicBezTo>
                  <a:cubicBezTo>
                    <a:pt x="3121" y="195004"/>
                    <a:pt x="3121" y="194927"/>
                    <a:pt x="3172" y="194875"/>
                  </a:cubicBezTo>
                  <a:cubicBezTo>
                    <a:pt x="3146" y="194875"/>
                    <a:pt x="3146" y="194849"/>
                    <a:pt x="3172" y="194849"/>
                  </a:cubicBezTo>
                  <a:cubicBezTo>
                    <a:pt x="3172" y="194834"/>
                    <a:pt x="3172" y="194819"/>
                    <a:pt x="3177" y="194819"/>
                  </a:cubicBezTo>
                  <a:cubicBezTo>
                    <a:pt x="3181" y="194819"/>
                    <a:pt x="3187" y="194827"/>
                    <a:pt x="3198" y="194849"/>
                  </a:cubicBezTo>
                  <a:cubicBezTo>
                    <a:pt x="3224" y="194875"/>
                    <a:pt x="3198" y="194875"/>
                    <a:pt x="3198" y="194875"/>
                  </a:cubicBezTo>
                  <a:cubicBezTo>
                    <a:pt x="3198" y="194952"/>
                    <a:pt x="3172" y="195030"/>
                    <a:pt x="3198" y="195081"/>
                  </a:cubicBezTo>
                  <a:cubicBezTo>
                    <a:pt x="3224" y="195107"/>
                    <a:pt x="3250" y="195107"/>
                    <a:pt x="3275" y="195107"/>
                  </a:cubicBezTo>
                  <a:cubicBezTo>
                    <a:pt x="3275" y="195107"/>
                    <a:pt x="3301" y="195081"/>
                    <a:pt x="3327" y="195081"/>
                  </a:cubicBezTo>
                  <a:cubicBezTo>
                    <a:pt x="3353" y="195030"/>
                    <a:pt x="3378" y="195004"/>
                    <a:pt x="3378" y="194952"/>
                  </a:cubicBezTo>
                  <a:cubicBezTo>
                    <a:pt x="3378" y="194901"/>
                    <a:pt x="3353" y="194823"/>
                    <a:pt x="3404" y="194798"/>
                  </a:cubicBezTo>
                  <a:cubicBezTo>
                    <a:pt x="3404" y="194746"/>
                    <a:pt x="3353" y="194669"/>
                    <a:pt x="3404" y="194617"/>
                  </a:cubicBezTo>
                  <a:cubicBezTo>
                    <a:pt x="3378" y="194591"/>
                    <a:pt x="3327" y="194591"/>
                    <a:pt x="3327" y="194540"/>
                  </a:cubicBezTo>
                  <a:cubicBezTo>
                    <a:pt x="3327" y="194488"/>
                    <a:pt x="3327" y="194411"/>
                    <a:pt x="3327" y="194359"/>
                  </a:cubicBezTo>
                  <a:cubicBezTo>
                    <a:pt x="3327" y="194256"/>
                    <a:pt x="3327" y="194153"/>
                    <a:pt x="3353" y="194050"/>
                  </a:cubicBezTo>
                  <a:cubicBezTo>
                    <a:pt x="3378" y="194050"/>
                    <a:pt x="3378" y="194024"/>
                    <a:pt x="3353" y="193998"/>
                  </a:cubicBezTo>
                  <a:cubicBezTo>
                    <a:pt x="3327" y="193972"/>
                    <a:pt x="3327" y="193921"/>
                    <a:pt x="3353" y="193895"/>
                  </a:cubicBezTo>
                  <a:lnTo>
                    <a:pt x="3353" y="193843"/>
                  </a:lnTo>
                  <a:cubicBezTo>
                    <a:pt x="3353" y="193843"/>
                    <a:pt x="3327" y="193818"/>
                    <a:pt x="3327" y="193792"/>
                  </a:cubicBezTo>
                  <a:cubicBezTo>
                    <a:pt x="3327" y="193792"/>
                    <a:pt x="3338" y="193780"/>
                    <a:pt x="3354" y="193780"/>
                  </a:cubicBezTo>
                  <a:cubicBezTo>
                    <a:pt x="3361" y="193780"/>
                    <a:pt x="3370" y="193783"/>
                    <a:pt x="3378" y="193792"/>
                  </a:cubicBezTo>
                  <a:lnTo>
                    <a:pt x="3430" y="193792"/>
                  </a:lnTo>
                  <a:cubicBezTo>
                    <a:pt x="3456" y="193766"/>
                    <a:pt x="3430" y="193740"/>
                    <a:pt x="3456" y="193714"/>
                  </a:cubicBezTo>
                  <a:cubicBezTo>
                    <a:pt x="3430" y="193714"/>
                    <a:pt x="3430" y="193689"/>
                    <a:pt x="3456" y="193663"/>
                  </a:cubicBezTo>
                  <a:cubicBezTo>
                    <a:pt x="3456" y="193637"/>
                    <a:pt x="3456" y="193637"/>
                    <a:pt x="3456" y="193611"/>
                  </a:cubicBezTo>
                  <a:cubicBezTo>
                    <a:pt x="3430" y="193560"/>
                    <a:pt x="3456" y="193534"/>
                    <a:pt x="3482" y="193508"/>
                  </a:cubicBezTo>
                  <a:cubicBezTo>
                    <a:pt x="3482" y="193508"/>
                    <a:pt x="3482" y="193482"/>
                    <a:pt x="3482" y="193482"/>
                  </a:cubicBezTo>
                  <a:lnTo>
                    <a:pt x="3482" y="193457"/>
                  </a:lnTo>
                  <a:cubicBezTo>
                    <a:pt x="3456" y="193405"/>
                    <a:pt x="3456" y="193379"/>
                    <a:pt x="3482" y="193353"/>
                  </a:cubicBezTo>
                  <a:cubicBezTo>
                    <a:pt x="3482" y="193302"/>
                    <a:pt x="3507" y="193276"/>
                    <a:pt x="3507" y="193224"/>
                  </a:cubicBezTo>
                  <a:lnTo>
                    <a:pt x="3482" y="193199"/>
                  </a:lnTo>
                  <a:cubicBezTo>
                    <a:pt x="3456" y="193199"/>
                    <a:pt x="3456" y="193147"/>
                    <a:pt x="3430" y="193147"/>
                  </a:cubicBezTo>
                  <a:cubicBezTo>
                    <a:pt x="3404" y="193160"/>
                    <a:pt x="3385" y="193173"/>
                    <a:pt x="3369" y="193173"/>
                  </a:cubicBezTo>
                  <a:cubicBezTo>
                    <a:pt x="3353" y="193173"/>
                    <a:pt x="3340" y="193160"/>
                    <a:pt x="3327" y="193121"/>
                  </a:cubicBezTo>
                  <a:cubicBezTo>
                    <a:pt x="3327" y="193095"/>
                    <a:pt x="3327" y="193070"/>
                    <a:pt x="3327" y="193070"/>
                  </a:cubicBezTo>
                  <a:cubicBezTo>
                    <a:pt x="3327" y="192992"/>
                    <a:pt x="3327" y="192915"/>
                    <a:pt x="3353" y="192838"/>
                  </a:cubicBezTo>
                  <a:cubicBezTo>
                    <a:pt x="3353" y="192786"/>
                    <a:pt x="3353" y="192709"/>
                    <a:pt x="3378" y="192657"/>
                  </a:cubicBezTo>
                  <a:lnTo>
                    <a:pt x="3378" y="192605"/>
                  </a:lnTo>
                  <a:cubicBezTo>
                    <a:pt x="3378" y="192580"/>
                    <a:pt x="3378" y="192554"/>
                    <a:pt x="3378" y="192554"/>
                  </a:cubicBezTo>
                  <a:cubicBezTo>
                    <a:pt x="3378" y="192528"/>
                    <a:pt x="3378" y="192502"/>
                    <a:pt x="3378" y="192451"/>
                  </a:cubicBezTo>
                  <a:lnTo>
                    <a:pt x="3378" y="192399"/>
                  </a:lnTo>
                  <a:cubicBezTo>
                    <a:pt x="3378" y="192373"/>
                    <a:pt x="3404" y="192296"/>
                    <a:pt x="3404" y="192244"/>
                  </a:cubicBezTo>
                  <a:cubicBezTo>
                    <a:pt x="3430" y="192219"/>
                    <a:pt x="3482" y="192193"/>
                    <a:pt x="3456" y="192141"/>
                  </a:cubicBezTo>
                  <a:cubicBezTo>
                    <a:pt x="3456" y="192115"/>
                    <a:pt x="3456" y="192064"/>
                    <a:pt x="3482" y="192064"/>
                  </a:cubicBezTo>
                  <a:cubicBezTo>
                    <a:pt x="3507" y="192038"/>
                    <a:pt x="3559" y="192064"/>
                    <a:pt x="3507" y="192012"/>
                  </a:cubicBezTo>
                  <a:cubicBezTo>
                    <a:pt x="3482" y="191986"/>
                    <a:pt x="3482" y="191909"/>
                    <a:pt x="3533" y="191883"/>
                  </a:cubicBezTo>
                  <a:lnTo>
                    <a:pt x="3533" y="191677"/>
                  </a:lnTo>
                  <a:lnTo>
                    <a:pt x="3533" y="191419"/>
                  </a:lnTo>
                  <a:lnTo>
                    <a:pt x="3533" y="191316"/>
                  </a:lnTo>
                  <a:cubicBezTo>
                    <a:pt x="3507" y="191316"/>
                    <a:pt x="3482" y="191290"/>
                    <a:pt x="3482" y="191264"/>
                  </a:cubicBezTo>
                  <a:cubicBezTo>
                    <a:pt x="3456" y="191264"/>
                    <a:pt x="3430" y="191213"/>
                    <a:pt x="3456" y="191187"/>
                  </a:cubicBezTo>
                  <a:lnTo>
                    <a:pt x="3456" y="191135"/>
                  </a:lnTo>
                  <a:cubicBezTo>
                    <a:pt x="3430" y="191135"/>
                    <a:pt x="3430" y="191110"/>
                    <a:pt x="3456" y="191084"/>
                  </a:cubicBezTo>
                  <a:lnTo>
                    <a:pt x="3482" y="191032"/>
                  </a:lnTo>
                  <a:cubicBezTo>
                    <a:pt x="3456" y="191032"/>
                    <a:pt x="3456" y="190981"/>
                    <a:pt x="3456" y="190955"/>
                  </a:cubicBezTo>
                  <a:lnTo>
                    <a:pt x="3404" y="190929"/>
                  </a:lnTo>
                  <a:cubicBezTo>
                    <a:pt x="3378" y="190903"/>
                    <a:pt x="3378" y="190877"/>
                    <a:pt x="3353" y="190826"/>
                  </a:cubicBezTo>
                  <a:lnTo>
                    <a:pt x="3353" y="190697"/>
                  </a:lnTo>
                  <a:lnTo>
                    <a:pt x="3353" y="190671"/>
                  </a:lnTo>
                  <a:lnTo>
                    <a:pt x="3327" y="190671"/>
                  </a:lnTo>
                  <a:lnTo>
                    <a:pt x="3327" y="190697"/>
                  </a:lnTo>
                  <a:lnTo>
                    <a:pt x="3301" y="190723"/>
                  </a:lnTo>
                  <a:cubicBezTo>
                    <a:pt x="3301" y="190749"/>
                    <a:pt x="3301" y="190774"/>
                    <a:pt x="3301" y="190800"/>
                  </a:cubicBezTo>
                  <a:cubicBezTo>
                    <a:pt x="3301" y="190818"/>
                    <a:pt x="3301" y="190837"/>
                    <a:pt x="3292" y="190837"/>
                  </a:cubicBezTo>
                  <a:cubicBezTo>
                    <a:pt x="3288" y="190837"/>
                    <a:pt x="3283" y="190833"/>
                    <a:pt x="3275" y="190826"/>
                  </a:cubicBezTo>
                  <a:cubicBezTo>
                    <a:pt x="3275" y="190826"/>
                    <a:pt x="3250" y="190826"/>
                    <a:pt x="3250" y="190800"/>
                  </a:cubicBezTo>
                  <a:cubicBezTo>
                    <a:pt x="3250" y="190774"/>
                    <a:pt x="3250" y="190749"/>
                    <a:pt x="3275" y="190749"/>
                  </a:cubicBezTo>
                  <a:cubicBezTo>
                    <a:pt x="3224" y="190697"/>
                    <a:pt x="3250" y="190645"/>
                    <a:pt x="3224" y="190594"/>
                  </a:cubicBezTo>
                  <a:cubicBezTo>
                    <a:pt x="3224" y="190594"/>
                    <a:pt x="3224" y="190568"/>
                    <a:pt x="3224" y="190568"/>
                  </a:cubicBezTo>
                  <a:cubicBezTo>
                    <a:pt x="3275" y="190491"/>
                    <a:pt x="3250" y="190413"/>
                    <a:pt x="3301" y="190362"/>
                  </a:cubicBezTo>
                  <a:cubicBezTo>
                    <a:pt x="3327" y="190387"/>
                    <a:pt x="3327" y="190413"/>
                    <a:pt x="3327" y="190439"/>
                  </a:cubicBezTo>
                  <a:cubicBezTo>
                    <a:pt x="3327" y="190465"/>
                    <a:pt x="3353" y="190491"/>
                    <a:pt x="3378" y="190516"/>
                  </a:cubicBezTo>
                  <a:lnTo>
                    <a:pt x="3404" y="190516"/>
                  </a:lnTo>
                  <a:cubicBezTo>
                    <a:pt x="3430" y="190465"/>
                    <a:pt x="3482" y="190465"/>
                    <a:pt x="3507" y="190465"/>
                  </a:cubicBezTo>
                  <a:cubicBezTo>
                    <a:pt x="3559" y="190465"/>
                    <a:pt x="3611" y="190465"/>
                    <a:pt x="3636" y="190491"/>
                  </a:cubicBezTo>
                  <a:cubicBezTo>
                    <a:pt x="3652" y="190507"/>
                    <a:pt x="3663" y="190513"/>
                    <a:pt x="3672" y="190513"/>
                  </a:cubicBezTo>
                  <a:cubicBezTo>
                    <a:pt x="3690" y="190513"/>
                    <a:pt x="3696" y="190483"/>
                    <a:pt x="3714" y="190465"/>
                  </a:cubicBezTo>
                  <a:cubicBezTo>
                    <a:pt x="3714" y="190439"/>
                    <a:pt x="3714" y="190413"/>
                    <a:pt x="3714" y="190387"/>
                  </a:cubicBezTo>
                  <a:cubicBezTo>
                    <a:pt x="3714" y="190336"/>
                    <a:pt x="3714" y="190310"/>
                    <a:pt x="3739" y="190310"/>
                  </a:cubicBezTo>
                  <a:cubicBezTo>
                    <a:pt x="3765" y="190259"/>
                    <a:pt x="3765" y="190207"/>
                    <a:pt x="3739" y="190155"/>
                  </a:cubicBezTo>
                  <a:cubicBezTo>
                    <a:pt x="3721" y="190174"/>
                    <a:pt x="3690" y="190192"/>
                    <a:pt x="3655" y="190192"/>
                  </a:cubicBezTo>
                  <a:cubicBezTo>
                    <a:pt x="3641" y="190192"/>
                    <a:pt x="3626" y="190189"/>
                    <a:pt x="3611" y="190181"/>
                  </a:cubicBezTo>
                  <a:lnTo>
                    <a:pt x="3559" y="190181"/>
                  </a:lnTo>
                  <a:cubicBezTo>
                    <a:pt x="3533" y="190181"/>
                    <a:pt x="3482" y="190130"/>
                    <a:pt x="3482" y="190104"/>
                  </a:cubicBezTo>
                  <a:cubicBezTo>
                    <a:pt x="3507" y="190052"/>
                    <a:pt x="3507" y="190001"/>
                    <a:pt x="3507" y="189975"/>
                  </a:cubicBezTo>
                  <a:cubicBezTo>
                    <a:pt x="3507" y="189923"/>
                    <a:pt x="3533" y="189872"/>
                    <a:pt x="3559" y="189820"/>
                  </a:cubicBezTo>
                  <a:cubicBezTo>
                    <a:pt x="3559" y="189768"/>
                    <a:pt x="3559" y="189743"/>
                    <a:pt x="3559" y="189691"/>
                  </a:cubicBezTo>
                  <a:cubicBezTo>
                    <a:pt x="3559" y="189665"/>
                    <a:pt x="3559" y="189665"/>
                    <a:pt x="3559" y="189640"/>
                  </a:cubicBezTo>
                  <a:cubicBezTo>
                    <a:pt x="3572" y="189627"/>
                    <a:pt x="3585" y="189620"/>
                    <a:pt x="3598" y="189620"/>
                  </a:cubicBezTo>
                  <a:cubicBezTo>
                    <a:pt x="3611" y="189620"/>
                    <a:pt x="3623" y="189627"/>
                    <a:pt x="3636" y="189640"/>
                  </a:cubicBezTo>
                  <a:lnTo>
                    <a:pt x="3662" y="189614"/>
                  </a:lnTo>
                  <a:lnTo>
                    <a:pt x="3662" y="189588"/>
                  </a:lnTo>
                  <a:cubicBezTo>
                    <a:pt x="3662" y="189588"/>
                    <a:pt x="3662" y="189562"/>
                    <a:pt x="3662" y="189562"/>
                  </a:cubicBezTo>
                  <a:lnTo>
                    <a:pt x="3559" y="189562"/>
                  </a:lnTo>
                  <a:cubicBezTo>
                    <a:pt x="3549" y="189567"/>
                    <a:pt x="3541" y="189569"/>
                    <a:pt x="3536" y="189569"/>
                  </a:cubicBezTo>
                  <a:cubicBezTo>
                    <a:pt x="3517" y="189569"/>
                    <a:pt x="3533" y="189536"/>
                    <a:pt x="3533" y="189536"/>
                  </a:cubicBezTo>
                  <a:lnTo>
                    <a:pt x="3533" y="189330"/>
                  </a:lnTo>
                  <a:cubicBezTo>
                    <a:pt x="3533" y="189330"/>
                    <a:pt x="3559" y="189330"/>
                    <a:pt x="3559" y="189304"/>
                  </a:cubicBezTo>
                  <a:cubicBezTo>
                    <a:pt x="3559" y="189278"/>
                    <a:pt x="3585" y="189227"/>
                    <a:pt x="3585" y="189201"/>
                  </a:cubicBezTo>
                  <a:cubicBezTo>
                    <a:pt x="3598" y="189188"/>
                    <a:pt x="3591" y="189188"/>
                    <a:pt x="3582" y="189188"/>
                  </a:cubicBezTo>
                  <a:cubicBezTo>
                    <a:pt x="3572" y="189188"/>
                    <a:pt x="3559" y="189188"/>
                    <a:pt x="3559" y="189175"/>
                  </a:cubicBezTo>
                  <a:cubicBezTo>
                    <a:pt x="3559" y="189156"/>
                    <a:pt x="3562" y="189151"/>
                    <a:pt x="3567" y="189151"/>
                  </a:cubicBezTo>
                  <a:cubicBezTo>
                    <a:pt x="3572" y="189151"/>
                    <a:pt x="3578" y="189157"/>
                    <a:pt x="3581" y="189157"/>
                  </a:cubicBezTo>
                  <a:cubicBezTo>
                    <a:pt x="3583" y="189157"/>
                    <a:pt x="3585" y="189155"/>
                    <a:pt x="3585" y="189150"/>
                  </a:cubicBezTo>
                  <a:cubicBezTo>
                    <a:pt x="3611" y="189124"/>
                    <a:pt x="3662" y="189098"/>
                    <a:pt x="3636" y="189072"/>
                  </a:cubicBezTo>
                  <a:cubicBezTo>
                    <a:pt x="3585" y="189021"/>
                    <a:pt x="3611" y="189046"/>
                    <a:pt x="3636" y="189021"/>
                  </a:cubicBezTo>
                  <a:lnTo>
                    <a:pt x="3662" y="189021"/>
                  </a:lnTo>
                  <a:cubicBezTo>
                    <a:pt x="3688" y="189021"/>
                    <a:pt x="3701" y="189027"/>
                    <a:pt x="3707" y="189027"/>
                  </a:cubicBezTo>
                  <a:cubicBezTo>
                    <a:pt x="3714" y="189027"/>
                    <a:pt x="3714" y="189021"/>
                    <a:pt x="3714" y="188995"/>
                  </a:cubicBezTo>
                  <a:lnTo>
                    <a:pt x="3714" y="188943"/>
                  </a:lnTo>
                  <a:lnTo>
                    <a:pt x="3688" y="188763"/>
                  </a:lnTo>
                  <a:cubicBezTo>
                    <a:pt x="3636" y="188763"/>
                    <a:pt x="3662" y="188685"/>
                    <a:pt x="3636" y="188659"/>
                  </a:cubicBezTo>
                  <a:lnTo>
                    <a:pt x="3636" y="188556"/>
                  </a:lnTo>
                  <a:cubicBezTo>
                    <a:pt x="3636" y="188548"/>
                    <a:pt x="3631" y="188545"/>
                    <a:pt x="3622" y="188545"/>
                  </a:cubicBezTo>
                  <a:cubicBezTo>
                    <a:pt x="3605" y="188545"/>
                    <a:pt x="3576" y="188556"/>
                    <a:pt x="3559" y="188556"/>
                  </a:cubicBezTo>
                  <a:cubicBezTo>
                    <a:pt x="3585" y="188556"/>
                    <a:pt x="3585" y="188582"/>
                    <a:pt x="3611" y="188608"/>
                  </a:cubicBezTo>
                  <a:cubicBezTo>
                    <a:pt x="3611" y="188634"/>
                    <a:pt x="3611" y="188634"/>
                    <a:pt x="3559" y="188634"/>
                  </a:cubicBezTo>
                  <a:cubicBezTo>
                    <a:pt x="3556" y="188636"/>
                    <a:pt x="3554" y="188638"/>
                    <a:pt x="3551" y="188638"/>
                  </a:cubicBezTo>
                  <a:cubicBezTo>
                    <a:pt x="3533" y="188638"/>
                    <a:pt x="3533" y="188551"/>
                    <a:pt x="3533" y="188505"/>
                  </a:cubicBezTo>
                  <a:cubicBezTo>
                    <a:pt x="3533" y="188505"/>
                    <a:pt x="3533" y="188479"/>
                    <a:pt x="3533" y="188479"/>
                  </a:cubicBezTo>
                  <a:cubicBezTo>
                    <a:pt x="3533" y="188427"/>
                    <a:pt x="3533" y="188427"/>
                    <a:pt x="3585" y="188427"/>
                  </a:cubicBezTo>
                  <a:lnTo>
                    <a:pt x="3585" y="188402"/>
                  </a:lnTo>
                  <a:cubicBezTo>
                    <a:pt x="3533" y="188402"/>
                    <a:pt x="3533" y="188324"/>
                    <a:pt x="3533" y="188298"/>
                  </a:cubicBezTo>
                  <a:cubicBezTo>
                    <a:pt x="3507" y="188273"/>
                    <a:pt x="3507" y="188221"/>
                    <a:pt x="3507" y="188195"/>
                  </a:cubicBezTo>
                  <a:cubicBezTo>
                    <a:pt x="3507" y="188118"/>
                    <a:pt x="3507" y="188041"/>
                    <a:pt x="3507" y="187963"/>
                  </a:cubicBezTo>
                  <a:cubicBezTo>
                    <a:pt x="3482" y="187860"/>
                    <a:pt x="3482" y="187731"/>
                    <a:pt x="3533" y="187654"/>
                  </a:cubicBezTo>
                  <a:cubicBezTo>
                    <a:pt x="3533" y="187525"/>
                    <a:pt x="3507" y="187396"/>
                    <a:pt x="3482" y="187293"/>
                  </a:cubicBezTo>
                  <a:cubicBezTo>
                    <a:pt x="3456" y="187267"/>
                    <a:pt x="3456" y="187267"/>
                    <a:pt x="3482" y="187241"/>
                  </a:cubicBezTo>
                  <a:cubicBezTo>
                    <a:pt x="3507" y="187138"/>
                    <a:pt x="3430" y="187060"/>
                    <a:pt x="3456" y="186957"/>
                  </a:cubicBezTo>
                  <a:cubicBezTo>
                    <a:pt x="3404" y="186880"/>
                    <a:pt x="3404" y="186803"/>
                    <a:pt x="3456" y="186751"/>
                  </a:cubicBezTo>
                  <a:cubicBezTo>
                    <a:pt x="3430" y="186674"/>
                    <a:pt x="3404" y="186596"/>
                    <a:pt x="3378" y="186493"/>
                  </a:cubicBezTo>
                  <a:cubicBezTo>
                    <a:pt x="3353" y="186467"/>
                    <a:pt x="3353" y="186416"/>
                    <a:pt x="3353" y="186364"/>
                  </a:cubicBezTo>
                  <a:cubicBezTo>
                    <a:pt x="3327" y="186313"/>
                    <a:pt x="3353" y="186313"/>
                    <a:pt x="3353" y="186287"/>
                  </a:cubicBezTo>
                  <a:cubicBezTo>
                    <a:pt x="3353" y="186261"/>
                    <a:pt x="3301" y="186132"/>
                    <a:pt x="3301" y="186055"/>
                  </a:cubicBezTo>
                  <a:cubicBezTo>
                    <a:pt x="3257" y="186055"/>
                    <a:pt x="3251" y="185998"/>
                    <a:pt x="3217" y="185998"/>
                  </a:cubicBezTo>
                  <a:cubicBezTo>
                    <a:pt x="3212" y="185998"/>
                    <a:pt x="3205" y="185999"/>
                    <a:pt x="3198" y="186003"/>
                  </a:cubicBezTo>
                  <a:cubicBezTo>
                    <a:pt x="3198" y="186029"/>
                    <a:pt x="3198" y="186055"/>
                    <a:pt x="3198" y="186080"/>
                  </a:cubicBezTo>
                  <a:cubicBezTo>
                    <a:pt x="3224" y="186106"/>
                    <a:pt x="3198" y="186158"/>
                    <a:pt x="3172" y="186158"/>
                  </a:cubicBezTo>
                  <a:lnTo>
                    <a:pt x="3172" y="186209"/>
                  </a:lnTo>
                  <a:lnTo>
                    <a:pt x="3172" y="186235"/>
                  </a:lnTo>
                  <a:cubicBezTo>
                    <a:pt x="3172" y="186235"/>
                    <a:pt x="3172" y="186235"/>
                    <a:pt x="3146" y="186209"/>
                  </a:cubicBezTo>
                  <a:cubicBezTo>
                    <a:pt x="3146" y="186209"/>
                    <a:pt x="3121" y="186184"/>
                    <a:pt x="3095" y="186184"/>
                  </a:cubicBezTo>
                  <a:cubicBezTo>
                    <a:pt x="3095" y="186209"/>
                    <a:pt x="3095" y="186261"/>
                    <a:pt x="3069" y="186261"/>
                  </a:cubicBezTo>
                  <a:cubicBezTo>
                    <a:pt x="3069" y="186287"/>
                    <a:pt x="3043" y="186287"/>
                    <a:pt x="3043" y="186287"/>
                  </a:cubicBezTo>
                  <a:lnTo>
                    <a:pt x="3017" y="186287"/>
                  </a:lnTo>
                  <a:cubicBezTo>
                    <a:pt x="3017" y="186287"/>
                    <a:pt x="3017" y="186261"/>
                    <a:pt x="3017" y="186261"/>
                  </a:cubicBezTo>
                  <a:cubicBezTo>
                    <a:pt x="3017" y="186184"/>
                    <a:pt x="2940" y="186184"/>
                    <a:pt x="2940" y="186106"/>
                  </a:cubicBezTo>
                  <a:cubicBezTo>
                    <a:pt x="2940" y="186055"/>
                    <a:pt x="2940" y="186003"/>
                    <a:pt x="2940" y="185951"/>
                  </a:cubicBezTo>
                  <a:cubicBezTo>
                    <a:pt x="2914" y="185951"/>
                    <a:pt x="2888" y="185900"/>
                    <a:pt x="2888" y="185900"/>
                  </a:cubicBezTo>
                  <a:cubicBezTo>
                    <a:pt x="2888" y="185797"/>
                    <a:pt x="2837" y="185719"/>
                    <a:pt x="2888" y="185616"/>
                  </a:cubicBezTo>
                  <a:cubicBezTo>
                    <a:pt x="2863" y="185565"/>
                    <a:pt x="2863" y="185513"/>
                    <a:pt x="2888" y="185436"/>
                  </a:cubicBezTo>
                  <a:cubicBezTo>
                    <a:pt x="2888" y="185410"/>
                    <a:pt x="2940" y="185384"/>
                    <a:pt x="2940" y="185358"/>
                  </a:cubicBezTo>
                  <a:cubicBezTo>
                    <a:pt x="2940" y="185332"/>
                    <a:pt x="2888" y="185332"/>
                    <a:pt x="2863" y="185307"/>
                  </a:cubicBezTo>
                  <a:cubicBezTo>
                    <a:pt x="2863" y="185281"/>
                    <a:pt x="2863" y="185281"/>
                    <a:pt x="2863" y="185255"/>
                  </a:cubicBezTo>
                  <a:cubicBezTo>
                    <a:pt x="2863" y="185229"/>
                    <a:pt x="2863" y="185178"/>
                    <a:pt x="2888" y="185178"/>
                  </a:cubicBezTo>
                  <a:cubicBezTo>
                    <a:pt x="2914" y="185152"/>
                    <a:pt x="2863" y="185049"/>
                    <a:pt x="2863" y="184971"/>
                  </a:cubicBezTo>
                  <a:cubicBezTo>
                    <a:pt x="2914" y="184920"/>
                    <a:pt x="2837" y="184868"/>
                    <a:pt x="2863" y="184817"/>
                  </a:cubicBezTo>
                  <a:cubicBezTo>
                    <a:pt x="2888" y="184739"/>
                    <a:pt x="2863" y="184662"/>
                    <a:pt x="2863" y="184610"/>
                  </a:cubicBezTo>
                  <a:cubicBezTo>
                    <a:pt x="2863" y="184533"/>
                    <a:pt x="2811" y="184481"/>
                    <a:pt x="2837" y="184404"/>
                  </a:cubicBezTo>
                  <a:cubicBezTo>
                    <a:pt x="2863" y="184327"/>
                    <a:pt x="2863" y="184249"/>
                    <a:pt x="2837" y="184172"/>
                  </a:cubicBezTo>
                  <a:cubicBezTo>
                    <a:pt x="2837" y="184120"/>
                    <a:pt x="2811" y="184095"/>
                    <a:pt x="2785" y="184095"/>
                  </a:cubicBezTo>
                  <a:cubicBezTo>
                    <a:pt x="2760" y="184069"/>
                    <a:pt x="2760" y="184043"/>
                    <a:pt x="2785" y="184017"/>
                  </a:cubicBezTo>
                  <a:cubicBezTo>
                    <a:pt x="2811" y="183966"/>
                    <a:pt x="2811" y="183914"/>
                    <a:pt x="2785" y="183862"/>
                  </a:cubicBezTo>
                  <a:cubicBezTo>
                    <a:pt x="2708" y="183837"/>
                    <a:pt x="2708" y="183837"/>
                    <a:pt x="2734" y="183759"/>
                  </a:cubicBezTo>
                  <a:cubicBezTo>
                    <a:pt x="2734" y="183733"/>
                    <a:pt x="2734" y="183733"/>
                    <a:pt x="2734" y="183733"/>
                  </a:cubicBezTo>
                  <a:cubicBezTo>
                    <a:pt x="2760" y="183708"/>
                    <a:pt x="2785" y="183733"/>
                    <a:pt x="2785" y="183682"/>
                  </a:cubicBezTo>
                  <a:cubicBezTo>
                    <a:pt x="2785" y="183682"/>
                    <a:pt x="2785" y="183630"/>
                    <a:pt x="2785" y="183604"/>
                  </a:cubicBezTo>
                  <a:cubicBezTo>
                    <a:pt x="2760" y="183579"/>
                    <a:pt x="2811" y="183579"/>
                    <a:pt x="2837" y="183553"/>
                  </a:cubicBezTo>
                  <a:cubicBezTo>
                    <a:pt x="2837" y="183527"/>
                    <a:pt x="2837" y="183527"/>
                    <a:pt x="2837" y="183527"/>
                  </a:cubicBezTo>
                  <a:cubicBezTo>
                    <a:pt x="2811" y="183501"/>
                    <a:pt x="2785" y="183476"/>
                    <a:pt x="2785" y="183450"/>
                  </a:cubicBezTo>
                  <a:lnTo>
                    <a:pt x="2760" y="183398"/>
                  </a:lnTo>
                  <a:lnTo>
                    <a:pt x="2760" y="183347"/>
                  </a:lnTo>
                  <a:cubicBezTo>
                    <a:pt x="2760" y="183347"/>
                    <a:pt x="2760" y="183321"/>
                    <a:pt x="2760" y="183321"/>
                  </a:cubicBezTo>
                  <a:lnTo>
                    <a:pt x="2760" y="183295"/>
                  </a:lnTo>
                  <a:lnTo>
                    <a:pt x="2785" y="183295"/>
                  </a:lnTo>
                  <a:lnTo>
                    <a:pt x="2811" y="183347"/>
                  </a:lnTo>
                  <a:cubicBezTo>
                    <a:pt x="2863" y="183295"/>
                    <a:pt x="2863" y="183243"/>
                    <a:pt x="2863" y="183218"/>
                  </a:cubicBezTo>
                  <a:cubicBezTo>
                    <a:pt x="2888" y="183166"/>
                    <a:pt x="2888" y="183166"/>
                    <a:pt x="2914" y="183140"/>
                  </a:cubicBezTo>
                  <a:cubicBezTo>
                    <a:pt x="2940" y="183140"/>
                    <a:pt x="2914" y="183089"/>
                    <a:pt x="2914" y="183063"/>
                  </a:cubicBezTo>
                  <a:cubicBezTo>
                    <a:pt x="2914" y="183011"/>
                    <a:pt x="2966" y="182986"/>
                    <a:pt x="2940" y="182960"/>
                  </a:cubicBezTo>
                  <a:cubicBezTo>
                    <a:pt x="2940" y="182908"/>
                    <a:pt x="2940" y="182831"/>
                    <a:pt x="2940" y="182779"/>
                  </a:cubicBezTo>
                  <a:cubicBezTo>
                    <a:pt x="2940" y="182702"/>
                    <a:pt x="2914" y="182650"/>
                    <a:pt x="2914" y="182573"/>
                  </a:cubicBezTo>
                  <a:cubicBezTo>
                    <a:pt x="2940" y="182495"/>
                    <a:pt x="2914" y="182470"/>
                    <a:pt x="2914" y="182418"/>
                  </a:cubicBezTo>
                  <a:cubicBezTo>
                    <a:pt x="2914" y="182418"/>
                    <a:pt x="2914" y="182392"/>
                    <a:pt x="2914" y="182367"/>
                  </a:cubicBezTo>
                  <a:cubicBezTo>
                    <a:pt x="2863" y="182315"/>
                    <a:pt x="2914" y="182263"/>
                    <a:pt x="2888" y="182212"/>
                  </a:cubicBezTo>
                  <a:cubicBezTo>
                    <a:pt x="2940" y="182109"/>
                    <a:pt x="2940" y="182005"/>
                    <a:pt x="2940" y="181902"/>
                  </a:cubicBezTo>
                  <a:cubicBezTo>
                    <a:pt x="2940" y="181877"/>
                    <a:pt x="2966" y="181877"/>
                    <a:pt x="2992" y="181877"/>
                  </a:cubicBezTo>
                  <a:lnTo>
                    <a:pt x="2966" y="181851"/>
                  </a:lnTo>
                  <a:cubicBezTo>
                    <a:pt x="2940" y="181851"/>
                    <a:pt x="2914" y="181825"/>
                    <a:pt x="2940" y="181799"/>
                  </a:cubicBezTo>
                  <a:cubicBezTo>
                    <a:pt x="2940" y="181773"/>
                    <a:pt x="2966" y="181773"/>
                    <a:pt x="2966" y="181773"/>
                  </a:cubicBezTo>
                  <a:lnTo>
                    <a:pt x="3017" y="181773"/>
                  </a:lnTo>
                  <a:cubicBezTo>
                    <a:pt x="3069" y="181722"/>
                    <a:pt x="3069" y="181670"/>
                    <a:pt x="3069" y="181619"/>
                  </a:cubicBezTo>
                  <a:cubicBezTo>
                    <a:pt x="3069" y="181567"/>
                    <a:pt x="3043" y="181515"/>
                    <a:pt x="3069" y="181490"/>
                  </a:cubicBezTo>
                  <a:cubicBezTo>
                    <a:pt x="3095" y="181490"/>
                    <a:pt x="3146" y="181619"/>
                    <a:pt x="3172" y="181696"/>
                  </a:cubicBezTo>
                  <a:lnTo>
                    <a:pt x="3172" y="181722"/>
                  </a:lnTo>
                  <a:cubicBezTo>
                    <a:pt x="3172" y="181722"/>
                    <a:pt x="3224" y="181644"/>
                    <a:pt x="3250" y="181619"/>
                  </a:cubicBezTo>
                  <a:lnTo>
                    <a:pt x="3250" y="181593"/>
                  </a:lnTo>
                  <a:cubicBezTo>
                    <a:pt x="3250" y="181567"/>
                    <a:pt x="3250" y="181567"/>
                    <a:pt x="3250" y="181567"/>
                  </a:cubicBezTo>
                  <a:cubicBezTo>
                    <a:pt x="3146" y="181438"/>
                    <a:pt x="3146" y="181438"/>
                    <a:pt x="3146" y="181309"/>
                  </a:cubicBezTo>
                  <a:lnTo>
                    <a:pt x="3146" y="181283"/>
                  </a:lnTo>
                  <a:cubicBezTo>
                    <a:pt x="3146" y="181232"/>
                    <a:pt x="3146" y="181206"/>
                    <a:pt x="3121" y="181154"/>
                  </a:cubicBezTo>
                  <a:cubicBezTo>
                    <a:pt x="3121" y="181129"/>
                    <a:pt x="3121" y="181077"/>
                    <a:pt x="3121" y="181051"/>
                  </a:cubicBezTo>
                  <a:cubicBezTo>
                    <a:pt x="3121" y="181025"/>
                    <a:pt x="3121" y="181000"/>
                    <a:pt x="3095" y="180974"/>
                  </a:cubicBezTo>
                  <a:cubicBezTo>
                    <a:pt x="3069" y="180974"/>
                    <a:pt x="3043" y="180974"/>
                    <a:pt x="3043" y="180922"/>
                  </a:cubicBezTo>
                  <a:cubicBezTo>
                    <a:pt x="3043" y="180896"/>
                    <a:pt x="3043" y="180871"/>
                    <a:pt x="3043" y="180871"/>
                  </a:cubicBezTo>
                  <a:lnTo>
                    <a:pt x="3043" y="180768"/>
                  </a:lnTo>
                  <a:cubicBezTo>
                    <a:pt x="3017" y="180742"/>
                    <a:pt x="3043" y="180716"/>
                    <a:pt x="3095" y="180690"/>
                  </a:cubicBezTo>
                  <a:lnTo>
                    <a:pt x="3095" y="180639"/>
                  </a:lnTo>
                  <a:cubicBezTo>
                    <a:pt x="3043" y="180613"/>
                    <a:pt x="3069" y="180561"/>
                    <a:pt x="3069" y="180510"/>
                  </a:cubicBezTo>
                  <a:cubicBezTo>
                    <a:pt x="3043" y="180484"/>
                    <a:pt x="3043" y="180458"/>
                    <a:pt x="3069" y="180458"/>
                  </a:cubicBezTo>
                  <a:lnTo>
                    <a:pt x="3095" y="180381"/>
                  </a:lnTo>
                  <a:cubicBezTo>
                    <a:pt x="3095" y="180355"/>
                    <a:pt x="3095" y="180329"/>
                    <a:pt x="3121" y="180329"/>
                  </a:cubicBezTo>
                  <a:lnTo>
                    <a:pt x="3121" y="180174"/>
                  </a:lnTo>
                  <a:lnTo>
                    <a:pt x="3198" y="180252"/>
                  </a:lnTo>
                  <a:cubicBezTo>
                    <a:pt x="3198" y="180252"/>
                    <a:pt x="3198" y="180226"/>
                    <a:pt x="3198" y="180226"/>
                  </a:cubicBezTo>
                  <a:lnTo>
                    <a:pt x="3198" y="180123"/>
                  </a:lnTo>
                  <a:lnTo>
                    <a:pt x="3198" y="180045"/>
                  </a:lnTo>
                  <a:cubicBezTo>
                    <a:pt x="3172" y="179994"/>
                    <a:pt x="3172" y="179968"/>
                    <a:pt x="3198" y="179942"/>
                  </a:cubicBezTo>
                  <a:lnTo>
                    <a:pt x="3198" y="179839"/>
                  </a:lnTo>
                  <a:cubicBezTo>
                    <a:pt x="3172" y="179839"/>
                    <a:pt x="3146" y="179813"/>
                    <a:pt x="3146" y="179787"/>
                  </a:cubicBezTo>
                  <a:cubicBezTo>
                    <a:pt x="3146" y="179736"/>
                    <a:pt x="3146" y="179684"/>
                    <a:pt x="3172" y="179659"/>
                  </a:cubicBezTo>
                  <a:cubicBezTo>
                    <a:pt x="3146" y="179659"/>
                    <a:pt x="3095" y="179659"/>
                    <a:pt x="3121" y="179581"/>
                  </a:cubicBezTo>
                  <a:cubicBezTo>
                    <a:pt x="3146" y="179530"/>
                    <a:pt x="3198" y="179504"/>
                    <a:pt x="3198" y="179452"/>
                  </a:cubicBezTo>
                  <a:cubicBezTo>
                    <a:pt x="3198" y="179401"/>
                    <a:pt x="3172" y="179401"/>
                    <a:pt x="3172" y="179401"/>
                  </a:cubicBezTo>
                  <a:cubicBezTo>
                    <a:pt x="3172" y="179375"/>
                    <a:pt x="3250" y="179375"/>
                    <a:pt x="3224" y="179323"/>
                  </a:cubicBezTo>
                  <a:cubicBezTo>
                    <a:pt x="3224" y="179297"/>
                    <a:pt x="3198" y="179272"/>
                    <a:pt x="3198" y="179246"/>
                  </a:cubicBezTo>
                  <a:cubicBezTo>
                    <a:pt x="3172" y="179194"/>
                    <a:pt x="3198" y="179168"/>
                    <a:pt x="3198" y="179143"/>
                  </a:cubicBezTo>
                  <a:lnTo>
                    <a:pt x="3198" y="179065"/>
                  </a:lnTo>
                  <a:cubicBezTo>
                    <a:pt x="3198" y="179040"/>
                    <a:pt x="3172" y="179014"/>
                    <a:pt x="3224" y="178988"/>
                  </a:cubicBezTo>
                  <a:lnTo>
                    <a:pt x="3224" y="178911"/>
                  </a:lnTo>
                  <a:cubicBezTo>
                    <a:pt x="3172" y="178911"/>
                    <a:pt x="3095" y="178911"/>
                    <a:pt x="3069" y="178859"/>
                  </a:cubicBezTo>
                  <a:lnTo>
                    <a:pt x="3146" y="178627"/>
                  </a:lnTo>
                  <a:cubicBezTo>
                    <a:pt x="3121" y="178601"/>
                    <a:pt x="3095" y="178575"/>
                    <a:pt x="3095" y="178524"/>
                  </a:cubicBezTo>
                  <a:cubicBezTo>
                    <a:pt x="3121" y="178498"/>
                    <a:pt x="3121" y="178472"/>
                    <a:pt x="3121" y="178446"/>
                  </a:cubicBezTo>
                  <a:cubicBezTo>
                    <a:pt x="3095" y="178369"/>
                    <a:pt x="3095" y="178369"/>
                    <a:pt x="3146" y="178343"/>
                  </a:cubicBezTo>
                  <a:lnTo>
                    <a:pt x="3224" y="178343"/>
                  </a:lnTo>
                  <a:lnTo>
                    <a:pt x="3224" y="178292"/>
                  </a:lnTo>
                  <a:cubicBezTo>
                    <a:pt x="3224" y="178240"/>
                    <a:pt x="3224" y="178214"/>
                    <a:pt x="3198" y="178188"/>
                  </a:cubicBezTo>
                  <a:lnTo>
                    <a:pt x="3198" y="178137"/>
                  </a:lnTo>
                  <a:cubicBezTo>
                    <a:pt x="3198" y="178111"/>
                    <a:pt x="3250" y="178059"/>
                    <a:pt x="3250" y="178034"/>
                  </a:cubicBezTo>
                  <a:lnTo>
                    <a:pt x="3172" y="178034"/>
                  </a:lnTo>
                  <a:cubicBezTo>
                    <a:pt x="3146" y="178034"/>
                    <a:pt x="3146" y="178034"/>
                    <a:pt x="3146" y="177956"/>
                  </a:cubicBezTo>
                  <a:lnTo>
                    <a:pt x="3146" y="177931"/>
                  </a:lnTo>
                  <a:lnTo>
                    <a:pt x="3095" y="177905"/>
                  </a:lnTo>
                  <a:cubicBezTo>
                    <a:pt x="3017" y="177879"/>
                    <a:pt x="2940" y="177827"/>
                    <a:pt x="2914" y="177750"/>
                  </a:cubicBezTo>
                  <a:cubicBezTo>
                    <a:pt x="2914" y="177724"/>
                    <a:pt x="2888" y="177724"/>
                    <a:pt x="2863" y="177724"/>
                  </a:cubicBezTo>
                  <a:cubicBezTo>
                    <a:pt x="2863" y="177698"/>
                    <a:pt x="2837" y="177698"/>
                    <a:pt x="2837" y="177673"/>
                  </a:cubicBezTo>
                  <a:cubicBezTo>
                    <a:pt x="2811" y="177595"/>
                    <a:pt x="2811" y="177518"/>
                    <a:pt x="2785" y="177415"/>
                  </a:cubicBezTo>
                  <a:cubicBezTo>
                    <a:pt x="2785" y="177389"/>
                    <a:pt x="2811" y="177363"/>
                    <a:pt x="2837" y="177337"/>
                  </a:cubicBezTo>
                  <a:cubicBezTo>
                    <a:pt x="2811" y="177312"/>
                    <a:pt x="2811" y="177260"/>
                    <a:pt x="2837" y="177234"/>
                  </a:cubicBezTo>
                  <a:lnTo>
                    <a:pt x="2837" y="177183"/>
                  </a:lnTo>
                  <a:cubicBezTo>
                    <a:pt x="2811" y="177183"/>
                    <a:pt x="2785" y="177157"/>
                    <a:pt x="2785" y="177131"/>
                  </a:cubicBezTo>
                  <a:cubicBezTo>
                    <a:pt x="2760" y="177131"/>
                    <a:pt x="2734" y="177105"/>
                    <a:pt x="2708" y="177079"/>
                  </a:cubicBezTo>
                  <a:cubicBezTo>
                    <a:pt x="2708" y="177105"/>
                    <a:pt x="2708" y="177131"/>
                    <a:pt x="2682" y="177157"/>
                  </a:cubicBezTo>
                  <a:cubicBezTo>
                    <a:pt x="2669" y="177170"/>
                    <a:pt x="2663" y="177176"/>
                    <a:pt x="2660" y="177176"/>
                  </a:cubicBezTo>
                  <a:cubicBezTo>
                    <a:pt x="2656" y="177176"/>
                    <a:pt x="2656" y="177170"/>
                    <a:pt x="2656" y="177157"/>
                  </a:cubicBezTo>
                  <a:cubicBezTo>
                    <a:pt x="2631" y="177131"/>
                    <a:pt x="2656" y="177131"/>
                    <a:pt x="2656" y="177131"/>
                  </a:cubicBezTo>
                  <a:cubicBezTo>
                    <a:pt x="2656" y="177105"/>
                    <a:pt x="2656" y="177105"/>
                    <a:pt x="2682" y="177079"/>
                  </a:cubicBezTo>
                  <a:lnTo>
                    <a:pt x="2708" y="177028"/>
                  </a:lnTo>
                  <a:lnTo>
                    <a:pt x="2682" y="177002"/>
                  </a:lnTo>
                  <a:cubicBezTo>
                    <a:pt x="2656" y="176976"/>
                    <a:pt x="2682" y="176925"/>
                    <a:pt x="2631" y="176925"/>
                  </a:cubicBezTo>
                  <a:cubicBezTo>
                    <a:pt x="2618" y="176912"/>
                    <a:pt x="2611" y="176912"/>
                    <a:pt x="2608" y="176912"/>
                  </a:cubicBezTo>
                  <a:cubicBezTo>
                    <a:pt x="2605" y="176912"/>
                    <a:pt x="2605" y="176912"/>
                    <a:pt x="2605" y="176899"/>
                  </a:cubicBezTo>
                  <a:cubicBezTo>
                    <a:pt x="2631" y="176873"/>
                    <a:pt x="2579" y="176744"/>
                    <a:pt x="2605" y="176667"/>
                  </a:cubicBezTo>
                  <a:cubicBezTo>
                    <a:pt x="2605" y="176641"/>
                    <a:pt x="2605" y="176589"/>
                    <a:pt x="2605" y="176538"/>
                  </a:cubicBezTo>
                  <a:cubicBezTo>
                    <a:pt x="2605" y="176512"/>
                    <a:pt x="2605" y="176460"/>
                    <a:pt x="2631" y="176435"/>
                  </a:cubicBezTo>
                  <a:cubicBezTo>
                    <a:pt x="2631" y="176435"/>
                    <a:pt x="2631" y="176435"/>
                    <a:pt x="2631" y="176409"/>
                  </a:cubicBezTo>
                  <a:cubicBezTo>
                    <a:pt x="2631" y="176383"/>
                    <a:pt x="2579" y="176383"/>
                    <a:pt x="2605" y="176331"/>
                  </a:cubicBezTo>
                  <a:cubicBezTo>
                    <a:pt x="2631" y="176306"/>
                    <a:pt x="2579" y="176254"/>
                    <a:pt x="2631" y="176254"/>
                  </a:cubicBezTo>
                  <a:lnTo>
                    <a:pt x="2656" y="176254"/>
                  </a:lnTo>
                  <a:lnTo>
                    <a:pt x="2656" y="176203"/>
                  </a:lnTo>
                  <a:cubicBezTo>
                    <a:pt x="2656" y="176125"/>
                    <a:pt x="2656" y="176048"/>
                    <a:pt x="2605" y="175996"/>
                  </a:cubicBezTo>
                  <a:lnTo>
                    <a:pt x="2605" y="175945"/>
                  </a:lnTo>
                  <a:cubicBezTo>
                    <a:pt x="2605" y="175867"/>
                    <a:pt x="2553" y="175816"/>
                    <a:pt x="2553" y="175738"/>
                  </a:cubicBezTo>
                  <a:cubicBezTo>
                    <a:pt x="2553" y="175661"/>
                    <a:pt x="2553" y="175661"/>
                    <a:pt x="2631" y="175661"/>
                  </a:cubicBezTo>
                  <a:cubicBezTo>
                    <a:pt x="2699" y="175661"/>
                    <a:pt x="2711" y="175649"/>
                    <a:pt x="2718" y="175649"/>
                  </a:cubicBezTo>
                  <a:cubicBezTo>
                    <a:pt x="2722" y="175649"/>
                    <a:pt x="2725" y="175652"/>
                    <a:pt x="2734" y="175661"/>
                  </a:cubicBezTo>
                  <a:cubicBezTo>
                    <a:pt x="2760" y="175584"/>
                    <a:pt x="2760" y="175532"/>
                    <a:pt x="2734" y="175455"/>
                  </a:cubicBezTo>
                  <a:cubicBezTo>
                    <a:pt x="2734" y="175403"/>
                    <a:pt x="2760" y="175351"/>
                    <a:pt x="2785" y="175326"/>
                  </a:cubicBezTo>
                  <a:cubicBezTo>
                    <a:pt x="2760" y="175326"/>
                    <a:pt x="2760" y="175300"/>
                    <a:pt x="2734" y="175300"/>
                  </a:cubicBezTo>
                  <a:cubicBezTo>
                    <a:pt x="2721" y="175313"/>
                    <a:pt x="2702" y="175319"/>
                    <a:pt x="2679" y="175319"/>
                  </a:cubicBezTo>
                  <a:cubicBezTo>
                    <a:pt x="2656" y="175319"/>
                    <a:pt x="2631" y="175313"/>
                    <a:pt x="2605" y="175300"/>
                  </a:cubicBezTo>
                  <a:cubicBezTo>
                    <a:pt x="2605" y="175300"/>
                    <a:pt x="2605" y="175248"/>
                    <a:pt x="2579" y="175222"/>
                  </a:cubicBezTo>
                  <a:cubicBezTo>
                    <a:pt x="2553" y="175222"/>
                    <a:pt x="2553" y="175171"/>
                    <a:pt x="2579" y="175171"/>
                  </a:cubicBezTo>
                  <a:cubicBezTo>
                    <a:pt x="2605" y="175145"/>
                    <a:pt x="2605" y="175119"/>
                    <a:pt x="2605" y="175119"/>
                  </a:cubicBezTo>
                  <a:cubicBezTo>
                    <a:pt x="2579" y="175068"/>
                    <a:pt x="2605" y="175042"/>
                    <a:pt x="2631" y="175042"/>
                  </a:cubicBezTo>
                  <a:cubicBezTo>
                    <a:pt x="2682" y="175016"/>
                    <a:pt x="2708" y="175042"/>
                    <a:pt x="2734" y="174990"/>
                  </a:cubicBezTo>
                  <a:cubicBezTo>
                    <a:pt x="2734" y="174990"/>
                    <a:pt x="2734" y="174990"/>
                    <a:pt x="2734" y="174965"/>
                  </a:cubicBezTo>
                  <a:cubicBezTo>
                    <a:pt x="2811" y="174939"/>
                    <a:pt x="2785" y="174861"/>
                    <a:pt x="2785" y="174810"/>
                  </a:cubicBezTo>
                  <a:cubicBezTo>
                    <a:pt x="2785" y="174758"/>
                    <a:pt x="2785" y="174758"/>
                    <a:pt x="2785" y="174707"/>
                  </a:cubicBezTo>
                  <a:lnTo>
                    <a:pt x="2785" y="174655"/>
                  </a:lnTo>
                  <a:lnTo>
                    <a:pt x="2785" y="174578"/>
                  </a:lnTo>
                  <a:cubicBezTo>
                    <a:pt x="2785" y="174552"/>
                    <a:pt x="2785" y="174526"/>
                    <a:pt x="2760" y="174526"/>
                  </a:cubicBezTo>
                  <a:cubicBezTo>
                    <a:pt x="2708" y="174500"/>
                    <a:pt x="2708" y="174475"/>
                    <a:pt x="2760" y="174449"/>
                  </a:cubicBezTo>
                  <a:lnTo>
                    <a:pt x="2760" y="174397"/>
                  </a:lnTo>
                  <a:cubicBezTo>
                    <a:pt x="2749" y="174403"/>
                    <a:pt x="2739" y="174405"/>
                    <a:pt x="2730" y="174405"/>
                  </a:cubicBezTo>
                  <a:cubicBezTo>
                    <a:pt x="2705" y="174405"/>
                    <a:pt x="2685" y="174390"/>
                    <a:pt x="2660" y="174390"/>
                  </a:cubicBezTo>
                  <a:cubicBezTo>
                    <a:pt x="2651" y="174390"/>
                    <a:pt x="2642" y="174392"/>
                    <a:pt x="2631" y="174397"/>
                  </a:cubicBezTo>
                  <a:cubicBezTo>
                    <a:pt x="2622" y="174406"/>
                    <a:pt x="2619" y="174409"/>
                    <a:pt x="2618" y="174409"/>
                  </a:cubicBezTo>
                  <a:cubicBezTo>
                    <a:pt x="2616" y="174409"/>
                    <a:pt x="2622" y="174397"/>
                    <a:pt x="2605" y="174397"/>
                  </a:cubicBezTo>
                  <a:cubicBezTo>
                    <a:pt x="2605" y="174397"/>
                    <a:pt x="2605" y="174371"/>
                    <a:pt x="2631" y="174371"/>
                  </a:cubicBezTo>
                  <a:cubicBezTo>
                    <a:pt x="2656" y="174371"/>
                    <a:pt x="2734" y="174371"/>
                    <a:pt x="2734" y="174294"/>
                  </a:cubicBezTo>
                  <a:lnTo>
                    <a:pt x="2682" y="174268"/>
                  </a:lnTo>
                  <a:lnTo>
                    <a:pt x="2682" y="174191"/>
                  </a:lnTo>
                  <a:cubicBezTo>
                    <a:pt x="2682" y="174165"/>
                    <a:pt x="2682" y="174139"/>
                    <a:pt x="2656" y="174139"/>
                  </a:cubicBezTo>
                  <a:cubicBezTo>
                    <a:pt x="2631" y="174139"/>
                    <a:pt x="2631" y="174088"/>
                    <a:pt x="2631" y="174088"/>
                  </a:cubicBezTo>
                  <a:lnTo>
                    <a:pt x="2631" y="173778"/>
                  </a:lnTo>
                  <a:cubicBezTo>
                    <a:pt x="2631" y="173752"/>
                    <a:pt x="2656" y="173752"/>
                    <a:pt x="2682" y="173752"/>
                  </a:cubicBezTo>
                  <a:lnTo>
                    <a:pt x="2682" y="173675"/>
                  </a:lnTo>
                  <a:lnTo>
                    <a:pt x="2656" y="173675"/>
                  </a:lnTo>
                  <a:cubicBezTo>
                    <a:pt x="2631" y="173675"/>
                    <a:pt x="2605" y="173649"/>
                    <a:pt x="2631" y="173623"/>
                  </a:cubicBezTo>
                  <a:cubicBezTo>
                    <a:pt x="2631" y="173598"/>
                    <a:pt x="2656" y="173572"/>
                    <a:pt x="2656" y="173520"/>
                  </a:cubicBezTo>
                  <a:cubicBezTo>
                    <a:pt x="2631" y="173520"/>
                    <a:pt x="2631" y="173495"/>
                    <a:pt x="2656" y="173469"/>
                  </a:cubicBezTo>
                  <a:cubicBezTo>
                    <a:pt x="2656" y="173443"/>
                    <a:pt x="2605" y="173443"/>
                    <a:pt x="2605" y="173391"/>
                  </a:cubicBezTo>
                  <a:cubicBezTo>
                    <a:pt x="2605" y="173391"/>
                    <a:pt x="2605" y="173366"/>
                    <a:pt x="2605" y="173340"/>
                  </a:cubicBezTo>
                  <a:cubicBezTo>
                    <a:pt x="2605" y="173308"/>
                    <a:pt x="2625" y="173286"/>
                    <a:pt x="2646" y="173286"/>
                  </a:cubicBezTo>
                  <a:cubicBezTo>
                    <a:pt x="2659" y="173286"/>
                    <a:pt x="2672" y="173294"/>
                    <a:pt x="2682" y="173314"/>
                  </a:cubicBezTo>
                  <a:cubicBezTo>
                    <a:pt x="2760" y="173314"/>
                    <a:pt x="2760" y="173288"/>
                    <a:pt x="2734" y="173211"/>
                  </a:cubicBezTo>
                  <a:lnTo>
                    <a:pt x="2682" y="173211"/>
                  </a:lnTo>
                  <a:cubicBezTo>
                    <a:pt x="2682" y="173224"/>
                    <a:pt x="2676" y="173230"/>
                    <a:pt x="2666" y="173230"/>
                  </a:cubicBezTo>
                  <a:cubicBezTo>
                    <a:pt x="2656" y="173230"/>
                    <a:pt x="2644" y="173224"/>
                    <a:pt x="2631" y="173211"/>
                  </a:cubicBezTo>
                  <a:cubicBezTo>
                    <a:pt x="2605" y="173185"/>
                    <a:pt x="2631" y="173185"/>
                    <a:pt x="2631" y="173185"/>
                  </a:cubicBezTo>
                  <a:lnTo>
                    <a:pt x="2656" y="173185"/>
                  </a:lnTo>
                  <a:cubicBezTo>
                    <a:pt x="2631" y="173159"/>
                    <a:pt x="2605" y="173133"/>
                    <a:pt x="2631" y="173082"/>
                  </a:cubicBezTo>
                  <a:cubicBezTo>
                    <a:pt x="2579" y="173056"/>
                    <a:pt x="2579" y="172979"/>
                    <a:pt x="2631" y="172927"/>
                  </a:cubicBezTo>
                  <a:cubicBezTo>
                    <a:pt x="2631" y="172901"/>
                    <a:pt x="2631" y="172876"/>
                    <a:pt x="2656" y="172876"/>
                  </a:cubicBezTo>
                  <a:lnTo>
                    <a:pt x="2682" y="172798"/>
                  </a:lnTo>
                  <a:cubicBezTo>
                    <a:pt x="2656" y="172798"/>
                    <a:pt x="2656" y="172798"/>
                    <a:pt x="2631" y="172772"/>
                  </a:cubicBezTo>
                  <a:cubicBezTo>
                    <a:pt x="2631" y="172747"/>
                    <a:pt x="2656" y="172721"/>
                    <a:pt x="2682" y="172721"/>
                  </a:cubicBezTo>
                  <a:cubicBezTo>
                    <a:pt x="2708" y="172669"/>
                    <a:pt x="2708" y="172669"/>
                    <a:pt x="2682" y="172669"/>
                  </a:cubicBezTo>
                  <a:cubicBezTo>
                    <a:pt x="2631" y="172643"/>
                    <a:pt x="2631" y="172643"/>
                    <a:pt x="2656" y="172618"/>
                  </a:cubicBezTo>
                  <a:cubicBezTo>
                    <a:pt x="2682" y="172592"/>
                    <a:pt x="2708" y="172514"/>
                    <a:pt x="2682" y="172489"/>
                  </a:cubicBezTo>
                  <a:cubicBezTo>
                    <a:pt x="2682" y="172437"/>
                    <a:pt x="2708" y="172411"/>
                    <a:pt x="2682" y="172386"/>
                  </a:cubicBezTo>
                  <a:cubicBezTo>
                    <a:pt x="2656" y="172334"/>
                    <a:pt x="2682" y="172334"/>
                    <a:pt x="2708" y="172334"/>
                  </a:cubicBezTo>
                  <a:cubicBezTo>
                    <a:pt x="2708" y="172308"/>
                    <a:pt x="2708" y="172308"/>
                    <a:pt x="2708" y="172308"/>
                  </a:cubicBezTo>
                  <a:lnTo>
                    <a:pt x="2682" y="172282"/>
                  </a:lnTo>
                  <a:cubicBezTo>
                    <a:pt x="2631" y="172231"/>
                    <a:pt x="2631" y="172231"/>
                    <a:pt x="2682" y="172153"/>
                  </a:cubicBezTo>
                  <a:cubicBezTo>
                    <a:pt x="2682" y="172153"/>
                    <a:pt x="2682" y="172153"/>
                    <a:pt x="2682" y="172128"/>
                  </a:cubicBezTo>
                  <a:cubicBezTo>
                    <a:pt x="2708" y="172115"/>
                    <a:pt x="2721" y="172108"/>
                    <a:pt x="2731" y="172108"/>
                  </a:cubicBezTo>
                  <a:cubicBezTo>
                    <a:pt x="2740" y="172108"/>
                    <a:pt x="2747" y="172115"/>
                    <a:pt x="2760" y="172128"/>
                  </a:cubicBezTo>
                  <a:cubicBezTo>
                    <a:pt x="2777" y="172136"/>
                    <a:pt x="2788" y="172139"/>
                    <a:pt x="2797" y="172139"/>
                  </a:cubicBezTo>
                  <a:cubicBezTo>
                    <a:pt x="2814" y="172139"/>
                    <a:pt x="2820" y="172128"/>
                    <a:pt x="2837" y="172128"/>
                  </a:cubicBezTo>
                  <a:cubicBezTo>
                    <a:pt x="2837" y="172128"/>
                    <a:pt x="2888" y="172102"/>
                    <a:pt x="2837" y="172076"/>
                  </a:cubicBezTo>
                  <a:lnTo>
                    <a:pt x="2760" y="172076"/>
                  </a:lnTo>
                  <a:cubicBezTo>
                    <a:pt x="2760" y="172089"/>
                    <a:pt x="2753" y="172095"/>
                    <a:pt x="2747" y="172095"/>
                  </a:cubicBezTo>
                  <a:cubicBezTo>
                    <a:pt x="2740" y="172095"/>
                    <a:pt x="2734" y="172089"/>
                    <a:pt x="2734" y="172076"/>
                  </a:cubicBezTo>
                  <a:cubicBezTo>
                    <a:pt x="2734" y="172050"/>
                    <a:pt x="2785" y="172024"/>
                    <a:pt x="2811" y="171999"/>
                  </a:cubicBezTo>
                  <a:cubicBezTo>
                    <a:pt x="2811" y="171973"/>
                    <a:pt x="2811" y="171947"/>
                    <a:pt x="2785" y="171947"/>
                  </a:cubicBezTo>
                  <a:lnTo>
                    <a:pt x="2682" y="171947"/>
                  </a:lnTo>
                  <a:cubicBezTo>
                    <a:pt x="2656" y="171921"/>
                    <a:pt x="2682" y="171895"/>
                    <a:pt x="2682" y="171895"/>
                  </a:cubicBezTo>
                  <a:cubicBezTo>
                    <a:pt x="2682" y="171870"/>
                    <a:pt x="2708" y="171818"/>
                    <a:pt x="2760" y="171792"/>
                  </a:cubicBezTo>
                  <a:cubicBezTo>
                    <a:pt x="2811" y="171792"/>
                    <a:pt x="2811" y="171767"/>
                    <a:pt x="2811" y="171741"/>
                  </a:cubicBezTo>
                  <a:cubicBezTo>
                    <a:pt x="2811" y="171689"/>
                    <a:pt x="2785" y="171663"/>
                    <a:pt x="2863" y="171638"/>
                  </a:cubicBezTo>
                  <a:cubicBezTo>
                    <a:pt x="2914" y="171638"/>
                    <a:pt x="2863" y="171612"/>
                    <a:pt x="2863" y="171612"/>
                  </a:cubicBezTo>
                  <a:cubicBezTo>
                    <a:pt x="2837" y="171612"/>
                    <a:pt x="2811" y="171560"/>
                    <a:pt x="2837" y="171534"/>
                  </a:cubicBezTo>
                  <a:cubicBezTo>
                    <a:pt x="2837" y="171534"/>
                    <a:pt x="2811" y="171534"/>
                    <a:pt x="2811" y="171509"/>
                  </a:cubicBezTo>
                  <a:cubicBezTo>
                    <a:pt x="2811" y="171483"/>
                    <a:pt x="2785" y="171431"/>
                    <a:pt x="2785" y="171405"/>
                  </a:cubicBezTo>
                  <a:lnTo>
                    <a:pt x="2708" y="171405"/>
                  </a:lnTo>
                  <a:cubicBezTo>
                    <a:pt x="2682" y="171405"/>
                    <a:pt x="2734" y="171380"/>
                    <a:pt x="2734" y="171354"/>
                  </a:cubicBezTo>
                  <a:lnTo>
                    <a:pt x="2760" y="171354"/>
                  </a:lnTo>
                  <a:lnTo>
                    <a:pt x="2760" y="171302"/>
                  </a:lnTo>
                  <a:lnTo>
                    <a:pt x="2734" y="171302"/>
                  </a:lnTo>
                  <a:cubicBezTo>
                    <a:pt x="2734" y="171315"/>
                    <a:pt x="2721" y="171322"/>
                    <a:pt x="2708" y="171322"/>
                  </a:cubicBezTo>
                  <a:cubicBezTo>
                    <a:pt x="2695" y="171322"/>
                    <a:pt x="2682" y="171315"/>
                    <a:pt x="2682" y="171302"/>
                  </a:cubicBezTo>
                  <a:cubicBezTo>
                    <a:pt x="2656" y="171277"/>
                    <a:pt x="2682" y="171251"/>
                    <a:pt x="2682" y="171251"/>
                  </a:cubicBezTo>
                  <a:cubicBezTo>
                    <a:pt x="2682" y="171225"/>
                    <a:pt x="2682" y="171173"/>
                    <a:pt x="2734" y="171173"/>
                  </a:cubicBezTo>
                  <a:lnTo>
                    <a:pt x="2785" y="171122"/>
                  </a:lnTo>
                  <a:cubicBezTo>
                    <a:pt x="2785" y="171122"/>
                    <a:pt x="2785" y="171096"/>
                    <a:pt x="2760" y="171070"/>
                  </a:cubicBezTo>
                  <a:lnTo>
                    <a:pt x="2682" y="171070"/>
                  </a:lnTo>
                  <a:cubicBezTo>
                    <a:pt x="2682" y="171070"/>
                    <a:pt x="2682" y="171044"/>
                    <a:pt x="2682" y="171044"/>
                  </a:cubicBezTo>
                  <a:cubicBezTo>
                    <a:pt x="2682" y="171031"/>
                    <a:pt x="2689" y="171025"/>
                    <a:pt x="2695" y="171025"/>
                  </a:cubicBezTo>
                  <a:cubicBezTo>
                    <a:pt x="2702" y="171025"/>
                    <a:pt x="2708" y="171031"/>
                    <a:pt x="2708" y="171044"/>
                  </a:cubicBezTo>
                  <a:cubicBezTo>
                    <a:pt x="2708" y="171044"/>
                    <a:pt x="2760" y="171044"/>
                    <a:pt x="2760" y="171070"/>
                  </a:cubicBezTo>
                  <a:lnTo>
                    <a:pt x="2811" y="171070"/>
                  </a:lnTo>
                  <a:cubicBezTo>
                    <a:pt x="2785" y="171019"/>
                    <a:pt x="2760" y="170967"/>
                    <a:pt x="2760" y="170915"/>
                  </a:cubicBezTo>
                  <a:cubicBezTo>
                    <a:pt x="2734" y="170890"/>
                    <a:pt x="2734" y="170890"/>
                    <a:pt x="2734" y="170864"/>
                  </a:cubicBezTo>
                  <a:cubicBezTo>
                    <a:pt x="2708" y="170864"/>
                    <a:pt x="2682" y="170838"/>
                    <a:pt x="2682" y="170812"/>
                  </a:cubicBezTo>
                  <a:cubicBezTo>
                    <a:pt x="2656" y="170786"/>
                    <a:pt x="2656" y="170709"/>
                    <a:pt x="2682" y="170683"/>
                  </a:cubicBezTo>
                  <a:cubicBezTo>
                    <a:pt x="2682" y="170658"/>
                    <a:pt x="2682" y="170658"/>
                    <a:pt x="2682" y="170632"/>
                  </a:cubicBezTo>
                  <a:cubicBezTo>
                    <a:pt x="2682" y="170632"/>
                    <a:pt x="2682" y="170580"/>
                    <a:pt x="2708" y="170580"/>
                  </a:cubicBezTo>
                  <a:cubicBezTo>
                    <a:pt x="2734" y="170580"/>
                    <a:pt x="2708" y="170632"/>
                    <a:pt x="2734" y="170632"/>
                  </a:cubicBezTo>
                  <a:cubicBezTo>
                    <a:pt x="2734" y="170658"/>
                    <a:pt x="2734" y="170683"/>
                    <a:pt x="2734" y="170683"/>
                  </a:cubicBezTo>
                  <a:lnTo>
                    <a:pt x="2734" y="170735"/>
                  </a:lnTo>
                  <a:lnTo>
                    <a:pt x="2734" y="170761"/>
                  </a:lnTo>
                  <a:cubicBezTo>
                    <a:pt x="2760" y="170761"/>
                    <a:pt x="2760" y="170735"/>
                    <a:pt x="2760" y="170709"/>
                  </a:cubicBezTo>
                  <a:cubicBezTo>
                    <a:pt x="2811" y="170683"/>
                    <a:pt x="2811" y="170658"/>
                    <a:pt x="2760" y="170632"/>
                  </a:cubicBezTo>
                  <a:cubicBezTo>
                    <a:pt x="2734" y="170580"/>
                    <a:pt x="2760" y="170580"/>
                    <a:pt x="2760" y="170580"/>
                  </a:cubicBezTo>
                  <a:lnTo>
                    <a:pt x="2760" y="170451"/>
                  </a:lnTo>
                  <a:cubicBezTo>
                    <a:pt x="2760" y="170425"/>
                    <a:pt x="2760" y="170425"/>
                    <a:pt x="2785" y="170425"/>
                  </a:cubicBezTo>
                  <a:cubicBezTo>
                    <a:pt x="2785" y="170425"/>
                    <a:pt x="2785" y="170400"/>
                    <a:pt x="2785" y="170400"/>
                  </a:cubicBezTo>
                  <a:cubicBezTo>
                    <a:pt x="2785" y="170400"/>
                    <a:pt x="2785" y="170374"/>
                    <a:pt x="2760" y="170374"/>
                  </a:cubicBezTo>
                  <a:cubicBezTo>
                    <a:pt x="2751" y="170365"/>
                    <a:pt x="2745" y="170362"/>
                    <a:pt x="2741" y="170362"/>
                  </a:cubicBezTo>
                  <a:cubicBezTo>
                    <a:pt x="2734" y="170362"/>
                    <a:pt x="2734" y="170374"/>
                    <a:pt x="2734" y="170374"/>
                  </a:cubicBezTo>
                  <a:cubicBezTo>
                    <a:pt x="2708" y="170374"/>
                    <a:pt x="2734" y="170322"/>
                    <a:pt x="2760" y="170322"/>
                  </a:cubicBezTo>
                  <a:lnTo>
                    <a:pt x="2785" y="170322"/>
                  </a:lnTo>
                  <a:cubicBezTo>
                    <a:pt x="2811" y="170296"/>
                    <a:pt x="2811" y="170245"/>
                    <a:pt x="2785" y="170219"/>
                  </a:cubicBezTo>
                  <a:cubicBezTo>
                    <a:pt x="2760" y="170193"/>
                    <a:pt x="2760" y="170142"/>
                    <a:pt x="2785" y="170116"/>
                  </a:cubicBezTo>
                  <a:lnTo>
                    <a:pt x="2785" y="170090"/>
                  </a:lnTo>
                  <a:lnTo>
                    <a:pt x="2734" y="170090"/>
                  </a:lnTo>
                  <a:cubicBezTo>
                    <a:pt x="2682" y="170039"/>
                    <a:pt x="2682" y="170013"/>
                    <a:pt x="2760" y="170013"/>
                  </a:cubicBezTo>
                  <a:lnTo>
                    <a:pt x="2785" y="170013"/>
                  </a:lnTo>
                  <a:lnTo>
                    <a:pt x="2785" y="169806"/>
                  </a:lnTo>
                  <a:cubicBezTo>
                    <a:pt x="2760" y="169832"/>
                    <a:pt x="2760" y="169858"/>
                    <a:pt x="2734" y="169884"/>
                  </a:cubicBezTo>
                  <a:cubicBezTo>
                    <a:pt x="2734" y="169910"/>
                    <a:pt x="2734" y="169935"/>
                    <a:pt x="2708" y="169961"/>
                  </a:cubicBezTo>
                  <a:cubicBezTo>
                    <a:pt x="2708" y="169910"/>
                    <a:pt x="2708" y="169858"/>
                    <a:pt x="2708" y="169806"/>
                  </a:cubicBezTo>
                  <a:lnTo>
                    <a:pt x="2708" y="169781"/>
                  </a:lnTo>
                  <a:cubicBezTo>
                    <a:pt x="2708" y="169755"/>
                    <a:pt x="2721" y="169748"/>
                    <a:pt x="2737" y="169748"/>
                  </a:cubicBezTo>
                  <a:cubicBezTo>
                    <a:pt x="2753" y="169748"/>
                    <a:pt x="2772" y="169755"/>
                    <a:pt x="2785" y="169755"/>
                  </a:cubicBezTo>
                  <a:cubicBezTo>
                    <a:pt x="2785" y="169729"/>
                    <a:pt x="2811" y="169703"/>
                    <a:pt x="2811" y="169677"/>
                  </a:cubicBezTo>
                  <a:cubicBezTo>
                    <a:pt x="2785" y="169677"/>
                    <a:pt x="2785" y="169652"/>
                    <a:pt x="2785" y="169600"/>
                  </a:cubicBezTo>
                  <a:lnTo>
                    <a:pt x="2734" y="169600"/>
                  </a:lnTo>
                  <a:cubicBezTo>
                    <a:pt x="2734" y="169626"/>
                    <a:pt x="2734" y="169626"/>
                    <a:pt x="2734" y="169626"/>
                  </a:cubicBezTo>
                  <a:cubicBezTo>
                    <a:pt x="2734" y="169677"/>
                    <a:pt x="2734" y="169703"/>
                    <a:pt x="2708" y="169703"/>
                  </a:cubicBezTo>
                  <a:cubicBezTo>
                    <a:pt x="2656" y="169703"/>
                    <a:pt x="2656" y="169652"/>
                    <a:pt x="2656" y="169652"/>
                  </a:cubicBezTo>
                  <a:lnTo>
                    <a:pt x="2656" y="169445"/>
                  </a:lnTo>
                  <a:cubicBezTo>
                    <a:pt x="2656" y="169420"/>
                    <a:pt x="2656" y="169368"/>
                    <a:pt x="2682" y="169342"/>
                  </a:cubicBezTo>
                  <a:cubicBezTo>
                    <a:pt x="2682" y="169342"/>
                    <a:pt x="2682" y="169316"/>
                    <a:pt x="2682" y="169291"/>
                  </a:cubicBezTo>
                  <a:cubicBezTo>
                    <a:pt x="2682" y="169239"/>
                    <a:pt x="2656" y="169213"/>
                    <a:pt x="2682" y="169162"/>
                  </a:cubicBezTo>
                  <a:cubicBezTo>
                    <a:pt x="2682" y="169136"/>
                    <a:pt x="2682" y="169110"/>
                    <a:pt x="2682" y="169084"/>
                  </a:cubicBezTo>
                  <a:cubicBezTo>
                    <a:pt x="2682" y="169059"/>
                    <a:pt x="2682" y="169059"/>
                    <a:pt x="2682" y="169033"/>
                  </a:cubicBezTo>
                  <a:cubicBezTo>
                    <a:pt x="2682" y="169017"/>
                    <a:pt x="2682" y="169002"/>
                    <a:pt x="2682" y="168981"/>
                  </a:cubicBezTo>
                  <a:cubicBezTo>
                    <a:pt x="2708" y="169007"/>
                    <a:pt x="2708" y="169033"/>
                    <a:pt x="2708" y="169059"/>
                  </a:cubicBezTo>
                  <a:cubicBezTo>
                    <a:pt x="2708" y="169066"/>
                    <a:pt x="2710" y="169069"/>
                    <a:pt x="2714" y="169069"/>
                  </a:cubicBezTo>
                  <a:cubicBezTo>
                    <a:pt x="2723" y="169069"/>
                    <a:pt x="2741" y="169051"/>
                    <a:pt x="2760" y="169033"/>
                  </a:cubicBezTo>
                  <a:cubicBezTo>
                    <a:pt x="2760" y="169007"/>
                    <a:pt x="2760" y="168981"/>
                    <a:pt x="2760" y="168955"/>
                  </a:cubicBezTo>
                  <a:cubicBezTo>
                    <a:pt x="2760" y="168904"/>
                    <a:pt x="2734" y="168878"/>
                    <a:pt x="2785" y="168878"/>
                  </a:cubicBezTo>
                  <a:cubicBezTo>
                    <a:pt x="2888" y="168852"/>
                    <a:pt x="2888" y="168826"/>
                    <a:pt x="2837" y="168749"/>
                  </a:cubicBezTo>
                  <a:lnTo>
                    <a:pt x="2785" y="168723"/>
                  </a:lnTo>
                  <a:cubicBezTo>
                    <a:pt x="2785" y="168672"/>
                    <a:pt x="2785" y="168672"/>
                    <a:pt x="2837" y="168646"/>
                  </a:cubicBezTo>
                  <a:cubicBezTo>
                    <a:pt x="2863" y="168646"/>
                    <a:pt x="2863" y="168620"/>
                    <a:pt x="2837" y="168594"/>
                  </a:cubicBezTo>
                  <a:cubicBezTo>
                    <a:pt x="2811" y="168594"/>
                    <a:pt x="2785" y="168568"/>
                    <a:pt x="2785" y="168543"/>
                  </a:cubicBezTo>
                  <a:cubicBezTo>
                    <a:pt x="2785" y="168543"/>
                    <a:pt x="2785" y="168543"/>
                    <a:pt x="2785" y="168517"/>
                  </a:cubicBezTo>
                  <a:cubicBezTo>
                    <a:pt x="2785" y="168517"/>
                    <a:pt x="2797" y="168505"/>
                    <a:pt x="2804" y="168505"/>
                  </a:cubicBezTo>
                  <a:cubicBezTo>
                    <a:pt x="2808" y="168505"/>
                    <a:pt x="2811" y="168508"/>
                    <a:pt x="2811" y="168517"/>
                  </a:cubicBezTo>
                  <a:cubicBezTo>
                    <a:pt x="2837" y="168517"/>
                    <a:pt x="2863" y="168517"/>
                    <a:pt x="2863" y="168440"/>
                  </a:cubicBezTo>
                  <a:cubicBezTo>
                    <a:pt x="2863" y="168440"/>
                    <a:pt x="2888" y="168414"/>
                    <a:pt x="2888" y="168388"/>
                  </a:cubicBezTo>
                  <a:cubicBezTo>
                    <a:pt x="2914" y="168336"/>
                    <a:pt x="2888" y="168311"/>
                    <a:pt x="2863" y="168285"/>
                  </a:cubicBezTo>
                  <a:cubicBezTo>
                    <a:pt x="2837" y="168285"/>
                    <a:pt x="2837" y="168259"/>
                    <a:pt x="2837" y="168259"/>
                  </a:cubicBezTo>
                  <a:cubicBezTo>
                    <a:pt x="2811" y="168259"/>
                    <a:pt x="2760" y="168259"/>
                    <a:pt x="2734" y="168207"/>
                  </a:cubicBezTo>
                  <a:cubicBezTo>
                    <a:pt x="2682" y="168207"/>
                    <a:pt x="2656" y="168156"/>
                    <a:pt x="2656" y="168104"/>
                  </a:cubicBezTo>
                  <a:cubicBezTo>
                    <a:pt x="2631" y="168104"/>
                    <a:pt x="2656" y="168078"/>
                    <a:pt x="2656" y="168053"/>
                  </a:cubicBezTo>
                  <a:lnTo>
                    <a:pt x="2656" y="168027"/>
                  </a:lnTo>
                  <a:cubicBezTo>
                    <a:pt x="2656" y="168001"/>
                    <a:pt x="2734" y="168001"/>
                    <a:pt x="2760" y="168001"/>
                  </a:cubicBezTo>
                  <a:cubicBezTo>
                    <a:pt x="2785" y="167949"/>
                    <a:pt x="2785" y="167924"/>
                    <a:pt x="2760" y="167872"/>
                  </a:cubicBezTo>
                  <a:lnTo>
                    <a:pt x="2682" y="167872"/>
                  </a:lnTo>
                  <a:cubicBezTo>
                    <a:pt x="2656" y="167872"/>
                    <a:pt x="2631" y="167846"/>
                    <a:pt x="2631" y="167821"/>
                  </a:cubicBezTo>
                  <a:cubicBezTo>
                    <a:pt x="2631" y="167795"/>
                    <a:pt x="2631" y="167795"/>
                    <a:pt x="2656" y="167769"/>
                  </a:cubicBezTo>
                  <a:cubicBezTo>
                    <a:pt x="2656" y="167743"/>
                    <a:pt x="2605" y="167743"/>
                    <a:pt x="2631" y="167717"/>
                  </a:cubicBezTo>
                  <a:cubicBezTo>
                    <a:pt x="2656" y="167692"/>
                    <a:pt x="2708" y="167640"/>
                    <a:pt x="2760" y="167614"/>
                  </a:cubicBezTo>
                  <a:cubicBezTo>
                    <a:pt x="2760" y="167601"/>
                    <a:pt x="2772" y="167595"/>
                    <a:pt x="2789" y="167595"/>
                  </a:cubicBezTo>
                  <a:cubicBezTo>
                    <a:pt x="2805" y="167595"/>
                    <a:pt x="2824" y="167601"/>
                    <a:pt x="2837" y="167614"/>
                  </a:cubicBezTo>
                  <a:lnTo>
                    <a:pt x="2863" y="167614"/>
                  </a:lnTo>
                  <a:cubicBezTo>
                    <a:pt x="2863" y="167563"/>
                    <a:pt x="2837" y="167537"/>
                    <a:pt x="2811" y="167537"/>
                  </a:cubicBezTo>
                  <a:lnTo>
                    <a:pt x="2837" y="167434"/>
                  </a:lnTo>
                  <a:lnTo>
                    <a:pt x="2888" y="167434"/>
                  </a:lnTo>
                  <a:lnTo>
                    <a:pt x="2914" y="167382"/>
                  </a:lnTo>
                  <a:cubicBezTo>
                    <a:pt x="2888" y="167331"/>
                    <a:pt x="2863" y="167279"/>
                    <a:pt x="2888" y="167202"/>
                  </a:cubicBezTo>
                  <a:cubicBezTo>
                    <a:pt x="2837" y="167150"/>
                    <a:pt x="2811" y="167098"/>
                    <a:pt x="2785" y="167073"/>
                  </a:cubicBezTo>
                  <a:cubicBezTo>
                    <a:pt x="2785" y="167047"/>
                    <a:pt x="2785" y="167021"/>
                    <a:pt x="2785" y="166995"/>
                  </a:cubicBezTo>
                  <a:lnTo>
                    <a:pt x="2837" y="166995"/>
                  </a:lnTo>
                  <a:cubicBezTo>
                    <a:pt x="2863" y="166995"/>
                    <a:pt x="2914" y="167047"/>
                    <a:pt x="2940" y="167098"/>
                  </a:cubicBezTo>
                  <a:lnTo>
                    <a:pt x="2992" y="167124"/>
                  </a:lnTo>
                  <a:cubicBezTo>
                    <a:pt x="3017" y="167124"/>
                    <a:pt x="3043" y="167124"/>
                    <a:pt x="3043" y="167098"/>
                  </a:cubicBezTo>
                  <a:lnTo>
                    <a:pt x="3043" y="167021"/>
                  </a:lnTo>
                  <a:cubicBezTo>
                    <a:pt x="2992" y="166944"/>
                    <a:pt x="3043" y="166815"/>
                    <a:pt x="2966" y="166737"/>
                  </a:cubicBezTo>
                  <a:cubicBezTo>
                    <a:pt x="2940" y="166686"/>
                    <a:pt x="2888" y="166660"/>
                    <a:pt x="2837" y="166634"/>
                  </a:cubicBezTo>
                  <a:cubicBezTo>
                    <a:pt x="2811" y="166634"/>
                    <a:pt x="2811" y="166583"/>
                    <a:pt x="2811" y="166557"/>
                  </a:cubicBezTo>
                  <a:cubicBezTo>
                    <a:pt x="2811" y="166557"/>
                    <a:pt x="2811" y="166531"/>
                    <a:pt x="2837" y="166531"/>
                  </a:cubicBezTo>
                  <a:lnTo>
                    <a:pt x="2863" y="166531"/>
                  </a:lnTo>
                  <a:cubicBezTo>
                    <a:pt x="2888" y="166583"/>
                    <a:pt x="2940" y="166634"/>
                    <a:pt x="3017" y="166634"/>
                  </a:cubicBezTo>
                  <a:cubicBezTo>
                    <a:pt x="3043" y="166634"/>
                    <a:pt x="3069" y="166660"/>
                    <a:pt x="3069" y="166686"/>
                  </a:cubicBezTo>
                  <a:cubicBezTo>
                    <a:pt x="3121" y="166737"/>
                    <a:pt x="3146" y="166789"/>
                    <a:pt x="3146" y="166815"/>
                  </a:cubicBezTo>
                  <a:cubicBezTo>
                    <a:pt x="3198" y="166815"/>
                    <a:pt x="3224" y="166815"/>
                    <a:pt x="3224" y="166892"/>
                  </a:cubicBezTo>
                  <a:cubicBezTo>
                    <a:pt x="3232" y="166909"/>
                    <a:pt x="3247" y="166915"/>
                    <a:pt x="3263" y="166915"/>
                  </a:cubicBezTo>
                  <a:cubicBezTo>
                    <a:pt x="3295" y="166915"/>
                    <a:pt x="3335" y="166892"/>
                    <a:pt x="3353" y="166892"/>
                  </a:cubicBezTo>
                  <a:cubicBezTo>
                    <a:pt x="3370" y="166901"/>
                    <a:pt x="3378" y="166904"/>
                    <a:pt x="3382" y="166904"/>
                  </a:cubicBezTo>
                  <a:cubicBezTo>
                    <a:pt x="3390" y="166904"/>
                    <a:pt x="3378" y="166892"/>
                    <a:pt x="3378" y="166892"/>
                  </a:cubicBezTo>
                  <a:cubicBezTo>
                    <a:pt x="3378" y="166866"/>
                    <a:pt x="3430" y="166763"/>
                    <a:pt x="3353" y="166686"/>
                  </a:cubicBezTo>
                  <a:cubicBezTo>
                    <a:pt x="3327" y="166686"/>
                    <a:pt x="3301" y="166686"/>
                    <a:pt x="3301" y="166660"/>
                  </a:cubicBezTo>
                  <a:lnTo>
                    <a:pt x="3275" y="166531"/>
                  </a:lnTo>
                  <a:cubicBezTo>
                    <a:pt x="3275" y="166505"/>
                    <a:pt x="3250" y="166479"/>
                    <a:pt x="3301" y="166479"/>
                  </a:cubicBezTo>
                  <a:cubicBezTo>
                    <a:pt x="3275" y="166454"/>
                    <a:pt x="3275" y="166428"/>
                    <a:pt x="3301" y="166376"/>
                  </a:cubicBezTo>
                  <a:cubicBezTo>
                    <a:pt x="3301" y="166350"/>
                    <a:pt x="3301" y="166325"/>
                    <a:pt x="3327" y="166299"/>
                  </a:cubicBezTo>
                  <a:cubicBezTo>
                    <a:pt x="3327" y="166247"/>
                    <a:pt x="3327" y="166273"/>
                    <a:pt x="3327" y="166247"/>
                  </a:cubicBezTo>
                  <a:cubicBezTo>
                    <a:pt x="3327" y="166247"/>
                    <a:pt x="3304" y="166270"/>
                    <a:pt x="3281" y="166270"/>
                  </a:cubicBezTo>
                  <a:cubicBezTo>
                    <a:pt x="3270" y="166270"/>
                    <a:pt x="3258" y="166265"/>
                    <a:pt x="3250" y="166247"/>
                  </a:cubicBezTo>
                  <a:cubicBezTo>
                    <a:pt x="3250" y="166196"/>
                    <a:pt x="3250" y="166196"/>
                    <a:pt x="3327" y="166170"/>
                  </a:cubicBezTo>
                  <a:lnTo>
                    <a:pt x="3353" y="166170"/>
                  </a:lnTo>
                  <a:cubicBezTo>
                    <a:pt x="3353" y="166118"/>
                    <a:pt x="3378" y="166067"/>
                    <a:pt x="3378" y="166015"/>
                  </a:cubicBezTo>
                  <a:cubicBezTo>
                    <a:pt x="3404" y="165964"/>
                    <a:pt x="3404" y="165912"/>
                    <a:pt x="3378" y="165886"/>
                  </a:cubicBezTo>
                  <a:cubicBezTo>
                    <a:pt x="3353" y="165860"/>
                    <a:pt x="3327" y="165783"/>
                    <a:pt x="3301" y="165731"/>
                  </a:cubicBezTo>
                  <a:cubicBezTo>
                    <a:pt x="3275" y="165731"/>
                    <a:pt x="3250" y="165706"/>
                    <a:pt x="3224" y="165706"/>
                  </a:cubicBezTo>
                  <a:lnTo>
                    <a:pt x="3198" y="165706"/>
                  </a:lnTo>
                  <a:cubicBezTo>
                    <a:pt x="3198" y="165757"/>
                    <a:pt x="3198" y="165809"/>
                    <a:pt x="3198" y="165835"/>
                  </a:cubicBezTo>
                  <a:cubicBezTo>
                    <a:pt x="3198" y="165860"/>
                    <a:pt x="3198" y="165860"/>
                    <a:pt x="3198" y="165860"/>
                  </a:cubicBezTo>
                  <a:cubicBezTo>
                    <a:pt x="3189" y="165869"/>
                    <a:pt x="3181" y="165872"/>
                    <a:pt x="3173" y="165872"/>
                  </a:cubicBezTo>
                  <a:cubicBezTo>
                    <a:pt x="3158" y="165872"/>
                    <a:pt x="3146" y="165860"/>
                    <a:pt x="3146" y="165860"/>
                  </a:cubicBezTo>
                  <a:cubicBezTo>
                    <a:pt x="3146" y="165783"/>
                    <a:pt x="3146" y="165731"/>
                    <a:pt x="3121" y="165680"/>
                  </a:cubicBezTo>
                  <a:cubicBezTo>
                    <a:pt x="3121" y="165654"/>
                    <a:pt x="3121" y="165628"/>
                    <a:pt x="3146" y="165628"/>
                  </a:cubicBezTo>
                  <a:cubicBezTo>
                    <a:pt x="3146" y="165603"/>
                    <a:pt x="3146" y="165577"/>
                    <a:pt x="3146" y="165551"/>
                  </a:cubicBezTo>
                  <a:cubicBezTo>
                    <a:pt x="3121" y="165525"/>
                    <a:pt x="3146" y="165525"/>
                    <a:pt x="3146" y="165499"/>
                  </a:cubicBezTo>
                  <a:lnTo>
                    <a:pt x="3146" y="165474"/>
                  </a:lnTo>
                  <a:cubicBezTo>
                    <a:pt x="3121" y="165448"/>
                    <a:pt x="3121" y="165396"/>
                    <a:pt x="3146" y="165370"/>
                  </a:cubicBezTo>
                  <a:cubicBezTo>
                    <a:pt x="3172" y="165319"/>
                    <a:pt x="3172" y="165241"/>
                    <a:pt x="3146" y="165164"/>
                  </a:cubicBezTo>
                  <a:cubicBezTo>
                    <a:pt x="3121" y="165138"/>
                    <a:pt x="3172" y="165138"/>
                    <a:pt x="3172" y="165113"/>
                  </a:cubicBezTo>
                  <a:cubicBezTo>
                    <a:pt x="3146" y="165035"/>
                    <a:pt x="3224" y="164958"/>
                    <a:pt x="3250" y="164906"/>
                  </a:cubicBezTo>
                  <a:cubicBezTo>
                    <a:pt x="3250" y="164829"/>
                    <a:pt x="3301" y="164855"/>
                    <a:pt x="3327" y="164829"/>
                  </a:cubicBezTo>
                  <a:lnTo>
                    <a:pt x="3378" y="164777"/>
                  </a:lnTo>
                  <a:cubicBezTo>
                    <a:pt x="3378" y="164726"/>
                    <a:pt x="3353" y="164674"/>
                    <a:pt x="3327" y="164648"/>
                  </a:cubicBezTo>
                  <a:cubicBezTo>
                    <a:pt x="3301" y="164622"/>
                    <a:pt x="3301" y="164571"/>
                    <a:pt x="3327" y="164545"/>
                  </a:cubicBezTo>
                  <a:cubicBezTo>
                    <a:pt x="3327" y="164545"/>
                    <a:pt x="3301" y="164519"/>
                    <a:pt x="3301" y="164519"/>
                  </a:cubicBezTo>
                  <a:cubicBezTo>
                    <a:pt x="3301" y="164519"/>
                    <a:pt x="3301" y="164494"/>
                    <a:pt x="3301" y="164494"/>
                  </a:cubicBezTo>
                  <a:lnTo>
                    <a:pt x="3250" y="164494"/>
                  </a:lnTo>
                  <a:cubicBezTo>
                    <a:pt x="3250" y="164442"/>
                    <a:pt x="3198" y="164390"/>
                    <a:pt x="3250" y="164339"/>
                  </a:cubicBezTo>
                  <a:cubicBezTo>
                    <a:pt x="3250" y="164339"/>
                    <a:pt x="3250" y="164313"/>
                    <a:pt x="3250" y="164287"/>
                  </a:cubicBezTo>
                  <a:cubicBezTo>
                    <a:pt x="3224" y="164210"/>
                    <a:pt x="3198" y="164132"/>
                    <a:pt x="3224" y="164055"/>
                  </a:cubicBezTo>
                  <a:lnTo>
                    <a:pt x="3301" y="164055"/>
                  </a:lnTo>
                  <a:cubicBezTo>
                    <a:pt x="3275" y="164004"/>
                    <a:pt x="3275" y="163926"/>
                    <a:pt x="3301" y="163900"/>
                  </a:cubicBezTo>
                  <a:lnTo>
                    <a:pt x="3301" y="163875"/>
                  </a:lnTo>
                  <a:cubicBezTo>
                    <a:pt x="3301" y="163875"/>
                    <a:pt x="3275" y="163849"/>
                    <a:pt x="3275" y="163823"/>
                  </a:cubicBezTo>
                  <a:cubicBezTo>
                    <a:pt x="3275" y="163823"/>
                    <a:pt x="3250" y="163797"/>
                    <a:pt x="3250" y="163797"/>
                  </a:cubicBezTo>
                  <a:cubicBezTo>
                    <a:pt x="3250" y="163784"/>
                    <a:pt x="3250" y="163778"/>
                    <a:pt x="3253" y="163778"/>
                  </a:cubicBezTo>
                  <a:cubicBezTo>
                    <a:pt x="3256" y="163778"/>
                    <a:pt x="3262" y="163784"/>
                    <a:pt x="3275" y="163797"/>
                  </a:cubicBezTo>
                  <a:cubicBezTo>
                    <a:pt x="3301" y="163797"/>
                    <a:pt x="3327" y="163797"/>
                    <a:pt x="3327" y="163823"/>
                  </a:cubicBezTo>
                  <a:lnTo>
                    <a:pt x="3353" y="163849"/>
                  </a:lnTo>
                  <a:cubicBezTo>
                    <a:pt x="3353" y="163823"/>
                    <a:pt x="3353" y="163797"/>
                    <a:pt x="3327" y="163771"/>
                  </a:cubicBezTo>
                  <a:cubicBezTo>
                    <a:pt x="3301" y="163746"/>
                    <a:pt x="3301" y="163694"/>
                    <a:pt x="3275" y="163668"/>
                  </a:cubicBezTo>
                  <a:cubicBezTo>
                    <a:pt x="3275" y="163642"/>
                    <a:pt x="3250" y="163642"/>
                    <a:pt x="3250" y="163617"/>
                  </a:cubicBezTo>
                  <a:cubicBezTo>
                    <a:pt x="3275" y="163591"/>
                    <a:pt x="3275" y="163565"/>
                    <a:pt x="3275" y="163539"/>
                  </a:cubicBezTo>
                  <a:cubicBezTo>
                    <a:pt x="3275" y="163513"/>
                    <a:pt x="3275" y="163488"/>
                    <a:pt x="3275" y="163462"/>
                  </a:cubicBezTo>
                  <a:cubicBezTo>
                    <a:pt x="3250" y="163385"/>
                    <a:pt x="3250" y="163307"/>
                    <a:pt x="3275" y="163204"/>
                  </a:cubicBezTo>
                  <a:cubicBezTo>
                    <a:pt x="3275" y="163204"/>
                    <a:pt x="3301" y="163178"/>
                    <a:pt x="3301" y="163178"/>
                  </a:cubicBezTo>
                  <a:cubicBezTo>
                    <a:pt x="3301" y="163178"/>
                    <a:pt x="3224" y="163101"/>
                    <a:pt x="3327" y="163075"/>
                  </a:cubicBezTo>
                  <a:cubicBezTo>
                    <a:pt x="3327" y="163075"/>
                    <a:pt x="3327" y="163049"/>
                    <a:pt x="3327" y="163049"/>
                  </a:cubicBezTo>
                  <a:cubicBezTo>
                    <a:pt x="3250" y="162998"/>
                    <a:pt x="3275" y="162920"/>
                    <a:pt x="3275" y="162869"/>
                  </a:cubicBezTo>
                  <a:cubicBezTo>
                    <a:pt x="3250" y="162843"/>
                    <a:pt x="3250" y="162791"/>
                    <a:pt x="3250" y="162766"/>
                  </a:cubicBezTo>
                  <a:cubicBezTo>
                    <a:pt x="3250" y="162688"/>
                    <a:pt x="3301" y="162585"/>
                    <a:pt x="3250" y="162508"/>
                  </a:cubicBezTo>
                  <a:cubicBezTo>
                    <a:pt x="3250" y="162508"/>
                    <a:pt x="3224" y="162508"/>
                    <a:pt x="3224" y="162482"/>
                  </a:cubicBezTo>
                  <a:cubicBezTo>
                    <a:pt x="3224" y="162482"/>
                    <a:pt x="3224" y="162456"/>
                    <a:pt x="3250" y="162456"/>
                  </a:cubicBezTo>
                  <a:cubicBezTo>
                    <a:pt x="3275" y="162404"/>
                    <a:pt x="3250" y="162353"/>
                    <a:pt x="3275" y="162301"/>
                  </a:cubicBezTo>
                  <a:cubicBezTo>
                    <a:pt x="3301" y="162224"/>
                    <a:pt x="3301" y="162172"/>
                    <a:pt x="3301" y="162095"/>
                  </a:cubicBezTo>
                  <a:cubicBezTo>
                    <a:pt x="3301" y="162095"/>
                    <a:pt x="3327" y="162069"/>
                    <a:pt x="3327" y="162069"/>
                  </a:cubicBezTo>
                  <a:cubicBezTo>
                    <a:pt x="3301" y="161992"/>
                    <a:pt x="3275" y="161914"/>
                    <a:pt x="3301" y="161837"/>
                  </a:cubicBezTo>
                  <a:cubicBezTo>
                    <a:pt x="3250" y="161811"/>
                    <a:pt x="3224" y="161734"/>
                    <a:pt x="3224" y="161682"/>
                  </a:cubicBezTo>
                  <a:cubicBezTo>
                    <a:pt x="3224" y="161631"/>
                    <a:pt x="3224" y="161553"/>
                    <a:pt x="3275" y="161553"/>
                  </a:cubicBezTo>
                  <a:cubicBezTo>
                    <a:pt x="3327" y="161528"/>
                    <a:pt x="3327" y="161476"/>
                    <a:pt x="3327" y="161424"/>
                  </a:cubicBezTo>
                  <a:cubicBezTo>
                    <a:pt x="3301" y="161424"/>
                    <a:pt x="3250" y="161424"/>
                    <a:pt x="3275" y="161373"/>
                  </a:cubicBezTo>
                  <a:cubicBezTo>
                    <a:pt x="3275" y="161347"/>
                    <a:pt x="3275" y="161321"/>
                    <a:pt x="3275" y="161270"/>
                  </a:cubicBezTo>
                  <a:lnTo>
                    <a:pt x="3275" y="161244"/>
                  </a:lnTo>
                  <a:cubicBezTo>
                    <a:pt x="3275" y="161218"/>
                    <a:pt x="3301" y="161192"/>
                    <a:pt x="3301" y="161167"/>
                  </a:cubicBezTo>
                  <a:cubicBezTo>
                    <a:pt x="3327" y="161063"/>
                    <a:pt x="3301" y="161038"/>
                    <a:pt x="3198" y="161038"/>
                  </a:cubicBezTo>
                  <a:cubicBezTo>
                    <a:pt x="3172" y="161038"/>
                    <a:pt x="3146" y="161038"/>
                    <a:pt x="3121" y="160986"/>
                  </a:cubicBezTo>
                  <a:cubicBezTo>
                    <a:pt x="3095" y="160934"/>
                    <a:pt x="3095" y="160857"/>
                    <a:pt x="3121" y="160805"/>
                  </a:cubicBezTo>
                  <a:cubicBezTo>
                    <a:pt x="3121" y="160805"/>
                    <a:pt x="3146" y="160805"/>
                    <a:pt x="3172" y="160780"/>
                  </a:cubicBezTo>
                  <a:cubicBezTo>
                    <a:pt x="3172" y="160780"/>
                    <a:pt x="3172" y="160754"/>
                    <a:pt x="3198" y="160728"/>
                  </a:cubicBezTo>
                  <a:cubicBezTo>
                    <a:pt x="3224" y="160728"/>
                    <a:pt x="3198" y="160702"/>
                    <a:pt x="3198" y="160677"/>
                  </a:cubicBezTo>
                  <a:lnTo>
                    <a:pt x="3198" y="160625"/>
                  </a:lnTo>
                  <a:cubicBezTo>
                    <a:pt x="3172" y="160599"/>
                    <a:pt x="3224" y="160573"/>
                    <a:pt x="3198" y="160548"/>
                  </a:cubicBezTo>
                  <a:cubicBezTo>
                    <a:pt x="3275" y="160522"/>
                    <a:pt x="3224" y="160470"/>
                    <a:pt x="3198" y="160444"/>
                  </a:cubicBezTo>
                  <a:lnTo>
                    <a:pt x="3172" y="160419"/>
                  </a:lnTo>
                  <a:cubicBezTo>
                    <a:pt x="3146" y="160419"/>
                    <a:pt x="3146" y="160393"/>
                    <a:pt x="3172" y="160367"/>
                  </a:cubicBezTo>
                  <a:lnTo>
                    <a:pt x="3172" y="160315"/>
                  </a:lnTo>
                  <a:cubicBezTo>
                    <a:pt x="3121" y="160264"/>
                    <a:pt x="3121" y="160186"/>
                    <a:pt x="3146" y="160109"/>
                  </a:cubicBezTo>
                  <a:cubicBezTo>
                    <a:pt x="3146" y="160032"/>
                    <a:pt x="3198" y="160058"/>
                    <a:pt x="3198" y="160032"/>
                  </a:cubicBezTo>
                  <a:cubicBezTo>
                    <a:pt x="3198" y="160006"/>
                    <a:pt x="3224" y="159954"/>
                    <a:pt x="3250" y="159929"/>
                  </a:cubicBezTo>
                  <a:cubicBezTo>
                    <a:pt x="3250" y="159877"/>
                    <a:pt x="3224" y="159851"/>
                    <a:pt x="3224" y="159800"/>
                  </a:cubicBezTo>
                  <a:cubicBezTo>
                    <a:pt x="3214" y="159781"/>
                    <a:pt x="3212" y="159776"/>
                    <a:pt x="3212" y="159776"/>
                  </a:cubicBezTo>
                  <a:lnTo>
                    <a:pt x="3212" y="159776"/>
                  </a:lnTo>
                  <a:cubicBezTo>
                    <a:pt x="3213" y="159776"/>
                    <a:pt x="3218" y="159782"/>
                    <a:pt x="3221" y="159782"/>
                  </a:cubicBezTo>
                  <a:cubicBezTo>
                    <a:pt x="3222" y="159782"/>
                    <a:pt x="3224" y="159780"/>
                    <a:pt x="3224" y="159774"/>
                  </a:cubicBezTo>
                  <a:lnTo>
                    <a:pt x="3224" y="159671"/>
                  </a:lnTo>
                  <a:cubicBezTo>
                    <a:pt x="3198" y="159671"/>
                    <a:pt x="3172" y="159619"/>
                    <a:pt x="3198" y="159593"/>
                  </a:cubicBezTo>
                  <a:cubicBezTo>
                    <a:pt x="3224" y="159567"/>
                    <a:pt x="3250" y="159542"/>
                    <a:pt x="3224" y="159490"/>
                  </a:cubicBezTo>
                  <a:cubicBezTo>
                    <a:pt x="3198" y="159464"/>
                    <a:pt x="3198" y="159439"/>
                    <a:pt x="3224" y="159387"/>
                  </a:cubicBezTo>
                  <a:cubicBezTo>
                    <a:pt x="3224" y="159361"/>
                    <a:pt x="3224" y="159335"/>
                    <a:pt x="3224" y="159310"/>
                  </a:cubicBezTo>
                  <a:cubicBezTo>
                    <a:pt x="3146" y="159258"/>
                    <a:pt x="3146" y="159206"/>
                    <a:pt x="3121" y="159129"/>
                  </a:cubicBezTo>
                  <a:cubicBezTo>
                    <a:pt x="3095" y="159077"/>
                    <a:pt x="3121" y="159052"/>
                    <a:pt x="3146" y="159026"/>
                  </a:cubicBezTo>
                  <a:cubicBezTo>
                    <a:pt x="3146" y="159000"/>
                    <a:pt x="3146" y="158974"/>
                    <a:pt x="3146" y="158949"/>
                  </a:cubicBezTo>
                  <a:cubicBezTo>
                    <a:pt x="3146" y="158897"/>
                    <a:pt x="3146" y="158871"/>
                    <a:pt x="3172" y="158871"/>
                  </a:cubicBezTo>
                  <a:cubicBezTo>
                    <a:pt x="3172" y="158845"/>
                    <a:pt x="3172" y="158820"/>
                    <a:pt x="3172" y="158820"/>
                  </a:cubicBezTo>
                  <a:cubicBezTo>
                    <a:pt x="3121" y="158794"/>
                    <a:pt x="3172" y="158742"/>
                    <a:pt x="3172" y="158716"/>
                  </a:cubicBezTo>
                  <a:cubicBezTo>
                    <a:pt x="3172" y="158691"/>
                    <a:pt x="3146" y="158639"/>
                    <a:pt x="3172" y="158613"/>
                  </a:cubicBezTo>
                  <a:cubicBezTo>
                    <a:pt x="3198" y="158562"/>
                    <a:pt x="3250" y="158536"/>
                    <a:pt x="3224" y="158458"/>
                  </a:cubicBezTo>
                  <a:cubicBezTo>
                    <a:pt x="3198" y="158433"/>
                    <a:pt x="3172" y="158407"/>
                    <a:pt x="3172" y="158355"/>
                  </a:cubicBezTo>
                  <a:cubicBezTo>
                    <a:pt x="3198" y="158304"/>
                    <a:pt x="3198" y="158278"/>
                    <a:pt x="3224" y="158226"/>
                  </a:cubicBezTo>
                  <a:cubicBezTo>
                    <a:pt x="3224" y="158175"/>
                    <a:pt x="3198" y="158149"/>
                    <a:pt x="3224" y="158097"/>
                  </a:cubicBezTo>
                  <a:cubicBezTo>
                    <a:pt x="3224" y="157968"/>
                    <a:pt x="3224" y="157865"/>
                    <a:pt x="3198" y="157736"/>
                  </a:cubicBezTo>
                  <a:cubicBezTo>
                    <a:pt x="3198" y="157711"/>
                    <a:pt x="3172" y="157685"/>
                    <a:pt x="3198" y="157685"/>
                  </a:cubicBezTo>
                  <a:cubicBezTo>
                    <a:pt x="3224" y="157659"/>
                    <a:pt x="3224" y="157607"/>
                    <a:pt x="3198" y="157582"/>
                  </a:cubicBezTo>
                  <a:cubicBezTo>
                    <a:pt x="3198" y="157556"/>
                    <a:pt x="3198" y="157530"/>
                    <a:pt x="3198" y="157504"/>
                  </a:cubicBezTo>
                  <a:cubicBezTo>
                    <a:pt x="3198" y="157478"/>
                    <a:pt x="3198" y="157427"/>
                    <a:pt x="3198" y="157375"/>
                  </a:cubicBezTo>
                  <a:cubicBezTo>
                    <a:pt x="3146" y="157375"/>
                    <a:pt x="3095" y="157427"/>
                    <a:pt x="3017" y="157427"/>
                  </a:cubicBezTo>
                  <a:cubicBezTo>
                    <a:pt x="3043" y="157375"/>
                    <a:pt x="3017" y="157324"/>
                    <a:pt x="2992" y="157272"/>
                  </a:cubicBezTo>
                  <a:cubicBezTo>
                    <a:pt x="2966" y="157221"/>
                    <a:pt x="2992" y="157221"/>
                    <a:pt x="3017" y="157195"/>
                  </a:cubicBezTo>
                  <a:cubicBezTo>
                    <a:pt x="3043" y="157143"/>
                    <a:pt x="2992" y="157143"/>
                    <a:pt x="2992" y="157117"/>
                  </a:cubicBezTo>
                  <a:cubicBezTo>
                    <a:pt x="3017" y="157092"/>
                    <a:pt x="3043" y="157066"/>
                    <a:pt x="3017" y="157066"/>
                  </a:cubicBezTo>
                  <a:cubicBezTo>
                    <a:pt x="2992" y="157014"/>
                    <a:pt x="3043" y="156988"/>
                    <a:pt x="3069" y="156963"/>
                  </a:cubicBezTo>
                  <a:cubicBezTo>
                    <a:pt x="3043" y="156911"/>
                    <a:pt x="3017" y="156834"/>
                    <a:pt x="3017" y="156782"/>
                  </a:cubicBezTo>
                  <a:cubicBezTo>
                    <a:pt x="2992" y="156731"/>
                    <a:pt x="3043" y="156705"/>
                    <a:pt x="3095" y="156705"/>
                  </a:cubicBezTo>
                  <a:cubicBezTo>
                    <a:pt x="3121" y="156705"/>
                    <a:pt x="3146" y="156705"/>
                    <a:pt x="3146" y="156653"/>
                  </a:cubicBezTo>
                  <a:cubicBezTo>
                    <a:pt x="3146" y="156627"/>
                    <a:pt x="3172" y="156602"/>
                    <a:pt x="3198" y="156576"/>
                  </a:cubicBezTo>
                  <a:cubicBezTo>
                    <a:pt x="3198" y="156550"/>
                    <a:pt x="3198" y="156524"/>
                    <a:pt x="3198" y="156524"/>
                  </a:cubicBezTo>
                  <a:cubicBezTo>
                    <a:pt x="3198" y="156498"/>
                    <a:pt x="3250" y="156524"/>
                    <a:pt x="3224" y="156473"/>
                  </a:cubicBezTo>
                  <a:cubicBezTo>
                    <a:pt x="3198" y="156421"/>
                    <a:pt x="3172" y="156421"/>
                    <a:pt x="3224" y="156395"/>
                  </a:cubicBezTo>
                  <a:cubicBezTo>
                    <a:pt x="3234" y="156390"/>
                    <a:pt x="3242" y="156388"/>
                    <a:pt x="3249" y="156388"/>
                  </a:cubicBezTo>
                  <a:cubicBezTo>
                    <a:pt x="3276" y="156388"/>
                    <a:pt x="3280" y="156421"/>
                    <a:pt x="3301" y="156421"/>
                  </a:cubicBezTo>
                  <a:cubicBezTo>
                    <a:pt x="3353" y="156344"/>
                    <a:pt x="3353" y="156240"/>
                    <a:pt x="3327" y="156163"/>
                  </a:cubicBezTo>
                  <a:cubicBezTo>
                    <a:pt x="3301" y="156163"/>
                    <a:pt x="3275" y="156163"/>
                    <a:pt x="3250" y="156137"/>
                  </a:cubicBezTo>
                  <a:cubicBezTo>
                    <a:pt x="3224" y="156112"/>
                    <a:pt x="3224" y="156034"/>
                    <a:pt x="3250" y="156008"/>
                  </a:cubicBezTo>
                  <a:lnTo>
                    <a:pt x="3250" y="155905"/>
                  </a:lnTo>
                  <a:cubicBezTo>
                    <a:pt x="3250" y="155879"/>
                    <a:pt x="3250" y="155854"/>
                    <a:pt x="3275" y="155828"/>
                  </a:cubicBezTo>
                  <a:cubicBezTo>
                    <a:pt x="3327" y="155828"/>
                    <a:pt x="3327" y="155802"/>
                    <a:pt x="3275" y="155776"/>
                  </a:cubicBezTo>
                  <a:cubicBezTo>
                    <a:pt x="3250" y="155776"/>
                    <a:pt x="3250" y="155750"/>
                    <a:pt x="3250" y="155725"/>
                  </a:cubicBezTo>
                  <a:cubicBezTo>
                    <a:pt x="3275" y="155699"/>
                    <a:pt x="3275" y="155647"/>
                    <a:pt x="3250" y="155622"/>
                  </a:cubicBezTo>
                  <a:cubicBezTo>
                    <a:pt x="3250" y="155622"/>
                    <a:pt x="3198" y="155622"/>
                    <a:pt x="3198" y="155596"/>
                  </a:cubicBezTo>
                  <a:cubicBezTo>
                    <a:pt x="3198" y="155544"/>
                    <a:pt x="3146" y="155493"/>
                    <a:pt x="3198" y="155441"/>
                  </a:cubicBezTo>
                  <a:lnTo>
                    <a:pt x="3198" y="155389"/>
                  </a:lnTo>
                  <a:cubicBezTo>
                    <a:pt x="3172" y="155364"/>
                    <a:pt x="3146" y="155312"/>
                    <a:pt x="3172" y="155260"/>
                  </a:cubicBezTo>
                  <a:cubicBezTo>
                    <a:pt x="3172" y="155183"/>
                    <a:pt x="3172" y="155080"/>
                    <a:pt x="3198" y="155003"/>
                  </a:cubicBezTo>
                  <a:lnTo>
                    <a:pt x="3198" y="154951"/>
                  </a:lnTo>
                  <a:lnTo>
                    <a:pt x="3198" y="154874"/>
                  </a:lnTo>
                  <a:cubicBezTo>
                    <a:pt x="3172" y="154796"/>
                    <a:pt x="3198" y="154745"/>
                    <a:pt x="3224" y="154693"/>
                  </a:cubicBezTo>
                  <a:cubicBezTo>
                    <a:pt x="3250" y="154667"/>
                    <a:pt x="3250" y="154641"/>
                    <a:pt x="3224" y="154616"/>
                  </a:cubicBezTo>
                  <a:cubicBezTo>
                    <a:pt x="3224" y="154590"/>
                    <a:pt x="3224" y="154564"/>
                    <a:pt x="3224" y="154538"/>
                  </a:cubicBezTo>
                  <a:cubicBezTo>
                    <a:pt x="3250" y="154409"/>
                    <a:pt x="3250" y="154280"/>
                    <a:pt x="3224" y="154126"/>
                  </a:cubicBezTo>
                  <a:cubicBezTo>
                    <a:pt x="3224" y="154074"/>
                    <a:pt x="3250" y="154022"/>
                    <a:pt x="3275" y="153971"/>
                  </a:cubicBezTo>
                  <a:cubicBezTo>
                    <a:pt x="3327" y="153945"/>
                    <a:pt x="3327" y="153919"/>
                    <a:pt x="3301" y="153894"/>
                  </a:cubicBezTo>
                  <a:cubicBezTo>
                    <a:pt x="3275" y="153842"/>
                    <a:pt x="3275" y="153816"/>
                    <a:pt x="3301" y="153790"/>
                  </a:cubicBezTo>
                  <a:cubicBezTo>
                    <a:pt x="3353" y="153765"/>
                    <a:pt x="3301" y="153739"/>
                    <a:pt x="3301" y="153739"/>
                  </a:cubicBezTo>
                  <a:cubicBezTo>
                    <a:pt x="3301" y="153739"/>
                    <a:pt x="3301" y="153661"/>
                    <a:pt x="3301" y="153636"/>
                  </a:cubicBezTo>
                  <a:cubicBezTo>
                    <a:pt x="3327" y="153610"/>
                    <a:pt x="3353" y="153558"/>
                    <a:pt x="3378" y="153532"/>
                  </a:cubicBezTo>
                  <a:cubicBezTo>
                    <a:pt x="3378" y="153507"/>
                    <a:pt x="3378" y="153507"/>
                    <a:pt x="3378" y="153481"/>
                  </a:cubicBezTo>
                  <a:cubicBezTo>
                    <a:pt x="3430" y="153429"/>
                    <a:pt x="3430" y="153378"/>
                    <a:pt x="3430" y="153300"/>
                  </a:cubicBezTo>
                  <a:cubicBezTo>
                    <a:pt x="3430" y="153275"/>
                    <a:pt x="3404" y="153249"/>
                    <a:pt x="3430" y="153197"/>
                  </a:cubicBezTo>
                  <a:cubicBezTo>
                    <a:pt x="3353" y="153171"/>
                    <a:pt x="3353" y="153068"/>
                    <a:pt x="3275" y="153042"/>
                  </a:cubicBezTo>
                  <a:cubicBezTo>
                    <a:pt x="3327" y="152991"/>
                    <a:pt x="3250" y="152965"/>
                    <a:pt x="3275" y="152939"/>
                  </a:cubicBezTo>
                  <a:cubicBezTo>
                    <a:pt x="3275" y="152888"/>
                    <a:pt x="3275" y="152862"/>
                    <a:pt x="3327" y="152862"/>
                  </a:cubicBezTo>
                  <a:cubicBezTo>
                    <a:pt x="3301" y="152810"/>
                    <a:pt x="3301" y="152810"/>
                    <a:pt x="3353" y="152785"/>
                  </a:cubicBezTo>
                  <a:lnTo>
                    <a:pt x="3353" y="152707"/>
                  </a:lnTo>
                  <a:cubicBezTo>
                    <a:pt x="3353" y="152707"/>
                    <a:pt x="3327" y="152681"/>
                    <a:pt x="3353" y="152656"/>
                  </a:cubicBezTo>
                  <a:cubicBezTo>
                    <a:pt x="3353" y="152578"/>
                    <a:pt x="3353" y="152527"/>
                    <a:pt x="3353" y="152449"/>
                  </a:cubicBezTo>
                  <a:cubicBezTo>
                    <a:pt x="3353" y="152423"/>
                    <a:pt x="3378" y="152372"/>
                    <a:pt x="3353" y="152346"/>
                  </a:cubicBezTo>
                  <a:cubicBezTo>
                    <a:pt x="3327" y="152295"/>
                    <a:pt x="3301" y="152217"/>
                    <a:pt x="3327" y="152140"/>
                  </a:cubicBezTo>
                  <a:cubicBezTo>
                    <a:pt x="3250" y="152114"/>
                    <a:pt x="3250" y="152114"/>
                    <a:pt x="3250" y="152062"/>
                  </a:cubicBezTo>
                  <a:cubicBezTo>
                    <a:pt x="3301" y="152062"/>
                    <a:pt x="3327" y="152062"/>
                    <a:pt x="3327" y="152011"/>
                  </a:cubicBezTo>
                  <a:cubicBezTo>
                    <a:pt x="3353" y="151933"/>
                    <a:pt x="3327" y="151856"/>
                    <a:pt x="3275" y="151804"/>
                  </a:cubicBezTo>
                  <a:cubicBezTo>
                    <a:pt x="3250" y="151804"/>
                    <a:pt x="3250" y="151779"/>
                    <a:pt x="3224" y="151753"/>
                  </a:cubicBezTo>
                  <a:cubicBezTo>
                    <a:pt x="3198" y="151727"/>
                    <a:pt x="3172" y="151676"/>
                    <a:pt x="3224" y="151624"/>
                  </a:cubicBezTo>
                  <a:cubicBezTo>
                    <a:pt x="3301" y="151598"/>
                    <a:pt x="3224" y="151572"/>
                    <a:pt x="3224" y="151547"/>
                  </a:cubicBezTo>
                  <a:cubicBezTo>
                    <a:pt x="3198" y="151547"/>
                    <a:pt x="3198" y="151495"/>
                    <a:pt x="3224" y="151469"/>
                  </a:cubicBezTo>
                  <a:cubicBezTo>
                    <a:pt x="3224" y="151443"/>
                    <a:pt x="3224" y="151392"/>
                    <a:pt x="3224" y="151366"/>
                  </a:cubicBezTo>
                  <a:lnTo>
                    <a:pt x="3224" y="151340"/>
                  </a:lnTo>
                  <a:cubicBezTo>
                    <a:pt x="3224" y="151263"/>
                    <a:pt x="3224" y="151263"/>
                    <a:pt x="3250" y="151237"/>
                  </a:cubicBezTo>
                  <a:cubicBezTo>
                    <a:pt x="3250" y="151237"/>
                    <a:pt x="3250" y="151211"/>
                    <a:pt x="3250" y="151211"/>
                  </a:cubicBezTo>
                  <a:lnTo>
                    <a:pt x="3250" y="151185"/>
                  </a:lnTo>
                  <a:lnTo>
                    <a:pt x="3250" y="151057"/>
                  </a:lnTo>
                  <a:cubicBezTo>
                    <a:pt x="3224" y="151031"/>
                    <a:pt x="3250" y="150979"/>
                    <a:pt x="3224" y="150953"/>
                  </a:cubicBezTo>
                  <a:cubicBezTo>
                    <a:pt x="3172" y="150876"/>
                    <a:pt x="3172" y="150747"/>
                    <a:pt x="3250" y="150670"/>
                  </a:cubicBezTo>
                  <a:cubicBezTo>
                    <a:pt x="3250" y="150618"/>
                    <a:pt x="3250" y="150567"/>
                    <a:pt x="3275" y="150515"/>
                  </a:cubicBezTo>
                  <a:cubicBezTo>
                    <a:pt x="3250" y="150515"/>
                    <a:pt x="3250" y="150463"/>
                    <a:pt x="3250" y="150438"/>
                  </a:cubicBezTo>
                  <a:cubicBezTo>
                    <a:pt x="3250" y="150438"/>
                    <a:pt x="3224" y="150438"/>
                    <a:pt x="3250" y="150412"/>
                  </a:cubicBezTo>
                  <a:cubicBezTo>
                    <a:pt x="3250" y="150386"/>
                    <a:pt x="3275" y="150360"/>
                    <a:pt x="3275" y="150334"/>
                  </a:cubicBezTo>
                  <a:cubicBezTo>
                    <a:pt x="3275" y="150322"/>
                    <a:pt x="3282" y="150315"/>
                    <a:pt x="3291" y="150315"/>
                  </a:cubicBezTo>
                  <a:cubicBezTo>
                    <a:pt x="3301" y="150315"/>
                    <a:pt x="3314" y="150322"/>
                    <a:pt x="3327" y="150334"/>
                  </a:cubicBezTo>
                  <a:cubicBezTo>
                    <a:pt x="3344" y="150334"/>
                    <a:pt x="3361" y="150311"/>
                    <a:pt x="3378" y="150311"/>
                  </a:cubicBezTo>
                  <a:cubicBezTo>
                    <a:pt x="3387" y="150311"/>
                    <a:pt x="3396" y="150317"/>
                    <a:pt x="3404" y="150334"/>
                  </a:cubicBezTo>
                  <a:cubicBezTo>
                    <a:pt x="3430" y="150347"/>
                    <a:pt x="3449" y="150347"/>
                    <a:pt x="3462" y="150347"/>
                  </a:cubicBezTo>
                  <a:cubicBezTo>
                    <a:pt x="3475" y="150347"/>
                    <a:pt x="3482" y="150347"/>
                    <a:pt x="3482" y="150360"/>
                  </a:cubicBezTo>
                  <a:cubicBezTo>
                    <a:pt x="3482" y="150360"/>
                    <a:pt x="3482" y="150386"/>
                    <a:pt x="3482" y="150386"/>
                  </a:cubicBezTo>
                  <a:lnTo>
                    <a:pt x="3559" y="150386"/>
                  </a:lnTo>
                  <a:lnTo>
                    <a:pt x="3611" y="150309"/>
                  </a:lnTo>
                  <a:cubicBezTo>
                    <a:pt x="3611" y="150231"/>
                    <a:pt x="3611" y="150180"/>
                    <a:pt x="3662" y="150128"/>
                  </a:cubicBezTo>
                  <a:lnTo>
                    <a:pt x="3662" y="150051"/>
                  </a:lnTo>
                  <a:cubicBezTo>
                    <a:pt x="3611" y="149999"/>
                    <a:pt x="3636" y="149973"/>
                    <a:pt x="3662" y="149948"/>
                  </a:cubicBezTo>
                  <a:cubicBezTo>
                    <a:pt x="3662" y="149922"/>
                    <a:pt x="3662" y="149922"/>
                    <a:pt x="3662" y="149922"/>
                  </a:cubicBezTo>
                  <a:lnTo>
                    <a:pt x="3662" y="149844"/>
                  </a:lnTo>
                  <a:lnTo>
                    <a:pt x="3662" y="149793"/>
                  </a:lnTo>
                  <a:cubicBezTo>
                    <a:pt x="3688" y="149715"/>
                    <a:pt x="3662" y="149664"/>
                    <a:pt x="3688" y="149586"/>
                  </a:cubicBezTo>
                  <a:cubicBezTo>
                    <a:pt x="3739" y="149535"/>
                    <a:pt x="3662" y="149535"/>
                    <a:pt x="3662" y="149509"/>
                  </a:cubicBezTo>
                  <a:cubicBezTo>
                    <a:pt x="3636" y="149458"/>
                    <a:pt x="3611" y="149458"/>
                    <a:pt x="3611" y="149406"/>
                  </a:cubicBezTo>
                  <a:cubicBezTo>
                    <a:pt x="3623" y="149380"/>
                    <a:pt x="3623" y="149374"/>
                    <a:pt x="3620" y="149374"/>
                  </a:cubicBezTo>
                  <a:cubicBezTo>
                    <a:pt x="3617" y="149374"/>
                    <a:pt x="3611" y="149380"/>
                    <a:pt x="3611" y="149380"/>
                  </a:cubicBezTo>
                  <a:cubicBezTo>
                    <a:pt x="3559" y="149303"/>
                    <a:pt x="3611" y="149225"/>
                    <a:pt x="3585" y="149148"/>
                  </a:cubicBezTo>
                  <a:cubicBezTo>
                    <a:pt x="3585" y="149148"/>
                    <a:pt x="3585" y="149122"/>
                    <a:pt x="3585" y="149122"/>
                  </a:cubicBezTo>
                  <a:cubicBezTo>
                    <a:pt x="3585" y="149096"/>
                    <a:pt x="3559" y="149071"/>
                    <a:pt x="3585" y="149071"/>
                  </a:cubicBezTo>
                  <a:cubicBezTo>
                    <a:pt x="3611" y="149045"/>
                    <a:pt x="3662" y="149045"/>
                    <a:pt x="3688" y="149045"/>
                  </a:cubicBezTo>
                  <a:cubicBezTo>
                    <a:pt x="3739" y="149045"/>
                    <a:pt x="3791" y="149019"/>
                    <a:pt x="3765" y="148993"/>
                  </a:cubicBezTo>
                  <a:cubicBezTo>
                    <a:pt x="3765" y="148967"/>
                    <a:pt x="3765" y="148942"/>
                    <a:pt x="3765" y="148942"/>
                  </a:cubicBezTo>
                  <a:cubicBezTo>
                    <a:pt x="3765" y="148890"/>
                    <a:pt x="3765" y="148839"/>
                    <a:pt x="3739" y="148813"/>
                  </a:cubicBezTo>
                  <a:cubicBezTo>
                    <a:pt x="3739" y="148761"/>
                    <a:pt x="3739" y="148761"/>
                    <a:pt x="3765" y="148761"/>
                  </a:cubicBezTo>
                  <a:cubicBezTo>
                    <a:pt x="3817" y="148761"/>
                    <a:pt x="3817" y="148761"/>
                    <a:pt x="3817" y="148735"/>
                  </a:cubicBezTo>
                  <a:cubicBezTo>
                    <a:pt x="3765" y="148710"/>
                    <a:pt x="3739" y="148658"/>
                    <a:pt x="3765" y="148632"/>
                  </a:cubicBezTo>
                  <a:cubicBezTo>
                    <a:pt x="3765" y="148581"/>
                    <a:pt x="3765" y="148529"/>
                    <a:pt x="3714" y="148503"/>
                  </a:cubicBezTo>
                  <a:cubicBezTo>
                    <a:pt x="3714" y="148503"/>
                    <a:pt x="3688" y="148477"/>
                    <a:pt x="3688" y="148477"/>
                  </a:cubicBezTo>
                  <a:cubicBezTo>
                    <a:pt x="3662" y="148452"/>
                    <a:pt x="3688" y="148426"/>
                    <a:pt x="3714" y="148426"/>
                  </a:cubicBezTo>
                  <a:lnTo>
                    <a:pt x="3843" y="148426"/>
                  </a:lnTo>
                  <a:cubicBezTo>
                    <a:pt x="3843" y="148426"/>
                    <a:pt x="3868" y="148349"/>
                    <a:pt x="3843" y="148349"/>
                  </a:cubicBezTo>
                  <a:cubicBezTo>
                    <a:pt x="3791" y="148349"/>
                    <a:pt x="3791" y="148271"/>
                    <a:pt x="3791" y="148245"/>
                  </a:cubicBezTo>
                  <a:cubicBezTo>
                    <a:pt x="3791" y="148220"/>
                    <a:pt x="3868" y="148220"/>
                    <a:pt x="3843" y="148168"/>
                  </a:cubicBezTo>
                  <a:cubicBezTo>
                    <a:pt x="3817" y="148116"/>
                    <a:pt x="3817" y="148065"/>
                    <a:pt x="3843" y="148013"/>
                  </a:cubicBezTo>
                  <a:cubicBezTo>
                    <a:pt x="3843" y="148013"/>
                    <a:pt x="3843" y="147962"/>
                    <a:pt x="3868" y="147962"/>
                  </a:cubicBezTo>
                  <a:cubicBezTo>
                    <a:pt x="3868" y="147962"/>
                    <a:pt x="3868" y="147987"/>
                    <a:pt x="3868" y="147987"/>
                  </a:cubicBezTo>
                  <a:cubicBezTo>
                    <a:pt x="3894" y="148013"/>
                    <a:pt x="3894" y="148065"/>
                    <a:pt x="3894" y="148091"/>
                  </a:cubicBezTo>
                  <a:cubicBezTo>
                    <a:pt x="3894" y="148116"/>
                    <a:pt x="3894" y="148142"/>
                    <a:pt x="3894" y="148142"/>
                  </a:cubicBezTo>
                  <a:cubicBezTo>
                    <a:pt x="3894" y="148168"/>
                    <a:pt x="3894" y="148194"/>
                    <a:pt x="3920" y="148194"/>
                  </a:cubicBezTo>
                  <a:lnTo>
                    <a:pt x="3972" y="148194"/>
                  </a:lnTo>
                  <a:cubicBezTo>
                    <a:pt x="3997" y="148168"/>
                    <a:pt x="3997" y="148142"/>
                    <a:pt x="4023" y="148142"/>
                  </a:cubicBezTo>
                  <a:cubicBezTo>
                    <a:pt x="4049" y="148142"/>
                    <a:pt x="4023" y="148168"/>
                    <a:pt x="4023" y="148194"/>
                  </a:cubicBezTo>
                  <a:lnTo>
                    <a:pt x="4100" y="148194"/>
                  </a:lnTo>
                  <a:cubicBezTo>
                    <a:pt x="4100" y="148168"/>
                    <a:pt x="4100" y="148168"/>
                    <a:pt x="4100" y="148142"/>
                  </a:cubicBezTo>
                  <a:cubicBezTo>
                    <a:pt x="4023" y="148142"/>
                    <a:pt x="4049" y="148116"/>
                    <a:pt x="4049" y="148065"/>
                  </a:cubicBezTo>
                  <a:cubicBezTo>
                    <a:pt x="4023" y="148039"/>
                    <a:pt x="3997" y="148039"/>
                    <a:pt x="3972" y="148013"/>
                  </a:cubicBezTo>
                  <a:cubicBezTo>
                    <a:pt x="3972" y="147987"/>
                    <a:pt x="3946" y="147987"/>
                    <a:pt x="3972" y="147987"/>
                  </a:cubicBezTo>
                  <a:cubicBezTo>
                    <a:pt x="3984" y="147975"/>
                    <a:pt x="3991" y="147968"/>
                    <a:pt x="3997" y="147968"/>
                  </a:cubicBezTo>
                  <a:cubicBezTo>
                    <a:pt x="4004" y="147968"/>
                    <a:pt x="4010" y="147975"/>
                    <a:pt x="4023" y="147987"/>
                  </a:cubicBezTo>
                  <a:cubicBezTo>
                    <a:pt x="3997" y="147936"/>
                    <a:pt x="4075" y="147936"/>
                    <a:pt x="4075" y="147884"/>
                  </a:cubicBezTo>
                  <a:cubicBezTo>
                    <a:pt x="4075" y="147858"/>
                    <a:pt x="4075" y="147833"/>
                    <a:pt x="4049" y="147807"/>
                  </a:cubicBezTo>
                  <a:cubicBezTo>
                    <a:pt x="4049" y="147807"/>
                    <a:pt x="4049" y="147807"/>
                    <a:pt x="4049" y="147781"/>
                  </a:cubicBezTo>
                  <a:lnTo>
                    <a:pt x="4100" y="147781"/>
                  </a:lnTo>
                  <a:lnTo>
                    <a:pt x="4126" y="147755"/>
                  </a:lnTo>
                  <a:cubicBezTo>
                    <a:pt x="4100" y="147755"/>
                    <a:pt x="4075" y="147755"/>
                    <a:pt x="4075" y="147704"/>
                  </a:cubicBezTo>
                  <a:cubicBezTo>
                    <a:pt x="4100" y="147678"/>
                    <a:pt x="4100" y="147652"/>
                    <a:pt x="4075" y="147626"/>
                  </a:cubicBezTo>
                  <a:lnTo>
                    <a:pt x="3997" y="147549"/>
                  </a:lnTo>
                  <a:cubicBezTo>
                    <a:pt x="3972" y="147549"/>
                    <a:pt x="3972" y="147523"/>
                    <a:pt x="3997" y="147523"/>
                  </a:cubicBezTo>
                  <a:lnTo>
                    <a:pt x="3972" y="147420"/>
                  </a:lnTo>
                  <a:cubicBezTo>
                    <a:pt x="3946" y="147368"/>
                    <a:pt x="3997" y="147343"/>
                    <a:pt x="3997" y="147291"/>
                  </a:cubicBezTo>
                  <a:cubicBezTo>
                    <a:pt x="3972" y="147291"/>
                    <a:pt x="3972" y="147265"/>
                    <a:pt x="3972" y="147240"/>
                  </a:cubicBezTo>
                  <a:cubicBezTo>
                    <a:pt x="3946" y="147214"/>
                    <a:pt x="3946" y="147188"/>
                    <a:pt x="3920" y="147162"/>
                  </a:cubicBezTo>
                  <a:cubicBezTo>
                    <a:pt x="3920" y="147162"/>
                    <a:pt x="3894" y="147136"/>
                    <a:pt x="3894" y="147111"/>
                  </a:cubicBezTo>
                  <a:cubicBezTo>
                    <a:pt x="3894" y="147092"/>
                    <a:pt x="3907" y="147074"/>
                    <a:pt x="3915" y="147074"/>
                  </a:cubicBezTo>
                  <a:lnTo>
                    <a:pt x="3868" y="146982"/>
                  </a:lnTo>
                  <a:cubicBezTo>
                    <a:pt x="3868" y="146930"/>
                    <a:pt x="3868" y="146930"/>
                    <a:pt x="3920" y="146930"/>
                  </a:cubicBezTo>
                  <a:lnTo>
                    <a:pt x="3997" y="146930"/>
                  </a:lnTo>
                  <a:cubicBezTo>
                    <a:pt x="3997" y="146943"/>
                    <a:pt x="4004" y="146949"/>
                    <a:pt x="4013" y="146949"/>
                  </a:cubicBezTo>
                  <a:cubicBezTo>
                    <a:pt x="4023" y="146949"/>
                    <a:pt x="4036" y="146943"/>
                    <a:pt x="4049" y="146930"/>
                  </a:cubicBezTo>
                  <a:cubicBezTo>
                    <a:pt x="4075" y="146930"/>
                    <a:pt x="4075" y="146827"/>
                    <a:pt x="4049" y="146775"/>
                  </a:cubicBezTo>
                  <a:lnTo>
                    <a:pt x="4049" y="146724"/>
                  </a:lnTo>
                  <a:cubicBezTo>
                    <a:pt x="4023" y="146672"/>
                    <a:pt x="4023" y="146621"/>
                    <a:pt x="4023" y="146569"/>
                  </a:cubicBezTo>
                  <a:cubicBezTo>
                    <a:pt x="3946" y="146543"/>
                    <a:pt x="3972" y="146492"/>
                    <a:pt x="3972" y="146466"/>
                  </a:cubicBezTo>
                  <a:lnTo>
                    <a:pt x="3920" y="146466"/>
                  </a:lnTo>
                  <a:cubicBezTo>
                    <a:pt x="3920" y="146496"/>
                    <a:pt x="3911" y="146509"/>
                    <a:pt x="3893" y="146509"/>
                  </a:cubicBezTo>
                  <a:cubicBezTo>
                    <a:pt x="3881" y="146509"/>
                    <a:pt x="3864" y="146502"/>
                    <a:pt x="3843" y="146492"/>
                  </a:cubicBezTo>
                  <a:cubicBezTo>
                    <a:pt x="3817" y="146492"/>
                    <a:pt x="3817" y="146440"/>
                    <a:pt x="3843" y="146414"/>
                  </a:cubicBezTo>
                  <a:cubicBezTo>
                    <a:pt x="3868" y="146363"/>
                    <a:pt x="3894" y="146363"/>
                    <a:pt x="3920" y="146337"/>
                  </a:cubicBezTo>
                  <a:cubicBezTo>
                    <a:pt x="3920" y="146337"/>
                    <a:pt x="3920" y="146337"/>
                    <a:pt x="3920" y="146311"/>
                  </a:cubicBezTo>
                  <a:lnTo>
                    <a:pt x="3894" y="146259"/>
                  </a:lnTo>
                  <a:cubicBezTo>
                    <a:pt x="3843" y="146234"/>
                    <a:pt x="3791" y="146182"/>
                    <a:pt x="3791" y="146131"/>
                  </a:cubicBezTo>
                  <a:lnTo>
                    <a:pt x="3791" y="146053"/>
                  </a:lnTo>
                  <a:lnTo>
                    <a:pt x="3791" y="146027"/>
                  </a:lnTo>
                  <a:cubicBezTo>
                    <a:pt x="3791" y="145924"/>
                    <a:pt x="3791" y="145898"/>
                    <a:pt x="3894" y="145873"/>
                  </a:cubicBezTo>
                  <a:cubicBezTo>
                    <a:pt x="3868" y="145847"/>
                    <a:pt x="3843" y="145847"/>
                    <a:pt x="3843" y="145821"/>
                  </a:cubicBezTo>
                  <a:cubicBezTo>
                    <a:pt x="3856" y="145795"/>
                    <a:pt x="3868" y="145789"/>
                    <a:pt x="3881" y="145789"/>
                  </a:cubicBezTo>
                  <a:cubicBezTo>
                    <a:pt x="3894" y="145789"/>
                    <a:pt x="3907" y="145795"/>
                    <a:pt x="3920" y="145795"/>
                  </a:cubicBezTo>
                  <a:lnTo>
                    <a:pt x="3946" y="145795"/>
                  </a:lnTo>
                  <a:cubicBezTo>
                    <a:pt x="3972" y="145744"/>
                    <a:pt x="3972" y="145718"/>
                    <a:pt x="3946" y="145692"/>
                  </a:cubicBezTo>
                  <a:cubicBezTo>
                    <a:pt x="3920" y="145615"/>
                    <a:pt x="3946" y="145537"/>
                    <a:pt x="3920" y="145460"/>
                  </a:cubicBezTo>
                  <a:cubicBezTo>
                    <a:pt x="3920" y="145460"/>
                    <a:pt x="3894" y="145434"/>
                    <a:pt x="3868" y="145434"/>
                  </a:cubicBezTo>
                  <a:lnTo>
                    <a:pt x="3843" y="145434"/>
                  </a:lnTo>
                  <a:cubicBezTo>
                    <a:pt x="3843" y="145486"/>
                    <a:pt x="3843" y="145563"/>
                    <a:pt x="3843" y="145615"/>
                  </a:cubicBezTo>
                  <a:lnTo>
                    <a:pt x="3843" y="145640"/>
                  </a:lnTo>
                  <a:cubicBezTo>
                    <a:pt x="3834" y="145649"/>
                    <a:pt x="3828" y="145652"/>
                    <a:pt x="3824" y="145652"/>
                  </a:cubicBezTo>
                  <a:cubicBezTo>
                    <a:pt x="3817" y="145652"/>
                    <a:pt x="3817" y="145640"/>
                    <a:pt x="3817" y="145640"/>
                  </a:cubicBezTo>
                  <a:cubicBezTo>
                    <a:pt x="3791" y="145537"/>
                    <a:pt x="3791" y="145460"/>
                    <a:pt x="3817" y="145383"/>
                  </a:cubicBezTo>
                  <a:cubicBezTo>
                    <a:pt x="3817" y="145357"/>
                    <a:pt x="3817" y="145357"/>
                    <a:pt x="3817" y="145331"/>
                  </a:cubicBezTo>
                  <a:cubicBezTo>
                    <a:pt x="3791" y="145279"/>
                    <a:pt x="3817" y="145279"/>
                    <a:pt x="3843" y="145279"/>
                  </a:cubicBezTo>
                  <a:cubicBezTo>
                    <a:pt x="3843" y="145254"/>
                    <a:pt x="3791" y="145228"/>
                    <a:pt x="3843" y="145176"/>
                  </a:cubicBezTo>
                  <a:cubicBezTo>
                    <a:pt x="3843" y="145176"/>
                    <a:pt x="3843" y="145150"/>
                    <a:pt x="3843" y="145150"/>
                  </a:cubicBezTo>
                  <a:cubicBezTo>
                    <a:pt x="3765" y="145099"/>
                    <a:pt x="3791" y="145022"/>
                    <a:pt x="3817" y="144970"/>
                  </a:cubicBezTo>
                  <a:cubicBezTo>
                    <a:pt x="3765" y="144970"/>
                    <a:pt x="3714" y="144970"/>
                    <a:pt x="3714" y="144893"/>
                  </a:cubicBezTo>
                  <a:cubicBezTo>
                    <a:pt x="3688" y="144789"/>
                    <a:pt x="3662" y="144815"/>
                    <a:pt x="3662" y="144789"/>
                  </a:cubicBezTo>
                  <a:cubicBezTo>
                    <a:pt x="3636" y="144712"/>
                    <a:pt x="3662" y="144635"/>
                    <a:pt x="3714" y="144583"/>
                  </a:cubicBezTo>
                  <a:lnTo>
                    <a:pt x="3739" y="144583"/>
                  </a:lnTo>
                  <a:cubicBezTo>
                    <a:pt x="3765" y="144583"/>
                    <a:pt x="3791" y="144531"/>
                    <a:pt x="3791" y="144480"/>
                  </a:cubicBezTo>
                  <a:lnTo>
                    <a:pt x="3739" y="144454"/>
                  </a:lnTo>
                  <a:cubicBezTo>
                    <a:pt x="3688" y="144454"/>
                    <a:pt x="3636" y="144454"/>
                    <a:pt x="3611" y="144403"/>
                  </a:cubicBezTo>
                  <a:cubicBezTo>
                    <a:pt x="3585" y="144351"/>
                    <a:pt x="3611" y="144351"/>
                    <a:pt x="3611" y="144325"/>
                  </a:cubicBezTo>
                  <a:cubicBezTo>
                    <a:pt x="3611" y="144299"/>
                    <a:pt x="3533" y="144299"/>
                    <a:pt x="3559" y="144274"/>
                  </a:cubicBezTo>
                  <a:cubicBezTo>
                    <a:pt x="3559" y="144248"/>
                    <a:pt x="3559" y="144248"/>
                    <a:pt x="3559" y="144248"/>
                  </a:cubicBezTo>
                  <a:lnTo>
                    <a:pt x="3559" y="144222"/>
                  </a:lnTo>
                  <a:cubicBezTo>
                    <a:pt x="3559" y="144248"/>
                    <a:pt x="3533" y="144248"/>
                    <a:pt x="3507" y="144274"/>
                  </a:cubicBezTo>
                  <a:cubicBezTo>
                    <a:pt x="3507" y="144274"/>
                    <a:pt x="3456" y="144248"/>
                    <a:pt x="3456" y="144222"/>
                  </a:cubicBezTo>
                  <a:cubicBezTo>
                    <a:pt x="3430" y="144145"/>
                    <a:pt x="3430" y="144093"/>
                    <a:pt x="3456" y="144016"/>
                  </a:cubicBezTo>
                  <a:cubicBezTo>
                    <a:pt x="3507" y="144016"/>
                    <a:pt x="3533" y="144067"/>
                    <a:pt x="3559" y="144067"/>
                  </a:cubicBezTo>
                  <a:cubicBezTo>
                    <a:pt x="3559" y="143964"/>
                    <a:pt x="3585" y="143887"/>
                    <a:pt x="3662" y="143809"/>
                  </a:cubicBezTo>
                  <a:cubicBezTo>
                    <a:pt x="3688" y="143784"/>
                    <a:pt x="3662" y="143758"/>
                    <a:pt x="3636" y="143758"/>
                  </a:cubicBezTo>
                  <a:cubicBezTo>
                    <a:pt x="3611" y="143758"/>
                    <a:pt x="3611" y="143758"/>
                    <a:pt x="3585" y="143732"/>
                  </a:cubicBezTo>
                  <a:cubicBezTo>
                    <a:pt x="3533" y="143706"/>
                    <a:pt x="3559" y="143655"/>
                    <a:pt x="3533" y="143603"/>
                  </a:cubicBezTo>
                  <a:cubicBezTo>
                    <a:pt x="3482" y="143526"/>
                    <a:pt x="3482" y="143422"/>
                    <a:pt x="3533" y="143345"/>
                  </a:cubicBezTo>
                  <a:cubicBezTo>
                    <a:pt x="3585" y="143268"/>
                    <a:pt x="3585" y="143216"/>
                    <a:pt x="3559" y="143139"/>
                  </a:cubicBezTo>
                  <a:cubicBezTo>
                    <a:pt x="3533" y="143139"/>
                    <a:pt x="3507" y="143087"/>
                    <a:pt x="3533" y="143061"/>
                  </a:cubicBezTo>
                  <a:cubicBezTo>
                    <a:pt x="3533" y="143010"/>
                    <a:pt x="3585" y="142984"/>
                    <a:pt x="3611" y="142958"/>
                  </a:cubicBezTo>
                  <a:cubicBezTo>
                    <a:pt x="3611" y="142907"/>
                    <a:pt x="3533" y="142881"/>
                    <a:pt x="3585" y="142829"/>
                  </a:cubicBezTo>
                  <a:cubicBezTo>
                    <a:pt x="3559" y="142752"/>
                    <a:pt x="3585" y="142675"/>
                    <a:pt x="3636" y="142623"/>
                  </a:cubicBezTo>
                  <a:cubicBezTo>
                    <a:pt x="3662" y="142597"/>
                    <a:pt x="3688" y="142546"/>
                    <a:pt x="3688" y="142520"/>
                  </a:cubicBezTo>
                  <a:cubicBezTo>
                    <a:pt x="3688" y="142511"/>
                    <a:pt x="3694" y="142508"/>
                    <a:pt x="3702" y="142508"/>
                  </a:cubicBezTo>
                  <a:cubicBezTo>
                    <a:pt x="3719" y="142508"/>
                    <a:pt x="3748" y="142520"/>
                    <a:pt x="3765" y="142520"/>
                  </a:cubicBezTo>
                  <a:cubicBezTo>
                    <a:pt x="3765" y="142494"/>
                    <a:pt x="3817" y="142468"/>
                    <a:pt x="3791" y="142417"/>
                  </a:cubicBezTo>
                  <a:cubicBezTo>
                    <a:pt x="3791" y="142365"/>
                    <a:pt x="3791" y="142313"/>
                    <a:pt x="3791" y="142262"/>
                  </a:cubicBezTo>
                  <a:cubicBezTo>
                    <a:pt x="3765" y="142236"/>
                    <a:pt x="3739" y="142210"/>
                    <a:pt x="3739" y="142159"/>
                  </a:cubicBezTo>
                  <a:cubicBezTo>
                    <a:pt x="3739" y="142133"/>
                    <a:pt x="3662" y="142081"/>
                    <a:pt x="3714" y="142056"/>
                  </a:cubicBezTo>
                  <a:cubicBezTo>
                    <a:pt x="3717" y="142053"/>
                    <a:pt x="3719" y="142051"/>
                    <a:pt x="3722" y="142051"/>
                  </a:cubicBezTo>
                  <a:cubicBezTo>
                    <a:pt x="3746" y="142051"/>
                    <a:pt x="3771" y="142133"/>
                    <a:pt x="3817" y="142133"/>
                  </a:cubicBezTo>
                  <a:cubicBezTo>
                    <a:pt x="3868" y="142133"/>
                    <a:pt x="3843" y="142107"/>
                    <a:pt x="3843" y="142081"/>
                  </a:cubicBezTo>
                  <a:cubicBezTo>
                    <a:pt x="3791" y="142030"/>
                    <a:pt x="3791" y="141952"/>
                    <a:pt x="3843" y="141901"/>
                  </a:cubicBezTo>
                  <a:cubicBezTo>
                    <a:pt x="3817" y="141875"/>
                    <a:pt x="3868" y="141798"/>
                    <a:pt x="3817" y="141772"/>
                  </a:cubicBezTo>
                  <a:cubicBezTo>
                    <a:pt x="3791" y="141720"/>
                    <a:pt x="3791" y="141694"/>
                    <a:pt x="3791" y="141669"/>
                  </a:cubicBezTo>
                  <a:cubicBezTo>
                    <a:pt x="3791" y="141669"/>
                    <a:pt x="3765" y="141643"/>
                    <a:pt x="3765" y="141617"/>
                  </a:cubicBezTo>
                  <a:cubicBezTo>
                    <a:pt x="3688" y="141514"/>
                    <a:pt x="3662" y="141359"/>
                    <a:pt x="3739" y="141230"/>
                  </a:cubicBezTo>
                  <a:lnTo>
                    <a:pt x="3559" y="141230"/>
                  </a:lnTo>
                  <a:cubicBezTo>
                    <a:pt x="3507" y="141230"/>
                    <a:pt x="3533" y="141153"/>
                    <a:pt x="3482" y="141101"/>
                  </a:cubicBezTo>
                  <a:cubicBezTo>
                    <a:pt x="3430" y="141076"/>
                    <a:pt x="3482" y="141050"/>
                    <a:pt x="3482" y="141024"/>
                  </a:cubicBezTo>
                  <a:cubicBezTo>
                    <a:pt x="3482" y="141024"/>
                    <a:pt x="3456" y="140998"/>
                    <a:pt x="3456" y="140998"/>
                  </a:cubicBezTo>
                  <a:cubicBezTo>
                    <a:pt x="3439" y="140998"/>
                    <a:pt x="3410" y="140987"/>
                    <a:pt x="3393" y="140987"/>
                  </a:cubicBezTo>
                  <a:cubicBezTo>
                    <a:pt x="3384" y="140987"/>
                    <a:pt x="3378" y="140990"/>
                    <a:pt x="3378" y="140998"/>
                  </a:cubicBezTo>
                  <a:cubicBezTo>
                    <a:pt x="3353" y="141024"/>
                    <a:pt x="3301" y="141050"/>
                    <a:pt x="3275" y="141076"/>
                  </a:cubicBezTo>
                  <a:cubicBezTo>
                    <a:pt x="3250" y="141076"/>
                    <a:pt x="3275" y="141153"/>
                    <a:pt x="3250" y="141153"/>
                  </a:cubicBezTo>
                  <a:cubicBezTo>
                    <a:pt x="3198" y="141153"/>
                    <a:pt x="3198" y="141127"/>
                    <a:pt x="3198" y="141101"/>
                  </a:cubicBezTo>
                  <a:lnTo>
                    <a:pt x="3198" y="140818"/>
                  </a:lnTo>
                  <a:cubicBezTo>
                    <a:pt x="3198" y="140792"/>
                    <a:pt x="3198" y="140740"/>
                    <a:pt x="3198" y="140714"/>
                  </a:cubicBezTo>
                  <a:cubicBezTo>
                    <a:pt x="3198" y="140689"/>
                    <a:pt x="3198" y="140663"/>
                    <a:pt x="3172" y="140663"/>
                  </a:cubicBezTo>
                  <a:cubicBezTo>
                    <a:pt x="3146" y="140637"/>
                    <a:pt x="3146" y="140637"/>
                    <a:pt x="3146" y="140611"/>
                  </a:cubicBezTo>
                  <a:cubicBezTo>
                    <a:pt x="3146" y="140585"/>
                    <a:pt x="3224" y="140585"/>
                    <a:pt x="3198" y="140560"/>
                  </a:cubicBezTo>
                  <a:cubicBezTo>
                    <a:pt x="3172" y="140508"/>
                    <a:pt x="3172" y="140457"/>
                    <a:pt x="3172" y="140405"/>
                  </a:cubicBezTo>
                  <a:lnTo>
                    <a:pt x="3172" y="140379"/>
                  </a:lnTo>
                  <a:cubicBezTo>
                    <a:pt x="3198" y="140353"/>
                    <a:pt x="3172" y="140276"/>
                    <a:pt x="3250" y="140276"/>
                  </a:cubicBezTo>
                  <a:cubicBezTo>
                    <a:pt x="3250" y="140276"/>
                    <a:pt x="3275" y="140250"/>
                    <a:pt x="3250" y="140224"/>
                  </a:cubicBezTo>
                  <a:cubicBezTo>
                    <a:pt x="3224" y="140199"/>
                    <a:pt x="3224" y="140147"/>
                    <a:pt x="3224" y="140121"/>
                  </a:cubicBezTo>
                  <a:cubicBezTo>
                    <a:pt x="3172" y="140095"/>
                    <a:pt x="3172" y="140044"/>
                    <a:pt x="3198" y="139992"/>
                  </a:cubicBezTo>
                  <a:cubicBezTo>
                    <a:pt x="3198" y="139967"/>
                    <a:pt x="3172" y="139941"/>
                    <a:pt x="3198" y="139915"/>
                  </a:cubicBezTo>
                  <a:cubicBezTo>
                    <a:pt x="3224" y="139915"/>
                    <a:pt x="3224" y="139889"/>
                    <a:pt x="3224" y="139863"/>
                  </a:cubicBezTo>
                  <a:cubicBezTo>
                    <a:pt x="3224" y="139812"/>
                    <a:pt x="3224" y="139760"/>
                    <a:pt x="3301" y="139760"/>
                  </a:cubicBezTo>
                  <a:cubicBezTo>
                    <a:pt x="3327" y="139760"/>
                    <a:pt x="3301" y="139734"/>
                    <a:pt x="3327" y="139709"/>
                  </a:cubicBezTo>
                  <a:cubicBezTo>
                    <a:pt x="3275" y="139709"/>
                    <a:pt x="3250" y="139709"/>
                    <a:pt x="3275" y="139657"/>
                  </a:cubicBezTo>
                  <a:cubicBezTo>
                    <a:pt x="3301" y="139580"/>
                    <a:pt x="3275" y="139605"/>
                    <a:pt x="3327" y="139580"/>
                  </a:cubicBezTo>
                  <a:cubicBezTo>
                    <a:pt x="3378" y="139554"/>
                    <a:pt x="3378" y="139528"/>
                    <a:pt x="3327" y="139502"/>
                  </a:cubicBezTo>
                  <a:cubicBezTo>
                    <a:pt x="3275" y="139476"/>
                    <a:pt x="3275" y="139476"/>
                    <a:pt x="3327" y="139451"/>
                  </a:cubicBezTo>
                  <a:cubicBezTo>
                    <a:pt x="3378" y="139425"/>
                    <a:pt x="3378" y="139399"/>
                    <a:pt x="3404" y="139348"/>
                  </a:cubicBezTo>
                  <a:lnTo>
                    <a:pt x="3404" y="139322"/>
                  </a:lnTo>
                  <a:cubicBezTo>
                    <a:pt x="3378" y="139296"/>
                    <a:pt x="3353" y="139270"/>
                    <a:pt x="3378" y="139244"/>
                  </a:cubicBezTo>
                  <a:cubicBezTo>
                    <a:pt x="3404" y="139219"/>
                    <a:pt x="3378" y="139167"/>
                    <a:pt x="3353" y="139141"/>
                  </a:cubicBezTo>
                  <a:cubicBezTo>
                    <a:pt x="3353" y="139115"/>
                    <a:pt x="3353" y="139090"/>
                    <a:pt x="3327" y="139064"/>
                  </a:cubicBezTo>
                  <a:cubicBezTo>
                    <a:pt x="3301" y="139038"/>
                    <a:pt x="3327" y="139038"/>
                    <a:pt x="3378" y="139012"/>
                  </a:cubicBezTo>
                  <a:lnTo>
                    <a:pt x="3327" y="138961"/>
                  </a:lnTo>
                  <a:cubicBezTo>
                    <a:pt x="3301" y="138961"/>
                    <a:pt x="3275" y="138935"/>
                    <a:pt x="3275" y="138909"/>
                  </a:cubicBezTo>
                  <a:cubicBezTo>
                    <a:pt x="3275" y="138909"/>
                    <a:pt x="3250" y="138883"/>
                    <a:pt x="3275" y="138858"/>
                  </a:cubicBezTo>
                  <a:cubicBezTo>
                    <a:pt x="3275" y="138858"/>
                    <a:pt x="3301" y="138858"/>
                    <a:pt x="3301" y="138883"/>
                  </a:cubicBezTo>
                  <a:lnTo>
                    <a:pt x="3353" y="138935"/>
                  </a:lnTo>
                  <a:lnTo>
                    <a:pt x="3404" y="138883"/>
                  </a:lnTo>
                  <a:cubicBezTo>
                    <a:pt x="3404" y="138832"/>
                    <a:pt x="3353" y="138780"/>
                    <a:pt x="3353" y="138754"/>
                  </a:cubicBezTo>
                  <a:cubicBezTo>
                    <a:pt x="3378" y="138703"/>
                    <a:pt x="3404" y="138703"/>
                    <a:pt x="3404" y="138651"/>
                  </a:cubicBezTo>
                  <a:cubicBezTo>
                    <a:pt x="3404" y="138625"/>
                    <a:pt x="3404" y="138574"/>
                    <a:pt x="3404" y="138522"/>
                  </a:cubicBezTo>
                  <a:cubicBezTo>
                    <a:pt x="3378" y="138496"/>
                    <a:pt x="3404" y="138496"/>
                    <a:pt x="3404" y="138471"/>
                  </a:cubicBezTo>
                  <a:lnTo>
                    <a:pt x="3404" y="138239"/>
                  </a:lnTo>
                  <a:lnTo>
                    <a:pt x="3404" y="138187"/>
                  </a:lnTo>
                  <a:lnTo>
                    <a:pt x="3404" y="138110"/>
                  </a:lnTo>
                  <a:cubicBezTo>
                    <a:pt x="3378" y="138058"/>
                    <a:pt x="3353" y="138006"/>
                    <a:pt x="3353" y="137929"/>
                  </a:cubicBezTo>
                  <a:cubicBezTo>
                    <a:pt x="3301" y="137929"/>
                    <a:pt x="3301" y="137877"/>
                    <a:pt x="3301" y="137826"/>
                  </a:cubicBezTo>
                  <a:cubicBezTo>
                    <a:pt x="3301" y="137804"/>
                    <a:pt x="3306" y="137796"/>
                    <a:pt x="3311" y="137796"/>
                  </a:cubicBezTo>
                  <a:cubicBezTo>
                    <a:pt x="3318" y="137796"/>
                    <a:pt x="3327" y="137811"/>
                    <a:pt x="3327" y="137826"/>
                  </a:cubicBezTo>
                  <a:lnTo>
                    <a:pt x="3378" y="137852"/>
                  </a:lnTo>
                  <a:lnTo>
                    <a:pt x="3430" y="137774"/>
                  </a:lnTo>
                  <a:cubicBezTo>
                    <a:pt x="3378" y="137774"/>
                    <a:pt x="3353" y="137723"/>
                    <a:pt x="3353" y="137671"/>
                  </a:cubicBezTo>
                  <a:cubicBezTo>
                    <a:pt x="3353" y="137645"/>
                    <a:pt x="3353" y="137594"/>
                    <a:pt x="3327" y="137568"/>
                  </a:cubicBezTo>
                  <a:cubicBezTo>
                    <a:pt x="3327" y="137542"/>
                    <a:pt x="3275" y="137516"/>
                    <a:pt x="3301" y="137491"/>
                  </a:cubicBezTo>
                  <a:lnTo>
                    <a:pt x="3378" y="137491"/>
                  </a:lnTo>
                  <a:lnTo>
                    <a:pt x="3430" y="137465"/>
                  </a:lnTo>
                  <a:cubicBezTo>
                    <a:pt x="3430" y="137465"/>
                    <a:pt x="3430" y="137439"/>
                    <a:pt x="3404" y="137439"/>
                  </a:cubicBezTo>
                  <a:cubicBezTo>
                    <a:pt x="3378" y="137413"/>
                    <a:pt x="3275" y="137387"/>
                    <a:pt x="3301" y="137310"/>
                  </a:cubicBezTo>
                  <a:lnTo>
                    <a:pt x="3327" y="137310"/>
                  </a:lnTo>
                  <a:cubicBezTo>
                    <a:pt x="3353" y="137310"/>
                    <a:pt x="3378" y="137310"/>
                    <a:pt x="3430" y="137233"/>
                  </a:cubicBezTo>
                  <a:lnTo>
                    <a:pt x="3430" y="137207"/>
                  </a:lnTo>
                  <a:cubicBezTo>
                    <a:pt x="3396" y="137207"/>
                    <a:pt x="3373" y="137195"/>
                    <a:pt x="3346" y="137195"/>
                  </a:cubicBezTo>
                  <a:cubicBezTo>
                    <a:pt x="3333" y="137195"/>
                    <a:pt x="3318" y="137198"/>
                    <a:pt x="3301" y="137207"/>
                  </a:cubicBezTo>
                  <a:lnTo>
                    <a:pt x="3275" y="137207"/>
                  </a:lnTo>
                  <a:cubicBezTo>
                    <a:pt x="3275" y="137207"/>
                    <a:pt x="3275" y="137104"/>
                    <a:pt x="3301" y="137104"/>
                  </a:cubicBezTo>
                  <a:cubicBezTo>
                    <a:pt x="3404" y="137104"/>
                    <a:pt x="3430" y="137026"/>
                    <a:pt x="3404" y="136949"/>
                  </a:cubicBezTo>
                  <a:lnTo>
                    <a:pt x="3378" y="136923"/>
                  </a:lnTo>
                  <a:cubicBezTo>
                    <a:pt x="3327" y="136923"/>
                    <a:pt x="3301" y="136897"/>
                    <a:pt x="3275" y="136846"/>
                  </a:cubicBezTo>
                  <a:cubicBezTo>
                    <a:pt x="3250" y="136768"/>
                    <a:pt x="3250" y="136691"/>
                    <a:pt x="3250" y="136588"/>
                  </a:cubicBezTo>
                  <a:cubicBezTo>
                    <a:pt x="3250" y="136562"/>
                    <a:pt x="3301" y="136562"/>
                    <a:pt x="3275" y="136536"/>
                  </a:cubicBezTo>
                  <a:cubicBezTo>
                    <a:pt x="3275" y="136511"/>
                    <a:pt x="3275" y="136485"/>
                    <a:pt x="3275" y="136459"/>
                  </a:cubicBezTo>
                  <a:lnTo>
                    <a:pt x="3275" y="136407"/>
                  </a:lnTo>
                  <a:lnTo>
                    <a:pt x="3275" y="136356"/>
                  </a:lnTo>
                  <a:lnTo>
                    <a:pt x="3378" y="136356"/>
                  </a:lnTo>
                  <a:cubicBezTo>
                    <a:pt x="3404" y="136330"/>
                    <a:pt x="3404" y="136304"/>
                    <a:pt x="3378" y="136304"/>
                  </a:cubicBezTo>
                  <a:cubicBezTo>
                    <a:pt x="3353" y="136278"/>
                    <a:pt x="3378" y="136227"/>
                    <a:pt x="3378" y="136201"/>
                  </a:cubicBezTo>
                  <a:cubicBezTo>
                    <a:pt x="3378" y="136201"/>
                    <a:pt x="3353" y="136175"/>
                    <a:pt x="3327" y="136175"/>
                  </a:cubicBezTo>
                  <a:cubicBezTo>
                    <a:pt x="3275" y="136175"/>
                    <a:pt x="3275" y="136175"/>
                    <a:pt x="3250" y="136098"/>
                  </a:cubicBezTo>
                  <a:lnTo>
                    <a:pt x="3301" y="136072"/>
                  </a:lnTo>
                  <a:lnTo>
                    <a:pt x="3327" y="136072"/>
                  </a:lnTo>
                  <a:lnTo>
                    <a:pt x="3327" y="136046"/>
                  </a:lnTo>
                  <a:lnTo>
                    <a:pt x="3301" y="136046"/>
                  </a:lnTo>
                  <a:cubicBezTo>
                    <a:pt x="3275" y="136046"/>
                    <a:pt x="3250" y="136021"/>
                    <a:pt x="3250" y="135995"/>
                  </a:cubicBezTo>
                  <a:cubicBezTo>
                    <a:pt x="3275" y="135969"/>
                    <a:pt x="3275" y="135917"/>
                    <a:pt x="3250" y="135892"/>
                  </a:cubicBezTo>
                  <a:lnTo>
                    <a:pt x="3250" y="135788"/>
                  </a:lnTo>
                  <a:cubicBezTo>
                    <a:pt x="3250" y="135711"/>
                    <a:pt x="3250" y="135711"/>
                    <a:pt x="3301" y="135685"/>
                  </a:cubicBezTo>
                  <a:lnTo>
                    <a:pt x="3378" y="135659"/>
                  </a:lnTo>
                  <a:cubicBezTo>
                    <a:pt x="3404" y="135659"/>
                    <a:pt x="3378" y="135634"/>
                    <a:pt x="3378" y="135634"/>
                  </a:cubicBezTo>
                  <a:cubicBezTo>
                    <a:pt x="3404" y="135582"/>
                    <a:pt x="3327" y="135531"/>
                    <a:pt x="3275" y="135531"/>
                  </a:cubicBezTo>
                  <a:cubicBezTo>
                    <a:pt x="3301" y="135531"/>
                    <a:pt x="3327" y="135505"/>
                    <a:pt x="3353" y="135505"/>
                  </a:cubicBezTo>
                  <a:cubicBezTo>
                    <a:pt x="3404" y="135505"/>
                    <a:pt x="3404" y="135479"/>
                    <a:pt x="3378" y="135453"/>
                  </a:cubicBezTo>
                  <a:cubicBezTo>
                    <a:pt x="3378" y="135402"/>
                    <a:pt x="3353" y="135376"/>
                    <a:pt x="3327" y="135324"/>
                  </a:cubicBezTo>
                  <a:cubicBezTo>
                    <a:pt x="3327" y="135324"/>
                    <a:pt x="3275" y="135324"/>
                    <a:pt x="3275" y="135298"/>
                  </a:cubicBezTo>
                  <a:cubicBezTo>
                    <a:pt x="3250" y="135298"/>
                    <a:pt x="3275" y="135221"/>
                    <a:pt x="3275" y="135195"/>
                  </a:cubicBezTo>
                  <a:lnTo>
                    <a:pt x="3275" y="135169"/>
                  </a:lnTo>
                  <a:lnTo>
                    <a:pt x="3250" y="135169"/>
                  </a:lnTo>
                  <a:cubicBezTo>
                    <a:pt x="3224" y="135169"/>
                    <a:pt x="3224" y="135144"/>
                    <a:pt x="3224" y="135118"/>
                  </a:cubicBezTo>
                  <a:cubicBezTo>
                    <a:pt x="3224" y="135092"/>
                    <a:pt x="3250" y="135040"/>
                    <a:pt x="3250" y="134989"/>
                  </a:cubicBezTo>
                  <a:cubicBezTo>
                    <a:pt x="3250" y="134937"/>
                    <a:pt x="3250" y="134860"/>
                    <a:pt x="3224" y="134808"/>
                  </a:cubicBezTo>
                  <a:lnTo>
                    <a:pt x="3224" y="134757"/>
                  </a:lnTo>
                  <a:cubicBezTo>
                    <a:pt x="3198" y="134757"/>
                    <a:pt x="3172" y="134731"/>
                    <a:pt x="3172" y="134679"/>
                  </a:cubicBezTo>
                  <a:cubicBezTo>
                    <a:pt x="3172" y="134628"/>
                    <a:pt x="3121" y="134628"/>
                    <a:pt x="3146" y="134602"/>
                  </a:cubicBezTo>
                  <a:lnTo>
                    <a:pt x="3146" y="134550"/>
                  </a:lnTo>
                  <a:cubicBezTo>
                    <a:pt x="3121" y="134550"/>
                    <a:pt x="3095" y="134550"/>
                    <a:pt x="3121" y="134525"/>
                  </a:cubicBezTo>
                  <a:cubicBezTo>
                    <a:pt x="3069" y="134499"/>
                    <a:pt x="3095" y="134421"/>
                    <a:pt x="3043" y="134396"/>
                  </a:cubicBezTo>
                  <a:lnTo>
                    <a:pt x="3017" y="134396"/>
                  </a:lnTo>
                  <a:cubicBezTo>
                    <a:pt x="2992" y="134396"/>
                    <a:pt x="2966" y="134396"/>
                    <a:pt x="2966" y="134370"/>
                  </a:cubicBezTo>
                  <a:cubicBezTo>
                    <a:pt x="2966" y="134344"/>
                    <a:pt x="2966" y="134344"/>
                    <a:pt x="2992" y="134318"/>
                  </a:cubicBezTo>
                  <a:lnTo>
                    <a:pt x="2992" y="134293"/>
                  </a:lnTo>
                  <a:cubicBezTo>
                    <a:pt x="2992" y="134293"/>
                    <a:pt x="2992" y="134267"/>
                    <a:pt x="2992" y="134267"/>
                  </a:cubicBezTo>
                  <a:cubicBezTo>
                    <a:pt x="2940" y="134267"/>
                    <a:pt x="2914" y="134215"/>
                    <a:pt x="2940" y="134189"/>
                  </a:cubicBezTo>
                  <a:cubicBezTo>
                    <a:pt x="2966" y="134164"/>
                    <a:pt x="2966" y="134164"/>
                    <a:pt x="2940" y="134112"/>
                  </a:cubicBezTo>
                  <a:cubicBezTo>
                    <a:pt x="2914" y="134086"/>
                    <a:pt x="2940" y="134060"/>
                    <a:pt x="2966" y="134009"/>
                  </a:cubicBezTo>
                  <a:cubicBezTo>
                    <a:pt x="2914" y="133983"/>
                    <a:pt x="2966" y="133931"/>
                    <a:pt x="2966" y="133880"/>
                  </a:cubicBezTo>
                  <a:cubicBezTo>
                    <a:pt x="2966" y="133854"/>
                    <a:pt x="2966" y="133828"/>
                    <a:pt x="2966" y="133803"/>
                  </a:cubicBezTo>
                  <a:cubicBezTo>
                    <a:pt x="2966" y="133803"/>
                    <a:pt x="2966" y="133777"/>
                    <a:pt x="2992" y="133751"/>
                  </a:cubicBezTo>
                  <a:cubicBezTo>
                    <a:pt x="2992" y="133699"/>
                    <a:pt x="3017" y="133648"/>
                    <a:pt x="3069" y="133622"/>
                  </a:cubicBezTo>
                  <a:cubicBezTo>
                    <a:pt x="3069" y="133596"/>
                    <a:pt x="3095" y="133570"/>
                    <a:pt x="3121" y="133570"/>
                  </a:cubicBezTo>
                  <a:cubicBezTo>
                    <a:pt x="3172" y="133570"/>
                    <a:pt x="3172" y="133545"/>
                    <a:pt x="3198" y="133519"/>
                  </a:cubicBezTo>
                  <a:cubicBezTo>
                    <a:pt x="3172" y="133467"/>
                    <a:pt x="3146" y="133416"/>
                    <a:pt x="3146" y="133364"/>
                  </a:cubicBezTo>
                  <a:cubicBezTo>
                    <a:pt x="3146" y="133364"/>
                    <a:pt x="3146" y="133338"/>
                    <a:pt x="3146" y="133312"/>
                  </a:cubicBezTo>
                  <a:lnTo>
                    <a:pt x="3121" y="133312"/>
                  </a:lnTo>
                  <a:cubicBezTo>
                    <a:pt x="3095" y="133312"/>
                    <a:pt x="3069" y="133287"/>
                    <a:pt x="3069" y="133261"/>
                  </a:cubicBezTo>
                  <a:cubicBezTo>
                    <a:pt x="3069" y="133235"/>
                    <a:pt x="3043" y="133132"/>
                    <a:pt x="3121" y="133106"/>
                  </a:cubicBezTo>
                  <a:cubicBezTo>
                    <a:pt x="3146" y="133055"/>
                    <a:pt x="3121" y="132977"/>
                    <a:pt x="3069" y="132951"/>
                  </a:cubicBezTo>
                  <a:cubicBezTo>
                    <a:pt x="3043" y="132926"/>
                    <a:pt x="3043" y="132874"/>
                    <a:pt x="3069" y="132848"/>
                  </a:cubicBezTo>
                  <a:lnTo>
                    <a:pt x="3069" y="132745"/>
                  </a:lnTo>
                  <a:cubicBezTo>
                    <a:pt x="3069" y="132694"/>
                    <a:pt x="3069" y="132694"/>
                    <a:pt x="2992" y="132694"/>
                  </a:cubicBezTo>
                  <a:cubicBezTo>
                    <a:pt x="2914" y="132694"/>
                    <a:pt x="2888" y="132694"/>
                    <a:pt x="2888" y="132642"/>
                  </a:cubicBezTo>
                  <a:cubicBezTo>
                    <a:pt x="2888" y="132590"/>
                    <a:pt x="3017" y="132590"/>
                    <a:pt x="3069" y="132539"/>
                  </a:cubicBezTo>
                  <a:cubicBezTo>
                    <a:pt x="3043" y="132487"/>
                    <a:pt x="3043" y="132461"/>
                    <a:pt x="3043" y="132410"/>
                  </a:cubicBezTo>
                  <a:cubicBezTo>
                    <a:pt x="3069" y="132358"/>
                    <a:pt x="3043" y="132307"/>
                    <a:pt x="3043" y="132255"/>
                  </a:cubicBezTo>
                  <a:cubicBezTo>
                    <a:pt x="2966" y="132255"/>
                    <a:pt x="2966" y="132178"/>
                    <a:pt x="2914" y="132152"/>
                  </a:cubicBezTo>
                  <a:cubicBezTo>
                    <a:pt x="2888" y="132100"/>
                    <a:pt x="2914" y="132075"/>
                    <a:pt x="2914" y="132049"/>
                  </a:cubicBezTo>
                  <a:lnTo>
                    <a:pt x="2888" y="132023"/>
                  </a:lnTo>
                  <a:lnTo>
                    <a:pt x="2811" y="131997"/>
                  </a:lnTo>
                  <a:lnTo>
                    <a:pt x="2811" y="131997"/>
                  </a:lnTo>
                  <a:cubicBezTo>
                    <a:pt x="2837" y="132023"/>
                    <a:pt x="2811" y="132049"/>
                    <a:pt x="2785" y="132049"/>
                  </a:cubicBezTo>
                  <a:cubicBezTo>
                    <a:pt x="2760" y="131997"/>
                    <a:pt x="2760" y="131997"/>
                    <a:pt x="2785" y="131971"/>
                  </a:cubicBezTo>
                  <a:cubicBezTo>
                    <a:pt x="2837" y="131920"/>
                    <a:pt x="2785" y="131842"/>
                    <a:pt x="2785" y="131791"/>
                  </a:cubicBezTo>
                  <a:cubicBezTo>
                    <a:pt x="2760" y="131739"/>
                    <a:pt x="2734" y="131688"/>
                    <a:pt x="2785" y="131636"/>
                  </a:cubicBezTo>
                  <a:cubicBezTo>
                    <a:pt x="2837" y="131585"/>
                    <a:pt x="2811" y="131585"/>
                    <a:pt x="2785" y="131559"/>
                  </a:cubicBezTo>
                  <a:lnTo>
                    <a:pt x="2760" y="131533"/>
                  </a:lnTo>
                  <a:cubicBezTo>
                    <a:pt x="2734" y="131507"/>
                    <a:pt x="2760" y="131507"/>
                    <a:pt x="2760" y="131456"/>
                  </a:cubicBezTo>
                  <a:lnTo>
                    <a:pt x="2760" y="131404"/>
                  </a:lnTo>
                  <a:lnTo>
                    <a:pt x="2760" y="131378"/>
                  </a:lnTo>
                  <a:cubicBezTo>
                    <a:pt x="2760" y="131365"/>
                    <a:pt x="2760" y="131365"/>
                    <a:pt x="2763" y="131365"/>
                  </a:cubicBezTo>
                  <a:cubicBezTo>
                    <a:pt x="2766" y="131365"/>
                    <a:pt x="2772" y="131365"/>
                    <a:pt x="2785" y="131352"/>
                  </a:cubicBezTo>
                  <a:cubicBezTo>
                    <a:pt x="2811" y="131352"/>
                    <a:pt x="2837" y="131327"/>
                    <a:pt x="2837" y="131301"/>
                  </a:cubicBezTo>
                  <a:cubicBezTo>
                    <a:pt x="2837" y="131249"/>
                    <a:pt x="2837" y="131223"/>
                    <a:pt x="2837" y="131172"/>
                  </a:cubicBezTo>
                  <a:cubicBezTo>
                    <a:pt x="2811" y="131120"/>
                    <a:pt x="2811" y="131069"/>
                    <a:pt x="2837" y="131017"/>
                  </a:cubicBezTo>
                  <a:cubicBezTo>
                    <a:pt x="2863" y="130966"/>
                    <a:pt x="2863" y="130914"/>
                    <a:pt x="2837" y="130888"/>
                  </a:cubicBezTo>
                  <a:cubicBezTo>
                    <a:pt x="2811" y="130888"/>
                    <a:pt x="2811" y="130862"/>
                    <a:pt x="2811" y="130837"/>
                  </a:cubicBezTo>
                  <a:cubicBezTo>
                    <a:pt x="2785" y="130837"/>
                    <a:pt x="2760" y="130785"/>
                    <a:pt x="2734" y="130733"/>
                  </a:cubicBezTo>
                  <a:cubicBezTo>
                    <a:pt x="2734" y="130708"/>
                    <a:pt x="2708" y="130682"/>
                    <a:pt x="2734" y="130656"/>
                  </a:cubicBezTo>
                  <a:cubicBezTo>
                    <a:pt x="2734" y="130630"/>
                    <a:pt x="2734" y="130579"/>
                    <a:pt x="2734" y="130527"/>
                  </a:cubicBezTo>
                  <a:cubicBezTo>
                    <a:pt x="2751" y="130527"/>
                    <a:pt x="2768" y="130516"/>
                    <a:pt x="2778" y="130516"/>
                  </a:cubicBezTo>
                  <a:cubicBezTo>
                    <a:pt x="2782" y="130516"/>
                    <a:pt x="2785" y="130518"/>
                    <a:pt x="2785" y="130527"/>
                  </a:cubicBezTo>
                  <a:cubicBezTo>
                    <a:pt x="2811" y="130553"/>
                    <a:pt x="2785" y="130579"/>
                    <a:pt x="2785" y="130604"/>
                  </a:cubicBezTo>
                  <a:cubicBezTo>
                    <a:pt x="2785" y="130604"/>
                    <a:pt x="2785" y="130616"/>
                    <a:pt x="2801" y="130616"/>
                  </a:cubicBezTo>
                  <a:cubicBezTo>
                    <a:pt x="2808" y="130616"/>
                    <a:pt x="2820" y="130613"/>
                    <a:pt x="2837" y="130604"/>
                  </a:cubicBezTo>
                  <a:cubicBezTo>
                    <a:pt x="2837" y="130604"/>
                    <a:pt x="2863" y="130579"/>
                    <a:pt x="2888" y="130579"/>
                  </a:cubicBezTo>
                  <a:cubicBezTo>
                    <a:pt x="2888" y="130579"/>
                    <a:pt x="2914" y="130553"/>
                    <a:pt x="2914" y="130527"/>
                  </a:cubicBezTo>
                  <a:cubicBezTo>
                    <a:pt x="2888" y="130476"/>
                    <a:pt x="2863" y="130398"/>
                    <a:pt x="2863" y="130321"/>
                  </a:cubicBezTo>
                  <a:cubicBezTo>
                    <a:pt x="2863" y="130295"/>
                    <a:pt x="2863" y="130243"/>
                    <a:pt x="2811" y="130243"/>
                  </a:cubicBezTo>
                  <a:cubicBezTo>
                    <a:pt x="2806" y="130238"/>
                    <a:pt x="2803" y="130236"/>
                    <a:pt x="2801" y="130236"/>
                  </a:cubicBezTo>
                  <a:cubicBezTo>
                    <a:pt x="2794" y="130236"/>
                    <a:pt x="2806" y="130269"/>
                    <a:pt x="2785" y="130269"/>
                  </a:cubicBezTo>
                  <a:cubicBezTo>
                    <a:pt x="2760" y="130243"/>
                    <a:pt x="2734" y="130218"/>
                    <a:pt x="2708" y="130192"/>
                  </a:cubicBezTo>
                  <a:cubicBezTo>
                    <a:pt x="2682" y="130166"/>
                    <a:pt x="2708" y="130166"/>
                    <a:pt x="2734" y="130166"/>
                  </a:cubicBezTo>
                  <a:cubicBezTo>
                    <a:pt x="2760" y="130114"/>
                    <a:pt x="2760" y="130063"/>
                    <a:pt x="2708" y="130037"/>
                  </a:cubicBezTo>
                  <a:cubicBezTo>
                    <a:pt x="2708" y="130037"/>
                    <a:pt x="2682" y="130063"/>
                    <a:pt x="2656" y="130063"/>
                  </a:cubicBezTo>
                  <a:cubicBezTo>
                    <a:pt x="2631" y="130063"/>
                    <a:pt x="2605" y="130063"/>
                    <a:pt x="2605" y="130011"/>
                  </a:cubicBezTo>
                  <a:cubicBezTo>
                    <a:pt x="2605" y="129985"/>
                    <a:pt x="2553" y="129908"/>
                    <a:pt x="2579" y="129857"/>
                  </a:cubicBezTo>
                  <a:cubicBezTo>
                    <a:pt x="2579" y="129805"/>
                    <a:pt x="2579" y="129753"/>
                    <a:pt x="2579" y="129702"/>
                  </a:cubicBezTo>
                  <a:cubicBezTo>
                    <a:pt x="2579" y="129676"/>
                    <a:pt x="2579" y="129650"/>
                    <a:pt x="2605" y="129624"/>
                  </a:cubicBezTo>
                  <a:lnTo>
                    <a:pt x="2605" y="129392"/>
                  </a:lnTo>
                  <a:cubicBezTo>
                    <a:pt x="2605" y="129367"/>
                    <a:pt x="2605" y="129367"/>
                    <a:pt x="2631" y="129367"/>
                  </a:cubicBezTo>
                  <a:cubicBezTo>
                    <a:pt x="2605" y="129341"/>
                    <a:pt x="2605" y="129289"/>
                    <a:pt x="2605" y="129238"/>
                  </a:cubicBezTo>
                  <a:cubicBezTo>
                    <a:pt x="2605" y="129212"/>
                    <a:pt x="2605" y="129212"/>
                    <a:pt x="2631" y="129212"/>
                  </a:cubicBezTo>
                  <a:cubicBezTo>
                    <a:pt x="2656" y="129212"/>
                    <a:pt x="2605" y="129160"/>
                    <a:pt x="2605" y="129134"/>
                  </a:cubicBezTo>
                  <a:cubicBezTo>
                    <a:pt x="2605" y="129116"/>
                    <a:pt x="2618" y="129098"/>
                    <a:pt x="2634" y="129098"/>
                  </a:cubicBezTo>
                  <a:cubicBezTo>
                    <a:pt x="2641" y="129098"/>
                    <a:pt x="2649" y="129101"/>
                    <a:pt x="2656" y="129109"/>
                  </a:cubicBezTo>
                  <a:lnTo>
                    <a:pt x="2734" y="129134"/>
                  </a:lnTo>
                  <a:lnTo>
                    <a:pt x="2760" y="129109"/>
                  </a:lnTo>
                  <a:lnTo>
                    <a:pt x="2760" y="129083"/>
                  </a:lnTo>
                  <a:cubicBezTo>
                    <a:pt x="2734" y="129057"/>
                    <a:pt x="2734" y="129031"/>
                    <a:pt x="2760" y="129005"/>
                  </a:cubicBezTo>
                  <a:lnTo>
                    <a:pt x="2760" y="128980"/>
                  </a:lnTo>
                  <a:lnTo>
                    <a:pt x="2682" y="129005"/>
                  </a:lnTo>
                  <a:cubicBezTo>
                    <a:pt x="2675" y="129013"/>
                    <a:pt x="2667" y="129016"/>
                    <a:pt x="2660" y="129016"/>
                  </a:cubicBezTo>
                  <a:cubicBezTo>
                    <a:pt x="2641" y="129016"/>
                    <a:pt x="2623" y="128998"/>
                    <a:pt x="2605" y="128980"/>
                  </a:cubicBezTo>
                  <a:cubicBezTo>
                    <a:pt x="2579" y="128954"/>
                    <a:pt x="2579" y="128902"/>
                    <a:pt x="2631" y="128851"/>
                  </a:cubicBezTo>
                  <a:cubicBezTo>
                    <a:pt x="2648" y="128851"/>
                    <a:pt x="2654" y="128839"/>
                    <a:pt x="2663" y="128839"/>
                  </a:cubicBezTo>
                  <a:cubicBezTo>
                    <a:pt x="2668" y="128839"/>
                    <a:pt x="2674" y="128842"/>
                    <a:pt x="2682" y="128851"/>
                  </a:cubicBezTo>
                  <a:cubicBezTo>
                    <a:pt x="2693" y="128872"/>
                    <a:pt x="2699" y="128880"/>
                    <a:pt x="2705" y="128880"/>
                  </a:cubicBezTo>
                  <a:cubicBezTo>
                    <a:pt x="2713" y="128880"/>
                    <a:pt x="2719" y="128866"/>
                    <a:pt x="2734" y="128851"/>
                  </a:cubicBezTo>
                  <a:lnTo>
                    <a:pt x="2734" y="128773"/>
                  </a:lnTo>
                  <a:cubicBezTo>
                    <a:pt x="2734" y="128722"/>
                    <a:pt x="2656" y="128722"/>
                    <a:pt x="2682" y="128670"/>
                  </a:cubicBezTo>
                  <a:cubicBezTo>
                    <a:pt x="2708" y="128644"/>
                    <a:pt x="2708" y="128593"/>
                    <a:pt x="2682" y="128541"/>
                  </a:cubicBezTo>
                  <a:cubicBezTo>
                    <a:pt x="2677" y="128536"/>
                    <a:pt x="2671" y="128534"/>
                    <a:pt x="2664" y="128534"/>
                  </a:cubicBezTo>
                  <a:cubicBezTo>
                    <a:pt x="2637" y="128534"/>
                    <a:pt x="2600" y="128567"/>
                    <a:pt x="2579" y="128567"/>
                  </a:cubicBezTo>
                  <a:cubicBezTo>
                    <a:pt x="2553" y="128567"/>
                    <a:pt x="2527" y="128541"/>
                    <a:pt x="2527" y="128515"/>
                  </a:cubicBezTo>
                  <a:cubicBezTo>
                    <a:pt x="2527" y="128515"/>
                    <a:pt x="2553" y="128490"/>
                    <a:pt x="2553" y="128490"/>
                  </a:cubicBezTo>
                  <a:lnTo>
                    <a:pt x="2605" y="128490"/>
                  </a:lnTo>
                  <a:cubicBezTo>
                    <a:pt x="2631" y="128490"/>
                    <a:pt x="2656" y="128490"/>
                    <a:pt x="2656" y="128464"/>
                  </a:cubicBezTo>
                  <a:cubicBezTo>
                    <a:pt x="2708" y="128412"/>
                    <a:pt x="2734" y="128335"/>
                    <a:pt x="2708" y="128232"/>
                  </a:cubicBezTo>
                  <a:cubicBezTo>
                    <a:pt x="2708" y="128229"/>
                    <a:pt x="2708" y="128228"/>
                    <a:pt x="2709" y="128228"/>
                  </a:cubicBezTo>
                  <a:cubicBezTo>
                    <a:pt x="2714" y="128228"/>
                    <a:pt x="2740" y="128309"/>
                    <a:pt x="2785" y="128309"/>
                  </a:cubicBezTo>
                  <a:cubicBezTo>
                    <a:pt x="2760" y="128232"/>
                    <a:pt x="2760" y="128154"/>
                    <a:pt x="2760" y="128129"/>
                  </a:cubicBezTo>
                  <a:cubicBezTo>
                    <a:pt x="2770" y="128118"/>
                    <a:pt x="2781" y="128112"/>
                    <a:pt x="2792" y="128112"/>
                  </a:cubicBezTo>
                  <a:cubicBezTo>
                    <a:pt x="2807" y="128112"/>
                    <a:pt x="2822" y="128124"/>
                    <a:pt x="2837" y="128154"/>
                  </a:cubicBezTo>
                  <a:cubicBezTo>
                    <a:pt x="2837" y="128167"/>
                    <a:pt x="2837" y="128175"/>
                    <a:pt x="2837" y="128180"/>
                  </a:cubicBezTo>
                  <a:cubicBezTo>
                    <a:pt x="2837" y="128206"/>
                    <a:pt x="2837" y="128232"/>
                    <a:pt x="2888" y="128232"/>
                  </a:cubicBezTo>
                  <a:cubicBezTo>
                    <a:pt x="2888" y="128232"/>
                    <a:pt x="2888" y="128206"/>
                    <a:pt x="2888" y="128206"/>
                  </a:cubicBezTo>
                  <a:cubicBezTo>
                    <a:pt x="2837" y="128103"/>
                    <a:pt x="2940" y="128025"/>
                    <a:pt x="2888" y="127948"/>
                  </a:cubicBezTo>
                  <a:lnTo>
                    <a:pt x="2914" y="127922"/>
                  </a:lnTo>
                  <a:cubicBezTo>
                    <a:pt x="2940" y="127896"/>
                    <a:pt x="2914" y="127819"/>
                    <a:pt x="2914" y="127793"/>
                  </a:cubicBezTo>
                  <a:cubicBezTo>
                    <a:pt x="2914" y="127690"/>
                    <a:pt x="2914" y="127587"/>
                    <a:pt x="2863" y="127510"/>
                  </a:cubicBezTo>
                  <a:cubicBezTo>
                    <a:pt x="2837" y="127484"/>
                    <a:pt x="2837" y="127432"/>
                    <a:pt x="2863" y="127406"/>
                  </a:cubicBezTo>
                  <a:cubicBezTo>
                    <a:pt x="2863" y="127381"/>
                    <a:pt x="2863" y="127355"/>
                    <a:pt x="2863" y="127303"/>
                  </a:cubicBezTo>
                  <a:lnTo>
                    <a:pt x="2863" y="126865"/>
                  </a:lnTo>
                  <a:cubicBezTo>
                    <a:pt x="2837" y="126839"/>
                    <a:pt x="2811" y="126813"/>
                    <a:pt x="2811" y="126787"/>
                  </a:cubicBezTo>
                  <a:cubicBezTo>
                    <a:pt x="2837" y="126736"/>
                    <a:pt x="2785" y="126710"/>
                    <a:pt x="2785" y="126658"/>
                  </a:cubicBezTo>
                  <a:cubicBezTo>
                    <a:pt x="2785" y="126640"/>
                    <a:pt x="2760" y="126622"/>
                    <a:pt x="2735" y="126622"/>
                  </a:cubicBezTo>
                  <a:cubicBezTo>
                    <a:pt x="2725" y="126622"/>
                    <a:pt x="2716" y="126625"/>
                    <a:pt x="2708" y="126633"/>
                  </a:cubicBezTo>
                  <a:lnTo>
                    <a:pt x="2656" y="126633"/>
                  </a:lnTo>
                  <a:cubicBezTo>
                    <a:pt x="2656" y="126607"/>
                    <a:pt x="2656" y="126581"/>
                    <a:pt x="2682" y="126581"/>
                  </a:cubicBezTo>
                  <a:lnTo>
                    <a:pt x="2708" y="126581"/>
                  </a:lnTo>
                  <a:cubicBezTo>
                    <a:pt x="2760" y="126555"/>
                    <a:pt x="2760" y="126530"/>
                    <a:pt x="2734" y="126478"/>
                  </a:cubicBezTo>
                  <a:cubicBezTo>
                    <a:pt x="2721" y="126452"/>
                    <a:pt x="2721" y="126446"/>
                    <a:pt x="2724" y="126446"/>
                  </a:cubicBezTo>
                  <a:cubicBezTo>
                    <a:pt x="2727" y="126446"/>
                    <a:pt x="2734" y="126452"/>
                    <a:pt x="2734" y="126452"/>
                  </a:cubicBezTo>
                  <a:cubicBezTo>
                    <a:pt x="2760" y="126401"/>
                    <a:pt x="2734" y="126349"/>
                    <a:pt x="2708" y="126323"/>
                  </a:cubicBezTo>
                  <a:cubicBezTo>
                    <a:pt x="2656" y="126297"/>
                    <a:pt x="2656" y="126246"/>
                    <a:pt x="2708" y="126220"/>
                  </a:cubicBezTo>
                  <a:cubicBezTo>
                    <a:pt x="2708" y="126194"/>
                    <a:pt x="2682" y="126168"/>
                    <a:pt x="2708" y="126143"/>
                  </a:cubicBezTo>
                  <a:cubicBezTo>
                    <a:pt x="2734" y="126117"/>
                    <a:pt x="2734" y="126091"/>
                    <a:pt x="2734" y="126065"/>
                  </a:cubicBezTo>
                  <a:cubicBezTo>
                    <a:pt x="2734" y="126039"/>
                    <a:pt x="2734" y="126014"/>
                    <a:pt x="2734" y="126014"/>
                  </a:cubicBezTo>
                  <a:cubicBezTo>
                    <a:pt x="2734" y="125936"/>
                    <a:pt x="2708" y="125885"/>
                    <a:pt x="2760" y="125833"/>
                  </a:cubicBezTo>
                  <a:cubicBezTo>
                    <a:pt x="2785" y="125807"/>
                    <a:pt x="2785" y="125782"/>
                    <a:pt x="2760" y="125782"/>
                  </a:cubicBezTo>
                  <a:cubicBezTo>
                    <a:pt x="2760" y="125756"/>
                    <a:pt x="2760" y="125704"/>
                    <a:pt x="2734" y="125678"/>
                  </a:cubicBezTo>
                  <a:cubicBezTo>
                    <a:pt x="2708" y="125653"/>
                    <a:pt x="2708" y="125627"/>
                    <a:pt x="2734" y="125601"/>
                  </a:cubicBezTo>
                  <a:cubicBezTo>
                    <a:pt x="2760" y="125549"/>
                    <a:pt x="2734" y="125472"/>
                    <a:pt x="2785" y="125421"/>
                  </a:cubicBezTo>
                  <a:lnTo>
                    <a:pt x="2785" y="125369"/>
                  </a:lnTo>
                  <a:cubicBezTo>
                    <a:pt x="2804" y="125351"/>
                    <a:pt x="2822" y="125332"/>
                    <a:pt x="2831" y="125332"/>
                  </a:cubicBezTo>
                  <a:cubicBezTo>
                    <a:pt x="2835" y="125332"/>
                    <a:pt x="2837" y="125336"/>
                    <a:pt x="2837" y="125343"/>
                  </a:cubicBezTo>
                  <a:lnTo>
                    <a:pt x="2888" y="125343"/>
                  </a:lnTo>
                  <a:lnTo>
                    <a:pt x="2888" y="125292"/>
                  </a:lnTo>
                  <a:cubicBezTo>
                    <a:pt x="2888" y="125292"/>
                    <a:pt x="2888" y="125266"/>
                    <a:pt x="2888" y="125266"/>
                  </a:cubicBezTo>
                  <a:cubicBezTo>
                    <a:pt x="2888" y="125266"/>
                    <a:pt x="2863" y="125266"/>
                    <a:pt x="2863" y="125240"/>
                  </a:cubicBezTo>
                  <a:cubicBezTo>
                    <a:pt x="2863" y="125214"/>
                    <a:pt x="2863" y="125188"/>
                    <a:pt x="2863" y="125188"/>
                  </a:cubicBezTo>
                  <a:cubicBezTo>
                    <a:pt x="2863" y="125188"/>
                    <a:pt x="2888" y="125214"/>
                    <a:pt x="2888" y="125240"/>
                  </a:cubicBezTo>
                  <a:lnTo>
                    <a:pt x="2914" y="125240"/>
                  </a:lnTo>
                  <a:lnTo>
                    <a:pt x="2914" y="125188"/>
                  </a:lnTo>
                  <a:cubicBezTo>
                    <a:pt x="2914" y="125111"/>
                    <a:pt x="2914" y="125059"/>
                    <a:pt x="2940" y="125008"/>
                  </a:cubicBezTo>
                  <a:lnTo>
                    <a:pt x="2940" y="124956"/>
                  </a:lnTo>
                  <a:cubicBezTo>
                    <a:pt x="2940" y="124956"/>
                    <a:pt x="2992" y="124905"/>
                    <a:pt x="2992" y="124853"/>
                  </a:cubicBezTo>
                  <a:cubicBezTo>
                    <a:pt x="2992" y="124827"/>
                    <a:pt x="2966" y="124827"/>
                    <a:pt x="2992" y="124827"/>
                  </a:cubicBezTo>
                  <a:lnTo>
                    <a:pt x="2992" y="124802"/>
                  </a:lnTo>
                  <a:cubicBezTo>
                    <a:pt x="2966" y="124750"/>
                    <a:pt x="2992" y="124724"/>
                    <a:pt x="2992" y="124673"/>
                  </a:cubicBezTo>
                  <a:lnTo>
                    <a:pt x="3017" y="124544"/>
                  </a:lnTo>
                  <a:cubicBezTo>
                    <a:pt x="3043" y="124466"/>
                    <a:pt x="3043" y="124363"/>
                    <a:pt x="3017" y="124286"/>
                  </a:cubicBezTo>
                  <a:cubicBezTo>
                    <a:pt x="3017" y="124260"/>
                    <a:pt x="3017" y="124234"/>
                    <a:pt x="3043" y="124234"/>
                  </a:cubicBezTo>
                  <a:cubicBezTo>
                    <a:pt x="3069" y="124208"/>
                    <a:pt x="3069" y="124183"/>
                    <a:pt x="3069" y="124157"/>
                  </a:cubicBezTo>
                  <a:cubicBezTo>
                    <a:pt x="3043" y="124157"/>
                    <a:pt x="3095" y="124105"/>
                    <a:pt x="3146" y="124079"/>
                  </a:cubicBezTo>
                  <a:cubicBezTo>
                    <a:pt x="3172" y="124079"/>
                    <a:pt x="3146" y="124054"/>
                    <a:pt x="3146" y="124054"/>
                  </a:cubicBezTo>
                  <a:cubicBezTo>
                    <a:pt x="3069" y="124028"/>
                    <a:pt x="3069" y="124002"/>
                    <a:pt x="3095" y="123925"/>
                  </a:cubicBezTo>
                  <a:cubicBezTo>
                    <a:pt x="3121" y="123847"/>
                    <a:pt x="3146" y="123744"/>
                    <a:pt x="3121" y="123641"/>
                  </a:cubicBezTo>
                  <a:cubicBezTo>
                    <a:pt x="3095" y="123641"/>
                    <a:pt x="3069" y="123615"/>
                    <a:pt x="3043" y="123615"/>
                  </a:cubicBezTo>
                  <a:cubicBezTo>
                    <a:pt x="3017" y="123589"/>
                    <a:pt x="3017" y="123564"/>
                    <a:pt x="3017" y="123564"/>
                  </a:cubicBezTo>
                  <a:lnTo>
                    <a:pt x="2966" y="123564"/>
                  </a:lnTo>
                  <a:cubicBezTo>
                    <a:pt x="2940" y="123538"/>
                    <a:pt x="2940" y="123538"/>
                    <a:pt x="2966" y="123486"/>
                  </a:cubicBezTo>
                  <a:cubicBezTo>
                    <a:pt x="2992" y="123460"/>
                    <a:pt x="3017" y="123409"/>
                    <a:pt x="3017" y="123357"/>
                  </a:cubicBezTo>
                  <a:lnTo>
                    <a:pt x="3017" y="123306"/>
                  </a:lnTo>
                  <a:cubicBezTo>
                    <a:pt x="3017" y="123287"/>
                    <a:pt x="3030" y="123269"/>
                    <a:pt x="3056" y="123269"/>
                  </a:cubicBezTo>
                  <a:cubicBezTo>
                    <a:pt x="3067" y="123269"/>
                    <a:pt x="3080" y="123272"/>
                    <a:pt x="3095" y="123280"/>
                  </a:cubicBezTo>
                  <a:lnTo>
                    <a:pt x="3043" y="123177"/>
                  </a:lnTo>
                  <a:cubicBezTo>
                    <a:pt x="3017" y="123151"/>
                    <a:pt x="3043" y="123125"/>
                    <a:pt x="3043" y="123099"/>
                  </a:cubicBezTo>
                  <a:cubicBezTo>
                    <a:pt x="3043" y="123086"/>
                    <a:pt x="3043" y="123086"/>
                    <a:pt x="3046" y="123086"/>
                  </a:cubicBezTo>
                  <a:cubicBezTo>
                    <a:pt x="3050" y="123086"/>
                    <a:pt x="3056" y="123086"/>
                    <a:pt x="3069" y="123074"/>
                  </a:cubicBezTo>
                  <a:cubicBezTo>
                    <a:pt x="3074" y="123068"/>
                    <a:pt x="3077" y="123066"/>
                    <a:pt x="3079" y="123066"/>
                  </a:cubicBezTo>
                  <a:cubicBezTo>
                    <a:pt x="3086" y="123066"/>
                    <a:pt x="3069" y="123099"/>
                    <a:pt x="3069" y="123099"/>
                  </a:cubicBezTo>
                  <a:cubicBezTo>
                    <a:pt x="3069" y="123125"/>
                    <a:pt x="3069" y="123151"/>
                    <a:pt x="3069" y="123177"/>
                  </a:cubicBezTo>
                  <a:lnTo>
                    <a:pt x="3121" y="123177"/>
                  </a:lnTo>
                  <a:cubicBezTo>
                    <a:pt x="3095" y="123099"/>
                    <a:pt x="3095" y="123022"/>
                    <a:pt x="3121" y="122945"/>
                  </a:cubicBezTo>
                  <a:cubicBezTo>
                    <a:pt x="3121" y="122893"/>
                    <a:pt x="3095" y="122867"/>
                    <a:pt x="3121" y="122816"/>
                  </a:cubicBezTo>
                  <a:cubicBezTo>
                    <a:pt x="3146" y="122790"/>
                    <a:pt x="3095" y="122738"/>
                    <a:pt x="3069" y="122712"/>
                  </a:cubicBezTo>
                  <a:cubicBezTo>
                    <a:pt x="3043" y="122687"/>
                    <a:pt x="3095" y="122687"/>
                    <a:pt x="3095" y="122661"/>
                  </a:cubicBezTo>
                  <a:cubicBezTo>
                    <a:pt x="3095" y="122661"/>
                    <a:pt x="3069" y="122635"/>
                    <a:pt x="3069" y="122609"/>
                  </a:cubicBezTo>
                  <a:cubicBezTo>
                    <a:pt x="3069" y="122609"/>
                    <a:pt x="3095" y="122558"/>
                    <a:pt x="3121" y="122532"/>
                  </a:cubicBezTo>
                  <a:cubicBezTo>
                    <a:pt x="3121" y="122506"/>
                    <a:pt x="3069" y="122506"/>
                    <a:pt x="3069" y="122480"/>
                  </a:cubicBezTo>
                  <a:lnTo>
                    <a:pt x="3069" y="122403"/>
                  </a:lnTo>
                  <a:cubicBezTo>
                    <a:pt x="3043" y="122326"/>
                    <a:pt x="3043" y="122222"/>
                    <a:pt x="3069" y="122145"/>
                  </a:cubicBezTo>
                  <a:cubicBezTo>
                    <a:pt x="3069" y="122068"/>
                    <a:pt x="3095" y="122016"/>
                    <a:pt x="3121" y="121939"/>
                  </a:cubicBezTo>
                  <a:cubicBezTo>
                    <a:pt x="3121" y="121861"/>
                    <a:pt x="3095" y="121836"/>
                    <a:pt x="3172" y="121836"/>
                  </a:cubicBezTo>
                  <a:cubicBezTo>
                    <a:pt x="3172" y="121784"/>
                    <a:pt x="3198" y="121732"/>
                    <a:pt x="3172" y="121707"/>
                  </a:cubicBezTo>
                  <a:cubicBezTo>
                    <a:pt x="3146" y="121707"/>
                    <a:pt x="3146" y="121681"/>
                    <a:pt x="3146" y="121655"/>
                  </a:cubicBezTo>
                  <a:cubicBezTo>
                    <a:pt x="3146" y="121629"/>
                    <a:pt x="3121" y="121603"/>
                    <a:pt x="3121" y="121603"/>
                  </a:cubicBezTo>
                  <a:cubicBezTo>
                    <a:pt x="3095" y="121578"/>
                    <a:pt x="3069" y="121552"/>
                    <a:pt x="3069" y="121552"/>
                  </a:cubicBezTo>
                  <a:cubicBezTo>
                    <a:pt x="3043" y="121526"/>
                    <a:pt x="3043" y="121500"/>
                    <a:pt x="3069" y="121475"/>
                  </a:cubicBezTo>
                  <a:lnTo>
                    <a:pt x="3069" y="121423"/>
                  </a:lnTo>
                  <a:cubicBezTo>
                    <a:pt x="3069" y="121423"/>
                    <a:pt x="3069" y="121397"/>
                    <a:pt x="3069" y="121397"/>
                  </a:cubicBezTo>
                  <a:cubicBezTo>
                    <a:pt x="3043" y="121371"/>
                    <a:pt x="3017" y="121346"/>
                    <a:pt x="3017" y="121294"/>
                  </a:cubicBezTo>
                  <a:cubicBezTo>
                    <a:pt x="3017" y="121268"/>
                    <a:pt x="3017" y="121242"/>
                    <a:pt x="3017" y="121242"/>
                  </a:cubicBezTo>
                  <a:cubicBezTo>
                    <a:pt x="3043" y="121191"/>
                    <a:pt x="3017" y="121165"/>
                    <a:pt x="3017" y="121139"/>
                  </a:cubicBezTo>
                  <a:cubicBezTo>
                    <a:pt x="2992" y="121113"/>
                    <a:pt x="2992" y="121088"/>
                    <a:pt x="3017" y="121062"/>
                  </a:cubicBezTo>
                  <a:lnTo>
                    <a:pt x="3017" y="121036"/>
                  </a:lnTo>
                  <a:cubicBezTo>
                    <a:pt x="2966" y="121010"/>
                    <a:pt x="2966" y="120959"/>
                    <a:pt x="2966" y="120907"/>
                  </a:cubicBezTo>
                  <a:cubicBezTo>
                    <a:pt x="2992" y="120881"/>
                    <a:pt x="2992" y="120856"/>
                    <a:pt x="2992" y="120830"/>
                  </a:cubicBezTo>
                  <a:cubicBezTo>
                    <a:pt x="2992" y="120778"/>
                    <a:pt x="2940" y="120778"/>
                    <a:pt x="2940" y="120752"/>
                  </a:cubicBezTo>
                  <a:lnTo>
                    <a:pt x="2940" y="120675"/>
                  </a:lnTo>
                  <a:cubicBezTo>
                    <a:pt x="2914" y="120649"/>
                    <a:pt x="2914" y="120598"/>
                    <a:pt x="2914" y="120572"/>
                  </a:cubicBezTo>
                  <a:cubicBezTo>
                    <a:pt x="2914" y="120520"/>
                    <a:pt x="2888" y="120443"/>
                    <a:pt x="2863" y="120366"/>
                  </a:cubicBezTo>
                  <a:cubicBezTo>
                    <a:pt x="2863" y="120340"/>
                    <a:pt x="2869" y="120333"/>
                    <a:pt x="2879" y="120333"/>
                  </a:cubicBezTo>
                  <a:cubicBezTo>
                    <a:pt x="2888" y="120333"/>
                    <a:pt x="2901" y="120340"/>
                    <a:pt x="2914" y="120340"/>
                  </a:cubicBezTo>
                  <a:lnTo>
                    <a:pt x="2940" y="120288"/>
                  </a:lnTo>
                  <a:cubicBezTo>
                    <a:pt x="2914" y="120262"/>
                    <a:pt x="2914" y="120262"/>
                    <a:pt x="2914" y="120237"/>
                  </a:cubicBezTo>
                  <a:lnTo>
                    <a:pt x="2940" y="120133"/>
                  </a:lnTo>
                  <a:cubicBezTo>
                    <a:pt x="2914" y="120133"/>
                    <a:pt x="2914" y="120108"/>
                    <a:pt x="2914" y="120082"/>
                  </a:cubicBezTo>
                  <a:cubicBezTo>
                    <a:pt x="2914" y="120082"/>
                    <a:pt x="2914" y="120030"/>
                    <a:pt x="2940" y="120030"/>
                  </a:cubicBezTo>
                  <a:lnTo>
                    <a:pt x="2940" y="120004"/>
                  </a:lnTo>
                  <a:cubicBezTo>
                    <a:pt x="2888" y="119953"/>
                    <a:pt x="2888" y="119953"/>
                    <a:pt x="2940" y="119953"/>
                  </a:cubicBezTo>
                  <a:cubicBezTo>
                    <a:pt x="2940" y="119875"/>
                    <a:pt x="2888" y="119850"/>
                    <a:pt x="2888" y="119798"/>
                  </a:cubicBezTo>
                  <a:cubicBezTo>
                    <a:pt x="2888" y="119669"/>
                    <a:pt x="2863" y="119566"/>
                    <a:pt x="2837" y="119463"/>
                  </a:cubicBezTo>
                  <a:cubicBezTo>
                    <a:pt x="2811" y="119437"/>
                    <a:pt x="2811" y="119411"/>
                    <a:pt x="2811" y="119385"/>
                  </a:cubicBezTo>
                  <a:cubicBezTo>
                    <a:pt x="2811" y="119360"/>
                    <a:pt x="2811" y="119308"/>
                    <a:pt x="2863" y="119308"/>
                  </a:cubicBezTo>
                  <a:cubicBezTo>
                    <a:pt x="2888" y="119308"/>
                    <a:pt x="2914" y="119282"/>
                    <a:pt x="2914" y="119231"/>
                  </a:cubicBezTo>
                  <a:cubicBezTo>
                    <a:pt x="2888" y="119205"/>
                    <a:pt x="2888" y="119179"/>
                    <a:pt x="2914" y="119153"/>
                  </a:cubicBezTo>
                  <a:cubicBezTo>
                    <a:pt x="2914" y="119153"/>
                    <a:pt x="2888" y="119128"/>
                    <a:pt x="2888" y="119128"/>
                  </a:cubicBezTo>
                  <a:cubicBezTo>
                    <a:pt x="2888" y="119128"/>
                    <a:pt x="2888" y="119102"/>
                    <a:pt x="2888" y="119102"/>
                  </a:cubicBezTo>
                  <a:lnTo>
                    <a:pt x="2888" y="118947"/>
                  </a:lnTo>
                  <a:cubicBezTo>
                    <a:pt x="2888" y="118895"/>
                    <a:pt x="2888" y="118844"/>
                    <a:pt x="2914" y="118818"/>
                  </a:cubicBezTo>
                  <a:cubicBezTo>
                    <a:pt x="2914" y="118792"/>
                    <a:pt x="2914" y="118792"/>
                    <a:pt x="2914" y="118792"/>
                  </a:cubicBezTo>
                  <a:cubicBezTo>
                    <a:pt x="2888" y="118792"/>
                    <a:pt x="2863" y="118792"/>
                    <a:pt x="2863" y="118741"/>
                  </a:cubicBezTo>
                  <a:cubicBezTo>
                    <a:pt x="2863" y="118689"/>
                    <a:pt x="2863" y="118689"/>
                    <a:pt x="2914" y="118689"/>
                  </a:cubicBezTo>
                  <a:cubicBezTo>
                    <a:pt x="2914" y="118663"/>
                    <a:pt x="2914" y="118638"/>
                    <a:pt x="2914" y="118638"/>
                  </a:cubicBezTo>
                  <a:cubicBezTo>
                    <a:pt x="2914" y="118586"/>
                    <a:pt x="2940" y="118560"/>
                    <a:pt x="2966" y="118560"/>
                  </a:cubicBezTo>
                  <a:cubicBezTo>
                    <a:pt x="2966" y="118534"/>
                    <a:pt x="2966" y="118509"/>
                    <a:pt x="2966" y="118509"/>
                  </a:cubicBezTo>
                  <a:cubicBezTo>
                    <a:pt x="2953" y="118496"/>
                    <a:pt x="2940" y="118489"/>
                    <a:pt x="2930" y="118489"/>
                  </a:cubicBezTo>
                  <a:cubicBezTo>
                    <a:pt x="2921" y="118489"/>
                    <a:pt x="2914" y="118496"/>
                    <a:pt x="2914" y="118509"/>
                  </a:cubicBezTo>
                  <a:lnTo>
                    <a:pt x="2914" y="118534"/>
                  </a:lnTo>
                  <a:lnTo>
                    <a:pt x="2940" y="118534"/>
                  </a:lnTo>
                  <a:cubicBezTo>
                    <a:pt x="2940" y="118534"/>
                    <a:pt x="2940" y="118546"/>
                    <a:pt x="2932" y="118546"/>
                  </a:cubicBezTo>
                  <a:cubicBezTo>
                    <a:pt x="2929" y="118546"/>
                    <a:pt x="2923" y="118543"/>
                    <a:pt x="2914" y="118534"/>
                  </a:cubicBezTo>
                  <a:lnTo>
                    <a:pt x="2888" y="118534"/>
                  </a:lnTo>
                  <a:cubicBezTo>
                    <a:pt x="2863" y="118534"/>
                    <a:pt x="2837" y="118509"/>
                    <a:pt x="2837" y="118509"/>
                  </a:cubicBezTo>
                  <a:cubicBezTo>
                    <a:pt x="2811" y="118509"/>
                    <a:pt x="2760" y="118509"/>
                    <a:pt x="2760" y="118457"/>
                  </a:cubicBezTo>
                  <a:cubicBezTo>
                    <a:pt x="2760" y="118431"/>
                    <a:pt x="2760" y="118431"/>
                    <a:pt x="2760" y="118405"/>
                  </a:cubicBezTo>
                  <a:cubicBezTo>
                    <a:pt x="2760" y="118405"/>
                    <a:pt x="2760" y="118380"/>
                    <a:pt x="2785" y="118380"/>
                  </a:cubicBezTo>
                  <a:lnTo>
                    <a:pt x="2760" y="118328"/>
                  </a:lnTo>
                  <a:lnTo>
                    <a:pt x="2760" y="118302"/>
                  </a:lnTo>
                  <a:lnTo>
                    <a:pt x="2785" y="118302"/>
                  </a:lnTo>
                  <a:lnTo>
                    <a:pt x="2785" y="118276"/>
                  </a:lnTo>
                  <a:cubicBezTo>
                    <a:pt x="2734" y="118225"/>
                    <a:pt x="2785" y="118173"/>
                    <a:pt x="2785" y="118122"/>
                  </a:cubicBezTo>
                  <a:cubicBezTo>
                    <a:pt x="2785" y="118122"/>
                    <a:pt x="2785" y="118122"/>
                    <a:pt x="2785" y="118096"/>
                  </a:cubicBezTo>
                  <a:cubicBezTo>
                    <a:pt x="2760" y="118096"/>
                    <a:pt x="2760" y="118070"/>
                    <a:pt x="2760" y="118044"/>
                  </a:cubicBezTo>
                  <a:cubicBezTo>
                    <a:pt x="2734" y="117993"/>
                    <a:pt x="2734" y="117993"/>
                    <a:pt x="2785" y="117967"/>
                  </a:cubicBezTo>
                  <a:cubicBezTo>
                    <a:pt x="2785" y="117941"/>
                    <a:pt x="2734" y="117915"/>
                    <a:pt x="2785" y="117890"/>
                  </a:cubicBezTo>
                  <a:lnTo>
                    <a:pt x="2811" y="117838"/>
                  </a:lnTo>
                  <a:lnTo>
                    <a:pt x="2811" y="117812"/>
                  </a:lnTo>
                  <a:cubicBezTo>
                    <a:pt x="2811" y="117812"/>
                    <a:pt x="2760" y="117786"/>
                    <a:pt x="2785" y="117761"/>
                  </a:cubicBezTo>
                  <a:cubicBezTo>
                    <a:pt x="2785" y="117709"/>
                    <a:pt x="2785" y="117683"/>
                    <a:pt x="2785" y="117632"/>
                  </a:cubicBezTo>
                  <a:cubicBezTo>
                    <a:pt x="2785" y="117606"/>
                    <a:pt x="2785" y="117606"/>
                    <a:pt x="2785" y="117580"/>
                  </a:cubicBezTo>
                  <a:cubicBezTo>
                    <a:pt x="2811" y="117554"/>
                    <a:pt x="2811" y="117529"/>
                    <a:pt x="2785" y="117503"/>
                  </a:cubicBezTo>
                  <a:cubicBezTo>
                    <a:pt x="2785" y="117477"/>
                    <a:pt x="2785" y="117451"/>
                    <a:pt x="2785" y="117425"/>
                  </a:cubicBezTo>
                  <a:cubicBezTo>
                    <a:pt x="2785" y="117400"/>
                    <a:pt x="2785" y="117374"/>
                    <a:pt x="2837" y="117348"/>
                  </a:cubicBezTo>
                  <a:cubicBezTo>
                    <a:pt x="2863" y="117322"/>
                    <a:pt x="2785" y="117219"/>
                    <a:pt x="2811" y="117167"/>
                  </a:cubicBezTo>
                  <a:cubicBezTo>
                    <a:pt x="2811" y="117090"/>
                    <a:pt x="2811" y="117039"/>
                    <a:pt x="2863" y="116987"/>
                  </a:cubicBezTo>
                  <a:cubicBezTo>
                    <a:pt x="2876" y="116961"/>
                    <a:pt x="2876" y="116955"/>
                    <a:pt x="2869" y="116955"/>
                  </a:cubicBezTo>
                  <a:cubicBezTo>
                    <a:pt x="2863" y="116955"/>
                    <a:pt x="2850" y="116961"/>
                    <a:pt x="2837" y="116961"/>
                  </a:cubicBezTo>
                  <a:lnTo>
                    <a:pt x="2811" y="116910"/>
                  </a:lnTo>
                  <a:lnTo>
                    <a:pt x="2863" y="116884"/>
                  </a:lnTo>
                  <a:cubicBezTo>
                    <a:pt x="2863" y="116884"/>
                    <a:pt x="2888" y="116884"/>
                    <a:pt x="2888" y="116858"/>
                  </a:cubicBezTo>
                  <a:cubicBezTo>
                    <a:pt x="2811" y="116806"/>
                    <a:pt x="2837" y="116729"/>
                    <a:pt x="2811" y="116652"/>
                  </a:cubicBezTo>
                  <a:cubicBezTo>
                    <a:pt x="2811" y="116652"/>
                    <a:pt x="2811" y="116626"/>
                    <a:pt x="2811" y="116600"/>
                  </a:cubicBezTo>
                  <a:cubicBezTo>
                    <a:pt x="2837" y="116548"/>
                    <a:pt x="2837" y="116497"/>
                    <a:pt x="2811" y="116471"/>
                  </a:cubicBezTo>
                  <a:lnTo>
                    <a:pt x="2811" y="116342"/>
                  </a:lnTo>
                  <a:lnTo>
                    <a:pt x="2811" y="116265"/>
                  </a:lnTo>
                  <a:cubicBezTo>
                    <a:pt x="2811" y="116265"/>
                    <a:pt x="2863" y="116213"/>
                    <a:pt x="2837" y="116187"/>
                  </a:cubicBezTo>
                  <a:cubicBezTo>
                    <a:pt x="2837" y="116136"/>
                    <a:pt x="2863" y="116084"/>
                    <a:pt x="2914" y="116033"/>
                  </a:cubicBezTo>
                  <a:cubicBezTo>
                    <a:pt x="2940" y="116007"/>
                    <a:pt x="2914" y="116007"/>
                    <a:pt x="2914" y="115981"/>
                  </a:cubicBezTo>
                  <a:lnTo>
                    <a:pt x="2914" y="115904"/>
                  </a:lnTo>
                  <a:cubicBezTo>
                    <a:pt x="2914" y="115878"/>
                    <a:pt x="2914" y="115826"/>
                    <a:pt x="2888" y="115826"/>
                  </a:cubicBezTo>
                  <a:cubicBezTo>
                    <a:pt x="2863" y="115801"/>
                    <a:pt x="2837" y="115775"/>
                    <a:pt x="2863" y="115749"/>
                  </a:cubicBezTo>
                  <a:cubicBezTo>
                    <a:pt x="2863" y="115697"/>
                    <a:pt x="2837" y="115620"/>
                    <a:pt x="2811" y="115568"/>
                  </a:cubicBezTo>
                  <a:cubicBezTo>
                    <a:pt x="2760" y="115491"/>
                    <a:pt x="2785" y="115388"/>
                    <a:pt x="2837" y="115336"/>
                  </a:cubicBezTo>
                  <a:cubicBezTo>
                    <a:pt x="2863" y="115311"/>
                    <a:pt x="2863" y="115259"/>
                    <a:pt x="2837" y="115233"/>
                  </a:cubicBezTo>
                  <a:cubicBezTo>
                    <a:pt x="2837" y="115207"/>
                    <a:pt x="2837" y="115182"/>
                    <a:pt x="2837" y="115182"/>
                  </a:cubicBezTo>
                  <a:cubicBezTo>
                    <a:pt x="2837" y="115130"/>
                    <a:pt x="2837" y="115104"/>
                    <a:pt x="2837" y="115078"/>
                  </a:cubicBezTo>
                  <a:lnTo>
                    <a:pt x="2837" y="115053"/>
                  </a:lnTo>
                  <a:cubicBezTo>
                    <a:pt x="2837" y="115027"/>
                    <a:pt x="2863" y="115001"/>
                    <a:pt x="2888" y="114975"/>
                  </a:cubicBezTo>
                  <a:cubicBezTo>
                    <a:pt x="2914" y="114924"/>
                    <a:pt x="2888" y="114898"/>
                    <a:pt x="2863" y="114872"/>
                  </a:cubicBezTo>
                  <a:cubicBezTo>
                    <a:pt x="2848" y="114842"/>
                    <a:pt x="2824" y="114829"/>
                    <a:pt x="2801" y="114829"/>
                  </a:cubicBezTo>
                  <a:cubicBezTo>
                    <a:pt x="2785" y="114829"/>
                    <a:pt x="2770" y="114836"/>
                    <a:pt x="2760" y="114846"/>
                  </a:cubicBezTo>
                  <a:cubicBezTo>
                    <a:pt x="2734" y="114846"/>
                    <a:pt x="2708" y="114821"/>
                    <a:pt x="2708" y="114795"/>
                  </a:cubicBezTo>
                  <a:cubicBezTo>
                    <a:pt x="2708" y="114769"/>
                    <a:pt x="2708" y="114769"/>
                    <a:pt x="2708" y="114743"/>
                  </a:cubicBezTo>
                  <a:cubicBezTo>
                    <a:pt x="2682" y="114692"/>
                    <a:pt x="2708" y="114640"/>
                    <a:pt x="2734" y="114614"/>
                  </a:cubicBezTo>
                  <a:cubicBezTo>
                    <a:pt x="2747" y="114601"/>
                    <a:pt x="2760" y="114595"/>
                    <a:pt x="2772" y="114595"/>
                  </a:cubicBezTo>
                  <a:cubicBezTo>
                    <a:pt x="2785" y="114595"/>
                    <a:pt x="2798" y="114601"/>
                    <a:pt x="2811" y="114614"/>
                  </a:cubicBezTo>
                  <a:lnTo>
                    <a:pt x="2837" y="114614"/>
                  </a:lnTo>
                  <a:cubicBezTo>
                    <a:pt x="2863" y="114537"/>
                    <a:pt x="2914" y="114485"/>
                    <a:pt x="2863" y="114408"/>
                  </a:cubicBezTo>
                  <a:cubicBezTo>
                    <a:pt x="2863" y="114330"/>
                    <a:pt x="2785" y="114305"/>
                    <a:pt x="2760" y="114227"/>
                  </a:cubicBezTo>
                  <a:cubicBezTo>
                    <a:pt x="2760" y="114150"/>
                    <a:pt x="2760" y="114150"/>
                    <a:pt x="2760" y="114124"/>
                  </a:cubicBezTo>
                  <a:cubicBezTo>
                    <a:pt x="2760" y="114098"/>
                    <a:pt x="2708" y="114047"/>
                    <a:pt x="2734" y="113995"/>
                  </a:cubicBezTo>
                  <a:cubicBezTo>
                    <a:pt x="2708" y="113969"/>
                    <a:pt x="2708" y="113944"/>
                    <a:pt x="2734" y="113918"/>
                  </a:cubicBezTo>
                  <a:lnTo>
                    <a:pt x="2734" y="113840"/>
                  </a:lnTo>
                  <a:cubicBezTo>
                    <a:pt x="2760" y="113763"/>
                    <a:pt x="2785" y="113789"/>
                    <a:pt x="2811" y="113737"/>
                  </a:cubicBezTo>
                  <a:cubicBezTo>
                    <a:pt x="2760" y="113660"/>
                    <a:pt x="2760" y="113557"/>
                    <a:pt x="2811" y="113479"/>
                  </a:cubicBezTo>
                  <a:cubicBezTo>
                    <a:pt x="2760" y="113479"/>
                    <a:pt x="2760" y="113428"/>
                    <a:pt x="2760" y="113402"/>
                  </a:cubicBezTo>
                  <a:cubicBezTo>
                    <a:pt x="2760" y="113376"/>
                    <a:pt x="2785" y="113376"/>
                    <a:pt x="2785" y="113376"/>
                  </a:cubicBezTo>
                  <a:cubicBezTo>
                    <a:pt x="2760" y="113299"/>
                    <a:pt x="2760" y="113221"/>
                    <a:pt x="2785" y="113144"/>
                  </a:cubicBezTo>
                  <a:cubicBezTo>
                    <a:pt x="2785" y="113144"/>
                    <a:pt x="2785" y="113118"/>
                    <a:pt x="2785" y="113118"/>
                  </a:cubicBezTo>
                  <a:cubicBezTo>
                    <a:pt x="2708" y="113041"/>
                    <a:pt x="2631" y="112964"/>
                    <a:pt x="2734" y="112835"/>
                  </a:cubicBezTo>
                  <a:cubicBezTo>
                    <a:pt x="2734" y="112809"/>
                    <a:pt x="2734" y="112809"/>
                    <a:pt x="2734" y="112809"/>
                  </a:cubicBezTo>
                  <a:cubicBezTo>
                    <a:pt x="2682" y="112757"/>
                    <a:pt x="2682" y="112680"/>
                    <a:pt x="2734" y="112654"/>
                  </a:cubicBezTo>
                  <a:lnTo>
                    <a:pt x="2734" y="112628"/>
                  </a:lnTo>
                  <a:lnTo>
                    <a:pt x="2734" y="112525"/>
                  </a:lnTo>
                  <a:cubicBezTo>
                    <a:pt x="2682" y="112422"/>
                    <a:pt x="2682" y="112422"/>
                    <a:pt x="2785" y="112370"/>
                  </a:cubicBezTo>
                  <a:lnTo>
                    <a:pt x="2811" y="112345"/>
                  </a:lnTo>
                  <a:cubicBezTo>
                    <a:pt x="2811" y="112319"/>
                    <a:pt x="2785" y="112293"/>
                    <a:pt x="2785" y="112267"/>
                  </a:cubicBezTo>
                  <a:cubicBezTo>
                    <a:pt x="2734" y="112216"/>
                    <a:pt x="2708" y="112164"/>
                    <a:pt x="2760" y="112087"/>
                  </a:cubicBezTo>
                  <a:cubicBezTo>
                    <a:pt x="2760" y="112061"/>
                    <a:pt x="2760" y="112009"/>
                    <a:pt x="2760" y="111958"/>
                  </a:cubicBezTo>
                  <a:cubicBezTo>
                    <a:pt x="2734" y="111932"/>
                    <a:pt x="2734" y="111880"/>
                    <a:pt x="2760" y="111855"/>
                  </a:cubicBezTo>
                  <a:cubicBezTo>
                    <a:pt x="2760" y="111803"/>
                    <a:pt x="2760" y="111777"/>
                    <a:pt x="2760" y="111726"/>
                  </a:cubicBezTo>
                  <a:cubicBezTo>
                    <a:pt x="2734" y="111648"/>
                    <a:pt x="2760" y="111571"/>
                    <a:pt x="2708" y="111519"/>
                  </a:cubicBezTo>
                  <a:lnTo>
                    <a:pt x="2708" y="111493"/>
                  </a:lnTo>
                  <a:cubicBezTo>
                    <a:pt x="2760" y="111468"/>
                    <a:pt x="2734" y="111416"/>
                    <a:pt x="2708" y="111390"/>
                  </a:cubicBezTo>
                  <a:cubicBezTo>
                    <a:pt x="2682" y="111365"/>
                    <a:pt x="2682" y="111365"/>
                    <a:pt x="2708" y="111339"/>
                  </a:cubicBezTo>
                  <a:cubicBezTo>
                    <a:pt x="2734" y="111313"/>
                    <a:pt x="2708" y="111236"/>
                    <a:pt x="2708" y="111184"/>
                  </a:cubicBezTo>
                  <a:cubicBezTo>
                    <a:pt x="2656" y="111184"/>
                    <a:pt x="2605" y="111236"/>
                    <a:pt x="2527" y="111236"/>
                  </a:cubicBezTo>
                  <a:cubicBezTo>
                    <a:pt x="2527" y="111184"/>
                    <a:pt x="2527" y="111132"/>
                    <a:pt x="2502" y="111081"/>
                  </a:cubicBezTo>
                  <a:cubicBezTo>
                    <a:pt x="2476" y="111029"/>
                    <a:pt x="2476" y="110952"/>
                    <a:pt x="2527" y="110900"/>
                  </a:cubicBezTo>
                  <a:cubicBezTo>
                    <a:pt x="2527" y="110875"/>
                    <a:pt x="2527" y="110823"/>
                    <a:pt x="2527" y="110797"/>
                  </a:cubicBezTo>
                  <a:cubicBezTo>
                    <a:pt x="2553" y="110746"/>
                    <a:pt x="2527" y="110746"/>
                    <a:pt x="2527" y="110720"/>
                  </a:cubicBezTo>
                  <a:lnTo>
                    <a:pt x="2502" y="110617"/>
                  </a:lnTo>
                  <a:cubicBezTo>
                    <a:pt x="2502" y="110565"/>
                    <a:pt x="2502" y="110539"/>
                    <a:pt x="2527" y="110513"/>
                  </a:cubicBezTo>
                  <a:cubicBezTo>
                    <a:pt x="2536" y="110505"/>
                    <a:pt x="2548" y="110502"/>
                    <a:pt x="2560" y="110502"/>
                  </a:cubicBezTo>
                  <a:cubicBezTo>
                    <a:pt x="2585" y="110502"/>
                    <a:pt x="2613" y="110513"/>
                    <a:pt x="2631" y="110513"/>
                  </a:cubicBezTo>
                  <a:cubicBezTo>
                    <a:pt x="2631" y="110488"/>
                    <a:pt x="2605" y="110462"/>
                    <a:pt x="2605" y="110462"/>
                  </a:cubicBezTo>
                  <a:cubicBezTo>
                    <a:pt x="2605" y="110462"/>
                    <a:pt x="2579" y="110462"/>
                    <a:pt x="2579" y="110436"/>
                  </a:cubicBezTo>
                  <a:cubicBezTo>
                    <a:pt x="2579" y="110410"/>
                    <a:pt x="2579" y="110384"/>
                    <a:pt x="2605" y="110384"/>
                  </a:cubicBezTo>
                  <a:cubicBezTo>
                    <a:pt x="2605" y="110384"/>
                    <a:pt x="2656" y="110384"/>
                    <a:pt x="2631" y="110333"/>
                  </a:cubicBezTo>
                  <a:cubicBezTo>
                    <a:pt x="2631" y="110307"/>
                    <a:pt x="2631" y="110281"/>
                    <a:pt x="2682" y="110281"/>
                  </a:cubicBezTo>
                  <a:cubicBezTo>
                    <a:pt x="2682" y="110232"/>
                    <a:pt x="2682" y="110214"/>
                    <a:pt x="2695" y="110214"/>
                  </a:cubicBezTo>
                  <a:cubicBezTo>
                    <a:pt x="2703" y="110214"/>
                    <a:pt x="2715" y="110220"/>
                    <a:pt x="2734" y="110230"/>
                  </a:cubicBezTo>
                  <a:lnTo>
                    <a:pt x="2811" y="110230"/>
                  </a:lnTo>
                  <a:cubicBezTo>
                    <a:pt x="2811" y="110204"/>
                    <a:pt x="2811" y="110152"/>
                    <a:pt x="2837" y="110152"/>
                  </a:cubicBezTo>
                  <a:cubicBezTo>
                    <a:pt x="2785" y="110101"/>
                    <a:pt x="2811" y="110049"/>
                    <a:pt x="2811" y="109998"/>
                  </a:cubicBezTo>
                  <a:cubicBezTo>
                    <a:pt x="2708" y="109972"/>
                    <a:pt x="2708" y="109920"/>
                    <a:pt x="2760" y="109843"/>
                  </a:cubicBezTo>
                  <a:lnTo>
                    <a:pt x="2760" y="109791"/>
                  </a:lnTo>
                  <a:cubicBezTo>
                    <a:pt x="2708" y="109740"/>
                    <a:pt x="2760" y="109714"/>
                    <a:pt x="2760" y="109688"/>
                  </a:cubicBezTo>
                  <a:cubicBezTo>
                    <a:pt x="2785" y="109662"/>
                    <a:pt x="2811" y="109662"/>
                    <a:pt x="2760" y="109662"/>
                  </a:cubicBezTo>
                  <a:cubicBezTo>
                    <a:pt x="2734" y="109637"/>
                    <a:pt x="2760" y="109585"/>
                    <a:pt x="2760" y="109533"/>
                  </a:cubicBezTo>
                  <a:lnTo>
                    <a:pt x="2760" y="109508"/>
                  </a:lnTo>
                  <a:cubicBezTo>
                    <a:pt x="2734" y="109508"/>
                    <a:pt x="2708" y="109482"/>
                    <a:pt x="2708" y="109456"/>
                  </a:cubicBezTo>
                  <a:cubicBezTo>
                    <a:pt x="2708" y="109456"/>
                    <a:pt x="2656" y="109353"/>
                    <a:pt x="2708" y="109301"/>
                  </a:cubicBezTo>
                  <a:cubicBezTo>
                    <a:pt x="2734" y="109250"/>
                    <a:pt x="2656" y="109224"/>
                    <a:pt x="2656" y="109198"/>
                  </a:cubicBezTo>
                  <a:cubicBezTo>
                    <a:pt x="2656" y="109147"/>
                    <a:pt x="2656" y="109147"/>
                    <a:pt x="2656" y="109121"/>
                  </a:cubicBezTo>
                  <a:cubicBezTo>
                    <a:pt x="2656" y="109069"/>
                    <a:pt x="2656" y="109018"/>
                    <a:pt x="2656" y="108966"/>
                  </a:cubicBezTo>
                  <a:cubicBezTo>
                    <a:pt x="2656" y="108914"/>
                    <a:pt x="2708" y="108863"/>
                    <a:pt x="2656" y="108785"/>
                  </a:cubicBezTo>
                  <a:cubicBezTo>
                    <a:pt x="2656" y="108785"/>
                    <a:pt x="2682" y="108760"/>
                    <a:pt x="2682" y="108734"/>
                  </a:cubicBezTo>
                  <a:cubicBezTo>
                    <a:pt x="2656" y="108682"/>
                    <a:pt x="2682" y="108605"/>
                    <a:pt x="2708" y="108579"/>
                  </a:cubicBezTo>
                  <a:cubicBezTo>
                    <a:pt x="2708" y="108579"/>
                    <a:pt x="2760" y="108528"/>
                    <a:pt x="2734" y="108502"/>
                  </a:cubicBezTo>
                  <a:cubicBezTo>
                    <a:pt x="2708" y="108450"/>
                    <a:pt x="2708" y="108373"/>
                    <a:pt x="2734" y="108321"/>
                  </a:cubicBezTo>
                  <a:cubicBezTo>
                    <a:pt x="2734" y="108270"/>
                    <a:pt x="2734" y="108244"/>
                    <a:pt x="2734" y="108192"/>
                  </a:cubicBezTo>
                  <a:cubicBezTo>
                    <a:pt x="2708" y="108115"/>
                    <a:pt x="2708" y="108038"/>
                    <a:pt x="2734" y="107960"/>
                  </a:cubicBezTo>
                  <a:cubicBezTo>
                    <a:pt x="2708" y="107909"/>
                    <a:pt x="2734" y="107831"/>
                    <a:pt x="2785" y="107831"/>
                  </a:cubicBezTo>
                  <a:cubicBezTo>
                    <a:pt x="2811" y="107805"/>
                    <a:pt x="2785" y="107780"/>
                    <a:pt x="2785" y="107754"/>
                  </a:cubicBezTo>
                  <a:cubicBezTo>
                    <a:pt x="2785" y="107728"/>
                    <a:pt x="2734" y="107728"/>
                    <a:pt x="2760" y="107702"/>
                  </a:cubicBezTo>
                  <a:cubicBezTo>
                    <a:pt x="2760" y="107676"/>
                    <a:pt x="2760" y="107625"/>
                    <a:pt x="2760" y="107599"/>
                  </a:cubicBezTo>
                  <a:cubicBezTo>
                    <a:pt x="2734" y="107548"/>
                    <a:pt x="2734" y="107496"/>
                    <a:pt x="2785" y="107470"/>
                  </a:cubicBezTo>
                  <a:cubicBezTo>
                    <a:pt x="2811" y="107444"/>
                    <a:pt x="2837" y="107419"/>
                    <a:pt x="2837" y="107367"/>
                  </a:cubicBezTo>
                  <a:cubicBezTo>
                    <a:pt x="2811" y="107367"/>
                    <a:pt x="2811" y="107341"/>
                    <a:pt x="2785" y="107315"/>
                  </a:cubicBezTo>
                  <a:lnTo>
                    <a:pt x="2785" y="107290"/>
                  </a:lnTo>
                  <a:cubicBezTo>
                    <a:pt x="2793" y="107282"/>
                    <a:pt x="2798" y="107279"/>
                    <a:pt x="2803" y="107279"/>
                  </a:cubicBezTo>
                  <a:cubicBezTo>
                    <a:pt x="2813" y="107279"/>
                    <a:pt x="2819" y="107297"/>
                    <a:pt x="2837" y="107315"/>
                  </a:cubicBezTo>
                  <a:cubicBezTo>
                    <a:pt x="2888" y="107264"/>
                    <a:pt x="2888" y="107186"/>
                    <a:pt x="2863" y="107135"/>
                  </a:cubicBezTo>
                  <a:cubicBezTo>
                    <a:pt x="2863" y="107109"/>
                    <a:pt x="2863" y="107109"/>
                    <a:pt x="2863" y="107083"/>
                  </a:cubicBezTo>
                  <a:cubicBezTo>
                    <a:pt x="2837" y="107032"/>
                    <a:pt x="2811" y="106954"/>
                    <a:pt x="2760" y="106929"/>
                  </a:cubicBezTo>
                  <a:cubicBezTo>
                    <a:pt x="2708" y="106877"/>
                    <a:pt x="2734" y="106851"/>
                    <a:pt x="2760" y="106800"/>
                  </a:cubicBezTo>
                  <a:cubicBezTo>
                    <a:pt x="2760" y="106774"/>
                    <a:pt x="2760" y="106774"/>
                    <a:pt x="2760" y="106774"/>
                  </a:cubicBezTo>
                  <a:cubicBezTo>
                    <a:pt x="2734" y="106774"/>
                    <a:pt x="2734" y="106748"/>
                    <a:pt x="2760" y="106748"/>
                  </a:cubicBezTo>
                  <a:cubicBezTo>
                    <a:pt x="2768" y="106739"/>
                    <a:pt x="2774" y="106737"/>
                    <a:pt x="2779" y="106737"/>
                  </a:cubicBezTo>
                  <a:cubicBezTo>
                    <a:pt x="2788" y="106737"/>
                    <a:pt x="2794" y="106748"/>
                    <a:pt x="2811" y="106748"/>
                  </a:cubicBezTo>
                  <a:cubicBezTo>
                    <a:pt x="2811" y="106722"/>
                    <a:pt x="2837" y="106696"/>
                    <a:pt x="2863" y="106671"/>
                  </a:cubicBezTo>
                  <a:cubicBezTo>
                    <a:pt x="2888" y="106671"/>
                    <a:pt x="2914" y="106645"/>
                    <a:pt x="2966" y="106619"/>
                  </a:cubicBezTo>
                  <a:lnTo>
                    <a:pt x="2940" y="106619"/>
                  </a:lnTo>
                  <a:cubicBezTo>
                    <a:pt x="2888" y="106619"/>
                    <a:pt x="2914" y="106567"/>
                    <a:pt x="2863" y="106567"/>
                  </a:cubicBezTo>
                  <a:cubicBezTo>
                    <a:pt x="2811" y="106567"/>
                    <a:pt x="2837" y="106542"/>
                    <a:pt x="2837" y="106542"/>
                  </a:cubicBezTo>
                  <a:cubicBezTo>
                    <a:pt x="2837" y="106516"/>
                    <a:pt x="2837" y="106439"/>
                    <a:pt x="2863" y="106387"/>
                  </a:cubicBezTo>
                  <a:cubicBezTo>
                    <a:pt x="2863" y="106335"/>
                    <a:pt x="2837" y="106310"/>
                    <a:pt x="2837" y="106258"/>
                  </a:cubicBezTo>
                  <a:cubicBezTo>
                    <a:pt x="2863" y="106206"/>
                    <a:pt x="2837" y="106181"/>
                    <a:pt x="2811" y="106129"/>
                  </a:cubicBezTo>
                  <a:cubicBezTo>
                    <a:pt x="2811" y="106077"/>
                    <a:pt x="2811" y="106052"/>
                    <a:pt x="2734" y="105974"/>
                  </a:cubicBezTo>
                  <a:cubicBezTo>
                    <a:pt x="2734" y="105974"/>
                    <a:pt x="2734" y="105948"/>
                    <a:pt x="2734" y="105948"/>
                  </a:cubicBezTo>
                  <a:cubicBezTo>
                    <a:pt x="2734" y="105948"/>
                    <a:pt x="2708" y="105948"/>
                    <a:pt x="2734" y="105923"/>
                  </a:cubicBezTo>
                  <a:cubicBezTo>
                    <a:pt x="2760" y="105897"/>
                    <a:pt x="2760" y="105897"/>
                    <a:pt x="2785" y="105897"/>
                  </a:cubicBezTo>
                  <a:cubicBezTo>
                    <a:pt x="2785" y="105871"/>
                    <a:pt x="2811" y="105845"/>
                    <a:pt x="2785" y="105845"/>
                  </a:cubicBezTo>
                  <a:cubicBezTo>
                    <a:pt x="2760" y="105820"/>
                    <a:pt x="2760" y="105820"/>
                    <a:pt x="2760" y="105794"/>
                  </a:cubicBezTo>
                  <a:cubicBezTo>
                    <a:pt x="2760" y="105742"/>
                    <a:pt x="2734" y="105691"/>
                    <a:pt x="2734" y="105613"/>
                  </a:cubicBezTo>
                  <a:cubicBezTo>
                    <a:pt x="2708" y="105562"/>
                    <a:pt x="2708" y="105562"/>
                    <a:pt x="2734" y="105536"/>
                  </a:cubicBezTo>
                  <a:cubicBezTo>
                    <a:pt x="2734" y="105510"/>
                    <a:pt x="2785" y="105458"/>
                    <a:pt x="2734" y="105407"/>
                  </a:cubicBezTo>
                  <a:cubicBezTo>
                    <a:pt x="2708" y="105407"/>
                    <a:pt x="2682" y="105355"/>
                    <a:pt x="2708" y="105330"/>
                  </a:cubicBezTo>
                  <a:cubicBezTo>
                    <a:pt x="2708" y="105304"/>
                    <a:pt x="2708" y="105278"/>
                    <a:pt x="2708" y="105252"/>
                  </a:cubicBezTo>
                  <a:lnTo>
                    <a:pt x="2708" y="105175"/>
                  </a:lnTo>
                  <a:cubicBezTo>
                    <a:pt x="2708" y="105149"/>
                    <a:pt x="2708" y="105123"/>
                    <a:pt x="2734" y="105123"/>
                  </a:cubicBezTo>
                  <a:cubicBezTo>
                    <a:pt x="2760" y="105046"/>
                    <a:pt x="2760" y="104994"/>
                    <a:pt x="2760" y="104917"/>
                  </a:cubicBezTo>
                  <a:cubicBezTo>
                    <a:pt x="2760" y="104917"/>
                    <a:pt x="2734" y="104917"/>
                    <a:pt x="2734" y="104891"/>
                  </a:cubicBezTo>
                  <a:lnTo>
                    <a:pt x="2734" y="104839"/>
                  </a:lnTo>
                  <a:cubicBezTo>
                    <a:pt x="2682" y="104736"/>
                    <a:pt x="2708" y="104633"/>
                    <a:pt x="2760" y="104556"/>
                  </a:cubicBezTo>
                  <a:cubicBezTo>
                    <a:pt x="2760" y="104504"/>
                    <a:pt x="2785" y="104453"/>
                    <a:pt x="2811" y="104401"/>
                  </a:cubicBezTo>
                  <a:lnTo>
                    <a:pt x="2760" y="104298"/>
                  </a:lnTo>
                  <a:cubicBezTo>
                    <a:pt x="2760" y="104272"/>
                    <a:pt x="2785" y="104169"/>
                    <a:pt x="2811" y="104169"/>
                  </a:cubicBezTo>
                  <a:cubicBezTo>
                    <a:pt x="2811" y="104175"/>
                    <a:pt x="2815" y="104177"/>
                    <a:pt x="2822" y="104177"/>
                  </a:cubicBezTo>
                  <a:cubicBezTo>
                    <a:pt x="2834" y="104177"/>
                    <a:pt x="2855" y="104171"/>
                    <a:pt x="2878" y="104171"/>
                  </a:cubicBezTo>
                  <a:cubicBezTo>
                    <a:pt x="2898" y="104171"/>
                    <a:pt x="2921" y="104176"/>
                    <a:pt x="2940" y="104195"/>
                  </a:cubicBezTo>
                  <a:lnTo>
                    <a:pt x="2966" y="104195"/>
                  </a:lnTo>
                  <a:cubicBezTo>
                    <a:pt x="2987" y="104205"/>
                    <a:pt x="3000" y="104212"/>
                    <a:pt x="3009" y="104212"/>
                  </a:cubicBezTo>
                  <a:cubicBezTo>
                    <a:pt x="3022" y="104212"/>
                    <a:pt x="3028" y="104199"/>
                    <a:pt x="3043" y="104169"/>
                  </a:cubicBezTo>
                  <a:lnTo>
                    <a:pt x="3095" y="104117"/>
                  </a:lnTo>
                  <a:cubicBezTo>
                    <a:pt x="3069" y="104092"/>
                    <a:pt x="3095" y="104040"/>
                    <a:pt x="3121" y="104040"/>
                  </a:cubicBezTo>
                  <a:lnTo>
                    <a:pt x="3121" y="103911"/>
                  </a:lnTo>
                  <a:cubicBezTo>
                    <a:pt x="3069" y="103859"/>
                    <a:pt x="3095" y="103808"/>
                    <a:pt x="3121" y="103782"/>
                  </a:cubicBezTo>
                  <a:cubicBezTo>
                    <a:pt x="3121" y="103756"/>
                    <a:pt x="3121" y="103756"/>
                    <a:pt x="3121" y="103730"/>
                  </a:cubicBezTo>
                  <a:cubicBezTo>
                    <a:pt x="3198" y="103730"/>
                    <a:pt x="3198" y="103705"/>
                    <a:pt x="3198" y="103653"/>
                  </a:cubicBezTo>
                  <a:cubicBezTo>
                    <a:pt x="3172" y="103653"/>
                    <a:pt x="3146" y="103679"/>
                    <a:pt x="3121" y="103679"/>
                  </a:cubicBezTo>
                  <a:cubicBezTo>
                    <a:pt x="3095" y="103653"/>
                    <a:pt x="3121" y="103627"/>
                    <a:pt x="3121" y="103602"/>
                  </a:cubicBezTo>
                  <a:lnTo>
                    <a:pt x="3121" y="103524"/>
                  </a:lnTo>
                  <a:cubicBezTo>
                    <a:pt x="3121" y="103498"/>
                    <a:pt x="3121" y="103473"/>
                    <a:pt x="3172" y="103473"/>
                  </a:cubicBezTo>
                  <a:cubicBezTo>
                    <a:pt x="3198" y="103421"/>
                    <a:pt x="3198" y="103421"/>
                    <a:pt x="3121" y="103369"/>
                  </a:cubicBezTo>
                  <a:cubicBezTo>
                    <a:pt x="3095" y="103344"/>
                    <a:pt x="3095" y="103292"/>
                    <a:pt x="3095" y="103240"/>
                  </a:cubicBezTo>
                  <a:cubicBezTo>
                    <a:pt x="3095" y="103220"/>
                    <a:pt x="3061" y="103182"/>
                    <a:pt x="3103" y="103182"/>
                  </a:cubicBezTo>
                  <a:cubicBezTo>
                    <a:pt x="3113" y="103182"/>
                    <a:pt x="3127" y="103184"/>
                    <a:pt x="3146" y="103189"/>
                  </a:cubicBezTo>
                  <a:cubicBezTo>
                    <a:pt x="3146" y="103189"/>
                    <a:pt x="3172" y="103163"/>
                    <a:pt x="3146" y="103137"/>
                  </a:cubicBezTo>
                  <a:cubicBezTo>
                    <a:pt x="3146" y="103137"/>
                    <a:pt x="3146" y="103086"/>
                    <a:pt x="3198" y="103034"/>
                  </a:cubicBezTo>
                  <a:cubicBezTo>
                    <a:pt x="3172" y="102983"/>
                    <a:pt x="3146" y="102957"/>
                    <a:pt x="3172" y="102905"/>
                  </a:cubicBezTo>
                  <a:cubicBezTo>
                    <a:pt x="3172" y="102905"/>
                    <a:pt x="3172" y="102879"/>
                    <a:pt x="3172" y="102854"/>
                  </a:cubicBezTo>
                  <a:cubicBezTo>
                    <a:pt x="3172" y="102854"/>
                    <a:pt x="3146" y="102828"/>
                    <a:pt x="3146" y="102802"/>
                  </a:cubicBezTo>
                  <a:cubicBezTo>
                    <a:pt x="3146" y="102750"/>
                    <a:pt x="3146" y="102725"/>
                    <a:pt x="3146" y="102673"/>
                  </a:cubicBezTo>
                  <a:cubicBezTo>
                    <a:pt x="3146" y="102647"/>
                    <a:pt x="3153" y="102641"/>
                    <a:pt x="3162" y="102641"/>
                  </a:cubicBezTo>
                  <a:cubicBezTo>
                    <a:pt x="3172" y="102641"/>
                    <a:pt x="3185" y="102647"/>
                    <a:pt x="3198" y="102647"/>
                  </a:cubicBezTo>
                  <a:cubicBezTo>
                    <a:pt x="3224" y="102570"/>
                    <a:pt x="3172" y="102518"/>
                    <a:pt x="3172" y="102441"/>
                  </a:cubicBezTo>
                  <a:cubicBezTo>
                    <a:pt x="3146" y="102441"/>
                    <a:pt x="3146" y="102415"/>
                    <a:pt x="3121" y="102389"/>
                  </a:cubicBezTo>
                  <a:cubicBezTo>
                    <a:pt x="3121" y="102364"/>
                    <a:pt x="3043" y="102364"/>
                    <a:pt x="3069" y="102312"/>
                  </a:cubicBezTo>
                  <a:cubicBezTo>
                    <a:pt x="3082" y="102299"/>
                    <a:pt x="3101" y="102293"/>
                    <a:pt x="3121" y="102293"/>
                  </a:cubicBezTo>
                  <a:cubicBezTo>
                    <a:pt x="3140" y="102293"/>
                    <a:pt x="3159" y="102299"/>
                    <a:pt x="3172" y="102312"/>
                  </a:cubicBezTo>
                  <a:lnTo>
                    <a:pt x="3198" y="102312"/>
                  </a:lnTo>
                  <a:cubicBezTo>
                    <a:pt x="3198" y="102286"/>
                    <a:pt x="3224" y="102260"/>
                    <a:pt x="3224" y="102235"/>
                  </a:cubicBezTo>
                  <a:lnTo>
                    <a:pt x="3172" y="102157"/>
                  </a:lnTo>
                  <a:cubicBezTo>
                    <a:pt x="3198" y="102131"/>
                    <a:pt x="3250" y="102080"/>
                    <a:pt x="3224" y="102028"/>
                  </a:cubicBezTo>
                  <a:cubicBezTo>
                    <a:pt x="3198" y="101977"/>
                    <a:pt x="3198" y="101925"/>
                    <a:pt x="3224" y="101899"/>
                  </a:cubicBezTo>
                  <a:lnTo>
                    <a:pt x="3250" y="101874"/>
                  </a:lnTo>
                  <a:cubicBezTo>
                    <a:pt x="3301" y="101874"/>
                    <a:pt x="3301" y="101925"/>
                    <a:pt x="3301" y="101977"/>
                  </a:cubicBezTo>
                  <a:lnTo>
                    <a:pt x="3301" y="102028"/>
                  </a:lnTo>
                  <a:cubicBezTo>
                    <a:pt x="3301" y="102054"/>
                    <a:pt x="3301" y="102080"/>
                    <a:pt x="3353" y="102080"/>
                  </a:cubicBezTo>
                  <a:lnTo>
                    <a:pt x="3378" y="102080"/>
                  </a:lnTo>
                  <a:lnTo>
                    <a:pt x="3404" y="102054"/>
                  </a:lnTo>
                  <a:lnTo>
                    <a:pt x="3456" y="101977"/>
                  </a:lnTo>
                  <a:cubicBezTo>
                    <a:pt x="3507" y="101925"/>
                    <a:pt x="3507" y="101899"/>
                    <a:pt x="3456" y="101848"/>
                  </a:cubicBezTo>
                  <a:cubicBezTo>
                    <a:pt x="3404" y="101796"/>
                    <a:pt x="3430" y="101796"/>
                    <a:pt x="3482" y="101770"/>
                  </a:cubicBezTo>
                  <a:cubicBezTo>
                    <a:pt x="3482" y="101719"/>
                    <a:pt x="3507" y="101667"/>
                    <a:pt x="3533" y="101641"/>
                  </a:cubicBezTo>
                  <a:lnTo>
                    <a:pt x="3456" y="101564"/>
                  </a:lnTo>
                  <a:cubicBezTo>
                    <a:pt x="3456" y="101564"/>
                    <a:pt x="3430" y="101538"/>
                    <a:pt x="3430" y="101538"/>
                  </a:cubicBezTo>
                  <a:cubicBezTo>
                    <a:pt x="3482" y="101512"/>
                    <a:pt x="3482" y="101461"/>
                    <a:pt x="3430" y="101435"/>
                  </a:cubicBezTo>
                  <a:cubicBezTo>
                    <a:pt x="3430" y="101435"/>
                    <a:pt x="3404" y="101409"/>
                    <a:pt x="3404" y="101384"/>
                  </a:cubicBezTo>
                  <a:cubicBezTo>
                    <a:pt x="3378" y="101384"/>
                    <a:pt x="3404" y="101358"/>
                    <a:pt x="3430" y="101332"/>
                  </a:cubicBezTo>
                  <a:cubicBezTo>
                    <a:pt x="3430" y="101306"/>
                    <a:pt x="3378" y="101280"/>
                    <a:pt x="3378" y="101255"/>
                  </a:cubicBezTo>
                  <a:cubicBezTo>
                    <a:pt x="3378" y="101203"/>
                    <a:pt x="3353" y="101203"/>
                    <a:pt x="3378" y="101177"/>
                  </a:cubicBezTo>
                  <a:cubicBezTo>
                    <a:pt x="3404" y="101151"/>
                    <a:pt x="3378" y="101100"/>
                    <a:pt x="3378" y="101074"/>
                  </a:cubicBezTo>
                  <a:cubicBezTo>
                    <a:pt x="3301" y="101022"/>
                    <a:pt x="3301" y="100919"/>
                    <a:pt x="3327" y="100842"/>
                  </a:cubicBezTo>
                  <a:cubicBezTo>
                    <a:pt x="3301" y="100816"/>
                    <a:pt x="3301" y="100816"/>
                    <a:pt x="3301" y="100790"/>
                  </a:cubicBezTo>
                  <a:cubicBezTo>
                    <a:pt x="3301" y="100765"/>
                    <a:pt x="3301" y="100739"/>
                    <a:pt x="3327" y="100739"/>
                  </a:cubicBezTo>
                  <a:lnTo>
                    <a:pt x="3404" y="100739"/>
                  </a:lnTo>
                  <a:cubicBezTo>
                    <a:pt x="3404" y="100739"/>
                    <a:pt x="3430" y="100765"/>
                    <a:pt x="3456" y="100765"/>
                  </a:cubicBezTo>
                  <a:cubicBezTo>
                    <a:pt x="3482" y="100765"/>
                    <a:pt x="3507" y="100687"/>
                    <a:pt x="3456" y="100636"/>
                  </a:cubicBezTo>
                  <a:cubicBezTo>
                    <a:pt x="3404" y="100584"/>
                    <a:pt x="3456" y="100584"/>
                    <a:pt x="3507" y="100584"/>
                  </a:cubicBezTo>
                  <a:cubicBezTo>
                    <a:pt x="3533" y="100558"/>
                    <a:pt x="3507" y="100558"/>
                    <a:pt x="3507" y="100532"/>
                  </a:cubicBezTo>
                  <a:cubicBezTo>
                    <a:pt x="3492" y="100540"/>
                    <a:pt x="3479" y="100543"/>
                    <a:pt x="3469" y="100543"/>
                  </a:cubicBezTo>
                  <a:cubicBezTo>
                    <a:pt x="3443" y="100543"/>
                    <a:pt x="3430" y="100525"/>
                    <a:pt x="3430" y="100507"/>
                  </a:cubicBezTo>
                  <a:cubicBezTo>
                    <a:pt x="3430" y="100481"/>
                    <a:pt x="3430" y="100429"/>
                    <a:pt x="3430" y="100403"/>
                  </a:cubicBezTo>
                  <a:cubicBezTo>
                    <a:pt x="3430" y="100352"/>
                    <a:pt x="3404" y="100326"/>
                    <a:pt x="3378" y="100300"/>
                  </a:cubicBezTo>
                  <a:lnTo>
                    <a:pt x="3353" y="100300"/>
                  </a:lnTo>
                  <a:cubicBezTo>
                    <a:pt x="3353" y="100300"/>
                    <a:pt x="3353" y="100326"/>
                    <a:pt x="3327" y="100326"/>
                  </a:cubicBezTo>
                  <a:cubicBezTo>
                    <a:pt x="3275" y="100326"/>
                    <a:pt x="3250" y="100300"/>
                    <a:pt x="3250" y="100223"/>
                  </a:cubicBezTo>
                  <a:cubicBezTo>
                    <a:pt x="3250" y="100197"/>
                    <a:pt x="3275" y="100171"/>
                    <a:pt x="3327" y="100171"/>
                  </a:cubicBezTo>
                  <a:cubicBezTo>
                    <a:pt x="3327" y="100171"/>
                    <a:pt x="3327" y="100146"/>
                    <a:pt x="3353" y="100146"/>
                  </a:cubicBezTo>
                  <a:lnTo>
                    <a:pt x="3301" y="100068"/>
                  </a:lnTo>
                  <a:cubicBezTo>
                    <a:pt x="3301" y="100042"/>
                    <a:pt x="3250" y="100042"/>
                    <a:pt x="3250" y="100017"/>
                  </a:cubicBezTo>
                  <a:cubicBezTo>
                    <a:pt x="3224" y="99965"/>
                    <a:pt x="3198" y="99913"/>
                    <a:pt x="3224" y="99862"/>
                  </a:cubicBezTo>
                  <a:cubicBezTo>
                    <a:pt x="3224" y="99836"/>
                    <a:pt x="3224" y="99810"/>
                    <a:pt x="3224" y="99784"/>
                  </a:cubicBezTo>
                  <a:cubicBezTo>
                    <a:pt x="3198" y="99759"/>
                    <a:pt x="3172" y="99733"/>
                    <a:pt x="3224" y="99733"/>
                  </a:cubicBezTo>
                  <a:cubicBezTo>
                    <a:pt x="3224" y="99681"/>
                    <a:pt x="3224" y="99630"/>
                    <a:pt x="3275" y="99604"/>
                  </a:cubicBezTo>
                  <a:cubicBezTo>
                    <a:pt x="3250" y="99552"/>
                    <a:pt x="3224" y="99552"/>
                    <a:pt x="3198" y="99501"/>
                  </a:cubicBezTo>
                  <a:cubicBezTo>
                    <a:pt x="3198" y="99423"/>
                    <a:pt x="3198" y="99372"/>
                    <a:pt x="3198" y="99320"/>
                  </a:cubicBezTo>
                  <a:cubicBezTo>
                    <a:pt x="3172" y="99294"/>
                    <a:pt x="3146" y="99269"/>
                    <a:pt x="3146" y="99243"/>
                  </a:cubicBezTo>
                  <a:cubicBezTo>
                    <a:pt x="3121" y="99140"/>
                    <a:pt x="3069" y="99037"/>
                    <a:pt x="3146" y="98933"/>
                  </a:cubicBezTo>
                  <a:cubicBezTo>
                    <a:pt x="3146" y="98908"/>
                    <a:pt x="3146" y="98856"/>
                    <a:pt x="3146" y="98804"/>
                  </a:cubicBezTo>
                  <a:cubicBezTo>
                    <a:pt x="3121" y="98779"/>
                    <a:pt x="3121" y="98753"/>
                    <a:pt x="3095" y="98727"/>
                  </a:cubicBezTo>
                  <a:lnTo>
                    <a:pt x="3095" y="98675"/>
                  </a:lnTo>
                  <a:cubicBezTo>
                    <a:pt x="3069" y="98675"/>
                    <a:pt x="3069" y="98650"/>
                    <a:pt x="3069" y="98650"/>
                  </a:cubicBezTo>
                  <a:cubicBezTo>
                    <a:pt x="3043" y="98624"/>
                    <a:pt x="3043" y="98598"/>
                    <a:pt x="3043" y="98572"/>
                  </a:cubicBezTo>
                  <a:lnTo>
                    <a:pt x="3043" y="98547"/>
                  </a:lnTo>
                  <a:cubicBezTo>
                    <a:pt x="3043" y="98521"/>
                    <a:pt x="3043" y="98495"/>
                    <a:pt x="3069" y="98469"/>
                  </a:cubicBezTo>
                  <a:lnTo>
                    <a:pt x="3069" y="98418"/>
                  </a:lnTo>
                  <a:cubicBezTo>
                    <a:pt x="3069" y="98392"/>
                    <a:pt x="3082" y="98385"/>
                    <a:pt x="3098" y="98385"/>
                  </a:cubicBezTo>
                  <a:cubicBezTo>
                    <a:pt x="3114" y="98385"/>
                    <a:pt x="3133" y="98392"/>
                    <a:pt x="3146" y="98392"/>
                  </a:cubicBezTo>
                  <a:lnTo>
                    <a:pt x="3146" y="98314"/>
                  </a:lnTo>
                  <a:lnTo>
                    <a:pt x="3146" y="98289"/>
                  </a:lnTo>
                  <a:lnTo>
                    <a:pt x="3121" y="98289"/>
                  </a:lnTo>
                  <a:cubicBezTo>
                    <a:pt x="3105" y="98321"/>
                    <a:pt x="3089" y="98343"/>
                    <a:pt x="3073" y="98343"/>
                  </a:cubicBezTo>
                  <a:cubicBezTo>
                    <a:pt x="3063" y="98343"/>
                    <a:pt x="3053" y="98334"/>
                    <a:pt x="3043" y="98314"/>
                  </a:cubicBezTo>
                  <a:cubicBezTo>
                    <a:pt x="3017" y="98314"/>
                    <a:pt x="3017" y="98289"/>
                    <a:pt x="3017" y="98263"/>
                  </a:cubicBezTo>
                  <a:cubicBezTo>
                    <a:pt x="2992" y="98185"/>
                    <a:pt x="2992" y="98185"/>
                    <a:pt x="3043" y="98160"/>
                  </a:cubicBezTo>
                  <a:lnTo>
                    <a:pt x="3017" y="98134"/>
                  </a:lnTo>
                  <a:cubicBezTo>
                    <a:pt x="2940" y="98134"/>
                    <a:pt x="2888" y="98082"/>
                    <a:pt x="2863" y="98031"/>
                  </a:cubicBezTo>
                  <a:cubicBezTo>
                    <a:pt x="2837" y="97979"/>
                    <a:pt x="2837" y="97902"/>
                    <a:pt x="2837" y="97824"/>
                  </a:cubicBezTo>
                  <a:cubicBezTo>
                    <a:pt x="2881" y="97824"/>
                    <a:pt x="2906" y="97881"/>
                    <a:pt x="2929" y="97881"/>
                  </a:cubicBezTo>
                  <a:cubicBezTo>
                    <a:pt x="2933" y="97881"/>
                    <a:pt x="2936" y="97880"/>
                    <a:pt x="2940" y="97876"/>
                  </a:cubicBezTo>
                  <a:cubicBezTo>
                    <a:pt x="2966" y="97850"/>
                    <a:pt x="2966" y="97824"/>
                    <a:pt x="2940" y="97799"/>
                  </a:cubicBezTo>
                  <a:lnTo>
                    <a:pt x="2940" y="97747"/>
                  </a:lnTo>
                  <a:cubicBezTo>
                    <a:pt x="2940" y="97721"/>
                    <a:pt x="2940" y="97670"/>
                    <a:pt x="2888" y="97644"/>
                  </a:cubicBezTo>
                  <a:cubicBezTo>
                    <a:pt x="2837" y="97618"/>
                    <a:pt x="2914" y="97566"/>
                    <a:pt x="2888" y="97515"/>
                  </a:cubicBezTo>
                  <a:cubicBezTo>
                    <a:pt x="2863" y="97463"/>
                    <a:pt x="2863" y="97438"/>
                    <a:pt x="2888" y="97386"/>
                  </a:cubicBezTo>
                  <a:cubicBezTo>
                    <a:pt x="2863" y="97309"/>
                    <a:pt x="2863" y="97231"/>
                    <a:pt x="2888" y="97154"/>
                  </a:cubicBezTo>
                  <a:cubicBezTo>
                    <a:pt x="2914" y="97128"/>
                    <a:pt x="2914" y="97051"/>
                    <a:pt x="2940" y="96999"/>
                  </a:cubicBezTo>
                  <a:cubicBezTo>
                    <a:pt x="2966" y="96948"/>
                    <a:pt x="2940" y="96973"/>
                    <a:pt x="2914" y="96948"/>
                  </a:cubicBezTo>
                  <a:cubicBezTo>
                    <a:pt x="2888" y="96922"/>
                    <a:pt x="2888" y="96896"/>
                    <a:pt x="2914" y="96896"/>
                  </a:cubicBezTo>
                  <a:cubicBezTo>
                    <a:pt x="2914" y="96819"/>
                    <a:pt x="2966" y="96793"/>
                    <a:pt x="2992" y="96741"/>
                  </a:cubicBezTo>
                  <a:cubicBezTo>
                    <a:pt x="3017" y="96690"/>
                    <a:pt x="2940" y="96715"/>
                    <a:pt x="2940" y="96690"/>
                  </a:cubicBezTo>
                  <a:cubicBezTo>
                    <a:pt x="2940" y="96638"/>
                    <a:pt x="2914" y="96561"/>
                    <a:pt x="2966" y="96483"/>
                  </a:cubicBezTo>
                  <a:lnTo>
                    <a:pt x="2966" y="96457"/>
                  </a:lnTo>
                  <a:lnTo>
                    <a:pt x="2966" y="96432"/>
                  </a:lnTo>
                  <a:cubicBezTo>
                    <a:pt x="2966" y="96406"/>
                    <a:pt x="2966" y="96380"/>
                    <a:pt x="2966" y="96380"/>
                  </a:cubicBezTo>
                  <a:cubicBezTo>
                    <a:pt x="2966" y="96354"/>
                    <a:pt x="2966" y="96354"/>
                    <a:pt x="2966" y="96354"/>
                  </a:cubicBezTo>
                  <a:lnTo>
                    <a:pt x="2992" y="96354"/>
                  </a:lnTo>
                  <a:cubicBezTo>
                    <a:pt x="3017" y="96380"/>
                    <a:pt x="3017" y="96406"/>
                    <a:pt x="3017" y="96406"/>
                  </a:cubicBezTo>
                  <a:lnTo>
                    <a:pt x="3017" y="96380"/>
                  </a:lnTo>
                  <a:cubicBezTo>
                    <a:pt x="3017" y="96354"/>
                    <a:pt x="3043" y="96329"/>
                    <a:pt x="3069" y="96329"/>
                  </a:cubicBezTo>
                  <a:cubicBezTo>
                    <a:pt x="3069" y="96303"/>
                    <a:pt x="3069" y="96303"/>
                    <a:pt x="3069" y="96277"/>
                  </a:cubicBezTo>
                  <a:cubicBezTo>
                    <a:pt x="3069" y="96251"/>
                    <a:pt x="3069" y="96225"/>
                    <a:pt x="3121" y="96225"/>
                  </a:cubicBezTo>
                  <a:cubicBezTo>
                    <a:pt x="3121" y="96122"/>
                    <a:pt x="3121" y="96019"/>
                    <a:pt x="3146" y="95942"/>
                  </a:cubicBezTo>
                  <a:cubicBezTo>
                    <a:pt x="3146" y="95916"/>
                    <a:pt x="3146" y="95890"/>
                    <a:pt x="3146" y="95864"/>
                  </a:cubicBezTo>
                  <a:cubicBezTo>
                    <a:pt x="3146" y="95839"/>
                    <a:pt x="3146" y="95787"/>
                    <a:pt x="3146" y="95787"/>
                  </a:cubicBezTo>
                  <a:cubicBezTo>
                    <a:pt x="3146" y="95761"/>
                    <a:pt x="3146" y="95735"/>
                    <a:pt x="3146" y="95710"/>
                  </a:cubicBezTo>
                  <a:cubicBezTo>
                    <a:pt x="3121" y="95658"/>
                    <a:pt x="3121" y="95606"/>
                    <a:pt x="3121" y="95555"/>
                  </a:cubicBezTo>
                  <a:cubicBezTo>
                    <a:pt x="3121" y="95529"/>
                    <a:pt x="3121" y="95503"/>
                    <a:pt x="3121" y="95477"/>
                  </a:cubicBezTo>
                  <a:cubicBezTo>
                    <a:pt x="3095" y="95426"/>
                    <a:pt x="3069" y="95374"/>
                    <a:pt x="3069" y="95323"/>
                  </a:cubicBezTo>
                  <a:cubicBezTo>
                    <a:pt x="3069" y="95297"/>
                    <a:pt x="3043" y="95271"/>
                    <a:pt x="3043" y="95245"/>
                  </a:cubicBezTo>
                  <a:cubicBezTo>
                    <a:pt x="3017" y="95220"/>
                    <a:pt x="3017" y="95194"/>
                    <a:pt x="3043" y="95168"/>
                  </a:cubicBezTo>
                  <a:cubicBezTo>
                    <a:pt x="3043" y="95116"/>
                    <a:pt x="3069" y="95091"/>
                    <a:pt x="3069" y="95065"/>
                  </a:cubicBezTo>
                  <a:lnTo>
                    <a:pt x="3146" y="95065"/>
                  </a:lnTo>
                  <a:cubicBezTo>
                    <a:pt x="3146" y="94987"/>
                    <a:pt x="3146" y="94910"/>
                    <a:pt x="3146" y="94833"/>
                  </a:cubicBezTo>
                  <a:cubicBezTo>
                    <a:pt x="3146" y="94781"/>
                    <a:pt x="3198" y="94781"/>
                    <a:pt x="3224" y="94781"/>
                  </a:cubicBezTo>
                  <a:lnTo>
                    <a:pt x="3172" y="94755"/>
                  </a:lnTo>
                  <a:cubicBezTo>
                    <a:pt x="3146" y="94755"/>
                    <a:pt x="3146" y="94729"/>
                    <a:pt x="3146" y="94704"/>
                  </a:cubicBezTo>
                  <a:cubicBezTo>
                    <a:pt x="3146" y="94678"/>
                    <a:pt x="3172" y="94678"/>
                    <a:pt x="3198" y="94678"/>
                  </a:cubicBezTo>
                  <a:lnTo>
                    <a:pt x="3250" y="94678"/>
                  </a:lnTo>
                  <a:cubicBezTo>
                    <a:pt x="3301" y="94626"/>
                    <a:pt x="3275" y="94575"/>
                    <a:pt x="3301" y="94497"/>
                  </a:cubicBezTo>
                  <a:cubicBezTo>
                    <a:pt x="3301" y="94446"/>
                    <a:pt x="3250" y="94368"/>
                    <a:pt x="3301" y="94368"/>
                  </a:cubicBezTo>
                  <a:cubicBezTo>
                    <a:pt x="3303" y="94366"/>
                    <a:pt x="3305" y="94366"/>
                    <a:pt x="3308" y="94366"/>
                  </a:cubicBezTo>
                  <a:cubicBezTo>
                    <a:pt x="3338" y="94366"/>
                    <a:pt x="3406" y="94503"/>
                    <a:pt x="3430" y="94575"/>
                  </a:cubicBezTo>
                  <a:lnTo>
                    <a:pt x="3430" y="94601"/>
                  </a:lnTo>
                  <a:cubicBezTo>
                    <a:pt x="3430" y="94601"/>
                    <a:pt x="3482" y="94523"/>
                    <a:pt x="3507" y="94497"/>
                  </a:cubicBezTo>
                  <a:lnTo>
                    <a:pt x="3507" y="94446"/>
                  </a:lnTo>
                  <a:cubicBezTo>
                    <a:pt x="3507" y="94446"/>
                    <a:pt x="3507" y="94446"/>
                    <a:pt x="3507" y="94420"/>
                  </a:cubicBezTo>
                  <a:cubicBezTo>
                    <a:pt x="3378" y="94291"/>
                    <a:pt x="3378" y="94291"/>
                    <a:pt x="3378" y="94136"/>
                  </a:cubicBezTo>
                  <a:cubicBezTo>
                    <a:pt x="3378" y="94085"/>
                    <a:pt x="3378" y="94059"/>
                    <a:pt x="3378" y="94007"/>
                  </a:cubicBezTo>
                  <a:cubicBezTo>
                    <a:pt x="3353" y="93982"/>
                    <a:pt x="3353" y="93930"/>
                    <a:pt x="3378" y="93878"/>
                  </a:cubicBezTo>
                  <a:cubicBezTo>
                    <a:pt x="3378" y="93853"/>
                    <a:pt x="3353" y="93827"/>
                    <a:pt x="3327" y="93801"/>
                  </a:cubicBezTo>
                  <a:cubicBezTo>
                    <a:pt x="3301" y="93801"/>
                    <a:pt x="3250" y="93801"/>
                    <a:pt x="3275" y="93749"/>
                  </a:cubicBezTo>
                  <a:cubicBezTo>
                    <a:pt x="3275" y="93724"/>
                    <a:pt x="3275" y="93698"/>
                    <a:pt x="3275" y="93672"/>
                  </a:cubicBezTo>
                  <a:lnTo>
                    <a:pt x="3275" y="93569"/>
                  </a:lnTo>
                  <a:cubicBezTo>
                    <a:pt x="3275" y="93517"/>
                    <a:pt x="3301" y="93492"/>
                    <a:pt x="3327" y="93492"/>
                  </a:cubicBezTo>
                  <a:lnTo>
                    <a:pt x="3327" y="93414"/>
                  </a:lnTo>
                  <a:cubicBezTo>
                    <a:pt x="3275" y="93388"/>
                    <a:pt x="3301" y="93337"/>
                    <a:pt x="3301" y="93285"/>
                  </a:cubicBezTo>
                  <a:cubicBezTo>
                    <a:pt x="3275" y="93259"/>
                    <a:pt x="3275" y="93234"/>
                    <a:pt x="3301" y="93208"/>
                  </a:cubicBezTo>
                  <a:lnTo>
                    <a:pt x="3353" y="93130"/>
                  </a:lnTo>
                  <a:cubicBezTo>
                    <a:pt x="3327" y="93105"/>
                    <a:pt x="3353" y="93079"/>
                    <a:pt x="3378" y="93053"/>
                  </a:cubicBezTo>
                  <a:lnTo>
                    <a:pt x="3378" y="92924"/>
                  </a:lnTo>
                  <a:lnTo>
                    <a:pt x="3456" y="93002"/>
                  </a:lnTo>
                  <a:cubicBezTo>
                    <a:pt x="3456" y="92976"/>
                    <a:pt x="3456" y="92976"/>
                    <a:pt x="3456" y="92976"/>
                  </a:cubicBezTo>
                  <a:lnTo>
                    <a:pt x="3456" y="92847"/>
                  </a:lnTo>
                  <a:lnTo>
                    <a:pt x="3456" y="92744"/>
                  </a:lnTo>
                  <a:cubicBezTo>
                    <a:pt x="3404" y="92718"/>
                    <a:pt x="3404" y="92666"/>
                    <a:pt x="3456" y="92640"/>
                  </a:cubicBezTo>
                  <a:lnTo>
                    <a:pt x="3456" y="92537"/>
                  </a:lnTo>
                  <a:cubicBezTo>
                    <a:pt x="3404" y="92537"/>
                    <a:pt x="3378" y="92511"/>
                    <a:pt x="3378" y="92460"/>
                  </a:cubicBezTo>
                  <a:cubicBezTo>
                    <a:pt x="3378" y="92408"/>
                    <a:pt x="3378" y="92357"/>
                    <a:pt x="3404" y="92331"/>
                  </a:cubicBezTo>
                  <a:cubicBezTo>
                    <a:pt x="3378" y="92331"/>
                    <a:pt x="3327" y="92305"/>
                    <a:pt x="3353" y="92254"/>
                  </a:cubicBezTo>
                  <a:cubicBezTo>
                    <a:pt x="3404" y="92202"/>
                    <a:pt x="3456" y="92176"/>
                    <a:pt x="3456" y="92099"/>
                  </a:cubicBezTo>
                  <a:cubicBezTo>
                    <a:pt x="3430" y="92099"/>
                    <a:pt x="3404" y="92047"/>
                    <a:pt x="3404" y="92021"/>
                  </a:cubicBezTo>
                  <a:cubicBezTo>
                    <a:pt x="3430" y="92021"/>
                    <a:pt x="3482" y="91996"/>
                    <a:pt x="3482" y="91944"/>
                  </a:cubicBezTo>
                  <a:cubicBezTo>
                    <a:pt x="3456" y="91918"/>
                    <a:pt x="3456" y="91893"/>
                    <a:pt x="3430" y="91867"/>
                  </a:cubicBezTo>
                  <a:cubicBezTo>
                    <a:pt x="3404" y="91815"/>
                    <a:pt x="3430" y="91789"/>
                    <a:pt x="3430" y="91738"/>
                  </a:cubicBezTo>
                  <a:lnTo>
                    <a:pt x="3430" y="91660"/>
                  </a:lnTo>
                  <a:cubicBezTo>
                    <a:pt x="3430" y="91635"/>
                    <a:pt x="3404" y="91609"/>
                    <a:pt x="3482" y="91557"/>
                  </a:cubicBezTo>
                  <a:lnTo>
                    <a:pt x="3482" y="91506"/>
                  </a:lnTo>
                  <a:cubicBezTo>
                    <a:pt x="3404" y="91506"/>
                    <a:pt x="3353" y="91506"/>
                    <a:pt x="3301" y="91428"/>
                  </a:cubicBezTo>
                  <a:lnTo>
                    <a:pt x="3378" y="91170"/>
                  </a:lnTo>
                  <a:cubicBezTo>
                    <a:pt x="3353" y="91145"/>
                    <a:pt x="3327" y="91119"/>
                    <a:pt x="3353" y="91067"/>
                  </a:cubicBezTo>
                  <a:lnTo>
                    <a:pt x="3378" y="90964"/>
                  </a:lnTo>
                  <a:cubicBezTo>
                    <a:pt x="3327" y="90887"/>
                    <a:pt x="3327" y="90887"/>
                    <a:pt x="3404" y="90861"/>
                  </a:cubicBezTo>
                  <a:lnTo>
                    <a:pt x="3456" y="90861"/>
                  </a:lnTo>
                  <a:lnTo>
                    <a:pt x="3456" y="90809"/>
                  </a:lnTo>
                  <a:cubicBezTo>
                    <a:pt x="3456" y="90758"/>
                    <a:pt x="3456" y="90732"/>
                    <a:pt x="3456" y="90680"/>
                  </a:cubicBezTo>
                  <a:cubicBezTo>
                    <a:pt x="3430" y="90655"/>
                    <a:pt x="3456" y="90629"/>
                    <a:pt x="3456" y="90629"/>
                  </a:cubicBezTo>
                  <a:cubicBezTo>
                    <a:pt x="3456" y="90603"/>
                    <a:pt x="3507" y="90551"/>
                    <a:pt x="3507" y="90526"/>
                  </a:cubicBezTo>
                  <a:lnTo>
                    <a:pt x="3430" y="90526"/>
                  </a:lnTo>
                  <a:cubicBezTo>
                    <a:pt x="3378" y="90526"/>
                    <a:pt x="3378" y="90500"/>
                    <a:pt x="3404" y="90448"/>
                  </a:cubicBezTo>
                  <a:lnTo>
                    <a:pt x="3404" y="90422"/>
                  </a:lnTo>
                  <a:lnTo>
                    <a:pt x="3327" y="90371"/>
                  </a:lnTo>
                  <a:cubicBezTo>
                    <a:pt x="3224" y="90345"/>
                    <a:pt x="3146" y="90293"/>
                    <a:pt x="3121" y="90190"/>
                  </a:cubicBezTo>
                  <a:cubicBezTo>
                    <a:pt x="3121" y="90165"/>
                    <a:pt x="3095" y="90165"/>
                    <a:pt x="3069" y="90165"/>
                  </a:cubicBezTo>
                  <a:cubicBezTo>
                    <a:pt x="3043" y="90139"/>
                    <a:pt x="3043" y="90139"/>
                    <a:pt x="3043" y="90113"/>
                  </a:cubicBezTo>
                  <a:cubicBezTo>
                    <a:pt x="3017" y="90036"/>
                    <a:pt x="2992" y="89932"/>
                    <a:pt x="2992" y="89829"/>
                  </a:cubicBezTo>
                  <a:cubicBezTo>
                    <a:pt x="2966" y="89803"/>
                    <a:pt x="2992" y="89752"/>
                    <a:pt x="3017" y="89726"/>
                  </a:cubicBezTo>
                  <a:cubicBezTo>
                    <a:pt x="2992" y="89700"/>
                    <a:pt x="2992" y="89649"/>
                    <a:pt x="3017" y="89623"/>
                  </a:cubicBezTo>
                  <a:lnTo>
                    <a:pt x="3017" y="89571"/>
                  </a:lnTo>
                  <a:cubicBezTo>
                    <a:pt x="2992" y="89571"/>
                    <a:pt x="2992" y="89520"/>
                    <a:pt x="2992" y="89494"/>
                  </a:cubicBezTo>
                  <a:cubicBezTo>
                    <a:pt x="2940" y="89494"/>
                    <a:pt x="2914" y="89494"/>
                    <a:pt x="2888" y="89468"/>
                  </a:cubicBezTo>
                  <a:cubicBezTo>
                    <a:pt x="2888" y="89494"/>
                    <a:pt x="2888" y="89520"/>
                    <a:pt x="2863" y="89546"/>
                  </a:cubicBezTo>
                  <a:cubicBezTo>
                    <a:pt x="2846" y="89546"/>
                    <a:pt x="2840" y="89557"/>
                    <a:pt x="2830" y="89557"/>
                  </a:cubicBezTo>
                  <a:cubicBezTo>
                    <a:pt x="2825" y="89557"/>
                    <a:pt x="2820" y="89554"/>
                    <a:pt x="2811" y="89546"/>
                  </a:cubicBezTo>
                  <a:cubicBezTo>
                    <a:pt x="2811" y="89520"/>
                    <a:pt x="2811" y="89520"/>
                    <a:pt x="2811" y="89494"/>
                  </a:cubicBezTo>
                  <a:lnTo>
                    <a:pt x="2837" y="89442"/>
                  </a:lnTo>
                  <a:cubicBezTo>
                    <a:pt x="2863" y="89417"/>
                    <a:pt x="2888" y="89391"/>
                    <a:pt x="2888" y="89365"/>
                  </a:cubicBezTo>
                  <a:lnTo>
                    <a:pt x="2863" y="89339"/>
                  </a:lnTo>
                  <a:cubicBezTo>
                    <a:pt x="2837" y="89313"/>
                    <a:pt x="2863" y="89288"/>
                    <a:pt x="2811" y="89262"/>
                  </a:cubicBezTo>
                  <a:cubicBezTo>
                    <a:pt x="2760" y="89262"/>
                    <a:pt x="2785" y="89262"/>
                    <a:pt x="2785" y="89236"/>
                  </a:cubicBezTo>
                  <a:cubicBezTo>
                    <a:pt x="2785" y="89159"/>
                    <a:pt x="2760" y="89081"/>
                    <a:pt x="2785" y="89004"/>
                  </a:cubicBezTo>
                  <a:cubicBezTo>
                    <a:pt x="2760" y="88952"/>
                    <a:pt x="2760" y="88901"/>
                    <a:pt x="2785" y="88849"/>
                  </a:cubicBezTo>
                  <a:cubicBezTo>
                    <a:pt x="2785" y="88798"/>
                    <a:pt x="2760" y="88772"/>
                    <a:pt x="2811" y="88746"/>
                  </a:cubicBezTo>
                  <a:cubicBezTo>
                    <a:pt x="2811" y="88720"/>
                    <a:pt x="2811" y="88720"/>
                    <a:pt x="2811" y="88694"/>
                  </a:cubicBezTo>
                  <a:cubicBezTo>
                    <a:pt x="2811" y="88669"/>
                    <a:pt x="2734" y="88669"/>
                    <a:pt x="2760" y="88617"/>
                  </a:cubicBezTo>
                  <a:cubicBezTo>
                    <a:pt x="2785" y="88566"/>
                    <a:pt x="2734" y="88540"/>
                    <a:pt x="2811" y="88514"/>
                  </a:cubicBezTo>
                  <a:lnTo>
                    <a:pt x="2837" y="88514"/>
                  </a:lnTo>
                  <a:lnTo>
                    <a:pt x="2837" y="88462"/>
                  </a:lnTo>
                  <a:cubicBezTo>
                    <a:pt x="2837" y="88385"/>
                    <a:pt x="2837" y="88308"/>
                    <a:pt x="2760" y="88256"/>
                  </a:cubicBezTo>
                  <a:lnTo>
                    <a:pt x="2760" y="88179"/>
                  </a:lnTo>
                  <a:cubicBezTo>
                    <a:pt x="2760" y="88101"/>
                    <a:pt x="2734" y="88024"/>
                    <a:pt x="2708" y="87947"/>
                  </a:cubicBezTo>
                  <a:cubicBezTo>
                    <a:pt x="2708" y="87888"/>
                    <a:pt x="2708" y="87859"/>
                    <a:pt x="2752" y="87859"/>
                  </a:cubicBezTo>
                  <a:cubicBezTo>
                    <a:pt x="2766" y="87859"/>
                    <a:pt x="2785" y="87863"/>
                    <a:pt x="2811" y="87869"/>
                  </a:cubicBezTo>
                  <a:cubicBezTo>
                    <a:pt x="2880" y="87869"/>
                    <a:pt x="2891" y="87846"/>
                    <a:pt x="2899" y="87846"/>
                  </a:cubicBezTo>
                  <a:cubicBezTo>
                    <a:pt x="2903" y="87846"/>
                    <a:pt x="2906" y="87852"/>
                    <a:pt x="2914" y="87869"/>
                  </a:cubicBezTo>
                  <a:cubicBezTo>
                    <a:pt x="2940" y="87792"/>
                    <a:pt x="2940" y="87689"/>
                    <a:pt x="2914" y="87611"/>
                  </a:cubicBezTo>
                  <a:cubicBezTo>
                    <a:pt x="2914" y="87560"/>
                    <a:pt x="2914" y="87508"/>
                    <a:pt x="2966" y="87482"/>
                  </a:cubicBezTo>
                  <a:cubicBezTo>
                    <a:pt x="2940" y="87482"/>
                    <a:pt x="2940" y="87482"/>
                    <a:pt x="2914" y="87431"/>
                  </a:cubicBezTo>
                  <a:cubicBezTo>
                    <a:pt x="2896" y="87449"/>
                    <a:pt x="2865" y="87467"/>
                    <a:pt x="2830" y="87467"/>
                  </a:cubicBezTo>
                  <a:cubicBezTo>
                    <a:pt x="2816" y="87467"/>
                    <a:pt x="2800" y="87464"/>
                    <a:pt x="2785" y="87457"/>
                  </a:cubicBezTo>
                  <a:cubicBezTo>
                    <a:pt x="2760" y="87457"/>
                    <a:pt x="2785" y="87405"/>
                    <a:pt x="2734" y="87379"/>
                  </a:cubicBezTo>
                  <a:cubicBezTo>
                    <a:pt x="2708" y="87353"/>
                    <a:pt x="2708" y="87328"/>
                    <a:pt x="2734" y="87302"/>
                  </a:cubicBezTo>
                  <a:cubicBezTo>
                    <a:pt x="2760" y="87302"/>
                    <a:pt x="2760" y="87250"/>
                    <a:pt x="2760" y="87250"/>
                  </a:cubicBezTo>
                  <a:cubicBezTo>
                    <a:pt x="2734" y="87199"/>
                    <a:pt x="2760" y="87173"/>
                    <a:pt x="2811" y="87173"/>
                  </a:cubicBezTo>
                  <a:cubicBezTo>
                    <a:pt x="2863" y="87147"/>
                    <a:pt x="2888" y="87173"/>
                    <a:pt x="2914" y="87121"/>
                  </a:cubicBezTo>
                  <a:cubicBezTo>
                    <a:pt x="2927" y="87095"/>
                    <a:pt x="2927" y="87089"/>
                    <a:pt x="2924" y="87089"/>
                  </a:cubicBezTo>
                  <a:cubicBezTo>
                    <a:pt x="2924" y="87089"/>
                    <a:pt x="2924" y="87089"/>
                    <a:pt x="2923" y="87089"/>
                  </a:cubicBezTo>
                  <a:lnTo>
                    <a:pt x="2923" y="87089"/>
                  </a:lnTo>
                  <a:cubicBezTo>
                    <a:pt x="2992" y="87038"/>
                    <a:pt x="2991" y="86964"/>
                    <a:pt x="2966" y="86915"/>
                  </a:cubicBezTo>
                  <a:cubicBezTo>
                    <a:pt x="2966" y="86838"/>
                    <a:pt x="2966" y="86838"/>
                    <a:pt x="2966" y="86812"/>
                  </a:cubicBezTo>
                  <a:lnTo>
                    <a:pt x="2966" y="86734"/>
                  </a:lnTo>
                  <a:lnTo>
                    <a:pt x="2966" y="86709"/>
                  </a:lnTo>
                  <a:cubicBezTo>
                    <a:pt x="2966" y="86657"/>
                    <a:pt x="2966" y="86631"/>
                    <a:pt x="2940" y="86631"/>
                  </a:cubicBezTo>
                  <a:cubicBezTo>
                    <a:pt x="2888" y="86605"/>
                    <a:pt x="2888" y="86580"/>
                    <a:pt x="2940" y="86554"/>
                  </a:cubicBezTo>
                  <a:lnTo>
                    <a:pt x="2940" y="86476"/>
                  </a:lnTo>
                  <a:cubicBezTo>
                    <a:pt x="2927" y="86490"/>
                    <a:pt x="2915" y="86495"/>
                    <a:pt x="2904" y="86495"/>
                  </a:cubicBezTo>
                  <a:cubicBezTo>
                    <a:pt x="2880" y="86495"/>
                    <a:pt x="2859" y="86471"/>
                    <a:pt x="2833" y="86471"/>
                  </a:cubicBezTo>
                  <a:cubicBezTo>
                    <a:pt x="2826" y="86471"/>
                    <a:pt x="2819" y="86473"/>
                    <a:pt x="2811" y="86476"/>
                  </a:cubicBezTo>
                  <a:cubicBezTo>
                    <a:pt x="2796" y="86484"/>
                    <a:pt x="2788" y="86487"/>
                    <a:pt x="2783" y="86487"/>
                  </a:cubicBezTo>
                  <a:cubicBezTo>
                    <a:pt x="2772" y="86487"/>
                    <a:pt x="2785" y="86469"/>
                    <a:pt x="2785" y="86451"/>
                  </a:cubicBezTo>
                  <a:cubicBezTo>
                    <a:pt x="2785" y="86451"/>
                    <a:pt x="2785" y="86425"/>
                    <a:pt x="2811" y="86425"/>
                  </a:cubicBezTo>
                  <a:cubicBezTo>
                    <a:pt x="2837" y="86399"/>
                    <a:pt x="2888" y="86425"/>
                    <a:pt x="2914" y="86347"/>
                  </a:cubicBezTo>
                  <a:lnTo>
                    <a:pt x="2863" y="86296"/>
                  </a:lnTo>
                  <a:lnTo>
                    <a:pt x="2863" y="86219"/>
                  </a:lnTo>
                  <a:cubicBezTo>
                    <a:pt x="2863" y="86193"/>
                    <a:pt x="2837" y="86167"/>
                    <a:pt x="2837" y="86167"/>
                  </a:cubicBezTo>
                  <a:cubicBezTo>
                    <a:pt x="2785" y="86167"/>
                    <a:pt x="2785" y="86115"/>
                    <a:pt x="2785" y="86090"/>
                  </a:cubicBezTo>
                  <a:lnTo>
                    <a:pt x="2785" y="85986"/>
                  </a:lnTo>
                  <a:lnTo>
                    <a:pt x="2785" y="85857"/>
                  </a:lnTo>
                  <a:lnTo>
                    <a:pt x="2785" y="85780"/>
                  </a:lnTo>
                  <a:cubicBezTo>
                    <a:pt x="2785" y="85729"/>
                    <a:pt x="2837" y="85729"/>
                    <a:pt x="2863" y="85729"/>
                  </a:cubicBezTo>
                  <a:lnTo>
                    <a:pt x="2863" y="85651"/>
                  </a:lnTo>
                  <a:lnTo>
                    <a:pt x="2811" y="85651"/>
                  </a:lnTo>
                  <a:cubicBezTo>
                    <a:pt x="2785" y="85651"/>
                    <a:pt x="2785" y="85625"/>
                    <a:pt x="2785" y="85600"/>
                  </a:cubicBezTo>
                  <a:cubicBezTo>
                    <a:pt x="2785" y="85574"/>
                    <a:pt x="2837" y="85522"/>
                    <a:pt x="2811" y="85496"/>
                  </a:cubicBezTo>
                  <a:cubicBezTo>
                    <a:pt x="2811" y="85471"/>
                    <a:pt x="2811" y="85445"/>
                    <a:pt x="2811" y="85419"/>
                  </a:cubicBezTo>
                  <a:cubicBezTo>
                    <a:pt x="2811" y="85393"/>
                    <a:pt x="2785" y="85367"/>
                    <a:pt x="2785" y="85342"/>
                  </a:cubicBezTo>
                  <a:cubicBezTo>
                    <a:pt x="2785" y="85316"/>
                    <a:pt x="2785" y="85290"/>
                    <a:pt x="2785" y="85264"/>
                  </a:cubicBezTo>
                  <a:cubicBezTo>
                    <a:pt x="2785" y="85232"/>
                    <a:pt x="2795" y="85210"/>
                    <a:pt x="2815" y="85210"/>
                  </a:cubicBezTo>
                  <a:cubicBezTo>
                    <a:pt x="2827" y="85210"/>
                    <a:pt x="2843" y="85219"/>
                    <a:pt x="2863" y="85238"/>
                  </a:cubicBezTo>
                  <a:cubicBezTo>
                    <a:pt x="2940" y="85213"/>
                    <a:pt x="2940" y="85213"/>
                    <a:pt x="2914" y="85135"/>
                  </a:cubicBezTo>
                  <a:lnTo>
                    <a:pt x="2837" y="85135"/>
                  </a:lnTo>
                  <a:cubicBezTo>
                    <a:pt x="2837" y="85148"/>
                    <a:pt x="2830" y="85155"/>
                    <a:pt x="2821" y="85155"/>
                  </a:cubicBezTo>
                  <a:cubicBezTo>
                    <a:pt x="2811" y="85155"/>
                    <a:pt x="2798" y="85148"/>
                    <a:pt x="2785" y="85135"/>
                  </a:cubicBezTo>
                  <a:cubicBezTo>
                    <a:pt x="2785" y="85110"/>
                    <a:pt x="2785" y="85110"/>
                    <a:pt x="2785" y="85084"/>
                  </a:cubicBezTo>
                  <a:lnTo>
                    <a:pt x="2914" y="85084"/>
                  </a:lnTo>
                  <a:cubicBezTo>
                    <a:pt x="2888" y="85084"/>
                    <a:pt x="2863" y="85032"/>
                    <a:pt x="2888" y="84981"/>
                  </a:cubicBezTo>
                  <a:cubicBezTo>
                    <a:pt x="2837" y="84929"/>
                    <a:pt x="2837" y="84852"/>
                    <a:pt x="2888" y="84800"/>
                  </a:cubicBezTo>
                  <a:cubicBezTo>
                    <a:pt x="2888" y="84774"/>
                    <a:pt x="2888" y="84748"/>
                    <a:pt x="2914" y="84748"/>
                  </a:cubicBezTo>
                  <a:lnTo>
                    <a:pt x="2966" y="84671"/>
                  </a:lnTo>
                  <a:cubicBezTo>
                    <a:pt x="2940" y="84671"/>
                    <a:pt x="2914" y="84671"/>
                    <a:pt x="2888" y="84645"/>
                  </a:cubicBezTo>
                  <a:cubicBezTo>
                    <a:pt x="2888" y="84620"/>
                    <a:pt x="2914" y="84594"/>
                    <a:pt x="2940" y="84568"/>
                  </a:cubicBezTo>
                  <a:cubicBezTo>
                    <a:pt x="2966" y="84542"/>
                    <a:pt x="2966" y="84516"/>
                    <a:pt x="2940" y="84516"/>
                  </a:cubicBezTo>
                  <a:cubicBezTo>
                    <a:pt x="2888" y="84491"/>
                    <a:pt x="2888" y="84491"/>
                    <a:pt x="2914" y="84465"/>
                  </a:cubicBezTo>
                  <a:cubicBezTo>
                    <a:pt x="2966" y="84413"/>
                    <a:pt x="2966" y="84362"/>
                    <a:pt x="2940" y="84310"/>
                  </a:cubicBezTo>
                  <a:cubicBezTo>
                    <a:pt x="2914" y="84284"/>
                    <a:pt x="2966" y="84233"/>
                    <a:pt x="2914" y="84181"/>
                  </a:cubicBezTo>
                  <a:cubicBezTo>
                    <a:pt x="2888" y="84155"/>
                    <a:pt x="2940" y="84155"/>
                    <a:pt x="2966" y="84129"/>
                  </a:cubicBezTo>
                  <a:cubicBezTo>
                    <a:pt x="2966" y="84129"/>
                    <a:pt x="2966" y="84104"/>
                    <a:pt x="2966" y="84104"/>
                  </a:cubicBezTo>
                  <a:lnTo>
                    <a:pt x="2940" y="84078"/>
                  </a:lnTo>
                  <a:cubicBezTo>
                    <a:pt x="2888" y="84026"/>
                    <a:pt x="2888" y="84026"/>
                    <a:pt x="2914" y="83949"/>
                  </a:cubicBezTo>
                  <a:lnTo>
                    <a:pt x="2914" y="83923"/>
                  </a:lnTo>
                  <a:cubicBezTo>
                    <a:pt x="2927" y="83910"/>
                    <a:pt x="2947" y="83904"/>
                    <a:pt x="2966" y="83904"/>
                  </a:cubicBezTo>
                  <a:cubicBezTo>
                    <a:pt x="2985" y="83904"/>
                    <a:pt x="3005" y="83910"/>
                    <a:pt x="3017" y="83923"/>
                  </a:cubicBezTo>
                  <a:lnTo>
                    <a:pt x="3069" y="83923"/>
                  </a:lnTo>
                  <a:cubicBezTo>
                    <a:pt x="3095" y="83923"/>
                    <a:pt x="3121" y="83872"/>
                    <a:pt x="3069" y="83872"/>
                  </a:cubicBezTo>
                  <a:cubicBezTo>
                    <a:pt x="3043" y="83846"/>
                    <a:pt x="3043" y="83846"/>
                    <a:pt x="3017" y="83846"/>
                  </a:cubicBezTo>
                  <a:cubicBezTo>
                    <a:pt x="2992" y="83846"/>
                    <a:pt x="2966" y="83846"/>
                    <a:pt x="2966" y="83820"/>
                  </a:cubicBezTo>
                  <a:cubicBezTo>
                    <a:pt x="2966" y="83794"/>
                    <a:pt x="3017" y="83768"/>
                    <a:pt x="3043" y="83743"/>
                  </a:cubicBezTo>
                  <a:cubicBezTo>
                    <a:pt x="3069" y="83691"/>
                    <a:pt x="3043" y="83665"/>
                    <a:pt x="3017" y="83665"/>
                  </a:cubicBezTo>
                  <a:lnTo>
                    <a:pt x="2966" y="83665"/>
                  </a:lnTo>
                  <a:cubicBezTo>
                    <a:pt x="2949" y="83665"/>
                    <a:pt x="2943" y="83677"/>
                    <a:pt x="2933" y="83677"/>
                  </a:cubicBezTo>
                  <a:cubicBezTo>
                    <a:pt x="2929" y="83677"/>
                    <a:pt x="2923" y="83674"/>
                    <a:pt x="2914" y="83665"/>
                  </a:cubicBezTo>
                  <a:cubicBezTo>
                    <a:pt x="2888" y="83639"/>
                    <a:pt x="2914" y="83639"/>
                    <a:pt x="2914" y="83614"/>
                  </a:cubicBezTo>
                  <a:cubicBezTo>
                    <a:pt x="2914" y="83588"/>
                    <a:pt x="2940" y="83511"/>
                    <a:pt x="2992" y="83511"/>
                  </a:cubicBezTo>
                  <a:cubicBezTo>
                    <a:pt x="3043" y="83485"/>
                    <a:pt x="3069" y="83459"/>
                    <a:pt x="3069" y="83433"/>
                  </a:cubicBezTo>
                  <a:cubicBezTo>
                    <a:pt x="3069" y="83382"/>
                    <a:pt x="3017" y="83356"/>
                    <a:pt x="3095" y="83330"/>
                  </a:cubicBezTo>
                  <a:cubicBezTo>
                    <a:pt x="3172" y="83330"/>
                    <a:pt x="3095" y="83304"/>
                    <a:pt x="3095" y="83304"/>
                  </a:cubicBezTo>
                  <a:cubicBezTo>
                    <a:pt x="3069" y="83278"/>
                    <a:pt x="3069" y="83253"/>
                    <a:pt x="3095" y="83227"/>
                  </a:cubicBezTo>
                  <a:lnTo>
                    <a:pt x="3043" y="83175"/>
                  </a:lnTo>
                  <a:cubicBezTo>
                    <a:pt x="3043" y="83149"/>
                    <a:pt x="3043" y="83098"/>
                    <a:pt x="3017" y="83072"/>
                  </a:cubicBezTo>
                  <a:cubicBezTo>
                    <a:pt x="2966" y="83072"/>
                    <a:pt x="2940" y="83072"/>
                    <a:pt x="2940" y="83046"/>
                  </a:cubicBezTo>
                  <a:cubicBezTo>
                    <a:pt x="2914" y="83020"/>
                    <a:pt x="2940" y="83020"/>
                    <a:pt x="2966" y="82995"/>
                  </a:cubicBezTo>
                  <a:cubicBezTo>
                    <a:pt x="2992" y="82995"/>
                    <a:pt x="2992" y="82995"/>
                    <a:pt x="2992" y="82969"/>
                  </a:cubicBezTo>
                  <a:cubicBezTo>
                    <a:pt x="2992" y="82969"/>
                    <a:pt x="2992" y="82943"/>
                    <a:pt x="2992" y="82943"/>
                  </a:cubicBezTo>
                  <a:cubicBezTo>
                    <a:pt x="2992" y="82935"/>
                    <a:pt x="2992" y="82932"/>
                    <a:pt x="2991" y="82932"/>
                  </a:cubicBezTo>
                  <a:cubicBezTo>
                    <a:pt x="2989" y="82932"/>
                    <a:pt x="2983" y="82943"/>
                    <a:pt x="2966" y="82943"/>
                  </a:cubicBezTo>
                  <a:lnTo>
                    <a:pt x="2888" y="82943"/>
                  </a:lnTo>
                  <a:cubicBezTo>
                    <a:pt x="2863" y="82917"/>
                    <a:pt x="2863" y="82866"/>
                    <a:pt x="2888" y="82866"/>
                  </a:cubicBezTo>
                  <a:cubicBezTo>
                    <a:pt x="2888" y="82814"/>
                    <a:pt x="2914" y="82788"/>
                    <a:pt x="2966" y="82788"/>
                  </a:cubicBezTo>
                  <a:lnTo>
                    <a:pt x="3043" y="82711"/>
                  </a:lnTo>
                  <a:cubicBezTo>
                    <a:pt x="3043" y="82711"/>
                    <a:pt x="3017" y="82685"/>
                    <a:pt x="2992" y="82685"/>
                  </a:cubicBezTo>
                  <a:lnTo>
                    <a:pt x="2888" y="82685"/>
                  </a:lnTo>
                  <a:cubicBezTo>
                    <a:pt x="2888" y="82659"/>
                    <a:pt x="2888" y="82634"/>
                    <a:pt x="2888" y="82634"/>
                  </a:cubicBezTo>
                  <a:cubicBezTo>
                    <a:pt x="2888" y="82621"/>
                    <a:pt x="2901" y="82614"/>
                    <a:pt x="2914" y="82614"/>
                  </a:cubicBezTo>
                  <a:cubicBezTo>
                    <a:pt x="2927" y="82614"/>
                    <a:pt x="2940" y="82621"/>
                    <a:pt x="2940" y="82634"/>
                  </a:cubicBezTo>
                  <a:cubicBezTo>
                    <a:pt x="2953" y="82647"/>
                    <a:pt x="2966" y="82647"/>
                    <a:pt x="2976" y="82647"/>
                  </a:cubicBezTo>
                  <a:cubicBezTo>
                    <a:pt x="2985" y="82647"/>
                    <a:pt x="2992" y="82647"/>
                    <a:pt x="2992" y="82659"/>
                  </a:cubicBezTo>
                  <a:lnTo>
                    <a:pt x="3069" y="82659"/>
                  </a:lnTo>
                  <a:cubicBezTo>
                    <a:pt x="3017" y="82608"/>
                    <a:pt x="2992" y="82556"/>
                    <a:pt x="2992" y="82479"/>
                  </a:cubicBezTo>
                  <a:cubicBezTo>
                    <a:pt x="2966" y="82479"/>
                    <a:pt x="2966" y="82453"/>
                    <a:pt x="2940" y="82453"/>
                  </a:cubicBezTo>
                  <a:cubicBezTo>
                    <a:pt x="2940" y="82427"/>
                    <a:pt x="2914" y="82402"/>
                    <a:pt x="2914" y="82376"/>
                  </a:cubicBezTo>
                  <a:cubicBezTo>
                    <a:pt x="2863" y="82324"/>
                    <a:pt x="2863" y="82273"/>
                    <a:pt x="2914" y="82221"/>
                  </a:cubicBezTo>
                  <a:cubicBezTo>
                    <a:pt x="2888" y="82221"/>
                    <a:pt x="2888" y="82195"/>
                    <a:pt x="2914" y="82169"/>
                  </a:cubicBezTo>
                  <a:cubicBezTo>
                    <a:pt x="2914" y="82169"/>
                    <a:pt x="2914" y="82118"/>
                    <a:pt x="2914" y="82118"/>
                  </a:cubicBezTo>
                  <a:cubicBezTo>
                    <a:pt x="2940" y="82118"/>
                    <a:pt x="2940" y="82169"/>
                    <a:pt x="2940" y="82195"/>
                  </a:cubicBezTo>
                  <a:cubicBezTo>
                    <a:pt x="2940" y="82195"/>
                    <a:pt x="2940" y="82221"/>
                    <a:pt x="2940" y="82247"/>
                  </a:cubicBezTo>
                  <a:lnTo>
                    <a:pt x="2940" y="82298"/>
                  </a:lnTo>
                  <a:cubicBezTo>
                    <a:pt x="2940" y="82298"/>
                    <a:pt x="2940" y="82324"/>
                    <a:pt x="2940" y="82324"/>
                  </a:cubicBezTo>
                  <a:lnTo>
                    <a:pt x="2966" y="82324"/>
                  </a:lnTo>
                  <a:cubicBezTo>
                    <a:pt x="2992" y="82324"/>
                    <a:pt x="2966" y="82273"/>
                    <a:pt x="3017" y="82273"/>
                  </a:cubicBezTo>
                  <a:cubicBezTo>
                    <a:pt x="3043" y="82247"/>
                    <a:pt x="3043" y="82221"/>
                    <a:pt x="3017" y="82169"/>
                  </a:cubicBezTo>
                  <a:cubicBezTo>
                    <a:pt x="2966" y="82144"/>
                    <a:pt x="2992" y="82144"/>
                    <a:pt x="3017" y="82118"/>
                  </a:cubicBezTo>
                  <a:cubicBezTo>
                    <a:pt x="3017" y="82118"/>
                    <a:pt x="3017" y="82040"/>
                    <a:pt x="3017" y="81989"/>
                  </a:cubicBezTo>
                  <a:cubicBezTo>
                    <a:pt x="2992" y="81963"/>
                    <a:pt x="3017" y="81937"/>
                    <a:pt x="3017" y="81937"/>
                  </a:cubicBezTo>
                  <a:cubicBezTo>
                    <a:pt x="3043" y="81937"/>
                    <a:pt x="3043" y="81911"/>
                    <a:pt x="3017" y="81911"/>
                  </a:cubicBezTo>
                  <a:cubicBezTo>
                    <a:pt x="3017" y="81911"/>
                    <a:pt x="3017" y="81886"/>
                    <a:pt x="2992" y="81886"/>
                  </a:cubicBezTo>
                  <a:cubicBezTo>
                    <a:pt x="2983" y="81877"/>
                    <a:pt x="2977" y="81874"/>
                    <a:pt x="2973" y="81874"/>
                  </a:cubicBezTo>
                  <a:cubicBezTo>
                    <a:pt x="2966" y="81874"/>
                    <a:pt x="2966" y="81886"/>
                    <a:pt x="2966" y="81886"/>
                  </a:cubicBezTo>
                  <a:cubicBezTo>
                    <a:pt x="2940" y="81886"/>
                    <a:pt x="2966" y="81834"/>
                    <a:pt x="2992" y="81834"/>
                  </a:cubicBezTo>
                  <a:cubicBezTo>
                    <a:pt x="3000" y="81826"/>
                    <a:pt x="3006" y="81823"/>
                    <a:pt x="3011" y="81823"/>
                  </a:cubicBezTo>
                  <a:cubicBezTo>
                    <a:pt x="3020" y="81823"/>
                    <a:pt x="3026" y="81834"/>
                    <a:pt x="3043" y="81834"/>
                  </a:cubicBezTo>
                  <a:cubicBezTo>
                    <a:pt x="3069" y="81783"/>
                    <a:pt x="3069" y="81757"/>
                    <a:pt x="3043" y="81731"/>
                  </a:cubicBezTo>
                  <a:cubicBezTo>
                    <a:pt x="2992" y="81679"/>
                    <a:pt x="2992" y="81628"/>
                    <a:pt x="3043" y="81602"/>
                  </a:cubicBezTo>
                  <a:lnTo>
                    <a:pt x="3043" y="81576"/>
                  </a:lnTo>
                  <a:lnTo>
                    <a:pt x="2966" y="81576"/>
                  </a:lnTo>
                  <a:cubicBezTo>
                    <a:pt x="2914" y="81525"/>
                    <a:pt x="2914" y="81499"/>
                    <a:pt x="2992" y="81473"/>
                  </a:cubicBezTo>
                  <a:lnTo>
                    <a:pt x="3043" y="81473"/>
                  </a:lnTo>
                  <a:lnTo>
                    <a:pt x="3043" y="81267"/>
                  </a:lnTo>
                  <a:cubicBezTo>
                    <a:pt x="2992" y="81267"/>
                    <a:pt x="2992" y="81293"/>
                    <a:pt x="2992" y="81344"/>
                  </a:cubicBezTo>
                  <a:cubicBezTo>
                    <a:pt x="2992" y="81370"/>
                    <a:pt x="2966" y="81396"/>
                    <a:pt x="2940" y="81421"/>
                  </a:cubicBezTo>
                  <a:cubicBezTo>
                    <a:pt x="2914" y="81370"/>
                    <a:pt x="2914" y="81318"/>
                    <a:pt x="2940" y="81267"/>
                  </a:cubicBezTo>
                  <a:lnTo>
                    <a:pt x="2940" y="81241"/>
                  </a:lnTo>
                  <a:cubicBezTo>
                    <a:pt x="2940" y="81215"/>
                    <a:pt x="2953" y="81209"/>
                    <a:pt x="2972" y="81209"/>
                  </a:cubicBezTo>
                  <a:cubicBezTo>
                    <a:pt x="2992" y="81209"/>
                    <a:pt x="3017" y="81215"/>
                    <a:pt x="3043" y="81215"/>
                  </a:cubicBezTo>
                  <a:cubicBezTo>
                    <a:pt x="3017" y="81189"/>
                    <a:pt x="3043" y="81138"/>
                    <a:pt x="3069" y="81138"/>
                  </a:cubicBezTo>
                  <a:lnTo>
                    <a:pt x="3069" y="81112"/>
                  </a:lnTo>
                  <a:cubicBezTo>
                    <a:pt x="3043" y="81112"/>
                    <a:pt x="3043" y="81060"/>
                    <a:pt x="3043" y="81035"/>
                  </a:cubicBezTo>
                  <a:lnTo>
                    <a:pt x="2966" y="81035"/>
                  </a:lnTo>
                  <a:cubicBezTo>
                    <a:pt x="2966" y="81035"/>
                    <a:pt x="2966" y="81060"/>
                    <a:pt x="2966" y="81060"/>
                  </a:cubicBezTo>
                  <a:cubicBezTo>
                    <a:pt x="2966" y="81086"/>
                    <a:pt x="2966" y="81138"/>
                    <a:pt x="2914" y="81138"/>
                  </a:cubicBezTo>
                  <a:cubicBezTo>
                    <a:pt x="2888" y="81138"/>
                    <a:pt x="2888" y="81086"/>
                    <a:pt x="2888" y="81060"/>
                  </a:cubicBezTo>
                  <a:lnTo>
                    <a:pt x="2888" y="80854"/>
                  </a:lnTo>
                  <a:cubicBezTo>
                    <a:pt x="2888" y="80802"/>
                    <a:pt x="2888" y="80777"/>
                    <a:pt x="2914" y="80751"/>
                  </a:cubicBezTo>
                  <a:lnTo>
                    <a:pt x="2914" y="80674"/>
                  </a:lnTo>
                  <a:cubicBezTo>
                    <a:pt x="2914" y="80674"/>
                    <a:pt x="2888" y="80596"/>
                    <a:pt x="2914" y="80519"/>
                  </a:cubicBezTo>
                  <a:cubicBezTo>
                    <a:pt x="2914" y="80493"/>
                    <a:pt x="2914" y="80467"/>
                    <a:pt x="2914" y="80441"/>
                  </a:cubicBezTo>
                  <a:cubicBezTo>
                    <a:pt x="2914" y="80416"/>
                    <a:pt x="2914" y="80416"/>
                    <a:pt x="2914" y="80390"/>
                  </a:cubicBezTo>
                  <a:cubicBezTo>
                    <a:pt x="2914" y="80338"/>
                    <a:pt x="2914" y="80312"/>
                    <a:pt x="2914" y="80287"/>
                  </a:cubicBezTo>
                  <a:cubicBezTo>
                    <a:pt x="2914" y="80261"/>
                    <a:pt x="2914" y="80209"/>
                    <a:pt x="2940" y="80209"/>
                  </a:cubicBezTo>
                  <a:cubicBezTo>
                    <a:pt x="2966" y="80235"/>
                    <a:pt x="2914" y="80287"/>
                    <a:pt x="2966" y="80338"/>
                  </a:cubicBezTo>
                  <a:cubicBezTo>
                    <a:pt x="2992" y="80364"/>
                    <a:pt x="2966" y="80390"/>
                    <a:pt x="2992" y="80416"/>
                  </a:cubicBezTo>
                  <a:cubicBezTo>
                    <a:pt x="2992" y="80423"/>
                    <a:pt x="2994" y="80426"/>
                    <a:pt x="2997" y="80426"/>
                  </a:cubicBezTo>
                  <a:cubicBezTo>
                    <a:pt x="3005" y="80426"/>
                    <a:pt x="3017" y="80408"/>
                    <a:pt x="3017" y="80390"/>
                  </a:cubicBezTo>
                  <a:cubicBezTo>
                    <a:pt x="3043" y="80364"/>
                    <a:pt x="3043" y="80312"/>
                    <a:pt x="3043" y="80287"/>
                  </a:cubicBezTo>
                  <a:cubicBezTo>
                    <a:pt x="3017" y="80261"/>
                    <a:pt x="3017" y="80235"/>
                    <a:pt x="3069" y="80209"/>
                  </a:cubicBezTo>
                  <a:cubicBezTo>
                    <a:pt x="3172" y="80184"/>
                    <a:pt x="3172" y="80158"/>
                    <a:pt x="3121" y="80080"/>
                  </a:cubicBezTo>
                  <a:cubicBezTo>
                    <a:pt x="3095" y="80055"/>
                    <a:pt x="3095" y="80055"/>
                    <a:pt x="3095" y="80029"/>
                  </a:cubicBezTo>
                  <a:cubicBezTo>
                    <a:pt x="3069" y="80003"/>
                    <a:pt x="3095" y="79977"/>
                    <a:pt x="3121" y="79951"/>
                  </a:cubicBezTo>
                  <a:cubicBezTo>
                    <a:pt x="3146" y="79951"/>
                    <a:pt x="3146" y="79926"/>
                    <a:pt x="3121" y="79900"/>
                  </a:cubicBezTo>
                  <a:lnTo>
                    <a:pt x="3069" y="79848"/>
                  </a:lnTo>
                  <a:cubicBezTo>
                    <a:pt x="3069" y="79848"/>
                    <a:pt x="3069" y="79822"/>
                    <a:pt x="3069" y="79822"/>
                  </a:cubicBezTo>
                  <a:cubicBezTo>
                    <a:pt x="3069" y="79797"/>
                    <a:pt x="3095" y="79797"/>
                    <a:pt x="3121" y="79797"/>
                  </a:cubicBezTo>
                  <a:cubicBezTo>
                    <a:pt x="3121" y="79797"/>
                    <a:pt x="3172" y="79797"/>
                    <a:pt x="3172" y="79719"/>
                  </a:cubicBezTo>
                  <a:cubicBezTo>
                    <a:pt x="3172" y="79693"/>
                    <a:pt x="3198" y="79668"/>
                    <a:pt x="3198" y="79642"/>
                  </a:cubicBezTo>
                  <a:cubicBezTo>
                    <a:pt x="3198" y="79590"/>
                    <a:pt x="3198" y="79565"/>
                    <a:pt x="3172" y="79539"/>
                  </a:cubicBezTo>
                  <a:cubicBezTo>
                    <a:pt x="3146" y="79539"/>
                    <a:pt x="3121" y="79513"/>
                    <a:pt x="3121" y="79487"/>
                  </a:cubicBezTo>
                  <a:cubicBezTo>
                    <a:pt x="3113" y="79495"/>
                    <a:pt x="3103" y="79498"/>
                    <a:pt x="3093" y="79498"/>
                  </a:cubicBezTo>
                  <a:cubicBezTo>
                    <a:pt x="3067" y="79498"/>
                    <a:pt x="3036" y="79480"/>
                    <a:pt x="3017" y="79461"/>
                  </a:cubicBezTo>
                  <a:cubicBezTo>
                    <a:pt x="2966" y="79436"/>
                    <a:pt x="2914" y="79384"/>
                    <a:pt x="2914" y="79332"/>
                  </a:cubicBezTo>
                  <a:cubicBezTo>
                    <a:pt x="2914" y="79332"/>
                    <a:pt x="2914" y="79307"/>
                    <a:pt x="2940" y="79281"/>
                  </a:cubicBezTo>
                  <a:cubicBezTo>
                    <a:pt x="2940" y="79281"/>
                    <a:pt x="2940" y="79255"/>
                    <a:pt x="2940" y="79255"/>
                  </a:cubicBezTo>
                  <a:cubicBezTo>
                    <a:pt x="2966" y="79203"/>
                    <a:pt x="2992" y="79203"/>
                    <a:pt x="3043" y="79203"/>
                  </a:cubicBezTo>
                  <a:cubicBezTo>
                    <a:pt x="3069" y="79178"/>
                    <a:pt x="3069" y="79126"/>
                    <a:pt x="3043" y="79075"/>
                  </a:cubicBezTo>
                  <a:lnTo>
                    <a:pt x="2966" y="79075"/>
                  </a:lnTo>
                  <a:cubicBezTo>
                    <a:pt x="2940" y="79075"/>
                    <a:pt x="2914" y="79049"/>
                    <a:pt x="2888" y="79023"/>
                  </a:cubicBezTo>
                  <a:cubicBezTo>
                    <a:pt x="2888" y="78997"/>
                    <a:pt x="2888" y="78971"/>
                    <a:pt x="2914" y="78971"/>
                  </a:cubicBezTo>
                  <a:cubicBezTo>
                    <a:pt x="2914" y="78946"/>
                    <a:pt x="2888" y="78946"/>
                    <a:pt x="2888" y="78894"/>
                  </a:cubicBezTo>
                  <a:cubicBezTo>
                    <a:pt x="2940" y="78868"/>
                    <a:pt x="2992" y="78817"/>
                    <a:pt x="3043" y="78791"/>
                  </a:cubicBezTo>
                  <a:cubicBezTo>
                    <a:pt x="3043" y="78761"/>
                    <a:pt x="3061" y="78748"/>
                    <a:pt x="3086" y="78748"/>
                  </a:cubicBezTo>
                  <a:cubicBezTo>
                    <a:pt x="3104" y="78748"/>
                    <a:pt x="3125" y="78754"/>
                    <a:pt x="3146" y="78765"/>
                  </a:cubicBezTo>
                  <a:lnTo>
                    <a:pt x="3172" y="78765"/>
                  </a:lnTo>
                  <a:cubicBezTo>
                    <a:pt x="3172" y="78739"/>
                    <a:pt x="3121" y="78713"/>
                    <a:pt x="3121" y="78688"/>
                  </a:cubicBezTo>
                  <a:lnTo>
                    <a:pt x="3146" y="78559"/>
                  </a:lnTo>
                  <a:lnTo>
                    <a:pt x="3172" y="78559"/>
                  </a:lnTo>
                  <a:lnTo>
                    <a:pt x="3198" y="78533"/>
                  </a:lnTo>
                  <a:cubicBezTo>
                    <a:pt x="3172" y="78456"/>
                    <a:pt x="3172" y="78404"/>
                    <a:pt x="3172" y="78327"/>
                  </a:cubicBezTo>
                  <a:cubicBezTo>
                    <a:pt x="3146" y="78275"/>
                    <a:pt x="3095" y="78223"/>
                    <a:pt x="3069" y="78172"/>
                  </a:cubicBezTo>
                  <a:cubicBezTo>
                    <a:pt x="3043" y="78146"/>
                    <a:pt x="3043" y="78120"/>
                    <a:pt x="3069" y="78094"/>
                  </a:cubicBezTo>
                  <a:cubicBezTo>
                    <a:pt x="3078" y="78086"/>
                    <a:pt x="3083" y="78083"/>
                    <a:pt x="3088" y="78083"/>
                  </a:cubicBezTo>
                  <a:cubicBezTo>
                    <a:pt x="3098" y="78083"/>
                    <a:pt x="3103" y="78094"/>
                    <a:pt x="3121" y="78094"/>
                  </a:cubicBezTo>
                  <a:cubicBezTo>
                    <a:pt x="3146" y="78094"/>
                    <a:pt x="3224" y="78146"/>
                    <a:pt x="3250" y="78198"/>
                  </a:cubicBezTo>
                  <a:lnTo>
                    <a:pt x="3301" y="78223"/>
                  </a:lnTo>
                  <a:cubicBezTo>
                    <a:pt x="3327" y="78223"/>
                    <a:pt x="3353" y="78223"/>
                    <a:pt x="3353" y="78198"/>
                  </a:cubicBezTo>
                  <a:lnTo>
                    <a:pt x="3353" y="78120"/>
                  </a:lnTo>
                  <a:cubicBezTo>
                    <a:pt x="3301" y="78043"/>
                    <a:pt x="3353" y="77914"/>
                    <a:pt x="3275" y="77811"/>
                  </a:cubicBezTo>
                  <a:cubicBezTo>
                    <a:pt x="3250" y="77733"/>
                    <a:pt x="3198" y="77708"/>
                    <a:pt x="3121" y="77656"/>
                  </a:cubicBezTo>
                  <a:cubicBezTo>
                    <a:pt x="3095" y="77656"/>
                    <a:pt x="3095" y="77630"/>
                    <a:pt x="3095" y="77604"/>
                  </a:cubicBezTo>
                  <a:cubicBezTo>
                    <a:pt x="3095" y="77579"/>
                    <a:pt x="3095" y="77579"/>
                    <a:pt x="3121" y="77579"/>
                  </a:cubicBezTo>
                  <a:cubicBezTo>
                    <a:pt x="3133" y="77566"/>
                    <a:pt x="3140" y="77559"/>
                    <a:pt x="3143" y="77559"/>
                  </a:cubicBezTo>
                  <a:cubicBezTo>
                    <a:pt x="3146" y="77559"/>
                    <a:pt x="3146" y="77566"/>
                    <a:pt x="3146" y="77579"/>
                  </a:cubicBezTo>
                  <a:cubicBezTo>
                    <a:pt x="3198" y="77630"/>
                    <a:pt x="3250" y="77682"/>
                    <a:pt x="3327" y="77682"/>
                  </a:cubicBezTo>
                  <a:cubicBezTo>
                    <a:pt x="3353" y="77682"/>
                    <a:pt x="3378" y="77708"/>
                    <a:pt x="3404" y="77733"/>
                  </a:cubicBezTo>
                  <a:cubicBezTo>
                    <a:pt x="3430" y="77785"/>
                    <a:pt x="3456" y="77837"/>
                    <a:pt x="3482" y="77888"/>
                  </a:cubicBezTo>
                  <a:cubicBezTo>
                    <a:pt x="3533" y="77888"/>
                    <a:pt x="3559" y="77888"/>
                    <a:pt x="3585" y="77965"/>
                  </a:cubicBezTo>
                  <a:cubicBezTo>
                    <a:pt x="3585" y="77993"/>
                    <a:pt x="3595" y="78001"/>
                    <a:pt x="3609" y="78001"/>
                  </a:cubicBezTo>
                  <a:cubicBezTo>
                    <a:pt x="3630" y="78001"/>
                    <a:pt x="3660" y="77986"/>
                    <a:pt x="3688" y="77986"/>
                  </a:cubicBezTo>
                  <a:cubicBezTo>
                    <a:pt x="3697" y="77986"/>
                    <a:pt x="3706" y="77987"/>
                    <a:pt x="3714" y="77991"/>
                  </a:cubicBezTo>
                  <a:cubicBezTo>
                    <a:pt x="3765" y="77991"/>
                    <a:pt x="3739" y="77991"/>
                    <a:pt x="3739" y="77965"/>
                  </a:cubicBezTo>
                  <a:cubicBezTo>
                    <a:pt x="3739" y="77888"/>
                    <a:pt x="3791" y="77811"/>
                    <a:pt x="3714" y="77759"/>
                  </a:cubicBezTo>
                  <a:cubicBezTo>
                    <a:pt x="3688" y="77759"/>
                    <a:pt x="3662" y="77759"/>
                    <a:pt x="3662" y="77733"/>
                  </a:cubicBezTo>
                  <a:cubicBezTo>
                    <a:pt x="3636" y="77682"/>
                    <a:pt x="3636" y="77630"/>
                    <a:pt x="3611" y="77579"/>
                  </a:cubicBezTo>
                  <a:cubicBezTo>
                    <a:pt x="3611" y="77527"/>
                    <a:pt x="3585" y="77501"/>
                    <a:pt x="3636" y="77501"/>
                  </a:cubicBezTo>
                  <a:cubicBezTo>
                    <a:pt x="3636" y="77475"/>
                    <a:pt x="3636" y="77450"/>
                    <a:pt x="3636" y="77398"/>
                  </a:cubicBezTo>
                  <a:cubicBezTo>
                    <a:pt x="3636" y="77372"/>
                    <a:pt x="3662" y="77321"/>
                    <a:pt x="3662" y="77295"/>
                  </a:cubicBezTo>
                  <a:cubicBezTo>
                    <a:pt x="3662" y="77269"/>
                    <a:pt x="3662" y="77269"/>
                    <a:pt x="3662" y="77269"/>
                  </a:cubicBezTo>
                  <a:cubicBezTo>
                    <a:pt x="3662" y="77265"/>
                    <a:pt x="3661" y="77264"/>
                    <a:pt x="3659" y="77264"/>
                  </a:cubicBezTo>
                  <a:cubicBezTo>
                    <a:pt x="3651" y="77264"/>
                    <a:pt x="3631" y="77287"/>
                    <a:pt x="3619" y="77287"/>
                  </a:cubicBezTo>
                  <a:cubicBezTo>
                    <a:pt x="3614" y="77287"/>
                    <a:pt x="3611" y="77283"/>
                    <a:pt x="3611" y="77269"/>
                  </a:cubicBezTo>
                  <a:cubicBezTo>
                    <a:pt x="3611" y="77192"/>
                    <a:pt x="3611" y="77192"/>
                    <a:pt x="3688" y="77166"/>
                  </a:cubicBezTo>
                  <a:lnTo>
                    <a:pt x="3714" y="77166"/>
                  </a:lnTo>
                  <a:lnTo>
                    <a:pt x="3739" y="76985"/>
                  </a:lnTo>
                  <a:cubicBezTo>
                    <a:pt x="3739" y="76934"/>
                    <a:pt x="3765" y="76882"/>
                    <a:pt x="3739" y="76856"/>
                  </a:cubicBezTo>
                  <a:cubicBezTo>
                    <a:pt x="3739" y="76831"/>
                    <a:pt x="3688" y="76728"/>
                    <a:pt x="3636" y="76676"/>
                  </a:cubicBezTo>
                  <a:cubicBezTo>
                    <a:pt x="3611" y="76676"/>
                    <a:pt x="3611" y="76650"/>
                    <a:pt x="3585" y="76624"/>
                  </a:cubicBezTo>
                  <a:lnTo>
                    <a:pt x="3559" y="76624"/>
                  </a:lnTo>
                  <a:cubicBezTo>
                    <a:pt x="3533" y="76676"/>
                    <a:pt x="3533" y="76753"/>
                    <a:pt x="3559" y="76805"/>
                  </a:cubicBezTo>
                  <a:cubicBezTo>
                    <a:pt x="3559" y="76805"/>
                    <a:pt x="3533" y="76805"/>
                    <a:pt x="3533" y="76831"/>
                  </a:cubicBezTo>
                  <a:cubicBezTo>
                    <a:pt x="3507" y="76831"/>
                    <a:pt x="3482" y="76805"/>
                    <a:pt x="3482" y="76805"/>
                  </a:cubicBezTo>
                  <a:cubicBezTo>
                    <a:pt x="3482" y="76728"/>
                    <a:pt x="3482" y="76676"/>
                    <a:pt x="3456" y="76624"/>
                  </a:cubicBezTo>
                  <a:cubicBezTo>
                    <a:pt x="3456" y="76599"/>
                    <a:pt x="3456" y="76547"/>
                    <a:pt x="3482" y="76547"/>
                  </a:cubicBezTo>
                  <a:cubicBezTo>
                    <a:pt x="3482" y="76521"/>
                    <a:pt x="3482" y="76495"/>
                    <a:pt x="3456" y="76470"/>
                  </a:cubicBezTo>
                  <a:cubicBezTo>
                    <a:pt x="3456" y="76444"/>
                    <a:pt x="3456" y="76418"/>
                    <a:pt x="3456" y="76392"/>
                  </a:cubicBezTo>
                  <a:cubicBezTo>
                    <a:pt x="3430" y="76341"/>
                    <a:pt x="3430" y="76289"/>
                    <a:pt x="3456" y="76263"/>
                  </a:cubicBezTo>
                  <a:cubicBezTo>
                    <a:pt x="3482" y="76186"/>
                    <a:pt x="3482" y="76109"/>
                    <a:pt x="3456" y="76031"/>
                  </a:cubicBezTo>
                  <a:cubicBezTo>
                    <a:pt x="3456" y="76005"/>
                    <a:pt x="3482" y="76005"/>
                    <a:pt x="3507" y="75980"/>
                  </a:cubicBezTo>
                  <a:cubicBezTo>
                    <a:pt x="3482" y="75876"/>
                    <a:pt x="3559" y="75825"/>
                    <a:pt x="3585" y="75722"/>
                  </a:cubicBezTo>
                  <a:cubicBezTo>
                    <a:pt x="3585" y="75683"/>
                    <a:pt x="3598" y="75677"/>
                    <a:pt x="3614" y="75677"/>
                  </a:cubicBezTo>
                  <a:cubicBezTo>
                    <a:pt x="3622" y="75677"/>
                    <a:pt x="3631" y="75678"/>
                    <a:pt x="3639" y="75678"/>
                  </a:cubicBezTo>
                  <a:cubicBezTo>
                    <a:pt x="3648" y="75678"/>
                    <a:pt x="3656" y="75677"/>
                    <a:pt x="3662" y="75670"/>
                  </a:cubicBezTo>
                  <a:lnTo>
                    <a:pt x="3714" y="75593"/>
                  </a:lnTo>
                  <a:cubicBezTo>
                    <a:pt x="3714" y="75541"/>
                    <a:pt x="3714" y="75490"/>
                    <a:pt x="3662" y="75464"/>
                  </a:cubicBezTo>
                  <a:cubicBezTo>
                    <a:pt x="3636" y="75412"/>
                    <a:pt x="3636" y="75386"/>
                    <a:pt x="3662" y="75361"/>
                  </a:cubicBezTo>
                  <a:cubicBezTo>
                    <a:pt x="3662" y="75361"/>
                    <a:pt x="3636" y="75309"/>
                    <a:pt x="3636" y="75309"/>
                  </a:cubicBezTo>
                  <a:cubicBezTo>
                    <a:pt x="3636" y="75309"/>
                    <a:pt x="3636" y="75283"/>
                    <a:pt x="3636" y="75283"/>
                  </a:cubicBezTo>
                  <a:lnTo>
                    <a:pt x="3662" y="75283"/>
                  </a:lnTo>
                  <a:cubicBezTo>
                    <a:pt x="3662" y="75232"/>
                    <a:pt x="3636" y="75180"/>
                    <a:pt x="3662" y="75103"/>
                  </a:cubicBezTo>
                  <a:cubicBezTo>
                    <a:pt x="3688" y="75077"/>
                    <a:pt x="3688" y="75077"/>
                    <a:pt x="3662" y="75051"/>
                  </a:cubicBezTo>
                  <a:cubicBezTo>
                    <a:pt x="3611" y="74948"/>
                    <a:pt x="3611" y="74871"/>
                    <a:pt x="3636" y="74767"/>
                  </a:cubicBezTo>
                  <a:cubicBezTo>
                    <a:pt x="3662" y="74767"/>
                    <a:pt x="3688" y="74767"/>
                    <a:pt x="3714" y="74793"/>
                  </a:cubicBezTo>
                  <a:cubicBezTo>
                    <a:pt x="3688" y="74742"/>
                    <a:pt x="3688" y="74664"/>
                    <a:pt x="3739" y="74613"/>
                  </a:cubicBezTo>
                  <a:lnTo>
                    <a:pt x="3739" y="74587"/>
                  </a:lnTo>
                  <a:cubicBezTo>
                    <a:pt x="3714" y="74587"/>
                    <a:pt x="3688" y="74561"/>
                    <a:pt x="3688" y="74561"/>
                  </a:cubicBezTo>
                  <a:cubicBezTo>
                    <a:pt x="3688" y="74561"/>
                    <a:pt x="3688" y="74535"/>
                    <a:pt x="3688" y="74510"/>
                  </a:cubicBezTo>
                  <a:cubicBezTo>
                    <a:pt x="3688" y="74510"/>
                    <a:pt x="3688" y="74498"/>
                    <a:pt x="3696" y="74498"/>
                  </a:cubicBezTo>
                  <a:cubicBezTo>
                    <a:pt x="3699" y="74498"/>
                    <a:pt x="3705" y="74501"/>
                    <a:pt x="3714" y="74510"/>
                  </a:cubicBezTo>
                  <a:cubicBezTo>
                    <a:pt x="3739" y="74510"/>
                    <a:pt x="3739" y="74510"/>
                    <a:pt x="3739" y="74535"/>
                  </a:cubicBezTo>
                  <a:lnTo>
                    <a:pt x="3791" y="74587"/>
                  </a:lnTo>
                  <a:cubicBezTo>
                    <a:pt x="3791" y="74535"/>
                    <a:pt x="3765" y="74510"/>
                    <a:pt x="3765" y="74484"/>
                  </a:cubicBezTo>
                  <a:cubicBezTo>
                    <a:pt x="3739" y="74458"/>
                    <a:pt x="3714" y="74406"/>
                    <a:pt x="3714" y="74381"/>
                  </a:cubicBezTo>
                  <a:cubicBezTo>
                    <a:pt x="3688" y="74355"/>
                    <a:pt x="3662" y="74329"/>
                    <a:pt x="3688" y="74329"/>
                  </a:cubicBezTo>
                  <a:cubicBezTo>
                    <a:pt x="3688" y="74277"/>
                    <a:pt x="3688" y="74252"/>
                    <a:pt x="3714" y="74226"/>
                  </a:cubicBezTo>
                  <a:cubicBezTo>
                    <a:pt x="3714" y="74200"/>
                    <a:pt x="3714" y="74174"/>
                    <a:pt x="3714" y="74148"/>
                  </a:cubicBezTo>
                  <a:cubicBezTo>
                    <a:pt x="3662" y="74071"/>
                    <a:pt x="3662" y="73968"/>
                    <a:pt x="3714" y="73865"/>
                  </a:cubicBezTo>
                  <a:cubicBezTo>
                    <a:pt x="3714" y="73865"/>
                    <a:pt x="3739" y="73839"/>
                    <a:pt x="3739" y="73839"/>
                  </a:cubicBezTo>
                  <a:cubicBezTo>
                    <a:pt x="3739" y="73839"/>
                    <a:pt x="3636" y="73736"/>
                    <a:pt x="3739" y="73710"/>
                  </a:cubicBezTo>
                  <a:lnTo>
                    <a:pt x="3739" y="73684"/>
                  </a:lnTo>
                  <a:cubicBezTo>
                    <a:pt x="3688" y="73633"/>
                    <a:pt x="3714" y="73555"/>
                    <a:pt x="3714" y="73478"/>
                  </a:cubicBezTo>
                  <a:cubicBezTo>
                    <a:pt x="3688" y="73426"/>
                    <a:pt x="3688" y="73401"/>
                    <a:pt x="3714" y="73349"/>
                  </a:cubicBezTo>
                  <a:cubicBezTo>
                    <a:pt x="3714" y="73272"/>
                    <a:pt x="3739" y="73168"/>
                    <a:pt x="3688" y="73091"/>
                  </a:cubicBezTo>
                  <a:cubicBezTo>
                    <a:pt x="3688" y="73091"/>
                    <a:pt x="3662" y="73091"/>
                    <a:pt x="3662" y="73065"/>
                  </a:cubicBezTo>
                  <a:cubicBezTo>
                    <a:pt x="3662" y="73039"/>
                    <a:pt x="3662" y="73014"/>
                    <a:pt x="3688" y="73014"/>
                  </a:cubicBezTo>
                  <a:cubicBezTo>
                    <a:pt x="3688" y="72988"/>
                    <a:pt x="3688" y="72911"/>
                    <a:pt x="3714" y="72833"/>
                  </a:cubicBezTo>
                  <a:cubicBezTo>
                    <a:pt x="3739" y="72756"/>
                    <a:pt x="3739" y="72678"/>
                    <a:pt x="3739" y="72627"/>
                  </a:cubicBezTo>
                  <a:cubicBezTo>
                    <a:pt x="3739" y="72627"/>
                    <a:pt x="3765" y="72575"/>
                    <a:pt x="3765" y="72575"/>
                  </a:cubicBezTo>
                  <a:cubicBezTo>
                    <a:pt x="3739" y="72498"/>
                    <a:pt x="3739" y="72420"/>
                    <a:pt x="3739" y="72343"/>
                  </a:cubicBezTo>
                  <a:cubicBezTo>
                    <a:pt x="3688" y="72292"/>
                    <a:pt x="3662" y="72214"/>
                    <a:pt x="3662" y="72163"/>
                  </a:cubicBezTo>
                  <a:cubicBezTo>
                    <a:pt x="3662" y="72085"/>
                    <a:pt x="3662" y="72008"/>
                    <a:pt x="3714" y="72008"/>
                  </a:cubicBezTo>
                  <a:cubicBezTo>
                    <a:pt x="3791" y="71982"/>
                    <a:pt x="3765" y="71905"/>
                    <a:pt x="3765" y="71879"/>
                  </a:cubicBezTo>
                  <a:cubicBezTo>
                    <a:pt x="3739" y="71879"/>
                    <a:pt x="3688" y="71853"/>
                    <a:pt x="3714" y="71802"/>
                  </a:cubicBezTo>
                  <a:cubicBezTo>
                    <a:pt x="3714" y="71776"/>
                    <a:pt x="3714" y="71724"/>
                    <a:pt x="3714" y="71698"/>
                  </a:cubicBezTo>
                  <a:cubicBezTo>
                    <a:pt x="3688" y="71698"/>
                    <a:pt x="3688" y="71673"/>
                    <a:pt x="3714" y="71647"/>
                  </a:cubicBezTo>
                  <a:cubicBezTo>
                    <a:pt x="3739" y="71621"/>
                    <a:pt x="3739" y="71595"/>
                    <a:pt x="3739" y="71569"/>
                  </a:cubicBezTo>
                  <a:cubicBezTo>
                    <a:pt x="3765" y="71466"/>
                    <a:pt x="3739" y="71440"/>
                    <a:pt x="3636" y="71415"/>
                  </a:cubicBezTo>
                  <a:cubicBezTo>
                    <a:pt x="3611" y="71415"/>
                    <a:pt x="3559" y="71415"/>
                    <a:pt x="3559" y="71389"/>
                  </a:cubicBezTo>
                  <a:cubicBezTo>
                    <a:pt x="3507" y="71311"/>
                    <a:pt x="3507" y="71234"/>
                    <a:pt x="3559" y="71183"/>
                  </a:cubicBezTo>
                  <a:lnTo>
                    <a:pt x="3585" y="71183"/>
                  </a:lnTo>
                  <a:cubicBezTo>
                    <a:pt x="3585" y="71157"/>
                    <a:pt x="3611" y="71131"/>
                    <a:pt x="3611" y="71105"/>
                  </a:cubicBezTo>
                  <a:cubicBezTo>
                    <a:pt x="3662" y="71079"/>
                    <a:pt x="3636" y="71054"/>
                    <a:pt x="3611" y="71028"/>
                  </a:cubicBezTo>
                  <a:lnTo>
                    <a:pt x="3611" y="71002"/>
                  </a:lnTo>
                  <a:cubicBezTo>
                    <a:pt x="3585" y="70950"/>
                    <a:pt x="3662" y="70925"/>
                    <a:pt x="3636" y="70899"/>
                  </a:cubicBezTo>
                  <a:cubicBezTo>
                    <a:pt x="3714" y="70873"/>
                    <a:pt x="3662" y="70821"/>
                    <a:pt x="3636" y="70770"/>
                  </a:cubicBezTo>
                  <a:lnTo>
                    <a:pt x="3611" y="70744"/>
                  </a:lnTo>
                  <a:cubicBezTo>
                    <a:pt x="3585" y="70744"/>
                    <a:pt x="3585" y="70718"/>
                    <a:pt x="3611" y="70718"/>
                  </a:cubicBezTo>
                  <a:lnTo>
                    <a:pt x="3611" y="70641"/>
                  </a:lnTo>
                  <a:cubicBezTo>
                    <a:pt x="3559" y="70564"/>
                    <a:pt x="3533" y="70486"/>
                    <a:pt x="3585" y="70383"/>
                  </a:cubicBezTo>
                  <a:cubicBezTo>
                    <a:pt x="3559" y="70331"/>
                    <a:pt x="3636" y="70357"/>
                    <a:pt x="3636" y="70306"/>
                  </a:cubicBezTo>
                  <a:cubicBezTo>
                    <a:pt x="3636" y="70280"/>
                    <a:pt x="3662" y="70228"/>
                    <a:pt x="3688" y="70202"/>
                  </a:cubicBezTo>
                  <a:cubicBezTo>
                    <a:pt x="3688" y="70151"/>
                    <a:pt x="3662" y="70099"/>
                    <a:pt x="3662" y="70048"/>
                  </a:cubicBezTo>
                  <a:lnTo>
                    <a:pt x="3662" y="70022"/>
                  </a:lnTo>
                  <a:lnTo>
                    <a:pt x="3662" y="69919"/>
                  </a:lnTo>
                  <a:cubicBezTo>
                    <a:pt x="3636" y="69893"/>
                    <a:pt x="3611" y="69867"/>
                    <a:pt x="3636" y="69841"/>
                  </a:cubicBezTo>
                  <a:cubicBezTo>
                    <a:pt x="3688" y="69816"/>
                    <a:pt x="3688" y="69764"/>
                    <a:pt x="3662" y="69712"/>
                  </a:cubicBezTo>
                  <a:cubicBezTo>
                    <a:pt x="3662" y="69687"/>
                    <a:pt x="3662" y="69635"/>
                    <a:pt x="3662" y="69609"/>
                  </a:cubicBezTo>
                  <a:cubicBezTo>
                    <a:pt x="3688" y="69583"/>
                    <a:pt x="3688" y="69532"/>
                    <a:pt x="3662" y="69506"/>
                  </a:cubicBezTo>
                  <a:cubicBezTo>
                    <a:pt x="3611" y="69455"/>
                    <a:pt x="3585" y="69377"/>
                    <a:pt x="3559" y="69326"/>
                  </a:cubicBezTo>
                  <a:cubicBezTo>
                    <a:pt x="3507" y="69248"/>
                    <a:pt x="3559" y="69222"/>
                    <a:pt x="3585" y="69197"/>
                  </a:cubicBezTo>
                  <a:cubicBezTo>
                    <a:pt x="3611" y="69171"/>
                    <a:pt x="3611" y="69119"/>
                    <a:pt x="3585" y="69093"/>
                  </a:cubicBezTo>
                  <a:cubicBezTo>
                    <a:pt x="3559" y="69068"/>
                    <a:pt x="3585" y="69016"/>
                    <a:pt x="3611" y="68990"/>
                  </a:cubicBezTo>
                  <a:cubicBezTo>
                    <a:pt x="3636" y="68990"/>
                    <a:pt x="3636" y="68965"/>
                    <a:pt x="3611" y="68965"/>
                  </a:cubicBezTo>
                  <a:cubicBezTo>
                    <a:pt x="3559" y="68913"/>
                    <a:pt x="3611" y="68887"/>
                    <a:pt x="3611" y="68861"/>
                  </a:cubicBezTo>
                  <a:cubicBezTo>
                    <a:pt x="3611" y="68810"/>
                    <a:pt x="3585" y="68758"/>
                    <a:pt x="3611" y="68732"/>
                  </a:cubicBezTo>
                  <a:cubicBezTo>
                    <a:pt x="3662" y="68681"/>
                    <a:pt x="3714" y="68629"/>
                    <a:pt x="3688" y="68552"/>
                  </a:cubicBezTo>
                  <a:cubicBezTo>
                    <a:pt x="3636" y="68526"/>
                    <a:pt x="3611" y="68474"/>
                    <a:pt x="3636" y="68423"/>
                  </a:cubicBezTo>
                  <a:cubicBezTo>
                    <a:pt x="3636" y="68397"/>
                    <a:pt x="3636" y="68346"/>
                    <a:pt x="3662" y="68294"/>
                  </a:cubicBezTo>
                  <a:cubicBezTo>
                    <a:pt x="3662" y="68242"/>
                    <a:pt x="3636" y="68191"/>
                    <a:pt x="3662" y="68139"/>
                  </a:cubicBezTo>
                  <a:cubicBezTo>
                    <a:pt x="3688" y="68010"/>
                    <a:pt x="3688" y="67881"/>
                    <a:pt x="3636" y="67752"/>
                  </a:cubicBezTo>
                  <a:cubicBezTo>
                    <a:pt x="3636" y="67727"/>
                    <a:pt x="3611" y="67701"/>
                    <a:pt x="3636" y="67675"/>
                  </a:cubicBezTo>
                  <a:cubicBezTo>
                    <a:pt x="3662" y="67675"/>
                    <a:pt x="3688" y="67623"/>
                    <a:pt x="3636" y="67572"/>
                  </a:cubicBezTo>
                  <a:cubicBezTo>
                    <a:pt x="3636" y="67546"/>
                    <a:pt x="3636" y="67520"/>
                    <a:pt x="3636" y="67494"/>
                  </a:cubicBezTo>
                  <a:lnTo>
                    <a:pt x="3636" y="67340"/>
                  </a:lnTo>
                  <a:cubicBezTo>
                    <a:pt x="3585" y="67340"/>
                    <a:pt x="3507" y="67391"/>
                    <a:pt x="3456" y="67391"/>
                  </a:cubicBezTo>
                  <a:cubicBezTo>
                    <a:pt x="3456" y="67340"/>
                    <a:pt x="3430" y="67262"/>
                    <a:pt x="3404" y="67237"/>
                  </a:cubicBezTo>
                  <a:cubicBezTo>
                    <a:pt x="3378" y="67185"/>
                    <a:pt x="3404" y="67159"/>
                    <a:pt x="3430" y="67133"/>
                  </a:cubicBezTo>
                  <a:cubicBezTo>
                    <a:pt x="3404" y="67108"/>
                    <a:pt x="3404" y="67082"/>
                    <a:pt x="3404" y="67056"/>
                  </a:cubicBezTo>
                  <a:cubicBezTo>
                    <a:pt x="3404" y="67030"/>
                    <a:pt x="3456" y="67004"/>
                    <a:pt x="3456" y="67004"/>
                  </a:cubicBezTo>
                  <a:cubicBezTo>
                    <a:pt x="3404" y="66927"/>
                    <a:pt x="3482" y="66901"/>
                    <a:pt x="3482" y="66875"/>
                  </a:cubicBezTo>
                  <a:cubicBezTo>
                    <a:pt x="3456" y="66798"/>
                    <a:pt x="3430" y="66747"/>
                    <a:pt x="3430" y="66669"/>
                  </a:cubicBezTo>
                  <a:cubicBezTo>
                    <a:pt x="3430" y="66618"/>
                    <a:pt x="3456" y="66592"/>
                    <a:pt x="3533" y="66566"/>
                  </a:cubicBezTo>
                  <a:cubicBezTo>
                    <a:pt x="3585" y="66566"/>
                    <a:pt x="3585" y="66566"/>
                    <a:pt x="3585" y="66540"/>
                  </a:cubicBezTo>
                  <a:cubicBezTo>
                    <a:pt x="3585" y="66489"/>
                    <a:pt x="3611" y="66489"/>
                    <a:pt x="3636" y="66437"/>
                  </a:cubicBezTo>
                  <a:cubicBezTo>
                    <a:pt x="3636" y="66411"/>
                    <a:pt x="3636" y="66411"/>
                    <a:pt x="3636" y="66385"/>
                  </a:cubicBezTo>
                  <a:cubicBezTo>
                    <a:pt x="3636" y="66360"/>
                    <a:pt x="3688" y="66385"/>
                    <a:pt x="3662" y="66334"/>
                  </a:cubicBezTo>
                  <a:cubicBezTo>
                    <a:pt x="3636" y="66282"/>
                    <a:pt x="3636" y="66256"/>
                    <a:pt x="3662" y="66256"/>
                  </a:cubicBezTo>
                  <a:cubicBezTo>
                    <a:pt x="3672" y="66251"/>
                    <a:pt x="3681" y="66249"/>
                    <a:pt x="3687" y="66249"/>
                  </a:cubicBezTo>
                  <a:cubicBezTo>
                    <a:pt x="3715" y="66249"/>
                    <a:pt x="3719" y="66282"/>
                    <a:pt x="3739" y="66282"/>
                  </a:cubicBezTo>
                  <a:cubicBezTo>
                    <a:pt x="3791" y="66179"/>
                    <a:pt x="3817" y="66076"/>
                    <a:pt x="3765" y="65973"/>
                  </a:cubicBezTo>
                  <a:lnTo>
                    <a:pt x="3765" y="65973"/>
                  </a:lnTo>
                  <a:cubicBezTo>
                    <a:pt x="3758" y="65980"/>
                    <a:pt x="3750" y="65983"/>
                    <a:pt x="3743" y="65983"/>
                  </a:cubicBezTo>
                  <a:cubicBezTo>
                    <a:pt x="3724" y="65983"/>
                    <a:pt x="3706" y="65965"/>
                    <a:pt x="3688" y="65947"/>
                  </a:cubicBezTo>
                  <a:cubicBezTo>
                    <a:pt x="3662" y="65921"/>
                    <a:pt x="3662" y="65844"/>
                    <a:pt x="3688" y="65792"/>
                  </a:cubicBezTo>
                  <a:lnTo>
                    <a:pt x="3688" y="65689"/>
                  </a:lnTo>
                  <a:cubicBezTo>
                    <a:pt x="3688" y="65663"/>
                    <a:pt x="3688" y="65612"/>
                    <a:pt x="3714" y="65612"/>
                  </a:cubicBezTo>
                  <a:cubicBezTo>
                    <a:pt x="3765" y="65586"/>
                    <a:pt x="3765" y="65586"/>
                    <a:pt x="3714" y="65560"/>
                  </a:cubicBezTo>
                  <a:cubicBezTo>
                    <a:pt x="3688" y="65534"/>
                    <a:pt x="3688" y="65534"/>
                    <a:pt x="3688" y="65483"/>
                  </a:cubicBezTo>
                  <a:cubicBezTo>
                    <a:pt x="3688" y="65457"/>
                    <a:pt x="3688" y="65405"/>
                    <a:pt x="3688" y="65380"/>
                  </a:cubicBezTo>
                  <a:cubicBezTo>
                    <a:pt x="3662" y="65380"/>
                    <a:pt x="3636" y="65380"/>
                    <a:pt x="3636" y="65354"/>
                  </a:cubicBezTo>
                  <a:cubicBezTo>
                    <a:pt x="3636" y="65302"/>
                    <a:pt x="3559" y="65225"/>
                    <a:pt x="3636" y="65173"/>
                  </a:cubicBezTo>
                  <a:lnTo>
                    <a:pt x="3636" y="65122"/>
                  </a:lnTo>
                  <a:cubicBezTo>
                    <a:pt x="3636" y="65122"/>
                    <a:pt x="3636" y="65122"/>
                    <a:pt x="3636" y="65096"/>
                  </a:cubicBezTo>
                  <a:cubicBezTo>
                    <a:pt x="3585" y="65070"/>
                    <a:pt x="3585" y="65019"/>
                    <a:pt x="3585" y="64993"/>
                  </a:cubicBezTo>
                  <a:cubicBezTo>
                    <a:pt x="3585" y="64864"/>
                    <a:pt x="3611" y="64761"/>
                    <a:pt x="3636" y="64657"/>
                  </a:cubicBezTo>
                  <a:cubicBezTo>
                    <a:pt x="3636" y="64657"/>
                    <a:pt x="3636" y="64632"/>
                    <a:pt x="3636" y="64632"/>
                  </a:cubicBezTo>
                  <a:cubicBezTo>
                    <a:pt x="3585" y="64580"/>
                    <a:pt x="3636" y="64554"/>
                    <a:pt x="3636" y="64529"/>
                  </a:cubicBezTo>
                  <a:cubicBezTo>
                    <a:pt x="3611" y="64451"/>
                    <a:pt x="3636" y="64374"/>
                    <a:pt x="3662" y="64322"/>
                  </a:cubicBezTo>
                  <a:cubicBezTo>
                    <a:pt x="3688" y="64296"/>
                    <a:pt x="3688" y="64271"/>
                    <a:pt x="3662" y="64245"/>
                  </a:cubicBezTo>
                  <a:cubicBezTo>
                    <a:pt x="3636" y="64219"/>
                    <a:pt x="3662" y="64167"/>
                    <a:pt x="3662" y="64142"/>
                  </a:cubicBezTo>
                  <a:cubicBezTo>
                    <a:pt x="3688" y="63987"/>
                    <a:pt x="3688" y="63858"/>
                    <a:pt x="3662" y="63703"/>
                  </a:cubicBezTo>
                  <a:cubicBezTo>
                    <a:pt x="3636" y="63626"/>
                    <a:pt x="3662" y="63574"/>
                    <a:pt x="3714" y="63523"/>
                  </a:cubicBezTo>
                  <a:cubicBezTo>
                    <a:pt x="3765" y="63497"/>
                    <a:pt x="3765" y="63471"/>
                    <a:pt x="3739" y="63420"/>
                  </a:cubicBezTo>
                  <a:cubicBezTo>
                    <a:pt x="3714" y="63368"/>
                    <a:pt x="3688" y="63368"/>
                    <a:pt x="3739" y="63316"/>
                  </a:cubicBezTo>
                  <a:cubicBezTo>
                    <a:pt x="3791" y="63265"/>
                    <a:pt x="3739" y="63265"/>
                    <a:pt x="3739" y="63239"/>
                  </a:cubicBezTo>
                  <a:cubicBezTo>
                    <a:pt x="3739" y="63239"/>
                    <a:pt x="3714" y="63187"/>
                    <a:pt x="3739" y="63136"/>
                  </a:cubicBezTo>
                  <a:cubicBezTo>
                    <a:pt x="3765" y="63110"/>
                    <a:pt x="3791" y="63058"/>
                    <a:pt x="3817" y="63033"/>
                  </a:cubicBezTo>
                  <a:cubicBezTo>
                    <a:pt x="3817" y="63007"/>
                    <a:pt x="3817" y="62981"/>
                    <a:pt x="3817" y="62981"/>
                  </a:cubicBezTo>
                  <a:cubicBezTo>
                    <a:pt x="3868" y="62929"/>
                    <a:pt x="3894" y="62826"/>
                    <a:pt x="3868" y="62775"/>
                  </a:cubicBezTo>
                  <a:cubicBezTo>
                    <a:pt x="3868" y="62723"/>
                    <a:pt x="3843" y="62697"/>
                    <a:pt x="3868" y="62672"/>
                  </a:cubicBezTo>
                  <a:cubicBezTo>
                    <a:pt x="3791" y="62620"/>
                    <a:pt x="3791" y="62517"/>
                    <a:pt x="3714" y="62465"/>
                  </a:cubicBezTo>
                  <a:cubicBezTo>
                    <a:pt x="3739" y="62414"/>
                    <a:pt x="3662" y="62414"/>
                    <a:pt x="3688" y="62362"/>
                  </a:cubicBezTo>
                  <a:cubicBezTo>
                    <a:pt x="3714" y="62311"/>
                    <a:pt x="3714" y="62285"/>
                    <a:pt x="3765" y="62285"/>
                  </a:cubicBezTo>
                  <a:cubicBezTo>
                    <a:pt x="3739" y="62207"/>
                    <a:pt x="3739" y="62207"/>
                    <a:pt x="3791" y="62207"/>
                  </a:cubicBezTo>
                  <a:lnTo>
                    <a:pt x="3791" y="61743"/>
                  </a:lnTo>
                  <a:cubicBezTo>
                    <a:pt x="3791" y="61743"/>
                    <a:pt x="3765" y="61717"/>
                    <a:pt x="3791" y="61692"/>
                  </a:cubicBezTo>
                  <a:cubicBezTo>
                    <a:pt x="3791" y="61614"/>
                    <a:pt x="3791" y="61537"/>
                    <a:pt x="3791" y="61459"/>
                  </a:cubicBezTo>
                  <a:cubicBezTo>
                    <a:pt x="3791" y="61434"/>
                    <a:pt x="3817" y="61382"/>
                    <a:pt x="3791" y="61356"/>
                  </a:cubicBezTo>
                  <a:cubicBezTo>
                    <a:pt x="3765" y="61279"/>
                    <a:pt x="3739" y="61201"/>
                    <a:pt x="3739" y="61124"/>
                  </a:cubicBezTo>
                  <a:cubicBezTo>
                    <a:pt x="3662" y="61098"/>
                    <a:pt x="3662" y="61098"/>
                    <a:pt x="3688" y="61021"/>
                  </a:cubicBezTo>
                  <a:cubicBezTo>
                    <a:pt x="3714" y="61021"/>
                    <a:pt x="3739" y="61021"/>
                    <a:pt x="3765" y="60969"/>
                  </a:cubicBezTo>
                  <a:cubicBezTo>
                    <a:pt x="3791" y="60892"/>
                    <a:pt x="3765" y="60815"/>
                    <a:pt x="3714" y="60763"/>
                  </a:cubicBezTo>
                  <a:cubicBezTo>
                    <a:pt x="3688" y="60737"/>
                    <a:pt x="3662" y="60711"/>
                    <a:pt x="3662" y="60686"/>
                  </a:cubicBezTo>
                  <a:cubicBezTo>
                    <a:pt x="3611" y="60634"/>
                    <a:pt x="3585" y="60608"/>
                    <a:pt x="3662" y="60557"/>
                  </a:cubicBezTo>
                  <a:cubicBezTo>
                    <a:pt x="3714" y="60505"/>
                    <a:pt x="3688" y="60505"/>
                    <a:pt x="3662" y="60454"/>
                  </a:cubicBezTo>
                  <a:cubicBezTo>
                    <a:pt x="3611" y="60454"/>
                    <a:pt x="3611" y="60402"/>
                    <a:pt x="3636" y="60350"/>
                  </a:cubicBezTo>
                  <a:cubicBezTo>
                    <a:pt x="3636" y="60325"/>
                    <a:pt x="3636" y="60299"/>
                    <a:pt x="3636" y="60247"/>
                  </a:cubicBezTo>
                  <a:lnTo>
                    <a:pt x="3636" y="60221"/>
                  </a:lnTo>
                  <a:cubicBezTo>
                    <a:pt x="3636" y="60144"/>
                    <a:pt x="3636" y="60118"/>
                    <a:pt x="3688" y="60092"/>
                  </a:cubicBezTo>
                  <a:cubicBezTo>
                    <a:pt x="3688" y="60092"/>
                    <a:pt x="3688" y="60092"/>
                    <a:pt x="3688" y="60067"/>
                  </a:cubicBezTo>
                  <a:lnTo>
                    <a:pt x="3688" y="60041"/>
                  </a:lnTo>
                  <a:lnTo>
                    <a:pt x="3688" y="59886"/>
                  </a:lnTo>
                  <a:cubicBezTo>
                    <a:pt x="3688" y="59860"/>
                    <a:pt x="3662" y="59835"/>
                    <a:pt x="3662" y="59783"/>
                  </a:cubicBezTo>
                  <a:cubicBezTo>
                    <a:pt x="3585" y="59680"/>
                    <a:pt x="3611" y="59551"/>
                    <a:pt x="3688" y="59474"/>
                  </a:cubicBezTo>
                  <a:cubicBezTo>
                    <a:pt x="3662" y="59422"/>
                    <a:pt x="3688" y="59345"/>
                    <a:pt x="3714" y="59293"/>
                  </a:cubicBezTo>
                  <a:cubicBezTo>
                    <a:pt x="3688" y="59293"/>
                    <a:pt x="3688" y="59241"/>
                    <a:pt x="3688" y="59216"/>
                  </a:cubicBezTo>
                  <a:cubicBezTo>
                    <a:pt x="3662" y="59216"/>
                    <a:pt x="3662" y="59190"/>
                    <a:pt x="3662" y="59190"/>
                  </a:cubicBezTo>
                  <a:cubicBezTo>
                    <a:pt x="3688" y="59164"/>
                    <a:pt x="3688" y="59112"/>
                    <a:pt x="3714" y="59087"/>
                  </a:cubicBezTo>
                  <a:cubicBezTo>
                    <a:pt x="3714" y="59074"/>
                    <a:pt x="3720" y="59067"/>
                    <a:pt x="3730" y="59067"/>
                  </a:cubicBezTo>
                  <a:cubicBezTo>
                    <a:pt x="3739" y="59067"/>
                    <a:pt x="3752" y="59074"/>
                    <a:pt x="3765" y="59087"/>
                  </a:cubicBezTo>
                  <a:cubicBezTo>
                    <a:pt x="3782" y="59087"/>
                    <a:pt x="3800" y="59064"/>
                    <a:pt x="3824" y="59064"/>
                  </a:cubicBezTo>
                  <a:cubicBezTo>
                    <a:pt x="3837" y="59064"/>
                    <a:pt x="3851" y="59069"/>
                    <a:pt x="3868" y="59087"/>
                  </a:cubicBezTo>
                  <a:cubicBezTo>
                    <a:pt x="3894" y="59087"/>
                    <a:pt x="3946" y="59087"/>
                    <a:pt x="3946" y="59112"/>
                  </a:cubicBezTo>
                  <a:cubicBezTo>
                    <a:pt x="3946" y="59138"/>
                    <a:pt x="3946" y="59138"/>
                    <a:pt x="3946" y="59164"/>
                  </a:cubicBezTo>
                  <a:lnTo>
                    <a:pt x="3972" y="59164"/>
                  </a:lnTo>
                  <a:lnTo>
                    <a:pt x="4023" y="59061"/>
                  </a:lnTo>
                  <a:cubicBezTo>
                    <a:pt x="3997" y="58983"/>
                    <a:pt x="4023" y="58932"/>
                    <a:pt x="4075" y="58880"/>
                  </a:cubicBezTo>
                  <a:lnTo>
                    <a:pt x="4075" y="58777"/>
                  </a:lnTo>
                  <a:cubicBezTo>
                    <a:pt x="4023" y="58726"/>
                    <a:pt x="4049" y="58700"/>
                    <a:pt x="4075" y="58648"/>
                  </a:cubicBezTo>
                  <a:cubicBezTo>
                    <a:pt x="4075" y="58648"/>
                    <a:pt x="4075" y="58648"/>
                    <a:pt x="4075" y="58622"/>
                  </a:cubicBezTo>
                  <a:lnTo>
                    <a:pt x="4075" y="58519"/>
                  </a:lnTo>
                  <a:lnTo>
                    <a:pt x="4075" y="58468"/>
                  </a:lnTo>
                  <a:cubicBezTo>
                    <a:pt x="4100" y="58390"/>
                    <a:pt x="4075" y="58313"/>
                    <a:pt x="4100" y="58236"/>
                  </a:cubicBezTo>
                  <a:cubicBezTo>
                    <a:pt x="4152" y="58158"/>
                    <a:pt x="4075" y="58158"/>
                    <a:pt x="4075" y="58132"/>
                  </a:cubicBezTo>
                  <a:cubicBezTo>
                    <a:pt x="4049" y="58107"/>
                    <a:pt x="3997" y="58081"/>
                    <a:pt x="4023" y="58029"/>
                  </a:cubicBezTo>
                  <a:cubicBezTo>
                    <a:pt x="4049" y="57978"/>
                    <a:pt x="4049" y="58003"/>
                    <a:pt x="4049" y="57978"/>
                  </a:cubicBezTo>
                  <a:cubicBezTo>
                    <a:pt x="3972" y="57900"/>
                    <a:pt x="4023" y="57823"/>
                    <a:pt x="3997" y="57746"/>
                  </a:cubicBezTo>
                  <a:cubicBezTo>
                    <a:pt x="3997" y="57720"/>
                    <a:pt x="3997" y="57720"/>
                    <a:pt x="3997" y="57720"/>
                  </a:cubicBezTo>
                  <a:cubicBezTo>
                    <a:pt x="3972" y="57694"/>
                    <a:pt x="3972" y="57668"/>
                    <a:pt x="3997" y="57642"/>
                  </a:cubicBezTo>
                  <a:cubicBezTo>
                    <a:pt x="4023" y="57617"/>
                    <a:pt x="4075" y="57617"/>
                    <a:pt x="4126" y="57617"/>
                  </a:cubicBezTo>
                  <a:cubicBezTo>
                    <a:pt x="4178" y="57617"/>
                    <a:pt x="4229" y="57591"/>
                    <a:pt x="4204" y="57565"/>
                  </a:cubicBezTo>
                  <a:cubicBezTo>
                    <a:pt x="4204" y="57539"/>
                    <a:pt x="4204" y="57513"/>
                    <a:pt x="4204" y="57488"/>
                  </a:cubicBezTo>
                  <a:cubicBezTo>
                    <a:pt x="4204" y="57436"/>
                    <a:pt x="4178" y="57410"/>
                    <a:pt x="4178" y="57359"/>
                  </a:cubicBezTo>
                  <a:cubicBezTo>
                    <a:pt x="4178" y="57333"/>
                    <a:pt x="4178" y="57307"/>
                    <a:pt x="4204" y="57307"/>
                  </a:cubicBezTo>
                  <a:cubicBezTo>
                    <a:pt x="4255" y="57307"/>
                    <a:pt x="4255" y="57307"/>
                    <a:pt x="4255" y="57281"/>
                  </a:cubicBezTo>
                  <a:cubicBezTo>
                    <a:pt x="4204" y="57256"/>
                    <a:pt x="4178" y="57204"/>
                    <a:pt x="4204" y="57152"/>
                  </a:cubicBezTo>
                  <a:cubicBezTo>
                    <a:pt x="4204" y="57101"/>
                    <a:pt x="4204" y="57049"/>
                    <a:pt x="4152" y="57023"/>
                  </a:cubicBezTo>
                  <a:cubicBezTo>
                    <a:pt x="4126" y="57023"/>
                    <a:pt x="4126" y="56998"/>
                    <a:pt x="4100" y="56972"/>
                  </a:cubicBezTo>
                  <a:cubicBezTo>
                    <a:pt x="4100" y="56972"/>
                    <a:pt x="4100" y="56946"/>
                    <a:pt x="4126" y="56946"/>
                  </a:cubicBezTo>
                  <a:lnTo>
                    <a:pt x="4281" y="56946"/>
                  </a:lnTo>
                  <a:cubicBezTo>
                    <a:pt x="4307" y="56946"/>
                    <a:pt x="4333" y="56869"/>
                    <a:pt x="4281" y="56843"/>
                  </a:cubicBezTo>
                  <a:cubicBezTo>
                    <a:pt x="4255" y="56843"/>
                    <a:pt x="4229" y="56765"/>
                    <a:pt x="4229" y="56740"/>
                  </a:cubicBezTo>
                  <a:cubicBezTo>
                    <a:pt x="4229" y="56714"/>
                    <a:pt x="4307" y="56714"/>
                    <a:pt x="4281" y="56662"/>
                  </a:cubicBezTo>
                  <a:cubicBezTo>
                    <a:pt x="4255" y="56585"/>
                    <a:pt x="4255" y="56508"/>
                    <a:pt x="4281" y="56456"/>
                  </a:cubicBezTo>
                  <a:cubicBezTo>
                    <a:pt x="4281" y="56430"/>
                    <a:pt x="4281" y="56404"/>
                    <a:pt x="4307" y="56404"/>
                  </a:cubicBezTo>
                  <a:cubicBezTo>
                    <a:pt x="4333" y="56404"/>
                    <a:pt x="4307" y="56430"/>
                    <a:pt x="4307" y="56456"/>
                  </a:cubicBezTo>
                  <a:cubicBezTo>
                    <a:pt x="4358" y="56482"/>
                    <a:pt x="4358" y="56508"/>
                    <a:pt x="4358" y="56559"/>
                  </a:cubicBezTo>
                  <a:cubicBezTo>
                    <a:pt x="4358" y="56585"/>
                    <a:pt x="4358" y="56611"/>
                    <a:pt x="4358" y="56637"/>
                  </a:cubicBezTo>
                  <a:cubicBezTo>
                    <a:pt x="4333" y="56637"/>
                    <a:pt x="4358" y="56662"/>
                    <a:pt x="4384" y="56688"/>
                  </a:cubicBezTo>
                  <a:cubicBezTo>
                    <a:pt x="4392" y="56696"/>
                    <a:pt x="4399" y="56699"/>
                    <a:pt x="4406" y="56699"/>
                  </a:cubicBezTo>
                  <a:cubicBezTo>
                    <a:pt x="4423" y="56699"/>
                    <a:pt x="4436" y="56681"/>
                    <a:pt x="4436" y="56662"/>
                  </a:cubicBezTo>
                  <a:cubicBezTo>
                    <a:pt x="4436" y="56637"/>
                    <a:pt x="4462" y="56611"/>
                    <a:pt x="4487" y="56611"/>
                  </a:cubicBezTo>
                  <a:cubicBezTo>
                    <a:pt x="4487" y="56611"/>
                    <a:pt x="4487" y="56637"/>
                    <a:pt x="4513" y="56662"/>
                  </a:cubicBezTo>
                  <a:lnTo>
                    <a:pt x="4616" y="56662"/>
                  </a:lnTo>
                  <a:lnTo>
                    <a:pt x="4616" y="56637"/>
                  </a:lnTo>
                  <a:cubicBezTo>
                    <a:pt x="4513" y="56637"/>
                    <a:pt x="4539" y="56585"/>
                    <a:pt x="4539" y="56533"/>
                  </a:cubicBezTo>
                  <a:cubicBezTo>
                    <a:pt x="4513" y="56508"/>
                    <a:pt x="4487" y="56482"/>
                    <a:pt x="4462" y="56456"/>
                  </a:cubicBezTo>
                  <a:cubicBezTo>
                    <a:pt x="4462" y="56456"/>
                    <a:pt x="4436" y="56430"/>
                    <a:pt x="4462" y="56430"/>
                  </a:cubicBezTo>
                  <a:lnTo>
                    <a:pt x="4513" y="56430"/>
                  </a:lnTo>
                  <a:cubicBezTo>
                    <a:pt x="4513" y="56379"/>
                    <a:pt x="4590" y="56379"/>
                    <a:pt x="4590" y="56327"/>
                  </a:cubicBezTo>
                  <a:cubicBezTo>
                    <a:pt x="4590" y="56301"/>
                    <a:pt x="4565" y="56275"/>
                    <a:pt x="4565" y="56250"/>
                  </a:cubicBezTo>
                  <a:cubicBezTo>
                    <a:pt x="4565" y="56250"/>
                    <a:pt x="4539" y="56224"/>
                    <a:pt x="4565" y="56224"/>
                  </a:cubicBezTo>
                  <a:cubicBezTo>
                    <a:pt x="4573" y="56215"/>
                    <a:pt x="4579" y="56212"/>
                    <a:pt x="4583" y="56212"/>
                  </a:cubicBezTo>
                  <a:cubicBezTo>
                    <a:pt x="4590" y="56212"/>
                    <a:pt x="4590" y="56224"/>
                    <a:pt x="4590" y="56224"/>
                  </a:cubicBezTo>
                  <a:lnTo>
                    <a:pt x="4642" y="56172"/>
                  </a:lnTo>
                  <a:cubicBezTo>
                    <a:pt x="4616" y="56172"/>
                    <a:pt x="4590" y="56172"/>
                    <a:pt x="4565" y="56121"/>
                  </a:cubicBezTo>
                  <a:cubicBezTo>
                    <a:pt x="4590" y="56095"/>
                    <a:pt x="4590" y="56043"/>
                    <a:pt x="4565" y="56018"/>
                  </a:cubicBezTo>
                  <a:lnTo>
                    <a:pt x="4487" y="55940"/>
                  </a:lnTo>
                  <a:cubicBezTo>
                    <a:pt x="4462" y="55940"/>
                    <a:pt x="4462" y="55914"/>
                    <a:pt x="4487" y="55914"/>
                  </a:cubicBezTo>
                  <a:cubicBezTo>
                    <a:pt x="4513" y="55914"/>
                    <a:pt x="4487" y="55837"/>
                    <a:pt x="4462" y="55811"/>
                  </a:cubicBezTo>
                  <a:cubicBezTo>
                    <a:pt x="4436" y="55760"/>
                    <a:pt x="4487" y="55708"/>
                    <a:pt x="4487" y="55656"/>
                  </a:cubicBezTo>
                  <a:cubicBezTo>
                    <a:pt x="4462" y="55656"/>
                    <a:pt x="4462" y="55631"/>
                    <a:pt x="4462" y="55605"/>
                  </a:cubicBezTo>
                  <a:cubicBezTo>
                    <a:pt x="4436" y="55579"/>
                    <a:pt x="4436" y="55553"/>
                    <a:pt x="4410" y="55528"/>
                  </a:cubicBezTo>
                  <a:cubicBezTo>
                    <a:pt x="4384" y="55502"/>
                    <a:pt x="4384" y="55476"/>
                    <a:pt x="4384" y="55450"/>
                  </a:cubicBezTo>
                  <a:cubicBezTo>
                    <a:pt x="4384" y="55432"/>
                    <a:pt x="4384" y="55414"/>
                    <a:pt x="4393" y="55414"/>
                  </a:cubicBezTo>
                  <a:cubicBezTo>
                    <a:pt x="4397" y="55414"/>
                    <a:pt x="4402" y="55417"/>
                    <a:pt x="4410" y="55424"/>
                  </a:cubicBezTo>
                  <a:lnTo>
                    <a:pt x="4358" y="55295"/>
                  </a:lnTo>
                  <a:cubicBezTo>
                    <a:pt x="4333" y="55270"/>
                    <a:pt x="4358" y="55244"/>
                    <a:pt x="4410" y="55244"/>
                  </a:cubicBezTo>
                  <a:lnTo>
                    <a:pt x="4487" y="55244"/>
                  </a:lnTo>
                  <a:cubicBezTo>
                    <a:pt x="4487" y="55270"/>
                    <a:pt x="4500" y="55276"/>
                    <a:pt x="4516" y="55276"/>
                  </a:cubicBezTo>
                  <a:cubicBezTo>
                    <a:pt x="4532" y="55276"/>
                    <a:pt x="4552" y="55270"/>
                    <a:pt x="4565" y="55270"/>
                  </a:cubicBezTo>
                  <a:cubicBezTo>
                    <a:pt x="4590" y="55244"/>
                    <a:pt x="4590" y="55141"/>
                    <a:pt x="4565" y="55089"/>
                  </a:cubicBezTo>
                  <a:lnTo>
                    <a:pt x="4565" y="55012"/>
                  </a:lnTo>
                  <a:cubicBezTo>
                    <a:pt x="4539" y="54960"/>
                    <a:pt x="4513" y="54883"/>
                    <a:pt x="4513" y="54831"/>
                  </a:cubicBezTo>
                  <a:cubicBezTo>
                    <a:pt x="4436" y="54805"/>
                    <a:pt x="4462" y="54780"/>
                    <a:pt x="4487" y="54754"/>
                  </a:cubicBezTo>
                  <a:lnTo>
                    <a:pt x="4410" y="54754"/>
                  </a:lnTo>
                  <a:cubicBezTo>
                    <a:pt x="4410" y="54780"/>
                    <a:pt x="4384" y="54780"/>
                    <a:pt x="4333" y="54780"/>
                  </a:cubicBezTo>
                  <a:cubicBezTo>
                    <a:pt x="4307" y="54754"/>
                    <a:pt x="4281" y="54702"/>
                    <a:pt x="4307" y="54676"/>
                  </a:cubicBezTo>
                  <a:cubicBezTo>
                    <a:pt x="4333" y="54625"/>
                    <a:pt x="4358" y="54625"/>
                    <a:pt x="4410" y="54599"/>
                  </a:cubicBezTo>
                  <a:cubicBezTo>
                    <a:pt x="4410" y="54573"/>
                    <a:pt x="4410" y="54573"/>
                    <a:pt x="4410" y="54573"/>
                  </a:cubicBezTo>
                  <a:lnTo>
                    <a:pt x="4358" y="54496"/>
                  </a:lnTo>
                  <a:cubicBezTo>
                    <a:pt x="4307" y="54470"/>
                    <a:pt x="4281" y="54419"/>
                    <a:pt x="4255" y="54341"/>
                  </a:cubicBezTo>
                  <a:lnTo>
                    <a:pt x="4255" y="54290"/>
                  </a:lnTo>
                  <a:lnTo>
                    <a:pt x="4255" y="54238"/>
                  </a:lnTo>
                  <a:cubicBezTo>
                    <a:pt x="4255" y="54135"/>
                    <a:pt x="4255" y="54109"/>
                    <a:pt x="4358" y="54057"/>
                  </a:cubicBezTo>
                  <a:cubicBezTo>
                    <a:pt x="4358" y="54057"/>
                    <a:pt x="4307" y="54032"/>
                    <a:pt x="4333" y="54006"/>
                  </a:cubicBezTo>
                  <a:cubicBezTo>
                    <a:pt x="4333" y="53980"/>
                    <a:pt x="4339" y="53974"/>
                    <a:pt x="4352" y="53974"/>
                  </a:cubicBezTo>
                  <a:cubicBezTo>
                    <a:pt x="4365" y="53974"/>
                    <a:pt x="4384" y="53980"/>
                    <a:pt x="4410" y="53980"/>
                  </a:cubicBezTo>
                  <a:lnTo>
                    <a:pt x="4462" y="53980"/>
                  </a:lnTo>
                  <a:cubicBezTo>
                    <a:pt x="4462" y="53929"/>
                    <a:pt x="4462" y="53903"/>
                    <a:pt x="4462" y="53851"/>
                  </a:cubicBezTo>
                  <a:cubicBezTo>
                    <a:pt x="4410" y="53774"/>
                    <a:pt x="4462" y="53696"/>
                    <a:pt x="4410" y="53619"/>
                  </a:cubicBezTo>
                  <a:cubicBezTo>
                    <a:pt x="4384" y="53593"/>
                    <a:pt x="4384" y="53593"/>
                    <a:pt x="4358" y="53567"/>
                  </a:cubicBezTo>
                  <a:lnTo>
                    <a:pt x="4333" y="53567"/>
                  </a:lnTo>
                  <a:cubicBezTo>
                    <a:pt x="4333" y="53645"/>
                    <a:pt x="4333" y="53722"/>
                    <a:pt x="4333" y="53800"/>
                  </a:cubicBezTo>
                  <a:cubicBezTo>
                    <a:pt x="4333" y="53800"/>
                    <a:pt x="4307" y="53825"/>
                    <a:pt x="4307" y="53825"/>
                  </a:cubicBezTo>
                  <a:cubicBezTo>
                    <a:pt x="4281" y="53825"/>
                    <a:pt x="4281" y="53800"/>
                    <a:pt x="4281" y="53800"/>
                  </a:cubicBezTo>
                  <a:cubicBezTo>
                    <a:pt x="4229" y="53696"/>
                    <a:pt x="4229" y="53593"/>
                    <a:pt x="4281" y="53516"/>
                  </a:cubicBezTo>
                  <a:cubicBezTo>
                    <a:pt x="4281" y="53490"/>
                    <a:pt x="4281" y="53464"/>
                    <a:pt x="4255" y="53464"/>
                  </a:cubicBezTo>
                  <a:cubicBezTo>
                    <a:pt x="4229" y="53438"/>
                    <a:pt x="4255" y="53413"/>
                    <a:pt x="4307" y="53413"/>
                  </a:cubicBezTo>
                  <a:cubicBezTo>
                    <a:pt x="4307" y="53361"/>
                    <a:pt x="4255" y="53335"/>
                    <a:pt x="4307" y="53310"/>
                  </a:cubicBezTo>
                  <a:lnTo>
                    <a:pt x="4307" y="53258"/>
                  </a:lnTo>
                  <a:cubicBezTo>
                    <a:pt x="4229" y="53206"/>
                    <a:pt x="4229" y="53129"/>
                    <a:pt x="4281" y="53052"/>
                  </a:cubicBezTo>
                  <a:cubicBezTo>
                    <a:pt x="4204" y="53052"/>
                    <a:pt x="4152" y="53026"/>
                    <a:pt x="4152" y="52948"/>
                  </a:cubicBezTo>
                  <a:cubicBezTo>
                    <a:pt x="4152" y="52871"/>
                    <a:pt x="4100" y="52897"/>
                    <a:pt x="4100" y="52845"/>
                  </a:cubicBezTo>
                  <a:cubicBezTo>
                    <a:pt x="4075" y="52768"/>
                    <a:pt x="4100" y="52691"/>
                    <a:pt x="4178" y="52613"/>
                  </a:cubicBezTo>
                  <a:lnTo>
                    <a:pt x="4204" y="52613"/>
                  </a:lnTo>
                  <a:cubicBezTo>
                    <a:pt x="4204" y="52613"/>
                    <a:pt x="4229" y="52562"/>
                    <a:pt x="4229" y="52510"/>
                  </a:cubicBezTo>
                  <a:lnTo>
                    <a:pt x="4204" y="52484"/>
                  </a:lnTo>
                  <a:cubicBezTo>
                    <a:pt x="4126" y="52484"/>
                    <a:pt x="4075" y="52484"/>
                    <a:pt x="4049" y="52407"/>
                  </a:cubicBezTo>
                  <a:lnTo>
                    <a:pt x="4049" y="52329"/>
                  </a:lnTo>
                  <a:cubicBezTo>
                    <a:pt x="4049" y="52304"/>
                    <a:pt x="3972" y="52304"/>
                    <a:pt x="3972" y="52278"/>
                  </a:cubicBezTo>
                  <a:cubicBezTo>
                    <a:pt x="3972" y="52252"/>
                    <a:pt x="3972" y="52252"/>
                    <a:pt x="3972" y="52226"/>
                  </a:cubicBezTo>
                  <a:cubicBezTo>
                    <a:pt x="3972" y="52226"/>
                    <a:pt x="3946" y="52252"/>
                    <a:pt x="3920" y="52252"/>
                  </a:cubicBezTo>
                  <a:cubicBezTo>
                    <a:pt x="3894" y="52252"/>
                    <a:pt x="3868" y="52252"/>
                    <a:pt x="3868" y="52201"/>
                  </a:cubicBezTo>
                  <a:cubicBezTo>
                    <a:pt x="3843" y="52149"/>
                    <a:pt x="3843" y="52046"/>
                    <a:pt x="3868" y="51968"/>
                  </a:cubicBezTo>
                  <a:cubicBezTo>
                    <a:pt x="3920" y="51968"/>
                    <a:pt x="3946" y="52046"/>
                    <a:pt x="3997" y="52046"/>
                  </a:cubicBezTo>
                  <a:cubicBezTo>
                    <a:pt x="3972" y="51943"/>
                    <a:pt x="4023" y="51839"/>
                    <a:pt x="4100" y="51762"/>
                  </a:cubicBezTo>
                  <a:cubicBezTo>
                    <a:pt x="4126" y="51736"/>
                    <a:pt x="4100" y="51710"/>
                    <a:pt x="4075" y="51710"/>
                  </a:cubicBezTo>
                  <a:cubicBezTo>
                    <a:pt x="4049" y="51710"/>
                    <a:pt x="4023" y="51685"/>
                    <a:pt x="3997" y="51685"/>
                  </a:cubicBezTo>
                  <a:cubicBezTo>
                    <a:pt x="3946" y="51633"/>
                    <a:pt x="3972" y="51556"/>
                    <a:pt x="3946" y="51530"/>
                  </a:cubicBezTo>
                  <a:cubicBezTo>
                    <a:pt x="3894" y="51427"/>
                    <a:pt x="3894" y="51324"/>
                    <a:pt x="3946" y="51220"/>
                  </a:cubicBezTo>
                  <a:cubicBezTo>
                    <a:pt x="3997" y="51169"/>
                    <a:pt x="3997" y="51066"/>
                    <a:pt x="3997" y="50988"/>
                  </a:cubicBezTo>
                  <a:cubicBezTo>
                    <a:pt x="3946" y="50988"/>
                    <a:pt x="3920" y="50963"/>
                    <a:pt x="3946" y="50911"/>
                  </a:cubicBezTo>
                  <a:cubicBezTo>
                    <a:pt x="3972" y="50859"/>
                    <a:pt x="3997" y="50834"/>
                    <a:pt x="4023" y="50782"/>
                  </a:cubicBezTo>
                  <a:cubicBezTo>
                    <a:pt x="4049" y="50756"/>
                    <a:pt x="3946" y="50705"/>
                    <a:pt x="3997" y="50653"/>
                  </a:cubicBezTo>
                  <a:cubicBezTo>
                    <a:pt x="3972" y="50550"/>
                    <a:pt x="3997" y="50473"/>
                    <a:pt x="4075" y="50421"/>
                  </a:cubicBezTo>
                  <a:cubicBezTo>
                    <a:pt x="4100" y="50369"/>
                    <a:pt x="4126" y="50344"/>
                    <a:pt x="4126" y="50292"/>
                  </a:cubicBezTo>
                  <a:cubicBezTo>
                    <a:pt x="4126" y="50283"/>
                    <a:pt x="4132" y="50281"/>
                    <a:pt x="4141" y="50281"/>
                  </a:cubicBezTo>
                  <a:cubicBezTo>
                    <a:pt x="4158" y="50281"/>
                    <a:pt x="4186" y="50292"/>
                    <a:pt x="4204" y="50292"/>
                  </a:cubicBezTo>
                  <a:cubicBezTo>
                    <a:pt x="4229" y="50266"/>
                    <a:pt x="4255" y="50240"/>
                    <a:pt x="4229" y="50189"/>
                  </a:cubicBezTo>
                  <a:cubicBezTo>
                    <a:pt x="4229" y="50137"/>
                    <a:pt x="4229" y="50086"/>
                    <a:pt x="4229" y="50008"/>
                  </a:cubicBezTo>
                  <a:cubicBezTo>
                    <a:pt x="4204" y="50008"/>
                    <a:pt x="4178" y="49957"/>
                    <a:pt x="4178" y="49905"/>
                  </a:cubicBezTo>
                  <a:cubicBezTo>
                    <a:pt x="4178" y="49879"/>
                    <a:pt x="4100" y="49828"/>
                    <a:pt x="4152" y="49802"/>
                  </a:cubicBezTo>
                  <a:cubicBezTo>
                    <a:pt x="4161" y="49793"/>
                    <a:pt x="4168" y="49790"/>
                    <a:pt x="4174" y="49790"/>
                  </a:cubicBezTo>
                  <a:cubicBezTo>
                    <a:pt x="4205" y="49790"/>
                    <a:pt x="4212" y="49879"/>
                    <a:pt x="4255" y="49879"/>
                  </a:cubicBezTo>
                  <a:cubicBezTo>
                    <a:pt x="4307" y="49879"/>
                    <a:pt x="4307" y="49854"/>
                    <a:pt x="4307" y="49802"/>
                  </a:cubicBezTo>
                  <a:cubicBezTo>
                    <a:pt x="4255" y="49750"/>
                    <a:pt x="4255" y="49673"/>
                    <a:pt x="4307" y="49621"/>
                  </a:cubicBezTo>
                  <a:cubicBezTo>
                    <a:pt x="4255" y="49570"/>
                    <a:pt x="4333" y="49518"/>
                    <a:pt x="4281" y="49467"/>
                  </a:cubicBezTo>
                  <a:cubicBezTo>
                    <a:pt x="4229" y="49415"/>
                    <a:pt x="4255" y="49389"/>
                    <a:pt x="4255" y="49338"/>
                  </a:cubicBezTo>
                  <a:cubicBezTo>
                    <a:pt x="4229" y="49338"/>
                    <a:pt x="4229" y="49312"/>
                    <a:pt x="4229" y="49312"/>
                  </a:cubicBezTo>
                  <a:cubicBezTo>
                    <a:pt x="4100" y="49183"/>
                    <a:pt x="4100" y="49028"/>
                    <a:pt x="4178" y="48874"/>
                  </a:cubicBezTo>
                  <a:lnTo>
                    <a:pt x="4152" y="48874"/>
                  </a:lnTo>
                  <a:cubicBezTo>
                    <a:pt x="4075" y="48874"/>
                    <a:pt x="4100" y="48770"/>
                    <a:pt x="4049" y="48719"/>
                  </a:cubicBezTo>
                  <a:cubicBezTo>
                    <a:pt x="3997" y="48693"/>
                    <a:pt x="4023" y="48667"/>
                    <a:pt x="4023" y="48641"/>
                  </a:cubicBezTo>
                  <a:cubicBezTo>
                    <a:pt x="4023" y="48641"/>
                    <a:pt x="3997" y="48616"/>
                    <a:pt x="3997" y="48590"/>
                  </a:cubicBezTo>
                  <a:lnTo>
                    <a:pt x="3894" y="48590"/>
                  </a:lnTo>
                  <a:cubicBezTo>
                    <a:pt x="3868" y="48641"/>
                    <a:pt x="3843" y="48693"/>
                    <a:pt x="3791" y="48719"/>
                  </a:cubicBezTo>
                  <a:cubicBezTo>
                    <a:pt x="3765" y="48719"/>
                    <a:pt x="3791" y="48796"/>
                    <a:pt x="3765" y="48796"/>
                  </a:cubicBezTo>
                  <a:cubicBezTo>
                    <a:pt x="3714" y="48796"/>
                    <a:pt x="3714" y="48770"/>
                    <a:pt x="3714" y="48719"/>
                  </a:cubicBezTo>
                  <a:lnTo>
                    <a:pt x="3714" y="48409"/>
                  </a:lnTo>
                  <a:cubicBezTo>
                    <a:pt x="3714" y="48383"/>
                    <a:pt x="3714" y="48332"/>
                    <a:pt x="3714" y="48306"/>
                  </a:cubicBezTo>
                  <a:cubicBezTo>
                    <a:pt x="3714" y="48280"/>
                    <a:pt x="3714" y="48255"/>
                    <a:pt x="3688" y="48229"/>
                  </a:cubicBezTo>
                  <a:cubicBezTo>
                    <a:pt x="3662" y="48229"/>
                    <a:pt x="3636" y="48203"/>
                    <a:pt x="3662" y="48177"/>
                  </a:cubicBezTo>
                  <a:cubicBezTo>
                    <a:pt x="3662" y="48126"/>
                    <a:pt x="3739" y="48151"/>
                    <a:pt x="3714" y="48126"/>
                  </a:cubicBezTo>
                  <a:cubicBezTo>
                    <a:pt x="3688" y="48074"/>
                    <a:pt x="3662" y="48022"/>
                    <a:pt x="3688" y="47945"/>
                  </a:cubicBezTo>
                  <a:lnTo>
                    <a:pt x="3688" y="47919"/>
                  </a:lnTo>
                  <a:cubicBezTo>
                    <a:pt x="3714" y="47868"/>
                    <a:pt x="3688" y="47816"/>
                    <a:pt x="3765" y="47790"/>
                  </a:cubicBezTo>
                  <a:cubicBezTo>
                    <a:pt x="3791" y="47790"/>
                    <a:pt x="3791" y="47765"/>
                    <a:pt x="3765" y="47739"/>
                  </a:cubicBezTo>
                  <a:cubicBezTo>
                    <a:pt x="3765" y="47713"/>
                    <a:pt x="3739" y="47661"/>
                    <a:pt x="3739" y="47636"/>
                  </a:cubicBezTo>
                  <a:cubicBezTo>
                    <a:pt x="3688" y="47610"/>
                    <a:pt x="3662" y="47532"/>
                    <a:pt x="3714" y="47481"/>
                  </a:cubicBezTo>
                  <a:cubicBezTo>
                    <a:pt x="3714" y="47455"/>
                    <a:pt x="3688" y="47429"/>
                    <a:pt x="3714" y="47403"/>
                  </a:cubicBezTo>
                  <a:cubicBezTo>
                    <a:pt x="3739" y="47378"/>
                    <a:pt x="3739" y="47378"/>
                    <a:pt x="3739" y="47352"/>
                  </a:cubicBezTo>
                  <a:cubicBezTo>
                    <a:pt x="3739" y="47326"/>
                    <a:pt x="3739" y="47223"/>
                    <a:pt x="3817" y="47223"/>
                  </a:cubicBezTo>
                  <a:cubicBezTo>
                    <a:pt x="3843" y="47223"/>
                    <a:pt x="3817" y="47197"/>
                    <a:pt x="3843" y="47171"/>
                  </a:cubicBezTo>
                  <a:cubicBezTo>
                    <a:pt x="3791" y="47171"/>
                    <a:pt x="3791" y="47171"/>
                    <a:pt x="3817" y="47094"/>
                  </a:cubicBezTo>
                  <a:cubicBezTo>
                    <a:pt x="3843" y="47017"/>
                    <a:pt x="3817" y="47042"/>
                    <a:pt x="3868" y="47017"/>
                  </a:cubicBezTo>
                  <a:cubicBezTo>
                    <a:pt x="3894" y="46991"/>
                    <a:pt x="3894" y="46991"/>
                    <a:pt x="3868" y="46939"/>
                  </a:cubicBezTo>
                  <a:cubicBezTo>
                    <a:pt x="3817" y="46913"/>
                    <a:pt x="3791" y="46913"/>
                    <a:pt x="3868" y="46888"/>
                  </a:cubicBezTo>
                  <a:cubicBezTo>
                    <a:pt x="3920" y="46836"/>
                    <a:pt x="3920" y="46810"/>
                    <a:pt x="3946" y="46759"/>
                  </a:cubicBezTo>
                  <a:lnTo>
                    <a:pt x="3946" y="46733"/>
                  </a:lnTo>
                  <a:cubicBezTo>
                    <a:pt x="3920" y="46707"/>
                    <a:pt x="3894" y="46681"/>
                    <a:pt x="3920" y="46656"/>
                  </a:cubicBezTo>
                  <a:cubicBezTo>
                    <a:pt x="3946" y="46604"/>
                    <a:pt x="3920" y="46552"/>
                    <a:pt x="3894" y="46527"/>
                  </a:cubicBezTo>
                  <a:cubicBezTo>
                    <a:pt x="3868" y="46501"/>
                    <a:pt x="3868" y="46475"/>
                    <a:pt x="3868" y="46449"/>
                  </a:cubicBezTo>
                  <a:cubicBezTo>
                    <a:pt x="3843" y="46423"/>
                    <a:pt x="3843" y="46398"/>
                    <a:pt x="3920" y="46398"/>
                  </a:cubicBezTo>
                  <a:lnTo>
                    <a:pt x="3868" y="46346"/>
                  </a:lnTo>
                  <a:cubicBezTo>
                    <a:pt x="3843" y="46346"/>
                    <a:pt x="3791" y="46320"/>
                    <a:pt x="3791" y="46294"/>
                  </a:cubicBezTo>
                  <a:cubicBezTo>
                    <a:pt x="3765" y="46269"/>
                    <a:pt x="3765" y="46243"/>
                    <a:pt x="3791" y="46217"/>
                  </a:cubicBezTo>
                  <a:cubicBezTo>
                    <a:pt x="3817" y="46217"/>
                    <a:pt x="3817" y="46217"/>
                    <a:pt x="3843" y="46243"/>
                  </a:cubicBezTo>
                  <a:cubicBezTo>
                    <a:pt x="3843" y="46269"/>
                    <a:pt x="3868" y="46294"/>
                    <a:pt x="3868" y="46320"/>
                  </a:cubicBezTo>
                  <a:lnTo>
                    <a:pt x="3920" y="46243"/>
                  </a:lnTo>
                  <a:cubicBezTo>
                    <a:pt x="3946" y="46165"/>
                    <a:pt x="3868" y="46140"/>
                    <a:pt x="3894" y="46088"/>
                  </a:cubicBezTo>
                  <a:cubicBezTo>
                    <a:pt x="3894" y="46062"/>
                    <a:pt x="3946" y="46037"/>
                    <a:pt x="3946" y="45985"/>
                  </a:cubicBezTo>
                  <a:cubicBezTo>
                    <a:pt x="3920" y="45933"/>
                    <a:pt x="3946" y="45882"/>
                    <a:pt x="3946" y="45856"/>
                  </a:cubicBezTo>
                  <a:lnTo>
                    <a:pt x="3946" y="45779"/>
                  </a:lnTo>
                  <a:lnTo>
                    <a:pt x="3946" y="45701"/>
                  </a:lnTo>
                  <a:lnTo>
                    <a:pt x="3946" y="45521"/>
                  </a:lnTo>
                  <a:lnTo>
                    <a:pt x="3946" y="45443"/>
                  </a:lnTo>
                  <a:lnTo>
                    <a:pt x="3946" y="45392"/>
                  </a:lnTo>
                  <a:cubicBezTo>
                    <a:pt x="3920" y="45314"/>
                    <a:pt x="3894" y="45263"/>
                    <a:pt x="3894" y="45185"/>
                  </a:cubicBezTo>
                  <a:cubicBezTo>
                    <a:pt x="3817" y="45160"/>
                    <a:pt x="3817" y="45108"/>
                    <a:pt x="3817" y="45056"/>
                  </a:cubicBezTo>
                  <a:lnTo>
                    <a:pt x="3868" y="45056"/>
                  </a:lnTo>
                  <a:lnTo>
                    <a:pt x="3920" y="45108"/>
                  </a:lnTo>
                  <a:lnTo>
                    <a:pt x="3972" y="45005"/>
                  </a:lnTo>
                  <a:cubicBezTo>
                    <a:pt x="3894" y="44979"/>
                    <a:pt x="3894" y="44928"/>
                    <a:pt x="3894" y="44876"/>
                  </a:cubicBezTo>
                  <a:cubicBezTo>
                    <a:pt x="3894" y="44850"/>
                    <a:pt x="3868" y="44799"/>
                    <a:pt x="3868" y="44747"/>
                  </a:cubicBezTo>
                  <a:cubicBezTo>
                    <a:pt x="3868" y="44721"/>
                    <a:pt x="3817" y="44695"/>
                    <a:pt x="3817" y="44695"/>
                  </a:cubicBezTo>
                  <a:cubicBezTo>
                    <a:pt x="3817" y="44687"/>
                    <a:pt x="3823" y="44684"/>
                    <a:pt x="3831" y="44684"/>
                  </a:cubicBezTo>
                  <a:cubicBezTo>
                    <a:pt x="3848" y="44684"/>
                    <a:pt x="3877" y="44695"/>
                    <a:pt x="3894" y="44695"/>
                  </a:cubicBezTo>
                  <a:lnTo>
                    <a:pt x="3972" y="44644"/>
                  </a:lnTo>
                  <a:cubicBezTo>
                    <a:pt x="3972" y="44644"/>
                    <a:pt x="3946" y="44618"/>
                    <a:pt x="3946" y="44618"/>
                  </a:cubicBezTo>
                  <a:cubicBezTo>
                    <a:pt x="3868" y="44592"/>
                    <a:pt x="3817" y="44566"/>
                    <a:pt x="3817" y="44489"/>
                  </a:cubicBezTo>
                  <a:cubicBezTo>
                    <a:pt x="3817" y="44489"/>
                    <a:pt x="3843" y="44463"/>
                    <a:pt x="3843" y="44463"/>
                  </a:cubicBezTo>
                  <a:cubicBezTo>
                    <a:pt x="3853" y="44463"/>
                    <a:pt x="3867" y="44467"/>
                    <a:pt x="3884" y="44467"/>
                  </a:cubicBezTo>
                  <a:cubicBezTo>
                    <a:pt x="3910" y="44467"/>
                    <a:pt x="3941" y="44458"/>
                    <a:pt x="3972" y="44412"/>
                  </a:cubicBezTo>
                  <a:cubicBezTo>
                    <a:pt x="3972" y="44386"/>
                    <a:pt x="3972" y="44386"/>
                    <a:pt x="3972" y="44360"/>
                  </a:cubicBezTo>
                  <a:cubicBezTo>
                    <a:pt x="3946" y="44360"/>
                    <a:pt x="3920" y="44354"/>
                    <a:pt x="3897" y="44354"/>
                  </a:cubicBezTo>
                  <a:cubicBezTo>
                    <a:pt x="3875" y="44354"/>
                    <a:pt x="3856" y="44360"/>
                    <a:pt x="3843" y="44386"/>
                  </a:cubicBezTo>
                  <a:lnTo>
                    <a:pt x="3817" y="44386"/>
                  </a:lnTo>
                  <a:cubicBezTo>
                    <a:pt x="3791" y="44386"/>
                    <a:pt x="3817" y="44257"/>
                    <a:pt x="3843" y="44257"/>
                  </a:cubicBezTo>
                  <a:cubicBezTo>
                    <a:pt x="3946" y="44257"/>
                    <a:pt x="3946" y="44180"/>
                    <a:pt x="3946" y="44076"/>
                  </a:cubicBezTo>
                  <a:lnTo>
                    <a:pt x="3920" y="44051"/>
                  </a:lnTo>
                  <a:cubicBezTo>
                    <a:pt x="3868" y="44051"/>
                    <a:pt x="3817" y="44025"/>
                    <a:pt x="3817" y="43973"/>
                  </a:cubicBezTo>
                  <a:cubicBezTo>
                    <a:pt x="3765" y="43896"/>
                    <a:pt x="3765" y="43793"/>
                    <a:pt x="3765" y="43690"/>
                  </a:cubicBezTo>
                  <a:cubicBezTo>
                    <a:pt x="3765" y="43664"/>
                    <a:pt x="3817" y="43638"/>
                    <a:pt x="3791" y="43612"/>
                  </a:cubicBezTo>
                  <a:cubicBezTo>
                    <a:pt x="3791" y="43586"/>
                    <a:pt x="3791" y="43561"/>
                    <a:pt x="3791" y="43535"/>
                  </a:cubicBezTo>
                  <a:lnTo>
                    <a:pt x="3791" y="43483"/>
                  </a:lnTo>
                  <a:lnTo>
                    <a:pt x="3791" y="43432"/>
                  </a:lnTo>
                  <a:lnTo>
                    <a:pt x="3920" y="43432"/>
                  </a:lnTo>
                  <a:cubicBezTo>
                    <a:pt x="3946" y="43406"/>
                    <a:pt x="3946" y="43380"/>
                    <a:pt x="3920" y="43354"/>
                  </a:cubicBezTo>
                  <a:cubicBezTo>
                    <a:pt x="3868" y="43328"/>
                    <a:pt x="3894" y="43303"/>
                    <a:pt x="3920" y="43251"/>
                  </a:cubicBezTo>
                  <a:cubicBezTo>
                    <a:pt x="3894" y="43251"/>
                    <a:pt x="3868" y="43251"/>
                    <a:pt x="3868" y="43225"/>
                  </a:cubicBezTo>
                  <a:cubicBezTo>
                    <a:pt x="3791" y="43225"/>
                    <a:pt x="3791" y="43225"/>
                    <a:pt x="3791" y="43148"/>
                  </a:cubicBezTo>
                  <a:lnTo>
                    <a:pt x="3817" y="43122"/>
                  </a:lnTo>
                  <a:lnTo>
                    <a:pt x="3843" y="43122"/>
                  </a:lnTo>
                  <a:lnTo>
                    <a:pt x="3843" y="43096"/>
                  </a:lnTo>
                  <a:lnTo>
                    <a:pt x="3817" y="43096"/>
                  </a:lnTo>
                  <a:cubicBezTo>
                    <a:pt x="3791" y="43096"/>
                    <a:pt x="3765" y="43045"/>
                    <a:pt x="3765" y="43045"/>
                  </a:cubicBezTo>
                  <a:cubicBezTo>
                    <a:pt x="3791" y="42993"/>
                    <a:pt x="3791" y="42942"/>
                    <a:pt x="3765" y="42916"/>
                  </a:cubicBezTo>
                  <a:lnTo>
                    <a:pt x="3765" y="42813"/>
                  </a:lnTo>
                  <a:cubicBezTo>
                    <a:pt x="3765" y="42710"/>
                    <a:pt x="3765" y="42710"/>
                    <a:pt x="3843" y="42684"/>
                  </a:cubicBezTo>
                  <a:lnTo>
                    <a:pt x="3920" y="42658"/>
                  </a:lnTo>
                  <a:cubicBezTo>
                    <a:pt x="3946" y="42658"/>
                    <a:pt x="3920" y="42632"/>
                    <a:pt x="3946" y="42606"/>
                  </a:cubicBezTo>
                  <a:cubicBezTo>
                    <a:pt x="3946" y="42564"/>
                    <a:pt x="3911" y="42522"/>
                    <a:pt x="3857" y="42522"/>
                  </a:cubicBezTo>
                  <a:cubicBezTo>
                    <a:pt x="3844" y="42522"/>
                    <a:pt x="3831" y="42524"/>
                    <a:pt x="3817" y="42529"/>
                  </a:cubicBezTo>
                  <a:lnTo>
                    <a:pt x="3817" y="42503"/>
                  </a:lnTo>
                  <a:cubicBezTo>
                    <a:pt x="3843" y="42477"/>
                    <a:pt x="3868" y="42477"/>
                    <a:pt x="3920" y="42477"/>
                  </a:cubicBezTo>
                  <a:cubicBezTo>
                    <a:pt x="3946" y="42477"/>
                    <a:pt x="3946" y="42426"/>
                    <a:pt x="3946" y="42400"/>
                  </a:cubicBezTo>
                  <a:cubicBezTo>
                    <a:pt x="3920" y="42348"/>
                    <a:pt x="3894" y="42323"/>
                    <a:pt x="3868" y="42271"/>
                  </a:cubicBezTo>
                  <a:cubicBezTo>
                    <a:pt x="3868" y="42271"/>
                    <a:pt x="3817" y="42245"/>
                    <a:pt x="3817" y="42245"/>
                  </a:cubicBezTo>
                  <a:cubicBezTo>
                    <a:pt x="3791" y="42219"/>
                    <a:pt x="3817" y="42168"/>
                    <a:pt x="3817" y="42116"/>
                  </a:cubicBezTo>
                  <a:cubicBezTo>
                    <a:pt x="3826" y="42097"/>
                    <a:pt x="3829" y="42092"/>
                    <a:pt x="3828" y="42092"/>
                  </a:cubicBezTo>
                  <a:lnTo>
                    <a:pt x="3828" y="42092"/>
                  </a:lnTo>
                  <a:cubicBezTo>
                    <a:pt x="3827" y="42092"/>
                    <a:pt x="3823" y="42098"/>
                    <a:pt x="3820" y="42098"/>
                  </a:cubicBezTo>
                  <a:cubicBezTo>
                    <a:pt x="3818" y="42098"/>
                    <a:pt x="3817" y="42096"/>
                    <a:pt x="3817" y="42091"/>
                  </a:cubicBezTo>
                  <a:lnTo>
                    <a:pt x="3791" y="42091"/>
                  </a:lnTo>
                  <a:cubicBezTo>
                    <a:pt x="3791" y="42091"/>
                    <a:pt x="3765" y="42065"/>
                    <a:pt x="3765" y="42039"/>
                  </a:cubicBezTo>
                  <a:cubicBezTo>
                    <a:pt x="3765" y="42013"/>
                    <a:pt x="3791" y="41936"/>
                    <a:pt x="3791" y="41884"/>
                  </a:cubicBezTo>
                  <a:cubicBezTo>
                    <a:pt x="3791" y="41807"/>
                    <a:pt x="3765" y="41755"/>
                    <a:pt x="3765" y="41704"/>
                  </a:cubicBezTo>
                  <a:cubicBezTo>
                    <a:pt x="3765" y="41678"/>
                    <a:pt x="3765" y="41652"/>
                    <a:pt x="3765" y="41652"/>
                  </a:cubicBezTo>
                  <a:cubicBezTo>
                    <a:pt x="3714" y="41626"/>
                    <a:pt x="3688" y="41575"/>
                    <a:pt x="3688" y="41523"/>
                  </a:cubicBezTo>
                  <a:cubicBezTo>
                    <a:pt x="3636" y="41523"/>
                    <a:pt x="3662" y="41497"/>
                    <a:pt x="3662" y="41472"/>
                  </a:cubicBezTo>
                  <a:lnTo>
                    <a:pt x="3662" y="41394"/>
                  </a:lnTo>
                  <a:cubicBezTo>
                    <a:pt x="3636" y="41394"/>
                    <a:pt x="3611" y="41394"/>
                    <a:pt x="3611" y="41368"/>
                  </a:cubicBezTo>
                  <a:cubicBezTo>
                    <a:pt x="3611" y="41343"/>
                    <a:pt x="3585" y="41265"/>
                    <a:pt x="3559" y="41214"/>
                  </a:cubicBezTo>
                  <a:lnTo>
                    <a:pt x="3456" y="41214"/>
                  </a:lnTo>
                  <a:cubicBezTo>
                    <a:pt x="3430" y="41214"/>
                    <a:pt x="3456" y="41188"/>
                    <a:pt x="3482" y="41162"/>
                  </a:cubicBezTo>
                  <a:lnTo>
                    <a:pt x="3482" y="41136"/>
                  </a:lnTo>
                  <a:cubicBezTo>
                    <a:pt x="3482" y="41110"/>
                    <a:pt x="3482" y="41110"/>
                    <a:pt x="3482" y="41110"/>
                  </a:cubicBezTo>
                  <a:cubicBezTo>
                    <a:pt x="3430" y="41110"/>
                    <a:pt x="3404" y="41059"/>
                    <a:pt x="3430" y="41007"/>
                  </a:cubicBezTo>
                  <a:cubicBezTo>
                    <a:pt x="3456" y="40982"/>
                    <a:pt x="3456" y="40982"/>
                    <a:pt x="3430" y="40930"/>
                  </a:cubicBezTo>
                  <a:cubicBezTo>
                    <a:pt x="3378" y="40904"/>
                    <a:pt x="3430" y="40853"/>
                    <a:pt x="3456" y="40827"/>
                  </a:cubicBezTo>
                  <a:cubicBezTo>
                    <a:pt x="3404" y="40775"/>
                    <a:pt x="3456" y="40724"/>
                    <a:pt x="3456" y="40672"/>
                  </a:cubicBezTo>
                  <a:cubicBezTo>
                    <a:pt x="3456" y="40646"/>
                    <a:pt x="3456" y="40620"/>
                    <a:pt x="3456" y="40595"/>
                  </a:cubicBezTo>
                  <a:cubicBezTo>
                    <a:pt x="3456" y="40569"/>
                    <a:pt x="3456" y="40543"/>
                    <a:pt x="3507" y="40517"/>
                  </a:cubicBezTo>
                  <a:cubicBezTo>
                    <a:pt x="3507" y="40466"/>
                    <a:pt x="3533" y="40414"/>
                    <a:pt x="3559" y="40363"/>
                  </a:cubicBezTo>
                  <a:cubicBezTo>
                    <a:pt x="3559" y="40337"/>
                    <a:pt x="3611" y="40311"/>
                    <a:pt x="3662" y="40311"/>
                  </a:cubicBezTo>
                  <a:cubicBezTo>
                    <a:pt x="3667" y="40316"/>
                    <a:pt x="3672" y="40318"/>
                    <a:pt x="3676" y="40318"/>
                  </a:cubicBezTo>
                  <a:cubicBezTo>
                    <a:pt x="3696" y="40318"/>
                    <a:pt x="3714" y="40276"/>
                    <a:pt x="3714" y="40234"/>
                  </a:cubicBezTo>
                  <a:cubicBezTo>
                    <a:pt x="3688" y="40208"/>
                    <a:pt x="3662" y="40156"/>
                    <a:pt x="3688" y="40105"/>
                  </a:cubicBezTo>
                  <a:lnTo>
                    <a:pt x="3688" y="40027"/>
                  </a:lnTo>
                  <a:lnTo>
                    <a:pt x="3636" y="40027"/>
                  </a:lnTo>
                  <a:cubicBezTo>
                    <a:pt x="3611" y="40027"/>
                    <a:pt x="3585" y="40001"/>
                    <a:pt x="3585" y="39976"/>
                  </a:cubicBezTo>
                  <a:cubicBezTo>
                    <a:pt x="3585" y="39924"/>
                    <a:pt x="3533" y="39821"/>
                    <a:pt x="3636" y="39795"/>
                  </a:cubicBezTo>
                  <a:cubicBezTo>
                    <a:pt x="3662" y="39718"/>
                    <a:pt x="3636" y="39666"/>
                    <a:pt x="3585" y="39615"/>
                  </a:cubicBezTo>
                  <a:cubicBezTo>
                    <a:pt x="3559" y="39589"/>
                    <a:pt x="3559" y="39537"/>
                    <a:pt x="3559" y="39511"/>
                  </a:cubicBezTo>
                  <a:lnTo>
                    <a:pt x="3559" y="39383"/>
                  </a:lnTo>
                  <a:cubicBezTo>
                    <a:pt x="3559" y="39357"/>
                    <a:pt x="3559" y="39357"/>
                    <a:pt x="3482" y="39357"/>
                  </a:cubicBezTo>
                  <a:cubicBezTo>
                    <a:pt x="3404" y="39357"/>
                    <a:pt x="3378" y="39331"/>
                    <a:pt x="3378" y="39279"/>
                  </a:cubicBezTo>
                  <a:cubicBezTo>
                    <a:pt x="3353" y="39228"/>
                    <a:pt x="3507" y="39228"/>
                    <a:pt x="3585" y="39150"/>
                  </a:cubicBezTo>
                  <a:cubicBezTo>
                    <a:pt x="3559" y="39125"/>
                    <a:pt x="3533" y="39073"/>
                    <a:pt x="3559" y="39021"/>
                  </a:cubicBezTo>
                  <a:cubicBezTo>
                    <a:pt x="3585" y="38944"/>
                    <a:pt x="3559" y="38892"/>
                    <a:pt x="3559" y="38841"/>
                  </a:cubicBezTo>
                  <a:cubicBezTo>
                    <a:pt x="3482" y="38841"/>
                    <a:pt x="3456" y="38764"/>
                    <a:pt x="3404" y="38712"/>
                  </a:cubicBezTo>
                  <a:cubicBezTo>
                    <a:pt x="3353" y="38686"/>
                    <a:pt x="3378" y="38635"/>
                    <a:pt x="3404" y="38609"/>
                  </a:cubicBezTo>
                  <a:lnTo>
                    <a:pt x="3378" y="38583"/>
                  </a:lnTo>
                  <a:lnTo>
                    <a:pt x="3301" y="38531"/>
                  </a:lnTo>
                  <a:cubicBezTo>
                    <a:pt x="3301" y="38583"/>
                    <a:pt x="3301" y="38609"/>
                    <a:pt x="3250" y="38609"/>
                  </a:cubicBezTo>
                  <a:cubicBezTo>
                    <a:pt x="3224" y="38557"/>
                    <a:pt x="3224" y="38557"/>
                    <a:pt x="3250" y="38506"/>
                  </a:cubicBezTo>
                  <a:lnTo>
                    <a:pt x="3250" y="38325"/>
                  </a:lnTo>
                  <a:cubicBezTo>
                    <a:pt x="3224" y="38274"/>
                    <a:pt x="3198" y="38196"/>
                    <a:pt x="3250" y="38145"/>
                  </a:cubicBezTo>
                  <a:cubicBezTo>
                    <a:pt x="3327" y="38093"/>
                    <a:pt x="3301" y="38093"/>
                    <a:pt x="3250" y="38067"/>
                  </a:cubicBezTo>
                  <a:cubicBezTo>
                    <a:pt x="3250" y="38067"/>
                    <a:pt x="3224" y="38041"/>
                    <a:pt x="3224" y="38016"/>
                  </a:cubicBezTo>
                  <a:cubicBezTo>
                    <a:pt x="3198" y="37990"/>
                    <a:pt x="3224" y="38016"/>
                    <a:pt x="3224" y="37938"/>
                  </a:cubicBezTo>
                  <a:cubicBezTo>
                    <a:pt x="3211" y="37900"/>
                    <a:pt x="3211" y="37893"/>
                    <a:pt x="3214" y="37893"/>
                  </a:cubicBezTo>
                  <a:lnTo>
                    <a:pt x="3214" y="37893"/>
                  </a:lnTo>
                  <a:cubicBezTo>
                    <a:pt x="3216" y="37893"/>
                    <a:pt x="3218" y="37895"/>
                    <a:pt x="3220" y="37895"/>
                  </a:cubicBezTo>
                  <a:cubicBezTo>
                    <a:pt x="3222" y="37895"/>
                    <a:pt x="3224" y="37893"/>
                    <a:pt x="3224" y="37887"/>
                  </a:cubicBezTo>
                  <a:cubicBezTo>
                    <a:pt x="3250" y="37887"/>
                    <a:pt x="3224" y="37861"/>
                    <a:pt x="3224" y="37861"/>
                  </a:cubicBezTo>
                  <a:cubicBezTo>
                    <a:pt x="3224" y="37848"/>
                    <a:pt x="3230" y="37848"/>
                    <a:pt x="3240" y="37848"/>
                  </a:cubicBezTo>
                  <a:cubicBezTo>
                    <a:pt x="3250" y="37848"/>
                    <a:pt x="3262" y="37848"/>
                    <a:pt x="3275" y="37835"/>
                  </a:cubicBezTo>
                  <a:cubicBezTo>
                    <a:pt x="3301" y="37835"/>
                    <a:pt x="3327" y="37783"/>
                    <a:pt x="3327" y="37758"/>
                  </a:cubicBezTo>
                  <a:cubicBezTo>
                    <a:pt x="3353" y="37732"/>
                    <a:pt x="3353" y="37680"/>
                    <a:pt x="3327" y="37629"/>
                  </a:cubicBezTo>
                  <a:cubicBezTo>
                    <a:pt x="3301" y="37577"/>
                    <a:pt x="3327" y="37500"/>
                    <a:pt x="3353" y="37448"/>
                  </a:cubicBezTo>
                  <a:cubicBezTo>
                    <a:pt x="3378" y="37397"/>
                    <a:pt x="3378" y="37345"/>
                    <a:pt x="3353" y="37293"/>
                  </a:cubicBezTo>
                  <a:cubicBezTo>
                    <a:pt x="3327" y="37293"/>
                    <a:pt x="3327" y="37293"/>
                    <a:pt x="3327" y="37268"/>
                  </a:cubicBezTo>
                  <a:cubicBezTo>
                    <a:pt x="3275" y="37242"/>
                    <a:pt x="3250" y="37190"/>
                    <a:pt x="3224" y="37139"/>
                  </a:cubicBezTo>
                  <a:cubicBezTo>
                    <a:pt x="3224" y="37113"/>
                    <a:pt x="3198" y="37087"/>
                    <a:pt x="3224" y="37061"/>
                  </a:cubicBezTo>
                  <a:cubicBezTo>
                    <a:pt x="3275" y="37036"/>
                    <a:pt x="3224" y="36958"/>
                    <a:pt x="3224" y="36907"/>
                  </a:cubicBezTo>
                  <a:cubicBezTo>
                    <a:pt x="3258" y="36907"/>
                    <a:pt x="3281" y="36895"/>
                    <a:pt x="3300" y="36895"/>
                  </a:cubicBezTo>
                  <a:cubicBezTo>
                    <a:pt x="3310" y="36895"/>
                    <a:pt x="3318" y="36898"/>
                    <a:pt x="3327" y="36907"/>
                  </a:cubicBezTo>
                  <a:cubicBezTo>
                    <a:pt x="3353" y="36932"/>
                    <a:pt x="3327" y="36958"/>
                    <a:pt x="3327" y="36984"/>
                  </a:cubicBezTo>
                  <a:cubicBezTo>
                    <a:pt x="3327" y="36997"/>
                    <a:pt x="3327" y="37003"/>
                    <a:pt x="3330" y="37003"/>
                  </a:cubicBezTo>
                  <a:cubicBezTo>
                    <a:pt x="3333" y="37003"/>
                    <a:pt x="3340" y="36997"/>
                    <a:pt x="3353" y="36984"/>
                  </a:cubicBezTo>
                  <a:cubicBezTo>
                    <a:pt x="3378" y="36958"/>
                    <a:pt x="3404" y="36958"/>
                    <a:pt x="3430" y="36932"/>
                  </a:cubicBezTo>
                  <a:cubicBezTo>
                    <a:pt x="3430" y="36932"/>
                    <a:pt x="3456" y="36907"/>
                    <a:pt x="3456" y="36907"/>
                  </a:cubicBezTo>
                  <a:cubicBezTo>
                    <a:pt x="3404" y="36829"/>
                    <a:pt x="3404" y="36752"/>
                    <a:pt x="3378" y="36649"/>
                  </a:cubicBezTo>
                  <a:cubicBezTo>
                    <a:pt x="3353" y="36623"/>
                    <a:pt x="3378" y="36571"/>
                    <a:pt x="3353" y="36546"/>
                  </a:cubicBezTo>
                  <a:cubicBezTo>
                    <a:pt x="3345" y="36542"/>
                    <a:pt x="3340" y="36540"/>
                    <a:pt x="3336" y="36540"/>
                  </a:cubicBezTo>
                  <a:cubicBezTo>
                    <a:pt x="3314" y="36540"/>
                    <a:pt x="3349" y="36597"/>
                    <a:pt x="3327" y="36597"/>
                  </a:cubicBezTo>
                  <a:cubicBezTo>
                    <a:pt x="3275" y="36571"/>
                    <a:pt x="3250" y="36546"/>
                    <a:pt x="3224" y="36494"/>
                  </a:cubicBezTo>
                  <a:cubicBezTo>
                    <a:pt x="3198" y="36494"/>
                    <a:pt x="3224" y="36468"/>
                    <a:pt x="3250" y="36468"/>
                  </a:cubicBezTo>
                  <a:cubicBezTo>
                    <a:pt x="3275" y="36442"/>
                    <a:pt x="3250" y="36365"/>
                    <a:pt x="3224" y="36339"/>
                  </a:cubicBezTo>
                  <a:cubicBezTo>
                    <a:pt x="3198" y="36339"/>
                    <a:pt x="3198" y="36365"/>
                    <a:pt x="3172" y="36365"/>
                  </a:cubicBezTo>
                  <a:cubicBezTo>
                    <a:pt x="3146" y="36365"/>
                    <a:pt x="3095" y="36365"/>
                    <a:pt x="3095" y="36313"/>
                  </a:cubicBezTo>
                  <a:cubicBezTo>
                    <a:pt x="3095" y="36288"/>
                    <a:pt x="3043" y="36210"/>
                    <a:pt x="3069" y="36133"/>
                  </a:cubicBezTo>
                  <a:cubicBezTo>
                    <a:pt x="3095" y="36081"/>
                    <a:pt x="3095" y="36030"/>
                    <a:pt x="3069" y="35978"/>
                  </a:cubicBezTo>
                  <a:cubicBezTo>
                    <a:pt x="3069" y="35927"/>
                    <a:pt x="3095" y="35901"/>
                    <a:pt x="3095" y="35875"/>
                  </a:cubicBezTo>
                  <a:lnTo>
                    <a:pt x="3095" y="35617"/>
                  </a:lnTo>
                  <a:cubicBezTo>
                    <a:pt x="3095" y="35591"/>
                    <a:pt x="3121" y="35591"/>
                    <a:pt x="3146" y="35591"/>
                  </a:cubicBezTo>
                  <a:cubicBezTo>
                    <a:pt x="3121" y="35540"/>
                    <a:pt x="3095" y="35488"/>
                    <a:pt x="3095" y="35437"/>
                  </a:cubicBezTo>
                  <a:cubicBezTo>
                    <a:pt x="3095" y="35411"/>
                    <a:pt x="3095" y="35411"/>
                    <a:pt x="3121" y="35411"/>
                  </a:cubicBezTo>
                  <a:cubicBezTo>
                    <a:pt x="3172" y="35411"/>
                    <a:pt x="3121" y="35359"/>
                    <a:pt x="3095" y="35308"/>
                  </a:cubicBezTo>
                  <a:cubicBezTo>
                    <a:pt x="3095" y="35295"/>
                    <a:pt x="3101" y="35288"/>
                    <a:pt x="3114" y="35288"/>
                  </a:cubicBezTo>
                  <a:cubicBezTo>
                    <a:pt x="3127" y="35288"/>
                    <a:pt x="3146" y="35295"/>
                    <a:pt x="3172" y="35308"/>
                  </a:cubicBezTo>
                  <a:lnTo>
                    <a:pt x="3250" y="35333"/>
                  </a:lnTo>
                  <a:cubicBezTo>
                    <a:pt x="3250" y="35333"/>
                    <a:pt x="3275" y="35308"/>
                    <a:pt x="3275" y="35308"/>
                  </a:cubicBezTo>
                  <a:lnTo>
                    <a:pt x="3275" y="35256"/>
                  </a:lnTo>
                  <a:cubicBezTo>
                    <a:pt x="3250" y="35230"/>
                    <a:pt x="3250" y="35204"/>
                    <a:pt x="3275" y="35179"/>
                  </a:cubicBezTo>
                  <a:lnTo>
                    <a:pt x="3275" y="35153"/>
                  </a:lnTo>
                  <a:lnTo>
                    <a:pt x="3172" y="35179"/>
                  </a:lnTo>
                  <a:cubicBezTo>
                    <a:pt x="3146" y="35179"/>
                    <a:pt x="3121" y="35179"/>
                    <a:pt x="3121" y="35153"/>
                  </a:cubicBezTo>
                  <a:cubicBezTo>
                    <a:pt x="3095" y="35127"/>
                    <a:pt x="3095" y="35075"/>
                    <a:pt x="3121" y="35024"/>
                  </a:cubicBezTo>
                  <a:cubicBezTo>
                    <a:pt x="3146" y="34998"/>
                    <a:pt x="3159" y="34985"/>
                    <a:pt x="3169" y="34985"/>
                  </a:cubicBezTo>
                  <a:cubicBezTo>
                    <a:pt x="3179" y="34985"/>
                    <a:pt x="3185" y="34998"/>
                    <a:pt x="3198" y="35024"/>
                  </a:cubicBezTo>
                  <a:cubicBezTo>
                    <a:pt x="3211" y="35037"/>
                    <a:pt x="3217" y="35043"/>
                    <a:pt x="3224" y="35043"/>
                  </a:cubicBezTo>
                  <a:cubicBezTo>
                    <a:pt x="3230" y="35043"/>
                    <a:pt x="3237" y="35037"/>
                    <a:pt x="3250" y="35024"/>
                  </a:cubicBezTo>
                  <a:lnTo>
                    <a:pt x="3250" y="34921"/>
                  </a:lnTo>
                  <a:cubicBezTo>
                    <a:pt x="3250" y="34869"/>
                    <a:pt x="3172" y="34869"/>
                    <a:pt x="3198" y="34818"/>
                  </a:cubicBezTo>
                  <a:cubicBezTo>
                    <a:pt x="3198" y="34766"/>
                    <a:pt x="3198" y="34714"/>
                    <a:pt x="3172" y="34663"/>
                  </a:cubicBezTo>
                  <a:cubicBezTo>
                    <a:pt x="3165" y="34655"/>
                    <a:pt x="3155" y="34652"/>
                    <a:pt x="3144" y="34652"/>
                  </a:cubicBezTo>
                  <a:cubicBezTo>
                    <a:pt x="3116" y="34652"/>
                    <a:pt x="3080" y="34670"/>
                    <a:pt x="3043" y="34689"/>
                  </a:cubicBezTo>
                  <a:cubicBezTo>
                    <a:pt x="3017" y="34689"/>
                    <a:pt x="3017" y="34663"/>
                    <a:pt x="3017" y="34637"/>
                  </a:cubicBezTo>
                  <a:cubicBezTo>
                    <a:pt x="3017" y="34611"/>
                    <a:pt x="3017" y="34611"/>
                    <a:pt x="3043" y="34585"/>
                  </a:cubicBezTo>
                  <a:lnTo>
                    <a:pt x="3095" y="34585"/>
                  </a:lnTo>
                  <a:cubicBezTo>
                    <a:pt x="3108" y="34598"/>
                    <a:pt x="3114" y="34605"/>
                    <a:pt x="3121" y="34605"/>
                  </a:cubicBezTo>
                  <a:cubicBezTo>
                    <a:pt x="3127" y="34605"/>
                    <a:pt x="3133" y="34598"/>
                    <a:pt x="3146" y="34585"/>
                  </a:cubicBezTo>
                  <a:cubicBezTo>
                    <a:pt x="3198" y="34534"/>
                    <a:pt x="3224" y="34431"/>
                    <a:pt x="3198" y="34353"/>
                  </a:cubicBezTo>
                  <a:lnTo>
                    <a:pt x="3198" y="34328"/>
                  </a:lnTo>
                  <a:cubicBezTo>
                    <a:pt x="3198" y="34325"/>
                    <a:pt x="3199" y="34323"/>
                    <a:pt x="3200" y="34323"/>
                  </a:cubicBezTo>
                  <a:cubicBezTo>
                    <a:pt x="3209" y="34323"/>
                    <a:pt x="3255" y="34405"/>
                    <a:pt x="3301" y="34405"/>
                  </a:cubicBezTo>
                  <a:cubicBezTo>
                    <a:pt x="3275" y="34353"/>
                    <a:pt x="3250" y="34276"/>
                    <a:pt x="3275" y="34224"/>
                  </a:cubicBezTo>
                  <a:cubicBezTo>
                    <a:pt x="3286" y="34214"/>
                    <a:pt x="3301" y="34207"/>
                    <a:pt x="3315" y="34207"/>
                  </a:cubicBezTo>
                  <a:cubicBezTo>
                    <a:pt x="3335" y="34207"/>
                    <a:pt x="3353" y="34220"/>
                    <a:pt x="3353" y="34250"/>
                  </a:cubicBezTo>
                  <a:lnTo>
                    <a:pt x="3353" y="34276"/>
                  </a:lnTo>
                  <a:cubicBezTo>
                    <a:pt x="3353" y="34302"/>
                    <a:pt x="3353" y="34328"/>
                    <a:pt x="3430" y="34328"/>
                  </a:cubicBezTo>
                  <a:lnTo>
                    <a:pt x="3404" y="34302"/>
                  </a:lnTo>
                  <a:cubicBezTo>
                    <a:pt x="3327" y="34199"/>
                    <a:pt x="3456" y="34121"/>
                    <a:pt x="3404" y="34018"/>
                  </a:cubicBezTo>
                  <a:cubicBezTo>
                    <a:pt x="3404" y="34018"/>
                    <a:pt x="3430" y="33992"/>
                    <a:pt x="3430" y="33966"/>
                  </a:cubicBezTo>
                  <a:cubicBezTo>
                    <a:pt x="3430" y="33966"/>
                    <a:pt x="3430" y="33863"/>
                    <a:pt x="3430" y="33837"/>
                  </a:cubicBezTo>
                  <a:cubicBezTo>
                    <a:pt x="3430" y="33709"/>
                    <a:pt x="3404" y="33605"/>
                    <a:pt x="3353" y="33502"/>
                  </a:cubicBezTo>
                  <a:cubicBezTo>
                    <a:pt x="3327" y="33476"/>
                    <a:pt x="3327" y="33425"/>
                    <a:pt x="3353" y="33399"/>
                  </a:cubicBezTo>
                  <a:cubicBezTo>
                    <a:pt x="3353" y="33373"/>
                    <a:pt x="3353" y="33322"/>
                    <a:pt x="3353" y="33270"/>
                  </a:cubicBezTo>
                  <a:lnTo>
                    <a:pt x="3353" y="33064"/>
                  </a:lnTo>
                  <a:cubicBezTo>
                    <a:pt x="3327" y="33038"/>
                    <a:pt x="3301" y="32986"/>
                    <a:pt x="3327" y="32935"/>
                  </a:cubicBezTo>
                  <a:cubicBezTo>
                    <a:pt x="3327" y="32883"/>
                    <a:pt x="3301" y="32857"/>
                    <a:pt x="3275" y="32806"/>
                  </a:cubicBezTo>
                  <a:cubicBezTo>
                    <a:pt x="3275" y="32793"/>
                    <a:pt x="3262" y="32787"/>
                    <a:pt x="3246" y="32787"/>
                  </a:cubicBezTo>
                  <a:cubicBezTo>
                    <a:pt x="3230" y="32787"/>
                    <a:pt x="3211" y="32793"/>
                    <a:pt x="3198" y="32806"/>
                  </a:cubicBezTo>
                  <a:cubicBezTo>
                    <a:pt x="3172" y="32806"/>
                    <a:pt x="3146" y="32806"/>
                    <a:pt x="3146" y="32780"/>
                  </a:cubicBezTo>
                  <a:cubicBezTo>
                    <a:pt x="3121" y="32754"/>
                    <a:pt x="3146" y="32728"/>
                    <a:pt x="3172" y="32703"/>
                  </a:cubicBezTo>
                  <a:lnTo>
                    <a:pt x="3198" y="32703"/>
                  </a:lnTo>
                  <a:cubicBezTo>
                    <a:pt x="3224" y="32703"/>
                    <a:pt x="3250" y="32677"/>
                    <a:pt x="3224" y="32625"/>
                  </a:cubicBezTo>
                  <a:cubicBezTo>
                    <a:pt x="3224" y="32600"/>
                    <a:pt x="3224" y="32574"/>
                    <a:pt x="3224" y="32574"/>
                  </a:cubicBezTo>
                  <a:cubicBezTo>
                    <a:pt x="3250" y="32522"/>
                    <a:pt x="3224" y="32471"/>
                    <a:pt x="3172" y="32419"/>
                  </a:cubicBezTo>
                  <a:cubicBezTo>
                    <a:pt x="3146" y="32393"/>
                    <a:pt x="3146" y="32342"/>
                    <a:pt x="3172" y="32316"/>
                  </a:cubicBezTo>
                  <a:cubicBezTo>
                    <a:pt x="3172" y="32290"/>
                    <a:pt x="3146" y="32238"/>
                    <a:pt x="3172" y="32238"/>
                  </a:cubicBezTo>
                  <a:cubicBezTo>
                    <a:pt x="3224" y="32213"/>
                    <a:pt x="3224" y="32187"/>
                    <a:pt x="3224" y="32161"/>
                  </a:cubicBezTo>
                  <a:cubicBezTo>
                    <a:pt x="3224" y="32135"/>
                    <a:pt x="3224" y="32110"/>
                    <a:pt x="3224" y="32084"/>
                  </a:cubicBezTo>
                  <a:cubicBezTo>
                    <a:pt x="3224" y="32006"/>
                    <a:pt x="3198" y="31955"/>
                    <a:pt x="3275" y="31877"/>
                  </a:cubicBezTo>
                  <a:cubicBezTo>
                    <a:pt x="3275" y="31877"/>
                    <a:pt x="3275" y="31826"/>
                    <a:pt x="3275" y="31826"/>
                  </a:cubicBezTo>
                  <a:cubicBezTo>
                    <a:pt x="3250" y="31774"/>
                    <a:pt x="3275" y="31723"/>
                    <a:pt x="3224" y="31697"/>
                  </a:cubicBezTo>
                  <a:cubicBezTo>
                    <a:pt x="3198" y="31671"/>
                    <a:pt x="3198" y="31671"/>
                    <a:pt x="3224" y="31619"/>
                  </a:cubicBezTo>
                  <a:cubicBezTo>
                    <a:pt x="3250" y="31594"/>
                    <a:pt x="3224" y="31491"/>
                    <a:pt x="3275" y="31439"/>
                  </a:cubicBezTo>
                  <a:lnTo>
                    <a:pt x="3275" y="31362"/>
                  </a:lnTo>
                  <a:cubicBezTo>
                    <a:pt x="3275" y="31343"/>
                    <a:pt x="3301" y="31325"/>
                    <a:pt x="3325" y="31325"/>
                  </a:cubicBezTo>
                  <a:cubicBezTo>
                    <a:pt x="3335" y="31325"/>
                    <a:pt x="3345" y="31328"/>
                    <a:pt x="3353" y="31336"/>
                  </a:cubicBezTo>
                  <a:lnTo>
                    <a:pt x="3378" y="31336"/>
                  </a:lnTo>
                  <a:lnTo>
                    <a:pt x="3378" y="31284"/>
                  </a:lnTo>
                  <a:lnTo>
                    <a:pt x="3378" y="31258"/>
                  </a:lnTo>
                  <a:cubicBezTo>
                    <a:pt x="3378" y="31233"/>
                    <a:pt x="3378" y="31258"/>
                    <a:pt x="3353" y="31207"/>
                  </a:cubicBezTo>
                  <a:cubicBezTo>
                    <a:pt x="3353" y="31181"/>
                    <a:pt x="3353" y="31181"/>
                    <a:pt x="3378" y="31181"/>
                  </a:cubicBezTo>
                  <a:cubicBezTo>
                    <a:pt x="3404" y="31181"/>
                    <a:pt x="3404" y="31207"/>
                    <a:pt x="3404" y="31207"/>
                  </a:cubicBezTo>
                  <a:lnTo>
                    <a:pt x="3430" y="31207"/>
                  </a:lnTo>
                  <a:lnTo>
                    <a:pt x="3430" y="31155"/>
                  </a:lnTo>
                  <a:cubicBezTo>
                    <a:pt x="3430" y="31078"/>
                    <a:pt x="3430" y="31026"/>
                    <a:pt x="3456" y="30975"/>
                  </a:cubicBezTo>
                  <a:lnTo>
                    <a:pt x="3456" y="30923"/>
                  </a:lnTo>
                  <a:cubicBezTo>
                    <a:pt x="3456" y="30923"/>
                    <a:pt x="3507" y="30846"/>
                    <a:pt x="3507" y="30794"/>
                  </a:cubicBezTo>
                  <a:cubicBezTo>
                    <a:pt x="3507" y="30781"/>
                    <a:pt x="3506" y="30773"/>
                    <a:pt x="3504" y="30768"/>
                  </a:cubicBezTo>
                  <a:lnTo>
                    <a:pt x="3504" y="30768"/>
                  </a:lnTo>
                  <a:cubicBezTo>
                    <a:pt x="3505" y="30768"/>
                    <a:pt x="3506" y="30768"/>
                    <a:pt x="3507" y="30768"/>
                  </a:cubicBezTo>
                  <a:cubicBezTo>
                    <a:pt x="3507" y="30743"/>
                    <a:pt x="3507" y="30743"/>
                    <a:pt x="3507" y="30743"/>
                  </a:cubicBezTo>
                  <a:cubicBezTo>
                    <a:pt x="3482" y="30691"/>
                    <a:pt x="3507" y="30639"/>
                    <a:pt x="3507" y="30614"/>
                  </a:cubicBezTo>
                  <a:cubicBezTo>
                    <a:pt x="3507" y="30562"/>
                    <a:pt x="3533" y="30510"/>
                    <a:pt x="3533" y="30459"/>
                  </a:cubicBezTo>
                  <a:cubicBezTo>
                    <a:pt x="3585" y="30356"/>
                    <a:pt x="3585" y="30253"/>
                    <a:pt x="3533" y="30175"/>
                  </a:cubicBezTo>
                  <a:cubicBezTo>
                    <a:pt x="3533" y="30149"/>
                    <a:pt x="3533" y="30124"/>
                    <a:pt x="3585" y="30098"/>
                  </a:cubicBezTo>
                  <a:cubicBezTo>
                    <a:pt x="3611" y="30098"/>
                    <a:pt x="3611" y="30072"/>
                    <a:pt x="3611" y="30046"/>
                  </a:cubicBezTo>
                  <a:cubicBezTo>
                    <a:pt x="3585" y="29969"/>
                    <a:pt x="3636" y="29969"/>
                    <a:pt x="3688" y="29943"/>
                  </a:cubicBezTo>
                  <a:cubicBezTo>
                    <a:pt x="3714" y="29943"/>
                    <a:pt x="3688" y="29917"/>
                    <a:pt x="3688" y="29917"/>
                  </a:cubicBezTo>
                  <a:cubicBezTo>
                    <a:pt x="3611" y="29892"/>
                    <a:pt x="3585" y="29840"/>
                    <a:pt x="3636" y="29763"/>
                  </a:cubicBezTo>
                  <a:cubicBezTo>
                    <a:pt x="3662" y="29659"/>
                    <a:pt x="3688" y="29556"/>
                    <a:pt x="3662" y="29453"/>
                  </a:cubicBezTo>
                  <a:lnTo>
                    <a:pt x="3585" y="29401"/>
                  </a:lnTo>
                  <a:cubicBezTo>
                    <a:pt x="3559" y="29401"/>
                    <a:pt x="3559" y="29376"/>
                    <a:pt x="3533" y="29350"/>
                  </a:cubicBezTo>
                  <a:lnTo>
                    <a:pt x="3507" y="29350"/>
                  </a:lnTo>
                  <a:cubicBezTo>
                    <a:pt x="3456" y="29324"/>
                    <a:pt x="3456" y="29324"/>
                    <a:pt x="3507" y="29273"/>
                  </a:cubicBezTo>
                  <a:cubicBezTo>
                    <a:pt x="3533" y="29247"/>
                    <a:pt x="3533" y="29195"/>
                    <a:pt x="3533" y="29144"/>
                  </a:cubicBezTo>
                  <a:cubicBezTo>
                    <a:pt x="3533" y="29118"/>
                    <a:pt x="3533" y="29092"/>
                    <a:pt x="3533" y="29066"/>
                  </a:cubicBezTo>
                  <a:cubicBezTo>
                    <a:pt x="3533" y="29036"/>
                    <a:pt x="3542" y="29023"/>
                    <a:pt x="3565" y="29023"/>
                  </a:cubicBezTo>
                  <a:cubicBezTo>
                    <a:pt x="3581" y="29023"/>
                    <a:pt x="3604" y="29030"/>
                    <a:pt x="3636" y="29040"/>
                  </a:cubicBezTo>
                  <a:lnTo>
                    <a:pt x="3585" y="28937"/>
                  </a:lnTo>
                  <a:cubicBezTo>
                    <a:pt x="3559" y="28886"/>
                    <a:pt x="3585" y="28860"/>
                    <a:pt x="3585" y="28834"/>
                  </a:cubicBezTo>
                  <a:cubicBezTo>
                    <a:pt x="3585" y="28825"/>
                    <a:pt x="3585" y="28823"/>
                    <a:pt x="3586" y="28823"/>
                  </a:cubicBezTo>
                  <a:cubicBezTo>
                    <a:pt x="3588" y="28823"/>
                    <a:pt x="3593" y="28834"/>
                    <a:pt x="3611" y="28834"/>
                  </a:cubicBezTo>
                  <a:cubicBezTo>
                    <a:pt x="3636" y="28834"/>
                    <a:pt x="3611" y="28834"/>
                    <a:pt x="3611" y="28860"/>
                  </a:cubicBezTo>
                  <a:cubicBezTo>
                    <a:pt x="3611" y="28886"/>
                    <a:pt x="3611" y="28911"/>
                    <a:pt x="3611" y="28937"/>
                  </a:cubicBezTo>
                  <a:lnTo>
                    <a:pt x="3662" y="28937"/>
                  </a:lnTo>
                  <a:cubicBezTo>
                    <a:pt x="3636" y="28860"/>
                    <a:pt x="3636" y="28757"/>
                    <a:pt x="3662" y="28679"/>
                  </a:cubicBezTo>
                  <a:cubicBezTo>
                    <a:pt x="3662" y="28628"/>
                    <a:pt x="3636" y="28576"/>
                    <a:pt x="3662" y="28550"/>
                  </a:cubicBezTo>
                  <a:cubicBezTo>
                    <a:pt x="3688" y="28499"/>
                    <a:pt x="3636" y="28473"/>
                    <a:pt x="3611" y="28421"/>
                  </a:cubicBezTo>
                  <a:cubicBezTo>
                    <a:pt x="3585" y="28396"/>
                    <a:pt x="3636" y="28396"/>
                    <a:pt x="3662" y="28370"/>
                  </a:cubicBezTo>
                  <a:cubicBezTo>
                    <a:pt x="3662" y="28344"/>
                    <a:pt x="3611" y="28318"/>
                    <a:pt x="3611" y="28293"/>
                  </a:cubicBezTo>
                  <a:lnTo>
                    <a:pt x="3611" y="28293"/>
                  </a:lnTo>
                  <a:cubicBezTo>
                    <a:pt x="3611" y="28297"/>
                    <a:pt x="3612" y="28300"/>
                    <a:pt x="3615" y="28300"/>
                  </a:cubicBezTo>
                  <a:cubicBezTo>
                    <a:pt x="3628" y="28300"/>
                    <a:pt x="3662" y="28262"/>
                    <a:pt x="3662" y="28241"/>
                  </a:cubicBezTo>
                  <a:cubicBezTo>
                    <a:pt x="3636" y="28215"/>
                    <a:pt x="3611" y="28189"/>
                    <a:pt x="3611" y="28164"/>
                  </a:cubicBezTo>
                  <a:lnTo>
                    <a:pt x="3611" y="28086"/>
                  </a:lnTo>
                  <a:cubicBezTo>
                    <a:pt x="3559" y="27983"/>
                    <a:pt x="3559" y="27880"/>
                    <a:pt x="3611" y="27802"/>
                  </a:cubicBezTo>
                  <a:lnTo>
                    <a:pt x="3662" y="27545"/>
                  </a:lnTo>
                  <a:cubicBezTo>
                    <a:pt x="3662" y="27519"/>
                    <a:pt x="3636" y="27441"/>
                    <a:pt x="3714" y="27441"/>
                  </a:cubicBezTo>
                  <a:cubicBezTo>
                    <a:pt x="3714" y="27390"/>
                    <a:pt x="3739" y="27338"/>
                    <a:pt x="3714" y="27312"/>
                  </a:cubicBezTo>
                  <a:cubicBezTo>
                    <a:pt x="3688" y="27287"/>
                    <a:pt x="3688" y="27261"/>
                    <a:pt x="3688" y="27235"/>
                  </a:cubicBezTo>
                  <a:cubicBezTo>
                    <a:pt x="3688" y="27209"/>
                    <a:pt x="3662" y="27183"/>
                    <a:pt x="3662" y="27158"/>
                  </a:cubicBezTo>
                  <a:cubicBezTo>
                    <a:pt x="3636" y="27158"/>
                    <a:pt x="3611" y="27132"/>
                    <a:pt x="3585" y="27106"/>
                  </a:cubicBezTo>
                  <a:cubicBezTo>
                    <a:pt x="3585" y="27080"/>
                    <a:pt x="3585" y="27055"/>
                    <a:pt x="3585" y="27029"/>
                  </a:cubicBezTo>
                  <a:lnTo>
                    <a:pt x="3585" y="26977"/>
                  </a:lnTo>
                  <a:cubicBezTo>
                    <a:pt x="3585" y="26977"/>
                    <a:pt x="3585" y="26951"/>
                    <a:pt x="3585" y="26951"/>
                  </a:cubicBezTo>
                  <a:cubicBezTo>
                    <a:pt x="3559" y="26926"/>
                    <a:pt x="3533" y="26874"/>
                    <a:pt x="3533" y="26848"/>
                  </a:cubicBezTo>
                  <a:cubicBezTo>
                    <a:pt x="3533" y="26822"/>
                    <a:pt x="3533" y="26797"/>
                    <a:pt x="3559" y="26771"/>
                  </a:cubicBezTo>
                  <a:cubicBezTo>
                    <a:pt x="3585" y="26719"/>
                    <a:pt x="3611" y="26668"/>
                    <a:pt x="3559" y="26616"/>
                  </a:cubicBezTo>
                  <a:cubicBezTo>
                    <a:pt x="3559" y="26590"/>
                    <a:pt x="3559" y="26564"/>
                    <a:pt x="3559" y="26539"/>
                  </a:cubicBezTo>
                  <a:lnTo>
                    <a:pt x="3559" y="26513"/>
                  </a:lnTo>
                  <a:cubicBezTo>
                    <a:pt x="3507" y="26461"/>
                    <a:pt x="3533" y="26410"/>
                    <a:pt x="3533" y="26358"/>
                  </a:cubicBezTo>
                  <a:cubicBezTo>
                    <a:pt x="3533" y="26332"/>
                    <a:pt x="3559" y="26307"/>
                    <a:pt x="3559" y="26255"/>
                  </a:cubicBezTo>
                  <a:cubicBezTo>
                    <a:pt x="3559" y="26229"/>
                    <a:pt x="3482" y="26229"/>
                    <a:pt x="3507" y="26178"/>
                  </a:cubicBezTo>
                  <a:lnTo>
                    <a:pt x="3507" y="26074"/>
                  </a:lnTo>
                  <a:cubicBezTo>
                    <a:pt x="3456" y="26049"/>
                    <a:pt x="3456" y="26023"/>
                    <a:pt x="3456" y="25997"/>
                  </a:cubicBezTo>
                  <a:cubicBezTo>
                    <a:pt x="3456" y="25920"/>
                    <a:pt x="3430" y="25842"/>
                    <a:pt x="3404" y="25765"/>
                  </a:cubicBezTo>
                  <a:cubicBezTo>
                    <a:pt x="3404" y="25732"/>
                    <a:pt x="3409" y="25722"/>
                    <a:pt x="3416" y="25722"/>
                  </a:cubicBezTo>
                  <a:cubicBezTo>
                    <a:pt x="3426" y="25722"/>
                    <a:pt x="3441" y="25739"/>
                    <a:pt x="3456" y="25739"/>
                  </a:cubicBezTo>
                  <a:lnTo>
                    <a:pt x="3482" y="25662"/>
                  </a:lnTo>
                  <a:cubicBezTo>
                    <a:pt x="3482" y="25662"/>
                    <a:pt x="3456" y="25636"/>
                    <a:pt x="3456" y="25610"/>
                  </a:cubicBezTo>
                  <a:cubicBezTo>
                    <a:pt x="3456" y="25559"/>
                    <a:pt x="3456" y="25533"/>
                    <a:pt x="3482" y="25481"/>
                  </a:cubicBezTo>
                  <a:cubicBezTo>
                    <a:pt x="3456" y="25481"/>
                    <a:pt x="3456" y="25455"/>
                    <a:pt x="3456" y="25430"/>
                  </a:cubicBezTo>
                  <a:cubicBezTo>
                    <a:pt x="3456" y="25404"/>
                    <a:pt x="3456" y="25378"/>
                    <a:pt x="3482" y="25352"/>
                  </a:cubicBezTo>
                  <a:lnTo>
                    <a:pt x="3482" y="25327"/>
                  </a:lnTo>
                  <a:cubicBezTo>
                    <a:pt x="3456" y="25275"/>
                    <a:pt x="3456" y="25275"/>
                    <a:pt x="3482" y="25249"/>
                  </a:cubicBezTo>
                  <a:cubicBezTo>
                    <a:pt x="3482" y="25198"/>
                    <a:pt x="3430" y="25146"/>
                    <a:pt x="3430" y="25094"/>
                  </a:cubicBezTo>
                  <a:cubicBezTo>
                    <a:pt x="3430" y="24965"/>
                    <a:pt x="3404" y="24862"/>
                    <a:pt x="3378" y="24733"/>
                  </a:cubicBezTo>
                  <a:cubicBezTo>
                    <a:pt x="3353" y="24708"/>
                    <a:pt x="3327" y="24682"/>
                    <a:pt x="3327" y="24656"/>
                  </a:cubicBezTo>
                  <a:cubicBezTo>
                    <a:pt x="3327" y="24604"/>
                    <a:pt x="3327" y="24579"/>
                    <a:pt x="3404" y="24579"/>
                  </a:cubicBezTo>
                  <a:cubicBezTo>
                    <a:pt x="3430" y="24579"/>
                    <a:pt x="3482" y="24527"/>
                    <a:pt x="3456" y="24475"/>
                  </a:cubicBezTo>
                  <a:cubicBezTo>
                    <a:pt x="3430" y="24424"/>
                    <a:pt x="3430" y="24372"/>
                    <a:pt x="3430" y="24321"/>
                  </a:cubicBezTo>
                  <a:cubicBezTo>
                    <a:pt x="3456" y="24269"/>
                    <a:pt x="3430" y="24218"/>
                    <a:pt x="3404" y="24166"/>
                  </a:cubicBezTo>
                  <a:cubicBezTo>
                    <a:pt x="3353" y="24114"/>
                    <a:pt x="3378" y="24037"/>
                    <a:pt x="3353" y="23960"/>
                  </a:cubicBezTo>
                  <a:cubicBezTo>
                    <a:pt x="3327" y="23960"/>
                    <a:pt x="3275" y="23960"/>
                    <a:pt x="3275" y="23908"/>
                  </a:cubicBezTo>
                  <a:cubicBezTo>
                    <a:pt x="3275" y="23856"/>
                    <a:pt x="3327" y="23856"/>
                    <a:pt x="3353" y="23856"/>
                  </a:cubicBezTo>
                  <a:cubicBezTo>
                    <a:pt x="3404" y="23831"/>
                    <a:pt x="3378" y="23753"/>
                    <a:pt x="3430" y="23728"/>
                  </a:cubicBezTo>
                  <a:cubicBezTo>
                    <a:pt x="3404" y="23702"/>
                    <a:pt x="3404" y="23676"/>
                    <a:pt x="3404" y="23676"/>
                  </a:cubicBezTo>
                  <a:cubicBezTo>
                    <a:pt x="3404" y="23646"/>
                    <a:pt x="3387" y="23633"/>
                    <a:pt x="3367" y="23633"/>
                  </a:cubicBezTo>
                  <a:cubicBezTo>
                    <a:pt x="3353" y="23633"/>
                    <a:pt x="3338" y="23639"/>
                    <a:pt x="3327" y="23650"/>
                  </a:cubicBezTo>
                  <a:lnTo>
                    <a:pt x="3327" y="23676"/>
                  </a:lnTo>
                  <a:lnTo>
                    <a:pt x="3353" y="23676"/>
                  </a:lnTo>
                  <a:cubicBezTo>
                    <a:pt x="3353" y="23676"/>
                    <a:pt x="3353" y="23687"/>
                    <a:pt x="3345" y="23687"/>
                  </a:cubicBezTo>
                  <a:cubicBezTo>
                    <a:pt x="3341" y="23687"/>
                    <a:pt x="3335" y="23685"/>
                    <a:pt x="3327" y="23676"/>
                  </a:cubicBezTo>
                  <a:lnTo>
                    <a:pt x="3275" y="23676"/>
                  </a:lnTo>
                  <a:cubicBezTo>
                    <a:pt x="3275" y="23676"/>
                    <a:pt x="3250" y="23650"/>
                    <a:pt x="3224" y="23650"/>
                  </a:cubicBezTo>
                  <a:cubicBezTo>
                    <a:pt x="3198" y="23650"/>
                    <a:pt x="3146" y="23650"/>
                    <a:pt x="3146" y="23599"/>
                  </a:cubicBezTo>
                  <a:lnTo>
                    <a:pt x="3146" y="23547"/>
                  </a:lnTo>
                  <a:cubicBezTo>
                    <a:pt x="3172" y="23521"/>
                    <a:pt x="3172" y="23495"/>
                    <a:pt x="3198" y="23495"/>
                  </a:cubicBezTo>
                  <a:cubicBezTo>
                    <a:pt x="3198" y="23470"/>
                    <a:pt x="3172" y="23444"/>
                    <a:pt x="3146" y="23418"/>
                  </a:cubicBezTo>
                  <a:lnTo>
                    <a:pt x="3146" y="23392"/>
                  </a:lnTo>
                  <a:lnTo>
                    <a:pt x="3198" y="23392"/>
                  </a:lnTo>
                  <a:lnTo>
                    <a:pt x="3198" y="23366"/>
                  </a:lnTo>
                  <a:cubicBezTo>
                    <a:pt x="3121" y="23315"/>
                    <a:pt x="3172" y="23263"/>
                    <a:pt x="3198" y="23212"/>
                  </a:cubicBezTo>
                  <a:cubicBezTo>
                    <a:pt x="3198" y="23199"/>
                    <a:pt x="3198" y="23199"/>
                    <a:pt x="3198" y="23199"/>
                  </a:cubicBezTo>
                  <a:cubicBezTo>
                    <a:pt x="3198" y="23199"/>
                    <a:pt x="3198" y="23199"/>
                    <a:pt x="3198" y="23186"/>
                  </a:cubicBezTo>
                  <a:cubicBezTo>
                    <a:pt x="3172" y="23186"/>
                    <a:pt x="3146" y="23134"/>
                    <a:pt x="3146" y="23109"/>
                  </a:cubicBezTo>
                  <a:cubicBezTo>
                    <a:pt x="3121" y="23057"/>
                    <a:pt x="3121" y="23057"/>
                    <a:pt x="3198" y="23057"/>
                  </a:cubicBezTo>
                  <a:cubicBezTo>
                    <a:pt x="3198" y="23005"/>
                    <a:pt x="3121" y="22980"/>
                    <a:pt x="3198" y="22954"/>
                  </a:cubicBezTo>
                  <a:lnTo>
                    <a:pt x="3224" y="22902"/>
                  </a:lnTo>
                  <a:lnTo>
                    <a:pt x="3224" y="22876"/>
                  </a:lnTo>
                  <a:cubicBezTo>
                    <a:pt x="3198" y="22876"/>
                    <a:pt x="3172" y="22851"/>
                    <a:pt x="3172" y="22799"/>
                  </a:cubicBezTo>
                  <a:cubicBezTo>
                    <a:pt x="3172" y="22747"/>
                    <a:pt x="3172" y="22696"/>
                    <a:pt x="3172" y="22644"/>
                  </a:cubicBezTo>
                  <a:cubicBezTo>
                    <a:pt x="3172" y="22644"/>
                    <a:pt x="3172" y="22619"/>
                    <a:pt x="3198" y="22619"/>
                  </a:cubicBezTo>
                  <a:cubicBezTo>
                    <a:pt x="3224" y="22593"/>
                    <a:pt x="3224" y="22541"/>
                    <a:pt x="3198" y="22515"/>
                  </a:cubicBezTo>
                  <a:cubicBezTo>
                    <a:pt x="3172" y="22490"/>
                    <a:pt x="3146" y="22464"/>
                    <a:pt x="3172" y="22438"/>
                  </a:cubicBezTo>
                  <a:cubicBezTo>
                    <a:pt x="3172" y="22412"/>
                    <a:pt x="3172" y="22361"/>
                    <a:pt x="3224" y="22335"/>
                  </a:cubicBezTo>
                  <a:cubicBezTo>
                    <a:pt x="3250" y="22309"/>
                    <a:pt x="3172" y="22206"/>
                    <a:pt x="3198" y="22128"/>
                  </a:cubicBezTo>
                  <a:cubicBezTo>
                    <a:pt x="3198" y="22051"/>
                    <a:pt x="3198" y="22000"/>
                    <a:pt x="3250" y="21948"/>
                  </a:cubicBezTo>
                  <a:cubicBezTo>
                    <a:pt x="3301" y="21896"/>
                    <a:pt x="3250" y="21922"/>
                    <a:pt x="3224" y="21896"/>
                  </a:cubicBezTo>
                  <a:cubicBezTo>
                    <a:pt x="3198" y="21896"/>
                    <a:pt x="3198" y="21871"/>
                    <a:pt x="3172" y="21845"/>
                  </a:cubicBezTo>
                  <a:lnTo>
                    <a:pt x="3224" y="21845"/>
                  </a:lnTo>
                  <a:cubicBezTo>
                    <a:pt x="3250" y="21845"/>
                    <a:pt x="3275" y="21819"/>
                    <a:pt x="3250" y="21793"/>
                  </a:cubicBezTo>
                  <a:cubicBezTo>
                    <a:pt x="3198" y="21742"/>
                    <a:pt x="3224" y="21638"/>
                    <a:pt x="3198" y="21561"/>
                  </a:cubicBezTo>
                  <a:cubicBezTo>
                    <a:pt x="3198" y="21535"/>
                    <a:pt x="3172" y="21510"/>
                    <a:pt x="3172" y="21510"/>
                  </a:cubicBezTo>
                  <a:cubicBezTo>
                    <a:pt x="3198" y="21458"/>
                    <a:pt x="3198" y="21406"/>
                    <a:pt x="3172" y="21355"/>
                  </a:cubicBezTo>
                  <a:cubicBezTo>
                    <a:pt x="3198" y="21303"/>
                    <a:pt x="3198" y="21252"/>
                    <a:pt x="3172" y="21200"/>
                  </a:cubicBezTo>
                  <a:cubicBezTo>
                    <a:pt x="3172" y="21174"/>
                    <a:pt x="3172" y="21148"/>
                    <a:pt x="3198" y="21148"/>
                  </a:cubicBezTo>
                  <a:cubicBezTo>
                    <a:pt x="3224" y="21123"/>
                    <a:pt x="3224" y="21071"/>
                    <a:pt x="3224" y="21045"/>
                  </a:cubicBezTo>
                  <a:cubicBezTo>
                    <a:pt x="3224" y="20994"/>
                    <a:pt x="3250" y="20916"/>
                    <a:pt x="3301" y="20865"/>
                  </a:cubicBezTo>
                  <a:cubicBezTo>
                    <a:pt x="3327" y="20839"/>
                    <a:pt x="3301" y="20839"/>
                    <a:pt x="3301" y="20813"/>
                  </a:cubicBezTo>
                  <a:lnTo>
                    <a:pt x="3301" y="20736"/>
                  </a:lnTo>
                  <a:cubicBezTo>
                    <a:pt x="3301" y="20684"/>
                    <a:pt x="3301" y="20658"/>
                    <a:pt x="3275" y="20633"/>
                  </a:cubicBezTo>
                  <a:cubicBezTo>
                    <a:pt x="3250" y="20607"/>
                    <a:pt x="3224" y="20581"/>
                    <a:pt x="3224" y="20555"/>
                  </a:cubicBezTo>
                  <a:cubicBezTo>
                    <a:pt x="3250" y="20478"/>
                    <a:pt x="3224" y="20400"/>
                    <a:pt x="3198" y="20349"/>
                  </a:cubicBezTo>
                  <a:cubicBezTo>
                    <a:pt x="3146" y="20272"/>
                    <a:pt x="3146" y="20168"/>
                    <a:pt x="3224" y="20091"/>
                  </a:cubicBezTo>
                  <a:cubicBezTo>
                    <a:pt x="3250" y="20065"/>
                    <a:pt x="3250" y="20014"/>
                    <a:pt x="3224" y="19988"/>
                  </a:cubicBezTo>
                  <a:cubicBezTo>
                    <a:pt x="3198" y="19962"/>
                    <a:pt x="3198" y="19936"/>
                    <a:pt x="3198" y="19910"/>
                  </a:cubicBezTo>
                  <a:cubicBezTo>
                    <a:pt x="3224" y="19859"/>
                    <a:pt x="3224" y="19833"/>
                    <a:pt x="3224" y="19807"/>
                  </a:cubicBezTo>
                  <a:lnTo>
                    <a:pt x="3224" y="19782"/>
                  </a:lnTo>
                  <a:cubicBezTo>
                    <a:pt x="3250" y="19756"/>
                    <a:pt x="3250" y="19704"/>
                    <a:pt x="3275" y="19678"/>
                  </a:cubicBezTo>
                  <a:cubicBezTo>
                    <a:pt x="3301" y="19627"/>
                    <a:pt x="3275" y="19575"/>
                    <a:pt x="3250" y="19575"/>
                  </a:cubicBezTo>
                  <a:cubicBezTo>
                    <a:pt x="3231" y="19537"/>
                    <a:pt x="3198" y="19513"/>
                    <a:pt x="3162" y="19513"/>
                  </a:cubicBezTo>
                  <a:cubicBezTo>
                    <a:pt x="3148" y="19513"/>
                    <a:pt x="3134" y="19517"/>
                    <a:pt x="3121" y="19524"/>
                  </a:cubicBezTo>
                  <a:cubicBezTo>
                    <a:pt x="3095" y="19524"/>
                    <a:pt x="3069" y="19498"/>
                    <a:pt x="3069" y="19472"/>
                  </a:cubicBezTo>
                  <a:cubicBezTo>
                    <a:pt x="3069" y="19472"/>
                    <a:pt x="3069" y="19446"/>
                    <a:pt x="3069" y="19420"/>
                  </a:cubicBezTo>
                  <a:cubicBezTo>
                    <a:pt x="3043" y="19369"/>
                    <a:pt x="3069" y="19317"/>
                    <a:pt x="3121" y="19266"/>
                  </a:cubicBezTo>
                  <a:cubicBezTo>
                    <a:pt x="3121" y="19253"/>
                    <a:pt x="3133" y="19246"/>
                    <a:pt x="3146" y="19246"/>
                  </a:cubicBezTo>
                  <a:cubicBezTo>
                    <a:pt x="3159" y="19246"/>
                    <a:pt x="3172" y="19253"/>
                    <a:pt x="3172" y="19266"/>
                  </a:cubicBezTo>
                  <a:lnTo>
                    <a:pt x="3224" y="19266"/>
                  </a:lnTo>
                  <a:cubicBezTo>
                    <a:pt x="3250" y="19214"/>
                    <a:pt x="3301" y="19137"/>
                    <a:pt x="3250" y="19059"/>
                  </a:cubicBezTo>
                  <a:cubicBezTo>
                    <a:pt x="3250" y="18982"/>
                    <a:pt x="3146" y="18930"/>
                    <a:pt x="3146" y="18853"/>
                  </a:cubicBezTo>
                  <a:cubicBezTo>
                    <a:pt x="3121" y="18776"/>
                    <a:pt x="3146" y="18776"/>
                    <a:pt x="3146" y="18750"/>
                  </a:cubicBezTo>
                  <a:cubicBezTo>
                    <a:pt x="3146" y="18698"/>
                    <a:pt x="3069" y="18647"/>
                    <a:pt x="3095" y="18595"/>
                  </a:cubicBezTo>
                  <a:cubicBezTo>
                    <a:pt x="3069" y="18569"/>
                    <a:pt x="3069" y="18518"/>
                    <a:pt x="3095" y="18492"/>
                  </a:cubicBezTo>
                  <a:cubicBezTo>
                    <a:pt x="3095" y="18440"/>
                    <a:pt x="3095" y="18440"/>
                    <a:pt x="3121" y="18415"/>
                  </a:cubicBezTo>
                  <a:cubicBezTo>
                    <a:pt x="3146" y="18337"/>
                    <a:pt x="3172" y="18363"/>
                    <a:pt x="3198" y="18311"/>
                  </a:cubicBezTo>
                  <a:cubicBezTo>
                    <a:pt x="3121" y="18208"/>
                    <a:pt x="3172" y="18131"/>
                    <a:pt x="3198" y="18028"/>
                  </a:cubicBezTo>
                  <a:cubicBezTo>
                    <a:pt x="3146" y="18002"/>
                    <a:pt x="3146" y="17976"/>
                    <a:pt x="3146" y="17925"/>
                  </a:cubicBezTo>
                  <a:cubicBezTo>
                    <a:pt x="3146" y="17899"/>
                    <a:pt x="3153" y="17892"/>
                    <a:pt x="3162" y="17892"/>
                  </a:cubicBezTo>
                  <a:cubicBezTo>
                    <a:pt x="3172" y="17892"/>
                    <a:pt x="3185" y="17899"/>
                    <a:pt x="3198" y="17899"/>
                  </a:cubicBezTo>
                  <a:cubicBezTo>
                    <a:pt x="3172" y="17796"/>
                    <a:pt x="3172" y="17718"/>
                    <a:pt x="3198" y="17641"/>
                  </a:cubicBezTo>
                  <a:cubicBezTo>
                    <a:pt x="3198" y="17641"/>
                    <a:pt x="3198" y="17615"/>
                    <a:pt x="3198" y="17615"/>
                  </a:cubicBezTo>
                  <a:cubicBezTo>
                    <a:pt x="3095" y="17512"/>
                    <a:pt x="2992" y="17435"/>
                    <a:pt x="3095" y="17280"/>
                  </a:cubicBezTo>
                  <a:lnTo>
                    <a:pt x="3095" y="17254"/>
                  </a:lnTo>
                  <a:cubicBezTo>
                    <a:pt x="3069" y="17202"/>
                    <a:pt x="3069" y="17125"/>
                    <a:pt x="3095" y="17073"/>
                  </a:cubicBezTo>
                  <a:cubicBezTo>
                    <a:pt x="3121" y="17073"/>
                    <a:pt x="3121" y="17048"/>
                    <a:pt x="3095" y="17048"/>
                  </a:cubicBezTo>
                  <a:cubicBezTo>
                    <a:pt x="3043" y="17022"/>
                    <a:pt x="3095" y="16970"/>
                    <a:pt x="3095" y="16945"/>
                  </a:cubicBezTo>
                  <a:cubicBezTo>
                    <a:pt x="3069" y="16816"/>
                    <a:pt x="3069" y="16816"/>
                    <a:pt x="3172" y="16764"/>
                  </a:cubicBezTo>
                  <a:lnTo>
                    <a:pt x="3198" y="16738"/>
                  </a:lnTo>
                  <a:cubicBezTo>
                    <a:pt x="3198" y="16712"/>
                    <a:pt x="3198" y="16687"/>
                    <a:pt x="3172" y="16661"/>
                  </a:cubicBezTo>
                  <a:cubicBezTo>
                    <a:pt x="3121" y="16609"/>
                    <a:pt x="3095" y="16532"/>
                    <a:pt x="3146" y="16455"/>
                  </a:cubicBezTo>
                  <a:cubicBezTo>
                    <a:pt x="3172" y="16429"/>
                    <a:pt x="3172" y="16351"/>
                    <a:pt x="3146" y="16326"/>
                  </a:cubicBezTo>
                  <a:cubicBezTo>
                    <a:pt x="3121" y="16274"/>
                    <a:pt x="3121" y="16222"/>
                    <a:pt x="3146" y="16197"/>
                  </a:cubicBezTo>
                  <a:cubicBezTo>
                    <a:pt x="3146" y="16145"/>
                    <a:pt x="3146" y="16093"/>
                    <a:pt x="3146" y="16042"/>
                  </a:cubicBezTo>
                  <a:cubicBezTo>
                    <a:pt x="3121" y="15964"/>
                    <a:pt x="3146" y="15887"/>
                    <a:pt x="3095" y="15810"/>
                  </a:cubicBezTo>
                  <a:lnTo>
                    <a:pt x="3095" y="15784"/>
                  </a:lnTo>
                  <a:cubicBezTo>
                    <a:pt x="3172" y="15758"/>
                    <a:pt x="3121" y="15707"/>
                    <a:pt x="3095" y="15681"/>
                  </a:cubicBezTo>
                  <a:cubicBezTo>
                    <a:pt x="3069" y="15655"/>
                    <a:pt x="3069" y="15629"/>
                    <a:pt x="3095" y="15629"/>
                  </a:cubicBezTo>
                  <a:cubicBezTo>
                    <a:pt x="3121" y="15603"/>
                    <a:pt x="3095" y="15500"/>
                    <a:pt x="3095" y="15449"/>
                  </a:cubicBezTo>
                  <a:cubicBezTo>
                    <a:pt x="3028" y="15449"/>
                    <a:pt x="2981" y="15506"/>
                    <a:pt x="2920" y="15506"/>
                  </a:cubicBezTo>
                  <a:cubicBezTo>
                    <a:pt x="2910" y="15506"/>
                    <a:pt x="2900" y="15504"/>
                    <a:pt x="2888" y="15500"/>
                  </a:cubicBezTo>
                  <a:cubicBezTo>
                    <a:pt x="2914" y="15449"/>
                    <a:pt x="2888" y="15371"/>
                    <a:pt x="2863" y="15320"/>
                  </a:cubicBezTo>
                  <a:cubicBezTo>
                    <a:pt x="2837" y="15268"/>
                    <a:pt x="2837" y="15191"/>
                    <a:pt x="2888" y="15139"/>
                  </a:cubicBezTo>
                  <a:cubicBezTo>
                    <a:pt x="2888" y="15088"/>
                    <a:pt x="2888" y="15036"/>
                    <a:pt x="2914" y="15010"/>
                  </a:cubicBezTo>
                  <a:cubicBezTo>
                    <a:pt x="2940" y="14959"/>
                    <a:pt x="2914" y="14959"/>
                    <a:pt x="2914" y="14907"/>
                  </a:cubicBezTo>
                  <a:lnTo>
                    <a:pt x="2863" y="14804"/>
                  </a:lnTo>
                  <a:cubicBezTo>
                    <a:pt x="2863" y="14752"/>
                    <a:pt x="2888" y="14727"/>
                    <a:pt x="2914" y="14701"/>
                  </a:cubicBezTo>
                  <a:cubicBezTo>
                    <a:pt x="2914" y="14684"/>
                    <a:pt x="2920" y="14678"/>
                    <a:pt x="2929" y="14678"/>
                  </a:cubicBezTo>
                  <a:cubicBezTo>
                    <a:pt x="2946" y="14678"/>
                    <a:pt x="2974" y="14701"/>
                    <a:pt x="2992" y="14701"/>
                  </a:cubicBezTo>
                  <a:cubicBezTo>
                    <a:pt x="2992" y="14675"/>
                    <a:pt x="2992" y="14649"/>
                    <a:pt x="2966" y="14623"/>
                  </a:cubicBezTo>
                  <a:cubicBezTo>
                    <a:pt x="2966" y="14623"/>
                    <a:pt x="2966" y="14623"/>
                    <a:pt x="2940" y="14598"/>
                  </a:cubicBezTo>
                  <a:cubicBezTo>
                    <a:pt x="2940" y="14572"/>
                    <a:pt x="2940" y="14546"/>
                    <a:pt x="2966" y="14546"/>
                  </a:cubicBezTo>
                  <a:cubicBezTo>
                    <a:pt x="2973" y="14553"/>
                    <a:pt x="2982" y="14556"/>
                    <a:pt x="2990" y="14556"/>
                  </a:cubicBezTo>
                  <a:cubicBezTo>
                    <a:pt x="3014" y="14556"/>
                    <a:pt x="3036" y="14532"/>
                    <a:pt x="3017" y="14494"/>
                  </a:cubicBezTo>
                  <a:cubicBezTo>
                    <a:pt x="2992" y="14443"/>
                    <a:pt x="2992" y="14443"/>
                    <a:pt x="3069" y="14443"/>
                  </a:cubicBezTo>
                  <a:cubicBezTo>
                    <a:pt x="3069" y="14385"/>
                    <a:pt x="3069" y="14356"/>
                    <a:pt x="3091" y="14356"/>
                  </a:cubicBezTo>
                  <a:cubicBezTo>
                    <a:pt x="3098" y="14356"/>
                    <a:pt x="3108" y="14359"/>
                    <a:pt x="3121" y="14365"/>
                  </a:cubicBezTo>
                  <a:lnTo>
                    <a:pt x="3198" y="14365"/>
                  </a:lnTo>
                  <a:cubicBezTo>
                    <a:pt x="3198" y="14340"/>
                    <a:pt x="3198" y="14314"/>
                    <a:pt x="3250" y="14288"/>
                  </a:cubicBezTo>
                  <a:cubicBezTo>
                    <a:pt x="3198" y="14237"/>
                    <a:pt x="3224" y="14185"/>
                    <a:pt x="3198" y="14108"/>
                  </a:cubicBezTo>
                  <a:cubicBezTo>
                    <a:pt x="3095" y="14082"/>
                    <a:pt x="3095" y="14030"/>
                    <a:pt x="3146" y="13927"/>
                  </a:cubicBezTo>
                  <a:lnTo>
                    <a:pt x="3146" y="13875"/>
                  </a:lnTo>
                  <a:cubicBezTo>
                    <a:pt x="3121" y="13824"/>
                    <a:pt x="3146" y="13798"/>
                    <a:pt x="3172" y="13772"/>
                  </a:cubicBezTo>
                  <a:cubicBezTo>
                    <a:pt x="3198" y="13721"/>
                    <a:pt x="3198" y="13746"/>
                    <a:pt x="3172" y="13721"/>
                  </a:cubicBezTo>
                  <a:cubicBezTo>
                    <a:pt x="3172" y="13695"/>
                    <a:pt x="3172" y="13618"/>
                    <a:pt x="3172" y="13566"/>
                  </a:cubicBezTo>
                  <a:lnTo>
                    <a:pt x="3172" y="13540"/>
                  </a:lnTo>
                  <a:cubicBezTo>
                    <a:pt x="3146" y="13540"/>
                    <a:pt x="3121" y="13514"/>
                    <a:pt x="3121" y="13514"/>
                  </a:cubicBezTo>
                  <a:cubicBezTo>
                    <a:pt x="3121" y="13489"/>
                    <a:pt x="3043" y="13385"/>
                    <a:pt x="3121" y="13334"/>
                  </a:cubicBezTo>
                  <a:cubicBezTo>
                    <a:pt x="3172" y="13282"/>
                    <a:pt x="3069" y="13256"/>
                    <a:pt x="3069" y="13205"/>
                  </a:cubicBezTo>
                  <a:cubicBezTo>
                    <a:pt x="3069" y="13153"/>
                    <a:pt x="3069" y="13153"/>
                    <a:pt x="3069" y="13128"/>
                  </a:cubicBezTo>
                  <a:lnTo>
                    <a:pt x="3069" y="12947"/>
                  </a:lnTo>
                  <a:cubicBezTo>
                    <a:pt x="3069" y="12895"/>
                    <a:pt x="3121" y="12818"/>
                    <a:pt x="3069" y="12766"/>
                  </a:cubicBezTo>
                  <a:cubicBezTo>
                    <a:pt x="3069" y="12766"/>
                    <a:pt x="3095" y="12715"/>
                    <a:pt x="3095" y="12689"/>
                  </a:cubicBezTo>
                  <a:cubicBezTo>
                    <a:pt x="3069" y="12637"/>
                    <a:pt x="3095" y="12560"/>
                    <a:pt x="3121" y="12509"/>
                  </a:cubicBezTo>
                  <a:cubicBezTo>
                    <a:pt x="3121" y="12483"/>
                    <a:pt x="3172" y="12457"/>
                    <a:pt x="3146" y="12431"/>
                  </a:cubicBezTo>
                  <a:cubicBezTo>
                    <a:pt x="3121" y="12354"/>
                    <a:pt x="3121" y="12302"/>
                    <a:pt x="3146" y="12225"/>
                  </a:cubicBezTo>
                  <a:cubicBezTo>
                    <a:pt x="3172" y="12173"/>
                    <a:pt x="3172" y="12122"/>
                    <a:pt x="3146" y="12070"/>
                  </a:cubicBezTo>
                  <a:cubicBezTo>
                    <a:pt x="3121" y="11993"/>
                    <a:pt x="3121" y="11890"/>
                    <a:pt x="3146" y="11812"/>
                  </a:cubicBezTo>
                  <a:cubicBezTo>
                    <a:pt x="3146" y="11761"/>
                    <a:pt x="3146" y="11683"/>
                    <a:pt x="3198" y="11657"/>
                  </a:cubicBezTo>
                  <a:cubicBezTo>
                    <a:pt x="3250" y="11632"/>
                    <a:pt x="3198" y="11606"/>
                    <a:pt x="3198" y="11580"/>
                  </a:cubicBezTo>
                  <a:cubicBezTo>
                    <a:pt x="3198" y="11554"/>
                    <a:pt x="3146" y="11554"/>
                    <a:pt x="3172" y="11528"/>
                  </a:cubicBezTo>
                  <a:cubicBezTo>
                    <a:pt x="3198" y="11503"/>
                    <a:pt x="3198" y="11451"/>
                    <a:pt x="3172" y="11425"/>
                  </a:cubicBezTo>
                  <a:cubicBezTo>
                    <a:pt x="3146" y="11374"/>
                    <a:pt x="3172" y="11296"/>
                    <a:pt x="3198" y="11271"/>
                  </a:cubicBezTo>
                  <a:cubicBezTo>
                    <a:pt x="3250" y="11245"/>
                    <a:pt x="3250" y="11193"/>
                    <a:pt x="3250" y="11167"/>
                  </a:cubicBezTo>
                  <a:cubicBezTo>
                    <a:pt x="3250" y="11142"/>
                    <a:pt x="3224" y="11116"/>
                    <a:pt x="3224" y="11090"/>
                  </a:cubicBezTo>
                  <a:lnTo>
                    <a:pt x="3224" y="11064"/>
                  </a:lnTo>
                  <a:cubicBezTo>
                    <a:pt x="3250" y="11064"/>
                    <a:pt x="3250" y="11064"/>
                    <a:pt x="3250" y="11090"/>
                  </a:cubicBezTo>
                  <a:cubicBezTo>
                    <a:pt x="3301" y="11038"/>
                    <a:pt x="3327" y="10961"/>
                    <a:pt x="3301" y="10909"/>
                  </a:cubicBezTo>
                  <a:lnTo>
                    <a:pt x="3301" y="10832"/>
                  </a:lnTo>
                  <a:cubicBezTo>
                    <a:pt x="3275" y="10755"/>
                    <a:pt x="3224" y="10703"/>
                    <a:pt x="3198" y="10652"/>
                  </a:cubicBezTo>
                  <a:cubicBezTo>
                    <a:pt x="3146" y="10600"/>
                    <a:pt x="3146" y="10574"/>
                    <a:pt x="3198" y="10523"/>
                  </a:cubicBezTo>
                  <a:cubicBezTo>
                    <a:pt x="3198" y="10497"/>
                    <a:pt x="3198" y="10497"/>
                    <a:pt x="3198" y="10471"/>
                  </a:cubicBezTo>
                  <a:cubicBezTo>
                    <a:pt x="3172" y="10471"/>
                    <a:pt x="3172" y="10471"/>
                    <a:pt x="3198" y="10445"/>
                  </a:cubicBezTo>
                  <a:lnTo>
                    <a:pt x="3224" y="10445"/>
                  </a:lnTo>
                  <a:cubicBezTo>
                    <a:pt x="3250" y="10419"/>
                    <a:pt x="3250" y="10394"/>
                    <a:pt x="3275" y="10394"/>
                  </a:cubicBezTo>
                  <a:lnTo>
                    <a:pt x="3404" y="10342"/>
                  </a:lnTo>
                  <a:lnTo>
                    <a:pt x="3378" y="10342"/>
                  </a:lnTo>
                  <a:cubicBezTo>
                    <a:pt x="3327" y="10342"/>
                    <a:pt x="3353" y="10265"/>
                    <a:pt x="3301" y="10265"/>
                  </a:cubicBezTo>
                  <a:cubicBezTo>
                    <a:pt x="3291" y="10270"/>
                    <a:pt x="3283" y="10272"/>
                    <a:pt x="3276" y="10272"/>
                  </a:cubicBezTo>
                  <a:cubicBezTo>
                    <a:pt x="3251" y="10272"/>
                    <a:pt x="3255" y="10239"/>
                    <a:pt x="3275" y="10239"/>
                  </a:cubicBezTo>
                  <a:cubicBezTo>
                    <a:pt x="3275" y="10239"/>
                    <a:pt x="3275" y="10136"/>
                    <a:pt x="3301" y="10084"/>
                  </a:cubicBezTo>
                  <a:cubicBezTo>
                    <a:pt x="3301" y="10033"/>
                    <a:pt x="3275" y="9981"/>
                    <a:pt x="3275" y="9929"/>
                  </a:cubicBezTo>
                  <a:cubicBezTo>
                    <a:pt x="3301" y="9878"/>
                    <a:pt x="3250" y="9826"/>
                    <a:pt x="3250" y="9775"/>
                  </a:cubicBezTo>
                  <a:cubicBezTo>
                    <a:pt x="3250" y="9723"/>
                    <a:pt x="3250" y="9697"/>
                    <a:pt x="3172" y="9620"/>
                  </a:cubicBezTo>
                  <a:cubicBezTo>
                    <a:pt x="3146" y="9594"/>
                    <a:pt x="3146" y="9594"/>
                    <a:pt x="3172" y="9594"/>
                  </a:cubicBezTo>
                  <a:cubicBezTo>
                    <a:pt x="3146" y="9594"/>
                    <a:pt x="3121" y="9594"/>
                    <a:pt x="3172" y="9543"/>
                  </a:cubicBezTo>
                  <a:lnTo>
                    <a:pt x="3198" y="9517"/>
                  </a:lnTo>
                  <a:cubicBezTo>
                    <a:pt x="3224" y="9491"/>
                    <a:pt x="3250" y="9465"/>
                    <a:pt x="3198" y="9465"/>
                  </a:cubicBezTo>
                  <a:cubicBezTo>
                    <a:pt x="3198" y="9439"/>
                    <a:pt x="3172" y="9439"/>
                    <a:pt x="3172" y="9414"/>
                  </a:cubicBezTo>
                  <a:cubicBezTo>
                    <a:pt x="3172" y="9362"/>
                    <a:pt x="3146" y="9285"/>
                    <a:pt x="3146" y="9207"/>
                  </a:cubicBezTo>
                  <a:cubicBezTo>
                    <a:pt x="3121" y="9156"/>
                    <a:pt x="3121" y="9156"/>
                    <a:pt x="3146" y="9130"/>
                  </a:cubicBezTo>
                  <a:cubicBezTo>
                    <a:pt x="3146" y="9078"/>
                    <a:pt x="3198" y="9027"/>
                    <a:pt x="3146" y="8975"/>
                  </a:cubicBezTo>
                  <a:cubicBezTo>
                    <a:pt x="3121" y="8949"/>
                    <a:pt x="3121" y="8924"/>
                    <a:pt x="3146" y="8898"/>
                  </a:cubicBezTo>
                  <a:cubicBezTo>
                    <a:pt x="3146" y="8872"/>
                    <a:pt x="3146" y="8820"/>
                    <a:pt x="3146" y="8795"/>
                  </a:cubicBezTo>
                  <a:lnTo>
                    <a:pt x="3146" y="8717"/>
                  </a:lnTo>
                  <a:cubicBezTo>
                    <a:pt x="3146" y="8691"/>
                    <a:pt x="3146" y="8666"/>
                    <a:pt x="3172" y="8640"/>
                  </a:cubicBezTo>
                  <a:cubicBezTo>
                    <a:pt x="3198" y="8588"/>
                    <a:pt x="3224" y="8511"/>
                    <a:pt x="3198" y="8434"/>
                  </a:cubicBezTo>
                  <a:cubicBezTo>
                    <a:pt x="3198" y="8434"/>
                    <a:pt x="3172" y="8408"/>
                    <a:pt x="3172" y="8408"/>
                  </a:cubicBezTo>
                  <a:lnTo>
                    <a:pt x="3172" y="8330"/>
                  </a:lnTo>
                  <a:cubicBezTo>
                    <a:pt x="3121" y="8227"/>
                    <a:pt x="3121" y="8098"/>
                    <a:pt x="3198" y="8021"/>
                  </a:cubicBezTo>
                  <a:cubicBezTo>
                    <a:pt x="3224" y="7944"/>
                    <a:pt x="3224" y="7892"/>
                    <a:pt x="3250" y="7840"/>
                  </a:cubicBezTo>
                  <a:cubicBezTo>
                    <a:pt x="3250" y="7789"/>
                    <a:pt x="3224" y="7789"/>
                    <a:pt x="3198" y="7737"/>
                  </a:cubicBezTo>
                  <a:cubicBezTo>
                    <a:pt x="3198" y="7714"/>
                    <a:pt x="3219" y="7605"/>
                    <a:pt x="3243" y="7605"/>
                  </a:cubicBezTo>
                  <a:cubicBezTo>
                    <a:pt x="3245" y="7605"/>
                    <a:pt x="3247" y="7606"/>
                    <a:pt x="3250" y="7608"/>
                  </a:cubicBezTo>
                  <a:cubicBezTo>
                    <a:pt x="3250" y="7608"/>
                    <a:pt x="3295" y="7585"/>
                    <a:pt x="3334" y="7585"/>
                  </a:cubicBezTo>
                  <a:cubicBezTo>
                    <a:pt x="3353" y="7585"/>
                    <a:pt x="3370" y="7591"/>
                    <a:pt x="3378" y="7608"/>
                  </a:cubicBezTo>
                  <a:lnTo>
                    <a:pt x="3430" y="7608"/>
                  </a:lnTo>
                  <a:cubicBezTo>
                    <a:pt x="3456" y="7621"/>
                    <a:pt x="3475" y="7628"/>
                    <a:pt x="3491" y="7628"/>
                  </a:cubicBezTo>
                  <a:cubicBezTo>
                    <a:pt x="3507" y="7628"/>
                    <a:pt x="3520" y="7621"/>
                    <a:pt x="3533" y="7608"/>
                  </a:cubicBezTo>
                  <a:lnTo>
                    <a:pt x="3559" y="7557"/>
                  </a:lnTo>
                  <a:cubicBezTo>
                    <a:pt x="3559" y="7505"/>
                    <a:pt x="3559" y="7454"/>
                    <a:pt x="3611" y="7428"/>
                  </a:cubicBezTo>
                  <a:lnTo>
                    <a:pt x="3611" y="7299"/>
                  </a:lnTo>
                  <a:cubicBezTo>
                    <a:pt x="3559" y="7247"/>
                    <a:pt x="3559" y="7196"/>
                    <a:pt x="3611" y="7144"/>
                  </a:cubicBezTo>
                  <a:lnTo>
                    <a:pt x="3611" y="7118"/>
                  </a:lnTo>
                  <a:cubicBezTo>
                    <a:pt x="3714" y="7118"/>
                    <a:pt x="3714" y="7067"/>
                    <a:pt x="3714" y="7015"/>
                  </a:cubicBezTo>
                  <a:cubicBezTo>
                    <a:pt x="3688" y="7015"/>
                    <a:pt x="3662" y="7041"/>
                    <a:pt x="3636" y="7041"/>
                  </a:cubicBezTo>
                  <a:cubicBezTo>
                    <a:pt x="3611" y="7015"/>
                    <a:pt x="3636" y="6989"/>
                    <a:pt x="3636" y="6964"/>
                  </a:cubicBezTo>
                  <a:cubicBezTo>
                    <a:pt x="3662" y="6938"/>
                    <a:pt x="3636" y="6912"/>
                    <a:pt x="3636" y="6860"/>
                  </a:cubicBezTo>
                  <a:cubicBezTo>
                    <a:pt x="3636" y="6842"/>
                    <a:pt x="3636" y="6824"/>
                    <a:pt x="3655" y="6824"/>
                  </a:cubicBezTo>
                  <a:cubicBezTo>
                    <a:pt x="3662" y="6824"/>
                    <a:pt x="3673" y="6827"/>
                    <a:pt x="3688" y="6835"/>
                  </a:cubicBezTo>
                  <a:cubicBezTo>
                    <a:pt x="3739" y="6757"/>
                    <a:pt x="3739" y="6757"/>
                    <a:pt x="3662" y="6680"/>
                  </a:cubicBezTo>
                  <a:cubicBezTo>
                    <a:pt x="3611" y="6654"/>
                    <a:pt x="3611" y="6602"/>
                    <a:pt x="3611" y="6551"/>
                  </a:cubicBezTo>
                  <a:cubicBezTo>
                    <a:pt x="3611" y="6514"/>
                    <a:pt x="3585" y="6478"/>
                    <a:pt x="3606" y="6478"/>
                  </a:cubicBezTo>
                  <a:cubicBezTo>
                    <a:pt x="3615" y="6478"/>
                    <a:pt x="3632" y="6484"/>
                    <a:pt x="3662" y="6499"/>
                  </a:cubicBezTo>
                  <a:cubicBezTo>
                    <a:pt x="3688" y="6499"/>
                    <a:pt x="3688" y="6473"/>
                    <a:pt x="3688" y="6448"/>
                  </a:cubicBezTo>
                  <a:cubicBezTo>
                    <a:pt x="3662" y="6422"/>
                    <a:pt x="3688" y="6370"/>
                    <a:pt x="3714" y="6319"/>
                  </a:cubicBezTo>
                  <a:cubicBezTo>
                    <a:pt x="3688" y="6293"/>
                    <a:pt x="3662" y="6216"/>
                    <a:pt x="3688" y="6190"/>
                  </a:cubicBezTo>
                  <a:lnTo>
                    <a:pt x="3688" y="6138"/>
                  </a:lnTo>
                  <a:cubicBezTo>
                    <a:pt x="3688" y="6112"/>
                    <a:pt x="3662" y="6087"/>
                    <a:pt x="3662" y="6061"/>
                  </a:cubicBezTo>
                  <a:cubicBezTo>
                    <a:pt x="3688" y="6009"/>
                    <a:pt x="3688" y="5958"/>
                    <a:pt x="3662" y="5932"/>
                  </a:cubicBezTo>
                  <a:cubicBezTo>
                    <a:pt x="3662" y="5885"/>
                    <a:pt x="3681" y="5876"/>
                    <a:pt x="3701" y="5876"/>
                  </a:cubicBezTo>
                  <a:cubicBezTo>
                    <a:pt x="3715" y="5876"/>
                    <a:pt x="3729" y="5880"/>
                    <a:pt x="3739" y="5880"/>
                  </a:cubicBezTo>
                  <a:cubicBezTo>
                    <a:pt x="3739" y="5803"/>
                    <a:pt x="3714" y="5751"/>
                    <a:pt x="3714" y="5674"/>
                  </a:cubicBezTo>
                  <a:cubicBezTo>
                    <a:pt x="3688" y="5648"/>
                    <a:pt x="3662" y="5622"/>
                    <a:pt x="3636" y="5622"/>
                  </a:cubicBezTo>
                  <a:cubicBezTo>
                    <a:pt x="3636" y="5571"/>
                    <a:pt x="3559" y="5571"/>
                    <a:pt x="3585" y="5519"/>
                  </a:cubicBezTo>
                  <a:cubicBezTo>
                    <a:pt x="3598" y="5506"/>
                    <a:pt x="3617" y="5500"/>
                    <a:pt x="3640" y="5500"/>
                  </a:cubicBezTo>
                  <a:cubicBezTo>
                    <a:pt x="3662" y="5500"/>
                    <a:pt x="3688" y="5506"/>
                    <a:pt x="3714" y="5519"/>
                  </a:cubicBezTo>
                  <a:lnTo>
                    <a:pt x="3739" y="5519"/>
                  </a:lnTo>
                  <a:cubicBezTo>
                    <a:pt x="3739" y="5493"/>
                    <a:pt x="3765" y="5468"/>
                    <a:pt x="3765" y="5416"/>
                  </a:cubicBezTo>
                  <a:lnTo>
                    <a:pt x="3688" y="5364"/>
                  </a:lnTo>
                  <a:cubicBezTo>
                    <a:pt x="3739" y="5313"/>
                    <a:pt x="3791" y="5261"/>
                    <a:pt x="3739" y="5184"/>
                  </a:cubicBezTo>
                  <a:cubicBezTo>
                    <a:pt x="3714" y="5158"/>
                    <a:pt x="3739" y="5081"/>
                    <a:pt x="3765" y="5055"/>
                  </a:cubicBezTo>
                  <a:lnTo>
                    <a:pt x="3791" y="5029"/>
                  </a:lnTo>
                  <a:cubicBezTo>
                    <a:pt x="3843" y="5029"/>
                    <a:pt x="3843" y="5107"/>
                    <a:pt x="3843" y="5132"/>
                  </a:cubicBezTo>
                  <a:lnTo>
                    <a:pt x="3843" y="5210"/>
                  </a:lnTo>
                  <a:cubicBezTo>
                    <a:pt x="3843" y="5236"/>
                    <a:pt x="3843" y="5261"/>
                    <a:pt x="3894" y="5261"/>
                  </a:cubicBezTo>
                  <a:cubicBezTo>
                    <a:pt x="3920" y="5236"/>
                    <a:pt x="3920" y="5236"/>
                    <a:pt x="3920" y="5236"/>
                  </a:cubicBezTo>
                  <a:lnTo>
                    <a:pt x="3946" y="5210"/>
                  </a:lnTo>
                  <a:lnTo>
                    <a:pt x="4023" y="5132"/>
                  </a:lnTo>
                  <a:cubicBezTo>
                    <a:pt x="4049" y="5081"/>
                    <a:pt x="4075" y="5029"/>
                    <a:pt x="4023" y="4978"/>
                  </a:cubicBezTo>
                  <a:cubicBezTo>
                    <a:pt x="3946" y="4926"/>
                    <a:pt x="3972" y="4926"/>
                    <a:pt x="4049" y="4874"/>
                  </a:cubicBezTo>
                  <a:cubicBezTo>
                    <a:pt x="4049" y="4823"/>
                    <a:pt x="4100" y="4797"/>
                    <a:pt x="4100" y="4746"/>
                  </a:cubicBezTo>
                  <a:lnTo>
                    <a:pt x="4023" y="4668"/>
                  </a:lnTo>
                  <a:cubicBezTo>
                    <a:pt x="3997" y="4668"/>
                    <a:pt x="3997" y="4642"/>
                    <a:pt x="3997" y="4642"/>
                  </a:cubicBezTo>
                  <a:cubicBezTo>
                    <a:pt x="4049" y="4591"/>
                    <a:pt x="4049" y="4539"/>
                    <a:pt x="3997" y="4513"/>
                  </a:cubicBezTo>
                  <a:cubicBezTo>
                    <a:pt x="3997" y="4488"/>
                    <a:pt x="3972" y="4488"/>
                    <a:pt x="3946" y="4462"/>
                  </a:cubicBezTo>
                  <a:cubicBezTo>
                    <a:pt x="3946" y="4462"/>
                    <a:pt x="3946" y="4410"/>
                    <a:pt x="3972" y="4410"/>
                  </a:cubicBezTo>
                  <a:cubicBezTo>
                    <a:pt x="3972" y="4384"/>
                    <a:pt x="3920" y="4359"/>
                    <a:pt x="3920" y="4307"/>
                  </a:cubicBezTo>
                  <a:cubicBezTo>
                    <a:pt x="3946" y="4255"/>
                    <a:pt x="3894" y="4255"/>
                    <a:pt x="3920" y="4230"/>
                  </a:cubicBezTo>
                  <a:cubicBezTo>
                    <a:pt x="3972" y="4204"/>
                    <a:pt x="3920" y="4152"/>
                    <a:pt x="3920" y="4101"/>
                  </a:cubicBezTo>
                  <a:cubicBezTo>
                    <a:pt x="3868" y="4049"/>
                    <a:pt x="3843" y="3946"/>
                    <a:pt x="3868" y="3869"/>
                  </a:cubicBezTo>
                  <a:cubicBezTo>
                    <a:pt x="3868" y="3843"/>
                    <a:pt x="3843" y="3817"/>
                    <a:pt x="3843" y="3791"/>
                  </a:cubicBezTo>
                  <a:cubicBezTo>
                    <a:pt x="3843" y="3765"/>
                    <a:pt x="3843" y="3740"/>
                    <a:pt x="3868" y="3740"/>
                  </a:cubicBezTo>
                  <a:lnTo>
                    <a:pt x="3972" y="3740"/>
                  </a:lnTo>
                  <a:cubicBezTo>
                    <a:pt x="3972" y="3765"/>
                    <a:pt x="3997" y="3765"/>
                    <a:pt x="4023" y="3765"/>
                  </a:cubicBezTo>
                  <a:cubicBezTo>
                    <a:pt x="4049" y="3765"/>
                    <a:pt x="4100" y="3688"/>
                    <a:pt x="4049" y="3636"/>
                  </a:cubicBezTo>
                  <a:cubicBezTo>
                    <a:pt x="3997" y="3559"/>
                    <a:pt x="4049" y="3585"/>
                    <a:pt x="4075" y="3559"/>
                  </a:cubicBezTo>
                  <a:cubicBezTo>
                    <a:pt x="4126" y="3533"/>
                    <a:pt x="4075" y="3533"/>
                    <a:pt x="4075" y="3508"/>
                  </a:cubicBezTo>
                  <a:cubicBezTo>
                    <a:pt x="4067" y="3515"/>
                    <a:pt x="4060" y="3518"/>
                    <a:pt x="4053" y="3518"/>
                  </a:cubicBezTo>
                  <a:cubicBezTo>
                    <a:pt x="4036" y="3518"/>
                    <a:pt x="4023" y="3500"/>
                    <a:pt x="4023" y="3482"/>
                  </a:cubicBezTo>
                  <a:lnTo>
                    <a:pt x="4023" y="3353"/>
                  </a:lnTo>
                  <a:cubicBezTo>
                    <a:pt x="3997" y="3327"/>
                    <a:pt x="3972" y="3275"/>
                    <a:pt x="3946" y="3250"/>
                  </a:cubicBezTo>
                  <a:lnTo>
                    <a:pt x="3920" y="3250"/>
                  </a:lnTo>
                  <a:lnTo>
                    <a:pt x="3920" y="3275"/>
                  </a:lnTo>
                  <a:cubicBezTo>
                    <a:pt x="3843" y="3275"/>
                    <a:pt x="3817" y="3250"/>
                    <a:pt x="3817" y="3172"/>
                  </a:cubicBezTo>
                  <a:cubicBezTo>
                    <a:pt x="3817" y="3121"/>
                    <a:pt x="3843" y="3095"/>
                    <a:pt x="3894" y="3095"/>
                  </a:cubicBezTo>
                  <a:cubicBezTo>
                    <a:pt x="3894" y="3095"/>
                    <a:pt x="3920" y="3069"/>
                    <a:pt x="3920" y="3069"/>
                  </a:cubicBezTo>
                  <a:lnTo>
                    <a:pt x="3894" y="2992"/>
                  </a:lnTo>
                  <a:cubicBezTo>
                    <a:pt x="3894" y="2966"/>
                    <a:pt x="3817" y="2966"/>
                    <a:pt x="3817" y="2914"/>
                  </a:cubicBezTo>
                  <a:cubicBezTo>
                    <a:pt x="3791" y="2863"/>
                    <a:pt x="3765" y="2811"/>
                    <a:pt x="3765" y="2760"/>
                  </a:cubicBezTo>
                  <a:cubicBezTo>
                    <a:pt x="3765" y="2734"/>
                    <a:pt x="3765" y="2708"/>
                    <a:pt x="3765" y="2682"/>
                  </a:cubicBezTo>
                  <a:cubicBezTo>
                    <a:pt x="3739" y="2656"/>
                    <a:pt x="3739" y="2631"/>
                    <a:pt x="3765" y="2605"/>
                  </a:cubicBezTo>
                  <a:cubicBezTo>
                    <a:pt x="3765" y="2527"/>
                    <a:pt x="3817" y="2476"/>
                    <a:pt x="3843" y="2450"/>
                  </a:cubicBezTo>
                  <a:lnTo>
                    <a:pt x="3868" y="2450"/>
                  </a:lnTo>
                  <a:lnTo>
                    <a:pt x="3946" y="2424"/>
                  </a:lnTo>
                  <a:cubicBezTo>
                    <a:pt x="3946" y="2295"/>
                    <a:pt x="3920" y="2192"/>
                    <a:pt x="3920" y="2063"/>
                  </a:cubicBezTo>
                  <a:cubicBezTo>
                    <a:pt x="3894" y="2012"/>
                    <a:pt x="3894" y="1934"/>
                    <a:pt x="3894" y="1883"/>
                  </a:cubicBezTo>
                  <a:cubicBezTo>
                    <a:pt x="3894" y="1857"/>
                    <a:pt x="3868" y="1831"/>
                    <a:pt x="3843" y="1805"/>
                  </a:cubicBezTo>
                  <a:cubicBezTo>
                    <a:pt x="3817" y="1805"/>
                    <a:pt x="3791" y="1831"/>
                    <a:pt x="3817" y="1857"/>
                  </a:cubicBezTo>
                  <a:cubicBezTo>
                    <a:pt x="3843" y="1909"/>
                    <a:pt x="3843" y="1934"/>
                    <a:pt x="3843" y="1986"/>
                  </a:cubicBezTo>
                  <a:cubicBezTo>
                    <a:pt x="3843" y="2004"/>
                    <a:pt x="3843" y="2022"/>
                    <a:pt x="3824" y="2022"/>
                  </a:cubicBezTo>
                  <a:cubicBezTo>
                    <a:pt x="3817" y="2022"/>
                    <a:pt x="3806" y="2019"/>
                    <a:pt x="3791" y="2012"/>
                  </a:cubicBezTo>
                  <a:cubicBezTo>
                    <a:pt x="3765" y="2012"/>
                    <a:pt x="3714" y="1960"/>
                    <a:pt x="3714" y="1934"/>
                  </a:cubicBezTo>
                  <a:cubicBezTo>
                    <a:pt x="3714" y="1883"/>
                    <a:pt x="3739" y="1883"/>
                    <a:pt x="3765" y="1883"/>
                  </a:cubicBezTo>
                  <a:cubicBezTo>
                    <a:pt x="3765" y="1805"/>
                    <a:pt x="3765" y="1728"/>
                    <a:pt x="3714" y="1676"/>
                  </a:cubicBezTo>
                  <a:cubicBezTo>
                    <a:pt x="3688" y="1676"/>
                    <a:pt x="3688" y="1651"/>
                    <a:pt x="3714" y="1625"/>
                  </a:cubicBezTo>
                  <a:cubicBezTo>
                    <a:pt x="3714" y="1573"/>
                    <a:pt x="3662" y="1522"/>
                    <a:pt x="3636" y="1496"/>
                  </a:cubicBezTo>
                  <a:lnTo>
                    <a:pt x="3636" y="1418"/>
                  </a:lnTo>
                  <a:cubicBezTo>
                    <a:pt x="3611" y="1418"/>
                    <a:pt x="3611" y="1418"/>
                    <a:pt x="3611" y="1393"/>
                  </a:cubicBezTo>
                  <a:lnTo>
                    <a:pt x="3611" y="1290"/>
                  </a:lnTo>
                  <a:cubicBezTo>
                    <a:pt x="3585" y="1264"/>
                    <a:pt x="3559" y="1238"/>
                    <a:pt x="3585" y="1212"/>
                  </a:cubicBezTo>
                  <a:lnTo>
                    <a:pt x="3585" y="1161"/>
                  </a:lnTo>
                  <a:cubicBezTo>
                    <a:pt x="3585" y="1135"/>
                    <a:pt x="3585" y="1109"/>
                    <a:pt x="3611" y="1083"/>
                  </a:cubicBezTo>
                  <a:lnTo>
                    <a:pt x="3611" y="1032"/>
                  </a:lnTo>
                  <a:cubicBezTo>
                    <a:pt x="3611" y="985"/>
                    <a:pt x="3629" y="976"/>
                    <a:pt x="3655" y="976"/>
                  </a:cubicBezTo>
                  <a:cubicBezTo>
                    <a:pt x="3672" y="976"/>
                    <a:pt x="3693" y="980"/>
                    <a:pt x="3714" y="980"/>
                  </a:cubicBezTo>
                  <a:cubicBezTo>
                    <a:pt x="3714" y="980"/>
                    <a:pt x="3714" y="954"/>
                    <a:pt x="3714" y="954"/>
                  </a:cubicBezTo>
                  <a:lnTo>
                    <a:pt x="3662" y="877"/>
                  </a:lnTo>
                  <a:lnTo>
                    <a:pt x="3636" y="877"/>
                  </a:lnTo>
                  <a:cubicBezTo>
                    <a:pt x="3608" y="919"/>
                    <a:pt x="3587" y="939"/>
                    <a:pt x="3570" y="939"/>
                  </a:cubicBezTo>
                  <a:cubicBezTo>
                    <a:pt x="3556" y="939"/>
                    <a:pt x="3545" y="926"/>
                    <a:pt x="3533" y="903"/>
                  </a:cubicBezTo>
                  <a:cubicBezTo>
                    <a:pt x="3533" y="903"/>
                    <a:pt x="3507" y="877"/>
                    <a:pt x="3507" y="851"/>
                  </a:cubicBezTo>
                  <a:cubicBezTo>
                    <a:pt x="3482" y="748"/>
                    <a:pt x="3482" y="748"/>
                    <a:pt x="3533" y="722"/>
                  </a:cubicBezTo>
                  <a:lnTo>
                    <a:pt x="3507" y="696"/>
                  </a:lnTo>
                  <a:cubicBezTo>
                    <a:pt x="3404" y="671"/>
                    <a:pt x="3378" y="671"/>
                    <a:pt x="3327" y="593"/>
                  </a:cubicBezTo>
                  <a:cubicBezTo>
                    <a:pt x="3301" y="516"/>
                    <a:pt x="3301" y="438"/>
                    <a:pt x="3301" y="361"/>
                  </a:cubicBezTo>
                  <a:cubicBezTo>
                    <a:pt x="3367" y="361"/>
                    <a:pt x="3377" y="418"/>
                    <a:pt x="3411" y="418"/>
                  </a:cubicBezTo>
                  <a:cubicBezTo>
                    <a:pt x="3416" y="418"/>
                    <a:pt x="3423" y="416"/>
                    <a:pt x="3430" y="413"/>
                  </a:cubicBezTo>
                  <a:cubicBezTo>
                    <a:pt x="3456" y="387"/>
                    <a:pt x="3456" y="361"/>
                    <a:pt x="3430" y="309"/>
                  </a:cubicBezTo>
                  <a:cubicBezTo>
                    <a:pt x="3430" y="309"/>
                    <a:pt x="3430" y="284"/>
                    <a:pt x="3404" y="258"/>
                  </a:cubicBezTo>
                  <a:cubicBezTo>
                    <a:pt x="3404" y="232"/>
                    <a:pt x="3404" y="181"/>
                    <a:pt x="3353" y="155"/>
                  </a:cubicBezTo>
                  <a:cubicBezTo>
                    <a:pt x="3327" y="103"/>
                    <a:pt x="3378" y="52"/>
                    <a:pt x="3353" y="0"/>
                  </a:cubicBezTo>
                  <a:close/>
                  <a:moveTo>
                    <a:pt x="3149" y="208441"/>
                  </a:moveTo>
                  <a:lnTo>
                    <a:pt x="3149" y="208441"/>
                  </a:lnTo>
                  <a:cubicBezTo>
                    <a:pt x="3145" y="208447"/>
                    <a:pt x="3145" y="208452"/>
                    <a:pt x="3154" y="208452"/>
                  </a:cubicBezTo>
                  <a:cubicBezTo>
                    <a:pt x="3161" y="208452"/>
                    <a:pt x="3175" y="208449"/>
                    <a:pt x="3198" y="20844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63" name="Google Shape;1263;p57"/>
            <p:cNvSpPr/>
            <p:nvPr/>
          </p:nvSpPr>
          <p:spPr>
            <a:xfrm>
              <a:off x="3719100" y="238125"/>
              <a:ext cx="98650" cy="5212325"/>
            </a:xfrm>
            <a:custGeom>
              <a:rect b="b" l="l" r="r" t="t"/>
              <a:pathLst>
                <a:path extrusionOk="0" h="208493" w="3946">
                  <a:moveTo>
                    <a:pt x="3481" y="115852"/>
                  </a:moveTo>
                  <a:cubicBezTo>
                    <a:pt x="3481" y="115852"/>
                    <a:pt x="3481" y="115864"/>
                    <a:pt x="3489" y="115864"/>
                  </a:cubicBezTo>
                  <a:cubicBezTo>
                    <a:pt x="3493" y="115864"/>
                    <a:pt x="3498" y="115861"/>
                    <a:pt x="3507" y="115852"/>
                  </a:cubicBezTo>
                  <a:close/>
                  <a:moveTo>
                    <a:pt x="3357" y="207707"/>
                  </a:moveTo>
                  <a:cubicBezTo>
                    <a:pt x="3354" y="207714"/>
                    <a:pt x="3352" y="207719"/>
                    <a:pt x="3352" y="207719"/>
                  </a:cubicBezTo>
                  <a:cubicBezTo>
                    <a:pt x="3352" y="207719"/>
                    <a:pt x="3363" y="207708"/>
                    <a:pt x="3357" y="207707"/>
                  </a:cubicBezTo>
                  <a:close/>
                  <a:moveTo>
                    <a:pt x="851" y="0"/>
                  </a:moveTo>
                  <a:cubicBezTo>
                    <a:pt x="825" y="26"/>
                    <a:pt x="825" y="52"/>
                    <a:pt x="825" y="77"/>
                  </a:cubicBezTo>
                  <a:cubicBezTo>
                    <a:pt x="825" y="129"/>
                    <a:pt x="799" y="206"/>
                    <a:pt x="799" y="258"/>
                  </a:cubicBezTo>
                  <a:lnTo>
                    <a:pt x="748" y="619"/>
                  </a:lnTo>
                  <a:lnTo>
                    <a:pt x="825" y="645"/>
                  </a:lnTo>
                  <a:lnTo>
                    <a:pt x="851" y="645"/>
                  </a:lnTo>
                  <a:cubicBezTo>
                    <a:pt x="903" y="696"/>
                    <a:pt x="928" y="748"/>
                    <a:pt x="928" y="800"/>
                  </a:cubicBezTo>
                  <a:cubicBezTo>
                    <a:pt x="954" y="825"/>
                    <a:pt x="954" y="851"/>
                    <a:pt x="928" y="877"/>
                  </a:cubicBezTo>
                  <a:cubicBezTo>
                    <a:pt x="928" y="903"/>
                    <a:pt x="928" y="928"/>
                    <a:pt x="928" y="954"/>
                  </a:cubicBezTo>
                  <a:cubicBezTo>
                    <a:pt x="928" y="1006"/>
                    <a:pt x="928" y="1057"/>
                    <a:pt x="877" y="1109"/>
                  </a:cubicBezTo>
                  <a:cubicBezTo>
                    <a:pt x="877" y="1161"/>
                    <a:pt x="825" y="1161"/>
                    <a:pt x="825" y="1186"/>
                  </a:cubicBezTo>
                  <a:lnTo>
                    <a:pt x="774" y="1264"/>
                  </a:lnTo>
                  <a:cubicBezTo>
                    <a:pt x="774" y="1264"/>
                    <a:pt x="799" y="1290"/>
                    <a:pt x="799" y="1290"/>
                  </a:cubicBezTo>
                  <a:cubicBezTo>
                    <a:pt x="851" y="1290"/>
                    <a:pt x="877" y="1315"/>
                    <a:pt x="877" y="1367"/>
                  </a:cubicBezTo>
                  <a:cubicBezTo>
                    <a:pt x="877" y="1444"/>
                    <a:pt x="851" y="1470"/>
                    <a:pt x="774" y="1470"/>
                  </a:cubicBezTo>
                  <a:lnTo>
                    <a:pt x="774" y="1444"/>
                  </a:lnTo>
                  <a:lnTo>
                    <a:pt x="748" y="1444"/>
                  </a:lnTo>
                  <a:cubicBezTo>
                    <a:pt x="722" y="1470"/>
                    <a:pt x="696" y="1522"/>
                    <a:pt x="696" y="1547"/>
                  </a:cubicBezTo>
                  <a:lnTo>
                    <a:pt x="696" y="1676"/>
                  </a:lnTo>
                  <a:cubicBezTo>
                    <a:pt x="696" y="1695"/>
                    <a:pt x="670" y="1713"/>
                    <a:pt x="646" y="1713"/>
                  </a:cubicBezTo>
                  <a:cubicBezTo>
                    <a:pt x="636" y="1713"/>
                    <a:pt x="626" y="1710"/>
                    <a:pt x="619" y="1702"/>
                  </a:cubicBezTo>
                  <a:cubicBezTo>
                    <a:pt x="593" y="1702"/>
                    <a:pt x="593" y="1728"/>
                    <a:pt x="619" y="1754"/>
                  </a:cubicBezTo>
                  <a:cubicBezTo>
                    <a:pt x="645" y="1754"/>
                    <a:pt x="670" y="1805"/>
                    <a:pt x="645" y="1831"/>
                  </a:cubicBezTo>
                  <a:cubicBezTo>
                    <a:pt x="645" y="1857"/>
                    <a:pt x="645" y="1909"/>
                    <a:pt x="670" y="1960"/>
                  </a:cubicBezTo>
                  <a:cubicBezTo>
                    <a:pt x="678" y="1968"/>
                    <a:pt x="686" y="1971"/>
                    <a:pt x="693" y="1971"/>
                  </a:cubicBezTo>
                  <a:cubicBezTo>
                    <a:pt x="711" y="1971"/>
                    <a:pt x="730" y="1953"/>
                    <a:pt x="748" y="1934"/>
                  </a:cubicBezTo>
                  <a:cubicBezTo>
                    <a:pt x="748" y="1926"/>
                    <a:pt x="751" y="1923"/>
                    <a:pt x="755" y="1923"/>
                  </a:cubicBezTo>
                  <a:cubicBezTo>
                    <a:pt x="762" y="1923"/>
                    <a:pt x="774" y="1934"/>
                    <a:pt x="774" y="1934"/>
                  </a:cubicBezTo>
                  <a:lnTo>
                    <a:pt x="851" y="1934"/>
                  </a:lnTo>
                  <a:cubicBezTo>
                    <a:pt x="877" y="1934"/>
                    <a:pt x="877" y="1960"/>
                    <a:pt x="877" y="1986"/>
                  </a:cubicBezTo>
                  <a:cubicBezTo>
                    <a:pt x="851" y="2012"/>
                    <a:pt x="851" y="2037"/>
                    <a:pt x="825" y="2063"/>
                  </a:cubicBezTo>
                  <a:cubicBezTo>
                    <a:pt x="877" y="2141"/>
                    <a:pt x="851" y="2244"/>
                    <a:pt x="774" y="2295"/>
                  </a:cubicBezTo>
                  <a:cubicBezTo>
                    <a:pt x="774" y="2347"/>
                    <a:pt x="722" y="2373"/>
                    <a:pt x="774" y="2424"/>
                  </a:cubicBezTo>
                  <a:cubicBezTo>
                    <a:pt x="825" y="2476"/>
                    <a:pt x="774" y="2476"/>
                    <a:pt x="774" y="2502"/>
                  </a:cubicBezTo>
                  <a:cubicBezTo>
                    <a:pt x="774" y="2527"/>
                    <a:pt x="748" y="2579"/>
                    <a:pt x="722" y="2605"/>
                  </a:cubicBezTo>
                  <a:cubicBezTo>
                    <a:pt x="748" y="2605"/>
                    <a:pt x="774" y="2605"/>
                    <a:pt x="748" y="2656"/>
                  </a:cubicBezTo>
                  <a:cubicBezTo>
                    <a:pt x="722" y="2708"/>
                    <a:pt x="722" y="2682"/>
                    <a:pt x="696" y="2708"/>
                  </a:cubicBezTo>
                  <a:cubicBezTo>
                    <a:pt x="645" y="2734"/>
                    <a:pt x="645" y="2811"/>
                    <a:pt x="696" y="2837"/>
                  </a:cubicBezTo>
                  <a:cubicBezTo>
                    <a:pt x="696" y="2837"/>
                    <a:pt x="696" y="2863"/>
                    <a:pt x="670" y="2863"/>
                  </a:cubicBezTo>
                  <a:lnTo>
                    <a:pt x="619" y="2940"/>
                  </a:lnTo>
                  <a:cubicBezTo>
                    <a:pt x="619" y="2992"/>
                    <a:pt x="645" y="3018"/>
                    <a:pt x="645" y="3069"/>
                  </a:cubicBezTo>
                  <a:cubicBezTo>
                    <a:pt x="722" y="3121"/>
                    <a:pt x="722" y="3121"/>
                    <a:pt x="670" y="3172"/>
                  </a:cubicBezTo>
                  <a:cubicBezTo>
                    <a:pt x="619" y="3198"/>
                    <a:pt x="645" y="3275"/>
                    <a:pt x="670" y="3327"/>
                  </a:cubicBezTo>
                  <a:lnTo>
                    <a:pt x="748" y="3404"/>
                  </a:lnTo>
                  <a:lnTo>
                    <a:pt x="748" y="3430"/>
                  </a:lnTo>
                  <a:lnTo>
                    <a:pt x="799" y="3430"/>
                  </a:lnTo>
                  <a:cubicBezTo>
                    <a:pt x="851" y="3430"/>
                    <a:pt x="851" y="3430"/>
                    <a:pt x="851" y="3379"/>
                  </a:cubicBezTo>
                  <a:cubicBezTo>
                    <a:pt x="851" y="3353"/>
                    <a:pt x="851" y="3353"/>
                    <a:pt x="851" y="3327"/>
                  </a:cubicBezTo>
                  <a:cubicBezTo>
                    <a:pt x="851" y="3275"/>
                    <a:pt x="851" y="3198"/>
                    <a:pt x="877" y="3198"/>
                  </a:cubicBezTo>
                  <a:cubicBezTo>
                    <a:pt x="903" y="3224"/>
                    <a:pt x="903" y="3224"/>
                    <a:pt x="928" y="3250"/>
                  </a:cubicBezTo>
                  <a:cubicBezTo>
                    <a:pt x="954" y="3275"/>
                    <a:pt x="980" y="3327"/>
                    <a:pt x="954" y="3379"/>
                  </a:cubicBezTo>
                  <a:cubicBezTo>
                    <a:pt x="903" y="3430"/>
                    <a:pt x="954" y="3482"/>
                    <a:pt x="980" y="3533"/>
                  </a:cubicBezTo>
                  <a:lnTo>
                    <a:pt x="928" y="3611"/>
                  </a:lnTo>
                  <a:cubicBezTo>
                    <a:pt x="928" y="3636"/>
                    <a:pt x="954" y="3662"/>
                    <a:pt x="954" y="3714"/>
                  </a:cubicBezTo>
                  <a:cubicBezTo>
                    <a:pt x="954" y="3688"/>
                    <a:pt x="980" y="3688"/>
                    <a:pt x="980" y="3688"/>
                  </a:cubicBezTo>
                  <a:cubicBezTo>
                    <a:pt x="1014" y="3688"/>
                    <a:pt x="1049" y="3665"/>
                    <a:pt x="1075" y="3665"/>
                  </a:cubicBezTo>
                  <a:cubicBezTo>
                    <a:pt x="1089" y="3665"/>
                    <a:pt x="1100" y="3671"/>
                    <a:pt x="1109" y="3688"/>
                  </a:cubicBezTo>
                  <a:cubicBezTo>
                    <a:pt x="1135" y="3714"/>
                    <a:pt x="1057" y="3740"/>
                    <a:pt x="1031" y="3791"/>
                  </a:cubicBezTo>
                  <a:cubicBezTo>
                    <a:pt x="1031" y="3791"/>
                    <a:pt x="1006" y="3817"/>
                    <a:pt x="980" y="3843"/>
                  </a:cubicBezTo>
                  <a:cubicBezTo>
                    <a:pt x="980" y="3920"/>
                    <a:pt x="928" y="3972"/>
                    <a:pt x="954" y="4049"/>
                  </a:cubicBezTo>
                  <a:cubicBezTo>
                    <a:pt x="964" y="4049"/>
                    <a:pt x="979" y="4045"/>
                    <a:pt x="991" y="4045"/>
                  </a:cubicBezTo>
                  <a:cubicBezTo>
                    <a:pt x="1009" y="4045"/>
                    <a:pt x="1021" y="4054"/>
                    <a:pt x="1006" y="4101"/>
                  </a:cubicBezTo>
                  <a:cubicBezTo>
                    <a:pt x="1006" y="4127"/>
                    <a:pt x="1006" y="4178"/>
                    <a:pt x="1006" y="4230"/>
                  </a:cubicBezTo>
                  <a:cubicBezTo>
                    <a:pt x="1006" y="4255"/>
                    <a:pt x="1006" y="4281"/>
                    <a:pt x="980" y="4307"/>
                  </a:cubicBezTo>
                  <a:cubicBezTo>
                    <a:pt x="980" y="4333"/>
                    <a:pt x="980" y="4333"/>
                    <a:pt x="980" y="4359"/>
                  </a:cubicBezTo>
                  <a:cubicBezTo>
                    <a:pt x="1006" y="4384"/>
                    <a:pt x="1006" y="4462"/>
                    <a:pt x="954" y="4488"/>
                  </a:cubicBezTo>
                  <a:lnTo>
                    <a:pt x="954" y="4513"/>
                  </a:lnTo>
                  <a:cubicBezTo>
                    <a:pt x="980" y="4539"/>
                    <a:pt x="1031" y="4565"/>
                    <a:pt x="1006" y="4642"/>
                  </a:cubicBezTo>
                  <a:cubicBezTo>
                    <a:pt x="980" y="4668"/>
                    <a:pt x="980" y="4675"/>
                    <a:pt x="990" y="4675"/>
                  </a:cubicBezTo>
                  <a:cubicBezTo>
                    <a:pt x="999" y="4675"/>
                    <a:pt x="1019" y="4668"/>
                    <a:pt x="1031" y="4668"/>
                  </a:cubicBezTo>
                  <a:cubicBezTo>
                    <a:pt x="1046" y="4663"/>
                    <a:pt x="1056" y="4661"/>
                    <a:pt x="1064" y="4661"/>
                  </a:cubicBezTo>
                  <a:cubicBezTo>
                    <a:pt x="1100" y="4661"/>
                    <a:pt x="1083" y="4703"/>
                    <a:pt x="1083" y="4746"/>
                  </a:cubicBezTo>
                  <a:cubicBezTo>
                    <a:pt x="1083" y="4771"/>
                    <a:pt x="1083" y="4849"/>
                    <a:pt x="1031" y="4874"/>
                  </a:cubicBezTo>
                  <a:cubicBezTo>
                    <a:pt x="954" y="4926"/>
                    <a:pt x="954" y="4952"/>
                    <a:pt x="980" y="5003"/>
                  </a:cubicBezTo>
                  <a:cubicBezTo>
                    <a:pt x="994" y="4996"/>
                    <a:pt x="1004" y="4993"/>
                    <a:pt x="1011" y="4993"/>
                  </a:cubicBezTo>
                  <a:cubicBezTo>
                    <a:pt x="1031" y="4993"/>
                    <a:pt x="1031" y="5017"/>
                    <a:pt x="1031" y="5055"/>
                  </a:cubicBezTo>
                  <a:cubicBezTo>
                    <a:pt x="1031" y="5107"/>
                    <a:pt x="1031" y="5107"/>
                    <a:pt x="1057" y="5158"/>
                  </a:cubicBezTo>
                  <a:cubicBezTo>
                    <a:pt x="1083" y="5184"/>
                    <a:pt x="1109" y="5184"/>
                    <a:pt x="1057" y="5210"/>
                  </a:cubicBezTo>
                  <a:cubicBezTo>
                    <a:pt x="1047" y="5215"/>
                    <a:pt x="1039" y="5217"/>
                    <a:pt x="1032" y="5217"/>
                  </a:cubicBezTo>
                  <a:cubicBezTo>
                    <a:pt x="1005" y="5217"/>
                    <a:pt x="1001" y="5184"/>
                    <a:pt x="980" y="5184"/>
                  </a:cubicBezTo>
                  <a:lnTo>
                    <a:pt x="980" y="5184"/>
                  </a:lnTo>
                  <a:cubicBezTo>
                    <a:pt x="980" y="5248"/>
                    <a:pt x="980" y="5294"/>
                    <a:pt x="1023" y="5294"/>
                  </a:cubicBezTo>
                  <a:cubicBezTo>
                    <a:pt x="1032" y="5294"/>
                    <a:pt x="1044" y="5292"/>
                    <a:pt x="1057" y="5287"/>
                  </a:cubicBezTo>
                  <a:cubicBezTo>
                    <a:pt x="1057" y="5313"/>
                    <a:pt x="1057" y="5313"/>
                    <a:pt x="1057" y="5339"/>
                  </a:cubicBezTo>
                  <a:cubicBezTo>
                    <a:pt x="1109" y="5364"/>
                    <a:pt x="1109" y="5442"/>
                    <a:pt x="1057" y="5468"/>
                  </a:cubicBezTo>
                  <a:lnTo>
                    <a:pt x="1057" y="5622"/>
                  </a:lnTo>
                  <a:cubicBezTo>
                    <a:pt x="1083" y="5648"/>
                    <a:pt x="1109" y="5700"/>
                    <a:pt x="1109" y="5726"/>
                  </a:cubicBezTo>
                  <a:lnTo>
                    <a:pt x="1135" y="5777"/>
                  </a:lnTo>
                  <a:cubicBezTo>
                    <a:pt x="1150" y="5807"/>
                    <a:pt x="1165" y="5820"/>
                    <a:pt x="1185" y="5820"/>
                  </a:cubicBezTo>
                  <a:cubicBezTo>
                    <a:pt x="1199" y="5820"/>
                    <a:pt x="1216" y="5814"/>
                    <a:pt x="1238" y="5803"/>
                  </a:cubicBezTo>
                  <a:lnTo>
                    <a:pt x="1264" y="5803"/>
                  </a:lnTo>
                  <a:cubicBezTo>
                    <a:pt x="1282" y="5775"/>
                    <a:pt x="1300" y="5767"/>
                    <a:pt x="1319" y="5767"/>
                  </a:cubicBezTo>
                  <a:cubicBezTo>
                    <a:pt x="1344" y="5767"/>
                    <a:pt x="1369" y="5783"/>
                    <a:pt x="1394" y="5783"/>
                  </a:cubicBezTo>
                  <a:cubicBezTo>
                    <a:pt x="1402" y="5783"/>
                    <a:pt x="1410" y="5781"/>
                    <a:pt x="1418" y="5777"/>
                  </a:cubicBezTo>
                  <a:cubicBezTo>
                    <a:pt x="1423" y="5775"/>
                    <a:pt x="1427" y="5774"/>
                    <a:pt x="1431" y="5774"/>
                  </a:cubicBezTo>
                  <a:cubicBezTo>
                    <a:pt x="1470" y="5774"/>
                    <a:pt x="1470" y="5885"/>
                    <a:pt x="1470" y="5932"/>
                  </a:cubicBezTo>
                  <a:cubicBezTo>
                    <a:pt x="1444" y="5958"/>
                    <a:pt x="1444" y="5983"/>
                    <a:pt x="1418" y="6035"/>
                  </a:cubicBezTo>
                  <a:lnTo>
                    <a:pt x="1470" y="6190"/>
                  </a:lnTo>
                  <a:cubicBezTo>
                    <a:pt x="1521" y="6293"/>
                    <a:pt x="1521" y="6422"/>
                    <a:pt x="1470" y="6525"/>
                  </a:cubicBezTo>
                  <a:lnTo>
                    <a:pt x="1470" y="6577"/>
                  </a:lnTo>
                  <a:cubicBezTo>
                    <a:pt x="1470" y="6602"/>
                    <a:pt x="1444" y="6628"/>
                    <a:pt x="1444" y="6628"/>
                  </a:cubicBezTo>
                  <a:cubicBezTo>
                    <a:pt x="1444" y="6706"/>
                    <a:pt x="1444" y="6757"/>
                    <a:pt x="1470" y="6835"/>
                  </a:cubicBezTo>
                  <a:cubicBezTo>
                    <a:pt x="1521" y="6860"/>
                    <a:pt x="1521" y="6886"/>
                    <a:pt x="1496" y="6912"/>
                  </a:cubicBezTo>
                  <a:lnTo>
                    <a:pt x="1496" y="6989"/>
                  </a:lnTo>
                  <a:cubicBezTo>
                    <a:pt x="1496" y="7015"/>
                    <a:pt x="1496" y="7041"/>
                    <a:pt x="1496" y="7092"/>
                  </a:cubicBezTo>
                  <a:cubicBezTo>
                    <a:pt x="1521" y="7118"/>
                    <a:pt x="1521" y="7144"/>
                    <a:pt x="1496" y="7170"/>
                  </a:cubicBezTo>
                  <a:cubicBezTo>
                    <a:pt x="1444" y="7221"/>
                    <a:pt x="1470" y="7247"/>
                    <a:pt x="1496" y="7299"/>
                  </a:cubicBezTo>
                  <a:cubicBezTo>
                    <a:pt x="1547" y="7350"/>
                    <a:pt x="1496" y="7376"/>
                    <a:pt x="1496" y="7402"/>
                  </a:cubicBezTo>
                  <a:cubicBezTo>
                    <a:pt x="1496" y="7428"/>
                    <a:pt x="1496" y="7531"/>
                    <a:pt x="1470" y="7608"/>
                  </a:cubicBezTo>
                  <a:cubicBezTo>
                    <a:pt x="1470" y="7634"/>
                    <a:pt x="1470" y="7641"/>
                    <a:pt x="1467" y="7641"/>
                  </a:cubicBezTo>
                  <a:cubicBezTo>
                    <a:pt x="1463" y="7641"/>
                    <a:pt x="1457" y="7634"/>
                    <a:pt x="1444" y="7634"/>
                  </a:cubicBezTo>
                  <a:cubicBezTo>
                    <a:pt x="1418" y="7634"/>
                    <a:pt x="1418" y="7686"/>
                    <a:pt x="1444" y="7711"/>
                  </a:cubicBezTo>
                  <a:cubicBezTo>
                    <a:pt x="1444" y="7711"/>
                    <a:pt x="1470" y="7737"/>
                    <a:pt x="1496" y="7737"/>
                  </a:cubicBezTo>
                  <a:cubicBezTo>
                    <a:pt x="1521" y="7737"/>
                    <a:pt x="1496" y="7763"/>
                    <a:pt x="1496" y="7763"/>
                  </a:cubicBezTo>
                  <a:cubicBezTo>
                    <a:pt x="1496" y="7763"/>
                    <a:pt x="1496" y="7789"/>
                    <a:pt x="1496" y="7789"/>
                  </a:cubicBezTo>
                  <a:cubicBezTo>
                    <a:pt x="1418" y="7840"/>
                    <a:pt x="1393" y="7892"/>
                    <a:pt x="1393" y="7969"/>
                  </a:cubicBezTo>
                  <a:cubicBezTo>
                    <a:pt x="1393" y="8021"/>
                    <a:pt x="1341" y="8073"/>
                    <a:pt x="1367" y="8098"/>
                  </a:cubicBezTo>
                  <a:cubicBezTo>
                    <a:pt x="1367" y="8150"/>
                    <a:pt x="1341" y="8201"/>
                    <a:pt x="1341" y="8253"/>
                  </a:cubicBezTo>
                  <a:cubicBezTo>
                    <a:pt x="1393" y="8305"/>
                    <a:pt x="1341" y="8382"/>
                    <a:pt x="1367" y="8434"/>
                  </a:cubicBezTo>
                  <a:cubicBezTo>
                    <a:pt x="1418" y="8459"/>
                    <a:pt x="1367" y="8459"/>
                    <a:pt x="1341" y="8459"/>
                  </a:cubicBezTo>
                  <a:cubicBezTo>
                    <a:pt x="1315" y="8459"/>
                    <a:pt x="1315" y="8511"/>
                    <a:pt x="1264" y="8511"/>
                  </a:cubicBezTo>
                  <a:lnTo>
                    <a:pt x="1238" y="8511"/>
                  </a:lnTo>
                  <a:cubicBezTo>
                    <a:pt x="1264" y="8537"/>
                    <a:pt x="1315" y="8537"/>
                    <a:pt x="1367" y="8563"/>
                  </a:cubicBezTo>
                  <a:cubicBezTo>
                    <a:pt x="1393" y="8588"/>
                    <a:pt x="1393" y="8614"/>
                    <a:pt x="1418" y="8640"/>
                  </a:cubicBezTo>
                  <a:lnTo>
                    <a:pt x="1470" y="8640"/>
                  </a:lnTo>
                  <a:cubicBezTo>
                    <a:pt x="1470" y="8640"/>
                    <a:pt x="1470" y="8666"/>
                    <a:pt x="1470" y="8666"/>
                  </a:cubicBezTo>
                  <a:cubicBezTo>
                    <a:pt x="1470" y="8666"/>
                    <a:pt x="1470" y="8691"/>
                    <a:pt x="1470" y="8691"/>
                  </a:cubicBezTo>
                  <a:cubicBezTo>
                    <a:pt x="1496" y="8769"/>
                    <a:pt x="1496" y="8769"/>
                    <a:pt x="1470" y="8846"/>
                  </a:cubicBezTo>
                  <a:cubicBezTo>
                    <a:pt x="1418" y="8898"/>
                    <a:pt x="1367" y="8949"/>
                    <a:pt x="1341" y="9027"/>
                  </a:cubicBezTo>
                  <a:cubicBezTo>
                    <a:pt x="1341" y="9027"/>
                    <a:pt x="1341" y="9053"/>
                    <a:pt x="1341" y="9078"/>
                  </a:cubicBezTo>
                  <a:cubicBezTo>
                    <a:pt x="1315" y="9156"/>
                    <a:pt x="1341" y="9233"/>
                    <a:pt x="1393" y="9259"/>
                  </a:cubicBezTo>
                  <a:cubicBezTo>
                    <a:pt x="1393" y="9259"/>
                    <a:pt x="1393" y="9233"/>
                    <a:pt x="1418" y="9233"/>
                  </a:cubicBezTo>
                  <a:cubicBezTo>
                    <a:pt x="1444" y="9233"/>
                    <a:pt x="1444" y="9259"/>
                    <a:pt x="1418" y="9285"/>
                  </a:cubicBezTo>
                  <a:cubicBezTo>
                    <a:pt x="1418" y="9310"/>
                    <a:pt x="1418" y="9336"/>
                    <a:pt x="1393" y="9336"/>
                  </a:cubicBezTo>
                  <a:cubicBezTo>
                    <a:pt x="1393" y="9388"/>
                    <a:pt x="1418" y="9439"/>
                    <a:pt x="1444" y="9465"/>
                  </a:cubicBezTo>
                  <a:cubicBezTo>
                    <a:pt x="1470" y="9491"/>
                    <a:pt x="1496" y="9543"/>
                    <a:pt x="1470" y="9594"/>
                  </a:cubicBezTo>
                  <a:cubicBezTo>
                    <a:pt x="1470" y="9646"/>
                    <a:pt x="1470" y="9672"/>
                    <a:pt x="1496" y="9723"/>
                  </a:cubicBezTo>
                  <a:cubicBezTo>
                    <a:pt x="1521" y="9749"/>
                    <a:pt x="1470" y="9749"/>
                    <a:pt x="1444" y="9775"/>
                  </a:cubicBezTo>
                  <a:cubicBezTo>
                    <a:pt x="1418" y="9775"/>
                    <a:pt x="1418" y="9826"/>
                    <a:pt x="1444" y="9852"/>
                  </a:cubicBezTo>
                  <a:cubicBezTo>
                    <a:pt x="1496" y="9878"/>
                    <a:pt x="1521" y="9929"/>
                    <a:pt x="1496" y="9981"/>
                  </a:cubicBezTo>
                  <a:cubicBezTo>
                    <a:pt x="1521" y="10084"/>
                    <a:pt x="1521" y="10187"/>
                    <a:pt x="1496" y="10265"/>
                  </a:cubicBezTo>
                  <a:cubicBezTo>
                    <a:pt x="1496" y="10316"/>
                    <a:pt x="1496" y="10368"/>
                    <a:pt x="1496" y="10394"/>
                  </a:cubicBezTo>
                  <a:cubicBezTo>
                    <a:pt x="1521" y="10471"/>
                    <a:pt x="1521" y="10548"/>
                    <a:pt x="1496" y="10626"/>
                  </a:cubicBezTo>
                  <a:cubicBezTo>
                    <a:pt x="1496" y="10652"/>
                    <a:pt x="1496" y="10677"/>
                    <a:pt x="1521" y="10677"/>
                  </a:cubicBezTo>
                  <a:cubicBezTo>
                    <a:pt x="1573" y="10755"/>
                    <a:pt x="1573" y="10806"/>
                    <a:pt x="1547" y="10884"/>
                  </a:cubicBezTo>
                  <a:cubicBezTo>
                    <a:pt x="1547" y="10909"/>
                    <a:pt x="1599" y="10935"/>
                    <a:pt x="1573" y="10935"/>
                  </a:cubicBezTo>
                  <a:cubicBezTo>
                    <a:pt x="1547" y="11013"/>
                    <a:pt x="1573" y="11064"/>
                    <a:pt x="1573" y="11116"/>
                  </a:cubicBezTo>
                  <a:cubicBezTo>
                    <a:pt x="1599" y="11193"/>
                    <a:pt x="1599" y="11245"/>
                    <a:pt x="1573" y="11322"/>
                  </a:cubicBezTo>
                  <a:cubicBezTo>
                    <a:pt x="1573" y="11348"/>
                    <a:pt x="1599" y="11348"/>
                    <a:pt x="1573" y="11374"/>
                  </a:cubicBezTo>
                  <a:cubicBezTo>
                    <a:pt x="1573" y="11400"/>
                    <a:pt x="1521" y="11451"/>
                    <a:pt x="1547" y="11528"/>
                  </a:cubicBezTo>
                  <a:cubicBezTo>
                    <a:pt x="1547" y="11580"/>
                    <a:pt x="1547" y="11632"/>
                    <a:pt x="1547" y="11683"/>
                  </a:cubicBezTo>
                  <a:cubicBezTo>
                    <a:pt x="1547" y="11722"/>
                    <a:pt x="1534" y="11728"/>
                    <a:pt x="1518" y="11728"/>
                  </a:cubicBezTo>
                  <a:cubicBezTo>
                    <a:pt x="1510" y="11728"/>
                    <a:pt x="1501" y="11727"/>
                    <a:pt x="1493" y="11727"/>
                  </a:cubicBezTo>
                  <a:cubicBezTo>
                    <a:pt x="1484" y="11727"/>
                    <a:pt x="1476" y="11728"/>
                    <a:pt x="1470" y="11735"/>
                  </a:cubicBezTo>
                  <a:lnTo>
                    <a:pt x="1470" y="11761"/>
                  </a:lnTo>
                  <a:cubicBezTo>
                    <a:pt x="1470" y="11812"/>
                    <a:pt x="1521" y="11864"/>
                    <a:pt x="1470" y="11915"/>
                  </a:cubicBezTo>
                  <a:cubicBezTo>
                    <a:pt x="1444" y="11941"/>
                    <a:pt x="1444" y="11948"/>
                    <a:pt x="1454" y="11948"/>
                  </a:cubicBezTo>
                  <a:cubicBezTo>
                    <a:pt x="1463" y="11948"/>
                    <a:pt x="1483" y="11941"/>
                    <a:pt x="1496" y="11941"/>
                  </a:cubicBezTo>
                  <a:cubicBezTo>
                    <a:pt x="1521" y="11967"/>
                    <a:pt x="1547" y="11993"/>
                    <a:pt x="1521" y="12044"/>
                  </a:cubicBezTo>
                  <a:lnTo>
                    <a:pt x="1521" y="12096"/>
                  </a:lnTo>
                  <a:lnTo>
                    <a:pt x="1521" y="12147"/>
                  </a:lnTo>
                  <a:cubicBezTo>
                    <a:pt x="1573" y="12276"/>
                    <a:pt x="1547" y="12302"/>
                    <a:pt x="1444" y="12354"/>
                  </a:cubicBezTo>
                  <a:cubicBezTo>
                    <a:pt x="1444" y="12405"/>
                    <a:pt x="1444" y="12457"/>
                    <a:pt x="1418" y="12509"/>
                  </a:cubicBezTo>
                  <a:cubicBezTo>
                    <a:pt x="1470" y="12509"/>
                    <a:pt x="1444" y="12560"/>
                    <a:pt x="1444" y="12586"/>
                  </a:cubicBezTo>
                  <a:cubicBezTo>
                    <a:pt x="1457" y="12599"/>
                    <a:pt x="1470" y="12605"/>
                    <a:pt x="1483" y="12605"/>
                  </a:cubicBezTo>
                  <a:cubicBezTo>
                    <a:pt x="1496" y="12605"/>
                    <a:pt x="1509" y="12599"/>
                    <a:pt x="1521" y="12586"/>
                  </a:cubicBezTo>
                  <a:cubicBezTo>
                    <a:pt x="1573" y="12586"/>
                    <a:pt x="1599" y="12586"/>
                    <a:pt x="1599" y="12663"/>
                  </a:cubicBezTo>
                  <a:cubicBezTo>
                    <a:pt x="1650" y="12663"/>
                    <a:pt x="1650" y="12663"/>
                    <a:pt x="1650" y="12741"/>
                  </a:cubicBezTo>
                  <a:cubicBezTo>
                    <a:pt x="1625" y="12792"/>
                    <a:pt x="1650" y="12792"/>
                    <a:pt x="1676" y="12792"/>
                  </a:cubicBezTo>
                  <a:cubicBezTo>
                    <a:pt x="1686" y="12787"/>
                    <a:pt x="1695" y="12785"/>
                    <a:pt x="1701" y="12785"/>
                  </a:cubicBezTo>
                  <a:cubicBezTo>
                    <a:pt x="1727" y="12785"/>
                    <a:pt x="1723" y="12818"/>
                    <a:pt x="1702" y="12818"/>
                  </a:cubicBezTo>
                  <a:cubicBezTo>
                    <a:pt x="1702" y="12831"/>
                    <a:pt x="1696" y="12831"/>
                    <a:pt x="1689" y="12831"/>
                  </a:cubicBezTo>
                  <a:cubicBezTo>
                    <a:pt x="1683" y="12831"/>
                    <a:pt x="1676" y="12831"/>
                    <a:pt x="1676" y="12844"/>
                  </a:cubicBezTo>
                  <a:cubicBezTo>
                    <a:pt x="1650" y="12870"/>
                    <a:pt x="1650" y="12895"/>
                    <a:pt x="1650" y="12921"/>
                  </a:cubicBezTo>
                  <a:cubicBezTo>
                    <a:pt x="1668" y="12921"/>
                    <a:pt x="1696" y="12910"/>
                    <a:pt x="1721" y="12910"/>
                  </a:cubicBezTo>
                  <a:cubicBezTo>
                    <a:pt x="1733" y="12910"/>
                    <a:pt x="1745" y="12913"/>
                    <a:pt x="1754" y="12921"/>
                  </a:cubicBezTo>
                  <a:cubicBezTo>
                    <a:pt x="1779" y="12947"/>
                    <a:pt x="1779" y="12999"/>
                    <a:pt x="1779" y="13024"/>
                  </a:cubicBezTo>
                  <a:cubicBezTo>
                    <a:pt x="1779" y="13076"/>
                    <a:pt x="1754" y="13102"/>
                    <a:pt x="1754" y="13153"/>
                  </a:cubicBezTo>
                  <a:lnTo>
                    <a:pt x="1754" y="13231"/>
                  </a:lnTo>
                  <a:cubicBezTo>
                    <a:pt x="1754" y="13256"/>
                    <a:pt x="1754" y="13308"/>
                    <a:pt x="1779" y="13360"/>
                  </a:cubicBezTo>
                  <a:cubicBezTo>
                    <a:pt x="1831" y="13411"/>
                    <a:pt x="1831" y="13489"/>
                    <a:pt x="1805" y="13566"/>
                  </a:cubicBezTo>
                  <a:cubicBezTo>
                    <a:pt x="1754" y="13592"/>
                    <a:pt x="1754" y="13669"/>
                    <a:pt x="1754" y="13721"/>
                  </a:cubicBezTo>
                  <a:cubicBezTo>
                    <a:pt x="1676" y="13721"/>
                    <a:pt x="1625" y="13669"/>
                    <a:pt x="1547" y="13669"/>
                  </a:cubicBezTo>
                  <a:cubicBezTo>
                    <a:pt x="1547" y="13721"/>
                    <a:pt x="1521" y="13798"/>
                    <a:pt x="1547" y="13850"/>
                  </a:cubicBezTo>
                  <a:cubicBezTo>
                    <a:pt x="1573" y="13901"/>
                    <a:pt x="1547" y="13875"/>
                    <a:pt x="1547" y="13901"/>
                  </a:cubicBezTo>
                  <a:cubicBezTo>
                    <a:pt x="1547" y="13927"/>
                    <a:pt x="1496" y="13979"/>
                    <a:pt x="1547" y="14004"/>
                  </a:cubicBezTo>
                  <a:cubicBezTo>
                    <a:pt x="1547" y="14004"/>
                    <a:pt x="1547" y="14030"/>
                    <a:pt x="1547" y="14030"/>
                  </a:cubicBezTo>
                  <a:cubicBezTo>
                    <a:pt x="1521" y="14108"/>
                    <a:pt x="1547" y="14211"/>
                    <a:pt x="1521" y="14288"/>
                  </a:cubicBezTo>
                  <a:cubicBezTo>
                    <a:pt x="1496" y="14314"/>
                    <a:pt x="1496" y="14365"/>
                    <a:pt x="1521" y="14417"/>
                  </a:cubicBezTo>
                  <a:cubicBezTo>
                    <a:pt x="1521" y="14469"/>
                    <a:pt x="1521" y="14494"/>
                    <a:pt x="1521" y="14546"/>
                  </a:cubicBezTo>
                  <a:cubicBezTo>
                    <a:pt x="1496" y="14598"/>
                    <a:pt x="1496" y="14649"/>
                    <a:pt x="1521" y="14701"/>
                  </a:cubicBezTo>
                  <a:cubicBezTo>
                    <a:pt x="1547" y="14752"/>
                    <a:pt x="1521" y="14830"/>
                    <a:pt x="1496" y="14881"/>
                  </a:cubicBezTo>
                  <a:cubicBezTo>
                    <a:pt x="1470" y="14933"/>
                    <a:pt x="1470" y="14959"/>
                    <a:pt x="1470" y="15010"/>
                  </a:cubicBezTo>
                  <a:lnTo>
                    <a:pt x="1521" y="15036"/>
                  </a:lnTo>
                  <a:cubicBezTo>
                    <a:pt x="1625" y="15088"/>
                    <a:pt x="1625" y="15088"/>
                    <a:pt x="1573" y="15217"/>
                  </a:cubicBezTo>
                  <a:cubicBezTo>
                    <a:pt x="1573" y="15242"/>
                    <a:pt x="1650" y="15294"/>
                    <a:pt x="1573" y="15320"/>
                  </a:cubicBezTo>
                  <a:cubicBezTo>
                    <a:pt x="1573" y="15320"/>
                    <a:pt x="1573" y="15346"/>
                    <a:pt x="1573" y="15346"/>
                  </a:cubicBezTo>
                  <a:cubicBezTo>
                    <a:pt x="1625" y="15397"/>
                    <a:pt x="1625" y="15474"/>
                    <a:pt x="1573" y="15526"/>
                  </a:cubicBezTo>
                  <a:cubicBezTo>
                    <a:pt x="1573" y="15526"/>
                    <a:pt x="1573" y="15552"/>
                    <a:pt x="1573" y="15552"/>
                  </a:cubicBezTo>
                  <a:cubicBezTo>
                    <a:pt x="1702" y="15707"/>
                    <a:pt x="1573" y="15784"/>
                    <a:pt x="1496" y="15887"/>
                  </a:cubicBezTo>
                  <a:cubicBezTo>
                    <a:pt x="1496" y="15887"/>
                    <a:pt x="1496" y="15887"/>
                    <a:pt x="1496" y="15913"/>
                  </a:cubicBezTo>
                  <a:cubicBezTo>
                    <a:pt x="1521" y="15990"/>
                    <a:pt x="1521" y="16068"/>
                    <a:pt x="1496" y="16145"/>
                  </a:cubicBezTo>
                  <a:cubicBezTo>
                    <a:pt x="1521" y="16145"/>
                    <a:pt x="1547" y="16145"/>
                    <a:pt x="1547" y="16197"/>
                  </a:cubicBezTo>
                  <a:cubicBezTo>
                    <a:pt x="1547" y="16222"/>
                    <a:pt x="1547" y="16274"/>
                    <a:pt x="1496" y="16300"/>
                  </a:cubicBezTo>
                  <a:cubicBezTo>
                    <a:pt x="1521" y="16377"/>
                    <a:pt x="1573" y="16480"/>
                    <a:pt x="1496" y="16583"/>
                  </a:cubicBezTo>
                  <a:cubicBezTo>
                    <a:pt x="1521" y="16635"/>
                    <a:pt x="1547" y="16609"/>
                    <a:pt x="1573" y="16687"/>
                  </a:cubicBezTo>
                  <a:cubicBezTo>
                    <a:pt x="1573" y="16712"/>
                    <a:pt x="1599" y="16687"/>
                    <a:pt x="1599" y="16764"/>
                  </a:cubicBezTo>
                  <a:cubicBezTo>
                    <a:pt x="1625" y="16790"/>
                    <a:pt x="1625" y="16841"/>
                    <a:pt x="1599" y="16867"/>
                  </a:cubicBezTo>
                  <a:cubicBezTo>
                    <a:pt x="1625" y="16919"/>
                    <a:pt x="1547" y="16970"/>
                    <a:pt x="1547" y="17022"/>
                  </a:cubicBezTo>
                  <a:cubicBezTo>
                    <a:pt x="1547" y="17073"/>
                    <a:pt x="1599" y="17073"/>
                    <a:pt x="1547" y="17125"/>
                  </a:cubicBezTo>
                  <a:cubicBezTo>
                    <a:pt x="1496" y="17151"/>
                    <a:pt x="1444" y="17254"/>
                    <a:pt x="1444" y="17331"/>
                  </a:cubicBezTo>
                  <a:cubicBezTo>
                    <a:pt x="1393" y="17409"/>
                    <a:pt x="1444" y="17486"/>
                    <a:pt x="1470" y="17538"/>
                  </a:cubicBezTo>
                  <a:lnTo>
                    <a:pt x="1496" y="17538"/>
                  </a:lnTo>
                  <a:cubicBezTo>
                    <a:pt x="1509" y="17525"/>
                    <a:pt x="1528" y="17518"/>
                    <a:pt x="1544" y="17518"/>
                  </a:cubicBezTo>
                  <a:cubicBezTo>
                    <a:pt x="1560" y="17518"/>
                    <a:pt x="1573" y="17525"/>
                    <a:pt x="1573" y="17538"/>
                  </a:cubicBezTo>
                  <a:cubicBezTo>
                    <a:pt x="1625" y="17589"/>
                    <a:pt x="1650" y="17641"/>
                    <a:pt x="1625" y="17692"/>
                  </a:cubicBezTo>
                  <a:lnTo>
                    <a:pt x="1625" y="17744"/>
                  </a:lnTo>
                  <a:cubicBezTo>
                    <a:pt x="1625" y="17765"/>
                    <a:pt x="1608" y="17803"/>
                    <a:pt x="1588" y="17803"/>
                  </a:cubicBezTo>
                  <a:cubicBezTo>
                    <a:pt x="1583" y="17803"/>
                    <a:pt x="1578" y="17801"/>
                    <a:pt x="1573" y="17796"/>
                  </a:cubicBezTo>
                  <a:cubicBezTo>
                    <a:pt x="1558" y="17788"/>
                    <a:pt x="1543" y="17785"/>
                    <a:pt x="1528" y="17785"/>
                  </a:cubicBezTo>
                  <a:cubicBezTo>
                    <a:pt x="1493" y="17785"/>
                    <a:pt x="1462" y="17803"/>
                    <a:pt x="1444" y="17821"/>
                  </a:cubicBezTo>
                  <a:cubicBezTo>
                    <a:pt x="1393" y="17847"/>
                    <a:pt x="1393" y="17899"/>
                    <a:pt x="1418" y="17950"/>
                  </a:cubicBezTo>
                  <a:cubicBezTo>
                    <a:pt x="1418" y="17976"/>
                    <a:pt x="1444" y="18028"/>
                    <a:pt x="1470" y="18054"/>
                  </a:cubicBezTo>
                  <a:lnTo>
                    <a:pt x="1470" y="18079"/>
                  </a:lnTo>
                  <a:cubicBezTo>
                    <a:pt x="1470" y="18105"/>
                    <a:pt x="1470" y="18131"/>
                    <a:pt x="1470" y="18182"/>
                  </a:cubicBezTo>
                  <a:cubicBezTo>
                    <a:pt x="1470" y="18208"/>
                    <a:pt x="1470" y="18234"/>
                    <a:pt x="1470" y="18260"/>
                  </a:cubicBezTo>
                  <a:cubicBezTo>
                    <a:pt x="1444" y="18286"/>
                    <a:pt x="1444" y="18337"/>
                    <a:pt x="1470" y="18363"/>
                  </a:cubicBezTo>
                  <a:cubicBezTo>
                    <a:pt x="1521" y="18415"/>
                    <a:pt x="1547" y="18544"/>
                    <a:pt x="1496" y="18621"/>
                  </a:cubicBezTo>
                  <a:cubicBezTo>
                    <a:pt x="1444" y="18698"/>
                    <a:pt x="1444" y="18801"/>
                    <a:pt x="1470" y="18879"/>
                  </a:cubicBezTo>
                  <a:cubicBezTo>
                    <a:pt x="1496" y="18905"/>
                    <a:pt x="1470" y="18930"/>
                    <a:pt x="1444" y="18956"/>
                  </a:cubicBezTo>
                  <a:cubicBezTo>
                    <a:pt x="1418" y="18982"/>
                    <a:pt x="1418" y="19008"/>
                    <a:pt x="1418" y="19034"/>
                  </a:cubicBezTo>
                  <a:cubicBezTo>
                    <a:pt x="1418" y="19085"/>
                    <a:pt x="1444" y="19111"/>
                    <a:pt x="1418" y="19137"/>
                  </a:cubicBezTo>
                  <a:cubicBezTo>
                    <a:pt x="1393" y="19188"/>
                    <a:pt x="1367" y="19163"/>
                    <a:pt x="1418" y="19188"/>
                  </a:cubicBezTo>
                  <a:cubicBezTo>
                    <a:pt x="1470" y="19240"/>
                    <a:pt x="1496" y="19317"/>
                    <a:pt x="1496" y="19369"/>
                  </a:cubicBezTo>
                  <a:cubicBezTo>
                    <a:pt x="1496" y="19395"/>
                    <a:pt x="1496" y="19420"/>
                    <a:pt x="1521" y="19446"/>
                  </a:cubicBezTo>
                  <a:cubicBezTo>
                    <a:pt x="1521" y="19472"/>
                    <a:pt x="1547" y="19498"/>
                    <a:pt x="1521" y="19524"/>
                  </a:cubicBezTo>
                  <a:cubicBezTo>
                    <a:pt x="1496" y="19549"/>
                    <a:pt x="1521" y="19627"/>
                    <a:pt x="1521" y="19678"/>
                  </a:cubicBezTo>
                  <a:cubicBezTo>
                    <a:pt x="1496" y="19730"/>
                    <a:pt x="1496" y="19782"/>
                    <a:pt x="1521" y="19833"/>
                  </a:cubicBezTo>
                  <a:cubicBezTo>
                    <a:pt x="1521" y="19833"/>
                    <a:pt x="1521" y="19859"/>
                    <a:pt x="1496" y="19885"/>
                  </a:cubicBezTo>
                  <a:cubicBezTo>
                    <a:pt x="1470" y="19962"/>
                    <a:pt x="1496" y="20039"/>
                    <a:pt x="1444" y="20117"/>
                  </a:cubicBezTo>
                  <a:cubicBezTo>
                    <a:pt x="1444" y="20117"/>
                    <a:pt x="1444" y="20143"/>
                    <a:pt x="1470" y="20143"/>
                  </a:cubicBezTo>
                  <a:lnTo>
                    <a:pt x="1521" y="20168"/>
                  </a:lnTo>
                  <a:lnTo>
                    <a:pt x="1496" y="20220"/>
                  </a:lnTo>
                  <a:cubicBezTo>
                    <a:pt x="1496" y="20220"/>
                    <a:pt x="1444" y="20246"/>
                    <a:pt x="1444" y="20246"/>
                  </a:cubicBezTo>
                  <a:cubicBezTo>
                    <a:pt x="1470" y="20272"/>
                    <a:pt x="1496" y="20375"/>
                    <a:pt x="1521" y="20452"/>
                  </a:cubicBezTo>
                  <a:cubicBezTo>
                    <a:pt x="1521" y="20504"/>
                    <a:pt x="1470" y="20581"/>
                    <a:pt x="1496" y="20658"/>
                  </a:cubicBezTo>
                  <a:cubicBezTo>
                    <a:pt x="1496" y="20710"/>
                    <a:pt x="1496" y="20736"/>
                    <a:pt x="1521" y="20762"/>
                  </a:cubicBezTo>
                  <a:cubicBezTo>
                    <a:pt x="1547" y="20787"/>
                    <a:pt x="1521" y="20813"/>
                    <a:pt x="1496" y="20839"/>
                  </a:cubicBezTo>
                  <a:cubicBezTo>
                    <a:pt x="1470" y="20865"/>
                    <a:pt x="1470" y="20916"/>
                    <a:pt x="1496" y="20916"/>
                  </a:cubicBezTo>
                  <a:cubicBezTo>
                    <a:pt x="1496" y="20916"/>
                    <a:pt x="1521" y="20968"/>
                    <a:pt x="1521" y="20968"/>
                  </a:cubicBezTo>
                  <a:cubicBezTo>
                    <a:pt x="1521" y="21019"/>
                    <a:pt x="1521" y="21071"/>
                    <a:pt x="1521" y="21123"/>
                  </a:cubicBezTo>
                  <a:cubicBezTo>
                    <a:pt x="1521" y="21148"/>
                    <a:pt x="1496" y="21174"/>
                    <a:pt x="1470" y="21200"/>
                  </a:cubicBezTo>
                  <a:lnTo>
                    <a:pt x="1470" y="21226"/>
                  </a:lnTo>
                  <a:lnTo>
                    <a:pt x="1521" y="21252"/>
                  </a:lnTo>
                  <a:cubicBezTo>
                    <a:pt x="1573" y="21303"/>
                    <a:pt x="1521" y="21329"/>
                    <a:pt x="1521" y="21355"/>
                  </a:cubicBezTo>
                  <a:cubicBezTo>
                    <a:pt x="1573" y="21355"/>
                    <a:pt x="1573" y="21355"/>
                    <a:pt x="1547" y="21432"/>
                  </a:cubicBezTo>
                  <a:cubicBezTo>
                    <a:pt x="1547" y="21458"/>
                    <a:pt x="1547" y="21484"/>
                    <a:pt x="1521" y="21510"/>
                  </a:cubicBezTo>
                  <a:lnTo>
                    <a:pt x="1521" y="21535"/>
                  </a:lnTo>
                  <a:cubicBezTo>
                    <a:pt x="1521" y="21561"/>
                    <a:pt x="1573" y="21638"/>
                    <a:pt x="1521" y="21690"/>
                  </a:cubicBezTo>
                  <a:lnTo>
                    <a:pt x="1521" y="21716"/>
                  </a:lnTo>
                  <a:lnTo>
                    <a:pt x="1573" y="21716"/>
                  </a:lnTo>
                  <a:lnTo>
                    <a:pt x="1573" y="21742"/>
                  </a:lnTo>
                  <a:lnTo>
                    <a:pt x="1521" y="21819"/>
                  </a:lnTo>
                  <a:cubicBezTo>
                    <a:pt x="1547" y="21819"/>
                    <a:pt x="1547" y="21845"/>
                    <a:pt x="1547" y="21845"/>
                  </a:cubicBezTo>
                  <a:cubicBezTo>
                    <a:pt x="1547" y="21871"/>
                    <a:pt x="1547" y="21896"/>
                    <a:pt x="1547" y="21896"/>
                  </a:cubicBezTo>
                  <a:cubicBezTo>
                    <a:pt x="1547" y="21948"/>
                    <a:pt x="1521" y="21948"/>
                    <a:pt x="1470" y="21948"/>
                  </a:cubicBezTo>
                  <a:cubicBezTo>
                    <a:pt x="1418" y="21948"/>
                    <a:pt x="1444" y="21974"/>
                    <a:pt x="1418" y="22000"/>
                  </a:cubicBezTo>
                  <a:lnTo>
                    <a:pt x="1367" y="22000"/>
                  </a:lnTo>
                  <a:cubicBezTo>
                    <a:pt x="1367" y="22000"/>
                    <a:pt x="1341" y="22000"/>
                    <a:pt x="1341" y="21974"/>
                  </a:cubicBezTo>
                  <a:cubicBezTo>
                    <a:pt x="1341" y="21965"/>
                    <a:pt x="1344" y="21962"/>
                    <a:pt x="1348" y="21962"/>
                  </a:cubicBezTo>
                  <a:cubicBezTo>
                    <a:pt x="1355" y="21962"/>
                    <a:pt x="1367" y="21974"/>
                    <a:pt x="1367" y="21974"/>
                  </a:cubicBezTo>
                  <a:lnTo>
                    <a:pt x="1367" y="21948"/>
                  </a:lnTo>
                  <a:cubicBezTo>
                    <a:pt x="1341" y="21948"/>
                    <a:pt x="1315" y="21948"/>
                    <a:pt x="1289" y="21974"/>
                  </a:cubicBezTo>
                  <a:cubicBezTo>
                    <a:pt x="1289" y="22000"/>
                    <a:pt x="1289" y="22000"/>
                    <a:pt x="1264" y="22025"/>
                  </a:cubicBezTo>
                  <a:cubicBezTo>
                    <a:pt x="1315" y="22051"/>
                    <a:pt x="1315" y="22103"/>
                    <a:pt x="1341" y="22154"/>
                  </a:cubicBezTo>
                  <a:cubicBezTo>
                    <a:pt x="1367" y="22154"/>
                    <a:pt x="1418" y="22154"/>
                    <a:pt x="1418" y="22206"/>
                  </a:cubicBezTo>
                  <a:cubicBezTo>
                    <a:pt x="1418" y="22257"/>
                    <a:pt x="1367" y="22257"/>
                    <a:pt x="1341" y="22257"/>
                  </a:cubicBezTo>
                  <a:cubicBezTo>
                    <a:pt x="1341" y="22335"/>
                    <a:pt x="1341" y="22412"/>
                    <a:pt x="1289" y="22464"/>
                  </a:cubicBezTo>
                  <a:cubicBezTo>
                    <a:pt x="1264" y="22515"/>
                    <a:pt x="1238" y="22567"/>
                    <a:pt x="1264" y="22619"/>
                  </a:cubicBezTo>
                  <a:cubicBezTo>
                    <a:pt x="1289" y="22670"/>
                    <a:pt x="1289" y="22722"/>
                    <a:pt x="1264" y="22773"/>
                  </a:cubicBezTo>
                  <a:cubicBezTo>
                    <a:pt x="1238" y="22825"/>
                    <a:pt x="1264" y="22876"/>
                    <a:pt x="1315" y="22876"/>
                  </a:cubicBezTo>
                  <a:cubicBezTo>
                    <a:pt x="1367" y="22876"/>
                    <a:pt x="1367" y="22902"/>
                    <a:pt x="1367" y="22928"/>
                  </a:cubicBezTo>
                  <a:cubicBezTo>
                    <a:pt x="1367" y="22980"/>
                    <a:pt x="1367" y="23005"/>
                    <a:pt x="1341" y="23031"/>
                  </a:cubicBezTo>
                  <a:cubicBezTo>
                    <a:pt x="1289" y="23160"/>
                    <a:pt x="1289" y="23263"/>
                    <a:pt x="1264" y="23392"/>
                  </a:cubicBezTo>
                  <a:cubicBezTo>
                    <a:pt x="1264" y="23444"/>
                    <a:pt x="1212" y="23495"/>
                    <a:pt x="1238" y="23547"/>
                  </a:cubicBezTo>
                  <a:cubicBezTo>
                    <a:pt x="1264" y="23573"/>
                    <a:pt x="1264" y="23573"/>
                    <a:pt x="1238" y="23624"/>
                  </a:cubicBezTo>
                  <a:lnTo>
                    <a:pt x="1238" y="23650"/>
                  </a:lnTo>
                  <a:cubicBezTo>
                    <a:pt x="1264" y="23650"/>
                    <a:pt x="1264" y="23676"/>
                    <a:pt x="1264" y="23728"/>
                  </a:cubicBezTo>
                  <a:cubicBezTo>
                    <a:pt x="1264" y="23728"/>
                    <a:pt x="1238" y="23753"/>
                    <a:pt x="1238" y="23753"/>
                  </a:cubicBezTo>
                  <a:cubicBezTo>
                    <a:pt x="1238" y="23805"/>
                    <a:pt x="1238" y="23856"/>
                    <a:pt x="1264" y="23882"/>
                  </a:cubicBezTo>
                  <a:cubicBezTo>
                    <a:pt x="1264" y="23908"/>
                    <a:pt x="1238" y="23934"/>
                    <a:pt x="1238" y="23934"/>
                  </a:cubicBezTo>
                  <a:lnTo>
                    <a:pt x="1264" y="24011"/>
                  </a:lnTo>
                  <a:cubicBezTo>
                    <a:pt x="1289" y="24011"/>
                    <a:pt x="1315" y="24011"/>
                    <a:pt x="1315" y="24037"/>
                  </a:cubicBezTo>
                  <a:cubicBezTo>
                    <a:pt x="1289" y="24063"/>
                    <a:pt x="1264" y="24192"/>
                    <a:pt x="1238" y="24269"/>
                  </a:cubicBezTo>
                  <a:cubicBezTo>
                    <a:pt x="1264" y="24295"/>
                    <a:pt x="1238" y="24346"/>
                    <a:pt x="1212" y="24372"/>
                  </a:cubicBezTo>
                  <a:lnTo>
                    <a:pt x="1212" y="24450"/>
                  </a:lnTo>
                  <a:cubicBezTo>
                    <a:pt x="1212" y="24501"/>
                    <a:pt x="1160" y="24501"/>
                    <a:pt x="1160" y="24553"/>
                  </a:cubicBezTo>
                  <a:cubicBezTo>
                    <a:pt x="1160" y="24579"/>
                    <a:pt x="1186" y="24604"/>
                    <a:pt x="1186" y="24656"/>
                  </a:cubicBezTo>
                  <a:cubicBezTo>
                    <a:pt x="1186" y="24682"/>
                    <a:pt x="1212" y="24759"/>
                    <a:pt x="1135" y="24785"/>
                  </a:cubicBezTo>
                  <a:lnTo>
                    <a:pt x="1135" y="24811"/>
                  </a:lnTo>
                  <a:cubicBezTo>
                    <a:pt x="1160" y="24837"/>
                    <a:pt x="1160" y="24862"/>
                    <a:pt x="1135" y="24888"/>
                  </a:cubicBezTo>
                  <a:cubicBezTo>
                    <a:pt x="1135" y="24914"/>
                    <a:pt x="1109" y="24965"/>
                    <a:pt x="1135" y="25017"/>
                  </a:cubicBezTo>
                  <a:cubicBezTo>
                    <a:pt x="1160" y="25017"/>
                    <a:pt x="1160" y="25043"/>
                    <a:pt x="1135" y="25069"/>
                  </a:cubicBezTo>
                  <a:cubicBezTo>
                    <a:pt x="1135" y="25120"/>
                    <a:pt x="1109" y="25146"/>
                    <a:pt x="1083" y="25172"/>
                  </a:cubicBezTo>
                  <a:cubicBezTo>
                    <a:pt x="1083" y="25198"/>
                    <a:pt x="1083" y="25198"/>
                    <a:pt x="1083" y="25223"/>
                  </a:cubicBezTo>
                  <a:lnTo>
                    <a:pt x="1109" y="25275"/>
                  </a:lnTo>
                  <a:cubicBezTo>
                    <a:pt x="1109" y="25301"/>
                    <a:pt x="1135" y="25327"/>
                    <a:pt x="1109" y="25352"/>
                  </a:cubicBezTo>
                  <a:cubicBezTo>
                    <a:pt x="1109" y="25378"/>
                    <a:pt x="1083" y="25378"/>
                    <a:pt x="1057" y="25404"/>
                  </a:cubicBezTo>
                  <a:cubicBezTo>
                    <a:pt x="1031" y="25430"/>
                    <a:pt x="1031" y="25455"/>
                    <a:pt x="1031" y="25455"/>
                  </a:cubicBezTo>
                  <a:cubicBezTo>
                    <a:pt x="1031" y="25481"/>
                    <a:pt x="1031" y="25533"/>
                    <a:pt x="1006" y="25559"/>
                  </a:cubicBezTo>
                  <a:cubicBezTo>
                    <a:pt x="954" y="25559"/>
                    <a:pt x="980" y="25636"/>
                    <a:pt x="1006" y="25662"/>
                  </a:cubicBezTo>
                  <a:cubicBezTo>
                    <a:pt x="1083" y="25662"/>
                    <a:pt x="1057" y="25739"/>
                    <a:pt x="1057" y="25791"/>
                  </a:cubicBezTo>
                  <a:lnTo>
                    <a:pt x="1109" y="26023"/>
                  </a:lnTo>
                  <a:cubicBezTo>
                    <a:pt x="1160" y="26126"/>
                    <a:pt x="1160" y="26229"/>
                    <a:pt x="1109" y="26307"/>
                  </a:cubicBezTo>
                  <a:lnTo>
                    <a:pt x="1109" y="26384"/>
                  </a:lnTo>
                  <a:cubicBezTo>
                    <a:pt x="1109" y="26436"/>
                    <a:pt x="1083" y="26461"/>
                    <a:pt x="1057" y="26461"/>
                  </a:cubicBezTo>
                  <a:cubicBezTo>
                    <a:pt x="1057" y="26487"/>
                    <a:pt x="1057" y="26513"/>
                    <a:pt x="1109" y="26539"/>
                  </a:cubicBezTo>
                  <a:cubicBezTo>
                    <a:pt x="1109" y="26564"/>
                    <a:pt x="1083" y="26590"/>
                    <a:pt x="1057" y="26616"/>
                  </a:cubicBezTo>
                  <a:cubicBezTo>
                    <a:pt x="1057" y="26642"/>
                    <a:pt x="1135" y="26642"/>
                    <a:pt x="1109" y="26668"/>
                  </a:cubicBezTo>
                  <a:cubicBezTo>
                    <a:pt x="1083" y="26693"/>
                    <a:pt x="1031" y="26719"/>
                    <a:pt x="1057" y="26771"/>
                  </a:cubicBezTo>
                  <a:cubicBezTo>
                    <a:pt x="1083" y="26848"/>
                    <a:pt x="1057" y="26874"/>
                    <a:pt x="1057" y="26926"/>
                  </a:cubicBezTo>
                  <a:cubicBezTo>
                    <a:pt x="1083" y="27003"/>
                    <a:pt x="1083" y="27080"/>
                    <a:pt x="1057" y="27183"/>
                  </a:cubicBezTo>
                  <a:lnTo>
                    <a:pt x="1109" y="27183"/>
                  </a:lnTo>
                  <a:lnTo>
                    <a:pt x="1109" y="27080"/>
                  </a:lnTo>
                  <a:lnTo>
                    <a:pt x="1109" y="27055"/>
                  </a:lnTo>
                  <a:lnTo>
                    <a:pt x="1135" y="27055"/>
                  </a:lnTo>
                  <a:cubicBezTo>
                    <a:pt x="1135" y="27106"/>
                    <a:pt x="1160" y="27132"/>
                    <a:pt x="1135" y="27158"/>
                  </a:cubicBezTo>
                  <a:lnTo>
                    <a:pt x="1083" y="27261"/>
                  </a:lnTo>
                  <a:cubicBezTo>
                    <a:pt x="1104" y="27254"/>
                    <a:pt x="1121" y="27251"/>
                    <a:pt x="1135" y="27251"/>
                  </a:cubicBezTo>
                  <a:cubicBezTo>
                    <a:pt x="1172" y="27251"/>
                    <a:pt x="1186" y="27275"/>
                    <a:pt x="1186" y="27312"/>
                  </a:cubicBezTo>
                  <a:cubicBezTo>
                    <a:pt x="1186" y="27338"/>
                    <a:pt x="1186" y="27364"/>
                    <a:pt x="1160" y="27364"/>
                  </a:cubicBezTo>
                  <a:cubicBezTo>
                    <a:pt x="1160" y="27416"/>
                    <a:pt x="1186" y="27467"/>
                    <a:pt x="1212" y="27519"/>
                  </a:cubicBezTo>
                  <a:cubicBezTo>
                    <a:pt x="1238" y="27545"/>
                    <a:pt x="1238" y="27545"/>
                    <a:pt x="1212" y="27570"/>
                  </a:cubicBezTo>
                  <a:lnTo>
                    <a:pt x="1160" y="27570"/>
                  </a:lnTo>
                  <a:cubicBezTo>
                    <a:pt x="1135" y="27596"/>
                    <a:pt x="1135" y="27622"/>
                    <a:pt x="1109" y="27648"/>
                  </a:cubicBezTo>
                  <a:cubicBezTo>
                    <a:pt x="1083" y="27673"/>
                    <a:pt x="1057" y="27673"/>
                    <a:pt x="1031" y="27673"/>
                  </a:cubicBezTo>
                  <a:cubicBezTo>
                    <a:pt x="1006" y="27802"/>
                    <a:pt x="1031" y="27906"/>
                    <a:pt x="1083" y="28009"/>
                  </a:cubicBezTo>
                  <a:cubicBezTo>
                    <a:pt x="1109" y="28086"/>
                    <a:pt x="1083" y="28112"/>
                    <a:pt x="1031" y="28164"/>
                  </a:cubicBezTo>
                  <a:lnTo>
                    <a:pt x="1031" y="28189"/>
                  </a:lnTo>
                  <a:cubicBezTo>
                    <a:pt x="1031" y="28189"/>
                    <a:pt x="1109" y="28189"/>
                    <a:pt x="1109" y="28267"/>
                  </a:cubicBezTo>
                  <a:cubicBezTo>
                    <a:pt x="1109" y="28292"/>
                    <a:pt x="1109" y="28318"/>
                    <a:pt x="1135" y="28344"/>
                  </a:cubicBezTo>
                  <a:cubicBezTo>
                    <a:pt x="1160" y="28344"/>
                    <a:pt x="1186" y="28396"/>
                    <a:pt x="1160" y="28396"/>
                  </a:cubicBezTo>
                  <a:cubicBezTo>
                    <a:pt x="1135" y="28499"/>
                    <a:pt x="1135" y="28602"/>
                    <a:pt x="1160" y="28679"/>
                  </a:cubicBezTo>
                  <a:cubicBezTo>
                    <a:pt x="1160" y="28731"/>
                    <a:pt x="1186" y="28783"/>
                    <a:pt x="1186" y="28834"/>
                  </a:cubicBezTo>
                  <a:cubicBezTo>
                    <a:pt x="1186" y="28886"/>
                    <a:pt x="1212" y="28937"/>
                    <a:pt x="1186" y="28963"/>
                  </a:cubicBezTo>
                  <a:cubicBezTo>
                    <a:pt x="1186" y="28989"/>
                    <a:pt x="1186" y="28989"/>
                    <a:pt x="1186" y="28989"/>
                  </a:cubicBezTo>
                  <a:cubicBezTo>
                    <a:pt x="1212" y="28989"/>
                    <a:pt x="1212" y="29015"/>
                    <a:pt x="1186" y="29040"/>
                  </a:cubicBezTo>
                  <a:cubicBezTo>
                    <a:pt x="1160" y="29040"/>
                    <a:pt x="1186" y="29118"/>
                    <a:pt x="1238" y="29144"/>
                  </a:cubicBezTo>
                  <a:lnTo>
                    <a:pt x="1238" y="29195"/>
                  </a:lnTo>
                  <a:cubicBezTo>
                    <a:pt x="1264" y="29247"/>
                    <a:pt x="1289" y="29324"/>
                    <a:pt x="1264" y="29376"/>
                  </a:cubicBezTo>
                  <a:lnTo>
                    <a:pt x="1264" y="29453"/>
                  </a:lnTo>
                  <a:lnTo>
                    <a:pt x="1289" y="29453"/>
                  </a:lnTo>
                  <a:cubicBezTo>
                    <a:pt x="1289" y="29453"/>
                    <a:pt x="1289" y="29401"/>
                    <a:pt x="1315" y="29401"/>
                  </a:cubicBezTo>
                  <a:cubicBezTo>
                    <a:pt x="1341" y="29427"/>
                    <a:pt x="1341" y="29427"/>
                    <a:pt x="1315" y="29453"/>
                  </a:cubicBezTo>
                  <a:cubicBezTo>
                    <a:pt x="1302" y="29466"/>
                    <a:pt x="1302" y="29466"/>
                    <a:pt x="1302" y="29466"/>
                  </a:cubicBezTo>
                  <a:cubicBezTo>
                    <a:pt x="1302" y="29466"/>
                    <a:pt x="1302" y="29466"/>
                    <a:pt x="1289" y="29479"/>
                  </a:cubicBezTo>
                  <a:cubicBezTo>
                    <a:pt x="1289" y="29505"/>
                    <a:pt x="1289" y="29505"/>
                    <a:pt x="1289" y="29530"/>
                  </a:cubicBezTo>
                  <a:lnTo>
                    <a:pt x="1289" y="29556"/>
                  </a:lnTo>
                  <a:lnTo>
                    <a:pt x="1341" y="29556"/>
                  </a:lnTo>
                  <a:cubicBezTo>
                    <a:pt x="1367" y="29556"/>
                    <a:pt x="1393" y="29556"/>
                    <a:pt x="1418" y="29582"/>
                  </a:cubicBezTo>
                  <a:lnTo>
                    <a:pt x="1418" y="29659"/>
                  </a:lnTo>
                  <a:cubicBezTo>
                    <a:pt x="1470" y="29711"/>
                    <a:pt x="1418" y="29814"/>
                    <a:pt x="1470" y="29866"/>
                  </a:cubicBezTo>
                  <a:cubicBezTo>
                    <a:pt x="1496" y="29917"/>
                    <a:pt x="1496" y="29917"/>
                    <a:pt x="1470" y="29943"/>
                  </a:cubicBezTo>
                  <a:cubicBezTo>
                    <a:pt x="1444" y="29969"/>
                    <a:pt x="1444" y="30020"/>
                    <a:pt x="1418" y="30046"/>
                  </a:cubicBezTo>
                  <a:cubicBezTo>
                    <a:pt x="1418" y="30072"/>
                    <a:pt x="1418" y="30098"/>
                    <a:pt x="1418" y="30124"/>
                  </a:cubicBezTo>
                  <a:cubicBezTo>
                    <a:pt x="1496" y="30175"/>
                    <a:pt x="1470" y="30253"/>
                    <a:pt x="1470" y="30330"/>
                  </a:cubicBezTo>
                  <a:cubicBezTo>
                    <a:pt x="1470" y="30330"/>
                    <a:pt x="1470" y="30356"/>
                    <a:pt x="1470" y="30382"/>
                  </a:cubicBezTo>
                  <a:cubicBezTo>
                    <a:pt x="1444" y="30407"/>
                    <a:pt x="1470" y="30459"/>
                    <a:pt x="1496" y="30459"/>
                  </a:cubicBezTo>
                  <a:cubicBezTo>
                    <a:pt x="1547" y="30485"/>
                    <a:pt x="1547" y="30536"/>
                    <a:pt x="1496" y="30562"/>
                  </a:cubicBezTo>
                  <a:cubicBezTo>
                    <a:pt x="1547" y="30588"/>
                    <a:pt x="1547" y="30639"/>
                    <a:pt x="1496" y="30665"/>
                  </a:cubicBezTo>
                  <a:cubicBezTo>
                    <a:pt x="1470" y="30691"/>
                    <a:pt x="1444" y="30743"/>
                    <a:pt x="1470" y="30794"/>
                  </a:cubicBezTo>
                  <a:lnTo>
                    <a:pt x="1470" y="30846"/>
                  </a:lnTo>
                  <a:cubicBezTo>
                    <a:pt x="1444" y="30923"/>
                    <a:pt x="1444" y="30923"/>
                    <a:pt x="1496" y="30949"/>
                  </a:cubicBezTo>
                  <a:lnTo>
                    <a:pt x="1521" y="30949"/>
                  </a:lnTo>
                  <a:cubicBezTo>
                    <a:pt x="1547" y="30949"/>
                    <a:pt x="1547" y="30975"/>
                    <a:pt x="1547" y="31001"/>
                  </a:cubicBezTo>
                  <a:cubicBezTo>
                    <a:pt x="1547" y="31019"/>
                    <a:pt x="1534" y="31037"/>
                    <a:pt x="1518" y="31037"/>
                  </a:cubicBezTo>
                  <a:cubicBezTo>
                    <a:pt x="1511" y="31037"/>
                    <a:pt x="1503" y="31034"/>
                    <a:pt x="1496" y="31026"/>
                  </a:cubicBezTo>
                  <a:cubicBezTo>
                    <a:pt x="1488" y="31019"/>
                    <a:pt x="1478" y="31016"/>
                    <a:pt x="1468" y="31016"/>
                  </a:cubicBezTo>
                  <a:cubicBezTo>
                    <a:pt x="1444" y="31016"/>
                    <a:pt x="1418" y="31034"/>
                    <a:pt x="1418" y="31052"/>
                  </a:cubicBezTo>
                  <a:cubicBezTo>
                    <a:pt x="1418" y="31104"/>
                    <a:pt x="1367" y="31129"/>
                    <a:pt x="1367" y="31181"/>
                  </a:cubicBezTo>
                  <a:cubicBezTo>
                    <a:pt x="1393" y="31233"/>
                    <a:pt x="1367" y="31258"/>
                    <a:pt x="1341" y="31284"/>
                  </a:cubicBezTo>
                  <a:lnTo>
                    <a:pt x="1341" y="31336"/>
                  </a:lnTo>
                  <a:cubicBezTo>
                    <a:pt x="1315" y="31362"/>
                    <a:pt x="1315" y="31413"/>
                    <a:pt x="1341" y="31439"/>
                  </a:cubicBezTo>
                  <a:cubicBezTo>
                    <a:pt x="1341" y="31491"/>
                    <a:pt x="1341" y="31516"/>
                    <a:pt x="1341" y="31542"/>
                  </a:cubicBezTo>
                  <a:cubicBezTo>
                    <a:pt x="1289" y="31645"/>
                    <a:pt x="1264" y="31748"/>
                    <a:pt x="1264" y="31877"/>
                  </a:cubicBezTo>
                  <a:cubicBezTo>
                    <a:pt x="1264" y="31929"/>
                    <a:pt x="1212" y="31955"/>
                    <a:pt x="1264" y="32006"/>
                  </a:cubicBezTo>
                  <a:cubicBezTo>
                    <a:pt x="1315" y="32058"/>
                    <a:pt x="1289" y="32058"/>
                    <a:pt x="1289" y="32058"/>
                  </a:cubicBezTo>
                  <a:cubicBezTo>
                    <a:pt x="1238" y="32161"/>
                    <a:pt x="1393" y="32238"/>
                    <a:pt x="1289" y="32342"/>
                  </a:cubicBezTo>
                  <a:lnTo>
                    <a:pt x="1289" y="32367"/>
                  </a:lnTo>
                  <a:cubicBezTo>
                    <a:pt x="1367" y="32367"/>
                    <a:pt x="1367" y="32367"/>
                    <a:pt x="1367" y="32316"/>
                  </a:cubicBezTo>
                  <a:lnTo>
                    <a:pt x="1367" y="32290"/>
                  </a:lnTo>
                  <a:cubicBezTo>
                    <a:pt x="1367" y="32260"/>
                    <a:pt x="1384" y="32247"/>
                    <a:pt x="1404" y="32247"/>
                  </a:cubicBezTo>
                  <a:cubicBezTo>
                    <a:pt x="1418" y="32247"/>
                    <a:pt x="1433" y="32254"/>
                    <a:pt x="1444" y="32264"/>
                  </a:cubicBezTo>
                  <a:cubicBezTo>
                    <a:pt x="1444" y="32290"/>
                    <a:pt x="1444" y="32393"/>
                    <a:pt x="1393" y="32445"/>
                  </a:cubicBezTo>
                  <a:cubicBezTo>
                    <a:pt x="1470" y="32445"/>
                    <a:pt x="1496" y="32367"/>
                    <a:pt x="1496" y="32367"/>
                  </a:cubicBezTo>
                  <a:cubicBezTo>
                    <a:pt x="1521" y="32367"/>
                    <a:pt x="1496" y="32367"/>
                    <a:pt x="1496" y="32393"/>
                  </a:cubicBezTo>
                  <a:cubicBezTo>
                    <a:pt x="1496" y="32471"/>
                    <a:pt x="1521" y="32574"/>
                    <a:pt x="1573" y="32651"/>
                  </a:cubicBezTo>
                  <a:lnTo>
                    <a:pt x="1676" y="32651"/>
                  </a:lnTo>
                  <a:cubicBezTo>
                    <a:pt x="1702" y="32651"/>
                    <a:pt x="1702" y="32651"/>
                    <a:pt x="1702" y="32677"/>
                  </a:cubicBezTo>
                  <a:cubicBezTo>
                    <a:pt x="1702" y="32703"/>
                    <a:pt x="1676" y="32728"/>
                    <a:pt x="1650" y="32728"/>
                  </a:cubicBezTo>
                  <a:cubicBezTo>
                    <a:pt x="1630" y="32728"/>
                    <a:pt x="1576" y="32695"/>
                    <a:pt x="1555" y="32695"/>
                  </a:cubicBezTo>
                  <a:cubicBezTo>
                    <a:pt x="1550" y="32695"/>
                    <a:pt x="1547" y="32698"/>
                    <a:pt x="1547" y="32703"/>
                  </a:cubicBezTo>
                  <a:cubicBezTo>
                    <a:pt x="1496" y="32754"/>
                    <a:pt x="1496" y="32806"/>
                    <a:pt x="1521" y="32857"/>
                  </a:cubicBezTo>
                  <a:cubicBezTo>
                    <a:pt x="1547" y="32909"/>
                    <a:pt x="1470" y="32909"/>
                    <a:pt x="1470" y="32961"/>
                  </a:cubicBezTo>
                  <a:lnTo>
                    <a:pt x="1470" y="33064"/>
                  </a:lnTo>
                  <a:lnTo>
                    <a:pt x="1573" y="33064"/>
                  </a:lnTo>
                  <a:cubicBezTo>
                    <a:pt x="1625" y="33090"/>
                    <a:pt x="1625" y="33167"/>
                    <a:pt x="1599" y="33193"/>
                  </a:cubicBezTo>
                  <a:cubicBezTo>
                    <a:pt x="1599" y="33211"/>
                    <a:pt x="1573" y="33229"/>
                    <a:pt x="1549" y="33229"/>
                  </a:cubicBezTo>
                  <a:cubicBezTo>
                    <a:pt x="1539" y="33229"/>
                    <a:pt x="1529" y="33226"/>
                    <a:pt x="1521" y="33219"/>
                  </a:cubicBezTo>
                  <a:lnTo>
                    <a:pt x="1418" y="33193"/>
                  </a:lnTo>
                  <a:lnTo>
                    <a:pt x="1418" y="33244"/>
                  </a:lnTo>
                  <a:cubicBezTo>
                    <a:pt x="1470" y="33270"/>
                    <a:pt x="1470" y="33296"/>
                    <a:pt x="1418" y="33296"/>
                  </a:cubicBezTo>
                  <a:lnTo>
                    <a:pt x="1418" y="33347"/>
                  </a:lnTo>
                  <a:lnTo>
                    <a:pt x="1470" y="33373"/>
                  </a:lnTo>
                  <a:lnTo>
                    <a:pt x="1547" y="33347"/>
                  </a:lnTo>
                  <a:cubicBezTo>
                    <a:pt x="1556" y="33339"/>
                    <a:pt x="1564" y="33336"/>
                    <a:pt x="1572" y="33336"/>
                  </a:cubicBezTo>
                  <a:cubicBezTo>
                    <a:pt x="1587" y="33336"/>
                    <a:pt x="1599" y="33347"/>
                    <a:pt x="1599" y="33347"/>
                  </a:cubicBezTo>
                  <a:cubicBezTo>
                    <a:pt x="1599" y="33373"/>
                    <a:pt x="1573" y="33399"/>
                    <a:pt x="1573" y="33451"/>
                  </a:cubicBezTo>
                  <a:cubicBezTo>
                    <a:pt x="1599" y="33451"/>
                    <a:pt x="1599" y="33451"/>
                    <a:pt x="1599" y="33476"/>
                  </a:cubicBezTo>
                  <a:cubicBezTo>
                    <a:pt x="1599" y="33528"/>
                    <a:pt x="1599" y="33580"/>
                    <a:pt x="1573" y="33605"/>
                  </a:cubicBezTo>
                  <a:cubicBezTo>
                    <a:pt x="1599" y="33605"/>
                    <a:pt x="1599" y="33631"/>
                    <a:pt x="1599" y="33631"/>
                  </a:cubicBezTo>
                  <a:lnTo>
                    <a:pt x="1599" y="33889"/>
                  </a:lnTo>
                  <a:cubicBezTo>
                    <a:pt x="1625" y="33915"/>
                    <a:pt x="1625" y="33966"/>
                    <a:pt x="1625" y="33992"/>
                  </a:cubicBezTo>
                  <a:cubicBezTo>
                    <a:pt x="1625" y="34044"/>
                    <a:pt x="1625" y="34095"/>
                    <a:pt x="1625" y="34147"/>
                  </a:cubicBezTo>
                  <a:cubicBezTo>
                    <a:pt x="1676" y="34224"/>
                    <a:pt x="1599" y="34276"/>
                    <a:pt x="1599" y="34353"/>
                  </a:cubicBezTo>
                  <a:cubicBezTo>
                    <a:pt x="1599" y="34379"/>
                    <a:pt x="1573" y="34379"/>
                    <a:pt x="1547" y="34379"/>
                  </a:cubicBezTo>
                  <a:cubicBezTo>
                    <a:pt x="1521" y="34379"/>
                    <a:pt x="1496" y="34379"/>
                    <a:pt x="1470" y="34353"/>
                  </a:cubicBezTo>
                  <a:cubicBezTo>
                    <a:pt x="1444" y="34405"/>
                    <a:pt x="1444" y="34456"/>
                    <a:pt x="1444" y="34508"/>
                  </a:cubicBezTo>
                  <a:cubicBezTo>
                    <a:pt x="1470" y="34508"/>
                    <a:pt x="1496" y="34508"/>
                    <a:pt x="1496" y="34534"/>
                  </a:cubicBezTo>
                  <a:cubicBezTo>
                    <a:pt x="1444" y="34560"/>
                    <a:pt x="1418" y="34585"/>
                    <a:pt x="1393" y="34611"/>
                  </a:cubicBezTo>
                  <a:cubicBezTo>
                    <a:pt x="1393" y="34611"/>
                    <a:pt x="1367" y="34585"/>
                    <a:pt x="1367" y="34585"/>
                  </a:cubicBezTo>
                  <a:cubicBezTo>
                    <a:pt x="1367" y="34582"/>
                    <a:pt x="1366" y="34580"/>
                    <a:pt x="1365" y="34580"/>
                  </a:cubicBezTo>
                  <a:cubicBezTo>
                    <a:pt x="1360" y="34580"/>
                    <a:pt x="1337" y="34644"/>
                    <a:pt x="1315" y="34689"/>
                  </a:cubicBezTo>
                  <a:cubicBezTo>
                    <a:pt x="1315" y="34766"/>
                    <a:pt x="1289" y="34843"/>
                    <a:pt x="1264" y="34921"/>
                  </a:cubicBezTo>
                  <a:cubicBezTo>
                    <a:pt x="1264" y="34921"/>
                    <a:pt x="1264" y="34946"/>
                    <a:pt x="1289" y="34972"/>
                  </a:cubicBezTo>
                  <a:cubicBezTo>
                    <a:pt x="1315" y="34972"/>
                    <a:pt x="1341" y="34998"/>
                    <a:pt x="1341" y="34998"/>
                  </a:cubicBezTo>
                  <a:lnTo>
                    <a:pt x="1393" y="34998"/>
                  </a:lnTo>
                  <a:cubicBezTo>
                    <a:pt x="1393" y="34998"/>
                    <a:pt x="1341" y="34946"/>
                    <a:pt x="1393" y="34921"/>
                  </a:cubicBezTo>
                  <a:lnTo>
                    <a:pt x="1470" y="34921"/>
                  </a:lnTo>
                  <a:cubicBezTo>
                    <a:pt x="1470" y="34972"/>
                    <a:pt x="1444" y="35024"/>
                    <a:pt x="1470" y="35075"/>
                  </a:cubicBezTo>
                  <a:cubicBezTo>
                    <a:pt x="1496" y="35127"/>
                    <a:pt x="1470" y="35127"/>
                    <a:pt x="1444" y="35153"/>
                  </a:cubicBezTo>
                  <a:cubicBezTo>
                    <a:pt x="1444" y="35204"/>
                    <a:pt x="1418" y="35256"/>
                    <a:pt x="1367" y="35282"/>
                  </a:cubicBezTo>
                  <a:cubicBezTo>
                    <a:pt x="1367" y="35308"/>
                    <a:pt x="1367" y="35308"/>
                    <a:pt x="1341" y="35333"/>
                  </a:cubicBezTo>
                  <a:cubicBezTo>
                    <a:pt x="1315" y="35359"/>
                    <a:pt x="1315" y="35411"/>
                    <a:pt x="1341" y="35462"/>
                  </a:cubicBezTo>
                  <a:cubicBezTo>
                    <a:pt x="1367" y="35514"/>
                    <a:pt x="1367" y="35591"/>
                    <a:pt x="1367" y="35669"/>
                  </a:cubicBezTo>
                  <a:cubicBezTo>
                    <a:pt x="1341" y="35694"/>
                    <a:pt x="1341" y="35746"/>
                    <a:pt x="1367" y="35772"/>
                  </a:cubicBezTo>
                  <a:cubicBezTo>
                    <a:pt x="1367" y="35823"/>
                    <a:pt x="1367" y="35849"/>
                    <a:pt x="1418" y="35849"/>
                  </a:cubicBezTo>
                  <a:cubicBezTo>
                    <a:pt x="1470" y="35849"/>
                    <a:pt x="1444" y="35849"/>
                    <a:pt x="1444" y="35875"/>
                  </a:cubicBezTo>
                  <a:cubicBezTo>
                    <a:pt x="1470" y="35901"/>
                    <a:pt x="1444" y="35901"/>
                    <a:pt x="1444" y="35927"/>
                  </a:cubicBezTo>
                  <a:cubicBezTo>
                    <a:pt x="1444" y="35927"/>
                    <a:pt x="1470" y="35927"/>
                    <a:pt x="1470" y="35952"/>
                  </a:cubicBezTo>
                  <a:cubicBezTo>
                    <a:pt x="1470" y="36004"/>
                    <a:pt x="1496" y="36004"/>
                    <a:pt x="1470" y="36055"/>
                  </a:cubicBezTo>
                  <a:cubicBezTo>
                    <a:pt x="1470" y="36055"/>
                    <a:pt x="1444" y="36081"/>
                    <a:pt x="1418" y="36081"/>
                  </a:cubicBezTo>
                  <a:cubicBezTo>
                    <a:pt x="1393" y="36107"/>
                    <a:pt x="1393" y="36133"/>
                    <a:pt x="1418" y="36159"/>
                  </a:cubicBezTo>
                  <a:cubicBezTo>
                    <a:pt x="1444" y="36184"/>
                    <a:pt x="1470" y="36288"/>
                    <a:pt x="1418" y="36339"/>
                  </a:cubicBezTo>
                  <a:lnTo>
                    <a:pt x="1418" y="36597"/>
                  </a:lnTo>
                  <a:cubicBezTo>
                    <a:pt x="1470" y="36649"/>
                    <a:pt x="1470" y="36649"/>
                    <a:pt x="1418" y="36726"/>
                  </a:cubicBezTo>
                  <a:cubicBezTo>
                    <a:pt x="1393" y="36726"/>
                    <a:pt x="1393" y="36674"/>
                    <a:pt x="1393" y="36649"/>
                  </a:cubicBezTo>
                  <a:lnTo>
                    <a:pt x="1315" y="36674"/>
                  </a:lnTo>
                  <a:lnTo>
                    <a:pt x="1289" y="36700"/>
                  </a:lnTo>
                  <a:cubicBezTo>
                    <a:pt x="1315" y="36752"/>
                    <a:pt x="1315" y="36778"/>
                    <a:pt x="1289" y="36829"/>
                  </a:cubicBezTo>
                  <a:cubicBezTo>
                    <a:pt x="1238" y="36855"/>
                    <a:pt x="1212" y="36932"/>
                    <a:pt x="1135" y="36932"/>
                  </a:cubicBezTo>
                  <a:cubicBezTo>
                    <a:pt x="1135" y="36984"/>
                    <a:pt x="1109" y="37061"/>
                    <a:pt x="1135" y="37113"/>
                  </a:cubicBezTo>
                  <a:cubicBezTo>
                    <a:pt x="1160" y="37165"/>
                    <a:pt x="1135" y="37216"/>
                    <a:pt x="1109" y="37242"/>
                  </a:cubicBezTo>
                  <a:cubicBezTo>
                    <a:pt x="1186" y="37319"/>
                    <a:pt x="1315" y="37319"/>
                    <a:pt x="1315" y="37371"/>
                  </a:cubicBezTo>
                  <a:cubicBezTo>
                    <a:pt x="1289" y="37448"/>
                    <a:pt x="1238" y="37448"/>
                    <a:pt x="1186" y="37448"/>
                  </a:cubicBezTo>
                  <a:cubicBezTo>
                    <a:pt x="1160" y="37448"/>
                    <a:pt x="1109" y="37448"/>
                    <a:pt x="1109" y="37474"/>
                  </a:cubicBezTo>
                  <a:cubicBezTo>
                    <a:pt x="1109" y="37526"/>
                    <a:pt x="1109" y="37551"/>
                    <a:pt x="1109" y="37603"/>
                  </a:cubicBezTo>
                  <a:cubicBezTo>
                    <a:pt x="1135" y="37629"/>
                    <a:pt x="1135" y="37680"/>
                    <a:pt x="1109" y="37706"/>
                  </a:cubicBezTo>
                  <a:cubicBezTo>
                    <a:pt x="1057" y="37758"/>
                    <a:pt x="1031" y="37809"/>
                    <a:pt x="1057" y="37887"/>
                  </a:cubicBezTo>
                  <a:cubicBezTo>
                    <a:pt x="1135" y="37912"/>
                    <a:pt x="1083" y="38016"/>
                    <a:pt x="1109" y="38067"/>
                  </a:cubicBezTo>
                  <a:cubicBezTo>
                    <a:pt x="1109" y="38119"/>
                    <a:pt x="1083" y="38119"/>
                    <a:pt x="1031" y="38119"/>
                  </a:cubicBezTo>
                  <a:lnTo>
                    <a:pt x="1006" y="38119"/>
                  </a:lnTo>
                  <a:cubicBezTo>
                    <a:pt x="1006" y="38145"/>
                    <a:pt x="1006" y="38170"/>
                    <a:pt x="1006" y="38196"/>
                  </a:cubicBezTo>
                  <a:cubicBezTo>
                    <a:pt x="1006" y="38248"/>
                    <a:pt x="1006" y="38299"/>
                    <a:pt x="980" y="38325"/>
                  </a:cubicBezTo>
                  <a:cubicBezTo>
                    <a:pt x="980" y="38367"/>
                    <a:pt x="980" y="38409"/>
                    <a:pt x="1008" y="38409"/>
                  </a:cubicBezTo>
                  <a:cubicBezTo>
                    <a:pt x="1014" y="38409"/>
                    <a:pt x="1022" y="38407"/>
                    <a:pt x="1031" y="38402"/>
                  </a:cubicBezTo>
                  <a:cubicBezTo>
                    <a:pt x="1046" y="38398"/>
                    <a:pt x="1058" y="38395"/>
                    <a:pt x="1068" y="38395"/>
                  </a:cubicBezTo>
                  <a:cubicBezTo>
                    <a:pt x="1109" y="38395"/>
                    <a:pt x="1109" y="38433"/>
                    <a:pt x="1109" y="38454"/>
                  </a:cubicBezTo>
                  <a:cubicBezTo>
                    <a:pt x="1160" y="38506"/>
                    <a:pt x="1186" y="38557"/>
                    <a:pt x="1186" y="38609"/>
                  </a:cubicBezTo>
                  <a:cubicBezTo>
                    <a:pt x="1212" y="38635"/>
                    <a:pt x="1238" y="38660"/>
                    <a:pt x="1238" y="38686"/>
                  </a:cubicBezTo>
                  <a:lnTo>
                    <a:pt x="1238" y="38764"/>
                  </a:lnTo>
                  <a:cubicBezTo>
                    <a:pt x="1238" y="38789"/>
                    <a:pt x="1289" y="38867"/>
                    <a:pt x="1238" y="38918"/>
                  </a:cubicBezTo>
                  <a:cubicBezTo>
                    <a:pt x="1238" y="38944"/>
                    <a:pt x="1289" y="38970"/>
                    <a:pt x="1264" y="39021"/>
                  </a:cubicBezTo>
                  <a:cubicBezTo>
                    <a:pt x="1238" y="39073"/>
                    <a:pt x="1264" y="39073"/>
                    <a:pt x="1264" y="39099"/>
                  </a:cubicBezTo>
                  <a:cubicBezTo>
                    <a:pt x="1264" y="39150"/>
                    <a:pt x="1264" y="39176"/>
                    <a:pt x="1212" y="39202"/>
                  </a:cubicBezTo>
                  <a:cubicBezTo>
                    <a:pt x="1212" y="39202"/>
                    <a:pt x="1212" y="39202"/>
                    <a:pt x="1212" y="39228"/>
                  </a:cubicBezTo>
                  <a:lnTo>
                    <a:pt x="1212" y="39254"/>
                  </a:lnTo>
                  <a:cubicBezTo>
                    <a:pt x="1238" y="39254"/>
                    <a:pt x="1238" y="39279"/>
                    <a:pt x="1238" y="39305"/>
                  </a:cubicBezTo>
                  <a:cubicBezTo>
                    <a:pt x="1212" y="39331"/>
                    <a:pt x="1212" y="39331"/>
                    <a:pt x="1186" y="39331"/>
                  </a:cubicBezTo>
                  <a:lnTo>
                    <a:pt x="1135" y="39331"/>
                  </a:lnTo>
                  <a:cubicBezTo>
                    <a:pt x="1109" y="39357"/>
                    <a:pt x="1109" y="39434"/>
                    <a:pt x="1057" y="39486"/>
                  </a:cubicBezTo>
                  <a:cubicBezTo>
                    <a:pt x="1057" y="39486"/>
                    <a:pt x="1057" y="39511"/>
                    <a:pt x="1031" y="39511"/>
                  </a:cubicBezTo>
                  <a:lnTo>
                    <a:pt x="1031" y="39589"/>
                  </a:lnTo>
                  <a:cubicBezTo>
                    <a:pt x="1031" y="39615"/>
                    <a:pt x="1031" y="39640"/>
                    <a:pt x="1006" y="39640"/>
                  </a:cubicBezTo>
                  <a:cubicBezTo>
                    <a:pt x="1006" y="39692"/>
                    <a:pt x="980" y="39744"/>
                    <a:pt x="928" y="39769"/>
                  </a:cubicBezTo>
                  <a:cubicBezTo>
                    <a:pt x="928" y="39769"/>
                    <a:pt x="928" y="39795"/>
                    <a:pt x="928" y="39821"/>
                  </a:cubicBezTo>
                  <a:cubicBezTo>
                    <a:pt x="903" y="39873"/>
                    <a:pt x="903" y="39924"/>
                    <a:pt x="903" y="40001"/>
                  </a:cubicBezTo>
                  <a:cubicBezTo>
                    <a:pt x="903" y="40053"/>
                    <a:pt x="928" y="40105"/>
                    <a:pt x="928" y="40156"/>
                  </a:cubicBezTo>
                  <a:cubicBezTo>
                    <a:pt x="928" y="40203"/>
                    <a:pt x="928" y="40212"/>
                    <a:pt x="923" y="40212"/>
                  </a:cubicBezTo>
                  <a:cubicBezTo>
                    <a:pt x="919" y="40212"/>
                    <a:pt x="913" y="40208"/>
                    <a:pt x="903" y="40208"/>
                  </a:cubicBezTo>
                  <a:cubicBezTo>
                    <a:pt x="885" y="40216"/>
                    <a:pt x="874" y="40219"/>
                    <a:pt x="866" y="40219"/>
                  </a:cubicBezTo>
                  <a:cubicBezTo>
                    <a:pt x="851" y="40219"/>
                    <a:pt x="851" y="40208"/>
                    <a:pt x="851" y="40208"/>
                  </a:cubicBezTo>
                  <a:lnTo>
                    <a:pt x="851" y="40234"/>
                  </a:lnTo>
                  <a:cubicBezTo>
                    <a:pt x="851" y="40259"/>
                    <a:pt x="928" y="40311"/>
                    <a:pt x="877" y="40363"/>
                  </a:cubicBezTo>
                  <a:cubicBezTo>
                    <a:pt x="851" y="40375"/>
                    <a:pt x="838" y="40375"/>
                    <a:pt x="832" y="40375"/>
                  </a:cubicBezTo>
                  <a:cubicBezTo>
                    <a:pt x="825" y="40375"/>
                    <a:pt x="825" y="40375"/>
                    <a:pt x="825" y="40388"/>
                  </a:cubicBezTo>
                  <a:cubicBezTo>
                    <a:pt x="774" y="40414"/>
                    <a:pt x="748" y="40466"/>
                    <a:pt x="748" y="40517"/>
                  </a:cubicBezTo>
                  <a:cubicBezTo>
                    <a:pt x="748" y="40543"/>
                    <a:pt x="748" y="40569"/>
                    <a:pt x="774" y="40595"/>
                  </a:cubicBezTo>
                  <a:cubicBezTo>
                    <a:pt x="799" y="40595"/>
                    <a:pt x="851" y="40595"/>
                    <a:pt x="877" y="40620"/>
                  </a:cubicBezTo>
                  <a:cubicBezTo>
                    <a:pt x="866" y="40617"/>
                    <a:pt x="856" y="40615"/>
                    <a:pt x="845" y="40615"/>
                  </a:cubicBezTo>
                  <a:cubicBezTo>
                    <a:pt x="780" y="40615"/>
                    <a:pt x="726" y="40679"/>
                    <a:pt x="748" y="40724"/>
                  </a:cubicBezTo>
                  <a:cubicBezTo>
                    <a:pt x="756" y="40741"/>
                    <a:pt x="759" y="40749"/>
                    <a:pt x="759" y="40753"/>
                  </a:cubicBezTo>
                  <a:lnTo>
                    <a:pt x="748" y="40749"/>
                  </a:lnTo>
                  <a:lnTo>
                    <a:pt x="748" y="40749"/>
                  </a:lnTo>
                  <a:cubicBezTo>
                    <a:pt x="748" y="40749"/>
                    <a:pt x="754" y="40756"/>
                    <a:pt x="758" y="40756"/>
                  </a:cubicBezTo>
                  <a:cubicBezTo>
                    <a:pt x="759" y="40756"/>
                    <a:pt x="759" y="40755"/>
                    <a:pt x="759" y="40753"/>
                  </a:cubicBezTo>
                  <a:lnTo>
                    <a:pt x="759" y="40753"/>
                  </a:lnTo>
                  <a:lnTo>
                    <a:pt x="825" y="40775"/>
                  </a:lnTo>
                  <a:cubicBezTo>
                    <a:pt x="903" y="40801"/>
                    <a:pt x="903" y="40801"/>
                    <a:pt x="903" y="40904"/>
                  </a:cubicBezTo>
                  <a:lnTo>
                    <a:pt x="903" y="41007"/>
                  </a:lnTo>
                  <a:cubicBezTo>
                    <a:pt x="877" y="41059"/>
                    <a:pt x="877" y="41110"/>
                    <a:pt x="903" y="41136"/>
                  </a:cubicBezTo>
                  <a:cubicBezTo>
                    <a:pt x="903" y="41162"/>
                    <a:pt x="903" y="41188"/>
                    <a:pt x="851" y="41188"/>
                  </a:cubicBezTo>
                  <a:lnTo>
                    <a:pt x="825" y="41188"/>
                  </a:lnTo>
                  <a:cubicBezTo>
                    <a:pt x="825" y="41188"/>
                    <a:pt x="825" y="41214"/>
                    <a:pt x="825" y="41214"/>
                  </a:cubicBezTo>
                  <a:lnTo>
                    <a:pt x="851" y="41214"/>
                  </a:lnTo>
                  <a:lnTo>
                    <a:pt x="903" y="41265"/>
                  </a:lnTo>
                  <a:cubicBezTo>
                    <a:pt x="903" y="41317"/>
                    <a:pt x="903" y="41317"/>
                    <a:pt x="825" y="41343"/>
                  </a:cubicBezTo>
                  <a:cubicBezTo>
                    <a:pt x="799" y="41343"/>
                    <a:pt x="774" y="41343"/>
                    <a:pt x="748" y="41368"/>
                  </a:cubicBezTo>
                  <a:cubicBezTo>
                    <a:pt x="748" y="41394"/>
                    <a:pt x="799" y="41446"/>
                    <a:pt x="748" y="41472"/>
                  </a:cubicBezTo>
                  <a:cubicBezTo>
                    <a:pt x="722" y="41472"/>
                    <a:pt x="722" y="41497"/>
                    <a:pt x="748" y="41523"/>
                  </a:cubicBezTo>
                  <a:cubicBezTo>
                    <a:pt x="748" y="41536"/>
                    <a:pt x="754" y="41542"/>
                    <a:pt x="764" y="41542"/>
                  </a:cubicBezTo>
                  <a:cubicBezTo>
                    <a:pt x="774" y="41542"/>
                    <a:pt x="787" y="41536"/>
                    <a:pt x="799" y="41523"/>
                  </a:cubicBezTo>
                  <a:cubicBezTo>
                    <a:pt x="808" y="41515"/>
                    <a:pt x="817" y="41512"/>
                    <a:pt x="824" y="41512"/>
                  </a:cubicBezTo>
                  <a:cubicBezTo>
                    <a:pt x="840" y="41512"/>
                    <a:pt x="851" y="41523"/>
                    <a:pt x="851" y="41523"/>
                  </a:cubicBezTo>
                  <a:cubicBezTo>
                    <a:pt x="877" y="41549"/>
                    <a:pt x="851" y="41549"/>
                    <a:pt x="851" y="41575"/>
                  </a:cubicBezTo>
                  <a:lnTo>
                    <a:pt x="851" y="41626"/>
                  </a:lnTo>
                  <a:cubicBezTo>
                    <a:pt x="851" y="41652"/>
                    <a:pt x="877" y="41652"/>
                    <a:pt x="851" y="41704"/>
                  </a:cubicBezTo>
                  <a:cubicBezTo>
                    <a:pt x="825" y="41755"/>
                    <a:pt x="877" y="41755"/>
                    <a:pt x="877" y="41781"/>
                  </a:cubicBezTo>
                  <a:cubicBezTo>
                    <a:pt x="903" y="41884"/>
                    <a:pt x="877" y="41987"/>
                    <a:pt x="851" y="42065"/>
                  </a:cubicBezTo>
                  <a:cubicBezTo>
                    <a:pt x="825" y="42116"/>
                    <a:pt x="799" y="42142"/>
                    <a:pt x="748" y="42142"/>
                  </a:cubicBezTo>
                  <a:lnTo>
                    <a:pt x="696" y="42168"/>
                  </a:lnTo>
                  <a:cubicBezTo>
                    <a:pt x="696" y="42271"/>
                    <a:pt x="696" y="42348"/>
                    <a:pt x="825" y="42348"/>
                  </a:cubicBezTo>
                  <a:cubicBezTo>
                    <a:pt x="851" y="42348"/>
                    <a:pt x="877" y="42452"/>
                    <a:pt x="851" y="42477"/>
                  </a:cubicBezTo>
                  <a:lnTo>
                    <a:pt x="825" y="42477"/>
                  </a:lnTo>
                  <a:cubicBezTo>
                    <a:pt x="814" y="42444"/>
                    <a:pt x="798" y="42435"/>
                    <a:pt x="780" y="42435"/>
                  </a:cubicBezTo>
                  <a:cubicBezTo>
                    <a:pt x="755" y="42435"/>
                    <a:pt x="726" y="42452"/>
                    <a:pt x="696" y="42452"/>
                  </a:cubicBezTo>
                  <a:cubicBezTo>
                    <a:pt x="696" y="42477"/>
                    <a:pt x="696" y="42477"/>
                    <a:pt x="696" y="42503"/>
                  </a:cubicBezTo>
                  <a:cubicBezTo>
                    <a:pt x="712" y="42550"/>
                    <a:pt x="736" y="42559"/>
                    <a:pt x="759" y="42559"/>
                  </a:cubicBezTo>
                  <a:cubicBezTo>
                    <a:pt x="775" y="42559"/>
                    <a:pt x="789" y="42555"/>
                    <a:pt x="799" y="42555"/>
                  </a:cubicBezTo>
                  <a:cubicBezTo>
                    <a:pt x="825" y="42555"/>
                    <a:pt x="825" y="42581"/>
                    <a:pt x="851" y="42581"/>
                  </a:cubicBezTo>
                  <a:cubicBezTo>
                    <a:pt x="851" y="42658"/>
                    <a:pt x="799" y="42684"/>
                    <a:pt x="722" y="42710"/>
                  </a:cubicBezTo>
                  <a:cubicBezTo>
                    <a:pt x="696" y="42710"/>
                    <a:pt x="696" y="42735"/>
                    <a:pt x="696" y="42735"/>
                  </a:cubicBezTo>
                  <a:lnTo>
                    <a:pt x="748" y="42787"/>
                  </a:lnTo>
                  <a:cubicBezTo>
                    <a:pt x="782" y="42787"/>
                    <a:pt x="805" y="42764"/>
                    <a:pt x="824" y="42764"/>
                  </a:cubicBezTo>
                  <a:cubicBezTo>
                    <a:pt x="834" y="42764"/>
                    <a:pt x="842" y="42770"/>
                    <a:pt x="851" y="42787"/>
                  </a:cubicBezTo>
                  <a:cubicBezTo>
                    <a:pt x="851" y="42813"/>
                    <a:pt x="799" y="42813"/>
                    <a:pt x="799" y="42838"/>
                  </a:cubicBezTo>
                  <a:cubicBezTo>
                    <a:pt x="774" y="42890"/>
                    <a:pt x="774" y="42916"/>
                    <a:pt x="774" y="42967"/>
                  </a:cubicBezTo>
                  <a:cubicBezTo>
                    <a:pt x="774" y="43019"/>
                    <a:pt x="774" y="43071"/>
                    <a:pt x="696" y="43096"/>
                  </a:cubicBezTo>
                  <a:lnTo>
                    <a:pt x="722" y="43200"/>
                  </a:lnTo>
                  <a:lnTo>
                    <a:pt x="799" y="43148"/>
                  </a:lnTo>
                  <a:lnTo>
                    <a:pt x="825" y="43148"/>
                  </a:lnTo>
                  <a:cubicBezTo>
                    <a:pt x="825" y="43148"/>
                    <a:pt x="825" y="43251"/>
                    <a:pt x="774" y="43277"/>
                  </a:cubicBezTo>
                  <a:cubicBezTo>
                    <a:pt x="774" y="43328"/>
                    <a:pt x="748" y="43406"/>
                    <a:pt x="722" y="43483"/>
                  </a:cubicBezTo>
                  <a:lnTo>
                    <a:pt x="722" y="43535"/>
                  </a:lnTo>
                  <a:lnTo>
                    <a:pt x="722" y="43690"/>
                  </a:lnTo>
                  <a:lnTo>
                    <a:pt x="722" y="43870"/>
                  </a:lnTo>
                  <a:lnTo>
                    <a:pt x="722" y="43947"/>
                  </a:lnTo>
                  <a:cubicBezTo>
                    <a:pt x="722" y="43973"/>
                    <a:pt x="748" y="43973"/>
                    <a:pt x="722" y="44025"/>
                  </a:cubicBezTo>
                  <a:cubicBezTo>
                    <a:pt x="696" y="44051"/>
                    <a:pt x="722" y="44128"/>
                    <a:pt x="722" y="44154"/>
                  </a:cubicBezTo>
                  <a:cubicBezTo>
                    <a:pt x="722" y="44180"/>
                    <a:pt x="748" y="44205"/>
                    <a:pt x="774" y="44257"/>
                  </a:cubicBezTo>
                  <a:cubicBezTo>
                    <a:pt x="774" y="44309"/>
                    <a:pt x="696" y="44334"/>
                    <a:pt x="722" y="44412"/>
                  </a:cubicBezTo>
                  <a:lnTo>
                    <a:pt x="774" y="44489"/>
                  </a:lnTo>
                  <a:cubicBezTo>
                    <a:pt x="799" y="44463"/>
                    <a:pt x="799" y="44437"/>
                    <a:pt x="825" y="44412"/>
                  </a:cubicBezTo>
                  <a:cubicBezTo>
                    <a:pt x="825" y="44386"/>
                    <a:pt x="851" y="44386"/>
                    <a:pt x="877" y="44386"/>
                  </a:cubicBezTo>
                  <a:cubicBezTo>
                    <a:pt x="903" y="44412"/>
                    <a:pt x="877" y="44437"/>
                    <a:pt x="877" y="44463"/>
                  </a:cubicBezTo>
                  <a:cubicBezTo>
                    <a:pt x="851" y="44489"/>
                    <a:pt x="825" y="44489"/>
                    <a:pt x="799" y="44515"/>
                  </a:cubicBezTo>
                  <a:lnTo>
                    <a:pt x="748" y="44541"/>
                  </a:lnTo>
                  <a:cubicBezTo>
                    <a:pt x="825" y="44566"/>
                    <a:pt x="825" y="44566"/>
                    <a:pt x="799" y="44618"/>
                  </a:cubicBezTo>
                  <a:cubicBezTo>
                    <a:pt x="799" y="44644"/>
                    <a:pt x="774" y="44670"/>
                    <a:pt x="748" y="44695"/>
                  </a:cubicBezTo>
                  <a:cubicBezTo>
                    <a:pt x="722" y="44721"/>
                    <a:pt x="696" y="44747"/>
                    <a:pt x="722" y="44824"/>
                  </a:cubicBezTo>
                  <a:cubicBezTo>
                    <a:pt x="774" y="44876"/>
                    <a:pt x="722" y="44876"/>
                    <a:pt x="722" y="44902"/>
                  </a:cubicBezTo>
                  <a:lnTo>
                    <a:pt x="722" y="44928"/>
                  </a:lnTo>
                  <a:cubicBezTo>
                    <a:pt x="748" y="44979"/>
                    <a:pt x="748" y="45031"/>
                    <a:pt x="799" y="45056"/>
                  </a:cubicBezTo>
                  <a:cubicBezTo>
                    <a:pt x="825" y="45056"/>
                    <a:pt x="825" y="45082"/>
                    <a:pt x="799" y="45108"/>
                  </a:cubicBezTo>
                  <a:cubicBezTo>
                    <a:pt x="748" y="45134"/>
                    <a:pt x="748" y="45160"/>
                    <a:pt x="799" y="45185"/>
                  </a:cubicBezTo>
                  <a:cubicBezTo>
                    <a:pt x="851" y="45211"/>
                    <a:pt x="851" y="45211"/>
                    <a:pt x="851" y="45263"/>
                  </a:cubicBezTo>
                  <a:cubicBezTo>
                    <a:pt x="825" y="45314"/>
                    <a:pt x="877" y="45314"/>
                    <a:pt x="799" y="45340"/>
                  </a:cubicBezTo>
                  <a:cubicBezTo>
                    <a:pt x="799" y="45366"/>
                    <a:pt x="799" y="45392"/>
                    <a:pt x="825" y="45392"/>
                  </a:cubicBezTo>
                  <a:cubicBezTo>
                    <a:pt x="903" y="45392"/>
                    <a:pt x="903" y="45443"/>
                    <a:pt x="903" y="45521"/>
                  </a:cubicBezTo>
                  <a:cubicBezTo>
                    <a:pt x="928" y="45547"/>
                    <a:pt x="928" y="45547"/>
                    <a:pt x="928" y="45572"/>
                  </a:cubicBezTo>
                  <a:cubicBezTo>
                    <a:pt x="954" y="45598"/>
                    <a:pt x="928" y="45624"/>
                    <a:pt x="928" y="45650"/>
                  </a:cubicBezTo>
                  <a:cubicBezTo>
                    <a:pt x="980" y="45701"/>
                    <a:pt x="954" y="45779"/>
                    <a:pt x="903" y="45804"/>
                  </a:cubicBezTo>
                  <a:cubicBezTo>
                    <a:pt x="903" y="45830"/>
                    <a:pt x="903" y="45882"/>
                    <a:pt x="877" y="45908"/>
                  </a:cubicBezTo>
                  <a:cubicBezTo>
                    <a:pt x="877" y="45908"/>
                    <a:pt x="877" y="45959"/>
                    <a:pt x="903" y="45959"/>
                  </a:cubicBezTo>
                  <a:cubicBezTo>
                    <a:pt x="980" y="45959"/>
                    <a:pt x="954" y="46037"/>
                    <a:pt x="980" y="46088"/>
                  </a:cubicBezTo>
                  <a:lnTo>
                    <a:pt x="980" y="46114"/>
                  </a:lnTo>
                  <a:cubicBezTo>
                    <a:pt x="980" y="46191"/>
                    <a:pt x="954" y="46243"/>
                    <a:pt x="928" y="46294"/>
                  </a:cubicBezTo>
                  <a:cubicBezTo>
                    <a:pt x="928" y="46320"/>
                    <a:pt x="1006" y="46294"/>
                    <a:pt x="1006" y="46346"/>
                  </a:cubicBezTo>
                  <a:cubicBezTo>
                    <a:pt x="1006" y="46346"/>
                    <a:pt x="980" y="46372"/>
                    <a:pt x="980" y="46398"/>
                  </a:cubicBezTo>
                  <a:cubicBezTo>
                    <a:pt x="954" y="46398"/>
                    <a:pt x="928" y="46423"/>
                    <a:pt x="928" y="46449"/>
                  </a:cubicBezTo>
                  <a:cubicBezTo>
                    <a:pt x="928" y="46501"/>
                    <a:pt x="928" y="46527"/>
                    <a:pt x="928" y="46578"/>
                  </a:cubicBezTo>
                  <a:lnTo>
                    <a:pt x="928" y="46888"/>
                  </a:lnTo>
                  <a:cubicBezTo>
                    <a:pt x="928" y="46939"/>
                    <a:pt x="928" y="46939"/>
                    <a:pt x="903" y="46939"/>
                  </a:cubicBezTo>
                  <a:cubicBezTo>
                    <a:pt x="877" y="46939"/>
                    <a:pt x="903" y="46888"/>
                    <a:pt x="851" y="46862"/>
                  </a:cubicBezTo>
                  <a:cubicBezTo>
                    <a:pt x="799" y="46836"/>
                    <a:pt x="774" y="46810"/>
                    <a:pt x="748" y="46759"/>
                  </a:cubicBezTo>
                  <a:cubicBezTo>
                    <a:pt x="748" y="46750"/>
                    <a:pt x="739" y="46747"/>
                    <a:pt x="727" y="46747"/>
                  </a:cubicBezTo>
                  <a:cubicBezTo>
                    <a:pt x="702" y="46747"/>
                    <a:pt x="662" y="46759"/>
                    <a:pt x="645" y="46759"/>
                  </a:cubicBezTo>
                  <a:cubicBezTo>
                    <a:pt x="645" y="46784"/>
                    <a:pt x="645" y="46784"/>
                    <a:pt x="619" y="46810"/>
                  </a:cubicBezTo>
                  <a:cubicBezTo>
                    <a:pt x="619" y="46836"/>
                    <a:pt x="619" y="46862"/>
                    <a:pt x="593" y="46888"/>
                  </a:cubicBezTo>
                  <a:cubicBezTo>
                    <a:pt x="542" y="46939"/>
                    <a:pt x="593" y="47017"/>
                    <a:pt x="516" y="47042"/>
                  </a:cubicBezTo>
                  <a:lnTo>
                    <a:pt x="464" y="47042"/>
                  </a:lnTo>
                  <a:cubicBezTo>
                    <a:pt x="567" y="47171"/>
                    <a:pt x="542" y="47352"/>
                    <a:pt x="438" y="47481"/>
                  </a:cubicBezTo>
                  <a:cubicBezTo>
                    <a:pt x="438" y="47481"/>
                    <a:pt x="413" y="47507"/>
                    <a:pt x="387" y="47507"/>
                  </a:cubicBezTo>
                  <a:cubicBezTo>
                    <a:pt x="387" y="47558"/>
                    <a:pt x="387" y="47584"/>
                    <a:pt x="361" y="47636"/>
                  </a:cubicBezTo>
                  <a:cubicBezTo>
                    <a:pt x="335" y="47661"/>
                    <a:pt x="361" y="47739"/>
                    <a:pt x="361" y="47790"/>
                  </a:cubicBezTo>
                  <a:cubicBezTo>
                    <a:pt x="387" y="47842"/>
                    <a:pt x="387" y="47919"/>
                    <a:pt x="361" y="47971"/>
                  </a:cubicBezTo>
                  <a:cubicBezTo>
                    <a:pt x="361" y="47997"/>
                    <a:pt x="361" y="48022"/>
                    <a:pt x="387" y="48048"/>
                  </a:cubicBezTo>
                  <a:cubicBezTo>
                    <a:pt x="408" y="48048"/>
                    <a:pt x="430" y="47959"/>
                    <a:pt x="466" y="47959"/>
                  </a:cubicBezTo>
                  <a:cubicBezTo>
                    <a:pt x="473" y="47959"/>
                    <a:pt x="481" y="47962"/>
                    <a:pt x="490" y="47971"/>
                  </a:cubicBezTo>
                  <a:cubicBezTo>
                    <a:pt x="567" y="47997"/>
                    <a:pt x="464" y="48022"/>
                    <a:pt x="464" y="48074"/>
                  </a:cubicBezTo>
                  <a:cubicBezTo>
                    <a:pt x="464" y="48126"/>
                    <a:pt x="438" y="48177"/>
                    <a:pt x="413" y="48177"/>
                  </a:cubicBezTo>
                  <a:cubicBezTo>
                    <a:pt x="413" y="48229"/>
                    <a:pt x="413" y="48306"/>
                    <a:pt x="413" y="48358"/>
                  </a:cubicBezTo>
                  <a:cubicBezTo>
                    <a:pt x="413" y="48409"/>
                    <a:pt x="438" y="48435"/>
                    <a:pt x="464" y="48461"/>
                  </a:cubicBezTo>
                  <a:cubicBezTo>
                    <a:pt x="490" y="48461"/>
                    <a:pt x="516" y="48461"/>
                    <a:pt x="516" y="48487"/>
                  </a:cubicBezTo>
                  <a:cubicBezTo>
                    <a:pt x="542" y="48538"/>
                    <a:pt x="567" y="48564"/>
                    <a:pt x="593" y="48616"/>
                  </a:cubicBezTo>
                  <a:cubicBezTo>
                    <a:pt x="645" y="48667"/>
                    <a:pt x="670" y="48745"/>
                    <a:pt x="645" y="48822"/>
                  </a:cubicBezTo>
                  <a:cubicBezTo>
                    <a:pt x="696" y="48874"/>
                    <a:pt x="593" y="48925"/>
                    <a:pt x="619" y="48977"/>
                  </a:cubicBezTo>
                  <a:cubicBezTo>
                    <a:pt x="645" y="49028"/>
                    <a:pt x="696" y="49054"/>
                    <a:pt x="696" y="49080"/>
                  </a:cubicBezTo>
                  <a:cubicBezTo>
                    <a:pt x="722" y="49131"/>
                    <a:pt x="696" y="49157"/>
                    <a:pt x="670" y="49183"/>
                  </a:cubicBezTo>
                  <a:cubicBezTo>
                    <a:pt x="645" y="49260"/>
                    <a:pt x="670" y="49338"/>
                    <a:pt x="696" y="49415"/>
                  </a:cubicBezTo>
                  <a:cubicBezTo>
                    <a:pt x="748" y="49492"/>
                    <a:pt x="748" y="49621"/>
                    <a:pt x="696" y="49699"/>
                  </a:cubicBezTo>
                  <a:cubicBezTo>
                    <a:pt x="670" y="49750"/>
                    <a:pt x="696" y="49802"/>
                    <a:pt x="645" y="49854"/>
                  </a:cubicBezTo>
                  <a:cubicBezTo>
                    <a:pt x="619" y="49879"/>
                    <a:pt x="593" y="49879"/>
                    <a:pt x="567" y="49879"/>
                  </a:cubicBezTo>
                  <a:cubicBezTo>
                    <a:pt x="542" y="49879"/>
                    <a:pt x="542" y="49931"/>
                    <a:pt x="567" y="49931"/>
                  </a:cubicBezTo>
                  <a:cubicBezTo>
                    <a:pt x="619" y="50008"/>
                    <a:pt x="670" y="50111"/>
                    <a:pt x="670" y="50215"/>
                  </a:cubicBezTo>
                  <a:cubicBezTo>
                    <a:pt x="722" y="50215"/>
                    <a:pt x="722" y="50163"/>
                    <a:pt x="799" y="50163"/>
                  </a:cubicBezTo>
                  <a:cubicBezTo>
                    <a:pt x="799" y="50240"/>
                    <a:pt x="799" y="50318"/>
                    <a:pt x="774" y="50395"/>
                  </a:cubicBezTo>
                  <a:cubicBezTo>
                    <a:pt x="774" y="50421"/>
                    <a:pt x="748" y="50447"/>
                    <a:pt x="722" y="50447"/>
                  </a:cubicBezTo>
                  <a:cubicBezTo>
                    <a:pt x="696" y="50447"/>
                    <a:pt x="696" y="50421"/>
                    <a:pt x="670" y="50395"/>
                  </a:cubicBezTo>
                  <a:lnTo>
                    <a:pt x="670" y="50421"/>
                  </a:lnTo>
                  <a:cubicBezTo>
                    <a:pt x="670" y="50421"/>
                    <a:pt x="670" y="50447"/>
                    <a:pt x="670" y="50447"/>
                  </a:cubicBezTo>
                  <a:cubicBezTo>
                    <a:pt x="670" y="50498"/>
                    <a:pt x="619" y="50473"/>
                    <a:pt x="593" y="50524"/>
                  </a:cubicBezTo>
                  <a:cubicBezTo>
                    <a:pt x="593" y="50550"/>
                    <a:pt x="593" y="50576"/>
                    <a:pt x="593" y="50601"/>
                  </a:cubicBezTo>
                  <a:cubicBezTo>
                    <a:pt x="567" y="50679"/>
                    <a:pt x="516" y="50679"/>
                    <a:pt x="438" y="50679"/>
                  </a:cubicBezTo>
                  <a:lnTo>
                    <a:pt x="413" y="50705"/>
                  </a:lnTo>
                  <a:cubicBezTo>
                    <a:pt x="413" y="50730"/>
                    <a:pt x="413" y="50782"/>
                    <a:pt x="438" y="50808"/>
                  </a:cubicBezTo>
                  <a:cubicBezTo>
                    <a:pt x="447" y="50816"/>
                    <a:pt x="453" y="50819"/>
                    <a:pt x="457" y="50819"/>
                  </a:cubicBezTo>
                  <a:cubicBezTo>
                    <a:pt x="464" y="50819"/>
                    <a:pt x="464" y="50808"/>
                    <a:pt x="464" y="50808"/>
                  </a:cubicBezTo>
                  <a:cubicBezTo>
                    <a:pt x="542" y="50859"/>
                    <a:pt x="567" y="50937"/>
                    <a:pt x="542" y="51014"/>
                  </a:cubicBezTo>
                  <a:cubicBezTo>
                    <a:pt x="542" y="51066"/>
                    <a:pt x="490" y="51092"/>
                    <a:pt x="490" y="51143"/>
                  </a:cubicBezTo>
                  <a:cubicBezTo>
                    <a:pt x="490" y="51169"/>
                    <a:pt x="413" y="51220"/>
                    <a:pt x="361" y="51246"/>
                  </a:cubicBezTo>
                  <a:cubicBezTo>
                    <a:pt x="413" y="51298"/>
                    <a:pt x="413" y="51375"/>
                    <a:pt x="335" y="51427"/>
                  </a:cubicBezTo>
                  <a:lnTo>
                    <a:pt x="335" y="51478"/>
                  </a:lnTo>
                  <a:cubicBezTo>
                    <a:pt x="387" y="51504"/>
                    <a:pt x="335" y="51556"/>
                    <a:pt x="335" y="51582"/>
                  </a:cubicBezTo>
                  <a:cubicBezTo>
                    <a:pt x="335" y="51607"/>
                    <a:pt x="355" y="51607"/>
                    <a:pt x="371" y="51607"/>
                  </a:cubicBezTo>
                  <a:cubicBezTo>
                    <a:pt x="387" y="51607"/>
                    <a:pt x="400" y="51607"/>
                    <a:pt x="387" y="51633"/>
                  </a:cubicBezTo>
                  <a:cubicBezTo>
                    <a:pt x="361" y="51685"/>
                    <a:pt x="387" y="51685"/>
                    <a:pt x="387" y="51685"/>
                  </a:cubicBezTo>
                  <a:cubicBezTo>
                    <a:pt x="413" y="51788"/>
                    <a:pt x="413" y="51891"/>
                    <a:pt x="387" y="51968"/>
                  </a:cubicBezTo>
                  <a:cubicBezTo>
                    <a:pt x="387" y="51994"/>
                    <a:pt x="361" y="51994"/>
                    <a:pt x="361" y="51994"/>
                  </a:cubicBezTo>
                  <a:cubicBezTo>
                    <a:pt x="335" y="51994"/>
                    <a:pt x="335" y="51994"/>
                    <a:pt x="335" y="51968"/>
                  </a:cubicBezTo>
                  <a:cubicBezTo>
                    <a:pt x="335" y="51891"/>
                    <a:pt x="335" y="51839"/>
                    <a:pt x="335" y="51762"/>
                  </a:cubicBezTo>
                  <a:lnTo>
                    <a:pt x="309" y="51762"/>
                  </a:lnTo>
                  <a:cubicBezTo>
                    <a:pt x="284" y="51762"/>
                    <a:pt x="258" y="51788"/>
                    <a:pt x="232" y="51814"/>
                  </a:cubicBezTo>
                  <a:cubicBezTo>
                    <a:pt x="206" y="51891"/>
                    <a:pt x="232" y="51943"/>
                    <a:pt x="206" y="52046"/>
                  </a:cubicBezTo>
                  <a:cubicBezTo>
                    <a:pt x="206" y="52072"/>
                    <a:pt x="181" y="52123"/>
                    <a:pt x="181" y="52149"/>
                  </a:cubicBezTo>
                  <a:lnTo>
                    <a:pt x="232" y="52149"/>
                  </a:lnTo>
                  <a:cubicBezTo>
                    <a:pt x="284" y="52149"/>
                    <a:pt x="309" y="52149"/>
                    <a:pt x="309" y="52175"/>
                  </a:cubicBezTo>
                  <a:cubicBezTo>
                    <a:pt x="335" y="52201"/>
                    <a:pt x="284" y="52226"/>
                    <a:pt x="284" y="52252"/>
                  </a:cubicBezTo>
                  <a:cubicBezTo>
                    <a:pt x="387" y="52278"/>
                    <a:pt x="387" y="52304"/>
                    <a:pt x="387" y="52407"/>
                  </a:cubicBezTo>
                  <a:lnTo>
                    <a:pt x="387" y="52458"/>
                  </a:lnTo>
                  <a:lnTo>
                    <a:pt x="387" y="52536"/>
                  </a:lnTo>
                  <a:cubicBezTo>
                    <a:pt x="361" y="52587"/>
                    <a:pt x="335" y="52639"/>
                    <a:pt x="284" y="52665"/>
                  </a:cubicBezTo>
                  <a:lnTo>
                    <a:pt x="232" y="52742"/>
                  </a:lnTo>
                  <a:cubicBezTo>
                    <a:pt x="232" y="52742"/>
                    <a:pt x="232" y="52768"/>
                    <a:pt x="232" y="52768"/>
                  </a:cubicBezTo>
                  <a:cubicBezTo>
                    <a:pt x="284" y="52794"/>
                    <a:pt x="335" y="52794"/>
                    <a:pt x="335" y="52845"/>
                  </a:cubicBezTo>
                  <a:cubicBezTo>
                    <a:pt x="335" y="52923"/>
                    <a:pt x="361" y="52923"/>
                    <a:pt x="309" y="52948"/>
                  </a:cubicBezTo>
                  <a:cubicBezTo>
                    <a:pt x="288" y="52959"/>
                    <a:pt x="271" y="52965"/>
                    <a:pt x="259" y="52965"/>
                  </a:cubicBezTo>
                  <a:cubicBezTo>
                    <a:pt x="241" y="52965"/>
                    <a:pt x="232" y="52953"/>
                    <a:pt x="232" y="52923"/>
                  </a:cubicBezTo>
                  <a:lnTo>
                    <a:pt x="155" y="52923"/>
                  </a:lnTo>
                  <a:cubicBezTo>
                    <a:pt x="155" y="52948"/>
                    <a:pt x="206" y="53000"/>
                    <a:pt x="129" y="53026"/>
                  </a:cubicBezTo>
                  <a:cubicBezTo>
                    <a:pt x="129" y="53077"/>
                    <a:pt x="103" y="53129"/>
                    <a:pt x="77" y="53181"/>
                  </a:cubicBezTo>
                  <a:lnTo>
                    <a:pt x="77" y="53284"/>
                  </a:lnTo>
                  <a:cubicBezTo>
                    <a:pt x="77" y="53335"/>
                    <a:pt x="26" y="53413"/>
                    <a:pt x="77" y="53438"/>
                  </a:cubicBezTo>
                  <a:cubicBezTo>
                    <a:pt x="97" y="53458"/>
                    <a:pt x="113" y="53467"/>
                    <a:pt x="125" y="53467"/>
                  </a:cubicBezTo>
                  <a:cubicBezTo>
                    <a:pt x="145" y="53467"/>
                    <a:pt x="155" y="53445"/>
                    <a:pt x="155" y="53413"/>
                  </a:cubicBezTo>
                  <a:cubicBezTo>
                    <a:pt x="163" y="53395"/>
                    <a:pt x="169" y="53390"/>
                    <a:pt x="173" y="53390"/>
                  </a:cubicBezTo>
                  <a:cubicBezTo>
                    <a:pt x="181" y="53390"/>
                    <a:pt x="181" y="53413"/>
                    <a:pt x="181" y="53413"/>
                  </a:cubicBezTo>
                  <a:lnTo>
                    <a:pt x="232" y="53413"/>
                  </a:lnTo>
                  <a:cubicBezTo>
                    <a:pt x="284" y="53413"/>
                    <a:pt x="309" y="53438"/>
                    <a:pt x="284" y="53490"/>
                  </a:cubicBezTo>
                  <a:lnTo>
                    <a:pt x="232" y="53593"/>
                  </a:lnTo>
                  <a:cubicBezTo>
                    <a:pt x="258" y="53593"/>
                    <a:pt x="284" y="53593"/>
                    <a:pt x="258" y="53619"/>
                  </a:cubicBezTo>
                  <a:cubicBezTo>
                    <a:pt x="258" y="53645"/>
                    <a:pt x="258" y="53671"/>
                    <a:pt x="232" y="53696"/>
                  </a:cubicBezTo>
                  <a:cubicBezTo>
                    <a:pt x="206" y="53722"/>
                    <a:pt x="206" y="53748"/>
                    <a:pt x="181" y="53774"/>
                  </a:cubicBezTo>
                  <a:cubicBezTo>
                    <a:pt x="181" y="53800"/>
                    <a:pt x="181" y="53825"/>
                    <a:pt x="155" y="53851"/>
                  </a:cubicBezTo>
                  <a:cubicBezTo>
                    <a:pt x="155" y="53903"/>
                    <a:pt x="232" y="53929"/>
                    <a:pt x="181" y="53980"/>
                  </a:cubicBezTo>
                  <a:cubicBezTo>
                    <a:pt x="129" y="54032"/>
                    <a:pt x="155" y="54057"/>
                    <a:pt x="155" y="54083"/>
                  </a:cubicBezTo>
                  <a:cubicBezTo>
                    <a:pt x="129" y="54135"/>
                    <a:pt x="181" y="54109"/>
                    <a:pt x="155" y="54135"/>
                  </a:cubicBezTo>
                  <a:lnTo>
                    <a:pt x="77" y="54212"/>
                  </a:lnTo>
                  <a:cubicBezTo>
                    <a:pt x="52" y="54238"/>
                    <a:pt x="52" y="54290"/>
                    <a:pt x="77" y="54315"/>
                  </a:cubicBezTo>
                  <a:cubicBezTo>
                    <a:pt x="77" y="54341"/>
                    <a:pt x="26" y="54341"/>
                    <a:pt x="0" y="54341"/>
                  </a:cubicBezTo>
                  <a:lnTo>
                    <a:pt x="0" y="54367"/>
                  </a:lnTo>
                  <a:lnTo>
                    <a:pt x="52" y="54419"/>
                  </a:lnTo>
                  <a:cubicBezTo>
                    <a:pt x="52" y="54406"/>
                    <a:pt x="58" y="54399"/>
                    <a:pt x="64" y="54399"/>
                  </a:cubicBezTo>
                  <a:cubicBezTo>
                    <a:pt x="71" y="54399"/>
                    <a:pt x="77" y="54406"/>
                    <a:pt x="77" y="54419"/>
                  </a:cubicBezTo>
                  <a:lnTo>
                    <a:pt x="77" y="54444"/>
                  </a:lnTo>
                  <a:cubicBezTo>
                    <a:pt x="77" y="54470"/>
                    <a:pt x="52" y="54496"/>
                    <a:pt x="52" y="54522"/>
                  </a:cubicBezTo>
                  <a:cubicBezTo>
                    <a:pt x="52" y="54573"/>
                    <a:pt x="129" y="54573"/>
                    <a:pt x="129" y="54625"/>
                  </a:cubicBezTo>
                  <a:lnTo>
                    <a:pt x="155" y="54625"/>
                  </a:lnTo>
                  <a:cubicBezTo>
                    <a:pt x="181" y="54625"/>
                    <a:pt x="155" y="54651"/>
                    <a:pt x="155" y="54676"/>
                  </a:cubicBezTo>
                  <a:lnTo>
                    <a:pt x="77" y="54728"/>
                  </a:lnTo>
                  <a:cubicBezTo>
                    <a:pt x="77" y="54780"/>
                    <a:pt x="103" y="54831"/>
                    <a:pt x="26" y="54831"/>
                  </a:cubicBezTo>
                  <a:cubicBezTo>
                    <a:pt x="26" y="54831"/>
                    <a:pt x="26" y="54831"/>
                    <a:pt x="26" y="54857"/>
                  </a:cubicBezTo>
                  <a:lnTo>
                    <a:pt x="129" y="54857"/>
                  </a:lnTo>
                  <a:lnTo>
                    <a:pt x="129" y="54805"/>
                  </a:lnTo>
                  <a:cubicBezTo>
                    <a:pt x="129" y="54805"/>
                    <a:pt x="181" y="54805"/>
                    <a:pt x="181" y="54857"/>
                  </a:cubicBezTo>
                  <a:cubicBezTo>
                    <a:pt x="181" y="54887"/>
                    <a:pt x="189" y="54900"/>
                    <a:pt x="207" y="54900"/>
                  </a:cubicBezTo>
                  <a:cubicBezTo>
                    <a:pt x="220" y="54900"/>
                    <a:pt x="237" y="54893"/>
                    <a:pt x="258" y="54883"/>
                  </a:cubicBezTo>
                  <a:cubicBezTo>
                    <a:pt x="258" y="54857"/>
                    <a:pt x="284" y="54831"/>
                    <a:pt x="258" y="54831"/>
                  </a:cubicBezTo>
                  <a:cubicBezTo>
                    <a:pt x="258" y="54805"/>
                    <a:pt x="258" y="54780"/>
                    <a:pt x="258" y="54754"/>
                  </a:cubicBezTo>
                  <a:cubicBezTo>
                    <a:pt x="258" y="54728"/>
                    <a:pt x="258" y="54676"/>
                    <a:pt x="309" y="54651"/>
                  </a:cubicBezTo>
                  <a:lnTo>
                    <a:pt x="309" y="54599"/>
                  </a:lnTo>
                  <a:cubicBezTo>
                    <a:pt x="309" y="54599"/>
                    <a:pt x="335" y="54625"/>
                    <a:pt x="335" y="54651"/>
                  </a:cubicBezTo>
                  <a:cubicBezTo>
                    <a:pt x="361" y="54702"/>
                    <a:pt x="361" y="54780"/>
                    <a:pt x="335" y="54857"/>
                  </a:cubicBezTo>
                  <a:cubicBezTo>
                    <a:pt x="309" y="54909"/>
                    <a:pt x="413" y="54883"/>
                    <a:pt x="387" y="54934"/>
                  </a:cubicBezTo>
                  <a:cubicBezTo>
                    <a:pt x="387" y="54986"/>
                    <a:pt x="387" y="55038"/>
                    <a:pt x="335" y="55038"/>
                  </a:cubicBezTo>
                  <a:cubicBezTo>
                    <a:pt x="284" y="55063"/>
                    <a:pt x="309" y="55115"/>
                    <a:pt x="335" y="55141"/>
                  </a:cubicBezTo>
                  <a:cubicBezTo>
                    <a:pt x="344" y="55149"/>
                    <a:pt x="350" y="55152"/>
                    <a:pt x="353" y="55152"/>
                  </a:cubicBezTo>
                  <a:cubicBezTo>
                    <a:pt x="361" y="55152"/>
                    <a:pt x="361" y="55141"/>
                    <a:pt x="361" y="55141"/>
                  </a:cubicBezTo>
                  <a:lnTo>
                    <a:pt x="490" y="55141"/>
                  </a:lnTo>
                  <a:cubicBezTo>
                    <a:pt x="516" y="55141"/>
                    <a:pt x="516" y="55166"/>
                    <a:pt x="516" y="55166"/>
                  </a:cubicBezTo>
                  <a:cubicBezTo>
                    <a:pt x="490" y="55192"/>
                    <a:pt x="490" y="55218"/>
                    <a:pt x="464" y="55218"/>
                  </a:cubicBezTo>
                  <a:cubicBezTo>
                    <a:pt x="413" y="55244"/>
                    <a:pt x="413" y="55295"/>
                    <a:pt x="413" y="55347"/>
                  </a:cubicBezTo>
                  <a:cubicBezTo>
                    <a:pt x="438" y="55399"/>
                    <a:pt x="413" y="55450"/>
                    <a:pt x="361" y="55476"/>
                  </a:cubicBezTo>
                  <a:cubicBezTo>
                    <a:pt x="361" y="55502"/>
                    <a:pt x="387" y="55502"/>
                    <a:pt x="413" y="55502"/>
                  </a:cubicBezTo>
                  <a:cubicBezTo>
                    <a:pt x="438" y="55502"/>
                    <a:pt x="438" y="55528"/>
                    <a:pt x="438" y="55553"/>
                  </a:cubicBezTo>
                  <a:cubicBezTo>
                    <a:pt x="438" y="55605"/>
                    <a:pt x="438" y="55656"/>
                    <a:pt x="413" y="55682"/>
                  </a:cubicBezTo>
                  <a:cubicBezTo>
                    <a:pt x="413" y="55708"/>
                    <a:pt x="413" y="55734"/>
                    <a:pt x="413" y="55760"/>
                  </a:cubicBezTo>
                  <a:cubicBezTo>
                    <a:pt x="413" y="55781"/>
                    <a:pt x="429" y="55818"/>
                    <a:pt x="463" y="55818"/>
                  </a:cubicBezTo>
                  <a:cubicBezTo>
                    <a:pt x="471" y="55818"/>
                    <a:pt x="480" y="55816"/>
                    <a:pt x="490" y="55811"/>
                  </a:cubicBezTo>
                  <a:cubicBezTo>
                    <a:pt x="516" y="55811"/>
                    <a:pt x="567" y="55811"/>
                    <a:pt x="619" y="55837"/>
                  </a:cubicBezTo>
                  <a:cubicBezTo>
                    <a:pt x="645" y="55837"/>
                    <a:pt x="619" y="55889"/>
                    <a:pt x="619" y="55914"/>
                  </a:cubicBezTo>
                  <a:lnTo>
                    <a:pt x="619" y="55940"/>
                  </a:lnTo>
                  <a:cubicBezTo>
                    <a:pt x="593" y="56018"/>
                    <a:pt x="619" y="56095"/>
                    <a:pt x="567" y="56172"/>
                  </a:cubicBezTo>
                  <a:lnTo>
                    <a:pt x="567" y="56224"/>
                  </a:lnTo>
                  <a:cubicBezTo>
                    <a:pt x="593" y="56275"/>
                    <a:pt x="567" y="56301"/>
                    <a:pt x="516" y="56327"/>
                  </a:cubicBezTo>
                  <a:cubicBezTo>
                    <a:pt x="516" y="56353"/>
                    <a:pt x="464" y="56379"/>
                    <a:pt x="490" y="56430"/>
                  </a:cubicBezTo>
                  <a:cubicBezTo>
                    <a:pt x="516" y="56482"/>
                    <a:pt x="490" y="56585"/>
                    <a:pt x="516" y="56662"/>
                  </a:cubicBezTo>
                  <a:lnTo>
                    <a:pt x="516" y="56714"/>
                  </a:lnTo>
                  <a:lnTo>
                    <a:pt x="516" y="56791"/>
                  </a:lnTo>
                  <a:cubicBezTo>
                    <a:pt x="516" y="56791"/>
                    <a:pt x="516" y="56817"/>
                    <a:pt x="516" y="56817"/>
                  </a:cubicBezTo>
                  <a:cubicBezTo>
                    <a:pt x="542" y="56869"/>
                    <a:pt x="567" y="56894"/>
                    <a:pt x="516" y="56920"/>
                  </a:cubicBezTo>
                  <a:lnTo>
                    <a:pt x="516" y="57049"/>
                  </a:lnTo>
                  <a:cubicBezTo>
                    <a:pt x="567" y="57075"/>
                    <a:pt x="593" y="57152"/>
                    <a:pt x="593" y="57230"/>
                  </a:cubicBezTo>
                  <a:lnTo>
                    <a:pt x="619" y="57333"/>
                  </a:lnTo>
                  <a:lnTo>
                    <a:pt x="670" y="57333"/>
                  </a:lnTo>
                  <a:cubicBezTo>
                    <a:pt x="645" y="57307"/>
                    <a:pt x="645" y="57307"/>
                    <a:pt x="670" y="57281"/>
                  </a:cubicBezTo>
                  <a:cubicBezTo>
                    <a:pt x="670" y="57256"/>
                    <a:pt x="677" y="57249"/>
                    <a:pt x="687" y="57249"/>
                  </a:cubicBezTo>
                  <a:cubicBezTo>
                    <a:pt x="696" y="57249"/>
                    <a:pt x="709" y="57256"/>
                    <a:pt x="722" y="57256"/>
                  </a:cubicBezTo>
                  <a:lnTo>
                    <a:pt x="851" y="57256"/>
                  </a:lnTo>
                  <a:cubicBezTo>
                    <a:pt x="851" y="57243"/>
                    <a:pt x="851" y="57236"/>
                    <a:pt x="854" y="57236"/>
                  </a:cubicBezTo>
                  <a:cubicBezTo>
                    <a:pt x="857" y="57236"/>
                    <a:pt x="864" y="57243"/>
                    <a:pt x="877" y="57256"/>
                  </a:cubicBezTo>
                  <a:cubicBezTo>
                    <a:pt x="877" y="57281"/>
                    <a:pt x="928" y="57307"/>
                    <a:pt x="928" y="57359"/>
                  </a:cubicBezTo>
                  <a:cubicBezTo>
                    <a:pt x="954" y="57384"/>
                    <a:pt x="928" y="57384"/>
                    <a:pt x="903" y="57384"/>
                  </a:cubicBezTo>
                  <a:cubicBezTo>
                    <a:pt x="903" y="57410"/>
                    <a:pt x="903" y="57436"/>
                    <a:pt x="877" y="57462"/>
                  </a:cubicBezTo>
                  <a:lnTo>
                    <a:pt x="877" y="57565"/>
                  </a:lnTo>
                  <a:cubicBezTo>
                    <a:pt x="903" y="57617"/>
                    <a:pt x="928" y="57668"/>
                    <a:pt x="903" y="57720"/>
                  </a:cubicBezTo>
                  <a:cubicBezTo>
                    <a:pt x="980" y="57797"/>
                    <a:pt x="1006" y="57926"/>
                    <a:pt x="954" y="58055"/>
                  </a:cubicBezTo>
                  <a:cubicBezTo>
                    <a:pt x="928" y="58081"/>
                    <a:pt x="954" y="58132"/>
                    <a:pt x="903" y="58158"/>
                  </a:cubicBezTo>
                  <a:lnTo>
                    <a:pt x="903" y="58287"/>
                  </a:lnTo>
                  <a:lnTo>
                    <a:pt x="903" y="58339"/>
                  </a:lnTo>
                  <a:cubicBezTo>
                    <a:pt x="903" y="58339"/>
                    <a:pt x="903" y="58339"/>
                    <a:pt x="903" y="58365"/>
                  </a:cubicBezTo>
                  <a:cubicBezTo>
                    <a:pt x="980" y="58390"/>
                    <a:pt x="980" y="58390"/>
                    <a:pt x="954" y="58468"/>
                  </a:cubicBezTo>
                  <a:lnTo>
                    <a:pt x="954" y="58519"/>
                  </a:lnTo>
                  <a:cubicBezTo>
                    <a:pt x="954" y="58571"/>
                    <a:pt x="954" y="58597"/>
                    <a:pt x="954" y="58622"/>
                  </a:cubicBezTo>
                  <a:cubicBezTo>
                    <a:pt x="980" y="58648"/>
                    <a:pt x="980" y="58700"/>
                    <a:pt x="928" y="58726"/>
                  </a:cubicBezTo>
                  <a:cubicBezTo>
                    <a:pt x="903" y="58751"/>
                    <a:pt x="903" y="58777"/>
                    <a:pt x="928" y="58829"/>
                  </a:cubicBezTo>
                  <a:cubicBezTo>
                    <a:pt x="980" y="58855"/>
                    <a:pt x="954" y="58906"/>
                    <a:pt x="928" y="58958"/>
                  </a:cubicBezTo>
                  <a:cubicBezTo>
                    <a:pt x="903" y="58983"/>
                    <a:pt x="903" y="59009"/>
                    <a:pt x="877" y="59009"/>
                  </a:cubicBezTo>
                  <a:cubicBezTo>
                    <a:pt x="799" y="59087"/>
                    <a:pt x="799" y="59164"/>
                    <a:pt x="825" y="59241"/>
                  </a:cubicBezTo>
                  <a:cubicBezTo>
                    <a:pt x="825" y="59293"/>
                    <a:pt x="851" y="59293"/>
                    <a:pt x="903" y="59293"/>
                  </a:cubicBezTo>
                  <a:cubicBezTo>
                    <a:pt x="903" y="59345"/>
                    <a:pt x="903" y="59345"/>
                    <a:pt x="825" y="59396"/>
                  </a:cubicBezTo>
                  <a:cubicBezTo>
                    <a:pt x="825" y="59474"/>
                    <a:pt x="825" y="59551"/>
                    <a:pt x="799" y="59628"/>
                  </a:cubicBezTo>
                  <a:lnTo>
                    <a:pt x="799" y="59731"/>
                  </a:lnTo>
                  <a:cubicBezTo>
                    <a:pt x="774" y="59809"/>
                    <a:pt x="799" y="59886"/>
                    <a:pt x="799" y="59964"/>
                  </a:cubicBezTo>
                  <a:cubicBezTo>
                    <a:pt x="799" y="59964"/>
                    <a:pt x="799" y="59989"/>
                    <a:pt x="799" y="60015"/>
                  </a:cubicBezTo>
                  <a:lnTo>
                    <a:pt x="799" y="60118"/>
                  </a:lnTo>
                  <a:cubicBezTo>
                    <a:pt x="851" y="60144"/>
                    <a:pt x="851" y="60144"/>
                    <a:pt x="825" y="60196"/>
                  </a:cubicBezTo>
                  <a:cubicBezTo>
                    <a:pt x="877" y="60196"/>
                    <a:pt x="877" y="60247"/>
                    <a:pt x="877" y="60273"/>
                  </a:cubicBezTo>
                  <a:cubicBezTo>
                    <a:pt x="903" y="60325"/>
                    <a:pt x="825" y="60350"/>
                    <a:pt x="877" y="60376"/>
                  </a:cubicBezTo>
                  <a:cubicBezTo>
                    <a:pt x="799" y="60428"/>
                    <a:pt x="774" y="60531"/>
                    <a:pt x="722" y="60583"/>
                  </a:cubicBezTo>
                  <a:cubicBezTo>
                    <a:pt x="748" y="60608"/>
                    <a:pt x="722" y="60660"/>
                    <a:pt x="722" y="60686"/>
                  </a:cubicBezTo>
                  <a:cubicBezTo>
                    <a:pt x="696" y="60763"/>
                    <a:pt x="722" y="60840"/>
                    <a:pt x="774" y="60892"/>
                  </a:cubicBezTo>
                  <a:cubicBezTo>
                    <a:pt x="774" y="60918"/>
                    <a:pt x="774" y="60918"/>
                    <a:pt x="774" y="60944"/>
                  </a:cubicBezTo>
                  <a:cubicBezTo>
                    <a:pt x="799" y="60995"/>
                    <a:pt x="825" y="61021"/>
                    <a:pt x="851" y="61073"/>
                  </a:cubicBezTo>
                  <a:cubicBezTo>
                    <a:pt x="877" y="61098"/>
                    <a:pt x="799" y="61124"/>
                    <a:pt x="851" y="61176"/>
                  </a:cubicBezTo>
                  <a:cubicBezTo>
                    <a:pt x="877" y="61201"/>
                    <a:pt x="851" y="61227"/>
                    <a:pt x="851" y="61227"/>
                  </a:cubicBezTo>
                  <a:cubicBezTo>
                    <a:pt x="851" y="61253"/>
                    <a:pt x="851" y="61305"/>
                    <a:pt x="851" y="61330"/>
                  </a:cubicBezTo>
                  <a:cubicBezTo>
                    <a:pt x="825" y="61382"/>
                    <a:pt x="799" y="61408"/>
                    <a:pt x="877" y="61459"/>
                  </a:cubicBezTo>
                  <a:cubicBezTo>
                    <a:pt x="903" y="61485"/>
                    <a:pt x="928" y="61563"/>
                    <a:pt x="928" y="61614"/>
                  </a:cubicBezTo>
                  <a:cubicBezTo>
                    <a:pt x="903" y="61769"/>
                    <a:pt x="903" y="61924"/>
                    <a:pt x="928" y="62078"/>
                  </a:cubicBezTo>
                  <a:cubicBezTo>
                    <a:pt x="928" y="62104"/>
                    <a:pt x="954" y="62130"/>
                    <a:pt x="928" y="62182"/>
                  </a:cubicBezTo>
                  <a:cubicBezTo>
                    <a:pt x="903" y="62207"/>
                    <a:pt x="928" y="62207"/>
                    <a:pt x="928" y="62233"/>
                  </a:cubicBezTo>
                  <a:cubicBezTo>
                    <a:pt x="954" y="62285"/>
                    <a:pt x="980" y="62362"/>
                    <a:pt x="954" y="62439"/>
                  </a:cubicBezTo>
                  <a:cubicBezTo>
                    <a:pt x="954" y="62465"/>
                    <a:pt x="1006" y="62517"/>
                    <a:pt x="954" y="62543"/>
                  </a:cubicBezTo>
                  <a:cubicBezTo>
                    <a:pt x="928" y="62568"/>
                    <a:pt x="928" y="62575"/>
                    <a:pt x="935" y="62575"/>
                  </a:cubicBezTo>
                  <a:cubicBezTo>
                    <a:pt x="941" y="62575"/>
                    <a:pt x="954" y="62568"/>
                    <a:pt x="954" y="62568"/>
                  </a:cubicBezTo>
                  <a:cubicBezTo>
                    <a:pt x="980" y="62672"/>
                    <a:pt x="1006" y="62801"/>
                    <a:pt x="1006" y="62904"/>
                  </a:cubicBezTo>
                  <a:cubicBezTo>
                    <a:pt x="1006" y="62955"/>
                    <a:pt x="1006" y="62981"/>
                    <a:pt x="954" y="63033"/>
                  </a:cubicBezTo>
                  <a:cubicBezTo>
                    <a:pt x="954" y="63033"/>
                    <a:pt x="954" y="63033"/>
                    <a:pt x="954" y="63058"/>
                  </a:cubicBezTo>
                  <a:lnTo>
                    <a:pt x="954" y="63084"/>
                  </a:lnTo>
                  <a:cubicBezTo>
                    <a:pt x="1006" y="63162"/>
                    <a:pt x="954" y="63213"/>
                    <a:pt x="954" y="63265"/>
                  </a:cubicBezTo>
                  <a:cubicBezTo>
                    <a:pt x="954" y="63265"/>
                    <a:pt x="928" y="63265"/>
                    <a:pt x="903" y="63291"/>
                  </a:cubicBezTo>
                  <a:cubicBezTo>
                    <a:pt x="903" y="63316"/>
                    <a:pt x="903" y="63368"/>
                    <a:pt x="903" y="63394"/>
                  </a:cubicBezTo>
                  <a:cubicBezTo>
                    <a:pt x="903" y="63445"/>
                    <a:pt x="903" y="63445"/>
                    <a:pt x="877" y="63471"/>
                  </a:cubicBezTo>
                  <a:cubicBezTo>
                    <a:pt x="851" y="63497"/>
                    <a:pt x="851" y="63523"/>
                    <a:pt x="877" y="63523"/>
                  </a:cubicBezTo>
                  <a:cubicBezTo>
                    <a:pt x="903" y="63523"/>
                    <a:pt x="903" y="63574"/>
                    <a:pt x="903" y="63600"/>
                  </a:cubicBezTo>
                  <a:lnTo>
                    <a:pt x="903" y="63703"/>
                  </a:lnTo>
                  <a:cubicBezTo>
                    <a:pt x="954" y="63755"/>
                    <a:pt x="954" y="63832"/>
                    <a:pt x="903" y="63884"/>
                  </a:cubicBezTo>
                  <a:cubicBezTo>
                    <a:pt x="885" y="63884"/>
                    <a:pt x="868" y="63895"/>
                    <a:pt x="851" y="63895"/>
                  </a:cubicBezTo>
                  <a:cubicBezTo>
                    <a:pt x="842" y="63895"/>
                    <a:pt x="834" y="63892"/>
                    <a:pt x="825" y="63884"/>
                  </a:cubicBezTo>
                  <a:lnTo>
                    <a:pt x="825" y="63884"/>
                  </a:lnTo>
                  <a:cubicBezTo>
                    <a:pt x="799" y="63987"/>
                    <a:pt x="799" y="64116"/>
                    <a:pt x="851" y="64193"/>
                  </a:cubicBezTo>
                  <a:lnTo>
                    <a:pt x="877" y="64193"/>
                  </a:lnTo>
                  <a:cubicBezTo>
                    <a:pt x="877" y="64193"/>
                    <a:pt x="893" y="64160"/>
                    <a:pt x="913" y="64160"/>
                  </a:cubicBezTo>
                  <a:cubicBezTo>
                    <a:pt x="918" y="64160"/>
                    <a:pt x="923" y="64162"/>
                    <a:pt x="928" y="64167"/>
                  </a:cubicBezTo>
                  <a:cubicBezTo>
                    <a:pt x="980" y="64167"/>
                    <a:pt x="928" y="64219"/>
                    <a:pt x="928" y="64245"/>
                  </a:cubicBezTo>
                  <a:cubicBezTo>
                    <a:pt x="928" y="64271"/>
                    <a:pt x="980" y="64271"/>
                    <a:pt x="980" y="64296"/>
                  </a:cubicBezTo>
                  <a:cubicBezTo>
                    <a:pt x="980" y="64296"/>
                    <a:pt x="980" y="64322"/>
                    <a:pt x="980" y="64348"/>
                  </a:cubicBezTo>
                  <a:cubicBezTo>
                    <a:pt x="980" y="64374"/>
                    <a:pt x="1006" y="64425"/>
                    <a:pt x="1031" y="64451"/>
                  </a:cubicBezTo>
                  <a:cubicBezTo>
                    <a:pt x="1031" y="64477"/>
                    <a:pt x="1057" y="64503"/>
                    <a:pt x="1083" y="64503"/>
                  </a:cubicBezTo>
                  <a:cubicBezTo>
                    <a:pt x="1135" y="64503"/>
                    <a:pt x="1186" y="64529"/>
                    <a:pt x="1186" y="64580"/>
                  </a:cubicBezTo>
                  <a:cubicBezTo>
                    <a:pt x="1186" y="64657"/>
                    <a:pt x="1160" y="64735"/>
                    <a:pt x="1109" y="64786"/>
                  </a:cubicBezTo>
                  <a:cubicBezTo>
                    <a:pt x="1135" y="64812"/>
                    <a:pt x="1212" y="64838"/>
                    <a:pt x="1160" y="64915"/>
                  </a:cubicBezTo>
                  <a:cubicBezTo>
                    <a:pt x="1160" y="64915"/>
                    <a:pt x="1186" y="64941"/>
                    <a:pt x="1212" y="64967"/>
                  </a:cubicBezTo>
                  <a:cubicBezTo>
                    <a:pt x="1212" y="64993"/>
                    <a:pt x="1212" y="65019"/>
                    <a:pt x="1186" y="65044"/>
                  </a:cubicBezTo>
                  <a:cubicBezTo>
                    <a:pt x="1186" y="65070"/>
                    <a:pt x="1238" y="65096"/>
                    <a:pt x="1212" y="65147"/>
                  </a:cubicBezTo>
                  <a:cubicBezTo>
                    <a:pt x="1160" y="65173"/>
                    <a:pt x="1160" y="65251"/>
                    <a:pt x="1160" y="65302"/>
                  </a:cubicBezTo>
                  <a:cubicBezTo>
                    <a:pt x="1083" y="65302"/>
                    <a:pt x="1031" y="65251"/>
                    <a:pt x="980" y="65251"/>
                  </a:cubicBezTo>
                  <a:cubicBezTo>
                    <a:pt x="954" y="65302"/>
                    <a:pt x="954" y="65354"/>
                    <a:pt x="980" y="65405"/>
                  </a:cubicBezTo>
                  <a:cubicBezTo>
                    <a:pt x="980" y="65431"/>
                    <a:pt x="980" y="65457"/>
                    <a:pt x="980" y="65483"/>
                  </a:cubicBezTo>
                  <a:cubicBezTo>
                    <a:pt x="954" y="65534"/>
                    <a:pt x="928" y="65560"/>
                    <a:pt x="980" y="65586"/>
                  </a:cubicBezTo>
                  <a:cubicBezTo>
                    <a:pt x="1006" y="65612"/>
                    <a:pt x="980" y="65638"/>
                    <a:pt x="980" y="65663"/>
                  </a:cubicBezTo>
                  <a:cubicBezTo>
                    <a:pt x="928" y="65792"/>
                    <a:pt x="928" y="65921"/>
                    <a:pt x="954" y="66050"/>
                  </a:cubicBezTo>
                  <a:cubicBezTo>
                    <a:pt x="954" y="66128"/>
                    <a:pt x="928" y="66153"/>
                    <a:pt x="954" y="66205"/>
                  </a:cubicBezTo>
                  <a:cubicBezTo>
                    <a:pt x="954" y="66256"/>
                    <a:pt x="980" y="66308"/>
                    <a:pt x="980" y="66334"/>
                  </a:cubicBezTo>
                  <a:cubicBezTo>
                    <a:pt x="1006" y="66385"/>
                    <a:pt x="980" y="66437"/>
                    <a:pt x="928" y="66463"/>
                  </a:cubicBezTo>
                  <a:cubicBezTo>
                    <a:pt x="903" y="66540"/>
                    <a:pt x="954" y="66592"/>
                    <a:pt x="1006" y="66643"/>
                  </a:cubicBezTo>
                  <a:cubicBezTo>
                    <a:pt x="1031" y="66695"/>
                    <a:pt x="1006" y="66721"/>
                    <a:pt x="1006" y="66772"/>
                  </a:cubicBezTo>
                  <a:cubicBezTo>
                    <a:pt x="1006" y="66798"/>
                    <a:pt x="1031" y="66824"/>
                    <a:pt x="1006" y="66875"/>
                  </a:cubicBezTo>
                  <a:cubicBezTo>
                    <a:pt x="980" y="66875"/>
                    <a:pt x="980" y="66901"/>
                    <a:pt x="1006" y="66901"/>
                  </a:cubicBezTo>
                  <a:cubicBezTo>
                    <a:pt x="1031" y="66927"/>
                    <a:pt x="1031" y="66979"/>
                    <a:pt x="1031" y="67004"/>
                  </a:cubicBezTo>
                  <a:cubicBezTo>
                    <a:pt x="1006" y="67030"/>
                    <a:pt x="1006" y="67082"/>
                    <a:pt x="1031" y="67108"/>
                  </a:cubicBezTo>
                  <a:cubicBezTo>
                    <a:pt x="1031" y="67133"/>
                    <a:pt x="1083" y="67185"/>
                    <a:pt x="1057" y="67237"/>
                  </a:cubicBezTo>
                  <a:cubicBezTo>
                    <a:pt x="1031" y="67288"/>
                    <a:pt x="1006" y="67365"/>
                    <a:pt x="928" y="67417"/>
                  </a:cubicBezTo>
                  <a:cubicBezTo>
                    <a:pt x="928" y="67443"/>
                    <a:pt x="928" y="67494"/>
                    <a:pt x="928" y="67520"/>
                  </a:cubicBezTo>
                  <a:cubicBezTo>
                    <a:pt x="954" y="67546"/>
                    <a:pt x="954" y="67598"/>
                    <a:pt x="928" y="67623"/>
                  </a:cubicBezTo>
                  <a:cubicBezTo>
                    <a:pt x="903" y="67675"/>
                    <a:pt x="928" y="67727"/>
                    <a:pt x="954" y="67752"/>
                  </a:cubicBezTo>
                  <a:cubicBezTo>
                    <a:pt x="980" y="67778"/>
                    <a:pt x="954" y="67804"/>
                    <a:pt x="928" y="67830"/>
                  </a:cubicBezTo>
                  <a:lnTo>
                    <a:pt x="928" y="67933"/>
                  </a:lnTo>
                  <a:cubicBezTo>
                    <a:pt x="928" y="67933"/>
                    <a:pt x="954" y="67959"/>
                    <a:pt x="928" y="67959"/>
                  </a:cubicBezTo>
                  <a:cubicBezTo>
                    <a:pt x="928" y="67959"/>
                    <a:pt x="928" y="68062"/>
                    <a:pt x="903" y="68113"/>
                  </a:cubicBezTo>
                  <a:cubicBezTo>
                    <a:pt x="928" y="68139"/>
                    <a:pt x="954" y="68191"/>
                    <a:pt x="954" y="68217"/>
                  </a:cubicBezTo>
                  <a:cubicBezTo>
                    <a:pt x="954" y="68268"/>
                    <a:pt x="1031" y="68242"/>
                    <a:pt x="1031" y="68294"/>
                  </a:cubicBezTo>
                  <a:cubicBezTo>
                    <a:pt x="1057" y="68397"/>
                    <a:pt x="1031" y="68474"/>
                    <a:pt x="980" y="68552"/>
                  </a:cubicBezTo>
                  <a:lnTo>
                    <a:pt x="980" y="68629"/>
                  </a:lnTo>
                  <a:cubicBezTo>
                    <a:pt x="1006" y="68629"/>
                    <a:pt x="1006" y="68655"/>
                    <a:pt x="980" y="68655"/>
                  </a:cubicBezTo>
                  <a:lnTo>
                    <a:pt x="954" y="68681"/>
                  </a:lnTo>
                  <a:cubicBezTo>
                    <a:pt x="954" y="68732"/>
                    <a:pt x="903" y="68784"/>
                    <a:pt x="954" y="68810"/>
                  </a:cubicBezTo>
                  <a:cubicBezTo>
                    <a:pt x="954" y="68836"/>
                    <a:pt x="1006" y="68861"/>
                    <a:pt x="980" y="68913"/>
                  </a:cubicBezTo>
                  <a:cubicBezTo>
                    <a:pt x="980" y="68965"/>
                    <a:pt x="954" y="68990"/>
                    <a:pt x="980" y="69016"/>
                  </a:cubicBezTo>
                  <a:cubicBezTo>
                    <a:pt x="980" y="69016"/>
                    <a:pt x="1006" y="69042"/>
                    <a:pt x="1006" y="69068"/>
                  </a:cubicBezTo>
                  <a:lnTo>
                    <a:pt x="1057" y="69068"/>
                  </a:lnTo>
                  <a:cubicBezTo>
                    <a:pt x="1083" y="69119"/>
                    <a:pt x="1083" y="69197"/>
                    <a:pt x="1057" y="69274"/>
                  </a:cubicBezTo>
                  <a:cubicBezTo>
                    <a:pt x="1057" y="69300"/>
                    <a:pt x="1006" y="69326"/>
                    <a:pt x="954" y="69326"/>
                  </a:cubicBezTo>
                  <a:cubicBezTo>
                    <a:pt x="851" y="69326"/>
                    <a:pt x="825" y="69351"/>
                    <a:pt x="851" y="69455"/>
                  </a:cubicBezTo>
                  <a:cubicBezTo>
                    <a:pt x="851" y="69480"/>
                    <a:pt x="877" y="69506"/>
                    <a:pt x="877" y="69558"/>
                  </a:cubicBezTo>
                  <a:cubicBezTo>
                    <a:pt x="903" y="69558"/>
                    <a:pt x="903" y="69583"/>
                    <a:pt x="877" y="69583"/>
                  </a:cubicBezTo>
                  <a:cubicBezTo>
                    <a:pt x="877" y="69635"/>
                    <a:pt x="877" y="69661"/>
                    <a:pt x="877" y="69712"/>
                  </a:cubicBezTo>
                  <a:cubicBezTo>
                    <a:pt x="903" y="69738"/>
                    <a:pt x="877" y="69764"/>
                    <a:pt x="825" y="69764"/>
                  </a:cubicBezTo>
                  <a:cubicBezTo>
                    <a:pt x="825" y="69816"/>
                    <a:pt x="799" y="69867"/>
                    <a:pt x="877" y="69893"/>
                  </a:cubicBezTo>
                  <a:cubicBezTo>
                    <a:pt x="954" y="69919"/>
                    <a:pt x="928" y="69996"/>
                    <a:pt x="928" y="70048"/>
                  </a:cubicBezTo>
                  <a:cubicBezTo>
                    <a:pt x="928" y="70125"/>
                    <a:pt x="903" y="70177"/>
                    <a:pt x="851" y="70228"/>
                  </a:cubicBezTo>
                  <a:cubicBezTo>
                    <a:pt x="877" y="70306"/>
                    <a:pt x="851" y="70383"/>
                    <a:pt x="825" y="70460"/>
                  </a:cubicBezTo>
                  <a:cubicBezTo>
                    <a:pt x="825" y="70460"/>
                    <a:pt x="825" y="70486"/>
                    <a:pt x="851" y="70512"/>
                  </a:cubicBezTo>
                  <a:cubicBezTo>
                    <a:pt x="851" y="70589"/>
                    <a:pt x="851" y="70667"/>
                    <a:pt x="877" y="70718"/>
                  </a:cubicBezTo>
                  <a:cubicBezTo>
                    <a:pt x="903" y="70796"/>
                    <a:pt x="877" y="70847"/>
                    <a:pt x="928" y="70899"/>
                  </a:cubicBezTo>
                  <a:cubicBezTo>
                    <a:pt x="954" y="70950"/>
                    <a:pt x="954" y="70925"/>
                    <a:pt x="928" y="70950"/>
                  </a:cubicBezTo>
                  <a:cubicBezTo>
                    <a:pt x="928" y="70963"/>
                    <a:pt x="928" y="70963"/>
                    <a:pt x="928" y="70963"/>
                  </a:cubicBezTo>
                  <a:cubicBezTo>
                    <a:pt x="928" y="70963"/>
                    <a:pt x="928" y="70963"/>
                    <a:pt x="928" y="70976"/>
                  </a:cubicBezTo>
                  <a:cubicBezTo>
                    <a:pt x="851" y="71054"/>
                    <a:pt x="903" y="71157"/>
                    <a:pt x="903" y="71260"/>
                  </a:cubicBezTo>
                  <a:cubicBezTo>
                    <a:pt x="903" y="71286"/>
                    <a:pt x="903" y="71337"/>
                    <a:pt x="877" y="71363"/>
                  </a:cubicBezTo>
                  <a:cubicBezTo>
                    <a:pt x="877" y="71440"/>
                    <a:pt x="903" y="71518"/>
                    <a:pt x="825" y="71569"/>
                  </a:cubicBezTo>
                  <a:lnTo>
                    <a:pt x="825" y="71595"/>
                  </a:lnTo>
                  <a:cubicBezTo>
                    <a:pt x="928" y="71621"/>
                    <a:pt x="877" y="71673"/>
                    <a:pt x="851" y="71724"/>
                  </a:cubicBezTo>
                  <a:cubicBezTo>
                    <a:pt x="825" y="71776"/>
                    <a:pt x="851" y="71750"/>
                    <a:pt x="877" y="71776"/>
                  </a:cubicBezTo>
                  <a:cubicBezTo>
                    <a:pt x="903" y="71853"/>
                    <a:pt x="903" y="71956"/>
                    <a:pt x="877" y="72059"/>
                  </a:cubicBezTo>
                  <a:cubicBezTo>
                    <a:pt x="877" y="72059"/>
                    <a:pt x="877" y="72085"/>
                    <a:pt x="877" y="72111"/>
                  </a:cubicBezTo>
                  <a:lnTo>
                    <a:pt x="903" y="72214"/>
                  </a:lnTo>
                  <a:cubicBezTo>
                    <a:pt x="903" y="72240"/>
                    <a:pt x="903" y="72266"/>
                    <a:pt x="877" y="72266"/>
                  </a:cubicBezTo>
                  <a:cubicBezTo>
                    <a:pt x="851" y="72317"/>
                    <a:pt x="851" y="72343"/>
                    <a:pt x="825" y="72395"/>
                  </a:cubicBezTo>
                  <a:cubicBezTo>
                    <a:pt x="799" y="72420"/>
                    <a:pt x="799" y="72446"/>
                    <a:pt x="799" y="72472"/>
                  </a:cubicBezTo>
                  <a:lnTo>
                    <a:pt x="825" y="72446"/>
                  </a:lnTo>
                  <a:cubicBezTo>
                    <a:pt x="825" y="72420"/>
                    <a:pt x="825" y="72395"/>
                    <a:pt x="877" y="72395"/>
                  </a:cubicBezTo>
                  <a:cubicBezTo>
                    <a:pt x="877" y="72395"/>
                    <a:pt x="888" y="72383"/>
                    <a:pt x="896" y="72383"/>
                  </a:cubicBezTo>
                  <a:cubicBezTo>
                    <a:pt x="900" y="72383"/>
                    <a:pt x="903" y="72386"/>
                    <a:pt x="903" y="72395"/>
                  </a:cubicBezTo>
                  <a:cubicBezTo>
                    <a:pt x="903" y="72420"/>
                    <a:pt x="903" y="72420"/>
                    <a:pt x="877" y="72446"/>
                  </a:cubicBezTo>
                  <a:cubicBezTo>
                    <a:pt x="877" y="72472"/>
                    <a:pt x="851" y="72472"/>
                    <a:pt x="851" y="72472"/>
                  </a:cubicBezTo>
                  <a:lnTo>
                    <a:pt x="851" y="72524"/>
                  </a:lnTo>
                  <a:cubicBezTo>
                    <a:pt x="877" y="72549"/>
                    <a:pt x="903" y="72627"/>
                    <a:pt x="877" y="72678"/>
                  </a:cubicBezTo>
                  <a:cubicBezTo>
                    <a:pt x="894" y="72678"/>
                    <a:pt x="911" y="72667"/>
                    <a:pt x="928" y="72667"/>
                  </a:cubicBezTo>
                  <a:cubicBezTo>
                    <a:pt x="937" y="72667"/>
                    <a:pt x="946" y="72670"/>
                    <a:pt x="954" y="72678"/>
                  </a:cubicBezTo>
                  <a:cubicBezTo>
                    <a:pt x="954" y="72756"/>
                    <a:pt x="954" y="72859"/>
                    <a:pt x="928" y="72936"/>
                  </a:cubicBezTo>
                  <a:cubicBezTo>
                    <a:pt x="903" y="72962"/>
                    <a:pt x="903" y="72988"/>
                    <a:pt x="928" y="73014"/>
                  </a:cubicBezTo>
                  <a:cubicBezTo>
                    <a:pt x="954" y="73065"/>
                    <a:pt x="928" y="73117"/>
                    <a:pt x="928" y="73168"/>
                  </a:cubicBezTo>
                  <a:cubicBezTo>
                    <a:pt x="928" y="73168"/>
                    <a:pt x="928" y="73194"/>
                    <a:pt x="928" y="73194"/>
                  </a:cubicBezTo>
                  <a:cubicBezTo>
                    <a:pt x="928" y="73220"/>
                    <a:pt x="928" y="73220"/>
                    <a:pt x="903" y="73246"/>
                  </a:cubicBezTo>
                  <a:cubicBezTo>
                    <a:pt x="928" y="73272"/>
                    <a:pt x="928" y="73323"/>
                    <a:pt x="903" y="73349"/>
                  </a:cubicBezTo>
                  <a:cubicBezTo>
                    <a:pt x="877" y="73375"/>
                    <a:pt x="851" y="73426"/>
                    <a:pt x="851" y="73478"/>
                  </a:cubicBezTo>
                  <a:cubicBezTo>
                    <a:pt x="851" y="73504"/>
                    <a:pt x="903" y="73529"/>
                    <a:pt x="903" y="73555"/>
                  </a:cubicBezTo>
                  <a:cubicBezTo>
                    <a:pt x="928" y="73581"/>
                    <a:pt x="1006" y="73555"/>
                    <a:pt x="1006" y="73633"/>
                  </a:cubicBezTo>
                  <a:cubicBezTo>
                    <a:pt x="1006" y="73684"/>
                    <a:pt x="1109" y="73762"/>
                    <a:pt x="1083" y="73865"/>
                  </a:cubicBezTo>
                  <a:cubicBezTo>
                    <a:pt x="1083" y="73891"/>
                    <a:pt x="1135" y="73891"/>
                    <a:pt x="1109" y="73942"/>
                  </a:cubicBezTo>
                  <a:cubicBezTo>
                    <a:pt x="1083" y="73968"/>
                    <a:pt x="1109" y="74071"/>
                    <a:pt x="1109" y="74148"/>
                  </a:cubicBezTo>
                  <a:cubicBezTo>
                    <a:pt x="1135" y="74174"/>
                    <a:pt x="1135" y="74252"/>
                    <a:pt x="1109" y="74277"/>
                  </a:cubicBezTo>
                  <a:lnTo>
                    <a:pt x="1109" y="74303"/>
                  </a:lnTo>
                  <a:cubicBezTo>
                    <a:pt x="1135" y="74303"/>
                    <a:pt x="1135" y="74329"/>
                    <a:pt x="1109" y="74355"/>
                  </a:cubicBezTo>
                  <a:cubicBezTo>
                    <a:pt x="1083" y="74381"/>
                    <a:pt x="1083" y="74406"/>
                    <a:pt x="1083" y="74432"/>
                  </a:cubicBezTo>
                  <a:cubicBezTo>
                    <a:pt x="1135" y="74432"/>
                    <a:pt x="1135" y="74484"/>
                    <a:pt x="1135" y="74510"/>
                  </a:cubicBezTo>
                  <a:cubicBezTo>
                    <a:pt x="1109" y="74561"/>
                    <a:pt x="1083" y="74638"/>
                    <a:pt x="1083" y="74690"/>
                  </a:cubicBezTo>
                  <a:cubicBezTo>
                    <a:pt x="1083" y="74716"/>
                    <a:pt x="1057" y="74716"/>
                    <a:pt x="1057" y="74716"/>
                  </a:cubicBezTo>
                  <a:cubicBezTo>
                    <a:pt x="1031" y="74716"/>
                    <a:pt x="1031" y="74690"/>
                    <a:pt x="1031" y="74690"/>
                  </a:cubicBezTo>
                  <a:lnTo>
                    <a:pt x="1031" y="74535"/>
                  </a:lnTo>
                  <a:cubicBezTo>
                    <a:pt x="1019" y="74522"/>
                    <a:pt x="1012" y="74516"/>
                    <a:pt x="1009" y="74516"/>
                  </a:cubicBezTo>
                  <a:cubicBezTo>
                    <a:pt x="1006" y="74516"/>
                    <a:pt x="1006" y="74522"/>
                    <a:pt x="1006" y="74535"/>
                  </a:cubicBezTo>
                  <a:cubicBezTo>
                    <a:pt x="980" y="74535"/>
                    <a:pt x="954" y="74561"/>
                    <a:pt x="928" y="74561"/>
                  </a:cubicBezTo>
                  <a:cubicBezTo>
                    <a:pt x="877" y="74613"/>
                    <a:pt x="877" y="74690"/>
                    <a:pt x="825" y="74742"/>
                  </a:cubicBezTo>
                  <a:cubicBezTo>
                    <a:pt x="774" y="74793"/>
                    <a:pt x="799" y="74845"/>
                    <a:pt x="825" y="74871"/>
                  </a:cubicBezTo>
                  <a:lnTo>
                    <a:pt x="877" y="75051"/>
                  </a:lnTo>
                  <a:lnTo>
                    <a:pt x="903" y="75051"/>
                  </a:lnTo>
                  <a:cubicBezTo>
                    <a:pt x="954" y="75077"/>
                    <a:pt x="980" y="75077"/>
                    <a:pt x="954" y="75154"/>
                  </a:cubicBezTo>
                  <a:cubicBezTo>
                    <a:pt x="954" y="75180"/>
                    <a:pt x="951" y="75189"/>
                    <a:pt x="946" y="75189"/>
                  </a:cubicBezTo>
                  <a:cubicBezTo>
                    <a:pt x="937" y="75189"/>
                    <a:pt x="920" y="75154"/>
                    <a:pt x="903" y="75154"/>
                  </a:cubicBezTo>
                  <a:cubicBezTo>
                    <a:pt x="903" y="75154"/>
                    <a:pt x="903" y="75180"/>
                    <a:pt x="903" y="75180"/>
                  </a:cubicBezTo>
                  <a:cubicBezTo>
                    <a:pt x="903" y="75232"/>
                    <a:pt x="903" y="75257"/>
                    <a:pt x="928" y="75309"/>
                  </a:cubicBezTo>
                  <a:cubicBezTo>
                    <a:pt x="928" y="75335"/>
                    <a:pt x="928" y="75361"/>
                    <a:pt x="928" y="75386"/>
                  </a:cubicBezTo>
                  <a:cubicBezTo>
                    <a:pt x="980" y="75386"/>
                    <a:pt x="954" y="75438"/>
                    <a:pt x="954" y="75464"/>
                  </a:cubicBezTo>
                  <a:cubicBezTo>
                    <a:pt x="954" y="75490"/>
                    <a:pt x="928" y="75567"/>
                    <a:pt x="928" y="75619"/>
                  </a:cubicBezTo>
                  <a:cubicBezTo>
                    <a:pt x="915" y="75644"/>
                    <a:pt x="903" y="75651"/>
                    <a:pt x="890" y="75651"/>
                  </a:cubicBezTo>
                  <a:cubicBezTo>
                    <a:pt x="877" y="75651"/>
                    <a:pt x="864" y="75644"/>
                    <a:pt x="851" y="75644"/>
                  </a:cubicBezTo>
                  <a:cubicBezTo>
                    <a:pt x="774" y="75696"/>
                    <a:pt x="825" y="75773"/>
                    <a:pt x="825" y="75851"/>
                  </a:cubicBezTo>
                  <a:cubicBezTo>
                    <a:pt x="825" y="75876"/>
                    <a:pt x="825" y="75876"/>
                    <a:pt x="851" y="75876"/>
                  </a:cubicBezTo>
                  <a:cubicBezTo>
                    <a:pt x="877" y="75876"/>
                    <a:pt x="954" y="75876"/>
                    <a:pt x="980" y="75851"/>
                  </a:cubicBezTo>
                  <a:cubicBezTo>
                    <a:pt x="999" y="75813"/>
                    <a:pt x="1031" y="75789"/>
                    <a:pt x="1068" y="75789"/>
                  </a:cubicBezTo>
                  <a:cubicBezTo>
                    <a:pt x="1081" y="75789"/>
                    <a:pt x="1095" y="75792"/>
                    <a:pt x="1109" y="75799"/>
                  </a:cubicBezTo>
                  <a:cubicBezTo>
                    <a:pt x="1109" y="75722"/>
                    <a:pt x="1135" y="75670"/>
                    <a:pt x="1160" y="75619"/>
                  </a:cubicBezTo>
                  <a:cubicBezTo>
                    <a:pt x="1186" y="75593"/>
                    <a:pt x="1212" y="75593"/>
                    <a:pt x="1238" y="75567"/>
                  </a:cubicBezTo>
                  <a:cubicBezTo>
                    <a:pt x="1315" y="75567"/>
                    <a:pt x="1367" y="75515"/>
                    <a:pt x="1418" y="75464"/>
                  </a:cubicBezTo>
                  <a:cubicBezTo>
                    <a:pt x="1418" y="75451"/>
                    <a:pt x="1425" y="75444"/>
                    <a:pt x="1431" y="75444"/>
                  </a:cubicBezTo>
                  <a:cubicBezTo>
                    <a:pt x="1438" y="75444"/>
                    <a:pt x="1444" y="75451"/>
                    <a:pt x="1444" y="75464"/>
                  </a:cubicBezTo>
                  <a:cubicBezTo>
                    <a:pt x="1470" y="75464"/>
                    <a:pt x="1470" y="75490"/>
                    <a:pt x="1470" y="75490"/>
                  </a:cubicBezTo>
                  <a:cubicBezTo>
                    <a:pt x="1470" y="75515"/>
                    <a:pt x="1470" y="75541"/>
                    <a:pt x="1444" y="75567"/>
                  </a:cubicBezTo>
                  <a:cubicBezTo>
                    <a:pt x="1367" y="75593"/>
                    <a:pt x="1315" y="75619"/>
                    <a:pt x="1289" y="75696"/>
                  </a:cubicBezTo>
                  <a:cubicBezTo>
                    <a:pt x="1212" y="75799"/>
                    <a:pt x="1264" y="75902"/>
                    <a:pt x="1212" y="76005"/>
                  </a:cubicBezTo>
                  <a:cubicBezTo>
                    <a:pt x="1212" y="76031"/>
                    <a:pt x="1212" y="76057"/>
                    <a:pt x="1212" y="76083"/>
                  </a:cubicBezTo>
                  <a:cubicBezTo>
                    <a:pt x="1212" y="76101"/>
                    <a:pt x="1225" y="76119"/>
                    <a:pt x="1242" y="76119"/>
                  </a:cubicBezTo>
                  <a:cubicBezTo>
                    <a:pt x="1248" y="76119"/>
                    <a:pt x="1256" y="76116"/>
                    <a:pt x="1264" y="76109"/>
                  </a:cubicBezTo>
                  <a:lnTo>
                    <a:pt x="1315" y="76083"/>
                  </a:lnTo>
                  <a:cubicBezTo>
                    <a:pt x="1341" y="76031"/>
                    <a:pt x="1393" y="76005"/>
                    <a:pt x="1444" y="75980"/>
                  </a:cubicBezTo>
                  <a:cubicBezTo>
                    <a:pt x="1457" y="75967"/>
                    <a:pt x="1463" y="75960"/>
                    <a:pt x="1470" y="75960"/>
                  </a:cubicBezTo>
                  <a:cubicBezTo>
                    <a:pt x="1476" y="75960"/>
                    <a:pt x="1483" y="75967"/>
                    <a:pt x="1496" y="75980"/>
                  </a:cubicBezTo>
                  <a:cubicBezTo>
                    <a:pt x="1521" y="76005"/>
                    <a:pt x="1521" y="76031"/>
                    <a:pt x="1496" y="76057"/>
                  </a:cubicBezTo>
                  <a:cubicBezTo>
                    <a:pt x="1470" y="76109"/>
                    <a:pt x="1444" y="76160"/>
                    <a:pt x="1393" y="76212"/>
                  </a:cubicBezTo>
                  <a:cubicBezTo>
                    <a:pt x="1418" y="76289"/>
                    <a:pt x="1393" y="76341"/>
                    <a:pt x="1367" y="76418"/>
                  </a:cubicBezTo>
                  <a:lnTo>
                    <a:pt x="1393" y="76470"/>
                  </a:lnTo>
                  <a:lnTo>
                    <a:pt x="1470" y="76470"/>
                  </a:lnTo>
                  <a:lnTo>
                    <a:pt x="1521" y="76573"/>
                  </a:lnTo>
                  <a:cubicBezTo>
                    <a:pt x="1496" y="76599"/>
                    <a:pt x="1444" y="76624"/>
                    <a:pt x="1444" y="76650"/>
                  </a:cubicBezTo>
                  <a:lnTo>
                    <a:pt x="1470" y="76650"/>
                  </a:lnTo>
                  <a:cubicBezTo>
                    <a:pt x="1491" y="76639"/>
                    <a:pt x="1513" y="76633"/>
                    <a:pt x="1532" y="76633"/>
                  </a:cubicBezTo>
                  <a:cubicBezTo>
                    <a:pt x="1560" y="76633"/>
                    <a:pt x="1584" y="76646"/>
                    <a:pt x="1599" y="76676"/>
                  </a:cubicBezTo>
                  <a:cubicBezTo>
                    <a:pt x="1650" y="76702"/>
                    <a:pt x="1676" y="76753"/>
                    <a:pt x="1728" y="76805"/>
                  </a:cubicBezTo>
                  <a:cubicBezTo>
                    <a:pt x="1754" y="76831"/>
                    <a:pt x="1702" y="76831"/>
                    <a:pt x="1702" y="76856"/>
                  </a:cubicBezTo>
                  <a:cubicBezTo>
                    <a:pt x="1702" y="76882"/>
                    <a:pt x="1728" y="76882"/>
                    <a:pt x="1728" y="76908"/>
                  </a:cubicBezTo>
                  <a:cubicBezTo>
                    <a:pt x="1728" y="76934"/>
                    <a:pt x="1702" y="76960"/>
                    <a:pt x="1650" y="76960"/>
                  </a:cubicBezTo>
                  <a:lnTo>
                    <a:pt x="1599" y="76960"/>
                  </a:lnTo>
                  <a:cubicBezTo>
                    <a:pt x="1547" y="77011"/>
                    <a:pt x="1547" y="77063"/>
                    <a:pt x="1599" y="77089"/>
                  </a:cubicBezTo>
                  <a:cubicBezTo>
                    <a:pt x="1625" y="77089"/>
                    <a:pt x="1676" y="77089"/>
                    <a:pt x="1676" y="77140"/>
                  </a:cubicBezTo>
                  <a:lnTo>
                    <a:pt x="1676" y="77166"/>
                  </a:lnTo>
                  <a:cubicBezTo>
                    <a:pt x="1702" y="77192"/>
                    <a:pt x="1702" y="77218"/>
                    <a:pt x="1702" y="77243"/>
                  </a:cubicBezTo>
                  <a:cubicBezTo>
                    <a:pt x="1702" y="77295"/>
                    <a:pt x="1650" y="77321"/>
                    <a:pt x="1599" y="77347"/>
                  </a:cubicBezTo>
                  <a:cubicBezTo>
                    <a:pt x="1573" y="77372"/>
                    <a:pt x="1521" y="77398"/>
                    <a:pt x="1496" y="77398"/>
                  </a:cubicBezTo>
                  <a:cubicBezTo>
                    <a:pt x="1496" y="77398"/>
                    <a:pt x="1470" y="77424"/>
                    <a:pt x="1444" y="77424"/>
                  </a:cubicBezTo>
                  <a:cubicBezTo>
                    <a:pt x="1418" y="77450"/>
                    <a:pt x="1418" y="77475"/>
                    <a:pt x="1418" y="77527"/>
                  </a:cubicBezTo>
                  <a:cubicBezTo>
                    <a:pt x="1418" y="77553"/>
                    <a:pt x="1444" y="77579"/>
                    <a:pt x="1444" y="77604"/>
                  </a:cubicBezTo>
                  <a:cubicBezTo>
                    <a:pt x="1444" y="77653"/>
                    <a:pt x="1444" y="77671"/>
                    <a:pt x="1464" y="77671"/>
                  </a:cubicBezTo>
                  <a:cubicBezTo>
                    <a:pt x="1475" y="77671"/>
                    <a:pt x="1493" y="77665"/>
                    <a:pt x="1521" y="77656"/>
                  </a:cubicBezTo>
                  <a:cubicBezTo>
                    <a:pt x="1573" y="77656"/>
                    <a:pt x="1547" y="77656"/>
                    <a:pt x="1547" y="77682"/>
                  </a:cubicBezTo>
                  <a:cubicBezTo>
                    <a:pt x="1547" y="77708"/>
                    <a:pt x="1547" y="77708"/>
                    <a:pt x="1547" y="77733"/>
                  </a:cubicBezTo>
                  <a:lnTo>
                    <a:pt x="1496" y="77759"/>
                  </a:lnTo>
                  <a:cubicBezTo>
                    <a:pt x="1470" y="77785"/>
                    <a:pt x="1470" y="77811"/>
                    <a:pt x="1496" y="77837"/>
                  </a:cubicBezTo>
                  <a:cubicBezTo>
                    <a:pt x="1547" y="77837"/>
                    <a:pt x="1547" y="77862"/>
                    <a:pt x="1521" y="77914"/>
                  </a:cubicBezTo>
                  <a:cubicBezTo>
                    <a:pt x="1521" y="77914"/>
                    <a:pt x="1521" y="77940"/>
                    <a:pt x="1496" y="77940"/>
                  </a:cubicBezTo>
                  <a:cubicBezTo>
                    <a:pt x="1444" y="78043"/>
                    <a:pt x="1444" y="78043"/>
                    <a:pt x="1547" y="78069"/>
                  </a:cubicBezTo>
                  <a:cubicBezTo>
                    <a:pt x="1599" y="78094"/>
                    <a:pt x="1599" y="78120"/>
                    <a:pt x="1573" y="78146"/>
                  </a:cubicBezTo>
                  <a:cubicBezTo>
                    <a:pt x="1573" y="78198"/>
                    <a:pt x="1573" y="78223"/>
                    <a:pt x="1599" y="78249"/>
                  </a:cubicBezTo>
                  <a:cubicBezTo>
                    <a:pt x="1599" y="78269"/>
                    <a:pt x="1614" y="78318"/>
                    <a:pt x="1632" y="78318"/>
                  </a:cubicBezTo>
                  <a:cubicBezTo>
                    <a:pt x="1638" y="78318"/>
                    <a:pt x="1644" y="78313"/>
                    <a:pt x="1650" y="78301"/>
                  </a:cubicBezTo>
                  <a:cubicBezTo>
                    <a:pt x="1650" y="78223"/>
                    <a:pt x="1650" y="78198"/>
                    <a:pt x="1650" y="78198"/>
                  </a:cubicBezTo>
                  <a:cubicBezTo>
                    <a:pt x="1676" y="78172"/>
                    <a:pt x="1650" y="78094"/>
                    <a:pt x="1650" y="78069"/>
                  </a:cubicBezTo>
                  <a:lnTo>
                    <a:pt x="1650" y="78069"/>
                  </a:lnTo>
                  <a:cubicBezTo>
                    <a:pt x="1650" y="78069"/>
                    <a:pt x="1676" y="78120"/>
                    <a:pt x="1676" y="78146"/>
                  </a:cubicBezTo>
                  <a:cubicBezTo>
                    <a:pt x="1676" y="78198"/>
                    <a:pt x="1676" y="78223"/>
                    <a:pt x="1676" y="78249"/>
                  </a:cubicBezTo>
                  <a:cubicBezTo>
                    <a:pt x="1702" y="78275"/>
                    <a:pt x="1702" y="78301"/>
                    <a:pt x="1676" y="78327"/>
                  </a:cubicBezTo>
                  <a:cubicBezTo>
                    <a:pt x="1676" y="78352"/>
                    <a:pt x="1676" y="78378"/>
                    <a:pt x="1676" y="78404"/>
                  </a:cubicBezTo>
                  <a:cubicBezTo>
                    <a:pt x="1702" y="78456"/>
                    <a:pt x="1676" y="78507"/>
                    <a:pt x="1676" y="78559"/>
                  </a:cubicBezTo>
                  <a:cubicBezTo>
                    <a:pt x="1676" y="78584"/>
                    <a:pt x="1676" y="78584"/>
                    <a:pt x="1676" y="78610"/>
                  </a:cubicBezTo>
                  <a:cubicBezTo>
                    <a:pt x="1702" y="78636"/>
                    <a:pt x="1728" y="78688"/>
                    <a:pt x="1702" y="78713"/>
                  </a:cubicBezTo>
                  <a:lnTo>
                    <a:pt x="1702" y="78946"/>
                  </a:lnTo>
                  <a:cubicBezTo>
                    <a:pt x="1702" y="78971"/>
                    <a:pt x="1702" y="78997"/>
                    <a:pt x="1676" y="78997"/>
                  </a:cubicBezTo>
                  <a:cubicBezTo>
                    <a:pt x="1650" y="78997"/>
                    <a:pt x="1625" y="78971"/>
                    <a:pt x="1650" y="78920"/>
                  </a:cubicBezTo>
                  <a:cubicBezTo>
                    <a:pt x="1625" y="78920"/>
                    <a:pt x="1625" y="78920"/>
                    <a:pt x="1650" y="78894"/>
                  </a:cubicBezTo>
                  <a:lnTo>
                    <a:pt x="1573" y="78894"/>
                  </a:lnTo>
                  <a:cubicBezTo>
                    <a:pt x="1573" y="78946"/>
                    <a:pt x="1573" y="78971"/>
                    <a:pt x="1547" y="78971"/>
                  </a:cubicBezTo>
                  <a:lnTo>
                    <a:pt x="1547" y="78997"/>
                  </a:lnTo>
                  <a:cubicBezTo>
                    <a:pt x="1547" y="79023"/>
                    <a:pt x="1573" y="79049"/>
                    <a:pt x="1573" y="79075"/>
                  </a:cubicBezTo>
                  <a:cubicBezTo>
                    <a:pt x="1599" y="79075"/>
                    <a:pt x="1650" y="79075"/>
                    <a:pt x="1676" y="79126"/>
                  </a:cubicBezTo>
                  <a:lnTo>
                    <a:pt x="1676" y="79281"/>
                  </a:lnTo>
                  <a:cubicBezTo>
                    <a:pt x="1625" y="79281"/>
                    <a:pt x="1625" y="79229"/>
                    <a:pt x="1625" y="79203"/>
                  </a:cubicBezTo>
                  <a:cubicBezTo>
                    <a:pt x="1625" y="79178"/>
                    <a:pt x="1599" y="79152"/>
                    <a:pt x="1573" y="79152"/>
                  </a:cubicBezTo>
                  <a:lnTo>
                    <a:pt x="1573" y="79487"/>
                  </a:lnTo>
                  <a:lnTo>
                    <a:pt x="1599" y="79487"/>
                  </a:lnTo>
                  <a:cubicBezTo>
                    <a:pt x="1676" y="79487"/>
                    <a:pt x="1676" y="79513"/>
                    <a:pt x="1625" y="79590"/>
                  </a:cubicBezTo>
                  <a:lnTo>
                    <a:pt x="1573" y="79590"/>
                  </a:lnTo>
                  <a:lnTo>
                    <a:pt x="1573" y="79616"/>
                  </a:lnTo>
                  <a:cubicBezTo>
                    <a:pt x="1599" y="79642"/>
                    <a:pt x="1599" y="79693"/>
                    <a:pt x="1573" y="79719"/>
                  </a:cubicBezTo>
                  <a:cubicBezTo>
                    <a:pt x="1547" y="79771"/>
                    <a:pt x="1521" y="79797"/>
                    <a:pt x="1573" y="79822"/>
                  </a:cubicBezTo>
                  <a:cubicBezTo>
                    <a:pt x="1582" y="79831"/>
                    <a:pt x="1587" y="79834"/>
                    <a:pt x="1591" y="79834"/>
                  </a:cubicBezTo>
                  <a:cubicBezTo>
                    <a:pt x="1599" y="79834"/>
                    <a:pt x="1599" y="79822"/>
                    <a:pt x="1599" y="79822"/>
                  </a:cubicBezTo>
                  <a:cubicBezTo>
                    <a:pt x="1599" y="79822"/>
                    <a:pt x="1650" y="79874"/>
                    <a:pt x="1625" y="79874"/>
                  </a:cubicBezTo>
                  <a:cubicBezTo>
                    <a:pt x="1625" y="79883"/>
                    <a:pt x="1625" y="79885"/>
                    <a:pt x="1624" y="79885"/>
                  </a:cubicBezTo>
                  <a:cubicBezTo>
                    <a:pt x="1622" y="79885"/>
                    <a:pt x="1616" y="79874"/>
                    <a:pt x="1599" y="79874"/>
                  </a:cubicBezTo>
                  <a:cubicBezTo>
                    <a:pt x="1573" y="79874"/>
                    <a:pt x="1599" y="79900"/>
                    <a:pt x="1573" y="79926"/>
                  </a:cubicBezTo>
                  <a:cubicBezTo>
                    <a:pt x="1573" y="79926"/>
                    <a:pt x="1573" y="79926"/>
                    <a:pt x="1573" y="79951"/>
                  </a:cubicBezTo>
                  <a:cubicBezTo>
                    <a:pt x="1573" y="79951"/>
                    <a:pt x="1599" y="79977"/>
                    <a:pt x="1573" y="80003"/>
                  </a:cubicBezTo>
                  <a:cubicBezTo>
                    <a:pt x="1573" y="80029"/>
                    <a:pt x="1521" y="80080"/>
                    <a:pt x="1573" y="80132"/>
                  </a:cubicBezTo>
                  <a:cubicBezTo>
                    <a:pt x="1625" y="80184"/>
                    <a:pt x="1573" y="80158"/>
                    <a:pt x="1573" y="80184"/>
                  </a:cubicBezTo>
                  <a:cubicBezTo>
                    <a:pt x="1573" y="80184"/>
                    <a:pt x="1547" y="80261"/>
                    <a:pt x="1573" y="80287"/>
                  </a:cubicBezTo>
                  <a:cubicBezTo>
                    <a:pt x="1625" y="80312"/>
                    <a:pt x="1599" y="80312"/>
                    <a:pt x="1625" y="80338"/>
                  </a:cubicBezTo>
                  <a:lnTo>
                    <a:pt x="1650" y="80338"/>
                  </a:lnTo>
                  <a:cubicBezTo>
                    <a:pt x="1650" y="80338"/>
                    <a:pt x="1650" y="80312"/>
                    <a:pt x="1650" y="80312"/>
                  </a:cubicBezTo>
                  <a:lnTo>
                    <a:pt x="1650" y="80235"/>
                  </a:lnTo>
                  <a:cubicBezTo>
                    <a:pt x="1625" y="80235"/>
                    <a:pt x="1625" y="80209"/>
                    <a:pt x="1650" y="80184"/>
                  </a:cubicBezTo>
                  <a:cubicBezTo>
                    <a:pt x="1650" y="80184"/>
                    <a:pt x="1625" y="80132"/>
                    <a:pt x="1676" y="80132"/>
                  </a:cubicBezTo>
                  <a:cubicBezTo>
                    <a:pt x="1702" y="80132"/>
                    <a:pt x="1676" y="80184"/>
                    <a:pt x="1702" y="80184"/>
                  </a:cubicBezTo>
                  <a:cubicBezTo>
                    <a:pt x="1702" y="80209"/>
                    <a:pt x="1702" y="80235"/>
                    <a:pt x="1702" y="80235"/>
                  </a:cubicBezTo>
                  <a:cubicBezTo>
                    <a:pt x="1728" y="80287"/>
                    <a:pt x="1728" y="80338"/>
                    <a:pt x="1702" y="80390"/>
                  </a:cubicBezTo>
                  <a:cubicBezTo>
                    <a:pt x="1676" y="80416"/>
                    <a:pt x="1650" y="80441"/>
                    <a:pt x="1650" y="80467"/>
                  </a:cubicBezTo>
                  <a:cubicBezTo>
                    <a:pt x="1625" y="80467"/>
                    <a:pt x="1625" y="80467"/>
                    <a:pt x="1599" y="80493"/>
                  </a:cubicBezTo>
                  <a:cubicBezTo>
                    <a:pt x="1599" y="80545"/>
                    <a:pt x="1573" y="80596"/>
                    <a:pt x="1521" y="80674"/>
                  </a:cubicBezTo>
                  <a:lnTo>
                    <a:pt x="1599" y="80674"/>
                  </a:lnTo>
                  <a:cubicBezTo>
                    <a:pt x="1599" y="80648"/>
                    <a:pt x="1625" y="80648"/>
                    <a:pt x="1650" y="80648"/>
                  </a:cubicBezTo>
                  <a:cubicBezTo>
                    <a:pt x="1659" y="80639"/>
                    <a:pt x="1665" y="80636"/>
                    <a:pt x="1669" y="80636"/>
                  </a:cubicBezTo>
                  <a:cubicBezTo>
                    <a:pt x="1679" y="80636"/>
                    <a:pt x="1685" y="80648"/>
                    <a:pt x="1702" y="80648"/>
                  </a:cubicBezTo>
                  <a:cubicBezTo>
                    <a:pt x="1702" y="80648"/>
                    <a:pt x="1702" y="80674"/>
                    <a:pt x="1702" y="80699"/>
                  </a:cubicBezTo>
                  <a:lnTo>
                    <a:pt x="1650" y="80699"/>
                  </a:lnTo>
                  <a:cubicBezTo>
                    <a:pt x="1637" y="80686"/>
                    <a:pt x="1631" y="80680"/>
                    <a:pt x="1625" y="80680"/>
                  </a:cubicBezTo>
                  <a:cubicBezTo>
                    <a:pt x="1618" y="80680"/>
                    <a:pt x="1612" y="80686"/>
                    <a:pt x="1599" y="80699"/>
                  </a:cubicBezTo>
                  <a:cubicBezTo>
                    <a:pt x="1573" y="80699"/>
                    <a:pt x="1573" y="80725"/>
                    <a:pt x="1573" y="80725"/>
                  </a:cubicBezTo>
                  <a:lnTo>
                    <a:pt x="1625" y="80802"/>
                  </a:lnTo>
                  <a:cubicBezTo>
                    <a:pt x="1676" y="80802"/>
                    <a:pt x="1702" y="80828"/>
                    <a:pt x="1702" y="80880"/>
                  </a:cubicBezTo>
                  <a:cubicBezTo>
                    <a:pt x="1728" y="80880"/>
                    <a:pt x="1728" y="80931"/>
                    <a:pt x="1702" y="80931"/>
                  </a:cubicBezTo>
                  <a:cubicBezTo>
                    <a:pt x="1689" y="80944"/>
                    <a:pt x="1676" y="80951"/>
                    <a:pt x="1663" y="80951"/>
                  </a:cubicBezTo>
                  <a:cubicBezTo>
                    <a:pt x="1650" y="80951"/>
                    <a:pt x="1637" y="80944"/>
                    <a:pt x="1625" y="80931"/>
                  </a:cubicBezTo>
                  <a:lnTo>
                    <a:pt x="1599" y="80931"/>
                  </a:lnTo>
                  <a:cubicBezTo>
                    <a:pt x="1599" y="80931"/>
                    <a:pt x="1599" y="80983"/>
                    <a:pt x="1599" y="80983"/>
                  </a:cubicBezTo>
                  <a:cubicBezTo>
                    <a:pt x="1599" y="80983"/>
                    <a:pt x="1599" y="81009"/>
                    <a:pt x="1625" y="81009"/>
                  </a:cubicBezTo>
                  <a:cubicBezTo>
                    <a:pt x="1650" y="81009"/>
                    <a:pt x="1676" y="81035"/>
                    <a:pt x="1676" y="81060"/>
                  </a:cubicBezTo>
                  <a:cubicBezTo>
                    <a:pt x="1663" y="81073"/>
                    <a:pt x="1644" y="81073"/>
                    <a:pt x="1625" y="81073"/>
                  </a:cubicBezTo>
                  <a:cubicBezTo>
                    <a:pt x="1605" y="81073"/>
                    <a:pt x="1586" y="81073"/>
                    <a:pt x="1573" y="81086"/>
                  </a:cubicBezTo>
                  <a:cubicBezTo>
                    <a:pt x="1573" y="81112"/>
                    <a:pt x="1547" y="81164"/>
                    <a:pt x="1547" y="81189"/>
                  </a:cubicBezTo>
                  <a:cubicBezTo>
                    <a:pt x="1521" y="81215"/>
                    <a:pt x="1521" y="81215"/>
                    <a:pt x="1521" y="81241"/>
                  </a:cubicBezTo>
                  <a:cubicBezTo>
                    <a:pt x="1496" y="81241"/>
                    <a:pt x="1521" y="81293"/>
                    <a:pt x="1496" y="81293"/>
                  </a:cubicBezTo>
                  <a:cubicBezTo>
                    <a:pt x="1470" y="81318"/>
                    <a:pt x="1470" y="81344"/>
                    <a:pt x="1496" y="81344"/>
                  </a:cubicBezTo>
                  <a:cubicBezTo>
                    <a:pt x="1573" y="81344"/>
                    <a:pt x="1547" y="81396"/>
                    <a:pt x="1547" y="81447"/>
                  </a:cubicBezTo>
                  <a:cubicBezTo>
                    <a:pt x="1547" y="81473"/>
                    <a:pt x="1573" y="81499"/>
                    <a:pt x="1599" y="81499"/>
                  </a:cubicBezTo>
                  <a:cubicBezTo>
                    <a:pt x="1650" y="81499"/>
                    <a:pt x="1650" y="81576"/>
                    <a:pt x="1676" y="81602"/>
                  </a:cubicBezTo>
                  <a:cubicBezTo>
                    <a:pt x="1702" y="81654"/>
                    <a:pt x="1728" y="81654"/>
                    <a:pt x="1676" y="81679"/>
                  </a:cubicBezTo>
                  <a:cubicBezTo>
                    <a:pt x="1668" y="81688"/>
                    <a:pt x="1662" y="81691"/>
                    <a:pt x="1657" y="81691"/>
                  </a:cubicBezTo>
                  <a:cubicBezTo>
                    <a:pt x="1648" y="81691"/>
                    <a:pt x="1642" y="81679"/>
                    <a:pt x="1625" y="81679"/>
                  </a:cubicBezTo>
                  <a:lnTo>
                    <a:pt x="1573" y="81679"/>
                  </a:lnTo>
                  <a:cubicBezTo>
                    <a:pt x="1547" y="81679"/>
                    <a:pt x="1521" y="81705"/>
                    <a:pt x="1547" y="81731"/>
                  </a:cubicBezTo>
                  <a:cubicBezTo>
                    <a:pt x="1573" y="81783"/>
                    <a:pt x="1650" y="81808"/>
                    <a:pt x="1650" y="81834"/>
                  </a:cubicBezTo>
                  <a:cubicBezTo>
                    <a:pt x="1625" y="81834"/>
                    <a:pt x="1599" y="81860"/>
                    <a:pt x="1599" y="81860"/>
                  </a:cubicBezTo>
                  <a:lnTo>
                    <a:pt x="1521" y="81860"/>
                  </a:lnTo>
                  <a:cubicBezTo>
                    <a:pt x="1470" y="81886"/>
                    <a:pt x="1521" y="81911"/>
                    <a:pt x="1521" y="81937"/>
                  </a:cubicBezTo>
                  <a:lnTo>
                    <a:pt x="1573" y="81937"/>
                  </a:lnTo>
                  <a:cubicBezTo>
                    <a:pt x="1586" y="81924"/>
                    <a:pt x="1605" y="81918"/>
                    <a:pt x="1625" y="81918"/>
                  </a:cubicBezTo>
                  <a:cubicBezTo>
                    <a:pt x="1644" y="81918"/>
                    <a:pt x="1663" y="81924"/>
                    <a:pt x="1676" y="81937"/>
                  </a:cubicBezTo>
                  <a:cubicBezTo>
                    <a:pt x="1689" y="81950"/>
                    <a:pt x="1689" y="81950"/>
                    <a:pt x="1689" y="81950"/>
                  </a:cubicBezTo>
                  <a:cubicBezTo>
                    <a:pt x="1689" y="81950"/>
                    <a:pt x="1689" y="81950"/>
                    <a:pt x="1702" y="81963"/>
                  </a:cubicBezTo>
                  <a:cubicBezTo>
                    <a:pt x="1728" y="82015"/>
                    <a:pt x="1728" y="82015"/>
                    <a:pt x="1676" y="82092"/>
                  </a:cubicBezTo>
                  <a:lnTo>
                    <a:pt x="1650" y="82118"/>
                  </a:lnTo>
                  <a:cubicBezTo>
                    <a:pt x="1650" y="82118"/>
                    <a:pt x="1650" y="82118"/>
                    <a:pt x="1650" y="82144"/>
                  </a:cubicBezTo>
                  <a:cubicBezTo>
                    <a:pt x="1676" y="82144"/>
                    <a:pt x="1702" y="82169"/>
                    <a:pt x="1702" y="82195"/>
                  </a:cubicBezTo>
                  <a:cubicBezTo>
                    <a:pt x="1676" y="82221"/>
                    <a:pt x="1702" y="82273"/>
                    <a:pt x="1702" y="82298"/>
                  </a:cubicBezTo>
                  <a:cubicBezTo>
                    <a:pt x="1650" y="82350"/>
                    <a:pt x="1676" y="82427"/>
                    <a:pt x="1728" y="82479"/>
                  </a:cubicBezTo>
                  <a:cubicBezTo>
                    <a:pt x="1728" y="82479"/>
                    <a:pt x="1728" y="82505"/>
                    <a:pt x="1702" y="82505"/>
                  </a:cubicBezTo>
                  <a:cubicBezTo>
                    <a:pt x="1676" y="82530"/>
                    <a:pt x="1650" y="82530"/>
                    <a:pt x="1676" y="82582"/>
                  </a:cubicBezTo>
                  <a:cubicBezTo>
                    <a:pt x="1702" y="82582"/>
                    <a:pt x="1728" y="82608"/>
                    <a:pt x="1728" y="82634"/>
                  </a:cubicBezTo>
                  <a:cubicBezTo>
                    <a:pt x="1728" y="82659"/>
                    <a:pt x="1715" y="82666"/>
                    <a:pt x="1699" y="82666"/>
                  </a:cubicBezTo>
                  <a:cubicBezTo>
                    <a:pt x="1683" y="82666"/>
                    <a:pt x="1663" y="82659"/>
                    <a:pt x="1650" y="82659"/>
                  </a:cubicBezTo>
                  <a:lnTo>
                    <a:pt x="1702" y="82737"/>
                  </a:lnTo>
                  <a:cubicBezTo>
                    <a:pt x="1728" y="82763"/>
                    <a:pt x="1728" y="82788"/>
                    <a:pt x="1728" y="82814"/>
                  </a:cubicBezTo>
                  <a:cubicBezTo>
                    <a:pt x="1779" y="82866"/>
                    <a:pt x="1779" y="82943"/>
                    <a:pt x="1728" y="82995"/>
                  </a:cubicBezTo>
                  <a:cubicBezTo>
                    <a:pt x="1754" y="83046"/>
                    <a:pt x="1728" y="83072"/>
                    <a:pt x="1702" y="83098"/>
                  </a:cubicBezTo>
                  <a:lnTo>
                    <a:pt x="1728" y="83098"/>
                  </a:lnTo>
                  <a:cubicBezTo>
                    <a:pt x="1754" y="83098"/>
                    <a:pt x="1754" y="83124"/>
                    <a:pt x="1754" y="83149"/>
                  </a:cubicBezTo>
                  <a:cubicBezTo>
                    <a:pt x="1745" y="83158"/>
                    <a:pt x="1736" y="83161"/>
                    <a:pt x="1729" y="83161"/>
                  </a:cubicBezTo>
                  <a:cubicBezTo>
                    <a:pt x="1713" y="83161"/>
                    <a:pt x="1702" y="83149"/>
                    <a:pt x="1702" y="83149"/>
                  </a:cubicBezTo>
                  <a:lnTo>
                    <a:pt x="1625" y="83149"/>
                  </a:lnTo>
                  <a:cubicBezTo>
                    <a:pt x="1599" y="83227"/>
                    <a:pt x="1599" y="83227"/>
                    <a:pt x="1676" y="83227"/>
                  </a:cubicBezTo>
                  <a:cubicBezTo>
                    <a:pt x="1691" y="83219"/>
                    <a:pt x="1704" y="83216"/>
                    <a:pt x="1715" y="83216"/>
                  </a:cubicBezTo>
                  <a:cubicBezTo>
                    <a:pt x="1741" y="83216"/>
                    <a:pt x="1754" y="83234"/>
                    <a:pt x="1754" y="83253"/>
                  </a:cubicBezTo>
                  <a:cubicBezTo>
                    <a:pt x="1754" y="83278"/>
                    <a:pt x="1754" y="83330"/>
                    <a:pt x="1754" y="83356"/>
                  </a:cubicBezTo>
                  <a:cubicBezTo>
                    <a:pt x="1754" y="83382"/>
                    <a:pt x="1728" y="83407"/>
                    <a:pt x="1728" y="83433"/>
                  </a:cubicBezTo>
                  <a:cubicBezTo>
                    <a:pt x="1728" y="83433"/>
                    <a:pt x="1728" y="83459"/>
                    <a:pt x="1728" y="83485"/>
                  </a:cubicBezTo>
                  <a:cubicBezTo>
                    <a:pt x="1728" y="83536"/>
                    <a:pt x="1728" y="83562"/>
                    <a:pt x="1754" y="83588"/>
                  </a:cubicBezTo>
                  <a:cubicBezTo>
                    <a:pt x="1754" y="83639"/>
                    <a:pt x="1754" y="83665"/>
                    <a:pt x="1728" y="83665"/>
                  </a:cubicBezTo>
                  <a:lnTo>
                    <a:pt x="1676" y="83665"/>
                  </a:lnTo>
                  <a:lnTo>
                    <a:pt x="1676" y="83743"/>
                  </a:lnTo>
                  <a:cubicBezTo>
                    <a:pt x="1702" y="83743"/>
                    <a:pt x="1728" y="83743"/>
                    <a:pt x="1754" y="83794"/>
                  </a:cubicBezTo>
                  <a:lnTo>
                    <a:pt x="1754" y="83846"/>
                  </a:lnTo>
                  <a:lnTo>
                    <a:pt x="1754" y="83975"/>
                  </a:lnTo>
                  <a:lnTo>
                    <a:pt x="1754" y="84104"/>
                  </a:lnTo>
                  <a:cubicBezTo>
                    <a:pt x="1754" y="84129"/>
                    <a:pt x="1754" y="84155"/>
                    <a:pt x="1702" y="84155"/>
                  </a:cubicBezTo>
                  <a:cubicBezTo>
                    <a:pt x="1676" y="84181"/>
                    <a:pt x="1676" y="84207"/>
                    <a:pt x="1676" y="84233"/>
                  </a:cubicBezTo>
                  <a:lnTo>
                    <a:pt x="1676" y="84310"/>
                  </a:lnTo>
                  <a:lnTo>
                    <a:pt x="1625" y="84336"/>
                  </a:lnTo>
                  <a:cubicBezTo>
                    <a:pt x="1625" y="84413"/>
                    <a:pt x="1676" y="84413"/>
                    <a:pt x="1728" y="84413"/>
                  </a:cubicBezTo>
                  <a:cubicBezTo>
                    <a:pt x="1754" y="84413"/>
                    <a:pt x="1754" y="84439"/>
                    <a:pt x="1754" y="84465"/>
                  </a:cubicBezTo>
                  <a:lnTo>
                    <a:pt x="1728" y="84465"/>
                  </a:lnTo>
                  <a:cubicBezTo>
                    <a:pt x="1720" y="84461"/>
                    <a:pt x="1713" y="84459"/>
                    <a:pt x="1707" y="84459"/>
                  </a:cubicBezTo>
                  <a:cubicBezTo>
                    <a:pt x="1675" y="84459"/>
                    <a:pt x="1652" y="84496"/>
                    <a:pt x="1620" y="84496"/>
                  </a:cubicBezTo>
                  <a:cubicBezTo>
                    <a:pt x="1613" y="84496"/>
                    <a:pt x="1606" y="84494"/>
                    <a:pt x="1599" y="84491"/>
                  </a:cubicBezTo>
                  <a:lnTo>
                    <a:pt x="1599" y="84542"/>
                  </a:lnTo>
                  <a:cubicBezTo>
                    <a:pt x="1650" y="84568"/>
                    <a:pt x="1650" y="84594"/>
                    <a:pt x="1599" y="84620"/>
                  </a:cubicBezTo>
                  <a:cubicBezTo>
                    <a:pt x="1573" y="84620"/>
                    <a:pt x="1573" y="84645"/>
                    <a:pt x="1573" y="84697"/>
                  </a:cubicBezTo>
                  <a:lnTo>
                    <a:pt x="1573" y="84800"/>
                  </a:lnTo>
                  <a:cubicBezTo>
                    <a:pt x="1573" y="84826"/>
                    <a:pt x="1599" y="84852"/>
                    <a:pt x="1573" y="84903"/>
                  </a:cubicBezTo>
                  <a:cubicBezTo>
                    <a:pt x="1521" y="84929"/>
                    <a:pt x="1573" y="85032"/>
                    <a:pt x="1625" y="85084"/>
                  </a:cubicBezTo>
                  <a:lnTo>
                    <a:pt x="1625" y="85110"/>
                  </a:lnTo>
                  <a:cubicBezTo>
                    <a:pt x="1625" y="85110"/>
                    <a:pt x="1676" y="85135"/>
                    <a:pt x="1728" y="85161"/>
                  </a:cubicBezTo>
                  <a:cubicBezTo>
                    <a:pt x="1779" y="85161"/>
                    <a:pt x="1805" y="85187"/>
                    <a:pt x="1779" y="85238"/>
                  </a:cubicBezTo>
                  <a:cubicBezTo>
                    <a:pt x="1779" y="85264"/>
                    <a:pt x="1779" y="85290"/>
                    <a:pt x="1805" y="85290"/>
                  </a:cubicBezTo>
                  <a:cubicBezTo>
                    <a:pt x="1831" y="85316"/>
                    <a:pt x="1831" y="85342"/>
                    <a:pt x="1805" y="85367"/>
                  </a:cubicBezTo>
                  <a:cubicBezTo>
                    <a:pt x="1779" y="85393"/>
                    <a:pt x="1779" y="85445"/>
                    <a:pt x="1754" y="85471"/>
                  </a:cubicBezTo>
                  <a:cubicBezTo>
                    <a:pt x="1702" y="85471"/>
                    <a:pt x="1650" y="85471"/>
                    <a:pt x="1599" y="85445"/>
                  </a:cubicBezTo>
                  <a:cubicBezTo>
                    <a:pt x="1599" y="85445"/>
                    <a:pt x="1573" y="85471"/>
                    <a:pt x="1573" y="85471"/>
                  </a:cubicBezTo>
                  <a:cubicBezTo>
                    <a:pt x="1599" y="85496"/>
                    <a:pt x="1625" y="85548"/>
                    <a:pt x="1599" y="85600"/>
                  </a:cubicBezTo>
                  <a:cubicBezTo>
                    <a:pt x="1599" y="85677"/>
                    <a:pt x="1599" y="85780"/>
                    <a:pt x="1599" y="85857"/>
                  </a:cubicBezTo>
                  <a:cubicBezTo>
                    <a:pt x="1616" y="85849"/>
                    <a:pt x="1630" y="85846"/>
                    <a:pt x="1644" y="85846"/>
                  </a:cubicBezTo>
                  <a:cubicBezTo>
                    <a:pt x="1670" y="85846"/>
                    <a:pt x="1693" y="85857"/>
                    <a:pt x="1728" y="85857"/>
                  </a:cubicBezTo>
                  <a:cubicBezTo>
                    <a:pt x="1779" y="85857"/>
                    <a:pt x="1831" y="85857"/>
                    <a:pt x="1831" y="85935"/>
                  </a:cubicBezTo>
                  <a:cubicBezTo>
                    <a:pt x="1805" y="86012"/>
                    <a:pt x="1805" y="86090"/>
                    <a:pt x="1779" y="86167"/>
                  </a:cubicBezTo>
                  <a:lnTo>
                    <a:pt x="1779" y="86244"/>
                  </a:lnTo>
                  <a:cubicBezTo>
                    <a:pt x="1702" y="86296"/>
                    <a:pt x="1702" y="86373"/>
                    <a:pt x="1702" y="86451"/>
                  </a:cubicBezTo>
                  <a:lnTo>
                    <a:pt x="1702" y="86528"/>
                  </a:lnTo>
                  <a:lnTo>
                    <a:pt x="1728" y="86528"/>
                  </a:lnTo>
                  <a:cubicBezTo>
                    <a:pt x="1779" y="86528"/>
                    <a:pt x="1754" y="86580"/>
                    <a:pt x="1779" y="86605"/>
                  </a:cubicBezTo>
                  <a:cubicBezTo>
                    <a:pt x="1779" y="86657"/>
                    <a:pt x="1754" y="86657"/>
                    <a:pt x="1728" y="86709"/>
                  </a:cubicBezTo>
                  <a:cubicBezTo>
                    <a:pt x="1728" y="86709"/>
                    <a:pt x="1728" y="86709"/>
                    <a:pt x="1728" y="86734"/>
                  </a:cubicBezTo>
                  <a:cubicBezTo>
                    <a:pt x="1779" y="86760"/>
                    <a:pt x="1779" y="86786"/>
                    <a:pt x="1754" y="86838"/>
                  </a:cubicBezTo>
                  <a:cubicBezTo>
                    <a:pt x="1754" y="86889"/>
                    <a:pt x="1754" y="86941"/>
                    <a:pt x="1754" y="86992"/>
                  </a:cubicBezTo>
                  <a:cubicBezTo>
                    <a:pt x="1779" y="87070"/>
                    <a:pt x="1779" y="87147"/>
                    <a:pt x="1754" y="87224"/>
                  </a:cubicBezTo>
                  <a:cubicBezTo>
                    <a:pt x="1754" y="87255"/>
                    <a:pt x="1754" y="87267"/>
                    <a:pt x="1748" y="87267"/>
                  </a:cubicBezTo>
                  <a:cubicBezTo>
                    <a:pt x="1745" y="87267"/>
                    <a:pt x="1738" y="87261"/>
                    <a:pt x="1728" y="87250"/>
                  </a:cubicBezTo>
                  <a:cubicBezTo>
                    <a:pt x="1702" y="87250"/>
                    <a:pt x="1728" y="87328"/>
                    <a:pt x="1676" y="87328"/>
                  </a:cubicBezTo>
                  <a:lnTo>
                    <a:pt x="1650" y="87379"/>
                  </a:lnTo>
                  <a:lnTo>
                    <a:pt x="1702" y="87431"/>
                  </a:lnTo>
                  <a:cubicBezTo>
                    <a:pt x="1702" y="87457"/>
                    <a:pt x="1702" y="87482"/>
                    <a:pt x="1728" y="87508"/>
                  </a:cubicBezTo>
                  <a:lnTo>
                    <a:pt x="1728" y="87534"/>
                  </a:lnTo>
                  <a:lnTo>
                    <a:pt x="1676" y="87534"/>
                  </a:lnTo>
                  <a:cubicBezTo>
                    <a:pt x="1676" y="87534"/>
                    <a:pt x="1676" y="87482"/>
                    <a:pt x="1650" y="87457"/>
                  </a:cubicBezTo>
                  <a:cubicBezTo>
                    <a:pt x="1632" y="87475"/>
                    <a:pt x="1614" y="87493"/>
                    <a:pt x="1596" y="87493"/>
                  </a:cubicBezTo>
                  <a:cubicBezTo>
                    <a:pt x="1588" y="87493"/>
                    <a:pt x="1581" y="87490"/>
                    <a:pt x="1573" y="87482"/>
                  </a:cubicBezTo>
                  <a:cubicBezTo>
                    <a:pt x="1573" y="87508"/>
                    <a:pt x="1573" y="87534"/>
                    <a:pt x="1521" y="87560"/>
                  </a:cubicBezTo>
                  <a:cubicBezTo>
                    <a:pt x="1521" y="87585"/>
                    <a:pt x="1496" y="87611"/>
                    <a:pt x="1521" y="87611"/>
                  </a:cubicBezTo>
                  <a:cubicBezTo>
                    <a:pt x="1547" y="87663"/>
                    <a:pt x="1547" y="87689"/>
                    <a:pt x="1521" y="87740"/>
                  </a:cubicBezTo>
                  <a:cubicBezTo>
                    <a:pt x="1547" y="87740"/>
                    <a:pt x="1573" y="87792"/>
                    <a:pt x="1573" y="87818"/>
                  </a:cubicBezTo>
                  <a:cubicBezTo>
                    <a:pt x="1547" y="87921"/>
                    <a:pt x="1521" y="88024"/>
                    <a:pt x="1496" y="88101"/>
                  </a:cubicBezTo>
                  <a:cubicBezTo>
                    <a:pt x="1496" y="88127"/>
                    <a:pt x="1496" y="88127"/>
                    <a:pt x="1470" y="88153"/>
                  </a:cubicBezTo>
                  <a:cubicBezTo>
                    <a:pt x="1444" y="88153"/>
                    <a:pt x="1418" y="88153"/>
                    <a:pt x="1418" y="88179"/>
                  </a:cubicBezTo>
                  <a:cubicBezTo>
                    <a:pt x="1393" y="88282"/>
                    <a:pt x="1315" y="88333"/>
                    <a:pt x="1238" y="88385"/>
                  </a:cubicBezTo>
                  <a:lnTo>
                    <a:pt x="1160" y="88411"/>
                  </a:lnTo>
                  <a:cubicBezTo>
                    <a:pt x="1135" y="88411"/>
                    <a:pt x="1135" y="88411"/>
                    <a:pt x="1160" y="88437"/>
                  </a:cubicBezTo>
                  <a:cubicBezTo>
                    <a:pt x="1160" y="88488"/>
                    <a:pt x="1160" y="88488"/>
                    <a:pt x="1109" y="88514"/>
                  </a:cubicBezTo>
                  <a:lnTo>
                    <a:pt x="1031" y="88514"/>
                  </a:lnTo>
                  <a:cubicBezTo>
                    <a:pt x="1031" y="88540"/>
                    <a:pt x="1109" y="88566"/>
                    <a:pt x="1109" y="88617"/>
                  </a:cubicBezTo>
                  <a:lnTo>
                    <a:pt x="1109" y="88669"/>
                  </a:lnTo>
                  <a:cubicBezTo>
                    <a:pt x="1109" y="88694"/>
                    <a:pt x="1083" y="88746"/>
                    <a:pt x="1083" y="88798"/>
                  </a:cubicBezTo>
                  <a:lnTo>
                    <a:pt x="1083" y="88849"/>
                  </a:lnTo>
                  <a:lnTo>
                    <a:pt x="1160" y="88849"/>
                  </a:lnTo>
                  <a:cubicBezTo>
                    <a:pt x="1212" y="88875"/>
                    <a:pt x="1212" y="88875"/>
                    <a:pt x="1186" y="88952"/>
                  </a:cubicBezTo>
                  <a:lnTo>
                    <a:pt x="1212" y="89056"/>
                  </a:lnTo>
                  <a:cubicBezTo>
                    <a:pt x="1212" y="89107"/>
                    <a:pt x="1212" y="89133"/>
                    <a:pt x="1186" y="89159"/>
                  </a:cubicBezTo>
                  <a:cubicBezTo>
                    <a:pt x="1186" y="89262"/>
                    <a:pt x="1212" y="89339"/>
                    <a:pt x="1238" y="89417"/>
                  </a:cubicBezTo>
                  <a:cubicBezTo>
                    <a:pt x="1212" y="89494"/>
                    <a:pt x="1135" y="89494"/>
                    <a:pt x="1083" y="89494"/>
                  </a:cubicBezTo>
                  <a:lnTo>
                    <a:pt x="1083" y="89571"/>
                  </a:lnTo>
                  <a:cubicBezTo>
                    <a:pt x="1135" y="89597"/>
                    <a:pt x="1135" y="89623"/>
                    <a:pt x="1109" y="89675"/>
                  </a:cubicBezTo>
                  <a:cubicBezTo>
                    <a:pt x="1083" y="89726"/>
                    <a:pt x="1109" y="89726"/>
                    <a:pt x="1109" y="89752"/>
                  </a:cubicBezTo>
                  <a:cubicBezTo>
                    <a:pt x="1109" y="89778"/>
                    <a:pt x="1160" y="89829"/>
                    <a:pt x="1109" y="89855"/>
                  </a:cubicBezTo>
                  <a:cubicBezTo>
                    <a:pt x="1083" y="89881"/>
                    <a:pt x="1083" y="89907"/>
                    <a:pt x="1083" y="89958"/>
                  </a:cubicBezTo>
                  <a:cubicBezTo>
                    <a:pt x="1083" y="90010"/>
                    <a:pt x="1109" y="89984"/>
                    <a:pt x="1135" y="90036"/>
                  </a:cubicBezTo>
                  <a:cubicBezTo>
                    <a:pt x="1135" y="90061"/>
                    <a:pt x="1109" y="90087"/>
                    <a:pt x="1083" y="90113"/>
                  </a:cubicBezTo>
                  <a:cubicBezTo>
                    <a:pt x="1083" y="90165"/>
                    <a:pt x="1160" y="90190"/>
                    <a:pt x="1186" y="90242"/>
                  </a:cubicBezTo>
                  <a:cubicBezTo>
                    <a:pt x="1212" y="90293"/>
                    <a:pt x="1186" y="90319"/>
                    <a:pt x="1135" y="90319"/>
                  </a:cubicBezTo>
                  <a:cubicBezTo>
                    <a:pt x="1160" y="90371"/>
                    <a:pt x="1160" y="90397"/>
                    <a:pt x="1160" y="90448"/>
                  </a:cubicBezTo>
                  <a:cubicBezTo>
                    <a:pt x="1160" y="90500"/>
                    <a:pt x="1135" y="90526"/>
                    <a:pt x="1109" y="90526"/>
                  </a:cubicBezTo>
                  <a:lnTo>
                    <a:pt x="1109" y="90629"/>
                  </a:lnTo>
                  <a:cubicBezTo>
                    <a:pt x="1135" y="90680"/>
                    <a:pt x="1135" y="90706"/>
                    <a:pt x="1109" y="90758"/>
                  </a:cubicBezTo>
                  <a:lnTo>
                    <a:pt x="1109" y="90861"/>
                  </a:lnTo>
                  <a:lnTo>
                    <a:pt x="1109" y="90964"/>
                  </a:lnTo>
                  <a:cubicBezTo>
                    <a:pt x="1083" y="90964"/>
                    <a:pt x="1083" y="90990"/>
                    <a:pt x="1109" y="90990"/>
                  </a:cubicBezTo>
                  <a:lnTo>
                    <a:pt x="1186" y="90912"/>
                  </a:lnTo>
                  <a:lnTo>
                    <a:pt x="1186" y="91067"/>
                  </a:lnTo>
                  <a:cubicBezTo>
                    <a:pt x="1212" y="91067"/>
                    <a:pt x="1238" y="91119"/>
                    <a:pt x="1212" y="91145"/>
                  </a:cubicBezTo>
                  <a:lnTo>
                    <a:pt x="1264" y="91196"/>
                  </a:lnTo>
                  <a:cubicBezTo>
                    <a:pt x="1289" y="91222"/>
                    <a:pt x="1289" y="91274"/>
                    <a:pt x="1264" y="91274"/>
                  </a:cubicBezTo>
                  <a:cubicBezTo>
                    <a:pt x="1264" y="91325"/>
                    <a:pt x="1264" y="91377"/>
                    <a:pt x="1212" y="91428"/>
                  </a:cubicBezTo>
                  <a:lnTo>
                    <a:pt x="1212" y="91480"/>
                  </a:lnTo>
                  <a:cubicBezTo>
                    <a:pt x="1264" y="91480"/>
                    <a:pt x="1289" y="91531"/>
                    <a:pt x="1289" y="91557"/>
                  </a:cubicBezTo>
                  <a:lnTo>
                    <a:pt x="1289" y="91660"/>
                  </a:lnTo>
                  <a:cubicBezTo>
                    <a:pt x="1264" y="91686"/>
                    <a:pt x="1264" y="91712"/>
                    <a:pt x="1289" y="91764"/>
                  </a:cubicBezTo>
                  <a:cubicBezTo>
                    <a:pt x="1289" y="91789"/>
                    <a:pt x="1264" y="91815"/>
                    <a:pt x="1238" y="91815"/>
                  </a:cubicBezTo>
                  <a:cubicBezTo>
                    <a:pt x="1212" y="91841"/>
                    <a:pt x="1186" y="91841"/>
                    <a:pt x="1186" y="91893"/>
                  </a:cubicBezTo>
                  <a:cubicBezTo>
                    <a:pt x="1212" y="91918"/>
                    <a:pt x="1212" y="91970"/>
                    <a:pt x="1212" y="92021"/>
                  </a:cubicBezTo>
                  <a:cubicBezTo>
                    <a:pt x="1212" y="92047"/>
                    <a:pt x="1186" y="92099"/>
                    <a:pt x="1186" y="92125"/>
                  </a:cubicBezTo>
                  <a:lnTo>
                    <a:pt x="1186" y="92176"/>
                  </a:lnTo>
                  <a:cubicBezTo>
                    <a:pt x="1186" y="92305"/>
                    <a:pt x="1186" y="92305"/>
                    <a:pt x="1083" y="92460"/>
                  </a:cubicBezTo>
                  <a:cubicBezTo>
                    <a:pt x="1083" y="92460"/>
                    <a:pt x="1083" y="92486"/>
                    <a:pt x="1083" y="92486"/>
                  </a:cubicBezTo>
                  <a:lnTo>
                    <a:pt x="1083" y="92511"/>
                  </a:lnTo>
                  <a:cubicBezTo>
                    <a:pt x="1109" y="92563"/>
                    <a:pt x="1109" y="92640"/>
                    <a:pt x="1160" y="92640"/>
                  </a:cubicBezTo>
                  <a:cubicBezTo>
                    <a:pt x="1186" y="92615"/>
                    <a:pt x="1160" y="92615"/>
                    <a:pt x="1160" y="92615"/>
                  </a:cubicBezTo>
                  <a:cubicBezTo>
                    <a:pt x="1186" y="92511"/>
                    <a:pt x="1264" y="92383"/>
                    <a:pt x="1289" y="92383"/>
                  </a:cubicBezTo>
                  <a:cubicBezTo>
                    <a:pt x="1315" y="92383"/>
                    <a:pt x="1289" y="92486"/>
                    <a:pt x="1289" y="92537"/>
                  </a:cubicBezTo>
                  <a:cubicBezTo>
                    <a:pt x="1264" y="92589"/>
                    <a:pt x="1289" y="92640"/>
                    <a:pt x="1315" y="92692"/>
                  </a:cubicBezTo>
                  <a:lnTo>
                    <a:pt x="1367" y="92692"/>
                  </a:lnTo>
                  <a:cubicBezTo>
                    <a:pt x="1393" y="92692"/>
                    <a:pt x="1418" y="92692"/>
                    <a:pt x="1418" y="92718"/>
                  </a:cubicBezTo>
                  <a:cubicBezTo>
                    <a:pt x="1444" y="92744"/>
                    <a:pt x="1418" y="92769"/>
                    <a:pt x="1393" y="92795"/>
                  </a:cubicBezTo>
                  <a:lnTo>
                    <a:pt x="1367" y="92821"/>
                  </a:lnTo>
                  <a:cubicBezTo>
                    <a:pt x="1393" y="92821"/>
                    <a:pt x="1418" y="92821"/>
                    <a:pt x="1418" y="92847"/>
                  </a:cubicBezTo>
                  <a:cubicBezTo>
                    <a:pt x="1418" y="92924"/>
                    <a:pt x="1418" y="93002"/>
                    <a:pt x="1444" y="93079"/>
                  </a:cubicBezTo>
                  <a:lnTo>
                    <a:pt x="1521" y="93079"/>
                  </a:lnTo>
                  <a:cubicBezTo>
                    <a:pt x="1521" y="93130"/>
                    <a:pt x="1547" y="93156"/>
                    <a:pt x="1547" y="93182"/>
                  </a:cubicBezTo>
                  <a:cubicBezTo>
                    <a:pt x="1573" y="93208"/>
                    <a:pt x="1573" y="93259"/>
                    <a:pt x="1547" y="93285"/>
                  </a:cubicBezTo>
                  <a:cubicBezTo>
                    <a:pt x="1521" y="93285"/>
                    <a:pt x="1547" y="93337"/>
                    <a:pt x="1521" y="93363"/>
                  </a:cubicBezTo>
                  <a:cubicBezTo>
                    <a:pt x="1521" y="93414"/>
                    <a:pt x="1496" y="93466"/>
                    <a:pt x="1470" y="93492"/>
                  </a:cubicBezTo>
                  <a:cubicBezTo>
                    <a:pt x="1470" y="93517"/>
                    <a:pt x="1470" y="93569"/>
                    <a:pt x="1470" y="93595"/>
                  </a:cubicBezTo>
                  <a:cubicBezTo>
                    <a:pt x="1470" y="93646"/>
                    <a:pt x="1444" y="93698"/>
                    <a:pt x="1444" y="93749"/>
                  </a:cubicBezTo>
                  <a:cubicBezTo>
                    <a:pt x="1444" y="93749"/>
                    <a:pt x="1444" y="93775"/>
                    <a:pt x="1444" y="93801"/>
                  </a:cubicBezTo>
                  <a:cubicBezTo>
                    <a:pt x="1444" y="93827"/>
                    <a:pt x="1444" y="93853"/>
                    <a:pt x="1444" y="93878"/>
                  </a:cubicBezTo>
                  <a:cubicBezTo>
                    <a:pt x="1444" y="93904"/>
                    <a:pt x="1444" y="93956"/>
                    <a:pt x="1444" y="93982"/>
                  </a:cubicBezTo>
                  <a:cubicBezTo>
                    <a:pt x="1470" y="94059"/>
                    <a:pt x="1470" y="94162"/>
                    <a:pt x="1470" y="94239"/>
                  </a:cubicBezTo>
                  <a:cubicBezTo>
                    <a:pt x="1496" y="94239"/>
                    <a:pt x="1496" y="94291"/>
                    <a:pt x="1521" y="94317"/>
                  </a:cubicBezTo>
                  <a:cubicBezTo>
                    <a:pt x="1521" y="94317"/>
                    <a:pt x="1521" y="94343"/>
                    <a:pt x="1521" y="94343"/>
                  </a:cubicBezTo>
                  <a:cubicBezTo>
                    <a:pt x="1547" y="94368"/>
                    <a:pt x="1547" y="94394"/>
                    <a:pt x="1547" y="94420"/>
                  </a:cubicBezTo>
                  <a:lnTo>
                    <a:pt x="1547" y="94446"/>
                  </a:lnTo>
                  <a:cubicBezTo>
                    <a:pt x="1573" y="94420"/>
                    <a:pt x="1573" y="94394"/>
                    <a:pt x="1573" y="94394"/>
                  </a:cubicBezTo>
                  <a:lnTo>
                    <a:pt x="1625" y="94368"/>
                  </a:lnTo>
                  <a:cubicBezTo>
                    <a:pt x="1625" y="94394"/>
                    <a:pt x="1625" y="94394"/>
                    <a:pt x="1625" y="94394"/>
                  </a:cubicBezTo>
                  <a:lnTo>
                    <a:pt x="1625" y="94446"/>
                  </a:lnTo>
                  <a:lnTo>
                    <a:pt x="1625" y="94497"/>
                  </a:lnTo>
                  <a:cubicBezTo>
                    <a:pt x="1650" y="94575"/>
                    <a:pt x="1625" y="94652"/>
                    <a:pt x="1625" y="94729"/>
                  </a:cubicBezTo>
                  <a:cubicBezTo>
                    <a:pt x="1625" y="94755"/>
                    <a:pt x="1599" y="94755"/>
                    <a:pt x="1599" y="94781"/>
                  </a:cubicBezTo>
                  <a:cubicBezTo>
                    <a:pt x="1573" y="94781"/>
                    <a:pt x="1676" y="94858"/>
                    <a:pt x="1676" y="94910"/>
                  </a:cubicBezTo>
                  <a:cubicBezTo>
                    <a:pt x="1676" y="94941"/>
                    <a:pt x="1676" y="94955"/>
                    <a:pt x="1676" y="94962"/>
                  </a:cubicBezTo>
                  <a:cubicBezTo>
                    <a:pt x="1650" y="94987"/>
                    <a:pt x="1625" y="95013"/>
                    <a:pt x="1650" y="95039"/>
                  </a:cubicBezTo>
                  <a:cubicBezTo>
                    <a:pt x="1650" y="95065"/>
                    <a:pt x="1650" y="95142"/>
                    <a:pt x="1676" y="95194"/>
                  </a:cubicBezTo>
                  <a:cubicBezTo>
                    <a:pt x="1728" y="95271"/>
                    <a:pt x="1728" y="95348"/>
                    <a:pt x="1676" y="95426"/>
                  </a:cubicBezTo>
                  <a:cubicBezTo>
                    <a:pt x="1702" y="95452"/>
                    <a:pt x="1702" y="95503"/>
                    <a:pt x="1676" y="95555"/>
                  </a:cubicBezTo>
                  <a:cubicBezTo>
                    <a:pt x="1676" y="95581"/>
                    <a:pt x="1754" y="95632"/>
                    <a:pt x="1676" y="95658"/>
                  </a:cubicBezTo>
                  <a:cubicBezTo>
                    <a:pt x="1625" y="95710"/>
                    <a:pt x="1650" y="95735"/>
                    <a:pt x="1650" y="95787"/>
                  </a:cubicBezTo>
                  <a:lnTo>
                    <a:pt x="1625" y="95813"/>
                  </a:lnTo>
                  <a:cubicBezTo>
                    <a:pt x="1599" y="95839"/>
                    <a:pt x="1599" y="95890"/>
                    <a:pt x="1625" y="95916"/>
                  </a:cubicBezTo>
                  <a:cubicBezTo>
                    <a:pt x="1676" y="95916"/>
                    <a:pt x="1676" y="95864"/>
                    <a:pt x="1728" y="95864"/>
                  </a:cubicBezTo>
                  <a:cubicBezTo>
                    <a:pt x="1728" y="95942"/>
                    <a:pt x="1728" y="95993"/>
                    <a:pt x="1702" y="96071"/>
                  </a:cubicBezTo>
                  <a:cubicBezTo>
                    <a:pt x="1676" y="96122"/>
                    <a:pt x="1599" y="96148"/>
                    <a:pt x="1547" y="96174"/>
                  </a:cubicBezTo>
                  <a:lnTo>
                    <a:pt x="1521" y="96174"/>
                  </a:lnTo>
                  <a:cubicBezTo>
                    <a:pt x="1573" y="96225"/>
                    <a:pt x="1573" y="96225"/>
                    <a:pt x="1547" y="96303"/>
                  </a:cubicBezTo>
                  <a:cubicBezTo>
                    <a:pt x="1547" y="96329"/>
                    <a:pt x="1547" y="96329"/>
                    <a:pt x="1521" y="96354"/>
                  </a:cubicBezTo>
                  <a:cubicBezTo>
                    <a:pt x="1521" y="96354"/>
                    <a:pt x="1509" y="96361"/>
                    <a:pt x="1492" y="96361"/>
                  </a:cubicBezTo>
                  <a:cubicBezTo>
                    <a:pt x="1476" y="96361"/>
                    <a:pt x="1457" y="96354"/>
                    <a:pt x="1444" y="96329"/>
                  </a:cubicBezTo>
                  <a:lnTo>
                    <a:pt x="1418" y="96329"/>
                  </a:lnTo>
                  <a:lnTo>
                    <a:pt x="1418" y="96354"/>
                  </a:lnTo>
                  <a:lnTo>
                    <a:pt x="1418" y="96406"/>
                  </a:lnTo>
                  <a:cubicBezTo>
                    <a:pt x="1444" y="96406"/>
                    <a:pt x="1496" y="96406"/>
                    <a:pt x="1496" y="96457"/>
                  </a:cubicBezTo>
                  <a:lnTo>
                    <a:pt x="1496" y="96509"/>
                  </a:lnTo>
                  <a:cubicBezTo>
                    <a:pt x="1521" y="96535"/>
                    <a:pt x="1521" y="96561"/>
                    <a:pt x="1521" y="96586"/>
                  </a:cubicBezTo>
                  <a:lnTo>
                    <a:pt x="1521" y="96612"/>
                  </a:lnTo>
                  <a:cubicBezTo>
                    <a:pt x="1521" y="96638"/>
                    <a:pt x="1521" y="96664"/>
                    <a:pt x="1496" y="96690"/>
                  </a:cubicBezTo>
                  <a:cubicBezTo>
                    <a:pt x="1496" y="96715"/>
                    <a:pt x="1496" y="96715"/>
                    <a:pt x="1470" y="96741"/>
                  </a:cubicBezTo>
                  <a:lnTo>
                    <a:pt x="1470" y="96896"/>
                  </a:lnTo>
                  <a:cubicBezTo>
                    <a:pt x="1444" y="96922"/>
                    <a:pt x="1418" y="96922"/>
                    <a:pt x="1418" y="96948"/>
                  </a:cubicBezTo>
                  <a:cubicBezTo>
                    <a:pt x="1418" y="96999"/>
                    <a:pt x="1418" y="97051"/>
                    <a:pt x="1418" y="97102"/>
                  </a:cubicBezTo>
                  <a:cubicBezTo>
                    <a:pt x="1470" y="97205"/>
                    <a:pt x="1418" y="97309"/>
                    <a:pt x="1418" y="97386"/>
                  </a:cubicBezTo>
                  <a:cubicBezTo>
                    <a:pt x="1418" y="97412"/>
                    <a:pt x="1367" y="97438"/>
                    <a:pt x="1367" y="97463"/>
                  </a:cubicBezTo>
                  <a:cubicBezTo>
                    <a:pt x="1367" y="97515"/>
                    <a:pt x="1367" y="97592"/>
                    <a:pt x="1367" y="97644"/>
                  </a:cubicBezTo>
                  <a:cubicBezTo>
                    <a:pt x="1341" y="97695"/>
                    <a:pt x="1315" y="97721"/>
                    <a:pt x="1289" y="97747"/>
                  </a:cubicBezTo>
                  <a:cubicBezTo>
                    <a:pt x="1315" y="97773"/>
                    <a:pt x="1341" y="97824"/>
                    <a:pt x="1341" y="97876"/>
                  </a:cubicBezTo>
                  <a:cubicBezTo>
                    <a:pt x="1393" y="97902"/>
                    <a:pt x="1367" y="97928"/>
                    <a:pt x="1341" y="97928"/>
                  </a:cubicBezTo>
                  <a:cubicBezTo>
                    <a:pt x="1341" y="97953"/>
                    <a:pt x="1341" y="98005"/>
                    <a:pt x="1341" y="98005"/>
                  </a:cubicBezTo>
                  <a:cubicBezTo>
                    <a:pt x="1367" y="98057"/>
                    <a:pt x="1341" y="98134"/>
                    <a:pt x="1315" y="98160"/>
                  </a:cubicBezTo>
                  <a:cubicBezTo>
                    <a:pt x="1315" y="98185"/>
                    <a:pt x="1264" y="98185"/>
                    <a:pt x="1238" y="98211"/>
                  </a:cubicBezTo>
                  <a:lnTo>
                    <a:pt x="1212" y="98289"/>
                  </a:lnTo>
                  <a:cubicBezTo>
                    <a:pt x="1212" y="98289"/>
                    <a:pt x="1238" y="98314"/>
                    <a:pt x="1238" y="98314"/>
                  </a:cubicBezTo>
                  <a:cubicBezTo>
                    <a:pt x="1289" y="98314"/>
                    <a:pt x="1315" y="98340"/>
                    <a:pt x="1315" y="98392"/>
                  </a:cubicBezTo>
                  <a:cubicBezTo>
                    <a:pt x="1315" y="98443"/>
                    <a:pt x="1289" y="98469"/>
                    <a:pt x="1238" y="98469"/>
                  </a:cubicBezTo>
                  <a:lnTo>
                    <a:pt x="1238" y="98443"/>
                  </a:lnTo>
                  <a:lnTo>
                    <a:pt x="1186" y="98443"/>
                  </a:lnTo>
                  <a:cubicBezTo>
                    <a:pt x="1160" y="98469"/>
                    <a:pt x="1160" y="98521"/>
                    <a:pt x="1135" y="98547"/>
                  </a:cubicBezTo>
                  <a:cubicBezTo>
                    <a:pt x="1135" y="98598"/>
                    <a:pt x="1135" y="98624"/>
                    <a:pt x="1135" y="98650"/>
                  </a:cubicBezTo>
                  <a:cubicBezTo>
                    <a:pt x="1135" y="98675"/>
                    <a:pt x="1109" y="98701"/>
                    <a:pt x="1083" y="98701"/>
                  </a:cubicBezTo>
                  <a:cubicBezTo>
                    <a:pt x="1057" y="98701"/>
                    <a:pt x="1057" y="98727"/>
                    <a:pt x="1083" y="98727"/>
                  </a:cubicBezTo>
                  <a:cubicBezTo>
                    <a:pt x="1109" y="98753"/>
                    <a:pt x="1135" y="98779"/>
                    <a:pt x="1109" y="98779"/>
                  </a:cubicBezTo>
                  <a:cubicBezTo>
                    <a:pt x="1083" y="98804"/>
                    <a:pt x="1109" y="98882"/>
                    <a:pt x="1135" y="98908"/>
                  </a:cubicBezTo>
                  <a:cubicBezTo>
                    <a:pt x="1135" y="98924"/>
                    <a:pt x="1140" y="98930"/>
                    <a:pt x="1146" y="98930"/>
                  </a:cubicBezTo>
                  <a:cubicBezTo>
                    <a:pt x="1162" y="98930"/>
                    <a:pt x="1186" y="98900"/>
                    <a:pt x="1186" y="98882"/>
                  </a:cubicBezTo>
                  <a:lnTo>
                    <a:pt x="1264" y="98882"/>
                  </a:lnTo>
                  <a:cubicBezTo>
                    <a:pt x="1315" y="98882"/>
                    <a:pt x="1315" y="98908"/>
                    <a:pt x="1315" y="98933"/>
                  </a:cubicBezTo>
                  <a:cubicBezTo>
                    <a:pt x="1289" y="98959"/>
                    <a:pt x="1289" y="98985"/>
                    <a:pt x="1264" y="99011"/>
                  </a:cubicBezTo>
                  <a:cubicBezTo>
                    <a:pt x="1289" y="99088"/>
                    <a:pt x="1289" y="99166"/>
                    <a:pt x="1212" y="99217"/>
                  </a:cubicBezTo>
                  <a:cubicBezTo>
                    <a:pt x="1212" y="99269"/>
                    <a:pt x="1160" y="99294"/>
                    <a:pt x="1212" y="99346"/>
                  </a:cubicBezTo>
                  <a:cubicBezTo>
                    <a:pt x="1264" y="99372"/>
                    <a:pt x="1212" y="99372"/>
                    <a:pt x="1212" y="99398"/>
                  </a:cubicBezTo>
                  <a:cubicBezTo>
                    <a:pt x="1212" y="99423"/>
                    <a:pt x="1186" y="99475"/>
                    <a:pt x="1160" y="99501"/>
                  </a:cubicBezTo>
                  <a:cubicBezTo>
                    <a:pt x="1186" y="99501"/>
                    <a:pt x="1212" y="99501"/>
                    <a:pt x="1186" y="99552"/>
                  </a:cubicBezTo>
                  <a:cubicBezTo>
                    <a:pt x="1160" y="99578"/>
                    <a:pt x="1160" y="99578"/>
                    <a:pt x="1160" y="99578"/>
                  </a:cubicBezTo>
                  <a:cubicBezTo>
                    <a:pt x="1109" y="99604"/>
                    <a:pt x="1109" y="99656"/>
                    <a:pt x="1160" y="99681"/>
                  </a:cubicBezTo>
                  <a:cubicBezTo>
                    <a:pt x="1160" y="99681"/>
                    <a:pt x="1160" y="99733"/>
                    <a:pt x="1135" y="99733"/>
                  </a:cubicBezTo>
                  <a:lnTo>
                    <a:pt x="1057" y="99784"/>
                  </a:lnTo>
                  <a:cubicBezTo>
                    <a:pt x="1057" y="99836"/>
                    <a:pt x="1109" y="99862"/>
                    <a:pt x="1109" y="99913"/>
                  </a:cubicBezTo>
                  <a:cubicBezTo>
                    <a:pt x="1160" y="99939"/>
                    <a:pt x="1160" y="99965"/>
                    <a:pt x="1135" y="99991"/>
                  </a:cubicBezTo>
                  <a:cubicBezTo>
                    <a:pt x="1083" y="100042"/>
                    <a:pt x="1083" y="100094"/>
                    <a:pt x="1135" y="100146"/>
                  </a:cubicBezTo>
                  <a:lnTo>
                    <a:pt x="1186" y="100197"/>
                  </a:lnTo>
                  <a:lnTo>
                    <a:pt x="1186" y="100223"/>
                  </a:lnTo>
                  <a:lnTo>
                    <a:pt x="1212" y="100223"/>
                  </a:lnTo>
                  <a:cubicBezTo>
                    <a:pt x="1264" y="100223"/>
                    <a:pt x="1289" y="100223"/>
                    <a:pt x="1289" y="100197"/>
                  </a:cubicBezTo>
                  <a:cubicBezTo>
                    <a:pt x="1289" y="100171"/>
                    <a:pt x="1289" y="100146"/>
                    <a:pt x="1289" y="100120"/>
                  </a:cubicBezTo>
                  <a:cubicBezTo>
                    <a:pt x="1289" y="100094"/>
                    <a:pt x="1289" y="100042"/>
                    <a:pt x="1315" y="100042"/>
                  </a:cubicBezTo>
                  <a:lnTo>
                    <a:pt x="1341" y="100068"/>
                  </a:lnTo>
                  <a:cubicBezTo>
                    <a:pt x="1367" y="100094"/>
                    <a:pt x="1367" y="100146"/>
                    <a:pt x="1367" y="100171"/>
                  </a:cubicBezTo>
                  <a:cubicBezTo>
                    <a:pt x="1315" y="100249"/>
                    <a:pt x="1367" y="100275"/>
                    <a:pt x="1393" y="100326"/>
                  </a:cubicBezTo>
                  <a:lnTo>
                    <a:pt x="1341" y="100378"/>
                  </a:lnTo>
                  <a:cubicBezTo>
                    <a:pt x="1341" y="100403"/>
                    <a:pt x="1367" y="100429"/>
                    <a:pt x="1367" y="100481"/>
                  </a:cubicBezTo>
                  <a:lnTo>
                    <a:pt x="1393" y="100455"/>
                  </a:lnTo>
                  <a:cubicBezTo>
                    <a:pt x="1410" y="100455"/>
                    <a:pt x="1438" y="100444"/>
                    <a:pt x="1463" y="100444"/>
                  </a:cubicBezTo>
                  <a:cubicBezTo>
                    <a:pt x="1476" y="100444"/>
                    <a:pt x="1487" y="100446"/>
                    <a:pt x="1496" y="100455"/>
                  </a:cubicBezTo>
                  <a:cubicBezTo>
                    <a:pt x="1521" y="100507"/>
                    <a:pt x="1470" y="100507"/>
                    <a:pt x="1444" y="100532"/>
                  </a:cubicBezTo>
                  <a:cubicBezTo>
                    <a:pt x="1418" y="100558"/>
                    <a:pt x="1418" y="100584"/>
                    <a:pt x="1393" y="100584"/>
                  </a:cubicBezTo>
                  <a:cubicBezTo>
                    <a:pt x="1393" y="100661"/>
                    <a:pt x="1341" y="100713"/>
                    <a:pt x="1367" y="100790"/>
                  </a:cubicBezTo>
                  <a:cubicBezTo>
                    <a:pt x="1380" y="100790"/>
                    <a:pt x="1393" y="100784"/>
                    <a:pt x="1402" y="100784"/>
                  </a:cubicBezTo>
                  <a:cubicBezTo>
                    <a:pt x="1412" y="100784"/>
                    <a:pt x="1418" y="100790"/>
                    <a:pt x="1418" y="100816"/>
                  </a:cubicBezTo>
                  <a:cubicBezTo>
                    <a:pt x="1418" y="100868"/>
                    <a:pt x="1418" y="100893"/>
                    <a:pt x="1418" y="100945"/>
                  </a:cubicBezTo>
                  <a:cubicBezTo>
                    <a:pt x="1418" y="100971"/>
                    <a:pt x="1393" y="100997"/>
                    <a:pt x="1393" y="100997"/>
                  </a:cubicBezTo>
                  <a:cubicBezTo>
                    <a:pt x="1393" y="101022"/>
                    <a:pt x="1393" y="101048"/>
                    <a:pt x="1393" y="101048"/>
                  </a:cubicBezTo>
                  <a:cubicBezTo>
                    <a:pt x="1418" y="101074"/>
                    <a:pt x="1418" y="101126"/>
                    <a:pt x="1393" y="101177"/>
                  </a:cubicBezTo>
                  <a:lnTo>
                    <a:pt x="1393" y="101203"/>
                  </a:lnTo>
                  <a:cubicBezTo>
                    <a:pt x="1418" y="101229"/>
                    <a:pt x="1470" y="101255"/>
                    <a:pt x="1418" y="101306"/>
                  </a:cubicBezTo>
                  <a:cubicBezTo>
                    <a:pt x="1405" y="101332"/>
                    <a:pt x="1405" y="101338"/>
                    <a:pt x="1409" y="101338"/>
                  </a:cubicBezTo>
                  <a:cubicBezTo>
                    <a:pt x="1412" y="101338"/>
                    <a:pt x="1418" y="101332"/>
                    <a:pt x="1418" y="101332"/>
                  </a:cubicBezTo>
                  <a:cubicBezTo>
                    <a:pt x="1437" y="101327"/>
                    <a:pt x="1451" y="101325"/>
                    <a:pt x="1461" y="101325"/>
                  </a:cubicBezTo>
                  <a:cubicBezTo>
                    <a:pt x="1504" y="101325"/>
                    <a:pt x="1470" y="101367"/>
                    <a:pt x="1470" y="101409"/>
                  </a:cubicBezTo>
                  <a:cubicBezTo>
                    <a:pt x="1470" y="101435"/>
                    <a:pt x="1470" y="101487"/>
                    <a:pt x="1444" y="101512"/>
                  </a:cubicBezTo>
                  <a:cubicBezTo>
                    <a:pt x="1367" y="101564"/>
                    <a:pt x="1367" y="101590"/>
                    <a:pt x="1393" y="101641"/>
                  </a:cubicBezTo>
                  <a:cubicBezTo>
                    <a:pt x="1414" y="101631"/>
                    <a:pt x="1426" y="101624"/>
                    <a:pt x="1434" y="101624"/>
                  </a:cubicBezTo>
                  <a:cubicBezTo>
                    <a:pt x="1444" y="101624"/>
                    <a:pt x="1444" y="101637"/>
                    <a:pt x="1444" y="101667"/>
                  </a:cubicBezTo>
                  <a:cubicBezTo>
                    <a:pt x="1444" y="101719"/>
                    <a:pt x="1444" y="101745"/>
                    <a:pt x="1444" y="101770"/>
                  </a:cubicBezTo>
                  <a:cubicBezTo>
                    <a:pt x="1470" y="101796"/>
                    <a:pt x="1496" y="101796"/>
                    <a:pt x="1444" y="101822"/>
                  </a:cubicBezTo>
                  <a:cubicBezTo>
                    <a:pt x="1437" y="101830"/>
                    <a:pt x="1431" y="101833"/>
                    <a:pt x="1427" y="101833"/>
                  </a:cubicBezTo>
                  <a:cubicBezTo>
                    <a:pt x="1416" y="101833"/>
                    <a:pt x="1411" y="101814"/>
                    <a:pt x="1393" y="101796"/>
                  </a:cubicBezTo>
                  <a:lnTo>
                    <a:pt x="1393" y="101796"/>
                  </a:lnTo>
                  <a:cubicBezTo>
                    <a:pt x="1393" y="101848"/>
                    <a:pt x="1393" y="101899"/>
                    <a:pt x="1470" y="101899"/>
                  </a:cubicBezTo>
                  <a:lnTo>
                    <a:pt x="1470" y="101925"/>
                  </a:lnTo>
                  <a:cubicBezTo>
                    <a:pt x="1470" y="101951"/>
                    <a:pt x="1496" y="102028"/>
                    <a:pt x="1470" y="102054"/>
                  </a:cubicBezTo>
                  <a:lnTo>
                    <a:pt x="1470" y="102183"/>
                  </a:lnTo>
                  <a:cubicBezTo>
                    <a:pt x="1496" y="102209"/>
                    <a:pt x="1496" y="102235"/>
                    <a:pt x="1496" y="102286"/>
                  </a:cubicBezTo>
                  <a:cubicBezTo>
                    <a:pt x="1496" y="102286"/>
                    <a:pt x="1521" y="102312"/>
                    <a:pt x="1521" y="102338"/>
                  </a:cubicBezTo>
                  <a:cubicBezTo>
                    <a:pt x="1539" y="102338"/>
                    <a:pt x="1556" y="102349"/>
                    <a:pt x="1581" y="102349"/>
                  </a:cubicBezTo>
                  <a:cubicBezTo>
                    <a:pt x="1593" y="102349"/>
                    <a:pt x="1607" y="102346"/>
                    <a:pt x="1625" y="102338"/>
                  </a:cubicBezTo>
                  <a:lnTo>
                    <a:pt x="1650" y="102338"/>
                  </a:lnTo>
                  <a:cubicBezTo>
                    <a:pt x="1660" y="102310"/>
                    <a:pt x="1672" y="102302"/>
                    <a:pt x="1686" y="102302"/>
                  </a:cubicBezTo>
                  <a:cubicBezTo>
                    <a:pt x="1706" y="102302"/>
                    <a:pt x="1730" y="102318"/>
                    <a:pt x="1755" y="102318"/>
                  </a:cubicBezTo>
                  <a:cubicBezTo>
                    <a:pt x="1763" y="102318"/>
                    <a:pt x="1771" y="102316"/>
                    <a:pt x="1779" y="102312"/>
                  </a:cubicBezTo>
                  <a:cubicBezTo>
                    <a:pt x="1784" y="102310"/>
                    <a:pt x="1788" y="102309"/>
                    <a:pt x="1792" y="102309"/>
                  </a:cubicBezTo>
                  <a:cubicBezTo>
                    <a:pt x="1831" y="102309"/>
                    <a:pt x="1829" y="102417"/>
                    <a:pt x="1805" y="102441"/>
                  </a:cubicBezTo>
                  <a:cubicBezTo>
                    <a:pt x="1805" y="102467"/>
                    <a:pt x="1805" y="102493"/>
                    <a:pt x="1779" y="102518"/>
                  </a:cubicBezTo>
                  <a:lnTo>
                    <a:pt x="1831" y="102673"/>
                  </a:lnTo>
                  <a:cubicBezTo>
                    <a:pt x="1882" y="102776"/>
                    <a:pt x="1882" y="102879"/>
                    <a:pt x="1831" y="102983"/>
                  </a:cubicBezTo>
                  <a:lnTo>
                    <a:pt x="1831" y="103034"/>
                  </a:lnTo>
                  <a:cubicBezTo>
                    <a:pt x="1831" y="103034"/>
                    <a:pt x="1831" y="103060"/>
                    <a:pt x="1805" y="103060"/>
                  </a:cubicBezTo>
                  <a:cubicBezTo>
                    <a:pt x="1805" y="103137"/>
                    <a:pt x="1805" y="103189"/>
                    <a:pt x="1857" y="103240"/>
                  </a:cubicBezTo>
                  <a:cubicBezTo>
                    <a:pt x="1882" y="103240"/>
                    <a:pt x="1882" y="103292"/>
                    <a:pt x="1882" y="103318"/>
                  </a:cubicBezTo>
                  <a:lnTo>
                    <a:pt x="1882" y="103395"/>
                  </a:lnTo>
                  <a:cubicBezTo>
                    <a:pt x="1857" y="103421"/>
                    <a:pt x="1857" y="103447"/>
                    <a:pt x="1882" y="103473"/>
                  </a:cubicBezTo>
                  <a:cubicBezTo>
                    <a:pt x="1882" y="103498"/>
                    <a:pt x="1882" y="103524"/>
                    <a:pt x="1882" y="103550"/>
                  </a:cubicBezTo>
                  <a:cubicBezTo>
                    <a:pt x="1831" y="103602"/>
                    <a:pt x="1857" y="103627"/>
                    <a:pt x="1882" y="103679"/>
                  </a:cubicBezTo>
                  <a:cubicBezTo>
                    <a:pt x="1908" y="103705"/>
                    <a:pt x="1882" y="103730"/>
                    <a:pt x="1882" y="103756"/>
                  </a:cubicBezTo>
                  <a:lnTo>
                    <a:pt x="1831" y="103937"/>
                  </a:lnTo>
                  <a:cubicBezTo>
                    <a:pt x="1831" y="103963"/>
                    <a:pt x="1831" y="103963"/>
                    <a:pt x="1805" y="103963"/>
                  </a:cubicBezTo>
                  <a:cubicBezTo>
                    <a:pt x="1779" y="103988"/>
                    <a:pt x="1779" y="104014"/>
                    <a:pt x="1805" y="104014"/>
                  </a:cubicBezTo>
                  <a:cubicBezTo>
                    <a:pt x="1831" y="104040"/>
                    <a:pt x="1831" y="104040"/>
                    <a:pt x="1857" y="104066"/>
                  </a:cubicBezTo>
                  <a:cubicBezTo>
                    <a:pt x="1882" y="104066"/>
                    <a:pt x="1857" y="104066"/>
                    <a:pt x="1857" y="104092"/>
                  </a:cubicBezTo>
                  <a:lnTo>
                    <a:pt x="1857" y="104117"/>
                  </a:lnTo>
                  <a:cubicBezTo>
                    <a:pt x="1779" y="104169"/>
                    <a:pt x="1779" y="104169"/>
                    <a:pt x="1779" y="104272"/>
                  </a:cubicBezTo>
                  <a:cubicBezTo>
                    <a:pt x="1754" y="104349"/>
                    <a:pt x="1728" y="104349"/>
                    <a:pt x="1754" y="104401"/>
                  </a:cubicBezTo>
                  <a:cubicBezTo>
                    <a:pt x="1754" y="104427"/>
                    <a:pt x="1728" y="104478"/>
                    <a:pt x="1728" y="104530"/>
                  </a:cubicBezTo>
                  <a:cubicBezTo>
                    <a:pt x="1754" y="104582"/>
                    <a:pt x="1728" y="104633"/>
                    <a:pt x="1754" y="104659"/>
                  </a:cubicBezTo>
                  <a:cubicBezTo>
                    <a:pt x="1779" y="104711"/>
                    <a:pt x="1754" y="104711"/>
                    <a:pt x="1728" y="104711"/>
                  </a:cubicBezTo>
                  <a:cubicBezTo>
                    <a:pt x="1724" y="104707"/>
                    <a:pt x="1721" y="104705"/>
                    <a:pt x="1718" y="104705"/>
                  </a:cubicBezTo>
                  <a:cubicBezTo>
                    <a:pt x="1701" y="104705"/>
                    <a:pt x="1695" y="104762"/>
                    <a:pt x="1650" y="104762"/>
                  </a:cubicBezTo>
                  <a:lnTo>
                    <a:pt x="1625" y="104762"/>
                  </a:lnTo>
                  <a:lnTo>
                    <a:pt x="1728" y="104814"/>
                  </a:lnTo>
                  <a:cubicBezTo>
                    <a:pt x="1754" y="104814"/>
                    <a:pt x="1779" y="104839"/>
                    <a:pt x="1779" y="104865"/>
                  </a:cubicBezTo>
                  <a:lnTo>
                    <a:pt x="1831" y="104865"/>
                  </a:lnTo>
                  <a:lnTo>
                    <a:pt x="1831" y="104891"/>
                  </a:lnTo>
                  <a:cubicBezTo>
                    <a:pt x="1831" y="104891"/>
                    <a:pt x="1831" y="104917"/>
                    <a:pt x="1831" y="104917"/>
                  </a:cubicBezTo>
                  <a:cubicBezTo>
                    <a:pt x="1857" y="104968"/>
                    <a:pt x="1857" y="104994"/>
                    <a:pt x="1831" y="105046"/>
                  </a:cubicBezTo>
                  <a:cubicBezTo>
                    <a:pt x="1779" y="105097"/>
                    <a:pt x="1754" y="105149"/>
                    <a:pt x="1728" y="105201"/>
                  </a:cubicBezTo>
                  <a:lnTo>
                    <a:pt x="1728" y="105252"/>
                  </a:lnTo>
                  <a:cubicBezTo>
                    <a:pt x="1702" y="105330"/>
                    <a:pt x="1728" y="105381"/>
                    <a:pt x="1779" y="105433"/>
                  </a:cubicBezTo>
                  <a:cubicBezTo>
                    <a:pt x="1779" y="105407"/>
                    <a:pt x="1779" y="105407"/>
                    <a:pt x="1805" y="105407"/>
                  </a:cubicBezTo>
                  <a:cubicBezTo>
                    <a:pt x="1831" y="105407"/>
                    <a:pt x="1831" y="105407"/>
                    <a:pt x="1805" y="105433"/>
                  </a:cubicBezTo>
                  <a:cubicBezTo>
                    <a:pt x="1805" y="105458"/>
                    <a:pt x="1805" y="105484"/>
                    <a:pt x="1754" y="105484"/>
                  </a:cubicBezTo>
                  <a:cubicBezTo>
                    <a:pt x="1754" y="105536"/>
                    <a:pt x="1779" y="105562"/>
                    <a:pt x="1831" y="105587"/>
                  </a:cubicBezTo>
                  <a:cubicBezTo>
                    <a:pt x="1857" y="105639"/>
                    <a:pt x="1857" y="105691"/>
                    <a:pt x="1857" y="105716"/>
                  </a:cubicBezTo>
                  <a:cubicBezTo>
                    <a:pt x="1831" y="105742"/>
                    <a:pt x="1831" y="105794"/>
                    <a:pt x="1857" y="105820"/>
                  </a:cubicBezTo>
                  <a:cubicBezTo>
                    <a:pt x="1857" y="105845"/>
                    <a:pt x="1857" y="105871"/>
                    <a:pt x="1805" y="105871"/>
                  </a:cubicBezTo>
                  <a:cubicBezTo>
                    <a:pt x="1779" y="105897"/>
                    <a:pt x="1779" y="105923"/>
                    <a:pt x="1805" y="105948"/>
                  </a:cubicBezTo>
                  <a:cubicBezTo>
                    <a:pt x="1857" y="105974"/>
                    <a:pt x="1882" y="106026"/>
                    <a:pt x="1857" y="106077"/>
                  </a:cubicBezTo>
                  <a:cubicBezTo>
                    <a:pt x="1882" y="106155"/>
                    <a:pt x="1882" y="106232"/>
                    <a:pt x="1857" y="106310"/>
                  </a:cubicBezTo>
                  <a:cubicBezTo>
                    <a:pt x="1857" y="106361"/>
                    <a:pt x="1857" y="106387"/>
                    <a:pt x="1857" y="106439"/>
                  </a:cubicBezTo>
                  <a:cubicBezTo>
                    <a:pt x="1882" y="106490"/>
                    <a:pt x="1882" y="106567"/>
                    <a:pt x="1857" y="106645"/>
                  </a:cubicBezTo>
                  <a:cubicBezTo>
                    <a:pt x="1857" y="106645"/>
                    <a:pt x="1857" y="106671"/>
                    <a:pt x="1882" y="106696"/>
                  </a:cubicBezTo>
                  <a:cubicBezTo>
                    <a:pt x="1908" y="106748"/>
                    <a:pt x="1934" y="106800"/>
                    <a:pt x="1908" y="106851"/>
                  </a:cubicBezTo>
                  <a:cubicBezTo>
                    <a:pt x="1908" y="106877"/>
                    <a:pt x="1934" y="106903"/>
                    <a:pt x="1934" y="106929"/>
                  </a:cubicBezTo>
                  <a:cubicBezTo>
                    <a:pt x="1908" y="106980"/>
                    <a:pt x="1934" y="107032"/>
                    <a:pt x="1934" y="107083"/>
                  </a:cubicBezTo>
                  <a:cubicBezTo>
                    <a:pt x="1934" y="107135"/>
                    <a:pt x="1934" y="107186"/>
                    <a:pt x="1934" y="107264"/>
                  </a:cubicBezTo>
                  <a:cubicBezTo>
                    <a:pt x="1934" y="107264"/>
                    <a:pt x="1960" y="107290"/>
                    <a:pt x="1934" y="107315"/>
                  </a:cubicBezTo>
                  <a:cubicBezTo>
                    <a:pt x="1908" y="107315"/>
                    <a:pt x="1882" y="107393"/>
                    <a:pt x="1908" y="107419"/>
                  </a:cubicBezTo>
                  <a:cubicBezTo>
                    <a:pt x="1908" y="107470"/>
                    <a:pt x="1908" y="107548"/>
                    <a:pt x="1908" y="107599"/>
                  </a:cubicBezTo>
                  <a:cubicBezTo>
                    <a:pt x="1908" y="107618"/>
                    <a:pt x="1901" y="107623"/>
                    <a:pt x="1891" y="107623"/>
                  </a:cubicBezTo>
                  <a:cubicBezTo>
                    <a:pt x="1880" y="107623"/>
                    <a:pt x="1865" y="107617"/>
                    <a:pt x="1851" y="107617"/>
                  </a:cubicBezTo>
                  <a:cubicBezTo>
                    <a:pt x="1844" y="107617"/>
                    <a:pt x="1837" y="107619"/>
                    <a:pt x="1831" y="107625"/>
                  </a:cubicBezTo>
                  <a:lnTo>
                    <a:pt x="1831" y="107651"/>
                  </a:lnTo>
                  <a:cubicBezTo>
                    <a:pt x="1831" y="107702"/>
                    <a:pt x="1882" y="107728"/>
                    <a:pt x="1831" y="107780"/>
                  </a:cubicBezTo>
                  <a:cubicBezTo>
                    <a:pt x="1818" y="107805"/>
                    <a:pt x="1818" y="107812"/>
                    <a:pt x="1821" y="107812"/>
                  </a:cubicBezTo>
                  <a:cubicBezTo>
                    <a:pt x="1824" y="107812"/>
                    <a:pt x="1831" y="107805"/>
                    <a:pt x="1831" y="107805"/>
                  </a:cubicBezTo>
                  <a:cubicBezTo>
                    <a:pt x="1831" y="107831"/>
                    <a:pt x="1882" y="107857"/>
                    <a:pt x="1857" y="107909"/>
                  </a:cubicBezTo>
                  <a:lnTo>
                    <a:pt x="1857" y="107986"/>
                  </a:lnTo>
                  <a:cubicBezTo>
                    <a:pt x="1908" y="108089"/>
                    <a:pt x="1908" y="108115"/>
                    <a:pt x="1805" y="108166"/>
                  </a:cubicBezTo>
                  <a:cubicBezTo>
                    <a:pt x="1805" y="108218"/>
                    <a:pt x="1805" y="108270"/>
                    <a:pt x="1779" y="108321"/>
                  </a:cubicBezTo>
                  <a:cubicBezTo>
                    <a:pt x="1805" y="108321"/>
                    <a:pt x="1805" y="108347"/>
                    <a:pt x="1805" y="108399"/>
                  </a:cubicBezTo>
                  <a:lnTo>
                    <a:pt x="1882" y="108399"/>
                  </a:lnTo>
                  <a:cubicBezTo>
                    <a:pt x="1889" y="108392"/>
                    <a:pt x="1896" y="108388"/>
                    <a:pt x="1903" y="108388"/>
                  </a:cubicBezTo>
                  <a:cubicBezTo>
                    <a:pt x="1920" y="108388"/>
                    <a:pt x="1934" y="108412"/>
                    <a:pt x="1934" y="108450"/>
                  </a:cubicBezTo>
                  <a:cubicBezTo>
                    <a:pt x="1986" y="108450"/>
                    <a:pt x="1986" y="108450"/>
                    <a:pt x="1986" y="108502"/>
                  </a:cubicBezTo>
                  <a:cubicBezTo>
                    <a:pt x="1970" y="108548"/>
                    <a:pt x="1973" y="108557"/>
                    <a:pt x="1984" y="108557"/>
                  </a:cubicBezTo>
                  <a:cubicBezTo>
                    <a:pt x="1991" y="108557"/>
                    <a:pt x="2001" y="108553"/>
                    <a:pt x="2011" y="108553"/>
                  </a:cubicBezTo>
                  <a:cubicBezTo>
                    <a:pt x="2063" y="108553"/>
                    <a:pt x="2037" y="108579"/>
                    <a:pt x="2037" y="108605"/>
                  </a:cubicBezTo>
                  <a:cubicBezTo>
                    <a:pt x="2011" y="108605"/>
                    <a:pt x="2011" y="108605"/>
                    <a:pt x="2011" y="108631"/>
                  </a:cubicBezTo>
                  <a:cubicBezTo>
                    <a:pt x="1986" y="108631"/>
                    <a:pt x="1986" y="108657"/>
                    <a:pt x="1986" y="108682"/>
                  </a:cubicBezTo>
                  <a:cubicBezTo>
                    <a:pt x="2003" y="108682"/>
                    <a:pt x="2031" y="108671"/>
                    <a:pt x="2049" y="108671"/>
                  </a:cubicBezTo>
                  <a:cubicBezTo>
                    <a:pt x="2057" y="108671"/>
                    <a:pt x="2063" y="108674"/>
                    <a:pt x="2063" y="108682"/>
                  </a:cubicBezTo>
                  <a:cubicBezTo>
                    <a:pt x="2089" y="108708"/>
                    <a:pt x="2115" y="108734"/>
                    <a:pt x="2089" y="108785"/>
                  </a:cubicBezTo>
                  <a:lnTo>
                    <a:pt x="2063" y="108889"/>
                  </a:lnTo>
                  <a:lnTo>
                    <a:pt x="2063" y="108966"/>
                  </a:lnTo>
                  <a:cubicBezTo>
                    <a:pt x="2063" y="108966"/>
                    <a:pt x="2063" y="109043"/>
                    <a:pt x="2089" y="109069"/>
                  </a:cubicBezTo>
                  <a:cubicBezTo>
                    <a:pt x="2140" y="109121"/>
                    <a:pt x="2140" y="109198"/>
                    <a:pt x="2115" y="109250"/>
                  </a:cubicBezTo>
                  <a:cubicBezTo>
                    <a:pt x="2089" y="109301"/>
                    <a:pt x="2063" y="109353"/>
                    <a:pt x="2063" y="109404"/>
                  </a:cubicBezTo>
                  <a:cubicBezTo>
                    <a:pt x="2011" y="109404"/>
                    <a:pt x="1960" y="109353"/>
                    <a:pt x="1908" y="109353"/>
                  </a:cubicBezTo>
                  <a:cubicBezTo>
                    <a:pt x="1908" y="109404"/>
                    <a:pt x="1882" y="109456"/>
                    <a:pt x="1908" y="109508"/>
                  </a:cubicBezTo>
                  <a:cubicBezTo>
                    <a:pt x="1908" y="109559"/>
                    <a:pt x="1908" y="109533"/>
                    <a:pt x="1908" y="109559"/>
                  </a:cubicBezTo>
                  <a:cubicBezTo>
                    <a:pt x="1908" y="109585"/>
                    <a:pt x="1857" y="109637"/>
                    <a:pt x="1908" y="109637"/>
                  </a:cubicBezTo>
                  <a:cubicBezTo>
                    <a:pt x="1908" y="109662"/>
                    <a:pt x="1908" y="109662"/>
                    <a:pt x="1908" y="109688"/>
                  </a:cubicBezTo>
                  <a:cubicBezTo>
                    <a:pt x="1857" y="109740"/>
                    <a:pt x="1908" y="109817"/>
                    <a:pt x="1857" y="109894"/>
                  </a:cubicBezTo>
                  <a:cubicBezTo>
                    <a:pt x="1857" y="109946"/>
                    <a:pt x="1857" y="109972"/>
                    <a:pt x="1857" y="110023"/>
                  </a:cubicBezTo>
                  <a:cubicBezTo>
                    <a:pt x="1882" y="110049"/>
                    <a:pt x="1882" y="110101"/>
                    <a:pt x="1857" y="110127"/>
                  </a:cubicBezTo>
                  <a:cubicBezTo>
                    <a:pt x="1831" y="110178"/>
                    <a:pt x="1831" y="110230"/>
                    <a:pt x="1857" y="110256"/>
                  </a:cubicBezTo>
                  <a:cubicBezTo>
                    <a:pt x="1882" y="110333"/>
                    <a:pt x="1882" y="110384"/>
                    <a:pt x="1831" y="110436"/>
                  </a:cubicBezTo>
                  <a:cubicBezTo>
                    <a:pt x="1805" y="110462"/>
                    <a:pt x="1805" y="110488"/>
                    <a:pt x="1805" y="110513"/>
                  </a:cubicBezTo>
                  <a:lnTo>
                    <a:pt x="1831" y="110539"/>
                  </a:lnTo>
                  <a:cubicBezTo>
                    <a:pt x="1934" y="110591"/>
                    <a:pt x="1934" y="110591"/>
                    <a:pt x="1882" y="110694"/>
                  </a:cubicBezTo>
                  <a:cubicBezTo>
                    <a:pt x="1882" y="110720"/>
                    <a:pt x="1960" y="110746"/>
                    <a:pt x="1882" y="110771"/>
                  </a:cubicBezTo>
                  <a:cubicBezTo>
                    <a:pt x="1882" y="110797"/>
                    <a:pt x="1882" y="110797"/>
                    <a:pt x="1882" y="110797"/>
                  </a:cubicBezTo>
                  <a:cubicBezTo>
                    <a:pt x="1934" y="110849"/>
                    <a:pt x="1934" y="110926"/>
                    <a:pt x="1882" y="110952"/>
                  </a:cubicBezTo>
                  <a:cubicBezTo>
                    <a:pt x="1882" y="110978"/>
                    <a:pt x="1882" y="110978"/>
                    <a:pt x="1882" y="111003"/>
                  </a:cubicBezTo>
                  <a:cubicBezTo>
                    <a:pt x="1986" y="111107"/>
                    <a:pt x="1882" y="111210"/>
                    <a:pt x="1805" y="111287"/>
                  </a:cubicBezTo>
                  <a:lnTo>
                    <a:pt x="1805" y="111313"/>
                  </a:lnTo>
                  <a:cubicBezTo>
                    <a:pt x="1831" y="111390"/>
                    <a:pt x="1831" y="111468"/>
                    <a:pt x="1805" y="111545"/>
                  </a:cubicBezTo>
                  <a:cubicBezTo>
                    <a:pt x="1831" y="111545"/>
                    <a:pt x="1857" y="111545"/>
                    <a:pt x="1857" y="111571"/>
                  </a:cubicBezTo>
                  <a:cubicBezTo>
                    <a:pt x="1857" y="111597"/>
                    <a:pt x="1857" y="111648"/>
                    <a:pt x="1805" y="111648"/>
                  </a:cubicBezTo>
                  <a:cubicBezTo>
                    <a:pt x="1831" y="111751"/>
                    <a:pt x="1857" y="111829"/>
                    <a:pt x="1805" y="111906"/>
                  </a:cubicBezTo>
                  <a:cubicBezTo>
                    <a:pt x="1831" y="111958"/>
                    <a:pt x="1857" y="111932"/>
                    <a:pt x="1882" y="112009"/>
                  </a:cubicBezTo>
                  <a:cubicBezTo>
                    <a:pt x="1882" y="112009"/>
                    <a:pt x="1908" y="112009"/>
                    <a:pt x="1882" y="112087"/>
                  </a:cubicBezTo>
                  <a:cubicBezTo>
                    <a:pt x="1882" y="112112"/>
                    <a:pt x="1882" y="112138"/>
                    <a:pt x="1882" y="112164"/>
                  </a:cubicBezTo>
                  <a:cubicBezTo>
                    <a:pt x="1908" y="112216"/>
                    <a:pt x="1831" y="112241"/>
                    <a:pt x="1831" y="112293"/>
                  </a:cubicBezTo>
                  <a:cubicBezTo>
                    <a:pt x="1831" y="112345"/>
                    <a:pt x="1882" y="112370"/>
                    <a:pt x="1831" y="112396"/>
                  </a:cubicBezTo>
                  <a:cubicBezTo>
                    <a:pt x="1805" y="112422"/>
                    <a:pt x="1754" y="112499"/>
                    <a:pt x="1754" y="112577"/>
                  </a:cubicBezTo>
                  <a:cubicBezTo>
                    <a:pt x="1702" y="112654"/>
                    <a:pt x="1754" y="112706"/>
                    <a:pt x="1779" y="112783"/>
                  </a:cubicBezTo>
                  <a:lnTo>
                    <a:pt x="1805" y="112783"/>
                  </a:lnTo>
                  <a:cubicBezTo>
                    <a:pt x="1805" y="112770"/>
                    <a:pt x="1818" y="112764"/>
                    <a:pt x="1831" y="112764"/>
                  </a:cubicBezTo>
                  <a:cubicBezTo>
                    <a:pt x="1844" y="112764"/>
                    <a:pt x="1857" y="112770"/>
                    <a:pt x="1857" y="112783"/>
                  </a:cubicBezTo>
                  <a:cubicBezTo>
                    <a:pt x="1908" y="112809"/>
                    <a:pt x="1934" y="112860"/>
                    <a:pt x="1908" y="112912"/>
                  </a:cubicBezTo>
                  <a:lnTo>
                    <a:pt x="1908" y="112964"/>
                  </a:lnTo>
                  <a:cubicBezTo>
                    <a:pt x="1908" y="112964"/>
                    <a:pt x="1908" y="113015"/>
                    <a:pt x="1857" y="113015"/>
                  </a:cubicBezTo>
                  <a:cubicBezTo>
                    <a:pt x="1835" y="113004"/>
                    <a:pt x="1814" y="112998"/>
                    <a:pt x="1796" y="112998"/>
                  </a:cubicBezTo>
                  <a:cubicBezTo>
                    <a:pt x="1771" y="112998"/>
                    <a:pt x="1754" y="113011"/>
                    <a:pt x="1754" y="113041"/>
                  </a:cubicBezTo>
                  <a:cubicBezTo>
                    <a:pt x="1702" y="113067"/>
                    <a:pt x="1702" y="113093"/>
                    <a:pt x="1728" y="113144"/>
                  </a:cubicBezTo>
                  <a:cubicBezTo>
                    <a:pt x="1728" y="113170"/>
                    <a:pt x="1754" y="113196"/>
                    <a:pt x="1754" y="113221"/>
                  </a:cubicBezTo>
                  <a:cubicBezTo>
                    <a:pt x="1754" y="113273"/>
                    <a:pt x="1754" y="113299"/>
                    <a:pt x="1754" y="113325"/>
                  </a:cubicBezTo>
                  <a:cubicBezTo>
                    <a:pt x="1779" y="113350"/>
                    <a:pt x="1779" y="113376"/>
                    <a:pt x="1754" y="113402"/>
                  </a:cubicBezTo>
                  <a:cubicBezTo>
                    <a:pt x="1728" y="113428"/>
                    <a:pt x="1728" y="113479"/>
                    <a:pt x="1754" y="113505"/>
                  </a:cubicBezTo>
                  <a:cubicBezTo>
                    <a:pt x="1831" y="113557"/>
                    <a:pt x="1831" y="113660"/>
                    <a:pt x="1805" y="113712"/>
                  </a:cubicBezTo>
                  <a:cubicBezTo>
                    <a:pt x="1754" y="113789"/>
                    <a:pt x="1754" y="113840"/>
                    <a:pt x="1754" y="113892"/>
                  </a:cubicBezTo>
                  <a:cubicBezTo>
                    <a:pt x="1754" y="113944"/>
                    <a:pt x="1754" y="113969"/>
                    <a:pt x="1728" y="113969"/>
                  </a:cubicBezTo>
                  <a:cubicBezTo>
                    <a:pt x="1702" y="113995"/>
                    <a:pt x="1702" y="114021"/>
                    <a:pt x="1702" y="114047"/>
                  </a:cubicBezTo>
                  <a:cubicBezTo>
                    <a:pt x="1702" y="114098"/>
                    <a:pt x="1728" y="114124"/>
                    <a:pt x="1702" y="114150"/>
                  </a:cubicBezTo>
                  <a:cubicBezTo>
                    <a:pt x="1676" y="114176"/>
                    <a:pt x="1676" y="114176"/>
                    <a:pt x="1702" y="114202"/>
                  </a:cubicBezTo>
                  <a:cubicBezTo>
                    <a:pt x="1754" y="114227"/>
                    <a:pt x="1779" y="114305"/>
                    <a:pt x="1754" y="114356"/>
                  </a:cubicBezTo>
                  <a:cubicBezTo>
                    <a:pt x="1754" y="114382"/>
                    <a:pt x="1754" y="114408"/>
                    <a:pt x="1779" y="114434"/>
                  </a:cubicBezTo>
                  <a:cubicBezTo>
                    <a:pt x="1805" y="114459"/>
                    <a:pt x="1805" y="114459"/>
                    <a:pt x="1779" y="114485"/>
                  </a:cubicBezTo>
                  <a:cubicBezTo>
                    <a:pt x="1779" y="114537"/>
                    <a:pt x="1779" y="114588"/>
                    <a:pt x="1779" y="114614"/>
                  </a:cubicBezTo>
                  <a:cubicBezTo>
                    <a:pt x="1779" y="114666"/>
                    <a:pt x="1779" y="114717"/>
                    <a:pt x="1779" y="114769"/>
                  </a:cubicBezTo>
                  <a:cubicBezTo>
                    <a:pt x="1779" y="114769"/>
                    <a:pt x="1779" y="114795"/>
                    <a:pt x="1779" y="114795"/>
                  </a:cubicBezTo>
                  <a:cubicBezTo>
                    <a:pt x="1779" y="114872"/>
                    <a:pt x="1779" y="114949"/>
                    <a:pt x="1728" y="115027"/>
                  </a:cubicBezTo>
                  <a:cubicBezTo>
                    <a:pt x="1728" y="115027"/>
                    <a:pt x="1728" y="115053"/>
                    <a:pt x="1754" y="115053"/>
                  </a:cubicBezTo>
                  <a:lnTo>
                    <a:pt x="1779" y="115078"/>
                  </a:lnTo>
                  <a:cubicBezTo>
                    <a:pt x="1779" y="115078"/>
                    <a:pt x="1779" y="115104"/>
                    <a:pt x="1754" y="115104"/>
                  </a:cubicBezTo>
                  <a:cubicBezTo>
                    <a:pt x="1754" y="115104"/>
                    <a:pt x="1728" y="115130"/>
                    <a:pt x="1728" y="115156"/>
                  </a:cubicBezTo>
                  <a:cubicBezTo>
                    <a:pt x="1754" y="115156"/>
                    <a:pt x="1779" y="115259"/>
                    <a:pt x="1779" y="115311"/>
                  </a:cubicBezTo>
                  <a:cubicBezTo>
                    <a:pt x="1805" y="115362"/>
                    <a:pt x="1754" y="115439"/>
                    <a:pt x="1754" y="115491"/>
                  </a:cubicBezTo>
                  <a:cubicBezTo>
                    <a:pt x="1779" y="115568"/>
                    <a:pt x="1779" y="115568"/>
                    <a:pt x="1805" y="115594"/>
                  </a:cubicBezTo>
                  <a:cubicBezTo>
                    <a:pt x="1831" y="115620"/>
                    <a:pt x="1805" y="115646"/>
                    <a:pt x="1779" y="115672"/>
                  </a:cubicBezTo>
                  <a:cubicBezTo>
                    <a:pt x="1754" y="115672"/>
                    <a:pt x="1754" y="115723"/>
                    <a:pt x="1779" y="115749"/>
                  </a:cubicBezTo>
                  <a:cubicBezTo>
                    <a:pt x="1805" y="115749"/>
                    <a:pt x="1805" y="115775"/>
                    <a:pt x="1805" y="115775"/>
                  </a:cubicBezTo>
                  <a:cubicBezTo>
                    <a:pt x="1779" y="115826"/>
                    <a:pt x="1779" y="115878"/>
                    <a:pt x="1805" y="115930"/>
                  </a:cubicBezTo>
                  <a:cubicBezTo>
                    <a:pt x="1805" y="115955"/>
                    <a:pt x="1779" y="115955"/>
                    <a:pt x="1754" y="115981"/>
                  </a:cubicBezTo>
                  <a:lnTo>
                    <a:pt x="1754" y="116007"/>
                  </a:lnTo>
                  <a:lnTo>
                    <a:pt x="1779" y="116033"/>
                  </a:lnTo>
                  <a:cubicBezTo>
                    <a:pt x="1831" y="116058"/>
                    <a:pt x="1779" y="116110"/>
                    <a:pt x="1779" y="116136"/>
                  </a:cubicBezTo>
                  <a:cubicBezTo>
                    <a:pt x="1831" y="116136"/>
                    <a:pt x="1831" y="116136"/>
                    <a:pt x="1805" y="116187"/>
                  </a:cubicBezTo>
                  <a:cubicBezTo>
                    <a:pt x="1805" y="116213"/>
                    <a:pt x="1805" y="116239"/>
                    <a:pt x="1779" y="116265"/>
                  </a:cubicBezTo>
                  <a:lnTo>
                    <a:pt x="1779" y="116291"/>
                  </a:lnTo>
                  <a:cubicBezTo>
                    <a:pt x="1779" y="116291"/>
                    <a:pt x="1857" y="116368"/>
                    <a:pt x="1779" y="116420"/>
                  </a:cubicBezTo>
                  <a:lnTo>
                    <a:pt x="1779" y="116548"/>
                  </a:lnTo>
                  <a:lnTo>
                    <a:pt x="1831" y="116548"/>
                  </a:lnTo>
                  <a:lnTo>
                    <a:pt x="1831" y="116574"/>
                  </a:lnTo>
                  <a:lnTo>
                    <a:pt x="1779" y="116652"/>
                  </a:lnTo>
                  <a:cubicBezTo>
                    <a:pt x="1805" y="116652"/>
                    <a:pt x="1831" y="116652"/>
                    <a:pt x="1831" y="116677"/>
                  </a:cubicBezTo>
                  <a:cubicBezTo>
                    <a:pt x="1831" y="116677"/>
                    <a:pt x="1831" y="116703"/>
                    <a:pt x="1831" y="116729"/>
                  </a:cubicBezTo>
                  <a:cubicBezTo>
                    <a:pt x="1831" y="116755"/>
                    <a:pt x="1805" y="116781"/>
                    <a:pt x="1779" y="116781"/>
                  </a:cubicBezTo>
                  <a:cubicBezTo>
                    <a:pt x="1728" y="116781"/>
                    <a:pt x="1728" y="116781"/>
                    <a:pt x="1728" y="116806"/>
                  </a:cubicBezTo>
                  <a:lnTo>
                    <a:pt x="1676" y="116806"/>
                  </a:lnTo>
                  <a:lnTo>
                    <a:pt x="1676" y="116755"/>
                  </a:lnTo>
                  <a:lnTo>
                    <a:pt x="1625" y="116755"/>
                  </a:lnTo>
                  <a:cubicBezTo>
                    <a:pt x="1625" y="116781"/>
                    <a:pt x="1625" y="116806"/>
                    <a:pt x="1625" y="116832"/>
                  </a:cubicBezTo>
                  <a:cubicBezTo>
                    <a:pt x="1650" y="116832"/>
                    <a:pt x="1702" y="116858"/>
                    <a:pt x="1702" y="116884"/>
                  </a:cubicBezTo>
                  <a:cubicBezTo>
                    <a:pt x="1676" y="116910"/>
                    <a:pt x="1676" y="116935"/>
                    <a:pt x="1702" y="116961"/>
                  </a:cubicBezTo>
                  <a:cubicBezTo>
                    <a:pt x="1702" y="116961"/>
                    <a:pt x="1728" y="116961"/>
                    <a:pt x="1728" y="116987"/>
                  </a:cubicBezTo>
                  <a:cubicBezTo>
                    <a:pt x="1728" y="117039"/>
                    <a:pt x="1702" y="117039"/>
                    <a:pt x="1676" y="117039"/>
                  </a:cubicBezTo>
                  <a:cubicBezTo>
                    <a:pt x="1676" y="117039"/>
                    <a:pt x="1676" y="117064"/>
                    <a:pt x="1676" y="117064"/>
                  </a:cubicBezTo>
                  <a:cubicBezTo>
                    <a:pt x="1676" y="117116"/>
                    <a:pt x="1676" y="117167"/>
                    <a:pt x="1650" y="117193"/>
                  </a:cubicBezTo>
                  <a:lnTo>
                    <a:pt x="1650" y="117374"/>
                  </a:lnTo>
                  <a:lnTo>
                    <a:pt x="1650" y="117400"/>
                  </a:lnTo>
                  <a:cubicBezTo>
                    <a:pt x="1625" y="117400"/>
                    <a:pt x="1625" y="117400"/>
                    <a:pt x="1625" y="117425"/>
                  </a:cubicBezTo>
                  <a:cubicBezTo>
                    <a:pt x="1625" y="117451"/>
                    <a:pt x="1625" y="117477"/>
                    <a:pt x="1599" y="117503"/>
                  </a:cubicBezTo>
                  <a:cubicBezTo>
                    <a:pt x="1599" y="117529"/>
                    <a:pt x="1625" y="117580"/>
                    <a:pt x="1650" y="117580"/>
                  </a:cubicBezTo>
                  <a:cubicBezTo>
                    <a:pt x="1702" y="117580"/>
                    <a:pt x="1702" y="117606"/>
                    <a:pt x="1702" y="117632"/>
                  </a:cubicBezTo>
                  <a:cubicBezTo>
                    <a:pt x="1702" y="117683"/>
                    <a:pt x="1702" y="117709"/>
                    <a:pt x="1676" y="117735"/>
                  </a:cubicBezTo>
                  <a:cubicBezTo>
                    <a:pt x="1650" y="117838"/>
                    <a:pt x="1625" y="117941"/>
                    <a:pt x="1625" y="118044"/>
                  </a:cubicBezTo>
                  <a:cubicBezTo>
                    <a:pt x="1625" y="118096"/>
                    <a:pt x="1573" y="118122"/>
                    <a:pt x="1573" y="118199"/>
                  </a:cubicBezTo>
                  <a:cubicBezTo>
                    <a:pt x="1625" y="118199"/>
                    <a:pt x="1625" y="118225"/>
                    <a:pt x="1573" y="118251"/>
                  </a:cubicBezTo>
                  <a:lnTo>
                    <a:pt x="1573" y="118276"/>
                  </a:lnTo>
                  <a:cubicBezTo>
                    <a:pt x="1625" y="118276"/>
                    <a:pt x="1599" y="118302"/>
                    <a:pt x="1573" y="118328"/>
                  </a:cubicBezTo>
                  <a:cubicBezTo>
                    <a:pt x="1599" y="118354"/>
                    <a:pt x="1599" y="118354"/>
                    <a:pt x="1573" y="118380"/>
                  </a:cubicBezTo>
                  <a:lnTo>
                    <a:pt x="1599" y="118483"/>
                  </a:lnTo>
                  <a:cubicBezTo>
                    <a:pt x="1599" y="118509"/>
                    <a:pt x="1599" y="118534"/>
                    <a:pt x="1573" y="118534"/>
                  </a:cubicBezTo>
                  <a:lnTo>
                    <a:pt x="1599" y="118586"/>
                  </a:lnTo>
                  <a:cubicBezTo>
                    <a:pt x="1625" y="118586"/>
                    <a:pt x="1650" y="118586"/>
                    <a:pt x="1650" y="118612"/>
                  </a:cubicBezTo>
                  <a:cubicBezTo>
                    <a:pt x="1650" y="118638"/>
                    <a:pt x="1625" y="118766"/>
                    <a:pt x="1599" y="118818"/>
                  </a:cubicBezTo>
                  <a:cubicBezTo>
                    <a:pt x="1599" y="118844"/>
                    <a:pt x="1599" y="118895"/>
                    <a:pt x="1573" y="118921"/>
                  </a:cubicBezTo>
                  <a:lnTo>
                    <a:pt x="1573" y="118973"/>
                  </a:lnTo>
                  <a:cubicBezTo>
                    <a:pt x="1573" y="119024"/>
                    <a:pt x="1521" y="119024"/>
                    <a:pt x="1521" y="119076"/>
                  </a:cubicBezTo>
                  <a:cubicBezTo>
                    <a:pt x="1521" y="119102"/>
                    <a:pt x="1521" y="119128"/>
                    <a:pt x="1547" y="119153"/>
                  </a:cubicBezTo>
                  <a:cubicBezTo>
                    <a:pt x="1547" y="119205"/>
                    <a:pt x="1547" y="119257"/>
                    <a:pt x="1496" y="119282"/>
                  </a:cubicBezTo>
                  <a:lnTo>
                    <a:pt x="1496" y="119308"/>
                  </a:lnTo>
                  <a:cubicBezTo>
                    <a:pt x="1521" y="119334"/>
                    <a:pt x="1521" y="119360"/>
                    <a:pt x="1496" y="119385"/>
                  </a:cubicBezTo>
                  <a:cubicBezTo>
                    <a:pt x="1470" y="119411"/>
                    <a:pt x="1470" y="119437"/>
                    <a:pt x="1470" y="119489"/>
                  </a:cubicBezTo>
                  <a:cubicBezTo>
                    <a:pt x="1496" y="119489"/>
                    <a:pt x="1496" y="119514"/>
                    <a:pt x="1470" y="119540"/>
                  </a:cubicBezTo>
                  <a:cubicBezTo>
                    <a:pt x="1470" y="119592"/>
                    <a:pt x="1444" y="119618"/>
                    <a:pt x="1444" y="119643"/>
                  </a:cubicBezTo>
                  <a:cubicBezTo>
                    <a:pt x="1444" y="119643"/>
                    <a:pt x="1444" y="119669"/>
                    <a:pt x="1444" y="119669"/>
                  </a:cubicBezTo>
                  <a:cubicBezTo>
                    <a:pt x="1444" y="119695"/>
                    <a:pt x="1444" y="119695"/>
                    <a:pt x="1444" y="119721"/>
                  </a:cubicBezTo>
                  <a:cubicBezTo>
                    <a:pt x="1444" y="119747"/>
                    <a:pt x="1444" y="119772"/>
                    <a:pt x="1444" y="119798"/>
                  </a:cubicBezTo>
                  <a:cubicBezTo>
                    <a:pt x="1444" y="119824"/>
                    <a:pt x="1418" y="119824"/>
                    <a:pt x="1393" y="119850"/>
                  </a:cubicBezTo>
                  <a:cubicBezTo>
                    <a:pt x="1367" y="119850"/>
                    <a:pt x="1367" y="119875"/>
                    <a:pt x="1367" y="119901"/>
                  </a:cubicBezTo>
                  <a:cubicBezTo>
                    <a:pt x="1367" y="119927"/>
                    <a:pt x="1367" y="119953"/>
                    <a:pt x="1341" y="119979"/>
                  </a:cubicBezTo>
                  <a:cubicBezTo>
                    <a:pt x="1315" y="119979"/>
                    <a:pt x="1315" y="120030"/>
                    <a:pt x="1341" y="120082"/>
                  </a:cubicBezTo>
                  <a:cubicBezTo>
                    <a:pt x="1418" y="120082"/>
                    <a:pt x="1393" y="120133"/>
                    <a:pt x="1393" y="120185"/>
                  </a:cubicBezTo>
                  <a:cubicBezTo>
                    <a:pt x="1393" y="120237"/>
                    <a:pt x="1418" y="120340"/>
                    <a:pt x="1418" y="120391"/>
                  </a:cubicBezTo>
                  <a:cubicBezTo>
                    <a:pt x="1470" y="120469"/>
                    <a:pt x="1470" y="120572"/>
                    <a:pt x="1418" y="120649"/>
                  </a:cubicBezTo>
                  <a:lnTo>
                    <a:pt x="1418" y="120752"/>
                  </a:lnTo>
                  <a:cubicBezTo>
                    <a:pt x="1444" y="120778"/>
                    <a:pt x="1418" y="120804"/>
                    <a:pt x="1393" y="120804"/>
                  </a:cubicBezTo>
                  <a:cubicBezTo>
                    <a:pt x="1393" y="120830"/>
                    <a:pt x="1393" y="120856"/>
                    <a:pt x="1418" y="120881"/>
                  </a:cubicBezTo>
                  <a:cubicBezTo>
                    <a:pt x="1418" y="120907"/>
                    <a:pt x="1418" y="120933"/>
                    <a:pt x="1393" y="120933"/>
                  </a:cubicBezTo>
                  <a:cubicBezTo>
                    <a:pt x="1393" y="120959"/>
                    <a:pt x="1470" y="120985"/>
                    <a:pt x="1444" y="120985"/>
                  </a:cubicBezTo>
                  <a:cubicBezTo>
                    <a:pt x="1418" y="121010"/>
                    <a:pt x="1367" y="121036"/>
                    <a:pt x="1393" y="121088"/>
                  </a:cubicBezTo>
                  <a:cubicBezTo>
                    <a:pt x="1418" y="121139"/>
                    <a:pt x="1393" y="121165"/>
                    <a:pt x="1393" y="121217"/>
                  </a:cubicBezTo>
                  <a:cubicBezTo>
                    <a:pt x="1393" y="121294"/>
                    <a:pt x="1393" y="121371"/>
                    <a:pt x="1393" y="121449"/>
                  </a:cubicBezTo>
                  <a:lnTo>
                    <a:pt x="1444" y="121449"/>
                  </a:lnTo>
                  <a:cubicBezTo>
                    <a:pt x="1418" y="121423"/>
                    <a:pt x="1418" y="121397"/>
                    <a:pt x="1444" y="121371"/>
                  </a:cubicBezTo>
                  <a:cubicBezTo>
                    <a:pt x="1470" y="121371"/>
                    <a:pt x="1496" y="121423"/>
                    <a:pt x="1444" y="121449"/>
                  </a:cubicBezTo>
                  <a:lnTo>
                    <a:pt x="1418" y="121552"/>
                  </a:lnTo>
                  <a:cubicBezTo>
                    <a:pt x="1433" y="121544"/>
                    <a:pt x="1446" y="121541"/>
                    <a:pt x="1457" y="121541"/>
                  </a:cubicBezTo>
                  <a:cubicBezTo>
                    <a:pt x="1483" y="121541"/>
                    <a:pt x="1496" y="121559"/>
                    <a:pt x="1496" y="121578"/>
                  </a:cubicBezTo>
                  <a:cubicBezTo>
                    <a:pt x="1496" y="121603"/>
                    <a:pt x="1496" y="121629"/>
                    <a:pt x="1496" y="121629"/>
                  </a:cubicBezTo>
                  <a:cubicBezTo>
                    <a:pt x="1496" y="121681"/>
                    <a:pt x="1496" y="121732"/>
                    <a:pt x="1521" y="121758"/>
                  </a:cubicBezTo>
                  <a:cubicBezTo>
                    <a:pt x="1573" y="121810"/>
                    <a:pt x="1573" y="121810"/>
                    <a:pt x="1521" y="121836"/>
                  </a:cubicBezTo>
                  <a:lnTo>
                    <a:pt x="1496" y="121836"/>
                  </a:lnTo>
                  <a:cubicBezTo>
                    <a:pt x="1470" y="121836"/>
                    <a:pt x="1470" y="121861"/>
                    <a:pt x="1444" y="121887"/>
                  </a:cubicBezTo>
                  <a:cubicBezTo>
                    <a:pt x="1444" y="121887"/>
                    <a:pt x="1418" y="121913"/>
                    <a:pt x="1393" y="121913"/>
                  </a:cubicBezTo>
                  <a:cubicBezTo>
                    <a:pt x="1367" y="122016"/>
                    <a:pt x="1367" y="122119"/>
                    <a:pt x="1418" y="122197"/>
                  </a:cubicBezTo>
                  <a:cubicBezTo>
                    <a:pt x="1444" y="122274"/>
                    <a:pt x="1444" y="122300"/>
                    <a:pt x="1367" y="122326"/>
                  </a:cubicBezTo>
                  <a:lnTo>
                    <a:pt x="1367" y="122377"/>
                  </a:lnTo>
                  <a:cubicBezTo>
                    <a:pt x="1367" y="122377"/>
                    <a:pt x="1470" y="122377"/>
                    <a:pt x="1444" y="122429"/>
                  </a:cubicBezTo>
                  <a:cubicBezTo>
                    <a:pt x="1444" y="122455"/>
                    <a:pt x="1444" y="122506"/>
                    <a:pt x="1470" y="122506"/>
                  </a:cubicBezTo>
                  <a:cubicBezTo>
                    <a:pt x="1496" y="122506"/>
                    <a:pt x="1496" y="122532"/>
                    <a:pt x="1496" y="122558"/>
                  </a:cubicBezTo>
                  <a:cubicBezTo>
                    <a:pt x="1470" y="122635"/>
                    <a:pt x="1470" y="122738"/>
                    <a:pt x="1496" y="122816"/>
                  </a:cubicBezTo>
                  <a:lnTo>
                    <a:pt x="1521" y="122945"/>
                  </a:lnTo>
                  <a:cubicBezTo>
                    <a:pt x="1521" y="122996"/>
                    <a:pt x="1547" y="123022"/>
                    <a:pt x="1521" y="123074"/>
                  </a:cubicBezTo>
                  <a:cubicBezTo>
                    <a:pt x="1547" y="123074"/>
                    <a:pt x="1547" y="123099"/>
                    <a:pt x="1521" y="123099"/>
                  </a:cubicBezTo>
                  <a:cubicBezTo>
                    <a:pt x="1496" y="123125"/>
                    <a:pt x="1521" y="123177"/>
                    <a:pt x="1573" y="123203"/>
                  </a:cubicBezTo>
                  <a:cubicBezTo>
                    <a:pt x="1599" y="123228"/>
                    <a:pt x="1573" y="123228"/>
                    <a:pt x="1573" y="123254"/>
                  </a:cubicBezTo>
                  <a:cubicBezTo>
                    <a:pt x="1599" y="123306"/>
                    <a:pt x="1599" y="123357"/>
                    <a:pt x="1599" y="123409"/>
                  </a:cubicBezTo>
                  <a:lnTo>
                    <a:pt x="1599" y="123486"/>
                  </a:lnTo>
                  <a:lnTo>
                    <a:pt x="1625" y="123486"/>
                  </a:lnTo>
                  <a:cubicBezTo>
                    <a:pt x="1625" y="123460"/>
                    <a:pt x="1625" y="123435"/>
                    <a:pt x="1650" y="123435"/>
                  </a:cubicBezTo>
                  <a:cubicBezTo>
                    <a:pt x="1676" y="123435"/>
                    <a:pt x="1650" y="123460"/>
                    <a:pt x="1650" y="123486"/>
                  </a:cubicBezTo>
                  <a:cubicBezTo>
                    <a:pt x="1650" y="123486"/>
                    <a:pt x="1650" y="123486"/>
                    <a:pt x="1625" y="123512"/>
                  </a:cubicBezTo>
                  <a:cubicBezTo>
                    <a:pt x="1599" y="123512"/>
                    <a:pt x="1625" y="123538"/>
                    <a:pt x="1625" y="123538"/>
                  </a:cubicBezTo>
                  <a:lnTo>
                    <a:pt x="1625" y="123564"/>
                  </a:lnTo>
                  <a:lnTo>
                    <a:pt x="1650" y="123564"/>
                  </a:lnTo>
                  <a:cubicBezTo>
                    <a:pt x="1676" y="123564"/>
                    <a:pt x="1702" y="123564"/>
                    <a:pt x="1702" y="123615"/>
                  </a:cubicBezTo>
                  <a:lnTo>
                    <a:pt x="1702" y="123667"/>
                  </a:lnTo>
                  <a:cubicBezTo>
                    <a:pt x="1754" y="123718"/>
                    <a:pt x="1728" y="123796"/>
                    <a:pt x="1779" y="123847"/>
                  </a:cubicBezTo>
                  <a:cubicBezTo>
                    <a:pt x="1805" y="123899"/>
                    <a:pt x="1805" y="123899"/>
                    <a:pt x="1779" y="123925"/>
                  </a:cubicBezTo>
                  <a:cubicBezTo>
                    <a:pt x="1754" y="123925"/>
                    <a:pt x="1754" y="123976"/>
                    <a:pt x="1728" y="124028"/>
                  </a:cubicBezTo>
                  <a:cubicBezTo>
                    <a:pt x="1728" y="124054"/>
                    <a:pt x="1728" y="124054"/>
                    <a:pt x="1728" y="124079"/>
                  </a:cubicBezTo>
                  <a:cubicBezTo>
                    <a:pt x="1728" y="124079"/>
                    <a:pt x="1779" y="124183"/>
                    <a:pt x="1754" y="124260"/>
                  </a:cubicBezTo>
                  <a:cubicBezTo>
                    <a:pt x="1754" y="124260"/>
                    <a:pt x="1754" y="124286"/>
                    <a:pt x="1754" y="124312"/>
                  </a:cubicBezTo>
                  <a:cubicBezTo>
                    <a:pt x="1754" y="124337"/>
                    <a:pt x="1779" y="124363"/>
                    <a:pt x="1805" y="124389"/>
                  </a:cubicBezTo>
                  <a:cubicBezTo>
                    <a:pt x="1831" y="124389"/>
                    <a:pt x="1831" y="124440"/>
                    <a:pt x="1805" y="124466"/>
                  </a:cubicBezTo>
                  <a:cubicBezTo>
                    <a:pt x="1857" y="124492"/>
                    <a:pt x="1857" y="124518"/>
                    <a:pt x="1805" y="124569"/>
                  </a:cubicBezTo>
                  <a:cubicBezTo>
                    <a:pt x="1779" y="124595"/>
                    <a:pt x="1754" y="124647"/>
                    <a:pt x="1754" y="124698"/>
                  </a:cubicBezTo>
                  <a:cubicBezTo>
                    <a:pt x="1779" y="124698"/>
                    <a:pt x="1779" y="124724"/>
                    <a:pt x="1754" y="124724"/>
                  </a:cubicBezTo>
                  <a:cubicBezTo>
                    <a:pt x="1754" y="124776"/>
                    <a:pt x="1754" y="124776"/>
                    <a:pt x="1805" y="124802"/>
                  </a:cubicBezTo>
                  <a:cubicBezTo>
                    <a:pt x="1822" y="124810"/>
                    <a:pt x="1828" y="124813"/>
                    <a:pt x="1829" y="124813"/>
                  </a:cubicBezTo>
                  <a:cubicBezTo>
                    <a:pt x="1831" y="124813"/>
                    <a:pt x="1814" y="124802"/>
                    <a:pt x="1831" y="124802"/>
                  </a:cubicBezTo>
                  <a:cubicBezTo>
                    <a:pt x="1831" y="124827"/>
                    <a:pt x="1857" y="124853"/>
                    <a:pt x="1831" y="124879"/>
                  </a:cubicBezTo>
                  <a:cubicBezTo>
                    <a:pt x="1831" y="124879"/>
                    <a:pt x="1819" y="124890"/>
                    <a:pt x="1812" y="124890"/>
                  </a:cubicBezTo>
                  <a:cubicBezTo>
                    <a:pt x="1808" y="124890"/>
                    <a:pt x="1805" y="124888"/>
                    <a:pt x="1805" y="124879"/>
                  </a:cubicBezTo>
                  <a:cubicBezTo>
                    <a:pt x="1779" y="124879"/>
                    <a:pt x="1728" y="124879"/>
                    <a:pt x="1728" y="124905"/>
                  </a:cubicBezTo>
                  <a:cubicBezTo>
                    <a:pt x="1728" y="124930"/>
                    <a:pt x="1676" y="124982"/>
                    <a:pt x="1676" y="125034"/>
                  </a:cubicBezTo>
                  <a:cubicBezTo>
                    <a:pt x="1676" y="125059"/>
                    <a:pt x="1676" y="125085"/>
                    <a:pt x="1650" y="125111"/>
                  </a:cubicBezTo>
                  <a:lnTo>
                    <a:pt x="1650" y="125163"/>
                  </a:lnTo>
                  <a:cubicBezTo>
                    <a:pt x="1650" y="125188"/>
                    <a:pt x="1650" y="125214"/>
                    <a:pt x="1650" y="125266"/>
                  </a:cubicBezTo>
                  <a:cubicBezTo>
                    <a:pt x="1650" y="125292"/>
                    <a:pt x="1650" y="125317"/>
                    <a:pt x="1650" y="125343"/>
                  </a:cubicBezTo>
                  <a:cubicBezTo>
                    <a:pt x="1599" y="125446"/>
                    <a:pt x="1573" y="125524"/>
                    <a:pt x="1573" y="125627"/>
                  </a:cubicBezTo>
                  <a:cubicBezTo>
                    <a:pt x="1573" y="125678"/>
                    <a:pt x="1521" y="125704"/>
                    <a:pt x="1573" y="125756"/>
                  </a:cubicBezTo>
                  <a:lnTo>
                    <a:pt x="1625" y="125782"/>
                  </a:lnTo>
                  <a:cubicBezTo>
                    <a:pt x="1573" y="125885"/>
                    <a:pt x="1702" y="125962"/>
                    <a:pt x="1625" y="126039"/>
                  </a:cubicBezTo>
                  <a:lnTo>
                    <a:pt x="1625" y="126065"/>
                  </a:lnTo>
                  <a:cubicBezTo>
                    <a:pt x="1676" y="126065"/>
                    <a:pt x="1676" y="126065"/>
                    <a:pt x="1676" y="126039"/>
                  </a:cubicBezTo>
                  <a:cubicBezTo>
                    <a:pt x="1676" y="126014"/>
                    <a:pt x="1676" y="126014"/>
                    <a:pt x="1676" y="126014"/>
                  </a:cubicBezTo>
                  <a:cubicBezTo>
                    <a:pt x="1676" y="125975"/>
                    <a:pt x="1689" y="125962"/>
                    <a:pt x="1705" y="125962"/>
                  </a:cubicBezTo>
                  <a:cubicBezTo>
                    <a:pt x="1721" y="125962"/>
                    <a:pt x="1741" y="125975"/>
                    <a:pt x="1754" y="125988"/>
                  </a:cubicBezTo>
                  <a:cubicBezTo>
                    <a:pt x="1754" y="126014"/>
                    <a:pt x="1754" y="126091"/>
                    <a:pt x="1702" y="126143"/>
                  </a:cubicBezTo>
                  <a:cubicBezTo>
                    <a:pt x="1779" y="126143"/>
                    <a:pt x="1779" y="126065"/>
                    <a:pt x="1805" y="126065"/>
                  </a:cubicBezTo>
                  <a:cubicBezTo>
                    <a:pt x="1818" y="126078"/>
                    <a:pt x="1818" y="126078"/>
                    <a:pt x="1815" y="126078"/>
                  </a:cubicBezTo>
                  <a:cubicBezTo>
                    <a:pt x="1812" y="126078"/>
                    <a:pt x="1805" y="126078"/>
                    <a:pt x="1805" y="126091"/>
                  </a:cubicBezTo>
                  <a:cubicBezTo>
                    <a:pt x="1779" y="126168"/>
                    <a:pt x="1805" y="126246"/>
                    <a:pt x="1857" y="126323"/>
                  </a:cubicBezTo>
                  <a:lnTo>
                    <a:pt x="1934" y="126323"/>
                  </a:lnTo>
                  <a:cubicBezTo>
                    <a:pt x="1960" y="126323"/>
                    <a:pt x="1986" y="126349"/>
                    <a:pt x="1986" y="126375"/>
                  </a:cubicBezTo>
                  <a:cubicBezTo>
                    <a:pt x="1986" y="126401"/>
                    <a:pt x="1960" y="126401"/>
                    <a:pt x="1934" y="126401"/>
                  </a:cubicBezTo>
                  <a:cubicBezTo>
                    <a:pt x="1917" y="126401"/>
                    <a:pt x="1888" y="126389"/>
                    <a:pt x="1863" y="126389"/>
                  </a:cubicBezTo>
                  <a:cubicBezTo>
                    <a:pt x="1851" y="126389"/>
                    <a:pt x="1839" y="126392"/>
                    <a:pt x="1831" y="126401"/>
                  </a:cubicBezTo>
                  <a:cubicBezTo>
                    <a:pt x="1805" y="126426"/>
                    <a:pt x="1805" y="126478"/>
                    <a:pt x="1831" y="126530"/>
                  </a:cubicBezTo>
                  <a:cubicBezTo>
                    <a:pt x="1831" y="126581"/>
                    <a:pt x="1779" y="126581"/>
                    <a:pt x="1779" y="126607"/>
                  </a:cubicBezTo>
                  <a:lnTo>
                    <a:pt x="1779" y="126710"/>
                  </a:lnTo>
                  <a:lnTo>
                    <a:pt x="1857" y="126710"/>
                  </a:lnTo>
                  <a:cubicBezTo>
                    <a:pt x="1882" y="126710"/>
                    <a:pt x="1908" y="126787"/>
                    <a:pt x="1882" y="126839"/>
                  </a:cubicBezTo>
                  <a:cubicBezTo>
                    <a:pt x="1870" y="126865"/>
                    <a:pt x="1863" y="126871"/>
                    <a:pt x="1857" y="126871"/>
                  </a:cubicBezTo>
                  <a:cubicBezTo>
                    <a:pt x="1850" y="126871"/>
                    <a:pt x="1844" y="126865"/>
                    <a:pt x="1831" y="126865"/>
                  </a:cubicBezTo>
                  <a:lnTo>
                    <a:pt x="1728" y="126839"/>
                  </a:lnTo>
                  <a:lnTo>
                    <a:pt x="1728" y="126865"/>
                  </a:lnTo>
                  <a:cubicBezTo>
                    <a:pt x="1754" y="126891"/>
                    <a:pt x="1754" y="126916"/>
                    <a:pt x="1728" y="126916"/>
                  </a:cubicBezTo>
                  <a:lnTo>
                    <a:pt x="1728" y="126968"/>
                  </a:lnTo>
                  <a:lnTo>
                    <a:pt x="1754" y="126994"/>
                  </a:lnTo>
                  <a:lnTo>
                    <a:pt x="1831" y="126968"/>
                  </a:lnTo>
                  <a:cubicBezTo>
                    <a:pt x="1848" y="126959"/>
                    <a:pt x="1862" y="126957"/>
                    <a:pt x="1873" y="126957"/>
                  </a:cubicBezTo>
                  <a:cubicBezTo>
                    <a:pt x="1894" y="126957"/>
                    <a:pt x="1900" y="126968"/>
                    <a:pt x="1882" y="126968"/>
                  </a:cubicBezTo>
                  <a:cubicBezTo>
                    <a:pt x="1882" y="126994"/>
                    <a:pt x="1882" y="127020"/>
                    <a:pt x="1857" y="127071"/>
                  </a:cubicBezTo>
                  <a:cubicBezTo>
                    <a:pt x="1857" y="127084"/>
                    <a:pt x="1863" y="127084"/>
                    <a:pt x="1870" y="127084"/>
                  </a:cubicBezTo>
                  <a:cubicBezTo>
                    <a:pt x="1876" y="127084"/>
                    <a:pt x="1882" y="127084"/>
                    <a:pt x="1882" y="127097"/>
                  </a:cubicBezTo>
                  <a:cubicBezTo>
                    <a:pt x="1882" y="127123"/>
                    <a:pt x="1882" y="127174"/>
                    <a:pt x="1857" y="127226"/>
                  </a:cubicBezTo>
                  <a:cubicBezTo>
                    <a:pt x="1864" y="127218"/>
                    <a:pt x="1870" y="127215"/>
                    <a:pt x="1873" y="127215"/>
                  </a:cubicBezTo>
                  <a:cubicBezTo>
                    <a:pt x="1882" y="127215"/>
                    <a:pt x="1882" y="127233"/>
                    <a:pt x="1882" y="127252"/>
                  </a:cubicBezTo>
                  <a:lnTo>
                    <a:pt x="1882" y="127458"/>
                  </a:lnTo>
                  <a:cubicBezTo>
                    <a:pt x="1908" y="127484"/>
                    <a:pt x="1908" y="127510"/>
                    <a:pt x="1908" y="127561"/>
                  </a:cubicBezTo>
                  <a:cubicBezTo>
                    <a:pt x="1908" y="127587"/>
                    <a:pt x="1908" y="127639"/>
                    <a:pt x="1908" y="127690"/>
                  </a:cubicBezTo>
                  <a:cubicBezTo>
                    <a:pt x="1960" y="127767"/>
                    <a:pt x="1882" y="127819"/>
                    <a:pt x="1882" y="127871"/>
                  </a:cubicBezTo>
                  <a:cubicBezTo>
                    <a:pt x="1895" y="127896"/>
                    <a:pt x="1889" y="127903"/>
                    <a:pt x="1876" y="127903"/>
                  </a:cubicBezTo>
                  <a:cubicBezTo>
                    <a:pt x="1863" y="127903"/>
                    <a:pt x="1844" y="127896"/>
                    <a:pt x="1831" y="127896"/>
                  </a:cubicBezTo>
                  <a:cubicBezTo>
                    <a:pt x="1805" y="127896"/>
                    <a:pt x="1805" y="127896"/>
                    <a:pt x="1779" y="127871"/>
                  </a:cubicBezTo>
                  <a:cubicBezTo>
                    <a:pt x="1754" y="127922"/>
                    <a:pt x="1754" y="127948"/>
                    <a:pt x="1754" y="128000"/>
                  </a:cubicBezTo>
                  <a:cubicBezTo>
                    <a:pt x="1779" y="128000"/>
                    <a:pt x="1805" y="128000"/>
                    <a:pt x="1779" y="128025"/>
                  </a:cubicBezTo>
                  <a:cubicBezTo>
                    <a:pt x="1754" y="128051"/>
                    <a:pt x="1728" y="128077"/>
                    <a:pt x="1702" y="128103"/>
                  </a:cubicBezTo>
                  <a:cubicBezTo>
                    <a:pt x="1702" y="128103"/>
                    <a:pt x="1676" y="128103"/>
                    <a:pt x="1676" y="128077"/>
                  </a:cubicBezTo>
                  <a:cubicBezTo>
                    <a:pt x="1676" y="128077"/>
                    <a:pt x="1650" y="128129"/>
                    <a:pt x="1650" y="128180"/>
                  </a:cubicBezTo>
                  <a:cubicBezTo>
                    <a:pt x="1625" y="128232"/>
                    <a:pt x="1599" y="128309"/>
                    <a:pt x="1599" y="128386"/>
                  </a:cubicBezTo>
                  <a:cubicBezTo>
                    <a:pt x="1573" y="128386"/>
                    <a:pt x="1573" y="128412"/>
                    <a:pt x="1599" y="128412"/>
                  </a:cubicBezTo>
                  <a:cubicBezTo>
                    <a:pt x="1599" y="128438"/>
                    <a:pt x="1625" y="128438"/>
                    <a:pt x="1650" y="128464"/>
                  </a:cubicBezTo>
                  <a:lnTo>
                    <a:pt x="1676" y="128464"/>
                  </a:lnTo>
                  <a:cubicBezTo>
                    <a:pt x="1676" y="128464"/>
                    <a:pt x="1650" y="128412"/>
                    <a:pt x="1676" y="128386"/>
                  </a:cubicBezTo>
                  <a:lnTo>
                    <a:pt x="1754" y="128386"/>
                  </a:lnTo>
                  <a:cubicBezTo>
                    <a:pt x="1754" y="128438"/>
                    <a:pt x="1728" y="128490"/>
                    <a:pt x="1754" y="128515"/>
                  </a:cubicBezTo>
                  <a:cubicBezTo>
                    <a:pt x="1779" y="128567"/>
                    <a:pt x="1754" y="128567"/>
                    <a:pt x="1754" y="128593"/>
                  </a:cubicBezTo>
                  <a:cubicBezTo>
                    <a:pt x="1754" y="128644"/>
                    <a:pt x="1728" y="128670"/>
                    <a:pt x="1676" y="128696"/>
                  </a:cubicBezTo>
                  <a:cubicBezTo>
                    <a:pt x="1676" y="128722"/>
                    <a:pt x="1676" y="128748"/>
                    <a:pt x="1650" y="128748"/>
                  </a:cubicBezTo>
                  <a:cubicBezTo>
                    <a:pt x="1650" y="128773"/>
                    <a:pt x="1650" y="128825"/>
                    <a:pt x="1650" y="128851"/>
                  </a:cubicBezTo>
                  <a:cubicBezTo>
                    <a:pt x="1676" y="128902"/>
                    <a:pt x="1702" y="128980"/>
                    <a:pt x="1676" y="129031"/>
                  </a:cubicBezTo>
                  <a:cubicBezTo>
                    <a:pt x="1676" y="129083"/>
                    <a:pt x="1676" y="129109"/>
                    <a:pt x="1676" y="129160"/>
                  </a:cubicBezTo>
                  <a:cubicBezTo>
                    <a:pt x="1676" y="129186"/>
                    <a:pt x="1676" y="129212"/>
                    <a:pt x="1728" y="129212"/>
                  </a:cubicBezTo>
                  <a:cubicBezTo>
                    <a:pt x="1779" y="129212"/>
                    <a:pt x="1754" y="129212"/>
                    <a:pt x="1754" y="129238"/>
                  </a:cubicBezTo>
                  <a:cubicBezTo>
                    <a:pt x="1779" y="129263"/>
                    <a:pt x="1754" y="129263"/>
                    <a:pt x="1754" y="129263"/>
                  </a:cubicBezTo>
                  <a:cubicBezTo>
                    <a:pt x="1754" y="129289"/>
                    <a:pt x="1779" y="129263"/>
                    <a:pt x="1779" y="129315"/>
                  </a:cubicBezTo>
                  <a:cubicBezTo>
                    <a:pt x="1779" y="129341"/>
                    <a:pt x="1805" y="129367"/>
                    <a:pt x="1779" y="129392"/>
                  </a:cubicBezTo>
                  <a:cubicBezTo>
                    <a:pt x="1779" y="129392"/>
                    <a:pt x="1754" y="129418"/>
                    <a:pt x="1754" y="129418"/>
                  </a:cubicBezTo>
                  <a:cubicBezTo>
                    <a:pt x="1728" y="129444"/>
                    <a:pt x="1728" y="129470"/>
                    <a:pt x="1754" y="129495"/>
                  </a:cubicBezTo>
                  <a:cubicBezTo>
                    <a:pt x="1779" y="129521"/>
                    <a:pt x="1779" y="129599"/>
                    <a:pt x="1754" y="129650"/>
                  </a:cubicBezTo>
                  <a:lnTo>
                    <a:pt x="1754" y="129831"/>
                  </a:lnTo>
                  <a:cubicBezTo>
                    <a:pt x="1779" y="129857"/>
                    <a:pt x="1779" y="129857"/>
                    <a:pt x="1754" y="129908"/>
                  </a:cubicBezTo>
                  <a:cubicBezTo>
                    <a:pt x="1728" y="129908"/>
                    <a:pt x="1702" y="129882"/>
                    <a:pt x="1702" y="129857"/>
                  </a:cubicBezTo>
                  <a:lnTo>
                    <a:pt x="1650" y="129882"/>
                  </a:lnTo>
                  <a:lnTo>
                    <a:pt x="1625" y="129908"/>
                  </a:lnTo>
                  <a:cubicBezTo>
                    <a:pt x="1625" y="129934"/>
                    <a:pt x="1650" y="129985"/>
                    <a:pt x="1625" y="130011"/>
                  </a:cubicBezTo>
                  <a:cubicBezTo>
                    <a:pt x="1573" y="130037"/>
                    <a:pt x="1547" y="130114"/>
                    <a:pt x="1496" y="130114"/>
                  </a:cubicBezTo>
                  <a:cubicBezTo>
                    <a:pt x="1496" y="130166"/>
                    <a:pt x="1444" y="130218"/>
                    <a:pt x="1496" y="130269"/>
                  </a:cubicBezTo>
                  <a:cubicBezTo>
                    <a:pt x="1496" y="130321"/>
                    <a:pt x="1496" y="130347"/>
                    <a:pt x="1470" y="130398"/>
                  </a:cubicBezTo>
                  <a:cubicBezTo>
                    <a:pt x="1521" y="130450"/>
                    <a:pt x="1650" y="130450"/>
                    <a:pt x="1650" y="130501"/>
                  </a:cubicBezTo>
                  <a:cubicBezTo>
                    <a:pt x="1625" y="130553"/>
                    <a:pt x="1573" y="130553"/>
                    <a:pt x="1547" y="130553"/>
                  </a:cubicBezTo>
                  <a:cubicBezTo>
                    <a:pt x="1496" y="130553"/>
                    <a:pt x="1470" y="130553"/>
                    <a:pt x="1470" y="130604"/>
                  </a:cubicBezTo>
                  <a:lnTo>
                    <a:pt x="1470" y="130708"/>
                  </a:lnTo>
                  <a:cubicBezTo>
                    <a:pt x="1496" y="130733"/>
                    <a:pt x="1496" y="130785"/>
                    <a:pt x="1470" y="130811"/>
                  </a:cubicBezTo>
                  <a:cubicBezTo>
                    <a:pt x="1418" y="130837"/>
                    <a:pt x="1418" y="130888"/>
                    <a:pt x="1418" y="130966"/>
                  </a:cubicBezTo>
                  <a:cubicBezTo>
                    <a:pt x="1521" y="130991"/>
                    <a:pt x="1470" y="131069"/>
                    <a:pt x="1470" y="131120"/>
                  </a:cubicBezTo>
                  <a:cubicBezTo>
                    <a:pt x="1496" y="131172"/>
                    <a:pt x="1444" y="131172"/>
                    <a:pt x="1418" y="131172"/>
                  </a:cubicBezTo>
                  <a:lnTo>
                    <a:pt x="1393" y="131172"/>
                  </a:lnTo>
                  <a:lnTo>
                    <a:pt x="1393" y="131223"/>
                  </a:lnTo>
                  <a:cubicBezTo>
                    <a:pt x="1393" y="131275"/>
                    <a:pt x="1367" y="131327"/>
                    <a:pt x="1367" y="131378"/>
                  </a:cubicBezTo>
                  <a:cubicBezTo>
                    <a:pt x="1367" y="131399"/>
                    <a:pt x="1367" y="131437"/>
                    <a:pt x="1394" y="131437"/>
                  </a:cubicBezTo>
                  <a:cubicBezTo>
                    <a:pt x="1400" y="131437"/>
                    <a:pt x="1408" y="131435"/>
                    <a:pt x="1418" y="131430"/>
                  </a:cubicBezTo>
                  <a:cubicBezTo>
                    <a:pt x="1428" y="131425"/>
                    <a:pt x="1436" y="131423"/>
                    <a:pt x="1443" y="131423"/>
                  </a:cubicBezTo>
                  <a:cubicBezTo>
                    <a:pt x="1471" y="131423"/>
                    <a:pt x="1475" y="131460"/>
                    <a:pt x="1496" y="131481"/>
                  </a:cubicBezTo>
                  <a:cubicBezTo>
                    <a:pt x="1521" y="131507"/>
                    <a:pt x="1547" y="131559"/>
                    <a:pt x="1547" y="131610"/>
                  </a:cubicBezTo>
                  <a:cubicBezTo>
                    <a:pt x="1573" y="131610"/>
                    <a:pt x="1599" y="131662"/>
                    <a:pt x="1573" y="131688"/>
                  </a:cubicBezTo>
                  <a:lnTo>
                    <a:pt x="1573" y="131739"/>
                  </a:lnTo>
                  <a:cubicBezTo>
                    <a:pt x="1573" y="131765"/>
                    <a:pt x="1625" y="131842"/>
                    <a:pt x="1573" y="131868"/>
                  </a:cubicBezTo>
                  <a:cubicBezTo>
                    <a:pt x="1599" y="131920"/>
                    <a:pt x="1625" y="131946"/>
                    <a:pt x="1625" y="131971"/>
                  </a:cubicBezTo>
                  <a:cubicBezTo>
                    <a:pt x="1599" y="132023"/>
                    <a:pt x="1625" y="132023"/>
                    <a:pt x="1625" y="132049"/>
                  </a:cubicBezTo>
                  <a:cubicBezTo>
                    <a:pt x="1625" y="132100"/>
                    <a:pt x="1625" y="132126"/>
                    <a:pt x="1573" y="132126"/>
                  </a:cubicBezTo>
                  <a:cubicBezTo>
                    <a:pt x="1573" y="132126"/>
                    <a:pt x="1573" y="132152"/>
                    <a:pt x="1573" y="132152"/>
                  </a:cubicBezTo>
                  <a:lnTo>
                    <a:pt x="1573" y="132178"/>
                  </a:lnTo>
                  <a:cubicBezTo>
                    <a:pt x="1599" y="132178"/>
                    <a:pt x="1599" y="132203"/>
                    <a:pt x="1599" y="132229"/>
                  </a:cubicBezTo>
                  <a:cubicBezTo>
                    <a:pt x="1573" y="132255"/>
                    <a:pt x="1547" y="132255"/>
                    <a:pt x="1547" y="132255"/>
                  </a:cubicBezTo>
                  <a:lnTo>
                    <a:pt x="1496" y="132255"/>
                  </a:lnTo>
                  <a:cubicBezTo>
                    <a:pt x="1470" y="132281"/>
                    <a:pt x="1496" y="132358"/>
                    <a:pt x="1444" y="132384"/>
                  </a:cubicBezTo>
                  <a:cubicBezTo>
                    <a:pt x="1393" y="132410"/>
                    <a:pt x="1444" y="132410"/>
                    <a:pt x="1418" y="132410"/>
                  </a:cubicBezTo>
                  <a:lnTo>
                    <a:pt x="1418" y="132461"/>
                  </a:lnTo>
                  <a:cubicBezTo>
                    <a:pt x="1418" y="132487"/>
                    <a:pt x="1418" y="132539"/>
                    <a:pt x="1367" y="132539"/>
                  </a:cubicBezTo>
                  <a:cubicBezTo>
                    <a:pt x="1367" y="132565"/>
                    <a:pt x="1367" y="132616"/>
                    <a:pt x="1315" y="132642"/>
                  </a:cubicBezTo>
                  <a:cubicBezTo>
                    <a:pt x="1315" y="132642"/>
                    <a:pt x="1315" y="132668"/>
                    <a:pt x="1315" y="132668"/>
                  </a:cubicBezTo>
                  <a:cubicBezTo>
                    <a:pt x="1289" y="132719"/>
                    <a:pt x="1289" y="132771"/>
                    <a:pt x="1289" y="132848"/>
                  </a:cubicBezTo>
                  <a:cubicBezTo>
                    <a:pt x="1289" y="132900"/>
                    <a:pt x="1341" y="132926"/>
                    <a:pt x="1315" y="132977"/>
                  </a:cubicBezTo>
                  <a:cubicBezTo>
                    <a:pt x="1315" y="133024"/>
                    <a:pt x="1315" y="133033"/>
                    <a:pt x="1310" y="133033"/>
                  </a:cubicBezTo>
                  <a:cubicBezTo>
                    <a:pt x="1306" y="133033"/>
                    <a:pt x="1300" y="133029"/>
                    <a:pt x="1289" y="133029"/>
                  </a:cubicBezTo>
                  <a:cubicBezTo>
                    <a:pt x="1281" y="133037"/>
                    <a:pt x="1275" y="133040"/>
                    <a:pt x="1271" y="133040"/>
                  </a:cubicBezTo>
                  <a:cubicBezTo>
                    <a:pt x="1264" y="133040"/>
                    <a:pt x="1264" y="133029"/>
                    <a:pt x="1264" y="133029"/>
                  </a:cubicBezTo>
                  <a:lnTo>
                    <a:pt x="1264" y="133055"/>
                  </a:lnTo>
                  <a:cubicBezTo>
                    <a:pt x="1264" y="133080"/>
                    <a:pt x="1315" y="133132"/>
                    <a:pt x="1289" y="133158"/>
                  </a:cubicBezTo>
                  <a:cubicBezTo>
                    <a:pt x="1264" y="133184"/>
                    <a:pt x="1238" y="133184"/>
                    <a:pt x="1212" y="133184"/>
                  </a:cubicBezTo>
                  <a:cubicBezTo>
                    <a:pt x="1186" y="133235"/>
                    <a:pt x="1160" y="133261"/>
                    <a:pt x="1160" y="133312"/>
                  </a:cubicBezTo>
                  <a:cubicBezTo>
                    <a:pt x="1160" y="133338"/>
                    <a:pt x="1160" y="133364"/>
                    <a:pt x="1186" y="133364"/>
                  </a:cubicBezTo>
                  <a:cubicBezTo>
                    <a:pt x="1212" y="133364"/>
                    <a:pt x="1238" y="133390"/>
                    <a:pt x="1264" y="133416"/>
                  </a:cubicBezTo>
                  <a:cubicBezTo>
                    <a:pt x="1254" y="133411"/>
                    <a:pt x="1245" y="133409"/>
                    <a:pt x="1236" y="133409"/>
                  </a:cubicBezTo>
                  <a:cubicBezTo>
                    <a:pt x="1195" y="133409"/>
                    <a:pt x="1160" y="133451"/>
                    <a:pt x="1160" y="133493"/>
                  </a:cubicBezTo>
                  <a:lnTo>
                    <a:pt x="1160" y="133519"/>
                  </a:lnTo>
                  <a:lnTo>
                    <a:pt x="1238" y="133545"/>
                  </a:lnTo>
                  <a:cubicBezTo>
                    <a:pt x="1315" y="133570"/>
                    <a:pt x="1315" y="133570"/>
                    <a:pt x="1289" y="133648"/>
                  </a:cubicBezTo>
                  <a:lnTo>
                    <a:pt x="1289" y="133751"/>
                  </a:lnTo>
                  <a:cubicBezTo>
                    <a:pt x="1264" y="133777"/>
                    <a:pt x="1264" y="133828"/>
                    <a:pt x="1289" y="133854"/>
                  </a:cubicBezTo>
                  <a:cubicBezTo>
                    <a:pt x="1289" y="133880"/>
                    <a:pt x="1289" y="133906"/>
                    <a:pt x="1264" y="133906"/>
                  </a:cubicBezTo>
                  <a:lnTo>
                    <a:pt x="1238" y="133906"/>
                  </a:lnTo>
                  <a:lnTo>
                    <a:pt x="1238" y="133931"/>
                  </a:lnTo>
                  <a:lnTo>
                    <a:pt x="1264" y="133931"/>
                  </a:lnTo>
                  <a:lnTo>
                    <a:pt x="1289" y="133957"/>
                  </a:lnTo>
                  <a:cubicBezTo>
                    <a:pt x="1289" y="134035"/>
                    <a:pt x="1289" y="134035"/>
                    <a:pt x="1212" y="134035"/>
                  </a:cubicBezTo>
                  <a:cubicBezTo>
                    <a:pt x="1212" y="134035"/>
                    <a:pt x="1186" y="134060"/>
                    <a:pt x="1160" y="134060"/>
                  </a:cubicBezTo>
                  <a:cubicBezTo>
                    <a:pt x="1160" y="134086"/>
                    <a:pt x="1212" y="134138"/>
                    <a:pt x="1160" y="134164"/>
                  </a:cubicBezTo>
                  <a:cubicBezTo>
                    <a:pt x="1160" y="134164"/>
                    <a:pt x="1160" y="134189"/>
                    <a:pt x="1160" y="134215"/>
                  </a:cubicBezTo>
                  <a:cubicBezTo>
                    <a:pt x="1160" y="134228"/>
                    <a:pt x="1167" y="134235"/>
                    <a:pt x="1177" y="134235"/>
                  </a:cubicBezTo>
                  <a:cubicBezTo>
                    <a:pt x="1186" y="134235"/>
                    <a:pt x="1199" y="134228"/>
                    <a:pt x="1212" y="134215"/>
                  </a:cubicBezTo>
                  <a:lnTo>
                    <a:pt x="1264" y="134215"/>
                  </a:lnTo>
                  <a:cubicBezTo>
                    <a:pt x="1264" y="134241"/>
                    <a:pt x="1264" y="134241"/>
                    <a:pt x="1264" y="134267"/>
                  </a:cubicBezTo>
                  <a:lnTo>
                    <a:pt x="1264" y="134293"/>
                  </a:lnTo>
                  <a:cubicBezTo>
                    <a:pt x="1264" y="134318"/>
                    <a:pt x="1289" y="134344"/>
                    <a:pt x="1264" y="134396"/>
                  </a:cubicBezTo>
                  <a:cubicBezTo>
                    <a:pt x="1238" y="134421"/>
                    <a:pt x="1289" y="134421"/>
                    <a:pt x="1289" y="134447"/>
                  </a:cubicBezTo>
                  <a:cubicBezTo>
                    <a:pt x="1315" y="134550"/>
                    <a:pt x="1289" y="134628"/>
                    <a:pt x="1264" y="134705"/>
                  </a:cubicBezTo>
                  <a:cubicBezTo>
                    <a:pt x="1238" y="134731"/>
                    <a:pt x="1212" y="134757"/>
                    <a:pt x="1186" y="134783"/>
                  </a:cubicBezTo>
                  <a:lnTo>
                    <a:pt x="1135" y="134808"/>
                  </a:lnTo>
                  <a:cubicBezTo>
                    <a:pt x="1135" y="134886"/>
                    <a:pt x="1135" y="134963"/>
                    <a:pt x="1238" y="134963"/>
                  </a:cubicBezTo>
                  <a:cubicBezTo>
                    <a:pt x="1264" y="134963"/>
                    <a:pt x="1289" y="135040"/>
                    <a:pt x="1264" y="135066"/>
                  </a:cubicBezTo>
                  <a:lnTo>
                    <a:pt x="1238" y="135066"/>
                  </a:lnTo>
                  <a:cubicBezTo>
                    <a:pt x="1225" y="135040"/>
                    <a:pt x="1206" y="135034"/>
                    <a:pt x="1186" y="135034"/>
                  </a:cubicBezTo>
                  <a:cubicBezTo>
                    <a:pt x="1167" y="135034"/>
                    <a:pt x="1148" y="135040"/>
                    <a:pt x="1135" y="135040"/>
                  </a:cubicBezTo>
                  <a:cubicBezTo>
                    <a:pt x="1135" y="135066"/>
                    <a:pt x="1135" y="135066"/>
                    <a:pt x="1135" y="135066"/>
                  </a:cubicBezTo>
                  <a:cubicBezTo>
                    <a:pt x="1152" y="135135"/>
                    <a:pt x="1180" y="135147"/>
                    <a:pt x="1205" y="135147"/>
                  </a:cubicBezTo>
                  <a:cubicBezTo>
                    <a:pt x="1218" y="135147"/>
                    <a:pt x="1229" y="135144"/>
                    <a:pt x="1238" y="135144"/>
                  </a:cubicBezTo>
                  <a:cubicBezTo>
                    <a:pt x="1264" y="135144"/>
                    <a:pt x="1264" y="135144"/>
                    <a:pt x="1264" y="135169"/>
                  </a:cubicBezTo>
                  <a:cubicBezTo>
                    <a:pt x="1264" y="135221"/>
                    <a:pt x="1212" y="135247"/>
                    <a:pt x="1160" y="135273"/>
                  </a:cubicBezTo>
                  <a:cubicBezTo>
                    <a:pt x="1083" y="135298"/>
                    <a:pt x="1135" y="135298"/>
                    <a:pt x="1135" y="135298"/>
                  </a:cubicBezTo>
                  <a:lnTo>
                    <a:pt x="1186" y="135324"/>
                  </a:lnTo>
                  <a:cubicBezTo>
                    <a:pt x="1203" y="135324"/>
                    <a:pt x="1221" y="135313"/>
                    <a:pt x="1238" y="135313"/>
                  </a:cubicBezTo>
                  <a:cubicBezTo>
                    <a:pt x="1246" y="135313"/>
                    <a:pt x="1255" y="135316"/>
                    <a:pt x="1264" y="135324"/>
                  </a:cubicBezTo>
                  <a:cubicBezTo>
                    <a:pt x="1264" y="135376"/>
                    <a:pt x="1238" y="135376"/>
                    <a:pt x="1212" y="135402"/>
                  </a:cubicBezTo>
                  <a:cubicBezTo>
                    <a:pt x="1212" y="135427"/>
                    <a:pt x="1186" y="135479"/>
                    <a:pt x="1186" y="135505"/>
                  </a:cubicBezTo>
                  <a:cubicBezTo>
                    <a:pt x="1186" y="135556"/>
                    <a:pt x="1186" y="135608"/>
                    <a:pt x="1135" y="135634"/>
                  </a:cubicBezTo>
                  <a:lnTo>
                    <a:pt x="1160" y="135711"/>
                  </a:lnTo>
                  <a:lnTo>
                    <a:pt x="1212" y="135659"/>
                  </a:lnTo>
                  <a:lnTo>
                    <a:pt x="1238" y="135659"/>
                  </a:lnTo>
                  <a:cubicBezTo>
                    <a:pt x="1238" y="135659"/>
                    <a:pt x="1238" y="135763"/>
                    <a:pt x="1186" y="135788"/>
                  </a:cubicBezTo>
                  <a:cubicBezTo>
                    <a:pt x="1186" y="135840"/>
                    <a:pt x="1160" y="135892"/>
                    <a:pt x="1135" y="135969"/>
                  </a:cubicBezTo>
                  <a:lnTo>
                    <a:pt x="1135" y="136021"/>
                  </a:lnTo>
                  <a:lnTo>
                    <a:pt x="1135" y="136098"/>
                  </a:lnTo>
                  <a:lnTo>
                    <a:pt x="1135" y="136304"/>
                  </a:lnTo>
                  <a:cubicBezTo>
                    <a:pt x="1135" y="136330"/>
                    <a:pt x="1160" y="136330"/>
                    <a:pt x="1135" y="136382"/>
                  </a:cubicBezTo>
                  <a:cubicBezTo>
                    <a:pt x="1135" y="136407"/>
                    <a:pt x="1135" y="136459"/>
                    <a:pt x="1135" y="136511"/>
                  </a:cubicBezTo>
                  <a:cubicBezTo>
                    <a:pt x="1135" y="136536"/>
                    <a:pt x="1186" y="136562"/>
                    <a:pt x="1186" y="136588"/>
                  </a:cubicBezTo>
                  <a:cubicBezTo>
                    <a:pt x="1212" y="136640"/>
                    <a:pt x="1135" y="136665"/>
                    <a:pt x="1160" y="136717"/>
                  </a:cubicBezTo>
                  <a:lnTo>
                    <a:pt x="1212" y="136794"/>
                  </a:lnTo>
                  <a:cubicBezTo>
                    <a:pt x="1212" y="136768"/>
                    <a:pt x="1212" y="136743"/>
                    <a:pt x="1238" y="136743"/>
                  </a:cubicBezTo>
                  <a:cubicBezTo>
                    <a:pt x="1238" y="136743"/>
                    <a:pt x="1254" y="136710"/>
                    <a:pt x="1274" y="136710"/>
                  </a:cubicBezTo>
                  <a:cubicBezTo>
                    <a:pt x="1279" y="136710"/>
                    <a:pt x="1284" y="136712"/>
                    <a:pt x="1289" y="136717"/>
                  </a:cubicBezTo>
                  <a:cubicBezTo>
                    <a:pt x="1289" y="136717"/>
                    <a:pt x="1289" y="136743"/>
                    <a:pt x="1289" y="136768"/>
                  </a:cubicBezTo>
                  <a:cubicBezTo>
                    <a:pt x="1264" y="136794"/>
                    <a:pt x="1238" y="136794"/>
                    <a:pt x="1212" y="136820"/>
                  </a:cubicBezTo>
                  <a:lnTo>
                    <a:pt x="1160" y="136846"/>
                  </a:lnTo>
                  <a:cubicBezTo>
                    <a:pt x="1238" y="136872"/>
                    <a:pt x="1238" y="136872"/>
                    <a:pt x="1212" y="136923"/>
                  </a:cubicBezTo>
                  <a:cubicBezTo>
                    <a:pt x="1212" y="136949"/>
                    <a:pt x="1186" y="136949"/>
                    <a:pt x="1186" y="136975"/>
                  </a:cubicBezTo>
                  <a:cubicBezTo>
                    <a:pt x="1160" y="137001"/>
                    <a:pt x="1109" y="137026"/>
                    <a:pt x="1160" y="137078"/>
                  </a:cubicBezTo>
                  <a:cubicBezTo>
                    <a:pt x="1212" y="137130"/>
                    <a:pt x="1160" y="137155"/>
                    <a:pt x="1135" y="137181"/>
                  </a:cubicBezTo>
                  <a:lnTo>
                    <a:pt x="1135" y="137207"/>
                  </a:lnTo>
                  <a:cubicBezTo>
                    <a:pt x="1160" y="137233"/>
                    <a:pt x="1186" y="137284"/>
                    <a:pt x="1212" y="137284"/>
                  </a:cubicBezTo>
                  <a:cubicBezTo>
                    <a:pt x="1238" y="137310"/>
                    <a:pt x="1238" y="137336"/>
                    <a:pt x="1212" y="137362"/>
                  </a:cubicBezTo>
                  <a:cubicBezTo>
                    <a:pt x="1186" y="137362"/>
                    <a:pt x="1186" y="137387"/>
                    <a:pt x="1212" y="137413"/>
                  </a:cubicBezTo>
                  <a:cubicBezTo>
                    <a:pt x="1264" y="137439"/>
                    <a:pt x="1264" y="137465"/>
                    <a:pt x="1264" y="137491"/>
                  </a:cubicBezTo>
                  <a:cubicBezTo>
                    <a:pt x="1238" y="137516"/>
                    <a:pt x="1289" y="137542"/>
                    <a:pt x="1238" y="137542"/>
                  </a:cubicBezTo>
                  <a:lnTo>
                    <a:pt x="1238" y="137620"/>
                  </a:lnTo>
                  <a:cubicBezTo>
                    <a:pt x="1289" y="137620"/>
                    <a:pt x="1289" y="137671"/>
                    <a:pt x="1289" y="137723"/>
                  </a:cubicBezTo>
                  <a:cubicBezTo>
                    <a:pt x="1289" y="137774"/>
                    <a:pt x="1289" y="137749"/>
                    <a:pt x="1315" y="137774"/>
                  </a:cubicBezTo>
                  <a:cubicBezTo>
                    <a:pt x="1341" y="137774"/>
                    <a:pt x="1315" y="137800"/>
                    <a:pt x="1315" y="137826"/>
                  </a:cubicBezTo>
                  <a:cubicBezTo>
                    <a:pt x="1367" y="137877"/>
                    <a:pt x="1341" y="137929"/>
                    <a:pt x="1289" y="137955"/>
                  </a:cubicBezTo>
                  <a:cubicBezTo>
                    <a:pt x="1289" y="138006"/>
                    <a:pt x="1289" y="138032"/>
                    <a:pt x="1264" y="138058"/>
                  </a:cubicBezTo>
                  <a:cubicBezTo>
                    <a:pt x="1264" y="138084"/>
                    <a:pt x="1264" y="138110"/>
                    <a:pt x="1289" y="138110"/>
                  </a:cubicBezTo>
                  <a:cubicBezTo>
                    <a:pt x="1367" y="138110"/>
                    <a:pt x="1341" y="138187"/>
                    <a:pt x="1341" y="138213"/>
                  </a:cubicBezTo>
                  <a:lnTo>
                    <a:pt x="1341" y="138264"/>
                  </a:lnTo>
                  <a:cubicBezTo>
                    <a:pt x="1367" y="138316"/>
                    <a:pt x="1341" y="138367"/>
                    <a:pt x="1315" y="138393"/>
                  </a:cubicBezTo>
                  <a:cubicBezTo>
                    <a:pt x="1315" y="138419"/>
                    <a:pt x="1367" y="138393"/>
                    <a:pt x="1393" y="138445"/>
                  </a:cubicBezTo>
                  <a:cubicBezTo>
                    <a:pt x="1367" y="138471"/>
                    <a:pt x="1367" y="138496"/>
                    <a:pt x="1341" y="138496"/>
                  </a:cubicBezTo>
                  <a:cubicBezTo>
                    <a:pt x="1341" y="138522"/>
                    <a:pt x="1315" y="138522"/>
                    <a:pt x="1315" y="138548"/>
                  </a:cubicBezTo>
                  <a:cubicBezTo>
                    <a:pt x="1315" y="138600"/>
                    <a:pt x="1315" y="138625"/>
                    <a:pt x="1315" y="138651"/>
                  </a:cubicBezTo>
                  <a:lnTo>
                    <a:pt x="1315" y="138935"/>
                  </a:lnTo>
                  <a:cubicBezTo>
                    <a:pt x="1315" y="138986"/>
                    <a:pt x="1315" y="138986"/>
                    <a:pt x="1289" y="138986"/>
                  </a:cubicBezTo>
                  <a:cubicBezTo>
                    <a:pt x="1238" y="138986"/>
                    <a:pt x="1289" y="138935"/>
                    <a:pt x="1264" y="138909"/>
                  </a:cubicBezTo>
                  <a:cubicBezTo>
                    <a:pt x="1212" y="138909"/>
                    <a:pt x="1186" y="138858"/>
                    <a:pt x="1160" y="138832"/>
                  </a:cubicBezTo>
                  <a:cubicBezTo>
                    <a:pt x="1160" y="138823"/>
                    <a:pt x="1152" y="138820"/>
                    <a:pt x="1139" y="138820"/>
                  </a:cubicBezTo>
                  <a:cubicBezTo>
                    <a:pt x="1115" y="138820"/>
                    <a:pt x="1074" y="138832"/>
                    <a:pt x="1057" y="138832"/>
                  </a:cubicBezTo>
                  <a:cubicBezTo>
                    <a:pt x="1057" y="138858"/>
                    <a:pt x="1057" y="138858"/>
                    <a:pt x="1031" y="138858"/>
                  </a:cubicBezTo>
                  <a:lnTo>
                    <a:pt x="1031" y="138961"/>
                  </a:lnTo>
                  <a:cubicBezTo>
                    <a:pt x="1031" y="138961"/>
                    <a:pt x="1031" y="139064"/>
                    <a:pt x="954" y="139090"/>
                  </a:cubicBezTo>
                  <a:lnTo>
                    <a:pt x="928" y="139090"/>
                  </a:lnTo>
                  <a:cubicBezTo>
                    <a:pt x="1006" y="139193"/>
                    <a:pt x="980" y="139348"/>
                    <a:pt x="877" y="139451"/>
                  </a:cubicBezTo>
                  <a:cubicBezTo>
                    <a:pt x="877" y="139476"/>
                    <a:pt x="877" y="139502"/>
                    <a:pt x="851" y="139502"/>
                  </a:cubicBezTo>
                  <a:cubicBezTo>
                    <a:pt x="851" y="139528"/>
                    <a:pt x="851" y="139580"/>
                    <a:pt x="851" y="139605"/>
                  </a:cubicBezTo>
                  <a:cubicBezTo>
                    <a:pt x="825" y="139631"/>
                    <a:pt x="851" y="139709"/>
                    <a:pt x="851" y="139734"/>
                  </a:cubicBezTo>
                  <a:cubicBezTo>
                    <a:pt x="877" y="139786"/>
                    <a:pt x="877" y="139863"/>
                    <a:pt x="851" y="139915"/>
                  </a:cubicBezTo>
                  <a:cubicBezTo>
                    <a:pt x="851" y="139941"/>
                    <a:pt x="851" y="139941"/>
                    <a:pt x="877" y="139967"/>
                  </a:cubicBezTo>
                  <a:cubicBezTo>
                    <a:pt x="879" y="139969"/>
                    <a:pt x="882" y="139970"/>
                    <a:pt x="884" y="139970"/>
                  </a:cubicBezTo>
                  <a:cubicBezTo>
                    <a:pt x="905" y="139970"/>
                    <a:pt x="928" y="139886"/>
                    <a:pt x="966" y="139886"/>
                  </a:cubicBezTo>
                  <a:cubicBezTo>
                    <a:pt x="971" y="139886"/>
                    <a:pt x="975" y="139887"/>
                    <a:pt x="980" y="139889"/>
                  </a:cubicBezTo>
                  <a:cubicBezTo>
                    <a:pt x="1031" y="139941"/>
                    <a:pt x="928" y="139967"/>
                    <a:pt x="928" y="140018"/>
                  </a:cubicBezTo>
                  <a:cubicBezTo>
                    <a:pt x="928" y="140044"/>
                    <a:pt x="928" y="140070"/>
                    <a:pt x="877" y="140095"/>
                  </a:cubicBezTo>
                  <a:cubicBezTo>
                    <a:pt x="903" y="140147"/>
                    <a:pt x="903" y="140199"/>
                    <a:pt x="877" y="140250"/>
                  </a:cubicBezTo>
                  <a:cubicBezTo>
                    <a:pt x="877" y="140302"/>
                    <a:pt x="877" y="140328"/>
                    <a:pt x="928" y="140353"/>
                  </a:cubicBezTo>
                  <a:lnTo>
                    <a:pt x="980" y="140353"/>
                  </a:lnTo>
                  <a:cubicBezTo>
                    <a:pt x="1006" y="140405"/>
                    <a:pt x="1006" y="140431"/>
                    <a:pt x="1031" y="140457"/>
                  </a:cubicBezTo>
                  <a:cubicBezTo>
                    <a:pt x="1083" y="140534"/>
                    <a:pt x="1109" y="140611"/>
                    <a:pt x="1109" y="140663"/>
                  </a:cubicBezTo>
                  <a:cubicBezTo>
                    <a:pt x="1135" y="140714"/>
                    <a:pt x="1057" y="140766"/>
                    <a:pt x="1109" y="140792"/>
                  </a:cubicBezTo>
                  <a:cubicBezTo>
                    <a:pt x="1135" y="140843"/>
                    <a:pt x="1160" y="140869"/>
                    <a:pt x="1160" y="140895"/>
                  </a:cubicBezTo>
                  <a:cubicBezTo>
                    <a:pt x="1186" y="140947"/>
                    <a:pt x="1160" y="140972"/>
                    <a:pt x="1135" y="140972"/>
                  </a:cubicBezTo>
                  <a:cubicBezTo>
                    <a:pt x="1109" y="141050"/>
                    <a:pt x="1109" y="141127"/>
                    <a:pt x="1160" y="141179"/>
                  </a:cubicBezTo>
                  <a:cubicBezTo>
                    <a:pt x="1212" y="141282"/>
                    <a:pt x="1212" y="141385"/>
                    <a:pt x="1160" y="141462"/>
                  </a:cubicBezTo>
                  <a:cubicBezTo>
                    <a:pt x="1135" y="141488"/>
                    <a:pt x="1160" y="141540"/>
                    <a:pt x="1109" y="141591"/>
                  </a:cubicBezTo>
                  <a:cubicBezTo>
                    <a:pt x="1083" y="141617"/>
                    <a:pt x="1057" y="141617"/>
                    <a:pt x="1057" y="141617"/>
                  </a:cubicBezTo>
                  <a:cubicBezTo>
                    <a:pt x="1006" y="141617"/>
                    <a:pt x="1006" y="141643"/>
                    <a:pt x="1057" y="141669"/>
                  </a:cubicBezTo>
                  <a:cubicBezTo>
                    <a:pt x="1109" y="141720"/>
                    <a:pt x="1135" y="141823"/>
                    <a:pt x="1135" y="141927"/>
                  </a:cubicBezTo>
                  <a:cubicBezTo>
                    <a:pt x="1186" y="141927"/>
                    <a:pt x="1212" y="141875"/>
                    <a:pt x="1238" y="141875"/>
                  </a:cubicBezTo>
                  <a:cubicBezTo>
                    <a:pt x="1264" y="141927"/>
                    <a:pt x="1264" y="142004"/>
                    <a:pt x="1238" y="142081"/>
                  </a:cubicBezTo>
                  <a:cubicBezTo>
                    <a:pt x="1238" y="142100"/>
                    <a:pt x="1225" y="142118"/>
                    <a:pt x="1208" y="142118"/>
                  </a:cubicBezTo>
                  <a:cubicBezTo>
                    <a:pt x="1201" y="142118"/>
                    <a:pt x="1194" y="142115"/>
                    <a:pt x="1186" y="142107"/>
                  </a:cubicBezTo>
                  <a:cubicBezTo>
                    <a:pt x="1160" y="142107"/>
                    <a:pt x="1160" y="142081"/>
                    <a:pt x="1160" y="142081"/>
                  </a:cubicBezTo>
                  <a:lnTo>
                    <a:pt x="1160" y="142107"/>
                  </a:lnTo>
                  <a:cubicBezTo>
                    <a:pt x="1160" y="142107"/>
                    <a:pt x="1109" y="142133"/>
                    <a:pt x="1109" y="142159"/>
                  </a:cubicBezTo>
                  <a:cubicBezTo>
                    <a:pt x="1109" y="142185"/>
                    <a:pt x="1109" y="142210"/>
                    <a:pt x="1109" y="142236"/>
                  </a:cubicBezTo>
                  <a:cubicBezTo>
                    <a:pt x="1093" y="142285"/>
                    <a:pt x="1055" y="142303"/>
                    <a:pt x="1017" y="142303"/>
                  </a:cubicBezTo>
                  <a:cubicBezTo>
                    <a:pt x="995" y="142303"/>
                    <a:pt x="973" y="142297"/>
                    <a:pt x="954" y="142288"/>
                  </a:cubicBezTo>
                  <a:lnTo>
                    <a:pt x="928" y="142313"/>
                  </a:lnTo>
                  <a:cubicBezTo>
                    <a:pt x="903" y="142365"/>
                    <a:pt x="928" y="142391"/>
                    <a:pt x="954" y="142417"/>
                  </a:cubicBezTo>
                  <a:lnTo>
                    <a:pt x="980" y="142417"/>
                  </a:lnTo>
                  <a:cubicBezTo>
                    <a:pt x="1031" y="142468"/>
                    <a:pt x="1057" y="142546"/>
                    <a:pt x="1031" y="142623"/>
                  </a:cubicBezTo>
                  <a:cubicBezTo>
                    <a:pt x="1031" y="142649"/>
                    <a:pt x="1006" y="142675"/>
                    <a:pt x="1006" y="142726"/>
                  </a:cubicBezTo>
                  <a:cubicBezTo>
                    <a:pt x="980" y="142752"/>
                    <a:pt x="928" y="142803"/>
                    <a:pt x="903" y="142803"/>
                  </a:cubicBezTo>
                  <a:cubicBezTo>
                    <a:pt x="928" y="142855"/>
                    <a:pt x="928" y="142932"/>
                    <a:pt x="851" y="142984"/>
                  </a:cubicBezTo>
                  <a:lnTo>
                    <a:pt x="851" y="143010"/>
                  </a:lnTo>
                  <a:cubicBezTo>
                    <a:pt x="903" y="143061"/>
                    <a:pt x="851" y="143087"/>
                    <a:pt x="851" y="143113"/>
                  </a:cubicBezTo>
                  <a:cubicBezTo>
                    <a:pt x="851" y="143139"/>
                    <a:pt x="928" y="143113"/>
                    <a:pt x="903" y="143165"/>
                  </a:cubicBezTo>
                  <a:lnTo>
                    <a:pt x="903" y="143216"/>
                  </a:lnTo>
                  <a:cubicBezTo>
                    <a:pt x="928" y="143294"/>
                    <a:pt x="928" y="143397"/>
                    <a:pt x="903" y="143474"/>
                  </a:cubicBezTo>
                  <a:cubicBezTo>
                    <a:pt x="885" y="143474"/>
                    <a:pt x="880" y="143486"/>
                    <a:pt x="878" y="143486"/>
                  </a:cubicBezTo>
                  <a:cubicBezTo>
                    <a:pt x="877" y="143486"/>
                    <a:pt x="877" y="143483"/>
                    <a:pt x="877" y="143474"/>
                  </a:cubicBezTo>
                  <a:lnTo>
                    <a:pt x="851" y="143474"/>
                  </a:lnTo>
                  <a:cubicBezTo>
                    <a:pt x="851" y="143397"/>
                    <a:pt x="851" y="143345"/>
                    <a:pt x="851" y="143268"/>
                  </a:cubicBezTo>
                  <a:lnTo>
                    <a:pt x="825" y="143268"/>
                  </a:lnTo>
                  <a:cubicBezTo>
                    <a:pt x="799" y="143268"/>
                    <a:pt x="799" y="143294"/>
                    <a:pt x="774" y="143319"/>
                  </a:cubicBezTo>
                  <a:cubicBezTo>
                    <a:pt x="722" y="143371"/>
                    <a:pt x="774" y="143448"/>
                    <a:pt x="748" y="143526"/>
                  </a:cubicBezTo>
                  <a:cubicBezTo>
                    <a:pt x="748" y="143551"/>
                    <a:pt x="748" y="143603"/>
                    <a:pt x="748" y="143629"/>
                  </a:cubicBezTo>
                  <a:lnTo>
                    <a:pt x="799" y="143629"/>
                  </a:lnTo>
                  <a:cubicBezTo>
                    <a:pt x="825" y="143629"/>
                    <a:pt x="851" y="143629"/>
                    <a:pt x="851" y="143655"/>
                  </a:cubicBezTo>
                  <a:cubicBezTo>
                    <a:pt x="877" y="143680"/>
                    <a:pt x="825" y="143680"/>
                    <a:pt x="825" y="143706"/>
                  </a:cubicBezTo>
                  <a:cubicBezTo>
                    <a:pt x="903" y="143732"/>
                    <a:pt x="928" y="143758"/>
                    <a:pt x="903" y="143861"/>
                  </a:cubicBezTo>
                  <a:lnTo>
                    <a:pt x="903" y="143887"/>
                  </a:lnTo>
                  <a:lnTo>
                    <a:pt x="903" y="143964"/>
                  </a:lnTo>
                  <a:cubicBezTo>
                    <a:pt x="903" y="144016"/>
                    <a:pt x="877" y="144067"/>
                    <a:pt x="825" y="144093"/>
                  </a:cubicBezTo>
                  <a:lnTo>
                    <a:pt x="774" y="144145"/>
                  </a:lnTo>
                  <a:cubicBezTo>
                    <a:pt x="774" y="144170"/>
                    <a:pt x="774" y="144170"/>
                    <a:pt x="774" y="144170"/>
                  </a:cubicBezTo>
                  <a:cubicBezTo>
                    <a:pt x="825" y="144170"/>
                    <a:pt x="851" y="144196"/>
                    <a:pt x="877" y="144248"/>
                  </a:cubicBezTo>
                  <a:cubicBezTo>
                    <a:pt x="877" y="144299"/>
                    <a:pt x="877" y="144325"/>
                    <a:pt x="851" y="144325"/>
                  </a:cubicBezTo>
                  <a:cubicBezTo>
                    <a:pt x="830" y="144336"/>
                    <a:pt x="813" y="144342"/>
                    <a:pt x="800" y="144342"/>
                  </a:cubicBezTo>
                  <a:cubicBezTo>
                    <a:pt x="782" y="144342"/>
                    <a:pt x="774" y="144330"/>
                    <a:pt x="774" y="144299"/>
                  </a:cubicBezTo>
                  <a:lnTo>
                    <a:pt x="722" y="144299"/>
                  </a:lnTo>
                  <a:cubicBezTo>
                    <a:pt x="722" y="144325"/>
                    <a:pt x="748" y="144377"/>
                    <a:pt x="696" y="144403"/>
                  </a:cubicBezTo>
                  <a:cubicBezTo>
                    <a:pt x="670" y="144454"/>
                    <a:pt x="670" y="144506"/>
                    <a:pt x="645" y="144557"/>
                  </a:cubicBezTo>
                  <a:lnTo>
                    <a:pt x="645" y="144609"/>
                  </a:lnTo>
                  <a:cubicBezTo>
                    <a:pt x="645" y="144660"/>
                    <a:pt x="593" y="144738"/>
                    <a:pt x="645" y="144764"/>
                  </a:cubicBezTo>
                  <a:cubicBezTo>
                    <a:pt x="666" y="144785"/>
                    <a:pt x="679" y="144793"/>
                    <a:pt x="688" y="144793"/>
                  </a:cubicBezTo>
                  <a:cubicBezTo>
                    <a:pt x="701" y="144793"/>
                    <a:pt x="707" y="144778"/>
                    <a:pt x="722" y="144764"/>
                  </a:cubicBezTo>
                  <a:cubicBezTo>
                    <a:pt x="722" y="144746"/>
                    <a:pt x="722" y="144741"/>
                    <a:pt x="723" y="144741"/>
                  </a:cubicBezTo>
                  <a:cubicBezTo>
                    <a:pt x="725" y="144741"/>
                    <a:pt x="731" y="144764"/>
                    <a:pt x="748" y="144764"/>
                  </a:cubicBezTo>
                  <a:lnTo>
                    <a:pt x="799" y="144764"/>
                  </a:lnTo>
                  <a:cubicBezTo>
                    <a:pt x="825" y="144764"/>
                    <a:pt x="851" y="144789"/>
                    <a:pt x="825" y="144815"/>
                  </a:cubicBezTo>
                  <a:cubicBezTo>
                    <a:pt x="825" y="144841"/>
                    <a:pt x="799" y="144867"/>
                    <a:pt x="774" y="144918"/>
                  </a:cubicBezTo>
                  <a:lnTo>
                    <a:pt x="825" y="144918"/>
                  </a:lnTo>
                  <a:cubicBezTo>
                    <a:pt x="825" y="144970"/>
                    <a:pt x="799" y="144996"/>
                    <a:pt x="774" y="144996"/>
                  </a:cubicBezTo>
                  <a:cubicBezTo>
                    <a:pt x="748" y="145022"/>
                    <a:pt x="748" y="145047"/>
                    <a:pt x="748" y="145073"/>
                  </a:cubicBezTo>
                  <a:cubicBezTo>
                    <a:pt x="748" y="145099"/>
                    <a:pt x="722" y="145125"/>
                    <a:pt x="722" y="145125"/>
                  </a:cubicBezTo>
                  <a:cubicBezTo>
                    <a:pt x="722" y="145176"/>
                    <a:pt x="774" y="145202"/>
                    <a:pt x="722" y="145254"/>
                  </a:cubicBezTo>
                  <a:lnTo>
                    <a:pt x="722" y="145357"/>
                  </a:lnTo>
                  <a:cubicBezTo>
                    <a:pt x="748" y="145357"/>
                    <a:pt x="748" y="145383"/>
                    <a:pt x="722" y="145383"/>
                  </a:cubicBezTo>
                  <a:lnTo>
                    <a:pt x="645" y="145460"/>
                  </a:lnTo>
                  <a:cubicBezTo>
                    <a:pt x="619" y="145486"/>
                    <a:pt x="619" y="145512"/>
                    <a:pt x="645" y="145537"/>
                  </a:cubicBezTo>
                  <a:lnTo>
                    <a:pt x="645" y="145563"/>
                  </a:lnTo>
                  <a:cubicBezTo>
                    <a:pt x="645" y="145589"/>
                    <a:pt x="593" y="145589"/>
                    <a:pt x="567" y="145589"/>
                  </a:cubicBezTo>
                  <a:lnTo>
                    <a:pt x="619" y="145640"/>
                  </a:lnTo>
                  <a:lnTo>
                    <a:pt x="645" y="145640"/>
                  </a:lnTo>
                  <a:lnTo>
                    <a:pt x="645" y="145666"/>
                  </a:lnTo>
                  <a:cubicBezTo>
                    <a:pt x="645" y="145692"/>
                    <a:pt x="619" y="145718"/>
                    <a:pt x="619" y="145744"/>
                  </a:cubicBezTo>
                  <a:cubicBezTo>
                    <a:pt x="619" y="145769"/>
                    <a:pt x="696" y="145769"/>
                    <a:pt x="670" y="145821"/>
                  </a:cubicBezTo>
                  <a:lnTo>
                    <a:pt x="722" y="145821"/>
                  </a:lnTo>
                  <a:cubicBezTo>
                    <a:pt x="748" y="145821"/>
                    <a:pt x="722" y="145847"/>
                    <a:pt x="722" y="145873"/>
                  </a:cubicBezTo>
                  <a:lnTo>
                    <a:pt x="645" y="145924"/>
                  </a:lnTo>
                  <a:cubicBezTo>
                    <a:pt x="645" y="145950"/>
                    <a:pt x="670" y="146002"/>
                    <a:pt x="593" y="146002"/>
                  </a:cubicBezTo>
                  <a:lnTo>
                    <a:pt x="593" y="146027"/>
                  </a:lnTo>
                  <a:cubicBezTo>
                    <a:pt x="619" y="146040"/>
                    <a:pt x="638" y="146047"/>
                    <a:pt x="654" y="146047"/>
                  </a:cubicBezTo>
                  <a:cubicBezTo>
                    <a:pt x="670" y="146047"/>
                    <a:pt x="683" y="146040"/>
                    <a:pt x="696" y="146027"/>
                  </a:cubicBezTo>
                  <a:cubicBezTo>
                    <a:pt x="696" y="146027"/>
                    <a:pt x="696" y="146002"/>
                    <a:pt x="696" y="146002"/>
                  </a:cubicBezTo>
                  <a:cubicBezTo>
                    <a:pt x="722" y="146002"/>
                    <a:pt x="748" y="146002"/>
                    <a:pt x="748" y="146027"/>
                  </a:cubicBezTo>
                  <a:cubicBezTo>
                    <a:pt x="748" y="146058"/>
                    <a:pt x="766" y="146070"/>
                    <a:pt x="785" y="146070"/>
                  </a:cubicBezTo>
                  <a:cubicBezTo>
                    <a:pt x="799" y="146070"/>
                    <a:pt x="815" y="146064"/>
                    <a:pt x="825" y="146053"/>
                  </a:cubicBezTo>
                  <a:cubicBezTo>
                    <a:pt x="825" y="146053"/>
                    <a:pt x="851" y="146027"/>
                    <a:pt x="825" y="146002"/>
                  </a:cubicBezTo>
                  <a:lnTo>
                    <a:pt x="825" y="145950"/>
                  </a:lnTo>
                  <a:cubicBezTo>
                    <a:pt x="825" y="145898"/>
                    <a:pt x="825" y="145873"/>
                    <a:pt x="851" y="145847"/>
                  </a:cubicBezTo>
                  <a:lnTo>
                    <a:pt x="851" y="145821"/>
                  </a:lnTo>
                  <a:cubicBezTo>
                    <a:pt x="851" y="145821"/>
                    <a:pt x="877" y="145847"/>
                    <a:pt x="877" y="145847"/>
                  </a:cubicBezTo>
                  <a:cubicBezTo>
                    <a:pt x="928" y="145898"/>
                    <a:pt x="928" y="145976"/>
                    <a:pt x="877" y="146027"/>
                  </a:cubicBezTo>
                  <a:cubicBezTo>
                    <a:pt x="851" y="146079"/>
                    <a:pt x="954" y="146079"/>
                    <a:pt x="928" y="146105"/>
                  </a:cubicBezTo>
                  <a:cubicBezTo>
                    <a:pt x="928" y="146156"/>
                    <a:pt x="928" y="146182"/>
                    <a:pt x="877" y="146208"/>
                  </a:cubicBezTo>
                  <a:cubicBezTo>
                    <a:pt x="851" y="146208"/>
                    <a:pt x="851" y="146259"/>
                    <a:pt x="877" y="146285"/>
                  </a:cubicBezTo>
                  <a:cubicBezTo>
                    <a:pt x="885" y="146294"/>
                    <a:pt x="891" y="146297"/>
                    <a:pt x="896" y="146297"/>
                  </a:cubicBezTo>
                  <a:cubicBezTo>
                    <a:pt x="905" y="146297"/>
                    <a:pt x="911" y="146285"/>
                    <a:pt x="928" y="146285"/>
                  </a:cubicBezTo>
                  <a:lnTo>
                    <a:pt x="1031" y="146285"/>
                  </a:lnTo>
                  <a:cubicBezTo>
                    <a:pt x="1031" y="146285"/>
                    <a:pt x="1031" y="146311"/>
                    <a:pt x="1031" y="146311"/>
                  </a:cubicBezTo>
                  <a:cubicBezTo>
                    <a:pt x="1006" y="146337"/>
                    <a:pt x="1006" y="146363"/>
                    <a:pt x="980" y="146363"/>
                  </a:cubicBezTo>
                  <a:cubicBezTo>
                    <a:pt x="954" y="146388"/>
                    <a:pt x="928" y="146440"/>
                    <a:pt x="954" y="146466"/>
                  </a:cubicBezTo>
                  <a:cubicBezTo>
                    <a:pt x="954" y="146517"/>
                    <a:pt x="928" y="146569"/>
                    <a:pt x="903" y="146595"/>
                  </a:cubicBezTo>
                  <a:cubicBezTo>
                    <a:pt x="903" y="146621"/>
                    <a:pt x="928" y="146621"/>
                    <a:pt x="928" y="146621"/>
                  </a:cubicBezTo>
                  <a:cubicBezTo>
                    <a:pt x="954" y="146621"/>
                    <a:pt x="954" y="146646"/>
                    <a:pt x="954" y="146646"/>
                  </a:cubicBezTo>
                  <a:cubicBezTo>
                    <a:pt x="954" y="146672"/>
                    <a:pt x="954" y="146749"/>
                    <a:pt x="954" y="146775"/>
                  </a:cubicBezTo>
                  <a:cubicBezTo>
                    <a:pt x="928" y="146827"/>
                    <a:pt x="954" y="146827"/>
                    <a:pt x="954" y="146853"/>
                  </a:cubicBezTo>
                  <a:cubicBezTo>
                    <a:pt x="954" y="146853"/>
                    <a:pt x="980" y="146904"/>
                    <a:pt x="1006" y="146904"/>
                  </a:cubicBezTo>
                  <a:cubicBezTo>
                    <a:pt x="1021" y="146897"/>
                    <a:pt x="1036" y="146894"/>
                    <a:pt x="1050" y="146894"/>
                  </a:cubicBezTo>
                  <a:cubicBezTo>
                    <a:pt x="1085" y="146894"/>
                    <a:pt x="1116" y="146912"/>
                    <a:pt x="1135" y="146930"/>
                  </a:cubicBezTo>
                  <a:cubicBezTo>
                    <a:pt x="1160" y="146930"/>
                    <a:pt x="1135" y="146956"/>
                    <a:pt x="1135" y="146982"/>
                  </a:cubicBezTo>
                  <a:cubicBezTo>
                    <a:pt x="1135" y="146982"/>
                    <a:pt x="1135" y="146982"/>
                    <a:pt x="1135" y="147007"/>
                  </a:cubicBezTo>
                  <a:cubicBezTo>
                    <a:pt x="1109" y="147059"/>
                    <a:pt x="1135" y="147162"/>
                    <a:pt x="1083" y="147214"/>
                  </a:cubicBezTo>
                  <a:lnTo>
                    <a:pt x="1083" y="147265"/>
                  </a:lnTo>
                  <a:cubicBezTo>
                    <a:pt x="1083" y="147265"/>
                    <a:pt x="1083" y="147317"/>
                    <a:pt x="1057" y="147343"/>
                  </a:cubicBezTo>
                  <a:cubicBezTo>
                    <a:pt x="1006" y="147368"/>
                    <a:pt x="980" y="147394"/>
                    <a:pt x="1006" y="147446"/>
                  </a:cubicBezTo>
                  <a:cubicBezTo>
                    <a:pt x="1031" y="147497"/>
                    <a:pt x="1057" y="147575"/>
                    <a:pt x="1057" y="147652"/>
                  </a:cubicBezTo>
                  <a:lnTo>
                    <a:pt x="1057" y="147704"/>
                  </a:lnTo>
                  <a:lnTo>
                    <a:pt x="1057" y="147755"/>
                  </a:lnTo>
                  <a:cubicBezTo>
                    <a:pt x="1057" y="147781"/>
                    <a:pt x="1057" y="147781"/>
                    <a:pt x="1057" y="147781"/>
                  </a:cubicBezTo>
                  <a:cubicBezTo>
                    <a:pt x="1083" y="147833"/>
                    <a:pt x="1083" y="147858"/>
                    <a:pt x="1057" y="147884"/>
                  </a:cubicBezTo>
                  <a:lnTo>
                    <a:pt x="1057" y="147987"/>
                  </a:lnTo>
                  <a:cubicBezTo>
                    <a:pt x="1083" y="148039"/>
                    <a:pt x="1109" y="148091"/>
                    <a:pt x="1109" y="148142"/>
                  </a:cubicBezTo>
                  <a:lnTo>
                    <a:pt x="1135" y="148245"/>
                  </a:lnTo>
                  <a:lnTo>
                    <a:pt x="1160" y="148245"/>
                  </a:lnTo>
                  <a:cubicBezTo>
                    <a:pt x="1160" y="148220"/>
                    <a:pt x="1160" y="148220"/>
                    <a:pt x="1160" y="148220"/>
                  </a:cubicBezTo>
                  <a:cubicBezTo>
                    <a:pt x="1160" y="148168"/>
                    <a:pt x="1212" y="148168"/>
                    <a:pt x="1238" y="148168"/>
                  </a:cubicBezTo>
                  <a:lnTo>
                    <a:pt x="1341" y="148168"/>
                  </a:lnTo>
                  <a:cubicBezTo>
                    <a:pt x="1341" y="148155"/>
                    <a:pt x="1347" y="148149"/>
                    <a:pt x="1354" y="148149"/>
                  </a:cubicBezTo>
                  <a:cubicBezTo>
                    <a:pt x="1360" y="148149"/>
                    <a:pt x="1367" y="148155"/>
                    <a:pt x="1367" y="148168"/>
                  </a:cubicBezTo>
                  <a:cubicBezTo>
                    <a:pt x="1393" y="148220"/>
                    <a:pt x="1393" y="148245"/>
                    <a:pt x="1418" y="148271"/>
                  </a:cubicBezTo>
                  <a:cubicBezTo>
                    <a:pt x="1418" y="148271"/>
                    <a:pt x="1418" y="148297"/>
                    <a:pt x="1393" y="148297"/>
                  </a:cubicBezTo>
                  <a:cubicBezTo>
                    <a:pt x="1393" y="148323"/>
                    <a:pt x="1393" y="148349"/>
                    <a:pt x="1367" y="148349"/>
                  </a:cubicBezTo>
                  <a:lnTo>
                    <a:pt x="1367" y="148374"/>
                  </a:lnTo>
                  <a:cubicBezTo>
                    <a:pt x="1393" y="148426"/>
                    <a:pt x="1393" y="148477"/>
                    <a:pt x="1393" y="148529"/>
                  </a:cubicBezTo>
                  <a:cubicBezTo>
                    <a:pt x="1470" y="148606"/>
                    <a:pt x="1470" y="148710"/>
                    <a:pt x="1418" y="148813"/>
                  </a:cubicBezTo>
                  <a:cubicBezTo>
                    <a:pt x="1418" y="148839"/>
                    <a:pt x="1418" y="148890"/>
                    <a:pt x="1393" y="148890"/>
                  </a:cubicBezTo>
                  <a:lnTo>
                    <a:pt x="1393" y="149019"/>
                  </a:lnTo>
                  <a:lnTo>
                    <a:pt x="1393" y="149071"/>
                  </a:lnTo>
                  <a:cubicBezTo>
                    <a:pt x="1393" y="149071"/>
                    <a:pt x="1393" y="149071"/>
                    <a:pt x="1393" y="149096"/>
                  </a:cubicBezTo>
                  <a:cubicBezTo>
                    <a:pt x="1444" y="149096"/>
                    <a:pt x="1444" y="149122"/>
                    <a:pt x="1444" y="149174"/>
                  </a:cubicBezTo>
                  <a:lnTo>
                    <a:pt x="1444" y="149432"/>
                  </a:lnTo>
                  <a:cubicBezTo>
                    <a:pt x="1444" y="149458"/>
                    <a:pt x="1444" y="149509"/>
                    <a:pt x="1444" y="149535"/>
                  </a:cubicBezTo>
                  <a:cubicBezTo>
                    <a:pt x="1444" y="149561"/>
                    <a:pt x="1444" y="149612"/>
                    <a:pt x="1418" y="149612"/>
                  </a:cubicBezTo>
                  <a:cubicBezTo>
                    <a:pt x="1393" y="149638"/>
                    <a:pt x="1393" y="149690"/>
                    <a:pt x="1418" y="149715"/>
                  </a:cubicBezTo>
                  <a:cubicBezTo>
                    <a:pt x="1470" y="149741"/>
                    <a:pt x="1444" y="149793"/>
                    <a:pt x="1418" y="149819"/>
                  </a:cubicBezTo>
                  <a:cubicBezTo>
                    <a:pt x="1418" y="149844"/>
                    <a:pt x="1393" y="149870"/>
                    <a:pt x="1367" y="149870"/>
                  </a:cubicBezTo>
                  <a:cubicBezTo>
                    <a:pt x="1315" y="149922"/>
                    <a:pt x="1289" y="149999"/>
                    <a:pt x="1315" y="150076"/>
                  </a:cubicBezTo>
                  <a:cubicBezTo>
                    <a:pt x="1315" y="150128"/>
                    <a:pt x="1367" y="150128"/>
                    <a:pt x="1393" y="150128"/>
                  </a:cubicBezTo>
                  <a:cubicBezTo>
                    <a:pt x="1393" y="150180"/>
                    <a:pt x="1393" y="150180"/>
                    <a:pt x="1341" y="150205"/>
                  </a:cubicBezTo>
                  <a:cubicBezTo>
                    <a:pt x="1341" y="150283"/>
                    <a:pt x="1315" y="150360"/>
                    <a:pt x="1289" y="150412"/>
                  </a:cubicBezTo>
                  <a:lnTo>
                    <a:pt x="1289" y="150515"/>
                  </a:lnTo>
                  <a:cubicBezTo>
                    <a:pt x="1289" y="150592"/>
                    <a:pt x="1289" y="150644"/>
                    <a:pt x="1289" y="150721"/>
                  </a:cubicBezTo>
                  <a:lnTo>
                    <a:pt x="1289" y="150773"/>
                  </a:lnTo>
                  <a:lnTo>
                    <a:pt x="1289" y="150850"/>
                  </a:lnTo>
                  <a:cubicBezTo>
                    <a:pt x="1341" y="150850"/>
                    <a:pt x="1341" y="150850"/>
                    <a:pt x="1341" y="150928"/>
                  </a:cubicBezTo>
                  <a:cubicBezTo>
                    <a:pt x="1367" y="150928"/>
                    <a:pt x="1367" y="150979"/>
                    <a:pt x="1393" y="151005"/>
                  </a:cubicBezTo>
                  <a:cubicBezTo>
                    <a:pt x="1393" y="151031"/>
                    <a:pt x="1341" y="151057"/>
                    <a:pt x="1393" y="151108"/>
                  </a:cubicBezTo>
                  <a:cubicBezTo>
                    <a:pt x="1315" y="151160"/>
                    <a:pt x="1315" y="151237"/>
                    <a:pt x="1238" y="151289"/>
                  </a:cubicBezTo>
                  <a:cubicBezTo>
                    <a:pt x="1264" y="151314"/>
                    <a:pt x="1238" y="151340"/>
                    <a:pt x="1238" y="151366"/>
                  </a:cubicBezTo>
                  <a:cubicBezTo>
                    <a:pt x="1238" y="151443"/>
                    <a:pt x="1238" y="151495"/>
                    <a:pt x="1289" y="151547"/>
                  </a:cubicBezTo>
                  <a:cubicBezTo>
                    <a:pt x="1289" y="151572"/>
                    <a:pt x="1289" y="151572"/>
                    <a:pt x="1289" y="151598"/>
                  </a:cubicBezTo>
                  <a:cubicBezTo>
                    <a:pt x="1315" y="151624"/>
                    <a:pt x="1341" y="151676"/>
                    <a:pt x="1367" y="151701"/>
                  </a:cubicBezTo>
                  <a:cubicBezTo>
                    <a:pt x="1393" y="151727"/>
                    <a:pt x="1315" y="151753"/>
                    <a:pt x="1367" y="151804"/>
                  </a:cubicBezTo>
                  <a:cubicBezTo>
                    <a:pt x="1393" y="151830"/>
                    <a:pt x="1367" y="151856"/>
                    <a:pt x="1367" y="151856"/>
                  </a:cubicBezTo>
                  <a:cubicBezTo>
                    <a:pt x="1367" y="151856"/>
                    <a:pt x="1393" y="151908"/>
                    <a:pt x="1367" y="151959"/>
                  </a:cubicBezTo>
                  <a:cubicBezTo>
                    <a:pt x="1341" y="151985"/>
                    <a:pt x="1341" y="152011"/>
                    <a:pt x="1393" y="152037"/>
                  </a:cubicBezTo>
                  <a:cubicBezTo>
                    <a:pt x="1418" y="152088"/>
                    <a:pt x="1444" y="152140"/>
                    <a:pt x="1444" y="152217"/>
                  </a:cubicBezTo>
                  <a:cubicBezTo>
                    <a:pt x="1418" y="152346"/>
                    <a:pt x="1418" y="152475"/>
                    <a:pt x="1444" y="152604"/>
                  </a:cubicBezTo>
                  <a:cubicBezTo>
                    <a:pt x="1444" y="152630"/>
                    <a:pt x="1470" y="152656"/>
                    <a:pt x="1444" y="152681"/>
                  </a:cubicBezTo>
                  <a:cubicBezTo>
                    <a:pt x="1418" y="152733"/>
                    <a:pt x="1444" y="152733"/>
                    <a:pt x="1444" y="152759"/>
                  </a:cubicBezTo>
                  <a:cubicBezTo>
                    <a:pt x="1470" y="152810"/>
                    <a:pt x="1496" y="152862"/>
                    <a:pt x="1470" y="152939"/>
                  </a:cubicBezTo>
                  <a:cubicBezTo>
                    <a:pt x="1470" y="152965"/>
                    <a:pt x="1521" y="152991"/>
                    <a:pt x="1470" y="153017"/>
                  </a:cubicBezTo>
                  <a:cubicBezTo>
                    <a:pt x="1470" y="153042"/>
                    <a:pt x="1470" y="153042"/>
                    <a:pt x="1470" y="153068"/>
                  </a:cubicBezTo>
                  <a:cubicBezTo>
                    <a:pt x="1496" y="153146"/>
                    <a:pt x="1496" y="153249"/>
                    <a:pt x="1496" y="153326"/>
                  </a:cubicBezTo>
                  <a:cubicBezTo>
                    <a:pt x="1521" y="153378"/>
                    <a:pt x="1496" y="153429"/>
                    <a:pt x="1470" y="153429"/>
                  </a:cubicBezTo>
                  <a:cubicBezTo>
                    <a:pt x="1470" y="153455"/>
                    <a:pt x="1470" y="153455"/>
                    <a:pt x="1470" y="153455"/>
                  </a:cubicBezTo>
                  <a:lnTo>
                    <a:pt x="1470" y="153507"/>
                  </a:lnTo>
                  <a:cubicBezTo>
                    <a:pt x="1521" y="153558"/>
                    <a:pt x="1470" y="153610"/>
                    <a:pt x="1470" y="153661"/>
                  </a:cubicBezTo>
                  <a:cubicBezTo>
                    <a:pt x="1470" y="153680"/>
                    <a:pt x="1463" y="153685"/>
                    <a:pt x="1454" y="153685"/>
                  </a:cubicBezTo>
                  <a:cubicBezTo>
                    <a:pt x="1444" y="153685"/>
                    <a:pt x="1432" y="153679"/>
                    <a:pt x="1425" y="153679"/>
                  </a:cubicBezTo>
                  <a:cubicBezTo>
                    <a:pt x="1421" y="153679"/>
                    <a:pt x="1418" y="153681"/>
                    <a:pt x="1418" y="153687"/>
                  </a:cubicBezTo>
                  <a:cubicBezTo>
                    <a:pt x="1393" y="153713"/>
                    <a:pt x="1393" y="153739"/>
                    <a:pt x="1418" y="153790"/>
                  </a:cubicBezTo>
                  <a:cubicBezTo>
                    <a:pt x="1418" y="153816"/>
                    <a:pt x="1418" y="153816"/>
                    <a:pt x="1393" y="153842"/>
                  </a:cubicBezTo>
                  <a:cubicBezTo>
                    <a:pt x="1367" y="153868"/>
                    <a:pt x="1367" y="153868"/>
                    <a:pt x="1393" y="153894"/>
                  </a:cubicBezTo>
                  <a:cubicBezTo>
                    <a:pt x="1418" y="153894"/>
                    <a:pt x="1418" y="153945"/>
                    <a:pt x="1418" y="153971"/>
                  </a:cubicBezTo>
                  <a:lnTo>
                    <a:pt x="1418" y="154074"/>
                  </a:lnTo>
                  <a:cubicBezTo>
                    <a:pt x="1444" y="154100"/>
                    <a:pt x="1444" y="154151"/>
                    <a:pt x="1418" y="154203"/>
                  </a:cubicBezTo>
                  <a:cubicBezTo>
                    <a:pt x="1393" y="154229"/>
                    <a:pt x="1367" y="154229"/>
                    <a:pt x="1341" y="154229"/>
                  </a:cubicBezTo>
                  <a:cubicBezTo>
                    <a:pt x="1315" y="154306"/>
                    <a:pt x="1315" y="154409"/>
                    <a:pt x="1367" y="154487"/>
                  </a:cubicBezTo>
                  <a:cubicBezTo>
                    <a:pt x="1387" y="154487"/>
                    <a:pt x="1391" y="154454"/>
                    <a:pt x="1419" y="154454"/>
                  </a:cubicBezTo>
                  <a:cubicBezTo>
                    <a:pt x="1426" y="154454"/>
                    <a:pt x="1434" y="154456"/>
                    <a:pt x="1444" y="154461"/>
                  </a:cubicBezTo>
                  <a:cubicBezTo>
                    <a:pt x="1470" y="154487"/>
                    <a:pt x="1444" y="154513"/>
                    <a:pt x="1444" y="154538"/>
                  </a:cubicBezTo>
                  <a:cubicBezTo>
                    <a:pt x="1444" y="154564"/>
                    <a:pt x="1470" y="154564"/>
                    <a:pt x="1470" y="154590"/>
                  </a:cubicBezTo>
                  <a:cubicBezTo>
                    <a:pt x="1470" y="154590"/>
                    <a:pt x="1470" y="154616"/>
                    <a:pt x="1470" y="154641"/>
                  </a:cubicBezTo>
                  <a:cubicBezTo>
                    <a:pt x="1470" y="154667"/>
                    <a:pt x="1496" y="154693"/>
                    <a:pt x="1496" y="154719"/>
                  </a:cubicBezTo>
                  <a:cubicBezTo>
                    <a:pt x="1496" y="154745"/>
                    <a:pt x="1521" y="154745"/>
                    <a:pt x="1573" y="154745"/>
                  </a:cubicBezTo>
                  <a:cubicBezTo>
                    <a:pt x="1625" y="154745"/>
                    <a:pt x="1650" y="154796"/>
                    <a:pt x="1650" y="154848"/>
                  </a:cubicBezTo>
                  <a:cubicBezTo>
                    <a:pt x="1650" y="154899"/>
                    <a:pt x="1625" y="154977"/>
                    <a:pt x="1599" y="155028"/>
                  </a:cubicBezTo>
                  <a:cubicBezTo>
                    <a:pt x="1599" y="155054"/>
                    <a:pt x="1676" y="155080"/>
                    <a:pt x="1625" y="155131"/>
                  </a:cubicBezTo>
                  <a:cubicBezTo>
                    <a:pt x="1625" y="155131"/>
                    <a:pt x="1650" y="155157"/>
                    <a:pt x="1650" y="155183"/>
                  </a:cubicBezTo>
                  <a:cubicBezTo>
                    <a:pt x="1676" y="155209"/>
                    <a:pt x="1650" y="155235"/>
                    <a:pt x="1650" y="155235"/>
                  </a:cubicBezTo>
                  <a:cubicBezTo>
                    <a:pt x="1650" y="155260"/>
                    <a:pt x="1728" y="155286"/>
                    <a:pt x="1676" y="155338"/>
                  </a:cubicBezTo>
                  <a:cubicBezTo>
                    <a:pt x="1650" y="155389"/>
                    <a:pt x="1625" y="155441"/>
                    <a:pt x="1650" y="155493"/>
                  </a:cubicBezTo>
                  <a:cubicBezTo>
                    <a:pt x="1573" y="155493"/>
                    <a:pt x="1521" y="155441"/>
                    <a:pt x="1470" y="155441"/>
                  </a:cubicBezTo>
                  <a:lnTo>
                    <a:pt x="1470" y="155570"/>
                  </a:lnTo>
                  <a:cubicBezTo>
                    <a:pt x="1470" y="155596"/>
                    <a:pt x="1470" y="155622"/>
                    <a:pt x="1470" y="155647"/>
                  </a:cubicBezTo>
                  <a:cubicBezTo>
                    <a:pt x="1470" y="155673"/>
                    <a:pt x="1444" y="155699"/>
                    <a:pt x="1470" y="155750"/>
                  </a:cubicBezTo>
                  <a:cubicBezTo>
                    <a:pt x="1496" y="155776"/>
                    <a:pt x="1470" y="155776"/>
                    <a:pt x="1470" y="155802"/>
                  </a:cubicBezTo>
                  <a:cubicBezTo>
                    <a:pt x="1444" y="155905"/>
                    <a:pt x="1444" y="156034"/>
                    <a:pt x="1444" y="156163"/>
                  </a:cubicBezTo>
                  <a:cubicBezTo>
                    <a:pt x="1444" y="156215"/>
                    <a:pt x="1418" y="156240"/>
                    <a:pt x="1444" y="156292"/>
                  </a:cubicBezTo>
                  <a:cubicBezTo>
                    <a:pt x="1470" y="156344"/>
                    <a:pt x="1470" y="156369"/>
                    <a:pt x="1496" y="156421"/>
                  </a:cubicBezTo>
                  <a:cubicBezTo>
                    <a:pt x="1496" y="156447"/>
                    <a:pt x="1470" y="156498"/>
                    <a:pt x="1444" y="156524"/>
                  </a:cubicBezTo>
                  <a:cubicBezTo>
                    <a:pt x="1418" y="156576"/>
                    <a:pt x="1470" y="156627"/>
                    <a:pt x="1496" y="156679"/>
                  </a:cubicBezTo>
                  <a:cubicBezTo>
                    <a:pt x="1521" y="156731"/>
                    <a:pt x="1496" y="156756"/>
                    <a:pt x="1496" y="156782"/>
                  </a:cubicBezTo>
                  <a:cubicBezTo>
                    <a:pt x="1496" y="156834"/>
                    <a:pt x="1547" y="156859"/>
                    <a:pt x="1496" y="156885"/>
                  </a:cubicBezTo>
                  <a:cubicBezTo>
                    <a:pt x="1496" y="156885"/>
                    <a:pt x="1496" y="156911"/>
                    <a:pt x="1496" y="156911"/>
                  </a:cubicBezTo>
                  <a:cubicBezTo>
                    <a:pt x="1521" y="156937"/>
                    <a:pt x="1547" y="156963"/>
                    <a:pt x="1521" y="156988"/>
                  </a:cubicBezTo>
                  <a:cubicBezTo>
                    <a:pt x="1496" y="157040"/>
                    <a:pt x="1496" y="157066"/>
                    <a:pt x="1521" y="157092"/>
                  </a:cubicBezTo>
                  <a:cubicBezTo>
                    <a:pt x="1547" y="157117"/>
                    <a:pt x="1573" y="157143"/>
                    <a:pt x="1547" y="157195"/>
                  </a:cubicBezTo>
                  <a:cubicBezTo>
                    <a:pt x="1521" y="157246"/>
                    <a:pt x="1521" y="157324"/>
                    <a:pt x="1444" y="157375"/>
                  </a:cubicBezTo>
                  <a:lnTo>
                    <a:pt x="1444" y="157453"/>
                  </a:lnTo>
                  <a:cubicBezTo>
                    <a:pt x="1470" y="157504"/>
                    <a:pt x="1470" y="157530"/>
                    <a:pt x="1444" y="157556"/>
                  </a:cubicBezTo>
                  <a:cubicBezTo>
                    <a:pt x="1418" y="157607"/>
                    <a:pt x="1444" y="157633"/>
                    <a:pt x="1470" y="157659"/>
                  </a:cubicBezTo>
                  <a:cubicBezTo>
                    <a:pt x="1496" y="157685"/>
                    <a:pt x="1470" y="157711"/>
                    <a:pt x="1444" y="157736"/>
                  </a:cubicBezTo>
                  <a:lnTo>
                    <a:pt x="1444" y="157840"/>
                  </a:lnTo>
                  <a:lnTo>
                    <a:pt x="1444" y="157865"/>
                  </a:lnTo>
                  <a:cubicBezTo>
                    <a:pt x="1444" y="157865"/>
                    <a:pt x="1418" y="157943"/>
                    <a:pt x="1418" y="157994"/>
                  </a:cubicBezTo>
                  <a:cubicBezTo>
                    <a:pt x="1444" y="158020"/>
                    <a:pt x="1444" y="158046"/>
                    <a:pt x="1470" y="158097"/>
                  </a:cubicBezTo>
                  <a:cubicBezTo>
                    <a:pt x="1470" y="158123"/>
                    <a:pt x="1521" y="158097"/>
                    <a:pt x="1521" y="158149"/>
                  </a:cubicBezTo>
                  <a:cubicBezTo>
                    <a:pt x="1547" y="158226"/>
                    <a:pt x="1521" y="158330"/>
                    <a:pt x="1496" y="158381"/>
                  </a:cubicBezTo>
                  <a:lnTo>
                    <a:pt x="1496" y="158458"/>
                  </a:lnTo>
                  <a:cubicBezTo>
                    <a:pt x="1496" y="158458"/>
                    <a:pt x="1496" y="158484"/>
                    <a:pt x="1496" y="158484"/>
                  </a:cubicBezTo>
                  <a:lnTo>
                    <a:pt x="1444" y="158536"/>
                  </a:lnTo>
                  <a:cubicBezTo>
                    <a:pt x="1444" y="158562"/>
                    <a:pt x="1418" y="158613"/>
                    <a:pt x="1444" y="158639"/>
                  </a:cubicBezTo>
                  <a:cubicBezTo>
                    <a:pt x="1444" y="158665"/>
                    <a:pt x="1496" y="158691"/>
                    <a:pt x="1470" y="158716"/>
                  </a:cubicBezTo>
                  <a:lnTo>
                    <a:pt x="1470" y="158742"/>
                  </a:lnTo>
                  <a:cubicBezTo>
                    <a:pt x="1470" y="158768"/>
                    <a:pt x="1444" y="158794"/>
                    <a:pt x="1470" y="158820"/>
                  </a:cubicBezTo>
                  <a:cubicBezTo>
                    <a:pt x="1496" y="158845"/>
                    <a:pt x="1496" y="158845"/>
                    <a:pt x="1496" y="158871"/>
                  </a:cubicBezTo>
                  <a:cubicBezTo>
                    <a:pt x="1496" y="158871"/>
                    <a:pt x="1547" y="158871"/>
                    <a:pt x="1547" y="158897"/>
                  </a:cubicBezTo>
                  <a:cubicBezTo>
                    <a:pt x="1573" y="158949"/>
                    <a:pt x="1573" y="159026"/>
                    <a:pt x="1547" y="159077"/>
                  </a:cubicBezTo>
                  <a:cubicBezTo>
                    <a:pt x="1547" y="159103"/>
                    <a:pt x="1496" y="159129"/>
                    <a:pt x="1470" y="159129"/>
                  </a:cubicBezTo>
                  <a:cubicBezTo>
                    <a:pt x="1367" y="159129"/>
                    <a:pt x="1341" y="159155"/>
                    <a:pt x="1367" y="159258"/>
                  </a:cubicBezTo>
                  <a:cubicBezTo>
                    <a:pt x="1367" y="159284"/>
                    <a:pt x="1393" y="159310"/>
                    <a:pt x="1393" y="159335"/>
                  </a:cubicBezTo>
                  <a:cubicBezTo>
                    <a:pt x="1418" y="159335"/>
                    <a:pt x="1418" y="159361"/>
                    <a:pt x="1393" y="159361"/>
                  </a:cubicBezTo>
                  <a:cubicBezTo>
                    <a:pt x="1393" y="159387"/>
                    <a:pt x="1393" y="159439"/>
                    <a:pt x="1418" y="159464"/>
                  </a:cubicBezTo>
                  <a:cubicBezTo>
                    <a:pt x="1418" y="159516"/>
                    <a:pt x="1393" y="159516"/>
                    <a:pt x="1367" y="159516"/>
                  </a:cubicBezTo>
                  <a:cubicBezTo>
                    <a:pt x="1367" y="159567"/>
                    <a:pt x="1341" y="159593"/>
                    <a:pt x="1393" y="159645"/>
                  </a:cubicBezTo>
                  <a:cubicBezTo>
                    <a:pt x="1470" y="159671"/>
                    <a:pt x="1444" y="159722"/>
                    <a:pt x="1444" y="159774"/>
                  </a:cubicBezTo>
                  <a:cubicBezTo>
                    <a:pt x="1444" y="159825"/>
                    <a:pt x="1444" y="159877"/>
                    <a:pt x="1393" y="159929"/>
                  </a:cubicBezTo>
                  <a:cubicBezTo>
                    <a:pt x="1393" y="160006"/>
                    <a:pt x="1393" y="160083"/>
                    <a:pt x="1367" y="160135"/>
                  </a:cubicBezTo>
                  <a:cubicBezTo>
                    <a:pt x="1367" y="160135"/>
                    <a:pt x="1367" y="160161"/>
                    <a:pt x="1393" y="160186"/>
                  </a:cubicBezTo>
                  <a:cubicBezTo>
                    <a:pt x="1367" y="160238"/>
                    <a:pt x="1393" y="160315"/>
                    <a:pt x="1418" y="160367"/>
                  </a:cubicBezTo>
                  <a:cubicBezTo>
                    <a:pt x="1418" y="160444"/>
                    <a:pt x="1418" y="160496"/>
                    <a:pt x="1444" y="160548"/>
                  </a:cubicBezTo>
                  <a:cubicBezTo>
                    <a:pt x="1454" y="160567"/>
                    <a:pt x="1460" y="160572"/>
                    <a:pt x="1463" y="160572"/>
                  </a:cubicBezTo>
                  <a:cubicBezTo>
                    <a:pt x="1468" y="160572"/>
                    <a:pt x="1469" y="160566"/>
                    <a:pt x="1470" y="160566"/>
                  </a:cubicBezTo>
                  <a:cubicBezTo>
                    <a:pt x="1470" y="160566"/>
                    <a:pt x="1470" y="160567"/>
                    <a:pt x="1470" y="160573"/>
                  </a:cubicBezTo>
                  <a:cubicBezTo>
                    <a:pt x="1470" y="160586"/>
                    <a:pt x="1470" y="160586"/>
                    <a:pt x="1467" y="160586"/>
                  </a:cubicBezTo>
                  <a:cubicBezTo>
                    <a:pt x="1463" y="160586"/>
                    <a:pt x="1457" y="160586"/>
                    <a:pt x="1444" y="160599"/>
                  </a:cubicBezTo>
                  <a:cubicBezTo>
                    <a:pt x="1393" y="160677"/>
                    <a:pt x="1418" y="160754"/>
                    <a:pt x="1418" y="160857"/>
                  </a:cubicBezTo>
                  <a:cubicBezTo>
                    <a:pt x="1444" y="160883"/>
                    <a:pt x="1444" y="160909"/>
                    <a:pt x="1418" y="160960"/>
                  </a:cubicBezTo>
                  <a:cubicBezTo>
                    <a:pt x="1418" y="161012"/>
                    <a:pt x="1418" y="161089"/>
                    <a:pt x="1393" y="161141"/>
                  </a:cubicBezTo>
                  <a:lnTo>
                    <a:pt x="1393" y="161167"/>
                  </a:lnTo>
                  <a:cubicBezTo>
                    <a:pt x="1470" y="161192"/>
                    <a:pt x="1418" y="161218"/>
                    <a:pt x="1393" y="161270"/>
                  </a:cubicBezTo>
                  <a:cubicBezTo>
                    <a:pt x="1367" y="161295"/>
                    <a:pt x="1367" y="161302"/>
                    <a:pt x="1373" y="161302"/>
                  </a:cubicBezTo>
                  <a:cubicBezTo>
                    <a:pt x="1380" y="161302"/>
                    <a:pt x="1393" y="161295"/>
                    <a:pt x="1393" y="161295"/>
                  </a:cubicBezTo>
                  <a:cubicBezTo>
                    <a:pt x="1444" y="161373"/>
                    <a:pt x="1444" y="161476"/>
                    <a:pt x="1393" y="161553"/>
                  </a:cubicBezTo>
                  <a:cubicBezTo>
                    <a:pt x="1393" y="161579"/>
                    <a:pt x="1393" y="161605"/>
                    <a:pt x="1393" y="161631"/>
                  </a:cubicBezTo>
                  <a:cubicBezTo>
                    <a:pt x="1393" y="161657"/>
                    <a:pt x="1418" y="161682"/>
                    <a:pt x="1418" y="161708"/>
                  </a:cubicBezTo>
                  <a:cubicBezTo>
                    <a:pt x="1444" y="161734"/>
                    <a:pt x="1418" y="161734"/>
                    <a:pt x="1418" y="161760"/>
                  </a:cubicBezTo>
                  <a:cubicBezTo>
                    <a:pt x="1393" y="161760"/>
                    <a:pt x="1367" y="161811"/>
                    <a:pt x="1367" y="161863"/>
                  </a:cubicBezTo>
                  <a:cubicBezTo>
                    <a:pt x="1341" y="161889"/>
                    <a:pt x="1341" y="161914"/>
                    <a:pt x="1341" y="161940"/>
                  </a:cubicBezTo>
                  <a:lnTo>
                    <a:pt x="1367" y="161914"/>
                  </a:lnTo>
                  <a:cubicBezTo>
                    <a:pt x="1367" y="161889"/>
                    <a:pt x="1367" y="161863"/>
                    <a:pt x="1393" y="161863"/>
                  </a:cubicBezTo>
                  <a:lnTo>
                    <a:pt x="1418" y="161863"/>
                  </a:lnTo>
                  <a:cubicBezTo>
                    <a:pt x="1418" y="161889"/>
                    <a:pt x="1418" y="161889"/>
                    <a:pt x="1418" y="161914"/>
                  </a:cubicBezTo>
                  <a:cubicBezTo>
                    <a:pt x="1418" y="161940"/>
                    <a:pt x="1418" y="161940"/>
                    <a:pt x="1393" y="161940"/>
                  </a:cubicBezTo>
                  <a:cubicBezTo>
                    <a:pt x="1393" y="161966"/>
                    <a:pt x="1393" y="161966"/>
                    <a:pt x="1393" y="161966"/>
                  </a:cubicBezTo>
                  <a:cubicBezTo>
                    <a:pt x="1418" y="162018"/>
                    <a:pt x="1444" y="162069"/>
                    <a:pt x="1418" y="162121"/>
                  </a:cubicBezTo>
                  <a:cubicBezTo>
                    <a:pt x="1435" y="162121"/>
                    <a:pt x="1453" y="162109"/>
                    <a:pt x="1470" y="162109"/>
                  </a:cubicBezTo>
                  <a:cubicBezTo>
                    <a:pt x="1478" y="162109"/>
                    <a:pt x="1487" y="162112"/>
                    <a:pt x="1496" y="162121"/>
                  </a:cubicBezTo>
                  <a:cubicBezTo>
                    <a:pt x="1496" y="162198"/>
                    <a:pt x="1496" y="162276"/>
                    <a:pt x="1470" y="162353"/>
                  </a:cubicBezTo>
                  <a:cubicBezTo>
                    <a:pt x="1444" y="162379"/>
                    <a:pt x="1444" y="162404"/>
                    <a:pt x="1470" y="162404"/>
                  </a:cubicBezTo>
                  <a:cubicBezTo>
                    <a:pt x="1496" y="162456"/>
                    <a:pt x="1470" y="162508"/>
                    <a:pt x="1470" y="162559"/>
                  </a:cubicBezTo>
                  <a:cubicBezTo>
                    <a:pt x="1470" y="162559"/>
                    <a:pt x="1470" y="162585"/>
                    <a:pt x="1470" y="162585"/>
                  </a:cubicBezTo>
                  <a:cubicBezTo>
                    <a:pt x="1470" y="162611"/>
                    <a:pt x="1470" y="162611"/>
                    <a:pt x="1444" y="162637"/>
                  </a:cubicBezTo>
                  <a:cubicBezTo>
                    <a:pt x="1470" y="162662"/>
                    <a:pt x="1470" y="162688"/>
                    <a:pt x="1444" y="162714"/>
                  </a:cubicBezTo>
                  <a:cubicBezTo>
                    <a:pt x="1418" y="162740"/>
                    <a:pt x="1418" y="162791"/>
                    <a:pt x="1418" y="162843"/>
                  </a:cubicBezTo>
                  <a:cubicBezTo>
                    <a:pt x="1418" y="162869"/>
                    <a:pt x="1444" y="162895"/>
                    <a:pt x="1470" y="162895"/>
                  </a:cubicBezTo>
                  <a:cubicBezTo>
                    <a:pt x="1470" y="162920"/>
                    <a:pt x="1547" y="162920"/>
                    <a:pt x="1547" y="162972"/>
                  </a:cubicBezTo>
                  <a:cubicBezTo>
                    <a:pt x="1547" y="162998"/>
                    <a:pt x="1625" y="163101"/>
                    <a:pt x="1599" y="163178"/>
                  </a:cubicBezTo>
                  <a:cubicBezTo>
                    <a:pt x="1599" y="163204"/>
                    <a:pt x="1650" y="163204"/>
                    <a:pt x="1650" y="163230"/>
                  </a:cubicBezTo>
                  <a:cubicBezTo>
                    <a:pt x="1625" y="163307"/>
                    <a:pt x="1625" y="163385"/>
                    <a:pt x="1650" y="163436"/>
                  </a:cubicBezTo>
                  <a:cubicBezTo>
                    <a:pt x="1676" y="163462"/>
                    <a:pt x="1676" y="163513"/>
                    <a:pt x="1650" y="163539"/>
                  </a:cubicBezTo>
                  <a:lnTo>
                    <a:pt x="1650" y="163617"/>
                  </a:lnTo>
                  <a:cubicBezTo>
                    <a:pt x="1650" y="163642"/>
                    <a:pt x="1650" y="163668"/>
                    <a:pt x="1650" y="163694"/>
                  </a:cubicBezTo>
                  <a:cubicBezTo>
                    <a:pt x="1625" y="163694"/>
                    <a:pt x="1625" y="163720"/>
                    <a:pt x="1625" y="163746"/>
                  </a:cubicBezTo>
                  <a:cubicBezTo>
                    <a:pt x="1650" y="163771"/>
                    <a:pt x="1650" y="163797"/>
                    <a:pt x="1650" y="163823"/>
                  </a:cubicBezTo>
                  <a:cubicBezTo>
                    <a:pt x="1625" y="163875"/>
                    <a:pt x="1625" y="163926"/>
                    <a:pt x="1625" y="163978"/>
                  </a:cubicBezTo>
                  <a:cubicBezTo>
                    <a:pt x="1625" y="164004"/>
                    <a:pt x="1599" y="164004"/>
                    <a:pt x="1573" y="164004"/>
                  </a:cubicBezTo>
                  <a:cubicBezTo>
                    <a:pt x="1573" y="163991"/>
                    <a:pt x="1573" y="163991"/>
                    <a:pt x="1570" y="163991"/>
                  </a:cubicBezTo>
                  <a:cubicBezTo>
                    <a:pt x="1567" y="163991"/>
                    <a:pt x="1560" y="163991"/>
                    <a:pt x="1547" y="163978"/>
                  </a:cubicBezTo>
                  <a:cubicBezTo>
                    <a:pt x="1573" y="163926"/>
                    <a:pt x="1573" y="163875"/>
                    <a:pt x="1547" y="163823"/>
                  </a:cubicBezTo>
                  <a:lnTo>
                    <a:pt x="1521" y="163823"/>
                  </a:lnTo>
                  <a:cubicBezTo>
                    <a:pt x="1521" y="163823"/>
                    <a:pt x="1496" y="163875"/>
                    <a:pt x="1470" y="163875"/>
                  </a:cubicBezTo>
                  <a:cubicBezTo>
                    <a:pt x="1444" y="163875"/>
                    <a:pt x="1418" y="163978"/>
                    <a:pt x="1393" y="164029"/>
                  </a:cubicBezTo>
                  <a:cubicBezTo>
                    <a:pt x="1341" y="164081"/>
                    <a:pt x="1393" y="164107"/>
                    <a:pt x="1393" y="164158"/>
                  </a:cubicBezTo>
                  <a:cubicBezTo>
                    <a:pt x="1393" y="164184"/>
                    <a:pt x="1393" y="164236"/>
                    <a:pt x="1418" y="164287"/>
                  </a:cubicBezTo>
                  <a:lnTo>
                    <a:pt x="1444" y="164287"/>
                  </a:lnTo>
                  <a:cubicBezTo>
                    <a:pt x="1496" y="164313"/>
                    <a:pt x="1496" y="164339"/>
                    <a:pt x="1496" y="164390"/>
                  </a:cubicBezTo>
                  <a:cubicBezTo>
                    <a:pt x="1496" y="164408"/>
                    <a:pt x="1493" y="164413"/>
                    <a:pt x="1488" y="164413"/>
                  </a:cubicBezTo>
                  <a:cubicBezTo>
                    <a:pt x="1478" y="164413"/>
                    <a:pt x="1461" y="164390"/>
                    <a:pt x="1444" y="164390"/>
                  </a:cubicBezTo>
                  <a:cubicBezTo>
                    <a:pt x="1444" y="164390"/>
                    <a:pt x="1444" y="164416"/>
                    <a:pt x="1444" y="164416"/>
                  </a:cubicBezTo>
                  <a:cubicBezTo>
                    <a:pt x="1444" y="164416"/>
                    <a:pt x="1470" y="164494"/>
                    <a:pt x="1470" y="164519"/>
                  </a:cubicBezTo>
                  <a:cubicBezTo>
                    <a:pt x="1470" y="164545"/>
                    <a:pt x="1470" y="164571"/>
                    <a:pt x="1470" y="164597"/>
                  </a:cubicBezTo>
                  <a:cubicBezTo>
                    <a:pt x="1521" y="164597"/>
                    <a:pt x="1521" y="164622"/>
                    <a:pt x="1496" y="164674"/>
                  </a:cubicBezTo>
                  <a:lnTo>
                    <a:pt x="1470" y="164803"/>
                  </a:lnTo>
                  <a:cubicBezTo>
                    <a:pt x="1470" y="164829"/>
                    <a:pt x="1444" y="164829"/>
                    <a:pt x="1418" y="164829"/>
                  </a:cubicBezTo>
                  <a:cubicBezTo>
                    <a:pt x="1341" y="164880"/>
                    <a:pt x="1393" y="164932"/>
                    <a:pt x="1393" y="165009"/>
                  </a:cubicBezTo>
                  <a:cubicBezTo>
                    <a:pt x="1393" y="165043"/>
                    <a:pt x="1393" y="165052"/>
                    <a:pt x="1395" y="165052"/>
                  </a:cubicBezTo>
                  <a:cubicBezTo>
                    <a:pt x="1397" y="165052"/>
                    <a:pt x="1404" y="165035"/>
                    <a:pt x="1418" y="165035"/>
                  </a:cubicBezTo>
                  <a:cubicBezTo>
                    <a:pt x="1444" y="165035"/>
                    <a:pt x="1496" y="165035"/>
                    <a:pt x="1521" y="165009"/>
                  </a:cubicBezTo>
                  <a:cubicBezTo>
                    <a:pt x="1540" y="164972"/>
                    <a:pt x="1559" y="164948"/>
                    <a:pt x="1588" y="164948"/>
                  </a:cubicBezTo>
                  <a:cubicBezTo>
                    <a:pt x="1599" y="164948"/>
                    <a:pt x="1611" y="164951"/>
                    <a:pt x="1625" y="164958"/>
                  </a:cubicBezTo>
                  <a:cubicBezTo>
                    <a:pt x="1625" y="164906"/>
                    <a:pt x="1650" y="164855"/>
                    <a:pt x="1676" y="164803"/>
                  </a:cubicBezTo>
                  <a:cubicBezTo>
                    <a:pt x="1702" y="164777"/>
                    <a:pt x="1728" y="164777"/>
                    <a:pt x="1754" y="164777"/>
                  </a:cubicBezTo>
                  <a:cubicBezTo>
                    <a:pt x="1831" y="164751"/>
                    <a:pt x="1882" y="164726"/>
                    <a:pt x="1908" y="164648"/>
                  </a:cubicBezTo>
                  <a:lnTo>
                    <a:pt x="1934" y="164648"/>
                  </a:lnTo>
                  <a:cubicBezTo>
                    <a:pt x="1934" y="164648"/>
                    <a:pt x="1960" y="164674"/>
                    <a:pt x="1960" y="164700"/>
                  </a:cubicBezTo>
                  <a:cubicBezTo>
                    <a:pt x="1960" y="164726"/>
                    <a:pt x="1960" y="164751"/>
                    <a:pt x="1934" y="164751"/>
                  </a:cubicBezTo>
                  <a:cubicBezTo>
                    <a:pt x="1882" y="164777"/>
                    <a:pt x="1831" y="164829"/>
                    <a:pt x="1805" y="164880"/>
                  </a:cubicBezTo>
                  <a:cubicBezTo>
                    <a:pt x="1728" y="164958"/>
                    <a:pt x="1779" y="165061"/>
                    <a:pt x="1728" y="165164"/>
                  </a:cubicBezTo>
                  <a:cubicBezTo>
                    <a:pt x="1728" y="165190"/>
                    <a:pt x="1728" y="165190"/>
                    <a:pt x="1728" y="165216"/>
                  </a:cubicBezTo>
                  <a:cubicBezTo>
                    <a:pt x="1728" y="165234"/>
                    <a:pt x="1741" y="165252"/>
                    <a:pt x="1757" y="165252"/>
                  </a:cubicBezTo>
                  <a:cubicBezTo>
                    <a:pt x="1764" y="165252"/>
                    <a:pt x="1772" y="165249"/>
                    <a:pt x="1779" y="165241"/>
                  </a:cubicBezTo>
                  <a:lnTo>
                    <a:pt x="1831" y="165216"/>
                  </a:lnTo>
                  <a:cubicBezTo>
                    <a:pt x="1857" y="165164"/>
                    <a:pt x="1908" y="165164"/>
                    <a:pt x="1934" y="165138"/>
                  </a:cubicBezTo>
                  <a:cubicBezTo>
                    <a:pt x="1947" y="165125"/>
                    <a:pt x="1953" y="165119"/>
                    <a:pt x="1960" y="165119"/>
                  </a:cubicBezTo>
                  <a:cubicBezTo>
                    <a:pt x="1966" y="165119"/>
                    <a:pt x="1973" y="165125"/>
                    <a:pt x="1986" y="165138"/>
                  </a:cubicBezTo>
                  <a:cubicBezTo>
                    <a:pt x="1986" y="165138"/>
                    <a:pt x="1986" y="165164"/>
                    <a:pt x="1986" y="165190"/>
                  </a:cubicBezTo>
                  <a:cubicBezTo>
                    <a:pt x="1960" y="165241"/>
                    <a:pt x="1934" y="165293"/>
                    <a:pt x="1882" y="165319"/>
                  </a:cubicBezTo>
                  <a:cubicBezTo>
                    <a:pt x="1908" y="165396"/>
                    <a:pt x="1882" y="165448"/>
                    <a:pt x="1857" y="165525"/>
                  </a:cubicBezTo>
                  <a:lnTo>
                    <a:pt x="1882" y="165551"/>
                  </a:lnTo>
                  <a:lnTo>
                    <a:pt x="1908" y="165551"/>
                  </a:lnTo>
                  <a:lnTo>
                    <a:pt x="1934" y="165654"/>
                  </a:lnTo>
                  <a:cubicBezTo>
                    <a:pt x="1934" y="165680"/>
                    <a:pt x="1882" y="165680"/>
                    <a:pt x="1908" y="165731"/>
                  </a:cubicBezTo>
                  <a:cubicBezTo>
                    <a:pt x="1930" y="165721"/>
                    <a:pt x="1951" y="165715"/>
                    <a:pt x="1969" y="165715"/>
                  </a:cubicBezTo>
                  <a:cubicBezTo>
                    <a:pt x="1994" y="165715"/>
                    <a:pt x="2011" y="165727"/>
                    <a:pt x="2011" y="165757"/>
                  </a:cubicBezTo>
                  <a:cubicBezTo>
                    <a:pt x="2063" y="165757"/>
                    <a:pt x="2115" y="165809"/>
                    <a:pt x="2140" y="165835"/>
                  </a:cubicBezTo>
                  <a:cubicBezTo>
                    <a:pt x="2140" y="165886"/>
                    <a:pt x="2115" y="165886"/>
                    <a:pt x="2115" y="165886"/>
                  </a:cubicBezTo>
                  <a:cubicBezTo>
                    <a:pt x="2140" y="165912"/>
                    <a:pt x="2140" y="165912"/>
                    <a:pt x="2140" y="165938"/>
                  </a:cubicBezTo>
                  <a:cubicBezTo>
                    <a:pt x="2115" y="165964"/>
                    <a:pt x="2115" y="165989"/>
                    <a:pt x="2063" y="165989"/>
                  </a:cubicBezTo>
                  <a:lnTo>
                    <a:pt x="2011" y="165989"/>
                  </a:lnTo>
                  <a:cubicBezTo>
                    <a:pt x="1986" y="166041"/>
                    <a:pt x="1986" y="166067"/>
                    <a:pt x="2011" y="166118"/>
                  </a:cubicBezTo>
                  <a:cubicBezTo>
                    <a:pt x="2037" y="166118"/>
                    <a:pt x="2089" y="166118"/>
                    <a:pt x="2089" y="166170"/>
                  </a:cubicBezTo>
                  <a:cubicBezTo>
                    <a:pt x="2089" y="166170"/>
                    <a:pt x="2089" y="166170"/>
                    <a:pt x="2089" y="166196"/>
                  </a:cubicBezTo>
                  <a:cubicBezTo>
                    <a:pt x="2115" y="166196"/>
                    <a:pt x="2115" y="166222"/>
                    <a:pt x="2115" y="166247"/>
                  </a:cubicBezTo>
                  <a:cubicBezTo>
                    <a:pt x="2115" y="166273"/>
                    <a:pt x="2063" y="166325"/>
                    <a:pt x="2037" y="166350"/>
                  </a:cubicBezTo>
                  <a:cubicBezTo>
                    <a:pt x="2011" y="166376"/>
                    <a:pt x="1960" y="166376"/>
                    <a:pt x="1934" y="166376"/>
                  </a:cubicBezTo>
                  <a:cubicBezTo>
                    <a:pt x="1934" y="166376"/>
                    <a:pt x="1908" y="166402"/>
                    <a:pt x="1908" y="166402"/>
                  </a:cubicBezTo>
                  <a:cubicBezTo>
                    <a:pt x="1882" y="166428"/>
                    <a:pt x="1857" y="166454"/>
                    <a:pt x="1882" y="166505"/>
                  </a:cubicBezTo>
                  <a:cubicBezTo>
                    <a:pt x="1882" y="166531"/>
                    <a:pt x="1882" y="166531"/>
                    <a:pt x="1908" y="166557"/>
                  </a:cubicBezTo>
                  <a:cubicBezTo>
                    <a:pt x="1921" y="166570"/>
                    <a:pt x="1921" y="166570"/>
                    <a:pt x="1918" y="166570"/>
                  </a:cubicBezTo>
                  <a:cubicBezTo>
                    <a:pt x="1915" y="166570"/>
                    <a:pt x="1908" y="166570"/>
                    <a:pt x="1908" y="166583"/>
                  </a:cubicBezTo>
                  <a:cubicBezTo>
                    <a:pt x="1908" y="166634"/>
                    <a:pt x="1908" y="166634"/>
                    <a:pt x="1960" y="166634"/>
                  </a:cubicBezTo>
                  <a:cubicBezTo>
                    <a:pt x="1986" y="166634"/>
                    <a:pt x="1986" y="166634"/>
                    <a:pt x="1986" y="166660"/>
                  </a:cubicBezTo>
                  <a:cubicBezTo>
                    <a:pt x="1986" y="166660"/>
                    <a:pt x="1986" y="166686"/>
                    <a:pt x="1986" y="166686"/>
                  </a:cubicBezTo>
                  <a:cubicBezTo>
                    <a:pt x="1960" y="166712"/>
                    <a:pt x="1960" y="166712"/>
                    <a:pt x="1934" y="166737"/>
                  </a:cubicBezTo>
                  <a:cubicBezTo>
                    <a:pt x="1908" y="166763"/>
                    <a:pt x="1908" y="166763"/>
                    <a:pt x="1934" y="166789"/>
                  </a:cubicBezTo>
                  <a:cubicBezTo>
                    <a:pt x="1960" y="166789"/>
                    <a:pt x="1986" y="166815"/>
                    <a:pt x="1960" y="166840"/>
                  </a:cubicBezTo>
                  <a:cubicBezTo>
                    <a:pt x="1960" y="166866"/>
                    <a:pt x="1934" y="166866"/>
                    <a:pt x="1934" y="166892"/>
                  </a:cubicBezTo>
                  <a:cubicBezTo>
                    <a:pt x="1882" y="166969"/>
                    <a:pt x="1882" y="166969"/>
                    <a:pt x="1986" y="167021"/>
                  </a:cubicBezTo>
                  <a:cubicBezTo>
                    <a:pt x="2063" y="167047"/>
                    <a:pt x="2011" y="167047"/>
                    <a:pt x="1986" y="167073"/>
                  </a:cubicBezTo>
                  <a:cubicBezTo>
                    <a:pt x="1986" y="167098"/>
                    <a:pt x="2011" y="167150"/>
                    <a:pt x="2011" y="167176"/>
                  </a:cubicBezTo>
                  <a:cubicBezTo>
                    <a:pt x="2011" y="167176"/>
                    <a:pt x="2040" y="167219"/>
                    <a:pt x="2055" y="167219"/>
                  </a:cubicBezTo>
                  <a:cubicBezTo>
                    <a:pt x="2060" y="167219"/>
                    <a:pt x="2063" y="167214"/>
                    <a:pt x="2063" y="167202"/>
                  </a:cubicBezTo>
                  <a:cubicBezTo>
                    <a:pt x="2063" y="167124"/>
                    <a:pt x="2063" y="167124"/>
                    <a:pt x="2089" y="167124"/>
                  </a:cubicBezTo>
                  <a:cubicBezTo>
                    <a:pt x="2089" y="167138"/>
                    <a:pt x="2089" y="167155"/>
                    <a:pt x="2089" y="167176"/>
                  </a:cubicBezTo>
                  <a:cubicBezTo>
                    <a:pt x="2089" y="167176"/>
                    <a:pt x="2089" y="167202"/>
                    <a:pt x="2089" y="167227"/>
                  </a:cubicBezTo>
                  <a:cubicBezTo>
                    <a:pt x="2089" y="167253"/>
                    <a:pt x="2089" y="167279"/>
                    <a:pt x="2089" y="167305"/>
                  </a:cubicBezTo>
                  <a:cubicBezTo>
                    <a:pt x="2115" y="167356"/>
                    <a:pt x="2089" y="167382"/>
                    <a:pt x="2089" y="167434"/>
                  </a:cubicBezTo>
                  <a:lnTo>
                    <a:pt x="2089" y="167485"/>
                  </a:lnTo>
                  <a:cubicBezTo>
                    <a:pt x="2115" y="167511"/>
                    <a:pt x="2115" y="167537"/>
                    <a:pt x="2115" y="167588"/>
                  </a:cubicBezTo>
                  <a:lnTo>
                    <a:pt x="2115" y="167769"/>
                  </a:lnTo>
                  <a:cubicBezTo>
                    <a:pt x="2115" y="167795"/>
                    <a:pt x="2115" y="167846"/>
                    <a:pt x="2089" y="167846"/>
                  </a:cubicBezTo>
                  <a:cubicBezTo>
                    <a:pt x="2063" y="167846"/>
                    <a:pt x="2037" y="167795"/>
                    <a:pt x="2063" y="167769"/>
                  </a:cubicBezTo>
                  <a:cubicBezTo>
                    <a:pt x="2063" y="167769"/>
                    <a:pt x="2063" y="167743"/>
                    <a:pt x="2063" y="167743"/>
                  </a:cubicBezTo>
                  <a:lnTo>
                    <a:pt x="1986" y="167743"/>
                  </a:lnTo>
                  <a:cubicBezTo>
                    <a:pt x="1986" y="167769"/>
                    <a:pt x="1986" y="167795"/>
                    <a:pt x="1960" y="167821"/>
                  </a:cubicBezTo>
                  <a:cubicBezTo>
                    <a:pt x="1986" y="167821"/>
                    <a:pt x="1986" y="167846"/>
                    <a:pt x="1986" y="167872"/>
                  </a:cubicBezTo>
                  <a:cubicBezTo>
                    <a:pt x="2011" y="167872"/>
                    <a:pt x="2063" y="167872"/>
                    <a:pt x="2089" y="167924"/>
                  </a:cubicBezTo>
                  <a:lnTo>
                    <a:pt x="2089" y="167949"/>
                  </a:lnTo>
                  <a:cubicBezTo>
                    <a:pt x="2089" y="168001"/>
                    <a:pt x="2089" y="168027"/>
                    <a:pt x="2089" y="168078"/>
                  </a:cubicBezTo>
                  <a:cubicBezTo>
                    <a:pt x="2037" y="168078"/>
                    <a:pt x="2037" y="168027"/>
                    <a:pt x="2037" y="168001"/>
                  </a:cubicBezTo>
                  <a:cubicBezTo>
                    <a:pt x="2037" y="167975"/>
                    <a:pt x="2011" y="167949"/>
                    <a:pt x="1986" y="167949"/>
                  </a:cubicBezTo>
                  <a:lnTo>
                    <a:pt x="1986" y="168130"/>
                  </a:lnTo>
                  <a:lnTo>
                    <a:pt x="2037" y="168130"/>
                  </a:lnTo>
                  <a:cubicBezTo>
                    <a:pt x="2089" y="168130"/>
                    <a:pt x="2089" y="168156"/>
                    <a:pt x="2063" y="168233"/>
                  </a:cubicBezTo>
                  <a:lnTo>
                    <a:pt x="1986" y="168233"/>
                  </a:lnTo>
                  <a:lnTo>
                    <a:pt x="1986" y="168259"/>
                  </a:lnTo>
                  <a:cubicBezTo>
                    <a:pt x="2037" y="168259"/>
                    <a:pt x="2037" y="168336"/>
                    <a:pt x="1986" y="168362"/>
                  </a:cubicBezTo>
                  <a:cubicBezTo>
                    <a:pt x="1960" y="168388"/>
                    <a:pt x="1960" y="168414"/>
                    <a:pt x="1986" y="168440"/>
                  </a:cubicBezTo>
                  <a:cubicBezTo>
                    <a:pt x="2003" y="168448"/>
                    <a:pt x="2011" y="168451"/>
                    <a:pt x="2016" y="168451"/>
                  </a:cubicBezTo>
                  <a:cubicBezTo>
                    <a:pt x="2026" y="168451"/>
                    <a:pt x="2020" y="168440"/>
                    <a:pt x="2037" y="168440"/>
                  </a:cubicBezTo>
                  <a:cubicBezTo>
                    <a:pt x="2037" y="168440"/>
                    <a:pt x="2063" y="168465"/>
                    <a:pt x="2063" y="168491"/>
                  </a:cubicBezTo>
                  <a:lnTo>
                    <a:pt x="2037" y="168491"/>
                  </a:lnTo>
                  <a:cubicBezTo>
                    <a:pt x="2011" y="168491"/>
                    <a:pt x="2037" y="168517"/>
                    <a:pt x="1986" y="168517"/>
                  </a:cubicBezTo>
                  <a:cubicBezTo>
                    <a:pt x="1986" y="168517"/>
                    <a:pt x="1986" y="168543"/>
                    <a:pt x="1986" y="168543"/>
                  </a:cubicBezTo>
                  <a:cubicBezTo>
                    <a:pt x="2011" y="168543"/>
                    <a:pt x="2011" y="168568"/>
                    <a:pt x="2011" y="168594"/>
                  </a:cubicBezTo>
                  <a:cubicBezTo>
                    <a:pt x="2011" y="168620"/>
                    <a:pt x="1960" y="168672"/>
                    <a:pt x="2011" y="168697"/>
                  </a:cubicBezTo>
                  <a:cubicBezTo>
                    <a:pt x="2063" y="168749"/>
                    <a:pt x="2011" y="168749"/>
                    <a:pt x="2011" y="168749"/>
                  </a:cubicBezTo>
                  <a:cubicBezTo>
                    <a:pt x="2011" y="168749"/>
                    <a:pt x="1986" y="168801"/>
                    <a:pt x="2011" y="168852"/>
                  </a:cubicBezTo>
                  <a:cubicBezTo>
                    <a:pt x="2037" y="168878"/>
                    <a:pt x="2037" y="168878"/>
                    <a:pt x="2037" y="168904"/>
                  </a:cubicBezTo>
                  <a:lnTo>
                    <a:pt x="2063" y="168904"/>
                  </a:lnTo>
                  <a:cubicBezTo>
                    <a:pt x="2063" y="168878"/>
                    <a:pt x="2063" y="168878"/>
                    <a:pt x="2063" y="168878"/>
                  </a:cubicBezTo>
                  <a:lnTo>
                    <a:pt x="2063" y="168801"/>
                  </a:lnTo>
                  <a:cubicBezTo>
                    <a:pt x="2063" y="168801"/>
                    <a:pt x="2063" y="168775"/>
                    <a:pt x="2063" y="168775"/>
                  </a:cubicBezTo>
                  <a:cubicBezTo>
                    <a:pt x="2063" y="168749"/>
                    <a:pt x="2037" y="168697"/>
                    <a:pt x="2089" y="168697"/>
                  </a:cubicBezTo>
                  <a:cubicBezTo>
                    <a:pt x="2140" y="168697"/>
                    <a:pt x="2115" y="168749"/>
                    <a:pt x="2115" y="168749"/>
                  </a:cubicBezTo>
                  <a:cubicBezTo>
                    <a:pt x="2115" y="168775"/>
                    <a:pt x="2115" y="168775"/>
                    <a:pt x="2115" y="168801"/>
                  </a:cubicBezTo>
                  <a:cubicBezTo>
                    <a:pt x="2140" y="168826"/>
                    <a:pt x="2140" y="168904"/>
                    <a:pt x="2115" y="168930"/>
                  </a:cubicBezTo>
                  <a:cubicBezTo>
                    <a:pt x="2089" y="168955"/>
                    <a:pt x="2089" y="168981"/>
                    <a:pt x="2063" y="169007"/>
                  </a:cubicBezTo>
                  <a:lnTo>
                    <a:pt x="2037" y="169033"/>
                  </a:lnTo>
                  <a:cubicBezTo>
                    <a:pt x="2011" y="169084"/>
                    <a:pt x="2011" y="169136"/>
                    <a:pt x="1986" y="169187"/>
                  </a:cubicBezTo>
                  <a:cubicBezTo>
                    <a:pt x="1986" y="169187"/>
                    <a:pt x="1997" y="169199"/>
                    <a:pt x="2012" y="169199"/>
                  </a:cubicBezTo>
                  <a:cubicBezTo>
                    <a:pt x="2020" y="169199"/>
                    <a:pt x="2029" y="169196"/>
                    <a:pt x="2037" y="169187"/>
                  </a:cubicBezTo>
                  <a:cubicBezTo>
                    <a:pt x="2037" y="169187"/>
                    <a:pt x="2063" y="169187"/>
                    <a:pt x="2089" y="169162"/>
                  </a:cubicBezTo>
                  <a:cubicBezTo>
                    <a:pt x="2089" y="169153"/>
                    <a:pt x="2092" y="169150"/>
                    <a:pt x="2095" y="169150"/>
                  </a:cubicBezTo>
                  <a:cubicBezTo>
                    <a:pt x="2103" y="169150"/>
                    <a:pt x="2115" y="169162"/>
                    <a:pt x="2115" y="169162"/>
                  </a:cubicBezTo>
                  <a:cubicBezTo>
                    <a:pt x="2115" y="169187"/>
                    <a:pt x="2115" y="169187"/>
                    <a:pt x="2115" y="169213"/>
                  </a:cubicBezTo>
                  <a:cubicBezTo>
                    <a:pt x="2115" y="169222"/>
                    <a:pt x="2112" y="169225"/>
                    <a:pt x="2107" y="169225"/>
                  </a:cubicBezTo>
                  <a:cubicBezTo>
                    <a:pt x="2097" y="169225"/>
                    <a:pt x="2080" y="169213"/>
                    <a:pt x="2063" y="169213"/>
                  </a:cubicBezTo>
                  <a:lnTo>
                    <a:pt x="2037" y="169213"/>
                  </a:lnTo>
                  <a:cubicBezTo>
                    <a:pt x="2011" y="169213"/>
                    <a:pt x="2011" y="169239"/>
                    <a:pt x="1986" y="169239"/>
                  </a:cubicBezTo>
                  <a:lnTo>
                    <a:pt x="2063" y="169291"/>
                  </a:lnTo>
                  <a:cubicBezTo>
                    <a:pt x="2089" y="169291"/>
                    <a:pt x="2115" y="169342"/>
                    <a:pt x="2115" y="169368"/>
                  </a:cubicBezTo>
                  <a:cubicBezTo>
                    <a:pt x="2140" y="169394"/>
                    <a:pt x="2140" y="169420"/>
                    <a:pt x="2115" y="169445"/>
                  </a:cubicBezTo>
                  <a:lnTo>
                    <a:pt x="2037" y="169445"/>
                  </a:lnTo>
                  <a:cubicBezTo>
                    <a:pt x="2011" y="169445"/>
                    <a:pt x="2037" y="169471"/>
                    <a:pt x="2037" y="169471"/>
                  </a:cubicBezTo>
                  <a:cubicBezTo>
                    <a:pt x="2037" y="169471"/>
                    <a:pt x="2037" y="169497"/>
                    <a:pt x="2037" y="169497"/>
                  </a:cubicBezTo>
                  <a:cubicBezTo>
                    <a:pt x="2037" y="169497"/>
                    <a:pt x="2089" y="169523"/>
                    <a:pt x="2089" y="169549"/>
                  </a:cubicBezTo>
                  <a:lnTo>
                    <a:pt x="2011" y="169549"/>
                  </a:lnTo>
                  <a:cubicBezTo>
                    <a:pt x="1986" y="169574"/>
                    <a:pt x="1986" y="169626"/>
                    <a:pt x="1986" y="169652"/>
                  </a:cubicBezTo>
                  <a:cubicBezTo>
                    <a:pt x="1960" y="169677"/>
                    <a:pt x="1960" y="169677"/>
                    <a:pt x="1960" y="169703"/>
                  </a:cubicBezTo>
                  <a:cubicBezTo>
                    <a:pt x="1934" y="169703"/>
                    <a:pt x="1960" y="169729"/>
                    <a:pt x="1960" y="169755"/>
                  </a:cubicBezTo>
                  <a:cubicBezTo>
                    <a:pt x="1960" y="169781"/>
                    <a:pt x="1934" y="169781"/>
                    <a:pt x="1960" y="169806"/>
                  </a:cubicBezTo>
                  <a:cubicBezTo>
                    <a:pt x="1960" y="169806"/>
                    <a:pt x="1986" y="169832"/>
                    <a:pt x="1986" y="169884"/>
                  </a:cubicBezTo>
                  <a:cubicBezTo>
                    <a:pt x="1986" y="169910"/>
                    <a:pt x="2011" y="169935"/>
                    <a:pt x="2037" y="169935"/>
                  </a:cubicBezTo>
                  <a:cubicBezTo>
                    <a:pt x="2089" y="169935"/>
                    <a:pt x="2089" y="169987"/>
                    <a:pt x="2115" y="170039"/>
                  </a:cubicBezTo>
                  <a:cubicBezTo>
                    <a:pt x="2140" y="170064"/>
                    <a:pt x="2140" y="170064"/>
                    <a:pt x="2115" y="170090"/>
                  </a:cubicBezTo>
                  <a:cubicBezTo>
                    <a:pt x="2106" y="170099"/>
                    <a:pt x="2100" y="170102"/>
                    <a:pt x="2095" y="170102"/>
                  </a:cubicBezTo>
                  <a:cubicBezTo>
                    <a:pt x="2086" y="170102"/>
                    <a:pt x="2080" y="170090"/>
                    <a:pt x="2063" y="170090"/>
                  </a:cubicBezTo>
                  <a:lnTo>
                    <a:pt x="2037" y="170090"/>
                  </a:lnTo>
                  <a:cubicBezTo>
                    <a:pt x="1986" y="170090"/>
                    <a:pt x="1986" y="170116"/>
                    <a:pt x="2011" y="170142"/>
                  </a:cubicBezTo>
                  <a:cubicBezTo>
                    <a:pt x="2037" y="170168"/>
                    <a:pt x="2089" y="170219"/>
                    <a:pt x="2089" y="170219"/>
                  </a:cubicBezTo>
                  <a:cubicBezTo>
                    <a:pt x="2076" y="170232"/>
                    <a:pt x="2063" y="170238"/>
                    <a:pt x="2053" y="170238"/>
                  </a:cubicBezTo>
                  <a:cubicBezTo>
                    <a:pt x="2044" y="170238"/>
                    <a:pt x="2037" y="170232"/>
                    <a:pt x="2037" y="170219"/>
                  </a:cubicBezTo>
                  <a:cubicBezTo>
                    <a:pt x="2011" y="170219"/>
                    <a:pt x="1986" y="170245"/>
                    <a:pt x="1986" y="170245"/>
                  </a:cubicBezTo>
                  <a:cubicBezTo>
                    <a:pt x="1934" y="170245"/>
                    <a:pt x="1986" y="170296"/>
                    <a:pt x="1986" y="170296"/>
                  </a:cubicBezTo>
                  <a:cubicBezTo>
                    <a:pt x="1986" y="170296"/>
                    <a:pt x="1997" y="170308"/>
                    <a:pt x="2012" y="170308"/>
                  </a:cubicBezTo>
                  <a:cubicBezTo>
                    <a:pt x="2020" y="170308"/>
                    <a:pt x="2029" y="170305"/>
                    <a:pt x="2037" y="170296"/>
                  </a:cubicBezTo>
                  <a:cubicBezTo>
                    <a:pt x="2037" y="170284"/>
                    <a:pt x="2050" y="170277"/>
                    <a:pt x="2066" y="170277"/>
                  </a:cubicBezTo>
                  <a:cubicBezTo>
                    <a:pt x="2082" y="170277"/>
                    <a:pt x="2102" y="170284"/>
                    <a:pt x="2115" y="170296"/>
                  </a:cubicBezTo>
                  <a:cubicBezTo>
                    <a:pt x="2140" y="170322"/>
                    <a:pt x="2115" y="170322"/>
                    <a:pt x="2115" y="170322"/>
                  </a:cubicBezTo>
                  <a:cubicBezTo>
                    <a:pt x="2115" y="170322"/>
                    <a:pt x="2140" y="170374"/>
                    <a:pt x="2089" y="170425"/>
                  </a:cubicBezTo>
                  <a:lnTo>
                    <a:pt x="2063" y="170451"/>
                  </a:lnTo>
                  <a:cubicBezTo>
                    <a:pt x="2063" y="170477"/>
                    <a:pt x="2063" y="170477"/>
                    <a:pt x="2063" y="170477"/>
                  </a:cubicBezTo>
                  <a:cubicBezTo>
                    <a:pt x="2089" y="170477"/>
                    <a:pt x="2140" y="170529"/>
                    <a:pt x="2115" y="170529"/>
                  </a:cubicBezTo>
                  <a:cubicBezTo>
                    <a:pt x="2089" y="170554"/>
                    <a:pt x="2115" y="170606"/>
                    <a:pt x="2115" y="170632"/>
                  </a:cubicBezTo>
                  <a:cubicBezTo>
                    <a:pt x="2089" y="170683"/>
                    <a:pt x="2089" y="170735"/>
                    <a:pt x="2140" y="170786"/>
                  </a:cubicBezTo>
                  <a:cubicBezTo>
                    <a:pt x="2140" y="170786"/>
                    <a:pt x="2140" y="170812"/>
                    <a:pt x="2115" y="170812"/>
                  </a:cubicBezTo>
                  <a:cubicBezTo>
                    <a:pt x="2089" y="170838"/>
                    <a:pt x="2063" y="170838"/>
                    <a:pt x="2115" y="170864"/>
                  </a:cubicBezTo>
                  <a:cubicBezTo>
                    <a:pt x="2140" y="170890"/>
                    <a:pt x="2140" y="170915"/>
                    <a:pt x="2166" y="170941"/>
                  </a:cubicBezTo>
                  <a:cubicBezTo>
                    <a:pt x="2166" y="170967"/>
                    <a:pt x="2115" y="170967"/>
                    <a:pt x="2089" y="170967"/>
                  </a:cubicBezTo>
                  <a:lnTo>
                    <a:pt x="2115" y="171019"/>
                  </a:lnTo>
                  <a:cubicBezTo>
                    <a:pt x="2140" y="171044"/>
                    <a:pt x="2166" y="171070"/>
                    <a:pt x="2166" y="171096"/>
                  </a:cubicBezTo>
                  <a:cubicBezTo>
                    <a:pt x="2192" y="171122"/>
                    <a:pt x="2192" y="171199"/>
                    <a:pt x="2166" y="171251"/>
                  </a:cubicBezTo>
                  <a:cubicBezTo>
                    <a:pt x="2192" y="171277"/>
                    <a:pt x="2166" y="171328"/>
                    <a:pt x="2115" y="171354"/>
                  </a:cubicBezTo>
                  <a:lnTo>
                    <a:pt x="2166" y="171354"/>
                  </a:lnTo>
                  <a:cubicBezTo>
                    <a:pt x="2166" y="171354"/>
                    <a:pt x="2166" y="171380"/>
                    <a:pt x="2166" y="171380"/>
                  </a:cubicBezTo>
                  <a:cubicBezTo>
                    <a:pt x="2166" y="171388"/>
                    <a:pt x="2160" y="171391"/>
                    <a:pt x="2153" y="171391"/>
                  </a:cubicBezTo>
                  <a:cubicBezTo>
                    <a:pt x="2137" y="171391"/>
                    <a:pt x="2115" y="171380"/>
                    <a:pt x="2115" y="171380"/>
                  </a:cubicBezTo>
                  <a:lnTo>
                    <a:pt x="2037" y="171380"/>
                  </a:lnTo>
                  <a:cubicBezTo>
                    <a:pt x="2011" y="171457"/>
                    <a:pt x="2037" y="171457"/>
                    <a:pt x="2115" y="171457"/>
                  </a:cubicBezTo>
                  <a:cubicBezTo>
                    <a:pt x="2153" y="171470"/>
                    <a:pt x="2166" y="171470"/>
                    <a:pt x="2169" y="171470"/>
                  </a:cubicBezTo>
                  <a:cubicBezTo>
                    <a:pt x="2173" y="171470"/>
                    <a:pt x="2166" y="171470"/>
                    <a:pt x="2166" y="171483"/>
                  </a:cubicBezTo>
                  <a:cubicBezTo>
                    <a:pt x="2166" y="171509"/>
                    <a:pt x="2166" y="171534"/>
                    <a:pt x="2166" y="171560"/>
                  </a:cubicBezTo>
                  <a:cubicBezTo>
                    <a:pt x="2166" y="171586"/>
                    <a:pt x="2140" y="171612"/>
                    <a:pt x="2140" y="171638"/>
                  </a:cubicBezTo>
                  <a:cubicBezTo>
                    <a:pt x="2115" y="171663"/>
                    <a:pt x="2140" y="171663"/>
                    <a:pt x="2140" y="171689"/>
                  </a:cubicBezTo>
                  <a:cubicBezTo>
                    <a:pt x="2140" y="171715"/>
                    <a:pt x="2140" y="171767"/>
                    <a:pt x="2166" y="171792"/>
                  </a:cubicBezTo>
                  <a:cubicBezTo>
                    <a:pt x="2166" y="171818"/>
                    <a:pt x="2166" y="171844"/>
                    <a:pt x="2140" y="171844"/>
                  </a:cubicBezTo>
                  <a:lnTo>
                    <a:pt x="2089" y="171844"/>
                  </a:lnTo>
                  <a:lnTo>
                    <a:pt x="2089" y="171921"/>
                  </a:lnTo>
                  <a:cubicBezTo>
                    <a:pt x="2115" y="171921"/>
                    <a:pt x="2140" y="171921"/>
                    <a:pt x="2140" y="171947"/>
                  </a:cubicBezTo>
                  <a:lnTo>
                    <a:pt x="2140" y="172334"/>
                  </a:lnTo>
                  <a:cubicBezTo>
                    <a:pt x="2140" y="172360"/>
                    <a:pt x="2140" y="172360"/>
                    <a:pt x="2115" y="172386"/>
                  </a:cubicBezTo>
                  <a:cubicBezTo>
                    <a:pt x="2089" y="172386"/>
                    <a:pt x="2089" y="172411"/>
                    <a:pt x="2089" y="172437"/>
                  </a:cubicBezTo>
                  <a:lnTo>
                    <a:pt x="2089" y="172514"/>
                  </a:lnTo>
                  <a:lnTo>
                    <a:pt x="2063" y="172540"/>
                  </a:lnTo>
                  <a:cubicBezTo>
                    <a:pt x="2063" y="172592"/>
                    <a:pt x="2089" y="172618"/>
                    <a:pt x="2140" y="172618"/>
                  </a:cubicBezTo>
                  <a:cubicBezTo>
                    <a:pt x="2166" y="172618"/>
                    <a:pt x="2166" y="172643"/>
                    <a:pt x="2166" y="172643"/>
                  </a:cubicBezTo>
                  <a:lnTo>
                    <a:pt x="2140" y="172643"/>
                  </a:lnTo>
                  <a:cubicBezTo>
                    <a:pt x="2140" y="172643"/>
                    <a:pt x="2106" y="172666"/>
                    <a:pt x="2075" y="172666"/>
                  </a:cubicBezTo>
                  <a:cubicBezTo>
                    <a:pt x="2060" y="172666"/>
                    <a:pt x="2046" y="172661"/>
                    <a:pt x="2037" y="172643"/>
                  </a:cubicBezTo>
                  <a:lnTo>
                    <a:pt x="2037" y="172695"/>
                  </a:lnTo>
                  <a:cubicBezTo>
                    <a:pt x="2063" y="172721"/>
                    <a:pt x="2063" y="172747"/>
                    <a:pt x="2037" y="172772"/>
                  </a:cubicBezTo>
                  <a:cubicBezTo>
                    <a:pt x="2011" y="172772"/>
                    <a:pt x="1986" y="172798"/>
                    <a:pt x="1986" y="172824"/>
                  </a:cubicBezTo>
                  <a:lnTo>
                    <a:pt x="1986" y="172927"/>
                  </a:lnTo>
                  <a:cubicBezTo>
                    <a:pt x="1986" y="172953"/>
                    <a:pt x="2037" y="172979"/>
                    <a:pt x="1986" y="173030"/>
                  </a:cubicBezTo>
                  <a:cubicBezTo>
                    <a:pt x="1960" y="173056"/>
                    <a:pt x="1986" y="173133"/>
                    <a:pt x="2037" y="173185"/>
                  </a:cubicBezTo>
                  <a:lnTo>
                    <a:pt x="2037" y="173211"/>
                  </a:lnTo>
                  <a:cubicBezTo>
                    <a:pt x="2037" y="173211"/>
                    <a:pt x="2115" y="173237"/>
                    <a:pt x="2140" y="173237"/>
                  </a:cubicBezTo>
                  <a:cubicBezTo>
                    <a:pt x="2166" y="173237"/>
                    <a:pt x="2218" y="173262"/>
                    <a:pt x="2192" y="173314"/>
                  </a:cubicBezTo>
                  <a:cubicBezTo>
                    <a:pt x="2166" y="173340"/>
                    <a:pt x="2192" y="173366"/>
                    <a:pt x="2218" y="173366"/>
                  </a:cubicBezTo>
                  <a:cubicBezTo>
                    <a:pt x="2243" y="173391"/>
                    <a:pt x="2243" y="173417"/>
                    <a:pt x="2218" y="173443"/>
                  </a:cubicBezTo>
                  <a:cubicBezTo>
                    <a:pt x="2166" y="173469"/>
                    <a:pt x="2218" y="173520"/>
                    <a:pt x="2166" y="173520"/>
                  </a:cubicBezTo>
                  <a:cubicBezTo>
                    <a:pt x="2115" y="173520"/>
                    <a:pt x="2089" y="173520"/>
                    <a:pt x="2037" y="173495"/>
                  </a:cubicBezTo>
                  <a:cubicBezTo>
                    <a:pt x="2037" y="173520"/>
                    <a:pt x="2011" y="173520"/>
                    <a:pt x="2011" y="173520"/>
                  </a:cubicBezTo>
                  <a:cubicBezTo>
                    <a:pt x="2037" y="173546"/>
                    <a:pt x="2037" y="173598"/>
                    <a:pt x="2037" y="173649"/>
                  </a:cubicBezTo>
                  <a:cubicBezTo>
                    <a:pt x="2011" y="173727"/>
                    <a:pt x="2011" y="173804"/>
                    <a:pt x="2037" y="173881"/>
                  </a:cubicBezTo>
                  <a:cubicBezTo>
                    <a:pt x="2046" y="173873"/>
                    <a:pt x="2057" y="173870"/>
                    <a:pt x="2070" y="173870"/>
                  </a:cubicBezTo>
                  <a:cubicBezTo>
                    <a:pt x="2095" y="173870"/>
                    <a:pt x="2123" y="173881"/>
                    <a:pt x="2140" y="173881"/>
                  </a:cubicBezTo>
                  <a:cubicBezTo>
                    <a:pt x="2166" y="173881"/>
                    <a:pt x="2243" y="173881"/>
                    <a:pt x="2218" y="173933"/>
                  </a:cubicBezTo>
                  <a:cubicBezTo>
                    <a:pt x="2218" y="174010"/>
                    <a:pt x="2192" y="174088"/>
                    <a:pt x="2192" y="174165"/>
                  </a:cubicBezTo>
                  <a:lnTo>
                    <a:pt x="2192" y="174217"/>
                  </a:lnTo>
                  <a:cubicBezTo>
                    <a:pt x="2115" y="174268"/>
                    <a:pt x="2140" y="174346"/>
                    <a:pt x="2115" y="174423"/>
                  </a:cubicBezTo>
                  <a:lnTo>
                    <a:pt x="2115" y="174475"/>
                  </a:lnTo>
                  <a:lnTo>
                    <a:pt x="2140" y="174475"/>
                  </a:lnTo>
                  <a:cubicBezTo>
                    <a:pt x="2192" y="174475"/>
                    <a:pt x="2166" y="174526"/>
                    <a:pt x="2192" y="174552"/>
                  </a:cubicBezTo>
                  <a:cubicBezTo>
                    <a:pt x="2192" y="174578"/>
                    <a:pt x="2166" y="174604"/>
                    <a:pt x="2140" y="174629"/>
                  </a:cubicBezTo>
                  <a:lnTo>
                    <a:pt x="2140" y="174655"/>
                  </a:lnTo>
                  <a:cubicBezTo>
                    <a:pt x="2192" y="174681"/>
                    <a:pt x="2166" y="174707"/>
                    <a:pt x="2166" y="174758"/>
                  </a:cubicBezTo>
                  <a:cubicBezTo>
                    <a:pt x="2166" y="174784"/>
                    <a:pt x="2166" y="174836"/>
                    <a:pt x="2166" y="174887"/>
                  </a:cubicBezTo>
                  <a:cubicBezTo>
                    <a:pt x="2192" y="174939"/>
                    <a:pt x="2166" y="175016"/>
                    <a:pt x="2166" y="175094"/>
                  </a:cubicBezTo>
                  <a:cubicBezTo>
                    <a:pt x="2166" y="175132"/>
                    <a:pt x="2166" y="175145"/>
                    <a:pt x="2163" y="175145"/>
                  </a:cubicBezTo>
                  <a:cubicBezTo>
                    <a:pt x="2160" y="175145"/>
                    <a:pt x="2153" y="175132"/>
                    <a:pt x="2140" y="175119"/>
                  </a:cubicBezTo>
                  <a:cubicBezTo>
                    <a:pt x="2115" y="175119"/>
                    <a:pt x="2140" y="175171"/>
                    <a:pt x="2115" y="175197"/>
                  </a:cubicBezTo>
                  <a:lnTo>
                    <a:pt x="2089" y="175222"/>
                  </a:lnTo>
                  <a:lnTo>
                    <a:pt x="2115" y="175300"/>
                  </a:lnTo>
                  <a:cubicBezTo>
                    <a:pt x="2115" y="175300"/>
                    <a:pt x="2140" y="175326"/>
                    <a:pt x="2140" y="175351"/>
                  </a:cubicBezTo>
                  <a:lnTo>
                    <a:pt x="2140" y="175377"/>
                  </a:lnTo>
                  <a:cubicBezTo>
                    <a:pt x="2140" y="175386"/>
                    <a:pt x="2137" y="175389"/>
                    <a:pt x="2134" y="175389"/>
                  </a:cubicBezTo>
                  <a:cubicBezTo>
                    <a:pt x="2126" y="175389"/>
                    <a:pt x="2115" y="175377"/>
                    <a:pt x="2115" y="175377"/>
                  </a:cubicBezTo>
                  <a:cubicBezTo>
                    <a:pt x="2089" y="175377"/>
                    <a:pt x="2115" y="175326"/>
                    <a:pt x="2089" y="175300"/>
                  </a:cubicBezTo>
                  <a:cubicBezTo>
                    <a:pt x="2063" y="175326"/>
                    <a:pt x="2037" y="175326"/>
                    <a:pt x="1986" y="175326"/>
                  </a:cubicBezTo>
                  <a:cubicBezTo>
                    <a:pt x="1986" y="175351"/>
                    <a:pt x="1986" y="175377"/>
                    <a:pt x="1960" y="175403"/>
                  </a:cubicBezTo>
                  <a:cubicBezTo>
                    <a:pt x="1960" y="175403"/>
                    <a:pt x="1934" y="175429"/>
                    <a:pt x="1960" y="175455"/>
                  </a:cubicBezTo>
                  <a:cubicBezTo>
                    <a:pt x="1986" y="175480"/>
                    <a:pt x="1986" y="175506"/>
                    <a:pt x="1960" y="175558"/>
                  </a:cubicBezTo>
                  <a:cubicBezTo>
                    <a:pt x="1986" y="175558"/>
                    <a:pt x="1986" y="175609"/>
                    <a:pt x="1986" y="175635"/>
                  </a:cubicBezTo>
                  <a:cubicBezTo>
                    <a:pt x="1986" y="175713"/>
                    <a:pt x="1960" y="175790"/>
                    <a:pt x="1934" y="175893"/>
                  </a:cubicBezTo>
                  <a:cubicBezTo>
                    <a:pt x="1934" y="175893"/>
                    <a:pt x="1934" y="175919"/>
                    <a:pt x="1908" y="175919"/>
                  </a:cubicBezTo>
                  <a:cubicBezTo>
                    <a:pt x="1908" y="175919"/>
                    <a:pt x="1882" y="175919"/>
                    <a:pt x="1857" y="175945"/>
                  </a:cubicBezTo>
                  <a:cubicBezTo>
                    <a:pt x="1857" y="176048"/>
                    <a:pt x="1779" y="176074"/>
                    <a:pt x="1702" y="176125"/>
                  </a:cubicBezTo>
                  <a:lnTo>
                    <a:pt x="1625" y="176151"/>
                  </a:lnTo>
                  <a:lnTo>
                    <a:pt x="1625" y="176177"/>
                  </a:lnTo>
                  <a:cubicBezTo>
                    <a:pt x="1650" y="176228"/>
                    <a:pt x="1650" y="176228"/>
                    <a:pt x="1599" y="176228"/>
                  </a:cubicBezTo>
                  <a:lnTo>
                    <a:pt x="1521" y="176228"/>
                  </a:lnTo>
                  <a:cubicBezTo>
                    <a:pt x="1521" y="176280"/>
                    <a:pt x="1599" y="176280"/>
                    <a:pt x="1599" y="176331"/>
                  </a:cubicBezTo>
                  <a:cubicBezTo>
                    <a:pt x="1573" y="176383"/>
                    <a:pt x="1599" y="176383"/>
                    <a:pt x="1599" y="176383"/>
                  </a:cubicBezTo>
                  <a:cubicBezTo>
                    <a:pt x="1599" y="176409"/>
                    <a:pt x="1573" y="176460"/>
                    <a:pt x="1573" y="176486"/>
                  </a:cubicBezTo>
                  <a:lnTo>
                    <a:pt x="1573" y="176538"/>
                  </a:lnTo>
                  <a:lnTo>
                    <a:pt x="1625" y="176538"/>
                  </a:lnTo>
                  <a:cubicBezTo>
                    <a:pt x="1702" y="176538"/>
                    <a:pt x="1702" y="176538"/>
                    <a:pt x="1650" y="176641"/>
                  </a:cubicBezTo>
                  <a:cubicBezTo>
                    <a:pt x="1650" y="176667"/>
                    <a:pt x="1676" y="176693"/>
                    <a:pt x="1676" y="176718"/>
                  </a:cubicBezTo>
                  <a:cubicBezTo>
                    <a:pt x="1702" y="176770"/>
                    <a:pt x="1676" y="176796"/>
                    <a:pt x="1650" y="176822"/>
                  </a:cubicBezTo>
                  <a:lnTo>
                    <a:pt x="1702" y="177054"/>
                  </a:lnTo>
                  <a:cubicBezTo>
                    <a:pt x="1676" y="177131"/>
                    <a:pt x="1625" y="177131"/>
                    <a:pt x="1573" y="177131"/>
                  </a:cubicBezTo>
                  <a:lnTo>
                    <a:pt x="1573" y="177183"/>
                  </a:lnTo>
                  <a:cubicBezTo>
                    <a:pt x="1625" y="177208"/>
                    <a:pt x="1625" y="177208"/>
                    <a:pt x="1599" y="177260"/>
                  </a:cubicBezTo>
                  <a:cubicBezTo>
                    <a:pt x="1573" y="177312"/>
                    <a:pt x="1599" y="177312"/>
                    <a:pt x="1599" y="177337"/>
                  </a:cubicBezTo>
                  <a:cubicBezTo>
                    <a:pt x="1599" y="177363"/>
                    <a:pt x="1625" y="177415"/>
                    <a:pt x="1599" y="177441"/>
                  </a:cubicBezTo>
                  <a:cubicBezTo>
                    <a:pt x="1573" y="177466"/>
                    <a:pt x="1573" y="177492"/>
                    <a:pt x="1573" y="177518"/>
                  </a:cubicBezTo>
                  <a:cubicBezTo>
                    <a:pt x="1573" y="177569"/>
                    <a:pt x="1599" y="177544"/>
                    <a:pt x="1625" y="177595"/>
                  </a:cubicBezTo>
                  <a:cubicBezTo>
                    <a:pt x="1625" y="177621"/>
                    <a:pt x="1599" y="177647"/>
                    <a:pt x="1573" y="177647"/>
                  </a:cubicBezTo>
                  <a:cubicBezTo>
                    <a:pt x="1573" y="177724"/>
                    <a:pt x="1625" y="177750"/>
                    <a:pt x="1650" y="177776"/>
                  </a:cubicBezTo>
                  <a:cubicBezTo>
                    <a:pt x="1676" y="177827"/>
                    <a:pt x="1650" y="177853"/>
                    <a:pt x="1625" y="177853"/>
                  </a:cubicBezTo>
                  <a:cubicBezTo>
                    <a:pt x="1650" y="177879"/>
                    <a:pt x="1650" y="177931"/>
                    <a:pt x="1650" y="177982"/>
                  </a:cubicBezTo>
                  <a:cubicBezTo>
                    <a:pt x="1650" y="178008"/>
                    <a:pt x="1625" y="178034"/>
                    <a:pt x="1573" y="178034"/>
                  </a:cubicBezTo>
                  <a:lnTo>
                    <a:pt x="1573" y="178137"/>
                  </a:lnTo>
                  <a:cubicBezTo>
                    <a:pt x="1625" y="178163"/>
                    <a:pt x="1625" y="178214"/>
                    <a:pt x="1573" y="178214"/>
                  </a:cubicBezTo>
                  <a:lnTo>
                    <a:pt x="1573" y="178317"/>
                  </a:lnTo>
                  <a:lnTo>
                    <a:pt x="1573" y="178421"/>
                  </a:lnTo>
                  <a:cubicBezTo>
                    <a:pt x="1573" y="178421"/>
                    <a:pt x="1573" y="178446"/>
                    <a:pt x="1573" y="178446"/>
                  </a:cubicBezTo>
                  <a:lnTo>
                    <a:pt x="1650" y="178369"/>
                  </a:lnTo>
                  <a:lnTo>
                    <a:pt x="1650" y="178524"/>
                  </a:lnTo>
                  <a:cubicBezTo>
                    <a:pt x="1676" y="178524"/>
                    <a:pt x="1702" y="178550"/>
                    <a:pt x="1702" y="178575"/>
                  </a:cubicBezTo>
                  <a:cubicBezTo>
                    <a:pt x="1702" y="178601"/>
                    <a:pt x="1728" y="178627"/>
                    <a:pt x="1728" y="178627"/>
                  </a:cubicBezTo>
                  <a:cubicBezTo>
                    <a:pt x="1754" y="178653"/>
                    <a:pt x="1754" y="178678"/>
                    <a:pt x="1728" y="178704"/>
                  </a:cubicBezTo>
                  <a:cubicBezTo>
                    <a:pt x="1728" y="178756"/>
                    <a:pt x="1754" y="178807"/>
                    <a:pt x="1702" y="178833"/>
                  </a:cubicBezTo>
                  <a:lnTo>
                    <a:pt x="1702" y="178885"/>
                  </a:lnTo>
                  <a:cubicBezTo>
                    <a:pt x="1728" y="178885"/>
                    <a:pt x="1754" y="178936"/>
                    <a:pt x="1754" y="178962"/>
                  </a:cubicBezTo>
                  <a:lnTo>
                    <a:pt x="1754" y="179091"/>
                  </a:lnTo>
                  <a:cubicBezTo>
                    <a:pt x="1754" y="179117"/>
                    <a:pt x="1754" y="179143"/>
                    <a:pt x="1754" y="179168"/>
                  </a:cubicBezTo>
                  <a:cubicBezTo>
                    <a:pt x="1754" y="179220"/>
                    <a:pt x="1728" y="179220"/>
                    <a:pt x="1702" y="179220"/>
                  </a:cubicBezTo>
                  <a:cubicBezTo>
                    <a:pt x="1676" y="179246"/>
                    <a:pt x="1676" y="179272"/>
                    <a:pt x="1676" y="179297"/>
                  </a:cubicBezTo>
                  <a:cubicBezTo>
                    <a:pt x="1676" y="179323"/>
                    <a:pt x="1676" y="179375"/>
                    <a:pt x="1676" y="179401"/>
                  </a:cubicBezTo>
                  <a:cubicBezTo>
                    <a:pt x="1650" y="179452"/>
                    <a:pt x="1650" y="179478"/>
                    <a:pt x="1650" y="179504"/>
                  </a:cubicBezTo>
                  <a:cubicBezTo>
                    <a:pt x="1650" y="179659"/>
                    <a:pt x="1650" y="179659"/>
                    <a:pt x="1547" y="179762"/>
                  </a:cubicBezTo>
                  <a:cubicBezTo>
                    <a:pt x="1547" y="179787"/>
                    <a:pt x="1547" y="179787"/>
                    <a:pt x="1547" y="179787"/>
                  </a:cubicBezTo>
                  <a:lnTo>
                    <a:pt x="1547" y="179839"/>
                  </a:lnTo>
                  <a:cubicBezTo>
                    <a:pt x="1573" y="179865"/>
                    <a:pt x="1599" y="179942"/>
                    <a:pt x="1599" y="179942"/>
                  </a:cubicBezTo>
                  <a:cubicBezTo>
                    <a:pt x="1625" y="179916"/>
                    <a:pt x="1599" y="179916"/>
                    <a:pt x="1599" y="179916"/>
                  </a:cubicBezTo>
                  <a:cubicBezTo>
                    <a:pt x="1625" y="179839"/>
                    <a:pt x="1702" y="179710"/>
                    <a:pt x="1728" y="179710"/>
                  </a:cubicBezTo>
                  <a:cubicBezTo>
                    <a:pt x="1754" y="179710"/>
                    <a:pt x="1728" y="179787"/>
                    <a:pt x="1728" y="179839"/>
                  </a:cubicBezTo>
                  <a:cubicBezTo>
                    <a:pt x="1728" y="179891"/>
                    <a:pt x="1728" y="179942"/>
                    <a:pt x="1779" y="179994"/>
                  </a:cubicBezTo>
                  <a:lnTo>
                    <a:pt x="1805" y="179994"/>
                  </a:lnTo>
                  <a:cubicBezTo>
                    <a:pt x="1831" y="179994"/>
                    <a:pt x="1857" y="179994"/>
                    <a:pt x="1857" y="180020"/>
                  </a:cubicBezTo>
                  <a:cubicBezTo>
                    <a:pt x="1857" y="180045"/>
                    <a:pt x="1857" y="180045"/>
                    <a:pt x="1831" y="180071"/>
                  </a:cubicBezTo>
                  <a:lnTo>
                    <a:pt x="1779" y="180097"/>
                  </a:lnTo>
                  <a:cubicBezTo>
                    <a:pt x="1805" y="180097"/>
                    <a:pt x="1831" y="180097"/>
                    <a:pt x="1831" y="180123"/>
                  </a:cubicBezTo>
                  <a:cubicBezTo>
                    <a:pt x="1831" y="180226"/>
                    <a:pt x="1857" y="180329"/>
                    <a:pt x="1882" y="180432"/>
                  </a:cubicBezTo>
                  <a:cubicBezTo>
                    <a:pt x="1857" y="180484"/>
                    <a:pt x="1908" y="180535"/>
                    <a:pt x="1857" y="180587"/>
                  </a:cubicBezTo>
                  <a:cubicBezTo>
                    <a:pt x="1857" y="180613"/>
                    <a:pt x="1857" y="180613"/>
                    <a:pt x="1857" y="180639"/>
                  </a:cubicBezTo>
                  <a:cubicBezTo>
                    <a:pt x="1882" y="180690"/>
                    <a:pt x="1857" y="180742"/>
                    <a:pt x="1857" y="180793"/>
                  </a:cubicBezTo>
                  <a:cubicBezTo>
                    <a:pt x="1857" y="180819"/>
                    <a:pt x="1831" y="180922"/>
                    <a:pt x="1831" y="180974"/>
                  </a:cubicBezTo>
                  <a:cubicBezTo>
                    <a:pt x="1857" y="181051"/>
                    <a:pt x="1882" y="181103"/>
                    <a:pt x="1831" y="181180"/>
                  </a:cubicBezTo>
                  <a:cubicBezTo>
                    <a:pt x="1805" y="181232"/>
                    <a:pt x="1857" y="181232"/>
                    <a:pt x="1882" y="181283"/>
                  </a:cubicBezTo>
                  <a:cubicBezTo>
                    <a:pt x="1882" y="181309"/>
                    <a:pt x="1831" y="181335"/>
                    <a:pt x="1882" y="181361"/>
                  </a:cubicBezTo>
                  <a:cubicBezTo>
                    <a:pt x="1934" y="181386"/>
                    <a:pt x="1908" y="181412"/>
                    <a:pt x="1908" y="181438"/>
                  </a:cubicBezTo>
                  <a:cubicBezTo>
                    <a:pt x="1934" y="181438"/>
                    <a:pt x="1908" y="181515"/>
                    <a:pt x="1960" y="181567"/>
                  </a:cubicBezTo>
                  <a:lnTo>
                    <a:pt x="2011" y="181490"/>
                  </a:lnTo>
                  <a:lnTo>
                    <a:pt x="2037" y="181490"/>
                  </a:lnTo>
                  <a:cubicBezTo>
                    <a:pt x="2037" y="181515"/>
                    <a:pt x="2037" y="181515"/>
                    <a:pt x="2037" y="181515"/>
                  </a:cubicBezTo>
                  <a:cubicBezTo>
                    <a:pt x="2037" y="181541"/>
                    <a:pt x="2037" y="181567"/>
                    <a:pt x="2037" y="181567"/>
                  </a:cubicBezTo>
                  <a:lnTo>
                    <a:pt x="2037" y="181593"/>
                  </a:lnTo>
                  <a:lnTo>
                    <a:pt x="1986" y="181670"/>
                  </a:lnTo>
                  <a:cubicBezTo>
                    <a:pt x="2011" y="181696"/>
                    <a:pt x="1986" y="181722"/>
                    <a:pt x="1960" y="181722"/>
                  </a:cubicBezTo>
                  <a:cubicBezTo>
                    <a:pt x="1960" y="181722"/>
                    <a:pt x="1934" y="181748"/>
                    <a:pt x="1960" y="181748"/>
                  </a:cubicBezTo>
                  <a:cubicBezTo>
                    <a:pt x="1986" y="181773"/>
                    <a:pt x="2037" y="181773"/>
                    <a:pt x="2011" y="181825"/>
                  </a:cubicBezTo>
                  <a:cubicBezTo>
                    <a:pt x="1986" y="181851"/>
                    <a:pt x="1986" y="181877"/>
                    <a:pt x="2011" y="181902"/>
                  </a:cubicBezTo>
                  <a:cubicBezTo>
                    <a:pt x="2011" y="181928"/>
                    <a:pt x="2037" y="181928"/>
                    <a:pt x="2037" y="181928"/>
                  </a:cubicBezTo>
                  <a:cubicBezTo>
                    <a:pt x="2063" y="181954"/>
                    <a:pt x="2063" y="181954"/>
                    <a:pt x="2037" y="181954"/>
                  </a:cubicBezTo>
                  <a:lnTo>
                    <a:pt x="2037" y="181980"/>
                  </a:lnTo>
                  <a:cubicBezTo>
                    <a:pt x="2063" y="182057"/>
                    <a:pt x="2063" y="182057"/>
                    <a:pt x="2011" y="182083"/>
                  </a:cubicBezTo>
                  <a:cubicBezTo>
                    <a:pt x="1986" y="182109"/>
                    <a:pt x="1986" y="182186"/>
                    <a:pt x="2011" y="182238"/>
                  </a:cubicBezTo>
                  <a:cubicBezTo>
                    <a:pt x="2037" y="182238"/>
                    <a:pt x="2037" y="182289"/>
                    <a:pt x="2011" y="182289"/>
                  </a:cubicBezTo>
                  <a:cubicBezTo>
                    <a:pt x="1986" y="182315"/>
                    <a:pt x="1934" y="182341"/>
                    <a:pt x="1960" y="182392"/>
                  </a:cubicBezTo>
                  <a:cubicBezTo>
                    <a:pt x="1908" y="182470"/>
                    <a:pt x="1908" y="182547"/>
                    <a:pt x="1960" y="182624"/>
                  </a:cubicBezTo>
                  <a:cubicBezTo>
                    <a:pt x="1986" y="182702"/>
                    <a:pt x="1960" y="182753"/>
                    <a:pt x="1960" y="182831"/>
                  </a:cubicBezTo>
                  <a:lnTo>
                    <a:pt x="1960" y="183011"/>
                  </a:lnTo>
                  <a:cubicBezTo>
                    <a:pt x="1960" y="183063"/>
                    <a:pt x="1882" y="183140"/>
                    <a:pt x="1934" y="183192"/>
                  </a:cubicBezTo>
                  <a:cubicBezTo>
                    <a:pt x="1934" y="183269"/>
                    <a:pt x="1908" y="183321"/>
                    <a:pt x="1908" y="183372"/>
                  </a:cubicBezTo>
                  <a:cubicBezTo>
                    <a:pt x="1934" y="183398"/>
                    <a:pt x="1934" y="183450"/>
                    <a:pt x="1934" y="183476"/>
                  </a:cubicBezTo>
                  <a:cubicBezTo>
                    <a:pt x="1934" y="183501"/>
                    <a:pt x="1934" y="183501"/>
                    <a:pt x="1934" y="183527"/>
                  </a:cubicBezTo>
                  <a:cubicBezTo>
                    <a:pt x="1934" y="183553"/>
                    <a:pt x="1857" y="183527"/>
                    <a:pt x="1857" y="183579"/>
                  </a:cubicBezTo>
                  <a:cubicBezTo>
                    <a:pt x="1857" y="183604"/>
                    <a:pt x="1908" y="183630"/>
                    <a:pt x="1908" y="183656"/>
                  </a:cubicBezTo>
                  <a:cubicBezTo>
                    <a:pt x="1908" y="183708"/>
                    <a:pt x="1908" y="183785"/>
                    <a:pt x="1908" y="183837"/>
                  </a:cubicBezTo>
                  <a:cubicBezTo>
                    <a:pt x="1960" y="183940"/>
                    <a:pt x="1908" y="184017"/>
                    <a:pt x="1908" y="184120"/>
                  </a:cubicBezTo>
                  <a:cubicBezTo>
                    <a:pt x="1908" y="184120"/>
                    <a:pt x="1882" y="184146"/>
                    <a:pt x="1857" y="184172"/>
                  </a:cubicBezTo>
                  <a:cubicBezTo>
                    <a:pt x="1857" y="184223"/>
                    <a:pt x="1857" y="184275"/>
                    <a:pt x="1857" y="184327"/>
                  </a:cubicBezTo>
                  <a:cubicBezTo>
                    <a:pt x="1857" y="184378"/>
                    <a:pt x="1779" y="184404"/>
                    <a:pt x="1779" y="184481"/>
                  </a:cubicBezTo>
                  <a:lnTo>
                    <a:pt x="1779" y="184507"/>
                  </a:lnTo>
                  <a:cubicBezTo>
                    <a:pt x="1779" y="184516"/>
                    <a:pt x="1776" y="184519"/>
                    <a:pt x="1773" y="184519"/>
                  </a:cubicBezTo>
                  <a:cubicBezTo>
                    <a:pt x="1765" y="184519"/>
                    <a:pt x="1754" y="184507"/>
                    <a:pt x="1754" y="184507"/>
                  </a:cubicBezTo>
                  <a:lnTo>
                    <a:pt x="1702" y="184507"/>
                  </a:lnTo>
                  <a:cubicBezTo>
                    <a:pt x="1702" y="184507"/>
                    <a:pt x="1702" y="184430"/>
                    <a:pt x="1676" y="184430"/>
                  </a:cubicBezTo>
                  <a:cubicBezTo>
                    <a:pt x="1669" y="184422"/>
                    <a:pt x="1663" y="184419"/>
                    <a:pt x="1660" y="184419"/>
                  </a:cubicBezTo>
                  <a:cubicBezTo>
                    <a:pt x="1650" y="184419"/>
                    <a:pt x="1650" y="184437"/>
                    <a:pt x="1650" y="184456"/>
                  </a:cubicBezTo>
                  <a:cubicBezTo>
                    <a:pt x="1650" y="184456"/>
                    <a:pt x="1650" y="184481"/>
                    <a:pt x="1625" y="184481"/>
                  </a:cubicBezTo>
                  <a:cubicBezTo>
                    <a:pt x="1599" y="184481"/>
                    <a:pt x="1625" y="184481"/>
                    <a:pt x="1625" y="184456"/>
                  </a:cubicBezTo>
                  <a:cubicBezTo>
                    <a:pt x="1625" y="184430"/>
                    <a:pt x="1625" y="184404"/>
                    <a:pt x="1599" y="184404"/>
                  </a:cubicBezTo>
                  <a:cubicBezTo>
                    <a:pt x="1573" y="184378"/>
                    <a:pt x="1547" y="184352"/>
                    <a:pt x="1573" y="184327"/>
                  </a:cubicBezTo>
                  <a:cubicBezTo>
                    <a:pt x="1573" y="184301"/>
                    <a:pt x="1573" y="184249"/>
                    <a:pt x="1573" y="184223"/>
                  </a:cubicBezTo>
                  <a:cubicBezTo>
                    <a:pt x="1521" y="184223"/>
                    <a:pt x="1521" y="184275"/>
                    <a:pt x="1470" y="184301"/>
                  </a:cubicBezTo>
                  <a:cubicBezTo>
                    <a:pt x="1470" y="184378"/>
                    <a:pt x="1496" y="184456"/>
                    <a:pt x="1418" y="184507"/>
                  </a:cubicBezTo>
                  <a:cubicBezTo>
                    <a:pt x="1418" y="184533"/>
                    <a:pt x="1418" y="184559"/>
                    <a:pt x="1418" y="184585"/>
                  </a:cubicBezTo>
                  <a:cubicBezTo>
                    <a:pt x="1418" y="184610"/>
                    <a:pt x="1418" y="184688"/>
                    <a:pt x="1393" y="184739"/>
                  </a:cubicBezTo>
                  <a:cubicBezTo>
                    <a:pt x="1367" y="184817"/>
                    <a:pt x="1341" y="184894"/>
                    <a:pt x="1315" y="184997"/>
                  </a:cubicBezTo>
                  <a:cubicBezTo>
                    <a:pt x="1367" y="185049"/>
                    <a:pt x="1367" y="185126"/>
                    <a:pt x="1315" y="185178"/>
                  </a:cubicBezTo>
                  <a:cubicBezTo>
                    <a:pt x="1341" y="185281"/>
                    <a:pt x="1264" y="185384"/>
                    <a:pt x="1289" y="185487"/>
                  </a:cubicBezTo>
                  <a:cubicBezTo>
                    <a:pt x="1315" y="185487"/>
                    <a:pt x="1315" y="185513"/>
                    <a:pt x="1289" y="185513"/>
                  </a:cubicBezTo>
                  <a:cubicBezTo>
                    <a:pt x="1264" y="185616"/>
                    <a:pt x="1238" y="185745"/>
                    <a:pt x="1238" y="185874"/>
                  </a:cubicBezTo>
                  <a:cubicBezTo>
                    <a:pt x="1289" y="185977"/>
                    <a:pt x="1289" y="186080"/>
                    <a:pt x="1264" y="186209"/>
                  </a:cubicBezTo>
                  <a:cubicBezTo>
                    <a:pt x="1264" y="186287"/>
                    <a:pt x="1264" y="186364"/>
                    <a:pt x="1264" y="186441"/>
                  </a:cubicBezTo>
                  <a:lnTo>
                    <a:pt x="1264" y="186519"/>
                  </a:lnTo>
                  <a:cubicBezTo>
                    <a:pt x="1264" y="186570"/>
                    <a:pt x="1264" y="186622"/>
                    <a:pt x="1212" y="186622"/>
                  </a:cubicBezTo>
                  <a:lnTo>
                    <a:pt x="1212" y="186648"/>
                  </a:lnTo>
                  <a:cubicBezTo>
                    <a:pt x="1238" y="186648"/>
                    <a:pt x="1264" y="186648"/>
                    <a:pt x="1264" y="186699"/>
                  </a:cubicBezTo>
                  <a:lnTo>
                    <a:pt x="1264" y="186751"/>
                  </a:lnTo>
                  <a:cubicBezTo>
                    <a:pt x="1264" y="186803"/>
                    <a:pt x="1264" y="186854"/>
                    <a:pt x="1212" y="186880"/>
                  </a:cubicBezTo>
                  <a:cubicBezTo>
                    <a:pt x="1197" y="186887"/>
                    <a:pt x="1188" y="186891"/>
                    <a:pt x="1184" y="186891"/>
                  </a:cubicBezTo>
                  <a:cubicBezTo>
                    <a:pt x="1173" y="186891"/>
                    <a:pt x="1186" y="186872"/>
                    <a:pt x="1186" y="186854"/>
                  </a:cubicBezTo>
                  <a:cubicBezTo>
                    <a:pt x="1212" y="186828"/>
                    <a:pt x="1212" y="186803"/>
                    <a:pt x="1212" y="186777"/>
                  </a:cubicBezTo>
                  <a:lnTo>
                    <a:pt x="1160" y="186777"/>
                  </a:lnTo>
                  <a:lnTo>
                    <a:pt x="1160" y="186906"/>
                  </a:lnTo>
                  <a:cubicBezTo>
                    <a:pt x="1135" y="186932"/>
                    <a:pt x="1135" y="186983"/>
                    <a:pt x="1109" y="187009"/>
                  </a:cubicBezTo>
                  <a:lnTo>
                    <a:pt x="1057" y="187189"/>
                  </a:lnTo>
                  <a:lnTo>
                    <a:pt x="1057" y="187241"/>
                  </a:lnTo>
                  <a:cubicBezTo>
                    <a:pt x="1057" y="187241"/>
                    <a:pt x="1057" y="187267"/>
                    <a:pt x="1109" y="187267"/>
                  </a:cubicBezTo>
                  <a:lnTo>
                    <a:pt x="1160" y="187267"/>
                  </a:lnTo>
                  <a:lnTo>
                    <a:pt x="1160" y="187293"/>
                  </a:lnTo>
                  <a:cubicBezTo>
                    <a:pt x="1160" y="187318"/>
                    <a:pt x="1160" y="187370"/>
                    <a:pt x="1186" y="187370"/>
                  </a:cubicBezTo>
                  <a:cubicBezTo>
                    <a:pt x="1199" y="187383"/>
                    <a:pt x="1212" y="187383"/>
                    <a:pt x="1222" y="187383"/>
                  </a:cubicBezTo>
                  <a:cubicBezTo>
                    <a:pt x="1231" y="187383"/>
                    <a:pt x="1238" y="187383"/>
                    <a:pt x="1238" y="187396"/>
                  </a:cubicBezTo>
                  <a:cubicBezTo>
                    <a:pt x="1238" y="187422"/>
                    <a:pt x="1212" y="187447"/>
                    <a:pt x="1186" y="187447"/>
                  </a:cubicBezTo>
                  <a:cubicBezTo>
                    <a:pt x="1160" y="187447"/>
                    <a:pt x="1238" y="187499"/>
                    <a:pt x="1212" y="187525"/>
                  </a:cubicBezTo>
                  <a:cubicBezTo>
                    <a:pt x="1212" y="187544"/>
                    <a:pt x="1216" y="187549"/>
                    <a:pt x="1220" y="187549"/>
                  </a:cubicBezTo>
                  <a:cubicBezTo>
                    <a:pt x="1225" y="187549"/>
                    <a:pt x="1231" y="187543"/>
                    <a:pt x="1234" y="187543"/>
                  </a:cubicBezTo>
                  <a:cubicBezTo>
                    <a:pt x="1236" y="187543"/>
                    <a:pt x="1238" y="187545"/>
                    <a:pt x="1238" y="187550"/>
                  </a:cubicBezTo>
                  <a:lnTo>
                    <a:pt x="1238" y="187757"/>
                  </a:lnTo>
                  <a:cubicBezTo>
                    <a:pt x="1238" y="187783"/>
                    <a:pt x="1264" y="187808"/>
                    <a:pt x="1212" y="187808"/>
                  </a:cubicBezTo>
                  <a:lnTo>
                    <a:pt x="1186" y="187808"/>
                  </a:lnTo>
                  <a:cubicBezTo>
                    <a:pt x="1186" y="187808"/>
                    <a:pt x="1186" y="187808"/>
                    <a:pt x="1186" y="187834"/>
                  </a:cubicBezTo>
                  <a:lnTo>
                    <a:pt x="1186" y="187860"/>
                  </a:lnTo>
                  <a:lnTo>
                    <a:pt x="1212" y="187886"/>
                  </a:lnTo>
                  <a:cubicBezTo>
                    <a:pt x="1225" y="187873"/>
                    <a:pt x="1238" y="187866"/>
                    <a:pt x="1251" y="187866"/>
                  </a:cubicBezTo>
                  <a:cubicBezTo>
                    <a:pt x="1264" y="187866"/>
                    <a:pt x="1276" y="187873"/>
                    <a:pt x="1289" y="187886"/>
                  </a:cubicBezTo>
                  <a:cubicBezTo>
                    <a:pt x="1315" y="187886"/>
                    <a:pt x="1315" y="187912"/>
                    <a:pt x="1315" y="187937"/>
                  </a:cubicBezTo>
                  <a:cubicBezTo>
                    <a:pt x="1315" y="187963"/>
                    <a:pt x="1315" y="188015"/>
                    <a:pt x="1315" y="188041"/>
                  </a:cubicBezTo>
                  <a:cubicBezTo>
                    <a:pt x="1341" y="188092"/>
                    <a:pt x="1367" y="188144"/>
                    <a:pt x="1367" y="188195"/>
                  </a:cubicBezTo>
                  <a:cubicBezTo>
                    <a:pt x="1367" y="188247"/>
                    <a:pt x="1367" y="188298"/>
                    <a:pt x="1393" y="188324"/>
                  </a:cubicBezTo>
                  <a:cubicBezTo>
                    <a:pt x="1393" y="188376"/>
                    <a:pt x="1341" y="188402"/>
                    <a:pt x="1315" y="188402"/>
                  </a:cubicBezTo>
                  <a:lnTo>
                    <a:pt x="1238" y="188402"/>
                  </a:lnTo>
                  <a:cubicBezTo>
                    <a:pt x="1222" y="188418"/>
                    <a:pt x="1208" y="188424"/>
                    <a:pt x="1196" y="188424"/>
                  </a:cubicBezTo>
                  <a:cubicBezTo>
                    <a:pt x="1170" y="188424"/>
                    <a:pt x="1152" y="188394"/>
                    <a:pt x="1135" y="188376"/>
                  </a:cubicBezTo>
                  <a:cubicBezTo>
                    <a:pt x="1109" y="188427"/>
                    <a:pt x="1109" y="188479"/>
                    <a:pt x="1135" y="188531"/>
                  </a:cubicBezTo>
                  <a:cubicBezTo>
                    <a:pt x="1160" y="188556"/>
                    <a:pt x="1160" y="188582"/>
                    <a:pt x="1160" y="188608"/>
                  </a:cubicBezTo>
                  <a:lnTo>
                    <a:pt x="1160" y="188685"/>
                  </a:lnTo>
                  <a:cubicBezTo>
                    <a:pt x="1160" y="188717"/>
                    <a:pt x="1170" y="188739"/>
                    <a:pt x="1190" y="188739"/>
                  </a:cubicBezTo>
                  <a:cubicBezTo>
                    <a:pt x="1202" y="188739"/>
                    <a:pt x="1218" y="188731"/>
                    <a:pt x="1238" y="188711"/>
                  </a:cubicBezTo>
                  <a:cubicBezTo>
                    <a:pt x="1289" y="188685"/>
                    <a:pt x="1315" y="188685"/>
                    <a:pt x="1367" y="188685"/>
                  </a:cubicBezTo>
                  <a:cubicBezTo>
                    <a:pt x="1418" y="188685"/>
                    <a:pt x="1444" y="188711"/>
                    <a:pt x="1470" y="188737"/>
                  </a:cubicBezTo>
                  <a:lnTo>
                    <a:pt x="1496" y="188737"/>
                  </a:lnTo>
                  <a:cubicBezTo>
                    <a:pt x="1521" y="188711"/>
                    <a:pt x="1547" y="188685"/>
                    <a:pt x="1547" y="188659"/>
                  </a:cubicBezTo>
                  <a:cubicBezTo>
                    <a:pt x="1547" y="188634"/>
                    <a:pt x="1547" y="188608"/>
                    <a:pt x="1573" y="188608"/>
                  </a:cubicBezTo>
                  <a:cubicBezTo>
                    <a:pt x="1599" y="188659"/>
                    <a:pt x="1599" y="188737"/>
                    <a:pt x="1625" y="188788"/>
                  </a:cubicBezTo>
                  <a:cubicBezTo>
                    <a:pt x="1650" y="188788"/>
                    <a:pt x="1650" y="188814"/>
                    <a:pt x="1625" y="188840"/>
                  </a:cubicBezTo>
                  <a:cubicBezTo>
                    <a:pt x="1599" y="188866"/>
                    <a:pt x="1625" y="188943"/>
                    <a:pt x="1573" y="188969"/>
                  </a:cubicBezTo>
                  <a:cubicBezTo>
                    <a:pt x="1573" y="188995"/>
                    <a:pt x="1599" y="189021"/>
                    <a:pt x="1599" y="189046"/>
                  </a:cubicBezTo>
                  <a:cubicBezTo>
                    <a:pt x="1599" y="189046"/>
                    <a:pt x="1573" y="189072"/>
                    <a:pt x="1573" y="189072"/>
                  </a:cubicBezTo>
                  <a:cubicBezTo>
                    <a:pt x="1547" y="189072"/>
                    <a:pt x="1547" y="189072"/>
                    <a:pt x="1547" y="189046"/>
                  </a:cubicBezTo>
                  <a:lnTo>
                    <a:pt x="1547" y="188969"/>
                  </a:lnTo>
                  <a:lnTo>
                    <a:pt x="1521" y="188943"/>
                  </a:lnTo>
                  <a:lnTo>
                    <a:pt x="1521" y="188917"/>
                  </a:lnTo>
                  <a:lnTo>
                    <a:pt x="1496" y="188917"/>
                  </a:lnTo>
                  <a:lnTo>
                    <a:pt x="1496" y="188943"/>
                  </a:lnTo>
                  <a:lnTo>
                    <a:pt x="1496" y="189098"/>
                  </a:lnTo>
                  <a:cubicBezTo>
                    <a:pt x="1496" y="189124"/>
                    <a:pt x="1470" y="189175"/>
                    <a:pt x="1444" y="189201"/>
                  </a:cubicBezTo>
                  <a:lnTo>
                    <a:pt x="1393" y="189227"/>
                  </a:lnTo>
                  <a:cubicBezTo>
                    <a:pt x="1418" y="189253"/>
                    <a:pt x="1393" y="189278"/>
                    <a:pt x="1367" y="189304"/>
                  </a:cubicBezTo>
                  <a:lnTo>
                    <a:pt x="1393" y="189356"/>
                  </a:lnTo>
                  <a:cubicBezTo>
                    <a:pt x="1418" y="189356"/>
                    <a:pt x="1418" y="189382"/>
                    <a:pt x="1393" y="189407"/>
                  </a:cubicBezTo>
                  <a:cubicBezTo>
                    <a:pt x="1393" y="189407"/>
                    <a:pt x="1393" y="189433"/>
                    <a:pt x="1393" y="189459"/>
                  </a:cubicBezTo>
                  <a:cubicBezTo>
                    <a:pt x="1418" y="189485"/>
                    <a:pt x="1393" y="189511"/>
                    <a:pt x="1367" y="189511"/>
                  </a:cubicBezTo>
                  <a:cubicBezTo>
                    <a:pt x="1367" y="189562"/>
                    <a:pt x="1341" y="189562"/>
                    <a:pt x="1289" y="189588"/>
                  </a:cubicBezTo>
                  <a:lnTo>
                    <a:pt x="1289" y="189665"/>
                  </a:lnTo>
                  <a:lnTo>
                    <a:pt x="1289" y="189923"/>
                  </a:lnTo>
                  <a:lnTo>
                    <a:pt x="1289" y="190130"/>
                  </a:lnTo>
                  <a:cubicBezTo>
                    <a:pt x="1341" y="190181"/>
                    <a:pt x="1367" y="190207"/>
                    <a:pt x="1315" y="190259"/>
                  </a:cubicBezTo>
                  <a:cubicBezTo>
                    <a:pt x="1300" y="190305"/>
                    <a:pt x="1303" y="190314"/>
                    <a:pt x="1319" y="190314"/>
                  </a:cubicBezTo>
                  <a:cubicBezTo>
                    <a:pt x="1330" y="190314"/>
                    <a:pt x="1346" y="190310"/>
                    <a:pt x="1367" y="190310"/>
                  </a:cubicBezTo>
                  <a:cubicBezTo>
                    <a:pt x="1393" y="190310"/>
                    <a:pt x="1393" y="190362"/>
                    <a:pt x="1393" y="190387"/>
                  </a:cubicBezTo>
                  <a:cubicBezTo>
                    <a:pt x="1367" y="190439"/>
                    <a:pt x="1418" y="190465"/>
                    <a:pt x="1418" y="190491"/>
                  </a:cubicBezTo>
                  <a:cubicBezTo>
                    <a:pt x="1418" y="190542"/>
                    <a:pt x="1418" y="190594"/>
                    <a:pt x="1444" y="190645"/>
                  </a:cubicBezTo>
                  <a:cubicBezTo>
                    <a:pt x="1470" y="190697"/>
                    <a:pt x="1444" y="190697"/>
                    <a:pt x="1444" y="190723"/>
                  </a:cubicBezTo>
                  <a:lnTo>
                    <a:pt x="1444" y="190800"/>
                  </a:lnTo>
                  <a:cubicBezTo>
                    <a:pt x="1470" y="190826"/>
                    <a:pt x="1470" y="190826"/>
                    <a:pt x="1470" y="190852"/>
                  </a:cubicBezTo>
                  <a:cubicBezTo>
                    <a:pt x="1470" y="190877"/>
                    <a:pt x="1470" y="190877"/>
                    <a:pt x="1444" y="190903"/>
                  </a:cubicBezTo>
                  <a:cubicBezTo>
                    <a:pt x="1496" y="190955"/>
                    <a:pt x="1496" y="191032"/>
                    <a:pt x="1470" y="191110"/>
                  </a:cubicBezTo>
                  <a:cubicBezTo>
                    <a:pt x="1521" y="191161"/>
                    <a:pt x="1521" y="191239"/>
                    <a:pt x="1496" y="191316"/>
                  </a:cubicBezTo>
                  <a:cubicBezTo>
                    <a:pt x="1521" y="191342"/>
                    <a:pt x="1521" y="191342"/>
                    <a:pt x="1496" y="191368"/>
                  </a:cubicBezTo>
                  <a:cubicBezTo>
                    <a:pt x="1496" y="191417"/>
                    <a:pt x="1496" y="191435"/>
                    <a:pt x="1476" y="191435"/>
                  </a:cubicBezTo>
                  <a:cubicBezTo>
                    <a:pt x="1465" y="191435"/>
                    <a:pt x="1447" y="191429"/>
                    <a:pt x="1418" y="191419"/>
                  </a:cubicBezTo>
                  <a:cubicBezTo>
                    <a:pt x="1399" y="191406"/>
                    <a:pt x="1386" y="191401"/>
                    <a:pt x="1378" y="191401"/>
                  </a:cubicBezTo>
                  <a:cubicBezTo>
                    <a:pt x="1352" y="191401"/>
                    <a:pt x="1367" y="191445"/>
                    <a:pt x="1367" y="191445"/>
                  </a:cubicBezTo>
                  <a:lnTo>
                    <a:pt x="1315" y="191496"/>
                  </a:lnTo>
                  <a:cubicBezTo>
                    <a:pt x="1341" y="191522"/>
                    <a:pt x="1367" y="191574"/>
                    <a:pt x="1341" y="191600"/>
                  </a:cubicBezTo>
                  <a:cubicBezTo>
                    <a:pt x="1393" y="191625"/>
                    <a:pt x="1393" y="191677"/>
                    <a:pt x="1341" y="191703"/>
                  </a:cubicBezTo>
                  <a:lnTo>
                    <a:pt x="1341" y="191729"/>
                  </a:lnTo>
                  <a:cubicBezTo>
                    <a:pt x="1367" y="191754"/>
                    <a:pt x="1367" y="191754"/>
                    <a:pt x="1341" y="191754"/>
                  </a:cubicBezTo>
                  <a:cubicBezTo>
                    <a:pt x="1393" y="191780"/>
                    <a:pt x="1393" y="191832"/>
                    <a:pt x="1393" y="191858"/>
                  </a:cubicBezTo>
                  <a:cubicBezTo>
                    <a:pt x="1393" y="191883"/>
                    <a:pt x="1393" y="191909"/>
                    <a:pt x="1393" y="191909"/>
                  </a:cubicBezTo>
                  <a:lnTo>
                    <a:pt x="1393" y="191986"/>
                  </a:lnTo>
                  <a:cubicBezTo>
                    <a:pt x="1393" y="191986"/>
                    <a:pt x="1393" y="192012"/>
                    <a:pt x="1418" y="192038"/>
                  </a:cubicBezTo>
                  <a:lnTo>
                    <a:pt x="1470" y="192038"/>
                  </a:lnTo>
                  <a:cubicBezTo>
                    <a:pt x="1496" y="192038"/>
                    <a:pt x="1496" y="192038"/>
                    <a:pt x="1496" y="192064"/>
                  </a:cubicBezTo>
                  <a:cubicBezTo>
                    <a:pt x="1521" y="192064"/>
                    <a:pt x="1496" y="192090"/>
                    <a:pt x="1496" y="192090"/>
                  </a:cubicBezTo>
                  <a:lnTo>
                    <a:pt x="1496" y="192141"/>
                  </a:lnTo>
                  <a:cubicBezTo>
                    <a:pt x="1521" y="192167"/>
                    <a:pt x="1521" y="192219"/>
                    <a:pt x="1496" y="192244"/>
                  </a:cubicBezTo>
                  <a:cubicBezTo>
                    <a:pt x="1470" y="192270"/>
                    <a:pt x="1470" y="192296"/>
                    <a:pt x="1496" y="192322"/>
                  </a:cubicBezTo>
                  <a:cubicBezTo>
                    <a:pt x="1496" y="192399"/>
                    <a:pt x="1496" y="192502"/>
                    <a:pt x="1521" y="192605"/>
                  </a:cubicBezTo>
                  <a:cubicBezTo>
                    <a:pt x="1521" y="192683"/>
                    <a:pt x="1521" y="192734"/>
                    <a:pt x="1521" y="192786"/>
                  </a:cubicBezTo>
                  <a:cubicBezTo>
                    <a:pt x="1521" y="192838"/>
                    <a:pt x="1470" y="192838"/>
                    <a:pt x="1444" y="192889"/>
                  </a:cubicBezTo>
                  <a:cubicBezTo>
                    <a:pt x="1496" y="192941"/>
                    <a:pt x="1444" y="192992"/>
                    <a:pt x="1444" y="193044"/>
                  </a:cubicBezTo>
                  <a:cubicBezTo>
                    <a:pt x="1496" y="193095"/>
                    <a:pt x="1470" y="193147"/>
                    <a:pt x="1470" y="193199"/>
                  </a:cubicBezTo>
                  <a:cubicBezTo>
                    <a:pt x="1470" y="193250"/>
                    <a:pt x="1496" y="193302"/>
                    <a:pt x="1521" y="193328"/>
                  </a:cubicBezTo>
                  <a:cubicBezTo>
                    <a:pt x="1547" y="193353"/>
                    <a:pt x="1547" y="193353"/>
                    <a:pt x="1573" y="193353"/>
                  </a:cubicBezTo>
                  <a:cubicBezTo>
                    <a:pt x="1581" y="193361"/>
                    <a:pt x="1588" y="193364"/>
                    <a:pt x="1596" y="193364"/>
                  </a:cubicBezTo>
                  <a:cubicBezTo>
                    <a:pt x="1614" y="193364"/>
                    <a:pt x="1632" y="193346"/>
                    <a:pt x="1650" y="193328"/>
                  </a:cubicBezTo>
                  <a:cubicBezTo>
                    <a:pt x="1676" y="193276"/>
                    <a:pt x="1650" y="193199"/>
                    <a:pt x="1650" y="193147"/>
                  </a:cubicBezTo>
                  <a:cubicBezTo>
                    <a:pt x="1625" y="193147"/>
                    <a:pt x="1599" y="193121"/>
                    <a:pt x="1650" y="193095"/>
                  </a:cubicBezTo>
                  <a:cubicBezTo>
                    <a:pt x="1658" y="193088"/>
                    <a:pt x="1663" y="193085"/>
                    <a:pt x="1667" y="193085"/>
                  </a:cubicBezTo>
                  <a:cubicBezTo>
                    <a:pt x="1676" y="193085"/>
                    <a:pt x="1676" y="193103"/>
                    <a:pt x="1676" y="193121"/>
                  </a:cubicBezTo>
                  <a:cubicBezTo>
                    <a:pt x="1702" y="193121"/>
                    <a:pt x="1676" y="193121"/>
                    <a:pt x="1676" y="193147"/>
                  </a:cubicBezTo>
                  <a:cubicBezTo>
                    <a:pt x="1728" y="193199"/>
                    <a:pt x="1728" y="193250"/>
                    <a:pt x="1728" y="193328"/>
                  </a:cubicBezTo>
                  <a:cubicBezTo>
                    <a:pt x="1754" y="193353"/>
                    <a:pt x="1754" y="193405"/>
                    <a:pt x="1754" y="193431"/>
                  </a:cubicBezTo>
                  <a:cubicBezTo>
                    <a:pt x="1772" y="193469"/>
                    <a:pt x="1764" y="193492"/>
                    <a:pt x="1737" y="193492"/>
                  </a:cubicBezTo>
                  <a:cubicBezTo>
                    <a:pt x="1728" y="193492"/>
                    <a:pt x="1716" y="193489"/>
                    <a:pt x="1702" y="193482"/>
                  </a:cubicBezTo>
                  <a:cubicBezTo>
                    <a:pt x="1702" y="193457"/>
                    <a:pt x="1676" y="193457"/>
                    <a:pt x="1676" y="193457"/>
                  </a:cubicBezTo>
                  <a:cubicBezTo>
                    <a:pt x="1650" y="193508"/>
                    <a:pt x="1625" y="193534"/>
                    <a:pt x="1625" y="193560"/>
                  </a:cubicBezTo>
                  <a:cubicBezTo>
                    <a:pt x="1606" y="193597"/>
                    <a:pt x="1587" y="193621"/>
                    <a:pt x="1558" y="193621"/>
                  </a:cubicBezTo>
                  <a:cubicBezTo>
                    <a:pt x="1547" y="193621"/>
                    <a:pt x="1535" y="193618"/>
                    <a:pt x="1521" y="193611"/>
                  </a:cubicBezTo>
                  <a:lnTo>
                    <a:pt x="1521" y="193663"/>
                  </a:lnTo>
                  <a:cubicBezTo>
                    <a:pt x="1573" y="193689"/>
                    <a:pt x="1521" y="193689"/>
                    <a:pt x="1521" y="193714"/>
                  </a:cubicBezTo>
                  <a:cubicBezTo>
                    <a:pt x="1521" y="193740"/>
                    <a:pt x="1573" y="193792"/>
                    <a:pt x="1573" y="193818"/>
                  </a:cubicBezTo>
                  <a:cubicBezTo>
                    <a:pt x="1573" y="193869"/>
                    <a:pt x="1573" y="193921"/>
                    <a:pt x="1573" y="193972"/>
                  </a:cubicBezTo>
                  <a:lnTo>
                    <a:pt x="1599" y="193998"/>
                  </a:lnTo>
                  <a:cubicBezTo>
                    <a:pt x="1625" y="193998"/>
                    <a:pt x="1650" y="194024"/>
                    <a:pt x="1650" y="194076"/>
                  </a:cubicBezTo>
                  <a:cubicBezTo>
                    <a:pt x="1676" y="194076"/>
                    <a:pt x="1676" y="194101"/>
                    <a:pt x="1702" y="194101"/>
                  </a:cubicBezTo>
                  <a:lnTo>
                    <a:pt x="1702" y="194153"/>
                  </a:lnTo>
                  <a:cubicBezTo>
                    <a:pt x="1702" y="194205"/>
                    <a:pt x="1754" y="194205"/>
                    <a:pt x="1779" y="194205"/>
                  </a:cubicBezTo>
                  <a:cubicBezTo>
                    <a:pt x="1779" y="194205"/>
                    <a:pt x="1779" y="194205"/>
                    <a:pt x="1779" y="194230"/>
                  </a:cubicBezTo>
                  <a:cubicBezTo>
                    <a:pt x="1805" y="194256"/>
                    <a:pt x="1805" y="194308"/>
                    <a:pt x="1779" y="194333"/>
                  </a:cubicBezTo>
                  <a:lnTo>
                    <a:pt x="1754" y="194385"/>
                  </a:lnTo>
                  <a:cubicBezTo>
                    <a:pt x="1779" y="194385"/>
                    <a:pt x="1779" y="194437"/>
                    <a:pt x="1779" y="194462"/>
                  </a:cubicBezTo>
                  <a:lnTo>
                    <a:pt x="1779" y="194540"/>
                  </a:lnTo>
                  <a:lnTo>
                    <a:pt x="1779" y="194617"/>
                  </a:lnTo>
                  <a:cubicBezTo>
                    <a:pt x="1805" y="194643"/>
                    <a:pt x="1779" y="194643"/>
                    <a:pt x="1779" y="194669"/>
                  </a:cubicBezTo>
                  <a:cubicBezTo>
                    <a:pt x="1779" y="194695"/>
                    <a:pt x="1779" y="194720"/>
                    <a:pt x="1779" y="194746"/>
                  </a:cubicBezTo>
                  <a:cubicBezTo>
                    <a:pt x="1779" y="194798"/>
                    <a:pt x="1857" y="194798"/>
                    <a:pt x="1857" y="194823"/>
                  </a:cubicBezTo>
                  <a:cubicBezTo>
                    <a:pt x="1857" y="194875"/>
                    <a:pt x="1779" y="194901"/>
                    <a:pt x="1805" y="194952"/>
                  </a:cubicBezTo>
                  <a:cubicBezTo>
                    <a:pt x="1818" y="194978"/>
                    <a:pt x="1818" y="194985"/>
                    <a:pt x="1815" y="194985"/>
                  </a:cubicBezTo>
                  <a:cubicBezTo>
                    <a:pt x="1812" y="194985"/>
                    <a:pt x="1805" y="194978"/>
                    <a:pt x="1805" y="194978"/>
                  </a:cubicBezTo>
                  <a:cubicBezTo>
                    <a:pt x="1805" y="195004"/>
                    <a:pt x="1805" y="195004"/>
                    <a:pt x="1805" y="195004"/>
                  </a:cubicBezTo>
                  <a:cubicBezTo>
                    <a:pt x="1779" y="195004"/>
                    <a:pt x="1754" y="195004"/>
                    <a:pt x="1754" y="194978"/>
                  </a:cubicBezTo>
                  <a:lnTo>
                    <a:pt x="1728" y="194695"/>
                  </a:lnTo>
                  <a:cubicBezTo>
                    <a:pt x="1728" y="194746"/>
                    <a:pt x="1702" y="194772"/>
                    <a:pt x="1650" y="194772"/>
                  </a:cubicBezTo>
                  <a:cubicBezTo>
                    <a:pt x="1650" y="194772"/>
                    <a:pt x="1650" y="194798"/>
                    <a:pt x="1650" y="194798"/>
                  </a:cubicBezTo>
                  <a:lnTo>
                    <a:pt x="1702" y="194823"/>
                  </a:lnTo>
                  <a:cubicBezTo>
                    <a:pt x="1702" y="194823"/>
                    <a:pt x="1702" y="194849"/>
                    <a:pt x="1702" y="194875"/>
                  </a:cubicBezTo>
                  <a:cubicBezTo>
                    <a:pt x="1702" y="194901"/>
                    <a:pt x="1702" y="194927"/>
                    <a:pt x="1702" y="194952"/>
                  </a:cubicBezTo>
                  <a:cubicBezTo>
                    <a:pt x="1702" y="195030"/>
                    <a:pt x="1676" y="195107"/>
                    <a:pt x="1625" y="195159"/>
                  </a:cubicBezTo>
                  <a:cubicBezTo>
                    <a:pt x="1625" y="195159"/>
                    <a:pt x="1625" y="195159"/>
                    <a:pt x="1625" y="195185"/>
                  </a:cubicBezTo>
                  <a:lnTo>
                    <a:pt x="1676" y="195210"/>
                  </a:lnTo>
                  <a:cubicBezTo>
                    <a:pt x="1702" y="195210"/>
                    <a:pt x="1702" y="195262"/>
                    <a:pt x="1702" y="195288"/>
                  </a:cubicBezTo>
                  <a:cubicBezTo>
                    <a:pt x="1650" y="195314"/>
                    <a:pt x="1625" y="195365"/>
                    <a:pt x="1650" y="195417"/>
                  </a:cubicBezTo>
                  <a:cubicBezTo>
                    <a:pt x="1676" y="195442"/>
                    <a:pt x="1676" y="195494"/>
                    <a:pt x="1650" y="195494"/>
                  </a:cubicBezTo>
                  <a:cubicBezTo>
                    <a:pt x="1650" y="195520"/>
                    <a:pt x="1625" y="195546"/>
                    <a:pt x="1650" y="195571"/>
                  </a:cubicBezTo>
                  <a:cubicBezTo>
                    <a:pt x="1676" y="195597"/>
                    <a:pt x="1702" y="195675"/>
                    <a:pt x="1650" y="195752"/>
                  </a:cubicBezTo>
                  <a:cubicBezTo>
                    <a:pt x="1625" y="195752"/>
                    <a:pt x="1625" y="195778"/>
                    <a:pt x="1650" y="195804"/>
                  </a:cubicBezTo>
                  <a:cubicBezTo>
                    <a:pt x="1676" y="195855"/>
                    <a:pt x="1650" y="195907"/>
                    <a:pt x="1676" y="195984"/>
                  </a:cubicBezTo>
                  <a:cubicBezTo>
                    <a:pt x="1702" y="196036"/>
                    <a:pt x="1702" y="196036"/>
                    <a:pt x="1702" y="196061"/>
                  </a:cubicBezTo>
                  <a:cubicBezTo>
                    <a:pt x="1728" y="196113"/>
                    <a:pt x="1779" y="196139"/>
                    <a:pt x="1805" y="196165"/>
                  </a:cubicBezTo>
                  <a:lnTo>
                    <a:pt x="1805" y="196190"/>
                  </a:lnTo>
                  <a:cubicBezTo>
                    <a:pt x="1857" y="196190"/>
                    <a:pt x="1908" y="196242"/>
                    <a:pt x="1908" y="196294"/>
                  </a:cubicBezTo>
                  <a:cubicBezTo>
                    <a:pt x="1934" y="196319"/>
                    <a:pt x="1960" y="196345"/>
                    <a:pt x="1934" y="196397"/>
                  </a:cubicBezTo>
                  <a:cubicBezTo>
                    <a:pt x="1908" y="196423"/>
                    <a:pt x="1908" y="196474"/>
                    <a:pt x="1934" y="196500"/>
                  </a:cubicBezTo>
                  <a:cubicBezTo>
                    <a:pt x="1960" y="196551"/>
                    <a:pt x="1934" y="196551"/>
                    <a:pt x="1882" y="196551"/>
                  </a:cubicBezTo>
                  <a:cubicBezTo>
                    <a:pt x="1831" y="196551"/>
                    <a:pt x="1857" y="196551"/>
                    <a:pt x="1831" y="196577"/>
                  </a:cubicBezTo>
                  <a:cubicBezTo>
                    <a:pt x="1882" y="196655"/>
                    <a:pt x="1882" y="196732"/>
                    <a:pt x="1857" y="196809"/>
                  </a:cubicBezTo>
                  <a:cubicBezTo>
                    <a:pt x="1857" y="196809"/>
                    <a:pt x="1831" y="196835"/>
                    <a:pt x="1831" y="196835"/>
                  </a:cubicBezTo>
                  <a:lnTo>
                    <a:pt x="1805" y="196887"/>
                  </a:lnTo>
                  <a:cubicBezTo>
                    <a:pt x="1805" y="196887"/>
                    <a:pt x="1805" y="196913"/>
                    <a:pt x="1779" y="196913"/>
                  </a:cubicBezTo>
                  <a:lnTo>
                    <a:pt x="1650" y="196887"/>
                  </a:lnTo>
                  <a:cubicBezTo>
                    <a:pt x="1650" y="196938"/>
                    <a:pt x="1599" y="196990"/>
                    <a:pt x="1625" y="197041"/>
                  </a:cubicBezTo>
                  <a:lnTo>
                    <a:pt x="1676" y="197041"/>
                  </a:lnTo>
                  <a:cubicBezTo>
                    <a:pt x="1728" y="197041"/>
                    <a:pt x="1754" y="197041"/>
                    <a:pt x="1728" y="197067"/>
                  </a:cubicBezTo>
                  <a:cubicBezTo>
                    <a:pt x="1805" y="197119"/>
                    <a:pt x="1857" y="197196"/>
                    <a:pt x="1934" y="197222"/>
                  </a:cubicBezTo>
                  <a:cubicBezTo>
                    <a:pt x="1960" y="197222"/>
                    <a:pt x="1960" y="197274"/>
                    <a:pt x="1960" y="197299"/>
                  </a:cubicBezTo>
                  <a:cubicBezTo>
                    <a:pt x="1986" y="197325"/>
                    <a:pt x="2011" y="197351"/>
                    <a:pt x="2011" y="197403"/>
                  </a:cubicBezTo>
                  <a:cubicBezTo>
                    <a:pt x="2011" y="197454"/>
                    <a:pt x="2037" y="197506"/>
                    <a:pt x="2063" y="197557"/>
                  </a:cubicBezTo>
                  <a:cubicBezTo>
                    <a:pt x="2115" y="197609"/>
                    <a:pt x="2063" y="197635"/>
                    <a:pt x="2089" y="197712"/>
                  </a:cubicBezTo>
                  <a:cubicBezTo>
                    <a:pt x="2089" y="197712"/>
                    <a:pt x="2089" y="197738"/>
                    <a:pt x="2115" y="197738"/>
                  </a:cubicBezTo>
                  <a:cubicBezTo>
                    <a:pt x="2140" y="197738"/>
                    <a:pt x="2140" y="197738"/>
                    <a:pt x="2140" y="197712"/>
                  </a:cubicBezTo>
                  <a:cubicBezTo>
                    <a:pt x="2140" y="197686"/>
                    <a:pt x="2166" y="197660"/>
                    <a:pt x="2166" y="197660"/>
                  </a:cubicBezTo>
                  <a:lnTo>
                    <a:pt x="2166" y="197609"/>
                  </a:lnTo>
                  <a:cubicBezTo>
                    <a:pt x="2166" y="197583"/>
                    <a:pt x="2140" y="197557"/>
                    <a:pt x="2166" y="197532"/>
                  </a:cubicBezTo>
                  <a:cubicBezTo>
                    <a:pt x="2218" y="197532"/>
                    <a:pt x="2243" y="197532"/>
                    <a:pt x="2269" y="197557"/>
                  </a:cubicBezTo>
                  <a:cubicBezTo>
                    <a:pt x="2295" y="197583"/>
                    <a:pt x="2295" y="197609"/>
                    <a:pt x="2295" y="197635"/>
                  </a:cubicBezTo>
                  <a:lnTo>
                    <a:pt x="2269" y="197712"/>
                  </a:lnTo>
                  <a:cubicBezTo>
                    <a:pt x="2269" y="197738"/>
                    <a:pt x="2243" y="197738"/>
                    <a:pt x="2218" y="197738"/>
                  </a:cubicBezTo>
                  <a:lnTo>
                    <a:pt x="2166" y="197789"/>
                  </a:lnTo>
                  <a:lnTo>
                    <a:pt x="2192" y="197815"/>
                  </a:lnTo>
                  <a:cubicBezTo>
                    <a:pt x="2269" y="197815"/>
                    <a:pt x="2269" y="197841"/>
                    <a:pt x="2243" y="197867"/>
                  </a:cubicBezTo>
                  <a:lnTo>
                    <a:pt x="2269" y="197970"/>
                  </a:lnTo>
                  <a:cubicBezTo>
                    <a:pt x="2269" y="198002"/>
                    <a:pt x="2269" y="198024"/>
                    <a:pt x="2251" y="198024"/>
                  </a:cubicBezTo>
                  <a:cubicBezTo>
                    <a:pt x="2240" y="198024"/>
                    <a:pt x="2221" y="198015"/>
                    <a:pt x="2192" y="197996"/>
                  </a:cubicBezTo>
                  <a:cubicBezTo>
                    <a:pt x="2192" y="197996"/>
                    <a:pt x="2166" y="197970"/>
                    <a:pt x="2166" y="197970"/>
                  </a:cubicBezTo>
                  <a:lnTo>
                    <a:pt x="2140" y="197970"/>
                  </a:lnTo>
                  <a:cubicBezTo>
                    <a:pt x="2140" y="197970"/>
                    <a:pt x="2115" y="198022"/>
                    <a:pt x="2140" y="198022"/>
                  </a:cubicBezTo>
                  <a:cubicBezTo>
                    <a:pt x="2166" y="198047"/>
                    <a:pt x="2243" y="198073"/>
                    <a:pt x="2243" y="198099"/>
                  </a:cubicBezTo>
                  <a:cubicBezTo>
                    <a:pt x="2243" y="198099"/>
                    <a:pt x="2243" y="198125"/>
                    <a:pt x="2243" y="198125"/>
                  </a:cubicBezTo>
                  <a:cubicBezTo>
                    <a:pt x="2243" y="198125"/>
                    <a:pt x="2243" y="198136"/>
                    <a:pt x="2236" y="198136"/>
                  </a:cubicBezTo>
                  <a:cubicBezTo>
                    <a:pt x="2232" y="198136"/>
                    <a:pt x="2226" y="198133"/>
                    <a:pt x="2218" y="198125"/>
                  </a:cubicBezTo>
                  <a:cubicBezTo>
                    <a:pt x="2211" y="198118"/>
                    <a:pt x="2204" y="198115"/>
                    <a:pt x="2198" y="198115"/>
                  </a:cubicBezTo>
                  <a:cubicBezTo>
                    <a:pt x="2182" y="198115"/>
                    <a:pt x="2173" y="198139"/>
                    <a:pt x="2192" y="198176"/>
                  </a:cubicBezTo>
                  <a:cubicBezTo>
                    <a:pt x="2192" y="198202"/>
                    <a:pt x="2192" y="198202"/>
                    <a:pt x="2218" y="198202"/>
                  </a:cubicBezTo>
                  <a:cubicBezTo>
                    <a:pt x="2218" y="198202"/>
                    <a:pt x="2243" y="198202"/>
                    <a:pt x="2243" y="198254"/>
                  </a:cubicBezTo>
                  <a:cubicBezTo>
                    <a:pt x="2243" y="198254"/>
                    <a:pt x="2218" y="198279"/>
                    <a:pt x="2218" y="198279"/>
                  </a:cubicBezTo>
                  <a:lnTo>
                    <a:pt x="2166" y="198279"/>
                  </a:lnTo>
                  <a:lnTo>
                    <a:pt x="2166" y="198331"/>
                  </a:lnTo>
                  <a:cubicBezTo>
                    <a:pt x="2166" y="198383"/>
                    <a:pt x="2115" y="198383"/>
                    <a:pt x="2089" y="198408"/>
                  </a:cubicBezTo>
                  <a:cubicBezTo>
                    <a:pt x="2063" y="198460"/>
                    <a:pt x="2063" y="198537"/>
                    <a:pt x="2089" y="198589"/>
                  </a:cubicBezTo>
                  <a:cubicBezTo>
                    <a:pt x="2115" y="198615"/>
                    <a:pt x="2089" y="198666"/>
                    <a:pt x="2037" y="198666"/>
                  </a:cubicBezTo>
                  <a:cubicBezTo>
                    <a:pt x="1986" y="198666"/>
                    <a:pt x="1986" y="198692"/>
                    <a:pt x="1934" y="198692"/>
                  </a:cubicBezTo>
                  <a:cubicBezTo>
                    <a:pt x="1934" y="198692"/>
                    <a:pt x="1908" y="198718"/>
                    <a:pt x="1908" y="198744"/>
                  </a:cubicBezTo>
                  <a:lnTo>
                    <a:pt x="2037" y="198744"/>
                  </a:lnTo>
                  <a:cubicBezTo>
                    <a:pt x="2045" y="198736"/>
                    <a:pt x="2055" y="198733"/>
                    <a:pt x="2065" y="198733"/>
                  </a:cubicBezTo>
                  <a:cubicBezTo>
                    <a:pt x="2089" y="198733"/>
                    <a:pt x="2115" y="198751"/>
                    <a:pt x="2115" y="198769"/>
                  </a:cubicBezTo>
                  <a:cubicBezTo>
                    <a:pt x="2115" y="198782"/>
                    <a:pt x="2127" y="198789"/>
                    <a:pt x="2140" y="198789"/>
                  </a:cubicBezTo>
                  <a:cubicBezTo>
                    <a:pt x="2153" y="198789"/>
                    <a:pt x="2166" y="198782"/>
                    <a:pt x="2166" y="198769"/>
                  </a:cubicBezTo>
                  <a:lnTo>
                    <a:pt x="2192" y="198769"/>
                  </a:lnTo>
                  <a:cubicBezTo>
                    <a:pt x="2192" y="198795"/>
                    <a:pt x="2218" y="198795"/>
                    <a:pt x="2218" y="198795"/>
                  </a:cubicBezTo>
                  <a:cubicBezTo>
                    <a:pt x="2218" y="198873"/>
                    <a:pt x="2218" y="198950"/>
                    <a:pt x="2243" y="199027"/>
                  </a:cubicBezTo>
                  <a:cubicBezTo>
                    <a:pt x="2243" y="199053"/>
                    <a:pt x="2243" y="199079"/>
                    <a:pt x="2192" y="199079"/>
                  </a:cubicBezTo>
                  <a:cubicBezTo>
                    <a:pt x="2115" y="199079"/>
                    <a:pt x="2037" y="199079"/>
                    <a:pt x="1960" y="199053"/>
                  </a:cubicBezTo>
                  <a:lnTo>
                    <a:pt x="1908" y="199027"/>
                  </a:lnTo>
                  <a:cubicBezTo>
                    <a:pt x="1908" y="199027"/>
                    <a:pt x="1882" y="199053"/>
                    <a:pt x="1857" y="199079"/>
                  </a:cubicBezTo>
                  <a:cubicBezTo>
                    <a:pt x="1857" y="199079"/>
                    <a:pt x="1831" y="199131"/>
                    <a:pt x="1831" y="199156"/>
                  </a:cubicBezTo>
                  <a:cubicBezTo>
                    <a:pt x="1857" y="199182"/>
                    <a:pt x="1857" y="199208"/>
                    <a:pt x="1831" y="199234"/>
                  </a:cubicBezTo>
                  <a:cubicBezTo>
                    <a:pt x="1805" y="199259"/>
                    <a:pt x="1779" y="199363"/>
                    <a:pt x="1831" y="199388"/>
                  </a:cubicBezTo>
                  <a:cubicBezTo>
                    <a:pt x="1857" y="199414"/>
                    <a:pt x="1882" y="199466"/>
                    <a:pt x="1908" y="199517"/>
                  </a:cubicBezTo>
                  <a:cubicBezTo>
                    <a:pt x="1908" y="199517"/>
                    <a:pt x="1960" y="199543"/>
                    <a:pt x="1986" y="199569"/>
                  </a:cubicBezTo>
                  <a:cubicBezTo>
                    <a:pt x="1986" y="199543"/>
                    <a:pt x="2011" y="199543"/>
                    <a:pt x="2011" y="199517"/>
                  </a:cubicBezTo>
                  <a:cubicBezTo>
                    <a:pt x="2037" y="199517"/>
                    <a:pt x="2063" y="199517"/>
                    <a:pt x="2063" y="199569"/>
                  </a:cubicBezTo>
                  <a:cubicBezTo>
                    <a:pt x="2063" y="199595"/>
                    <a:pt x="2063" y="199698"/>
                    <a:pt x="2063" y="199750"/>
                  </a:cubicBezTo>
                  <a:lnTo>
                    <a:pt x="2037" y="199750"/>
                  </a:lnTo>
                  <a:cubicBezTo>
                    <a:pt x="1986" y="199750"/>
                    <a:pt x="1986" y="199750"/>
                    <a:pt x="1986" y="199801"/>
                  </a:cubicBezTo>
                  <a:cubicBezTo>
                    <a:pt x="2011" y="199853"/>
                    <a:pt x="1986" y="199827"/>
                    <a:pt x="2011" y="199853"/>
                  </a:cubicBezTo>
                  <a:cubicBezTo>
                    <a:pt x="2037" y="199853"/>
                    <a:pt x="2089" y="199878"/>
                    <a:pt x="2140" y="199904"/>
                  </a:cubicBezTo>
                  <a:cubicBezTo>
                    <a:pt x="2166" y="199904"/>
                    <a:pt x="2192" y="199956"/>
                    <a:pt x="2166" y="199982"/>
                  </a:cubicBezTo>
                  <a:cubicBezTo>
                    <a:pt x="2140" y="200033"/>
                    <a:pt x="2140" y="200059"/>
                    <a:pt x="2140" y="200111"/>
                  </a:cubicBezTo>
                  <a:cubicBezTo>
                    <a:pt x="2140" y="200136"/>
                    <a:pt x="2140" y="200136"/>
                    <a:pt x="2115" y="200136"/>
                  </a:cubicBezTo>
                  <a:cubicBezTo>
                    <a:pt x="2063" y="200136"/>
                    <a:pt x="2063" y="200188"/>
                    <a:pt x="2063" y="200240"/>
                  </a:cubicBezTo>
                  <a:cubicBezTo>
                    <a:pt x="2089" y="200291"/>
                    <a:pt x="2063" y="200265"/>
                    <a:pt x="2063" y="200291"/>
                  </a:cubicBezTo>
                  <a:cubicBezTo>
                    <a:pt x="2166" y="200368"/>
                    <a:pt x="2115" y="200446"/>
                    <a:pt x="2089" y="200497"/>
                  </a:cubicBezTo>
                  <a:cubicBezTo>
                    <a:pt x="2089" y="200549"/>
                    <a:pt x="2218" y="200523"/>
                    <a:pt x="2192" y="200626"/>
                  </a:cubicBezTo>
                  <a:cubicBezTo>
                    <a:pt x="2140" y="200704"/>
                    <a:pt x="2243" y="200704"/>
                    <a:pt x="2243" y="200755"/>
                  </a:cubicBezTo>
                  <a:cubicBezTo>
                    <a:pt x="2243" y="200755"/>
                    <a:pt x="2295" y="200781"/>
                    <a:pt x="2269" y="200807"/>
                  </a:cubicBezTo>
                  <a:cubicBezTo>
                    <a:pt x="2243" y="200910"/>
                    <a:pt x="2269" y="201013"/>
                    <a:pt x="2218" y="201116"/>
                  </a:cubicBezTo>
                  <a:lnTo>
                    <a:pt x="2218" y="201142"/>
                  </a:lnTo>
                  <a:cubicBezTo>
                    <a:pt x="2243" y="201142"/>
                    <a:pt x="2243" y="201168"/>
                    <a:pt x="2269" y="201194"/>
                  </a:cubicBezTo>
                  <a:cubicBezTo>
                    <a:pt x="2269" y="201220"/>
                    <a:pt x="2269" y="201271"/>
                    <a:pt x="2269" y="201323"/>
                  </a:cubicBezTo>
                  <a:cubicBezTo>
                    <a:pt x="2243" y="201374"/>
                    <a:pt x="2269" y="201400"/>
                    <a:pt x="2243" y="201452"/>
                  </a:cubicBezTo>
                  <a:cubicBezTo>
                    <a:pt x="2269" y="201452"/>
                    <a:pt x="2321" y="201477"/>
                    <a:pt x="2295" y="201503"/>
                  </a:cubicBezTo>
                  <a:cubicBezTo>
                    <a:pt x="2295" y="201555"/>
                    <a:pt x="2269" y="201606"/>
                    <a:pt x="2269" y="201684"/>
                  </a:cubicBezTo>
                  <a:cubicBezTo>
                    <a:pt x="2269" y="201684"/>
                    <a:pt x="2243" y="201710"/>
                    <a:pt x="2243" y="201710"/>
                  </a:cubicBezTo>
                  <a:lnTo>
                    <a:pt x="2243" y="201942"/>
                  </a:lnTo>
                  <a:cubicBezTo>
                    <a:pt x="2243" y="201942"/>
                    <a:pt x="2243" y="201968"/>
                    <a:pt x="2243" y="201968"/>
                  </a:cubicBezTo>
                  <a:cubicBezTo>
                    <a:pt x="2166" y="202019"/>
                    <a:pt x="2192" y="202096"/>
                    <a:pt x="2192" y="202174"/>
                  </a:cubicBezTo>
                  <a:cubicBezTo>
                    <a:pt x="2166" y="202225"/>
                    <a:pt x="2192" y="202251"/>
                    <a:pt x="2115" y="202277"/>
                  </a:cubicBezTo>
                  <a:cubicBezTo>
                    <a:pt x="2063" y="202303"/>
                    <a:pt x="2115" y="202303"/>
                    <a:pt x="2089" y="202303"/>
                  </a:cubicBezTo>
                  <a:cubicBezTo>
                    <a:pt x="2115" y="202354"/>
                    <a:pt x="2089" y="202432"/>
                    <a:pt x="2037" y="202458"/>
                  </a:cubicBezTo>
                  <a:lnTo>
                    <a:pt x="2037" y="202535"/>
                  </a:lnTo>
                  <a:lnTo>
                    <a:pt x="1986" y="202690"/>
                  </a:lnTo>
                  <a:cubicBezTo>
                    <a:pt x="1960" y="202741"/>
                    <a:pt x="1960" y="202741"/>
                    <a:pt x="1908" y="202741"/>
                  </a:cubicBezTo>
                  <a:lnTo>
                    <a:pt x="1831" y="202741"/>
                  </a:lnTo>
                  <a:cubicBezTo>
                    <a:pt x="1882" y="202793"/>
                    <a:pt x="1805" y="202793"/>
                    <a:pt x="1805" y="202819"/>
                  </a:cubicBezTo>
                  <a:cubicBezTo>
                    <a:pt x="1805" y="202844"/>
                    <a:pt x="1812" y="202851"/>
                    <a:pt x="1821" y="202851"/>
                  </a:cubicBezTo>
                  <a:cubicBezTo>
                    <a:pt x="1831" y="202851"/>
                    <a:pt x="1844" y="202844"/>
                    <a:pt x="1857" y="202844"/>
                  </a:cubicBezTo>
                  <a:lnTo>
                    <a:pt x="1882" y="202844"/>
                  </a:lnTo>
                  <a:cubicBezTo>
                    <a:pt x="1934" y="202870"/>
                    <a:pt x="1934" y="202870"/>
                    <a:pt x="1960" y="202948"/>
                  </a:cubicBezTo>
                  <a:cubicBezTo>
                    <a:pt x="1986" y="202973"/>
                    <a:pt x="1960" y="202999"/>
                    <a:pt x="1934" y="203025"/>
                  </a:cubicBezTo>
                  <a:lnTo>
                    <a:pt x="1908" y="203025"/>
                  </a:lnTo>
                  <a:cubicBezTo>
                    <a:pt x="1908" y="202999"/>
                    <a:pt x="1908" y="202973"/>
                    <a:pt x="1908" y="202948"/>
                  </a:cubicBezTo>
                  <a:cubicBezTo>
                    <a:pt x="1908" y="202935"/>
                    <a:pt x="1902" y="202928"/>
                    <a:pt x="1892" y="202928"/>
                  </a:cubicBezTo>
                  <a:cubicBezTo>
                    <a:pt x="1882" y="202928"/>
                    <a:pt x="1870" y="202935"/>
                    <a:pt x="1857" y="202948"/>
                  </a:cubicBezTo>
                  <a:lnTo>
                    <a:pt x="1857" y="202999"/>
                  </a:lnTo>
                  <a:cubicBezTo>
                    <a:pt x="1882" y="203128"/>
                    <a:pt x="1857" y="203128"/>
                    <a:pt x="1754" y="203128"/>
                  </a:cubicBezTo>
                  <a:lnTo>
                    <a:pt x="1728" y="203128"/>
                  </a:lnTo>
                  <a:cubicBezTo>
                    <a:pt x="1702" y="203154"/>
                    <a:pt x="1625" y="203128"/>
                    <a:pt x="1650" y="203205"/>
                  </a:cubicBezTo>
                  <a:cubicBezTo>
                    <a:pt x="1650" y="203205"/>
                    <a:pt x="1573" y="203205"/>
                    <a:pt x="1547" y="203231"/>
                  </a:cubicBezTo>
                  <a:cubicBezTo>
                    <a:pt x="1521" y="203257"/>
                    <a:pt x="1573" y="203283"/>
                    <a:pt x="1573" y="203309"/>
                  </a:cubicBezTo>
                  <a:lnTo>
                    <a:pt x="1547" y="203721"/>
                  </a:lnTo>
                  <a:cubicBezTo>
                    <a:pt x="1547" y="203747"/>
                    <a:pt x="1521" y="203747"/>
                    <a:pt x="1496" y="203773"/>
                  </a:cubicBezTo>
                  <a:cubicBezTo>
                    <a:pt x="1496" y="203824"/>
                    <a:pt x="1470" y="203850"/>
                    <a:pt x="1444" y="203876"/>
                  </a:cubicBezTo>
                  <a:cubicBezTo>
                    <a:pt x="1496" y="203928"/>
                    <a:pt x="1470" y="204031"/>
                    <a:pt x="1496" y="204108"/>
                  </a:cubicBezTo>
                  <a:cubicBezTo>
                    <a:pt x="1496" y="204186"/>
                    <a:pt x="1470" y="204160"/>
                    <a:pt x="1418" y="204186"/>
                  </a:cubicBezTo>
                  <a:cubicBezTo>
                    <a:pt x="1444" y="204289"/>
                    <a:pt x="1444" y="204392"/>
                    <a:pt x="1418" y="204495"/>
                  </a:cubicBezTo>
                  <a:cubicBezTo>
                    <a:pt x="1418" y="204521"/>
                    <a:pt x="1418" y="204547"/>
                    <a:pt x="1444" y="204547"/>
                  </a:cubicBezTo>
                  <a:cubicBezTo>
                    <a:pt x="1521" y="204572"/>
                    <a:pt x="1547" y="204676"/>
                    <a:pt x="1599" y="204701"/>
                  </a:cubicBezTo>
                  <a:cubicBezTo>
                    <a:pt x="1625" y="204727"/>
                    <a:pt x="1650" y="204779"/>
                    <a:pt x="1650" y="204830"/>
                  </a:cubicBezTo>
                  <a:cubicBezTo>
                    <a:pt x="1671" y="204809"/>
                    <a:pt x="1658" y="204772"/>
                    <a:pt x="1680" y="204772"/>
                  </a:cubicBezTo>
                  <a:cubicBezTo>
                    <a:pt x="1685" y="204772"/>
                    <a:pt x="1692" y="204774"/>
                    <a:pt x="1702" y="204779"/>
                  </a:cubicBezTo>
                  <a:cubicBezTo>
                    <a:pt x="1728" y="204779"/>
                    <a:pt x="1728" y="204779"/>
                    <a:pt x="1754" y="204805"/>
                  </a:cubicBezTo>
                  <a:lnTo>
                    <a:pt x="1805" y="204805"/>
                  </a:lnTo>
                  <a:cubicBezTo>
                    <a:pt x="1805" y="204805"/>
                    <a:pt x="1805" y="204830"/>
                    <a:pt x="1805" y="204856"/>
                  </a:cubicBezTo>
                  <a:lnTo>
                    <a:pt x="1754" y="204856"/>
                  </a:lnTo>
                  <a:cubicBezTo>
                    <a:pt x="1779" y="204882"/>
                    <a:pt x="1754" y="204933"/>
                    <a:pt x="1754" y="204959"/>
                  </a:cubicBezTo>
                  <a:cubicBezTo>
                    <a:pt x="1754" y="205011"/>
                    <a:pt x="1728" y="205062"/>
                    <a:pt x="1676" y="205114"/>
                  </a:cubicBezTo>
                  <a:cubicBezTo>
                    <a:pt x="1676" y="205140"/>
                    <a:pt x="1650" y="205166"/>
                    <a:pt x="1650" y="205166"/>
                  </a:cubicBezTo>
                  <a:cubicBezTo>
                    <a:pt x="1676" y="205191"/>
                    <a:pt x="1650" y="205243"/>
                    <a:pt x="1650" y="205269"/>
                  </a:cubicBezTo>
                  <a:lnTo>
                    <a:pt x="1650" y="205449"/>
                  </a:lnTo>
                  <a:cubicBezTo>
                    <a:pt x="1650" y="205501"/>
                    <a:pt x="1650" y="205475"/>
                    <a:pt x="1702" y="205501"/>
                  </a:cubicBezTo>
                  <a:cubicBezTo>
                    <a:pt x="1728" y="205501"/>
                    <a:pt x="1702" y="205552"/>
                    <a:pt x="1676" y="205552"/>
                  </a:cubicBezTo>
                  <a:lnTo>
                    <a:pt x="1702" y="205630"/>
                  </a:lnTo>
                  <a:cubicBezTo>
                    <a:pt x="1728" y="205656"/>
                    <a:pt x="1728" y="205681"/>
                    <a:pt x="1702" y="205707"/>
                  </a:cubicBezTo>
                  <a:cubicBezTo>
                    <a:pt x="1754" y="205759"/>
                    <a:pt x="1754" y="205759"/>
                    <a:pt x="1728" y="205836"/>
                  </a:cubicBezTo>
                  <a:cubicBezTo>
                    <a:pt x="1715" y="205875"/>
                    <a:pt x="1721" y="205881"/>
                    <a:pt x="1731" y="205881"/>
                  </a:cubicBezTo>
                  <a:cubicBezTo>
                    <a:pt x="1736" y="205881"/>
                    <a:pt x="1741" y="205880"/>
                    <a:pt x="1746" y="205880"/>
                  </a:cubicBezTo>
                  <a:cubicBezTo>
                    <a:pt x="1750" y="205880"/>
                    <a:pt x="1754" y="205881"/>
                    <a:pt x="1754" y="205888"/>
                  </a:cubicBezTo>
                  <a:cubicBezTo>
                    <a:pt x="1754" y="205888"/>
                    <a:pt x="1754" y="205914"/>
                    <a:pt x="1754" y="205914"/>
                  </a:cubicBezTo>
                  <a:lnTo>
                    <a:pt x="1754" y="206017"/>
                  </a:lnTo>
                  <a:lnTo>
                    <a:pt x="1754" y="206042"/>
                  </a:lnTo>
                  <a:cubicBezTo>
                    <a:pt x="1779" y="206068"/>
                    <a:pt x="1779" y="206094"/>
                    <a:pt x="1754" y="206120"/>
                  </a:cubicBezTo>
                  <a:cubicBezTo>
                    <a:pt x="1754" y="206146"/>
                    <a:pt x="1754" y="206171"/>
                    <a:pt x="1754" y="206223"/>
                  </a:cubicBezTo>
                  <a:cubicBezTo>
                    <a:pt x="1728" y="206249"/>
                    <a:pt x="1676" y="206249"/>
                    <a:pt x="1676" y="206300"/>
                  </a:cubicBezTo>
                  <a:lnTo>
                    <a:pt x="1650" y="206481"/>
                  </a:lnTo>
                  <a:cubicBezTo>
                    <a:pt x="1650" y="206481"/>
                    <a:pt x="1702" y="206481"/>
                    <a:pt x="1676" y="206507"/>
                  </a:cubicBezTo>
                  <a:cubicBezTo>
                    <a:pt x="1676" y="206558"/>
                    <a:pt x="1702" y="206584"/>
                    <a:pt x="1702" y="206610"/>
                  </a:cubicBezTo>
                  <a:lnTo>
                    <a:pt x="1702" y="206661"/>
                  </a:lnTo>
                  <a:cubicBezTo>
                    <a:pt x="1754" y="206713"/>
                    <a:pt x="1754" y="206713"/>
                    <a:pt x="1702" y="206765"/>
                  </a:cubicBezTo>
                  <a:lnTo>
                    <a:pt x="1702" y="206816"/>
                  </a:lnTo>
                  <a:cubicBezTo>
                    <a:pt x="1779" y="206868"/>
                    <a:pt x="1779" y="206868"/>
                    <a:pt x="1728" y="206919"/>
                  </a:cubicBezTo>
                  <a:cubicBezTo>
                    <a:pt x="1754" y="206945"/>
                    <a:pt x="1805" y="206997"/>
                    <a:pt x="1754" y="207048"/>
                  </a:cubicBezTo>
                  <a:cubicBezTo>
                    <a:pt x="1702" y="207100"/>
                    <a:pt x="1754" y="207074"/>
                    <a:pt x="1754" y="207100"/>
                  </a:cubicBezTo>
                  <a:cubicBezTo>
                    <a:pt x="1779" y="207151"/>
                    <a:pt x="1779" y="207203"/>
                    <a:pt x="1754" y="207255"/>
                  </a:cubicBezTo>
                  <a:lnTo>
                    <a:pt x="1754" y="207306"/>
                  </a:lnTo>
                  <a:cubicBezTo>
                    <a:pt x="1779" y="207332"/>
                    <a:pt x="1805" y="207384"/>
                    <a:pt x="1779" y="207435"/>
                  </a:cubicBezTo>
                  <a:cubicBezTo>
                    <a:pt x="1754" y="207461"/>
                    <a:pt x="1805" y="207538"/>
                    <a:pt x="1728" y="207564"/>
                  </a:cubicBezTo>
                  <a:cubicBezTo>
                    <a:pt x="1754" y="207590"/>
                    <a:pt x="1754" y="207641"/>
                    <a:pt x="1779" y="207667"/>
                  </a:cubicBezTo>
                  <a:cubicBezTo>
                    <a:pt x="1805" y="207693"/>
                    <a:pt x="1882" y="207719"/>
                    <a:pt x="1908" y="207745"/>
                  </a:cubicBezTo>
                  <a:cubicBezTo>
                    <a:pt x="1934" y="207822"/>
                    <a:pt x="1857" y="207874"/>
                    <a:pt x="1831" y="207951"/>
                  </a:cubicBezTo>
                  <a:cubicBezTo>
                    <a:pt x="1831" y="207977"/>
                    <a:pt x="1831" y="208028"/>
                    <a:pt x="1857" y="208028"/>
                  </a:cubicBezTo>
                  <a:cubicBezTo>
                    <a:pt x="1857" y="208054"/>
                    <a:pt x="1882" y="208106"/>
                    <a:pt x="1857" y="208132"/>
                  </a:cubicBezTo>
                  <a:cubicBezTo>
                    <a:pt x="1882" y="208183"/>
                    <a:pt x="1882" y="208235"/>
                    <a:pt x="1908" y="208312"/>
                  </a:cubicBezTo>
                  <a:cubicBezTo>
                    <a:pt x="1908" y="208312"/>
                    <a:pt x="1882" y="208338"/>
                    <a:pt x="1882" y="208364"/>
                  </a:cubicBezTo>
                  <a:cubicBezTo>
                    <a:pt x="1882" y="208415"/>
                    <a:pt x="1908" y="208441"/>
                    <a:pt x="1908" y="208493"/>
                  </a:cubicBezTo>
                  <a:lnTo>
                    <a:pt x="3507" y="208493"/>
                  </a:lnTo>
                  <a:lnTo>
                    <a:pt x="3507" y="208441"/>
                  </a:lnTo>
                  <a:lnTo>
                    <a:pt x="3301" y="208441"/>
                  </a:lnTo>
                  <a:cubicBezTo>
                    <a:pt x="3378" y="208415"/>
                    <a:pt x="3378" y="208415"/>
                    <a:pt x="3327" y="208338"/>
                  </a:cubicBezTo>
                  <a:cubicBezTo>
                    <a:pt x="3352" y="208286"/>
                    <a:pt x="3327" y="208209"/>
                    <a:pt x="3352" y="208157"/>
                  </a:cubicBezTo>
                  <a:cubicBezTo>
                    <a:pt x="3378" y="208106"/>
                    <a:pt x="3352" y="208054"/>
                    <a:pt x="3327" y="208003"/>
                  </a:cubicBezTo>
                  <a:cubicBezTo>
                    <a:pt x="3327" y="207925"/>
                    <a:pt x="3352" y="207874"/>
                    <a:pt x="3275" y="207796"/>
                  </a:cubicBezTo>
                  <a:cubicBezTo>
                    <a:pt x="3198" y="207745"/>
                    <a:pt x="3249" y="207745"/>
                    <a:pt x="3327" y="207719"/>
                  </a:cubicBezTo>
                  <a:cubicBezTo>
                    <a:pt x="3344" y="207710"/>
                    <a:pt x="3352" y="207707"/>
                    <a:pt x="3356" y="207707"/>
                  </a:cubicBezTo>
                  <a:cubicBezTo>
                    <a:pt x="3356" y="207707"/>
                    <a:pt x="3357" y="207707"/>
                    <a:pt x="3357" y="207707"/>
                  </a:cubicBezTo>
                  <a:lnTo>
                    <a:pt x="3357" y="207707"/>
                  </a:lnTo>
                  <a:cubicBezTo>
                    <a:pt x="3366" y="207685"/>
                    <a:pt x="3390" y="207635"/>
                    <a:pt x="3430" y="207616"/>
                  </a:cubicBezTo>
                  <a:cubicBezTo>
                    <a:pt x="3455" y="207564"/>
                    <a:pt x="3430" y="207564"/>
                    <a:pt x="3430" y="207564"/>
                  </a:cubicBezTo>
                  <a:cubicBezTo>
                    <a:pt x="3430" y="207564"/>
                    <a:pt x="3430" y="207538"/>
                    <a:pt x="3430" y="207538"/>
                  </a:cubicBezTo>
                  <a:lnTo>
                    <a:pt x="3430" y="207487"/>
                  </a:lnTo>
                  <a:cubicBezTo>
                    <a:pt x="3455" y="207409"/>
                    <a:pt x="3404" y="207384"/>
                    <a:pt x="3378" y="207332"/>
                  </a:cubicBezTo>
                  <a:cubicBezTo>
                    <a:pt x="3404" y="207332"/>
                    <a:pt x="3404" y="207306"/>
                    <a:pt x="3404" y="207280"/>
                  </a:cubicBezTo>
                  <a:cubicBezTo>
                    <a:pt x="3404" y="207229"/>
                    <a:pt x="3404" y="207177"/>
                    <a:pt x="3378" y="207100"/>
                  </a:cubicBezTo>
                  <a:cubicBezTo>
                    <a:pt x="3378" y="207074"/>
                    <a:pt x="3378" y="207048"/>
                    <a:pt x="3352" y="206997"/>
                  </a:cubicBezTo>
                  <a:cubicBezTo>
                    <a:pt x="3327" y="206971"/>
                    <a:pt x="3327" y="206945"/>
                    <a:pt x="3327" y="206945"/>
                  </a:cubicBezTo>
                  <a:cubicBezTo>
                    <a:pt x="3352" y="206919"/>
                    <a:pt x="3455" y="206790"/>
                    <a:pt x="3404" y="206713"/>
                  </a:cubicBezTo>
                  <a:cubicBezTo>
                    <a:pt x="3391" y="206674"/>
                    <a:pt x="3365" y="206668"/>
                    <a:pt x="3343" y="206668"/>
                  </a:cubicBezTo>
                  <a:cubicBezTo>
                    <a:pt x="3331" y="206668"/>
                    <a:pt x="3321" y="206670"/>
                    <a:pt x="3313" y="206670"/>
                  </a:cubicBezTo>
                  <a:cubicBezTo>
                    <a:pt x="3306" y="206670"/>
                    <a:pt x="3301" y="206668"/>
                    <a:pt x="3301" y="206661"/>
                  </a:cubicBezTo>
                  <a:cubicBezTo>
                    <a:pt x="3275" y="206610"/>
                    <a:pt x="3249" y="206584"/>
                    <a:pt x="3249" y="206532"/>
                  </a:cubicBezTo>
                  <a:cubicBezTo>
                    <a:pt x="3327" y="206507"/>
                    <a:pt x="3249" y="206455"/>
                    <a:pt x="3301" y="206404"/>
                  </a:cubicBezTo>
                  <a:cubicBezTo>
                    <a:pt x="3301" y="206352"/>
                    <a:pt x="3301" y="206300"/>
                    <a:pt x="3275" y="206275"/>
                  </a:cubicBezTo>
                  <a:lnTo>
                    <a:pt x="3275" y="206223"/>
                  </a:lnTo>
                  <a:cubicBezTo>
                    <a:pt x="3301" y="206171"/>
                    <a:pt x="3301" y="206120"/>
                    <a:pt x="3275" y="206068"/>
                  </a:cubicBezTo>
                  <a:cubicBezTo>
                    <a:pt x="3249" y="206068"/>
                    <a:pt x="3249" y="206042"/>
                    <a:pt x="3275" y="206017"/>
                  </a:cubicBezTo>
                  <a:cubicBezTo>
                    <a:pt x="3301" y="206017"/>
                    <a:pt x="3275" y="205939"/>
                    <a:pt x="3249" y="205888"/>
                  </a:cubicBezTo>
                  <a:cubicBezTo>
                    <a:pt x="3275" y="205836"/>
                    <a:pt x="3275" y="205836"/>
                    <a:pt x="3223" y="205810"/>
                  </a:cubicBezTo>
                  <a:lnTo>
                    <a:pt x="3223" y="205785"/>
                  </a:lnTo>
                  <a:cubicBezTo>
                    <a:pt x="3249" y="205733"/>
                    <a:pt x="3249" y="205733"/>
                    <a:pt x="3223" y="205681"/>
                  </a:cubicBezTo>
                  <a:lnTo>
                    <a:pt x="3223" y="205656"/>
                  </a:lnTo>
                  <a:cubicBezTo>
                    <a:pt x="3198" y="205604"/>
                    <a:pt x="3198" y="205578"/>
                    <a:pt x="3198" y="205527"/>
                  </a:cubicBezTo>
                  <a:lnTo>
                    <a:pt x="3172" y="205527"/>
                  </a:lnTo>
                  <a:lnTo>
                    <a:pt x="3198" y="205320"/>
                  </a:lnTo>
                  <a:cubicBezTo>
                    <a:pt x="3198" y="205269"/>
                    <a:pt x="3223" y="205269"/>
                    <a:pt x="3249" y="205243"/>
                  </a:cubicBezTo>
                  <a:cubicBezTo>
                    <a:pt x="3249" y="205191"/>
                    <a:pt x="3275" y="205166"/>
                    <a:pt x="3275" y="205140"/>
                  </a:cubicBezTo>
                  <a:cubicBezTo>
                    <a:pt x="3301" y="205114"/>
                    <a:pt x="3301" y="205088"/>
                    <a:pt x="3275" y="205062"/>
                  </a:cubicBezTo>
                  <a:lnTo>
                    <a:pt x="3275" y="205037"/>
                  </a:lnTo>
                  <a:lnTo>
                    <a:pt x="3275" y="204933"/>
                  </a:lnTo>
                  <a:cubicBezTo>
                    <a:pt x="3275" y="204908"/>
                    <a:pt x="3275" y="204908"/>
                    <a:pt x="3275" y="204908"/>
                  </a:cubicBezTo>
                  <a:cubicBezTo>
                    <a:pt x="3275" y="204882"/>
                    <a:pt x="3249" y="204856"/>
                    <a:pt x="3249" y="204856"/>
                  </a:cubicBezTo>
                  <a:cubicBezTo>
                    <a:pt x="3223" y="204830"/>
                    <a:pt x="3275" y="204753"/>
                    <a:pt x="3223" y="204727"/>
                  </a:cubicBezTo>
                  <a:cubicBezTo>
                    <a:pt x="3249" y="204676"/>
                    <a:pt x="3223" y="204650"/>
                    <a:pt x="3223" y="204624"/>
                  </a:cubicBezTo>
                  <a:lnTo>
                    <a:pt x="3198" y="204572"/>
                  </a:lnTo>
                  <a:cubicBezTo>
                    <a:pt x="3223" y="204572"/>
                    <a:pt x="3249" y="204547"/>
                    <a:pt x="3198" y="204495"/>
                  </a:cubicBezTo>
                  <a:cubicBezTo>
                    <a:pt x="3172" y="204469"/>
                    <a:pt x="3172" y="204469"/>
                    <a:pt x="3172" y="204443"/>
                  </a:cubicBezTo>
                  <a:cubicBezTo>
                    <a:pt x="3172" y="204418"/>
                    <a:pt x="3172" y="204340"/>
                    <a:pt x="3198" y="204289"/>
                  </a:cubicBezTo>
                  <a:cubicBezTo>
                    <a:pt x="3198" y="204211"/>
                    <a:pt x="3223" y="204211"/>
                    <a:pt x="3198" y="204186"/>
                  </a:cubicBezTo>
                  <a:cubicBezTo>
                    <a:pt x="3146" y="204134"/>
                    <a:pt x="3198" y="204134"/>
                    <a:pt x="3198" y="204134"/>
                  </a:cubicBezTo>
                  <a:cubicBezTo>
                    <a:pt x="3249" y="204082"/>
                    <a:pt x="3275" y="204031"/>
                    <a:pt x="3249" y="203953"/>
                  </a:cubicBezTo>
                  <a:cubicBezTo>
                    <a:pt x="3249" y="203928"/>
                    <a:pt x="3301" y="203902"/>
                    <a:pt x="3249" y="203876"/>
                  </a:cubicBezTo>
                  <a:lnTo>
                    <a:pt x="3301" y="203876"/>
                  </a:lnTo>
                  <a:cubicBezTo>
                    <a:pt x="3301" y="203876"/>
                    <a:pt x="3327" y="203850"/>
                    <a:pt x="3301" y="203824"/>
                  </a:cubicBezTo>
                  <a:lnTo>
                    <a:pt x="3275" y="203824"/>
                  </a:lnTo>
                  <a:cubicBezTo>
                    <a:pt x="3275" y="203824"/>
                    <a:pt x="3249" y="203799"/>
                    <a:pt x="3223" y="203799"/>
                  </a:cubicBezTo>
                  <a:cubicBezTo>
                    <a:pt x="3172" y="203799"/>
                    <a:pt x="3172" y="203850"/>
                    <a:pt x="3146" y="203876"/>
                  </a:cubicBezTo>
                  <a:cubicBezTo>
                    <a:pt x="3172" y="203824"/>
                    <a:pt x="3146" y="203773"/>
                    <a:pt x="3094" y="203747"/>
                  </a:cubicBezTo>
                  <a:cubicBezTo>
                    <a:pt x="3043" y="203696"/>
                    <a:pt x="3043" y="203618"/>
                    <a:pt x="2966" y="203592"/>
                  </a:cubicBezTo>
                  <a:cubicBezTo>
                    <a:pt x="2940" y="203567"/>
                    <a:pt x="2940" y="203541"/>
                    <a:pt x="2940" y="203541"/>
                  </a:cubicBezTo>
                  <a:cubicBezTo>
                    <a:pt x="2966" y="203412"/>
                    <a:pt x="2966" y="203309"/>
                    <a:pt x="2940" y="203205"/>
                  </a:cubicBezTo>
                  <a:cubicBezTo>
                    <a:pt x="2966" y="203205"/>
                    <a:pt x="3017" y="203154"/>
                    <a:pt x="2991" y="203128"/>
                  </a:cubicBezTo>
                  <a:cubicBezTo>
                    <a:pt x="2991" y="203102"/>
                    <a:pt x="2991" y="202948"/>
                    <a:pt x="2940" y="202896"/>
                  </a:cubicBezTo>
                  <a:cubicBezTo>
                    <a:pt x="2966" y="202870"/>
                    <a:pt x="2991" y="202844"/>
                    <a:pt x="3017" y="202793"/>
                  </a:cubicBezTo>
                  <a:cubicBezTo>
                    <a:pt x="3017" y="202793"/>
                    <a:pt x="3043" y="202767"/>
                    <a:pt x="3043" y="202741"/>
                  </a:cubicBezTo>
                  <a:cubicBezTo>
                    <a:pt x="3043" y="202612"/>
                    <a:pt x="3069" y="202483"/>
                    <a:pt x="3094" y="202354"/>
                  </a:cubicBezTo>
                  <a:cubicBezTo>
                    <a:pt x="3094" y="202303"/>
                    <a:pt x="3043" y="202277"/>
                    <a:pt x="3043" y="202251"/>
                  </a:cubicBezTo>
                  <a:cubicBezTo>
                    <a:pt x="3056" y="202238"/>
                    <a:pt x="3075" y="202238"/>
                    <a:pt x="3094" y="202238"/>
                  </a:cubicBezTo>
                  <a:cubicBezTo>
                    <a:pt x="3114" y="202238"/>
                    <a:pt x="3133" y="202238"/>
                    <a:pt x="3146" y="202225"/>
                  </a:cubicBezTo>
                  <a:cubicBezTo>
                    <a:pt x="3146" y="202148"/>
                    <a:pt x="3198" y="202174"/>
                    <a:pt x="3223" y="202148"/>
                  </a:cubicBezTo>
                  <a:lnTo>
                    <a:pt x="3249" y="202148"/>
                  </a:lnTo>
                  <a:cubicBezTo>
                    <a:pt x="3378" y="202148"/>
                    <a:pt x="3404" y="202148"/>
                    <a:pt x="3378" y="202019"/>
                  </a:cubicBezTo>
                  <a:lnTo>
                    <a:pt x="3378" y="201968"/>
                  </a:lnTo>
                  <a:lnTo>
                    <a:pt x="3430" y="201968"/>
                  </a:lnTo>
                  <a:cubicBezTo>
                    <a:pt x="3430" y="201993"/>
                    <a:pt x="3430" y="202019"/>
                    <a:pt x="3430" y="202045"/>
                  </a:cubicBezTo>
                  <a:cubicBezTo>
                    <a:pt x="3430" y="202045"/>
                    <a:pt x="3430" y="202056"/>
                    <a:pt x="3437" y="202056"/>
                  </a:cubicBezTo>
                  <a:cubicBezTo>
                    <a:pt x="3441" y="202056"/>
                    <a:pt x="3447" y="202053"/>
                    <a:pt x="3455" y="202045"/>
                  </a:cubicBezTo>
                  <a:cubicBezTo>
                    <a:pt x="3455" y="202045"/>
                    <a:pt x="3507" y="202019"/>
                    <a:pt x="3455" y="201968"/>
                  </a:cubicBezTo>
                  <a:cubicBezTo>
                    <a:pt x="3455" y="201916"/>
                    <a:pt x="3455" y="201916"/>
                    <a:pt x="3378" y="201890"/>
                  </a:cubicBezTo>
                  <a:lnTo>
                    <a:pt x="3352" y="201890"/>
                  </a:lnTo>
                  <a:cubicBezTo>
                    <a:pt x="3327" y="201890"/>
                    <a:pt x="3301" y="201890"/>
                    <a:pt x="3301" y="201864"/>
                  </a:cubicBezTo>
                  <a:cubicBezTo>
                    <a:pt x="3301" y="201813"/>
                    <a:pt x="3378" y="201813"/>
                    <a:pt x="3352" y="201761"/>
                  </a:cubicBezTo>
                  <a:lnTo>
                    <a:pt x="3404" y="201761"/>
                  </a:lnTo>
                  <a:cubicBezTo>
                    <a:pt x="3481" y="201761"/>
                    <a:pt x="3481" y="201761"/>
                    <a:pt x="3507" y="201735"/>
                  </a:cubicBezTo>
                  <a:cubicBezTo>
                    <a:pt x="3533" y="201684"/>
                    <a:pt x="3533" y="201632"/>
                    <a:pt x="3559" y="201581"/>
                  </a:cubicBezTo>
                  <a:lnTo>
                    <a:pt x="3559" y="201503"/>
                  </a:lnTo>
                  <a:cubicBezTo>
                    <a:pt x="3610" y="201477"/>
                    <a:pt x="3610" y="201400"/>
                    <a:pt x="3584" y="201349"/>
                  </a:cubicBezTo>
                  <a:cubicBezTo>
                    <a:pt x="3610" y="201349"/>
                    <a:pt x="3636" y="201349"/>
                    <a:pt x="3636" y="201323"/>
                  </a:cubicBezTo>
                  <a:cubicBezTo>
                    <a:pt x="3636" y="201297"/>
                    <a:pt x="3662" y="201245"/>
                    <a:pt x="3688" y="201194"/>
                  </a:cubicBezTo>
                  <a:cubicBezTo>
                    <a:pt x="3688" y="201142"/>
                    <a:pt x="3688" y="201065"/>
                    <a:pt x="3739" y="201013"/>
                  </a:cubicBezTo>
                  <a:lnTo>
                    <a:pt x="3739" y="200987"/>
                  </a:lnTo>
                  <a:lnTo>
                    <a:pt x="3739" y="200755"/>
                  </a:lnTo>
                  <a:cubicBezTo>
                    <a:pt x="3739" y="200755"/>
                    <a:pt x="3765" y="200730"/>
                    <a:pt x="3765" y="200704"/>
                  </a:cubicBezTo>
                  <a:cubicBezTo>
                    <a:pt x="3791" y="200652"/>
                    <a:pt x="3791" y="200601"/>
                    <a:pt x="3791" y="200549"/>
                  </a:cubicBezTo>
                  <a:cubicBezTo>
                    <a:pt x="3791" y="200523"/>
                    <a:pt x="3765" y="200497"/>
                    <a:pt x="3739" y="200497"/>
                  </a:cubicBezTo>
                  <a:cubicBezTo>
                    <a:pt x="3739" y="200446"/>
                    <a:pt x="3739" y="200394"/>
                    <a:pt x="3765" y="200368"/>
                  </a:cubicBezTo>
                  <a:cubicBezTo>
                    <a:pt x="3791" y="200317"/>
                    <a:pt x="3791" y="200265"/>
                    <a:pt x="3765" y="200214"/>
                  </a:cubicBezTo>
                  <a:cubicBezTo>
                    <a:pt x="3765" y="200188"/>
                    <a:pt x="3739" y="200188"/>
                    <a:pt x="3713" y="200162"/>
                  </a:cubicBezTo>
                  <a:lnTo>
                    <a:pt x="3713" y="200136"/>
                  </a:lnTo>
                  <a:cubicBezTo>
                    <a:pt x="3765" y="200059"/>
                    <a:pt x="3739" y="199930"/>
                    <a:pt x="3791" y="199853"/>
                  </a:cubicBezTo>
                  <a:cubicBezTo>
                    <a:pt x="3791" y="199827"/>
                    <a:pt x="3791" y="199801"/>
                    <a:pt x="3765" y="199775"/>
                  </a:cubicBezTo>
                  <a:cubicBezTo>
                    <a:pt x="3765" y="199724"/>
                    <a:pt x="3662" y="199724"/>
                    <a:pt x="3688" y="199672"/>
                  </a:cubicBezTo>
                  <a:cubicBezTo>
                    <a:pt x="3688" y="199595"/>
                    <a:pt x="3610" y="199595"/>
                    <a:pt x="3610" y="199543"/>
                  </a:cubicBezTo>
                  <a:cubicBezTo>
                    <a:pt x="3636" y="199492"/>
                    <a:pt x="3688" y="199414"/>
                    <a:pt x="3584" y="199311"/>
                  </a:cubicBezTo>
                  <a:lnTo>
                    <a:pt x="3559" y="199285"/>
                  </a:lnTo>
                  <a:cubicBezTo>
                    <a:pt x="3559" y="199285"/>
                    <a:pt x="3559" y="199182"/>
                    <a:pt x="3584" y="199182"/>
                  </a:cubicBezTo>
                  <a:cubicBezTo>
                    <a:pt x="3636" y="199182"/>
                    <a:pt x="3636" y="199182"/>
                    <a:pt x="3636" y="199131"/>
                  </a:cubicBezTo>
                  <a:cubicBezTo>
                    <a:pt x="3636" y="199105"/>
                    <a:pt x="3636" y="199053"/>
                    <a:pt x="3662" y="199027"/>
                  </a:cubicBezTo>
                  <a:cubicBezTo>
                    <a:pt x="3688" y="198976"/>
                    <a:pt x="3662" y="198950"/>
                    <a:pt x="3610" y="198924"/>
                  </a:cubicBezTo>
                  <a:cubicBezTo>
                    <a:pt x="3584" y="198924"/>
                    <a:pt x="3559" y="198873"/>
                    <a:pt x="3507" y="198873"/>
                  </a:cubicBezTo>
                  <a:lnTo>
                    <a:pt x="3481" y="198847"/>
                  </a:lnTo>
                  <a:cubicBezTo>
                    <a:pt x="3481" y="198795"/>
                    <a:pt x="3481" y="198795"/>
                    <a:pt x="3533" y="198795"/>
                  </a:cubicBezTo>
                  <a:lnTo>
                    <a:pt x="3559" y="198795"/>
                  </a:lnTo>
                  <a:lnTo>
                    <a:pt x="3559" y="198589"/>
                  </a:lnTo>
                  <a:cubicBezTo>
                    <a:pt x="3559" y="198563"/>
                    <a:pt x="3552" y="198557"/>
                    <a:pt x="3543" y="198557"/>
                  </a:cubicBezTo>
                  <a:cubicBezTo>
                    <a:pt x="3533" y="198557"/>
                    <a:pt x="3520" y="198563"/>
                    <a:pt x="3507" y="198563"/>
                  </a:cubicBezTo>
                  <a:cubicBezTo>
                    <a:pt x="3507" y="198563"/>
                    <a:pt x="3481" y="198589"/>
                    <a:pt x="3481" y="198589"/>
                  </a:cubicBezTo>
                  <a:cubicBezTo>
                    <a:pt x="3455" y="198589"/>
                    <a:pt x="3404" y="198563"/>
                    <a:pt x="3404" y="198537"/>
                  </a:cubicBezTo>
                  <a:cubicBezTo>
                    <a:pt x="3404" y="198512"/>
                    <a:pt x="3378" y="198460"/>
                    <a:pt x="3327" y="198434"/>
                  </a:cubicBezTo>
                  <a:cubicBezTo>
                    <a:pt x="3275" y="198383"/>
                    <a:pt x="3301" y="198331"/>
                    <a:pt x="3327" y="198279"/>
                  </a:cubicBezTo>
                  <a:cubicBezTo>
                    <a:pt x="3352" y="198254"/>
                    <a:pt x="3352" y="198228"/>
                    <a:pt x="3327" y="198202"/>
                  </a:cubicBezTo>
                  <a:cubicBezTo>
                    <a:pt x="3327" y="198150"/>
                    <a:pt x="3327" y="198125"/>
                    <a:pt x="3352" y="198099"/>
                  </a:cubicBezTo>
                  <a:cubicBezTo>
                    <a:pt x="3404" y="198099"/>
                    <a:pt x="3378" y="198073"/>
                    <a:pt x="3404" y="198047"/>
                  </a:cubicBezTo>
                  <a:lnTo>
                    <a:pt x="3455" y="198073"/>
                  </a:lnTo>
                  <a:cubicBezTo>
                    <a:pt x="3533" y="198125"/>
                    <a:pt x="3610" y="198125"/>
                    <a:pt x="3688" y="198125"/>
                  </a:cubicBezTo>
                  <a:cubicBezTo>
                    <a:pt x="3713" y="198125"/>
                    <a:pt x="3739" y="198099"/>
                    <a:pt x="3739" y="198047"/>
                  </a:cubicBezTo>
                  <a:cubicBezTo>
                    <a:pt x="3713" y="197996"/>
                    <a:pt x="3713" y="197918"/>
                    <a:pt x="3713" y="197841"/>
                  </a:cubicBezTo>
                  <a:cubicBezTo>
                    <a:pt x="3713" y="197815"/>
                    <a:pt x="3688" y="197815"/>
                    <a:pt x="3688" y="197815"/>
                  </a:cubicBezTo>
                  <a:lnTo>
                    <a:pt x="3662" y="197815"/>
                  </a:lnTo>
                  <a:cubicBezTo>
                    <a:pt x="3636" y="197815"/>
                    <a:pt x="3610" y="197841"/>
                    <a:pt x="3610" y="197841"/>
                  </a:cubicBezTo>
                  <a:cubicBezTo>
                    <a:pt x="3610" y="197803"/>
                    <a:pt x="3583" y="197779"/>
                    <a:pt x="3558" y="197779"/>
                  </a:cubicBezTo>
                  <a:cubicBezTo>
                    <a:pt x="3549" y="197779"/>
                    <a:pt x="3540" y="197783"/>
                    <a:pt x="3533" y="197789"/>
                  </a:cubicBezTo>
                  <a:lnTo>
                    <a:pt x="3455" y="197789"/>
                  </a:lnTo>
                  <a:cubicBezTo>
                    <a:pt x="3447" y="197798"/>
                    <a:pt x="3441" y="197801"/>
                    <a:pt x="3436" y="197801"/>
                  </a:cubicBezTo>
                  <a:cubicBezTo>
                    <a:pt x="3427" y="197801"/>
                    <a:pt x="3421" y="197789"/>
                    <a:pt x="3404" y="197789"/>
                  </a:cubicBezTo>
                  <a:cubicBezTo>
                    <a:pt x="3404" y="197764"/>
                    <a:pt x="3430" y="197764"/>
                    <a:pt x="3430" y="197738"/>
                  </a:cubicBezTo>
                  <a:cubicBezTo>
                    <a:pt x="3455" y="197738"/>
                    <a:pt x="3481" y="197712"/>
                    <a:pt x="3533" y="197712"/>
                  </a:cubicBezTo>
                  <a:cubicBezTo>
                    <a:pt x="3559" y="197712"/>
                    <a:pt x="3610" y="197686"/>
                    <a:pt x="3584" y="197635"/>
                  </a:cubicBezTo>
                  <a:cubicBezTo>
                    <a:pt x="3559" y="197583"/>
                    <a:pt x="3559" y="197532"/>
                    <a:pt x="3584" y="197454"/>
                  </a:cubicBezTo>
                  <a:cubicBezTo>
                    <a:pt x="3584" y="197428"/>
                    <a:pt x="3662" y="197428"/>
                    <a:pt x="3636" y="197377"/>
                  </a:cubicBezTo>
                  <a:cubicBezTo>
                    <a:pt x="3636" y="197351"/>
                    <a:pt x="3636" y="197351"/>
                    <a:pt x="3636" y="197351"/>
                  </a:cubicBezTo>
                  <a:cubicBezTo>
                    <a:pt x="3636" y="197338"/>
                    <a:pt x="3649" y="197338"/>
                    <a:pt x="3662" y="197338"/>
                  </a:cubicBezTo>
                  <a:cubicBezTo>
                    <a:pt x="3675" y="197338"/>
                    <a:pt x="3688" y="197338"/>
                    <a:pt x="3688" y="197325"/>
                  </a:cubicBezTo>
                  <a:cubicBezTo>
                    <a:pt x="3713" y="197325"/>
                    <a:pt x="3739" y="197299"/>
                    <a:pt x="3739" y="197274"/>
                  </a:cubicBezTo>
                  <a:cubicBezTo>
                    <a:pt x="3739" y="197248"/>
                    <a:pt x="3739" y="197248"/>
                    <a:pt x="3713" y="197248"/>
                  </a:cubicBezTo>
                  <a:cubicBezTo>
                    <a:pt x="3688" y="197222"/>
                    <a:pt x="3713" y="197170"/>
                    <a:pt x="3739" y="197145"/>
                  </a:cubicBezTo>
                  <a:cubicBezTo>
                    <a:pt x="3739" y="197119"/>
                    <a:pt x="3713" y="197093"/>
                    <a:pt x="3765" y="197093"/>
                  </a:cubicBezTo>
                  <a:cubicBezTo>
                    <a:pt x="3782" y="197102"/>
                    <a:pt x="3791" y="197105"/>
                    <a:pt x="3795" y="197105"/>
                  </a:cubicBezTo>
                  <a:cubicBezTo>
                    <a:pt x="3802" y="197105"/>
                    <a:pt x="3791" y="197093"/>
                    <a:pt x="3791" y="197093"/>
                  </a:cubicBezTo>
                  <a:cubicBezTo>
                    <a:pt x="3791" y="197093"/>
                    <a:pt x="3791" y="197067"/>
                    <a:pt x="3791" y="197067"/>
                  </a:cubicBezTo>
                  <a:cubicBezTo>
                    <a:pt x="3791" y="197067"/>
                    <a:pt x="3765" y="197041"/>
                    <a:pt x="3688" y="197016"/>
                  </a:cubicBezTo>
                  <a:cubicBezTo>
                    <a:pt x="3636" y="196964"/>
                    <a:pt x="3688" y="196964"/>
                    <a:pt x="3688" y="196938"/>
                  </a:cubicBezTo>
                  <a:lnTo>
                    <a:pt x="3713" y="196938"/>
                  </a:lnTo>
                  <a:lnTo>
                    <a:pt x="3765" y="196990"/>
                  </a:lnTo>
                  <a:cubicBezTo>
                    <a:pt x="3772" y="196997"/>
                    <a:pt x="3779" y="197000"/>
                    <a:pt x="3785" y="197000"/>
                  </a:cubicBezTo>
                  <a:cubicBezTo>
                    <a:pt x="3803" y="197000"/>
                    <a:pt x="3817" y="196976"/>
                    <a:pt x="3817" y="196938"/>
                  </a:cubicBezTo>
                  <a:lnTo>
                    <a:pt x="3791" y="196861"/>
                  </a:lnTo>
                  <a:cubicBezTo>
                    <a:pt x="3817" y="196809"/>
                    <a:pt x="3817" y="196809"/>
                    <a:pt x="3765" y="196784"/>
                  </a:cubicBezTo>
                  <a:lnTo>
                    <a:pt x="3713" y="196758"/>
                  </a:lnTo>
                  <a:lnTo>
                    <a:pt x="3765" y="196732"/>
                  </a:lnTo>
                  <a:cubicBezTo>
                    <a:pt x="3791" y="196732"/>
                    <a:pt x="3817" y="196732"/>
                    <a:pt x="3817" y="196706"/>
                  </a:cubicBezTo>
                  <a:cubicBezTo>
                    <a:pt x="3817" y="196680"/>
                    <a:pt x="3817" y="196655"/>
                    <a:pt x="3842" y="196629"/>
                  </a:cubicBezTo>
                  <a:cubicBezTo>
                    <a:pt x="3868" y="196603"/>
                    <a:pt x="3842" y="196551"/>
                    <a:pt x="3817" y="196526"/>
                  </a:cubicBezTo>
                  <a:cubicBezTo>
                    <a:pt x="3804" y="196513"/>
                    <a:pt x="3791" y="196506"/>
                    <a:pt x="3775" y="196506"/>
                  </a:cubicBezTo>
                  <a:cubicBezTo>
                    <a:pt x="3758" y="196506"/>
                    <a:pt x="3739" y="196513"/>
                    <a:pt x="3713" y="196526"/>
                  </a:cubicBezTo>
                  <a:cubicBezTo>
                    <a:pt x="3688" y="196526"/>
                    <a:pt x="3713" y="196551"/>
                    <a:pt x="3713" y="196577"/>
                  </a:cubicBezTo>
                  <a:lnTo>
                    <a:pt x="3713" y="196629"/>
                  </a:lnTo>
                  <a:cubicBezTo>
                    <a:pt x="3713" y="196655"/>
                    <a:pt x="3688" y="196680"/>
                    <a:pt x="3688" y="196680"/>
                  </a:cubicBezTo>
                  <a:cubicBezTo>
                    <a:pt x="3688" y="196706"/>
                    <a:pt x="3662" y="196706"/>
                    <a:pt x="3662" y="196706"/>
                  </a:cubicBezTo>
                  <a:cubicBezTo>
                    <a:pt x="3662" y="196706"/>
                    <a:pt x="3636" y="196706"/>
                    <a:pt x="3636" y="196680"/>
                  </a:cubicBezTo>
                  <a:cubicBezTo>
                    <a:pt x="3636" y="196655"/>
                    <a:pt x="3662" y="196603"/>
                    <a:pt x="3636" y="196526"/>
                  </a:cubicBezTo>
                  <a:cubicBezTo>
                    <a:pt x="3584" y="196500"/>
                    <a:pt x="3584" y="196448"/>
                    <a:pt x="3584" y="196371"/>
                  </a:cubicBezTo>
                  <a:cubicBezTo>
                    <a:pt x="3584" y="196345"/>
                    <a:pt x="3559" y="196294"/>
                    <a:pt x="3533" y="196268"/>
                  </a:cubicBezTo>
                  <a:cubicBezTo>
                    <a:pt x="3533" y="196242"/>
                    <a:pt x="3533" y="196216"/>
                    <a:pt x="3507" y="196216"/>
                  </a:cubicBezTo>
                  <a:cubicBezTo>
                    <a:pt x="3404" y="196190"/>
                    <a:pt x="3352" y="196113"/>
                    <a:pt x="3301" y="196061"/>
                  </a:cubicBezTo>
                  <a:cubicBezTo>
                    <a:pt x="3301" y="196010"/>
                    <a:pt x="3301" y="196010"/>
                    <a:pt x="3249" y="196010"/>
                  </a:cubicBezTo>
                  <a:lnTo>
                    <a:pt x="3172" y="196010"/>
                  </a:lnTo>
                  <a:cubicBezTo>
                    <a:pt x="3172" y="195958"/>
                    <a:pt x="3198" y="195907"/>
                    <a:pt x="3198" y="195855"/>
                  </a:cubicBezTo>
                  <a:lnTo>
                    <a:pt x="3327" y="195881"/>
                  </a:lnTo>
                  <a:cubicBezTo>
                    <a:pt x="3327" y="195881"/>
                    <a:pt x="3352" y="195881"/>
                    <a:pt x="3352" y="195855"/>
                  </a:cubicBezTo>
                  <a:lnTo>
                    <a:pt x="3404" y="195829"/>
                  </a:lnTo>
                  <a:cubicBezTo>
                    <a:pt x="3404" y="195829"/>
                    <a:pt x="3430" y="195804"/>
                    <a:pt x="3430" y="195778"/>
                  </a:cubicBezTo>
                  <a:cubicBezTo>
                    <a:pt x="3455" y="195700"/>
                    <a:pt x="3430" y="195623"/>
                    <a:pt x="3404" y="195546"/>
                  </a:cubicBezTo>
                  <a:cubicBezTo>
                    <a:pt x="3404" y="195546"/>
                    <a:pt x="3430" y="195520"/>
                    <a:pt x="3455" y="195520"/>
                  </a:cubicBezTo>
                  <a:cubicBezTo>
                    <a:pt x="3455" y="195520"/>
                    <a:pt x="3507" y="195520"/>
                    <a:pt x="3481" y="195468"/>
                  </a:cubicBezTo>
                  <a:cubicBezTo>
                    <a:pt x="3455" y="195442"/>
                    <a:pt x="3455" y="195391"/>
                    <a:pt x="3481" y="195365"/>
                  </a:cubicBezTo>
                  <a:cubicBezTo>
                    <a:pt x="3507" y="195339"/>
                    <a:pt x="3507" y="195288"/>
                    <a:pt x="3481" y="195262"/>
                  </a:cubicBezTo>
                  <a:cubicBezTo>
                    <a:pt x="3455" y="195236"/>
                    <a:pt x="3430" y="195185"/>
                    <a:pt x="3378" y="195159"/>
                  </a:cubicBezTo>
                  <a:cubicBezTo>
                    <a:pt x="3327" y="195133"/>
                    <a:pt x="3301" y="195081"/>
                    <a:pt x="3275" y="195030"/>
                  </a:cubicBezTo>
                  <a:cubicBezTo>
                    <a:pt x="3275" y="195004"/>
                    <a:pt x="3249" y="194978"/>
                    <a:pt x="3223" y="194952"/>
                  </a:cubicBezTo>
                  <a:cubicBezTo>
                    <a:pt x="3223" y="194927"/>
                    <a:pt x="3223" y="194823"/>
                    <a:pt x="3198" y="194772"/>
                  </a:cubicBezTo>
                  <a:cubicBezTo>
                    <a:pt x="3172" y="194720"/>
                    <a:pt x="3198" y="194720"/>
                    <a:pt x="3198" y="194720"/>
                  </a:cubicBezTo>
                  <a:cubicBezTo>
                    <a:pt x="3275" y="194669"/>
                    <a:pt x="3198" y="194617"/>
                    <a:pt x="3198" y="194566"/>
                  </a:cubicBezTo>
                  <a:lnTo>
                    <a:pt x="3198" y="194488"/>
                  </a:lnTo>
                  <a:cubicBezTo>
                    <a:pt x="3223" y="194462"/>
                    <a:pt x="3249" y="194437"/>
                    <a:pt x="3223" y="194385"/>
                  </a:cubicBezTo>
                  <a:cubicBezTo>
                    <a:pt x="3198" y="194359"/>
                    <a:pt x="3198" y="194282"/>
                    <a:pt x="3249" y="194256"/>
                  </a:cubicBezTo>
                  <a:cubicBezTo>
                    <a:pt x="3275" y="194230"/>
                    <a:pt x="3249" y="194205"/>
                    <a:pt x="3249" y="194205"/>
                  </a:cubicBezTo>
                  <a:lnTo>
                    <a:pt x="3198" y="194153"/>
                  </a:lnTo>
                  <a:lnTo>
                    <a:pt x="3198" y="194127"/>
                  </a:lnTo>
                  <a:cubicBezTo>
                    <a:pt x="3249" y="194076"/>
                    <a:pt x="3275" y="193998"/>
                    <a:pt x="3275" y="193947"/>
                  </a:cubicBezTo>
                  <a:lnTo>
                    <a:pt x="3275" y="193843"/>
                  </a:lnTo>
                  <a:cubicBezTo>
                    <a:pt x="3275" y="193843"/>
                    <a:pt x="3275" y="193818"/>
                    <a:pt x="3275" y="193792"/>
                  </a:cubicBezTo>
                  <a:lnTo>
                    <a:pt x="3223" y="193766"/>
                  </a:lnTo>
                  <a:lnTo>
                    <a:pt x="3223" y="193740"/>
                  </a:lnTo>
                  <a:cubicBezTo>
                    <a:pt x="3223" y="193740"/>
                    <a:pt x="3301" y="193714"/>
                    <a:pt x="3301" y="193689"/>
                  </a:cubicBezTo>
                  <a:lnTo>
                    <a:pt x="3301" y="193663"/>
                  </a:lnTo>
                  <a:lnTo>
                    <a:pt x="3352" y="193972"/>
                  </a:lnTo>
                  <a:cubicBezTo>
                    <a:pt x="3352" y="193972"/>
                    <a:pt x="3352" y="193998"/>
                    <a:pt x="3378" y="193998"/>
                  </a:cubicBezTo>
                  <a:cubicBezTo>
                    <a:pt x="3378" y="193972"/>
                    <a:pt x="3378" y="193972"/>
                    <a:pt x="3404" y="193972"/>
                  </a:cubicBezTo>
                  <a:cubicBezTo>
                    <a:pt x="3404" y="193972"/>
                    <a:pt x="3404" y="193947"/>
                    <a:pt x="3404" y="193921"/>
                  </a:cubicBezTo>
                  <a:cubicBezTo>
                    <a:pt x="3378" y="193869"/>
                    <a:pt x="3455" y="193843"/>
                    <a:pt x="3430" y="193818"/>
                  </a:cubicBezTo>
                  <a:cubicBezTo>
                    <a:pt x="3430" y="193766"/>
                    <a:pt x="3352" y="193766"/>
                    <a:pt x="3352" y="193714"/>
                  </a:cubicBezTo>
                  <a:cubicBezTo>
                    <a:pt x="3352" y="193689"/>
                    <a:pt x="3352" y="193663"/>
                    <a:pt x="3352" y="193663"/>
                  </a:cubicBezTo>
                  <a:cubicBezTo>
                    <a:pt x="3352" y="193637"/>
                    <a:pt x="3404" y="193611"/>
                    <a:pt x="3352" y="193586"/>
                  </a:cubicBezTo>
                  <a:lnTo>
                    <a:pt x="3352" y="193534"/>
                  </a:lnTo>
                  <a:lnTo>
                    <a:pt x="3352" y="193431"/>
                  </a:lnTo>
                  <a:cubicBezTo>
                    <a:pt x="3352" y="193405"/>
                    <a:pt x="3352" y="193379"/>
                    <a:pt x="3327" y="193353"/>
                  </a:cubicBezTo>
                  <a:lnTo>
                    <a:pt x="3352" y="193302"/>
                  </a:lnTo>
                  <a:cubicBezTo>
                    <a:pt x="3404" y="193276"/>
                    <a:pt x="3404" y="193224"/>
                    <a:pt x="3352" y="193199"/>
                  </a:cubicBezTo>
                  <a:lnTo>
                    <a:pt x="3352" y="193173"/>
                  </a:lnTo>
                  <a:cubicBezTo>
                    <a:pt x="3352" y="193173"/>
                    <a:pt x="3301" y="193173"/>
                    <a:pt x="3275" y="193147"/>
                  </a:cubicBezTo>
                  <a:lnTo>
                    <a:pt x="3275" y="193070"/>
                  </a:lnTo>
                  <a:cubicBezTo>
                    <a:pt x="3249" y="193070"/>
                    <a:pt x="3249" y="193070"/>
                    <a:pt x="3249" y="193044"/>
                  </a:cubicBezTo>
                  <a:cubicBezTo>
                    <a:pt x="3249" y="193018"/>
                    <a:pt x="3223" y="192992"/>
                    <a:pt x="3172" y="192992"/>
                  </a:cubicBezTo>
                  <a:lnTo>
                    <a:pt x="3146" y="192941"/>
                  </a:lnTo>
                  <a:cubicBezTo>
                    <a:pt x="3146" y="192915"/>
                    <a:pt x="3146" y="192863"/>
                    <a:pt x="3146" y="192812"/>
                  </a:cubicBezTo>
                  <a:cubicBezTo>
                    <a:pt x="3146" y="192786"/>
                    <a:pt x="3146" y="192734"/>
                    <a:pt x="3120" y="192709"/>
                  </a:cubicBezTo>
                  <a:cubicBezTo>
                    <a:pt x="3120" y="192683"/>
                    <a:pt x="3146" y="192657"/>
                    <a:pt x="3120" y="192631"/>
                  </a:cubicBezTo>
                  <a:lnTo>
                    <a:pt x="3120" y="192605"/>
                  </a:lnTo>
                  <a:cubicBezTo>
                    <a:pt x="3146" y="192605"/>
                    <a:pt x="3198" y="192580"/>
                    <a:pt x="3198" y="192554"/>
                  </a:cubicBezTo>
                  <a:cubicBezTo>
                    <a:pt x="3198" y="192528"/>
                    <a:pt x="3223" y="192477"/>
                    <a:pt x="3249" y="192451"/>
                  </a:cubicBezTo>
                  <a:cubicBezTo>
                    <a:pt x="3258" y="192442"/>
                    <a:pt x="3264" y="192439"/>
                    <a:pt x="3268" y="192439"/>
                  </a:cubicBezTo>
                  <a:cubicBezTo>
                    <a:pt x="3278" y="192439"/>
                    <a:pt x="3284" y="192451"/>
                    <a:pt x="3301" y="192451"/>
                  </a:cubicBezTo>
                  <a:cubicBezTo>
                    <a:pt x="3327" y="192451"/>
                    <a:pt x="3378" y="192451"/>
                    <a:pt x="3352" y="192399"/>
                  </a:cubicBezTo>
                  <a:cubicBezTo>
                    <a:pt x="3327" y="192348"/>
                    <a:pt x="3352" y="192322"/>
                    <a:pt x="3301" y="192296"/>
                  </a:cubicBezTo>
                  <a:cubicBezTo>
                    <a:pt x="3327" y="192219"/>
                    <a:pt x="3301" y="192167"/>
                    <a:pt x="3275" y="192090"/>
                  </a:cubicBezTo>
                  <a:cubicBezTo>
                    <a:pt x="3275" y="192090"/>
                    <a:pt x="3275" y="192090"/>
                    <a:pt x="3275" y="192064"/>
                  </a:cubicBezTo>
                  <a:cubicBezTo>
                    <a:pt x="3275" y="192064"/>
                    <a:pt x="3264" y="192052"/>
                    <a:pt x="3248" y="192052"/>
                  </a:cubicBezTo>
                  <a:cubicBezTo>
                    <a:pt x="3241" y="192052"/>
                    <a:pt x="3232" y="192055"/>
                    <a:pt x="3223" y="192064"/>
                  </a:cubicBezTo>
                  <a:cubicBezTo>
                    <a:pt x="3198" y="192064"/>
                    <a:pt x="3223" y="192090"/>
                    <a:pt x="3223" y="192090"/>
                  </a:cubicBezTo>
                  <a:cubicBezTo>
                    <a:pt x="3223" y="192167"/>
                    <a:pt x="3249" y="192244"/>
                    <a:pt x="3223" y="192296"/>
                  </a:cubicBezTo>
                  <a:cubicBezTo>
                    <a:pt x="3223" y="192322"/>
                    <a:pt x="3172" y="192322"/>
                    <a:pt x="3172" y="192322"/>
                  </a:cubicBezTo>
                  <a:cubicBezTo>
                    <a:pt x="3146" y="192322"/>
                    <a:pt x="3120" y="192296"/>
                    <a:pt x="3094" y="192296"/>
                  </a:cubicBezTo>
                  <a:cubicBezTo>
                    <a:pt x="3069" y="192244"/>
                    <a:pt x="3069" y="192219"/>
                    <a:pt x="3069" y="192167"/>
                  </a:cubicBezTo>
                  <a:cubicBezTo>
                    <a:pt x="3069" y="192115"/>
                    <a:pt x="3094" y="192038"/>
                    <a:pt x="3043" y="192012"/>
                  </a:cubicBezTo>
                  <a:cubicBezTo>
                    <a:pt x="3043" y="191935"/>
                    <a:pt x="3094" y="191883"/>
                    <a:pt x="3043" y="191832"/>
                  </a:cubicBezTo>
                  <a:cubicBezTo>
                    <a:pt x="3043" y="191806"/>
                    <a:pt x="3094" y="191806"/>
                    <a:pt x="3094" y="191754"/>
                  </a:cubicBezTo>
                  <a:cubicBezTo>
                    <a:pt x="3094" y="191703"/>
                    <a:pt x="3094" y="191625"/>
                    <a:pt x="3094" y="191574"/>
                  </a:cubicBezTo>
                  <a:cubicBezTo>
                    <a:pt x="3094" y="191471"/>
                    <a:pt x="3094" y="191368"/>
                    <a:pt x="3069" y="191264"/>
                  </a:cubicBezTo>
                  <a:cubicBezTo>
                    <a:pt x="3043" y="191264"/>
                    <a:pt x="3043" y="191213"/>
                    <a:pt x="3069" y="191213"/>
                  </a:cubicBezTo>
                  <a:cubicBezTo>
                    <a:pt x="3094" y="191161"/>
                    <a:pt x="3094" y="191135"/>
                    <a:pt x="3069" y="191110"/>
                  </a:cubicBezTo>
                  <a:lnTo>
                    <a:pt x="3069" y="191058"/>
                  </a:lnTo>
                  <a:cubicBezTo>
                    <a:pt x="3069" y="191058"/>
                    <a:pt x="3094" y="191032"/>
                    <a:pt x="3094" y="191032"/>
                  </a:cubicBezTo>
                  <a:cubicBezTo>
                    <a:pt x="3094" y="191006"/>
                    <a:pt x="3069" y="191006"/>
                    <a:pt x="3069" y="191006"/>
                  </a:cubicBezTo>
                  <a:cubicBezTo>
                    <a:pt x="3051" y="191006"/>
                    <a:pt x="3034" y="191018"/>
                    <a:pt x="3017" y="191018"/>
                  </a:cubicBezTo>
                  <a:cubicBezTo>
                    <a:pt x="3009" y="191018"/>
                    <a:pt x="3000" y="191015"/>
                    <a:pt x="2991" y="191006"/>
                  </a:cubicBezTo>
                  <a:cubicBezTo>
                    <a:pt x="2991" y="190981"/>
                    <a:pt x="2991" y="190981"/>
                    <a:pt x="2991" y="190955"/>
                  </a:cubicBezTo>
                  <a:cubicBezTo>
                    <a:pt x="2991" y="190929"/>
                    <a:pt x="2991" y="190903"/>
                    <a:pt x="2991" y="190903"/>
                  </a:cubicBezTo>
                  <a:cubicBezTo>
                    <a:pt x="2991" y="190877"/>
                    <a:pt x="2991" y="190852"/>
                    <a:pt x="2991" y="190826"/>
                  </a:cubicBezTo>
                  <a:cubicBezTo>
                    <a:pt x="2991" y="190800"/>
                    <a:pt x="2991" y="190749"/>
                    <a:pt x="2966" y="190749"/>
                  </a:cubicBezTo>
                  <a:lnTo>
                    <a:pt x="2966" y="190723"/>
                  </a:lnTo>
                  <a:lnTo>
                    <a:pt x="2966" y="190671"/>
                  </a:lnTo>
                  <a:cubicBezTo>
                    <a:pt x="2991" y="190645"/>
                    <a:pt x="2991" y="190620"/>
                    <a:pt x="2966" y="190594"/>
                  </a:cubicBezTo>
                  <a:cubicBezTo>
                    <a:pt x="2966" y="190542"/>
                    <a:pt x="2940" y="190491"/>
                    <a:pt x="2940" y="190465"/>
                  </a:cubicBezTo>
                  <a:lnTo>
                    <a:pt x="2966" y="190413"/>
                  </a:lnTo>
                  <a:cubicBezTo>
                    <a:pt x="2986" y="190413"/>
                    <a:pt x="2990" y="190380"/>
                    <a:pt x="3004" y="190380"/>
                  </a:cubicBezTo>
                  <a:cubicBezTo>
                    <a:pt x="3008" y="190380"/>
                    <a:pt x="3012" y="190382"/>
                    <a:pt x="3017" y="190387"/>
                  </a:cubicBezTo>
                  <a:cubicBezTo>
                    <a:pt x="3036" y="190397"/>
                    <a:pt x="3051" y="190403"/>
                    <a:pt x="3065" y="190403"/>
                  </a:cubicBezTo>
                  <a:cubicBezTo>
                    <a:pt x="3088" y="190403"/>
                    <a:pt x="3104" y="190385"/>
                    <a:pt x="3120" y="190336"/>
                  </a:cubicBezTo>
                  <a:lnTo>
                    <a:pt x="3120" y="190284"/>
                  </a:lnTo>
                  <a:cubicBezTo>
                    <a:pt x="3120" y="190233"/>
                    <a:pt x="3120" y="190155"/>
                    <a:pt x="3094" y="190078"/>
                  </a:cubicBezTo>
                  <a:cubicBezTo>
                    <a:pt x="3094" y="190001"/>
                    <a:pt x="3094" y="189949"/>
                    <a:pt x="3043" y="189872"/>
                  </a:cubicBezTo>
                  <a:cubicBezTo>
                    <a:pt x="3043" y="189872"/>
                    <a:pt x="3043" y="189846"/>
                    <a:pt x="3069" y="189820"/>
                  </a:cubicBezTo>
                  <a:cubicBezTo>
                    <a:pt x="3069" y="189820"/>
                    <a:pt x="3069" y="189794"/>
                    <a:pt x="3043" y="189794"/>
                  </a:cubicBezTo>
                  <a:cubicBezTo>
                    <a:pt x="3043" y="189743"/>
                    <a:pt x="3043" y="189717"/>
                    <a:pt x="3043" y="189691"/>
                  </a:cubicBezTo>
                  <a:lnTo>
                    <a:pt x="3043" y="189614"/>
                  </a:lnTo>
                  <a:cubicBezTo>
                    <a:pt x="3043" y="189588"/>
                    <a:pt x="3017" y="189511"/>
                    <a:pt x="3017" y="189459"/>
                  </a:cubicBezTo>
                  <a:cubicBezTo>
                    <a:pt x="3017" y="189433"/>
                    <a:pt x="2966" y="189433"/>
                    <a:pt x="2991" y="189382"/>
                  </a:cubicBezTo>
                  <a:cubicBezTo>
                    <a:pt x="2991" y="189330"/>
                    <a:pt x="2991" y="189304"/>
                    <a:pt x="2966" y="189278"/>
                  </a:cubicBezTo>
                  <a:cubicBezTo>
                    <a:pt x="2914" y="189278"/>
                    <a:pt x="2888" y="189278"/>
                    <a:pt x="2914" y="189253"/>
                  </a:cubicBezTo>
                  <a:cubicBezTo>
                    <a:pt x="2966" y="189201"/>
                    <a:pt x="2940" y="189150"/>
                    <a:pt x="2888" y="189124"/>
                  </a:cubicBezTo>
                  <a:cubicBezTo>
                    <a:pt x="2862" y="189072"/>
                    <a:pt x="2888" y="188969"/>
                    <a:pt x="2888" y="188892"/>
                  </a:cubicBezTo>
                  <a:lnTo>
                    <a:pt x="2888" y="188634"/>
                  </a:lnTo>
                  <a:lnTo>
                    <a:pt x="2888" y="188556"/>
                  </a:lnTo>
                  <a:cubicBezTo>
                    <a:pt x="2940" y="188531"/>
                    <a:pt x="2940" y="188531"/>
                    <a:pt x="2966" y="188505"/>
                  </a:cubicBezTo>
                  <a:cubicBezTo>
                    <a:pt x="2991" y="188505"/>
                    <a:pt x="2991" y="188453"/>
                    <a:pt x="2991" y="188427"/>
                  </a:cubicBezTo>
                  <a:cubicBezTo>
                    <a:pt x="2991" y="188402"/>
                    <a:pt x="2991" y="188376"/>
                    <a:pt x="2991" y="188376"/>
                  </a:cubicBezTo>
                  <a:lnTo>
                    <a:pt x="2991" y="188324"/>
                  </a:lnTo>
                  <a:lnTo>
                    <a:pt x="2966" y="188273"/>
                  </a:lnTo>
                  <a:cubicBezTo>
                    <a:pt x="2991" y="188247"/>
                    <a:pt x="2991" y="188221"/>
                    <a:pt x="2991" y="188195"/>
                  </a:cubicBezTo>
                  <a:lnTo>
                    <a:pt x="3043" y="188169"/>
                  </a:lnTo>
                  <a:cubicBezTo>
                    <a:pt x="3069" y="188144"/>
                    <a:pt x="3094" y="188092"/>
                    <a:pt x="3094" y="188066"/>
                  </a:cubicBezTo>
                  <a:lnTo>
                    <a:pt x="3094" y="188041"/>
                  </a:lnTo>
                  <a:lnTo>
                    <a:pt x="3094" y="187963"/>
                  </a:lnTo>
                  <a:lnTo>
                    <a:pt x="3094" y="187912"/>
                  </a:lnTo>
                  <a:lnTo>
                    <a:pt x="3120" y="187912"/>
                  </a:lnTo>
                  <a:lnTo>
                    <a:pt x="3120" y="187937"/>
                  </a:lnTo>
                  <a:lnTo>
                    <a:pt x="3146" y="187989"/>
                  </a:lnTo>
                  <a:lnTo>
                    <a:pt x="3146" y="188066"/>
                  </a:lnTo>
                  <a:cubicBezTo>
                    <a:pt x="3146" y="188066"/>
                    <a:pt x="3146" y="188092"/>
                    <a:pt x="3172" y="188092"/>
                  </a:cubicBezTo>
                  <a:cubicBezTo>
                    <a:pt x="3172" y="188066"/>
                    <a:pt x="3198" y="188066"/>
                    <a:pt x="3198" y="188041"/>
                  </a:cubicBezTo>
                  <a:cubicBezTo>
                    <a:pt x="3198" y="188015"/>
                    <a:pt x="3198" y="188015"/>
                    <a:pt x="3172" y="187989"/>
                  </a:cubicBezTo>
                  <a:cubicBezTo>
                    <a:pt x="3223" y="187937"/>
                    <a:pt x="3198" y="187886"/>
                    <a:pt x="3223" y="187834"/>
                  </a:cubicBezTo>
                  <a:cubicBezTo>
                    <a:pt x="3249" y="187834"/>
                    <a:pt x="3249" y="187808"/>
                    <a:pt x="3223" y="187808"/>
                  </a:cubicBezTo>
                  <a:cubicBezTo>
                    <a:pt x="3198" y="187757"/>
                    <a:pt x="3198" y="187679"/>
                    <a:pt x="3172" y="187628"/>
                  </a:cubicBezTo>
                  <a:cubicBezTo>
                    <a:pt x="3146" y="187628"/>
                    <a:pt x="3146" y="187654"/>
                    <a:pt x="3146" y="187679"/>
                  </a:cubicBezTo>
                  <a:cubicBezTo>
                    <a:pt x="3146" y="187731"/>
                    <a:pt x="3120" y="187731"/>
                    <a:pt x="3094" y="187757"/>
                  </a:cubicBezTo>
                  <a:lnTo>
                    <a:pt x="3069" y="187757"/>
                  </a:lnTo>
                  <a:cubicBezTo>
                    <a:pt x="3043" y="187705"/>
                    <a:pt x="3017" y="187705"/>
                    <a:pt x="2966" y="187705"/>
                  </a:cubicBezTo>
                  <a:cubicBezTo>
                    <a:pt x="2914" y="187705"/>
                    <a:pt x="2888" y="187705"/>
                    <a:pt x="2837" y="187731"/>
                  </a:cubicBezTo>
                  <a:cubicBezTo>
                    <a:pt x="2821" y="187747"/>
                    <a:pt x="2810" y="187753"/>
                    <a:pt x="2801" y="187753"/>
                  </a:cubicBezTo>
                  <a:cubicBezTo>
                    <a:pt x="2783" y="187753"/>
                    <a:pt x="2777" y="187723"/>
                    <a:pt x="2759" y="187705"/>
                  </a:cubicBezTo>
                  <a:cubicBezTo>
                    <a:pt x="2759" y="187679"/>
                    <a:pt x="2759" y="187654"/>
                    <a:pt x="2759" y="187628"/>
                  </a:cubicBezTo>
                  <a:cubicBezTo>
                    <a:pt x="2759" y="187602"/>
                    <a:pt x="2733" y="187576"/>
                    <a:pt x="2733" y="187550"/>
                  </a:cubicBezTo>
                  <a:cubicBezTo>
                    <a:pt x="2708" y="187499"/>
                    <a:pt x="2708" y="187447"/>
                    <a:pt x="2733" y="187396"/>
                  </a:cubicBezTo>
                  <a:cubicBezTo>
                    <a:pt x="2754" y="187396"/>
                    <a:pt x="2791" y="187429"/>
                    <a:pt x="2818" y="187429"/>
                  </a:cubicBezTo>
                  <a:cubicBezTo>
                    <a:pt x="2825" y="187429"/>
                    <a:pt x="2831" y="187427"/>
                    <a:pt x="2837" y="187422"/>
                  </a:cubicBezTo>
                  <a:lnTo>
                    <a:pt x="2914" y="187422"/>
                  </a:lnTo>
                  <a:cubicBezTo>
                    <a:pt x="2940" y="187422"/>
                    <a:pt x="2991" y="187370"/>
                    <a:pt x="2991" y="187344"/>
                  </a:cubicBezTo>
                  <a:cubicBezTo>
                    <a:pt x="2966" y="187293"/>
                    <a:pt x="2966" y="187267"/>
                    <a:pt x="2966" y="187215"/>
                  </a:cubicBezTo>
                  <a:cubicBezTo>
                    <a:pt x="2966" y="187164"/>
                    <a:pt x="2940" y="187112"/>
                    <a:pt x="2914" y="187060"/>
                  </a:cubicBezTo>
                  <a:cubicBezTo>
                    <a:pt x="2914" y="187035"/>
                    <a:pt x="2914" y="186983"/>
                    <a:pt x="2914" y="186932"/>
                  </a:cubicBezTo>
                  <a:cubicBezTo>
                    <a:pt x="2914" y="186932"/>
                    <a:pt x="2914" y="186906"/>
                    <a:pt x="2888" y="186906"/>
                  </a:cubicBezTo>
                  <a:cubicBezTo>
                    <a:pt x="2888" y="186880"/>
                    <a:pt x="2875" y="186867"/>
                    <a:pt x="2859" y="186867"/>
                  </a:cubicBezTo>
                  <a:cubicBezTo>
                    <a:pt x="2843" y="186867"/>
                    <a:pt x="2824" y="186880"/>
                    <a:pt x="2811" y="186906"/>
                  </a:cubicBezTo>
                  <a:lnTo>
                    <a:pt x="2785" y="186880"/>
                  </a:lnTo>
                  <a:lnTo>
                    <a:pt x="2785" y="186854"/>
                  </a:lnTo>
                  <a:cubicBezTo>
                    <a:pt x="2785" y="186828"/>
                    <a:pt x="2785" y="186828"/>
                    <a:pt x="2785" y="186803"/>
                  </a:cubicBezTo>
                  <a:lnTo>
                    <a:pt x="2811" y="186803"/>
                  </a:lnTo>
                  <a:cubicBezTo>
                    <a:pt x="2826" y="186810"/>
                    <a:pt x="2834" y="186813"/>
                    <a:pt x="2839" y="186813"/>
                  </a:cubicBezTo>
                  <a:cubicBezTo>
                    <a:pt x="2849" y="186813"/>
                    <a:pt x="2837" y="186795"/>
                    <a:pt x="2837" y="186777"/>
                  </a:cubicBezTo>
                  <a:lnTo>
                    <a:pt x="2837" y="186570"/>
                  </a:lnTo>
                  <a:lnTo>
                    <a:pt x="2837" y="186545"/>
                  </a:lnTo>
                  <a:cubicBezTo>
                    <a:pt x="2811" y="186519"/>
                    <a:pt x="2811" y="186493"/>
                    <a:pt x="2785" y="186467"/>
                  </a:cubicBezTo>
                  <a:cubicBezTo>
                    <a:pt x="2785" y="186441"/>
                    <a:pt x="2837" y="186441"/>
                    <a:pt x="2837" y="186416"/>
                  </a:cubicBezTo>
                  <a:cubicBezTo>
                    <a:pt x="2837" y="186403"/>
                    <a:pt x="2830" y="186403"/>
                    <a:pt x="2820" y="186403"/>
                  </a:cubicBezTo>
                  <a:cubicBezTo>
                    <a:pt x="2811" y="186403"/>
                    <a:pt x="2798" y="186403"/>
                    <a:pt x="2785" y="186390"/>
                  </a:cubicBezTo>
                  <a:cubicBezTo>
                    <a:pt x="2785" y="186364"/>
                    <a:pt x="2733" y="186364"/>
                    <a:pt x="2759" y="186313"/>
                  </a:cubicBezTo>
                  <a:cubicBezTo>
                    <a:pt x="2772" y="186287"/>
                    <a:pt x="2778" y="186280"/>
                    <a:pt x="2779" y="186280"/>
                  </a:cubicBezTo>
                  <a:lnTo>
                    <a:pt x="2779" y="186280"/>
                  </a:lnTo>
                  <a:cubicBezTo>
                    <a:pt x="2778" y="186280"/>
                    <a:pt x="2772" y="186287"/>
                    <a:pt x="2759" y="186287"/>
                  </a:cubicBezTo>
                  <a:cubicBezTo>
                    <a:pt x="2746" y="186274"/>
                    <a:pt x="2740" y="186267"/>
                    <a:pt x="2733" y="186267"/>
                  </a:cubicBezTo>
                  <a:cubicBezTo>
                    <a:pt x="2727" y="186267"/>
                    <a:pt x="2721" y="186274"/>
                    <a:pt x="2708" y="186287"/>
                  </a:cubicBezTo>
                  <a:cubicBezTo>
                    <a:pt x="2656" y="186287"/>
                    <a:pt x="2656" y="186287"/>
                    <a:pt x="2656" y="186261"/>
                  </a:cubicBezTo>
                  <a:lnTo>
                    <a:pt x="2656" y="186209"/>
                  </a:lnTo>
                  <a:lnTo>
                    <a:pt x="2708" y="186003"/>
                  </a:lnTo>
                  <a:cubicBezTo>
                    <a:pt x="2733" y="186003"/>
                    <a:pt x="2733" y="185951"/>
                    <a:pt x="2759" y="185926"/>
                  </a:cubicBezTo>
                  <a:lnTo>
                    <a:pt x="2759" y="185797"/>
                  </a:lnTo>
                  <a:lnTo>
                    <a:pt x="2811" y="185797"/>
                  </a:lnTo>
                  <a:cubicBezTo>
                    <a:pt x="2811" y="185823"/>
                    <a:pt x="2811" y="185848"/>
                    <a:pt x="2785" y="185874"/>
                  </a:cubicBezTo>
                  <a:cubicBezTo>
                    <a:pt x="2785" y="185874"/>
                    <a:pt x="2811" y="185900"/>
                    <a:pt x="2811" y="185900"/>
                  </a:cubicBezTo>
                  <a:cubicBezTo>
                    <a:pt x="2862" y="185848"/>
                    <a:pt x="2862" y="185797"/>
                    <a:pt x="2862" y="185771"/>
                  </a:cubicBezTo>
                  <a:lnTo>
                    <a:pt x="2862" y="185719"/>
                  </a:lnTo>
                  <a:cubicBezTo>
                    <a:pt x="2862" y="185694"/>
                    <a:pt x="2862" y="185668"/>
                    <a:pt x="2811" y="185668"/>
                  </a:cubicBezTo>
                  <a:lnTo>
                    <a:pt x="2811" y="185642"/>
                  </a:lnTo>
                  <a:cubicBezTo>
                    <a:pt x="2862" y="185642"/>
                    <a:pt x="2862" y="185590"/>
                    <a:pt x="2862" y="185539"/>
                  </a:cubicBezTo>
                  <a:cubicBezTo>
                    <a:pt x="2862" y="185513"/>
                    <a:pt x="2862" y="185487"/>
                    <a:pt x="2862" y="185461"/>
                  </a:cubicBezTo>
                  <a:cubicBezTo>
                    <a:pt x="2862" y="185358"/>
                    <a:pt x="2862" y="185281"/>
                    <a:pt x="2888" y="185229"/>
                  </a:cubicBezTo>
                  <a:cubicBezTo>
                    <a:pt x="2914" y="185100"/>
                    <a:pt x="2888" y="184997"/>
                    <a:pt x="2837" y="184894"/>
                  </a:cubicBezTo>
                  <a:cubicBezTo>
                    <a:pt x="2837" y="184765"/>
                    <a:pt x="2862" y="184636"/>
                    <a:pt x="2914" y="184533"/>
                  </a:cubicBezTo>
                  <a:cubicBezTo>
                    <a:pt x="2914" y="184507"/>
                    <a:pt x="2914" y="184507"/>
                    <a:pt x="2914" y="184507"/>
                  </a:cubicBezTo>
                  <a:cubicBezTo>
                    <a:pt x="2862" y="184404"/>
                    <a:pt x="2966" y="184301"/>
                    <a:pt x="2940" y="184172"/>
                  </a:cubicBezTo>
                  <a:cubicBezTo>
                    <a:pt x="2966" y="184120"/>
                    <a:pt x="2966" y="184043"/>
                    <a:pt x="2940" y="183991"/>
                  </a:cubicBezTo>
                  <a:cubicBezTo>
                    <a:pt x="2966" y="183914"/>
                    <a:pt x="2991" y="183811"/>
                    <a:pt x="2991" y="183733"/>
                  </a:cubicBezTo>
                  <a:cubicBezTo>
                    <a:pt x="3043" y="183708"/>
                    <a:pt x="3043" y="183630"/>
                    <a:pt x="3043" y="183579"/>
                  </a:cubicBezTo>
                  <a:cubicBezTo>
                    <a:pt x="3043" y="183527"/>
                    <a:pt x="3043" y="183527"/>
                    <a:pt x="3043" y="183527"/>
                  </a:cubicBezTo>
                  <a:cubicBezTo>
                    <a:pt x="3120" y="183450"/>
                    <a:pt x="3094" y="183372"/>
                    <a:pt x="3094" y="183295"/>
                  </a:cubicBezTo>
                  <a:cubicBezTo>
                    <a:pt x="3120" y="183295"/>
                    <a:pt x="3146" y="183218"/>
                    <a:pt x="3198" y="183218"/>
                  </a:cubicBezTo>
                  <a:cubicBezTo>
                    <a:pt x="3198" y="183269"/>
                    <a:pt x="3198" y="183295"/>
                    <a:pt x="3198" y="183321"/>
                  </a:cubicBezTo>
                  <a:cubicBezTo>
                    <a:pt x="3198" y="183347"/>
                    <a:pt x="3198" y="183372"/>
                    <a:pt x="3223" y="183398"/>
                  </a:cubicBezTo>
                  <a:cubicBezTo>
                    <a:pt x="3223" y="183424"/>
                    <a:pt x="3223" y="183424"/>
                    <a:pt x="3223" y="183450"/>
                  </a:cubicBezTo>
                  <a:cubicBezTo>
                    <a:pt x="3223" y="183450"/>
                    <a:pt x="3275" y="183424"/>
                    <a:pt x="3275" y="183424"/>
                  </a:cubicBezTo>
                  <a:cubicBezTo>
                    <a:pt x="3301" y="183450"/>
                    <a:pt x="3301" y="183476"/>
                    <a:pt x="3301" y="183501"/>
                  </a:cubicBezTo>
                  <a:cubicBezTo>
                    <a:pt x="3327" y="183527"/>
                    <a:pt x="3327" y="183527"/>
                    <a:pt x="3352" y="183527"/>
                  </a:cubicBezTo>
                  <a:cubicBezTo>
                    <a:pt x="3352" y="183519"/>
                    <a:pt x="3355" y="183516"/>
                    <a:pt x="3359" y="183516"/>
                  </a:cubicBezTo>
                  <a:cubicBezTo>
                    <a:pt x="3367" y="183516"/>
                    <a:pt x="3378" y="183527"/>
                    <a:pt x="3378" y="183527"/>
                  </a:cubicBezTo>
                  <a:cubicBezTo>
                    <a:pt x="3378" y="183501"/>
                    <a:pt x="3378" y="183501"/>
                    <a:pt x="3378" y="183476"/>
                  </a:cubicBezTo>
                  <a:cubicBezTo>
                    <a:pt x="3378" y="183424"/>
                    <a:pt x="3430" y="183398"/>
                    <a:pt x="3455" y="183347"/>
                  </a:cubicBezTo>
                  <a:cubicBezTo>
                    <a:pt x="3455" y="183295"/>
                    <a:pt x="3455" y="183243"/>
                    <a:pt x="3455" y="183192"/>
                  </a:cubicBezTo>
                  <a:cubicBezTo>
                    <a:pt x="3455" y="183166"/>
                    <a:pt x="3507" y="183140"/>
                    <a:pt x="3507" y="183114"/>
                  </a:cubicBezTo>
                  <a:cubicBezTo>
                    <a:pt x="3507" y="183037"/>
                    <a:pt x="3559" y="182934"/>
                    <a:pt x="3507" y="182857"/>
                  </a:cubicBezTo>
                  <a:cubicBezTo>
                    <a:pt x="3507" y="182779"/>
                    <a:pt x="3507" y="182728"/>
                    <a:pt x="3507" y="182676"/>
                  </a:cubicBezTo>
                  <a:cubicBezTo>
                    <a:pt x="3507" y="182624"/>
                    <a:pt x="3455" y="182624"/>
                    <a:pt x="3455" y="182599"/>
                  </a:cubicBezTo>
                  <a:cubicBezTo>
                    <a:pt x="3455" y="182573"/>
                    <a:pt x="3507" y="182573"/>
                    <a:pt x="3507" y="182547"/>
                  </a:cubicBezTo>
                  <a:cubicBezTo>
                    <a:pt x="3507" y="182521"/>
                    <a:pt x="3507" y="182495"/>
                    <a:pt x="3507" y="182495"/>
                  </a:cubicBezTo>
                  <a:cubicBezTo>
                    <a:pt x="3507" y="182470"/>
                    <a:pt x="3507" y="182418"/>
                    <a:pt x="3481" y="182392"/>
                  </a:cubicBezTo>
                  <a:cubicBezTo>
                    <a:pt x="3455" y="182367"/>
                    <a:pt x="3507" y="182289"/>
                    <a:pt x="3533" y="182212"/>
                  </a:cubicBezTo>
                  <a:cubicBezTo>
                    <a:pt x="3481" y="182160"/>
                    <a:pt x="3533" y="182109"/>
                    <a:pt x="3533" y="182031"/>
                  </a:cubicBezTo>
                  <a:cubicBezTo>
                    <a:pt x="3507" y="181980"/>
                    <a:pt x="3533" y="181877"/>
                    <a:pt x="3533" y="181851"/>
                  </a:cubicBezTo>
                  <a:cubicBezTo>
                    <a:pt x="3533" y="181773"/>
                    <a:pt x="3559" y="181722"/>
                    <a:pt x="3533" y="181644"/>
                  </a:cubicBezTo>
                  <a:cubicBezTo>
                    <a:pt x="3481" y="181567"/>
                    <a:pt x="3481" y="181464"/>
                    <a:pt x="3533" y="181412"/>
                  </a:cubicBezTo>
                  <a:cubicBezTo>
                    <a:pt x="3533" y="181361"/>
                    <a:pt x="3559" y="181335"/>
                    <a:pt x="3584" y="181309"/>
                  </a:cubicBezTo>
                  <a:cubicBezTo>
                    <a:pt x="3610" y="181309"/>
                    <a:pt x="3610" y="181258"/>
                    <a:pt x="3584" y="181258"/>
                  </a:cubicBezTo>
                  <a:cubicBezTo>
                    <a:pt x="3559" y="181206"/>
                    <a:pt x="3559" y="181129"/>
                    <a:pt x="3584" y="181103"/>
                  </a:cubicBezTo>
                  <a:cubicBezTo>
                    <a:pt x="3636" y="181077"/>
                    <a:pt x="3636" y="181077"/>
                    <a:pt x="3610" y="181000"/>
                  </a:cubicBezTo>
                  <a:cubicBezTo>
                    <a:pt x="3610" y="181000"/>
                    <a:pt x="3610" y="180974"/>
                    <a:pt x="3610" y="180974"/>
                  </a:cubicBezTo>
                  <a:cubicBezTo>
                    <a:pt x="3610" y="180974"/>
                    <a:pt x="3610" y="180974"/>
                    <a:pt x="3610" y="180948"/>
                  </a:cubicBezTo>
                  <a:cubicBezTo>
                    <a:pt x="3610" y="180948"/>
                    <a:pt x="3559" y="180948"/>
                    <a:pt x="3559" y="180922"/>
                  </a:cubicBezTo>
                  <a:cubicBezTo>
                    <a:pt x="3559" y="180896"/>
                    <a:pt x="3584" y="180871"/>
                    <a:pt x="3584" y="180845"/>
                  </a:cubicBezTo>
                  <a:cubicBezTo>
                    <a:pt x="3610" y="180793"/>
                    <a:pt x="3559" y="180793"/>
                    <a:pt x="3559" y="180768"/>
                  </a:cubicBezTo>
                  <a:cubicBezTo>
                    <a:pt x="3533" y="180742"/>
                    <a:pt x="3559" y="180742"/>
                    <a:pt x="3559" y="180742"/>
                  </a:cubicBezTo>
                  <a:cubicBezTo>
                    <a:pt x="3584" y="180742"/>
                    <a:pt x="3584" y="180716"/>
                    <a:pt x="3584" y="180690"/>
                  </a:cubicBezTo>
                  <a:lnTo>
                    <a:pt x="3610" y="180613"/>
                  </a:lnTo>
                  <a:lnTo>
                    <a:pt x="3610" y="180587"/>
                  </a:lnTo>
                  <a:lnTo>
                    <a:pt x="3610" y="180535"/>
                  </a:lnTo>
                  <a:lnTo>
                    <a:pt x="3610" y="180510"/>
                  </a:lnTo>
                  <a:lnTo>
                    <a:pt x="3584" y="180510"/>
                  </a:lnTo>
                  <a:cubicBezTo>
                    <a:pt x="3584" y="180535"/>
                    <a:pt x="3559" y="180561"/>
                    <a:pt x="3559" y="180561"/>
                  </a:cubicBezTo>
                  <a:cubicBezTo>
                    <a:pt x="3507" y="180535"/>
                    <a:pt x="3533" y="180484"/>
                    <a:pt x="3507" y="180432"/>
                  </a:cubicBezTo>
                  <a:cubicBezTo>
                    <a:pt x="3481" y="180406"/>
                    <a:pt x="3507" y="180381"/>
                    <a:pt x="3455" y="180381"/>
                  </a:cubicBezTo>
                  <a:cubicBezTo>
                    <a:pt x="3404" y="180355"/>
                    <a:pt x="3455" y="180303"/>
                    <a:pt x="3455" y="180277"/>
                  </a:cubicBezTo>
                  <a:cubicBezTo>
                    <a:pt x="3455" y="180252"/>
                    <a:pt x="3404" y="180226"/>
                    <a:pt x="3430" y="180174"/>
                  </a:cubicBezTo>
                  <a:cubicBezTo>
                    <a:pt x="3455" y="180149"/>
                    <a:pt x="3430" y="180045"/>
                    <a:pt x="3430" y="179994"/>
                  </a:cubicBezTo>
                  <a:cubicBezTo>
                    <a:pt x="3430" y="179942"/>
                    <a:pt x="3481" y="179865"/>
                    <a:pt x="3455" y="179787"/>
                  </a:cubicBezTo>
                  <a:cubicBezTo>
                    <a:pt x="3455" y="179736"/>
                    <a:pt x="3455" y="179710"/>
                    <a:pt x="3455" y="179659"/>
                  </a:cubicBezTo>
                  <a:cubicBezTo>
                    <a:pt x="3455" y="179633"/>
                    <a:pt x="3455" y="179607"/>
                    <a:pt x="3455" y="179607"/>
                  </a:cubicBezTo>
                  <a:cubicBezTo>
                    <a:pt x="3507" y="179555"/>
                    <a:pt x="3455" y="179478"/>
                    <a:pt x="3481" y="179426"/>
                  </a:cubicBezTo>
                  <a:cubicBezTo>
                    <a:pt x="3430" y="179349"/>
                    <a:pt x="3430" y="179246"/>
                    <a:pt x="3430" y="179143"/>
                  </a:cubicBezTo>
                  <a:cubicBezTo>
                    <a:pt x="3430" y="179117"/>
                    <a:pt x="3404" y="179117"/>
                    <a:pt x="3378" y="179091"/>
                  </a:cubicBezTo>
                  <a:lnTo>
                    <a:pt x="3430" y="179065"/>
                  </a:lnTo>
                  <a:cubicBezTo>
                    <a:pt x="3430" y="179065"/>
                    <a:pt x="3455" y="179040"/>
                    <a:pt x="3430" y="179040"/>
                  </a:cubicBezTo>
                  <a:cubicBezTo>
                    <a:pt x="3430" y="179021"/>
                    <a:pt x="3417" y="179003"/>
                    <a:pt x="3409" y="179003"/>
                  </a:cubicBezTo>
                  <a:cubicBezTo>
                    <a:pt x="3406" y="179003"/>
                    <a:pt x="3404" y="179006"/>
                    <a:pt x="3404" y="179014"/>
                  </a:cubicBezTo>
                  <a:lnTo>
                    <a:pt x="3352" y="179014"/>
                  </a:lnTo>
                  <a:cubicBezTo>
                    <a:pt x="3301" y="178962"/>
                    <a:pt x="3327" y="178911"/>
                    <a:pt x="3301" y="178859"/>
                  </a:cubicBezTo>
                  <a:cubicBezTo>
                    <a:pt x="3301" y="178807"/>
                    <a:pt x="3352" y="178730"/>
                    <a:pt x="3301" y="178730"/>
                  </a:cubicBezTo>
                  <a:cubicBezTo>
                    <a:pt x="3298" y="178728"/>
                    <a:pt x="3296" y="178727"/>
                    <a:pt x="3293" y="178727"/>
                  </a:cubicBezTo>
                  <a:cubicBezTo>
                    <a:pt x="3266" y="178727"/>
                    <a:pt x="3221" y="178840"/>
                    <a:pt x="3198" y="178911"/>
                  </a:cubicBezTo>
                  <a:lnTo>
                    <a:pt x="3198" y="178936"/>
                  </a:lnTo>
                  <a:cubicBezTo>
                    <a:pt x="3198" y="178936"/>
                    <a:pt x="3146" y="178885"/>
                    <a:pt x="3120" y="178833"/>
                  </a:cubicBezTo>
                  <a:lnTo>
                    <a:pt x="3120" y="178807"/>
                  </a:lnTo>
                  <a:cubicBezTo>
                    <a:pt x="3120" y="178807"/>
                    <a:pt x="3120" y="178782"/>
                    <a:pt x="3120" y="178782"/>
                  </a:cubicBezTo>
                  <a:cubicBezTo>
                    <a:pt x="3223" y="178653"/>
                    <a:pt x="3223" y="178653"/>
                    <a:pt x="3223" y="178524"/>
                  </a:cubicBezTo>
                  <a:lnTo>
                    <a:pt x="3223" y="178498"/>
                  </a:lnTo>
                  <a:lnTo>
                    <a:pt x="3249" y="178395"/>
                  </a:lnTo>
                  <a:cubicBezTo>
                    <a:pt x="3249" y="178369"/>
                    <a:pt x="3249" y="178317"/>
                    <a:pt x="3249" y="178266"/>
                  </a:cubicBezTo>
                  <a:cubicBezTo>
                    <a:pt x="3249" y="178240"/>
                    <a:pt x="3249" y="178240"/>
                    <a:pt x="3275" y="178214"/>
                  </a:cubicBezTo>
                  <a:cubicBezTo>
                    <a:pt x="3301" y="178214"/>
                    <a:pt x="3327" y="178214"/>
                    <a:pt x="3327" y="178163"/>
                  </a:cubicBezTo>
                  <a:cubicBezTo>
                    <a:pt x="3327" y="178111"/>
                    <a:pt x="3327" y="178111"/>
                    <a:pt x="3327" y="178085"/>
                  </a:cubicBezTo>
                  <a:lnTo>
                    <a:pt x="3327" y="177982"/>
                  </a:lnTo>
                  <a:cubicBezTo>
                    <a:pt x="3327" y="177956"/>
                    <a:pt x="3301" y="177931"/>
                    <a:pt x="3275" y="177931"/>
                  </a:cubicBezTo>
                  <a:lnTo>
                    <a:pt x="3275" y="177853"/>
                  </a:lnTo>
                  <a:cubicBezTo>
                    <a:pt x="3301" y="177827"/>
                    <a:pt x="3301" y="177776"/>
                    <a:pt x="3301" y="177724"/>
                  </a:cubicBezTo>
                  <a:cubicBezTo>
                    <a:pt x="3327" y="177724"/>
                    <a:pt x="3327" y="177698"/>
                    <a:pt x="3301" y="177673"/>
                  </a:cubicBezTo>
                  <a:cubicBezTo>
                    <a:pt x="3275" y="177647"/>
                    <a:pt x="3275" y="177621"/>
                    <a:pt x="3249" y="177621"/>
                  </a:cubicBezTo>
                  <a:cubicBezTo>
                    <a:pt x="3249" y="177595"/>
                    <a:pt x="3249" y="177544"/>
                    <a:pt x="3223" y="177544"/>
                  </a:cubicBezTo>
                  <a:lnTo>
                    <a:pt x="3223" y="177415"/>
                  </a:lnTo>
                  <a:lnTo>
                    <a:pt x="3146" y="177466"/>
                  </a:lnTo>
                  <a:cubicBezTo>
                    <a:pt x="3146" y="177466"/>
                    <a:pt x="3146" y="177466"/>
                    <a:pt x="3146" y="177441"/>
                  </a:cubicBezTo>
                  <a:lnTo>
                    <a:pt x="3146" y="177363"/>
                  </a:lnTo>
                  <a:lnTo>
                    <a:pt x="3146" y="177260"/>
                  </a:lnTo>
                  <a:cubicBezTo>
                    <a:pt x="3172" y="177234"/>
                    <a:pt x="3172" y="177183"/>
                    <a:pt x="3146" y="177157"/>
                  </a:cubicBezTo>
                  <a:lnTo>
                    <a:pt x="3146" y="177079"/>
                  </a:lnTo>
                  <a:cubicBezTo>
                    <a:pt x="3172" y="177079"/>
                    <a:pt x="3198" y="177054"/>
                    <a:pt x="3198" y="177002"/>
                  </a:cubicBezTo>
                  <a:cubicBezTo>
                    <a:pt x="3223" y="176976"/>
                    <a:pt x="3198" y="176925"/>
                    <a:pt x="3172" y="176873"/>
                  </a:cubicBezTo>
                  <a:cubicBezTo>
                    <a:pt x="3223" y="176873"/>
                    <a:pt x="3249" y="176873"/>
                    <a:pt x="3223" y="176822"/>
                  </a:cubicBezTo>
                  <a:cubicBezTo>
                    <a:pt x="3198" y="176770"/>
                    <a:pt x="3146" y="176744"/>
                    <a:pt x="3146" y="176693"/>
                  </a:cubicBezTo>
                  <a:cubicBezTo>
                    <a:pt x="3172" y="176667"/>
                    <a:pt x="3172" y="176641"/>
                    <a:pt x="3172" y="176615"/>
                  </a:cubicBezTo>
                  <a:cubicBezTo>
                    <a:pt x="3172" y="176589"/>
                    <a:pt x="3120" y="176615"/>
                    <a:pt x="3120" y="176564"/>
                  </a:cubicBezTo>
                  <a:cubicBezTo>
                    <a:pt x="3120" y="176538"/>
                    <a:pt x="3146" y="176512"/>
                    <a:pt x="3172" y="176486"/>
                  </a:cubicBezTo>
                  <a:cubicBezTo>
                    <a:pt x="3198" y="176435"/>
                    <a:pt x="3172" y="176409"/>
                    <a:pt x="3172" y="176383"/>
                  </a:cubicBezTo>
                  <a:lnTo>
                    <a:pt x="3172" y="176306"/>
                  </a:lnTo>
                  <a:cubicBezTo>
                    <a:pt x="3172" y="176280"/>
                    <a:pt x="3172" y="176254"/>
                    <a:pt x="3120" y="176203"/>
                  </a:cubicBezTo>
                  <a:lnTo>
                    <a:pt x="3120" y="176151"/>
                  </a:lnTo>
                  <a:cubicBezTo>
                    <a:pt x="3198" y="176151"/>
                    <a:pt x="3249" y="176151"/>
                    <a:pt x="3275" y="176099"/>
                  </a:cubicBezTo>
                  <a:lnTo>
                    <a:pt x="3223" y="175867"/>
                  </a:lnTo>
                  <a:cubicBezTo>
                    <a:pt x="3249" y="175841"/>
                    <a:pt x="3249" y="175790"/>
                    <a:pt x="3249" y="175764"/>
                  </a:cubicBezTo>
                  <a:cubicBezTo>
                    <a:pt x="3223" y="175738"/>
                    <a:pt x="3223" y="175713"/>
                    <a:pt x="3223" y="175661"/>
                  </a:cubicBezTo>
                  <a:cubicBezTo>
                    <a:pt x="3249" y="175609"/>
                    <a:pt x="3249" y="175609"/>
                    <a:pt x="3198" y="175584"/>
                  </a:cubicBezTo>
                  <a:lnTo>
                    <a:pt x="3146" y="175584"/>
                  </a:lnTo>
                  <a:lnTo>
                    <a:pt x="3146" y="175532"/>
                  </a:lnTo>
                  <a:cubicBezTo>
                    <a:pt x="3146" y="175480"/>
                    <a:pt x="3146" y="175455"/>
                    <a:pt x="3146" y="175429"/>
                  </a:cubicBezTo>
                  <a:cubicBezTo>
                    <a:pt x="3172" y="175403"/>
                    <a:pt x="3146" y="175377"/>
                    <a:pt x="3146" y="175351"/>
                  </a:cubicBezTo>
                  <a:cubicBezTo>
                    <a:pt x="3146" y="175351"/>
                    <a:pt x="3120" y="175300"/>
                    <a:pt x="3094" y="175274"/>
                  </a:cubicBezTo>
                  <a:lnTo>
                    <a:pt x="3172" y="175274"/>
                  </a:lnTo>
                  <a:cubicBezTo>
                    <a:pt x="3223" y="175274"/>
                    <a:pt x="3223" y="175274"/>
                    <a:pt x="3198" y="175197"/>
                  </a:cubicBezTo>
                  <a:cubicBezTo>
                    <a:pt x="3198" y="175197"/>
                    <a:pt x="3198" y="175197"/>
                    <a:pt x="3198" y="175171"/>
                  </a:cubicBezTo>
                  <a:lnTo>
                    <a:pt x="3275" y="175145"/>
                  </a:lnTo>
                  <a:cubicBezTo>
                    <a:pt x="3352" y="175119"/>
                    <a:pt x="3430" y="175068"/>
                    <a:pt x="3430" y="174990"/>
                  </a:cubicBezTo>
                  <a:cubicBezTo>
                    <a:pt x="3430" y="174965"/>
                    <a:pt x="3481" y="174965"/>
                    <a:pt x="3481" y="174939"/>
                  </a:cubicBezTo>
                  <a:cubicBezTo>
                    <a:pt x="3507" y="174939"/>
                    <a:pt x="3533" y="174939"/>
                    <a:pt x="3533" y="174913"/>
                  </a:cubicBezTo>
                  <a:cubicBezTo>
                    <a:pt x="3533" y="174836"/>
                    <a:pt x="3559" y="174758"/>
                    <a:pt x="3559" y="174655"/>
                  </a:cubicBezTo>
                  <a:cubicBezTo>
                    <a:pt x="3559" y="174629"/>
                    <a:pt x="3559" y="174604"/>
                    <a:pt x="3533" y="174578"/>
                  </a:cubicBezTo>
                  <a:cubicBezTo>
                    <a:pt x="3533" y="174552"/>
                    <a:pt x="3559" y="174500"/>
                    <a:pt x="3533" y="174475"/>
                  </a:cubicBezTo>
                  <a:cubicBezTo>
                    <a:pt x="3507" y="174449"/>
                    <a:pt x="3533" y="174449"/>
                    <a:pt x="3533" y="174423"/>
                  </a:cubicBezTo>
                  <a:cubicBezTo>
                    <a:pt x="3559" y="174423"/>
                    <a:pt x="3559" y="174397"/>
                    <a:pt x="3559" y="174371"/>
                  </a:cubicBezTo>
                  <a:cubicBezTo>
                    <a:pt x="3610" y="174371"/>
                    <a:pt x="3636" y="174346"/>
                    <a:pt x="3662" y="174320"/>
                  </a:cubicBezTo>
                  <a:cubicBezTo>
                    <a:pt x="3662" y="174346"/>
                    <a:pt x="3662" y="174371"/>
                    <a:pt x="3688" y="174397"/>
                  </a:cubicBezTo>
                  <a:cubicBezTo>
                    <a:pt x="3700" y="174410"/>
                    <a:pt x="3707" y="174417"/>
                    <a:pt x="3710" y="174417"/>
                  </a:cubicBezTo>
                  <a:cubicBezTo>
                    <a:pt x="3713" y="174417"/>
                    <a:pt x="3713" y="174410"/>
                    <a:pt x="3713" y="174397"/>
                  </a:cubicBezTo>
                  <a:cubicBezTo>
                    <a:pt x="3739" y="174371"/>
                    <a:pt x="3713" y="174371"/>
                    <a:pt x="3713" y="174371"/>
                  </a:cubicBezTo>
                  <a:cubicBezTo>
                    <a:pt x="3713" y="174346"/>
                    <a:pt x="3688" y="174346"/>
                    <a:pt x="3688" y="174320"/>
                  </a:cubicBezTo>
                  <a:lnTo>
                    <a:pt x="3662" y="174268"/>
                  </a:lnTo>
                  <a:lnTo>
                    <a:pt x="3688" y="174217"/>
                  </a:lnTo>
                  <a:cubicBezTo>
                    <a:pt x="3713" y="174217"/>
                    <a:pt x="3688" y="174165"/>
                    <a:pt x="3713" y="174165"/>
                  </a:cubicBezTo>
                  <a:cubicBezTo>
                    <a:pt x="3739" y="174152"/>
                    <a:pt x="3752" y="174152"/>
                    <a:pt x="3755" y="174152"/>
                  </a:cubicBezTo>
                  <a:cubicBezTo>
                    <a:pt x="3758" y="174152"/>
                    <a:pt x="3752" y="174152"/>
                    <a:pt x="3739" y="174139"/>
                  </a:cubicBezTo>
                  <a:cubicBezTo>
                    <a:pt x="3739" y="174113"/>
                    <a:pt x="3765" y="173985"/>
                    <a:pt x="3739" y="173907"/>
                  </a:cubicBezTo>
                  <a:cubicBezTo>
                    <a:pt x="3765" y="173881"/>
                    <a:pt x="3765" y="173830"/>
                    <a:pt x="3739" y="173778"/>
                  </a:cubicBezTo>
                  <a:cubicBezTo>
                    <a:pt x="3739" y="173752"/>
                    <a:pt x="3765" y="173701"/>
                    <a:pt x="3739" y="173675"/>
                  </a:cubicBezTo>
                  <a:cubicBezTo>
                    <a:pt x="3739" y="173675"/>
                    <a:pt x="3739" y="173675"/>
                    <a:pt x="3739" y="173649"/>
                  </a:cubicBezTo>
                  <a:cubicBezTo>
                    <a:pt x="3739" y="173623"/>
                    <a:pt x="3791" y="173623"/>
                    <a:pt x="3765" y="173572"/>
                  </a:cubicBezTo>
                  <a:cubicBezTo>
                    <a:pt x="3765" y="173546"/>
                    <a:pt x="3791" y="173495"/>
                    <a:pt x="3739" y="173495"/>
                  </a:cubicBezTo>
                  <a:lnTo>
                    <a:pt x="3713" y="173495"/>
                  </a:lnTo>
                  <a:lnTo>
                    <a:pt x="3713" y="173443"/>
                  </a:lnTo>
                  <a:cubicBezTo>
                    <a:pt x="3713" y="173366"/>
                    <a:pt x="3713" y="173288"/>
                    <a:pt x="3765" y="173237"/>
                  </a:cubicBezTo>
                  <a:lnTo>
                    <a:pt x="3765" y="173185"/>
                  </a:lnTo>
                  <a:cubicBezTo>
                    <a:pt x="3765" y="173108"/>
                    <a:pt x="3791" y="173056"/>
                    <a:pt x="3817" y="172979"/>
                  </a:cubicBezTo>
                  <a:cubicBezTo>
                    <a:pt x="3817" y="172901"/>
                    <a:pt x="3817" y="172901"/>
                    <a:pt x="3739" y="172901"/>
                  </a:cubicBezTo>
                  <a:cubicBezTo>
                    <a:pt x="3717" y="172907"/>
                    <a:pt x="3701" y="172909"/>
                    <a:pt x="3689" y="172909"/>
                  </a:cubicBezTo>
                  <a:cubicBezTo>
                    <a:pt x="3657" y="172909"/>
                    <a:pt x="3654" y="172894"/>
                    <a:pt x="3647" y="172894"/>
                  </a:cubicBezTo>
                  <a:cubicBezTo>
                    <a:pt x="3645" y="172894"/>
                    <a:pt x="3641" y="172896"/>
                    <a:pt x="3636" y="172901"/>
                  </a:cubicBezTo>
                  <a:cubicBezTo>
                    <a:pt x="3610" y="172824"/>
                    <a:pt x="3610" y="172772"/>
                    <a:pt x="3636" y="172695"/>
                  </a:cubicBezTo>
                  <a:cubicBezTo>
                    <a:pt x="3636" y="172643"/>
                    <a:pt x="3610" y="172592"/>
                    <a:pt x="3584" y="172566"/>
                  </a:cubicBezTo>
                  <a:cubicBezTo>
                    <a:pt x="3610" y="172566"/>
                    <a:pt x="3610" y="172540"/>
                    <a:pt x="3636" y="172540"/>
                  </a:cubicBezTo>
                  <a:cubicBezTo>
                    <a:pt x="3662" y="172566"/>
                    <a:pt x="3713" y="172566"/>
                    <a:pt x="3765" y="172566"/>
                  </a:cubicBezTo>
                  <a:cubicBezTo>
                    <a:pt x="3765" y="172566"/>
                    <a:pt x="3765" y="172489"/>
                    <a:pt x="3791" y="172463"/>
                  </a:cubicBezTo>
                  <a:cubicBezTo>
                    <a:pt x="3817" y="172463"/>
                    <a:pt x="3817" y="172437"/>
                    <a:pt x="3791" y="172411"/>
                  </a:cubicBezTo>
                  <a:cubicBezTo>
                    <a:pt x="3765" y="172386"/>
                    <a:pt x="3765" y="172386"/>
                    <a:pt x="3765" y="172360"/>
                  </a:cubicBezTo>
                  <a:cubicBezTo>
                    <a:pt x="3791" y="172334"/>
                    <a:pt x="3765" y="172282"/>
                    <a:pt x="3739" y="172282"/>
                  </a:cubicBezTo>
                  <a:cubicBezTo>
                    <a:pt x="3688" y="172282"/>
                    <a:pt x="3662" y="172282"/>
                    <a:pt x="3636" y="172257"/>
                  </a:cubicBezTo>
                  <a:cubicBezTo>
                    <a:pt x="3610" y="172205"/>
                    <a:pt x="3636" y="172231"/>
                    <a:pt x="3636" y="172205"/>
                  </a:cubicBezTo>
                  <a:cubicBezTo>
                    <a:pt x="3559" y="172179"/>
                    <a:pt x="3584" y="172128"/>
                    <a:pt x="3584" y="172050"/>
                  </a:cubicBezTo>
                  <a:cubicBezTo>
                    <a:pt x="3584" y="171999"/>
                    <a:pt x="3584" y="171999"/>
                    <a:pt x="3584" y="171947"/>
                  </a:cubicBezTo>
                  <a:lnTo>
                    <a:pt x="3584" y="171870"/>
                  </a:lnTo>
                  <a:cubicBezTo>
                    <a:pt x="3584" y="171844"/>
                    <a:pt x="3584" y="171818"/>
                    <a:pt x="3610" y="171792"/>
                  </a:cubicBezTo>
                  <a:cubicBezTo>
                    <a:pt x="3662" y="171792"/>
                    <a:pt x="3662" y="171767"/>
                    <a:pt x="3610" y="171741"/>
                  </a:cubicBezTo>
                  <a:lnTo>
                    <a:pt x="3610" y="171689"/>
                  </a:lnTo>
                  <a:cubicBezTo>
                    <a:pt x="3621" y="171695"/>
                    <a:pt x="3631" y="171697"/>
                    <a:pt x="3640" y="171697"/>
                  </a:cubicBezTo>
                  <a:cubicBezTo>
                    <a:pt x="3665" y="171697"/>
                    <a:pt x="3685" y="171682"/>
                    <a:pt x="3709" y="171682"/>
                  </a:cubicBezTo>
                  <a:cubicBezTo>
                    <a:pt x="3719" y="171682"/>
                    <a:pt x="3728" y="171684"/>
                    <a:pt x="3739" y="171689"/>
                  </a:cubicBezTo>
                  <a:cubicBezTo>
                    <a:pt x="3765" y="171663"/>
                    <a:pt x="3739" y="171638"/>
                    <a:pt x="3739" y="171638"/>
                  </a:cubicBezTo>
                  <a:cubicBezTo>
                    <a:pt x="3688" y="171638"/>
                    <a:pt x="3636" y="171638"/>
                    <a:pt x="3636" y="171586"/>
                  </a:cubicBezTo>
                  <a:lnTo>
                    <a:pt x="3662" y="171560"/>
                  </a:lnTo>
                  <a:lnTo>
                    <a:pt x="3662" y="171483"/>
                  </a:lnTo>
                  <a:cubicBezTo>
                    <a:pt x="3662" y="171457"/>
                    <a:pt x="3688" y="171431"/>
                    <a:pt x="3713" y="171405"/>
                  </a:cubicBezTo>
                  <a:cubicBezTo>
                    <a:pt x="3739" y="171405"/>
                    <a:pt x="3739" y="171380"/>
                    <a:pt x="3739" y="171354"/>
                  </a:cubicBezTo>
                  <a:lnTo>
                    <a:pt x="3739" y="171070"/>
                  </a:lnTo>
                  <a:cubicBezTo>
                    <a:pt x="3739" y="171044"/>
                    <a:pt x="3713" y="171044"/>
                    <a:pt x="3688" y="171044"/>
                  </a:cubicBezTo>
                  <a:lnTo>
                    <a:pt x="3688" y="170967"/>
                  </a:lnTo>
                  <a:lnTo>
                    <a:pt x="3713" y="170967"/>
                  </a:lnTo>
                  <a:cubicBezTo>
                    <a:pt x="3765" y="170967"/>
                    <a:pt x="3765" y="170941"/>
                    <a:pt x="3739" y="170915"/>
                  </a:cubicBezTo>
                  <a:cubicBezTo>
                    <a:pt x="3739" y="170890"/>
                    <a:pt x="3713" y="170864"/>
                    <a:pt x="3713" y="170812"/>
                  </a:cubicBezTo>
                  <a:cubicBezTo>
                    <a:pt x="3739" y="170786"/>
                    <a:pt x="3739" y="170761"/>
                    <a:pt x="3713" y="170761"/>
                  </a:cubicBezTo>
                  <a:cubicBezTo>
                    <a:pt x="3713" y="170735"/>
                    <a:pt x="3765" y="170709"/>
                    <a:pt x="3765" y="170683"/>
                  </a:cubicBezTo>
                  <a:cubicBezTo>
                    <a:pt x="3765" y="170658"/>
                    <a:pt x="3765" y="170632"/>
                    <a:pt x="3765" y="170606"/>
                  </a:cubicBezTo>
                  <a:cubicBezTo>
                    <a:pt x="3765" y="170588"/>
                    <a:pt x="3752" y="170569"/>
                    <a:pt x="3726" y="170569"/>
                  </a:cubicBezTo>
                  <a:cubicBezTo>
                    <a:pt x="3716" y="170569"/>
                    <a:pt x="3703" y="170573"/>
                    <a:pt x="3688" y="170580"/>
                  </a:cubicBezTo>
                  <a:cubicBezTo>
                    <a:pt x="3680" y="170595"/>
                    <a:pt x="3671" y="170601"/>
                    <a:pt x="3662" y="170601"/>
                  </a:cubicBezTo>
                  <a:cubicBezTo>
                    <a:pt x="3639" y="170601"/>
                    <a:pt x="3617" y="170559"/>
                    <a:pt x="3636" y="170503"/>
                  </a:cubicBezTo>
                  <a:lnTo>
                    <a:pt x="3636" y="170503"/>
                  </a:lnTo>
                  <a:lnTo>
                    <a:pt x="3636" y="170529"/>
                  </a:lnTo>
                  <a:lnTo>
                    <a:pt x="3688" y="170529"/>
                  </a:lnTo>
                  <a:cubicBezTo>
                    <a:pt x="3688" y="170529"/>
                    <a:pt x="3711" y="170540"/>
                    <a:pt x="3726" y="170540"/>
                  </a:cubicBezTo>
                  <a:cubicBezTo>
                    <a:pt x="3733" y="170540"/>
                    <a:pt x="3739" y="170537"/>
                    <a:pt x="3739" y="170529"/>
                  </a:cubicBezTo>
                  <a:cubicBezTo>
                    <a:pt x="3765" y="170503"/>
                    <a:pt x="3765" y="170503"/>
                    <a:pt x="3739" y="170477"/>
                  </a:cubicBezTo>
                  <a:lnTo>
                    <a:pt x="3713" y="170477"/>
                  </a:lnTo>
                  <a:cubicBezTo>
                    <a:pt x="3739" y="170477"/>
                    <a:pt x="3765" y="170425"/>
                    <a:pt x="3739" y="170400"/>
                  </a:cubicBezTo>
                  <a:cubicBezTo>
                    <a:pt x="3791" y="170348"/>
                    <a:pt x="3791" y="170271"/>
                    <a:pt x="3739" y="170219"/>
                  </a:cubicBezTo>
                  <a:cubicBezTo>
                    <a:pt x="3739" y="170193"/>
                    <a:pt x="3739" y="170168"/>
                    <a:pt x="3713" y="170168"/>
                  </a:cubicBezTo>
                  <a:lnTo>
                    <a:pt x="3688" y="170090"/>
                  </a:lnTo>
                  <a:cubicBezTo>
                    <a:pt x="3713" y="170090"/>
                    <a:pt x="3739" y="170090"/>
                    <a:pt x="3739" y="170064"/>
                  </a:cubicBezTo>
                  <a:cubicBezTo>
                    <a:pt x="3739" y="170039"/>
                    <a:pt x="3713" y="170039"/>
                    <a:pt x="3713" y="170013"/>
                  </a:cubicBezTo>
                  <a:cubicBezTo>
                    <a:pt x="3662" y="169987"/>
                    <a:pt x="3662" y="169987"/>
                    <a:pt x="3713" y="169961"/>
                  </a:cubicBezTo>
                  <a:cubicBezTo>
                    <a:pt x="3739" y="169935"/>
                    <a:pt x="3739" y="169935"/>
                    <a:pt x="3713" y="169910"/>
                  </a:cubicBezTo>
                  <a:cubicBezTo>
                    <a:pt x="3688" y="169884"/>
                    <a:pt x="3662" y="169832"/>
                    <a:pt x="3713" y="169781"/>
                  </a:cubicBezTo>
                  <a:cubicBezTo>
                    <a:pt x="3713" y="169755"/>
                    <a:pt x="3688" y="169703"/>
                    <a:pt x="3713" y="169677"/>
                  </a:cubicBezTo>
                  <a:cubicBezTo>
                    <a:pt x="3713" y="169652"/>
                    <a:pt x="3713" y="169626"/>
                    <a:pt x="3662" y="169626"/>
                  </a:cubicBezTo>
                  <a:cubicBezTo>
                    <a:pt x="3662" y="169626"/>
                    <a:pt x="3662" y="169600"/>
                    <a:pt x="3662" y="169600"/>
                  </a:cubicBezTo>
                  <a:lnTo>
                    <a:pt x="3688" y="169574"/>
                  </a:lnTo>
                  <a:cubicBezTo>
                    <a:pt x="3739" y="169523"/>
                    <a:pt x="3739" y="169523"/>
                    <a:pt x="3713" y="169471"/>
                  </a:cubicBezTo>
                  <a:lnTo>
                    <a:pt x="3713" y="169445"/>
                  </a:lnTo>
                  <a:cubicBezTo>
                    <a:pt x="3700" y="169432"/>
                    <a:pt x="3681" y="169426"/>
                    <a:pt x="3662" y="169426"/>
                  </a:cubicBezTo>
                  <a:cubicBezTo>
                    <a:pt x="3642" y="169426"/>
                    <a:pt x="3623" y="169432"/>
                    <a:pt x="3610" y="169445"/>
                  </a:cubicBezTo>
                  <a:lnTo>
                    <a:pt x="3559" y="169445"/>
                  </a:lnTo>
                  <a:cubicBezTo>
                    <a:pt x="3559" y="169445"/>
                    <a:pt x="3507" y="169394"/>
                    <a:pt x="3559" y="169394"/>
                  </a:cubicBezTo>
                  <a:cubicBezTo>
                    <a:pt x="3572" y="169381"/>
                    <a:pt x="3584" y="169374"/>
                    <a:pt x="3597" y="169374"/>
                  </a:cubicBezTo>
                  <a:cubicBezTo>
                    <a:pt x="3610" y="169374"/>
                    <a:pt x="3623" y="169381"/>
                    <a:pt x="3636" y="169394"/>
                  </a:cubicBezTo>
                  <a:lnTo>
                    <a:pt x="3662" y="169394"/>
                  </a:lnTo>
                  <a:cubicBezTo>
                    <a:pt x="3662" y="169394"/>
                    <a:pt x="3610" y="169316"/>
                    <a:pt x="3584" y="169291"/>
                  </a:cubicBezTo>
                  <a:cubicBezTo>
                    <a:pt x="3584" y="169265"/>
                    <a:pt x="3584" y="169239"/>
                    <a:pt x="3610" y="169239"/>
                  </a:cubicBezTo>
                  <a:lnTo>
                    <a:pt x="3662" y="169239"/>
                  </a:lnTo>
                  <a:cubicBezTo>
                    <a:pt x="3679" y="169239"/>
                    <a:pt x="3685" y="169250"/>
                    <a:pt x="3694" y="169250"/>
                  </a:cubicBezTo>
                  <a:cubicBezTo>
                    <a:pt x="3699" y="169250"/>
                    <a:pt x="3705" y="169248"/>
                    <a:pt x="3713" y="169239"/>
                  </a:cubicBezTo>
                  <a:cubicBezTo>
                    <a:pt x="3739" y="169213"/>
                    <a:pt x="3713" y="169213"/>
                    <a:pt x="3713" y="169187"/>
                  </a:cubicBezTo>
                  <a:cubicBezTo>
                    <a:pt x="3713" y="169162"/>
                    <a:pt x="3688" y="169110"/>
                    <a:pt x="3636" y="169084"/>
                  </a:cubicBezTo>
                  <a:cubicBezTo>
                    <a:pt x="3610" y="169084"/>
                    <a:pt x="3584" y="169059"/>
                    <a:pt x="3584" y="169033"/>
                  </a:cubicBezTo>
                  <a:cubicBezTo>
                    <a:pt x="3584" y="168981"/>
                    <a:pt x="3610" y="168955"/>
                    <a:pt x="3533" y="168955"/>
                  </a:cubicBezTo>
                  <a:cubicBezTo>
                    <a:pt x="3481" y="168930"/>
                    <a:pt x="3533" y="168904"/>
                    <a:pt x="3533" y="168904"/>
                  </a:cubicBezTo>
                  <a:cubicBezTo>
                    <a:pt x="3533" y="168904"/>
                    <a:pt x="3559" y="168878"/>
                    <a:pt x="3533" y="168852"/>
                  </a:cubicBezTo>
                  <a:lnTo>
                    <a:pt x="3559" y="168801"/>
                  </a:lnTo>
                  <a:cubicBezTo>
                    <a:pt x="3559" y="168775"/>
                    <a:pt x="3584" y="168723"/>
                    <a:pt x="3610" y="168697"/>
                  </a:cubicBezTo>
                  <a:lnTo>
                    <a:pt x="3662" y="168697"/>
                  </a:lnTo>
                  <a:cubicBezTo>
                    <a:pt x="3688" y="168672"/>
                    <a:pt x="3662" y="168646"/>
                    <a:pt x="3636" y="168646"/>
                  </a:cubicBezTo>
                  <a:lnTo>
                    <a:pt x="3610" y="168620"/>
                  </a:lnTo>
                  <a:cubicBezTo>
                    <a:pt x="3610" y="168620"/>
                    <a:pt x="3610" y="168594"/>
                    <a:pt x="3610" y="168568"/>
                  </a:cubicBezTo>
                  <a:lnTo>
                    <a:pt x="3636" y="168568"/>
                  </a:lnTo>
                  <a:cubicBezTo>
                    <a:pt x="3648" y="168581"/>
                    <a:pt x="3661" y="168586"/>
                    <a:pt x="3672" y="168586"/>
                  </a:cubicBezTo>
                  <a:cubicBezTo>
                    <a:pt x="3706" y="168586"/>
                    <a:pt x="3727" y="168536"/>
                    <a:pt x="3688" y="168517"/>
                  </a:cubicBezTo>
                  <a:cubicBezTo>
                    <a:pt x="3688" y="168465"/>
                    <a:pt x="3688" y="168440"/>
                    <a:pt x="3636" y="168440"/>
                  </a:cubicBezTo>
                  <a:lnTo>
                    <a:pt x="3584" y="168388"/>
                  </a:lnTo>
                  <a:cubicBezTo>
                    <a:pt x="3584" y="168388"/>
                    <a:pt x="3584" y="168362"/>
                    <a:pt x="3610" y="168336"/>
                  </a:cubicBezTo>
                  <a:lnTo>
                    <a:pt x="3662" y="168336"/>
                  </a:lnTo>
                  <a:cubicBezTo>
                    <a:pt x="3662" y="168336"/>
                    <a:pt x="3673" y="168348"/>
                    <a:pt x="3681" y="168348"/>
                  </a:cubicBezTo>
                  <a:cubicBezTo>
                    <a:pt x="3685" y="168348"/>
                    <a:pt x="3688" y="168345"/>
                    <a:pt x="3688" y="168336"/>
                  </a:cubicBezTo>
                  <a:cubicBezTo>
                    <a:pt x="3688" y="168336"/>
                    <a:pt x="3688" y="168311"/>
                    <a:pt x="3688" y="168311"/>
                  </a:cubicBezTo>
                  <a:lnTo>
                    <a:pt x="3559" y="168311"/>
                  </a:lnTo>
                  <a:cubicBezTo>
                    <a:pt x="3584" y="168285"/>
                    <a:pt x="3584" y="168233"/>
                    <a:pt x="3610" y="168182"/>
                  </a:cubicBezTo>
                  <a:cubicBezTo>
                    <a:pt x="3610" y="168156"/>
                    <a:pt x="3636" y="168156"/>
                    <a:pt x="3636" y="168130"/>
                  </a:cubicBezTo>
                  <a:cubicBezTo>
                    <a:pt x="3662" y="168104"/>
                    <a:pt x="3662" y="168104"/>
                    <a:pt x="3688" y="168078"/>
                  </a:cubicBezTo>
                  <a:cubicBezTo>
                    <a:pt x="3713" y="168027"/>
                    <a:pt x="3713" y="167975"/>
                    <a:pt x="3688" y="167949"/>
                  </a:cubicBezTo>
                  <a:lnTo>
                    <a:pt x="3688" y="167898"/>
                  </a:lnTo>
                  <a:cubicBezTo>
                    <a:pt x="3688" y="167898"/>
                    <a:pt x="3688" y="167846"/>
                    <a:pt x="3662" y="167846"/>
                  </a:cubicBezTo>
                  <a:cubicBezTo>
                    <a:pt x="3636" y="167846"/>
                    <a:pt x="3636" y="167872"/>
                    <a:pt x="3636" y="167898"/>
                  </a:cubicBezTo>
                  <a:cubicBezTo>
                    <a:pt x="3636" y="167924"/>
                    <a:pt x="3636" y="167924"/>
                    <a:pt x="3636" y="167949"/>
                  </a:cubicBezTo>
                  <a:lnTo>
                    <a:pt x="3636" y="168001"/>
                  </a:lnTo>
                  <a:cubicBezTo>
                    <a:pt x="3636" y="168027"/>
                    <a:pt x="3636" y="168027"/>
                    <a:pt x="3636" y="168027"/>
                  </a:cubicBezTo>
                  <a:lnTo>
                    <a:pt x="3610" y="168027"/>
                  </a:lnTo>
                  <a:cubicBezTo>
                    <a:pt x="3610" y="168027"/>
                    <a:pt x="3610" y="168001"/>
                    <a:pt x="3584" y="167975"/>
                  </a:cubicBezTo>
                  <a:cubicBezTo>
                    <a:pt x="3584" y="167975"/>
                    <a:pt x="3559" y="167924"/>
                    <a:pt x="3584" y="167898"/>
                  </a:cubicBezTo>
                  <a:cubicBezTo>
                    <a:pt x="3584" y="167872"/>
                    <a:pt x="3584" y="167872"/>
                    <a:pt x="3584" y="167846"/>
                  </a:cubicBezTo>
                  <a:cubicBezTo>
                    <a:pt x="3559" y="167795"/>
                    <a:pt x="3584" y="167769"/>
                    <a:pt x="3584" y="167717"/>
                  </a:cubicBezTo>
                  <a:cubicBezTo>
                    <a:pt x="3610" y="167717"/>
                    <a:pt x="3610" y="167692"/>
                    <a:pt x="3584" y="167692"/>
                  </a:cubicBezTo>
                  <a:cubicBezTo>
                    <a:pt x="3584" y="167692"/>
                    <a:pt x="3584" y="167666"/>
                    <a:pt x="3584" y="167666"/>
                  </a:cubicBezTo>
                  <a:cubicBezTo>
                    <a:pt x="3584" y="167666"/>
                    <a:pt x="3584" y="167640"/>
                    <a:pt x="3610" y="167614"/>
                  </a:cubicBezTo>
                  <a:lnTo>
                    <a:pt x="3662" y="167614"/>
                  </a:lnTo>
                  <a:cubicBezTo>
                    <a:pt x="3662" y="167614"/>
                    <a:pt x="3662" y="167588"/>
                    <a:pt x="3610" y="167588"/>
                  </a:cubicBezTo>
                  <a:cubicBezTo>
                    <a:pt x="3602" y="167580"/>
                    <a:pt x="3596" y="167577"/>
                    <a:pt x="3592" y="167577"/>
                  </a:cubicBezTo>
                  <a:cubicBezTo>
                    <a:pt x="3584" y="167577"/>
                    <a:pt x="3584" y="167588"/>
                    <a:pt x="3584" y="167588"/>
                  </a:cubicBezTo>
                  <a:cubicBezTo>
                    <a:pt x="3559" y="167563"/>
                    <a:pt x="3559" y="167511"/>
                    <a:pt x="3584" y="167485"/>
                  </a:cubicBezTo>
                  <a:cubicBezTo>
                    <a:pt x="3636" y="167459"/>
                    <a:pt x="3636" y="167408"/>
                    <a:pt x="3584" y="167382"/>
                  </a:cubicBezTo>
                  <a:lnTo>
                    <a:pt x="3584" y="167356"/>
                  </a:lnTo>
                  <a:lnTo>
                    <a:pt x="3662" y="167356"/>
                  </a:lnTo>
                  <a:cubicBezTo>
                    <a:pt x="3688" y="167305"/>
                    <a:pt x="3688" y="167279"/>
                    <a:pt x="3610" y="167279"/>
                  </a:cubicBezTo>
                  <a:lnTo>
                    <a:pt x="3584" y="167279"/>
                  </a:lnTo>
                  <a:lnTo>
                    <a:pt x="3584" y="167098"/>
                  </a:lnTo>
                  <a:cubicBezTo>
                    <a:pt x="3610" y="167098"/>
                    <a:pt x="3636" y="167124"/>
                    <a:pt x="3636" y="167150"/>
                  </a:cubicBezTo>
                  <a:cubicBezTo>
                    <a:pt x="3636" y="167176"/>
                    <a:pt x="3636" y="167202"/>
                    <a:pt x="3688" y="167227"/>
                  </a:cubicBezTo>
                  <a:cubicBezTo>
                    <a:pt x="3688" y="167176"/>
                    <a:pt x="3688" y="167124"/>
                    <a:pt x="3688" y="167073"/>
                  </a:cubicBezTo>
                  <a:lnTo>
                    <a:pt x="3688" y="167047"/>
                  </a:lnTo>
                  <a:cubicBezTo>
                    <a:pt x="3662" y="167021"/>
                    <a:pt x="3610" y="167021"/>
                    <a:pt x="3584" y="167021"/>
                  </a:cubicBezTo>
                  <a:cubicBezTo>
                    <a:pt x="3584" y="166995"/>
                    <a:pt x="3584" y="166969"/>
                    <a:pt x="3559" y="166944"/>
                  </a:cubicBezTo>
                  <a:cubicBezTo>
                    <a:pt x="3584" y="166944"/>
                    <a:pt x="3584" y="166892"/>
                    <a:pt x="3584" y="166866"/>
                  </a:cubicBezTo>
                  <a:lnTo>
                    <a:pt x="3662" y="166866"/>
                  </a:lnTo>
                  <a:lnTo>
                    <a:pt x="3662" y="166892"/>
                  </a:lnTo>
                  <a:cubicBezTo>
                    <a:pt x="3662" y="166918"/>
                    <a:pt x="3662" y="166944"/>
                    <a:pt x="3688" y="166944"/>
                  </a:cubicBezTo>
                  <a:cubicBezTo>
                    <a:pt x="3713" y="166944"/>
                    <a:pt x="3713" y="166918"/>
                    <a:pt x="3713" y="166892"/>
                  </a:cubicBezTo>
                  <a:lnTo>
                    <a:pt x="3713" y="166531"/>
                  </a:lnTo>
                  <a:cubicBezTo>
                    <a:pt x="3713" y="166479"/>
                    <a:pt x="3713" y="166479"/>
                    <a:pt x="3688" y="166428"/>
                  </a:cubicBezTo>
                  <a:cubicBezTo>
                    <a:pt x="3662" y="166376"/>
                    <a:pt x="3688" y="166402"/>
                    <a:pt x="3688" y="166376"/>
                  </a:cubicBezTo>
                  <a:cubicBezTo>
                    <a:pt x="3688" y="166350"/>
                    <a:pt x="3713" y="166299"/>
                    <a:pt x="3688" y="166247"/>
                  </a:cubicBezTo>
                  <a:cubicBezTo>
                    <a:pt x="3688" y="166222"/>
                    <a:pt x="3688" y="166196"/>
                    <a:pt x="3688" y="166170"/>
                  </a:cubicBezTo>
                  <a:cubicBezTo>
                    <a:pt x="3688" y="166144"/>
                    <a:pt x="3688" y="166118"/>
                    <a:pt x="3688" y="166118"/>
                  </a:cubicBezTo>
                  <a:cubicBezTo>
                    <a:pt x="3688" y="166067"/>
                    <a:pt x="3688" y="166041"/>
                    <a:pt x="3688" y="166015"/>
                  </a:cubicBezTo>
                  <a:cubicBezTo>
                    <a:pt x="3688" y="165994"/>
                    <a:pt x="3688" y="165957"/>
                    <a:pt x="3674" y="165957"/>
                  </a:cubicBezTo>
                  <a:cubicBezTo>
                    <a:pt x="3671" y="165957"/>
                    <a:pt x="3667" y="165959"/>
                    <a:pt x="3662" y="165964"/>
                  </a:cubicBezTo>
                  <a:cubicBezTo>
                    <a:pt x="3662" y="165964"/>
                    <a:pt x="3688" y="166041"/>
                    <a:pt x="3662" y="166067"/>
                  </a:cubicBezTo>
                  <a:cubicBezTo>
                    <a:pt x="3662" y="166093"/>
                    <a:pt x="3662" y="166118"/>
                    <a:pt x="3662" y="166144"/>
                  </a:cubicBezTo>
                  <a:cubicBezTo>
                    <a:pt x="3662" y="166152"/>
                    <a:pt x="3657" y="166155"/>
                    <a:pt x="3651" y="166155"/>
                  </a:cubicBezTo>
                  <a:cubicBezTo>
                    <a:pt x="3636" y="166155"/>
                    <a:pt x="3610" y="166137"/>
                    <a:pt x="3610" y="166118"/>
                  </a:cubicBezTo>
                  <a:cubicBezTo>
                    <a:pt x="3610" y="166093"/>
                    <a:pt x="3584" y="166041"/>
                    <a:pt x="3584" y="166015"/>
                  </a:cubicBezTo>
                  <a:cubicBezTo>
                    <a:pt x="3610" y="165989"/>
                    <a:pt x="3610" y="165964"/>
                    <a:pt x="3584" y="165964"/>
                  </a:cubicBezTo>
                  <a:cubicBezTo>
                    <a:pt x="3481" y="165912"/>
                    <a:pt x="3481" y="165912"/>
                    <a:pt x="3533" y="165835"/>
                  </a:cubicBezTo>
                  <a:cubicBezTo>
                    <a:pt x="3533" y="165809"/>
                    <a:pt x="3559" y="165809"/>
                    <a:pt x="3559" y="165809"/>
                  </a:cubicBezTo>
                  <a:cubicBezTo>
                    <a:pt x="3584" y="165757"/>
                    <a:pt x="3559" y="165731"/>
                    <a:pt x="3533" y="165731"/>
                  </a:cubicBezTo>
                  <a:cubicBezTo>
                    <a:pt x="3507" y="165706"/>
                    <a:pt x="3507" y="165706"/>
                    <a:pt x="3533" y="165680"/>
                  </a:cubicBezTo>
                  <a:lnTo>
                    <a:pt x="3584" y="165628"/>
                  </a:lnTo>
                  <a:cubicBezTo>
                    <a:pt x="3584" y="165628"/>
                    <a:pt x="3584" y="165603"/>
                    <a:pt x="3584" y="165603"/>
                  </a:cubicBezTo>
                  <a:cubicBezTo>
                    <a:pt x="3584" y="165577"/>
                    <a:pt x="3559" y="165577"/>
                    <a:pt x="3533" y="165577"/>
                  </a:cubicBezTo>
                  <a:cubicBezTo>
                    <a:pt x="3533" y="165577"/>
                    <a:pt x="3481" y="165577"/>
                    <a:pt x="3481" y="165525"/>
                  </a:cubicBezTo>
                  <a:cubicBezTo>
                    <a:pt x="3481" y="165525"/>
                    <a:pt x="3455" y="165499"/>
                    <a:pt x="3455" y="165474"/>
                  </a:cubicBezTo>
                  <a:cubicBezTo>
                    <a:pt x="3455" y="165422"/>
                    <a:pt x="3455" y="165396"/>
                    <a:pt x="3481" y="165370"/>
                  </a:cubicBezTo>
                  <a:cubicBezTo>
                    <a:pt x="3507" y="165370"/>
                    <a:pt x="3533" y="165370"/>
                    <a:pt x="3533" y="165345"/>
                  </a:cubicBezTo>
                  <a:cubicBezTo>
                    <a:pt x="3559" y="165345"/>
                    <a:pt x="3584" y="165319"/>
                    <a:pt x="3610" y="165293"/>
                  </a:cubicBezTo>
                  <a:cubicBezTo>
                    <a:pt x="3662" y="165293"/>
                    <a:pt x="3688" y="165241"/>
                    <a:pt x="3713" y="165190"/>
                  </a:cubicBezTo>
                  <a:cubicBezTo>
                    <a:pt x="3713" y="165164"/>
                    <a:pt x="3713" y="165164"/>
                    <a:pt x="3688" y="165138"/>
                  </a:cubicBezTo>
                  <a:cubicBezTo>
                    <a:pt x="3688" y="165138"/>
                    <a:pt x="3688" y="165113"/>
                    <a:pt x="3688" y="165113"/>
                  </a:cubicBezTo>
                  <a:cubicBezTo>
                    <a:pt x="3688" y="165087"/>
                    <a:pt x="3636" y="165087"/>
                    <a:pt x="3610" y="165087"/>
                  </a:cubicBezTo>
                  <a:cubicBezTo>
                    <a:pt x="3584" y="165035"/>
                    <a:pt x="3584" y="164984"/>
                    <a:pt x="3610" y="164958"/>
                  </a:cubicBezTo>
                  <a:lnTo>
                    <a:pt x="3739" y="164958"/>
                  </a:lnTo>
                  <a:cubicBezTo>
                    <a:pt x="3765" y="164958"/>
                    <a:pt x="3791" y="164932"/>
                    <a:pt x="3791" y="164906"/>
                  </a:cubicBezTo>
                  <a:cubicBezTo>
                    <a:pt x="3791" y="164880"/>
                    <a:pt x="3791" y="164855"/>
                    <a:pt x="3765" y="164855"/>
                  </a:cubicBezTo>
                  <a:cubicBezTo>
                    <a:pt x="3765" y="164829"/>
                    <a:pt x="3817" y="164829"/>
                    <a:pt x="3791" y="164803"/>
                  </a:cubicBezTo>
                  <a:cubicBezTo>
                    <a:pt x="3765" y="164751"/>
                    <a:pt x="3713" y="164726"/>
                    <a:pt x="3662" y="164700"/>
                  </a:cubicBezTo>
                  <a:cubicBezTo>
                    <a:pt x="3662" y="164682"/>
                    <a:pt x="3636" y="164663"/>
                    <a:pt x="3612" y="164663"/>
                  </a:cubicBezTo>
                  <a:cubicBezTo>
                    <a:pt x="3602" y="164663"/>
                    <a:pt x="3592" y="164667"/>
                    <a:pt x="3584" y="164674"/>
                  </a:cubicBezTo>
                  <a:lnTo>
                    <a:pt x="3559" y="164674"/>
                  </a:lnTo>
                  <a:cubicBezTo>
                    <a:pt x="3559" y="164648"/>
                    <a:pt x="3584" y="164622"/>
                    <a:pt x="3610" y="164597"/>
                  </a:cubicBezTo>
                  <a:lnTo>
                    <a:pt x="3584" y="164494"/>
                  </a:lnTo>
                  <a:lnTo>
                    <a:pt x="3559" y="164494"/>
                  </a:lnTo>
                  <a:lnTo>
                    <a:pt x="3507" y="164468"/>
                  </a:lnTo>
                  <a:cubicBezTo>
                    <a:pt x="3559" y="164416"/>
                    <a:pt x="3559" y="164339"/>
                    <a:pt x="3559" y="164287"/>
                  </a:cubicBezTo>
                  <a:cubicBezTo>
                    <a:pt x="3584" y="164236"/>
                    <a:pt x="3610" y="164184"/>
                    <a:pt x="3636" y="164132"/>
                  </a:cubicBezTo>
                  <a:cubicBezTo>
                    <a:pt x="3662" y="164132"/>
                    <a:pt x="3662" y="164107"/>
                    <a:pt x="3636" y="164081"/>
                  </a:cubicBezTo>
                  <a:lnTo>
                    <a:pt x="3584" y="164081"/>
                  </a:lnTo>
                  <a:cubicBezTo>
                    <a:pt x="3584" y="164081"/>
                    <a:pt x="3507" y="164132"/>
                    <a:pt x="3481" y="164184"/>
                  </a:cubicBezTo>
                  <a:lnTo>
                    <a:pt x="3430" y="164210"/>
                  </a:lnTo>
                  <a:cubicBezTo>
                    <a:pt x="3404" y="164210"/>
                    <a:pt x="3378" y="164210"/>
                    <a:pt x="3378" y="164158"/>
                  </a:cubicBezTo>
                  <a:cubicBezTo>
                    <a:pt x="3378" y="164132"/>
                    <a:pt x="3378" y="164132"/>
                    <a:pt x="3378" y="164107"/>
                  </a:cubicBezTo>
                  <a:cubicBezTo>
                    <a:pt x="3430" y="164029"/>
                    <a:pt x="3378" y="163900"/>
                    <a:pt x="3455" y="163823"/>
                  </a:cubicBezTo>
                  <a:cubicBezTo>
                    <a:pt x="3481" y="163771"/>
                    <a:pt x="3533" y="163720"/>
                    <a:pt x="3584" y="163694"/>
                  </a:cubicBezTo>
                  <a:cubicBezTo>
                    <a:pt x="3610" y="163694"/>
                    <a:pt x="3610" y="163668"/>
                    <a:pt x="3610" y="163642"/>
                  </a:cubicBezTo>
                  <a:cubicBezTo>
                    <a:pt x="3610" y="163642"/>
                    <a:pt x="3610" y="163617"/>
                    <a:pt x="3584" y="163617"/>
                  </a:cubicBezTo>
                  <a:lnTo>
                    <a:pt x="3559" y="163617"/>
                  </a:lnTo>
                  <a:cubicBezTo>
                    <a:pt x="3533" y="163668"/>
                    <a:pt x="3481" y="163720"/>
                    <a:pt x="3430" y="163720"/>
                  </a:cubicBezTo>
                  <a:cubicBezTo>
                    <a:pt x="3378" y="163720"/>
                    <a:pt x="3352" y="163746"/>
                    <a:pt x="3352" y="163771"/>
                  </a:cubicBezTo>
                  <a:cubicBezTo>
                    <a:pt x="3301" y="163797"/>
                    <a:pt x="3301" y="163849"/>
                    <a:pt x="3275" y="163900"/>
                  </a:cubicBezTo>
                  <a:cubicBezTo>
                    <a:pt x="3249" y="163900"/>
                    <a:pt x="3198" y="163926"/>
                    <a:pt x="3198" y="163978"/>
                  </a:cubicBezTo>
                  <a:cubicBezTo>
                    <a:pt x="3180" y="163986"/>
                    <a:pt x="3163" y="163989"/>
                    <a:pt x="3147" y="163989"/>
                  </a:cubicBezTo>
                  <a:cubicBezTo>
                    <a:pt x="3115" y="163989"/>
                    <a:pt x="3086" y="163978"/>
                    <a:pt x="3069" y="163978"/>
                  </a:cubicBezTo>
                  <a:cubicBezTo>
                    <a:pt x="3017" y="163978"/>
                    <a:pt x="3043" y="163978"/>
                    <a:pt x="3043" y="163952"/>
                  </a:cubicBezTo>
                  <a:cubicBezTo>
                    <a:pt x="3043" y="163926"/>
                    <a:pt x="2991" y="163823"/>
                    <a:pt x="3069" y="163771"/>
                  </a:cubicBezTo>
                  <a:cubicBezTo>
                    <a:pt x="3094" y="163771"/>
                    <a:pt x="3120" y="163771"/>
                    <a:pt x="3120" y="163746"/>
                  </a:cubicBezTo>
                  <a:cubicBezTo>
                    <a:pt x="3146" y="163694"/>
                    <a:pt x="3146" y="163642"/>
                    <a:pt x="3172" y="163591"/>
                  </a:cubicBezTo>
                  <a:cubicBezTo>
                    <a:pt x="3172" y="163565"/>
                    <a:pt x="3172" y="163539"/>
                    <a:pt x="3146" y="163539"/>
                  </a:cubicBezTo>
                  <a:cubicBezTo>
                    <a:pt x="3146" y="163513"/>
                    <a:pt x="3146" y="163488"/>
                    <a:pt x="3146" y="163462"/>
                  </a:cubicBezTo>
                  <a:cubicBezTo>
                    <a:pt x="3120" y="163436"/>
                    <a:pt x="3120" y="163385"/>
                    <a:pt x="3094" y="163359"/>
                  </a:cubicBezTo>
                  <a:lnTo>
                    <a:pt x="3094" y="163333"/>
                  </a:lnTo>
                  <a:cubicBezTo>
                    <a:pt x="3098" y="163329"/>
                    <a:pt x="3103" y="163328"/>
                    <a:pt x="3108" y="163328"/>
                  </a:cubicBezTo>
                  <a:cubicBezTo>
                    <a:pt x="3126" y="163328"/>
                    <a:pt x="3150" y="163351"/>
                    <a:pt x="3163" y="163351"/>
                  </a:cubicBezTo>
                  <a:cubicBezTo>
                    <a:pt x="3168" y="163351"/>
                    <a:pt x="3172" y="163346"/>
                    <a:pt x="3172" y="163333"/>
                  </a:cubicBezTo>
                  <a:cubicBezTo>
                    <a:pt x="3172" y="163281"/>
                    <a:pt x="3172" y="163256"/>
                    <a:pt x="3094" y="163230"/>
                  </a:cubicBezTo>
                  <a:lnTo>
                    <a:pt x="3069" y="163230"/>
                  </a:lnTo>
                  <a:cubicBezTo>
                    <a:pt x="3069" y="163178"/>
                    <a:pt x="3043" y="163127"/>
                    <a:pt x="3043" y="163075"/>
                  </a:cubicBezTo>
                  <a:cubicBezTo>
                    <a:pt x="3043" y="163023"/>
                    <a:pt x="3017" y="162998"/>
                    <a:pt x="3043" y="162972"/>
                  </a:cubicBezTo>
                  <a:cubicBezTo>
                    <a:pt x="3069" y="162920"/>
                    <a:pt x="3094" y="162843"/>
                    <a:pt x="3120" y="162791"/>
                  </a:cubicBezTo>
                  <a:cubicBezTo>
                    <a:pt x="3172" y="162766"/>
                    <a:pt x="3172" y="162766"/>
                    <a:pt x="3198" y="162766"/>
                  </a:cubicBezTo>
                  <a:lnTo>
                    <a:pt x="3223" y="162766"/>
                  </a:lnTo>
                  <a:cubicBezTo>
                    <a:pt x="3249" y="162817"/>
                    <a:pt x="3223" y="162869"/>
                    <a:pt x="3223" y="162920"/>
                  </a:cubicBezTo>
                  <a:cubicBezTo>
                    <a:pt x="3223" y="162937"/>
                    <a:pt x="3223" y="162943"/>
                    <a:pt x="3224" y="162943"/>
                  </a:cubicBezTo>
                  <a:cubicBezTo>
                    <a:pt x="3226" y="162943"/>
                    <a:pt x="3232" y="162920"/>
                    <a:pt x="3249" y="162920"/>
                  </a:cubicBezTo>
                  <a:cubicBezTo>
                    <a:pt x="3249" y="162929"/>
                    <a:pt x="3252" y="162932"/>
                    <a:pt x="3256" y="162932"/>
                  </a:cubicBezTo>
                  <a:cubicBezTo>
                    <a:pt x="3264" y="162932"/>
                    <a:pt x="3275" y="162920"/>
                    <a:pt x="3275" y="162920"/>
                  </a:cubicBezTo>
                  <a:cubicBezTo>
                    <a:pt x="3275" y="162869"/>
                    <a:pt x="3301" y="162817"/>
                    <a:pt x="3301" y="162740"/>
                  </a:cubicBezTo>
                  <a:cubicBezTo>
                    <a:pt x="3327" y="162740"/>
                    <a:pt x="3301" y="162714"/>
                    <a:pt x="3275" y="162688"/>
                  </a:cubicBezTo>
                  <a:cubicBezTo>
                    <a:pt x="3275" y="162662"/>
                    <a:pt x="3275" y="162637"/>
                    <a:pt x="3275" y="162611"/>
                  </a:cubicBezTo>
                  <a:cubicBezTo>
                    <a:pt x="3301" y="162611"/>
                    <a:pt x="3275" y="162585"/>
                    <a:pt x="3275" y="162559"/>
                  </a:cubicBezTo>
                  <a:lnTo>
                    <a:pt x="3275" y="162533"/>
                  </a:lnTo>
                  <a:cubicBezTo>
                    <a:pt x="3301" y="162508"/>
                    <a:pt x="3301" y="162456"/>
                    <a:pt x="3275" y="162430"/>
                  </a:cubicBezTo>
                  <a:cubicBezTo>
                    <a:pt x="3249" y="162379"/>
                    <a:pt x="3249" y="162301"/>
                    <a:pt x="3275" y="162224"/>
                  </a:cubicBezTo>
                  <a:cubicBezTo>
                    <a:pt x="3301" y="162198"/>
                    <a:pt x="3249" y="162198"/>
                    <a:pt x="3249" y="162172"/>
                  </a:cubicBezTo>
                  <a:cubicBezTo>
                    <a:pt x="3275" y="162095"/>
                    <a:pt x="3198" y="162043"/>
                    <a:pt x="3198" y="161966"/>
                  </a:cubicBezTo>
                  <a:cubicBezTo>
                    <a:pt x="3172" y="161889"/>
                    <a:pt x="3120" y="161914"/>
                    <a:pt x="3094" y="161889"/>
                  </a:cubicBezTo>
                  <a:lnTo>
                    <a:pt x="3043" y="161837"/>
                  </a:lnTo>
                  <a:cubicBezTo>
                    <a:pt x="3043" y="161786"/>
                    <a:pt x="3069" y="161760"/>
                    <a:pt x="3094" y="161708"/>
                  </a:cubicBezTo>
                  <a:cubicBezTo>
                    <a:pt x="3120" y="161682"/>
                    <a:pt x="3120" y="161657"/>
                    <a:pt x="3094" y="161605"/>
                  </a:cubicBezTo>
                  <a:cubicBezTo>
                    <a:pt x="3120" y="161605"/>
                    <a:pt x="3120" y="161605"/>
                    <a:pt x="3120" y="161579"/>
                  </a:cubicBezTo>
                  <a:cubicBezTo>
                    <a:pt x="3120" y="161579"/>
                    <a:pt x="3120" y="161553"/>
                    <a:pt x="3120" y="161553"/>
                  </a:cubicBezTo>
                  <a:lnTo>
                    <a:pt x="3094" y="161553"/>
                  </a:lnTo>
                  <a:cubicBezTo>
                    <a:pt x="3094" y="161502"/>
                    <a:pt x="3146" y="161450"/>
                    <a:pt x="3094" y="161399"/>
                  </a:cubicBezTo>
                  <a:cubicBezTo>
                    <a:pt x="3094" y="161399"/>
                    <a:pt x="3094" y="161373"/>
                    <a:pt x="3094" y="161347"/>
                  </a:cubicBezTo>
                  <a:cubicBezTo>
                    <a:pt x="3146" y="161270"/>
                    <a:pt x="3146" y="161192"/>
                    <a:pt x="3146" y="161115"/>
                  </a:cubicBezTo>
                  <a:lnTo>
                    <a:pt x="3069" y="161115"/>
                  </a:lnTo>
                  <a:cubicBezTo>
                    <a:pt x="3094" y="161063"/>
                    <a:pt x="3069" y="161012"/>
                    <a:pt x="3043" y="160960"/>
                  </a:cubicBezTo>
                  <a:lnTo>
                    <a:pt x="3043" y="160934"/>
                  </a:lnTo>
                  <a:cubicBezTo>
                    <a:pt x="3069" y="160934"/>
                    <a:pt x="3069" y="160934"/>
                    <a:pt x="3069" y="160909"/>
                  </a:cubicBezTo>
                  <a:cubicBezTo>
                    <a:pt x="3069" y="160909"/>
                    <a:pt x="3094" y="160883"/>
                    <a:pt x="3094" y="160883"/>
                  </a:cubicBezTo>
                  <a:cubicBezTo>
                    <a:pt x="3094" y="160870"/>
                    <a:pt x="3094" y="160863"/>
                    <a:pt x="3091" y="160863"/>
                  </a:cubicBezTo>
                  <a:cubicBezTo>
                    <a:pt x="3088" y="160863"/>
                    <a:pt x="3082" y="160870"/>
                    <a:pt x="3069" y="160883"/>
                  </a:cubicBezTo>
                  <a:cubicBezTo>
                    <a:pt x="3043" y="160883"/>
                    <a:pt x="3043" y="160883"/>
                    <a:pt x="3043" y="160909"/>
                  </a:cubicBezTo>
                  <a:lnTo>
                    <a:pt x="3017" y="160934"/>
                  </a:lnTo>
                  <a:cubicBezTo>
                    <a:pt x="2991" y="160909"/>
                    <a:pt x="3017" y="160883"/>
                    <a:pt x="3017" y="160857"/>
                  </a:cubicBezTo>
                  <a:lnTo>
                    <a:pt x="3094" y="160728"/>
                  </a:lnTo>
                  <a:cubicBezTo>
                    <a:pt x="3120" y="160728"/>
                    <a:pt x="3120" y="160702"/>
                    <a:pt x="3120" y="160677"/>
                  </a:cubicBezTo>
                  <a:cubicBezTo>
                    <a:pt x="3120" y="160651"/>
                    <a:pt x="3094" y="160625"/>
                    <a:pt x="3094" y="160599"/>
                  </a:cubicBezTo>
                  <a:cubicBezTo>
                    <a:pt x="3094" y="160573"/>
                    <a:pt x="3094" y="160548"/>
                    <a:pt x="3094" y="160522"/>
                  </a:cubicBezTo>
                  <a:cubicBezTo>
                    <a:pt x="3120" y="160444"/>
                    <a:pt x="3120" y="160367"/>
                    <a:pt x="3094" y="160290"/>
                  </a:cubicBezTo>
                  <a:cubicBezTo>
                    <a:pt x="3094" y="160290"/>
                    <a:pt x="3069" y="160238"/>
                    <a:pt x="3069" y="160238"/>
                  </a:cubicBezTo>
                  <a:cubicBezTo>
                    <a:pt x="3069" y="160238"/>
                    <a:pt x="3146" y="160161"/>
                    <a:pt x="3043" y="160135"/>
                  </a:cubicBezTo>
                  <a:lnTo>
                    <a:pt x="3043" y="160109"/>
                  </a:lnTo>
                  <a:cubicBezTo>
                    <a:pt x="3094" y="160058"/>
                    <a:pt x="3094" y="159980"/>
                    <a:pt x="3094" y="159929"/>
                  </a:cubicBezTo>
                  <a:cubicBezTo>
                    <a:pt x="3120" y="159903"/>
                    <a:pt x="3120" y="159851"/>
                    <a:pt x="3120" y="159825"/>
                  </a:cubicBezTo>
                  <a:cubicBezTo>
                    <a:pt x="3120" y="159748"/>
                    <a:pt x="3069" y="159645"/>
                    <a:pt x="3120" y="159567"/>
                  </a:cubicBezTo>
                  <a:lnTo>
                    <a:pt x="3146" y="159567"/>
                  </a:lnTo>
                  <a:cubicBezTo>
                    <a:pt x="3146" y="159542"/>
                    <a:pt x="3146" y="159516"/>
                    <a:pt x="3120" y="159516"/>
                  </a:cubicBezTo>
                  <a:cubicBezTo>
                    <a:pt x="3120" y="159490"/>
                    <a:pt x="3120" y="159413"/>
                    <a:pt x="3094" y="159361"/>
                  </a:cubicBezTo>
                  <a:cubicBezTo>
                    <a:pt x="3069" y="159284"/>
                    <a:pt x="3069" y="159232"/>
                    <a:pt x="3069" y="159155"/>
                  </a:cubicBezTo>
                  <a:cubicBezTo>
                    <a:pt x="3069" y="159155"/>
                    <a:pt x="3043" y="159129"/>
                    <a:pt x="3043" y="159129"/>
                  </a:cubicBezTo>
                  <a:cubicBezTo>
                    <a:pt x="3069" y="159052"/>
                    <a:pt x="3069" y="158974"/>
                    <a:pt x="3069" y="158897"/>
                  </a:cubicBezTo>
                  <a:cubicBezTo>
                    <a:pt x="3120" y="158871"/>
                    <a:pt x="3146" y="158794"/>
                    <a:pt x="3146" y="158742"/>
                  </a:cubicBezTo>
                  <a:cubicBezTo>
                    <a:pt x="3146" y="158691"/>
                    <a:pt x="3146" y="158613"/>
                    <a:pt x="3094" y="158613"/>
                  </a:cubicBezTo>
                  <a:cubicBezTo>
                    <a:pt x="3043" y="158587"/>
                    <a:pt x="3043" y="158536"/>
                    <a:pt x="3043" y="158484"/>
                  </a:cubicBezTo>
                  <a:cubicBezTo>
                    <a:pt x="3094" y="158484"/>
                    <a:pt x="3120" y="158484"/>
                    <a:pt x="3094" y="158433"/>
                  </a:cubicBezTo>
                  <a:cubicBezTo>
                    <a:pt x="3094" y="158407"/>
                    <a:pt x="3094" y="158381"/>
                    <a:pt x="3094" y="158330"/>
                  </a:cubicBezTo>
                  <a:cubicBezTo>
                    <a:pt x="3094" y="158330"/>
                    <a:pt x="3120" y="158304"/>
                    <a:pt x="3094" y="158304"/>
                  </a:cubicBezTo>
                  <a:cubicBezTo>
                    <a:pt x="3094" y="158278"/>
                    <a:pt x="3069" y="158252"/>
                    <a:pt x="3069" y="158226"/>
                  </a:cubicBezTo>
                  <a:cubicBezTo>
                    <a:pt x="3043" y="158123"/>
                    <a:pt x="3069" y="158097"/>
                    <a:pt x="3172" y="158097"/>
                  </a:cubicBezTo>
                  <a:cubicBezTo>
                    <a:pt x="3198" y="158097"/>
                    <a:pt x="3223" y="158097"/>
                    <a:pt x="3249" y="158046"/>
                  </a:cubicBezTo>
                  <a:cubicBezTo>
                    <a:pt x="3275" y="157994"/>
                    <a:pt x="3275" y="157917"/>
                    <a:pt x="3249" y="157865"/>
                  </a:cubicBezTo>
                  <a:lnTo>
                    <a:pt x="3198" y="157865"/>
                  </a:lnTo>
                  <a:cubicBezTo>
                    <a:pt x="3198" y="157840"/>
                    <a:pt x="3198" y="157814"/>
                    <a:pt x="3172" y="157814"/>
                  </a:cubicBezTo>
                  <a:cubicBezTo>
                    <a:pt x="3146" y="157788"/>
                    <a:pt x="3172" y="157762"/>
                    <a:pt x="3172" y="157736"/>
                  </a:cubicBezTo>
                  <a:lnTo>
                    <a:pt x="3172" y="157711"/>
                  </a:lnTo>
                  <a:cubicBezTo>
                    <a:pt x="3198" y="157659"/>
                    <a:pt x="3146" y="157633"/>
                    <a:pt x="3146" y="157607"/>
                  </a:cubicBezTo>
                  <a:cubicBezTo>
                    <a:pt x="3094" y="157582"/>
                    <a:pt x="3120" y="157556"/>
                    <a:pt x="3146" y="157504"/>
                  </a:cubicBezTo>
                  <a:lnTo>
                    <a:pt x="3198" y="157478"/>
                  </a:lnTo>
                  <a:cubicBezTo>
                    <a:pt x="3223" y="157478"/>
                    <a:pt x="3223" y="157453"/>
                    <a:pt x="3198" y="157453"/>
                  </a:cubicBezTo>
                  <a:lnTo>
                    <a:pt x="3198" y="157375"/>
                  </a:lnTo>
                  <a:cubicBezTo>
                    <a:pt x="3249" y="157324"/>
                    <a:pt x="3249" y="157246"/>
                    <a:pt x="3223" y="157169"/>
                  </a:cubicBezTo>
                  <a:cubicBezTo>
                    <a:pt x="3223" y="157117"/>
                    <a:pt x="3172" y="157117"/>
                    <a:pt x="3172" y="157092"/>
                  </a:cubicBezTo>
                  <a:cubicBezTo>
                    <a:pt x="3172" y="157066"/>
                    <a:pt x="3146" y="157014"/>
                    <a:pt x="3120" y="156988"/>
                  </a:cubicBezTo>
                  <a:lnTo>
                    <a:pt x="3146" y="156859"/>
                  </a:lnTo>
                  <a:lnTo>
                    <a:pt x="3146" y="156834"/>
                  </a:lnTo>
                  <a:lnTo>
                    <a:pt x="3146" y="156756"/>
                  </a:lnTo>
                  <a:cubicBezTo>
                    <a:pt x="3146" y="156731"/>
                    <a:pt x="3172" y="156679"/>
                    <a:pt x="3146" y="156653"/>
                  </a:cubicBezTo>
                  <a:cubicBezTo>
                    <a:pt x="3120" y="156653"/>
                    <a:pt x="3120" y="156602"/>
                    <a:pt x="3146" y="156550"/>
                  </a:cubicBezTo>
                  <a:cubicBezTo>
                    <a:pt x="3146" y="156524"/>
                    <a:pt x="3146" y="156498"/>
                    <a:pt x="3146" y="156447"/>
                  </a:cubicBezTo>
                  <a:cubicBezTo>
                    <a:pt x="3120" y="156421"/>
                    <a:pt x="3120" y="156395"/>
                    <a:pt x="3146" y="156369"/>
                  </a:cubicBezTo>
                  <a:cubicBezTo>
                    <a:pt x="3198" y="156318"/>
                    <a:pt x="3223" y="156266"/>
                    <a:pt x="3249" y="156189"/>
                  </a:cubicBezTo>
                  <a:cubicBezTo>
                    <a:pt x="3275" y="156137"/>
                    <a:pt x="3223" y="156137"/>
                    <a:pt x="3198" y="156086"/>
                  </a:cubicBezTo>
                  <a:cubicBezTo>
                    <a:pt x="3198" y="156060"/>
                    <a:pt x="3198" y="156034"/>
                    <a:pt x="3198" y="156008"/>
                  </a:cubicBezTo>
                  <a:cubicBezTo>
                    <a:pt x="3223" y="155983"/>
                    <a:pt x="3223" y="155931"/>
                    <a:pt x="3198" y="155931"/>
                  </a:cubicBezTo>
                  <a:cubicBezTo>
                    <a:pt x="3172" y="155905"/>
                    <a:pt x="3172" y="155879"/>
                    <a:pt x="3198" y="155879"/>
                  </a:cubicBezTo>
                  <a:cubicBezTo>
                    <a:pt x="3223" y="155854"/>
                    <a:pt x="3198" y="155828"/>
                    <a:pt x="3198" y="155776"/>
                  </a:cubicBezTo>
                  <a:cubicBezTo>
                    <a:pt x="3198" y="155750"/>
                    <a:pt x="3223" y="155699"/>
                    <a:pt x="3198" y="155673"/>
                  </a:cubicBezTo>
                  <a:cubicBezTo>
                    <a:pt x="3146" y="155647"/>
                    <a:pt x="3094" y="155596"/>
                    <a:pt x="3120" y="155518"/>
                  </a:cubicBezTo>
                  <a:cubicBezTo>
                    <a:pt x="3172" y="155493"/>
                    <a:pt x="3198" y="155441"/>
                    <a:pt x="3172" y="155415"/>
                  </a:cubicBezTo>
                  <a:cubicBezTo>
                    <a:pt x="3172" y="155364"/>
                    <a:pt x="3146" y="155338"/>
                    <a:pt x="3146" y="155286"/>
                  </a:cubicBezTo>
                  <a:cubicBezTo>
                    <a:pt x="3146" y="155235"/>
                    <a:pt x="3172" y="155209"/>
                    <a:pt x="3146" y="155157"/>
                  </a:cubicBezTo>
                  <a:cubicBezTo>
                    <a:pt x="3120" y="155028"/>
                    <a:pt x="3120" y="154925"/>
                    <a:pt x="3172" y="154796"/>
                  </a:cubicBezTo>
                  <a:cubicBezTo>
                    <a:pt x="3172" y="154770"/>
                    <a:pt x="3198" y="154745"/>
                    <a:pt x="3172" y="154745"/>
                  </a:cubicBezTo>
                  <a:cubicBezTo>
                    <a:pt x="3146" y="154719"/>
                    <a:pt x="3146" y="154693"/>
                    <a:pt x="3172" y="154641"/>
                  </a:cubicBezTo>
                  <a:cubicBezTo>
                    <a:pt x="3172" y="154616"/>
                    <a:pt x="3172" y="154590"/>
                    <a:pt x="3172" y="154564"/>
                  </a:cubicBezTo>
                  <a:cubicBezTo>
                    <a:pt x="3172" y="154538"/>
                    <a:pt x="3172" y="154487"/>
                    <a:pt x="3172" y="154435"/>
                  </a:cubicBezTo>
                  <a:cubicBezTo>
                    <a:pt x="3223" y="154435"/>
                    <a:pt x="3275" y="154487"/>
                    <a:pt x="3327" y="154487"/>
                  </a:cubicBezTo>
                  <a:cubicBezTo>
                    <a:pt x="3327" y="154435"/>
                    <a:pt x="3327" y="154384"/>
                    <a:pt x="3378" y="154332"/>
                  </a:cubicBezTo>
                  <a:cubicBezTo>
                    <a:pt x="3404" y="154280"/>
                    <a:pt x="3378" y="154280"/>
                    <a:pt x="3352" y="154255"/>
                  </a:cubicBezTo>
                  <a:cubicBezTo>
                    <a:pt x="3378" y="154229"/>
                    <a:pt x="3378" y="154203"/>
                    <a:pt x="3352" y="154177"/>
                  </a:cubicBezTo>
                  <a:cubicBezTo>
                    <a:pt x="3352" y="154151"/>
                    <a:pt x="3327" y="154126"/>
                    <a:pt x="3327" y="154126"/>
                  </a:cubicBezTo>
                  <a:cubicBezTo>
                    <a:pt x="3352" y="154074"/>
                    <a:pt x="3327" y="154048"/>
                    <a:pt x="3275" y="154022"/>
                  </a:cubicBezTo>
                  <a:cubicBezTo>
                    <a:pt x="3327" y="153971"/>
                    <a:pt x="3327" y="153894"/>
                    <a:pt x="3327" y="153842"/>
                  </a:cubicBezTo>
                  <a:cubicBezTo>
                    <a:pt x="3327" y="153790"/>
                    <a:pt x="3301" y="153765"/>
                    <a:pt x="3249" y="153765"/>
                  </a:cubicBezTo>
                  <a:cubicBezTo>
                    <a:pt x="3198" y="153765"/>
                    <a:pt x="3198" y="153765"/>
                    <a:pt x="3198" y="153713"/>
                  </a:cubicBezTo>
                  <a:cubicBezTo>
                    <a:pt x="3172" y="153687"/>
                    <a:pt x="3172" y="153661"/>
                    <a:pt x="3172" y="153636"/>
                  </a:cubicBezTo>
                  <a:lnTo>
                    <a:pt x="3172" y="153584"/>
                  </a:lnTo>
                  <a:cubicBezTo>
                    <a:pt x="3172" y="153558"/>
                    <a:pt x="3094" y="153584"/>
                    <a:pt x="3120" y="153532"/>
                  </a:cubicBezTo>
                  <a:cubicBezTo>
                    <a:pt x="3146" y="153507"/>
                    <a:pt x="3172" y="153481"/>
                    <a:pt x="3120" y="153455"/>
                  </a:cubicBezTo>
                  <a:cubicBezTo>
                    <a:pt x="3110" y="153450"/>
                    <a:pt x="3103" y="153448"/>
                    <a:pt x="3098" y="153448"/>
                  </a:cubicBezTo>
                  <a:cubicBezTo>
                    <a:pt x="3077" y="153448"/>
                    <a:pt x="3090" y="153486"/>
                    <a:pt x="3069" y="153507"/>
                  </a:cubicBezTo>
                  <a:lnTo>
                    <a:pt x="3043" y="153507"/>
                  </a:lnTo>
                  <a:cubicBezTo>
                    <a:pt x="2991" y="153404"/>
                    <a:pt x="2991" y="153326"/>
                    <a:pt x="3017" y="153223"/>
                  </a:cubicBezTo>
                  <a:cubicBezTo>
                    <a:pt x="3043" y="153223"/>
                    <a:pt x="3069" y="153223"/>
                    <a:pt x="3094" y="153197"/>
                  </a:cubicBezTo>
                  <a:cubicBezTo>
                    <a:pt x="3120" y="153171"/>
                    <a:pt x="3120" y="153094"/>
                    <a:pt x="3094" y="153068"/>
                  </a:cubicBezTo>
                  <a:lnTo>
                    <a:pt x="3094" y="152965"/>
                  </a:lnTo>
                  <a:cubicBezTo>
                    <a:pt x="3094" y="152939"/>
                    <a:pt x="3094" y="152913"/>
                    <a:pt x="3069" y="152888"/>
                  </a:cubicBezTo>
                  <a:cubicBezTo>
                    <a:pt x="3043" y="152888"/>
                    <a:pt x="3043" y="152862"/>
                    <a:pt x="3069" y="152836"/>
                  </a:cubicBezTo>
                  <a:cubicBezTo>
                    <a:pt x="3094" y="152836"/>
                    <a:pt x="3094" y="152810"/>
                    <a:pt x="3094" y="152785"/>
                  </a:cubicBezTo>
                  <a:cubicBezTo>
                    <a:pt x="3069" y="152759"/>
                    <a:pt x="3069" y="152707"/>
                    <a:pt x="3094" y="152681"/>
                  </a:cubicBezTo>
                  <a:lnTo>
                    <a:pt x="3146" y="152681"/>
                  </a:lnTo>
                  <a:cubicBezTo>
                    <a:pt x="3146" y="152656"/>
                    <a:pt x="3198" y="152552"/>
                    <a:pt x="3146" y="152501"/>
                  </a:cubicBezTo>
                  <a:lnTo>
                    <a:pt x="3146" y="152475"/>
                  </a:lnTo>
                  <a:cubicBezTo>
                    <a:pt x="3146" y="152449"/>
                    <a:pt x="3146" y="152449"/>
                    <a:pt x="3146" y="152449"/>
                  </a:cubicBezTo>
                  <a:cubicBezTo>
                    <a:pt x="3172" y="152423"/>
                    <a:pt x="3198" y="152372"/>
                    <a:pt x="3172" y="152346"/>
                  </a:cubicBezTo>
                  <a:cubicBezTo>
                    <a:pt x="3172" y="152243"/>
                    <a:pt x="3172" y="152140"/>
                    <a:pt x="3146" y="152062"/>
                  </a:cubicBezTo>
                  <a:lnTo>
                    <a:pt x="3146" y="152037"/>
                  </a:lnTo>
                  <a:lnTo>
                    <a:pt x="3146" y="151933"/>
                  </a:lnTo>
                  <a:cubicBezTo>
                    <a:pt x="3146" y="151882"/>
                    <a:pt x="3146" y="151804"/>
                    <a:pt x="3120" y="151753"/>
                  </a:cubicBezTo>
                  <a:cubicBezTo>
                    <a:pt x="3094" y="151727"/>
                    <a:pt x="3094" y="151727"/>
                    <a:pt x="3120" y="151701"/>
                  </a:cubicBezTo>
                  <a:cubicBezTo>
                    <a:pt x="3146" y="151676"/>
                    <a:pt x="3120" y="151624"/>
                    <a:pt x="3120" y="151598"/>
                  </a:cubicBezTo>
                  <a:cubicBezTo>
                    <a:pt x="3094" y="151469"/>
                    <a:pt x="3094" y="151340"/>
                    <a:pt x="3120" y="151211"/>
                  </a:cubicBezTo>
                  <a:cubicBezTo>
                    <a:pt x="3120" y="151134"/>
                    <a:pt x="3094" y="151082"/>
                    <a:pt x="3043" y="151057"/>
                  </a:cubicBezTo>
                  <a:cubicBezTo>
                    <a:pt x="2991" y="151005"/>
                    <a:pt x="3017" y="150979"/>
                    <a:pt x="3043" y="150953"/>
                  </a:cubicBezTo>
                  <a:cubicBezTo>
                    <a:pt x="3069" y="150902"/>
                    <a:pt x="3069" y="150902"/>
                    <a:pt x="3043" y="150850"/>
                  </a:cubicBezTo>
                  <a:cubicBezTo>
                    <a:pt x="2991" y="150824"/>
                    <a:pt x="3043" y="150799"/>
                    <a:pt x="3043" y="150799"/>
                  </a:cubicBezTo>
                  <a:cubicBezTo>
                    <a:pt x="3043" y="150799"/>
                    <a:pt x="3043" y="150747"/>
                    <a:pt x="3043" y="150695"/>
                  </a:cubicBezTo>
                  <a:cubicBezTo>
                    <a:pt x="3017" y="150670"/>
                    <a:pt x="2991" y="150644"/>
                    <a:pt x="2966" y="150592"/>
                  </a:cubicBezTo>
                  <a:cubicBezTo>
                    <a:pt x="2966" y="150592"/>
                    <a:pt x="2966" y="150567"/>
                    <a:pt x="2966" y="150541"/>
                  </a:cubicBezTo>
                  <a:cubicBezTo>
                    <a:pt x="2914" y="150515"/>
                    <a:pt x="2888" y="150438"/>
                    <a:pt x="2914" y="150360"/>
                  </a:cubicBezTo>
                  <a:cubicBezTo>
                    <a:pt x="2914" y="150334"/>
                    <a:pt x="2940" y="150309"/>
                    <a:pt x="2914" y="150283"/>
                  </a:cubicBezTo>
                  <a:cubicBezTo>
                    <a:pt x="2991" y="150231"/>
                    <a:pt x="2991" y="150154"/>
                    <a:pt x="3043" y="150102"/>
                  </a:cubicBezTo>
                  <a:cubicBezTo>
                    <a:pt x="3017" y="150051"/>
                    <a:pt x="3094" y="150051"/>
                    <a:pt x="3069" y="149999"/>
                  </a:cubicBezTo>
                  <a:cubicBezTo>
                    <a:pt x="3043" y="149973"/>
                    <a:pt x="3043" y="149948"/>
                    <a:pt x="3017" y="149922"/>
                  </a:cubicBezTo>
                  <a:cubicBezTo>
                    <a:pt x="3043" y="149870"/>
                    <a:pt x="3043" y="149870"/>
                    <a:pt x="2991" y="149870"/>
                  </a:cubicBezTo>
                  <a:lnTo>
                    <a:pt x="2991" y="149767"/>
                  </a:lnTo>
                  <a:lnTo>
                    <a:pt x="2991" y="149715"/>
                  </a:lnTo>
                  <a:cubicBezTo>
                    <a:pt x="2966" y="149664"/>
                    <a:pt x="2966" y="149586"/>
                    <a:pt x="2991" y="149509"/>
                  </a:cubicBezTo>
                  <a:cubicBezTo>
                    <a:pt x="2991" y="149483"/>
                    <a:pt x="2966" y="149458"/>
                    <a:pt x="2991" y="149432"/>
                  </a:cubicBezTo>
                  <a:cubicBezTo>
                    <a:pt x="3017" y="149354"/>
                    <a:pt x="3017" y="149277"/>
                    <a:pt x="3017" y="149200"/>
                  </a:cubicBezTo>
                  <a:cubicBezTo>
                    <a:pt x="3094" y="149174"/>
                    <a:pt x="3094" y="149174"/>
                    <a:pt x="3069" y="149122"/>
                  </a:cubicBezTo>
                  <a:cubicBezTo>
                    <a:pt x="3043" y="149122"/>
                    <a:pt x="3017" y="149122"/>
                    <a:pt x="3017" y="149071"/>
                  </a:cubicBezTo>
                  <a:cubicBezTo>
                    <a:pt x="2991" y="149019"/>
                    <a:pt x="2991" y="148942"/>
                    <a:pt x="3069" y="148890"/>
                  </a:cubicBezTo>
                  <a:cubicBezTo>
                    <a:pt x="3069" y="148864"/>
                    <a:pt x="3094" y="148813"/>
                    <a:pt x="3094" y="148787"/>
                  </a:cubicBezTo>
                  <a:cubicBezTo>
                    <a:pt x="3120" y="148761"/>
                    <a:pt x="3146" y="148710"/>
                    <a:pt x="3094" y="148684"/>
                  </a:cubicBezTo>
                  <a:cubicBezTo>
                    <a:pt x="3069" y="148658"/>
                    <a:pt x="3069" y="148606"/>
                    <a:pt x="3094" y="148606"/>
                  </a:cubicBezTo>
                  <a:cubicBezTo>
                    <a:pt x="3120" y="148581"/>
                    <a:pt x="3146" y="148555"/>
                    <a:pt x="3120" y="148503"/>
                  </a:cubicBezTo>
                  <a:cubicBezTo>
                    <a:pt x="3094" y="148477"/>
                    <a:pt x="3094" y="148452"/>
                    <a:pt x="3120" y="148426"/>
                  </a:cubicBezTo>
                  <a:lnTo>
                    <a:pt x="3120" y="148374"/>
                  </a:lnTo>
                  <a:cubicBezTo>
                    <a:pt x="3120" y="148297"/>
                    <a:pt x="3120" y="148297"/>
                    <a:pt x="3069" y="148271"/>
                  </a:cubicBezTo>
                  <a:cubicBezTo>
                    <a:pt x="3069" y="148271"/>
                    <a:pt x="3069" y="148245"/>
                    <a:pt x="3069" y="148245"/>
                  </a:cubicBezTo>
                  <a:lnTo>
                    <a:pt x="3069" y="148220"/>
                  </a:lnTo>
                  <a:lnTo>
                    <a:pt x="3069" y="148091"/>
                  </a:lnTo>
                  <a:cubicBezTo>
                    <a:pt x="3094" y="148065"/>
                    <a:pt x="3094" y="148039"/>
                    <a:pt x="3094" y="147987"/>
                  </a:cubicBezTo>
                  <a:cubicBezTo>
                    <a:pt x="3146" y="147910"/>
                    <a:pt x="3146" y="147781"/>
                    <a:pt x="3069" y="147704"/>
                  </a:cubicBezTo>
                  <a:cubicBezTo>
                    <a:pt x="3069" y="147652"/>
                    <a:pt x="3069" y="147601"/>
                    <a:pt x="3043" y="147575"/>
                  </a:cubicBezTo>
                  <a:lnTo>
                    <a:pt x="3043" y="147549"/>
                  </a:lnTo>
                  <a:cubicBezTo>
                    <a:pt x="3069" y="147549"/>
                    <a:pt x="3043" y="147523"/>
                    <a:pt x="3043" y="147497"/>
                  </a:cubicBezTo>
                  <a:cubicBezTo>
                    <a:pt x="3043" y="147497"/>
                    <a:pt x="3069" y="147472"/>
                    <a:pt x="3069" y="147446"/>
                  </a:cubicBezTo>
                  <a:cubicBezTo>
                    <a:pt x="3043" y="147420"/>
                    <a:pt x="3043" y="147394"/>
                    <a:pt x="3017" y="147368"/>
                  </a:cubicBezTo>
                  <a:cubicBezTo>
                    <a:pt x="3017" y="147356"/>
                    <a:pt x="3011" y="147349"/>
                    <a:pt x="3004" y="147349"/>
                  </a:cubicBezTo>
                  <a:cubicBezTo>
                    <a:pt x="2998" y="147349"/>
                    <a:pt x="2991" y="147356"/>
                    <a:pt x="2991" y="147368"/>
                  </a:cubicBezTo>
                  <a:cubicBezTo>
                    <a:pt x="2957" y="147368"/>
                    <a:pt x="2934" y="147346"/>
                    <a:pt x="2915" y="147346"/>
                  </a:cubicBezTo>
                  <a:cubicBezTo>
                    <a:pt x="2905" y="147346"/>
                    <a:pt x="2897" y="147351"/>
                    <a:pt x="2888" y="147368"/>
                  </a:cubicBezTo>
                  <a:cubicBezTo>
                    <a:pt x="2881" y="147383"/>
                    <a:pt x="2872" y="147387"/>
                    <a:pt x="2863" y="147387"/>
                  </a:cubicBezTo>
                  <a:cubicBezTo>
                    <a:pt x="2847" y="147387"/>
                    <a:pt x="2831" y="147376"/>
                    <a:pt x="2821" y="147376"/>
                  </a:cubicBezTo>
                  <a:cubicBezTo>
                    <a:pt x="2815" y="147376"/>
                    <a:pt x="2811" y="147380"/>
                    <a:pt x="2811" y="147394"/>
                  </a:cubicBezTo>
                  <a:cubicBezTo>
                    <a:pt x="2811" y="147394"/>
                    <a:pt x="2811" y="147420"/>
                    <a:pt x="2811" y="147420"/>
                  </a:cubicBezTo>
                  <a:lnTo>
                    <a:pt x="2785" y="147420"/>
                  </a:lnTo>
                  <a:lnTo>
                    <a:pt x="2759" y="147343"/>
                  </a:lnTo>
                  <a:cubicBezTo>
                    <a:pt x="2759" y="147291"/>
                    <a:pt x="2733" y="147214"/>
                    <a:pt x="2708" y="147188"/>
                  </a:cubicBezTo>
                  <a:lnTo>
                    <a:pt x="2708" y="147085"/>
                  </a:lnTo>
                  <a:cubicBezTo>
                    <a:pt x="2733" y="147059"/>
                    <a:pt x="2733" y="147007"/>
                    <a:pt x="2708" y="146982"/>
                  </a:cubicBezTo>
                  <a:cubicBezTo>
                    <a:pt x="2708" y="146982"/>
                    <a:pt x="2708" y="146956"/>
                    <a:pt x="2708" y="146956"/>
                  </a:cubicBezTo>
                  <a:lnTo>
                    <a:pt x="2708" y="146853"/>
                  </a:lnTo>
                  <a:lnTo>
                    <a:pt x="2708" y="146801"/>
                  </a:lnTo>
                  <a:cubicBezTo>
                    <a:pt x="2708" y="146724"/>
                    <a:pt x="2708" y="146672"/>
                    <a:pt x="2656" y="146595"/>
                  </a:cubicBezTo>
                  <a:cubicBezTo>
                    <a:pt x="2630" y="146543"/>
                    <a:pt x="2682" y="146543"/>
                    <a:pt x="2708" y="146517"/>
                  </a:cubicBezTo>
                  <a:cubicBezTo>
                    <a:pt x="2733" y="146466"/>
                    <a:pt x="2759" y="146466"/>
                    <a:pt x="2733" y="146414"/>
                  </a:cubicBezTo>
                  <a:cubicBezTo>
                    <a:pt x="2733" y="146401"/>
                    <a:pt x="2733" y="146393"/>
                    <a:pt x="2733" y="146388"/>
                  </a:cubicBezTo>
                  <a:cubicBezTo>
                    <a:pt x="2811" y="146311"/>
                    <a:pt x="2759" y="146234"/>
                    <a:pt x="2785" y="146156"/>
                  </a:cubicBezTo>
                  <a:cubicBezTo>
                    <a:pt x="2785" y="146156"/>
                    <a:pt x="2785" y="146131"/>
                    <a:pt x="2785" y="146131"/>
                  </a:cubicBezTo>
                  <a:cubicBezTo>
                    <a:pt x="2785" y="146105"/>
                    <a:pt x="2811" y="146079"/>
                    <a:pt x="2785" y="146079"/>
                  </a:cubicBezTo>
                  <a:cubicBezTo>
                    <a:pt x="2759" y="146053"/>
                    <a:pt x="2708" y="146053"/>
                    <a:pt x="2682" y="146053"/>
                  </a:cubicBezTo>
                  <a:cubicBezTo>
                    <a:pt x="2630" y="146053"/>
                    <a:pt x="2579" y="146027"/>
                    <a:pt x="2605" y="146002"/>
                  </a:cubicBezTo>
                  <a:cubicBezTo>
                    <a:pt x="2605" y="145976"/>
                    <a:pt x="2605" y="145950"/>
                    <a:pt x="2605" y="145924"/>
                  </a:cubicBezTo>
                  <a:cubicBezTo>
                    <a:pt x="2605" y="145898"/>
                    <a:pt x="2605" y="145847"/>
                    <a:pt x="2630" y="145821"/>
                  </a:cubicBezTo>
                  <a:cubicBezTo>
                    <a:pt x="2630" y="145769"/>
                    <a:pt x="2630" y="145769"/>
                    <a:pt x="2579" y="145769"/>
                  </a:cubicBezTo>
                  <a:cubicBezTo>
                    <a:pt x="2553" y="145769"/>
                    <a:pt x="2553" y="145769"/>
                    <a:pt x="2553" y="145744"/>
                  </a:cubicBezTo>
                  <a:cubicBezTo>
                    <a:pt x="2605" y="145718"/>
                    <a:pt x="2630" y="145666"/>
                    <a:pt x="2605" y="145615"/>
                  </a:cubicBezTo>
                  <a:cubicBezTo>
                    <a:pt x="2605" y="145589"/>
                    <a:pt x="2605" y="145537"/>
                    <a:pt x="2630" y="145512"/>
                  </a:cubicBezTo>
                  <a:cubicBezTo>
                    <a:pt x="2656" y="145512"/>
                    <a:pt x="2682" y="145486"/>
                    <a:pt x="2682" y="145486"/>
                  </a:cubicBezTo>
                  <a:cubicBezTo>
                    <a:pt x="2708" y="145460"/>
                    <a:pt x="2682" y="145434"/>
                    <a:pt x="2656" y="145434"/>
                  </a:cubicBezTo>
                  <a:lnTo>
                    <a:pt x="2553" y="145434"/>
                  </a:lnTo>
                  <a:cubicBezTo>
                    <a:pt x="2553" y="145447"/>
                    <a:pt x="2546" y="145453"/>
                    <a:pt x="2540" y="145453"/>
                  </a:cubicBezTo>
                  <a:cubicBezTo>
                    <a:pt x="2534" y="145453"/>
                    <a:pt x="2527" y="145447"/>
                    <a:pt x="2527" y="145434"/>
                  </a:cubicBezTo>
                  <a:cubicBezTo>
                    <a:pt x="2501" y="145408"/>
                    <a:pt x="2476" y="145383"/>
                    <a:pt x="2527" y="145357"/>
                  </a:cubicBezTo>
                  <a:cubicBezTo>
                    <a:pt x="2553" y="145357"/>
                    <a:pt x="2579" y="145279"/>
                    <a:pt x="2579" y="145254"/>
                  </a:cubicBezTo>
                  <a:cubicBezTo>
                    <a:pt x="2579" y="145228"/>
                    <a:pt x="2501" y="145228"/>
                    <a:pt x="2527" y="145202"/>
                  </a:cubicBezTo>
                  <a:cubicBezTo>
                    <a:pt x="2553" y="145125"/>
                    <a:pt x="2553" y="145073"/>
                    <a:pt x="2527" y="145022"/>
                  </a:cubicBezTo>
                  <a:cubicBezTo>
                    <a:pt x="2527" y="145022"/>
                    <a:pt x="2527" y="144970"/>
                    <a:pt x="2501" y="144970"/>
                  </a:cubicBezTo>
                  <a:cubicBezTo>
                    <a:pt x="2476" y="144970"/>
                    <a:pt x="2501" y="144996"/>
                    <a:pt x="2501" y="144996"/>
                  </a:cubicBezTo>
                  <a:cubicBezTo>
                    <a:pt x="2476" y="145022"/>
                    <a:pt x="2476" y="145073"/>
                    <a:pt x="2476" y="145099"/>
                  </a:cubicBezTo>
                  <a:cubicBezTo>
                    <a:pt x="2476" y="145150"/>
                    <a:pt x="2476" y="145150"/>
                    <a:pt x="2476" y="145150"/>
                  </a:cubicBezTo>
                  <a:cubicBezTo>
                    <a:pt x="2476" y="145176"/>
                    <a:pt x="2476" y="145202"/>
                    <a:pt x="2450" y="145202"/>
                  </a:cubicBezTo>
                  <a:lnTo>
                    <a:pt x="2398" y="145202"/>
                  </a:lnTo>
                  <a:cubicBezTo>
                    <a:pt x="2372" y="145176"/>
                    <a:pt x="2372" y="145150"/>
                    <a:pt x="2347" y="145150"/>
                  </a:cubicBezTo>
                  <a:cubicBezTo>
                    <a:pt x="2321" y="145176"/>
                    <a:pt x="2347" y="145176"/>
                    <a:pt x="2347" y="145202"/>
                  </a:cubicBezTo>
                  <a:lnTo>
                    <a:pt x="2269" y="145202"/>
                  </a:lnTo>
                  <a:cubicBezTo>
                    <a:pt x="2269" y="145176"/>
                    <a:pt x="2269" y="145176"/>
                    <a:pt x="2269" y="145176"/>
                  </a:cubicBezTo>
                  <a:cubicBezTo>
                    <a:pt x="2347" y="145176"/>
                    <a:pt x="2321" y="145125"/>
                    <a:pt x="2321" y="145073"/>
                  </a:cubicBezTo>
                  <a:cubicBezTo>
                    <a:pt x="2347" y="145073"/>
                    <a:pt x="2347" y="145047"/>
                    <a:pt x="2372" y="145022"/>
                  </a:cubicBezTo>
                  <a:cubicBezTo>
                    <a:pt x="2372" y="145022"/>
                    <a:pt x="2398" y="144996"/>
                    <a:pt x="2372" y="144996"/>
                  </a:cubicBezTo>
                  <a:cubicBezTo>
                    <a:pt x="2364" y="144987"/>
                    <a:pt x="2358" y="144984"/>
                    <a:pt x="2354" y="144984"/>
                  </a:cubicBezTo>
                  <a:cubicBezTo>
                    <a:pt x="2347" y="144984"/>
                    <a:pt x="2347" y="144996"/>
                    <a:pt x="2347" y="144996"/>
                  </a:cubicBezTo>
                  <a:cubicBezTo>
                    <a:pt x="2347" y="144944"/>
                    <a:pt x="2295" y="144944"/>
                    <a:pt x="2269" y="144893"/>
                  </a:cubicBezTo>
                  <a:cubicBezTo>
                    <a:pt x="2295" y="144867"/>
                    <a:pt x="2295" y="144841"/>
                    <a:pt x="2321" y="144841"/>
                  </a:cubicBezTo>
                  <a:cubicBezTo>
                    <a:pt x="2321" y="144841"/>
                    <a:pt x="2321" y="144815"/>
                    <a:pt x="2321" y="144789"/>
                  </a:cubicBezTo>
                  <a:lnTo>
                    <a:pt x="2269" y="144789"/>
                  </a:lnTo>
                  <a:lnTo>
                    <a:pt x="2243" y="144764"/>
                  </a:lnTo>
                  <a:lnTo>
                    <a:pt x="2243" y="144738"/>
                  </a:lnTo>
                  <a:cubicBezTo>
                    <a:pt x="2269" y="144738"/>
                    <a:pt x="2295" y="144738"/>
                    <a:pt x="2295" y="144712"/>
                  </a:cubicBezTo>
                  <a:cubicBezTo>
                    <a:pt x="2269" y="144686"/>
                    <a:pt x="2269" y="144635"/>
                    <a:pt x="2295" y="144609"/>
                  </a:cubicBezTo>
                  <a:cubicBezTo>
                    <a:pt x="2321" y="144583"/>
                    <a:pt x="2347" y="144557"/>
                    <a:pt x="2372" y="144557"/>
                  </a:cubicBezTo>
                  <a:cubicBezTo>
                    <a:pt x="2398" y="144531"/>
                    <a:pt x="2372" y="144531"/>
                    <a:pt x="2372" y="144506"/>
                  </a:cubicBezTo>
                  <a:lnTo>
                    <a:pt x="2372" y="144428"/>
                  </a:lnTo>
                  <a:cubicBezTo>
                    <a:pt x="2424" y="144377"/>
                    <a:pt x="2372" y="144325"/>
                    <a:pt x="2372" y="144299"/>
                  </a:cubicBezTo>
                  <a:cubicBezTo>
                    <a:pt x="2372" y="144274"/>
                    <a:pt x="2398" y="144274"/>
                    <a:pt x="2398" y="144248"/>
                  </a:cubicBezTo>
                  <a:cubicBezTo>
                    <a:pt x="2398" y="144222"/>
                    <a:pt x="2424" y="144196"/>
                    <a:pt x="2424" y="144170"/>
                  </a:cubicBezTo>
                  <a:cubicBezTo>
                    <a:pt x="2450" y="144145"/>
                    <a:pt x="2476" y="144119"/>
                    <a:pt x="2476" y="144093"/>
                  </a:cubicBezTo>
                  <a:cubicBezTo>
                    <a:pt x="2476" y="144067"/>
                    <a:pt x="2450" y="144067"/>
                    <a:pt x="2424" y="144067"/>
                  </a:cubicBezTo>
                  <a:lnTo>
                    <a:pt x="2476" y="143964"/>
                  </a:lnTo>
                  <a:cubicBezTo>
                    <a:pt x="2501" y="143938"/>
                    <a:pt x="2476" y="143913"/>
                    <a:pt x="2450" y="143913"/>
                  </a:cubicBezTo>
                  <a:lnTo>
                    <a:pt x="2424" y="143913"/>
                  </a:lnTo>
                  <a:cubicBezTo>
                    <a:pt x="2424" y="143913"/>
                    <a:pt x="2372" y="143938"/>
                    <a:pt x="2347" y="143938"/>
                  </a:cubicBezTo>
                  <a:cubicBezTo>
                    <a:pt x="2321" y="143913"/>
                    <a:pt x="2347" y="143835"/>
                    <a:pt x="2347" y="143784"/>
                  </a:cubicBezTo>
                  <a:lnTo>
                    <a:pt x="2347" y="143706"/>
                  </a:lnTo>
                  <a:cubicBezTo>
                    <a:pt x="2372" y="143655"/>
                    <a:pt x="2372" y="143603"/>
                    <a:pt x="2372" y="143551"/>
                  </a:cubicBezTo>
                  <a:cubicBezTo>
                    <a:pt x="2450" y="143526"/>
                    <a:pt x="2424" y="143500"/>
                    <a:pt x="2424" y="143474"/>
                  </a:cubicBezTo>
                  <a:lnTo>
                    <a:pt x="2476" y="143474"/>
                  </a:lnTo>
                  <a:cubicBezTo>
                    <a:pt x="2476" y="143504"/>
                    <a:pt x="2484" y="143517"/>
                    <a:pt x="2502" y="143517"/>
                  </a:cubicBezTo>
                  <a:cubicBezTo>
                    <a:pt x="2515" y="143517"/>
                    <a:pt x="2532" y="143511"/>
                    <a:pt x="2553" y="143500"/>
                  </a:cubicBezTo>
                  <a:cubicBezTo>
                    <a:pt x="2579" y="143474"/>
                    <a:pt x="2605" y="143448"/>
                    <a:pt x="2553" y="143422"/>
                  </a:cubicBezTo>
                  <a:cubicBezTo>
                    <a:pt x="2553" y="143345"/>
                    <a:pt x="2527" y="143345"/>
                    <a:pt x="2476" y="143345"/>
                  </a:cubicBezTo>
                  <a:cubicBezTo>
                    <a:pt x="2476" y="143345"/>
                    <a:pt x="2476" y="143319"/>
                    <a:pt x="2476" y="143319"/>
                  </a:cubicBezTo>
                  <a:lnTo>
                    <a:pt x="2527" y="143242"/>
                  </a:lnTo>
                  <a:cubicBezTo>
                    <a:pt x="2579" y="143216"/>
                    <a:pt x="2605" y="143165"/>
                    <a:pt x="2605" y="143113"/>
                  </a:cubicBezTo>
                  <a:lnTo>
                    <a:pt x="2605" y="143061"/>
                  </a:lnTo>
                  <a:lnTo>
                    <a:pt x="2605" y="143010"/>
                  </a:lnTo>
                  <a:cubicBezTo>
                    <a:pt x="2605" y="142932"/>
                    <a:pt x="2605" y="142907"/>
                    <a:pt x="2527" y="142881"/>
                  </a:cubicBezTo>
                  <a:cubicBezTo>
                    <a:pt x="2527" y="142855"/>
                    <a:pt x="2579" y="142855"/>
                    <a:pt x="2553" y="142803"/>
                  </a:cubicBezTo>
                  <a:cubicBezTo>
                    <a:pt x="2553" y="142778"/>
                    <a:pt x="2527" y="142778"/>
                    <a:pt x="2501" y="142778"/>
                  </a:cubicBezTo>
                  <a:lnTo>
                    <a:pt x="2450" y="142778"/>
                  </a:lnTo>
                  <a:cubicBezTo>
                    <a:pt x="2450" y="142752"/>
                    <a:pt x="2450" y="142700"/>
                    <a:pt x="2450" y="142675"/>
                  </a:cubicBezTo>
                  <a:cubicBezTo>
                    <a:pt x="2476" y="142597"/>
                    <a:pt x="2450" y="142546"/>
                    <a:pt x="2501" y="142468"/>
                  </a:cubicBezTo>
                  <a:cubicBezTo>
                    <a:pt x="2501" y="142442"/>
                    <a:pt x="2527" y="142442"/>
                    <a:pt x="2553" y="142442"/>
                  </a:cubicBezTo>
                  <a:lnTo>
                    <a:pt x="2579" y="142442"/>
                  </a:lnTo>
                  <a:cubicBezTo>
                    <a:pt x="2579" y="142494"/>
                    <a:pt x="2579" y="142546"/>
                    <a:pt x="2579" y="142623"/>
                  </a:cubicBezTo>
                  <a:cubicBezTo>
                    <a:pt x="2579" y="142623"/>
                    <a:pt x="2579" y="142649"/>
                    <a:pt x="2605" y="142649"/>
                  </a:cubicBezTo>
                  <a:cubicBezTo>
                    <a:pt x="2605" y="142649"/>
                    <a:pt x="2630" y="142649"/>
                    <a:pt x="2630" y="142623"/>
                  </a:cubicBezTo>
                  <a:cubicBezTo>
                    <a:pt x="2656" y="142546"/>
                    <a:pt x="2656" y="142442"/>
                    <a:pt x="2630" y="142365"/>
                  </a:cubicBezTo>
                  <a:cubicBezTo>
                    <a:pt x="2630" y="142365"/>
                    <a:pt x="2630" y="142339"/>
                    <a:pt x="2630" y="142339"/>
                  </a:cubicBezTo>
                  <a:cubicBezTo>
                    <a:pt x="2630" y="142288"/>
                    <a:pt x="2630" y="142288"/>
                    <a:pt x="2579" y="142288"/>
                  </a:cubicBezTo>
                  <a:cubicBezTo>
                    <a:pt x="2527" y="142288"/>
                    <a:pt x="2630" y="142210"/>
                    <a:pt x="2579" y="142185"/>
                  </a:cubicBezTo>
                  <a:lnTo>
                    <a:pt x="2579" y="142133"/>
                  </a:lnTo>
                  <a:cubicBezTo>
                    <a:pt x="2656" y="142081"/>
                    <a:pt x="2630" y="142030"/>
                    <a:pt x="2605" y="141952"/>
                  </a:cubicBezTo>
                  <a:cubicBezTo>
                    <a:pt x="2656" y="141952"/>
                    <a:pt x="2708" y="141952"/>
                    <a:pt x="2708" y="141875"/>
                  </a:cubicBezTo>
                  <a:cubicBezTo>
                    <a:pt x="2733" y="141823"/>
                    <a:pt x="2733" y="141823"/>
                    <a:pt x="2759" y="141772"/>
                  </a:cubicBezTo>
                  <a:cubicBezTo>
                    <a:pt x="2785" y="141694"/>
                    <a:pt x="2759" y="141643"/>
                    <a:pt x="2708" y="141591"/>
                  </a:cubicBezTo>
                  <a:lnTo>
                    <a:pt x="2656" y="141591"/>
                  </a:lnTo>
                  <a:cubicBezTo>
                    <a:pt x="2656" y="141591"/>
                    <a:pt x="2630" y="141514"/>
                    <a:pt x="2630" y="141488"/>
                  </a:cubicBezTo>
                  <a:lnTo>
                    <a:pt x="2682" y="141462"/>
                  </a:lnTo>
                  <a:cubicBezTo>
                    <a:pt x="2733" y="141462"/>
                    <a:pt x="2785" y="141462"/>
                    <a:pt x="2811" y="141411"/>
                  </a:cubicBezTo>
                  <a:cubicBezTo>
                    <a:pt x="2811" y="141385"/>
                    <a:pt x="2811" y="141333"/>
                    <a:pt x="2811" y="141333"/>
                  </a:cubicBezTo>
                  <a:cubicBezTo>
                    <a:pt x="2811" y="141282"/>
                    <a:pt x="2862" y="141308"/>
                    <a:pt x="2862" y="141256"/>
                  </a:cubicBezTo>
                  <a:cubicBezTo>
                    <a:pt x="2862" y="141256"/>
                    <a:pt x="2862" y="141230"/>
                    <a:pt x="2862" y="141230"/>
                  </a:cubicBezTo>
                  <a:cubicBezTo>
                    <a:pt x="2862" y="141230"/>
                    <a:pt x="2888" y="141282"/>
                    <a:pt x="2914" y="141282"/>
                  </a:cubicBezTo>
                  <a:cubicBezTo>
                    <a:pt x="2940" y="141282"/>
                    <a:pt x="2966" y="141256"/>
                    <a:pt x="2966" y="141230"/>
                  </a:cubicBezTo>
                  <a:cubicBezTo>
                    <a:pt x="2991" y="141153"/>
                    <a:pt x="2991" y="141101"/>
                    <a:pt x="2966" y="141024"/>
                  </a:cubicBezTo>
                  <a:cubicBezTo>
                    <a:pt x="2914" y="141024"/>
                    <a:pt x="2914" y="141076"/>
                    <a:pt x="2862" y="141076"/>
                  </a:cubicBezTo>
                  <a:cubicBezTo>
                    <a:pt x="2862" y="140972"/>
                    <a:pt x="2837" y="140895"/>
                    <a:pt x="2759" y="140818"/>
                  </a:cubicBezTo>
                  <a:cubicBezTo>
                    <a:pt x="2733" y="140818"/>
                    <a:pt x="2759" y="140792"/>
                    <a:pt x="2759" y="140792"/>
                  </a:cubicBezTo>
                  <a:cubicBezTo>
                    <a:pt x="2785" y="140766"/>
                    <a:pt x="2811" y="140766"/>
                    <a:pt x="2811" y="140740"/>
                  </a:cubicBezTo>
                  <a:cubicBezTo>
                    <a:pt x="2862" y="140714"/>
                    <a:pt x="2837" y="140663"/>
                    <a:pt x="2862" y="140611"/>
                  </a:cubicBezTo>
                  <a:cubicBezTo>
                    <a:pt x="2914" y="140534"/>
                    <a:pt x="2914" y="140431"/>
                    <a:pt x="2862" y="140353"/>
                  </a:cubicBezTo>
                  <a:cubicBezTo>
                    <a:pt x="2837" y="140276"/>
                    <a:pt x="2837" y="140224"/>
                    <a:pt x="2837" y="140147"/>
                  </a:cubicBezTo>
                  <a:cubicBezTo>
                    <a:pt x="2888" y="140147"/>
                    <a:pt x="2888" y="140121"/>
                    <a:pt x="2888" y="140070"/>
                  </a:cubicBezTo>
                  <a:cubicBezTo>
                    <a:pt x="2862" y="140018"/>
                    <a:pt x="2837" y="139992"/>
                    <a:pt x="2811" y="139967"/>
                  </a:cubicBezTo>
                  <a:cubicBezTo>
                    <a:pt x="2785" y="139915"/>
                    <a:pt x="2862" y="139889"/>
                    <a:pt x="2837" y="139838"/>
                  </a:cubicBezTo>
                  <a:cubicBezTo>
                    <a:pt x="2862" y="139760"/>
                    <a:pt x="2837" y="139683"/>
                    <a:pt x="2785" y="139631"/>
                  </a:cubicBezTo>
                  <a:cubicBezTo>
                    <a:pt x="2759" y="139605"/>
                    <a:pt x="2733" y="139554"/>
                    <a:pt x="2708" y="139528"/>
                  </a:cubicBezTo>
                  <a:cubicBezTo>
                    <a:pt x="2708" y="139502"/>
                    <a:pt x="2682" y="139502"/>
                    <a:pt x="2656" y="139502"/>
                  </a:cubicBezTo>
                  <a:cubicBezTo>
                    <a:pt x="2630" y="139476"/>
                    <a:pt x="2605" y="139451"/>
                    <a:pt x="2630" y="139399"/>
                  </a:cubicBezTo>
                  <a:cubicBezTo>
                    <a:pt x="2630" y="139348"/>
                    <a:pt x="2630" y="139296"/>
                    <a:pt x="2630" y="139244"/>
                  </a:cubicBezTo>
                  <a:cubicBezTo>
                    <a:pt x="2656" y="139244"/>
                    <a:pt x="2682" y="139193"/>
                    <a:pt x="2682" y="139167"/>
                  </a:cubicBezTo>
                  <a:cubicBezTo>
                    <a:pt x="2682" y="139115"/>
                    <a:pt x="2733" y="139090"/>
                    <a:pt x="2708" y="139064"/>
                  </a:cubicBezTo>
                  <a:cubicBezTo>
                    <a:pt x="2700" y="139060"/>
                    <a:pt x="2694" y="139059"/>
                    <a:pt x="2688" y="139059"/>
                  </a:cubicBezTo>
                  <a:cubicBezTo>
                    <a:pt x="2655" y="139059"/>
                    <a:pt x="2649" y="139115"/>
                    <a:pt x="2605" y="139115"/>
                  </a:cubicBezTo>
                  <a:cubicBezTo>
                    <a:pt x="2595" y="139120"/>
                    <a:pt x="2587" y="139122"/>
                    <a:pt x="2580" y="139122"/>
                  </a:cubicBezTo>
                  <a:cubicBezTo>
                    <a:pt x="2554" y="139122"/>
                    <a:pt x="2558" y="139085"/>
                    <a:pt x="2579" y="139064"/>
                  </a:cubicBezTo>
                  <a:cubicBezTo>
                    <a:pt x="2605" y="139012"/>
                    <a:pt x="2605" y="138961"/>
                    <a:pt x="2579" y="138909"/>
                  </a:cubicBezTo>
                  <a:cubicBezTo>
                    <a:pt x="2605" y="138858"/>
                    <a:pt x="2553" y="138806"/>
                    <a:pt x="2579" y="138754"/>
                  </a:cubicBezTo>
                  <a:cubicBezTo>
                    <a:pt x="2630" y="138729"/>
                    <a:pt x="2605" y="138703"/>
                    <a:pt x="2605" y="138651"/>
                  </a:cubicBezTo>
                  <a:cubicBezTo>
                    <a:pt x="2605" y="138638"/>
                    <a:pt x="2611" y="138638"/>
                    <a:pt x="2617" y="138638"/>
                  </a:cubicBezTo>
                  <a:cubicBezTo>
                    <a:pt x="2624" y="138638"/>
                    <a:pt x="2630" y="138638"/>
                    <a:pt x="2630" y="138625"/>
                  </a:cubicBezTo>
                  <a:cubicBezTo>
                    <a:pt x="2811" y="138548"/>
                    <a:pt x="2862" y="138316"/>
                    <a:pt x="2759" y="138161"/>
                  </a:cubicBezTo>
                  <a:lnTo>
                    <a:pt x="2811" y="138161"/>
                  </a:lnTo>
                  <a:cubicBezTo>
                    <a:pt x="2862" y="138135"/>
                    <a:pt x="2837" y="138058"/>
                    <a:pt x="2888" y="138032"/>
                  </a:cubicBezTo>
                  <a:cubicBezTo>
                    <a:pt x="2940" y="137981"/>
                    <a:pt x="2914" y="137981"/>
                    <a:pt x="2888" y="137929"/>
                  </a:cubicBezTo>
                  <a:cubicBezTo>
                    <a:pt x="2888" y="137929"/>
                    <a:pt x="2914" y="137929"/>
                    <a:pt x="2914" y="137903"/>
                  </a:cubicBezTo>
                  <a:cubicBezTo>
                    <a:pt x="2931" y="137903"/>
                    <a:pt x="2960" y="137892"/>
                    <a:pt x="2977" y="137892"/>
                  </a:cubicBezTo>
                  <a:cubicBezTo>
                    <a:pt x="2986" y="137892"/>
                    <a:pt x="2991" y="137895"/>
                    <a:pt x="2991" y="137903"/>
                  </a:cubicBezTo>
                  <a:cubicBezTo>
                    <a:pt x="3017" y="137955"/>
                    <a:pt x="3043" y="137981"/>
                    <a:pt x="3094" y="138006"/>
                  </a:cubicBezTo>
                  <a:cubicBezTo>
                    <a:pt x="3120" y="138006"/>
                    <a:pt x="3094" y="138084"/>
                    <a:pt x="3120" y="138084"/>
                  </a:cubicBezTo>
                  <a:cubicBezTo>
                    <a:pt x="3172" y="138084"/>
                    <a:pt x="3172" y="138058"/>
                    <a:pt x="3172" y="138006"/>
                  </a:cubicBezTo>
                  <a:lnTo>
                    <a:pt x="3172" y="137749"/>
                  </a:lnTo>
                  <a:lnTo>
                    <a:pt x="3172" y="137645"/>
                  </a:lnTo>
                  <a:cubicBezTo>
                    <a:pt x="3172" y="137620"/>
                    <a:pt x="3172" y="137594"/>
                    <a:pt x="3198" y="137568"/>
                  </a:cubicBezTo>
                  <a:cubicBezTo>
                    <a:pt x="3223" y="137568"/>
                    <a:pt x="3223" y="137542"/>
                    <a:pt x="3223" y="137516"/>
                  </a:cubicBezTo>
                  <a:cubicBezTo>
                    <a:pt x="3223" y="137491"/>
                    <a:pt x="3146" y="137491"/>
                    <a:pt x="3172" y="137491"/>
                  </a:cubicBezTo>
                  <a:cubicBezTo>
                    <a:pt x="3198" y="137439"/>
                    <a:pt x="3198" y="137387"/>
                    <a:pt x="3198" y="137336"/>
                  </a:cubicBezTo>
                  <a:lnTo>
                    <a:pt x="3198" y="137310"/>
                  </a:lnTo>
                  <a:cubicBezTo>
                    <a:pt x="3172" y="137258"/>
                    <a:pt x="3198" y="137207"/>
                    <a:pt x="3120" y="137181"/>
                  </a:cubicBezTo>
                  <a:cubicBezTo>
                    <a:pt x="3069" y="137181"/>
                    <a:pt x="3094" y="137155"/>
                    <a:pt x="3120" y="137130"/>
                  </a:cubicBezTo>
                  <a:cubicBezTo>
                    <a:pt x="3120" y="137130"/>
                    <a:pt x="3146" y="137078"/>
                    <a:pt x="3146" y="137052"/>
                  </a:cubicBezTo>
                  <a:cubicBezTo>
                    <a:pt x="3198" y="137026"/>
                    <a:pt x="3198" y="136949"/>
                    <a:pt x="3172" y="136923"/>
                  </a:cubicBezTo>
                  <a:cubicBezTo>
                    <a:pt x="3172" y="136897"/>
                    <a:pt x="3198" y="136872"/>
                    <a:pt x="3172" y="136846"/>
                  </a:cubicBezTo>
                  <a:cubicBezTo>
                    <a:pt x="3146" y="136820"/>
                    <a:pt x="3172" y="136820"/>
                    <a:pt x="3146" y="136794"/>
                  </a:cubicBezTo>
                  <a:cubicBezTo>
                    <a:pt x="3120" y="136768"/>
                    <a:pt x="3146" y="136691"/>
                    <a:pt x="3069" y="136691"/>
                  </a:cubicBezTo>
                  <a:cubicBezTo>
                    <a:pt x="3043" y="136691"/>
                    <a:pt x="3069" y="136640"/>
                    <a:pt x="3043" y="136640"/>
                  </a:cubicBezTo>
                  <a:cubicBezTo>
                    <a:pt x="3120" y="136640"/>
                    <a:pt x="3120" y="136640"/>
                    <a:pt x="3094" y="136562"/>
                  </a:cubicBezTo>
                  <a:cubicBezTo>
                    <a:pt x="3069" y="136511"/>
                    <a:pt x="3094" y="136511"/>
                    <a:pt x="3043" y="136485"/>
                  </a:cubicBezTo>
                  <a:cubicBezTo>
                    <a:pt x="3017" y="136485"/>
                    <a:pt x="2991" y="136459"/>
                    <a:pt x="3043" y="136433"/>
                  </a:cubicBezTo>
                  <a:cubicBezTo>
                    <a:pt x="3094" y="136407"/>
                    <a:pt x="3094" y="136407"/>
                    <a:pt x="3043" y="136382"/>
                  </a:cubicBezTo>
                  <a:cubicBezTo>
                    <a:pt x="2991" y="136330"/>
                    <a:pt x="2991" y="136304"/>
                    <a:pt x="2966" y="136278"/>
                  </a:cubicBezTo>
                  <a:lnTo>
                    <a:pt x="2966" y="136253"/>
                  </a:lnTo>
                  <a:cubicBezTo>
                    <a:pt x="2991" y="136227"/>
                    <a:pt x="3017" y="136201"/>
                    <a:pt x="2991" y="136175"/>
                  </a:cubicBezTo>
                  <a:cubicBezTo>
                    <a:pt x="2966" y="136124"/>
                    <a:pt x="2991" y="136098"/>
                    <a:pt x="3017" y="136046"/>
                  </a:cubicBezTo>
                  <a:cubicBezTo>
                    <a:pt x="3017" y="136046"/>
                    <a:pt x="3043" y="136021"/>
                    <a:pt x="3043" y="135995"/>
                  </a:cubicBezTo>
                  <a:cubicBezTo>
                    <a:pt x="3069" y="135943"/>
                    <a:pt x="3069" y="135943"/>
                    <a:pt x="2991" y="135943"/>
                  </a:cubicBezTo>
                  <a:lnTo>
                    <a:pt x="3043" y="135892"/>
                  </a:lnTo>
                  <a:cubicBezTo>
                    <a:pt x="3069" y="135892"/>
                    <a:pt x="3094" y="135866"/>
                    <a:pt x="3120" y="135840"/>
                  </a:cubicBezTo>
                  <a:cubicBezTo>
                    <a:pt x="3120" y="135840"/>
                    <a:pt x="3146" y="135814"/>
                    <a:pt x="3120" y="135788"/>
                  </a:cubicBezTo>
                  <a:cubicBezTo>
                    <a:pt x="3094" y="135788"/>
                    <a:pt x="3069" y="135788"/>
                    <a:pt x="3069" y="135814"/>
                  </a:cubicBezTo>
                  <a:lnTo>
                    <a:pt x="3043" y="135866"/>
                  </a:lnTo>
                  <a:lnTo>
                    <a:pt x="2991" y="135814"/>
                  </a:lnTo>
                  <a:cubicBezTo>
                    <a:pt x="2966" y="135737"/>
                    <a:pt x="3017" y="135711"/>
                    <a:pt x="3017" y="135685"/>
                  </a:cubicBezTo>
                  <a:cubicBezTo>
                    <a:pt x="3017" y="135634"/>
                    <a:pt x="2966" y="135634"/>
                    <a:pt x="2966" y="135582"/>
                  </a:cubicBezTo>
                  <a:cubicBezTo>
                    <a:pt x="2966" y="135531"/>
                    <a:pt x="2966" y="135479"/>
                    <a:pt x="2966" y="135453"/>
                  </a:cubicBezTo>
                  <a:lnTo>
                    <a:pt x="2966" y="135402"/>
                  </a:lnTo>
                  <a:lnTo>
                    <a:pt x="2966" y="135169"/>
                  </a:lnTo>
                  <a:lnTo>
                    <a:pt x="2966" y="135092"/>
                  </a:lnTo>
                  <a:lnTo>
                    <a:pt x="2966" y="135040"/>
                  </a:lnTo>
                  <a:cubicBezTo>
                    <a:pt x="2991" y="134989"/>
                    <a:pt x="3017" y="134912"/>
                    <a:pt x="3017" y="134860"/>
                  </a:cubicBezTo>
                  <a:cubicBezTo>
                    <a:pt x="3094" y="134860"/>
                    <a:pt x="3069" y="134808"/>
                    <a:pt x="3069" y="134757"/>
                  </a:cubicBezTo>
                  <a:cubicBezTo>
                    <a:pt x="3069" y="134735"/>
                    <a:pt x="3069" y="134727"/>
                    <a:pt x="3067" y="134727"/>
                  </a:cubicBezTo>
                  <a:cubicBezTo>
                    <a:pt x="3064" y="134727"/>
                    <a:pt x="3058" y="134742"/>
                    <a:pt x="3043" y="134757"/>
                  </a:cubicBezTo>
                  <a:lnTo>
                    <a:pt x="2991" y="134783"/>
                  </a:lnTo>
                  <a:lnTo>
                    <a:pt x="2940" y="134705"/>
                  </a:lnTo>
                  <a:cubicBezTo>
                    <a:pt x="2991" y="134679"/>
                    <a:pt x="3017" y="134628"/>
                    <a:pt x="3017" y="134602"/>
                  </a:cubicBezTo>
                  <a:cubicBezTo>
                    <a:pt x="3017" y="134550"/>
                    <a:pt x="3017" y="134499"/>
                    <a:pt x="3043" y="134473"/>
                  </a:cubicBezTo>
                  <a:cubicBezTo>
                    <a:pt x="3043" y="134447"/>
                    <a:pt x="3094" y="134421"/>
                    <a:pt x="3094" y="134421"/>
                  </a:cubicBezTo>
                  <a:cubicBezTo>
                    <a:pt x="3086" y="134413"/>
                    <a:pt x="3077" y="134410"/>
                    <a:pt x="3069" y="134410"/>
                  </a:cubicBezTo>
                  <a:cubicBezTo>
                    <a:pt x="3051" y="134410"/>
                    <a:pt x="3034" y="134421"/>
                    <a:pt x="3017" y="134421"/>
                  </a:cubicBezTo>
                  <a:lnTo>
                    <a:pt x="2940" y="134396"/>
                  </a:lnTo>
                  <a:cubicBezTo>
                    <a:pt x="2940" y="134370"/>
                    <a:pt x="2966" y="134344"/>
                    <a:pt x="2966" y="134344"/>
                  </a:cubicBezTo>
                  <a:cubicBezTo>
                    <a:pt x="3043" y="134344"/>
                    <a:pt x="3094" y="134318"/>
                    <a:pt x="3069" y="134241"/>
                  </a:cubicBezTo>
                  <a:cubicBezTo>
                    <a:pt x="3069" y="134215"/>
                    <a:pt x="3069" y="134215"/>
                    <a:pt x="3043" y="134215"/>
                  </a:cubicBezTo>
                  <a:cubicBezTo>
                    <a:pt x="3043" y="134215"/>
                    <a:pt x="3035" y="134219"/>
                    <a:pt x="3023" y="134219"/>
                  </a:cubicBezTo>
                  <a:cubicBezTo>
                    <a:pt x="3006" y="134219"/>
                    <a:pt x="2981" y="134210"/>
                    <a:pt x="2966" y="134164"/>
                  </a:cubicBezTo>
                  <a:lnTo>
                    <a:pt x="2966" y="134138"/>
                  </a:lnTo>
                  <a:cubicBezTo>
                    <a:pt x="2983" y="134138"/>
                    <a:pt x="3011" y="134115"/>
                    <a:pt x="3036" y="134115"/>
                  </a:cubicBezTo>
                  <a:cubicBezTo>
                    <a:pt x="3049" y="134115"/>
                    <a:pt x="3060" y="134121"/>
                    <a:pt x="3069" y="134138"/>
                  </a:cubicBezTo>
                  <a:cubicBezTo>
                    <a:pt x="3077" y="134146"/>
                    <a:pt x="3083" y="134149"/>
                    <a:pt x="3087" y="134149"/>
                  </a:cubicBezTo>
                  <a:cubicBezTo>
                    <a:pt x="3094" y="134149"/>
                    <a:pt x="3094" y="134138"/>
                    <a:pt x="3094" y="134138"/>
                  </a:cubicBezTo>
                  <a:cubicBezTo>
                    <a:pt x="3094" y="134138"/>
                    <a:pt x="3094" y="134035"/>
                    <a:pt x="3069" y="134035"/>
                  </a:cubicBezTo>
                  <a:cubicBezTo>
                    <a:pt x="2966" y="134035"/>
                    <a:pt x="2966" y="133957"/>
                    <a:pt x="2966" y="133880"/>
                  </a:cubicBezTo>
                  <a:lnTo>
                    <a:pt x="2991" y="133828"/>
                  </a:lnTo>
                  <a:cubicBezTo>
                    <a:pt x="3043" y="133828"/>
                    <a:pt x="3069" y="133803"/>
                    <a:pt x="3094" y="133777"/>
                  </a:cubicBezTo>
                  <a:cubicBezTo>
                    <a:pt x="3120" y="133699"/>
                    <a:pt x="3120" y="133596"/>
                    <a:pt x="3120" y="133519"/>
                  </a:cubicBezTo>
                  <a:cubicBezTo>
                    <a:pt x="3120" y="133493"/>
                    <a:pt x="3094" y="133467"/>
                    <a:pt x="3094" y="133441"/>
                  </a:cubicBezTo>
                  <a:cubicBezTo>
                    <a:pt x="3120" y="133416"/>
                    <a:pt x="3094" y="133390"/>
                    <a:pt x="3094" y="133364"/>
                  </a:cubicBezTo>
                  <a:lnTo>
                    <a:pt x="3094" y="133312"/>
                  </a:lnTo>
                  <a:lnTo>
                    <a:pt x="3094" y="133287"/>
                  </a:lnTo>
                  <a:lnTo>
                    <a:pt x="2991" y="133287"/>
                  </a:lnTo>
                  <a:cubicBezTo>
                    <a:pt x="2966" y="133287"/>
                    <a:pt x="2991" y="133261"/>
                    <a:pt x="2991" y="133235"/>
                  </a:cubicBezTo>
                  <a:lnTo>
                    <a:pt x="2991" y="133132"/>
                  </a:lnTo>
                  <a:cubicBezTo>
                    <a:pt x="3017" y="133132"/>
                    <a:pt x="3017" y="133132"/>
                    <a:pt x="3043" y="133106"/>
                  </a:cubicBezTo>
                  <a:cubicBezTo>
                    <a:pt x="3120" y="133106"/>
                    <a:pt x="3120" y="133106"/>
                    <a:pt x="3120" y="133055"/>
                  </a:cubicBezTo>
                  <a:lnTo>
                    <a:pt x="3094" y="133003"/>
                  </a:lnTo>
                  <a:lnTo>
                    <a:pt x="3094" y="132977"/>
                  </a:lnTo>
                  <a:lnTo>
                    <a:pt x="3120" y="132977"/>
                  </a:lnTo>
                  <a:cubicBezTo>
                    <a:pt x="3146" y="132977"/>
                    <a:pt x="3172" y="132951"/>
                    <a:pt x="3146" y="132951"/>
                  </a:cubicBezTo>
                  <a:cubicBezTo>
                    <a:pt x="3146" y="132926"/>
                    <a:pt x="3146" y="132874"/>
                    <a:pt x="3146" y="132822"/>
                  </a:cubicBezTo>
                  <a:lnTo>
                    <a:pt x="3146" y="132719"/>
                  </a:lnTo>
                  <a:cubicBezTo>
                    <a:pt x="3146" y="132642"/>
                    <a:pt x="3146" y="132642"/>
                    <a:pt x="3094" y="132616"/>
                  </a:cubicBezTo>
                  <a:lnTo>
                    <a:pt x="3043" y="132590"/>
                  </a:lnTo>
                  <a:cubicBezTo>
                    <a:pt x="3017" y="132590"/>
                    <a:pt x="3043" y="132565"/>
                    <a:pt x="3043" y="132565"/>
                  </a:cubicBezTo>
                  <a:cubicBezTo>
                    <a:pt x="3022" y="132522"/>
                    <a:pt x="3052" y="132480"/>
                    <a:pt x="3106" y="132480"/>
                  </a:cubicBezTo>
                  <a:cubicBezTo>
                    <a:pt x="3119" y="132480"/>
                    <a:pt x="3132" y="132482"/>
                    <a:pt x="3146" y="132487"/>
                  </a:cubicBezTo>
                  <a:cubicBezTo>
                    <a:pt x="3120" y="132461"/>
                    <a:pt x="3069" y="132436"/>
                    <a:pt x="3043" y="132436"/>
                  </a:cubicBezTo>
                  <a:cubicBezTo>
                    <a:pt x="3017" y="132436"/>
                    <a:pt x="3017" y="132410"/>
                    <a:pt x="3017" y="132384"/>
                  </a:cubicBezTo>
                  <a:cubicBezTo>
                    <a:pt x="3043" y="132358"/>
                    <a:pt x="3069" y="132307"/>
                    <a:pt x="3094" y="132281"/>
                  </a:cubicBezTo>
                  <a:cubicBezTo>
                    <a:pt x="3094" y="132281"/>
                    <a:pt x="3146" y="132255"/>
                    <a:pt x="3146" y="132229"/>
                  </a:cubicBezTo>
                  <a:cubicBezTo>
                    <a:pt x="3146" y="132229"/>
                    <a:pt x="3146" y="132178"/>
                    <a:pt x="3120" y="132126"/>
                  </a:cubicBezTo>
                  <a:cubicBezTo>
                    <a:pt x="3120" y="132118"/>
                    <a:pt x="3120" y="132115"/>
                    <a:pt x="3121" y="132115"/>
                  </a:cubicBezTo>
                  <a:cubicBezTo>
                    <a:pt x="3123" y="132115"/>
                    <a:pt x="3129" y="132126"/>
                    <a:pt x="3146" y="132126"/>
                  </a:cubicBezTo>
                  <a:cubicBezTo>
                    <a:pt x="3198" y="132126"/>
                    <a:pt x="3198" y="132100"/>
                    <a:pt x="3198" y="132075"/>
                  </a:cubicBezTo>
                  <a:cubicBezTo>
                    <a:pt x="3198" y="132049"/>
                    <a:pt x="3172" y="131971"/>
                    <a:pt x="3172" y="131920"/>
                  </a:cubicBezTo>
                  <a:cubicBezTo>
                    <a:pt x="3172" y="131868"/>
                    <a:pt x="3172" y="131817"/>
                    <a:pt x="3198" y="131765"/>
                  </a:cubicBezTo>
                  <a:lnTo>
                    <a:pt x="3198" y="131713"/>
                  </a:lnTo>
                  <a:cubicBezTo>
                    <a:pt x="3223" y="131688"/>
                    <a:pt x="3249" y="131662"/>
                    <a:pt x="3249" y="131610"/>
                  </a:cubicBezTo>
                  <a:cubicBezTo>
                    <a:pt x="3301" y="131610"/>
                    <a:pt x="3275" y="131585"/>
                    <a:pt x="3275" y="131533"/>
                  </a:cubicBezTo>
                  <a:lnTo>
                    <a:pt x="3275" y="131481"/>
                  </a:lnTo>
                  <a:cubicBezTo>
                    <a:pt x="3301" y="131481"/>
                    <a:pt x="3301" y="131481"/>
                    <a:pt x="3327" y="131456"/>
                  </a:cubicBezTo>
                  <a:cubicBezTo>
                    <a:pt x="3327" y="131430"/>
                    <a:pt x="3352" y="131352"/>
                    <a:pt x="3378" y="131327"/>
                  </a:cubicBezTo>
                  <a:lnTo>
                    <a:pt x="3404" y="131327"/>
                  </a:lnTo>
                  <a:cubicBezTo>
                    <a:pt x="3430" y="131327"/>
                    <a:pt x="3455" y="131327"/>
                    <a:pt x="3455" y="131301"/>
                  </a:cubicBezTo>
                  <a:cubicBezTo>
                    <a:pt x="3481" y="131301"/>
                    <a:pt x="3455" y="131275"/>
                    <a:pt x="3430" y="131275"/>
                  </a:cubicBezTo>
                  <a:lnTo>
                    <a:pt x="3430" y="131223"/>
                  </a:lnTo>
                  <a:lnTo>
                    <a:pt x="3430" y="131198"/>
                  </a:lnTo>
                  <a:cubicBezTo>
                    <a:pt x="3481" y="131198"/>
                    <a:pt x="3481" y="131172"/>
                    <a:pt x="3481" y="131120"/>
                  </a:cubicBezTo>
                  <a:cubicBezTo>
                    <a:pt x="3481" y="131094"/>
                    <a:pt x="3455" y="131094"/>
                    <a:pt x="3481" y="131043"/>
                  </a:cubicBezTo>
                  <a:cubicBezTo>
                    <a:pt x="3507" y="131017"/>
                    <a:pt x="3481" y="130991"/>
                    <a:pt x="3455" y="130966"/>
                  </a:cubicBezTo>
                  <a:cubicBezTo>
                    <a:pt x="3481" y="130914"/>
                    <a:pt x="3455" y="130862"/>
                    <a:pt x="3455" y="130837"/>
                  </a:cubicBezTo>
                  <a:lnTo>
                    <a:pt x="3455" y="130759"/>
                  </a:lnTo>
                  <a:cubicBezTo>
                    <a:pt x="3455" y="130733"/>
                    <a:pt x="3455" y="130708"/>
                    <a:pt x="3430" y="130682"/>
                  </a:cubicBezTo>
                  <a:cubicBezTo>
                    <a:pt x="3404" y="130630"/>
                    <a:pt x="3378" y="130579"/>
                    <a:pt x="3352" y="130553"/>
                  </a:cubicBezTo>
                  <a:cubicBezTo>
                    <a:pt x="3352" y="130527"/>
                    <a:pt x="3327" y="130501"/>
                    <a:pt x="3275" y="130501"/>
                  </a:cubicBezTo>
                  <a:cubicBezTo>
                    <a:pt x="3270" y="130506"/>
                    <a:pt x="3266" y="130508"/>
                    <a:pt x="3263" y="130508"/>
                  </a:cubicBezTo>
                  <a:cubicBezTo>
                    <a:pt x="3248" y="130508"/>
                    <a:pt x="3244" y="130471"/>
                    <a:pt x="3223" y="130450"/>
                  </a:cubicBezTo>
                  <a:cubicBezTo>
                    <a:pt x="3249" y="130398"/>
                    <a:pt x="3249" y="130347"/>
                    <a:pt x="3249" y="130321"/>
                  </a:cubicBezTo>
                  <a:cubicBezTo>
                    <a:pt x="3249" y="130295"/>
                    <a:pt x="3249" y="130269"/>
                    <a:pt x="3249" y="130243"/>
                  </a:cubicBezTo>
                  <a:lnTo>
                    <a:pt x="3275" y="130243"/>
                  </a:lnTo>
                  <a:cubicBezTo>
                    <a:pt x="3327" y="130243"/>
                    <a:pt x="3352" y="130218"/>
                    <a:pt x="3352" y="130192"/>
                  </a:cubicBezTo>
                  <a:cubicBezTo>
                    <a:pt x="3327" y="130166"/>
                    <a:pt x="3378" y="130063"/>
                    <a:pt x="3301" y="130037"/>
                  </a:cubicBezTo>
                  <a:cubicBezTo>
                    <a:pt x="3275" y="129985"/>
                    <a:pt x="3301" y="129908"/>
                    <a:pt x="3327" y="129882"/>
                  </a:cubicBezTo>
                  <a:cubicBezTo>
                    <a:pt x="3352" y="129857"/>
                    <a:pt x="3378" y="129805"/>
                    <a:pt x="3352" y="129779"/>
                  </a:cubicBezTo>
                  <a:lnTo>
                    <a:pt x="3352" y="129676"/>
                  </a:lnTo>
                  <a:cubicBezTo>
                    <a:pt x="3352" y="129650"/>
                    <a:pt x="3352" y="129650"/>
                    <a:pt x="3430" y="129650"/>
                  </a:cubicBezTo>
                  <a:cubicBezTo>
                    <a:pt x="3507" y="129650"/>
                    <a:pt x="3533" y="129624"/>
                    <a:pt x="3533" y="129573"/>
                  </a:cubicBezTo>
                  <a:cubicBezTo>
                    <a:pt x="3533" y="129547"/>
                    <a:pt x="3404" y="129547"/>
                    <a:pt x="3352" y="129470"/>
                  </a:cubicBezTo>
                  <a:cubicBezTo>
                    <a:pt x="3378" y="129444"/>
                    <a:pt x="3378" y="129392"/>
                    <a:pt x="3378" y="129341"/>
                  </a:cubicBezTo>
                  <a:cubicBezTo>
                    <a:pt x="3352" y="129289"/>
                    <a:pt x="3378" y="129238"/>
                    <a:pt x="3378" y="129186"/>
                  </a:cubicBezTo>
                  <a:cubicBezTo>
                    <a:pt x="3430" y="129186"/>
                    <a:pt x="3455" y="129109"/>
                    <a:pt x="3507" y="129083"/>
                  </a:cubicBezTo>
                  <a:cubicBezTo>
                    <a:pt x="3533" y="129057"/>
                    <a:pt x="3507" y="129005"/>
                    <a:pt x="3507" y="128980"/>
                  </a:cubicBezTo>
                  <a:lnTo>
                    <a:pt x="3533" y="128954"/>
                  </a:lnTo>
                  <a:lnTo>
                    <a:pt x="3584" y="128928"/>
                  </a:lnTo>
                  <a:cubicBezTo>
                    <a:pt x="3584" y="128954"/>
                    <a:pt x="3584" y="128980"/>
                    <a:pt x="3636" y="128980"/>
                  </a:cubicBezTo>
                  <a:cubicBezTo>
                    <a:pt x="3662" y="128928"/>
                    <a:pt x="3662" y="128928"/>
                    <a:pt x="3636" y="128876"/>
                  </a:cubicBezTo>
                  <a:lnTo>
                    <a:pt x="3636" y="128722"/>
                  </a:lnTo>
                  <a:cubicBezTo>
                    <a:pt x="3662" y="128670"/>
                    <a:pt x="3688" y="128619"/>
                    <a:pt x="3636" y="128567"/>
                  </a:cubicBezTo>
                  <a:cubicBezTo>
                    <a:pt x="3559" y="128515"/>
                    <a:pt x="3610" y="128515"/>
                    <a:pt x="3636" y="128490"/>
                  </a:cubicBezTo>
                  <a:cubicBezTo>
                    <a:pt x="3636" y="128490"/>
                    <a:pt x="3662" y="128464"/>
                    <a:pt x="3662" y="128464"/>
                  </a:cubicBezTo>
                  <a:cubicBezTo>
                    <a:pt x="3688" y="128438"/>
                    <a:pt x="3662" y="128438"/>
                    <a:pt x="3662" y="128386"/>
                  </a:cubicBezTo>
                  <a:lnTo>
                    <a:pt x="3662" y="128335"/>
                  </a:lnTo>
                  <a:lnTo>
                    <a:pt x="3662" y="128309"/>
                  </a:lnTo>
                  <a:cubicBezTo>
                    <a:pt x="3662" y="128283"/>
                    <a:pt x="3636" y="128283"/>
                    <a:pt x="3636" y="128283"/>
                  </a:cubicBezTo>
                  <a:cubicBezTo>
                    <a:pt x="3584" y="128283"/>
                    <a:pt x="3584" y="128258"/>
                    <a:pt x="3584" y="128232"/>
                  </a:cubicBezTo>
                  <a:cubicBezTo>
                    <a:pt x="3559" y="128180"/>
                    <a:pt x="3559" y="128154"/>
                    <a:pt x="3584" y="128103"/>
                  </a:cubicBezTo>
                  <a:cubicBezTo>
                    <a:pt x="3610" y="128051"/>
                    <a:pt x="3610" y="128000"/>
                    <a:pt x="3584" y="127922"/>
                  </a:cubicBezTo>
                  <a:cubicBezTo>
                    <a:pt x="3559" y="127896"/>
                    <a:pt x="3559" y="127845"/>
                    <a:pt x="3584" y="127819"/>
                  </a:cubicBezTo>
                  <a:cubicBezTo>
                    <a:pt x="3584" y="127819"/>
                    <a:pt x="3610" y="127793"/>
                    <a:pt x="3610" y="127767"/>
                  </a:cubicBezTo>
                  <a:cubicBezTo>
                    <a:pt x="3636" y="127742"/>
                    <a:pt x="3662" y="127716"/>
                    <a:pt x="3688" y="127664"/>
                  </a:cubicBezTo>
                  <a:cubicBezTo>
                    <a:pt x="3688" y="127639"/>
                    <a:pt x="3713" y="127613"/>
                    <a:pt x="3688" y="127587"/>
                  </a:cubicBezTo>
                  <a:cubicBezTo>
                    <a:pt x="3688" y="127587"/>
                    <a:pt x="3688" y="127510"/>
                    <a:pt x="3688" y="127458"/>
                  </a:cubicBezTo>
                  <a:cubicBezTo>
                    <a:pt x="3670" y="127458"/>
                    <a:pt x="3653" y="127447"/>
                    <a:pt x="3644" y="127447"/>
                  </a:cubicBezTo>
                  <a:cubicBezTo>
                    <a:pt x="3639" y="127447"/>
                    <a:pt x="3636" y="127449"/>
                    <a:pt x="3636" y="127458"/>
                  </a:cubicBezTo>
                  <a:cubicBezTo>
                    <a:pt x="3610" y="127484"/>
                    <a:pt x="3636" y="127510"/>
                    <a:pt x="3636" y="127510"/>
                  </a:cubicBezTo>
                  <a:cubicBezTo>
                    <a:pt x="3636" y="127522"/>
                    <a:pt x="3636" y="127529"/>
                    <a:pt x="3630" y="127529"/>
                  </a:cubicBezTo>
                  <a:cubicBezTo>
                    <a:pt x="3623" y="127529"/>
                    <a:pt x="3610" y="127522"/>
                    <a:pt x="3584" y="127510"/>
                  </a:cubicBezTo>
                  <a:cubicBezTo>
                    <a:pt x="3584" y="127510"/>
                    <a:pt x="3559" y="127484"/>
                    <a:pt x="3533" y="127484"/>
                  </a:cubicBezTo>
                  <a:cubicBezTo>
                    <a:pt x="3507" y="127484"/>
                    <a:pt x="3507" y="127458"/>
                    <a:pt x="3507" y="127458"/>
                  </a:cubicBezTo>
                  <a:cubicBezTo>
                    <a:pt x="3533" y="127381"/>
                    <a:pt x="3559" y="127303"/>
                    <a:pt x="3559" y="127226"/>
                  </a:cubicBezTo>
                  <a:cubicBezTo>
                    <a:pt x="3584" y="127200"/>
                    <a:pt x="3559" y="127174"/>
                    <a:pt x="3610" y="127149"/>
                  </a:cubicBezTo>
                  <a:cubicBezTo>
                    <a:pt x="3615" y="127143"/>
                    <a:pt x="3618" y="127141"/>
                    <a:pt x="3620" y="127141"/>
                  </a:cubicBezTo>
                  <a:cubicBezTo>
                    <a:pt x="3628" y="127141"/>
                    <a:pt x="3615" y="127174"/>
                    <a:pt x="3636" y="127174"/>
                  </a:cubicBezTo>
                  <a:cubicBezTo>
                    <a:pt x="3662" y="127149"/>
                    <a:pt x="3688" y="127123"/>
                    <a:pt x="3713" y="127097"/>
                  </a:cubicBezTo>
                  <a:cubicBezTo>
                    <a:pt x="3739" y="127071"/>
                    <a:pt x="3713" y="127071"/>
                    <a:pt x="3688" y="127071"/>
                  </a:cubicBezTo>
                  <a:cubicBezTo>
                    <a:pt x="3662" y="127020"/>
                    <a:pt x="3688" y="126994"/>
                    <a:pt x="3713" y="126942"/>
                  </a:cubicBezTo>
                  <a:cubicBezTo>
                    <a:pt x="3713" y="126968"/>
                    <a:pt x="3739" y="126968"/>
                    <a:pt x="3765" y="126968"/>
                  </a:cubicBezTo>
                  <a:cubicBezTo>
                    <a:pt x="3791" y="126968"/>
                    <a:pt x="3817" y="126968"/>
                    <a:pt x="3817" y="126942"/>
                  </a:cubicBezTo>
                  <a:cubicBezTo>
                    <a:pt x="3817" y="126891"/>
                    <a:pt x="3868" y="126813"/>
                    <a:pt x="3842" y="126762"/>
                  </a:cubicBezTo>
                  <a:cubicBezTo>
                    <a:pt x="3842" y="126710"/>
                    <a:pt x="3842" y="126658"/>
                    <a:pt x="3842" y="126607"/>
                  </a:cubicBezTo>
                  <a:cubicBezTo>
                    <a:pt x="3842" y="126581"/>
                    <a:pt x="3842" y="126555"/>
                    <a:pt x="3817" y="126530"/>
                  </a:cubicBezTo>
                  <a:lnTo>
                    <a:pt x="3817" y="126297"/>
                  </a:lnTo>
                  <a:cubicBezTo>
                    <a:pt x="3817" y="126297"/>
                    <a:pt x="3817" y="126272"/>
                    <a:pt x="3791" y="126272"/>
                  </a:cubicBezTo>
                  <a:cubicBezTo>
                    <a:pt x="3817" y="126246"/>
                    <a:pt x="3817" y="126194"/>
                    <a:pt x="3817" y="126143"/>
                  </a:cubicBezTo>
                  <a:cubicBezTo>
                    <a:pt x="3817" y="126143"/>
                    <a:pt x="3817" y="126117"/>
                    <a:pt x="3791" y="126117"/>
                  </a:cubicBezTo>
                  <a:cubicBezTo>
                    <a:pt x="3765" y="126117"/>
                    <a:pt x="3817" y="126065"/>
                    <a:pt x="3817" y="126039"/>
                  </a:cubicBezTo>
                  <a:cubicBezTo>
                    <a:pt x="3817" y="126014"/>
                    <a:pt x="3791" y="126014"/>
                    <a:pt x="3765" y="126014"/>
                  </a:cubicBezTo>
                  <a:lnTo>
                    <a:pt x="3688" y="126065"/>
                  </a:lnTo>
                  <a:lnTo>
                    <a:pt x="3662" y="126014"/>
                  </a:lnTo>
                  <a:lnTo>
                    <a:pt x="3662" y="125988"/>
                  </a:lnTo>
                  <a:cubicBezTo>
                    <a:pt x="3688" y="125962"/>
                    <a:pt x="3688" y="125962"/>
                    <a:pt x="3662" y="125936"/>
                  </a:cubicBezTo>
                  <a:lnTo>
                    <a:pt x="3662" y="125885"/>
                  </a:lnTo>
                  <a:cubicBezTo>
                    <a:pt x="3688" y="125885"/>
                    <a:pt x="3713" y="125911"/>
                    <a:pt x="3765" y="125911"/>
                  </a:cubicBezTo>
                  <a:cubicBezTo>
                    <a:pt x="3765" y="125918"/>
                    <a:pt x="3769" y="125921"/>
                    <a:pt x="3776" y="125921"/>
                  </a:cubicBezTo>
                  <a:cubicBezTo>
                    <a:pt x="3791" y="125921"/>
                    <a:pt x="3817" y="125903"/>
                    <a:pt x="3817" y="125885"/>
                  </a:cubicBezTo>
                  <a:cubicBezTo>
                    <a:pt x="3842" y="125833"/>
                    <a:pt x="3842" y="125833"/>
                    <a:pt x="3791" y="125782"/>
                  </a:cubicBezTo>
                  <a:cubicBezTo>
                    <a:pt x="3778" y="125756"/>
                    <a:pt x="3771" y="125743"/>
                    <a:pt x="3765" y="125743"/>
                  </a:cubicBezTo>
                  <a:cubicBezTo>
                    <a:pt x="3758" y="125743"/>
                    <a:pt x="3752" y="125756"/>
                    <a:pt x="3739" y="125782"/>
                  </a:cubicBezTo>
                  <a:cubicBezTo>
                    <a:pt x="3731" y="125790"/>
                    <a:pt x="3725" y="125793"/>
                    <a:pt x="3720" y="125793"/>
                  </a:cubicBezTo>
                  <a:cubicBezTo>
                    <a:pt x="3711" y="125793"/>
                    <a:pt x="3705" y="125782"/>
                    <a:pt x="3688" y="125782"/>
                  </a:cubicBezTo>
                  <a:lnTo>
                    <a:pt x="3688" y="125678"/>
                  </a:lnTo>
                  <a:cubicBezTo>
                    <a:pt x="3688" y="125653"/>
                    <a:pt x="3765" y="125627"/>
                    <a:pt x="3739" y="125601"/>
                  </a:cubicBezTo>
                  <a:cubicBezTo>
                    <a:pt x="3713" y="125549"/>
                    <a:pt x="3713" y="125498"/>
                    <a:pt x="3739" y="125446"/>
                  </a:cubicBezTo>
                  <a:cubicBezTo>
                    <a:pt x="3744" y="125441"/>
                    <a:pt x="3751" y="125439"/>
                    <a:pt x="3757" y="125439"/>
                  </a:cubicBezTo>
                  <a:cubicBezTo>
                    <a:pt x="3785" y="125439"/>
                    <a:pt x="3822" y="125472"/>
                    <a:pt x="3842" y="125472"/>
                  </a:cubicBezTo>
                  <a:cubicBezTo>
                    <a:pt x="3868" y="125472"/>
                    <a:pt x="3894" y="125472"/>
                    <a:pt x="3894" y="125446"/>
                  </a:cubicBezTo>
                  <a:cubicBezTo>
                    <a:pt x="3894" y="125421"/>
                    <a:pt x="3894" y="125395"/>
                    <a:pt x="3868" y="125395"/>
                  </a:cubicBezTo>
                  <a:lnTo>
                    <a:pt x="3739" y="125395"/>
                  </a:lnTo>
                  <a:cubicBezTo>
                    <a:pt x="3739" y="125395"/>
                    <a:pt x="3713" y="125395"/>
                    <a:pt x="3688" y="125369"/>
                  </a:cubicBezTo>
                  <a:cubicBezTo>
                    <a:pt x="3636" y="125317"/>
                    <a:pt x="3636" y="125240"/>
                    <a:pt x="3636" y="125163"/>
                  </a:cubicBezTo>
                  <a:lnTo>
                    <a:pt x="3636" y="125137"/>
                  </a:lnTo>
                  <a:cubicBezTo>
                    <a:pt x="3636" y="125137"/>
                    <a:pt x="3610" y="125214"/>
                    <a:pt x="3559" y="125214"/>
                  </a:cubicBezTo>
                  <a:cubicBezTo>
                    <a:pt x="3584" y="125163"/>
                    <a:pt x="3584" y="125111"/>
                    <a:pt x="3584" y="125034"/>
                  </a:cubicBezTo>
                  <a:cubicBezTo>
                    <a:pt x="3584" y="125034"/>
                    <a:pt x="3572" y="125027"/>
                    <a:pt x="3555" y="125027"/>
                  </a:cubicBezTo>
                  <a:cubicBezTo>
                    <a:pt x="3539" y="125027"/>
                    <a:pt x="3520" y="125034"/>
                    <a:pt x="3507" y="125059"/>
                  </a:cubicBezTo>
                  <a:lnTo>
                    <a:pt x="3507" y="125085"/>
                  </a:lnTo>
                  <a:cubicBezTo>
                    <a:pt x="3507" y="125137"/>
                    <a:pt x="3507" y="125137"/>
                    <a:pt x="3455" y="125137"/>
                  </a:cubicBezTo>
                  <a:lnTo>
                    <a:pt x="3455" y="125111"/>
                  </a:lnTo>
                  <a:cubicBezTo>
                    <a:pt x="3533" y="125034"/>
                    <a:pt x="3404" y="124956"/>
                    <a:pt x="3455" y="124853"/>
                  </a:cubicBezTo>
                  <a:cubicBezTo>
                    <a:pt x="3455" y="124853"/>
                    <a:pt x="3430" y="124827"/>
                    <a:pt x="3430" y="124827"/>
                  </a:cubicBezTo>
                  <a:cubicBezTo>
                    <a:pt x="3404" y="124802"/>
                    <a:pt x="3430" y="124724"/>
                    <a:pt x="3430" y="124698"/>
                  </a:cubicBezTo>
                  <a:cubicBezTo>
                    <a:pt x="3404" y="124595"/>
                    <a:pt x="3430" y="124492"/>
                    <a:pt x="3481" y="124415"/>
                  </a:cubicBezTo>
                  <a:cubicBezTo>
                    <a:pt x="3507" y="124389"/>
                    <a:pt x="3507" y="124363"/>
                    <a:pt x="3481" y="124312"/>
                  </a:cubicBezTo>
                  <a:cubicBezTo>
                    <a:pt x="3481" y="124286"/>
                    <a:pt x="3481" y="124260"/>
                    <a:pt x="3481" y="124208"/>
                  </a:cubicBezTo>
                  <a:lnTo>
                    <a:pt x="3481" y="124183"/>
                  </a:lnTo>
                  <a:cubicBezTo>
                    <a:pt x="3507" y="124157"/>
                    <a:pt x="3533" y="124131"/>
                    <a:pt x="3533" y="124079"/>
                  </a:cubicBezTo>
                  <a:cubicBezTo>
                    <a:pt x="3533" y="124054"/>
                    <a:pt x="3533" y="124002"/>
                    <a:pt x="3559" y="123976"/>
                  </a:cubicBezTo>
                  <a:cubicBezTo>
                    <a:pt x="3559" y="123958"/>
                    <a:pt x="3584" y="123940"/>
                    <a:pt x="3609" y="123940"/>
                  </a:cubicBezTo>
                  <a:cubicBezTo>
                    <a:pt x="3619" y="123940"/>
                    <a:pt x="3628" y="123943"/>
                    <a:pt x="3636" y="123950"/>
                  </a:cubicBezTo>
                  <a:cubicBezTo>
                    <a:pt x="3644" y="123958"/>
                    <a:pt x="3649" y="123961"/>
                    <a:pt x="3653" y="123961"/>
                  </a:cubicBezTo>
                  <a:cubicBezTo>
                    <a:pt x="3664" y="123961"/>
                    <a:pt x="3669" y="123943"/>
                    <a:pt x="3688" y="123925"/>
                  </a:cubicBezTo>
                  <a:cubicBezTo>
                    <a:pt x="3688" y="123899"/>
                    <a:pt x="3662" y="123899"/>
                    <a:pt x="3662" y="123873"/>
                  </a:cubicBezTo>
                  <a:lnTo>
                    <a:pt x="3636" y="123873"/>
                  </a:lnTo>
                  <a:cubicBezTo>
                    <a:pt x="3610" y="123873"/>
                    <a:pt x="3584" y="123847"/>
                    <a:pt x="3584" y="123796"/>
                  </a:cubicBezTo>
                  <a:cubicBezTo>
                    <a:pt x="3597" y="123757"/>
                    <a:pt x="3597" y="123751"/>
                    <a:pt x="3594" y="123751"/>
                  </a:cubicBezTo>
                  <a:cubicBezTo>
                    <a:pt x="3592" y="123751"/>
                    <a:pt x="3590" y="123752"/>
                    <a:pt x="3588" y="123752"/>
                  </a:cubicBezTo>
                  <a:cubicBezTo>
                    <a:pt x="3586" y="123752"/>
                    <a:pt x="3584" y="123751"/>
                    <a:pt x="3584" y="123744"/>
                  </a:cubicBezTo>
                  <a:cubicBezTo>
                    <a:pt x="3584" y="123718"/>
                    <a:pt x="3610" y="123667"/>
                    <a:pt x="3636" y="123615"/>
                  </a:cubicBezTo>
                  <a:cubicBezTo>
                    <a:pt x="3662" y="123589"/>
                    <a:pt x="3662" y="123564"/>
                    <a:pt x="3636" y="123538"/>
                  </a:cubicBezTo>
                  <a:cubicBezTo>
                    <a:pt x="3636" y="123512"/>
                    <a:pt x="3662" y="123460"/>
                    <a:pt x="3636" y="123435"/>
                  </a:cubicBezTo>
                  <a:cubicBezTo>
                    <a:pt x="3610" y="123435"/>
                    <a:pt x="3584" y="123409"/>
                    <a:pt x="3610" y="123383"/>
                  </a:cubicBezTo>
                  <a:cubicBezTo>
                    <a:pt x="3610" y="123357"/>
                    <a:pt x="3610" y="123331"/>
                    <a:pt x="3610" y="123306"/>
                  </a:cubicBezTo>
                  <a:cubicBezTo>
                    <a:pt x="3610" y="123254"/>
                    <a:pt x="3636" y="123177"/>
                    <a:pt x="3584" y="123151"/>
                  </a:cubicBezTo>
                  <a:cubicBezTo>
                    <a:pt x="3559" y="123125"/>
                    <a:pt x="3559" y="123099"/>
                    <a:pt x="3559" y="123074"/>
                  </a:cubicBezTo>
                  <a:cubicBezTo>
                    <a:pt x="3584" y="123048"/>
                    <a:pt x="3559" y="122996"/>
                    <a:pt x="3584" y="122970"/>
                  </a:cubicBezTo>
                  <a:cubicBezTo>
                    <a:pt x="3636" y="122970"/>
                    <a:pt x="3636" y="122945"/>
                    <a:pt x="3584" y="122919"/>
                  </a:cubicBezTo>
                  <a:cubicBezTo>
                    <a:pt x="3559" y="122867"/>
                    <a:pt x="3584" y="122790"/>
                    <a:pt x="3533" y="122738"/>
                  </a:cubicBezTo>
                  <a:lnTo>
                    <a:pt x="3533" y="122661"/>
                  </a:lnTo>
                  <a:cubicBezTo>
                    <a:pt x="3533" y="122635"/>
                    <a:pt x="3507" y="122635"/>
                    <a:pt x="3481" y="122635"/>
                  </a:cubicBezTo>
                  <a:lnTo>
                    <a:pt x="3404" y="122635"/>
                  </a:lnTo>
                  <a:lnTo>
                    <a:pt x="3404" y="122609"/>
                  </a:lnTo>
                  <a:cubicBezTo>
                    <a:pt x="3404" y="122584"/>
                    <a:pt x="3404" y="122584"/>
                    <a:pt x="3404" y="122558"/>
                  </a:cubicBezTo>
                  <a:cubicBezTo>
                    <a:pt x="3404" y="122558"/>
                    <a:pt x="3404" y="122558"/>
                    <a:pt x="3430" y="122532"/>
                  </a:cubicBezTo>
                  <a:cubicBezTo>
                    <a:pt x="3455" y="122532"/>
                    <a:pt x="3430" y="122506"/>
                    <a:pt x="3430" y="122506"/>
                  </a:cubicBezTo>
                  <a:cubicBezTo>
                    <a:pt x="3430" y="122506"/>
                    <a:pt x="3404" y="122532"/>
                    <a:pt x="3404" y="122532"/>
                  </a:cubicBezTo>
                  <a:lnTo>
                    <a:pt x="3378" y="122532"/>
                  </a:lnTo>
                  <a:lnTo>
                    <a:pt x="3378" y="122480"/>
                  </a:lnTo>
                  <a:cubicBezTo>
                    <a:pt x="3404" y="122429"/>
                    <a:pt x="3378" y="122351"/>
                    <a:pt x="3352" y="122300"/>
                  </a:cubicBezTo>
                  <a:lnTo>
                    <a:pt x="3352" y="122274"/>
                  </a:lnTo>
                  <a:cubicBezTo>
                    <a:pt x="3352" y="122274"/>
                    <a:pt x="3327" y="122197"/>
                    <a:pt x="3301" y="122171"/>
                  </a:cubicBezTo>
                  <a:cubicBezTo>
                    <a:pt x="3301" y="122119"/>
                    <a:pt x="3352" y="122145"/>
                    <a:pt x="3301" y="122119"/>
                  </a:cubicBezTo>
                  <a:cubicBezTo>
                    <a:pt x="3327" y="122068"/>
                    <a:pt x="3301" y="122042"/>
                    <a:pt x="3301" y="121990"/>
                  </a:cubicBezTo>
                  <a:lnTo>
                    <a:pt x="3275" y="121861"/>
                  </a:lnTo>
                  <a:cubicBezTo>
                    <a:pt x="3249" y="121784"/>
                    <a:pt x="3249" y="121681"/>
                    <a:pt x="3275" y="121603"/>
                  </a:cubicBezTo>
                  <a:cubicBezTo>
                    <a:pt x="3301" y="121578"/>
                    <a:pt x="3275" y="121552"/>
                    <a:pt x="3249" y="121552"/>
                  </a:cubicBezTo>
                  <a:cubicBezTo>
                    <a:pt x="3223" y="121552"/>
                    <a:pt x="3223" y="121500"/>
                    <a:pt x="3223" y="121475"/>
                  </a:cubicBezTo>
                  <a:cubicBezTo>
                    <a:pt x="3249" y="121475"/>
                    <a:pt x="3198" y="121423"/>
                    <a:pt x="3172" y="121397"/>
                  </a:cubicBezTo>
                  <a:cubicBezTo>
                    <a:pt x="3172" y="121397"/>
                    <a:pt x="3172" y="121397"/>
                    <a:pt x="3172" y="121371"/>
                  </a:cubicBezTo>
                  <a:cubicBezTo>
                    <a:pt x="3223" y="121346"/>
                    <a:pt x="3249" y="121320"/>
                    <a:pt x="3223" y="121242"/>
                  </a:cubicBezTo>
                  <a:cubicBezTo>
                    <a:pt x="3172" y="121165"/>
                    <a:pt x="3172" y="121062"/>
                    <a:pt x="3172" y="120959"/>
                  </a:cubicBezTo>
                  <a:cubicBezTo>
                    <a:pt x="3198" y="120959"/>
                    <a:pt x="3223" y="120933"/>
                    <a:pt x="3249" y="120933"/>
                  </a:cubicBezTo>
                  <a:cubicBezTo>
                    <a:pt x="3275" y="120907"/>
                    <a:pt x="3275" y="120881"/>
                    <a:pt x="3301" y="120881"/>
                  </a:cubicBezTo>
                  <a:lnTo>
                    <a:pt x="3327" y="120881"/>
                  </a:lnTo>
                  <a:cubicBezTo>
                    <a:pt x="3352" y="120856"/>
                    <a:pt x="3352" y="120856"/>
                    <a:pt x="3327" y="120804"/>
                  </a:cubicBezTo>
                  <a:cubicBezTo>
                    <a:pt x="3301" y="120778"/>
                    <a:pt x="3301" y="120727"/>
                    <a:pt x="3301" y="120701"/>
                  </a:cubicBezTo>
                  <a:cubicBezTo>
                    <a:pt x="3301" y="120675"/>
                    <a:pt x="3301" y="120649"/>
                    <a:pt x="3301" y="120623"/>
                  </a:cubicBezTo>
                  <a:cubicBezTo>
                    <a:pt x="3301" y="120605"/>
                    <a:pt x="3288" y="120587"/>
                    <a:pt x="3262" y="120587"/>
                  </a:cubicBezTo>
                  <a:cubicBezTo>
                    <a:pt x="3251" y="120587"/>
                    <a:pt x="3239" y="120590"/>
                    <a:pt x="3223" y="120598"/>
                  </a:cubicBezTo>
                  <a:lnTo>
                    <a:pt x="3249" y="120494"/>
                  </a:lnTo>
                  <a:cubicBezTo>
                    <a:pt x="3275" y="120469"/>
                    <a:pt x="3249" y="120443"/>
                    <a:pt x="3249" y="120417"/>
                  </a:cubicBezTo>
                  <a:cubicBezTo>
                    <a:pt x="3249" y="120404"/>
                    <a:pt x="3249" y="120404"/>
                    <a:pt x="3246" y="120404"/>
                  </a:cubicBezTo>
                  <a:cubicBezTo>
                    <a:pt x="3243" y="120404"/>
                    <a:pt x="3236" y="120404"/>
                    <a:pt x="3223" y="120391"/>
                  </a:cubicBezTo>
                  <a:cubicBezTo>
                    <a:pt x="3223" y="120391"/>
                    <a:pt x="3223" y="120391"/>
                    <a:pt x="3223" y="120417"/>
                  </a:cubicBezTo>
                  <a:lnTo>
                    <a:pt x="3223" y="120494"/>
                  </a:lnTo>
                  <a:lnTo>
                    <a:pt x="3198" y="120494"/>
                  </a:lnTo>
                  <a:cubicBezTo>
                    <a:pt x="3198" y="120417"/>
                    <a:pt x="3198" y="120340"/>
                    <a:pt x="3198" y="120262"/>
                  </a:cubicBezTo>
                  <a:cubicBezTo>
                    <a:pt x="3198" y="120211"/>
                    <a:pt x="3198" y="120185"/>
                    <a:pt x="3198" y="120133"/>
                  </a:cubicBezTo>
                  <a:cubicBezTo>
                    <a:pt x="3172" y="120108"/>
                    <a:pt x="3223" y="120082"/>
                    <a:pt x="3249" y="120030"/>
                  </a:cubicBezTo>
                  <a:cubicBezTo>
                    <a:pt x="3275" y="120004"/>
                    <a:pt x="3198" y="120004"/>
                    <a:pt x="3198" y="119979"/>
                  </a:cubicBezTo>
                  <a:cubicBezTo>
                    <a:pt x="3198" y="119953"/>
                    <a:pt x="3223" y="119953"/>
                    <a:pt x="3223" y="119927"/>
                  </a:cubicBezTo>
                  <a:cubicBezTo>
                    <a:pt x="3223" y="119927"/>
                    <a:pt x="3198" y="119875"/>
                    <a:pt x="3198" y="119875"/>
                  </a:cubicBezTo>
                  <a:cubicBezTo>
                    <a:pt x="3223" y="119850"/>
                    <a:pt x="3223" y="119824"/>
                    <a:pt x="3223" y="119798"/>
                  </a:cubicBezTo>
                  <a:lnTo>
                    <a:pt x="3223" y="119721"/>
                  </a:lnTo>
                  <a:cubicBezTo>
                    <a:pt x="3275" y="119643"/>
                    <a:pt x="3275" y="119566"/>
                    <a:pt x="3223" y="119463"/>
                  </a:cubicBezTo>
                  <a:cubicBezTo>
                    <a:pt x="3223" y="119411"/>
                    <a:pt x="3198" y="119334"/>
                    <a:pt x="3198" y="119257"/>
                  </a:cubicBezTo>
                  <a:cubicBezTo>
                    <a:pt x="3172" y="119179"/>
                    <a:pt x="3198" y="119153"/>
                    <a:pt x="3146" y="119153"/>
                  </a:cubicBezTo>
                  <a:cubicBezTo>
                    <a:pt x="3146" y="119102"/>
                    <a:pt x="3120" y="119050"/>
                    <a:pt x="3146" y="119050"/>
                  </a:cubicBezTo>
                  <a:cubicBezTo>
                    <a:pt x="3146" y="119024"/>
                    <a:pt x="3172" y="118999"/>
                    <a:pt x="3172" y="118973"/>
                  </a:cubicBezTo>
                  <a:cubicBezTo>
                    <a:pt x="3172" y="118947"/>
                    <a:pt x="3172" y="118921"/>
                    <a:pt x="3198" y="118921"/>
                  </a:cubicBezTo>
                  <a:cubicBezTo>
                    <a:pt x="3198" y="118895"/>
                    <a:pt x="3249" y="118895"/>
                    <a:pt x="3249" y="118870"/>
                  </a:cubicBezTo>
                  <a:cubicBezTo>
                    <a:pt x="3249" y="118844"/>
                    <a:pt x="3249" y="118818"/>
                    <a:pt x="3249" y="118792"/>
                  </a:cubicBezTo>
                  <a:cubicBezTo>
                    <a:pt x="3249" y="118766"/>
                    <a:pt x="3249" y="118766"/>
                    <a:pt x="3249" y="118741"/>
                  </a:cubicBezTo>
                  <a:cubicBezTo>
                    <a:pt x="3249" y="118741"/>
                    <a:pt x="3249" y="118715"/>
                    <a:pt x="3249" y="118715"/>
                  </a:cubicBezTo>
                  <a:cubicBezTo>
                    <a:pt x="3275" y="118689"/>
                    <a:pt x="3275" y="118663"/>
                    <a:pt x="3301" y="118612"/>
                  </a:cubicBezTo>
                  <a:cubicBezTo>
                    <a:pt x="3301" y="118612"/>
                    <a:pt x="3301" y="118586"/>
                    <a:pt x="3301" y="118560"/>
                  </a:cubicBezTo>
                  <a:cubicBezTo>
                    <a:pt x="3275" y="118509"/>
                    <a:pt x="3301" y="118483"/>
                    <a:pt x="3327" y="118457"/>
                  </a:cubicBezTo>
                  <a:cubicBezTo>
                    <a:pt x="3327" y="118431"/>
                    <a:pt x="3327" y="118405"/>
                    <a:pt x="3327" y="118380"/>
                  </a:cubicBezTo>
                  <a:lnTo>
                    <a:pt x="3327" y="118354"/>
                  </a:lnTo>
                  <a:cubicBezTo>
                    <a:pt x="3378" y="118328"/>
                    <a:pt x="3352" y="118276"/>
                    <a:pt x="3352" y="118225"/>
                  </a:cubicBezTo>
                  <a:cubicBezTo>
                    <a:pt x="3352" y="118199"/>
                    <a:pt x="3327" y="118173"/>
                    <a:pt x="3327" y="118148"/>
                  </a:cubicBezTo>
                  <a:cubicBezTo>
                    <a:pt x="3327" y="118122"/>
                    <a:pt x="3378" y="118096"/>
                    <a:pt x="3378" y="118070"/>
                  </a:cubicBezTo>
                  <a:lnTo>
                    <a:pt x="3378" y="117993"/>
                  </a:lnTo>
                  <a:cubicBezTo>
                    <a:pt x="3404" y="117967"/>
                    <a:pt x="3430" y="117941"/>
                    <a:pt x="3404" y="117890"/>
                  </a:cubicBezTo>
                  <a:cubicBezTo>
                    <a:pt x="3430" y="117838"/>
                    <a:pt x="3455" y="117761"/>
                    <a:pt x="3455" y="117709"/>
                  </a:cubicBezTo>
                  <a:cubicBezTo>
                    <a:pt x="3468" y="117670"/>
                    <a:pt x="3462" y="117657"/>
                    <a:pt x="3452" y="117657"/>
                  </a:cubicBezTo>
                  <a:cubicBezTo>
                    <a:pt x="3443" y="117657"/>
                    <a:pt x="3430" y="117670"/>
                    <a:pt x="3430" y="117683"/>
                  </a:cubicBezTo>
                  <a:lnTo>
                    <a:pt x="3378" y="117606"/>
                  </a:lnTo>
                  <a:cubicBezTo>
                    <a:pt x="3404" y="117606"/>
                    <a:pt x="3404" y="117580"/>
                    <a:pt x="3430" y="117554"/>
                  </a:cubicBezTo>
                  <a:lnTo>
                    <a:pt x="3378" y="117451"/>
                  </a:lnTo>
                  <a:cubicBezTo>
                    <a:pt x="3404" y="117451"/>
                    <a:pt x="3404" y="117425"/>
                    <a:pt x="3404" y="117400"/>
                  </a:cubicBezTo>
                  <a:cubicBezTo>
                    <a:pt x="3404" y="117374"/>
                    <a:pt x="3404" y="117348"/>
                    <a:pt x="3378" y="117348"/>
                  </a:cubicBezTo>
                  <a:lnTo>
                    <a:pt x="3378" y="117322"/>
                  </a:lnTo>
                  <a:cubicBezTo>
                    <a:pt x="3430" y="117296"/>
                    <a:pt x="3430" y="117271"/>
                    <a:pt x="3378" y="117271"/>
                  </a:cubicBezTo>
                  <a:cubicBezTo>
                    <a:pt x="3378" y="117193"/>
                    <a:pt x="3430" y="117167"/>
                    <a:pt x="3430" y="117116"/>
                  </a:cubicBezTo>
                  <a:cubicBezTo>
                    <a:pt x="3430" y="116987"/>
                    <a:pt x="3455" y="116884"/>
                    <a:pt x="3481" y="116781"/>
                  </a:cubicBezTo>
                  <a:cubicBezTo>
                    <a:pt x="3507" y="116755"/>
                    <a:pt x="3507" y="116729"/>
                    <a:pt x="3507" y="116703"/>
                  </a:cubicBezTo>
                  <a:cubicBezTo>
                    <a:pt x="3507" y="116677"/>
                    <a:pt x="3507" y="116626"/>
                    <a:pt x="3455" y="116626"/>
                  </a:cubicBezTo>
                  <a:cubicBezTo>
                    <a:pt x="3430" y="116626"/>
                    <a:pt x="3404" y="116600"/>
                    <a:pt x="3404" y="116548"/>
                  </a:cubicBezTo>
                  <a:cubicBezTo>
                    <a:pt x="3430" y="116523"/>
                    <a:pt x="3430" y="116497"/>
                    <a:pt x="3430" y="116471"/>
                  </a:cubicBezTo>
                  <a:lnTo>
                    <a:pt x="3455" y="116445"/>
                  </a:lnTo>
                  <a:cubicBezTo>
                    <a:pt x="3455" y="116445"/>
                    <a:pt x="3455" y="116420"/>
                    <a:pt x="3455" y="116420"/>
                  </a:cubicBezTo>
                  <a:lnTo>
                    <a:pt x="3455" y="116265"/>
                  </a:lnTo>
                  <a:cubicBezTo>
                    <a:pt x="3481" y="116213"/>
                    <a:pt x="3481" y="116162"/>
                    <a:pt x="3481" y="116136"/>
                  </a:cubicBezTo>
                  <a:lnTo>
                    <a:pt x="3481" y="116084"/>
                  </a:lnTo>
                  <a:cubicBezTo>
                    <a:pt x="3481" y="116084"/>
                    <a:pt x="3533" y="116084"/>
                    <a:pt x="3533" y="116058"/>
                  </a:cubicBezTo>
                  <a:cubicBezTo>
                    <a:pt x="3533" y="116033"/>
                    <a:pt x="3533" y="116007"/>
                    <a:pt x="3507" y="116007"/>
                  </a:cubicBezTo>
                  <a:cubicBezTo>
                    <a:pt x="3507" y="115981"/>
                    <a:pt x="3507" y="115955"/>
                    <a:pt x="3507" y="115930"/>
                  </a:cubicBezTo>
                  <a:cubicBezTo>
                    <a:pt x="3507" y="115904"/>
                    <a:pt x="3481" y="115878"/>
                    <a:pt x="3455" y="115878"/>
                  </a:cubicBezTo>
                  <a:cubicBezTo>
                    <a:pt x="3455" y="115852"/>
                    <a:pt x="3455" y="115826"/>
                    <a:pt x="3455" y="115826"/>
                  </a:cubicBezTo>
                  <a:cubicBezTo>
                    <a:pt x="3455" y="115813"/>
                    <a:pt x="3462" y="115807"/>
                    <a:pt x="3472" y="115807"/>
                  </a:cubicBezTo>
                  <a:cubicBezTo>
                    <a:pt x="3481" y="115807"/>
                    <a:pt x="3494" y="115813"/>
                    <a:pt x="3507" y="115826"/>
                  </a:cubicBezTo>
                  <a:lnTo>
                    <a:pt x="3507" y="115852"/>
                  </a:lnTo>
                  <a:lnTo>
                    <a:pt x="3533" y="115852"/>
                  </a:lnTo>
                  <a:cubicBezTo>
                    <a:pt x="3533" y="115852"/>
                    <a:pt x="3559" y="115826"/>
                    <a:pt x="3584" y="115826"/>
                  </a:cubicBezTo>
                  <a:cubicBezTo>
                    <a:pt x="3610" y="115826"/>
                    <a:pt x="3636" y="115826"/>
                    <a:pt x="3636" y="115775"/>
                  </a:cubicBezTo>
                  <a:cubicBezTo>
                    <a:pt x="3636" y="115749"/>
                    <a:pt x="3636" y="115749"/>
                    <a:pt x="3636" y="115723"/>
                  </a:cubicBezTo>
                  <a:cubicBezTo>
                    <a:pt x="3636" y="115723"/>
                    <a:pt x="3636" y="115697"/>
                    <a:pt x="3610" y="115697"/>
                  </a:cubicBezTo>
                  <a:lnTo>
                    <a:pt x="3636" y="115646"/>
                  </a:lnTo>
                  <a:lnTo>
                    <a:pt x="3636" y="115620"/>
                  </a:lnTo>
                  <a:lnTo>
                    <a:pt x="3610" y="115620"/>
                  </a:lnTo>
                  <a:lnTo>
                    <a:pt x="3610" y="115594"/>
                  </a:lnTo>
                  <a:cubicBezTo>
                    <a:pt x="3662" y="115543"/>
                    <a:pt x="3610" y="115491"/>
                    <a:pt x="3610" y="115439"/>
                  </a:cubicBezTo>
                  <a:cubicBezTo>
                    <a:pt x="3610" y="115439"/>
                    <a:pt x="3610" y="115439"/>
                    <a:pt x="3610" y="115414"/>
                  </a:cubicBezTo>
                  <a:cubicBezTo>
                    <a:pt x="3636" y="115414"/>
                    <a:pt x="3636" y="115388"/>
                    <a:pt x="3636" y="115362"/>
                  </a:cubicBezTo>
                  <a:cubicBezTo>
                    <a:pt x="3662" y="115311"/>
                    <a:pt x="3662" y="115311"/>
                    <a:pt x="3610" y="115285"/>
                  </a:cubicBezTo>
                  <a:cubicBezTo>
                    <a:pt x="3610" y="115259"/>
                    <a:pt x="3662" y="115233"/>
                    <a:pt x="3610" y="115207"/>
                  </a:cubicBezTo>
                  <a:lnTo>
                    <a:pt x="3584" y="115156"/>
                  </a:lnTo>
                  <a:lnTo>
                    <a:pt x="3584" y="115130"/>
                  </a:lnTo>
                  <a:cubicBezTo>
                    <a:pt x="3584" y="115130"/>
                    <a:pt x="3636" y="115104"/>
                    <a:pt x="3610" y="115078"/>
                  </a:cubicBezTo>
                  <a:cubicBezTo>
                    <a:pt x="3610" y="115027"/>
                    <a:pt x="3610" y="115001"/>
                    <a:pt x="3610" y="114949"/>
                  </a:cubicBezTo>
                  <a:lnTo>
                    <a:pt x="3610" y="114898"/>
                  </a:lnTo>
                  <a:cubicBezTo>
                    <a:pt x="3584" y="114898"/>
                    <a:pt x="3584" y="114846"/>
                    <a:pt x="3610" y="114821"/>
                  </a:cubicBezTo>
                  <a:cubicBezTo>
                    <a:pt x="3636" y="114795"/>
                    <a:pt x="3662" y="114795"/>
                    <a:pt x="3636" y="114769"/>
                  </a:cubicBezTo>
                  <a:cubicBezTo>
                    <a:pt x="3636" y="114743"/>
                    <a:pt x="3636" y="114692"/>
                    <a:pt x="3610" y="114666"/>
                  </a:cubicBezTo>
                  <a:cubicBezTo>
                    <a:pt x="3559" y="114614"/>
                    <a:pt x="3636" y="114537"/>
                    <a:pt x="3636" y="114485"/>
                  </a:cubicBezTo>
                  <a:cubicBezTo>
                    <a:pt x="3610" y="114408"/>
                    <a:pt x="3636" y="114356"/>
                    <a:pt x="3584" y="114305"/>
                  </a:cubicBezTo>
                  <a:cubicBezTo>
                    <a:pt x="3559" y="114279"/>
                    <a:pt x="3559" y="114272"/>
                    <a:pt x="3568" y="114272"/>
                  </a:cubicBezTo>
                  <a:cubicBezTo>
                    <a:pt x="3578" y="114272"/>
                    <a:pt x="3597" y="114279"/>
                    <a:pt x="3610" y="114279"/>
                  </a:cubicBezTo>
                  <a:cubicBezTo>
                    <a:pt x="3610" y="114253"/>
                    <a:pt x="3610" y="114253"/>
                    <a:pt x="3636" y="114227"/>
                  </a:cubicBezTo>
                  <a:lnTo>
                    <a:pt x="3584" y="114202"/>
                  </a:lnTo>
                  <a:cubicBezTo>
                    <a:pt x="3584" y="114202"/>
                    <a:pt x="3559" y="114202"/>
                    <a:pt x="3559" y="114176"/>
                  </a:cubicBezTo>
                  <a:cubicBezTo>
                    <a:pt x="3610" y="114124"/>
                    <a:pt x="3584" y="114047"/>
                    <a:pt x="3610" y="113969"/>
                  </a:cubicBezTo>
                  <a:lnTo>
                    <a:pt x="3610" y="113918"/>
                  </a:lnTo>
                  <a:cubicBezTo>
                    <a:pt x="3610" y="113866"/>
                    <a:pt x="3610" y="113840"/>
                    <a:pt x="3610" y="113789"/>
                  </a:cubicBezTo>
                  <a:cubicBezTo>
                    <a:pt x="3610" y="113737"/>
                    <a:pt x="3610" y="113686"/>
                    <a:pt x="3610" y="113660"/>
                  </a:cubicBezTo>
                  <a:lnTo>
                    <a:pt x="3610" y="113583"/>
                  </a:lnTo>
                  <a:cubicBezTo>
                    <a:pt x="3610" y="113557"/>
                    <a:pt x="3584" y="113531"/>
                    <a:pt x="3584" y="113505"/>
                  </a:cubicBezTo>
                  <a:cubicBezTo>
                    <a:pt x="3584" y="113454"/>
                    <a:pt x="3584" y="113402"/>
                    <a:pt x="3533" y="113350"/>
                  </a:cubicBezTo>
                  <a:cubicBezTo>
                    <a:pt x="3507" y="113325"/>
                    <a:pt x="3533" y="113325"/>
                    <a:pt x="3533" y="113299"/>
                  </a:cubicBezTo>
                  <a:lnTo>
                    <a:pt x="3533" y="113221"/>
                  </a:lnTo>
                  <a:cubicBezTo>
                    <a:pt x="3533" y="113196"/>
                    <a:pt x="3533" y="113144"/>
                    <a:pt x="3559" y="113144"/>
                  </a:cubicBezTo>
                  <a:cubicBezTo>
                    <a:pt x="3584" y="113118"/>
                    <a:pt x="3584" y="113093"/>
                    <a:pt x="3584" y="113067"/>
                  </a:cubicBezTo>
                  <a:cubicBezTo>
                    <a:pt x="3584" y="113015"/>
                    <a:pt x="3584" y="112938"/>
                    <a:pt x="3610" y="112886"/>
                  </a:cubicBezTo>
                  <a:cubicBezTo>
                    <a:pt x="3662" y="112809"/>
                    <a:pt x="3662" y="112706"/>
                    <a:pt x="3584" y="112654"/>
                  </a:cubicBezTo>
                  <a:cubicBezTo>
                    <a:pt x="3559" y="112628"/>
                    <a:pt x="3559" y="112577"/>
                    <a:pt x="3584" y="112551"/>
                  </a:cubicBezTo>
                  <a:cubicBezTo>
                    <a:pt x="3610" y="112551"/>
                    <a:pt x="3610" y="112525"/>
                    <a:pt x="3610" y="112499"/>
                  </a:cubicBezTo>
                  <a:cubicBezTo>
                    <a:pt x="3610" y="112448"/>
                    <a:pt x="3584" y="112422"/>
                    <a:pt x="3584" y="112396"/>
                  </a:cubicBezTo>
                  <a:lnTo>
                    <a:pt x="3533" y="112293"/>
                  </a:lnTo>
                  <a:cubicBezTo>
                    <a:pt x="3533" y="112267"/>
                    <a:pt x="3533" y="112216"/>
                    <a:pt x="3559" y="112190"/>
                  </a:cubicBezTo>
                  <a:cubicBezTo>
                    <a:pt x="3577" y="112172"/>
                    <a:pt x="3608" y="112153"/>
                    <a:pt x="3643" y="112153"/>
                  </a:cubicBezTo>
                  <a:cubicBezTo>
                    <a:pt x="3657" y="112153"/>
                    <a:pt x="3672" y="112157"/>
                    <a:pt x="3688" y="112164"/>
                  </a:cubicBezTo>
                  <a:cubicBezTo>
                    <a:pt x="3713" y="112164"/>
                    <a:pt x="3713" y="112164"/>
                    <a:pt x="3713" y="112112"/>
                  </a:cubicBezTo>
                  <a:cubicBezTo>
                    <a:pt x="3739" y="112087"/>
                    <a:pt x="3713" y="112087"/>
                    <a:pt x="3713" y="112087"/>
                  </a:cubicBezTo>
                  <a:cubicBezTo>
                    <a:pt x="3739" y="112035"/>
                    <a:pt x="3739" y="111984"/>
                    <a:pt x="3688" y="111932"/>
                  </a:cubicBezTo>
                  <a:cubicBezTo>
                    <a:pt x="3688" y="111919"/>
                    <a:pt x="3675" y="111913"/>
                    <a:pt x="3662" y="111913"/>
                  </a:cubicBezTo>
                  <a:cubicBezTo>
                    <a:pt x="3649" y="111913"/>
                    <a:pt x="3636" y="111919"/>
                    <a:pt x="3636" y="111932"/>
                  </a:cubicBezTo>
                  <a:lnTo>
                    <a:pt x="3584" y="111932"/>
                  </a:lnTo>
                  <a:cubicBezTo>
                    <a:pt x="3559" y="111880"/>
                    <a:pt x="3507" y="111829"/>
                    <a:pt x="3559" y="111751"/>
                  </a:cubicBezTo>
                  <a:cubicBezTo>
                    <a:pt x="3559" y="111674"/>
                    <a:pt x="3662" y="111648"/>
                    <a:pt x="3662" y="111571"/>
                  </a:cubicBezTo>
                  <a:cubicBezTo>
                    <a:pt x="3662" y="111493"/>
                    <a:pt x="3662" y="111493"/>
                    <a:pt x="3662" y="111468"/>
                  </a:cubicBezTo>
                  <a:cubicBezTo>
                    <a:pt x="3662" y="111442"/>
                    <a:pt x="3713" y="111390"/>
                    <a:pt x="3713" y="111339"/>
                  </a:cubicBezTo>
                  <a:cubicBezTo>
                    <a:pt x="3713" y="111313"/>
                    <a:pt x="3713" y="111261"/>
                    <a:pt x="3713" y="111236"/>
                  </a:cubicBezTo>
                  <a:lnTo>
                    <a:pt x="3713" y="111184"/>
                  </a:lnTo>
                  <a:cubicBezTo>
                    <a:pt x="3688" y="111107"/>
                    <a:pt x="3662" y="111132"/>
                    <a:pt x="3636" y="111081"/>
                  </a:cubicBezTo>
                  <a:cubicBezTo>
                    <a:pt x="3688" y="111003"/>
                    <a:pt x="3636" y="110900"/>
                    <a:pt x="3636" y="110823"/>
                  </a:cubicBezTo>
                  <a:cubicBezTo>
                    <a:pt x="3662" y="110797"/>
                    <a:pt x="3662" y="110771"/>
                    <a:pt x="3688" y="110746"/>
                  </a:cubicBezTo>
                  <a:cubicBezTo>
                    <a:pt x="3688" y="110694"/>
                    <a:pt x="3662" y="110694"/>
                    <a:pt x="3636" y="110694"/>
                  </a:cubicBezTo>
                  <a:cubicBezTo>
                    <a:pt x="3662" y="110617"/>
                    <a:pt x="3662" y="110539"/>
                    <a:pt x="3636" y="110488"/>
                  </a:cubicBezTo>
                  <a:cubicBezTo>
                    <a:pt x="3636" y="110462"/>
                    <a:pt x="3636" y="110462"/>
                    <a:pt x="3636" y="110462"/>
                  </a:cubicBezTo>
                  <a:cubicBezTo>
                    <a:pt x="3636" y="110436"/>
                    <a:pt x="3636" y="110436"/>
                    <a:pt x="3636" y="110436"/>
                  </a:cubicBezTo>
                  <a:cubicBezTo>
                    <a:pt x="3713" y="110359"/>
                    <a:pt x="3791" y="110281"/>
                    <a:pt x="3713" y="110152"/>
                  </a:cubicBezTo>
                  <a:lnTo>
                    <a:pt x="3713" y="110127"/>
                  </a:lnTo>
                  <a:cubicBezTo>
                    <a:pt x="3739" y="110075"/>
                    <a:pt x="3739" y="109998"/>
                    <a:pt x="3713" y="109972"/>
                  </a:cubicBezTo>
                  <a:lnTo>
                    <a:pt x="3713" y="109946"/>
                  </a:lnTo>
                  <a:lnTo>
                    <a:pt x="3713" y="109843"/>
                  </a:lnTo>
                  <a:cubicBezTo>
                    <a:pt x="3739" y="109740"/>
                    <a:pt x="3739" y="109740"/>
                    <a:pt x="3662" y="109688"/>
                  </a:cubicBezTo>
                  <a:lnTo>
                    <a:pt x="3610" y="109662"/>
                  </a:lnTo>
                  <a:cubicBezTo>
                    <a:pt x="3636" y="109637"/>
                    <a:pt x="3636" y="109611"/>
                    <a:pt x="3662" y="109585"/>
                  </a:cubicBezTo>
                  <a:cubicBezTo>
                    <a:pt x="3713" y="109533"/>
                    <a:pt x="3713" y="109482"/>
                    <a:pt x="3688" y="109404"/>
                  </a:cubicBezTo>
                  <a:cubicBezTo>
                    <a:pt x="3662" y="109379"/>
                    <a:pt x="3662" y="109327"/>
                    <a:pt x="3688" y="109275"/>
                  </a:cubicBezTo>
                  <a:cubicBezTo>
                    <a:pt x="3688" y="109250"/>
                    <a:pt x="3688" y="109198"/>
                    <a:pt x="3688" y="109172"/>
                  </a:cubicBezTo>
                  <a:cubicBezTo>
                    <a:pt x="3662" y="109121"/>
                    <a:pt x="3662" y="109095"/>
                    <a:pt x="3688" y="109043"/>
                  </a:cubicBezTo>
                  <a:cubicBezTo>
                    <a:pt x="3688" y="108966"/>
                    <a:pt x="3688" y="108889"/>
                    <a:pt x="3713" y="108837"/>
                  </a:cubicBezTo>
                  <a:cubicBezTo>
                    <a:pt x="3713" y="108811"/>
                    <a:pt x="3713" y="108811"/>
                    <a:pt x="3713" y="108811"/>
                  </a:cubicBezTo>
                  <a:cubicBezTo>
                    <a:pt x="3662" y="108785"/>
                    <a:pt x="3688" y="108760"/>
                    <a:pt x="3713" y="108708"/>
                  </a:cubicBezTo>
                  <a:cubicBezTo>
                    <a:pt x="3739" y="108682"/>
                    <a:pt x="3739" y="108682"/>
                    <a:pt x="3713" y="108657"/>
                  </a:cubicBezTo>
                  <a:cubicBezTo>
                    <a:pt x="3688" y="108631"/>
                    <a:pt x="3713" y="108553"/>
                    <a:pt x="3713" y="108502"/>
                  </a:cubicBezTo>
                  <a:cubicBezTo>
                    <a:pt x="3765" y="108502"/>
                    <a:pt x="3817" y="108553"/>
                    <a:pt x="3894" y="108553"/>
                  </a:cubicBezTo>
                  <a:cubicBezTo>
                    <a:pt x="3894" y="108502"/>
                    <a:pt x="3894" y="108450"/>
                    <a:pt x="3920" y="108399"/>
                  </a:cubicBezTo>
                  <a:cubicBezTo>
                    <a:pt x="3945" y="108347"/>
                    <a:pt x="3945" y="108270"/>
                    <a:pt x="3894" y="108218"/>
                  </a:cubicBezTo>
                  <a:cubicBezTo>
                    <a:pt x="3894" y="108192"/>
                    <a:pt x="3894" y="108141"/>
                    <a:pt x="3894" y="108115"/>
                  </a:cubicBezTo>
                  <a:cubicBezTo>
                    <a:pt x="3868" y="108063"/>
                    <a:pt x="3894" y="108063"/>
                    <a:pt x="3894" y="108038"/>
                  </a:cubicBezTo>
                  <a:lnTo>
                    <a:pt x="3920" y="107934"/>
                  </a:lnTo>
                  <a:cubicBezTo>
                    <a:pt x="3920" y="107883"/>
                    <a:pt x="3920" y="107857"/>
                    <a:pt x="3894" y="107831"/>
                  </a:cubicBezTo>
                  <a:cubicBezTo>
                    <a:pt x="3885" y="107823"/>
                    <a:pt x="3877" y="107820"/>
                    <a:pt x="3867" y="107820"/>
                  </a:cubicBezTo>
                  <a:cubicBezTo>
                    <a:pt x="3848" y="107820"/>
                    <a:pt x="3825" y="107831"/>
                    <a:pt x="3791" y="107831"/>
                  </a:cubicBezTo>
                  <a:cubicBezTo>
                    <a:pt x="3791" y="107805"/>
                    <a:pt x="3817" y="107780"/>
                    <a:pt x="3817" y="107780"/>
                  </a:cubicBezTo>
                  <a:cubicBezTo>
                    <a:pt x="3817" y="107780"/>
                    <a:pt x="3842" y="107780"/>
                    <a:pt x="3842" y="107754"/>
                  </a:cubicBezTo>
                  <a:cubicBezTo>
                    <a:pt x="3868" y="107728"/>
                    <a:pt x="3842" y="107702"/>
                    <a:pt x="3842" y="107702"/>
                  </a:cubicBezTo>
                  <a:cubicBezTo>
                    <a:pt x="3817" y="107702"/>
                    <a:pt x="3765" y="107702"/>
                    <a:pt x="3791" y="107676"/>
                  </a:cubicBezTo>
                  <a:cubicBezTo>
                    <a:pt x="3817" y="107625"/>
                    <a:pt x="3791" y="107625"/>
                    <a:pt x="3739" y="107599"/>
                  </a:cubicBezTo>
                  <a:cubicBezTo>
                    <a:pt x="3739" y="107550"/>
                    <a:pt x="3739" y="107532"/>
                    <a:pt x="3726" y="107532"/>
                  </a:cubicBezTo>
                  <a:cubicBezTo>
                    <a:pt x="3718" y="107532"/>
                    <a:pt x="3706" y="107538"/>
                    <a:pt x="3688" y="107548"/>
                  </a:cubicBezTo>
                  <a:lnTo>
                    <a:pt x="3610" y="107548"/>
                  </a:lnTo>
                  <a:cubicBezTo>
                    <a:pt x="3610" y="107522"/>
                    <a:pt x="3610" y="107496"/>
                    <a:pt x="3584" y="107470"/>
                  </a:cubicBezTo>
                  <a:cubicBezTo>
                    <a:pt x="3636" y="107444"/>
                    <a:pt x="3610" y="107367"/>
                    <a:pt x="3636" y="107315"/>
                  </a:cubicBezTo>
                  <a:cubicBezTo>
                    <a:pt x="3713" y="107290"/>
                    <a:pt x="3713" y="107264"/>
                    <a:pt x="3688" y="107161"/>
                  </a:cubicBezTo>
                  <a:lnTo>
                    <a:pt x="3688" y="107057"/>
                  </a:lnTo>
                  <a:cubicBezTo>
                    <a:pt x="3713" y="107032"/>
                    <a:pt x="3688" y="107006"/>
                    <a:pt x="3662" y="106980"/>
                  </a:cubicBezTo>
                  <a:cubicBezTo>
                    <a:pt x="3636" y="106954"/>
                    <a:pt x="3636" y="106954"/>
                    <a:pt x="3662" y="106954"/>
                  </a:cubicBezTo>
                  <a:cubicBezTo>
                    <a:pt x="3688" y="106929"/>
                    <a:pt x="3662" y="106851"/>
                    <a:pt x="3662" y="106825"/>
                  </a:cubicBezTo>
                  <a:lnTo>
                    <a:pt x="3662" y="106774"/>
                  </a:lnTo>
                  <a:cubicBezTo>
                    <a:pt x="3688" y="106774"/>
                    <a:pt x="3713" y="106774"/>
                    <a:pt x="3713" y="106748"/>
                  </a:cubicBezTo>
                  <a:cubicBezTo>
                    <a:pt x="3713" y="106748"/>
                    <a:pt x="3765" y="106645"/>
                    <a:pt x="3713" y="106593"/>
                  </a:cubicBezTo>
                  <a:cubicBezTo>
                    <a:pt x="3662" y="106542"/>
                    <a:pt x="3765" y="106516"/>
                    <a:pt x="3765" y="106464"/>
                  </a:cubicBezTo>
                  <a:cubicBezTo>
                    <a:pt x="3765" y="106439"/>
                    <a:pt x="3765" y="106439"/>
                    <a:pt x="3765" y="106413"/>
                  </a:cubicBezTo>
                  <a:cubicBezTo>
                    <a:pt x="3765" y="106361"/>
                    <a:pt x="3765" y="106310"/>
                    <a:pt x="3765" y="106258"/>
                  </a:cubicBezTo>
                  <a:cubicBezTo>
                    <a:pt x="3765" y="106181"/>
                    <a:pt x="3713" y="106129"/>
                    <a:pt x="3765" y="106077"/>
                  </a:cubicBezTo>
                  <a:cubicBezTo>
                    <a:pt x="3791" y="106026"/>
                    <a:pt x="3739" y="106052"/>
                    <a:pt x="3739" y="106026"/>
                  </a:cubicBezTo>
                  <a:cubicBezTo>
                    <a:pt x="3765" y="105974"/>
                    <a:pt x="3739" y="105897"/>
                    <a:pt x="3713" y="105845"/>
                  </a:cubicBezTo>
                  <a:cubicBezTo>
                    <a:pt x="3713" y="105845"/>
                    <a:pt x="3688" y="105820"/>
                    <a:pt x="3688" y="105794"/>
                  </a:cubicBezTo>
                  <a:cubicBezTo>
                    <a:pt x="3713" y="105742"/>
                    <a:pt x="3713" y="105665"/>
                    <a:pt x="3688" y="105613"/>
                  </a:cubicBezTo>
                  <a:cubicBezTo>
                    <a:pt x="3688" y="105562"/>
                    <a:pt x="3688" y="105510"/>
                    <a:pt x="3688" y="105484"/>
                  </a:cubicBezTo>
                  <a:cubicBezTo>
                    <a:pt x="3713" y="105407"/>
                    <a:pt x="3713" y="105304"/>
                    <a:pt x="3688" y="105226"/>
                  </a:cubicBezTo>
                  <a:cubicBezTo>
                    <a:pt x="3713" y="105175"/>
                    <a:pt x="3688" y="105123"/>
                    <a:pt x="3636" y="105097"/>
                  </a:cubicBezTo>
                  <a:cubicBezTo>
                    <a:pt x="3610" y="105097"/>
                    <a:pt x="3636" y="105072"/>
                    <a:pt x="3636" y="105046"/>
                  </a:cubicBezTo>
                  <a:cubicBezTo>
                    <a:pt x="3636" y="105020"/>
                    <a:pt x="3688" y="104994"/>
                    <a:pt x="3662" y="104994"/>
                  </a:cubicBezTo>
                  <a:cubicBezTo>
                    <a:pt x="3662" y="104943"/>
                    <a:pt x="3662" y="104917"/>
                    <a:pt x="3662" y="104891"/>
                  </a:cubicBezTo>
                  <a:cubicBezTo>
                    <a:pt x="3688" y="104839"/>
                    <a:pt x="3688" y="104788"/>
                    <a:pt x="3636" y="104762"/>
                  </a:cubicBezTo>
                  <a:cubicBezTo>
                    <a:pt x="3610" y="104736"/>
                    <a:pt x="3584" y="104685"/>
                    <a:pt x="3584" y="104659"/>
                  </a:cubicBezTo>
                  <a:cubicBezTo>
                    <a:pt x="3610" y="104633"/>
                    <a:pt x="3636" y="104607"/>
                    <a:pt x="3636" y="104582"/>
                  </a:cubicBezTo>
                  <a:lnTo>
                    <a:pt x="3636" y="104556"/>
                  </a:lnTo>
                  <a:cubicBezTo>
                    <a:pt x="3610" y="104556"/>
                    <a:pt x="3610" y="104582"/>
                    <a:pt x="3584" y="104582"/>
                  </a:cubicBezTo>
                  <a:cubicBezTo>
                    <a:pt x="3559" y="104556"/>
                    <a:pt x="3533" y="104478"/>
                    <a:pt x="3559" y="104427"/>
                  </a:cubicBezTo>
                  <a:cubicBezTo>
                    <a:pt x="3559" y="104401"/>
                    <a:pt x="3559" y="104375"/>
                    <a:pt x="3559" y="104349"/>
                  </a:cubicBezTo>
                  <a:cubicBezTo>
                    <a:pt x="3584" y="104298"/>
                    <a:pt x="3610" y="104246"/>
                    <a:pt x="3662" y="104195"/>
                  </a:cubicBezTo>
                  <a:cubicBezTo>
                    <a:pt x="3688" y="104143"/>
                    <a:pt x="3688" y="104143"/>
                    <a:pt x="3662" y="104066"/>
                  </a:cubicBezTo>
                  <a:lnTo>
                    <a:pt x="3662" y="104040"/>
                  </a:lnTo>
                  <a:cubicBezTo>
                    <a:pt x="3662" y="104027"/>
                    <a:pt x="3662" y="104027"/>
                    <a:pt x="3662" y="104027"/>
                  </a:cubicBezTo>
                  <a:cubicBezTo>
                    <a:pt x="3662" y="104027"/>
                    <a:pt x="3662" y="104027"/>
                    <a:pt x="3662" y="104014"/>
                  </a:cubicBezTo>
                  <a:lnTo>
                    <a:pt x="3610" y="104014"/>
                  </a:lnTo>
                  <a:cubicBezTo>
                    <a:pt x="3610" y="103988"/>
                    <a:pt x="3610" y="103963"/>
                    <a:pt x="3584" y="103963"/>
                  </a:cubicBezTo>
                  <a:lnTo>
                    <a:pt x="3455" y="103911"/>
                  </a:lnTo>
                  <a:lnTo>
                    <a:pt x="3481" y="103911"/>
                  </a:lnTo>
                  <a:cubicBezTo>
                    <a:pt x="3533" y="103911"/>
                    <a:pt x="3507" y="103859"/>
                    <a:pt x="3559" y="103859"/>
                  </a:cubicBezTo>
                  <a:cubicBezTo>
                    <a:pt x="3584" y="103859"/>
                    <a:pt x="3584" y="103834"/>
                    <a:pt x="3584" y="103834"/>
                  </a:cubicBezTo>
                  <a:cubicBezTo>
                    <a:pt x="3584" y="103834"/>
                    <a:pt x="3584" y="103730"/>
                    <a:pt x="3559" y="103679"/>
                  </a:cubicBezTo>
                  <a:cubicBezTo>
                    <a:pt x="3559" y="103653"/>
                    <a:pt x="3584" y="103602"/>
                    <a:pt x="3584" y="103550"/>
                  </a:cubicBezTo>
                  <a:cubicBezTo>
                    <a:pt x="3559" y="103498"/>
                    <a:pt x="3584" y="103473"/>
                    <a:pt x="3610" y="103421"/>
                  </a:cubicBezTo>
                  <a:cubicBezTo>
                    <a:pt x="3610" y="103369"/>
                    <a:pt x="3610" y="103344"/>
                    <a:pt x="3688" y="103266"/>
                  </a:cubicBezTo>
                  <a:lnTo>
                    <a:pt x="3688" y="103240"/>
                  </a:lnTo>
                  <a:cubicBezTo>
                    <a:pt x="3688" y="103228"/>
                    <a:pt x="3694" y="103228"/>
                    <a:pt x="3697" y="103228"/>
                  </a:cubicBezTo>
                  <a:cubicBezTo>
                    <a:pt x="3700" y="103228"/>
                    <a:pt x="3700" y="103228"/>
                    <a:pt x="3688" y="103215"/>
                  </a:cubicBezTo>
                  <a:cubicBezTo>
                    <a:pt x="3662" y="103215"/>
                    <a:pt x="3662" y="103189"/>
                    <a:pt x="3636" y="103189"/>
                  </a:cubicBezTo>
                  <a:cubicBezTo>
                    <a:pt x="3636" y="103163"/>
                    <a:pt x="3610" y="103137"/>
                    <a:pt x="3636" y="103137"/>
                  </a:cubicBezTo>
                  <a:cubicBezTo>
                    <a:pt x="3662" y="103137"/>
                    <a:pt x="3662" y="103111"/>
                    <a:pt x="3662" y="103111"/>
                  </a:cubicBezTo>
                  <a:lnTo>
                    <a:pt x="3713" y="102931"/>
                  </a:lnTo>
                  <a:cubicBezTo>
                    <a:pt x="3713" y="102879"/>
                    <a:pt x="3713" y="102854"/>
                    <a:pt x="3713" y="102828"/>
                  </a:cubicBezTo>
                  <a:cubicBezTo>
                    <a:pt x="3688" y="102802"/>
                    <a:pt x="3662" y="102750"/>
                    <a:pt x="3713" y="102725"/>
                  </a:cubicBezTo>
                  <a:cubicBezTo>
                    <a:pt x="3739" y="102699"/>
                    <a:pt x="3739" y="102673"/>
                    <a:pt x="3713" y="102647"/>
                  </a:cubicBezTo>
                  <a:cubicBezTo>
                    <a:pt x="3713" y="102596"/>
                    <a:pt x="3713" y="102570"/>
                    <a:pt x="3713" y="102544"/>
                  </a:cubicBezTo>
                  <a:lnTo>
                    <a:pt x="3713" y="102493"/>
                  </a:lnTo>
                  <a:cubicBezTo>
                    <a:pt x="3713" y="102467"/>
                    <a:pt x="3713" y="102441"/>
                    <a:pt x="3688" y="102415"/>
                  </a:cubicBezTo>
                  <a:cubicBezTo>
                    <a:pt x="3662" y="102364"/>
                    <a:pt x="3636" y="102286"/>
                    <a:pt x="3636" y="102235"/>
                  </a:cubicBezTo>
                  <a:cubicBezTo>
                    <a:pt x="3662" y="102209"/>
                    <a:pt x="3662" y="102209"/>
                    <a:pt x="3662" y="102209"/>
                  </a:cubicBezTo>
                  <a:lnTo>
                    <a:pt x="3662" y="102131"/>
                  </a:lnTo>
                  <a:cubicBezTo>
                    <a:pt x="3713" y="102054"/>
                    <a:pt x="3713" y="101925"/>
                    <a:pt x="3662" y="101848"/>
                  </a:cubicBezTo>
                  <a:cubicBezTo>
                    <a:pt x="3662" y="101796"/>
                    <a:pt x="3636" y="101745"/>
                    <a:pt x="3610" y="101693"/>
                  </a:cubicBezTo>
                  <a:cubicBezTo>
                    <a:pt x="3584" y="101641"/>
                    <a:pt x="3636" y="101641"/>
                    <a:pt x="3662" y="101616"/>
                  </a:cubicBezTo>
                  <a:cubicBezTo>
                    <a:pt x="3662" y="101564"/>
                    <a:pt x="3636" y="101512"/>
                    <a:pt x="3610" y="101487"/>
                  </a:cubicBezTo>
                  <a:cubicBezTo>
                    <a:pt x="3602" y="101491"/>
                    <a:pt x="3595" y="101492"/>
                    <a:pt x="3587" y="101492"/>
                  </a:cubicBezTo>
                  <a:cubicBezTo>
                    <a:pt x="3557" y="101492"/>
                    <a:pt x="3528" y="101469"/>
                    <a:pt x="3506" y="101469"/>
                  </a:cubicBezTo>
                  <a:cubicBezTo>
                    <a:pt x="3497" y="101469"/>
                    <a:pt x="3488" y="101473"/>
                    <a:pt x="3481" y="101487"/>
                  </a:cubicBezTo>
                  <a:lnTo>
                    <a:pt x="3455" y="101487"/>
                  </a:lnTo>
                  <a:cubicBezTo>
                    <a:pt x="3430" y="101500"/>
                    <a:pt x="3410" y="101506"/>
                    <a:pt x="3394" y="101506"/>
                  </a:cubicBezTo>
                  <a:cubicBezTo>
                    <a:pt x="3378" y="101506"/>
                    <a:pt x="3365" y="101500"/>
                    <a:pt x="3352" y="101487"/>
                  </a:cubicBezTo>
                  <a:cubicBezTo>
                    <a:pt x="3352" y="101461"/>
                    <a:pt x="3327" y="101435"/>
                    <a:pt x="3327" y="101435"/>
                  </a:cubicBezTo>
                  <a:cubicBezTo>
                    <a:pt x="3327" y="101384"/>
                    <a:pt x="3327" y="101358"/>
                    <a:pt x="3301" y="101332"/>
                  </a:cubicBezTo>
                  <a:lnTo>
                    <a:pt x="3301" y="101203"/>
                  </a:lnTo>
                  <a:cubicBezTo>
                    <a:pt x="3327" y="101177"/>
                    <a:pt x="3327" y="101126"/>
                    <a:pt x="3301" y="101074"/>
                  </a:cubicBezTo>
                  <a:lnTo>
                    <a:pt x="3301" y="101048"/>
                  </a:lnTo>
                  <a:cubicBezTo>
                    <a:pt x="3223" y="101048"/>
                    <a:pt x="3223" y="100997"/>
                    <a:pt x="3223" y="100945"/>
                  </a:cubicBezTo>
                  <a:cubicBezTo>
                    <a:pt x="3244" y="100945"/>
                    <a:pt x="3248" y="100978"/>
                    <a:pt x="3262" y="100978"/>
                  </a:cubicBezTo>
                  <a:cubicBezTo>
                    <a:pt x="3266" y="100978"/>
                    <a:pt x="3270" y="100976"/>
                    <a:pt x="3275" y="100971"/>
                  </a:cubicBezTo>
                  <a:cubicBezTo>
                    <a:pt x="3301" y="100971"/>
                    <a:pt x="3275" y="100945"/>
                    <a:pt x="3275" y="100919"/>
                  </a:cubicBezTo>
                  <a:cubicBezTo>
                    <a:pt x="3275" y="100893"/>
                    <a:pt x="3275" y="100868"/>
                    <a:pt x="3275" y="100816"/>
                  </a:cubicBezTo>
                  <a:cubicBezTo>
                    <a:pt x="3257" y="100798"/>
                    <a:pt x="3264" y="100780"/>
                    <a:pt x="3252" y="100780"/>
                  </a:cubicBezTo>
                  <a:cubicBezTo>
                    <a:pt x="3247" y="100780"/>
                    <a:pt x="3239" y="100783"/>
                    <a:pt x="3223" y="100790"/>
                  </a:cubicBezTo>
                  <a:cubicBezTo>
                    <a:pt x="3198" y="100739"/>
                    <a:pt x="3198" y="100713"/>
                    <a:pt x="3275" y="100661"/>
                  </a:cubicBezTo>
                  <a:cubicBezTo>
                    <a:pt x="3301" y="100636"/>
                    <a:pt x="3301" y="100584"/>
                    <a:pt x="3301" y="100558"/>
                  </a:cubicBezTo>
                  <a:cubicBezTo>
                    <a:pt x="3301" y="100516"/>
                    <a:pt x="3335" y="100474"/>
                    <a:pt x="3292" y="100474"/>
                  </a:cubicBezTo>
                  <a:cubicBezTo>
                    <a:pt x="3282" y="100474"/>
                    <a:pt x="3268" y="100476"/>
                    <a:pt x="3249" y="100481"/>
                  </a:cubicBezTo>
                  <a:cubicBezTo>
                    <a:pt x="3249" y="100481"/>
                    <a:pt x="3223" y="100455"/>
                    <a:pt x="3249" y="100455"/>
                  </a:cubicBezTo>
                  <a:cubicBezTo>
                    <a:pt x="3249" y="100429"/>
                    <a:pt x="3249" y="100378"/>
                    <a:pt x="3198" y="100352"/>
                  </a:cubicBezTo>
                  <a:lnTo>
                    <a:pt x="3198" y="100326"/>
                  </a:lnTo>
                  <a:cubicBezTo>
                    <a:pt x="3223" y="100275"/>
                    <a:pt x="3223" y="100249"/>
                    <a:pt x="3198" y="100197"/>
                  </a:cubicBezTo>
                  <a:lnTo>
                    <a:pt x="3198" y="100171"/>
                  </a:lnTo>
                  <a:cubicBezTo>
                    <a:pt x="3198" y="100146"/>
                    <a:pt x="3249" y="100120"/>
                    <a:pt x="3223" y="100094"/>
                  </a:cubicBezTo>
                  <a:cubicBezTo>
                    <a:pt x="3223" y="100042"/>
                    <a:pt x="3223" y="100017"/>
                    <a:pt x="3223" y="99965"/>
                  </a:cubicBezTo>
                  <a:cubicBezTo>
                    <a:pt x="3223" y="99939"/>
                    <a:pt x="3217" y="99933"/>
                    <a:pt x="3207" y="99933"/>
                  </a:cubicBezTo>
                  <a:cubicBezTo>
                    <a:pt x="3198" y="99933"/>
                    <a:pt x="3185" y="99939"/>
                    <a:pt x="3172" y="99939"/>
                  </a:cubicBezTo>
                  <a:cubicBezTo>
                    <a:pt x="3172" y="99862"/>
                    <a:pt x="3198" y="99810"/>
                    <a:pt x="3198" y="99759"/>
                  </a:cubicBezTo>
                  <a:cubicBezTo>
                    <a:pt x="3198" y="99681"/>
                    <a:pt x="3249" y="99707"/>
                    <a:pt x="3249" y="99681"/>
                  </a:cubicBezTo>
                  <a:cubicBezTo>
                    <a:pt x="3249" y="99681"/>
                    <a:pt x="3327" y="99656"/>
                    <a:pt x="3301" y="99604"/>
                  </a:cubicBezTo>
                  <a:cubicBezTo>
                    <a:pt x="3301" y="99591"/>
                    <a:pt x="3288" y="99585"/>
                    <a:pt x="3269" y="99585"/>
                  </a:cubicBezTo>
                  <a:cubicBezTo>
                    <a:pt x="3249" y="99585"/>
                    <a:pt x="3223" y="99591"/>
                    <a:pt x="3198" y="99604"/>
                  </a:cubicBezTo>
                  <a:lnTo>
                    <a:pt x="3172" y="99604"/>
                  </a:lnTo>
                  <a:cubicBezTo>
                    <a:pt x="3172" y="99578"/>
                    <a:pt x="3146" y="99552"/>
                    <a:pt x="3146" y="99527"/>
                  </a:cubicBezTo>
                  <a:lnTo>
                    <a:pt x="3198" y="99449"/>
                  </a:lnTo>
                  <a:cubicBezTo>
                    <a:pt x="3172" y="99423"/>
                    <a:pt x="3120" y="99372"/>
                    <a:pt x="3172" y="99320"/>
                  </a:cubicBezTo>
                  <a:cubicBezTo>
                    <a:pt x="3198" y="99269"/>
                    <a:pt x="3172" y="99217"/>
                    <a:pt x="3146" y="99191"/>
                  </a:cubicBezTo>
                  <a:lnTo>
                    <a:pt x="3120" y="99166"/>
                  </a:lnTo>
                  <a:cubicBezTo>
                    <a:pt x="3069" y="99166"/>
                    <a:pt x="3094" y="99243"/>
                    <a:pt x="3094" y="99269"/>
                  </a:cubicBezTo>
                  <a:lnTo>
                    <a:pt x="3094" y="99320"/>
                  </a:lnTo>
                  <a:cubicBezTo>
                    <a:pt x="3094" y="99372"/>
                    <a:pt x="3094" y="99372"/>
                    <a:pt x="3017" y="99372"/>
                  </a:cubicBezTo>
                  <a:lnTo>
                    <a:pt x="2991" y="99372"/>
                  </a:lnTo>
                  <a:lnTo>
                    <a:pt x="2991" y="99346"/>
                  </a:lnTo>
                  <a:lnTo>
                    <a:pt x="2940" y="99269"/>
                  </a:lnTo>
                  <a:cubicBezTo>
                    <a:pt x="2888" y="99217"/>
                    <a:pt x="2862" y="99191"/>
                    <a:pt x="2940" y="99140"/>
                  </a:cubicBezTo>
                  <a:cubicBezTo>
                    <a:pt x="2991" y="99088"/>
                    <a:pt x="2966" y="99088"/>
                    <a:pt x="2914" y="99062"/>
                  </a:cubicBezTo>
                  <a:cubicBezTo>
                    <a:pt x="2914" y="99011"/>
                    <a:pt x="2862" y="98985"/>
                    <a:pt x="2862" y="98933"/>
                  </a:cubicBezTo>
                  <a:lnTo>
                    <a:pt x="2940" y="98856"/>
                  </a:lnTo>
                  <a:cubicBezTo>
                    <a:pt x="2940" y="98856"/>
                    <a:pt x="2966" y="98830"/>
                    <a:pt x="2966" y="98830"/>
                  </a:cubicBezTo>
                  <a:cubicBezTo>
                    <a:pt x="2914" y="98804"/>
                    <a:pt x="2914" y="98753"/>
                    <a:pt x="2966" y="98727"/>
                  </a:cubicBezTo>
                  <a:cubicBezTo>
                    <a:pt x="2966" y="98701"/>
                    <a:pt x="2991" y="98701"/>
                    <a:pt x="2991" y="98675"/>
                  </a:cubicBezTo>
                  <a:cubicBezTo>
                    <a:pt x="3017" y="98650"/>
                    <a:pt x="2991" y="98650"/>
                    <a:pt x="2966" y="98624"/>
                  </a:cubicBezTo>
                  <a:cubicBezTo>
                    <a:pt x="2966" y="98598"/>
                    <a:pt x="3017" y="98572"/>
                    <a:pt x="3017" y="98547"/>
                  </a:cubicBezTo>
                  <a:cubicBezTo>
                    <a:pt x="3017" y="98495"/>
                    <a:pt x="3043" y="98495"/>
                    <a:pt x="3017" y="98469"/>
                  </a:cubicBezTo>
                  <a:cubicBezTo>
                    <a:pt x="2991" y="98443"/>
                    <a:pt x="3017" y="98392"/>
                    <a:pt x="3017" y="98366"/>
                  </a:cubicBezTo>
                  <a:cubicBezTo>
                    <a:pt x="3094" y="98314"/>
                    <a:pt x="3094" y="98211"/>
                    <a:pt x="3069" y="98134"/>
                  </a:cubicBezTo>
                  <a:cubicBezTo>
                    <a:pt x="3094" y="98108"/>
                    <a:pt x="3094" y="98108"/>
                    <a:pt x="3120" y="98082"/>
                  </a:cubicBezTo>
                  <a:cubicBezTo>
                    <a:pt x="3120" y="98057"/>
                    <a:pt x="3120" y="98031"/>
                    <a:pt x="3069" y="98031"/>
                  </a:cubicBezTo>
                  <a:lnTo>
                    <a:pt x="2991" y="98031"/>
                  </a:lnTo>
                  <a:cubicBezTo>
                    <a:pt x="2991" y="98057"/>
                    <a:pt x="2966" y="98057"/>
                    <a:pt x="2940" y="98057"/>
                  </a:cubicBezTo>
                  <a:cubicBezTo>
                    <a:pt x="2914" y="98031"/>
                    <a:pt x="2888" y="97979"/>
                    <a:pt x="2940" y="97928"/>
                  </a:cubicBezTo>
                  <a:cubicBezTo>
                    <a:pt x="2991" y="97876"/>
                    <a:pt x="2940" y="97876"/>
                    <a:pt x="2888" y="97876"/>
                  </a:cubicBezTo>
                  <a:cubicBezTo>
                    <a:pt x="2862" y="97850"/>
                    <a:pt x="2888" y="97850"/>
                    <a:pt x="2888" y="97824"/>
                  </a:cubicBezTo>
                  <a:cubicBezTo>
                    <a:pt x="2903" y="97832"/>
                    <a:pt x="2916" y="97835"/>
                    <a:pt x="2927" y="97835"/>
                  </a:cubicBezTo>
                  <a:cubicBezTo>
                    <a:pt x="2953" y="97835"/>
                    <a:pt x="2966" y="97817"/>
                    <a:pt x="2966" y="97799"/>
                  </a:cubicBezTo>
                  <a:cubicBezTo>
                    <a:pt x="2966" y="97773"/>
                    <a:pt x="2966" y="97721"/>
                    <a:pt x="2966" y="97695"/>
                  </a:cubicBezTo>
                  <a:cubicBezTo>
                    <a:pt x="2966" y="97644"/>
                    <a:pt x="2991" y="97618"/>
                    <a:pt x="3017" y="97592"/>
                  </a:cubicBezTo>
                  <a:lnTo>
                    <a:pt x="3043" y="97592"/>
                  </a:lnTo>
                  <a:cubicBezTo>
                    <a:pt x="3043" y="97592"/>
                    <a:pt x="3043" y="97618"/>
                    <a:pt x="3069" y="97618"/>
                  </a:cubicBezTo>
                  <a:cubicBezTo>
                    <a:pt x="3120" y="97618"/>
                    <a:pt x="3146" y="97592"/>
                    <a:pt x="3146" y="97515"/>
                  </a:cubicBezTo>
                  <a:cubicBezTo>
                    <a:pt x="3146" y="97489"/>
                    <a:pt x="3120" y="97463"/>
                    <a:pt x="3069" y="97463"/>
                  </a:cubicBezTo>
                  <a:cubicBezTo>
                    <a:pt x="3069" y="97463"/>
                    <a:pt x="3069" y="97438"/>
                    <a:pt x="3043" y="97438"/>
                  </a:cubicBezTo>
                  <a:lnTo>
                    <a:pt x="3069" y="97360"/>
                  </a:lnTo>
                  <a:cubicBezTo>
                    <a:pt x="3094" y="97334"/>
                    <a:pt x="3146" y="97334"/>
                    <a:pt x="3146" y="97309"/>
                  </a:cubicBezTo>
                  <a:cubicBezTo>
                    <a:pt x="3172" y="97257"/>
                    <a:pt x="3198" y="97205"/>
                    <a:pt x="3172" y="97154"/>
                  </a:cubicBezTo>
                  <a:cubicBezTo>
                    <a:pt x="3172" y="97128"/>
                    <a:pt x="3172" y="97102"/>
                    <a:pt x="3172" y="97076"/>
                  </a:cubicBezTo>
                  <a:cubicBezTo>
                    <a:pt x="3198" y="97051"/>
                    <a:pt x="3223" y="97025"/>
                    <a:pt x="3172" y="96999"/>
                  </a:cubicBezTo>
                  <a:cubicBezTo>
                    <a:pt x="3172" y="96948"/>
                    <a:pt x="3172" y="96922"/>
                    <a:pt x="3120" y="96896"/>
                  </a:cubicBezTo>
                  <a:cubicBezTo>
                    <a:pt x="3146" y="96844"/>
                    <a:pt x="3172" y="96819"/>
                    <a:pt x="3198" y="96793"/>
                  </a:cubicBezTo>
                  <a:cubicBezTo>
                    <a:pt x="3198" y="96715"/>
                    <a:pt x="3198" y="96664"/>
                    <a:pt x="3198" y="96586"/>
                  </a:cubicBezTo>
                  <a:cubicBezTo>
                    <a:pt x="3198" y="96586"/>
                    <a:pt x="3249" y="96561"/>
                    <a:pt x="3249" y="96535"/>
                  </a:cubicBezTo>
                  <a:cubicBezTo>
                    <a:pt x="3275" y="96432"/>
                    <a:pt x="3301" y="96329"/>
                    <a:pt x="3249" y="96225"/>
                  </a:cubicBezTo>
                  <a:cubicBezTo>
                    <a:pt x="3249" y="96174"/>
                    <a:pt x="3249" y="96148"/>
                    <a:pt x="3249" y="96096"/>
                  </a:cubicBezTo>
                  <a:cubicBezTo>
                    <a:pt x="3275" y="96071"/>
                    <a:pt x="3275" y="96045"/>
                    <a:pt x="3301" y="96019"/>
                  </a:cubicBezTo>
                  <a:lnTo>
                    <a:pt x="3301" y="95967"/>
                  </a:lnTo>
                  <a:cubicBezTo>
                    <a:pt x="3327" y="95967"/>
                    <a:pt x="3327" y="95942"/>
                    <a:pt x="3327" y="95942"/>
                  </a:cubicBezTo>
                  <a:cubicBezTo>
                    <a:pt x="3352" y="95916"/>
                    <a:pt x="3352" y="95890"/>
                    <a:pt x="3352" y="95864"/>
                  </a:cubicBezTo>
                  <a:lnTo>
                    <a:pt x="3352" y="95839"/>
                  </a:lnTo>
                  <a:cubicBezTo>
                    <a:pt x="3352" y="95813"/>
                    <a:pt x="3352" y="95787"/>
                    <a:pt x="3327" y="95761"/>
                  </a:cubicBezTo>
                  <a:lnTo>
                    <a:pt x="3327" y="95710"/>
                  </a:lnTo>
                  <a:cubicBezTo>
                    <a:pt x="3327" y="95684"/>
                    <a:pt x="3314" y="95677"/>
                    <a:pt x="3298" y="95677"/>
                  </a:cubicBezTo>
                  <a:cubicBezTo>
                    <a:pt x="3281" y="95677"/>
                    <a:pt x="3262" y="95684"/>
                    <a:pt x="3249" y="95684"/>
                  </a:cubicBezTo>
                  <a:lnTo>
                    <a:pt x="3249" y="95606"/>
                  </a:lnTo>
                  <a:lnTo>
                    <a:pt x="3249" y="95581"/>
                  </a:lnTo>
                  <a:lnTo>
                    <a:pt x="3275" y="95581"/>
                  </a:lnTo>
                  <a:cubicBezTo>
                    <a:pt x="3291" y="95612"/>
                    <a:pt x="3307" y="95635"/>
                    <a:pt x="3323" y="95635"/>
                  </a:cubicBezTo>
                  <a:cubicBezTo>
                    <a:pt x="3333" y="95635"/>
                    <a:pt x="3342" y="95626"/>
                    <a:pt x="3352" y="95606"/>
                  </a:cubicBezTo>
                  <a:cubicBezTo>
                    <a:pt x="3378" y="95581"/>
                    <a:pt x="3378" y="95581"/>
                    <a:pt x="3378" y="95555"/>
                  </a:cubicBezTo>
                  <a:cubicBezTo>
                    <a:pt x="3404" y="95477"/>
                    <a:pt x="3404" y="95477"/>
                    <a:pt x="3352" y="95426"/>
                  </a:cubicBezTo>
                  <a:lnTo>
                    <a:pt x="3378" y="95426"/>
                  </a:lnTo>
                  <a:cubicBezTo>
                    <a:pt x="3455" y="95426"/>
                    <a:pt x="3507" y="95374"/>
                    <a:pt x="3533" y="95323"/>
                  </a:cubicBezTo>
                  <a:cubicBezTo>
                    <a:pt x="3559" y="95245"/>
                    <a:pt x="3559" y="95194"/>
                    <a:pt x="3559" y="95116"/>
                  </a:cubicBezTo>
                  <a:cubicBezTo>
                    <a:pt x="3507" y="95116"/>
                    <a:pt x="3481" y="95168"/>
                    <a:pt x="3455" y="95168"/>
                  </a:cubicBezTo>
                  <a:cubicBezTo>
                    <a:pt x="3430" y="95142"/>
                    <a:pt x="3430" y="95116"/>
                    <a:pt x="3455" y="95065"/>
                  </a:cubicBezTo>
                  <a:lnTo>
                    <a:pt x="3455" y="95039"/>
                  </a:lnTo>
                  <a:cubicBezTo>
                    <a:pt x="3481" y="94987"/>
                    <a:pt x="3455" y="94962"/>
                    <a:pt x="3507" y="94936"/>
                  </a:cubicBezTo>
                  <a:cubicBezTo>
                    <a:pt x="3559" y="94884"/>
                    <a:pt x="3481" y="94833"/>
                    <a:pt x="3507" y="94807"/>
                  </a:cubicBezTo>
                  <a:cubicBezTo>
                    <a:pt x="3533" y="94755"/>
                    <a:pt x="3533" y="94729"/>
                    <a:pt x="3507" y="94678"/>
                  </a:cubicBezTo>
                  <a:cubicBezTo>
                    <a:pt x="3559" y="94601"/>
                    <a:pt x="3559" y="94523"/>
                    <a:pt x="3507" y="94446"/>
                  </a:cubicBezTo>
                  <a:cubicBezTo>
                    <a:pt x="3481" y="94394"/>
                    <a:pt x="3481" y="94343"/>
                    <a:pt x="3455" y="94291"/>
                  </a:cubicBezTo>
                  <a:cubicBezTo>
                    <a:pt x="3455" y="94239"/>
                    <a:pt x="3455" y="94239"/>
                    <a:pt x="3481" y="94239"/>
                  </a:cubicBezTo>
                  <a:cubicBezTo>
                    <a:pt x="3507" y="94214"/>
                    <a:pt x="3507" y="94188"/>
                    <a:pt x="3481" y="94162"/>
                  </a:cubicBezTo>
                  <a:cubicBezTo>
                    <a:pt x="3481" y="94136"/>
                    <a:pt x="3430" y="94085"/>
                    <a:pt x="3404" y="94033"/>
                  </a:cubicBezTo>
                  <a:cubicBezTo>
                    <a:pt x="3378" y="93982"/>
                    <a:pt x="3455" y="94007"/>
                    <a:pt x="3455" y="93982"/>
                  </a:cubicBezTo>
                  <a:cubicBezTo>
                    <a:pt x="3455" y="93904"/>
                    <a:pt x="3481" y="93827"/>
                    <a:pt x="3430" y="93775"/>
                  </a:cubicBezTo>
                  <a:lnTo>
                    <a:pt x="3430" y="93749"/>
                  </a:lnTo>
                  <a:lnTo>
                    <a:pt x="3430" y="93724"/>
                  </a:lnTo>
                  <a:cubicBezTo>
                    <a:pt x="3430" y="93698"/>
                    <a:pt x="3430" y="93672"/>
                    <a:pt x="3430" y="93672"/>
                  </a:cubicBezTo>
                  <a:cubicBezTo>
                    <a:pt x="3430" y="93646"/>
                    <a:pt x="3430" y="93646"/>
                    <a:pt x="3430" y="93620"/>
                  </a:cubicBezTo>
                  <a:lnTo>
                    <a:pt x="3404" y="93646"/>
                  </a:lnTo>
                  <a:lnTo>
                    <a:pt x="3378" y="93698"/>
                  </a:lnTo>
                  <a:lnTo>
                    <a:pt x="3378" y="93672"/>
                  </a:lnTo>
                  <a:cubicBezTo>
                    <a:pt x="3378" y="93646"/>
                    <a:pt x="3352" y="93620"/>
                    <a:pt x="3327" y="93620"/>
                  </a:cubicBezTo>
                  <a:cubicBezTo>
                    <a:pt x="3327" y="93595"/>
                    <a:pt x="3327" y="93569"/>
                    <a:pt x="3301" y="93569"/>
                  </a:cubicBezTo>
                  <a:cubicBezTo>
                    <a:pt x="3301" y="93543"/>
                    <a:pt x="3301" y="93517"/>
                    <a:pt x="3249" y="93492"/>
                  </a:cubicBezTo>
                  <a:cubicBezTo>
                    <a:pt x="3275" y="93414"/>
                    <a:pt x="3249" y="93311"/>
                    <a:pt x="3223" y="93234"/>
                  </a:cubicBezTo>
                  <a:cubicBezTo>
                    <a:pt x="3223" y="93208"/>
                    <a:pt x="3223" y="93156"/>
                    <a:pt x="3223" y="93130"/>
                  </a:cubicBezTo>
                  <a:cubicBezTo>
                    <a:pt x="3249" y="93105"/>
                    <a:pt x="3249" y="93079"/>
                    <a:pt x="3223" y="93053"/>
                  </a:cubicBezTo>
                  <a:cubicBezTo>
                    <a:pt x="3223" y="93027"/>
                    <a:pt x="3223" y="93027"/>
                    <a:pt x="3223" y="93002"/>
                  </a:cubicBezTo>
                  <a:cubicBezTo>
                    <a:pt x="3249" y="92950"/>
                    <a:pt x="3249" y="92898"/>
                    <a:pt x="3249" y="92847"/>
                  </a:cubicBezTo>
                  <a:cubicBezTo>
                    <a:pt x="3249" y="92821"/>
                    <a:pt x="3249" y="92769"/>
                    <a:pt x="3249" y="92744"/>
                  </a:cubicBezTo>
                  <a:cubicBezTo>
                    <a:pt x="3301" y="92718"/>
                    <a:pt x="3301" y="92666"/>
                    <a:pt x="3327" y="92615"/>
                  </a:cubicBezTo>
                  <a:cubicBezTo>
                    <a:pt x="3327" y="92589"/>
                    <a:pt x="3327" y="92563"/>
                    <a:pt x="3352" y="92537"/>
                  </a:cubicBezTo>
                  <a:cubicBezTo>
                    <a:pt x="3352" y="92511"/>
                    <a:pt x="3352" y="92460"/>
                    <a:pt x="3352" y="92434"/>
                  </a:cubicBezTo>
                  <a:cubicBezTo>
                    <a:pt x="3352" y="92408"/>
                    <a:pt x="3327" y="92383"/>
                    <a:pt x="3301" y="92331"/>
                  </a:cubicBezTo>
                  <a:lnTo>
                    <a:pt x="3223" y="92331"/>
                  </a:lnTo>
                  <a:cubicBezTo>
                    <a:pt x="3223" y="92254"/>
                    <a:pt x="3223" y="92202"/>
                    <a:pt x="3223" y="92125"/>
                  </a:cubicBezTo>
                  <a:cubicBezTo>
                    <a:pt x="3223" y="92073"/>
                    <a:pt x="3198" y="92073"/>
                    <a:pt x="3172" y="92073"/>
                  </a:cubicBezTo>
                  <a:lnTo>
                    <a:pt x="3198" y="92047"/>
                  </a:lnTo>
                  <a:cubicBezTo>
                    <a:pt x="3223" y="92047"/>
                    <a:pt x="3249" y="92021"/>
                    <a:pt x="3249" y="91996"/>
                  </a:cubicBezTo>
                  <a:cubicBezTo>
                    <a:pt x="3249" y="91977"/>
                    <a:pt x="3223" y="91959"/>
                    <a:pt x="3199" y="91959"/>
                  </a:cubicBezTo>
                  <a:cubicBezTo>
                    <a:pt x="3189" y="91959"/>
                    <a:pt x="3179" y="91962"/>
                    <a:pt x="3172" y="91970"/>
                  </a:cubicBezTo>
                  <a:lnTo>
                    <a:pt x="3120" y="91970"/>
                  </a:lnTo>
                  <a:cubicBezTo>
                    <a:pt x="3094" y="91918"/>
                    <a:pt x="3094" y="91841"/>
                    <a:pt x="3094" y="91789"/>
                  </a:cubicBezTo>
                  <a:cubicBezTo>
                    <a:pt x="3094" y="91738"/>
                    <a:pt x="3120" y="91660"/>
                    <a:pt x="3094" y="91635"/>
                  </a:cubicBezTo>
                  <a:cubicBezTo>
                    <a:pt x="3069" y="91635"/>
                    <a:pt x="2991" y="91764"/>
                    <a:pt x="2966" y="91867"/>
                  </a:cubicBezTo>
                  <a:lnTo>
                    <a:pt x="2966" y="91893"/>
                  </a:lnTo>
                  <a:cubicBezTo>
                    <a:pt x="2966" y="91893"/>
                    <a:pt x="2914" y="91815"/>
                    <a:pt x="2888" y="91789"/>
                  </a:cubicBezTo>
                  <a:lnTo>
                    <a:pt x="2888" y="91738"/>
                  </a:lnTo>
                  <a:cubicBezTo>
                    <a:pt x="2888" y="91738"/>
                    <a:pt x="2888" y="91712"/>
                    <a:pt x="2888" y="91712"/>
                  </a:cubicBezTo>
                  <a:cubicBezTo>
                    <a:pt x="2991" y="91583"/>
                    <a:pt x="2991" y="91583"/>
                    <a:pt x="2991" y="91428"/>
                  </a:cubicBezTo>
                  <a:lnTo>
                    <a:pt x="2991" y="91402"/>
                  </a:lnTo>
                  <a:cubicBezTo>
                    <a:pt x="2991" y="91351"/>
                    <a:pt x="2991" y="91325"/>
                    <a:pt x="3017" y="91274"/>
                  </a:cubicBezTo>
                  <a:cubicBezTo>
                    <a:pt x="3043" y="91222"/>
                    <a:pt x="3043" y="91170"/>
                    <a:pt x="3017" y="91145"/>
                  </a:cubicBezTo>
                  <a:cubicBezTo>
                    <a:pt x="3017" y="91119"/>
                    <a:pt x="3043" y="91093"/>
                    <a:pt x="3043" y="91067"/>
                  </a:cubicBezTo>
                  <a:cubicBezTo>
                    <a:pt x="3094" y="91067"/>
                    <a:pt x="3120" y="91067"/>
                    <a:pt x="3120" y="91016"/>
                  </a:cubicBezTo>
                  <a:cubicBezTo>
                    <a:pt x="3120" y="90990"/>
                    <a:pt x="3120" y="90964"/>
                    <a:pt x="3120" y="90938"/>
                  </a:cubicBezTo>
                  <a:lnTo>
                    <a:pt x="3120" y="90835"/>
                  </a:lnTo>
                  <a:cubicBezTo>
                    <a:pt x="3146" y="90784"/>
                    <a:pt x="3094" y="90758"/>
                    <a:pt x="3069" y="90758"/>
                  </a:cubicBezTo>
                  <a:lnTo>
                    <a:pt x="3069" y="90680"/>
                  </a:lnTo>
                  <a:cubicBezTo>
                    <a:pt x="3120" y="90655"/>
                    <a:pt x="3094" y="90577"/>
                    <a:pt x="3094" y="90526"/>
                  </a:cubicBezTo>
                  <a:cubicBezTo>
                    <a:pt x="3120" y="90526"/>
                    <a:pt x="3120" y="90474"/>
                    <a:pt x="3094" y="90474"/>
                  </a:cubicBezTo>
                  <a:lnTo>
                    <a:pt x="3043" y="90397"/>
                  </a:lnTo>
                  <a:cubicBezTo>
                    <a:pt x="3069" y="90371"/>
                    <a:pt x="3043" y="90345"/>
                    <a:pt x="3017" y="90319"/>
                  </a:cubicBezTo>
                  <a:lnTo>
                    <a:pt x="3017" y="90165"/>
                  </a:lnTo>
                  <a:lnTo>
                    <a:pt x="2940" y="90242"/>
                  </a:lnTo>
                  <a:cubicBezTo>
                    <a:pt x="2940" y="90242"/>
                    <a:pt x="2940" y="90216"/>
                    <a:pt x="2940" y="90216"/>
                  </a:cubicBezTo>
                  <a:lnTo>
                    <a:pt x="2940" y="90113"/>
                  </a:lnTo>
                  <a:lnTo>
                    <a:pt x="2940" y="90010"/>
                  </a:lnTo>
                  <a:cubicBezTo>
                    <a:pt x="2966" y="89984"/>
                    <a:pt x="2966" y="89907"/>
                    <a:pt x="2940" y="89907"/>
                  </a:cubicBezTo>
                  <a:lnTo>
                    <a:pt x="2940" y="89778"/>
                  </a:lnTo>
                  <a:cubicBezTo>
                    <a:pt x="2966" y="89778"/>
                    <a:pt x="2991" y="89752"/>
                    <a:pt x="2991" y="89726"/>
                  </a:cubicBezTo>
                  <a:cubicBezTo>
                    <a:pt x="3017" y="89675"/>
                    <a:pt x="2991" y="89623"/>
                    <a:pt x="2966" y="89571"/>
                  </a:cubicBezTo>
                  <a:cubicBezTo>
                    <a:pt x="3017" y="89571"/>
                    <a:pt x="3043" y="89546"/>
                    <a:pt x="3017" y="89520"/>
                  </a:cubicBezTo>
                  <a:cubicBezTo>
                    <a:pt x="2991" y="89468"/>
                    <a:pt x="2940" y="89417"/>
                    <a:pt x="2940" y="89365"/>
                  </a:cubicBezTo>
                  <a:cubicBezTo>
                    <a:pt x="2966" y="89339"/>
                    <a:pt x="2966" y="89313"/>
                    <a:pt x="2966" y="89288"/>
                  </a:cubicBezTo>
                  <a:cubicBezTo>
                    <a:pt x="2940" y="89236"/>
                    <a:pt x="2888" y="89262"/>
                    <a:pt x="2914" y="89210"/>
                  </a:cubicBezTo>
                  <a:cubicBezTo>
                    <a:pt x="2914" y="89184"/>
                    <a:pt x="2940" y="89133"/>
                    <a:pt x="2940" y="89107"/>
                  </a:cubicBezTo>
                  <a:cubicBezTo>
                    <a:pt x="2966" y="89081"/>
                    <a:pt x="2940" y="89030"/>
                    <a:pt x="2940" y="89004"/>
                  </a:cubicBezTo>
                  <a:lnTo>
                    <a:pt x="2940" y="88927"/>
                  </a:lnTo>
                  <a:cubicBezTo>
                    <a:pt x="2940" y="88901"/>
                    <a:pt x="2966" y="88875"/>
                    <a:pt x="2914" y="88823"/>
                  </a:cubicBezTo>
                  <a:lnTo>
                    <a:pt x="2914" y="88746"/>
                  </a:lnTo>
                  <a:cubicBezTo>
                    <a:pt x="2966" y="88746"/>
                    <a:pt x="3043" y="88746"/>
                    <a:pt x="3069" y="88694"/>
                  </a:cubicBezTo>
                  <a:lnTo>
                    <a:pt x="3017" y="88437"/>
                  </a:lnTo>
                  <a:cubicBezTo>
                    <a:pt x="3043" y="88411"/>
                    <a:pt x="3069" y="88359"/>
                    <a:pt x="3043" y="88308"/>
                  </a:cubicBezTo>
                  <a:cubicBezTo>
                    <a:pt x="3043" y="88282"/>
                    <a:pt x="3017" y="88256"/>
                    <a:pt x="3017" y="88230"/>
                  </a:cubicBezTo>
                  <a:cubicBezTo>
                    <a:pt x="3069" y="88127"/>
                    <a:pt x="3069" y="88127"/>
                    <a:pt x="2991" y="88127"/>
                  </a:cubicBezTo>
                  <a:lnTo>
                    <a:pt x="2914" y="88127"/>
                  </a:lnTo>
                  <a:lnTo>
                    <a:pt x="2914" y="87869"/>
                  </a:lnTo>
                  <a:cubicBezTo>
                    <a:pt x="2914" y="87818"/>
                    <a:pt x="2914" y="87792"/>
                    <a:pt x="2940" y="87740"/>
                  </a:cubicBezTo>
                  <a:cubicBezTo>
                    <a:pt x="2966" y="87714"/>
                    <a:pt x="2940" y="87714"/>
                    <a:pt x="2940" y="87689"/>
                  </a:cubicBezTo>
                  <a:cubicBezTo>
                    <a:pt x="2940" y="87663"/>
                    <a:pt x="2888" y="87637"/>
                    <a:pt x="2888" y="87585"/>
                  </a:cubicBezTo>
                  <a:lnTo>
                    <a:pt x="2966" y="87585"/>
                  </a:lnTo>
                  <a:cubicBezTo>
                    <a:pt x="3017" y="87585"/>
                    <a:pt x="3017" y="87585"/>
                    <a:pt x="2991" y="87508"/>
                  </a:cubicBezTo>
                  <a:cubicBezTo>
                    <a:pt x="2991" y="87508"/>
                    <a:pt x="2991" y="87482"/>
                    <a:pt x="2991" y="87482"/>
                  </a:cubicBezTo>
                  <a:lnTo>
                    <a:pt x="3069" y="87457"/>
                  </a:lnTo>
                  <a:cubicBezTo>
                    <a:pt x="3146" y="87405"/>
                    <a:pt x="3223" y="87379"/>
                    <a:pt x="3249" y="87276"/>
                  </a:cubicBezTo>
                  <a:cubicBezTo>
                    <a:pt x="3249" y="87250"/>
                    <a:pt x="3301" y="87224"/>
                    <a:pt x="3327" y="87224"/>
                  </a:cubicBezTo>
                  <a:cubicBezTo>
                    <a:pt x="3327" y="87224"/>
                    <a:pt x="3352" y="87199"/>
                    <a:pt x="3352" y="87199"/>
                  </a:cubicBezTo>
                  <a:cubicBezTo>
                    <a:pt x="3378" y="87095"/>
                    <a:pt x="3404" y="86992"/>
                    <a:pt x="3404" y="86915"/>
                  </a:cubicBezTo>
                  <a:cubicBezTo>
                    <a:pt x="3404" y="86863"/>
                    <a:pt x="3404" y="86838"/>
                    <a:pt x="3378" y="86812"/>
                  </a:cubicBezTo>
                  <a:cubicBezTo>
                    <a:pt x="3378" y="86760"/>
                    <a:pt x="3404" y="86734"/>
                    <a:pt x="3378" y="86709"/>
                  </a:cubicBezTo>
                  <a:cubicBezTo>
                    <a:pt x="3327" y="86657"/>
                    <a:pt x="3378" y="86657"/>
                    <a:pt x="3378" y="86631"/>
                  </a:cubicBezTo>
                  <a:cubicBezTo>
                    <a:pt x="3404" y="86631"/>
                    <a:pt x="3404" y="86605"/>
                    <a:pt x="3404" y="86580"/>
                  </a:cubicBezTo>
                  <a:cubicBezTo>
                    <a:pt x="3455" y="86580"/>
                    <a:pt x="3481" y="86554"/>
                    <a:pt x="3507" y="86528"/>
                  </a:cubicBezTo>
                  <a:cubicBezTo>
                    <a:pt x="3507" y="86554"/>
                    <a:pt x="3507" y="86580"/>
                    <a:pt x="3533" y="86605"/>
                  </a:cubicBezTo>
                  <a:cubicBezTo>
                    <a:pt x="3546" y="86618"/>
                    <a:pt x="3552" y="86625"/>
                    <a:pt x="3555" y="86625"/>
                  </a:cubicBezTo>
                  <a:cubicBezTo>
                    <a:pt x="3559" y="86625"/>
                    <a:pt x="3559" y="86618"/>
                    <a:pt x="3559" y="86605"/>
                  </a:cubicBezTo>
                  <a:cubicBezTo>
                    <a:pt x="3584" y="86580"/>
                    <a:pt x="3559" y="86580"/>
                    <a:pt x="3559" y="86580"/>
                  </a:cubicBezTo>
                  <a:cubicBezTo>
                    <a:pt x="3559" y="86554"/>
                    <a:pt x="3559" y="86528"/>
                    <a:pt x="3533" y="86528"/>
                  </a:cubicBezTo>
                  <a:lnTo>
                    <a:pt x="3507" y="86451"/>
                  </a:lnTo>
                  <a:lnTo>
                    <a:pt x="3533" y="86425"/>
                  </a:lnTo>
                  <a:cubicBezTo>
                    <a:pt x="3559" y="86399"/>
                    <a:pt x="3533" y="86347"/>
                    <a:pt x="3584" y="86347"/>
                  </a:cubicBezTo>
                  <a:cubicBezTo>
                    <a:pt x="3597" y="86335"/>
                    <a:pt x="3604" y="86335"/>
                    <a:pt x="3607" y="86335"/>
                  </a:cubicBezTo>
                  <a:cubicBezTo>
                    <a:pt x="3610" y="86335"/>
                    <a:pt x="3610" y="86335"/>
                    <a:pt x="3610" y="86322"/>
                  </a:cubicBezTo>
                  <a:cubicBezTo>
                    <a:pt x="3610" y="86219"/>
                    <a:pt x="3636" y="86141"/>
                    <a:pt x="3610" y="86064"/>
                  </a:cubicBezTo>
                  <a:cubicBezTo>
                    <a:pt x="3610" y="86012"/>
                    <a:pt x="3610" y="85961"/>
                    <a:pt x="3610" y="85909"/>
                  </a:cubicBezTo>
                  <a:cubicBezTo>
                    <a:pt x="3610" y="85883"/>
                    <a:pt x="3636" y="85832"/>
                    <a:pt x="3584" y="85806"/>
                  </a:cubicBezTo>
                  <a:cubicBezTo>
                    <a:pt x="3584" y="85806"/>
                    <a:pt x="3584" y="85780"/>
                    <a:pt x="3584" y="85780"/>
                  </a:cubicBezTo>
                  <a:cubicBezTo>
                    <a:pt x="3584" y="85754"/>
                    <a:pt x="3636" y="85729"/>
                    <a:pt x="3636" y="85703"/>
                  </a:cubicBezTo>
                  <a:cubicBezTo>
                    <a:pt x="3610" y="85651"/>
                    <a:pt x="3636" y="85600"/>
                    <a:pt x="3584" y="85600"/>
                  </a:cubicBezTo>
                  <a:lnTo>
                    <a:pt x="3559" y="85600"/>
                  </a:lnTo>
                  <a:lnTo>
                    <a:pt x="3559" y="85548"/>
                  </a:lnTo>
                  <a:cubicBezTo>
                    <a:pt x="3559" y="85445"/>
                    <a:pt x="3559" y="85367"/>
                    <a:pt x="3636" y="85316"/>
                  </a:cubicBezTo>
                  <a:lnTo>
                    <a:pt x="3636" y="85238"/>
                  </a:lnTo>
                  <a:cubicBezTo>
                    <a:pt x="3636" y="85161"/>
                    <a:pt x="3662" y="85084"/>
                    <a:pt x="3662" y="85006"/>
                  </a:cubicBezTo>
                  <a:cubicBezTo>
                    <a:pt x="3688" y="84929"/>
                    <a:pt x="3662" y="84929"/>
                    <a:pt x="3584" y="84929"/>
                  </a:cubicBezTo>
                  <a:cubicBezTo>
                    <a:pt x="3550" y="84929"/>
                    <a:pt x="3527" y="84918"/>
                    <a:pt x="3500" y="84918"/>
                  </a:cubicBezTo>
                  <a:cubicBezTo>
                    <a:pt x="3487" y="84918"/>
                    <a:pt x="3473" y="84920"/>
                    <a:pt x="3455" y="84929"/>
                  </a:cubicBezTo>
                  <a:cubicBezTo>
                    <a:pt x="3455" y="84852"/>
                    <a:pt x="3455" y="84774"/>
                    <a:pt x="3455" y="84697"/>
                  </a:cubicBezTo>
                  <a:cubicBezTo>
                    <a:pt x="3481" y="84645"/>
                    <a:pt x="3455" y="84594"/>
                    <a:pt x="3430" y="84542"/>
                  </a:cubicBezTo>
                  <a:cubicBezTo>
                    <a:pt x="3430" y="84542"/>
                    <a:pt x="3455" y="84542"/>
                    <a:pt x="3455" y="84516"/>
                  </a:cubicBezTo>
                  <a:cubicBezTo>
                    <a:pt x="3507" y="84542"/>
                    <a:pt x="3559" y="84542"/>
                    <a:pt x="3610" y="84542"/>
                  </a:cubicBezTo>
                  <a:cubicBezTo>
                    <a:pt x="3636" y="84542"/>
                    <a:pt x="3610" y="84465"/>
                    <a:pt x="3662" y="84439"/>
                  </a:cubicBezTo>
                  <a:cubicBezTo>
                    <a:pt x="3688" y="84439"/>
                    <a:pt x="3688" y="84387"/>
                    <a:pt x="3662" y="84387"/>
                  </a:cubicBezTo>
                  <a:cubicBezTo>
                    <a:pt x="3636" y="84362"/>
                    <a:pt x="3610" y="84336"/>
                    <a:pt x="3636" y="84310"/>
                  </a:cubicBezTo>
                  <a:cubicBezTo>
                    <a:pt x="3636" y="84258"/>
                    <a:pt x="3636" y="84233"/>
                    <a:pt x="3584" y="84233"/>
                  </a:cubicBezTo>
                  <a:cubicBezTo>
                    <a:pt x="3533" y="84233"/>
                    <a:pt x="3481" y="84233"/>
                    <a:pt x="3455" y="84181"/>
                  </a:cubicBezTo>
                  <a:cubicBezTo>
                    <a:pt x="3430" y="84155"/>
                    <a:pt x="3455" y="84155"/>
                    <a:pt x="3455" y="84155"/>
                  </a:cubicBezTo>
                  <a:cubicBezTo>
                    <a:pt x="3404" y="84104"/>
                    <a:pt x="3404" y="84052"/>
                    <a:pt x="3404" y="83975"/>
                  </a:cubicBezTo>
                  <a:cubicBezTo>
                    <a:pt x="3430" y="83923"/>
                    <a:pt x="3404" y="83897"/>
                    <a:pt x="3404" y="83872"/>
                  </a:cubicBezTo>
                  <a:lnTo>
                    <a:pt x="3404" y="83768"/>
                  </a:lnTo>
                  <a:cubicBezTo>
                    <a:pt x="3404" y="83743"/>
                    <a:pt x="3430" y="83717"/>
                    <a:pt x="3455" y="83691"/>
                  </a:cubicBezTo>
                  <a:cubicBezTo>
                    <a:pt x="3481" y="83665"/>
                    <a:pt x="3481" y="83639"/>
                    <a:pt x="3455" y="83614"/>
                  </a:cubicBezTo>
                  <a:lnTo>
                    <a:pt x="3455" y="83562"/>
                  </a:lnTo>
                  <a:cubicBezTo>
                    <a:pt x="3466" y="83567"/>
                    <a:pt x="3475" y="83569"/>
                    <a:pt x="3484" y="83569"/>
                  </a:cubicBezTo>
                  <a:cubicBezTo>
                    <a:pt x="3518" y="83569"/>
                    <a:pt x="3543" y="83536"/>
                    <a:pt x="3584" y="83536"/>
                  </a:cubicBezTo>
                  <a:cubicBezTo>
                    <a:pt x="3593" y="83545"/>
                    <a:pt x="3599" y="83548"/>
                    <a:pt x="3603" y="83548"/>
                  </a:cubicBezTo>
                  <a:cubicBezTo>
                    <a:pt x="3610" y="83548"/>
                    <a:pt x="3610" y="83536"/>
                    <a:pt x="3610" y="83536"/>
                  </a:cubicBezTo>
                  <a:cubicBezTo>
                    <a:pt x="3610" y="83536"/>
                    <a:pt x="3584" y="83511"/>
                    <a:pt x="3584" y="83511"/>
                  </a:cubicBezTo>
                  <a:cubicBezTo>
                    <a:pt x="3533" y="83511"/>
                    <a:pt x="3481" y="83511"/>
                    <a:pt x="3481" y="83433"/>
                  </a:cubicBezTo>
                  <a:lnTo>
                    <a:pt x="3507" y="83407"/>
                  </a:lnTo>
                  <a:lnTo>
                    <a:pt x="3507" y="83330"/>
                  </a:lnTo>
                  <a:cubicBezTo>
                    <a:pt x="3507" y="83278"/>
                    <a:pt x="3533" y="83253"/>
                    <a:pt x="3559" y="83253"/>
                  </a:cubicBezTo>
                  <a:cubicBezTo>
                    <a:pt x="3584" y="83253"/>
                    <a:pt x="3584" y="83201"/>
                    <a:pt x="3584" y="83175"/>
                  </a:cubicBezTo>
                  <a:lnTo>
                    <a:pt x="3584" y="83072"/>
                  </a:lnTo>
                  <a:lnTo>
                    <a:pt x="3584" y="82917"/>
                  </a:lnTo>
                  <a:lnTo>
                    <a:pt x="3584" y="82866"/>
                  </a:lnTo>
                  <a:cubicBezTo>
                    <a:pt x="3584" y="82814"/>
                    <a:pt x="3559" y="82814"/>
                    <a:pt x="3533" y="82814"/>
                  </a:cubicBezTo>
                  <a:lnTo>
                    <a:pt x="3533" y="82737"/>
                  </a:lnTo>
                  <a:lnTo>
                    <a:pt x="3559" y="82737"/>
                  </a:lnTo>
                  <a:cubicBezTo>
                    <a:pt x="3584" y="82737"/>
                    <a:pt x="3610" y="82711"/>
                    <a:pt x="3584" y="82685"/>
                  </a:cubicBezTo>
                  <a:cubicBezTo>
                    <a:pt x="3584" y="82634"/>
                    <a:pt x="3559" y="82608"/>
                    <a:pt x="3559" y="82556"/>
                  </a:cubicBezTo>
                  <a:cubicBezTo>
                    <a:pt x="3584" y="82530"/>
                    <a:pt x="3559" y="82530"/>
                    <a:pt x="3559" y="82505"/>
                  </a:cubicBezTo>
                  <a:cubicBezTo>
                    <a:pt x="3559" y="82479"/>
                    <a:pt x="3610" y="82453"/>
                    <a:pt x="3610" y="82427"/>
                  </a:cubicBezTo>
                  <a:cubicBezTo>
                    <a:pt x="3610" y="82402"/>
                    <a:pt x="3610" y="82376"/>
                    <a:pt x="3610" y="82350"/>
                  </a:cubicBezTo>
                  <a:cubicBezTo>
                    <a:pt x="3610" y="82318"/>
                    <a:pt x="3600" y="82296"/>
                    <a:pt x="3581" y="82296"/>
                  </a:cubicBezTo>
                  <a:cubicBezTo>
                    <a:pt x="3568" y="82296"/>
                    <a:pt x="3553" y="82304"/>
                    <a:pt x="3533" y="82324"/>
                  </a:cubicBezTo>
                  <a:cubicBezTo>
                    <a:pt x="3455" y="82324"/>
                    <a:pt x="3430" y="82298"/>
                    <a:pt x="3455" y="82221"/>
                  </a:cubicBezTo>
                  <a:lnTo>
                    <a:pt x="3533" y="82221"/>
                  </a:lnTo>
                  <a:cubicBezTo>
                    <a:pt x="3546" y="82234"/>
                    <a:pt x="3559" y="82240"/>
                    <a:pt x="3568" y="82240"/>
                  </a:cubicBezTo>
                  <a:cubicBezTo>
                    <a:pt x="3578" y="82240"/>
                    <a:pt x="3584" y="82234"/>
                    <a:pt x="3584" y="82221"/>
                  </a:cubicBezTo>
                  <a:cubicBezTo>
                    <a:pt x="3610" y="82195"/>
                    <a:pt x="3584" y="82169"/>
                    <a:pt x="3584" y="82169"/>
                  </a:cubicBezTo>
                  <a:lnTo>
                    <a:pt x="3533" y="82169"/>
                  </a:lnTo>
                  <a:cubicBezTo>
                    <a:pt x="3584" y="82169"/>
                    <a:pt x="3610" y="82118"/>
                    <a:pt x="3584" y="82066"/>
                  </a:cubicBezTo>
                  <a:cubicBezTo>
                    <a:pt x="3636" y="82015"/>
                    <a:pt x="3636" y="81937"/>
                    <a:pt x="3584" y="81886"/>
                  </a:cubicBezTo>
                  <a:cubicBezTo>
                    <a:pt x="3584" y="81860"/>
                    <a:pt x="3584" y="81834"/>
                    <a:pt x="3533" y="81834"/>
                  </a:cubicBezTo>
                  <a:lnTo>
                    <a:pt x="3507" y="81757"/>
                  </a:lnTo>
                  <a:cubicBezTo>
                    <a:pt x="3533" y="81757"/>
                    <a:pt x="3559" y="81757"/>
                    <a:pt x="3559" y="81731"/>
                  </a:cubicBezTo>
                  <a:cubicBezTo>
                    <a:pt x="3559" y="81705"/>
                    <a:pt x="3559" y="81679"/>
                    <a:pt x="3533" y="81654"/>
                  </a:cubicBezTo>
                  <a:cubicBezTo>
                    <a:pt x="3481" y="81628"/>
                    <a:pt x="3481" y="81602"/>
                    <a:pt x="3533" y="81602"/>
                  </a:cubicBezTo>
                  <a:cubicBezTo>
                    <a:pt x="3559" y="81576"/>
                    <a:pt x="3559" y="81576"/>
                    <a:pt x="3559" y="81550"/>
                  </a:cubicBezTo>
                  <a:cubicBezTo>
                    <a:pt x="3507" y="81499"/>
                    <a:pt x="3481" y="81447"/>
                    <a:pt x="3533" y="81396"/>
                  </a:cubicBezTo>
                  <a:cubicBezTo>
                    <a:pt x="3533" y="81370"/>
                    <a:pt x="3507" y="81318"/>
                    <a:pt x="3533" y="81267"/>
                  </a:cubicBezTo>
                  <a:cubicBezTo>
                    <a:pt x="3584" y="81241"/>
                    <a:pt x="3533" y="81241"/>
                    <a:pt x="3507" y="81215"/>
                  </a:cubicBezTo>
                  <a:cubicBezTo>
                    <a:pt x="3481" y="81215"/>
                    <a:pt x="3481" y="81189"/>
                    <a:pt x="3507" y="81189"/>
                  </a:cubicBezTo>
                  <a:cubicBezTo>
                    <a:pt x="3507" y="81189"/>
                    <a:pt x="3507" y="81164"/>
                    <a:pt x="3533" y="81164"/>
                  </a:cubicBezTo>
                  <a:cubicBezTo>
                    <a:pt x="3584" y="81112"/>
                    <a:pt x="3584" y="81112"/>
                    <a:pt x="3533" y="81035"/>
                  </a:cubicBezTo>
                  <a:cubicBezTo>
                    <a:pt x="3533" y="81035"/>
                    <a:pt x="3533" y="81009"/>
                    <a:pt x="3533" y="81009"/>
                  </a:cubicBezTo>
                  <a:cubicBezTo>
                    <a:pt x="3520" y="80996"/>
                    <a:pt x="3507" y="80989"/>
                    <a:pt x="3494" y="80989"/>
                  </a:cubicBezTo>
                  <a:cubicBezTo>
                    <a:pt x="3481" y="80989"/>
                    <a:pt x="3468" y="80996"/>
                    <a:pt x="3455" y="81009"/>
                  </a:cubicBezTo>
                  <a:cubicBezTo>
                    <a:pt x="3438" y="81017"/>
                    <a:pt x="3427" y="81020"/>
                    <a:pt x="3418" y="81020"/>
                  </a:cubicBezTo>
                  <a:cubicBezTo>
                    <a:pt x="3401" y="81020"/>
                    <a:pt x="3395" y="81009"/>
                    <a:pt x="3378" y="81009"/>
                  </a:cubicBezTo>
                  <a:cubicBezTo>
                    <a:pt x="3378" y="81009"/>
                    <a:pt x="3327" y="80983"/>
                    <a:pt x="3378" y="80957"/>
                  </a:cubicBezTo>
                  <a:cubicBezTo>
                    <a:pt x="3391" y="80944"/>
                    <a:pt x="3404" y="80938"/>
                    <a:pt x="3417" y="80938"/>
                  </a:cubicBezTo>
                  <a:cubicBezTo>
                    <a:pt x="3430" y="80938"/>
                    <a:pt x="3443" y="80944"/>
                    <a:pt x="3455" y="80957"/>
                  </a:cubicBezTo>
                  <a:cubicBezTo>
                    <a:pt x="3481" y="80957"/>
                    <a:pt x="3481" y="80931"/>
                    <a:pt x="3507" y="80931"/>
                  </a:cubicBezTo>
                  <a:cubicBezTo>
                    <a:pt x="3507" y="80906"/>
                    <a:pt x="3455" y="80880"/>
                    <a:pt x="3430" y="80828"/>
                  </a:cubicBezTo>
                  <a:cubicBezTo>
                    <a:pt x="3404" y="80802"/>
                    <a:pt x="3430" y="80777"/>
                    <a:pt x="3455" y="80777"/>
                  </a:cubicBezTo>
                  <a:lnTo>
                    <a:pt x="3481" y="80777"/>
                  </a:lnTo>
                  <a:cubicBezTo>
                    <a:pt x="3498" y="80777"/>
                    <a:pt x="3516" y="80788"/>
                    <a:pt x="3533" y="80788"/>
                  </a:cubicBezTo>
                  <a:cubicBezTo>
                    <a:pt x="3541" y="80788"/>
                    <a:pt x="3550" y="80785"/>
                    <a:pt x="3559" y="80777"/>
                  </a:cubicBezTo>
                  <a:cubicBezTo>
                    <a:pt x="3559" y="80751"/>
                    <a:pt x="3559" y="80725"/>
                    <a:pt x="3559" y="80725"/>
                  </a:cubicBezTo>
                  <a:cubicBezTo>
                    <a:pt x="3559" y="80699"/>
                    <a:pt x="3507" y="80622"/>
                    <a:pt x="3455" y="80596"/>
                  </a:cubicBezTo>
                  <a:cubicBezTo>
                    <a:pt x="3430" y="80596"/>
                    <a:pt x="3404" y="80570"/>
                    <a:pt x="3404" y="80545"/>
                  </a:cubicBezTo>
                  <a:cubicBezTo>
                    <a:pt x="3404" y="80493"/>
                    <a:pt x="3430" y="80441"/>
                    <a:pt x="3352" y="80441"/>
                  </a:cubicBezTo>
                  <a:cubicBezTo>
                    <a:pt x="3327" y="80441"/>
                    <a:pt x="3352" y="80416"/>
                    <a:pt x="3352" y="80416"/>
                  </a:cubicBezTo>
                  <a:cubicBezTo>
                    <a:pt x="3352" y="80390"/>
                    <a:pt x="3378" y="80364"/>
                    <a:pt x="3352" y="80338"/>
                  </a:cubicBezTo>
                  <a:cubicBezTo>
                    <a:pt x="3378" y="80312"/>
                    <a:pt x="3378" y="80312"/>
                    <a:pt x="3378" y="80287"/>
                  </a:cubicBezTo>
                  <a:cubicBezTo>
                    <a:pt x="3378" y="80261"/>
                    <a:pt x="3404" y="80209"/>
                    <a:pt x="3430" y="80184"/>
                  </a:cubicBezTo>
                  <a:cubicBezTo>
                    <a:pt x="3443" y="80171"/>
                    <a:pt x="3455" y="80171"/>
                    <a:pt x="3468" y="80171"/>
                  </a:cubicBezTo>
                  <a:cubicBezTo>
                    <a:pt x="3481" y="80171"/>
                    <a:pt x="3494" y="80171"/>
                    <a:pt x="3507" y="80158"/>
                  </a:cubicBezTo>
                  <a:cubicBezTo>
                    <a:pt x="3507" y="80132"/>
                    <a:pt x="3481" y="80132"/>
                    <a:pt x="3455" y="80106"/>
                  </a:cubicBezTo>
                  <a:lnTo>
                    <a:pt x="3430" y="80080"/>
                  </a:lnTo>
                  <a:cubicBezTo>
                    <a:pt x="3430" y="80080"/>
                    <a:pt x="3430" y="80055"/>
                    <a:pt x="3430" y="80029"/>
                  </a:cubicBezTo>
                  <a:lnTo>
                    <a:pt x="3455" y="80029"/>
                  </a:lnTo>
                  <a:cubicBezTo>
                    <a:pt x="3468" y="80042"/>
                    <a:pt x="3488" y="80048"/>
                    <a:pt x="3504" y="80048"/>
                  </a:cubicBezTo>
                  <a:cubicBezTo>
                    <a:pt x="3520" y="80048"/>
                    <a:pt x="3533" y="80042"/>
                    <a:pt x="3533" y="80029"/>
                  </a:cubicBezTo>
                  <a:cubicBezTo>
                    <a:pt x="3584" y="80029"/>
                    <a:pt x="3584" y="79977"/>
                    <a:pt x="3533" y="79977"/>
                  </a:cubicBezTo>
                  <a:cubicBezTo>
                    <a:pt x="3533" y="79926"/>
                    <a:pt x="3533" y="79900"/>
                    <a:pt x="3481" y="79900"/>
                  </a:cubicBezTo>
                  <a:lnTo>
                    <a:pt x="3404" y="79822"/>
                  </a:lnTo>
                  <a:cubicBezTo>
                    <a:pt x="3404" y="79822"/>
                    <a:pt x="3430" y="79797"/>
                    <a:pt x="3430" y="79797"/>
                  </a:cubicBezTo>
                  <a:cubicBezTo>
                    <a:pt x="3438" y="79788"/>
                    <a:pt x="3447" y="79785"/>
                    <a:pt x="3455" y="79785"/>
                  </a:cubicBezTo>
                  <a:cubicBezTo>
                    <a:pt x="3470" y="79785"/>
                    <a:pt x="3481" y="79797"/>
                    <a:pt x="3481" y="79797"/>
                  </a:cubicBezTo>
                  <a:lnTo>
                    <a:pt x="3533" y="79797"/>
                  </a:lnTo>
                  <a:cubicBezTo>
                    <a:pt x="3559" y="79771"/>
                    <a:pt x="3559" y="79745"/>
                    <a:pt x="3533" y="79745"/>
                  </a:cubicBezTo>
                  <a:cubicBezTo>
                    <a:pt x="3533" y="79732"/>
                    <a:pt x="3526" y="79726"/>
                    <a:pt x="3517" y="79726"/>
                  </a:cubicBezTo>
                  <a:cubicBezTo>
                    <a:pt x="3507" y="79726"/>
                    <a:pt x="3494" y="79732"/>
                    <a:pt x="3481" y="79745"/>
                  </a:cubicBezTo>
                  <a:cubicBezTo>
                    <a:pt x="3481" y="79758"/>
                    <a:pt x="3475" y="79758"/>
                    <a:pt x="3468" y="79758"/>
                  </a:cubicBezTo>
                  <a:cubicBezTo>
                    <a:pt x="3462" y="79758"/>
                    <a:pt x="3455" y="79758"/>
                    <a:pt x="3455" y="79771"/>
                  </a:cubicBezTo>
                  <a:lnTo>
                    <a:pt x="3378" y="79771"/>
                  </a:lnTo>
                  <a:cubicBezTo>
                    <a:pt x="3404" y="79719"/>
                    <a:pt x="3430" y="79642"/>
                    <a:pt x="3455" y="79590"/>
                  </a:cubicBezTo>
                  <a:cubicBezTo>
                    <a:pt x="3455" y="79590"/>
                    <a:pt x="3481" y="79565"/>
                    <a:pt x="3481" y="79565"/>
                  </a:cubicBezTo>
                  <a:cubicBezTo>
                    <a:pt x="3507" y="79539"/>
                    <a:pt x="3533" y="79513"/>
                    <a:pt x="3533" y="79487"/>
                  </a:cubicBezTo>
                  <a:cubicBezTo>
                    <a:pt x="3559" y="79436"/>
                    <a:pt x="3559" y="79384"/>
                    <a:pt x="3533" y="79332"/>
                  </a:cubicBezTo>
                  <a:cubicBezTo>
                    <a:pt x="3533" y="79332"/>
                    <a:pt x="3559" y="79307"/>
                    <a:pt x="3533" y="79281"/>
                  </a:cubicBezTo>
                  <a:cubicBezTo>
                    <a:pt x="3507" y="79281"/>
                    <a:pt x="3507" y="79229"/>
                    <a:pt x="3507" y="79229"/>
                  </a:cubicBezTo>
                  <a:cubicBezTo>
                    <a:pt x="3507" y="79229"/>
                    <a:pt x="3481" y="79281"/>
                    <a:pt x="3481" y="79307"/>
                  </a:cubicBezTo>
                  <a:cubicBezTo>
                    <a:pt x="3481" y="79307"/>
                    <a:pt x="3481" y="79332"/>
                    <a:pt x="3481" y="79332"/>
                  </a:cubicBezTo>
                  <a:lnTo>
                    <a:pt x="3481" y="79410"/>
                  </a:lnTo>
                  <a:cubicBezTo>
                    <a:pt x="3481" y="79410"/>
                    <a:pt x="3481" y="79436"/>
                    <a:pt x="3481" y="79436"/>
                  </a:cubicBezTo>
                  <a:lnTo>
                    <a:pt x="3455" y="79436"/>
                  </a:lnTo>
                  <a:cubicBezTo>
                    <a:pt x="3455" y="79436"/>
                    <a:pt x="3455" y="79384"/>
                    <a:pt x="3430" y="79384"/>
                  </a:cubicBezTo>
                  <a:cubicBezTo>
                    <a:pt x="3404" y="79358"/>
                    <a:pt x="3378" y="79307"/>
                    <a:pt x="3430" y="79281"/>
                  </a:cubicBezTo>
                  <a:cubicBezTo>
                    <a:pt x="3455" y="79255"/>
                    <a:pt x="3430" y="79229"/>
                    <a:pt x="3430" y="79229"/>
                  </a:cubicBezTo>
                  <a:lnTo>
                    <a:pt x="3430" y="79100"/>
                  </a:lnTo>
                  <a:cubicBezTo>
                    <a:pt x="3430" y="79075"/>
                    <a:pt x="3430" y="79049"/>
                    <a:pt x="3404" y="79049"/>
                  </a:cubicBezTo>
                  <a:cubicBezTo>
                    <a:pt x="3404" y="79049"/>
                    <a:pt x="3404" y="79023"/>
                    <a:pt x="3404" y="79023"/>
                  </a:cubicBezTo>
                  <a:cubicBezTo>
                    <a:pt x="3430" y="79023"/>
                    <a:pt x="3404" y="78997"/>
                    <a:pt x="3430" y="78971"/>
                  </a:cubicBezTo>
                  <a:lnTo>
                    <a:pt x="3481" y="78971"/>
                  </a:lnTo>
                  <a:cubicBezTo>
                    <a:pt x="3481" y="78971"/>
                    <a:pt x="3455" y="78946"/>
                    <a:pt x="3430" y="78920"/>
                  </a:cubicBezTo>
                  <a:lnTo>
                    <a:pt x="3404" y="78920"/>
                  </a:lnTo>
                  <a:cubicBezTo>
                    <a:pt x="3378" y="78894"/>
                    <a:pt x="3378" y="78842"/>
                    <a:pt x="3404" y="78817"/>
                  </a:cubicBezTo>
                  <a:cubicBezTo>
                    <a:pt x="3455" y="78791"/>
                    <a:pt x="3455" y="78739"/>
                    <a:pt x="3404" y="78713"/>
                  </a:cubicBezTo>
                  <a:lnTo>
                    <a:pt x="3404" y="78688"/>
                  </a:lnTo>
                  <a:lnTo>
                    <a:pt x="3481" y="78688"/>
                  </a:lnTo>
                  <a:cubicBezTo>
                    <a:pt x="3533" y="78610"/>
                    <a:pt x="3507" y="78610"/>
                    <a:pt x="3430" y="78584"/>
                  </a:cubicBezTo>
                  <a:lnTo>
                    <a:pt x="3404" y="78584"/>
                  </a:lnTo>
                  <a:lnTo>
                    <a:pt x="3404" y="78378"/>
                  </a:lnTo>
                  <a:cubicBezTo>
                    <a:pt x="3430" y="78378"/>
                    <a:pt x="3455" y="78404"/>
                    <a:pt x="3455" y="78430"/>
                  </a:cubicBezTo>
                  <a:cubicBezTo>
                    <a:pt x="3455" y="78481"/>
                    <a:pt x="3455" y="78507"/>
                    <a:pt x="3507" y="78507"/>
                  </a:cubicBezTo>
                  <a:cubicBezTo>
                    <a:pt x="3533" y="78456"/>
                    <a:pt x="3507" y="78430"/>
                    <a:pt x="3507" y="78378"/>
                  </a:cubicBezTo>
                  <a:lnTo>
                    <a:pt x="3507" y="78198"/>
                  </a:lnTo>
                  <a:cubicBezTo>
                    <a:pt x="3481" y="78146"/>
                    <a:pt x="3430" y="78146"/>
                    <a:pt x="3404" y="78146"/>
                  </a:cubicBezTo>
                  <a:cubicBezTo>
                    <a:pt x="3404" y="78120"/>
                    <a:pt x="3404" y="78094"/>
                    <a:pt x="3378" y="78069"/>
                  </a:cubicBezTo>
                  <a:cubicBezTo>
                    <a:pt x="3378" y="78069"/>
                    <a:pt x="3404" y="78043"/>
                    <a:pt x="3404" y="77991"/>
                  </a:cubicBezTo>
                  <a:lnTo>
                    <a:pt x="3481" y="77991"/>
                  </a:lnTo>
                  <a:lnTo>
                    <a:pt x="3481" y="78017"/>
                  </a:lnTo>
                  <a:cubicBezTo>
                    <a:pt x="3481" y="78069"/>
                    <a:pt x="3481" y="78094"/>
                    <a:pt x="3507" y="78094"/>
                  </a:cubicBezTo>
                  <a:cubicBezTo>
                    <a:pt x="3533" y="78094"/>
                    <a:pt x="3559" y="78069"/>
                    <a:pt x="3559" y="78043"/>
                  </a:cubicBezTo>
                  <a:lnTo>
                    <a:pt x="3559" y="77811"/>
                  </a:lnTo>
                  <a:cubicBezTo>
                    <a:pt x="3559" y="77785"/>
                    <a:pt x="3559" y="77733"/>
                    <a:pt x="3507" y="77708"/>
                  </a:cubicBezTo>
                  <a:cubicBezTo>
                    <a:pt x="3507" y="77682"/>
                    <a:pt x="3507" y="77656"/>
                    <a:pt x="3507" y="77656"/>
                  </a:cubicBezTo>
                  <a:cubicBezTo>
                    <a:pt x="3507" y="77604"/>
                    <a:pt x="3559" y="77553"/>
                    <a:pt x="3507" y="77501"/>
                  </a:cubicBezTo>
                  <a:cubicBezTo>
                    <a:pt x="3507" y="77475"/>
                    <a:pt x="3507" y="77450"/>
                    <a:pt x="3507" y="77424"/>
                  </a:cubicBezTo>
                  <a:cubicBezTo>
                    <a:pt x="3533" y="77398"/>
                    <a:pt x="3533" y="77372"/>
                    <a:pt x="3507" y="77347"/>
                  </a:cubicBezTo>
                  <a:lnTo>
                    <a:pt x="3507" y="77243"/>
                  </a:lnTo>
                  <a:cubicBezTo>
                    <a:pt x="3507" y="77218"/>
                    <a:pt x="3507" y="77166"/>
                    <a:pt x="3507" y="77166"/>
                  </a:cubicBezTo>
                  <a:lnTo>
                    <a:pt x="3507" y="77166"/>
                  </a:lnTo>
                  <a:cubicBezTo>
                    <a:pt x="3481" y="77192"/>
                    <a:pt x="3533" y="77269"/>
                    <a:pt x="3481" y="77295"/>
                  </a:cubicBezTo>
                  <a:cubicBezTo>
                    <a:pt x="3430" y="77321"/>
                    <a:pt x="3455" y="77372"/>
                    <a:pt x="3455" y="77398"/>
                  </a:cubicBezTo>
                  <a:cubicBezTo>
                    <a:pt x="3455" y="77403"/>
                    <a:pt x="3455" y="77405"/>
                    <a:pt x="3453" y="77405"/>
                  </a:cubicBezTo>
                  <a:cubicBezTo>
                    <a:pt x="3446" y="77405"/>
                    <a:pt x="3425" y="77367"/>
                    <a:pt x="3404" y="77347"/>
                  </a:cubicBezTo>
                  <a:cubicBezTo>
                    <a:pt x="3404" y="77321"/>
                    <a:pt x="3404" y="77295"/>
                    <a:pt x="3378" y="77243"/>
                  </a:cubicBezTo>
                  <a:cubicBezTo>
                    <a:pt x="3404" y="77218"/>
                    <a:pt x="3430" y="77192"/>
                    <a:pt x="3378" y="77166"/>
                  </a:cubicBezTo>
                  <a:cubicBezTo>
                    <a:pt x="3249" y="77140"/>
                    <a:pt x="3249" y="77140"/>
                    <a:pt x="3327" y="77037"/>
                  </a:cubicBezTo>
                  <a:cubicBezTo>
                    <a:pt x="3327" y="77037"/>
                    <a:pt x="3352" y="77011"/>
                    <a:pt x="3352" y="77011"/>
                  </a:cubicBezTo>
                  <a:cubicBezTo>
                    <a:pt x="3378" y="76985"/>
                    <a:pt x="3352" y="76934"/>
                    <a:pt x="3327" y="76934"/>
                  </a:cubicBezTo>
                  <a:cubicBezTo>
                    <a:pt x="3301" y="76908"/>
                    <a:pt x="3275" y="76882"/>
                    <a:pt x="3327" y="76856"/>
                  </a:cubicBezTo>
                  <a:lnTo>
                    <a:pt x="3378" y="76805"/>
                  </a:lnTo>
                  <a:cubicBezTo>
                    <a:pt x="3378" y="76805"/>
                    <a:pt x="3378" y="76805"/>
                    <a:pt x="3378" y="76779"/>
                  </a:cubicBezTo>
                  <a:cubicBezTo>
                    <a:pt x="3378" y="76753"/>
                    <a:pt x="3352" y="76753"/>
                    <a:pt x="3327" y="76753"/>
                  </a:cubicBezTo>
                  <a:cubicBezTo>
                    <a:pt x="3327" y="76753"/>
                    <a:pt x="3275" y="76753"/>
                    <a:pt x="3275" y="76702"/>
                  </a:cubicBezTo>
                  <a:lnTo>
                    <a:pt x="3275" y="76676"/>
                  </a:lnTo>
                  <a:cubicBezTo>
                    <a:pt x="3275" y="76650"/>
                    <a:pt x="3249" y="76624"/>
                    <a:pt x="3249" y="76599"/>
                  </a:cubicBezTo>
                  <a:cubicBezTo>
                    <a:pt x="3249" y="76573"/>
                    <a:pt x="3249" y="76521"/>
                    <a:pt x="3275" y="76495"/>
                  </a:cubicBezTo>
                  <a:cubicBezTo>
                    <a:pt x="3301" y="76495"/>
                    <a:pt x="3327" y="76470"/>
                    <a:pt x="3327" y="76470"/>
                  </a:cubicBezTo>
                  <a:cubicBezTo>
                    <a:pt x="3352" y="76470"/>
                    <a:pt x="3404" y="76470"/>
                    <a:pt x="3430" y="76418"/>
                  </a:cubicBezTo>
                  <a:cubicBezTo>
                    <a:pt x="3481" y="76418"/>
                    <a:pt x="3507" y="76366"/>
                    <a:pt x="3533" y="76315"/>
                  </a:cubicBezTo>
                  <a:cubicBezTo>
                    <a:pt x="3533" y="76289"/>
                    <a:pt x="3533" y="76263"/>
                    <a:pt x="3507" y="76263"/>
                  </a:cubicBezTo>
                  <a:cubicBezTo>
                    <a:pt x="3507" y="76238"/>
                    <a:pt x="3507" y="76238"/>
                    <a:pt x="3507" y="76212"/>
                  </a:cubicBezTo>
                  <a:cubicBezTo>
                    <a:pt x="3494" y="76186"/>
                    <a:pt x="3475" y="76179"/>
                    <a:pt x="3455" y="76179"/>
                  </a:cubicBezTo>
                  <a:cubicBezTo>
                    <a:pt x="3436" y="76179"/>
                    <a:pt x="3417" y="76186"/>
                    <a:pt x="3404" y="76186"/>
                  </a:cubicBezTo>
                  <a:cubicBezTo>
                    <a:pt x="3378" y="76134"/>
                    <a:pt x="3378" y="76083"/>
                    <a:pt x="3404" y="76031"/>
                  </a:cubicBezTo>
                  <a:lnTo>
                    <a:pt x="3481" y="76031"/>
                  </a:lnTo>
                  <a:cubicBezTo>
                    <a:pt x="3507" y="76031"/>
                    <a:pt x="3533" y="76005"/>
                    <a:pt x="3533" y="75980"/>
                  </a:cubicBezTo>
                  <a:cubicBezTo>
                    <a:pt x="3559" y="75954"/>
                    <a:pt x="3533" y="75928"/>
                    <a:pt x="3507" y="75928"/>
                  </a:cubicBezTo>
                  <a:cubicBezTo>
                    <a:pt x="3507" y="75902"/>
                    <a:pt x="3559" y="75902"/>
                    <a:pt x="3533" y="75876"/>
                  </a:cubicBezTo>
                  <a:cubicBezTo>
                    <a:pt x="3507" y="75825"/>
                    <a:pt x="3455" y="75773"/>
                    <a:pt x="3404" y="75747"/>
                  </a:cubicBezTo>
                  <a:cubicBezTo>
                    <a:pt x="3386" y="75729"/>
                    <a:pt x="3367" y="75711"/>
                    <a:pt x="3340" y="75711"/>
                  </a:cubicBezTo>
                  <a:cubicBezTo>
                    <a:pt x="3329" y="75711"/>
                    <a:pt x="3316" y="75714"/>
                    <a:pt x="3301" y="75722"/>
                  </a:cubicBezTo>
                  <a:cubicBezTo>
                    <a:pt x="3284" y="75739"/>
                    <a:pt x="3275" y="75745"/>
                    <a:pt x="3271" y="75745"/>
                  </a:cubicBezTo>
                  <a:cubicBezTo>
                    <a:pt x="3264" y="75745"/>
                    <a:pt x="3275" y="75722"/>
                    <a:pt x="3275" y="75722"/>
                  </a:cubicBezTo>
                  <a:cubicBezTo>
                    <a:pt x="3275" y="75722"/>
                    <a:pt x="3301" y="75670"/>
                    <a:pt x="3327" y="75644"/>
                  </a:cubicBezTo>
                  <a:lnTo>
                    <a:pt x="3301" y="75541"/>
                  </a:lnTo>
                  <a:lnTo>
                    <a:pt x="3249" y="75541"/>
                  </a:lnTo>
                  <a:lnTo>
                    <a:pt x="3223" y="75490"/>
                  </a:lnTo>
                  <a:cubicBezTo>
                    <a:pt x="3275" y="75438"/>
                    <a:pt x="3275" y="75361"/>
                    <a:pt x="3275" y="75283"/>
                  </a:cubicBezTo>
                  <a:cubicBezTo>
                    <a:pt x="3301" y="75232"/>
                    <a:pt x="3327" y="75180"/>
                    <a:pt x="3378" y="75129"/>
                  </a:cubicBezTo>
                  <a:cubicBezTo>
                    <a:pt x="3378" y="75103"/>
                    <a:pt x="3378" y="75077"/>
                    <a:pt x="3352" y="75077"/>
                  </a:cubicBezTo>
                  <a:cubicBezTo>
                    <a:pt x="3344" y="75068"/>
                    <a:pt x="3338" y="75065"/>
                    <a:pt x="3333" y="75065"/>
                  </a:cubicBezTo>
                  <a:cubicBezTo>
                    <a:pt x="3324" y="75065"/>
                    <a:pt x="3318" y="75077"/>
                    <a:pt x="3301" y="75077"/>
                  </a:cubicBezTo>
                  <a:cubicBezTo>
                    <a:pt x="3275" y="75077"/>
                    <a:pt x="3198" y="75103"/>
                    <a:pt x="3172" y="75154"/>
                  </a:cubicBezTo>
                  <a:lnTo>
                    <a:pt x="3120" y="75206"/>
                  </a:lnTo>
                  <a:cubicBezTo>
                    <a:pt x="3094" y="75206"/>
                    <a:pt x="3069" y="75206"/>
                    <a:pt x="3069" y="75154"/>
                  </a:cubicBezTo>
                  <a:lnTo>
                    <a:pt x="3069" y="75103"/>
                  </a:lnTo>
                  <a:cubicBezTo>
                    <a:pt x="3120" y="75000"/>
                    <a:pt x="3069" y="74871"/>
                    <a:pt x="3146" y="74767"/>
                  </a:cubicBezTo>
                  <a:cubicBezTo>
                    <a:pt x="3172" y="74716"/>
                    <a:pt x="3223" y="74664"/>
                    <a:pt x="3301" y="74638"/>
                  </a:cubicBezTo>
                  <a:cubicBezTo>
                    <a:pt x="3327" y="74638"/>
                    <a:pt x="3327" y="74613"/>
                    <a:pt x="3327" y="74587"/>
                  </a:cubicBezTo>
                  <a:cubicBezTo>
                    <a:pt x="3327" y="74561"/>
                    <a:pt x="3327" y="74535"/>
                    <a:pt x="3301" y="74535"/>
                  </a:cubicBezTo>
                  <a:lnTo>
                    <a:pt x="3275" y="74535"/>
                  </a:lnTo>
                  <a:cubicBezTo>
                    <a:pt x="3223" y="74587"/>
                    <a:pt x="3172" y="74638"/>
                    <a:pt x="3094" y="74664"/>
                  </a:cubicBezTo>
                  <a:cubicBezTo>
                    <a:pt x="3069" y="74664"/>
                    <a:pt x="3043" y="74690"/>
                    <a:pt x="3017" y="74716"/>
                  </a:cubicBezTo>
                  <a:cubicBezTo>
                    <a:pt x="2991" y="74742"/>
                    <a:pt x="2966" y="74819"/>
                    <a:pt x="2940" y="74871"/>
                  </a:cubicBezTo>
                  <a:cubicBezTo>
                    <a:pt x="2888" y="74871"/>
                    <a:pt x="2862" y="74871"/>
                    <a:pt x="2837" y="74948"/>
                  </a:cubicBezTo>
                  <a:cubicBezTo>
                    <a:pt x="2837" y="74965"/>
                    <a:pt x="2828" y="74971"/>
                    <a:pt x="2815" y="74971"/>
                  </a:cubicBezTo>
                  <a:cubicBezTo>
                    <a:pt x="2788" y="74971"/>
                    <a:pt x="2742" y="74948"/>
                    <a:pt x="2708" y="74948"/>
                  </a:cubicBezTo>
                  <a:cubicBezTo>
                    <a:pt x="2693" y="74956"/>
                    <a:pt x="2684" y="74959"/>
                    <a:pt x="2680" y="74959"/>
                  </a:cubicBezTo>
                  <a:cubicBezTo>
                    <a:pt x="2669" y="74959"/>
                    <a:pt x="2682" y="74940"/>
                    <a:pt x="2682" y="74922"/>
                  </a:cubicBezTo>
                  <a:cubicBezTo>
                    <a:pt x="2682" y="74896"/>
                    <a:pt x="2630" y="74793"/>
                    <a:pt x="2708" y="74716"/>
                  </a:cubicBezTo>
                  <a:cubicBezTo>
                    <a:pt x="2733" y="74716"/>
                    <a:pt x="2759" y="74716"/>
                    <a:pt x="2759" y="74690"/>
                  </a:cubicBezTo>
                  <a:lnTo>
                    <a:pt x="2811" y="74535"/>
                  </a:lnTo>
                  <a:cubicBezTo>
                    <a:pt x="2811" y="74510"/>
                    <a:pt x="2837" y="74484"/>
                    <a:pt x="2785" y="74484"/>
                  </a:cubicBezTo>
                  <a:cubicBezTo>
                    <a:pt x="2785" y="74432"/>
                    <a:pt x="2785" y="74406"/>
                    <a:pt x="2785" y="74381"/>
                  </a:cubicBezTo>
                  <a:cubicBezTo>
                    <a:pt x="2759" y="74329"/>
                    <a:pt x="2759" y="74303"/>
                    <a:pt x="2759" y="74252"/>
                  </a:cubicBezTo>
                  <a:lnTo>
                    <a:pt x="2759" y="74226"/>
                  </a:lnTo>
                  <a:cubicBezTo>
                    <a:pt x="2759" y="74226"/>
                    <a:pt x="2782" y="74249"/>
                    <a:pt x="2797" y="74249"/>
                  </a:cubicBezTo>
                  <a:cubicBezTo>
                    <a:pt x="2805" y="74249"/>
                    <a:pt x="2811" y="74243"/>
                    <a:pt x="2811" y="74226"/>
                  </a:cubicBezTo>
                  <a:cubicBezTo>
                    <a:pt x="2811" y="74174"/>
                    <a:pt x="2811" y="74148"/>
                    <a:pt x="2733" y="74123"/>
                  </a:cubicBezTo>
                  <a:lnTo>
                    <a:pt x="2708" y="74123"/>
                  </a:lnTo>
                  <a:cubicBezTo>
                    <a:pt x="2708" y="74071"/>
                    <a:pt x="2682" y="74020"/>
                    <a:pt x="2682" y="73968"/>
                  </a:cubicBezTo>
                  <a:cubicBezTo>
                    <a:pt x="2656" y="73891"/>
                    <a:pt x="2656" y="73865"/>
                    <a:pt x="2682" y="73813"/>
                  </a:cubicBezTo>
                  <a:cubicBezTo>
                    <a:pt x="2708" y="73787"/>
                    <a:pt x="2733" y="73684"/>
                    <a:pt x="2785" y="73633"/>
                  </a:cubicBezTo>
                  <a:cubicBezTo>
                    <a:pt x="2811" y="73633"/>
                    <a:pt x="2811" y="73607"/>
                    <a:pt x="2837" y="73607"/>
                  </a:cubicBezTo>
                  <a:lnTo>
                    <a:pt x="2862" y="73607"/>
                  </a:lnTo>
                  <a:cubicBezTo>
                    <a:pt x="2888" y="73658"/>
                    <a:pt x="2888" y="73710"/>
                    <a:pt x="2862" y="73762"/>
                  </a:cubicBezTo>
                  <a:cubicBezTo>
                    <a:pt x="2888" y="73787"/>
                    <a:pt x="2888" y="73787"/>
                    <a:pt x="2888" y="73787"/>
                  </a:cubicBezTo>
                  <a:cubicBezTo>
                    <a:pt x="2914" y="73787"/>
                    <a:pt x="2940" y="73787"/>
                    <a:pt x="2940" y="73762"/>
                  </a:cubicBezTo>
                  <a:cubicBezTo>
                    <a:pt x="2940" y="73710"/>
                    <a:pt x="2940" y="73658"/>
                    <a:pt x="2966" y="73581"/>
                  </a:cubicBezTo>
                  <a:cubicBezTo>
                    <a:pt x="2966" y="73555"/>
                    <a:pt x="2966" y="73529"/>
                    <a:pt x="2940" y="73529"/>
                  </a:cubicBezTo>
                  <a:cubicBezTo>
                    <a:pt x="2940" y="73504"/>
                    <a:pt x="2940" y="73478"/>
                    <a:pt x="2966" y="73452"/>
                  </a:cubicBezTo>
                  <a:cubicBezTo>
                    <a:pt x="2991" y="73426"/>
                    <a:pt x="2966" y="73401"/>
                    <a:pt x="2966" y="73375"/>
                  </a:cubicBezTo>
                  <a:lnTo>
                    <a:pt x="2966" y="73349"/>
                  </a:lnTo>
                  <a:cubicBezTo>
                    <a:pt x="2991" y="73323"/>
                    <a:pt x="2991" y="73272"/>
                    <a:pt x="2966" y="73246"/>
                  </a:cubicBezTo>
                  <a:cubicBezTo>
                    <a:pt x="2940" y="73168"/>
                    <a:pt x="2940" y="73091"/>
                    <a:pt x="2966" y="73014"/>
                  </a:cubicBezTo>
                  <a:cubicBezTo>
                    <a:pt x="2991" y="72988"/>
                    <a:pt x="2940" y="72962"/>
                    <a:pt x="2914" y="72962"/>
                  </a:cubicBezTo>
                  <a:cubicBezTo>
                    <a:pt x="2940" y="72859"/>
                    <a:pt x="2862" y="72782"/>
                    <a:pt x="2862" y="72704"/>
                  </a:cubicBezTo>
                  <a:cubicBezTo>
                    <a:pt x="2837" y="72627"/>
                    <a:pt x="2785" y="72653"/>
                    <a:pt x="2759" y="72627"/>
                  </a:cubicBezTo>
                  <a:cubicBezTo>
                    <a:pt x="2733" y="72601"/>
                    <a:pt x="2733" y="72601"/>
                    <a:pt x="2708" y="72575"/>
                  </a:cubicBezTo>
                  <a:cubicBezTo>
                    <a:pt x="2708" y="72524"/>
                    <a:pt x="2733" y="72472"/>
                    <a:pt x="2759" y="72420"/>
                  </a:cubicBezTo>
                  <a:cubicBezTo>
                    <a:pt x="2785" y="72395"/>
                    <a:pt x="2785" y="72343"/>
                    <a:pt x="2759" y="72317"/>
                  </a:cubicBezTo>
                  <a:cubicBezTo>
                    <a:pt x="2759" y="72317"/>
                    <a:pt x="2785" y="72292"/>
                    <a:pt x="2785" y="72266"/>
                  </a:cubicBezTo>
                  <a:lnTo>
                    <a:pt x="2759" y="72266"/>
                  </a:lnTo>
                  <a:cubicBezTo>
                    <a:pt x="2759" y="72214"/>
                    <a:pt x="2811" y="72137"/>
                    <a:pt x="2759" y="72085"/>
                  </a:cubicBezTo>
                  <a:cubicBezTo>
                    <a:pt x="2759" y="72059"/>
                    <a:pt x="2759" y="72034"/>
                    <a:pt x="2759" y="72008"/>
                  </a:cubicBezTo>
                  <a:cubicBezTo>
                    <a:pt x="2811" y="71930"/>
                    <a:pt x="2811" y="71853"/>
                    <a:pt x="2811" y="71750"/>
                  </a:cubicBezTo>
                  <a:cubicBezTo>
                    <a:pt x="2794" y="71741"/>
                    <a:pt x="2779" y="71738"/>
                    <a:pt x="2767" y="71738"/>
                  </a:cubicBezTo>
                  <a:cubicBezTo>
                    <a:pt x="2742" y="71738"/>
                    <a:pt x="2725" y="71750"/>
                    <a:pt x="2708" y="71750"/>
                  </a:cubicBezTo>
                  <a:cubicBezTo>
                    <a:pt x="2733" y="71698"/>
                    <a:pt x="2733" y="71621"/>
                    <a:pt x="2682" y="71569"/>
                  </a:cubicBezTo>
                  <a:lnTo>
                    <a:pt x="2682" y="71544"/>
                  </a:lnTo>
                  <a:cubicBezTo>
                    <a:pt x="2708" y="71544"/>
                    <a:pt x="2733" y="71544"/>
                    <a:pt x="2733" y="71518"/>
                  </a:cubicBezTo>
                  <a:cubicBezTo>
                    <a:pt x="2733" y="71518"/>
                    <a:pt x="2759" y="71492"/>
                    <a:pt x="2759" y="71466"/>
                  </a:cubicBezTo>
                  <a:cubicBezTo>
                    <a:pt x="2759" y="71466"/>
                    <a:pt x="2748" y="71455"/>
                    <a:pt x="2740" y="71455"/>
                  </a:cubicBezTo>
                  <a:cubicBezTo>
                    <a:pt x="2736" y="71455"/>
                    <a:pt x="2733" y="71458"/>
                    <a:pt x="2733" y="71466"/>
                  </a:cubicBezTo>
                  <a:cubicBezTo>
                    <a:pt x="2708" y="71466"/>
                    <a:pt x="2682" y="71466"/>
                    <a:pt x="2682" y="71518"/>
                  </a:cubicBezTo>
                  <a:lnTo>
                    <a:pt x="2656" y="71544"/>
                  </a:lnTo>
                  <a:cubicBezTo>
                    <a:pt x="2656" y="71518"/>
                    <a:pt x="2656" y="71466"/>
                    <a:pt x="2682" y="71440"/>
                  </a:cubicBezTo>
                  <a:cubicBezTo>
                    <a:pt x="2682" y="71415"/>
                    <a:pt x="2708" y="71363"/>
                    <a:pt x="2733" y="71337"/>
                  </a:cubicBezTo>
                  <a:cubicBezTo>
                    <a:pt x="2759" y="71337"/>
                    <a:pt x="2759" y="71311"/>
                    <a:pt x="2759" y="71286"/>
                  </a:cubicBezTo>
                  <a:lnTo>
                    <a:pt x="2733" y="71183"/>
                  </a:lnTo>
                  <a:cubicBezTo>
                    <a:pt x="2708" y="71157"/>
                    <a:pt x="2708" y="71131"/>
                    <a:pt x="2733" y="71105"/>
                  </a:cubicBezTo>
                  <a:cubicBezTo>
                    <a:pt x="2759" y="71028"/>
                    <a:pt x="2759" y="70925"/>
                    <a:pt x="2733" y="70821"/>
                  </a:cubicBezTo>
                  <a:cubicBezTo>
                    <a:pt x="2733" y="70821"/>
                    <a:pt x="2682" y="70796"/>
                    <a:pt x="2708" y="70796"/>
                  </a:cubicBezTo>
                  <a:cubicBezTo>
                    <a:pt x="2708" y="70770"/>
                    <a:pt x="2785" y="70693"/>
                    <a:pt x="2682" y="70667"/>
                  </a:cubicBezTo>
                  <a:cubicBezTo>
                    <a:pt x="2682" y="70667"/>
                    <a:pt x="2682" y="70641"/>
                    <a:pt x="2682" y="70641"/>
                  </a:cubicBezTo>
                  <a:cubicBezTo>
                    <a:pt x="2733" y="70589"/>
                    <a:pt x="2733" y="70512"/>
                    <a:pt x="2733" y="70435"/>
                  </a:cubicBezTo>
                  <a:cubicBezTo>
                    <a:pt x="2759" y="70409"/>
                    <a:pt x="2759" y="70357"/>
                    <a:pt x="2759" y="70306"/>
                  </a:cubicBezTo>
                  <a:cubicBezTo>
                    <a:pt x="2759" y="70228"/>
                    <a:pt x="2708" y="70125"/>
                    <a:pt x="2759" y="70048"/>
                  </a:cubicBezTo>
                  <a:cubicBezTo>
                    <a:pt x="2759" y="70048"/>
                    <a:pt x="2785" y="70048"/>
                    <a:pt x="2785" y="70022"/>
                  </a:cubicBezTo>
                  <a:cubicBezTo>
                    <a:pt x="2785" y="69996"/>
                    <a:pt x="2785" y="69996"/>
                    <a:pt x="2759" y="69970"/>
                  </a:cubicBezTo>
                  <a:cubicBezTo>
                    <a:pt x="2733" y="69919"/>
                    <a:pt x="2759" y="69867"/>
                    <a:pt x="2733" y="69790"/>
                  </a:cubicBezTo>
                  <a:cubicBezTo>
                    <a:pt x="2708" y="69712"/>
                    <a:pt x="2708" y="69661"/>
                    <a:pt x="2708" y="69583"/>
                  </a:cubicBezTo>
                  <a:cubicBezTo>
                    <a:pt x="2708" y="69583"/>
                    <a:pt x="2682" y="69532"/>
                    <a:pt x="2682" y="69532"/>
                  </a:cubicBezTo>
                  <a:cubicBezTo>
                    <a:pt x="2708" y="69455"/>
                    <a:pt x="2708" y="69377"/>
                    <a:pt x="2708" y="69300"/>
                  </a:cubicBezTo>
                  <a:cubicBezTo>
                    <a:pt x="2759" y="69248"/>
                    <a:pt x="2785" y="69171"/>
                    <a:pt x="2785" y="69119"/>
                  </a:cubicBezTo>
                  <a:cubicBezTo>
                    <a:pt x="2785" y="69068"/>
                    <a:pt x="2785" y="68965"/>
                    <a:pt x="2733" y="68965"/>
                  </a:cubicBezTo>
                  <a:cubicBezTo>
                    <a:pt x="2656" y="68939"/>
                    <a:pt x="2682" y="68887"/>
                    <a:pt x="2682" y="68836"/>
                  </a:cubicBezTo>
                  <a:cubicBezTo>
                    <a:pt x="2708" y="68836"/>
                    <a:pt x="2759" y="68810"/>
                    <a:pt x="2733" y="68758"/>
                  </a:cubicBezTo>
                  <a:cubicBezTo>
                    <a:pt x="2733" y="68732"/>
                    <a:pt x="2733" y="68681"/>
                    <a:pt x="2733" y="68655"/>
                  </a:cubicBezTo>
                  <a:cubicBezTo>
                    <a:pt x="2759" y="68629"/>
                    <a:pt x="2759" y="68629"/>
                    <a:pt x="2733" y="68603"/>
                  </a:cubicBezTo>
                  <a:cubicBezTo>
                    <a:pt x="2733" y="68578"/>
                    <a:pt x="2708" y="68552"/>
                    <a:pt x="2708" y="68526"/>
                  </a:cubicBezTo>
                  <a:cubicBezTo>
                    <a:pt x="2682" y="68423"/>
                    <a:pt x="2708" y="68397"/>
                    <a:pt x="2811" y="68397"/>
                  </a:cubicBezTo>
                  <a:cubicBezTo>
                    <a:pt x="2862" y="68397"/>
                    <a:pt x="2888" y="68397"/>
                    <a:pt x="2888" y="68346"/>
                  </a:cubicBezTo>
                  <a:cubicBezTo>
                    <a:pt x="2940" y="68268"/>
                    <a:pt x="2940" y="68191"/>
                    <a:pt x="2888" y="68139"/>
                  </a:cubicBezTo>
                  <a:cubicBezTo>
                    <a:pt x="2888" y="68139"/>
                    <a:pt x="2862" y="68139"/>
                    <a:pt x="2862" y="68113"/>
                  </a:cubicBezTo>
                  <a:cubicBezTo>
                    <a:pt x="2862" y="68088"/>
                    <a:pt x="2837" y="68062"/>
                    <a:pt x="2837" y="68062"/>
                  </a:cubicBezTo>
                  <a:cubicBezTo>
                    <a:pt x="2785" y="68036"/>
                    <a:pt x="2811" y="68010"/>
                    <a:pt x="2837" y="67984"/>
                  </a:cubicBezTo>
                  <a:lnTo>
                    <a:pt x="2837" y="67933"/>
                  </a:lnTo>
                  <a:cubicBezTo>
                    <a:pt x="2862" y="67907"/>
                    <a:pt x="2785" y="67881"/>
                    <a:pt x="2811" y="67830"/>
                  </a:cubicBezTo>
                  <a:cubicBezTo>
                    <a:pt x="2733" y="67804"/>
                    <a:pt x="2785" y="67752"/>
                    <a:pt x="2811" y="67727"/>
                  </a:cubicBezTo>
                  <a:lnTo>
                    <a:pt x="2837" y="67675"/>
                  </a:lnTo>
                  <a:cubicBezTo>
                    <a:pt x="2862" y="67675"/>
                    <a:pt x="2862" y="67675"/>
                    <a:pt x="2837" y="67649"/>
                  </a:cubicBezTo>
                  <a:lnTo>
                    <a:pt x="2837" y="67546"/>
                  </a:lnTo>
                  <a:cubicBezTo>
                    <a:pt x="2888" y="67469"/>
                    <a:pt x="2940" y="67391"/>
                    <a:pt x="2888" y="67314"/>
                  </a:cubicBezTo>
                  <a:cubicBezTo>
                    <a:pt x="2888" y="67237"/>
                    <a:pt x="2811" y="67262"/>
                    <a:pt x="2811" y="67237"/>
                  </a:cubicBezTo>
                  <a:cubicBezTo>
                    <a:pt x="2811" y="67185"/>
                    <a:pt x="2785" y="67133"/>
                    <a:pt x="2759" y="67108"/>
                  </a:cubicBezTo>
                  <a:cubicBezTo>
                    <a:pt x="2759" y="67056"/>
                    <a:pt x="2785" y="67004"/>
                    <a:pt x="2811" y="66953"/>
                  </a:cubicBezTo>
                  <a:cubicBezTo>
                    <a:pt x="2811" y="66934"/>
                    <a:pt x="2811" y="66929"/>
                    <a:pt x="2810" y="66929"/>
                  </a:cubicBezTo>
                  <a:cubicBezTo>
                    <a:pt x="2808" y="66929"/>
                    <a:pt x="2805" y="66935"/>
                    <a:pt x="2799" y="66935"/>
                  </a:cubicBezTo>
                  <a:cubicBezTo>
                    <a:pt x="2795" y="66935"/>
                    <a:pt x="2791" y="66933"/>
                    <a:pt x="2785" y="66927"/>
                  </a:cubicBezTo>
                  <a:lnTo>
                    <a:pt x="2785" y="66824"/>
                  </a:lnTo>
                  <a:cubicBezTo>
                    <a:pt x="2811" y="66798"/>
                    <a:pt x="2837" y="66772"/>
                    <a:pt x="2811" y="66747"/>
                  </a:cubicBezTo>
                  <a:cubicBezTo>
                    <a:pt x="2759" y="66721"/>
                    <a:pt x="2759" y="66669"/>
                    <a:pt x="2785" y="66618"/>
                  </a:cubicBezTo>
                  <a:cubicBezTo>
                    <a:pt x="2811" y="66592"/>
                    <a:pt x="2811" y="66540"/>
                    <a:pt x="2785" y="66514"/>
                  </a:cubicBezTo>
                  <a:cubicBezTo>
                    <a:pt x="2785" y="66489"/>
                    <a:pt x="2785" y="66437"/>
                    <a:pt x="2785" y="66411"/>
                  </a:cubicBezTo>
                  <a:cubicBezTo>
                    <a:pt x="2862" y="66360"/>
                    <a:pt x="2862" y="66282"/>
                    <a:pt x="2914" y="66231"/>
                  </a:cubicBezTo>
                  <a:cubicBezTo>
                    <a:pt x="2940" y="66153"/>
                    <a:pt x="2888" y="66153"/>
                    <a:pt x="2862" y="66102"/>
                  </a:cubicBezTo>
                  <a:cubicBezTo>
                    <a:pt x="2862" y="66076"/>
                    <a:pt x="2862" y="66024"/>
                    <a:pt x="2862" y="65999"/>
                  </a:cubicBezTo>
                  <a:cubicBezTo>
                    <a:pt x="2888" y="65973"/>
                    <a:pt x="2862" y="65921"/>
                    <a:pt x="2837" y="65921"/>
                  </a:cubicBezTo>
                  <a:cubicBezTo>
                    <a:pt x="2837" y="65895"/>
                    <a:pt x="2837" y="65895"/>
                    <a:pt x="2837" y="65870"/>
                  </a:cubicBezTo>
                  <a:cubicBezTo>
                    <a:pt x="2888" y="65844"/>
                    <a:pt x="2837" y="65792"/>
                    <a:pt x="2837" y="65766"/>
                  </a:cubicBezTo>
                  <a:cubicBezTo>
                    <a:pt x="2837" y="65715"/>
                    <a:pt x="2888" y="65663"/>
                    <a:pt x="2837" y="65638"/>
                  </a:cubicBezTo>
                  <a:cubicBezTo>
                    <a:pt x="2811" y="65586"/>
                    <a:pt x="2733" y="65534"/>
                    <a:pt x="2759" y="65457"/>
                  </a:cubicBezTo>
                  <a:cubicBezTo>
                    <a:pt x="2811" y="65431"/>
                    <a:pt x="2837" y="65380"/>
                    <a:pt x="2811" y="65354"/>
                  </a:cubicBezTo>
                  <a:cubicBezTo>
                    <a:pt x="2811" y="65302"/>
                    <a:pt x="2811" y="65251"/>
                    <a:pt x="2785" y="65199"/>
                  </a:cubicBezTo>
                  <a:cubicBezTo>
                    <a:pt x="2759" y="65147"/>
                    <a:pt x="2811" y="65122"/>
                    <a:pt x="2785" y="65044"/>
                  </a:cubicBezTo>
                  <a:cubicBezTo>
                    <a:pt x="2759" y="64915"/>
                    <a:pt x="2785" y="64786"/>
                    <a:pt x="2811" y="64657"/>
                  </a:cubicBezTo>
                  <a:cubicBezTo>
                    <a:pt x="2811" y="64632"/>
                    <a:pt x="2837" y="64606"/>
                    <a:pt x="2811" y="64580"/>
                  </a:cubicBezTo>
                  <a:cubicBezTo>
                    <a:pt x="2785" y="64580"/>
                    <a:pt x="2785" y="64529"/>
                    <a:pt x="2811" y="64477"/>
                  </a:cubicBezTo>
                  <a:cubicBezTo>
                    <a:pt x="2811" y="64451"/>
                    <a:pt x="2811" y="64425"/>
                    <a:pt x="2811" y="64400"/>
                  </a:cubicBezTo>
                  <a:cubicBezTo>
                    <a:pt x="2811" y="64348"/>
                    <a:pt x="2811" y="64296"/>
                    <a:pt x="2811" y="64245"/>
                  </a:cubicBezTo>
                  <a:cubicBezTo>
                    <a:pt x="2877" y="64245"/>
                    <a:pt x="2924" y="64302"/>
                    <a:pt x="2985" y="64302"/>
                  </a:cubicBezTo>
                  <a:cubicBezTo>
                    <a:pt x="2996" y="64302"/>
                    <a:pt x="3006" y="64300"/>
                    <a:pt x="3017" y="64296"/>
                  </a:cubicBezTo>
                  <a:cubicBezTo>
                    <a:pt x="2991" y="64245"/>
                    <a:pt x="3017" y="64193"/>
                    <a:pt x="3043" y="64142"/>
                  </a:cubicBezTo>
                  <a:cubicBezTo>
                    <a:pt x="3094" y="64090"/>
                    <a:pt x="3043" y="64064"/>
                    <a:pt x="3017" y="64038"/>
                  </a:cubicBezTo>
                  <a:cubicBezTo>
                    <a:pt x="3043" y="64013"/>
                    <a:pt x="3069" y="63987"/>
                    <a:pt x="3043" y="63961"/>
                  </a:cubicBezTo>
                  <a:cubicBezTo>
                    <a:pt x="3043" y="63935"/>
                    <a:pt x="2991" y="63910"/>
                    <a:pt x="2991" y="63910"/>
                  </a:cubicBezTo>
                  <a:cubicBezTo>
                    <a:pt x="3043" y="63832"/>
                    <a:pt x="2991" y="63832"/>
                    <a:pt x="2966" y="63781"/>
                  </a:cubicBezTo>
                  <a:cubicBezTo>
                    <a:pt x="2991" y="63729"/>
                    <a:pt x="3017" y="63652"/>
                    <a:pt x="3017" y="63574"/>
                  </a:cubicBezTo>
                  <a:cubicBezTo>
                    <a:pt x="3017" y="63523"/>
                    <a:pt x="2991" y="63497"/>
                    <a:pt x="2940" y="63497"/>
                  </a:cubicBezTo>
                  <a:cubicBezTo>
                    <a:pt x="2862" y="63497"/>
                    <a:pt x="2862" y="63497"/>
                    <a:pt x="2862" y="63445"/>
                  </a:cubicBezTo>
                  <a:cubicBezTo>
                    <a:pt x="2862" y="63420"/>
                    <a:pt x="2837" y="63394"/>
                    <a:pt x="2837" y="63368"/>
                  </a:cubicBezTo>
                  <a:cubicBezTo>
                    <a:pt x="2811" y="63316"/>
                    <a:pt x="2837" y="63316"/>
                    <a:pt x="2837" y="63291"/>
                  </a:cubicBezTo>
                  <a:cubicBezTo>
                    <a:pt x="2837" y="63265"/>
                    <a:pt x="2759" y="63291"/>
                    <a:pt x="2785" y="63239"/>
                  </a:cubicBezTo>
                  <a:cubicBezTo>
                    <a:pt x="2811" y="63187"/>
                    <a:pt x="2837" y="63187"/>
                    <a:pt x="2785" y="63162"/>
                  </a:cubicBezTo>
                  <a:cubicBezTo>
                    <a:pt x="2775" y="63156"/>
                    <a:pt x="2766" y="63154"/>
                    <a:pt x="2760" y="63154"/>
                  </a:cubicBezTo>
                  <a:cubicBezTo>
                    <a:pt x="2732" y="63154"/>
                    <a:pt x="2728" y="63187"/>
                    <a:pt x="2708" y="63187"/>
                  </a:cubicBezTo>
                  <a:lnTo>
                    <a:pt x="2682" y="63187"/>
                  </a:lnTo>
                  <a:cubicBezTo>
                    <a:pt x="2630" y="63110"/>
                    <a:pt x="2630" y="62981"/>
                    <a:pt x="2656" y="62904"/>
                  </a:cubicBezTo>
                  <a:cubicBezTo>
                    <a:pt x="2708" y="62904"/>
                    <a:pt x="2733" y="62904"/>
                    <a:pt x="2733" y="62878"/>
                  </a:cubicBezTo>
                  <a:cubicBezTo>
                    <a:pt x="2785" y="62826"/>
                    <a:pt x="2785" y="62749"/>
                    <a:pt x="2733" y="62723"/>
                  </a:cubicBezTo>
                  <a:lnTo>
                    <a:pt x="2733" y="62620"/>
                  </a:lnTo>
                  <a:cubicBezTo>
                    <a:pt x="2733" y="62568"/>
                    <a:pt x="2733" y="62543"/>
                    <a:pt x="2708" y="62517"/>
                  </a:cubicBezTo>
                  <a:cubicBezTo>
                    <a:pt x="2682" y="62491"/>
                    <a:pt x="2682" y="62491"/>
                    <a:pt x="2708" y="62465"/>
                  </a:cubicBezTo>
                  <a:cubicBezTo>
                    <a:pt x="2733" y="62465"/>
                    <a:pt x="2759" y="62439"/>
                    <a:pt x="2733" y="62388"/>
                  </a:cubicBezTo>
                  <a:cubicBezTo>
                    <a:pt x="2733" y="62362"/>
                    <a:pt x="2733" y="62336"/>
                    <a:pt x="2733" y="62285"/>
                  </a:cubicBezTo>
                  <a:cubicBezTo>
                    <a:pt x="2759" y="62285"/>
                    <a:pt x="2785" y="62285"/>
                    <a:pt x="2811" y="62259"/>
                  </a:cubicBezTo>
                  <a:cubicBezTo>
                    <a:pt x="2811" y="62207"/>
                    <a:pt x="2862" y="62156"/>
                    <a:pt x="2811" y="62078"/>
                  </a:cubicBezTo>
                  <a:lnTo>
                    <a:pt x="2811" y="62053"/>
                  </a:lnTo>
                  <a:cubicBezTo>
                    <a:pt x="2811" y="62027"/>
                    <a:pt x="2811" y="62027"/>
                    <a:pt x="2811" y="62027"/>
                  </a:cubicBezTo>
                  <a:cubicBezTo>
                    <a:pt x="2837" y="62001"/>
                    <a:pt x="2862" y="61949"/>
                    <a:pt x="2837" y="61898"/>
                  </a:cubicBezTo>
                  <a:cubicBezTo>
                    <a:pt x="2837" y="61795"/>
                    <a:pt x="2837" y="61666"/>
                    <a:pt x="2811" y="61563"/>
                  </a:cubicBezTo>
                  <a:lnTo>
                    <a:pt x="2811" y="61537"/>
                  </a:lnTo>
                  <a:lnTo>
                    <a:pt x="2811" y="61434"/>
                  </a:lnTo>
                  <a:cubicBezTo>
                    <a:pt x="2837" y="61356"/>
                    <a:pt x="2811" y="61279"/>
                    <a:pt x="2759" y="61227"/>
                  </a:cubicBezTo>
                  <a:cubicBezTo>
                    <a:pt x="2733" y="61201"/>
                    <a:pt x="2733" y="61201"/>
                    <a:pt x="2759" y="61150"/>
                  </a:cubicBezTo>
                  <a:cubicBezTo>
                    <a:pt x="2811" y="61124"/>
                    <a:pt x="2759" y="61098"/>
                    <a:pt x="2759" y="61047"/>
                  </a:cubicBezTo>
                  <a:cubicBezTo>
                    <a:pt x="2733" y="60918"/>
                    <a:pt x="2733" y="60763"/>
                    <a:pt x="2759" y="60608"/>
                  </a:cubicBezTo>
                  <a:cubicBezTo>
                    <a:pt x="2785" y="60557"/>
                    <a:pt x="2759" y="60479"/>
                    <a:pt x="2708" y="60428"/>
                  </a:cubicBezTo>
                  <a:cubicBezTo>
                    <a:pt x="2656" y="60402"/>
                    <a:pt x="2656" y="60376"/>
                    <a:pt x="2682" y="60325"/>
                  </a:cubicBezTo>
                  <a:cubicBezTo>
                    <a:pt x="2708" y="60299"/>
                    <a:pt x="2733" y="60273"/>
                    <a:pt x="2682" y="60221"/>
                  </a:cubicBezTo>
                  <a:cubicBezTo>
                    <a:pt x="2630" y="60196"/>
                    <a:pt x="2682" y="60170"/>
                    <a:pt x="2682" y="60170"/>
                  </a:cubicBezTo>
                  <a:cubicBezTo>
                    <a:pt x="2682" y="60144"/>
                    <a:pt x="2708" y="60092"/>
                    <a:pt x="2682" y="60067"/>
                  </a:cubicBezTo>
                  <a:cubicBezTo>
                    <a:pt x="2656" y="60015"/>
                    <a:pt x="2630" y="59989"/>
                    <a:pt x="2605" y="59938"/>
                  </a:cubicBezTo>
                  <a:cubicBezTo>
                    <a:pt x="2605" y="59912"/>
                    <a:pt x="2605" y="59912"/>
                    <a:pt x="2605" y="59886"/>
                  </a:cubicBezTo>
                  <a:cubicBezTo>
                    <a:pt x="2553" y="59835"/>
                    <a:pt x="2527" y="59757"/>
                    <a:pt x="2553" y="59680"/>
                  </a:cubicBezTo>
                  <a:cubicBezTo>
                    <a:pt x="2553" y="59654"/>
                    <a:pt x="2579" y="59602"/>
                    <a:pt x="2553" y="59577"/>
                  </a:cubicBezTo>
                  <a:cubicBezTo>
                    <a:pt x="2630" y="59525"/>
                    <a:pt x="2630" y="59422"/>
                    <a:pt x="2708" y="59370"/>
                  </a:cubicBezTo>
                  <a:cubicBezTo>
                    <a:pt x="2682" y="59319"/>
                    <a:pt x="2759" y="59319"/>
                    <a:pt x="2733" y="59267"/>
                  </a:cubicBezTo>
                  <a:cubicBezTo>
                    <a:pt x="2708" y="59241"/>
                    <a:pt x="2708" y="59190"/>
                    <a:pt x="2656" y="59190"/>
                  </a:cubicBezTo>
                  <a:cubicBezTo>
                    <a:pt x="2682" y="59112"/>
                    <a:pt x="2682" y="59112"/>
                    <a:pt x="2630" y="59112"/>
                  </a:cubicBezTo>
                  <a:lnTo>
                    <a:pt x="2630" y="59009"/>
                  </a:lnTo>
                  <a:cubicBezTo>
                    <a:pt x="2630" y="59009"/>
                    <a:pt x="2656" y="58983"/>
                    <a:pt x="2630" y="58958"/>
                  </a:cubicBezTo>
                  <a:cubicBezTo>
                    <a:pt x="2630" y="58880"/>
                    <a:pt x="2630" y="58803"/>
                    <a:pt x="2630" y="58726"/>
                  </a:cubicBezTo>
                  <a:cubicBezTo>
                    <a:pt x="2630" y="58674"/>
                    <a:pt x="2605" y="58648"/>
                    <a:pt x="2630" y="58622"/>
                  </a:cubicBezTo>
                  <a:cubicBezTo>
                    <a:pt x="2656" y="58545"/>
                    <a:pt x="2682" y="58468"/>
                    <a:pt x="2656" y="58365"/>
                  </a:cubicBezTo>
                  <a:cubicBezTo>
                    <a:pt x="2759" y="58339"/>
                    <a:pt x="2759" y="58339"/>
                    <a:pt x="2733" y="58287"/>
                  </a:cubicBezTo>
                  <a:cubicBezTo>
                    <a:pt x="2708" y="58287"/>
                    <a:pt x="2682" y="58287"/>
                    <a:pt x="2656" y="58236"/>
                  </a:cubicBezTo>
                  <a:cubicBezTo>
                    <a:pt x="2630" y="58158"/>
                    <a:pt x="2656" y="58081"/>
                    <a:pt x="2708" y="58003"/>
                  </a:cubicBezTo>
                  <a:cubicBezTo>
                    <a:pt x="2733" y="58003"/>
                    <a:pt x="2759" y="57978"/>
                    <a:pt x="2759" y="57952"/>
                  </a:cubicBezTo>
                  <a:cubicBezTo>
                    <a:pt x="2785" y="57926"/>
                    <a:pt x="2837" y="57849"/>
                    <a:pt x="2759" y="57823"/>
                  </a:cubicBezTo>
                  <a:cubicBezTo>
                    <a:pt x="2733" y="57797"/>
                    <a:pt x="2733" y="57746"/>
                    <a:pt x="2759" y="57720"/>
                  </a:cubicBezTo>
                  <a:cubicBezTo>
                    <a:pt x="2811" y="57694"/>
                    <a:pt x="2811" y="57642"/>
                    <a:pt x="2785" y="57617"/>
                  </a:cubicBezTo>
                  <a:cubicBezTo>
                    <a:pt x="2785" y="57591"/>
                    <a:pt x="2785" y="57539"/>
                    <a:pt x="2785" y="57513"/>
                  </a:cubicBezTo>
                  <a:lnTo>
                    <a:pt x="2785" y="57462"/>
                  </a:lnTo>
                  <a:cubicBezTo>
                    <a:pt x="2785" y="57384"/>
                    <a:pt x="2785" y="57384"/>
                    <a:pt x="2733" y="57359"/>
                  </a:cubicBezTo>
                  <a:cubicBezTo>
                    <a:pt x="2733" y="57359"/>
                    <a:pt x="2733" y="57333"/>
                    <a:pt x="2733" y="57333"/>
                  </a:cubicBezTo>
                  <a:lnTo>
                    <a:pt x="2733" y="57307"/>
                  </a:lnTo>
                  <a:lnTo>
                    <a:pt x="2733" y="57152"/>
                  </a:lnTo>
                  <a:cubicBezTo>
                    <a:pt x="2733" y="57127"/>
                    <a:pt x="2759" y="57075"/>
                    <a:pt x="2759" y="57049"/>
                  </a:cubicBezTo>
                  <a:cubicBezTo>
                    <a:pt x="2837" y="56946"/>
                    <a:pt x="2837" y="56817"/>
                    <a:pt x="2733" y="56714"/>
                  </a:cubicBezTo>
                  <a:cubicBezTo>
                    <a:pt x="2759" y="56662"/>
                    <a:pt x="2733" y="56611"/>
                    <a:pt x="2708" y="56559"/>
                  </a:cubicBezTo>
                  <a:lnTo>
                    <a:pt x="2708" y="56533"/>
                  </a:lnTo>
                  <a:cubicBezTo>
                    <a:pt x="2733" y="56533"/>
                    <a:pt x="2733" y="56508"/>
                    <a:pt x="2733" y="56482"/>
                  </a:cubicBezTo>
                  <a:cubicBezTo>
                    <a:pt x="2759" y="56482"/>
                    <a:pt x="2759" y="56456"/>
                    <a:pt x="2759" y="56456"/>
                  </a:cubicBezTo>
                  <a:cubicBezTo>
                    <a:pt x="2733" y="56404"/>
                    <a:pt x="2733" y="56379"/>
                    <a:pt x="2708" y="56353"/>
                  </a:cubicBezTo>
                  <a:cubicBezTo>
                    <a:pt x="2708" y="56340"/>
                    <a:pt x="2701" y="56333"/>
                    <a:pt x="2692" y="56333"/>
                  </a:cubicBezTo>
                  <a:cubicBezTo>
                    <a:pt x="2682" y="56333"/>
                    <a:pt x="2669" y="56340"/>
                    <a:pt x="2656" y="56353"/>
                  </a:cubicBezTo>
                  <a:cubicBezTo>
                    <a:pt x="2639" y="56353"/>
                    <a:pt x="2622" y="56330"/>
                    <a:pt x="2597" y="56330"/>
                  </a:cubicBezTo>
                  <a:cubicBezTo>
                    <a:pt x="2584" y="56330"/>
                    <a:pt x="2570" y="56336"/>
                    <a:pt x="2553" y="56353"/>
                  </a:cubicBezTo>
                  <a:cubicBezTo>
                    <a:pt x="2546" y="56367"/>
                    <a:pt x="2539" y="56371"/>
                    <a:pt x="2532" y="56371"/>
                  </a:cubicBezTo>
                  <a:cubicBezTo>
                    <a:pt x="2520" y="56371"/>
                    <a:pt x="2508" y="56360"/>
                    <a:pt x="2497" y="56360"/>
                  </a:cubicBezTo>
                  <a:cubicBezTo>
                    <a:pt x="2490" y="56360"/>
                    <a:pt x="2483" y="56364"/>
                    <a:pt x="2476" y="56379"/>
                  </a:cubicBezTo>
                  <a:cubicBezTo>
                    <a:pt x="2476" y="56379"/>
                    <a:pt x="2476" y="56404"/>
                    <a:pt x="2476" y="56404"/>
                  </a:cubicBezTo>
                  <a:lnTo>
                    <a:pt x="2450" y="56404"/>
                  </a:lnTo>
                  <a:lnTo>
                    <a:pt x="2424" y="56301"/>
                  </a:lnTo>
                  <a:cubicBezTo>
                    <a:pt x="2424" y="56250"/>
                    <a:pt x="2398" y="56172"/>
                    <a:pt x="2347" y="56121"/>
                  </a:cubicBezTo>
                  <a:lnTo>
                    <a:pt x="2347" y="56018"/>
                  </a:lnTo>
                  <a:cubicBezTo>
                    <a:pt x="2398" y="55992"/>
                    <a:pt x="2398" y="55940"/>
                    <a:pt x="2347" y="55914"/>
                  </a:cubicBezTo>
                  <a:cubicBezTo>
                    <a:pt x="2347" y="55889"/>
                    <a:pt x="2347" y="55889"/>
                    <a:pt x="2347" y="55889"/>
                  </a:cubicBezTo>
                  <a:lnTo>
                    <a:pt x="2347" y="55811"/>
                  </a:lnTo>
                  <a:lnTo>
                    <a:pt x="2347" y="55734"/>
                  </a:lnTo>
                  <a:cubicBezTo>
                    <a:pt x="2321" y="55656"/>
                    <a:pt x="2347" y="55579"/>
                    <a:pt x="2321" y="55528"/>
                  </a:cubicBezTo>
                  <a:cubicBezTo>
                    <a:pt x="2269" y="55450"/>
                    <a:pt x="2347" y="55450"/>
                    <a:pt x="2347" y="55424"/>
                  </a:cubicBezTo>
                  <a:cubicBezTo>
                    <a:pt x="2372" y="55373"/>
                    <a:pt x="2424" y="55373"/>
                    <a:pt x="2398" y="55321"/>
                  </a:cubicBezTo>
                  <a:cubicBezTo>
                    <a:pt x="2372" y="55270"/>
                    <a:pt x="2372" y="55270"/>
                    <a:pt x="2398" y="55270"/>
                  </a:cubicBezTo>
                  <a:cubicBezTo>
                    <a:pt x="2450" y="55192"/>
                    <a:pt x="2424" y="55089"/>
                    <a:pt x="2450" y="55012"/>
                  </a:cubicBezTo>
                  <a:cubicBezTo>
                    <a:pt x="2450" y="55012"/>
                    <a:pt x="2450" y="55012"/>
                    <a:pt x="2450" y="54986"/>
                  </a:cubicBezTo>
                  <a:cubicBezTo>
                    <a:pt x="2450" y="54986"/>
                    <a:pt x="2476" y="54934"/>
                    <a:pt x="2450" y="54934"/>
                  </a:cubicBezTo>
                  <a:cubicBezTo>
                    <a:pt x="2398" y="54909"/>
                    <a:pt x="2347" y="54909"/>
                    <a:pt x="2321" y="54909"/>
                  </a:cubicBezTo>
                  <a:cubicBezTo>
                    <a:pt x="2269" y="54909"/>
                    <a:pt x="2218" y="54883"/>
                    <a:pt x="2243" y="54857"/>
                  </a:cubicBezTo>
                  <a:cubicBezTo>
                    <a:pt x="2243" y="54831"/>
                    <a:pt x="2243" y="54805"/>
                    <a:pt x="2243" y="54780"/>
                  </a:cubicBezTo>
                  <a:cubicBezTo>
                    <a:pt x="2243" y="54728"/>
                    <a:pt x="2243" y="54676"/>
                    <a:pt x="2243" y="54651"/>
                  </a:cubicBezTo>
                  <a:cubicBezTo>
                    <a:pt x="2269" y="54625"/>
                    <a:pt x="2243" y="54599"/>
                    <a:pt x="2218" y="54599"/>
                  </a:cubicBezTo>
                  <a:cubicBezTo>
                    <a:pt x="2218" y="54599"/>
                    <a:pt x="2192" y="54599"/>
                    <a:pt x="2166" y="54573"/>
                  </a:cubicBezTo>
                  <a:cubicBezTo>
                    <a:pt x="2218" y="54547"/>
                    <a:pt x="2243" y="54496"/>
                    <a:pt x="2243" y="54419"/>
                  </a:cubicBezTo>
                  <a:cubicBezTo>
                    <a:pt x="2218" y="54393"/>
                    <a:pt x="2243" y="54341"/>
                    <a:pt x="2269" y="54315"/>
                  </a:cubicBezTo>
                  <a:cubicBezTo>
                    <a:pt x="2295" y="54290"/>
                    <a:pt x="2321" y="54290"/>
                    <a:pt x="2321" y="54264"/>
                  </a:cubicBezTo>
                  <a:cubicBezTo>
                    <a:pt x="2347" y="54238"/>
                    <a:pt x="2321" y="54212"/>
                    <a:pt x="2295" y="54212"/>
                  </a:cubicBezTo>
                  <a:lnTo>
                    <a:pt x="2192" y="54212"/>
                  </a:lnTo>
                  <a:cubicBezTo>
                    <a:pt x="2179" y="54225"/>
                    <a:pt x="2173" y="54232"/>
                    <a:pt x="2166" y="54232"/>
                  </a:cubicBezTo>
                  <a:cubicBezTo>
                    <a:pt x="2160" y="54232"/>
                    <a:pt x="2153" y="54225"/>
                    <a:pt x="2140" y="54212"/>
                  </a:cubicBezTo>
                  <a:cubicBezTo>
                    <a:pt x="2115" y="54186"/>
                    <a:pt x="2115" y="54135"/>
                    <a:pt x="2140" y="54135"/>
                  </a:cubicBezTo>
                  <a:cubicBezTo>
                    <a:pt x="2192" y="54109"/>
                    <a:pt x="2192" y="54057"/>
                    <a:pt x="2218" y="54032"/>
                  </a:cubicBezTo>
                  <a:cubicBezTo>
                    <a:pt x="2218" y="53980"/>
                    <a:pt x="2115" y="53980"/>
                    <a:pt x="2140" y="53929"/>
                  </a:cubicBezTo>
                  <a:cubicBezTo>
                    <a:pt x="2192" y="53877"/>
                    <a:pt x="2192" y="53800"/>
                    <a:pt x="2140" y="53748"/>
                  </a:cubicBezTo>
                  <a:cubicBezTo>
                    <a:pt x="2140" y="53722"/>
                    <a:pt x="2140" y="53696"/>
                    <a:pt x="2115" y="53696"/>
                  </a:cubicBezTo>
                  <a:cubicBezTo>
                    <a:pt x="2115" y="53696"/>
                    <a:pt x="2115" y="53722"/>
                    <a:pt x="2115" y="53722"/>
                  </a:cubicBezTo>
                  <a:cubicBezTo>
                    <a:pt x="2089" y="53774"/>
                    <a:pt x="2089" y="53800"/>
                    <a:pt x="2089" y="53851"/>
                  </a:cubicBezTo>
                  <a:cubicBezTo>
                    <a:pt x="2089" y="53851"/>
                    <a:pt x="2089" y="53877"/>
                    <a:pt x="2089" y="53903"/>
                  </a:cubicBezTo>
                  <a:cubicBezTo>
                    <a:pt x="2089" y="53929"/>
                    <a:pt x="2089" y="53954"/>
                    <a:pt x="2063" y="53954"/>
                  </a:cubicBezTo>
                  <a:cubicBezTo>
                    <a:pt x="2054" y="53963"/>
                    <a:pt x="2046" y="53966"/>
                    <a:pt x="2038" y="53966"/>
                  </a:cubicBezTo>
                  <a:cubicBezTo>
                    <a:pt x="2023" y="53966"/>
                    <a:pt x="2011" y="53954"/>
                    <a:pt x="2011" y="53954"/>
                  </a:cubicBezTo>
                  <a:cubicBezTo>
                    <a:pt x="1986" y="53929"/>
                    <a:pt x="1986" y="53903"/>
                    <a:pt x="1960" y="53903"/>
                  </a:cubicBezTo>
                  <a:cubicBezTo>
                    <a:pt x="1908" y="53903"/>
                    <a:pt x="1960" y="53929"/>
                    <a:pt x="1934" y="53954"/>
                  </a:cubicBezTo>
                  <a:lnTo>
                    <a:pt x="1831" y="53954"/>
                  </a:lnTo>
                  <a:lnTo>
                    <a:pt x="1831" y="53903"/>
                  </a:lnTo>
                  <a:cubicBezTo>
                    <a:pt x="1908" y="53903"/>
                    <a:pt x="1908" y="53851"/>
                    <a:pt x="1882" y="53800"/>
                  </a:cubicBezTo>
                  <a:lnTo>
                    <a:pt x="1960" y="53748"/>
                  </a:lnTo>
                  <a:cubicBezTo>
                    <a:pt x="1960" y="53748"/>
                    <a:pt x="2011" y="53722"/>
                    <a:pt x="1960" y="53722"/>
                  </a:cubicBezTo>
                  <a:cubicBezTo>
                    <a:pt x="1960" y="53709"/>
                    <a:pt x="1953" y="53703"/>
                    <a:pt x="1947" y="53703"/>
                  </a:cubicBezTo>
                  <a:cubicBezTo>
                    <a:pt x="1940" y="53703"/>
                    <a:pt x="1934" y="53709"/>
                    <a:pt x="1934" y="53722"/>
                  </a:cubicBezTo>
                  <a:cubicBezTo>
                    <a:pt x="1934" y="53645"/>
                    <a:pt x="1857" y="53645"/>
                    <a:pt x="1857" y="53593"/>
                  </a:cubicBezTo>
                  <a:cubicBezTo>
                    <a:pt x="1857" y="53567"/>
                    <a:pt x="1882" y="53542"/>
                    <a:pt x="1882" y="53542"/>
                  </a:cubicBezTo>
                  <a:cubicBezTo>
                    <a:pt x="1882" y="53542"/>
                    <a:pt x="1908" y="53516"/>
                    <a:pt x="1882" y="53490"/>
                  </a:cubicBezTo>
                  <a:lnTo>
                    <a:pt x="1857" y="53490"/>
                  </a:lnTo>
                  <a:lnTo>
                    <a:pt x="1805" y="53464"/>
                  </a:lnTo>
                  <a:lnTo>
                    <a:pt x="1805" y="53361"/>
                  </a:lnTo>
                  <a:cubicBezTo>
                    <a:pt x="1831" y="53361"/>
                    <a:pt x="1882" y="53361"/>
                    <a:pt x="1882" y="53335"/>
                  </a:cubicBezTo>
                  <a:cubicBezTo>
                    <a:pt x="1857" y="53310"/>
                    <a:pt x="1857" y="53258"/>
                    <a:pt x="1882" y="53232"/>
                  </a:cubicBezTo>
                  <a:cubicBezTo>
                    <a:pt x="1908" y="53206"/>
                    <a:pt x="1934" y="53181"/>
                    <a:pt x="1960" y="53155"/>
                  </a:cubicBezTo>
                  <a:cubicBezTo>
                    <a:pt x="1986" y="53155"/>
                    <a:pt x="1986" y="53129"/>
                    <a:pt x="1960" y="53103"/>
                  </a:cubicBezTo>
                  <a:cubicBezTo>
                    <a:pt x="1934" y="53103"/>
                    <a:pt x="1960" y="53026"/>
                    <a:pt x="1986" y="53000"/>
                  </a:cubicBezTo>
                  <a:cubicBezTo>
                    <a:pt x="2011" y="52948"/>
                    <a:pt x="1960" y="52897"/>
                    <a:pt x="1960" y="52871"/>
                  </a:cubicBezTo>
                  <a:cubicBezTo>
                    <a:pt x="1986" y="52845"/>
                    <a:pt x="1986" y="52819"/>
                    <a:pt x="1986" y="52794"/>
                  </a:cubicBezTo>
                  <a:cubicBezTo>
                    <a:pt x="2011" y="52768"/>
                    <a:pt x="2011" y="52742"/>
                    <a:pt x="2037" y="52716"/>
                  </a:cubicBezTo>
                  <a:cubicBezTo>
                    <a:pt x="2063" y="52691"/>
                    <a:pt x="2063" y="52665"/>
                    <a:pt x="2063" y="52639"/>
                  </a:cubicBezTo>
                  <a:cubicBezTo>
                    <a:pt x="2063" y="52613"/>
                    <a:pt x="2063" y="52613"/>
                    <a:pt x="2037" y="52613"/>
                  </a:cubicBezTo>
                  <a:cubicBezTo>
                    <a:pt x="2037" y="52562"/>
                    <a:pt x="2063" y="52536"/>
                    <a:pt x="2089" y="52484"/>
                  </a:cubicBezTo>
                  <a:cubicBezTo>
                    <a:pt x="2115" y="52458"/>
                    <a:pt x="2089" y="52433"/>
                    <a:pt x="2037" y="52433"/>
                  </a:cubicBezTo>
                  <a:lnTo>
                    <a:pt x="1960" y="52433"/>
                  </a:lnTo>
                  <a:cubicBezTo>
                    <a:pt x="1960" y="52433"/>
                    <a:pt x="1908" y="52458"/>
                    <a:pt x="1882" y="52458"/>
                  </a:cubicBezTo>
                  <a:cubicBezTo>
                    <a:pt x="1857" y="52433"/>
                    <a:pt x="1882" y="52329"/>
                    <a:pt x="1882" y="52278"/>
                  </a:cubicBezTo>
                  <a:lnTo>
                    <a:pt x="1882" y="52201"/>
                  </a:lnTo>
                  <a:cubicBezTo>
                    <a:pt x="1908" y="52149"/>
                    <a:pt x="1934" y="52097"/>
                    <a:pt x="1934" y="52020"/>
                  </a:cubicBezTo>
                  <a:cubicBezTo>
                    <a:pt x="2011" y="52020"/>
                    <a:pt x="1986" y="51968"/>
                    <a:pt x="1960" y="51943"/>
                  </a:cubicBezTo>
                  <a:lnTo>
                    <a:pt x="2037" y="51917"/>
                  </a:lnTo>
                  <a:cubicBezTo>
                    <a:pt x="2037" y="51947"/>
                    <a:pt x="2046" y="51960"/>
                    <a:pt x="2064" y="51960"/>
                  </a:cubicBezTo>
                  <a:cubicBezTo>
                    <a:pt x="2076" y="51960"/>
                    <a:pt x="2093" y="51953"/>
                    <a:pt x="2115" y="51943"/>
                  </a:cubicBezTo>
                  <a:cubicBezTo>
                    <a:pt x="2140" y="51943"/>
                    <a:pt x="2166" y="51891"/>
                    <a:pt x="2140" y="51865"/>
                  </a:cubicBezTo>
                  <a:cubicBezTo>
                    <a:pt x="2089" y="51814"/>
                    <a:pt x="2089" y="51788"/>
                    <a:pt x="2037" y="51788"/>
                  </a:cubicBezTo>
                  <a:cubicBezTo>
                    <a:pt x="2037" y="51762"/>
                    <a:pt x="2037" y="51762"/>
                    <a:pt x="2037" y="51736"/>
                  </a:cubicBezTo>
                  <a:lnTo>
                    <a:pt x="2089" y="51685"/>
                  </a:lnTo>
                  <a:cubicBezTo>
                    <a:pt x="2140" y="51659"/>
                    <a:pt x="2166" y="51582"/>
                    <a:pt x="2192" y="51530"/>
                  </a:cubicBezTo>
                  <a:lnTo>
                    <a:pt x="2192" y="51453"/>
                  </a:lnTo>
                  <a:lnTo>
                    <a:pt x="2192" y="51401"/>
                  </a:lnTo>
                  <a:cubicBezTo>
                    <a:pt x="2192" y="51298"/>
                    <a:pt x="2192" y="51298"/>
                    <a:pt x="2089" y="51246"/>
                  </a:cubicBezTo>
                  <a:cubicBezTo>
                    <a:pt x="2089" y="51220"/>
                    <a:pt x="2140" y="51220"/>
                    <a:pt x="2115" y="51195"/>
                  </a:cubicBezTo>
                  <a:cubicBezTo>
                    <a:pt x="2115" y="51143"/>
                    <a:pt x="2089" y="51143"/>
                    <a:pt x="2063" y="51143"/>
                  </a:cubicBezTo>
                  <a:lnTo>
                    <a:pt x="1986" y="51143"/>
                  </a:lnTo>
                  <a:cubicBezTo>
                    <a:pt x="2011" y="51117"/>
                    <a:pt x="2011" y="51066"/>
                    <a:pt x="2011" y="51040"/>
                  </a:cubicBezTo>
                  <a:cubicBezTo>
                    <a:pt x="2037" y="50963"/>
                    <a:pt x="2011" y="50885"/>
                    <a:pt x="2037" y="50808"/>
                  </a:cubicBezTo>
                  <a:cubicBezTo>
                    <a:pt x="2063" y="50782"/>
                    <a:pt x="2089" y="50756"/>
                    <a:pt x="2115" y="50756"/>
                  </a:cubicBezTo>
                  <a:lnTo>
                    <a:pt x="2140" y="50756"/>
                  </a:lnTo>
                  <a:cubicBezTo>
                    <a:pt x="2140" y="50834"/>
                    <a:pt x="2140" y="50911"/>
                    <a:pt x="2140" y="50963"/>
                  </a:cubicBezTo>
                  <a:cubicBezTo>
                    <a:pt x="2140" y="50988"/>
                    <a:pt x="2140" y="50988"/>
                    <a:pt x="2166" y="50988"/>
                  </a:cubicBezTo>
                  <a:cubicBezTo>
                    <a:pt x="2175" y="50997"/>
                    <a:pt x="2180" y="51000"/>
                    <a:pt x="2184" y="51000"/>
                  </a:cubicBezTo>
                  <a:cubicBezTo>
                    <a:pt x="2192" y="51000"/>
                    <a:pt x="2192" y="50988"/>
                    <a:pt x="2192" y="50988"/>
                  </a:cubicBezTo>
                  <a:cubicBezTo>
                    <a:pt x="2243" y="50885"/>
                    <a:pt x="2243" y="50782"/>
                    <a:pt x="2218" y="50679"/>
                  </a:cubicBezTo>
                  <a:lnTo>
                    <a:pt x="2218" y="50627"/>
                  </a:lnTo>
                  <a:cubicBezTo>
                    <a:pt x="2218" y="50627"/>
                    <a:pt x="2218" y="50576"/>
                    <a:pt x="2166" y="50576"/>
                  </a:cubicBezTo>
                  <a:cubicBezTo>
                    <a:pt x="2115" y="50576"/>
                    <a:pt x="2218" y="50524"/>
                    <a:pt x="2166" y="50473"/>
                  </a:cubicBezTo>
                  <a:lnTo>
                    <a:pt x="2166" y="50421"/>
                  </a:lnTo>
                  <a:cubicBezTo>
                    <a:pt x="2243" y="50369"/>
                    <a:pt x="2218" y="50318"/>
                    <a:pt x="2192" y="50240"/>
                  </a:cubicBezTo>
                  <a:cubicBezTo>
                    <a:pt x="2243" y="50240"/>
                    <a:pt x="2295" y="50215"/>
                    <a:pt x="2321" y="50137"/>
                  </a:cubicBezTo>
                  <a:cubicBezTo>
                    <a:pt x="2321" y="50060"/>
                    <a:pt x="2347" y="50060"/>
                    <a:pt x="2372" y="50034"/>
                  </a:cubicBezTo>
                  <a:cubicBezTo>
                    <a:pt x="2398" y="49957"/>
                    <a:pt x="2372" y="49854"/>
                    <a:pt x="2295" y="49802"/>
                  </a:cubicBezTo>
                  <a:lnTo>
                    <a:pt x="2269" y="49802"/>
                  </a:lnTo>
                  <a:cubicBezTo>
                    <a:pt x="2243" y="49802"/>
                    <a:pt x="2218" y="49725"/>
                    <a:pt x="2218" y="49699"/>
                  </a:cubicBezTo>
                  <a:lnTo>
                    <a:pt x="2269" y="49673"/>
                  </a:lnTo>
                  <a:cubicBezTo>
                    <a:pt x="2347" y="49673"/>
                    <a:pt x="2398" y="49673"/>
                    <a:pt x="2424" y="49596"/>
                  </a:cubicBezTo>
                  <a:cubicBezTo>
                    <a:pt x="2424" y="49570"/>
                    <a:pt x="2424" y="49544"/>
                    <a:pt x="2424" y="49518"/>
                  </a:cubicBezTo>
                  <a:cubicBezTo>
                    <a:pt x="2424" y="49467"/>
                    <a:pt x="2501" y="49492"/>
                    <a:pt x="2501" y="49441"/>
                  </a:cubicBezTo>
                  <a:cubicBezTo>
                    <a:pt x="2501" y="49441"/>
                    <a:pt x="2501" y="49415"/>
                    <a:pt x="2501" y="49415"/>
                  </a:cubicBezTo>
                  <a:cubicBezTo>
                    <a:pt x="2501" y="49415"/>
                    <a:pt x="2527" y="49467"/>
                    <a:pt x="2527" y="49467"/>
                  </a:cubicBezTo>
                  <a:cubicBezTo>
                    <a:pt x="2553" y="49467"/>
                    <a:pt x="2605" y="49441"/>
                    <a:pt x="2605" y="49415"/>
                  </a:cubicBezTo>
                  <a:cubicBezTo>
                    <a:pt x="2630" y="49338"/>
                    <a:pt x="2630" y="49260"/>
                    <a:pt x="2605" y="49183"/>
                  </a:cubicBezTo>
                  <a:cubicBezTo>
                    <a:pt x="2560" y="49183"/>
                    <a:pt x="2535" y="49240"/>
                    <a:pt x="2496" y="49240"/>
                  </a:cubicBezTo>
                  <a:cubicBezTo>
                    <a:pt x="2490" y="49240"/>
                    <a:pt x="2483" y="49238"/>
                    <a:pt x="2476" y="49235"/>
                  </a:cubicBezTo>
                  <a:cubicBezTo>
                    <a:pt x="2476" y="49131"/>
                    <a:pt x="2450" y="49028"/>
                    <a:pt x="2372" y="48951"/>
                  </a:cubicBezTo>
                  <a:cubicBezTo>
                    <a:pt x="2347" y="48925"/>
                    <a:pt x="2372" y="48899"/>
                    <a:pt x="2398" y="48899"/>
                  </a:cubicBezTo>
                  <a:cubicBezTo>
                    <a:pt x="2424" y="48899"/>
                    <a:pt x="2450" y="48899"/>
                    <a:pt x="2450" y="48874"/>
                  </a:cubicBezTo>
                  <a:cubicBezTo>
                    <a:pt x="2501" y="48822"/>
                    <a:pt x="2476" y="48770"/>
                    <a:pt x="2527" y="48719"/>
                  </a:cubicBezTo>
                  <a:cubicBezTo>
                    <a:pt x="2579" y="48641"/>
                    <a:pt x="2579" y="48512"/>
                    <a:pt x="2527" y="48435"/>
                  </a:cubicBezTo>
                  <a:cubicBezTo>
                    <a:pt x="2476" y="48358"/>
                    <a:pt x="2450" y="48280"/>
                    <a:pt x="2476" y="48203"/>
                  </a:cubicBezTo>
                  <a:cubicBezTo>
                    <a:pt x="2527" y="48177"/>
                    <a:pt x="2527" y="48151"/>
                    <a:pt x="2527" y="48100"/>
                  </a:cubicBezTo>
                  <a:cubicBezTo>
                    <a:pt x="2501" y="48048"/>
                    <a:pt x="2476" y="48022"/>
                    <a:pt x="2450" y="47997"/>
                  </a:cubicBezTo>
                  <a:cubicBezTo>
                    <a:pt x="2424" y="47945"/>
                    <a:pt x="2501" y="47893"/>
                    <a:pt x="2476" y="47842"/>
                  </a:cubicBezTo>
                  <a:cubicBezTo>
                    <a:pt x="2501" y="47765"/>
                    <a:pt x="2476" y="47687"/>
                    <a:pt x="2398" y="47610"/>
                  </a:cubicBezTo>
                  <a:cubicBezTo>
                    <a:pt x="2372" y="47584"/>
                    <a:pt x="2347" y="47532"/>
                    <a:pt x="2321" y="47507"/>
                  </a:cubicBezTo>
                  <a:cubicBezTo>
                    <a:pt x="2321" y="47489"/>
                    <a:pt x="2318" y="47484"/>
                    <a:pt x="2313" y="47484"/>
                  </a:cubicBezTo>
                  <a:cubicBezTo>
                    <a:pt x="2304" y="47484"/>
                    <a:pt x="2286" y="47507"/>
                    <a:pt x="2269" y="47507"/>
                  </a:cubicBezTo>
                  <a:cubicBezTo>
                    <a:pt x="2243" y="47455"/>
                    <a:pt x="2218" y="47429"/>
                    <a:pt x="2218" y="47378"/>
                  </a:cubicBezTo>
                  <a:cubicBezTo>
                    <a:pt x="2243" y="47326"/>
                    <a:pt x="2243" y="47274"/>
                    <a:pt x="2218" y="47223"/>
                  </a:cubicBezTo>
                  <a:cubicBezTo>
                    <a:pt x="2269" y="47197"/>
                    <a:pt x="2295" y="47171"/>
                    <a:pt x="2295" y="47120"/>
                  </a:cubicBezTo>
                  <a:cubicBezTo>
                    <a:pt x="2295" y="47068"/>
                    <a:pt x="2372" y="47017"/>
                    <a:pt x="2321" y="46991"/>
                  </a:cubicBezTo>
                  <a:cubicBezTo>
                    <a:pt x="2315" y="46988"/>
                    <a:pt x="2310" y="46987"/>
                    <a:pt x="2305" y="46987"/>
                  </a:cubicBezTo>
                  <a:cubicBezTo>
                    <a:pt x="2269" y="46987"/>
                    <a:pt x="2264" y="47068"/>
                    <a:pt x="2218" y="47068"/>
                  </a:cubicBezTo>
                  <a:cubicBezTo>
                    <a:pt x="2140" y="47068"/>
                    <a:pt x="2166" y="47042"/>
                    <a:pt x="2166" y="47017"/>
                  </a:cubicBezTo>
                  <a:cubicBezTo>
                    <a:pt x="2218" y="46965"/>
                    <a:pt x="2218" y="46888"/>
                    <a:pt x="2166" y="46810"/>
                  </a:cubicBezTo>
                  <a:cubicBezTo>
                    <a:pt x="2192" y="46759"/>
                    <a:pt x="2140" y="46707"/>
                    <a:pt x="2192" y="46656"/>
                  </a:cubicBezTo>
                  <a:cubicBezTo>
                    <a:pt x="2243" y="46604"/>
                    <a:pt x="2218" y="46578"/>
                    <a:pt x="2218" y="46552"/>
                  </a:cubicBezTo>
                  <a:cubicBezTo>
                    <a:pt x="2243" y="46552"/>
                    <a:pt x="2243" y="46527"/>
                    <a:pt x="2243" y="46501"/>
                  </a:cubicBezTo>
                  <a:cubicBezTo>
                    <a:pt x="2372" y="46398"/>
                    <a:pt x="2372" y="46217"/>
                    <a:pt x="2295" y="46088"/>
                  </a:cubicBezTo>
                  <a:lnTo>
                    <a:pt x="2321" y="46088"/>
                  </a:lnTo>
                  <a:cubicBezTo>
                    <a:pt x="2398" y="46062"/>
                    <a:pt x="2372" y="45959"/>
                    <a:pt x="2424" y="45933"/>
                  </a:cubicBezTo>
                  <a:cubicBezTo>
                    <a:pt x="2476" y="45882"/>
                    <a:pt x="2450" y="45856"/>
                    <a:pt x="2424" y="45830"/>
                  </a:cubicBezTo>
                  <a:cubicBezTo>
                    <a:pt x="2450" y="45830"/>
                    <a:pt x="2450" y="45804"/>
                    <a:pt x="2450" y="45779"/>
                  </a:cubicBezTo>
                  <a:cubicBezTo>
                    <a:pt x="2476" y="45779"/>
                    <a:pt x="2553" y="45779"/>
                    <a:pt x="2553" y="45804"/>
                  </a:cubicBezTo>
                  <a:cubicBezTo>
                    <a:pt x="2579" y="45856"/>
                    <a:pt x="2630" y="45882"/>
                    <a:pt x="2656" y="45908"/>
                  </a:cubicBezTo>
                  <a:cubicBezTo>
                    <a:pt x="2682" y="45933"/>
                    <a:pt x="2656" y="45985"/>
                    <a:pt x="2708" y="45985"/>
                  </a:cubicBezTo>
                  <a:cubicBezTo>
                    <a:pt x="2733" y="45985"/>
                    <a:pt x="2733" y="45959"/>
                    <a:pt x="2733" y="45908"/>
                  </a:cubicBezTo>
                  <a:cubicBezTo>
                    <a:pt x="2733" y="45908"/>
                    <a:pt x="2733" y="45882"/>
                    <a:pt x="2733" y="45882"/>
                  </a:cubicBezTo>
                  <a:lnTo>
                    <a:pt x="2733" y="45624"/>
                  </a:lnTo>
                  <a:lnTo>
                    <a:pt x="2733" y="45495"/>
                  </a:lnTo>
                  <a:cubicBezTo>
                    <a:pt x="2733" y="45469"/>
                    <a:pt x="2759" y="45443"/>
                    <a:pt x="2785" y="45443"/>
                  </a:cubicBezTo>
                  <a:cubicBezTo>
                    <a:pt x="2811" y="45418"/>
                    <a:pt x="2811" y="45392"/>
                    <a:pt x="2811" y="45366"/>
                  </a:cubicBezTo>
                  <a:cubicBezTo>
                    <a:pt x="2811" y="45340"/>
                    <a:pt x="2733" y="45340"/>
                    <a:pt x="2733" y="45340"/>
                  </a:cubicBezTo>
                  <a:cubicBezTo>
                    <a:pt x="2785" y="45289"/>
                    <a:pt x="2785" y="45211"/>
                    <a:pt x="2785" y="45160"/>
                  </a:cubicBezTo>
                  <a:lnTo>
                    <a:pt x="2785" y="45134"/>
                  </a:lnTo>
                  <a:cubicBezTo>
                    <a:pt x="2759" y="45082"/>
                    <a:pt x="2785" y="45005"/>
                    <a:pt x="2708" y="45005"/>
                  </a:cubicBezTo>
                  <a:cubicBezTo>
                    <a:pt x="2682" y="45005"/>
                    <a:pt x="2682" y="44979"/>
                    <a:pt x="2682" y="44953"/>
                  </a:cubicBezTo>
                  <a:cubicBezTo>
                    <a:pt x="2708" y="44928"/>
                    <a:pt x="2733" y="44876"/>
                    <a:pt x="2708" y="44824"/>
                  </a:cubicBezTo>
                  <a:cubicBezTo>
                    <a:pt x="2785" y="44824"/>
                    <a:pt x="2785" y="44747"/>
                    <a:pt x="2759" y="44695"/>
                  </a:cubicBezTo>
                  <a:cubicBezTo>
                    <a:pt x="2759" y="44670"/>
                    <a:pt x="2759" y="44644"/>
                    <a:pt x="2759" y="44618"/>
                  </a:cubicBezTo>
                  <a:cubicBezTo>
                    <a:pt x="2733" y="44592"/>
                    <a:pt x="2733" y="44566"/>
                    <a:pt x="2708" y="44566"/>
                  </a:cubicBezTo>
                  <a:cubicBezTo>
                    <a:pt x="2708" y="44489"/>
                    <a:pt x="2708" y="44437"/>
                    <a:pt x="2630" y="44437"/>
                  </a:cubicBezTo>
                  <a:cubicBezTo>
                    <a:pt x="2605" y="44437"/>
                    <a:pt x="2630" y="44386"/>
                    <a:pt x="2630" y="44386"/>
                  </a:cubicBezTo>
                  <a:cubicBezTo>
                    <a:pt x="2682" y="44386"/>
                    <a:pt x="2682" y="44386"/>
                    <a:pt x="2656" y="44309"/>
                  </a:cubicBezTo>
                  <a:cubicBezTo>
                    <a:pt x="2630" y="44231"/>
                    <a:pt x="2656" y="44257"/>
                    <a:pt x="2605" y="44231"/>
                  </a:cubicBezTo>
                  <a:cubicBezTo>
                    <a:pt x="2553" y="44205"/>
                    <a:pt x="2553" y="44180"/>
                    <a:pt x="2605" y="44154"/>
                  </a:cubicBezTo>
                  <a:cubicBezTo>
                    <a:pt x="2656" y="44128"/>
                    <a:pt x="2656" y="44128"/>
                    <a:pt x="2605" y="44076"/>
                  </a:cubicBezTo>
                  <a:cubicBezTo>
                    <a:pt x="2553" y="44051"/>
                    <a:pt x="2553" y="44025"/>
                    <a:pt x="2527" y="43973"/>
                  </a:cubicBezTo>
                  <a:lnTo>
                    <a:pt x="2527" y="43947"/>
                  </a:lnTo>
                  <a:cubicBezTo>
                    <a:pt x="2553" y="43922"/>
                    <a:pt x="2579" y="43896"/>
                    <a:pt x="2553" y="43844"/>
                  </a:cubicBezTo>
                  <a:cubicBezTo>
                    <a:pt x="2527" y="43819"/>
                    <a:pt x="2553" y="43767"/>
                    <a:pt x="2579" y="43741"/>
                  </a:cubicBezTo>
                  <a:cubicBezTo>
                    <a:pt x="2605" y="43690"/>
                    <a:pt x="2605" y="43690"/>
                    <a:pt x="2605" y="43664"/>
                  </a:cubicBezTo>
                  <a:cubicBezTo>
                    <a:pt x="2630" y="43638"/>
                    <a:pt x="2605" y="43612"/>
                    <a:pt x="2553" y="43586"/>
                  </a:cubicBezTo>
                  <a:lnTo>
                    <a:pt x="2605" y="43561"/>
                  </a:lnTo>
                  <a:cubicBezTo>
                    <a:pt x="2630" y="43535"/>
                    <a:pt x="2656" y="43509"/>
                    <a:pt x="2682" y="43483"/>
                  </a:cubicBezTo>
                  <a:cubicBezTo>
                    <a:pt x="2682" y="43483"/>
                    <a:pt x="2708" y="43457"/>
                    <a:pt x="2682" y="43432"/>
                  </a:cubicBezTo>
                  <a:cubicBezTo>
                    <a:pt x="2674" y="43424"/>
                    <a:pt x="2667" y="43421"/>
                    <a:pt x="2660" y="43421"/>
                  </a:cubicBezTo>
                  <a:cubicBezTo>
                    <a:pt x="2643" y="43421"/>
                    <a:pt x="2630" y="43439"/>
                    <a:pt x="2630" y="43457"/>
                  </a:cubicBezTo>
                  <a:cubicBezTo>
                    <a:pt x="2630" y="43483"/>
                    <a:pt x="2605" y="43509"/>
                    <a:pt x="2605" y="43509"/>
                  </a:cubicBezTo>
                  <a:lnTo>
                    <a:pt x="2527" y="43457"/>
                  </a:lnTo>
                  <a:cubicBezTo>
                    <a:pt x="2501" y="43380"/>
                    <a:pt x="2605" y="43354"/>
                    <a:pt x="2579" y="43303"/>
                  </a:cubicBezTo>
                  <a:cubicBezTo>
                    <a:pt x="2579" y="43251"/>
                    <a:pt x="2527" y="43251"/>
                    <a:pt x="2527" y="43200"/>
                  </a:cubicBezTo>
                  <a:cubicBezTo>
                    <a:pt x="2527" y="43148"/>
                    <a:pt x="2527" y="43096"/>
                    <a:pt x="2527" y="43045"/>
                  </a:cubicBezTo>
                  <a:cubicBezTo>
                    <a:pt x="2553" y="43019"/>
                    <a:pt x="2527" y="43019"/>
                    <a:pt x="2527" y="42993"/>
                  </a:cubicBezTo>
                  <a:lnTo>
                    <a:pt x="2527" y="42916"/>
                  </a:lnTo>
                  <a:lnTo>
                    <a:pt x="2527" y="42735"/>
                  </a:lnTo>
                  <a:lnTo>
                    <a:pt x="2527" y="42658"/>
                  </a:lnTo>
                  <a:lnTo>
                    <a:pt x="2527" y="42606"/>
                  </a:lnTo>
                  <a:cubicBezTo>
                    <a:pt x="2553" y="42529"/>
                    <a:pt x="2579" y="42477"/>
                    <a:pt x="2579" y="42400"/>
                  </a:cubicBezTo>
                  <a:cubicBezTo>
                    <a:pt x="2656" y="42374"/>
                    <a:pt x="2656" y="42323"/>
                    <a:pt x="2630" y="42271"/>
                  </a:cubicBezTo>
                  <a:cubicBezTo>
                    <a:pt x="2630" y="42249"/>
                    <a:pt x="2630" y="42241"/>
                    <a:pt x="2628" y="42241"/>
                  </a:cubicBezTo>
                  <a:cubicBezTo>
                    <a:pt x="2626" y="42241"/>
                    <a:pt x="2619" y="42256"/>
                    <a:pt x="2605" y="42271"/>
                  </a:cubicBezTo>
                  <a:lnTo>
                    <a:pt x="2553" y="42297"/>
                  </a:lnTo>
                  <a:lnTo>
                    <a:pt x="2501" y="42219"/>
                  </a:lnTo>
                  <a:cubicBezTo>
                    <a:pt x="2553" y="42194"/>
                    <a:pt x="2579" y="42142"/>
                    <a:pt x="2579" y="42091"/>
                  </a:cubicBezTo>
                  <a:cubicBezTo>
                    <a:pt x="2579" y="42065"/>
                    <a:pt x="2605" y="42013"/>
                    <a:pt x="2605" y="41962"/>
                  </a:cubicBezTo>
                  <a:cubicBezTo>
                    <a:pt x="2605" y="41936"/>
                    <a:pt x="2656" y="41910"/>
                    <a:pt x="2656" y="41884"/>
                  </a:cubicBezTo>
                  <a:lnTo>
                    <a:pt x="2579" y="41884"/>
                  </a:lnTo>
                  <a:lnTo>
                    <a:pt x="2501" y="41858"/>
                  </a:lnTo>
                  <a:cubicBezTo>
                    <a:pt x="2501" y="41833"/>
                    <a:pt x="2501" y="41833"/>
                    <a:pt x="2527" y="41833"/>
                  </a:cubicBezTo>
                  <a:cubicBezTo>
                    <a:pt x="2605" y="41807"/>
                    <a:pt x="2656" y="41781"/>
                    <a:pt x="2656" y="41704"/>
                  </a:cubicBezTo>
                  <a:cubicBezTo>
                    <a:pt x="2656" y="41678"/>
                    <a:pt x="2630" y="41678"/>
                    <a:pt x="2630" y="41678"/>
                  </a:cubicBezTo>
                  <a:cubicBezTo>
                    <a:pt x="2622" y="41678"/>
                    <a:pt x="2610" y="41681"/>
                    <a:pt x="2597" y="41681"/>
                  </a:cubicBezTo>
                  <a:cubicBezTo>
                    <a:pt x="2570" y="41681"/>
                    <a:pt x="2536" y="41669"/>
                    <a:pt x="2501" y="41601"/>
                  </a:cubicBezTo>
                  <a:lnTo>
                    <a:pt x="2501" y="41575"/>
                  </a:lnTo>
                  <a:cubicBezTo>
                    <a:pt x="2536" y="41575"/>
                    <a:pt x="2570" y="41552"/>
                    <a:pt x="2597" y="41552"/>
                  </a:cubicBezTo>
                  <a:cubicBezTo>
                    <a:pt x="2610" y="41552"/>
                    <a:pt x="2622" y="41558"/>
                    <a:pt x="2630" y="41575"/>
                  </a:cubicBezTo>
                  <a:lnTo>
                    <a:pt x="2656" y="41575"/>
                  </a:lnTo>
                  <a:cubicBezTo>
                    <a:pt x="2682" y="41549"/>
                    <a:pt x="2656" y="41472"/>
                    <a:pt x="2630" y="41472"/>
                  </a:cubicBezTo>
                  <a:cubicBezTo>
                    <a:pt x="2527" y="41472"/>
                    <a:pt x="2501" y="41368"/>
                    <a:pt x="2527" y="41291"/>
                  </a:cubicBezTo>
                  <a:lnTo>
                    <a:pt x="2553" y="41239"/>
                  </a:lnTo>
                  <a:cubicBezTo>
                    <a:pt x="2605" y="41239"/>
                    <a:pt x="2656" y="41214"/>
                    <a:pt x="2656" y="41162"/>
                  </a:cubicBezTo>
                  <a:cubicBezTo>
                    <a:pt x="2682" y="41085"/>
                    <a:pt x="2708" y="40982"/>
                    <a:pt x="2708" y="40904"/>
                  </a:cubicBezTo>
                  <a:cubicBezTo>
                    <a:pt x="2708" y="40878"/>
                    <a:pt x="2656" y="40827"/>
                    <a:pt x="2656" y="40801"/>
                  </a:cubicBezTo>
                  <a:cubicBezTo>
                    <a:pt x="2682" y="40775"/>
                    <a:pt x="2656" y="40749"/>
                    <a:pt x="2656" y="40724"/>
                  </a:cubicBezTo>
                  <a:lnTo>
                    <a:pt x="2656" y="40672"/>
                  </a:lnTo>
                  <a:lnTo>
                    <a:pt x="2656" y="40646"/>
                  </a:lnTo>
                  <a:cubicBezTo>
                    <a:pt x="2656" y="40638"/>
                    <a:pt x="2653" y="40635"/>
                    <a:pt x="2648" y="40635"/>
                  </a:cubicBezTo>
                  <a:cubicBezTo>
                    <a:pt x="2639" y="40635"/>
                    <a:pt x="2622" y="40646"/>
                    <a:pt x="2605" y="40646"/>
                  </a:cubicBezTo>
                  <a:lnTo>
                    <a:pt x="2553" y="40646"/>
                  </a:lnTo>
                  <a:cubicBezTo>
                    <a:pt x="2527" y="40620"/>
                    <a:pt x="2527" y="40595"/>
                    <a:pt x="2553" y="40569"/>
                  </a:cubicBezTo>
                  <a:cubicBezTo>
                    <a:pt x="2605" y="40543"/>
                    <a:pt x="2553" y="40517"/>
                    <a:pt x="2553" y="40466"/>
                  </a:cubicBezTo>
                  <a:cubicBezTo>
                    <a:pt x="2579" y="40466"/>
                    <a:pt x="2579" y="40440"/>
                    <a:pt x="2605" y="40440"/>
                  </a:cubicBezTo>
                  <a:cubicBezTo>
                    <a:pt x="2682" y="40440"/>
                    <a:pt x="2682" y="40440"/>
                    <a:pt x="2682" y="40363"/>
                  </a:cubicBezTo>
                  <a:lnTo>
                    <a:pt x="2656" y="40337"/>
                  </a:lnTo>
                  <a:lnTo>
                    <a:pt x="2630" y="40337"/>
                  </a:lnTo>
                  <a:lnTo>
                    <a:pt x="2630" y="40285"/>
                  </a:lnTo>
                  <a:lnTo>
                    <a:pt x="2656" y="40285"/>
                  </a:lnTo>
                  <a:cubicBezTo>
                    <a:pt x="2682" y="40285"/>
                    <a:pt x="2708" y="40259"/>
                    <a:pt x="2682" y="40234"/>
                  </a:cubicBezTo>
                  <a:cubicBezTo>
                    <a:pt x="2682" y="40208"/>
                    <a:pt x="2682" y="40156"/>
                    <a:pt x="2682" y="40130"/>
                  </a:cubicBezTo>
                  <a:lnTo>
                    <a:pt x="2682" y="40001"/>
                  </a:lnTo>
                  <a:cubicBezTo>
                    <a:pt x="2682" y="39924"/>
                    <a:pt x="2682" y="39924"/>
                    <a:pt x="2630" y="39898"/>
                  </a:cubicBezTo>
                  <a:lnTo>
                    <a:pt x="2553" y="39847"/>
                  </a:lnTo>
                  <a:cubicBezTo>
                    <a:pt x="2527" y="39847"/>
                    <a:pt x="2553" y="39821"/>
                    <a:pt x="2527" y="39821"/>
                  </a:cubicBezTo>
                  <a:cubicBezTo>
                    <a:pt x="2506" y="39779"/>
                    <a:pt x="2554" y="39737"/>
                    <a:pt x="2614" y="39737"/>
                  </a:cubicBezTo>
                  <a:cubicBezTo>
                    <a:pt x="2628" y="39737"/>
                    <a:pt x="2642" y="39739"/>
                    <a:pt x="2656" y="39744"/>
                  </a:cubicBezTo>
                  <a:cubicBezTo>
                    <a:pt x="2630" y="39718"/>
                    <a:pt x="2605" y="39692"/>
                    <a:pt x="2553" y="39692"/>
                  </a:cubicBezTo>
                  <a:cubicBezTo>
                    <a:pt x="2501" y="39692"/>
                    <a:pt x="2527" y="39666"/>
                    <a:pt x="2527" y="39640"/>
                  </a:cubicBezTo>
                  <a:cubicBezTo>
                    <a:pt x="2553" y="39589"/>
                    <a:pt x="2579" y="39537"/>
                    <a:pt x="2605" y="39486"/>
                  </a:cubicBezTo>
                  <a:cubicBezTo>
                    <a:pt x="2605" y="39486"/>
                    <a:pt x="2656" y="39486"/>
                    <a:pt x="2656" y="39460"/>
                  </a:cubicBezTo>
                  <a:cubicBezTo>
                    <a:pt x="2682" y="39460"/>
                    <a:pt x="2656" y="39383"/>
                    <a:pt x="2656" y="39331"/>
                  </a:cubicBezTo>
                  <a:cubicBezTo>
                    <a:pt x="2656" y="39322"/>
                    <a:pt x="2656" y="39319"/>
                    <a:pt x="2657" y="39319"/>
                  </a:cubicBezTo>
                  <a:cubicBezTo>
                    <a:pt x="2659" y="39319"/>
                    <a:pt x="2665" y="39331"/>
                    <a:pt x="2682" y="39331"/>
                  </a:cubicBezTo>
                  <a:cubicBezTo>
                    <a:pt x="2708" y="39331"/>
                    <a:pt x="2708" y="39279"/>
                    <a:pt x="2708" y="39254"/>
                  </a:cubicBezTo>
                  <a:cubicBezTo>
                    <a:pt x="2708" y="39228"/>
                    <a:pt x="2682" y="39150"/>
                    <a:pt x="2682" y="39099"/>
                  </a:cubicBezTo>
                  <a:cubicBezTo>
                    <a:pt x="2682" y="39047"/>
                    <a:pt x="2682" y="38970"/>
                    <a:pt x="2708" y="38918"/>
                  </a:cubicBezTo>
                  <a:lnTo>
                    <a:pt x="2708" y="38867"/>
                  </a:lnTo>
                  <a:cubicBezTo>
                    <a:pt x="2759" y="38841"/>
                    <a:pt x="2785" y="38815"/>
                    <a:pt x="2785" y="38764"/>
                  </a:cubicBezTo>
                  <a:cubicBezTo>
                    <a:pt x="2811" y="38764"/>
                    <a:pt x="2811" y="38712"/>
                    <a:pt x="2811" y="38686"/>
                  </a:cubicBezTo>
                  <a:lnTo>
                    <a:pt x="2811" y="38609"/>
                  </a:lnTo>
                  <a:cubicBezTo>
                    <a:pt x="2837" y="38609"/>
                    <a:pt x="2862" y="38609"/>
                    <a:pt x="2837" y="38583"/>
                  </a:cubicBezTo>
                  <a:cubicBezTo>
                    <a:pt x="2888" y="38531"/>
                    <a:pt x="2862" y="38480"/>
                    <a:pt x="2914" y="38428"/>
                  </a:cubicBezTo>
                  <a:lnTo>
                    <a:pt x="2966" y="38428"/>
                  </a:lnTo>
                  <a:cubicBezTo>
                    <a:pt x="2991" y="38428"/>
                    <a:pt x="2991" y="38428"/>
                    <a:pt x="3017" y="38402"/>
                  </a:cubicBezTo>
                  <a:cubicBezTo>
                    <a:pt x="3017" y="38402"/>
                    <a:pt x="3017" y="38377"/>
                    <a:pt x="2991" y="38351"/>
                  </a:cubicBezTo>
                  <a:lnTo>
                    <a:pt x="2991" y="38222"/>
                  </a:lnTo>
                  <a:cubicBezTo>
                    <a:pt x="2991" y="38196"/>
                    <a:pt x="2991" y="38196"/>
                    <a:pt x="2991" y="38196"/>
                  </a:cubicBezTo>
                  <a:cubicBezTo>
                    <a:pt x="3017" y="38196"/>
                    <a:pt x="3043" y="38145"/>
                    <a:pt x="3043" y="38119"/>
                  </a:cubicBezTo>
                  <a:cubicBezTo>
                    <a:pt x="3017" y="38067"/>
                    <a:pt x="2991" y="38067"/>
                    <a:pt x="3043" y="38016"/>
                  </a:cubicBezTo>
                  <a:cubicBezTo>
                    <a:pt x="3069" y="37964"/>
                    <a:pt x="3043" y="37938"/>
                    <a:pt x="3017" y="37912"/>
                  </a:cubicBezTo>
                  <a:cubicBezTo>
                    <a:pt x="3043" y="37861"/>
                    <a:pt x="3017" y="37809"/>
                    <a:pt x="3017" y="37758"/>
                  </a:cubicBezTo>
                  <a:lnTo>
                    <a:pt x="3017" y="37680"/>
                  </a:lnTo>
                  <a:cubicBezTo>
                    <a:pt x="3017" y="37655"/>
                    <a:pt x="2991" y="37629"/>
                    <a:pt x="2966" y="37603"/>
                  </a:cubicBezTo>
                  <a:cubicBezTo>
                    <a:pt x="2966" y="37551"/>
                    <a:pt x="2940" y="37500"/>
                    <a:pt x="2888" y="37448"/>
                  </a:cubicBezTo>
                  <a:cubicBezTo>
                    <a:pt x="2888" y="37422"/>
                    <a:pt x="2862" y="37397"/>
                    <a:pt x="2811" y="37397"/>
                  </a:cubicBezTo>
                  <a:cubicBezTo>
                    <a:pt x="2806" y="37402"/>
                    <a:pt x="2801" y="37404"/>
                    <a:pt x="2796" y="37404"/>
                  </a:cubicBezTo>
                  <a:cubicBezTo>
                    <a:pt x="2776" y="37404"/>
                    <a:pt x="2759" y="37366"/>
                    <a:pt x="2759" y="37345"/>
                  </a:cubicBezTo>
                  <a:cubicBezTo>
                    <a:pt x="2785" y="37293"/>
                    <a:pt x="2785" y="37242"/>
                    <a:pt x="2785" y="37190"/>
                  </a:cubicBezTo>
                  <a:lnTo>
                    <a:pt x="2785" y="37113"/>
                  </a:lnTo>
                  <a:lnTo>
                    <a:pt x="2811" y="37113"/>
                  </a:lnTo>
                  <a:cubicBezTo>
                    <a:pt x="2862" y="37113"/>
                    <a:pt x="2888" y="37087"/>
                    <a:pt x="2888" y="37061"/>
                  </a:cubicBezTo>
                  <a:cubicBezTo>
                    <a:pt x="2888" y="37010"/>
                    <a:pt x="2914" y="36907"/>
                    <a:pt x="2837" y="36881"/>
                  </a:cubicBezTo>
                  <a:cubicBezTo>
                    <a:pt x="2811" y="36803"/>
                    <a:pt x="2837" y="36752"/>
                    <a:pt x="2862" y="36700"/>
                  </a:cubicBezTo>
                  <a:cubicBezTo>
                    <a:pt x="2914" y="36674"/>
                    <a:pt x="2914" y="36623"/>
                    <a:pt x="2888" y="36597"/>
                  </a:cubicBezTo>
                  <a:cubicBezTo>
                    <a:pt x="2888" y="36546"/>
                    <a:pt x="2888" y="36520"/>
                    <a:pt x="2888" y="36468"/>
                  </a:cubicBezTo>
                  <a:cubicBezTo>
                    <a:pt x="2862" y="36442"/>
                    <a:pt x="2888" y="36442"/>
                    <a:pt x="2966" y="36442"/>
                  </a:cubicBezTo>
                  <a:cubicBezTo>
                    <a:pt x="3043" y="36417"/>
                    <a:pt x="3069" y="36417"/>
                    <a:pt x="3069" y="36365"/>
                  </a:cubicBezTo>
                  <a:cubicBezTo>
                    <a:pt x="3094" y="36313"/>
                    <a:pt x="2940" y="36313"/>
                    <a:pt x="2862" y="36236"/>
                  </a:cubicBezTo>
                  <a:cubicBezTo>
                    <a:pt x="2914" y="36210"/>
                    <a:pt x="2914" y="36159"/>
                    <a:pt x="2888" y="36107"/>
                  </a:cubicBezTo>
                  <a:cubicBezTo>
                    <a:pt x="2862" y="36030"/>
                    <a:pt x="2888" y="35978"/>
                    <a:pt x="2888" y="35927"/>
                  </a:cubicBezTo>
                  <a:cubicBezTo>
                    <a:pt x="2966" y="35927"/>
                    <a:pt x="2991" y="35849"/>
                    <a:pt x="3043" y="35798"/>
                  </a:cubicBezTo>
                  <a:cubicBezTo>
                    <a:pt x="3094" y="35772"/>
                    <a:pt x="3069" y="35746"/>
                    <a:pt x="3043" y="35694"/>
                  </a:cubicBezTo>
                  <a:lnTo>
                    <a:pt x="3094" y="35643"/>
                  </a:lnTo>
                  <a:lnTo>
                    <a:pt x="3172" y="35617"/>
                  </a:lnTo>
                  <a:cubicBezTo>
                    <a:pt x="3172" y="35643"/>
                    <a:pt x="3172" y="35669"/>
                    <a:pt x="3198" y="35669"/>
                  </a:cubicBezTo>
                  <a:cubicBezTo>
                    <a:pt x="3249" y="35617"/>
                    <a:pt x="3249" y="35617"/>
                    <a:pt x="3198" y="35565"/>
                  </a:cubicBezTo>
                  <a:cubicBezTo>
                    <a:pt x="3172" y="35514"/>
                    <a:pt x="3198" y="35462"/>
                    <a:pt x="3198" y="35385"/>
                  </a:cubicBezTo>
                  <a:cubicBezTo>
                    <a:pt x="3223" y="35333"/>
                    <a:pt x="3275" y="35256"/>
                    <a:pt x="3198" y="35204"/>
                  </a:cubicBezTo>
                  <a:cubicBezTo>
                    <a:pt x="3146" y="35127"/>
                    <a:pt x="3172" y="35153"/>
                    <a:pt x="3198" y="35127"/>
                  </a:cubicBezTo>
                  <a:cubicBezTo>
                    <a:pt x="3249" y="35101"/>
                    <a:pt x="3223" y="35101"/>
                    <a:pt x="3249" y="35101"/>
                  </a:cubicBezTo>
                  <a:cubicBezTo>
                    <a:pt x="3249" y="35075"/>
                    <a:pt x="3223" y="35075"/>
                    <a:pt x="3249" y="34998"/>
                  </a:cubicBezTo>
                  <a:cubicBezTo>
                    <a:pt x="3249" y="34965"/>
                    <a:pt x="3244" y="34955"/>
                    <a:pt x="3239" y="34955"/>
                  </a:cubicBezTo>
                  <a:cubicBezTo>
                    <a:pt x="3232" y="34955"/>
                    <a:pt x="3223" y="34972"/>
                    <a:pt x="3223" y="34972"/>
                  </a:cubicBezTo>
                  <a:cubicBezTo>
                    <a:pt x="3223" y="34946"/>
                    <a:pt x="3223" y="34921"/>
                    <a:pt x="3223" y="34921"/>
                  </a:cubicBezTo>
                  <a:cubicBezTo>
                    <a:pt x="3223" y="34908"/>
                    <a:pt x="3217" y="34908"/>
                    <a:pt x="3207" y="34908"/>
                  </a:cubicBezTo>
                  <a:cubicBezTo>
                    <a:pt x="3198" y="34908"/>
                    <a:pt x="3185" y="34908"/>
                    <a:pt x="3172" y="34895"/>
                  </a:cubicBezTo>
                  <a:cubicBezTo>
                    <a:pt x="3146" y="34895"/>
                    <a:pt x="3120" y="34843"/>
                    <a:pt x="3120" y="34818"/>
                  </a:cubicBezTo>
                  <a:cubicBezTo>
                    <a:pt x="3120" y="34766"/>
                    <a:pt x="3120" y="34740"/>
                    <a:pt x="3120" y="34689"/>
                  </a:cubicBezTo>
                  <a:cubicBezTo>
                    <a:pt x="3146" y="34637"/>
                    <a:pt x="3146" y="34560"/>
                    <a:pt x="3094" y="34508"/>
                  </a:cubicBezTo>
                  <a:cubicBezTo>
                    <a:pt x="3094" y="34456"/>
                    <a:pt x="3094" y="34405"/>
                    <a:pt x="3094" y="34353"/>
                  </a:cubicBezTo>
                  <a:cubicBezTo>
                    <a:pt x="3120" y="34353"/>
                    <a:pt x="3146" y="34328"/>
                    <a:pt x="3120" y="34328"/>
                  </a:cubicBezTo>
                  <a:cubicBezTo>
                    <a:pt x="3172" y="34302"/>
                    <a:pt x="3198" y="34250"/>
                    <a:pt x="3223" y="34199"/>
                  </a:cubicBezTo>
                  <a:cubicBezTo>
                    <a:pt x="3223" y="34173"/>
                    <a:pt x="3249" y="34147"/>
                    <a:pt x="3249" y="34121"/>
                  </a:cubicBezTo>
                  <a:cubicBezTo>
                    <a:pt x="3223" y="34095"/>
                    <a:pt x="3249" y="34018"/>
                    <a:pt x="3249" y="33966"/>
                  </a:cubicBezTo>
                  <a:cubicBezTo>
                    <a:pt x="3232" y="33966"/>
                    <a:pt x="3203" y="33955"/>
                    <a:pt x="3186" y="33955"/>
                  </a:cubicBezTo>
                  <a:cubicBezTo>
                    <a:pt x="3178" y="33955"/>
                    <a:pt x="3172" y="33958"/>
                    <a:pt x="3172" y="33966"/>
                  </a:cubicBezTo>
                  <a:cubicBezTo>
                    <a:pt x="3146" y="33992"/>
                    <a:pt x="3172" y="34018"/>
                    <a:pt x="3172" y="34044"/>
                  </a:cubicBezTo>
                  <a:cubicBezTo>
                    <a:pt x="3172" y="34057"/>
                    <a:pt x="3172" y="34063"/>
                    <a:pt x="3165" y="34063"/>
                  </a:cubicBezTo>
                  <a:cubicBezTo>
                    <a:pt x="3159" y="34063"/>
                    <a:pt x="3146" y="34057"/>
                    <a:pt x="3120" y="34044"/>
                  </a:cubicBezTo>
                  <a:cubicBezTo>
                    <a:pt x="3094" y="34018"/>
                    <a:pt x="3069" y="34018"/>
                    <a:pt x="3043" y="33992"/>
                  </a:cubicBezTo>
                  <a:cubicBezTo>
                    <a:pt x="3043" y="33992"/>
                    <a:pt x="3043" y="33966"/>
                    <a:pt x="3043" y="33966"/>
                  </a:cubicBezTo>
                  <a:cubicBezTo>
                    <a:pt x="3069" y="33889"/>
                    <a:pt x="3094" y="33786"/>
                    <a:pt x="3094" y="33709"/>
                  </a:cubicBezTo>
                  <a:cubicBezTo>
                    <a:pt x="3120" y="33683"/>
                    <a:pt x="3094" y="33631"/>
                    <a:pt x="3146" y="33605"/>
                  </a:cubicBezTo>
                  <a:cubicBezTo>
                    <a:pt x="3150" y="33602"/>
                    <a:pt x="3152" y="33600"/>
                    <a:pt x="3154" y="33600"/>
                  </a:cubicBezTo>
                  <a:lnTo>
                    <a:pt x="3154" y="33600"/>
                  </a:lnTo>
                  <a:cubicBezTo>
                    <a:pt x="3166" y="33600"/>
                    <a:pt x="3150" y="33657"/>
                    <a:pt x="3172" y="33657"/>
                  </a:cubicBezTo>
                  <a:cubicBezTo>
                    <a:pt x="3198" y="33631"/>
                    <a:pt x="3223" y="33605"/>
                    <a:pt x="3249" y="33554"/>
                  </a:cubicBezTo>
                  <a:cubicBezTo>
                    <a:pt x="3249" y="33528"/>
                    <a:pt x="3249" y="33528"/>
                    <a:pt x="3223" y="33528"/>
                  </a:cubicBezTo>
                  <a:cubicBezTo>
                    <a:pt x="3223" y="33476"/>
                    <a:pt x="3223" y="33425"/>
                    <a:pt x="3249" y="33399"/>
                  </a:cubicBezTo>
                  <a:cubicBezTo>
                    <a:pt x="3275" y="33399"/>
                    <a:pt x="3301" y="33399"/>
                    <a:pt x="3301" y="33425"/>
                  </a:cubicBezTo>
                  <a:cubicBezTo>
                    <a:pt x="3352" y="33425"/>
                    <a:pt x="3378" y="33399"/>
                    <a:pt x="3378" y="33373"/>
                  </a:cubicBezTo>
                  <a:cubicBezTo>
                    <a:pt x="3378" y="33322"/>
                    <a:pt x="3455" y="33270"/>
                    <a:pt x="3404" y="33193"/>
                  </a:cubicBezTo>
                  <a:cubicBezTo>
                    <a:pt x="3404" y="33141"/>
                    <a:pt x="3404" y="33064"/>
                    <a:pt x="3404" y="33038"/>
                  </a:cubicBezTo>
                  <a:cubicBezTo>
                    <a:pt x="3404" y="32986"/>
                    <a:pt x="3404" y="32961"/>
                    <a:pt x="3378" y="32935"/>
                  </a:cubicBezTo>
                  <a:lnTo>
                    <a:pt x="3378" y="32677"/>
                  </a:lnTo>
                  <a:cubicBezTo>
                    <a:pt x="3378" y="32651"/>
                    <a:pt x="3378" y="32651"/>
                    <a:pt x="3352" y="32651"/>
                  </a:cubicBezTo>
                  <a:cubicBezTo>
                    <a:pt x="3378" y="32600"/>
                    <a:pt x="3378" y="32548"/>
                    <a:pt x="3378" y="32496"/>
                  </a:cubicBezTo>
                  <a:cubicBezTo>
                    <a:pt x="3378" y="32471"/>
                    <a:pt x="3378" y="32471"/>
                    <a:pt x="3352" y="32471"/>
                  </a:cubicBezTo>
                  <a:cubicBezTo>
                    <a:pt x="3327" y="32471"/>
                    <a:pt x="3378" y="32419"/>
                    <a:pt x="3378" y="32367"/>
                  </a:cubicBezTo>
                  <a:cubicBezTo>
                    <a:pt x="3378" y="32355"/>
                    <a:pt x="3372" y="32348"/>
                    <a:pt x="3359" y="32348"/>
                  </a:cubicBezTo>
                  <a:cubicBezTo>
                    <a:pt x="3346" y="32348"/>
                    <a:pt x="3327" y="32355"/>
                    <a:pt x="3301" y="32367"/>
                  </a:cubicBezTo>
                  <a:lnTo>
                    <a:pt x="3249" y="32419"/>
                  </a:lnTo>
                  <a:cubicBezTo>
                    <a:pt x="3249" y="32419"/>
                    <a:pt x="3223" y="32393"/>
                    <a:pt x="3198" y="32367"/>
                  </a:cubicBezTo>
                  <a:lnTo>
                    <a:pt x="3198" y="32342"/>
                  </a:lnTo>
                  <a:cubicBezTo>
                    <a:pt x="3249" y="32316"/>
                    <a:pt x="3249" y="32290"/>
                    <a:pt x="3198" y="32264"/>
                  </a:cubicBezTo>
                  <a:lnTo>
                    <a:pt x="3198" y="32238"/>
                  </a:lnTo>
                  <a:cubicBezTo>
                    <a:pt x="3249" y="32238"/>
                    <a:pt x="3275" y="32264"/>
                    <a:pt x="3301" y="32264"/>
                  </a:cubicBezTo>
                  <a:cubicBezTo>
                    <a:pt x="3308" y="32272"/>
                    <a:pt x="3318" y="32275"/>
                    <a:pt x="3328" y="32275"/>
                  </a:cubicBezTo>
                  <a:cubicBezTo>
                    <a:pt x="3352" y="32275"/>
                    <a:pt x="3378" y="32257"/>
                    <a:pt x="3378" y="32238"/>
                  </a:cubicBezTo>
                  <a:cubicBezTo>
                    <a:pt x="3404" y="32187"/>
                    <a:pt x="3404" y="32161"/>
                    <a:pt x="3352" y="32110"/>
                  </a:cubicBezTo>
                  <a:cubicBezTo>
                    <a:pt x="3327" y="32084"/>
                    <a:pt x="3320" y="32071"/>
                    <a:pt x="3317" y="32071"/>
                  </a:cubicBezTo>
                  <a:cubicBezTo>
                    <a:pt x="3314" y="32071"/>
                    <a:pt x="3314" y="32084"/>
                    <a:pt x="3301" y="32110"/>
                  </a:cubicBezTo>
                  <a:cubicBezTo>
                    <a:pt x="3275" y="32122"/>
                    <a:pt x="3269" y="32129"/>
                    <a:pt x="3265" y="32129"/>
                  </a:cubicBezTo>
                  <a:cubicBezTo>
                    <a:pt x="3262" y="32129"/>
                    <a:pt x="3262" y="32122"/>
                    <a:pt x="3249" y="32110"/>
                  </a:cubicBezTo>
                  <a:lnTo>
                    <a:pt x="3249" y="32006"/>
                  </a:lnTo>
                  <a:cubicBezTo>
                    <a:pt x="3249" y="31955"/>
                    <a:pt x="3327" y="31955"/>
                    <a:pt x="3301" y="31903"/>
                  </a:cubicBezTo>
                  <a:cubicBezTo>
                    <a:pt x="3275" y="31852"/>
                    <a:pt x="3301" y="31800"/>
                    <a:pt x="3327" y="31748"/>
                  </a:cubicBezTo>
                  <a:cubicBezTo>
                    <a:pt x="3327" y="31743"/>
                    <a:pt x="3330" y="31741"/>
                    <a:pt x="3335" y="31741"/>
                  </a:cubicBezTo>
                  <a:cubicBezTo>
                    <a:pt x="3355" y="31741"/>
                    <a:pt x="3409" y="31774"/>
                    <a:pt x="3430" y="31774"/>
                  </a:cubicBezTo>
                  <a:cubicBezTo>
                    <a:pt x="3455" y="31774"/>
                    <a:pt x="3481" y="31748"/>
                    <a:pt x="3481" y="31723"/>
                  </a:cubicBezTo>
                  <a:cubicBezTo>
                    <a:pt x="3481" y="31697"/>
                    <a:pt x="3481" y="31671"/>
                    <a:pt x="3455" y="31671"/>
                  </a:cubicBezTo>
                  <a:lnTo>
                    <a:pt x="3352" y="31671"/>
                  </a:lnTo>
                  <a:cubicBezTo>
                    <a:pt x="3301" y="31594"/>
                    <a:pt x="3275" y="31516"/>
                    <a:pt x="3301" y="31413"/>
                  </a:cubicBezTo>
                  <a:lnTo>
                    <a:pt x="3301" y="31413"/>
                  </a:lnTo>
                  <a:cubicBezTo>
                    <a:pt x="3301" y="31413"/>
                    <a:pt x="3249" y="31491"/>
                    <a:pt x="3198" y="31491"/>
                  </a:cubicBezTo>
                  <a:cubicBezTo>
                    <a:pt x="3223" y="31439"/>
                    <a:pt x="3223" y="31387"/>
                    <a:pt x="3223" y="31310"/>
                  </a:cubicBezTo>
                  <a:cubicBezTo>
                    <a:pt x="3223" y="31299"/>
                    <a:pt x="3210" y="31293"/>
                    <a:pt x="3195" y="31293"/>
                  </a:cubicBezTo>
                  <a:cubicBezTo>
                    <a:pt x="3173" y="31293"/>
                    <a:pt x="3146" y="31306"/>
                    <a:pt x="3146" y="31336"/>
                  </a:cubicBezTo>
                  <a:lnTo>
                    <a:pt x="3146" y="31387"/>
                  </a:lnTo>
                  <a:cubicBezTo>
                    <a:pt x="3146" y="31418"/>
                    <a:pt x="3146" y="31430"/>
                    <a:pt x="3130" y="31430"/>
                  </a:cubicBezTo>
                  <a:cubicBezTo>
                    <a:pt x="3120" y="31430"/>
                    <a:pt x="3101" y="31424"/>
                    <a:pt x="3069" y="31413"/>
                  </a:cubicBezTo>
                  <a:lnTo>
                    <a:pt x="3094" y="31387"/>
                  </a:lnTo>
                  <a:cubicBezTo>
                    <a:pt x="3172" y="31284"/>
                    <a:pt x="3017" y="31207"/>
                    <a:pt x="3094" y="31104"/>
                  </a:cubicBezTo>
                  <a:cubicBezTo>
                    <a:pt x="3094" y="31104"/>
                    <a:pt x="3069" y="31078"/>
                    <a:pt x="3069" y="31052"/>
                  </a:cubicBezTo>
                  <a:cubicBezTo>
                    <a:pt x="3043" y="31052"/>
                    <a:pt x="3069" y="30975"/>
                    <a:pt x="3069" y="30923"/>
                  </a:cubicBezTo>
                  <a:cubicBezTo>
                    <a:pt x="3043" y="30794"/>
                    <a:pt x="3069" y="30691"/>
                    <a:pt x="3146" y="30588"/>
                  </a:cubicBezTo>
                  <a:cubicBezTo>
                    <a:pt x="3146" y="30562"/>
                    <a:pt x="3146" y="30536"/>
                    <a:pt x="3146" y="30485"/>
                  </a:cubicBezTo>
                  <a:cubicBezTo>
                    <a:pt x="3120" y="30459"/>
                    <a:pt x="3120" y="30407"/>
                    <a:pt x="3146" y="30382"/>
                  </a:cubicBezTo>
                  <a:lnTo>
                    <a:pt x="3146" y="30330"/>
                  </a:lnTo>
                  <a:cubicBezTo>
                    <a:pt x="3146" y="30304"/>
                    <a:pt x="3172" y="30278"/>
                    <a:pt x="3172" y="30227"/>
                  </a:cubicBezTo>
                  <a:cubicBezTo>
                    <a:pt x="3172" y="30201"/>
                    <a:pt x="3198" y="30149"/>
                    <a:pt x="3198" y="30098"/>
                  </a:cubicBezTo>
                  <a:cubicBezTo>
                    <a:pt x="3216" y="30080"/>
                    <a:pt x="3247" y="30061"/>
                    <a:pt x="3273" y="30061"/>
                  </a:cubicBezTo>
                  <a:cubicBezTo>
                    <a:pt x="3283" y="30061"/>
                    <a:pt x="3293" y="30064"/>
                    <a:pt x="3301" y="30072"/>
                  </a:cubicBezTo>
                  <a:cubicBezTo>
                    <a:pt x="3308" y="30080"/>
                    <a:pt x="3316" y="30083"/>
                    <a:pt x="3323" y="30083"/>
                  </a:cubicBezTo>
                  <a:cubicBezTo>
                    <a:pt x="3339" y="30083"/>
                    <a:pt x="3352" y="30064"/>
                    <a:pt x="3352" y="30046"/>
                  </a:cubicBezTo>
                  <a:cubicBezTo>
                    <a:pt x="3352" y="30020"/>
                    <a:pt x="3352" y="29995"/>
                    <a:pt x="3327" y="29995"/>
                  </a:cubicBezTo>
                  <a:lnTo>
                    <a:pt x="3301" y="29995"/>
                  </a:lnTo>
                  <a:cubicBezTo>
                    <a:pt x="3223" y="29969"/>
                    <a:pt x="3223" y="29969"/>
                    <a:pt x="3249" y="29892"/>
                  </a:cubicBezTo>
                  <a:cubicBezTo>
                    <a:pt x="3275" y="29840"/>
                    <a:pt x="3249" y="29866"/>
                    <a:pt x="3249" y="29840"/>
                  </a:cubicBezTo>
                  <a:cubicBezTo>
                    <a:pt x="3249" y="29788"/>
                    <a:pt x="3275" y="29737"/>
                    <a:pt x="3301" y="29711"/>
                  </a:cubicBezTo>
                  <a:cubicBezTo>
                    <a:pt x="3352" y="29685"/>
                    <a:pt x="3352" y="29634"/>
                    <a:pt x="3301" y="29608"/>
                  </a:cubicBezTo>
                  <a:cubicBezTo>
                    <a:pt x="3301" y="29582"/>
                    <a:pt x="3327" y="29530"/>
                    <a:pt x="3301" y="29505"/>
                  </a:cubicBezTo>
                  <a:cubicBezTo>
                    <a:pt x="3275" y="29505"/>
                    <a:pt x="3249" y="29453"/>
                    <a:pt x="3249" y="29427"/>
                  </a:cubicBezTo>
                  <a:cubicBezTo>
                    <a:pt x="3249" y="29401"/>
                    <a:pt x="3249" y="29376"/>
                    <a:pt x="3249" y="29376"/>
                  </a:cubicBezTo>
                  <a:cubicBezTo>
                    <a:pt x="3249" y="29298"/>
                    <a:pt x="3301" y="29221"/>
                    <a:pt x="3223" y="29169"/>
                  </a:cubicBezTo>
                  <a:cubicBezTo>
                    <a:pt x="3198" y="29144"/>
                    <a:pt x="3198" y="29118"/>
                    <a:pt x="3223" y="29092"/>
                  </a:cubicBezTo>
                  <a:cubicBezTo>
                    <a:pt x="3249" y="29066"/>
                    <a:pt x="3223" y="29015"/>
                    <a:pt x="3249" y="28989"/>
                  </a:cubicBezTo>
                  <a:cubicBezTo>
                    <a:pt x="3301" y="28963"/>
                    <a:pt x="3301" y="28937"/>
                    <a:pt x="3249" y="28911"/>
                  </a:cubicBezTo>
                  <a:cubicBezTo>
                    <a:pt x="3223" y="28860"/>
                    <a:pt x="3249" y="28757"/>
                    <a:pt x="3198" y="28705"/>
                  </a:cubicBezTo>
                  <a:lnTo>
                    <a:pt x="3198" y="28628"/>
                  </a:lnTo>
                  <a:cubicBezTo>
                    <a:pt x="3198" y="28602"/>
                    <a:pt x="3146" y="28602"/>
                    <a:pt x="3120" y="28602"/>
                  </a:cubicBezTo>
                  <a:lnTo>
                    <a:pt x="3094" y="28602"/>
                  </a:lnTo>
                  <a:lnTo>
                    <a:pt x="3094" y="28576"/>
                  </a:lnTo>
                  <a:cubicBezTo>
                    <a:pt x="3094" y="28550"/>
                    <a:pt x="3094" y="28550"/>
                    <a:pt x="3094" y="28525"/>
                  </a:cubicBezTo>
                  <a:lnTo>
                    <a:pt x="3120" y="28499"/>
                  </a:lnTo>
                  <a:cubicBezTo>
                    <a:pt x="3146" y="28473"/>
                    <a:pt x="3120" y="28447"/>
                    <a:pt x="3120" y="28447"/>
                  </a:cubicBezTo>
                  <a:cubicBezTo>
                    <a:pt x="3120" y="28447"/>
                    <a:pt x="3094" y="28473"/>
                    <a:pt x="3094" y="28499"/>
                  </a:cubicBezTo>
                  <a:lnTo>
                    <a:pt x="3069" y="28499"/>
                  </a:lnTo>
                  <a:lnTo>
                    <a:pt x="3069" y="28421"/>
                  </a:lnTo>
                  <a:cubicBezTo>
                    <a:pt x="3069" y="28370"/>
                    <a:pt x="3043" y="28292"/>
                    <a:pt x="3017" y="28241"/>
                  </a:cubicBezTo>
                  <a:lnTo>
                    <a:pt x="3017" y="28189"/>
                  </a:lnTo>
                  <a:cubicBezTo>
                    <a:pt x="2966" y="28164"/>
                    <a:pt x="2966" y="28112"/>
                    <a:pt x="2966" y="28060"/>
                  </a:cubicBezTo>
                  <a:cubicBezTo>
                    <a:pt x="2966" y="28035"/>
                    <a:pt x="2991" y="28035"/>
                    <a:pt x="2966" y="28035"/>
                  </a:cubicBezTo>
                  <a:cubicBezTo>
                    <a:pt x="2991" y="27983"/>
                    <a:pt x="2966" y="27931"/>
                    <a:pt x="2966" y="27906"/>
                  </a:cubicBezTo>
                  <a:cubicBezTo>
                    <a:pt x="2966" y="27854"/>
                    <a:pt x="2940" y="27802"/>
                    <a:pt x="2940" y="27751"/>
                  </a:cubicBezTo>
                  <a:cubicBezTo>
                    <a:pt x="2914" y="27648"/>
                    <a:pt x="2914" y="27570"/>
                    <a:pt x="2940" y="27467"/>
                  </a:cubicBezTo>
                  <a:cubicBezTo>
                    <a:pt x="2940" y="27441"/>
                    <a:pt x="2940" y="27416"/>
                    <a:pt x="2914" y="27416"/>
                  </a:cubicBezTo>
                  <a:cubicBezTo>
                    <a:pt x="2862" y="27390"/>
                    <a:pt x="2759" y="27261"/>
                    <a:pt x="2759" y="27261"/>
                  </a:cubicBezTo>
                  <a:cubicBezTo>
                    <a:pt x="2759" y="27183"/>
                    <a:pt x="2733" y="27183"/>
                    <a:pt x="2682" y="27183"/>
                  </a:cubicBezTo>
                  <a:cubicBezTo>
                    <a:pt x="2656" y="27158"/>
                    <a:pt x="2682" y="27132"/>
                    <a:pt x="2682" y="27132"/>
                  </a:cubicBezTo>
                  <a:cubicBezTo>
                    <a:pt x="2759" y="27106"/>
                    <a:pt x="2785" y="27080"/>
                    <a:pt x="2733" y="27003"/>
                  </a:cubicBezTo>
                  <a:cubicBezTo>
                    <a:pt x="2682" y="26900"/>
                    <a:pt x="2682" y="26771"/>
                    <a:pt x="2708" y="26668"/>
                  </a:cubicBezTo>
                  <a:cubicBezTo>
                    <a:pt x="2708" y="26668"/>
                    <a:pt x="2759" y="26642"/>
                    <a:pt x="2785" y="26616"/>
                  </a:cubicBezTo>
                  <a:cubicBezTo>
                    <a:pt x="2785" y="26616"/>
                    <a:pt x="2811" y="26590"/>
                    <a:pt x="2837" y="26564"/>
                  </a:cubicBezTo>
                  <a:lnTo>
                    <a:pt x="2862" y="26564"/>
                  </a:lnTo>
                  <a:cubicBezTo>
                    <a:pt x="2914" y="26539"/>
                    <a:pt x="2914" y="26539"/>
                    <a:pt x="2862" y="26487"/>
                  </a:cubicBezTo>
                  <a:cubicBezTo>
                    <a:pt x="2837" y="26461"/>
                    <a:pt x="2811" y="26410"/>
                    <a:pt x="2837" y="26358"/>
                  </a:cubicBezTo>
                  <a:cubicBezTo>
                    <a:pt x="2837" y="26332"/>
                    <a:pt x="2837" y="26307"/>
                    <a:pt x="2837" y="26281"/>
                  </a:cubicBezTo>
                  <a:cubicBezTo>
                    <a:pt x="2837" y="26251"/>
                    <a:pt x="2828" y="26238"/>
                    <a:pt x="2810" y="26238"/>
                  </a:cubicBezTo>
                  <a:cubicBezTo>
                    <a:pt x="2798" y="26238"/>
                    <a:pt x="2781" y="26244"/>
                    <a:pt x="2759" y="26255"/>
                  </a:cubicBezTo>
                  <a:lnTo>
                    <a:pt x="2785" y="26152"/>
                  </a:lnTo>
                  <a:cubicBezTo>
                    <a:pt x="2837" y="26100"/>
                    <a:pt x="2785" y="26074"/>
                    <a:pt x="2785" y="26049"/>
                  </a:cubicBezTo>
                  <a:cubicBezTo>
                    <a:pt x="2785" y="26036"/>
                    <a:pt x="2785" y="26036"/>
                    <a:pt x="2782" y="26036"/>
                  </a:cubicBezTo>
                  <a:cubicBezTo>
                    <a:pt x="2779" y="26036"/>
                    <a:pt x="2772" y="26036"/>
                    <a:pt x="2759" y="26023"/>
                  </a:cubicBezTo>
                  <a:cubicBezTo>
                    <a:pt x="2759" y="26023"/>
                    <a:pt x="2759" y="26049"/>
                    <a:pt x="2759" y="26049"/>
                  </a:cubicBezTo>
                  <a:lnTo>
                    <a:pt x="2759" y="26152"/>
                  </a:lnTo>
                  <a:lnTo>
                    <a:pt x="2733" y="26152"/>
                  </a:lnTo>
                  <a:cubicBezTo>
                    <a:pt x="2733" y="26049"/>
                    <a:pt x="2733" y="25971"/>
                    <a:pt x="2733" y="25868"/>
                  </a:cubicBezTo>
                  <a:cubicBezTo>
                    <a:pt x="2733" y="25842"/>
                    <a:pt x="2759" y="25791"/>
                    <a:pt x="2733" y="25739"/>
                  </a:cubicBezTo>
                  <a:cubicBezTo>
                    <a:pt x="2708" y="25688"/>
                    <a:pt x="2759" y="25662"/>
                    <a:pt x="2785" y="25636"/>
                  </a:cubicBezTo>
                  <a:cubicBezTo>
                    <a:pt x="2811" y="25584"/>
                    <a:pt x="2733" y="25610"/>
                    <a:pt x="2733" y="25559"/>
                  </a:cubicBezTo>
                  <a:cubicBezTo>
                    <a:pt x="2759" y="25559"/>
                    <a:pt x="2759" y="25533"/>
                    <a:pt x="2759" y="25507"/>
                  </a:cubicBezTo>
                  <a:cubicBezTo>
                    <a:pt x="2759" y="25507"/>
                    <a:pt x="2733" y="25455"/>
                    <a:pt x="2733" y="25430"/>
                  </a:cubicBezTo>
                  <a:cubicBezTo>
                    <a:pt x="2759" y="25430"/>
                    <a:pt x="2785" y="25378"/>
                    <a:pt x="2759" y="25352"/>
                  </a:cubicBezTo>
                  <a:lnTo>
                    <a:pt x="2759" y="25275"/>
                  </a:lnTo>
                  <a:cubicBezTo>
                    <a:pt x="2811" y="25198"/>
                    <a:pt x="2811" y="25094"/>
                    <a:pt x="2759" y="24991"/>
                  </a:cubicBezTo>
                  <a:lnTo>
                    <a:pt x="2733" y="24759"/>
                  </a:lnTo>
                  <a:cubicBezTo>
                    <a:pt x="2733" y="24708"/>
                    <a:pt x="2733" y="24656"/>
                    <a:pt x="2656" y="24630"/>
                  </a:cubicBezTo>
                  <a:cubicBezTo>
                    <a:pt x="2656" y="24579"/>
                    <a:pt x="2630" y="24527"/>
                    <a:pt x="2656" y="24501"/>
                  </a:cubicBezTo>
                  <a:cubicBezTo>
                    <a:pt x="2682" y="24501"/>
                    <a:pt x="2682" y="24475"/>
                    <a:pt x="2682" y="24424"/>
                  </a:cubicBezTo>
                  <a:cubicBezTo>
                    <a:pt x="2682" y="24398"/>
                    <a:pt x="2708" y="24398"/>
                    <a:pt x="2708" y="24372"/>
                  </a:cubicBezTo>
                  <a:cubicBezTo>
                    <a:pt x="2733" y="24346"/>
                    <a:pt x="2785" y="24346"/>
                    <a:pt x="2785" y="24321"/>
                  </a:cubicBezTo>
                  <a:cubicBezTo>
                    <a:pt x="2785" y="24295"/>
                    <a:pt x="2785" y="24269"/>
                    <a:pt x="2759" y="24243"/>
                  </a:cubicBezTo>
                  <a:cubicBezTo>
                    <a:pt x="2759" y="24218"/>
                    <a:pt x="2759" y="24192"/>
                    <a:pt x="2759" y="24192"/>
                  </a:cubicBezTo>
                  <a:cubicBezTo>
                    <a:pt x="2759" y="24166"/>
                    <a:pt x="2759" y="24166"/>
                    <a:pt x="2759" y="24140"/>
                  </a:cubicBezTo>
                  <a:cubicBezTo>
                    <a:pt x="2785" y="24114"/>
                    <a:pt x="2811" y="24089"/>
                    <a:pt x="2811" y="24037"/>
                  </a:cubicBezTo>
                  <a:cubicBezTo>
                    <a:pt x="2811" y="24011"/>
                    <a:pt x="2811" y="23985"/>
                    <a:pt x="2811" y="23985"/>
                  </a:cubicBezTo>
                  <a:cubicBezTo>
                    <a:pt x="2785" y="23934"/>
                    <a:pt x="2811" y="23882"/>
                    <a:pt x="2837" y="23856"/>
                  </a:cubicBezTo>
                  <a:cubicBezTo>
                    <a:pt x="2837" y="23831"/>
                    <a:pt x="2837" y="23805"/>
                    <a:pt x="2837" y="23779"/>
                  </a:cubicBezTo>
                  <a:lnTo>
                    <a:pt x="2837" y="23753"/>
                  </a:lnTo>
                  <a:cubicBezTo>
                    <a:pt x="2888" y="23728"/>
                    <a:pt x="2862" y="23650"/>
                    <a:pt x="2862" y="23624"/>
                  </a:cubicBezTo>
                  <a:cubicBezTo>
                    <a:pt x="2862" y="23573"/>
                    <a:pt x="2837" y="23547"/>
                    <a:pt x="2837" y="23521"/>
                  </a:cubicBezTo>
                  <a:cubicBezTo>
                    <a:pt x="2837" y="23470"/>
                    <a:pt x="2914" y="23470"/>
                    <a:pt x="2888" y="23418"/>
                  </a:cubicBezTo>
                  <a:lnTo>
                    <a:pt x="2888" y="23341"/>
                  </a:lnTo>
                  <a:cubicBezTo>
                    <a:pt x="2914" y="23289"/>
                    <a:pt x="2940" y="23263"/>
                    <a:pt x="2940" y="23237"/>
                  </a:cubicBezTo>
                  <a:cubicBezTo>
                    <a:pt x="2940" y="23160"/>
                    <a:pt x="2966" y="23083"/>
                    <a:pt x="2991" y="23005"/>
                  </a:cubicBezTo>
                  <a:cubicBezTo>
                    <a:pt x="2991" y="22972"/>
                    <a:pt x="2987" y="22963"/>
                    <a:pt x="2979" y="22963"/>
                  </a:cubicBezTo>
                  <a:cubicBezTo>
                    <a:pt x="2969" y="22963"/>
                    <a:pt x="2954" y="22980"/>
                    <a:pt x="2940" y="22980"/>
                  </a:cubicBezTo>
                  <a:lnTo>
                    <a:pt x="2914" y="22902"/>
                  </a:lnTo>
                  <a:cubicBezTo>
                    <a:pt x="2914" y="22902"/>
                    <a:pt x="2940" y="22876"/>
                    <a:pt x="2940" y="22851"/>
                  </a:cubicBezTo>
                  <a:lnTo>
                    <a:pt x="2914" y="22722"/>
                  </a:lnTo>
                  <a:cubicBezTo>
                    <a:pt x="2914" y="22722"/>
                    <a:pt x="2940" y="22696"/>
                    <a:pt x="2940" y="22696"/>
                  </a:cubicBezTo>
                  <a:cubicBezTo>
                    <a:pt x="2940" y="22644"/>
                    <a:pt x="2940" y="22619"/>
                    <a:pt x="2914" y="22619"/>
                  </a:cubicBezTo>
                  <a:lnTo>
                    <a:pt x="2914" y="22593"/>
                  </a:lnTo>
                  <a:cubicBezTo>
                    <a:pt x="2940" y="22541"/>
                    <a:pt x="2940" y="22541"/>
                    <a:pt x="2914" y="22515"/>
                  </a:cubicBezTo>
                  <a:cubicBezTo>
                    <a:pt x="2914" y="22464"/>
                    <a:pt x="2940" y="22412"/>
                    <a:pt x="2940" y="22361"/>
                  </a:cubicBezTo>
                  <a:cubicBezTo>
                    <a:pt x="2966" y="22232"/>
                    <a:pt x="2966" y="22103"/>
                    <a:pt x="3017" y="22000"/>
                  </a:cubicBezTo>
                  <a:cubicBezTo>
                    <a:pt x="3043" y="21974"/>
                    <a:pt x="3043" y="21948"/>
                    <a:pt x="3043" y="21896"/>
                  </a:cubicBezTo>
                  <a:cubicBezTo>
                    <a:pt x="3043" y="21871"/>
                    <a:pt x="3043" y="21845"/>
                    <a:pt x="2991" y="21845"/>
                  </a:cubicBezTo>
                  <a:cubicBezTo>
                    <a:pt x="2940" y="21845"/>
                    <a:pt x="2914" y="21793"/>
                    <a:pt x="2940" y="21742"/>
                  </a:cubicBezTo>
                  <a:cubicBezTo>
                    <a:pt x="2966" y="21690"/>
                    <a:pt x="2966" y="21638"/>
                    <a:pt x="2940" y="21587"/>
                  </a:cubicBezTo>
                  <a:cubicBezTo>
                    <a:pt x="2914" y="21535"/>
                    <a:pt x="2940" y="21484"/>
                    <a:pt x="2966" y="21432"/>
                  </a:cubicBezTo>
                  <a:cubicBezTo>
                    <a:pt x="3017" y="21381"/>
                    <a:pt x="3017" y="21303"/>
                    <a:pt x="3017" y="21226"/>
                  </a:cubicBezTo>
                  <a:cubicBezTo>
                    <a:pt x="3043" y="21226"/>
                    <a:pt x="3094" y="21226"/>
                    <a:pt x="3094" y="21174"/>
                  </a:cubicBezTo>
                  <a:cubicBezTo>
                    <a:pt x="3094" y="21123"/>
                    <a:pt x="3069" y="21123"/>
                    <a:pt x="3017" y="21123"/>
                  </a:cubicBezTo>
                  <a:cubicBezTo>
                    <a:pt x="2991" y="21071"/>
                    <a:pt x="2991" y="21019"/>
                    <a:pt x="2940" y="20994"/>
                  </a:cubicBezTo>
                  <a:lnTo>
                    <a:pt x="2966" y="20942"/>
                  </a:lnTo>
                  <a:cubicBezTo>
                    <a:pt x="2966" y="20912"/>
                    <a:pt x="2983" y="20899"/>
                    <a:pt x="3003" y="20899"/>
                  </a:cubicBezTo>
                  <a:cubicBezTo>
                    <a:pt x="3017" y="20899"/>
                    <a:pt x="3032" y="20906"/>
                    <a:pt x="3043" y="20916"/>
                  </a:cubicBezTo>
                  <a:lnTo>
                    <a:pt x="3043" y="20942"/>
                  </a:lnTo>
                  <a:lnTo>
                    <a:pt x="3094" y="20942"/>
                  </a:lnTo>
                  <a:cubicBezTo>
                    <a:pt x="3094" y="20942"/>
                    <a:pt x="3120" y="20916"/>
                    <a:pt x="3146" y="20916"/>
                  </a:cubicBezTo>
                  <a:cubicBezTo>
                    <a:pt x="3172" y="20916"/>
                    <a:pt x="3223" y="20916"/>
                    <a:pt x="3223" y="20865"/>
                  </a:cubicBezTo>
                  <a:cubicBezTo>
                    <a:pt x="3223" y="20839"/>
                    <a:pt x="3223" y="20813"/>
                    <a:pt x="3223" y="20813"/>
                  </a:cubicBezTo>
                  <a:cubicBezTo>
                    <a:pt x="3198" y="20787"/>
                    <a:pt x="3198" y="20762"/>
                    <a:pt x="3172" y="20762"/>
                  </a:cubicBezTo>
                  <a:cubicBezTo>
                    <a:pt x="3198" y="20736"/>
                    <a:pt x="3198" y="20710"/>
                    <a:pt x="3223" y="20710"/>
                  </a:cubicBezTo>
                  <a:lnTo>
                    <a:pt x="3223" y="20684"/>
                  </a:lnTo>
                  <a:lnTo>
                    <a:pt x="3198" y="20684"/>
                  </a:lnTo>
                  <a:lnTo>
                    <a:pt x="3198" y="20633"/>
                  </a:lnTo>
                  <a:cubicBezTo>
                    <a:pt x="3249" y="20581"/>
                    <a:pt x="3198" y="20555"/>
                    <a:pt x="3198" y="20504"/>
                  </a:cubicBezTo>
                  <a:cubicBezTo>
                    <a:pt x="3198" y="20478"/>
                    <a:pt x="3198" y="20478"/>
                    <a:pt x="3198" y="20452"/>
                  </a:cubicBezTo>
                  <a:cubicBezTo>
                    <a:pt x="3223" y="20452"/>
                    <a:pt x="3223" y="20426"/>
                    <a:pt x="3223" y="20400"/>
                  </a:cubicBezTo>
                  <a:cubicBezTo>
                    <a:pt x="3249" y="20323"/>
                    <a:pt x="3249" y="20323"/>
                    <a:pt x="3198" y="20323"/>
                  </a:cubicBezTo>
                  <a:cubicBezTo>
                    <a:pt x="3198" y="20272"/>
                    <a:pt x="3249" y="20246"/>
                    <a:pt x="3198" y="20220"/>
                  </a:cubicBezTo>
                  <a:lnTo>
                    <a:pt x="3146" y="20168"/>
                  </a:lnTo>
                  <a:cubicBezTo>
                    <a:pt x="3172" y="20143"/>
                    <a:pt x="3223" y="20143"/>
                    <a:pt x="3198" y="20091"/>
                  </a:cubicBezTo>
                  <a:cubicBezTo>
                    <a:pt x="3198" y="20039"/>
                    <a:pt x="3198" y="19988"/>
                    <a:pt x="3198" y="19936"/>
                  </a:cubicBezTo>
                  <a:cubicBezTo>
                    <a:pt x="3198" y="19936"/>
                    <a:pt x="3198" y="19910"/>
                    <a:pt x="3172" y="19910"/>
                  </a:cubicBezTo>
                  <a:cubicBezTo>
                    <a:pt x="3146" y="19885"/>
                    <a:pt x="3146" y="19833"/>
                    <a:pt x="3172" y="19807"/>
                  </a:cubicBezTo>
                  <a:cubicBezTo>
                    <a:pt x="3198" y="19782"/>
                    <a:pt x="3223" y="19756"/>
                    <a:pt x="3198" y="19730"/>
                  </a:cubicBezTo>
                  <a:cubicBezTo>
                    <a:pt x="3172" y="19704"/>
                    <a:pt x="3198" y="19653"/>
                    <a:pt x="3172" y="19627"/>
                  </a:cubicBezTo>
                  <a:cubicBezTo>
                    <a:pt x="3120" y="19601"/>
                    <a:pt x="3198" y="19498"/>
                    <a:pt x="3172" y="19420"/>
                  </a:cubicBezTo>
                  <a:cubicBezTo>
                    <a:pt x="3172" y="19343"/>
                    <a:pt x="3172" y="19291"/>
                    <a:pt x="3120" y="19240"/>
                  </a:cubicBezTo>
                  <a:cubicBezTo>
                    <a:pt x="3069" y="19188"/>
                    <a:pt x="3120" y="19188"/>
                    <a:pt x="3146" y="19188"/>
                  </a:cubicBezTo>
                  <a:cubicBezTo>
                    <a:pt x="3172" y="19188"/>
                    <a:pt x="3172" y="19163"/>
                    <a:pt x="3198" y="19137"/>
                  </a:cubicBezTo>
                  <a:lnTo>
                    <a:pt x="3146" y="19111"/>
                  </a:lnTo>
                  <a:cubicBezTo>
                    <a:pt x="3146" y="19111"/>
                    <a:pt x="3094" y="19111"/>
                    <a:pt x="3120" y="19085"/>
                  </a:cubicBezTo>
                  <a:cubicBezTo>
                    <a:pt x="3172" y="19008"/>
                    <a:pt x="3146" y="18930"/>
                    <a:pt x="3172" y="18853"/>
                  </a:cubicBezTo>
                  <a:cubicBezTo>
                    <a:pt x="3172" y="18853"/>
                    <a:pt x="3198" y="18801"/>
                    <a:pt x="3198" y="18801"/>
                  </a:cubicBezTo>
                  <a:cubicBezTo>
                    <a:pt x="3172" y="18750"/>
                    <a:pt x="3172" y="18698"/>
                    <a:pt x="3198" y="18647"/>
                  </a:cubicBezTo>
                  <a:cubicBezTo>
                    <a:pt x="3198" y="18595"/>
                    <a:pt x="3198" y="18544"/>
                    <a:pt x="3198" y="18492"/>
                  </a:cubicBezTo>
                  <a:cubicBezTo>
                    <a:pt x="3223" y="18440"/>
                    <a:pt x="3198" y="18440"/>
                    <a:pt x="3198" y="18415"/>
                  </a:cubicBezTo>
                  <a:cubicBezTo>
                    <a:pt x="3172" y="18415"/>
                    <a:pt x="3146" y="18363"/>
                    <a:pt x="3146" y="18337"/>
                  </a:cubicBezTo>
                  <a:cubicBezTo>
                    <a:pt x="3172" y="18286"/>
                    <a:pt x="3146" y="18208"/>
                    <a:pt x="3094" y="18157"/>
                  </a:cubicBezTo>
                  <a:cubicBezTo>
                    <a:pt x="3069" y="18131"/>
                    <a:pt x="3094" y="18131"/>
                    <a:pt x="3094" y="18105"/>
                  </a:cubicBezTo>
                  <a:lnTo>
                    <a:pt x="3094" y="18002"/>
                  </a:lnTo>
                  <a:cubicBezTo>
                    <a:pt x="3069" y="17976"/>
                    <a:pt x="3094" y="17950"/>
                    <a:pt x="3120" y="17925"/>
                  </a:cubicBezTo>
                  <a:cubicBezTo>
                    <a:pt x="3146" y="17899"/>
                    <a:pt x="3146" y="17873"/>
                    <a:pt x="3146" y="17847"/>
                  </a:cubicBezTo>
                  <a:cubicBezTo>
                    <a:pt x="3146" y="17770"/>
                    <a:pt x="3146" y="17692"/>
                    <a:pt x="3198" y="17641"/>
                  </a:cubicBezTo>
                  <a:cubicBezTo>
                    <a:pt x="3249" y="17564"/>
                    <a:pt x="3223" y="17460"/>
                    <a:pt x="3146" y="17383"/>
                  </a:cubicBezTo>
                  <a:cubicBezTo>
                    <a:pt x="3120" y="17357"/>
                    <a:pt x="3120" y="17306"/>
                    <a:pt x="3146" y="17280"/>
                  </a:cubicBezTo>
                  <a:cubicBezTo>
                    <a:pt x="3172" y="17254"/>
                    <a:pt x="3172" y="17228"/>
                    <a:pt x="3172" y="17202"/>
                  </a:cubicBezTo>
                  <a:cubicBezTo>
                    <a:pt x="3172" y="17151"/>
                    <a:pt x="3172" y="17125"/>
                    <a:pt x="3172" y="17099"/>
                  </a:cubicBezTo>
                  <a:cubicBezTo>
                    <a:pt x="3172" y="17048"/>
                    <a:pt x="3146" y="17022"/>
                    <a:pt x="3120" y="16970"/>
                  </a:cubicBezTo>
                  <a:cubicBezTo>
                    <a:pt x="3094" y="16945"/>
                    <a:pt x="3120" y="16893"/>
                    <a:pt x="3146" y="16867"/>
                  </a:cubicBezTo>
                  <a:cubicBezTo>
                    <a:pt x="3164" y="16849"/>
                    <a:pt x="3195" y="16831"/>
                    <a:pt x="3230" y="16831"/>
                  </a:cubicBezTo>
                  <a:cubicBezTo>
                    <a:pt x="3245" y="16831"/>
                    <a:pt x="3260" y="16834"/>
                    <a:pt x="3275" y="16841"/>
                  </a:cubicBezTo>
                  <a:cubicBezTo>
                    <a:pt x="3301" y="16841"/>
                    <a:pt x="3327" y="16841"/>
                    <a:pt x="3327" y="16790"/>
                  </a:cubicBezTo>
                  <a:cubicBezTo>
                    <a:pt x="3327" y="16764"/>
                    <a:pt x="3327" y="16738"/>
                    <a:pt x="3327" y="16738"/>
                  </a:cubicBezTo>
                  <a:cubicBezTo>
                    <a:pt x="3352" y="16687"/>
                    <a:pt x="3352" y="16609"/>
                    <a:pt x="3301" y="16583"/>
                  </a:cubicBezTo>
                  <a:cubicBezTo>
                    <a:pt x="3288" y="16571"/>
                    <a:pt x="3275" y="16564"/>
                    <a:pt x="3262" y="16564"/>
                  </a:cubicBezTo>
                  <a:cubicBezTo>
                    <a:pt x="3249" y="16564"/>
                    <a:pt x="3236" y="16571"/>
                    <a:pt x="3223" y="16583"/>
                  </a:cubicBezTo>
                  <a:lnTo>
                    <a:pt x="3198" y="16583"/>
                  </a:lnTo>
                  <a:cubicBezTo>
                    <a:pt x="3146" y="16506"/>
                    <a:pt x="3094" y="16455"/>
                    <a:pt x="3146" y="16377"/>
                  </a:cubicBezTo>
                  <a:cubicBezTo>
                    <a:pt x="3146" y="16274"/>
                    <a:pt x="3249" y="16248"/>
                    <a:pt x="3275" y="16145"/>
                  </a:cubicBezTo>
                  <a:cubicBezTo>
                    <a:pt x="3327" y="16119"/>
                    <a:pt x="3275" y="16093"/>
                    <a:pt x="3275" y="16042"/>
                  </a:cubicBezTo>
                  <a:cubicBezTo>
                    <a:pt x="3275" y="15990"/>
                    <a:pt x="3327" y="15964"/>
                    <a:pt x="3301" y="15913"/>
                  </a:cubicBezTo>
                  <a:cubicBezTo>
                    <a:pt x="3327" y="15861"/>
                    <a:pt x="3327" y="15836"/>
                    <a:pt x="3301" y="15810"/>
                  </a:cubicBezTo>
                  <a:cubicBezTo>
                    <a:pt x="3301" y="15732"/>
                    <a:pt x="3301" y="15732"/>
                    <a:pt x="3275" y="15732"/>
                  </a:cubicBezTo>
                  <a:cubicBezTo>
                    <a:pt x="3275" y="15655"/>
                    <a:pt x="3223" y="15681"/>
                    <a:pt x="3198" y="15603"/>
                  </a:cubicBezTo>
                  <a:cubicBezTo>
                    <a:pt x="3275" y="15526"/>
                    <a:pt x="3223" y="15423"/>
                    <a:pt x="3198" y="15320"/>
                  </a:cubicBezTo>
                  <a:cubicBezTo>
                    <a:pt x="3249" y="15320"/>
                    <a:pt x="3249" y="15268"/>
                    <a:pt x="3249" y="15217"/>
                  </a:cubicBezTo>
                  <a:cubicBezTo>
                    <a:pt x="3249" y="15191"/>
                    <a:pt x="3223" y="15191"/>
                    <a:pt x="3198" y="15191"/>
                  </a:cubicBezTo>
                  <a:cubicBezTo>
                    <a:pt x="3223" y="15113"/>
                    <a:pt x="3223" y="15010"/>
                    <a:pt x="3198" y="14933"/>
                  </a:cubicBezTo>
                  <a:lnTo>
                    <a:pt x="3198" y="14907"/>
                  </a:lnTo>
                  <a:lnTo>
                    <a:pt x="3198" y="14881"/>
                  </a:lnTo>
                  <a:cubicBezTo>
                    <a:pt x="3301" y="14804"/>
                    <a:pt x="3404" y="14701"/>
                    <a:pt x="3301" y="14572"/>
                  </a:cubicBezTo>
                  <a:cubicBezTo>
                    <a:pt x="3275" y="14546"/>
                    <a:pt x="3275" y="14546"/>
                    <a:pt x="3301" y="14546"/>
                  </a:cubicBezTo>
                  <a:cubicBezTo>
                    <a:pt x="3327" y="14494"/>
                    <a:pt x="3327" y="14417"/>
                    <a:pt x="3301" y="14365"/>
                  </a:cubicBezTo>
                  <a:lnTo>
                    <a:pt x="3301" y="14340"/>
                  </a:lnTo>
                  <a:cubicBezTo>
                    <a:pt x="3352" y="14288"/>
                    <a:pt x="3301" y="14262"/>
                    <a:pt x="3301" y="14237"/>
                  </a:cubicBezTo>
                  <a:cubicBezTo>
                    <a:pt x="3327" y="14108"/>
                    <a:pt x="3327" y="14108"/>
                    <a:pt x="3223" y="14056"/>
                  </a:cubicBezTo>
                  <a:cubicBezTo>
                    <a:pt x="3223" y="14030"/>
                    <a:pt x="3198" y="14030"/>
                    <a:pt x="3198" y="14030"/>
                  </a:cubicBezTo>
                  <a:cubicBezTo>
                    <a:pt x="3198" y="14004"/>
                    <a:pt x="3223" y="13979"/>
                    <a:pt x="3223" y="13953"/>
                  </a:cubicBezTo>
                  <a:cubicBezTo>
                    <a:pt x="3275" y="13901"/>
                    <a:pt x="3301" y="13824"/>
                    <a:pt x="3249" y="13746"/>
                  </a:cubicBezTo>
                  <a:cubicBezTo>
                    <a:pt x="3249" y="13695"/>
                    <a:pt x="3249" y="13643"/>
                    <a:pt x="3249" y="13592"/>
                  </a:cubicBezTo>
                  <a:cubicBezTo>
                    <a:pt x="3275" y="13566"/>
                    <a:pt x="3275" y="13514"/>
                    <a:pt x="3249" y="13489"/>
                  </a:cubicBezTo>
                  <a:cubicBezTo>
                    <a:pt x="3249" y="13437"/>
                    <a:pt x="3249" y="13385"/>
                    <a:pt x="3249" y="13334"/>
                  </a:cubicBezTo>
                  <a:cubicBezTo>
                    <a:pt x="3275" y="13256"/>
                    <a:pt x="3249" y="13179"/>
                    <a:pt x="3301" y="13102"/>
                  </a:cubicBezTo>
                  <a:cubicBezTo>
                    <a:pt x="3301" y="13076"/>
                    <a:pt x="3301" y="13076"/>
                    <a:pt x="3301" y="13076"/>
                  </a:cubicBezTo>
                  <a:cubicBezTo>
                    <a:pt x="3223" y="13050"/>
                    <a:pt x="3275" y="12999"/>
                    <a:pt x="3301" y="12973"/>
                  </a:cubicBezTo>
                  <a:cubicBezTo>
                    <a:pt x="3327" y="12947"/>
                    <a:pt x="3327" y="12921"/>
                    <a:pt x="3301" y="12895"/>
                  </a:cubicBezTo>
                  <a:cubicBezTo>
                    <a:pt x="3275" y="12870"/>
                    <a:pt x="3301" y="12792"/>
                    <a:pt x="3301" y="12741"/>
                  </a:cubicBezTo>
                  <a:cubicBezTo>
                    <a:pt x="3378" y="12741"/>
                    <a:pt x="3430" y="12792"/>
                    <a:pt x="3507" y="12792"/>
                  </a:cubicBezTo>
                  <a:cubicBezTo>
                    <a:pt x="3507" y="12715"/>
                    <a:pt x="3507" y="12663"/>
                    <a:pt x="3533" y="12612"/>
                  </a:cubicBezTo>
                  <a:cubicBezTo>
                    <a:pt x="3584" y="12560"/>
                    <a:pt x="3559" y="12483"/>
                    <a:pt x="3507" y="12431"/>
                  </a:cubicBezTo>
                  <a:cubicBezTo>
                    <a:pt x="3507" y="12380"/>
                    <a:pt x="3507" y="12328"/>
                    <a:pt x="3507" y="12276"/>
                  </a:cubicBezTo>
                  <a:cubicBezTo>
                    <a:pt x="3481" y="12251"/>
                    <a:pt x="3507" y="12225"/>
                    <a:pt x="3507" y="12199"/>
                  </a:cubicBezTo>
                  <a:lnTo>
                    <a:pt x="3533" y="12096"/>
                  </a:lnTo>
                  <a:cubicBezTo>
                    <a:pt x="3533" y="12044"/>
                    <a:pt x="3533" y="12018"/>
                    <a:pt x="3507" y="11967"/>
                  </a:cubicBezTo>
                  <a:cubicBezTo>
                    <a:pt x="3490" y="11958"/>
                    <a:pt x="3476" y="11955"/>
                    <a:pt x="3463" y="11955"/>
                  </a:cubicBezTo>
                  <a:cubicBezTo>
                    <a:pt x="3438" y="11955"/>
                    <a:pt x="3421" y="11967"/>
                    <a:pt x="3404" y="11967"/>
                  </a:cubicBezTo>
                  <a:cubicBezTo>
                    <a:pt x="3404" y="11941"/>
                    <a:pt x="3404" y="11941"/>
                    <a:pt x="3430" y="11915"/>
                  </a:cubicBezTo>
                  <a:cubicBezTo>
                    <a:pt x="3430" y="11915"/>
                    <a:pt x="3455" y="11915"/>
                    <a:pt x="3455" y="11890"/>
                  </a:cubicBezTo>
                  <a:cubicBezTo>
                    <a:pt x="3455" y="11864"/>
                    <a:pt x="3455" y="11838"/>
                    <a:pt x="3430" y="11838"/>
                  </a:cubicBezTo>
                  <a:cubicBezTo>
                    <a:pt x="3404" y="11838"/>
                    <a:pt x="3378" y="11838"/>
                    <a:pt x="3378" y="11786"/>
                  </a:cubicBezTo>
                  <a:cubicBezTo>
                    <a:pt x="3404" y="11735"/>
                    <a:pt x="3404" y="11735"/>
                    <a:pt x="3352" y="11735"/>
                  </a:cubicBezTo>
                  <a:cubicBezTo>
                    <a:pt x="3352" y="11677"/>
                    <a:pt x="3352" y="11648"/>
                    <a:pt x="3320" y="11648"/>
                  </a:cubicBezTo>
                  <a:cubicBezTo>
                    <a:pt x="3309" y="11648"/>
                    <a:pt x="3294" y="11651"/>
                    <a:pt x="3275" y="11657"/>
                  </a:cubicBezTo>
                  <a:lnTo>
                    <a:pt x="3198" y="11657"/>
                  </a:lnTo>
                  <a:cubicBezTo>
                    <a:pt x="3198" y="11632"/>
                    <a:pt x="3198" y="11580"/>
                    <a:pt x="3172" y="11580"/>
                  </a:cubicBezTo>
                  <a:cubicBezTo>
                    <a:pt x="3198" y="11528"/>
                    <a:pt x="3198" y="11477"/>
                    <a:pt x="3198" y="11400"/>
                  </a:cubicBezTo>
                  <a:cubicBezTo>
                    <a:pt x="3301" y="11374"/>
                    <a:pt x="3327" y="11322"/>
                    <a:pt x="3275" y="11219"/>
                  </a:cubicBezTo>
                  <a:lnTo>
                    <a:pt x="3275" y="11116"/>
                  </a:lnTo>
                  <a:cubicBezTo>
                    <a:pt x="3301" y="11090"/>
                    <a:pt x="3275" y="11038"/>
                    <a:pt x="3249" y="11013"/>
                  </a:cubicBezTo>
                  <a:cubicBezTo>
                    <a:pt x="3223" y="10987"/>
                    <a:pt x="3198" y="10987"/>
                    <a:pt x="3223" y="10987"/>
                  </a:cubicBezTo>
                  <a:cubicBezTo>
                    <a:pt x="3249" y="10961"/>
                    <a:pt x="3223" y="10884"/>
                    <a:pt x="3223" y="10832"/>
                  </a:cubicBezTo>
                  <a:lnTo>
                    <a:pt x="3223" y="10806"/>
                  </a:lnTo>
                  <a:cubicBezTo>
                    <a:pt x="3249" y="10806"/>
                    <a:pt x="3301" y="10781"/>
                    <a:pt x="3301" y="10755"/>
                  </a:cubicBezTo>
                  <a:cubicBezTo>
                    <a:pt x="3301" y="10755"/>
                    <a:pt x="3352" y="10652"/>
                    <a:pt x="3301" y="10600"/>
                  </a:cubicBezTo>
                  <a:cubicBezTo>
                    <a:pt x="3249" y="10523"/>
                    <a:pt x="3327" y="10497"/>
                    <a:pt x="3327" y="10445"/>
                  </a:cubicBezTo>
                  <a:cubicBezTo>
                    <a:pt x="3327" y="10394"/>
                    <a:pt x="3327" y="10419"/>
                    <a:pt x="3327" y="10394"/>
                  </a:cubicBezTo>
                  <a:cubicBezTo>
                    <a:pt x="3327" y="10316"/>
                    <a:pt x="3327" y="10265"/>
                    <a:pt x="3327" y="10213"/>
                  </a:cubicBezTo>
                  <a:cubicBezTo>
                    <a:pt x="3327" y="10136"/>
                    <a:pt x="3275" y="10084"/>
                    <a:pt x="3327" y="10007"/>
                  </a:cubicBezTo>
                  <a:cubicBezTo>
                    <a:pt x="3327" y="10007"/>
                    <a:pt x="3327" y="9981"/>
                    <a:pt x="3301" y="9955"/>
                  </a:cubicBezTo>
                  <a:cubicBezTo>
                    <a:pt x="3327" y="9878"/>
                    <a:pt x="3327" y="9800"/>
                    <a:pt x="3275" y="9749"/>
                  </a:cubicBezTo>
                  <a:cubicBezTo>
                    <a:pt x="3275" y="9749"/>
                    <a:pt x="3249" y="9723"/>
                    <a:pt x="3249" y="9697"/>
                  </a:cubicBezTo>
                  <a:cubicBezTo>
                    <a:pt x="3275" y="9620"/>
                    <a:pt x="3275" y="9543"/>
                    <a:pt x="3249" y="9465"/>
                  </a:cubicBezTo>
                  <a:cubicBezTo>
                    <a:pt x="3249" y="9439"/>
                    <a:pt x="3249" y="9388"/>
                    <a:pt x="3249" y="9336"/>
                  </a:cubicBezTo>
                  <a:cubicBezTo>
                    <a:pt x="3275" y="9259"/>
                    <a:pt x="3275" y="9156"/>
                    <a:pt x="3249" y="9078"/>
                  </a:cubicBezTo>
                  <a:cubicBezTo>
                    <a:pt x="3275" y="9001"/>
                    <a:pt x="3249" y="8949"/>
                    <a:pt x="3198" y="8924"/>
                  </a:cubicBezTo>
                  <a:cubicBezTo>
                    <a:pt x="3172" y="8898"/>
                    <a:pt x="3198" y="8872"/>
                    <a:pt x="3198" y="8846"/>
                  </a:cubicBezTo>
                  <a:cubicBezTo>
                    <a:pt x="3198" y="8820"/>
                    <a:pt x="3249" y="8820"/>
                    <a:pt x="3249" y="8795"/>
                  </a:cubicBezTo>
                  <a:cubicBezTo>
                    <a:pt x="3223" y="8743"/>
                    <a:pt x="3223" y="8717"/>
                    <a:pt x="3249" y="8666"/>
                  </a:cubicBezTo>
                  <a:cubicBezTo>
                    <a:pt x="3249" y="8614"/>
                    <a:pt x="3249" y="8563"/>
                    <a:pt x="3198" y="8537"/>
                  </a:cubicBezTo>
                  <a:cubicBezTo>
                    <a:pt x="3172" y="8511"/>
                    <a:pt x="3146" y="8459"/>
                    <a:pt x="3146" y="8408"/>
                  </a:cubicBezTo>
                  <a:cubicBezTo>
                    <a:pt x="3172" y="8408"/>
                    <a:pt x="3172" y="8382"/>
                    <a:pt x="3172" y="8356"/>
                  </a:cubicBezTo>
                  <a:cubicBezTo>
                    <a:pt x="3198" y="8356"/>
                    <a:pt x="3198" y="8330"/>
                    <a:pt x="3172" y="8305"/>
                  </a:cubicBezTo>
                  <a:cubicBezTo>
                    <a:pt x="3172" y="8305"/>
                    <a:pt x="3146" y="8330"/>
                    <a:pt x="3146" y="8330"/>
                  </a:cubicBezTo>
                  <a:cubicBezTo>
                    <a:pt x="3094" y="8305"/>
                    <a:pt x="3069" y="8227"/>
                    <a:pt x="3094" y="8150"/>
                  </a:cubicBezTo>
                  <a:cubicBezTo>
                    <a:pt x="3094" y="8124"/>
                    <a:pt x="3094" y="8098"/>
                    <a:pt x="3094" y="8098"/>
                  </a:cubicBezTo>
                  <a:cubicBezTo>
                    <a:pt x="3120" y="8021"/>
                    <a:pt x="3172" y="7969"/>
                    <a:pt x="3223" y="7918"/>
                  </a:cubicBezTo>
                  <a:cubicBezTo>
                    <a:pt x="3275" y="7840"/>
                    <a:pt x="3275" y="7840"/>
                    <a:pt x="3223" y="7763"/>
                  </a:cubicBezTo>
                  <a:lnTo>
                    <a:pt x="3223" y="7737"/>
                  </a:lnTo>
                  <a:cubicBezTo>
                    <a:pt x="3223" y="7737"/>
                    <a:pt x="3249" y="7711"/>
                    <a:pt x="3223" y="7711"/>
                  </a:cubicBezTo>
                  <a:lnTo>
                    <a:pt x="3172" y="7711"/>
                  </a:lnTo>
                  <a:cubicBezTo>
                    <a:pt x="3172" y="7686"/>
                    <a:pt x="3146" y="7660"/>
                    <a:pt x="3120" y="7634"/>
                  </a:cubicBezTo>
                  <a:lnTo>
                    <a:pt x="2991" y="7582"/>
                  </a:lnTo>
                  <a:lnTo>
                    <a:pt x="3017" y="7582"/>
                  </a:lnTo>
                  <a:cubicBezTo>
                    <a:pt x="3069" y="7582"/>
                    <a:pt x="3069" y="7505"/>
                    <a:pt x="3094" y="7505"/>
                  </a:cubicBezTo>
                  <a:cubicBezTo>
                    <a:pt x="3105" y="7510"/>
                    <a:pt x="3113" y="7512"/>
                    <a:pt x="3119" y="7512"/>
                  </a:cubicBezTo>
                  <a:cubicBezTo>
                    <a:pt x="3145" y="7512"/>
                    <a:pt x="3141" y="7479"/>
                    <a:pt x="3120" y="7479"/>
                  </a:cubicBezTo>
                  <a:cubicBezTo>
                    <a:pt x="3120" y="7479"/>
                    <a:pt x="3120" y="7376"/>
                    <a:pt x="3094" y="7325"/>
                  </a:cubicBezTo>
                  <a:cubicBezTo>
                    <a:pt x="3094" y="7273"/>
                    <a:pt x="3146" y="7221"/>
                    <a:pt x="3120" y="7170"/>
                  </a:cubicBezTo>
                  <a:cubicBezTo>
                    <a:pt x="3120" y="7118"/>
                    <a:pt x="3146" y="7067"/>
                    <a:pt x="3146" y="7015"/>
                  </a:cubicBezTo>
                  <a:cubicBezTo>
                    <a:pt x="3172" y="6964"/>
                    <a:pt x="3146" y="6938"/>
                    <a:pt x="3249" y="6860"/>
                  </a:cubicBezTo>
                  <a:lnTo>
                    <a:pt x="3249" y="6835"/>
                  </a:lnTo>
                  <a:cubicBezTo>
                    <a:pt x="3249" y="6809"/>
                    <a:pt x="3275" y="6835"/>
                    <a:pt x="3249" y="6783"/>
                  </a:cubicBezTo>
                  <a:cubicBezTo>
                    <a:pt x="3223" y="6783"/>
                    <a:pt x="3223" y="6783"/>
                    <a:pt x="3198" y="6757"/>
                  </a:cubicBezTo>
                  <a:cubicBezTo>
                    <a:pt x="3172" y="6731"/>
                    <a:pt x="3146" y="6706"/>
                    <a:pt x="3198" y="6706"/>
                  </a:cubicBezTo>
                  <a:cubicBezTo>
                    <a:pt x="3223" y="6680"/>
                    <a:pt x="3223" y="6680"/>
                    <a:pt x="3223" y="6654"/>
                  </a:cubicBezTo>
                  <a:cubicBezTo>
                    <a:pt x="3223" y="6602"/>
                    <a:pt x="3249" y="6525"/>
                    <a:pt x="3275" y="6448"/>
                  </a:cubicBezTo>
                  <a:cubicBezTo>
                    <a:pt x="3275" y="6396"/>
                    <a:pt x="3275" y="6396"/>
                    <a:pt x="3275" y="6370"/>
                  </a:cubicBezTo>
                  <a:cubicBezTo>
                    <a:pt x="3249" y="6319"/>
                    <a:pt x="3198" y="6267"/>
                    <a:pt x="3275" y="6241"/>
                  </a:cubicBezTo>
                  <a:cubicBezTo>
                    <a:pt x="3301" y="6216"/>
                    <a:pt x="3301" y="6164"/>
                    <a:pt x="3275" y="6138"/>
                  </a:cubicBezTo>
                  <a:cubicBezTo>
                    <a:pt x="3275" y="6112"/>
                    <a:pt x="3275" y="6087"/>
                    <a:pt x="3275" y="6035"/>
                  </a:cubicBezTo>
                  <a:lnTo>
                    <a:pt x="3275" y="5958"/>
                  </a:lnTo>
                  <a:cubicBezTo>
                    <a:pt x="3275" y="5932"/>
                    <a:pt x="3275" y="5906"/>
                    <a:pt x="3249" y="5906"/>
                  </a:cubicBezTo>
                  <a:cubicBezTo>
                    <a:pt x="3223" y="5829"/>
                    <a:pt x="3223" y="5751"/>
                    <a:pt x="3223" y="5674"/>
                  </a:cubicBezTo>
                  <a:cubicBezTo>
                    <a:pt x="3223" y="5674"/>
                    <a:pt x="3249" y="5648"/>
                    <a:pt x="3249" y="5648"/>
                  </a:cubicBezTo>
                  <a:lnTo>
                    <a:pt x="3249" y="5571"/>
                  </a:lnTo>
                  <a:cubicBezTo>
                    <a:pt x="3301" y="5468"/>
                    <a:pt x="3301" y="5339"/>
                    <a:pt x="3223" y="5261"/>
                  </a:cubicBezTo>
                  <a:lnTo>
                    <a:pt x="3172" y="5081"/>
                  </a:lnTo>
                  <a:cubicBezTo>
                    <a:pt x="3172" y="5055"/>
                    <a:pt x="3223" y="5029"/>
                    <a:pt x="3223" y="4978"/>
                  </a:cubicBezTo>
                  <a:cubicBezTo>
                    <a:pt x="3223" y="4954"/>
                    <a:pt x="3202" y="4845"/>
                    <a:pt x="3179" y="4845"/>
                  </a:cubicBezTo>
                  <a:cubicBezTo>
                    <a:pt x="3176" y="4845"/>
                    <a:pt x="3174" y="4846"/>
                    <a:pt x="3172" y="4849"/>
                  </a:cubicBezTo>
                  <a:cubicBezTo>
                    <a:pt x="3172" y="4849"/>
                    <a:pt x="3138" y="4832"/>
                    <a:pt x="3104" y="4832"/>
                  </a:cubicBezTo>
                  <a:cubicBezTo>
                    <a:pt x="3079" y="4832"/>
                    <a:pt x="3054" y="4841"/>
                    <a:pt x="3043" y="4874"/>
                  </a:cubicBezTo>
                  <a:lnTo>
                    <a:pt x="2991" y="4874"/>
                  </a:lnTo>
                  <a:cubicBezTo>
                    <a:pt x="2940" y="4874"/>
                    <a:pt x="2914" y="4874"/>
                    <a:pt x="2888" y="4849"/>
                  </a:cubicBezTo>
                  <a:lnTo>
                    <a:pt x="2862" y="4797"/>
                  </a:lnTo>
                  <a:cubicBezTo>
                    <a:pt x="2862" y="4746"/>
                    <a:pt x="2862" y="4694"/>
                    <a:pt x="2837" y="4668"/>
                  </a:cubicBezTo>
                  <a:lnTo>
                    <a:pt x="2837" y="4462"/>
                  </a:lnTo>
                  <a:cubicBezTo>
                    <a:pt x="2862" y="4410"/>
                    <a:pt x="2862" y="4359"/>
                    <a:pt x="2837" y="4333"/>
                  </a:cubicBezTo>
                  <a:cubicBezTo>
                    <a:pt x="2837" y="4333"/>
                    <a:pt x="2837" y="4281"/>
                    <a:pt x="2811" y="4281"/>
                  </a:cubicBezTo>
                  <a:cubicBezTo>
                    <a:pt x="2733" y="4281"/>
                    <a:pt x="2708" y="4230"/>
                    <a:pt x="2708" y="4178"/>
                  </a:cubicBezTo>
                  <a:lnTo>
                    <a:pt x="2708" y="4178"/>
                  </a:lnTo>
                  <a:cubicBezTo>
                    <a:pt x="2728" y="4178"/>
                    <a:pt x="2749" y="4211"/>
                    <a:pt x="2770" y="4211"/>
                  </a:cubicBezTo>
                  <a:cubicBezTo>
                    <a:pt x="2775" y="4211"/>
                    <a:pt x="2780" y="4209"/>
                    <a:pt x="2785" y="4204"/>
                  </a:cubicBezTo>
                  <a:cubicBezTo>
                    <a:pt x="2811" y="4178"/>
                    <a:pt x="2785" y="4152"/>
                    <a:pt x="2785" y="4127"/>
                  </a:cubicBezTo>
                  <a:cubicBezTo>
                    <a:pt x="2785" y="4101"/>
                    <a:pt x="2785" y="4075"/>
                    <a:pt x="2785" y="4023"/>
                  </a:cubicBezTo>
                  <a:cubicBezTo>
                    <a:pt x="2767" y="4005"/>
                    <a:pt x="2774" y="3987"/>
                    <a:pt x="2762" y="3987"/>
                  </a:cubicBezTo>
                  <a:cubicBezTo>
                    <a:pt x="2757" y="3987"/>
                    <a:pt x="2749" y="3990"/>
                    <a:pt x="2733" y="3998"/>
                  </a:cubicBezTo>
                  <a:cubicBezTo>
                    <a:pt x="2682" y="3920"/>
                    <a:pt x="2682" y="3920"/>
                    <a:pt x="2759" y="3843"/>
                  </a:cubicBezTo>
                  <a:cubicBezTo>
                    <a:pt x="2811" y="3817"/>
                    <a:pt x="2811" y="3765"/>
                    <a:pt x="2811" y="3714"/>
                  </a:cubicBezTo>
                  <a:cubicBezTo>
                    <a:pt x="2811" y="3694"/>
                    <a:pt x="2841" y="3645"/>
                    <a:pt x="2810" y="3645"/>
                  </a:cubicBezTo>
                  <a:cubicBezTo>
                    <a:pt x="2800" y="3645"/>
                    <a:pt x="2784" y="3650"/>
                    <a:pt x="2759" y="3662"/>
                  </a:cubicBezTo>
                  <a:cubicBezTo>
                    <a:pt x="2759" y="3662"/>
                    <a:pt x="2733" y="3636"/>
                    <a:pt x="2733" y="3611"/>
                  </a:cubicBezTo>
                  <a:cubicBezTo>
                    <a:pt x="2759" y="3611"/>
                    <a:pt x="2733" y="3533"/>
                    <a:pt x="2708" y="3508"/>
                  </a:cubicBezTo>
                  <a:lnTo>
                    <a:pt x="2708" y="3456"/>
                  </a:lnTo>
                  <a:cubicBezTo>
                    <a:pt x="2733" y="3430"/>
                    <a:pt x="2733" y="3379"/>
                    <a:pt x="2708" y="3327"/>
                  </a:cubicBezTo>
                  <a:cubicBezTo>
                    <a:pt x="2708" y="3327"/>
                    <a:pt x="2708" y="3301"/>
                    <a:pt x="2708" y="3275"/>
                  </a:cubicBezTo>
                  <a:cubicBezTo>
                    <a:pt x="2708" y="3250"/>
                    <a:pt x="2759" y="3250"/>
                    <a:pt x="2759" y="3198"/>
                  </a:cubicBezTo>
                  <a:cubicBezTo>
                    <a:pt x="2733" y="3172"/>
                    <a:pt x="2733" y="3121"/>
                    <a:pt x="2759" y="3069"/>
                  </a:cubicBezTo>
                  <a:cubicBezTo>
                    <a:pt x="2759" y="3043"/>
                    <a:pt x="2746" y="3037"/>
                    <a:pt x="2730" y="3037"/>
                  </a:cubicBezTo>
                  <a:cubicBezTo>
                    <a:pt x="2714" y="3037"/>
                    <a:pt x="2695" y="3043"/>
                    <a:pt x="2682" y="3043"/>
                  </a:cubicBezTo>
                  <a:cubicBezTo>
                    <a:pt x="2656" y="2966"/>
                    <a:pt x="2708" y="2889"/>
                    <a:pt x="2708" y="2811"/>
                  </a:cubicBezTo>
                  <a:cubicBezTo>
                    <a:pt x="2733" y="2811"/>
                    <a:pt x="2759" y="2785"/>
                    <a:pt x="2785" y="2760"/>
                  </a:cubicBezTo>
                  <a:cubicBezTo>
                    <a:pt x="2785" y="2734"/>
                    <a:pt x="2862" y="2708"/>
                    <a:pt x="2837" y="2682"/>
                  </a:cubicBezTo>
                  <a:cubicBezTo>
                    <a:pt x="2826" y="2660"/>
                    <a:pt x="2810" y="2652"/>
                    <a:pt x="2792" y="2652"/>
                  </a:cubicBezTo>
                  <a:cubicBezTo>
                    <a:pt x="2767" y="2652"/>
                    <a:pt x="2737" y="2667"/>
                    <a:pt x="2708" y="2682"/>
                  </a:cubicBezTo>
                  <a:lnTo>
                    <a:pt x="2682" y="2682"/>
                  </a:lnTo>
                  <a:cubicBezTo>
                    <a:pt x="2682" y="2631"/>
                    <a:pt x="2656" y="2605"/>
                    <a:pt x="2656" y="2579"/>
                  </a:cubicBezTo>
                  <a:lnTo>
                    <a:pt x="2733" y="2502"/>
                  </a:lnTo>
                  <a:cubicBezTo>
                    <a:pt x="2682" y="2450"/>
                    <a:pt x="2630" y="2399"/>
                    <a:pt x="2682" y="2347"/>
                  </a:cubicBezTo>
                  <a:cubicBezTo>
                    <a:pt x="2708" y="2295"/>
                    <a:pt x="2708" y="2244"/>
                    <a:pt x="2656" y="2218"/>
                  </a:cubicBezTo>
                  <a:lnTo>
                    <a:pt x="2630" y="2192"/>
                  </a:lnTo>
                  <a:cubicBezTo>
                    <a:pt x="2579" y="2192"/>
                    <a:pt x="2579" y="2244"/>
                    <a:pt x="2579" y="2295"/>
                  </a:cubicBezTo>
                  <a:lnTo>
                    <a:pt x="2579" y="2347"/>
                  </a:lnTo>
                  <a:cubicBezTo>
                    <a:pt x="2579" y="2368"/>
                    <a:pt x="2579" y="2406"/>
                    <a:pt x="2551" y="2406"/>
                  </a:cubicBezTo>
                  <a:cubicBezTo>
                    <a:pt x="2545" y="2406"/>
                    <a:pt x="2537" y="2403"/>
                    <a:pt x="2527" y="2399"/>
                  </a:cubicBezTo>
                  <a:lnTo>
                    <a:pt x="2501" y="2399"/>
                  </a:lnTo>
                  <a:lnTo>
                    <a:pt x="2476" y="2373"/>
                  </a:lnTo>
                  <a:lnTo>
                    <a:pt x="2398" y="2295"/>
                  </a:lnTo>
                  <a:cubicBezTo>
                    <a:pt x="2347" y="2244"/>
                    <a:pt x="2321" y="2192"/>
                    <a:pt x="2398" y="2141"/>
                  </a:cubicBezTo>
                  <a:cubicBezTo>
                    <a:pt x="2476" y="2063"/>
                    <a:pt x="2450" y="2089"/>
                    <a:pt x="2372" y="2037"/>
                  </a:cubicBezTo>
                  <a:cubicBezTo>
                    <a:pt x="2372" y="1986"/>
                    <a:pt x="2321" y="1960"/>
                    <a:pt x="2321" y="1909"/>
                  </a:cubicBezTo>
                  <a:lnTo>
                    <a:pt x="2398" y="1831"/>
                  </a:lnTo>
                  <a:cubicBezTo>
                    <a:pt x="2398" y="1831"/>
                    <a:pt x="2424" y="1805"/>
                    <a:pt x="2424" y="1805"/>
                  </a:cubicBezTo>
                  <a:cubicBezTo>
                    <a:pt x="2372" y="1754"/>
                    <a:pt x="2372" y="1702"/>
                    <a:pt x="2424" y="1676"/>
                  </a:cubicBezTo>
                  <a:cubicBezTo>
                    <a:pt x="2450" y="1651"/>
                    <a:pt x="2450" y="1651"/>
                    <a:pt x="2476" y="1625"/>
                  </a:cubicBezTo>
                  <a:cubicBezTo>
                    <a:pt x="2501" y="1573"/>
                    <a:pt x="2476" y="1573"/>
                    <a:pt x="2450" y="1573"/>
                  </a:cubicBezTo>
                  <a:cubicBezTo>
                    <a:pt x="2450" y="1547"/>
                    <a:pt x="2501" y="1522"/>
                    <a:pt x="2501" y="1470"/>
                  </a:cubicBezTo>
                  <a:cubicBezTo>
                    <a:pt x="2501" y="1418"/>
                    <a:pt x="2527" y="1418"/>
                    <a:pt x="2501" y="1393"/>
                  </a:cubicBezTo>
                  <a:cubicBezTo>
                    <a:pt x="2450" y="1367"/>
                    <a:pt x="2501" y="1315"/>
                    <a:pt x="2501" y="1264"/>
                  </a:cubicBezTo>
                  <a:cubicBezTo>
                    <a:pt x="2579" y="1212"/>
                    <a:pt x="2579" y="1109"/>
                    <a:pt x="2553" y="1006"/>
                  </a:cubicBezTo>
                  <a:cubicBezTo>
                    <a:pt x="2553" y="1006"/>
                    <a:pt x="2579" y="980"/>
                    <a:pt x="2605" y="954"/>
                  </a:cubicBezTo>
                  <a:cubicBezTo>
                    <a:pt x="2605" y="928"/>
                    <a:pt x="2605" y="903"/>
                    <a:pt x="2553" y="903"/>
                  </a:cubicBezTo>
                  <a:lnTo>
                    <a:pt x="2476" y="903"/>
                  </a:lnTo>
                  <a:cubicBezTo>
                    <a:pt x="2450" y="903"/>
                    <a:pt x="2424" y="928"/>
                    <a:pt x="2398" y="928"/>
                  </a:cubicBezTo>
                  <a:cubicBezTo>
                    <a:pt x="2372" y="903"/>
                    <a:pt x="2347" y="851"/>
                    <a:pt x="2372" y="774"/>
                  </a:cubicBezTo>
                  <a:cubicBezTo>
                    <a:pt x="2424" y="722"/>
                    <a:pt x="2372" y="722"/>
                    <a:pt x="2347" y="722"/>
                  </a:cubicBezTo>
                  <a:cubicBezTo>
                    <a:pt x="2321" y="696"/>
                    <a:pt x="2347" y="696"/>
                    <a:pt x="2347" y="671"/>
                  </a:cubicBezTo>
                  <a:cubicBezTo>
                    <a:pt x="2354" y="678"/>
                    <a:pt x="2362" y="681"/>
                    <a:pt x="2369" y="681"/>
                  </a:cubicBezTo>
                  <a:cubicBezTo>
                    <a:pt x="2385" y="681"/>
                    <a:pt x="2398" y="663"/>
                    <a:pt x="2398" y="645"/>
                  </a:cubicBezTo>
                  <a:lnTo>
                    <a:pt x="2398" y="516"/>
                  </a:lnTo>
                  <a:cubicBezTo>
                    <a:pt x="2424" y="464"/>
                    <a:pt x="2450" y="438"/>
                    <a:pt x="2476" y="387"/>
                  </a:cubicBezTo>
                  <a:lnTo>
                    <a:pt x="2501" y="387"/>
                  </a:lnTo>
                  <a:lnTo>
                    <a:pt x="2501" y="438"/>
                  </a:lnTo>
                  <a:cubicBezTo>
                    <a:pt x="2579" y="438"/>
                    <a:pt x="2605" y="413"/>
                    <a:pt x="2605" y="335"/>
                  </a:cubicBezTo>
                  <a:cubicBezTo>
                    <a:pt x="2605" y="284"/>
                    <a:pt x="2553" y="258"/>
                    <a:pt x="2527" y="258"/>
                  </a:cubicBezTo>
                  <a:cubicBezTo>
                    <a:pt x="2527" y="258"/>
                    <a:pt x="2501" y="232"/>
                    <a:pt x="2501" y="232"/>
                  </a:cubicBezTo>
                  <a:lnTo>
                    <a:pt x="2527" y="155"/>
                  </a:lnTo>
                  <a:cubicBezTo>
                    <a:pt x="2553" y="129"/>
                    <a:pt x="2605" y="129"/>
                    <a:pt x="2605" y="77"/>
                  </a:cubicBezTo>
                  <a:cubicBezTo>
                    <a:pt x="2605" y="52"/>
                    <a:pt x="2630" y="26"/>
                    <a:pt x="2630" y="0"/>
                  </a:cubicBezTo>
                  <a:lnTo>
                    <a:pt x="928" y="0"/>
                  </a:lnTo>
                  <a:cubicBezTo>
                    <a:pt x="928" y="26"/>
                    <a:pt x="928" y="52"/>
                    <a:pt x="928" y="77"/>
                  </a:cubicBezTo>
                  <a:cubicBezTo>
                    <a:pt x="954" y="77"/>
                    <a:pt x="1006" y="77"/>
                    <a:pt x="980" y="129"/>
                  </a:cubicBezTo>
                  <a:cubicBezTo>
                    <a:pt x="980" y="155"/>
                    <a:pt x="954" y="206"/>
                    <a:pt x="903" y="206"/>
                  </a:cubicBezTo>
                  <a:cubicBezTo>
                    <a:pt x="877" y="206"/>
                    <a:pt x="851" y="206"/>
                    <a:pt x="851" y="181"/>
                  </a:cubicBezTo>
                  <a:cubicBezTo>
                    <a:pt x="851" y="129"/>
                    <a:pt x="877" y="103"/>
                    <a:pt x="903" y="52"/>
                  </a:cubicBezTo>
                  <a:cubicBezTo>
                    <a:pt x="903" y="26"/>
                    <a:pt x="903" y="26"/>
                    <a:pt x="85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2880">
          <p15:clr>
            <a:srgbClr val="FA7B17"/>
          </p15:clr>
        </p15:guide>
        <p15:guide id="2" orient="horz" pos="162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opy_Right Full-Bleed_Eats">
  <p:cSld name="TITLE_AND_BODY_2_3_5_2_1_1_1_1_1_1_2">
    <p:bg>
      <p:bgPr>
        <a:solidFill>
          <a:schemeClr val="lt1"/>
        </a:solidFill>
      </p:bgPr>
    </p:bg>
    <p:spTree>
      <p:nvGrpSpPr>
        <p:cNvPr id="1264" name="Shape 1264"/>
        <p:cNvGrpSpPr/>
        <p:nvPr/>
      </p:nvGrpSpPr>
      <p:grpSpPr>
        <a:xfrm>
          <a:off x="0" y="0"/>
          <a:ext cx="0" cy="0"/>
          <a:chOff x="0" y="0"/>
          <a:chExt cx="0" cy="0"/>
        </a:xfrm>
      </p:grpSpPr>
      <p:sp>
        <p:nvSpPr>
          <p:cNvPr id="1265" name="Google Shape;1265;p58"/>
          <p:cNvSpPr/>
          <p:nvPr/>
        </p:nvSpPr>
        <p:spPr>
          <a:xfrm>
            <a:off x="4572000" y="0"/>
            <a:ext cx="45720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66" name="Google Shape;1266;p58"/>
          <p:cNvSpPr txBox="1"/>
          <p:nvPr>
            <p:ph type="title"/>
          </p:nvPr>
        </p:nvSpPr>
        <p:spPr>
          <a:xfrm>
            <a:off x="515625" y="1704000"/>
            <a:ext cx="3543600" cy="17355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9pPr>
          </a:lstStyle>
          <a:p/>
        </p:txBody>
      </p:sp>
      <p:sp>
        <p:nvSpPr>
          <p:cNvPr id="1267" name="Google Shape;1267;p58"/>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268" name="Google Shape;1268;p58"/>
          <p:cNvSpPr txBox="1"/>
          <p:nvPr>
            <p:ph idx="1" type="subTitle"/>
          </p:nvPr>
        </p:nvSpPr>
        <p:spPr>
          <a:xfrm>
            <a:off x="515719" y="3979750"/>
            <a:ext cx="3543300" cy="4224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100">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latin typeface="Helvetica Neue Light"/>
                <a:ea typeface="Helvetica Neue Light"/>
                <a:cs typeface="Helvetica Neue Light"/>
                <a:sym typeface="Helvetica Neue Light"/>
              </a:defRPr>
            </a:lvl9pPr>
          </a:lstStyle>
          <a:p/>
        </p:txBody>
      </p:sp>
      <p:pic>
        <p:nvPicPr>
          <p:cNvPr id="1269" name="Google Shape;1269;p58"/>
          <p:cNvPicPr preferRelativeResize="0"/>
          <p:nvPr/>
        </p:nvPicPr>
        <p:blipFill rotWithShape="1">
          <a:blip r:embed="rId2">
            <a:alphaModFix/>
          </a:blip>
          <a:srcRect b="0" l="0" r="0" t="0"/>
          <a:stretch/>
        </p:blipFill>
        <p:spPr>
          <a:xfrm>
            <a:off x="1777453" y="-14672"/>
            <a:ext cx="1019906" cy="1074727"/>
          </a:xfrm>
          <a:prstGeom prst="rect">
            <a:avLst/>
          </a:prstGeom>
          <a:noFill/>
          <a:ln>
            <a:noFill/>
          </a:ln>
        </p:spPr>
      </p:pic>
      <p:grpSp>
        <p:nvGrpSpPr>
          <p:cNvPr id="1270" name="Google Shape;1270;p58"/>
          <p:cNvGrpSpPr/>
          <p:nvPr/>
        </p:nvGrpSpPr>
        <p:grpSpPr>
          <a:xfrm>
            <a:off x="4490836" y="-3"/>
            <a:ext cx="162428" cy="5143522"/>
            <a:chOff x="3719100" y="238125"/>
            <a:chExt cx="160550" cy="5212325"/>
          </a:xfrm>
        </p:grpSpPr>
        <p:sp>
          <p:nvSpPr>
            <p:cNvPr id="1271" name="Google Shape;1271;p58"/>
            <p:cNvSpPr/>
            <p:nvPr/>
          </p:nvSpPr>
          <p:spPr>
            <a:xfrm>
              <a:off x="3763575" y="238125"/>
              <a:ext cx="116075" cy="5211300"/>
            </a:xfrm>
            <a:custGeom>
              <a:rect b="b" l="l" r="r" t="t"/>
              <a:pathLst>
                <a:path extrusionOk="0" h="208452" w="4643">
                  <a:moveTo>
                    <a:pt x="3915" y="147074"/>
                  </a:moveTo>
                  <a:lnTo>
                    <a:pt x="3920" y="147085"/>
                  </a:lnTo>
                  <a:cubicBezTo>
                    <a:pt x="3920" y="147077"/>
                    <a:pt x="3918" y="147074"/>
                    <a:pt x="3915" y="147074"/>
                  </a:cubicBezTo>
                  <a:close/>
                  <a:moveTo>
                    <a:pt x="2012" y="165757"/>
                  </a:moveTo>
                  <a:cubicBezTo>
                    <a:pt x="2012" y="165757"/>
                    <a:pt x="2012" y="165758"/>
                    <a:pt x="2012" y="165759"/>
                  </a:cubicBezTo>
                  <a:lnTo>
                    <a:pt x="2012" y="165759"/>
                  </a:lnTo>
                  <a:cubicBezTo>
                    <a:pt x="2012" y="165758"/>
                    <a:pt x="2012" y="165758"/>
                    <a:pt x="2012" y="165757"/>
                  </a:cubicBezTo>
                  <a:close/>
                  <a:moveTo>
                    <a:pt x="1351" y="187708"/>
                  </a:moveTo>
                  <a:cubicBezTo>
                    <a:pt x="1355" y="187732"/>
                    <a:pt x="1335" y="187737"/>
                    <a:pt x="1315" y="187757"/>
                  </a:cubicBezTo>
                  <a:lnTo>
                    <a:pt x="1415" y="187757"/>
                  </a:lnTo>
                  <a:cubicBezTo>
                    <a:pt x="1414" y="187753"/>
                    <a:pt x="1412" y="187749"/>
                    <a:pt x="1411" y="187745"/>
                  </a:cubicBezTo>
                  <a:lnTo>
                    <a:pt x="1411" y="187745"/>
                  </a:lnTo>
                  <a:cubicBezTo>
                    <a:pt x="1395" y="187721"/>
                    <a:pt x="1372" y="187712"/>
                    <a:pt x="1351" y="187708"/>
                  </a:cubicBezTo>
                  <a:close/>
                  <a:moveTo>
                    <a:pt x="929" y="0"/>
                  </a:moveTo>
                  <a:cubicBezTo>
                    <a:pt x="929" y="26"/>
                    <a:pt x="929" y="52"/>
                    <a:pt x="903" y="77"/>
                  </a:cubicBezTo>
                  <a:cubicBezTo>
                    <a:pt x="903" y="129"/>
                    <a:pt x="851" y="129"/>
                    <a:pt x="826" y="155"/>
                  </a:cubicBezTo>
                  <a:lnTo>
                    <a:pt x="800" y="232"/>
                  </a:lnTo>
                  <a:cubicBezTo>
                    <a:pt x="800" y="232"/>
                    <a:pt x="800" y="258"/>
                    <a:pt x="826" y="258"/>
                  </a:cubicBezTo>
                  <a:cubicBezTo>
                    <a:pt x="877" y="258"/>
                    <a:pt x="903" y="309"/>
                    <a:pt x="903" y="335"/>
                  </a:cubicBezTo>
                  <a:cubicBezTo>
                    <a:pt x="903" y="413"/>
                    <a:pt x="877" y="438"/>
                    <a:pt x="800" y="438"/>
                  </a:cubicBezTo>
                  <a:lnTo>
                    <a:pt x="800" y="413"/>
                  </a:lnTo>
                  <a:lnTo>
                    <a:pt x="774" y="413"/>
                  </a:lnTo>
                  <a:cubicBezTo>
                    <a:pt x="748" y="438"/>
                    <a:pt x="722" y="490"/>
                    <a:pt x="697" y="516"/>
                  </a:cubicBezTo>
                  <a:lnTo>
                    <a:pt x="697" y="645"/>
                  </a:lnTo>
                  <a:cubicBezTo>
                    <a:pt x="697" y="671"/>
                    <a:pt x="671" y="696"/>
                    <a:pt x="645" y="696"/>
                  </a:cubicBezTo>
                  <a:cubicBezTo>
                    <a:pt x="619" y="696"/>
                    <a:pt x="619" y="696"/>
                    <a:pt x="645" y="722"/>
                  </a:cubicBezTo>
                  <a:cubicBezTo>
                    <a:pt x="671" y="722"/>
                    <a:pt x="697" y="774"/>
                    <a:pt x="671" y="800"/>
                  </a:cubicBezTo>
                  <a:cubicBezTo>
                    <a:pt x="645" y="825"/>
                    <a:pt x="671" y="877"/>
                    <a:pt x="697" y="928"/>
                  </a:cubicBezTo>
                  <a:cubicBezTo>
                    <a:pt x="705" y="944"/>
                    <a:pt x="713" y="951"/>
                    <a:pt x="721" y="951"/>
                  </a:cubicBezTo>
                  <a:cubicBezTo>
                    <a:pt x="738" y="951"/>
                    <a:pt x="756" y="920"/>
                    <a:pt x="774" y="903"/>
                  </a:cubicBezTo>
                  <a:cubicBezTo>
                    <a:pt x="774" y="894"/>
                    <a:pt x="774" y="891"/>
                    <a:pt x="775" y="891"/>
                  </a:cubicBezTo>
                  <a:cubicBezTo>
                    <a:pt x="777" y="891"/>
                    <a:pt x="783" y="903"/>
                    <a:pt x="800" y="903"/>
                  </a:cubicBezTo>
                  <a:lnTo>
                    <a:pt x="851" y="903"/>
                  </a:lnTo>
                  <a:cubicBezTo>
                    <a:pt x="903" y="903"/>
                    <a:pt x="903" y="928"/>
                    <a:pt x="903" y="954"/>
                  </a:cubicBezTo>
                  <a:cubicBezTo>
                    <a:pt x="877" y="980"/>
                    <a:pt x="877" y="1006"/>
                    <a:pt x="851" y="1032"/>
                  </a:cubicBezTo>
                  <a:cubicBezTo>
                    <a:pt x="903" y="1109"/>
                    <a:pt x="877" y="1212"/>
                    <a:pt x="800" y="1290"/>
                  </a:cubicBezTo>
                  <a:cubicBezTo>
                    <a:pt x="774" y="1315"/>
                    <a:pt x="748" y="1367"/>
                    <a:pt x="800" y="1393"/>
                  </a:cubicBezTo>
                  <a:cubicBezTo>
                    <a:pt x="826" y="1444"/>
                    <a:pt x="800" y="1444"/>
                    <a:pt x="800" y="1470"/>
                  </a:cubicBezTo>
                  <a:cubicBezTo>
                    <a:pt x="800" y="1496"/>
                    <a:pt x="748" y="1547"/>
                    <a:pt x="748" y="1573"/>
                  </a:cubicBezTo>
                  <a:cubicBezTo>
                    <a:pt x="774" y="1573"/>
                    <a:pt x="800" y="1573"/>
                    <a:pt x="774" y="1625"/>
                  </a:cubicBezTo>
                  <a:cubicBezTo>
                    <a:pt x="748" y="1651"/>
                    <a:pt x="748" y="1651"/>
                    <a:pt x="722" y="1676"/>
                  </a:cubicBezTo>
                  <a:cubicBezTo>
                    <a:pt x="671" y="1702"/>
                    <a:pt x="671" y="1780"/>
                    <a:pt x="722" y="1805"/>
                  </a:cubicBezTo>
                  <a:cubicBezTo>
                    <a:pt x="722" y="1805"/>
                    <a:pt x="722" y="1831"/>
                    <a:pt x="697" y="1831"/>
                  </a:cubicBezTo>
                  <a:lnTo>
                    <a:pt x="619" y="1909"/>
                  </a:lnTo>
                  <a:cubicBezTo>
                    <a:pt x="619" y="1960"/>
                    <a:pt x="671" y="2012"/>
                    <a:pt x="671" y="2063"/>
                  </a:cubicBezTo>
                  <a:cubicBezTo>
                    <a:pt x="748" y="2089"/>
                    <a:pt x="748" y="2089"/>
                    <a:pt x="697" y="2141"/>
                  </a:cubicBezTo>
                  <a:cubicBezTo>
                    <a:pt x="645" y="2166"/>
                    <a:pt x="645" y="2244"/>
                    <a:pt x="697" y="2295"/>
                  </a:cubicBezTo>
                  <a:lnTo>
                    <a:pt x="774" y="2373"/>
                  </a:lnTo>
                  <a:lnTo>
                    <a:pt x="800" y="2399"/>
                  </a:lnTo>
                  <a:lnTo>
                    <a:pt x="826" y="2399"/>
                  </a:lnTo>
                  <a:cubicBezTo>
                    <a:pt x="877" y="2399"/>
                    <a:pt x="903" y="2399"/>
                    <a:pt x="877" y="2373"/>
                  </a:cubicBezTo>
                  <a:cubicBezTo>
                    <a:pt x="877" y="2321"/>
                    <a:pt x="877" y="2321"/>
                    <a:pt x="877" y="2295"/>
                  </a:cubicBezTo>
                  <a:cubicBezTo>
                    <a:pt x="877" y="2270"/>
                    <a:pt x="877" y="2192"/>
                    <a:pt x="929" y="2192"/>
                  </a:cubicBezTo>
                  <a:lnTo>
                    <a:pt x="954" y="2218"/>
                  </a:lnTo>
                  <a:cubicBezTo>
                    <a:pt x="1006" y="2244"/>
                    <a:pt x="1006" y="2295"/>
                    <a:pt x="980" y="2347"/>
                  </a:cubicBezTo>
                  <a:cubicBezTo>
                    <a:pt x="929" y="2424"/>
                    <a:pt x="980" y="2450"/>
                    <a:pt x="1032" y="2502"/>
                  </a:cubicBezTo>
                  <a:lnTo>
                    <a:pt x="954" y="2579"/>
                  </a:lnTo>
                  <a:cubicBezTo>
                    <a:pt x="954" y="2605"/>
                    <a:pt x="980" y="2631"/>
                    <a:pt x="980" y="2682"/>
                  </a:cubicBezTo>
                  <a:lnTo>
                    <a:pt x="1006" y="2682"/>
                  </a:lnTo>
                  <a:cubicBezTo>
                    <a:pt x="1040" y="2682"/>
                    <a:pt x="1075" y="2659"/>
                    <a:pt x="1102" y="2659"/>
                  </a:cubicBezTo>
                  <a:cubicBezTo>
                    <a:pt x="1115" y="2659"/>
                    <a:pt x="1126" y="2665"/>
                    <a:pt x="1135" y="2682"/>
                  </a:cubicBezTo>
                  <a:cubicBezTo>
                    <a:pt x="1161" y="2734"/>
                    <a:pt x="1083" y="2734"/>
                    <a:pt x="1083" y="2785"/>
                  </a:cubicBezTo>
                  <a:cubicBezTo>
                    <a:pt x="1058" y="2785"/>
                    <a:pt x="1032" y="2811"/>
                    <a:pt x="1006" y="2837"/>
                  </a:cubicBezTo>
                  <a:cubicBezTo>
                    <a:pt x="1006" y="2914"/>
                    <a:pt x="954" y="2966"/>
                    <a:pt x="980" y="3043"/>
                  </a:cubicBezTo>
                  <a:cubicBezTo>
                    <a:pt x="991" y="3043"/>
                    <a:pt x="1005" y="3039"/>
                    <a:pt x="1019" y="3039"/>
                  </a:cubicBezTo>
                  <a:cubicBezTo>
                    <a:pt x="1039" y="3039"/>
                    <a:pt x="1058" y="3048"/>
                    <a:pt x="1058" y="3095"/>
                  </a:cubicBezTo>
                  <a:cubicBezTo>
                    <a:pt x="1032" y="3121"/>
                    <a:pt x="1032" y="3172"/>
                    <a:pt x="1058" y="3224"/>
                  </a:cubicBezTo>
                  <a:cubicBezTo>
                    <a:pt x="1058" y="3250"/>
                    <a:pt x="1032" y="3275"/>
                    <a:pt x="1006" y="3301"/>
                  </a:cubicBezTo>
                  <a:cubicBezTo>
                    <a:pt x="1006" y="3301"/>
                    <a:pt x="1006" y="3327"/>
                    <a:pt x="1006" y="3353"/>
                  </a:cubicBezTo>
                  <a:cubicBezTo>
                    <a:pt x="1058" y="3379"/>
                    <a:pt x="1032" y="3430"/>
                    <a:pt x="1006" y="3482"/>
                  </a:cubicBezTo>
                  <a:lnTo>
                    <a:pt x="1006" y="3508"/>
                  </a:lnTo>
                  <a:cubicBezTo>
                    <a:pt x="1032" y="3533"/>
                    <a:pt x="1083" y="3559"/>
                    <a:pt x="1032" y="3636"/>
                  </a:cubicBezTo>
                  <a:cubicBezTo>
                    <a:pt x="1019" y="3662"/>
                    <a:pt x="1019" y="3669"/>
                    <a:pt x="1025" y="3669"/>
                  </a:cubicBezTo>
                  <a:cubicBezTo>
                    <a:pt x="1032" y="3669"/>
                    <a:pt x="1045" y="3662"/>
                    <a:pt x="1058" y="3662"/>
                  </a:cubicBezTo>
                  <a:cubicBezTo>
                    <a:pt x="1077" y="3658"/>
                    <a:pt x="1090" y="3655"/>
                    <a:pt x="1100" y="3655"/>
                  </a:cubicBezTo>
                  <a:cubicBezTo>
                    <a:pt x="1144" y="3655"/>
                    <a:pt x="1109" y="3698"/>
                    <a:pt x="1109" y="3740"/>
                  </a:cubicBezTo>
                  <a:cubicBezTo>
                    <a:pt x="1109" y="3765"/>
                    <a:pt x="1109" y="3843"/>
                    <a:pt x="1058" y="3869"/>
                  </a:cubicBezTo>
                  <a:cubicBezTo>
                    <a:pt x="980" y="3920"/>
                    <a:pt x="980" y="3946"/>
                    <a:pt x="1032" y="3998"/>
                  </a:cubicBezTo>
                  <a:cubicBezTo>
                    <a:pt x="1041" y="3988"/>
                    <a:pt x="1051" y="3982"/>
                    <a:pt x="1059" y="3982"/>
                  </a:cubicBezTo>
                  <a:cubicBezTo>
                    <a:pt x="1073" y="3982"/>
                    <a:pt x="1083" y="4000"/>
                    <a:pt x="1083" y="4049"/>
                  </a:cubicBezTo>
                  <a:cubicBezTo>
                    <a:pt x="1083" y="4101"/>
                    <a:pt x="1083" y="4101"/>
                    <a:pt x="1083" y="4152"/>
                  </a:cubicBezTo>
                  <a:cubicBezTo>
                    <a:pt x="1109" y="4178"/>
                    <a:pt x="1135" y="4178"/>
                    <a:pt x="1083" y="4204"/>
                  </a:cubicBezTo>
                  <a:cubicBezTo>
                    <a:pt x="1073" y="4209"/>
                    <a:pt x="1065" y="4211"/>
                    <a:pt x="1058" y="4211"/>
                  </a:cubicBezTo>
                  <a:cubicBezTo>
                    <a:pt x="1031" y="4211"/>
                    <a:pt x="1027" y="4178"/>
                    <a:pt x="1006" y="4178"/>
                  </a:cubicBezTo>
                  <a:lnTo>
                    <a:pt x="1006" y="4178"/>
                  </a:lnTo>
                  <a:cubicBezTo>
                    <a:pt x="1006" y="4242"/>
                    <a:pt x="1006" y="4288"/>
                    <a:pt x="1064" y="4288"/>
                  </a:cubicBezTo>
                  <a:cubicBezTo>
                    <a:pt x="1076" y="4288"/>
                    <a:pt x="1091" y="4286"/>
                    <a:pt x="1109" y="4281"/>
                  </a:cubicBezTo>
                  <a:cubicBezTo>
                    <a:pt x="1109" y="4281"/>
                    <a:pt x="1109" y="4307"/>
                    <a:pt x="1135" y="4333"/>
                  </a:cubicBezTo>
                  <a:cubicBezTo>
                    <a:pt x="1161" y="4359"/>
                    <a:pt x="1161" y="4436"/>
                    <a:pt x="1135" y="4462"/>
                  </a:cubicBezTo>
                  <a:lnTo>
                    <a:pt x="1135" y="4617"/>
                  </a:lnTo>
                  <a:cubicBezTo>
                    <a:pt x="1161" y="4642"/>
                    <a:pt x="1161" y="4668"/>
                    <a:pt x="1161" y="4720"/>
                  </a:cubicBezTo>
                  <a:lnTo>
                    <a:pt x="1187" y="4771"/>
                  </a:lnTo>
                  <a:cubicBezTo>
                    <a:pt x="1202" y="4802"/>
                    <a:pt x="1217" y="4814"/>
                    <a:pt x="1237" y="4814"/>
                  </a:cubicBezTo>
                  <a:cubicBezTo>
                    <a:pt x="1251" y="4814"/>
                    <a:pt x="1268" y="4808"/>
                    <a:pt x="1290" y="4797"/>
                  </a:cubicBezTo>
                  <a:lnTo>
                    <a:pt x="1341" y="4797"/>
                  </a:lnTo>
                  <a:cubicBezTo>
                    <a:pt x="1350" y="4770"/>
                    <a:pt x="1366" y="4762"/>
                    <a:pt x="1384" y="4762"/>
                  </a:cubicBezTo>
                  <a:cubicBezTo>
                    <a:pt x="1408" y="4762"/>
                    <a:pt x="1436" y="4777"/>
                    <a:pt x="1455" y="4777"/>
                  </a:cubicBezTo>
                  <a:cubicBezTo>
                    <a:pt x="1461" y="4777"/>
                    <a:pt x="1466" y="4775"/>
                    <a:pt x="1470" y="4771"/>
                  </a:cubicBezTo>
                  <a:cubicBezTo>
                    <a:pt x="1475" y="4769"/>
                    <a:pt x="1479" y="4768"/>
                    <a:pt x="1483" y="4768"/>
                  </a:cubicBezTo>
                  <a:cubicBezTo>
                    <a:pt x="1526" y="4768"/>
                    <a:pt x="1545" y="4879"/>
                    <a:pt x="1522" y="4926"/>
                  </a:cubicBezTo>
                  <a:cubicBezTo>
                    <a:pt x="1496" y="4952"/>
                    <a:pt x="1496" y="4978"/>
                    <a:pt x="1470" y="5029"/>
                  </a:cubicBezTo>
                  <a:lnTo>
                    <a:pt x="1522" y="5184"/>
                  </a:lnTo>
                  <a:cubicBezTo>
                    <a:pt x="1599" y="5287"/>
                    <a:pt x="1599" y="5416"/>
                    <a:pt x="1548" y="5519"/>
                  </a:cubicBezTo>
                  <a:lnTo>
                    <a:pt x="1548" y="5571"/>
                  </a:lnTo>
                  <a:cubicBezTo>
                    <a:pt x="1548" y="5597"/>
                    <a:pt x="1522" y="5597"/>
                    <a:pt x="1522" y="5622"/>
                  </a:cubicBezTo>
                  <a:cubicBezTo>
                    <a:pt x="1522" y="5674"/>
                    <a:pt x="1522" y="5751"/>
                    <a:pt x="1548" y="5829"/>
                  </a:cubicBezTo>
                  <a:cubicBezTo>
                    <a:pt x="1599" y="5829"/>
                    <a:pt x="1599" y="5880"/>
                    <a:pt x="1573" y="5906"/>
                  </a:cubicBezTo>
                  <a:lnTo>
                    <a:pt x="1573" y="5983"/>
                  </a:lnTo>
                  <a:cubicBezTo>
                    <a:pt x="1573" y="6009"/>
                    <a:pt x="1573" y="6035"/>
                    <a:pt x="1573" y="6087"/>
                  </a:cubicBezTo>
                  <a:cubicBezTo>
                    <a:pt x="1599" y="6112"/>
                    <a:pt x="1599" y="6138"/>
                    <a:pt x="1573" y="6164"/>
                  </a:cubicBezTo>
                  <a:cubicBezTo>
                    <a:pt x="1522" y="6216"/>
                    <a:pt x="1548" y="6241"/>
                    <a:pt x="1573" y="6293"/>
                  </a:cubicBezTo>
                  <a:cubicBezTo>
                    <a:pt x="1599" y="6345"/>
                    <a:pt x="1573" y="6370"/>
                    <a:pt x="1573" y="6396"/>
                  </a:cubicBezTo>
                  <a:cubicBezTo>
                    <a:pt x="1573" y="6422"/>
                    <a:pt x="1548" y="6525"/>
                    <a:pt x="1522" y="6602"/>
                  </a:cubicBezTo>
                  <a:cubicBezTo>
                    <a:pt x="1522" y="6602"/>
                    <a:pt x="1522" y="6628"/>
                    <a:pt x="1496" y="6628"/>
                  </a:cubicBezTo>
                  <a:cubicBezTo>
                    <a:pt x="1444" y="6654"/>
                    <a:pt x="1470" y="6680"/>
                    <a:pt x="1496" y="6706"/>
                  </a:cubicBezTo>
                  <a:cubicBezTo>
                    <a:pt x="1522" y="6706"/>
                    <a:pt x="1522" y="6706"/>
                    <a:pt x="1548" y="6731"/>
                  </a:cubicBezTo>
                  <a:cubicBezTo>
                    <a:pt x="1573" y="6731"/>
                    <a:pt x="1548" y="6757"/>
                    <a:pt x="1548" y="6757"/>
                  </a:cubicBezTo>
                  <a:lnTo>
                    <a:pt x="1548" y="6783"/>
                  </a:lnTo>
                  <a:cubicBezTo>
                    <a:pt x="1470" y="6860"/>
                    <a:pt x="1470" y="6860"/>
                    <a:pt x="1444" y="6964"/>
                  </a:cubicBezTo>
                  <a:cubicBezTo>
                    <a:pt x="1444" y="7041"/>
                    <a:pt x="1419" y="7067"/>
                    <a:pt x="1419" y="7118"/>
                  </a:cubicBezTo>
                  <a:cubicBezTo>
                    <a:pt x="1444" y="7144"/>
                    <a:pt x="1393" y="7196"/>
                    <a:pt x="1393" y="7247"/>
                  </a:cubicBezTo>
                  <a:cubicBezTo>
                    <a:pt x="1444" y="7299"/>
                    <a:pt x="1393" y="7376"/>
                    <a:pt x="1419" y="7428"/>
                  </a:cubicBezTo>
                  <a:cubicBezTo>
                    <a:pt x="1470" y="7454"/>
                    <a:pt x="1419" y="7454"/>
                    <a:pt x="1393" y="7454"/>
                  </a:cubicBezTo>
                  <a:cubicBezTo>
                    <a:pt x="1367" y="7454"/>
                    <a:pt x="1367" y="7505"/>
                    <a:pt x="1315" y="7505"/>
                  </a:cubicBezTo>
                  <a:lnTo>
                    <a:pt x="1290" y="7531"/>
                  </a:lnTo>
                  <a:lnTo>
                    <a:pt x="1419" y="7582"/>
                  </a:lnTo>
                  <a:cubicBezTo>
                    <a:pt x="1444" y="7582"/>
                    <a:pt x="1470" y="7608"/>
                    <a:pt x="1470" y="7634"/>
                  </a:cubicBezTo>
                  <a:lnTo>
                    <a:pt x="1522" y="7634"/>
                  </a:lnTo>
                  <a:cubicBezTo>
                    <a:pt x="1522" y="7634"/>
                    <a:pt x="1522" y="7660"/>
                    <a:pt x="1522" y="7686"/>
                  </a:cubicBezTo>
                  <a:lnTo>
                    <a:pt x="1522" y="7711"/>
                  </a:lnTo>
                  <a:cubicBezTo>
                    <a:pt x="1548" y="7763"/>
                    <a:pt x="1548" y="7789"/>
                    <a:pt x="1522" y="7840"/>
                  </a:cubicBezTo>
                  <a:cubicBezTo>
                    <a:pt x="1470" y="7892"/>
                    <a:pt x="1444" y="7969"/>
                    <a:pt x="1393" y="8021"/>
                  </a:cubicBezTo>
                  <a:cubicBezTo>
                    <a:pt x="1419" y="8047"/>
                    <a:pt x="1419" y="8073"/>
                    <a:pt x="1393" y="8098"/>
                  </a:cubicBezTo>
                  <a:cubicBezTo>
                    <a:pt x="1367" y="8150"/>
                    <a:pt x="1393" y="8227"/>
                    <a:pt x="1444" y="8279"/>
                  </a:cubicBezTo>
                  <a:cubicBezTo>
                    <a:pt x="1444" y="8253"/>
                    <a:pt x="1470" y="8253"/>
                    <a:pt x="1470" y="8253"/>
                  </a:cubicBezTo>
                  <a:cubicBezTo>
                    <a:pt x="1496" y="8253"/>
                    <a:pt x="1496" y="8279"/>
                    <a:pt x="1470" y="8279"/>
                  </a:cubicBezTo>
                  <a:cubicBezTo>
                    <a:pt x="1470" y="8305"/>
                    <a:pt x="1470" y="8330"/>
                    <a:pt x="1444" y="8356"/>
                  </a:cubicBezTo>
                  <a:cubicBezTo>
                    <a:pt x="1444" y="8408"/>
                    <a:pt x="1470" y="8434"/>
                    <a:pt x="1496" y="8459"/>
                  </a:cubicBezTo>
                  <a:cubicBezTo>
                    <a:pt x="1548" y="8511"/>
                    <a:pt x="1548" y="8563"/>
                    <a:pt x="1548" y="8614"/>
                  </a:cubicBezTo>
                  <a:cubicBezTo>
                    <a:pt x="1522" y="8640"/>
                    <a:pt x="1522" y="8691"/>
                    <a:pt x="1548" y="8717"/>
                  </a:cubicBezTo>
                  <a:cubicBezTo>
                    <a:pt x="1548" y="8743"/>
                    <a:pt x="1548" y="8769"/>
                    <a:pt x="1496" y="8769"/>
                  </a:cubicBezTo>
                  <a:cubicBezTo>
                    <a:pt x="1444" y="8795"/>
                    <a:pt x="1470" y="8846"/>
                    <a:pt x="1496" y="8846"/>
                  </a:cubicBezTo>
                  <a:cubicBezTo>
                    <a:pt x="1548" y="8872"/>
                    <a:pt x="1573" y="8949"/>
                    <a:pt x="1548" y="9001"/>
                  </a:cubicBezTo>
                  <a:cubicBezTo>
                    <a:pt x="1573" y="9078"/>
                    <a:pt x="1573" y="9182"/>
                    <a:pt x="1548" y="9285"/>
                  </a:cubicBezTo>
                  <a:cubicBezTo>
                    <a:pt x="1548" y="9310"/>
                    <a:pt x="1548" y="9362"/>
                    <a:pt x="1548" y="9414"/>
                  </a:cubicBezTo>
                  <a:cubicBezTo>
                    <a:pt x="1573" y="9491"/>
                    <a:pt x="1573" y="9568"/>
                    <a:pt x="1548" y="9646"/>
                  </a:cubicBezTo>
                  <a:cubicBezTo>
                    <a:pt x="1548" y="9672"/>
                    <a:pt x="1548" y="9672"/>
                    <a:pt x="1573" y="9697"/>
                  </a:cubicBezTo>
                  <a:cubicBezTo>
                    <a:pt x="1625" y="9749"/>
                    <a:pt x="1625" y="9826"/>
                    <a:pt x="1599" y="9878"/>
                  </a:cubicBezTo>
                  <a:cubicBezTo>
                    <a:pt x="1599" y="9904"/>
                    <a:pt x="1651" y="9929"/>
                    <a:pt x="1625" y="9955"/>
                  </a:cubicBezTo>
                  <a:cubicBezTo>
                    <a:pt x="1599" y="10007"/>
                    <a:pt x="1625" y="10084"/>
                    <a:pt x="1625" y="10136"/>
                  </a:cubicBezTo>
                  <a:cubicBezTo>
                    <a:pt x="1651" y="10187"/>
                    <a:pt x="1651" y="10265"/>
                    <a:pt x="1625" y="10316"/>
                  </a:cubicBezTo>
                  <a:cubicBezTo>
                    <a:pt x="1625" y="10342"/>
                    <a:pt x="1651" y="10368"/>
                    <a:pt x="1625" y="10394"/>
                  </a:cubicBezTo>
                  <a:cubicBezTo>
                    <a:pt x="1625" y="10419"/>
                    <a:pt x="1573" y="10471"/>
                    <a:pt x="1599" y="10523"/>
                  </a:cubicBezTo>
                  <a:cubicBezTo>
                    <a:pt x="1599" y="10574"/>
                    <a:pt x="1599" y="10652"/>
                    <a:pt x="1599" y="10703"/>
                  </a:cubicBezTo>
                  <a:cubicBezTo>
                    <a:pt x="1599" y="10729"/>
                    <a:pt x="1586" y="10735"/>
                    <a:pt x="1570" y="10735"/>
                  </a:cubicBezTo>
                  <a:cubicBezTo>
                    <a:pt x="1554" y="10735"/>
                    <a:pt x="1535" y="10729"/>
                    <a:pt x="1522" y="10729"/>
                  </a:cubicBezTo>
                  <a:lnTo>
                    <a:pt x="1522" y="10781"/>
                  </a:lnTo>
                  <a:cubicBezTo>
                    <a:pt x="1522" y="10832"/>
                    <a:pt x="1573" y="10858"/>
                    <a:pt x="1522" y="10909"/>
                  </a:cubicBezTo>
                  <a:cubicBezTo>
                    <a:pt x="1470" y="10961"/>
                    <a:pt x="1522" y="10935"/>
                    <a:pt x="1548" y="10961"/>
                  </a:cubicBezTo>
                  <a:cubicBezTo>
                    <a:pt x="1548" y="10961"/>
                    <a:pt x="1599" y="11013"/>
                    <a:pt x="1573" y="11064"/>
                  </a:cubicBezTo>
                  <a:lnTo>
                    <a:pt x="1573" y="11167"/>
                  </a:lnTo>
                  <a:cubicBezTo>
                    <a:pt x="1625" y="11271"/>
                    <a:pt x="1599" y="11296"/>
                    <a:pt x="1496" y="11348"/>
                  </a:cubicBezTo>
                  <a:cubicBezTo>
                    <a:pt x="1496" y="11400"/>
                    <a:pt x="1496" y="11477"/>
                    <a:pt x="1470" y="11528"/>
                  </a:cubicBezTo>
                  <a:cubicBezTo>
                    <a:pt x="1496" y="11528"/>
                    <a:pt x="1496" y="11554"/>
                    <a:pt x="1496" y="11580"/>
                  </a:cubicBezTo>
                  <a:cubicBezTo>
                    <a:pt x="1509" y="11593"/>
                    <a:pt x="1522" y="11599"/>
                    <a:pt x="1535" y="11599"/>
                  </a:cubicBezTo>
                  <a:cubicBezTo>
                    <a:pt x="1548" y="11599"/>
                    <a:pt x="1560" y="11593"/>
                    <a:pt x="1573" y="11580"/>
                  </a:cubicBezTo>
                  <a:cubicBezTo>
                    <a:pt x="1625" y="11580"/>
                    <a:pt x="1625" y="11580"/>
                    <a:pt x="1651" y="11657"/>
                  </a:cubicBezTo>
                  <a:cubicBezTo>
                    <a:pt x="1702" y="11657"/>
                    <a:pt x="1702" y="11657"/>
                    <a:pt x="1676" y="11735"/>
                  </a:cubicBezTo>
                  <a:cubicBezTo>
                    <a:pt x="1676" y="11786"/>
                    <a:pt x="1676" y="11786"/>
                    <a:pt x="1728" y="11786"/>
                  </a:cubicBezTo>
                  <a:cubicBezTo>
                    <a:pt x="1738" y="11781"/>
                    <a:pt x="1746" y="11779"/>
                    <a:pt x="1752" y="11779"/>
                  </a:cubicBezTo>
                  <a:cubicBezTo>
                    <a:pt x="1779" y="11779"/>
                    <a:pt x="1775" y="11817"/>
                    <a:pt x="1754" y="11838"/>
                  </a:cubicBezTo>
                  <a:cubicBezTo>
                    <a:pt x="1745" y="11847"/>
                    <a:pt x="1740" y="11849"/>
                    <a:pt x="1736" y="11849"/>
                  </a:cubicBezTo>
                  <a:cubicBezTo>
                    <a:pt x="1728" y="11849"/>
                    <a:pt x="1728" y="11838"/>
                    <a:pt x="1728" y="11838"/>
                  </a:cubicBezTo>
                  <a:cubicBezTo>
                    <a:pt x="1702" y="11864"/>
                    <a:pt x="1702" y="11890"/>
                    <a:pt x="1702" y="11915"/>
                  </a:cubicBezTo>
                  <a:cubicBezTo>
                    <a:pt x="1702" y="11915"/>
                    <a:pt x="1737" y="11904"/>
                    <a:pt x="1767" y="11904"/>
                  </a:cubicBezTo>
                  <a:cubicBezTo>
                    <a:pt x="1783" y="11904"/>
                    <a:pt x="1797" y="11907"/>
                    <a:pt x="1805" y="11915"/>
                  </a:cubicBezTo>
                  <a:cubicBezTo>
                    <a:pt x="1831" y="11941"/>
                    <a:pt x="1831" y="11993"/>
                    <a:pt x="1831" y="12018"/>
                  </a:cubicBezTo>
                  <a:lnTo>
                    <a:pt x="1805" y="12147"/>
                  </a:lnTo>
                  <a:lnTo>
                    <a:pt x="1805" y="12225"/>
                  </a:lnTo>
                  <a:cubicBezTo>
                    <a:pt x="1805" y="12225"/>
                    <a:pt x="1805" y="12302"/>
                    <a:pt x="1805" y="12354"/>
                  </a:cubicBezTo>
                  <a:cubicBezTo>
                    <a:pt x="1857" y="12405"/>
                    <a:pt x="1883" y="12483"/>
                    <a:pt x="1831" y="12560"/>
                  </a:cubicBezTo>
                  <a:cubicBezTo>
                    <a:pt x="1805" y="12612"/>
                    <a:pt x="1805" y="12663"/>
                    <a:pt x="1805" y="12715"/>
                  </a:cubicBezTo>
                  <a:cubicBezTo>
                    <a:pt x="1794" y="12719"/>
                    <a:pt x="1784" y="12720"/>
                    <a:pt x="1774" y="12720"/>
                  </a:cubicBezTo>
                  <a:cubicBezTo>
                    <a:pt x="1713" y="12720"/>
                    <a:pt x="1665" y="12663"/>
                    <a:pt x="1599" y="12663"/>
                  </a:cubicBezTo>
                  <a:cubicBezTo>
                    <a:pt x="1599" y="12715"/>
                    <a:pt x="1573" y="12792"/>
                    <a:pt x="1599" y="12844"/>
                  </a:cubicBezTo>
                  <a:cubicBezTo>
                    <a:pt x="1625" y="12895"/>
                    <a:pt x="1599" y="12870"/>
                    <a:pt x="1599" y="12895"/>
                  </a:cubicBezTo>
                  <a:cubicBezTo>
                    <a:pt x="1599" y="12921"/>
                    <a:pt x="1548" y="12973"/>
                    <a:pt x="1599" y="12999"/>
                  </a:cubicBezTo>
                  <a:cubicBezTo>
                    <a:pt x="1599" y="13024"/>
                    <a:pt x="1599" y="13024"/>
                    <a:pt x="1599" y="13024"/>
                  </a:cubicBezTo>
                  <a:cubicBezTo>
                    <a:pt x="1573" y="13102"/>
                    <a:pt x="1599" y="13205"/>
                    <a:pt x="1548" y="13282"/>
                  </a:cubicBezTo>
                  <a:cubicBezTo>
                    <a:pt x="1548" y="13308"/>
                    <a:pt x="1548" y="13360"/>
                    <a:pt x="1548" y="13411"/>
                  </a:cubicBezTo>
                  <a:cubicBezTo>
                    <a:pt x="1573" y="13463"/>
                    <a:pt x="1573" y="13489"/>
                    <a:pt x="1548" y="13540"/>
                  </a:cubicBezTo>
                  <a:cubicBezTo>
                    <a:pt x="1548" y="13592"/>
                    <a:pt x="1548" y="13643"/>
                    <a:pt x="1548" y="13695"/>
                  </a:cubicBezTo>
                  <a:cubicBezTo>
                    <a:pt x="1599" y="13746"/>
                    <a:pt x="1599" y="13824"/>
                    <a:pt x="1522" y="13875"/>
                  </a:cubicBezTo>
                  <a:cubicBezTo>
                    <a:pt x="1522" y="13901"/>
                    <a:pt x="1496" y="13927"/>
                    <a:pt x="1496" y="13953"/>
                  </a:cubicBezTo>
                  <a:cubicBezTo>
                    <a:pt x="1496" y="13979"/>
                    <a:pt x="1522" y="13979"/>
                    <a:pt x="1522" y="13979"/>
                  </a:cubicBezTo>
                  <a:cubicBezTo>
                    <a:pt x="1625" y="14056"/>
                    <a:pt x="1625" y="14056"/>
                    <a:pt x="1599" y="14159"/>
                  </a:cubicBezTo>
                  <a:cubicBezTo>
                    <a:pt x="1599" y="14211"/>
                    <a:pt x="1651" y="14237"/>
                    <a:pt x="1599" y="14262"/>
                  </a:cubicBezTo>
                  <a:lnTo>
                    <a:pt x="1599" y="14288"/>
                  </a:lnTo>
                  <a:cubicBezTo>
                    <a:pt x="1625" y="14340"/>
                    <a:pt x="1625" y="14417"/>
                    <a:pt x="1599" y="14469"/>
                  </a:cubicBezTo>
                  <a:cubicBezTo>
                    <a:pt x="1599" y="14494"/>
                    <a:pt x="1599" y="14494"/>
                    <a:pt x="1599" y="14494"/>
                  </a:cubicBezTo>
                  <a:cubicBezTo>
                    <a:pt x="1702" y="14649"/>
                    <a:pt x="1599" y="14727"/>
                    <a:pt x="1496" y="14830"/>
                  </a:cubicBezTo>
                  <a:lnTo>
                    <a:pt x="1496" y="14881"/>
                  </a:lnTo>
                  <a:cubicBezTo>
                    <a:pt x="1548" y="14959"/>
                    <a:pt x="1548" y="15036"/>
                    <a:pt x="1496" y="15113"/>
                  </a:cubicBezTo>
                  <a:cubicBezTo>
                    <a:pt x="1522" y="15113"/>
                    <a:pt x="1548" y="15113"/>
                    <a:pt x="1548" y="15165"/>
                  </a:cubicBezTo>
                  <a:cubicBezTo>
                    <a:pt x="1548" y="15191"/>
                    <a:pt x="1548" y="15242"/>
                    <a:pt x="1496" y="15268"/>
                  </a:cubicBezTo>
                  <a:cubicBezTo>
                    <a:pt x="1522" y="15346"/>
                    <a:pt x="1573" y="15449"/>
                    <a:pt x="1496" y="15552"/>
                  </a:cubicBezTo>
                  <a:cubicBezTo>
                    <a:pt x="1522" y="15603"/>
                    <a:pt x="1573" y="15578"/>
                    <a:pt x="1573" y="15655"/>
                  </a:cubicBezTo>
                  <a:cubicBezTo>
                    <a:pt x="1573" y="15655"/>
                    <a:pt x="1599" y="15655"/>
                    <a:pt x="1599" y="15732"/>
                  </a:cubicBezTo>
                  <a:cubicBezTo>
                    <a:pt x="1625" y="15758"/>
                    <a:pt x="1625" y="15810"/>
                    <a:pt x="1599" y="15836"/>
                  </a:cubicBezTo>
                  <a:cubicBezTo>
                    <a:pt x="1625" y="15887"/>
                    <a:pt x="1573" y="15939"/>
                    <a:pt x="1573" y="15964"/>
                  </a:cubicBezTo>
                  <a:cubicBezTo>
                    <a:pt x="1573" y="16016"/>
                    <a:pt x="1625" y="16042"/>
                    <a:pt x="1573" y="16093"/>
                  </a:cubicBezTo>
                  <a:cubicBezTo>
                    <a:pt x="1573" y="16171"/>
                    <a:pt x="1444" y="16222"/>
                    <a:pt x="1444" y="16300"/>
                  </a:cubicBezTo>
                  <a:cubicBezTo>
                    <a:pt x="1393" y="16377"/>
                    <a:pt x="1444" y="16455"/>
                    <a:pt x="1496" y="16506"/>
                  </a:cubicBezTo>
                  <a:lnTo>
                    <a:pt x="1522" y="16506"/>
                  </a:lnTo>
                  <a:cubicBezTo>
                    <a:pt x="1535" y="16493"/>
                    <a:pt x="1548" y="16487"/>
                    <a:pt x="1560" y="16487"/>
                  </a:cubicBezTo>
                  <a:cubicBezTo>
                    <a:pt x="1573" y="16487"/>
                    <a:pt x="1586" y="16493"/>
                    <a:pt x="1599" y="16506"/>
                  </a:cubicBezTo>
                  <a:cubicBezTo>
                    <a:pt x="1651" y="16558"/>
                    <a:pt x="1651" y="16609"/>
                    <a:pt x="1625" y="16661"/>
                  </a:cubicBezTo>
                  <a:cubicBezTo>
                    <a:pt x="1625" y="16687"/>
                    <a:pt x="1625" y="16712"/>
                    <a:pt x="1625" y="16712"/>
                  </a:cubicBezTo>
                  <a:cubicBezTo>
                    <a:pt x="1625" y="16733"/>
                    <a:pt x="1625" y="16771"/>
                    <a:pt x="1598" y="16771"/>
                  </a:cubicBezTo>
                  <a:cubicBezTo>
                    <a:pt x="1591" y="16771"/>
                    <a:pt x="1583" y="16769"/>
                    <a:pt x="1573" y="16764"/>
                  </a:cubicBezTo>
                  <a:cubicBezTo>
                    <a:pt x="1558" y="16756"/>
                    <a:pt x="1543" y="16753"/>
                    <a:pt x="1529" y="16753"/>
                  </a:cubicBezTo>
                  <a:cubicBezTo>
                    <a:pt x="1494" y="16753"/>
                    <a:pt x="1463" y="16772"/>
                    <a:pt x="1444" y="16790"/>
                  </a:cubicBezTo>
                  <a:cubicBezTo>
                    <a:pt x="1419" y="16841"/>
                    <a:pt x="1419" y="16867"/>
                    <a:pt x="1419" y="16919"/>
                  </a:cubicBezTo>
                  <a:cubicBezTo>
                    <a:pt x="1444" y="16945"/>
                    <a:pt x="1470" y="16996"/>
                    <a:pt x="1470" y="17022"/>
                  </a:cubicBezTo>
                  <a:cubicBezTo>
                    <a:pt x="1470" y="17048"/>
                    <a:pt x="1470" y="17099"/>
                    <a:pt x="1470" y="17125"/>
                  </a:cubicBezTo>
                  <a:cubicBezTo>
                    <a:pt x="1496" y="17151"/>
                    <a:pt x="1470" y="17177"/>
                    <a:pt x="1444" y="17202"/>
                  </a:cubicBezTo>
                  <a:cubicBezTo>
                    <a:pt x="1419" y="17228"/>
                    <a:pt x="1419" y="17280"/>
                    <a:pt x="1444" y="17306"/>
                  </a:cubicBezTo>
                  <a:cubicBezTo>
                    <a:pt x="1522" y="17383"/>
                    <a:pt x="1548" y="17486"/>
                    <a:pt x="1496" y="17564"/>
                  </a:cubicBezTo>
                  <a:cubicBezTo>
                    <a:pt x="1444" y="17641"/>
                    <a:pt x="1444" y="17718"/>
                    <a:pt x="1444" y="17770"/>
                  </a:cubicBezTo>
                  <a:cubicBezTo>
                    <a:pt x="1444" y="17796"/>
                    <a:pt x="1444" y="17847"/>
                    <a:pt x="1419" y="17847"/>
                  </a:cubicBezTo>
                  <a:cubicBezTo>
                    <a:pt x="1393" y="17873"/>
                    <a:pt x="1367" y="17925"/>
                    <a:pt x="1393" y="17950"/>
                  </a:cubicBezTo>
                  <a:cubicBezTo>
                    <a:pt x="1393" y="17976"/>
                    <a:pt x="1419" y="18028"/>
                    <a:pt x="1393" y="18054"/>
                  </a:cubicBezTo>
                  <a:cubicBezTo>
                    <a:pt x="1367" y="18079"/>
                    <a:pt x="1341" y="18079"/>
                    <a:pt x="1393" y="18105"/>
                  </a:cubicBezTo>
                  <a:cubicBezTo>
                    <a:pt x="1444" y="18157"/>
                    <a:pt x="1470" y="18208"/>
                    <a:pt x="1444" y="18286"/>
                  </a:cubicBezTo>
                  <a:cubicBezTo>
                    <a:pt x="1470" y="18311"/>
                    <a:pt x="1470" y="18337"/>
                    <a:pt x="1496" y="18363"/>
                  </a:cubicBezTo>
                  <a:cubicBezTo>
                    <a:pt x="1496" y="18389"/>
                    <a:pt x="1522" y="18415"/>
                    <a:pt x="1496" y="18415"/>
                  </a:cubicBezTo>
                  <a:cubicBezTo>
                    <a:pt x="1496" y="18440"/>
                    <a:pt x="1496" y="18518"/>
                    <a:pt x="1496" y="18569"/>
                  </a:cubicBezTo>
                  <a:cubicBezTo>
                    <a:pt x="1470" y="18621"/>
                    <a:pt x="1470" y="18673"/>
                    <a:pt x="1496" y="18724"/>
                  </a:cubicBezTo>
                  <a:cubicBezTo>
                    <a:pt x="1496" y="18724"/>
                    <a:pt x="1496" y="18776"/>
                    <a:pt x="1470" y="18776"/>
                  </a:cubicBezTo>
                  <a:cubicBezTo>
                    <a:pt x="1444" y="18853"/>
                    <a:pt x="1470" y="18956"/>
                    <a:pt x="1419" y="19034"/>
                  </a:cubicBezTo>
                  <a:cubicBezTo>
                    <a:pt x="1419" y="19034"/>
                    <a:pt x="1419" y="19059"/>
                    <a:pt x="1444" y="19059"/>
                  </a:cubicBezTo>
                  <a:lnTo>
                    <a:pt x="1496" y="19085"/>
                  </a:lnTo>
                  <a:cubicBezTo>
                    <a:pt x="1470" y="19085"/>
                    <a:pt x="1470" y="19111"/>
                    <a:pt x="1444" y="19111"/>
                  </a:cubicBezTo>
                  <a:cubicBezTo>
                    <a:pt x="1444" y="19111"/>
                    <a:pt x="1419" y="19163"/>
                    <a:pt x="1419" y="19163"/>
                  </a:cubicBezTo>
                  <a:cubicBezTo>
                    <a:pt x="1444" y="19163"/>
                    <a:pt x="1470" y="19291"/>
                    <a:pt x="1470" y="19343"/>
                  </a:cubicBezTo>
                  <a:cubicBezTo>
                    <a:pt x="1496" y="19420"/>
                    <a:pt x="1444" y="19472"/>
                    <a:pt x="1470" y="19549"/>
                  </a:cubicBezTo>
                  <a:cubicBezTo>
                    <a:pt x="1470" y="19627"/>
                    <a:pt x="1470" y="19627"/>
                    <a:pt x="1496" y="19678"/>
                  </a:cubicBezTo>
                  <a:cubicBezTo>
                    <a:pt x="1522" y="19704"/>
                    <a:pt x="1496" y="19730"/>
                    <a:pt x="1470" y="19730"/>
                  </a:cubicBezTo>
                  <a:cubicBezTo>
                    <a:pt x="1444" y="19756"/>
                    <a:pt x="1444" y="19807"/>
                    <a:pt x="1470" y="19833"/>
                  </a:cubicBezTo>
                  <a:cubicBezTo>
                    <a:pt x="1470" y="19833"/>
                    <a:pt x="1496" y="19859"/>
                    <a:pt x="1496" y="19885"/>
                  </a:cubicBezTo>
                  <a:cubicBezTo>
                    <a:pt x="1496" y="19936"/>
                    <a:pt x="1496" y="19988"/>
                    <a:pt x="1496" y="20039"/>
                  </a:cubicBezTo>
                  <a:cubicBezTo>
                    <a:pt x="1496" y="20065"/>
                    <a:pt x="1470" y="20091"/>
                    <a:pt x="1444" y="20091"/>
                  </a:cubicBezTo>
                  <a:lnTo>
                    <a:pt x="1444" y="20168"/>
                  </a:lnTo>
                  <a:lnTo>
                    <a:pt x="1496" y="20194"/>
                  </a:lnTo>
                  <a:cubicBezTo>
                    <a:pt x="1548" y="20246"/>
                    <a:pt x="1496" y="20272"/>
                    <a:pt x="1496" y="20323"/>
                  </a:cubicBezTo>
                  <a:cubicBezTo>
                    <a:pt x="1548" y="20323"/>
                    <a:pt x="1548" y="20323"/>
                    <a:pt x="1522" y="20375"/>
                  </a:cubicBezTo>
                  <a:cubicBezTo>
                    <a:pt x="1522" y="20400"/>
                    <a:pt x="1522" y="20426"/>
                    <a:pt x="1496" y="20452"/>
                  </a:cubicBezTo>
                  <a:cubicBezTo>
                    <a:pt x="1496" y="20478"/>
                    <a:pt x="1496" y="20478"/>
                    <a:pt x="1496" y="20478"/>
                  </a:cubicBezTo>
                  <a:cubicBezTo>
                    <a:pt x="1522" y="20529"/>
                    <a:pt x="1548" y="20581"/>
                    <a:pt x="1496" y="20633"/>
                  </a:cubicBezTo>
                  <a:lnTo>
                    <a:pt x="1496" y="20658"/>
                  </a:lnTo>
                  <a:lnTo>
                    <a:pt x="1522" y="20658"/>
                  </a:lnTo>
                  <a:lnTo>
                    <a:pt x="1522" y="20684"/>
                  </a:lnTo>
                  <a:cubicBezTo>
                    <a:pt x="1522" y="20710"/>
                    <a:pt x="1496" y="20736"/>
                    <a:pt x="1470" y="20762"/>
                  </a:cubicBezTo>
                  <a:cubicBezTo>
                    <a:pt x="1496" y="20762"/>
                    <a:pt x="1522" y="20787"/>
                    <a:pt x="1522" y="20787"/>
                  </a:cubicBezTo>
                  <a:cubicBezTo>
                    <a:pt x="1522" y="20813"/>
                    <a:pt x="1522" y="20839"/>
                    <a:pt x="1522" y="20839"/>
                  </a:cubicBezTo>
                  <a:cubicBezTo>
                    <a:pt x="1522" y="20891"/>
                    <a:pt x="1496" y="20916"/>
                    <a:pt x="1444" y="20916"/>
                  </a:cubicBezTo>
                  <a:cubicBezTo>
                    <a:pt x="1393" y="20916"/>
                    <a:pt x="1419" y="20916"/>
                    <a:pt x="1393" y="20942"/>
                  </a:cubicBezTo>
                  <a:lnTo>
                    <a:pt x="1341" y="20942"/>
                  </a:lnTo>
                  <a:lnTo>
                    <a:pt x="1341" y="20891"/>
                  </a:lnTo>
                  <a:cubicBezTo>
                    <a:pt x="1315" y="20891"/>
                    <a:pt x="1290" y="20891"/>
                    <a:pt x="1264" y="20916"/>
                  </a:cubicBezTo>
                  <a:lnTo>
                    <a:pt x="1238" y="20968"/>
                  </a:lnTo>
                  <a:cubicBezTo>
                    <a:pt x="1290" y="21019"/>
                    <a:pt x="1290" y="21071"/>
                    <a:pt x="1315" y="21123"/>
                  </a:cubicBezTo>
                  <a:cubicBezTo>
                    <a:pt x="1367" y="21123"/>
                    <a:pt x="1393" y="21123"/>
                    <a:pt x="1393" y="21174"/>
                  </a:cubicBezTo>
                  <a:cubicBezTo>
                    <a:pt x="1393" y="21226"/>
                    <a:pt x="1341" y="21226"/>
                    <a:pt x="1315" y="21226"/>
                  </a:cubicBezTo>
                  <a:cubicBezTo>
                    <a:pt x="1315" y="21277"/>
                    <a:pt x="1315" y="21355"/>
                    <a:pt x="1264" y="21432"/>
                  </a:cubicBezTo>
                  <a:cubicBezTo>
                    <a:pt x="1238" y="21458"/>
                    <a:pt x="1212" y="21510"/>
                    <a:pt x="1238" y="21561"/>
                  </a:cubicBezTo>
                  <a:cubicBezTo>
                    <a:pt x="1264" y="21638"/>
                    <a:pt x="1264" y="21690"/>
                    <a:pt x="1238" y="21742"/>
                  </a:cubicBezTo>
                  <a:cubicBezTo>
                    <a:pt x="1212" y="21793"/>
                    <a:pt x="1238" y="21819"/>
                    <a:pt x="1290" y="21819"/>
                  </a:cubicBezTo>
                  <a:cubicBezTo>
                    <a:pt x="1341" y="21819"/>
                    <a:pt x="1341" y="21871"/>
                    <a:pt x="1341" y="21896"/>
                  </a:cubicBezTo>
                  <a:cubicBezTo>
                    <a:pt x="1341" y="21922"/>
                    <a:pt x="1341" y="21974"/>
                    <a:pt x="1315" y="22000"/>
                  </a:cubicBezTo>
                  <a:cubicBezTo>
                    <a:pt x="1290" y="22103"/>
                    <a:pt x="1264" y="22232"/>
                    <a:pt x="1238" y="22335"/>
                  </a:cubicBezTo>
                  <a:cubicBezTo>
                    <a:pt x="1238" y="22412"/>
                    <a:pt x="1187" y="22438"/>
                    <a:pt x="1212" y="22515"/>
                  </a:cubicBezTo>
                  <a:cubicBezTo>
                    <a:pt x="1238" y="22541"/>
                    <a:pt x="1238" y="22541"/>
                    <a:pt x="1212" y="22567"/>
                  </a:cubicBezTo>
                  <a:lnTo>
                    <a:pt x="1212" y="22593"/>
                  </a:lnTo>
                  <a:cubicBezTo>
                    <a:pt x="1238" y="22619"/>
                    <a:pt x="1238" y="22644"/>
                    <a:pt x="1238" y="22670"/>
                  </a:cubicBezTo>
                  <a:cubicBezTo>
                    <a:pt x="1238" y="22696"/>
                    <a:pt x="1212" y="22722"/>
                    <a:pt x="1212" y="22722"/>
                  </a:cubicBezTo>
                  <a:lnTo>
                    <a:pt x="1238" y="22851"/>
                  </a:lnTo>
                  <a:cubicBezTo>
                    <a:pt x="1238" y="22876"/>
                    <a:pt x="1212" y="22876"/>
                    <a:pt x="1212" y="22902"/>
                  </a:cubicBezTo>
                  <a:lnTo>
                    <a:pt x="1238" y="22980"/>
                  </a:lnTo>
                  <a:cubicBezTo>
                    <a:pt x="1264" y="22980"/>
                    <a:pt x="1290" y="22980"/>
                    <a:pt x="1290" y="23005"/>
                  </a:cubicBezTo>
                  <a:cubicBezTo>
                    <a:pt x="1264" y="23031"/>
                    <a:pt x="1238" y="23160"/>
                    <a:pt x="1238" y="23212"/>
                  </a:cubicBezTo>
                  <a:cubicBezTo>
                    <a:pt x="1238" y="23263"/>
                    <a:pt x="1238" y="23289"/>
                    <a:pt x="1187" y="23315"/>
                  </a:cubicBezTo>
                  <a:lnTo>
                    <a:pt x="1187" y="23418"/>
                  </a:lnTo>
                  <a:cubicBezTo>
                    <a:pt x="1187" y="23444"/>
                    <a:pt x="1135" y="23470"/>
                    <a:pt x="1135" y="23495"/>
                  </a:cubicBezTo>
                  <a:cubicBezTo>
                    <a:pt x="1135" y="23547"/>
                    <a:pt x="1161" y="23573"/>
                    <a:pt x="1161" y="23599"/>
                  </a:cubicBezTo>
                  <a:cubicBezTo>
                    <a:pt x="1161" y="23650"/>
                    <a:pt x="1187" y="23702"/>
                    <a:pt x="1135" y="23753"/>
                  </a:cubicBezTo>
                  <a:lnTo>
                    <a:pt x="1135" y="23779"/>
                  </a:lnTo>
                  <a:cubicBezTo>
                    <a:pt x="1135" y="23805"/>
                    <a:pt x="1135" y="23831"/>
                    <a:pt x="1135" y="23856"/>
                  </a:cubicBezTo>
                  <a:cubicBezTo>
                    <a:pt x="1109" y="23882"/>
                    <a:pt x="1083" y="23934"/>
                    <a:pt x="1109" y="23960"/>
                  </a:cubicBezTo>
                  <a:cubicBezTo>
                    <a:pt x="1135" y="23960"/>
                    <a:pt x="1135" y="24011"/>
                    <a:pt x="1109" y="24037"/>
                  </a:cubicBezTo>
                  <a:cubicBezTo>
                    <a:pt x="1109" y="24089"/>
                    <a:pt x="1083" y="24114"/>
                    <a:pt x="1058" y="24140"/>
                  </a:cubicBezTo>
                  <a:cubicBezTo>
                    <a:pt x="1083" y="24166"/>
                    <a:pt x="1083" y="24166"/>
                    <a:pt x="1058" y="24166"/>
                  </a:cubicBezTo>
                  <a:cubicBezTo>
                    <a:pt x="1058" y="24192"/>
                    <a:pt x="1058" y="24218"/>
                    <a:pt x="1058" y="24218"/>
                  </a:cubicBezTo>
                  <a:cubicBezTo>
                    <a:pt x="1083" y="24243"/>
                    <a:pt x="1083" y="24269"/>
                    <a:pt x="1083" y="24321"/>
                  </a:cubicBezTo>
                  <a:cubicBezTo>
                    <a:pt x="1083" y="24321"/>
                    <a:pt x="1032" y="24346"/>
                    <a:pt x="1032" y="24372"/>
                  </a:cubicBezTo>
                  <a:cubicBezTo>
                    <a:pt x="1006" y="24372"/>
                    <a:pt x="980" y="24398"/>
                    <a:pt x="980" y="24424"/>
                  </a:cubicBezTo>
                  <a:cubicBezTo>
                    <a:pt x="980" y="24450"/>
                    <a:pt x="980" y="24475"/>
                    <a:pt x="954" y="24501"/>
                  </a:cubicBezTo>
                  <a:cubicBezTo>
                    <a:pt x="929" y="24527"/>
                    <a:pt x="929" y="24579"/>
                    <a:pt x="954" y="24630"/>
                  </a:cubicBezTo>
                  <a:cubicBezTo>
                    <a:pt x="1032" y="24630"/>
                    <a:pt x="1006" y="24708"/>
                    <a:pt x="1032" y="24759"/>
                  </a:cubicBezTo>
                  <a:lnTo>
                    <a:pt x="980" y="24991"/>
                  </a:lnTo>
                  <a:cubicBezTo>
                    <a:pt x="1032" y="25094"/>
                    <a:pt x="1032" y="25198"/>
                    <a:pt x="980" y="25275"/>
                  </a:cubicBezTo>
                  <a:lnTo>
                    <a:pt x="980" y="25352"/>
                  </a:lnTo>
                  <a:cubicBezTo>
                    <a:pt x="1006" y="25378"/>
                    <a:pt x="980" y="25430"/>
                    <a:pt x="954" y="25430"/>
                  </a:cubicBezTo>
                  <a:cubicBezTo>
                    <a:pt x="954" y="25455"/>
                    <a:pt x="954" y="25481"/>
                    <a:pt x="980" y="25507"/>
                  </a:cubicBezTo>
                  <a:cubicBezTo>
                    <a:pt x="1006" y="25533"/>
                    <a:pt x="980" y="25559"/>
                    <a:pt x="954" y="25559"/>
                  </a:cubicBezTo>
                  <a:cubicBezTo>
                    <a:pt x="954" y="25584"/>
                    <a:pt x="1032" y="25610"/>
                    <a:pt x="1006" y="25636"/>
                  </a:cubicBezTo>
                  <a:cubicBezTo>
                    <a:pt x="980" y="25636"/>
                    <a:pt x="929" y="25688"/>
                    <a:pt x="954" y="25739"/>
                  </a:cubicBezTo>
                  <a:cubicBezTo>
                    <a:pt x="980" y="25791"/>
                    <a:pt x="954" y="25817"/>
                    <a:pt x="954" y="25868"/>
                  </a:cubicBezTo>
                  <a:cubicBezTo>
                    <a:pt x="954" y="25971"/>
                    <a:pt x="954" y="26049"/>
                    <a:pt x="954" y="26152"/>
                  </a:cubicBezTo>
                  <a:lnTo>
                    <a:pt x="980" y="26152"/>
                  </a:lnTo>
                  <a:lnTo>
                    <a:pt x="980" y="26049"/>
                  </a:lnTo>
                  <a:lnTo>
                    <a:pt x="980" y="26023"/>
                  </a:lnTo>
                  <a:cubicBezTo>
                    <a:pt x="980" y="26015"/>
                    <a:pt x="982" y="26012"/>
                    <a:pt x="986" y="26012"/>
                  </a:cubicBezTo>
                  <a:cubicBezTo>
                    <a:pt x="993" y="26012"/>
                    <a:pt x="1006" y="26030"/>
                    <a:pt x="1006" y="26049"/>
                  </a:cubicBezTo>
                  <a:cubicBezTo>
                    <a:pt x="1006" y="26074"/>
                    <a:pt x="1058" y="26100"/>
                    <a:pt x="1006" y="26152"/>
                  </a:cubicBezTo>
                  <a:lnTo>
                    <a:pt x="980" y="26255"/>
                  </a:lnTo>
                  <a:cubicBezTo>
                    <a:pt x="995" y="26247"/>
                    <a:pt x="1008" y="26244"/>
                    <a:pt x="1019" y="26244"/>
                  </a:cubicBezTo>
                  <a:cubicBezTo>
                    <a:pt x="1045" y="26244"/>
                    <a:pt x="1058" y="26263"/>
                    <a:pt x="1058" y="26281"/>
                  </a:cubicBezTo>
                  <a:cubicBezTo>
                    <a:pt x="1058" y="26307"/>
                    <a:pt x="1058" y="26332"/>
                    <a:pt x="1058" y="26358"/>
                  </a:cubicBezTo>
                  <a:cubicBezTo>
                    <a:pt x="1032" y="26410"/>
                    <a:pt x="1058" y="26461"/>
                    <a:pt x="1083" y="26487"/>
                  </a:cubicBezTo>
                  <a:cubicBezTo>
                    <a:pt x="1109" y="26539"/>
                    <a:pt x="1109" y="26539"/>
                    <a:pt x="1083" y="26564"/>
                  </a:cubicBezTo>
                  <a:lnTo>
                    <a:pt x="1058" y="26564"/>
                  </a:lnTo>
                  <a:cubicBezTo>
                    <a:pt x="1032" y="26590"/>
                    <a:pt x="1032" y="26616"/>
                    <a:pt x="1006" y="26616"/>
                  </a:cubicBezTo>
                  <a:cubicBezTo>
                    <a:pt x="980" y="26642"/>
                    <a:pt x="929" y="26668"/>
                    <a:pt x="929" y="26668"/>
                  </a:cubicBezTo>
                  <a:cubicBezTo>
                    <a:pt x="903" y="26771"/>
                    <a:pt x="903" y="26900"/>
                    <a:pt x="954" y="27003"/>
                  </a:cubicBezTo>
                  <a:cubicBezTo>
                    <a:pt x="980" y="27080"/>
                    <a:pt x="980" y="27106"/>
                    <a:pt x="903" y="27132"/>
                  </a:cubicBezTo>
                  <a:lnTo>
                    <a:pt x="903" y="27158"/>
                  </a:lnTo>
                  <a:cubicBezTo>
                    <a:pt x="903" y="27183"/>
                    <a:pt x="1006" y="27158"/>
                    <a:pt x="980" y="27261"/>
                  </a:cubicBezTo>
                  <a:cubicBezTo>
                    <a:pt x="980" y="27287"/>
                    <a:pt x="980" y="27312"/>
                    <a:pt x="1006" y="27338"/>
                  </a:cubicBezTo>
                  <a:cubicBezTo>
                    <a:pt x="1032" y="27338"/>
                    <a:pt x="1058" y="27364"/>
                    <a:pt x="1032" y="27390"/>
                  </a:cubicBezTo>
                  <a:cubicBezTo>
                    <a:pt x="1006" y="27467"/>
                    <a:pt x="1006" y="27570"/>
                    <a:pt x="1032" y="27673"/>
                  </a:cubicBezTo>
                  <a:cubicBezTo>
                    <a:pt x="1032" y="27725"/>
                    <a:pt x="1058" y="27777"/>
                    <a:pt x="1083" y="27828"/>
                  </a:cubicBezTo>
                  <a:cubicBezTo>
                    <a:pt x="1083" y="27854"/>
                    <a:pt x="1109" y="27906"/>
                    <a:pt x="1083" y="27957"/>
                  </a:cubicBezTo>
                  <a:cubicBezTo>
                    <a:pt x="1109" y="27957"/>
                    <a:pt x="1083" y="27983"/>
                    <a:pt x="1083" y="27983"/>
                  </a:cubicBezTo>
                  <a:cubicBezTo>
                    <a:pt x="1058" y="28009"/>
                    <a:pt x="1083" y="28086"/>
                    <a:pt x="1135" y="28112"/>
                  </a:cubicBezTo>
                  <a:lnTo>
                    <a:pt x="1135" y="28164"/>
                  </a:lnTo>
                  <a:cubicBezTo>
                    <a:pt x="1161" y="28215"/>
                    <a:pt x="1161" y="28292"/>
                    <a:pt x="1161" y="28344"/>
                  </a:cubicBezTo>
                  <a:lnTo>
                    <a:pt x="1161" y="28421"/>
                  </a:lnTo>
                  <a:lnTo>
                    <a:pt x="1187" y="28421"/>
                  </a:lnTo>
                  <a:cubicBezTo>
                    <a:pt x="1187" y="28396"/>
                    <a:pt x="1187" y="28370"/>
                    <a:pt x="1212" y="28370"/>
                  </a:cubicBezTo>
                  <a:cubicBezTo>
                    <a:pt x="1238" y="28370"/>
                    <a:pt x="1238" y="28396"/>
                    <a:pt x="1212" y="28421"/>
                  </a:cubicBezTo>
                  <a:cubicBezTo>
                    <a:pt x="1187" y="28421"/>
                    <a:pt x="1212" y="28421"/>
                    <a:pt x="1187" y="28447"/>
                  </a:cubicBezTo>
                  <a:cubicBezTo>
                    <a:pt x="1187" y="28447"/>
                    <a:pt x="1187" y="28473"/>
                    <a:pt x="1187" y="28499"/>
                  </a:cubicBezTo>
                  <a:lnTo>
                    <a:pt x="1187" y="28550"/>
                  </a:lnTo>
                  <a:lnTo>
                    <a:pt x="1238" y="28550"/>
                  </a:lnTo>
                  <a:cubicBezTo>
                    <a:pt x="1264" y="28550"/>
                    <a:pt x="1290" y="28550"/>
                    <a:pt x="1290" y="28576"/>
                  </a:cubicBezTo>
                  <a:lnTo>
                    <a:pt x="1290" y="28654"/>
                  </a:lnTo>
                  <a:cubicBezTo>
                    <a:pt x="1367" y="28705"/>
                    <a:pt x="1315" y="28783"/>
                    <a:pt x="1367" y="28834"/>
                  </a:cubicBezTo>
                  <a:cubicBezTo>
                    <a:pt x="1393" y="28911"/>
                    <a:pt x="1393" y="28911"/>
                    <a:pt x="1367" y="28937"/>
                  </a:cubicBezTo>
                  <a:cubicBezTo>
                    <a:pt x="1341" y="28963"/>
                    <a:pt x="1341" y="29015"/>
                    <a:pt x="1315" y="29040"/>
                  </a:cubicBezTo>
                  <a:cubicBezTo>
                    <a:pt x="1315" y="29066"/>
                    <a:pt x="1315" y="29092"/>
                    <a:pt x="1315" y="29092"/>
                  </a:cubicBezTo>
                  <a:cubicBezTo>
                    <a:pt x="1393" y="29169"/>
                    <a:pt x="1367" y="29247"/>
                    <a:pt x="1367" y="29298"/>
                  </a:cubicBezTo>
                  <a:cubicBezTo>
                    <a:pt x="1367" y="29324"/>
                    <a:pt x="1367" y="29350"/>
                    <a:pt x="1367" y="29376"/>
                  </a:cubicBezTo>
                  <a:cubicBezTo>
                    <a:pt x="1341" y="29401"/>
                    <a:pt x="1367" y="29427"/>
                    <a:pt x="1393" y="29453"/>
                  </a:cubicBezTo>
                  <a:cubicBezTo>
                    <a:pt x="1444" y="29479"/>
                    <a:pt x="1419" y="29505"/>
                    <a:pt x="1419" y="29530"/>
                  </a:cubicBezTo>
                  <a:cubicBezTo>
                    <a:pt x="1470" y="29582"/>
                    <a:pt x="1470" y="29608"/>
                    <a:pt x="1419" y="29659"/>
                  </a:cubicBezTo>
                  <a:cubicBezTo>
                    <a:pt x="1367" y="29685"/>
                    <a:pt x="1367" y="29737"/>
                    <a:pt x="1367" y="29788"/>
                  </a:cubicBezTo>
                  <a:cubicBezTo>
                    <a:pt x="1393" y="29788"/>
                    <a:pt x="1393" y="29814"/>
                    <a:pt x="1367" y="29840"/>
                  </a:cubicBezTo>
                  <a:cubicBezTo>
                    <a:pt x="1341" y="29866"/>
                    <a:pt x="1341" y="29892"/>
                    <a:pt x="1393" y="29943"/>
                  </a:cubicBezTo>
                  <a:lnTo>
                    <a:pt x="1419" y="29943"/>
                  </a:lnTo>
                  <a:cubicBezTo>
                    <a:pt x="1444" y="29943"/>
                    <a:pt x="1470" y="29969"/>
                    <a:pt x="1444" y="29995"/>
                  </a:cubicBezTo>
                  <a:cubicBezTo>
                    <a:pt x="1444" y="30020"/>
                    <a:pt x="1419" y="30020"/>
                    <a:pt x="1393" y="30020"/>
                  </a:cubicBezTo>
                  <a:cubicBezTo>
                    <a:pt x="1382" y="30010"/>
                    <a:pt x="1371" y="30004"/>
                    <a:pt x="1361" y="30004"/>
                  </a:cubicBezTo>
                  <a:cubicBezTo>
                    <a:pt x="1346" y="30004"/>
                    <a:pt x="1331" y="30016"/>
                    <a:pt x="1315" y="30046"/>
                  </a:cubicBezTo>
                  <a:cubicBezTo>
                    <a:pt x="1315" y="30072"/>
                    <a:pt x="1264" y="30124"/>
                    <a:pt x="1290" y="30175"/>
                  </a:cubicBezTo>
                  <a:cubicBezTo>
                    <a:pt x="1290" y="30227"/>
                    <a:pt x="1264" y="30253"/>
                    <a:pt x="1238" y="30278"/>
                  </a:cubicBezTo>
                  <a:lnTo>
                    <a:pt x="1238" y="30304"/>
                  </a:lnTo>
                  <a:cubicBezTo>
                    <a:pt x="1238" y="30356"/>
                    <a:pt x="1238" y="30382"/>
                    <a:pt x="1238" y="30433"/>
                  </a:cubicBezTo>
                  <a:cubicBezTo>
                    <a:pt x="1264" y="30459"/>
                    <a:pt x="1264" y="30510"/>
                    <a:pt x="1238" y="30536"/>
                  </a:cubicBezTo>
                  <a:cubicBezTo>
                    <a:pt x="1187" y="30639"/>
                    <a:pt x="1161" y="30743"/>
                    <a:pt x="1161" y="30846"/>
                  </a:cubicBezTo>
                  <a:cubicBezTo>
                    <a:pt x="1161" y="30897"/>
                    <a:pt x="1109" y="30949"/>
                    <a:pt x="1161" y="31001"/>
                  </a:cubicBezTo>
                  <a:cubicBezTo>
                    <a:pt x="1174" y="31013"/>
                    <a:pt x="1182" y="31021"/>
                    <a:pt x="1187" y="31026"/>
                  </a:cubicBezTo>
                  <a:lnTo>
                    <a:pt x="1187" y="31026"/>
                  </a:lnTo>
                  <a:cubicBezTo>
                    <a:pt x="1161" y="31129"/>
                    <a:pt x="1290" y="31233"/>
                    <a:pt x="1187" y="31336"/>
                  </a:cubicBezTo>
                  <a:lnTo>
                    <a:pt x="1187" y="31362"/>
                  </a:lnTo>
                  <a:cubicBezTo>
                    <a:pt x="1238" y="31362"/>
                    <a:pt x="1238" y="31362"/>
                    <a:pt x="1264" y="31310"/>
                  </a:cubicBezTo>
                  <a:lnTo>
                    <a:pt x="1264" y="31284"/>
                  </a:lnTo>
                  <a:cubicBezTo>
                    <a:pt x="1264" y="31246"/>
                    <a:pt x="1277" y="31233"/>
                    <a:pt x="1290" y="31233"/>
                  </a:cubicBezTo>
                  <a:cubicBezTo>
                    <a:pt x="1303" y="31233"/>
                    <a:pt x="1315" y="31246"/>
                    <a:pt x="1315" y="31258"/>
                  </a:cubicBezTo>
                  <a:cubicBezTo>
                    <a:pt x="1341" y="31310"/>
                    <a:pt x="1315" y="31387"/>
                    <a:pt x="1290" y="31439"/>
                  </a:cubicBezTo>
                  <a:cubicBezTo>
                    <a:pt x="1367" y="31439"/>
                    <a:pt x="1367" y="31362"/>
                    <a:pt x="1393" y="31362"/>
                  </a:cubicBezTo>
                  <a:lnTo>
                    <a:pt x="1393" y="31362"/>
                  </a:lnTo>
                  <a:cubicBezTo>
                    <a:pt x="1367" y="31439"/>
                    <a:pt x="1393" y="31542"/>
                    <a:pt x="1444" y="31619"/>
                  </a:cubicBezTo>
                  <a:lnTo>
                    <a:pt x="1625" y="31619"/>
                  </a:lnTo>
                  <a:cubicBezTo>
                    <a:pt x="1651" y="31619"/>
                    <a:pt x="1676" y="31645"/>
                    <a:pt x="1676" y="31671"/>
                  </a:cubicBezTo>
                  <a:cubicBezTo>
                    <a:pt x="1676" y="31697"/>
                    <a:pt x="1651" y="31697"/>
                    <a:pt x="1625" y="31697"/>
                  </a:cubicBezTo>
                  <a:cubicBezTo>
                    <a:pt x="1608" y="31697"/>
                    <a:pt x="1568" y="31674"/>
                    <a:pt x="1535" y="31674"/>
                  </a:cubicBezTo>
                  <a:cubicBezTo>
                    <a:pt x="1519" y="31674"/>
                    <a:pt x="1505" y="31680"/>
                    <a:pt x="1496" y="31697"/>
                  </a:cubicBezTo>
                  <a:cubicBezTo>
                    <a:pt x="1470" y="31723"/>
                    <a:pt x="1470" y="31774"/>
                    <a:pt x="1496" y="31826"/>
                  </a:cubicBezTo>
                  <a:cubicBezTo>
                    <a:pt x="1522" y="31877"/>
                    <a:pt x="1444" y="31903"/>
                    <a:pt x="1444" y="31929"/>
                  </a:cubicBezTo>
                  <a:lnTo>
                    <a:pt x="1444" y="32084"/>
                  </a:lnTo>
                  <a:lnTo>
                    <a:pt x="1548" y="32084"/>
                  </a:lnTo>
                  <a:cubicBezTo>
                    <a:pt x="1573" y="32084"/>
                    <a:pt x="1599" y="32161"/>
                    <a:pt x="1573" y="32238"/>
                  </a:cubicBezTo>
                  <a:cubicBezTo>
                    <a:pt x="1548" y="32264"/>
                    <a:pt x="1522" y="32264"/>
                    <a:pt x="1496" y="32264"/>
                  </a:cubicBezTo>
                  <a:cubicBezTo>
                    <a:pt x="1470" y="32238"/>
                    <a:pt x="1419" y="32238"/>
                    <a:pt x="1393" y="32213"/>
                  </a:cubicBezTo>
                  <a:lnTo>
                    <a:pt x="1393" y="32264"/>
                  </a:lnTo>
                  <a:cubicBezTo>
                    <a:pt x="1419" y="32290"/>
                    <a:pt x="1419" y="32316"/>
                    <a:pt x="1393" y="32342"/>
                  </a:cubicBezTo>
                  <a:lnTo>
                    <a:pt x="1393" y="32367"/>
                  </a:lnTo>
                  <a:cubicBezTo>
                    <a:pt x="1393" y="32367"/>
                    <a:pt x="1419" y="32393"/>
                    <a:pt x="1419" y="32393"/>
                  </a:cubicBezTo>
                  <a:lnTo>
                    <a:pt x="1496" y="32367"/>
                  </a:lnTo>
                  <a:cubicBezTo>
                    <a:pt x="1513" y="32359"/>
                    <a:pt x="1528" y="32356"/>
                    <a:pt x="1539" y="32356"/>
                  </a:cubicBezTo>
                  <a:cubicBezTo>
                    <a:pt x="1562" y="32356"/>
                    <a:pt x="1573" y="32367"/>
                    <a:pt x="1573" y="32367"/>
                  </a:cubicBezTo>
                  <a:cubicBezTo>
                    <a:pt x="1573" y="32367"/>
                    <a:pt x="1548" y="32419"/>
                    <a:pt x="1548" y="32471"/>
                  </a:cubicBezTo>
                  <a:cubicBezTo>
                    <a:pt x="1535" y="32483"/>
                    <a:pt x="1541" y="32483"/>
                    <a:pt x="1551" y="32483"/>
                  </a:cubicBezTo>
                  <a:cubicBezTo>
                    <a:pt x="1560" y="32483"/>
                    <a:pt x="1573" y="32483"/>
                    <a:pt x="1573" y="32496"/>
                  </a:cubicBezTo>
                  <a:cubicBezTo>
                    <a:pt x="1573" y="32548"/>
                    <a:pt x="1548" y="32600"/>
                    <a:pt x="1522" y="32651"/>
                  </a:cubicBezTo>
                  <a:cubicBezTo>
                    <a:pt x="1548" y="32651"/>
                    <a:pt x="1573" y="32651"/>
                    <a:pt x="1573" y="32677"/>
                  </a:cubicBezTo>
                  <a:lnTo>
                    <a:pt x="1573" y="32909"/>
                  </a:lnTo>
                  <a:cubicBezTo>
                    <a:pt x="1599" y="32935"/>
                    <a:pt x="1599" y="32986"/>
                    <a:pt x="1599" y="33012"/>
                  </a:cubicBezTo>
                  <a:cubicBezTo>
                    <a:pt x="1573" y="33064"/>
                    <a:pt x="1573" y="33115"/>
                    <a:pt x="1599" y="33167"/>
                  </a:cubicBezTo>
                  <a:cubicBezTo>
                    <a:pt x="1625" y="33244"/>
                    <a:pt x="1548" y="33296"/>
                    <a:pt x="1573" y="33373"/>
                  </a:cubicBezTo>
                  <a:cubicBezTo>
                    <a:pt x="1573" y="33391"/>
                    <a:pt x="1548" y="33410"/>
                    <a:pt x="1523" y="33410"/>
                  </a:cubicBezTo>
                  <a:cubicBezTo>
                    <a:pt x="1513" y="33410"/>
                    <a:pt x="1504" y="33407"/>
                    <a:pt x="1496" y="33399"/>
                  </a:cubicBezTo>
                  <a:cubicBezTo>
                    <a:pt x="1470" y="33399"/>
                    <a:pt x="1444" y="33399"/>
                    <a:pt x="1444" y="33373"/>
                  </a:cubicBezTo>
                  <a:cubicBezTo>
                    <a:pt x="1419" y="33425"/>
                    <a:pt x="1393" y="33476"/>
                    <a:pt x="1419" y="33528"/>
                  </a:cubicBezTo>
                  <a:cubicBezTo>
                    <a:pt x="1444" y="33528"/>
                    <a:pt x="1470" y="33528"/>
                    <a:pt x="1444" y="33554"/>
                  </a:cubicBezTo>
                  <a:cubicBezTo>
                    <a:pt x="1419" y="33580"/>
                    <a:pt x="1393" y="33605"/>
                    <a:pt x="1341" y="33631"/>
                  </a:cubicBezTo>
                  <a:cubicBezTo>
                    <a:pt x="1341" y="33631"/>
                    <a:pt x="1315" y="33631"/>
                    <a:pt x="1315" y="33605"/>
                  </a:cubicBezTo>
                  <a:cubicBezTo>
                    <a:pt x="1315" y="33603"/>
                    <a:pt x="1315" y="33601"/>
                    <a:pt x="1315" y="33601"/>
                  </a:cubicBezTo>
                  <a:cubicBezTo>
                    <a:pt x="1315" y="33601"/>
                    <a:pt x="1313" y="33686"/>
                    <a:pt x="1290" y="33709"/>
                  </a:cubicBezTo>
                  <a:cubicBezTo>
                    <a:pt x="1264" y="33786"/>
                    <a:pt x="1238" y="33863"/>
                    <a:pt x="1212" y="33941"/>
                  </a:cubicBezTo>
                  <a:cubicBezTo>
                    <a:pt x="1212" y="33966"/>
                    <a:pt x="1238" y="33966"/>
                    <a:pt x="1238" y="33992"/>
                  </a:cubicBezTo>
                  <a:cubicBezTo>
                    <a:pt x="1264" y="33992"/>
                    <a:pt x="1290" y="34018"/>
                    <a:pt x="1315" y="34018"/>
                  </a:cubicBezTo>
                  <a:lnTo>
                    <a:pt x="1341" y="34018"/>
                  </a:lnTo>
                  <a:cubicBezTo>
                    <a:pt x="1341" y="34018"/>
                    <a:pt x="1315" y="33966"/>
                    <a:pt x="1341" y="33966"/>
                  </a:cubicBezTo>
                  <a:cubicBezTo>
                    <a:pt x="1358" y="33958"/>
                    <a:pt x="1370" y="33955"/>
                    <a:pt x="1379" y="33955"/>
                  </a:cubicBezTo>
                  <a:cubicBezTo>
                    <a:pt x="1396" y="33955"/>
                    <a:pt x="1401" y="33966"/>
                    <a:pt x="1419" y="33966"/>
                  </a:cubicBezTo>
                  <a:cubicBezTo>
                    <a:pt x="1419" y="34018"/>
                    <a:pt x="1393" y="34044"/>
                    <a:pt x="1419" y="34121"/>
                  </a:cubicBezTo>
                  <a:cubicBezTo>
                    <a:pt x="1470" y="34173"/>
                    <a:pt x="1419" y="34147"/>
                    <a:pt x="1419" y="34199"/>
                  </a:cubicBezTo>
                  <a:cubicBezTo>
                    <a:pt x="1393" y="34250"/>
                    <a:pt x="1367" y="34276"/>
                    <a:pt x="1315" y="34302"/>
                  </a:cubicBezTo>
                  <a:cubicBezTo>
                    <a:pt x="1315" y="34328"/>
                    <a:pt x="1315" y="34353"/>
                    <a:pt x="1290" y="34353"/>
                  </a:cubicBezTo>
                  <a:cubicBezTo>
                    <a:pt x="1264" y="34405"/>
                    <a:pt x="1264" y="34456"/>
                    <a:pt x="1290" y="34482"/>
                  </a:cubicBezTo>
                  <a:cubicBezTo>
                    <a:pt x="1341" y="34560"/>
                    <a:pt x="1341" y="34611"/>
                    <a:pt x="1315" y="34689"/>
                  </a:cubicBezTo>
                  <a:cubicBezTo>
                    <a:pt x="1315" y="34740"/>
                    <a:pt x="1315" y="34766"/>
                    <a:pt x="1315" y="34818"/>
                  </a:cubicBezTo>
                  <a:cubicBezTo>
                    <a:pt x="1315" y="34843"/>
                    <a:pt x="1341" y="34869"/>
                    <a:pt x="1367" y="34895"/>
                  </a:cubicBezTo>
                  <a:lnTo>
                    <a:pt x="1419" y="34895"/>
                  </a:lnTo>
                  <a:cubicBezTo>
                    <a:pt x="1419" y="34921"/>
                    <a:pt x="1419" y="34946"/>
                    <a:pt x="1419" y="34946"/>
                  </a:cubicBezTo>
                  <a:cubicBezTo>
                    <a:pt x="1419" y="34972"/>
                    <a:pt x="1444" y="34946"/>
                    <a:pt x="1419" y="34998"/>
                  </a:cubicBezTo>
                  <a:cubicBezTo>
                    <a:pt x="1419" y="35024"/>
                    <a:pt x="1444" y="35050"/>
                    <a:pt x="1419" y="35075"/>
                  </a:cubicBezTo>
                  <a:cubicBezTo>
                    <a:pt x="1393" y="35101"/>
                    <a:pt x="1393" y="35101"/>
                    <a:pt x="1393" y="35127"/>
                  </a:cubicBezTo>
                  <a:cubicBezTo>
                    <a:pt x="1393" y="35127"/>
                    <a:pt x="1367" y="35153"/>
                    <a:pt x="1393" y="35204"/>
                  </a:cubicBezTo>
                  <a:cubicBezTo>
                    <a:pt x="1419" y="35230"/>
                    <a:pt x="1419" y="35308"/>
                    <a:pt x="1393" y="35385"/>
                  </a:cubicBezTo>
                  <a:lnTo>
                    <a:pt x="1393" y="35565"/>
                  </a:lnTo>
                  <a:cubicBezTo>
                    <a:pt x="1393" y="35617"/>
                    <a:pt x="1444" y="35617"/>
                    <a:pt x="1393" y="35669"/>
                  </a:cubicBezTo>
                  <a:cubicBezTo>
                    <a:pt x="1367" y="35669"/>
                    <a:pt x="1367" y="35617"/>
                    <a:pt x="1367" y="35591"/>
                  </a:cubicBezTo>
                  <a:lnTo>
                    <a:pt x="1290" y="35617"/>
                  </a:lnTo>
                  <a:lnTo>
                    <a:pt x="1238" y="35669"/>
                  </a:lnTo>
                  <a:cubicBezTo>
                    <a:pt x="1264" y="35694"/>
                    <a:pt x="1290" y="35746"/>
                    <a:pt x="1238" y="35772"/>
                  </a:cubicBezTo>
                  <a:cubicBezTo>
                    <a:pt x="1212" y="35798"/>
                    <a:pt x="1187" y="35875"/>
                    <a:pt x="1109" y="35875"/>
                  </a:cubicBezTo>
                  <a:cubicBezTo>
                    <a:pt x="1109" y="35952"/>
                    <a:pt x="1058" y="36004"/>
                    <a:pt x="1109" y="36081"/>
                  </a:cubicBezTo>
                  <a:cubicBezTo>
                    <a:pt x="1109" y="36107"/>
                    <a:pt x="1109" y="36159"/>
                    <a:pt x="1083" y="36210"/>
                  </a:cubicBezTo>
                  <a:cubicBezTo>
                    <a:pt x="1135" y="36288"/>
                    <a:pt x="1290" y="36262"/>
                    <a:pt x="1264" y="36339"/>
                  </a:cubicBezTo>
                  <a:cubicBezTo>
                    <a:pt x="1264" y="36391"/>
                    <a:pt x="1212" y="36391"/>
                    <a:pt x="1161" y="36391"/>
                  </a:cubicBezTo>
                  <a:cubicBezTo>
                    <a:pt x="1109" y="36391"/>
                    <a:pt x="1083" y="36391"/>
                    <a:pt x="1083" y="36442"/>
                  </a:cubicBezTo>
                  <a:cubicBezTo>
                    <a:pt x="1083" y="36494"/>
                    <a:pt x="1083" y="36520"/>
                    <a:pt x="1109" y="36571"/>
                  </a:cubicBezTo>
                  <a:cubicBezTo>
                    <a:pt x="1109" y="36597"/>
                    <a:pt x="1109" y="36649"/>
                    <a:pt x="1083" y="36674"/>
                  </a:cubicBezTo>
                  <a:cubicBezTo>
                    <a:pt x="1032" y="36700"/>
                    <a:pt x="1006" y="36778"/>
                    <a:pt x="1032" y="36829"/>
                  </a:cubicBezTo>
                  <a:cubicBezTo>
                    <a:pt x="1135" y="36881"/>
                    <a:pt x="1083" y="36958"/>
                    <a:pt x="1083" y="37010"/>
                  </a:cubicBezTo>
                  <a:cubicBezTo>
                    <a:pt x="1109" y="37087"/>
                    <a:pt x="1058" y="37087"/>
                    <a:pt x="1006" y="37087"/>
                  </a:cubicBezTo>
                  <a:lnTo>
                    <a:pt x="980" y="37087"/>
                  </a:lnTo>
                  <a:lnTo>
                    <a:pt x="980" y="37139"/>
                  </a:lnTo>
                  <a:cubicBezTo>
                    <a:pt x="980" y="37190"/>
                    <a:pt x="980" y="37242"/>
                    <a:pt x="954" y="37293"/>
                  </a:cubicBezTo>
                  <a:cubicBezTo>
                    <a:pt x="954" y="37316"/>
                    <a:pt x="954" y="37376"/>
                    <a:pt x="987" y="37376"/>
                  </a:cubicBezTo>
                  <a:cubicBezTo>
                    <a:pt x="993" y="37376"/>
                    <a:pt x="999" y="37374"/>
                    <a:pt x="1006" y="37371"/>
                  </a:cubicBezTo>
                  <a:cubicBezTo>
                    <a:pt x="1021" y="37366"/>
                    <a:pt x="1033" y="37364"/>
                    <a:pt x="1043" y="37364"/>
                  </a:cubicBezTo>
                  <a:cubicBezTo>
                    <a:pt x="1084" y="37364"/>
                    <a:pt x="1088" y="37402"/>
                    <a:pt x="1109" y="37422"/>
                  </a:cubicBezTo>
                  <a:cubicBezTo>
                    <a:pt x="1135" y="37474"/>
                    <a:pt x="1161" y="37526"/>
                    <a:pt x="1161" y="37577"/>
                  </a:cubicBezTo>
                  <a:cubicBezTo>
                    <a:pt x="1212" y="37577"/>
                    <a:pt x="1212" y="37603"/>
                    <a:pt x="1212" y="37655"/>
                  </a:cubicBezTo>
                  <a:lnTo>
                    <a:pt x="1212" y="37732"/>
                  </a:lnTo>
                  <a:cubicBezTo>
                    <a:pt x="1212" y="37758"/>
                    <a:pt x="1264" y="37809"/>
                    <a:pt x="1212" y="37861"/>
                  </a:cubicBezTo>
                  <a:cubicBezTo>
                    <a:pt x="1238" y="37912"/>
                    <a:pt x="1264" y="37938"/>
                    <a:pt x="1238" y="37990"/>
                  </a:cubicBezTo>
                  <a:cubicBezTo>
                    <a:pt x="1212" y="38016"/>
                    <a:pt x="1238" y="38041"/>
                    <a:pt x="1238" y="38067"/>
                  </a:cubicBezTo>
                  <a:cubicBezTo>
                    <a:pt x="1238" y="38093"/>
                    <a:pt x="1238" y="38145"/>
                    <a:pt x="1187" y="38145"/>
                  </a:cubicBezTo>
                  <a:cubicBezTo>
                    <a:pt x="1187" y="38170"/>
                    <a:pt x="1187" y="38170"/>
                    <a:pt x="1187" y="38170"/>
                  </a:cubicBezTo>
                  <a:lnTo>
                    <a:pt x="1187" y="38222"/>
                  </a:lnTo>
                  <a:cubicBezTo>
                    <a:pt x="1212" y="38222"/>
                    <a:pt x="1238" y="38248"/>
                    <a:pt x="1212" y="38274"/>
                  </a:cubicBezTo>
                  <a:cubicBezTo>
                    <a:pt x="1212" y="38299"/>
                    <a:pt x="1187" y="38299"/>
                    <a:pt x="1161" y="38299"/>
                  </a:cubicBezTo>
                  <a:lnTo>
                    <a:pt x="1109" y="38299"/>
                  </a:lnTo>
                  <a:cubicBezTo>
                    <a:pt x="1083" y="38325"/>
                    <a:pt x="1109" y="38402"/>
                    <a:pt x="1058" y="38428"/>
                  </a:cubicBezTo>
                  <a:cubicBezTo>
                    <a:pt x="1058" y="38454"/>
                    <a:pt x="1032" y="38454"/>
                    <a:pt x="1006" y="38454"/>
                  </a:cubicBezTo>
                  <a:lnTo>
                    <a:pt x="1006" y="38531"/>
                  </a:lnTo>
                  <a:cubicBezTo>
                    <a:pt x="1006" y="38557"/>
                    <a:pt x="1006" y="38609"/>
                    <a:pt x="980" y="38609"/>
                  </a:cubicBezTo>
                  <a:cubicBezTo>
                    <a:pt x="980" y="38660"/>
                    <a:pt x="954" y="38686"/>
                    <a:pt x="903" y="38712"/>
                  </a:cubicBezTo>
                  <a:lnTo>
                    <a:pt x="903" y="38764"/>
                  </a:lnTo>
                  <a:cubicBezTo>
                    <a:pt x="903" y="38841"/>
                    <a:pt x="877" y="38892"/>
                    <a:pt x="877" y="38944"/>
                  </a:cubicBezTo>
                  <a:cubicBezTo>
                    <a:pt x="877" y="38996"/>
                    <a:pt x="929" y="39047"/>
                    <a:pt x="903" y="39125"/>
                  </a:cubicBezTo>
                  <a:cubicBezTo>
                    <a:pt x="903" y="39176"/>
                    <a:pt x="903" y="39176"/>
                    <a:pt x="877" y="39176"/>
                  </a:cubicBezTo>
                  <a:lnTo>
                    <a:pt x="851" y="39176"/>
                  </a:lnTo>
                  <a:lnTo>
                    <a:pt x="851" y="39202"/>
                  </a:lnTo>
                  <a:cubicBezTo>
                    <a:pt x="851" y="39202"/>
                    <a:pt x="929" y="39279"/>
                    <a:pt x="877" y="39305"/>
                  </a:cubicBezTo>
                  <a:cubicBezTo>
                    <a:pt x="826" y="39357"/>
                    <a:pt x="826" y="39331"/>
                    <a:pt x="800" y="39357"/>
                  </a:cubicBezTo>
                  <a:cubicBezTo>
                    <a:pt x="774" y="39383"/>
                    <a:pt x="748" y="39434"/>
                    <a:pt x="722" y="39486"/>
                  </a:cubicBezTo>
                  <a:cubicBezTo>
                    <a:pt x="722" y="39511"/>
                    <a:pt x="722" y="39537"/>
                    <a:pt x="748" y="39537"/>
                  </a:cubicBezTo>
                  <a:cubicBezTo>
                    <a:pt x="800" y="39537"/>
                    <a:pt x="826" y="39563"/>
                    <a:pt x="851" y="39589"/>
                  </a:cubicBezTo>
                  <a:cubicBezTo>
                    <a:pt x="837" y="39584"/>
                    <a:pt x="824" y="39582"/>
                    <a:pt x="811" y="39582"/>
                  </a:cubicBezTo>
                  <a:cubicBezTo>
                    <a:pt x="757" y="39582"/>
                    <a:pt x="722" y="39624"/>
                    <a:pt x="722" y="39666"/>
                  </a:cubicBezTo>
                  <a:cubicBezTo>
                    <a:pt x="748" y="39718"/>
                    <a:pt x="722" y="39692"/>
                    <a:pt x="748" y="39718"/>
                  </a:cubicBezTo>
                  <a:lnTo>
                    <a:pt x="826" y="39744"/>
                  </a:lnTo>
                  <a:cubicBezTo>
                    <a:pt x="903" y="39769"/>
                    <a:pt x="903" y="39769"/>
                    <a:pt x="903" y="39873"/>
                  </a:cubicBezTo>
                  <a:lnTo>
                    <a:pt x="903" y="39976"/>
                  </a:lnTo>
                  <a:cubicBezTo>
                    <a:pt x="877" y="40001"/>
                    <a:pt x="877" y="40053"/>
                    <a:pt x="903" y="40105"/>
                  </a:cubicBezTo>
                  <a:cubicBezTo>
                    <a:pt x="903" y="40130"/>
                    <a:pt x="903" y="40130"/>
                    <a:pt x="851" y="40156"/>
                  </a:cubicBezTo>
                  <a:lnTo>
                    <a:pt x="826" y="40156"/>
                  </a:lnTo>
                  <a:lnTo>
                    <a:pt x="826" y="40182"/>
                  </a:lnTo>
                  <a:lnTo>
                    <a:pt x="851" y="40182"/>
                  </a:lnTo>
                  <a:lnTo>
                    <a:pt x="903" y="40208"/>
                  </a:lnTo>
                  <a:cubicBezTo>
                    <a:pt x="903" y="40285"/>
                    <a:pt x="903" y="40285"/>
                    <a:pt x="800" y="40285"/>
                  </a:cubicBezTo>
                  <a:cubicBezTo>
                    <a:pt x="800" y="40311"/>
                    <a:pt x="774" y="40311"/>
                    <a:pt x="748" y="40337"/>
                  </a:cubicBezTo>
                  <a:cubicBezTo>
                    <a:pt x="748" y="40363"/>
                    <a:pt x="800" y="40388"/>
                    <a:pt x="748" y="40440"/>
                  </a:cubicBezTo>
                  <a:cubicBezTo>
                    <a:pt x="722" y="40440"/>
                    <a:pt x="722" y="40466"/>
                    <a:pt x="748" y="40492"/>
                  </a:cubicBezTo>
                  <a:cubicBezTo>
                    <a:pt x="748" y="40504"/>
                    <a:pt x="755" y="40511"/>
                    <a:pt x="764" y="40511"/>
                  </a:cubicBezTo>
                  <a:cubicBezTo>
                    <a:pt x="774" y="40511"/>
                    <a:pt x="787" y="40504"/>
                    <a:pt x="800" y="40492"/>
                  </a:cubicBezTo>
                  <a:cubicBezTo>
                    <a:pt x="826" y="40479"/>
                    <a:pt x="838" y="40472"/>
                    <a:pt x="848" y="40472"/>
                  </a:cubicBezTo>
                  <a:cubicBezTo>
                    <a:pt x="858" y="40472"/>
                    <a:pt x="864" y="40479"/>
                    <a:pt x="877" y="40492"/>
                  </a:cubicBezTo>
                  <a:cubicBezTo>
                    <a:pt x="877" y="40517"/>
                    <a:pt x="877" y="40517"/>
                    <a:pt x="877" y="40517"/>
                  </a:cubicBezTo>
                  <a:lnTo>
                    <a:pt x="877" y="40569"/>
                  </a:lnTo>
                  <a:cubicBezTo>
                    <a:pt x="877" y="40595"/>
                    <a:pt x="877" y="40620"/>
                    <a:pt x="877" y="40672"/>
                  </a:cubicBezTo>
                  <a:cubicBezTo>
                    <a:pt x="851" y="40724"/>
                    <a:pt x="903" y="40724"/>
                    <a:pt x="903" y="40749"/>
                  </a:cubicBezTo>
                  <a:cubicBezTo>
                    <a:pt x="903" y="40853"/>
                    <a:pt x="903" y="40930"/>
                    <a:pt x="851" y="41033"/>
                  </a:cubicBezTo>
                  <a:cubicBezTo>
                    <a:pt x="851" y="41059"/>
                    <a:pt x="800" y="41085"/>
                    <a:pt x="774" y="41110"/>
                  </a:cubicBezTo>
                  <a:lnTo>
                    <a:pt x="722" y="41136"/>
                  </a:lnTo>
                  <a:cubicBezTo>
                    <a:pt x="722" y="41214"/>
                    <a:pt x="722" y="41291"/>
                    <a:pt x="826" y="41317"/>
                  </a:cubicBezTo>
                  <a:cubicBezTo>
                    <a:pt x="851" y="41317"/>
                    <a:pt x="877" y="41420"/>
                    <a:pt x="851" y="41420"/>
                  </a:cubicBezTo>
                  <a:lnTo>
                    <a:pt x="826" y="41420"/>
                  </a:lnTo>
                  <a:cubicBezTo>
                    <a:pt x="815" y="41398"/>
                    <a:pt x="799" y="41390"/>
                    <a:pt x="781" y="41390"/>
                  </a:cubicBezTo>
                  <a:cubicBezTo>
                    <a:pt x="756" y="41390"/>
                    <a:pt x="726" y="41405"/>
                    <a:pt x="697" y="41420"/>
                  </a:cubicBezTo>
                  <a:lnTo>
                    <a:pt x="697" y="41472"/>
                  </a:lnTo>
                  <a:cubicBezTo>
                    <a:pt x="728" y="41518"/>
                    <a:pt x="758" y="41527"/>
                    <a:pt x="784" y="41527"/>
                  </a:cubicBezTo>
                  <a:cubicBezTo>
                    <a:pt x="801" y="41527"/>
                    <a:pt x="815" y="41523"/>
                    <a:pt x="826" y="41523"/>
                  </a:cubicBezTo>
                  <a:cubicBezTo>
                    <a:pt x="826" y="41523"/>
                    <a:pt x="851" y="41549"/>
                    <a:pt x="851" y="41549"/>
                  </a:cubicBezTo>
                  <a:cubicBezTo>
                    <a:pt x="851" y="41626"/>
                    <a:pt x="800" y="41652"/>
                    <a:pt x="722" y="41678"/>
                  </a:cubicBezTo>
                  <a:cubicBezTo>
                    <a:pt x="722" y="41678"/>
                    <a:pt x="697" y="41704"/>
                    <a:pt x="697" y="41729"/>
                  </a:cubicBezTo>
                  <a:lnTo>
                    <a:pt x="774" y="41755"/>
                  </a:lnTo>
                  <a:cubicBezTo>
                    <a:pt x="791" y="41755"/>
                    <a:pt x="808" y="41732"/>
                    <a:pt x="826" y="41732"/>
                  </a:cubicBezTo>
                  <a:cubicBezTo>
                    <a:pt x="834" y="41732"/>
                    <a:pt x="843" y="41738"/>
                    <a:pt x="851" y="41755"/>
                  </a:cubicBezTo>
                  <a:cubicBezTo>
                    <a:pt x="877" y="41781"/>
                    <a:pt x="826" y="41781"/>
                    <a:pt x="800" y="41807"/>
                  </a:cubicBezTo>
                  <a:cubicBezTo>
                    <a:pt x="800" y="41858"/>
                    <a:pt x="774" y="41910"/>
                    <a:pt x="774" y="41962"/>
                  </a:cubicBezTo>
                  <a:cubicBezTo>
                    <a:pt x="774" y="42013"/>
                    <a:pt x="774" y="42065"/>
                    <a:pt x="697" y="42065"/>
                  </a:cubicBezTo>
                  <a:lnTo>
                    <a:pt x="748" y="42168"/>
                  </a:lnTo>
                  <a:lnTo>
                    <a:pt x="800" y="42116"/>
                  </a:lnTo>
                  <a:lnTo>
                    <a:pt x="851" y="42116"/>
                  </a:lnTo>
                  <a:cubicBezTo>
                    <a:pt x="851" y="42116"/>
                    <a:pt x="851" y="42245"/>
                    <a:pt x="774" y="42245"/>
                  </a:cubicBezTo>
                  <a:cubicBezTo>
                    <a:pt x="774" y="42323"/>
                    <a:pt x="774" y="42374"/>
                    <a:pt x="722" y="42452"/>
                  </a:cubicBezTo>
                  <a:lnTo>
                    <a:pt x="722" y="42529"/>
                  </a:lnTo>
                  <a:lnTo>
                    <a:pt x="722" y="42581"/>
                  </a:lnTo>
                  <a:lnTo>
                    <a:pt x="722" y="42761"/>
                  </a:lnTo>
                  <a:lnTo>
                    <a:pt x="722" y="42838"/>
                  </a:lnTo>
                  <a:cubicBezTo>
                    <a:pt x="722" y="42864"/>
                    <a:pt x="748" y="42864"/>
                    <a:pt x="722" y="42916"/>
                  </a:cubicBezTo>
                  <a:cubicBezTo>
                    <a:pt x="722" y="42967"/>
                    <a:pt x="722" y="42993"/>
                    <a:pt x="722" y="43045"/>
                  </a:cubicBezTo>
                  <a:cubicBezTo>
                    <a:pt x="722" y="43122"/>
                    <a:pt x="774" y="43096"/>
                    <a:pt x="774" y="43148"/>
                  </a:cubicBezTo>
                  <a:cubicBezTo>
                    <a:pt x="800" y="43200"/>
                    <a:pt x="722" y="43251"/>
                    <a:pt x="748" y="43303"/>
                  </a:cubicBezTo>
                  <a:lnTo>
                    <a:pt x="800" y="43380"/>
                  </a:lnTo>
                  <a:cubicBezTo>
                    <a:pt x="800" y="43354"/>
                    <a:pt x="826" y="43328"/>
                    <a:pt x="826" y="43303"/>
                  </a:cubicBezTo>
                  <a:cubicBezTo>
                    <a:pt x="826" y="43303"/>
                    <a:pt x="851" y="43277"/>
                    <a:pt x="877" y="43277"/>
                  </a:cubicBezTo>
                  <a:cubicBezTo>
                    <a:pt x="903" y="43303"/>
                    <a:pt x="877" y="43328"/>
                    <a:pt x="877" y="43354"/>
                  </a:cubicBezTo>
                  <a:cubicBezTo>
                    <a:pt x="877" y="43380"/>
                    <a:pt x="826" y="43380"/>
                    <a:pt x="800" y="43406"/>
                  </a:cubicBezTo>
                  <a:lnTo>
                    <a:pt x="748" y="43457"/>
                  </a:lnTo>
                  <a:cubicBezTo>
                    <a:pt x="826" y="43483"/>
                    <a:pt x="826" y="43483"/>
                    <a:pt x="826" y="43509"/>
                  </a:cubicBezTo>
                  <a:cubicBezTo>
                    <a:pt x="800" y="43561"/>
                    <a:pt x="774" y="43561"/>
                    <a:pt x="774" y="43586"/>
                  </a:cubicBezTo>
                  <a:cubicBezTo>
                    <a:pt x="748" y="43612"/>
                    <a:pt x="697" y="43664"/>
                    <a:pt x="748" y="43715"/>
                  </a:cubicBezTo>
                  <a:cubicBezTo>
                    <a:pt x="800" y="43767"/>
                    <a:pt x="748" y="43767"/>
                    <a:pt x="722" y="43793"/>
                  </a:cubicBezTo>
                  <a:lnTo>
                    <a:pt x="722" y="43819"/>
                  </a:lnTo>
                  <a:cubicBezTo>
                    <a:pt x="748" y="43870"/>
                    <a:pt x="774" y="43922"/>
                    <a:pt x="800" y="43947"/>
                  </a:cubicBezTo>
                  <a:cubicBezTo>
                    <a:pt x="851" y="43947"/>
                    <a:pt x="851" y="43973"/>
                    <a:pt x="800" y="43999"/>
                  </a:cubicBezTo>
                  <a:cubicBezTo>
                    <a:pt x="774" y="44025"/>
                    <a:pt x="774" y="44051"/>
                    <a:pt x="800" y="44076"/>
                  </a:cubicBezTo>
                  <a:cubicBezTo>
                    <a:pt x="851" y="44102"/>
                    <a:pt x="851" y="44128"/>
                    <a:pt x="851" y="44154"/>
                  </a:cubicBezTo>
                  <a:cubicBezTo>
                    <a:pt x="851" y="44205"/>
                    <a:pt x="877" y="44231"/>
                    <a:pt x="826" y="44231"/>
                  </a:cubicBezTo>
                  <a:cubicBezTo>
                    <a:pt x="826" y="44257"/>
                    <a:pt x="826" y="44283"/>
                    <a:pt x="826" y="44283"/>
                  </a:cubicBezTo>
                  <a:cubicBezTo>
                    <a:pt x="929" y="44283"/>
                    <a:pt x="929" y="44360"/>
                    <a:pt x="929" y="44412"/>
                  </a:cubicBezTo>
                  <a:cubicBezTo>
                    <a:pt x="929" y="44437"/>
                    <a:pt x="929" y="44463"/>
                    <a:pt x="954" y="44463"/>
                  </a:cubicBezTo>
                  <a:cubicBezTo>
                    <a:pt x="980" y="44489"/>
                    <a:pt x="954" y="44515"/>
                    <a:pt x="954" y="44541"/>
                  </a:cubicBezTo>
                  <a:cubicBezTo>
                    <a:pt x="1006" y="44592"/>
                    <a:pt x="980" y="44670"/>
                    <a:pt x="903" y="44695"/>
                  </a:cubicBezTo>
                  <a:cubicBezTo>
                    <a:pt x="929" y="44721"/>
                    <a:pt x="903" y="44773"/>
                    <a:pt x="877" y="44799"/>
                  </a:cubicBezTo>
                  <a:cubicBezTo>
                    <a:pt x="877" y="44824"/>
                    <a:pt x="877" y="44850"/>
                    <a:pt x="903" y="44850"/>
                  </a:cubicBezTo>
                  <a:cubicBezTo>
                    <a:pt x="980" y="44850"/>
                    <a:pt x="954" y="44928"/>
                    <a:pt x="980" y="44979"/>
                  </a:cubicBezTo>
                  <a:lnTo>
                    <a:pt x="980" y="45005"/>
                  </a:lnTo>
                  <a:cubicBezTo>
                    <a:pt x="980" y="45082"/>
                    <a:pt x="980" y="45134"/>
                    <a:pt x="954" y="45185"/>
                  </a:cubicBezTo>
                  <a:cubicBezTo>
                    <a:pt x="954" y="45211"/>
                    <a:pt x="1006" y="45185"/>
                    <a:pt x="1006" y="45237"/>
                  </a:cubicBezTo>
                  <a:cubicBezTo>
                    <a:pt x="1006" y="45263"/>
                    <a:pt x="1006" y="45289"/>
                    <a:pt x="980" y="45289"/>
                  </a:cubicBezTo>
                  <a:cubicBezTo>
                    <a:pt x="954" y="45314"/>
                    <a:pt x="954" y="45340"/>
                    <a:pt x="954" y="45366"/>
                  </a:cubicBezTo>
                  <a:lnTo>
                    <a:pt x="954" y="45469"/>
                  </a:lnTo>
                  <a:lnTo>
                    <a:pt x="954" y="45727"/>
                  </a:lnTo>
                  <a:cubicBezTo>
                    <a:pt x="954" y="45727"/>
                    <a:pt x="954" y="45753"/>
                    <a:pt x="954" y="45779"/>
                  </a:cubicBezTo>
                  <a:cubicBezTo>
                    <a:pt x="954" y="45830"/>
                    <a:pt x="929" y="45856"/>
                    <a:pt x="903" y="45856"/>
                  </a:cubicBezTo>
                  <a:cubicBezTo>
                    <a:pt x="877" y="45856"/>
                    <a:pt x="903" y="45779"/>
                    <a:pt x="851" y="45779"/>
                  </a:cubicBezTo>
                  <a:cubicBezTo>
                    <a:pt x="826" y="45727"/>
                    <a:pt x="774" y="45701"/>
                    <a:pt x="748" y="45650"/>
                  </a:cubicBezTo>
                  <a:cubicBezTo>
                    <a:pt x="748" y="45641"/>
                    <a:pt x="742" y="45638"/>
                    <a:pt x="733" y="45638"/>
                  </a:cubicBezTo>
                  <a:cubicBezTo>
                    <a:pt x="714" y="45638"/>
                    <a:pt x="679" y="45650"/>
                    <a:pt x="645" y="45650"/>
                  </a:cubicBezTo>
                  <a:cubicBezTo>
                    <a:pt x="645" y="45675"/>
                    <a:pt x="645" y="45675"/>
                    <a:pt x="619" y="45675"/>
                  </a:cubicBezTo>
                  <a:lnTo>
                    <a:pt x="619" y="45779"/>
                  </a:lnTo>
                  <a:cubicBezTo>
                    <a:pt x="619" y="45804"/>
                    <a:pt x="619" y="45908"/>
                    <a:pt x="542" y="45933"/>
                  </a:cubicBezTo>
                  <a:lnTo>
                    <a:pt x="490" y="45933"/>
                  </a:lnTo>
                  <a:cubicBezTo>
                    <a:pt x="593" y="46062"/>
                    <a:pt x="568" y="46243"/>
                    <a:pt x="439" y="46346"/>
                  </a:cubicBezTo>
                  <a:cubicBezTo>
                    <a:pt x="464" y="46372"/>
                    <a:pt x="439" y="46398"/>
                    <a:pt x="413" y="46398"/>
                  </a:cubicBezTo>
                  <a:cubicBezTo>
                    <a:pt x="413" y="46449"/>
                    <a:pt x="413" y="46475"/>
                    <a:pt x="387" y="46527"/>
                  </a:cubicBezTo>
                  <a:cubicBezTo>
                    <a:pt x="361" y="46552"/>
                    <a:pt x="387" y="46630"/>
                    <a:pt x="387" y="46681"/>
                  </a:cubicBezTo>
                  <a:cubicBezTo>
                    <a:pt x="413" y="46733"/>
                    <a:pt x="413" y="46810"/>
                    <a:pt x="387" y="46862"/>
                  </a:cubicBezTo>
                  <a:cubicBezTo>
                    <a:pt x="387" y="46888"/>
                    <a:pt x="387" y="46913"/>
                    <a:pt x="413" y="46913"/>
                  </a:cubicBezTo>
                  <a:cubicBezTo>
                    <a:pt x="415" y="46916"/>
                    <a:pt x="418" y="46917"/>
                    <a:pt x="420" y="46917"/>
                  </a:cubicBezTo>
                  <a:cubicBezTo>
                    <a:pt x="441" y="46917"/>
                    <a:pt x="464" y="46833"/>
                    <a:pt x="503" y="46833"/>
                  </a:cubicBezTo>
                  <a:cubicBezTo>
                    <a:pt x="507" y="46833"/>
                    <a:pt x="511" y="46834"/>
                    <a:pt x="516" y="46836"/>
                  </a:cubicBezTo>
                  <a:cubicBezTo>
                    <a:pt x="593" y="46888"/>
                    <a:pt x="490" y="46913"/>
                    <a:pt x="490" y="46965"/>
                  </a:cubicBezTo>
                  <a:cubicBezTo>
                    <a:pt x="490" y="47017"/>
                    <a:pt x="464" y="47042"/>
                    <a:pt x="439" y="47068"/>
                  </a:cubicBezTo>
                  <a:cubicBezTo>
                    <a:pt x="439" y="47120"/>
                    <a:pt x="439" y="47171"/>
                    <a:pt x="439" y="47249"/>
                  </a:cubicBezTo>
                  <a:cubicBezTo>
                    <a:pt x="439" y="47300"/>
                    <a:pt x="439" y="47326"/>
                    <a:pt x="464" y="47352"/>
                  </a:cubicBezTo>
                  <a:cubicBezTo>
                    <a:pt x="482" y="47352"/>
                    <a:pt x="499" y="47340"/>
                    <a:pt x="516" y="47340"/>
                  </a:cubicBezTo>
                  <a:cubicBezTo>
                    <a:pt x="525" y="47340"/>
                    <a:pt x="533" y="47343"/>
                    <a:pt x="542" y="47352"/>
                  </a:cubicBezTo>
                  <a:cubicBezTo>
                    <a:pt x="542" y="47403"/>
                    <a:pt x="568" y="47429"/>
                    <a:pt x="593" y="47481"/>
                  </a:cubicBezTo>
                  <a:cubicBezTo>
                    <a:pt x="671" y="47532"/>
                    <a:pt x="697" y="47610"/>
                    <a:pt x="671" y="47687"/>
                  </a:cubicBezTo>
                  <a:cubicBezTo>
                    <a:pt x="722" y="47765"/>
                    <a:pt x="619" y="47790"/>
                    <a:pt x="645" y="47842"/>
                  </a:cubicBezTo>
                  <a:cubicBezTo>
                    <a:pt x="671" y="47893"/>
                    <a:pt x="697" y="47919"/>
                    <a:pt x="722" y="47971"/>
                  </a:cubicBezTo>
                  <a:cubicBezTo>
                    <a:pt x="748" y="47997"/>
                    <a:pt x="722" y="48022"/>
                    <a:pt x="671" y="48048"/>
                  </a:cubicBezTo>
                  <a:cubicBezTo>
                    <a:pt x="671" y="48126"/>
                    <a:pt x="671" y="48203"/>
                    <a:pt x="722" y="48280"/>
                  </a:cubicBezTo>
                  <a:cubicBezTo>
                    <a:pt x="774" y="48358"/>
                    <a:pt x="774" y="48487"/>
                    <a:pt x="722" y="48590"/>
                  </a:cubicBezTo>
                  <a:cubicBezTo>
                    <a:pt x="697" y="48616"/>
                    <a:pt x="722" y="48693"/>
                    <a:pt x="671" y="48719"/>
                  </a:cubicBezTo>
                  <a:cubicBezTo>
                    <a:pt x="645" y="48745"/>
                    <a:pt x="619" y="48745"/>
                    <a:pt x="593" y="48770"/>
                  </a:cubicBezTo>
                  <a:cubicBezTo>
                    <a:pt x="542" y="48770"/>
                    <a:pt x="542" y="48796"/>
                    <a:pt x="568" y="48796"/>
                  </a:cubicBezTo>
                  <a:cubicBezTo>
                    <a:pt x="645" y="48874"/>
                    <a:pt x="697" y="48977"/>
                    <a:pt x="671" y="49106"/>
                  </a:cubicBezTo>
                  <a:cubicBezTo>
                    <a:pt x="722" y="49106"/>
                    <a:pt x="748" y="49028"/>
                    <a:pt x="800" y="49028"/>
                  </a:cubicBezTo>
                  <a:cubicBezTo>
                    <a:pt x="826" y="49106"/>
                    <a:pt x="826" y="49183"/>
                    <a:pt x="800" y="49260"/>
                  </a:cubicBezTo>
                  <a:cubicBezTo>
                    <a:pt x="800" y="49286"/>
                    <a:pt x="774" y="49312"/>
                    <a:pt x="748" y="49312"/>
                  </a:cubicBezTo>
                  <a:cubicBezTo>
                    <a:pt x="697" y="49312"/>
                    <a:pt x="722" y="49286"/>
                    <a:pt x="697" y="49260"/>
                  </a:cubicBezTo>
                  <a:cubicBezTo>
                    <a:pt x="697" y="49286"/>
                    <a:pt x="697" y="49286"/>
                    <a:pt x="697" y="49312"/>
                  </a:cubicBezTo>
                  <a:cubicBezTo>
                    <a:pt x="697" y="49338"/>
                    <a:pt x="645" y="49338"/>
                    <a:pt x="619" y="49364"/>
                  </a:cubicBezTo>
                  <a:cubicBezTo>
                    <a:pt x="645" y="49389"/>
                    <a:pt x="645" y="49415"/>
                    <a:pt x="619" y="49441"/>
                  </a:cubicBezTo>
                  <a:cubicBezTo>
                    <a:pt x="602" y="49510"/>
                    <a:pt x="573" y="49521"/>
                    <a:pt x="533" y="49521"/>
                  </a:cubicBezTo>
                  <a:cubicBezTo>
                    <a:pt x="513" y="49521"/>
                    <a:pt x="490" y="49518"/>
                    <a:pt x="464" y="49518"/>
                  </a:cubicBezTo>
                  <a:lnTo>
                    <a:pt x="439" y="49544"/>
                  </a:lnTo>
                  <a:cubicBezTo>
                    <a:pt x="439" y="49596"/>
                    <a:pt x="439" y="49621"/>
                    <a:pt x="464" y="49647"/>
                  </a:cubicBezTo>
                  <a:cubicBezTo>
                    <a:pt x="482" y="49656"/>
                    <a:pt x="490" y="49659"/>
                    <a:pt x="494" y="49659"/>
                  </a:cubicBezTo>
                  <a:cubicBezTo>
                    <a:pt x="502" y="49659"/>
                    <a:pt x="490" y="49647"/>
                    <a:pt x="490" y="49647"/>
                  </a:cubicBezTo>
                  <a:lnTo>
                    <a:pt x="490" y="49647"/>
                  </a:lnTo>
                  <a:cubicBezTo>
                    <a:pt x="568" y="49699"/>
                    <a:pt x="593" y="49802"/>
                    <a:pt x="568" y="49879"/>
                  </a:cubicBezTo>
                  <a:cubicBezTo>
                    <a:pt x="568" y="49905"/>
                    <a:pt x="516" y="49957"/>
                    <a:pt x="516" y="49983"/>
                  </a:cubicBezTo>
                  <a:cubicBezTo>
                    <a:pt x="516" y="50034"/>
                    <a:pt x="439" y="50086"/>
                    <a:pt x="387" y="50086"/>
                  </a:cubicBezTo>
                  <a:cubicBezTo>
                    <a:pt x="439" y="50163"/>
                    <a:pt x="439" y="50215"/>
                    <a:pt x="361" y="50292"/>
                  </a:cubicBezTo>
                  <a:lnTo>
                    <a:pt x="361" y="50344"/>
                  </a:lnTo>
                  <a:cubicBezTo>
                    <a:pt x="413" y="50369"/>
                    <a:pt x="361" y="50395"/>
                    <a:pt x="361" y="50447"/>
                  </a:cubicBezTo>
                  <a:cubicBezTo>
                    <a:pt x="361" y="50473"/>
                    <a:pt x="439" y="50447"/>
                    <a:pt x="413" y="50498"/>
                  </a:cubicBezTo>
                  <a:cubicBezTo>
                    <a:pt x="387" y="50550"/>
                    <a:pt x="413" y="50524"/>
                    <a:pt x="413" y="50550"/>
                  </a:cubicBezTo>
                  <a:cubicBezTo>
                    <a:pt x="439" y="50627"/>
                    <a:pt x="439" y="50730"/>
                    <a:pt x="387" y="50834"/>
                  </a:cubicBezTo>
                  <a:cubicBezTo>
                    <a:pt x="387" y="50834"/>
                    <a:pt x="387" y="50859"/>
                    <a:pt x="361" y="50859"/>
                  </a:cubicBezTo>
                  <a:cubicBezTo>
                    <a:pt x="361" y="50859"/>
                    <a:pt x="336" y="50859"/>
                    <a:pt x="336" y="50834"/>
                  </a:cubicBezTo>
                  <a:cubicBezTo>
                    <a:pt x="336" y="50756"/>
                    <a:pt x="336" y="50679"/>
                    <a:pt x="336" y="50601"/>
                  </a:cubicBezTo>
                  <a:lnTo>
                    <a:pt x="310" y="50601"/>
                  </a:lnTo>
                  <a:cubicBezTo>
                    <a:pt x="284" y="50627"/>
                    <a:pt x="258" y="50627"/>
                    <a:pt x="258" y="50653"/>
                  </a:cubicBezTo>
                  <a:cubicBezTo>
                    <a:pt x="207" y="50730"/>
                    <a:pt x="258" y="50808"/>
                    <a:pt x="207" y="50885"/>
                  </a:cubicBezTo>
                  <a:cubicBezTo>
                    <a:pt x="207" y="50937"/>
                    <a:pt x="207" y="50963"/>
                    <a:pt x="207" y="51014"/>
                  </a:cubicBezTo>
                  <a:lnTo>
                    <a:pt x="258" y="51014"/>
                  </a:lnTo>
                  <a:cubicBezTo>
                    <a:pt x="284" y="51014"/>
                    <a:pt x="310" y="51014"/>
                    <a:pt x="336" y="51040"/>
                  </a:cubicBezTo>
                  <a:cubicBezTo>
                    <a:pt x="336" y="51066"/>
                    <a:pt x="310" y="51092"/>
                    <a:pt x="284" y="51092"/>
                  </a:cubicBezTo>
                  <a:cubicBezTo>
                    <a:pt x="387" y="51143"/>
                    <a:pt x="387" y="51169"/>
                    <a:pt x="387" y="51272"/>
                  </a:cubicBezTo>
                  <a:lnTo>
                    <a:pt x="387" y="51324"/>
                  </a:lnTo>
                  <a:lnTo>
                    <a:pt x="387" y="51375"/>
                  </a:lnTo>
                  <a:cubicBezTo>
                    <a:pt x="387" y="51453"/>
                    <a:pt x="336" y="51504"/>
                    <a:pt x="284" y="51530"/>
                  </a:cubicBezTo>
                  <a:lnTo>
                    <a:pt x="232" y="51607"/>
                  </a:lnTo>
                  <a:cubicBezTo>
                    <a:pt x="232" y="51607"/>
                    <a:pt x="232" y="51633"/>
                    <a:pt x="232" y="51633"/>
                  </a:cubicBezTo>
                  <a:cubicBezTo>
                    <a:pt x="284" y="51633"/>
                    <a:pt x="336" y="51633"/>
                    <a:pt x="336" y="51710"/>
                  </a:cubicBezTo>
                  <a:cubicBezTo>
                    <a:pt x="336" y="51788"/>
                    <a:pt x="361" y="51788"/>
                    <a:pt x="310" y="51814"/>
                  </a:cubicBezTo>
                  <a:cubicBezTo>
                    <a:pt x="295" y="51821"/>
                    <a:pt x="282" y="51824"/>
                    <a:pt x="271" y="51824"/>
                  </a:cubicBezTo>
                  <a:cubicBezTo>
                    <a:pt x="245" y="51824"/>
                    <a:pt x="232" y="51806"/>
                    <a:pt x="232" y="51788"/>
                  </a:cubicBezTo>
                  <a:lnTo>
                    <a:pt x="181" y="51788"/>
                  </a:lnTo>
                  <a:cubicBezTo>
                    <a:pt x="181" y="51814"/>
                    <a:pt x="207" y="51865"/>
                    <a:pt x="129" y="51891"/>
                  </a:cubicBezTo>
                  <a:cubicBezTo>
                    <a:pt x="129" y="51943"/>
                    <a:pt x="103" y="51994"/>
                    <a:pt x="103" y="52046"/>
                  </a:cubicBezTo>
                  <a:lnTo>
                    <a:pt x="103" y="52149"/>
                  </a:lnTo>
                  <a:cubicBezTo>
                    <a:pt x="103" y="52201"/>
                    <a:pt x="52" y="52278"/>
                    <a:pt x="103" y="52304"/>
                  </a:cubicBezTo>
                  <a:cubicBezTo>
                    <a:pt x="113" y="52323"/>
                    <a:pt x="123" y="52332"/>
                    <a:pt x="133" y="52332"/>
                  </a:cubicBezTo>
                  <a:cubicBezTo>
                    <a:pt x="149" y="52332"/>
                    <a:pt x="165" y="52310"/>
                    <a:pt x="181" y="52278"/>
                  </a:cubicBezTo>
                  <a:cubicBezTo>
                    <a:pt x="181" y="52269"/>
                    <a:pt x="181" y="52266"/>
                    <a:pt x="182" y="52266"/>
                  </a:cubicBezTo>
                  <a:cubicBezTo>
                    <a:pt x="184" y="52266"/>
                    <a:pt x="189" y="52278"/>
                    <a:pt x="207" y="52278"/>
                  </a:cubicBezTo>
                  <a:lnTo>
                    <a:pt x="258" y="52278"/>
                  </a:lnTo>
                  <a:cubicBezTo>
                    <a:pt x="284" y="52278"/>
                    <a:pt x="310" y="52304"/>
                    <a:pt x="284" y="52355"/>
                  </a:cubicBezTo>
                  <a:cubicBezTo>
                    <a:pt x="284" y="52381"/>
                    <a:pt x="258" y="52433"/>
                    <a:pt x="232" y="52458"/>
                  </a:cubicBezTo>
                  <a:cubicBezTo>
                    <a:pt x="258" y="52458"/>
                    <a:pt x="284" y="52458"/>
                    <a:pt x="284" y="52484"/>
                  </a:cubicBezTo>
                  <a:cubicBezTo>
                    <a:pt x="284" y="52536"/>
                    <a:pt x="258" y="52562"/>
                    <a:pt x="232" y="52587"/>
                  </a:cubicBezTo>
                  <a:cubicBezTo>
                    <a:pt x="207" y="52587"/>
                    <a:pt x="207" y="52613"/>
                    <a:pt x="207" y="52665"/>
                  </a:cubicBezTo>
                  <a:cubicBezTo>
                    <a:pt x="181" y="52665"/>
                    <a:pt x="181" y="52691"/>
                    <a:pt x="155" y="52716"/>
                  </a:cubicBezTo>
                  <a:cubicBezTo>
                    <a:pt x="155" y="52768"/>
                    <a:pt x="232" y="52794"/>
                    <a:pt x="181" y="52845"/>
                  </a:cubicBezTo>
                  <a:cubicBezTo>
                    <a:pt x="129" y="52897"/>
                    <a:pt x="181" y="52923"/>
                    <a:pt x="155" y="52974"/>
                  </a:cubicBezTo>
                  <a:cubicBezTo>
                    <a:pt x="142" y="52987"/>
                    <a:pt x="149" y="52987"/>
                    <a:pt x="155" y="52987"/>
                  </a:cubicBezTo>
                  <a:cubicBezTo>
                    <a:pt x="161" y="52987"/>
                    <a:pt x="168" y="52987"/>
                    <a:pt x="155" y="53000"/>
                  </a:cubicBezTo>
                  <a:cubicBezTo>
                    <a:pt x="129" y="53026"/>
                    <a:pt x="103" y="53052"/>
                    <a:pt x="78" y="53077"/>
                  </a:cubicBezTo>
                  <a:cubicBezTo>
                    <a:pt x="52" y="53103"/>
                    <a:pt x="52" y="53155"/>
                    <a:pt x="78" y="53181"/>
                  </a:cubicBezTo>
                  <a:cubicBezTo>
                    <a:pt x="78" y="53206"/>
                    <a:pt x="52" y="53206"/>
                    <a:pt x="0" y="53232"/>
                  </a:cubicBezTo>
                  <a:lnTo>
                    <a:pt x="52" y="53284"/>
                  </a:lnTo>
                  <a:cubicBezTo>
                    <a:pt x="52" y="53284"/>
                    <a:pt x="63" y="53272"/>
                    <a:pt x="71" y="53272"/>
                  </a:cubicBezTo>
                  <a:cubicBezTo>
                    <a:pt x="75" y="53272"/>
                    <a:pt x="78" y="53275"/>
                    <a:pt x="78" y="53284"/>
                  </a:cubicBezTo>
                  <a:cubicBezTo>
                    <a:pt x="103" y="53310"/>
                    <a:pt x="78" y="53310"/>
                    <a:pt x="78" y="53310"/>
                  </a:cubicBezTo>
                  <a:cubicBezTo>
                    <a:pt x="78" y="53335"/>
                    <a:pt x="52" y="53361"/>
                    <a:pt x="52" y="53387"/>
                  </a:cubicBezTo>
                  <a:cubicBezTo>
                    <a:pt x="52" y="53438"/>
                    <a:pt x="129" y="53438"/>
                    <a:pt x="129" y="53490"/>
                  </a:cubicBezTo>
                  <a:lnTo>
                    <a:pt x="181" y="53490"/>
                  </a:lnTo>
                  <a:cubicBezTo>
                    <a:pt x="207" y="53490"/>
                    <a:pt x="181" y="53516"/>
                    <a:pt x="181" y="53542"/>
                  </a:cubicBezTo>
                  <a:lnTo>
                    <a:pt x="103" y="53593"/>
                  </a:lnTo>
                  <a:cubicBezTo>
                    <a:pt x="103" y="53645"/>
                    <a:pt x="129" y="53696"/>
                    <a:pt x="26" y="53696"/>
                  </a:cubicBezTo>
                  <a:lnTo>
                    <a:pt x="26" y="53722"/>
                  </a:lnTo>
                  <a:lnTo>
                    <a:pt x="129" y="53722"/>
                  </a:lnTo>
                  <a:cubicBezTo>
                    <a:pt x="129" y="53722"/>
                    <a:pt x="129" y="53696"/>
                    <a:pt x="155" y="53696"/>
                  </a:cubicBezTo>
                  <a:cubicBezTo>
                    <a:pt x="181" y="53696"/>
                    <a:pt x="207" y="53696"/>
                    <a:pt x="207" y="53722"/>
                  </a:cubicBezTo>
                  <a:cubicBezTo>
                    <a:pt x="207" y="53752"/>
                    <a:pt x="215" y="53765"/>
                    <a:pt x="233" y="53765"/>
                  </a:cubicBezTo>
                  <a:cubicBezTo>
                    <a:pt x="246" y="53765"/>
                    <a:pt x="263" y="53759"/>
                    <a:pt x="284" y="53748"/>
                  </a:cubicBezTo>
                  <a:cubicBezTo>
                    <a:pt x="284" y="53722"/>
                    <a:pt x="310" y="53696"/>
                    <a:pt x="284" y="53696"/>
                  </a:cubicBezTo>
                  <a:cubicBezTo>
                    <a:pt x="284" y="53671"/>
                    <a:pt x="284" y="53645"/>
                    <a:pt x="284" y="53619"/>
                  </a:cubicBezTo>
                  <a:cubicBezTo>
                    <a:pt x="284" y="53593"/>
                    <a:pt x="284" y="53542"/>
                    <a:pt x="336" y="53516"/>
                  </a:cubicBezTo>
                  <a:lnTo>
                    <a:pt x="336" y="53464"/>
                  </a:lnTo>
                  <a:cubicBezTo>
                    <a:pt x="336" y="53464"/>
                    <a:pt x="361" y="53490"/>
                    <a:pt x="361" y="53516"/>
                  </a:cubicBezTo>
                  <a:cubicBezTo>
                    <a:pt x="387" y="53593"/>
                    <a:pt x="387" y="53645"/>
                    <a:pt x="361" y="53722"/>
                  </a:cubicBezTo>
                  <a:cubicBezTo>
                    <a:pt x="336" y="53774"/>
                    <a:pt x="413" y="53748"/>
                    <a:pt x="413" y="53800"/>
                  </a:cubicBezTo>
                  <a:cubicBezTo>
                    <a:pt x="413" y="53851"/>
                    <a:pt x="387" y="53903"/>
                    <a:pt x="361" y="53903"/>
                  </a:cubicBezTo>
                  <a:cubicBezTo>
                    <a:pt x="310" y="53929"/>
                    <a:pt x="310" y="53980"/>
                    <a:pt x="361" y="54006"/>
                  </a:cubicBezTo>
                  <a:lnTo>
                    <a:pt x="516" y="54006"/>
                  </a:lnTo>
                  <a:cubicBezTo>
                    <a:pt x="516" y="54006"/>
                    <a:pt x="542" y="54032"/>
                    <a:pt x="516" y="54032"/>
                  </a:cubicBezTo>
                  <a:cubicBezTo>
                    <a:pt x="516" y="54057"/>
                    <a:pt x="490" y="54083"/>
                    <a:pt x="490" y="54083"/>
                  </a:cubicBezTo>
                  <a:cubicBezTo>
                    <a:pt x="439" y="54109"/>
                    <a:pt x="439" y="54161"/>
                    <a:pt x="439" y="54212"/>
                  </a:cubicBezTo>
                  <a:cubicBezTo>
                    <a:pt x="464" y="54264"/>
                    <a:pt x="439" y="54315"/>
                    <a:pt x="387" y="54341"/>
                  </a:cubicBezTo>
                  <a:cubicBezTo>
                    <a:pt x="387" y="54367"/>
                    <a:pt x="413" y="54367"/>
                    <a:pt x="413" y="54367"/>
                  </a:cubicBezTo>
                  <a:cubicBezTo>
                    <a:pt x="439" y="54367"/>
                    <a:pt x="464" y="54393"/>
                    <a:pt x="464" y="54419"/>
                  </a:cubicBezTo>
                  <a:cubicBezTo>
                    <a:pt x="464" y="54470"/>
                    <a:pt x="464" y="54522"/>
                    <a:pt x="439" y="54547"/>
                  </a:cubicBezTo>
                  <a:cubicBezTo>
                    <a:pt x="439" y="54573"/>
                    <a:pt x="439" y="54599"/>
                    <a:pt x="439" y="54625"/>
                  </a:cubicBezTo>
                  <a:cubicBezTo>
                    <a:pt x="420" y="54663"/>
                    <a:pt x="442" y="54687"/>
                    <a:pt x="476" y="54687"/>
                  </a:cubicBezTo>
                  <a:cubicBezTo>
                    <a:pt x="488" y="54687"/>
                    <a:pt x="502" y="54683"/>
                    <a:pt x="516" y="54676"/>
                  </a:cubicBezTo>
                  <a:cubicBezTo>
                    <a:pt x="568" y="54676"/>
                    <a:pt x="619" y="54676"/>
                    <a:pt x="645" y="54702"/>
                  </a:cubicBezTo>
                  <a:cubicBezTo>
                    <a:pt x="671" y="54728"/>
                    <a:pt x="645" y="54754"/>
                    <a:pt x="645" y="54780"/>
                  </a:cubicBezTo>
                  <a:cubicBezTo>
                    <a:pt x="645" y="54780"/>
                    <a:pt x="645" y="54780"/>
                    <a:pt x="645" y="54805"/>
                  </a:cubicBezTo>
                  <a:cubicBezTo>
                    <a:pt x="619" y="54883"/>
                    <a:pt x="645" y="54986"/>
                    <a:pt x="593" y="55063"/>
                  </a:cubicBezTo>
                  <a:lnTo>
                    <a:pt x="593" y="55089"/>
                  </a:lnTo>
                  <a:cubicBezTo>
                    <a:pt x="593" y="55115"/>
                    <a:pt x="593" y="55166"/>
                    <a:pt x="568" y="55192"/>
                  </a:cubicBezTo>
                  <a:cubicBezTo>
                    <a:pt x="516" y="55218"/>
                    <a:pt x="490" y="55244"/>
                    <a:pt x="516" y="55295"/>
                  </a:cubicBezTo>
                  <a:cubicBezTo>
                    <a:pt x="542" y="55347"/>
                    <a:pt x="516" y="55450"/>
                    <a:pt x="542" y="55528"/>
                  </a:cubicBezTo>
                  <a:lnTo>
                    <a:pt x="542" y="55605"/>
                  </a:lnTo>
                  <a:lnTo>
                    <a:pt x="542" y="55656"/>
                  </a:lnTo>
                  <a:cubicBezTo>
                    <a:pt x="542" y="55656"/>
                    <a:pt x="542" y="55682"/>
                    <a:pt x="542" y="55682"/>
                  </a:cubicBezTo>
                  <a:cubicBezTo>
                    <a:pt x="593" y="55734"/>
                    <a:pt x="593" y="55760"/>
                    <a:pt x="542" y="55811"/>
                  </a:cubicBezTo>
                  <a:lnTo>
                    <a:pt x="542" y="55914"/>
                  </a:lnTo>
                  <a:cubicBezTo>
                    <a:pt x="593" y="55966"/>
                    <a:pt x="619" y="56018"/>
                    <a:pt x="619" y="56095"/>
                  </a:cubicBezTo>
                  <a:lnTo>
                    <a:pt x="645" y="56198"/>
                  </a:lnTo>
                  <a:lnTo>
                    <a:pt x="697" y="56198"/>
                  </a:lnTo>
                  <a:cubicBezTo>
                    <a:pt x="697" y="56172"/>
                    <a:pt x="697" y="56172"/>
                    <a:pt x="697" y="56172"/>
                  </a:cubicBezTo>
                  <a:cubicBezTo>
                    <a:pt x="697" y="56121"/>
                    <a:pt x="722" y="56121"/>
                    <a:pt x="774" y="56121"/>
                  </a:cubicBezTo>
                  <a:lnTo>
                    <a:pt x="877" y="56121"/>
                  </a:lnTo>
                  <a:cubicBezTo>
                    <a:pt x="877" y="56108"/>
                    <a:pt x="884" y="56101"/>
                    <a:pt x="890" y="56101"/>
                  </a:cubicBezTo>
                  <a:cubicBezTo>
                    <a:pt x="896" y="56101"/>
                    <a:pt x="903" y="56108"/>
                    <a:pt x="903" y="56121"/>
                  </a:cubicBezTo>
                  <a:cubicBezTo>
                    <a:pt x="929" y="56147"/>
                    <a:pt x="954" y="56198"/>
                    <a:pt x="954" y="56224"/>
                  </a:cubicBezTo>
                  <a:cubicBezTo>
                    <a:pt x="954" y="56250"/>
                    <a:pt x="954" y="56250"/>
                    <a:pt x="929" y="56275"/>
                  </a:cubicBezTo>
                  <a:cubicBezTo>
                    <a:pt x="929" y="56301"/>
                    <a:pt x="929" y="56301"/>
                    <a:pt x="903" y="56327"/>
                  </a:cubicBezTo>
                  <a:lnTo>
                    <a:pt x="903" y="56353"/>
                  </a:lnTo>
                  <a:cubicBezTo>
                    <a:pt x="929" y="56404"/>
                    <a:pt x="954" y="56456"/>
                    <a:pt x="954" y="56508"/>
                  </a:cubicBezTo>
                  <a:cubicBezTo>
                    <a:pt x="1032" y="56585"/>
                    <a:pt x="1032" y="56740"/>
                    <a:pt x="980" y="56843"/>
                  </a:cubicBezTo>
                  <a:cubicBezTo>
                    <a:pt x="980" y="56869"/>
                    <a:pt x="980" y="56920"/>
                    <a:pt x="929" y="56946"/>
                  </a:cubicBezTo>
                  <a:cubicBezTo>
                    <a:pt x="903" y="56972"/>
                    <a:pt x="929" y="57023"/>
                    <a:pt x="929" y="57075"/>
                  </a:cubicBezTo>
                  <a:lnTo>
                    <a:pt x="929" y="57127"/>
                  </a:lnTo>
                  <a:cubicBezTo>
                    <a:pt x="929" y="57127"/>
                    <a:pt x="929" y="57127"/>
                    <a:pt x="929" y="57152"/>
                  </a:cubicBezTo>
                  <a:cubicBezTo>
                    <a:pt x="1006" y="57178"/>
                    <a:pt x="1006" y="57178"/>
                    <a:pt x="980" y="57256"/>
                  </a:cubicBezTo>
                  <a:lnTo>
                    <a:pt x="980" y="57307"/>
                  </a:lnTo>
                  <a:cubicBezTo>
                    <a:pt x="980" y="57333"/>
                    <a:pt x="980" y="57359"/>
                    <a:pt x="980" y="57410"/>
                  </a:cubicBezTo>
                  <a:cubicBezTo>
                    <a:pt x="1006" y="57436"/>
                    <a:pt x="1006" y="57488"/>
                    <a:pt x="980" y="57513"/>
                  </a:cubicBezTo>
                  <a:cubicBezTo>
                    <a:pt x="954" y="57539"/>
                    <a:pt x="954" y="57565"/>
                    <a:pt x="980" y="57591"/>
                  </a:cubicBezTo>
                  <a:cubicBezTo>
                    <a:pt x="1006" y="57642"/>
                    <a:pt x="1006" y="57694"/>
                    <a:pt x="980" y="57720"/>
                  </a:cubicBezTo>
                  <a:cubicBezTo>
                    <a:pt x="929" y="57771"/>
                    <a:pt x="929" y="57771"/>
                    <a:pt x="929" y="57797"/>
                  </a:cubicBezTo>
                  <a:cubicBezTo>
                    <a:pt x="851" y="57849"/>
                    <a:pt x="826" y="57926"/>
                    <a:pt x="851" y="58029"/>
                  </a:cubicBezTo>
                  <a:cubicBezTo>
                    <a:pt x="851" y="58059"/>
                    <a:pt x="869" y="58072"/>
                    <a:pt x="894" y="58072"/>
                  </a:cubicBezTo>
                  <a:cubicBezTo>
                    <a:pt x="912" y="58072"/>
                    <a:pt x="933" y="58066"/>
                    <a:pt x="954" y="58055"/>
                  </a:cubicBezTo>
                  <a:lnTo>
                    <a:pt x="954" y="58055"/>
                  </a:lnTo>
                  <a:cubicBezTo>
                    <a:pt x="954" y="58132"/>
                    <a:pt x="954" y="58132"/>
                    <a:pt x="877" y="58158"/>
                  </a:cubicBezTo>
                  <a:cubicBezTo>
                    <a:pt x="877" y="58236"/>
                    <a:pt x="877" y="58313"/>
                    <a:pt x="826" y="58390"/>
                  </a:cubicBezTo>
                  <a:lnTo>
                    <a:pt x="826" y="58493"/>
                  </a:lnTo>
                  <a:cubicBezTo>
                    <a:pt x="826" y="58571"/>
                    <a:pt x="826" y="58674"/>
                    <a:pt x="826" y="58751"/>
                  </a:cubicBezTo>
                  <a:lnTo>
                    <a:pt x="826" y="58803"/>
                  </a:lnTo>
                  <a:lnTo>
                    <a:pt x="826" y="58880"/>
                  </a:lnTo>
                  <a:cubicBezTo>
                    <a:pt x="877" y="58906"/>
                    <a:pt x="877" y="58906"/>
                    <a:pt x="877" y="58958"/>
                  </a:cubicBezTo>
                  <a:cubicBezTo>
                    <a:pt x="903" y="58958"/>
                    <a:pt x="903" y="59035"/>
                    <a:pt x="929" y="59061"/>
                  </a:cubicBezTo>
                  <a:cubicBezTo>
                    <a:pt x="954" y="59087"/>
                    <a:pt x="877" y="59112"/>
                    <a:pt x="903" y="59164"/>
                  </a:cubicBezTo>
                  <a:cubicBezTo>
                    <a:pt x="851" y="59216"/>
                    <a:pt x="826" y="59319"/>
                    <a:pt x="748" y="59370"/>
                  </a:cubicBezTo>
                  <a:cubicBezTo>
                    <a:pt x="774" y="59396"/>
                    <a:pt x="748" y="59422"/>
                    <a:pt x="748" y="59448"/>
                  </a:cubicBezTo>
                  <a:cubicBezTo>
                    <a:pt x="748" y="59525"/>
                    <a:pt x="748" y="59602"/>
                    <a:pt x="826" y="59654"/>
                  </a:cubicBezTo>
                  <a:cubicBezTo>
                    <a:pt x="800" y="59680"/>
                    <a:pt x="800" y="59706"/>
                    <a:pt x="826" y="59706"/>
                  </a:cubicBezTo>
                  <a:cubicBezTo>
                    <a:pt x="826" y="59757"/>
                    <a:pt x="851" y="59809"/>
                    <a:pt x="877" y="59835"/>
                  </a:cubicBezTo>
                  <a:cubicBezTo>
                    <a:pt x="903" y="59886"/>
                    <a:pt x="826" y="59912"/>
                    <a:pt x="877" y="59938"/>
                  </a:cubicBezTo>
                  <a:cubicBezTo>
                    <a:pt x="929" y="59989"/>
                    <a:pt x="877" y="59989"/>
                    <a:pt x="877" y="60015"/>
                  </a:cubicBezTo>
                  <a:cubicBezTo>
                    <a:pt x="877" y="60015"/>
                    <a:pt x="903" y="60092"/>
                    <a:pt x="877" y="60118"/>
                  </a:cubicBezTo>
                  <a:cubicBezTo>
                    <a:pt x="851" y="60144"/>
                    <a:pt x="851" y="60196"/>
                    <a:pt x="903" y="60221"/>
                  </a:cubicBezTo>
                  <a:cubicBezTo>
                    <a:pt x="954" y="60273"/>
                    <a:pt x="980" y="60325"/>
                    <a:pt x="980" y="60402"/>
                  </a:cubicBezTo>
                  <a:cubicBezTo>
                    <a:pt x="954" y="60531"/>
                    <a:pt x="954" y="60686"/>
                    <a:pt x="980" y="60840"/>
                  </a:cubicBezTo>
                  <a:cubicBezTo>
                    <a:pt x="980" y="60866"/>
                    <a:pt x="1006" y="60918"/>
                    <a:pt x="980" y="60944"/>
                  </a:cubicBezTo>
                  <a:cubicBezTo>
                    <a:pt x="954" y="60969"/>
                    <a:pt x="980" y="60995"/>
                    <a:pt x="980" y="61021"/>
                  </a:cubicBezTo>
                  <a:cubicBezTo>
                    <a:pt x="1006" y="61073"/>
                    <a:pt x="1032" y="61150"/>
                    <a:pt x="1006" y="61201"/>
                  </a:cubicBezTo>
                  <a:cubicBezTo>
                    <a:pt x="1006" y="61253"/>
                    <a:pt x="1058" y="61279"/>
                    <a:pt x="1006" y="61330"/>
                  </a:cubicBezTo>
                  <a:cubicBezTo>
                    <a:pt x="980" y="61356"/>
                    <a:pt x="980" y="61363"/>
                    <a:pt x="987" y="61363"/>
                  </a:cubicBezTo>
                  <a:cubicBezTo>
                    <a:pt x="993" y="61363"/>
                    <a:pt x="1006" y="61356"/>
                    <a:pt x="1006" y="61356"/>
                  </a:cubicBezTo>
                  <a:cubicBezTo>
                    <a:pt x="1032" y="61459"/>
                    <a:pt x="1032" y="61563"/>
                    <a:pt x="1058" y="61666"/>
                  </a:cubicBezTo>
                  <a:cubicBezTo>
                    <a:pt x="1058" y="61717"/>
                    <a:pt x="1032" y="61769"/>
                    <a:pt x="1006" y="61795"/>
                  </a:cubicBezTo>
                  <a:cubicBezTo>
                    <a:pt x="1006" y="61795"/>
                    <a:pt x="1006" y="61820"/>
                    <a:pt x="1006" y="61820"/>
                  </a:cubicBezTo>
                  <a:lnTo>
                    <a:pt x="1006" y="61872"/>
                  </a:lnTo>
                  <a:cubicBezTo>
                    <a:pt x="1058" y="61924"/>
                    <a:pt x="1006" y="62001"/>
                    <a:pt x="1006" y="62053"/>
                  </a:cubicBezTo>
                  <a:cubicBezTo>
                    <a:pt x="1006" y="62053"/>
                    <a:pt x="954" y="62078"/>
                    <a:pt x="929" y="62078"/>
                  </a:cubicBezTo>
                  <a:cubicBezTo>
                    <a:pt x="929" y="62104"/>
                    <a:pt x="929" y="62156"/>
                    <a:pt x="929" y="62182"/>
                  </a:cubicBezTo>
                  <a:cubicBezTo>
                    <a:pt x="929" y="62207"/>
                    <a:pt x="929" y="62233"/>
                    <a:pt x="903" y="62259"/>
                  </a:cubicBezTo>
                  <a:cubicBezTo>
                    <a:pt x="877" y="62285"/>
                    <a:pt x="877" y="62285"/>
                    <a:pt x="903" y="62311"/>
                  </a:cubicBezTo>
                  <a:cubicBezTo>
                    <a:pt x="929" y="62311"/>
                    <a:pt x="929" y="62362"/>
                    <a:pt x="954" y="62388"/>
                  </a:cubicBezTo>
                  <a:lnTo>
                    <a:pt x="954" y="62491"/>
                  </a:lnTo>
                  <a:cubicBezTo>
                    <a:pt x="980" y="62543"/>
                    <a:pt x="980" y="62594"/>
                    <a:pt x="954" y="62646"/>
                  </a:cubicBezTo>
                  <a:cubicBezTo>
                    <a:pt x="929" y="62672"/>
                    <a:pt x="903" y="62672"/>
                    <a:pt x="877" y="62672"/>
                  </a:cubicBezTo>
                  <a:cubicBezTo>
                    <a:pt x="826" y="62775"/>
                    <a:pt x="851" y="62878"/>
                    <a:pt x="903" y="62981"/>
                  </a:cubicBezTo>
                  <a:cubicBezTo>
                    <a:pt x="929" y="62981"/>
                    <a:pt x="954" y="62929"/>
                    <a:pt x="980" y="62929"/>
                  </a:cubicBezTo>
                  <a:cubicBezTo>
                    <a:pt x="1006" y="62955"/>
                    <a:pt x="980" y="63007"/>
                    <a:pt x="980" y="63033"/>
                  </a:cubicBezTo>
                  <a:cubicBezTo>
                    <a:pt x="980" y="63058"/>
                    <a:pt x="1032" y="63058"/>
                    <a:pt x="1032" y="63084"/>
                  </a:cubicBezTo>
                  <a:cubicBezTo>
                    <a:pt x="1032" y="63084"/>
                    <a:pt x="1032" y="63110"/>
                    <a:pt x="1032" y="63136"/>
                  </a:cubicBezTo>
                  <a:cubicBezTo>
                    <a:pt x="1032" y="63162"/>
                    <a:pt x="1058" y="63187"/>
                    <a:pt x="1058" y="63239"/>
                  </a:cubicBezTo>
                  <a:cubicBezTo>
                    <a:pt x="1058" y="63265"/>
                    <a:pt x="1109" y="63265"/>
                    <a:pt x="1135" y="63265"/>
                  </a:cubicBezTo>
                  <a:cubicBezTo>
                    <a:pt x="1161" y="63265"/>
                    <a:pt x="1238" y="63316"/>
                    <a:pt x="1238" y="63368"/>
                  </a:cubicBezTo>
                  <a:cubicBezTo>
                    <a:pt x="1212" y="63445"/>
                    <a:pt x="1212" y="63497"/>
                    <a:pt x="1161" y="63574"/>
                  </a:cubicBezTo>
                  <a:cubicBezTo>
                    <a:pt x="1187" y="63600"/>
                    <a:pt x="1238" y="63626"/>
                    <a:pt x="1212" y="63703"/>
                  </a:cubicBezTo>
                  <a:cubicBezTo>
                    <a:pt x="1212" y="63703"/>
                    <a:pt x="1238" y="63729"/>
                    <a:pt x="1238" y="63755"/>
                  </a:cubicBezTo>
                  <a:cubicBezTo>
                    <a:pt x="1264" y="63781"/>
                    <a:pt x="1238" y="63806"/>
                    <a:pt x="1212" y="63832"/>
                  </a:cubicBezTo>
                  <a:cubicBezTo>
                    <a:pt x="1238" y="63858"/>
                    <a:pt x="1290" y="63884"/>
                    <a:pt x="1238" y="63910"/>
                  </a:cubicBezTo>
                  <a:cubicBezTo>
                    <a:pt x="1212" y="63961"/>
                    <a:pt x="1187" y="64038"/>
                    <a:pt x="1212" y="64090"/>
                  </a:cubicBezTo>
                  <a:cubicBezTo>
                    <a:pt x="1135" y="64090"/>
                    <a:pt x="1083" y="64038"/>
                    <a:pt x="1006" y="64038"/>
                  </a:cubicBezTo>
                  <a:cubicBezTo>
                    <a:pt x="1006" y="64090"/>
                    <a:pt x="1006" y="64142"/>
                    <a:pt x="1006" y="64193"/>
                  </a:cubicBezTo>
                  <a:cubicBezTo>
                    <a:pt x="1032" y="64219"/>
                    <a:pt x="1032" y="64245"/>
                    <a:pt x="1006" y="64271"/>
                  </a:cubicBezTo>
                  <a:cubicBezTo>
                    <a:pt x="1006" y="64296"/>
                    <a:pt x="980" y="64348"/>
                    <a:pt x="1006" y="64374"/>
                  </a:cubicBezTo>
                  <a:cubicBezTo>
                    <a:pt x="1058" y="64400"/>
                    <a:pt x="1006" y="64425"/>
                    <a:pt x="1006" y="64451"/>
                  </a:cubicBezTo>
                  <a:cubicBezTo>
                    <a:pt x="980" y="64580"/>
                    <a:pt x="980" y="64709"/>
                    <a:pt x="980" y="64838"/>
                  </a:cubicBezTo>
                  <a:cubicBezTo>
                    <a:pt x="1006" y="64890"/>
                    <a:pt x="954" y="64941"/>
                    <a:pt x="980" y="64993"/>
                  </a:cubicBezTo>
                  <a:cubicBezTo>
                    <a:pt x="1006" y="65044"/>
                    <a:pt x="1006" y="65070"/>
                    <a:pt x="1032" y="65122"/>
                  </a:cubicBezTo>
                  <a:cubicBezTo>
                    <a:pt x="1032" y="65173"/>
                    <a:pt x="1006" y="65225"/>
                    <a:pt x="980" y="65251"/>
                  </a:cubicBezTo>
                  <a:cubicBezTo>
                    <a:pt x="929" y="65328"/>
                    <a:pt x="1006" y="65354"/>
                    <a:pt x="1032" y="65405"/>
                  </a:cubicBezTo>
                  <a:cubicBezTo>
                    <a:pt x="1083" y="65457"/>
                    <a:pt x="1032" y="65509"/>
                    <a:pt x="1032" y="65534"/>
                  </a:cubicBezTo>
                  <a:cubicBezTo>
                    <a:pt x="1032" y="65586"/>
                    <a:pt x="1083" y="65612"/>
                    <a:pt x="1032" y="65663"/>
                  </a:cubicBezTo>
                  <a:cubicBezTo>
                    <a:pt x="1032" y="65663"/>
                    <a:pt x="1032" y="65689"/>
                    <a:pt x="1032" y="65689"/>
                  </a:cubicBezTo>
                  <a:cubicBezTo>
                    <a:pt x="1083" y="65715"/>
                    <a:pt x="1083" y="65766"/>
                    <a:pt x="1058" y="65792"/>
                  </a:cubicBezTo>
                  <a:cubicBezTo>
                    <a:pt x="1058" y="65818"/>
                    <a:pt x="1058" y="65844"/>
                    <a:pt x="1058" y="65895"/>
                  </a:cubicBezTo>
                  <a:cubicBezTo>
                    <a:pt x="1083" y="65921"/>
                    <a:pt x="1135" y="65947"/>
                    <a:pt x="1109" y="65999"/>
                  </a:cubicBezTo>
                  <a:cubicBezTo>
                    <a:pt x="1083" y="66076"/>
                    <a:pt x="1058" y="66153"/>
                    <a:pt x="980" y="66205"/>
                  </a:cubicBezTo>
                  <a:cubicBezTo>
                    <a:pt x="980" y="66231"/>
                    <a:pt x="980" y="66256"/>
                    <a:pt x="980" y="66308"/>
                  </a:cubicBezTo>
                  <a:cubicBezTo>
                    <a:pt x="1006" y="66334"/>
                    <a:pt x="1006" y="66385"/>
                    <a:pt x="980" y="66411"/>
                  </a:cubicBezTo>
                  <a:cubicBezTo>
                    <a:pt x="954" y="66463"/>
                    <a:pt x="980" y="66489"/>
                    <a:pt x="1006" y="66540"/>
                  </a:cubicBezTo>
                  <a:cubicBezTo>
                    <a:pt x="1032" y="66540"/>
                    <a:pt x="1006" y="66592"/>
                    <a:pt x="980" y="66618"/>
                  </a:cubicBezTo>
                  <a:lnTo>
                    <a:pt x="980" y="66901"/>
                  </a:lnTo>
                  <a:cubicBezTo>
                    <a:pt x="980" y="66901"/>
                    <a:pt x="1006" y="66927"/>
                    <a:pt x="1006" y="66927"/>
                  </a:cubicBezTo>
                  <a:cubicBezTo>
                    <a:pt x="1006" y="66953"/>
                    <a:pt x="980" y="67030"/>
                    <a:pt x="980" y="67082"/>
                  </a:cubicBezTo>
                  <a:cubicBezTo>
                    <a:pt x="1006" y="67108"/>
                    <a:pt x="1006" y="67159"/>
                    <a:pt x="1006" y="67185"/>
                  </a:cubicBezTo>
                  <a:cubicBezTo>
                    <a:pt x="1006" y="67237"/>
                    <a:pt x="1109" y="67211"/>
                    <a:pt x="1083" y="67288"/>
                  </a:cubicBezTo>
                  <a:cubicBezTo>
                    <a:pt x="1135" y="67365"/>
                    <a:pt x="1083" y="67443"/>
                    <a:pt x="1058" y="67520"/>
                  </a:cubicBezTo>
                  <a:lnTo>
                    <a:pt x="1058" y="67598"/>
                  </a:lnTo>
                  <a:cubicBezTo>
                    <a:pt x="1083" y="67598"/>
                    <a:pt x="1083" y="67623"/>
                    <a:pt x="1058" y="67623"/>
                  </a:cubicBezTo>
                  <a:lnTo>
                    <a:pt x="1006" y="67675"/>
                  </a:lnTo>
                  <a:cubicBezTo>
                    <a:pt x="1006" y="67701"/>
                    <a:pt x="954" y="67752"/>
                    <a:pt x="1006" y="67778"/>
                  </a:cubicBezTo>
                  <a:cubicBezTo>
                    <a:pt x="1006" y="67830"/>
                    <a:pt x="1058" y="67830"/>
                    <a:pt x="1032" y="67881"/>
                  </a:cubicBezTo>
                  <a:lnTo>
                    <a:pt x="1032" y="67907"/>
                  </a:lnTo>
                  <a:cubicBezTo>
                    <a:pt x="1032" y="67933"/>
                    <a:pt x="1006" y="67984"/>
                    <a:pt x="1032" y="67984"/>
                  </a:cubicBezTo>
                  <a:cubicBezTo>
                    <a:pt x="1058" y="68010"/>
                    <a:pt x="1058" y="68036"/>
                    <a:pt x="1058" y="68062"/>
                  </a:cubicBezTo>
                  <a:lnTo>
                    <a:pt x="1109" y="68062"/>
                  </a:lnTo>
                  <a:cubicBezTo>
                    <a:pt x="1135" y="68139"/>
                    <a:pt x="1135" y="68217"/>
                    <a:pt x="1109" y="68268"/>
                  </a:cubicBezTo>
                  <a:cubicBezTo>
                    <a:pt x="1109" y="68320"/>
                    <a:pt x="1058" y="68320"/>
                    <a:pt x="1006" y="68320"/>
                  </a:cubicBezTo>
                  <a:cubicBezTo>
                    <a:pt x="903" y="68320"/>
                    <a:pt x="877" y="68346"/>
                    <a:pt x="903" y="68474"/>
                  </a:cubicBezTo>
                  <a:cubicBezTo>
                    <a:pt x="929" y="68500"/>
                    <a:pt x="929" y="68526"/>
                    <a:pt x="929" y="68552"/>
                  </a:cubicBezTo>
                  <a:cubicBezTo>
                    <a:pt x="954" y="68552"/>
                    <a:pt x="954" y="68578"/>
                    <a:pt x="929" y="68603"/>
                  </a:cubicBezTo>
                  <a:cubicBezTo>
                    <a:pt x="929" y="68629"/>
                    <a:pt x="929" y="68681"/>
                    <a:pt x="929" y="68707"/>
                  </a:cubicBezTo>
                  <a:cubicBezTo>
                    <a:pt x="954" y="68758"/>
                    <a:pt x="929" y="68758"/>
                    <a:pt x="877" y="68784"/>
                  </a:cubicBezTo>
                  <a:cubicBezTo>
                    <a:pt x="877" y="68810"/>
                    <a:pt x="851" y="68861"/>
                    <a:pt x="929" y="68887"/>
                  </a:cubicBezTo>
                  <a:cubicBezTo>
                    <a:pt x="1006" y="68939"/>
                    <a:pt x="980" y="68990"/>
                    <a:pt x="980" y="69042"/>
                  </a:cubicBezTo>
                  <a:cubicBezTo>
                    <a:pt x="980" y="69119"/>
                    <a:pt x="954" y="69197"/>
                    <a:pt x="903" y="69222"/>
                  </a:cubicBezTo>
                  <a:cubicBezTo>
                    <a:pt x="929" y="69326"/>
                    <a:pt x="903" y="69403"/>
                    <a:pt x="877" y="69480"/>
                  </a:cubicBezTo>
                  <a:cubicBezTo>
                    <a:pt x="877" y="69480"/>
                    <a:pt x="877" y="69506"/>
                    <a:pt x="903" y="69506"/>
                  </a:cubicBezTo>
                  <a:cubicBezTo>
                    <a:pt x="903" y="69583"/>
                    <a:pt x="903" y="69661"/>
                    <a:pt x="929" y="69738"/>
                  </a:cubicBezTo>
                  <a:cubicBezTo>
                    <a:pt x="954" y="69790"/>
                    <a:pt x="929" y="69841"/>
                    <a:pt x="980" y="69919"/>
                  </a:cubicBezTo>
                  <a:cubicBezTo>
                    <a:pt x="980" y="69919"/>
                    <a:pt x="980" y="69945"/>
                    <a:pt x="1006" y="69970"/>
                  </a:cubicBezTo>
                  <a:lnTo>
                    <a:pt x="980" y="69970"/>
                  </a:lnTo>
                  <a:cubicBezTo>
                    <a:pt x="903" y="70074"/>
                    <a:pt x="954" y="70151"/>
                    <a:pt x="954" y="70254"/>
                  </a:cubicBezTo>
                  <a:cubicBezTo>
                    <a:pt x="954" y="70306"/>
                    <a:pt x="954" y="70331"/>
                    <a:pt x="929" y="70357"/>
                  </a:cubicBezTo>
                  <a:cubicBezTo>
                    <a:pt x="929" y="70435"/>
                    <a:pt x="954" y="70512"/>
                    <a:pt x="877" y="70589"/>
                  </a:cubicBezTo>
                  <a:cubicBezTo>
                    <a:pt x="877" y="70589"/>
                    <a:pt x="877" y="70615"/>
                    <a:pt x="877" y="70615"/>
                  </a:cubicBezTo>
                  <a:cubicBezTo>
                    <a:pt x="980" y="70641"/>
                    <a:pt x="929" y="70693"/>
                    <a:pt x="903" y="70718"/>
                  </a:cubicBezTo>
                  <a:cubicBezTo>
                    <a:pt x="877" y="70770"/>
                    <a:pt x="903" y="70744"/>
                    <a:pt x="929" y="70770"/>
                  </a:cubicBezTo>
                  <a:cubicBezTo>
                    <a:pt x="954" y="70873"/>
                    <a:pt x="954" y="70950"/>
                    <a:pt x="929" y="71054"/>
                  </a:cubicBezTo>
                  <a:cubicBezTo>
                    <a:pt x="929" y="71079"/>
                    <a:pt x="929" y="71105"/>
                    <a:pt x="929" y="71131"/>
                  </a:cubicBezTo>
                  <a:lnTo>
                    <a:pt x="954" y="71208"/>
                  </a:lnTo>
                  <a:cubicBezTo>
                    <a:pt x="954" y="71234"/>
                    <a:pt x="954" y="71260"/>
                    <a:pt x="929" y="71260"/>
                  </a:cubicBezTo>
                  <a:cubicBezTo>
                    <a:pt x="903" y="71311"/>
                    <a:pt x="903" y="71337"/>
                    <a:pt x="877" y="71389"/>
                  </a:cubicBezTo>
                  <a:cubicBezTo>
                    <a:pt x="851" y="71415"/>
                    <a:pt x="851" y="71440"/>
                    <a:pt x="851" y="71492"/>
                  </a:cubicBezTo>
                  <a:lnTo>
                    <a:pt x="877" y="71440"/>
                  </a:lnTo>
                  <a:cubicBezTo>
                    <a:pt x="877" y="71415"/>
                    <a:pt x="877" y="71415"/>
                    <a:pt x="929" y="71415"/>
                  </a:cubicBezTo>
                  <a:cubicBezTo>
                    <a:pt x="929" y="71402"/>
                    <a:pt x="935" y="71395"/>
                    <a:pt x="942" y="71395"/>
                  </a:cubicBezTo>
                  <a:cubicBezTo>
                    <a:pt x="948" y="71395"/>
                    <a:pt x="954" y="71402"/>
                    <a:pt x="954" y="71415"/>
                  </a:cubicBezTo>
                  <a:cubicBezTo>
                    <a:pt x="954" y="71440"/>
                    <a:pt x="954" y="71440"/>
                    <a:pt x="929" y="71440"/>
                  </a:cubicBezTo>
                  <a:cubicBezTo>
                    <a:pt x="929" y="71466"/>
                    <a:pt x="929" y="71492"/>
                    <a:pt x="903" y="71492"/>
                  </a:cubicBezTo>
                  <a:lnTo>
                    <a:pt x="903" y="71518"/>
                  </a:lnTo>
                  <a:cubicBezTo>
                    <a:pt x="929" y="71569"/>
                    <a:pt x="954" y="71647"/>
                    <a:pt x="929" y="71698"/>
                  </a:cubicBezTo>
                  <a:cubicBezTo>
                    <a:pt x="946" y="71698"/>
                    <a:pt x="963" y="71675"/>
                    <a:pt x="980" y="71675"/>
                  </a:cubicBezTo>
                  <a:cubicBezTo>
                    <a:pt x="989" y="71675"/>
                    <a:pt x="997" y="71681"/>
                    <a:pt x="1006" y="71698"/>
                  </a:cubicBezTo>
                  <a:cubicBezTo>
                    <a:pt x="1006" y="71776"/>
                    <a:pt x="1006" y="71879"/>
                    <a:pt x="980" y="71956"/>
                  </a:cubicBezTo>
                  <a:cubicBezTo>
                    <a:pt x="954" y="71982"/>
                    <a:pt x="954" y="72008"/>
                    <a:pt x="980" y="72034"/>
                  </a:cubicBezTo>
                  <a:cubicBezTo>
                    <a:pt x="1006" y="72085"/>
                    <a:pt x="980" y="72137"/>
                    <a:pt x="980" y="72188"/>
                  </a:cubicBezTo>
                  <a:cubicBezTo>
                    <a:pt x="980" y="72214"/>
                    <a:pt x="980" y="72214"/>
                    <a:pt x="980" y="72214"/>
                  </a:cubicBezTo>
                  <a:cubicBezTo>
                    <a:pt x="980" y="72240"/>
                    <a:pt x="980" y="72240"/>
                    <a:pt x="954" y="72266"/>
                  </a:cubicBezTo>
                  <a:cubicBezTo>
                    <a:pt x="980" y="72292"/>
                    <a:pt x="980" y="72343"/>
                    <a:pt x="954" y="72369"/>
                  </a:cubicBezTo>
                  <a:cubicBezTo>
                    <a:pt x="929" y="72420"/>
                    <a:pt x="903" y="72446"/>
                    <a:pt x="903" y="72498"/>
                  </a:cubicBezTo>
                  <a:cubicBezTo>
                    <a:pt x="929" y="72524"/>
                    <a:pt x="954" y="72549"/>
                    <a:pt x="954" y="72575"/>
                  </a:cubicBezTo>
                  <a:cubicBezTo>
                    <a:pt x="980" y="72601"/>
                    <a:pt x="1058" y="72601"/>
                    <a:pt x="1058" y="72653"/>
                  </a:cubicBezTo>
                  <a:cubicBezTo>
                    <a:pt x="1058" y="72704"/>
                    <a:pt x="1161" y="72807"/>
                    <a:pt x="1135" y="72885"/>
                  </a:cubicBezTo>
                  <a:cubicBezTo>
                    <a:pt x="1135" y="72885"/>
                    <a:pt x="1187" y="72911"/>
                    <a:pt x="1161" y="72962"/>
                  </a:cubicBezTo>
                  <a:cubicBezTo>
                    <a:pt x="1135" y="73039"/>
                    <a:pt x="1135" y="73117"/>
                    <a:pt x="1161" y="73168"/>
                  </a:cubicBezTo>
                  <a:cubicBezTo>
                    <a:pt x="1212" y="73220"/>
                    <a:pt x="1212" y="73272"/>
                    <a:pt x="1161" y="73297"/>
                  </a:cubicBezTo>
                  <a:lnTo>
                    <a:pt x="1161" y="73323"/>
                  </a:lnTo>
                  <a:cubicBezTo>
                    <a:pt x="1187" y="73349"/>
                    <a:pt x="1187" y="73349"/>
                    <a:pt x="1161" y="73401"/>
                  </a:cubicBezTo>
                  <a:cubicBezTo>
                    <a:pt x="1161" y="73401"/>
                    <a:pt x="1135" y="73426"/>
                    <a:pt x="1135" y="73478"/>
                  </a:cubicBezTo>
                  <a:cubicBezTo>
                    <a:pt x="1187" y="73478"/>
                    <a:pt x="1187" y="73504"/>
                    <a:pt x="1187" y="73529"/>
                  </a:cubicBezTo>
                  <a:cubicBezTo>
                    <a:pt x="1161" y="73581"/>
                    <a:pt x="1135" y="73658"/>
                    <a:pt x="1135" y="73710"/>
                  </a:cubicBezTo>
                  <a:cubicBezTo>
                    <a:pt x="1135" y="73736"/>
                    <a:pt x="1109" y="73736"/>
                    <a:pt x="1109" y="73736"/>
                  </a:cubicBezTo>
                  <a:cubicBezTo>
                    <a:pt x="1083" y="73736"/>
                    <a:pt x="1083" y="73710"/>
                    <a:pt x="1083" y="73710"/>
                  </a:cubicBezTo>
                  <a:cubicBezTo>
                    <a:pt x="1083" y="73658"/>
                    <a:pt x="1083" y="73607"/>
                    <a:pt x="1083" y="73555"/>
                  </a:cubicBezTo>
                  <a:lnTo>
                    <a:pt x="1058" y="73555"/>
                  </a:lnTo>
                  <a:cubicBezTo>
                    <a:pt x="1032" y="73555"/>
                    <a:pt x="1006" y="73581"/>
                    <a:pt x="980" y="73581"/>
                  </a:cubicBezTo>
                  <a:cubicBezTo>
                    <a:pt x="929" y="73633"/>
                    <a:pt x="929" y="73710"/>
                    <a:pt x="877" y="73762"/>
                  </a:cubicBezTo>
                  <a:cubicBezTo>
                    <a:pt x="826" y="73813"/>
                    <a:pt x="851" y="73865"/>
                    <a:pt x="877" y="73891"/>
                  </a:cubicBezTo>
                  <a:cubicBezTo>
                    <a:pt x="903" y="73942"/>
                    <a:pt x="903" y="74020"/>
                    <a:pt x="903" y="74071"/>
                  </a:cubicBezTo>
                  <a:lnTo>
                    <a:pt x="954" y="74071"/>
                  </a:lnTo>
                  <a:cubicBezTo>
                    <a:pt x="1006" y="74097"/>
                    <a:pt x="1032" y="74097"/>
                    <a:pt x="1006" y="74174"/>
                  </a:cubicBezTo>
                  <a:cubicBezTo>
                    <a:pt x="1006" y="74200"/>
                    <a:pt x="1003" y="74209"/>
                    <a:pt x="998" y="74209"/>
                  </a:cubicBezTo>
                  <a:cubicBezTo>
                    <a:pt x="989" y="74209"/>
                    <a:pt x="972" y="74174"/>
                    <a:pt x="954" y="74174"/>
                  </a:cubicBezTo>
                  <a:cubicBezTo>
                    <a:pt x="929" y="74174"/>
                    <a:pt x="954" y="74200"/>
                    <a:pt x="954" y="74200"/>
                  </a:cubicBezTo>
                  <a:cubicBezTo>
                    <a:pt x="954" y="74252"/>
                    <a:pt x="980" y="74277"/>
                    <a:pt x="980" y="74329"/>
                  </a:cubicBezTo>
                  <a:cubicBezTo>
                    <a:pt x="980" y="74355"/>
                    <a:pt x="980" y="74381"/>
                    <a:pt x="980" y="74406"/>
                  </a:cubicBezTo>
                  <a:cubicBezTo>
                    <a:pt x="1032" y="74406"/>
                    <a:pt x="1032" y="74458"/>
                    <a:pt x="1006" y="74484"/>
                  </a:cubicBezTo>
                  <a:lnTo>
                    <a:pt x="980" y="74638"/>
                  </a:lnTo>
                  <a:cubicBezTo>
                    <a:pt x="980" y="74664"/>
                    <a:pt x="929" y="74664"/>
                    <a:pt x="903" y="74664"/>
                  </a:cubicBezTo>
                  <a:cubicBezTo>
                    <a:pt x="826" y="74716"/>
                    <a:pt x="877" y="74793"/>
                    <a:pt x="877" y="74871"/>
                  </a:cubicBezTo>
                  <a:cubicBezTo>
                    <a:pt x="877" y="74904"/>
                    <a:pt x="877" y="74913"/>
                    <a:pt x="879" y="74913"/>
                  </a:cubicBezTo>
                  <a:cubicBezTo>
                    <a:pt x="882" y="74913"/>
                    <a:pt x="888" y="74896"/>
                    <a:pt x="903" y="74896"/>
                  </a:cubicBezTo>
                  <a:cubicBezTo>
                    <a:pt x="929" y="74896"/>
                    <a:pt x="1006" y="74896"/>
                    <a:pt x="1058" y="74871"/>
                  </a:cubicBezTo>
                  <a:cubicBezTo>
                    <a:pt x="1083" y="74871"/>
                    <a:pt x="1109" y="74819"/>
                    <a:pt x="1161" y="74819"/>
                  </a:cubicBezTo>
                  <a:cubicBezTo>
                    <a:pt x="1161" y="74742"/>
                    <a:pt x="1187" y="74690"/>
                    <a:pt x="1212" y="74664"/>
                  </a:cubicBezTo>
                  <a:cubicBezTo>
                    <a:pt x="1238" y="74638"/>
                    <a:pt x="1264" y="74613"/>
                    <a:pt x="1315" y="74613"/>
                  </a:cubicBezTo>
                  <a:cubicBezTo>
                    <a:pt x="1367" y="74587"/>
                    <a:pt x="1444" y="74535"/>
                    <a:pt x="1470" y="74484"/>
                  </a:cubicBezTo>
                  <a:lnTo>
                    <a:pt x="1496" y="74484"/>
                  </a:lnTo>
                  <a:cubicBezTo>
                    <a:pt x="1522" y="74484"/>
                    <a:pt x="1522" y="74510"/>
                    <a:pt x="1522" y="74510"/>
                  </a:cubicBezTo>
                  <a:cubicBezTo>
                    <a:pt x="1522" y="74535"/>
                    <a:pt x="1522" y="74561"/>
                    <a:pt x="1496" y="74587"/>
                  </a:cubicBezTo>
                  <a:cubicBezTo>
                    <a:pt x="1419" y="74613"/>
                    <a:pt x="1367" y="74664"/>
                    <a:pt x="1341" y="74716"/>
                  </a:cubicBezTo>
                  <a:cubicBezTo>
                    <a:pt x="1290" y="74819"/>
                    <a:pt x="1315" y="74948"/>
                    <a:pt x="1264" y="75051"/>
                  </a:cubicBezTo>
                  <a:lnTo>
                    <a:pt x="1264" y="75103"/>
                  </a:lnTo>
                  <a:cubicBezTo>
                    <a:pt x="1264" y="75133"/>
                    <a:pt x="1273" y="75145"/>
                    <a:pt x="1285" y="75145"/>
                  </a:cubicBezTo>
                  <a:cubicBezTo>
                    <a:pt x="1294" y="75145"/>
                    <a:pt x="1305" y="75139"/>
                    <a:pt x="1315" y="75129"/>
                  </a:cubicBezTo>
                  <a:lnTo>
                    <a:pt x="1393" y="75103"/>
                  </a:lnTo>
                  <a:cubicBezTo>
                    <a:pt x="1419" y="75051"/>
                    <a:pt x="1470" y="75051"/>
                    <a:pt x="1496" y="75000"/>
                  </a:cubicBezTo>
                  <a:cubicBezTo>
                    <a:pt x="1522" y="74987"/>
                    <a:pt x="1535" y="74980"/>
                    <a:pt x="1541" y="74980"/>
                  </a:cubicBezTo>
                  <a:cubicBezTo>
                    <a:pt x="1548" y="74980"/>
                    <a:pt x="1548" y="74987"/>
                    <a:pt x="1548" y="75000"/>
                  </a:cubicBezTo>
                  <a:cubicBezTo>
                    <a:pt x="1573" y="75025"/>
                    <a:pt x="1573" y="75051"/>
                    <a:pt x="1573" y="75077"/>
                  </a:cubicBezTo>
                  <a:cubicBezTo>
                    <a:pt x="1548" y="75129"/>
                    <a:pt x="1496" y="75180"/>
                    <a:pt x="1470" y="75232"/>
                  </a:cubicBezTo>
                  <a:cubicBezTo>
                    <a:pt x="1470" y="75309"/>
                    <a:pt x="1470" y="75386"/>
                    <a:pt x="1419" y="75438"/>
                  </a:cubicBezTo>
                  <a:lnTo>
                    <a:pt x="1470" y="75464"/>
                  </a:lnTo>
                  <a:lnTo>
                    <a:pt x="1496" y="75464"/>
                  </a:lnTo>
                  <a:lnTo>
                    <a:pt x="1522" y="75593"/>
                  </a:lnTo>
                  <a:cubicBezTo>
                    <a:pt x="1522" y="75619"/>
                    <a:pt x="1470" y="75644"/>
                    <a:pt x="1470" y="75670"/>
                  </a:cubicBezTo>
                  <a:cubicBezTo>
                    <a:pt x="1470" y="75687"/>
                    <a:pt x="1473" y="75693"/>
                    <a:pt x="1477" y="75693"/>
                  </a:cubicBezTo>
                  <a:cubicBezTo>
                    <a:pt x="1485" y="75693"/>
                    <a:pt x="1496" y="75670"/>
                    <a:pt x="1496" y="75670"/>
                  </a:cubicBezTo>
                  <a:cubicBezTo>
                    <a:pt x="1496" y="75670"/>
                    <a:pt x="1515" y="75664"/>
                    <a:pt x="1538" y="75664"/>
                  </a:cubicBezTo>
                  <a:cubicBezTo>
                    <a:pt x="1560" y="75664"/>
                    <a:pt x="1586" y="75670"/>
                    <a:pt x="1599" y="75696"/>
                  </a:cubicBezTo>
                  <a:cubicBezTo>
                    <a:pt x="1651" y="75722"/>
                    <a:pt x="1702" y="75773"/>
                    <a:pt x="1754" y="75825"/>
                  </a:cubicBezTo>
                  <a:cubicBezTo>
                    <a:pt x="1754" y="75851"/>
                    <a:pt x="1728" y="75851"/>
                    <a:pt x="1728" y="75876"/>
                  </a:cubicBezTo>
                  <a:cubicBezTo>
                    <a:pt x="1728" y="75876"/>
                    <a:pt x="1754" y="75902"/>
                    <a:pt x="1754" y="75928"/>
                  </a:cubicBezTo>
                  <a:cubicBezTo>
                    <a:pt x="1728" y="75954"/>
                    <a:pt x="1702" y="75980"/>
                    <a:pt x="1676" y="75980"/>
                  </a:cubicBezTo>
                  <a:lnTo>
                    <a:pt x="1599" y="75980"/>
                  </a:lnTo>
                  <a:cubicBezTo>
                    <a:pt x="1573" y="76031"/>
                    <a:pt x="1573" y="76083"/>
                    <a:pt x="1599" y="76134"/>
                  </a:cubicBezTo>
                  <a:cubicBezTo>
                    <a:pt x="1651" y="76134"/>
                    <a:pt x="1676" y="76134"/>
                    <a:pt x="1702" y="76160"/>
                  </a:cubicBezTo>
                  <a:cubicBezTo>
                    <a:pt x="1702" y="76186"/>
                    <a:pt x="1702" y="76186"/>
                    <a:pt x="1702" y="76186"/>
                  </a:cubicBezTo>
                  <a:cubicBezTo>
                    <a:pt x="1728" y="76212"/>
                    <a:pt x="1728" y="76238"/>
                    <a:pt x="1728" y="76263"/>
                  </a:cubicBezTo>
                  <a:cubicBezTo>
                    <a:pt x="1728" y="76315"/>
                    <a:pt x="1676" y="76341"/>
                    <a:pt x="1625" y="76366"/>
                  </a:cubicBezTo>
                  <a:cubicBezTo>
                    <a:pt x="1599" y="76392"/>
                    <a:pt x="1548" y="76418"/>
                    <a:pt x="1522" y="76418"/>
                  </a:cubicBezTo>
                  <a:cubicBezTo>
                    <a:pt x="1522" y="76418"/>
                    <a:pt x="1496" y="76444"/>
                    <a:pt x="1496" y="76444"/>
                  </a:cubicBezTo>
                  <a:cubicBezTo>
                    <a:pt x="1444" y="76470"/>
                    <a:pt x="1444" y="76521"/>
                    <a:pt x="1444" y="76547"/>
                  </a:cubicBezTo>
                  <a:cubicBezTo>
                    <a:pt x="1444" y="76573"/>
                    <a:pt x="1470" y="76599"/>
                    <a:pt x="1496" y="76624"/>
                  </a:cubicBezTo>
                  <a:cubicBezTo>
                    <a:pt x="1496" y="76637"/>
                    <a:pt x="1496" y="76637"/>
                    <a:pt x="1496" y="76637"/>
                  </a:cubicBezTo>
                  <a:cubicBezTo>
                    <a:pt x="1496" y="76637"/>
                    <a:pt x="1496" y="76637"/>
                    <a:pt x="1496" y="76650"/>
                  </a:cubicBezTo>
                  <a:cubicBezTo>
                    <a:pt x="1496" y="76702"/>
                    <a:pt x="1496" y="76702"/>
                    <a:pt x="1548" y="76702"/>
                  </a:cubicBezTo>
                  <a:cubicBezTo>
                    <a:pt x="1599" y="76702"/>
                    <a:pt x="1573" y="76702"/>
                    <a:pt x="1573" y="76728"/>
                  </a:cubicBezTo>
                  <a:cubicBezTo>
                    <a:pt x="1599" y="76728"/>
                    <a:pt x="1599" y="76753"/>
                    <a:pt x="1573" y="76753"/>
                  </a:cubicBezTo>
                  <a:lnTo>
                    <a:pt x="1522" y="76805"/>
                  </a:lnTo>
                  <a:cubicBezTo>
                    <a:pt x="1496" y="76831"/>
                    <a:pt x="1496" y="76856"/>
                    <a:pt x="1522" y="76856"/>
                  </a:cubicBezTo>
                  <a:cubicBezTo>
                    <a:pt x="1573" y="76882"/>
                    <a:pt x="1599" y="76908"/>
                    <a:pt x="1573" y="76934"/>
                  </a:cubicBezTo>
                  <a:cubicBezTo>
                    <a:pt x="1548" y="76985"/>
                    <a:pt x="1548" y="76960"/>
                    <a:pt x="1522" y="76985"/>
                  </a:cubicBezTo>
                  <a:cubicBezTo>
                    <a:pt x="1470" y="77063"/>
                    <a:pt x="1470" y="77089"/>
                    <a:pt x="1573" y="77114"/>
                  </a:cubicBezTo>
                  <a:cubicBezTo>
                    <a:pt x="1625" y="77114"/>
                    <a:pt x="1625" y="77166"/>
                    <a:pt x="1599" y="77192"/>
                  </a:cubicBezTo>
                  <a:cubicBezTo>
                    <a:pt x="1599" y="77243"/>
                    <a:pt x="1599" y="77269"/>
                    <a:pt x="1625" y="77295"/>
                  </a:cubicBezTo>
                  <a:cubicBezTo>
                    <a:pt x="1625" y="77295"/>
                    <a:pt x="1639" y="77350"/>
                    <a:pt x="1656" y="77350"/>
                  </a:cubicBezTo>
                  <a:cubicBezTo>
                    <a:pt x="1662" y="77350"/>
                    <a:pt x="1669" y="77342"/>
                    <a:pt x="1676" y="77321"/>
                  </a:cubicBezTo>
                  <a:cubicBezTo>
                    <a:pt x="1676" y="77269"/>
                    <a:pt x="1676" y="77243"/>
                    <a:pt x="1676" y="77243"/>
                  </a:cubicBezTo>
                  <a:cubicBezTo>
                    <a:pt x="1702" y="77218"/>
                    <a:pt x="1676" y="77140"/>
                    <a:pt x="1702" y="77114"/>
                  </a:cubicBezTo>
                  <a:cubicBezTo>
                    <a:pt x="1706" y="77111"/>
                    <a:pt x="1709" y="77109"/>
                    <a:pt x="1712" y="77109"/>
                  </a:cubicBezTo>
                  <a:cubicBezTo>
                    <a:pt x="1728" y="77109"/>
                    <a:pt x="1728" y="77170"/>
                    <a:pt x="1728" y="77192"/>
                  </a:cubicBezTo>
                  <a:lnTo>
                    <a:pt x="1728" y="77295"/>
                  </a:lnTo>
                  <a:cubicBezTo>
                    <a:pt x="1728" y="77321"/>
                    <a:pt x="1728" y="77347"/>
                    <a:pt x="1728" y="77372"/>
                  </a:cubicBezTo>
                  <a:cubicBezTo>
                    <a:pt x="1702" y="77398"/>
                    <a:pt x="1702" y="77424"/>
                    <a:pt x="1728" y="77424"/>
                  </a:cubicBezTo>
                  <a:cubicBezTo>
                    <a:pt x="1754" y="77501"/>
                    <a:pt x="1728" y="77527"/>
                    <a:pt x="1728" y="77579"/>
                  </a:cubicBezTo>
                  <a:cubicBezTo>
                    <a:pt x="1728" y="77604"/>
                    <a:pt x="1728" y="77630"/>
                    <a:pt x="1728" y="77656"/>
                  </a:cubicBezTo>
                  <a:cubicBezTo>
                    <a:pt x="1754" y="77682"/>
                    <a:pt x="1754" y="77733"/>
                    <a:pt x="1754" y="77759"/>
                  </a:cubicBezTo>
                  <a:lnTo>
                    <a:pt x="1754" y="77991"/>
                  </a:lnTo>
                  <a:cubicBezTo>
                    <a:pt x="1754" y="77991"/>
                    <a:pt x="1754" y="78043"/>
                    <a:pt x="1702" y="78043"/>
                  </a:cubicBezTo>
                  <a:cubicBezTo>
                    <a:pt x="1676" y="78043"/>
                    <a:pt x="1676" y="78017"/>
                    <a:pt x="1676" y="77965"/>
                  </a:cubicBezTo>
                  <a:lnTo>
                    <a:pt x="1676" y="77940"/>
                  </a:lnTo>
                  <a:lnTo>
                    <a:pt x="1599" y="77940"/>
                  </a:lnTo>
                  <a:cubicBezTo>
                    <a:pt x="1599" y="77965"/>
                    <a:pt x="1599" y="78017"/>
                    <a:pt x="1573" y="78017"/>
                  </a:cubicBezTo>
                  <a:cubicBezTo>
                    <a:pt x="1599" y="78043"/>
                    <a:pt x="1599" y="78069"/>
                    <a:pt x="1599" y="78094"/>
                  </a:cubicBezTo>
                  <a:cubicBezTo>
                    <a:pt x="1625" y="78094"/>
                    <a:pt x="1676" y="78094"/>
                    <a:pt x="1702" y="78146"/>
                  </a:cubicBezTo>
                  <a:lnTo>
                    <a:pt x="1702" y="78172"/>
                  </a:lnTo>
                  <a:cubicBezTo>
                    <a:pt x="1702" y="78223"/>
                    <a:pt x="1728" y="78275"/>
                    <a:pt x="1702" y="78327"/>
                  </a:cubicBezTo>
                  <a:cubicBezTo>
                    <a:pt x="1651" y="78301"/>
                    <a:pt x="1651" y="78275"/>
                    <a:pt x="1651" y="78223"/>
                  </a:cubicBezTo>
                  <a:cubicBezTo>
                    <a:pt x="1651" y="78198"/>
                    <a:pt x="1625" y="78172"/>
                    <a:pt x="1599" y="78172"/>
                  </a:cubicBezTo>
                  <a:lnTo>
                    <a:pt x="1599" y="78378"/>
                  </a:lnTo>
                  <a:lnTo>
                    <a:pt x="1651" y="78378"/>
                  </a:lnTo>
                  <a:cubicBezTo>
                    <a:pt x="1728" y="78404"/>
                    <a:pt x="1728" y="78404"/>
                    <a:pt x="1676" y="78481"/>
                  </a:cubicBezTo>
                  <a:lnTo>
                    <a:pt x="1599" y="78481"/>
                  </a:lnTo>
                  <a:lnTo>
                    <a:pt x="1599" y="78507"/>
                  </a:lnTo>
                  <a:cubicBezTo>
                    <a:pt x="1651" y="78533"/>
                    <a:pt x="1651" y="78584"/>
                    <a:pt x="1599" y="78636"/>
                  </a:cubicBezTo>
                  <a:cubicBezTo>
                    <a:pt x="1573" y="78662"/>
                    <a:pt x="1573" y="78713"/>
                    <a:pt x="1599" y="78739"/>
                  </a:cubicBezTo>
                  <a:lnTo>
                    <a:pt x="1651" y="78739"/>
                  </a:lnTo>
                  <a:cubicBezTo>
                    <a:pt x="1651" y="78739"/>
                    <a:pt x="1676" y="78765"/>
                    <a:pt x="1676" y="78791"/>
                  </a:cubicBezTo>
                  <a:lnTo>
                    <a:pt x="1651" y="78791"/>
                  </a:lnTo>
                  <a:cubicBezTo>
                    <a:pt x="1625" y="78791"/>
                    <a:pt x="1651" y="78817"/>
                    <a:pt x="1599" y="78817"/>
                  </a:cubicBezTo>
                  <a:cubicBezTo>
                    <a:pt x="1599" y="78817"/>
                    <a:pt x="1599" y="78842"/>
                    <a:pt x="1599" y="78842"/>
                  </a:cubicBezTo>
                  <a:cubicBezTo>
                    <a:pt x="1625" y="78842"/>
                    <a:pt x="1625" y="78868"/>
                    <a:pt x="1625" y="78894"/>
                  </a:cubicBezTo>
                  <a:cubicBezTo>
                    <a:pt x="1599" y="78946"/>
                    <a:pt x="1573" y="78997"/>
                    <a:pt x="1625" y="79023"/>
                  </a:cubicBezTo>
                  <a:cubicBezTo>
                    <a:pt x="1676" y="79075"/>
                    <a:pt x="1625" y="79075"/>
                    <a:pt x="1625" y="79075"/>
                  </a:cubicBezTo>
                  <a:cubicBezTo>
                    <a:pt x="1625" y="79100"/>
                    <a:pt x="1599" y="79152"/>
                    <a:pt x="1625" y="79178"/>
                  </a:cubicBezTo>
                  <a:cubicBezTo>
                    <a:pt x="1651" y="79203"/>
                    <a:pt x="1651" y="79229"/>
                    <a:pt x="1651" y="79255"/>
                  </a:cubicBezTo>
                  <a:lnTo>
                    <a:pt x="1676" y="79255"/>
                  </a:lnTo>
                  <a:cubicBezTo>
                    <a:pt x="1676" y="79229"/>
                    <a:pt x="1676" y="79229"/>
                    <a:pt x="1676" y="79203"/>
                  </a:cubicBezTo>
                  <a:lnTo>
                    <a:pt x="1676" y="79152"/>
                  </a:lnTo>
                  <a:cubicBezTo>
                    <a:pt x="1676" y="79126"/>
                    <a:pt x="1676" y="79100"/>
                    <a:pt x="1676" y="79100"/>
                  </a:cubicBezTo>
                  <a:cubicBezTo>
                    <a:pt x="1676" y="79075"/>
                    <a:pt x="1651" y="79049"/>
                    <a:pt x="1702" y="79049"/>
                  </a:cubicBezTo>
                  <a:cubicBezTo>
                    <a:pt x="1754" y="79049"/>
                    <a:pt x="1728" y="79075"/>
                    <a:pt x="1728" y="79100"/>
                  </a:cubicBezTo>
                  <a:cubicBezTo>
                    <a:pt x="1728" y="79126"/>
                    <a:pt x="1728" y="79126"/>
                    <a:pt x="1728" y="79152"/>
                  </a:cubicBezTo>
                  <a:cubicBezTo>
                    <a:pt x="1780" y="79178"/>
                    <a:pt x="1780" y="79255"/>
                    <a:pt x="1728" y="79281"/>
                  </a:cubicBezTo>
                  <a:cubicBezTo>
                    <a:pt x="1728" y="79307"/>
                    <a:pt x="1702" y="79332"/>
                    <a:pt x="1676" y="79358"/>
                  </a:cubicBezTo>
                  <a:cubicBezTo>
                    <a:pt x="1676" y="79358"/>
                    <a:pt x="1651" y="79384"/>
                    <a:pt x="1651" y="79410"/>
                  </a:cubicBezTo>
                  <a:cubicBezTo>
                    <a:pt x="1625" y="79461"/>
                    <a:pt x="1599" y="79513"/>
                    <a:pt x="1573" y="79565"/>
                  </a:cubicBezTo>
                  <a:cubicBezTo>
                    <a:pt x="1591" y="79565"/>
                    <a:pt x="1608" y="79576"/>
                    <a:pt x="1625" y="79576"/>
                  </a:cubicBezTo>
                  <a:cubicBezTo>
                    <a:pt x="1634" y="79576"/>
                    <a:pt x="1642" y="79573"/>
                    <a:pt x="1651" y="79565"/>
                  </a:cubicBezTo>
                  <a:cubicBezTo>
                    <a:pt x="1651" y="79539"/>
                    <a:pt x="1676" y="79539"/>
                    <a:pt x="1702" y="79539"/>
                  </a:cubicBezTo>
                  <a:lnTo>
                    <a:pt x="1728" y="79539"/>
                  </a:lnTo>
                  <a:cubicBezTo>
                    <a:pt x="1754" y="79565"/>
                    <a:pt x="1754" y="79565"/>
                    <a:pt x="1728" y="79590"/>
                  </a:cubicBezTo>
                  <a:cubicBezTo>
                    <a:pt x="1728" y="79599"/>
                    <a:pt x="1725" y="79602"/>
                    <a:pt x="1721" y="79602"/>
                  </a:cubicBezTo>
                  <a:cubicBezTo>
                    <a:pt x="1714" y="79602"/>
                    <a:pt x="1702" y="79590"/>
                    <a:pt x="1702" y="79590"/>
                  </a:cubicBezTo>
                  <a:cubicBezTo>
                    <a:pt x="1685" y="79590"/>
                    <a:pt x="1668" y="79579"/>
                    <a:pt x="1658" y="79579"/>
                  </a:cubicBezTo>
                  <a:cubicBezTo>
                    <a:pt x="1654" y="79579"/>
                    <a:pt x="1651" y="79582"/>
                    <a:pt x="1651" y="79590"/>
                  </a:cubicBezTo>
                  <a:lnTo>
                    <a:pt x="1599" y="79616"/>
                  </a:lnTo>
                  <a:lnTo>
                    <a:pt x="1676" y="79693"/>
                  </a:lnTo>
                  <a:cubicBezTo>
                    <a:pt x="1728" y="79693"/>
                    <a:pt x="1754" y="79719"/>
                    <a:pt x="1754" y="79771"/>
                  </a:cubicBezTo>
                  <a:cubicBezTo>
                    <a:pt x="1780" y="79797"/>
                    <a:pt x="1780" y="79822"/>
                    <a:pt x="1754" y="79848"/>
                  </a:cubicBezTo>
                  <a:cubicBezTo>
                    <a:pt x="1741" y="79861"/>
                    <a:pt x="1722" y="79868"/>
                    <a:pt x="1706" y="79868"/>
                  </a:cubicBezTo>
                  <a:cubicBezTo>
                    <a:pt x="1689" y="79868"/>
                    <a:pt x="1676" y="79861"/>
                    <a:pt x="1676" y="79848"/>
                  </a:cubicBezTo>
                  <a:lnTo>
                    <a:pt x="1651" y="79848"/>
                  </a:lnTo>
                  <a:cubicBezTo>
                    <a:pt x="1625" y="79848"/>
                    <a:pt x="1625" y="79874"/>
                    <a:pt x="1651" y="79900"/>
                  </a:cubicBezTo>
                  <a:lnTo>
                    <a:pt x="1676" y="79926"/>
                  </a:lnTo>
                  <a:cubicBezTo>
                    <a:pt x="1676" y="79926"/>
                    <a:pt x="1728" y="79951"/>
                    <a:pt x="1702" y="79977"/>
                  </a:cubicBezTo>
                  <a:lnTo>
                    <a:pt x="1625" y="79977"/>
                  </a:lnTo>
                  <a:cubicBezTo>
                    <a:pt x="1599" y="80003"/>
                    <a:pt x="1599" y="80055"/>
                    <a:pt x="1599" y="80080"/>
                  </a:cubicBezTo>
                  <a:cubicBezTo>
                    <a:pt x="1573" y="80106"/>
                    <a:pt x="1573" y="80106"/>
                    <a:pt x="1573" y="80132"/>
                  </a:cubicBezTo>
                  <a:cubicBezTo>
                    <a:pt x="1573" y="80158"/>
                    <a:pt x="1573" y="80184"/>
                    <a:pt x="1573" y="80209"/>
                  </a:cubicBezTo>
                  <a:cubicBezTo>
                    <a:pt x="1548" y="80235"/>
                    <a:pt x="1548" y="80235"/>
                    <a:pt x="1573" y="80235"/>
                  </a:cubicBezTo>
                  <a:cubicBezTo>
                    <a:pt x="1625" y="80235"/>
                    <a:pt x="1599" y="80312"/>
                    <a:pt x="1599" y="80338"/>
                  </a:cubicBezTo>
                  <a:cubicBezTo>
                    <a:pt x="1599" y="80364"/>
                    <a:pt x="1625" y="80390"/>
                    <a:pt x="1651" y="80416"/>
                  </a:cubicBezTo>
                  <a:cubicBezTo>
                    <a:pt x="1702" y="80416"/>
                    <a:pt x="1728" y="80467"/>
                    <a:pt x="1754" y="80519"/>
                  </a:cubicBezTo>
                  <a:cubicBezTo>
                    <a:pt x="1780" y="80570"/>
                    <a:pt x="1780" y="80545"/>
                    <a:pt x="1754" y="80570"/>
                  </a:cubicBezTo>
                  <a:cubicBezTo>
                    <a:pt x="1745" y="80579"/>
                    <a:pt x="1740" y="80582"/>
                    <a:pt x="1735" y="80582"/>
                  </a:cubicBezTo>
                  <a:cubicBezTo>
                    <a:pt x="1725" y="80582"/>
                    <a:pt x="1719" y="80570"/>
                    <a:pt x="1702" y="80570"/>
                  </a:cubicBezTo>
                  <a:lnTo>
                    <a:pt x="1651" y="80570"/>
                  </a:lnTo>
                  <a:cubicBezTo>
                    <a:pt x="1625" y="80570"/>
                    <a:pt x="1599" y="80596"/>
                    <a:pt x="1625" y="80648"/>
                  </a:cubicBezTo>
                  <a:cubicBezTo>
                    <a:pt x="1651" y="80674"/>
                    <a:pt x="1728" y="80699"/>
                    <a:pt x="1702" y="80725"/>
                  </a:cubicBezTo>
                  <a:cubicBezTo>
                    <a:pt x="1702" y="80751"/>
                    <a:pt x="1676" y="80751"/>
                    <a:pt x="1651" y="80751"/>
                  </a:cubicBezTo>
                  <a:lnTo>
                    <a:pt x="1599" y="80751"/>
                  </a:lnTo>
                  <a:cubicBezTo>
                    <a:pt x="1548" y="80777"/>
                    <a:pt x="1599" y="80802"/>
                    <a:pt x="1599" y="80802"/>
                  </a:cubicBezTo>
                  <a:cubicBezTo>
                    <a:pt x="1599" y="80815"/>
                    <a:pt x="1612" y="80822"/>
                    <a:pt x="1625" y="80822"/>
                  </a:cubicBezTo>
                  <a:cubicBezTo>
                    <a:pt x="1638" y="80822"/>
                    <a:pt x="1651" y="80815"/>
                    <a:pt x="1651" y="80802"/>
                  </a:cubicBezTo>
                  <a:cubicBezTo>
                    <a:pt x="1664" y="80790"/>
                    <a:pt x="1676" y="80783"/>
                    <a:pt x="1693" y="80783"/>
                  </a:cubicBezTo>
                  <a:cubicBezTo>
                    <a:pt x="1709" y="80783"/>
                    <a:pt x="1728" y="80790"/>
                    <a:pt x="1754" y="80802"/>
                  </a:cubicBezTo>
                  <a:cubicBezTo>
                    <a:pt x="1754" y="80828"/>
                    <a:pt x="1754" y="80828"/>
                    <a:pt x="1754" y="80828"/>
                  </a:cubicBezTo>
                  <a:cubicBezTo>
                    <a:pt x="1780" y="80906"/>
                    <a:pt x="1780" y="80906"/>
                    <a:pt x="1728" y="80957"/>
                  </a:cubicBezTo>
                  <a:cubicBezTo>
                    <a:pt x="1728" y="80983"/>
                    <a:pt x="1702" y="80983"/>
                    <a:pt x="1702" y="80983"/>
                  </a:cubicBezTo>
                  <a:cubicBezTo>
                    <a:pt x="1702" y="81009"/>
                    <a:pt x="1702" y="81009"/>
                    <a:pt x="1702" y="81035"/>
                  </a:cubicBezTo>
                  <a:cubicBezTo>
                    <a:pt x="1728" y="81035"/>
                    <a:pt x="1754" y="81060"/>
                    <a:pt x="1728" y="81086"/>
                  </a:cubicBezTo>
                  <a:cubicBezTo>
                    <a:pt x="1728" y="81112"/>
                    <a:pt x="1728" y="81164"/>
                    <a:pt x="1728" y="81189"/>
                  </a:cubicBezTo>
                  <a:cubicBezTo>
                    <a:pt x="1702" y="81241"/>
                    <a:pt x="1702" y="81318"/>
                    <a:pt x="1754" y="81344"/>
                  </a:cubicBezTo>
                  <a:cubicBezTo>
                    <a:pt x="1754" y="81370"/>
                    <a:pt x="1754" y="81396"/>
                    <a:pt x="1728" y="81396"/>
                  </a:cubicBezTo>
                  <a:cubicBezTo>
                    <a:pt x="1702" y="81396"/>
                    <a:pt x="1676" y="81421"/>
                    <a:pt x="1728" y="81447"/>
                  </a:cubicBezTo>
                  <a:cubicBezTo>
                    <a:pt x="1754" y="81473"/>
                    <a:pt x="1754" y="81499"/>
                    <a:pt x="1780" y="81525"/>
                  </a:cubicBezTo>
                  <a:cubicBezTo>
                    <a:pt x="1780" y="81550"/>
                    <a:pt x="1728" y="81550"/>
                    <a:pt x="1702" y="81550"/>
                  </a:cubicBezTo>
                  <a:lnTo>
                    <a:pt x="1728" y="81628"/>
                  </a:lnTo>
                  <a:cubicBezTo>
                    <a:pt x="1780" y="81628"/>
                    <a:pt x="1780" y="81654"/>
                    <a:pt x="1780" y="81679"/>
                  </a:cubicBezTo>
                  <a:cubicBezTo>
                    <a:pt x="1831" y="81731"/>
                    <a:pt x="1831" y="81834"/>
                    <a:pt x="1780" y="81886"/>
                  </a:cubicBezTo>
                  <a:cubicBezTo>
                    <a:pt x="1805" y="81911"/>
                    <a:pt x="1780" y="81963"/>
                    <a:pt x="1754" y="81989"/>
                  </a:cubicBezTo>
                  <a:lnTo>
                    <a:pt x="1780" y="81989"/>
                  </a:lnTo>
                  <a:cubicBezTo>
                    <a:pt x="1805" y="81989"/>
                    <a:pt x="1805" y="81989"/>
                    <a:pt x="1805" y="82015"/>
                  </a:cubicBezTo>
                  <a:cubicBezTo>
                    <a:pt x="1797" y="82023"/>
                    <a:pt x="1788" y="82026"/>
                    <a:pt x="1780" y="82026"/>
                  </a:cubicBezTo>
                  <a:cubicBezTo>
                    <a:pt x="1762" y="82026"/>
                    <a:pt x="1745" y="82015"/>
                    <a:pt x="1728" y="82015"/>
                  </a:cubicBezTo>
                  <a:lnTo>
                    <a:pt x="1676" y="82015"/>
                  </a:lnTo>
                  <a:cubicBezTo>
                    <a:pt x="1651" y="82092"/>
                    <a:pt x="1651" y="82092"/>
                    <a:pt x="1728" y="82118"/>
                  </a:cubicBezTo>
                  <a:cubicBezTo>
                    <a:pt x="1743" y="82110"/>
                    <a:pt x="1756" y="82107"/>
                    <a:pt x="1767" y="82107"/>
                  </a:cubicBezTo>
                  <a:cubicBezTo>
                    <a:pt x="1793" y="82107"/>
                    <a:pt x="1805" y="82125"/>
                    <a:pt x="1805" y="82144"/>
                  </a:cubicBezTo>
                  <a:cubicBezTo>
                    <a:pt x="1805" y="82169"/>
                    <a:pt x="1805" y="82195"/>
                    <a:pt x="1805" y="82221"/>
                  </a:cubicBezTo>
                  <a:cubicBezTo>
                    <a:pt x="1805" y="82273"/>
                    <a:pt x="1780" y="82273"/>
                    <a:pt x="1754" y="82298"/>
                  </a:cubicBezTo>
                  <a:cubicBezTo>
                    <a:pt x="1754" y="82324"/>
                    <a:pt x="1754" y="82350"/>
                    <a:pt x="1754" y="82376"/>
                  </a:cubicBezTo>
                  <a:cubicBezTo>
                    <a:pt x="1754" y="82402"/>
                    <a:pt x="1780" y="82453"/>
                    <a:pt x="1805" y="82479"/>
                  </a:cubicBezTo>
                  <a:cubicBezTo>
                    <a:pt x="1805" y="82505"/>
                    <a:pt x="1805" y="82530"/>
                    <a:pt x="1754" y="82556"/>
                  </a:cubicBezTo>
                  <a:lnTo>
                    <a:pt x="1728" y="82556"/>
                  </a:lnTo>
                  <a:lnTo>
                    <a:pt x="1728" y="82608"/>
                  </a:lnTo>
                  <a:cubicBezTo>
                    <a:pt x="1754" y="82608"/>
                    <a:pt x="1780" y="82608"/>
                    <a:pt x="1780" y="82659"/>
                  </a:cubicBezTo>
                  <a:lnTo>
                    <a:pt x="1780" y="82737"/>
                  </a:lnTo>
                  <a:lnTo>
                    <a:pt x="1780" y="82866"/>
                  </a:lnTo>
                  <a:lnTo>
                    <a:pt x="1780" y="82995"/>
                  </a:lnTo>
                  <a:cubicBezTo>
                    <a:pt x="1780" y="83020"/>
                    <a:pt x="1780" y="83046"/>
                    <a:pt x="1754" y="83046"/>
                  </a:cubicBezTo>
                  <a:cubicBezTo>
                    <a:pt x="1728" y="83072"/>
                    <a:pt x="1728" y="83098"/>
                    <a:pt x="1702" y="83124"/>
                  </a:cubicBezTo>
                  <a:lnTo>
                    <a:pt x="1702" y="83201"/>
                  </a:lnTo>
                  <a:lnTo>
                    <a:pt x="1676" y="83227"/>
                  </a:lnTo>
                  <a:cubicBezTo>
                    <a:pt x="1676" y="83304"/>
                    <a:pt x="1728" y="83304"/>
                    <a:pt x="1780" y="83304"/>
                  </a:cubicBezTo>
                  <a:cubicBezTo>
                    <a:pt x="1805" y="83304"/>
                    <a:pt x="1805" y="83330"/>
                    <a:pt x="1805" y="83356"/>
                  </a:cubicBezTo>
                  <a:lnTo>
                    <a:pt x="1780" y="83356"/>
                  </a:lnTo>
                  <a:cubicBezTo>
                    <a:pt x="1780" y="83352"/>
                    <a:pt x="1778" y="83350"/>
                    <a:pt x="1775" y="83350"/>
                  </a:cubicBezTo>
                  <a:cubicBezTo>
                    <a:pt x="1762" y="83350"/>
                    <a:pt x="1729" y="83374"/>
                    <a:pt x="1695" y="83374"/>
                  </a:cubicBezTo>
                  <a:cubicBezTo>
                    <a:pt x="1679" y="83374"/>
                    <a:pt x="1664" y="83369"/>
                    <a:pt x="1651" y="83356"/>
                  </a:cubicBezTo>
                  <a:lnTo>
                    <a:pt x="1651" y="83433"/>
                  </a:lnTo>
                  <a:cubicBezTo>
                    <a:pt x="1676" y="83459"/>
                    <a:pt x="1676" y="83485"/>
                    <a:pt x="1651" y="83485"/>
                  </a:cubicBezTo>
                  <a:cubicBezTo>
                    <a:pt x="1625" y="83511"/>
                    <a:pt x="1625" y="83536"/>
                    <a:pt x="1625" y="83562"/>
                  </a:cubicBezTo>
                  <a:lnTo>
                    <a:pt x="1625" y="83665"/>
                  </a:lnTo>
                  <a:cubicBezTo>
                    <a:pt x="1625" y="83717"/>
                    <a:pt x="1651" y="83743"/>
                    <a:pt x="1625" y="83794"/>
                  </a:cubicBezTo>
                  <a:cubicBezTo>
                    <a:pt x="1573" y="83820"/>
                    <a:pt x="1625" y="83923"/>
                    <a:pt x="1676" y="83949"/>
                  </a:cubicBezTo>
                  <a:lnTo>
                    <a:pt x="1676" y="84001"/>
                  </a:lnTo>
                  <a:cubicBezTo>
                    <a:pt x="1676" y="84001"/>
                    <a:pt x="1728" y="84026"/>
                    <a:pt x="1780" y="84026"/>
                  </a:cubicBezTo>
                  <a:cubicBezTo>
                    <a:pt x="1805" y="84026"/>
                    <a:pt x="1857" y="84052"/>
                    <a:pt x="1831" y="84104"/>
                  </a:cubicBezTo>
                  <a:cubicBezTo>
                    <a:pt x="1831" y="84129"/>
                    <a:pt x="1831" y="84155"/>
                    <a:pt x="1857" y="84181"/>
                  </a:cubicBezTo>
                  <a:cubicBezTo>
                    <a:pt x="1883" y="84181"/>
                    <a:pt x="1883" y="84233"/>
                    <a:pt x="1857" y="84258"/>
                  </a:cubicBezTo>
                  <a:cubicBezTo>
                    <a:pt x="1831" y="84284"/>
                    <a:pt x="1831" y="84336"/>
                    <a:pt x="1805" y="84336"/>
                  </a:cubicBezTo>
                  <a:cubicBezTo>
                    <a:pt x="1790" y="84343"/>
                    <a:pt x="1775" y="84347"/>
                    <a:pt x="1760" y="84347"/>
                  </a:cubicBezTo>
                  <a:cubicBezTo>
                    <a:pt x="1724" y="84347"/>
                    <a:pt x="1687" y="84328"/>
                    <a:pt x="1651" y="84310"/>
                  </a:cubicBezTo>
                  <a:cubicBezTo>
                    <a:pt x="1651" y="84336"/>
                    <a:pt x="1651" y="84336"/>
                    <a:pt x="1625" y="84336"/>
                  </a:cubicBezTo>
                  <a:cubicBezTo>
                    <a:pt x="1651" y="84387"/>
                    <a:pt x="1676" y="84439"/>
                    <a:pt x="1651" y="84491"/>
                  </a:cubicBezTo>
                  <a:cubicBezTo>
                    <a:pt x="1651" y="84568"/>
                    <a:pt x="1651" y="84645"/>
                    <a:pt x="1651" y="84723"/>
                  </a:cubicBezTo>
                  <a:cubicBezTo>
                    <a:pt x="1668" y="84714"/>
                    <a:pt x="1682" y="84711"/>
                    <a:pt x="1696" y="84711"/>
                  </a:cubicBezTo>
                  <a:cubicBezTo>
                    <a:pt x="1722" y="84711"/>
                    <a:pt x="1745" y="84723"/>
                    <a:pt x="1780" y="84723"/>
                  </a:cubicBezTo>
                  <a:cubicBezTo>
                    <a:pt x="1857" y="84723"/>
                    <a:pt x="1883" y="84723"/>
                    <a:pt x="1883" y="84800"/>
                  </a:cubicBezTo>
                  <a:cubicBezTo>
                    <a:pt x="1857" y="84877"/>
                    <a:pt x="1857" y="84981"/>
                    <a:pt x="1831" y="85058"/>
                  </a:cubicBezTo>
                  <a:lnTo>
                    <a:pt x="1831" y="85110"/>
                  </a:lnTo>
                  <a:cubicBezTo>
                    <a:pt x="1754" y="85161"/>
                    <a:pt x="1780" y="85264"/>
                    <a:pt x="1754" y="85342"/>
                  </a:cubicBezTo>
                  <a:lnTo>
                    <a:pt x="1754" y="85393"/>
                  </a:lnTo>
                  <a:lnTo>
                    <a:pt x="1780" y="85393"/>
                  </a:lnTo>
                  <a:cubicBezTo>
                    <a:pt x="1857" y="85393"/>
                    <a:pt x="1805" y="85471"/>
                    <a:pt x="1831" y="85496"/>
                  </a:cubicBezTo>
                  <a:cubicBezTo>
                    <a:pt x="1831" y="85522"/>
                    <a:pt x="1805" y="85548"/>
                    <a:pt x="1780" y="85574"/>
                  </a:cubicBezTo>
                  <a:cubicBezTo>
                    <a:pt x="1780" y="85574"/>
                    <a:pt x="1780" y="85600"/>
                    <a:pt x="1780" y="85600"/>
                  </a:cubicBezTo>
                  <a:cubicBezTo>
                    <a:pt x="1831" y="85625"/>
                    <a:pt x="1805" y="85677"/>
                    <a:pt x="1805" y="85703"/>
                  </a:cubicBezTo>
                  <a:cubicBezTo>
                    <a:pt x="1805" y="85754"/>
                    <a:pt x="1805" y="85806"/>
                    <a:pt x="1805" y="85857"/>
                  </a:cubicBezTo>
                  <a:cubicBezTo>
                    <a:pt x="1831" y="85935"/>
                    <a:pt x="1805" y="86038"/>
                    <a:pt x="1805" y="86115"/>
                  </a:cubicBezTo>
                  <a:cubicBezTo>
                    <a:pt x="1805" y="86141"/>
                    <a:pt x="1805" y="86141"/>
                    <a:pt x="1780" y="86141"/>
                  </a:cubicBezTo>
                  <a:cubicBezTo>
                    <a:pt x="1776" y="86138"/>
                    <a:pt x="1773" y="86136"/>
                    <a:pt x="1770" y="86136"/>
                  </a:cubicBezTo>
                  <a:cubicBezTo>
                    <a:pt x="1753" y="86136"/>
                    <a:pt x="1750" y="86196"/>
                    <a:pt x="1728" y="86219"/>
                  </a:cubicBezTo>
                  <a:lnTo>
                    <a:pt x="1702" y="86244"/>
                  </a:lnTo>
                  <a:lnTo>
                    <a:pt x="1728" y="86322"/>
                  </a:lnTo>
                  <a:cubicBezTo>
                    <a:pt x="1754" y="86347"/>
                    <a:pt x="1754" y="86347"/>
                    <a:pt x="1780" y="86373"/>
                  </a:cubicBezTo>
                  <a:lnTo>
                    <a:pt x="1780" y="86399"/>
                  </a:lnTo>
                  <a:cubicBezTo>
                    <a:pt x="1780" y="86408"/>
                    <a:pt x="1777" y="86411"/>
                    <a:pt x="1772" y="86411"/>
                  </a:cubicBezTo>
                  <a:cubicBezTo>
                    <a:pt x="1762" y="86411"/>
                    <a:pt x="1745" y="86399"/>
                    <a:pt x="1728" y="86399"/>
                  </a:cubicBezTo>
                  <a:cubicBezTo>
                    <a:pt x="1728" y="86399"/>
                    <a:pt x="1702" y="86347"/>
                    <a:pt x="1702" y="86322"/>
                  </a:cubicBezTo>
                  <a:cubicBezTo>
                    <a:pt x="1676" y="86347"/>
                    <a:pt x="1651" y="86373"/>
                    <a:pt x="1599" y="86373"/>
                  </a:cubicBezTo>
                  <a:cubicBezTo>
                    <a:pt x="1599" y="86399"/>
                    <a:pt x="1599" y="86425"/>
                    <a:pt x="1573" y="86425"/>
                  </a:cubicBezTo>
                  <a:cubicBezTo>
                    <a:pt x="1573" y="86451"/>
                    <a:pt x="1548" y="86476"/>
                    <a:pt x="1573" y="86502"/>
                  </a:cubicBezTo>
                  <a:cubicBezTo>
                    <a:pt x="1599" y="86528"/>
                    <a:pt x="1599" y="86580"/>
                    <a:pt x="1573" y="86605"/>
                  </a:cubicBezTo>
                  <a:cubicBezTo>
                    <a:pt x="1599" y="86631"/>
                    <a:pt x="1599" y="86657"/>
                    <a:pt x="1599" y="86709"/>
                  </a:cubicBezTo>
                  <a:cubicBezTo>
                    <a:pt x="1599" y="86812"/>
                    <a:pt x="1573" y="86889"/>
                    <a:pt x="1548" y="86992"/>
                  </a:cubicBezTo>
                  <a:cubicBezTo>
                    <a:pt x="1548" y="86992"/>
                    <a:pt x="1522" y="87018"/>
                    <a:pt x="1522" y="87018"/>
                  </a:cubicBezTo>
                  <a:cubicBezTo>
                    <a:pt x="1496" y="87044"/>
                    <a:pt x="1470" y="87018"/>
                    <a:pt x="1470" y="87070"/>
                  </a:cubicBezTo>
                  <a:cubicBezTo>
                    <a:pt x="1444" y="87173"/>
                    <a:pt x="1341" y="87199"/>
                    <a:pt x="1264" y="87250"/>
                  </a:cubicBezTo>
                  <a:lnTo>
                    <a:pt x="1187" y="87276"/>
                  </a:lnTo>
                  <a:cubicBezTo>
                    <a:pt x="1187" y="87302"/>
                    <a:pt x="1187" y="87302"/>
                    <a:pt x="1187" y="87302"/>
                  </a:cubicBezTo>
                  <a:cubicBezTo>
                    <a:pt x="1212" y="87379"/>
                    <a:pt x="1212" y="87379"/>
                    <a:pt x="1161" y="87379"/>
                  </a:cubicBezTo>
                  <a:lnTo>
                    <a:pt x="1083" y="87379"/>
                  </a:lnTo>
                  <a:cubicBezTo>
                    <a:pt x="1083" y="87431"/>
                    <a:pt x="1135" y="87431"/>
                    <a:pt x="1135" y="87482"/>
                  </a:cubicBezTo>
                  <a:cubicBezTo>
                    <a:pt x="1135" y="87534"/>
                    <a:pt x="1135" y="87534"/>
                    <a:pt x="1135" y="87560"/>
                  </a:cubicBezTo>
                  <a:cubicBezTo>
                    <a:pt x="1135" y="87560"/>
                    <a:pt x="1109" y="87637"/>
                    <a:pt x="1109" y="87663"/>
                  </a:cubicBezTo>
                  <a:lnTo>
                    <a:pt x="1109" y="87740"/>
                  </a:lnTo>
                  <a:lnTo>
                    <a:pt x="1187" y="87740"/>
                  </a:lnTo>
                  <a:cubicBezTo>
                    <a:pt x="1264" y="87740"/>
                    <a:pt x="1264" y="87740"/>
                    <a:pt x="1212" y="87843"/>
                  </a:cubicBezTo>
                  <a:cubicBezTo>
                    <a:pt x="1212" y="87869"/>
                    <a:pt x="1238" y="87895"/>
                    <a:pt x="1238" y="87947"/>
                  </a:cubicBezTo>
                  <a:cubicBezTo>
                    <a:pt x="1264" y="87972"/>
                    <a:pt x="1238" y="88024"/>
                    <a:pt x="1212" y="88050"/>
                  </a:cubicBezTo>
                  <a:lnTo>
                    <a:pt x="1290" y="88308"/>
                  </a:lnTo>
                  <a:cubicBezTo>
                    <a:pt x="1238" y="88385"/>
                    <a:pt x="1187" y="88385"/>
                    <a:pt x="1109" y="88385"/>
                  </a:cubicBezTo>
                  <a:lnTo>
                    <a:pt x="1109" y="88437"/>
                  </a:lnTo>
                  <a:cubicBezTo>
                    <a:pt x="1161" y="88488"/>
                    <a:pt x="1187" y="88488"/>
                    <a:pt x="1161" y="88540"/>
                  </a:cubicBezTo>
                  <a:cubicBezTo>
                    <a:pt x="1135" y="88591"/>
                    <a:pt x="1161" y="88591"/>
                    <a:pt x="1161" y="88617"/>
                  </a:cubicBezTo>
                  <a:cubicBezTo>
                    <a:pt x="1161" y="88643"/>
                    <a:pt x="1187" y="88694"/>
                    <a:pt x="1161" y="88746"/>
                  </a:cubicBezTo>
                  <a:cubicBezTo>
                    <a:pt x="1135" y="88772"/>
                    <a:pt x="1109" y="88798"/>
                    <a:pt x="1109" y="88823"/>
                  </a:cubicBezTo>
                  <a:cubicBezTo>
                    <a:pt x="1109" y="88875"/>
                    <a:pt x="1135" y="88875"/>
                    <a:pt x="1161" y="88901"/>
                  </a:cubicBezTo>
                  <a:cubicBezTo>
                    <a:pt x="1187" y="88927"/>
                    <a:pt x="1161" y="88952"/>
                    <a:pt x="1135" y="88978"/>
                  </a:cubicBezTo>
                  <a:cubicBezTo>
                    <a:pt x="1135" y="89030"/>
                    <a:pt x="1187" y="89081"/>
                    <a:pt x="1212" y="89133"/>
                  </a:cubicBezTo>
                  <a:cubicBezTo>
                    <a:pt x="1238" y="89184"/>
                    <a:pt x="1212" y="89184"/>
                    <a:pt x="1161" y="89184"/>
                  </a:cubicBezTo>
                  <a:cubicBezTo>
                    <a:pt x="1212" y="89236"/>
                    <a:pt x="1212" y="89288"/>
                    <a:pt x="1212" y="89339"/>
                  </a:cubicBezTo>
                  <a:cubicBezTo>
                    <a:pt x="1212" y="89391"/>
                    <a:pt x="1161" y="89391"/>
                    <a:pt x="1135" y="89417"/>
                  </a:cubicBezTo>
                  <a:lnTo>
                    <a:pt x="1135" y="89520"/>
                  </a:lnTo>
                  <a:cubicBezTo>
                    <a:pt x="1187" y="89546"/>
                    <a:pt x="1187" y="89597"/>
                    <a:pt x="1135" y="89623"/>
                  </a:cubicBezTo>
                  <a:lnTo>
                    <a:pt x="1135" y="89726"/>
                  </a:lnTo>
                  <a:lnTo>
                    <a:pt x="1135" y="89829"/>
                  </a:lnTo>
                  <a:cubicBezTo>
                    <a:pt x="1135" y="89855"/>
                    <a:pt x="1135" y="89855"/>
                    <a:pt x="1135" y="89855"/>
                  </a:cubicBezTo>
                  <a:lnTo>
                    <a:pt x="1212" y="89803"/>
                  </a:lnTo>
                  <a:lnTo>
                    <a:pt x="1212" y="89932"/>
                  </a:lnTo>
                  <a:cubicBezTo>
                    <a:pt x="1238" y="89958"/>
                    <a:pt x="1264" y="89984"/>
                    <a:pt x="1264" y="90010"/>
                  </a:cubicBezTo>
                  <a:lnTo>
                    <a:pt x="1290" y="90087"/>
                  </a:lnTo>
                  <a:cubicBezTo>
                    <a:pt x="1315" y="90087"/>
                    <a:pt x="1315" y="90139"/>
                    <a:pt x="1290" y="90165"/>
                  </a:cubicBezTo>
                  <a:cubicBezTo>
                    <a:pt x="1290" y="90190"/>
                    <a:pt x="1315" y="90268"/>
                    <a:pt x="1264" y="90293"/>
                  </a:cubicBezTo>
                  <a:lnTo>
                    <a:pt x="1264" y="90371"/>
                  </a:lnTo>
                  <a:cubicBezTo>
                    <a:pt x="1315" y="90371"/>
                    <a:pt x="1341" y="90397"/>
                    <a:pt x="1341" y="90448"/>
                  </a:cubicBezTo>
                  <a:lnTo>
                    <a:pt x="1341" y="90551"/>
                  </a:lnTo>
                  <a:cubicBezTo>
                    <a:pt x="1315" y="90577"/>
                    <a:pt x="1315" y="90603"/>
                    <a:pt x="1315" y="90629"/>
                  </a:cubicBezTo>
                  <a:cubicBezTo>
                    <a:pt x="1315" y="90680"/>
                    <a:pt x="1290" y="90680"/>
                    <a:pt x="1264" y="90680"/>
                  </a:cubicBezTo>
                  <a:cubicBezTo>
                    <a:pt x="1238" y="90706"/>
                    <a:pt x="1212" y="90732"/>
                    <a:pt x="1212" y="90758"/>
                  </a:cubicBezTo>
                  <a:cubicBezTo>
                    <a:pt x="1238" y="90809"/>
                    <a:pt x="1238" y="90835"/>
                    <a:pt x="1212" y="90887"/>
                  </a:cubicBezTo>
                  <a:cubicBezTo>
                    <a:pt x="1212" y="90938"/>
                    <a:pt x="1212" y="90964"/>
                    <a:pt x="1187" y="91016"/>
                  </a:cubicBezTo>
                  <a:lnTo>
                    <a:pt x="1187" y="91041"/>
                  </a:lnTo>
                  <a:cubicBezTo>
                    <a:pt x="1187" y="91196"/>
                    <a:pt x="1187" y="91196"/>
                    <a:pt x="1083" y="91325"/>
                  </a:cubicBezTo>
                  <a:cubicBezTo>
                    <a:pt x="1083" y="91325"/>
                    <a:pt x="1083" y="91351"/>
                    <a:pt x="1083" y="91351"/>
                  </a:cubicBezTo>
                  <a:lnTo>
                    <a:pt x="1083" y="91402"/>
                  </a:lnTo>
                  <a:cubicBezTo>
                    <a:pt x="1109" y="91428"/>
                    <a:pt x="1135" y="91506"/>
                    <a:pt x="1161" y="91506"/>
                  </a:cubicBezTo>
                  <a:cubicBezTo>
                    <a:pt x="1187" y="91506"/>
                    <a:pt x="1161" y="91480"/>
                    <a:pt x="1161" y="91480"/>
                  </a:cubicBezTo>
                  <a:cubicBezTo>
                    <a:pt x="1187" y="91402"/>
                    <a:pt x="1264" y="91248"/>
                    <a:pt x="1290" y="91248"/>
                  </a:cubicBezTo>
                  <a:cubicBezTo>
                    <a:pt x="1315" y="91274"/>
                    <a:pt x="1290" y="91351"/>
                    <a:pt x="1290" y="91402"/>
                  </a:cubicBezTo>
                  <a:cubicBezTo>
                    <a:pt x="1290" y="91454"/>
                    <a:pt x="1290" y="91531"/>
                    <a:pt x="1341" y="91583"/>
                  </a:cubicBezTo>
                  <a:lnTo>
                    <a:pt x="1393" y="91583"/>
                  </a:lnTo>
                  <a:cubicBezTo>
                    <a:pt x="1419" y="91583"/>
                    <a:pt x="1419" y="91583"/>
                    <a:pt x="1444" y="91609"/>
                  </a:cubicBezTo>
                  <a:cubicBezTo>
                    <a:pt x="1444" y="91635"/>
                    <a:pt x="1444" y="91660"/>
                    <a:pt x="1419" y="91660"/>
                  </a:cubicBezTo>
                  <a:lnTo>
                    <a:pt x="1367" y="91686"/>
                  </a:lnTo>
                  <a:cubicBezTo>
                    <a:pt x="1393" y="91686"/>
                    <a:pt x="1419" y="91686"/>
                    <a:pt x="1419" y="91738"/>
                  </a:cubicBezTo>
                  <a:cubicBezTo>
                    <a:pt x="1419" y="91815"/>
                    <a:pt x="1419" y="91893"/>
                    <a:pt x="1419" y="91970"/>
                  </a:cubicBezTo>
                  <a:lnTo>
                    <a:pt x="1522" y="91970"/>
                  </a:lnTo>
                  <a:cubicBezTo>
                    <a:pt x="1522" y="91996"/>
                    <a:pt x="1522" y="92021"/>
                    <a:pt x="1548" y="92073"/>
                  </a:cubicBezTo>
                  <a:cubicBezTo>
                    <a:pt x="1573" y="92073"/>
                    <a:pt x="1573" y="92125"/>
                    <a:pt x="1548" y="92150"/>
                  </a:cubicBezTo>
                  <a:cubicBezTo>
                    <a:pt x="1522" y="92176"/>
                    <a:pt x="1548" y="92202"/>
                    <a:pt x="1522" y="92228"/>
                  </a:cubicBezTo>
                  <a:cubicBezTo>
                    <a:pt x="1522" y="92279"/>
                    <a:pt x="1496" y="92331"/>
                    <a:pt x="1444" y="92357"/>
                  </a:cubicBezTo>
                  <a:cubicBezTo>
                    <a:pt x="1444" y="92383"/>
                    <a:pt x="1444" y="92434"/>
                    <a:pt x="1444" y="92460"/>
                  </a:cubicBezTo>
                  <a:cubicBezTo>
                    <a:pt x="1470" y="92511"/>
                    <a:pt x="1444" y="92563"/>
                    <a:pt x="1419" y="92615"/>
                  </a:cubicBezTo>
                  <a:cubicBezTo>
                    <a:pt x="1419" y="92640"/>
                    <a:pt x="1419" y="92640"/>
                    <a:pt x="1419" y="92666"/>
                  </a:cubicBezTo>
                  <a:cubicBezTo>
                    <a:pt x="1444" y="92692"/>
                    <a:pt x="1444" y="92718"/>
                    <a:pt x="1419" y="92744"/>
                  </a:cubicBezTo>
                  <a:cubicBezTo>
                    <a:pt x="1444" y="92795"/>
                    <a:pt x="1444" y="92821"/>
                    <a:pt x="1419" y="92847"/>
                  </a:cubicBezTo>
                  <a:cubicBezTo>
                    <a:pt x="1470" y="92924"/>
                    <a:pt x="1470" y="93027"/>
                    <a:pt x="1470" y="93105"/>
                  </a:cubicBezTo>
                  <a:cubicBezTo>
                    <a:pt x="1496" y="93105"/>
                    <a:pt x="1496" y="93156"/>
                    <a:pt x="1522" y="93182"/>
                  </a:cubicBezTo>
                  <a:cubicBezTo>
                    <a:pt x="1522" y="93182"/>
                    <a:pt x="1522" y="93208"/>
                    <a:pt x="1522" y="93234"/>
                  </a:cubicBezTo>
                  <a:cubicBezTo>
                    <a:pt x="1548" y="93234"/>
                    <a:pt x="1573" y="93259"/>
                    <a:pt x="1573" y="93285"/>
                  </a:cubicBezTo>
                  <a:lnTo>
                    <a:pt x="1573" y="93311"/>
                  </a:lnTo>
                  <a:lnTo>
                    <a:pt x="1599" y="93259"/>
                  </a:lnTo>
                  <a:lnTo>
                    <a:pt x="1625" y="93234"/>
                  </a:lnTo>
                  <a:cubicBezTo>
                    <a:pt x="1625" y="93259"/>
                    <a:pt x="1625" y="93259"/>
                    <a:pt x="1625" y="93285"/>
                  </a:cubicBezTo>
                  <a:cubicBezTo>
                    <a:pt x="1625" y="93285"/>
                    <a:pt x="1625" y="93311"/>
                    <a:pt x="1625" y="93337"/>
                  </a:cubicBezTo>
                  <a:lnTo>
                    <a:pt x="1625" y="93363"/>
                  </a:lnTo>
                  <a:lnTo>
                    <a:pt x="1625" y="93388"/>
                  </a:lnTo>
                  <a:cubicBezTo>
                    <a:pt x="1676" y="93440"/>
                    <a:pt x="1651" y="93517"/>
                    <a:pt x="1651" y="93595"/>
                  </a:cubicBezTo>
                  <a:lnTo>
                    <a:pt x="1599" y="93646"/>
                  </a:lnTo>
                  <a:cubicBezTo>
                    <a:pt x="1599" y="93646"/>
                    <a:pt x="1676" y="93724"/>
                    <a:pt x="1702" y="93775"/>
                  </a:cubicBezTo>
                  <a:cubicBezTo>
                    <a:pt x="1702" y="93853"/>
                    <a:pt x="1702" y="93827"/>
                    <a:pt x="1702" y="93853"/>
                  </a:cubicBezTo>
                  <a:cubicBezTo>
                    <a:pt x="1702" y="93853"/>
                    <a:pt x="1651" y="93878"/>
                    <a:pt x="1676" y="93904"/>
                  </a:cubicBezTo>
                  <a:cubicBezTo>
                    <a:pt x="1676" y="93930"/>
                    <a:pt x="1676" y="94007"/>
                    <a:pt x="1728" y="94059"/>
                  </a:cubicBezTo>
                  <a:cubicBezTo>
                    <a:pt x="1754" y="94136"/>
                    <a:pt x="1754" y="94214"/>
                    <a:pt x="1728" y="94291"/>
                  </a:cubicBezTo>
                  <a:cubicBezTo>
                    <a:pt x="1728" y="94343"/>
                    <a:pt x="1728" y="94368"/>
                    <a:pt x="1728" y="94420"/>
                  </a:cubicBezTo>
                  <a:cubicBezTo>
                    <a:pt x="1702" y="94446"/>
                    <a:pt x="1780" y="94497"/>
                    <a:pt x="1728" y="94549"/>
                  </a:cubicBezTo>
                  <a:cubicBezTo>
                    <a:pt x="1651" y="94575"/>
                    <a:pt x="1676" y="94601"/>
                    <a:pt x="1676" y="94652"/>
                  </a:cubicBezTo>
                  <a:lnTo>
                    <a:pt x="1651" y="94678"/>
                  </a:lnTo>
                  <a:cubicBezTo>
                    <a:pt x="1625" y="94729"/>
                    <a:pt x="1625" y="94755"/>
                    <a:pt x="1651" y="94781"/>
                  </a:cubicBezTo>
                  <a:cubicBezTo>
                    <a:pt x="1702" y="94781"/>
                    <a:pt x="1702" y="94729"/>
                    <a:pt x="1754" y="94729"/>
                  </a:cubicBezTo>
                  <a:cubicBezTo>
                    <a:pt x="1780" y="94807"/>
                    <a:pt x="1754" y="94884"/>
                    <a:pt x="1728" y="94936"/>
                  </a:cubicBezTo>
                  <a:cubicBezTo>
                    <a:pt x="1702" y="94987"/>
                    <a:pt x="1651" y="95039"/>
                    <a:pt x="1573" y="95039"/>
                  </a:cubicBezTo>
                  <a:lnTo>
                    <a:pt x="1548" y="95039"/>
                  </a:lnTo>
                  <a:cubicBezTo>
                    <a:pt x="1599" y="95091"/>
                    <a:pt x="1599" y="95091"/>
                    <a:pt x="1573" y="95168"/>
                  </a:cubicBezTo>
                  <a:cubicBezTo>
                    <a:pt x="1573" y="95194"/>
                    <a:pt x="1573" y="95194"/>
                    <a:pt x="1573" y="95220"/>
                  </a:cubicBezTo>
                  <a:cubicBezTo>
                    <a:pt x="1554" y="95239"/>
                    <a:pt x="1541" y="95248"/>
                    <a:pt x="1533" y="95248"/>
                  </a:cubicBezTo>
                  <a:cubicBezTo>
                    <a:pt x="1518" y="95248"/>
                    <a:pt x="1512" y="95226"/>
                    <a:pt x="1496" y="95194"/>
                  </a:cubicBezTo>
                  <a:lnTo>
                    <a:pt x="1444" y="95194"/>
                  </a:lnTo>
                  <a:lnTo>
                    <a:pt x="1444" y="95220"/>
                  </a:lnTo>
                  <a:lnTo>
                    <a:pt x="1444" y="95297"/>
                  </a:lnTo>
                  <a:cubicBezTo>
                    <a:pt x="1496" y="95297"/>
                    <a:pt x="1522" y="95297"/>
                    <a:pt x="1548" y="95323"/>
                  </a:cubicBezTo>
                  <a:lnTo>
                    <a:pt x="1548" y="95374"/>
                  </a:lnTo>
                  <a:cubicBezTo>
                    <a:pt x="1548" y="95400"/>
                    <a:pt x="1573" y="95426"/>
                    <a:pt x="1573" y="95452"/>
                  </a:cubicBezTo>
                  <a:lnTo>
                    <a:pt x="1573" y="95477"/>
                  </a:lnTo>
                  <a:cubicBezTo>
                    <a:pt x="1573" y="95503"/>
                    <a:pt x="1548" y="95529"/>
                    <a:pt x="1522" y="95555"/>
                  </a:cubicBezTo>
                  <a:cubicBezTo>
                    <a:pt x="1548" y="95555"/>
                    <a:pt x="1522" y="95581"/>
                    <a:pt x="1496" y="95581"/>
                  </a:cubicBezTo>
                  <a:lnTo>
                    <a:pt x="1496" y="95632"/>
                  </a:lnTo>
                  <a:cubicBezTo>
                    <a:pt x="1496" y="95658"/>
                    <a:pt x="1470" y="95684"/>
                    <a:pt x="1444" y="95710"/>
                  </a:cubicBezTo>
                  <a:cubicBezTo>
                    <a:pt x="1470" y="95761"/>
                    <a:pt x="1470" y="95787"/>
                    <a:pt x="1444" y="95839"/>
                  </a:cubicBezTo>
                  <a:cubicBezTo>
                    <a:pt x="1496" y="95942"/>
                    <a:pt x="1444" y="96045"/>
                    <a:pt x="1444" y="96148"/>
                  </a:cubicBezTo>
                  <a:cubicBezTo>
                    <a:pt x="1444" y="96174"/>
                    <a:pt x="1419" y="96200"/>
                    <a:pt x="1393" y="96200"/>
                  </a:cubicBezTo>
                  <a:cubicBezTo>
                    <a:pt x="1393" y="96277"/>
                    <a:pt x="1393" y="96329"/>
                    <a:pt x="1393" y="96406"/>
                  </a:cubicBezTo>
                  <a:cubicBezTo>
                    <a:pt x="1393" y="96432"/>
                    <a:pt x="1341" y="96457"/>
                    <a:pt x="1315" y="96509"/>
                  </a:cubicBezTo>
                  <a:cubicBezTo>
                    <a:pt x="1367" y="96535"/>
                    <a:pt x="1393" y="96586"/>
                    <a:pt x="1393" y="96612"/>
                  </a:cubicBezTo>
                  <a:cubicBezTo>
                    <a:pt x="1419" y="96638"/>
                    <a:pt x="1419" y="96664"/>
                    <a:pt x="1393" y="96690"/>
                  </a:cubicBezTo>
                  <a:cubicBezTo>
                    <a:pt x="1393" y="96715"/>
                    <a:pt x="1393" y="96741"/>
                    <a:pt x="1393" y="96767"/>
                  </a:cubicBezTo>
                  <a:cubicBezTo>
                    <a:pt x="1393" y="96819"/>
                    <a:pt x="1367" y="96870"/>
                    <a:pt x="1341" y="96922"/>
                  </a:cubicBezTo>
                  <a:cubicBezTo>
                    <a:pt x="1341" y="96948"/>
                    <a:pt x="1290" y="96948"/>
                    <a:pt x="1290" y="96973"/>
                  </a:cubicBezTo>
                  <a:lnTo>
                    <a:pt x="1238" y="97051"/>
                  </a:lnTo>
                  <a:cubicBezTo>
                    <a:pt x="1238" y="97051"/>
                    <a:pt x="1264" y="97051"/>
                    <a:pt x="1290" y="97076"/>
                  </a:cubicBezTo>
                  <a:cubicBezTo>
                    <a:pt x="1315" y="97076"/>
                    <a:pt x="1341" y="97102"/>
                    <a:pt x="1341" y="97128"/>
                  </a:cubicBezTo>
                  <a:cubicBezTo>
                    <a:pt x="1341" y="97205"/>
                    <a:pt x="1315" y="97231"/>
                    <a:pt x="1264" y="97231"/>
                  </a:cubicBezTo>
                  <a:cubicBezTo>
                    <a:pt x="1264" y="97231"/>
                    <a:pt x="1264" y="97205"/>
                    <a:pt x="1238" y="97205"/>
                  </a:cubicBezTo>
                  <a:lnTo>
                    <a:pt x="1212" y="97205"/>
                  </a:lnTo>
                  <a:cubicBezTo>
                    <a:pt x="1187" y="97231"/>
                    <a:pt x="1187" y="97257"/>
                    <a:pt x="1161" y="97309"/>
                  </a:cubicBezTo>
                  <a:cubicBezTo>
                    <a:pt x="1161" y="97334"/>
                    <a:pt x="1161" y="97386"/>
                    <a:pt x="1161" y="97412"/>
                  </a:cubicBezTo>
                  <a:cubicBezTo>
                    <a:pt x="1161" y="97430"/>
                    <a:pt x="1148" y="97448"/>
                    <a:pt x="1131" y="97448"/>
                  </a:cubicBezTo>
                  <a:cubicBezTo>
                    <a:pt x="1124" y="97448"/>
                    <a:pt x="1117" y="97445"/>
                    <a:pt x="1109" y="97438"/>
                  </a:cubicBezTo>
                  <a:cubicBezTo>
                    <a:pt x="1083" y="97438"/>
                    <a:pt x="1083" y="97463"/>
                    <a:pt x="1109" y="97489"/>
                  </a:cubicBezTo>
                  <a:cubicBezTo>
                    <a:pt x="1135" y="97489"/>
                    <a:pt x="1161" y="97515"/>
                    <a:pt x="1135" y="97541"/>
                  </a:cubicBezTo>
                  <a:cubicBezTo>
                    <a:pt x="1109" y="97566"/>
                    <a:pt x="1135" y="97618"/>
                    <a:pt x="1135" y="97670"/>
                  </a:cubicBezTo>
                  <a:cubicBezTo>
                    <a:pt x="1135" y="97677"/>
                    <a:pt x="1139" y="97680"/>
                    <a:pt x="1146" y="97680"/>
                  </a:cubicBezTo>
                  <a:cubicBezTo>
                    <a:pt x="1161" y="97680"/>
                    <a:pt x="1187" y="97662"/>
                    <a:pt x="1187" y="97644"/>
                  </a:cubicBezTo>
                  <a:lnTo>
                    <a:pt x="1290" y="97644"/>
                  </a:lnTo>
                  <a:cubicBezTo>
                    <a:pt x="1315" y="97644"/>
                    <a:pt x="1315" y="97670"/>
                    <a:pt x="1315" y="97695"/>
                  </a:cubicBezTo>
                  <a:cubicBezTo>
                    <a:pt x="1290" y="97721"/>
                    <a:pt x="1290" y="97721"/>
                    <a:pt x="1264" y="97747"/>
                  </a:cubicBezTo>
                  <a:cubicBezTo>
                    <a:pt x="1315" y="97824"/>
                    <a:pt x="1290" y="97928"/>
                    <a:pt x="1212" y="97979"/>
                  </a:cubicBezTo>
                  <a:cubicBezTo>
                    <a:pt x="1212" y="98005"/>
                    <a:pt x="1187" y="98031"/>
                    <a:pt x="1212" y="98082"/>
                  </a:cubicBezTo>
                  <a:cubicBezTo>
                    <a:pt x="1264" y="98134"/>
                    <a:pt x="1212" y="98134"/>
                    <a:pt x="1212" y="98160"/>
                  </a:cubicBezTo>
                  <a:cubicBezTo>
                    <a:pt x="1212" y="98160"/>
                    <a:pt x="1187" y="98211"/>
                    <a:pt x="1187" y="98237"/>
                  </a:cubicBezTo>
                  <a:cubicBezTo>
                    <a:pt x="1212" y="98237"/>
                    <a:pt x="1238" y="98237"/>
                    <a:pt x="1212" y="98289"/>
                  </a:cubicBezTo>
                  <a:cubicBezTo>
                    <a:pt x="1187" y="98314"/>
                    <a:pt x="1187" y="98314"/>
                    <a:pt x="1161" y="98340"/>
                  </a:cubicBezTo>
                  <a:cubicBezTo>
                    <a:pt x="1109" y="98366"/>
                    <a:pt x="1109" y="98418"/>
                    <a:pt x="1161" y="98443"/>
                  </a:cubicBezTo>
                  <a:cubicBezTo>
                    <a:pt x="1161" y="98443"/>
                    <a:pt x="1161" y="98469"/>
                    <a:pt x="1135" y="98469"/>
                  </a:cubicBezTo>
                  <a:lnTo>
                    <a:pt x="1083" y="98547"/>
                  </a:lnTo>
                  <a:cubicBezTo>
                    <a:pt x="1083" y="98598"/>
                    <a:pt x="1109" y="98624"/>
                    <a:pt x="1109" y="98675"/>
                  </a:cubicBezTo>
                  <a:cubicBezTo>
                    <a:pt x="1187" y="98701"/>
                    <a:pt x="1187" y="98701"/>
                    <a:pt x="1135" y="98753"/>
                  </a:cubicBezTo>
                  <a:cubicBezTo>
                    <a:pt x="1109" y="98779"/>
                    <a:pt x="1109" y="98830"/>
                    <a:pt x="1135" y="98882"/>
                  </a:cubicBezTo>
                  <a:lnTo>
                    <a:pt x="1212" y="98959"/>
                  </a:lnTo>
                  <a:lnTo>
                    <a:pt x="1212" y="98985"/>
                  </a:lnTo>
                  <a:lnTo>
                    <a:pt x="1238" y="98985"/>
                  </a:lnTo>
                  <a:cubicBezTo>
                    <a:pt x="1290" y="98985"/>
                    <a:pt x="1290" y="98985"/>
                    <a:pt x="1290" y="98933"/>
                  </a:cubicBezTo>
                  <a:lnTo>
                    <a:pt x="1290" y="98882"/>
                  </a:lnTo>
                  <a:cubicBezTo>
                    <a:pt x="1290" y="98856"/>
                    <a:pt x="1264" y="98779"/>
                    <a:pt x="1315" y="98779"/>
                  </a:cubicBezTo>
                  <a:lnTo>
                    <a:pt x="1341" y="98804"/>
                  </a:lnTo>
                  <a:cubicBezTo>
                    <a:pt x="1393" y="98830"/>
                    <a:pt x="1393" y="98882"/>
                    <a:pt x="1367" y="98933"/>
                  </a:cubicBezTo>
                  <a:cubicBezTo>
                    <a:pt x="1315" y="98985"/>
                    <a:pt x="1367" y="99037"/>
                    <a:pt x="1419" y="99062"/>
                  </a:cubicBezTo>
                  <a:lnTo>
                    <a:pt x="1341" y="99140"/>
                  </a:lnTo>
                  <a:cubicBezTo>
                    <a:pt x="1341" y="99166"/>
                    <a:pt x="1393" y="99191"/>
                    <a:pt x="1367" y="99217"/>
                  </a:cubicBezTo>
                  <a:lnTo>
                    <a:pt x="1393" y="99217"/>
                  </a:lnTo>
                  <a:cubicBezTo>
                    <a:pt x="1427" y="99217"/>
                    <a:pt x="1462" y="99206"/>
                    <a:pt x="1488" y="99206"/>
                  </a:cubicBezTo>
                  <a:cubicBezTo>
                    <a:pt x="1502" y="99206"/>
                    <a:pt x="1513" y="99208"/>
                    <a:pt x="1522" y="99217"/>
                  </a:cubicBezTo>
                  <a:cubicBezTo>
                    <a:pt x="1548" y="99269"/>
                    <a:pt x="1470" y="99269"/>
                    <a:pt x="1444" y="99294"/>
                  </a:cubicBezTo>
                  <a:cubicBezTo>
                    <a:pt x="1444" y="99346"/>
                    <a:pt x="1419" y="99346"/>
                    <a:pt x="1393" y="99372"/>
                  </a:cubicBezTo>
                  <a:cubicBezTo>
                    <a:pt x="1393" y="99372"/>
                    <a:pt x="1341" y="99475"/>
                    <a:pt x="1367" y="99552"/>
                  </a:cubicBezTo>
                  <a:cubicBezTo>
                    <a:pt x="1380" y="99552"/>
                    <a:pt x="1399" y="99546"/>
                    <a:pt x="1412" y="99546"/>
                  </a:cubicBezTo>
                  <a:cubicBezTo>
                    <a:pt x="1425" y="99546"/>
                    <a:pt x="1432" y="99552"/>
                    <a:pt x="1419" y="99578"/>
                  </a:cubicBezTo>
                  <a:cubicBezTo>
                    <a:pt x="1419" y="99630"/>
                    <a:pt x="1419" y="99656"/>
                    <a:pt x="1419" y="99707"/>
                  </a:cubicBezTo>
                  <a:cubicBezTo>
                    <a:pt x="1419" y="99733"/>
                    <a:pt x="1419" y="99759"/>
                    <a:pt x="1393" y="99784"/>
                  </a:cubicBezTo>
                  <a:cubicBezTo>
                    <a:pt x="1367" y="99784"/>
                    <a:pt x="1393" y="99810"/>
                    <a:pt x="1393" y="99810"/>
                  </a:cubicBezTo>
                  <a:cubicBezTo>
                    <a:pt x="1419" y="99862"/>
                    <a:pt x="1419" y="99888"/>
                    <a:pt x="1393" y="99939"/>
                  </a:cubicBezTo>
                  <a:lnTo>
                    <a:pt x="1393" y="99965"/>
                  </a:lnTo>
                  <a:cubicBezTo>
                    <a:pt x="1419" y="99991"/>
                    <a:pt x="1470" y="100017"/>
                    <a:pt x="1444" y="100068"/>
                  </a:cubicBezTo>
                  <a:cubicBezTo>
                    <a:pt x="1414" y="100098"/>
                    <a:pt x="1419" y="100111"/>
                    <a:pt x="1429" y="100111"/>
                  </a:cubicBezTo>
                  <a:cubicBezTo>
                    <a:pt x="1436" y="100111"/>
                    <a:pt x="1444" y="100105"/>
                    <a:pt x="1444" y="100094"/>
                  </a:cubicBezTo>
                  <a:cubicBezTo>
                    <a:pt x="1463" y="100089"/>
                    <a:pt x="1477" y="100087"/>
                    <a:pt x="1487" y="100087"/>
                  </a:cubicBezTo>
                  <a:cubicBezTo>
                    <a:pt x="1530" y="100087"/>
                    <a:pt x="1496" y="100129"/>
                    <a:pt x="1496" y="100171"/>
                  </a:cubicBezTo>
                  <a:cubicBezTo>
                    <a:pt x="1496" y="100197"/>
                    <a:pt x="1496" y="100249"/>
                    <a:pt x="1470" y="100275"/>
                  </a:cubicBezTo>
                  <a:cubicBezTo>
                    <a:pt x="1393" y="100326"/>
                    <a:pt x="1393" y="100352"/>
                    <a:pt x="1419" y="100403"/>
                  </a:cubicBezTo>
                  <a:cubicBezTo>
                    <a:pt x="1440" y="100393"/>
                    <a:pt x="1453" y="100387"/>
                    <a:pt x="1460" y="100387"/>
                  </a:cubicBezTo>
                  <a:cubicBezTo>
                    <a:pt x="1470" y="100387"/>
                    <a:pt x="1470" y="100399"/>
                    <a:pt x="1470" y="100429"/>
                  </a:cubicBezTo>
                  <a:cubicBezTo>
                    <a:pt x="1470" y="100481"/>
                    <a:pt x="1470" y="100507"/>
                    <a:pt x="1496" y="100532"/>
                  </a:cubicBezTo>
                  <a:cubicBezTo>
                    <a:pt x="1496" y="100558"/>
                    <a:pt x="1522" y="100558"/>
                    <a:pt x="1496" y="100584"/>
                  </a:cubicBezTo>
                  <a:cubicBezTo>
                    <a:pt x="1486" y="100589"/>
                    <a:pt x="1477" y="100591"/>
                    <a:pt x="1471" y="100591"/>
                  </a:cubicBezTo>
                  <a:cubicBezTo>
                    <a:pt x="1443" y="100591"/>
                    <a:pt x="1439" y="100558"/>
                    <a:pt x="1419" y="100558"/>
                  </a:cubicBezTo>
                  <a:cubicBezTo>
                    <a:pt x="1419" y="100610"/>
                    <a:pt x="1419" y="100661"/>
                    <a:pt x="1496" y="100661"/>
                  </a:cubicBezTo>
                  <a:lnTo>
                    <a:pt x="1496" y="100687"/>
                  </a:lnTo>
                  <a:cubicBezTo>
                    <a:pt x="1522" y="100739"/>
                    <a:pt x="1522" y="100790"/>
                    <a:pt x="1496" y="100816"/>
                  </a:cubicBezTo>
                  <a:lnTo>
                    <a:pt x="1496" y="100945"/>
                  </a:lnTo>
                  <a:cubicBezTo>
                    <a:pt x="1522" y="100971"/>
                    <a:pt x="1548" y="100997"/>
                    <a:pt x="1522" y="101048"/>
                  </a:cubicBezTo>
                  <a:cubicBezTo>
                    <a:pt x="1548" y="101074"/>
                    <a:pt x="1548" y="101074"/>
                    <a:pt x="1573" y="101100"/>
                  </a:cubicBezTo>
                  <a:cubicBezTo>
                    <a:pt x="1573" y="101113"/>
                    <a:pt x="1580" y="101119"/>
                    <a:pt x="1593" y="101119"/>
                  </a:cubicBezTo>
                  <a:cubicBezTo>
                    <a:pt x="1606" y="101119"/>
                    <a:pt x="1625" y="101113"/>
                    <a:pt x="1651" y="101100"/>
                  </a:cubicBezTo>
                  <a:lnTo>
                    <a:pt x="1625" y="101100"/>
                  </a:lnTo>
                  <a:cubicBezTo>
                    <a:pt x="1642" y="101083"/>
                    <a:pt x="1659" y="101077"/>
                    <a:pt x="1676" y="101077"/>
                  </a:cubicBezTo>
                  <a:cubicBezTo>
                    <a:pt x="1708" y="101077"/>
                    <a:pt x="1737" y="101100"/>
                    <a:pt x="1754" y="101100"/>
                  </a:cubicBezTo>
                  <a:cubicBezTo>
                    <a:pt x="1780" y="101126"/>
                    <a:pt x="1805" y="101177"/>
                    <a:pt x="1805" y="101229"/>
                  </a:cubicBezTo>
                  <a:cubicBezTo>
                    <a:pt x="1805" y="101255"/>
                    <a:pt x="1780" y="101280"/>
                    <a:pt x="1754" y="101306"/>
                  </a:cubicBezTo>
                  <a:cubicBezTo>
                    <a:pt x="1754" y="101332"/>
                    <a:pt x="1805" y="101409"/>
                    <a:pt x="1805" y="101461"/>
                  </a:cubicBezTo>
                  <a:cubicBezTo>
                    <a:pt x="1857" y="101538"/>
                    <a:pt x="1883" y="101667"/>
                    <a:pt x="1831" y="101745"/>
                  </a:cubicBezTo>
                  <a:lnTo>
                    <a:pt x="1831" y="101822"/>
                  </a:lnTo>
                  <a:cubicBezTo>
                    <a:pt x="1805" y="101822"/>
                    <a:pt x="1805" y="101848"/>
                    <a:pt x="1805" y="101848"/>
                  </a:cubicBezTo>
                  <a:cubicBezTo>
                    <a:pt x="1805" y="101899"/>
                    <a:pt x="1805" y="101977"/>
                    <a:pt x="1831" y="102028"/>
                  </a:cubicBezTo>
                  <a:cubicBezTo>
                    <a:pt x="1857" y="102028"/>
                    <a:pt x="1857" y="102080"/>
                    <a:pt x="1857" y="102106"/>
                  </a:cubicBezTo>
                  <a:lnTo>
                    <a:pt x="1857" y="102157"/>
                  </a:lnTo>
                  <a:cubicBezTo>
                    <a:pt x="1857" y="102183"/>
                    <a:pt x="1857" y="102235"/>
                    <a:pt x="1883" y="102260"/>
                  </a:cubicBezTo>
                  <a:cubicBezTo>
                    <a:pt x="1883" y="102286"/>
                    <a:pt x="1883" y="102312"/>
                    <a:pt x="1857" y="102338"/>
                  </a:cubicBezTo>
                  <a:cubicBezTo>
                    <a:pt x="1805" y="102364"/>
                    <a:pt x="1831" y="102415"/>
                    <a:pt x="1857" y="102441"/>
                  </a:cubicBezTo>
                  <a:cubicBezTo>
                    <a:pt x="1883" y="102493"/>
                    <a:pt x="1857" y="102493"/>
                    <a:pt x="1857" y="102544"/>
                  </a:cubicBezTo>
                  <a:lnTo>
                    <a:pt x="1831" y="102725"/>
                  </a:lnTo>
                  <a:cubicBezTo>
                    <a:pt x="1831" y="102725"/>
                    <a:pt x="1805" y="102750"/>
                    <a:pt x="1805" y="102750"/>
                  </a:cubicBezTo>
                  <a:cubicBezTo>
                    <a:pt x="1754" y="102750"/>
                    <a:pt x="1780" y="102776"/>
                    <a:pt x="1805" y="102802"/>
                  </a:cubicBezTo>
                  <a:cubicBezTo>
                    <a:pt x="1805" y="102828"/>
                    <a:pt x="1831" y="102828"/>
                    <a:pt x="1831" y="102828"/>
                  </a:cubicBezTo>
                  <a:cubicBezTo>
                    <a:pt x="1857" y="102854"/>
                    <a:pt x="1831" y="102854"/>
                    <a:pt x="1831" y="102854"/>
                  </a:cubicBezTo>
                  <a:lnTo>
                    <a:pt x="1831" y="102879"/>
                  </a:lnTo>
                  <a:cubicBezTo>
                    <a:pt x="1754" y="102957"/>
                    <a:pt x="1780" y="102957"/>
                    <a:pt x="1754" y="103034"/>
                  </a:cubicBezTo>
                  <a:cubicBezTo>
                    <a:pt x="1754" y="103111"/>
                    <a:pt x="1728" y="103137"/>
                    <a:pt x="1728" y="103163"/>
                  </a:cubicBezTo>
                  <a:cubicBezTo>
                    <a:pt x="1728" y="103215"/>
                    <a:pt x="1702" y="103266"/>
                    <a:pt x="1702" y="103292"/>
                  </a:cubicBezTo>
                  <a:cubicBezTo>
                    <a:pt x="1754" y="103344"/>
                    <a:pt x="1702" y="103395"/>
                    <a:pt x="1728" y="103447"/>
                  </a:cubicBezTo>
                  <a:cubicBezTo>
                    <a:pt x="1741" y="103473"/>
                    <a:pt x="1741" y="103479"/>
                    <a:pt x="1735" y="103479"/>
                  </a:cubicBezTo>
                  <a:cubicBezTo>
                    <a:pt x="1728" y="103479"/>
                    <a:pt x="1715" y="103473"/>
                    <a:pt x="1702" y="103473"/>
                  </a:cubicBezTo>
                  <a:cubicBezTo>
                    <a:pt x="1676" y="103473"/>
                    <a:pt x="1676" y="103524"/>
                    <a:pt x="1651" y="103524"/>
                  </a:cubicBezTo>
                  <a:lnTo>
                    <a:pt x="1625" y="103524"/>
                  </a:lnTo>
                  <a:lnTo>
                    <a:pt x="1728" y="103576"/>
                  </a:lnTo>
                  <a:cubicBezTo>
                    <a:pt x="1754" y="103602"/>
                    <a:pt x="1754" y="103602"/>
                    <a:pt x="1780" y="103627"/>
                  </a:cubicBezTo>
                  <a:lnTo>
                    <a:pt x="1805" y="103627"/>
                  </a:lnTo>
                  <a:cubicBezTo>
                    <a:pt x="1805" y="103627"/>
                    <a:pt x="1805" y="103653"/>
                    <a:pt x="1805" y="103653"/>
                  </a:cubicBezTo>
                  <a:lnTo>
                    <a:pt x="1805" y="103679"/>
                  </a:lnTo>
                  <a:cubicBezTo>
                    <a:pt x="1831" y="103756"/>
                    <a:pt x="1831" y="103756"/>
                    <a:pt x="1805" y="103808"/>
                  </a:cubicBezTo>
                  <a:cubicBezTo>
                    <a:pt x="1780" y="103859"/>
                    <a:pt x="1728" y="103911"/>
                    <a:pt x="1702" y="103963"/>
                  </a:cubicBezTo>
                  <a:cubicBezTo>
                    <a:pt x="1702" y="103988"/>
                    <a:pt x="1702" y="104014"/>
                    <a:pt x="1702" y="104040"/>
                  </a:cubicBezTo>
                  <a:cubicBezTo>
                    <a:pt x="1676" y="104092"/>
                    <a:pt x="1702" y="104169"/>
                    <a:pt x="1754" y="104195"/>
                  </a:cubicBezTo>
                  <a:cubicBezTo>
                    <a:pt x="1754" y="104195"/>
                    <a:pt x="1754" y="104169"/>
                    <a:pt x="1780" y="104169"/>
                  </a:cubicBezTo>
                  <a:cubicBezTo>
                    <a:pt x="1805" y="104169"/>
                    <a:pt x="1805" y="104195"/>
                    <a:pt x="1780" y="104195"/>
                  </a:cubicBezTo>
                  <a:cubicBezTo>
                    <a:pt x="1780" y="104221"/>
                    <a:pt x="1754" y="104246"/>
                    <a:pt x="1754" y="104272"/>
                  </a:cubicBezTo>
                  <a:cubicBezTo>
                    <a:pt x="1754" y="104298"/>
                    <a:pt x="1780" y="104349"/>
                    <a:pt x="1805" y="104375"/>
                  </a:cubicBezTo>
                  <a:cubicBezTo>
                    <a:pt x="1831" y="104401"/>
                    <a:pt x="1857" y="104453"/>
                    <a:pt x="1831" y="104504"/>
                  </a:cubicBezTo>
                  <a:cubicBezTo>
                    <a:pt x="1805" y="104530"/>
                    <a:pt x="1805" y="104556"/>
                    <a:pt x="1831" y="104607"/>
                  </a:cubicBezTo>
                  <a:cubicBezTo>
                    <a:pt x="1857" y="104607"/>
                    <a:pt x="1831" y="104633"/>
                    <a:pt x="1780" y="104659"/>
                  </a:cubicBezTo>
                  <a:cubicBezTo>
                    <a:pt x="1754" y="104659"/>
                    <a:pt x="1754" y="104711"/>
                    <a:pt x="1780" y="104711"/>
                  </a:cubicBezTo>
                  <a:cubicBezTo>
                    <a:pt x="1831" y="104736"/>
                    <a:pt x="1857" y="104788"/>
                    <a:pt x="1831" y="104839"/>
                  </a:cubicBezTo>
                  <a:cubicBezTo>
                    <a:pt x="1857" y="104917"/>
                    <a:pt x="1857" y="105020"/>
                    <a:pt x="1831" y="105097"/>
                  </a:cubicBezTo>
                  <a:cubicBezTo>
                    <a:pt x="1831" y="105123"/>
                    <a:pt x="1831" y="105175"/>
                    <a:pt x="1831" y="105226"/>
                  </a:cubicBezTo>
                  <a:cubicBezTo>
                    <a:pt x="1857" y="105278"/>
                    <a:pt x="1857" y="105355"/>
                    <a:pt x="1831" y="105407"/>
                  </a:cubicBezTo>
                  <a:cubicBezTo>
                    <a:pt x="1831" y="105433"/>
                    <a:pt x="1831" y="105458"/>
                    <a:pt x="1857" y="105458"/>
                  </a:cubicBezTo>
                  <a:cubicBezTo>
                    <a:pt x="1909" y="105510"/>
                    <a:pt x="1909" y="105587"/>
                    <a:pt x="1883" y="105639"/>
                  </a:cubicBezTo>
                  <a:cubicBezTo>
                    <a:pt x="1883" y="105665"/>
                    <a:pt x="1909" y="105691"/>
                    <a:pt x="1909" y="105691"/>
                  </a:cubicBezTo>
                  <a:cubicBezTo>
                    <a:pt x="1909" y="105716"/>
                    <a:pt x="1909" y="105794"/>
                    <a:pt x="1909" y="105871"/>
                  </a:cubicBezTo>
                  <a:cubicBezTo>
                    <a:pt x="1909" y="105923"/>
                    <a:pt x="1909" y="105974"/>
                    <a:pt x="1909" y="106026"/>
                  </a:cubicBezTo>
                  <a:cubicBezTo>
                    <a:pt x="1909" y="106052"/>
                    <a:pt x="1934" y="106077"/>
                    <a:pt x="1909" y="106077"/>
                  </a:cubicBezTo>
                  <a:cubicBezTo>
                    <a:pt x="1883" y="106103"/>
                    <a:pt x="1857" y="106155"/>
                    <a:pt x="1883" y="106206"/>
                  </a:cubicBezTo>
                  <a:cubicBezTo>
                    <a:pt x="1883" y="106258"/>
                    <a:pt x="1883" y="106310"/>
                    <a:pt x="1883" y="106361"/>
                  </a:cubicBezTo>
                  <a:cubicBezTo>
                    <a:pt x="1883" y="106387"/>
                    <a:pt x="1870" y="106393"/>
                    <a:pt x="1854" y="106393"/>
                  </a:cubicBezTo>
                  <a:cubicBezTo>
                    <a:pt x="1838" y="106393"/>
                    <a:pt x="1818" y="106387"/>
                    <a:pt x="1805" y="106387"/>
                  </a:cubicBezTo>
                  <a:lnTo>
                    <a:pt x="1805" y="106439"/>
                  </a:lnTo>
                  <a:cubicBezTo>
                    <a:pt x="1805" y="106464"/>
                    <a:pt x="1857" y="106516"/>
                    <a:pt x="1805" y="106567"/>
                  </a:cubicBezTo>
                  <a:cubicBezTo>
                    <a:pt x="1793" y="106580"/>
                    <a:pt x="1793" y="106580"/>
                    <a:pt x="1796" y="106580"/>
                  </a:cubicBezTo>
                  <a:cubicBezTo>
                    <a:pt x="1799" y="106580"/>
                    <a:pt x="1805" y="106580"/>
                    <a:pt x="1805" y="106593"/>
                  </a:cubicBezTo>
                  <a:cubicBezTo>
                    <a:pt x="1805" y="106593"/>
                    <a:pt x="1857" y="106645"/>
                    <a:pt x="1831" y="106671"/>
                  </a:cubicBezTo>
                  <a:lnTo>
                    <a:pt x="1831" y="106774"/>
                  </a:lnTo>
                  <a:cubicBezTo>
                    <a:pt x="1883" y="106877"/>
                    <a:pt x="1857" y="106903"/>
                    <a:pt x="1780" y="106929"/>
                  </a:cubicBezTo>
                  <a:cubicBezTo>
                    <a:pt x="1780" y="106980"/>
                    <a:pt x="1780" y="107057"/>
                    <a:pt x="1754" y="107083"/>
                  </a:cubicBezTo>
                  <a:cubicBezTo>
                    <a:pt x="1780" y="107083"/>
                    <a:pt x="1780" y="107135"/>
                    <a:pt x="1780" y="107161"/>
                  </a:cubicBezTo>
                  <a:lnTo>
                    <a:pt x="1857" y="107161"/>
                  </a:lnTo>
                  <a:cubicBezTo>
                    <a:pt x="1864" y="107154"/>
                    <a:pt x="1871" y="107151"/>
                    <a:pt x="1877" y="107151"/>
                  </a:cubicBezTo>
                  <a:cubicBezTo>
                    <a:pt x="1895" y="107151"/>
                    <a:pt x="1909" y="107174"/>
                    <a:pt x="1909" y="107212"/>
                  </a:cubicBezTo>
                  <a:cubicBezTo>
                    <a:pt x="1960" y="107212"/>
                    <a:pt x="1960" y="107212"/>
                    <a:pt x="1934" y="107290"/>
                  </a:cubicBezTo>
                  <a:cubicBezTo>
                    <a:pt x="1934" y="107315"/>
                    <a:pt x="1934" y="107322"/>
                    <a:pt x="1941" y="107322"/>
                  </a:cubicBezTo>
                  <a:cubicBezTo>
                    <a:pt x="1947" y="107322"/>
                    <a:pt x="1960" y="107315"/>
                    <a:pt x="1986" y="107315"/>
                  </a:cubicBezTo>
                  <a:cubicBezTo>
                    <a:pt x="2012" y="107315"/>
                    <a:pt x="2012" y="107341"/>
                    <a:pt x="2012" y="107367"/>
                  </a:cubicBezTo>
                  <a:cubicBezTo>
                    <a:pt x="1999" y="107380"/>
                    <a:pt x="1992" y="107380"/>
                    <a:pt x="1989" y="107380"/>
                  </a:cubicBezTo>
                  <a:cubicBezTo>
                    <a:pt x="1986" y="107380"/>
                    <a:pt x="1986" y="107380"/>
                    <a:pt x="1986" y="107393"/>
                  </a:cubicBezTo>
                  <a:cubicBezTo>
                    <a:pt x="1960" y="107393"/>
                    <a:pt x="1960" y="107419"/>
                    <a:pt x="1960" y="107444"/>
                  </a:cubicBezTo>
                  <a:cubicBezTo>
                    <a:pt x="1977" y="107444"/>
                    <a:pt x="1995" y="107433"/>
                    <a:pt x="2012" y="107433"/>
                  </a:cubicBezTo>
                  <a:cubicBezTo>
                    <a:pt x="2020" y="107433"/>
                    <a:pt x="2029" y="107436"/>
                    <a:pt x="2038" y="107444"/>
                  </a:cubicBezTo>
                  <a:cubicBezTo>
                    <a:pt x="2063" y="107470"/>
                    <a:pt x="2089" y="107522"/>
                    <a:pt x="2063" y="107548"/>
                  </a:cubicBezTo>
                  <a:lnTo>
                    <a:pt x="2038" y="107651"/>
                  </a:lnTo>
                  <a:lnTo>
                    <a:pt x="2038" y="107728"/>
                  </a:lnTo>
                  <a:cubicBezTo>
                    <a:pt x="2038" y="107728"/>
                    <a:pt x="2038" y="107805"/>
                    <a:pt x="2063" y="107831"/>
                  </a:cubicBezTo>
                  <a:cubicBezTo>
                    <a:pt x="2115" y="107883"/>
                    <a:pt x="2115" y="107960"/>
                    <a:pt x="2089" y="108012"/>
                  </a:cubicBezTo>
                  <a:cubicBezTo>
                    <a:pt x="2063" y="108063"/>
                    <a:pt x="2038" y="108115"/>
                    <a:pt x="2038" y="108166"/>
                  </a:cubicBezTo>
                  <a:cubicBezTo>
                    <a:pt x="1986" y="108166"/>
                    <a:pt x="1934" y="108115"/>
                    <a:pt x="1857" y="108115"/>
                  </a:cubicBezTo>
                  <a:cubicBezTo>
                    <a:pt x="1857" y="108166"/>
                    <a:pt x="1857" y="108218"/>
                    <a:pt x="1857" y="108270"/>
                  </a:cubicBezTo>
                  <a:cubicBezTo>
                    <a:pt x="1883" y="108321"/>
                    <a:pt x="1857" y="108321"/>
                    <a:pt x="1857" y="108321"/>
                  </a:cubicBezTo>
                  <a:cubicBezTo>
                    <a:pt x="1857" y="108347"/>
                    <a:pt x="1831" y="108399"/>
                    <a:pt x="1857" y="108424"/>
                  </a:cubicBezTo>
                  <a:cubicBezTo>
                    <a:pt x="1883" y="108424"/>
                    <a:pt x="1883" y="108450"/>
                    <a:pt x="1857" y="108450"/>
                  </a:cubicBezTo>
                  <a:cubicBezTo>
                    <a:pt x="1831" y="108502"/>
                    <a:pt x="1857" y="108579"/>
                    <a:pt x="1831" y="108657"/>
                  </a:cubicBezTo>
                  <a:cubicBezTo>
                    <a:pt x="1831" y="108708"/>
                    <a:pt x="1831" y="108760"/>
                    <a:pt x="1831" y="108785"/>
                  </a:cubicBezTo>
                  <a:cubicBezTo>
                    <a:pt x="1831" y="108811"/>
                    <a:pt x="1831" y="108863"/>
                    <a:pt x="1831" y="108889"/>
                  </a:cubicBezTo>
                  <a:cubicBezTo>
                    <a:pt x="1805" y="108940"/>
                    <a:pt x="1805" y="108992"/>
                    <a:pt x="1831" y="109018"/>
                  </a:cubicBezTo>
                  <a:cubicBezTo>
                    <a:pt x="1857" y="109095"/>
                    <a:pt x="1857" y="109172"/>
                    <a:pt x="1805" y="109198"/>
                  </a:cubicBezTo>
                  <a:cubicBezTo>
                    <a:pt x="1780" y="109224"/>
                    <a:pt x="1780" y="109250"/>
                    <a:pt x="1780" y="109275"/>
                  </a:cubicBezTo>
                  <a:lnTo>
                    <a:pt x="1805" y="109301"/>
                  </a:lnTo>
                  <a:cubicBezTo>
                    <a:pt x="1909" y="109353"/>
                    <a:pt x="1909" y="109353"/>
                    <a:pt x="1857" y="109456"/>
                  </a:cubicBezTo>
                  <a:cubicBezTo>
                    <a:pt x="1857" y="109482"/>
                    <a:pt x="1909" y="109508"/>
                    <a:pt x="1857" y="109559"/>
                  </a:cubicBezTo>
                  <a:cubicBezTo>
                    <a:pt x="1831" y="109572"/>
                    <a:pt x="1825" y="109572"/>
                    <a:pt x="1828" y="109572"/>
                  </a:cubicBezTo>
                  <a:cubicBezTo>
                    <a:pt x="1831" y="109572"/>
                    <a:pt x="1844" y="109572"/>
                    <a:pt x="1857" y="109585"/>
                  </a:cubicBezTo>
                  <a:cubicBezTo>
                    <a:pt x="1909" y="109611"/>
                    <a:pt x="1909" y="109688"/>
                    <a:pt x="1857" y="109740"/>
                  </a:cubicBezTo>
                  <a:lnTo>
                    <a:pt x="1857" y="109766"/>
                  </a:lnTo>
                  <a:cubicBezTo>
                    <a:pt x="1960" y="109894"/>
                    <a:pt x="1857" y="109972"/>
                    <a:pt x="1780" y="110049"/>
                  </a:cubicBezTo>
                  <a:cubicBezTo>
                    <a:pt x="1780" y="110049"/>
                    <a:pt x="1780" y="110049"/>
                    <a:pt x="1780" y="110075"/>
                  </a:cubicBezTo>
                  <a:cubicBezTo>
                    <a:pt x="1780" y="110075"/>
                    <a:pt x="1780" y="110075"/>
                    <a:pt x="1780" y="110101"/>
                  </a:cubicBezTo>
                  <a:cubicBezTo>
                    <a:pt x="1805" y="110178"/>
                    <a:pt x="1805" y="110256"/>
                    <a:pt x="1780" y="110307"/>
                  </a:cubicBezTo>
                  <a:cubicBezTo>
                    <a:pt x="1805" y="110307"/>
                    <a:pt x="1831" y="110307"/>
                    <a:pt x="1831" y="110359"/>
                  </a:cubicBezTo>
                  <a:cubicBezTo>
                    <a:pt x="1831" y="110384"/>
                    <a:pt x="1831" y="110410"/>
                    <a:pt x="1780" y="110436"/>
                  </a:cubicBezTo>
                  <a:cubicBezTo>
                    <a:pt x="1805" y="110513"/>
                    <a:pt x="1857" y="110617"/>
                    <a:pt x="1780" y="110694"/>
                  </a:cubicBezTo>
                  <a:cubicBezTo>
                    <a:pt x="1805" y="110746"/>
                    <a:pt x="1831" y="110720"/>
                    <a:pt x="1857" y="110797"/>
                  </a:cubicBezTo>
                  <a:cubicBezTo>
                    <a:pt x="1857" y="110797"/>
                    <a:pt x="1883" y="110797"/>
                    <a:pt x="1857" y="110849"/>
                  </a:cubicBezTo>
                  <a:cubicBezTo>
                    <a:pt x="1883" y="110900"/>
                    <a:pt x="1883" y="110926"/>
                    <a:pt x="1857" y="110952"/>
                  </a:cubicBezTo>
                  <a:cubicBezTo>
                    <a:pt x="1883" y="111003"/>
                    <a:pt x="1831" y="111029"/>
                    <a:pt x="1831" y="111081"/>
                  </a:cubicBezTo>
                  <a:cubicBezTo>
                    <a:pt x="1805" y="111132"/>
                    <a:pt x="1857" y="111132"/>
                    <a:pt x="1831" y="111184"/>
                  </a:cubicBezTo>
                  <a:cubicBezTo>
                    <a:pt x="1780" y="111210"/>
                    <a:pt x="1728" y="111287"/>
                    <a:pt x="1728" y="111365"/>
                  </a:cubicBezTo>
                  <a:cubicBezTo>
                    <a:pt x="1676" y="111442"/>
                    <a:pt x="1728" y="111493"/>
                    <a:pt x="1754" y="111545"/>
                  </a:cubicBezTo>
                  <a:lnTo>
                    <a:pt x="1857" y="111545"/>
                  </a:lnTo>
                  <a:cubicBezTo>
                    <a:pt x="1883" y="111597"/>
                    <a:pt x="1909" y="111648"/>
                    <a:pt x="1883" y="111700"/>
                  </a:cubicBezTo>
                  <a:lnTo>
                    <a:pt x="1883" y="111726"/>
                  </a:lnTo>
                  <a:cubicBezTo>
                    <a:pt x="1883" y="111746"/>
                    <a:pt x="1866" y="111784"/>
                    <a:pt x="1846" y="111784"/>
                  </a:cubicBezTo>
                  <a:cubicBezTo>
                    <a:pt x="1841" y="111784"/>
                    <a:pt x="1836" y="111782"/>
                    <a:pt x="1831" y="111777"/>
                  </a:cubicBezTo>
                  <a:cubicBezTo>
                    <a:pt x="1780" y="111777"/>
                    <a:pt x="1754" y="111777"/>
                    <a:pt x="1728" y="111803"/>
                  </a:cubicBezTo>
                  <a:cubicBezTo>
                    <a:pt x="1702" y="111829"/>
                    <a:pt x="1676" y="111880"/>
                    <a:pt x="1702" y="111906"/>
                  </a:cubicBezTo>
                  <a:lnTo>
                    <a:pt x="1754" y="112009"/>
                  </a:lnTo>
                  <a:cubicBezTo>
                    <a:pt x="1754" y="112035"/>
                    <a:pt x="1754" y="112087"/>
                    <a:pt x="1754" y="112112"/>
                  </a:cubicBezTo>
                  <a:cubicBezTo>
                    <a:pt x="1780" y="112138"/>
                    <a:pt x="1754" y="112164"/>
                    <a:pt x="1754" y="112164"/>
                  </a:cubicBezTo>
                  <a:cubicBezTo>
                    <a:pt x="1728" y="112216"/>
                    <a:pt x="1728" y="112241"/>
                    <a:pt x="1754" y="112267"/>
                  </a:cubicBezTo>
                  <a:cubicBezTo>
                    <a:pt x="1805" y="112345"/>
                    <a:pt x="1805" y="112422"/>
                    <a:pt x="1780" y="112499"/>
                  </a:cubicBezTo>
                  <a:cubicBezTo>
                    <a:pt x="1728" y="112551"/>
                    <a:pt x="1728" y="112628"/>
                    <a:pt x="1728" y="112680"/>
                  </a:cubicBezTo>
                  <a:cubicBezTo>
                    <a:pt x="1728" y="112706"/>
                    <a:pt x="1728" y="112731"/>
                    <a:pt x="1702" y="112757"/>
                  </a:cubicBezTo>
                  <a:cubicBezTo>
                    <a:pt x="1676" y="112783"/>
                    <a:pt x="1676" y="112809"/>
                    <a:pt x="1676" y="112835"/>
                  </a:cubicBezTo>
                  <a:cubicBezTo>
                    <a:pt x="1676" y="112860"/>
                    <a:pt x="1702" y="112886"/>
                    <a:pt x="1676" y="112912"/>
                  </a:cubicBezTo>
                  <a:cubicBezTo>
                    <a:pt x="1651" y="112964"/>
                    <a:pt x="1651" y="112938"/>
                    <a:pt x="1676" y="112964"/>
                  </a:cubicBezTo>
                  <a:cubicBezTo>
                    <a:pt x="1728" y="113015"/>
                    <a:pt x="1754" y="113067"/>
                    <a:pt x="1754" y="113144"/>
                  </a:cubicBezTo>
                  <a:cubicBezTo>
                    <a:pt x="1754" y="113170"/>
                    <a:pt x="1754" y="113196"/>
                    <a:pt x="1754" y="113196"/>
                  </a:cubicBezTo>
                  <a:cubicBezTo>
                    <a:pt x="1754" y="113221"/>
                    <a:pt x="1805" y="113247"/>
                    <a:pt x="1754" y="113273"/>
                  </a:cubicBezTo>
                  <a:cubicBezTo>
                    <a:pt x="1754" y="113299"/>
                    <a:pt x="1754" y="113350"/>
                    <a:pt x="1754" y="113402"/>
                  </a:cubicBezTo>
                  <a:cubicBezTo>
                    <a:pt x="1754" y="113454"/>
                    <a:pt x="1754" y="113479"/>
                    <a:pt x="1754" y="113531"/>
                  </a:cubicBezTo>
                  <a:lnTo>
                    <a:pt x="1754" y="113583"/>
                  </a:lnTo>
                  <a:cubicBezTo>
                    <a:pt x="1754" y="113660"/>
                    <a:pt x="1754" y="113737"/>
                    <a:pt x="1702" y="113789"/>
                  </a:cubicBezTo>
                  <a:cubicBezTo>
                    <a:pt x="1702" y="113789"/>
                    <a:pt x="1702" y="113815"/>
                    <a:pt x="1728" y="113815"/>
                  </a:cubicBezTo>
                  <a:lnTo>
                    <a:pt x="1780" y="113840"/>
                  </a:lnTo>
                  <a:cubicBezTo>
                    <a:pt x="1780" y="113866"/>
                    <a:pt x="1754" y="113866"/>
                    <a:pt x="1754" y="113892"/>
                  </a:cubicBezTo>
                  <a:cubicBezTo>
                    <a:pt x="1754" y="113892"/>
                    <a:pt x="1728" y="113918"/>
                    <a:pt x="1728" y="113918"/>
                  </a:cubicBezTo>
                  <a:cubicBezTo>
                    <a:pt x="1728" y="113944"/>
                    <a:pt x="1754" y="114021"/>
                    <a:pt x="1780" y="114098"/>
                  </a:cubicBezTo>
                  <a:cubicBezTo>
                    <a:pt x="1780" y="114150"/>
                    <a:pt x="1754" y="114202"/>
                    <a:pt x="1754" y="114279"/>
                  </a:cubicBezTo>
                  <a:cubicBezTo>
                    <a:pt x="1780" y="114330"/>
                    <a:pt x="1780" y="114330"/>
                    <a:pt x="1805" y="114382"/>
                  </a:cubicBezTo>
                  <a:cubicBezTo>
                    <a:pt x="1805" y="114408"/>
                    <a:pt x="1805" y="114408"/>
                    <a:pt x="1780" y="114434"/>
                  </a:cubicBezTo>
                  <a:cubicBezTo>
                    <a:pt x="1754" y="114459"/>
                    <a:pt x="1754" y="114511"/>
                    <a:pt x="1780" y="114511"/>
                  </a:cubicBezTo>
                  <a:cubicBezTo>
                    <a:pt x="1780" y="114511"/>
                    <a:pt x="1805" y="114537"/>
                    <a:pt x="1780" y="114563"/>
                  </a:cubicBezTo>
                  <a:cubicBezTo>
                    <a:pt x="1754" y="114614"/>
                    <a:pt x="1754" y="114640"/>
                    <a:pt x="1780" y="114692"/>
                  </a:cubicBezTo>
                  <a:cubicBezTo>
                    <a:pt x="1780" y="114717"/>
                    <a:pt x="1754" y="114743"/>
                    <a:pt x="1728" y="114743"/>
                  </a:cubicBezTo>
                  <a:lnTo>
                    <a:pt x="1728" y="114769"/>
                  </a:lnTo>
                  <a:lnTo>
                    <a:pt x="1754" y="114821"/>
                  </a:lnTo>
                  <a:cubicBezTo>
                    <a:pt x="1805" y="114846"/>
                    <a:pt x="1754" y="114872"/>
                    <a:pt x="1754" y="114898"/>
                  </a:cubicBezTo>
                  <a:cubicBezTo>
                    <a:pt x="1805" y="114898"/>
                    <a:pt x="1805" y="114898"/>
                    <a:pt x="1780" y="114975"/>
                  </a:cubicBezTo>
                  <a:cubicBezTo>
                    <a:pt x="1780" y="115001"/>
                    <a:pt x="1780" y="115027"/>
                    <a:pt x="1754" y="115027"/>
                  </a:cubicBezTo>
                  <a:cubicBezTo>
                    <a:pt x="1754" y="115053"/>
                    <a:pt x="1754" y="115053"/>
                    <a:pt x="1754" y="115053"/>
                  </a:cubicBezTo>
                  <a:cubicBezTo>
                    <a:pt x="1780" y="115104"/>
                    <a:pt x="1805" y="115156"/>
                    <a:pt x="1754" y="115207"/>
                  </a:cubicBezTo>
                  <a:lnTo>
                    <a:pt x="1754" y="115233"/>
                  </a:lnTo>
                  <a:lnTo>
                    <a:pt x="1805" y="115233"/>
                  </a:lnTo>
                  <a:lnTo>
                    <a:pt x="1805" y="115259"/>
                  </a:lnTo>
                  <a:lnTo>
                    <a:pt x="1754" y="115311"/>
                  </a:lnTo>
                  <a:cubicBezTo>
                    <a:pt x="1780" y="115311"/>
                    <a:pt x="1805" y="115336"/>
                    <a:pt x="1805" y="115336"/>
                  </a:cubicBezTo>
                  <a:cubicBezTo>
                    <a:pt x="1805" y="115362"/>
                    <a:pt x="1805" y="115388"/>
                    <a:pt x="1805" y="115388"/>
                  </a:cubicBezTo>
                  <a:cubicBezTo>
                    <a:pt x="1805" y="115439"/>
                    <a:pt x="1780" y="115439"/>
                    <a:pt x="1728" y="115439"/>
                  </a:cubicBezTo>
                  <a:cubicBezTo>
                    <a:pt x="1702" y="115439"/>
                    <a:pt x="1702" y="115465"/>
                    <a:pt x="1676" y="115465"/>
                  </a:cubicBezTo>
                  <a:cubicBezTo>
                    <a:pt x="1676" y="115474"/>
                    <a:pt x="1674" y="115477"/>
                    <a:pt x="1670" y="115477"/>
                  </a:cubicBezTo>
                  <a:cubicBezTo>
                    <a:pt x="1662" y="115477"/>
                    <a:pt x="1651" y="115465"/>
                    <a:pt x="1651" y="115465"/>
                  </a:cubicBezTo>
                  <a:lnTo>
                    <a:pt x="1651" y="115439"/>
                  </a:lnTo>
                  <a:cubicBezTo>
                    <a:pt x="1651" y="115427"/>
                    <a:pt x="1644" y="115420"/>
                    <a:pt x="1635" y="115420"/>
                  </a:cubicBezTo>
                  <a:cubicBezTo>
                    <a:pt x="1625" y="115420"/>
                    <a:pt x="1612" y="115427"/>
                    <a:pt x="1599" y="115439"/>
                  </a:cubicBezTo>
                  <a:cubicBezTo>
                    <a:pt x="1599" y="115465"/>
                    <a:pt x="1599" y="115465"/>
                    <a:pt x="1599" y="115491"/>
                  </a:cubicBezTo>
                  <a:cubicBezTo>
                    <a:pt x="1625" y="115491"/>
                    <a:pt x="1676" y="115517"/>
                    <a:pt x="1676" y="115543"/>
                  </a:cubicBezTo>
                  <a:cubicBezTo>
                    <a:pt x="1651" y="115568"/>
                    <a:pt x="1651" y="115594"/>
                    <a:pt x="1651" y="115620"/>
                  </a:cubicBezTo>
                  <a:cubicBezTo>
                    <a:pt x="1676" y="115620"/>
                    <a:pt x="1702" y="115646"/>
                    <a:pt x="1702" y="115672"/>
                  </a:cubicBezTo>
                  <a:cubicBezTo>
                    <a:pt x="1702" y="115697"/>
                    <a:pt x="1651" y="115723"/>
                    <a:pt x="1625" y="115723"/>
                  </a:cubicBezTo>
                  <a:cubicBezTo>
                    <a:pt x="1599" y="115723"/>
                    <a:pt x="1625" y="115723"/>
                    <a:pt x="1625" y="115749"/>
                  </a:cubicBezTo>
                  <a:cubicBezTo>
                    <a:pt x="1651" y="115801"/>
                    <a:pt x="1625" y="115826"/>
                    <a:pt x="1599" y="115878"/>
                  </a:cubicBezTo>
                  <a:lnTo>
                    <a:pt x="1599" y="116033"/>
                  </a:lnTo>
                  <a:cubicBezTo>
                    <a:pt x="1599" y="116058"/>
                    <a:pt x="1599" y="116058"/>
                    <a:pt x="1599" y="116058"/>
                  </a:cubicBezTo>
                  <a:lnTo>
                    <a:pt x="1599" y="116084"/>
                  </a:lnTo>
                  <a:cubicBezTo>
                    <a:pt x="1599" y="116110"/>
                    <a:pt x="1573" y="116136"/>
                    <a:pt x="1573" y="116162"/>
                  </a:cubicBezTo>
                  <a:cubicBezTo>
                    <a:pt x="1552" y="116204"/>
                    <a:pt x="1566" y="116246"/>
                    <a:pt x="1599" y="116246"/>
                  </a:cubicBezTo>
                  <a:cubicBezTo>
                    <a:pt x="1607" y="116246"/>
                    <a:pt x="1615" y="116244"/>
                    <a:pt x="1625" y="116239"/>
                  </a:cubicBezTo>
                  <a:cubicBezTo>
                    <a:pt x="1651" y="116239"/>
                    <a:pt x="1676" y="116291"/>
                    <a:pt x="1676" y="116316"/>
                  </a:cubicBezTo>
                  <a:cubicBezTo>
                    <a:pt x="1676" y="116342"/>
                    <a:pt x="1651" y="116368"/>
                    <a:pt x="1651" y="116394"/>
                  </a:cubicBezTo>
                  <a:cubicBezTo>
                    <a:pt x="1599" y="116497"/>
                    <a:pt x="1573" y="116626"/>
                    <a:pt x="1573" y="116729"/>
                  </a:cubicBezTo>
                  <a:cubicBezTo>
                    <a:pt x="1573" y="116781"/>
                    <a:pt x="1522" y="116832"/>
                    <a:pt x="1548" y="116884"/>
                  </a:cubicBezTo>
                  <a:cubicBezTo>
                    <a:pt x="1573" y="116910"/>
                    <a:pt x="1573" y="116910"/>
                    <a:pt x="1548" y="116935"/>
                  </a:cubicBezTo>
                  <a:lnTo>
                    <a:pt x="1548" y="116961"/>
                  </a:lnTo>
                  <a:cubicBezTo>
                    <a:pt x="1573" y="116961"/>
                    <a:pt x="1573" y="116987"/>
                    <a:pt x="1573" y="117013"/>
                  </a:cubicBezTo>
                  <a:cubicBezTo>
                    <a:pt x="1573" y="117039"/>
                    <a:pt x="1548" y="117064"/>
                    <a:pt x="1548" y="117064"/>
                  </a:cubicBezTo>
                  <a:lnTo>
                    <a:pt x="1573" y="117193"/>
                  </a:lnTo>
                  <a:cubicBezTo>
                    <a:pt x="1573" y="117193"/>
                    <a:pt x="1548" y="117219"/>
                    <a:pt x="1548" y="117219"/>
                  </a:cubicBezTo>
                  <a:lnTo>
                    <a:pt x="1573" y="117296"/>
                  </a:lnTo>
                  <a:cubicBezTo>
                    <a:pt x="1599" y="117296"/>
                    <a:pt x="1625" y="117296"/>
                    <a:pt x="1599" y="117322"/>
                  </a:cubicBezTo>
                  <a:cubicBezTo>
                    <a:pt x="1599" y="117348"/>
                    <a:pt x="1573" y="117451"/>
                    <a:pt x="1573" y="117503"/>
                  </a:cubicBezTo>
                  <a:cubicBezTo>
                    <a:pt x="1573" y="117554"/>
                    <a:pt x="1573" y="117580"/>
                    <a:pt x="1522" y="117606"/>
                  </a:cubicBezTo>
                  <a:lnTo>
                    <a:pt x="1522" y="117683"/>
                  </a:lnTo>
                  <a:cubicBezTo>
                    <a:pt x="1522" y="117709"/>
                    <a:pt x="1496" y="117735"/>
                    <a:pt x="1470" y="117761"/>
                  </a:cubicBezTo>
                  <a:cubicBezTo>
                    <a:pt x="1496" y="117786"/>
                    <a:pt x="1496" y="117812"/>
                    <a:pt x="1496" y="117864"/>
                  </a:cubicBezTo>
                  <a:cubicBezTo>
                    <a:pt x="1496" y="117890"/>
                    <a:pt x="1522" y="117941"/>
                    <a:pt x="1470" y="117967"/>
                  </a:cubicBezTo>
                  <a:lnTo>
                    <a:pt x="1470" y="118019"/>
                  </a:lnTo>
                  <a:cubicBezTo>
                    <a:pt x="1470" y="118019"/>
                    <a:pt x="1470" y="118044"/>
                    <a:pt x="1470" y="118070"/>
                  </a:cubicBezTo>
                  <a:cubicBezTo>
                    <a:pt x="1444" y="118096"/>
                    <a:pt x="1444" y="118148"/>
                    <a:pt x="1444" y="118173"/>
                  </a:cubicBezTo>
                  <a:cubicBezTo>
                    <a:pt x="1470" y="118199"/>
                    <a:pt x="1470" y="118225"/>
                    <a:pt x="1444" y="118251"/>
                  </a:cubicBezTo>
                  <a:cubicBezTo>
                    <a:pt x="1444" y="118276"/>
                    <a:pt x="1419" y="118302"/>
                    <a:pt x="1393" y="118328"/>
                  </a:cubicBezTo>
                  <a:cubicBezTo>
                    <a:pt x="1393" y="118354"/>
                    <a:pt x="1393" y="118354"/>
                    <a:pt x="1393" y="118354"/>
                  </a:cubicBezTo>
                  <a:cubicBezTo>
                    <a:pt x="1393" y="118380"/>
                    <a:pt x="1393" y="118380"/>
                    <a:pt x="1393" y="118405"/>
                  </a:cubicBezTo>
                  <a:cubicBezTo>
                    <a:pt x="1393" y="118431"/>
                    <a:pt x="1393" y="118457"/>
                    <a:pt x="1393" y="118483"/>
                  </a:cubicBezTo>
                  <a:cubicBezTo>
                    <a:pt x="1393" y="118509"/>
                    <a:pt x="1367" y="118509"/>
                    <a:pt x="1341" y="118534"/>
                  </a:cubicBezTo>
                  <a:cubicBezTo>
                    <a:pt x="1341" y="118560"/>
                    <a:pt x="1315" y="118560"/>
                    <a:pt x="1315" y="118586"/>
                  </a:cubicBezTo>
                  <a:cubicBezTo>
                    <a:pt x="1315" y="118612"/>
                    <a:pt x="1315" y="118638"/>
                    <a:pt x="1290" y="118663"/>
                  </a:cubicBezTo>
                  <a:cubicBezTo>
                    <a:pt x="1264" y="118689"/>
                    <a:pt x="1264" y="118741"/>
                    <a:pt x="1290" y="118766"/>
                  </a:cubicBezTo>
                  <a:cubicBezTo>
                    <a:pt x="1367" y="118766"/>
                    <a:pt x="1341" y="118844"/>
                    <a:pt x="1341" y="118870"/>
                  </a:cubicBezTo>
                  <a:cubicBezTo>
                    <a:pt x="1341" y="118921"/>
                    <a:pt x="1367" y="119024"/>
                    <a:pt x="1367" y="119102"/>
                  </a:cubicBezTo>
                  <a:cubicBezTo>
                    <a:pt x="1419" y="119179"/>
                    <a:pt x="1419" y="119257"/>
                    <a:pt x="1367" y="119334"/>
                  </a:cubicBezTo>
                  <a:lnTo>
                    <a:pt x="1367" y="119411"/>
                  </a:lnTo>
                  <a:cubicBezTo>
                    <a:pt x="1393" y="119437"/>
                    <a:pt x="1367" y="119463"/>
                    <a:pt x="1341" y="119489"/>
                  </a:cubicBezTo>
                  <a:cubicBezTo>
                    <a:pt x="1341" y="119514"/>
                    <a:pt x="1341" y="119540"/>
                    <a:pt x="1367" y="119540"/>
                  </a:cubicBezTo>
                  <a:cubicBezTo>
                    <a:pt x="1367" y="119566"/>
                    <a:pt x="1367" y="119592"/>
                    <a:pt x="1341" y="119592"/>
                  </a:cubicBezTo>
                  <a:cubicBezTo>
                    <a:pt x="1315" y="119618"/>
                    <a:pt x="1419" y="119643"/>
                    <a:pt x="1393" y="119669"/>
                  </a:cubicBezTo>
                  <a:cubicBezTo>
                    <a:pt x="1367" y="119669"/>
                    <a:pt x="1315" y="119695"/>
                    <a:pt x="1341" y="119747"/>
                  </a:cubicBezTo>
                  <a:cubicBezTo>
                    <a:pt x="1367" y="119798"/>
                    <a:pt x="1341" y="119824"/>
                    <a:pt x="1341" y="119875"/>
                  </a:cubicBezTo>
                  <a:cubicBezTo>
                    <a:pt x="1341" y="119953"/>
                    <a:pt x="1341" y="120030"/>
                    <a:pt x="1341" y="120108"/>
                  </a:cubicBezTo>
                  <a:lnTo>
                    <a:pt x="1393" y="120108"/>
                  </a:lnTo>
                  <a:lnTo>
                    <a:pt x="1393" y="120030"/>
                  </a:lnTo>
                  <a:cubicBezTo>
                    <a:pt x="1393" y="120056"/>
                    <a:pt x="1444" y="120082"/>
                    <a:pt x="1393" y="120108"/>
                  </a:cubicBezTo>
                  <a:lnTo>
                    <a:pt x="1367" y="120211"/>
                  </a:lnTo>
                  <a:cubicBezTo>
                    <a:pt x="1382" y="120203"/>
                    <a:pt x="1395" y="120200"/>
                    <a:pt x="1406" y="120200"/>
                  </a:cubicBezTo>
                  <a:cubicBezTo>
                    <a:pt x="1432" y="120200"/>
                    <a:pt x="1444" y="120218"/>
                    <a:pt x="1444" y="120237"/>
                  </a:cubicBezTo>
                  <a:cubicBezTo>
                    <a:pt x="1444" y="120262"/>
                    <a:pt x="1444" y="120288"/>
                    <a:pt x="1444" y="120314"/>
                  </a:cubicBezTo>
                  <a:cubicBezTo>
                    <a:pt x="1444" y="120340"/>
                    <a:pt x="1444" y="120391"/>
                    <a:pt x="1470" y="120417"/>
                  </a:cubicBezTo>
                  <a:cubicBezTo>
                    <a:pt x="1522" y="120469"/>
                    <a:pt x="1522" y="120469"/>
                    <a:pt x="1470" y="120494"/>
                  </a:cubicBezTo>
                  <a:lnTo>
                    <a:pt x="1444" y="120494"/>
                  </a:lnTo>
                  <a:cubicBezTo>
                    <a:pt x="1419" y="120520"/>
                    <a:pt x="1419" y="120520"/>
                    <a:pt x="1393" y="120546"/>
                  </a:cubicBezTo>
                  <a:cubicBezTo>
                    <a:pt x="1367" y="120546"/>
                    <a:pt x="1367" y="120572"/>
                    <a:pt x="1341" y="120572"/>
                  </a:cubicBezTo>
                  <a:cubicBezTo>
                    <a:pt x="1315" y="120675"/>
                    <a:pt x="1315" y="120778"/>
                    <a:pt x="1367" y="120856"/>
                  </a:cubicBezTo>
                  <a:cubicBezTo>
                    <a:pt x="1393" y="120933"/>
                    <a:pt x="1393" y="120959"/>
                    <a:pt x="1315" y="120985"/>
                  </a:cubicBezTo>
                  <a:cubicBezTo>
                    <a:pt x="1315" y="121010"/>
                    <a:pt x="1315" y="121010"/>
                    <a:pt x="1315" y="121036"/>
                  </a:cubicBezTo>
                  <a:cubicBezTo>
                    <a:pt x="1341" y="121036"/>
                    <a:pt x="1393" y="121036"/>
                    <a:pt x="1393" y="121113"/>
                  </a:cubicBezTo>
                  <a:cubicBezTo>
                    <a:pt x="1377" y="121160"/>
                    <a:pt x="1380" y="121169"/>
                    <a:pt x="1391" y="121169"/>
                  </a:cubicBezTo>
                  <a:cubicBezTo>
                    <a:pt x="1398" y="121169"/>
                    <a:pt x="1408" y="121165"/>
                    <a:pt x="1419" y="121165"/>
                  </a:cubicBezTo>
                  <a:cubicBezTo>
                    <a:pt x="1444" y="121165"/>
                    <a:pt x="1444" y="121191"/>
                    <a:pt x="1444" y="121217"/>
                  </a:cubicBezTo>
                  <a:cubicBezTo>
                    <a:pt x="1419" y="121294"/>
                    <a:pt x="1419" y="121397"/>
                    <a:pt x="1444" y="121475"/>
                  </a:cubicBezTo>
                  <a:lnTo>
                    <a:pt x="1470" y="121603"/>
                  </a:lnTo>
                  <a:cubicBezTo>
                    <a:pt x="1470" y="121655"/>
                    <a:pt x="1496" y="121681"/>
                    <a:pt x="1470" y="121732"/>
                  </a:cubicBezTo>
                  <a:cubicBezTo>
                    <a:pt x="1496" y="121732"/>
                    <a:pt x="1496" y="121758"/>
                    <a:pt x="1470" y="121784"/>
                  </a:cubicBezTo>
                  <a:cubicBezTo>
                    <a:pt x="1444" y="121784"/>
                    <a:pt x="1470" y="121861"/>
                    <a:pt x="1496" y="121887"/>
                  </a:cubicBezTo>
                  <a:cubicBezTo>
                    <a:pt x="1548" y="121913"/>
                    <a:pt x="1496" y="121913"/>
                    <a:pt x="1496" y="121939"/>
                  </a:cubicBezTo>
                  <a:cubicBezTo>
                    <a:pt x="1548" y="121990"/>
                    <a:pt x="1548" y="122042"/>
                    <a:pt x="1548" y="122094"/>
                  </a:cubicBezTo>
                  <a:lnTo>
                    <a:pt x="1548" y="122145"/>
                  </a:lnTo>
                  <a:lnTo>
                    <a:pt x="1573" y="122145"/>
                  </a:lnTo>
                  <a:cubicBezTo>
                    <a:pt x="1573" y="122145"/>
                    <a:pt x="1573" y="122119"/>
                    <a:pt x="1573" y="122119"/>
                  </a:cubicBezTo>
                  <a:cubicBezTo>
                    <a:pt x="1599" y="122119"/>
                    <a:pt x="1599" y="122145"/>
                    <a:pt x="1573" y="122145"/>
                  </a:cubicBezTo>
                  <a:cubicBezTo>
                    <a:pt x="1573" y="122171"/>
                    <a:pt x="1573" y="122171"/>
                    <a:pt x="1573" y="122171"/>
                  </a:cubicBezTo>
                  <a:cubicBezTo>
                    <a:pt x="1573" y="122197"/>
                    <a:pt x="1573" y="122222"/>
                    <a:pt x="1573" y="122222"/>
                  </a:cubicBezTo>
                  <a:lnTo>
                    <a:pt x="1573" y="122248"/>
                  </a:lnTo>
                  <a:lnTo>
                    <a:pt x="1599" y="122248"/>
                  </a:lnTo>
                  <a:cubicBezTo>
                    <a:pt x="1625" y="122248"/>
                    <a:pt x="1651" y="122248"/>
                    <a:pt x="1651" y="122274"/>
                  </a:cubicBezTo>
                  <a:lnTo>
                    <a:pt x="1651" y="122351"/>
                  </a:lnTo>
                  <a:cubicBezTo>
                    <a:pt x="1702" y="122403"/>
                    <a:pt x="1676" y="122480"/>
                    <a:pt x="1702" y="122532"/>
                  </a:cubicBezTo>
                  <a:cubicBezTo>
                    <a:pt x="1754" y="122584"/>
                    <a:pt x="1754" y="122584"/>
                    <a:pt x="1702" y="122609"/>
                  </a:cubicBezTo>
                  <a:cubicBezTo>
                    <a:pt x="1676" y="122609"/>
                    <a:pt x="1702" y="122661"/>
                    <a:pt x="1676" y="122687"/>
                  </a:cubicBezTo>
                  <a:cubicBezTo>
                    <a:pt x="1676" y="122712"/>
                    <a:pt x="1676" y="122738"/>
                    <a:pt x="1702" y="122764"/>
                  </a:cubicBezTo>
                  <a:cubicBezTo>
                    <a:pt x="1754" y="122816"/>
                    <a:pt x="1728" y="122867"/>
                    <a:pt x="1728" y="122945"/>
                  </a:cubicBezTo>
                  <a:cubicBezTo>
                    <a:pt x="1728" y="122945"/>
                    <a:pt x="1728" y="122970"/>
                    <a:pt x="1728" y="122996"/>
                  </a:cubicBezTo>
                  <a:cubicBezTo>
                    <a:pt x="1702" y="123022"/>
                    <a:pt x="1728" y="123048"/>
                    <a:pt x="1754" y="123074"/>
                  </a:cubicBezTo>
                  <a:cubicBezTo>
                    <a:pt x="1805" y="123074"/>
                    <a:pt x="1780" y="123125"/>
                    <a:pt x="1754" y="123151"/>
                  </a:cubicBezTo>
                  <a:cubicBezTo>
                    <a:pt x="1805" y="123177"/>
                    <a:pt x="1805" y="123203"/>
                    <a:pt x="1754" y="123228"/>
                  </a:cubicBezTo>
                  <a:cubicBezTo>
                    <a:pt x="1728" y="123280"/>
                    <a:pt x="1702" y="123331"/>
                    <a:pt x="1728" y="123357"/>
                  </a:cubicBezTo>
                  <a:cubicBezTo>
                    <a:pt x="1728" y="123357"/>
                    <a:pt x="1728" y="123383"/>
                    <a:pt x="1728" y="123409"/>
                  </a:cubicBezTo>
                  <a:cubicBezTo>
                    <a:pt x="1702" y="123435"/>
                    <a:pt x="1702" y="123460"/>
                    <a:pt x="1754" y="123486"/>
                  </a:cubicBezTo>
                  <a:cubicBezTo>
                    <a:pt x="1768" y="123493"/>
                    <a:pt x="1777" y="123497"/>
                    <a:pt x="1781" y="123497"/>
                  </a:cubicBezTo>
                  <a:lnTo>
                    <a:pt x="1781" y="123497"/>
                  </a:lnTo>
                  <a:cubicBezTo>
                    <a:pt x="1787" y="123519"/>
                    <a:pt x="1805" y="123538"/>
                    <a:pt x="1805" y="123538"/>
                  </a:cubicBezTo>
                  <a:cubicBezTo>
                    <a:pt x="1787" y="123556"/>
                    <a:pt x="1782" y="123574"/>
                    <a:pt x="1771" y="123574"/>
                  </a:cubicBezTo>
                  <a:cubicBezTo>
                    <a:pt x="1767" y="123574"/>
                    <a:pt x="1761" y="123571"/>
                    <a:pt x="1754" y="123564"/>
                  </a:cubicBezTo>
                  <a:cubicBezTo>
                    <a:pt x="1728" y="123564"/>
                    <a:pt x="1676" y="123564"/>
                    <a:pt x="1676" y="123589"/>
                  </a:cubicBezTo>
                  <a:cubicBezTo>
                    <a:pt x="1676" y="123615"/>
                    <a:pt x="1625" y="123667"/>
                    <a:pt x="1651" y="123693"/>
                  </a:cubicBezTo>
                  <a:cubicBezTo>
                    <a:pt x="1651" y="123744"/>
                    <a:pt x="1625" y="123770"/>
                    <a:pt x="1599" y="123796"/>
                  </a:cubicBezTo>
                  <a:lnTo>
                    <a:pt x="1599" y="123821"/>
                  </a:lnTo>
                  <a:cubicBezTo>
                    <a:pt x="1599" y="123873"/>
                    <a:pt x="1599" y="123899"/>
                    <a:pt x="1599" y="123950"/>
                  </a:cubicBezTo>
                  <a:cubicBezTo>
                    <a:pt x="1625" y="123976"/>
                    <a:pt x="1625" y="124002"/>
                    <a:pt x="1599" y="124028"/>
                  </a:cubicBezTo>
                  <a:cubicBezTo>
                    <a:pt x="1548" y="124105"/>
                    <a:pt x="1522" y="124208"/>
                    <a:pt x="1548" y="124312"/>
                  </a:cubicBezTo>
                  <a:cubicBezTo>
                    <a:pt x="1548" y="124363"/>
                    <a:pt x="1496" y="124389"/>
                    <a:pt x="1548" y="124440"/>
                  </a:cubicBezTo>
                  <a:cubicBezTo>
                    <a:pt x="1560" y="124453"/>
                    <a:pt x="1569" y="124461"/>
                    <a:pt x="1573" y="124466"/>
                  </a:cubicBezTo>
                  <a:lnTo>
                    <a:pt x="1573" y="124466"/>
                  </a:lnTo>
                  <a:cubicBezTo>
                    <a:pt x="1522" y="124569"/>
                    <a:pt x="1651" y="124647"/>
                    <a:pt x="1573" y="124724"/>
                  </a:cubicBezTo>
                  <a:lnTo>
                    <a:pt x="1573" y="124750"/>
                  </a:lnTo>
                  <a:cubicBezTo>
                    <a:pt x="1625" y="124750"/>
                    <a:pt x="1625" y="124750"/>
                    <a:pt x="1625" y="124724"/>
                  </a:cubicBezTo>
                  <a:lnTo>
                    <a:pt x="1625" y="124673"/>
                  </a:lnTo>
                  <a:cubicBezTo>
                    <a:pt x="1625" y="124647"/>
                    <a:pt x="1638" y="124640"/>
                    <a:pt x="1654" y="124640"/>
                  </a:cubicBezTo>
                  <a:cubicBezTo>
                    <a:pt x="1670" y="124640"/>
                    <a:pt x="1689" y="124647"/>
                    <a:pt x="1702" y="124647"/>
                  </a:cubicBezTo>
                  <a:cubicBezTo>
                    <a:pt x="1702" y="124724"/>
                    <a:pt x="1702" y="124776"/>
                    <a:pt x="1676" y="124827"/>
                  </a:cubicBezTo>
                  <a:cubicBezTo>
                    <a:pt x="1728" y="124827"/>
                    <a:pt x="1754" y="124750"/>
                    <a:pt x="1754" y="124750"/>
                  </a:cubicBezTo>
                  <a:cubicBezTo>
                    <a:pt x="1780" y="124750"/>
                    <a:pt x="1754" y="124750"/>
                    <a:pt x="1754" y="124776"/>
                  </a:cubicBezTo>
                  <a:cubicBezTo>
                    <a:pt x="1754" y="124853"/>
                    <a:pt x="1754" y="124930"/>
                    <a:pt x="1805" y="125008"/>
                  </a:cubicBezTo>
                  <a:lnTo>
                    <a:pt x="1909" y="125008"/>
                  </a:lnTo>
                  <a:cubicBezTo>
                    <a:pt x="1909" y="125008"/>
                    <a:pt x="1934" y="125034"/>
                    <a:pt x="1934" y="125059"/>
                  </a:cubicBezTo>
                  <a:cubicBezTo>
                    <a:pt x="1934" y="125085"/>
                    <a:pt x="1909" y="125085"/>
                    <a:pt x="1883" y="125085"/>
                  </a:cubicBezTo>
                  <a:cubicBezTo>
                    <a:pt x="1866" y="125085"/>
                    <a:pt x="1837" y="125062"/>
                    <a:pt x="1812" y="125062"/>
                  </a:cubicBezTo>
                  <a:cubicBezTo>
                    <a:pt x="1800" y="125062"/>
                    <a:pt x="1788" y="125068"/>
                    <a:pt x="1780" y="125085"/>
                  </a:cubicBezTo>
                  <a:cubicBezTo>
                    <a:pt x="1754" y="125111"/>
                    <a:pt x="1754" y="125163"/>
                    <a:pt x="1780" y="125214"/>
                  </a:cubicBezTo>
                  <a:cubicBezTo>
                    <a:pt x="1805" y="125240"/>
                    <a:pt x="1754" y="125266"/>
                    <a:pt x="1728" y="125292"/>
                  </a:cubicBezTo>
                  <a:lnTo>
                    <a:pt x="1728" y="125395"/>
                  </a:lnTo>
                  <a:lnTo>
                    <a:pt x="1831" y="125395"/>
                  </a:lnTo>
                  <a:cubicBezTo>
                    <a:pt x="1857" y="125395"/>
                    <a:pt x="1883" y="125472"/>
                    <a:pt x="1857" y="125524"/>
                  </a:cubicBezTo>
                  <a:cubicBezTo>
                    <a:pt x="1857" y="125549"/>
                    <a:pt x="1805" y="125549"/>
                    <a:pt x="1805" y="125549"/>
                  </a:cubicBezTo>
                  <a:cubicBezTo>
                    <a:pt x="1754" y="125549"/>
                    <a:pt x="1728" y="125524"/>
                    <a:pt x="1702" y="125498"/>
                  </a:cubicBezTo>
                  <a:lnTo>
                    <a:pt x="1702" y="125549"/>
                  </a:lnTo>
                  <a:cubicBezTo>
                    <a:pt x="1728" y="125575"/>
                    <a:pt x="1728" y="125575"/>
                    <a:pt x="1702" y="125601"/>
                  </a:cubicBezTo>
                  <a:lnTo>
                    <a:pt x="1702" y="125627"/>
                  </a:lnTo>
                  <a:lnTo>
                    <a:pt x="1728" y="125678"/>
                  </a:lnTo>
                  <a:lnTo>
                    <a:pt x="1805" y="125627"/>
                  </a:lnTo>
                  <a:cubicBezTo>
                    <a:pt x="1831" y="125627"/>
                    <a:pt x="1857" y="125627"/>
                    <a:pt x="1857" y="125653"/>
                  </a:cubicBezTo>
                  <a:cubicBezTo>
                    <a:pt x="1857" y="125678"/>
                    <a:pt x="1831" y="125704"/>
                    <a:pt x="1831" y="125730"/>
                  </a:cubicBezTo>
                  <a:cubicBezTo>
                    <a:pt x="1831" y="125749"/>
                    <a:pt x="1835" y="125754"/>
                    <a:pt x="1839" y="125754"/>
                  </a:cubicBezTo>
                  <a:cubicBezTo>
                    <a:pt x="1844" y="125754"/>
                    <a:pt x="1850" y="125748"/>
                    <a:pt x="1854" y="125748"/>
                  </a:cubicBezTo>
                  <a:cubicBezTo>
                    <a:pt x="1856" y="125748"/>
                    <a:pt x="1857" y="125750"/>
                    <a:pt x="1857" y="125756"/>
                  </a:cubicBezTo>
                  <a:cubicBezTo>
                    <a:pt x="1857" y="125807"/>
                    <a:pt x="1857" y="125859"/>
                    <a:pt x="1831" y="125885"/>
                  </a:cubicBezTo>
                  <a:cubicBezTo>
                    <a:pt x="1857" y="125885"/>
                    <a:pt x="1857" y="125885"/>
                    <a:pt x="1857" y="125911"/>
                  </a:cubicBezTo>
                  <a:lnTo>
                    <a:pt x="1857" y="126143"/>
                  </a:lnTo>
                  <a:cubicBezTo>
                    <a:pt x="1883" y="126168"/>
                    <a:pt x="1883" y="126194"/>
                    <a:pt x="1883" y="126246"/>
                  </a:cubicBezTo>
                  <a:cubicBezTo>
                    <a:pt x="1883" y="126272"/>
                    <a:pt x="1883" y="126323"/>
                    <a:pt x="1883" y="126375"/>
                  </a:cubicBezTo>
                  <a:cubicBezTo>
                    <a:pt x="1909" y="126452"/>
                    <a:pt x="1857" y="126478"/>
                    <a:pt x="1857" y="126555"/>
                  </a:cubicBezTo>
                  <a:cubicBezTo>
                    <a:pt x="1870" y="126581"/>
                    <a:pt x="1863" y="126588"/>
                    <a:pt x="1851" y="126588"/>
                  </a:cubicBezTo>
                  <a:cubicBezTo>
                    <a:pt x="1838" y="126588"/>
                    <a:pt x="1818" y="126581"/>
                    <a:pt x="1805" y="126581"/>
                  </a:cubicBezTo>
                  <a:cubicBezTo>
                    <a:pt x="1780" y="126581"/>
                    <a:pt x="1754" y="126581"/>
                    <a:pt x="1754" y="126555"/>
                  </a:cubicBezTo>
                  <a:cubicBezTo>
                    <a:pt x="1728" y="126607"/>
                    <a:pt x="1702" y="126633"/>
                    <a:pt x="1728" y="126684"/>
                  </a:cubicBezTo>
                  <a:cubicBezTo>
                    <a:pt x="1754" y="126684"/>
                    <a:pt x="1780" y="126684"/>
                    <a:pt x="1754" y="126710"/>
                  </a:cubicBezTo>
                  <a:cubicBezTo>
                    <a:pt x="1728" y="126736"/>
                    <a:pt x="1702" y="126762"/>
                    <a:pt x="1676" y="126787"/>
                  </a:cubicBezTo>
                  <a:cubicBezTo>
                    <a:pt x="1676" y="126787"/>
                    <a:pt x="1651" y="126787"/>
                    <a:pt x="1651" y="126762"/>
                  </a:cubicBezTo>
                  <a:cubicBezTo>
                    <a:pt x="1651" y="126758"/>
                    <a:pt x="1650" y="126756"/>
                    <a:pt x="1649" y="126756"/>
                  </a:cubicBezTo>
                  <a:cubicBezTo>
                    <a:pt x="1644" y="126756"/>
                    <a:pt x="1621" y="126817"/>
                    <a:pt x="1599" y="126839"/>
                  </a:cubicBezTo>
                  <a:cubicBezTo>
                    <a:pt x="1599" y="126916"/>
                    <a:pt x="1573" y="126994"/>
                    <a:pt x="1548" y="127071"/>
                  </a:cubicBezTo>
                  <a:cubicBezTo>
                    <a:pt x="1548" y="127071"/>
                    <a:pt x="1548" y="127097"/>
                    <a:pt x="1573" y="127097"/>
                  </a:cubicBezTo>
                  <a:cubicBezTo>
                    <a:pt x="1599" y="127123"/>
                    <a:pt x="1625" y="127123"/>
                    <a:pt x="1625" y="127149"/>
                  </a:cubicBezTo>
                  <a:lnTo>
                    <a:pt x="1676" y="127149"/>
                  </a:lnTo>
                  <a:cubicBezTo>
                    <a:pt x="1676" y="127149"/>
                    <a:pt x="1625" y="127097"/>
                    <a:pt x="1676" y="127071"/>
                  </a:cubicBezTo>
                  <a:lnTo>
                    <a:pt x="1728" y="127071"/>
                  </a:lnTo>
                  <a:cubicBezTo>
                    <a:pt x="1728" y="127123"/>
                    <a:pt x="1702" y="127174"/>
                    <a:pt x="1728" y="127200"/>
                  </a:cubicBezTo>
                  <a:cubicBezTo>
                    <a:pt x="1754" y="127252"/>
                    <a:pt x="1728" y="127252"/>
                    <a:pt x="1728" y="127277"/>
                  </a:cubicBezTo>
                  <a:cubicBezTo>
                    <a:pt x="1702" y="127329"/>
                    <a:pt x="1676" y="127381"/>
                    <a:pt x="1651" y="127381"/>
                  </a:cubicBezTo>
                  <a:cubicBezTo>
                    <a:pt x="1651" y="127406"/>
                    <a:pt x="1651" y="127432"/>
                    <a:pt x="1625" y="127432"/>
                  </a:cubicBezTo>
                  <a:cubicBezTo>
                    <a:pt x="1599" y="127458"/>
                    <a:pt x="1599" y="127510"/>
                    <a:pt x="1625" y="127561"/>
                  </a:cubicBezTo>
                  <a:cubicBezTo>
                    <a:pt x="1651" y="127613"/>
                    <a:pt x="1651" y="127664"/>
                    <a:pt x="1625" y="127716"/>
                  </a:cubicBezTo>
                  <a:cubicBezTo>
                    <a:pt x="1599" y="127767"/>
                    <a:pt x="1599" y="127793"/>
                    <a:pt x="1625" y="127845"/>
                  </a:cubicBezTo>
                  <a:cubicBezTo>
                    <a:pt x="1625" y="127871"/>
                    <a:pt x="1625" y="127896"/>
                    <a:pt x="1676" y="127896"/>
                  </a:cubicBezTo>
                  <a:cubicBezTo>
                    <a:pt x="1676" y="127896"/>
                    <a:pt x="1702" y="127922"/>
                    <a:pt x="1702" y="127922"/>
                  </a:cubicBezTo>
                  <a:lnTo>
                    <a:pt x="1702" y="127974"/>
                  </a:lnTo>
                  <a:cubicBezTo>
                    <a:pt x="1702" y="127974"/>
                    <a:pt x="1728" y="127974"/>
                    <a:pt x="1702" y="128000"/>
                  </a:cubicBezTo>
                  <a:cubicBezTo>
                    <a:pt x="1676" y="128025"/>
                    <a:pt x="1728" y="128051"/>
                    <a:pt x="1702" y="128077"/>
                  </a:cubicBezTo>
                  <a:cubicBezTo>
                    <a:pt x="1702" y="128103"/>
                    <a:pt x="1676" y="128103"/>
                    <a:pt x="1676" y="128103"/>
                  </a:cubicBezTo>
                  <a:cubicBezTo>
                    <a:pt x="1651" y="128129"/>
                    <a:pt x="1651" y="128154"/>
                    <a:pt x="1676" y="128180"/>
                  </a:cubicBezTo>
                  <a:cubicBezTo>
                    <a:pt x="1702" y="128206"/>
                    <a:pt x="1702" y="128283"/>
                    <a:pt x="1676" y="128335"/>
                  </a:cubicBezTo>
                  <a:lnTo>
                    <a:pt x="1676" y="128515"/>
                  </a:lnTo>
                  <a:cubicBezTo>
                    <a:pt x="1702" y="128541"/>
                    <a:pt x="1702" y="128541"/>
                    <a:pt x="1676" y="128593"/>
                  </a:cubicBezTo>
                  <a:cubicBezTo>
                    <a:pt x="1625" y="128593"/>
                    <a:pt x="1625" y="128567"/>
                    <a:pt x="1625" y="128541"/>
                  </a:cubicBezTo>
                  <a:lnTo>
                    <a:pt x="1573" y="128567"/>
                  </a:lnTo>
                  <a:lnTo>
                    <a:pt x="1548" y="128593"/>
                  </a:lnTo>
                  <a:cubicBezTo>
                    <a:pt x="1548" y="128619"/>
                    <a:pt x="1573" y="128670"/>
                    <a:pt x="1548" y="128696"/>
                  </a:cubicBezTo>
                  <a:cubicBezTo>
                    <a:pt x="1496" y="128722"/>
                    <a:pt x="1470" y="128799"/>
                    <a:pt x="1419" y="128799"/>
                  </a:cubicBezTo>
                  <a:cubicBezTo>
                    <a:pt x="1419" y="128851"/>
                    <a:pt x="1367" y="128902"/>
                    <a:pt x="1419" y="128954"/>
                  </a:cubicBezTo>
                  <a:cubicBezTo>
                    <a:pt x="1419" y="129005"/>
                    <a:pt x="1419" y="129057"/>
                    <a:pt x="1393" y="129083"/>
                  </a:cubicBezTo>
                  <a:cubicBezTo>
                    <a:pt x="1444" y="129160"/>
                    <a:pt x="1573" y="129134"/>
                    <a:pt x="1573" y="129186"/>
                  </a:cubicBezTo>
                  <a:cubicBezTo>
                    <a:pt x="1548" y="129238"/>
                    <a:pt x="1522" y="129238"/>
                    <a:pt x="1470" y="129263"/>
                  </a:cubicBezTo>
                  <a:cubicBezTo>
                    <a:pt x="1419" y="129263"/>
                    <a:pt x="1393" y="129263"/>
                    <a:pt x="1393" y="129289"/>
                  </a:cubicBezTo>
                  <a:cubicBezTo>
                    <a:pt x="1393" y="129341"/>
                    <a:pt x="1393" y="129367"/>
                    <a:pt x="1393" y="129392"/>
                  </a:cubicBezTo>
                  <a:cubicBezTo>
                    <a:pt x="1419" y="129444"/>
                    <a:pt x="1393" y="129470"/>
                    <a:pt x="1367" y="129495"/>
                  </a:cubicBezTo>
                  <a:cubicBezTo>
                    <a:pt x="1341" y="129521"/>
                    <a:pt x="1315" y="129599"/>
                    <a:pt x="1341" y="129650"/>
                  </a:cubicBezTo>
                  <a:cubicBezTo>
                    <a:pt x="1419" y="129676"/>
                    <a:pt x="1367" y="129753"/>
                    <a:pt x="1393" y="129805"/>
                  </a:cubicBezTo>
                  <a:cubicBezTo>
                    <a:pt x="1393" y="129857"/>
                    <a:pt x="1367" y="129857"/>
                    <a:pt x="1315" y="129857"/>
                  </a:cubicBezTo>
                  <a:lnTo>
                    <a:pt x="1290" y="129857"/>
                  </a:lnTo>
                  <a:cubicBezTo>
                    <a:pt x="1290" y="129882"/>
                    <a:pt x="1290" y="129908"/>
                    <a:pt x="1290" y="129934"/>
                  </a:cubicBezTo>
                  <a:cubicBezTo>
                    <a:pt x="1290" y="129960"/>
                    <a:pt x="1290" y="130011"/>
                    <a:pt x="1264" y="130063"/>
                  </a:cubicBezTo>
                  <a:cubicBezTo>
                    <a:pt x="1264" y="130084"/>
                    <a:pt x="1264" y="130121"/>
                    <a:pt x="1291" y="130121"/>
                  </a:cubicBezTo>
                  <a:cubicBezTo>
                    <a:pt x="1298" y="130121"/>
                    <a:pt x="1306" y="130119"/>
                    <a:pt x="1315" y="130114"/>
                  </a:cubicBezTo>
                  <a:cubicBezTo>
                    <a:pt x="1367" y="130114"/>
                    <a:pt x="1393" y="130140"/>
                    <a:pt x="1393" y="130166"/>
                  </a:cubicBezTo>
                  <a:cubicBezTo>
                    <a:pt x="1419" y="130192"/>
                    <a:pt x="1444" y="130243"/>
                    <a:pt x="1470" y="130295"/>
                  </a:cubicBezTo>
                  <a:cubicBezTo>
                    <a:pt x="1496" y="130321"/>
                    <a:pt x="1496" y="130347"/>
                    <a:pt x="1496" y="130372"/>
                  </a:cubicBezTo>
                  <a:lnTo>
                    <a:pt x="1496" y="130450"/>
                  </a:lnTo>
                  <a:cubicBezTo>
                    <a:pt x="1496" y="130476"/>
                    <a:pt x="1548" y="130527"/>
                    <a:pt x="1496" y="130579"/>
                  </a:cubicBezTo>
                  <a:cubicBezTo>
                    <a:pt x="1522" y="130604"/>
                    <a:pt x="1548" y="130630"/>
                    <a:pt x="1522" y="130656"/>
                  </a:cubicBezTo>
                  <a:cubicBezTo>
                    <a:pt x="1496" y="130708"/>
                    <a:pt x="1522" y="130708"/>
                    <a:pt x="1522" y="130733"/>
                  </a:cubicBezTo>
                  <a:cubicBezTo>
                    <a:pt x="1522" y="130785"/>
                    <a:pt x="1522" y="130811"/>
                    <a:pt x="1470" y="130811"/>
                  </a:cubicBezTo>
                  <a:lnTo>
                    <a:pt x="1470" y="130837"/>
                  </a:lnTo>
                  <a:lnTo>
                    <a:pt x="1470" y="130888"/>
                  </a:lnTo>
                  <a:cubicBezTo>
                    <a:pt x="1496" y="130888"/>
                    <a:pt x="1522" y="130914"/>
                    <a:pt x="1496" y="130914"/>
                  </a:cubicBezTo>
                  <a:cubicBezTo>
                    <a:pt x="1496" y="130940"/>
                    <a:pt x="1470" y="130940"/>
                    <a:pt x="1444" y="130940"/>
                  </a:cubicBezTo>
                  <a:lnTo>
                    <a:pt x="1419" y="130940"/>
                  </a:lnTo>
                  <a:cubicBezTo>
                    <a:pt x="1393" y="130966"/>
                    <a:pt x="1393" y="131043"/>
                    <a:pt x="1367" y="131069"/>
                  </a:cubicBezTo>
                  <a:cubicBezTo>
                    <a:pt x="1315" y="131094"/>
                    <a:pt x="1367" y="131094"/>
                    <a:pt x="1315" y="131094"/>
                  </a:cubicBezTo>
                  <a:lnTo>
                    <a:pt x="1315" y="131146"/>
                  </a:lnTo>
                  <a:cubicBezTo>
                    <a:pt x="1315" y="131198"/>
                    <a:pt x="1315" y="131223"/>
                    <a:pt x="1290" y="131223"/>
                  </a:cubicBezTo>
                  <a:cubicBezTo>
                    <a:pt x="1290" y="131275"/>
                    <a:pt x="1264" y="131301"/>
                    <a:pt x="1238" y="131327"/>
                  </a:cubicBezTo>
                  <a:lnTo>
                    <a:pt x="1238" y="131378"/>
                  </a:lnTo>
                  <a:cubicBezTo>
                    <a:pt x="1212" y="131430"/>
                    <a:pt x="1212" y="131481"/>
                    <a:pt x="1212" y="131533"/>
                  </a:cubicBezTo>
                  <a:cubicBezTo>
                    <a:pt x="1212" y="131585"/>
                    <a:pt x="1238" y="131636"/>
                    <a:pt x="1238" y="131688"/>
                  </a:cubicBezTo>
                  <a:cubicBezTo>
                    <a:pt x="1212" y="131739"/>
                    <a:pt x="1238" y="131713"/>
                    <a:pt x="1187" y="131739"/>
                  </a:cubicBezTo>
                  <a:lnTo>
                    <a:pt x="1161" y="131739"/>
                  </a:lnTo>
                  <a:cubicBezTo>
                    <a:pt x="1161" y="131765"/>
                    <a:pt x="1238" y="131817"/>
                    <a:pt x="1187" y="131842"/>
                  </a:cubicBezTo>
                  <a:cubicBezTo>
                    <a:pt x="1135" y="131894"/>
                    <a:pt x="1135" y="131868"/>
                    <a:pt x="1135" y="131894"/>
                  </a:cubicBezTo>
                  <a:cubicBezTo>
                    <a:pt x="1109" y="131920"/>
                    <a:pt x="1083" y="131971"/>
                    <a:pt x="1058" y="131997"/>
                  </a:cubicBezTo>
                  <a:cubicBezTo>
                    <a:pt x="1058" y="132023"/>
                    <a:pt x="1058" y="132049"/>
                    <a:pt x="1083" y="132049"/>
                  </a:cubicBezTo>
                  <a:cubicBezTo>
                    <a:pt x="1109" y="132075"/>
                    <a:pt x="1161" y="132075"/>
                    <a:pt x="1187" y="132100"/>
                  </a:cubicBezTo>
                  <a:cubicBezTo>
                    <a:pt x="1172" y="132096"/>
                    <a:pt x="1159" y="132093"/>
                    <a:pt x="1147" y="132093"/>
                  </a:cubicBezTo>
                  <a:cubicBezTo>
                    <a:pt x="1093" y="132093"/>
                    <a:pt x="1062" y="132136"/>
                    <a:pt x="1083" y="132178"/>
                  </a:cubicBezTo>
                  <a:lnTo>
                    <a:pt x="1083" y="132203"/>
                  </a:lnTo>
                  <a:lnTo>
                    <a:pt x="1135" y="132229"/>
                  </a:lnTo>
                  <a:cubicBezTo>
                    <a:pt x="1212" y="132255"/>
                    <a:pt x="1212" y="132255"/>
                    <a:pt x="1187" y="132332"/>
                  </a:cubicBezTo>
                  <a:lnTo>
                    <a:pt x="1187" y="132436"/>
                  </a:lnTo>
                  <a:cubicBezTo>
                    <a:pt x="1187" y="132487"/>
                    <a:pt x="1161" y="132513"/>
                    <a:pt x="1187" y="132565"/>
                  </a:cubicBezTo>
                  <a:cubicBezTo>
                    <a:pt x="1212" y="132590"/>
                    <a:pt x="1187" y="132590"/>
                    <a:pt x="1161" y="132590"/>
                  </a:cubicBezTo>
                  <a:lnTo>
                    <a:pt x="1315" y="132590"/>
                  </a:lnTo>
                  <a:lnTo>
                    <a:pt x="1315" y="133003"/>
                  </a:lnTo>
                  <a:lnTo>
                    <a:pt x="1341" y="133003"/>
                  </a:lnTo>
                  <a:lnTo>
                    <a:pt x="1367" y="133029"/>
                  </a:lnTo>
                  <a:cubicBezTo>
                    <a:pt x="1367" y="133080"/>
                    <a:pt x="1367" y="133080"/>
                    <a:pt x="1315" y="133106"/>
                  </a:cubicBezTo>
                  <a:cubicBezTo>
                    <a:pt x="1290" y="133106"/>
                    <a:pt x="1264" y="133106"/>
                    <a:pt x="1238" y="133132"/>
                  </a:cubicBezTo>
                  <a:cubicBezTo>
                    <a:pt x="1238" y="133158"/>
                    <a:pt x="1290" y="133184"/>
                    <a:pt x="1238" y="133235"/>
                  </a:cubicBezTo>
                  <a:cubicBezTo>
                    <a:pt x="1212" y="133261"/>
                    <a:pt x="1212" y="133261"/>
                    <a:pt x="1238" y="133287"/>
                  </a:cubicBezTo>
                  <a:lnTo>
                    <a:pt x="1315" y="133287"/>
                  </a:lnTo>
                  <a:cubicBezTo>
                    <a:pt x="1328" y="133274"/>
                    <a:pt x="1335" y="133267"/>
                    <a:pt x="1341" y="133267"/>
                  </a:cubicBezTo>
                  <a:cubicBezTo>
                    <a:pt x="1348" y="133267"/>
                    <a:pt x="1354" y="133274"/>
                    <a:pt x="1367" y="133287"/>
                  </a:cubicBezTo>
                  <a:cubicBezTo>
                    <a:pt x="1367" y="133287"/>
                    <a:pt x="1367" y="133312"/>
                    <a:pt x="1367" y="133312"/>
                  </a:cubicBezTo>
                  <a:lnTo>
                    <a:pt x="1367" y="133364"/>
                  </a:lnTo>
                  <a:cubicBezTo>
                    <a:pt x="1367" y="133390"/>
                    <a:pt x="1367" y="133390"/>
                    <a:pt x="1367" y="133441"/>
                  </a:cubicBezTo>
                  <a:cubicBezTo>
                    <a:pt x="1341" y="133493"/>
                    <a:pt x="1393" y="133493"/>
                    <a:pt x="1393" y="133519"/>
                  </a:cubicBezTo>
                  <a:cubicBezTo>
                    <a:pt x="1393" y="133596"/>
                    <a:pt x="1367" y="133674"/>
                    <a:pt x="1341" y="133751"/>
                  </a:cubicBezTo>
                  <a:cubicBezTo>
                    <a:pt x="1341" y="133803"/>
                    <a:pt x="1290" y="133828"/>
                    <a:pt x="1264" y="133828"/>
                  </a:cubicBezTo>
                  <a:lnTo>
                    <a:pt x="1238" y="133854"/>
                  </a:lnTo>
                  <a:cubicBezTo>
                    <a:pt x="1238" y="133931"/>
                    <a:pt x="1238" y="134009"/>
                    <a:pt x="1341" y="134009"/>
                  </a:cubicBezTo>
                  <a:cubicBezTo>
                    <a:pt x="1341" y="134009"/>
                    <a:pt x="1367" y="134112"/>
                    <a:pt x="1341" y="134112"/>
                  </a:cubicBezTo>
                  <a:cubicBezTo>
                    <a:pt x="1341" y="134121"/>
                    <a:pt x="1341" y="134123"/>
                    <a:pt x="1340" y="134123"/>
                  </a:cubicBezTo>
                  <a:cubicBezTo>
                    <a:pt x="1338" y="134123"/>
                    <a:pt x="1333" y="134112"/>
                    <a:pt x="1315" y="134112"/>
                  </a:cubicBezTo>
                  <a:cubicBezTo>
                    <a:pt x="1315" y="134112"/>
                    <a:pt x="1293" y="134101"/>
                    <a:pt x="1262" y="134101"/>
                  </a:cubicBezTo>
                  <a:cubicBezTo>
                    <a:pt x="1247" y="134101"/>
                    <a:pt x="1230" y="134103"/>
                    <a:pt x="1212" y="134112"/>
                  </a:cubicBezTo>
                  <a:lnTo>
                    <a:pt x="1212" y="134138"/>
                  </a:lnTo>
                  <a:cubicBezTo>
                    <a:pt x="1230" y="134207"/>
                    <a:pt x="1258" y="134207"/>
                    <a:pt x="1283" y="134207"/>
                  </a:cubicBezTo>
                  <a:lnTo>
                    <a:pt x="1283" y="134207"/>
                  </a:lnTo>
                  <a:cubicBezTo>
                    <a:pt x="1295" y="134207"/>
                    <a:pt x="1307" y="134207"/>
                    <a:pt x="1315" y="134215"/>
                  </a:cubicBezTo>
                  <a:lnTo>
                    <a:pt x="1341" y="134215"/>
                  </a:lnTo>
                  <a:cubicBezTo>
                    <a:pt x="1341" y="134293"/>
                    <a:pt x="1290" y="134318"/>
                    <a:pt x="1238" y="134344"/>
                  </a:cubicBezTo>
                  <a:cubicBezTo>
                    <a:pt x="1212" y="134344"/>
                    <a:pt x="1212" y="134370"/>
                    <a:pt x="1212" y="134370"/>
                  </a:cubicBezTo>
                  <a:lnTo>
                    <a:pt x="1264" y="134396"/>
                  </a:lnTo>
                  <a:cubicBezTo>
                    <a:pt x="1281" y="134396"/>
                    <a:pt x="1298" y="134384"/>
                    <a:pt x="1315" y="134384"/>
                  </a:cubicBezTo>
                  <a:cubicBezTo>
                    <a:pt x="1324" y="134384"/>
                    <a:pt x="1333" y="134387"/>
                    <a:pt x="1341" y="134396"/>
                  </a:cubicBezTo>
                  <a:cubicBezTo>
                    <a:pt x="1367" y="134447"/>
                    <a:pt x="1315" y="134447"/>
                    <a:pt x="1315" y="134447"/>
                  </a:cubicBezTo>
                  <a:cubicBezTo>
                    <a:pt x="1290" y="134499"/>
                    <a:pt x="1290" y="134525"/>
                    <a:pt x="1264" y="134576"/>
                  </a:cubicBezTo>
                  <a:cubicBezTo>
                    <a:pt x="1264" y="134628"/>
                    <a:pt x="1264" y="134679"/>
                    <a:pt x="1212" y="134679"/>
                  </a:cubicBezTo>
                  <a:lnTo>
                    <a:pt x="1238" y="134783"/>
                  </a:lnTo>
                  <a:lnTo>
                    <a:pt x="1290" y="134731"/>
                  </a:lnTo>
                  <a:lnTo>
                    <a:pt x="1341" y="134731"/>
                  </a:lnTo>
                  <a:cubicBezTo>
                    <a:pt x="1341" y="134731"/>
                    <a:pt x="1341" y="134834"/>
                    <a:pt x="1290" y="134860"/>
                  </a:cubicBezTo>
                  <a:cubicBezTo>
                    <a:pt x="1264" y="134912"/>
                    <a:pt x="1264" y="134963"/>
                    <a:pt x="1238" y="135040"/>
                  </a:cubicBezTo>
                  <a:lnTo>
                    <a:pt x="1238" y="135092"/>
                  </a:lnTo>
                  <a:lnTo>
                    <a:pt x="1238" y="135144"/>
                  </a:lnTo>
                  <a:lnTo>
                    <a:pt x="1238" y="135376"/>
                  </a:lnTo>
                  <a:cubicBezTo>
                    <a:pt x="1238" y="135402"/>
                    <a:pt x="1238" y="135402"/>
                    <a:pt x="1238" y="135453"/>
                  </a:cubicBezTo>
                  <a:cubicBezTo>
                    <a:pt x="1212" y="135479"/>
                    <a:pt x="1238" y="135531"/>
                    <a:pt x="1238" y="135556"/>
                  </a:cubicBezTo>
                  <a:cubicBezTo>
                    <a:pt x="1238" y="135608"/>
                    <a:pt x="1264" y="135608"/>
                    <a:pt x="1290" y="135659"/>
                  </a:cubicBezTo>
                  <a:cubicBezTo>
                    <a:pt x="1290" y="135711"/>
                    <a:pt x="1212" y="135737"/>
                    <a:pt x="1238" y="135788"/>
                  </a:cubicBezTo>
                  <a:lnTo>
                    <a:pt x="1290" y="135840"/>
                  </a:lnTo>
                  <a:lnTo>
                    <a:pt x="1315" y="135788"/>
                  </a:lnTo>
                  <a:cubicBezTo>
                    <a:pt x="1315" y="135788"/>
                    <a:pt x="1327" y="135777"/>
                    <a:pt x="1342" y="135777"/>
                  </a:cubicBezTo>
                  <a:cubicBezTo>
                    <a:pt x="1350" y="135777"/>
                    <a:pt x="1358" y="135780"/>
                    <a:pt x="1367" y="135788"/>
                  </a:cubicBezTo>
                  <a:cubicBezTo>
                    <a:pt x="1393" y="135788"/>
                    <a:pt x="1367" y="135814"/>
                    <a:pt x="1367" y="135840"/>
                  </a:cubicBezTo>
                  <a:cubicBezTo>
                    <a:pt x="1341" y="135866"/>
                    <a:pt x="1315" y="135866"/>
                    <a:pt x="1290" y="135892"/>
                  </a:cubicBezTo>
                  <a:lnTo>
                    <a:pt x="1264" y="135917"/>
                  </a:lnTo>
                  <a:cubicBezTo>
                    <a:pt x="1315" y="135943"/>
                    <a:pt x="1315" y="135943"/>
                    <a:pt x="1315" y="135995"/>
                  </a:cubicBezTo>
                  <a:cubicBezTo>
                    <a:pt x="1290" y="135995"/>
                    <a:pt x="1290" y="136021"/>
                    <a:pt x="1264" y="136046"/>
                  </a:cubicBezTo>
                  <a:cubicBezTo>
                    <a:pt x="1238" y="136072"/>
                    <a:pt x="1212" y="136098"/>
                    <a:pt x="1238" y="136149"/>
                  </a:cubicBezTo>
                  <a:cubicBezTo>
                    <a:pt x="1290" y="136201"/>
                    <a:pt x="1238" y="136201"/>
                    <a:pt x="1238" y="136227"/>
                  </a:cubicBezTo>
                  <a:lnTo>
                    <a:pt x="1238" y="136253"/>
                  </a:lnTo>
                  <a:cubicBezTo>
                    <a:pt x="1264" y="136304"/>
                    <a:pt x="1264" y="136330"/>
                    <a:pt x="1290" y="136356"/>
                  </a:cubicBezTo>
                  <a:cubicBezTo>
                    <a:pt x="1341" y="136382"/>
                    <a:pt x="1341" y="136382"/>
                    <a:pt x="1290" y="136407"/>
                  </a:cubicBezTo>
                  <a:cubicBezTo>
                    <a:pt x="1264" y="136433"/>
                    <a:pt x="1264" y="136459"/>
                    <a:pt x="1290" y="136485"/>
                  </a:cubicBezTo>
                  <a:cubicBezTo>
                    <a:pt x="1341" y="136511"/>
                    <a:pt x="1341" y="136511"/>
                    <a:pt x="1341" y="136562"/>
                  </a:cubicBezTo>
                  <a:cubicBezTo>
                    <a:pt x="1341" y="136588"/>
                    <a:pt x="1367" y="136614"/>
                    <a:pt x="1315" y="136614"/>
                  </a:cubicBezTo>
                  <a:cubicBezTo>
                    <a:pt x="1315" y="136640"/>
                    <a:pt x="1315" y="136665"/>
                    <a:pt x="1315" y="136665"/>
                  </a:cubicBezTo>
                  <a:cubicBezTo>
                    <a:pt x="1393" y="136665"/>
                    <a:pt x="1393" y="136717"/>
                    <a:pt x="1393" y="136768"/>
                  </a:cubicBezTo>
                  <a:cubicBezTo>
                    <a:pt x="1393" y="136815"/>
                    <a:pt x="1393" y="136824"/>
                    <a:pt x="1398" y="136824"/>
                  </a:cubicBezTo>
                  <a:cubicBezTo>
                    <a:pt x="1402" y="136824"/>
                    <a:pt x="1408" y="136820"/>
                    <a:pt x="1419" y="136820"/>
                  </a:cubicBezTo>
                  <a:cubicBezTo>
                    <a:pt x="1444" y="136846"/>
                    <a:pt x="1419" y="136872"/>
                    <a:pt x="1419" y="136897"/>
                  </a:cubicBezTo>
                  <a:cubicBezTo>
                    <a:pt x="1470" y="136949"/>
                    <a:pt x="1444" y="137001"/>
                    <a:pt x="1393" y="137026"/>
                  </a:cubicBezTo>
                  <a:cubicBezTo>
                    <a:pt x="1393" y="137052"/>
                    <a:pt x="1393" y="137104"/>
                    <a:pt x="1367" y="137130"/>
                  </a:cubicBezTo>
                  <a:cubicBezTo>
                    <a:pt x="1341" y="137155"/>
                    <a:pt x="1367" y="137181"/>
                    <a:pt x="1393" y="137181"/>
                  </a:cubicBezTo>
                  <a:cubicBezTo>
                    <a:pt x="1393" y="137181"/>
                    <a:pt x="1444" y="137258"/>
                    <a:pt x="1444" y="137284"/>
                  </a:cubicBezTo>
                  <a:lnTo>
                    <a:pt x="1444" y="137310"/>
                  </a:lnTo>
                  <a:cubicBezTo>
                    <a:pt x="1470" y="137362"/>
                    <a:pt x="1444" y="137413"/>
                    <a:pt x="1419" y="137465"/>
                  </a:cubicBezTo>
                  <a:cubicBezTo>
                    <a:pt x="1419" y="137491"/>
                    <a:pt x="1470" y="137465"/>
                    <a:pt x="1470" y="137516"/>
                  </a:cubicBezTo>
                  <a:cubicBezTo>
                    <a:pt x="1470" y="137542"/>
                    <a:pt x="1470" y="137542"/>
                    <a:pt x="1444" y="137568"/>
                  </a:cubicBezTo>
                  <a:cubicBezTo>
                    <a:pt x="1444" y="137568"/>
                    <a:pt x="1419" y="137594"/>
                    <a:pt x="1419" y="137620"/>
                  </a:cubicBezTo>
                  <a:lnTo>
                    <a:pt x="1419" y="137723"/>
                  </a:lnTo>
                  <a:lnTo>
                    <a:pt x="1419" y="138006"/>
                  </a:lnTo>
                  <a:cubicBezTo>
                    <a:pt x="1419" y="138032"/>
                    <a:pt x="1419" y="138058"/>
                    <a:pt x="1393" y="138058"/>
                  </a:cubicBezTo>
                  <a:cubicBezTo>
                    <a:pt x="1341" y="138058"/>
                    <a:pt x="1393" y="138006"/>
                    <a:pt x="1341" y="137981"/>
                  </a:cubicBezTo>
                  <a:cubicBezTo>
                    <a:pt x="1315" y="137955"/>
                    <a:pt x="1290" y="137929"/>
                    <a:pt x="1264" y="137903"/>
                  </a:cubicBezTo>
                  <a:cubicBezTo>
                    <a:pt x="1264" y="137886"/>
                    <a:pt x="1255" y="137880"/>
                    <a:pt x="1243" y="137880"/>
                  </a:cubicBezTo>
                  <a:cubicBezTo>
                    <a:pt x="1218" y="137880"/>
                    <a:pt x="1178" y="137903"/>
                    <a:pt x="1161" y="137903"/>
                  </a:cubicBezTo>
                  <a:cubicBezTo>
                    <a:pt x="1161" y="137903"/>
                    <a:pt x="1161" y="137929"/>
                    <a:pt x="1135" y="137929"/>
                  </a:cubicBezTo>
                  <a:lnTo>
                    <a:pt x="1135" y="138006"/>
                  </a:lnTo>
                  <a:cubicBezTo>
                    <a:pt x="1135" y="138032"/>
                    <a:pt x="1135" y="138135"/>
                    <a:pt x="1058" y="138135"/>
                  </a:cubicBezTo>
                  <a:lnTo>
                    <a:pt x="980" y="138135"/>
                  </a:lnTo>
                  <a:cubicBezTo>
                    <a:pt x="1058" y="138264"/>
                    <a:pt x="1058" y="138419"/>
                    <a:pt x="954" y="138522"/>
                  </a:cubicBezTo>
                  <a:cubicBezTo>
                    <a:pt x="954" y="138548"/>
                    <a:pt x="954" y="138548"/>
                    <a:pt x="929" y="138548"/>
                  </a:cubicBezTo>
                  <a:cubicBezTo>
                    <a:pt x="903" y="138548"/>
                    <a:pt x="929" y="138625"/>
                    <a:pt x="903" y="138651"/>
                  </a:cubicBezTo>
                  <a:cubicBezTo>
                    <a:pt x="877" y="138703"/>
                    <a:pt x="903" y="138754"/>
                    <a:pt x="877" y="138806"/>
                  </a:cubicBezTo>
                  <a:cubicBezTo>
                    <a:pt x="929" y="138858"/>
                    <a:pt x="929" y="138935"/>
                    <a:pt x="877" y="138986"/>
                  </a:cubicBezTo>
                  <a:cubicBezTo>
                    <a:pt x="877" y="138986"/>
                    <a:pt x="877" y="139012"/>
                    <a:pt x="929" y="139038"/>
                  </a:cubicBezTo>
                  <a:cubicBezTo>
                    <a:pt x="952" y="139038"/>
                    <a:pt x="954" y="138957"/>
                    <a:pt x="991" y="138957"/>
                  </a:cubicBezTo>
                  <a:cubicBezTo>
                    <a:pt x="995" y="138957"/>
                    <a:pt x="1000" y="138958"/>
                    <a:pt x="1006" y="138961"/>
                  </a:cubicBezTo>
                  <a:cubicBezTo>
                    <a:pt x="1058" y="138986"/>
                    <a:pt x="980" y="139012"/>
                    <a:pt x="980" y="139064"/>
                  </a:cubicBezTo>
                  <a:cubicBezTo>
                    <a:pt x="980" y="139115"/>
                    <a:pt x="980" y="139141"/>
                    <a:pt x="929" y="139167"/>
                  </a:cubicBezTo>
                  <a:cubicBezTo>
                    <a:pt x="954" y="139193"/>
                    <a:pt x="954" y="139244"/>
                    <a:pt x="929" y="139296"/>
                  </a:cubicBezTo>
                  <a:cubicBezTo>
                    <a:pt x="929" y="139348"/>
                    <a:pt x="929" y="139373"/>
                    <a:pt x="980" y="139399"/>
                  </a:cubicBezTo>
                  <a:cubicBezTo>
                    <a:pt x="1006" y="139399"/>
                    <a:pt x="1032" y="139399"/>
                    <a:pt x="1032" y="139425"/>
                  </a:cubicBezTo>
                  <a:cubicBezTo>
                    <a:pt x="1058" y="139451"/>
                    <a:pt x="1058" y="139502"/>
                    <a:pt x="1083" y="139528"/>
                  </a:cubicBezTo>
                  <a:cubicBezTo>
                    <a:pt x="1135" y="139580"/>
                    <a:pt x="1161" y="139657"/>
                    <a:pt x="1135" y="139734"/>
                  </a:cubicBezTo>
                  <a:cubicBezTo>
                    <a:pt x="1187" y="139786"/>
                    <a:pt x="1109" y="139812"/>
                    <a:pt x="1135" y="139863"/>
                  </a:cubicBezTo>
                  <a:cubicBezTo>
                    <a:pt x="1161" y="139915"/>
                    <a:pt x="1187" y="139915"/>
                    <a:pt x="1212" y="139967"/>
                  </a:cubicBezTo>
                  <a:cubicBezTo>
                    <a:pt x="1212" y="140018"/>
                    <a:pt x="1212" y="140044"/>
                    <a:pt x="1161" y="140044"/>
                  </a:cubicBezTo>
                  <a:cubicBezTo>
                    <a:pt x="1135" y="140121"/>
                    <a:pt x="1161" y="140199"/>
                    <a:pt x="1187" y="140250"/>
                  </a:cubicBezTo>
                  <a:cubicBezTo>
                    <a:pt x="1238" y="140328"/>
                    <a:pt x="1238" y="140431"/>
                    <a:pt x="1187" y="140508"/>
                  </a:cubicBezTo>
                  <a:cubicBezTo>
                    <a:pt x="1161" y="140560"/>
                    <a:pt x="1187" y="140611"/>
                    <a:pt x="1135" y="140637"/>
                  </a:cubicBezTo>
                  <a:cubicBezTo>
                    <a:pt x="1135" y="140663"/>
                    <a:pt x="1109" y="140663"/>
                    <a:pt x="1083" y="140689"/>
                  </a:cubicBezTo>
                  <a:cubicBezTo>
                    <a:pt x="1058" y="140689"/>
                    <a:pt x="1032" y="140714"/>
                    <a:pt x="1083" y="140714"/>
                  </a:cubicBezTo>
                  <a:cubicBezTo>
                    <a:pt x="1135" y="140792"/>
                    <a:pt x="1187" y="140895"/>
                    <a:pt x="1161" y="140972"/>
                  </a:cubicBezTo>
                  <a:cubicBezTo>
                    <a:pt x="1212" y="140972"/>
                    <a:pt x="1238" y="140921"/>
                    <a:pt x="1290" y="140921"/>
                  </a:cubicBezTo>
                  <a:cubicBezTo>
                    <a:pt x="1290" y="140998"/>
                    <a:pt x="1290" y="141076"/>
                    <a:pt x="1290" y="141127"/>
                  </a:cubicBezTo>
                  <a:cubicBezTo>
                    <a:pt x="1290" y="141153"/>
                    <a:pt x="1264" y="141179"/>
                    <a:pt x="1238" y="141179"/>
                  </a:cubicBezTo>
                  <a:cubicBezTo>
                    <a:pt x="1212" y="141179"/>
                    <a:pt x="1212" y="141153"/>
                    <a:pt x="1187" y="141127"/>
                  </a:cubicBezTo>
                  <a:cubicBezTo>
                    <a:pt x="1187" y="141153"/>
                    <a:pt x="1187" y="141153"/>
                    <a:pt x="1187" y="141153"/>
                  </a:cubicBezTo>
                  <a:cubicBezTo>
                    <a:pt x="1187" y="141204"/>
                    <a:pt x="1135" y="141179"/>
                    <a:pt x="1135" y="141230"/>
                  </a:cubicBezTo>
                  <a:cubicBezTo>
                    <a:pt x="1135" y="141256"/>
                    <a:pt x="1135" y="141282"/>
                    <a:pt x="1135" y="141308"/>
                  </a:cubicBezTo>
                  <a:cubicBezTo>
                    <a:pt x="1109" y="141359"/>
                    <a:pt x="1058" y="141359"/>
                    <a:pt x="1006" y="141359"/>
                  </a:cubicBezTo>
                  <a:lnTo>
                    <a:pt x="954" y="141385"/>
                  </a:lnTo>
                  <a:cubicBezTo>
                    <a:pt x="954" y="141411"/>
                    <a:pt x="954" y="141462"/>
                    <a:pt x="980" y="141488"/>
                  </a:cubicBezTo>
                  <a:cubicBezTo>
                    <a:pt x="997" y="141497"/>
                    <a:pt x="1006" y="141500"/>
                    <a:pt x="1010" y="141500"/>
                  </a:cubicBezTo>
                  <a:cubicBezTo>
                    <a:pt x="1017" y="141500"/>
                    <a:pt x="1006" y="141488"/>
                    <a:pt x="1006" y="141488"/>
                  </a:cubicBezTo>
                  <a:lnTo>
                    <a:pt x="1006" y="141488"/>
                  </a:lnTo>
                  <a:cubicBezTo>
                    <a:pt x="1083" y="141540"/>
                    <a:pt x="1083" y="141617"/>
                    <a:pt x="1083" y="141669"/>
                  </a:cubicBezTo>
                  <a:cubicBezTo>
                    <a:pt x="1083" y="141720"/>
                    <a:pt x="1032" y="141746"/>
                    <a:pt x="1032" y="141772"/>
                  </a:cubicBezTo>
                  <a:cubicBezTo>
                    <a:pt x="1032" y="141823"/>
                    <a:pt x="980" y="141849"/>
                    <a:pt x="929" y="141875"/>
                  </a:cubicBezTo>
                  <a:cubicBezTo>
                    <a:pt x="954" y="141927"/>
                    <a:pt x="980" y="141978"/>
                    <a:pt x="903" y="142030"/>
                  </a:cubicBezTo>
                  <a:lnTo>
                    <a:pt x="903" y="142081"/>
                  </a:lnTo>
                  <a:cubicBezTo>
                    <a:pt x="954" y="142107"/>
                    <a:pt x="903" y="142133"/>
                    <a:pt x="903" y="142185"/>
                  </a:cubicBezTo>
                  <a:cubicBezTo>
                    <a:pt x="903" y="142210"/>
                    <a:pt x="954" y="142185"/>
                    <a:pt x="929" y="142236"/>
                  </a:cubicBezTo>
                  <a:cubicBezTo>
                    <a:pt x="929" y="142236"/>
                    <a:pt x="929" y="142262"/>
                    <a:pt x="929" y="142262"/>
                  </a:cubicBezTo>
                  <a:cubicBezTo>
                    <a:pt x="954" y="142365"/>
                    <a:pt x="954" y="142442"/>
                    <a:pt x="929" y="142520"/>
                  </a:cubicBezTo>
                  <a:cubicBezTo>
                    <a:pt x="929" y="142546"/>
                    <a:pt x="929" y="142546"/>
                    <a:pt x="903" y="142546"/>
                  </a:cubicBezTo>
                  <a:cubicBezTo>
                    <a:pt x="903" y="142546"/>
                    <a:pt x="903" y="142546"/>
                    <a:pt x="903" y="142520"/>
                  </a:cubicBezTo>
                  <a:cubicBezTo>
                    <a:pt x="877" y="142468"/>
                    <a:pt x="877" y="142391"/>
                    <a:pt x="903" y="142339"/>
                  </a:cubicBezTo>
                  <a:lnTo>
                    <a:pt x="877" y="142339"/>
                  </a:lnTo>
                  <a:cubicBezTo>
                    <a:pt x="851" y="142339"/>
                    <a:pt x="826" y="142365"/>
                    <a:pt x="800" y="142365"/>
                  </a:cubicBezTo>
                  <a:cubicBezTo>
                    <a:pt x="774" y="142442"/>
                    <a:pt x="800" y="142494"/>
                    <a:pt x="774" y="142571"/>
                  </a:cubicBezTo>
                  <a:cubicBezTo>
                    <a:pt x="774" y="142623"/>
                    <a:pt x="774" y="142649"/>
                    <a:pt x="774" y="142675"/>
                  </a:cubicBezTo>
                  <a:lnTo>
                    <a:pt x="800" y="142675"/>
                  </a:lnTo>
                  <a:cubicBezTo>
                    <a:pt x="826" y="142675"/>
                    <a:pt x="877" y="142675"/>
                    <a:pt x="877" y="142700"/>
                  </a:cubicBezTo>
                  <a:cubicBezTo>
                    <a:pt x="877" y="142752"/>
                    <a:pt x="851" y="142752"/>
                    <a:pt x="826" y="142778"/>
                  </a:cubicBezTo>
                  <a:cubicBezTo>
                    <a:pt x="929" y="142803"/>
                    <a:pt x="954" y="142829"/>
                    <a:pt x="929" y="142907"/>
                  </a:cubicBezTo>
                  <a:lnTo>
                    <a:pt x="929" y="142958"/>
                  </a:lnTo>
                  <a:lnTo>
                    <a:pt x="929" y="143010"/>
                  </a:lnTo>
                  <a:cubicBezTo>
                    <a:pt x="929" y="143087"/>
                    <a:pt x="877" y="143113"/>
                    <a:pt x="851" y="143165"/>
                  </a:cubicBezTo>
                  <a:lnTo>
                    <a:pt x="800" y="143216"/>
                  </a:lnTo>
                  <a:cubicBezTo>
                    <a:pt x="800" y="143216"/>
                    <a:pt x="800" y="143242"/>
                    <a:pt x="800" y="143242"/>
                  </a:cubicBezTo>
                  <a:cubicBezTo>
                    <a:pt x="851" y="143242"/>
                    <a:pt x="877" y="143242"/>
                    <a:pt x="877" y="143319"/>
                  </a:cubicBezTo>
                  <a:cubicBezTo>
                    <a:pt x="903" y="143345"/>
                    <a:pt x="903" y="143397"/>
                    <a:pt x="877" y="143397"/>
                  </a:cubicBezTo>
                  <a:cubicBezTo>
                    <a:pt x="856" y="143407"/>
                    <a:pt x="839" y="143414"/>
                    <a:pt x="826" y="143414"/>
                  </a:cubicBezTo>
                  <a:cubicBezTo>
                    <a:pt x="809" y="143414"/>
                    <a:pt x="800" y="143401"/>
                    <a:pt x="800" y="143371"/>
                  </a:cubicBezTo>
                  <a:lnTo>
                    <a:pt x="748" y="143371"/>
                  </a:lnTo>
                  <a:cubicBezTo>
                    <a:pt x="748" y="143397"/>
                    <a:pt x="774" y="143422"/>
                    <a:pt x="697" y="143448"/>
                  </a:cubicBezTo>
                  <a:cubicBezTo>
                    <a:pt x="697" y="143500"/>
                    <a:pt x="697" y="143551"/>
                    <a:pt x="671" y="143603"/>
                  </a:cubicBezTo>
                  <a:lnTo>
                    <a:pt x="671" y="143680"/>
                  </a:lnTo>
                  <a:cubicBezTo>
                    <a:pt x="671" y="143732"/>
                    <a:pt x="619" y="143809"/>
                    <a:pt x="671" y="143835"/>
                  </a:cubicBezTo>
                  <a:cubicBezTo>
                    <a:pt x="692" y="143846"/>
                    <a:pt x="705" y="143852"/>
                    <a:pt x="714" y="143852"/>
                  </a:cubicBezTo>
                  <a:cubicBezTo>
                    <a:pt x="727" y="143852"/>
                    <a:pt x="733" y="143840"/>
                    <a:pt x="748" y="143809"/>
                  </a:cubicBezTo>
                  <a:cubicBezTo>
                    <a:pt x="748" y="143801"/>
                    <a:pt x="748" y="143798"/>
                    <a:pt x="749" y="143798"/>
                  </a:cubicBezTo>
                  <a:cubicBezTo>
                    <a:pt x="751" y="143798"/>
                    <a:pt x="757" y="143809"/>
                    <a:pt x="774" y="143809"/>
                  </a:cubicBezTo>
                  <a:lnTo>
                    <a:pt x="800" y="143809"/>
                  </a:lnTo>
                  <a:cubicBezTo>
                    <a:pt x="851" y="143809"/>
                    <a:pt x="877" y="143835"/>
                    <a:pt x="851" y="143861"/>
                  </a:cubicBezTo>
                  <a:lnTo>
                    <a:pt x="800" y="143964"/>
                  </a:lnTo>
                  <a:cubicBezTo>
                    <a:pt x="826" y="143964"/>
                    <a:pt x="826" y="143964"/>
                    <a:pt x="826" y="143990"/>
                  </a:cubicBezTo>
                  <a:cubicBezTo>
                    <a:pt x="826" y="144016"/>
                    <a:pt x="826" y="144041"/>
                    <a:pt x="800" y="144067"/>
                  </a:cubicBezTo>
                  <a:cubicBezTo>
                    <a:pt x="774" y="144093"/>
                    <a:pt x="774" y="144119"/>
                    <a:pt x="774" y="144145"/>
                  </a:cubicBezTo>
                  <a:cubicBezTo>
                    <a:pt x="748" y="144170"/>
                    <a:pt x="748" y="144170"/>
                    <a:pt x="722" y="144196"/>
                  </a:cubicBezTo>
                  <a:cubicBezTo>
                    <a:pt x="722" y="144248"/>
                    <a:pt x="800" y="144274"/>
                    <a:pt x="748" y="144325"/>
                  </a:cubicBezTo>
                  <a:lnTo>
                    <a:pt x="722" y="144428"/>
                  </a:lnTo>
                  <a:cubicBezTo>
                    <a:pt x="748" y="144428"/>
                    <a:pt x="748" y="144428"/>
                    <a:pt x="722" y="144454"/>
                  </a:cubicBezTo>
                  <a:cubicBezTo>
                    <a:pt x="697" y="144480"/>
                    <a:pt x="697" y="144480"/>
                    <a:pt x="671" y="144506"/>
                  </a:cubicBezTo>
                  <a:cubicBezTo>
                    <a:pt x="645" y="144531"/>
                    <a:pt x="645" y="144583"/>
                    <a:pt x="671" y="144609"/>
                  </a:cubicBezTo>
                  <a:cubicBezTo>
                    <a:pt x="671" y="144635"/>
                    <a:pt x="619" y="144635"/>
                    <a:pt x="593" y="144635"/>
                  </a:cubicBezTo>
                  <a:lnTo>
                    <a:pt x="593" y="144660"/>
                  </a:lnTo>
                  <a:lnTo>
                    <a:pt x="645" y="144712"/>
                  </a:lnTo>
                  <a:cubicBezTo>
                    <a:pt x="645" y="144699"/>
                    <a:pt x="651" y="144693"/>
                    <a:pt x="658" y="144693"/>
                  </a:cubicBezTo>
                  <a:cubicBezTo>
                    <a:pt x="664" y="144693"/>
                    <a:pt x="671" y="144699"/>
                    <a:pt x="671" y="144712"/>
                  </a:cubicBezTo>
                  <a:lnTo>
                    <a:pt x="671" y="144738"/>
                  </a:lnTo>
                  <a:cubicBezTo>
                    <a:pt x="671" y="144738"/>
                    <a:pt x="645" y="144764"/>
                    <a:pt x="645" y="144789"/>
                  </a:cubicBezTo>
                  <a:cubicBezTo>
                    <a:pt x="645" y="144841"/>
                    <a:pt x="722" y="144841"/>
                    <a:pt x="697" y="144893"/>
                  </a:cubicBezTo>
                  <a:lnTo>
                    <a:pt x="748" y="144893"/>
                  </a:lnTo>
                  <a:cubicBezTo>
                    <a:pt x="748" y="144893"/>
                    <a:pt x="748" y="144918"/>
                    <a:pt x="748" y="144918"/>
                  </a:cubicBezTo>
                  <a:cubicBezTo>
                    <a:pt x="722" y="144944"/>
                    <a:pt x="697" y="144970"/>
                    <a:pt x="671" y="144970"/>
                  </a:cubicBezTo>
                  <a:cubicBezTo>
                    <a:pt x="671" y="145022"/>
                    <a:pt x="697" y="145073"/>
                    <a:pt x="619" y="145073"/>
                  </a:cubicBezTo>
                  <a:cubicBezTo>
                    <a:pt x="619" y="145073"/>
                    <a:pt x="619" y="145073"/>
                    <a:pt x="619" y="145099"/>
                  </a:cubicBezTo>
                  <a:lnTo>
                    <a:pt x="722" y="145099"/>
                  </a:lnTo>
                  <a:lnTo>
                    <a:pt x="722" y="145047"/>
                  </a:lnTo>
                  <a:cubicBezTo>
                    <a:pt x="722" y="145047"/>
                    <a:pt x="748" y="145047"/>
                    <a:pt x="748" y="145099"/>
                  </a:cubicBezTo>
                  <a:cubicBezTo>
                    <a:pt x="748" y="145125"/>
                    <a:pt x="800" y="145125"/>
                    <a:pt x="826" y="145125"/>
                  </a:cubicBezTo>
                  <a:cubicBezTo>
                    <a:pt x="826" y="145099"/>
                    <a:pt x="851" y="145073"/>
                    <a:pt x="826" y="145073"/>
                  </a:cubicBezTo>
                  <a:lnTo>
                    <a:pt x="826" y="144996"/>
                  </a:lnTo>
                  <a:cubicBezTo>
                    <a:pt x="826" y="144996"/>
                    <a:pt x="826" y="144918"/>
                    <a:pt x="877" y="144893"/>
                  </a:cubicBezTo>
                  <a:lnTo>
                    <a:pt x="877" y="144867"/>
                  </a:lnTo>
                  <a:cubicBezTo>
                    <a:pt x="877" y="144867"/>
                    <a:pt x="877" y="144893"/>
                    <a:pt x="903" y="144918"/>
                  </a:cubicBezTo>
                  <a:cubicBezTo>
                    <a:pt x="929" y="144970"/>
                    <a:pt x="929" y="145022"/>
                    <a:pt x="903" y="145099"/>
                  </a:cubicBezTo>
                  <a:cubicBezTo>
                    <a:pt x="877" y="145125"/>
                    <a:pt x="954" y="145125"/>
                    <a:pt x="954" y="145176"/>
                  </a:cubicBezTo>
                  <a:cubicBezTo>
                    <a:pt x="929" y="145202"/>
                    <a:pt x="954" y="145254"/>
                    <a:pt x="903" y="145254"/>
                  </a:cubicBezTo>
                  <a:cubicBezTo>
                    <a:pt x="851" y="145279"/>
                    <a:pt x="877" y="145331"/>
                    <a:pt x="903" y="145331"/>
                  </a:cubicBezTo>
                  <a:cubicBezTo>
                    <a:pt x="903" y="145344"/>
                    <a:pt x="903" y="145350"/>
                    <a:pt x="906" y="145350"/>
                  </a:cubicBezTo>
                  <a:cubicBezTo>
                    <a:pt x="909" y="145350"/>
                    <a:pt x="916" y="145344"/>
                    <a:pt x="929" y="145331"/>
                  </a:cubicBezTo>
                  <a:lnTo>
                    <a:pt x="1032" y="145331"/>
                  </a:lnTo>
                  <a:cubicBezTo>
                    <a:pt x="1058" y="145331"/>
                    <a:pt x="1058" y="145357"/>
                    <a:pt x="1058" y="145383"/>
                  </a:cubicBezTo>
                  <a:cubicBezTo>
                    <a:pt x="1032" y="145383"/>
                    <a:pt x="1032" y="145408"/>
                    <a:pt x="1006" y="145408"/>
                  </a:cubicBezTo>
                  <a:cubicBezTo>
                    <a:pt x="980" y="145434"/>
                    <a:pt x="954" y="145486"/>
                    <a:pt x="980" y="145537"/>
                  </a:cubicBezTo>
                  <a:cubicBezTo>
                    <a:pt x="980" y="145563"/>
                    <a:pt x="954" y="145615"/>
                    <a:pt x="929" y="145640"/>
                  </a:cubicBezTo>
                  <a:cubicBezTo>
                    <a:pt x="929" y="145666"/>
                    <a:pt x="929" y="145666"/>
                    <a:pt x="954" y="145666"/>
                  </a:cubicBezTo>
                  <a:cubicBezTo>
                    <a:pt x="980" y="145666"/>
                    <a:pt x="980" y="145692"/>
                    <a:pt x="980" y="145718"/>
                  </a:cubicBezTo>
                  <a:cubicBezTo>
                    <a:pt x="980" y="145744"/>
                    <a:pt x="980" y="145795"/>
                    <a:pt x="954" y="145821"/>
                  </a:cubicBezTo>
                  <a:cubicBezTo>
                    <a:pt x="954" y="145847"/>
                    <a:pt x="954" y="145873"/>
                    <a:pt x="954" y="145898"/>
                  </a:cubicBezTo>
                  <a:cubicBezTo>
                    <a:pt x="954" y="145924"/>
                    <a:pt x="980" y="145950"/>
                    <a:pt x="1032" y="145950"/>
                  </a:cubicBezTo>
                  <a:cubicBezTo>
                    <a:pt x="1083" y="145950"/>
                    <a:pt x="1109" y="145950"/>
                    <a:pt x="1161" y="145976"/>
                  </a:cubicBezTo>
                  <a:cubicBezTo>
                    <a:pt x="1187" y="145976"/>
                    <a:pt x="1161" y="146002"/>
                    <a:pt x="1161" y="146027"/>
                  </a:cubicBezTo>
                  <a:cubicBezTo>
                    <a:pt x="1161" y="146027"/>
                    <a:pt x="1161" y="146053"/>
                    <a:pt x="1161" y="146053"/>
                  </a:cubicBezTo>
                  <a:cubicBezTo>
                    <a:pt x="1135" y="146131"/>
                    <a:pt x="1161" y="146208"/>
                    <a:pt x="1109" y="146285"/>
                  </a:cubicBezTo>
                  <a:lnTo>
                    <a:pt x="1109" y="146311"/>
                  </a:lnTo>
                  <a:cubicBezTo>
                    <a:pt x="1109" y="146337"/>
                    <a:pt x="1109" y="146388"/>
                    <a:pt x="1083" y="146414"/>
                  </a:cubicBezTo>
                  <a:cubicBezTo>
                    <a:pt x="1032" y="146414"/>
                    <a:pt x="1006" y="146440"/>
                    <a:pt x="1032" y="146492"/>
                  </a:cubicBezTo>
                  <a:cubicBezTo>
                    <a:pt x="1058" y="146543"/>
                    <a:pt x="1058" y="146621"/>
                    <a:pt x="1058" y="146698"/>
                  </a:cubicBezTo>
                  <a:lnTo>
                    <a:pt x="1058" y="146749"/>
                  </a:lnTo>
                  <a:lnTo>
                    <a:pt x="1058" y="146827"/>
                  </a:lnTo>
                  <a:cubicBezTo>
                    <a:pt x="1058" y="146827"/>
                    <a:pt x="1058" y="146827"/>
                    <a:pt x="1058" y="146853"/>
                  </a:cubicBezTo>
                  <a:cubicBezTo>
                    <a:pt x="1083" y="146878"/>
                    <a:pt x="1109" y="146904"/>
                    <a:pt x="1058" y="146956"/>
                  </a:cubicBezTo>
                  <a:lnTo>
                    <a:pt x="1058" y="147033"/>
                  </a:lnTo>
                  <a:cubicBezTo>
                    <a:pt x="1109" y="147085"/>
                    <a:pt x="1109" y="147136"/>
                    <a:pt x="1109" y="147214"/>
                  </a:cubicBezTo>
                  <a:lnTo>
                    <a:pt x="1161" y="147291"/>
                  </a:lnTo>
                  <a:lnTo>
                    <a:pt x="1187" y="147291"/>
                  </a:lnTo>
                  <a:cubicBezTo>
                    <a:pt x="1187" y="147291"/>
                    <a:pt x="1187" y="147265"/>
                    <a:pt x="1187" y="147265"/>
                  </a:cubicBezTo>
                  <a:cubicBezTo>
                    <a:pt x="1187" y="147240"/>
                    <a:pt x="1193" y="147233"/>
                    <a:pt x="1203" y="147233"/>
                  </a:cubicBezTo>
                  <a:cubicBezTo>
                    <a:pt x="1212" y="147233"/>
                    <a:pt x="1225" y="147240"/>
                    <a:pt x="1238" y="147240"/>
                  </a:cubicBezTo>
                  <a:cubicBezTo>
                    <a:pt x="1247" y="147231"/>
                    <a:pt x="1258" y="147228"/>
                    <a:pt x="1271" y="147228"/>
                  </a:cubicBezTo>
                  <a:cubicBezTo>
                    <a:pt x="1295" y="147228"/>
                    <a:pt x="1324" y="147240"/>
                    <a:pt x="1341" y="147240"/>
                  </a:cubicBezTo>
                  <a:cubicBezTo>
                    <a:pt x="1341" y="147227"/>
                    <a:pt x="1348" y="147220"/>
                    <a:pt x="1354" y="147220"/>
                  </a:cubicBezTo>
                  <a:cubicBezTo>
                    <a:pt x="1361" y="147220"/>
                    <a:pt x="1367" y="147227"/>
                    <a:pt x="1367" y="147240"/>
                  </a:cubicBezTo>
                  <a:cubicBezTo>
                    <a:pt x="1393" y="147265"/>
                    <a:pt x="1419" y="147291"/>
                    <a:pt x="1419" y="147317"/>
                  </a:cubicBezTo>
                  <a:cubicBezTo>
                    <a:pt x="1419" y="147317"/>
                    <a:pt x="1419" y="147343"/>
                    <a:pt x="1393" y="147343"/>
                  </a:cubicBezTo>
                  <a:lnTo>
                    <a:pt x="1393" y="147420"/>
                  </a:lnTo>
                  <a:cubicBezTo>
                    <a:pt x="1419" y="147472"/>
                    <a:pt x="1444" y="147523"/>
                    <a:pt x="1419" y="147575"/>
                  </a:cubicBezTo>
                  <a:cubicBezTo>
                    <a:pt x="1496" y="147652"/>
                    <a:pt x="1522" y="147755"/>
                    <a:pt x="1470" y="147858"/>
                  </a:cubicBezTo>
                  <a:cubicBezTo>
                    <a:pt x="1470" y="147884"/>
                    <a:pt x="1470" y="147936"/>
                    <a:pt x="1419" y="147962"/>
                  </a:cubicBezTo>
                  <a:lnTo>
                    <a:pt x="1419" y="148091"/>
                  </a:lnTo>
                  <a:lnTo>
                    <a:pt x="1419" y="148116"/>
                  </a:lnTo>
                  <a:cubicBezTo>
                    <a:pt x="1419" y="148116"/>
                    <a:pt x="1419" y="148142"/>
                    <a:pt x="1419" y="148142"/>
                  </a:cubicBezTo>
                  <a:cubicBezTo>
                    <a:pt x="1470" y="148168"/>
                    <a:pt x="1496" y="148168"/>
                    <a:pt x="1470" y="148245"/>
                  </a:cubicBezTo>
                  <a:lnTo>
                    <a:pt x="1470" y="148271"/>
                  </a:lnTo>
                  <a:cubicBezTo>
                    <a:pt x="1470" y="148297"/>
                    <a:pt x="1470" y="148349"/>
                    <a:pt x="1470" y="148374"/>
                  </a:cubicBezTo>
                  <a:cubicBezTo>
                    <a:pt x="1496" y="148400"/>
                    <a:pt x="1470" y="148426"/>
                    <a:pt x="1444" y="148452"/>
                  </a:cubicBezTo>
                  <a:cubicBezTo>
                    <a:pt x="1419" y="148477"/>
                    <a:pt x="1419" y="148529"/>
                    <a:pt x="1444" y="148529"/>
                  </a:cubicBezTo>
                  <a:cubicBezTo>
                    <a:pt x="1496" y="148581"/>
                    <a:pt x="1470" y="148632"/>
                    <a:pt x="1444" y="148658"/>
                  </a:cubicBezTo>
                  <a:cubicBezTo>
                    <a:pt x="1444" y="148684"/>
                    <a:pt x="1419" y="148710"/>
                    <a:pt x="1419" y="148710"/>
                  </a:cubicBezTo>
                  <a:cubicBezTo>
                    <a:pt x="1341" y="148761"/>
                    <a:pt x="1341" y="148839"/>
                    <a:pt x="1367" y="148916"/>
                  </a:cubicBezTo>
                  <a:cubicBezTo>
                    <a:pt x="1367" y="148967"/>
                    <a:pt x="1393" y="148967"/>
                    <a:pt x="1444" y="148967"/>
                  </a:cubicBezTo>
                  <a:cubicBezTo>
                    <a:pt x="1444" y="149019"/>
                    <a:pt x="1444" y="149019"/>
                    <a:pt x="1367" y="149045"/>
                  </a:cubicBezTo>
                  <a:cubicBezTo>
                    <a:pt x="1367" y="149122"/>
                    <a:pt x="1367" y="149200"/>
                    <a:pt x="1341" y="149251"/>
                  </a:cubicBezTo>
                  <a:lnTo>
                    <a:pt x="1341" y="149354"/>
                  </a:lnTo>
                  <a:cubicBezTo>
                    <a:pt x="1341" y="149432"/>
                    <a:pt x="1341" y="149483"/>
                    <a:pt x="1341" y="149561"/>
                  </a:cubicBezTo>
                  <a:lnTo>
                    <a:pt x="1341" y="149612"/>
                  </a:lnTo>
                  <a:lnTo>
                    <a:pt x="1341" y="149690"/>
                  </a:lnTo>
                  <a:cubicBezTo>
                    <a:pt x="1393" y="149690"/>
                    <a:pt x="1393" y="149690"/>
                    <a:pt x="1367" y="149767"/>
                  </a:cubicBezTo>
                  <a:cubicBezTo>
                    <a:pt x="1419" y="149767"/>
                    <a:pt x="1419" y="149819"/>
                    <a:pt x="1419" y="149844"/>
                  </a:cubicBezTo>
                  <a:cubicBezTo>
                    <a:pt x="1444" y="149870"/>
                    <a:pt x="1367" y="149896"/>
                    <a:pt x="1393" y="149922"/>
                  </a:cubicBezTo>
                  <a:cubicBezTo>
                    <a:pt x="1341" y="149973"/>
                    <a:pt x="1341" y="150076"/>
                    <a:pt x="1264" y="150102"/>
                  </a:cubicBezTo>
                  <a:cubicBezTo>
                    <a:pt x="1290" y="150154"/>
                    <a:pt x="1264" y="150180"/>
                    <a:pt x="1264" y="150205"/>
                  </a:cubicBezTo>
                  <a:cubicBezTo>
                    <a:pt x="1264" y="150283"/>
                    <a:pt x="1264" y="150334"/>
                    <a:pt x="1315" y="150386"/>
                  </a:cubicBezTo>
                  <a:cubicBezTo>
                    <a:pt x="1315" y="150412"/>
                    <a:pt x="1315" y="150412"/>
                    <a:pt x="1315" y="150438"/>
                  </a:cubicBezTo>
                  <a:cubicBezTo>
                    <a:pt x="1341" y="150463"/>
                    <a:pt x="1367" y="150515"/>
                    <a:pt x="1393" y="150541"/>
                  </a:cubicBezTo>
                  <a:cubicBezTo>
                    <a:pt x="1393" y="150567"/>
                    <a:pt x="1341" y="150592"/>
                    <a:pt x="1393" y="150644"/>
                  </a:cubicBezTo>
                  <a:cubicBezTo>
                    <a:pt x="1419" y="150670"/>
                    <a:pt x="1393" y="150695"/>
                    <a:pt x="1393" y="150695"/>
                  </a:cubicBezTo>
                  <a:cubicBezTo>
                    <a:pt x="1393" y="150695"/>
                    <a:pt x="1393" y="150747"/>
                    <a:pt x="1393" y="150799"/>
                  </a:cubicBezTo>
                  <a:cubicBezTo>
                    <a:pt x="1367" y="150824"/>
                    <a:pt x="1367" y="150850"/>
                    <a:pt x="1419" y="150876"/>
                  </a:cubicBezTo>
                  <a:cubicBezTo>
                    <a:pt x="1444" y="150928"/>
                    <a:pt x="1470" y="150979"/>
                    <a:pt x="1470" y="151031"/>
                  </a:cubicBezTo>
                  <a:cubicBezTo>
                    <a:pt x="1444" y="151160"/>
                    <a:pt x="1444" y="151314"/>
                    <a:pt x="1470" y="151443"/>
                  </a:cubicBezTo>
                  <a:cubicBezTo>
                    <a:pt x="1470" y="151469"/>
                    <a:pt x="1496" y="151495"/>
                    <a:pt x="1470" y="151521"/>
                  </a:cubicBezTo>
                  <a:cubicBezTo>
                    <a:pt x="1444" y="151547"/>
                    <a:pt x="1470" y="151572"/>
                    <a:pt x="1470" y="151598"/>
                  </a:cubicBezTo>
                  <a:cubicBezTo>
                    <a:pt x="1496" y="151650"/>
                    <a:pt x="1522" y="151701"/>
                    <a:pt x="1496" y="151779"/>
                  </a:cubicBezTo>
                  <a:cubicBezTo>
                    <a:pt x="1496" y="151804"/>
                    <a:pt x="1548" y="151830"/>
                    <a:pt x="1496" y="151856"/>
                  </a:cubicBezTo>
                  <a:cubicBezTo>
                    <a:pt x="1470" y="151882"/>
                    <a:pt x="1470" y="151888"/>
                    <a:pt x="1477" y="151888"/>
                  </a:cubicBezTo>
                  <a:cubicBezTo>
                    <a:pt x="1483" y="151888"/>
                    <a:pt x="1496" y="151882"/>
                    <a:pt x="1496" y="151882"/>
                  </a:cubicBezTo>
                  <a:cubicBezTo>
                    <a:pt x="1522" y="151985"/>
                    <a:pt x="1522" y="152088"/>
                    <a:pt x="1522" y="152166"/>
                  </a:cubicBezTo>
                  <a:cubicBezTo>
                    <a:pt x="1548" y="152217"/>
                    <a:pt x="1522" y="152269"/>
                    <a:pt x="1496" y="152269"/>
                  </a:cubicBezTo>
                  <a:cubicBezTo>
                    <a:pt x="1496" y="152295"/>
                    <a:pt x="1496" y="152295"/>
                    <a:pt x="1496" y="152295"/>
                  </a:cubicBezTo>
                  <a:lnTo>
                    <a:pt x="1496" y="152346"/>
                  </a:lnTo>
                  <a:cubicBezTo>
                    <a:pt x="1548" y="152398"/>
                    <a:pt x="1496" y="152449"/>
                    <a:pt x="1496" y="152501"/>
                  </a:cubicBezTo>
                  <a:cubicBezTo>
                    <a:pt x="1496" y="152520"/>
                    <a:pt x="1492" y="152525"/>
                    <a:pt x="1487" y="152525"/>
                  </a:cubicBezTo>
                  <a:cubicBezTo>
                    <a:pt x="1480" y="152525"/>
                    <a:pt x="1472" y="152519"/>
                    <a:pt x="1462" y="152519"/>
                  </a:cubicBezTo>
                  <a:cubicBezTo>
                    <a:pt x="1456" y="152519"/>
                    <a:pt x="1450" y="152521"/>
                    <a:pt x="1444" y="152527"/>
                  </a:cubicBezTo>
                  <a:cubicBezTo>
                    <a:pt x="1444" y="152552"/>
                    <a:pt x="1444" y="152578"/>
                    <a:pt x="1444" y="152630"/>
                  </a:cubicBezTo>
                  <a:cubicBezTo>
                    <a:pt x="1444" y="152656"/>
                    <a:pt x="1444" y="152656"/>
                    <a:pt x="1419" y="152681"/>
                  </a:cubicBezTo>
                  <a:cubicBezTo>
                    <a:pt x="1393" y="152707"/>
                    <a:pt x="1393" y="152707"/>
                    <a:pt x="1419" y="152733"/>
                  </a:cubicBezTo>
                  <a:cubicBezTo>
                    <a:pt x="1444" y="152733"/>
                    <a:pt x="1444" y="152785"/>
                    <a:pt x="1444" y="152810"/>
                  </a:cubicBezTo>
                  <a:lnTo>
                    <a:pt x="1444" y="152913"/>
                  </a:lnTo>
                  <a:cubicBezTo>
                    <a:pt x="1470" y="152939"/>
                    <a:pt x="1470" y="152991"/>
                    <a:pt x="1444" y="153042"/>
                  </a:cubicBezTo>
                  <a:cubicBezTo>
                    <a:pt x="1419" y="153068"/>
                    <a:pt x="1393" y="153068"/>
                    <a:pt x="1367" y="153068"/>
                  </a:cubicBezTo>
                  <a:cubicBezTo>
                    <a:pt x="1344" y="153138"/>
                    <a:pt x="1342" y="153228"/>
                    <a:pt x="1379" y="153302"/>
                  </a:cubicBezTo>
                  <a:lnTo>
                    <a:pt x="1379" y="153302"/>
                  </a:lnTo>
                  <a:cubicBezTo>
                    <a:pt x="1389" y="153304"/>
                    <a:pt x="1391" y="153311"/>
                    <a:pt x="1389" y="153321"/>
                  </a:cubicBezTo>
                  <a:lnTo>
                    <a:pt x="1389" y="153321"/>
                  </a:lnTo>
                  <a:cubicBezTo>
                    <a:pt x="1385" y="153314"/>
                    <a:pt x="1382" y="153308"/>
                    <a:pt x="1379" y="153302"/>
                  </a:cubicBezTo>
                  <a:lnTo>
                    <a:pt x="1379" y="153302"/>
                  </a:lnTo>
                  <a:cubicBezTo>
                    <a:pt x="1375" y="153301"/>
                    <a:pt x="1372" y="153300"/>
                    <a:pt x="1367" y="153300"/>
                  </a:cubicBezTo>
                  <a:cubicBezTo>
                    <a:pt x="1362" y="153295"/>
                    <a:pt x="1358" y="153293"/>
                    <a:pt x="1354" y="153293"/>
                  </a:cubicBezTo>
                  <a:cubicBezTo>
                    <a:pt x="1340" y="153293"/>
                    <a:pt x="1336" y="153326"/>
                    <a:pt x="1315" y="153326"/>
                  </a:cubicBezTo>
                  <a:lnTo>
                    <a:pt x="1388" y="153326"/>
                  </a:lnTo>
                  <a:cubicBezTo>
                    <a:pt x="1388" y="153324"/>
                    <a:pt x="1389" y="153322"/>
                    <a:pt x="1389" y="153321"/>
                  </a:cubicBezTo>
                  <a:lnTo>
                    <a:pt x="1389" y="153321"/>
                  </a:lnTo>
                  <a:cubicBezTo>
                    <a:pt x="1390" y="153322"/>
                    <a:pt x="1392" y="153324"/>
                    <a:pt x="1393" y="153326"/>
                  </a:cubicBezTo>
                  <a:lnTo>
                    <a:pt x="1388" y="153326"/>
                  </a:lnTo>
                  <a:cubicBezTo>
                    <a:pt x="1382" y="153343"/>
                    <a:pt x="1367" y="153364"/>
                    <a:pt x="1367" y="153378"/>
                  </a:cubicBezTo>
                  <a:cubicBezTo>
                    <a:pt x="1367" y="153404"/>
                    <a:pt x="1419" y="153404"/>
                    <a:pt x="1419" y="153404"/>
                  </a:cubicBezTo>
                  <a:cubicBezTo>
                    <a:pt x="1419" y="153429"/>
                    <a:pt x="1419" y="153455"/>
                    <a:pt x="1419" y="153481"/>
                  </a:cubicBezTo>
                  <a:cubicBezTo>
                    <a:pt x="1419" y="153507"/>
                    <a:pt x="1444" y="153532"/>
                    <a:pt x="1444" y="153558"/>
                  </a:cubicBezTo>
                  <a:cubicBezTo>
                    <a:pt x="1444" y="153584"/>
                    <a:pt x="1470" y="153584"/>
                    <a:pt x="1522" y="153584"/>
                  </a:cubicBezTo>
                  <a:cubicBezTo>
                    <a:pt x="1548" y="153584"/>
                    <a:pt x="1599" y="153636"/>
                    <a:pt x="1599" y="153687"/>
                  </a:cubicBezTo>
                  <a:cubicBezTo>
                    <a:pt x="1599" y="153739"/>
                    <a:pt x="1573" y="153790"/>
                    <a:pt x="1548" y="153842"/>
                  </a:cubicBezTo>
                  <a:cubicBezTo>
                    <a:pt x="1548" y="153894"/>
                    <a:pt x="1625" y="153919"/>
                    <a:pt x="1573" y="153971"/>
                  </a:cubicBezTo>
                  <a:cubicBezTo>
                    <a:pt x="1573" y="153971"/>
                    <a:pt x="1599" y="153997"/>
                    <a:pt x="1599" y="154022"/>
                  </a:cubicBezTo>
                  <a:cubicBezTo>
                    <a:pt x="1625" y="154022"/>
                    <a:pt x="1625" y="154074"/>
                    <a:pt x="1599" y="154074"/>
                  </a:cubicBezTo>
                  <a:cubicBezTo>
                    <a:pt x="1599" y="154100"/>
                    <a:pt x="1676" y="154126"/>
                    <a:pt x="1625" y="154177"/>
                  </a:cubicBezTo>
                  <a:cubicBezTo>
                    <a:pt x="1599" y="154203"/>
                    <a:pt x="1573" y="154255"/>
                    <a:pt x="1599" y="154306"/>
                  </a:cubicBezTo>
                  <a:cubicBezTo>
                    <a:pt x="1522" y="154306"/>
                    <a:pt x="1470" y="154280"/>
                    <a:pt x="1419" y="154280"/>
                  </a:cubicBezTo>
                  <a:cubicBezTo>
                    <a:pt x="1419" y="154306"/>
                    <a:pt x="1419" y="154358"/>
                    <a:pt x="1419" y="154409"/>
                  </a:cubicBezTo>
                  <a:cubicBezTo>
                    <a:pt x="1419" y="154435"/>
                    <a:pt x="1419" y="154461"/>
                    <a:pt x="1419" y="154487"/>
                  </a:cubicBezTo>
                  <a:cubicBezTo>
                    <a:pt x="1393" y="154513"/>
                    <a:pt x="1393" y="154538"/>
                    <a:pt x="1419" y="154564"/>
                  </a:cubicBezTo>
                  <a:cubicBezTo>
                    <a:pt x="1444" y="154616"/>
                    <a:pt x="1419" y="154616"/>
                    <a:pt x="1419" y="154641"/>
                  </a:cubicBezTo>
                  <a:cubicBezTo>
                    <a:pt x="1393" y="154745"/>
                    <a:pt x="1367" y="154874"/>
                    <a:pt x="1393" y="155003"/>
                  </a:cubicBezTo>
                  <a:cubicBezTo>
                    <a:pt x="1419" y="155028"/>
                    <a:pt x="1367" y="155080"/>
                    <a:pt x="1393" y="155131"/>
                  </a:cubicBezTo>
                  <a:cubicBezTo>
                    <a:pt x="1419" y="155157"/>
                    <a:pt x="1419" y="155209"/>
                    <a:pt x="1444" y="155235"/>
                  </a:cubicBezTo>
                  <a:cubicBezTo>
                    <a:pt x="1444" y="155286"/>
                    <a:pt x="1419" y="155338"/>
                    <a:pt x="1393" y="155364"/>
                  </a:cubicBezTo>
                  <a:cubicBezTo>
                    <a:pt x="1367" y="155415"/>
                    <a:pt x="1419" y="155467"/>
                    <a:pt x="1444" y="155518"/>
                  </a:cubicBezTo>
                  <a:cubicBezTo>
                    <a:pt x="1470" y="155544"/>
                    <a:pt x="1444" y="155570"/>
                    <a:pt x="1444" y="155622"/>
                  </a:cubicBezTo>
                  <a:cubicBezTo>
                    <a:pt x="1444" y="155647"/>
                    <a:pt x="1496" y="155673"/>
                    <a:pt x="1444" y="155725"/>
                  </a:cubicBezTo>
                  <a:cubicBezTo>
                    <a:pt x="1419" y="155725"/>
                    <a:pt x="1419" y="155750"/>
                    <a:pt x="1444" y="155750"/>
                  </a:cubicBezTo>
                  <a:cubicBezTo>
                    <a:pt x="1470" y="155776"/>
                    <a:pt x="1496" y="155802"/>
                    <a:pt x="1470" y="155828"/>
                  </a:cubicBezTo>
                  <a:cubicBezTo>
                    <a:pt x="1444" y="155854"/>
                    <a:pt x="1444" y="155905"/>
                    <a:pt x="1470" y="155931"/>
                  </a:cubicBezTo>
                  <a:cubicBezTo>
                    <a:pt x="1470" y="155957"/>
                    <a:pt x="1522" y="155983"/>
                    <a:pt x="1496" y="156034"/>
                  </a:cubicBezTo>
                  <a:cubicBezTo>
                    <a:pt x="1470" y="156086"/>
                    <a:pt x="1470" y="156163"/>
                    <a:pt x="1393" y="156189"/>
                  </a:cubicBezTo>
                  <a:cubicBezTo>
                    <a:pt x="1393" y="156240"/>
                    <a:pt x="1393" y="156266"/>
                    <a:pt x="1393" y="156292"/>
                  </a:cubicBezTo>
                  <a:cubicBezTo>
                    <a:pt x="1419" y="156318"/>
                    <a:pt x="1419" y="156369"/>
                    <a:pt x="1393" y="156395"/>
                  </a:cubicBezTo>
                  <a:cubicBezTo>
                    <a:pt x="1367" y="156421"/>
                    <a:pt x="1367" y="156473"/>
                    <a:pt x="1419" y="156498"/>
                  </a:cubicBezTo>
                  <a:cubicBezTo>
                    <a:pt x="1444" y="156524"/>
                    <a:pt x="1419" y="156550"/>
                    <a:pt x="1393" y="156576"/>
                  </a:cubicBezTo>
                  <a:lnTo>
                    <a:pt x="1393" y="156679"/>
                  </a:lnTo>
                  <a:cubicBezTo>
                    <a:pt x="1393" y="156679"/>
                    <a:pt x="1393" y="156679"/>
                    <a:pt x="1393" y="156705"/>
                  </a:cubicBezTo>
                  <a:lnTo>
                    <a:pt x="1367" y="156834"/>
                  </a:lnTo>
                  <a:cubicBezTo>
                    <a:pt x="1393" y="156859"/>
                    <a:pt x="1419" y="156885"/>
                    <a:pt x="1419" y="156937"/>
                  </a:cubicBezTo>
                  <a:cubicBezTo>
                    <a:pt x="1419" y="156963"/>
                    <a:pt x="1496" y="156937"/>
                    <a:pt x="1470" y="156988"/>
                  </a:cubicBezTo>
                  <a:cubicBezTo>
                    <a:pt x="1496" y="157066"/>
                    <a:pt x="1496" y="157169"/>
                    <a:pt x="1444" y="157221"/>
                  </a:cubicBezTo>
                  <a:lnTo>
                    <a:pt x="1444" y="157272"/>
                  </a:lnTo>
                  <a:cubicBezTo>
                    <a:pt x="1470" y="157272"/>
                    <a:pt x="1470" y="157298"/>
                    <a:pt x="1444" y="157298"/>
                  </a:cubicBezTo>
                  <a:lnTo>
                    <a:pt x="1419" y="157349"/>
                  </a:lnTo>
                  <a:cubicBezTo>
                    <a:pt x="1419" y="157375"/>
                    <a:pt x="1367" y="157427"/>
                    <a:pt x="1419" y="157453"/>
                  </a:cubicBezTo>
                  <a:cubicBezTo>
                    <a:pt x="1419" y="157478"/>
                    <a:pt x="1444" y="157504"/>
                    <a:pt x="1444" y="157530"/>
                  </a:cubicBezTo>
                  <a:lnTo>
                    <a:pt x="1444" y="157556"/>
                  </a:lnTo>
                  <a:cubicBezTo>
                    <a:pt x="1444" y="157582"/>
                    <a:pt x="1419" y="157607"/>
                    <a:pt x="1444" y="157633"/>
                  </a:cubicBezTo>
                  <a:cubicBezTo>
                    <a:pt x="1444" y="157659"/>
                    <a:pt x="1470" y="157685"/>
                    <a:pt x="1444" y="157685"/>
                  </a:cubicBezTo>
                  <a:cubicBezTo>
                    <a:pt x="1470" y="157685"/>
                    <a:pt x="1496" y="157685"/>
                    <a:pt x="1496" y="157711"/>
                  </a:cubicBezTo>
                  <a:cubicBezTo>
                    <a:pt x="1522" y="157762"/>
                    <a:pt x="1522" y="157840"/>
                    <a:pt x="1496" y="157891"/>
                  </a:cubicBezTo>
                  <a:cubicBezTo>
                    <a:pt x="1496" y="157917"/>
                    <a:pt x="1444" y="157917"/>
                    <a:pt x="1419" y="157943"/>
                  </a:cubicBezTo>
                  <a:cubicBezTo>
                    <a:pt x="1315" y="157943"/>
                    <a:pt x="1315" y="157968"/>
                    <a:pt x="1341" y="158072"/>
                  </a:cubicBezTo>
                  <a:cubicBezTo>
                    <a:pt x="1341" y="158097"/>
                    <a:pt x="1341" y="158123"/>
                    <a:pt x="1341" y="158123"/>
                  </a:cubicBezTo>
                  <a:cubicBezTo>
                    <a:pt x="1367" y="158123"/>
                    <a:pt x="1367" y="158149"/>
                    <a:pt x="1341" y="158175"/>
                  </a:cubicBezTo>
                  <a:cubicBezTo>
                    <a:pt x="1341" y="158201"/>
                    <a:pt x="1341" y="158252"/>
                    <a:pt x="1341" y="158278"/>
                  </a:cubicBezTo>
                  <a:cubicBezTo>
                    <a:pt x="1367" y="158304"/>
                    <a:pt x="1341" y="158330"/>
                    <a:pt x="1315" y="158330"/>
                  </a:cubicBezTo>
                  <a:cubicBezTo>
                    <a:pt x="1315" y="158381"/>
                    <a:pt x="1264" y="158407"/>
                    <a:pt x="1341" y="158433"/>
                  </a:cubicBezTo>
                  <a:cubicBezTo>
                    <a:pt x="1419" y="158484"/>
                    <a:pt x="1393" y="158536"/>
                    <a:pt x="1393" y="158587"/>
                  </a:cubicBezTo>
                  <a:cubicBezTo>
                    <a:pt x="1393" y="158639"/>
                    <a:pt x="1367" y="158691"/>
                    <a:pt x="1341" y="158742"/>
                  </a:cubicBezTo>
                  <a:cubicBezTo>
                    <a:pt x="1341" y="158820"/>
                    <a:pt x="1341" y="158897"/>
                    <a:pt x="1315" y="158949"/>
                  </a:cubicBezTo>
                  <a:cubicBezTo>
                    <a:pt x="1315" y="158949"/>
                    <a:pt x="1315" y="158974"/>
                    <a:pt x="1315" y="159000"/>
                  </a:cubicBezTo>
                  <a:cubicBezTo>
                    <a:pt x="1315" y="159052"/>
                    <a:pt x="1341" y="159129"/>
                    <a:pt x="1341" y="159181"/>
                  </a:cubicBezTo>
                  <a:cubicBezTo>
                    <a:pt x="1367" y="159258"/>
                    <a:pt x="1341" y="159284"/>
                    <a:pt x="1393" y="159335"/>
                  </a:cubicBezTo>
                  <a:cubicBezTo>
                    <a:pt x="1406" y="159374"/>
                    <a:pt x="1406" y="159381"/>
                    <a:pt x="1403" y="159381"/>
                  </a:cubicBezTo>
                  <a:cubicBezTo>
                    <a:pt x="1401" y="159381"/>
                    <a:pt x="1398" y="159379"/>
                    <a:pt x="1396" y="159379"/>
                  </a:cubicBezTo>
                  <a:cubicBezTo>
                    <a:pt x="1394" y="159379"/>
                    <a:pt x="1393" y="159381"/>
                    <a:pt x="1393" y="159387"/>
                  </a:cubicBezTo>
                  <a:cubicBezTo>
                    <a:pt x="1393" y="159400"/>
                    <a:pt x="1393" y="159400"/>
                    <a:pt x="1393" y="159400"/>
                  </a:cubicBezTo>
                  <a:cubicBezTo>
                    <a:pt x="1393" y="159400"/>
                    <a:pt x="1393" y="159400"/>
                    <a:pt x="1393" y="159413"/>
                  </a:cubicBezTo>
                  <a:cubicBezTo>
                    <a:pt x="1315" y="159490"/>
                    <a:pt x="1367" y="159567"/>
                    <a:pt x="1367" y="159671"/>
                  </a:cubicBezTo>
                  <a:cubicBezTo>
                    <a:pt x="1367" y="159696"/>
                    <a:pt x="1367" y="159722"/>
                    <a:pt x="1341" y="159748"/>
                  </a:cubicBezTo>
                  <a:cubicBezTo>
                    <a:pt x="1341" y="159825"/>
                    <a:pt x="1341" y="159903"/>
                    <a:pt x="1315" y="159954"/>
                  </a:cubicBezTo>
                  <a:lnTo>
                    <a:pt x="1315" y="159980"/>
                  </a:lnTo>
                  <a:cubicBezTo>
                    <a:pt x="1393" y="160006"/>
                    <a:pt x="1341" y="160032"/>
                    <a:pt x="1315" y="160083"/>
                  </a:cubicBezTo>
                  <a:cubicBezTo>
                    <a:pt x="1290" y="160109"/>
                    <a:pt x="1315" y="160109"/>
                    <a:pt x="1341" y="160109"/>
                  </a:cubicBezTo>
                  <a:cubicBezTo>
                    <a:pt x="1367" y="160186"/>
                    <a:pt x="1367" y="160290"/>
                    <a:pt x="1341" y="160367"/>
                  </a:cubicBezTo>
                  <a:cubicBezTo>
                    <a:pt x="1341" y="160393"/>
                    <a:pt x="1341" y="160419"/>
                    <a:pt x="1341" y="160419"/>
                  </a:cubicBezTo>
                  <a:cubicBezTo>
                    <a:pt x="1341" y="160470"/>
                    <a:pt x="1341" y="160496"/>
                    <a:pt x="1367" y="160522"/>
                  </a:cubicBezTo>
                  <a:cubicBezTo>
                    <a:pt x="1367" y="160522"/>
                    <a:pt x="1367" y="160548"/>
                    <a:pt x="1341" y="160548"/>
                  </a:cubicBezTo>
                  <a:lnTo>
                    <a:pt x="1290" y="160677"/>
                  </a:lnTo>
                  <a:cubicBezTo>
                    <a:pt x="1290" y="160702"/>
                    <a:pt x="1264" y="160728"/>
                    <a:pt x="1290" y="160754"/>
                  </a:cubicBezTo>
                  <a:lnTo>
                    <a:pt x="1315" y="160728"/>
                  </a:lnTo>
                  <a:cubicBezTo>
                    <a:pt x="1315" y="160702"/>
                    <a:pt x="1315" y="160677"/>
                    <a:pt x="1341" y="160677"/>
                  </a:cubicBezTo>
                  <a:cubicBezTo>
                    <a:pt x="1341" y="160677"/>
                    <a:pt x="1353" y="160665"/>
                    <a:pt x="1360" y="160665"/>
                  </a:cubicBezTo>
                  <a:cubicBezTo>
                    <a:pt x="1364" y="160665"/>
                    <a:pt x="1367" y="160668"/>
                    <a:pt x="1367" y="160677"/>
                  </a:cubicBezTo>
                  <a:cubicBezTo>
                    <a:pt x="1367" y="160702"/>
                    <a:pt x="1367" y="160702"/>
                    <a:pt x="1341" y="160728"/>
                  </a:cubicBezTo>
                  <a:cubicBezTo>
                    <a:pt x="1341" y="160754"/>
                    <a:pt x="1341" y="160754"/>
                    <a:pt x="1315" y="160754"/>
                  </a:cubicBezTo>
                  <a:lnTo>
                    <a:pt x="1315" y="160780"/>
                  </a:lnTo>
                  <a:cubicBezTo>
                    <a:pt x="1341" y="160831"/>
                    <a:pt x="1367" y="160883"/>
                    <a:pt x="1341" y="160934"/>
                  </a:cubicBezTo>
                  <a:cubicBezTo>
                    <a:pt x="1367" y="160934"/>
                    <a:pt x="1393" y="160909"/>
                    <a:pt x="1419" y="160909"/>
                  </a:cubicBezTo>
                  <a:cubicBezTo>
                    <a:pt x="1419" y="161012"/>
                    <a:pt x="1419" y="161089"/>
                    <a:pt x="1393" y="161167"/>
                  </a:cubicBezTo>
                  <a:cubicBezTo>
                    <a:pt x="1367" y="161167"/>
                    <a:pt x="1367" y="161192"/>
                    <a:pt x="1393" y="161218"/>
                  </a:cubicBezTo>
                  <a:cubicBezTo>
                    <a:pt x="1419" y="161270"/>
                    <a:pt x="1393" y="161321"/>
                    <a:pt x="1393" y="161373"/>
                  </a:cubicBezTo>
                  <a:cubicBezTo>
                    <a:pt x="1393" y="161373"/>
                    <a:pt x="1393" y="161399"/>
                    <a:pt x="1393" y="161399"/>
                  </a:cubicBezTo>
                  <a:cubicBezTo>
                    <a:pt x="1393" y="161399"/>
                    <a:pt x="1393" y="161424"/>
                    <a:pt x="1367" y="161424"/>
                  </a:cubicBezTo>
                  <a:cubicBezTo>
                    <a:pt x="1393" y="161450"/>
                    <a:pt x="1393" y="161502"/>
                    <a:pt x="1367" y="161528"/>
                  </a:cubicBezTo>
                  <a:cubicBezTo>
                    <a:pt x="1341" y="161553"/>
                    <a:pt x="1315" y="161605"/>
                    <a:pt x="1315" y="161657"/>
                  </a:cubicBezTo>
                  <a:lnTo>
                    <a:pt x="1367" y="161708"/>
                  </a:lnTo>
                  <a:cubicBezTo>
                    <a:pt x="1393" y="161734"/>
                    <a:pt x="1444" y="161734"/>
                    <a:pt x="1470" y="161760"/>
                  </a:cubicBezTo>
                  <a:cubicBezTo>
                    <a:pt x="1470" y="161811"/>
                    <a:pt x="1548" y="161914"/>
                    <a:pt x="1522" y="161992"/>
                  </a:cubicBezTo>
                  <a:cubicBezTo>
                    <a:pt x="1522" y="162018"/>
                    <a:pt x="1573" y="162018"/>
                    <a:pt x="1548" y="162043"/>
                  </a:cubicBezTo>
                  <a:cubicBezTo>
                    <a:pt x="1522" y="162121"/>
                    <a:pt x="1522" y="162172"/>
                    <a:pt x="1548" y="162250"/>
                  </a:cubicBezTo>
                  <a:cubicBezTo>
                    <a:pt x="1573" y="162276"/>
                    <a:pt x="1573" y="162327"/>
                    <a:pt x="1548" y="162353"/>
                  </a:cubicBezTo>
                  <a:lnTo>
                    <a:pt x="1548" y="162379"/>
                  </a:lnTo>
                  <a:cubicBezTo>
                    <a:pt x="1573" y="162379"/>
                    <a:pt x="1573" y="162404"/>
                    <a:pt x="1548" y="162430"/>
                  </a:cubicBezTo>
                  <a:cubicBezTo>
                    <a:pt x="1548" y="162456"/>
                    <a:pt x="1548" y="162482"/>
                    <a:pt x="1548" y="162508"/>
                  </a:cubicBezTo>
                  <a:cubicBezTo>
                    <a:pt x="1573" y="162508"/>
                    <a:pt x="1599" y="162533"/>
                    <a:pt x="1573" y="162559"/>
                  </a:cubicBezTo>
                  <a:cubicBezTo>
                    <a:pt x="1573" y="162611"/>
                    <a:pt x="1548" y="162662"/>
                    <a:pt x="1548" y="162740"/>
                  </a:cubicBezTo>
                  <a:cubicBezTo>
                    <a:pt x="1548" y="162740"/>
                    <a:pt x="1536" y="162751"/>
                    <a:pt x="1528" y="162751"/>
                  </a:cubicBezTo>
                  <a:cubicBezTo>
                    <a:pt x="1525" y="162751"/>
                    <a:pt x="1522" y="162748"/>
                    <a:pt x="1522" y="162740"/>
                  </a:cubicBezTo>
                  <a:cubicBezTo>
                    <a:pt x="1522" y="162740"/>
                    <a:pt x="1496" y="162740"/>
                    <a:pt x="1496" y="162714"/>
                  </a:cubicBezTo>
                  <a:lnTo>
                    <a:pt x="1496" y="162585"/>
                  </a:lnTo>
                  <a:lnTo>
                    <a:pt x="1470" y="162585"/>
                  </a:lnTo>
                  <a:cubicBezTo>
                    <a:pt x="1444" y="162585"/>
                    <a:pt x="1444" y="162611"/>
                    <a:pt x="1393" y="162611"/>
                  </a:cubicBezTo>
                  <a:cubicBezTo>
                    <a:pt x="1367" y="162611"/>
                    <a:pt x="1367" y="162740"/>
                    <a:pt x="1315" y="162766"/>
                  </a:cubicBezTo>
                  <a:cubicBezTo>
                    <a:pt x="1264" y="162817"/>
                    <a:pt x="1290" y="162843"/>
                    <a:pt x="1315" y="162895"/>
                  </a:cubicBezTo>
                  <a:cubicBezTo>
                    <a:pt x="1341" y="162920"/>
                    <a:pt x="1341" y="162998"/>
                    <a:pt x="1341" y="163049"/>
                  </a:cubicBezTo>
                  <a:lnTo>
                    <a:pt x="1393" y="163049"/>
                  </a:lnTo>
                  <a:cubicBezTo>
                    <a:pt x="1444" y="163075"/>
                    <a:pt x="1444" y="163075"/>
                    <a:pt x="1444" y="163127"/>
                  </a:cubicBezTo>
                  <a:cubicBezTo>
                    <a:pt x="1444" y="163152"/>
                    <a:pt x="1439" y="163161"/>
                    <a:pt x="1431" y="163161"/>
                  </a:cubicBezTo>
                  <a:cubicBezTo>
                    <a:pt x="1416" y="163161"/>
                    <a:pt x="1393" y="163127"/>
                    <a:pt x="1393" y="163127"/>
                  </a:cubicBezTo>
                  <a:lnTo>
                    <a:pt x="1393" y="163178"/>
                  </a:lnTo>
                  <a:cubicBezTo>
                    <a:pt x="1393" y="163204"/>
                    <a:pt x="1393" y="163230"/>
                    <a:pt x="1419" y="163281"/>
                  </a:cubicBezTo>
                  <a:cubicBezTo>
                    <a:pt x="1419" y="163307"/>
                    <a:pt x="1419" y="163333"/>
                    <a:pt x="1419" y="163359"/>
                  </a:cubicBezTo>
                  <a:cubicBezTo>
                    <a:pt x="1444" y="163359"/>
                    <a:pt x="1444" y="163385"/>
                    <a:pt x="1444" y="163410"/>
                  </a:cubicBezTo>
                  <a:cubicBezTo>
                    <a:pt x="1419" y="163436"/>
                    <a:pt x="1419" y="163513"/>
                    <a:pt x="1393" y="163539"/>
                  </a:cubicBezTo>
                  <a:cubicBezTo>
                    <a:pt x="1393" y="163569"/>
                    <a:pt x="1384" y="163582"/>
                    <a:pt x="1371" y="163582"/>
                  </a:cubicBezTo>
                  <a:cubicBezTo>
                    <a:pt x="1363" y="163582"/>
                    <a:pt x="1352" y="163576"/>
                    <a:pt x="1341" y="163565"/>
                  </a:cubicBezTo>
                  <a:cubicBezTo>
                    <a:pt x="1264" y="163617"/>
                    <a:pt x="1315" y="163694"/>
                    <a:pt x="1315" y="163771"/>
                  </a:cubicBezTo>
                  <a:cubicBezTo>
                    <a:pt x="1315" y="163793"/>
                    <a:pt x="1315" y="163801"/>
                    <a:pt x="1317" y="163801"/>
                  </a:cubicBezTo>
                  <a:cubicBezTo>
                    <a:pt x="1320" y="163801"/>
                    <a:pt x="1326" y="163786"/>
                    <a:pt x="1341" y="163771"/>
                  </a:cubicBezTo>
                  <a:lnTo>
                    <a:pt x="1470" y="163771"/>
                  </a:lnTo>
                  <a:cubicBezTo>
                    <a:pt x="1470" y="163746"/>
                    <a:pt x="1522" y="163720"/>
                    <a:pt x="1548" y="163720"/>
                  </a:cubicBezTo>
                  <a:cubicBezTo>
                    <a:pt x="1573" y="163668"/>
                    <a:pt x="1573" y="163617"/>
                    <a:pt x="1625" y="163591"/>
                  </a:cubicBezTo>
                  <a:cubicBezTo>
                    <a:pt x="1625" y="163565"/>
                    <a:pt x="1651" y="163539"/>
                    <a:pt x="1702" y="163539"/>
                  </a:cubicBezTo>
                  <a:cubicBezTo>
                    <a:pt x="1754" y="163513"/>
                    <a:pt x="1805" y="163488"/>
                    <a:pt x="1831" y="163436"/>
                  </a:cubicBezTo>
                  <a:lnTo>
                    <a:pt x="1857" y="163436"/>
                  </a:lnTo>
                  <a:cubicBezTo>
                    <a:pt x="1883" y="163436"/>
                    <a:pt x="1883" y="163436"/>
                    <a:pt x="1883" y="163462"/>
                  </a:cubicBezTo>
                  <a:cubicBezTo>
                    <a:pt x="1883" y="163488"/>
                    <a:pt x="1883" y="163513"/>
                    <a:pt x="1857" y="163513"/>
                  </a:cubicBezTo>
                  <a:cubicBezTo>
                    <a:pt x="1805" y="163539"/>
                    <a:pt x="1754" y="163591"/>
                    <a:pt x="1728" y="163642"/>
                  </a:cubicBezTo>
                  <a:cubicBezTo>
                    <a:pt x="1676" y="163720"/>
                    <a:pt x="1702" y="163823"/>
                    <a:pt x="1651" y="163926"/>
                  </a:cubicBezTo>
                  <a:lnTo>
                    <a:pt x="1651" y="163978"/>
                  </a:lnTo>
                  <a:cubicBezTo>
                    <a:pt x="1651" y="163996"/>
                    <a:pt x="1664" y="164014"/>
                    <a:pt x="1680" y="164014"/>
                  </a:cubicBezTo>
                  <a:cubicBezTo>
                    <a:pt x="1687" y="164014"/>
                    <a:pt x="1695" y="164011"/>
                    <a:pt x="1702" y="164004"/>
                  </a:cubicBezTo>
                  <a:lnTo>
                    <a:pt x="1754" y="163978"/>
                  </a:lnTo>
                  <a:cubicBezTo>
                    <a:pt x="1780" y="163926"/>
                    <a:pt x="1831" y="163926"/>
                    <a:pt x="1857" y="163900"/>
                  </a:cubicBezTo>
                  <a:cubicBezTo>
                    <a:pt x="1883" y="163887"/>
                    <a:pt x="1896" y="163881"/>
                    <a:pt x="1902" y="163881"/>
                  </a:cubicBezTo>
                  <a:cubicBezTo>
                    <a:pt x="1909" y="163881"/>
                    <a:pt x="1909" y="163887"/>
                    <a:pt x="1909" y="163900"/>
                  </a:cubicBezTo>
                  <a:cubicBezTo>
                    <a:pt x="1934" y="163926"/>
                    <a:pt x="1934" y="163926"/>
                    <a:pt x="1909" y="163952"/>
                  </a:cubicBezTo>
                  <a:cubicBezTo>
                    <a:pt x="1883" y="164004"/>
                    <a:pt x="1857" y="164055"/>
                    <a:pt x="1831" y="164107"/>
                  </a:cubicBezTo>
                  <a:cubicBezTo>
                    <a:pt x="1831" y="164158"/>
                    <a:pt x="1831" y="164236"/>
                    <a:pt x="1805" y="164287"/>
                  </a:cubicBezTo>
                  <a:lnTo>
                    <a:pt x="1831" y="164313"/>
                  </a:lnTo>
                  <a:lnTo>
                    <a:pt x="1857" y="164313"/>
                  </a:lnTo>
                  <a:lnTo>
                    <a:pt x="1883" y="164416"/>
                  </a:lnTo>
                  <a:cubicBezTo>
                    <a:pt x="1857" y="164442"/>
                    <a:pt x="1831" y="164468"/>
                    <a:pt x="1831" y="164494"/>
                  </a:cubicBezTo>
                  <a:lnTo>
                    <a:pt x="1857" y="164494"/>
                  </a:lnTo>
                  <a:cubicBezTo>
                    <a:pt x="1868" y="164483"/>
                    <a:pt x="1883" y="164477"/>
                    <a:pt x="1897" y="164477"/>
                  </a:cubicBezTo>
                  <a:cubicBezTo>
                    <a:pt x="1917" y="164477"/>
                    <a:pt x="1934" y="164489"/>
                    <a:pt x="1934" y="164519"/>
                  </a:cubicBezTo>
                  <a:cubicBezTo>
                    <a:pt x="1986" y="164545"/>
                    <a:pt x="2038" y="164571"/>
                    <a:pt x="2063" y="164622"/>
                  </a:cubicBezTo>
                  <a:cubicBezTo>
                    <a:pt x="2063" y="164648"/>
                    <a:pt x="2038" y="164648"/>
                    <a:pt x="2038" y="164674"/>
                  </a:cubicBezTo>
                  <a:cubicBezTo>
                    <a:pt x="2063" y="164674"/>
                    <a:pt x="2063" y="164700"/>
                    <a:pt x="2063" y="164700"/>
                  </a:cubicBezTo>
                  <a:cubicBezTo>
                    <a:pt x="2063" y="164751"/>
                    <a:pt x="2038" y="164751"/>
                    <a:pt x="2012" y="164777"/>
                  </a:cubicBezTo>
                  <a:lnTo>
                    <a:pt x="1960" y="164777"/>
                  </a:lnTo>
                  <a:cubicBezTo>
                    <a:pt x="1909" y="164803"/>
                    <a:pt x="1909" y="164855"/>
                    <a:pt x="1960" y="164880"/>
                  </a:cubicBezTo>
                  <a:cubicBezTo>
                    <a:pt x="1986" y="164880"/>
                    <a:pt x="2012" y="164880"/>
                    <a:pt x="2038" y="164932"/>
                  </a:cubicBezTo>
                  <a:cubicBezTo>
                    <a:pt x="2038" y="164932"/>
                    <a:pt x="2038" y="164958"/>
                    <a:pt x="2038" y="164958"/>
                  </a:cubicBezTo>
                  <a:cubicBezTo>
                    <a:pt x="2063" y="164958"/>
                    <a:pt x="2063" y="164984"/>
                    <a:pt x="2063" y="165009"/>
                  </a:cubicBezTo>
                  <a:cubicBezTo>
                    <a:pt x="2038" y="165061"/>
                    <a:pt x="2012" y="165087"/>
                    <a:pt x="1960" y="165113"/>
                  </a:cubicBezTo>
                  <a:cubicBezTo>
                    <a:pt x="1942" y="165131"/>
                    <a:pt x="1924" y="165149"/>
                    <a:pt x="1905" y="165149"/>
                  </a:cubicBezTo>
                  <a:cubicBezTo>
                    <a:pt x="1898" y="165149"/>
                    <a:pt x="1890" y="165146"/>
                    <a:pt x="1883" y="165138"/>
                  </a:cubicBezTo>
                  <a:cubicBezTo>
                    <a:pt x="1883" y="165164"/>
                    <a:pt x="1883" y="165164"/>
                    <a:pt x="1831" y="165164"/>
                  </a:cubicBezTo>
                  <a:cubicBezTo>
                    <a:pt x="1805" y="165216"/>
                    <a:pt x="1805" y="165241"/>
                    <a:pt x="1805" y="165267"/>
                  </a:cubicBezTo>
                  <a:cubicBezTo>
                    <a:pt x="1805" y="165293"/>
                    <a:pt x="1831" y="165319"/>
                    <a:pt x="1831" y="165345"/>
                  </a:cubicBezTo>
                  <a:cubicBezTo>
                    <a:pt x="1831" y="165396"/>
                    <a:pt x="1831" y="165396"/>
                    <a:pt x="1883" y="165396"/>
                  </a:cubicBezTo>
                  <a:cubicBezTo>
                    <a:pt x="1934" y="165396"/>
                    <a:pt x="1934" y="165396"/>
                    <a:pt x="1934" y="165422"/>
                  </a:cubicBezTo>
                  <a:cubicBezTo>
                    <a:pt x="1934" y="165422"/>
                    <a:pt x="1934" y="165448"/>
                    <a:pt x="1934" y="165448"/>
                  </a:cubicBezTo>
                  <a:lnTo>
                    <a:pt x="1883" y="165474"/>
                  </a:lnTo>
                  <a:cubicBezTo>
                    <a:pt x="1857" y="165499"/>
                    <a:pt x="1857" y="165525"/>
                    <a:pt x="1883" y="165551"/>
                  </a:cubicBezTo>
                  <a:cubicBezTo>
                    <a:pt x="1909" y="165551"/>
                    <a:pt x="1934" y="165577"/>
                    <a:pt x="1909" y="165603"/>
                  </a:cubicBezTo>
                  <a:cubicBezTo>
                    <a:pt x="1909" y="165628"/>
                    <a:pt x="1883" y="165628"/>
                    <a:pt x="1883" y="165654"/>
                  </a:cubicBezTo>
                  <a:cubicBezTo>
                    <a:pt x="1831" y="165731"/>
                    <a:pt x="1831" y="165731"/>
                    <a:pt x="1909" y="165757"/>
                  </a:cubicBezTo>
                  <a:cubicBezTo>
                    <a:pt x="1960" y="165757"/>
                    <a:pt x="1960" y="165809"/>
                    <a:pt x="1934" y="165835"/>
                  </a:cubicBezTo>
                  <a:cubicBezTo>
                    <a:pt x="1934" y="165860"/>
                    <a:pt x="1934" y="165886"/>
                    <a:pt x="1960" y="165938"/>
                  </a:cubicBezTo>
                  <a:cubicBezTo>
                    <a:pt x="1960" y="165938"/>
                    <a:pt x="1975" y="165981"/>
                    <a:pt x="1993" y="165981"/>
                  </a:cubicBezTo>
                  <a:cubicBezTo>
                    <a:pt x="1999" y="165981"/>
                    <a:pt x="2005" y="165977"/>
                    <a:pt x="2012" y="165964"/>
                  </a:cubicBezTo>
                  <a:cubicBezTo>
                    <a:pt x="2012" y="165886"/>
                    <a:pt x="2012" y="165886"/>
                    <a:pt x="2012" y="165860"/>
                  </a:cubicBezTo>
                  <a:cubicBezTo>
                    <a:pt x="2028" y="165860"/>
                    <a:pt x="2024" y="165829"/>
                    <a:pt x="2018" y="165799"/>
                  </a:cubicBezTo>
                  <a:lnTo>
                    <a:pt x="2018" y="165799"/>
                  </a:lnTo>
                  <a:cubicBezTo>
                    <a:pt x="2022" y="165812"/>
                    <a:pt x="2028" y="165825"/>
                    <a:pt x="2038" y="165835"/>
                  </a:cubicBezTo>
                  <a:cubicBezTo>
                    <a:pt x="2038" y="165860"/>
                    <a:pt x="2038" y="165886"/>
                    <a:pt x="2038" y="165912"/>
                  </a:cubicBezTo>
                  <a:cubicBezTo>
                    <a:pt x="2038" y="165938"/>
                    <a:pt x="2038" y="165964"/>
                    <a:pt x="2038" y="165989"/>
                  </a:cubicBezTo>
                  <a:cubicBezTo>
                    <a:pt x="2038" y="166015"/>
                    <a:pt x="2038" y="166015"/>
                    <a:pt x="2038" y="166041"/>
                  </a:cubicBezTo>
                  <a:cubicBezTo>
                    <a:pt x="2063" y="166093"/>
                    <a:pt x="2038" y="166144"/>
                    <a:pt x="2038" y="166196"/>
                  </a:cubicBezTo>
                  <a:lnTo>
                    <a:pt x="2038" y="166247"/>
                  </a:lnTo>
                  <a:cubicBezTo>
                    <a:pt x="2038" y="166247"/>
                    <a:pt x="2063" y="166299"/>
                    <a:pt x="2063" y="166325"/>
                  </a:cubicBezTo>
                  <a:lnTo>
                    <a:pt x="2063" y="166531"/>
                  </a:lnTo>
                  <a:cubicBezTo>
                    <a:pt x="2063" y="166552"/>
                    <a:pt x="2063" y="166590"/>
                    <a:pt x="2050" y="166590"/>
                  </a:cubicBezTo>
                  <a:cubicBezTo>
                    <a:pt x="2046" y="166590"/>
                    <a:pt x="2042" y="166588"/>
                    <a:pt x="2038" y="166583"/>
                  </a:cubicBezTo>
                  <a:cubicBezTo>
                    <a:pt x="1986" y="166583"/>
                    <a:pt x="1986" y="166557"/>
                    <a:pt x="1986" y="166531"/>
                  </a:cubicBezTo>
                  <a:lnTo>
                    <a:pt x="1986" y="166505"/>
                  </a:lnTo>
                  <a:lnTo>
                    <a:pt x="1934" y="166505"/>
                  </a:lnTo>
                  <a:cubicBezTo>
                    <a:pt x="1934" y="166531"/>
                    <a:pt x="1934" y="166557"/>
                    <a:pt x="1909" y="166583"/>
                  </a:cubicBezTo>
                  <a:cubicBezTo>
                    <a:pt x="1934" y="166608"/>
                    <a:pt x="1934" y="166634"/>
                    <a:pt x="1934" y="166660"/>
                  </a:cubicBezTo>
                  <a:cubicBezTo>
                    <a:pt x="1960" y="166660"/>
                    <a:pt x="2012" y="166660"/>
                    <a:pt x="2012" y="166686"/>
                  </a:cubicBezTo>
                  <a:lnTo>
                    <a:pt x="2012" y="166712"/>
                  </a:lnTo>
                  <a:cubicBezTo>
                    <a:pt x="2038" y="166763"/>
                    <a:pt x="2038" y="166815"/>
                    <a:pt x="2012" y="166866"/>
                  </a:cubicBezTo>
                  <a:cubicBezTo>
                    <a:pt x="1986" y="166840"/>
                    <a:pt x="1986" y="166815"/>
                    <a:pt x="1986" y="166789"/>
                  </a:cubicBezTo>
                  <a:cubicBezTo>
                    <a:pt x="1986" y="166763"/>
                    <a:pt x="1960" y="166737"/>
                    <a:pt x="1934" y="166737"/>
                  </a:cubicBezTo>
                  <a:lnTo>
                    <a:pt x="1934" y="166918"/>
                  </a:lnTo>
                  <a:lnTo>
                    <a:pt x="1960" y="166918"/>
                  </a:lnTo>
                  <a:cubicBezTo>
                    <a:pt x="2038" y="166918"/>
                    <a:pt x="2038" y="166944"/>
                    <a:pt x="1986" y="166995"/>
                  </a:cubicBezTo>
                  <a:lnTo>
                    <a:pt x="1934" y="166995"/>
                  </a:lnTo>
                  <a:lnTo>
                    <a:pt x="1934" y="167021"/>
                  </a:lnTo>
                  <a:cubicBezTo>
                    <a:pt x="1960" y="167047"/>
                    <a:pt x="1960" y="167098"/>
                    <a:pt x="1934" y="167124"/>
                  </a:cubicBezTo>
                  <a:cubicBezTo>
                    <a:pt x="1909" y="167150"/>
                    <a:pt x="1909" y="167202"/>
                    <a:pt x="1934" y="167227"/>
                  </a:cubicBezTo>
                  <a:lnTo>
                    <a:pt x="1960" y="167227"/>
                  </a:lnTo>
                  <a:cubicBezTo>
                    <a:pt x="1960" y="167227"/>
                    <a:pt x="2012" y="167253"/>
                    <a:pt x="2012" y="167253"/>
                  </a:cubicBezTo>
                  <a:cubicBezTo>
                    <a:pt x="2003" y="167262"/>
                    <a:pt x="1997" y="167265"/>
                    <a:pt x="1993" y="167265"/>
                  </a:cubicBezTo>
                  <a:cubicBezTo>
                    <a:pt x="1983" y="167265"/>
                    <a:pt x="1977" y="167253"/>
                    <a:pt x="1960" y="167253"/>
                  </a:cubicBezTo>
                  <a:cubicBezTo>
                    <a:pt x="1960" y="167253"/>
                    <a:pt x="1960" y="167279"/>
                    <a:pt x="1934" y="167305"/>
                  </a:cubicBezTo>
                  <a:cubicBezTo>
                    <a:pt x="1934" y="167305"/>
                    <a:pt x="1934" y="167331"/>
                    <a:pt x="1934" y="167331"/>
                  </a:cubicBezTo>
                  <a:cubicBezTo>
                    <a:pt x="1960" y="167331"/>
                    <a:pt x="1960" y="167356"/>
                    <a:pt x="1934" y="167356"/>
                  </a:cubicBezTo>
                  <a:cubicBezTo>
                    <a:pt x="1934" y="167408"/>
                    <a:pt x="1883" y="167434"/>
                    <a:pt x="1934" y="167485"/>
                  </a:cubicBezTo>
                  <a:cubicBezTo>
                    <a:pt x="1934" y="167511"/>
                    <a:pt x="1934" y="167511"/>
                    <a:pt x="1934" y="167537"/>
                  </a:cubicBezTo>
                  <a:cubicBezTo>
                    <a:pt x="1909" y="167563"/>
                    <a:pt x="1909" y="167588"/>
                    <a:pt x="1934" y="167614"/>
                  </a:cubicBezTo>
                  <a:cubicBezTo>
                    <a:pt x="1960" y="167640"/>
                    <a:pt x="1960" y="167666"/>
                    <a:pt x="1960" y="167666"/>
                  </a:cubicBezTo>
                  <a:cubicBezTo>
                    <a:pt x="1969" y="167674"/>
                    <a:pt x="1972" y="167677"/>
                    <a:pt x="1973" y="167677"/>
                  </a:cubicBezTo>
                  <a:cubicBezTo>
                    <a:pt x="1974" y="167677"/>
                    <a:pt x="1969" y="167666"/>
                    <a:pt x="1986" y="167666"/>
                  </a:cubicBezTo>
                  <a:lnTo>
                    <a:pt x="1986" y="167769"/>
                  </a:lnTo>
                  <a:cubicBezTo>
                    <a:pt x="1986" y="167743"/>
                    <a:pt x="1986" y="167717"/>
                    <a:pt x="2012" y="167717"/>
                  </a:cubicBezTo>
                  <a:cubicBezTo>
                    <a:pt x="2038" y="167717"/>
                    <a:pt x="2038" y="167743"/>
                    <a:pt x="2038" y="167769"/>
                  </a:cubicBezTo>
                  <a:cubicBezTo>
                    <a:pt x="2038" y="167795"/>
                    <a:pt x="2038" y="167795"/>
                    <a:pt x="2038" y="167821"/>
                  </a:cubicBezTo>
                  <a:cubicBezTo>
                    <a:pt x="2063" y="167846"/>
                    <a:pt x="2063" y="167898"/>
                    <a:pt x="2038" y="167924"/>
                  </a:cubicBezTo>
                  <a:cubicBezTo>
                    <a:pt x="2012" y="167949"/>
                    <a:pt x="2012" y="167975"/>
                    <a:pt x="1986" y="168001"/>
                  </a:cubicBezTo>
                  <a:cubicBezTo>
                    <a:pt x="1986" y="168001"/>
                    <a:pt x="1960" y="168027"/>
                    <a:pt x="1960" y="168027"/>
                  </a:cubicBezTo>
                  <a:cubicBezTo>
                    <a:pt x="1934" y="168078"/>
                    <a:pt x="1909" y="168130"/>
                    <a:pt x="1883" y="168182"/>
                  </a:cubicBezTo>
                  <a:cubicBezTo>
                    <a:pt x="1900" y="168182"/>
                    <a:pt x="1917" y="168193"/>
                    <a:pt x="1934" y="168193"/>
                  </a:cubicBezTo>
                  <a:cubicBezTo>
                    <a:pt x="1943" y="168193"/>
                    <a:pt x="1952" y="168190"/>
                    <a:pt x="1960" y="168182"/>
                  </a:cubicBezTo>
                  <a:lnTo>
                    <a:pt x="2038" y="168182"/>
                  </a:lnTo>
                  <a:cubicBezTo>
                    <a:pt x="2038" y="168182"/>
                    <a:pt x="2038" y="168207"/>
                    <a:pt x="2038" y="168207"/>
                  </a:cubicBezTo>
                  <a:cubicBezTo>
                    <a:pt x="2038" y="168216"/>
                    <a:pt x="2035" y="168219"/>
                    <a:pt x="2030" y="168219"/>
                  </a:cubicBezTo>
                  <a:cubicBezTo>
                    <a:pt x="2020" y="168219"/>
                    <a:pt x="2003" y="168207"/>
                    <a:pt x="1986" y="168207"/>
                  </a:cubicBezTo>
                  <a:lnTo>
                    <a:pt x="1934" y="168207"/>
                  </a:lnTo>
                  <a:cubicBezTo>
                    <a:pt x="1934" y="168207"/>
                    <a:pt x="1934" y="168233"/>
                    <a:pt x="1909" y="168259"/>
                  </a:cubicBezTo>
                  <a:lnTo>
                    <a:pt x="1986" y="168311"/>
                  </a:lnTo>
                  <a:cubicBezTo>
                    <a:pt x="2012" y="168311"/>
                    <a:pt x="2038" y="168336"/>
                    <a:pt x="2038" y="168388"/>
                  </a:cubicBezTo>
                  <a:cubicBezTo>
                    <a:pt x="2077" y="168408"/>
                    <a:pt x="2041" y="168457"/>
                    <a:pt x="2011" y="168457"/>
                  </a:cubicBezTo>
                  <a:cubicBezTo>
                    <a:pt x="2001" y="168457"/>
                    <a:pt x="1992" y="168452"/>
                    <a:pt x="1986" y="168440"/>
                  </a:cubicBezTo>
                  <a:lnTo>
                    <a:pt x="1960" y="168440"/>
                  </a:lnTo>
                  <a:cubicBezTo>
                    <a:pt x="1960" y="168465"/>
                    <a:pt x="1960" y="168465"/>
                    <a:pt x="1960" y="168491"/>
                  </a:cubicBezTo>
                  <a:lnTo>
                    <a:pt x="1986" y="168517"/>
                  </a:lnTo>
                  <a:cubicBezTo>
                    <a:pt x="2012" y="168517"/>
                    <a:pt x="2038" y="168543"/>
                    <a:pt x="2012" y="168568"/>
                  </a:cubicBezTo>
                  <a:lnTo>
                    <a:pt x="1960" y="168568"/>
                  </a:lnTo>
                  <a:cubicBezTo>
                    <a:pt x="1934" y="168594"/>
                    <a:pt x="1934" y="168646"/>
                    <a:pt x="1909" y="168672"/>
                  </a:cubicBezTo>
                  <a:lnTo>
                    <a:pt x="1883" y="168697"/>
                  </a:lnTo>
                  <a:lnTo>
                    <a:pt x="1883" y="168775"/>
                  </a:lnTo>
                  <a:cubicBezTo>
                    <a:pt x="1883" y="168801"/>
                    <a:pt x="1857" y="168801"/>
                    <a:pt x="1883" y="168801"/>
                  </a:cubicBezTo>
                  <a:cubicBezTo>
                    <a:pt x="1909" y="168826"/>
                    <a:pt x="1934" y="168852"/>
                    <a:pt x="1934" y="168904"/>
                  </a:cubicBezTo>
                  <a:cubicBezTo>
                    <a:pt x="1934" y="168930"/>
                    <a:pt x="1934" y="168955"/>
                    <a:pt x="1986" y="168955"/>
                  </a:cubicBezTo>
                  <a:cubicBezTo>
                    <a:pt x="2012" y="168955"/>
                    <a:pt x="2038" y="169007"/>
                    <a:pt x="2063" y="169059"/>
                  </a:cubicBezTo>
                  <a:cubicBezTo>
                    <a:pt x="2089" y="169084"/>
                    <a:pt x="2089" y="169084"/>
                    <a:pt x="2063" y="169110"/>
                  </a:cubicBezTo>
                  <a:lnTo>
                    <a:pt x="1960" y="169110"/>
                  </a:lnTo>
                  <a:cubicBezTo>
                    <a:pt x="1934" y="169110"/>
                    <a:pt x="1934" y="169136"/>
                    <a:pt x="1934" y="169162"/>
                  </a:cubicBezTo>
                  <a:cubicBezTo>
                    <a:pt x="1960" y="169187"/>
                    <a:pt x="2038" y="169239"/>
                    <a:pt x="2012" y="169239"/>
                  </a:cubicBezTo>
                  <a:cubicBezTo>
                    <a:pt x="2012" y="169248"/>
                    <a:pt x="2009" y="169250"/>
                    <a:pt x="2005" y="169250"/>
                  </a:cubicBezTo>
                  <a:cubicBezTo>
                    <a:pt x="1997" y="169250"/>
                    <a:pt x="1986" y="169239"/>
                    <a:pt x="1986" y="169239"/>
                  </a:cubicBezTo>
                  <a:lnTo>
                    <a:pt x="1909" y="169239"/>
                  </a:lnTo>
                  <a:cubicBezTo>
                    <a:pt x="1883" y="169265"/>
                    <a:pt x="1909" y="169291"/>
                    <a:pt x="1909" y="169291"/>
                  </a:cubicBezTo>
                  <a:cubicBezTo>
                    <a:pt x="1909" y="169304"/>
                    <a:pt x="1921" y="169310"/>
                    <a:pt x="1934" y="169310"/>
                  </a:cubicBezTo>
                  <a:cubicBezTo>
                    <a:pt x="1947" y="169310"/>
                    <a:pt x="1960" y="169304"/>
                    <a:pt x="1960" y="169291"/>
                  </a:cubicBezTo>
                  <a:cubicBezTo>
                    <a:pt x="1973" y="169278"/>
                    <a:pt x="1992" y="169271"/>
                    <a:pt x="2009" y="169271"/>
                  </a:cubicBezTo>
                  <a:cubicBezTo>
                    <a:pt x="2025" y="169271"/>
                    <a:pt x="2038" y="169278"/>
                    <a:pt x="2038" y="169291"/>
                  </a:cubicBezTo>
                  <a:lnTo>
                    <a:pt x="2038" y="169342"/>
                  </a:lnTo>
                  <a:cubicBezTo>
                    <a:pt x="2089" y="169394"/>
                    <a:pt x="2089" y="169394"/>
                    <a:pt x="2038" y="169445"/>
                  </a:cubicBezTo>
                  <a:lnTo>
                    <a:pt x="2012" y="169471"/>
                  </a:lnTo>
                  <a:cubicBezTo>
                    <a:pt x="2012" y="169471"/>
                    <a:pt x="2012" y="169471"/>
                    <a:pt x="2012" y="169497"/>
                  </a:cubicBezTo>
                  <a:cubicBezTo>
                    <a:pt x="2038" y="169497"/>
                    <a:pt x="2063" y="169523"/>
                    <a:pt x="2038" y="169549"/>
                  </a:cubicBezTo>
                  <a:cubicBezTo>
                    <a:pt x="2038" y="169574"/>
                    <a:pt x="2038" y="169626"/>
                    <a:pt x="2038" y="169652"/>
                  </a:cubicBezTo>
                  <a:cubicBezTo>
                    <a:pt x="2012" y="169703"/>
                    <a:pt x="2038" y="169755"/>
                    <a:pt x="2063" y="169781"/>
                  </a:cubicBezTo>
                  <a:cubicBezTo>
                    <a:pt x="2063" y="169806"/>
                    <a:pt x="2063" y="169806"/>
                    <a:pt x="2038" y="169832"/>
                  </a:cubicBezTo>
                  <a:cubicBezTo>
                    <a:pt x="2038" y="169832"/>
                    <a:pt x="2012" y="169858"/>
                    <a:pt x="2038" y="169884"/>
                  </a:cubicBezTo>
                  <a:cubicBezTo>
                    <a:pt x="2063" y="169884"/>
                    <a:pt x="2089" y="169910"/>
                    <a:pt x="2089" y="169935"/>
                  </a:cubicBezTo>
                  <a:cubicBezTo>
                    <a:pt x="2089" y="169961"/>
                    <a:pt x="2063" y="169961"/>
                    <a:pt x="2038" y="169961"/>
                  </a:cubicBezTo>
                  <a:lnTo>
                    <a:pt x="2063" y="170039"/>
                  </a:lnTo>
                  <a:cubicBezTo>
                    <a:pt x="2089" y="170039"/>
                    <a:pt x="2089" y="170064"/>
                    <a:pt x="2089" y="170090"/>
                  </a:cubicBezTo>
                  <a:cubicBezTo>
                    <a:pt x="2141" y="170142"/>
                    <a:pt x="2141" y="170219"/>
                    <a:pt x="2089" y="170271"/>
                  </a:cubicBezTo>
                  <a:cubicBezTo>
                    <a:pt x="2115" y="170296"/>
                    <a:pt x="2089" y="170322"/>
                    <a:pt x="2063" y="170348"/>
                  </a:cubicBezTo>
                  <a:lnTo>
                    <a:pt x="2089" y="170348"/>
                  </a:lnTo>
                  <a:cubicBezTo>
                    <a:pt x="2089" y="170348"/>
                    <a:pt x="2089" y="170374"/>
                    <a:pt x="2089" y="170374"/>
                  </a:cubicBezTo>
                  <a:cubicBezTo>
                    <a:pt x="2089" y="170382"/>
                    <a:pt x="2086" y="170385"/>
                    <a:pt x="2081" y="170385"/>
                  </a:cubicBezTo>
                  <a:cubicBezTo>
                    <a:pt x="2072" y="170385"/>
                    <a:pt x="2055" y="170374"/>
                    <a:pt x="2038" y="170374"/>
                  </a:cubicBezTo>
                  <a:lnTo>
                    <a:pt x="1986" y="170374"/>
                  </a:lnTo>
                  <a:cubicBezTo>
                    <a:pt x="1960" y="170451"/>
                    <a:pt x="1960" y="170451"/>
                    <a:pt x="2038" y="170477"/>
                  </a:cubicBezTo>
                  <a:cubicBezTo>
                    <a:pt x="2115" y="170477"/>
                    <a:pt x="2089" y="170477"/>
                    <a:pt x="2115" y="170503"/>
                  </a:cubicBezTo>
                  <a:cubicBezTo>
                    <a:pt x="2115" y="170529"/>
                    <a:pt x="2115" y="170554"/>
                    <a:pt x="2115" y="170580"/>
                  </a:cubicBezTo>
                  <a:cubicBezTo>
                    <a:pt x="2115" y="170606"/>
                    <a:pt x="2089" y="170606"/>
                    <a:pt x="2063" y="170632"/>
                  </a:cubicBezTo>
                  <a:cubicBezTo>
                    <a:pt x="2089" y="170658"/>
                    <a:pt x="2089" y="170683"/>
                    <a:pt x="2063" y="170709"/>
                  </a:cubicBezTo>
                  <a:cubicBezTo>
                    <a:pt x="2063" y="170735"/>
                    <a:pt x="2089" y="170761"/>
                    <a:pt x="2089" y="170786"/>
                  </a:cubicBezTo>
                  <a:cubicBezTo>
                    <a:pt x="2089" y="170838"/>
                    <a:pt x="2089" y="170838"/>
                    <a:pt x="2063" y="170864"/>
                  </a:cubicBezTo>
                  <a:lnTo>
                    <a:pt x="2038" y="170864"/>
                  </a:lnTo>
                  <a:lnTo>
                    <a:pt x="2038" y="170915"/>
                  </a:lnTo>
                  <a:cubicBezTo>
                    <a:pt x="2063" y="170915"/>
                    <a:pt x="2089" y="170915"/>
                    <a:pt x="2089" y="170967"/>
                  </a:cubicBezTo>
                  <a:lnTo>
                    <a:pt x="2089" y="171251"/>
                  </a:lnTo>
                  <a:cubicBezTo>
                    <a:pt x="2089" y="171277"/>
                    <a:pt x="2089" y="171302"/>
                    <a:pt x="2063" y="171302"/>
                  </a:cubicBezTo>
                  <a:cubicBezTo>
                    <a:pt x="2038" y="171302"/>
                    <a:pt x="2012" y="171328"/>
                    <a:pt x="2012" y="171354"/>
                  </a:cubicBezTo>
                  <a:lnTo>
                    <a:pt x="2012" y="171431"/>
                  </a:lnTo>
                  <a:lnTo>
                    <a:pt x="1986" y="171457"/>
                  </a:lnTo>
                  <a:cubicBezTo>
                    <a:pt x="1986" y="171509"/>
                    <a:pt x="2038" y="171534"/>
                    <a:pt x="2089" y="171534"/>
                  </a:cubicBezTo>
                  <a:cubicBezTo>
                    <a:pt x="2089" y="171534"/>
                    <a:pt x="2115" y="171560"/>
                    <a:pt x="2089" y="171560"/>
                  </a:cubicBezTo>
                  <a:lnTo>
                    <a:pt x="2063" y="171560"/>
                  </a:lnTo>
                  <a:cubicBezTo>
                    <a:pt x="2063" y="171560"/>
                    <a:pt x="2040" y="171583"/>
                    <a:pt x="2010" y="171583"/>
                  </a:cubicBezTo>
                  <a:cubicBezTo>
                    <a:pt x="1995" y="171583"/>
                    <a:pt x="1977" y="171577"/>
                    <a:pt x="1960" y="171560"/>
                  </a:cubicBezTo>
                  <a:lnTo>
                    <a:pt x="1960" y="171689"/>
                  </a:lnTo>
                  <a:cubicBezTo>
                    <a:pt x="1986" y="171715"/>
                    <a:pt x="1986" y="171715"/>
                    <a:pt x="1960" y="171741"/>
                  </a:cubicBezTo>
                  <a:cubicBezTo>
                    <a:pt x="1934" y="171767"/>
                    <a:pt x="1934" y="171792"/>
                    <a:pt x="1934" y="171818"/>
                  </a:cubicBezTo>
                  <a:lnTo>
                    <a:pt x="1934" y="171895"/>
                  </a:lnTo>
                  <a:cubicBezTo>
                    <a:pt x="1934" y="171947"/>
                    <a:pt x="1960" y="171973"/>
                    <a:pt x="1934" y="171999"/>
                  </a:cubicBezTo>
                  <a:cubicBezTo>
                    <a:pt x="1883" y="172024"/>
                    <a:pt x="1934" y="172128"/>
                    <a:pt x="1986" y="172153"/>
                  </a:cubicBezTo>
                  <a:lnTo>
                    <a:pt x="1986" y="172179"/>
                  </a:lnTo>
                  <a:cubicBezTo>
                    <a:pt x="1986" y="172205"/>
                    <a:pt x="2038" y="172231"/>
                    <a:pt x="2063" y="172231"/>
                  </a:cubicBezTo>
                  <a:cubicBezTo>
                    <a:pt x="2115" y="172231"/>
                    <a:pt x="2141" y="172257"/>
                    <a:pt x="2115" y="172308"/>
                  </a:cubicBezTo>
                  <a:cubicBezTo>
                    <a:pt x="2089" y="172360"/>
                    <a:pt x="2115" y="172334"/>
                    <a:pt x="2141" y="172360"/>
                  </a:cubicBezTo>
                  <a:cubicBezTo>
                    <a:pt x="2166" y="172360"/>
                    <a:pt x="2166" y="172411"/>
                    <a:pt x="2141" y="172411"/>
                  </a:cubicBezTo>
                  <a:cubicBezTo>
                    <a:pt x="2115" y="172437"/>
                    <a:pt x="2115" y="172489"/>
                    <a:pt x="2115" y="172489"/>
                  </a:cubicBezTo>
                  <a:cubicBezTo>
                    <a:pt x="2098" y="172497"/>
                    <a:pt x="2080" y="172500"/>
                    <a:pt x="2063" y="172500"/>
                  </a:cubicBezTo>
                  <a:cubicBezTo>
                    <a:pt x="2029" y="172500"/>
                    <a:pt x="1995" y="172489"/>
                    <a:pt x="1960" y="172489"/>
                  </a:cubicBezTo>
                  <a:cubicBezTo>
                    <a:pt x="1960" y="172489"/>
                    <a:pt x="1960" y="172514"/>
                    <a:pt x="1934" y="172514"/>
                  </a:cubicBezTo>
                  <a:cubicBezTo>
                    <a:pt x="1960" y="172540"/>
                    <a:pt x="1986" y="172592"/>
                    <a:pt x="1960" y="172643"/>
                  </a:cubicBezTo>
                  <a:cubicBezTo>
                    <a:pt x="1960" y="172695"/>
                    <a:pt x="1960" y="172772"/>
                    <a:pt x="1960" y="172850"/>
                  </a:cubicBezTo>
                  <a:cubicBezTo>
                    <a:pt x="1977" y="172841"/>
                    <a:pt x="1992" y="172838"/>
                    <a:pt x="2004" y="172838"/>
                  </a:cubicBezTo>
                  <a:cubicBezTo>
                    <a:pt x="2029" y="172838"/>
                    <a:pt x="2046" y="172850"/>
                    <a:pt x="2063" y="172850"/>
                  </a:cubicBezTo>
                  <a:cubicBezTo>
                    <a:pt x="2115" y="172850"/>
                    <a:pt x="2166" y="172850"/>
                    <a:pt x="2166" y="172927"/>
                  </a:cubicBezTo>
                  <a:cubicBezTo>
                    <a:pt x="2141" y="172979"/>
                    <a:pt x="2141" y="173056"/>
                    <a:pt x="2115" y="173133"/>
                  </a:cubicBezTo>
                  <a:lnTo>
                    <a:pt x="2115" y="173185"/>
                  </a:lnTo>
                  <a:cubicBezTo>
                    <a:pt x="2038" y="173237"/>
                    <a:pt x="2063" y="173314"/>
                    <a:pt x="2063" y="173391"/>
                  </a:cubicBezTo>
                  <a:lnTo>
                    <a:pt x="2063" y="173443"/>
                  </a:lnTo>
                  <a:cubicBezTo>
                    <a:pt x="2141" y="173443"/>
                    <a:pt x="2089" y="173495"/>
                    <a:pt x="2115" y="173520"/>
                  </a:cubicBezTo>
                  <a:cubicBezTo>
                    <a:pt x="2115" y="173546"/>
                    <a:pt x="2089" y="173572"/>
                    <a:pt x="2063" y="173598"/>
                  </a:cubicBezTo>
                  <a:cubicBezTo>
                    <a:pt x="2063" y="173598"/>
                    <a:pt x="2063" y="173623"/>
                    <a:pt x="2063" y="173623"/>
                  </a:cubicBezTo>
                  <a:cubicBezTo>
                    <a:pt x="2115" y="173649"/>
                    <a:pt x="2115" y="173675"/>
                    <a:pt x="2089" y="173727"/>
                  </a:cubicBezTo>
                  <a:cubicBezTo>
                    <a:pt x="2115" y="173752"/>
                    <a:pt x="2115" y="173804"/>
                    <a:pt x="2089" y="173856"/>
                  </a:cubicBezTo>
                  <a:cubicBezTo>
                    <a:pt x="2115" y="173933"/>
                    <a:pt x="2089" y="174010"/>
                    <a:pt x="2089" y="174088"/>
                  </a:cubicBezTo>
                  <a:cubicBezTo>
                    <a:pt x="2089" y="174113"/>
                    <a:pt x="2089" y="174120"/>
                    <a:pt x="2086" y="174120"/>
                  </a:cubicBezTo>
                  <a:cubicBezTo>
                    <a:pt x="2083" y="174120"/>
                    <a:pt x="2076" y="174113"/>
                    <a:pt x="2063" y="174113"/>
                  </a:cubicBezTo>
                  <a:cubicBezTo>
                    <a:pt x="2058" y="174109"/>
                    <a:pt x="2055" y="174106"/>
                    <a:pt x="2053" y="174106"/>
                  </a:cubicBezTo>
                  <a:cubicBezTo>
                    <a:pt x="2045" y="174106"/>
                    <a:pt x="2058" y="174144"/>
                    <a:pt x="2038" y="174165"/>
                  </a:cubicBezTo>
                  <a:lnTo>
                    <a:pt x="1986" y="174191"/>
                  </a:lnTo>
                  <a:lnTo>
                    <a:pt x="2038" y="174268"/>
                  </a:lnTo>
                  <a:cubicBezTo>
                    <a:pt x="2038" y="174268"/>
                    <a:pt x="2063" y="174294"/>
                    <a:pt x="2063" y="174320"/>
                  </a:cubicBezTo>
                  <a:lnTo>
                    <a:pt x="2063" y="174346"/>
                  </a:lnTo>
                  <a:lnTo>
                    <a:pt x="2012" y="174346"/>
                  </a:lnTo>
                  <a:cubicBezTo>
                    <a:pt x="2012" y="174346"/>
                    <a:pt x="2012" y="174294"/>
                    <a:pt x="1986" y="174268"/>
                  </a:cubicBezTo>
                  <a:cubicBezTo>
                    <a:pt x="1986" y="174286"/>
                    <a:pt x="1960" y="174305"/>
                    <a:pt x="1936" y="174305"/>
                  </a:cubicBezTo>
                  <a:cubicBezTo>
                    <a:pt x="1926" y="174305"/>
                    <a:pt x="1916" y="174302"/>
                    <a:pt x="1909" y="174294"/>
                  </a:cubicBezTo>
                  <a:cubicBezTo>
                    <a:pt x="1909" y="174320"/>
                    <a:pt x="1909" y="174346"/>
                    <a:pt x="1883" y="174371"/>
                  </a:cubicBezTo>
                  <a:cubicBezTo>
                    <a:pt x="1883" y="174397"/>
                    <a:pt x="1857" y="174397"/>
                    <a:pt x="1883" y="174423"/>
                  </a:cubicBezTo>
                  <a:cubicBezTo>
                    <a:pt x="1909" y="174449"/>
                    <a:pt x="1909" y="174475"/>
                    <a:pt x="1883" y="174526"/>
                  </a:cubicBezTo>
                  <a:cubicBezTo>
                    <a:pt x="1909" y="174552"/>
                    <a:pt x="1909" y="174578"/>
                    <a:pt x="1909" y="174604"/>
                  </a:cubicBezTo>
                  <a:cubicBezTo>
                    <a:pt x="1909" y="174681"/>
                    <a:pt x="1883" y="174784"/>
                    <a:pt x="1857" y="174861"/>
                  </a:cubicBezTo>
                  <a:cubicBezTo>
                    <a:pt x="1857" y="174861"/>
                    <a:pt x="1857" y="174887"/>
                    <a:pt x="1831" y="174887"/>
                  </a:cubicBezTo>
                  <a:cubicBezTo>
                    <a:pt x="1831" y="174887"/>
                    <a:pt x="1780" y="174887"/>
                    <a:pt x="1780" y="174939"/>
                  </a:cubicBezTo>
                  <a:cubicBezTo>
                    <a:pt x="1754" y="175016"/>
                    <a:pt x="1676" y="175068"/>
                    <a:pt x="1625" y="175094"/>
                  </a:cubicBezTo>
                  <a:lnTo>
                    <a:pt x="1548" y="175119"/>
                  </a:lnTo>
                  <a:cubicBezTo>
                    <a:pt x="1548" y="175119"/>
                    <a:pt x="1548" y="175145"/>
                    <a:pt x="1548" y="175145"/>
                  </a:cubicBezTo>
                  <a:cubicBezTo>
                    <a:pt x="1573" y="175197"/>
                    <a:pt x="1573" y="175197"/>
                    <a:pt x="1522" y="175222"/>
                  </a:cubicBezTo>
                  <a:lnTo>
                    <a:pt x="1444" y="175222"/>
                  </a:lnTo>
                  <a:cubicBezTo>
                    <a:pt x="1444" y="175248"/>
                    <a:pt x="1496" y="175274"/>
                    <a:pt x="1496" y="175300"/>
                  </a:cubicBezTo>
                  <a:lnTo>
                    <a:pt x="1496" y="175377"/>
                  </a:lnTo>
                  <a:cubicBezTo>
                    <a:pt x="1496" y="175377"/>
                    <a:pt x="1470" y="175429"/>
                    <a:pt x="1470" y="175455"/>
                  </a:cubicBezTo>
                  <a:lnTo>
                    <a:pt x="1470" y="175532"/>
                  </a:lnTo>
                  <a:lnTo>
                    <a:pt x="1548" y="175532"/>
                  </a:lnTo>
                  <a:cubicBezTo>
                    <a:pt x="1599" y="175532"/>
                    <a:pt x="1599" y="175532"/>
                    <a:pt x="1573" y="175609"/>
                  </a:cubicBezTo>
                  <a:cubicBezTo>
                    <a:pt x="1573" y="175635"/>
                    <a:pt x="1573" y="175687"/>
                    <a:pt x="1599" y="175713"/>
                  </a:cubicBezTo>
                  <a:cubicBezTo>
                    <a:pt x="1599" y="175738"/>
                    <a:pt x="1599" y="175764"/>
                    <a:pt x="1573" y="175790"/>
                  </a:cubicBezTo>
                  <a:lnTo>
                    <a:pt x="1625" y="176022"/>
                  </a:lnTo>
                  <a:cubicBezTo>
                    <a:pt x="1599" y="176099"/>
                    <a:pt x="1522" y="176099"/>
                    <a:pt x="1470" y="176099"/>
                  </a:cubicBezTo>
                  <a:lnTo>
                    <a:pt x="1470" y="176203"/>
                  </a:lnTo>
                  <a:cubicBezTo>
                    <a:pt x="1522" y="176228"/>
                    <a:pt x="1522" y="176228"/>
                    <a:pt x="1496" y="176280"/>
                  </a:cubicBezTo>
                  <a:cubicBezTo>
                    <a:pt x="1496" y="176331"/>
                    <a:pt x="1496" y="176331"/>
                    <a:pt x="1496" y="176357"/>
                  </a:cubicBezTo>
                  <a:cubicBezTo>
                    <a:pt x="1496" y="176383"/>
                    <a:pt x="1548" y="176435"/>
                    <a:pt x="1496" y="176460"/>
                  </a:cubicBezTo>
                  <a:cubicBezTo>
                    <a:pt x="1496" y="176486"/>
                    <a:pt x="1470" y="176512"/>
                    <a:pt x="1470" y="176538"/>
                  </a:cubicBezTo>
                  <a:cubicBezTo>
                    <a:pt x="1470" y="176589"/>
                    <a:pt x="1496" y="176589"/>
                    <a:pt x="1522" y="176615"/>
                  </a:cubicBezTo>
                  <a:cubicBezTo>
                    <a:pt x="1522" y="176641"/>
                    <a:pt x="1522" y="176667"/>
                    <a:pt x="1496" y="176667"/>
                  </a:cubicBezTo>
                  <a:cubicBezTo>
                    <a:pt x="1496" y="176744"/>
                    <a:pt x="1548" y="176770"/>
                    <a:pt x="1573" y="176822"/>
                  </a:cubicBezTo>
                  <a:cubicBezTo>
                    <a:pt x="1599" y="176847"/>
                    <a:pt x="1573" y="176873"/>
                    <a:pt x="1522" y="176873"/>
                  </a:cubicBezTo>
                  <a:cubicBezTo>
                    <a:pt x="1548" y="176899"/>
                    <a:pt x="1548" y="176950"/>
                    <a:pt x="1548" y="177002"/>
                  </a:cubicBezTo>
                  <a:cubicBezTo>
                    <a:pt x="1548" y="177028"/>
                    <a:pt x="1522" y="177054"/>
                    <a:pt x="1496" y="177054"/>
                  </a:cubicBezTo>
                  <a:lnTo>
                    <a:pt x="1496" y="177157"/>
                  </a:lnTo>
                  <a:cubicBezTo>
                    <a:pt x="1522" y="177183"/>
                    <a:pt x="1522" y="177234"/>
                    <a:pt x="1496" y="177260"/>
                  </a:cubicBezTo>
                  <a:lnTo>
                    <a:pt x="1496" y="177363"/>
                  </a:lnTo>
                  <a:lnTo>
                    <a:pt x="1496" y="177441"/>
                  </a:lnTo>
                  <a:cubicBezTo>
                    <a:pt x="1496" y="177466"/>
                    <a:pt x="1496" y="177466"/>
                    <a:pt x="1496" y="177466"/>
                  </a:cubicBezTo>
                  <a:lnTo>
                    <a:pt x="1573" y="177415"/>
                  </a:lnTo>
                  <a:lnTo>
                    <a:pt x="1573" y="177544"/>
                  </a:lnTo>
                  <a:cubicBezTo>
                    <a:pt x="1599" y="177544"/>
                    <a:pt x="1599" y="177595"/>
                    <a:pt x="1599" y="177621"/>
                  </a:cubicBezTo>
                  <a:cubicBezTo>
                    <a:pt x="1625" y="177621"/>
                    <a:pt x="1625" y="177647"/>
                    <a:pt x="1651" y="177673"/>
                  </a:cubicBezTo>
                  <a:cubicBezTo>
                    <a:pt x="1676" y="177698"/>
                    <a:pt x="1676" y="177724"/>
                    <a:pt x="1651" y="177724"/>
                  </a:cubicBezTo>
                  <a:cubicBezTo>
                    <a:pt x="1651" y="177776"/>
                    <a:pt x="1651" y="177827"/>
                    <a:pt x="1599" y="177853"/>
                  </a:cubicBezTo>
                  <a:lnTo>
                    <a:pt x="1599" y="177931"/>
                  </a:lnTo>
                  <a:cubicBezTo>
                    <a:pt x="1651" y="177931"/>
                    <a:pt x="1676" y="177956"/>
                    <a:pt x="1676" y="178008"/>
                  </a:cubicBezTo>
                  <a:lnTo>
                    <a:pt x="1676" y="178085"/>
                  </a:lnTo>
                  <a:cubicBezTo>
                    <a:pt x="1676" y="178111"/>
                    <a:pt x="1651" y="178137"/>
                    <a:pt x="1676" y="178163"/>
                  </a:cubicBezTo>
                  <a:cubicBezTo>
                    <a:pt x="1702" y="178188"/>
                    <a:pt x="1651" y="178214"/>
                    <a:pt x="1625" y="178214"/>
                  </a:cubicBezTo>
                  <a:cubicBezTo>
                    <a:pt x="1599" y="178240"/>
                    <a:pt x="1573" y="178240"/>
                    <a:pt x="1573" y="178266"/>
                  </a:cubicBezTo>
                  <a:cubicBezTo>
                    <a:pt x="1599" y="178317"/>
                    <a:pt x="1599" y="178369"/>
                    <a:pt x="1573" y="178395"/>
                  </a:cubicBezTo>
                  <a:lnTo>
                    <a:pt x="1573" y="178498"/>
                  </a:lnTo>
                  <a:lnTo>
                    <a:pt x="1573" y="178524"/>
                  </a:lnTo>
                  <a:cubicBezTo>
                    <a:pt x="1573" y="178653"/>
                    <a:pt x="1573" y="178653"/>
                    <a:pt x="1470" y="178782"/>
                  </a:cubicBezTo>
                  <a:cubicBezTo>
                    <a:pt x="1470" y="178782"/>
                    <a:pt x="1470" y="178807"/>
                    <a:pt x="1470" y="178807"/>
                  </a:cubicBezTo>
                  <a:lnTo>
                    <a:pt x="1470" y="178859"/>
                  </a:lnTo>
                  <a:cubicBezTo>
                    <a:pt x="1492" y="178881"/>
                    <a:pt x="1515" y="178942"/>
                    <a:pt x="1520" y="178942"/>
                  </a:cubicBezTo>
                  <a:cubicBezTo>
                    <a:pt x="1521" y="178942"/>
                    <a:pt x="1522" y="178940"/>
                    <a:pt x="1522" y="178936"/>
                  </a:cubicBezTo>
                  <a:cubicBezTo>
                    <a:pt x="1548" y="178936"/>
                    <a:pt x="1522" y="178936"/>
                    <a:pt x="1522" y="178911"/>
                  </a:cubicBezTo>
                  <a:cubicBezTo>
                    <a:pt x="1545" y="178840"/>
                    <a:pt x="1612" y="178727"/>
                    <a:pt x="1643" y="178727"/>
                  </a:cubicBezTo>
                  <a:cubicBezTo>
                    <a:pt x="1646" y="178727"/>
                    <a:pt x="1648" y="178728"/>
                    <a:pt x="1651" y="178730"/>
                  </a:cubicBezTo>
                  <a:cubicBezTo>
                    <a:pt x="1676" y="178730"/>
                    <a:pt x="1651" y="178807"/>
                    <a:pt x="1651" y="178859"/>
                  </a:cubicBezTo>
                  <a:cubicBezTo>
                    <a:pt x="1651" y="178885"/>
                    <a:pt x="1651" y="178962"/>
                    <a:pt x="1676" y="179014"/>
                  </a:cubicBezTo>
                  <a:lnTo>
                    <a:pt x="1728" y="179014"/>
                  </a:lnTo>
                  <a:cubicBezTo>
                    <a:pt x="1754" y="179014"/>
                    <a:pt x="1780" y="179014"/>
                    <a:pt x="1780" y="179040"/>
                  </a:cubicBezTo>
                  <a:cubicBezTo>
                    <a:pt x="1805" y="179040"/>
                    <a:pt x="1780" y="179065"/>
                    <a:pt x="1754" y="179091"/>
                  </a:cubicBezTo>
                  <a:lnTo>
                    <a:pt x="1728" y="179091"/>
                  </a:lnTo>
                  <a:cubicBezTo>
                    <a:pt x="1754" y="179091"/>
                    <a:pt x="1780" y="179091"/>
                    <a:pt x="1780" y="179143"/>
                  </a:cubicBezTo>
                  <a:cubicBezTo>
                    <a:pt x="1780" y="179246"/>
                    <a:pt x="1780" y="179349"/>
                    <a:pt x="1805" y="179426"/>
                  </a:cubicBezTo>
                  <a:cubicBezTo>
                    <a:pt x="1805" y="179478"/>
                    <a:pt x="1857" y="179555"/>
                    <a:pt x="1805" y="179607"/>
                  </a:cubicBezTo>
                  <a:cubicBezTo>
                    <a:pt x="1780" y="179607"/>
                    <a:pt x="1780" y="179633"/>
                    <a:pt x="1805" y="179659"/>
                  </a:cubicBezTo>
                  <a:cubicBezTo>
                    <a:pt x="1831" y="179710"/>
                    <a:pt x="1805" y="179762"/>
                    <a:pt x="1805" y="179787"/>
                  </a:cubicBezTo>
                  <a:cubicBezTo>
                    <a:pt x="1805" y="179839"/>
                    <a:pt x="1780" y="179942"/>
                    <a:pt x="1780" y="179994"/>
                  </a:cubicBezTo>
                  <a:cubicBezTo>
                    <a:pt x="1780" y="180071"/>
                    <a:pt x="1805" y="180123"/>
                    <a:pt x="1780" y="180174"/>
                  </a:cubicBezTo>
                  <a:cubicBezTo>
                    <a:pt x="1728" y="180252"/>
                    <a:pt x="1805" y="180252"/>
                    <a:pt x="1805" y="180277"/>
                  </a:cubicBezTo>
                  <a:cubicBezTo>
                    <a:pt x="1805" y="180303"/>
                    <a:pt x="1754" y="180355"/>
                    <a:pt x="1805" y="180381"/>
                  </a:cubicBezTo>
                  <a:cubicBezTo>
                    <a:pt x="1857" y="180406"/>
                    <a:pt x="1831" y="180406"/>
                    <a:pt x="1857" y="180432"/>
                  </a:cubicBezTo>
                  <a:cubicBezTo>
                    <a:pt x="1857" y="180458"/>
                    <a:pt x="1857" y="180535"/>
                    <a:pt x="1909" y="180561"/>
                  </a:cubicBezTo>
                  <a:cubicBezTo>
                    <a:pt x="1909" y="180561"/>
                    <a:pt x="1934" y="180535"/>
                    <a:pt x="1934" y="180510"/>
                  </a:cubicBezTo>
                  <a:lnTo>
                    <a:pt x="1960" y="180510"/>
                  </a:lnTo>
                  <a:lnTo>
                    <a:pt x="1960" y="180535"/>
                  </a:lnTo>
                  <a:lnTo>
                    <a:pt x="1960" y="180587"/>
                  </a:lnTo>
                  <a:lnTo>
                    <a:pt x="1960" y="180613"/>
                  </a:lnTo>
                  <a:lnTo>
                    <a:pt x="1934" y="180690"/>
                  </a:lnTo>
                  <a:cubicBezTo>
                    <a:pt x="1934" y="180716"/>
                    <a:pt x="1909" y="180742"/>
                    <a:pt x="1883" y="180742"/>
                  </a:cubicBezTo>
                  <a:lnTo>
                    <a:pt x="1883" y="180768"/>
                  </a:lnTo>
                  <a:cubicBezTo>
                    <a:pt x="1883" y="180793"/>
                    <a:pt x="1960" y="180793"/>
                    <a:pt x="1934" y="180845"/>
                  </a:cubicBezTo>
                  <a:cubicBezTo>
                    <a:pt x="1909" y="180871"/>
                    <a:pt x="1909" y="180896"/>
                    <a:pt x="1909" y="180922"/>
                  </a:cubicBezTo>
                  <a:cubicBezTo>
                    <a:pt x="1909" y="180948"/>
                    <a:pt x="1934" y="180948"/>
                    <a:pt x="1960" y="180948"/>
                  </a:cubicBezTo>
                  <a:cubicBezTo>
                    <a:pt x="1960" y="180974"/>
                    <a:pt x="1960" y="180974"/>
                    <a:pt x="1960" y="180974"/>
                  </a:cubicBezTo>
                  <a:cubicBezTo>
                    <a:pt x="1960" y="180974"/>
                    <a:pt x="1960" y="181000"/>
                    <a:pt x="1960" y="181000"/>
                  </a:cubicBezTo>
                  <a:cubicBezTo>
                    <a:pt x="1986" y="181077"/>
                    <a:pt x="1986" y="181077"/>
                    <a:pt x="1934" y="181103"/>
                  </a:cubicBezTo>
                  <a:cubicBezTo>
                    <a:pt x="1883" y="181129"/>
                    <a:pt x="1883" y="181206"/>
                    <a:pt x="1934" y="181258"/>
                  </a:cubicBezTo>
                  <a:cubicBezTo>
                    <a:pt x="1960" y="181258"/>
                    <a:pt x="1960" y="181309"/>
                    <a:pt x="1934" y="181309"/>
                  </a:cubicBezTo>
                  <a:cubicBezTo>
                    <a:pt x="1909" y="181335"/>
                    <a:pt x="1857" y="181361"/>
                    <a:pt x="1857" y="181412"/>
                  </a:cubicBezTo>
                  <a:cubicBezTo>
                    <a:pt x="1831" y="181464"/>
                    <a:pt x="1831" y="181567"/>
                    <a:pt x="1857" y="181644"/>
                  </a:cubicBezTo>
                  <a:cubicBezTo>
                    <a:pt x="1883" y="181722"/>
                    <a:pt x="1857" y="181773"/>
                    <a:pt x="1857" y="181851"/>
                  </a:cubicBezTo>
                  <a:lnTo>
                    <a:pt x="1857" y="182031"/>
                  </a:lnTo>
                  <a:cubicBezTo>
                    <a:pt x="1857" y="182083"/>
                    <a:pt x="1805" y="182160"/>
                    <a:pt x="1857" y="182212"/>
                  </a:cubicBezTo>
                  <a:cubicBezTo>
                    <a:pt x="1857" y="182289"/>
                    <a:pt x="1857" y="182341"/>
                    <a:pt x="1831" y="182392"/>
                  </a:cubicBezTo>
                  <a:cubicBezTo>
                    <a:pt x="1831" y="182470"/>
                    <a:pt x="1857" y="182470"/>
                    <a:pt x="1857" y="182495"/>
                  </a:cubicBezTo>
                  <a:cubicBezTo>
                    <a:pt x="1857" y="182495"/>
                    <a:pt x="1857" y="182521"/>
                    <a:pt x="1857" y="182547"/>
                  </a:cubicBezTo>
                  <a:cubicBezTo>
                    <a:pt x="1857" y="182573"/>
                    <a:pt x="1805" y="182547"/>
                    <a:pt x="1805" y="182599"/>
                  </a:cubicBezTo>
                  <a:cubicBezTo>
                    <a:pt x="1805" y="182650"/>
                    <a:pt x="1831" y="182624"/>
                    <a:pt x="1857" y="182676"/>
                  </a:cubicBezTo>
                  <a:cubicBezTo>
                    <a:pt x="1857" y="182728"/>
                    <a:pt x="1857" y="182779"/>
                    <a:pt x="1857" y="182857"/>
                  </a:cubicBezTo>
                  <a:cubicBezTo>
                    <a:pt x="1909" y="182934"/>
                    <a:pt x="1857" y="183037"/>
                    <a:pt x="1857" y="183114"/>
                  </a:cubicBezTo>
                  <a:cubicBezTo>
                    <a:pt x="1857" y="183140"/>
                    <a:pt x="1805" y="183166"/>
                    <a:pt x="1805" y="183192"/>
                  </a:cubicBezTo>
                  <a:cubicBezTo>
                    <a:pt x="1805" y="183243"/>
                    <a:pt x="1805" y="183295"/>
                    <a:pt x="1805" y="183347"/>
                  </a:cubicBezTo>
                  <a:cubicBezTo>
                    <a:pt x="1805" y="183398"/>
                    <a:pt x="1728" y="183424"/>
                    <a:pt x="1702" y="183476"/>
                  </a:cubicBezTo>
                  <a:cubicBezTo>
                    <a:pt x="1728" y="183501"/>
                    <a:pt x="1728" y="183501"/>
                    <a:pt x="1702" y="183527"/>
                  </a:cubicBezTo>
                  <a:cubicBezTo>
                    <a:pt x="1676" y="183527"/>
                    <a:pt x="1651" y="183527"/>
                    <a:pt x="1651" y="183501"/>
                  </a:cubicBezTo>
                  <a:cubicBezTo>
                    <a:pt x="1651" y="183501"/>
                    <a:pt x="1651" y="183450"/>
                    <a:pt x="1625" y="183424"/>
                  </a:cubicBezTo>
                  <a:cubicBezTo>
                    <a:pt x="1599" y="183424"/>
                    <a:pt x="1599" y="183424"/>
                    <a:pt x="1573" y="183450"/>
                  </a:cubicBezTo>
                  <a:cubicBezTo>
                    <a:pt x="1573" y="183450"/>
                    <a:pt x="1573" y="183476"/>
                    <a:pt x="1548" y="183476"/>
                  </a:cubicBezTo>
                  <a:cubicBezTo>
                    <a:pt x="1522" y="183476"/>
                    <a:pt x="1548" y="183450"/>
                    <a:pt x="1548" y="183450"/>
                  </a:cubicBezTo>
                  <a:lnTo>
                    <a:pt x="1548" y="183398"/>
                  </a:lnTo>
                  <a:cubicBezTo>
                    <a:pt x="1548" y="183398"/>
                    <a:pt x="1522" y="183347"/>
                    <a:pt x="1522" y="183321"/>
                  </a:cubicBezTo>
                  <a:cubicBezTo>
                    <a:pt x="1548" y="183295"/>
                    <a:pt x="1548" y="183269"/>
                    <a:pt x="1522" y="183218"/>
                  </a:cubicBezTo>
                  <a:cubicBezTo>
                    <a:pt x="1470" y="183218"/>
                    <a:pt x="1470" y="183269"/>
                    <a:pt x="1444" y="183295"/>
                  </a:cubicBezTo>
                  <a:cubicBezTo>
                    <a:pt x="1444" y="183372"/>
                    <a:pt x="1444" y="183450"/>
                    <a:pt x="1393" y="183527"/>
                  </a:cubicBezTo>
                  <a:cubicBezTo>
                    <a:pt x="1367" y="183527"/>
                    <a:pt x="1393" y="183553"/>
                    <a:pt x="1393" y="183579"/>
                  </a:cubicBezTo>
                  <a:cubicBezTo>
                    <a:pt x="1393" y="183604"/>
                    <a:pt x="1393" y="183708"/>
                    <a:pt x="1341" y="183733"/>
                  </a:cubicBezTo>
                  <a:cubicBezTo>
                    <a:pt x="1315" y="183811"/>
                    <a:pt x="1315" y="183914"/>
                    <a:pt x="1290" y="183991"/>
                  </a:cubicBezTo>
                  <a:cubicBezTo>
                    <a:pt x="1315" y="184043"/>
                    <a:pt x="1315" y="184120"/>
                    <a:pt x="1290" y="184172"/>
                  </a:cubicBezTo>
                  <a:cubicBezTo>
                    <a:pt x="1315" y="184275"/>
                    <a:pt x="1212" y="184378"/>
                    <a:pt x="1238" y="184507"/>
                  </a:cubicBezTo>
                  <a:cubicBezTo>
                    <a:pt x="1264" y="184507"/>
                    <a:pt x="1264" y="184507"/>
                    <a:pt x="1238" y="184533"/>
                  </a:cubicBezTo>
                  <a:cubicBezTo>
                    <a:pt x="1212" y="184636"/>
                    <a:pt x="1187" y="184765"/>
                    <a:pt x="1187" y="184894"/>
                  </a:cubicBezTo>
                  <a:cubicBezTo>
                    <a:pt x="1238" y="184997"/>
                    <a:pt x="1238" y="185100"/>
                    <a:pt x="1212" y="185229"/>
                  </a:cubicBezTo>
                  <a:cubicBezTo>
                    <a:pt x="1212" y="185281"/>
                    <a:pt x="1212" y="185358"/>
                    <a:pt x="1212" y="185461"/>
                  </a:cubicBezTo>
                  <a:cubicBezTo>
                    <a:pt x="1212" y="185487"/>
                    <a:pt x="1212" y="185513"/>
                    <a:pt x="1212" y="185539"/>
                  </a:cubicBezTo>
                  <a:cubicBezTo>
                    <a:pt x="1212" y="185590"/>
                    <a:pt x="1212" y="185642"/>
                    <a:pt x="1135" y="185642"/>
                  </a:cubicBezTo>
                  <a:lnTo>
                    <a:pt x="1135" y="185668"/>
                  </a:lnTo>
                  <a:cubicBezTo>
                    <a:pt x="1187" y="185668"/>
                    <a:pt x="1187" y="185668"/>
                    <a:pt x="1187" y="185719"/>
                  </a:cubicBezTo>
                  <a:cubicBezTo>
                    <a:pt x="1187" y="185771"/>
                    <a:pt x="1187" y="185745"/>
                    <a:pt x="1187" y="185771"/>
                  </a:cubicBezTo>
                  <a:cubicBezTo>
                    <a:pt x="1187" y="185771"/>
                    <a:pt x="1212" y="185848"/>
                    <a:pt x="1161" y="185900"/>
                  </a:cubicBezTo>
                  <a:cubicBezTo>
                    <a:pt x="1135" y="185900"/>
                    <a:pt x="1135" y="185874"/>
                    <a:pt x="1135" y="185874"/>
                  </a:cubicBezTo>
                  <a:cubicBezTo>
                    <a:pt x="1135" y="185848"/>
                    <a:pt x="1161" y="185823"/>
                    <a:pt x="1161" y="185797"/>
                  </a:cubicBezTo>
                  <a:lnTo>
                    <a:pt x="1109" y="185797"/>
                  </a:lnTo>
                  <a:lnTo>
                    <a:pt x="1109" y="185926"/>
                  </a:lnTo>
                  <a:cubicBezTo>
                    <a:pt x="1058" y="185951"/>
                    <a:pt x="1083" y="186003"/>
                    <a:pt x="1032" y="186003"/>
                  </a:cubicBezTo>
                  <a:lnTo>
                    <a:pt x="1006" y="186209"/>
                  </a:lnTo>
                  <a:lnTo>
                    <a:pt x="1006" y="186261"/>
                  </a:lnTo>
                  <a:cubicBezTo>
                    <a:pt x="1006" y="186287"/>
                    <a:pt x="1006" y="186287"/>
                    <a:pt x="1058" y="186287"/>
                  </a:cubicBezTo>
                  <a:cubicBezTo>
                    <a:pt x="1070" y="186274"/>
                    <a:pt x="1077" y="186267"/>
                    <a:pt x="1083" y="186267"/>
                  </a:cubicBezTo>
                  <a:cubicBezTo>
                    <a:pt x="1090" y="186267"/>
                    <a:pt x="1096" y="186274"/>
                    <a:pt x="1109" y="186287"/>
                  </a:cubicBezTo>
                  <a:lnTo>
                    <a:pt x="1109" y="186313"/>
                  </a:lnTo>
                  <a:cubicBezTo>
                    <a:pt x="1109" y="186338"/>
                    <a:pt x="1109" y="186390"/>
                    <a:pt x="1135" y="186390"/>
                  </a:cubicBezTo>
                  <a:cubicBezTo>
                    <a:pt x="1148" y="186403"/>
                    <a:pt x="1161" y="186403"/>
                    <a:pt x="1170" y="186403"/>
                  </a:cubicBezTo>
                  <a:cubicBezTo>
                    <a:pt x="1180" y="186403"/>
                    <a:pt x="1187" y="186403"/>
                    <a:pt x="1187" y="186416"/>
                  </a:cubicBezTo>
                  <a:cubicBezTo>
                    <a:pt x="1187" y="186441"/>
                    <a:pt x="1161" y="186441"/>
                    <a:pt x="1135" y="186467"/>
                  </a:cubicBezTo>
                  <a:cubicBezTo>
                    <a:pt x="1109" y="186467"/>
                    <a:pt x="1187" y="186519"/>
                    <a:pt x="1161" y="186545"/>
                  </a:cubicBezTo>
                  <a:cubicBezTo>
                    <a:pt x="1161" y="186564"/>
                    <a:pt x="1164" y="186569"/>
                    <a:pt x="1169" y="186569"/>
                  </a:cubicBezTo>
                  <a:cubicBezTo>
                    <a:pt x="1174" y="186569"/>
                    <a:pt x="1180" y="186563"/>
                    <a:pt x="1183" y="186563"/>
                  </a:cubicBezTo>
                  <a:cubicBezTo>
                    <a:pt x="1185" y="186563"/>
                    <a:pt x="1187" y="186565"/>
                    <a:pt x="1187" y="186570"/>
                  </a:cubicBezTo>
                  <a:lnTo>
                    <a:pt x="1187" y="186777"/>
                  </a:lnTo>
                  <a:cubicBezTo>
                    <a:pt x="1187" y="186777"/>
                    <a:pt x="1203" y="186810"/>
                    <a:pt x="1183" y="186810"/>
                  </a:cubicBezTo>
                  <a:cubicBezTo>
                    <a:pt x="1178" y="186810"/>
                    <a:pt x="1171" y="186808"/>
                    <a:pt x="1161" y="186803"/>
                  </a:cubicBezTo>
                  <a:lnTo>
                    <a:pt x="1135" y="186803"/>
                  </a:lnTo>
                  <a:cubicBezTo>
                    <a:pt x="1135" y="186828"/>
                    <a:pt x="1135" y="186828"/>
                    <a:pt x="1135" y="186854"/>
                  </a:cubicBezTo>
                  <a:lnTo>
                    <a:pt x="1135" y="186880"/>
                  </a:lnTo>
                  <a:lnTo>
                    <a:pt x="1161" y="186906"/>
                  </a:lnTo>
                  <a:cubicBezTo>
                    <a:pt x="1174" y="186880"/>
                    <a:pt x="1193" y="186867"/>
                    <a:pt x="1209" y="186867"/>
                  </a:cubicBezTo>
                  <a:cubicBezTo>
                    <a:pt x="1225" y="186867"/>
                    <a:pt x="1238" y="186880"/>
                    <a:pt x="1238" y="186906"/>
                  </a:cubicBezTo>
                  <a:cubicBezTo>
                    <a:pt x="1264" y="186906"/>
                    <a:pt x="1264" y="186932"/>
                    <a:pt x="1264" y="186932"/>
                  </a:cubicBezTo>
                  <a:cubicBezTo>
                    <a:pt x="1264" y="186983"/>
                    <a:pt x="1264" y="187035"/>
                    <a:pt x="1264" y="187060"/>
                  </a:cubicBezTo>
                  <a:cubicBezTo>
                    <a:pt x="1290" y="187112"/>
                    <a:pt x="1290" y="187164"/>
                    <a:pt x="1315" y="187215"/>
                  </a:cubicBezTo>
                  <a:cubicBezTo>
                    <a:pt x="1315" y="187267"/>
                    <a:pt x="1315" y="187293"/>
                    <a:pt x="1341" y="187344"/>
                  </a:cubicBezTo>
                  <a:cubicBezTo>
                    <a:pt x="1341" y="187370"/>
                    <a:pt x="1290" y="187422"/>
                    <a:pt x="1264" y="187422"/>
                  </a:cubicBezTo>
                  <a:lnTo>
                    <a:pt x="1187" y="187422"/>
                  </a:lnTo>
                  <a:cubicBezTo>
                    <a:pt x="1171" y="187429"/>
                    <a:pt x="1159" y="187432"/>
                    <a:pt x="1147" y="187432"/>
                  </a:cubicBezTo>
                  <a:cubicBezTo>
                    <a:pt x="1120" y="187432"/>
                    <a:pt x="1102" y="187414"/>
                    <a:pt x="1083" y="187396"/>
                  </a:cubicBezTo>
                  <a:cubicBezTo>
                    <a:pt x="1058" y="187447"/>
                    <a:pt x="1058" y="187499"/>
                    <a:pt x="1083" y="187550"/>
                  </a:cubicBezTo>
                  <a:cubicBezTo>
                    <a:pt x="1083" y="187576"/>
                    <a:pt x="1109" y="187602"/>
                    <a:pt x="1109" y="187628"/>
                  </a:cubicBezTo>
                  <a:cubicBezTo>
                    <a:pt x="1109" y="187654"/>
                    <a:pt x="1109" y="187679"/>
                    <a:pt x="1109" y="187705"/>
                  </a:cubicBezTo>
                  <a:cubicBezTo>
                    <a:pt x="1127" y="187723"/>
                    <a:pt x="1132" y="187753"/>
                    <a:pt x="1151" y="187753"/>
                  </a:cubicBezTo>
                  <a:cubicBezTo>
                    <a:pt x="1160" y="187753"/>
                    <a:pt x="1171" y="187747"/>
                    <a:pt x="1187" y="187731"/>
                  </a:cubicBezTo>
                  <a:cubicBezTo>
                    <a:pt x="1212" y="187705"/>
                    <a:pt x="1264" y="187705"/>
                    <a:pt x="1315" y="187705"/>
                  </a:cubicBezTo>
                  <a:cubicBezTo>
                    <a:pt x="1325" y="187705"/>
                    <a:pt x="1338" y="187705"/>
                    <a:pt x="1351" y="187708"/>
                  </a:cubicBezTo>
                  <a:lnTo>
                    <a:pt x="1351" y="187708"/>
                  </a:lnTo>
                  <a:cubicBezTo>
                    <a:pt x="1350" y="187700"/>
                    <a:pt x="1347" y="187691"/>
                    <a:pt x="1341" y="187679"/>
                  </a:cubicBezTo>
                  <a:cubicBezTo>
                    <a:pt x="1341" y="187654"/>
                    <a:pt x="1367" y="187628"/>
                    <a:pt x="1367" y="187628"/>
                  </a:cubicBezTo>
                  <a:cubicBezTo>
                    <a:pt x="1400" y="187661"/>
                    <a:pt x="1401" y="187704"/>
                    <a:pt x="1411" y="187745"/>
                  </a:cubicBezTo>
                  <a:lnTo>
                    <a:pt x="1411" y="187745"/>
                  </a:lnTo>
                  <a:cubicBezTo>
                    <a:pt x="1414" y="187748"/>
                    <a:pt x="1416" y="187752"/>
                    <a:pt x="1419" y="187757"/>
                  </a:cubicBezTo>
                  <a:lnTo>
                    <a:pt x="1415" y="187757"/>
                  </a:lnTo>
                  <a:cubicBezTo>
                    <a:pt x="1421" y="187775"/>
                    <a:pt x="1429" y="187793"/>
                    <a:pt x="1444" y="187808"/>
                  </a:cubicBezTo>
                  <a:cubicBezTo>
                    <a:pt x="1444" y="187808"/>
                    <a:pt x="1444" y="187834"/>
                    <a:pt x="1444" y="187834"/>
                  </a:cubicBezTo>
                  <a:cubicBezTo>
                    <a:pt x="1419" y="187886"/>
                    <a:pt x="1444" y="187937"/>
                    <a:pt x="1393" y="187989"/>
                  </a:cubicBezTo>
                  <a:cubicBezTo>
                    <a:pt x="1393" y="188015"/>
                    <a:pt x="1419" y="188015"/>
                    <a:pt x="1419" y="188041"/>
                  </a:cubicBezTo>
                  <a:cubicBezTo>
                    <a:pt x="1393" y="188066"/>
                    <a:pt x="1393" y="188066"/>
                    <a:pt x="1393" y="188092"/>
                  </a:cubicBezTo>
                  <a:cubicBezTo>
                    <a:pt x="1367" y="188092"/>
                    <a:pt x="1367" y="188092"/>
                    <a:pt x="1367" y="188066"/>
                  </a:cubicBezTo>
                  <a:lnTo>
                    <a:pt x="1367" y="187989"/>
                  </a:lnTo>
                  <a:lnTo>
                    <a:pt x="1341" y="187937"/>
                  </a:lnTo>
                  <a:lnTo>
                    <a:pt x="1341" y="187912"/>
                  </a:lnTo>
                  <a:lnTo>
                    <a:pt x="1315" y="187912"/>
                  </a:lnTo>
                  <a:cubicBezTo>
                    <a:pt x="1290" y="187937"/>
                    <a:pt x="1315" y="187937"/>
                    <a:pt x="1315" y="187963"/>
                  </a:cubicBezTo>
                  <a:lnTo>
                    <a:pt x="1315" y="188041"/>
                  </a:lnTo>
                  <a:lnTo>
                    <a:pt x="1315" y="188066"/>
                  </a:lnTo>
                  <a:cubicBezTo>
                    <a:pt x="1290" y="188092"/>
                    <a:pt x="1290" y="188144"/>
                    <a:pt x="1238" y="188169"/>
                  </a:cubicBezTo>
                  <a:lnTo>
                    <a:pt x="1212" y="188195"/>
                  </a:lnTo>
                  <a:cubicBezTo>
                    <a:pt x="1212" y="188221"/>
                    <a:pt x="1212" y="188247"/>
                    <a:pt x="1187" y="188273"/>
                  </a:cubicBezTo>
                  <a:lnTo>
                    <a:pt x="1212" y="188324"/>
                  </a:lnTo>
                  <a:cubicBezTo>
                    <a:pt x="1238" y="188324"/>
                    <a:pt x="1238" y="188350"/>
                    <a:pt x="1212" y="188376"/>
                  </a:cubicBezTo>
                  <a:cubicBezTo>
                    <a:pt x="1212" y="188376"/>
                    <a:pt x="1187" y="188402"/>
                    <a:pt x="1187" y="188427"/>
                  </a:cubicBezTo>
                  <a:cubicBezTo>
                    <a:pt x="1212" y="188453"/>
                    <a:pt x="1187" y="188479"/>
                    <a:pt x="1161" y="188505"/>
                  </a:cubicBezTo>
                  <a:cubicBezTo>
                    <a:pt x="1161" y="188531"/>
                    <a:pt x="1135" y="188531"/>
                    <a:pt x="1109" y="188556"/>
                  </a:cubicBezTo>
                  <a:lnTo>
                    <a:pt x="1109" y="188634"/>
                  </a:lnTo>
                  <a:lnTo>
                    <a:pt x="1109" y="188892"/>
                  </a:lnTo>
                  <a:lnTo>
                    <a:pt x="1109" y="189124"/>
                  </a:lnTo>
                  <a:cubicBezTo>
                    <a:pt x="1109" y="189201"/>
                    <a:pt x="1187" y="189201"/>
                    <a:pt x="1135" y="189253"/>
                  </a:cubicBezTo>
                  <a:cubicBezTo>
                    <a:pt x="1109" y="189278"/>
                    <a:pt x="1109" y="189285"/>
                    <a:pt x="1119" y="189285"/>
                  </a:cubicBezTo>
                  <a:cubicBezTo>
                    <a:pt x="1129" y="189285"/>
                    <a:pt x="1148" y="189278"/>
                    <a:pt x="1161" y="189278"/>
                  </a:cubicBezTo>
                  <a:cubicBezTo>
                    <a:pt x="1212" y="189304"/>
                    <a:pt x="1212" y="189330"/>
                    <a:pt x="1212" y="189382"/>
                  </a:cubicBezTo>
                  <a:cubicBezTo>
                    <a:pt x="1161" y="189433"/>
                    <a:pt x="1212" y="189433"/>
                    <a:pt x="1238" y="189459"/>
                  </a:cubicBezTo>
                  <a:cubicBezTo>
                    <a:pt x="1238" y="189511"/>
                    <a:pt x="1212" y="189588"/>
                    <a:pt x="1264" y="189614"/>
                  </a:cubicBezTo>
                  <a:cubicBezTo>
                    <a:pt x="1315" y="189665"/>
                    <a:pt x="1264" y="189665"/>
                    <a:pt x="1264" y="189691"/>
                  </a:cubicBezTo>
                  <a:cubicBezTo>
                    <a:pt x="1264" y="189717"/>
                    <a:pt x="1264" y="189743"/>
                    <a:pt x="1264" y="189794"/>
                  </a:cubicBezTo>
                  <a:cubicBezTo>
                    <a:pt x="1290" y="189794"/>
                    <a:pt x="1290" y="189820"/>
                    <a:pt x="1290" y="189820"/>
                  </a:cubicBezTo>
                  <a:cubicBezTo>
                    <a:pt x="1290" y="189846"/>
                    <a:pt x="1290" y="189872"/>
                    <a:pt x="1264" y="189872"/>
                  </a:cubicBezTo>
                  <a:cubicBezTo>
                    <a:pt x="1290" y="189949"/>
                    <a:pt x="1315" y="190001"/>
                    <a:pt x="1290" y="190078"/>
                  </a:cubicBezTo>
                  <a:cubicBezTo>
                    <a:pt x="1315" y="190155"/>
                    <a:pt x="1341" y="190233"/>
                    <a:pt x="1315" y="190284"/>
                  </a:cubicBezTo>
                  <a:lnTo>
                    <a:pt x="1315" y="190336"/>
                  </a:lnTo>
                  <a:cubicBezTo>
                    <a:pt x="1315" y="190385"/>
                    <a:pt x="1315" y="190403"/>
                    <a:pt x="1296" y="190403"/>
                  </a:cubicBezTo>
                  <a:cubicBezTo>
                    <a:pt x="1284" y="190403"/>
                    <a:pt x="1266" y="190397"/>
                    <a:pt x="1238" y="190387"/>
                  </a:cubicBezTo>
                  <a:cubicBezTo>
                    <a:pt x="1223" y="190383"/>
                    <a:pt x="1212" y="190380"/>
                    <a:pt x="1204" y="190380"/>
                  </a:cubicBezTo>
                  <a:cubicBezTo>
                    <a:pt x="1169" y="190380"/>
                    <a:pt x="1182" y="190418"/>
                    <a:pt x="1161" y="190439"/>
                  </a:cubicBezTo>
                  <a:lnTo>
                    <a:pt x="1135" y="190465"/>
                  </a:lnTo>
                  <a:cubicBezTo>
                    <a:pt x="1161" y="190491"/>
                    <a:pt x="1161" y="190542"/>
                    <a:pt x="1161" y="190594"/>
                  </a:cubicBezTo>
                  <a:cubicBezTo>
                    <a:pt x="1187" y="190620"/>
                    <a:pt x="1212" y="190645"/>
                    <a:pt x="1161" y="190671"/>
                  </a:cubicBezTo>
                  <a:lnTo>
                    <a:pt x="1161" y="190697"/>
                  </a:lnTo>
                  <a:lnTo>
                    <a:pt x="1161" y="190723"/>
                  </a:lnTo>
                  <a:cubicBezTo>
                    <a:pt x="1187" y="190749"/>
                    <a:pt x="1212" y="190774"/>
                    <a:pt x="1212" y="190826"/>
                  </a:cubicBezTo>
                  <a:cubicBezTo>
                    <a:pt x="1212" y="190852"/>
                    <a:pt x="1212" y="190852"/>
                    <a:pt x="1212" y="190877"/>
                  </a:cubicBezTo>
                  <a:cubicBezTo>
                    <a:pt x="1212" y="190903"/>
                    <a:pt x="1212" y="190929"/>
                    <a:pt x="1212" y="190955"/>
                  </a:cubicBezTo>
                  <a:cubicBezTo>
                    <a:pt x="1212" y="190955"/>
                    <a:pt x="1212" y="190981"/>
                    <a:pt x="1212" y="191006"/>
                  </a:cubicBezTo>
                  <a:lnTo>
                    <a:pt x="1315" y="191006"/>
                  </a:lnTo>
                  <a:cubicBezTo>
                    <a:pt x="1315" y="191032"/>
                    <a:pt x="1290" y="191058"/>
                    <a:pt x="1290" y="191058"/>
                  </a:cubicBezTo>
                  <a:lnTo>
                    <a:pt x="1290" y="191110"/>
                  </a:lnTo>
                  <a:cubicBezTo>
                    <a:pt x="1315" y="191135"/>
                    <a:pt x="1315" y="191187"/>
                    <a:pt x="1290" y="191213"/>
                  </a:cubicBezTo>
                  <a:cubicBezTo>
                    <a:pt x="1264" y="191239"/>
                    <a:pt x="1264" y="191264"/>
                    <a:pt x="1290" y="191264"/>
                  </a:cubicBezTo>
                  <a:cubicBezTo>
                    <a:pt x="1290" y="191368"/>
                    <a:pt x="1290" y="191471"/>
                    <a:pt x="1315" y="191574"/>
                  </a:cubicBezTo>
                  <a:cubicBezTo>
                    <a:pt x="1315" y="191625"/>
                    <a:pt x="1315" y="191703"/>
                    <a:pt x="1315" y="191754"/>
                  </a:cubicBezTo>
                  <a:cubicBezTo>
                    <a:pt x="1315" y="191806"/>
                    <a:pt x="1264" y="191806"/>
                    <a:pt x="1238" y="191858"/>
                  </a:cubicBezTo>
                  <a:cubicBezTo>
                    <a:pt x="1290" y="191909"/>
                    <a:pt x="1238" y="191961"/>
                    <a:pt x="1238" y="192012"/>
                  </a:cubicBezTo>
                  <a:cubicBezTo>
                    <a:pt x="1290" y="192064"/>
                    <a:pt x="1264" y="192115"/>
                    <a:pt x="1290" y="192167"/>
                  </a:cubicBezTo>
                  <a:cubicBezTo>
                    <a:pt x="1264" y="192219"/>
                    <a:pt x="1290" y="192244"/>
                    <a:pt x="1315" y="192296"/>
                  </a:cubicBezTo>
                  <a:cubicBezTo>
                    <a:pt x="1341" y="192296"/>
                    <a:pt x="1341" y="192322"/>
                    <a:pt x="1367" y="192322"/>
                  </a:cubicBezTo>
                  <a:cubicBezTo>
                    <a:pt x="1393" y="192322"/>
                    <a:pt x="1419" y="192322"/>
                    <a:pt x="1444" y="192296"/>
                  </a:cubicBezTo>
                  <a:cubicBezTo>
                    <a:pt x="1470" y="192244"/>
                    <a:pt x="1444" y="192167"/>
                    <a:pt x="1444" y="192115"/>
                  </a:cubicBezTo>
                  <a:cubicBezTo>
                    <a:pt x="1444" y="192115"/>
                    <a:pt x="1419" y="192090"/>
                    <a:pt x="1444" y="192064"/>
                  </a:cubicBezTo>
                  <a:cubicBezTo>
                    <a:pt x="1452" y="192056"/>
                    <a:pt x="1457" y="192053"/>
                    <a:pt x="1462" y="192053"/>
                  </a:cubicBezTo>
                  <a:cubicBezTo>
                    <a:pt x="1472" y="192053"/>
                    <a:pt x="1478" y="192071"/>
                    <a:pt x="1496" y="192090"/>
                  </a:cubicBezTo>
                  <a:cubicBezTo>
                    <a:pt x="1496" y="192090"/>
                    <a:pt x="1496" y="192090"/>
                    <a:pt x="1496" y="192115"/>
                  </a:cubicBezTo>
                  <a:cubicBezTo>
                    <a:pt x="1522" y="192167"/>
                    <a:pt x="1548" y="192219"/>
                    <a:pt x="1522" y="192296"/>
                  </a:cubicBezTo>
                  <a:cubicBezTo>
                    <a:pt x="1548" y="192322"/>
                    <a:pt x="1548" y="192373"/>
                    <a:pt x="1573" y="192399"/>
                  </a:cubicBezTo>
                  <a:cubicBezTo>
                    <a:pt x="1573" y="192437"/>
                    <a:pt x="1560" y="192461"/>
                    <a:pt x="1542" y="192461"/>
                  </a:cubicBezTo>
                  <a:cubicBezTo>
                    <a:pt x="1536" y="192461"/>
                    <a:pt x="1529" y="192458"/>
                    <a:pt x="1522" y="192451"/>
                  </a:cubicBezTo>
                  <a:cubicBezTo>
                    <a:pt x="1522" y="192438"/>
                    <a:pt x="1515" y="192431"/>
                    <a:pt x="1506" y="192431"/>
                  </a:cubicBezTo>
                  <a:cubicBezTo>
                    <a:pt x="1496" y="192431"/>
                    <a:pt x="1483" y="192438"/>
                    <a:pt x="1470" y="192451"/>
                  </a:cubicBezTo>
                  <a:cubicBezTo>
                    <a:pt x="1444" y="192477"/>
                    <a:pt x="1444" y="192528"/>
                    <a:pt x="1419" y="192554"/>
                  </a:cubicBezTo>
                  <a:cubicBezTo>
                    <a:pt x="1393" y="192580"/>
                    <a:pt x="1367" y="192605"/>
                    <a:pt x="1341" y="192605"/>
                  </a:cubicBezTo>
                  <a:lnTo>
                    <a:pt x="1341" y="192631"/>
                  </a:lnTo>
                  <a:cubicBezTo>
                    <a:pt x="1367" y="192657"/>
                    <a:pt x="1341" y="192683"/>
                    <a:pt x="1341" y="192709"/>
                  </a:cubicBezTo>
                  <a:cubicBezTo>
                    <a:pt x="1341" y="192734"/>
                    <a:pt x="1367" y="192786"/>
                    <a:pt x="1367" y="192812"/>
                  </a:cubicBezTo>
                  <a:cubicBezTo>
                    <a:pt x="1367" y="192863"/>
                    <a:pt x="1367" y="192915"/>
                    <a:pt x="1367" y="192967"/>
                  </a:cubicBezTo>
                  <a:lnTo>
                    <a:pt x="1393" y="192992"/>
                  </a:lnTo>
                  <a:cubicBezTo>
                    <a:pt x="1419" y="192992"/>
                    <a:pt x="1444" y="193018"/>
                    <a:pt x="1444" y="193044"/>
                  </a:cubicBezTo>
                  <a:cubicBezTo>
                    <a:pt x="1470" y="193070"/>
                    <a:pt x="1470" y="193070"/>
                    <a:pt x="1470" y="193095"/>
                  </a:cubicBezTo>
                  <a:lnTo>
                    <a:pt x="1470" y="193147"/>
                  </a:lnTo>
                  <a:cubicBezTo>
                    <a:pt x="1483" y="193173"/>
                    <a:pt x="1502" y="193179"/>
                    <a:pt x="1522" y="193179"/>
                  </a:cubicBezTo>
                  <a:cubicBezTo>
                    <a:pt x="1541" y="193179"/>
                    <a:pt x="1560" y="193173"/>
                    <a:pt x="1573" y="193173"/>
                  </a:cubicBezTo>
                  <a:cubicBezTo>
                    <a:pt x="1599" y="193186"/>
                    <a:pt x="1599" y="193186"/>
                    <a:pt x="1593" y="193186"/>
                  </a:cubicBezTo>
                  <a:cubicBezTo>
                    <a:pt x="1586" y="193186"/>
                    <a:pt x="1573" y="193186"/>
                    <a:pt x="1573" y="193199"/>
                  </a:cubicBezTo>
                  <a:cubicBezTo>
                    <a:pt x="1599" y="193224"/>
                    <a:pt x="1599" y="193276"/>
                    <a:pt x="1573" y="193302"/>
                  </a:cubicBezTo>
                  <a:lnTo>
                    <a:pt x="1548" y="193353"/>
                  </a:lnTo>
                  <a:cubicBezTo>
                    <a:pt x="1573" y="193379"/>
                    <a:pt x="1573" y="193405"/>
                    <a:pt x="1573" y="193431"/>
                  </a:cubicBezTo>
                  <a:lnTo>
                    <a:pt x="1573" y="193534"/>
                  </a:lnTo>
                  <a:lnTo>
                    <a:pt x="1573" y="193586"/>
                  </a:lnTo>
                  <a:cubicBezTo>
                    <a:pt x="1599" y="193611"/>
                    <a:pt x="1573" y="193637"/>
                    <a:pt x="1573" y="193663"/>
                  </a:cubicBezTo>
                  <a:cubicBezTo>
                    <a:pt x="1548" y="193663"/>
                    <a:pt x="1548" y="193689"/>
                    <a:pt x="1573" y="193714"/>
                  </a:cubicBezTo>
                  <a:cubicBezTo>
                    <a:pt x="1573" y="193766"/>
                    <a:pt x="1651" y="193766"/>
                    <a:pt x="1651" y="193818"/>
                  </a:cubicBezTo>
                  <a:cubicBezTo>
                    <a:pt x="1651" y="193869"/>
                    <a:pt x="1573" y="193869"/>
                    <a:pt x="1599" y="193921"/>
                  </a:cubicBezTo>
                  <a:lnTo>
                    <a:pt x="1599" y="193972"/>
                  </a:lnTo>
                  <a:cubicBezTo>
                    <a:pt x="1599" y="193972"/>
                    <a:pt x="1599" y="193998"/>
                    <a:pt x="1573" y="193998"/>
                  </a:cubicBezTo>
                  <a:cubicBezTo>
                    <a:pt x="1573" y="193998"/>
                    <a:pt x="1548" y="193998"/>
                    <a:pt x="1548" y="193972"/>
                  </a:cubicBezTo>
                  <a:lnTo>
                    <a:pt x="1522" y="193689"/>
                  </a:lnTo>
                  <a:lnTo>
                    <a:pt x="1496" y="193663"/>
                  </a:lnTo>
                  <a:lnTo>
                    <a:pt x="1496" y="193689"/>
                  </a:lnTo>
                  <a:cubicBezTo>
                    <a:pt x="1496" y="193714"/>
                    <a:pt x="1470" y="193740"/>
                    <a:pt x="1444" y="193766"/>
                  </a:cubicBezTo>
                  <a:lnTo>
                    <a:pt x="1470" y="193818"/>
                  </a:lnTo>
                  <a:cubicBezTo>
                    <a:pt x="1496" y="193818"/>
                    <a:pt x="1496" y="193843"/>
                    <a:pt x="1470" y="193843"/>
                  </a:cubicBezTo>
                  <a:lnTo>
                    <a:pt x="1470" y="193947"/>
                  </a:lnTo>
                  <a:cubicBezTo>
                    <a:pt x="1496" y="194024"/>
                    <a:pt x="1470" y="194076"/>
                    <a:pt x="1419" y="194127"/>
                  </a:cubicBezTo>
                  <a:lnTo>
                    <a:pt x="1419" y="194153"/>
                  </a:lnTo>
                  <a:lnTo>
                    <a:pt x="1444" y="194205"/>
                  </a:lnTo>
                  <a:cubicBezTo>
                    <a:pt x="1470" y="194205"/>
                    <a:pt x="1496" y="194256"/>
                    <a:pt x="1470" y="194256"/>
                  </a:cubicBezTo>
                  <a:cubicBezTo>
                    <a:pt x="1419" y="194282"/>
                    <a:pt x="1393" y="194359"/>
                    <a:pt x="1444" y="194411"/>
                  </a:cubicBezTo>
                  <a:cubicBezTo>
                    <a:pt x="1444" y="194437"/>
                    <a:pt x="1444" y="194462"/>
                    <a:pt x="1419" y="194488"/>
                  </a:cubicBezTo>
                  <a:cubicBezTo>
                    <a:pt x="1419" y="194514"/>
                    <a:pt x="1393" y="194540"/>
                    <a:pt x="1419" y="194566"/>
                  </a:cubicBezTo>
                  <a:cubicBezTo>
                    <a:pt x="1444" y="194591"/>
                    <a:pt x="1496" y="194669"/>
                    <a:pt x="1419" y="194720"/>
                  </a:cubicBezTo>
                  <a:lnTo>
                    <a:pt x="1419" y="194772"/>
                  </a:lnTo>
                  <a:cubicBezTo>
                    <a:pt x="1419" y="194798"/>
                    <a:pt x="1419" y="194901"/>
                    <a:pt x="1444" y="194952"/>
                  </a:cubicBezTo>
                  <a:cubicBezTo>
                    <a:pt x="1470" y="195004"/>
                    <a:pt x="1496" y="195004"/>
                    <a:pt x="1496" y="195056"/>
                  </a:cubicBezTo>
                  <a:cubicBezTo>
                    <a:pt x="1522" y="195081"/>
                    <a:pt x="1548" y="195133"/>
                    <a:pt x="1599" y="195159"/>
                  </a:cubicBezTo>
                  <a:lnTo>
                    <a:pt x="1599" y="195185"/>
                  </a:lnTo>
                  <a:cubicBezTo>
                    <a:pt x="1651" y="195185"/>
                    <a:pt x="1676" y="195236"/>
                    <a:pt x="1676" y="195288"/>
                  </a:cubicBezTo>
                  <a:cubicBezTo>
                    <a:pt x="1728" y="195288"/>
                    <a:pt x="1728" y="195339"/>
                    <a:pt x="1702" y="195365"/>
                  </a:cubicBezTo>
                  <a:cubicBezTo>
                    <a:pt x="1676" y="195391"/>
                    <a:pt x="1676" y="195442"/>
                    <a:pt x="1702" y="195494"/>
                  </a:cubicBezTo>
                  <a:cubicBezTo>
                    <a:pt x="1721" y="195512"/>
                    <a:pt x="1713" y="195531"/>
                    <a:pt x="1689" y="195531"/>
                  </a:cubicBezTo>
                  <a:cubicBezTo>
                    <a:pt x="1679" y="195531"/>
                    <a:pt x="1666" y="195527"/>
                    <a:pt x="1651" y="195520"/>
                  </a:cubicBezTo>
                  <a:cubicBezTo>
                    <a:pt x="1599" y="195520"/>
                    <a:pt x="1625" y="195520"/>
                    <a:pt x="1625" y="195546"/>
                  </a:cubicBezTo>
                  <a:cubicBezTo>
                    <a:pt x="1651" y="195623"/>
                    <a:pt x="1651" y="195700"/>
                    <a:pt x="1651" y="195804"/>
                  </a:cubicBezTo>
                  <a:cubicBezTo>
                    <a:pt x="1651" y="195804"/>
                    <a:pt x="1625" y="195804"/>
                    <a:pt x="1599" y="195829"/>
                  </a:cubicBezTo>
                  <a:lnTo>
                    <a:pt x="1573" y="195855"/>
                  </a:lnTo>
                  <a:cubicBezTo>
                    <a:pt x="1573" y="195873"/>
                    <a:pt x="1573" y="195892"/>
                    <a:pt x="1564" y="195892"/>
                  </a:cubicBezTo>
                  <a:cubicBezTo>
                    <a:pt x="1560" y="195892"/>
                    <a:pt x="1555" y="195888"/>
                    <a:pt x="1548" y="195881"/>
                  </a:cubicBezTo>
                  <a:lnTo>
                    <a:pt x="1419" y="195855"/>
                  </a:lnTo>
                  <a:cubicBezTo>
                    <a:pt x="1419" y="195907"/>
                    <a:pt x="1393" y="195958"/>
                    <a:pt x="1393" y="196010"/>
                  </a:cubicBezTo>
                  <a:lnTo>
                    <a:pt x="1470" y="196010"/>
                  </a:lnTo>
                  <a:cubicBezTo>
                    <a:pt x="1522" y="196010"/>
                    <a:pt x="1522" y="196010"/>
                    <a:pt x="1522" y="196061"/>
                  </a:cubicBezTo>
                  <a:cubicBezTo>
                    <a:pt x="1573" y="196113"/>
                    <a:pt x="1625" y="196190"/>
                    <a:pt x="1702" y="196216"/>
                  </a:cubicBezTo>
                  <a:cubicBezTo>
                    <a:pt x="1728" y="196216"/>
                    <a:pt x="1728" y="196268"/>
                    <a:pt x="1728" y="196294"/>
                  </a:cubicBezTo>
                  <a:cubicBezTo>
                    <a:pt x="1780" y="196294"/>
                    <a:pt x="1805" y="196345"/>
                    <a:pt x="1805" y="196397"/>
                  </a:cubicBezTo>
                  <a:cubicBezTo>
                    <a:pt x="1780" y="196448"/>
                    <a:pt x="1805" y="196500"/>
                    <a:pt x="1831" y="196551"/>
                  </a:cubicBezTo>
                  <a:cubicBezTo>
                    <a:pt x="1883" y="196603"/>
                    <a:pt x="1831" y="196629"/>
                    <a:pt x="1831" y="196680"/>
                  </a:cubicBezTo>
                  <a:cubicBezTo>
                    <a:pt x="1831" y="196732"/>
                    <a:pt x="1857" y="196732"/>
                    <a:pt x="1883" y="196732"/>
                  </a:cubicBezTo>
                  <a:cubicBezTo>
                    <a:pt x="1883" y="196732"/>
                    <a:pt x="1909" y="196706"/>
                    <a:pt x="1909" y="196706"/>
                  </a:cubicBezTo>
                  <a:cubicBezTo>
                    <a:pt x="1909" y="196680"/>
                    <a:pt x="1934" y="196655"/>
                    <a:pt x="1934" y="196629"/>
                  </a:cubicBezTo>
                  <a:lnTo>
                    <a:pt x="1934" y="196603"/>
                  </a:lnTo>
                  <a:cubicBezTo>
                    <a:pt x="1934" y="196577"/>
                    <a:pt x="1909" y="196551"/>
                    <a:pt x="1934" y="196526"/>
                  </a:cubicBezTo>
                  <a:cubicBezTo>
                    <a:pt x="1945" y="196515"/>
                    <a:pt x="1960" y="196509"/>
                    <a:pt x="1976" y="196509"/>
                  </a:cubicBezTo>
                  <a:cubicBezTo>
                    <a:pt x="1998" y="196509"/>
                    <a:pt x="2022" y="196521"/>
                    <a:pt x="2038" y="196551"/>
                  </a:cubicBezTo>
                  <a:cubicBezTo>
                    <a:pt x="2038" y="196577"/>
                    <a:pt x="2063" y="196603"/>
                    <a:pt x="2063" y="196629"/>
                  </a:cubicBezTo>
                  <a:cubicBezTo>
                    <a:pt x="2038" y="196655"/>
                    <a:pt x="2063" y="196680"/>
                    <a:pt x="2038" y="196706"/>
                  </a:cubicBezTo>
                  <a:cubicBezTo>
                    <a:pt x="2038" y="196732"/>
                    <a:pt x="1986" y="196732"/>
                    <a:pt x="1960" y="196732"/>
                  </a:cubicBezTo>
                  <a:lnTo>
                    <a:pt x="1934" y="196758"/>
                  </a:lnTo>
                  <a:lnTo>
                    <a:pt x="1960" y="196784"/>
                  </a:lnTo>
                  <a:cubicBezTo>
                    <a:pt x="2038" y="196784"/>
                    <a:pt x="2038" y="196809"/>
                    <a:pt x="2012" y="196861"/>
                  </a:cubicBezTo>
                  <a:lnTo>
                    <a:pt x="2038" y="196964"/>
                  </a:lnTo>
                  <a:cubicBezTo>
                    <a:pt x="2038" y="196994"/>
                    <a:pt x="2038" y="197007"/>
                    <a:pt x="2022" y="197007"/>
                  </a:cubicBezTo>
                  <a:cubicBezTo>
                    <a:pt x="2011" y="197007"/>
                    <a:pt x="1992" y="197001"/>
                    <a:pt x="1960" y="196990"/>
                  </a:cubicBezTo>
                  <a:lnTo>
                    <a:pt x="1934" y="196964"/>
                  </a:lnTo>
                  <a:lnTo>
                    <a:pt x="1909" y="196964"/>
                  </a:lnTo>
                  <a:cubicBezTo>
                    <a:pt x="1909" y="196964"/>
                    <a:pt x="1883" y="196990"/>
                    <a:pt x="1909" y="197016"/>
                  </a:cubicBezTo>
                  <a:cubicBezTo>
                    <a:pt x="1934" y="197041"/>
                    <a:pt x="2012" y="197067"/>
                    <a:pt x="2012" y="197067"/>
                  </a:cubicBezTo>
                  <a:cubicBezTo>
                    <a:pt x="2012" y="197093"/>
                    <a:pt x="2038" y="197093"/>
                    <a:pt x="2012" y="197119"/>
                  </a:cubicBezTo>
                  <a:lnTo>
                    <a:pt x="1986" y="197119"/>
                  </a:lnTo>
                  <a:cubicBezTo>
                    <a:pt x="1960" y="197119"/>
                    <a:pt x="1934" y="197119"/>
                    <a:pt x="1960" y="197145"/>
                  </a:cubicBezTo>
                  <a:cubicBezTo>
                    <a:pt x="1960" y="197170"/>
                    <a:pt x="1960" y="197170"/>
                    <a:pt x="1986" y="197196"/>
                  </a:cubicBezTo>
                  <a:cubicBezTo>
                    <a:pt x="1986" y="197196"/>
                    <a:pt x="2012" y="197196"/>
                    <a:pt x="2012" y="197222"/>
                  </a:cubicBezTo>
                  <a:cubicBezTo>
                    <a:pt x="2012" y="197248"/>
                    <a:pt x="1986" y="197274"/>
                    <a:pt x="1960" y="197274"/>
                  </a:cubicBezTo>
                  <a:cubicBezTo>
                    <a:pt x="1960" y="197274"/>
                    <a:pt x="1934" y="197274"/>
                    <a:pt x="1909" y="197299"/>
                  </a:cubicBezTo>
                  <a:cubicBezTo>
                    <a:pt x="1909" y="197299"/>
                    <a:pt x="1909" y="197299"/>
                    <a:pt x="1909" y="197325"/>
                  </a:cubicBezTo>
                  <a:cubicBezTo>
                    <a:pt x="1909" y="197377"/>
                    <a:pt x="1857" y="197377"/>
                    <a:pt x="1857" y="197403"/>
                  </a:cubicBezTo>
                  <a:cubicBezTo>
                    <a:pt x="1831" y="197454"/>
                    <a:pt x="1831" y="197532"/>
                    <a:pt x="1857" y="197583"/>
                  </a:cubicBezTo>
                  <a:cubicBezTo>
                    <a:pt x="1883" y="197635"/>
                    <a:pt x="1857" y="197660"/>
                    <a:pt x="1805" y="197660"/>
                  </a:cubicBezTo>
                  <a:cubicBezTo>
                    <a:pt x="1728" y="197660"/>
                    <a:pt x="1728" y="197686"/>
                    <a:pt x="1702" y="197686"/>
                  </a:cubicBezTo>
                  <a:cubicBezTo>
                    <a:pt x="1702" y="197686"/>
                    <a:pt x="1676" y="197712"/>
                    <a:pt x="1676" y="197738"/>
                  </a:cubicBezTo>
                  <a:cubicBezTo>
                    <a:pt x="1676" y="197738"/>
                    <a:pt x="1688" y="197749"/>
                    <a:pt x="1703" y="197749"/>
                  </a:cubicBezTo>
                  <a:cubicBezTo>
                    <a:pt x="1711" y="197749"/>
                    <a:pt x="1719" y="197746"/>
                    <a:pt x="1728" y="197738"/>
                  </a:cubicBezTo>
                  <a:lnTo>
                    <a:pt x="1805" y="197738"/>
                  </a:lnTo>
                  <a:cubicBezTo>
                    <a:pt x="1812" y="197731"/>
                    <a:pt x="1821" y="197728"/>
                    <a:pt x="1830" y="197728"/>
                  </a:cubicBezTo>
                  <a:cubicBezTo>
                    <a:pt x="1855" y="197728"/>
                    <a:pt x="1883" y="197752"/>
                    <a:pt x="1883" y="197789"/>
                  </a:cubicBezTo>
                  <a:cubicBezTo>
                    <a:pt x="1883" y="197789"/>
                    <a:pt x="1934" y="197789"/>
                    <a:pt x="1934" y="197764"/>
                  </a:cubicBezTo>
                  <a:cubicBezTo>
                    <a:pt x="1945" y="197742"/>
                    <a:pt x="1947" y="197734"/>
                    <a:pt x="1947" y="197734"/>
                  </a:cubicBezTo>
                  <a:lnTo>
                    <a:pt x="1947" y="197734"/>
                  </a:lnTo>
                  <a:cubicBezTo>
                    <a:pt x="1948" y="197734"/>
                    <a:pt x="1945" y="197749"/>
                    <a:pt x="1960" y="197764"/>
                  </a:cubicBezTo>
                  <a:cubicBezTo>
                    <a:pt x="1960" y="197764"/>
                    <a:pt x="1986" y="197764"/>
                    <a:pt x="1986" y="197789"/>
                  </a:cubicBezTo>
                  <a:cubicBezTo>
                    <a:pt x="1986" y="197867"/>
                    <a:pt x="1986" y="197918"/>
                    <a:pt x="2012" y="197996"/>
                  </a:cubicBezTo>
                  <a:cubicBezTo>
                    <a:pt x="2012" y="198047"/>
                    <a:pt x="2012" y="198047"/>
                    <a:pt x="1960" y="198073"/>
                  </a:cubicBezTo>
                  <a:cubicBezTo>
                    <a:pt x="1883" y="198073"/>
                    <a:pt x="1805" y="198047"/>
                    <a:pt x="1728" y="198022"/>
                  </a:cubicBezTo>
                  <a:lnTo>
                    <a:pt x="1676" y="197996"/>
                  </a:lnTo>
                  <a:cubicBezTo>
                    <a:pt x="1676" y="197996"/>
                    <a:pt x="1651" y="198047"/>
                    <a:pt x="1625" y="198047"/>
                  </a:cubicBezTo>
                  <a:cubicBezTo>
                    <a:pt x="1625" y="198073"/>
                    <a:pt x="1599" y="198099"/>
                    <a:pt x="1599" y="198150"/>
                  </a:cubicBezTo>
                  <a:cubicBezTo>
                    <a:pt x="1625" y="198150"/>
                    <a:pt x="1625" y="198202"/>
                    <a:pt x="1599" y="198228"/>
                  </a:cubicBezTo>
                  <a:cubicBezTo>
                    <a:pt x="1548" y="198279"/>
                    <a:pt x="1548" y="198331"/>
                    <a:pt x="1599" y="198383"/>
                  </a:cubicBezTo>
                  <a:cubicBezTo>
                    <a:pt x="1625" y="198408"/>
                    <a:pt x="1651" y="198460"/>
                    <a:pt x="1676" y="198486"/>
                  </a:cubicBezTo>
                  <a:cubicBezTo>
                    <a:pt x="1676" y="198512"/>
                    <a:pt x="1728" y="198537"/>
                    <a:pt x="1754" y="198537"/>
                  </a:cubicBezTo>
                  <a:cubicBezTo>
                    <a:pt x="1754" y="198537"/>
                    <a:pt x="1754" y="198512"/>
                    <a:pt x="1780" y="198512"/>
                  </a:cubicBezTo>
                  <a:cubicBezTo>
                    <a:pt x="1805" y="198512"/>
                    <a:pt x="1831" y="198512"/>
                    <a:pt x="1831" y="198537"/>
                  </a:cubicBezTo>
                  <a:cubicBezTo>
                    <a:pt x="1831" y="198563"/>
                    <a:pt x="1831" y="198666"/>
                    <a:pt x="1831" y="198744"/>
                  </a:cubicBezTo>
                  <a:lnTo>
                    <a:pt x="1805" y="198744"/>
                  </a:lnTo>
                  <a:cubicBezTo>
                    <a:pt x="1754" y="198744"/>
                    <a:pt x="1754" y="198744"/>
                    <a:pt x="1754" y="198795"/>
                  </a:cubicBezTo>
                  <a:lnTo>
                    <a:pt x="1780" y="198821"/>
                  </a:lnTo>
                  <a:cubicBezTo>
                    <a:pt x="1831" y="198821"/>
                    <a:pt x="1857" y="198873"/>
                    <a:pt x="1883" y="198873"/>
                  </a:cubicBezTo>
                  <a:cubicBezTo>
                    <a:pt x="1934" y="198873"/>
                    <a:pt x="1960" y="198924"/>
                    <a:pt x="1934" y="198976"/>
                  </a:cubicBezTo>
                  <a:cubicBezTo>
                    <a:pt x="1909" y="199002"/>
                    <a:pt x="1909" y="199053"/>
                    <a:pt x="1909" y="199079"/>
                  </a:cubicBezTo>
                  <a:cubicBezTo>
                    <a:pt x="1909" y="199131"/>
                    <a:pt x="1909" y="199131"/>
                    <a:pt x="1857" y="199131"/>
                  </a:cubicBezTo>
                  <a:cubicBezTo>
                    <a:pt x="1831" y="199131"/>
                    <a:pt x="1831" y="199182"/>
                    <a:pt x="1831" y="199234"/>
                  </a:cubicBezTo>
                  <a:cubicBezTo>
                    <a:pt x="1831" y="199259"/>
                    <a:pt x="1831" y="199259"/>
                    <a:pt x="1857" y="199259"/>
                  </a:cubicBezTo>
                  <a:cubicBezTo>
                    <a:pt x="1960" y="199363"/>
                    <a:pt x="1909" y="199440"/>
                    <a:pt x="1883" y="199492"/>
                  </a:cubicBezTo>
                  <a:cubicBezTo>
                    <a:pt x="1883" y="199492"/>
                    <a:pt x="1986" y="199517"/>
                    <a:pt x="1960" y="199621"/>
                  </a:cubicBezTo>
                  <a:cubicBezTo>
                    <a:pt x="1934" y="199698"/>
                    <a:pt x="2038" y="199672"/>
                    <a:pt x="2038" y="199724"/>
                  </a:cubicBezTo>
                  <a:cubicBezTo>
                    <a:pt x="2038" y="199750"/>
                    <a:pt x="2063" y="199775"/>
                    <a:pt x="2063" y="199801"/>
                  </a:cubicBezTo>
                  <a:cubicBezTo>
                    <a:pt x="2012" y="199878"/>
                    <a:pt x="2063" y="200007"/>
                    <a:pt x="1986" y="200085"/>
                  </a:cubicBezTo>
                  <a:lnTo>
                    <a:pt x="1986" y="200111"/>
                  </a:lnTo>
                  <a:cubicBezTo>
                    <a:pt x="2012" y="200111"/>
                    <a:pt x="2038" y="200136"/>
                    <a:pt x="2038" y="200162"/>
                  </a:cubicBezTo>
                  <a:cubicBezTo>
                    <a:pt x="2063" y="200214"/>
                    <a:pt x="2063" y="200265"/>
                    <a:pt x="2038" y="200317"/>
                  </a:cubicBezTo>
                  <a:cubicBezTo>
                    <a:pt x="2012" y="200343"/>
                    <a:pt x="2038" y="200394"/>
                    <a:pt x="2012" y="200446"/>
                  </a:cubicBezTo>
                  <a:cubicBezTo>
                    <a:pt x="2038" y="200446"/>
                    <a:pt x="2089" y="200472"/>
                    <a:pt x="2063" y="200497"/>
                  </a:cubicBezTo>
                  <a:cubicBezTo>
                    <a:pt x="2063" y="200549"/>
                    <a:pt x="2038" y="200601"/>
                    <a:pt x="2038" y="200652"/>
                  </a:cubicBezTo>
                  <a:cubicBezTo>
                    <a:pt x="2038" y="200652"/>
                    <a:pt x="2038" y="200678"/>
                    <a:pt x="2012" y="200704"/>
                  </a:cubicBezTo>
                  <a:lnTo>
                    <a:pt x="2012" y="200936"/>
                  </a:lnTo>
                  <a:lnTo>
                    <a:pt x="2012" y="200962"/>
                  </a:lnTo>
                  <a:cubicBezTo>
                    <a:pt x="1934" y="201013"/>
                    <a:pt x="1986" y="201091"/>
                    <a:pt x="1960" y="201142"/>
                  </a:cubicBezTo>
                  <a:cubicBezTo>
                    <a:pt x="1934" y="201220"/>
                    <a:pt x="1960" y="201245"/>
                    <a:pt x="1909" y="201271"/>
                  </a:cubicBezTo>
                  <a:cubicBezTo>
                    <a:pt x="1831" y="201297"/>
                    <a:pt x="1909" y="201297"/>
                    <a:pt x="1857" y="201297"/>
                  </a:cubicBezTo>
                  <a:cubicBezTo>
                    <a:pt x="1883" y="201349"/>
                    <a:pt x="1883" y="201400"/>
                    <a:pt x="1831" y="201452"/>
                  </a:cubicBezTo>
                  <a:lnTo>
                    <a:pt x="1831" y="201529"/>
                  </a:lnTo>
                  <a:cubicBezTo>
                    <a:pt x="1805" y="201581"/>
                    <a:pt x="1780" y="201632"/>
                    <a:pt x="1780" y="201684"/>
                  </a:cubicBezTo>
                  <a:cubicBezTo>
                    <a:pt x="1765" y="201714"/>
                    <a:pt x="1758" y="201727"/>
                    <a:pt x="1740" y="201727"/>
                  </a:cubicBezTo>
                  <a:cubicBezTo>
                    <a:pt x="1727" y="201727"/>
                    <a:pt x="1709" y="201720"/>
                    <a:pt x="1676" y="201710"/>
                  </a:cubicBezTo>
                  <a:lnTo>
                    <a:pt x="1625" y="201710"/>
                  </a:lnTo>
                  <a:cubicBezTo>
                    <a:pt x="1651" y="201761"/>
                    <a:pt x="1573" y="201761"/>
                    <a:pt x="1573" y="201813"/>
                  </a:cubicBezTo>
                  <a:cubicBezTo>
                    <a:pt x="1599" y="201839"/>
                    <a:pt x="1599" y="201839"/>
                    <a:pt x="1625" y="201839"/>
                  </a:cubicBezTo>
                  <a:lnTo>
                    <a:pt x="1651" y="201839"/>
                  </a:lnTo>
                  <a:cubicBezTo>
                    <a:pt x="1728" y="201864"/>
                    <a:pt x="1728" y="201864"/>
                    <a:pt x="1728" y="201916"/>
                  </a:cubicBezTo>
                  <a:cubicBezTo>
                    <a:pt x="1780" y="201968"/>
                    <a:pt x="1728" y="201968"/>
                    <a:pt x="1728" y="201993"/>
                  </a:cubicBezTo>
                  <a:cubicBezTo>
                    <a:pt x="1719" y="202002"/>
                    <a:pt x="1714" y="202005"/>
                    <a:pt x="1710" y="202005"/>
                  </a:cubicBezTo>
                  <a:cubicBezTo>
                    <a:pt x="1702" y="202005"/>
                    <a:pt x="1702" y="201993"/>
                    <a:pt x="1702" y="201993"/>
                  </a:cubicBezTo>
                  <a:cubicBezTo>
                    <a:pt x="1702" y="201968"/>
                    <a:pt x="1702" y="201942"/>
                    <a:pt x="1702" y="201916"/>
                  </a:cubicBezTo>
                  <a:cubicBezTo>
                    <a:pt x="1702" y="201903"/>
                    <a:pt x="1696" y="201897"/>
                    <a:pt x="1686" y="201897"/>
                  </a:cubicBezTo>
                  <a:cubicBezTo>
                    <a:pt x="1676" y="201897"/>
                    <a:pt x="1664" y="201903"/>
                    <a:pt x="1651" y="201916"/>
                  </a:cubicBezTo>
                  <a:cubicBezTo>
                    <a:pt x="1625" y="201942"/>
                    <a:pt x="1651" y="201942"/>
                    <a:pt x="1651" y="201968"/>
                  </a:cubicBezTo>
                  <a:cubicBezTo>
                    <a:pt x="1676" y="202096"/>
                    <a:pt x="1651" y="202096"/>
                    <a:pt x="1522" y="202096"/>
                  </a:cubicBezTo>
                  <a:lnTo>
                    <a:pt x="1496" y="202096"/>
                  </a:lnTo>
                  <a:cubicBezTo>
                    <a:pt x="1470" y="202122"/>
                    <a:pt x="1419" y="202096"/>
                    <a:pt x="1419" y="202174"/>
                  </a:cubicBezTo>
                  <a:cubicBezTo>
                    <a:pt x="1419" y="202174"/>
                    <a:pt x="1341" y="202174"/>
                    <a:pt x="1315" y="202200"/>
                  </a:cubicBezTo>
                  <a:cubicBezTo>
                    <a:pt x="1315" y="202225"/>
                    <a:pt x="1367" y="202251"/>
                    <a:pt x="1367" y="202277"/>
                  </a:cubicBezTo>
                  <a:cubicBezTo>
                    <a:pt x="1367" y="202432"/>
                    <a:pt x="1367" y="202561"/>
                    <a:pt x="1315" y="202690"/>
                  </a:cubicBezTo>
                  <a:cubicBezTo>
                    <a:pt x="1315" y="202715"/>
                    <a:pt x="1290" y="202741"/>
                    <a:pt x="1290" y="202741"/>
                  </a:cubicBezTo>
                  <a:cubicBezTo>
                    <a:pt x="1264" y="202793"/>
                    <a:pt x="1238" y="202819"/>
                    <a:pt x="1212" y="202844"/>
                  </a:cubicBezTo>
                  <a:cubicBezTo>
                    <a:pt x="1290" y="202896"/>
                    <a:pt x="1264" y="202999"/>
                    <a:pt x="1264" y="203077"/>
                  </a:cubicBezTo>
                  <a:cubicBezTo>
                    <a:pt x="1290" y="203154"/>
                    <a:pt x="1238" y="203128"/>
                    <a:pt x="1212" y="203154"/>
                  </a:cubicBezTo>
                  <a:cubicBezTo>
                    <a:pt x="1238" y="203257"/>
                    <a:pt x="1238" y="203360"/>
                    <a:pt x="1212" y="203489"/>
                  </a:cubicBezTo>
                  <a:cubicBezTo>
                    <a:pt x="1212" y="203489"/>
                    <a:pt x="1212" y="203515"/>
                    <a:pt x="1238" y="203515"/>
                  </a:cubicBezTo>
                  <a:cubicBezTo>
                    <a:pt x="1315" y="203567"/>
                    <a:pt x="1315" y="203644"/>
                    <a:pt x="1367" y="203670"/>
                  </a:cubicBezTo>
                  <a:cubicBezTo>
                    <a:pt x="1419" y="203721"/>
                    <a:pt x="1444" y="203773"/>
                    <a:pt x="1419" y="203824"/>
                  </a:cubicBezTo>
                  <a:cubicBezTo>
                    <a:pt x="1444" y="203773"/>
                    <a:pt x="1419" y="203747"/>
                    <a:pt x="1496" y="203747"/>
                  </a:cubicBezTo>
                  <a:cubicBezTo>
                    <a:pt x="1522" y="203747"/>
                    <a:pt x="1522" y="203773"/>
                    <a:pt x="1548" y="203773"/>
                  </a:cubicBezTo>
                  <a:lnTo>
                    <a:pt x="1573" y="203773"/>
                  </a:lnTo>
                  <a:lnTo>
                    <a:pt x="1573" y="203824"/>
                  </a:lnTo>
                  <a:lnTo>
                    <a:pt x="1522" y="203824"/>
                  </a:lnTo>
                  <a:cubicBezTo>
                    <a:pt x="1548" y="203850"/>
                    <a:pt x="1522" y="203876"/>
                    <a:pt x="1522" y="203902"/>
                  </a:cubicBezTo>
                  <a:cubicBezTo>
                    <a:pt x="1548" y="203979"/>
                    <a:pt x="1522" y="204031"/>
                    <a:pt x="1470" y="204057"/>
                  </a:cubicBezTo>
                  <a:cubicBezTo>
                    <a:pt x="1470" y="204082"/>
                    <a:pt x="1444" y="204108"/>
                    <a:pt x="1470" y="204134"/>
                  </a:cubicBezTo>
                  <a:cubicBezTo>
                    <a:pt x="1470" y="204134"/>
                    <a:pt x="1470" y="204186"/>
                    <a:pt x="1470" y="204237"/>
                  </a:cubicBezTo>
                  <a:cubicBezTo>
                    <a:pt x="1470" y="204263"/>
                    <a:pt x="1470" y="204340"/>
                    <a:pt x="1444" y="204392"/>
                  </a:cubicBezTo>
                  <a:cubicBezTo>
                    <a:pt x="1419" y="204443"/>
                    <a:pt x="1444" y="204443"/>
                    <a:pt x="1470" y="204443"/>
                  </a:cubicBezTo>
                  <a:cubicBezTo>
                    <a:pt x="1522" y="204469"/>
                    <a:pt x="1470" y="204495"/>
                    <a:pt x="1470" y="204521"/>
                  </a:cubicBezTo>
                  <a:lnTo>
                    <a:pt x="1496" y="204572"/>
                  </a:lnTo>
                  <a:cubicBezTo>
                    <a:pt x="1496" y="204598"/>
                    <a:pt x="1522" y="204624"/>
                    <a:pt x="1496" y="204676"/>
                  </a:cubicBezTo>
                  <a:cubicBezTo>
                    <a:pt x="1548" y="204701"/>
                    <a:pt x="1548" y="204727"/>
                    <a:pt x="1522" y="204805"/>
                  </a:cubicBezTo>
                  <a:cubicBezTo>
                    <a:pt x="1496" y="204856"/>
                    <a:pt x="1548" y="204830"/>
                    <a:pt x="1548" y="204856"/>
                  </a:cubicBezTo>
                  <a:cubicBezTo>
                    <a:pt x="1548" y="204856"/>
                    <a:pt x="1548" y="204856"/>
                    <a:pt x="1548" y="204882"/>
                  </a:cubicBezTo>
                  <a:lnTo>
                    <a:pt x="1548" y="204985"/>
                  </a:lnTo>
                  <a:lnTo>
                    <a:pt x="1548" y="205011"/>
                  </a:lnTo>
                  <a:cubicBezTo>
                    <a:pt x="1548" y="205037"/>
                    <a:pt x="1548" y="205062"/>
                    <a:pt x="1548" y="205088"/>
                  </a:cubicBezTo>
                  <a:cubicBezTo>
                    <a:pt x="1548" y="205114"/>
                    <a:pt x="1522" y="205140"/>
                    <a:pt x="1522" y="205191"/>
                  </a:cubicBezTo>
                  <a:cubicBezTo>
                    <a:pt x="1496" y="205217"/>
                    <a:pt x="1470" y="205217"/>
                    <a:pt x="1470" y="205269"/>
                  </a:cubicBezTo>
                  <a:lnTo>
                    <a:pt x="1444" y="205475"/>
                  </a:lnTo>
                  <a:lnTo>
                    <a:pt x="1470" y="205475"/>
                  </a:lnTo>
                  <a:cubicBezTo>
                    <a:pt x="1470" y="205527"/>
                    <a:pt x="1470" y="205552"/>
                    <a:pt x="1496" y="205604"/>
                  </a:cubicBezTo>
                  <a:lnTo>
                    <a:pt x="1496" y="205630"/>
                  </a:lnTo>
                  <a:cubicBezTo>
                    <a:pt x="1522" y="205681"/>
                    <a:pt x="1522" y="205681"/>
                    <a:pt x="1496" y="205733"/>
                  </a:cubicBezTo>
                  <a:lnTo>
                    <a:pt x="1496" y="205759"/>
                  </a:lnTo>
                  <a:cubicBezTo>
                    <a:pt x="1548" y="205785"/>
                    <a:pt x="1548" y="205785"/>
                    <a:pt x="1522" y="205836"/>
                  </a:cubicBezTo>
                  <a:cubicBezTo>
                    <a:pt x="1548" y="205888"/>
                    <a:pt x="1599" y="205914"/>
                    <a:pt x="1548" y="205965"/>
                  </a:cubicBezTo>
                  <a:cubicBezTo>
                    <a:pt x="1501" y="206012"/>
                    <a:pt x="1510" y="206021"/>
                    <a:pt x="1525" y="206021"/>
                  </a:cubicBezTo>
                  <a:cubicBezTo>
                    <a:pt x="1535" y="206021"/>
                    <a:pt x="1548" y="206017"/>
                    <a:pt x="1548" y="206017"/>
                  </a:cubicBezTo>
                  <a:cubicBezTo>
                    <a:pt x="1573" y="206068"/>
                    <a:pt x="1573" y="206120"/>
                    <a:pt x="1548" y="206171"/>
                  </a:cubicBezTo>
                  <a:lnTo>
                    <a:pt x="1548" y="206223"/>
                  </a:lnTo>
                  <a:cubicBezTo>
                    <a:pt x="1573" y="206249"/>
                    <a:pt x="1573" y="206300"/>
                    <a:pt x="1573" y="206352"/>
                  </a:cubicBezTo>
                  <a:cubicBezTo>
                    <a:pt x="1548" y="206404"/>
                    <a:pt x="1599" y="206455"/>
                    <a:pt x="1522" y="206481"/>
                  </a:cubicBezTo>
                  <a:cubicBezTo>
                    <a:pt x="1522" y="206532"/>
                    <a:pt x="1548" y="206558"/>
                    <a:pt x="1573" y="206610"/>
                  </a:cubicBezTo>
                  <a:cubicBezTo>
                    <a:pt x="1573" y="206636"/>
                    <a:pt x="1676" y="206636"/>
                    <a:pt x="1676" y="206661"/>
                  </a:cubicBezTo>
                  <a:cubicBezTo>
                    <a:pt x="1702" y="206713"/>
                    <a:pt x="1651" y="206816"/>
                    <a:pt x="1599" y="206894"/>
                  </a:cubicBezTo>
                  <a:cubicBezTo>
                    <a:pt x="1548" y="206945"/>
                    <a:pt x="1599" y="206945"/>
                    <a:pt x="1625" y="206945"/>
                  </a:cubicBezTo>
                  <a:cubicBezTo>
                    <a:pt x="1651" y="206971"/>
                    <a:pt x="1651" y="207023"/>
                    <a:pt x="1651" y="207048"/>
                  </a:cubicBezTo>
                  <a:cubicBezTo>
                    <a:pt x="1676" y="207100"/>
                    <a:pt x="1676" y="207177"/>
                    <a:pt x="1676" y="207229"/>
                  </a:cubicBezTo>
                  <a:cubicBezTo>
                    <a:pt x="1676" y="207255"/>
                    <a:pt x="1676" y="207255"/>
                    <a:pt x="1651" y="207280"/>
                  </a:cubicBezTo>
                  <a:cubicBezTo>
                    <a:pt x="1651" y="207332"/>
                    <a:pt x="1728" y="207358"/>
                    <a:pt x="1702" y="207435"/>
                  </a:cubicBezTo>
                  <a:lnTo>
                    <a:pt x="1702" y="207487"/>
                  </a:lnTo>
                  <a:cubicBezTo>
                    <a:pt x="1676" y="207487"/>
                    <a:pt x="1676" y="207513"/>
                    <a:pt x="1702" y="207513"/>
                  </a:cubicBezTo>
                  <a:lnTo>
                    <a:pt x="1702" y="207564"/>
                  </a:lnTo>
                  <a:cubicBezTo>
                    <a:pt x="1702" y="207564"/>
                    <a:pt x="1625" y="207616"/>
                    <a:pt x="1625" y="207667"/>
                  </a:cubicBezTo>
                  <a:cubicBezTo>
                    <a:pt x="1625" y="207684"/>
                    <a:pt x="1622" y="207690"/>
                    <a:pt x="1618" y="207690"/>
                  </a:cubicBezTo>
                  <a:cubicBezTo>
                    <a:pt x="1611" y="207690"/>
                    <a:pt x="1599" y="207667"/>
                    <a:pt x="1599" y="207667"/>
                  </a:cubicBezTo>
                  <a:cubicBezTo>
                    <a:pt x="1573" y="207667"/>
                    <a:pt x="1522" y="207719"/>
                    <a:pt x="1548" y="207745"/>
                  </a:cubicBezTo>
                  <a:cubicBezTo>
                    <a:pt x="1599" y="207770"/>
                    <a:pt x="1599" y="207874"/>
                    <a:pt x="1599" y="207951"/>
                  </a:cubicBezTo>
                  <a:cubicBezTo>
                    <a:pt x="1625" y="208003"/>
                    <a:pt x="1676" y="208054"/>
                    <a:pt x="1625" y="208106"/>
                  </a:cubicBezTo>
                  <a:cubicBezTo>
                    <a:pt x="1573" y="208183"/>
                    <a:pt x="1625" y="208235"/>
                    <a:pt x="1599" y="208286"/>
                  </a:cubicBezTo>
                  <a:cubicBezTo>
                    <a:pt x="1651" y="208364"/>
                    <a:pt x="1651" y="208364"/>
                    <a:pt x="1573" y="208389"/>
                  </a:cubicBezTo>
                  <a:lnTo>
                    <a:pt x="1573" y="208441"/>
                  </a:lnTo>
                  <a:lnTo>
                    <a:pt x="3149" y="208441"/>
                  </a:lnTo>
                  <a:cubicBezTo>
                    <a:pt x="3153" y="208434"/>
                    <a:pt x="3163" y="208425"/>
                    <a:pt x="3172" y="208415"/>
                  </a:cubicBezTo>
                  <a:lnTo>
                    <a:pt x="3172" y="208389"/>
                  </a:lnTo>
                  <a:cubicBezTo>
                    <a:pt x="3198" y="208338"/>
                    <a:pt x="3198" y="208312"/>
                    <a:pt x="3198" y="208286"/>
                  </a:cubicBezTo>
                  <a:cubicBezTo>
                    <a:pt x="3198" y="208286"/>
                    <a:pt x="3198" y="208260"/>
                    <a:pt x="3224" y="208260"/>
                  </a:cubicBezTo>
                  <a:lnTo>
                    <a:pt x="3198" y="208054"/>
                  </a:lnTo>
                  <a:cubicBezTo>
                    <a:pt x="3198" y="208003"/>
                    <a:pt x="3146" y="208003"/>
                    <a:pt x="3121" y="207977"/>
                  </a:cubicBezTo>
                  <a:cubicBezTo>
                    <a:pt x="3121" y="207951"/>
                    <a:pt x="3121" y="207899"/>
                    <a:pt x="3121" y="207874"/>
                  </a:cubicBezTo>
                  <a:cubicBezTo>
                    <a:pt x="3095" y="207848"/>
                    <a:pt x="3095" y="207822"/>
                    <a:pt x="3121" y="207796"/>
                  </a:cubicBezTo>
                  <a:lnTo>
                    <a:pt x="3121" y="207693"/>
                  </a:lnTo>
                  <a:cubicBezTo>
                    <a:pt x="3121" y="207667"/>
                    <a:pt x="3121" y="207667"/>
                    <a:pt x="3121" y="207641"/>
                  </a:cubicBezTo>
                  <a:cubicBezTo>
                    <a:pt x="3121" y="207616"/>
                    <a:pt x="3121" y="207616"/>
                    <a:pt x="3146" y="207590"/>
                  </a:cubicBezTo>
                  <a:cubicBezTo>
                    <a:pt x="3172" y="207564"/>
                    <a:pt x="3121" y="207513"/>
                    <a:pt x="3172" y="207461"/>
                  </a:cubicBezTo>
                  <a:cubicBezTo>
                    <a:pt x="3146" y="207435"/>
                    <a:pt x="3146" y="207409"/>
                    <a:pt x="3172" y="207384"/>
                  </a:cubicBezTo>
                  <a:lnTo>
                    <a:pt x="3198" y="207306"/>
                  </a:lnTo>
                  <a:cubicBezTo>
                    <a:pt x="3172" y="207306"/>
                    <a:pt x="3146" y="207280"/>
                    <a:pt x="3172" y="207255"/>
                  </a:cubicBezTo>
                  <a:cubicBezTo>
                    <a:pt x="3224" y="207229"/>
                    <a:pt x="3224" y="207229"/>
                    <a:pt x="3224" y="207203"/>
                  </a:cubicBezTo>
                  <a:cubicBezTo>
                    <a:pt x="3224" y="207151"/>
                    <a:pt x="3198" y="207100"/>
                    <a:pt x="3198" y="207023"/>
                  </a:cubicBezTo>
                  <a:cubicBezTo>
                    <a:pt x="3198" y="206997"/>
                    <a:pt x="3172" y="206971"/>
                    <a:pt x="3198" y="206919"/>
                  </a:cubicBezTo>
                  <a:cubicBezTo>
                    <a:pt x="3250" y="206894"/>
                    <a:pt x="3198" y="206894"/>
                    <a:pt x="3198" y="206868"/>
                  </a:cubicBezTo>
                  <a:cubicBezTo>
                    <a:pt x="3146" y="206842"/>
                    <a:pt x="3121" y="206765"/>
                    <a:pt x="3146" y="206713"/>
                  </a:cubicBezTo>
                  <a:cubicBezTo>
                    <a:pt x="3146" y="206687"/>
                    <a:pt x="3095" y="206661"/>
                    <a:pt x="3146" y="206610"/>
                  </a:cubicBezTo>
                  <a:lnTo>
                    <a:pt x="3095" y="206610"/>
                  </a:lnTo>
                  <a:cubicBezTo>
                    <a:pt x="3095" y="206610"/>
                    <a:pt x="3069" y="206584"/>
                    <a:pt x="3095" y="206558"/>
                  </a:cubicBezTo>
                  <a:lnTo>
                    <a:pt x="3121" y="206558"/>
                  </a:lnTo>
                  <a:cubicBezTo>
                    <a:pt x="3146" y="206558"/>
                    <a:pt x="3146" y="206532"/>
                    <a:pt x="3172" y="206532"/>
                  </a:cubicBezTo>
                  <a:cubicBezTo>
                    <a:pt x="3224" y="206532"/>
                    <a:pt x="3198" y="206584"/>
                    <a:pt x="3224" y="206610"/>
                  </a:cubicBezTo>
                  <a:cubicBezTo>
                    <a:pt x="3224" y="206558"/>
                    <a:pt x="3250" y="206507"/>
                    <a:pt x="3275" y="206481"/>
                  </a:cubicBezTo>
                  <a:cubicBezTo>
                    <a:pt x="3327" y="206429"/>
                    <a:pt x="3353" y="206352"/>
                    <a:pt x="3430" y="206326"/>
                  </a:cubicBezTo>
                  <a:cubicBezTo>
                    <a:pt x="3456" y="206300"/>
                    <a:pt x="3456" y="206275"/>
                    <a:pt x="3456" y="206275"/>
                  </a:cubicBezTo>
                  <a:cubicBezTo>
                    <a:pt x="3430" y="206146"/>
                    <a:pt x="3430" y="206042"/>
                    <a:pt x="3456" y="205939"/>
                  </a:cubicBezTo>
                  <a:cubicBezTo>
                    <a:pt x="3404" y="205939"/>
                    <a:pt x="3378" y="205888"/>
                    <a:pt x="3378" y="205862"/>
                  </a:cubicBezTo>
                  <a:cubicBezTo>
                    <a:pt x="3378" y="205836"/>
                    <a:pt x="3378" y="205707"/>
                    <a:pt x="3430" y="205630"/>
                  </a:cubicBezTo>
                  <a:cubicBezTo>
                    <a:pt x="3404" y="205604"/>
                    <a:pt x="3378" y="205578"/>
                    <a:pt x="3378" y="205527"/>
                  </a:cubicBezTo>
                  <a:cubicBezTo>
                    <a:pt x="3353" y="205527"/>
                    <a:pt x="3327" y="205501"/>
                    <a:pt x="3327" y="205475"/>
                  </a:cubicBezTo>
                  <a:cubicBezTo>
                    <a:pt x="3327" y="205346"/>
                    <a:pt x="3301" y="205217"/>
                    <a:pt x="3301" y="205062"/>
                  </a:cubicBezTo>
                  <a:cubicBezTo>
                    <a:pt x="3301" y="205037"/>
                    <a:pt x="3353" y="205011"/>
                    <a:pt x="3327" y="204985"/>
                  </a:cubicBezTo>
                  <a:cubicBezTo>
                    <a:pt x="3327" y="204959"/>
                    <a:pt x="3250" y="204959"/>
                    <a:pt x="3224" y="204959"/>
                  </a:cubicBezTo>
                  <a:cubicBezTo>
                    <a:pt x="3224" y="204882"/>
                    <a:pt x="3172" y="204908"/>
                    <a:pt x="3146" y="204882"/>
                  </a:cubicBezTo>
                  <a:lnTo>
                    <a:pt x="3121" y="204882"/>
                  </a:lnTo>
                  <a:cubicBezTo>
                    <a:pt x="3092" y="204888"/>
                    <a:pt x="3069" y="204891"/>
                    <a:pt x="3052" y="204891"/>
                  </a:cubicBezTo>
                  <a:cubicBezTo>
                    <a:pt x="2992" y="204891"/>
                    <a:pt x="2992" y="204853"/>
                    <a:pt x="2992" y="204753"/>
                  </a:cubicBezTo>
                  <a:lnTo>
                    <a:pt x="2992" y="204701"/>
                  </a:lnTo>
                  <a:lnTo>
                    <a:pt x="2966" y="204701"/>
                  </a:lnTo>
                  <a:lnTo>
                    <a:pt x="2966" y="204779"/>
                  </a:lnTo>
                  <a:cubicBezTo>
                    <a:pt x="2966" y="204779"/>
                    <a:pt x="2966" y="204790"/>
                    <a:pt x="2958" y="204790"/>
                  </a:cubicBezTo>
                  <a:cubicBezTo>
                    <a:pt x="2954" y="204790"/>
                    <a:pt x="2949" y="204787"/>
                    <a:pt x="2940" y="204779"/>
                  </a:cubicBezTo>
                  <a:cubicBezTo>
                    <a:pt x="2914" y="204753"/>
                    <a:pt x="2888" y="204727"/>
                    <a:pt x="2914" y="204701"/>
                  </a:cubicBezTo>
                  <a:cubicBezTo>
                    <a:pt x="2914" y="204624"/>
                    <a:pt x="2914" y="204624"/>
                    <a:pt x="2992" y="204624"/>
                  </a:cubicBezTo>
                  <a:lnTo>
                    <a:pt x="3017" y="204624"/>
                  </a:lnTo>
                  <a:cubicBezTo>
                    <a:pt x="3043" y="204624"/>
                    <a:pt x="3069" y="204624"/>
                    <a:pt x="3069" y="204572"/>
                  </a:cubicBezTo>
                  <a:cubicBezTo>
                    <a:pt x="3069" y="204547"/>
                    <a:pt x="2992" y="204547"/>
                    <a:pt x="3017" y="204495"/>
                  </a:cubicBezTo>
                  <a:cubicBezTo>
                    <a:pt x="3026" y="204478"/>
                    <a:pt x="3026" y="204472"/>
                    <a:pt x="3021" y="204472"/>
                  </a:cubicBezTo>
                  <a:cubicBezTo>
                    <a:pt x="3012" y="204472"/>
                    <a:pt x="2983" y="204495"/>
                    <a:pt x="2966" y="204495"/>
                  </a:cubicBezTo>
                  <a:cubicBezTo>
                    <a:pt x="2914" y="204495"/>
                    <a:pt x="2914" y="204495"/>
                    <a:pt x="2888" y="204469"/>
                  </a:cubicBezTo>
                  <a:cubicBezTo>
                    <a:pt x="2863" y="204418"/>
                    <a:pt x="2837" y="204340"/>
                    <a:pt x="2837" y="204289"/>
                  </a:cubicBezTo>
                  <a:lnTo>
                    <a:pt x="2837" y="204237"/>
                  </a:lnTo>
                  <a:cubicBezTo>
                    <a:pt x="2785" y="204186"/>
                    <a:pt x="2760" y="204134"/>
                    <a:pt x="2785" y="204082"/>
                  </a:cubicBezTo>
                  <a:cubicBezTo>
                    <a:pt x="2760" y="204082"/>
                    <a:pt x="2760" y="204082"/>
                    <a:pt x="2760" y="204031"/>
                  </a:cubicBezTo>
                  <a:cubicBezTo>
                    <a:pt x="2760" y="204005"/>
                    <a:pt x="2708" y="203979"/>
                    <a:pt x="2682" y="203928"/>
                  </a:cubicBezTo>
                  <a:cubicBezTo>
                    <a:pt x="2682" y="203876"/>
                    <a:pt x="2682" y="203773"/>
                    <a:pt x="2631" y="203721"/>
                  </a:cubicBezTo>
                  <a:lnTo>
                    <a:pt x="2631" y="203696"/>
                  </a:lnTo>
                  <a:lnTo>
                    <a:pt x="2631" y="203463"/>
                  </a:lnTo>
                  <a:cubicBezTo>
                    <a:pt x="2631" y="203463"/>
                    <a:pt x="2605" y="203438"/>
                    <a:pt x="2605" y="203438"/>
                  </a:cubicBezTo>
                  <a:cubicBezTo>
                    <a:pt x="2605" y="203386"/>
                    <a:pt x="2579" y="203334"/>
                    <a:pt x="2579" y="203257"/>
                  </a:cubicBezTo>
                  <a:cubicBezTo>
                    <a:pt x="2579" y="203231"/>
                    <a:pt x="2605" y="203231"/>
                    <a:pt x="2631" y="203205"/>
                  </a:cubicBezTo>
                  <a:lnTo>
                    <a:pt x="2631" y="203077"/>
                  </a:lnTo>
                  <a:cubicBezTo>
                    <a:pt x="2605" y="203051"/>
                    <a:pt x="2605" y="202999"/>
                    <a:pt x="2631" y="202948"/>
                  </a:cubicBezTo>
                  <a:cubicBezTo>
                    <a:pt x="2631" y="202922"/>
                    <a:pt x="2656" y="202896"/>
                    <a:pt x="2682" y="202896"/>
                  </a:cubicBezTo>
                  <a:lnTo>
                    <a:pt x="2682" y="202870"/>
                  </a:lnTo>
                  <a:cubicBezTo>
                    <a:pt x="2631" y="202767"/>
                    <a:pt x="2656" y="202664"/>
                    <a:pt x="2605" y="202561"/>
                  </a:cubicBezTo>
                  <a:cubicBezTo>
                    <a:pt x="2605" y="202535"/>
                    <a:pt x="2605" y="202509"/>
                    <a:pt x="2631" y="202483"/>
                  </a:cubicBezTo>
                  <a:cubicBezTo>
                    <a:pt x="2631" y="202432"/>
                    <a:pt x="2734" y="202432"/>
                    <a:pt x="2708" y="202380"/>
                  </a:cubicBezTo>
                  <a:cubicBezTo>
                    <a:pt x="2682" y="202329"/>
                    <a:pt x="2785" y="202303"/>
                    <a:pt x="2785" y="202251"/>
                  </a:cubicBezTo>
                  <a:cubicBezTo>
                    <a:pt x="2760" y="202174"/>
                    <a:pt x="2708" y="202096"/>
                    <a:pt x="2811" y="202019"/>
                  </a:cubicBezTo>
                  <a:cubicBezTo>
                    <a:pt x="2837" y="201993"/>
                    <a:pt x="2837" y="201993"/>
                    <a:pt x="2811" y="201968"/>
                  </a:cubicBezTo>
                  <a:cubicBezTo>
                    <a:pt x="2811" y="201916"/>
                    <a:pt x="2811" y="201890"/>
                    <a:pt x="2785" y="201864"/>
                  </a:cubicBezTo>
                  <a:cubicBezTo>
                    <a:pt x="2734" y="201864"/>
                    <a:pt x="2734" y="201864"/>
                    <a:pt x="2734" y="201839"/>
                  </a:cubicBezTo>
                  <a:cubicBezTo>
                    <a:pt x="2734" y="201787"/>
                    <a:pt x="2734" y="201735"/>
                    <a:pt x="2708" y="201710"/>
                  </a:cubicBezTo>
                  <a:cubicBezTo>
                    <a:pt x="2708" y="201684"/>
                    <a:pt x="2708" y="201632"/>
                    <a:pt x="2760" y="201632"/>
                  </a:cubicBezTo>
                  <a:cubicBezTo>
                    <a:pt x="2804" y="201632"/>
                    <a:pt x="2810" y="201575"/>
                    <a:pt x="2843" y="201575"/>
                  </a:cubicBezTo>
                  <a:cubicBezTo>
                    <a:pt x="2849" y="201575"/>
                    <a:pt x="2855" y="201577"/>
                    <a:pt x="2863" y="201581"/>
                  </a:cubicBezTo>
                  <a:cubicBezTo>
                    <a:pt x="2914" y="201581"/>
                    <a:pt x="2863" y="201555"/>
                    <a:pt x="2888" y="201529"/>
                  </a:cubicBezTo>
                  <a:cubicBezTo>
                    <a:pt x="2914" y="201503"/>
                    <a:pt x="2888" y="201477"/>
                    <a:pt x="2837" y="201477"/>
                  </a:cubicBezTo>
                  <a:lnTo>
                    <a:pt x="2811" y="201477"/>
                  </a:lnTo>
                  <a:cubicBezTo>
                    <a:pt x="2811" y="201426"/>
                    <a:pt x="2811" y="201349"/>
                    <a:pt x="2811" y="201297"/>
                  </a:cubicBezTo>
                  <a:cubicBezTo>
                    <a:pt x="2798" y="201258"/>
                    <a:pt x="2805" y="201245"/>
                    <a:pt x="2818" y="201245"/>
                  </a:cubicBezTo>
                  <a:cubicBezTo>
                    <a:pt x="2830" y="201245"/>
                    <a:pt x="2850" y="201258"/>
                    <a:pt x="2863" y="201271"/>
                  </a:cubicBezTo>
                  <a:cubicBezTo>
                    <a:pt x="2863" y="201271"/>
                    <a:pt x="2888" y="201271"/>
                    <a:pt x="2888" y="201297"/>
                  </a:cubicBezTo>
                  <a:cubicBezTo>
                    <a:pt x="2914" y="201297"/>
                    <a:pt x="2966" y="201271"/>
                    <a:pt x="2966" y="201245"/>
                  </a:cubicBezTo>
                  <a:cubicBezTo>
                    <a:pt x="2966" y="201194"/>
                    <a:pt x="2992" y="201142"/>
                    <a:pt x="3043" y="201116"/>
                  </a:cubicBezTo>
                  <a:cubicBezTo>
                    <a:pt x="3095" y="201091"/>
                    <a:pt x="3069" y="201013"/>
                    <a:pt x="3043" y="200962"/>
                  </a:cubicBezTo>
                  <a:cubicBezTo>
                    <a:pt x="3017" y="200936"/>
                    <a:pt x="3017" y="200910"/>
                    <a:pt x="3043" y="200884"/>
                  </a:cubicBezTo>
                  <a:cubicBezTo>
                    <a:pt x="3043" y="200859"/>
                    <a:pt x="3043" y="200807"/>
                    <a:pt x="3017" y="200807"/>
                  </a:cubicBezTo>
                  <a:cubicBezTo>
                    <a:pt x="2966" y="200781"/>
                    <a:pt x="2992" y="200755"/>
                    <a:pt x="2966" y="200755"/>
                  </a:cubicBezTo>
                  <a:lnTo>
                    <a:pt x="2914" y="200781"/>
                  </a:lnTo>
                  <a:cubicBezTo>
                    <a:pt x="2837" y="200807"/>
                    <a:pt x="2760" y="200807"/>
                    <a:pt x="2682" y="200807"/>
                  </a:cubicBezTo>
                  <a:cubicBezTo>
                    <a:pt x="2656" y="200807"/>
                    <a:pt x="2631" y="200781"/>
                    <a:pt x="2631" y="200755"/>
                  </a:cubicBezTo>
                  <a:cubicBezTo>
                    <a:pt x="2656" y="200678"/>
                    <a:pt x="2656" y="200601"/>
                    <a:pt x="2656" y="200523"/>
                  </a:cubicBezTo>
                  <a:lnTo>
                    <a:pt x="2682" y="200497"/>
                  </a:lnTo>
                  <a:cubicBezTo>
                    <a:pt x="2708" y="200497"/>
                    <a:pt x="2682" y="200497"/>
                    <a:pt x="2708" y="200523"/>
                  </a:cubicBezTo>
                  <a:cubicBezTo>
                    <a:pt x="2721" y="200536"/>
                    <a:pt x="2727" y="200543"/>
                    <a:pt x="2734" y="200543"/>
                  </a:cubicBezTo>
                  <a:cubicBezTo>
                    <a:pt x="2740" y="200543"/>
                    <a:pt x="2747" y="200536"/>
                    <a:pt x="2760" y="200523"/>
                  </a:cubicBezTo>
                  <a:cubicBezTo>
                    <a:pt x="2760" y="200497"/>
                    <a:pt x="2811" y="200472"/>
                    <a:pt x="2837" y="200472"/>
                  </a:cubicBezTo>
                  <a:lnTo>
                    <a:pt x="2940" y="200472"/>
                  </a:lnTo>
                  <a:cubicBezTo>
                    <a:pt x="2966" y="200472"/>
                    <a:pt x="2940" y="200446"/>
                    <a:pt x="2940" y="200446"/>
                  </a:cubicBezTo>
                  <a:cubicBezTo>
                    <a:pt x="2888" y="200446"/>
                    <a:pt x="2888" y="200420"/>
                    <a:pt x="2837" y="200420"/>
                  </a:cubicBezTo>
                  <a:cubicBezTo>
                    <a:pt x="2785" y="200420"/>
                    <a:pt x="2760" y="200368"/>
                    <a:pt x="2785" y="200317"/>
                  </a:cubicBezTo>
                  <a:cubicBezTo>
                    <a:pt x="2811" y="200265"/>
                    <a:pt x="2811" y="200214"/>
                    <a:pt x="2785" y="200162"/>
                  </a:cubicBezTo>
                  <a:cubicBezTo>
                    <a:pt x="2785" y="200136"/>
                    <a:pt x="2708" y="200111"/>
                    <a:pt x="2708" y="200059"/>
                  </a:cubicBezTo>
                  <a:cubicBezTo>
                    <a:pt x="2708" y="200046"/>
                    <a:pt x="2702" y="200046"/>
                    <a:pt x="2692" y="200046"/>
                  </a:cubicBezTo>
                  <a:cubicBezTo>
                    <a:pt x="2682" y="200046"/>
                    <a:pt x="2669" y="200046"/>
                    <a:pt x="2656" y="200033"/>
                  </a:cubicBezTo>
                  <a:cubicBezTo>
                    <a:pt x="2631" y="200033"/>
                    <a:pt x="2631" y="200007"/>
                    <a:pt x="2631" y="199982"/>
                  </a:cubicBezTo>
                  <a:cubicBezTo>
                    <a:pt x="2631" y="199982"/>
                    <a:pt x="2631" y="199956"/>
                    <a:pt x="2656" y="199956"/>
                  </a:cubicBezTo>
                  <a:cubicBezTo>
                    <a:pt x="2656" y="199956"/>
                    <a:pt x="2682" y="199930"/>
                    <a:pt x="2682" y="199930"/>
                  </a:cubicBezTo>
                  <a:cubicBezTo>
                    <a:pt x="2682" y="199892"/>
                    <a:pt x="2696" y="199868"/>
                    <a:pt x="2683" y="199868"/>
                  </a:cubicBezTo>
                  <a:cubicBezTo>
                    <a:pt x="2678" y="199868"/>
                    <a:pt x="2670" y="199872"/>
                    <a:pt x="2656" y="199878"/>
                  </a:cubicBezTo>
                  <a:cubicBezTo>
                    <a:pt x="2631" y="199878"/>
                    <a:pt x="2631" y="199878"/>
                    <a:pt x="2631" y="199853"/>
                  </a:cubicBezTo>
                  <a:cubicBezTo>
                    <a:pt x="2631" y="199853"/>
                    <a:pt x="2631" y="199827"/>
                    <a:pt x="2631" y="199827"/>
                  </a:cubicBezTo>
                  <a:cubicBezTo>
                    <a:pt x="2631" y="199827"/>
                    <a:pt x="2656" y="199801"/>
                    <a:pt x="2734" y="199775"/>
                  </a:cubicBezTo>
                  <a:cubicBezTo>
                    <a:pt x="2785" y="199724"/>
                    <a:pt x="2734" y="199724"/>
                    <a:pt x="2734" y="199698"/>
                  </a:cubicBezTo>
                  <a:cubicBezTo>
                    <a:pt x="2734" y="199689"/>
                    <a:pt x="2731" y="199686"/>
                    <a:pt x="2727" y="199686"/>
                  </a:cubicBezTo>
                  <a:cubicBezTo>
                    <a:pt x="2719" y="199686"/>
                    <a:pt x="2708" y="199698"/>
                    <a:pt x="2708" y="199698"/>
                  </a:cubicBezTo>
                  <a:lnTo>
                    <a:pt x="2656" y="199724"/>
                  </a:lnTo>
                  <a:cubicBezTo>
                    <a:pt x="2637" y="199743"/>
                    <a:pt x="2625" y="199752"/>
                    <a:pt x="2617" y="199752"/>
                  </a:cubicBezTo>
                  <a:cubicBezTo>
                    <a:pt x="2605" y="199752"/>
                    <a:pt x="2605" y="199730"/>
                    <a:pt x="2605" y="199698"/>
                  </a:cubicBezTo>
                  <a:lnTo>
                    <a:pt x="2631" y="199595"/>
                  </a:lnTo>
                  <a:cubicBezTo>
                    <a:pt x="2605" y="199569"/>
                    <a:pt x="2605" y="199569"/>
                    <a:pt x="2656" y="199543"/>
                  </a:cubicBezTo>
                  <a:lnTo>
                    <a:pt x="2682" y="199517"/>
                  </a:lnTo>
                  <a:lnTo>
                    <a:pt x="2656" y="199466"/>
                  </a:lnTo>
                  <a:cubicBezTo>
                    <a:pt x="2631" y="199466"/>
                    <a:pt x="2605" y="199466"/>
                    <a:pt x="2605" y="199440"/>
                  </a:cubicBezTo>
                  <a:lnTo>
                    <a:pt x="2579" y="199363"/>
                  </a:lnTo>
                  <a:cubicBezTo>
                    <a:pt x="2579" y="199337"/>
                    <a:pt x="2579" y="199311"/>
                    <a:pt x="2605" y="199285"/>
                  </a:cubicBezTo>
                  <a:cubicBezTo>
                    <a:pt x="2631" y="199259"/>
                    <a:pt x="2656" y="199259"/>
                    <a:pt x="2708" y="199259"/>
                  </a:cubicBezTo>
                  <a:cubicBezTo>
                    <a:pt x="2734" y="199285"/>
                    <a:pt x="2708" y="199311"/>
                    <a:pt x="2708" y="199337"/>
                  </a:cubicBezTo>
                  <a:lnTo>
                    <a:pt x="2708" y="199388"/>
                  </a:lnTo>
                  <a:cubicBezTo>
                    <a:pt x="2708" y="199388"/>
                    <a:pt x="2708" y="199414"/>
                    <a:pt x="2734" y="199440"/>
                  </a:cubicBezTo>
                  <a:cubicBezTo>
                    <a:pt x="2734" y="199466"/>
                    <a:pt x="2734" y="199466"/>
                    <a:pt x="2760" y="199466"/>
                  </a:cubicBezTo>
                  <a:cubicBezTo>
                    <a:pt x="2760" y="199466"/>
                    <a:pt x="2785" y="199440"/>
                    <a:pt x="2785" y="199440"/>
                  </a:cubicBezTo>
                  <a:cubicBezTo>
                    <a:pt x="2785" y="199414"/>
                    <a:pt x="2760" y="199337"/>
                    <a:pt x="2785" y="199285"/>
                  </a:cubicBezTo>
                  <a:cubicBezTo>
                    <a:pt x="2837" y="199234"/>
                    <a:pt x="2837" y="199182"/>
                    <a:pt x="2837" y="199131"/>
                  </a:cubicBezTo>
                  <a:cubicBezTo>
                    <a:pt x="2837" y="199079"/>
                    <a:pt x="2863" y="199053"/>
                    <a:pt x="2888" y="199027"/>
                  </a:cubicBezTo>
                  <a:cubicBezTo>
                    <a:pt x="2888" y="199002"/>
                    <a:pt x="2888" y="198976"/>
                    <a:pt x="2914" y="198950"/>
                  </a:cubicBezTo>
                  <a:cubicBezTo>
                    <a:pt x="3017" y="198924"/>
                    <a:pt x="3069" y="198847"/>
                    <a:pt x="3121" y="198821"/>
                  </a:cubicBezTo>
                  <a:cubicBezTo>
                    <a:pt x="3121" y="198783"/>
                    <a:pt x="3121" y="198759"/>
                    <a:pt x="3141" y="198759"/>
                  </a:cubicBezTo>
                  <a:cubicBezTo>
                    <a:pt x="3148" y="198759"/>
                    <a:pt x="3158" y="198763"/>
                    <a:pt x="3172" y="198769"/>
                  </a:cubicBezTo>
                  <a:lnTo>
                    <a:pt x="3250" y="198769"/>
                  </a:lnTo>
                  <a:cubicBezTo>
                    <a:pt x="3250" y="198718"/>
                    <a:pt x="3224" y="198666"/>
                    <a:pt x="3224" y="198615"/>
                  </a:cubicBezTo>
                  <a:lnTo>
                    <a:pt x="3095" y="198641"/>
                  </a:lnTo>
                  <a:cubicBezTo>
                    <a:pt x="3095" y="198641"/>
                    <a:pt x="3069" y="198641"/>
                    <a:pt x="3069" y="198615"/>
                  </a:cubicBezTo>
                  <a:lnTo>
                    <a:pt x="3017" y="198563"/>
                  </a:lnTo>
                  <a:cubicBezTo>
                    <a:pt x="3017" y="198563"/>
                    <a:pt x="2992" y="198563"/>
                    <a:pt x="2992" y="198537"/>
                  </a:cubicBezTo>
                  <a:cubicBezTo>
                    <a:pt x="2966" y="198460"/>
                    <a:pt x="2992" y="198383"/>
                    <a:pt x="3017" y="198305"/>
                  </a:cubicBezTo>
                  <a:cubicBezTo>
                    <a:pt x="3017" y="198305"/>
                    <a:pt x="2992" y="198279"/>
                    <a:pt x="2966" y="198279"/>
                  </a:cubicBezTo>
                  <a:cubicBezTo>
                    <a:pt x="2966" y="198279"/>
                    <a:pt x="2914" y="198279"/>
                    <a:pt x="2940" y="198228"/>
                  </a:cubicBezTo>
                  <a:cubicBezTo>
                    <a:pt x="2966" y="198202"/>
                    <a:pt x="2966" y="198150"/>
                    <a:pt x="2940" y="198125"/>
                  </a:cubicBezTo>
                  <a:cubicBezTo>
                    <a:pt x="2914" y="198099"/>
                    <a:pt x="2914" y="198047"/>
                    <a:pt x="2966" y="198022"/>
                  </a:cubicBezTo>
                  <a:cubicBezTo>
                    <a:pt x="2966" y="197970"/>
                    <a:pt x="2992" y="197944"/>
                    <a:pt x="3043" y="197918"/>
                  </a:cubicBezTo>
                  <a:lnTo>
                    <a:pt x="3043" y="197893"/>
                  </a:lnTo>
                  <a:cubicBezTo>
                    <a:pt x="3095" y="197867"/>
                    <a:pt x="3121" y="197841"/>
                    <a:pt x="3146" y="197789"/>
                  </a:cubicBezTo>
                  <a:cubicBezTo>
                    <a:pt x="3146" y="197764"/>
                    <a:pt x="3172" y="197738"/>
                    <a:pt x="3198" y="197712"/>
                  </a:cubicBezTo>
                  <a:cubicBezTo>
                    <a:pt x="3224" y="197686"/>
                    <a:pt x="3198" y="197583"/>
                    <a:pt x="3224" y="197532"/>
                  </a:cubicBezTo>
                  <a:cubicBezTo>
                    <a:pt x="3224" y="197506"/>
                    <a:pt x="3224" y="197506"/>
                    <a:pt x="3224" y="197480"/>
                  </a:cubicBezTo>
                  <a:cubicBezTo>
                    <a:pt x="3172" y="197428"/>
                    <a:pt x="3224" y="197351"/>
                    <a:pt x="3224" y="197299"/>
                  </a:cubicBezTo>
                  <a:lnTo>
                    <a:pt x="3224" y="197222"/>
                  </a:lnTo>
                  <a:cubicBezTo>
                    <a:pt x="3198" y="197222"/>
                    <a:pt x="3172" y="197170"/>
                    <a:pt x="3198" y="197145"/>
                  </a:cubicBezTo>
                  <a:cubicBezTo>
                    <a:pt x="3250" y="197093"/>
                    <a:pt x="3224" y="197041"/>
                    <a:pt x="3172" y="197016"/>
                  </a:cubicBezTo>
                  <a:cubicBezTo>
                    <a:pt x="3146" y="197016"/>
                    <a:pt x="3172" y="196964"/>
                    <a:pt x="3198" y="196938"/>
                  </a:cubicBezTo>
                  <a:lnTo>
                    <a:pt x="3224" y="196913"/>
                  </a:lnTo>
                  <a:lnTo>
                    <a:pt x="3224" y="196887"/>
                  </a:lnTo>
                  <a:cubicBezTo>
                    <a:pt x="3172" y="196835"/>
                    <a:pt x="3146" y="196758"/>
                    <a:pt x="3172" y="196706"/>
                  </a:cubicBezTo>
                  <a:cubicBezTo>
                    <a:pt x="3172" y="196655"/>
                    <a:pt x="3172" y="196629"/>
                    <a:pt x="3172" y="196603"/>
                  </a:cubicBezTo>
                  <a:cubicBezTo>
                    <a:pt x="3146" y="196603"/>
                    <a:pt x="3146" y="196577"/>
                    <a:pt x="3172" y="196551"/>
                  </a:cubicBezTo>
                  <a:lnTo>
                    <a:pt x="3198" y="196526"/>
                  </a:lnTo>
                  <a:cubicBezTo>
                    <a:pt x="3172" y="196526"/>
                    <a:pt x="3146" y="196474"/>
                    <a:pt x="3146" y="196448"/>
                  </a:cubicBezTo>
                  <a:lnTo>
                    <a:pt x="3146" y="196423"/>
                  </a:lnTo>
                  <a:cubicBezTo>
                    <a:pt x="3146" y="196423"/>
                    <a:pt x="3121" y="196423"/>
                    <a:pt x="3121" y="196448"/>
                  </a:cubicBezTo>
                  <a:cubicBezTo>
                    <a:pt x="3121" y="196551"/>
                    <a:pt x="3095" y="196629"/>
                    <a:pt x="3095" y="196732"/>
                  </a:cubicBezTo>
                  <a:cubicBezTo>
                    <a:pt x="3095" y="196758"/>
                    <a:pt x="3095" y="196758"/>
                    <a:pt x="3069" y="196758"/>
                  </a:cubicBezTo>
                  <a:lnTo>
                    <a:pt x="3043" y="196758"/>
                  </a:lnTo>
                  <a:cubicBezTo>
                    <a:pt x="3043" y="196758"/>
                    <a:pt x="3017" y="196732"/>
                    <a:pt x="3043" y="196706"/>
                  </a:cubicBezTo>
                  <a:cubicBezTo>
                    <a:pt x="3069" y="196706"/>
                    <a:pt x="2992" y="196629"/>
                    <a:pt x="2992" y="196603"/>
                  </a:cubicBezTo>
                  <a:cubicBezTo>
                    <a:pt x="2992" y="196551"/>
                    <a:pt x="3069" y="196551"/>
                    <a:pt x="3069" y="196500"/>
                  </a:cubicBezTo>
                  <a:cubicBezTo>
                    <a:pt x="3095" y="196474"/>
                    <a:pt x="3095" y="196448"/>
                    <a:pt x="3069" y="196448"/>
                  </a:cubicBezTo>
                  <a:cubicBezTo>
                    <a:pt x="3069" y="196423"/>
                    <a:pt x="3043" y="196397"/>
                    <a:pt x="3069" y="196371"/>
                  </a:cubicBezTo>
                  <a:lnTo>
                    <a:pt x="3069" y="196319"/>
                  </a:lnTo>
                  <a:lnTo>
                    <a:pt x="3069" y="196190"/>
                  </a:lnTo>
                  <a:cubicBezTo>
                    <a:pt x="3069" y="196165"/>
                    <a:pt x="3069" y="196139"/>
                    <a:pt x="3095" y="196113"/>
                  </a:cubicBezTo>
                  <a:lnTo>
                    <a:pt x="3069" y="196061"/>
                  </a:lnTo>
                  <a:cubicBezTo>
                    <a:pt x="3043" y="196036"/>
                    <a:pt x="3043" y="195984"/>
                    <a:pt x="3069" y="195958"/>
                  </a:cubicBezTo>
                  <a:lnTo>
                    <a:pt x="3069" y="195932"/>
                  </a:lnTo>
                  <a:cubicBezTo>
                    <a:pt x="3069" y="195920"/>
                    <a:pt x="3088" y="195920"/>
                    <a:pt x="3111" y="195920"/>
                  </a:cubicBezTo>
                  <a:cubicBezTo>
                    <a:pt x="3133" y="195920"/>
                    <a:pt x="3159" y="195920"/>
                    <a:pt x="3172" y="195907"/>
                  </a:cubicBezTo>
                  <a:lnTo>
                    <a:pt x="3172" y="195829"/>
                  </a:lnTo>
                  <a:lnTo>
                    <a:pt x="3198" y="195804"/>
                  </a:lnTo>
                  <a:cubicBezTo>
                    <a:pt x="3172" y="195778"/>
                    <a:pt x="3224" y="195726"/>
                    <a:pt x="3250" y="195726"/>
                  </a:cubicBezTo>
                  <a:lnTo>
                    <a:pt x="3275" y="195700"/>
                  </a:lnTo>
                  <a:cubicBezTo>
                    <a:pt x="3275" y="195649"/>
                    <a:pt x="3275" y="195623"/>
                    <a:pt x="3275" y="195571"/>
                  </a:cubicBezTo>
                  <a:cubicBezTo>
                    <a:pt x="3275" y="195520"/>
                    <a:pt x="3301" y="195494"/>
                    <a:pt x="3327" y="195442"/>
                  </a:cubicBezTo>
                  <a:cubicBezTo>
                    <a:pt x="3327" y="195442"/>
                    <a:pt x="3275" y="195417"/>
                    <a:pt x="3327" y="195391"/>
                  </a:cubicBezTo>
                  <a:lnTo>
                    <a:pt x="3327" y="195365"/>
                  </a:lnTo>
                  <a:cubicBezTo>
                    <a:pt x="3275" y="195365"/>
                    <a:pt x="3250" y="195339"/>
                    <a:pt x="3224" y="195314"/>
                  </a:cubicBezTo>
                  <a:cubicBezTo>
                    <a:pt x="3224" y="195288"/>
                    <a:pt x="3198" y="195210"/>
                    <a:pt x="3172" y="195210"/>
                  </a:cubicBezTo>
                  <a:cubicBezTo>
                    <a:pt x="3164" y="195202"/>
                    <a:pt x="3158" y="195199"/>
                    <a:pt x="3153" y="195199"/>
                  </a:cubicBezTo>
                  <a:cubicBezTo>
                    <a:pt x="3144" y="195199"/>
                    <a:pt x="3138" y="195210"/>
                    <a:pt x="3121" y="195210"/>
                  </a:cubicBezTo>
                  <a:cubicBezTo>
                    <a:pt x="3114" y="195217"/>
                    <a:pt x="3107" y="195220"/>
                    <a:pt x="3100" y="195220"/>
                  </a:cubicBezTo>
                  <a:cubicBezTo>
                    <a:pt x="3083" y="195220"/>
                    <a:pt x="3069" y="195197"/>
                    <a:pt x="3069" y="195159"/>
                  </a:cubicBezTo>
                  <a:cubicBezTo>
                    <a:pt x="3069" y="195133"/>
                    <a:pt x="3069" y="195081"/>
                    <a:pt x="3121" y="195056"/>
                  </a:cubicBezTo>
                  <a:cubicBezTo>
                    <a:pt x="3121" y="195004"/>
                    <a:pt x="3121" y="194927"/>
                    <a:pt x="3172" y="194875"/>
                  </a:cubicBezTo>
                  <a:cubicBezTo>
                    <a:pt x="3146" y="194875"/>
                    <a:pt x="3146" y="194849"/>
                    <a:pt x="3172" y="194849"/>
                  </a:cubicBezTo>
                  <a:cubicBezTo>
                    <a:pt x="3172" y="194834"/>
                    <a:pt x="3172" y="194819"/>
                    <a:pt x="3177" y="194819"/>
                  </a:cubicBezTo>
                  <a:cubicBezTo>
                    <a:pt x="3181" y="194819"/>
                    <a:pt x="3187" y="194827"/>
                    <a:pt x="3198" y="194849"/>
                  </a:cubicBezTo>
                  <a:cubicBezTo>
                    <a:pt x="3224" y="194875"/>
                    <a:pt x="3198" y="194875"/>
                    <a:pt x="3198" y="194875"/>
                  </a:cubicBezTo>
                  <a:cubicBezTo>
                    <a:pt x="3198" y="194952"/>
                    <a:pt x="3172" y="195030"/>
                    <a:pt x="3198" y="195081"/>
                  </a:cubicBezTo>
                  <a:cubicBezTo>
                    <a:pt x="3224" y="195107"/>
                    <a:pt x="3250" y="195107"/>
                    <a:pt x="3275" y="195107"/>
                  </a:cubicBezTo>
                  <a:cubicBezTo>
                    <a:pt x="3275" y="195107"/>
                    <a:pt x="3301" y="195081"/>
                    <a:pt x="3327" y="195081"/>
                  </a:cubicBezTo>
                  <a:cubicBezTo>
                    <a:pt x="3353" y="195030"/>
                    <a:pt x="3378" y="195004"/>
                    <a:pt x="3378" y="194952"/>
                  </a:cubicBezTo>
                  <a:cubicBezTo>
                    <a:pt x="3378" y="194901"/>
                    <a:pt x="3353" y="194823"/>
                    <a:pt x="3404" y="194798"/>
                  </a:cubicBezTo>
                  <a:cubicBezTo>
                    <a:pt x="3404" y="194746"/>
                    <a:pt x="3353" y="194669"/>
                    <a:pt x="3404" y="194617"/>
                  </a:cubicBezTo>
                  <a:cubicBezTo>
                    <a:pt x="3378" y="194591"/>
                    <a:pt x="3327" y="194591"/>
                    <a:pt x="3327" y="194540"/>
                  </a:cubicBezTo>
                  <a:cubicBezTo>
                    <a:pt x="3327" y="194488"/>
                    <a:pt x="3327" y="194411"/>
                    <a:pt x="3327" y="194359"/>
                  </a:cubicBezTo>
                  <a:cubicBezTo>
                    <a:pt x="3327" y="194256"/>
                    <a:pt x="3327" y="194153"/>
                    <a:pt x="3353" y="194050"/>
                  </a:cubicBezTo>
                  <a:cubicBezTo>
                    <a:pt x="3378" y="194050"/>
                    <a:pt x="3378" y="194024"/>
                    <a:pt x="3353" y="193998"/>
                  </a:cubicBezTo>
                  <a:cubicBezTo>
                    <a:pt x="3327" y="193972"/>
                    <a:pt x="3327" y="193921"/>
                    <a:pt x="3353" y="193895"/>
                  </a:cubicBezTo>
                  <a:lnTo>
                    <a:pt x="3353" y="193843"/>
                  </a:lnTo>
                  <a:cubicBezTo>
                    <a:pt x="3353" y="193843"/>
                    <a:pt x="3327" y="193818"/>
                    <a:pt x="3327" y="193792"/>
                  </a:cubicBezTo>
                  <a:cubicBezTo>
                    <a:pt x="3327" y="193792"/>
                    <a:pt x="3338" y="193780"/>
                    <a:pt x="3354" y="193780"/>
                  </a:cubicBezTo>
                  <a:cubicBezTo>
                    <a:pt x="3361" y="193780"/>
                    <a:pt x="3370" y="193783"/>
                    <a:pt x="3378" y="193792"/>
                  </a:cubicBezTo>
                  <a:lnTo>
                    <a:pt x="3430" y="193792"/>
                  </a:lnTo>
                  <a:cubicBezTo>
                    <a:pt x="3456" y="193766"/>
                    <a:pt x="3430" y="193740"/>
                    <a:pt x="3456" y="193714"/>
                  </a:cubicBezTo>
                  <a:cubicBezTo>
                    <a:pt x="3430" y="193714"/>
                    <a:pt x="3430" y="193689"/>
                    <a:pt x="3456" y="193663"/>
                  </a:cubicBezTo>
                  <a:cubicBezTo>
                    <a:pt x="3456" y="193637"/>
                    <a:pt x="3456" y="193637"/>
                    <a:pt x="3456" y="193611"/>
                  </a:cubicBezTo>
                  <a:cubicBezTo>
                    <a:pt x="3430" y="193560"/>
                    <a:pt x="3456" y="193534"/>
                    <a:pt x="3482" y="193508"/>
                  </a:cubicBezTo>
                  <a:cubicBezTo>
                    <a:pt x="3482" y="193508"/>
                    <a:pt x="3482" y="193482"/>
                    <a:pt x="3482" y="193482"/>
                  </a:cubicBezTo>
                  <a:lnTo>
                    <a:pt x="3482" y="193457"/>
                  </a:lnTo>
                  <a:cubicBezTo>
                    <a:pt x="3456" y="193405"/>
                    <a:pt x="3456" y="193379"/>
                    <a:pt x="3482" y="193353"/>
                  </a:cubicBezTo>
                  <a:cubicBezTo>
                    <a:pt x="3482" y="193302"/>
                    <a:pt x="3507" y="193276"/>
                    <a:pt x="3507" y="193224"/>
                  </a:cubicBezTo>
                  <a:lnTo>
                    <a:pt x="3482" y="193199"/>
                  </a:lnTo>
                  <a:cubicBezTo>
                    <a:pt x="3456" y="193199"/>
                    <a:pt x="3456" y="193147"/>
                    <a:pt x="3430" y="193147"/>
                  </a:cubicBezTo>
                  <a:cubicBezTo>
                    <a:pt x="3404" y="193160"/>
                    <a:pt x="3385" y="193173"/>
                    <a:pt x="3369" y="193173"/>
                  </a:cubicBezTo>
                  <a:cubicBezTo>
                    <a:pt x="3353" y="193173"/>
                    <a:pt x="3340" y="193160"/>
                    <a:pt x="3327" y="193121"/>
                  </a:cubicBezTo>
                  <a:cubicBezTo>
                    <a:pt x="3327" y="193095"/>
                    <a:pt x="3327" y="193070"/>
                    <a:pt x="3327" y="193070"/>
                  </a:cubicBezTo>
                  <a:cubicBezTo>
                    <a:pt x="3327" y="192992"/>
                    <a:pt x="3327" y="192915"/>
                    <a:pt x="3353" y="192838"/>
                  </a:cubicBezTo>
                  <a:cubicBezTo>
                    <a:pt x="3353" y="192786"/>
                    <a:pt x="3353" y="192709"/>
                    <a:pt x="3378" y="192657"/>
                  </a:cubicBezTo>
                  <a:lnTo>
                    <a:pt x="3378" y="192605"/>
                  </a:lnTo>
                  <a:cubicBezTo>
                    <a:pt x="3378" y="192580"/>
                    <a:pt x="3378" y="192554"/>
                    <a:pt x="3378" y="192554"/>
                  </a:cubicBezTo>
                  <a:cubicBezTo>
                    <a:pt x="3378" y="192528"/>
                    <a:pt x="3378" y="192502"/>
                    <a:pt x="3378" y="192451"/>
                  </a:cubicBezTo>
                  <a:lnTo>
                    <a:pt x="3378" y="192399"/>
                  </a:lnTo>
                  <a:cubicBezTo>
                    <a:pt x="3378" y="192373"/>
                    <a:pt x="3404" y="192296"/>
                    <a:pt x="3404" y="192244"/>
                  </a:cubicBezTo>
                  <a:cubicBezTo>
                    <a:pt x="3430" y="192219"/>
                    <a:pt x="3482" y="192193"/>
                    <a:pt x="3456" y="192141"/>
                  </a:cubicBezTo>
                  <a:cubicBezTo>
                    <a:pt x="3456" y="192115"/>
                    <a:pt x="3456" y="192064"/>
                    <a:pt x="3482" y="192064"/>
                  </a:cubicBezTo>
                  <a:cubicBezTo>
                    <a:pt x="3507" y="192038"/>
                    <a:pt x="3559" y="192064"/>
                    <a:pt x="3507" y="192012"/>
                  </a:cubicBezTo>
                  <a:cubicBezTo>
                    <a:pt x="3482" y="191986"/>
                    <a:pt x="3482" y="191909"/>
                    <a:pt x="3533" y="191883"/>
                  </a:cubicBezTo>
                  <a:lnTo>
                    <a:pt x="3533" y="191677"/>
                  </a:lnTo>
                  <a:lnTo>
                    <a:pt x="3533" y="191419"/>
                  </a:lnTo>
                  <a:lnTo>
                    <a:pt x="3533" y="191316"/>
                  </a:lnTo>
                  <a:cubicBezTo>
                    <a:pt x="3507" y="191316"/>
                    <a:pt x="3482" y="191290"/>
                    <a:pt x="3482" y="191264"/>
                  </a:cubicBezTo>
                  <a:cubicBezTo>
                    <a:pt x="3456" y="191264"/>
                    <a:pt x="3430" y="191213"/>
                    <a:pt x="3456" y="191187"/>
                  </a:cubicBezTo>
                  <a:lnTo>
                    <a:pt x="3456" y="191135"/>
                  </a:lnTo>
                  <a:cubicBezTo>
                    <a:pt x="3430" y="191135"/>
                    <a:pt x="3430" y="191110"/>
                    <a:pt x="3456" y="191084"/>
                  </a:cubicBezTo>
                  <a:lnTo>
                    <a:pt x="3482" y="191032"/>
                  </a:lnTo>
                  <a:cubicBezTo>
                    <a:pt x="3456" y="191032"/>
                    <a:pt x="3456" y="190981"/>
                    <a:pt x="3456" y="190955"/>
                  </a:cubicBezTo>
                  <a:lnTo>
                    <a:pt x="3404" y="190929"/>
                  </a:lnTo>
                  <a:cubicBezTo>
                    <a:pt x="3378" y="190903"/>
                    <a:pt x="3378" y="190877"/>
                    <a:pt x="3353" y="190826"/>
                  </a:cubicBezTo>
                  <a:lnTo>
                    <a:pt x="3353" y="190697"/>
                  </a:lnTo>
                  <a:lnTo>
                    <a:pt x="3353" y="190671"/>
                  </a:lnTo>
                  <a:lnTo>
                    <a:pt x="3327" y="190671"/>
                  </a:lnTo>
                  <a:lnTo>
                    <a:pt x="3327" y="190697"/>
                  </a:lnTo>
                  <a:lnTo>
                    <a:pt x="3301" y="190723"/>
                  </a:lnTo>
                  <a:cubicBezTo>
                    <a:pt x="3301" y="190749"/>
                    <a:pt x="3301" y="190774"/>
                    <a:pt x="3301" y="190800"/>
                  </a:cubicBezTo>
                  <a:cubicBezTo>
                    <a:pt x="3301" y="190818"/>
                    <a:pt x="3301" y="190837"/>
                    <a:pt x="3292" y="190837"/>
                  </a:cubicBezTo>
                  <a:cubicBezTo>
                    <a:pt x="3288" y="190837"/>
                    <a:pt x="3283" y="190833"/>
                    <a:pt x="3275" y="190826"/>
                  </a:cubicBezTo>
                  <a:cubicBezTo>
                    <a:pt x="3275" y="190826"/>
                    <a:pt x="3250" y="190826"/>
                    <a:pt x="3250" y="190800"/>
                  </a:cubicBezTo>
                  <a:cubicBezTo>
                    <a:pt x="3250" y="190774"/>
                    <a:pt x="3250" y="190749"/>
                    <a:pt x="3275" y="190749"/>
                  </a:cubicBezTo>
                  <a:cubicBezTo>
                    <a:pt x="3224" y="190697"/>
                    <a:pt x="3250" y="190645"/>
                    <a:pt x="3224" y="190594"/>
                  </a:cubicBezTo>
                  <a:cubicBezTo>
                    <a:pt x="3224" y="190594"/>
                    <a:pt x="3224" y="190568"/>
                    <a:pt x="3224" y="190568"/>
                  </a:cubicBezTo>
                  <a:cubicBezTo>
                    <a:pt x="3275" y="190491"/>
                    <a:pt x="3250" y="190413"/>
                    <a:pt x="3301" y="190362"/>
                  </a:cubicBezTo>
                  <a:cubicBezTo>
                    <a:pt x="3327" y="190387"/>
                    <a:pt x="3327" y="190413"/>
                    <a:pt x="3327" y="190439"/>
                  </a:cubicBezTo>
                  <a:cubicBezTo>
                    <a:pt x="3327" y="190465"/>
                    <a:pt x="3353" y="190491"/>
                    <a:pt x="3378" y="190516"/>
                  </a:cubicBezTo>
                  <a:lnTo>
                    <a:pt x="3404" y="190516"/>
                  </a:lnTo>
                  <a:cubicBezTo>
                    <a:pt x="3430" y="190465"/>
                    <a:pt x="3482" y="190465"/>
                    <a:pt x="3507" y="190465"/>
                  </a:cubicBezTo>
                  <a:cubicBezTo>
                    <a:pt x="3559" y="190465"/>
                    <a:pt x="3611" y="190465"/>
                    <a:pt x="3636" y="190491"/>
                  </a:cubicBezTo>
                  <a:cubicBezTo>
                    <a:pt x="3652" y="190507"/>
                    <a:pt x="3663" y="190513"/>
                    <a:pt x="3672" y="190513"/>
                  </a:cubicBezTo>
                  <a:cubicBezTo>
                    <a:pt x="3690" y="190513"/>
                    <a:pt x="3696" y="190483"/>
                    <a:pt x="3714" y="190465"/>
                  </a:cubicBezTo>
                  <a:cubicBezTo>
                    <a:pt x="3714" y="190439"/>
                    <a:pt x="3714" y="190413"/>
                    <a:pt x="3714" y="190387"/>
                  </a:cubicBezTo>
                  <a:cubicBezTo>
                    <a:pt x="3714" y="190336"/>
                    <a:pt x="3714" y="190310"/>
                    <a:pt x="3739" y="190310"/>
                  </a:cubicBezTo>
                  <a:cubicBezTo>
                    <a:pt x="3765" y="190259"/>
                    <a:pt x="3765" y="190207"/>
                    <a:pt x="3739" y="190155"/>
                  </a:cubicBezTo>
                  <a:cubicBezTo>
                    <a:pt x="3721" y="190174"/>
                    <a:pt x="3690" y="190192"/>
                    <a:pt x="3655" y="190192"/>
                  </a:cubicBezTo>
                  <a:cubicBezTo>
                    <a:pt x="3641" y="190192"/>
                    <a:pt x="3626" y="190189"/>
                    <a:pt x="3611" y="190181"/>
                  </a:cubicBezTo>
                  <a:lnTo>
                    <a:pt x="3559" y="190181"/>
                  </a:lnTo>
                  <a:cubicBezTo>
                    <a:pt x="3533" y="190181"/>
                    <a:pt x="3482" y="190130"/>
                    <a:pt x="3482" y="190104"/>
                  </a:cubicBezTo>
                  <a:cubicBezTo>
                    <a:pt x="3507" y="190052"/>
                    <a:pt x="3507" y="190001"/>
                    <a:pt x="3507" y="189975"/>
                  </a:cubicBezTo>
                  <a:cubicBezTo>
                    <a:pt x="3507" y="189923"/>
                    <a:pt x="3533" y="189872"/>
                    <a:pt x="3559" y="189820"/>
                  </a:cubicBezTo>
                  <a:cubicBezTo>
                    <a:pt x="3559" y="189768"/>
                    <a:pt x="3559" y="189743"/>
                    <a:pt x="3559" y="189691"/>
                  </a:cubicBezTo>
                  <a:cubicBezTo>
                    <a:pt x="3559" y="189665"/>
                    <a:pt x="3559" y="189665"/>
                    <a:pt x="3559" y="189640"/>
                  </a:cubicBezTo>
                  <a:cubicBezTo>
                    <a:pt x="3572" y="189627"/>
                    <a:pt x="3585" y="189620"/>
                    <a:pt x="3598" y="189620"/>
                  </a:cubicBezTo>
                  <a:cubicBezTo>
                    <a:pt x="3611" y="189620"/>
                    <a:pt x="3623" y="189627"/>
                    <a:pt x="3636" y="189640"/>
                  </a:cubicBezTo>
                  <a:lnTo>
                    <a:pt x="3662" y="189614"/>
                  </a:lnTo>
                  <a:lnTo>
                    <a:pt x="3662" y="189588"/>
                  </a:lnTo>
                  <a:cubicBezTo>
                    <a:pt x="3662" y="189588"/>
                    <a:pt x="3662" y="189562"/>
                    <a:pt x="3662" y="189562"/>
                  </a:cubicBezTo>
                  <a:lnTo>
                    <a:pt x="3559" y="189562"/>
                  </a:lnTo>
                  <a:cubicBezTo>
                    <a:pt x="3549" y="189567"/>
                    <a:pt x="3541" y="189569"/>
                    <a:pt x="3536" y="189569"/>
                  </a:cubicBezTo>
                  <a:cubicBezTo>
                    <a:pt x="3517" y="189569"/>
                    <a:pt x="3533" y="189536"/>
                    <a:pt x="3533" y="189536"/>
                  </a:cubicBezTo>
                  <a:lnTo>
                    <a:pt x="3533" y="189330"/>
                  </a:lnTo>
                  <a:cubicBezTo>
                    <a:pt x="3533" y="189330"/>
                    <a:pt x="3559" y="189330"/>
                    <a:pt x="3559" y="189304"/>
                  </a:cubicBezTo>
                  <a:cubicBezTo>
                    <a:pt x="3559" y="189278"/>
                    <a:pt x="3585" y="189227"/>
                    <a:pt x="3585" y="189201"/>
                  </a:cubicBezTo>
                  <a:cubicBezTo>
                    <a:pt x="3598" y="189188"/>
                    <a:pt x="3591" y="189188"/>
                    <a:pt x="3582" y="189188"/>
                  </a:cubicBezTo>
                  <a:cubicBezTo>
                    <a:pt x="3572" y="189188"/>
                    <a:pt x="3559" y="189188"/>
                    <a:pt x="3559" y="189175"/>
                  </a:cubicBezTo>
                  <a:cubicBezTo>
                    <a:pt x="3559" y="189156"/>
                    <a:pt x="3562" y="189151"/>
                    <a:pt x="3567" y="189151"/>
                  </a:cubicBezTo>
                  <a:cubicBezTo>
                    <a:pt x="3572" y="189151"/>
                    <a:pt x="3578" y="189157"/>
                    <a:pt x="3581" y="189157"/>
                  </a:cubicBezTo>
                  <a:cubicBezTo>
                    <a:pt x="3583" y="189157"/>
                    <a:pt x="3585" y="189155"/>
                    <a:pt x="3585" y="189150"/>
                  </a:cubicBezTo>
                  <a:cubicBezTo>
                    <a:pt x="3611" y="189124"/>
                    <a:pt x="3662" y="189098"/>
                    <a:pt x="3636" y="189072"/>
                  </a:cubicBezTo>
                  <a:cubicBezTo>
                    <a:pt x="3585" y="189021"/>
                    <a:pt x="3611" y="189046"/>
                    <a:pt x="3636" y="189021"/>
                  </a:cubicBezTo>
                  <a:lnTo>
                    <a:pt x="3662" y="189021"/>
                  </a:lnTo>
                  <a:cubicBezTo>
                    <a:pt x="3688" y="189021"/>
                    <a:pt x="3701" y="189027"/>
                    <a:pt x="3707" y="189027"/>
                  </a:cubicBezTo>
                  <a:cubicBezTo>
                    <a:pt x="3714" y="189027"/>
                    <a:pt x="3714" y="189021"/>
                    <a:pt x="3714" y="188995"/>
                  </a:cubicBezTo>
                  <a:lnTo>
                    <a:pt x="3714" y="188943"/>
                  </a:lnTo>
                  <a:lnTo>
                    <a:pt x="3688" y="188763"/>
                  </a:lnTo>
                  <a:cubicBezTo>
                    <a:pt x="3636" y="188763"/>
                    <a:pt x="3662" y="188685"/>
                    <a:pt x="3636" y="188659"/>
                  </a:cubicBezTo>
                  <a:lnTo>
                    <a:pt x="3636" y="188556"/>
                  </a:lnTo>
                  <a:cubicBezTo>
                    <a:pt x="3636" y="188548"/>
                    <a:pt x="3631" y="188545"/>
                    <a:pt x="3622" y="188545"/>
                  </a:cubicBezTo>
                  <a:cubicBezTo>
                    <a:pt x="3605" y="188545"/>
                    <a:pt x="3576" y="188556"/>
                    <a:pt x="3559" y="188556"/>
                  </a:cubicBezTo>
                  <a:cubicBezTo>
                    <a:pt x="3585" y="188556"/>
                    <a:pt x="3585" y="188582"/>
                    <a:pt x="3611" y="188608"/>
                  </a:cubicBezTo>
                  <a:cubicBezTo>
                    <a:pt x="3611" y="188634"/>
                    <a:pt x="3611" y="188634"/>
                    <a:pt x="3559" y="188634"/>
                  </a:cubicBezTo>
                  <a:cubicBezTo>
                    <a:pt x="3556" y="188636"/>
                    <a:pt x="3554" y="188638"/>
                    <a:pt x="3551" y="188638"/>
                  </a:cubicBezTo>
                  <a:cubicBezTo>
                    <a:pt x="3533" y="188638"/>
                    <a:pt x="3533" y="188551"/>
                    <a:pt x="3533" y="188505"/>
                  </a:cubicBezTo>
                  <a:cubicBezTo>
                    <a:pt x="3533" y="188505"/>
                    <a:pt x="3533" y="188479"/>
                    <a:pt x="3533" y="188479"/>
                  </a:cubicBezTo>
                  <a:cubicBezTo>
                    <a:pt x="3533" y="188427"/>
                    <a:pt x="3533" y="188427"/>
                    <a:pt x="3585" y="188427"/>
                  </a:cubicBezTo>
                  <a:lnTo>
                    <a:pt x="3585" y="188402"/>
                  </a:lnTo>
                  <a:cubicBezTo>
                    <a:pt x="3533" y="188402"/>
                    <a:pt x="3533" y="188324"/>
                    <a:pt x="3533" y="188298"/>
                  </a:cubicBezTo>
                  <a:cubicBezTo>
                    <a:pt x="3507" y="188273"/>
                    <a:pt x="3507" y="188221"/>
                    <a:pt x="3507" y="188195"/>
                  </a:cubicBezTo>
                  <a:cubicBezTo>
                    <a:pt x="3507" y="188118"/>
                    <a:pt x="3507" y="188041"/>
                    <a:pt x="3507" y="187963"/>
                  </a:cubicBezTo>
                  <a:cubicBezTo>
                    <a:pt x="3482" y="187860"/>
                    <a:pt x="3482" y="187731"/>
                    <a:pt x="3533" y="187654"/>
                  </a:cubicBezTo>
                  <a:cubicBezTo>
                    <a:pt x="3533" y="187525"/>
                    <a:pt x="3507" y="187396"/>
                    <a:pt x="3482" y="187293"/>
                  </a:cubicBezTo>
                  <a:cubicBezTo>
                    <a:pt x="3456" y="187267"/>
                    <a:pt x="3456" y="187267"/>
                    <a:pt x="3482" y="187241"/>
                  </a:cubicBezTo>
                  <a:cubicBezTo>
                    <a:pt x="3507" y="187138"/>
                    <a:pt x="3430" y="187060"/>
                    <a:pt x="3456" y="186957"/>
                  </a:cubicBezTo>
                  <a:cubicBezTo>
                    <a:pt x="3404" y="186880"/>
                    <a:pt x="3404" y="186803"/>
                    <a:pt x="3456" y="186751"/>
                  </a:cubicBezTo>
                  <a:cubicBezTo>
                    <a:pt x="3430" y="186674"/>
                    <a:pt x="3404" y="186596"/>
                    <a:pt x="3378" y="186493"/>
                  </a:cubicBezTo>
                  <a:cubicBezTo>
                    <a:pt x="3353" y="186467"/>
                    <a:pt x="3353" y="186416"/>
                    <a:pt x="3353" y="186364"/>
                  </a:cubicBezTo>
                  <a:cubicBezTo>
                    <a:pt x="3327" y="186313"/>
                    <a:pt x="3353" y="186313"/>
                    <a:pt x="3353" y="186287"/>
                  </a:cubicBezTo>
                  <a:cubicBezTo>
                    <a:pt x="3353" y="186261"/>
                    <a:pt x="3301" y="186132"/>
                    <a:pt x="3301" y="186055"/>
                  </a:cubicBezTo>
                  <a:cubicBezTo>
                    <a:pt x="3257" y="186055"/>
                    <a:pt x="3251" y="185998"/>
                    <a:pt x="3217" y="185998"/>
                  </a:cubicBezTo>
                  <a:cubicBezTo>
                    <a:pt x="3212" y="185998"/>
                    <a:pt x="3205" y="185999"/>
                    <a:pt x="3198" y="186003"/>
                  </a:cubicBezTo>
                  <a:cubicBezTo>
                    <a:pt x="3198" y="186029"/>
                    <a:pt x="3198" y="186055"/>
                    <a:pt x="3198" y="186080"/>
                  </a:cubicBezTo>
                  <a:cubicBezTo>
                    <a:pt x="3224" y="186106"/>
                    <a:pt x="3198" y="186158"/>
                    <a:pt x="3172" y="186158"/>
                  </a:cubicBezTo>
                  <a:lnTo>
                    <a:pt x="3172" y="186209"/>
                  </a:lnTo>
                  <a:lnTo>
                    <a:pt x="3172" y="186235"/>
                  </a:lnTo>
                  <a:cubicBezTo>
                    <a:pt x="3172" y="186235"/>
                    <a:pt x="3172" y="186235"/>
                    <a:pt x="3146" y="186209"/>
                  </a:cubicBezTo>
                  <a:cubicBezTo>
                    <a:pt x="3146" y="186209"/>
                    <a:pt x="3121" y="186184"/>
                    <a:pt x="3095" y="186184"/>
                  </a:cubicBezTo>
                  <a:cubicBezTo>
                    <a:pt x="3095" y="186209"/>
                    <a:pt x="3095" y="186261"/>
                    <a:pt x="3069" y="186261"/>
                  </a:cubicBezTo>
                  <a:cubicBezTo>
                    <a:pt x="3069" y="186287"/>
                    <a:pt x="3043" y="186287"/>
                    <a:pt x="3043" y="186287"/>
                  </a:cubicBezTo>
                  <a:lnTo>
                    <a:pt x="3017" y="186287"/>
                  </a:lnTo>
                  <a:cubicBezTo>
                    <a:pt x="3017" y="186287"/>
                    <a:pt x="3017" y="186261"/>
                    <a:pt x="3017" y="186261"/>
                  </a:cubicBezTo>
                  <a:cubicBezTo>
                    <a:pt x="3017" y="186184"/>
                    <a:pt x="2940" y="186184"/>
                    <a:pt x="2940" y="186106"/>
                  </a:cubicBezTo>
                  <a:cubicBezTo>
                    <a:pt x="2940" y="186055"/>
                    <a:pt x="2940" y="186003"/>
                    <a:pt x="2940" y="185951"/>
                  </a:cubicBezTo>
                  <a:cubicBezTo>
                    <a:pt x="2914" y="185951"/>
                    <a:pt x="2888" y="185900"/>
                    <a:pt x="2888" y="185900"/>
                  </a:cubicBezTo>
                  <a:cubicBezTo>
                    <a:pt x="2888" y="185797"/>
                    <a:pt x="2837" y="185719"/>
                    <a:pt x="2888" y="185616"/>
                  </a:cubicBezTo>
                  <a:cubicBezTo>
                    <a:pt x="2863" y="185565"/>
                    <a:pt x="2863" y="185513"/>
                    <a:pt x="2888" y="185436"/>
                  </a:cubicBezTo>
                  <a:cubicBezTo>
                    <a:pt x="2888" y="185410"/>
                    <a:pt x="2940" y="185384"/>
                    <a:pt x="2940" y="185358"/>
                  </a:cubicBezTo>
                  <a:cubicBezTo>
                    <a:pt x="2940" y="185332"/>
                    <a:pt x="2888" y="185332"/>
                    <a:pt x="2863" y="185307"/>
                  </a:cubicBezTo>
                  <a:cubicBezTo>
                    <a:pt x="2863" y="185281"/>
                    <a:pt x="2863" y="185281"/>
                    <a:pt x="2863" y="185255"/>
                  </a:cubicBezTo>
                  <a:cubicBezTo>
                    <a:pt x="2863" y="185229"/>
                    <a:pt x="2863" y="185178"/>
                    <a:pt x="2888" y="185178"/>
                  </a:cubicBezTo>
                  <a:cubicBezTo>
                    <a:pt x="2914" y="185152"/>
                    <a:pt x="2863" y="185049"/>
                    <a:pt x="2863" y="184971"/>
                  </a:cubicBezTo>
                  <a:cubicBezTo>
                    <a:pt x="2914" y="184920"/>
                    <a:pt x="2837" y="184868"/>
                    <a:pt x="2863" y="184817"/>
                  </a:cubicBezTo>
                  <a:cubicBezTo>
                    <a:pt x="2888" y="184739"/>
                    <a:pt x="2863" y="184662"/>
                    <a:pt x="2863" y="184610"/>
                  </a:cubicBezTo>
                  <a:cubicBezTo>
                    <a:pt x="2863" y="184533"/>
                    <a:pt x="2811" y="184481"/>
                    <a:pt x="2837" y="184404"/>
                  </a:cubicBezTo>
                  <a:cubicBezTo>
                    <a:pt x="2863" y="184327"/>
                    <a:pt x="2863" y="184249"/>
                    <a:pt x="2837" y="184172"/>
                  </a:cubicBezTo>
                  <a:cubicBezTo>
                    <a:pt x="2837" y="184120"/>
                    <a:pt x="2811" y="184095"/>
                    <a:pt x="2785" y="184095"/>
                  </a:cubicBezTo>
                  <a:cubicBezTo>
                    <a:pt x="2760" y="184069"/>
                    <a:pt x="2760" y="184043"/>
                    <a:pt x="2785" y="184017"/>
                  </a:cubicBezTo>
                  <a:cubicBezTo>
                    <a:pt x="2811" y="183966"/>
                    <a:pt x="2811" y="183914"/>
                    <a:pt x="2785" y="183862"/>
                  </a:cubicBezTo>
                  <a:cubicBezTo>
                    <a:pt x="2708" y="183837"/>
                    <a:pt x="2708" y="183837"/>
                    <a:pt x="2734" y="183759"/>
                  </a:cubicBezTo>
                  <a:cubicBezTo>
                    <a:pt x="2734" y="183733"/>
                    <a:pt x="2734" y="183733"/>
                    <a:pt x="2734" y="183733"/>
                  </a:cubicBezTo>
                  <a:cubicBezTo>
                    <a:pt x="2760" y="183708"/>
                    <a:pt x="2785" y="183733"/>
                    <a:pt x="2785" y="183682"/>
                  </a:cubicBezTo>
                  <a:cubicBezTo>
                    <a:pt x="2785" y="183682"/>
                    <a:pt x="2785" y="183630"/>
                    <a:pt x="2785" y="183604"/>
                  </a:cubicBezTo>
                  <a:cubicBezTo>
                    <a:pt x="2760" y="183579"/>
                    <a:pt x="2811" y="183579"/>
                    <a:pt x="2837" y="183553"/>
                  </a:cubicBezTo>
                  <a:cubicBezTo>
                    <a:pt x="2837" y="183527"/>
                    <a:pt x="2837" y="183527"/>
                    <a:pt x="2837" y="183527"/>
                  </a:cubicBezTo>
                  <a:cubicBezTo>
                    <a:pt x="2811" y="183501"/>
                    <a:pt x="2785" y="183476"/>
                    <a:pt x="2785" y="183450"/>
                  </a:cubicBezTo>
                  <a:lnTo>
                    <a:pt x="2760" y="183398"/>
                  </a:lnTo>
                  <a:lnTo>
                    <a:pt x="2760" y="183347"/>
                  </a:lnTo>
                  <a:cubicBezTo>
                    <a:pt x="2760" y="183347"/>
                    <a:pt x="2760" y="183321"/>
                    <a:pt x="2760" y="183321"/>
                  </a:cubicBezTo>
                  <a:lnTo>
                    <a:pt x="2760" y="183295"/>
                  </a:lnTo>
                  <a:lnTo>
                    <a:pt x="2785" y="183295"/>
                  </a:lnTo>
                  <a:lnTo>
                    <a:pt x="2811" y="183347"/>
                  </a:lnTo>
                  <a:cubicBezTo>
                    <a:pt x="2863" y="183295"/>
                    <a:pt x="2863" y="183243"/>
                    <a:pt x="2863" y="183218"/>
                  </a:cubicBezTo>
                  <a:cubicBezTo>
                    <a:pt x="2888" y="183166"/>
                    <a:pt x="2888" y="183166"/>
                    <a:pt x="2914" y="183140"/>
                  </a:cubicBezTo>
                  <a:cubicBezTo>
                    <a:pt x="2940" y="183140"/>
                    <a:pt x="2914" y="183089"/>
                    <a:pt x="2914" y="183063"/>
                  </a:cubicBezTo>
                  <a:cubicBezTo>
                    <a:pt x="2914" y="183011"/>
                    <a:pt x="2966" y="182986"/>
                    <a:pt x="2940" y="182960"/>
                  </a:cubicBezTo>
                  <a:cubicBezTo>
                    <a:pt x="2940" y="182908"/>
                    <a:pt x="2940" y="182831"/>
                    <a:pt x="2940" y="182779"/>
                  </a:cubicBezTo>
                  <a:cubicBezTo>
                    <a:pt x="2940" y="182702"/>
                    <a:pt x="2914" y="182650"/>
                    <a:pt x="2914" y="182573"/>
                  </a:cubicBezTo>
                  <a:cubicBezTo>
                    <a:pt x="2940" y="182495"/>
                    <a:pt x="2914" y="182470"/>
                    <a:pt x="2914" y="182418"/>
                  </a:cubicBezTo>
                  <a:cubicBezTo>
                    <a:pt x="2914" y="182418"/>
                    <a:pt x="2914" y="182392"/>
                    <a:pt x="2914" y="182367"/>
                  </a:cubicBezTo>
                  <a:cubicBezTo>
                    <a:pt x="2863" y="182315"/>
                    <a:pt x="2914" y="182263"/>
                    <a:pt x="2888" y="182212"/>
                  </a:cubicBezTo>
                  <a:cubicBezTo>
                    <a:pt x="2940" y="182109"/>
                    <a:pt x="2940" y="182005"/>
                    <a:pt x="2940" y="181902"/>
                  </a:cubicBezTo>
                  <a:cubicBezTo>
                    <a:pt x="2940" y="181877"/>
                    <a:pt x="2966" y="181877"/>
                    <a:pt x="2992" y="181877"/>
                  </a:cubicBezTo>
                  <a:lnTo>
                    <a:pt x="2966" y="181851"/>
                  </a:lnTo>
                  <a:cubicBezTo>
                    <a:pt x="2940" y="181851"/>
                    <a:pt x="2914" y="181825"/>
                    <a:pt x="2940" y="181799"/>
                  </a:cubicBezTo>
                  <a:cubicBezTo>
                    <a:pt x="2940" y="181773"/>
                    <a:pt x="2966" y="181773"/>
                    <a:pt x="2966" y="181773"/>
                  </a:cubicBezTo>
                  <a:lnTo>
                    <a:pt x="3017" y="181773"/>
                  </a:lnTo>
                  <a:cubicBezTo>
                    <a:pt x="3069" y="181722"/>
                    <a:pt x="3069" y="181670"/>
                    <a:pt x="3069" y="181619"/>
                  </a:cubicBezTo>
                  <a:cubicBezTo>
                    <a:pt x="3069" y="181567"/>
                    <a:pt x="3043" y="181515"/>
                    <a:pt x="3069" y="181490"/>
                  </a:cubicBezTo>
                  <a:cubicBezTo>
                    <a:pt x="3095" y="181490"/>
                    <a:pt x="3146" y="181619"/>
                    <a:pt x="3172" y="181696"/>
                  </a:cubicBezTo>
                  <a:lnTo>
                    <a:pt x="3172" y="181722"/>
                  </a:lnTo>
                  <a:cubicBezTo>
                    <a:pt x="3172" y="181722"/>
                    <a:pt x="3224" y="181644"/>
                    <a:pt x="3250" y="181619"/>
                  </a:cubicBezTo>
                  <a:lnTo>
                    <a:pt x="3250" y="181593"/>
                  </a:lnTo>
                  <a:cubicBezTo>
                    <a:pt x="3250" y="181567"/>
                    <a:pt x="3250" y="181567"/>
                    <a:pt x="3250" y="181567"/>
                  </a:cubicBezTo>
                  <a:cubicBezTo>
                    <a:pt x="3146" y="181438"/>
                    <a:pt x="3146" y="181438"/>
                    <a:pt x="3146" y="181309"/>
                  </a:cubicBezTo>
                  <a:lnTo>
                    <a:pt x="3146" y="181283"/>
                  </a:lnTo>
                  <a:cubicBezTo>
                    <a:pt x="3146" y="181232"/>
                    <a:pt x="3146" y="181206"/>
                    <a:pt x="3121" y="181154"/>
                  </a:cubicBezTo>
                  <a:cubicBezTo>
                    <a:pt x="3121" y="181129"/>
                    <a:pt x="3121" y="181077"/>
                    <a:pt x="3121" y="181051"/>
                  </a:cubicBezTo>
                  <a:cubicBezTo>
                    <a:pt x="3121" y="181025"/>
                    <a:pt x="3121" y="181000"/>
                    <a:pt x="3095" y="180974"/>
                  </a:cubicBezTo>
                  <a:cubicBezTo>
                    <a:pt x="3069" y="180974"/>
                    <a:pt x="3043" y="180974"/>
                    <a:pt x="3043" y="180922"/>
                  </a:cubicBezTo>
                  <a:cubicBezTo>
                    <a:pt x="3043" y="180896"/>
                    <a:pt x="3043" y="180871"/>
                    <a:pt x="3043" y="180871"/>
                  </a:cubicBezTo>
                  <a:lnTo>
                    <a:pt x="3043" y="180768"/>
                  </a:lnTo>
                  <a:cubicBezTo>
                    <a:pt x="3017" y="180742"/>
                    <a:pt x="3043" y="180716"/>
                    <a:pt x="3095" y="180690"/>
                  </a:cubicBezTo>
                  <a:lnTo>
                    <a:pt x="3095" y="180639"/>
                  </a:lnTo>
                  <a:cubicBezTo>
                    <a:pt x="3043" y="180613"/>
                    <a:pt x="3069" y="180561"/>
                    <a:pt x="3069" y="180510"/>
                  </a:cubicBezTo>
                  <a:cubicBezTo>
                    <a:pt x="3043" y="180484"/>
                    <a:pt x="3043" y="180458"/>
                    <a:pt x="3069" y="180458"/>
                  </a:cubicBezTo>
                  <a:lnTo>
                    <a:pt x="3095" y="180381"/>
                  </a:lnTo>
                  <a:cubicBezTo>
                    <a:pt x="3095" y="180355"/>
                    <a:pt x="3095" y="180329"/>
                    <a:pt x="3121" y="180329"/>
                  </a:cubicBezTo>
                  <a:lnTo>
                    <a:pt x="3121" y="180174"/>
                  </a:lnTo>
                  <a:lnTo>
                    <a:pt x="3198" y="180252"/>
                  </a:lnTo>
                  <a:cubicBezTo>
                    <a:pt x="3198" y="180252"/>
                    <a:pt x="3198" y="180226"/>
                    <a:pt x="3198" y="180226"/>
                  </a:cubicBezTo>
                  <a:lnTo>
                    <a:pt x="3198" y="180123"/>
                  </a:lnTo>
                  <a:lnTo>
                    <a:pt x="3198" y="180045"/>
                  </a:lnTo>
                  <a:cubicBezTo>
                    <a:pt x="3172" y="179994"/>
                    <a:pt x="3172" y="179968"/>
                    <a:pt x="3198" y="179942"/>
                  </a:cubicBezTo>
                  <a:lnTo>
                    <a:pt x="3198" y="179839"/>
                  </a:lnTo>
                  <a:cubicBezTo>
                    <a:pt x="3172" y="179839"/>
                    <a:pt x="3146" y="179813"/>
                    <a:pt x="3146" y="179787"/>
                  </a:cubicBezTo>
                  <a:cubicBezTo>
                    <a:pt x="3146" y="179736"/>
                    <a:pt x="3146" y="179684"/>
                    <a:pt x="3172" y="179659"/>
                  </a:cubicBezTo>
                  <a:cubicBezTo>
                    <a:pt x="3146" y="179659"/>
                    <a:pt x="3095" y="179659"/>
                    <a:pt x="3121" y="179581"/>
                  </a:cubicBezTo>
                  <a:cubicBezTo>
                    <a:pt x="3146" y="179530"/>
                    <a:pt x="3198" y="179504"/>
                    <a:pt x="3198" y="179452"/>
                  </a:cubicBezTo>
                  <a:cubicBezTo>
                    <a:pt x="3198" y="179401"/>
                    <a:pt x="3172" y="179401"/>
                    <a:pt x="3172" y="179401"/>
                  </a:cubicBezTo>
                  <a:cubicBezTo>
                    <a:pt x="3172" y="179375"/>
                    <a:pt x="3250" y="179375"/>
                    <a:pt x="3224" y="179323"/>
                  </a:cubicBezTo>
                  <a:cubicBezTo>
                    <a:pt x="3224" y="179297"/>
                    <a:pt x="3198" y="179272"/>
                    <a:pt x="3198" y="179246"/>
                  </a:cubicBezTo>
                  <a:cubicBezTo>
                    <a:pt x="3172" y="179194"/>
                    <a:pt x="3198" y="179168"/>
                    <a:pt x="3198" y="179143"/>
                  </a:cubicBezTo>
                  <a:lnTo>
                    <a:pt x="3198" y="179065"/>
                  </a:lnTo>
                  <a:cubicBezTo>
                    <a:pt x="3198" y="179040"/>
                    <a:pt x="3172" y="179014"/>
                    <a:pt x="3224" y="178988"/>
                  </a:cubicBezTo>
                  <a:lnTo>
                    <a:pt x="3224" y="178911"/>
                  </a:lnTo>
                  <a:cubicBezTo>
                    <a:pt x="3172" y="178911"/>
                    <a:pt x="3095" y="178911"/>
                    <a:pt x="3069" y="178859"/>
                  </a:cubicBezTo>
                  <a:lnTo>
                    <a:pt x="3146" y="178627"/>
                  </a:lnTo>
                  <a:cubicBezTo>
                    <a:pt x="3121" y="178601"/>
                    <a:pt x="3095" y="178575"/>
                    <a:pt x="3095" y="178524"/>
                  </a:cubicBezTo>
                  <a:cubicBezTo>
                    <a:pt x="3121" y="178498"/>
                    <a:pt x="3121" y="178472"/>
                    <a:pt x="3121" y="178446"/>
                  </a:cubicBezTo>
                  <a:cubicBezTo>
                    <a:pt x="3095" y="178369"/>
                    <a:pt x="3095" y="178369"/>
                    <a:pt x="3146" y="178343"/>
                  </a:cubicBezTo>
                  <a:lnTo>
                    <a:pt x="3224" y="178343"/>
                  </a:lnTo>
                  <a:lnTo>
                    <a:pt x="3224" y="178292"/>
                  </a:lnTo>
                  <a:cubicBezTo>
                    <a:pt x="3224" y="178240"/>
                    <a:pt x="3224" y="178214"/>
                    <a:pt x="3198" y="178188"/>
                  </a:cubicBezTo>
                  <a:lnTo>
                    <a:pt x="3198" y="178137"/>
                  </a:lnTo>
                  <a:cubicBezTo>
                    <a:pt x="3198" y="178111"/>
                    <a:pt x="3250" y="178059"/>
                    <a:pt x="3250" y="178034"/>
                  </a:cubicBezTo>
                  <a:lnTo>
                    <a:pt x="3172" y="178034"/>
                  </a:lnTo>
                  <a:cubicBezTo>
                    <a:pt x="3146" y="178034"/>
                    <a:pt x="3146" y="178034"/>
                    <a:pt x="3146" y="177956"/>
                  </a:cubicBezTo>
                  <a:lnTo>
                    <a:pt x="3146" y="177931"/>
                  </a:lnTo>
                  <a:lnTo>
                    <a:pt x="3095" y="177905"/>
                  </a:lnTo>
                  <a:cubicBezTo>
                    <a:pt x="3017" y="177879"/>
                    <a:pt x="2940" y="177827"/>
                    <a:pt x="2914" y="177750"/>
                  </a:cubicBezTo>
                  <a:cubicBezTo>
                    <a:pt x="2914" y="177724"/>
                    <a:pt x="2888" y="177724"/>
                    <a:pt x="2863" y="177724"/>
                  </a:cubicBezTo>
                  <a:cubicBezTo>
                    <a:pt x="2863" y="177698"/>
                    <a:pt x="2837" y="177698"/>
                    <a:pt x="2837" y="177673"/>
                  </a:cubicBezTo>
                  <a:cubicBezTo>
                    <a:pt x="2811" y="177595"/>
                    <a:pt x="2811" y="177518"/>
                    <a:pt x="2785" y="177415"/>
                  </a:cubicBezTo>
                  <a:cubicBezTo>
                    <a:pt x="2785" y="177389"/>
                    <a:pt x="2811" y="177363"/>
                    <a:pt x="2837" y="177337"/>
                  </a:cubicBezTo>
                  <a:cubicBezTo>
                    <a:pt x="2811" y="177312"/>
                    <a:pt x="2811" y="177260"/>
                    <a:pt x="2837" y="177234"/>
                  </a:cubicBezTo>
                  <a:lnTo>
                    <a:pt x="2837" y="177183"/>
                  </a:lnTo>
                  <a:cubicBezTo>
                    <a:pt x="2811" y="177183"/>
                    <a:pt x="2785" y="177157"/>
                    <a:pt x="2785" y="177131"/>
                  </a:cubicBezTo>
                  <a:cubicBezTo>
                    <a:pt x="2760" y="177131"/>
                    <a:pt x="2734" y="177105"/>
                    <a:pt x="2708" y="177079"/>
                  </a:cubicBezTo>
                  <a:cubicBezTo>
                    <a:pt x="2708" y="177105"/>
                    <a:pt x="2708" y="177131"/>
                    <a:pt x="2682" y="177157"/>
                  </a:cubicBezTo>
                  <a:cubicBezTo>
                    <a:pt x="2669" y="177170"/>
                    <a:pt x="2663" y="177176"/>
                    <a:pt x="2660" y="177176"/>
                  </a:cubicBezTo>
                  <a:cubicBezTo>
                    <a:pt x="2656" y="177176"/>
                    <a:pt x="2656" y="177170"/>
                    <a:pt x="2656" y="177157"/>
                  </a:cubicBezTo>
                  <a:cubicBezTo>
                    <a:pt x="2631" y="177131"/>
                    <a:pt x="2656" y="177131"/>
                    <a:pt x="2656" y="177131"/>
                  </a:cubicBezTo>
                  <a:cubicBezTo>
                    <a:pt x="2656" y="177105"/>
                    <a:pt x="2656" y="177105"/>
                    <a:pt x="2682" y="177079"/>
                  </a:cubicBezTo>
                  <a:lnTo>
                    <a:pt x="2708" y="177028"/>
                  </a:lnTo>
                  <a:lnTo>
                    <a:pt x="2682" y="177002"/>
                  </a:lnTo>
                  <a:cubicBezTo>
                    <a:pt x="2656" y="176976"/>
                    <a:pt x="2682" y="176925"/>
                    <a:pt x="2631" y="176925"/>
                  </a:cubicBezTo>
                  <a:cubicBezTo>
                    <a:pt x="2618" y="176912"/>
                    <a:pt x="2611" y="176912"/>
                    <a:pt x="2608" y="176912"/>
                  </a:cubicBezTo>
                  <a:cubicBezTo>
                    <a:pt x="2605" y="176912"/>
                    <a:pt x="2605" y="176912"/>
                    <a:pt x="2605" y="176899"/>
                  </a:cubicBezTo>
                  <a:cubicBezTo>
                    <a:pt x="2631" y="176873"/>
                    <a:pt x="2579" y="176744"/>
                    <a:pt x="2605" y="176667"/>
                  </a:cubicBezTo>
                  <a:cubicBezTo>
                    <a:pt x="2605" y="176641"/>
                    <a:pt x="2605" y="176589"/>
                    <a:pt x="2605" y="176538"/>
                  </a:cubicBezTo>
                  <a:cubicBezTo>
                    <a:pt x="2605" y="176512"/>
                    <a:pt x="2605" y="176460"/>
                    <a:pt x="2631" y="176435"/>
                  </a:cubicBezTo>
                  <a:cubicBezTo>
                    <a:pt x="2631" y="176435"/>
                    <a:pt x="2631" y="176435"/>
                    <a:pt x="2631" y="176409"/>
                  </a:cubicBezTo>
                  <a:cubicBezTo>
                    <a:pt x="2631" y="176383"/>
                    <a:pt x="2579" y="176383"/>
                    <a:pt x="2605" y="176331"/>
                  </a:cubicBezTo>
                  <a:cubicBezTo>
                    <a:pt x="2631" y="176306"/>
                    <a:pt x="2579" y="176254"/>
                    <a:pt x="2631" y="176254"/>
                  </a:cubicBezTo>
                  <a:lnTo>
                    <a:pt x="2656" y="176254"/>
                  </a:lnTo>
                  <a:lnTo>
                    <a:pt x="2656" y="176203"/>
                  </a:lnTo>
                  <a:cubicBezTo>
                    <a:pt x="2656" y="176125"/>
                    <a:pt x="2656" y="176048"/>
                    <a:pt x="2605" y="175996"/>
                  </a:cubicBezTo>
                  <a:lnTo>
                    <a:pt x="2605" y="175945"/>
                  </a:lnTo>
                  <a:cubicBezTo>
                    <a:pt x="2605" y="175867"/>
                    <a:pt x="2553" y="175816"/>
                    <a:pt x="2553" y="175738"/>
                  </a:cubicBezTo>
                  <a:cubicBezTo>
                    <a:pt x="2553" y="175661"/>
                    <a:pt x="2553" y="175661"/>
                    <a:pt x="2631" y="175661"/>
                  </a:cubicBezTo>
                  <a:cubicBezTo>
                    <a:pt x="2699" y="175661"/>
                    <a:pt x="2711" y="175649"/>
                    <a:pt x="2718" y="175649"/>
                  </a:cubicBezTo>
                  <a:cubicBezTo>
                    <a:pt x="2722" y="175649"/>
                    <a:pt x="2725" y="175652"/>
                    <a:pt x="2734" y="175661"/>
                  </a:cubicBezTo>
                  <a:cubicBezTo>
                    <a:pt x="2760" y="175584"/>
                    <a:pt x="2760" y="175532"/>
                    <a:pt x="2734" y="175455"/>
                  </a:cubicBezTo>
                  <a:cubicBezTo>
                    <a:pt x="2734" y="175403"/>
                    <a:pt x="2760" y="175351"/>
                    <a:pt x="2785" y="175326"/>
                  </a:cubicBezTo>
                  <a:cubicBezTo>
                    <a:pt x="2760" y="175326"/>
                    <a:pt x="2760" y="175300"/>
                    <a:pt x="2734" y="175300"/>
                  </a:cubicBezTo>
                  <a:cubicBezTo>
                    <a:pt x="2721" y="175313"/>
                    <a:pt x="2702" y="175319"/>
                    <a:pt x="2679" y="175319"/>
                  </a:cubicBezTo>
                  <a:cubicBezTo>
                    <a:pt x="2656" y="175319"/>
                    <a:pt x="2631" y="175313"/>
                    <a:pt x="2605" y="175300"/>
                  </a:cubicBezTo>
                  <a:cubicBezTo>
                    <a:pt x="2605" y="175300"/>
                    <a:pt x="2605" y="175248"/>
                    <a:pt x="2579" y="175222"/>
                  </a:cubicBezTo>
                  <a:cubicBezTo>
                    <a:pt x="2553" y="175222"/>
                    <a:pt x="2553" y="175171"/>
                    <a:pt x="2579" y="175171"/>
                  </a:cubicBezTo>
                  <a:cubicBezTo>
                    <a:pt x="2605" y="175145"/>
                    <a:pt x="2605" y="175119"/>
                    <a:pt x="2605" y="175119"/>
                  </a:cubicBezTo>
                  <a:cubicBezTo>
                    <a:pt x="2579" y="175068"/>
                    <a:pt x="2605" y="175042"/>
                    <a:pt x="2631" y="175042"/>
                  </a:cubicBezTo>
                  <a:cubicBezTo>
                    <a:pt x="2682" y="175016"/>
                    <a:pt x="2708" y="175042"/>
                    <a:pt x="2734" y="174990"/>
                  </a:cubicBezTo>
                  <a:cubicBezTo>
                    <a:pt x="2734" y="174990"/>
                    <a:pt x="2734" y="174990"/>
                    <a:pt x="2734" y="174965"/>
                  </a:cubicBezTo>
                  <a:cubicBezTo>
                    <a:pt x="2811" y="174939"/>
                    <a:pt x="2785" y="174861"/>
                    <a:pt x="2785" y="174810"/>
                  </a:cubicBezTo>
                  <a:cubicBezTo>
                    <a:pt x="2785" y="174758"/>
                    <a:pt x="2785" y="174758"/>
                    <a:pt x="2785" y="174707"/>
                  </a:cubicBezTo>
                  <a:lnTo>
                    <a:pt x="2785" y="174655"/>
                  </a:lnTo>
                  <a:lnTo>
                    <a:pt x="2785" y="174578"/>
                  </a:lnTo>
                  <a:cubicBezTo>
                    <a:pt x="2785" y="174552"/>
                    <a:pt x="2785" y="174526"/>
                    <a:pt x="2760" y="174526"/>
                  </a:cubicBezTo>
                  <a:cubicBezTo>
                    <a:pt x="2708" y="174500"/>
                    <a:pt x="2708" y="174475"/>
                    <a:pt x="2760" y="174449"/>
                  </a:cubicBezTo>
                  <a:lnTo>
                    <a:pt x="2760" y="174397"/>
                  </a:lnTo>
                  <a:cubicBezTo>
                    <a:pt x="2749" y="174403"/>
                    <a:pt x="2739" y="174405"/>
                    <a:pt x="2730" y="174405"/>
                  </a:cubicBezTo>
                  <a:cubicBezTo>
                    <a:pt x="2705" y="174405"/>
                    <a:pt x="2685" y="174390"/>
                    <a:pt x="2660" y="174390"/>
                  </a:cubicBezTo>
                  <a:cubicBezTo>
                    <a:pt x="2651" y="174390"/>
                    <a:pt x="2642" y="174392"/>
                    <a:pt x="2631" y="174397"/>
                  </a:cubicBezTo>
                  <a:cubicBezTo>
                    <a:pt x="2622" y="174406"/>
                    <a:pt x="2619" y="174409"/>
                    <a:pt x="2618" y="174409"/>
                  </a:cubicBezTo>
                  <a:cubicBezTo>
                    <a:pt x="2616" y="174409"/>
                    <a:pt x="2622" y="174397"/>
                    <a:pt x="2605" y="174397"/>
                  </a:cubicBezTo>
                  <a:cubicBezTo>
                    <a:pt x="2605" y="174397"/>
                    <a:pt x="2605" y="174371"/>
                    <a:pt x="2631" y="174371"/>
                  </a:cubicBezTo>
                  <a:cubicBezTo>
                    <a:pt x="2656" y="174371"/>
                    <a:pt x="2734" y="174371"/>
                    <a:pt x="2734" y="174294"/>
                  </a:cubicBezTo>
                  <a:lnTo>
                    <a:pt x="2682" y="174268"/>
                  </a:lnTo>
                  <a:lnTo>
                    <a:pt x="2682" y="174191"/>
                  </a:lnTo>
                  <a:cubicBezTo>
                    <a:pt x="2682" y="174165"/>
                    <a:pt x="2682" y="174139"/>
                    <a:pt x="2656" y="174139"/>
                  </a:cubicBezTo>
                  <a:cubicBezTo>
                    <a:pt x="2631" y="174139"/>
                    <a:pt x="2631" y="174088"/>
                    <a:pt x="2631" y="174088"/>
                  </a:cubicBezTo>
                  <a:lnTo>
                    <a:pt x="2631" y="173778"/>
                  </a:lnTo>
                  <a:cubicBezTo>
                    <a:pt x="2631" y="173752"/>
                    <a:pt x="2656" y="173752"/>
                    <a:pt x="2682" y="173752"/>
                  </a:cubicBezTo>
                  <a:lnTo>
                    <a:pt x="2682" y="173675"/>
                  </a:lnTo>
                  <a:lnTo>
                    <a:pt x="2656" y="173675"/>
                  </a:lnTo>
                  <a:cubicBezTo>
                    <a:pt x="2631" y="173675"/>
                    <a:pt x="2605" y="173649"/>
                    <a:pt x="2631" y="173623"/>
                  </a:cubicBezTo>
                  <a:cubicBezTo>
                    <a:pt x="2631" y="173598"/>
                    <a:pt x="2656" y="173572"/>
                    <a:pt x="2656" y="173520"/>
                  </a:cubicBezTo>
                  <a:cubicBezTo>
                    <a:pt x="2631" y="173520"/>
                    <a:pt x="2631" y="173495"/>
                    <a:pt x="2656" y="173469"/>
                  </a:cubicBezTo>
                  <a:cubicBezTo>
                    <a:pt x="2656" y="173443"/>
                    <a:pt x="2605" y="173443"/>
                    <a:pt x="2605" y="173391"/>
                  </a:cubicBezTo>
                  <a:cubicBezTo>
                    <a:pt x="2605" y="173391"/>
                    <a:pt x="2605" y="173366"/>
                    <a:pt x="2605" y="173340"/>
                  </a:cubicBezTo>
                  <a:cubicBezTo>
                    <a:pt x="2605" y="173308"/>
                    <a:pt x="2625" y="173286"/>
                    <a:pt x="2646" y="173286"/>
                  </a:cubicBezTo>
                  <a:cubicBezTo>
                    <a:pt x="2659" y="173286"/>
                    <a:pt x="2672" y="173294"/>
                    <a:pt x="2682" y="173314"/>
                  </a:cubicBezTo>
                  <a:cubicBezTo>
                    <a:pt x="2760" y="173314"/>
                    <a:pt x="2760" y="173288"/>
                    <a:pt x="2734" y="173211"/>
                  </a:cubicBezTo>
                  <a:lnTo>
                    <a:pt x="2682" y="173211"/>
                  </a:lnTo>
                  <a:cubicBezTo>
                    <a:pt x="2682" y="173224"/>
                    <a:pt x="2676" y="173230"/>
                    <a:pt x="2666" y="173230"/>
                  </a:cubicBezTo>
                  <a:cubicBezTo>
                    <a:pt x="2656" y="173230"/>
                    <a:pt x="2644" y="173224"/>
                    <a:pt x="2631" y="173211"/>
                  </a:cubicBezTo>
                  <a:cubicBezTo>
                    <a:pt x="2605" y="173185"/>
                    <a:pt x="2631" y="173185"/>
                    <a:pt x="2631" y="173185"/>
                  </a:cubicBezTo>
                  <a:lnTo>
                    <a:pt x="2656" y="173185"/>
                  </a:lnTo>
                  <a:cubicBezTo>
                    <a:pt x="2631" y="173159"/>
                    <a:pt x="2605" y="173133"/>
                    <a:pt x="2631" y="173082"/>
                  </a:cubicBezTo>
                  <a:cubicBezTo>
                    <a:pt x="2579" y="173056"/>
                    <a:pt x="2579" y="172979"/>
                    <a:pt x="2631" y="172927"/>
                  </a:cubicBezTo>
                  <a:cubicBezTo>
                    <a:pt x="2631" y="172901"/>
                    <a:pt x="2631" y="172876"/>
                    <a:pt x="2656" y="172876"/>
                  </a:cubicBezTo>
                  <a:lnTo>
                    <a:pt x="2682" y="172798"/>
                  </a:lnTo>
                  <a:cubicBezTo>
                    <a:pt x="2656" y="172798"/>
                    <a:pt x="2656" y="172798"/>
                    <a:pt x="2631" y="172772"/>
                  </a:cubicBezTo>
                  <a:cubicBezTo>
                    <a:pt x="2631" y="172747"/>
                    <a:pt x="2656" y="172721"/>
                    <a:pt x="2682" y="172721"/>
                  </a:cubicBezTo>
                  <a:cubicBezTo>
                    <a:pt x="2708" y="172669"/>
                    <a:pt x="2708" y="172669"/>
                    <a:pt x="2682" y="172669"/>
                  </a:cubicBezTo>
                  <a:cubicBezTo>
                    <a:pt x="2631" y="172643"/>
                    <a:pt x="2631" y="172643"/>
                    <a:pt x="2656" y="172618"/>
                  </a:cubicBezTo>
                  <a:cubicBezTo>
                    <a:pt x="2682" y="172592"/>
                    <a:pt x="2708" y="172514"/>
                    <a:pt x="2682" y="172489"/>
                  </a:cubicBezTo>
                  <a:cubicBezTo>
                    <a:pt x="2682" y="172437"/>
                    <a:pt x="2708" y="172411"/>
                    <a:pt x="2682" y="172386"/>
                  </a:cubicBezTo>
                  <a:cubicBezTo>
                    <a:pt x="2656" y="172334"/>
                    <a:pt x="2682" y="172334"/>
                    <a:pt x="2708" y="172334"/>
                  </a:cubicBezTo>
                  <a:cubicBezTo>
                    <a:pt x="2708" y="172308"/>
                    <a:pt x="2708" y="172308"/>
                    <a:pt x="2708" y="172308"/>
                  </a:cubicBezTo>
                  <a:lnTo>
                    <a:pt x="2682" y="172282"/>
                  </a:lnTo>
                  <a:cubicBezTo>
                    <a:pt x="2631" y="172231"/>
                    <a:pt x="2631" y="172231"/>
                    <a:pt x="2682" y="172153"/>
                  </a:cubicBezTo>
                  <a:cubicBezTo>
                    <a:pt x="2682" y="172153"/>
                    <a:pt x="2682" y="172153"/>
                    <a:pt x="2682" y="172128"/>
                  </a:cubicBezTo>
                  <a:cubicBezTo>
                    <a:pt x="2708" y="172115"/>
                    <a:pt x="2721" y="172108"/>
                    <a:pt x="2731" y="172108"/>
                  </a:cubicBezTo>
                  <a:cubicBezTo>
                    <a:pt x="2740" y="172108"/>
                    <a:pt x="2747" y="172115"/>
                    <a:pt x="2760" y="172128"/>
                  </a:cubicBezTo>
                  <a:cubicBezTo>
                    <a:pt x="2777" y="172136"/>
                    <a:pt x="2788" y="172139"/>
                    <a:pt x="2797" y="172139"/>
                  </a:cubicBezTo>
                  <a:cubicBezTo>
                    <a:pt x="2814" y="172139"/>
                    <a:pt x="2820" y="172128"/>
                    <a:pt x="2837" y="172128"/>
                  </a:cubicBezTo>
                  <a:cubicBezTo>
                    <a:pt x="2837" y="172128"/>
                    <a:pt x="2888" y="172102"/>
                    <a:pt x="2837" y="172076"/>
                  </a:cubicBezTo>
                  <a:lnTo>
                    <a:pt x="2760" y="172076"/>
                  </a:lnTo>
                  <a:cubicBezTo>
                    <a:pt x="2760" y="172089"/>
                    <a:pt x="2753" y="172095"/>
                    <a:pt x="2747" y="172095"/>
                  </a:cubicBezTo>
                  <a:cubicBezTo>
                    <a:pt x="2740" y="172095"/>
                    <a:pt x="2734" y="172089"/>
                    <a:pt x="2734" y="172076"/>
                  </a:cubicBezTo>
                  <a:cubicBezTo>
                    <a:pt x="2734" y="172050"/>
                    <a:pt x="2785" y="172024"/>
                    <a:pt x="2811" y="171999"/>
                  </a:cubicBezTo>
                  <a:cubicBezTo>
                    <a:pt x="2811" y="171973"/>
                    <a:pt x="2811" y="171947"/>
                    <a:pt x="2785" y="171947"/>
                  </a:cubicBezTo>
                  <a:lnTo>
                    <a:pt x="2682" y="171947"/>
                  </a:lnTo>
                  <a:cubicBezTo>
                    <a:pt x="2656" y="171921"/>
                    <a:pt x="2682" y="171895"/>
                    <a:pt x="2682" y="171895"/>
                  </a:cubicBezTo>
                  <a:cubicBezTo>
                    <a:pt x="2682" y="171870"/>
                    <a:pt x="2708" y="171818"/>
                    <a:pt x="2760" y="171792"/>
                  </a:cubicBezTo>
                  <a:cubicBezTo>
                    <a:pt x="2811" y="171792"/>
                    <a:pt x="2811" y="171767"/>
                    <a:pt x="2811" y="171741"/>
                  </a:cubicBezTo>
                  <a:cubicBezTo>
                    <a:pt x="2811" y="171689"/>
                    <a:pt x="2785" y="171663"/>
                    <a:pt x="2863" y="171638"/>
                  </a:cubicBezTo>
                  <a:cubicBezTo>
                    <a:pt x="2914" y="171638"/>
                    <a:pt x="2863" y="171612"/>
                    <a:pt x="2863" y="171612"/>
                  </a:cubicBezTo>
                  <a:cubicBezTo>
                    <a:pt x="2837" y="171612"/>
                    <a:pt x="2811" y="171560"/>
                    <a:pt x="2837" y="171534"/>
                  </a:cubicBezTo>
                  <a:cubicBezTo>
                    <a:pt x="2837" y="171534"/>
                    <a:pt x="2811" y="171534"/>
                    <a:pt x="2811" y="171509"/>
                  </a:cubicBezTo>
                  <a:cubicBezTo>
                    <a:pt x="2811" y="171483"/>
                    <a:pt x="2785" y="171431"/>
                    <a:pt x="2785" y="171405"/>
                  </a:cubicBezTo>
                  <a:lnTo>
                    <a:pt x="2708" y="171405"/>
                  </a:lnTo>
                  <a:cubicBezTo>
                    <a:pt x="2682" y="171405"/>
                    <a:pt x="2734" y="171380"/>
                    <a:pt x="2734" y="171354"/>
                  </a:cubicBezTo>
                  <a:lnTo>
                    <a:pt x="2760" y="171354"/>
                  </a:lnTo>
                  <a:lnTo>
                    <a:pt x="2760" y="171302"/>
                  </a:lnTo>
                  <a:lnTo>
                    <a:pt x="2734" y="171302"/>
                  </a:lnTo>
                  <a:cubicBezTo>
                    <a:pt x="2734" y="171315"/>
                    <a:pt x="2721" y="171322"/>
                    <a:pt x="2708" y="171322"/>
                  </a:cubicBezTo>
                  <a:cubicBezTo>
                    <a:pt x="2695" y="171322"/>
                    <a:pt x="2682" y="171315"/>
                    <a:pt x="2682" y="171302"/>
                  </a:cubicBezTo>
                  <a:cubicBezTo>
                    <a:pt x="2656" y="171277"/>
                    <a:pt x="2682" y="171251"/>
                    <a:pt x="2682" y="171251"/>
                  </a:cubicBezTo>
                  <a:cubicBezTo>
                    <a:pt x="2682" y="171225"/>
                    <a:pt x="2682" y="171173"/>
                    <a:pt x="2734" y="171173"/>
                  </a:cubicBezTo>
                  <a:lnTo>
                    <a:pt x="2785" y="171122"/>
                  </a:lnTo>
                  <a:cubicBezTo>
                    <a:pt x="2785" y="171122"/>
                    <a:pt x="2785" y="171096"/>
                    <a:pt x="2760" y="171070"/>
                  </a:cubicBezTo>
                  <a:lnTo>
                    <a:pt x="2682" y="171070"/>
                  </a:lnTo>
                  <a:cubicBezTo>
                    <a:pt x="2682" y="171070"/>
                    <a:pt x="2682" y="171044"/>
                    <a:pt x="2682" y="171044"/>
                  </a:cubicBezTo>
                  <a:cubicBezTo>
                    <a:pt x="2682" y="171031"/>
                    <a:pt x="2689" y="171025"/>
                    <a:pt x="2695" y="171025"/>
                  </a:cubicBezTo>
                  <a:cubicBezTo>
                    <a:pt x="2702" y="171025"/>
                    <a:pt x="2708" y="171031"/>
                    <a:pt x="2708" y="171044"/>
                  </a:cubicBezTo>
                  <a:cubicBezTo>
                    <a:pt x="2708" y="171044"/>
                    <a:pt x="2760" y="171044"/>
                    <a:pt x="2760" y="171070"/>
                  </a:cubicBezTo>
                  <a:lnTo>
                    <a:pt x="2811" y="171070"/>
                  </a:lnTo>
                  <a:cubicBezTo>
                    <a:pt x="2785" y="171019"/>
                    <a:pt x="2760" y="170967"/>
                    <a:pt x="2760" y="170915"/>
                  </a:cubicBezTo>
                  <a:cubicBezTo>
                    <a:pt x="2734" y="170890"/>
                    <a:pt x="2734" y="170890"/>
                    <a:pt x="2734" y="170864"/>
                  </a:cubicBezTo>
                  <a:cubicBezTo>
                    <a:pt x="2708" y="170864"/>
                    <a:pt x="2682" y="170838"/>
                    <a:pt x="2682" y="170812"/>
                  </a:cubicBezTo>
                  <a:cubicBezTo>
                    <a:pt x="2656" y="170786"/>
                    <a:pt x="2656" y="170709"/>
                    <a:pt x="2682" y="170683"/>
                  </a:cubicBezTo>
                  <a:cubicBezTo>
                    <a:pt x="2682" y="170658"/>
                    <a:pt x="2682" y="170658"/>
                    <a:pt x="2682" y="170632"/>
                  </a:cubicBezTo>
                  <a:cubicBezTo>
                    <a:pt x="2682" y="170632"/>
                    <a:pt x="2682" y="170580"/>
                    <a:pt x="2708" y="170580"/>
                  </a:cubicBezTo>
                  <a:cubicBezTo>
                    <a:pt x="2734" y="170580"/>
                    <a:pt x="2708" y="170632"/>
                    <a:pt x="2734" y="170632"/>
                  </a:cubicBezTo>
                  <a:cubicBezTo>
                    <a:pt x="2734" y="170658"/>
                    <a:pt x="2734" y="170683"/>
                    <a:pt x="2734" y="170683"/>
                  </a:cubicBezTo>
                  <a:lnTo>
                    <a:pt x="2734" y="170735"/>
                  </a:lnTo>
                  <a:lnTo>
                    <a:pt x="2734" y="170761"/>
                  </a:lnTo>
                  <a:cubicBezTo>
                    <a:pt x="2760" y="170761"/>
                    <a:pt x="2760" y="170735"/>
                    <a:pt x="2760" y="170709"/>
                  </a:cubicBezTo>
                  <a:cubicBezTo>
                    <a:pt x="2811" y="170683"/>
                    <a:pt x="2811" y="170658"/>
                    <a:pt x="2760" y="170632"/>
                  </a:cubicBezTo>
                  <a:cubicBezTo>
                    <a:pt x="2734" y="170580"/>
                    <a:pt x="2760" y="170580"/>
                    <a:pt x="2760" y="170580"/>
                  </a:cubicBezTo>
                  <a:lnTo>
                    <a:pt x="2760" y="170451"/>
                  </a:lnTo>
                  <a:cubicBezTo>
                    <a:pt x="2760" y="170425"/>
                    <a:pt x="2760" y="170425"/>
                    <a:pt x="2785" y="170425"/>
                  </a:cubicBezTo>
                  <a:cubicBezTo>
                    <a:pt x="2785" y="170425"/>
                    <a:pt x="2785" y="170400"/>
                    <a:pt x="2785" y="170400"/>
                  </a:cubicBezTo>
                  <a:cubicBezTo>
                    <a:pt x="2785" y="170400"/>
                    <a:pt x="2785" y="170374"/>
                    <a:pt x="2760" y="170374"/>
                  </a:cubicBezTo>
                  <a:cubicBezTo>
                    <a:pt x="2751" y="170365"/>
                    <a:pt x="2745" y="170362"/>
                    <a:pt x="2741" y="170362"/>
                  </a:cubicBezTo>
                  <a:cubicBezTo>
                    <a:pt x="2734" y="170362"/>
                    <a:pt x="2734" y="170374"/>
                    <a:pt x="2734" y="170374"/>
                  </a:cubicBezTo>
                  <a:cubicBezTo>
                    <a:pt x="2708" y="170374"/>
                    <a:pt x="2734" y="170322"/>
                    <a:pt x="2760" y="170322"/>
                  </a:cubicBezTo>
                  <a:lnTo>
                    <a:pt x="2785" y="170322"/>
                  </a:lnTo>
                  <a:cubicBezTo>
                    <a:pt x="2811" y="170296"/>
                    <a:pt x="2811" y="170245"/>
                    <a:pt x="2785" y="170219"/>
                  </a:cubicBezTo>
                  <a:cubicBezTo>
                    <a:pt x="2760" y="170193"/>
                    <a:pt x="2760" y="170142"/>
                    <a:pt x="2785" y="170116"/>
                  </a:cubicBezTo>
                  <a:lnTo>
                    <a:pt x="2785" y="170090"/>
                  </a:lnTo>
                  <a:lnTo>
                    <a:pt x="2734" y="170090"/>
                  </a:lnTo>
                  <a:cubicBezTo>
                    <a:pt x="2682" y="170039"/>
                    <a:pt x="2682" y="170013"/>
                    <a:pt x="2760" y="170013"/>
                  </a:cubicBezTo>
                  <a:lnTo>
                    <a:pt x="2785" y="170013"/>
                  </a:lnTo>
                  <a:lnTo>
                    <a:pt x="2785" y="169806"/>
                  </a:lnTo>
                  <a:cubicBezTo>
                    <a:pt x="2760" y="169832"/>
                    <a:pt x="2760" y="169858"/>
                    <a:pt x="2734" y="169884"/>
                  </a:cubicBezTo>
                  <a:cubicBezTo>
                    <a:pt x="2734" y="169910"/>
                    <a:pt x="2734" y="169935"/>
                    <a:pt x="2708" y="169961"/>
                  </a:cubicBezTo>
                  <a:cubicBezTo>
                    <a:pt x="2708" y="169910"/>
                    <a:pt x="2708" y="169858"/>
                    <a:pt x="2708" y="169806"/>
                  </a:cubicBezTo>
                  <a:lnTo>
                    <a:pt x="2708" y="169781"/>
                  </a:lnTo>
                  <a:cubicBezTo>
                    <a:pt x="2708" y="169755"/>
                    <a:pt x="2721" y="169748"/>
                    <a:pt x="2737" y="169748"/>
                  </a:cubicBezTo>
                  <a:cubicBezTo>
                    <a:pt x="2753" y="169748"/>
                    <a:pt x="2772" y="169755"/>
                    <a:pt x="2785" y="169755"/>
                  </a:cubicBezTo>
                  <a:cubicBezTo>
                    <a:pt x="2785" y="169729"/>
                    <a:pt x="2811" y="169703"/>
                    <a:pt x="2811" y="169677"/>
                  </a:cubicBezTo>
                  <a:cubicBezTo>
                    <a:pt x="2785" y="169677"/>
                    <a:pt x="2785" y="169652"/>
                    <a:pt x="2785" y="169600"/>
                  </a:cubicBezTo>
                  <a:lnTo>
                    <a:pt x="2734" y="169600"/>
                  </a:lnTo>
                  <a:cubicBezTo>
                    <a:pt x="2734" y="169626"/>
                    <a:pt x="2734" y="169626"/>
                    <a:pt x="2734" y="169626"/>
                  </a:cubicBezTo>
                  <a:cubicBezTo>
                    <a:pt x="2734" y="169677"/>
                    <a:pt x="2734" y="169703"/>
                    <a:pt x="2708" y="169703"/>
                  </a:cubicBezTo>
                  <a:cubicBezTo>
                    <a:pt x="2656" y="169703"/>
                    <a:pt x="2656" y="169652"/>
                    <a:pt x="2656" y="169652"/>
                  </a:cubicBezTo>
                  <a:lnTo>
                    <a:pt x="2656" y="169445"/>
                  </a:lnTo>
                  <a:cubicBezTo>
                    <a:pt x="2656" y="169420"/>
                    <a:pt x="2656" y="169368"/>
                    <a:pt x="2682" y="169342"/>
                  </a:cubicBezTo>
                  <a:cubicBezTo>
                    <a:pt x="2682" y="169342"/>
                    <a:pt x="2682" y="169316"/>
                    <a:pt x="2682" y="169291"/>
                  </a:cubicBezTo>
                  <a:cubicBezTo>
                    <a:pt x="2682" y="169239"/>
                    <a:pt x="2656" y="169213"/>
                    <a:pt x="2682" y="169162"/>
                  </a:cubicBezTo>
                  <a:cubicBezTo>
                    <a:pt x="2682" y="169136"/>
                    <a:pt x="2682" y="169110"/>
                    <a:pt x="2682" y="169084"/>
                  </a:cubicBezTo>
                  <a:cubicBezTo>
                    <a:pt x="2682" y="169059"/>
                    <a:pt x="2682" y="169059"/>
                    <a:pt x="2682" y="169033"/>
                  </a:cubicBezTo>
                  <a:cubicBezTo>
                    <a:pt x="2682" y="169017"/>
                    <a:pt x="2682" y="169002"/>
                    <a:pt x="2682" y="168981"/>
                  </a:cubicBezTo>
                  <a:cubicBezTo>
                    <a:pt x="2708" y="169007"/>
                    <a:pt x="2708" y="169033"/>
                    <a:pt x="2708" y="169059"/>
                  </a:cubicBezTo>
                  <a:cubicBezTo>
                    <a:pt x="2708" y="169066"/>
                    <a:pt x="2710" y="169069"/>
                    <a:pt x="2714" y="169069"/>
                  </a:cubicBezTo>
                  <a:cubicBezTo>
                    <a:pt x="2723" y="169069"/>
                    <a:pt x="2741" y="169051"/>
                    <a:pt x="2760" y="169033"/>
                  </a:cubicBezTo>
                  <a:cubicBezTo>
                    <a:pt x="2760" y="169007"/>
                    <a:pt x="2760" y="168981"/>
                    <a:pt x="2760" y="168955"/>
                  </a:cubicBezTo>
                  <a:cubicBezTo>
                    <a:pt x="2760" y="168904"/>
                    <a:pt x="2734" y="168878"/>
                    <a:pt x="2785" y="168878"/>
                  </a:cubicBezTo>
                  <a:cubicBezTo>
                    <a:pt x="2888" y="168852"/>
                    <a:pt x="2888" y="168826"/>
                    <a:pt x="2837" y="168749"/>
                  </a:cubicBezTo>
                  <a:lnTo>
                    <a:pt x="2785" y="168723"/>
                  </a:lnTo>
                  <a:cubicBezTo>
                    <a:pt x="2785" y="168672"/>
                    <a:pt x="2785" y="168672"/>
                    <a:pt x="2837" y="168646"/>
                  </a:cubicBezTo>
                  <a:cubicBezTo>
                    <a:pt x="2863" y="168646"/>
                    <a:pt x="2863" y="168620"/>
                    <a:pt x="2837" y="168594"/>
                  </a:cubicBezTo>
                  <a:cubicBezTo>
                    <a:pt x="2811" y="168594"/>
                    <a:pt x="2785" y="168568"/>
                    <a:pt x="2785" y="168543"/>
                  </a:cubicBezTo>
                  <a:cubicBezTo>
                    <a:pt x="2785" y="168543"/>
                    <a:pt x="2785" y="168543"/>
                    <a:pt x="2785" y="168517"/>
                  </a:cubicBezTo>
                  <a:cubicBezTo>
                    <a:pt x="2785" y="168517"/>
                    <a:pt x="2797" y="168505"/>
                    <a:pt x="2804" y="168505"/>
                  </a:cubicBezTo>
                  <a:cubicBezTo>
                    <a:pt x="2808" y="168505"/>
                    <a:pt x="2811" y="168508"/>
                    <a:pt x="2811" y="168517"/>
                  </a:cubicBezTo>
                  <a:cubicBezTo>
                    <a:pt x="2837" y="168517"/>
                    <a:pt x="2863" y="168517"/>
                    <a:pt x="2863" y="168440"/>
                  </a:cubicBezTo>
                  <a:cubicBezTo>
                    <a:pt x="2863" y="168440"/>
                    <a:pt x="2888" y="168414"/>
                    <a:pt x="2888" y="168388"/>
                  </a:cubicBezTo>
                  <a:cubicBezTo>
                    <a:pt x="2914" y="168336"/>
                    <a:pt x="2888" y="168311"/>
                    <a:pt x="2863" y="168285"/>
                  </a:cubicBezTo>
                  <a:cubicBezTo>
                    <a:pt x="2837" y="168285"/>
                    <a:pt x="2837" y="168259"/>
                    <a:pt x="2837" y="168259"/>
                  </a:cubicBezTo>
                  <a:cubicBezTo>
                    <a:pt x="2811" y="168259"/>
                    <a:pt x="2760" y="168259"/>
                    <a:pt x="2734" y="168207"/>
                  </a:cubicBezTo>
                  <a:cubicBezTo>
                    <a:pt x="2682" y="168207"/>
                    <a:pt x="2656" y="168156"/>
                    <a:pt x="2656" y="168104"/>
                  </a:cubicBezTo>
                  <a:cubicBezTo>
                    <a:pt x="2631" y="168104"/>
                    <a:pt x="2656" y="168078"/>
                    <a:pt x="2656" y="168053"/>
                  </a:cubicBezTo>
                  <a:lnTo>
                    <a:pt x="2656" y="168027"/>
                  </a:lnTo>
                  <a:cubicBezTo>
                    <a:pt x="2656" y="168001"/>
                    <a:pt x="2734" y="168001"/>
                    <a:pt x="2760" y="168001"/>
                  </a:cubicBezTo>
                  <a:cubicBezTo>
                    <a:pt x="2785" y="167949"/>
                    <a:pt x="2785" y="167924"/>
                    <a:pt x="2760" y="167872"/>
                  </a:cubicBezTo>
                  <a:lnTo>
                    <a:pt x="2682" y="167872"/>
                  </a:lnTo>
                  <a:cubicBezTo>
                    <a:pt x="2656" y="167872"/>
                    <a:pt x="2631" y="167846"/>
                    <a:pt x="2631" y="167821"/>
                  </a:cubicBezTo>
                  <a:cubicBezTo>
                    <a:pt x="2631" y="167795"/>
                    <a:pt x="2631" y="167795"/>
                    <a:pt x="2656" y="167769"/>
                  </a:cubicBezTo>
                  <a:cubicBezTo>
                    <a:pt x="2656" y="167743"/>
                    <a:pt x="2605" y="167743"/>
                    <a:pt x="2631" y="167717"/>
                  </a:cubicBezTo>
                  <a:cubicBezTo>
                    <a:pt x="2656" y="167692"/>
                    <a:pt x="2708" y="167640"/>
                    <a:pt x="2760" y="167614"/>
                  </a:cubicBezTo>
                  <a:cubicBezTo>
                    <a:pt x="2760" y="167601"/>
                    <a:pt x="2772" y="167595"/>
                    <a:pt x="2789" y="167595"/>
                  </a:cubicBezTo>
                  <a:cubicBezTo>
                    <a:pt x="2805" y="167595"/>
                    <a:pt x="2824" y="167601"/>
                    <a:pt x="2837" y="167614"/>
                  </a:cubicBezTo>
                  <a:lnTo>
                    <a:pt x="2863" y="167614"/>
                  </a:lnTo>
                  <a:cubicBezTo>
                    <a:pt x="2863" y="167563"/>
                    <a:pt x="2837" y="167537"/>
                    <a:pt x="2811" y="167537"/>
                  </a:cubicBezTo>
                  <a:lnTo>
                    <a:pt x="2837" y="167434"/>
                  </a:lnTo>
                  <a:lnTo>
                    <a:pt x="2888" y="167434"/>
                  </a:lnTo>
                  <a:lnTo>
                    <a:pt x="2914" y="167382"/>
                  </a:lnTo>
                  <a:cubicBezTo>
                    <a:pt x="2888" y="167331"/>
                    <a:pt x="2863" y="167279"/>
                    <a:pt x="2888" y="167202"/>
                  </a:cubicBezTo>
                  <a:cubicBezTo>
                    <a:pt x="2837" y="167150"/>
                    <a:pt x="2811" y="167098"/>
                    <a:pt x="2785" y="167073"/>
                  </a:cubicBezTo>
                  <a:cubicBezTo>
                    <a:pt x="2785" y="167047"/>
                    <a:pt x="2785" y="167021"/>
                    <a:pt x="2785" y="166995"/>
                  </a:cubicBezTo>
                  <a:lnTo>
                    <a:pt x="2837" y="166995"/>
                  </a:lnTo>
                  <a:cubicBezTo>
                    <a:pt x="2863" y="166995"/>
                    <a:pt x="2914" y="167047"/>
                    <a:pt x="2940" y="167098"/>
                  </a:cubicBezTo>
                  <a:lnTo>
                    <a:pt x="2992" y="167124"/>
                  </a:lnTo>
                  <a:cubicBezTo>
                    <a:pt x="3017" y="167124"/>
                    <a:pt x="3043" y="167124"/>
                    <a:pt x="3043" y="167098"/>
                  </a:cubicBezTo>
                  <a:lnTo>
                    <a:pt x="3043" y="167021"/>
                  </a:lnTo>
                  <a:cubicBezTo>
                    <a:pt x="2992" y="166944"/>
                    <a:pt x="3043" y="166815"/>
                    <a:pt x="2966" y="166737"/>
                  </a:cubicBezTo>
                  <a:cubicBezTo>
                    <a:pt x="2940" y="166686"/>
                    <a:pt x="2888" y="166660"/>
                    <a:pt x="2837" y="166634"/>
                  </a:cubicBezTo>
                  <a:cubicBezTo>
                    <a:pt x="2811" y="166634"/>
                    <a:pt x="2811" y="166583"/>
                    <a:pt x="2811" y="166557"/>
                  </a:cubicBezTo>
                  <a:cubicBezTo>
                    <a:pt x="2811" y="166557"/>
                    <a:pt x="2811" y="166531"/>
                    <a:pt x="2837" y="166531"/>
                  </a:cubicBezTo>
                  <a:lnTo>
                    <a:pt x="2863" y="166531"/>
                  </a:lnTo>
                  <a:cubicBezTo>
                    <a:pt x="2888" y="166583"/>
                    <a:pt x="2940" y="166634"/>
                    <a:pt x="3017" y="166634"/>
                  </a:cubicBezTo>
                  <a:cubicBezTo>
                    <a:pt x="3043" y="166634"/>
                    <a:pt x="3069" y="166660"/>
                    <a:pt x="3069" y="166686"/>
                  </a:cubicBezTo>
                  <a:cubicBezTo>
                    <a:pt x="3121" y="166737"/>
                    <a:pt x="3146" y="166789"/>
                    <a:pt x="3146" y="166815"/>
                  </a:cubicBezTo>
                  <a:cubicBezTo>
                    <a:pt x="3198" y="166815"/>
                    <a:pt x="3224" y="166815"/>
                    <a:pt x="3224" y="166892"/>
                  </a:cubicBezTo>
                  <a:cubicBezTo>
                    <a:pt x="3232" y="166909"/>
                    <a:pt x="3247" y="166915"/>
                    <a:pt x="3263" y="166915"/>
                  </a:cubicBezTo>
                  <a:cubicBezTo>
                    <a:pt x="3295" y="166915"/>
                    <a:pt x="3335" y="166892"/>
                    <a:pt x="3353" y="166892"/>
                  </a:cubicBezTo>
                  <a:cubicBezTo>
                    <a:pt x="3370" y="166901"/>
                    <a:pt x="3378" y="166904"/>
                    <a:pt x="3382" y="166904"/>
                  </a:cubicBezTo>
                  <a:cubicBezTo>
                    <a:pt x="3390" y="166904"/>
                    <a:pt x="3378" y="166892"/>
                    <a:pt x="3378" y="166892"/>
                  </a:cubicBezTo>
                  <a:cubicBezTo>
                    <a:pt x="3378" y="166866"/>
                    <a:pt x="3430" y="166763"/>
                    <a:pt x="3353" y="166686"/>
                  </a:cubicBezTo>
                  <a:cubicBezTo>
                    <a:pt x="3327" y="166686"/>
                    <a:pt x="3301" y="166686"/>
                    <a:pt x="3301" y="166660"/>
                  </a:cubicBezTo>
                  <a:lnTo>
                    <a:pt x="3275" y="166531"/>
                  </a:lnTo>
                  <a:cubicBezTo>
                    <a:pt x="3275" y="166505"/>
                    <a:pt x="3250" y="166479"/>
                    <a:pt x="3301" y="166479"/>
                  </a:cubicBezTo>
                  <a:cubicBezTo>
                    <a:pt x="3275" y="166454"/>
                    <a:pt x="3275" y="166428"/>
                    <a:pt x="3301" y="166376"/>
                  </a:cubicBezTo>
                  <a:cubicBezTo>
                    <a:pt x="3301" y="166350"/>
                    <a:pt x="3301" y="166325"/>
                    <a:pt x="3327" y="166299"/>
                  </a:cubicBezTo>
                  <a:cubicBezTo>
                    <a:pt x="3327" y="166247"/>
                    <a:pt x="3327" y="166273"/>
                    <a:pt x="3327" y="166247"/>
                  </a:cubicBezTo>
                  <a:cubicBezTo>
                    <a:pt x="3327" y="166247"/>
                    <a:pt x="3304" y="166270"/>
                    <a:pt x="3281" y="166270"/>
                  </a:cubicBezTo>
                  <a:cubicBezTo>
                    <a:pt x="3270" y="166270"/>
                    <a:pt x="3258" y="166265"/>
                    <a:pt x="3250" y="166247"/>
                  </a:cubicBezTo>
                  <a:cubicBezTo>
                    <a:pt x="3250" y="166196"/>
                    <a:pt x="3250" y="166196"/>
                    <a:pt x="3327" y="166170"/>
                  </a:cubicBezTo>
                  <a:lnTo>
                    <a:pt x="3353" y="166170"/>
                  </a:lnTo>
                  <a:cubicBezTo>
                    <a:pt x="3353" y="166118"/>
                    <a:pt x="3378" y="166067"/>
                    <a:pt x="3378" y="166015"/>
                  </a:cubicBezTo>
                  <a:cubicBezTo>
                    <a:pt x="3404" y="165964"/>
                    <a:pt x="3404" y="165912"/>
                    <a:pt x="3378" y="165886"/>
                  </a:cubicBezTo>
                  <a:cubicBezTo>
                    <a:pt x="3353" y="165860"/>
                    <a:pt x="3327" y="165783"/>
                    <a:pt x="3301" y="165731"/>
                  </a:cubicBezTo>
                  <a:cubicBezTo>
                    <a:pt x="3275" y="165731"/>
                    <a:pt x="3250" y="165706"/>
                    <a:pt x="3224" y="165706"/>
                  </a:cubicBezTo>
                  <a:lnTo>
                    <a:pt x="3198" y="165706"/>
                  </a:lnTo>
                  <a:cubicBezTo>
                    <a:pt x="3198" y="165757"/>
                    <a:pt x="3198" y="165809"/>
                    <a:pt x="3198" y="165835"/>
                  </a:cubicBezTo>
                  <a:cubicBezTo>
                    <a:pt x="3198" y="165860"/>
                    <a:pt x="3198" y="165860"/>
                    <a:pt x="3198" y="165860"/>
                  </a:cubicBezTo>
                  <a:cubicBezTo>
                    <a:pt x="3189" y="165869"/>
                    <a:pt x="3181" y="165872"/>
                    <a:pt x="3173" y="165872"/>
                  </a:cubicBezTo>
                  <a:cubicBezTo>
                    <a:pt x="3158" y="165872"/>
                    <a:pt x="3146" y="165860"/>
                    <a:pt x="3146" y="165860"/>
                  </a:cubicBezTo>
                  <a:cubicBezTo>
                    <a:pt x="3146" y="165783"/>
                    <a:pt x="3146" y="165731"/>
                    <a:pt x="3121" y="165680"/>
                  </a:cubicBezTo>
                  <a:cubicBezTo>
                    <a:pt x="3121" y="165654"/>
                    <a:pt x="3121" y="165628"/>
                    <a:pt x="3146" y="165628"/>
                  </a:cubicBezTo>
                  <a:cubicBezTo>
                    <a:pt x="3146" y="165603"/>
                    <a:pt x="3146" y="165577"/>
                    <a:pt x="3146" y="165551"/>
                  </a:cubicBezTo>
                  <a:cubicBezTo>
                    <a:pt x="3121" y="165525"/>
                    <a:pt x="3146" y="165525"/>
                    <a:pt x="3146" y="165499"/>
                  </a:cubicBezTo>
                  <a:lnTo>
                    <a:pt x="3146" y="165474"/>
                  </a:lnTo>
                  <a:cubicBezTo>
                    <a:pt x="3121" y="165448"/>
                    <a:pt x="3121" y="165396"/>
                    <a:pt x="3146" y="165370"/>
                  </a:cubicBezTo>
                  <a:cubicBezTo>
                    <a:pt x="3172" y="165319"/>
                    <a:pt x="3172" y="165241"/>
                    <a:pt x="3146" y="165164"/>
                  </a:cubicBezTo>
                  <a:cubicBezTo>
                    <a:pt x="3121" y="165138"/>
                    <a:pt x="3172" y="165138"/>
                    <a:pt x="3172" y="165113"/>
                  </a:cubicBezTo>
                  <a:cubicBezTo>
                    <a:pt x="3146" y="165035"/>
                    <a:pt x="3224" y="164958"/>
                    <a:pt x="3250" y="164906"/>
                  </a:cubicBezTo>
                  <a:cubicBezTo>
                    <a:pt x="3250" y="164829"/>
                    <a:pt x="3301" y="164855"/>
                    <a:pt x="3327" y="164829"/>
                  </a:cubicBezTo>
                  <a:lnTo>
                    <a:pt x="3378" y="164777"/>
                  </a:lnTo>
                  <a:cubicBezTo>
                    <a:pt x="3378" y="164726"/>
                    <a:pt x="3353" y="164674"/>
                    <a:pt x="3327" y="164648"/>
                  </a:cubicBezTo>
                  <a:cubicBezTo>
                    <a:pt x="3301" y="164622"/>
                    <a:pt x="3301" y="164571"/>
                    <a:pt x="3327" y="164545"/>
                  </a:cubicBezTo>
                  <a:cubicBezTo>
                    <a:pt x="3327" y="164545"/>
                    <a:pt x="3301" y="164519"/>
                    <a:pt x="3301" y="164519"/>
                  </a:cubicBezTo>
                  <a:cubicBezTo>
                    <a:pt x="3301" y="164519"/>
                    <a:pt x="3301" y="164494"/>
                    <a:pt x="3301" y="164494"/>
                  </a:cubicBezTo>
                  <a:lnTo>
                    <a:pt x="3250" y="164494"/>
                  </a:lnTo>
                  <a:cubicBezTo>
                    <a:pt x="3250" y="164442"/>
                    <a:pt x="3198" y="164390"/>
                    <a:pt x="3250" y="164339"/>
                  </a:cubicBezTo>
                  <a:cubicBezTo>
                    <a:pt x="3250" y="164339"/>
                    <a:pt x="3250" y="164313"/>
                    <a:pt x="3250" y="164287"/>
                  </a:cubicBezTo>
                  <a:cubicBezTo>
                    <a:pt x="3224" y="164210"/>
                    <a:pt x="3198" y="164132"/>
                    <a:pt x="3224" y="164055"/>
                  </a:cubicBezTo>
                  <a:lnTo>
                    <a:pt x="3301" y="164055"/>
                  </a:lnTo>
                  <a:cubicBezTo>
                    <a:pt x="3275" y="164004"/>
                    <a:pt x="3275" y="163926"/>
                    <a:pt x="3301" y="163900"/>
                  </a:cubicBezTo>
                  <a:lnTo>
                    <a:pt x="3301" y="163875"/>
                  </a:lnTo>
                  <a:cubicBezTo>
                    <a:pt x="3301" y="163875"/>
                    <a:pt x="3275" y="163849"/>
                    <a:pt x="3275" y="163823"/>
                  </a:cubicBezTo>
                  <a:cubicBezTo>
                    <a:pt x="3275" y="163823"/>
                    <a:pt x="3250" y="163797"/>
                    <a:pt x="3250" y="163797"/>
                  </a:cubicBezTo>
                  <a:cubicBezTo>
                    <a:pt x="3250" y="163784"/>
                    <a:pt x="3250" y="163778"/>
                    <a:pt x="3253" y="163778"/>
                  </a:cubicBezTo>
                  <a:cubicBezTo>
                    <a:pt x="3256" y="163778"/>
                    <a:pt x="3262" y="163784"/>
                    <a:pt x="3275" y="163797"/>
                  </a:cubicBezTo>
                  <a:cubicBezTo>
                    <a:pt x="3301" y="163797"/>
                    <a:pt x="3327" y="163797"/>
                    <a:pt x="3327" y="163823"/>
                  </a:cubicBezTo>
                  <a:lnTo>
                    <a:pt x="3353" y="163849"/>
                  </a:lnTo>
                  <a:cubicBezTo>
                    <a:pt x="3353" y="163823"/>
                    <a:pt x="3353" y="163797"/>
                    <a:pt x="3327" y="163771"/>
                  </a:cubicBezTo>
                  <a:cubicBezTo>
                    <a:pt x="3301" y="163746"/>
                    <a:pt x="3301" y="163694"/>
                    <a:pt x="3275" y="163668"/>
                  </a:cubicBezTo>
                  <a:cubicBezTo>
                    <a:pt x="3275" y="163642"/>
                    <a:pt x="3250" y="163642"/>
                    <a:pt x="3250" y="163617"/>
                  </a:cubicBezTo>
                  <a:cubicBezTo>
                    <a:pt x="3275" y="163591"/>
                    <a:pt x="3275" y="163565"/>
                    <a:pt x="3275" y="163539"/>
                  </a:cubicBezTo>
                  <a:cubicBezTo>
                    <a:pt x="3275" y="163513"/>
                    <a:pt x="3275" y="163488"/>
                    <a:pt x="3275" y="163462"/>
                  </a:cubicBezTo>
                  <a:cubicBezTo>
                    <a:pt x="3250" y="163385"/>
                    <a:pt x="3250" y="163307"/>
                    <a:pt x="3275" y="163204"/>
                  </a:cubicBezTo>
                  <a:cubicBezTo>
                    <a:pt x="3275" y="163204"/>
                    <a:pt x="3301" y="163178"/>
                    <a:pt x="3301" y="163178"/>
                  </a:cubicBezTo>
                  <a:cubicBezTo>
                    <a:pt x="3301" y="163178"/>
                    <a:pt x="3224" y="163101"/>
                    <a:pt x="3327" y="163075"/>
                  </a:cubicBezTo>
                  <a:cubicBezTo>
                    <a:pt x="3327" y="163075"/>
                    <a:pt x="3327" y="163049"/>
                    <a:pt x="3327" y="163049"/>
                  </a:cubicBezTo>
                  <a:cubicBezTo>
                    <a:pt x="3250" y="162998"/>
                    <a:pt x="3275" y="162920"/>
                    <a:pt x="3275" y="162869"/>
                  </a:cubicBezTo>
                  <a:cubicBezTo>
                    <a:pt x="3250" y="162843"/>
                    <a:pt x="3250" y="162791"/>
                    <a:pt x="3250" y="162766"/>
                  </a:cubicBezTo>
                  <a:cubicBezTo>
                    <a:pt x="3250" y="162688"/>
                    <a:pt x="3301" y="162585"/>
                    <a:pt x="3250" y="162508"/>
                  </a:cubicBezTo>
                  <a:cubicBezTo>
                    <a:pt x="3250" y="162508"/>
                    <a:pt x="3224" y="162508"/>
                    <a:pt x="3224" y="162482"/>
                  </a:cubicBezTo>
                  <a:cubicBezTo>
                    <a:pt x="3224" y="162482"/>
                    <a:pt x="3224" y="162456"/>
                    <a:pt x="3250" y="162456"/>
                  </a:cubicBezTo>
                  <a:cubicBezTo>
                    <a:pt x="3275" y="162404"/>
                    <a:pt x="3250" y="162353"/>
                    <a:pt x="3275" y="162301"/>
                  </a:cubicBezTo>
                  <a:cubicBezTo>
                    <a:pt x="3301" y="162224"/>
                    <a:pt x="3301" y="162172"/>
                    <a:pt x="3301" y="162095"/>
                  </a:cubicBezTo>
                  <a:cubicBezTo>
                    <a:pt x="3301" y="162095"/>
                    <a:pt x="3327" y="162069"/>
                    <a:pt x="3327" y="162069"/>
                  </a:cubicBezTo>
                  <a:cubicBezTo>
                    <a:pt x="3301" y="161992"/>
                    <a:pt x="3275" y="161914"/>
                    <a:pt x="3301" y="161837"/>
                  </a:cubicBezTo>
                  <a:cubicBezTo>
                    <a:pt x="3250" y="161811"/>
                    <a:pt x="3224" y="161734"/>
                    <a:pt x="3224" y="161682"/>
                  </a:cubicBezTo>
                  <a:cubicBezTo>
                    <a:pt x="3224" y="161631"/>
                    <a:pt x="3224" y="161553"/>
                    <a:pt x="3275" y="161553"/>
                  </a:cubicBezTo>
                  <a:cubicBezTo>
                    <a:pt x="3327" y="161528"/>
                    <a:pt x="3327" y="161476"/>
                    <a:pt x="3327" y="161424"/>
                  </a:cubicBezTo>
                  <a:cubicBezTo>
                    <a:pt x="3301" y="161424"/>
                    <a:pt x="3250" y="161424"/>
                    <a:pt x="3275" y="161373"/>
                  </a:cubicBezTo>
                  <a:cubicBezTo>
                    <a:pt x="3275" y="161347"/>
                    <a:pt x="3275" y="161321"/>
                    <a:pt x="3275" y="161270"/>
                  </a:cubicBezTo>
                  <a:lnTo>
                    <a:pt x="3275" y="161244"/>
                  </a:lnTo>
                  <a:cubicBezTo>
                    <a:pt x="3275" y="161218"/>
                    <a:pt x="3301" y="161192"/>
                    <a:pt x="3301" y="161167"/>
                  </a:cubicBezTo>
                  <a:cubicBezTo>
                    <a:pt x="3327" y="161063"/>
                    <a:pt x="3301" y="161038"/>
                    <a:pt x="3198" y="161038"/>
                  </a:cubicBezTo>
                  <a:cubicBezTo>
                    <a:pt x="3172" y="161038"/>
                    <a:pt x="3146" y="161038"/>
                    <a:pt x="3121" y="160986"/>
                  </a:cubicBezTo>
                  <a:cubicBezTo>
                    <a:pt x="3095" y="160934"/>
                    <a:pt x="3095" y="160857"/>
                    <a:pt x="3121" y="160805"/>
                  </a:cubicBezTo>
                  <a:cubicBezTo>
                    <a:pt x="3121" y="160805"/>
                    <a:pt x="3146" y="160805"/>
                    <a:pt x="3172" y="160780"/>
                  </a:cubicBezTo>
                  <a:cubicBezTo>
                    <a:pt x="3172" y="160780"/>
                    <a:pt x="3172" y="160754"/>
                    <a:pt x="3198" y="160728"/>
                  </a:cubicBezTo>
                  <a:cubicBezTo>
                    <a:pt x="3224" y="160728"/>
                    <a:pt x="3198" y="160702"/>
                    <a:pt x="3198" y="160677"/>
                  </a:cubicBezTo>
                  <a:lnTo>
                    <a:pt x="3198" y="160625"/>
                  </a:lnTo>
                  <a:cubicBezTo>
                    <a:pt x="3172" y="160599"/>
                    <a:pt x="3224" y="160573"/>
                    <a:pt x="3198" y="160548"/>
                  </a:cubicBezTo>
                  <a:cubicBezTo>
                    <a:pt x="3275" y="160522"/>
                    <a:pt x="3224" y="160470"/>
                    <a:pt x="3198" y="160444"/>
                  </a:cubicBezTo>
                  <a:lnTo>
                    <a:pt x="3172" y="160419"/>
                  </a:lnTo>
                  <a:cubicBezTo>
                    <a:pt x="3146" y="160419"/>
                    <a:pt x="3146" y="160393"/>
                    <a:pt x="3172" y="160367"/>
                  </a:cubicBezTo>
                  <a:lnTo>
                    <a:pt x="3172" y="160315"/>
                  </a:lnTo>
                  <a:cubicBezTo>
                    <a:pt x="3121" y="160264"/>
                    <a:pt x="3121" y="160186"/>
                    <a:pt x="3146" y="160109"/>
                  </a:cubicBezTo>
                  <a:cubicBezTo>
                    <a:pt x="3146" y="160032"/>
                    <a:pt x="3198" y="160058"/>
                    <a:pt x="3198" y="160032"/>
                  </a:cubicBezTo>
                  <a:cubicBezTo>
                    <a:pt x="3198" y="160006"/>
                    <a:pt x="3224" y="159954"/>
                    <a:pt x="3250" y="159929"/>
                  </a:cubicBezTo>
                  <a:cubicBezTo>
                    <a:pt x="3250" y="159877"/>
                    <a:pt x="3224" y="159851"/>
                    <a:pt x="3224" y="159800"/>
                  </a:cubicBezTo>
                  <a:cubicBezTo>
                    <a:pt x="3214" y="159781"/>
                    <a:pt x="3212" y="159776"/>
                    <a:pt x="3212" y="159776"/>
                  </a:cubicBezTo>
                  <a:lnTo>
                    <a:pt x="3212" y="159776"/>
                  </a:lnTo>
                  <a:cubicBezTo>
                    <a:pt x="3213" y="159776"/>
                    <a:pt x="3218" y="159782"/>
                    <a:pt x="3221" y="159782"/>
                  </a:cubicBezTo>
                  <a:cubicBezTo>
                    <a:pt x="3222" y="159782"/>
                    <a:pt x="3224" y="159780"/>
                    <a:pt x="3224" y="159774"/>
                  </a:cubicBezTo>
                  <a:lnTo>
                    <a:pt x="3224" y="159671"/>
                  </a:lnTo>
                  <a:cubicBezTo>
                    <a:pt x="3198" y="159671"/>
                    <a:pt x="3172" y="159619"/>
                    <a:pt x="3198" y="159593"/>
                  </a:cubicBezTo>
                  <a:cubicBezTo>
                    <a:pt x="3224" y="159567"/>
                    <a:pt x="3250" y="159542"/>
                    <a:pt x="3224" y="159490"/>
                  </a:cubicBezTo>
                  <a:cubicBezTo>
                    <a:pt x="3198" y="159464"/>
                    <a:pt x="3198" y="159439"/>
                    <a:pt x="3224" y="159387"/>
                  </a:cubicBezTo>
                  <a:cubicBezTo>
                    <a:pt x="3224" y="159361"/>
                    <a:pt x="3224" y="159335"/>
                    <a:pt x="3224" y="159310"/>
                  </a:cubicBezTo>
                  <a:cubicBezTo>
                    <a:pt x="3146" y="159258"/>
                    <a:pt x="3146" y="159206"/>
                    <a:pt x="3121" y="159129"/>
                  </a:cubicBezTo>
                  <a:cubicBezTo>
                    <a:pt x="3095" y="159077"/>
                    <a:pt x="3121" y="159052"/>
                    <a:pt x="3146" y="159026"/>
                  </a:cubicBezTo>
                  <a:cubicBezTo>
                    <a:pt x="3146" y="159000"/>
                    <a:pt x="3146" y="158974"/>
                    <a:pt x="3146" y="158949"/>
                  </a:cubicBezTo>
                  <a:cubicBezTo>
                    <a:pt x="3146" y="158897"/>
                    <a:pt x="3146" y="158871"/>
                    <a:pt x="3172" y="158871"/>
                  </a:cubicBezTo>
                  <a:cubicBezTo>
                    <a:pt x="3172" y="158845"/>
                    <a:pt x="3172" y="158820"/>
                    <a:pt x="3172" y="158820"/>
                  </a:cubicBezTo>
                  <a:cubicBezTo>
                    <a:pt x="3121" y="158794"/>
                    <a:pt x="3172" y="158742"/>
                    <a:pt x="3172" y="158716"/>
                  </a:cubicBezTo>
                  <a:cubicBezTo>
                    <a:pt x="3172" y="158691"/>
                    <a:pt x="3146" y="158639"/>
                    <a:pt x="3172" y="158613"/>
                  </a:cubicBezTo>
                  <a:cubicBezTo>
                    <a:pt x="3198" y="158562"/>
                    <a:pt x="3250" y="158536"/>
                    <a:pt x="3224" y="158458"/>
                  </a:cubicBezTo>
                  <a:cubicBezTo>
                    <a:pt x="3198" y="158433"/>
                    <a:pt x="3172" y="158407"/>
                    <a:pt x="3172" y="158355"/>
                  </a:cubicBezTo>
                  <a:cubicBezTo>
                    <a:pt x="3198" y="158304"/>
                    <a:pt x="3198" y="158278"/>
                    <a:pt x="3224" y="158226"/>
                  </a:cubicBezTo>
                  <a:cubicBezTo>
                    <a:pt x="3224" y="158175"/>
                    <a:pt x="3198" y="158149"/>
                    <a:pt x="3224" y="158097"/>
                  </a:cubicBezTo>
                  <a:cubicBezTo>
                    <a:pt x="3224" y="157968"/>
                    <a:pt x="3224" y="157865"/>
                    <a:pt x="3198" y="157736"/>
                  </a:cubicBezTo>
                  <a:cubicBezTo>
                    <a:pt x="3198" y="157711"/>
                    <a:pt x="3172" y="157685"/>
                    <a:pt x="3198" y="157685"/>
                  </a:cubicBezTo>
                  <a:cubicBezTo>
                    <a:pt x="3224" y="157659"/>
                    <a:pt x="3224" y="157607"/>
                    <a:pt x="3198" y="157582"/>
                  </a:cubicBezTo>
                  <a:cubicBezTo>
                    <a:pt x="3198" y="157556"/>
                    <a:pt x="3198" y="157530"/>
                    <a:pt x="3198" y="157504"/>
                  </a:cubicBezTo>
                  <a:cubicBezTo>
                    <a:pt x="3198" y="157478"/>
                    <a:pt x="3198" y="157427"/>
                    <a:pt x="3198" y="157375"/>
                  </a:cubicBezTo>
                  <a:cubicBezTo>
                    <a:pt x="3146" y="157375"/>
                    <a:pt x="3095" y="157427"/>
                    <a:pt x="3017" y="157427"/>
                  </a:cubicBezTo>
                  <a:cubicBezTo>
                    <a:pt x="3043" y="157375"/>
                    <a:pt x="3017" y="157324"/>
                    <a:pt x="2992" y="157272"/>
                  </a:cubicBezTo>
                  <a:cubicBezTo>
                    <a:pt x="2966" y="157221"/>
                    <a:pt x="2992" y="157221"/>
                    <a:pt x="3017" y="157195"/>
                  </a:cubicBezTo>
                  <a:cubicBezTo>
                    <a:pt x="3043" y="157143"/>
                    <a:pt x="2992" y="157143"/>
                    <a:pt x="2992" y="157117"/>
                  </a:cubicBezTo>
                  <a:cubicBezTo>
                    <a:pt x="3017" y="157092"/>
                    <a:pt x="3043" y="157066"/>
                    <a:pt x="3017" y="157066"/>
                  </a:cubicBezTo>
                  <a:cubicBezTo>
                    <a:pt x="2992" y="157014"/>
                    <a:pt x="3043" y="156988"/>
                    <a:pt x="3069" y="156963"/>
                  </a:cubicBezTo>
                  <a:cubicBezTo>
                    <a:pt x="3043" y="156911"/>
                    <a:pt x="3017" y="156834"/>
                    <a:pt x="3017" y="156782"/>
                  </a:cubicBezTo>
                  <a:cubicBezTo>
                    <a:pt x="2992" y="156731"/>
                    <a:pt x="3043" y="156705"/>
                    <a:pt x="3095" y="156705"/>
                  </a:cubicBezTo>
                  <a:cubicBezTo>
                    <a:pt x="3121" y="156705"/>
                    <a:pt x="3146" y="156705"/>
                    <a:pt x="3146" y="156653"/>
                  </a:cubicBezTo>
                  <a:cubicBezTo>
                    <a:pt x="3146" y="156627"/>
                    <a:pt x="3172" y="156602"/>
                    <a:pt x="3198" y="156576"/>
                  </a:cubicBezTo>
                  <a:cubicBezTo>
                    <a:pt x="3198" y="156550"/>
                    <a:pt x="3198" y="156524"/>
                    <a:pt x="3198" y="156524"/>
                  </a:cubicBezTo>
                  <a:cubicBezTo>
                    <a:pt x="3198" y="156498"/>
                    <a:pt x="3250" y="156524"/>
                    <a:pt x="3224" y="156473"/>
                  </a:cubicBezTo>
                  <a:cubicBezTo>
                    <a:pt x="3198" y="156421"/>
                    <a:pt x="3172" y="156421"/>
                    <a:pt x="3224" y="156395"/>
                  </a:cubicBezTo>
                  <a:cubicBezTo>
                    <a:pt x="3234" y="156390"/>
                    <a:pt x="3242" y="156388"/>
                    <a:pt x="3249" y="156388"/>
                  </a:cubicBezTo>
                  <a:cubicBezTo>
                    <a:pt x="3276" y="156388"/>
                    <a:pt x="3280" y="156421"/>
                    <a:pt x="3301" y="156421"/>
                  </a:cubicBezTo>
                  <a:cubicBezTo>
                    <a:pt x="3353" y="156344"/>
                    <a:pt x="3353" y="156240"/>
                    <a:pt x="3327" y="156163"/>
                  </a:cubicBezTo>
                  <a:cubicBezTo>
                    <a:pt x="3301" y="156163"/>
                    <a:pt x="3275" y="156163"/>
                    <a:pt x="3250" y="156137"/>
                  </a:cubicBezTo>
                  <a:cubicBezTo>
                    <a:pt x="3224" y="156112"/>
                    <a:pt x="3224" y="156034"/>
                    <a:pt x="3250" y="156008"/>
                  </a:cubicBezTo>
                  <a:lnTo>
                    <a:pt x="3250" y="155905"/>
                  </a:lnTo>
                  <a:cubicBezTo>
                    <a:pt x="3250" y="155879"/>
                    <a:pt x="3250" y="155854"/>
                    <a:pt x="3275" y="155828"/>
                  </a:cubicBezTo>
                  <a:cubicBezTo>
                    <a:pt x="3327" y="155828"/>
                    <a:pt x="3327" y="155802"/>
                    <a:pt x="3275" y="155776"/>
                  </a:cubicBezTo>
                  <a:cubicBezTo>
                    <a:pt x="3250" y="155776"/>
                    <a:pt x="3250" y="155750"/>
                    <a:pt x="3250" y="155725"/>
                  </a:cubicBezTo>
                  <a:cubicBezTo>
                    <a:pt x="3275" y="155699"/>
                    <a:pt x="3275" y="155647"/>
                    <a:pt x="3250" y="155622"/>
                  </a:cubicBezTo>
                  <a:cubicBezTo>
                    <a:pt x="3250" y="155622"/>
                    <a:pt x="3198" y="155622"/>
                    <a:pt x="3198" y="155596"/>
                  </a:cubicBezTo>
                  <a:cubicBezTo>
                    <a:pt x="3198" y="155544"/>
                    <a:pt x="3146" y="155493"/>
                    <a:pt x="3198" y="155441"/>
                  </a:cubicBezTo>
                  <a:lnTo>
                    <a:pt x="3198" y="155389"/>
                  </a:lnTo>
                  <a:cubicBezTo>
                    <a:pt x="3172" y="155364"/>
                    <a:pt x="3146" y="155312"/>
                    <a:pt x="3172" y="155260"/>
                  </a:cubicBezTo>
                  <a:cubicBezTo>
                    <a:pt x="3172" y="155183"/>
                    <a:pt x="3172" y="155080"/>
                    <a:pt x="3198" y="155003"/>
                  </a:cubicBezTo>
                  <a:lnTo>
                    <a:pt x="3198" y="154951"/>
                  </a:lnTo>
                  <a:lnTo>
                    <a:pt x="3198" y="154874"/>
                  </a:lnTo>
                  <a:cubicBezTo>
                    <a:pt x="3172" y="154796"/>
                    <a:pt x="3198" y="154745"/>
                    <a:pt x="3224" y="154693"/>
                  </a:cubicBezTo>
                  <a:cubicBezTo>
                    <a:pt x="3250" y="154667"/>
                    <a:pt x="3250" y="154641"/>
                    <a:pt x="3224" y="154616"/>
                  </a:cubicBezTo>
                  <a:cubicBezTo>
                    <a:pt x="3224" y="154590"/>
                    <a:pt x="3224" y="154564"/>
                    <a:pt x="3224" y="154538"/>
                  </a:cubicBezTo>
                  <a:cubicBezTo>
                    <a:pt x="3250" y="154409"/>
                    <a:pt x="3250" y="154280"/>
                    <a:pt x="3224" y="154126"/>
                  </a:cubicBezTo>
                  <a:cubicBezTo>
                    <a:pt x="3224" y="154074"/>
                    <a:pt x="3250" y="154022"/>
                    <a:pt x="3275" y="153971"/>
                  </a:cubicBezTo>
                  <a:cubicBezTo>
                    <a:pt x="3327" y="153945"/>
                    <a:pt x="3327" y="153919"/>
                    <a:pt x="3301" y="153894"/>
                  </a:cubicBezTo>
                  <a:cubicBezTo>
                    <a:pt x="3275" y="153842"/>
                    <a:pt x="3275" y="153816"/>
                    <a:pt x="3301" y="153790"/>
                  </a:cubicBezTo>
                  <a:cubicBezTo>
                    <a:pt x="3353" y="153765"/>
                    <a:pt x="3301" y="153739"/>
                    <a:pt x="3301" y="153739"/>
                  </a:cubicBezTo>
                  <a:cubicBezTo>
                    <a:pt x="3301" y="153739"/>
                    <a:pt x="3301" y="153661"/>
                    <a:pt x="3301" y="153636"/>
                  </a:cubicBezTo>
                  <a:cubicBezTo>
                    <a:pt x="3327" y="153610"/>
                    <a:pt x="3353" y="153558"/>
                    <a:pt x="3378" y="153532"/>
                  </a:cubicBezTo>
                  <a:cubicBezTo>
                    <a:pt x="3378" y="153507"/>
                    <a:pt x="3378" y="153507"/>
                    <a:pt x="3378" y="153481"/>
                  </a:cubicBezTo>
                  <a:cubicBezTo>
                    <a:pt x="3430" y="153429"/>
                    <a:pt x="3430" y="153378"/>
                    <a:pt x="3430" y="153300"/>
                  </a:cubicBezTo>
                  <a:cubicBezTo>
                    <a:pt x="3430" y="153275"/>
                    <a:pt x="3404" y="153249"/>
                    <a:pt x="3430" y="153197"/>
                  </a:cubicBezTo>
                  <a:cubicBezTo>
                    <a:pt x="3353" y="153171"/>
                    <a:pt x="3353" y="153068"/>
                    <a:pt x="3275" y="153042"/>
                  </a:cubicBezTo>
                  <a:cubicBezTo>
                    <a:pt x="3327" y="152991"/>
                    <a:pt x="3250" y="152965"/>
                    <a:pt x="3275" y="152939"/>
                  </a:cubicBezTo>
                  <a:cubicBezTo>
                    <a:pt x="3275" y="152888"/>
                    <a:pt x="3275" y="152862"/>
                    <a:pt x="3327" y="152862"/>
                  </a:cubicBezTo>
                  <a:cubicBezTo>
                    <a:pt x="3301" y="152810"/>
                    <a:pt x="3301" y="152810"/>
                    <a:pt x="3353" y="152785"/>
                  </a:cubicBezTo>
                  <a:lnTo>
                    <a:pt x="3353" y="152707"/>
                  </a:lnTo>
                  <a:cubicBezTo>
                    <a:pt x="3353" y="152707"/>
                    <a:pt x="3327" y="152681"/>
                    <a:pt x="3353" y="152656"/>
                  </a:cubicBezTo>
                  <a:cubicBezTo>
                    <a:pt x="3353" y="152578"/>
                    <a:pt x="3353" y="152527"/>
                    <a:pt x="3353" y="152449"/>
                  </a:cubicBezTo>
                  <a:cubicBezTo>
                    <a:pt x="3353" y="152423"/>
                    <a:pt x="3378" y="152372"/>
                    <a:pt x="3353" y="152346"/>
                  </a:cubicBezTo>
                  <a:cubicBezTo>
                    <a:pt x="3327" y="152295"/>
                    <a:pt x="3301" y="152217"/>
                    <a:pt x="3327" y="152140"/>
                  </a:cubicBezTo>
                  <a:cubicBezTo>
                    <a:pt x="3250" y="152114"/>
                    <a:pt x="3250" y="152114"/>
                    <a:pt x="3250" y="152062"/>
                  </a:cubicBezTo>
                  <a:cubicBezTo>
                    <a:pt x="3301" y="152062"/>
                    <a:pt x="3327" y="152062"/>
                    <a:pt x="3327" y="152011"/>
                  </a:cubicBezTo>
                  <a:cubicBezTo>
                    <a:pt x="3353" y="151933"/>
                    <a:pt x="3327" y="151856"/>
                    <a:pt x="3275" y="151804"/>
                  </a:cubicBezTo>
                  <a:cubicBezTo>
                    <a:pt x="3250" y="151804"/>
                    <a:pt x="3250" y="151779"/>
                    <a:pt x="3224" y="151753"/>
                  </a:cubicBezTo>
                  <a:cubicBezTo>
                    <a:pt x="3198" y="151727"/>
                    <a:pt x="3172" y="151676"/>
                    <a:pt x="3224" y="151624"/>
                  </a:cubicBezTo>
                  <a:cubicBezTo>
                    <a:pt x="3301" y="151598"/>
                    <a:pt x="3224" y="151572"/>
                    <a:pt x="3224" y="151547"/>
                  </a:cubicBezTo>
                  <a:cubicBezTo>
                    <a:pt x="3198" y="151547"/>
                    <a:pt x="3198" y="151495"/>
                    <a:pt x="3224" y="151469"/>
                  </a:cubicBezTo>
                  <a:cubicBezTo>
                    <a:pt x="3224" y="151443"/>
                    <a:pt x="3224" y="151392"/>
                    <a:pt x="3224" y="151366"/>
                  </a:cubicBezTo>
                  <a:lnTo>
                    <a:pt x="3224" y="151340"/>
                  </a:lnTo>
                  <a:cubicBezTo>
                    <a:pt x="3224" y="151263"/>
                    <a:pt x="3224" y="151263"/>
                    <a:pt x="3250" y="151237"/>
                  </a:cubicBezTo>
                  <a:cubicBezTo>
                    <a:pt x="3250" y="151237"/>
                    <a:pt x="3250" y="151211"/>
                    <a:pt x="3250" y="151211"/>
                  </a:cubicBezTo>
                  <a:lnTo>
                    <a:pt x="3250" y="151185"/>
                  </a:lnTo>
                  <a:lnTo>
                    <a:pt x="3250" y="151057"/>
                  </a:lnTo>
                  <a:cubicBezTo>
                    <a:pt x="3224" y="151031"/>
                    <a:pt x="3250" y="150979"/>
                    <a:pt x="3224" y="150953"/>
                  </a:cubicBezTo>
                  <a:cubicBezTo>
                    <a:pt x="3172" y="150876"/>
                    <a:pt x="3172" y="150747"/>
                    <a:pt x="3250" y="150670"/>
                  </a:cubicBezTo>
                  <a:cubicBezTo>
                    <a:pt x="3250" y="150618"/>
                    <a:pt x="3250" y="150567"/>
                    <a:pt x="3275" y="150515"/>
                  </a:cubicBezTo>
                  <a:cubicBezTo>
                    <a:pt x="3250" y="150515"/>
                    <a:pt x="3250" y="150463"/>
                    <a:pt x="3250" y="150438"/>
                  </a:cubicBezTo>
                  <a:cubicBezTo>
                    <a:pt x="3250" y="150438"/>
                    <a:pt x="3224" y="150438"/>
                    <a:pt x="3250" y="150412"/>
                  </a:cubicBezTo>
                  <a:cubicBezTo>
                    <a:pt x="3250" y="150386"/>
                    <a:pt x="3275" y="150360"/>
                    <a:pt x="3275" y="150334"/>
                  </a:cubicBezTo>
                  <a:cubicBezTo>
                    <a:pt x="3275" y="150322"/>
                    <a:pt x="3282" y="150315"/>
                    <a:pt x="3291" y="150315"/>
                  </a:cubicBezTo>
                  <a:cubicBezTo>
                    <a:pt x="3301" y="150315"/>
                    <a:pt x="3314" y="150322"/>
                    <a:pt x="3327" y="150334"/>
                  </a:cubicBezTo>
                  <a:cubicBezTo>
                    <a:pt x="3344" y="150334"/>
                    <a:pt x="3361" y="150311"/>
                    <a:pt x="3378" y="150311"/>
                  </a:cubicBezTo>
                  <a:cubicBezTo>
                    <a:pt x="3387" y="150311"/>
                    <a:pt x="3396" y="150317"/>
                    <a:pt x="3404" y="150334"/>
                  </a:cubicBezTo>
                  <a:cubicBezTo>
                    <a:pt x="3430" y="150347"/>
                    <a:pt x="3449" y="150347"/>
                    <a:pt x="3462" y="150347"/>
                  </a:cubicBezTo>
                  <a:cubicBezTo>
                    <a:pt x="3475" y="150347"/>
                    <a:pt x="3482" y="150347"/>
                    <a:pt x="3482" y="150360"/>
                  </a:cubicBezTo>
                  <a:cubicBezTo>
                    <a:pt x="3482" y="150360"/>
                    <a:pt x="3482" y="150386"/>
                    <a:pt x="3482" y="150386"/>
                  </a:cubicBezTo>
                  <a:lnTo>
                    <a:pt x="3559" y="150386"/>
                  </a:lnTo>
                  <a:lnTo>
                    <a:pt x="3611" y="150309"/>
                  </a:lnTo>
                  <a:cubicBezTo>
                    <a:pt x="3611" y="150231"/>
                    <a:pt x="3611" y="150180"/>
                    <a:pt x="3662" y="150128"/>
                  </a:cubicBezTo>
                  <a:lnTo>
                    <a:pt x="3662" y="150051"/>
                  </a:lnTo>
                  <a:cubicBezTo>
                    <a:pt x="3611" y="149999"/>
                    <a:pt x="3636" y="149973"/>
                    <a:pt x="3662" y="149948"/>
                  </a:cubicBezTo>
                  <a:cubicBezTo>
                    <a:pt x="3662" y="149922"/>
                    <a:pt x="3662" y="149922"/>
                    <a:pt x="3662" y="149922"/>
                  </a:cubicBezTo>
                  <a:lnTo>
                    <a:pt x="3662" y="149844"/>
                  </a:lnTo>
                  <a:lnTo>
                    <a:pt x="3662" y="149793"/>
                  </a:lnTo>
                  <a:cubicBezTo>
                    <a:pt x="3688" y="149715"/>
                    <a:pt x="3662" y="149664"/>
                    <a:pt x="3688" y="149586"/>
                  </a:cubicBezTo>
                  <a:cubicBezTo>
                    <a:pt x="3739" y="149535"/>
                    <a:pt x="3662" y="149535"/>
                    <a:pt x="3662" y="149509"/>
                  </a:cubicBezTo>
                  <a:cubicBezTo>
                    <a:pt x="3636" y="149458"/>
                    <a:pt x="3611" y="149458"/>
                    <a:pt x="3611" y="149406"/>
                  </a:cubicBezTo>
                  <a:cubicBezTo>
                    <a:pt x="3623" y="149380"/>
                    <a:pt x="3623" y="149374"/>
                    <a:pt x="3620" y="149374"/>
                  </a:cubicBezTo>
                  <a:cubicBezTo>
                    <a:pt x="3617" y="149374"/>
                    <a:pt x="3611" y="149380"/>
                    <a:pt x="3611" y="149380"/>
                  </a:cubicBezTo>
                  <a:cubicBezTo>
                    <a:pt x="3559" y="149303"/>
                    <a:pt x="3611" y="149225"/>
                    <a:pt x="3585" y="149148"/>
                  </a:cubicBezTo>
                  <a:cubicBezTo>
                    <a:pt x="3585" y="149148"/>
                    <a:pt x="3585" y="149122"/>
                    <a:pt x="3585" y="149122"/>
                  </a:cubicBezTo>
                  <a:cubicBezTo>
                    <a:pt x="3585" y="149096"/>
                    <a:pt x="3559" y="149071"/>
                    <a:pt x="3585" y="149071"/>
                  </a:cubicBezTo>
                  <a:cubicBezTo>
                    <a:pt x="3611" y="149045"/>
                    <a:pt x="3662" y="149045"/>
                    <a:pt x="3688" y="149045"/>
                  </a:cubicBezTo>
                  <a:cubicBezTo>
                    <a:pt x="3739" y="149045"/>
                    <a:pt x="3791" y="149019"/>
                    <a:pt x="3765" y="148993"/>
                  </a:cubicBezTo>
                  <a:cubicBezTo>
                    <a:pt x="3765" y="148967"/>
                    <a:pt x="3765" y="148942"/>
                    <a:pt x="3765" y="148942"/>
                  </a:cubicBezTo>
                  <a:cubicBezTo>
                    <a:pt x="3765" y="148890"/>
                    <a:pt x="3765" y="148839"/>
                    <a:pt x="3739" y="148813"/>
                  </a:cubicBezTo>
                  <a:cubicBezTo>
                    <a:pt x="3739" y="148761"/>
                    <a:pt x="3739" y="148761"/>
                    <a:pt x="3765" y="148761"/>
                  </a:cubicBezTo>
                  <a:cubicBezTo>
                    <a:pt x="3817" y="148761"/>
                    <a:pt x="3817" y="148761"/>
                    <a:pt x="3817" y="148735"/>
                  </a:cubicBezTo>
                  <a:cubicBezTo>
                    <a:pt x="3765" y="148710"/>
                    <a:pt x="3739" y="148658"/>
                    <a:pt x="3765" y="148632"/>
                  </a:cubicBezTo>
                  <a:cubicBezTo>
                    <a:pt x="3765" y="148581"/>
                    <a:pt x="3765" y="148529"/>
                    <a:pt x="3714" y="148503"/>
                  </a:cubicBezTo>
                  <a:cubicBezTo>
                    <a:pt x="3714" y="148503"/>
                    <a:pt x="3688" y="148477"/>
                    <a:pt x="3688" y="148477"/>
                  </a:cubicBezTo>
                  <a:cubicBezTo>
                    <a:pt x="3662" y="148452"/>
                    <a:pt x="3688" y="148426"/>
                    <a:pt x="3714" y="148426"/>
                  </a:cubicBezTo>
                  <a:lnTo>
                    <a:pt x="3843" y="148426"/>
                  </a:lnTo>
                  <a:cubicBezTo>
                    <a:pt x="3843" y="148426"/>
                    <a:pt x="3868" y="148349"/>
                    <a:pt x="3843" y="148349"/>
                  </a:cubicBezTo>
                  <a:cubicBezTo>
                    <a:pt x="3791" y="148349"/>
                    <a:pt x="3791" y="148271"/>
                    <a:pt x="3791" y="148245"/>
                  </a:cubicBezTo>
                  <a:cubicBezTo>
                    <a:pt x="3791" y="148220"/>
                    <a:pt x="3868" y="148220"/>
                    <a:pt x="3843" y="148168"/>
                  </a:cubicBezTo>
                  <a:cubicBezTo>
                    <a:pt x="3817" y="148116"/>
                    <a:pt x="3817" y="148065"/>
                    <a:pt x="3843" y="148013"/>
                  </a:cubicBezTo>
                  <a:cubicBezTo>
                    <a:pt x="3843" y="148013"/>
                    <a:pt x="3843" y="147962"/>
                    <a:pt x="3868" y="147962"/>
                  </a:cubicBezTo>
                  <a:cubicBezTo>
                    <a:pt x="3868" y="147962"/>
                    <a:pt x="3868" y="147987"/>
                    <a:pt x="3868" y="147987"/>
                  </a:cubicBezTo>
                  <a:cubicBezTo>
                    <a:pt x="3894" y="148013"/>
                    <a:pt x="3894" y="148065"/>
                    <a:pt x="3894" y="148091"/>
                  </a:cubicBezTo>
                  <a:cubicBezTo>
                    <a:pt x="3894" y="148116"/>
                    <a:pt x="3894" y="148142"/>
                    <a:pt x="3894" y="148142"/>
                  </a:cubicBezTo>
                  <a:cubicBezTo>
                    <a:pt x="3894" y="148168"/>
                    <a:pt x="3894" y="148194"/>
                    <a:pt x="3920" y="148194"/>
                  </a:cubicBezTo>
                  <a:lnTo>
                    <a:pt x="3972" y="148194"/>
                  </a:lnTo>
                  <a:cubicBezTo>
                    <a:pt x="3997" y="148168"/>
                    <a:pt x="3997" y="148142"/>
                    <a:pt x="4023" y="148142"/>
                  </a:cubicBezTo>
                  <a:cubicBezTo>
                    <a:pt x="4049" y="148142"/>
                    <a:pt x="4023" y="148168"/>
                    <a:pt x="4023" y="148194"/>
                  </a:cubicBezTo>
                  <a:lnTo>
                    <a:pt x="4100" y="148194"/>
                  </a:lnTo>
                  <a:cubicBezTo>
                    <a:pt x="4100" y="148168"/>
                    <a:pt x="4100" y="148168"/>
                    <a:pt x="4100" y="148142"/>
                  </a:cubicBezTo>
                  <a:cubicBezTo>
                    <a:pt x="4023" y="148142"/>
                    <a:pt x="4049" y="148116"/>
                    <a:pt x="4049" y="148065"/>
                  </a:cubicBezTo>
                  <a:cubicBezTo>
                    <a:pt x="4023" y="148039"/>
                    <a:pt x="3997" y="148039"/>
                    <a:pt x="3972" y="148013"/>
                  </a:cubicBezTo>
                  <a:cubicBezTo>
                    <a:pt x="3972" y="147987"/>
                    <a:pt x="3946" y="147987"/>
                    <a:pt x="3972" y="147987"/>
                  </a:cubicBezTo>
                  <a:cubicBezTo>
                    <a:pt x="3984" y="147975"/>
                    <a:pt x="3991" y="147968"/>
                    <a:pt x="3997" y="147968"/>
                  </a:cubicBezTo>
                  <a:cubicBezTo>
                    <a:pt x="4004" y="147968"/>
                    <a:pt x="4010" y="147975"/>
                    <a:pt x="4023" y="147987"/>
                  </a:cubicBezTo>
                  <a:cubicBezTo>
                    <a:pt x="3997" y="147936"/>
                    <a:pt x="4075" y="147936"/>
                    <a:pt x="4075" y="147884"/>
                  </a:cubicBezTo>
                  <a:cubicBezTo>
                    <a:pt x="4075" y="147858"/>
                    <a:pt x="4075" y="147833"/>
                    <a:pt x="4049" y="147807"/>
                  </a:cubicBezTo>
                  <a:cubicBezTo>
                    <a:pt x="4049" y="147807"/>
                    <a:pt x="4049" y="147807"/>
                    <a:pt x="4049" y="147781"/>
                  </a:cubicBezTo>
                  <a:lnTo>
                    <a:pt x="4100" y="147781"/>
                  </a:lnTo>
                  <a:lnTo>
                    <a:pt x="4126" y="147755"/>
                  </a:lnTo>
                  <a:cubicBezTo>
                    <a:pt x="4100" y="147755"/>
                    <a:pt x="4075" y="147755"/>
                    <a:pt x="4075" y="147704"/>
                  </a:cubicBezTo>
                  <a:cubicBezTo>
                    <a:pt x="4100" y="147678"/>
                    <a:pt x="4100" y="147652"/>
                    <a:pt x="4075" y="147626"/>
                  </a:cubicBezTo>
                  <a:lnTo>
                    <a:pt x="3997" y="147549"/>
                  </a:lnTo>
                  <a:cubicBezTo>
                    <a:pt x="3972" y="147549"/>
                    <a:pt x="3972" y="147523"/>
                    <a:pt x="3997" y="147523"/>
                  </a:cubicBezTo>
                  <a:lnTo>
                    <a:pt x="3972" y="147420"/>
                  </a:lnTo>
                  <a:cubicBezTo>
                    <a:pt x="3946" y="147368"/>
                    <a:pt x="3997" y="147343"/>
                    <a:pt x="3997" y="147291"/>
                  </a:cubicBezTo>
                  <a:cubicBezTo>
                    <a:pt x="3972" y="147291"/>
                    <a:pt x="3972" y="147265"/>
                    <a:pt x="3972" y="147240"/>
                  </a:cubicBezTo>
                  <a:cubicBezTo>
                    <a:pt x="3946" y="147214"/>
                    <a:pt x="3946" y="147188"/>
                    <a:pt x="3920" y="147162"/>
                  </a:cubicBezTo>
                  <a:cubicBezTo>
                    <a:pt x="3920" y="147162"/>
                    <a:pt x="3894" y="147136"/>
                    <a:pt x="3894" y="147111"/>
                  </a:cubicBezTo>
                  <a:cubicBezTo>
                    <a:pt x="3894" y="147092"/>
                    <a:pt x="3907" y="147074"/>
                    <a:pt x="3915" y="147074"/>
                  </a:cubicBezTo>
                  <a:lnTo>
                    <a:pt x="3868" y="146982"/>
                  </a:lnTo>
                  <a:cubicBezTo>
                    <a:pt x="3868" y="146930"/>
                    <a:pt x="3868" y="146930"/>
                    <a:pt x="3920" y="146930"/>
                  </a:cubicBezTo>
                  <a:lnTo>
                    <a:pt x="3997" y="146930"/>
                  </a:lnTo>
                  <a:cubicBezTo>
                    <a:pt x="3997" y="146943"/>
                    <a:pt x="4004" y="146949"/>
                    <a:pt x="4013" y="146949"/>
                  </a:cubicBezTo>
                  <a:cubicBezTo>
                    <a:pt x="4023" y="146949"/>
                    <a:pt x="4036" y="146943"/>
                    <a:pt x="4049" y="146930"/>
                  </a:cubicBezTo>
                  <a:cubicBezTo>
                    <a:pt x="4075" y="146930"/>
                    <a:pt x="4075" y="146827"/>
                    <a:pt x="4049" y="146775"/>
                  </a:cubicBezTo>
                  <a:lnTo>
                    <a:pt x="4049" y="146724"/>
                  </a:lnTo>
                  <a:cubicBezTo>
                    <a:pt x="4023" y="146672"/>
                    <a:pt x="4023" y="146621"/>
                    <a:pt x="4023" y="146569"/>
                  </a:cubicBezTo>
                  <a:cubicBezTo>
                    <a:pt x="3946" y="146543"/>
                    <a:pt x="3972" y="146492"/>
                    <a:pt x="3972" y="146466"/>
                  </a:cubicBezTo>
                  <a:lnTo>
                    <a:pt x="3920" y="146466"/>
                  </a:lnTo>
                  <a:cubicBezTo>
                    <a:pt x="3920" y="146496"/>
                    <a:pt x="3911" y="146509"/>
                    <a:pt x="3893" y="146509"/>
                  </a:cubicBezTo>
                  <a:cubicBezTo>
                    <a:pt x="3881" y="146509"/>
                    <a:pt x="3864" y="146502"/>
                    <a:pt x="3843" y="146492"/>
                  </a:cubicBezTo>
                  <a:cubicBezTo>
                    <a:pt x="3817" y="146492"/>
                    <a:pt x="3817" y="146440"/>
                    <a:pt x="3843" y="146414"/>
                  </a:cubicBezTo>
                  <a:cubicBezTo>
                    <a:pt x="3868" y="146363"/>
                    <a:pt x="3894" y="146363"/>
                    <a:pt x="3920" y="146337"/>
                  </a:cubicBezTo>
                  <a:cubicBezTo>
                    <a:pt x="3920" y="146337"/>
                    <a:pt x="3920" y="146337"/>
                    <a:pt x="3920" y="146311"/>
                  </a:cubicBezTo>
                  <a:lnTo>
                    <a:pt x="3894" y="146259"/>
                  </a:lnTo>
                  <a:cubicBezTo>
                    <a:pt x="3843" y="146234"/>
                    <a:pt x="3791" y="146182"/>
                    <a:pt x="3791" y="146131"/>
                  </a:cubicBezTo>
                  <a:lnTo>
                    <a:pt x="3791" y="146053"/>
                  </a:lnTo>
                  <a:lnTo>
                    <a:pt x="3791" y="146027"/>
                  </a:lnTo>
                  <a:cubicBezTo>
                    <a:pt x="3791" y="145924"/>
                    <a:pt x="3791" y="145898"/>
                    <a:pt x="3894" y="145873"/>
                  </a:cubicBezTo>
                  <a:cubicBezTo>
                    <a:pt x="3868" y="145847"/>
                    <a:pt x="3843" y="145847"/>
                    <a:pt x="3843" y="145821"/>
                  </a:cubicBezTo>
                  <a:cubicBezTo>
                    <a:pt x="3856" y="145795"/>
                    <a:pt x="3868" y="145789"/>
                    <a:pt x="3881" y="145789"/>
                  </a:cubicBezTo>
                  <a:cubicBezTo>
                    <a:pt x="3894" y="145789"/>
                    <a:pt x="3907" y="145795"/>
                    <a:pt x="3920" y="145795"/>
                  </a:cubicBezTo>
                  <a:lnTo>
                    <a:pt x="3946" y="145795"/>
                  </a:lnTo>
                  <a:cubicBezTo>
                    <a:pt x="3972" y="145744"/>
                    <a:pt x="3972" y="145718"/>
                    <a:pt x="3946" y="145692"/>
                  </a:cubicBezTo>
                  <a:cubicBezTo>
                    <a:pt x="3920" y="145615"/>
                    <a:pt x="3946" y="145537"/>
                    <a:pt x="3920" y="145460"/>
                  </a:cubicBezTo>
                  <a:cubicBezTo>
                    <a:pt x="3920" y="145460"/>
                    <a:pt x="3894" y="145434"/>
                    <a:pt x="3868" y="145434"/>
                  </a:cubicBezTo>
                  <a:lnTo>
                    <a:pt x="3843" y="145434"/>
                  </a:lnTo>
                  <a:cubicBezTo>
                    <a:pt x="3843" y="145486"/>
                    <a:pt x="3843" y="145563"/>
                    <a:pt x="3843" y="145615"/>
                  </a:cubicBezTo>
                  <a:lnTo>
                    <a:pt x="3843" y="145640"/>
                  </a:lnTo>
                  <a:cubicBezTo>
                    <a:pt x="3834" y="145649"/>
                    <a:pt x="3828" y="145652"/>
                    <a:pt x="3824" y="145652"/>
                  </a:cubicBezTo>
                  <a:cubicBezTo>
                    <a:pt x="3817" y="145652"/>
                    <a:pt x="3817" y="145640"/>
                    <a:pt x="3817" y="145640"/>
                  </a:cubicBezTo>
                  <a:cubicBezTo>
                    <a:pt x="3791" y="145537"/>
                    <a:pt x="3791" y="145460"/>
                    <a:pt x="3817" y="145383"/>
                  </a:cubicBezTo>
                  <a:cubicBezTo>
                    <a:pt x="3817" y="145357"/>
                    <a:pt x="3817" y="145357"/>
                    <a:pt x="3817" y="145331"/>
                  </a:cubicBezTo>
                  <a:cubicBezTo>
                    <a:pt x="3791" y="145279"/>
                    <a:pt x="3817" y="145279"/>
                    <a:pt x="3843" y="145279"/>
                  </a:cubicBezTo>
                  <a:cubicBezTo>
                    <a:pt x="3843" y="145254"/>
                    <a:pt x="3791" y="145228"/>
                    <a:pt x="3843" y="145176"/>
                  </a:cubicBezTo>
                  <a:cubicBezTo>
                    <a:pt x="3843" y="145176"/>
                    <a:pt x="3843" y="145150"/>
                    <a:pt x="3843" y="145150"/>
                  </a:cubicBezTo>
                  <a:cubicBezTo>
                    <a:pt x="3765" y="145099"/>
                    <a:pt x="3791" y="145022"/>
                    <a:pt x="3817" y="144970"/>
                  </a:cubicBezTo>
                  <a:cubicBezTo>
                    <a:pt x="3765" y="144970"/>
                    <a:pt x="3714" y="144970"/>
                    <a:pt x="3714" y="144893"/>
                  </a:cubicBezTo>
                  <a:cubicBezTo>
                    <a:pt x="3688" y="144789"/>
                    <a:pt x="3662" y="144815"/>
                    <a:pt x="3662" y="144789"/>
                  </a:cubicBezTo>
                  <a:cubicBezTo>
                    <a:pt x="3636" y="144712"/>
                    <a:pt x="3662" y="144635"/>
                    <a:pt x="3714" y="144583"/>
                  </a:cubicBezTo>
                  <a:lnTo>
                    <a:pt x="3739" y="144583"/>
                  </a:lnTo>
                  <a:cubicBezTo>
                    <a:pt x="3765" y="144583"/>
                    <a:pt x="3791" y="144531"/>
                    <a:pt x="3791" y="144480"/>
                  </a:cubicBezTo>
                  <a:lnTo>
                    <a:pt x="3739" y="144454"/>
                  </a:lnTo>
                  <a:cubicBezTo>
                    <a:pt x="3688" y="144454"/>
                    <a:pt x="3636" y="144454"/>
                    <a:pt x="3611" y="144403"/>
                  </a:cubicBezTo>
                  <a:cubicBezTo>
                    <a:pt x="3585" y="144351"/>
                    <a:pt x="3611" y="144351"/>
                    <a:pt x="3611" y="144325"/>
                  </a:cubicBezTo>
                  <a:cubicBezTo>
                    <a:pt x="3611" y="144299"/>
                    <a:pt x="3533" y="144299"/>
                    <a:pt x="3559" y="144274"/>
                  </a:cubicBezTo>
                  <a:cubicBezTo>
                    <a:pt x="3559" y="144248"/>
                    <a:pt x="3559" y="144248"/>
                    <a:pt x="3559" y="144248"/>
                  </a:cubicBezTo>
                  <a:lnTo>
                    <a:pt x="3559" y="144222"/>
                  </a:lnTo>
                  <a:cubicBezTo>
                    <a:pt x="3559" y="144248"/>
                    <a:pt x="3533" y="144248"/>
                    <a:pt x="3507" y="144274"/>
                  </a:cubicBezTo>
                  <a:cubicBezTo>
                    <a:pt x="3507" y="144274"/>
                    <a:pt x="3456" y="144248"/>
                    <a:pt x="3456" y="144222"/>
                  </a:cubicBezTo>
                  <a:cubicBezTo>
                    <a:pt x="3430" y="144145"/>
                    <a:pt x="3430" y="144093"/>
                    <a:pt x="3456" y="144016"/>
                  </a:cubicBezTo>
                  <a:cubicBezTo>
                    <a:pt x="3507" y="144016"/>
                    <a:pt x="3533" y="144067"/>
                    <a:pt x="3559" y="144067"/>
                  </a:cubicBezTo>
                  <a:cubicBezTo>
                    <a:pt x="3559" y="143964"/>
                    <a:pt x="3585" y="143887"/>
                    <a:pt x="3662" y="143809"/>
                  </a:cubicBezTo>
                  <a:cubicBezTo>
                    <a:pt x="3688" y="143784"/>
                    <a:pt x="3662" y="143758"/>
                    <a:pt x="3636" y="143758"/>
                  </a:cubicBezTo>
                  <a:cubicBezTo>
                    <a:pt x="3611" y="143758"/>
                    <a:pt x="3611" y="143758"/>
                    <a:pt x="3585" y="143732"/>
                  </a:cubicBezTo>
                  <a:cubicBezTo>
                    <a:pt x="3533" y="143706"/>
                    <a:pt x="3559" y="143655"/>
                    <a:pt x="3533" y="143603"/>
                  </a:cubicBezTo>
                  <a:cubicBezTo>
                    <a:pt x="3482" y="143526"/>
                    <a:pt x="3482" y="143422"/>
                    <a:pt x="3533" y="143345"/>
                  </a:cubicBezTo>
                  <a:cubicBezTo>
                    <a:pt x="3585" y="143268"/>
                    <a:pt x="3585" y="143216"/>
                    <a:pt x="3559" y="143139"/>
                  </a:cubicBezTo>
                  <a:cubicBezTo>
                    <a:pt x="3533" y="143139"/>
                    <a:pt x="3507" y="143087"/>
                    <a:pt x="3533" y="143061"/>
                  </a:cubicBezTo>
                  <a:cubicBezTo>
                    <a:pt x="3533" y="143010"/>
                    <a:pt x="3585" y="142984"/>
                    <a:pt x="3611" y="142958"/>
                  </a:cubicBezTo>
                  <a:cubicBezTo>
                    <a:pt x="3611" y="142907"/>
                    <a:pt x="3533" y="142881"/>
                    <a:pt x="3585" y="142829"/>
                  </a:cubicBezTo>
                  <a:cubicBezTo>
                    <a:pt x="3559" y="142752"/>
                    <a:pt x="3585" y="142675"/>
                    <a:pt x="3636" y="142623"/>
                  </a:cubicBezTo>
                  <a:cubicBezTo>
                    <a:pt x="3662" y="142597"/>
                    <a:pt x="3688" y="142546"/>
                    <a:pt x="3688" y="142520"/>
                  </a:cubicBezTo>
                  <a:cubicBezTo>
                    <a:pt x="3688" y="142511"/>
                    <a:pt x="3694" y="142508"/>
                    <a:pt x="3702" y="142508"/>
                  </a:cubicBezTo>
                  <a:cubicBezTo>
                    <a:pt x="3719" y="142508"/>
                    <a:pt x="3748" y="142520"/>
                    <a:pt x="3765" y="142520"/>
                  </a:cubicBezTo>
                  <a:cubicBezTo>
                    <a:pt x="3765" y="142494"/>
                    <a:pt x="3817" y="142468"/>
                    <a:pt x="3791" y="142417"/>
                  </a:cubicBezTo>
                  <a:cubicBezTo>
                    <a:pt x="3791" y="142365"/>
                    <a:pt x="3791" y="142313"/>
                    <a:pt x="3791" y="142262"/>
                  </a:cubicBezTo>
                  <a:cubicBezTo>
                    <a:pt x="3765" y="142236"/>
                    <a:pt x="3739" y="142210"/>
                    <a:pt x="3739" y="142159"/>
                  </a:cubicBezTo>
                  <a:cubicBezTo>
                    <a:pt x="3739" y="142133"/>
                    <a:pt x="3662" y="142081"/>
                    <a:pt x="3714" y="142056"/>
                  </a:cubicBezTo>
                  <a:cubicBezTo>
                    <a:pt x="3717" y="142053"/>
                    <a:pt x="3719" y="142051"/>
                    <a:pt x="3722" y="142051"/>
                  </a:cubicBezTo>
                  <a:cubicBezTo>
                    <a:pt x="3746" y="142051"/>
                    <a:pt x="3771" y="142133"/>
                    <a:pt x="3817" y="142133"/>
                  </a:cubicBezTo>
                  <a:cubicBezTo>
                    <a:pt x="3868" y="142133"/>
                    <a:pt x="3843" y="142107"/>
                    <a:pt x="3843" y="142081"/>
                  </a:cubicBezTo>
                  <a:cubicBezTo>
                    <a:pt x="3791" y="142030"/>
                    <a:pt x="3791" y="141952"/>
                    <a:pt x="3843" y="141901"/>
                  </a:cubicBezTo>
                  <a:cubicBezTo>
                    <a:pt x="3817" y="141875"/>
                    <a:pt x="3868" y="141798"/>
                    <a:pt x="3817" y="141772"/>
                  </a:cubicBezTo>
                  <a:cubicBezTo>
                    <a:pt x="3791" y="141720"/>
                    <a:pt x="3791" y="141694"/>
                    <a:pt x="3791" y="141669"/>
                  </a:cubicBezTo>
                  <a:cubicBezTo>
                    <a:pt x="3791" y="141669"/>
                    <a:pt x="3765" y="141643"/>
                    <a:pt x="3765" y="141617"/>
                  </a:cubicBezTo>
                  <a:cubicBezTo>
                    <a:pt x="3688" y="141514"/>
                    <a:pt x="3662" y="141359"/>
                    <a:pt x="3739" y="141230"/>
                  </a:cubicBezTo>
                  <a:lnTo>
                    <a:pt x="3559" y="141230"/>
                  </a:lnTo>
                  <a:cubicBezTo>
                    <a:pt x="3507" y="141230"/>
                    <a:pt x="3533" y="141153"/>
                    <a:pt x="3482" y="141101"/>
                  </a:cubicBezTo>
                  <a:cubicBezTo>
                    <a:pt x="3430" y="141076"/>
                    <a:pt x="3482" y="141050"/>
                    <a:pt x="3482" y="141024"/>
                  </a:cubicBezTo>
                  <a:cubicBezTo>
                    <a:pt x="3482" y="141024"/>
                    <a:pt x="3456" y="140998"/>
                    <a:pt x="3456" y="140998"/>
                  </a:cubicBezTo>
                  <a:cubicBezTo>
                    <a:pt x="3439" y="140998"/>
                    <a:pt x="3410" y="140987"/>
                    <a:pt x="3393" y="140987"/>
                  </a:cubicBezTo>
                  <a:cubicBezTo>
                    <a:pt x="3384" y="140987"/>
                    <a:pt x="3378" y="140990"/>
                    <a:pt x="3378" y="140998"/>
                  </a:cubicBezTo>
                  <a:cubicBezTo>
                    <a:pt x="3353" y="141024"/>
                    <a:pt x="3301" y="141050"/>
                    <a:pt x="3275" y="141076"/>
                  </a:cubicBezTo>
                  <a:cubicBezTo>
                    <a:pt x="3250" y="141076"/>
                    <a:pt x="3275" y="141153"/>
                    <a:pt x="3250" y="141153"/>
                  </a:cubicBezTo>
                  <a:cubicBezTo>
                    <a:pt x="3198" y="141153"/>
                    <a:pt x="3198" y="141127"/>
                    <a:pt x="3198" y="141101"/>
                  </a:cubicBezTo>
                  <a:lnTo>
                    <a:pt x="3198" y="140818"/>
                  </a:lnTo>
                  <a:cubicBezTo>
                    <a:pt x="3198" y="140792"/>
                    <a:pt x="3198" y="140740"/>
                    <a:pt x="3198" y="140714"/>
                  </a:cubicBezTo>
                  <a:cubicBezTo>
                    <a:pt x="3198" y="140689"/>
                    <a:pt x="3198" y="140663"/>
                    <a:pt x="3172" y="140663"/>
                  </a:cubicBezTo>
                  <a:cubicBezTo>
                    <a:pt x="3146" y="140637"/>
                    <a:pt x="3146" y="140637"/>
                    <a:pt x="3146" y="140611"/>
                  </a:cubicBezTo>
                  <a:cubicBezTo>
                    <a:pt x="3146" y="140585"/>
                    <a:pt x="3224" y="140585"/>
                    <a:pt x="3198" y="140560"/>
                  </a:cubicBezTo>
                  <a:cubicBezTo>
                    <a:pt x="3172" y="140508"/>
                    <a:pt x="3172" y="140457"/>
                    <a:pt x="3172" y="140405"/>
                  </a:cubicBezTo>
                  <a:lnTo>
                    <a:pt x="3172" y="140379"/>
                  </a:lnTo>
                  <a:cubicBezTo>
                    <a:pt x="3198" y="140353"/>
                    <a:pt x="3172" y="140276"/>
                    <a:pt x="3250" y="140276"/>
                  </a:cubicBezTo>
                  <a:cubicBezTo>
                    <a:pt x="3250" y="140276"/>
                    <a:pt x="3275" y="140250"/>
                    <a:pt x="3250" y="140224"/>
                  </a:cubicBezTo>
                  <a:cubicBezTo>
                    <a:pt x="3224" y="140199"/>
                    <a:pt x="3224" y="140147"/>
                    <a:pt x="3224" y="140121"/>
                  </a:cubicBezTo>
                  <a:cubicBezTo>
                    <a:pt x="3172" y="140095"/>
                    <a:pt x="3172" y="140044"/>
                    <a:pt x="3198" y="139992"/>
                  </a:cubicBezTo>
                  <a:cubicBezTo>
                    <a:pt x="3198" y="139967"/>
                    <a:pt x="3172" y="139941"/>
                    <a:pt x="3198" y="139915"/>
                  </a:cubicBezTo>
                  <a:cubicBezTo>
                    <a:pt x="3224" y="139915"/>
                    <a:pt x="3224" y="139889"/>
                    <a:pt x="3224" y="139863"/>
                  </a:cubicBezTo>
                  <a:cubicBezTo>
                    <a:pt x="3224" y="139812"/>
                    <a:pt x="3224" y="139760"/>
                    <a:pt x="3301" y="139760"/>
                  </a:cubicBezTo>
                  <a:cubicBezTo>
                    <a:pt x="3327" y="139760"/>
                    <a:pt x="3301" y="139734"/>
                    <a:pt x="3327" y="139709"/>
                  </a:cubicBezTo>
                  <a:cubicBezTo>
                    <a:pt x="3275" y="139709"/>
                    <a:pt x="3250" y="139709"/>
                    <a:pt x="3275" y="139657"/>
                  </a:cubicBezTo>
                  <a:cubicBezTo>
                    <a:pt x="3301" y="139580"/>
                    <a:pt x="3275" y="139605"/>
                    <a:pt x="3327" y="139580"/>
                  </a:cubicBezTo>
                  <a:cubicBezTo>
                    <a:pt x="3378" y="139554"/>
                    <a:pt x="3378" y="139528"/>
                    <a:pt x="3327" y="139502"/>
                  </a:cubicBezTo>
                  <a:cubicBezTo>
                    <a:pt x="3275" y="139476"/>
                    <a:pt x="3275" y="139476"/>
                    <a:pt x="3327" y="139451"/>
                  </a:cubicBezTo>
                  <a:cubicBezTo>
                    <a:pt x="3378" y="139425"/>
                    <a:pt x="3378" y="139399"/>
                    <a:pt x="3404" y="139348"/>
                  </a:cubicBezTo>
                  <a:lnTo>
                    <a:pt x="3404" y="139322"/>
                  </a:lnTo>
                  <a:cubicBezTo>
                    <a:pt x="3378" y="139296"/>
                    <a:pt x="3353" y="139270"/>
                    <a:pt x="3378" y="139244"/>
                  </a:cubicBezTo>
                  <a:cubicBezTo>
                    <a:pt x="3404" y="139219"/>
                    <a:pt x="3378" y="139167"/>
                    <a:pt x="3353" y="139141"/>
                  </a:cubicBezTo>
                  <a:cubicBezTo>
                    <a:pt x="3353" y="139115"/>
                    <a:pt x="3353" y="139090"/>
                    <a:pt x="3327" y="139064"/>
                  </a:cubicBezTo>
                  <a:cubicBezTo>
                    <a:pt x="3301" y="139038"/>
                    <a:pt x="3327" y="139038"/>
                    <a:pt x="3378" y="139012"/>
                  </a:cubicBezTo>
                  <a:lnTo>
                    <a:pt x="3327" y="138961"/>
                  </a:lnTo>
                  <a:cubicBezTo>
                    <a:pt x="3301" y="138961"/>
                    <a:pt x="3275" y="138935"/>
                    <a:pt x="3275" y="138909"/>
                  </a:cubicBezTo>
                  <a:cubicBezTo>
                    <a:pt x="3275" y="138909"/>
                    <a:pt x="3250" y="138883"/>
                    <a:pt x="3275" y="138858"/>
                  </a:cubicBezTo>
                  <a:cubicBezTo>
                    <a:pt x="3275" y="138858"/>
                    <a:pt x="3301" y="138858"/>
                    <a:pt x="3301" y="138883"/>
                  </a:cubicBezTo>
                  <a:lnTo>
                    <a:pt x="3353" y="138935"/>
                  </a:lnTo>
                  <a:lnTo>
                    <a:pt x="3404" y="138883"/>
                  </a:lnTo>
                  <a:cubicBezTo>
                    <a:pt x="3404" y="138832"/>
                    <a:pt x="3353" y="138780"/>
                    <a:pt x="3353" y="138754"/>
                  </a:cubicBezTo>
                  <a:cubicBezTo>
                    <a:pt x="3378" y="138703"/>
                    <a:pt x="3404" y="138703"/>
                    <a:pt x="3404" y="138651"/>
                  </a:cubicBezTo>
                  <a:cubicBezTo>
                    <a:pt x="3404" y="138625"/>
                    <a:pt x="3404" y="138574"/>
                    <a:pt x="3404" y="138522"/>
                  </a:cubicBezTo>
                  <a:cubicBezTo>
                    <a:pt x="3378" y="138496"/>
                    <a:pt x="3404" y="138496"/>
                    <a:pt x="3404" y="138471"/>
                  </a:cubicBezTo>
                  <a:lnTo>
                    <a:pt x="3404" y="138239"/>
                  </a:lnTo>
                  <a:lnTo>
                    <a:pt x="3404" y="138187"/>
                  </a:lnTo>
                  <a:lnTo>
                    <a:pt x="3404" y="138110"/>
                  </a:lnTo>
                  <a:cubicBezTo>
                    <a:pt x="3378" y="138058"/>
                    <a:pt x="3353" y="138006"/>
                    <a:pt x="3353" y="137929"/>
                  </a:cubicBezTo>
                  <a:cubicBezTo>
                    <a:pt x="3301" y="137929"/>
                    <a:pt x="3301" y="137877"/>
                    <a:pt x="3301" y="137826"/>
                  </a:cubicBezTo>
                  <a:cubicBezTo>
                    <a:pt x="3301" y="137804"/>
                    <a:pt x="3306" y="137796"/>
                    <a:pt x="3311" y="137796"/>
                  </a:cubicBezTo>
                  <a:cubicBezTo>
                    <a:pt x="3318" y="137796"/>
                    <a:pt x="3327" y="137811"/>
                    <a:pt x="3327" y="137826"/>
                  </a:cubicBezTo>
                  <a:lnTo>
                    <a:pt x="3378" y="137852"/>
                  </a:lnTo>
                  <a:lnTo>
                    <a:pt x="3430" y="137774"/>
                  </a:lnTo>
                  <a:cubicBezTo>
                    <a:pt x="3378" y="137774"/>
                    <a:pt x="3353" y="137723"/>
                    <a:pt x="3353" y="137671"/>
                  </a:cubicBezTo>
                  <a:cubicBezTo>
                    <a:pt x="3353" y="137645"/>
                    <a:pt x="3353" y="137594"/>
                    <a:pt x="3327" y="137568"/>
                  </a:cubicBezTo>
                  <a:cubicBezTo>
                    <a:pt x="3327" y="137542"/>
                    <a:pt x="3275" y="137516"/>
                    <a:pt x="3301" y="137491"/>
                  </a:cubicBezTo>
                  <a:lnTo>
                    <a:pt x="3378" y="137491"/>
                  </a:lnTo>
                  <a:lnTo>
                    <a:pt x="3430" y="137465"/>
                  </a:lnTo>
                  <a:cubicBezTo>
                    <a:pt x="3430" y="137465"/>
                    <a:pt x="3430" y="137439"/>
                    <a:pt x="3404" y="137439"/>
                  </a:cubicBezTo>
                  <a:cubicBezTo>
                    <a:pt x="3378" y="137413"/>
                    <a:pt x="3275" y="137387"/>
                    <a:pt x="3301" y="137310"/>
                  </a:cubicBezTo>
                  <a:lnTo>
                    <a:pt x="3327" y="137310"/>
                  </a:lnTo>
                  <a:cubicBezTo>
                    <a:pt x="3353" y="137310"/>
                    <a:pt x="3378" y="137310"/>
                    <a:pt x="3430" y="137233"/>
                  </a:cubicBezTo>
                  <a:lnTo>
                    <a:pt x="3430" y="137207"/>
                  </a:lnTo>
                  <a:cubicBezTo>
                    <a:pt x="3396" y="137207"/>
                    <a:pt x="3373" y="137195"/>
                    <a:pt x="3346" y="137195"/>
                  </a:cubicBezTo>
                  <a:cubicBezTo>
                    <a:pt x="3333" y="137195"/>
                    <a:pt x="3318" y="137198"/>
                    <a:pt x="3301" y="137207"/>
                  </a:cubicBezTo>
                  <a:lnTo>
                    <a:pt x="3275" y="137207"/>
                  </a:lnTo>
                  <a:cubicBezTo>
                    <a:pt x="3275" y="137207"/>
                    <a:pt x="3275" y="137104"/>
                    <a:pt x="3301" y="137104"/>
                  </a:cubicBezTo>
                  <a:cubicBezTo>
                    <a:pt x="3404" y="137104"/>
                    <a:pt x="3430" y="137026"/>
                    <a:pt x="3404" y="136949"/>
                  </a:cubicBezTo>
                  <a:lnTo>
                    <a:pt x="3378" y="136923"/>
                  </a:lnTo>
                  <a:cubicBezTo>
                    <a:pt x="3327" y="136923"/>
                    <a:pt x="3301" y="136897"/>
                    <a:pt x="3275" y="136846"/>
                  </a:cubicBezTo>
                  <a:cubicBezTo>
                    <a:pt x="3250" y="136768"/>
                    <a:pt x="3250" y="136691"/>
                    <a:pt x="3250" y="136588"/>
                  </a:cubicBezTo>
                  <a:cubicBezTo>
                    <a:pt x="3250" y="136562"/>
                    <a:pt x="3301" y="136562"/>
                    <a:pt x="3275" y="136536"/>
                  </a:cubicBezTo>
                  <a:cubicBezTo>
                    <a:pt x="3275" y="136511"/>
                    <a:pt x="3275" y="136485"/>
                    <a:pt x="3275" y="136459"/>
                  </a:cubicBezTo>
                  <a:lnTo>
                    <a:pt x="3275" y="136407"/>
                  </a:lnTo>
                  <a:lnTo>
                    <a:pt x="3275" y="136356"/>
                  </a:lnTo>
                  <a:lnTo>
                    <a:pt x="3378" y="136356"/>
                  </a:lnTo>
                  <a:cubicBezTo>
                    <a:pt x="3404" y="136330"/>
                    <a:pt x="3404" y="136304"/>
                    <a:pt x="3378" y="136304"/>
                  </a:cubicBezTo>
                  <a:cubicBezTo>
                    <a:pt x="3353" y="136278"/>
                    <a:pt x="3378" y="136227"/>
                    <a:pt x="3378" y="136201"/>
                  </a:cubicBezTo>
                  <a:cubicBezTo>
                    <a:pt x="3378" y="136201"/>
                    <a:pt x="3353" y="136175"/>
                    <a:pt x="3327" y="136175"/>
                  </a:cubicBezTo>
                  <a:cubicBezTo>
                    <a:pt x="3275" y="136175"/>
                    <a:pt x="3275" y="136175"/>
                    <a:pt x="3250" y="136098"/>
                  </a:cubicBezTo>
                  <a:lnTo>
                    <a:pt x="3301" y="136072"/>
                  </a:lnTo>
                  <a:lnTo>
                    <a:pt x="3327" y="136072"/>
                  </a:lnTo>
                  <a:lnTo>
                    <a:pt x="3327" y="136046"/>
                  </a:lnTo>
                  <a:lnTo>
                    <a:pt x="3301" y="136046"/>
                  </a:lnTo>
                  <a:cubicBezTo>
                    <a:pt x="3275" y="136046"/>
                    <a:pt x="3250" y="136021"/>
                    <a:pt x="3250" y="135995"/>
                  </a:cubicBezTo>
                  <a:cubicBezTo>
                    <a:pt x="3275" y="135969"/>
                    <a:pt x="3275" y="135917"/>
                    <a:pt x="3250" y="135892"/>
                  </a:cubicBezTo>
                  <a:lnTo>
                    <a:pt x="3250" y="135788"/>
                  </a:lnTo>
                  <a:cubicBezTo>
                    <a:pt x="3250" y="135711"/>
                    <a:pt x="3250" y="135711"/>
                    <a:pt x="3301" y="135685"/>
                  </a:cubicBezTo>
                  <a:lnTo>
                    <a:pt x="3378" y="135659"/>
                  </a:lnTo>
                  <a:cubicBezTo>
                    <a:pt x="3404" y="135659"/>
                    <a:pt x="3378" y="135634"/>
                    <a:pt x="3378" y="135634"/>
                  </a:cubicBezTo>
                  <a:cubicBezTo>
                    <a:pt x="3404" y="135582"/>
                    <a:pt x="3327" y="135531"/>
                    <a:pt x="3275" y="135531"/>
                  </a:cubicBezTo>
                  <a:cubicBezTo>
                    <a:pt x="3301" y="135531"/>
                    <a:pt x="3327" y="135505"/>
                    <a:pt x="3353" y="135505"/>
                  </a:cubicBezTo>
                  <a:cubicBezTo>
                    <a:pt x="3404" y="135505"/>
                    <a:pt x="3404" y="135479"/>
                    <a:pt x="3378" y="135453"/>
                  </a:cubicBezTo>
                  <a:cubicBezTo>
                    <a:pt x="3378" y="135402"/>
                    <a:pt x="3353" y="135376"/>
                    <a:pt x="3327" y="135324"/>
                  </a:cubicBezTo>
                  <a:cubicBezTo>
                    <a:pt x="3327" y="135324"/>
                    <a:pt x="3275" y="135324"/>
                    <a:pt x="3275" y="135298"/>
                  </a:cubicBezTo>
                  <a:cubicBezTo>
                    <a:pt x="3250" y="135298"/>
                    <a:pt x="3275" y="135221"/>
                    <a:pt x="3275" y="135195"/>
                  </a:cubicBezTo>
                  <a:lnTo>
                    <a:pt x="3275" y="135169"/>
                  </a:lnTo>
                  <a:lnTo>
                    <a:pt x="3250" y="135169"/>
                  </a:lnTo>
                  <a:cubicBezTo>
                    <a:pt x="3224" y="135169"/>
                    <a:pt x="3224" y="135144"/>
                    <a:pt x="3224" y="135118"/>
                  </a:cubicBezTo>
                  <a:cubicBezTo>
                    <a:pt x="3224" y="135092"/>
                    <a:pt x="3250" y="135040"/>
                    <a:pt x="3250" y="134989"/>
                  </a:cubicBezTo>
                  <a:cubicBezTo>
                    <a:pt x="3250" y="134937"/>
                    <a:pt x="3250" y="134860"/>
                    <a:pt x="3224" y="134808"/>
                  </a:cubicBezTo>
                  <a:lnTo>
                    <a:pt x="3224" y="134757"/>
                  </a:lnTo>
                  <a:cubicBezTo>
                    <a:pt x="3198" y="134757"/>
                    <a:pt x="3172" y="134731"/>
                    <a:pt x="3172" y="134679"/>
                  </a:cubicBezTo>
                  <a:cubicBezTo>
                    <a:pt x="3172" y="134628"/>
                    <a:pt x="3121" y="134628"/>
                    <a:pt x="3146" y="134602"/>
                  </a:cubicBezTo>
                  <a:lnTo>
                    <a:pt x="3146" y="134550"/>
                  </a:lnTo>
                  <a:cubicBezTo>
                    <a:pt x="3121" y="134550"/>
                    <a:pt x="3095" y="134550"/>
                    <a:pt x="3121" y="134525"/>
                  </a:cubicBezTo>
                  <a:cubicBezTo>
                    <a:pt x="3069" y="134499"/>
                    <a:pt x="3095" y="134421"/>
                    <a:pt x="3043" y="134396"/>
                  </a:cubicBezTo>
                  <a:lnTo>
                    <a:pt x="3017" y="134396"/>
                  </a:lnTo>
                  <a:cubicBezTo>
                    <a:pt x="2992" y="134396"/>
                    <a:pt x="2966" y="134396"/>
                    <a:pt x="2966" y="134370"/>
                  </a:cubicBezTo>
                  <a:cubicBezTo>
                    <a:pt x="2966" y="134344"/>
                    <a:pt x="2966" y="134344"/>
                    <a:pt x="2992" y="134318"/>
                  </a:cubicBezTo>
                  <a:lnTo>
                    <a:pt x="2992" y="134293"/>
                  </a:lnTo>
                  <a:cubicBezTo>
                    <a:pt x="2992" y="134293"/>
                    <a:pt x="2992" y="134267"/>
                    <a:pt x="2992" y="134267"/>
                  </a:cubicBezTo>
                  <a:cubicBezTo>
                    <a:pt x="2940" y="134267"/>
                    <a:pt x="2914" y="134215"/>
                    <a:pt x="2940" y="134189"/>
                  </a:cubicBezTo>
                  <a:cubicBezTo>
                    <a:pt x="2966" y="134164"/>
                    <a:pt x="2966" y="134164"/>
                    <a:pt x="2940" y="134112"/>
                  </a:cubicBezTo>
                  <a:cubicBezTo>
                    <a:pt x="2914" y="134086"/>
                    <a:pt x="2940" y="134060"/>
                    <a:pt x="2966" y="134009"/>
                  </a:cubicBezTo>
                  <a:cubicBezTo>
                    <a:pt x="2914" y="133983"/>
                    <a:pt x="2966" y="133931"/>
                    <a:pt x="2966" y="133880"/>
                  </a:cubicBezTo>
                  <a:cubicBezTo>
                    <a:pt x="2966" y="133854"/>
                    <a:pt x="2966" y="133828"/>
                    <a:pt x="2966" y="133803"/>
                  </a:cubicBezTo>
                  <a:cubicBezTo>
                    <a:pt x="2966" y="133803"/>
                    <a:pt x="2966" y="133777"/>
                    <a:pt x="2992" y="133751"/>
                  </a:cubicBezTo>
                  <a:cubicBezTo>
                    <a:pt x="2992" y="133699"/>
                    <a:pt x="3017" y="133648"/>
                    <a:pt x="3069" y="133622"/>
                  </a:cubicBezTo>
                  <a:cubicBezTo>
                    <a:pt x="3069" y="133596"/>
                    <a:pt x="3095" y="133570"/>
                    <a:pt x="3121" y="133570"/>
                  </a:cubicBezTo>
                  <a:cubicBezTo>
                    <a:pt x="3172" y="133570"/>
                    <a:pt x="3172" y="133545"/>
                    <a:pt x="3198" y="133519"/>
                  </a:cubicBezTo>
                  <a:cubicBezTo>
                    <a:pt x="3172" y="133467"/>
                    <a:pt x="3146" y="133416"/>
                    <a:pt x="3146" y="133364"/>
                  </a:cubicBezTo>
                  <a:cubicBezTo>
                    <a:pt x="3146" y="133364"/>
                    <a:pt x="3146" y="133338"/>
                    <a:pt x="3146" y="133312"/>
                  </a:cubicBezTo>
                  <a:lnTo>
                    <a:pt x="3121" y="133312"/>
                  </a:lnTo>
                  <a:cubicBezTo>
                    <a:pt x="3095" y="133312"/>
                    <a:pt x="3069" y="133287"/>
                    <a:pt x="3069" y="133261"/>
                  </a:cubicBezTo>
                  <a:cubicBezTo>
                    <a:pt x="3069" y="133235"/>
                    <a:pt x="3043" y="133132"/>
                    <a:pt x="3121" y="133106"/>
                  </a:cubicBezTo>
                  <a:cubicBezTo>
                    <a:pt x="3146" y="133055"/>
                    <a:pt x="3121" y="132977"/>
                    <a:pt x="3069" y="132951"/>
                  </a:cubicBezTo>
                  <a:cubicBezTo>
                    <a:pt x="3043" y="132926"/>
                    <a:pt x="3043" y="132874"/>
                    <a:pt x="3069" y="132848"/>
                  </a:cubicBezTo>
                  <a:lnTo>
                    <a:pt x="3069" y="132745"/>
                  </a:lnTo>
                  <a:cubicBezTo>
                    <a:pt x="3069" y="132694"/>
                    <a:pt x="3069" y="132694"/>
                    <a:pt x="2992" y="132694"/>
                  </a:cubicBezTo>
                  <a:cubicBezTo>
                    <a:pt x="2914" y="132694"/>
                    <a:pt x="2888" y="132694"/>
                    <a:pt x="2888" y="132642"/>
                  </a:cubicBezTo>
                  <a:cubicBezTo>
                    <a:pt x="2888" y="132590"/>
                    <a:pt x="3017" y="132590"/>
                    <a:pt x="3069" y="132539"/>
                  </a:cubicBezTo>
                  <a:cubicBezTo>
                    <a:pt x="3043" y="132487"/>
                    <a:pt x="3043" y="132461"/>
                    <a:pt x="3043" y="132410"/>
                  </a:cubicBezTo>
                  <a:cubicBezTo>
                    <a:pt x="3069" y="132358"/>
                    <a:pt x="3043" y="132307"/>
                    <a:pt x="3043" y="132255"/>
                  </a:cubicBezTo>
                  <a:cubicBezTo>
                    <a:pt x="2966" y="132255"/>
                    <a:pt x="2966" y="132178"/>
                    <a:pt x="2914" y="132152"/>
                  </a:cubicBezTo>
                  <a:cubicBezTo>
                    <a:pt x="2888" y="132100"/>
                    <a:pt x="2914" y="132075"/>
                    <a:pt x="2914" y="132049"/>
                  </a:cubicBezTo>
                  <a:lnTo>
                    <a:pt x="2888" y="132023"/>
                  </a:lnTo>
                  <a:lnTo>
                    <a:pt x="2811" y="131997"/>
                  </a:lnTo>
                  <a:lnTo>
                    <a:pt x="2811" y="131997"/>
                  </a:lnTo>
                  <a:cubicBezTo>
                    <a:pt x="2837" y="132023"/>
                    <a:pt x="2811" y="132049"/>
                    <a:pt x="2785" y="132049"/>
                  </a:cubicBezTo>
                  <a:cubicBezTo>
                    <a:pt x="2760" y="131997"/>
                    <a:pt x="2760" y="131997"/>
                    <a:pt x="2785" y="131971"/>
                  </a:cubicBezTo>
                  <a:cubicBezTo>
                    <a:pt x="2837" y="131920"/>
                    <a:pt x="2785" y="131842"/>
                    <a:pt x="2785" y="131791"/>
                  </a:cubicBezTo>
                  <a:cubicBezTo>
                    <a:pt x="2760" y="131739"/>
                    <a:pt x="2734" y="131688"/>
                    <a:pt x="2785" y="131636"/>
                  </a:cubicBezTo>
                  <a:cubicBezTo>
                    <a:pt x="2837" y="131585"/>
                    <a:pt x="2811" y="131585"/>
                    <a:pt x="2785" y="131559"/>
                  </a:cubicBezTo>
                  <a:lnTo>
                    <a:pt x="2760" y="131533"/>
                  </a:lnTo>
                  <a:cubicBezTo>
                    <a:pt x="2734" y="131507"/>
                    <a:pt x="2760" y="131507"/>
                    <a:pt x="2760" y="131456"/>
                  </a:cubicBezTo>
                  <a:lnTo>
                    <a:pt x="2760" y="131404"/>
                  </a:lnTo>
                  <a:lnTo>
                    <a:pt x="2760" y="131378"/>
                  </a:lnTo>
                  <a:cubicBezTo>
                    <a:pt x="2760" y="131365"/>
                    <a:pt x="2760" y="131365"/>
                    <a:pt x="2763" y="131365"/>
                  </a:cubicBezTo>
                  <a:cubicBezTo>
                    <a:pt x="2766" y="131365"/>
                    <a:pt x="2772" y="131365"/>
                    <a:pt x="2785" y="131352"/>
                  </a:cubicBezTo>
                  <a:cubicBezTo>
                    <a:pt x="2811" y="131352"/>
                    <a:pt x="2837" y="131327"/>
                    <a:pt x="2837" y="131301"/>
                  </a:cubicBezTo>
                  <a:cubicBezTo>
                    <a:pt x="2837" y="131249"/>
                    <a:pt x="2837" y="131223"/>
                    <a:pt x="2837" y="131172"/>
                  </a:cubicBezTo>
                  <a:cubicBezTo>
                    <a:pt x="2811" y="131120"/>
                    <a:pt x="2811" y="131069"/>
                    <a:pt x="2837" y="131017"/>
                  </a:cubicBezTo>
                  <a:cubicBezTo>
                    <a:pt x="2863" y="130966"/>
                    <a:pt x="2863" y="130914"/>
                    <a:pt x="2837" y="130888"/>
                  </a:cubicBezTo>
                  <a:cubicBezTo>
                    <a:pt x="2811" y="130888"/>
                    <a:pt x="2811" y="130862"/>
                    <a:pt x="2811" y="130837"/>
                  </a:cubicBezTo>
                  <a:cubicBezTo>
                    <a:pt x="2785" y="130837"/>
                    <a:pt x="2760" y="130785"/>
                    <a:pt x="2734" y="130733"/>
                  </a:cubicBezTo>
                  <a:cubicBezTo>
                    <a:pt x="2734" y="130708"/>
                    <a:pt x="2708" y="130682"/>
                    <a:pt x="2734" y="130656"/>
                  </a:cubicBezTo>
                  <a:cubicBezTo>
                    <a:pt x="2734" y="130630"/>
                    <a:pt x="2734" y="130579"/>
                    <a:pt x="2734" y="130527"/>
                  </a:cubicBezTo>
                  <a:cubicBezTo>
                    <a:pt x="2751" y="130527"/>
                    <a:pt x="2768" y="130516"/>
                    <a:pt x="2778" y="130516"/>
                  </a:cubicBezTo>
                  <a:cubicBezTo>
                    <a:pt x="2782" y="130516"/>
                    <a:pt x="2785" y="130518"/>
                    <a:pt x="2785" y="130527"/>
                  </a:cubicBezTo>
                  <a:cubicBezTo>
                    <a:pt x="2811" y="130553"/>
                    <a:pt x="2785" y="130579"/>
                    <a:pt x="2785" y="130604"/>
                  </a:cubicBezTo>
                  <a:cubicBezTo>
                    <a:pt x="2785" y="130604"/>
                    <a:pt x="2785" y="130616"/>
                    <a:pt x="2801" y="130616"/>
                  </a:cubicBezTo>
                  <a:cubicBezTo>
                    <a:pt x="2808" y="130616"/>
                    <a:pt x="2820" y="130613"/>
                    <a:pt x="2837" y="130604"/>
                  </a:cubicBezTo>
                  <a:cubicBezTo>
                    <a:pt x="2837" y="130604"/>
                    <a:pt x="2863" y="130579"/>
                    <a:pt x="2888" y="130579"/>
                  </a:cubicBezTo>
                  <a:cubicBezTo>
                    <a:pt x="2888" y="130579"/>
                    <a:pt x="2914" y="130553"/>
                    <a:pt x="2914" y="130527"/>
                  </a:cubicBezTo>
                  <a:cubicBezTo>
                    <a:pt x="2888" y="130476"/>
                    <a:pt x="2863" y="130398"/>
                    <a:pt x="2863" y="130321"/>
                  </a:cubicBezTo>
                  <a:cubicBezTo>
                    <a:pt x="2863" y="130295"/>
                    <a:pt x="2863" y="130243"/>
                    <a:pt x="2811" y="130243"/>
                  </a:cubicBezTo>
                  <a:cubicBezTo>
                    <a:pt x="2806" y="130238"/>
                    <a:pt x="2803" y="130236"/>
                    <a:pt x="2801" y="130236"/>
                  </a:cubicBezTo>
                  <a:cubicBezTo>
                    <a:pt x="2794" y="130236"/>
                    <a:pt x="2806" y="130269"/>
                    <a:pt x="2785" y="130269"/>
                  </a:cubicBezTo>
                  <a:cubicBezTo>
                    <a:pt x="2760" y="130243"/>
                    <a:pt x="2734" y="130218"/>
                    <a:pt x="2708" y="130192"/>
                  </a:cubicBezTo>
                  <a:cubicBezTo>
                    <a:pt x="2682" y="130166"/>
                    <a:pt x="2708" y="130166"/>
                    <a:pt x="2734" y="130166"/>
                  </a:cubicBezTo>
                  <a:cubicBezTo>
                    <a:pt x="2760" y="130114"/>
                    <a:pt x="2760" y="130063"/>
                    <a:pt x="2708" y="130037"/>
                  </a:cubicBezTo>
                  <a:cubicBezTo>
                    <a:pt x="2708" y="130037"/>
                    <a:pt x="2682" y="130063"/>
                    <a:pt x="2656" y="130063"/>
                  </a:cubicBezTo>
                  <a:cubicBezTo>
                    <a:pt x="2631" y="130063"/>
                    <a:pt x="2605" y="130063"/>
                    <a:pt x="2605" y="130011"/>
                  </a:cubicBezTo>
                  <a:cubicBezTo>
                    <a:pt x="2605" y="129985"/>
                    <a:pt x="2553" y="129908"/>
                    <a:pt x="2579" y="129857"/>
                  </a:cubicBezTo>
                  <a:cubicBezTo>
                    <a:pt x="2579" y="129805"/>
                    <a:pt x="2579" y="129753"/>
                    <a:pt x="2579" y="129702"/>
                  </a:cubicBezTo>
                  <a:cubicBezTo>
                    <a:pt x="2579" y="129676"/>
                    <a:pt x="2579" y="129650"/>
                    <a:pt x="2605" y="129624"/>
                  </a:cubicBezTo>
                  <a:lnTo>
                    <a:pt x="2605" y="129392"/>
                  </a:lnTo>
                  <a:cubicBezTo>
                    <a:pt x="2605" y="129367"/>
                    <a:pt x="2605" y="129367"/>
                    <a:pt x="2631" y="129367"/>
                  </a:cubicBezTo>
                  <a:cubicBezTo>
                    <a:pt x="2605" y="129341"/>
                    <a:pt x="2605" y="129289"/>
                    <a:pt x="2605" y="129238"/>
                  </a:cubicBezTo>
                  <a:cubicBezTo>
                    <a:pt x="2605" y="129212"/>
                    <a:pt x="2605" y="129212"/>
                    <a:pt x="2631" y="129212"/>
                  </a:cubicBezTo>
                  <a:cubicBezTo>
                    <a:pt x="2656" y="129212"/>
                    <a:pt x="2605" y="129160"/>
                    <a:pt x="2605" y="129134"/>
                  </a:cubicBezTo>
                  <a:cubicBezTo>
                    <a:pt x="2605" y="129116"/>
                    <a:pt x="2618" y="129098"/>
                    <a:pt x="2634" y="129098"/>
                  </a:cubicBezTo>
                  <a:cubicBezTo>
                    <a:pt x="2641" y="129098"/>
                    <a:pt x="2649" y="129101"/>
                    <a:pt x="2656" y="129109"/>
                  </a:cubicBezTo>
                  <a:lnTo>
                    <a:pt x="2734" y="129134"/>
                  </a:lnTo>
                  <a:lnTo>
                    <a:pt x="2760" y="129109"/>
                  </a:lnTo>
                  <a:lnTo>
                    <a:pt x="2760" y="129083"/>
                  </a:lnTo>
                  <a:cubicBezTo>
                    <a:pt x="2734" y="129057"/>
                    <a:pt x="2734" y="129031"/>
                    <a:pt x="2760" y="129005"/>
                  </a:cubicBezTo>
                  <a:lnTo>
                    <a:pt x="2760" y="128980"/>
                  </a:lnTo>
                  <a:lnTo>
                    <a:pt x="2682" y="129005"/>
                  </a:lnTo>
                  <a:cubicBezTo>
                    <a:pt x="2675" y="129013"/>
                    <a:pt x="2667" y="129016"/>
                    <a:pt x="2660" y="129016"/>
                  </a:cubicBezTo>
                  <a:cubicBezTo>
                    <a:pt x="2641" y="129016"/>
                    <a:pt x="2623" y="128998"/>
                    <a:pt x="2605" y="128980"/>
                  </a:cubicBezTo>
                  <a:cubicBezTo>
                    <a:pt x="2579" y="128954"/>
                    <a:pt x="2579" y="128902"/>
                    <a:pt x="2631" y="128851"/>
                  </a:cubicBezTo>
                  <a:cubicBezTo>
                    <a:pt x="2648" y="128851"/>
                    <a:pt x="2654" y="128839"/>
                    <a:pt x="2663" y="128839"/>
                  </a:cubicBezTo>
                  <a:cubicBezTo>
                    <a:pt x="2668" y="128839"/>
                    <a:pt x="2674" y="128842"/>
                    <a:pt x="2682" y="128851"/>
                  </a:cubicBezTo>
                  <a:cubicBezTo>
                    <a:pt x="2693" y="128872"/>
                    <a:pt x="2699" y="128880"/>
                    <a:pt x="2705" y="128880"/>
                  </a:cubicBezTo>
                  <a:cubicBezTo>
                    <a:pt x="2713" y="128880"/>
                    <a:pt x="2719" y="128866"/>
                    <a:pt x="2734" y="128851"/>
                  </a:cubicBezTo>
                  <a:lnTo>
                    <a:pt x="2734" y="128773"/>
                  </a:lnTo>
                  <a:cubicBezTo>
                    <a:pt x="2734" y="128722"/>
                    <a:pt x="2656" y="128722"/>
                    <a:pt x="2682" y="128670"/>
                  </a:cubicBezTo>
                  <a:cubicBezTo>
                    <a:pt x="2708" y="128644"/>
                    <a:pt x="2708" y="128593"/>
                    <a:pt x="2682" y="128541"/>
                  </a:cubicBezTo>
                  <a:cubicBezTo>
                    <a:pt x="2677" y="128536"/>
                    <a:pt x="2671" y="128534"/>
                    <a:pt x="2664" y="128534"/>
                  </a:cubicBezTo>
                  <a:cubicBezTo>
                    <a:pt x="2637" y="128534"/>
                    <a:pt x="2600" y="128567"/>
                    <a:pt x="2579" y="128567"/>
                  </a:cubicBezTo>
                  <a:cubicBezTo>
                    <a:pt x="2553" y="128567"/>
                    <a:pt x="2527" y="128541"/>
                    <a:pt x="2527" y="128515"/>
                  </a:cubicBezTo>
                  <a:cubicBezTo>
                    <a:pt x="2527" y="128515"/>
                    <a:pt x="2553" y="128490"/>
                    <a:pt x="2553" y="128490"/>
                  </a:cubicBezTo>
                  <a:lnTo>
                    <a:pt x="2605" y="128490"/>
                  </a:lnTo>
                  <a:cubicBezTo>
                    <a:pt x="2631" y="128490"/>
                    <a:pt x="2656" y="128490"/>
                    <a:pt x="2656" y="128464"/>
                  </a:cubicBezTo>
                  <a:cubicBezTo>
                    <a:pt x="2708" y="128412"/>
                    <a:pt x="2734" y="128335"/>
                    <a:pt x="2708" y="128232"/>
                  </a:cubicBezTo>
                  <a:cubicBezTo>
                    <a:pt x="2708" y="128229"/>
                    <a:pt x="2708" y="128228"/>
                    <a:pt x="2709" y="128228"/>
                  </a:cubicBezTo>
                  <a:cubicBezTo>
                    <a:pt x="2714" y="128228"/>
                    <a:pt x="2740" y="128309"/>
                    <a:pt x="2785" y="128309"/>
                  </a:cubicBezTo>
                  <a:cubicBezTo>
                    <a:pt x="2760" y="128232"/>
                    <a:pt x="2760" y="128154"/>
                    <a:pt x="2760" y="128129"/>
                  </a:cubicBezTo>
                  <a:cubicBezTo>
                    <a:pt x="2770" y="128118"/>
                    <a:pt x="2781" y="128112"/>
                    <a:pt x="2792" y="128112"/>
                  </a:cubicBezTo>
                  <a:cubicBezTo>
                    <a:pt x="2807" y="128112"/>
                    <a:pt x="2822" y="128124"/>
                    <a:pt x="2837" y="128154"/>
                  </a:cubicBezTo>
                  <a:cubicBezTo>
                    <a:pt x="2837" y="128167"/>
                    <a:pt x="2837" y="128175"/>
                    <a:pt x="2837" y="128180"/>
                  </a:cubicBezTo>
                  <a:cubicBezTo>
                    <a:pt x="2837" y="128206"/>
                    <a:pt x="2837" y="128232"/>
                    <a:pt x="2888" y="128232"/>
                  </a:cubicBezTo>
                  <a:cubicBezTo>
                    <a:pt x="2888" y="128232"/>
                    <a:pt x="2888" y="128206"/>
                    <a:pt x="2888" y="128206"/>
                  </a:cubicBezTo>
                  <a:cubicBezTo>
                    <a:pt x="2837" y="128103"/>
                    <a:pt x="2940" y="128025"/>
                    <a:pt x="2888" y="127948"/>
                  </a:cubicBezTo>
                  <a:lnTo>
                    <a:pt x="2914" y="127922"/>
                  </a:lnTo>
                  <a:cubicBezTo>
                    <a:pt x="2940" y="127896"/>
                    <a:pt x="2914" y="127819"/>
                    <a:pt x="2914" y="127793"/>
                  </a:cubicBezTo>
                  <a:cubicBezTo>
                    <a:pt x="2914" y="127690"/>
                    <a:pt x="2914" y="127587"/>
                    <a:pt x="2863" y="127510"/>
                  </a:cubicBezTo>
                  <a:cubicBezTo>
                    <a:pt x="2837" y="127484"/>
                    <a:pt x="2837" y="127432"/>
                    <a:pt x="2863" y="127406"/>
                  </a:cubicBezTo>
                  <a:cubicBezTo>
                    <a:pt x="2863" y="127381"/>
                    <a:pt x="2863" y="127355"/>
                    <a:pt x="2863" y="127303"/>
                  </a:cubicBezTo>
                  <a:lnTo>
                    <a:pt x="2863" y="126865"/>
                  </a:lnTo>
                  <a:cubicBezTo>
                    <a:pt x="2837" y="126839"/>
                    <a:pt x="2811" y="126813"/>
                    <a:pt x="2811" y="126787"/>
                  </a:cubicBezTo>
                  <a:cubicBezTo>
                    <a:pt x="2837" y="126736"/>
                    <a:pt x="2785" y="126710"/>
                    <a:pt x="2785" y="126658"/>
                  </a:cubicBezTo>
                  <a:cubicBezTo>
                    <a:pt x="2785" y="126640"/>
                    <a:pt x="2760" y="126622"/>
                    <a:pt x="2735" y="126622"/>
                  </a:cubicBezTo>
                  <a:cubicBezTo>
                    <a:pt x="2725" y="126622"/>
                    <a:pt x="2716" y="126625"/>
                    <a:pt x="2708" y="126633"/>
                  </a:cubicBezTo>
                  <a:lnTo>
                    <a:pt x="2656" y="126633"/>
                  </a:lnTo>
                  <a:cubicBezTo>
                    <a:pt x="2656" y="126607"/>
                    <a:pt x="2656" y="126581"/>
                    <a:pt x="2682" y="126581"/>
                  </a:cubicBezTo>
                  <a:lnTo>
                    <a:pt x="2708" y="126581"/>
                  </a:lnTo>
                  <a:cubicBezTo>
                    <a:pt x="2760" y="126555"/>
                    <a:pt x="2760" y="126530"/>
                    <a:pt x="2734" y="126478"/>
                  </a:cubicBezTo>
                  <a:cubicBezTo>
                    <a:pt x="2721" y="126452"/>
                    <a:pt x="2721" y="126446"/>
                    <a:pt x="2724" y="126446"/>
                  </a:cubicBezTo>
                  <a:cubicBezTo>
                    <a:pt x="2727" y="126446"/>
                    <a:pt x="2734" y="126452"/>
                    <a:pt x="2734" y="126452"/>
                  </a:cubicBezTo>
                  <a:cubicBezTo>
                    <a:pt x="2760" y="126401"/>
                    <a:pt x="2734" y="126349"/>
                    <a:pt x="2708" y="126323"/>
                  </a:cubicBezTo>
                  <a:cubicBezTo>
                    <a:pt x="2656" y="126297"/>
                    <a:pt x="2656" y="126246"/>
                    <a:pt x="2708" y="126220"/>
                  </a:cubicBezTo>
                  <a:cubicBezTo>
                    <a:pt x="2708" y="126194"/>
                    <a:pt x="2682" y="126168"/>
                    <a:pt x="2708" y="126143"/>
                  </a:cubicBezTo>
                  <a:cubicBezTo>
                    <a:pt x="2734" y="126117"/>
                    <a:pt x="2734" y="126091"/>
                    <a:pt x="2734" y="126065"/>
                  </a:cubicBezTo>
                  <a:cubicBezTo>
                    <a:pt x="2734" y="126039"/>
                    <a:pt x="2734" y="126014"/>
                    <a:pt x="2734" y="126014"/>
                  </a:cubicBezTo>
                  <a:cubicBezTo>
                    <a:pt x="2734" y="125936"/>
                    <a:pt x="2708" y="125885"/>
                    <a:pt x="2760" y="125833"/>
                  </a:cubicBezTo>
                  <a:cubicBezTo>
                    <a:pt x="2785" y="125807"/>
                    <a:pt x="2785" y="125782"/>
                    <a:pt x="2760" y="125782"/>
                  </a:cubicBezTo>
                  <a:cubicBezTo>
                    <a:pt x="2760" y="125756"/>
                    <a:pt x="2760" y="125704"/>
                    <a:pt x="2734" y="125678"/>
                  </a:cubicBezTo>
                  <a:cubicBezTo>
                    <a:pt x="2708" y="125653"/>
                    <a:pt x="2708" y="125627"/>
                    <a:pt x="2734" y="125601"/>
                  </a:cubicBezTo>
                  <a:cubicBezTo>
                    <a:pt x="2760" y="125549"/>
                    <a:pt x="2734" y="125472"/>
                    <a:pt x="2785" y="125421"/>
                  </a:cubicBezTo>
                  <a:lnTo>
                    <a:pt x="2785" y="125369"/>
                  </a:lnTo>
                  <a:cubicBezTo>
                    <a:pt x="2804" y="125351"/>
                    <a:pt x="2822" y="125332"/>
                    <a:pt x="2831" y="125332"/>
                  </a:cubicBezTo>
                  <a:cubicBezTo>
                    <a:pt x="2835" y="125332"/>
                    <a:pt x="2837" y="125336"/>
                    <a:pt x="2837" y="125343"/>
                  </a:cubicBezTo>
                  <a:lnTo>
                    <a:pt x="2888" y="125343"/>
                  </a:lnTo>
                  <a:lnTo>
                    <a:pt x="2888" y="125292"/>
                  </a:lnTo>
                  <a:cubicBezTo>
                    <a:pt x="2888" y="125292"/>
                    <a:pt x="2888" y="125266"/>
                    <a:pt x="2888" y="125266"/>
                  </a:cubicBezTo>
                  <a:cubicBezTo>
                    <a:pt x="2888" y="125266"/>
                    <a:pt x="2863" y="125266"/>
                    <a:pt x="2863" y="125240"/>
                  </a:cubicBezTo>
                  <a:cubicBezTo>
                    <a:pt x="2863" y="125214"/>
                    <a:pt x="2863" y="125188"/>
                    <a:pt x="2863" y="125188"/>
                  </a:cubicBezTo>
                  <a:cubicBezTo>
                    <a:pt x="2863" y="125188"/>
                    <a:pt x="2888" y="125214"/>
                    <a:pt x="2888" y="125240"/>
                  </a:cubicBezTo>
                  <a:lnTo>
                    <a:pt x="2914" y="125240"/>
                  </a:lnTo>
                  <a:lnTo>
                    <a:pt x="2914" y="125188"/>
                  </a:lnTo>
                  <a:cubicBezTo>
                    <a:pt x="2914" y="125111"/>
                    <a:pt x="2914" y="125059"/>
                    <a:pt x="2940" y="125008"/>
                  </a:cubicBezTo>
                  <a:lnTo>
                    <a:pt x="2940" y="124956"/>
                  </a:lnTo>
                  <a:cubicBezTo>
                    <a:pt x="2940" y="124956"/>
                    <a:pt x="2992" y="124905"/>
                    <a:pt x="2992" y="124853"/>
                  </a:cubicBezTo>
                  <a:cubicBezTo>
                    <a:pt x="2992" y="124827"/>
                    <a:pt x="2966" y="124827"/>
                    <a:pt x="2992" y="124827"/>
                  </a:cubicBezTo>
                  <a:lnTo>
                    <a:pt x="2992" y="124802"/>
                  </a:lnTo>
                  <a:cubicBezTo>
                    <a:pt x="2966" y="124750"/>
                    <a:pt x="2992" y="124724"/>
                    <a:pt x="2992" y="124673"/>
                  </a:cubicBezTo>
                  <a:lnTo>
                    <a:pt x="3017" y="124544"/>
                  </a:lnTo>
                  <a:cubicBezTo>
                    <a:pt x="3043" y="124466"/>
                    <a:pt x="3043" y="124363"/>
                    <a:pt x="3017" y="124286"/>
                  </a:cubicBezTo>
                  <a:cubicBezTo>
                    <a:pt x="3017" y="124260"/>
                    <a:pt x="3017" y="124234"/>
                    <a:pt x="3043" y="124234"/>
                  </a:cubicBezTo>
                  <a:cubicBezTo>
                    <a:pt x="3069" y="124208"/>
                    <a:pt x="3069" y="124183"/>
                    <a:pt x="3069" y="124157"/>
                  </a:cubicBezTo>
                  <a:cubicBezTo>
                    <a:pt x="3043" y="124157"/>
                    <a:pt x="3095" y="124105"/>
                    <a:pt x="3146" y="124079"/>
                  </a:cubicBezTo>
                  <a:cubicBezTo>
                    <a:pt x="3172" y="124079"/>
                    <a:pt x="3146" y="124054"/>
                    <a:pt x="3146" y="124054"/>
                  </a:cubicBezTo>
                  <a:cubicBezTo>
                    <a:pt x="3069" y="124028"/>
                    <a:pt x="3069" y="124002"/>
                    <a:pt x="3095" y="123925"/>
                  </a:cubicBezTo>
                  <a:cubicBezTo>
                    <a:pt x="3121" y="123847"/>
                    <a:pt x="3146" y="123744"/>
                    <a:pt x="3121" y="123641"/>
                  </a:cubicBezTo>
                  <a:cubicBezTo>
                    <a:pt x="3095" y="123641"/>
                    <a:pt x="3069" y="123615"/>
                    <a:pt x="3043" y="123615"/>
                  </a:cubicBezTo>
                  <a:cubicBezTo>
                    <a:pt x="3017" y="123589"/>
                    <a:pt x="3017" y="123564"/>
                    <a:pt x="3017" y="123564"/>
                  </a:cubicBezTo>
                  <a:lnTo>
                    <a:pt x="2966" y="123564"/>
                  </a:lnTo>
                  <a:cubicBezTo>
                    <a:pt x="2940" y="123538"/>
                    <a:pt x="2940" y="123538"/>
                    <a:pt x="2966" y="123486"/>
                  </a:cubicBezTo>
                  <a:cubicBezTo>
                    <a:pt x="2992" y="123460"/>
                    <a:pt x="3017" y="123409"/>
                    <a:pt x="3017" y="123357"/>
                  </a:cubicBezTo>
                  <a:lnTo>
                    <a:pt x="3017" y="123306"/>
                  </a:lnTo>
                  <a:cubicBezTo>
                    <a:pt x="3017" y="123287"/>
                    <a:pt x="3030" y="123269"/>
                    <a:pt x="3056" y="123269"/>
                  </a:cubicBezTo>
                  <a:cubicBezTo>
                    <a:pt x="3067" y="123269"/>
                    <a:pt x="3080" y="123272"/>
                    <a:pt x="3095" y="123280"/>
                  </a:cubicBezTo>
                  <a:lnTo>
                    <a:pt x="3043" y="123177"/>
                  </a:lnTo>
                  <a:cubicBezTo>
                    <a:pt x="3017" y="123151"/>
                    <a:pt x="3043" y="123125"/>
                    <a:pt x="3043" y="123099"/>
                  </a:cubicBezTo>
                  <a:cubicBezTo>
                    <a:pt x="3043" y="123086"/>
                    <a:pt x="3043" y="123086"/>
                    <a:pt x="3046" y="123086"/>
                  </a:cubicBezTo>
                  <a:cubicBezTo>
                    <a:pt x="3050" y="123086"/>
                    <a:pt x="3056" y="123086"/>
                    <a:pt x="3069" y="123074"/>
                  </a:cubicBezTo>
                  <a:cubicBezTo>
                    <a:pt x="3074" y="123068"/>
                    <a:pt x="3077" y="123066"/>
                    <a:pt x="3079" y="123066"/>
                  </a:cubicBezTo>
                  <a:cubicBezTo>
                    <a:pt x="3086" y="123066"/>
                    <a:pt x="3069" y="123099"/>
                    <a:pt x="3069" y="123099"/>
                  </a:cubicBezTo>
                  <a:cubicBezTo>
                    <a:pt x="3069" y="123125"/>
                    <a:pt x="3069" y="123151"/>
                    <a:pt x="3069" y="123177"/>
                  </a:cubicBezTo>
                  <a:lnTo>
                    <a:pt x="3121" y="123177"/>
                  </a:lnTo>
                  <a:cubicBezTo>
                    <a:pt x="3095" y="123099"/>
                    <a:pt x="3095" y="123022"/>
                    <a:pt x="3121" y="122945"/>
                  </a:cubicBezTo>
                  <a:cubicBezTo>
                    <a:pt x="3121" y="122893"/>
                    <a:pt x="3095" y="122867"/>
                    <a:pt x="3121" y="122816"/>
                  </a:cubicBezTo>
                  <a:cubicBezTo>
                    <a:pt x="3146" y="122790"/>
                    <a:pt x="3095" y="122738"/>
                    <a:pt x="3069" y="122712"/>
                  </a:cubicBezTo>
                  <a:cubicBezTo>
                    <a:pt x="3043" y="122687"/>
                    <a:pt x="3095" y="122687"/>
                    <a:pt x="3095" y="122661"/>
                  </a:cubicBezTo>
                  <a:cubicBezTo>
                    <a:pt x="3095" y="122661"/>
                    <a:pt x="3069" y="122635"/>
                    <a:pt x="3069" y="122609"/>
                  </a:cubicBezTo>
                  <a:cubicBezTo>
                    <a:pt x="3069" y="122609"/>
                    <a:pt x="3095" y="122558"/>
                    <a:pt x="3121" y="122532"/>
                  </a:cubicBezTo>
                  <a:cubicBezTo>
                    <a:pt x="3121" y="122506"/>
                    <a:pt x="3069" y="122506"/>
                    <a:pt x="3069" y="122480"/>
                  </a:cubicBezTo>
                  <a:lnTo>
                    <a:pt x="3069" y="122403"/>
                  </a:lnTo>
                  <a:cubicBezTo>
                    <a:pt x="3043" y="122326"/>
                    <a:pt x="3043" y="122222"/>
                    <a:pt x="3069" y="122145"/>
                  </a:cubicBezTo>
                  <a:cubicBezTo>
                    <a:pt x="3069" y="122068"/>
                    <a:pt x="3095" y="122016"/>
                    <a:pt x="3121" y="121939"/>
                  </a:cubicBezTo>
                  <a:cubicBezTo>
                    <a:pt x="3121" y="121861"/>
                    <a:pt x="3095" y="121836"/>
                    <a:pt x="3172" y="121836"/>
                  </a:cubicBezTo>
                  <a:cubicBezTo>
                    <a:pt x="3172" y="121784"/>
                    <a:pt x="3198" y="121732"/>
                    <a:pt x="3172" y="121707"/>
                  </a:cubicBezTo>
                  <a:cubicBezTo>
                    <a:pt x="3146" y="121707"/>
                    <a:pt x="3146" y="121681"/>
                    <a:pt x="3146" y="121655"/>
                  </a:cubicBezTo>
                  <a:cubicBezTo>
                    <a:pt x="3146" y="121629"/>
                    <a:pt x="3121" y="121603"/>
                    <a:pt x="3121" y="121603"/>
                  </a:cubicBezTo>
                  <a:cubicBezTo>
                    <a:pt x="3095" y="121578"/>
                    <a:pt x="3069" y="121552"/>
                    <a:pt x="3069" y="121552"/>
                  </a:cubicBezTo>
                  <a:cubicBezTo>
                    <a:pt x="3043" y="121526"/>
                    <a:pt x="3043" y="121500"/>
                    <a:pt x="3069" y="121475"/>
                  </a:cubicBezTo>
                  <a:lnTo>
                    <a:pt x="3069" y="121423"/>
                  </a:lnTo>
                  <a:cubicBezTo>
                    <a:pt x="3069" y="121423"/>
                    <a:pt x="3069" y="121397"/>
                    <a:pt x="3069" y="121397"/>
                  </a:cubicBezTo>
                  <a:cubicBezTo>
                    <a:pt x="3043" y="121371"/>
                    <a:pt x="3017" y="121346"/>
                    <a:pt x="3017" y="121294"/>
                  </a:cubicBezTo>
                  <a:cubicBezTo>
                    <a:pt x="3017" y="121268"/>
                    <a:pt x="3017" y="121242"/>
                    <a:pt x="3017" y="121242"/>
                  </a:cubicBezTo>
                  <a:cubicBezTo>
                    <a:pt x="3043" y="121191"/>
                    <a:pt x="3017" y="121165"/>
                    <a:pt x="3017" y="121139"/>
                  </a:cubicBezTo>
                  <a:cubicBezTo>
                    <a:pt x="2992" y="121113"/>
                    <a:pt x="2992" y="121088"/>
                    <a:pt x="3017" y="121062"/>
                  </a:cubicBezTo>
                  <a:lnTo>
                    <a:pt x="3017" y="121036"/>
                  </a:lnTo>
                  <a:cubicBezTo>
                    <a:pt x="2966" y="121010"/>
                    <a:pt x="2966" y="120959"/>
                    <a:pt x="2966" y="120907"/>
                  </a:cubicBezTo>
                  <a:cubicBezTo>
                    <a:pt x="2992" y="120881"/>
                    <a:pt x="2992" y="120856"/>
                    <a:pt x="2992" y="120830"/>
                  </a:cubicBezTo>
                  <a:cubicBezTo>
                    <a:pt x="2992" y="120778"/>
                    <a:pt x="2940" y="120778"/>
                    <a:pt x="2940" y="120752"/>
                  </a:cubicBezTo>
                  <a:lnTo>
                    <a:pt x="2940" y="120675"/>
                  </a:lnTo>
                  <a:cubicBezTo>
                    <a:pt x="2914" y="120649"/>
                    <a:pt x="2914" y="120598"/>
                    <a:pt x="2914" y="120572"/>
                  </a:cubicBezTo>
                  <a:cubicBezTo>
                    <a:pt x="2914" y="120520"/>
                    <a:pt x="2888" y="120443"/>
                    <a:pt x="2863" y="120366"/>
                  </a:cubicBezTo>
                  <a:cubicBezTo>
                    <a:pt x="2863" y="120340"/>
                    <a:pt x="2869" y="120333"/>
                    <a:pt x="2879" y="120333"/>
                  </a:cubicBezTo>
                  <a:cubicBezTo>
                    <a:pt x="2888" y="120333"/>
                    <a:pt x="2901" y="120340"/>
                    <a:pt x="2914" y="120340"/>
                  </a:cubicBezTo>
                  <a:lnTo>
                    <a:pt x="2940" y="120288"/>
                  </a:lnTo>
                  <a:cubicBezTo>
                    <a:pt x="2914" y="120262"/>
                    <a:pt x="2914" y="120262"/>
                    <a:pt x="2914" y="120237"/>
                  </a:cubicBezTo>
                  <a:lnTo>
                    <a:pt x="2940" y="120133"/>
                  </a:lnTo>
                  <a:cubicBezTo>
                    <a:pt x="2914" y="120133"/>
                    <a:pt x="2914" y="120108"/>
                    <a:pt x="2914" y="120082"/>
                  </a:cubicBezTo>
                  <a:cubicBezTo>
                    <a:pt x="2914" y="120082"/>
                    <a:pt x="2914" y="120030"/>
                    <a:pt x="2940" y="120030"/>
                  </a:cubicBezTo>
                  <a:lnTo>
                    <a:pt x="2940" y="120004"/>
                  </a:lnTo>
                  <a:cubicBezTo>
                    <a:pt x="2888" y="119953"/>
                    <a:pt x="2888" y="119953"/>
                    <a:pt x="2940" y="119953"/>
                  </a:cubicBezTo>
                  <a:cubicBezTo>
                    <a:pt x="2940" y="119875"/>
                    <a:pt x="2888" y="119850"/>
                    <a:pt x="2888" y="119798"/>
                  </a:cubicBezTo>
                  <a:cubicBezTo>
                    <a:pt x="2888" y="119669"/>
                    <a:pt x="2863" y="119566"/>
                    <a:pt x="2837" y="119463"/>
                  </a:cubicBezTo>
                  <a:cubicBezTo>
                    <a:pt x="2811" y="119437"/>
                    <a:pt x="2811" y="119411"/>
                    <a:pt x="2811" y="119385"/>
                  </a:cubicBezTo>
                  <a:cubicBezTo>
                    <a:pt x="2811" y="119360"/>
                    <a:pt x="2811" y="119308"/>
                    <a:pt x="2863" y="119308"/>
                  </a:cubicBezTo>
                  <a:cubicBezTo>
                    <a:pt x="2888" y="119308"/>
                    <a:pt x="2914" y="119282"/>
                    <a:pt x="2914" y="119231"/>
                  </a:cubicBezTo>
                  <a:cubicBezTo>
                    <a:pt x="2888" y="119205"/>
                    <a:pt x="2888" y="119179"/>
                    <a:pt x="2914" y="119153"/>
                  </a:cubicBezTo>
                  <a:cubicBezTo>
                    <a:pt x="2914" y="119153"/>
                    <a:pt x="2888" y="119128"/>
                    <a:pt x="2888" y="119128"/>
                  </a:cubicBezTo>
                  <a:cubicBezTo>
                    <a:pt x="2888" y="119128"/>
                    <a:pt x="2888" y="119102"/>
                    <a:pt x="2888" y="119102"/>
                  </a:cubicBezTo>
                  <a:lnTo>
                    <a:pt x="2888" y="118947"/>
                  </a:lnTo>
                  <a:cubicBezTo>
                    <a:pt x="2888" y="118895"/>
                    <a:pt x="2888" y="118844"/>
                    <a:pt x="2914" y="118818"/>
                  </a:cubicBezTo>
                  <a:cubicBezTo>
                    <a:pt x="2914" y="118792"/>
                    <a:pt x="2914" y="118792"/>
                    <a:pt x="2914" y="118792"/>
                  </a:cubicBezTo>
                  <a:cubicBezTo>
                    <a:pt x="2888" y="118792"/>
                    <a:pt x="2863" y="118792"/>
                    <a:pt x="2863" y="118741"/>
                  </a:cubicBezTo>
                  <a:cubicBezTo>
                    <a:pt x="2863" y="118689"/>
                    <a:pt x="2863" y="118689"/>
                    <a:pt x="2914" y="118689"/>
                  </a:cubicBezTo>
                  <a:cubicBezTo>
                    <a:pt x="2914" y="118663"/>
                    <a:pt x="2914" y="118638"/>
                    <a:pt x="2914" y="118638"/>
                  </a:cubicBezTo>
                  <a:cubicBezTo>
                    <a:pt x="2914" y="118586"/>
                    <a:pt x="2940" y="118560"/>
                    <a:pt x="2966" y="118560"/>
                  </a:cubicBezTo>
                  <a:cubicBezTo>
                    <a:pt x="2966" y="118534"/>
                    <a:pt x="2966" y="118509"/>
                    <a:pt x="2966" y="118509"/>
                  </a:cubicBezTo>
                  <a:cubicBezTo>
                    <a:pt x="2953" y="118496"/>
                    <a:pt x="2940" y="118489"/>
                    <a:pt x="2930" y="118489"/>
                  </a:cubicBezTo>
                  <a:cubicBezTo>
                    <a:pt x="2921" y="118489"/>
                    <a:pt x="2914" y="118496"/>
                    <a:pt x="2914" y="118509"/>
                  </a:cubicBezTo>
                  <a:lnTo>
                    <a:pt x="2914" y="118534"/>
                  </a:lnTo>
                  <a:lnTo>
                    <a:pt x="2940" y="118534"/>
                  </a:lnTo>
                  <a:cubicBezTo>
                    <a:pt x="2940" y="118534"/>
                    <a:pt x="2940" y="118546"/>
                    <a:pt x="2932" y="118546"/>
                  </a:cubicBezTo>
                  <a:cubicBezTo>
                    <a:pt x="2929" y="118546"/>
                    <a:pt x="2923" y="118543"/>
                    <a:pt x="2914" y="118534"/>
                  </a:cubicBezTo>
                  <a:lnTo>
                    <a:pt x="2888" y="118534"/>
                  </a:lnTo>
                  <a:cubicBezTo>
                    <a:pt x="2863" y="118534"/>
                    <a:pt x="2837" y="118509"/>
                    <a:pt x="2837" y="118509"/>
                  </a:cubicBezTo>
                  <a:cubicBezTo>
                    <a:pt x="2811" y="118509"/>
                    <a:pt x="2760" y="118509"/>
                    <a:pt x="2760" y="118457"/>
                  </a:cubicBezTo>
                  <a:cubicBezTo>
                    <a:pt x="2760" y="118431"/>
                    <a:pt x="2760" y="118431"/>
                    <a:pt x="2760" y="118405"/>
                  </a:cubicBezTo>
                  <a:cubicBezTo>
                    <a:pt x="2760" y="118405"/>
                    <a:pt x="2760" y="118380"/>
                    <a:pt x="2785" y="118380"/>
                  </a:cubicBezTo>
                  <a:lnTo>
                    <a:pt x="2760" y="118328"/>
                  </a:lnTo>
                  <a:lnTo>
                    <a:pt x="2760" y="118302"/>
                  </a:lnTo>
                  <a:lnTo>
                    <a:pt x="2785" y="118302"/>
                  </a:lnTo>
                  <a:lnTo>
                    <a:pt x="2785" y="118276"/>
                  </a:lnTo>
                  <a:cubicBezTo>
                    <a:pt x="2734" y="118225"/>
                    <a:pt x="2785" y="118173"/>
                    <a:pt x="2785" y="118122"/>
                  </a:cubicBezTo>
                  <a:cubicBezTo>
                    <a:pt x="2785" y="118122"/>
                    <a:pt x="2785" y="118122"/>
                    <a:pt x="2785" y="118096"/>
                  </a:cubicBezTo>
                  <a:cubicBezTo>
                    <a:pt x="2760" y="118096"/>
                    <a:pt x="2760" y="118070"/>
                    <a:pt x="2760" y="118044"/>
                  </a:cubicBezTo>
                  <a:cubicBezTo>
                    <a:pt x="2734" y="117993"/>
                    <a:pt x="2734" y="117993"/>
                    <a:pt x="2785" y="117967"/>
                  </a:cubicBezTo>
                  <a:cubicBezTo>
                    <a:pt x="2785" y="117941"/>
                    <a:pt x="2734" y="117915"/>
                    <a:pt x="2785" y="117890"/>
                  </a:cubicBezTo>
                  <a:lnTo>
                    <a:pt x="2811" y="117838"/>
                  </a:lnTo>
                  <a:lnTo>
                    <a:pt x="2811" y="117812"/>
                  </a:lnTo>
                  <a:cubicBezTo>
                    <a:pt x="2811" y="117812"/>
                    <a:pt x="2760" y="117786"/>
                    <a:pt x="2785" y="117761"/>
                  </a:cubicBezTo>
                  <a:cubicBezTo>
                    <a:pt x="2785" y="117709"/>
                    <a:pt x="2785" y="117683"/>
                    <a:pt x="2785" y="117632"/>
                  </a:cubicBezTo>
                  <a:cubicBezTo>
                    <a:pt x="2785" y="117606"/>
                    <a:pt x="2785" y="117606"/>
                    <a:pt x="2785" y="117580"/>
                  </a:cubicBezTo>
                  <a:cubicBezTo>
                    <a:pt x="2811" y="117554"/>
                    <a:pt x="2811" y="117529"/>
                    <a:pt x="2785" y="117503"/>
                  </a:cubicBezTo>
                  <a:cubicBezTo>
                    <a:pt x="2785" y="117477"/>
                    <a:pt x="2785" y="117451"/>
                    <a:pt x="2785" y="117425"/>
                  </a:cubicBezTo>
                  <a:cubicBezTo>
                    <a:pt x="2785" y="117400"/>
                    <a:pt x="2785" y="117374"/>
                    <a:pt x="2837" y="117348"/>
                  </a:cubicBezTo>
                  <a:cubicBezTo>
                    <a:pt x="2863" y="117322"/>
                    <a:pt x="2785" y="117219"/>
                    <a:pt x="2811" y="117167"/>
                  </a:cubicBezTo>
                  <a:cubicBezTo>
                    <a:pt x="2811" y="117090"/>
                    <a:pt x="2811" y="117039"/>
                    <a:pt x="2863" y="116987"/>
                  </a:cubicBezTo>
                  <a:cubicBezTo>
                    <a:pt x="2876" y="116961"/>
                    <a:pt x="2876" y="116955"/>
                    <a:pt x="2869" y="116955"/>
                  </a:cubicBezTo>
                  <a:cubicBezTo>
                    <a:pt x="2863" y="116955"/>
                    <a:pt x="2850" y="116961"/>
                    <a:pt x="2837" y="116961"/>
                  </a:cubicBezTo>
                  <a:lnTo>
                    <a:pt x="2811" y="116910"/>
                  </a:lnTo>
                  <a:lnTo>
                    <a:pt x="2863" y="116884"/>
                  </a:lnTo>
                  <a:cubicBezTo>
                    <a:pt x="2863" y="116884"/>
                    <a:pt x="2888" y="116884"/>
                    <a:pt x="2888" y="116858"/>
                  </a:cubicBezTo>
                  <a:cubicBezTo>
                    <a:pt x="2811" y="116806"/>
                    <a:pt x="2837" y="116729"/>
                    <a:pt x="2811" y="116652"/>
                  </a:cubicBezTo>
                  <a:cubicBezTo>
                    <a:pt x="2811" y="116652"/>
                    <a:pt x="2811" y="116626"/>
                    <a:pt x="2811" y="116600"/>
                  </a:cubicBezTo>
                  <a:cubicBezTo>
                    <a:pt x="2837" y="116548"/>
                    <a:pt x="2837" y="116497"/>
                    <a:pt x="2811" y="116471"/>
                  </a:cubicBezTo>
                  <a:lnTo>
                    <a:pt x="2811" y="116342"/>
                  </a:lnTo>
                  <a:lnTo>
                    <a:pt x="2811" y="116265"/>
                  </a:lnTo>
                  <a:cubicBezTo>
                    <a:pt x="2811" y="116265"/>
                    <a:pt x="2863" y="116213"/>
                    <a:pt x="2837" y="116187"/>
                  </a:cubicBezTo>
                  <a:cubicBezTo>
                    <a:pt x="2837" y="116136"/>
                    <a:pt x="2863" y="116084"/>
                    <a:pt x="2914" y="116033"/>
                  </a:cubicBezTo>
                  <a:cubicBezTo>
                    <a:pt x="2940" y="116007"/>
                    <a:pt x="2914" y="116007"/>
                    <a:pt x="2914" y="115981"/>
                  </a:cubicBezTo>
                  <a:lnTo>
                    <a:pt x="2914" y="115904"/>
                  </a:lnTo>
                  <a:cubicBezTo>
                    <a:pt x="2914" y="115878"/>
                    <a:pt x="2914" y="115826"/>
                    <a:pt x="2888" y="115826"/>
                  </a:cubicBezTo>
                  <a:cubicBezTo>
                    <a:pt x="2863" y="115801"/>
                    <a:pt x="2837" y="115775"/>
                    <a:pt x="2863" y="115749"/>
                  </a:cubicBezTo>
                  <a:cubicBezTo>
                    <a:pt x="2863" y="115697"/>
                    <a:pt x="2837" y="115620"/>
                    <a:pt x="2811" y="115568"/>
                  </a:cubicBezTo>
                  <a:cubicBezTo>
                    <a:pt x="2760" y="115491"/>
                    <a:pt x="2785" y="115388"/>
                    <a:pt x="2837" y="115336"/>
                  </a:cubicBezTo>
                  <a:cubicBezTo>
                    <a:pt x="2863" y="115311"/>
                    <a:pt x="2863" y="115259"/>
                    <a:pt x="2837" y="115233"/>
                  </a:cubicBezTo>
                  <a:cubicBezTo>
                    <a:pt x="2837" y="115207"/>
                    <a:pt x="2837" y="115182"/>
                    <a:pt x="2837" y="115182"/>
                  </a:cubicBezTo>
                  <a:cubicBezTo>
                    <a:pt x="2837" y="115130"/>
                    <a:pt x="2837" y="115104"/>
                    <a:pt x="2837" y="115078"/>
                  </a:cubicBezTo>
                  <a:lnTo>
                    <a:pt x="2837" y="115053"/>
                  </a:lnTo>
                  <a:cubicBezTo>
                    <a:pt x="2837" y="115027"/>
                    <a:pt x="2863" y="115001"/>
                    <a:pt x="2888" y="114975"/>
                  </a:cubicBezTo>
                  <a:cubicBezTo>
                    <a:pt x="2914" y="114924"/>
                    <a:pt x="2888" y="114898"/>
                    <a:pt x="2863" y="114872"/>
                  </a:cubicBezTo>
                  <a:cubicBezTo>
                    <a:pt x="2848" y="114842"/>
                    <a:pt x="2824" y="114829"/>
                    <a:pt x="2801" y="114829"/>
                  </a:cubicBezTo>
                  <a:cubicBezTo>
                    <a:pt x="2785" y="114829"/>
                    <a:pt x="2770" y="114836"/>
                    <a:pt x="2760" y="114846"/>
                  </a:cubicBezTo>
                  <a:cubicBezTo>
                    <a:pt x="2734" y="114846"/>
                    <a:pt x="2708" y="114821"/>
                    <a:pt x="2708" y="114795"/>
                  </a:cubicBezTo>
                  <a:cubicBezTo>
                    <a:pt x="2708" y="114769"/>
                    <a:pt x="2708" y="114769"/>
                    <a:pt x="2708" y="114743"/>
                  </a:cubicBezTo>
                  <a:cubicBezTo>
                    <a:pt x="2682" y="114692"/>
                    <a:pt x="2708" y="114640"/>
                    <a:pt x="2734" y="114614"/>
                  </a:cubicBezTo>
                  <a:cubicBezTo>
                    <a:pt x="2747" y="114601"/>
                    <a:pt x="2760" y="114595"/>
                    <a:pt x="2772" y="114595"/>
                  </a:cubicBezTo>
                  <a:cubicBezTo>
                    <a:pt x="2785" y="114595"/>
                    <a:pt x="2798" y="114601"/>
                    <a:pt x="2811" y="114614"/>
                  </a:cubicBezTo>
                  <a:lnTo>
                    <a:pt x="2837" y="114614"/>
                  </a:lnTo>
                  <a:cubicBezTo>
                    <a:pt x="2863" y="114537"/>
                    <a:pt x="2914" y="114485"/>
                    <a:pt x="2863" y="114408"/>
                  </a:cubicBezTo>
                  <a:cubicBezTo>
                    <a:pt x="2863" y="114330"/>
                    <a:pt x="2785" y="114305"/>
                    <a:pt x="2760" y="114227"/>
                  </a:cubicBezTo>
                  <a:cubicBezTo>
                    <a:pt x="2760" y="114150"/>
                    <a:pt x="2760" y="114150"/>
                    <a:pt x="2760" y="114124"/>
                  </a:cubicBezTo>
                  <a:cubicBezTo>
                    <a:pt x="2760" y="114098"/>
                    <a:pt x="2708" y="114047"/>
                    <a:pt x="2734" y="113995"/>
                  </a:cubicBezTo>
                  <a:cubicBezTo>
                    <a:pt x="2708" y="113969"/>
                    <a:pt x="2708" y="113944"/>
                    <a:pt x="2734" y="113918"/>
                  </a:cubicBezTo>
                  <a:lnTo>
                    <a:pt x="2734" y="113840"/>
                  </a:lnTo>
                  <a:cubicBezTo>
                    <a:pt x="2760" y="113763"/>
                    <a:pt x="2785" y="113789"/>
                    <a:pt x="2811" y="113737"/>
                  </a:cubicBezTo>
                  <a:cubicBezTo>
                    <a:pt x="2760" y="113660"/>
                    <a:pt x="2760" y="113557"/>
                    <a:pt x="2811" y="113479"/>
                  </a:cubicBezTo>
                  <a:cubicBezTo>
                    <a:pt x="2760" y="113479"/>
                    <a:pt x="2760" y="113428"/>
                    <a:pt x="2760" y="113402"/>
                  </a:cubicBezTo>
                  <a:cubicBezTo>
                    <a:pt x="2760" y="113376"/>
                    <a:pt x="2785" y="113376"/>
                    <a:pt x="2785" y="113376"/>
                  </a:cubicBezTo>
                  <a:cubicBezTo>
                    <a:pt x="2760" y="113299"/>
                    <a:pt x="2760" y="113221"/>
                    <a:pt x="2785" y="113144"/>
                  </a:cubicBezTo>
                  <a:cubicBezTo>
                    <a:pt x="2785" y="113144"/>
                    <a:pt x="2785" y="113118"/>
                    <a:pt x="2785" y="113118"/>
                  </a:cubicBezTo>
                  <a:cubicBezTo>
                    <a:pt x="2708" y="113041"/>
                    <a:pt x="2631" y="112964"/>
                    <a:pt x="2734" y="112835"/>
                  </a:cubicBezTo>
                  <a:cubicBezTo>
                    <a:pt x="2734" y="112809"/>
                    <a:pt x="2734" y="112809"/>
                    <a:pt x="2734" y="112809"/>
                  </a:cubicBezTo>
                  <a:cubicBezTo>
                    <a:pt x="2682" y="112757"/>
                    <a:pt x="2682" y="112680"/>
                    <a:pt x="2734" y="112654"/>
                  </a:cubicBezTo>
                  <a:lnTo>
                    <a:pt x="2734" y="112628"/>
                  </a:lnTo>
                  <a:lnTo>
                    <a:pt x="2734" y="112525"/>
                  </a:lnTo>
                  <a:cubicBezTo>
                    <a:pt x="2682" y="112422"/>
                    <a:pt x="2682" y="112422"/>
                    <a:pt x="2785" y="112370"/>
                  </a:cubicBezTo>
                  <a:lnTo>
                    <a:pt x="2811" y="112345"/>
                  </a:lnTo>
                  <a:cubicBezTo>
                    <a:pt x="2811" y="112319"/>
                    <a:pt x="2785" y="112293"/>
                    <a:pt x="2785" y="112267"/>
                  </a:cubicBezTo>
                  <a:cubicBezTo>
                    <a:pt x="2734" y="112216"/>
                    <a:pt x="2708" y="112164"/>
                    <a:pt x="2760" y="112087"/>
                  </a:cubicBezTo>
                  <a:cubicBezTo>
                    <a:pt x="2760" y="112061"/>
                    <a:pt x="2760" y="112009"/>
                    <a:pt x="2760" y="111958"/>
                  </a:cubicBezTo>
                  <a:cubicBezTo>
                    <a:pt x="2734" y="111932"/>
                    <a:pt x="2734" y="111880"/>
                    <a:pt x="2760" y="111855"/>
                  </a:cubicBezTo>
                  <a:cubicBezTo>
                    <a:pt x="2760" y="111803"/>
                    <a:pt x="2760" y="111777"/>
                    <a:pt x="2760" y="111726"/>
                  </a:cubicBezTo>
                  <a:cubicBezTo>
                    <a:pt x="2734" y="111648"/>
                    <a:pt x="2760" y="111571"/>
                    <a:pt x="2708" y="111519"/>
                  </a:cubicBezTo>
                  <a:lnTo>
                    <a:pt x="2708" y="111493"/>
                  </a:lnTo>
                  <a:cubicBezTo>
                    <a:pt x="2760" y="111468"/>
                    <a:pt x="2734" y="111416"/>
                    <a:pt x="2708" y="111390"/>
                  </a:cubicBezTo>
                  <a:cubicBezTo>
                    <a:pt x="2682" y="111365"/>
                    <a:pt x="2682" y="111365"/>
                    <a:pt x="2708" y="111339"/>
                  </a:cubicBezTo>
                  <a:cubicBezTo>
                    <a:pt x="2734" y="111313"/>
                    <a:pt x="2708" y="111236"/>
                    <a:pt x="2708" y="111184"/>
                  </a:cubicBezTo>
                  <a:cubicBezTo>
                    <a:pt x="2656" y="111184"/>
                    <a:pt x="2605" y="111236"/>
                    <a:pt x="2527" y="111236"/>
                  </a:cubicBezTo>
                  <a:cubicBezTo>
                    <a:pt x="2527" y="111184"/>
                    <a:pt x="2527" y="111132"/>
                    <a:pt x="2502" y="111081"/>
                  </a:cubicBezTo>
                  <a:cubicBezTo>
                    <a:pt x="2476" y="111029"/>
                    <a:pt x="2476" y="110952"/>
                    <a:pt x="2527" y="110900"/>
                  </a:cubicBezTo>
                  <a:cubicBezTo>
                    <a:pt x="2527" y="110875"/>
                    <a:pt x="2527" y="110823"/>
                    <a:pt x="2527" y="110797"/>
                  </a:cubicBezTo>
                  <a:cubicBezTo>
                    <a:pt x="2553" y="110746"/>
                    <a:pt x="2527" y="110746"/>
                    <a:pt x="2527" y="110720"/>
                  </a:cubicBezTo>
                  <a:lnTo>
                    <a:pt x="2502" y="110617"/>
                  </a:lnTo>
                  <a:cubicBezTo>
                    <a:pt x="2502" y="110565"/>
                    <a:pt x="2502" y="110539"/>
                    <a:pt x="2527" y="110513"/>
                  </a:cubicBezTo>
                  <a:cubicBezTo>
                    <a:pt x="2536" y="110505"/>
                    <a:pt x="2548" y="110502"/>
                    <a:pt x="2560" y="110502"/>
                  </a:cubicBezTo>
                  <a:cubicBezTo>
                    <a:pt x="2585" y="110502"/>
                    <a:pt x="2613" y="110513"/>
                    <a:pt x="2631" y="110513"/>
                  </a:cubicBezTo>
                  <a:cubicBezTo>
                    <a:pt x="2631" y="110488"/>
                    <a:pt x="2605" y="110462"/>
                    <a:pt x="2605" y="110462"/>
                  </a:cubicBezTo>
                  <a:cubicBezTo>
                    <a:pt x="2605" y="110462"/>
                    <a:pt x="2579" y="110462"/>
                    <a:pt x="2579" y="110436"/>
                  </a:cubicBezTo>
                  <a:cubicBezTo>
                    <a:pt x="2579" y="110410"/>
                    <a:pt x="2579" y="110384"/>
                    <a:pt x="2605" y="110384"/>
                  </a:cubicBezTo>
                  <a:cubicBezTo>
                    <a:pt x="2605" y="110384"/>
                    <a:pt x="2656" y="110384"/>
                    <a:pt x="2631" y="110333"/>
                  </a:cubicBezTo>
                  <a:cubicBezTo>
                    <a:pt x="2631" y="110307"/>
                    <a:pt x="2631" y="110281"/>
                    <a:pt x="2682" y="110281"/>
                  </a:cubicBezTo>
                  <a:cubicBezTo>
                    <a:pt x="2682" y="110232"/>
                    <a:pt x="2682" y="110214"/>
                    <a:pt x="2695" y="110214"/>
                  </a:cubicBezTo>
                  <a:cubicBezTo>
                    <a:pt x="2703" y="110214"/>
                    <a:pt x="2715" y="110220"/>
                    <a:pt x="2734" y="110230"/>
                  </a:cubicBezTo>
                  <a:lnTo>
                    <a:pt x="2811" y="110230"/>
                  </a:lnTo>
                  <a:cubicBezTo>
                    <a:pt x="2811" y="110204"/>
                    <a:pt x="2811" y="110152"/>
                    <a:pt x="2837" y="110152"/>
                  </a:cubicBezTo>
                  <a:cubicBezTo>
                    <a:pt x="2785" y="110101"/>
                    <a:pt x="2811" y="110049"/>
                    <a:pt x="2811" y="109998"/>
                  </a:cubicBezTo>
                  <a:cubicBezTo>
                    <a:pt x="2708" y="109972"/>
                    <a:pt x="2708" y="109920"/>
                    <a:pt x="2760" y="109843"/>
                  </a:cubicBezTo>
                  <a:lnTo>
                    <a:pt x="2760" y="109791"/>
                  </a:lnTo>
                  <a:cubicBezTo>
                    <a:pt x="2708" y="109740"/>
                    <a:pt x="2760" y="109714"/>
                    <a:pt x="2760" y="109688"/>
                  </a:cubicBezTo>
                  <a:cubicBezTo>
                    <a:pt x="2785" y="109662"/>
                    <a:pt x="2811" y="109662"/>
                    <a:pt x="2760" y="109662"/>
                  </a:cubicBezTo>
                  <a:cubicBezTo>
                    <a:pt x="2734" y="109637"/>
                    <a:pt x="2760" y="109585"/>
                    <a:pt x="2760" y="109533"/>
                  </a:cubicBezTo>
                  <a:lnTo>
                    <a:pt x="2760" y="109508"/>
                  </a:lnTo>
                  <a:cubicBezTo>
                    <a:pt x="2734" y="109508"/>
                    <a:pt x="2708" y="109482"/>
                    <a:pt x="2708" y="109456"/>
                  </a:cubicBezTo>
                  <a:cubicBezTo>
                    <a:pt x="2708" y="109456"/>
                    <a:pt x="2656" y="109353"/>
                    <a:pt x="2708" y="109301"/>
                  </a:cubicBezTo>
                  <a:cubicBezTo>
                    <a:pt x="2734" y="109250"/>
                    <a:pt x="2656" y="109224"/>
                    <a:pt x="2656" y="109198"/>
                  </a:cubicBezTo>
                  <a:cubicBezTo>
                    <a:pt x="2656" y="109147"/>
                    <a:pt x="2656" y="109147"/>
                    <a:pt x="2656" y="109121"/>
                  </a:cubicBezTo>
                  <a:cubicBezTo>
                    <a:pt x="2656" y="109069"/>
                    <a:pt x="2656" y="109018"/>
                    <a:pt x="2656" y="108966"/>
                  </a:cubicBezTo>
                  <a:cubicBezTo>
                    <a:pt x="2656" y="108914"/>
                    <a:pt x="2708" y="108863"/>
                    <a:pt x="2656" y="108785"/>
                  </a:cubicBezTo>
                  <a:cubicBezTo>
                    <a:pt x="2656" y="108785"/>
                    <a:pt x="2682" y="108760"/>
                    <a:pt x="2682" y="108734"/>
                  </a:cubicBezTo>
                  <a:cubicBezTo>
                    <a:pt x="2656" y="108682"/>
                    <a:pt x="2682" y="108605"/>
                    <a:pt x="2708" y="108579"/>
                  </a:cubicBezTo>
                  <a:cubicBezTo>
                    <a:pt x="2708" y="108579"/>
                    <a:pt x="2760" y="108528"/>
                    <a:pt x="2734" y="108502"/>
                  </a:cubicBezTo>
                  <a:cubicBezTo>
                    <a:pt x="2708" y="108450"/>
                    <a:pt x="2708" y="108373"/>
                    <a:pt x="2734" y="108321"/>
                  </a:cubicBezTo>
                  <a:cubicBezTo>
                    <a:pt x="2734" y="108270"/>
                    <a:pt x="2734" y="108244"/>
                    <a:pt x="2734" y="108192"/>
                  </a:cubicBezTo>
                  <a:cubicBezTo>
                    <a:pt x="2708" y="108115"/>
                    <a:pt x="2708" y="108038"/>
                    <a:pt x="2734" y="107960"/>
                  </a:cubicBezTo>
                  <a:cubicBezTo>
                    <a:pt x="2708" y="107909"/>
                    <a:pt x="2734" y="107831"/>
                    <a:pt x="2785" y="107831"/>
                  </a:cubicBezTo>
                  <a:cubicBezTo>
                    <a:pt x="2811" y="107805"/>
                    <a:pt x="2785" y="107780"/>
                    <a:pt x="2785" y="107754"/>
                  </a:cubicBezTo>
                  <a:cubicBezTo>
                    <a:pt x="2785" y="107728"/>
                    <a:pt x="2734" y="107728"/>
                    <a:pt x="2760" y="107702"/>
                  </a:cubicBezTo>
                  <a:cubicBezTo>
                    <a:pt x="2760" y="107676"/>
                    <a:pt x="2760" y="107625"/>
                    <a:pt x="2760" y="107599"/>
                  </a:cubicBezTo>
                  <a:cubicBezTo>
                    <a:pt x="2734" y="107548"/>
                    <a:pt x="2734" y="107496"/>
                    <a:pt x="2785" y="107470"/>
                  </a:cubicBezTo>
                  <a:cubicBezTo>
                    <a:pt x="2811" y="107444"/>
                    <a:pt x="2837" y="107419"/>
                    <a:pt x="2837" y="107367"/>
                  </a:cubicBezTo>
                  <a:cubicBezTo>
                    <a:pt x="2811" y="107367"/>
                    <a:pt x="2811" y="107341"/>
                    <a:pt x="2785" y="107315"/>
                  </a:cubicBezTo>
                  <a:lnTo>
                    <a:pt x="2785" y="107290"/>
                  </a:lnTo>
                  <a:cubicBezTo>
                    <a:pt x="2793" y="107282"/>
                    <a:pt x="2798" y="107279"/>
                    <a:pt x="2803" y="107279"/>
                  </a:cubicBezTo>
                  <a:cubicBezTo>
                    <a:pt x="2813" y="107279"/>
                    <a:pt x="2819" y="107297"/>
                    <a:pt x="2837" y="107315"/>
                  </a:cubicBezTo>
                  <a:cubicBezTo>
                    <a:pt x="2888" y="107264"/>
                    <a:pt x="2888" y="107186"/>
                    <a:pt x="2863" y="107135"/>
                  </a:cubicBezTo>
                  <a:cubicBezTo>
                    <a:pt x="2863" y="107109"/>
                    <a:pt x="2863" y="107109"/>
                    <a:pt x="2863" y="107083"/>
                  </a:cubicBezTo>
                  <a:cubicBezTo>
                    <a:pt x="2837" y="107032"/>
                    <a:pt x="2811" y="106954"/>
                    <a:pt x="2760" y="106929"/>
                  </a:cubicBezTo>
                  <a:cubicBezTo>
                    <a:pt x="2708" y="106877"/>
                    <a:pt x="2734" y="106851"/>
                    <a:pt x="2760" y="106800"/>
                  </a:cubicBezTo>
                  <a:cubicBezTo>
                    <a:pt x="2760" y="106774"/>
                    <a:pt x="2760" y="106774"/>
                    <a:pt x="2760" y="106774"/>
                  </a:cubicBezTo>
                  <a:cubicBezTo>
                    <a:pt x="2734" y="106774"/>
                    <a:pt x="2734" y="106748"/>
                    <a:pt x="2760" y="106748"/>
                  </a:cubicBezTo>
                  <a:cubicBezTo>
                    <a:pt x="2768" y="106739"/>
                    <a:pt x="2774" y="106737"/>
                    <a:pt x="2779" y="106737"/>
                  </a:cubicBezTo>
                  <a:cubicBezTo>
                    <a:pt x="2788" y="106737"/>
                    <a:pt x="2794" y="106748"/>
                    <a:pt x="2811" y="106748"/>
                  </a:cubicBezTo>
                  <a:cubicBezTo>
                    <a:pt x="2811" y="106722"/>
                    <a:pt x="2837" y="106696"/>
                    <a:pt x="2863" y="106671"/>
                  </a:cubicBezTo>
                  <a:cubicBezTo>
                    <a:pt x="2888" y="106671"/>
                    <a:pt x="2914" y="106645"/>
                    <a:pt x="2966" y="106619"/>
                  </a:cubicBezTo>
                  <a:lnTo>
                    <a:pt x="2940" y="106619"/>
                  </a:lnTo>
                  <a:cubicBezTo>
                    <a:pt x="2888" y="106619"/>
                    <a:pt x="2914" y="106567"/>
                    <a:pt x="2863" y="106567"/>
                  </a:cubicBezTo>
                  <a:cubicBezTo>
                    <a:pt x="2811" y="106567"/>
                    <a:pt x="2837" y="106542"/>
                    <a:pt x="2837" y="106542"/>
                  </a:cubicBezTo>
                  <a:cubicBezTo>
                    <a:pt x="2837" y="106516"/>
                    <a:pt x="2837" y="106439"/>
                    <a:pt x="2863" y="106387"/>
                  </a:cubicBezTo>
                  <a:cubicBezTo>
                    <a:pt x="2863" y="106335"/>
                    <a:pt x="2837" y="106310"/>
                    <a:pt x="2837" y="106258"/>
                  </a:cubicBezTo>
                  <a:cubicBezTo>
                    <a:pt x="2863" y="106206"/>
                    <a:pt x="2837" y="106181"/>
                    <a:pt x="2811" y="106129"/>
                  </a:cubicBezTo>
                  <a:cubicBezTo>
                    <a:pt x="2811" y="106077"/>
                    <a:pt x="2811" y="106052"/>
                    <a:pt x="2734" y="105974"/>
                  </a:cubicBezTo>
                  <a:cubicBezTo>
                    <a:pt x="2734" y="105974"/>
                    <a:pt x="2734" y="105948"/>
                    <a:pt x="2734" y="105948"/>
                  </a:cubicBezTo>
                  <a:cubicBezTo>
                    <a:pt x="2734" y="105948"/>
                    <a:pt x="2708" y="105948"/>
                    <a:pt x="2734" y="105923"/>
                  </a:cubicBezTo>
                  <a:cubicBezTo>
                    <a:pt x="2760" y="105897"/>
                    <a:pt x="2760" y="105897"/>
                    <a:pt x="2785" y="105897"/>
                  </a:cubicBezTo>
                  <a:cubicBezTo>
                    <a:pt x="2785" y="105871"/>
                    <a:pt x="2811" y="105845"/>
                    <a:pt x="2785" y="105845"/>
                  </a:cubicBezTo>
                  <a:cubicBezTo>
                    <a:pt x="2760" y="105820"/>
                    <a:pt x="2760" y="105820"/>
                    <a:pt x="2760" y="105794"/>
                  </a:cubicBezTo>
                  <a:cubicBezTo>
                    <a:pt x="2760" y="105742"/>
                    <a:pt x="2734" y="105691"/>
                    <a:pt x="2734" y="105613"/>
                  </a:cubicBezTo>
                  <a:cubicBezTo>
                    <a:pt x="2708" y="105562"/>
                    <a:pt x="2708" y="105562"/>
                    <a:pt x="2734" y="105536"/>
                  </a:cubicBezTo>
                  <a:cubicBezTo>
                    <a:pt x="2734" y="105510"/>
                    <a:pt x="2785" y="105458"/>
                    <a:pt x="2734" y="105407"/>
                  </a:cubicBezTo>
                  <a:cubicBezTo>
                    <a:pt x="2708" y="105407"/>
                    <a:pt x="2682" y="105355"/>
                    <a:pt x="2708" y="105330"/>
                  </a:cubicBezTo>
                  <a:cubicBezTo>
                    <a:pt x="2708" y="105304"/>
                    <a:pt x="2708" y="105278"/>
                    <a:pt x="2708" y="105252"/>
                  </a:cubicBezTo>
                  <a:lnTo>
                    <a:pt x="2708" y="105175"/>
                  </a:lnTo>
                  <a:cubicBezTo>
                    <a:pt x="2708" y="105149"/>
                    <a:pt x="2708" y="105123"/>
                    <a:pt x="2734" y="105123"/>
                  </a:cubicBezTo>
                  <a:cubicBezTo>
                    <a:pt x="2760" y="105046"/>
                    <a:pt x="2760" y="104994"/>
                    <a:pt x="2760" y="104917"/>
                  </a:cubicBezTo>
                  <a:cubicBezTo>
                    <a:pt x="2760" y="104917"/>
                    <a:pt x="2734" y="104917"/>
                    <a:pt x="2734" y="104891"/>
                  </a:cubicBezTo>
                  <a:lnTo>
                    <a:pt x="2734" y="104839"/>
                  </a:lnTo>
                  <a:cubicBezTo>
                    <a:pt x="2682" y="104736"/>
                    <a:pt x="2708" y="104633"/>
                    <a:pt x="2760" y="104556"/>
                  </a:cubicBezTo>
                  <a:cubicBezTo>
                    <a:pt x="2760" y="104504"/>
                    <a:pt x="2785" y="104453"/>
                    <a:pt x="2811" y="104401"/>
                  </a:cubicBezTo>
                  <a:lnTo>
                    <a:pt x="2760" y="104298"/>
                  </a:lnTo>
                  <a:cubicBezTo>
                    <a:pt x="2760" y="104272"/>
                    <a:pt x="2785" y="104169"/>
                    <a:pt x="2811" y="104169"/>
                  </a:cubicBezTo>
                  <a:cubicBezTo>
                    <a:pt x="2811" y="104175"/>
                    <a:pt x="2815" y="104177"/>
                    <a:pt x="2822" y="104177"/>
                  </a:cubicBezTo>
                  <a:cubicBezTo>
                    <a:pt x="2834" y="104177"/>
                    <a:pt x="2855" y="104171"/>
                    <a:pt x="2878" y="104171"/>
                  </a:cubicBezTo>
                  <a:cubicBezTo>
                    <a:pt x="2898" y="104171"/>
                    <a:pt x="2921" y="104176"/>
                    <a:pt x="2940" y="104195"/>
                  </a:cubicBezTo>
                  <a:lnTo>
                    <a:pt x="2966" y="104195"/>
                  </a:lnTo>
                  <a:cubicBezTo>
                    <a:pt x="2987" y="104205"/>
                    <a:pt x="3000" y="104212"/>
                    <a:pt x="3009" y="104212"/>
                  </a:cubicBezTo>
                  <a:cubicBezTo>
                    <a:pt x="3022" y="104212"/>
                    <a:pt x="3028" y="104199"/>
                    <a:pt x="3043" y="104169"/>
                  </a:cubicBezTo>
                  <a:lnTo>
                    <a:pt x="3095" y="104117"/>
                  </a:lnTo>
                  <a:cubicBezTo>
                    <a:pt x="3069" y="104092"/>
                    <a:pt x="3095" y="104040"/>
                    <a:pt x="3121" y="104040"/>
                  </a:cubicBezTo>
                  <a:lnTo>
                    <a:pt x="3121" y="103911"/>
                  </a:lnTo>
                  <a:cubicBezTo>
                    <a:pt x="3069" y="103859"/>
                    <a:pt x="3095" y="103808"/>
                    <a:pt x="3121" y="103782"/>
                  </a:cubicBezTo>
                  <a:cubicBezTo>
                    <a:pt x="3121" y="103756"/>
                    <a:pt x="3121" y="103756"/>
                    <a:pt x="3121" y="103730"/>
                  </a:cubicBezTo>
                  <a:cubicBezTo>
                    <a:pt x="3198" y="103730"/>
                    <a:pt x="3198" y="103705"/>
                    <a:pt x="3198" y="103653"/>
                  </a:cubicBezTo>
                  <a:cubicBezTo>
                    <a:pt x="3172" y="103653"/>
                    <a:pt x="3146" y="103679"/>
                    <a:pt x="3121" y="103679"/>
                  </a:cubicBezTo>
                  <a:cubicBezTo>
                    <a:pt x="3095" y="103653"/>
                    <a:pt x="3121" y="103627"/>
                    <a:pt x="3121" y="103602"/>
                  </a:cubicBezTo>
                  <a:lnTo>
                    <a:pt x="3121" y="103524"/>
                  </a:lnTo>
                  <a:cubicBezTo>
                    <a:pt x="3121" y="103498"/>
                    <a:pt x="3121" y="103473"/>
                    <a:pt x="3172" y="103473"/>
                  </a:cubicBezTo>
                  <a:cubicBezTo>
                    <a:pt x="3198" y="103421"/>
                    <a:pt x="3198" y="103421"/>
                    <a:pt x="3121" y="103369"/>
                  </a:cubicBezTo>
                  <a:cubicBezTo>
                    <a:pt x="3095" y="103344"/>
                    <a:pt x="3095" y="103292"/>
                    <a:pt x="3095" y="103240"/>
                  </a:cubicBezTo>
                  <a:cubicBezTo>
                    <a:pt x="3095" y="103220"/>
                    <a:pt x="3061" y="103182"/>
                    <a:pt x="3103" y="103182"/>
                  </a:cubicBezTo>
                  <a:cubicBezTo>
                    <a:pt x="3113" y="103182"/>
                    <a:pt x="3127" y="103184"/>
                    <a:pt x="3146" y="103189"/>
                  </a:cubicBezTo>
                  <a:cubicBezTo>
                    <a:pt x="3146" y="103189"/>
                    <a:pt x="3172" y="103163"/>
                    <a:pt x="3146" y="103137"/>
                  </a:cubicBezTo>
                  <a:cubicBezTo>
                    <a:pt x="3146" y="103137"/>
                    <a:pt x="3146" y="103086"/>
                    <a:pt x="3198" y="103034"/>
                  </a:cubicBezTo>
                  <a:cubicBezTo>
                    <a:pt x="3172" y="102983"/>
                    <a:pt x="3146" y="102957"/>
                    <a:pt x="3172" y="102905"/>
                  </a:cubicBezTo>
                  <a:cubicBezTo>
                    <a:pt x="3172" y="102905"/>
                    <a:pt x="3172" y="102879"/>
                    <a:pt x="3172" y="102854"/>
                  </a:cubicBezTo>
                  <a:cubicBezTo>
                    <a:pt x="3172" y="102854"/>
                    <a:pt x="3146" y="102828"/>
                    <a:pt x="3146" y="102802"/>
                  </a:cubicBezTo>
                  <a:cubicBezTo>
                    <a:pt x="3146" y="102750"/>
                    <a:pt x="3146" y="102725"/>
                    <a:pt x="3146" y="102673"/>
                  </a:cubicBezTo>
                  <a:cubicBezTo>
                    <a:pt x="3146" y="102647"/>
                    <a:pt x="3153" y="102641"/>
                    <a:pt x="3162" y="102641"/>
                  </a:cubicBezTo>
                  <a:cubicBezTo>
                    <a:pt x="3172" y="102641"/>
                    <a:pt x="3185" y="102647"/>
                    <a:pt x="3198" y="102647"/>
                  </a:cubicBezTo>
                  <a:cubicBezTo>
                    <a:pt x="3224" y="102570"/>
                    <a:pt x="3172" y="102518"/>
                    <a:pt x="3172" y="102441"/>
                  </a:cubicBezTo>
                  <a:cubicBezTo>
                    <a:pt x="3146" y="102441"/>
                    <a:pt x="3146" y="102415"/>
                    <a:pt x="3121" y="102389"/>
                  </a:cubicBezTo>
                  <a:cubicBezTo>
                    <a:pt x="3121" y="102364"/>
                    <a:pt x="3043" y="102364"/>
                    <a:pt x="3069" y="102312"/>
                  </a:cubicBezTo>
                  <a:cubicBezTo>
                    <a:pt x="3082" y="102299"/>
                    <a:pt x="3101" y="102293"/>
                    <a:pt x="3121" y="102293"/>
                  </a:cubicBezTo>
                  <a:cubicBezTo>
                    <a:pt x="3140" y="102293"/>
                    <a:pt x="3159" y="102299"/>
                    <a:pt x="3172" y="102312"/>
                  </a:cubicBezTo>
                  <a:lnTo>
                    <a:pt x="3198" y="102312"/>
                  </a:lnTo>
                  <a:cubicBezTo>
                    <a:pt x="3198" y="102286"/>
                    <a:pt x="3224" y="102260"/>
                    <a:pt x="3224" y="102235"/>
                  </a:cubicBezTo>
                  <a:lnTo>
                    <a:pt x="3172" y="102157"/>
                  </a:lnTo>
                  <a:cubicBezTo>
                    <a:pt x="3198" y="102131"/>
                    <a:pt x="3250" y="102080"/>
                    <a:pt x="3224" y="102028"/>
                  </a:cubicBezTo>
                  <a:cubicBezTo>
                    <a:pt x="3198" y="101977"/>
                    <a:pt x="3198" y="101925"/>
                    <a:pt x="3224" y="101899"/>
                  </a:cubicBezTo>
                  <a:lnTo>
                    <a:pt x="3250" y="101874"/>
                  </a:lnTo>
                  <a:cubicBezTo>
                    <a:pt x="3301" y="101874"/>
                    <a:pt x="3301" y="101925"/>
                    <a:pt x="3301" y="101977"/>
                  </a:cubicBezTo>
                  <a:lnTo>
                    <a:pt x="3301" y="102028"/>
                  </a:lnTo>
                  <a:cubicBezTo>
                    <a:pt x="3301" y="102054"/>
                    <a:pt x="3301" y="102080"/>
                    <a:pt x="3353" y="102080"/>
                  </a:cubicBezTo>
                  <a:lnTo>
                    <a:pt x="3378" y="102080"/>
                  </a:lnTo>
                  <a:lnTo>
                    <a:pt x="3404" y="102054"/>
                  </a:lnTo>
                  <a:lnTo>
                    <a:pt x="3456" y="101977"/>
                  </a:lnTo>
                  <a:cubicBezTo>
                    <a:pt x="3507" y="101925"/>
                    <a:pt x="3507" y="101899"/>
                    <a:pt x="3456" y="101848"/>
                  </a:cubicBezTo>
                  <a:cubicBezTo>
                    <a:pt x="3404" y="101796"/>
                    <a:pt x="3430" y="101796"/>
                    <a:pt x="3482" y="101770"/>
                  </a:cubicBezTo>
                  <a:cubicBezTo>
                    <a:pt x="3482" y="101719"/>
                    <a:pt x="3507" y="101667"/>
                    <a:pt x="3533" y="101641"/>
                  </a:cubicBezTo>
                  <a:lnTo>
                    <a:pt x="3456" y="101564"/>
                  </a:lnTo>
                  <a:cubicBezTo>
                    <a:pt x="3456" y="101564"/>
                    <a:pt x="3430" y="101538"/>
                    <a:pt x="3430" y="101538"/>
                  </a:cubicBezTo>
                  <a:cubicBezTo>
                    <a:pt x="3482" y="101512"/>
                    <a:pt x="3482" y="101461"/>
                    <a:pt x="3430" y="101435"/>
                  </a:cubicBezTo>
                  <a:cubicBezTo>
                    <a:pt x="3430" y="101435"/>
                    <a:pt x="3404" y="101409"/>
                    <a:pt x="3404" y="101384"/>
                  </a:cubicBezTo>
                  <a:cubicBezTo>
                    <a:pt x="3378" y="101384"/>
                    <a:pt x="3404" y="101358"/>
                    <a:pt x="3430" y="101332"/>
                  </a:cubicBezTo>
                  <a:cubicBezTo>
                    <a:pt x="3430" y="101306"/>
                    <a:pt x="3378" y="101280"/>
                    <a:pt x="3378" y="101255"/>
                  </a:cubicBezTo>
                  <a:cubicBezTo>
                    <a:pt x="3378" y="101203"/>
                    <a:pt x="3353" y="101203"/>
                    <a:pt x="3378" y="101177"/>
                  </a:cubicBezTo>
                  <a:cubicBezTo>
                    <a:pt x="3404" y="101151"/>
                    <a:pt x="3378" y="101100"/>
                    <a:pt x="3378" y="101074"/>
                  </a:cubicBezTo>
                  <a:cubicBezTo>
                    <a:pt x="3301" y="101022"/>
                    <a:pt x="3301" y="100919"/>
                    <a:pt x="3327" y="100842"/>
                  </a:cubicBezTo>
                  <a:cubicBezTo>
                    <a:pt x="3301" y="100816"/>
                    <a:pt x="3301" y="100816"/>
                    <a:pt x="3301" y="100790"/>
                  </a:cubicBezTo>
                  <a:cubicBezTo>
                    <a:pt x="3301" y="100765"/>
                    <a:pt x="3301" y="100739"/>
                    <a:pt x="3327" y="100739"/>
                  </a:cubicBezTo>
                  <a:lnTo>
                    <a:pt x="3404" y="100739"/>
                  </a:lnTo>
                  <a:cubicBezTo>
                    <a:pt x="3404" y="100739"/>
                    <a:pt x="3430" y="100765"/>
                    <a:pt x="3456" y="100765"/>
                  </a:cubicBezTo>
                  <a:cubicBezTo>
                    <a:pt x="3482" y="100765"/>
                    <a:pt x="3507" y="100687"/>
                    <a:pt x="3456" y="100636"/>
                  </a:cubicBezTo>
                  <a:cubicBezTo>
                    <a:pt x="3404" y="100584"/>
                    <a:pt x="3456" y="100584"/>
                    <a:pt x="3507" y="100584"/>
                  </a:cubicBezTo>
                  <a:cubicBezTo>
                    <a:pt x="3533" y="100558"/>
                    <a:pt x="3507" y="100558"/>
                    <a:pt x="3507" y="100532"/>
                  </a:cubicBezTo>
                  <a:cubicBezTo>
                    <a:pt x="3492" y="100540"/>
                    <a:pt x="3479" y="100543"/>
                    <a:pt x="3469" y="100543"/>
                  </a:cubicBezTo>
                  <a:cubicBezTo>
                    <a:pt x="3443" y="100543"/>
                    <a:pt x="3430" y="100525"/>
                    <a:pt x="3430" y="100507"/>
                  </a:cubicBezTo>
                  <a:cubicBezTo>
                    <a:pt x="3430" y="100481"/>
                    <a:pt x="3430" y="100429"/>
                    <a:pt x="3430" y="100403"/>
                  </a:cubicBezTo>
                  <a:cubicBezTo>
                    <a:pt x="3430" y="100352"/>
                    <a:pt x="3404" y="100326"/>
                    <a:pt x="3378" y="100300"/>
                  </a:cubicBezTo>
                  <a:lnTo>
                    <a:pt x="3353" y="100300"/>
                  </a:lnTo>
                  <a:cubicBezTo>
                    <a:pt x="3353" y="100300"/>
                    <a:pt x="3353" y="100326"/>
                    <a:pt x="3327" y="100326"/>
                  </a:cubicBezTo>
                  <a:cubicBezTo>
                    <a:pt x="3275" y="100326"/>
                    <a:pt x="3250" y="100300"/>
                    <a:pt x="3250" y="100223"/>
                  </a:cubicBezTo>
                  <a:cubicBezTo>
                    <a:pt x="3250" y="100197"/>
                    <a:pt x="3275" y="100171"/>
                    <a:pt x="3327" y="100171"/>
                  </a:cubicBezTo>
                  <a:cubicBezTo>
                    <a:pt x="3327" y="100171"/>
                    <a:pt x="3327" y="100146"/>
                    <a:pt x="3353" y="100146"/>
                  </a:cubicBezTo>
                  <a:lnTo>
                    <a:pt x="3301" y="100068"/>
                  </a:lnTo>
                  <a:cubicBezTo>
                    <a:pt x="3301" y="100042"/>
                    <a:pt x="3250" y="100042"/>
                    <a:pt x="3250" y="100017"/>
                  </a:cubicBezTo>
                  <a:cubicBezTo>
                    <a:pt x="3224" y="99965"/>
                    <a:pt x="3198" y="99913"/>
                    <a:pt x="3224" y="99862"/>
                  </a:cubicBezTo>
                  <a:cubicBezTo>
                    <a:pt x="3224" y="99836"/>
                    <a:pt x="3224" y="99810"/>
                    <a:pt x="3224" y="99784"/>
                  </a:cubicBezTo>
                  <a:cubicBezTo>
                    <a:pt x="3198" y="99759"/>
                    <a:pt x="3172" y="99733"/>
                    <a:pt x="3224" y="99733"/>
                  </a:cubicBezTo>
                  <a:cubicBezTo>
                    <a:pt x="3224" y="99681"/>
                    <a:pt x="3224" y="99630"/>
                    <a:pt x="3275" y="99604"/>
                  </a:cubicBezTo>
                  <a:cubicBezTo>
                    <a:pt x="3250" y="99552"/>
                    <a:pt x="3224" y="99552"/>
                    <a:pt x="3198" y="99501"/>
                  </a:cubicBezTo>
                  <a:cubicBezTo>
                    <a:pt x="3198" y="99423"/>
                    <a:pt x="3198" y="99372"/>
                    <a:pt x="3198" y="99320"/>
                  </a:cubicBezTo>
                  <a:cubicBezTo>
                    <a:pt x="3172" y="99294"/>
                    <a:pt x="3146" y="99269"/>
                    <a:pt x="3146" y="99243"/>
                  </a:cubicBezTo>
                  <a:cubicBezTo>
                    <a:pt x="3121" y="99140"/>
                    <a:pt x="3069" y="99037"/>
                    <a:pt x="3146" y="98933"/>
                  </a:cubicBezTo>
                  <a:cubicBezTo>
                    <a:pt x="3146" y="98908"/>
                    <a:pt x="3146" y="98856"/>
                    <a:pt x="3146" y="98804"/>
                  </a:cubicBezTo>
                  <a:cubicBezTo>
                    <a:pt x="3121" y="98779"/>
                    <a:pt x="3121" y="98753"/>
                    <a:pt x="3095" y="98727"/>
                  </a:cubicBezTo>
                  <a:lnTo>
                    <a:pt x="3095" y="98675"/>
                  </a:lnTo>
                  <a:cubicBezTo>
                    <a:pt x="3069" y="98675"/>
                    <a:pt x="3069" y="98650"/>
                    <a:pt x="3069" y="98650"/>
                  </a:cubicBezTo>
                  <a:cubicBezTo>
                    <a:pt x="3043" y="98624"/>
                    <a:pt x="3043" y="98598"/>
                    <a:pt x="3043" y="98572"/>
                  </a:cubicBezTo>
                  <a:lnTo>
                    <a:pt x="3043" y="98547"/>
                  </a:lnTo>
                  <a:cubicBezTo>
                    <a:pt x="3043" y="98521"/>
                    <a:pt x="3043" y="98495"/>
                    <a:pt x="3069" y="98469"/>
                  </a:cubicBezTo>
                  <a:lnTo>
                    <a:pt x="3069" y="98418"/>
                  </a:lnTo>
                  <a:cubicBezTo>
                    <a:pt x="3069" y="98392"/>
                    <a:pt x="3082" y="98385"/>
                    <a:pt x="3098" y="98385"/>
                  </a:cubicBezTo>
                  <a:cubicBezTo>
                    <a:pt x="3114" y="98385"/>
                    <a:pt x="3133" y="98392"/>
                    <a:pt x="3146" y="98392"/>
                  </a:cubicBezTo>
                  <a:lnTo>
                    <a:pt x="3146" y="98314"/>
                  </a:lnTo>
                  <a:lnTo>
                    <a:pt x="3146" y="98289"/>
                  </a:lnTo>
                  <a:lnTo>
                    <a:pt x="3121" y="98289"/>
                  </a:lnTo>
                  <a:cubicBezTo>
                    <a:pt x="3105" y="98321"/>
                    <a:pt x="3089" y="98343"/>
                    <a:pt x="3073" y="98343"/>
                  </a:cubicBezTo>
                  <a:cubicBezTo>
                    <a:pt x="3063" y="98343"/>
                    <a:pt x="3053" y="98334"/>
                    <a:pt x="3043" y="98314"/>
                  </a:cubicBezTo>
                  <a:cubicBezTo>
                    <a:pt x="3017" y="98314"/>
                    <a:pt x="3017" y="98289"/>
                    <a:pt x="3017" y="98263"/>
                  </a:cubicBezTo>
                  <a:cubicBezTo>
                    <a:pt x="2992" y="98185"/>
                    <a:pt x="2992" y="98185"/>
                    <a:pt x="3043" y="98160"/>
                  </a:cubicBezTo>
                  <a:lnTo>
                    <a:pt x="3017" y="98134"/>
                  </a:lnTo>
                  <a:cubicBezTo>
                    <a:pt x="2940" y="98134"/>
                    <a:pt x="2888" y="98082"/>
                    <a:pt x="2863" y="98031"/>
                  </a:cubicBezTo>
                  <a:cubicBezTo>
                    <a:pt x="2837" y="97979"/>
                    <a:pt x="2837" y="97902"/>
                    <a:pt x="2837" y="97824"/>
                  </a:cubicBezTo>
                  <a:cubicBezTo>
                    <a:pt x="2881" y="97824"/>
                    <a:pt x="2906" y="97881"/>
                    <a:pt x="2929" y="97881"/>
                  </a:cubicBezTo>
                  <a:cubicBezTo>
                    <a:pt x="2933" y="97881"/>
                    <a:pt x="2936" y="97880"/>
                    <a:pt x="2940" y="97876"/>
                  </a:cubicBezTo>
                  <a:cubicBezTo>
                    <a:pt x="2966" y="97850"/>
                    <a:pt x="2966" y="97824"/>
                    <a:pt x="2940" y="97799"/>
                  </a:cubicBezTo>
                  <a:lnTo>
                    <a:pt x="2940" y="97747"/>
                  </a:lnTo>
                  <a:cubicBezTo>
                    <a:pt x="2940" y="97721"/>
                    <a:pt x="2940" y="97670"/>
                    <a:pt x="2888" y="97644"/>
                  </a:cubicBezTo>
                  <a:cubicBezTo>
                    <a:pt x="2837" y="97618"/>
                    <a:pt x="2914" y="97566"/>
                    <a:pt x="2888" y="97515"/>
                  </a:cubicBezTo>
                  <a:cubicBezTo>
                    <a:pt x="2863" y="97463"/>
                    <a:pt x="2863" y="97438"/>
                    <a:pt x="2888" y="97386"/>
                  </a:cubicBezTo>
                  <a:cubicBezTo>
                    <a:pt x="2863" y="97309"/>
                    <a:pt x="2863" y="97231"/>
                    <a:pt x="2888" y="97154"/>
                  </a:cubicBezTo>
                  <a:cubicBezTo>
                    <a:pt x="2914" y="97128"/>
                    <a:pt x="2914" y="97051"/>
                    <a:pt x="2940" y="96999"/>
                  </a:cubicBezTo>
                  <a:cubicBezTo>
                    <a:pt x="2966" y="96948"/>
                    <a:pt x="2940" y="96973"/>
                    <a:pt x="2914" y="96948"/>
                  </a:cubicBezTo>
                  <a:cubicBezTo>
                    <a:pt x="2888" y="96922"/>
                    <a:pt x="2888" y="96896"/>
                    <a:pt x="2914" y="96896"/>
                  </a:cubicBezTo>
                  <a:cubicBezTo>
                    <a:pt x="2914" y="96819"/>
                    <a:pt x="2966" y="96793"/>
                    <a:pt x="2992" y="96741"/>
                  </a:cubicBezTo>
                  <a:cubicBezTo>
                    <a:pt x="3017" y="96690"/>
                    <a:pt x="2940" y="96715"/>
                    <a:pt x="2940" y="96690"/>
                  </a:cubicBezTo>
                  <a:cubicBezTo>
                    <a:pt x="2940" y="96638"/>
                    <a:pt x="2914" y="96561"/>
                    <a:pt x="2966" y="96483"/>
                  </a:cubicBezTo>
                  <a:lnTo>
                    <a:pt x="2966" y="96457"/>
                  </a:lnTo>
                  <a:lnTo>
                    <a:pt x="2966" y="96432"/>
                  </a:lnTo>
                  <a:cubicBezTo>
                    <a:pt x="2966" y="96406"/>
                    <a:pt x="2966" y="96380"/>
                    <a:pt x="2966" y="96380"/>
                  </a:cubicBezTo>
                  <a:cubicBezTo>
                    <a:pt x="2966" y="96354"/>
                    <a:pt x="2966" y="96354"/>
                    <a:pt x="2966" y="96354"/>
                  </a:cubicBezTo>
                  <a:lnTo>
                    <a:pt x="2992" y="96354"/>
                  </a:lnTo>
                  <a:cubicBezTo>
                    <a:pt x="3017" y="96380"/>
                    <a:pt x="3017" y="96406"/>
                    <a:pt x="3017" y="96406"/>
                  </a:cubicBezTo>
                  <a:lnTo>
                    <a:pt x="3017" y="96380"/>
                  </a:lnTo>
                  <a:cubicBezTo>
                    <a:pt x="3017" y="96354"/>
                    <a:pt x="3043" y="96329"/>
                    <a:pt x="3069" y="96329"/>
                  </a:cubicBezTo>
                  <a:cubicBezTo>
                    <a:pt x="3069" y="96303"/>
                    <a:pt x="3069" y="96303"/>
                    <a:pt x="3069" y="96277"/>
                  </a:cubicBezTo>
                  <a:cubicBezTo>
                    <a:pt x="3069" y="96251"/>
                    <a:pt x="3069" y="96225"/>
                    <a:pt x="3121" y="96225"/>
                  </a:cubicBezTo>
                  <a:cubicBezTo>
                    <a:pt x="3121" y="96122"/>
                    <a:pt x="3121" y="96019"/>
                    <a:pt x="3146" y="95942"/>
                  </a:cubicBezTo>
                  <a:cubicBezTo>
                    <a:pt x="3146" y="95916"/>
                    <a:pt x="3146" y="95890"/>
                    <a:pt x="3146" y="95864"/>
                  </a:cubicBezTo>
                  <a:cubicBezTo>
                    <a:pt x="3146" y="95839"/>
                    <a:pt x="3146" y="95787"/>
                    <a:pt x="3146" y="95787"/>
                  </a:cubicBezTo>
                  <a:cubicBezTo>
                    <a:pt x="3146" y="95761"/>
                    <a:pt x="3146" y="95735"/>
                    <a:pt x="3146" y="95710"/>
                  </a:cubicBezTo>
                  <a:cubicBezTo>
                    <a:pt x="3121" y="95658"/>
                    <a:pt x="3121" y="95606"/>
                    <a:pt x="3121" y="95555"/>
                  </a:cubicBezTo>
                  <a:cubicBezTo>
                    <a:pt x="3121" y="95529"/>
                    <a:pt x="3121" y="95503"/>
                    <a:pt x="3121" y="95477"/>
                  </a:cubicBezTo>
                  <a:cubicBezTo>
                    <a:pt x="3095" y="95426"/>
                    <a:pt x="3069" y="95374"/>
                    <a:pt x="3069" y="95323"/>
                  </a:cubicBezTo>
                  <a:cubicBezTo>
                    <a:pt x="3069" y="95297"/>
                    <a:pt x="3043" y="95271"/>
                    <a:pt x="3043" y="95245"/>
                  </a:cubicBezTo>
                  <a:cubicBezTo>
                    <a:pt x="3017" y="95220"/>
                    <a:pt x="3017" y="95194"/>
                    <a:pt x="3043" y="95168"/>
                  </a:cubicBezTo>
                  <a:cubicBezTo>
                    <a:pt x="3043" y="95116"/>
                    <a:pt x="3069" y="95091"/>
                    <a:pt x="3069" y="95065"/>
                  </a:cubicBezTo>
                  <a:lnTo>
                    <a:pt x="3146" y="95065"/>
                  </a:lnTo>
                  <a:cubicBezTo>
                    <a:pt x="3146" y="94987"/>
                    <a:pt x="3146" y="94910"/>
                    <a:pt x="3146" y="94833"/>
                  </a:cubicBezTo>
                  <a:cubicBezTo>
                    <a:pt x="3146" y="94781"/>
                    <a:pt x="3198" y="94781"/>
                    <a:pt x="3224" y="94781"/>
                  </a:cubicBezTo>
                  <a:lnTo>
                    <a:pt x="3172" y="94755"/>
                  </a:lnTo>
                  <a:cubicBezTo>
                    <a:pt x="3146" y="94755"/>
                    <a:pt x="3146" y="94729"/>
                    <a:pt x="3146" y="94704"/>
                  </a:cubicBezTo>
                  <a:cubicBezTo>
                    <a:pt x="3146" y="94678"/>
                    <a:pt x="3172" y="94678"/>
                    <a:pt x="3198" y="94678"/>
                  </a:cubicBezTo>
                  <a:lnTo>
                    <a:pt x="3250" y="94678"/>
                  </a:lnTo>
                  <a:cubicBezTo>
                    <a:pt x="3301" y="94626"/>
                    <a:pt x="3275" y="94575"/>
                    <a:pt x="3301" y="94497"/>
                  </a:cubicBezTo>
                  <a:cubicBezTo>
                    <a:pt x="3301" y="94446"/>
                    <a:pt x="3250" y="94368"/>
                    <a:pt x="3301" y="94368"/>
                  </a:cubicBezTo>
                  <a:cubicBezTo>
                    <a:pt x="3303" y="94366"/>
                    <a:pt x="3305" y="94366"/>
                    <a:pt x="3308" y="94366"/>
                  </a:cubicBezTo>
                  <a:cubicBezTo>
                    <a:pt x="3338" y="94366"/>
                    <a:pt x="3406" y="94503"/>
                    <a:pt x="3430" y="94575"/>
                  </a:cubicBezTo>
                  <a:lnTo>
                    <a:pt x="3430" y="94601"/>
                  </a:lnTo>
                  <a:cubicBezTo>
                    <a:pt x="3430" y="94601"/>
                    <a:pt x="3482" y="94523"/>
                    <a:pt x="3507" y="94497"/>
                  </a:cubicBezTo>
                  <a:lnTo>
                    <a:pt x="3507" y="94446"/>
                  </a:lnTo>
                  <a:cubicBezTo>
                    <a:pt x="3507" y="94446"/>
                    <a:pt x="3507" y="94446"/>
                    <a:pt x="3507" y="94420"/>
                  </a:cubicBezTo>
                  <a:cubicBezTo>
                    <a:pt x="3378" y="94291"/>
                    <a:pt x="3378" y="94291"/>
                    <a:pt x="3378" y="94136"/>
                  </a:cubicBezTo>
                  <a:cubicBezTo>
                    <a:pt x="3378" y="94085"/>
                    <a:pt x="3378" y="94059"/>
                    <a:pt x="3378" y="94007"/>
                  </a:cubicBezTo>
                  <a:cubicBezTo>
                    <a:pt x="3353" y="93982"/>
                    <a:pt x="3353" y="93930"/>
                    <a:pt x="3378" y="93878"/>
                  </a:cubicBezTo>
                  <a:cubicBezTo>
                    <a:pt x="3378" y="93853"/>
                    <a:pt x="3353" y="93827"/>
                    <a:pt x="3327" y="93801"/>
                  </a:cubicBezTo>
                  <a:cubicBezTo>
                    <a:pt x="3301" y="93801"/>
                    <a:pt x="3250" y="93801"/>
                    <a:pt x="3275" y="93749"/>
                  </a:cubicBezTo>
                  <a:cubicBezTo>
                    <a:pt x="3275" y="93724"/>
                    <a:pt x="3275" y="93698"/>
                    <a:pt x="3275" y="93672"/>
                  </a:cubicBezTo>
                  <a:lnTo>
                    <a:pt x="3275" y="93569"/>
                  </a:lnTo>
                  <a:cubicBezTo>
                    <a:pt x="3275" y="93517"/>
                    <a:pt x="3301" y="93492"/>
                    <a:pt x="3327" y="93492"/>
                  </a:cubicBezTo>
                  <a:lnTo>
                    <a:pt x="3327" y="93414"/>
                  </a:lnTo>
                  <a:cubicBezTo>
                    <a:pt x="3275" y="93388"/>
                    <a:pt x="3301" y="93337"/>
                    <a:pt x="3301" y="93285"/>
                  </a:cubicBezTo>
                  <a:cubicBezTo>
                    <a:pt x="3275" y="93259"/>
                    <a:pt x="3275" y="93234"/>
                    <a:pt x="3301" y="93208"/>
                  </a:cubicBezTo>
                  <a:lnTo>
                    <a:pt x="3353" y="93130"/>
                  </a:lnTo>
                  <a:cubicBezTo>
                    <a:pt x="3327" y="93105"/>
                    <a:pt x="3353" y="93079"/>
                    <a:pt x="3378" y="93053"/>
                  </a:cubicBezTo>
                  <a:lnTo>
                    <a:pt x="3378" y="92924"/>
                  </a:lnTo>
                  <a:lnTo>
                    <a:pt x="3456" y="93002"/>
                  </a:lnTo>
                  <a:cubicBezTo>
                    <a:pt x="3456" y="92976"/>
                    <a:pt x="3456" y="92976"/>
                    <a:pt x="3456" y="92976"/>
                  </a:cubicBezTo>
                  <a:lnTo>
                    <a:pt x="3456" y="92847"/>
                  </a:lnTo>
                  <a:lnTo>
                    <a:pt x="3456" y="92744"/>
                  </a:lnTo>
                  <a:cubicBezTo>
                    <a:pt x="3404" y="92718"/>
                    <a:pt x="3404" y="92666"/>
                    <a:pt x="3456" y="92640"/>
                  </a:cubicBezTo>
                  <a:lnTo>
                    <a:pt x="3456" y="92537"/>
                  </a:lnTo>
                  <a:cubicBezTo>
                    <a:pt x="3404" y="92537"/>
                    <a:pt x="3378" y="92511"/>
                    <a:pt x="3378" y="92460"/>
                  </a:cubicBezTo>
                  <a:cubicBezTo>
                    <a:pt x="3378" y="92408"/>
                    <a:pt x="3378" y="92357"/>
                    <a:pt x="3404" y="92331"/>
                  </a:cubicBezTo>
                  <a:cubicBezTo>
                    <a:pt x="3378" y="92331"/>
                    <a:pt x="3327" y="92305"/>
                    <a:pt x="3353" y="92254"/>
                  </a:cubicBezTo>
                  <a:cubicBezTo>
                    <a:pt x="3404" y="92202"/>
                    <a:pt x="3456" y="92176"/>
                    <a:pt x="3456" y="92099"/>
                  </a:cubicBezTo>
                  <a:cubicBezTo>
                    <a:pt x="3430" y="92099"/>
                    <a:pt x="3404" y="92047"/>
                    <a:pt x="3404" y="92021"/>
                  </a:cubicBezTo>
                  <a:cubicBezTo>
                    <a:pt x="3430" y="92021"/>
                    <a:pt x="3482" y="91996"/>
                    <a:pt x="3482" y="91944"/>
                  </a:cubicBezTo>
                  <a:cubicBezTo>
                    <a:pt x="3456" y="91918"/>
                    <a:pt x="3456" y="91893"/>
                    <a:pt x="3430" y="91867"/>
                  </a:cubicBezTo>
                  <a:cubicBezTo>
                    <a:pt x="3404" y="91815"/>
                    <a:pt x="3430" y="91789"/>
                    <a:pt x="3430" y="91738"/>
                  </a:cubicBezTo>
                  <a:lnTo>
                    <a:pt x="3430" y="91660"/>
                  </a:lnTo>
                  <a:cubicBezTo>
                    <a:pt x="3430" y="91635"/>
                    <a:pt x="3404" y="91609"/>
                    <a:pt x="3482" y="91557"/>
                  </a:cubicBezTo>
                  <a:lnTo>
                    <a:pt x="3482" y="91506"/>
                  </a:lnTo>
                  <a:cubicBezTo>
                    <a:pt x="3404" y="91506"/>
                    <a:pt x="3353" y="91506"/>
                    <a:pt x="3301" y="91428"/>
                  </a:cubicBezTo>
                  <a:lnTo>
                    <a:pt x="3378" y="91170"/>
                  </a:lnTo>
                  <a:cubicBezTo>
                    <a:pt x="3353" y="91145"/>
                    <a:pt x="3327" y="91119"/>
                    <a:pt x="3353" y="91067"/>
                  </a:cubicBezTo>
                  <a:lnTo>
                    <a:pt x="3378" y="90964"/>
                  </a:lnTo>
                  <a:cubicBezTo>
                    <a:pt x="3327" y="90887"/>
                    <a:pt x="3327" y="90887"/>
                    <a:pt x="3404" y="90861"/>
                  </a:cubicBezTo>
                  <a:lnTo>
                    <a:pt x="3456" y="90861"/>
                  </a:lnTo>
                  <a:lnTo>
                    <a:pt x="3456" y="90809"/>
                  </a:lnTo>
                  <a:cubicBezTo>
                    <a:pt x="3456" y="90758"/>
                    <a:pt x="3456" y="90732"/>
                    <a:pt x="3456" y="90680"/>
                  </a:cubicBezTo>
                  <a:cubicBezTo>
                    <a:pt x="3430" y="90655"/>
                    <a:pt x="3456" y="90629"/>
                    <a:pt x="3456" y="90629"/>
                  </a:cubicBezTo>
                  <a:cubicBezTo>
                    <a:pt x="3456" y="90603"/>
                    <a:pt x="3507" y="90551"/>
                    <a:pt x="3507" y="90526"/>
                  </a:cubicBezTo>
                  <a:lnTo>
                    <a:pt x="3430" y="90526"/>
                  </a:lnTo>
                  <a:cubicBezTo>
                    <a:pt x="3378" y="90526"/>
                    <a:pt x="3378" y="90500"/>
                    <a:pt x="3404" y="90448"/>
                  </a:cubicBezTo>
                  <a:lnTo>
                    <a:pt x="3404" y="90422"/>
                  </a:lnTo>
                  <a:lnTo>
                    <a:pt x="3327" y="90371"/>
                  </a:lnTo>
                  <a:cubicBezTo>
                    <a:pt x="3224" y="90345"/>
                    <a:pt x="3146" y="90293"/>
                    <a:pt x="3121" y="90190"/>
                  </a:cubicBezTo>
                  <a:cubicBezTo>
                    <a:pt x="3121" y="90165"/>
                    <a:pt x="3095" y="90165"/>
                    <a:pt x="3069" y="90165"/>
                  </a:cubicBezTo>
                  <a:cubicBezTo>
                    <a:pt x="3043" y="90139"/>
                    <a:pt x="3043" y="90139"/>
                    <a:pt x="3043" y="90113"/>
                  </a:cubicBezTo>
                  <a:cubicBezTo>
                    <a:pt x="3017" y="90036"/>
                    <a:pt x="2992" y="89932"/>
                    <a:pt x="2992" y="89829"/>
                  </a:cubicBezTo>
                  <a:cubicBezTo>
                    <a:pt x="2966" y="89803"/>
                    <a:pt x="2992" y="89752"/>
                    <a:pt x="3017" y="89726"/>
                  </a:cubicBezTo>
                  <a:cubicBezTo>
                    <a:pt x="2992" y="89700"/>
                    <a:pt x="2992" y="89649"/>
                    <a:pt x="3017" y="89623"/>
                  </a:cubicBezTo>
                  <a:lnTo>
                    <a:pt x="3017" y="89571"/>
                  </a:lnTo>
                  <a:cubicBezTo>
                    <a:pt x="2992" y="89571"/>
                    <a:pt x="2992" y="89520"/>
                    <a:pt x="2992" y="89494"/>
                  </a:cubicBezTo>
                  <a:cubicBezTo>
                    <a:pt x="2940" y="89494"/>
                    <a:pt x="2914" y="89494"/>
                    <a:pt x="2888" y="89468"/>
                  </a:cubicBezTo>
                  <a:cubicBezTo>
                    <a:pt x="2888" y="89494"/>
                    <a:pt x="2888" y="89520"/>
                    <a:pt x="2863" y="89546"/>
                  </a:cubicBezTo>
                  <a:cubicBezTo>
                    <a:pt x="2846" y="89546"/>
                    <a:pt x="2840" y="89557"/>
                    <a:pt x="2830" y="89557"/>
                  </a:cubicBezTo>
                  <a:cubicBezTo>
                    <a:pt x="2825" y="89557"/>
                    <a:pt x="2820" y="89554"/>
                    <a:pt x="2811" y="89546"/>
                  </a:cubicBezTo>
                  <a:cubicBezTo>
                    <a:pt x="2811" y="89520"/>
                    <a:pt x="2811" y="89520"/>
                    <a:pt x="2811" y="89494"/>
                  </a:cubicBezTo>
                  <a:lnTo>
                    <a:pt x="2837" y="89442"/>
                  </a:lnTo>
                  <a:cubicBezTo>
                    <a:pt x="2863" y="89417"/>
                    <a:pt x="2888" y="89391"/>
                    <a:pt x="2888" y="89365"/>
                  </a:cubicBezTo>
                  <a:lnTo>
                    <a:pt x="2863" y="89339"/>
                  </a:lnTo>
                  <a:cubicBezTo>
                    <a:pt x="2837" y="89313"/>
                    <a:pt x="2863" y="89288"/>
                    <a:pt x="2811" y="89262"/>
                  </a:cubicBezTo>
                  <a:cubicBezTo>
                    <a:pt x="2760" y="89262"/>
                    <a:pt x="2785" y="89262"/>
                    <a:pt x="2785" y="89236"/>
                  </a:cubicBezTo>
                  <a:cubicBezTo>
                    <a:pt x="2785" y="89159"/>
                    <a:pt x="2760" y="89081"/>
                    <a:pt x="2785" y="89004"/>
                  </a:cubicBezTo>
                  <a:cubicBezTo>
                    <a:pt x="2760" y="88952"/>
                    <a:pt x="2760" y="88901"/>
                    <a:pt x="2785" y="88849"/>
                  </a:cubicBezTo>
                  <a:cubicBezTo>
                    <a:pt x="2785" y="88798"/>
                    <a:pt x="2760" y="88772"/>
                    <a:pt x="2811" y="88746"/>
                  </a:cubicBezTo>
                  <a:cubicBezTo>
                    <a:pt x="2811" y="88720"/>
                    <a:pt x="2811" y="88720"/>
                    <a:pt x="2811" y="88694"/>
                  </a:cubicBezTo>
                  <a:cubicBezTo>
                    <a:pt x="2811" y="88669"/>
                    <a:pt x="2734" y="88669"/>
                    <a:pt x="2760" y="88617"/>
                  </a:cubicBezTo>
                  <a:cubicBezTo>
                    <a:pt x="2785" y="88566"/>
                    <a:pt x="2734" y="88540"/>
                    <a:pt x="2811" y="88514"/>
                  </a:cubicBezTo>
                  <a:lnTo>
                    <a:pt x="2837" y="88514"/>
                  </a:lnTo>
                  <a:lnTo>
                    <a:pt x="2837" y="88462"/>
                  </a:lnTo>
                  <a:cubicBezTo>
                    <a:pt x="2837" y="88385"/>
                    <a:pt x="2837" y="88308"/>
                    <a:pt x="2760" y="88256"/>
                  </a:cubicBezTo>
                  <a:lnTo>
                    <a:pt x="2760" y="88179"/>
                  </a:lnTo>
                  <a:cubicBezTo>
                    <a:pt x="2760" y="88101"/>
                    <a:pt x="2734" y="88024"/>
                    <a:pt x="2708" y="87947"/>
                  </a:cubicBezTo>
                  <a:cubicBezTo>
                    <a:pt x="2708" y="87888"/>
                    <a:pt x="2708" y="87859"/>
                    <a:pt x="2752" y="87859"/>
                  </a:cubicBezTo>
                  <a:cubicBezTo>
                    <a:pt x="2766" y="87859"/>
                    <a:pt x="2785" y="87863"/>
                    <a:pt x="2811" y="87869"/>
                  </a:cubicBezTo>
                  <a:cubicBezTo>
                    <a:pt x="2880" y="87869"/>
                    <a:pt x="2891" y="87846"/>
                    <a:pt x="2899" y="87846"/>
                  </a:cubicBezTo>
                  <a:cubicBezTo>
                    <a:pt x="2903" y="87846"/>
                    <a:pt x="2906" y="87852"/>
                    <a:pt x="2914" y="87869"/>
                  </a:cubicBezTo>
                  <a:cubicBezTo>
                    <a:pt x="2940" y="87792"/>
                    <a:pt x="2940" y="87689"/>
                    <a:pt x="2914" y="87611"/>
                  </a:cubicBezTo>
                  <a:cubicBezTo>
                    <a:pt x="2914" y="87560"/>
                    <a:pt x="2914" y="87508"/>
                    <a:pt x="2966" y="87482"/>
                  </a:cubicBezTo>
                  <a:cubicBezTo>
                    <a:pt x="2940" y="87482"/>
                    <a:pt x="2940" y="87482"/>
                    <a:pt x="2914" y="87431"/>
                  </a:cubicBezTo>
                  <a:cubicBezTo>
                    <a:pt x="2896" y="87449"/>
                    <a:pt x="2865" y="87467"/>
                    <a:pt x="2830" y="87467"/>
                  </a:cubicBezTo>
                  <a:cubicBezTo>
                    <a:pt x="2816" y="87467"/>
                    <a:pt x="2800" y="87464"/>
                    <a:pt x="2785" y="87457"/>
                  </a:cubicBezTo>
                  <a:cubicBezTo>
                    <a:pt x="2760" y="87457"/>
                    <a:pt x="2785" y="87405"/>
                    <a:pt x="2734" y="87379"/>
                  </a:cubicBezTo>
                  <a:cubicBezTo>
                    <a:pt x="2708" y="87353"/>
                    <a:pt x="2708" y="87328"/>
                    <a:pt x="2734" y="87302"/>
                  </a:cubicBezTo>
                  <a:cubicBezTo>
                    <a:pt x="2760" y="87302"/>
                    <a:pt x="2760" y="87250"/>
                    <a:pt x="2760" y="87250"/>
                  </a:cubicBezTo>
                  <a:cubicBezTo>
                    <a:pt x="2734" y="87199"/>
                    <a:pt x="2760" y="87173"/>
                    <a:pt x="2811" y="87173"/>
                  </a:cubicBezTo>
                  <a:cubicBezTo>
                    <a:pt x="2863" y="87147"/>
                    <a:pt x="2888" y="87173"/>
                    <a:pt x="2914" y="87121"/>
                  </a:cubicBezTo>
                  <a:cubicBezTo>
                    <a:pt x="2927" y="87095"/>
                    <a:pt x="2927" y="87089"/>
                    <a:pt x="2924" y="87089"/>
                  </a:cubicBezTo>
                  <a:cubicBezTo>
                    <a:pt x="2924" y="87089"/>
                    <a:pt x="2924" y="87089"/>
                    <a:pt x="2923" y="87089"/>
                  </a:cubicBezTo>
                  <a:lnTo>
                    <a:pt x="2923" y="87089"/>
                  </a:lnTo>
                  <a:cubicBezTo>
                    <a:pt x="2992" y="87038"/>
                    <a:pt x="2991" y="86964"/>
                    <a:pt x="2966" y="86915"/>
                  </a:cubicBezTo>
                  <a:cubicBezTo>
                    <a:pt x="2966" y="86838"/>
                    <a:pt x="2966" y="86838"/>
                    <a:pt x="2966" y="86812"/>
                  </a:cubicBezTo>
                  <a:lnTo>
                    <a:pt x="2966" y="86734"/>
                  </a:lnTo>
                  <a:lnTo>
                    <a:pt x="2966" y="86709"/>
                  </a:lnTo>
                  <a:cubicBezTo>
                    <a:pt x="2966" y="86657"/>
                    <a:pt x="2966" y="86631"/>
                    <a:pt x="2940" y="86631"/>
                  </a:cubicBezTo>
                  <a:cubicBezTo>
                    <a:pt x="2888" y="86605"/>
                    <a:pt x="2888" y="86580"/>
                    <a:pt x="2940" y="86554"/>
                  </a:cubicBezTo>
                  <a:lnTo>
                    <a:pt x="2940" y="86476"/>
                  </a:lnTo>
                  <a:cubicBezTo>
                    <a:pt x="2927" y="86490"/>
                    <a:pt x="2915" y="86495"/>
                    <a:pt x="2904" y="86495"/>
                  </a:cubicBezTo>
                  <a:cubicBezTo>
                    <a:pt x="2880" y="86495"/>
                    <a:pt x="2859" y="86471"/>
                    <a:pt x="2833" y="86471"/>
                  </a:cubicBezTo>
                  <a:cubicBezTo>
                    <a:pt x="2826" y="86471"/>
                    <a:pt x="2819" y="86473"/>
                    <a:pt x="2811" y="86476"/>
                  </a:cubicBezTo>
                  <a:cubicBezTo>
                    <a:pt x="2796" y="86484"/>
                    <a:pt x="2788" y="86487"/>
                    <a:pt x="2783" y="86487"/>
                  </a:cubicBezTo>
                  <a:cubicBezTo>
                    <a:pt x="2772" y="86487"/>
                    <a:pt x="2785" y="86469"/>
                    <a:pt x="2785" y="86451"/>
                  </a:cubicBezTo>
                  <a:cubicBezTo>
                    <a:pt x="2785" y="86451"/>
                    <a:pt x="2785" y="86425"/>
                    <a:pt x="2811" y="86425"/>
                  </a:cubicBezTo>
                  <a:cubicBezTo>
                    <a:pt x="2837" y="86399"/>
                    <a:pt x="2888" y="86425"/>
                    <a:pt x="2914" y="86347"/>
                  </a:cubicBezTo>
                  <a:lnTo>
                    <a:pt x="2863" y="86296"/>
                  </a:lnTo>
                  <a:lnTo>
                    <a:pt x="2863" y="86219"/>
                  </a:lnTo>
                  <a:cubicBezTo>
                    <a:pt x="2863" y="86193"/>
                    <a:pt x="2837" y="86167"/>
                    <a:pt x="2837" y="86167"/>
                  </a:cubicBezTo>
                  <a:cubicBezTo>
                    <a:pt x="2785" y="86167"/>
                    <a:pt x="2785" y="86115"/>
                    <a:pt x="2785" y="86090"/>
                  </a:cubicBezTo>
                  <a:lnTo>
                    <a:pt x="2785" y="85986"/>
                  </a:lnTo>
                  <a:lnTo>
                    <a:pt x="2785" y="85857"/>
                  </a:lnTo>
                  <a:lnTo>
                    <a:pt x="2785" y="85780"/>
                  </a:lnTo>
                  <a:cubicBezTo>
                    <a:pt x="2785" y="85729"/>
                    <a:pt x="2837" y="85729"/>
                    <a:pt x="2863" y="85729"/>
                  </a:cubicBezTo>
                  <a:lnTo>
                    <a:pt x="2863" y="85651"/>
                  </a:lnTo>
                  <a:lnTo>
                    <a:pt x="2811" y="85651"/>
                  </a:lnTo>
                  <a:cubicBezTo>
                    <a:pt x="2785" y="85651"/>
                    <a:pt x="2785" y="85625"/>
                    <a:pt x="2785" y="85600"/>
                  </a:cubicBezTo>
                  <a:cubicBezTo>
                    <a:pt x="2785" y="85574"/>
                    <a:pt x="2837" y="85522"/>
                    <a:pt x="2811" y="85496"/>
                  </a:cubicBezTo>
                  <a:cubicBezTo>
                    <a:pt x="2811" y="85471"/>
                    <a:pt x="2811" y="85445"/>
                    <a:pt x="2811" y="85419"/>
                  </a:cubicBezTo>
                  <a:cubicBezTo>
                    <a:pt x="2811" y="85393"/>
                    <a:pt x="2785" y="85367"/>
                    <a:pt x="2785" y="85342"/>
                  </a:cubicBezTo>
                  <a:cubicBezTo>
                    <a:pt x="2785" y="85316"/>
                    <a:pt x="2785" y="85290"/>
                    <a:pt x="2785" y="85264"/>
                  </a:cubicBezTo>
                  <a:cubicBezTo>
                    <a:pt x="2785" y="85232"/>
                    <a:pt x="2795" y="85210"/>
                    <a:pt x="2815" y="85210"/>
                  </a:cubicBezTo>
                  <a:cubicBezTo>
                    <a:pt x="2827" y="85210"/>
                    <a:pt x="2843" y="85219"/>
                    <a:pt x="2863" y="85238"/>
                  </a:cubicBezTo>
                  <a:cubicBezTo>
                    <a:pt x="2940" y="85213"/>
                    <a:pt x="2940" y="85213"/>
                    <a:pt x="2914" y="85135"/>
                  </a:cubicBezTo>
                  <a:lnTo>
                    <a:pt x="2837" y="85135"/>
                  </a:lnTo>
                  <a:cubicBezTo>
                    <a:pt x="2837" y="85148"/>
                    <a:pt x="2830" y="85155"/>
                    <a:pt x="2821" y="85155"/>
                  </a:cubicBezTo>
                  <a:cubicBezTo>
                    <a:pt x="2811" y="85155"/>
                    <a:pt x="2798" y="85148"/>
                    <a:pt x="2785" y="85135"/>
                  </a:cubicBezTo>
                  <a:cubicBezTo>
                    <a:pt x="2785" y="85110"/>
                    <a:pt x="2785" y="85110"/>
                    <a:pt x="2785" y="85084"/>
                  </a:cubicBezTo>
                  <a:lnTo>
                    <a:pt x="2914" y="85084"/>
                  </a:lnTo>
                  <a:cubicBezTo>
                    <a:pt x="2888" y="85084"/>
                    <a:pt x="2863" y="85032"/>
                    <a:pt x="2888" y="84981"/>
                  </a:cubicBezTo>
                  <a:cubicBezTo>
                    <a:pt x="2837" y="84929"/>
                    <a:pt x="2837" y="84852"/>
                    <a:pt x="2888" y="84800"/>
                  </a:cubicBezTo>
                  <a:cubicBezTo>
                    <a:pt x="2888" y="84774"/>
                    <a:pt x="2888" y="84748"/>
                    <a:pt x="2914" y="84748"/>
                  </a:cubicBezTo>
                  <a:lnTo>
                    <a:pt x="2966" y="84671"/>
                  </a:lnTo>
                  <a:cubicBezTo>
                    <a:pt x="2940" y="84671"/>
                    <a:pt x="2914" y="84671"/>
                    <a:pt x="2888" y="84645"/>
                  </a:cubicBezTo>
                  <a:cubicBezTo>
                    <a:pt x="2888" y="84620"/>
                    <a:pt x="2914" y="84594"/>
                    <a:pt x="2940" y="84568"/>
                  </a:cubicBezTo>
                  <a:cubicBezTo>
                    <a:pt x="2966" y="84542"/>
                    <a:pt x="2966" y="84516"/>
                    <a:pt x="2940" y="84516"/>
                  </a:cubicBezTo>
                  <a:cubicBezTo>
                    <a:pt x="2888" y="84491"/>
                    <a:pt x="2888" y="84491"/>
                    <a:pt x="2914" y="84465"/>
                  </a:cubicBezTo>
                  <a:cubicBezTo>
                    <a:pt x="2966" y="84413"/>
                    <a:pt x="2966" y="84362"/>
                    <a:pt x="2940" y="84310"/>
                  </a:cubicBezTo>
                  <a:cubicBezTo>
                    <a:pt x="2914" y="84284"/>
                    <a:pt x="2966" y="84233"/>
                    <a:pt x="2914" y="84181"/>
                  </a:cubicBezTo>
                  <a:cubicBezTo>
                    <a:pt x="2888" y="84155"/>
                    <a:pt x="2940" y="84155"/>
                    <a:pt x="2966" y="84129"/>
                  </a:cubicBezTo>
                  <a:cubicBezTo>
                    <a:pt x="2966" y="84129"/>
                    <a:pt x="2966" y="84104"/>
                    <a:pt x="2966" y="84104"/>
                  </a:cubicBezTo>
                  <a:lnTo>
                    <a:pt x="2940" y="84078"/>
                  </a:lnTo>
                  <a:cubicBezTo>
                    <a:pt x="2888" y="84026"/>
                    <a:pt x="2888" y="84026"/>
                    <a:pt x="2914" y="83949"/>
                  </a:cubicBezTo>
                  <a:lnTo>
                    <a:pt x="2914" y="83923"/>
                  </a:lnTo>
                  <a:cubicBezTo>
                    <a:pt x="2927" y="83910"/>
                    <a:pt x="2947" y="83904"/>
                    <a:pt x="2966" y="83904"/>
                  </a:cubicBezTo>
                  <a:cubicBezTo>
                    <a:pt x="2985" y="83904"/>
                    <a:pt x="3005" y="83910"/>
                    <a:pt x="3017" y="83923"/>
                  </a:cubicBezTo>
                  <a:lnTo>
                    <a:pt x="3069" y="83923"/>
                  </a:lnTo>
                  <a:cubicBezTo>
                    <a:pt x="3095" y="83923"/>
                    <a:pt x="3121" y="83872"/>
                    <a:pt x="3069" y="83872"/>
                  </a:cubicBezTo>
                  <a:cubicBezTo>
                    <a:pt x="3043" y="83846"/>
                    <a:pt x="3043" y="83846"/>
                    <a:pt x="3017" y="83846"/>
                  </a:cubicBezTo>
                  <a:cubicBezTo>
                    <a:pt x="2992" y="83846"/>
                    <a:pt x="2966" y="83846"/>
                    <a:pt x="2966" y="83820"/>
                  </a:cubicBezTo>
                  <a:cubicBezTo>
                    <a:pt x="2966" y="83794"/>
                    <a:pt x="3017" y="83768"/>
                    <a:pt x="3043" y="83743"/>
                  </a:cubicBezTo>
                  <a:cubicBezTo>
                    <a:pt x="3069" y="83691"/>
                    <a:pt x="3043" y="83665"/>
                    <a:pt x="3017" y="83665"/>
                  </a:cubicBezTo>
                  <a:lnTo>
                    <a:pt x="2966" y="83665"/>
                  </a:lnTo>
                  <a:cubicBezTo>
                    <a:pt x="2949" y="83665"/>
                    <a:pt x="2943" y="83677"/>
                    <a:pt x="2933" y="83677"/>
                  </a:cubicBezTo>
                  <a:cubicBezTo>
                    <a:pt x="2929" y="83677"/>
                    <a:pt x="2923" y="83674"/>
                    <a:pt x="2914" y="83665"/>
                  </a:cubicBezTo>
                  <a:cubicBezTo>
                    <a:pt x="2888" y="83639"/>
                    <a:pt x="2914" y="83639"/>
                    <a:pt x="2914" y="83614"/>
                  </a:cubicBezTo>
                  <a:cubicBezTo>
                    <a:pt x="2914" y="83588"/>
                    <a:pt x="2940" y="83511"/>
                    <a:pt x="2992" y="83511"/>
                  </a:cubicBezTo>
                  <a:cubicBezTo>
                    <a:pt x="3043" y="83485"/>
                    <a:pt x="3069" y="83459"/>
                    <a:pt x="3069" y="83433"/>
                  </a:cubicBezTo>
                  <a:cubicBezTo>
                    <a:pt x="3069" y="83382"/>
                    <a:pt x="3017" y="83356"/>
                    <a:pt x="3095" y="83330"/>
                  </a:cubicBezTo>
                  <a:cubicBezTo>
                    <a:pt x="3172" y="83330"/>
                    <a:pt x="3095" y="83304"/>
                    <a:pt x="3095" y="83304"/>
                  </a:cubicBezTo>
                  <a:cubicBezTo>
                    <a:pt x="3069" y="83278"/>
                    <a:pt x="3069" y="83253"/>
                    <a:pt x="3095" y="83227"/>
                  </a:cubicBezTo>
                  <a:lnTo>
                    <a:pt x="3043" y="83175"/>
                  </a:lnTo>
                  <a:cubicBezTo>
                    <a:pt x="3043" y="83149"/>
                    <a:pt x="3043" y="83098"/>
                    <a:pt x="3017" y="83072"/>
                  </a:cubicBezTo>
                  <a:cubicBezTo>
                    <a:pt x="2966" y="83072"/>
                    <a:pt x="2940" y="83072"/>
                    <a:pt x="2940" y="83046"/>
                  </a:cubicBezTo>
                  <a:cubicBezTo>
                    <a:pt x="2914" y="83020"/>
                    <a:pt x="2940" y="83020"/>
                    <a:pt x="2966" y="82995"/>
                  </a:cubicBezTo>
                  <a:cubicBezTo>
                    <a:pt x="2992" y="82995"/>
                    <a:pt x="2992" y="82995"/>
                    <a:pt x="2992" y="82969"/>
                  </a:cubicBezTo>
                  <a:cubicBezTo>
                    <a:pt x="2992" y="82969"/>
                    <a:pt x="2992" y="82943"/>
                    <a:pt x="2992" y="82943"/>
                  </a:cubicBezTo>
                  <a:cubicBezTo>
                    <a:pt x="2992" y="82935"/>
                    <a:pt x="2992" y="82932"/>
                    <a:pt x="2991" y="82932"/>
                  </a:cubicBezTo>
                  <a:cubicBezTo>
                    <a:pt x="2989" y="82932"/>
                    <a:pt x="2983" y="82943"/>
                    <a:pt x="2966" y="82943"/>
                  </a:cubicBezTo>
                  <a:lnTo>
                    <a:pt x="2888" y="82943"/>
                  </a:lnTo>
                  <a:cubicBezTo>
                    <a:pt x="2863" y="82917"/>
                    <a:pt x="2863" y="82866"/>
                    <a:pt x="2888" y="82866"/>
                  </a:cubicBezTo>
                  <a:cubicBezTo>
                    <a:pt x="2888" y="82814"/>
                    <a:pt x="2914" y="82788"/>
                    <a:pt x="2966" y="82788"/>
                  </a:cubicBezTo>
                  <a:lnTo>
                    <a:pt x="3043" y="82711"/>
                  </a:lnTo>
                  <a:cubicBezTo>
                    <a:pt x="3043" y="82711"/>
                    <a:pt x="3017" y="82685"/>
                    <a:pt x="2992" y="82685"/>
                  </a:cubicBezTo>
                  <a:lnTo>
                    <a:pt x="2888" y="82685"/>
                  </a:lnTo>
                  <a:cubicBezTo>
                    <a:pt x="2888" y="82659"/>
                    <a:pt x="2888" y="82634"/>
                    <a:pt x="2888" y="82634"/>
                  </a:cubicBezTo>
                  <a:cubicBezTo>
                    <a:pt x="2888" y="82621"/>
                    <a:pt x="2901" y="82614"/>
                    <a:pt x="2914" y="82614"/>
                  </a:cubicBezTo>
                  <a:cubicBezTo>
                    <a:pt x="2927" y="82614"/>
                    <a:pt x="2940" y="82621"/>
                    <a:pt x="2940" y="82634"/>
                  </a:cubicBezTo>
                  <a:cubicBezTo>
                    <a:pt x="2953" y="82647"/>
                    <a:pt x="2966" y="82647"/>
                    <a:pt x="2976" y="82647"/>
                  </a:cubicBezTo>
                  <a:cubicBezTo>
                    <a:pt x="2985" y="82647"/>
                    <a:pt x="2992" y="82647"/>
                    <a:pt x="2992" y="82659"/>
                  </a:cubicBezTo>
                  <a:lnTo>
                    <a:pt x="3069" y="82659"/>
                  </a:lnTo>
                  <a:cubicBezTo>
                    <a:pt x="3017" y="82608"/>
                    <a:pt x="2992" y="82556"/>
                    <a:pt x="2992" y="82479"/>
                  </a:cubicBezTo>
                  <a:cubicBezTo>
                    <a:pt x="2966" y="82479"/>
                    <a:pt x="2966" y="82453"/>
                    <a:pt x="2940" y="82453"/>
                  </a:cubicBezTo>
                  <a:cubicBezTo>
                    <a:pt x="2940" y="82427"/>
                    <a:pt x="2914" y="82402"/>
                    <a:pt x="2914" y="82376"/>
                  </a:cubicBezTo>
                  <a:cubicBezTo>
                    <a:pt x="2863" y="82324"/>
                    <a:pt x="2863" y="82273"/>
                    <a:pt x="2914" y="82221"/>
                  </a:cubicBezTo>
                  <a:cubicBezTo>
                    <a:pt x="2888" y="82221"/>
                    <a:pt x="2888" y="82195"/>
                    <a:pt x="2914" y="82169"/>
                  </a:cubicBezTo>
                  <a:cubicBezTo>
                    <a:pt x="2914" y="82169"/>
                    <a:pt x="2914" y="82118"/>
                    <a:pt x="2914" y="82118"/>
                  </a:cubicBezTo>
                  <a:cubicBezTo>
                    <a:pt x="2940" y="82118"/>
                    <a:pt x="2940" y="82169"/>
                    <a:pt x="2940" y="82195"/>
                  </a:cubicBezTo>
                  <a:cubicBezTo>
                    <a:pt x="2940" y="82195"/>
                    <a:pt x="2940" y="82221"/>
                    <a:pt x="2940" y="82247"/>
                  </a:cubicBezTo>
                  <a:lnTo>
                    <a:pt x="2940" y="82298"/>
                  </a:lnTo>
                  <a:cubicBezTo>
                    <a:pt x="2940" y="82298"/>
                    <a:pt x="2940" y="82324"/>
                    <a:pt x="2940" y="82324"/>
                  </a:cubicBezTo>
                  <a:lnTo>
                    <a:pt x="2966" y="82324"/>
                  </a:lnTo>
                  <a:cubicBezTo>
                    <a:pt x="2992" y="82324"/>
                    <a:pt x="2966" y="82273"/>
                    <a:pt x="3017" y="82273"/>
                  </a:cubicBezTo>
                  <a:cubicBezTo>
                    <a:pt x="3043" y="82247"/>
                    <a:pt x="3043" y="82221"/>
                    <a:pt x="3017" y="82169"/>
                  </a:cubicBezTo>
                  <a:cubicBezTo>
                    <a:pt x="2966" y="82144"/>
                    <a:pt x="2992" y="82144"/>
                    <a:pt x="3017" y="82118"/>
                  </a:cubicBezTo>
                  <a:cubicBezTo>
                    <a:pt x="3017" y="82118"/>
                    <a:pt x="3017" y="82040"/>
                    <a:pt x="3017" y="81989"/>
                  </a:cubicBezTo>
                  <a:cubicBezTo>
                    <a:pt x="2992" y="81963"/>
                    <a:pt x="3017" y="81937"/>
                    <a:pt x="3017" y="81937"/>
                  </a:cubicBezTo>
                  <a:cubicBezTo>
                    <a:pt x="3043" y="81937"/>
                    <a:pt x="3043" y="81911"/>
                    <a:pt x="3017" y="81911"/>
                  </a:cubicBezTo>
                  <a:cubicBezTo>
                    <a:pt x="3017" y="81911"/>
                    <a:pt x="3017" y="81886"/>
                    <a:pt x="2992" y="81886"/>
                  </a:cubicBezTo>
                  <a:cubicBezTo>
                    <a:pt x="2983" y="81877"/>
                    <a:pt x="2977" y="81874"/>
                    <a:pt x="2973" y="81874"/>
                  </a:cubicBezTo>
                  <a:cubicBezTo>
                    <a:pt x="2966" y="81874"/>
                    <a:pt x="2966" y="81886"/>
                    <a:pt x="2966" y="81886"/>
                  </a:cubicBezTo>
                  <a:cubicBezTo>
                    <a:pt x="2940" y="81886"/>
                    <a:pt x="2966" y="81834"/>
                    <a:pt x="2992" y="81834"/>
                  </a:cubicBezTo>
                  <a:cubicBezTo>
                    <a:pt x="3000" y="81826"/>
                    <a:pt x="3006" y="81823"/>
                    <a:pt x="3011" y="81823"/>
                  </a:cubicBezTo>
                  <a:cubicBezTo>
                    <a:pt x="3020" y="81823"/>
                    <a:pt x="3026" y="81834"/>
                    <a:pt x="3043" y="81834"/>
                  </a:cubicBezTo>
                  <a:cubicBezTo>
                    <a:pt x="3069" y="81783"/>
                    <a:pt x="3069" y="81757"/>
                    <a:pt x="3043" y="81731"/>
                  </a:cubicBezTo>
                  <a:cubicBezTo>
                    <a:pt x="2992" y="81679"/>
                    <a:pt x="2992" y="81628"/>
                    <a:pt x="3043" y="81602"/>
                  </a:cubicBezTo>
                  <a:lnTo>
                    <a:pt x="3043" y="81576"/>
                  </a:lnTo>
                  <a:lnTo>
                    <a:pt x="2966" y="81576"/>
                  </a:lnTo>
                  <a:cubicBezTo>
                    <a:pt x="2914" y="81525"/>
                    <a:pt x="2914" y="81499"/>
                    <a:pt x="2992" y="81473"/>
                  </a:cubicBezTo>
                  <a:lnTo>
                    <a:pt x="3043" y="81473"/>
                  </a:lnTo>
                  <a:lnTo>
                    <a:pt x="3043" y="81267"/>
                  </a:lnTo>
                  <a:cubicBezTo>
                    <a:pt x="2992" y="81267"/>
                    <a:pt x="2992" y="81293"/>
                    <a:pt x="2992" y="81344"/>
                  </a:cubicBezTo>
                  <a:cubicBezTo>
                    <a:pt x="2992" y="81370"/>
                    <a:pt x="2966" y="81396"/>
                    <a:pt x="2940" y="81421"/>
                  </a:cubicBezTo>
                  <a:cubicBezTo>
                    <a:pt x="2914" y="81370"/>
                    <a:pt x="2914" y="81318"/>
                    <a:pt x="2940" y="81267"/>
                  </a:cubicBezTo>
                  <a:lnTo>
                    <a:pt x="2940" y="81241"/>
                  </a:lnTo>
                  <a:cubicBezTo>
                    <a:pt x="2940" y="81215"/>
                    <a:pt x="2953" y="81209"/>
                    <a:pt x="2972" y="81209"/>
                  </a:cubicBezTo>
                  <a:cubicBezTo>
                    <a:pt x="2992" y="81209"/>
                    <a:pt x="3017" y="81215"/>
                    <a:pt x="3043" y="81215"/>
                  </a:cubicBezTo>
                  <a:cubicBezTo>
                    <a:pt x="3017" y="81189"/>
                    <a:pt x="3043" y="81138"/>
                    <a:pt x="3069" y="81138"/>
                  </a:cubicBezTo>
                  <a:lnTo>
                    <a:pt x="3069" y="81112"/>
                  </a:lnTo>
                  <a:cubicBezTo>
                    <a:pt x="3043" y="81112"/>
                    <a:pt x="3043" y="81060"/>
                    <a:pt x="3043" y="81035"/>
                  </a:cubicBezTo>
                  <a:lnTo>
                    <a:pt x="2966" y="81035"/>
                  </a:lnTo>
                  <a:cubicBezTo>
                    <a:pt x="2966" y="81035"/>
                    <a:pt x="2966" y="81060"/>
                    <a:pt x="2966" y="81060"/>
                  </a:cubicBezTo>
                  <a:cubicBezTo>
                    <a:pt x="2966" y="81086"/>
                    <a:pt x="2966" y="81138"/>
                    <a:pt x="2914" y="81138"/>
                  </a:cubicBezTo>
                  <a:cubicBezTo>
                    <a:pt x="2888" y="81138"/>
                    <a:pt x="2888" y="81086"/>
                    <a:pt x="2888" y="81060"/>
                  </a:cubicBezTo>
                  <a:lnTo>
                    <a:pt x="2888" y="80854"/>
                  </a:lnTo>
                  <a:cubicBezTo>
                    <a:pt x="2888" y="80802"/>
                    <a:pt x="2888" y="80777"/>
                    <a:pt x="2914" y="80751"/>
                  </a:cubicBezTo>
                  <a:lnTo>
                    <a:pt x="2914" y="80674"/>
                  </a:lnTo>
                  <a:cubicBezTo>
                    <a:pt x="2914" y="80674"/>
                    <a:pt x="2888" y="80596"/>
                    <a:pt x="2914" y="80519"/>
                  </a:cubicBezTo>
                  <a:cubicBezTo>
                    <a:pt x="2914" y="80493"/>
                    <a:pt x="2914" y="80467"/>
                    <a:pt x="2914" y="80441"/>
                  </a:cubicBezTo>
                  <a:cubicBezTo>
                    <a:pt x="2914" y="80416"/>
                    <a:pt x="2914" y="80416"/>
                    <a:pt x="2914" y="80390"/>
                  </a:cubicBezTo>
                  <a:cubicBezTo>
                    <a:pt x="2914" y="80338"/>
                    <a:pt x="2914" y="80312"/>
                    <a:pt x="2914" y="80287"/>
                  </a:cubicBezTo>
                  <a:cubicBezTo>
                    <a:pt x="2914" y="80261"/>
                    <a:pt x="2914" y="80209"/>
                    <a:pt x="2940" y="80209"/>
                  </a:cubicBezTo>
                  <a:cubicBezTo>
                    <a:pt x="2966" y="80235"/>
                    <a:pt x="2914" y="80287"/>
                    <a:pt x="2966" y="80338"/>
                  </a:cubicBezTo>
                  <a:cubicBezTo>
                    <a:pt x="2992" y="80364"/>
                    <a:pt x="2966" y="80390"/>
                    <a:pt x="2992" y="80416"/>
                  </a:cubicBezTo>
                  <a:cubicBezTo>
                    <a:pt x="2992" y="80423"/>
                    <a:pt x="2994" y="80426"/>
                    <a:pt x="2997" y="80426"/>
                  </a:cubicBezTo>
                  <a:cubicBezTo>
                    <a:pt x="3005" y="80426"/>
                    <a:pt x="3017" y="80408"/>
                    <a:pt x="3017" y="80390"/>
                  </a:cubicBezTo>
                  <a:cubicBezTo>
                    <a:pt x="3043" y="80364"/>
                    <a:pt x="3043" y="80312"/>
                    <a:pt x="3043" y="80287"/>
                  </a:cubicBezTo>
                  <a:cubicBezTo>
                    <a:pt x="3017" y="80261"/>
                    <a:pt x="3017" y="80235"/>
                    <a:pt x="3069" y="80209"/>
                  </a:cubicBezTo>
                  <a:cubicBezTo>
                    <a:pt x="3172" y="80184"/>
                    <a:pt x="3172" y="80158"/>
                    <a:pt x="3121" y="80080"/>
                  </a:cubicBezTo>
                  <a:cubicBezTo>
                    <a:pt x="3095" y="80055"/>
                    <a:pt x="3095" y="80055"/>
                    <a:pt x="3095" y="80029"/>
                  </a:cubicBezTo>
                  <a:cubicBezTo>
                    <a:pt x="3069" y="80003"/>
                    <a:pt x="3095" y="79977"/>
                    <a:pt x="3121" y="79951"/>
                  </a:cubicBezTo>
                  <a:cubicBezTo>
                    <a:pt x="3146" y="79951"/>
                    <a:pt x="3146" y="79926"/>
                    <a:pt x="3121" y="79900"/>
                  </a:cubicBezTo>
                  <a:lnTo>
                    <a:pt x="3069" y="79848"/>
                  </a:lnTo>
                  <a:cubicBezTo>
                    <a:pt x="3069" y="79848"/>
                    <a:pt x="3069" y="79822"/>
                    <a:pt x="3069" y="79822"/>
                  </a:cubicBezTo>
                  <a:cubicBezTo>
                    <a:pt x="3069" y="79797"/>
                    <a:pt x="3095" y="79797"/>
                    <a:pt x="3121" y="79797"/>
                  </a:cubicBezTo>
                  <a:cubicBezTo>
                    <a:pt x="3121" y="79797"/>
                    <a:pt x="3172" y="79797"/>
                    <a:pt x="3172" y="79719"/>
                  </a:cubicBezTo>
                  <a:cubicBezTo>
                    <a:pt x="3172" y="79693"/>
                    <a:pt x="3198" y="79668"/>
                    <a:pt x="3198" y="79642"/>
                  </a:cubicBezTo>
                  <a:cubicBezTo>
                    <a:pt x="3198" y="79590"/>
                    <a:pt x="3198" y="79565"/>
                    <a:pt x="3172" y="79539"/>
                  </a:cubicBezTo>
                  <a:cubicBezTo>
                    <a:pt x="3146" y="79539"/>
                    <a:pt x="3121" y="79513"/>
                    <a:pt x="3121" y="79487"/>
                  </a:cubicBezTo>
                  <a:cubicBezTo>
                    <a:pt x="3113" y="79495"/>
                    <a:pt x="3103" y="79498"/>
                    <a:pt x="3093" y="79498"/>
                  </a:cubicBezTo>
                  <a:cubicBezTo>
                    <a:pt x="3067" y="79498"/>
                    <a:pt x="3036" y="79480"/>
                    <a:pt x="3017" y="79461"/>
                  </a:cubicBezTo>
                  <a:cubicBezTo>
                    <a:pt x="2966" y="79436"/>
                    <a:pt x="2914" y="79384"/>
                    <a:pt x="2914" y="79332"/>
                  </a:cubicBezTo>
                  <a:cubicBezTo>
                    <a:pt x="2914" y="79332"/>
                    <a:pt x="2914" y="79307"/>
                    <a:pt x="2940" y="79281"/>
                  </a:cubicBezTo>
                  <a:cubicBezTo>
                    <a:pt x="2940" y="79281"/>
                    <a:pt x="2940" y="79255"/>
                    <a:pt x="2940" y="79255"/>
                  </a:cubicBezTo>
                  <a:cubicBezTo>
                    <a:pt x="2966" y="79203"/>
                    <a:pt x="2992" y="79203"/>
                    <a:pt x="3043" y="79203"/>
                  </a:cubicBezTo>
                  <a:cubicBezTo>
                    <a:pt x="3069" y="79178"/>
                    <a:pt x="3069" y="79126"/>
                    <a:pt x="3043" y="79075"/>
                  </a:cubicBezTo>
                  <a:lnTo>
                    <a:pt x="2966" y="79075"/>
                  </a:lnTo>
                  <a:cubicBezTo>
                    <a:pt x="2940" y="79075"/>
                    <a:pt x="2914" y="79049"/>
                    <a:pt x="2888" y="79023"/>
                  </a:cubicBezTo>
                  <a:cubicBezTo>
                    <a:pt x="2888" y="78997"/>
                    <a:pt x="2888" y="78971"/>
                    <a:pt x="2914" y="78971"/>
                  </a:cubicBezTo>
                  <a:cubicBezTo>
                    <a:pt x="2914" y="78946"/>
                    <a:pt x="2888" y="78946"/>
                    <a:pt x="2888" y="78894"/>
                  </a:cubicBezTo>
                  <a:cubicBezTo>
                    <a:pt x="2940" y="78868"/>
                    <a:pt x="2992" y="78817"/>
                    <a:pt x="3043" y="78791"/>
                  </a:cubicBezTo>
                  <a:cubicBezTo>
                    <a:pt x="3043" y="78761"/>
                    <a:pt x="3061" y="78748"/>
                    <a:pt x="3086" y="78748"/>
                  </a:cubicBezTo>
                  <a:cubicBezTo>
                    <a:pt x="3104" y="78748"/>
                    <a:pt x="3125" y="78754"/>
                    <a:pt x="3146" y="78765"/>
                  </a:cubicBezTo>
                  <a:lnTo>
                    <a:pt x="3172" y="78765"/>
                  </a:lnTo>
                  <a:cubicBezTo>
                    <a:pt x="3172" y="78739"/>
                    <a:pt x="3121" y="78713"/>
                    <a:pt x="3121" y="78688"/>
                  </a:cubicBezTo>
                  <a:lnTo>
                    <a:pt x="3146" y="78559"/>
                  </a:lnTo>
                  <a:lnTo>
                    <a:pt x="3172" y="78559"/>
                  </a:lnTo>
                  <a:lnTo>
                    <a:pt x="3198" y="78533"/>
                  </a:lnTo>
                  <a:cubicBezTo>
                    <a:pt x="3172" y="78456"/>
                    <a:pt x="3172" y="78404"/>
                    <a:pt x="3172" y="78327"/>
                  </a:cubicBezTo>
                  <a:cubicBezTo>
                    <a:pt x="3146" y="78275"/>
                    <a:pt x="3095" y="78223"/>
                    <a:pt x="3069" y="78172"/>
                  </a:cubicBezTo>
                  <a:cubicBezTo>
                    <a:pt x="3043" y="78146"/>
                    <a:pt x="3043" y="78120"/>
                    <a:pt x="3069" y="78094"/>
                  </a:cubicBezTo>
                  <a:cubicBezTo>
                    <a:pt x="3078" y="78086"/>
                    <a:pt x="3083" y="78083"/>
                    <a:pt x="3088" y="78083"/>
                  </a:cubicBezTo>
                  <a:cubicBezTo>
                    <a:pt x="3098" y="78083"/>
                    <a:pt x="3103" y="78094"/>
                    <a:pt x="3121" y="78094"/>
                  </a:cubicBezTo>
                  <a:cubicBezTo>
                    <a:pt x="3146" y="78094"/>
                    <a:pt x="3224" y="78146"/>
                    <a:pt x="3250" y="78198"/>
                  </a:cubicBezTo>
                  <a:lnTo>
                    <a:pt x="3301" y="78223"/>
                  </a:lnTo>
                  <a:cubicBezTo>
                    <a:pt x="3327" y="78223"/>
                    <a:pt x="3353" y="78223"/>
                    <a:pt x="3353" y="78198"/>
                  </a:cubicBezTo>
                  <a:lnTo>
                    <a:pt x="3353" y="78120"/>
                  </a:lnTo>
                  <a:cubicBezTo>
                    <a:pt x="3301" y="78043"/>
                    <a:pt x="3353" y="77914"/>
                    <a:pt x="3275" y="77811"/>
                  </a:cubicBezTo>
                  <a:cubicBezTo>
                    <a:pt x="3250" y="77733"/>
                    <a:pt x="3198" y="77708"/>
                    <a:pt x="3121" y="77656"/>
                  </a:cubicBezTo>
                  <a:cubicBezTo>
                    <a:pt x="3095" y="77656"/>
                    <a:pt x="3095" y="77630"/>
                    <a:pt x="3095" y="77604"/>
                  </a:cubicBezTo>
                  <a:cubicBezTo>
                    <a:pt x="3095" y="77579"/>
                    <a:pt x="3095" y="77579"/>
                    <a:pt x="3121" y="77579"/>
                  </a:cubicBezTo>
                  <a:cubicBezTo>
                    <a:pt x="3133" y="77566"/>
                    <a:pt x="3140" y="77559"/>
                    <a:pt x="3143" y="77559"/>
                  </a:cubicBezTo>
                  <a:cubicBezTo>
                    <a:pt x="3146" y="77559"/>
                    <a:pt x="3146" y="77566"/>
                    <a:pt x="3146" y="77579"/>
                  </a:cubicBezTo>
                  <a:cubicBezTo>
                    <a:pt x="3198" y="77630"/>
                    <a:pt x="3250" y="77682"/>
                    <a:pt x="3327" y="77682"/>
                  </a:cubicBezTo>
                  <a:cubicBezTo>
                    <a:pt x="3353" y="77682"/>
                    <a:pt x="3378" y="77708"/>
                    <a:pt x="3404" y="77733"/>
                  </a:cubicBezTo>
                  <a:cubicBezTo>
                    <a:pt x="3430" y="77785"/>
                    <a:pt x="3456" y="77837"/>
                    <a:pt x="3482" y="77888"/>
                  </a:cubicBezTo>
                  <a:cubicBezTo>
                    <a:pt x="3533" y="77888"/>
                    <a:pt x="3559" y="77888"/>
                    <a:pt x="3585" y="77965"/>
                  </a:cubicBezTo>
                  <a:cubicBezTo>
                    <a:pt x="3585" y="77993"/>
                    <a:pt x="3595" y="78001"/>
                    <a:pt x="3609" y="78001"/>
                  </a:cubicBezTo>
                  <a:cubicBezTo>
                    <a:pt x="3630" y="78001"/>
                    <a:pt x="3660" y="77986"/>
                    <a:pt x="3688" y="77986"/>
                  </a:cubicBezTo>
                  <a:cubicBezTo>
                    <a:pt x="3697" y="77986"/>
                    <a:pt x="3706" y="77987"/>
                    <a:pt x="3714" y="77991"/>
                  </a:cubicBezTo>
                  <a:cubicBezTo>
                    <a:pt x="3765" y="77991"/>
                    <a:pt x="3739" y="77991"/>
                    <a:pt x="3739" y="77965"/>
                  </a:cubicBezTo>
                  <a:cubicBezTo>
                    <a:pt x="3739" y="77888"/>
                    <a:pt x="3791" y="77811"/>
                    <a:pt x="3714" y="77759"/>
                  </a:cubicBezTo>
                  <a:cubicBezTo>
                    <a:pt x="3688" y="77759"/>
                    <a:pt x="3662" y="77759"/>
                    <a:pt x="3662" y="77733"/>
                  </a:cubicBezTo>
                  <a:cubicBezTo>
                    <a:pt x="3636" y="77682"/>
                    <a:pt x="3636" y="77630"/>
                    <a:pt x="3611" y="77579"/>
                  </a:cubicBezTo>
                  <a:cubicBezTo>
                    <a:pt x="3611" y="77527"/>
                    <a:pt x="3585" y="77501"/>
                    <a:pt x="3636" y="77501"/>
                  </a:cubicBezTo>
                  <a:cubicBezTo>
                    <a:pt x="3636" y="77475"/>
                    <a:pt x="3636" y="77450"/>
                    <a:pt x="3636" y="77398"/>
                  </a:cubicBezTo>
                  <a:cubicBezTo>
                    <a:pt x="3636" y="77372"/>
                    <a:pt x="3662" y="77321"/>
                    <a:pt x="3662" y="77295"/>
                  </a:cubicBezTo>
                  <a:cubicBezTo>
                    <a:pt x="3662" y="77269"/>
                    <a:pt x="3662" y="77269"/>
                    <a:pt x="3662" y="77269"/>
                  </a:cubicBezTo>
                  <a:cubicBezTo>
                    <a:pt x="3662" y="77265"/>
                    <a:pt x="3661" y="77264"/>
                    <a:pt x="3659" y="77264"/>
                  </a:cubicBezTo>
                  <a:cubicBezTo>
                    <a:pt x="3651" y="77264"/>
                    <a:pt x="3631" y="77287"/>
                    <a:pt x="3619" y="77287"/>
                  </a:cubicBezTo>
                  <a:cubicBezTo>
                    <a:pt x="3614" y="77287"/>
                    <a:pt x="3611" y="77283"/>
                    <a:pt x="3611" y="77269"/>
                  </a:cubicBezTo>
                  <a:cubicBezTo>
                    <a:pt x="3611" y="77192"/>
                    <a:pt x="3611" y="77192"/>
                    <a:pt x="3688" y="77166"/>
                  </a:cubicBezTo>
                  <a:lnTo>
                    <a:pt x="3714" y="77166"/>
                  </a:lnTo>
                  <a:lnTo>
                    <a:pt x="3739" y="76985"/>
                  </a:lnTo>
                  <a:cubicBezTo>
                    <a:pt x="3739" y="76934"/>
                    <a:pt x="3765" y="76882"/>
                    <a:pt x="3739" y="76856"/>
                  </a:cubicBezTo>
                  <a:cubicBezTo>
                    <a:pt x="3739" y="76831"/>
                    <a:pt x="3688" y="76728"/>
                    <a:pt x="3636" y="76676"/>
                  </a:cubicBezTo>
                  <a:cubicBezTo>
                    <a:pt x="3611" y="76676"/>
                    <a:pt x="3611" y="76650"/>
                    <a:pt x="3585" y="76624"/>
                  </a:cubicBezTo>
                  <a:lnTo>
                    <a:pt x="3559" y="76624"/>
                  </a:lnTo>
                  <a:cubicBezTo>
                    <a:pt x="3533" y="76676"/>
                    <a:pt x="3533" y="76753"/>
                    <a:pt x="3559" y="76805"/>
                  </a:cubicBezTo>
                  <a:cubicBezTo>
                    <a:pt x="3559" y="76805"/>
                    <a:pt x="3533" y="76805"/>
                    <a:pt x="3533" y="76831"/>
                  </a:cubicBezTo>
                  <a:cubicBezTo>
                    <a:pt x="3507" y="76831"/>
                    <a:pt x="3482" y="76805"/>
                    <a:pt x="3482" y="76805"/>
                  </a:cubicBezTo>
                  <a:cubicBezTo>
                    <a:pt x="3482" y="76728"/>
                    <a:pt x="3482" y="76676"/>
                    <a:pt x="3456" y="76624"/>
                  </a:cubicBezTo>
                  <a:cubicBezTo>
                    <a:pt x="3456" y="76599"/>
                    <a:pt x="3456" y="76547"/>
                    <a:pt x="3482" y="76547"/>
                  </a:cubicBezTo>
                  <a:cubicBezTo>
                    <a:pt x="3482" y="76521"/>
                    <a:pt x="3482" y="76495"/>
                    <a:pt x="3456" y="76470"/>
                  </a:cubicBezTo>
                  <a:cubicBezTo>
                    <a:pt x="3456" y="76444"/>
                    <a:pt x="3456" y="76418"/>
                    <a:pt x="3456" y="76392"/>
                  </a:cubicBezTo>
                  <a:cubicBezTo>
                    <a:pt x="3430" y="76341"/>
                    <a:pt x="3430" y="76289"/>
                    <a:pt x="3456" y="76263"/>
                  </a:cubicBezTo>
                  <a:cubicBezTo>
                    <a:pt x="3482" y="76186"/>
                    <a:pt x="3482" y="76109"/>
                    <a:pt x="3456" y="76031"/>
                  </a:cubicBezTo>
                  <a:cubicBezTo>
                    <a:pt x="3456" y="76005"/>
                    <a:pt x="3482" y="76005"/>
                    <a:pt x="3507" y="75980"/>
                  </a:cubicBezTo>
                  <a:cubicBezTo>
                    <a:pt x="3482" y="75876"/>
                    <a:pt x="3559" y="75825"/>
                    <a:pt x="3585" y="75722"/>
                  </a:cubicBezTo>
                  <a:cubicBezTo>
                    <a:pt x="3585" y="75683"/>
                    <a:pt x="3598" y="75677"/>
                    <a:pt x="3614" y="75677"/>
                  </a:cubicBezTo>
                  <a:cubicBezTo>
                    <a:pt x="3622" y="75677"/>
                    <a:pt x="3631" y="75678"/>
                    <a:pt x="3639" y="75678"/>
                  </a:cubicBezTo>
                  <a:cubicBezTo>
                    <a:pt x="3648" y="75678"/>
                    <a:pt x="3656" y="75677"/>
                    <a:pt x="3662" y="75670"/>
                  </a:cubicBezTo>
                  <a:lnTo>
                    <a:pt x="3714" y="75593"/>
                  </a:lnTo>
                  <a:cubicBezTo>
                    <a:pt x="3714" y="75541"/>
                    <a:pt x="3714" y="75490"/>
                    <a:pt x="3662" y="75464"/>
                  </a:cubicBezTo>
                  <a:cubicBezTo>
                    <a:pt x="3636" y="75412"/>
                    <a:pt x="3636" y="75386"/>
                    <a:pt x="3662" y="75361"/>
                  </a:cubicBezTo>
                  <a:cubicBezTo>
                    <a:pt x="3662" y="75361"/>
                    <a:pt x="3636" y="75309"/>
                    <a:pt x="3636" y="75309"/>
                  </a:cubicBezTo>
                  <a:cubicBezTo>
                    <a:pt x="3636" y="75309"/>
                    <a:pt x="3636" y="75283"/>
                    <a:pt x="3636" y="75283"/>
                  </a:cubicBezTo>
                  <a:lnTo>
                    <a:pt x="3662" y="75283"/>
                  </a:lnTo>
                  <a:cubicBezTo>
                    <a:pt x="3662" y="75232"/>
                    <a:pt x="3636" y="75180"/>
                    <a:pt x="3662" y="75103"/>
                  </a:cubicBezTo>
                  <a:cubicBezTo>
                    <a:pt x="3688" y="75077"/>
                    <a:pt x="3688" y="75077"/>
                    <a:pt x="3662" y="75051"/>
                  </a:cubicBezTo>
                  <a:cubicBezTo>
                    <a:pt x="3611" y="74948"/>
                    <a:pt x="3611" y="74871"/>
                    <a:pt x="3636" y="74767"/>
                  </a:cubicBezTo>
                  <a:cubicBezTo>
                    <a:pt x="3662" y="74767"/>
                    <a:pt x="3688" y="74767"/>
                    <a:pt x="3714" y="74793"/>
                  </a:cubicBezTo>
                  <a:cubicBezTo>
                    <a:pt x="3688" y="74742"/>
                    <a:pt x="3688" y="74664"/>
                    <a:pt x="3739" y="74613"/>
                  </a:cubicBezTo>
                  <a:lnTo>
                    <a:pt x="3739" y="74587"/>
                  </a:lnTo>
                  <a:cubicBezTo>
                    <a:pt x="3714" y="74587"/>
                    <a:pt x="3688" y="74561"/>
                    <a:pt x="3688" y="74561"/>
                  </a:cubicBezTo>
                  <a:cubicBezTo>
                    <a:pt x="3688" y="74561"/>
                    <a:pt x="3688" y="74535"/>
                    <a:pt x="3688" y="74510"/>
                  </a:cubicBezTo>
                  <a:cubicBezTo>
                    <a:pt x="3688" y="74510"/>
                    <a:pt x="3688" y="74498"/>
                    <a:pt x="3696" y="74498"/>
                  </a:cubicBezTo>
                  <a:cubicBezTo>
                    <a:pt x="3699" y="74498"/>
                    <a:pt x="3705" y="74501"/>
                    <a:pt x="3714" y="74510"/>
                  </a:cubicBezTo>
                  <a:cubicBezTo>
                    <a:pt x="3739" y="74510"/>
                    <a:pt x="3739" y="74510"/>
                    <a:pt x="3739" y="74535"/>
                  </a:cubicBezTo>
                  <a:lnTo>
                    <a:pt x="3791" y="74587"/>
                  </a:lnTo>
                  <a:cubicBezTo>
                    <a:pt x="3791" y="74535"/>
                    <a:pt x="3765" y="74510"/>
                    <a:pt x="3765" y="74484"/>
                  </a:cubicBezTo>
                  <a:cubicBezTo>
                    <a:pt x="3739" y="74458"/>
                    <a:pt x="3714" y="74406"/>
                    <a:pt x="3714" y="74381"/>
                  </a:cubicBezTo>
                  <a:cubicBezTo>
                    <a:pt x="3688" y="74355"/>
                    <a:pt x="3662" y="74329"/>
                    <a:pt x="3688" y="74329"/>
                  </a:cubicBezTo>
                  <a:cubicBezTo>
                    <a:pt x="3688" y="74277"/>
                    <a:pt x="3688" y="74252"/>
                    <a:pt x="3714" y="74226"/>
                  </a:cubicBezTo>
                  <a:cubicBezTo>
                    <a:pt x="3714" y="74200"/>
                    <a:pt x="3714" y="74174"/>
                    <a:pt x="3714" y="74148"/>
                  </a:cubicBezTo>
                  <a:cubicBezTo>
                    <a:pt x="3662" y="74071"/>
                    <a:pt x="3662" y="73968"/>
                    <a:pt x="3714" y="73865"/>
                  </a:cubicBezTo>
                  <a:cubicBezTo>
                    <a:pt x="3714" y="73865"/>
                    <a:pt x="3739" y="73839"/>
                    <a:pt x="3739" y="73839"/>
                  </a:cubicBezTo>
                  <a:cubicBezTo>
                    <a:pt x="3739" y="73839"/>
                    <a:pt x="3636" y="73736"/>
                    <a:pt x="3739" y="73710"/>
                  </a:cubicBezTo>
                  <a:lnTo>
                    <a:pt x="3739" y="73684"/>
                  </a:lnTo>
                  <a:cubicBezTo>
                    <a:pt x="3688" y="73633"/>
                    <a:pt x="3714" y="73555"/>
                    <a:pt x="3714" y="73478"/>
                  </a:cubicBezTo>
                  <a:cubicBezTo>
                    <a:pt x="3688" y="73426"/>
                    <a:pt x="3688" y="73401"/>
                    <a:pt x="3714" y="73349"/>
                  </a:cubicBezTo>
                  <a:cubicBezTo>
                    <a:pt x="3714" y="73272"/>
                    <a:pt x="3739" y="73168"/>
                    <a:pt x="3688" y="73091"/>
                  </a:cubicBezTo>
                  <a:cubicBezTo>
                    <a:pt x="3688" y="73091"/>
                    <a:pt x="3662" y="73091"/>
                    <a:pt x="3662" y="73065"/>
                  </a:cubicBezTo>
                  <a:cubicBezTo>
                    <a:pt x="3662" y="73039"/>
                    <a:pt x="3662" y="73014"/>
                    <a:pt x="3688" y="73014"/>
                  </a:cubicBezTo>
                  <a:cubicBezTo>
                    <a:pt x="3688" y="72988"/>
                    <a:pt x="3688" y="72911"/>
                    <a:pt x="3714" y="72833"/>
                  </a:cubicBezTo>
                  <a:cubicBezTo>
                    <a:pt x="3739" y="72756"/>
                    <a:pt x="3739" y="72678"/>
                    <a:pt x="3739" y="72627"/>
                  </a:cubicBezTo>
                  <a:cubicBezTo>
                    <a:pt x="3739" y="72627"/>
                    <a:pt x="3765" y="72575"/>
                    <a:pt x="3765" y="72575"/>
                  </a:cubicBezTo>
                  <a:cubicBezTo>
                    <a:pt x="3739" y="72498"/>
                    <a:pt x="3739" y="72420"/>
                    <a:pt x="3739" y="72343"/>
                  </a:cubicBezTo>
                  <a:cubicBezTo>
                    <a:pt x="3688" y="72292"/>
                    <a:pt x="3662" y="72214"/>
                    <a:pt x="3662" y="72163"/>
                  </a:cubicBezTo>
                  <a:cubicBezTo>
                    <a:pt x="3662" y="72085"/>
                    <a:pt x="3662" y="72008"/>
                    <a:pt x="3714" y="72008"/>
                  </a:cubicBezTo>
                  <a:cubicBezTo>
                    <a:pt x="3791" y="71982"/>
                    <a:pt x="3765" y="71905"/>
                    <a:pt x="3765" y="71879"/>
                  </a:cubicBezTo>
                  <a:cubicBezTo>
                    <a:pt x="3739" y="71879"/>
                    <a:pt x="3688" y="71853"/>
                    <a:pt x="3714" y="71802"/>
                  </a:cubicBezTo>
                  <a:cubicBezTo>
                    <a:pt x="3714" y="71776"/>
                    <a:pt x="3714" y="71724"/>
                    <a:pt x="3714" y="71698"/>
                  </a:cubicBezTo>
                  <a:cubicBezTo>
                    <a:pt x="3688" y="71698"/>
                    <a:pt x="3688" y="71673"/>
                    <a:pt x="3714" y="71647"/>
                  </a:cubicBezTo>
                  <a:cubicBezTo>
                    <a:pt x="3739" y="71621"/>
                    <a:pt x="3739" y="71595"/>
                    <a:pt x="3739" y="71569"/>
                  </a:cubicBezTo>
                  <a:cubicBezTo>
                    <a:pt x="3765" y="71466"/>
                    <a:pt x="3739" y="71440"/>
                    <a:pt x="3636" y="71415"/>
                  </a:cubicBezTo>
                  <a:cubicBezTo>
                    <a:pt x="3611" y="71415"/>
                    <a:pt x="3559" y="71415"/>
                    <a:pt x="3559" y="71389"/>
                  </a:cubicBezTo>
                  <a:cubicBezTo>
                    <a:pt x="3507" y="71311"/>
                    <a:pt x="3507" y="71234"/>
                    <a:pt x="3559" y="71183"/>
                  </a:cubicBezTo>
                  <a:lnTo>
                    <a:pt x="3585" y="71183"/>
                  </a:lnTo>
                  <a:cubicBezTo>
                    <a:pt x="3585" y="71157"/>
                    <a:pt x="3611" y="71131"/>
                    <a:pt x="3611" y="71105"/>
                  </a:cubicBezTo>
                  <a:cubicBezTo>
                    <a:pt x="3662" y="71079"/>
                    <a:pt x="3636" y="71054"/>
                    <a:pt x="3611" y="71028"/>
                  </a:cubicBezTo>
                  <a:lnTo>
                    <a:pt x="3611" y="71002"/>
                  </a:lnTo>
                  <a:cubicBezTo>
                    <a:pt x="3585" y="70950"/>
                    <a:pt x="3662" y="70925"/>
                    <a:pt x="3636" y="70899"/>
                  </a:cubicBezTo>
                  <a:cubicBezTo>
                    <a:pt x="3714" y="70873"/>
                    <a:pt x="3662" y="70821"/>
                    <a:pt x="3636" y="70770"/>
                  </a:cubicBezTo>
                  <a:lnTo>
                    <a:pt x="3611" y="70744"/>
                  </a:lnTo>
                  <a:cubicBezTo>
                    <a:pt x="3585" y="70744"/>
                    <a:pt x="3585" y="70718"/>
                    <a:pt x="3611" y="70718"/>
                  </a:cubicBezTo>
                  <a:lnTo>
                    <a:pt x="3611" y="70641"/>
                  </a:lnTo>
                  <a:cubicBezTo>
                    <a:pt x="3559" y="70564"/>
                    <a:pt x="3533" y="70486"/>
                    <a:pt x="3585" y="70383"/>
                  </a:cubicBezTo>
                  <a:cubicBezTo>
                    <a:pt x="3559" y="70331"/>
                    <a:pt x="3636" y="70357"/>
                    <a:pt x="3636" y="70306"/>
                  </a:cubicBezTo>
                  <a:cubicBezTo>
                    <a:pt x="3636" y="70280"/>
                    <a:pt x="3662" y="70228"/>
                    <a:pt x="3688" y="70202"/>
                  </a:cubicBezTo>
                  <a:cubicBezTo>
                    <a:pt x="3688" y="70151"/>
                    <a:pt x="3662" y="70099"/>
                    <a:pt x="3662" y="70048"/>
                  </a:cubicBezTo>
                  <a:lnTo>
                    <a:pt x="3662" y="70022"/>
                  </a:lnTo>
                  <a:lnTo>
                    <a:pt x="3662" y="69919"/>
                  </a:lnTo>
                  <a:cubicBezTo>
                    <a:pt x="3636" y="69893"/>
                    <a:pt x="3611" y="69867"/>
                    <a:pt x="3636" y="69841"/>
                  </a:cubicBezTo>
                  <a:cubicBezTo>
                    <a:pt x="3688" y="69816"/>
                    <a:pt x="3688" y="69764"/>
                    <a:pt x="3662" y="69712"/>
                  </a:cubicBezTo>
                  <a:cubicBezTo>
                    <a:pt x="3662" y="69687"/>
                    <a:pt x="3662" y="69635"/>
                    <a:pt x="3662" y="69609"/>
                  </a:cubicBezTo>
                  <a:cubicBezTo>
                    <a:pt x="3688" y="69583"/>
                    <a:pt x="3688" y="69532"/>
                    <a:pt x="3662" y="69506"/>
                  </a:cubicBezTo>
                  <a:cubicBezTo>
                    <a:pt x="3611" y="69455"/>
                    <a:pt x="3585" y="69377"/>
                    <a:pt x="3559" y="69326"/>
                  </a:cubicBezTo>
                  <a:cubicBezTo>
                    <a:pt x="3507" y="69248"/>
                    <a:pt x="3559" y="69222"/>
                    <a:pt x="3585" y="69197"/>
                  </a:cubicBezTo>
                  <a:cubicBezTo>
                    <a:pt x="3611" y="69171"/>
                    <a:pt x="3611" y="69119"/>
                    <a:pt x="3585" y="69093"/>
                  </a:cubicBezTo>
                  <a:cubicBezTo>
                    <a:pt x="3559" y="69068"/>
                    <a:pt x="3585" y="69016"/>
                    <a:pt x="3611" y="68990"/>
                  </a:cubicBezTo>
                  <a:cubicBezTo>
                    <a:pt x="3636" y="68990"/>
                    <a:pt x="3636" y="68965"/>
                    <a:pt x="3611" y="68965"/>
                  </a:cubicBezTo>
                  <a:cubicBezTo>
                    <a:pt x="3559" y="68913"/>
                    <a:pt x="3611" y="68887"/>
                    <a:pt x="3611" y="68861"/>
                  </a:cubicBezTo>
                  <a:cubicBezTo>
                    <a:pt x="3611" y="68810"/>
                    <a:pt x="3585" y="68758"/>
                    <a:pt x="3611" y="68732"/>
                  </a:cubicBezTo>
                  <a:cubicBezTo>
                    <a:pt x="3662" y="68681"/>
                    <a:pt x="3714" y="68629"/>
                    <a:pt x="3688" y="68552"/>
                  </a:cubicBezTo>
                  <a:cubicBezTo>
                    <a:pt x="3636" y="68526"/>
                    <a:pt x="3611" y="68474"/>
                    <a:pt x="3636" y="68423"/>
                  </a:cubicBezTo>
                  <a:cubicBezTo>
                    <a:pt x="3636" y="68397"/>
                    <a:pt x="3636" y="68346"/>
                    <a:pt x="3662" y="68294"/>
                  </a:cubicBezTo>
                  <a:cubicBezTo>
                    <a:pt x="3662" y="68242"/>
                    <a:pt x="3636" y="68191"/>
                    <a:pt x="3662" y="68139"/>
                  </a:cubicBezTo>
                  <a:cubicBezTo>
                    <a:pt x="3688" y="68010"/>
                    <a:pt x="3688" y="67881"/>
                    <a:pt x="3636" y="67752"/>
                  </a:cubicBezTo>
                  <a:cubicBezTo>
                    <a:pt x="3636" y="67727"/>
                    <a:pt x="3611" y="67701"/>
                    <a:pt x="3636" y="67675"/>
                  </a:cubicBezTo>
                  <a:cubicBezTo>
                    <a:pt x="3662" y="67675"/>
                    <a:pt x="3688" y="67623"/>
                    <a:pt x="3636" y="67572"/>
                  </a:cubicBezTo>
                  <a:cubicBezTo>
                    <a:pt x="3636" y="67546"/>
                    <a:pt x="3636" y="67520"/>
                    <a:pt x="3636" y="67494"/>
                  </a:cubicBezTo>
                  <a:lnTo>
                    <a:pt x="3636" y="67340"/>
                  </a:lnTo>
                  <a:cubicBezTo>
                    <a:pt x="3585" y="67340"/>
                    <a:pt x="3507" y="67391"/>
                    <a:pt x="3456" y="67391"/>
                  </a:cubicBezTo>
                  <a:cubicBezTo>
                    <a:pt x="3456" y="67340"/>
                    <a:pt x="3430" y="67262"/>
                    <a:pt x="3404" y="67237"/>
                  </a:cubicBezTo>
                  <a:cubicBezTo>
                    <a:pt x="3378" y="67185"/>
                    <a:pt x="3404" y="67159"/>
                    <a:pt x="3430" y="67133"/>
                  </a:cubicBezTo>
                  <a:cubicBezTo>
                    <a:pt x="3404" y="67108"/>
                    <a:pt x="3404" y="67082"/>
                    <a:pt x="3404" y="67056"/>
                  </a:cubicBezTo>
                  <a:cubicBezTo>
                    <a:pt x="3404" y="67030"/>
                    <a:pt x="3456" y="67004"/>
                    <a:pt x="3456" y="67004"/>
                  </a:cubicBezTo>
                  <a:cubicBezTo>
                    <a:pt x="3404" y="66927"/>
                    <a:pt x="3482" y="66901"/>
                    <a:pt x="3482" y="66875"/>
                  </a:cubicBezTo>
                  <a:cubicBezTo>
                    <a:pt x="3456" y="66798"/>
                    <a:pt x="3430" y="66747"/>
                    <a:pt x="3430" y="66669"/>
                  </a:cubicBezTo>
                  <a:cubicBezTo>
                    <a:pt x="3430" y="66618"/>
                    <a:pt x="3456" y="66592"/>
                    <a:pt x="3533" y="66566"/>
                  </a:cubicBezTo>
                  <a:cubicBezTo>
                    <a:pt x="3585" y="66566"/>
                    <a:pt x="3585" y="66566"/>
                    <a:pt x="3585" y="66540"/>
                  </a:cubicBezTo>
                  <a:cubicBezTo>
                    <a:pt x="3585" y="66489"/>
                    <a:pt x="3611" y="66489"/>
                    <a:pt x="3636" y="66437"/>
                  </a:cubicBezTo>
                  <a:cubicBezTo>
                    <a:pt x="3636" y="66411"/>
                    <a:pt x="3636" y="66411"/>
                    <a:pt x="3636" y="66385"/>
                  </a:cubicBezTo>
                  <a:cubicBezTo>
                    <a:pt x="3636" y="66360"/>
                    <a:pt x="3688" y="66385"/>
                    <a:pt x="3662" y="66334"/>
                  </a:cubicBezTo>
                  <a:cubicBezTo>
                    <a:pt x="3636" y="66282"/>
                    <a:pt x="3636" y="66256"/>
                    <a:pt x="3662" y="66256"/>
                  </a:cubicBezTo>
                  <a:cubicBezTo>
                    <a:pt x="3672" y="66251"/>
                    <a:pt x="3681" y="66249"/>
                    <a:pt x="3687" y="66249"/>
                  </a:cubicBezTo>
                  <a:cubicBezTo>
                    <a:pt x="3715" y="66249"/>
                    <a:pt x="3719" y="66282"/>
                    <a:pt x="3739" y="66282"/>
                  </a:cubicBezTo>
                  <a:cubicBezTo>
                    <a:pt x="3791" y="66179"/>
                    <a:pt x="3817" y="66076"/>
                    <a:pt x="3765" y="65973"/>
                  </a:cubicBezTo>
                  <a:lnTo>
                    <a:pt x="3765" y="65973"/>
                  </a:lnTo>
                  <a:cubicBezTo>
                    <a:pt x="3758" y="65980"/>
                    <a:pt x="3750" y="65983"/>
                    <a:pt x="3743" y="65983"/>
                  </a:cubicBezTo>
                  <a:cubicBezTo>
                    <a:pt x="3724" y="65983"/>
                    <a:pt x="3706" y="65965"/>
                    <a:pt x="3688" y="65947"/>
                  </a:cubicBezTo>
                  <a:cubicBezTo>
                    <a:pt x="3662" y="65921"/>
                    <a:pt x="3662" y="65844"/>
                    <a:pt x="3688" y="65792"/>
                  </a:cubicBezTo>
                  <a:lnTo>
                    <a:pt x="3688" y="65689"/>
                  </a:lnTo>
                  <a:cubicBezTo>
                    <a:pt x="3688" y="65663"/>
                    <a:pt x="3688" y="65612"/>
                    <a:pt x="3714" y="65612"/>
                  </a:cubicBezTo>
                  <a:cubicBezTo>
                    <a:pt x="3765" y="65586"/>
                    <a:pt x="3765" y="65586"/>
                    <a:pt x="3714" y="65560"/>
                  </a:cubicBezTo>
                  <a:cubicBezTo>
                    <a:pt x="3688" y="65534"/>
                    <a:pt x="3688" y="65534"/>
                    <a:pt x="3688" y="65483"/>
                  </a:cubicBezTo>
                  <a:cubicBezTo>
                    <a:pt x="3688" y="65457"/>
                    <a:pt x="3688" y="65405"/>
                    <a:pt x="3688" y="65380"/>
                  </a:cubicBezTo>
                  <a:cubicBezTo>
                    <a:pt x="3662" y="65380"/>
                    <a:pt x="3636" y="65380"/>
                    <a:pt x="3636" y="65354"/>
                  </a:cubicBezTo>
                  <a:cubicBezTo>
                    <a:pt x="3636" y="65302"/>
                    <a:pt x="3559" y="65225"/>
                    <a:pt x="3636" y="65173"/>
                  </a:cubicBezTo>
                  <a:lnTo>
                    <a:pt x="3636" y="65122"/>
                  </a:lnTo>
                  <a:cubicBezTo>
                    <a:pt x="3636" y="65122"/>
                    <a:pt x="3636" y="65122"/>
                    <a:pt x="3636" y="65096"/>
                  </a:cubicBezTo>
                  <a:cubicBezTo>
                    <a:pt x="3585" y="65070"/>
                    <a:pt x="3585" y="65019"/>
                    <a:pt x="3585" y="64993"/>
                  </a:cubicBezTo>
                  <a:cubicBezTo>
                    <a:pt x="3585" y="64864"/>
                    <a:pt x="3611" y="64761"/>
                    <a:pt x="3636" y="64657"/>
                  </a:cubicBezTo>
                  <a:cubicBezTo>
                    <a:pt x="3636" y="64657"/>
                    <a:pt x="3636" y="64632"/>
                    <a:pt x="3636" y="64632"/>
                  </a:cubicBezTo>
                  <a:cubicBezTo>
                    <a:pt x="3585" y="64580"/>
                    <a:pt x="3636" y="64554"/>
                    <a:pt x="3636" y="64529"/>
                  </a:cubicBezTo>
                  <a:cubicBezTo>
                    <a:pt x="3611" y="64451"/>
                    <a:pt x="3636" y="64374"/>
                    <a:pt x="3662" y="64322"/>
                  </a:cubicBezTo>
                  <a:cubicBezTo>
                    <a:pt x="3688" y="64296"/>
                    <a:pt x="3688" y="64271"/>
                    <a:pt x="3662" y="64245"/>
                  </a:cubicBezTo>
                  <a:cubicBezTo>
                    <a:pt x="3636" y="64219"/>
                    <a:pt x="3662" y="64167"/>
                    <a:pt x="3662" y="64142"/>
                  </a:cubicBezTo>
                  <a:cubicBezTo>
                    <a:pt x="3688" y="63987"/>
                    <a:pt x="3688" y="63858"/>
                    <a:pt x="3662" y="63703"/>
                  </a:cubicBezTo>
                  <a:cubicBezTo>
                    <a:pt x="3636" y="63626"/>
                    <a:pt x="3662" y="63574"/>
                    <a:pt x="3714" y="63523"/>
                  </a:cubicBezTo>
                  <a:cubicBezTo>
                    <a:pt x="3765" y="63497"/>
                    <a:pt x="3765" y="63471"/>
                    <a:pt x="3739" y="63420"/>
                  </a:cubicBezTo>
                  <a:cubicBezTo>
                    <a:pt x="3714" y="63368"/>
                    <a:pt x="3688" y="63368"/>
                    <a:pt x="3739" y="63316"/>
                  </a:cubicBezTo>
                  <a:cubicBezTo>
                    <a:pt x="3791" y="63265"/>
                    <a:pt x="3739" y="63265"/>
                    <a:pt x="3739" y="63239"/>
                  </a:cubicBezTo>
                  <a:cubicBezTo>
                    <a:pt x="3739" y="63239"/>
                    <a:pt x="3714" y="63187"/>
                    <a:pt x="3739" y="63136"/>
                  </a:cubicBezTo>
                  <a:cubicBezTo>
                    <a:pt x="3765" y="63110"/>
                    <a:pt x="3791" y="63058"/>
                    <a:pt x="3817" y="63033"/>
                  </a:cubicBezTo>
                  <a:cubicBezTo>
                    <a:pt x="3817" y="63007"/>
                    <a:pt x="3817" y="62981"/>
                    <a:pt x="3817" y="62981"/>
                  </a:cubicBezTo>
                  <a:cubicBezTo>
                    <a:pt x="3868" y="62929"/>
                    <a:pt x="3894" y="62826"/>
                    <a:pt x="3868" y="62775"/>
                  </a:cubicBezTo>
                  <a:cubicBezTo>
                    <a:pt x="3868" y="62723"/>
                    <a:pt x="3843" y="62697"/>
                    <a:pt x="3868" y="62672"/>
                  </a:cubicBezTo>
                  <a:cubicBezTo>
                    <a:pt x="3791" y="62620"/>
                    <a:pt x="3791" y="62517"/>
                    <a:pt x="3714" y="62465"/>
                  </a:cubicBezTo>
                  <a:cubicBezTo>
                    <a:pt x="3739" y="62414"/>
                    <a:pt x="3662" y="62414"/>
                    <a:pt x="3688" y="62362"/>
                  </a:cubicBezTo>
                  <a:cubicBezTo>
                    <a:pt x="3714" y="62311"/>
                    <a:pt x="3714" y="62285"/>
                    <a:pt x="3765" y="62285"/>
                  </a:cubicBezTo>
                  <a:cubicBezTo>
                    <a:pt x="3739" y="62207"/>
                    <a:pt x="3739" y="62207"/>
                    <a:pt x="3791" y="62207"/>
                  </a:cubicBezTo>
                  <a:lnTo>
                    <a:pt x="3791" y="61743"/>
                  </a:lnTo>
                  <a:cubicBezTo>
                    <a:pt x="3791" y="61743"/>
                    <a:pt x="3765" y="61717"/>
                    <a:pt x="3791" y="61692"/>
                  </a:cubicBezTo>
                  <a:cubicBezTo>
                    <a:pt x="3791" y="61614"/>
                    <a:pt x="3791" y="61537"/>
                    <a:pt x="3791" y="61459"/>
                  </a:cubicBezTo>
                  <a:cubicBezTo>
                    <a:pt x="3791" y="61434"/>
                    <a:pt x="3817" y="61382"/>
                    <a:pt x="3791" y="61356"/>
                  </a:cubicBezTo>
                  <a:cubicBezTo>
                    <a:pt x="3765" y="61279"/>
                    <a:pt x="3739" y="61201"/>
                    <a:pt x="3739" y="61124"/>
                  </a:cubicBezTo>
                  <a:cubicBezTo>
                    <a:pt x="3662" y="61098"/>
                    <a:pt x="3662" y="61098"/>
                    <a:pt x="3688" y="61021"/>
                  </a:cubicBezTo>
                  <a:cubicBezTo>
                    <a:pt x="3714" y="61021"/>
                    <a:pt x="3739" y="61021"/>
                    <a:pt x="3765" y="60969"/>
                  </a:cubicBezTo>
                  <a:cubicBezTo>
                    <a:pt x="3791" y="60892"/>
                    <a:pt x="3765" y="60815"/>
                    <a:pt x="3714" y="60763"/>
                  </a:cubicBezTo>
                  <a:cubicBezTo>
                    <a:pt x="3688" y="60737"/>
                    <a:pt x="3662" y="60711"/>
                    <a:pt x="3662" y="60686"/>
                  </a:cubicBezTo>
                  <a:cubicBezTo>
                    <a:pt x="3611" y="60634"/>
                    <a:pt x="3585" y="60608"/>
                    <a:pt x="3662" y="60557"/>
                  </a:cubicBezTo>
                  <a:cubicBezTo>
                    <a:pt x="3714" y="60505"/>
                    <a:pt x="3688" y="60505"/>
                    <a:pt x="3662" y="60454"/>
                  </a:cubicBezTo>
                  <a:cubicBezTo>
                    <a:pt x="3611" y="60454"/>
                    <a:pt x="3611" y="60402"/>
                    <a:pt x="3636" y="60350"/>
                  </a:cubicBezTo>
                  <a:cubicBezTo>
                    <a:pt x="3636" y="60325"/>
                    <a:pt x="3636" y="60299"/>
                    <a:pt x="3636" y="60247"/>
                  </a:cubicBezTo>
                  <a:lnTo>
                    <a:pt x="3636" y="60221"/>
                  </a:lnTo>
                  <a:cubicBezTo>
                    <a:pt x="3636" y="60144"/>
                    <a:pt x="3636" y="60118"/>
                    <a:pt x="3688" y="60092"/>
                  </a:cubicBezTo>
                  <a:cubicBezTo>
                    <a:pt x="3688" y="60092"/>
                    <a:pt x="3688" y="60092"/>
                    <a:pt x="3688" y="60067"/>
                  </a:cubicBezTo>
                  <a:lnTo>
                    <a:pt x="3688" y="60041"/>
                  </a:lnTo>
                  <a:lnTo>
                    <a:pt x="3688" y="59886"/>
                  </a:lnTo>
                  <a:cubicBezTo>
                    <a:pt x="3688" y="59860"/>
                    <a:pt x="3662" y="59835"/>
                    <a:pt x="3662" y="59783"/>
                  </a:cubicBezTo>
                  <a:cubicBezTo>
                    <a:pt x="3585" y="59680"/>
                    <a:pt x="3611" y="59551"/>
                    <a:pt x="3688" y="59474"/>
                  </a:cubicBezTo>
                  <a:cubicBezTo>
                    <a:pt x="3662" y="59422"/>
                    <a:pt x="3688" y="59345"/>
                    <a:pt x="3714" y="59293"/>
                  </a:cubicBezTo>
                  <a:cubicBezTo>
                    <a:pt x="3688" y="59293"/>
                    <a:pt x="3688" y="59241"/>
                    <a:pt x="3688" y="59216"/>
                  </a:cubicBezTo>
                  <a:cubicBezTo>
                    <a:pt x="3662" y="59216"/>
                    <a:pt x="3662" y="59190"/>
                    <a:pt x="3662" y="59190"/>
                  </a:cubicBezTo>
                  <a:cubicBezTo>
                    <a:pt x="3688" y="59164"/>
                    <a:pt x="3688" y="59112"/>
                    <a:pt x="3714" y="59087"/>
                  </a:cubicBezTo>
                  <a:cubicBezTo>
                    <a:pt x="3714" y="59074"/>
                    <a:pt x="3720" y="59067"/>
                    <a:pt x="3730" y="59067"/>
                  </a:cubicBezTo>
                  <a:cubicBezTo>
                    <a:pt x="3739" y="59067"/>
                    <a:pt x="3752" y="59074"/>
                    <a:pt x="3765" y="59087"/>
                  </a:cubicBezTo>
                  <a:cubicBezTo>
                    <a:pt x="3782" y="59087"/>
                    <a:pt x="3800" y="59064"/>
                    <a:pt x="3824" y="59064"/>
                  </a:cubicBezTo>
                  <a:cubicBezTo>
                    <a:pt x="3837" y="59064"/>
                    <a:pt x="3851" y="59069"/>
                    <a:pt x="3868" y="59087"/>
                  </a:cubicBezTo>
                  <a:cubicBezTo>
                    <a:pt x="3894" y="59087"/>
                    <a:pt x="3946" y="59087"/>
                    <a:pt x="3946" y="59112"/>
                  </a:cubicBezTo>
                  <a:cubicBezTo>
                    <a:pt x="3946" y="59138"/>
                    <a:pt x="3946" y="59138"/>
                    <a:pt x="3946" y="59164"/>
                  </a:cubicBezTo>
                  <a:lnTo>
                    <a:pt x="3972" y="59164"/>
                  </a:lnTo>
                  <a:lnTo>
                    <a:pt x="4023" y="59061"/>
                  </a:lnTo>
                  <a:cubicBezTo>
                    <a:pt x="3997" y="58983"/>
                    <a:pt x="4023" y="58932"/>
                    <a:pt x="4075" y="58880"/>
                  </a:cubicBezTo>
                  <a:lnTo>
                    <a:pt x="4075" y="58777"/>
                  </a:lnTo>
                  <a:cubicBezTo>
                    <a:pt x="4023" y="58726"/>
                    <a:pt x="4049" y="58700"/>
                    <a:pt x="4075" y="58648"/>
                  </a:cubicBezTo>
                  <a:cubicBezTo>
                    <a:pt x="4075" y="58648"/>
                    <a:pt x="4075" y="58648"/>
                    <a:pt x="4075" y="58622"/>
                  </a:cubicBezTo>
                  <a:lnTo>
                    <a:pt x="4075" y="58519"/>
                  </a:lnTo>
                  <a:lnTo>
                    <a:pt x="4075" y="58468"/>
                  </a:lnTo>
                  <a:cubicBezTo>
                    <a:pt x="4100" y="58390"/>
                    <a:pt x="4075" y="58313"/>
                    <a:pt x="4100" y="58236"/>
                  </a:cubicBezTo>
                  <a:cubicBezTo>
                    <a:pt x="4152" y="58158"/>
                    <a:pt x="4075" y="58158"/>
                    <a:pt x="4075" y="58132"/>
                  </a:cubicBezTo>
                  <a:cubicBezTo>
                    <a:pt x="4049" y="58107"/>
                    <a:pt x="3997" y="58081"/>
                    <a:pt x="4023" y="58029"/>
                  </a:cubicBezTo>
                  <a:cubicBezTo>
                    <a:pt x="4049" y="57978"/>
                    <a:pt x="4049" y="58003"/>
                    <a:pt x="4049" y="57978"/>
                  </a:cubicBezTo>
                  <a:cubicBezTo>
                    <a:pt x="3972" y="57900"/>
                    <a:pt x="4023" y="57823"/>
                    <a:pt x="3997" y="57746"/>
                  </a:cubicBezTo>
                  <a:cubicBezTo>
                    <a:pt x="3997" y="57720"/>
                    <a:pt x="3997" y="57720"/>
                    <a:pt x="3997" y="57720"/>
                  </a:cubicBezTo>
                  <a:cubicBezTo>
                    <a:pt x="3972" y="57694"/>
                    <a:pt x="3972" y="57668"/>
                    <a:pt x="3997" y="57642"/>
                  </a:cubicBezTo>
                  <a:cubicBezTo>
                    <a:pt x="4023" y="57617"/>
                    <a:pt x="4075" y="57617"/>
                    <a:pt x="4126" y="57617"/>
                  </a:cubicBezTo>
                  <a:cubicBezTo>
                    <a:pt x="4178" y="57617"/>
                    <a:pt x="4229" y="57591"/>
                    <a:pt x="4204" y="57565"/>
                  </a:cubicBezTo>
                  <a:cubicBezTo>
                    <a:pt x="4204" y="57539"/>
                    <a:pt x="4204" y="57513"/>
                    <a:pt x="4204" y="57488"/>
                  </a:cubicBezTo>
                  <a:cubicBezTo>
                    <a:pt x="4204" y="57436"/>
                    <a:pt x="4178" y="57410"/>
                    <a:pt x="4178" y="57359"/>
                  </a:cubicBezTo>
                  <a:cubicBezTo>
                    <a:pt x="4178" y="57333"/>
                    <a:pt x="4178" y="57307"/>
                    <a:pt x="4204" y="57307"/>
                  </a:cubicBezTo>
                  <a:cubicBezTo>
                    <a:pt x="4255" y="57307"/>
                    <a:pt x="4255" y="57307"/>
                    <a:pt x="4255" y="57281"/>
                  </a:cubicBezTo>
                  <a:cubicBezTo>
                    <a:pt x="4204" y="57256"/>
                    <a:pt x="4178" y="57204"/>
                    <a:pt x="4204" y="57152"/>
                  </a:cubicBezTo>
                  <a:cubicBezTo>
                    <a:pt x="4204" y="57101"/>
                    <a:pt x="4204" y="57049"/>
                    <a:pt x="4152" y="57023"/>
                  </a:cubicBezTo>
                  <a:cubicBezTo>
                    <a:pt x="4126" y="57023"/>
                    <a:pt x="4126" y="56998"/>
                    <a:pt x="4100" y="56972"/>
                  </a:cubicBezTo>
                  <a:cubicBezTo>
                    <a:pt x="4100" y="56972"/>
                    <a:pt x="4100" y="56946"/>
                    <a:pt x="4126" y="56946"/>
                  </a:cubicBezTo>
                  <a:lnTo>
                    <a:pt x="4281" y="56946"/>
                  </a:lnTo>
                  <a:cubicBezTo>
                    <a:pt x="4307" y="56946"/>
                    <a:pt x="4333" y="56869"/>
                    <a:pt x="4281" y="56843"/>
                  </a:cubicBezTo>
                  <a:cubicBezTo>
                    <a:pt x="4255" y="56843"/>
                    <a:pt x="4229" y="56765"/>
                    <a:pt x="4229" y="56740"/>
                  </a:cubicBezTo>
                  <a:cubicBezTo>
                    <a:pt x="4229" y="56714"/>
                    <a:pt x="4307" y="56714"/>
                    <a:pt x="4281" y="56662"/>
                  </a:cubicBezTo>
                  <a:cubicBezTo>
                    <a:pt x="4255" y="56585"/>
                    <a:pt x="4255" y="56508"/>
                    <a:pt x="4281" y="56456"/>
                  </a:cubicBezTo>
                  <a:cubicBezTo>
                    <a:pt x="4281" y="56430"/>
                    <a:pt x="4281" y="56404"/>
                    <a:pt x="4307" y="56404"/>
                  </a:cubicBezTo>
                  <a:cubicBezTo>
                    <a:pt x="4333" y="56404"/>
                    <a:pt x="4307" y="56430"/>
                    <a:pt x="4307" y="56456"/>
                  </a:cubicBezTo>
                  <a:cubicBezTo>
                    <a:pt x="4358" y="56482"/>
                    <a:pt x="4358" y="56508"/>
                    <a:pt x="4358" y="56559"/>
                  </a:cubicBezTo>
                  <a:cubicBezTo>
                    <a:pt x="4358" y="56585"/>
                    <a:pt x="4358" y="56611"/>
                    <a:pt x="4358" y="56637"/>
                  </a:cubicBezTo>
                  <a:cubicBezTo>
                    <a:pt x="4333" y="56637"/>
                    <a:pt x="4358" y="56662"/>
                    <a:pt x="4384" y="56688"/>
                  </a:cubicBezTo>
                  <a:cubicBezTo>
                    <a:pt x="4392" y="56696"/>
                    <a:pt x="4399" y="56699"/>
                    <a:pt x="4406" y="56699"/>
                  </a:cubicBezTo>
                  <a:cubicBezTo>
                    <a:pt x="4423" y="56699"/>
                    <a:pt x="4436" y="56681"/>
                    <a:pt x="4436" y="56662"/>
                  </a:cubicBezTo>
                  <a:cubicBezTo>
                    <a:pt x="4436" y="56637"/>
                    <a:pt x="4462" y="56611"/>
                    <a:pt x="4487" y="56611"/>
                  </a:cubicBezTo>
                  <a:cubicBezTo>
                    <a:pt x="4487" y="56611"/>
                    <a:pt x="4487" y="56637"/>
                    <a:pt x="4513" y="56662"/>
                  </a:cubicBezTo>
                  <a:lnTo>
                    <a:pt x="4616" y="56662"/>
                  </a:lnTo>
                  <a:lnTo>
                    <a:pt x="4616" y="56637"/>
                  </a:lnTo>
                  <a:cubicBezTo>
                    <a:pt x="4513" y="56637"/>
                    <a:pt x="4539" y="56585"/>
                    <a:pt x="4539" y="56533"/>
                  </a:cubicBezTo>
                  <a:cubicBezTo>
                    <a:pt x="4513" y="56508"/>
                    <a:pt x="4487" y="56482"/>
                    <a:pt x="4462" y="56456"/>
                  </a:cubicBezTo>
                  <a:cubicBezTo>
                    <a:pt x="4462" y="56456"/>
                    <a:pt x="4436" y="56430"/>
                    <a:pt x="4462" y="56430"/>
                  </a:cubicBezTo>
                  <a:lnTo>
                    <a:pt x="4513" y="56430"/>
                  </a:lnTo>
                  <a:cubicBezTo>
                    <a:pt x="4513" y="56379"/>
                    <a:pt x="4590" y="56379"/>
                    <a:pt x="4590" y="56327"/>
                  </a:cubicBezTo>
                  <a:cubicBezTo>
                    <a:pt x="4590" y="56301"/>
                    <a:pt x="4565" y="56275"/>
                    <a:pt x="4565" y="56250"/>
                  </a:cubicBezTo>
                  <a:cubicBezTo>
                    <a:pt x="4565" y="56250"/>
                    <a:pt x="4539" y="56224"/>
                    <a:pt x="4565" y="56224"/>
                  </a:cubicBezTo>
                  <a:cubicBezTo>
                    <a:pt x="4573" y="56215"/>
                    <a:pt x="4579" y="56212"/>
                    <a:pt x="4583" y="56212"/>
                  </a:cubicBezTo>
                  <a:cubicBezTo>
                    <a:pt x="4590" y="56212"/>
                    <a:pt x="4590" y="56224"/>
                    <a:pt x="4590" y="56224"/>
                  </a:cubicBezTo>
                  <a:lnTo>
                    <a:pt x="4642" y="56172"/>
                  </a:lnTo>
                  <a:cubicBezTo>
                    <a:pt x="4616" y="56172"/>
                    <a:pt x="4590" y="56172"/>
                    <a:pt x="4565" y="56121"/>
                  </a:cubicBezTo>
                  <a:cubicBezTo>
                    <a:pt x="4590" y="56095"/>
                    <a:pt x="4590" y="56043"/>
                    <a:pt x="4565" y="56018"/>
                  </a:cubicBezTo>
                  <a:lnTo>
                    <a:pt x="4487" y="55940"/>
                  </a:lnTo>
                  <a:cubicBezTo>
                    <a:pt x="4462" y="55940"/>
                    <a:pt x="4462" y="55914"/>
                    <a:pt x="4487" y="55914"/>
                  </a:cubicBezTo>
                  <a:cubicBezTo>
                    <a:pt x="4513" y="55914"/>
                    <a:pt x="4487" y="55837"/>
                    <a:pt x="4462" y="55811"/>
                  </a:cubicBezTo>
                  <a:cubicBezTo>
                    <a:pt x="4436" y="55760"/>
                    <a:pt x="4487" y="55708"/>
                    <a:pt x="4487" y="55656"/>
                  </a:cubicBezTo>
                  <a:cubicBezTo>
                    <a:pt x="4462" y="55656"/>
                    <a:pt x="4462" y="55631"/>
                    <a:pt x="4462" y="55605"/>
                  </a:cubicBezTo>
                  <a:cubicBezTo>
                    <a:pt x="4436" y="55579"/>
                    <a:pt x="4436" y="55553"/>
                    <a:pt x="4410" y="55528"/>
                  </a:cubicBezTo>
                  <a:cubicBezTo>
                    <a:pt x="4384" y="55502"/>
                    <a:pt x="4384" y="55476"/>
                    <a:pt x="4384" y="55450"/>
                  </a:cubicBezTo>
                  <a:cubicBezTo>
                    <a:pt x="4384" y="55432"/>
                    <a:pt x="4384" y="55414"/>
                    <a:pt x="4393" y="55414"/>
                  </a:cubicBezTo>
                  <a:cubicBezTo>
                    <a:pt x="4397" y="55414"/>
                    <a:pt x="4402" y="55417"/>
                    <a:pt x="4410" y="55424"/>
                  </a:cubicBezTo>
                  <a:lnTo>
                    <a:pt x="4358" y="55295"/>
                  </a:lnTo>
                  <a:cubicBezTo>
                    <a:pt x="4333" y="55270"/>
                    <a:pt x="4358" y="55244"/>
                    <a:pt x="4410" y="55244"/>
                  </a:cubicBezTo>
                  <a:lnTo>
                    <a:pt x="4487" y="55244"/>
                  </a:lnTo>
                  <a:cubicBezTo>
                    <a:pt x="4487" y="55270"/>
                    <a:pt x="4500" y="55276"/>
                    <a:pt x="4516" y="55276"/>
                  </a:cubicBezTo>
                  <a:cubicBezTo>
                    <a:pt x="4532" y="55276"/>
                    <a:pt x="4552" y="55270"/>
                    <a:pt x="4565" y="55270"/>
                  </a:cubicBezTo>
                  <a:cubicBezTo>
                    <a:pt x="4590" y="55244"/>
                    <a:pt x="4590" y="55141"/>
                    <a:pt x="4565" y="55089"/>
                  </a:cubicBezTo>
                  <a:lnTo>
                    <a:pt x="4565" y="55012"/>
                  </a:lnTo>
                  <a:cubicBezTo>
                    <a:pt x="4539" y="54960"/>
                    <a:pt x="4513" y="54883"/>
                    <a:pt x="4513" y="54831"/>
                  </a:cubicBezTo>
                  <a:cubicBezTo>
                    <a:pt x="4436" y="54805"/>
                    <a:pt x="4462" y="54780"/>
                    <a:pt x="4487" y="54754"/>
                  </a:cubicBezTo>
                  <a:lnTo>
                    <a:pt x="4410" y="54754"/>
                  </a:lnTo>
                  <a:cubicBezTo>
                    <a:pt x="4410" y="54780"/>
                    <a:pt x="4384" y="54780"/>
                    <a:pt x="4333" y="54780"/>
                  </a:cubicBezTo>
                  <a:cubicBezTo>
                    <a:pt x="4307" y="54754"/>
                    <a:pt x="4281" y="54702"/>
                    <a:pt x="4307" y="54676"/>
                  </a:cubicBezTo>
                  <a:cubicBezTo>
                    <a:pt x="4333" y="54625"/>
                    <a:pt x="4358" y="54625"/>
                    <a:pt x="4410" y="54599"/>
                  </a:cubicBezTo>
                  <a:cubicBezTo>
                    <a:pt x="4410" y="54573"/>
                    <a:pt x="4410" y="54573"/>
                    <a:pt x="4410" y="54573"/>
                  </a:cubicBezTo>
                  <a:lnTo>
                    <a:pt x="4358" y="54496"/>
                  </a:lnTo>
                  <a:cubicBezTo>
                    <a:pt x="4307" y="54470"/>
                    <a:pt x="4281" y="54419"/>
                    <a:pt x="4255" y="54341"/>
                  </a:cubicBezTo>
                  <a:lnTo>
                    <a:pt x="4255" y="54290"/>
                  </a:lnTo>
                  <a:lnTo>
                    <a:pt x="4255" y="54238"/>
                  </a:lnTo>
                  <a:cubicBezTo>
                    <a:pt x="4255" y="54135"/>
                    <a:pt x="4255" y="54109"/>
                    <a:pt x="4358" y="54057"/>
                  </a:cubicBezTo>
                  <a:cubicBezTo>
                    <a:pt x="4358" y="54057"/>
                    <a:pt x="4307" y="54032"/>
                    <a:pt x="4333" y="54006"/>
                  </a:cubicBezTo>
                  <a:cubicBezTo>
                    <a:pt x="4333" y="53980"/>
                    <a:pt x="4339" y="53974"/>
                    <a:pt x="4352" y="53974"/>
                  </a:cubicBezTo>
                  <a:cubicBezTo>
                    <a:pt x="4365" y="53974"/>
                    <a:pt x="4384" y="53980"/>
                    <a:pt x="4410" y="53980"/>
                  </a:cubicBezTo>
                  <a:lnTo>
                    <a:pt x="4462" y="53980"/>
                  </a:lnTo>
                  <a:cubicBezTo>
                    <a:pt x="4462" y="53929"/>
                    <a:pt x="4462" y="53903"/>
                    <a:pt x="4462" y="53851"/>
                  </a:cubicBezTo>
                  <a:cubicBezTo>
                    <a:pt x="4410" y="53774"/>
                    <a:pt x="4462" y="53696"/>
                    <a:pt x="4410" y="53619"/>
                  </a:cubicBezTo>
                  <a:cubicBezTo>
                    <a:pt x="4384" y="53593"/>
                    <a:pt x="4384" y="53593"/>
                    <a:pt x="4358" y="53567"/>
                  </a:cubicBezTo>
                  <a:lnTo>
                    <a:pt x="4333" y="53567"/>
                  </a:lnTo>
                  <a:cubicBezTo>
                    <a:pt x="4333" y="53645"/>
                    <a:pt x="4333" y="53722"/>
                    <a:pt x="4333" y="53800"/>
                  </a:cubicBezTo>
                  <a:cubicBezTo>
                    <a:pt x="4333" y="53800"/>
                    <a:pt x="4307" y="53825"/>
                    <a:pt x="4307" y="53825"/>
                  </a:cubicBezTo>
                  <a:cubicBezTo>
                    <a:pt x="4281" y="53825"/>
                    <a:pt x="4281" y="53800"/>
                    <a:pt x="4281" y="53800"/>
                  </a:cubicBezTo>
                  <a:cubicBezTo>
                    <a:pt x="4229" y="53696"/>
                    <a:pt x="4229" y="53593"/>
                    <a:pt x="4281" y="53516"/>
                  </a:cubicBezTo>
                  <a:cubicBezTo>
                    <a:pt x="4281" y="53490"/>
                    <a:pt x="4281" y="53464"/>
                    <a:pt x="4255" y="53464"/>
                  </a:cubicBezTo>
                  <a:cubicBezTo>
                    <a:pt x="4229" y="53438"/>
                    <a:pt x="4255" y="53413"/>
                    <a:pt x="4307" y="53413"/>
                  </a:cubicBezTo>
                  <a:cubicBezTo>
                    <a:pt x="4307" y="53361"/>
                    <a:pt x="4255" y="53335"/>
                    <a:pt x="4307" y="53310"/>
                  </a:cubicBezTo>
                  <a:lnTo>
                    <a:pt x="4307" y="53258"/>
                  </a:lnTo>
                  <a:cubicBezTo>
                    <a:pt x="4229" y="53206"/>
                    <a:pt x="4229" y="53129"/>
                    <a:pt x="4281" y="53052"/>
                  </a:cubicBezTo>
                  <a:cubicBezTo>
                    <a:pt x="4204" y="53052"/>
                    <a:pt x="4152" y="53026"/>
                    <a:pt x="4152" y="52948"/>
                  </a:cubicBezTo>
                  <a:cubicBezTo>
                    <a:pt x="4152" y="52871"/>
                    <a:pt x="4100" y="52897"/>
                    <a:pt x="4100" y="52845"/>
                  </a:cubicBezTo>
                  <a:cubicBezTo>
                    <a:pt x="4075" y="52768"/>
                    <a:pt x="4100" y="52691"/>
                    <a:pt x="4178" y="52613"/>
                  </a:cubicBezTo>
                  <a:lnTo>
                    <a:pt x="4204" y="52613"/>
                  </a:lnTo>
                  <a:cubicBezTo>
                    <a:pt x="4204" y="52613"/>
                    <a:pt x="4229" y="52562"/>
                    <a:pt x="4229" y="52510"/>
                  </a:cubicBezTo>
                  <a:lnTo>
                    <a:pt x="4204" y="52484"/>
                  </a:lnTo>
                  <a:cubicBezTo>
                    <a:pt x="4126" y="52484"/>
                    <a:pt x="4075" y="52484"/>
                    <a:pt x="4049" y="52407"/>
                  </a:cubicBezTo>
                  <a:lnTo>
                    <a:pt x="4049" y="52329"/>
                  </a:lnTo>
                  <a:cubicBezTo>
                    <a:pt x="4049" y="52304"/>
                    <a:pt x="3972" y="52304"/>
                    <a:pt x="3972" y="52278"/>
                  </a:cubicBezTo>
                  <a:cubicBezTo>
                    <a:pt x="3972" y="52252"/>
                    <a:pt x="3972" y="52252"/>
                    <a:pt x="3972" y="52226"/>
                  </a:cubicBezTo>
                  <a:cubicBezTo>
                    <a:pt x="3972" y="52226"/>
                    <a:pt x="3946" y="52252"/>
                    <a:pt x="3920" y="52252"/>
                  </a:cubicBezTo>
                  <a:cubicBezTo>
                    <a:pt x="3894" y="52252"/>
                    <a:pt x="3868" y="52252"/>
                    <a:pt x="3868" y="52201"/>
                  </a:cubicBezTo>
                  <a:cubicBezTo>
                    <a:pt x="3843" y="52149"/>
                    <a:pt x="3843" y="52046"/>
                    <a:pt x="3868" y="51968"/>
                  </a:cubicBezTo>
                  <a:cubicBezTo>
                    <a:pt x="3920" y="51968"/>
                    <a:pt x="3946" y="52046"/>
                    <a:pt x="3997" y="52046"/>
                  </a:cubicBezTo>
                  <a:cubicBezTo>
                    <a:pt x="3972" y="51943"/>
                    <a:pt x="4023" y="51839"/>
                    <a:pt x="4100" y="51762"/>
                  </a:cubicBezTo>
                  <a:cubicBezTo>
                    <a:pt x="4126" y="51736"/>
                    <a:pt x="4100" y="51710"/>
                    <a:pt x="4075" y="51710"/>
                  </a:cubicBezTo>
                  <a:cubicBezTo>
                    <a:pt x="4049" y="51710"/>
                    <a:pt x="4023" y="51685"/>
                    <a:pt x="3997" y="51685"/>
                  </a:cubicBezTo>
                  <a:cubicBezTo>
                    <a:pt x="3946" y="51633"/>
                    <a:pt x="3972" y="51556"/>
                    <a:pt x="3946" y="51530"/>
                  </a:cubicBezTo>
                  <a:cubicBezTo>
                    <a:pt x="3894" y="51427"/>
                    <a:pt x="3894" y="51324"/>
                    <a:pt x="3946" y="51220"/>
                  </a:cubicBezTo>
                  <a:cubicBezTo>
                    <a:pt x="3997" y="51169"/>
                    <a:pt x="3997" y="51066"/>
                    <a:pt x="3997" y="50988"/>
                  </a:cubicBezTo>
                  <a:cubicBezTo>
                    <a:pt x="3946" y="50988"/>
                    <a:pt x="3920" y="50963"/>
                    <a:pt x="3946" y="50911"/>
                  </a:cubicBezTo>
                  <a:cubicBezTo>
                    <a:pt x="3972" y="50859"/>
                    <a:pt x="3997" y="50834"/>
                    <a:pt x="4023" y="50782"/>
                  </a:cubicBezTo>
                  <a:cubicBezTo>
                    <a:pt x="4049" y="50756"/>
                    <a:pt x="3946" y="50705"/>
                    <a:pt x="3997" y="50653"/>
                  </a:cubicBezTo>
                  <a:cubicBezTo>
                    <a:pt x="3972" y="50550"/>
                    <a:pt x="3997" y="50473"/>
                    <a:pt x="4075" y="50421"/>
                  </a:cubicBezTo>
                  <a:cubicBezTo>
                    <a:pt x="4100" y="50369"/>
                    <a:pt x="4126" y="50344"/>
                    <a:pt x="4126" y="50292"/>
                  </a:cubicBezTo>
                  <a:cubicBezTo>
                    <a:pt x="4126" y="50283"/>
                    <a:pt x="4132" y="50281"/>
                    <a:pt x="4141" y="50281"/>
                  </a:cubicBezTo>
                  <a:cubicBezTo>
                    <a:pt x="4158" y="50281"/>
                    <a:pt x="4186" y="50292"/>
                    <a:pt x="4204" y="50292"/>
                  </a:cubicBezTo>
                  <a:cubicBezTo>
                    <a:pt x="4229" y="50266"/>
                    <a:pt x="4255" y="50240"/>
                    <a:pt x="4229" y="50189"/>
                  </a:cubicBezTo>
                  <a:cubicBezTo>
                    <a:pt x="4229" y="50137"/>
                    <a:pt x="4229" y="50086"/>
                    <a:pt x="4229" y="50008"/>
                  </a:cubicBezTo>
                  <a:cubicBezTo>
                    <a:pt x="4204" y="50008"/>
                    <a:pt x="4178" y="49957"/>
                    <a:pt x="4178" y="49905"/>
                  </a:cubicBezTo>
                  <a:cubicBezTo>
                    <a:pt x="4178" y="49879"/>
                    <a:pt x="4100" y="49828"/>
                    <a:pt x="4152" y="49802"/>
                  </a:cubicBezTo>
                  <a:cubicBezTo>
                    <a:pt x="4161" y="49793"/>
                    <a:pt x="4168" y="49790"/>
                    <a:pt x="4174" y="49790"/>
                  </a:cubicBezTo>
                  <a:cubicBezTo>
                    <a:pt x="4205" y="49790"/>
                    <a:pt x="4212" y="49879"/>
                    <a:pt x="4255" y="49879"/>
                  </a:cubicBezTo>
                  <a:cubicBezTo>
                    <a:pt x="4307" y="49879"/>
                    <a:pt x="4307" y="49854"/>
                    <a:pt x="4307" y="49802"/>
                  </a:cubicBezTo>
                  <a:cubicBezTo>
                    <a:pt x="4255" y="49750"/>
                    <a:pt x="4255" y="49673"/>
                    <a:pt x="4307" y="49621"/>
                  </a:cubicBezTo>
                  <a:cubicBezTo>
                    <a:pt x="4255" y="49570"/>
                    <a:pt x="4333" y="49518"/>
                    <a:pt x="4281" y="49467"/>
                  </a:cubicBezTo>
                  <a:cubicBezTo>
                    <a:pt x="4229" y="49415"/>
                    <a:pt x="4255" y="49389"/>
                    <a:pt x="4255" y="49338"/>
                  </a:cubicBezTo>
                  <a:cubicBezTo>
                    <a:pt x="4229" y="49338"/>
                    <a:pt x="4229" y="49312"/>
                    <a:pt x="4229" y="49312"/>
                  </a:cubicBezTo>
                  <a:cubicBezTo>
                    <a:pt x="4100" y="49183"/>
                    <a:pt x="4100" y="49028"/>
                    <a:pt x="4178" y="48874"/>
                  </a:cubicBezTo>
                  <a:lnTo>
                    <a:pt x="4152" y="48874"/>
                  </a:lnTo>
                  <a:cubicBezTo>
                    <a:pt x="4075" y="48874"/>
                    <a:pt x="4100" y="48770"/>
                    <a:pt x="4049" y="48719"/>
                  </a:cubicBezTo>
                  <a:cubicBezTo>
                    <a:pt x="3997" y="48693"/>
                    <a:pt x="4023" y="48667"/>
                    <a:pt x="4023" y="48641"/>
                  </a:cubicBezTo>
                  <a:cubicBezTo>
                    <a:pt x="4023" y="48641"/>
                    <a:pt x="3997" y="48616"/>
                    <a:pt x="3997" y="48590"/>
                  </a:cubicBezTo>
                  <a:lnTo>
                    <a:pt x="3894" y="48590"/>
                  </a:lnTo>
                  <a:cubicBezTo>
                    <a:pt x="3868" y="48641"/>
                    <a:pt x="3843" y="48693"/>
                    <a:pt x="3791" y="48719"/>
                  </a:cubicBezTo>
                  <a:cubicBezTo>
                    <a:pt x="3765" y="48719"/>
                    <a:pt x="3791" y="48796"/>
                    <a:pt x="3765" y="48796"/>
                  </a:cubicBezTo>
                  <a:cubicBezTo>
                    <a:pt x="3714" y="48796"/>
                    <a:pt x="3714" y="48770"/>
                    <a:pt x="3714" y="48719"/>
                  </a:cubicBezTo>
                  <a:lnTo>
                    <a:pt x="3714" y="48409"/>
                  </a:lnTo>
                  <a:cubicBezTo>
                    <a:pt x="3714" y="48383"/>
                    <a:pt x="3714" y="48332"/>
                    <a:pt x="3714" y="48306"/>
                  </a:cubicBezTo>
                  <a:cubicBezTo>
                    <a:pt x="3714" y="48280"/>
                    <a:pt x="3714" y="48255"/>
                    <a:pt x="3688" y="48229"/>
                  </a:cubicBezTo>
                  <a:cubicBezTo>
                    <a:pt x="3662" y="48229"/>
                    <a:pt x="3636" y="48203"/>
                    <a:pt x="3662" y="48177"/>
                  </a:cubicBezTo>
                  <a:cubicBezTo>
                    <a:pt x="3662" y="48126"/>
                    <a:pt x="3739" y="48151"/>
                    <a:pt x="3714" y="48126"/>
                  </a:cubicBezTo>
                  <a:cubicBezTo>
                    <a:pt x="3688" y="48074"/>
                    <a:pt x="3662" y="48022"/>
                    <a:pt x="3688" y="47945"/>
                  </a:cubicBezTo>
                  <a:lnTo>
                    <a:pt x="3688" y="47919"/>
                  </a:lnTo>
                  <a:cubicBezTo>
                    <a:pt x="3714" y="47868"/>
                    <a:pt x="3688" y="47816"/>
                    <a:pt x="3765" y="47790"/>
                  </a:cubicBezTo>
                  <a:cubicBezTo>
                    <a:pt x="3791" y="47790"/>
                    <a:pt x="3791" y="47765"/>
                    <a:pt x="3765" y="47739"/>
                  </a:cubicBezTo>
                  <a:cubicBezTo>
                    <a:pt x="3765" y="47713"/>
                    <a:pt x="3739" y="47661"/>
                    <a:pt x="3739" y="47636"/>
                  </a:cubicBezTo>
                  <a:cubicBezTo>
                    <a:pt x="3688" y="47610"/>
                    <a:pt x="3662" y="47532"/>
                    <a:pt x="3714" y="47481"/>
                  </a:cubicBezTo>
                  <a:cubicBezTo>
                    <a:pt x="3714" y="47455"/>
                    <a:pt x="3688" y="47429"/>
                    <a:pt x="3714" y="47403"/>
                  </a:cubicBezTo>
                  <a:cubicBezTo>
                    <a:pt x="3739" y="47378"/>
                    <a:pt x="3739" y="47378"/>
                    <a:pt x="3739" y="47352"/>
                  </a:cubicBezTo>
                  <a:cubicBezTo>
                    <a:pt x="3739" y="47326"/>
                    <a:pt x="3739" y="47223"/>
                    <a:pt x="3817" y="47223"/>
                  </a:cubicBezTo>
                  <a:cubicBezTo>
                    <a:pt x="3843" y="47223"/>
                    <a:pt x="3817" y="47197"/>
                    <a:pt x="3843" y="47171"/>
                  </a:cubicBezTo>
                  <a:cubicBezTo>
                    <a:pt x="3791" y="47171"/>
                    <a:pt x="3791" y="47171"/>
                    <a:pt x="3817" y="47094"/>
                  </a:cubicBezTo>
                  <a:cubicBezTo>
                    <a:pt x="3843" y="47017"/>
                    <a:pt x="3817" y="47042"/>
                    <a:pt x="3868" y="47017"/>
                  </a:cubicBezTo>
                  <a:cubicBezTo>
                    <a:pt x="3894" y="46991"/>
                    <a:pt x="3894" y="46991"/>
                    <a:pt x="3868" y="46939"/>
                  </a:cubicBezTo>
                  <a:cubicBezTo>
                    <a:pt x="3817" y="46913"/>
                    <a:pt x="3791" y="46913"/>
                    <a:pt x="3868" y="46888"/>
                  </a:cubicBezTo>
                  <a:cubicBezTo>
                    <a:pt x="3920" y="46836"/>
                    <a:pt x="3920" y="46810"/>
                    <a:pt x="3946" y="46759"/>
                  </a:cubicBezTo>
                  <a:lnTo>
                    <a:pt x="3946" y="46733"/>
                  </a:lnTo>
                  <a:cubicBezTo>
                    <a:pt x="3920" y="46707"/>
                    <a:pt x="3894" y="46681"/>
                    <a:pt x="3920" y="46656"/>
                  </a:cubicBezTo>
                  <a:cubicBezTo>
                    <a:pt x="3946" y="46604"/>
                    <a:pt x="3920" y="46552"/>
                    <a:pt x="3894" y="46527"/>
                  </a:cubicBezTo>
                  <a:cubicBezTo>
                    <a:pt x="3868" y="46501"/>
                    <a:pt x="3868" y="46475"/>
                    <a:pt x="3868" y="46449"/>
                  </a:cubicBezTo>
                  <a:cubicBezTo>
                    <a:pt x="3843" y="46423"/>
                    <a:pt x="3843" y="46398"/>
                    <a:pt x="3920" y="46398"/>
                  </a:cubicBezTo>
                  <a:lnTo>
                    <a:pt x="3868" y="46346"/>
                  </a:lnTo>
                  <a:cubicBezTo>
                    <a:pt x="3843" y="46346"/>
                    <a:pt x="3791" y="46320"/>
                    <a:pt x="3791" y="46294"/>
                  </a:cubicBezTo>
                  <a:cubicBezTo>
                    <a:pt x="3765" y="46269"/>
                    <a:pt x="3765" y="46243"/>
                    <a:pt x="3791" y="46217"/>
                  </a:cubicBezTo>
                  <a:cubicBezTo>
                    <a:pt x="3817" y="46217"/>
                    <a:pt x="3817" y="46217"/>
                    <a:pt x="3843" y="46243"/>
                  </a:cubicBezTo>
                  <a:cubicBezTo>
                    <a:pt x="3843" y="46269"/>
                    <a:pt x="3868" y="46294"/>
                    <a:pt x="3868" y="46320"/>
                  </a:cubicBezTo>
                  <a:lnTo>
                    <a:pt x="3920" y="46243"/>
                  </a:lnTo>
                  <a:cubicBezTo>
                    <a:pt x="3946" y="46165"/>
                    <a:pt x="3868" y="46140"/>
                    <a:pt x="3894" y="46088"/>
                  </a:cubicBezTo>
                  <a:cubicBezTo>
                    <a:pt x="3894" y="46062"/>
                    <a:pt x="3946" y="46037"/>
                    <a:pt x="3946" y="45985"/>
                  </a:cubicBezTo>
                  <a:cubicBezTo>
                    <a:pt x="3920" y="45933"/>
                    <a:pt x="3946" y="45882"/>
                    <a:pt x="3946" y="45856"/>
                  </a:cubicBezTo>
                  <a:lnTo>
                    <a:pt x="3946" y="45779"/>
                  </a:lnTo>
                  <a:lnTo>
                    <a:pt x="3946" y="45701"/>
                  </a:lnTo>
                  <a:lnTo>
                    <a:pt x="3946" y="45521"/>
                  </a:lnTo>
                  <a:lnTo>
                    <a:pt x="3946" y="45443"/>
                  </a:lnTo>
                  <a:lnTo>
                    <a:pt x="3946" y="45392"/>
                  </a:lnTo>
                  <a:cubicBezTo>
                    <a:pt x="3920" y="45314"/>
                    <a:pt x="3894" y="45263"/>
                    <a:pt x="3894" y="45185"/>
                  </a:cubicBezTo>
                  <a:cubicBezTo>
                    <a:pt x="3817" y="45160"/>
                    <a:pt x="3817" y="45108"/>
                    <a:pt x="3817" y="45056"/>
                  </a:cubicBezTo>
                  <a:lnTo>
                    <a:pt x="3868" y="45056"/>
                  </a:lnTo>
                  <a:lnTo>
                    <a:pt x="3920" y="45108"/>
                  </a:lnTo>
                  <a:lnTo>
                    <a:pt x="3972" y="45005"/>
                  </a:lnTo>
                  <a:cubicBezTo>
                    <a:pt x="3894" y="44979"/>
                    <a:pt x="3894" y="44928"/>
                    <a:pt x="3894" y="44876"/>
                  </a:cubicBezTo>
                  <a:cubicBezTo>
                    <a:pt x="3894" y="44850"/>
                    <a:pt x="3868" y="44799"/>
                    <a:pt x="3868" y="44747"/>
                  </a:cubicBezTo>
                  <a:cubicBezTo>
                    <a:pt x="3868" y="44721"/>
                    <a:pt x="3817" y="44695"/>
                    <a:pt x="3817" y="44695"/>
                  </a:cubicBezTo>
                  <a:cubicBezTo>
                    <a:pt x="3817" y="44687"/>
                    <a:pt x="3823" y="44684"/>
                    <a:pt x="3831" y="44684"/>
                  </a:cubicBezTo>
                  <a:cubicBezTo>
                    <a:pt x="3848" y="44684"/>
                    <a:pt x="3877" y="44695"/>
                    <a:pt x="3894" y="44695"/>
                  </a:cubicBezTo>
                  <a:lnTo>
                    <a:pt x="3972" y="44644"/>
                  </a:lnTo>
                  <a:cubicBezTo>
                    <a:pt x="3972" y="44644"/>
                    <a:pt x="3946" y="44618"/>
                    <a:pt x="3946" y="44618"/>
                  </a:cubicBezTo>
                  <a:cubicBezTo>
                    <a:pt x="3868" y="44592"/>
                    <a:pt x="3817" y="44566"/>
                    <a:pt x="3817" y="44489"/>
                  </a:cubicBezTo>
                  <a:cubicBezTo>
                    <a:pt x="3817" y="44489"/>
                    <a:pt x="3843" y="44463"/>
                    <a:pt x="3843" y="44463"/>
                  </a:cubicBezTo>
                  <a:cubicBezTo>
                    <a:pt x="3853" y="44463"/>
                    <a:pt x="3867" y="44467"/>
                    <a:pt x="3884" y="44467"/>
                  </a:cubicBezTo>
                  <a:cubicBezTo>
                    <a:pt x="3910" y="44467"/>
                    <a:pt x="3941" y="44458"/>
                    <a:pt x="3972" y="44412"/>
                  </a:cubicBezTo>
                  <a:cubicBezTo>
                    <a:pt x="3972" y="44386"/>
                    <a:pt x="3972" y="44386"/>
                    <a:pt x="3972" y="44360"/>
                  </a:cubicBezTo>
                  <a:cubicBezTo>
                    <a:pt x="3946" y="44360"/>
                    <a:pt x="3920" y="44354"/>
                    <a:pt x="3897" y="44354"/>
                  </a:cubicBezTo>
                  <a:cubicBezTo>
                    <a:pt x="3875" y="44354"/>
                    <a:pt x="3856" y="44360"/>
                    <a:pt x="3843" y="44386"/>
                  </a:cubicBezTo>
                  <a:lnTo>
                    <a:pt x="3817" y="44386"/>
                  </a:lnTo>
                  <a:cubicBezTo>
                    <a:pt x="3791" y="44386"/>
                    <a:pt x="3817" y="44257"/>
                    <a:pt x="3843" y="44257"/>
                  </a:cubicBezTo>
                  <a:cubicBezTo>
                    <a:pt x="3946" y="44257"/>
                    <a:pt x="3946" y="44180"/>
                    <a:pt x="3946" y="44076"/>
                  </a:cubicBezTo>
                  <a:lnTo>
                    <a:pt x="3920" y="44051"/>
                  </a:lnTo>
                  <a:cubicBezTo>
                    <a:pt x="3868" y="44051"/>
                    <a:pt x="3817" y="44025"/>
                    <a:pt x="3817" y="43973"/>
                  </a:cubicBezTo>
                  <a:cubicBezTo>
                    <a:pt x="3765" y="43896"/>
                    <a:pt x="3765" y="43793"/>
                    <a:pt x="3765" y="43690"/>
                  </a:cubicBezTo>
                  <a:cubicBezTo>
                    <a:pt x="3765" y="43664"/>
                    <a:pt x="3817" y="43638"/>
                    <a:pt x="3791" y="43612"/>
                  </a:cubicBezTo>
                  <a:cubicBezTo>
                    <a:pt x="3791" y="43586"/>
                    <a:pt x="3791" y="43561"/>
                    <a:pt x="3791" y="43535"/>
                  </a:cubicBezTo>
                  <a:lnTo>
                    <a:pt x="3791" y="43483"/>
                  </a:lnTo>
                  <a:lnTo>
                    <a:pt x="3791" y="43432"/>
                  </a:lnTo>
                  <a:lnTo>
                    <a:pt x="3920" y="43432"/>
                  </a:lnTo>
                  <a:cubicBezTo>
                    <a:pt x="3946" y="43406"/>
                    <a:pt x="3946" y="43380"/>
                    <a:pt x="3920" y="43354"/>
                  </a:cubicBezTo>
                  <a:cubicBezTo>
                    <a:pt x="3868" y="43328"/>
                    <a:pt x="3894" y="43303"/>
                    <a:pt x="3920" y="43251"/>
                  </a:cubicBezTo>
                  <a:cubicBezTo>
                    <a:pt x="3894" y="43251"/>
                    <a:pt x="3868" y="43251"/>
                    <a:pt x="3868" y="43225"/>
                  </a:cubicBezTo>
                  <a:cubicBezTo>
                    <a:pt x="3791" y="43225"/>
                    <a:pt x="3791" y="43225"/>
                    <a:pt x="3791" y="43148"/>
                  </a:cubicBezTo>
                  <a:lnTo>
                    <a:pt x="3817" y="43122"/>
                  </a:lnTo>
                  <a:lnTo>
                    <a:pt x="3843" y="43122"/>
                  </a:lnTo>
                  <a:lnTo>
                    <a:pt x="3843" y="43096"/>
                  </a:lnTo>
                  <a:lnTo>
                    <a:pt x="3817" y="43096"/>
                  </a:lnTo>
                  <a:cubicBezTo>
                    <a:pt x="3791" y="43096"/>
                    <a:pt x="3765" y="43045"/>
                    <a:pt x="3765" y="43045"/>
                  </a:cubicBezTo>
                  <a:cubicBezTo>
                    <a:pt x="3791" y="42993"/>
                    <a:pt x="3791" y="42942"/>
                    <a:pt x="3765" y="42916"/>
                  </a:cubicBezTo>
                  <a:lnTo>
                    <a:pt x="3765" y="42813"/>
                  </a:lnTo>
                  <a:cubicBezTo>
                    <a:pt x="3765" y="42710"/>
                    <a:pt x="3765" y="42710"/>
                    <a:pt x="3843" y="42684"/>
                  </a:cubicBezTo>
                  <a:lnTo>
                    <a:pt x="3920" y="42658"/>
                  </a:lnTo>
                  <a:cubicBezTo>
                    <a:pt x="3946" y="42658"/>
                    <a:pt x="3920" y="42632"/>
                    <a:pt x="3946" y="42606"/>
                  </a:cubicBezTo>
                  <a:cubicBezTo>
                    <a:pt x="3946" y="42564"/>
                    <a:pt x="3911" y="42522"/>
                    <a:pt x="3857" y="42522"/>
                  </a:cubicBezTo>
                  <a:cubicBezTo>
                    <a:pt x="3844" y="42522"/>
                    <a:pt x="3831" y="42524"/>
                    <a:pt x="3817" y="42529"/>
                  </a:cubicBezTo>
                  <a:lnTo>
                    <a:pt x="3817" y="42503"/>
                  </a:lnTo>
                  <a:cubicBezTo>
                    <a:pt x="3843" y="42477"/>
                    <a:pt x="3868" y="42477"/>
                    <a:pt x="3920" y="42477"/>
                  </a:cubicBezTo>
                  <a:cubicBezTo>
                    <a:pt x="3946" y="42477"/>
                    <a:pt x="3946" y="42426"/>
                    <a:pt x="3946" y="42400"/>
                  </a:cubicBezTo>
                  <a:cubicBezTo>
                    <a:pt x="3920" y="42348"/>
                    <a:pt x="3894" y="42323"/>
                    <a:pt x="3868" y="42271"/>
                  </a:cubicBezTo>
                  <a:cubicBezTo>
                    <a:pt x="3868" y="42271"/>
                    <a:pt x="3817" y="42245"/>
                    <a:pt x="3817" y="42245"/>
                  </a:cubicBezTo>
                  <a:cubicBezTo>
                    <a:pt x="3791" y="42219"/>
                    <a:pt x="3817" y="42168"/>
                    <a:pt x="3817" y="42116"/>
                  </a:cubicBezTo>
                  <a:cubicBezTo>
                    <a:pt x="3826" y="42097"/>
                    <a:pt x="3829" y="42092"/>
                    <a:pt x="3828" y="42092"/>
                  </a:cubicBezTo>
                  <a:lnTo>
                    <a:pt x="3828" y="42092"/>
                  </a:lnTo>
                  <a:cubicBezTo>
                    <a:pt x="3827" y="42092"/>
                    <a:pt x="3823" y="42098"/>
                    <a:pt x="3820" y="42098"/>
                  </a:cubicBezTo>
                  <a:cubicBezTo>
                    <a:pt x="3818" y="42098"/>
                    <a:pt x="3817" y="42096"/>
                    <a:pt x="3817" y="42091"/>
                  </a:cubicBezTo>
                  <a:lnTo>
                    <a:pt x="3791" y="42091"/>
                  </a:lnTo>
                  <a:cubicBezTo>
                    <a:pt x="3791" y="42091"/>
                    <a:pt x="3765" y="42065"/>
                    <a:pt x="3765" y="42039"/>
                  </a:cubicBezTo>
                  <a:cubicBezTo>
                    <a:pt x="3765" y="42013"/>
                    <a:pt x="3791" y="41936"/>
                    <a:pt x="3791" y="41884"/>
                  </a:cubicBezTo>
                  <a:cubicBezTo>
                    <a:pt x="3791" y="41807"/>
                    <a:pt x="3765" y="41755"/>
                    <a:pt x="3765" y="41704"/>
                  </a:cubicBezTo>
                  <a:cubicBezTo>
                    <a:pt x="3765" y="41678"/>
                    <a:pt x="3765" y="41652"/>
                    <a:pt x="3765" y="41652"/>
                  </a:cubicBezTo>
                  <a:cubicBezTo>
                    <a:pt x="3714" y="41626"/>
                    <a:pt x="3688" y="41575"/>
                    <a:pt x="3688" y="41523"/>
                  </a:cubicBezTo>
                  <a:cubicBezTo>
                    <a:pt x="3636" y="41523"/>
                    <a:pt x="3662" y="41497"/>
                    <a:pt x="3662" y="41472"/>
                  </a:cubicBezTo>
                  <a:lnTo>
                    <a:pt x="3662" y="41394"/>
                  </a:lnTo>
                  <a:cubicBezTo>
                    <a:pt x="3636" y="41394"/>
                    <a:pt x="3611" y="41394"/>
                    <a:pt x="3611" y="41368"/>
                  </a:cubicBezTo>
                  <a:cubicBezTo>
                    <a:pt x="3611" y="41343"/>
                    <a:pt x="3585" y="41265"/>
                    <a:pt x="3559" y="41214"/>
                  </a:cubicBezTo>
                  <a:lnTo>
                    <a:pt x="3456" y="41214"/>
                  </a:lnTo>
                  <a:cubicBezTo>
                    <a:pt x="3430" y="41214"/>
                    <a:pt x="3456" y="41188"/>
                    <a:pt x="3482" y="41162"/>
                  </a:cubicBezTo>
                  <a:lnTo>
                    <a:pt x="3482" y="41136"/>
                  </a:lnTo>
                  <a:cubicBezTo>
                    <a:pt x="3482" y="41110"/>
                    <a:pt x="3482" y="41110"/>
                    <a:pt x="3482" y="41110"/>
                  </a:cubicBezTo>
                  <a:cubicBezTo>
                    <a:pt x="3430" y="41110"/>
                    <a:pt x="3404" y="41059"/>
                    <a:pt x="3430" y="41007"/>
                  </a:cubicBezTo>
                  <a:cubicBezTo>
                    <a:pt x="3456" y="40982"/>
                    <a:pt x="3456" y="40982"/>
                    <a:pt x="3430" y="40930"/>
                  </a:cubicBezTo>
                  <a:cubicBezTo>
                    <a:pt x="3378" y="40904"/>
                    <a:pt x="3430" y="40853"/>
                    <a:pt x="3456" y="40827"/>
                  </a:cubicBezTo>
                  <a:cubicBezTo>
                    <a:pt x="3404" y="40775"/>
                    <a:pt x="3456" y="40724"/>
                    <a:pt x="3456" y="40672"/>
                  </a:cubicBezTo>
                  <a:cubicBezTo>
                    <a:pt x="3456" y="40646"/>
                    <a:pt x="3456" y="40620"/>
                    <a:pt x="3456" y="40595"/>
                  </a:cubicBezTo>
                  <a:cubicBezTo>
                    <a:pt x="3456" y="40569"/>
                    <a:pt x="3456" y="40543"/>
                    <a:pt x="3507" y="40517"/>
                  </a:cubicBezTo>
                  <a:cubicBezTo>
                    <a:pt x="3507" y="40466"/>
                    <a:pt x="3533" y="40414"/>
                    <a:pt x="3559" y="40363"/>
                  </a:cubicBezTo>
                  <a:cubicBezTo>
                    <a:pt x="3559" y="40337"/>
                    <a:pt x="3611" y="40311"/>
                    <a:pt x="3662" y="40311"/>
                  </a:cubicBezTo>
                  <a:cubicBezTo>
                    <a:pt x="3667" y="40316"/>
                    <a:pt x="3672" y="40318"/>
                    <a:pt x="3676" y="40318"/>
                  </a:cubicBezTo>
                  <a:cubicBezTo>
                    <a:pt x="3696" y="40318"/>
                    <a:pt x="3714" y="40276"/>
                    <a:pt x="3714" y="40234"/>
                  </a:cubicBezTo>
                  <a:cubicBezTo>
                    <a:pt x="3688" y="40208"/>
                    <a:pt x="3662" y="40156"/>
                    <a:pt x="3688" y="40105"/>
                  </a:cubicBezTo>
                  <a:lnTo>
                    <a:pt x="3688" y="40027"/>
                  </a:lnTo>
                  <a:lnTo>
                    <a:pt x="3636" y="40027"/>
                  </a:lnTo>
                  <a:cubicBezTo>
                    <a:pt x="3611" y="40027"/>
                    <a:pt x="3585" y="40001"/>
                    <a:pt x="3585" y="39976"/>
                  </a:cubicBezTo>
                  <a:cubicBezTo>
                    <a:pt x="3585" y="39924"/>
                    <a:pt x="3533" y="39821"/>
                    <a:pt x="3636" y="39795"/>
                  </a:cubicBezTo>
                  <a:cubicBezTo>
                    <a:pt x="3662" y="39718"/>
                    <a:pt x="3636" y="39666"/>
                    <a:pt x="3585" y="39615"/>
                  </a:cubicBezTo>
                  <a:cubicBezTo>
                    <a:pt x="3559" y="39589"/>
                    <a:pt x="3559" y="39537"/>
                    <a:pt x="3559" y="39511"/>
                  </a:cubicBezTo>
                  <a:lnTo>
                    <a:pt x="3559" y="39383"/>
                  </a:lnTo>
                  <a:cubicBezTo>
                    <a:pt x="3559" y="39357"/>
                    <a:pt x="3559" y="39357"/>
                    <a:pt x="3482" y="39357"/>
                  </a:cubicBezTo>
                  <a:cubicBezTo>
                    <a:pt x="3404" y="39357"/>
                    <a:pt x="3378" y="39331"/>
                    <a:pt x="3378" y="39279"/>
                  </a:cubicBezTo>
                  <a:cubicBezTo>
                    <a:pt x="3353" y="39228"/>
                    <a:pt x="3507" y="39228"/>
                    <a:pt x="3585" y="39150"/>
                  </a:cubicBezTo>
                  <a:cubicBezTo>
                    <a:pt x="3559" y="39125"/>
                    <a:pt x="3533" y="39073"/>
                    <a:pt x="3559" y="39021"/>
                  </a:cubicBezTo>
                  <a:cubicBezTo>
                    <a:pt x="3585" y="38944"/>
                    <a:pt x="3559" y="38892"/>
                    <a:pt x="3559" y="38841"/>
                  </a:cubicBezTo>
                  <a:cubicBezTo>
                    <a:pt x="3482" y="38841"/>
                    <a:pt x="3456" y="38764"/>
                    <a:pt x="3404" y="38712"/>
                  </a:cubicBezTo>
                  <a:cubicBezTo>
                    <a:pt x="3353" y="38686"/>
                    <a:pt x="3378" y="38635"/>
                    <a:pt x="3404" y="38609"/>
                  </a:cubicBezTo>
                  <a:lnTo>
                    <a:pt x="3378" y="38583"/>
                  </a:lnTo>
                  <a:lnTo>
                    <a:pt x="3301" y="38531"/>
                  </a:lnTo>
                  <a:cubicBezTo>
                    <a:pt x="3301" y="38583"/>
                    <a:pt x="3301" y="38609"/>
                    <a:pt x="3250" y="38609"/>
                  </a:cubicBezTo>
                  <a:cubicBezTo>
                    <a:pt x="3224" y="38557"/>
                    <a:pt x="3224" y="38557"/>
                    <a:pt x="3250" y="38506"/>
                  </a:cubicBezTo>
                  <a:lnTo>
                    <a:pt x="3250" y="38325"/>
                  </a:lnTo>
                  <a:cubicBezTo>
                    <a:pt x="3224" y="38274"/>
                    <a:pt x="3198" y="38196"/>
                    <a:pt x="3250" y="38145"/>
                  </a:cubicBezTo>
                  <a:cubicBezTo>
                    <a:pt x="3327" y="38093"/>
                    <a:pt x="3301" y="38093"/>
                    <a:pt x="3250" y="38067"/>
                  </a:cubicBezTo>
                  <a:cubicBezTo>
                    <a:pt x="3250" y="38067"/>
                    <a:pt x="3224" y="38041"/>
                    <a:pt x="3224" y="38016"/>
                  </a:cubicBezTo>
                  <a:cubicBezTo>
                    <a:pt x="3198" y="37990"/>
                    <a:pt x="3224" y="38016"/>
                    <a:pt x="3224" y="37938"/>
                  </a:cubicBezTo>
                  <a:cubicBezTo>
                    <a:pt x="3211" y="37900"/>
                    <a:pt x="3211" y="37893"/>
                    <a:pt x="3214" y="37893"/>
                  </a:cubicBezTo>
                  <a:lnTo>
                    <a:pt x="3214" y="37893"/>
                  </a:lnTo>
                  <a:cubicBezTo>
                    <a:pt x="3216" y="37893"/>
                    <a:pt x="3218" y="37895"/>
                    <a:pt x="3220" y="37895"/>
                  </a:cubicBezTo>
                  <a:cubicBezTo>
                    <a:pt x="3222" y="37895"/>
                    <a:pt x="3224" y="37893"/>
                    <a:pt x="3224" y="37887"/>
                  </a:cubicBezTo>
                  <a:cubicBezTo>
                    <a:pt x="3250" y="37887"/>
                    <a:pt x="3224" y="37861"/>
                    <a:pt x="3224" y="37861"/>
                  </a:cubicBezTo>
                  <a:cubicBezTo>
                    <a:pt x="3224" y="37848"/>
                    <a:pt x="3230" y="37848"/>
                    <a:pt x="3240" y="37848"/>
                  </a:cubicBezTo>
                  <a:cubicBezTo>
                    <a:pt x="3250" y="37848"/>
                    <a:pt x="3262" y="37848"/>
                    <a:pt x="3275" y="37835"/>
                  </a:cubicBezTo>
                  <a:cubicBezTo>
                    <a:pt x="3301" y="37835"/>
                    <a:pt x="3327" y="37783"/>
                    <a:pt x="3327" y="37758"/>
                  </a:cubicBezTo>
                  <a:cubicBezTo>
                    <a:pt x="3353" y="37732"/>
                    <a:pt x="3353" y="37680"/>
                    <a:pt x="3327" y="37629"/>
                  </a:cubicBezTo>
                  <a:cubicBezTo>
                    <a:pt x="3301" y="37577"/>
                    <a:pt x="3327" y="37500"/>
                    <a:pt x="3353" y="37448"/>
                  </a:cubicBezTo>
                  <a:cubicBezTo>
                    <a:pt x="3378" y="37397"/>
                    <a:pt x="3378" y="37345"/>
                    <a:pt x="3353" y="37293"/>
                  </a:cubicBezTo>
                  <a:cubicBezTo>
                    <a:pt x="3327" y="37293"/>
                    <a:pt x="3327" y="37293"/>
                    <a:pt x="3327" y="37268"/>
                  </a:cubicBezTo>
                  <a:cubicBezTo>
                    <a:pt x="3275" y="37242"/>
                    <a:pt x="3250" y="37190"/>
                    <a:pt x="3224" y="37139"/>
                  </a:cubicBezTo>
                  <a:cubicBezTo>
                    <a:pt x="3224" y="37113"/>
                    <a:pt x="3198" y="37087"/>
                    <a:pt x="3224" y="37061"/>
                  </a:cubicBezTo>
                  <a:cubicBezTo>
                    <a:pt x="3275" y="37036"/>
                    <a:pt x="3224" y="36958"/>
                    <a:pt x="3224" y="36907"/>
                  </a:cubicBezTo>
                  <a:cubicBezTo>
                    <a:pt x="3258" y="36907"/>
                    <a:pt x="3281" y="36895"/>
                    <a:pt x="3300" y="36895"/>
                  </a:cubicBezTo>
                  <a:cubicBezTo>
                    <a:pt x="3310" y="36895"/>
                    <a:pt x="3318" y="36898"/>
                    <a:pt x="3327" y="36907"/>
                  </a:cubicBezTo>
                  <a:cubicBezTo>
                    <a:pt x="3353" y="36932"/>
                    <a:pt x="3327" y="36958"/>
                    <a:pt x="3327" y="36984"/>
                  </a:cubicBezTo>
                  <a:cubicBezTo>
                    <a:pt x="3327" y="36997"/>
                    <a:pt x="3327" y="37003"/>
                    <a:pt x="3330" y="37003"/>
                  </a:cubicBezTo>
                  <a:cubicBezTo>
                    <a:pt x="3333" y="37003"/>
                    <a:pt x="3340" y="36997"/>
                    <a:pt x="3353" y="36984"/>
                  </a:cubicBezTo>
                  <a:cubicBezTo>
                    <a:pt x="3378" y="36958"/>
                    <a:pt x="3404" y="36958"/>
                    <a:pt x="3430" y="36932"/>
                  </a:cubicBezTo>
                  <a:cubicBezTo>
                    <a:pt x="3430" y="36932"/>
                    <a:pt x="3456" y="36907"/>
                    <a:pt x="3456" y="36907"/>
                  </a:cubicBezTo>
                  <a:cubicBezTo>
                    <a:pt x="3404" y="36829"/>
                    <a:pt x="3404" y="36752"/>
                    <a:pt x="3378" y="36649"/>
                  </a:cubicBezTo>
                  <a:cubicBezTo>
                    <a:pt x="3353" y="36623"/>
                    <a:pt x="3378" y="36571"/>
                    <a:pt x="3353" y="36546"/>
                  </a:cubicBezTo>
                  <a:cubicBezTo>
                    <a:pt x="3345" y="36542"/>
                    <a:pt x="3340" y="36540"/>
                    <a:pt x="3336" y="36540"/>
                  </a:cubicBezTo>
                  <a:cubicBezTo>
                    <a:pt x="3314" y="36540"/>
                    <a:pt x="3349" y="36597"/>
                    <a:pt x="3327" y="36597"/>
                  </a:cubicBezTo>
                  <a:cubicBezTo>
                    <a:pt x="3275" y="36571"/>
                    <a:pt x="3250" y="36546"/>
                    <a:pt x="3224" y="36494"/>
                  </a:cubicBezTo>
                  <a:cubicBezTo>
                    <a:pt x="3198" y="36494"/>
                    <a:pt x="3224" y="36468"/>
                    <a:pt x="3250" y="36468"/>
                  </a:cubicBezTo>
                  <a:cubicBezTo>
                    <a:pt x="3275" y="36442"/>
                    <a:pt x="3250" y="36365"/>
                    <a:pt x="3224" y="36339"/>
                  </a:cubicBezTo>
                  <a:cubicBezTo>
                    <a:pt x="3198" y="36339"/>
                    <a:pt x="3198" y="36365"/>
                    <a:pt x="3172" y="36365"/>
                  </a:cubicBezTo>
                  <a:cubicBezTo>
                    <a:pt x="3146" y="36365"/>
                    <a:pt x="3095" y="36365"/>
                    <a:pt x="3095" y="36313"/>
                  </a:cubicBezTo>
                  <a:cubicBezTo>
                    <a:pt x="3095" y="36288"/>
                    <a:pt x="3043" y="36210"/>
                    <a:pt x="3069" y="36133"/>
                  </a:cubicBezTo>
                  <a:cubicBezTo>
                    <a:pt x="3095" y="36081"/>
                    <a:pt x="3095" y="36030"/>
                    <a:pt x="3069" y="35978"/>
                  </a:cubicBezTo>
                  <a:cubicBezTo>
                    <a:pt x="3069" y="35927"/>
                    <a:pt x="3095" y="35901"/>
                    <a:pt x="3095" y="35875"/>
                  </a:cubicBezTo>
                  <a:lnTo>
                    <a:pt x="3095" y="35617"/>
                  </a:lnTo>
                  <a:cubicBezTo>
                    <a:pt x="3095" y="35591"/>
                    <a:pt x="3121" y="35591"/>
                    <a:pt x="3146" y="35591"/>
                  </a:cubicBezTo>
                  <a:cubicBezTo>
                    <a:pt x="3121" y="35540"/>
                    <a:pt x="3095" y="35488"/>
                    <a:pt x="3095" y="35437"/>
                  </a:cubicBezTo>
                  <a:cubicBezTo>
                    <a:pt x="3095" y="35411"/>
                    <a:pt x="3095" y="35411"/>
                    <a:pt x="3121" y="35411"/>
                  </a:cubicBezTo>
                  <a:cubicBezTo>
                    <a:pt x="3172" y="35411"/>
                    <a:pt x="3121" y="35359"/>
                    <a:pt x="3095" y="35308"/>
                  </a:cubicBezTo>
                  <a:cubicBezTo>
                    <a:pt x="3095" y="35295"/>
                    <a:pt x="3101" y="35288"/>
                    <a:pt x="3114" y="35288"/>
                  </a:cubicBezTo>
                  <a:cubicBezTo>
                    <a:pt x="3127" y="35288"/>
                    <a:pt x="3146" y="35295"/>
                    <a:pt x="3172" y="35308"/>
                  </a:cubicBezTo>
                  <a:lnTo>
                    <a:pt x="3250" y="35333"/>
                  </a:lnTo>
                  <a:cubicBezTo>
                    <a:pt x="3250" y="35333"/>
                    <a:pt x="3275" y="35308"/>
                    <a:pt x="3275" y="35308"/>
                  </a:cubicBezTo>
                  <a:lnTo>
                    <a:pt x="3275" y="35256"/>
                  </a:lnTo>
                  <a:cubicBezTo>
                    <a:pt x="3250" y="35230"/>
                    <a:pt x="3250" y="35204"/>
                    <a:pt x="3275" y="35179"/>
                  </a:cubicBezTo>
                  <a:lnTo>
                    <a:pt x="3275" y="35153"/>
                  </a:lnTo>
                  <a:lnTo>
                    <a:pt x="3172" y="35179"/>
                  </a:lnTo>
                  <a:cubicBezTo>
                    <a:pt x="3146" y="35179"/>
                    <a:pt x="3121" y="35179"/>
                    <a:pt x="3121" y="35153"/>
                  </a:cubicBezTo>
                  <a:cubicBezTo>
                    <a:pt x="3095" y="35127"/>
                    <a:pt x="3095" y="35075"/>
                    <a:pt x="3121" y="35024"/>
                  </a:cubicBezTo>
                  <a:cubicBezTo>
                    <a:pt x="3146" y="34998"/>
                    <a:pt x="3159" y="34985"/>
                    <a:pt x="3169" y="34985"/>
                  </a:cubicBezTo>
                  <a:cubicBezTo>
                    <a:pt x="3179" y="34985"/>
                    <a:pt x="3185" y="34998"/>
                    <a:pt x="3198" y="35024"/>
                  </a:cubicBezTo>
                  <a:cubicBezTo>
                    <a:pt x="3211" y="35037"/>
                    <a:pt x="3217" y="35043"/>
                    <a:pt x="3224" y="35043"/>
                  </a:cubicBezTo>
                  <a:cubicBezTo>
                    <a:pt x="3230" y="35043"/>
                    <a:pt x="3237" y="35037"/>
                    <a:pt x="3250" y="35024"/>
                  </a:cubicBezTo>
                  <a:lnTo>
                    <a:pt x="3250" y="34921"/>
                  </a:lnTo>
                  <a:cubicBezTo>
                    <a:pt x="3250" y="34869"/>
                    <a:pt x="3172" y="34869"/>
                    <a:pt x="3198" y="34818"/>
                  </a:cubicBezTo>
                  <a:cubicBezTo>
                    <a:pt x="3198" y="34766"/>
                    <a:pt x="3198" y="34714"/>
                    <a:pt x="3172" y="34663"/>
                  </a:cubicBezTo>
                  <a:cubicBezTo>
                    <a:pt x="3165" y="34655"/>
                    <a:pt x="3155" y="34652"/>
                    <a:pt x="3144" y="34652"/>
                  </a:cubicBezTo>
                  <a:cubicBezTo>
                    <a:pt x="3116" y="34652"/>
                    <a:pt x="3080" y="34670"/>
                    <a:pt x="3043" y="34689"/>
                  </a:cubicBezTo>
                  <a:cubicBezTo>
                    <a:pt x="3017" y="34689"/>
                    <a:pt x="3017" y="34663"/>
                    <a:pt x="3017" y="34637"/>
                  </a:cubicBezTo>
                  <a:cubicBezTo>
                    <a:pt x="3017" y="34611"/>
                    <a:pt x="3017" y="34611"/>
                    <a:pt x="3043" y="34585"/>
                  </a:cubicBezTo>
                  <a:lnTo>
                    <a:pt x="3095" y="34585"/>
                  </a:lnTo>
                  <a:cubicBezTo>
                    <a:pt x="3108" y="34598"/>
                    <a:pt x="3114" y="34605"/>
                    <a:pt x="3121" y="34605"/>
                  </a:cubicBezTo>
                  <a:cubicBezTo>
                    <a:pt x="3127" y="34605"/>
                    <a:pt x="3133" y="34598"/>
                    <a:pt x="3146" y="34585"/>
                  </a:cubicBezTo>
                  <a:cubicBezTo>
                    <a:pt x="3198" y="34534"/>
                    <a:pt x="3224" y="34431"/>
                    <a:pt x="3198" y="34353"/>
                  </a:cubicBezTo>
                  <a:lnTo>
                    <a:pt x="3198" y="34328"/>
                  </a:lnTo>
                  <a:cubicBezTo>
                    <a:pt x="3198" y="34325"/>
                    <a:pt x="3199" y="34323"/>
                    <a:pt x="3200" y="34323"/>
                  </a:cubicBezTo>
                  <a:cubicBezTo>
                    <a:pt x="3209" y="34323"/>
                    <a:pt x="3255" y="34405"/>
                    <a:pt x="3301" y="34405"/>
                  </a:cubicBezTo>
                  <a:cubicBezTo>
                    <a:pt x="3275" y="34353"/>
                    <a:pt x="3250" y="34276"/>
                    <a:pt x="3275" y="34224"/>
                  </a:cubicBezTo>
                  <a:cubicBezTo>
                    <a:pt x="3286" y="34214"/>
                    <a:pt x="3301" y="34207"/>
                    <a:pt x="3315" y="34207"/>
                  </a:cubicBezTo>
                  <a:cubicBezTo>
                    <a:pt x="3335" y="34207"/>
                    <a:pt x="3353" y="34220"/>
                    <a:pt x="3353" y="34250"/>
                  </a:cubicBezTo>
                  <a:lnTo>
                    <a:pt x="3353" y="34276"/>
                  </a:lnTo>
                  <a:cubicBezTo>
                    <a:pt x="3353" y="34302"/>
                    <a:pt x="3353" y="34328"/>
                    <a:pt x="3430" y="34328"/>
                  </a:cubicBezTo>
                  <a:lnTo>
                    <a:pt x="3404" y="34302"/>
                  </a:lnTo>
                  <a:cubicBezTo>
                    <a:pt x="3327" y="34199"/>
                    <a:pt x="3456" y="34121"/>
                    <a:pt x="3404" y="34018"/>
                  </a:cubicBezTo>
                  <a:cubicBezTo>
                    <a:pt x="3404" y="34018"/>
                    <a:pt x="3430" y="33992"/>
                    <a:pt x="3430" y="33966"/>
                  </a:cubicBezTo>
                  <a:cubicBezTo>
                    <a:pt x="3430" y="33966"/>
                    <a:pt x="3430" y="33863"/>
                    <a:pt x="3430" y="33837"/>
                  </a:cubicBezTo>
                  <a:cubicBezTo>
                    <a:pt x="3430" y="33709"/>
                    <a:pt x="3404" y="33605"/>
                    <a:pt x="3353" y="33502"/>
                  </a:cubicBezTo>
                  <a:cubicBezTo>
                    <a:pt x="3327" y="33476"/>
                    <a:pt x="3327" y="33425"/>
                    <a:pt x="3353" y="33399"/>
                  </a:cubicBezTo>
                  <a:cubicBezTo>
                    <a:pt x="3353" y="33373"/>
                    <a:pt x="3353" y="33322"/>
                    <a:pt x="3353" y="33270"/>
                  </a:cubicBezTo>
                  <a:lnTo>
                    <a:pt x="3353" y="33064"/>
                  </a:lnTo>
                  <a:cubicBezTo>
                    <a:pt x="3327" y="33038"/>
                    <a:pt x="3301" y="32986"/>
                    <a:pt x="3327" y="32935"/>
                  </a:cubicBezTo>
                  <a:cubicBezTo>
                    <a:pt x="3327" y="32883"/>
                    <a:pt x="3301" y="32857"/>
                    <a:pt x="3275" y="32806"/>
                  </a:cubicBezTo>
                  <a:cubicBezTo>
                    <a:pt x="3275" y="32793"/>
                    <a:pt x="3262" y="32787"/>
                    <a:pt x="3246" y="32787"/>
                  </a:cubicBezTo>
                  <a:cubicBezTo>
                    <a:pt x="3230" y="32787"/>
                    <a:pt x="3211" y="32793"/>
                    <a:pt x="3198" y="32806"/>
                  </a:cubicBezTo>
                  <a:cubicBezTo>
                    <a:pt x="3172" y="32806"/>
                    <a:pt x="3146" y="32806"/>
                    <a:pt x="3146" y="32780"/>
                  </a:cubicBezTo>
                  <a:cubicBezTo>
                    <a:pt x="3121" y="32754"/>
                    <a:pt x="3146" y="32728"/>
                    <a:pt x="3172" y="32703"/>
                  </a:cubicBezTo>
                  <a:lnTo>
                    <a:pt x="3198" y="32703"/>
                  </a:lnTo>
                  <a:cubicBezTo>
                    <a:pt x="3224" y="32703"/>
                    <a:pt x="3250" y="32677"/>
                    <a:pt x="3224" y="32625"/>
                  </a:cubicBezTo>
                  <a:cubicBezTo>
                    <a:pt x="3224" y="32600"/>
                    <a:pt x="3224" y="32574"/>
                    <a:pt x="3224" y="32574"/>
                  </a:cubicBezTo>
                  <a:cubicBezTo>
                    <a:pt x="3250" y="32522"/>
                    <a:pt x="3224" y="32471"/>
                    <a:pt x="3172" y="32419"/>
                  </a:cubicBezTo>
                  <a:cubicBezTo>
                    <a:pt x="3146" y="32393"/>
                    <a:pt x="3146" y="32342"/>
                    <a:pt x="3172" y="32316"/>
                  </a:cubicBezTo>
                  <a:cubicBezTo>
                    <a:pt x="3172" y="32290"/>
                    <a:pt x="3146" y="32238"/>
                    <a:pt x="3172" y="32238"/>
                  </a:cubicBezTo>
                  <a:cubicBezTo>
                    <a:pt x="3224" y="32213"/>
                    <a:pt x="3224" y="32187"/>
                    <a:pt x="3224" y="32161"/>
                  </a:cubicBezTo>
                  <a:cubicBezTo>
                    <a:pt x="3224" y="32135"/>
                    <a:pt x="3224" y="32110"/>
                    <a:pt x="3224" y="32084"/>
                  </a:cubicBezTo>
                  <a:cubicBezTo>
                    <a:pt x="3224" y="32006"/>
                    <a:pt x="3198" y="31955"/>
                    <a:pt x="3275" y="31877"/>
                  </a:cubicBezTo>
                  <a:cubicBezTo>
                    <a:pt x="3275" y="31877"/>
                    <a:pt x="3275" y="31826"/>
                    <a:pt x="3275" y="31826"/>
                  </a:cubicBezTo>
                  <a:cubicBezTo>
                    <a:pt x="3250" y="31774"/>
                    <a:pt x="3275" y="31723"/>
                    <a:pt x="3224" y="31697"/>
                  </a:cubicBezTo>
                  <a:cubicBezTo>
                    <a:pt x="3198" y="31671"/>
                    <a:pt x="3198" y="31671"/>
                    <a:pt x="3224" y="31619"/>
                  </a:cubicBezTo>
                  <a:cubicBezTo>
                    <a:pt x="3250" y="31594"/>
                    <a:pt x="3224" y="31491"/>
                    <a:pt x="3275" y="31439"/>
                  </a:cubicBezTo>
                  <a:lnTo>
                    <a:pt x="3275" y="31362"/>
                  </a:lnTo>
                  <a:cubicBezTo>
                    <a:pt x="3275" y="31343"/>
                    <a:pt x="3301" y="31325"/>
                    <a:pt x="3325" y="31325"/>
                  </a:cubicBezTo>
                  <a:cubicBezTo>
                    <a:pt x="3335" y="31325"/>
                    <a:pt x="3345" y="31328"/>
                    <a:pt x="3353" y="31336"/>
                  </a:cubicBezTo>
                  <a:lnTo>
                    <a:pt x="3378" y="31336"/>
                  </a:lnTo>
                  <a:lnTo>
                    <a:pt x="3378" y="31284"/>
                  </a:lnTo>
                  <a:lnTo>
                    <a:pt x="3378" y="31258"/>
                  </a:lnTo>
                  <a:cubicBezTo>
                    <a:pt x="3378" y="31233"/>
                    <a:pt x="3378" y="31258"/>
                    <a:pt x="3353" y="31207"/>
                  </a:cubicBezTo>
                  <a:cubicBezTo>
                    <a:pt x="3353" y="31181"/>
                    <a:pt x="3353" y="31181"/>
                    <a:pt x="3378" y="31181"/>
                  </a:cubicBezTo>
                  <a:cubicBezTo>
                    <a:pt x="3404" y="31181"/>
                    <a:pt x="3404" y="31207"/>
                    <a:pt x="3404" y="31207"/>
                  </a:cubicBezTo>
                  <a:lnTo>
                    <a:pt x="3430" y="31207"/>
                  </a:lnTo>
                  <a:lnTo>
                    <a:pt x="3430" y="31155"/>
                  </a:lnTo>
                  <a:cubicBezTo>
                    <a:pt x="3430" y="31078"/>
                    <a:pt x="3430" y="31026"/>
                    <a:pt x="3456" y="30975"/>
                  </a:cubicBezTo>
                  <a:lnTo>
                    <a:pt x="3456" y="30923"/>
                  </a:lnTo>
                  <a:cubicBezTo>
                    <a:pt x="3456" y="30923"/>
                    <a:pt x="3507" y="30846"/>
                    <a:pt x="3507" y="30794"/>
                  </a:cubicBezTo>
                  <a:cubicBezTo>
                    <a:pt x="3507" y="30781"/>
                    <a:pt x="3506" y="30773"/>
                    <a:pt x="3504" y="30768"/>
                  </a:cubicBezTo>
                  <a:lnTo>
                    <a:pt x="3504" y="30768"/>
                  </a:lnTo>
                  <a:cubicBezTo>
                    <a:pt x="3505" y="30768"/>
                    <a:pt x="3506" y="30768"/>
                    <a:pt x="3507" y="30768"/>
                  </a:cubicBezTo>
                  <a:cubicBezTo>
                    <a:pt x="3507" y="30743"/>
                    <a:pt x="3507" y="30743"/>
                    <a:pt x="3507" y="30743"/>
                  </a:cubicBezTo>
                  <a:cubicBezTo>
                    <a:pt x="3482" y="30691"/>
                    <a:pt x="3507" y="30639"/>
                    <a:pt x="3507" y="30614"/>
                  </a:cubicBezTo>
                  <a:cubicBezTo>
                    <a:pt x="3507" y="30562"/>
                    <a:pt x="3533" y="30510"/>
                    <a:pt x="3533" y="30459"/>
                  </a:cubicBezTo>
                  <a:cubicBezTo>
                    <a:pt x="3585" y="30356"/>
                    <a:pt x="3585" y="30253"/>
                    <a:pt x="3533" y="30175"/>
                  </a:cubicBezTo>
                  <a:cubicBezTo>
                    <a:pt x="3533" y="30149"/>
                    <a:pt x="3533" y="30124"/>
                    <a:pt x="3585" y="30098"/>
                  </a:cubicBezTo>
                  <a:cubicBezTo>
                    <a:pt x="3611" y="30098"/>
                    <a:pt x="3611" y="30072"/>
                    <a:pt x="3611" y="30046"/>
                  </a:cubicBezTo>
                  <a:cubicBezTo>
                    <a:pt x="3585" y="29969"/>
                    <a:pt x="3636" y="29969"/>
                    <a:pt x="3688" y="29943"/>
                  </a:cubicBezTo>
                  <a:cubicBezTo>
                    <a:pt x="3714" y="29943"/>
                    <a:pt x="3688" y="29917"/>
                    <a:pt x="3688" y="29917"/>
                  </a:cubicBezTo>
                  <a:cubicBezTo>
                    <a:pt x="3611" y="29892"/>
                    <a:pt x="3585" y="29840"/>
                    <a:pt x="3636" y="29763"/>
                  </a:cubicBezTo>
                  <a:cubicBezTo>
                    <a:pt x="3662" y="29659"/>
                    <a:pt x="3688" y="29556"/>
                    <a:pt x="3662" y="29453"/>
                  </a:cubicBezTo>
                  <a:lnTo>
                    <a:pt x="3585" y="29401"/>
                  </a:lnTo>
                  <a:cubicBezTo>
                    <a:pt x="3559" y="29401"/>
                    <a:pt x="3559" y="29376"/>
                    <a:pt x="3533" y="29350"/>
                  </a:cubicBezTo>
                  <a:lnTo>
                    <a:pt x="3507" y="29350"/>
                  </a:lnTo>
                  <a:cubicBezTo>
                    <a:pt x="3456" y="29324"/>
                    <a:pt x="3456" y="29324"/>
                    <a:pt x="3507" y="29273"/>
                  </a:cubicBezTo>
                  <a:cubicBezTo>
                    <a:pt x="3533" y="29247"/>
                    <a:pt x="3533" y="29195"/>
                    <a:pt x="3533" y="29144"/>
                  </a:cubicBezTo>
                  <a:cubicBezTo>
                    <a:pt x="3533" y="29118"/>
                    <a:pt x="3533" y="29092"/>
                    <a:pt x="3533" y="29066"/>
                  </a:cubicBezTo>
                  <a:cubicBezTo>
                    <a:pt x="3533" y="29036"/>
                    <a:pt x="3542" y="29023"/>
                    <a:pt x="3565" y="29023"/>
                  </a:cubicBezTo>
                  <a:cubicBezTo>
                    <a:pt x="3581" y="29023"/>
                    <a:pt x="3604" y="29030"/>
                    <a:pt x="3636" y="29040"/>
                  </a:cubicBezTo>
                  <a:lnTo>
                    <a:pt x="3585" y="28937"/>
                  </a:lnTo>
                  <a:cubicBezTo>
                    <a:pt x="3559" y="28886"/>
                    <a:pt x="3585" y="28860"/>
                    <a:pt x="3585" y="28834"/>
                  </a:cubicBezTo>
                  <a:cubicBezTo>
                    <a:pt x="3585" y="28825"/>
                    <a:pt x="3585" y="28823"/>
                    <a:pt x="3586" y="28823"/>
                  </a:cubicBezTo>
                  <a:cubicBezTo>
                    <a:pt x="3588" y="28823"/>
                    <a:pt x="3593" y="28834"/>
                    <a:pt x="3611" y="28834"/>
                  </a:cubicBezTo>
                  <a:cubicBezTo>
                    <a:pt x="3636" y="28834"/>
                    <a:pt x="3611" y="28834"/>
                    <a:pt x="3611" y="28860"/>
                  </a:cubicBezTo>
                  <a:cubicBezTo>
                    <a:pt x="3611" y="28886"/>
                    <a:pt x="3611" y="28911"/>
                    <a:pt x="3611" y="28937"/>
                  </a:cubicBezTo>
                  <a:lnTo>
                    <a:pt x="3662" y="28937"/>
                  </a:lnTo>
                  <a:cubicBezTo>
                    <a:pt x="3636" y="28860"/>
                    <a:pt x="3636" y="28757"/>
                    <a:pt x="3662" y="28679"/>
                  </a:cubicBezTo>
                  <a:cubicBezTo>
                    <a:pt x="3662" y="28628"/>
                    <a:pt x="3636" y="28576"/>
                    <a:pt x="3662" y="28550"/>
                  </a:cubicBezTo>
                  <a:cubicBezTo>
                    <a:pt x="3688" y="28499"/>
                    <a:pt x="3636" y="28473"/>
                    <a:pt x="3611" y="28421"/>
                  </a:cubicBezTo>
                  <a:cubicBezTo>
                    <a:pt x="3585" y="28396"/>
                    <a:pt x="3636" y="28396"/>
                    <a:pt x="3662" y="28370"/>
                  </a:cubicBezTo>
                  <a:cubicBezTo>
                    <a:pt x="3662" y="28344"/>
                    <a:pt x="3611" y="28318"/>
                    <a:pt x="3611" y="28293"/>
                  </a:cubicBezTo>
                  <a:lnTo>
                    <a:pt x="3611" y="28293"/>
                  </a:lnTo>
                  <a:cubicBezTo>
                    <a:pt x="3611" y="28297"/>
                    <a:pt x="3612" y="28300"/>
                    <a:pt x="3615" y="28300"/>
                  </a:cubicBezTo>
                  <a:cubicBezTo>
                    <a:pt x="3628" y="28300"/>
                    <a:pt x="3662" y="28262"/>
                    <a:pt x="3662" y="28241"/>
                  </a:cubicBezTo>
                  <a:cubicBezTo>
                    <a:pt x="3636" y="28215"/>
                    <a:pt x="3611" y="28189"/>
                    <a:pt x="3611" y="28164"/>
                  </a:cubicBezTo>
                  <a:lnTo>
                    <a:pt x="3611" y="28086"/>
                  </a:lnTo>
                  <a:cubicBezTo>
                    <a:pt x="3559" y="27983"/>
                    <a:pt x="3559" y="27880"/>
                    <a:pt x="3611" y="27802"/>
                  </a:cubicBezTo>
                  <a:lnTo>
                    <a:pt x="3662" y="27545"/>
                  </a:lnTo>
                  <a:cubicBezTo>
                    <a:pt x="3662" y="27519"/>
                    <a:pt x="3636" y="27441"/>
                    <a:pt x="3714" y="27441"/>
                  </a:cubicBezTo>
                  <a:cubicBezTo>
                    <a:pt x="3714" y="27390"/>
                    <a:pt x="3739" y="27338"/>
                    <a:pt x="3714" y="27312"/>
                  </a:cubicBezTo>
                  <a:cubicBezTo>
                    <a:pt x="3688" y="27287"/>
                    <a:pt x="3688" y="27261"/>
                    <a:pt x="3688" y="27235"/>
                  </a:cubicBezTo>
                  <a:cubicBezTo>
                    <a:pt x="3688" y="27209"/>
                    <a:pt x="3662" y="27183"/>
                    <a:pt x="3662" y="27158"/>
                  </a:cubicBezTo>
                  <a:cubicBezTo>
                    <a:pt x="3636" y="27158"/>
                    <a:pt x="3611" y="27132"/>
                    <a:pt x="3585" y="27106"/>
                  </a:cubicBezTo>
                  <a:cubicBezTo>
                    <a:pt x="3585" y="27080"/>
                    <a:pt x="3585" y="27055"/>
                    <a:pt x="3585" y="27029"/>
                  </a:cubicBezTo>
                  <a:lnTo>
                    <a:pt x="3585" y="26977"/>
                  </a:lnTo>
                  <a:cubicBezTo>
                    <a:pt x="3585" y="26977"/>
                    <a:pt x="3585" y="26951"/>
                    <a:pt x="3585" y="26951"/>
                  </a:cubicBezTo>
                  <a:cubicBezTo>
                    <a:pt x="3559" y="26926"/>
                    <a:pt x="3533" y="26874"/>
                    <a:pt x="3533" y="26848"/>
                  </a:cubicBezTo>
                  <a:cubicBezTo>
                    <a:pt x="3533" y="26822"/>
                    <a:pt x="3533" y="26797"/>
                    <a:pt x="3559" y="26771"/>
                  </a:cubicBezTo>
                  <a:cubicBezTo>
                    <a:pt x="3585" y="26719"/>
                    <a:pt x="3611" y="26668"/>
                    <a:pt x="3559" y="26616"/>
                  </a:cubicBezTo>
                  <a:cubicBezTo>
                    <a:pt x="3559" y="26590"/>
                    <a:pt x="3559" y="26564"/>
                    <a:pt x="3559" y="26539"/>
                  </a:cubicBezTo>
                  <a:lnTo>
                    <a:pt x="3559" y="26513"/>
                  </a:lnTo>
                  <a:cubicBezTo>
                    <a:pt x="3507" y="26461"/>
                    <a:pt x="3533" y="26410"/>
                    <a:pt x="3533" y="26358"/>
                  </a:cubicBezTo>
                  <a:cubicBezTo>
                    <a:pt x="3533" y="26332"/>
                    <a:pt x="3559" y="26307"/>
                    <a:pt x="3559" y="26255"/>
                  </a:cubicBezTo>
                  <a:cubicBezTo>
                    <a:pt x="3559" y="26229"/>
                    <a:pt x="3482" y="26229"/>
                    <a:pt x="3507" y="26178"/>
                  </a:cubicBezTo>
                  <a:lnTo>
                    <a:pt x="3507" y="26074"/>
                  </a:lnTo>
                  <a:cubicBezTo>
                    <a:pt x="3456" y="26049"/>
                    <a:pt x="3456" y="26023"/>
                    <a:pt x="3456" y="25997"/>
                  </a:cubicBezTo>
                  <a:cubicBezTo>
                    <a:pt x="3456" y="25920"/>
                    <a:pt x="3430" y="25842"/>
                    <a:pt x="3404" y="25765"/>
                  </a:cubicBezTo>
                  <a:cubicBezTo>
                    <a:pt x="3404" y="25732"/>
                    <a:pt x="3409" y="25722"/>
                    <a:pt x="3416" y="25722"/>
                  </a:cubicBezTo>
                  <a:cubicBezTo>
                    <a:pt x="3426" y="25722"/>
                    <a:pt x="3441" y="25739"/>
                    <a:pt x="3456" y="25739"/>
                  </a:cubicBezTo>
                  <a:lnTo>
                    <a:pt x="3482" y="25662"/>
                  </a:lnTo>
                  <a:cubicBezTo>
                    <a:pt x="3482" y="25662"/>
                    <a:pt x="3456" y="25636"/>
                    <a:pt x="3456" y="25610"/>
                  </a:cubicBezTo>
                  <a:cubicBezTo>
                    <a:pt x="3456" y="25559"/>
                    <a:pt x="3456" y="25533"/>
                    <a:pt x="3482" y="25481"/>
                  </a:cubicBezTo>
                  <a:cubicBezTo>
                    <a:pt x="3456" y="25481"/>
                    <a:pt x="3456" y="25455"/>
                    <a:pt x="3456" y="25430"/>
                  </a:cubicBezTo>
                  <a:cubicBezTo>
                    <a:pt x="3456" y="25404"/>
                    <a:pt x="3456" y="25378"/>
                    <a:pt x="3482" y="25352"/>
                  </a:cubicBezTo>
                  <a:lnTo>
                    <a:pt x="3482" y="25327"/>
                  </a:lnTo>
                  <a:cubicBezTo>
                    <a:pt x="3456" y="25275"/>
                    <a:pt x="3456" y="25275"/>
                    <a:pt x="3482" y="25249"/>
                  </a:cubicBezTo>
                  <a:cubicBezTo>
                    <a:pt x="3482" y="25198"/>
                    <a:pt x="3430" y="25146"/>
                    <a:pt x="3430" y="25094"/>
                  </a:cubicBezTo>
                  <a:cubicBezTo>
                    <a:pt x="3430" y="24965"/>
                    <a:pt x="3404" y="24862"/>
                    <a:pt x="3378" y="24733"/>
                  </a:cubicBezTo>
                  <a:cubicBezTo>
                    <a:pt x="3353" y="24708"/>
                    <a:pt x="3327" y="24682"/>
                    <a:pt x="3327" y="24656"/>
                  </a:cubicBezTo>
                  <a:cubicBezTo>
                    <a:pt x="3327" y="24604"/>
                    <a:pt x="3327" y="24579"/>
                    <a:pt x="3404" y="24579"/>
                  </a:cubicBezTo>
                  <a:cubicBezTo>
                    <a:pt x="3430" y="24579"/>
                    <a:pt x="3482" y="24527"/>
                    <a:pt x="3456" y="24475"/>
                  </a:cubicBezTo>
                  <a:cubicBezTo>
                    <a:pt x="3430" y="24424"/>
                    <a:pt x="3430" y="24372"/>
                    <a:pt x="3430" y="24321"/>
                  </a:cubicBezTo>
                  <a:cubicBezTo>
                    <a:pt x="3456" y="24269"/>
                    <a:pt x="3430" y="24218"/>
                    <a:pt x="3404" y="24166"/>
                  </a:cubicBezTo>
                  <a:cubicBezTo>
                    <a:pt x="3353" y="24114"/>
                    <a:pt x="3378" y="24037"/>
                    <a:pt x="3353" y="23960"/>
                  </a:cubicBezTo>
                  <a:cubicBezTo>
                    <a:pt x="3327" y="23960"/>
                    <a:pt x="3275" y="23960"/>
                    <a:pt x="3275" y="23908"/>
                  </a:cubicBezTo>
                  <a:cubicBezTo>
                    <a:pt x="3275" y="23856"/>
                    <a:pt x="3327" y="23856"/>
                    <a:pt x="3353" y="23856"/>
                  </a:cubicBezTo>
                  <a:cubicBezTo>
                    <a:pt x="3404" y="23831"/>
                    <a:pt x="3378" y="23753"/>
                    <a:pt x="3430" y="23728"/>
                  </a:cubicBezTo>
                  <a:cubicBezTo>
                    <a:pt x="3404" y="23702"/>
                    <a:pt x="3404" y="23676"/>
                    <a:pt x="3404" y="23676"/>
                  </a:cubicBezTo>
                  <a:cubicBezTo>
                    <a:pt x="3404" y="23646"/>
                    <a:pt x="3387" y="23633"/>
                    <a:pt x="3367" y="23633"/>
                  </a:cubicBezTo>
                  <a:cubicBezTo>
                    <a:pt x="3353" y="23633"/>
                    <a:pt x="3338" y="23639"/>
                    <a:pt x="3327" y="23650"/>
                  </a:cubicBezTo>
                  <a:lnTo>
                    <a:pt x="3327" y="23676"/>
                  </a:lnTo>
                  <a:lnTo>
                    <a:pt x="3353" y="23676"/>
                  </a:lnTo>
                  <a:cubicBezTo>
                    <a:pt x="3353" y="23676"/>
                    <a:pt x="3353" y="23687"/>
                    <a:pt x="3345" y="23687"/>
                  </a:cubicBezTo>
                  <a:cubicBezTo>
                    <a:pt x="3341" y="23687"/>
                    <a:pt x="3335" y="23685"/>
                    <a:pt x="3327" y="23676"/>
                  </a:cubicBezTo>
                  <a:lnTo>
                    <a:pt x="3275" y="23676"/>
                  </a:lnTo>
                  <a:cubicBezTo>
                    <a:pt x="3275" y="23676"/>
                    <a:pt x="3250" y="23650"/>
                    <a:pt x="3224" y="23650"/>
                  </a:cubicBezTo>
                  <a:cubicBezTo>
                    <a:pt x="3198" y="23650"/>
                    <a:pt x="3146" y="23650"/>
                    <a:pt x="3146" y="23599"/>
                  </a:cubicBezTo>
                  <a:lnTo>
                    <a:pt x="3146" y="23547"/>
                  </a:lnTo>
                  <a:cubicBezTo>
                    <a:pt x="3172" y="23521"/>
                    <a:pt x="3172" y="23495"/>
                    <a:pt x="3198" y="23495"/>
                  </a:cubicBezTo>
                  <a:cubicBezTo>
                    <a:pt x="3198" y="23470"/>
                    <a:pt x="3172" y="23444"/>
                    <a:pt x="3146" y="23418"/>
                  </a:cubicBezTo>
                  <a:lnTo>
                    <a:pt x="3146" y="23392"/>
                  </a:lnTo>
                  <a:lnTo>
                    <a:pt x="3198" y="23392"/>
                  </a:lnTo>
                  <a:lnTo>
                    <a:pt x="3198" y="23366"/>
                  </a:lnTo>
                  <a:cubicBezTo>
                    <a:pt x="3121" y="23315"/>
                    <a:pt x="3172" y="23263"/>
                    <a:pt x="3198" y="23212"/>
                  </a:cubicBezTo>
                  <a:cubicBezTo>
                    <a:pt x="3198" y="23199"/>
                    <a:pt x="3198" y="23199"/>
                    <a:pt x="3198" y="23199"/>
                  </a:cubicBezTo>
                  <a:cubicBezTo>
                    <a:pt x="3198" y="23199"/>
                    <a:pt x="3198" y="23199"/>
                    <a:pt x="3198" y="23186"/>
                  </a:cubicBezTo>
                  <a:cubicBezTo>
                    <a:pt x="3172" y="23186"/>
                    <a:pt x="3146" y="23134"/>
                    <a:pt x="3146" y="23109"/>
                  </a:cubicBezTo>
                  <a:cubicBezTo>
                    <a:pt x="3121" y="23057"/>
                    <a:pt x="3121" y="23057"/>
                    <a:pt x="3198" y="23057"/>
                  </a:cubicBezTo>
                  <a:cubicBezTo>
                    <a:pt x="3198" y="23005"/>
                    <a:pt x="3121" y="22980"/>
                    <a:pt x="3198" y="22954"/>
                  </a:cubicBezTo>
                  <a:lnTo>
                    <a:pt x="3224" y="22902"/>
                  </a:lnTo>
                  <a:lnTo>
                    <a:pt x="3224" y="22876"/>
                  </a:lnTo>
                  <a:cubicBezTo>
                    <a:pt x="3198" y="22876"/>
                    <a:pt x="3172" y="22851"/>
                    <a:pt x="3172" y="22799"/>
                  </a:cubicBezTo>
                  <a:cubicBezTo>
                    <a:pt x="3172" y="22747"/>
                    <a:pt x="3172" y="22696"/>
                    <a:pt x="3172" y="22644"/>
                  </a:cubicBezTo>
                  <a:cubicBezTo>
                    <a:pt x="3172" y="22644"/>
                    <a:pt x="3172" y="22619"/>
                    <a:pt x="3198" y="22619"/>
                  </a:cubicBezTo>
                  <a:cubicBezTo>
                    <a:pt x="3224" y="22593"/>
                    <a:pt x="3224" y="22541"/>
                    <a:pt x="3198" y="22515"/>
                  </a:cubicBezTo>
                  <a:cubicBezTo>
                    <a:pt x="3172" y="22490"/>
                    <a:pt x="3146" y="22464"/>
                    <a:pt x="3172" y="22438"/>
                  </a:cubicBezTo>
                  <a:cubicBezTo>
                    <a:pt x="3172" y="22412"/>
                    <a:pt x="3172" y="22361"/>
                    <a:pt x="3224" y="22335"/>
                  </a:cubicBezTo>
                  <a:cubicBezTo>
                    <a:pt x="3250" y="22309"/>
                    <a:pt x="3172" y="22206"/>
                    <a:pt x="3198" y="22128"/>
                  </a:cubicBezTo>
                  <a:cubicBezTo>
                    <a:pt x="3198" y="22051"/>
                    <a:pt x="3198" y="22000"/>
                    <a:pt x="3250" y="21948"/>
                  </a:cubicBezTo>
                  <a:cubicBezTo>
                    <a:pt x="3301" y="21896"/>
                    <a:pt x="3250" y="21922"/>
                    <a:pt x="3224" y="21896"/>
                  </a:cubicBezTo>
                  <a:cubicBezTo>
                    <a:pt x="3198" y="21896"/>
                    <a:pt x="3198" y="21871"/>
                    <a:pt x="3172" y="21845"/>
                  </a:cubicBezTo>
                  <a:lnTo>
                    <a:pt x="3224" y="21845"/>
                  </a:lnTo>
                  <a:cubicBezTo>
                    <a:pt x="3250" y="21845"/>
                    <a:pt x="3275" y="21819"/>
                    <a:pt x="3250" y="21793"/>
                  </a:cubicBezTo>
                  <a:cubicBezTo>
                    <a:pt x="3198" y="21742"/>
                    <a:pt x="3224" y="21638"/>
                    <a:pt x="3198" y="21561"/>
                  </a:cubicBezTo>
                  <a:cubicBezTo>
                    <a:pt x="3198" y="21535"/>
                    <a:pt x="3172" y="21510"/>
                    <a:pt x="3172" y="21510"/>
                  </a:cubicBezTo>
                  <a:cubicBezTo>
                    <a:pt x="3198" y="21458"/>
                    <a:pt x="3198" y="21406"/>
                    <a:pt x="3172" y="21355"/>
                  </a:cubicBezTo>
                  <a:cubicBezTo>
                    <a:pt x="3198" y="21303"/>
                    <a:pt x="3198" y="21252"/>
                    <a:pt x="3172" y="21200"/>
                  </a:cubicBezTo>
                  <a:cubicBezTo>
                    <a:pt x="3172" y="21174"/>
                    <a:pt x="3172" y="21148"/>
                    <a:pt x="3198" y="21148"/>
                  </a:cubicBezTo>
                  <a:cubicBezTo>
                    <a:pt x="3224" y="21123"/>
                    <a:pt x="3224" y="21071"/>
                    <a:pt x="3224" y="21045"/>
                  </a:cubicBezTo>
                  <a:cubicBezTo>
                    <a:pt x="3224" y="20994"/>
                    <a:pt x="3250" y="20916"/>
                    <a:pt x="3301" y="20865"/>
                  </a:cubicBezTo>
                  <a:cubicBezTo>
                    <a:pt x="3327" y="20839"/>
                    <a:pt x="3301" y="20839"/>
                    <a:pt x="3301" y="20813"/>
                  </a:cubicBezTo>
                  <a:lnTo>
                    <a:pt x="3301" y="20736"/>
                  </a:lnTo>
                  <a:cubicBezTo>
                    <a:pt x="3301" y="20684"/>
                    <a:pt x="3301" y="20658"/>
                    <a:pt x="3275" y="20633"/>
                  </a:cubicBezTo>
                  <a:cubicBezTo>
                    <a:pt x="3250" y="20607"/>
                    <a:pt x="3224" y="20581"/>
                    <a:pt x="3224" y="20555"/>
                  </a:cubicBezTo>
                  <a:cubicBezTo>
                    <a:pt x="3250" y="20478"/>
                    <a:pt x="3224" y="20400"/>
                    <a:pt x="3198" y="20349"/>
                  </a:cubicBezTo>
                  <a:cubicBezTo>
                    <a:pt x="3146" y="20272"/>
                    <a:pt x="3146" y="20168"/>
                    <a:pt x="3224" y="20091"/>
                  </a:cubicBezTo>
                  <a:cubicBezTo>
                    <a:pt x="3250" y="20065"/>
                    <a:pt x="3250" y="20014"/>
                    <a:pt x="3224" y="19988"/>
                  </a:cubicBezTo>
                  <a:cubicBezTo>
                    <a:pt x="3198" y="19962"/>
                    <a:pt x="3198" y="19936"/>
                    <a:pt x="3198" y="19910"/>
                  </a:cubicBezTo>
                  <a:cubicBezTo>
                    <a:pt x="3224" y="19859"/>
                    <a:pt x="3224" y="19833"/>
                    <a:pt x="3224" y="19807"/>
                  </a:cubicBezTo>
                  <a:lnTo>
                    <a:pt x="3224" y="19782"/>
                  </a:lnTo>
                  <a:cubicBezTo>
                    <a:pt x="3250" y="19756"/>
                    <a:pt x="3250" y="19704"/>
                    <a:pt x="3275" y="19678"/>
                  </a:cubicBezTo>
                  <a:cubicBezTo>
                    <a:pt x="3301" y="19627"/>
                    <a:pt x="3275" y="19575"/>
                    <a:pt x="3250" y="19575"/>
                  </a:cubicBezTo>
                  <a:cubicBezTo>
                    <a:pt x="3231" y="19537"/>
                    <a:pt x="3198" y="19513"/>
                    <a:pt x="3162" y="19513"/>
                  </a:cubicBezTo>
                  <a:cubicBezTo>
                    <a:pt x="3148" y="19513"/>
                    <a:pt x="3134" y="19517"/>
                    <a:pt x="3121" y="19524"/>
                  </a:cubicBezTo>
                  <a:cubicBezTo>
                    <a:pt x="3095" y="19524"/>
                    <a:pt x="3069" y="19498"/>
                    <a:pt x="3069" y="19472"/>
                  </a:cubicBezTo>
                  <a:cubicBezTo>
                    <a:pt x="3069" y="19472"/>
                    <a:pt x="3069" y="19446"/>
                    <a:pt x="3069" y="19420"/>
                  </a:cubicBezTo>
                  <a:cubicBezTo>
                    <a:pt x="3043" y="19369"/>
                    <a:pt x="3069" y="19317"/>
                    <a:pt x="3121" y="19266"/>
                  </a:cubicBezTo>
                  <a:cubicBezTo>
                    <a:pt x="3121" y="19253"/>
                    <a:pt x="3133" y="19246"/>
                    <a:pt x="3146" y="19246"/>
                  </a:cubicBezTo>
                  <a:cubicBezTo>
                    <a:pt x="3159" y="19246"/>
                    <a:pt x="3172" y="19253"/>
                    <a:pt x="3172" y="19266"/>
                  </a:cubicBezTo>
                  <a:lnTo>
                    <a:pt x="3224" y="19266"/>
                  </a:lnTo>
                  <a:cubicBezTo>
                    <a:pt x="3250" y="19214"/>
                    <a:pt x="3301" y="19137"/>
                    <a:pt x="3250" y="19059"/>
                  </a:cubicBezTo>
                  <a:cubicBezTo>
                    <a:pt x="3250" y="18982"/>
                    <a:pt x="3146" y="18930"/>
                    <a:pt x="3146" y="18853"/>
                  </a:cubicBezTo>
                  <a:cubicBezTo>
                    <a:pt x="3121" y="18776"/>
                    <a:pt x="3146" y="18776"/>
                    <a:pt x="3146" y="18750"/>
                  </a:cubicBezTo>
                  <a:cubicBezTo>
                    <a:pt x="3146" y="18698"/>
                    <a:pt x="3069" y="18647"/>
                    <a:pt x="3095" y="18595"/>
                  </a:cubicBezTo>
                  <a:cubicBezTo>
                    <a:pt x="3069" y="18569"/>
                    <a:pt x="3069" y="18518"/>
                    <a:pt x="3095" y="18492"/>
                  </a:cubicBezTo>
                  <a:cubicBezTo>
                    <a:pt x="3095" y="18440"/>
                    <a:pt x="3095" y="18440"/>
                    <a:pt x="3121" y="18415"/>
                  </a:cubicBezTo>
                  <a:cubicBezTo>
                    <a:pt x="3146" y="18337"/>
                    <a:pt x="3172" y="18363"/>
                    <a:pt x="3198" y="18311"/>
                  </a:cubicBezTo>
                  <a:cubicBezTo>
                    <a:pt x="3121" y="18208"/>
                    <a:pt x="3172" y="18131"/>
                    <a:pt x="3198" y="18028"/>
                  </a:cubicBezTo>
                  <a:cubicBezTo>
                    <a:pt x="3146" y="18002"/>
                    <a:pt x="3146" y="17976"/>
                    <a:pt x="3146" y="17925"/>
                  </a:cubicBezTo>
                  <a:cubicBezTo>
                    <a:pt x="3146" y="17899"/>
                    <a:pt x="3153" y="17892"/>
                    <a:pt x="3162" y="17892"/>
                  </a:cubicBezTo>
                  <a:cubicBezTo>
                    <a:pt x="3172" y="17892"/>
                    <a:pt x="3185" y="17899"/>
                    <a:pt x="3198" y="17899"/>
                  </a:cubicBezTo>
                  <a:cubicBezTo>
                    <a:pt x="3172" y="17796"/>
                    <a:pt x="3172" y="17718"/>
                    <a:pt x="3198" y="17641"/>
                  </a:cubicBezTo>
                  <a:cubicBezTo>
                    <a:pt x="3198" y="17641"/>
                    <a:pt x="3198" y="17615"/>
                    <a:pt x="3198" y="17615"/>
                  </a:cubicBezTo>
                  <a:cubicBezTo>
                    <a:pt x="3095" y="17512"/>
                    <a:pt x="2992" y="17435"/>
                    <a:pt x="3095" y="17280"/>
                  </a:cubicBezTo>
                  <a:lnTo>
                    <a:pt x="3095" y="17254"/>
                  </a:lnTo>
                  <a:cubicBezTo>
                    <a:pt x="3069" y="17202"/>
                    <a:pt x="3069" y="17125"/>
                    <a:pt x="3095" y="17073"/>
                  </a:cubicBezTo>
                  <a:cubicBezTo>
                    <a:pt x="3121" y="17073"/>
                    <a:pt x="3121" y="17048"/>
                    <a:pt x="3095" y="17048"/>
                  </a:cubicBezTo>
                  <a:cubicBezTo>
                    <a:pt x="3043" y="17022"/>
                    <a:pt x="3095" y="16970"/>
                    <a:pt x="3095" y="16945"/>
                  </a:cubicBezTo>
                  <a:cubicBezTo>
                    <a:pt x="3069" y="16816"/>
                    <a:pt x="3069" y="16816"/>
                    <a:pt x="3172" y="16764"/>
                  </a:cubicBezTo>
                  <a:lnTo>
                    <a:pt x="3198" y="16738"/>
                  </a:lnTo>
                  <a:cubicBezTo>
                    <a:pt x="3198" y="16712"/>
                    <a:pt x="3198" y="16687"/>
                    <a:pt x="3172" y="16661"/>
                  </a:cubicBezTo>
                  <a:cubicBezTo>
                    <a:pt x="3121" y="16609"/>
                    <a:pt x="3095" y="16532"/>
                    <a:pt x="3146" y="16455"/>
                  </a:cubicBezTo>
                  <a:cubicBezTo>
                    <a:pt x="3172" y="16429"/>
                    <a:pt x="3172" y="16351"/>
                    <a:pt x="3146" y="16326"/>
                  </a:cubicBezTo>
                  <a:cubicBezTo>
                    <a:pt x="3121" y="16274"/>
                    <a:pt x="3121" y="16222"/>
                    <a:pt x="3146" y="16197"/>
                  </a:cubicBezTo>
                  <a:cubicBezTo>
                    <a:pt x="3146" y="16145"/>
                    <a:pt x="3146" y="16093"/>
                    <a:pt x="3146" y="16042"/>
                  </a:cubicBezTo>
                  <a:cubicBezTo>
                    <a:pt x="3121" y="15964"/>
                    <a:pt x="3146" y="15887"/>
                    <a:pt x="3095" y="15810"/>
                  </a:cubicBezTo>
                  <a:lnTo>
                    <a:pt x="3095" y="15784"/>
                  </a:lnTo>
                  <a:cubicBezTo>
                    <a:pt x="3172" y="15758"/>
                    <a:pt x="3121" y="15707"/>
                    <a:pt x="3095" y="15681"/>
                  </a:cubicBezTo>
                  <a:cubicBezTo>
                    <a:pt x="3069" y="15655"/>
                    <a:pt x="3069" y="15629"/>
                    <a:pt x="3095" y="15629"/>
                  </a:cubicBezTo>
                  <a:cubicBezTo>
                    <a:pt x="3121" y="15603"/>
                    <a:pt x="3095" y="15500"/>
                    <a:pt x="3095" y="15449"/>
                  </a:cubicBezTo>
                  <a:cubicBezTo>
                    <a:pt x="3028" y="15449"/>
                    <a:pt x="2981" y="15506"/>
                    <a:pt x="2920" y="15506"/>
                  </a:cubicBezTo>
                  <a:cubicBezTo>
                    <a:pt x="2910" y="15506"/>
                    <a:pt x="2900" y="15504"/>
                    <a:pt x="2888" y="15500"/>
                  </a:cubicBezTo>
                  <a:cubicBezTo>
                    <a:pt x="2914" y="15449"/>
                    <a:pt x="2888" y="15371"/>
                    <a:pt x="2863" y="15320"/>
                  </a:cubicBezTo>
                  <a:cubicBezTo>
                    <a:pt x="2837" y="15268"/>
                    <a:pt x="2837" y="15191"/>
                    <a:pt x="2888" y="15139"/>
                  </a:cubicBezTo>
                  <a:cubicBezTo>
                    <a:pt x="2888" y="15088"/>
                    <a:pt x="2888" y="15036"/>
                    <a:pt x="2914" y="15010"/>
                  </a:cubicBezTo>
                  <a:cubicBezTo>
                    <a:pt x="2940" y="14959"/>
                    <a:pt x="2914" y="14959"/>
                    <a:pt x="2914" y="14907"/>
                  </a:cubicBezTo>
                  <a:lnTo>
                    <a:pt x="2863" y="14804"/>
                  </a:lnTo>
                  <a:cubicBezTo>
                    <a:pt x="2863" y="14752"/>
                    <a:pt x="2888" y="14727"/>
                    <a:pt x="2914" y="14701"/>
                  </a:cubicBezTo>
                  <a:cubicBezTo>
                    <a:pt x="2914" y="14684"/>
                    <a:pt x="2920" y="14678"/>
                    <a:pt x="2929" y="14678"/>
                  </a:cubicBezTo>
                  <a:cubicBezTo>
                    <a:pt x="2946" y="14678"/>
                    <a:pt x="2974" y="14701"/>
                    <a:pt x="2992" y="14701"/>
                  </a:cubicBezTo>
                  <a:cubicBezTo>
                    <a:pt x="2992" y="14675"/>
                    <a:pt x="2992" y="14649"/>
                    <a:pt x="2966" y="14623"/>
                  </a:cubicBezTo>
                  <a:cubicBezTo>
                    <a:pt x="2966" y="14623"/>
                    <a:pt x="2966" y="14623"/>
                    <a:pt x="2940" y="14598"/>
                  </a:cubicBezTo>
                  <a:cubicBezTo>
                    <a:pt x="2940" y="14572"/>
                    <a:pt x="2940" y="14546"/>
                    <a:pt x="2966" y="14546"/>
                  </a:cubicBezTo>
                  <a:cubicBezTo>
                    <a:pt x="2973" y="14553"/>
                    <a:pt x="2982" y="14556"/>
                    <a:pt x="2990" y="14556"/>
                  </a:cubicBezTo>
                  <a:cubicBezTo>
                    <a:pt x="3014" y="14556"/>
                    <a:pt x="3036" y="14532"/>
                    <a:pt x="3017" y="14494"/>
                  </a:cubicBezTo>
                  <a:cubicBezTo>
                    <a:pt x="2992" y="14443"/>
                    <a:pt x="2992" y="14443"/>
                    <a:pt x="3069" y="14443"/>
                  </a:cubicBezTo>
                  <a:cubicBezTo>
                    <a:pt x="3069" y="14385"/>
                    <a:pt x="3069" y="14356"/>
                    <a:pt x="3091" y="14356"/>
                  </a:cubicBezTo>
                  <a:cubicBezTo>
                    <a:pt x="3098" y="14356"/>
                    <a:pt x="3108" y="14359"/>
                    <a:pt x="3121" y="14365"/>
                  </a:cubicBezTo>
                  <a:lnTo>
                    <a:pt x="3198" y="14365"/>
                  </a:lnTo>
                  <a:cubicBezTo>
                    <a:pt x="3198" y="14340"/>
                    <a:pt x="3198" y="14314"/>
                    <a:pt x="3250" y="14288"/>
                  </a:cubicBezTo>
                  <a:cubicBezTo>
                    <a:pt x="3198" y="14237"/>
                    <a:pt x="3224" y="14185"/>
                    <a:pt x="3198" y="14108"/>
                  </a:cubicBezTo>
                  <a:cubicBezTo>
                    <a:pt x="3095" y="14082"/>
                    <a:pt x="3095" y="14030"/>
                    <a:pt x="3146" y="13927"/>
                  </a:cubicBezTo>
                  <a:lnTo>
                    <a:pt x="3146" y="13875"/>
                  </a:lnTo>
                  <a:cubicBezTo>
                    <a:pt x="3121" y="13824"/>
                    <a:pt x="3146" y="13798"/>
                    <a:pt x="3172" y="13772"/>
                  </a:cubicBezTo>
                  <a:cubicBezTo>
                    <a:pt x="3198" y="13721"/>
                    <a:pt x="3198" y="13746"/>
                    <a:pt x="3172" y="13721"/>
                  </a:cubicBezTo>
                  <a:cubicBezTo>
                    <a:pt x="3172" y="13695"/>
                    <a:pt x="3172" y="13618"/>
                    <a:pt x="3172" y="13566"/>
                  </a:cubicBezTo>
                  <a:lnTo>
                    <a:pt x="3172" y="13540"/>
                  </a:lnTo>
                  <a:cubicBezTo>
                    <a:pt x="3146" y="13540"/>
                    <a:pt x="3121" y="13514"/>
                    <a:pt x="3121" y="13514"/>
                  </a:cubicBezTo>
                  <a:cubicBezTo>
                    <a:pt x="3121" y="13489"/>
                    <a:pt x="3043" y="13385"/>
                    <a:pt x="3121" y="13334"/>
                  </a:cubicBezTo>
                  <a:cubicBezTo>
                    <a:pt x="3172" y="13282"/>
                    <a:pt x="3069" y="13256"/>
                    <a:pt x="3069" y="13205"/>
                  </a:cubicBezTo>
                  <a:cubicBezTo>
                    <a:pt x="3069" y="13153"/>
                    <a:pt x="3069" y="13153"/>
                    <a:pt x="3069" y="13128"/>
                  </a:cubicBezTo>
                  <a:lnTo>
                    <a:pt x="3069" y="12947"/>
                  </a:lnTo>
                  <a:cubicBezTo>
                    <a:pt x="3069" y="12895"/>
                    <a:pt x="3121" y="12818"/>
                    <a:pt x="3069" y="12766"/>
                  </a:cubicBezTo>
                  <a:cubicBezTo>
                    <a:pt x="3069" y="12766"/>
                    <a:pt x="3095" y="12715"/>
                    <a:pt x="3095" y="12689"/>
                  </a:cubicBezTo>
                  <a:cubicBezTo>
                    <a:pt x="3069" y="12637"/>
                    <a:pt x="3095" y="12560"/>
                    <a:pt x="3121" y="12509"/>
                  </a:cubicBezTo>
                  <a:cubicBezTo>
                    <a:pt x="3121" y="12483"/>
                    <a:pt x="3172" y="12457"/>
                    <a:pt x="3146" y="12431"/>
                  </a:cubicBezTo>
                  <a:cubicBezTo>
                    <a:pt x="3121" y="12354"/>
                    <a:pt x="3121" y="12302"/>
                    <a:pt x="3146" y="12225"/>
                  </a:cubicBezTo>
                  <a:cubicBezTo>
                    <a:pt x="3172" y="12173"/>
                    <a:pt x="3172" y="12122"/>
                    <a:pt x="3146" y="12070"/>
                  </a:cubicBezTo>
                  <a:cubicBezTo>
                    <a:pt x="3121" y="11993"/>
                    <a:pt x="3121" y="11890"/>
                    <a:pt x="3146" y="11812"/>
                  </a:cubicBezTo>
                  <a:cubicBezTo>
                    <a:pt x="3146" y="11761"/>
                    <a:pt x="3146" y="11683"/>
                    <a:pt x="3198" y="11657"/>
                  </a:cubicBezTo>
                  <a:cubicBezTo>
                    <a:pt x="3250" y="11632"/>
                    <a:pt x="3198" y="11606"/>
                    <a:pt x="3198" y="11580"/>
                  </a:cubicBezTo>
                  <a:cubicBezTo>
                    <a:pt x="3198" y="11554"/>
                    <a:pt x="3146" y="11554"/>
                    <a:pt x="3172" y="11528"/>
                  </a:cubicBezTo>
                  <a:cubicBezTo>
                    <a:pt x="3198" y="11503"/>
                    <a:pt x="3198" y="11451"/>
                    <a:pt x="3172" y="11425"/>
                  </a:cubicBezTo>
                  <a:cubicBezTo>
                    <a:pt x="3146" y="11374"/>
                    <a:pt x="3172" y="11296"/>
                    <a:pt x="3198" y="11271"/>
                  </a:cubicBezTo>
                  <a:cubicBezTo>
                    <a:pt x="3250" y="11245"/>
                    <a:pt x="3250" y="11193"/>
                    <a:pt x="3250" y="11167"/>
                  </a:cubicBezTo>
                  <a:cubicBezTo>
                    <a:pt x="3250" y="11142"/>
                    <a:pt x="3224" y="11116"/>
                    <a:pt x="3224" y="11090"/>
                  </a:cubicBezTo>
                  <a:lnTo>
                    <a:pt x="3224" y="11064"/>
                  </a:lnTo>
                  <a:cubicBezTo>
                    <a:pt x="3250" y="11064"/>
                    <a:pt x="3250" y="11064"/>
                    <a:pt x="3250" y="11090"/>
                  </a:cubicBezTo>
                  <a:cubicBezTo>
                    <a:pt x="3301" y="11038"/>
                    <a:pt x="3327" y="10961"/>
                    <a:pt x="3301" y="10909"/>
                  </a:cubicBezTo>
                  <a:lnTo>
                    <a:pt x="3301" y="10832"/>
                  </a:lnTo>
                  <a:cubicBezTo>
                    <a:pt x="3275" y="10755"/>
                    <a:pt x="3224" y="10703"/>
                    <a:pt x="3198" y="10652"/>
                  </a:cubicBezTo>
                  <a:cubicBezTo>
                    <a:pt x="3146" y="10600"/>
                    <a:pt x="3146" y="10574"/>
                    <a:pt x="3198" y="10523"/>
                  </a:cubicBezTo>
                  <a:cubicBezTo>
                    <a:pt x="3198" y="10497"/>
                    <a:pt x="3198" y="10497"/>
                    <a:pt x="3198" y="10471"/>
                  </a:cubicBezTo>
                  <a:cubicBezTo>
                    <a:pt x="3172" y="10471"/>
                    <a:pt x="3172" y="10471"/>
                    <a:pt x="3198" y="10445"/>
                  </a:cubicBezTo>
                  <a:lnTo>
                    <a:pt x="3224" y="10445"/>
                  </a:lnTo>
                  <a:cubicBezTo>
                    <a:pt x="3250" y="10419"/>
                    <a:pt x="3250" y="10394"/>
                    <a:pt x="3275" y="10394"/>
                  </a:cubicBezTo>
                  <a:lnTo>
                    <a:pt x="3404" y="10342"/>
                  </a:lnTo>
                  <a:lnTo>
                    <a:pt x="3378" y="10342"/>
                  </a:lnTo>
                  <a:cubicBezTo>
                    <a:pt x="3327" y="10342"/>
                    <a:pt x="3353" y="10265"/>
                    <a:pt x="3301" y="10265"/>
                  </a:cubicBezTo>
                  <a:cubicBezTo>
                    <a:pt x="3291" y="10270"/>
                    <a:pt x="3283" y="10272"/>
                    <a:pt x="3276" y="10272"/>
                  </a:cubicBezTo>
                  <a:cubicBezTo>
                    <a:pt x="3251" y="10272"/>
                    <a:pt x="3255" y="10239"/>
                    <a:pt x="3275" y="10239"/>
                  </a:cubicBezTo>
                  <a:cubicBezTo>
                    <a:pt x="3275" y="10239"/>
                    <a:pt x="3275" y="10136"/>
                    <a:pt x="3301" y="10084"/>
                  </a:cubicBezTo>
                  <a:cubicBezTo>
                    <a:pt x="3301" y="10033"/>
                    <a:pt x="3275" y="9981"/>
                    <a:pt x="3275" y="9929"/>
                  </a:cubicBezTo>
                  <a:cubicBezTo>
                    <a:pt x="3301" y="9878"/>
                    <a:pt x="3250" y="9826"/>
                    <a:pt x="3250" y="9775"/>
                  </a:cubicBezTo>
                  <a:cubicBezTo>
                    <a:pt x="3250" y="9723"/>
                    <a:pt x="3250" y="9697"/>
                    <a:pt x="3172" y="9620"/>
                  </a:cubicBezTo>
                  <a:cubicBezTo>
                    <a:pt x="3146" y="9594"/>
                    <a:pt x="3146" y="9594"/>
                    <a:pt x="3172" y="9594"/>
                  </a:cubicBezTo>
                  <a:cubicBezTo>
                    <a:pt x="3146" y="9594"/>
                    <a:pt x="3121" y="9594"/>
                    <a:pt x="3172" y="9543"/>
                  </a:cubicBezTo>
                  <a:lnTo>
                    <a:pt x="3198" y="9517"/>
                  </a:lnTo>
                  <a:cubicBezTo>
                    <a:pt x="3224" y="9491"/>
                    <a:pt x="3250" y="9465"/>
                    <a:pt x="3198" y="9465"/>
                  </a:cubicBezTo>
                  <a:cubicBezTo>
                    <a:pt x="3198" y="9439"/>
                    <a:pt x="3172" y="9439"/>
                    <a:pt x="3172" y="9414"/>
                  </a:cubicBezTo>
                  <a:cubicBezTo>
                    <a:pt x="3172" y="9362"/>
                    <a:pt x="3146" y="9285"/>
                    <a:pt x="3146" y="9207"/>
                  </a:cubicBezTo>
                  <a:cubicBezTo>
                    <a:pt x="3121" y="9156"/>
                    <a:pt x="3121" y="9156"/>
                    <a:pt x="3146" y="9130"/>
                  </a:cubicBezTo>
                  <a:cubicBezTo>
                    <a:pt x="3146" y="9078"/>
                    <a:pt x="3198" y="9027"/>
                    <a:pt x="3146" y="8975"/>
                  </a:cubicBezTo>
                  <a:cubicBezTo>
                    <a:pt x="3121" y="8949"/>
                    <a:pt x="3121" y="8924"/>
                    <a:pt x="3146" y="8898"/>
                  </a:cubicBezTo>
                  <a:cubicBezTo>
                    <a:pt x="3146" y="8872"/>
                    <a:pt x="3146" y="8820"/>
                    <a:pt x="3146" y="8795"/>
                  </a:cubicBezTo>
                  <a:lnTo>
                    <a:pt x="3146" y="8717"/>
                  </a:lnTo>
                  <a:cubicBezTo>
                    <a:pt x="3146" y="8691"/>
                    <a:pt x="3146" y="8666"/>
                    <a:pt x="3172" y="8640"/>
                  </a:cubicBezTo>
                  <a:cubicBezTo>
                    <a:pt x="3198" y="8588"/>
                    <a:pt x="3224" y="8511"/>
                    <a:pt x="3198" y="8434"/>
                  </a:cubicBezTo>
                  <a:cubicBezTo>
                    <a:pt x="3198" y="8434"/>
                    <a:pt x="3172" y="8408"/>
                    <a:pt x="3172" y="8408"/>
                  </a:cubicBezTo>
                  <a:lnTo>
                    <a:pt x="3172" y="8330"/>
                  </a:lnTo>
                  <a:cubicBezTo>
                    <a:pt x="3121" y="8227"/>
                    <a:pt x="3121" y="8098"/>
                    <a:pt x="3198" y="8021"/>
                  </a:cubicBezTo>
                  <a:cubicBezTo>
                    <a:pt x="3224" y="7944"/>
                    <a:pt x="3224" y="7892"/>
                    <a:pt x="3250" y="7840"/>
                  </a:cubicBezTo>
                  <a:cubicBezTo>
                    <a:pt x="3250" y="7789"/>
                    <a:pt x="3224" y="7789"/>
                    <a:pt x="3198" y="7737"/>
                  </a:cubicBezTo>
                  <a:cubicBezTo>
                    <a:pt x="3198" y="7714"/>
                    <a:pt x="3219" y="7605"/>
                    <a:pt x="3243" y="7605"/>
                  </a:cubicBezTo>
                  <a:cubicBezTo>
                    <a:pt x="3245" y="7605"/>
                    <a:pt x="3247" y="7606"/>
                    <a:pt x="3250" y="7608"/>
                  </a:cubicBezTo>
                  <a:cubicBezTo>
                    <a:pt x="3250" y="7608"/>
                    <a:pt x="3295" y="7585"/>
                    <a:pt x="3334" y="7585"/>
                  </a:cubicBezTo>
                  <a:cubicBezTo>
                    <a:pt x="3353" y="7585"/>
                    <a:pt x="3370" y="7591"/>
                    <a:pt x="3378" y="7608"/>
                  </a:cubicBezTo>
                  <a:lnTo>
                    <a:pt x="3430" y="7608"/>
                  </a:lnTo>
                  <a:cubicBezTo>
                    <a:pt x="3456" y="7621"/>
                    <a:pt x="3475" y="7628"/>
                    <a:pt x="3491" y="7628"/>
                  </a:cubicBezTo>
                  <a:cubicBezTo>
                    <a:pt x="3507" y="7628"/>
                    <a:pt x="3520" y="7621"/>
                    <a:pt x="3533" y="7608"/>
                  </a:cubicBezTo>
                  <a:lnTo>
                    <a:pt x="3559" y="7557"/>
                  </a:lnTo>
                  <a:cubicBezTo>
                    <a:pt x="3559" y="7505"/>
                    <a:pt x="3559" y="7454"/>
                    <a:pt x="3611" y="7428"/>
                  </a:cubicBezTo>
                  <a:lnTo>
                    <a:pt x="3611" y="7299"/>
                  </a:lnTo>
                  <a:cubicBezTo>
                    <a:pt x="3559" y="7247"/>
                    <a:pt x="3559" y="7196"/>
                    <a:pt x="3611" y="7144"/>
                  </a:cubicBezTo>
                  <a:lnTo>
                    <a:pt x="3611" y="7118"/>
                  </a:lnTo>
                  <a:cubicBezTo>
                    <a:pt x="3714" y="7118"/>
                    <a:pt x="3714" y="7067"/>
                    <a:pt x="3714" y="7015"/>
                  </a:cubicBezTo>
                  <a:cubicBezTo>
                    <a:pt x="3688" y="7015"/>
                    <a:pt x="3662" y="7041"/>
                    <a:pt x="3636" y="7041"/>
                  </a:cubicBezTo>
                  <a:cubicBezTo>
                    <a:pt x="3611" y="7015"/>
                    <a:pt x="3636" y="6989"/>
                    <a:pt x="3636" y="6964"/>
                  </a:cubicBezTo>
                  <a:cubicBezTo>
                    <a:pt x="3662" y="6938"/>
                    <a:pt x="3636" y="6912"/>
                    <a:pt x="3636" y="6860"/>
                  </a:cubicBezTo>
                  <a:cubicBezTo>
                    <a:pt x="3636" y="6842"/>
                    <a:pt x="3636" y="6824"/>
                    <a:pt x="3655" y="6824"/>
                  </a:cubicBezTo>
                  <a:cubicBezTo>
                    <a:pt x="3662" y="6824"/>
                    <a:pt x="3673" y="6827"/>
                    <a:pt x="3688" y="6835"/>
                  </a:cubicBezTo>
                  <a:cubicBezTo>
                    <a:pt x="3739" y="6757"/>
                    <a:pt x="3739" y="6757"/>
                    <a:pt x="3662" y="6680"/>
                  </a:cubicBezTo>
                  <a:cubicBezTo>
                    <a:pt x="3611" y="6654"/>
                    <a:pt x="3611" y="6602"/>
                    <a:pt x="3611" y="6551"/>
                  </a:cubicBezTo>
                  <a:cubicBezTo>
                    <a:pt x="3611" y="6514"/>
                    <a:pt x="3585" y="6478"/>
                    <a:pt x="3606" y="6478"/>
                  </a:cubicBezTo>
                  <a:cubicBezTo>
                    <a:pt x="3615" y="6478"/>
                    <a:pt x="3632" y="6484"/>
                    <a:pt x="3662" y="6499"/>
                  </a:cubicBezTo>
                  <a:cubicBezTo>
                    <a:pt x="3688" y="6499"/>
                    <a:pt x="3688" y="6473"/>
                    <a:pt x="3688" y="6448"/>
                  </a:cubicBezTo>
                  <a:cubicBezTo>
                    <a:pt x="3662" y="6422"/>
                    <a:pt x="3688" y="6370"/>
                    <a:pt x="3714" y="6319"/>
                  </a:cubicBezTo>
                  <a:cubicBezTo>
                    <a:pt x="3688" y="6293"/>
                    <a:pt x="3662" y="6216"/>
                    <a:pt x="3688" y="6190"/>
                  </a:cubicBezTo>
                  <a:lnTo>
                    <a:pt x="3688" y="6138"/>
                  </a:lnTo>
                  <a:cubicBezTo>
                    <a:pt x="3688" y="6112"/>
                    <a:pt x="3662" y="6087"/>
                    <a:pt x="3662" y="6061"/>
                  </a:cubicBezTo>
                  <a:cubicBezTo>
                    <a:pt x="3688" y="6009"/>
                    <a:pt x="3688" y="5958"/>
                    <a:pt x="3662" y="5932"/>
                  </a:cubicBezTo>
                  <a:cubicBezTo>
                    <a:pt x="3662" y="5885"/>
                    <a:pt x="3681" y="5876"/>
                    <a:pt x="3701" y="5876"/>
                  </a:cubicBezTo>
                  <a:cubicBezTo>
                    <a:pt x="3715" y="5876"/>
                    <a:pt x="3729" y="5880"/>
                    <a:pt x="3739" y="5880"/>
                  </a:cubicBezTo>
                  <a:cubicBezTo>
                    <a:pt x="3739" y="5803"/>
                    <a:pt x="3714" y="5751"/>
                    <a:pt x="3714" y="5674"/>
                  </a:cubicBezTo>
                  <a:cubicBezTo>
                    <a:pt x="3688" y="5648"/>
                    <a:pt x="3662" y="5622"/>
                    <a:pt x="3636" y="5622"/>
                  </a:cubicBezTo>
                  <a:cubicBezTo>
                    <a:pt x="3636" y="5571"/>
                    <a:pt x="3559" y="5571"/>
                    <a:pt x="3585" y="5519"/>
                  </a:cubicBezTo>
                  <a:cubicBezTo>
                    <a:pt x="3598" y="5506"/>
                    <a:pt x="3617" y="5500"/>
                    <a:pt x="3640" y="5500"/>
                  </a:cubicBezTo>
                  <a:cubicBezTo>
                    <a:pt x="3662" y="5500"/>
                    <a:pt x="3688" y="5506"/>
                    <a:pt x="3714" y="5519"/>
                  </a:cubicBezTo>
                  <a:lnTo>
                    <a:pt x="3739" y="5519"/>
                  </a:lnTo>
                  <a:cubicBezTo>
                    <a:pt x="3739" y="5493"/>
                    <a:pt x="3765" y="5468"/>
                    <a:pt x="3765" y="5416"/>
                  </a:cubicBezTo>
                  <a:lnTo>
                    <a:pt x="3688" y="5364"/>
                  </a:lnTo>
                  <a:cubicBezTo>
                    <a:pt x="3739" y="5313"/>
                    <a:pt x="3791" y="5261"/>
                    <a:pt x="3739" y="5184"/>
                  </a:cubicBezTo>
                  <a:cubicBezTo>
                    <a:pt x="3714" y="5158"/>
                    <a:pt x="3739" y="5081"/>
                    <a:pt x="3765" y="5055"/>
                  </a:cubicBezTo>
                  <a:lnTo>
                    <a:pt x="3791" y="5029"/>
                  </a:lnTo>
                  <a:cubicBezTo>
                    <a:pt x="3843" y="5029"/>
                    <a:pt x="3843" y="5107"/>
                    <a:pt x="3843" y="5132"/>
                  </a:cubicBezTo>
                  <a:lnTo>
                    <a:pt x="3843" y="5210"/>
                  </a:lnTo>
                  <a:cubicBezTo>
                    <a:pt x="3843" y="5236"/>
                    <a:pt x="3843" y="5261"/>
                    <a:pt x="3894" y="5261"/>
                  </a:cubicBezTo>
                  <a:cubicBezTo>
                    <a:pt x="3920" y="5236"/>
                    <a:pt x="3920" y="5236"/>
                    <a:pt x="3920" y="5236"/>
                  </a:cubicBezTo>
                  <a:lnTo>
                    <a:pt x="3946" y="5210"/>
                  </a:lnTo>
                  <a:lnTo>
                    <a:pt x="4023" y="5132"/>
                  </a:lnTo>
                  <a:cubicBezTo>
                    <a:pt x="4049" y="5081"/>
                    <a:pt x="4075" y="5029"/>
                    <a:pt x="4023" y="4978"/>
                  </a:cubicBezTo>
                  <a:cubicBezTo>
                    <a:pt x="3946" y="4926"/>
                    <a:pt x="3972" y="4926"/>
                    <a:pt x="4049" y="4874"/>
                  </a:cubicBezTo>
                  <a:cubicBezTo>
                    <a:pt x="4049" y="4823"/>
                    <a:pt x="4100" y="4797"/>
                    <a:pt x="4100" y="4746"/>
                  </a:cubicBezTo>
                  <a:lnTo>
                    <a:pt x="4023" y="4668"/>
                  </a:lnTo>
                  <a:cubicBezTo>
                    <a:pt x="3997" y="4668"/>
                    <a:pt x="3997" y="4642"/>
                    <a:pt x="3997" y="4642"/>
                  </a:cubicBezTo>
                  <a:cubicBezTo>
                    <a:pt x="4049" y="4591"/>
                    <a:pt x="4049" y="4539"/>
                    <a:pt x="3997" y="4513"/>
                  </a:cubicBezTo>
                  <a:cubicBezTo>
                    <a:pt x="3997" y="4488"/>
                    <a:pt x="3972" y="4488"/>
                    <a:pt x="3946" y="4462"/>
                  </a:cubicBezTo>
                  <a:cubicBezTo>
                    <a:pt x="3946" y="4462"/>
                    <a:pt x="3946" y="4410"/>
                    <a:pt x="3972" y="4410"/>
                  </a:cubicBezTo>
                  <a:cubicBezTo>
                    <a:pt x="3972" y="4384"/>
                    <a:pt x="3920" y="4359"/>
                    <a:pt x="3920" y="4307"/>
                  </a:cubicBezTo>
                  <a:cubicBezTo>
                    <a:pt x="3946" y="4255"/>
                    <a:pt x="3894" y="4255"/>
                    <a:pt x="3920" y="4230"/>
                  </a:cubicBezTo>
                  <a:cubicBezTo>
                    <a:pt x="3972" y="4204"/>
                    <a:pt x="3920" y="4152"/>
                    <a:pt x="3920" y="4101"/>
                  </a:cubicBezTo>
                  <a:cubicBezTo>
                    <a:pt x="3868" y="4049"/>
                    <a:pt x="3843" y="3946"/>
                    <a:pt x="3868" y="3869"/>
                  </a:cubicBezTo>
                  <a:cubicBezTo>
                    <a:pt x="3868" y="3843"/>
                    <a:pt x="3843" y="3817"/>
                    <a:pt x="3843" y="3791"/>
                  </a:cubicBezTo>
                  <a:cubicBezTo>
                    <a:pt x="3843" y="3765"/>
                    <a:pt x="3843" y="3740"/>
                    <a:pt x="3868" y="3740"/>
                  </a:cubicBezTo>
                  <a:lnTo>
                    <a:pt x="3972" y="3740"/>
                  </a:lnTo>
                  <a:cubicBezTo>
                    <a:pt x="3972" y="3765"/>
                    <a:pt x="3997" y="3765"/>
                    <a:pt x="4023" y="3765"/>
                  </a:cubicBezTo>
                  <a:cubicBezTo>
                    <a:pt x="4049" y="3765"/>
                    <a:pt x="4100" y="3688"/>
                    <a:pt x="4049" y="3636"/>
                  </a:cubicBezTo>
                  <a:cubicBezTo>
                    <a:pt x="3997" y="3559"/>
                    <a:pt x="4049" y="3585"/>
                    <a:pt x="4075" y="3559"/>
                  </a:cubicBezTo>
                  <a:cubicBezTo>
                    <a:pt x="4126" y="3533"/>
                    <a:pt x="4075" y="3533"/>
                    <a:pt x="4075" y="3508"/>
                  </a:cubicBezTo>
                  <a:cubicBezTo>
                    <a:pt x="4067" y="3515"/>
                    <a:pt x="4060" y="3518"/>
                    <a:pt x="4053" y="3518"/>
                  </a:cubicBezTo>
                  <a:cubicBezTo>
                    <a:pt x="4036" y="3518"/>
                    <a:pt x="4023" y="3500"/>
                    <a:pt x="4023" y="3482"/>
                  </a:cubicBezTo>
                  <a:lnTo>
                    <a:pt x="4023" y="3353"/>
                  </a:lnTo>
                  <a:cubicBezTo>
                    <a:pt x="3997" y="3327"/>
                    <a:pt x="3972" y="3275"/>
                    <a:pt x="3946" y="3250"/>
                  </a:cubicBezTo>
                  <a:lnTo>
                    <a:pt x="3920" y="3250"/>
                  </a:lnTo>
                  <a:lnTo>
                    <a:pt x="3920" y="3275"/>
                  </a:lnTo>
                  <a:cubicBezTo>
                    <a:pt x="3843" y="3275"/>
                    <a:pt x="3817" y="3250"/>
                    <a:pt x="3817" y="3172"/>
                  </a:cubicBezTo>
                  <a:cubicBezTo>
                    <a:pt x="3817" y="3121"/>
                    <a:pt x="3843" y="3095"/>
                    <a:pt x="3894" y="3095"/>
                  </a:cubicBezTo>
                  <a:cubicBezTo>
                    <a:pt x="3894" y="3095"/>
                    <a:pt x="3920" y="3069"/>
                    <a:pt x="3920" y="3069"/>
                  </a:cubicBezTo>
                  <a:lnTo>
                    <a:pt x="3894" y="2992"/>
                  </a:lnTo>
                  <a:cubicBezTo>
                    <a:pt x="3894" y="2966"/>
                    <a:pt x="3817" y="2966"/>
                    <a:pt x="3817" y="2914"/>
                  </a:cubicBezTo>
                  <a:cubicBezTo>
                    <a:pt x="3791" y="2863"/>
                    <a:pt x="3765" y="2811"/>
                    <a:pt x="3765" y="2760"/>
                  </a:cubicBezTo>
                  <a:cubicBezTo>
                    <a:pt x="3765" y="2734"/>
                    <a:pt x="3765" y="2708"/>
                    <a:pt x="3765" y="2682"/>
                  </a:cubicBezTo>
                  <a:cubicBezTo>
                    <a:pt x="3739" y="2656"/>
                    <a:pt x="3739" y="2631"/>
                    <a:pt x="3765" y="2605"/>
                  </a:cubicBezTo>
                  <a:cubicBezTo>
                    <a:pt x="3765" y="2527"/>
                    <a:pt x="3817" y="2476"/>
                    <a:pt x="3843" y="2450"/>
                  </a:cubicBezTo>
                  <a:lnTo>
                    <a:pt x="3868" y="2450"/>
                  </a:lnTo>
                  <a:lnTo>
                    <a:pt x="3946" y="2424"/>
                  </a:lnTo>
                  <a:cubicBezTo>
                    <a:pt x="3946" y="2295"/>
                    <a:pt x="3920" y="2192"/>
                    <a:pt x="3920" y="2063"/>
                  </a:cubicBezTo>
                  <a:cubicBezTo>
                    <a:pt x="3894" y="2012"/>
                    <a:pt x="3894" y="1934"/>
                    <a:pt x="3894" y="1883"/>
                  </a:cubicBezTo>
                  <a:cubicBezTo>
                    <a:pt x="3894" y="1857"/>
                    <a:pt x="3868" y="1831"/>
                    <a:pt x="3843" y="1805"/>
                  </a:cubicBezTo>
                  <a:cubicBezTo>
                    <a:pt x="3817" y="1805"/>
                    <a:pt x="3791" y="1831"/>
                    <a:pt x="3817" y="1857"/>
                  </a:cubicBezTo>
                  <a:cubicBezTo>
                    <a:pt x="3843" y="1909"/>
                    <a:pt x="3843" y="1934"/>
                    <a:pt x="3843" y="1986"/>
                  </a:cubicBezTo>
                  <a:cubicBezTo>
                    <a:pt x="3843" y="2004"/>
                    <a:pt x="3843" y="2022"/>
                    <a:pt x="3824" y="2022"/>
                  </a:cubicBezTo>
                  <a:cubicBezTo>
                    <a:pt x="3817" y="2022"/>
                    <a:pt x="3806" y="2019"/>
                    <a:pt x="3791" y="2012"/>
                  </a:cubicBezTo>
                  <a:cubicBezTo>
                    <a:pt x="3765" y="2012"/>
                    <a:pt x="3714" y="1960"/>
                    <a:pt x="3714" y="1934"/>
                  </a:cubicBezTo>
                  <a:cubicBezTo>
                    <a:pt x="3714" y="1883"/>
                    <a:pt x="3739" y="1883"/>
                    <a:pt x="3765" y="1883"/>
                  </a:cubicBezTo>
                  <a:cubicBezTo>
                    <a:pt x="3765" y="1805"/>
                    <a:pt x="3765" y="1728"/>
                    <a:pt x="3714" y="1676"/>
                  </a:cubicBezTo>
                  <a:cubicBezTo>
                    <a:pt x="3688" y="1676"/>
                    <a:pt x="3688" y="1651"/>
                    <a:pt x="3714" y="1625"/>
                  </a:cubicBezTo>
                  <a:cubicBezTo>
                    <a:pt x="3714" y="1573"/>
                    <a:pt x="3662" y="1522"/>
                    <a:pt x="3636" y="1496"/>
                  </a:cubicBezTo>
                  <a:lnTo>
                    <a:pt x="3636" y="1418"/>
                  </a:lnTo>
                  <a:cubicBezTo>
                    <a:pt x="3611" y="1418"/>
                    <a:pt x="3611" y="1418"/>
                    <a:pt x="3611" y="1393"/>
                  </a:cubicBezTo>
                  <a:lnTo>
                    <a:pt x="3611" y="1290"/>
                  </a:lnTo>
                  <a:cubicBezTo>
                    <a:pt x="3585" y="1264"/>
                    <a:pt x="3559" y="1238"/>
                    <a:pt x="3585" y="1212"/>
                  </a:cubicBezTo>
                  <a:lnTo>
                    <a:pt x="3585" y="1161"/>
                  </a:lnTo>
                  <a:cubicBezTo>
                    <a:pt x="3585" y="1135"/>
                    <a:pt x="3585" y="1109"/>
                    <a:pt x="3611" y="1083"/>
                  </a:cubicBezTo>
                  <a:lnTo>
                    <a:pt x="3611" y="1032"/>
                  </a:lnTo>
                  <a:cubicBezTo>
                    <a:pt x="3611" y="985"/>
                    <a:pt x="3629" y="976"/>
                    <a:pt x="3655" y="976"/>
                  </a:cubicBezTo>
                  <a:cubicBezTo>
                    <a:pt x="3672" y="976"/>
                    <a:pt x="3693" y="980"/>
                    <a:pt x="3714" y="980"/>
                  </a:cubicBezTo>
                  <a:cubicBezTo>
                    <a:pt x="3714" y="980"/>
                    <a:pt x="3714" y="954"/>
                    <a:pt x="3714" y="954"/>
                  </a:cubicBezTo>
                  <a:lnTo>
                    <a:pt x="3662" y="877"/>
                  </a:lnTo>
                  <a:lnTo>
                    <a:pt x="3636" y="877"/>
                  </a:lnTo>
                  <a:cubicBezTo>
                    <a:pt x="3608" y="919"/>
                    <a:pt x="3587" y="939"/>
                    <a:pt x="3570" y="939"/>
                  </a:cubicBezTo>
                  <a:cubicBezTo>
                    <a:pt x="3556" y="939"/>
                    <a:pt x="3545" y="926"/>
                    <a:pt x="3533" y="903"/>
                  </a:cubicBezTo>
                  <a:cubicBezTo>
                    <a:pt x="3533" y="903"/>
                    <a:pt x="3507" y="877"/>
                    <a:pt x="3507" y="851"/>
                  </a:cubicBezTo>
                  <a:cubicBezTo>
                    <a:pt x="3482" y="748"/>
                    <a:pt x="3482" y="748"/>
                    <a:pt x="3533" y="722"/>
                  </a:cubicBezTo>
                  <a:lnTo>
                    <a:pt x="3507" y="696"/>
                  </a:lnTo>
                  <a:cubicBezTo>
                    <a:pt x="3404" y="671"/>
                    <a:pt x="3378" y="671"/>
                    <a:pt x="3327" y="593"/>
                  </a:cubicBezTo>
                  <a:cubicBezTo>
                    <a:pt x="3301" y="516"/>
                    <a:pt x="3301" y="438"/>
                    <a:pt x="3301" y="361"/>
                  </a:cubicBezTo>
                  <a:cubicBezTo>
                    <a:pt x="3367" y="361"/>
                    <a:pt x="3377" y="418"/>
                    <a:pt x="3411" y="418"/>
                  </a:cubicBezTo>
                  <a:cubicBezTo>
                    <a:pt x="3416" y="418"/>
                    <a:pt x="3423" y="416"/>
                    <a:pt x="3430" y="413"/>
                  </a:cubicBezTo>
                  <a:cubicBezTo>
                    <a:pt x="3456" y="387"/>
                    <a:pt x="3456" y="361"/>
                    <a:pt x="3430" y="309"/>
                  </a:cubicBezTo>
                  <a:cubicBezTo>
                    <a:pt x="3430" y="309"/>
                    <a:pt x="3430" y="284"/>
                    <a:pt x="3404" y="258"/>
                  </a:cubicBezTo>
                  <a:cubicBezTo>
                    <a:pt x="3404" y="232"/>
                    <a:pt x="3404" y="181"/>
                    <a:pt x="3353" y="155"/>
                  </a:cubicBezTo>
                  <a:cubicBezTo>
                    <a:pt x="3327" y="103"/>
                    <a:pt x="3378" y="52"/>
                    <a:pt x="3353" y="0"/>
                  </a:cubicBezTo>
                  <a:close/>
                  <a:moveTo>
                    <a:pt x="3149" y="208441"/>
                  </a:moveTo>
                  <a:lnTo>
                    <a:pt x="3149" y="208441"/>
                  </a:lnTo>
                  <a:cubicBezTo>
                    <a:pt x="3145" y="208447"/>
                    <a:pt x="3145" y="208452"/>
                    <a:pt x="3154" y="208452"/>
                  </a:cubicBezTo>
                  <a:cubicBezTo>
                    <a:pt x="3161" y="208452"/>
                    <a:pt x="3175" y="208449"/>
                    <a:pt x="3198" y="20844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72" name="Google Shape;1272;p58"/>
            <p:cNvSpPr/>
            <p:nvPr/>
          </p:nvSpPr>
          <p:spPr>
            <a:xfrm>
              <a:off x="3719100" y="238125"/>
              <a:ext cx="98650" cy="5212325"/>
            </a:xfrm>
            <a:custGeom>
              <a:rect b="b" l="l" r="r" t="t"/>
              <a:pathLst>
                <a:path extrusionOk="0" h="208493" w="3946">
                  <a:moveTo>
                    <a:pt x="3481" y="115852"/>
                  </a:moveTo>
                  <a:cubicBezTo>
                    <a:pt x="3481" y="115852"/>
                    <a:pt x="3481" y="115864"/>
                    <a:pt x="3489" y="115864"/>
                  </a:cubicBezTo>
                  <a:cubicBezTo>
                    <a:pt x="3493" y="115864"/>
                    <a:pt x="3498" y="115861"/>
                    <a:pt x="3507" y="115852"/>
                  </a:cubicBezTo>
                  <a:close/>
                  <a:moveTo>
                    <a:pt x="3357" y="207707"/>
                  </a:moveTo>
                  <a:cubicBezTo>
                    <a:pt x="3354" y="207714"/>
                    <a:pt x="3352" y="207719"/>
                    <a:pt x="3352" y="207719"/>
                  </a:cubicBezTo>
                  <a:cubicBezTo>
                    <a:pt x="3352" y="207719"/>
                    <a:pt x="3363" y="207708"/>
                    <a:pt x="3357" y="207707"/>
                  </a:cubicBezTo>
                  <a:close/>
                  <a:moveTo>
                    <a:pt x="851" y="0"/>
                  </a:moveTo>
                  <a:cubicBezTo>
                    <a:pt x="825" y="26"/>
                    <a:pt x="825" y="52"/>
                    <a:pt x="825" y="77"/>
                  </a:cubicBezTo>
                  <a:cubicBezTo>
                    <a:pt x="825" y="129"/>
                    <a:pt x="799" y="206"/>
                    <a:pt x="799" y="258"/>
                  </a:cubicBezTo>
                  <a:lnTo>
                    <a:pt x="748" y="619"/>
                  </a:lnTo>
                  <a:lnTo>
                    <a:pt x="825" y="645"/>
                  </a:lnTo>
                  <a:lnTo>
                    <a:pt x="851" y="645"/>
                  </a:lnTo>
                  <a:cubicBezTo>
                    <a:pt x="903" y="696"/>
                    <a:pt x="928" y="748"/>
                    <a:pt x="928" y="800"/>
                  </a:cubicBezTo>
                  <a:cubicBezTo>
                    <a:pt x="954" y="825"/>
                    <a:pt x="954" y="851"/>
                    <a:pt x="928" y="877"/>
                  </a:cubicBezTo>
                  <a:cubicBezTo>
                    <a:pt x="928" y="903"/>
                    <a:pt x="928" y="928"/>
                    <a:pt x="928" y="954"/>
                  </a:cubicBezTo>
                  <a:cubicBezTo>
                    <a:pt x="928" y="1006"/>
                    <a:pt x="928" y="1057"/>
                    <a:pt x="877" y="1109"/>
                  </a:cubicBezTo>
                  <a:cubicBezTo>
                    <a:pt x="877" y="1161"/>
                    <a:pt x="825" y="1161"/>
                    <a:pt x="825" y="1186"/>
                  </a:cubicBezTo>
                  <a:lnTo>
                    <a:pt x="774" y="1264"/>
                  </a:lnTo>
                  <a:cubicBezTo>
                    <a:pt x="774" y="1264"/>
                    <a:pt x="799" y="1290"/>
                    <a:pt x="799" y="1290"/>
                  </a:cubicBezTo>
                  <a:cubicBezTo>
                    <a:pt x="851" y="1290"/>
                    <a:pt x="877" y="1315"/>
                    <a:pt x="877" y="1367"/>
                  </a:cubicBezTo>
                  <a:cubicBezTo>
                    <a:pt x="877" y="1444"/>
                    <a:pt x="851" y="1470"/>
                    <a:pt x="774" y="1470"/>
                  </a:cubicBezTo>
                  <a:lnTo>
                    <a:pt x="774" y="1444"/>
                  </a:lnTo>
                  <a:lnTo>
                    <a:pt x="748" y="1444"/>
                  </a:lnTo>
                  <a:cubicBezTo>
                    <a:pt x="722" y="1470"/>
                    <a:pt x="696" y="1522"/>
                    <a:pt x="696" y="1547"/>
                  </a:cubicBezTo>
                  <a:lnTo>
                    <a:pt x="696" y="1676"/>
                  </a:lnTo>
                  <a:cubicBezTo>
                    <a:pt x="696" y="1695"/>
                    <a:pt x="670" y="1713"/>
                    <a:pt x="646" y="1713"/>
                  </a:cubicBezTo>
                  <a:cubicBezTo>
                    <a:pt x="636" y="1713"/>
                    <a:pt x="626" y="1710"/>
                    <a:pt x="619" y="1702"/>
                  </a:cubicBezTo>
                  <a:cubicBezTo>
                    <a:pt x="593" y="1702"/>
                    <a:pt x="593" y="1728"/>
                    <a:pt x="619" y="1754"/>
                  </a:cubicBezTo>
                  <a:cubicBezTo>
                    <a:pt x="645" y="1754"/>
                    <a:pt x="670" y="1805"/>
                    <a:pt x="645" y="1831"/>
                  </a:cubicBezTo>
                  <a:cubicBezTo>
                    <a:pt x="645" y="1857"/>
                    <a:pt x="645" y="1909"/>
                    <a:pt x="670" y="1960"/>
                  </a:cubicBezTo>
                  <a:cubicBezTo>
                    <a:pt x="678" y="1968"/>
                    <a:pt x="686" y="1971"/>
                    <a:pt x="693" y="1971"/>
                  </a:cubicBezTo>
                  <a:cubicBezTo>
                    <a:pt x="711" y="1971"/>
                    <a:pt x="730" y="1953"/>
                    <a:pt x="748" y="1934"/>
                  </a:cubicBezTo>
                  <a:cubicBezTo>
                    <a:pt x="748" y="1926"/>
                    <a:pt x="751" y="1923"/>
                    <a:pt x="755" y="1923"/>
                  </a:cubicBezTo>
                  <a:cubicBezTo>
                    <a:pt x="762" y="1923"/>
                    <a:pt x="774" y="1934"/>
                    <a:pt x="774" y="1934"/>
                  </a:cubicBezTo>
                  <a:lnTo>
                    <a:pt x="851" y="1934"/>
                  </a:lnTo>
                  <a:cubicBezTo>
                    <a:pt x="877" y="1934"/>
                    <a:pt x="877" y="1960"/>
                    <a:pt x="877" y="1986"/>
                  </a:cubicBezTo>
                  <a:cubicBezTo>
                    <a:pt x="851" y="2012"/>
                    <a:pt x="851" y="2037"/>
                    <a:pt x="825" y="2063"/>
                  </a:cubicBezTo>
                  <a:cubicBezTo>
                    <a:pt x="877" y="2141"/>
                    <a:pt x="851" y="2244"/>
                    <a:pt x="774" y="2295"/>
                  </a:cubicBezTo>
                  <a:cubicBezTo>
                    <a:pt x="774" y="2347"/>
                    <a:pt x="722" y="2373"/>
                    <a:pt x="774" y="2424"/>
                  </a:cubicBezTo>
                  <a:cubicBezTo>
                    <a:pt x="825" y="2476"/>
                    <a:pt x="774" y="2476"/>
                    <a:pt x="774" y="2502"/>
                  </a:cubicBezTo>
                  <a:cubicBezTo>
                    <a:pt x="774" y="2527"/>
                    <a:pt x="748" y="2579"/>
                    <a:pt x="722" y="2605"/>
                  </a:cubicBezTo>
                  <a:cubicBezTo>
                    <a:pt x="748" y="2605"/>
                    <a:pt x="774" y="2605"/>
                    <a:pt x="748" y="2656"/>
                  </a:cubicBezTo>
                  <a:cubicBezTo>
                    <a:pt x="722" y="2708"/>
                    <a:pt x="722" y="2682"/>
                    <a:pt x="696" y="2708"/>
                  </a:cubicBezTo>
                  <a:cubicBezTo>
                    <a:pt x="645" y="2734"/>
                    <a:pt x="645" y="2811"/>
                    <a:pt x="696" y="2837"/>
                  </a:cubicBezTo>
                  <a:cubicBezTo>
                    <a:pt x="696" y="2837"/>
                    <a:pt x="696" y="2863"/>
                    <a:pt x="670" y="2863"/>
                  </a:cubicBezTo>
                  <a:lnTo>
                    <a:pt x="619" y="2940"/>
                  </a:lnTo>
                  <a:cubicBezTo>
                    <a:pt x="619" y="2992"/>
                    <a:pt x="645" y="3018"/>
                    <a:pt x="645" y="3069"/>
                  </a:cubicBezTo>
                  <a:cubicBezTo>
                    <a:pt x="722" y="3121"/>
                    <a:pt x="722" y="3121"/>
                    <a:pt x="670" y="3172"/>
                  </a:cubicBezTo>
                  <a:cubicBezTo>
                    <a:pt x="619" y="3198"/>
                    <a:pt x="645" y="3275"/>
                    <a:pt x="670" y="3327"/>
                  </a:cubicBezTo>
                  <a:lnTo>
                    <a:pt x="748" y="3404"/>
                  </a:lnTo>
                  <a:lnTo>
                    <a:pt x="748" y="3430"/>
                  </a:lnTo>
                  <a:lnTo>
                    <a:pt x="799" y="3430"/>
                  </a:lnTo>
                  <a:cubicBezTo>
                    <a:pt x="851" y="3430"/>
                    <a:pt x="851" y="3430"/>
                    <a:pt x="851" y="3379"/>
                  </a:cubicBezTo>
                  <a:cubicBezTo>
                    <a:pt x="851" y="3353"/>
                    <a:pt x="851" y="3353"/>
                    <a:pt x="851" y="3327"/>
                  </a:cubicBezTo>
                  <a:cubicBezTo>
                    <a:pt x="851" y="3275"/>
                    <a:pt x="851" y="3198"/>
                    <a:pt x="877" y="3198"/>
                  </a:cubicBezTo>
                  <a:cubicBezTo>
                    <a:pt x="903" y="3224"/>
                    <a:pt x="903" y="3224"/>
                    <a:pt x="928" y="3250"/>
                  </a:cubicBezTo>
                  <a:cubicBezTo>
                    <a:pt x="954" y="3275"/>
                    <a:pt x="980" y="3327"/>
                    <a:pt x="954" y="3379"/>
                  </a:cubicBezTo>
                  <a:cubicBezTo>
                    <a:pt x="903" y="3430"/>
                    <a:pt x="954" y="3482"/>
                    <a:pt x="980" y="3533"/>
                  </a:cubicBezTo>
                  <a:lnTo>
                    <a:pt x="928" y="3611"/>
                  </a:lnTo>
                  <a:cubicBezTo>
                    <a:pt x="928" y="3636"/>
                    <a:pt x="954" y="3662"/>
                    <a:pt x="954" y="3714"/>
                  </a:cubicBezTo>
                  <a:cubicBezTo>
                    <a:pt x="954" y="3688"/>
                    <a:pt x="980" y="3688"/>
                    <a:pt x="980" y="3688"/>
                  </a:cubicBezTo>
                  <a:cubicBezTo>
                    <a:pt x="1014" y="3688"/>
                    <a:pt x="1049" y="3665"/>
                    <a:pt x="1075" y="3665"/>
                  </a:cubicBezTo>
                  <a:cubicBezTo>
                    <a:pt x="1089" y="3665"/>
                    <a:pt x="1100" y="3671"/>
                    <a:pt x="1109" y="3688"/>
                  </a:cubicBezTo>
                  <a:cubicBezTo>
                    <a:pt x="1135" y="3714"/>
                    <a:pt x="1057" y="3740"/>
                    <a:pt x="1031" y="3791"/>
                  </a:cubicBezTo>
                  <a:cubicBezTo>
                    <a:pt x="1031" y="3791"/>
                    <a:pt x="1006" y="3817"/>
                    <a:pt x="980" y="3843"/>
                  </a:cubicBezTo>
                  <a:cubicBezTo>
                    <a:pt x="980" y="3920"/>
                    <a:pt x="928" y="3972"/>
                    <a:pt x="954" y="4049"/>
                  </a:cubicBezTo>
                  <a:cubicBezTo>
                    <a:pt x="964" y="4049"/>
                    <a:pt x="979" y="4045"/>
                    <a:pt x="991" y="4045"/>
                  </a:cubicBezTo>
                  <a:cubicBezTo>
                    <a:pt x="1009" y="4045"/>
                    <a:pt x="1021" y="4054"/>
                    <a:pt x="1006" y="4101"/>
                  </a:cubicBezTo>
                  <a:cubicBezTo>
                    <a:pt x="1006" y="4127"/>
                    <a:pt x="1006" y="4178"/>
                    <a:pt x="1006" y="4230"/>
                  </a:cubicBezTo>
                  <a:cubicBezTo>
                    <a:pt x="1006" y="4255"/>
                    <a:pt x="1006" y="4281"/>
                    <a:pt x="980" y="4307"/>
                  </a:cubicBezTo>
                  <a:cubicBezTo>
                    <a:pt x="980" y="4333"/>
                    <a:pt x="980" y="4333"/>
                    <a:pt x="980" y="4359"/>
                  </a:cubicBezTo>
                  <a:cubicBezTo>
                    <a:pt x="1006" y="4384"/>
                    <a:pt x="1006" y="4462"/>
                    <a:pt x="954" y="4488"/>
                  </a:cubicBezTo>
                  <a:lnTo>
                    <a:pt x="954" y="4513"/>
                  </a:lnTo>
                  <a:cubicBezTo>
                    <a:pt x="980" y="4539"/>
                    <a:pt x="1031" y="4565"/>
                    <a:pt x="1006" y="4642"/>
                  </a:cubicBezTo>
                  <a:cubicBezTo>
                    <a:pt x="980" y="4668"/>
                    <a:pt x="980" y="4675"/>
                    <a:pt x="990" y="4675"/>
                  </a:cubicBezTo>
                  <a:cubicBezTo>
                    <a:pt x="999" y="4675"/>
                    <a:pt x="1019" y="4668"/>
                    <a:pt x="1031" y="4668"/>
                  </a:cubicBezTo>
                  <a:cubicBezTo>
                    <a:pt x="1046" y="4663"/>
                    <a:pt x="1056" y="4661"/>
                    <a:pt x="1064" y="4661"/>
                  </a:cubicBezTo>
                  <a:cubicBezTo>
                    <a:pt x="1100" y="4661"/>
                    <a:pt x="1083" y="4703"/>
                    <a:pt x="1083" y="4746"/>
                  </a:cubicBezTo>
                  <a:cubicBezTo>
                    <a:pt x="1083" y="4771"/>
                    <a:pt x="1083" y="4849"/>
                    <a:pt x="1031" y="4874"/>
                  </a:cubicBezTo>
                  <a:cubicBezTo>
                    <a:pt x="954" y="4926"/>
                    <a:pt x="954" y="4952"/>
                    <a:pt x="980" y="5003"/>
                  </a:cubicBezTo>
                  <a:cubicBezTo>
                    <a:pt x="994" y="4996"/>
                    <a:pt x="1004" y="4993"/>
                    <a:pt x="1011" y="4993"/>
                  </a:cubicBezTo>
                  <a:cubicBezTo>
                    <a:pt x="1031" y="4993"/>
                    <a:pt x="1031" y="5017"/>
                    <a:pt x="1031" y="5055"/>
                  </a:cubicBezTo>
                  <a:cubicBezTo>
                    <a:pt x="1031" y="5107"/>
                    <a:pt x="1031" y="5107"/>
                    <a:pt x="1057" y="5158"/>
                  </a:cubicBezTo>
                  <a:cubicBezTo>
                    <a:pt x="1083" y="5184"/>
                    <a:pt x="1109" y="5184"/>
                    <a:pt x="1057" y="5210"/>
                  </a:cubicBezTo>
                  <a:cubicBezTo>
                    <a:pt x="1047" y="5215"/>
                    <a:pt x="1039" y="5217"/>
                    <a:pt x="1032" y="5217"/>
                  </a:cubicBezTo>
                  <a:cubicBezTo>
                    <a:pt x="1005" y="5217"/>
                    <a:pt x="1001" y="5184"/>
                    <a:pt x="980" y="5184"/>
                  </a:cubicBezTo>
                  <a:lnTo>
                    <a:pt x="980" y="5184"/>
                  </a:lnTo>
                  <a:cubicBezTo>
                    <a:pt x="980" y="5248"/>
                    <a:pt x="980" y="5294"/>
                    <a:pt x="1023" y="5294"/>
                  </a:cubicBezTo>
                  <a:cubicBezTo>
                    <a:pt x="1032" y="5294"/>
                    <a:pt x="1044" y="5292"/>
                    <a:pt x="1057" y="5287"/>
                  </a:cubicBezTo>
                  <a:cubicBezTo>
                    <a:pt x="1057" y="5313"/>
                    <a:pt x="1057" y="5313"/>
                    <a:pt x="1057" y="5339"/>
                  </a:cubicBezTo>
                  <a:cubicBezTo>
                    <a:pt x="1109" y="5364"/>
                    <a:pt x="1109" y="5442"/>
                    <a:pt x="1057" y="5468"/>
                  </a:cubicBezTo>
                  <a:lnTo>
                    <a:pt x="1057" y="5622"/>
                  </a:lnTo>
                  <a:cubicBezTo>
                    <a:pt x="1083" y="5648"/>
                    <a:pt x="1109" y="5700"/>
                    <a:pt x="1109" y="5726"/>
                  </a:cubicBezTo>
                  <a:lnTo>
                    <a:pt x="1135" y="5777"/>
                  </a:lnTo>
                  <a:cubicBezTo>
                    <a:pt x="1150" y="5807"/>
                    <a:pt x="1165" y="5820"/>
                    <a:pt x="1185" y="5820"/>
                  </a:cubicBezTo>
                  <a:cubicBezTo>
                    <a:pt x="1199" y="5820"/>
                    <a:pt x="1216" y="5814"/>
                    <a:pt x="1238" y="5803"/>
                  </a:cubicBezTo>
                  <a:lnTo>
                    <a:pt x="1264" y="5803"/>
                  </a:lnTo>
                  <a:cubicBezTo>
                    <a:pt x="1282" y="5775"/>
                    <a:pt x="1300" y="5767"/>
                    <a:pt x="1319" y="5767"/>
                  </a:cubicBezTo>
                  <a:cubicBezTo>
                    <a:pt x="1344" y="5767"/>
                    <a:pt x="1369" y="5783"/>
                    <a:pt x="1394" y="5783"/>
                  </a:cubicBezTo>
                  <a:cubicBezTo>
                    <a:pt x="1402" y="5783"/>
                    <a:pt x="1410" y="5781"/>
                    <a:pt x="1418" y="5777"/>
                  </a:cubicBezTo>
                  <a:cubicBezTo>
                    <a:pt x="1423" y="5775"/>
                    <a:pt x="1427" y="5774"/>
                    <a:pt x="1431" y="5774"/>
                  </a:cubicBezTo>
                  <a:cubicBezTo>
                    <a:pt x="1470" y="5774"/>
                    <a:pt x="1470" y="5885"/>
                    <a:pt x="1470" y="5932"/>
                  </a:cubicBezTo>
                  <a:cubicBezTo>
                    <a:pt x="1444" y="5958"/>
                    <a:pt x="1444" y="5983"/>
                    <a:pt x="1418" y="6035"/>
                  </a:cubicBezTo>
                  <a:lnTo>
                    <a:pt x="1470" y="6190"/>
                  </a:lnTo>
                  <a:cubicBezTo>
                    <a:pt x="1521" y="6293"/>
                    <a:pt x="1521" y="6422"/>
                    <a:pt x="1470" y="6525"/>
                  </a:cubicBezTo>
                  <a:lnTo>
                    <a:pt x="1470" y="6577"/>
                  </a:lnTo>
                  <a:cubicBezTo>
                    <a:pt x="1470" y="6602"/>
                    <a:pt x="1444" y="6628"/>
                    <a:pt x="1444" y="6628"/>
                  </a:cubicBezTo>
                  <a:cubicBezTo>
                    <a:pt x="1444" y="6706"/>
                    <a:pt x="1444" y="6757"/>
                    <a:pt x="1470" y="6835"/>
                  </a:cubicBezTo>
                  <a:cubicBezTo>
                    <a:pt x="1521" y="6860"/>
                    <a:pt x="1521" y="6886"/>
                    <a:pt x="1496" y="6912"/>
                  </a:cubicBezTo>
                  <a:lnTo>
                    <a:pt x="1496" y="6989"/>
                  </a:lnTo>
                  <a:cubicBezTo>
                    <a:pt x="1496" y="7015"/>
                    <a:pt x="1496" y="7041"/>
                    <a:pt x="1496" y="7092"/>
                  </a:cubicBezTo>
                  <a:cubicBezTo>
                    <a:pt x="1521" y="7118"/>
                    <a:pt x="1521" y="7144"/>
                    <a:pt x="1496" y="7170"/>
                  </a:cubicBezTo>
                  <a:cubicBezTo>
                    <a:pt x="1444" y="7221"/>
                    <a:pt x="1470" y="7247"/>
                    <a:pt x="1496" y="7299"/>
                  </a:cubicBezTo>
                  <a:cubicBezTo>
                    <a:pt x="1547" y="7350"/>
                    <a:pt x="1496" y="7376"/>
                    <a:pt x="1496" y="7402"/>
                  </a:cubicBezTo>
                  <a:cubicBezTo>
                    <a:pt x="1496" y="7428"/>
                    <a:pt x="1496" y="7531"/>
                    <a:pt x="1470" y="7608"/>
                  </a:cubicBezTo>
                  <a:cubicBezTo>
                    <a:pt x="1470" y="7634"/>
                    <a:pt x="1470" y="7641"/>
                    <a:pt x="1467" y="7641"/>
                  </a:cubicBezTo>
                  <a:cubicBezTo>
                    <a:pt x="1463" y="7641"/>
                    <a:pt x="1457" y="7634"/>
                    <a:pt x="1444" y="7634"/>
                  </a:cubicBezTo>
                  <a:cubicBezTo>
                    <a:pt x="1418" y="7634"/>
                    <a:pt x="1418" y="7686"/>
                    <a:pt x="1444" y="7711"/>
                  </a:cubicBezTo>
                  <a:cubicBezTo>
                    <a:pt x="1444" y="7711"/>
                    <a:pt x="1470" y="7737"/>
                    <a:pt x="1496" y="7737"/>
                  </a:cubicBezTo>
                  <a:cubicBezTo>
                    <a:pt x="1521" y="7737"/>
                    <a:pt x="1496" y="7763"/>
                    <a:pt x="1496" y="7763"/>
                  </a:cubicBezTo>
                  <a:cubicBezTo>
                    <a:pt x="1496" y="7763"/>
                    <a:pt x="1496" y="7789"/>
                    <a:pt x="1496" y="7789"/>
                  </a:cubicBezTo>
                  <a:cubicBezTo>
                    <a:pt x="1418" y="7840"/>
                    <a:pt x="1393" y="7892"/>
                    <a:pt x="1393" y="7969"/>
                  </a:cubicBezTo>
                  <a:cubicBezTo>
                    <a:pt x="1393" y="8021"/>
                    <a:pt x="1341" y="8073"/>
                    <a:pt x="1367" y="8098"/>
                  </a:cubicBezTo>
                  <a:cubicBezTo>
                    <a:pt x="1367" y="8150"/>
                    <a:pt x="1341" y="8201"/>
                    <a:pt x="1341" y="8253"/>
                  </a:cubicBezTo>
                  <a:cubicBezTo>
                    <a:pt x="1393" y="8305"/>
                    <a:pt x="1341" y="8382"/>
                    <a:pt x="1367" y="8434"/>
                  </a:cubicBezTo>
                  <a:cubicBezTo>
                    <a:pt x="1418" y="8459"/>
                    <a:pt x="1367" y="8459"/>
                    <a:pt x="1341" y="8459"/>
                  </a:cubicBezTo>
                  <a:cubicBezTo>
                    <a:pt x="1315" y="8459"/>
                    <a:pt x="1315" y="8511"/>
                    <a:pt x="1264" y="8511"/>
                  </a:cubicBezTo>
                  <a:lnTo>
                    <a:pt x="1238" y="8511"/>
                  </a:lnTo>
                  <a:cubicBezTo>
                    <a:pt x="1264" y="8537"/>
                    <a:pt x="1315" y="8537"/>
                    <a:pt x="1367" y="8563"/>
                  </a:cubicBezTo>
                  <a:cubicBezTo>
                    <a:pt x="1393" y="8588"/>
                    <a:pt x="1393" y="8614"/>
                    <a:pt x="1418" y="8640"/>
                  </a:cubicBezTo>
                  <a:lnTo>
                    <a:pt x="1470" y="8640"/>
                  </a:lnTo>
                  <a:cubicBezTo>
                    <a:pt x="1470" y="8640"/>
                    <a:pt x="1470" y="8666"/>
                    <a:pt x="1470" y="8666"/>
                  </a:cubicBezTo>
                  <a:cubicBezTo>
                    <a:pt x="1470" y="8666"/>
                    <a:pt x="1470" y="8691"/>
                    <a:pt x="1470" y="8691"/>
                  </a:cubicBezTo>
                  <a:cubicBezTo>
                    <a:pt x="1496" y="8769"/>
                    <a:pt x="1496" y="8769"/>
                    <a:pt x="1470" y="8846"/>
                  </a:cubicBezTo>
                  <a:cubicBezTo>
                    <a:pt x="1418" y="8898"/>
                    <a:pt x="1367" y="8949"/>
                    <a:pt x="1341" y="9027"/>
                  </a:cubicBezTo>
                  <a:cubicBezTo>
                    <a:pt x="1341" y="9027"/>
                    <a:pt x="1341" y="9053"/>
                    <a:pt x="1341" y="9078"/>
                  </a:cubicBezTo>
                  <a:cubicBezTo>
                    <a:pt x="1315" y="9156"/>
                    <a:pt x="1341" y="9233"/>
                    <a:pt x="1393" y="9259"/>
                  </a:cubicBezTo>
                  <a:cubicBezTo>
                    <a:pt x="1393" y="9259"/>
                    <a:pt x="1393" y="9233"/>
                    <a:pt x="1418" y="9233"/>
                  </a:cubicBezTo>
                  <a:cubicBezTo>
                    <a:pt x="1444" y="9233"/>
                    <a:pt x="1444" y="9259"/>
                    <a:pt x="1418" y="9285"/>
                  </a:cubicBezTo>
                  <a:cubicBezTo>
                    <a:pt x="1418" y="9310"/>
                    <a:pt x="1418" y="9336"/>
                    <a:pt x="1393" y="9336"/>
                  </a:cubicBezTo>
                  <a:cubicBezTo>
                    <a:pt x="1393" y="9388"/>
                    <a:pt x="1418" y="9439"/>
                    <a:pt x="1444" y="9465"/>
                  </a:cubicBezTo>
                  <a:cubicBezTo>
                    <a:pt x="1470" y="9491"/>
                    <a:pt x="1496" y="9543"/>
                    <a:pt x="1470" y="9594"/>
                  </a:cubicBezTo>
                  <a:cubicBezTo>
                    <a:pt x="1470" y="9646"/>
                    <a:pt x="1470" y="9672"/>
                    <a:pt x="1496" y="9723"/>
                  </a:cubicBezTo>
                  <a:cubicBezTo>
                    <a:pt x="1521" y="9749"/>
                    <a:pt x="1470" y="9749"/>
                    <a:pt x="1444" y="9775"/>
                  </a:cubicBezTo>
                  <a:cubicBezTo>
                    <a:pt x="1418" y="9775"/>
                    <a:pt x="1418" y="9826"/>
                    <a:pt x="1444" y="9852"/>
                  </a:cubicBezTo>
                  <a:cubicBezTo>
                    <a:pt x="1496" y="9878"/>
                    <a:pt x="1521" y="9929"/>
                    <a:pt x="1496" y="9981"/>
                  </a:cubicBezTo>
                  <a:cubicBezTo>
                    <a:pt x="1521" y="10084"/>
                    <a:pt x="1521" y="10187"/>
                    <a:pt x="1496" y="10265"/>
                  </a:cubicBezTo>
                  <a:cubicBezTo>
                    <a:pt x="1496" y="10316"/>
                    <a:pt x="1496" y="10368"/>
                    <a:pt x="1496" y="10394"/>
                  </a:cubicBezTo>
                  <a:cubicBezTo>
                    <a:pt x="1521" y="10471"/>
                    <a:pt x="1521" y="10548"/>
                    <a:pt x="1496" y="10626"/>
                  </a:cubicBezTo>
                  <a:cubicBezTo>
                    <a:pt x="1496" y="10652"/>
                    <a:pt x="1496" y="10677"/>
                    <a:pt x="1521" y="10677"/>
                  </a:cubicBezTo>
                  <a:cubicBezTo>
                    <a:pt x="1573" y="10755"/>
                    <a:pt x="1573" y="10806"/>
                    <a:pt x="1547" y="10884"/>
                  </a:cubicBezTo>
                  <a:cubicBezTo>
                    <a:pt x="1547" y="10909"/>
                    <a:pt x="1599" y="10935"/>
                    <a:pt x="1573" y="10935"/>
                  </a:cubicBezTo>
                  <a:cubicBezTo>
                    <a:pt x="1547" y="11013"/>
                    <a:pt x="1573" y="11064"/>
                    <a:pt x="1573" y="11116"/>
                  </a:cubicBezTo>
                  <a:cubicBezTo>
                    <a:pt x="1599" y="11193"/>
                    <a:pt x="1599" y="11245"/>
                    <a:pt x="1573" y="11322"/>
                  </a:cubicBezTo>
                  <a:cubicBezTo>
                    <a:pt x="1573" y="11348"/>
                    <a:pt x="1599" y="11348"/>
                    <a:pt x="1573" y="11374"/>
                  </a:cubicBezTo>
                  <a:cubicBezTo>
                    <a:pt x="1573" y="11400"/>
                    <a:pt x="1521" y="11451"/>
                    <a:pt x="1547" y="11528"/>
                  </a:cubicBezTo>
                  <a:cubicBezTo>
                    <a:pt x="1547" y="11580"/>
                    <a:pt x="1547" y="11632"/>
                    <a:pt x="1547" y="11683"/>
                  </a:cubicBezTo>
                  <a:cubicBezTo>
                    <a:pt x="1547" y="11722"/>
                    <a:pt x="1534" y="11728"/>
                    <a:pt x="1518" y="11728"/>
                  </a:cubicBezTo>
                  <a:cubicBezTo>
                    <a:pt x="1510" y="11728"/>
                    <a:pt x="1501" y="11727"/>
                    <a:pt x="1493" y="11727"/>
                  </a:cubicBezTo>
                  <a:cubicBezTo>
                    <a:pt x="1484" y="11727"/>
                    <a:pt x="1476" y="11728"/>
                    <a:pt x="1470" y="11735"/>
                  </a:cubicBezTo>
                  <a:lnTo>
                    <a:pt x="1470" y="11761"/>
                  </a:lnTo>
                  <a:cubicBezTo>
                    <a:pt x="1470" y="11812"/>
                    <a:pt x="1521" y="11864"/>
                    <a:pt x="1470" y="11915"/>
                  </a:cubicBezTo>
                  <a:cubicBezTo>
                    <a:pt x="1444" y="11941"/>
                    <a:pt x="1444" y="11948"/>
                    <a:pt x="1454" y="11948"/>
                  </a:cubicBezTo>
                  <a:cubicBezTo>
                    <a:pt x="1463" y="11948"/>
                    <a:pt x="1483" y="11941"/>
                    <a:pt x="1496" y="11941"/>
                  </a:cubicBezTo>
                  <a:cubicBezTo>
                    <a:pt x="1521" y="11967"/>
                    <a:pt x="1547" y="11993"/>
                    <a:pt x="1521" y="12044"/>
                  </a:cubicBezTo>
                  <a:lnTo>
                    <a:pt x="1521" y="12096"/>
                  </a:lnTo>
                  <a:lnTo>
                    <a:pt x="1521" y="12147"/>
                  </a:lnTo>
                  <a:cubicBezTo>
                    <a:pt x="1573" y="12276"/>
                    <a:pt x="1547" y="12302"/>
                    <a:pt x="1444" y="12354"/>
                  </a:cubicBezTo>
                  <a:cubicBezTo>
                    <a:pt x="1444" y="12405"/>
                    <a:pt x="1444" y="12457"/>
                    <a:pt x="1418" y="12509"/>
                  </a:cubicBezTo>
                  <a:cubicBezTo>
                    <a:pt x="1470" y="12509"/>
                    <a:pt x="1444" y="12560"/>
                    <a:pt x="1444" y="12586"/>
                  </a:cubicBezTo>
                  <a:cubicBezTo>
                    <a:pt x="1457" y="12599"/>
                    <a:pt x="1470" y="12605"/>
                    <a:pt x="1483" y="12605"/>
                  </a:cubicBezTo>
                  <a:cubicBezTo>
                    <a:pt x="1496" y="12605"/>
                    <a:pt x="1509" y="12599"/>
                    <a:pt x="1521" y="12586"/>
                  </a:cubicBezTo>
                  <a:cubicBezTo>
                    <a:pt x="1573" y="12586"/>
                    <a:pt x="1599" y="12586"/>
                    <a:pt x="1599" y="12663"/>
                  </a:cubicBezTo>
                  <a:cubicBezTo>
                    <a:pt x="1650" y="12663"/>
                    <a:pt x="1650" y="12663"/>
                    <a:pt x="1650" y="12741"/>
                  </a:cubicBezTo>
                  <a:cubicBezTo>
                    <a:pt x="1625" y="12792"/>
                    <a:pt x="1650" y="12792"/>
                    <a:pt x="1676" y="12792"/>
                  </a:cubicBezTo>
                  <a:cubicBezTo>
                    <a:pt x="1686" y="12787"/>
                    <a:pt x="1695" y="12785"/>
                    <a:pt x="1701" y="12785"/>
                  </a:cubicBezTo>
                  <a:cubicBezTo>
                    <a:pt x="1727" y="12785"/>
                    <a:pt x="1723" y="12818"/>
                    <a:pt x="1702" y="12818"/>
                  </a:cubicBezTo>
                  <a:cubicBezTo>
                    <a:pt x="1702" y="12831"/>
                    <a:pt x="1696" y="12831"/>
                    <a:pt x="1689" y="12831"/>
                  </a:cubicBezTo>
                  <a:cubicBezTo>
                    <a:pt x="1683" y="12831"/>
                    <a:pt x="1676" y="12831"/>
                    <a:pt x="1676" y="12844"/>
                  </a:cubicBezTo>
                  <a:cubicBezTo>
                    <a:pt x="1650" y="12870"/>
                    <a:pt x="1650" y="12895"/>
                    <a:pt x="1650" y="12921"/>
                  </a:cubicBezTo>
                  <a:cubicBezTo>
                    <a:pt x="1668" y="12921"/>
                    <a:pt x="1696" y="12910"/>
                    <a:pt x="1721" y="12910"/>
                  </a:cubicBezTo>
                  <a:cubicBezTo>
                    <a:pt x="1733" y="12910"/>
                    <a:pt x="1745" y="12913"/>
                    <a:pt x="1754" y="12921"/>
                  </a:cubicBezTo>
                  <a:cubicBezTo>
                    <a:pt x="1779" y="12947"/>
                    <a:pt x="1779" y="12999"/>
                    <a:pt x="1779" y="13024"/>
                  </a:cubicBezTo>
                  <a:cubicBezTo>
                    <a:pt x="1779" y="13076"/>
                    <a:pt x="1754" y="13102"/>
                    <a:pt x="1754" y="13153"/>
                  </a:cubicBezTo>
                  <a:lnTo>
                    <a:pt x="1754" y="13231"/>
                  </a:lnTo>
                  <a:cubicBezTo>
                    <a:pt x="1754" y="13256"/>
                    <a:pt x="1754" y="13308"/>
                    <a:pt x="1779" y="13360"/>
                  </a:cubicBezTo>
                  <a:cubicBezTo>
                    <a:pt x="1831" y="13411"/>
                    <a:pt x="1831" y="13489"/>
                    <a:pt x="1805" y="13566"/>
                  </a:cubicBezTo>
                  <a:cubicBezTo>
                    <a:pt x="1754" y="13592"/>
                    <a:pt x="1754" y="13669"/>
                    <a:pt x="1754" y="13721"/>
                  </a:cubicBezTo>
                  <a:cubicBezTo>
                    <a:pt x="1676" y="13721"/>
                    <a:pt x="1625" y="13669"/>
                    <a:pt x="1547" y="13669"/>
                  </a:cubicBezTo>
                  <a:cubicBezTo>
                    <a:pt x="1547" y="13721"/>
                    <a:pt x="1521" y="13798"/>
                    <a:pt x="1547" y="13850"/>
                  </a:cubicBezTo>
                  <a:cubicBezTo>
                    <a:pt x="1573" y="13901"/>
                    <a:pt x="1547" y="13875"/>
                    <a:pt x="1547" y="13901"/>
                  </a:cubicBezTo>
                  <a:cubicBezTo>
                    <a:pt x="1547" y="13927"/>
                    <a:pt x="1496" y="13979"/>
                    <a:pt x="1547" y="14004"/>
                  </a:cubicBezTo>
                  <a:cubicBezTo>
                    <a:pt x="1547" y="14004"/>
                    <a:pt x="1547" y="14030"/>
                    <a:pt x="1547" y="14030"/>
                  </a:cubicBezTo>
                  <a:cubicBezTo>
                    <a:pt x="1521" y="14108"/>
                    <a:pt x="1547" y="14211"/>
                    <a:pt x="1521" y="14288"/>
                  </a:cubicBezTo>
                  <a:cubicBezTo>
                    <a:pt x="1496" y="14314"/>
                    <a:pt x="1496" y="14365"/>
                    <a:pt x="1521" y="14417"/>
                  </a:cubicBezTo>
                  <a:cubicBezTo>
                    <a:pt x="1521" y="14469"/>
                    <a:pt x="1521" y="14494"/>
                    <a:pt x="1521" y="14546"/>
                  </a:cubicBezTo>
                  <a:cubicBezTo>
                    <a:pt x="1496" y="14598"/>
                    <a:pt x="1496" y="14649"/>
                    <a:pt x="1521" y="14701"/>
                  </a:cubicBezTo>
                  <a:cubicBezTo>
                    <a:pt x="1547" y="14752"/>
                    <a:pt x="1521" y="14830"/>
                    <a:pt x="1496" y="14881"/>
                  </a:cubicBezTo>
                  <a:cubicBezTo>
                    <a:pt x="1470" y="14933"/>
                    <a:pt x="1470" y="14959"/>
                    <a:pt x="1470" y="15010"/>
                  </a:cubicBezTo>
                  <a:lnTo>
                    <a:pt x="1521" y="15036"/>
                  </a:lnTo>
                  <a:cubicBezTo>
                    <a:pt x="1625" y="15088"/>
                    <a:pt x="1625" y="15088"/>
                    <a:pt x="1573" y="15217"/>
                  </a:cubicBezTo>
                  <a:cubicBezTo>
                    <a:pt x="1573" y="15242"/>
                    <a:pt x="1650" y="15294"/>
                    <a:pt x="1573" y="15320"/>
                  </a:cubicBezTo>
                  <a:cubicBezTo>
                    <a:pt x="1573" y="15320"/>
                    <a:pt x="1573" y="15346"/>
                    <a:pt x="1573" y="15346"/>
                  </a:cubicBezTo>
                  <a:cubicBezTo>
                    <a:pt x="1625" y="15397"/>
                    <a:pt x="1625" y="15474"/>
                    <a:pt x="1573" y="15526"/>
                  </a:cubicBezTo>
                  <a:cubicBezTo>
                    <a:pt x="1573" y="15526"/>
                    <a:pt x="1573" y="15552"/>
                    <a:pt x="1573" y="15552"/>
                  </a:cubicBezTo>
                  <a:cubicBezTo>
                    <a:pt x="1702" y="15707"/>
                    <a:pt x="1573" y="15784"/>
                    <a:pt x="1496" y="15887"/>
                  </a:cubicBezTo>
                  <a:cubicBezTo>
                    <a:pt x="1496" y="15887"/>
                    <a:pt x="1496" y="15887"/>
                    <a:pt x="1496" y="15913"/>
                  </a:cubicBezTo>
                  <a:cubicBezTo>
                    <a:pt x="1521" y="15990"/>
                    <a:pt x="1521" y="16068"/>
                    <a:pt x="1496" y="16145"/>
                  </a:cubicBezTo>
                  <a:cubicBezTo>
                    <a:pt x="1521" y="16145"/>
                    <a:pt x="1547" y="16145"/>
                    <a:pt x="1547" y="16197"/>
                  </a:cubicBezTo>
                  <a:cubicBezTo>
                    <a:pt x="1547" y="16222"/>
                    <a:pt x="1547" y="16274"/>
                    <a:pt x="1496" y="16300"/>
                  </a:cubicBezTo>
                  <a:cubicBezTo>
                    <a:pt x="1521" y="16377"/>
                    <a:pt x="1573" y="16480"/>
                    <a:pt x="1496" y="16583"/>
                  </a:cubicBezTo>
                  <a:cubicBezTo>
                    <a:pt x="1521" y="16635"/>
                    <a:pt x="1547" y="16609"/>
                    <a:pt x="1573" y="16687"/>
                  </a:cubicBezTo>
                  <a:cubicBezTo>
                    <a:pt x="1573" y="16712"/>
                    <a:pt x="1599" y="16687"/>
                    <a:pt x="1599" y="16764"/>
                  </a:cubicBezTo>
                  <a:cubicBezTo>
                    <a:pt x="1625" y="16790"/>
                    <a:pt x="1625" y="16841"/>
                    <a:pt x="1599" y="16867"/>
                  </a:cubicBezTo>
                  <a:cubicBezTo>
                    <a:pt x="1625" y="16919"/>
                    <a:pt x="1547" y="16970"/>
                    <a:pt x="1547" y="17022"/>
                  </a:cubicBezTo>
                  <a:cubicBezTo>
                    <a:pt x="1547" y="17073"/>
                    <a:pt x="1599" y="17073"/>
                    <a:pt x="1547" y="17125"/>
                  </a:cubicBezTo>
                  <a:cubicBezTo>
                    <a:pt x="1496" y="17151"/>
                    <a:pt x="1444" y="17254"/>
                    <a:pt x="1444" y="17331"/>
                  </a:cubicBezTo>
                  <a:cubicBezTo>
                    <a:pt x="1393" y="17409"/>
                    <a:pt x="1444" y="17486"/>
                    <a:pt x="1470" y="17538"/>
                  </a:cubicBezTo>
                  <a:lnTo>
                    <a:pt x="1496" y="17538"/>
                  </a:lnTo>
                  <a:cubicBezTo>
                    <a:pt x="1509" y="17525"/>
                    <a:pt x="1528" y="17518"/>
                    <a:pt x="1544" y="17518"/>
                  </a:cubicBezTo>
                  <a:cubicBezTo>
                    <a:pt x="1560" y="17518"/>
                    <a:pt x="1573" y="17525"/>
                    <a:pt x="1573" y="17538"/>
                  </a:cubicBezTo>
                  <a:cubicBezTo>
                    <a:pt x="1625" y="17589"/>
                    <a:pt x="1650" y="17641"/>
                    <a:pt x="1625" y="17692"/>
                  </a:cubicBezTo>
                  <a:lnTo>
                    <a:pt x="1625" y="17744"/>
                  </a:lnTo>
                  <a:cubicBezTo>
                    <a:pt x="1625" y="17765"/>
                    <a:pt x="1608" y="17803"/>
                    <a:pt x="1588" y="17803"/>
                  </a:cubicBezTo>
                  <a:cubicBezTo>
                    <a:pt x="1583" y="17803"/>
                    <a:pt x="1578" y="17801"/>
                    <a:pt x="1573" y="17796"/>
                  </a:cubicBezTo>
                  <a:cubicBezTo>
                    <a:pt x="1558" y="17788"/>
                    <a:pt x="1543" y="17785"/>
                    <a:pt x="1528" y="17785"/>
                  </a:cubicBezTo>
                  <a:cubicBezTo>
                    <a:pt x="1493" y="17785"/>
                    <a:pt x="1462" y="17803"/>
                    <a:pt x="1444" y="17821"/>
                  </a:cubicBezTo>
                  <a:cubicBezTo>
                    <a:pt x="1393" y="17847"/>
                    <a:pt x="1393" y="17899"/>
                    <a:pt x="1418" y="17950"/>
                  </a:cubicBezTo>
                  <a:cubicBezTo>
                    <a:pt x="1418" y="17976"/>
                    <a:pt x="1444" y="18028"/>
                    <a:pt x="1470" y="18054"/>
                  </a:cubicBezTo>
                  <a:lnTo>
                    <a:pt x="1470" y="18079"/>
                  </a:lnTo>
                  <a:cubicBezTo>
                    <a:pt x="1470" y="18105"/>
                    <a:pt x="1470" y="18131"/>
                    <a:pt x="1470" y="18182"/>
                  </a:cubicBezTo>
                  <a:cubicBezTo>
                    <a:pt x="1470" y="18208"/>
                    <a:pt x="1470" y="18234"/>
                    <a:pt x="1470" y="18260"/>
                  </a:cubicBezTo>
                  <a:cubicBezTo>
                    <a:pt x="1444" y="18286"/>
                    <a:pt x="1444" y="18337"/>
                    <a:pt x="1470" y="18363"/>
                  </a:cubicBezTo>
                  <a:cubicBezTo>
                    <a:pt x="1521" y="18415"/>
                    <a:pt x="1547" y="18544"/>
                    <a:pt x="1496" y="18621"/>
                  </a:cubicBezTo>
                  <a:cubicBezTo>
                    <a:pt x="1444" y="18698"/>
                    <a:pt x="1444" y="18801"/>
                    <a:pt x="1470" y="18879"/>
                  </a:cubicBezTo>
                  <a:cubicBezTo>
                    <a:pt x="1496" y="18905"/>
                    <a:pt x="1470" y="18930"/>
                    <a:pt x="1444" y="18956"/>
                  </a:cubicBezTo>
                  <a:cubicBezTo>
                    <a:pt x="1418" y="18982"/>
                    <a:pt x="1418" y="19008"/>
                    <a:pt x="1418" y="19034"/>
                  </a:cubicBezTo>
                  <a:cubicBezTo>
                    <a:pt x="1418" y="19085"/>
                    <a:pt x="1444" y="19111"/>
                    <a:pt x="1418" y="19137"/>
                  </a:cubicBezTo>
                  <a:cubicBezTo>
                    <a:pt x="1393" y="19188"/>
                    <a:pt x="1367" y="19163"/>
                    <a:pt x="1418" y="19188"/>
                  </a:cubicBezTo>
                  <a:cubicBezTo>
                    <a:pt x="1470" y="19240"/>
                    <a:pt x="1496" y="19317"/>
                    <a:pt x="1496" y="19369"/>
                  </a:cubicBezTo>
                  <a:cubicBezTo>
                    <a:pt x="1496" y="19395"/>
                    <a:pt x="1496" y="19420"/>
                    <a:pt x="1521" y="19446"/>
                  </a:cubicBezTo>
                  <a:cubicBezTo>
                    <a:pt x="1521" y="19472"/>
                    <a:pt x="1547" y="19498"/>
                    <a:pt x="1521" y="19524"/>
                  </a:cubicBezTo>
                  <a:cubicBezTo>
                    <a:pt x="1496" y="19549"/>
                    <a:pt x="1521" y="19627"/>
                    <a:pt x="1521" y="19678"/>
                  </a:cubicBezTo>
                  <a:cubicBezTo>
                    <a:pt x="1496" y="19730"/>
                    <a:pt x="1496" y="19782"/>
                    <a:pt x="1521" y="19833"/>
                  </a:cubicBezTo>
                  <a:cubicBezTo>
                    <a:pt x="1521" y="19833"/>
                    <a:pt x="1521" y="19859"/>
                    <a:pt x="1496" y="19885"/>
                  </a:cubicBezTo>
                  <a:cubicBezTo>
                    <a:pt x="1470" y="19962"/>
                    <a:pt x="1496" y="20039"/>
                    <a:pt x="1444" y="20117"/>
                  </a:cubicBezTo>
                  <a:cubicBezTo>
                    <a:pt x="1444" y="20117"/>
                    <a:pt x="1444" y="20143"/>
                    <a:pt x="1470" y="20143"/>
                  </a:cubicBezTo>
                  <a:lnTo>
                    <a:pt x="1521" y="20168"/>
                  </a:lnTo>
                  <a:lnTo>
                    <a:pt x="1496" y="20220"/>
                  </a:lnTo>
                  <a:cubicBezTo>
                    <a:pt x="1496" y="20220"/>
                    <a:pt x="1444" y="20246"/>
                    <a:pt x="1444" y="20246"/>
                  </a:cubicBezTo>
                  <a:cubicBezTo>
                    <a:pt x="1470" y="20272"/>
                    <a:pt x="1496" y="20375"/>
                    <a:pt x="1521" y="20452"/>
                  </a:cubicBezTo>
                  <a:cubicBezTo>
                    <a:pt x="1521" y="20504"/>
                    <a:pt x="1470" y="20581"/>
                    <a:pt x="1496" y="20658"/>
                  </a:cubicBezTo>
                  <a:cubicBezTo>
                    <a:pt x="1496" y="20710"/>
                    <a:pt x="1496" y="20736"/>
                    <a:pt x="1521" y="20762"/>
                  </a:cubicBezTo>
                  <a:cubicBezTo>
                    <a:pt x="1547" y="20787"/>
                    <a:pt x="1521" y="20813"/>
                    <a:pt x="1496" y="20839"/>
                  </a:cubicBezTo>
                  <a:cubicBezTo>
                    <a:pt x="1470" y="20865"/>
                    <a:pt x="1470" y="20916"/>
                    <a:pt x="1496" y="20916"/>
                  </a:cubicBezTo>
                  <a:cubicBezTo>
                    <a:pt x="1496" y="20916"/>
                    <a:pt x="1521" y="20968"/>
                    <a:pt x="1521" y="20968"/>
                  </a:cubicBezTo>
                  <a:cubicBezTo>
                    <a:pt x="1521" y="21019"/>
                    <a:pt x="1521" y="21071"/>
                    <a:pt x="1521" y="21123"/>
                  </a:cubicBezTo>
                  <a:cubicBezTo>
                    <a:pt x="1521" y="21148"/>
                    <a:pt x="1496" y="21174"/>
                    <a:pt x="1470" y="21200"/>
                  </a:cubicBezTo>
                  <a:lnTo>
                    <a:pt x="1470" y="21226"/>
                  </a:lnTo>
                  <a:lnTo>
                    <a:pt x="1521" y="21252"/>
                  </a:lnTo>
                  <a:cubicBezTo>
                    <a:pt x="1573" y="21303"/>
                    <a:pt x="1521" y="21329"/>
                    <a:pt x="1521" y="21355"/>
                  </a:cubicBezTo>
                  <a:cubicBezTo>
                    <a:pt x="1573" y="21355"/>
                    <a:pt x="1573" y="21355"/>
                    <a:pt x="1547" y="21432"/>
                  </a:cubicBezTo>
                  <a:cubicBezTo>
                    <a:pt x="1547" y="21458"/>
                    <a:pt x="1547" y="21484"/>
                    <a:pt x="1521" y="21510"/>
                  </a:cubicBezTo>
                  <a:lnTo>
                    <a:pt x="1521" y="21535"/>
                  </a:lnTo>
                  <a:cubicBezTo>
                    <a:pt x="1521" y="21561"/>
                    <a:pt x="1573" y="21638"/>
                    <a:pt x="1521" y="21690"/>
                  </a:cubicBezTo>
                  <a:lnTo>
                    <a:pt x="1521" y="21716"/>
                  </a:lnTo>
                  <a:lnTo>
                    <a:pt x="1573" y="21716"/>
                  </a:lnTo>
                  <a:lnTo>
                    <a:pt x="1573" y="21742"/>
                  </a:lnTo>
                  <a:lnTo>
                    <a:pt x="1521" y="21819"/>
                  </a:lnTo>
                  <a:cubicBezTo>
                    <a:pt x="1547" y="21819"/>
                    <a:pt x="1547" y="21845"/>
                    <a:pt x="1547" y="21845"/>
                  </a:cubicBezTo>
                  <a:cubicBezTo>
                    <a:pt x="1547" y="21871"/>
                    <a:pt x="1547" y="21896"/>
                    <a:pt x="1547" y="21896"/>
                  </a:cubicBezTo>
                  <a:cubicBezTo>
                    <a:pt x="1547" y="21948"/>
                    <a:pt x="1521" y="21948"/>
                    <a:pt x="1470" y="21948"/>
                  </a:cubicBezTo>
                  <a:cubicBezTo>
                    <a:pt x="1418" y="21948"/>
                    <a:pt x="1444" y="21974"/>
                    <a:pt x="1418" y="22000"/>
                  </a:cubicBezTo>
                  <a:lnTo>
                    <a:pt x="1367" y="22000"/>
                  </a:lnTo>
                  <a:cubicBezTo>
                    <a:pt x="1367" y="22000"/>
                    <a:pt x="1341" y="22000"/>
                    <a:pt x="1341" y="21974"/>
                  </a:cubicBezTo>
                  <a:cubicBezTo>
                    <a:pt x="1341" y="21965"/>
                    <a:pt x="1344" y="21962"/>
                    <a:pt x="1348" y="21962"/>
                  </a:cubicBezTo>
                  <a:cubicBezTo>
                    <a:pt x="1355" y="21962"/>
                    <a:pt x="1367" y="21974"/>
                    <a:pt x="1367" y="21974"/>
                  </a:cubicBezTo>
                  <a:lnTo>
                    <a:pt x="1367" y="21948"/>
                  </a:lnTo>
                  <a:cubicBezTo>
                    <a:pt x="1341" y="21948"/>
                    <a:pt x="1315" y="21948"/>
                    <a:pt x="1289" y="21974"/>
                  </a:cubicBezTo>
                  <a:cubicBezTo>
                    <a:pt x="1289" y="22000"/>
                    <a:pt x="1289" y="22000"/>
                    <a:pt x="1264" y="22025"/>
                  </a:cubicBezTo>
                  <a:cubicBezTo>
                    <a:pt x="1315" y="22051"/>
                    <a:pt x="1315" y="22103"/>
                    <a:pt x="1341" y="22154"/>
                  </a:cubicBezTo>
                  <a:cubicBezTo>
                    <a:pt x="1367" y="22154"/>
                    <a:pt x="1418" y="22154"/>
                    <a:pt x="1418" y="22206"/>
                  </a:cubicBezTo>
                  <a:cubicBezTo>
                    <a:pt x="1418" y="22257"/>
                    <a:pt x="1367" y="22257"/>
                    <a:pt x="1341" y="22257"/>
                  </a:cubicBezTo>
                  <a:cubicBezTo>
                    <a:pt x="1341" y="22335"/>
                    <a:pt x="1341" y="22412"/>
                    <a:pt x="1289" y="22464"/>
                  </a:cubicBezTo>
                  <a:cubicBezTo>
                    <a:pt x="1264" y="22515"/>
                    <a:pt x="1238" y="22567"/>
                    <a:pt x="1264" y="22619"/>
                  </a:cubicBezTo>
                  <a:cubicBezTo>
                    <a:pt x="1289" y="22670"/>
                    <a:pt x="1289" y="22722"/>
                    <a:pt x="1264" y="22773"/>
                  </a:cubicBezTo>
                  <a:cubicBezTo>
                    <a:pt x="1238" y="22825"/>
                    <a:pt x="1264" y="22876"/>
                    <a:pt x="1315" y="22876"/>
                  </a:cubicBezTo>
                  <a:cubicBezTo>
                    <a:pt x="1367" y="22876"/>
                    <a:pt x="1367" y="22902"/>
                    <a:pt x="1367" y="22928"/>
                  </a:cubicBezTo>
                  <a:cubicBezTo>
                    <a:pt x="1367" y="22980"/>
                    <a:pt x="1367" y="23005"/>
                    <a:pt x="1341" y="23031"/>
                  </a:cubicBezTo>
                  <a:cubicBezTo>
                    <a:pt x="1289" y="23160"/>
                    <a:pt x="1289" y="23263"/>
                    <a:pt x="1264" y="23392"/>
                  </a:cubicBezTo>
                  <a:cubicBezTo>
                    <a:pt x="1264" y="23444"/>
                    <a:pt x="1212" y="23495"/>
                    <a:pt x="1238" y="23547"/>
                  </a:cubicBezTo>
                  <a:cubicBezTo>
                    <a:pt x="1264" y="23573"/>
                    <a:pt x="1264" y="23573"/>
                    <a:pt x="1238" y="23624"/>
                  </a:cubicBezTo>
                  <a:lnTo>
                    <a:pt x="1238" y="23650"/>
                  </a:lnTo>
                  <a:cubicBezTo>
                    <a:pt x="1264" y="23650"/>
                    <a:pt x="1264" y="23676"/>
                    <a:pt x="1264" y="23728"/>
                  </a:cubicBezTo>
                  <a:cubicBezTo>
                    <a:pt x="1264" y="23728"/>
                    <a:pt x="1238" y="23753"/>
                    <a:pt x="1238" y="23753"/>
                  </a:cubicBezTo>
                  <a:cubicBezTo>
                    <a:pt x="1238" y="23805"/>
                    <a:pt x="1238" y="23856"/>
                    <a:pt x="1264" y="23882"/>
                  </a:cubicBezTo>
                  <a:cubicBezTo>
                    <a:pt x="1264" y="23908"/>
                    <a:pt x="1238" y="23934"/>
                    <a:pt x="1238" y="23934"/>
                  </a:cubicBezTo>
                  <a:lnTo>
                    <a:pt x="1264" y="24011"/>
                  </a:lnTo>
                  <a:cubicBezTo>
                    <a:pt x="1289" y="24011"/>
                    <a:pt x="1315" y="24011"/>
                    <a:pt x="1315" y="24037"/>
                  </a:cubicBezTo>
                  <a:cubicBezTo>
                    <a:pt x="1289" y="24063"/>
                    <a:pt x="1264" y="24192"/>
                    <a:pt x="1238" y="24269"/>
                  </a:cubicBezTo>
                  <a:cubicBezTo>
                    <a:pt x="1264" y="24295"/>
                    <a:pt x="1238" y="24346"/>
                    <a:pt x="1212" y="24372"/>
                  </a:cubicBezTo>
                  <a:lnTo>
                    <a:pt x="1212" y="24450"/>
                  </a:lnTo>
                  <a:cubicBezTo>
                    <a:pt x="1212" y="24501"/>
                    <a:pt x="1160" y="24501"/>
                    <a:pt x="1160" y="24553"/>
                  </a:cubicBezTo>
                  <a:cubicBezTo>
                    <a:pt x="1160" y="24579"/>
                    <a:pt x="1186" y="24604"/>
                    <a:pt x="1186" y="24656"/>
                  </a:cubicBezTo>
                  <a:cubicBezTo>
                    <a:pt x="1186" y="24682"/>
                    <a:pt x="1212" y="24759"/>
                    <a:pt x="1135" y="24785"/>
                  </a:cubicBezTo>
                  <a:lnTo>
                    <a:pt x="1135" y="24811"/>
                  </a:lnTo>
                  <a:cubicBezTo>
                    <a:pt x="1160" y="24837"/>
                    <a:pt x="1160" y="24862"/>
                    <a:pt x="1135" y="24888"/>
                  </a:cubicBezTo>
                  <a:cubicBezTo>
                    <a:pt x="1135" y="24914"/>
                    <a:pt x="1109" y="24965"/>
                    <a:pt x="1135" y="25017"/>
                  </a:cubicBezTo>
                  <a:cubicBezTo>
                    <a:pt x="1160" y="25017"/>
                    <a:pt x="1160" y="25043"/>
                    <a:pt x="1135" y="25069"/>
                  </a:cubicBezTo>
                  <a:cubicBezTo>
                    <a:pt x="1135" y="25120"/>
                    <a:pt x="1109" y="25146"/>
                    <a:pt x="1083" y="25172"/>
                  </a:cubicBezTo>
                  <a:cubicBezTo>
                    <a:pt x="1083" y="25198"/>
                    <a:pt x="1083" y="25198"/>
                    <a:pt x="1083" y="25223"/>
                  </a:cubicBezTo>
                  <a:lnTo>
                    <a:pt x="1109" y="25275"/>
                  </a:lnTo>
                  <a:cubicBezTo>
                    <a:pt x="1109" y="25301"/>
                    <a:pt x="1135" y="25327"/>
                    <a:pt x="1109" y="25352"/>
                  </a:cubicBezTo>
                  <a:cubicBezTo>
                    <a:pt x="1109" y="25378"/>
                    <a:pt x="1083" y="25378"/>
                    <a:pt x="1057" y="25404"/>
                  </a:cubicBezTo>
                  <a:cubicBezTo>
                    <a:pt x="1031" y="25430"/>
                    <a:pt x="1031" y="25455"/>
                    <a:pt x="1031" y="25455"/>
                  </a:cubicBezTo>
                  <a:cubicBezTo>
                    <a:pt x="1031" y="25481"/>
                    <a:pt x="1031" y="25533"/>
                    <a:pt x="1006" y="25559"/>
                  </a:cubicBezTo>
                  <a:cubicBezTo>
                    <a:pt x="954" y="25559"/>
                    <a:pt x="980" y="25636"/>
                    <a:pt x="1006" y="25662"/>
                  </a:cubicBezTo>
                  <a:cubicBezTo>
                    <a:pt x="1083" y="25662"/>
                    <a:pt x="1057" y="25739"/>
                    <a:pt x="1057" y="25791"/>
                  </a:cubicBezTo>
                  <a:lnTo>
                    <a:pt x="1109" y="26023"/>
                  </a:lnTo>
                  <a:cubicBezTo>
                    <a:pt x="1160" y="26126"/>
                    <a:pt x="1160" y="26229"/>
                    <a:pt x="1109" y="26307"/>
                  </a:cubicBezTo>
                  <a:lnTo>
                    <a:pt x="1109" y="26384"/>
                  </a:lnTo>
                  <a:cubicBezTo>
                    <a:pt x="1109" y="26436"/>
                    <a:pt x="1083" y="26461"/>
                    <a:pt x="1057" y="26461"/>
                  </a:cubicBezTo>
                  <a:cubicBezTo>
                    <a:pt x="1057" y="26487"/>
                    <a:pt x="1057" y="26513"/>
                    <a:pt x="1109" y="26539"/>
                  </a:cubicBezTo>
                  <a:cubicBezTo>
                    <a:pt x="1109" y="26564"/>
                    <a:pt x="1083" y="26590"/>
                    <a:pt x="1057" y="26616"/>
                  </a:cubicBezTo>
                  <a:cubicBezTo>
                    <a:pt x="1057" y="26642"/>
                    <a:pt x="1135" y="26642"/>
                    <a:pt x="1109" y="26668"/>
                  </a:cubicBezTo>
                  <a:cubicBezTo>
                    <a:pt x="1083" y="26693"/>
                    <a:pt x="1031" y="26719"/>
                    <a:pt x="1057" y="26771"/>
                  </a:cubicBezTo>
                  <a:cubicBezTo>
                    <a:pt x="1083" y="26848"/>
                    <a:pt x="1057" y="26874"/>
                    <a:pt x="1057" y="26926"/>
                  </a:cubicBezTo>
                  <a:cubicBezTo>
                    <a:pt x="1083" y="27003"/>
                    <a:pt x="1083" y="27080"/>
                    <a:pt x="1057" y="27183"/>
                  </a:cubicBezTo>
                  <a:lnTo>
                    <a:pt x="1109" y="27183"/>
                  </a:lnTo>
                  <a:lnTo>
                    <a:pt x="1109" y="27080"/>
                  </a:lnTo>
                  <a:lnTo>
                    <a:pt x="1109" y="27055"/>
                  </a:lnTo>
                  <a:lnTo>
                    <a:pt x="1135" y="27055"/>
                  </a:lnTo>
                  <a:cubicBezTo>
                    <a:pt x="1135" y="27106"/>
                    <a:pt x="1160" y="27132"/>
                    <a:pt x="1135" y="27158"/>
                  </a:cubicBezTo>
                  <a:lnTo>
                    <a:pt x="1083" y="27261"/>
                  </a:lnTo>
                  <a:cubicBezTo>
                    <a:pt x="1104" y="27254"/>
                    <a:pt x="1121" y="27251"/>
                    <a:pt x="1135" y="27251"/>
                  </a:cubicBezTo>
                  <a:cubicBezTo>
                    <a:pt x="1172" y="27251"/>
                    <a:pt x="1186" y="27275"/>
                    <a:pt x="1186" y="27312"/>
                  </a:cubicBezTo>
                  <a:cubicBezTo>
                    <a:pt x="1186" y="27338"/>
                    <a:pt x="1186" y="27364"/>
                    <a:pt x="1160" y="27364"/>
                  </a:cubicBezTo>
                  <a:cubicBezTo>
                    <a:pt x="1160" y="27416"/>
                    <a:pt x="1186" y="27467"/>
                    <a:pt x="1212" y="27519"/>
                  </a:cubicBezTo>
                  <a:cubicBezTo>
                    <a:pt x="1238" y="27545"/>
                    <a:pt x="1238" y="27545"/>
                    <a:pt x="1212" y="27570"/>
                  </a:cubicBezTo>
                  <a:lnTo>
                    <a:pt x="1160" y="27570"/>
                  </a:lnTo>
                  <a:cubicBezTo>
                    <a:pt x="1135" y="27596"/>
                    <a:pt x="1135" y="27622"/>
                    <a:pt x="1109" y="27648"/>
                  </a:cubicBezTo>
                  <a:cubicBezTo>
                    <a:pt x="1083" y="27673"/>
                    <a:pt x="1057" y="27673"/>
                    <a:pt x="1031" y="27673"/>
                  </a:cubicBezTo>
                  <a:cubicBezTo>
                    <a:pt x="1006" y="27802"/>
                    <a:pt x="1031" y="27906"/>
                    <a:pt x="1083" y="28009"/>
                  </a:cubicBezTo>
                  <a:cubicBezTo>
                    <a:pt x="1109" y="28086"/>
                    <a:pt x="1083" y="28112"/>
                    <a:pt x="1031" y="28164"/>
                  </a:cubicBezTo>
                  <a:lnTo>
                    <a:pt x="1031" y="28189"/>
                  </a:lnTo>
                  <a:cubicBezTo>
                    <a:pt x="1031" y="28189"/>
                    <a:pt x="1109" y="28189"/>
                    <a:pt x="1109" y="28267"/>
                  </a:cubicBezTo>
                  <a:cubicBezTo>
                    <a:pt x="1109" y="28292"/>
                    <a:pt x="1109" y="28318"/>
                    <a:pt x="1135" y="28344"/>
                  </a:cubicBezTo>
                  <a:cubicBezTo>
                    <a:pt x="1160" y="28344"/>
                    <a:pt x="1186" y="28396"/>
                    <a:pt x="1160" y="28396"/>
                  </a:cubicBezTo>
                  <a:cubicBezTo>
                    <a:pt x="1135" y="28499"/>
                    <a:pt x="1135" y="28602"/>
                    <a:pt x="1160" y="28679"/>
                  </a:cubicBezTo>
                  <a:cubicBezTo>
                    <a:pt x="1160" y="28731"/>
                    <a:pt x="1186" y="28783"/>
                    <a:pt x="1186" y="28834"/>
                  </a:cubicBezTo>
                  <a:cubicBezTo>
                    <a:pt x="1186" y="28886"/>
                    <a:pt x="1212" y="28937"/>
                    <a:pt x="1186" y="28963"/>
                  </a:cubicBezTo>
                  <a:cubicBezTo>
                    <a:pt x="1186" y="28989"/>
                    <a:pt x="1186" y="28989"/>
                    <a:pt x="1186" y="28989"/>
                  </a:cubicBezTo>
                  <a:cubicBezTo>
                    <a:pt x="1212" y="28989"/>
                    <a:pt x="1212" y="29015"/>
                    <a:pt x="1186" y="29040"/>
                  </a:cubicBezTo>
                  <a:cubicBezTo>
                    <a:pt x="1160" y="29040"/>
                    <a:pt x="1186" y="29118"/>
                    <a:pt x="1238" y="29144"/>
                  </a:cubicBezTo>
                  <a:lnTo>
                    <a:pt x="1238" y="29195"/>
                  </a:lnTo>
                  <a:cubicBezTo>
                    <a:pt x="1264" y="29247"/>
                    <a:pt x="1289" y="29324"/>
                    <a:pt x="1264" y="29376"/>
                  </a:cubicBezTo>
                  <a:lnTo>
                    <a:pt x="1264" y="29453"/>
                  </a:lnTo>
                  <a:lnTo>
                    <a:pt x="1289" y="29453"/>
                  </a:lnTo>
                  <a:cubicBezTo>
                    <a:pt x="1289" y="29453"/>
                    <a:pt x="1289" y="29401"/>
                    <a:pt x="1315" y="29401"/>
                  </a:cubicBezTo>
                  <a:cubicBezTo>
                    <a:pt x="1341" y="29427"/>
                    <a:pt x="1341" y="29427"/>
                    <a:pt x="1315" y="29453"/>
                  </a:cubicBezTo>
                  <a:cubicBezTo>
                    <a:pt x="1302" y="29466"/>
                    <a:pt x="1302" y="29466"/>
                    <a:pt x="1302" y="29466"/>
                  </a:cubicBezTo>
                  <a:cubicBezTo>
                    <a:pt x="1302" y="29466"/>
                    <a:pt x="1302" y="29466"/>
                    <a:pt x="1289" y="29479"/>
                  </a:cubicBezTo>
                  <a:cubicBezTo>
                    <a:pt x="1289" y="29505"/>
                    <a:pt x="1289" y="29505"/>
                    <a:pt x="1289" y="29530"/>
                  </a:cubicBezTo>
                  <a:lnTo>
                    <a:pt x="1289" y="29556"/>
                  </a:lnTo>
                  <a:lnTo>
                    <a:pt x="1341" y="29556"/>
                  </a:lnTo>
                  <a:cubicBezTo>
                    <a:pt x="1367" y="29556"/>
                    <a:pt x="1393" y="29556"/>
                    <a:pt x="1418" y="29582"/>
                  </a:cubicBezTo>
                  <a:lnTo>
                    <a:pt x="1418" y="29659"/>
                  </a:lnTo>
                  <a:cubicBezTo>
                    <a:pt x="1470" y="29711"/>
                    <a:pt x="1418" y="29814"/>
                    <a:pt x="1470" y="29866"/>
                  </a:cubicBezTo>
                  <a:cubicBezTo>
                    <a:pt x="1496" y="29917"/>
                    <a:pt x="1496" y="29917"/>
                    <a:pt x="1470" y="29943"/>
                  </a:cubicBezTo>
                  <a:cubicBezTo>
                    <a:pt x="1444" y="29969"/>
                    <a:pt x="1444" y="30020"/>
                    <a:pt x="1418" y="30046"/>
                  </a:cubicBezTo>
                  <a:cubicBezTo>
                    <a:pt x="1418" y="30072"/>
                    <a:pt x="1418" y="30098"/>
                    <a:pt x="1418" y="30124"/>
                  </a:cubicBezTo>
                  <a:cubicBezTo>
                    <a:pt x="1496" y="30175"/>
                    <a:pt x="1470" y="30253"/>
                    <a:pt x="1470" y="30330"/>
                  </a:cubicBezTo>
                  <a:cubicBezTo>
                    <a:pt x="1470" y="30330"/>
                    <a:pt x="1470" y="30356"/>
                    <a:pt x="1470" y="30382"/>
                  </a:cubicBezTo>
                  <a:cubicBezTo>
                    <a:pt x="1444" y="30407"/>
                    <a:pt x="1470" y="30459"/>
                    <a:pt x="1496" y="30459"/>
                  </a:cubicBezTo>
                  <a:cubicBezTo>
                    <a:pt x="1547" y="30485"/>
                    <a:pt x="1547" y="30536"/>
                    <a:pt x="1496" y="30562"/>
                  </a:cubicBezTo>
                  <a:cubicBezTo>
                    <a:pt x="1547" y="30588"/>
                    <a:pt x="1547" y="30639"/>
                    <a:pt x="1496" y="30665"/>
                  </a:cubicBezTo>
                  <a:cubicBezTo>
                    <a:pt x="1470" y="30691"/>
                    <a:pt x="1444" y="30743"/>
                    <a:pt x="1470" y="30794"/>
                  </a:cubicBezTo>
                  <a:lnTo>
                    <a:pt x="1470" y="30846"/>
                  </a:lnTo>
                  <a:cubicBezTo>
                    <a:pt x="1444" y="30923"/>
                    <a:pt x="1444" y="30923"/>
                    <a:pt x="1496" y="30949"/>
                  </a:cubicBezTo>
                  <a:lnTo>
                    <a:pt x="1521" y="30949"/>
                  </a:lnTo>
                  <a:cubicBezTo>
                    <a:pt x="1547" y="30949"/>
                    <a:pt x="1547" y="30975"/>
                    <a:pt x="1547" y="31001"/>
                  </a:cubicBezTo>
                  <a:cubicBezTo>
                    <a:pt x="1547" y="31019"/>
                    <a:pt x="1534" y="31037"/>
                    <a:pt x="1518" y="31037"/>
                  </a:cubicBezTo>
                  <a:cubicBezTo>
                    <a:pt x="1511" y="31037"/>
                    <a:pt x="1503" y="31034"/>
                    <a:pt x="1496" y="31026"/>
                  </a:cubicBezTo>
                  <a:cubicBezTo>
                    <a:pt x="1488" y="31019"/>
                    <a:pt x="1478" y="31016"/>
                    <a:pt x="1468" y="31016"/>
                  </a:cubicBezTo>
                  <a:cubicBezTo>
                    <a:pt x="1444" y="31016"/>
                    <a:pt x="1418" y="31034"/>
                    <a:pt x="1418" y="31052"/>
                  </a:cubicBezTo>
                  <a:cubicBezTo>
                    <a:pt x="1418" y="31104"/>
                    <a:pt x="1367" y="31129"/>
                    <a:pt x="1367" y="31181"/>
                  </a:cubicBezTo>
                  <a:cubicBezTo>
                    <a:pt x="1393" y="31233"/>
                    <a:pt x="1367" y="31258"/>
                    <a:pt x="1341" y="31284"/>
                  </a:cubicBezTo>
                  <a:lnTo>
                    <a:pt x="1341" y="31336"/>
                  </a:lnTo>
                  <a:cubicBezTo>
                    <a:pt x="1315" y="31362"/>
                    <a:pt x="1315" y="31413"/>
                    <a:pt x="1341" y="31439"/>
                  </a:cubicBezTo>
                  <a:cubicBezTo>
                    <a:pt x="1341" y="31491"/>
                    <a:pt x="1341" y="31516"/>
                    <a:pt x="1341" y="31542"/>
                  </a:cubicBezTo>
                  <a:cubicBezTo>
                    <a:pt x="1289" y="31645"/>
                    <a:pt x="1264" y="31748"/>
                    <a:pt x="1264" y="31877"/>
                  </a:cubicBezTo>
                  <a:cubicBezTo>
                    <a:pt x="1264" y="31929"/>
                    <a:pt x="1212" y="31955"/>
                    <a:pt x="1264" y="32006"/>
                  </a:cubicBezTo>
                  <a:cubicBezTo>
                    <a:pt x="1315" y="32058"/>
                    <a:pt x="1289" y="32058"/>
                    <a:pt x="1289" y="32058"/>
                  </a:cubicBezTo>
                  <a:cubicBezTo>
                    <a:pt x="1238" y="32161"/>
                    <a:pt x="1393" y="32238"/>
                    <a:pt x="1289" y="32342"/>
                  </a:cubicBezTo>
                  <a:lnTo>
                    <a:pt x="1289" y="32367"/>
                  </a:lnTo>
                  <a:cubicBezTo>
                    <a:pt x="1367" y="32367"/>
                    <a:pt x="1367" y="32367"/>
                    <a:pt x="1367" y="32316"/>
                  </a:cubicBezTo>
                  <a:lnTo>
                    <a:pt x="1367" y="32290"/>
                  </a:lnTo>
                  <a:cubicBezTo>
                    <a:pt x="1367" y="32260"/>
                    <a:pt x="1384" y="32247"/>
                    <a:pt x="1404" y="32247"/>
                  </a:cubicBezTo>
                  <a:cubicBezTo>
                    <a:pt x="1418" y="32247"/>
                    <a:pt x="1433" y="32254"/>
                    <a:pt x="1444" y="32264"/>
                  </a:cubicBezTo>
                  <a:cubicBezTo>
                    <a:pt x="1444" y="32290"/>
                    <a:pt x="1444" y="32393"/>
                    <a:pt x="1393" y="32445"/>
                  </a:cubicBezTo>
                  <a:cubicBezTo>
                    <a:pt x="1470" y="32445"/>
                    <a:pt x="1496" y="32367"/>
                    <a:pt x="1496" y="32367"/>
                  </a:cubicBezTo>
                  <a:cubicBezTo>
                    <a:pt x="1521" y="32367"/>
                    <a:pt x="1496" y="32367"/>
                    <a:pt x="1496" y="32393"/>
                  </a:cubicBezTo>
                  <a:cubicBezTo>
                    <a:pt x="1496" y="32471"/>
                    <a:pt x="1521" y="32574"/>
                    <a:pt x="1573" y="32651"/>
                  </a:cubicBezTo>
                  <a:lnTo>
                    <a:pt x="1676" y="32651"/>
                  </a:lnTo>
                  <a:cubicBezTo>
                    <a:pt x="1702" y="32651"/>
                    <a:pt x="1702" y="32651"/>
                    <a:pt x="1702" y="32677"/>
                  </a:cubicBezTo>
                  <a:cubicBezTo>
                    <a:pt x="1702" y="32703"/>
                    <a:pt x="1676" y="32728"/>
                    <a:pt x="1650" y="32728"/>
                  </a:cubicBezTo>
                  <a:cubicBezTo>
                    <a:pt x="1630" y="32728"/>
                    <a:pt x="1576" y="32695"/>
                    <a:pt x="1555" y="32695"/>
                  </a:cubicBezTo>
                  <a:cubicBezTo>
                    <a:pt x="1550" y="32695"/>
                    <a:pt x="1547" y="32698"/>
                    <a:pt x="1547" y="32703"/>
                  </a:cubicBezTo>
                  <a:cubicBezTo>
                    <a:pt x="1496" y="32754"/>
                    <a:pt x="1496" y="32806"/>
                    <a:pt x="1521" y="32857"/>
                  </a:cubicBezTo>
                  <a:cubicBezTo>
                    <a:pt x="1547" y="32909"/>
                    <a:pt x="1470" y="32909"/>
                    <a:pt x="1470" y="32961"/>
                  </a:cubicBezTo>
                  <a:lnTo>
                    <a:pt x="1470" y="33064"/>
                  </a:lnTo>
                  <a:lnTo>
                    <a:pt x="1573" y="33064"/>
                  </a:lnTo>
                  <a:cubicBezTo>
                    <a:pt x="1625" y="33090"/>
                    <a:pt x="1625" y="33167"/>
                    <a:pt x="1599" y="33193"/>
                  </a:cubicBezTo>
                  <a:cubicBezTo>
                    <a:pt x="1599" y="33211"/>
                    <a:pt x="1573" y="33229"/>
                    <a:pt x="1549" y="33229"/>
                  </a:cubicBezTo>
                  <a:cubicBezTo>
                    <a:pt x="1539" y="33229"/>
                    <a:pt x="1529" y="33226"/>
                    <a:pt x="1521" y="33219"/>
                  </a:cubicBezTo>
                  <a:lnTo>
                    <a:pt x="1418" y="33193"/>
                  </a:lnTo>
                  <a:lnTo>
                    <a:pt x="1418" y="33244"/>
                  </a:lnTo>
                  <a:cubicBezTo>
                    <a:pt x="1470" y="33270"/>
                    <a:pt x="1470" y="33296"/>
                    <a:pt x="1418" y="33296"/>
                  </a:cubicBezTo>
                  <a:lnTo>
                    <a:pt x="1418" y="33347"/>
                  </a:lnTo>
                  <a:lnTo>
                    <a:pt x="1470" y="33373"/>
                  </a:lnTo>
                  <a:lnTo>
                    <a:pt x="1547" y="33347"/>
                  </a:lnTo>
                  <a:cubicBezTo>
                    <a:pt x="1556" y="33339"/>
                    <a:pt x="1564" y="33336"/>
                    <a:pt x="1572" y="33336"/>
                  </a:cubicBezTo>
                  <a:cubicBezTo>
                    <a:pt x="1587" y="33336"/>
                    <a:pt x="1599" y="33347"/>
                    <a:pt x="1599" y="33347"/>
                  </a:cubicBezTo>
                  <a:cubicBezTo>
                    <a:pt x="1599" y="33373"/>
                    <a:pt x="1573" y="33399"/>
                    <a:pt x="1573" y="33451"/>
                  </a:cubicBezTo>
                  <a:cubicBezTo>
                    <a:pt x="1599" y="33451"/>
                    <a:pt x="1599" y="33451"/>
                    <a:pt x="1599" y="33476"/>
                  </a:cubicBezTo>
                  <a:cubicBezTo>
                    <a:pt x="1599" y="33528"/>
                    <a:pt x="1599" y="33580"/>
                    <a:pt x="1573" y="33605"/>
                  </a:cubicBezTo>
                  <a:cubicBezTo>
                    <a:pt x="1599" y="33605"/>
                    <a:pt x="1599" y="33631"/>
                    <a:pt x="1599" y="33631"/>
                  </a:cubicBezTo>
                  <a:lnTo>
                    <a:pt x="1599" y="33889"/>
                  </a:lnTo>
                  <a:cubicBezTo>
                    <a:pt x="1625" y="33915"/>
                    <a:pt x="1625" y="33966"/>
                    <a:pt x="1625" y="33992"/>
                  </a:cubicBezTo>
                  <a:cubicBezTo>
                    <a:pt x="1625" y="34044"/>
                    <a:pt x="1625" y="34095"/>
                    <a:pt x="1625" y="34147"/>
                  </a:cubicBezTo>
                  <a:cubicBezTo>
                    <a:pt x="1676" y="34224"/>
                    <a:pt x="1599" y="34276"/>
                    <a:pt x="1599" y="34353"/>
                  </a:cubicBezTo>
                  <a:cubicBezTo>
                    <a:pt x="1599" y="34379"/>
                    <a:pt x="1573" y="34379"/>
                    <a:pt x="1547" y="34379"/>
                  </a:cubicBezTo>
                  <a:cubicBezTo>
                    <a:pt x="1521" y="34379"/>
                    <a:pt x="1496" y="34379"/>
                    <a:pt x="1470" y="34353"/>
                  </a:cubicBezTo>
                  <a:cubicBezTo>
                    <a:pt x="1444" y="34405"/>
                    <a:pt x="1444" y="34456"/>
                    <a:pt x="1444" y="34508"/>
                  </a:cubicBezTo>
                  <a:cubicBezTo>
                    <a:pt x="1470" y="34508"/>
                    <a:pt x="1496" y="34508"/>
                    <a:pt x="1496" y="34534"/>
                  </a:cubicBezTo>
                  <a:cubicBezTo>
                    <a:pt x="1444" y="34560"/>
                    <a:pt x="1418" y="34585"/>
                    <a:pt x="1393" y="34611"/>
                  </a:cubicBezTo>
                  <a:cubicBezTo>
                    <a:pt x="1393" y="34611"/>
                    <a:pt x="1367" y="34585"/>
                    <a:pt x="1367" y="34585"/>
                  </a:cubicBezTo>
                  <a:cubicBezTo>
                    <a:pt x="1367" y="34582"/>
                    <a:pt x="1366" y="34580"/>
                    <a:pt x="1365" y="34580"/>
                  </a:cubicBezTo>
                  <a:cubicBezTo>
                    <a:pt x="1360" y="34580"/>
                    <a:pt x="1337" y="34644"/>
                    <a:pt x="1315" y="34689"/>
                  </a:cubicBezTo>
                  <a:cubicBezTo>
                    <a:pt x="1315" y="34766"/>
                    <a:pt x="1289" y="34843"/>
                    <a:pt x="1264" y="34921"/>
                  </a:cubicBezTo>
                  <a:cubicBezTo>
                    <a:pt x="1264" y="34921"/>
                    <a:pt x="1264" y="34946"/>
                    <a:pt x="1289" y="34972"/>
                  </a:cubicBezTo>
                  <a:cubicBezTo>
                    <a:pt x="1315" y="34972"/>
                    <a:pt x="1341" y="34998"/>
                    <a:pt x="1341" y="34998"/>
                  </a:cubicBezTo>
                  <a:lnTo>
                    <a:pt x="1393" y="34998"/>
                  </a:lnTo>
                  <a:cubicBezTo>
                    <a:pt x="1393" y="34998"/>
                    <a:pt x="1341" y="34946"/>
                    <a:pt x="1393" y="34921"/>
                  </a:cubicBezTo>
                  <a:lnTo>
                    <a:pt x="1470" y="34921"/>
                  </a:lnTo>
                  <a:cubicBezTo>
                    <a:pt x="1470" y="34972"/>
                    <a:pt x="1444" y="35024"/>
                    <a:pt x="1470" y="35075"/>
                  </a:cubicBezTo>
                  <a:cubicBezTo>
                    <a:pt x="1496" y="35127"/>
                    <a:pt x="1470" y="35127"/>
                    <a:pt x="1444" y="35153"/>
                  </a:cubicBezTo>
                  <a:cubicBezTo>
                    <a:pt x="1444" y="35204"/>
                    <a:pt x="1418" y="35256"/>
                    <a:pt x="1367" y="35282"/>
                  </a:cubicBezTo>
                  <a:cubicBezTo>
                    <a:pt x="1367" y="35308"/>
                    <a:pt x="1367" y="35308"/>
                    <a:pt x="1341" y="35333"/>
                  </a:cubicBezTo>
                  <a:cubicBezTo>
                    <a:pt x="1315" y="35359"/>
                    <a:pt x="1315" y="35411"/>
                    <a:pt x="1341" y="35462"/>
                  </a:cubicBezTo>
                  <a:cubicBezTo>
                    <a:pt x="1367" y="35514"/>
                    <a:pt x="1367" y="35591"/>
                    <a:pt x="1367" y="35669"/>
                  </a:cubicBezTo>
                  <a:cubicBezTo>
                    <a:pt x="1341" y="35694"/>
                    <a:pt x="1341" y="35746"/>
                    <a:pt x="1367" y="35772"/>
                  </a:cubicBezTo>
                  <a:cubicBezTo>
                    <a:pt x="1367" y="35823"/>
                    <a:pt x="1367" y="35849"/>
                    <a:pt x="1418" y="35849"/>
                  </a:cubicBezTo>
                  <a:cubicBezTo>
                    <a:pt x="1470" y="35849"/>
                    <a:pt x="1444" y="35849"/>
                    <a:pt x="1444" y="35875"/>
                  </a:cubicBezTo>
                  <a:cubicBezTo>
                    <a:pt x="1470" y="35901"/>
                    <a:pt x="1444" y="35901"/>
                    <a:pt x="1444" y="35927"/>
                  </a:cubicBezTo>
                  <a:cubicBezTo>
                    <a:pt x="1444" y="35927"/>
                    <a:pt x="1470" y="35927"/>
                    <a:pt x="1470" y="35952"/>
                  </a:cubicBezTo>
                  <a:cubicBezTo>
                    <a:pt x="1470" y="36004"/>
                    <a:pt x="1496" y="36004"/>
                    <a:pt x="1470" y="36055"/>
                  </a:cubicBezTo>
                  <a:cubicBezTo>
                    <a:pt x="1470" y="36055"/>
                    <a:pt x="1444" y="36081"/>
                    <a:pt x="1418" y="36081"/>
                  </a:cubicBezTo>
                  <a:cubicBezTo>
                    <a:pt x="1393" y="36107"/>
                    <a:pt x="1393" y="36133"/>
                    <a:pt x="1418" y="36159"/>
                  </a:cubicBezTo>
                  <a:cubicBezTo>
                    <a:pt x="1444" y="36184"/>
                    <a:pt x="1470" y="36288"/>
                    <a:pt x="1418" y="36339"/>
                  </a:cubicBezTo>
                  <a:lnTo>
                    <a:pt x="1418" y="36597"/>
                  </a:lnTo>
                  <a:cubicBezTo>
                    <a:pt x="1470" y="36649"/>
                    <a:pt x="1470" y="36649"/>
                    <a:pt x="1418" y="36726"/>
                  </a:cubicBezTo>
                  <a:cubicBezTo>
                    <a:pt x="1393" y="36726"/>
                    <a:pt x="1393" y="36674"/>
                    <a:pt x="1393" y="36649"/>
                  </a:cubicBezTo>
                  <a:lnTo>
                    <a:pt x="1315" y="36674"/>
                  </a:lnTo>
                  <a:lnTo>
                    <a:pt x="1289" y="36700"/>
                  </a:lnTo>
                  <a:cubicBezTo>
                    <a:pt x="1315" y="36752"/>
                    <a:pt x="1315" y="36778"/>
                    <a:pt x="1289" y="36829"/>
                  </a:cubicBezTo>
                  <a:cubicBezTo>
                    <a:pt x="1238" y="36855"/>
                    <a:pt x="1212" y="36932"/>
                    <a:pt x="1135" y="36932"/>
                  </a:cubicBezTo>
                  <a:cubicBezTo>
                    <a:pt x="1135" y="36984"/>
                    <a:pt x="1109" y="37061"/>
                    <a:pt x="1135" y="37113"/>
                  </a:cubicBezTo>
                  <a:cubicBezTo>
                    <a:pt x="1160" y="37165"/>
                    <a:pt x="1135" y="37216"/>
                    <a:pt x="1109" y="37242"/>
                  </a:cubicBezTo>
                  <a:cubicBezTo>
                    <a:pt x="1186" y="37319"/>
                    <a:pt x="1315" y="37319"/>
                    <a:pt x="1315" y="37371"/>
                  </a:cubicBezTo>
                  <a:cubicBezTo>
                    <a:pt x="1289" y="37448"/>
                    <a:pt x="1238" y="37448"/>
                    <a:pt x="1186" y="37448"/>
                  </a:cubicBezTo>
                  <a:cubicBezTo>
                    <a:pt x="1160" y="37448"/>
                    <a:pt x="1109" y="37448"/>
                    <a:pt x="1109" y="37474"/>
                  </a:cubicBezTo>
                  <a:cubicBezTo>
                    <a:pt x="1109" y="37526"/>
                    <a:pt x="1109" y="37551"/>
                    <a:pt x="1109" y="37603"/>
                  </a:cubicBezTo>
                  <a:cubicBezTo>
                    <a:pt x="1135" y="37629"/>
                    <a:pt x="1135" y="37680"/>
                    <a:pt x="1109" y="37706"/>
                  </a:cubicBezTo>
                  <a:cubicBezTo>
                    <a:pt x="1057" y="37758"/>
                    <a:pt x="1031" y="37809"/>
                    <a:pt x="1057" y="37887"/>
                  </a:cubicBezTo>
                  <a:cubicBezTo>
                    <a:pt x="1135" y="37912"/>
                    <a:pt x="1083" y="38016"/>
                    <a:pt x="1109" y="38067"/>
                  </a:cubicBezTo>
                  <a:cubicBezTo>
                    <a:pt x="1109" y="38119"/>
                    <a:pt x="1083" y="38119"/>
                    <a:pt x="1031" y="38119"/>
                  </a:cubicBezTo>
                  <a:lnTo>
                    <a:pt x="1006" y="38119"/>
                  </a:lnTo>
                  <a:cubicBezTo>
                    <a:pt x="1006" y="38145"/>
                    <a:pt x="1006" y="38170"/>
                    <a:pt x="1006" y="38196"/>
                  </a:cubicBezTo>
                  <a:cubicBezTo>
                    <a:pt x="1006" y="38248"/>
                    <a:pt x="1006" y="38299"/>
                    <a:pt x="980" y="38325"/>
                  </a:cubicBezTo>
                  <a:cubicBezTo>
                    <a:pt x="980" y="38367"/>
                    <a:pt x="980" y="38409"/>
                    <a:pt x="1008" y="38409"/>
                  </a:cubicBezTo>
                  <a:cubicBezTo>
                    <a:pt x="1014" y="38409"/>
                    <a:pt x="1022" y="38407"/>
                    <a:pt x="1031" y="38402"/>
                  </a:cubicBezTo>
                  <a:cubicBezTo>
                    <a:pt x="1046" y="38398"/>
                    <a:pt x="1058" y="38395"/>
                    <a:pt x="1068" y="38395"/>
                  </a:cubicBezTo>
                  <a:cubicBezTo>
                    <a:pt x="1109" y="38395"/>
                    <a:pt x="1109" y="38433"/>
                    <a:pt x="1109" y="38454"/>
                  </a:cubicBezTo>
                  <a:cubicBezTo>
                    <a:pt x="1160" y="38506"/>
                    <a:pt x="1186" y="38557"/>
                    <a:pt x="1186" y="38609"/>
                  </a:cubicBezTo>
                  <a:cubicBezTo>
                    <a:pt x="1212" y="38635"/>
                    <a:pt x="1238" y="38660"/>
                    <a:pt x="1238" y="38686"/>
                  </a:cubicBezTo>
                  <a:lnTo>
                    <a:pt x="1238" y="38764"/>
                  </a:lnTo>
                  <a:cubicBezTo>
                    <a:pt x="1238" y="38789"/>
                    <a:pt x="1289" y="38867"/>
                    <a:pt x="1238" y="38918"/>
                  </a:cubicBezTo>
                  <a:cubicBezTo>
                    <a:pt x="1238" y="38944"/>
                    <a:pt x="1289" y="38970"/>
                    <a:pt x="1264" y="39021"/>
                  </a:cubicBezTo>
                  <a:cubicBezTo>
                    <a:pt x="1238" y="39073"/>
                    <a:pt x="1264" y="39073"/>
                    <a:pt x="1264" y="39099"/>
                  </a:cubicBezTo>
                  <a:cubicBezTo>
                    <a:pt x="1264" y="39150"/>
                    <a:pt x="1264" y="39176"/>
                    <a:pt x="1212" y="39202"/>
                  </a:cubicBezTo>
                  <a:cubicBezTo>
                    <a:pt x="1212" y="39202"/>
                    <a:pt x="1212" y="39202"/>
                    <a:pt x="1212" y="39228"/>
                  </a:cubicBezTo>
                  <a:lnTo>
                    <a:pt x="1212" y="39254"/>
                  </a:lnTo>
                  <a:cubicBezTo>
                    <a:pt x="1238" y="39254"/>
                    <a:pt x="1238" y="39279"/>
                    <a:pt x="1238" y="39305"/>
                  </a:cubicBezTo>
                  <a:cubicBezTo>
                    <a:pt x="1212" y="39331"/>
                    <a:pt x="1212" y="39331"/>
                    <a:pt x="1186" y="39331"/>
                  </a:cubicBezTo>
                  <a:lnTo>
                    <a:pt x="1135" y="39331"/>
                  </a:lnTo>
                  <a:cubicBezTo>
                    <a:pt x="1109" y="39357"/>
                    <a:pt x="1109" y="39434"/>
                    <a:pt x="1057" y="39486"/>
                  </a:cubicBezTo>
                  <a:cubicBezTo>
                    <a:pt x="1057" y="39486"/>
                    <a:pt x="1057" y="39511"/>
                    <a:pt x="1031" y="39511"/>
                  </a:cubicBezTo>
                  <a:lnTo>
                    <a:pt x="1031" y="39589"/>
                  </a:lnTo>
                  <a:cubicBezTo>
                    <a:pt x="1031" y="39615"/>
                    <a:pt x="1031" y="39640"/>
                    <a:pt x="1006" y="39640"/>
                  </a:cubicBezTo>
                  <a:cubicBezTo>
                    <a:pt x="1006" y="39692"/>
                    <a:pt x="980" y="39744"/>
                    <a:pt x="928" y="39769"/>
                  </a:cubicBezTo>
                  <a:cubicBezTo>
                    <a:pt x="928" y="39769"/>
                    <a:pt x="928" y="39795"/>
                    <a:pt x="928" y="39821"/>
                  </a:cubicBezTo>
                  <a:cubicBezTo>
                    <a:pt x="903" y="39873"/>
                    <a:pt x="903" y="39924"/>
                    <a:pt x="903" y="40001"/>
                  </a:cubicBezTo>
                  <a:cubicBezTo>
                    <a:pt x="903" y="40053"/>
                    <a:pt x="928" y="40105"/>
                    <a:pt x="928" y="40156"/>
                  </a:cubicBezTo>
                  <a:cubicBezTo>
                    <a:pt x="928" y="40203"/>
                    <a:pt x="928" y="40212"/>
                    <a:pt x="923" y="40212"/>
                  </a:cubicBezTo>
                  <a:cubicBezTo>
                    <a:pt x="919" y="40212"/>
                    <a:pt x="913" y="40208"/>
                    <a:pt x="903" y="40208"/>
                  </a:cubicBezTo>
                  <a:cubicBezTo>
                    <a:pt x="885" y="40216"/>
                    <a:pt x="874" y="40219"/>
                    <a:pt x="866" y="40219"/>
                  </a:cubicBezTo>
                  <a:cubicBezTo>
                    <a:pt x="851" y="40219"/>
                    <a:pt x="851" y="40208"/>
                    <a:pt x="851" y="40208"/>
                  </a:cubicBezTo>
                  <a:lnTo>
                    <a:pt x="851" y="40234"/>
                  </a:lnTo>
                  <a:cubicBezTo>
                    <a:pt x="851" y="40259"/>
                    <a:pt x="928" y="40311"/>
                    <a:pt x="877" y="40363"/>
                  </a:cubicBezTo>
                  <a:cubicBezTo>
                    <a:pt x="851" y="40375"/>
                    <a:pt x="838" y="40375"/>
                    <a:pt x="832" y="40375"/>
                  </a:cubicBezTo>
                  <a:cubicBezTo>
                    <a:pt x="825" y="40375"/>
                    <a:pt x="825" y="40375"/>
                    <a:pt x="825" y="40388"/>
                  </a:cubicBezTo>
                  <a:cubicBezTo>
                    <a:pt x="774" y="40414"/>
                    <a:pt x="748" y="40466"/>
                    <a:pt x="748" y="40517"/>
                  </a:cubicBezTo>
                  <a:cubicBezTo>
                    <a:pt x="748" y="40543"/>
                    <a:pt x="748" y="40569"/>
                    <a:pt x="774" y="40595"/>
                  </a:cubicBezTo>
                  <a:cubicBezTo>
                    <a:pt x="799" y="40595"/>
                    <a:pt x="851" y="40595"/>
                    <a:pt x="877" y="40620"/>
                  </a:cubicBezTo>
                  <a:cubicBezTo>
                    <a:pt x="866" y="40617"/>
                    <a:pt x="856" y="40615"/>
                    <a:pt x="845" y="40615"/>
                  </a:cubicBezTo>
                  <a:cubicBezTo>
                    <a:pt x="780" y="40615"/>
                    <a:pt x="726" y="40679"/>
                    <a:pt x="748" y="40724"/>
                  </a:cubicBezTo>
                  <a:cubicBezTo>
                    <a:pt x="756" y="40741"/>
                    <a:pt x="759" y="40749"/>
                    <a:pt x="759" y="40753"/>
                  </a:cubicBezTo>
                  <a:lnTo>
                    <a:pt x="748" y="40749"/>
                  </a:lnTo>
                  <a:lnTo>
                    <a:pt x="748" y="40749"/>
                  </a:lnTo>
                  <a:cubicBezTo>
                    <a:pt x="748" y="40749"/>
                    <a:pt x="754" y="40756"/>
                    <a:pt x="758" y="40756"/>
                  </a:cubicBezTo>
                  <a:cubicBezTo>
                    <a:pt x="759" y="40756"/>
                    <a:pt x="759" y="40755"/>
                    <a:pt x="759" y="40753"/>
                  </a:cubicBezTo>
                  <a:lnTo>
                    <a:pt x="759" y="40753"/>
                  </a:lnTo>
                  <a:lnTo>
                    <a:pt x="825" y="40775"/>
                  </a:lnTo>
                  <a:cubicBezTo>
                    <a:pt x="903" y="40801"/>
                    <a:pt x="903" y="40801"/>
                    <a:pt x="903" y="40904"/>
                  </a:cubicBezTo>
                  <a:lnTo>
                    <a:pt x="903" y="41007"/>
                  </a:lnTo>
                  <a:cubicBezTo>
                    <a:pt x="877" y="41059"/>
                    <a:pt x="877" y="41110"/>
                    <a:pt x="903" y="41136"/>
                  </a:cubicBezTo>
                  <a:cubicBezTo>
                    <a:pt x="903" y="41162"/>
                    <a:pt x="903" y="41188"/>
                    <a:pt x="851" y="41188"/>
                  </a:cubicBezTo>
                  <a:lnTo>
                    <a:pt x="825" y="41188"/>
                  </a:lnTo>
                  <a:cubicBezTo>
                    <a:pt x="825" y="41188"/>
                    <a:pt x="825" y="41214"/>
                    <a:pt x="825" y="41214"/>
                  </a:cubicBezTo>
                  <a:lnTo>
                    <a:pt x="851" y="41214"/>
                  </a:lnTo>
                  <a:lnTo>
                    <a:pt x="903" y="41265"/>
                  </a:lnTo>
                  <a:cubicBezTo>
                    <a:pt x="903" y="41317"/>
                    <a:pt x="903" y="41317"/>
                    <a:pt x="825" y="41343"/>
                  </a:cubicBezTo>
                  <a:cubicBezTo>
                    <a:pt x="799" y="41343"/>
                    <a:pt x="774" y="41343"/>
                    <a:pt x="748" y="41368"/>
                  </a:cubicBezTo>
                  <a:cubicBezTo>
                    <a:pt x="748" y="41394"/>
                    <a:pt x="799" y="41446"/>
                    <a:pt x="748" y="41472"/>
                  </a:cubicBezTo>
                  <a:cubicBezTo>
                    <a:pt x="722" y="41472"/>
                    <a:pt x="722" y="41497"/>
                    <a:pt x="748" y="41523"/>
                  </a:cubicBezTo>
                  <a:cubicBezTo>
                    <a:pt x="748" y="41536"/>
                    <a:pt x="754" y="41542"/>
                    <a:pt x="764" y="41542"/>
                  </a:cubicBezTo>
                  <a:cubicBezTo>
                    <a:pt x="774" y="41542"/>
                    <a:pt x="787" y="41536"/>
                    <a:pt x="799" y="41523"/>
                  </a:cubicBezTo>
                  <a:cubicBezTo>
                    <a:pt x="808" y="41515"/>
                    <a:pt x="817" y="41512"/>
                    <a:pt x="824" y="41512"/>
                  </a:cubicBezTo>
                  <a:cubicBezTo>
                    <a:pt x="840" y="41512"/>
                    <a:pt x="851" y="41523"/>
                    <a:pt x="851" y="41523"/>
                  </a:cubicBezTo>
                  <a:cubicBezTo>
                    <a:pt x="877" y="41549"/>
                    <a:pt x="851" y="41549"/>
                    <a:pt x="851" y="41575"/>
                  </a:cubicBezTo>
                  <a:lnTo>
                    <a:pt x="851" y="41626"/>
                  </a:lnTo>
                  <a:cubicBezTo>
                    <a:pt x="851" y="41652"/>
                    <a:pt x="877" y="41652"/>
                    <a:pt x="851" y="41704"/>
                  </a:cubicBezTo>
                  <a:cubicBezTo>
                    <a:pt x="825" y="41755"/>
                    <a:pt x="877" y="41755"/>
                    <a:pt x="877" y="41781"/>
                  </a:cubicBezTo>
                  <a:cubicBezTo>
                    <a:pt x="903" y="41884"/>
                    <a:pt x="877" y="41987"/>
                    <a:pt x="851" y="42065"/>
                  </a:cubicBezTo>
                  <a:cubicBezTo>
                    <a:pt x="825" y="42116"/>
                    <a:pt x="799" y="42142"/>
                    <a:pt x="748" y="42142"/>
                  </a:cubicBezTo>
                  <a:lnTo>
                    <a:pt x="696" y="42168"/>
                  </a:lnTo>
                  <a:cubicBezTo>
                    <a:pt x="696" y="42271"/>
                    <a:pt x="696" y="42348"/>
                    <a:pt x="825" y="42348"/>
                  </a:cubicBezTo>
                  <a:cubicBezTo>
                    <a:pt x="851" y="42348"/>
                    <a:pt x="877" y="42452"/>
                    <a:pt x="851" y="42477"/>
                  </a:cubicBezTo>
                  <a:lnTo>
                    <a:pt x="825" y="42477"/>
                  </a:lnTo>
                  <a:cubicBezTo>
                    <a:pt x="814" y="42444"/>
                    <a:pt x="798" y="42435"/>
                    <a:pt x="780" y="42435"/>
                  </a:cubicBezTo>
                  <a:cubicBezTo>
                    <a:pt x="755" y="42435"/>
                    <a:pt x="726" y="42452"/>
                    <a:pt x="696" y="42452"/>
                  </a:cubicBezTo>
                  <a:cubicBezTo>
                    <a:pt x="696" y="42477"/>
                    <a:pt x="696" y="42477"/>
                    <a:pt x="696" y="42503"/>
                  </a:cubicBezTo>
                  <a:cubicBezTo>
                    <a:pt x="712" y="42550"/>
                    <a:pt x="736" y="42559"/>
                    <a:pt x="759" y="42559"/>
                  </a:cubicBezTo>
                  <a:cubicBezTo>
                    <a:pt x="775" y="42559"/>
                    <a:pt x="789" y="42555"/>
                    <a:pt x="799" y="42555"/>
                  </a:cubicBezTo>
                  <a:cubicBezTo>
                    <a:pt x="825" y="42555"/>
                    <a:pt x="825" y="42581"/>
                    <a:pt x="851" y="42581"/>
                  </a:cubicBezTo>
                  <a:cubicBezTo>
                    <a:pt x="851" y="42658"/>
                    <a:pt x="799" y="42684"/>
                    <a:pt x="722" y="42710"/>
                  </a:cubicBezTo>
                  <a:cubicBezTo>
                    <a:pt x="696" y="42710"/>
                    <a:pt x="696" y="42735"/>
                    <a:pt x="696" y="42735"/>
                  </a:cubicBezTo>
                  <a:lnTo>
                    <a:pt x="748" y="42787"/>
                  </a:lnTo>
                  <a:cubicBezTo>
                    <a:pt x="782" y="42787"/>
                    <a:pt x="805" y="42764"/>
                    <a:pt x="824" y="42764"/>
                  </a:cubicBezTo>
                  <a:cubicBezTo>
                    <a:pt x="834" y="42764"/>
                    <a:pt x="842" y="42770"/>
                    <a:pt x="851" y="42787"/>
                  </a:cubicBezTo>
                  <a:cubicBezTo>
                    <a:pt x="851" y="42813"/>
                    <a:pt x="799" y="42813"/>
                    <a:pt x="799" y="42838"/>
                  </a:cubicBezTo>
                  <a:cubicBezTo>
                    <a:pt x="774" y="42890"/>
                    <a:pt x="774" y="42916"/>
                    <a:pt x="774" y="42967"/>
                  </a:cubicBezTo>
                  <a:cubicBezTo>
                    <a:pt x="774" y="43019"/>
                    <a:pt x="774" y="43071"/>
                    <a:pt x="696" y="43096"/>
                  </a:cubicBezTo>
                  <a:lnTo>
                    <a:pt x="722" y="43200"/>
                  </a:lnTo>
                  <a:lnTo>
                    <a:pt x="799" y="43148"/>
                  </a:lnTo>
                  <a:lnTo>
                    <a:pt x="825" y="43148"/>
                  </a:lnTo>
                  <a:cubicBezTo>
                    <a:pt x="825" y="43148"/>
                    <a:pt x="825" y="43251"/>
                    <a:pt x="774" y="43277"/>
                  </a:cubicBezTo>
                  <a:cubicBezTo>
                    <a:pt x="774" y="43328"/>
                    <a:pt x="748" y="43406"/>
                    <a:pt x="722" y="43483"/>
                  </a:cubicBezTo>
                  <a:lnTo>
                    <a:pt x="722" y="43535"/>
                  </a:lnTo>
                  <a:lnTo>
                    <a:pt x="722" y="43690"/>
                  </a:lnTo>
                  <a:lnTo>
                    <a:pt x="722" y="43870"/>
                  </a:lnTo>
                  <a:lnTo>
                    <a:pt x="722" y="43947"/>
                  </a:lnTo>
                  <a:cubicBezTo>
                    <a:pt x="722" y="43973"/>
                    <a:pt x="748" y="43973"/>
                    <a:pt x="722" y="44025"/>
                  </a:cubicBezTo>
                  <a:cubicBezTo>
                    <a:pt x="696" y="44051"/>
                    <a:pt x="722" y="44128"/>
                    <a:pt x="722" y="44154"/>
                  </a:cubicBezTo>
                  <a:cubicBezTo>
                    <a:pt x="722" y="44180"/>
                    <a:pt x="748" y="44205"/>
                    <a:pt x="774" y="44257"/>
                  </a:cubicBezTo>
                  <a:cubicBezTo>
                    <a:pt x="774" y="44309"/>
                    <a:pt x="696" y="44334"/>
                    <a:pt x="722" y="44412"/>
                  </a:cubicBezTo>
                  <a:lnTo>
                    <a:pt x="774" y="44489"/>
                  </a:lnTo>
                  <a:cubicBezTo>
                    <a:pt x="799" y="44463"/>
                    <a:pt x="799" y="44437"/>
                    <a:pt x="825" y="44412"/>
                  </a:cubicBezTo>
                  <a:cubicBezTo>
                    <a:pt x="825" y="44386"/>
                    <a:pt x="851" y="44386"/>
                    <a:pt x="877" y="44386"/>
                  </a:cubicBezTo>
                  <a:cubicBezTo>
                    <a:pt x="903" y="44412"/>
                    <a:pt x="877" y="44437"/>
                    <a:pt x="877" y="44463"/>
                  </a:cubicBezTo>
                  <a:cubicBezTo>
                    <a:pt x="851" y="44489"/>
                    <a:pt x="825" y="44489"/>
                    <a:pt x="799" y="44515"/>
                  </a:cubicBezTo>
                  <a:lnTo>
                    <a:pt x="748" y="44541"/>
                  </a:lnTo>
                  <a:cubicBezTo>
                    <a:pt x="825" y="44566"/>
                    <a:pt x="825" y="44566"/>
                    <a:pt x="799" y="44618"/>
                  </a:cubicBezTo>
                  <a:cubicBezTo>
                    <a:pt x="799" y="44644"/>
                    <a:pt x="774" y="44670"/>
                    <a:pt x="748" y="44695"/>
                  </a:cubicBezTo>
                  <a:cubicBezTo>
                    <a:pt x="722" y="44721"/>
                    <a:pt x="696" y="44747"/>
                    <a:pt x="722" y="44824"/>
                  </a:cubicBezTo>
                  <a:cubicBezTo>
                    <a:pt x="774" y="44876"/>
                    <a:pt x="722" y="44876"/>
                    <a:pt x="722" y="44902"/>
                  </a:cubicBezTo>
                  <a:lnTo>
                    <a:pt x="722" y="44928"/>
                  </a:lnTo>
                  <a:cubicBezTo>
                    <a:pt x="748" y="44979"/>
                    <a:pt x="748" y="45031"/>
                    <a:pt x="799" y="45056"/>
                  </a:cubicBezTo>
                  <a:cubicBezTo>
                    <a:pt x="825" y="45056"/>
                    <a:pt x="825" y="45082"/>
                    <a:pt x="799" y="45108"/>
                  </a:cubicBezTo>
                  <a:cubicBezTo>
                    <a:pt x="748" y="45134"/>
                    <a:pt x="748" y="45160"/>
                    <a:pt x="799" y="45185"/>
                  </a:cubicBezTo>
                  <a:cubicBezTo>
                    <a:pt x="851" y="45211"/>
                    <a:pt x="851" y="45211"/>
                    <a:pt x="851" y="45263"/>
                  </a:cubicBezTo>
                  <a:cubicBezTo>
                    <a:pt x="825" y="45314"/>
                    <a:pt x="877" y="45314"/>
                    <a:pt x="799" y="45340"/>
                  </a:cubicBezTo>
                  <a:cubicBezTo>
                    <a:pt x="799" y="45366"/>
                    <a:pt x="799" y="45392"/>
                    <a:pt x="825" y="45392"/>
                  </a:cubicBezTo>
                  <a:cubicBezTo>
                    <a:pt x="903" y="45392"/>
                    <a:pt x="903" y="45443"/>
                    <a:pt x="903" y="45521"/>
                  </a:cubicBezTo>
                  <a:cubicBezTo>
                    <a:pt x="928" y="45547"/>
                    <a:pt x="928" y="45547"/>
                    <a:pt x="928" y="45572"/>
                  </a:cubicBezTo>
                  <a:cubicBezTo>
                    <a:pt x="954" y="45598"/>
                    <a:pt x="928" y="45624"/>
                    <a:pt x="928" y="45650"/>
                  </a:cubicBezTo>
                  <a:cubicBezTo>
                    <a:pt x="980" y="45701"/>
                    <a:pt x="954" y="45779"/>
                    <a:pt x="903" y="45804"/>
                  </a:cubicBezTo>
                  <a:cubicBezTo>
                    <a:pt x="903" y="45830"/>
                    <a:pt x="903" y="45882"/>
                    <a:pt x="877" y="45908"/>
                  </a:cubicBezTo>
                  <a:cubicBezTo>
                    <a:pt x="877" y="45908"/>
                    <a:pt x="877" y="45959"/>
                    <a:pt x="903" y="45959"/>
                  </a:cubicBezTo>
                  <a:cubicBezTo>
                    <a:pt x="980" y="45959"/>
                    <a:pt x="954" y="46037"/>
                    <a:pt x="980" y="46088"/>
                  </a:cubicBezTo>
                  <a:lnTo>
                    <a:pt x="980" y="46114"/>
                  </a:lnTo>
                  <a:cubicBezTo>
                    <a:pt x="980" y="46191"/>
                    <a:pt x="954" y="46243"/>
                    <a:pt x="928" y="46294"/>
                  </a:cubicBezTo>
                  <a:cubicBezTo>
                    <a:pt x="928" y="46320"/>
                    <a:pt x="1006" y="46294"/>
                    <a:pt x="1006" y="46346"/>
                  </a:cubicBezTo>
                  <a:cubicBezTo>
                    <a:pt x="1006" y="46346"/>
                    <a:pt x="980" y="46372"/>
                    <a:pt x="980" y="46398"/>
                  </a:cubicBezTo>
                  <a:cubicBezTo>
                    <a:pt x="954" y="46398"/>
                    <a:pt x="928" y="46423"/>
                    <a:pt x="928" y="46449"/>
                  </a:cubicBezTo>
                  <a:cubicBezTo>
                    <a:pt x="928" y="46501"/>
                    <a:pt x="928" y="46527"/>
                    <a:pt x="928" y="46578"/>
                  </a:cubicBezTo>
                  <a:lnTo>
                    <a:pt x="928" y="46888"/>
                  </a:lnTo>
                  <a:cubicBezTo>
                    <a:pt x="928" y="46939"/>
                    <a:pt x="928" y="46939"/>
                    <a:pt x="903" y="46939"/>
                  </a:cubicBezTo>
                  <a:cubicBezTo>
                    <a:pt x="877" y="46939"/>
                    <a:pt x="903" y="46888"/>
                    <a:pt x="851" y="46862"/>
                  </a:cubicBezTo>
                  <a:cubicBezTo>
                    <a:pt x="799" y="46836"/>
                    <a:pt x="774" y="46810"/>
                    <a:pt x="748" y="46759"/>
                  </a:cubicBezTo>
                  <a:cubicBezTo>
                    <a:pt x="748" y="46750"/>
                    <a:pt x="739" y="46747"/>
                    <a:pt x="727" y="46747"/>
                  </a:cubicBezTo>
                  <a:cubicBezTo>
                    <a:pt x="702" y="46747"/>
                    <a:pt x="662" y="46759"/>
                    <a:pt x="645" y="46759"/>
                  </a:cubicBezTo>
                  <a:cubicBezTo>
                    <a:pt x="645" y="46784"/>
                    <a:pt x="645" y="46784"/>
                    <a:pt x="619" y="46810"/>
                  </a:cubicBezTo>
                  <a:cubicBezTo>
                    <a:pt x="619" y="46836"/>
                    <a:pt x="619" y="46862"/>
                    <a:pt x="593" y="46888"/>
                  </a:cubicBezTo>
                  <a:cubicBezTo>
                    <a:pt x="542" y="46939"/>
                    <a:pt x="593" y="47017"/>
                    <a:pt x="516" y="47042"/>
                  </a:cubicBezTo>
                  <a:lnTo>
                    <a:pt x="464" y="47042"/>
                  </a:lnTo>
                  <a:cubicBezTo>
                    <a:pt x="567" y="47171"/>
                    <a:pt x="542" y="47352"/>
                    <a:pt x="438" y="47481"/>
                  </a:cubicBezTo>
                  <a:cubicBezTo>
                    <a:pt x="438" y="47481"/>
                    <a:pt x="413" y="47507"/>
                    <a:pt x="387" y="47507"/>
                  </a:cubicBezTo>
                  <a:cubicBezTo>
                    <a:pt x="387" y="47558"/>
                    <a:pt x="387" y="47584"/>
                    <a:pt x="361" y="47636"/>
                  </a:cubicBezTo>
                  <a:cubicBezTo>
                    <a:pt x="335" y="47661"/>
                    <a:pt x="361" y="47739"/>
                    <a:pt x="361" y="47790"/>
                  </a:cubicBezTo>
                  <a:cubicBezTo>
                    <a:pt x="387" y="47842"/>
                    <a:pt x="387" y="47919"/>
                    <a:pt x="361" y="47971"/>
                  </a:cubicBezTo>
                  <a:cubicBezTo>
                    <a:pt x="361" y="47997"/>
                    <a:pt x="361" y="48022"/>
                    <a:pt x="387" y="48048"/>
                  </a:cubicBezTo>
                  <a:cubicBezTo>
                    <a:pt x="408" y="48048"/>
                    <a:pt x="430" y="47959"/>
                    <a:pt x="466" y="47959"/>
                  </a:cubicBezTo>
                  <a:cubicBezTo>
                    <a:pt x="473" y="47959"/>
                    <a:pt x="481" y="47962"/>
                    <a:pt x="490" y="47971"/>
                  </a:cubicBezTo>
                  <a:cubicBezTo>
                    <a:pt x="567" y="47997"/>
                    <a:pt x="464" y="48022"/>
                    <a:pt x="464" y="48074"/>
                  </a:cubicBezTo>
                  <a:cubicBezTo>
                    <a:pt x="464" y="48126"/>
                    <a:pt x="438" y="48177"/>
                    <a:pt x="413" y="48177"/>
                  </a:cubicBezTo>
                  <a:cubicBezTo>
                    <a:pt x="413" y="48229"/>
                    <a:pt x="413" y="48306"/>
                    <a:pt x="413" y="48358"/>
                  </a:cubicBezTo>
                  <a:cubicBezTo>
                    <a:pt x="413" y="48409"/>
                    <a:pt x="438" y="48435"/>
                    <a:pt x="464" y="48461"/>
                  </a:cubicBezTo>
                  <a:cubicBezTo>
                    <a:pt x="490" y="48461"/>
                    <a:pt x="516" y="48461"/>
                    <a:pt x="516" y="48487"/>
                  </a:cubicBezTo>
                  <a:cubicBezTo>
                    <a:pt x="542" y="48538"/>
                    <a:pt x="567" y="48564"/>
                    <a:pt x="593" y="48616"/>
                  </a:cubicBezTo>
                  <a:cubicBezTo>
                    <a:pt x="645" y="48667"/>
                    <a:pt x="670" y="48745"/>
                    <a:pt x="645" y="48822"/>
                  </a:cubicBezTo>
                  <a:cubicBezTo>
                    <a:pt x="696" y="48874"/>
                    <a:pt x="593" y="48925"/>
                    <a:pt x="619" y="48977"/>
                  </a:cubicBezTo>
                  <a:cubicBezTo>
                    <a:pt x="645" y="49028"/>
                    <a:pt x="696" y="49054"/>
                    <a:pt x="696" y="49080"/>
                  </a:cubicBezTo>
                  <a:cubicBezTo>
                    <a:pt x="722" y="49131"/>
                    <a:pt x="696" y="49157"/>
                    <a:pt x="670" y="49183"/>
                  </a:cubicBezTo>
                  <a:cubicBezTo>
                    <a:pt x="645" y="49260"/>
                    <a:pt x="670" y="49338"/>
                    <a:pt x="696" y="49415"/>
                  </a:cubicBezTo>
                  <a:cubicBezTo>
                    <a:pt x="748" y="49492"/>
                    <a:pt x="748" y="49621"/>
                    <a:pt x="696" y="49699"/>
                  </a:cubicBezTo>
                  <a:cubicBezTo>
                    <a:pt x="670" y="49750"/>
                    <a:pt x="696" y="49802"/>
                    <a:pt x="645" y="49854"/>
                  </a:cubicBezTo>
                  <a:cubicBezTo>
                    <a:pt x="619" y="49879"/>
                    <a:pt x="593" y="49879"/>
                    <a:pt x="567" y="49879"/>
                  </a:cubicBezTo>
                  <a:cubicBezTo>
                    <a:pt x="542" y="49879"/>
                    <a:pt x="542" y="49931"/>
                    <a:pt x="567" y="49931"/>
                  </a:cubicBezTo>
                  <a:cubicBezTo>
                    <a:pt x="619" y="50008"/>
                    <a:pt x="670" y="50111"/>
                    <a:pt x="670" y="50215"/>
                  </a:cubicBezTo>
                  <a:cubicBezTo>
                    <a:pt x="722" y="50215"/>
                    <a:pt x="722" y="50163"/>
                    <a:pt x="799" y="50163"/>
                  </a:cubicBezTo>
                  <a:cubicBezTo>
                    <a:pt x="799" y="50240"/>
                    <a:pt x="799" y="50318"/>
                    <a:pt x="774" y="50395"/>
                  </a:cubicBezTo>
                  <a:cubicBezTo>
                    <a:pt x="774" y="50421"/>
                    <a:pt x="748" y="50447"/>
                    <a:pt x="722" y="50447"/>
                  </a:cubicBezTo>
                  <a:cubicBezTo>
                    <a:pt x="696" y="50447"/>
                    <a:pt x="696" y="50421"/>
                    <a:pt x="670" y="50395"/>
                  </a:cubicBezTo>
                  <a:lnTo>
                    <a:pt x="670" y="50421"/>
                  </a:lnTo>
                  <a:cubicBezTo>
                    <a:pt x="670" y="50421"/>
                    <a:pt x="670" y="50447"/>
                    <a:pt x="670" y="50447"/>
                  </a:cubicBezTo>
                  <a:cubicBezTo>
                    <a:pt x="670" y="50498"/>
                    <a:pt x="619" y="50473"/>
                    <a:pt x="593" y="50524"/>
                  </a:cubicBezTo>
                  <a:cubicBezTo>
                    <a:pt x="593" y="50550"/>
                    <a:pt x="593" y="50576"/>
                    <a:pt x="593" y="50601"/>
                  </a:cubicBezTo>
                  <a:cubicBezTo>
                    <a:pt x="567" y="50679"/>
                    <a:pt x="516" y="50679"/>
                    <a:pt x="438" y="50679"/>
                  </a:cubicBezTo>
                  <a:lnTo>
                    <a:pt x="413" y="50705"/>
                  </a:lnTo>
                  <a:cubicBezTo>
                    <a:pt x="413" y="50730"/>
                    <a:pt x="413" y="50782"/>
                    <a:pt x="438" y="50808"/>
                  </a:cubicBezTo>
                  <a:cubicBezTo>
                    <a:pt x="447" y="50816"/>
                    <a:pt x="453" y="50819"/>
                    <a:pt x="457" y="50819"/>
                  </a:cubicBezTo>
                  <a:cubicBezTo>
                    <a:pt x="464" y="50819"/>
                    <a:pt x="464" y="50808"/>
                    <a:pt x="464" y="50808"/>
                  </a:cubicBezTo>
                  <a:cubicBezTo>
                    <a:pt x="542" y="50859"/>
                    <a:pt x="567" y="50937"/>
                    <a:pt x="542" y="51014"/>
                  </a:cubicBezTo>
                  <a:cubicBezTo>
                    <a:pt x="542" y="51066"/>
                    <a:pt x="490" y="51092"/>
                    <a:pt x="490" y="51143"/>
                  </a:cubicBezTo>
                  <a:cubicBezTo>
                    <a:pt x="490" y="51169"/>
                    <a:pt x="413" y="51220"/>
                    <a:pt x="361" y="51246"/>
                  </a:cubicBezTo>
                  <a:cubicBezTo>
                    <a:pt x="413" y="51298"/>
                    <a:pt x="413" y="51375"/>
                    <a:pt x="335" y="51427"/>
                  </a:cubicBezTo>
                  <a:lnTo>
                    <a:pt x="335" y="51478"/>
                  </a:lnTo>
                  <a:cubicBezTo>
                    <a:pt x="387" y="51504"/>
                    <a:pt x="335" y="51556"/>
                    <a:pt x="335" y="51582"/>
                  </a:cubicBezTo>
                  <a:cubicBezTo>
                    <a:pt x="335" y="51607"/>
                    <a:pt x="355" y="51607"/>
                    <a:pt x="371" y="51607"/>
                  </a:cubicBezTo>
                  <a:cubicBezTo>
                    <a:pt x="387" y="51607"/>
                    <a:pt x="400" y="51607"/>
                    <a:pt x="387" y="51633"/>
                  </a:cubicBezTo>
                  <a:cubicBezTo>
                    <a:pt x="361" y="51685"/>
                    <a:pt x="387" y="51685"/>
                    <a:pt x="387" y="51685"/>
                  </a:cubicBezTo>
                  <a:cubicBezTo>
                    <a:pt x="413" y="51788"/>
                    <a:pt x="413" y="51891"/>
                    <a:pt x="387" y="51968"/>
                  </a:cubicBezTo>
                  <a:cubicBezTo>
                    <a:pt x="387" y="51994"/>
                    <a:pt x="361" y="51994"/>
                    <a:pt x="361" y="51994"/>
                  </a:cubicBezTo>
                  <a:cubicBezTo>
                    <a:pt x="335" y="51994"/>
                    <a:pt x="335" y="51994"/>
                    <a:pt x="335" y="51968"/>
                  </a:cubicBezTo>
                  <a:cubicBezTo>
                    <a:pt x="335" y="51891"/>
                    <a:pt x="335" y="51839"/>
                    <a:pt x="335" y="51762"/>
                  </a:cubicBezTo>
                  <a:lnTo>
                    <a:pt x="309" y="51762"/>
                  </a:lnTo>
                  <a:cubicBezTo>
                    <a:pt x="284" y="51762"/>
                    <a:pt x="258" y="51788"/>
                    <a:pt x="232" y="51814"/>
                  </a:cubicBezTo>
                  <a:cubicBezTo>
                    <a:pt x="206" y="51891"/>
                    <a:pt x="232" y="51943"/>
                    <a:pt x="206" y="52046"/>
                  </a:cubicBezTo>
                  <a:cubicBezTo>
                    <a:pt x="206" y="52072"/>
                    <a:pt x="181" y="52123"/>
                    <a:pt x="181" y="52149"/>
                  </a:cubicBezTo>
                  <a:lnTo>
                    <a:pt x="232" y="52149"/>
                  </a:lnTo>
                  <a:cubicBezTo>
                    <a:pt x="284" y="52149"/>
                    <a:pt x="309" y="52149"/>
                    <a:pt x="309" y="52175"/>
                  </a:cubicBezTo>
                  <a:cubicBezTo>
                    <a:pt x="335" y="52201"/>
                    <a:pt x="284" y="52226"/>
                    <a:pt x="284" y="52252"/>
                  </a:cubicBezTo>
                  <a:cubicBezTo>
                    <a:pt x="387" y="52278"/>
                    <a:pt x="387" y="52304"/>
                    <a:pt x="387" y="52407"/>
                  </a:cubicBezTo>
                  <a:lnTo>
                    <a:pt x="387" y="52458"/>
                  </a:lnTo>
                  <a:lnTo>
                    <a:pt x="387" y="52536"/>
                  </a:lnTo>
                  <a:cubicBezTo>
                    <a:pt x="361" y="52587"/>
                    <a:pt x="335" y="52639"/>
                    <a:pt x="284" y="52665"/>
                  </a:cubicBezTo>
                  <a:lnTo>
                    <a:pt x="232" y="52742"/>
                  </a:lnTo>
                  <a:cubicBezTo>
                    <a:pt x="232" y="52742"/>
                    <a:pt x="232" y="52768"/>
                    <a:pt x="232" y="52768"/>
                  </a:cubicBezTo>
                  <a:cubicBezTo>
                    <a:pt x="284" y="52794"/>
                    <a:pt x="335" y="52794"/>
                    <a:pt x="335" y="52845"/>
                  </a:cubicBezTo>
                  <a:cubicBezTo>
                    <a:pt x="335" y="52923"/>
                    <a:pt x="361" y="52923"/>
                    <a:pt x="309" y="52948"/>
                  </a:cubicBezTo>
                  <a:cubicBezTo>
                    <a:pt x="288" y="52959"/>
                    <a:pt x="271" y="52965"/>
                    <a:pt x="259" y="52965"/>
                  </a:cubicBezTo>
                  <a:cubicBezTo>
                    <a:pt x="241" y="52965"/>
                    <a:pt x="232" y="52953"/>
                    <a:pt x="232" y="52923"/>
                  </a:cubicBezTo>
                  <a:lnTo>
                    <a:pt x="155" y="52923"/>
                  </a:lnTo>
                  <a:cubicBezTo>
                    <a:pt x="155" y="52948"/>
                    <a:pt x="206" y="53000"/>
                    <a:pt x="129" y="53026"/>
                  </a:cubicBezTo>
                  <a:cubicBezTo>
                    <a:pt x="129" y="53077"/>
                    <a:pt x="103" y="53129"/>
                    <a:pt x="77" y="53181"/>
                  </a:cubicBezTo>
                  <a:lnTo>
                    <a:pt x="77" y="53284"/>
                  </a:lnTo>
                  <a:cubicBezTo>
                    <a:pt x="77" y="53335"/>
                    <a:pt x="26" y="53413"/>
                    <a:pt x="77" y="53438"/>
                  </a:cubicBezTo>
                  <a:cubicBezTo>
                    <a:pt x="97" y="53458"/>
                    <a:pt x="113" y="53467"/>
                    <a:pt x="125" y="53467"/>
                  </a:cubicBezTo>
                  <a:cubicBezTo>
                    <a:pt x="145" y="53467"/>
                    <a:pt x="155" y="53445"/>
                    <a:pt x="155" y="53413"/>
                  </a:cubicBezTo>
                  <a:cubicBezTo>
                    <a:pt x="163" y="53395"/>
                    <a:pt x="169" y="53390"/>
                    <a:pt x="173" y="53390"/>
                  </a:cubicBezTo>
                  <a:cubicBezTo>
                    <a:pt x="181" y="53390"/>
                    <a:pt x="181" y="53413"/>
                    <a:pt x="181" y="53413"/>
                  </a:cubicBezTo>
                  <a:lnTo>
                    <a:pt x="232" y="53413"/>
                  </a:lnTo>
                  <a:cubicBezTo>
                    <a:pt x="284" y="53413"/>
                    <a:pt x="309" y="53438"/>
                    <a:pt x="284" y="53490"/>
                  </a:cubicBezTo>
                  <a:lnTo>
                    <a:pt x="232" y="53593"/>
                  </a:lnTo>
                  <a:cubicBezTo>
                    <a:pt x="258" y="53593"/>
                    <a:pt x="284" y="53593"/>
                    <a:pt x="258" y="53619"/>
                  </a:cubicBezTo>
                  <a:cubicBezTo>
                    <a:pt x="258" y="53645"/>
                    <a:pt x="258" y="53671"/>
                    <a:pt x="232" y="53696"/>
                  </a:cubicBezTo>
                  <a:cubicBezTo>
                    <a:pt x="206" y="53722"/>
                    <a:pt x="206" y="53748"/>
                    <a:pt x="181" y="53774"/>
                  </a:cubicBezTo>
                  <a:cubicBezTo>
                    <a:pt x="181" y="53800"/>
                    <a:pt x="181" y="53825"/>
                    <a:pt x="155" y="53851"/>
                  </a:cubicBezTo>
                  <a:cubicBezTo>
                    <a:pt x="155" y="53903"/>
                    <a:pt x="232" y="53929"/>
                    <a:pt x="181" y="53980"/>
                  </a:cubicBezTo>
                  <a:cubicBezTo>
                    <a:pt x="129" y="54032"/>
                    <a:pt x="155" y="54057"/>
                    <a:pt x="155" y="54083"/>
                  </a:cubicBezTo>
                  <a:cubicBezTo>
                    <a:pt x="129" y="54135"/>
                    <a:pt x="181" y="54109"/>
                    <a:pt x="155" y="54135"/>
                  </a:cubicBezTo>
                  <a:lnTo>
                    <a:pt x="77" y="54212"/>
                  </a:lnTo>
                  <a:cubicBezTo>
                    <a:pt x="52" y="54238"/>
                    <a:pt x="52" y="54290"/>
                    <a:pt x="77" y="54315"/>
                  </a:cubicBezTo>
                  <a:cubicBezTo>
                    <a:pt x="77" y="54341"/>
                    <a:pt x="26" y="54341"/>
                    <a:pt x="0" y="54341"/>
                  </a:cubicBezTo>
                  <a:lnTo>
                    <a:pt x="0" y="54367"/>
                  </a:lnTo>
                  <a:lnTo>
                    <a:pt x="52" y="54419"/>
                  </a:lnTo>
                  <a:cubicBezTo>
                    <a:pt x="52" y="54406"/>
                    <a:pt x="58" y="54399"/>
                    <a:pt x="64" y="54399"/>
                  </a:cubicBezTo>
                  <a:cubicBezTo>
                    <a:pt x="71" y="54399"/>
                    <a:pt x="77" y="54406"/>
                    <a:pt x="77" y="54419"/>
                  </a:cubicBezTo>
                  <a:lnTo>
                    <a:pt x="77" y="54444"/>
                  </a:lnTo>
                  <a:cubicBezTo>
                    <a:pt x="77" y="54470"/>
                    <a:pt x="52" y="54496"/>
                    <a:pt x="52" y="54522"/>
                  </a:cubicBezTo>
                  <a:cubicBezTo>
                    <a:pt x="52" y="54573"/>
                    <a:pt x="129" y="54573"/>
                    <a:pt x="129" y="54625"/>
                  </a:cubicBezTo>
                  <a:lnTo>
                    <a:pt x="155" y="54625"/>
                  </a:lnTo>
                  <a:cubicBezTo>
                    <a:pt x="181" y="54625"/>
                    <a:pt x="155" y="54651"/>
                    <a:pt x="155" y="54676"/>
                  </a:cubicBezTo>
                  <a:lnTo>
                    <a:pt x="77" y="54728"/>
                  </a:lnTo>
                  <a:cubicBezTo>
                    <a:pt x="77" y="54780"/>
                    <a:pt x="103" y="54831"/>
                    <a:pt x="26" y="54831"/>
                  </a:cubicBezTo>
                  <a:cubicBezTo>
                    <a:pt x="26" y="54831"/>
                    <a:pt x="26" y="54831"/>
                    <a:pt x="26" y="54857"/>
                  </a:cubicBezTo>
                  <a:lnTo>
                    <a:pt x="129" y="54857"/>
                  </a:lnTo>
                  <a:lnTo>
                    <a:pt x="129" y="54805"/>
                  </a:lnTo>
                  <a:cubicBezTo>
                    <a:pt x="129" y="54805"/>
                    <a:pt x="181" y="54805"/>
                    <a:pt x="181" y="54857"/>
                  </a:cubicBezTo>
                  <a:cubicBezTo>
                    <a:pt x="181" y="54887"/>
                    <a:pt x="189" y="54900"/>
                    <a:pt x="207" y="54900"/>
                  </a:cubicBezTo>
                  <a:cubicBezTo>
                    <a:pt x="220" y="54900"/>
                    <a:pt x="237" y="54893"/>
                    <a:pt x="258" y="54883"/>
                  </a:cubicBezTo>
                  <a:cubicBezTo>
                    <a:pt x="258" y="54857"/>
                    <a:pt x="284" y="54831"/>
                    <a:pt x="258" y="54831"/>
                  </a:cubicBezTo>
                  <a:cubicBezTo>
                    <a:pt x="258" y="54805"/>
                    <a:pt x="258" y="54780"/>
                    <a:pt x="258" y="54754"/>
                  </a:cubicBezTo>
                  <a:cubicBezTo>
                    <a:pt x="258" y="54728"/>
                    <a:pt x="258" y="54676"/>
                    <a:pt x="309" y="54651"/>
                  </a:cubicBezTo>
                  <a:lnTo>
                    <a:pt x="309" y="54599"/>
                  </a:lnTo>
                  <a:cubicBezTo>
                    <a:pt x="309" y="54599"/>
                    <a:pt x="335" y="54625"/>
                    <a:pt x="335" y="54651"/>
                  </a:cubicBezTo>
                  <a:cubicBezTo>
                    <a:pt x="361" y="54702"/>
                    <a:pt x="361" y="54780"/>
                    <a:pt x="335" y="54857"/>
                  </a:cubicBezTo>
                  <a:cubicBezTo>
                    <a:pt x="309" y="54909"/>
                    <a:pt x="413" y="54883"/>
                    <a:pt x="387" y="54934"/>
                  </a:cubicBezTo>
                  <a:cubicBezTo>
                    <a:pt x="387" y="54986"/>
                    <a:pt x="387" y="55038"/>
                    <a:pt x="335" y="55038"/>
                  </a:cubicBezTo>
                  <a:cubicBezTo>
                    <a:pt x="284" y="55063"/>
                    <a:pt x="309" y="55115"/>
                    <a:pt x="335" y="55141"/>
                  </a:cubicBezTo>
                  <a:cubicBezTo>
                    <a:pt x="344" y="55149"/>
                    <a:pt x="350" y="55152"/>
                    <a:pt x="353" y="55152"/>
                  </a:cubicBezTo>
                  <a:cubicBezTo>
                    <a:pt x="361" y="55152"/>
                    <a:pt x="361" y="55141"/>
                    <a:pt x="361" y="55141"/>
                  </a:cubicBezTo>
                  <a:lnTo>
                    <a:pt x="490" y="55141"/>
                  </a:lnTo>
                  <a:cubicBezTo>
                    <a:pt x="516" y="55141"/>
                    <a:pt x="516" y="55166"/>
                    <a:pt x="516" y="55166"/>
                  </a:cubicBezTo>
                  <a:cubicBezTo>
                    <a:pt x="490" y="55192"/>
                    <a:pt x="490" y="55218"/>
                    <a:pt x="464" y="55218"/>
                  </a:cubicBezTo>
                  <a:cubicBezTo>
                    <a:pt x="413" y="55244"/>
                    <a:pt x="413" y="55295"/>
                    <a:pt x="413" y="55347"/>
                  </a:cubicBezTo>
                  <a:cubicBezTo>
                    <a:pt x="438" y="55399"/>
                    <a:pt x="413" y="55450"/>
                    <a:pt x="361" y="55476"/>
                  </a:cubicBezTo>
                  <a:cubicBezTo>
                    <a:pt x="361" y="55502"/>
                    <a:pt x="387" y="55502"/>
                    <a:pt x="413" y="55502"/>
                  </a:cubicBezTo>
                  <a:cubicBezTo>
                    <a:pt x="438" y="55502"/>
                    <a:pt x="438" y="55528"/>
                    <a:pt x="438" y="55553"/>
                  </a:cubicBezTo>
                  <a:cubicBezTo>
                    <a:pt x="438" y="55605"/>
                    <a:pt x="438" y="55656"/>
                    <a:pt x="413" y="55682"/>
                  </a:cubicBezTo>
                  <a:cubicBezTo>
                    <a:pt x="413" y="55708"/>
                    <a:pt x="413" y="55734"/>
                    <a:pt x="413" y="55760"/>
                  </a:cubicBezTo>
                  <a:cubicBezTo>
                    <a:pt x="413" y="55781"/>
                    <a:pt x="429" y="55818"/>
                    <a:pt x="463" y="55818"/>
                  </a:cubicBezTo>
                  <a:cubicBezTo>
                    <a:pt x="471" y="55818"/>
                    <a:pt x="480" y="55816"/>
                    <a:pt x="490" y="55811"/>
                  </a:cubicBezTo>
                  <a:cubicBezTo>
                    <a:pt x="516" y="55811"/>
                    <a:pt x="567" y="55811"/>
                    <a:pt x="619" y="55837"/>
                  </a:cubicBezTo>
                  <a:cubicBezTo>
                    <a:pt x="645" y="55837"/>
                    <a:pt x="619" y="55889"/>
                    <a:pt x="619" y="55914"/>
                  </a:cubicBezTo>
                  <a:lnTo>
                    <a:pt x="619" y="55940"/>
                  </a:lnTo>
                  <a:cubicBezTo>
                    <a:pt x="593" y="56018"/>
                    <a:pt x="619" y="56095"/>
                    <a:pt x="567" y="56172"/>
                  </a:cubicBezTo>
                  <a:lnTo>
                    <a:pt x="567" y="56224"/>
                  </a:lnTo>
                  <a:cubicBezTo>
                    <a:pt x="593" y="56275"/>
                    <a:pt x="567" y="56301"/>
                    <a:pt x="516" y="56327"/>
                  </a:cubicBezTo>
                  <a:cubicBezTo>
                    <a:pt x="516" y="56353"/>
                    <a:pt x="464" y="56379"/>
                    <a:pt x="490" y="56430"/>
                  </a:cubicBezTo>
                  <a:cubicBezTo>
                    <a:pt x="516" y="56482"/>
                    <a:pt x="490" y="56585"/>
                    <a:pt x="516" y="56662"/>
                  </a:cubicBezTo>
                  <a:lnTo>
                    <a:pt x="516" y="56714"/>
                  </a:lnTo>
                  <a:lnTo>
                    <a:pt x="516" y="56791"/>
                  </a:lnTo>
                  <a:cubicBezTo>
                    <a:pt x="516" y="56791"/>
                    <a:pt x="516" y="56817"/>
                    <a:pt x="516" y="56817"/>
                  </a:cubicBezTo>
                  <a:cubicBezTo>
                    <a:pt x="542" y="56869"/>
                    <a:pt x="567" y="56894"/>
                    <a:pt x="516" y="56920"/>
                  </a:cubicBezTo>
                  <a:lnTo>
                    <a:pt x="516" y="57049"/>
                  </a:lnTo>
                  <a:cubicBezTo>
                    <a:pt x="567" y="57075"/>
                    <a:pt x="593" y="57152"/>
                    <a:pt x="593" y="57230"/>
                  </a:cubicBezTo>
                  <a:lnTo>
                    <a:pt x="619" y="57333"/>
                  </a:lnTo>
                  <a:lnTo>
                    <a:pt x="670" y="57333"/>
                  </a:lnTo>
                  <a:cubicBezTo>
                    <a:pt x="645" y="57307"/>
                    <a:pt x="645" y="57307"/>
                    <a:pt x="670" y="57281"/>
                  </a:cubicBezTo>
                  <a:cubicBezTo>
                    <a:pt x="670" y="57256"/>
                    <a:pt x="677" y="57249"/>
                    <a:pt x="687" y="57249"/>
                  </a:cubicBezTo>
                  <a:cubicBezTo>
                    <a:pt x="696" y="57249"/>
                    <a:pt x="709" y="57256"/>
                    <a:pt x="722" y="57256"/>
                  </a:cubicBezTo>
                  <a:lnTo>
                    <a:pt x="851" y="57256"/>
                  </a:lnTo>
                  <a:cubicBezTo>
                    <a:pt x="851" y="57243"/>
                    <a:pt x="851" y="57236"/>
                    <a:pt x="854" y="57236"/>
                  </a:cubicBezTo>
                  <a:cubicBezTo>
                    <a:pt x="857" y="57236"/>
                    <a:pt x="864" y="57243"/>
                    <a:pt x="877" y="57256"/>
                  </a:cubicBezTo>
                  <a:cubicBezTo>
                    <a:pt x="877" y="57281"/>
                    <a:pt x="928" y="57307"/>
                    <a:pt x="928" y="57359"/>
                  </a:cubicBezTo>
                  <a:cubicBezTo>
                    <a:pt x="954" y="57384"/>
                    <a:pt x="928" y="57384"/>
                    <a:pt x="903" y="57384"/>
                  </a:cubicBezTo>
                  <a:cubicBezTo>
                    <a:pt x="903" y="57410"/>
                    <a:pt x="903" y="57436"/>
                    <a:pt x="877" y="57462"/>
                  </a:cubicBezTo>
                  <a:lnTo>
                    <a:pt x="877" y="57565"/>
                  </a:lnTo>
                  <a:cubicBezTo>
                    <a:pt x="903" y="57617"/>
                    <a:pt x="928" y="57668"/>
                    <a:pt x="903" y="57720"/>
                  </a:cubicBezTo>
                  <a:cubicBezTo>
                    <a:pt x="980" y="57797"/>
                    <a:pt x="1006" y="57926"/>
                    <a:pt x="954" y="58055"/>
                  </a:cubicBezTo>
                  <a:cubicBezTo>
                    <a:pt x="928" y="58081"/>
                    <a:pt x="954" y="58132"/>
                    <a:pt x="903" y="58158"/>
                  </a:cubicBezTo>
                  <a:lnTo>
                    <a:pt x="903" y="58287"/>
                  </a:lnTo>
                  <a:lnTo>
                    <a:pt x="903" y="58339"/>
                  </a:lnTo>
                  <a:cubicBezTo>
                    <a:pt x="903" y="58339"/>
                    <a:pt x="903" y="58339"/>
                    <a:pt x="903" y="58365"/>
                  </a:cubicBezTo>
                  <a:cubicBezTo>
                    <a:pt x="980" y="58390"/>
                    <a:pt x="980" y="58390"/>
                    <a:pt x="954" y="58468"/>
                  </a:cubicBezTo>
                  <a:lnTo>
                    <a:pt x="954" y="58519"/>
                  </a:lnTo>
                  <a:cubicBezTo>
                    <a:pt x="954" y="58571"/>
                    <a:pt x="954" y="58597"/>
                    <a:pt x="954" y="58622"/>
                  </a:cubicBezTo>
                  <a:cubicBezTo>
                    <a:pt x="980" y="58648"/>
                    <a:pt x="980" y="58700"/>
                    <a:pt x="928" y="58726"/>
                  </a:cubicBezTo>
                  <a:cubicBezTo>
                    <a:pt x="903" y="58751"/>
                    <a:pt x="903" y="58777"/>
                    <a:pt x="928" y="58829"/>
                  </a:cubicBezTo>
                  <a:cubicBezTo>
                    <a:pt x="980" y="58855"/>
                    <a:pt x="954" y="58906"/>
                    <a:pt x="928" y="58958"/>
                  </a:cubicBezTo>
                  <a:cubicBezTo>
                    <a:pt x="903" y="58983"/>
                    <a:pt x="903" y="59009"/>
                    <a:pt x="877" y="59009"/>
                  </a:cubicBezTo>
                  <a:cubicBezTo>
                    <a:pt x="799" y="59087"/>
                    <a:pt x="799" y="59164"/>
                    <a:pt x="825" y="59241"/>
                  </a:cubicBezTo>
                  <a:cubicBezTo>
                    <a:pt x="825" y="59293"/>
                    <a:pt x="851" y="59293"/>
                    <a:pt x="903" y="59293"/>
                  </a:cubicBezTo>
                  <a:cubicBezTo>
                    <a:pt x="903" y="59345"/>
                    <a:pt x="903" y="59345"/>
                    <a:pt x="825" y="59396"/>
                  </a:cubicBezTo>
                  <a:cubicBezTo>
                    <a:pt x="825" y="59474"/>
                    <a:pt x="825" y="59551"/>
                    <a:pt x="799" y="59628"/>
                  </a:cubicBezTo>
                  <a:lnTo>
                    <a:pt x="799" y="59731"/>
                  </a:lnTo>
                  <a:cubicBezTo>
                    <a:pt x="774" y="59809"/>
                    <a:pt x="799" y="59886"/>
                    <a:pt x="799" y="59964"/>
                  </a:cubicBezTo>
                  <a:cubicBezTo>
                    <a:pt x="799" y="59964"/>
                    <a:pt x="799" y="59989"/>
                    <a:pt x="799" y="60015"/>
                  </a:cubicBezTo>
                  <a:lnTo>
                    <a:pt x="799" y="60118"/>
                  </a:lnTo>
                  <a:cubicBezTo>
                    <a:pt x="851" y="60144"/>
                    <a:pt x="851" y="60144"/>
                    <a:pt x="825" y="60196"/>
                  </a:cubicBezTo>
                  <a:cubicBezTo>
                    <a:pt x="877" y="60196"/>
                    <a:pt x="877" y="60247"/>
                    <a:pt x="877" y="60273"/>
                  </a:cubicBezTo>
                  <a:cubicBezTo>
                    <a:pt x="903" y="60325"/>
                    <a:pt x="825" y="60350"/>
                    <a:pt x="877" y="60376"/>
                  </a:cubicBezTo>
                  <a:cubicBezTo>
                    <a:pt x="799" y="60428"/>
                    <a:pt x="774" y="60531"/>
                    <a:pt x="722" y="60583"/>
                  </a:cubicBezTo>
                  <a:cubicBezTo>
                    <a:pt x="748" y="60608"/>
                    <a:pt x="722" y="60660"/>
                    <a:pt x="722" y="60686"/>
                  </a:cubicBezTo>
                  <a:cubicBezTo>
                    <a:pt x="696" y="60763"/>
                    <a:pt x="722" y="60840"/>
                    <a:pt x="774" y="60892"/>
                  </a:cubicBezTo>
                  <a:cubicBezTo>
                    <a:pt x="774" y="60918"/>
                    <a:pt x="774" y="60918"/>
                    <a:pt x="774" y="60944"/>
                  </a:cubicBezTo>
                  <a:cubicBezTo>
                    <a:pt x="799" y="60995"/>
                    <a:pt x="825" y="61021"/>
                    <a:pt x="851" y="61073"/>
                  </a:cubicBezTo>
                  <a:cubicBezTo>
                    <a:pt x="877" y="61098"/>
                    <a:pt x="799" y="61124"/>
                    <a:pt x="851" y="61176"/>
                  </a:cubicBezTo>
                  <a:cubicBezTo>
                    <a:pt x="877" y="61201"/>
                    <a:pt x="851" y="61227"/>
                    <a:pt x="851" y="61227"/>
                  </a:cubicBezTo>
                  <a:cubicBezTo>
                    <a:pt x="851" y="61253"/>
                    <a:pt x="851" y="61305"/>
                    <a:pt x="851" y="61330"/>
                  </a:cubicBezTo>
                  <a:cubicBezTo>
                    <a:pt x="825" y="61382"/>
                    <a:pt x="799" y="61408"/>
                    <a:pt x="877" y="61459"/>
                  </a:cubicBezTo>
                  <a:cubicBezTo>
                    <a:pt x="903" y="61485"/>
                    <a:pt x="928" y="61563"/>
                    <a:pt x="928" y="61614"/>
                  </a:cubicBezTo>
                  <a:cubicBezTo>
                    <a:pt x="903" y="61769"/>
                    <a:pt x="903" y="61924"/>
                    <a:pt x="928" y="62078"/>
                  </a:cubicBezTo>
                  <a:cubicBezTo>
                    <a:pt x="928" y="62104"/>
                    <a:pt x="954" y="62130"/>
                    <a:pt x="928" y="62182"/>
                  </a:cubicBezTo>
                  <a:cubicBezTo>
                    <a:pt x="903" y="62207"/>
                    <a:pt x="928" y="62207"/>
                    <a:pt x="928" y="62233"/>
                  </a:cubicBezTo>
                  <a:cubicBezTo>
                    <a:pt x="954" y="62285"/>
                    <a:pt x="980" y="62362"/>
                    <a:pt x="954" y="62439"/>
                  </a:cubicBezTo>
                  <a:cubicBezTo>
                    <a:pt x="954" y="62465"/>
                    <a:pt x="1006" y="62517"/>
                    <a:pt x="954" y="62543"/>
                  </a:cubicBezTo>
                  <a:cubicBezTo>
                    <a:pt x="928" y="62568"/>
                    <a:pt x="928" y="62575"/>
                    <a:pt x="935" y="62575"/>
                  </a:cubicBezTo>
                  <a:cubicBezTo>
                    <a:pt x="941" y="62575"/>
                    <a:pt x="954" y="62568"/>
                    <a:pt x="954" y="62568"/>
                  </a:cubicBezTo>
                  <a:cubicBezTo>
                    <a:pt x="980" y="62672"/>
                    <a:pt x="1006" y="62801"/>
                    <a:pt x="1006" y="62904"/>
                  </a:cubicBezTo>
                  <a:cubicBezTo>
                    <a:pt x="1006" y="62955"/>
                    <a:pt x="1006" y="62981"/>
                    <a:pt x="954" y="63033"/>
                  </a:cubicBezTo>
                  <a:cubicBezTo>
                    <a:pt x="954" y="63033"/>
                    <a:pt x="954" y="63033"/>
                    <a:pt x="954" y="63058"/>
                  </a:cubicBezTo>
                  <a:lnTo>
                    <a:pt x="954" y="63084"/>
                  </a:lnTo>
                  <a:cubicBezTo>
                    <a:pt x="1006" y="63162"/>
                    <a:pt x="954" y="63213"/>
                    <a:pt x="954" y="63265"/>
                  </a:cubicBezTo>
                  <a:cubicBezTo>
                    <a:pt x="954" y="63265"/>
                    <a:pt x="928" y="63265"/>
                    <a:pt x="903" y="63291"/>
                  </a:cubicBezTo>
                  <a:cubicBezTo>
                    <a:pt x="903" y="63316"/>
                    <a:pt x="903" y="63368"/>
                    <a:pt x="903" y="63394"/>
                  </a:cubicBezTo>
                  <a:cubicBezTo>
                    <a:pt x="903" y="63445"/>
                    <a:pt x="903" y="63445"/>
                    <a:pt x="877" y="63471"/>
                  </a:cubicBezTo>
                  <a:cubicBezTo>
                    <a:pt x="851" y="63497"/>
                    <a:pt x="851" y="63523"/>
                    <a:pt x="877" y="63523"/>
                  </a:cubicBezTo>
                  <a:cubicBezTo>
                    <a:pt x="903" y="63523"/>
                    <a:pt x="903" y="63574"/>
                    <a:pt x="903" y="63600"/>
                  </a:cubicBezTo>
                  <a:lnTo>
                    <a:pt x="903" y="63703"/>
                  </a:lnTo>
                  <a:cubicBezTo>
                    <a:pt x="954" y="63755"/>
                    <a:pt x="954" y="63832"/>
                    <a:pt x="903" y="63884"/>
                  </a:cubicBezTo>
                  <a:cubicBezTo>
                    <a:pt x="885" y="63884"/>
                    <a:pt x="868" y="63895"/>
                    <a:pt x="851" y="63895"/>
                  </a:cubicBezTo>
                  <a:cubicBezTo>
                    <a:pt x="842" y="63895"/>
                    <a:pt x="834" y="63892"/>
                    <a:pt x="825" y="63884"/>
                  </a:cubicBezTo>
                  <a:lnTo>
                    <a:pt x="825" y="63884"/>
                  </a:lnTo>
                  <a:cubicBezTo>
                    <a:pt x="799" y="63987"/>
                    <a:pt x="799" y="64116"/>
                    <a:pt x="851" y="64193"/>
                  </a:cubicBezTo>
                  <a:lnTo>
                    <a:pt x="877" y="64193"/>
                  </a:lnTo>
                  <a:cubicBezTo>
                    <a:pt x="877" y="64193"/>
                    <a:pt x="893" y="64160"/>
                    <a:pt x="913" y="64160"/>
                  </a:cubicBezTo>
                  <a:cubicBezTo>
                    <a:pt x="918" y="64160"/>
                    <a:pt x="923" y="64162"/>
                    <a:pt x="928" y="64167"/>
                  </a:cubicBezTo>
                  <a:cubicBezTo>
                    <a:pt x="980" y="64167"/>
                    <a:pt x="928" y="64219"/>
                    <a:pt x="928" y="64245"/>
                  </a:cubicBezTo>
                  <a:cubicBezTo>
                    <a:pt x="928" y="64271"/>
                    <a:pt x="980" y="64271"/>
                    <a:pt x="980" y="64296"/>
                  </a:cubicBezTo>
                  <a:cubicBezTo>
                    <a:pt x="980" y="64296"/>
                    <a:pt x="980" y="64322"/>
                    <a:pt x="980" y="64348"/>
                  </a:cubicBezTo>
                  <a:cubicBezTo>
                    <a:pt x="980" y="64374"/>
                    <a:pt x="1006" y="64425"/>
                    <a:pt x="1031" y="64451"/>
                  </a:cubicBezTo>
                  <a:cubicBezTo>
                    <a:pt x="1031" y="64477"/>
                    <a:pt x="1057" y="64503"/>
                    <a:pt x="1083" y="64503"/>
                  </a:cubicBezTo>
                  <a:cubicBezTo>
                    <a:pt x="1135" y="64503"/>
                    <a:pt x="1186" y="64529"/>
                    <a:pt x="1186" y="64580"/>
                  </a:cubicBezTo>
                  <a:cubicBezTo>
                    <a:pt x="1186" y="64657"/>
                    <a:pt x="1160" y="64735"/>
                    <a:pt x="1109" y="64786"/>
                  </a:cubicBezTo>
                  <a:cubicBezTo>
                    <a:pt x="1135" y="64812"/>
                    <a:pt x="1212" y="64838"/>
                    <a:pt x="1160" y="64915"/>
                  </a:cubicBezTo>
                  <a:cubicBezTo>
                    <a:pt x="1160" y="64915"/>
                    <a:pt x="1186" y="64941"/>
                    <a:pt x="1212" y="64967"/>
                  </a:cubicBezTo>
                  <a:cubicBezTo>
                    <a:pt x="1212" y="64993"/>
                    <a:pt x="1212" y="65019"/>
                    <a:pt x="1186" y="65044"/>
                  </a:cubicBezTo>
                  <a:cubicBezTo>
                    <a:pt x="1186" y="65070"/>
                    <a:pt x="1238" y="65096"/>
                    <a:pt x="1212" y="65147"/>
                  </a:cubicBezTo>
                  <a:cubicBezTo>
                    <a:pt x="1160" y="65173"/>
                    <a:pt x="1160" y="65251"/>
                    <a:pt x="1160" y="65302"/>
                  </a:cubicBezTo>
                  <a:cubicBezTo>
                    <a:pt x="1083" y="65302"/>
                    <a:pt x="1031" y="65251"/>
                    <a:pt x="980" y="65251"/>
                  </a:cubicBezTo>
                  <a:cubicBezTo>
                    <a:pt x="954" y="65302"/>
                    <a:pt x="954" y="65354"/>
                    <a:pt x="980" y="65405"/>
                  </a:cubicBezTo>
                  <a:cubicBezTo>
                    <a:pt x="980" y="65431"/>
                    <a:pt x="980" y="65457"/>
                    <a:pt x="980" y="65483"/>
                  </a:cubicBezTo>
                  <a:cubicBezTo>
                    <a:pt x="954" y="65534"/>
                    <a:pt x="928" y="65560"/>
                    <a:pt x="980" y="65586"/>
                  </a:cubicBezTo>
                  <a:cubicBezTo>
                    <a:pt x="1006" y="65612"/>
                    <a:pt x="980" y="65638"/>
                    <a:pt x="980" y="65663"/>
                  </a:cubicBezTo>
                  <a:cubicBezTo>
                    <a:pt x="928" y="65792"/>
                    <a:pt x="928" y="65921"/>
                    <a:pt x="954" y="66050"/>
                  </a:cubicBezTo>
                  <a:cubicBezTo>
                    <a:pt x="954" y="66128"/>
                    <a:pt x="928" y="66153"/>
                    <a:pt x="954" y="66205"/>
                  </a:cubicBezTo>
                  <a:cubicBezTo>
                    <a:pt x="954" y="66256"/>
                    <a:pt x="980" y="66308"/>
                    <a:pt x="980" y="66334"/>
                  </a:cubicBezTo>
                  <a:cubicBezTo>
                    <a:pt x="1006" y="66385"/>
                    <a:pt x="980" y="66437"/>
                    <a:pt x="928" y="66463"/>
                  </a:cubicBezTo>
                  <a:cubicBezTo>
                    <a:pt x="903" y="66540"/>
                    <a:pt x="954" y="66592"/>
                    <a:pt x="1006" y="66643"/>
                  </a:cubicBezTo>
                  <a:cubicBezTo>
                    <a:pt x="1031" y="66695"/>
                    <a:pt x="1006" y="66721"/>
                    <a:pt x="1006" y="66772"/>
                  </a:cubicBezTo>
                  <a:cubicBezTo>
                    <a:pt x="1006" y="66798"/>
                    <a:pt x="1031" y="66824"/>
                    <a:pt x="1006" y="66875"/>
                  </a:cubicBezTo>
                  <a:cubicBezTo>
                    <a:pt x="980" y="66875"/>
                    <a:pt x="980" y="66901"/>
                    <a:pt x="1006" y="66901"/>
                  </a:cubicBezTo>
                  <a:cubicBezTo>
                    <a:pt x="1031" y="66927"/>
                    <a:pt x="1031" y="66979"/>
                    <a:pt x="1031" y="67004"/>
                  </a:cubicBezTo>
                  <a:cubicBezTo>
                    <a:pt x="1006" y="67030"/>
                    <a:pt x="1006" y="67082"/>
                    <a:pt x="1031" y="67108"/>
                  </a:cubicBezTo>
                  <a:cubicBezTo>
                    <a:pt x="1031" y="67133"/>
                    <a:pt x="1083" y="67185"/>
                    <a:pt x="1057" y="67237"/>
                  </a:cubicBezTo>
                  <a:cubicBezTo>
                    <a:pt x="1031" y="67288"/>
                    <a:pt x="1006" y="67365"/>
                    <a:pt x="928" y="67417"/>
                  </a:cubicBezTo>
                  <a:cubicBezTo>
                    <a:pt x="928" y="67443"/>
                    <a:pt x="928" y="67494"/>
                    <a:pt x="928" y="67520"/>
                  </a:cubicBezTo>
                  <a:cubicBezTo>
                    <a:pt x="954" y="67546"/>
                    <a:pt x="954" y="67598"/>
                    <a:pt x="928" y="67623"/>
                  </a:cubicBezTo>
                  <a:cubicBezTo>
                    <a:pt x="903" y="67675"/>
                    <a:pt x="928" y="67727"/>
                    <a:pt x="954" y="67752"/>
                  </a:cubicBezTo>
                  <a:cubicBezTo>
                    <a:pt x="980" y="67778"/>
                    <a:pt x="954" y="67804"/>
                    <a:pt x="928" y="67830"/>
                  </a:cubicBezTo>
                  <a:lnTo>
                    <a:pt x="928" y="67933"/>
                  </a:lnTo>
                  <a:cubicBezTo>
                    <a:pt x="928" y="67933"/>
                    <a:pt x="954" y="67959"/>
                    <a:pt x="928" y="67959"/>
                  </a:cubicBezTo>
                  <a:cubicBezTo>
                    <a:pt x="928" y="67959"/>
                    <a:pt x="928" y="68062"/>
                    <a:pt x="903" y="68113"/>
                  </a:cubicBezTo>
                  <a:cubicBezTo>
                    <a:pt x="928" y="68139"/>
                    <a:pt x="954" y="68191"/>
                    <a:pt x="954" y="68217"/>
                  </a:cubicBezTo>
                  <a:cubicBezTo>
                    <a:pt x="954" y="68268"/>
                    <a:pt x="1031" y="68242"/>
                    <a:pt x="1031" y="68294"/>
                  </a:cubicBezTo>
                  <a:cubicBezTo>
                    <a:pt x="1057" y="68397"/>
                    <a:pt x="1031" y="68474"/>
                    <a:pt x="980" y="68552"/>
                  </a:cubicBezTo>
                  <a:lnTo>
                    <a:pt x="980" y="68629"/>
                  </a:lnTo>
                  <a:cubicBezTo>
                    <a:pt x="1006" y="68629"/>
                    <a:pt x="1006" y="68655"/>
                    <a:pt x="980" y="68655"/>
                  </a:cubicBezTo>
                  <a:lnTo>
                    <a:pt x="954" y="68681"/>
                  </a:lnTo>
                  <a:cubicBezTo>
                    <a:pt x="954" y="68732"/>
                    <a:pt x="903" y="68784"/>
                    <a:pt x="954" y="68810"/>
                  </a:cubicBezTo>
                  <a:cubicBezTo>
                    <a:pt x="954" y="68836"/>
                    <a:pt x="1006" y="68861"/>
                    <a:pt x="980" y="68913"/>
                  </a:cubicBezTo>
                  <a:cubicBezTo>
                    <a:pt x="980" y="68965"/>
                    <a:pt x="954" y="68990"/>
                    <a:pt x="980" y="69016"/>
                  </a:cubicBezTo>
                  <a:cubicBezTo>
                    <a:pt x="980" y="69016"/>
                    <a:pt x="1006" y="69042"/>
                    <a:pt x="1006" y="69068"/>
                  </a:cubicBezTo>
                  <a:lnTo>
                    <a:pt x="1057" y="69068"/>
                  </a:lnTo>
                  <a:cubicBezTo>
                    <a:pt x="1083" y="69119"/>
                    <a:pt x="1083" y="69197"/>
                    <a:pt x="1057" y="69274"/>
                  </a:cubicBezTo>
                  <a:cubicBezTo>
                    <a:pt x="1057" y="69300"/>
                    <a:pt x="1006" y="69326"/>
                    <a:pt x="954" y="69326"/>
                  </a:cubicBezTo>
                  <a:cubicBezTo>
                    <a:pt x="851" y="69326"/>
                    <a:pt x="825" y="69351"/>
                    <a:pt x="851" y="69455"/>
                  </a:cubicBezTo>
                  <a:cubicBezTo>
                    <a:pt x="851" y="69480"/>
                    <a:pt x="877" y="69506"/>
                    <a:pt x="877" y="69558"/>
                  </a:cubicBezTo>
                  <a:cubicBezTo>
                    <a:pt x="903" y="69558"/>
                    <a:pt x="903" y="69583"/>
                    <a:pt x="877" y="69583"/>
                  </a:cubicBezTo>
                  <a:cubicBezTo>
                    <a:pt x="877" y="69635"/>
                    <a:pt x="877" y="69661"/>
                    <a:pt x="877" y="69712"/>
                  </a:cubicBezTo>
                  <a:cubicBezTo>
                    <a:pt x="903" y="69738"/>
                    <a:pt x="877" y="69764"/>
                    <a:pt x="825" y="69764"/>
                  </a:cubicBezTo>
                  <a:cubicBezTo>
                    <a:pt x="825" y="69816"/>
                    <a:pt x="799" y="69867"/>
                    <a:pt x="877" y="69893"/>
                  </a:cubicBezTo>
                  <a:cubicBezTo>
                    <a:pt x="954" y="69919"/>
                    <a:pt x="928" y="69996"/>
                    <a:pt x="928" y="70048"/>
                  </a:cubicBezTo>
                  <a:cubicBezTo>
                    <a:pt x="928" y="70125"/>
                    <a:pt x="903" y="70177"/>
                    <a:pt x="851" y="70228"/>
                  </a:cubicBezTo>
                  <a:cubicBezTo>
                    <a:pt x="877" y="70306"/>
                    <a:pt x="851" y="70383"/>
                    <a:pt x="825" y="70460"/>
                  </a:cubicBezTo>
                  <a:cubicBezTo>
                    <a:pt x="825" y="70460"/>
                    <a:pt x="825" y="70486"/>
                    <a:pt x="851" y="70512"/>
                  </a:cubicBezTo>
                  <a:cubicBezTo>
                    <a:pt x="851" y="70589"/>
                    <a:pt x="851" y="70667"/>
                    <a:pt x="877" y="70718"/>
                  </a:cubicBezTo>
                  <a:cubicBezTo>
                    <a:pt x="903" y="70796"/>
                    <a:pt x="877" y="70847"/>
                    <a:pt x="928" y="70899"/>
                  </a:cubicBezTo>
                  <a:cubicBezTo>
                    <a:pt x="954" y="70950"/>
                    <a:pt x="954" y="70925"/>
                    <a:pt x="928" y="70950"/>
                  </a:cubicBezTo>
                  <a:cubicBezTo>
                    <a:pt x="928" y="70963"/>
                    <a:pt x="928" y="70963"/>
                    <a:pt x="928" y="70963"/>
                  </a:cubicBezTo>
                  <a:cubicBezTo>
                    <a:pt x="928" y="70963"/>
                    <a:pt x="928" y="70963"/>
                    <a:pt x="928" y="70976"/>
                  </a:cubicBezTo>
                  <a:cubicBezTo>
                    <a:pt x="851" y="71054"/>
                    <a:pt x="903" y="71157"/>
                    <a:pt x="903" y="71260"/>
                  </a:cubicBezTo>
                  <a:cubicBezTo>
                    <a:pt x="903" y="71286"/>
                    <a:pt x="903" y="71337"/>
                    <a:pt x="877" y="71363"/>
                  </a:cubicBezTo>
                  <a:cubicBezTo>
                    <a:pt x="877" y="71440"/>
                    <a:pt x="903" y="71518"/>
                    <a:pt x="825" y="71569"/>
                  </a:cubicBezTo>
                  <a:lnTo>
                    <a:pt x="825" y="71595"/>
                  </a:lnTo>
                  <a:cubicBezTo>
                    <a:pt x="928" y="71621"/>
                    <a:pt x="877" y="71673"/>
                    <a:pt x="851" y="71724"/>
                  </a:cubicBezTo>
                  <a:cubicBezTo>
                    <a:pt x="825" y="71776"/>
                    <a:pt x="851" y="71750"/>
                    <a:pt x="877" y="71776"/>
                  </a:cubicBezTo>
                  <a:cubicBezTo>
                    <a:pt x="903" y="71853"/>
                    <a:pt x="903" y="71956"/>
                    <a:pt x="877" y="72059"/>
                  </a:cubicBezTo>
                  <a:cubicBezTo>
                    <a:pt x="877" y="72059"/>
                    <a:pt x="877" y="72085"/>
                    <a:pt x="877" y="72111"/>
                  </a:cubicBezTo>
                  <a:lnTo>
                    <a:pt x="903" y="72214"/>
                  </a:lnTo>
                  <a:cubicBezTo>
                    <a:pt x="903" y="72240"/>
                    <a:pt x="903" y="72266"/>
                    <a:pt x="877" y="72266"/>
                  </a:cubicBezTo>
                  <a:cubicBezTo>
                    <a:pt x="851" y="72317"/>
                    <a:pt x="851" y="72343"/>
                    <a:pt x="825" y="72395"/>
                  </a:cubicBezTo>
                  <a:cubicBezTo>
                    <a:pt x="799" y="72420"/>
                    <a:pt x="799" y="72446"/>
                    <a:pt x="799" y="72472"/>
                  </a:cubicBezTo>
                  <a:lnTo>
                    <a:pt x="825" y="72446"/>
                  </a:lnTo>
                  <a:cubicBezTo>
                    <a:pt x="825" y="72420"/>
                    <a:pt x="825" y="72395"/>
                    <a:pt x="877" y="72395"/>
                  </a:cubicBezTo>
                  <a:cubicBezTo>
                    <a:pt x="877" y="72395"/>
                    <a:pt x="888" y="72383"/>
                    <a:pt x="896" y="72383"/>
                  </a:cubicBezTo>
                  <a:cubicBezTo>
                    <a:pt x="900" y="72383"/>
                    <a:pt x="903" y="72386"/>
                    <a:pt x="903" y="72395"/>
                  </a:cubicBezTo>
                  <a:cubicBezTo>
                    <a:pt x="903" y="72420"/>
                    <a:pt x="903" y="72420"/>
                    <a:pt x="877" y="72446"/>
                  </a:cubicBezTo>
                  <a:cubicBezTo>
                    <a:pt x="877" y="72472"/>
                    <a:pt x="851" y="72472"/>
                    <a:pt x="851" y="72472"/>
                  </a:cubicBezTo>
                  <a:lnTo>
                    <a:pt x="851" y="72524"/>
                  </a:lnTo>
                  <a:cubicBezTo>
                    <a:pt x="877" y="72549"/>
                    <a:pt x="903" y="72627"/>
                    <a:pt x="877" y="72678"/>
                  </a:cubicBezTo>
                  <a:cubicBezTo>
                    <a:pt x="894" y="72678"/>
                    <a:pt x="911" y="72667"/>
                    <a:pt x="928" y="72667"/>
                  </a:cubicBezTo>
                  <a:cubicBezTo>
                    <a:pt x="937" y="72667"/>
                    <a:pt x="946" y="72670"/>
                    <a:pt x="954" y="72678"/>
                  </a:cubicBezTo>
                  <a:cubicBezTo>
                    <a:pt x="954" y="72756"/>
                    <a:pt x="954" y="72859"/>
                    <a:pt x="928" y="72936"/>
                  </a:cubicBezTo>
                  <a:cubicBezTo>
                    <a:pt x="903" y="72962"/>
                    <a:pt x="903" y="72988"/>
                    <a:pt x="928" y="73014"/>
                  </a:cubicBezTo>
                  <a:cubicBezTo>
                    <a:pt x="954" y="73065"/>
                    <a:pt x="928" y="73117"/>
                    <a:pt x="928" y="73168"/>
                  </a:cubicBezTo>
                  <a:cubicBezTo>
                    <a:pt x="928" y="73168"/>
                    <a:pt x="928" y="73194"/>
                    <a:pt x="928" y="73194"/>
                  </a:cubicBezTo>
                  <a:cubicBezTo>
                    <a:pt x="928" y="73220"/>
                    <a:pt x="928" y="73220"/>
                    <a:pt x="903" y="73246"/>
                  </a:cubicBezTo>
                  <a:cubicBezTo>
                    <a:pt x="928" y="73272"/>
                    <a:pt x="928" y="73323"/>
                    <a:pt x="903" y="73349"/>
                  </a:cubicBezTo>
                  <a:cubicBezTo>
                    <a:pt x="877" y="73375"/>
                    <a:pt x="851" y="73426"/>
                    <a:pt x="851" y="73478"/>
                  </a:cubicBezTo>
                  <a:cubicBezTo>
                    <a:pt x="851" y="73504"/>
                    <a:pt x="903" y="73529"/>
                    <a:pt x="903" y="73555"/>
                  </a:cubicBezTo>
                  <a:cubicBezTo>
                    <a:pt x="928" y="73581"/>
                    <a:pt x="1006" y="73555"/>
                    <a:pt x="1006" y="73633"/>
                  </a:cubicBezTo>
                  <a:cubicBezTo>
                    <a:pt x="1006" y="73684"/>
                    <a:pt x="1109" y="73762"/>
                    <a:pt x="1083" y="73865"/>
                  </a:cubicBezTo>
                  <a:cubicBezTo>
                    <a:pt x="1083" y="73891"/>
                    <a:pt x="1135" y="73891"/>
                    <a:pt x="1109" y="73942"/>
                  </a:cubicBezTo>
                  <a:cubicBezTo>
                    <a:pt x="1083" y="73968"/>
                    <a:pt x="1109" y="74071"/>
                    <a:pt x="1109" y="74148"/>
                  </a:cubicBezTo>
                  <a:cubicBezTo>
                    <a:pt x="1135" y="74174"/>
                    <a:pt x="1135" y="74252"/>
                    <a:pt x="1109" y="74277"/>
                  </a:cubicBezTo>
                  <a:lnTo>
                    <a:pt x="1109" y="74303"/>
                  </a:lnTo>
                  <a:cubicBezTo>
                    <a:pt x="1135" y="74303"/>
                    <a:pt x="1135" y="74329"/>
                    <a:pt x="1109" y="74355"/>
                  </a:cubicBezTo>
                  <a:cubicBezTo>
                    <a:pt x="1083" y="74381"/>
                    <a:pt x="1083" y="74406"/>
                    <a:pt x="1083" y="74432"/>
                  </a:cubicBezTo>
                  <a:cubicBezTo>
                    <a:pt x="1135" y="74432"/>
                    <a:pt x="1135" y="74484"/>
                    <a:pt x="1135" y="74510"/>
                  </a:cubicBezTo>
                  <a:cubicBezTo>
                    <a:pt x="1109" y="74561"/>
                    <a:pt x="1083" y="74638"/>
                    <a:pt x="1083" y="74690"/>
                  </a:cubicBezTo>
                  <a:cubicBezTo>
                    <a:pt x="1083" y="74716"/>
                    <a:pt x="1057" y="74716"/>
                    <a:pt x="1057" y="74716"/>
                  </a:cubicBezTo>
                  <a:cubicBezTo>
                    <a:pt x="1031" y="74716"/>
                    <a:pt x="1031" y="74690"/>
                    <a:pt x="1031" y="74690"/>
                  </a:cubicBezTo>
                  <a:lnTo>
                    <a:pt x="1031" y="74535"/>
                  </a:lnTo>
                  <a:cubicBezTo>
                    <a:pt x="1019" y="74522"/>
                    <a:pt x="1012" y="74516"/>
                    <a:pt x="1009" y="74516"/>
                  </a:cubicBezTo>
                  <a:cubicBezTo>
                    <a:pt x="1006" y="74516"/>
                    <a:pt x="1006" y="74522"/>
                    <a:pt x="1006" y="74535"/>
                  </a:cubicBezTo>
                  <a:cubicBezTo>
                    <a:pt x="980" y="74535"/>
                    <a:pt x="954" y="74561"/>
                    <a:pt x="928" y="74561"/>
                  </a:cubicBezTo>
                  <a:cubicBezTo>
                    <a:pt x="877" y="74613"/>
                    <a:pt x="877" y="74690"/>
                    <a:pt x="825" y="74742"/>
                  </a:cubicBezTo>
                  <a:cubicBezTo>
                    <a:pt x="774" y="74793"/>
                    <a:pt x="799" y="74845"/>
                    <a:pt x="825" y="74871"/>
                  </a:cubicBezTo>
                  <a:lnTo>
                    <a:pt x="877" y="75051"/>
                  </a:lnTo>
                  <a:lnTo>
                    <a:pt x="903" y="75051"/>
                  </a:lnTo>
                  <a:cubicBezTo>
                    <a:pt x="954" y="75077"/>
                    <a:pt x="980" y="75077"/>
                    <a:pt x="954" y="75154"/>
                  </a:cubicBezTo>
                  <a:cubicBezTo>
                    <a:pt x="954" y="75180"/>
                    <a:pt x="951" y="75189"/>
                    <a:pt x="946" y="75189"/>
                  </a:cubicBezTo>
                  <a:cubicBezTo>
                    <a:pt x="937" y="75189"/>
                    <a:pt x="920" y="75154"/>
                    <a:pt x="903" y="75154"/>
                  </a:cubicBezTo>
                  <a:cubicBezTo>
                    <a:pt x="903" y="75154"/>
                    <a:pt x="903" y="75180"/>
                    <a:pt x="903" y="75180"/>
                  </a:cubicBezTo>
                  <a:cubicBezTo>
                    <a:pt x="903" y="75232"/>
                    <a:pt x="903" y="75257"/>
                    <a:pt x="928" y="75309"/>
                  </a:cubicBezTo>
                  <a:cubicBezTo>
                    <a:pt x="928" y="75335"/>
                    <a:pt x="928" y="75361"/>
                    <a:pt x="928" y="75386"/>
                  </a:cubicBezTo>
                  <a:cubicBezTo>
                    <a:pt x="980" y="75386"/>
                    <a:pt x="954" y="75438"/>
                    <a:pt x="954" y="75464"/>
                  </a:cubicBezTo>
                  <a:cubicBezTo>
                    <a:pt x="954" y="75490"/>
                    <a:pt x="928" y="75567"/>
                    <a:pt x="928" y="75619"/>
                  </a:cubicBezTo>
                  <a:cubicBezTo>
                    <a:pt x="915" y="75644"/>
                    <a:pt x="903" y="75651"/>
                    <a:pt x="890" y="75651"/>
                  </a:cubicBezTo>
                  <a:cubicBezTo>
                    <a:pt x="877" y="75651"/>
                    <a:pt x="864" y="75644"/>
                    <a:pt x="851" y="75644"/>
                  </a:cubicBezTo>
                  <a:cubicBezTo>
                    <a:pt x="774" y="75696"/>
                    <a:pt x="825" y="75773"/>
                    <a:pt x="825" y="75851"/>
                  </a:cubicBezTo>
                  <a:cubicBezTo>
                    <a:pt x="825" y="75876"/>
                    <a:pt x="825" y="75876"/>
                    <a:pt x="851" y="75876"/>
                  </a:cubicBezTo>
                  <a:cubicBezTo>
                    <a:pt x="877" y="75876"/>
                    <a:pt x="954" y="75876"/>
                    <a:pt x="980" y="75851"/>
                  </a:cubicBezTo>
                  <a:cubicBezTo>
                    <a:pt x="999" y="75813"/>
                    <a:pt x="1031" y="75789"/>
                    <a:pt x="1068" y="75789"/>
                  </a:cubicBezTo>
                  <a:cubicBezTo>
                    <a:pt x="1081" y="75789"/>
                    <a:pt x="1095" y="75792"/>
                    <a:pt x="1109" y="75799"/>
                  </a:cubicBezTo>
                  <a:cubicBezTo>
                    <a:pt x="1109" y="75722"/>
                    <a:pt x="1135" y="75670"/>
                    <a:pt x="1160" y="75619"/>
                  </a:cubicBezTo>
                  <a:cubicBezTo>
                    <a:pt x="1186" y="75593"/>
                    <a:pt x="1212" y="75593"/>
                    <a:pt x="1238" y="75567"/>
                  </a:cubicBezTo>
                  <a:cubicBezTo>
                    <a:pt x="1315" y="75567"/>
                    <a:pt x="1367" y="75515"/>
                    <a:pt x="1418" y="75464"/>
                  </a:cubicBezTo>
                  <a:cubicBezTo>
                    <a:pt x="1418" y="75451"/>
                    <a:pt x="1425" y="75444"/>
                    <a:pt x="1431" y="75444"/>
                  </a:cubicBezTo>
                  <a:cubicBezTo>
                    <a:pt x="1438" y="75444"/>
                    <a:pt x="1444" y="75451"/>
                    <a:pt x="1444" y="75464"/>
                  </a:cubicBezTo>
                  <a:cubicBezTo>
                    <a:pt x="1470" y="75464"/>
                    <a:pt x="1470" y="75490"/>
                    <a:pt x="1470" y="75490"/>
                  </a:cubicBezTo>
                  <a:cubicBezTo>
                    <a:pt x="1470" y="75515"/>
                    <a:pt x="1470" y="75541"/>
                    <a:pt x="1444" y="75567"/>
                  </a:cubicBezTo>
                  <a:cubicBezTo>
                    <a:pt x="1367" y="75593"/>
                    <a:pt x="1315" y="75619"/>
                    <a:pt x="1289" y="75696"/>
                  </a:cubicBezTo>
                  <a:cubicBezTo>
                    <a:pt x="1212" y="75799"/>
                    <a:pt x="1264" y="75902"/>
                    <a:pt x="1212" y="76005"/>
                  </a:cubicBezTo>
                  <a:cubicBezTo>
                    <a:pt x="1212" y="76031"/>
                    <a:pt x="1212" y="76057"/>
                    <a:pt x="1212" y="76083"/>
                  </a:cubicBezTo>
                  <a:cubicBezTo>
                    <a:pt x="1212" y="76101"/>
                    <a:pt x="1225" y="76119"/>
                    <a:pt x="1242" y="76119"/>
                  </a:cubicBezTo>
                  <a:cubicBezTo>
                    <a:pt x="1248" y="76119"/>
                    <a:pt x="1256" y="76116"/>
                    <a:pt x="1264" y="76109"/>
                  </a:cubicBezTo>
                  <a:lnTo>
                    <a:pt x="1315" y="76083"/>
                  </a:lnTo>
                  <a:cubicBezTo>
                    <a:pt x="1341" y="76031"/>
                    <a:pt x="1393" y="76005"/>
                    <a:pt x="1444" y="75980"/>
                  </a:cubicBezTo>
                  <a:cubicBezTo>
                    <a:pt x="1457" y="75967"/>
                    <a:pt x="1463" y="75960"/>
                    <a:pt x="1470" y="75960"/>
                  </a:cubicBezTo>
                  <a:cubicBezTo>
                    <a:pt x="1476" y="75960"/>
                    <a:pt x="1483" y="75967"/>
                    <a:pt x="1496" y="75980"/>
                  </a:cubicBezTo>
                  <a:cubicBezTo>
                    <a:pt x="1521" y="76005"/>
                    <a:pt x="1521" y="76031"/>
                    <a:pt x="1496" y="76057"/>
                  </a:cubicBezTo>
                  <a:cubicBezTo>
                    <a:pt x="1470" y="76109"/>
                    <a:pt x="1444" y="76160"/>
                    <a:pt x="1393" y="76212"/>
                  </a:cubicBezTo>
                  <a:cubicBezTo>
                    <a:pt x="1418" y="76289"/>
                    <a:pt x="1393" y="76341"/>
                    <a:pt x="1367" y="76418"/>
                  </a:cubicBezTo>
                  <a:lnTo>
                    <a:pt x="1393" y="76470"/>
                  </a:lnTo>
                  <a:lnTo>
                    <a:pt x="1470" y="76470"/>
                  </a:lnTo>
                  <a:lnTo>
                    <a:pt x="1521" y="76573"/>
                  </a:lnTo>
                  <a:cubicBezTo>
                    <a:pt x="1496" y="76599"/>
                    <a:pt x="1444" y="76624"/>
                    <a:pt x="1444" y="76650"/>
                  </a:cubicBezTo>
                  <a:lnTo>
                    <a:pt x="1470" y="76650"/>
                  </a:lnTo>
                  <a:cubicBezTo>
                    <a:pt x="1491" y="76639"/>
                    <a:pt x="1513" y="76633"/>
                    <a:pt x="1532" y="76633"/>
                  </a:cubicBezTo>
                  <a:cubicBezTo>
                    <a:pt x="1560" y="76633"/>
                    <a:pt x="1584" y="76646"/>
                    <a:pt x="1599" y="76676"/>
                  </a:cubicBezTo>
                  <a:cubicBezTo>
                    <a:pt x="1650" y="76702"/>
                    <a:pt x="1676" y="76753"/>
                    <a:pt x="1728" y="76805"/>
                  </a:cubicBezTo>
                  <a:cubicBezTo>
                    <a:pt x="1754" y="76831"/>
                    <a:pt x="1702" y="76831"/>
                    <a:pt x="1702" y="76856"/>
                  </a:cubicBezTo>
                  <a:cubicBezTo>
                    <a:pt x="1702" y="76882"/>
                    <a:pt x="1728" y="76882"/>
                    <a:pt x="1728" y="76908"/>
                  </a:cubicBezTo>
                  <a:cubicBezTo>
                    <a:pt x="1728" y="76934"/>
                    <a:pt x="1702" y="76960"/>
                    <a:pt x="1650" y="76960"/>
                  </a:cubicBezTo>
                  <a:lnTo>
                    <a:pt x="1599" y="76960"/>
                  </a:lnTo>
                  <a:cubicBezTo>
                    <a:pt x="1547" y="77011"/>
                    <a:pt x="1547" y="77063"/>
                    <a:pt x="1599" y="77089"/>
                  </a:cubicBezTo>
                  <a:cubicBezTo>
                    <a:pt x="1625" y="77089"/>
                    <a:pt x="1676" y="77089"/>
                    <a:pt x="1676" y="77140"/>
                  </a:cubicBezTo>
                  <a:lnTo>
                    <a:pt x="1676" y="77166"/>
                  </a:lnTo>
                  <a:cubicBezTo>
                    <a:pt x="1702" y="77192"/>
                    <a:pt x="1702" y="77218"/>
                    <a:pt x="1702" y="77243"/>
                  </a:cubicBezTo>
                  <a:cubicBezTo>
                    <a:pt x="1702" y="77295"/>
                    <a:pt x="1650" y="77321"/>
                    <a:pt x="1599" y="77347"/>
                  </a:cubicBezTo>
                  <a:cubicBezTo>
                    <a:pt x="1573" y="77372"/>
                    <a:pt x="1521" y="77398"/>
                    <a:pt x="1496" y="77398"/>
                  </a:cubicBezTo>
                  <a:cubicBezTo>
                    <a:pt x="1496" y="77398"/>
                    <a:pt x="1470" y="77424"/>
                    <a:pt x="1444" y="77424"/>
                  </a:cubicBezTo>
                  <a:cubicBezTo>
                    <a:pt x="1418" y="77450"/>
                    <a:pt x="1418" y="77475"/>
                    <a:pt x="1418" y="77527"/>
                  </a:cubicBezTo>
                  <a:cubicBezTo>
                    <a:pt x="1418" y="77553"/>
                    <a:pt x="1444" y="77579"/>
                    <a:pt x="1444" y="77604"/>
                  </a:cubicBezTo>
                  <a:cubicBezTo>
                    <a:pt x="1444" y="77653"/>
                    <a:pt x="1444" y="77671"/>
                    <a:pt x="1464" y="77671"/>
                  </a:cubicBezTo>
                  <a:cubicBezTo>
                    <a:pt x="1475" y="77671"/>
                    <a:pt x="1493" y="77665"/>
                    <a:pt x="1521" y="77656"/>
                  </a:cubicBezTo>
                  <a:cubicBezTo>
                    <a:pt x="1573" y="77656"/>
                    <a:pt x="1547" y="77656"/>
                    <a:pt x="1547" y="77682"/>
                  </a:cubicBezTo>
                  <a:cubicBezTo>
                    <a:pt x="1547" y="77708"/>
                    <a:pt x="1547" y="77708"/>
                    <a:pt x="1547" y="77733"/>
                  </a:cubicBezTo>
                  <a:lnTo>
                    <a:pt x="1496" y="77759"/>
                  </a:lnTo>
                  <a:cubicBezTo>
                    <a:pt x="1470" y="77785"/>
                    <a:pt x="1470" y="77811"/>
                    <a:pt x="1496" y="77837"/>
                  </a:cubicBezTo>
                  <a:cubicBezTo>
                    <a:pt x="1547" y="77837"/>
                    <a:pt x="1547" y="77862"/>
                    <a:pt x="1521" y="77914"/>
                  </a:cubicBezTo>
                  <a:cubicBezTo>
                    <a:pt x="1521" y="77914"/>
                    <a:pt x="1521" y="77940"/>
                    <a:pt x="1496" y="77940"/>
                  </a:cubicBezTo>
                  <a:cubicBezTo>
                    <a:pt x="1444" y="78043"/>
                    <a:pt x="1444" y="78043"/>
                    <a:pt x="1547" y="78069"/>
                  </a:cubicBezTo>
                  <a:cubicBezTo>
                    <a:pt x="1599" y="78094"/>
                    <a:pt x="1599" y="78120"/>
                    <a:pt x="1573" y="78146"/>
                  </a:cubicBezTo>
                  <a:cubicBezTo>
                    <a:pt x="1573" y="78198"/>
                    <a:pt x="1573" y="78223"/>
                    <a:pt x="1599" y="78249"/>
                  </a:cubicBezTo>
                  <a:cubicBezTo>
                    <a:pt x="1599" y="78269"/>
                    <a:pt x="1614" y="78318"/>
                    <a:pt x="1632" y="78318"/>
                  </a:cubicBezTo>
                  <a:cubicBezTo>
                    <a:pt x="1638" y="78318"/>
                    <a:pt x="1644" y="78313"/>
                    <a:pt x="1650" y="78301"/>
                  </a:cubicBezTo>
                  <a:cubicBezTo>
                    <a:pt x="1650" y="78223"/>
                    <a:pt x="1650" y="78198"/>
                    <a:pt x="1650" y="78198"/>
                  </a:cubicBezTo>
                  <a:cubicBezTo>
                    <a:pt x="1676" y="78172"/>
                    <a:pt x="1650" y="78094"/>
                    <a:pt x="1650" y="78069"/>
                  </a:cubicBezTo>
                  <a:lnTo>
                    <a:pt x="1650" y="78069"/>
                  </a:lnTo>
                  <a:cubicBezTo>
                    <a:pt x="1650" y="78069"/>
                    <a:pt x="1676" y="78120"/>
                    <a:pt x="1676" y="78146"/>
                  </a:cubicBezTo>
                  <a:cubicBezTo>
                    <a:pt x="1676" y="78198"/>
                    <a:pt x="1676" y="78223"/>
                    <a:pt x="1676" y="78249"/>
                  </a:cubicBezTo>
                  <a:cubicBezTo>
                    <a:pt x="1702" y="78275"/>
                    <a:pt x="1702" y="78301"/>
                    <a:pt x="1676" y="78327"/>
                  </a:cubicBezTo>
                  <a:cubicBezTo>
                    <a:pt x="1676" y="78352"/>
                    <a:pt x="1676" y="78378"/>
                    <a:pt x="1676" y="78404"/>
                  </a:cubicBezTo>
                  <a:cubicBezTo>
                    <a:pt x="1702" y="78456"/>
                    <a:pt x="1676" y="78507"/>
                    <a:pt x="1676" y="78559"/>
                  </a:cubicBezTo>
                  <a:cubicBezTo>
                    <a:pt x="1676" y="78584"/>
                    <a:pt x="1676" y="78584"/>
                    <a:pt x="1676" y="78610"/>
                  </a:cubicBezTo>
                  <a:cubicBezTo>
                    <a:pt x="1702" y="78636"/>
                    <a:pt x="1728" y="78688"/>
                    <a:pt x="1702" y="78713"/>
                  </a:cubicBezTo>
                  <a:lnTo>
                    <a:pt x="1702" y="78946"/>
                  </a:lnTo>
                  <a:cubicBezTo>
                    <a:pt x="1702" y="78971"/>
                    <a:pt x="1702" y="78997"/>
                    <a:pt x="1676" y="78997"/>
                  </a:cubicBezTo>
                  <a:cubicBezTo>
                    <a:pt x="1650" y="78997"/>
                    <a:pt x="1625" y="78971"/>
                    <a:pt x="1650" y="78920"/>
                  </a:cubicBezTo>
                  <a:cubicBezTo>
                    <a:pt x="1625" y="78920"/>
                    <a:pt x="1625" y="78920"/>
                    <a:pt x="1650" y="78894"/>
                  </a:cubicBezTo>
                  <a:lnTo>
                    <a:pt x="1573" y="78894"/>
                  </a:lnTo>
                  <a:cubicBezTo>
                    <a:pt x="1573" y="78946"/>
                    <a:pt x="1573" y="78971"/>
                    <a:pt x="1547" y="78971"/>
                  </a:cubicBezTo>
                  <a:lnTo>
                    <a:pt x="1547" y="78997"/>
                  </a:lnTo>
                  <a:cubicBezTo>
                    <a:pt x="1547" y="79023"/>
                    <a:pt x="1573" y="79049"/>
                    <a:pt x="1573" y="79075"/>
                  </a:cubicBezTo>
                  <a:cubicBezTo>
                    <a:pt x="1599" y="79075"/>
                    <a:pt x="1650" y="79075"/>
                    <a:pt x="1676" y="79126"/>
                  </a:cubicBezTo>
                  <a:lnTo>
                    <a:pt x="1676" y="79281"/>
                  </a:lnTo>
                  <a:cubicBezTo>
                    <a:pt x="1625" y="79281"/>
                    <a:pt x="1625" y="79229"/>
                    <a:pt x="1625" y="79203"/>
                  </a:cubicBezTo>
                  <a:cubicBezTo>
                    <a:pt x="1625" y="79178"/>
                    <a:pt x="1599" y="79152"/>
                    <a:pt x="1573" y="79152"/>
                  </a:cubicBezTo>
                  <a:lnTo>
                    <a:pt x="1573" y="79487"/>
                  </a:lnTo>
                  <a:lnTo>
                    <a:pt x="1599" y="79487"/>
                  </a:lnTo>
                  <a:cubicBezTo>
                    <a:pt x="1676" y="79487"/>
                    <a:pt x="1676" y="79513"/>
                    <a:pt x="1625" y="79590"/>
                  </a:cubicBezTo>
                  <a:lnTo>
                    <a:pt x="1573" y="79590"/>
                  </a:lnTo>
                  <a:lnTo>
                    <a:pt x="1573" y="79616"/>
                  </a:lnTo>
                  <a:cubicBezTo>
                    <a:pt x="1599" y="79642"/>
                    <a:pt x="1599" y="79693"/>
                    <a:pt x="1573" y="79719"/>
                  </a:cubicBezTo>
                  <a:cubicBezTo>
                    <a:pt x="1547" y="79771"/>
                    <a:pt x="1521" y="79797"/>
                    <a:pt x="1573" y="79822"/>
                  </a:cubicBezTo>
                  <a:cubicBezTo>
                    <a:pt x="1582" y="79831"/>
                    <a:pt x="1587" y="79834"/>
                    <a:pt x="1591" y="79834"/>
                  </a:cubicBezTo>
                  <a:cubicBezTo>
                    <a:pt x="1599" y="79834"/>
                    <a:pt x="1599" y="79822"/>
                    <a:pt x="1599" y="79822"/>
                  </a:cubicBezTo>
                  <a:cubicBezTo>
                    <a:pt x="1599" y="79822"/>
                    <a:pt x="1650" y="79874"/>
                    <a:pt x="1625" y="79874"/>
                  </a:cubicBezTo>
                  <a:cubicBezTo>
                    <a:pt x="1625" y="79883"/>
                    <a:pt x="1625" y="79885"/>
                    <a:pt x="1624" y="79885"/>
                  </a:cubicBezTo>
                  <a:cubicBezTo>
                    <a:pt x="1622" y="79885"/>
                    <a:pt x="1616" y="79874"/>
                    <a:pt x="1599" y="79874"/>
                  </a:cubicBezTo>
                  <a:cubicBezTo>
                    <a:pt x="1573" y="79874"/>
                    <a:pt x="1599" y="79900"/>
                    <a:pt x="1573" y="79926"/>
                  </a:cubicBezTo>
                  <a:cubicBezTo>
                    <a:pt x="1573" y="79926"/>
                    <a:pt x="1573" y="79926"/>
                    <a:pt x="1573" y="79951"/>
                  </a:cubicBezTo>
                  <a:cubicBezTo>
                    <a:pt x="1573" y="79951"/>
                    <a:pt x="1599" y="79977"/>
                    <a:pt x="1573" y="80003"/>
                  </a:cubicBezTo>
                  <a:cubicBezTo>
                    <a:pt x="1573" y="80029"/>
                    <a:pt x="1521" y="80080"/>
                    <a:pt x="1573" y="80132"/>
                  </a:cubicBezTo>
                  <a:cubicBezTo>
                    <a:pt x="1625" y="80184"/>
                    <a:pt x="1573" y="80158"/>
                    <a:pt x="1573" y="80184"/>
                  </a:cubicBezTo>
                  <a:cubicBezTo>
                    <a:pt x="1573" y="80184"/>
                    <a:pt x="1547" y="80261"/>
                    <a:pt x="1573" y="80287"/>
                  </a:cubicBezTo>
                  <a:cubicBezTo>
                    <a:pt x="1625" y="80312"/>
                    <a:pt x="1599" y="80312"/>
                    <a:pt x="1625" y="80338"/>
                  </a:cubicBezTo>
                  <a:lnTo>
                    <a:pt x="1650" y="80338"/>
                  </a:lnTo>
                  <a:cubicBezTo>
                    <a:pt x="1650" y="80338"/>
                    <a:pt x="1650" y="80312"/>
                    <a:pt x="1650" y="80312"/>
                  </a:cubicBezTo>
                  <a:lnTo>
                    <a:pt x="1650" y="80235"/>
                  </a:lnTo>
                  <a:cubicBezTo>
                    <a:pt x="1625" y="80235"/>
                    <a:pt x="1625" y="80209"/>
                    <a:pt x="1650" y="80184"/>
                  </a:cubicBezTo>
                  <a:cubicBezTo>
                    <a:pt x="1650" y="80184"/>
                    <a:pt x="1625" y="80132"/>
                    <a:pt x="1676" y="80132"/>
                  </a:cubicBezTo>
                  <a:cubicBezTo>
                    <a:pt x="1702" y="80132"/>
                    <a:pt x="1676" y="80184"/>
                    <a:pt x="1702" y="80184"/>
                  </a:cubicBezTo>
                  <a:cubicBezTo>
                    <a:pt x="1702" y="80209"/>
                    <a:pt x="1702" y="80235"/>
                    <a:pt x="1702" y="80235"/>
                  </a:cubicBezTo>
                  <a:cubicBezTo>
                    <a:pt x="1728" y="80287"/>
                    <a:pt x="1728" y="80338"/>
                    <a:pt x="1702" y="80390"/>
                  </a:cubicBezTo>
                  <a:cubicBezTo>
                    <a:pt x="1676" y="80416"/>
                    <a:pt x="1650" y="80441"/>
                    <a:pt x="1650" y="80467"/>
                  </a:cubicBezTo>
                  <a:cubicBezTo>
                    <a:pt x="1625" y="80467"/>
                    <a:pt x="1625" y="80467"/>
                    <a:pt x="1599" y="80493"/>
                  </a:cubicBezTo>
                  <a:cubicBezTo>
                    <a:pt x="1599" y="80545"/>
                    <a:pt x="1573" y="80596"/>
                    <a:pt x="1521" y="80674"/>
                  </a:cubicBezTo>
                  <a:lnTo>
                    <a:pt x="1599" y="80674"/>
                  </a:lnTo>
                  <a:cubicBezTo>
                    <a:pt x="1599" y="80648"/>
                    <a:pt x="1625" y="80648"/>
                    <a:pt x="1650" y="80648"/>
                  </a:cubicBezTo>
                  <a:cubicBezTo>
                    <a:pt x="1659" y="80639"/>
                    <a:pt x="1665" y="80636"/>
                    <a:pt x="1669" y="80636"/>
                  </a:cubicBezTo>
                  <a:cubicBezTo>
                    <a:pt x="1679" y="80636"/>
                    <a:pt x="1685" y="80648"/>
                    <a:pt x="1702" y="80648"/>
                  </a:cubicBezTo>
                  <a:cubicBezTo>
                    <a:pt x="1702" y="80648"/>
                    <a:pt x="1702" y="80674"/>
                    <a:pt x="1702" y="80699"/>
                  </a:cubicBezTo>
                  <a:lnTo>
                    <a:pt x="1650" y="80699"/>
                  </a:lnTo>
                  <a:cubicBezTo>
                    <a:pt x="1637" y="80686"/>
                    <a:pt x="1631" y="80680"/>
                    <a:pt x="1625" y="80680"/>
                  </a:cubicBezTo>
                  <a:cubicBezTo>
                    <a:pt x="1618" y="80680"/>
                    <a:pt x="1612" y="80686"/>
                    <a:pt x="1599" y="80699"/>
                  </a:cubicBezTo>
                  <a:cubicBezTo>
                    <a:pt x="1573" y="80699"/>
                    <a:pt x="1573" y="80725"/>
                    <a:pt x="1573" y="80725"/>
                  </a:cubicBezTo>
                  <a:lnTo>
                    <a:pt x="1625" y="80802"/>
                  </a:lnTo>
                  <a:cubicBezTo>
                    <a:pt x="1676" y="80802"/>
                    <a:pt x="1702" y="80828"/>
                    <a:pt x="1702" y="80880"/>
                  </a:cubicBezTo>
                  <a:cubicBezTo>
                    <a:pt x="1728" y="80880"/>
                    <a:pt x="1728" y="80931"/>
                    <a:pt x="1702" y="80931"/>
                  </a:cubicBezTo>
                  <a:cubicBezTo>
                    <a:pt x="1689" y="80944"/>
                    <a:pt x="1676" y="80951"/>
                    <a:pt x="1663" y="80951"/>
                  </a:cubicBezTo>
                  <a:cubicBezTo>
                    <a:pt x="1650" y="80951"/>
                    <a:pt x="1637" y="80944"/>
                    <a:pt x="1625" y="80931"/>
                  </a:cubicBezTo>
                  <a:lnTo>
                    <a:pt x="1599" y="80931"/>
                  </a:lnTo>
                  <a:cubicBezTo>
                    <a:pt x="1599" y="80931"/>
                    <a:pt x="1599" y="80983"/>
                    <a:pt x="1599" y="80983"/>
                  </a:cubicBezTo>
                  <a:cubicBezTo>
                    <a:pt x="1599" y="80983"/>
                    <a:pt x="1599" y="81009"/>
                    <a:pt x="1625" y="81009"/>
                  </a:cubicBezTo>
                  <a:cubicBezTo>
                    <a:pt x="1650" y="81009"/>
                    <a:pt x="1676" y="81035"/>
                    <a:pt x="1676" y="81060"/>
                  </a:cubicBezTo>
                  <a:cubicBezTo>
                    <a:pt x="1663" y="81073"/>
                    <a:pt x="1644" y="81073"/>
                    <a:pt x="1625" y="81073"/>
                  </a:cubicBezTo>
                  <a:cubicBezTo>
                    <a:pt x="1605" y="81073"/>
                    <a:pt x="1586" y="81073"/>
                    <a:pt x="1573" y="81086"/>
                  </a:cubicBezTo>
                  <a:cubicBezTo>
                    <a:pt x="1573" y="81112"/>
                    <a:pt x="1547" y="81164"/>
                    <a:pt x="1547" y="81189"/>
                  </a:cubicBezTo>
                  <a:cubicBezTo>
                    <a:pt x="1521" y="81215"/>
                    <a:pt x="1521" y="81215"/>
                    <a:pt x="1521" y="81241"/>
                  </a:cubicBezTo>
                  <a:cubicBezTo>
                    <a:pt x="1496" y="81241"/>
                    <a:pt x="1521" y="81293"/>
                    <a:pt x="1496" y="81293"/>
                  </a:cubicBezTo>
                  <a:cubicBezTo>
                    <a:pt x="1470" y="81318"/>
                    <a:pt x="1470" y="81344"/>
                    <a:pt x="1496" y="81344"/>
                  </a:cubicBezTo>
                  <a:cubicBezTo>
                    <a:pt x="1573" y="81344"/>
                    <a:pt x="1547" y="81396"/>
                    <a:pt x="1547" y="81447"/>
                  </a:cubicBezTo>
                  <a:cubicBezTo>
                    <a:pt x="1547" y="81473"/>
                    <a:pt x="1573" y="81499"/>
                    <a:pt x="1599" y="81499"/>
                  </a:cubicBezTo>
                  <a:cubicBezTo>
                    <a:pt x="1650" y="81499"/>
                    <a:pt x="1650" y="81576"/>
                    <a:pt x="1676" y="81602"/>
                  </a:cubicBezTo>
                  <a:cubicBezTo>
                    <a:pt x="1702" y="81654"/>
                    <a:pt x="1728" y="81654"/>
                    <a:pt x="1676" y="81679"/>
                  </a:cubicBezTo>
                  <a:cubicBezTo>
                    <a:pt x="1668" y="81688"/>
                    <a:pt x="1662" y="81691"/>
                    <a:pt x="1657" y="81691"/>
                  </a:cubicBezTo>
                  <a:cubicBezTo>
                    <a:pt x="1648" y="81691"/>
                    <a:pt x="1642" y="81679"/>
                    <a:pt x="1625" y="81679"/>
                  </a:cubicBezTo>
                  <a:lnTo>
                    <a:pt x="1573" y="81679"/>
                  </a:lnTo>
                  <a:cubicBezTo>
                    <a:pt x="1547" y="81679"/>
                    <a:pt x="1521" y="81705"/>
                    <a:pt x="1547" y="81731"/>
                  </a:cubicBezTo>
                  <a:cubicBezTo>
                    <a:pt x="1573" y="81783"/>
                    <a:pt x="1650" y="81808"/>
                    <a:pt x="1650" y="81834"/>
                  </a:cubicBezTo>
                  <a:cubicBezTo>
                    <a:pt x="1625" y="81834"/>
                    <a:pt x="1599" y="81860"/>
                    <a:pt x="1599" y="81860"/>
                  </a:cubicBezTo>
                  <a:lnTo>
                    <a:pt x="1521" y="81860"/>
                  </a:lnTo>
                  <a:cubicBezTo>
                    <a:pt x="1470" y="81886"/>
                    <a:pt x="1521" y="81911"/>
                    <a:pt x="1521" y="81937"/>
                  </a:cubicBezTo>
                  <a:lnTo>
                    <a:pt x="1573" y="81937"/>
                  </a:lnTo>
                  <a:cubicBezTo>
                    <a:pt x="1586" y="81924"/>
                    <a:pt x="1605" y="81918"/>
                    <a:pt x="1625" y="81918"/>
                  </a:cubicBezTo>
                  <a:cubicBezTo>
                    <a:pt x="1644" y="81918"/>
                    <a:pt x="1663" y="81924"/>
                    <a:pt x="1676" y="81937"/>
                  </a:cubicBezTo>
                  <a:cubicBezTo>
                    <a:pt x="1689" y="81950"/>
                    <a:pt x="1689" y="81950"/>
                    <a:pt x="1689" y="81950"/>
                  </a:cubicBezTo>
                  <a:cubicBezTo>
                    <a:pt x="1689" y="81950"/>
                    <a:pt x="1689" y="81950"/>
                    <a:pt x="1702" y="81963"/>
                  </a:cubicBezTo>
                  <a:cubicBezTo>
                    <a:pt x="1728" y="82015"/>
                    <a:pt x="1728" y="82015"/>
                    <a:pt x="1676" y="82092"/>
                  </a:cubicBezTo>
                  <a:lnTo>
                    <a:pt x="1650" y="82118"/>
                  </a:lnTo>
                  <a:cubicBezTo>
                    <a:pt x="1650" y="82118"/>
                    <a:pt x="1650" y="82118"/>
                    <a:pt x="1650" y="82144"/>
                  </a:cubicBezTo>
                  <a:cubicBezTo>
                    <a:pt x="1676" y="82144"/>
                    <a:pt x="1702" y="82169"/>
                    <a:pt x="1702" y="82195"/>
                  </a:cubicBezTo>
                  <a:cubicBezTo>
                    <a:pt x="1676" y="82221"/>
                    <a:pt x="1702" y="82273"/>
                    <a:pt x="1702" y="82298"/>
                  </a:cubicBezTo>
                  <a:cubicBezTo>
                    <a:pt x="1650" y="82350"/>
                    <a:pt x="1676" y="82427"/>
                    <a:pt x="1728" y="82479"/>
                  </a:cubicBezTo>
                  <a:cubicBezTo>
                    <a:pt x="1728" y="82479"/>
                    <a:pt x="1728" y="82505"/>
                    <a:pt x="1702" y="82505"/>
                  </a:cubicBezTo>
                  <a:cubicBezTo>
                    <a:pt x="1676" y="82530"/>
                    <a:pt x="1650" y="82530"/>
                    <a:pt x="1676" y="82582"/>
                  </a:cubicBezTo>
                  <a:cubicBezTo>
                    <a:pt x="1702" y="82582"/>
                    <a:pt x="1728" y="82608"/>
                    <a:pt x="1728" y="82634"/>
                  </a:cubicBezTo>
                  <a:cubicBezTo>
                    <a:pt x="1728" y="82659"/>
                    <a:pt x="1715" y="82666"/>
                    <a:pt x="1699" y="82666"/>
                  </a:cubicBezTo>
                  <a:cubicBezTo>
                    <a:pt x="1683" y="82666"/>
                    <a:pt x="1663" y="82659"/>
                    <a:pt x="1650" y="82659"/>
                  </a:cubicBezTo>
                  <a:lnTo>
                    <a:pt x="1702" y="82737"/>
                  </a:lnTo>
                  <a:cubicBezTo>
                    <a:pt x="1728" y="82763"/>
                    <a:pt x="1728" y="82788"/>
                    <a:pt x="1728" y="82814"/>
                  </a:cubicBezTo>
                  <a:cubicBezTo>
                    <a:pt x="1779" y="82866"/>
                    <a:pt x="1779" y="82943"/>
                    <a:pt x="1728" y="82995"/>
                  </a:cubicBezTo>
                  <a:cubicBezTo>
                    <a:pt x="1754" y="83046"/>
                    <a:pt x="1728" y="83072"/>
                    <a:pt x="1702" y="83098"/>
                  </a:cubicBezTo>
                  <a:lnTo>
                    <a:pt x="1728" y="83098"/>
                  </a:lnTo>
                  <a:cubicBezTo>
                    <a:pt x="1754" y="83098"/>
                    <a:pt x="1754" y="83124"/>
                    <a:pt x="1754" y="83149"/>
                  </a:cubicBezTo>
                  <a:cubicBezTo>
                    <a:pt x="1745" y="83158"/>
                    <a:pt x="1736" y="83161"/>
                    <a:pt x="1729" y="83161"/>
                  </a:cubicBezTo>
                  <a:cubicBezTo>
                    <a:pt x="1713" y="83161"/>
                    <a:pt x="1702" y="83149"/>
                    <a:pt x="1702" y="83149"/>
                  </a:cubicBezTo>
                  <a:lnTo>
                    <a:pt x="1625" y="83149"/>
                  </a:lnTo>
                  <a:cubicBezTo>
                    <a:pt x="1599" y="83227"/>
                    <a:pt x="1599" y="83227"/>
                    <a:pt x="1676" y="83227"/>
                  </a:cubicBezTo>
                  <a:cubicBezTo>
                    <a:pt x="1691" y="83219"/>
                    <a:pt x="1704" y="83216"/>
                    <a:pt x="1715" y="83216"/>
                  </a:cubicBezTo>
                  <a:cubicBezTo>
                    <a:pt x="1741" y="83216"/>
                    <a:pt x="1754" y="83234"/>
                    <a:pt x="1754" y="83253"/>
                  </a:cubicBezTo>
                  <a:cubicBezTo>
                    <a:pt x="1754" y="83278"/>
                    <a:pt x="1754" y="83330"/>
                    <a:pt x="1754" y="83356"/>
                  </a:cubicBezTo>
                  <a:cubicBezTo>
                    <a:pt x="1754" y="83382"/>
                    <a:pt x="1728" y="83407"/>
                    <a:pt x="1728" y="83433"/>
                  </a:cubicBezTo>
                  <a:cubicBezTo>
                    <a:pt x="1728" y="83433"/>
                    <a:pt x="1728" y="83459"/>
                    <a:pt x="1728" y="83485"/>
                  </a:cubicBezTo>
                  <a:cubicBezTo>
                    <a:pt x="1728" y="83536"/>
                    <a:pt x="1728" y="83562"/>
                    <a:pt x="1754" y="83588"/>
                  </a:cubicBezTo>
                  <a:cubicBezTo>
                    <a:pt x="1754" y="83639"/>
                    <a:pt x="1754" y="83665"/>
                    <a:pt x="1728" y="83665"/>
                  </a:cubicBezTo>
                  <a:lnTo>
                    <a:pt x="1676" y="83665"/>
                  </a:lnTo>
                  <a:lnTo>
                    <a:pt x="1676" y="83743"/>
                  </a:lnTo>
                  <a:cubicBezTo>
                    <a:pt x="1702" y="83743"/>
                    <a:pt x="1728" y="83743"/>
                    <a:pt x="1754" y="83794"/>
                  </a:cubicBezTo>
                  <a:lnTo>
                    <a:pt x="1754" y="83846"/>
                  </a:lnTo>
                  <a:lnTo>
                    <a:pt x="1754" y="83975"/>
                  </a:lnTo>
                  <a:lnTo>
                    <a:pt x="1754" y="84104"/>
                  </a:lnTo>
                  <a:cubicBezTo>
                    <a:pt x="1754" y="84129"/>
                    <a:pt x="1754" y="84155"/>
                    <a:pt x="1702" y="84155"/>
                  </a:cubicBezTo>
                  <a:cubicBezTo>
                    <a:pt x="1676" y="84181"/>
                    <a:pt x="1676" y="84207"/>
                    <a:pt x="1676" y="84233"/>
                  </a:cubicBezTo>
                  <a:lnTo>
                    <a:pt x="1676" y="84310"/>
                  </a:lnTo>
                  <a:lnTo>
                    <a:pt x="1625" y="84336"/>
                  </a:lnTo>
                  <a:cubicBezTo>
                    <a:pt x="1625" y="84413"/>
                    <a:pt x="1676" y="84413"/>
                    <a:pt x="1728" y="84413"/>
                  </a:cubicBezTo>
                  <a:cubicBezTo>
                    <a:pt x="1754" y="84413"/>
                    <a:pt x="1754" y="84439"/>
                    <a:pt x="1754" y="84465"/>
                  </a:cubicBezTo>
                  <a:lnTo>
                    <a:pt x="1728" y="84465"/>
                  </a:lnTo>
                  <a:cubicBezTo>
                    <a:pt x="1720" y="84461"/>
                    <a:pt x="1713" y="84459"/>
                    <a:pt x="1707" y="84459"/>
                  </a:cubicBezTo>
                  <a:cubicBezTo>
                    <a:pt x="1675" y="84459"/>
                    <a:pt x="1652" y="84496"/>
                    <a:pt x="1620" y="84496"/>
                  </a:cubicBezTo>
                  <a:cubicBezTo>
                    <a:pt x="1613" y="84496"/>
                    <a:pt x="1606" y="84494"/>
                    <a:pt x="1599" y="84491"/>
                  </a:cubicBezTo>
                  <a:lnTo>
                    <a:pt x="1599" y="84542"/>
                  </a:lnTo>
                  <a:cubicBezTo>
                    <a:pt x="1650" y="84568"/>
                    <a:pt x="1650" y="84594"/>
                    <a:pt x="1599" y="84620"/>
                  </a:cubicBezTo>
                  <a:cubicBezTo>
                    <a:pt x="1573" y="84620"/>
                    <a:pt x="1573" y="84645"/>
                    <a:pt x="1573" y="84697"/>
                  </a:cubicBezTo>
                  <a:lnTo>
                    <a:pt x="1573" y="84800"/>
                  </a:lnTo>
                  <a:cubicBezTo>
                    <a:pt x="1573" y="84826"/>
                    <a:pt x="1599" y="84852"/>
                    <a:pt x="1573" y="84903"/>
                  </a:cubicBezTo>
                  <a:cubicBezTo>
                    <a:pt x="1521" y="84929"/>
                    <a:pt x="1573" y="85032"/>
                    <a:pt x="1625" y="85084"/>
                  </a:cubicBezTo>
                  <a:lnTo>
                    <a:pt x="1625" y="85110"/>
                  </a:lnTo>
                  <a:cubicBezTo>
                    <a:pt x="1625" y="85110"/>
                    <a:pt x="1676" y="85135"/>
                    <a:pt x="1728" y="85161"/>
                  </a:cubicBezTo>
                  <a:cubicBezTo>
                    <a:pt x="1779" y="85161"/>
                    <a:pt x="1805" y="85187"/>
                    <a:pt x="1779" y="85238"/>
                  </a:cubicBezTo>
                  <a:cubicBezTo>
                    <a:pt x="1779" y="85264"/>
                    <a:pt x="1779" y="85290"/>
                    <a:pt x="1805" y="85290"/>
                  </a:cubicBezTo>
                  <a:cubicBezTo>
                    <a:pt x="1831" y="85316"/>
                    <a:pt x="1831" y="85342"/>
                    <a:pt x="1805" y="85367"/>
                  </a:cubicBezTo>
                  <a:cubicBezTo>
                    <a:pt x="1779" y="85393"/>
                    <a:pt x="1779" y="85445"/>
                    <a:pt x="1754" y="85471"/>
                  </a:cubicBezTo>
                  <a:cubicBezTo>
                    <a:pt x="1702" y="85471"/>
                    <a:pt x="1650" y="85471"/>
                    <a:pt x="1599" y="85445"/>
                  </a:cubicBezTo>
                  <a:cubicBezTo>
                    <a:pt x="1599" y="85445"/>
                    <a:pt x="1573" y="85471"/>
                    <a:pt x="1573" y="85471"/>
                  </a:cubicBezTo>
                  <a:cubicBezTo>
                    <a:pt x="1599" y="85496"/>
                    <a:pt x="1625" y="85548"/>
                    <a:pt x="1599" y="85600"/>
                  </a:cubicBezTo>
                  <a:cubicBezTo>
                    <a:pt x="1599" y="85677"/>
                    <a:pt x="1599" y="85780"/>
                    <a:pt x="1599" y="85857"/>
                  </a:cubicBezTo>
                  <a:cubicBezTo>
                    <a:pt x="1616" y="85849"/>
                    <a:pt x="1630" y="85846"/>
                    <a:pt x="1644" y="85846"/>
                  </a:cubicBezTo>
                  <a:cubicBezTo>
                    <a:pt x="1670" y="85846"/>
                    <a:pt x="1693" y="85857"/>
                    <a:pt x="1728" y="85857"/>
                  </a:cubicBezTo>
                  <a:cubicBezTo>
                    <a:pt x="1779" y="85857"/>
                    <a:pt x="1831" y="85857"/>
                    <a:pt x="1831" y="85935"/>
                  </a:cubicBezTo>
                  <a:cubicBezTo>
                    <a:pt x="1805" y="86012"/>
                    <a:pt x="1805" y="86090"/>
                    <a:pt x="1779" y="86167"/>
                  </a:cubicBezTo>
                  <a:lnTo>
                    <a:pt x="1779" y="86244"/>
                  </a:lnTo>
                  <a:cubicBezTo>
                    <a:pt x="1702" y="86296"/>
                    <a:pt x="1702" y="86373"/>
                    <a:pt x="1702" y="86451"/>
                  </a:cubicBezTo>
                  <a:lnTo>
                    <a:pt x="1702" y="86528"/>
                  </a:lnTo>
                  <a:lnTo>
                    <a:pt x="1728" y="86528"/>
                  </a:lnTo>
                  <a:cubicBezTo>
                    <a:pt x="1779" y="86528"/>
                    <a:pt x="1754" y="86580"/>
                    <a:pt x="1779" y="86605"/>
                  </a:cubicBezTo>
                  <a:cubicBezTo>
                    <a:pt x="1779" y="86657"/>
                    <a:pt x="1754" y="86657"/>
                    <a:pt x="1728" y="86709"/>
                  </a:cubicBezTo>
                  <a:cubicBezTo>
                    <a:pt x="1728" y="86709"/>
                    <a:pt x="1728" y="86709"/>
                    <a:pt x="1728" y="86734"/>
                  </a:cubicBezTo>
                  <a:cubicBezTo>
                    <a:pt x="1779" y="86760"/>
                    <a:pt x="1779" y="86786"/>
                    <a:pt x="1754" y="86838"/>
                  </a:cubicBezTo>
                  <a:cubicBezTo>
                    <a:pt x="1754" y="86889"/>
                    <a:pt x="1754" y="86941"/>
                    <a:pt x="1754" y="86992"/>
                  </a:cubicBezTo>
                  <a:cubicBezTo>
                    <a:pt x="1779" y="87070"/>
                    <a:pt x="1779" y="87147"/>
                    <a:pt x="1754" y="87224"/>
                  </a:cubicBezTo>
                  <a:cubicBezTo>
                    <a:pt x="1754" y="87255"/>
                    <a:pt x="1754" y="87267"/>
                    <a:pt x="1748" y="87267"/>
                  </a:cubicBezTo>
                  <a:cubicBezTo>
                    <a:pt x="1745" y="87267"/>
                    <a:pt x="1738" y="87261"/>
                    <a:pt x="1728" y="87250"/>
                  </a:cubicBezTo>
                  <a:cubicBezTo>
                    <a:pt x="1702" y="87250"/>
                    <a:pt x="1728" y="87328"/>
                    <a:pt x="1676" y="87328"/>
                  </a:cubicBezTo>
                  <a:lnTo>
                    <a:pt x="1650" y="87379"/>
                  </a:lnTo>
                  <a:lnTo>
                    <a:pt x="1702" y="87431"/>
                  </a:lnTo>
                  <a:cubicBezTo>
                    <a:pt x="1702" y="87457"/>
                    <a:pt x="1702" y="87482"/>
                    <a:pt x="1728" y="87508"/>
                  </a:cubicBezTo>
                  <a:lnTo>
                    <a:pt x="1728" y="87534"/>
                  </a:lnTo>
                  <a:lnTo>
                    <a:pt x="1676" y="87534"/>
                  </a:lnTo>
                  <a:cubicBezTo>
                    <a:pt x="1676" y="87534"/>
                    <a:pt x="1676" y="87482"/>
                    <a:pt x="1650" y="87457"/>
                  </a:cubicBezTo>
                  <a:cubicBezTo>
                    <a:pt x="1632" y="87475"/>
                    <a:pt x="1614" y="87493"/>
                    <a:pt x="1596" y="87493"/>
                  </a:cubicBezTo>
                  <a:cubicBezTo>
                    <a:pt x="1588" y="87493"/>
                    <a:pt x="1581" y="87490"/>
                    <a:pt x="1573" y="87482"/>
                  </a:cubicBezTo>
                  <a:cubicBezTo>
                    <a:pt x="1573" y="87508"/>
                    <a:pt x="1573" y="87534"/>
                    <a:pt x="1521" y="87560"/>
                  </a:cubicBezTo>
                  <a:cubicBezTo>
                    <a:pt x="1521" y="87585"/>
                    <a:pt x="1496" y="87611"/>
                    <a:pt x="1521" y="87611"/>
                  </a:cubicBezTo>
                  <a:cubicBezTo>
                    <a:pt x="1547" y="87663"/>
                    <a:pt x="1547" y="87689"/>
                    <a:pt x="1521" y="87740"/>
                  </a:cubicBezTo>
                  <a:cubicBezTo>
                    <a:pt x="1547" y="87740"/>
                    <a:pt x="1573" y="87792"/>
                    <a:pt x="1573" y="87818"/>
                  </a:cubicBezTo>
                  <a:cubicBezTo>
                    <a:pt x="1547" y="87921"/>
                    <a:pt x="1521" y="88024"/>
                    <a:pt x="1496" y="88101"/>
                  </a:cubicBezTo>
                  <a:cubicBezTo>
                    <a:pt x="1496" y="88127"/>
                    <a:pt x="1496" y="88127"/>
                    <a:pt x="1470" y="88153"/>
                  </a:cubicBezTo>
                  <a:cubicBezTo>
                    <a:pt x="1444" y="88153"/>
                    <a:pt x="1418" y="88153"/>
                    <a:pt x="1418" y="88179"/>
                  </a:cubicBezTo>
                  <a:cubicBezTo>
                    <a:pt x="1393" y="88282"/>
                    <a:pt x="1315" y="88333"/>
                    <a:pt x="1238" y="88385"/>
                  </a:cubicBezTo>
                  <a:lnTo>
                    <a:pt x="1160" y="88411"/>
                  </a:lnTo>
                  <a:cubicBezTo>
                    <a:pt x="1135" y="88411"/>
                    <a:pt x="1135" y="88411"/>
                    <a:pt x="1160" y="88437"/>
                  </a:cubicBezTo>
                  <a:cubicBezTo>
                    <a:pt x="1160" y="88488"/>
                    <a:pt x="1160" y="88488"/>
                    <a:pt x="1109" y="88514"/>
                  </a:cubicBezTo>
                  <a:lnTo>
                    <a:pt x="1031" y="88514"/>
                  </a:lnTo>
                  <a:cubicBezTo>
                    <a:pt x="1031" y="88540"/>
                    <a:pt x="1109" y="88566"/>
                    <a:pt x="1109" y="88617"/>
                  </a:cubicBezTo>
                  <a:lnTo>
                    <a:pt x="1109" y="88669"/>
                  </a:lnTo>
                  <a:cubicBezTo>
                    <a:pt x="1109" y="88694"/>
                    <a:pt x="1083" y="88746"/>
                    <a:pt x="1083" y="88798"/>
                  </a:cubicBezTo>
                  <a:lnTo>
                    <a:pt x="1083" y="88849"/>
                  </a:lnTo>
                  <a:lnTo>
                    <a:pt x="1160" y="88849"/>
                  </a:lnTo>
                  <a:cubicBezTo>
                    <a:pt x="1212" y="88875"/>
                    <a:pt x="1212" y="88875"/>
                    <a:pt x="1186" y="88952"/>
                  </a:cubicBezTo>
                  <a:lnTo>
                    <a:pt x="1212" y="89056"/>
                  </a:lnTo>
                  <a:cubicBezTo>
                    <a:pt x="1212" y="89107"/>
                    <a:pt x="1212" y="89133"/>
                    <a:pt x="1186" y="89159"/>
                  </a:cubicBezTo>
                  <a:cubicBezTo>
                    <a:pt x="1186" y="89262"/>
                    <a:pt x="1212" y="89339"/>
                    <a:pt x="1238" y="89417"/>
                  </a:cubicBezTo>
                  <a:cubicBezTo>
                    <a:pt x="1212" y="89494"/>
                    <a:pt x="1135" y="89494"/>
                    <a:pt x="1083" y="89494"/>
                  </a:cubicBezTo>
                  <a:lnTo>
                    <a:pt x="1083" y="89571"/>
                  </a:lnTo>
                  <a:cubicBezTo>
                    <a:pt x="1135" y="89597"/>
                    <a:pt x="1135" y="89623"/>
                    <a:pt x="1109" y="89675"/>
                  </a:cubicBezTo>
                  <a:cubicBezTo>
                    <a:pt x="1083" y="89726"/>
                    <a:pt x="1109" y="89726"/>
                    <a:pt x="1109" y="89752"/>
                  </a:cubicBezTo>
                  <a:cubicBezTo>
                    <a:pt x="1109" y="89778"/>
                    <a:pt x="1160" y="89829"/>
                    <a:pt x="1109" y="89855"/>
                  </a:cubicBezTo>
                  <a:cubicBezTo>
                    <a:pt x="1083" y="89881"/>
                    <a:pt x="1083" y="89907"/>
                    <a:pt x="1083" y="89958"/>
                  </a:cubicBezTo>
                  <a:cubicBezTo>
                    <a:pt x="1083" y="90010"/>
                    <a:pt x="1109" y="89984"/>
                    <a:pt x="1135" y="90036"/>
                  </a:cubicBezTo>
                  <a:cubicBezTo>
                    <a:pt x="1135" y="90061"/>
                    <a:pt x="1109" y="90087"/>
                    <a:pt x="1083" y="90113"/>
                  </a:cubicBezTo>
                  <a:cubicBezTo>
                    <a:pt x="1083" y="90165"/>
                    <a:pt x="1160" y="90190"/>
                    <a:pt x="1186" y="90242"/>
                  </a:cubicBezTo>
                  <a:cubicBezTo>
                    <a:pt x="1212" y="90293"/>
                    <a:pt x="1186" y="90319"/>
                    <a:pt x="1135" y="90319"/>
                  </a:cubicBezTo>
                  <a:cubicBezTo>
                    <a:pt x="1160" y="90371"/>
                    <a:pt x="1160" y="90397"/>
                    <a:pt x="1160" y="90448"/>
                  </a:cubicBezTo>
                  <a:cubicBezTo>
                    <a:pt x="1160" y="90500"/>
                    <a:pt x="1135" y="90526"/>
                    <a:pt x="1109" y="90526"/>
                  </a:cubicBezTo>
                  <a:lnTo>
                    <a:pt x="1109" y="90629"/>
                  </a:lnTo>
                  <a:cubicBezTo>
                    <a:pt x="1135" y="90680"/>
                    <a:pt x="1135" y="90706"/>
                    <a:pt x="1109" y="90758"/>
                  </a:cubicBezTo>
                  <a:lnTo>
                    <a:pt x="1109" y="90861"/>
                  </a:lnTo>
                  <a:lnTo>
                    <a:pt x="1109" y="90964"/>
                  </a:lnTo>
                  <a:cubicBezTo>
                    <a:pt x="1083" y="90964"/>
                    <a:pt x="1083" y="90990"/>
                    <a:pt x="1109" y="90990"/>
                  </a:cubicBezTo>
                  <a:lnTo>
                    <a:pt x="1186" y="90912"/>
                  </a:lnTo>
                  <a:lnTo>
                    <a:pt x="1186" y="91067"/>
                  </a:lnTo>
                  <a:cubicBezTo>
                    <a:pt x="1212" y="91067"/>
                    <a:pt x="1238" y="91119"/>
                    <a:pt x="1212" y="91145"/>
                  </a:cubicBezTo>
                  <a:lnTo>
                    <a:pt x="1264" y="91196"/>
                  </a:lnTo>
                  <a:cubicBezTo>
                    <a:pt x="1289" y="91222"/>
                    <a:pt x="1289" y="91274"/>
                    <a:pt x="1264" y="91274"/>
                  </a:cubicBezTo>
                  <a:cubicBezTo>
                    <a:pt x="1264" y="91325"/>
                    <a:pt x="1264" y="91377"/>
                    <a:pt x="1212" y="91428"/>
                  </a:cubicBezTo>
                  <a:lnTo>
                    <a:pt x="1212" y="91480"/>
                  </a:lnTo>
                  <a:cubicBezTo>
                    <a:pt x="1264" y="91480"/>
                    <a:pt x="1289" y="91531"/>
                    <a:pt x="1289" y="91557"/>
                  </a:cubicBezTo>
                  <a:lnTo>
                    <a:pt x="1289" y="91660"/>
                  </a:lnTo>
                  <a:cubicBezTo>
                    <a:pt x="1264" y="91686"/>
                    <a:pt x="1264" y="91712"/>
                    <a:pt x="1289" y="91764"/>
                  </a:cubicBezTo>
                  <a:cubicBezTo>
                    <a:pt x="1289" y="91789"/>
                    <a:pt x="1264" y="91815"/>
                    <a:pt x="1238" y="91815"/>
                  </a:cubicBezTo>
                  <a:cubicBezTo>
                    <a:pt x="1212" y="91841"/>
                    <a:pt x="1186" y="91841"/>
                    <a:pt x="1186" y="91893"/>
                  </a:cubicBezTo>
                  <a:cubicBezTo>
                    <a:pt x="1212" y="91918"/>
                    <a:pt x="1212" y="91970"/>
                    <a:pt x="1212" y="92021"/>
                  </a:cubicBezTo>
                  <a:cubicBezTo>
                    <a:pt x="1212" y="92047"/>
                    <a:pt x="1186" y="92099"/>
                    <a:pt x="1186" y="92125"/>
                  </a:cubicBezTo>
                  <a:lnTo>
                    <a:pt x="1186" y="92176"/>
                  </a:lnTo>
                  <a:cubicBezTo>
                    <a:pt x="1186" y="92305"/>
                    <a:pt x="1186" y="92305"/>
                    <a:pt x="1083" y="92460"/>
                  </a:cubicBezTo>
                  <a:cubicBezTo>
                    <a:pt x="1083" y="92460"/>
                    <a:pt x="1083" y="92486"/>
                    <a:pt x="1083" y="92486"/>
                  </a:cubicBezTo>
                  <a:lnTo>
                    <a:pt x="1083" y="92511"/>
                  </a:lnTo>
                  <a:cubicBezTo>
                    <a:pt x="1109" y="92563"/>
                    <a:pt x="1109" y="92640"/>
                    <a:pt x="1160" y="92640"/>
                  </a:cubicBezTo>
                  <a:cubicBezTo>
                    <a:pt x="1186" y="92615"/>
                    <a:pt x="1160" y="92615"/>
                    <a:pt x="1160" y="92615"/>
                  </a:cubicBezTo>
                  <a:cubicBezTo>
                    <a:pt x="1186" y="92511"/>
                    <a:pt x="1264" y="92383"/>
                    <a:pt x="1289" y="92383"/>
                  </a:cubicBezTo>
                  <a:cubicBezTo>
                    <a:pt x="1315" y="92383"/>
                    <a:pt x="1289" y="92486"/>
                    <a:pt x="1289" y="92537"/>
                  </a:cubicBezTo>
                  <a:cubicBezTo>
                    <a:pt x="1264" y="92589"/>
                    <a:pt x="1289" y="92640"/>
                    <a:pt x="1315" y="92692"/>
                  </a:cubicBezTo>
                  <a:lnTo>
                    <a:pt x="1367" y="92692"/>
                  </a:lnTo>
                  <a:cubicBezTo>
                    <a:pt x="1393" y="92692"/>
                    <a:pt x="1418" y="92692"/>
                    <a:pt x="1418" y="92718"/>
                  </a:cubicBezTo>
                  <a:cubicBezTo>
                    <a:pt x="1444" y="92744"/>
                    <a:pt x="1418" y="92769"/>
                    <a:pt x="1393" y="92795"/>
                  </a:cubicBezTo>
                  <a:lnTo>
                    <a:pt x="1367" y="92821"/>
                  </a:lnTo>
                  <a:cubicBezTo>
                    <a:pt x="1393" y="92821"/>
                    <a:pt x="1418" y="92821"/>
                    <a:pt x="1418" y="92847"/>
                  </a:cubicBezTo>
                  <a:cubicBezTo>
                    <a:pt x="1418" y="92924"/>
                    <a:pt x="1418" y="93002"/>
                    <a:pt x="1444" y="93079"/>
                  </a:cubicBezTo>
                  <a:lnTo>
                    <a:pt x="1521" y="93079"/>
                  </a:lnTo>
                  <a:cubicBezTo>
                    <a:pt x="1521" y="93130"/>
                    <a:pt x="1547" y="93156"/>
                    <a:pt x="1547" y="93182"/>
                  </a:cubicBezTo>
                  <a:cubicBezTo>
                    <a:pt x="1573" y="93208"/>
                    <a:pt x="1573" y="93259"/>
                    <a:pt x="1547" y="93285"/>
                  </a:cubicBezTo>
                  <a:cubicBezTo>
                    <a:pt x="1521" y="93285"/>
                    <a:pt x="1547" y="93337"/>
                    <a:pt x="1521" y="93363"/>
                  </a:cubicBezTo>
                  <a:cubicBezTo>
                    <a:pt x="1521" y="93414"/>
                    <a:pt x="1496" y="93466"/>
                    <a:pt x="1470" y="93492"/>
                  </a:cubicBezTo>
                  <a:cubicBezTo>
                    <a:pt x="1470" y="93517"/>
                    <a:pt x="1470" y="93569"/>
                    <a:pt x="1470" y="93595"/>
                  </a:cubicBezTo>
                  <a:cubicBezTo>
                    <a:pt x="1470" y="93646"/>
                    <a:pt x="1444" y="93698"/>
                    <a:pt x="1444" y="93749"/>
                  </a:cubicBezTo>
                  <a:cubicBezTo>
                    <a:pt x="1444" y="93749"/>
                    <a:pt x="1444" y="93775"/>
                    <a:pt x="1444" y="93801"/>
                  </a:cubicBezTo>
                  <a:cubicBezTo>
                    <a:pt x="1444" y="93827"/>
                    <a:pt x="1444" y="93853"/>
                    <a:pt x="1444" y="93878"/>
                  </a:cubicBezTo>
                  <a:cubicBezTo>
                    <a:pt x="1444" y="93904"/>
                    <a:pt x="1444" y="93956"/>
                    <a:pt x="1444" y="93982"/>
                  </a:cubicBezTo>
                  <a:cubicBezTo>
                    <a:pt x="1470" y="94059"/>
                    <a:pt x="1470" y="94162"/>
                    <a:pt x="1470" y="94239"/>
                  </a:cubicBezTo>
                  <a:cubicBezTo>
                    <a:pt x="1496" y="94239"/>
                    <a:pt x="1496" y="94291"/>
                    <a:pt x="1521" y="94317"/>
                  </a:cubicBezTo>
                  <a:cubicBezTo>
                    <a:pt x="1521" y="94317"/>
                    <a:pt x="1521" y="94343"/>
                    <a:pt x="1521" y="94343"/>
                  </a:cubicBezTo>
                  <a:cubicBezTo>
                    <a:pt x="1547" y="94368"/>
                    <a:pt x="1547" y="94394"/>
                    <a:pt x="1547" y="94420"/>
                  </a:cubicBezTo>
                  <a:lnTo>
                    <a:pt x="1547" y="94446"/>
                  </a:lnTo>
                  <a:cubicBezTo>
                    <a:pt x="1573" y="94420"/>
                    <a:pt x="1573" y="94394"/>
                    <a:pt x="1573" y="94394"/>
                  </a:cubicBezTo>
                  <a:lnTo>
                    <a:pt x="1625" y="94368"/>
                  </a:lnTo>
                  <a:cubicBezTo>
                    <a:pt x="1625" y="94394"/>
                    <a:pt x="1625" y="94394"/>
                    <a:pt x="1625" y="94394"/>
                  </a:cubicBezTo>
                  <a:lnTo>
                    <a:pt x="1625" y="94446"/>
                  </a:lnTo>
                  <a:lnTo>
                    <a:pt x="1625" y="94497"/>
                  </a:lnTo>
                  <a:cubicBezTo>
                    <a:pt x="1650" y="94575"/>
                    <a:pt x="1625" y="94652"/>
                    <a:pt x="1625" y="94729"/>
                  </a:cubicBezTo>
                  <a:cubicBezTo>
                    <a:pt x="1625" y="94755"/>
                    <a:pt x="1599" y="94755"/>
                    <a:pt x="1599" y="94781"/>
                  </a:cubicBezTo>
                  <a:cubicBezTo>
                    <a:pt x="1573" y="94781"/>
                    <a:pt x="1676" y="94858"/>
                    <a:pt x="1676" y="94910"/>
                  </a:cubicBezTo>
                  <a:cubicBezTo>
                    <a:pt x="1676" y="94941"/>
                    <a:pt x="1676" y="94955"/>
                    <a:pt x="1676" y="94962"/>
                  </a:cubicBezTo>
                  <a:cubicBezTo>
                    <a:pt x="1650" y="94987"/>
                    <a:pt x="1625" y="95013"/>
                    <a:pt x="1650" y="95039"/>
                  </a:cubicBezTo>
                  <a:cubicBezTo>
                    <a:pt x="1650" y="95065"/>
                    <a:pt x="1650" y="95142"/>
                    <a:pt x="1676" y="95194"/>
                  </a:cubicBezTo>
                  <a:cubicBezTo>
                    <a:pt x="1728" y="95271"/>
                    <a:pt x="1728" y="95348"/>
                    <a:pt x="1676" y="95426"/>
                  </a:cubicBezTo>
                  <a:cubicBezTo>
                    <a:pt x="1702" y="95452"/>
                    <a:pt x="1702" y="95503"/>
                    <a:pt x="1676" y="95555"/>
                  </a:cubicBezTo>
                  <a:cubicBezTo>
                    <a:pt x="1676" y="95581"/>
                    <a:pt x="1754" y="95632"/>
                    <a:pt x="1676" y="95658"/>
                  </a:cubicBezTo>
                  <a:cubicBezTo>
                    <a:pt x="1625" y="95710"/>
                    <a:pt x="1650" y="95735"/>
                    <a:pt x="1650" y="95787"/>
                  </a:cubicBezTo>
                  <a:lnTo>
                    <a:pt x="1625" y="95813"/>
                  </a:lnTo>
                  <a:cubicBezTo>
                    <a:pt x="1599" y="95839"/>
                    <a:pt x="1599" y="95890"/>
                    <a:pt x="1625" y="95916"/>
                  </a:cubicBezTo>
                  <a:cubicBezTo>
                    <a:pt x="1676" y="95916"/>
                    <a:pt x="1676" y="95864"/>
                    <a:pt x="1728" y="95864"/>
                  </a:cubicBezTo>
                  <a:cubicBezTo>
                    <a:pt x="1728" y="95942"/>
                    <a:pt x="1728" y="95993"/>
                    <a:pt x="1702" y="96071"/>
                  </a:cubicBezTo>
                  <a:cubicBezTo>
                    <a:pt x="1676" y="96122"/>
                    <a:pt x="1599" y="96148"/>
                    <a:pt x="1547" y="96174"/>
                  </a:cubicBezTo>
                  <a:lnTo>
                    <a:pt x="1521" y="96174"/>
                  </a:lnTo>
                  <a:cubicBezTo>
                    <a:pt x="1573" y="96225"/>
                    <a:pt x="1573" y="96225"/>
                    <a:pt x="1547" y="96303"/>
                  </a:cubicBezTo>
                  <a:cubicBezTo>
                    <a:pt x="1547" y="96329"/>
                    <a:pt x="1547" y="96329"/>
                    <a:pt x="1521" y="96354"/>
                  </a:cubicBezTo>
                  <a:cubicBezTo>
                    <a:pt x="1521" y="96354"/>
                    <a:pt x="1509" y="96361"/>
                    <a:pt x="1492" y="96361"/>
                  </a:cubicBezTo>
                  <a:cubicBezTo>
                    <a:pt x="1476" y="96361"/>
                    <a:pt x="1457" y="96354"/>
                    <a:pt x="1444" y="96329"/>
                  </a:cubicBezTo>
                  <a:lnTo>
                    <a:pt x="1418" y="96329"/>
                  </a:lnTo>
                  <a:lnTo>
                    <a:pt x="1418" y="96354"/>
                  </a:lnTo>
                  <a:lnTo>
                    <a:pt x="1418" y="96406"/>
                  </a:lnTo>
                  <a:cubicBezTo>
                    <a:pt x="1444" y="96406"/>
                    <a:pt x="1496" y="96406"/>
                    <a:pt x="1496" y="96457"/>
                  </a:cubicBezTo>
                  <a:lnTo>
                    <a:pt x="1496" y="96509"/>
                  </a:lnTo>
                  <a:cubicBezTo>
                    <a:pt x="1521" y="96535"/>
                    <a:pt x="1521" y="96561"/>
                    <a:pt x="1521" y="96586"/>
                  </a:cubicBezTo>
                  <a:lnTo>
                    <a:pt x="1521" y="96612"/>
                  </a:lnTo>
                  <a:cubicBezTo>
                    <a:pt x="1521" y="96638"/>
                    <a:pt x="1521" y="96664"/>
                    <a:pt x="1496" y="96690"/>
                  </a:cubicBezTo>
                  <a:cubicBezTo>
                    <a:pt x="1496" y="96715"/>
                    <a:pt x="1496" y="96715"/>
                    <a:pt x="1470" y="96741"/>
                  </a:cubicBezTo>
                  <a:lnTo>
                    <a:pt x="1470" y="96896"/>
                  </a:lnTo>
                  <a:cubicBezTo>
                    <a:pt x="1444" y="96922"/>
                    <a:pt x="1418" y="96922"/>
                    <a:pt x="1418" y="96948"/>
                  </a:cubicBezTo>
                  <a:cubicBezTo>
                    <a:pt x="1418" y="96999"/>
                    <a:pt x="1418" y="97051"/>
                    <a:pt x="1418" y="97102"/>
                  </a:cubicBezTo>
                  <a:cubicBezTo>
                    <a:pt x="1470" y="97205"/>
                    <a:pt x="1418" y="97309"/>
                    <a:pt x="1418" y="97386"/>
                  </a:cubicBezTo>
                  <a:cubicBezTo>
                    <a:pt x="1418" y="97412"/>
                    <a:pt x="1367" y="97438"/>
                    <a:pt x="1367" y="97463"/>
                  </a:cubicBezTo>
                  <a:cubicBezTo>
                    <a:pt x="1367" y="97515"/>
                    <a:pt x="1367" y="97592"/>
                    <a:pt x="1367" y="97644"/>
                  </a:cubicBezTo>
                  <a:cubicBezTo>
                    <a:pt x="1341" y="97695"/>
                    <a:pt x="1315" y="97721"/>
                    <a:pt x="1289" y="97747"/>
                  </a:cubicBezTo>
                  <a:cubicBezTo>
                    <a:pt x="1315" y="97773"/>
                    <a:pt x="1341" y="97824"/>
                    <a:pt x="1341" y="97876"/>
                  </a:cubicBezTo>
                  <a:cubicBezTo>
                    <a:pt x="1393" y="97902"/>
                    <a:pt x="1367" y="97928"/>
                    <a:pt x="1341" y="97928"/>
                  </a:cubicBezTo>
                  <a:cubicBezTo>
                    <a:pt x="1341" y="97953"/>
                    <a:pt x="1341" y="98005"/>
                    <a:pt x="1341" y="98005"/>
                  </a:cubicBezTo>
                  <a:cubicBezTo>
                    <a:pt x="1367" y="98057"/>
                    <a:pt x="1341" y="98134"/>
                    <a:pt x="1315" y="98160"/>
                  </a:cubicBezTo>
                  <a:cubicBezTo>
                    <a:pt x="1315" y="98185"/>
                    <a:pt x="1264" y="98185"/>
                    <a:pt x="1238" y="98211"/>
                  </a:cubicBezTo>
                  <a:lnTo>
                    <a:pt x="1212" y="98289"/>
                  </a:lnTo>
                  <a:cubicBezTo>
                    <a:pt x="1212" y="98289"/>
                    <a:pt x="1238" y="98314"/>
                    <a:pt x="1238" y="98314"/>
                  </a:cubicBezTo>
                  <a:cubicBezTo>
                    <a:pt x="1289" y="98314"/>
                    <a:pt x="1315" y="98340"/>
                    <a:pt x="1315" y="98392"/>
                  </a:cubicBezTo>
                  <a:cubicBezTo>
                    <a:pt x="1315" y="98443"/>
                    <a:pt x="1289" y="98469"/>
                    <a:pt x="1238" y="98469"/>
                  </a:cubicBezTo>
                  <a:lnTo>
                    <a:pt x="1238" y="98443"/>
                  </a:lnTo>
                  <a:lnTo>
                    <a:pt x="1186" y="98443"/>
                  </a:lnTo>
                  <a:cubicBezTo>
                    <a:pt x="1160" y="98469"/>
                    <a:pt x="1160" y="98521"/>
                    <a:pt x="1135" y="98547"/>
                  </a:cubicBezTo>
                  <a:cubicBezTo>
                    <a:pt x="1135" y="98598"/>
                    <a:pt x="1135" y="98624"/>
                    <a:pt x="1135" y="98650"/>
                  </a:cubicBezTo>
                  <a:cubicBezTo>
                    <a:pt x="1135" y="98675"/>
                    <a:pt x="1109" y="98701"/>
                    <a:pt x="1083" y="98701"/>
                  </a:cubicBezTo>
                  <a:cubicBezTo>
                    <a:pt x="1057" y="98701"/>
                    <a:pt x="1057" y="98727"/>
                    <a:pt x="1083" y="98727"/>
                  </a:cubicBezTo>
                  <a:cubicBezTo>
                    <a:pt x="1109" y="98753"/>
                    <a:pt x="1135" y="98779"/>
                    <a:pt x="1109" y="98779"/>
                  </a:cubicBezTo>
                  <a:cubicBezTo>
                    <a:pt x="1083" y="98804"/>
                    <a:pt x="1109" y="98882"/>
                    <a:pt x="1135" y="98908"/>
                  </a:cubicBezTo>
                  <a:cubicBezTo>
                    <a:pt x="1135" y="98924"/>
                    <a:pt x="1140" y="98930"/>
                    <a:pt x="1146" y="98930"/>
                  </a:cubicBezTo>
                  <a:cubicBezTo>
                    <a:pt x="1162" y="98930"/>
                    <a:pt x="1186" y="98900"/>
                    <a:pt x="1186" y="98882"/>
                  </a:cubicBezTo>
                  <a:lnTo>
                    <a:pt x="1264" y="98882"/>
                  </a:lnTo>
                  <a:cubicBezTo>
                    <a:pt x="1315" y="98882"/>
                    <a:pt x="1315" y="98908"/>
                    <a:pt x="1315" y="98933"/>
                  </a:cubicBezTo>
                  <a:cubicBezTo>
                    <a:pt x="1289" y="98959"/>
                    <a:pt x="1289" y="98985"/>
                    <a:pt x="1264" y="99011"/>
                  </a:cubicBezTo>
                  <a:cubicBezTo>
                    <a:pt x="1289" y="99088"/>
                    <a:pt x="1289" y="99166"/>
                    <a:pt x="1212" y="99217"/>
                  </a:cubicBezTo>
                  <a:cubicBezTo>
                    <a:pt x="1212" y="99269"/>
                    <a:pt x="1160" y="99294"/>
                    <a:pt x="1212" y="99346"/>
                  </a:cubicBezTo>
                  <a:cubicBezTo>
                    <a:pt x="1264" y="99372"/>
                    <a:pt x="1212" y="99372"/>
                    <a:pt x="1212" y="99398"/>
                  </a:cubicBezTo>
                  <a:cubicBezTo>
                    <a:pt x="1212" y="99423"/>
                    <a:pt x="1186" y="99475"/>
                    <a:pt x="1160" y="99501"/>
                  </a:cubicBezTo>
                  <a:cubicBezTo>
                    <a:pt x="1186" y="99501"/>
                    <a:pt x="1212" y="99501"/>
                    <a:pt x="1186" y="99552"/>
                  </a:cubicBezTo>
                  <a:cubicBezTo>
                    <a:pt x="1160" y="99578"/>
                    <a:pt x="1160" y="99578"/>
                    <a:pt x="1160" y="99578"/>
                  </a:cubicBezTo>
                  <a:cubicBezTo>
                    <a:pt x="1109" y="99604"/>
                    <a:pt x="1109" y="99656"/>
                    <a:pt x="1160" y="99681"/>
                  </a:cubicBezTo>
                  <a:cubicBezTo>
                    <a:pt x="1160" y="99681"/>
                    <a:pt x="1160" y="99733"/>
                    <a:pt x="1135" y="99733"/>
                  </a:cubicBezTo>
                  <a:lnTo>
                    <a:pt x="1057" y="99784"/>
                  </a:lnTo>
                  <a:cubicBezTo>
                    <a:pt x="1057" y="99836"/>
                    <a:pt x="1109" y="99862"/>
                    <a:pt x="1109" y="99913"/>
                  </a:cubicBezTo>
                  <a:cubicBezTo>
                    <a:pt x="1160" y="99939"/>
                    <a:pt x="1160" y="99965"/>
                    <a:pt x="1135" y="99991"/>
                  </a:cubicBezTo>
                  <a:cubicBezTo>
                    <a:pt x="1083" y="100042"/>
                    <a:pt x="1083" y="100094"/>
                    <a:pt x="1135" y="100146"/>
                  </a:cubicBezTo>
                  <a:lnTo>
                    <a:pt x="1186" y="100197"/>
                  </a:lnTo>
                  <a:lnTo>
                    <a:pt x="1186" y="100223"/>
                  </a:lnTo>
                  <a:lnTo>
                    <a:pt x="1212" y="100223"/>
                  </a:lnTo>
                  <a:cubicBezTo>
                    <a:pt x="1264" y="100223"/>
                    <a:pt x="1289" y="100223"/>
                    <a:pt x="1289" y="100197"/>
                  </a:cubicBezTo>
                  <a:cubicBezTo>
                    <a:pt x="1289" y="100171"/>
                    <a:pt x="1289" y="100146"/>
                    <a:pt x="1289" y="100120"/>
                  </a:cubicBezTo>
                  <a:cubicBezTo>
                    <a:pt x="1289" y="100094"/>
                    <a:pt x="1289" y="100042"/>
                    <a:pt x="1315" y="100042"/>
                  </a:cubicBezTo>
                  <a:lnTo>
                    <a:pt x="1341" y="100068"/>
                  </a:lnTo>
                  <a:cubicBezTo>
                    <a:pt x="1367" y="100094"/>
                    <a:pt x="1367" y="100146"/>
                    <a:pt x="1367" y="100171"/>
                  </a:cubicBezTo>
                  <a:cubicBezTo>
                    <a:pt x="1315" y="100249"/>
                    <a:pt x="1367" y="100275"/>
                    <a:pt x="1393" y="100326"/>
                  </a:cubicBezTo>
                  <a:lnTo>
                    <a:pt x="1341" y="100378"/>
                  </a:lnTo>
                  <a:cubicBezTo>
                    <a:pt x="1341" y="100403"/>
                    <a:pt x="1367" y="100429"/>
                    <a:pt x="1367" y="100481"/>
                  </a:cubicBezTo>
                  <a:lnTo>
                    <a:pt x="1393" y="100455"/>
                  </a:lnTo>
                  <a:cubicBezTo>
                    <a:pt x="1410" y="100455"/>
                    <a:pt x="1438" y="100444"/>
                    <a:pt x="1463" y="100444"/>
                  </a:cubicBezTo>
                  <a:cubicBezTo>
                    <a:pt x="1476" y="100444"/>
                    <a:pt x="1487" y="100446"/>
                    <a:pt x="1496" y="100455"/>
                  </a:cubicBezTo>
                  <a:cubicBezTo>
                    <a:pt x="1521" y="100507"/>
                    <a:pt x="1470" y="100507"/>
                    <a:pt x="1444" y="100532"/>
                  </a:cubicBezTo>
                  <a:cubicBezTo>
                    <a:pt x="1418" y="100558"/>
                    <a:pt x="1418" y="100584"/>
                    <a:pt x="1393" y="100584"/>
                  </a:cubicBezTo>
                  <a:cubicBezTo>
                    <a:pt x="1393" y="100661"/>
                    <a:pt x="1341" y="100713"/>
                    <a:pt x="1367" y="100790"/>
                  </a:cubicBezTo>
                  <a:cubicBezTo>
                    <a:pt x="1380" y="100790"/>
                    <a:pt x="1393" y="100784"/>
                    <a:pt x="1402" y="100784"/>
                  </a:cubicBezTo>
                  <a:cubicBezTo>
                    <a:pt x="1412" y="100784"/>
                    <a:pt x="1418" y="100790"/>
                    <a:pt x="1418" y="100816"/>
                  </a:cubicBezTo>
                  <a:cubicBezTo>
                    <a:pt x="1418" y="100868"/>
                    <a:pt x="1418" y="100893"/>
                    <a:pt x="1418" y="100945"/>
                  </a:cubicBezTo>
                  <a:cubicBezTo>
                    <a:pt x="1418" y="100971"/>
                    <a:pt x="1393" y="100997"/>
                    <a:pt x="1393" y="100997"/>
                  </a:cubicBezTo>
                  <a:cubicBezTo>
                    <a:pt x="1393" y="101022"/>
                    <a:pt x="1393" y="101048"/>
                    <a:pt x="1393" y="101048"/>
                  </a:cubicBezTo>
                  <a:cubicBezTo>
                    <a:pt x="1418" y="101074"/>
                    <a:pt x="1418" y="101126"/>
                    <a:pt x="1393" y="101177"/>
                  </a:cubicBezTo>
                  <a:lnTo>
                    <a:pt x="1393" y="101203"/>
                  </a:lnTo>
                  <a:cubicBezTo>
                    <a:pt x="1418" y="101229"/>
                    <a:pt x="1470" y="101255"/>
                    <a:pt x="1418" y="101306"/>
                  </a:cubicBezTo>
                  <a:cubicBezTo>
                    <a:pt x="1405" y="101332"/>
                    <a:pt x="1405" y="101338"/>
                    <a:pt x="1409" y="101338"/>
                  </a:cubicBezTo>
                  <a:cubicBezTo>
                    <a:pt x="1412" y="101338"/>
                    <a:pt x="1418" y="101332"/>
                    <a:pt x="1418" y="101332"/>
                  </a:cubicBezTo>
                  <a:cubicBezTo>
                    <a:pt x="1437" y="101327"/>
                    <a:pt x="1451" y="101325"/>
                    <a:pt x="1461" y="101325"/>
                  </a:cubicBezTo>
                  <a:cubicBezTo>
                    <a:pt x="1504" y="101325"/>
                    <a:pt x="1470" y="101367"/>
                    <a:pt x="1470" y="101409"/>
                  </a:cubicBezTo>
                  <a:cubicBezTo>
                    <a:pt x="1470" y="101435"/>
                    <a:pt x="1470" y="101487"/>
                    <a:pt x="1444" y="101512"/>
                  </a:cubicBezTo>
                  <a:cubicBezTo>
                    <a:pt x="1367" y="101564"/>
                    <a:pt x="1367" y="101590"/>
                    <a:pt x="1393" y="101641"/>
                  </a:cubicBezTo>
                  <a:cubicBezTo>
                    <a:pt x="1414" y="101631"/>
                    <a:pt x="1426" y="101624"/>
                    <a:pt x="1434" y="101624"/>
                  </a:cubicBezTo>
                  <a:cubicBezTo>
                    <a:pt x="1444" y="101624"/>
                    <a:pt x="1444" y="101637"/>
                    <a:pt x="1444" y="101667"/>
                  </a:cubicBezTo>
                  <a:cubicBezTo>
                    <a:pt x="1444" y="101719"/>
                    <a:pt x="1444" y="101745"/>
                    <a:pt x="1444" y="101770"/>
                  </a:cubicBezTo>
                  <a:cubicBezTo>
                    <a:pt x="1470" y="101796"/>
                    <a:pt x="1496" y="101796"/>
                    <a:pt x="1444" y="101822"/>
                  </a:cubicBezTo>
                  <a:cubicBezTo>
                    <a:pt x="1437" y="101830"/>
                    <a:pt x="1431" y="101833"/>
                    <a:pt x="1427" y="101833"/>
                  </a:cubicBezTo>
                  <a:cubicBezTo>
                    <a:pt x="1416" y="101833"/>
                    <a:pt x="1411" y="101814"/>
                    <a:pt x="1393" y="101796"/>
                  </a:cubicBezTo>
                  <a:lnTo>
                    <a:pt x="1393" y="101796"/>
                  </a:lnTo>
                  <a:cubicBezTo>
                    <a:pt x="1393" y="101848"/>
                    <a:pt x="1393" y="101899"/>
                    <a:pt x="1470" y="101899"/>
                  </a:cubicBezTo>
                  <a:lnTo>
                    <a:pt x="1470" y="101925"/>
                  </a:lnTo>
                  <a:cubicBezTo>
                    <a:pt x="1470" y="101951"/>
                    <a:pt x="1496" y="102028"/>
                    <a:pt x="1470" y="102054"/>
                  </a:cubicBezTo>
                  <a:lnTo>
                    <a:pt x="1470" y="102183"/>
                  </a:lnTo>
                  <a:cubicBezTo>
                    <a:pt x="1496" y="102209"/>
                    <a:pt x="1496" y="102235"/>
                    <a:pt x="1496" y="102286"/>
                  </a:cubicBezTo>
                  <a:cubicBezTo>
                    <a:pt x="1496" y="102286"/>
                    <a:pt x="1521" y="102312"/>
                    <a:pt x="1521" y="102338"/>
                  </a:cubicBezTo>
                  <a:cubicBezTo>
                    <a:pt x="1539" y="102338"/>
                    <a:pt x="1556" y="102349"/>
                    <a:pt x="1581" y="102349"/>
                  </a:cubicBezTo>
                  <a:cubicBezTo>
                    <a:pt x="1593" y="102349"/>
                    <a:pt x="1607" y="102346"/>
                    <a:pt x="1625" y="102338"/>
                  </a:cubicBezTo>
                  <a:lnTo>
                    <a:pt x="1650" y="102338"/>
                  </a:lnTo>
                  <a:cubicBezTo>
                    <a:pt x="1660" y="102310"/>
                    <a:pt x="1672" y="102302"/>
                    <a:pt x="1686" y="102302"/>
                  </a:cubicBezTo>
                  <a:cubicBezTo>
                    <a:pt x="1706" y="102302"/>
                    <a:pt x="1730" y="102318"/>
                    <a:pt x="1755" y="102318"/>
                  </a:cubicBezTo>
                  <a:cubicBezTo>
                    <a:pt x="1763" y="102318"/>
                    <a:pt x="1771" y="102316"/>
                    <a:pt x="1779" y="102312"/>
                  </a:cubicBezTo>
                  <a:cubicBezTo>
                    <a:pt x="1784" y="102310"/>
                    <a:pt x="1788" y="102309"/>
                    <a:pt x="1792" y="102309"/>
                  </a:cubicBezTo>
                  <a:cubicBezTo>
                    <a:pt x="1831" y="102309"/>
                    <a:pt x="1829" y="102417"/>
                    <a:pt x="1805" y="102441"/>
                  </a:cubicBezTo>
                  <a:cubicBezTo>
                    <a:pt x="1805" y="102467"/>
                    <a:pt x="1805" y="102493"/>
                    <a:pt x="1779" y="102518"/>
                  </a:cubicBezTo>
                  <a:lnTo>
                    <a:pt x="1831" y="102673"/>
                  </a:lnTo>
                  <a:cubicBezTo>
                    <a:pt x="1882" y="102776"/>
                    <a:pt x="1882" y="102879"/>
                    <a:pt x="1831" y="102983"/>
                  </a:cubicBezTo>
                  <a:lnTo>
                    <a:pt x="1831" y="103034"/>
                  </a:lnTo>
                  <a:cubicBezTo>
                    <a:pt x="1831" y="103034"/>
                    <a:pt x="1831" y="103060"/>
                    <a:pt x="1805" y="103060"/>
                  </a:cubicBezTo>
                  <a:cubicBezTo>
                    <a:pt x="1805" y="103137"/>
                    <a:pt x="1805" y="103189"/>
                    <a:pt x="1857" y="103240"/>
                  </a:cubicBezTo>
                  <a:cubicBezTo>
                    <a:pt x="1882" y="103240"/>
                    <a:pt x="1882" y="103292"/>
                    <a:pt x="1882" y="103318"/>
                  </a:cubicBezTo>
                  <a:lnTo>
                    <a:pt x="1882" y="103395"/>
                  </a:lnTo>
                  <a:cubicBezTo>
                    <a:pt x="1857" y="103421"/>
                    <a:pt x="1857" y="103447"/>
                    <a:pt x="1882" y="103473"/>
                  </a:cubicBezTo>
                  <a:cubicBezTo>
                    <a:pt x="1882" y="103498"/>
                    <a:pt x="1882" y="103524"/>
                    <a:pt x="1882" y="103550"/>
                  </a:cubicBezTo>
                  <a:cubicBezTo>
                    <a:pt x="1831" y="103602"/>
                    <a:pt x="1857" y="103627"/>
                    <a:pt x="1882" y="103679"/>
                  </a:cubicBezTo>
                  <a:cubicBezTo>
                    <a:pt x="1908" y="103705"/>
                    <a:pt x="1882" y="103730"/>
                    <a:pt x="1882" y="103756"/>
                  </a:cubicBezTo>
                  <a:lnTo>
                    <a:pt x="1831" y="103937"/>
                  </a:lnTo>
                  <a:cubicBezTo>
                    <a:pt x="1831" y="103963"/>
                    <a:pt x="1831" y="103963"/>
                    <a:pt x="1805" y="103963"/>
                  </a:cubicBezTo>
                  <a:cubicBezTo>
                    <a:pt x="1779" y="103988"/>
                    <a:pt x="1779" y="104014"/>
                    <a:pt x="1805" y="104014"/>
                  </a:cubicBezTo>
                  <a:cubicBezTo>
                    <a:pt x="1831" y="104040"/>
                    <a:pt x="1831" y="104040"/>
                    <a:pt x="1857" y="104066"/>
                  </a:cubicBezTo>
                  <a:cubicBezTo>
                    <a:pt x="1882" y="104066"/>
                    <a:pt x="1857" y="104066"/>
                    <a:pt x="1857" y="104092"/>
                  </a:cubicBezTo>
                  <a:lnTo>
                    <a:pt x="1857" y="104117"/>
                  </a:lnTo>
                  <a:cubicBezTo>
                    <a:pt x="1779" y="104169"/>
                    <a:pt x="1779" y="104169"/>
                    <a:pt x="1779" y="104272"/>
                  </a:cubicBezTo>
                  <a:cubicBezTo>
                    <a:pt x="1754" y="104349"/>
                    <a:pt x="1728" y="104349"/>
                    <a:pt x="1754" y="104401"/>
                  </a:cubicBezTo>
                  <a:cubicBezTo>
                    <a:pt x="1754" y="104427"/>
                    <a:pt x="1728" y="104478"/>
                    <a:pt x="1728" y="104530"/>
                  </a:cubicBezTo>
                  <a:cubicBezTo>
                    <a:pt x="1754" y="104582"/>
                    <a:pt x="1728" y="104633"/>
                    <a:pt x="1754" y="104659"/>
                  </a:cubicBezTo>
                  <a:cubicBezTo>
                    <a:pt x="1779" y="104711"/>
                    <a:pt x="1754" y="104711"/>
                    <a:pt x="1728" y="104711"/>
                  </a:cubicBezTo>
                  <a:cubicBezTo>
                    <a:pt x="1724" y="104707"/>
                    <a:pt x="1721" y="104705"/>
                    <a:pt x="1718" y="104705"/>
                  </a:cubicBezTo>
                  <a:cubicBezTo>
                    <a:pt x="1701" y="104705"/>
                    <a:pt x="1695" y="104762"/>
                    <a:pt x="1650" y="104762"/>
                  </a:cubicBezTo>
                  <a:lnTo>
                    <a:pt x="1625" y="104762"/>
                  </a:lnTo>
                  <a:lnTo>
                    <a:pt x="1728" y="104814"/>
                  </a:lnTo>
                  <a:cubicBezTo>
                    <a:pt x="1754" y="104814"/>
                    <a:pt x="1779" y="104839"/>
                    <a:pt x="1779" y="104865"/>
                  </a:cubicBezTo>
                  <a:lnTo>
                    <a:pt x="1831" y="104865"/>
                  </a:lnTo>
                  <a:lnTo>
                    <a:pt x="1831" y="104891"/>
                  </a:lnTo>
                  <a:cubicBezTo>
                    <a:pt x="1831" y="104891"/>
                    <a:pt x="1831" y="104917"/>
                    <a:pt x="1831" y="104917"/>
                  </a:cubicBezTo>
                  <a:cubicBezTo>
                    <a:pt x="1857" y="104968"/>
                    <a:pt x="1857" y="104994"/>
                    <a:pt x="1831" y="105046"/>
                  </a:cubicBezTo>
                  <a:cubicBezTo>
                    <a:pt x="1779" y="105097"/>
                    <a:pt x="1754" y="105149"/>
                    <a:pt x="1728" y="105201"/>
                  </a:cubicBezTo>
                  <a:lnTo>
                    <a:pt x="1728" y="105252"/>
                  </a:lnTo>
                  <a:cubicBezTo>
                    <a:pt x="1702" y="105330"/>
                    <a:pt x="1728" y="105381"/>
                    <a:pt x="1779" y="105433"/>
                  </a:cubicBezTo>
                  <a:cubicBezTo>
                    <a:pt x="1779" y="105407"/>
                    <a:pt x="1779" y="105407"/>
                    <a:pt x="1805" y="105407"/>
                  </a:cubicBezTo>
                  <a:cubicBezTo>
                    <a:pt x="1831" y="105407"/>
                    <a:pt x="1831" y="105407"/>
                    <a:pt x="1805" y="105433"/>
                  </a:cubicBezTo>
                  <a:cubicBezTo>
                    <a:pt x="1805" y="105458"/>
                    <a:pt x="1805" y="105484"/>
                    <a:pt x="1754" y="105484"/>
                  </a:cubicBezTo>
                  <a:cubicBezTo>
                    <a:pt x="1754" y="105536"/>
                    <a:pt x="1779" y="105562"/>
                    <a:pt x="1831" y="105587"/>
                  </a:cubicBezTo>
                  <a:cubicBezTo>
                    <a:pt x="1857" y="105639"/>
                    <a:pt x="1857" y="105691"/>
                    <a:pt x="1857" y="105716"/>
                  </a:cubicBezTo>
                  <a:cubicBezTo>
                    <a:pt x="1831" y="105742"/>
                    <a:pt x="1831" y="105794"/>
                    <a:pt x="1857" y="105820"/>
                  </a:cubicBezTo>
                  <a:cubicBezTo>
                    <a:pt x="1857" y="105845"/>
                    <a:pt x="1857" y="105871"/>
                    <a:pt x="1805" y="105871"/>
                  </a:cubicBezTo>
                  <a:cubicBezTo>
                    <a:pt x="1779" y="105897"/>
                    <a:pt x="1779" y="105923"/>
                    <a:pt x="1805" y="105948"/>
                  </a:cubicBezTo>
                  <a:cubicBezTo>
                    <a:pt x="1857" y="105974"/>
                    <a:pt x="1882" y="106026"/>
                    <a:pt x="1857" y="106077"/>
                  </a:cubicBezTo>
                  <a:cubicBezTo>
                    <a:pt x="1882" y="106155"/>
                    <a:pt x="1882" y="106232"/>
                    <a:pt x="1857" y="106310"/>
                  </a:cubicBezTo>
                  <a:cubicBezTo>
                    <a:pt x="1857" y="106361"/>
                    <a:pt x="1857" y="106387"/>
                    <a:pt x="1857" y="106439"/>
                  </a:cubicBezTo>
                  <a:cubicBezTo>
                    <a:pt x="1882" y="106490"/>
                    <a:pt x="1882" y="106567"/>
                    <a:pt x="1857" y="106645"/>
                  </a:cubicBezTo>
                  <a:cubicBezTo>
                    <a:pt x="1857" y="106645"/>
                    <a:pt x="1857" y="106671"/>
                    <a:pt x="1882" y="106696"/>
                  </a:cubicBezTo>
                  <a:cubicBezTo>
                    <a:pt x="1908" y="106748"/>
                    <a:pt x="1934" y="106800"/>
                    <a:pt x="1908" y="106851"/>
                  </a:cubicBezTo>
                  <a:cubicBezTo>
                    <a:pt x="1908" y="106877"/>
                    <a:pt x="1934" y="106903"/>
                    <a:pt x="1934" y="106929"/>
                  </a:cubicBezTo>
                  <a:cubicBezTo>
                    <a:pt x="1908" y="106980"/>
                    <a:pt x="1934" y="107032"/>
                    <a:pt x="1934" y="107083"/>
                  </a:cubicBezTo>
                  <a:cubicBezTo>
                    <a:pt x="1934" y="107135"/>
                    <a:pt x="1934" y="107186"/>
                    <a:pt x="1934" y="107264"/>
                  </a:cubicBezTo>
                  <a:cubicBezTo>
                    <a:pt x="1934" y="107264"/>
                    <a:pt x="1960" y="107290"/>
                    <a:pt x="1934" y="107315"/>
                  </a:cubicBezTo>
                  <a:cubicBezTo>
                    <a:pt x="1908" y="107315"/>
                    <a:pt x="1882" y="107393"/>
                    <a:pt x="1908" y="107419"/>
                  </a:cubicBezTo>
                  <a:cubicBezTo>
                    <a:pt x="1908" y="107470"/>
                    <a:pt x="1908" y="107548"/>
                    <a:pt x="1908" y="107599"/>
                  </a:cubicBezTo>
                  <a:cubicBezTo>
                    <a:pt x="1908" y="107618"/>
                    <a:pt x="1901" y="107623"/>
                    <a:pt x="1891" y="107623"/>
                  </a:cubicBezTo>
                  <a:cubicBezTo>
                    <a:pt x="1880" y="107623"/>
                    <a:pt x="1865" y="107617"/>
                    <a:pt x="1851" y="107617"/>
                  </a:cubicBezTo>
                  <a:cubicBezTo>
                    <a:pt x="1844" y="107617"/>
                    <a:pt x="1837" y="107619"/>
                    <a:pt x="1831" y="107625"/>
                  </a:cubicBezTo>
                  <a:lnTo>
                    <a:pt x="1831" y="107651"/>
                  </a:lnTo>
                  <a:cubicBezTo>
                    <a:pt x="1831" y="107702"/>
                    <a:pt x="1882" y="107728"/>
                    <a:pt x="1831" y="107780"/>
                  </a:cubicBezTo>
                  <a:cubicBezTo>
                    <a:pt x="1818" y="107805"/>
                    <a:pt x="1818" y="107812"/>
                    <a:pt x="1821" y="107812"/>
                  </a:cubicBezTo>
                  <a:cubicBezTo>
                    <a:pt x="1824" y="107812"/>
                    <a:pt x="1831" y="107805"/>
                    <a:pt x="1831" y="107805"/>
                  </a:cubicBezTo>
                  <a:cubicBezTo>
                    <a:pt x="1831" y="107831"/>
                    <a:pt x="1882" y="107857"/>
                    <a:pt x="1857" y="107909"/>
                  </a:cubicBezTo>
                  <a:lnTo>
                    <a:pt x="1857" y="107986"/>
                  </a:lnTo>
                  <a:cubicBezTo>
                    <a:pt x="1908" y="108089"/>
                    <a:pt x="1908" y="108115"/>
                    <a:pt x="1805" y="108166"/>
                  </a:cubicBezTo>
                  <a:cubicBezTo>
                    <a:pt x="1805" y="108218"/>
                    <a:pt x="1805" y="108270"/>
                    <a:pt x="1779" y="108321"/>
                  </a:cubicBezTo>
                  <a:cubicBezTo>
                    <a:pt x="1805" y="108321"/>
                    <a:pt x="1805" y="108347"/>
                    <a:pt x="1805" y="108399"/>
                  </a:cubicBezTo>
                  <a:lnTo>
                    <a:pt x="1882" y="108399"/>
                  </a:lnTo>
                  <a:cubicBezTo>
                    <a:pt x="1889" y="108392"/>
                    <a:pt x="1896" y="108388"/>
                    <a:pt x="1903" y="108388"/>
                  </a:cubicBezTo>
                  <a:cubicBezTo>
                    <a:pt x="1920" y="108388"/>
                    <a:pt x="1934" y="108412"/>
                    <a:pt x="1934" y="108450"/>
                  </a:cubicBezTo>
                  <a:cubicBezTo>
                    <a:pt x="1986" y="108450"/>
                    <a:pt x="1986" y="108450"/>
                    <a:pt x="1986" y="108502"/>
                  </a:cubicBezTo>
                  <a:cubicBezTo>
                    <a:pt x="1970" y="108548"/>
                    <a:pt x="1973" y="108557"/>
                    <a:pt x="1984" y="108557"/>
                  </a:cubicBezTo>
                  <a:cubicBezTo>
                    <a:pt x="1991" y="108557"/>
                    <a:pt x="2001" y="108553"/>
                    <a:pt x="2011" y="108553"/>
                  </a:cubicBezTo>
                  <a:cubicBezTo>
                    <a:pt x="2063" y="108553"/>
                    <a:pt x="2037" y="108579"/>
                    <a:pt x="2037" y="108605"/>
                  </a:cubicBezTo>
                  <a:cubicBezTo>
                    <a:pt x="2011" y="108605"/>
                    <a:pt x="2011" y="108605"/>
                    <a:pt x="2011" y="108631"/>
                  </a:cubicBezTo>
                  <a:cubicBezTo>
                    <a:pt x="1986" y="108631"/>
                    <a:pt x="1986" y="108657"/>
                    <a:pt x="1986" y="108682"/>
                  </a:cubicBezTo>
                  <a:cubicBezTo>
                    <a:pt x="2003" y="108682"/>
                    <a:pt x="2031" y="108671"/>
                    <a:pt x="2049" y="108671"/>
                  </a:cubicBezTo>
                  <a:cubicBezTo>
                    <a:pt x="2057" y="108671"/>
                    <a:pt x="2063" y="108674"/>
                    <a:pt x="2063" y="108682"/>
                  </a:cubicBezTo>
                  <a:cubicBezTo>
                    <a:pt x="2089" y="108708"/>
                    <a:pt x="2115" y="108734"/>
                    <a:pt x="2089" y="108785"/>
                  </a:cubicBezTo>
                  <a:lnTo>
                    <a:pt x="2063" y="108889"/>
                  </a:lnTo>
                  <a:lnTo>
                    <a:pt x="2063" y="108966"/>
                  </a:lnTo>
                  <a:cubicBezTo>
                    <a:pt x="2063" y="108966"/>
                    <a:pt x="2063" y="109043"/>
                    <a:pt x="2089" y="109069"/>
                  </a:cubicBezTo>
                  <a:cubicBezTo>
                    <a:pt x="2140" y="109121"/>
                    <a:pt x="2140" y="109198"/>
                    <a:pt x="2115" y="109250"/>
                  </a:cubicBezTo>
                  <a:cubicBezTo>
                    <a:pt x="2089" y="109301"/>
                    <a:pt x="2063" y="109353"/>
                    <a:pt x="2063" y="109404"/>
                  </a:cubicBezTo>
                  <a:cubicBezTo>
                    <a:pt x="2011" y="109404"/>
                    <a:pt x="1960" y="109353"/>
                    <a:pt x="1908" y="109353"/>
                  </a:cubicBezTo>
                  <a:cubicBezTo>
                    <a:pt x="1908" y="109404"/>
                    <a:pt x="1882" y="109456"/>
                    <a:pt x="1908" y="109508"/>
                  </a:cubicBezTo>
                  <a:cubicBezTo>
                    <a:pt x="1908" y="109559"/>
                    <a:pt x="1908" y="109533"/>
                    <a:pt x="1908" y="109559"/>
                  </a:cubicBezTo>
                  <a:cubicBezTo>
                    <a:pt x="1908" y="109585"/>
                    <a:pt x="1857" y="109637"/>
                    <a:pt x="1908" y="109637"/>
                  </a:cubicBezTo>
                  <a:cubicBezTo>
                    <a:pt x="1908" y="109662"/>
                    <a:pt x="1908" y="109662"/>
                    <a:pt x="1908" y="109688"/>
                  </a:cubicBezTo>
                  <a:cubicBezTo>
                    <a:pt x="1857" y="109740"/>
                    <a:pt x="1908" y="109817"/>
                    <a:pt x="1857" y="109894"/>
                  </a:cubicBezTo>
                  <a:cubicBezTo>
                    <a:pt x="1857" y="109946"/>
                    <a:pt x="1857" y="109972"/>
                    <a:pt x="1857" y="110023"/>
                  </a:cubicBezTo>
                  <a:cubicBezTo>
                    <a:pt x="1882" y="110049"/>
                    <a:pt x="1882" y="110101"/>
                    <a:pt x="1857" y="110127"/>
                  </a:cubicBezTo>
                  <a:cubicBezTo>
                    <a:pt x="1831" y="110178"/>
                    <a:pt x="1831" y="110230"/>
                    <a:pt x="1857" y="110256"/>
                  </a:cubicBezTo>
                  <a:cubicBezTo>
                    <a:pt x="1882" y="110333"/>
                    <a:pt x="1882" y="110384"/>
                    <a:pt x="1831" y="110436"/>
                  </a:cubicBezTo>
                  <a:cubicBezTo>
                    <a:pt x="1805" y="110462"/>
                    <a:pt x="1805" y="110488"/>
                    <a:pt x="1805" y="110513"/>
                  </a:cubicBezTo>
                  <a:lnTo>
                    <a:pt x="1831" y="110539"/>
                  </a:lnTo>
                  <a:cubicBezTo>
                    <a:pt x="1934" y="110591"/>
                    <a:pt x="1934" y="110591"/>
                    <a:pt x="1882" y="110694"/>
                  </a:cubicBezTo>
                  <a:cubicBezTo>
                    <a:pt x="1882" y="110720"/>
                    <a:pt x="1960" y="110746"/>
                    <a:pt x="1882" y="110771"/>
                  </a:cubicBezTo>
                  <a:cubicBezTo>
                    <a:pt x="1882" y="110797"/>
                    <a:pt x="1882" y="110797"/>
                    <a:pt x="1882" y="110797"/>
                  </a:cubicBezTo>
                  <a:cubicBezTo>
                    <a:pt x="1934" y="110849"/>
                    <a:pt x="1934" y="110926"/>
                    <a:pt x="1882" y="110952"/>
                  </a:cubicBezTo>
                  <a:cubicBezTo>
                    <a:pt x="1882" y="110978"/>
                    <a:pt x="1882" y="110978"/>
                    <a:pt x="1882" y="111003"/>
                  </a:cubicBezTo>
                  <a:cubicBezTo>
                    <a:pt x="1986" y="111107"/>
                    <a:pt x="1882" y="111210"/>
                    <a:pt x="1805" y="111287"/>
                  </a:cubicBezTo>
                  <a:lnTo>
                    <a:pt x="1805" y="111313"/>
                  </a:lnTo>
                  <a:cubicBezTo>
                    <a:pt x="1831" y="111390"/>
                    <a:pt x="1831" y="111468"/>
                    <a:pt x="1805" y="111545"/>
                  </a:cubicBezTo>
                  <a:cubicBezTo>
                    <a:pt x="1831" y="111545"/>
                    <a:pt x="1857" y="111545"/>
                    <a:pt x="1857" y="111571"/>
                  </a:cubicBezTo>
                  <a:cubicBezTo>
                    <a:pt x="1857" y="111597"/>
                    <a:pt x="1857" y="111648"/>
                    <a:pt x="1805" y="111648"/>
                  </a:cubicBezTo>
                  <a:cubicBezTo>
                    <a:pt x="1831" y="111751"/>
                    <a:pt x="1857" y="111829"/>
                    <a:pt x="1805" y="111906"/>
                  </a:cubicBezTo>
                  <a:cubicBezTo>
                    <a:pt x="1831" y="111958"/>
                    <a:pt x="1857" y="111932"/>
                    <a:pt x="1882" y="112009"/>
                  </a:cubicBezTo>
                  <a:cubicBezTo>
                    <a:pt x="1882" y="112009"/>
                    <a:pt x="1908" y="112009"/>
                    <a:pt x="1882" y="112087"/>
                  </a:cubicBezTo>
                  <a:cubicBezTo>
                    <a:pt x="1882" y="112112"/>
                    <a:pt x="1882" y="112138"/>
                    <a:pt x="1882" y="112164"/>
                  </a:cubicBezTo>
                  <a:cubicBezTo>
                    <a:pt x="1908" y="112216"/>
                    <a:pt x="1831" y="112241"/>
                    <a:pt x="1831" y="112293"/>
                  </a:cubicBezTo>
                  <a:cubicBezTo>
                    <a:pt x="1831" y="112345"/>
                    <a:pt x="1882" y="112370"/>
                    <a:pt x="1831" y="112396"/>
                  </a:cubicBezTo>
                  <a:cubicBezTo>
                    <a:pt x="1805" y="112422"/>
                    <a:pt x="1754" y="112499"/>
                    <a:pt x="1754" y="112577"/>
                  </a:cubicBezTo>
                  <a:cubicBezTo>
                    <a:pt x="1702" y="112654"/>
                    <a:pt x="1754" y="112706"/>
                    <a:pt x="1779" y="112783"/>
                  </a:cubicBezTo>
                  <a:lnTo>
                    <a:pt x="1805" y="112783"/>
                  </a:lnTo>
                  <a:cubicBezTo>
                    <a:pt x="1805" y="112770"/>
                    <a:pt x="1818" y="112764"/>
                    <a:pt x="1831" y="112764"/>
                  </a:cubicBezTo>
                  <a:cubicBezTo>
                    <a:pt x="1844" y="112764"/>
                    <a:pt x="1857" y="112770"/>
                    <a:pt x="1857" y="112783"/>
                  </a:cubicBezTo>
                  <a:cubicBezTo>
                    <a:pt x="1908" y="112809"/>
                    <a:pt x="1934" y="112860"/>
                    <a:pt x="1908" y="112912"/>
                  </a:cubicBezTo>
                  <a:lnTo>
                    <a:pt x="1908" y="112964"/>
                  </a:lnTo>
                  <a:cubicBezTo>
                    <a:pt x="1908" y="112964"/>
                    <a:pt x="1908" y="113015"/>
                    <a:pt x="1857" y="113015"/>
                  </a:cubicBezTo>
                  <a:cubicBezTo>
                    <a:pt x="1835" y="113004"/>
                    <a:pt x="1814" y="112998"/>
                    <a:pt x="1796" y="112998"/>
                  </a:cubicBezTo>
                  <a:cubicBezTo>
                    <a:pt x="1771" y="112998"/>
                    <a:pt x="1754" y="113011"/>
                    <a:pt x="1754" y="113041"/>
                  </a:cubicBezTo>
                  <a:cubicBezTo>
                    <a:pt x="1702" y="113067"/>
                    <a:pt x="1702" y="113093"/>
                    <a:pt x="1728" y="113144"/>
                  </a:cubicBezTo>
                  <a:cubicBezTo>
                    <a:pt x="1728" y="113170"/>
                    <a:pt x="1754" y="113196"/>
                    <a:pt x="1754" y="113221"/>
                  </a:cubicBezTo>
                  <a:cubicBezTo>
                    <a:pt x="1754" y="113273"/>
                    <a:pt x="1754" y="113299"/>
                    <a:pt x="1754" y="113325"/>
                  </a:cubicBezTo>
                  <a:cubicBezTo>
                    <a:pt x="1779" y="113350"/>
                    <a:pt x="1779" y="113376"/>
                    <a:pt x="1754" y="113402"/>
                  </a:cubicBezTo>
                  <a:cubicBezTo>
                    <a:pt x="1728" y="113428"/>
                    <a:pt x="1728" y="113479"/>
                    <a:pt x="1754" y="113505"/>
                  </a:cubicBezTo>
                  <a:cubicBezTo>
                    <a:pt x="1831" y="113557"/>
                    <a:pt x="1831" y="113660"/>
                    <a:pt x="1805" y="113712"/>
                  </a:cubicBezTo>
                  <a:cubicBezTo>
                    <a:pt x="1754" y="113789"/>
                    <a:pt x="1754" y="113840"/>
                    <a:pt x="1754" y="113892"/>
                  </a:cubicBezTo>
                  <a:cubicBezTo>
                    <a:pt x="1754" y="113944"/>
                    <a:pt x="1754" y="113969"/>
                    <a:pt x="1728" y="113969"/>
                  </a:cubicBezTo>
                  <a:cubicBezTo>
                    <a:pt x="1702" y="113995"/>
                    <a:pt x="1702" y="114021"/>
                    <a:pt x="1702" y="114047"/>
                  </a:cubicBezTo>
                  <a:cubicBezTo>
                    <a:pt x="1702" y="114098"/>
                    <a:pt x="1728" y="114124"/>
                    <a:pt x="1702" y="114150"/>
                  </a:cubicBezTo>
                  <a:cubicBezTo>
                    <a:pt x="1676" y="114176"/>
                    <a:pt x="1676" y="114176"/>
                    <a:pt x="1702" y="114202"/>
                  </a:cubicBezTo>
                  <a:cubicBezTo>
                    <a:pt x="1754" y="114227"/>
                    <a:pt x="1779" y="114305"/>
                    <a:pt x="1754" y="114356"/>
                  </a:cubicBezTo>
                  <a:cubicBezTo>
                    <a:pt x="1754" y="114382"/>
                    <a:pt x="1754" y="114408"/>
                    <a:pt x="1779" y="114434"/>
                  </a:cubicBezTo>
                  <a:cubicBezTo>
                    <a:pt x="1805" y="114459"/>
                    <a:pt x="1805" y="114459"/>
                    <a:pt x="1779" y="114485"/>
                  </a:cubicBezTo>
                  <a:cubicBezTo>
                    <a:pt x="1779" y="114537"/>
                    <a:pt x="1779" y="114588"/>
                    <a:pt x="1779" y="114614"/>
                  </a:cubicBezTo>
                  <a:cubicBezTo>
                    <a:pt x="1779" y="114666"/>
                    <a:pt x="1779" y="114717"/>
                    <a:pt x="1779" y="114769"/>
                  </a:cubicBezTo>
                  <a:cubicBezTo>
                    <a:pt x="1779" y="114769"/>
                    <a:pt x="1779" y="114795"/>
                    <a:pt x="1779" y="114795"/>
                  </a:cubicBezTo>
                  <a:cubicBezTo>
                    <a:pt x="1779" y="114872"/>
                    <a:pt x="1779" y="114949"/>
                    <a:pt x="1728" y="115027"/>
                  </a:cubicBezTo>
                  <a:cubicBezTo>
                    <a:pt x="1728" y="115027"/>
                    <a:pt x="1728" y="115053"/>
                    <a:pt x="1754" y="115053"/>
                  </a:cubicBezTo>
                  <a:lnTo>
                    <a:pt x="1779" y="115078"/>
                  </a:lnTo>
                  <a:cubicBezTo>
                    <a:pt x="1779" y="115078"/>
                    <a:pt x="1779" y="115104"/>
                    <a:pt x="1754" y="115104"/>
                  </a:cubicBezTo>
                  <a:cubicBezTo>
                    <a:pt x="1754" y="115104"/>
                    <a:pt x="1728" y="115130"/>
                    <a:pt x="1728" y="115156"/>
                  </a:cubicBezTo>
                  <a:cubicBezTo>
                    <a:pt x="1754" y="115156"/>
                    <a:pt x="1779" y="115259"/>
                    <a:pt x="1779" y="115311"/>
                  </a:cubicBezTo>
                  <a:cubicBezTo>
                    <a:pt x="1805" y="115362"/>
                    <a:pt x="1754" y="115439"/>
                    <a:pt x="1754" y="115491"/>
                  </a:cubicBezTo>
                  <a:cubicBezTo>
                    <a:pt x="1779" y="115568"/>
                    <a:pt x="1779" y="115568"/>
                    <a:pt x="1805" y="115594"/>
                  </a:cubicBezTo>
                  <a:cubicBezTo>
                    <a:pt x="1831" y="115620"/>
                    <a:pt x="1805" y="115646"/>
                    <a:pt x="1779" y="115672"/>
                  </a:cubicBezTo>
                  <a:cubicBezTo>
                    <a:pt x="1754" y="115672"/>
                    <a:pt x="1754" y="115723"/>
                    <a:pt x="1779" y="115749"/>
                  </a:cubicBezTo>
                  <a:cubicBezTo>
                    <a:pt x="1805" y="115749"/>
                    <a:pt x="1805" y="115775"/>
                    <a:pt x="1805" y="115775"/>
                  </a:cubicBezTo>
                  <a:cubicBezTo>
                    <a:pt x="1779" y="115826"/>
                    <a:pt x="1779" y="115878"/>
                    <a:pt x="1805" y="115930"/>
                  </a:cubicBezTo>
                  <a:cubicBezTo>
                    <a:pt x="1805" y="115955"/>
                    <a:pt x="1779" y="115955"/>
                    <a:pt x="1754" y="115981"/>
                  </a:cubicBezTo>
                  <a:lnTo>
                    <a:pt x="1754" y="116007"/>
                  </a:lnTo>
                  <a:lnTo>
                    <a:pt x="1779" y="116033"/>
                  </a:lnTo>
                  <a:cubicBezTo>
                    <a:pt x="1831" y="116058"/>
                    <a:pt x="1779" y="116110"/>
                    <a:pt x="1779" y="116136"/>
                  </a:cubicBezTo>
                  <a:cubicBezTo>
                    <a:pt x="1831" y="116136"/>
                    <a:pt x="1831" y="116136"/>
                    <a:pt x="1805" y="116187"/>
                  </a:cubicBezTo>
                  <a:cubicBezTo>
                    <a:pt x="1805" y="116213"/>
                    <a:pt x="1805" y="116239"/>
                    <a:pt x="1779" y="116265"/>
                  </a:cubicBezTo>
                  <a:lnTo>
                    <a:pt x="1779" y="116291"/>
                  </a:lnTo>
                  <a:cubicBezTo>
                    <a:pt x="1779" y="116291"/>
                    <a:pt x="1857" y="116368"/>
                    <a:pt x="1779" y="116420"/>
                  </a:cubicBezTo>
                  <a:lnTo>
                    <a:pt x="1779" y="116548"/>
                  </a:lnTo>
                  <a:lnTo>
                    <a:pt x="1831" y="116548"/>
                  </a:lnTo>
                  <a:lnTo>
                    <a:pt x="1831" y="116574"/>
                  </a:lnTo>
                  <a:lnTo>
                    <a:pt x="1779" y="116652"/>
                  </a:lnTo>
                  <a:cubicBezTo>
                    <a:pt x="1805" y="116652"/>
                    <a:pt x="1831" y="116652"/>
                    <a:pt x="1831" y="116677"/>
                  </a:cubicBezTo>
                  <a:cubicBezTo>
                    <a:pt x="1831" y="116677"/>
                    <a:pt x="1831" y="116703"/>
                    <a:pt x="1831" y="116729"/>
                  </a:cubicBezTo>
                  <a:cubicBezTo>
                    <a:pt x="1831" y="116755"/>
                    <a:pt x="1805" y="116781"/>
                    <a:pt x="1779" y="116781"/>
                  </a:cubicBezTo>
                  <a:cubicBezTo>
                    <a:pt x="1728" y="116781"/>
                    <a:pt x="1728" y="116781"/>
                    <a:pt x="1728" y="116806"/>
                  </a:cubicBezTo>
                  <a:lnTo>
                    <a:pt x="1676" y="116806"/>
                  </a:lnTo>
                  <a:lnTo>
                    <a:pt x="1676" y="116755"/>
                  </a:lnTo>
                  <a:lnTo>
                    <a:pt x="1625" y="116755"/>
                  </a:lnTo>
                  <a:cubicBezTo>
                    <a:pt x="1625" y="116781"/>
                    <a:pt x="1625" y="116806"/>
                    <a:pt x="1625" y="116832"/>
                  </a:cubicBezTo>
                  <a:cubicBezTo>
                    <a:pt x="1650" y="116832"/>
                    <a:pt x="1702" y="116858"/>
                    <a:pt x="1702" y="116884"/>
                  </a:cubicBezTo>
                  <a:cubicBezTo>
                    <a:pt x="1676" y="116910"/>
                    <a:pt x="1676" y="116935"/>
                    <a:pt x="1702" y="116961"/>
                  </a:cubicBezTo>
                  <a:cubicBezTo>
                    <a:pt x="1702" y="116961"/>
                    <a:pt x="1728" y="116961"/>
                    <a:pt x="1728" y="116987"/>
                  </a:cubicBezTo>
                  <a:cubicBezTo>
                    <a:pt x="1728" y="117039"/>
                    <a:pt x="1702" y="117039"/>
                    <a:pt x="1676" y="117039"/>
                  </a:cubicBezTo>
                  <a:cubicBezTo>
                    <a:pt x="1676" y="117039"/>
                    <a:pt x="1676" y="117064"/>
                    <a:pt x="1676" y="117064"/>
                  </a:cubicBezTo>
                  <a:cubicBezTo>
                    <a:pt x="1676" y="117116"/>
                    <a:pt x="1676" y="117167"/>
                    <a:pt x="1650" y="117193"/>
                  </a:cubicBezTo>
                  <a:lnTo>
                    <a:pt x="1650" y="117374"/>
                  </a:lnTo>
                  <a:lnTo>
                    <a:pt x="1650" y="117400"/>
                  </a:lnTo>
                  <a:cubicBezTo>
                    <a:pt x="1625" y="117400"/>
                    <a:pt x="1625" y="117400"/>
                    <a:pt x="1625" y="117425"/>
                  </a:cubicBezTo>
                  <a:cubicBezTo>
                    <a:pt x="1625" y="117451"/>
                    <a:pt x="1625" y="117477"/>
                    <a:pt x="1599" y="117503"/>
                  </a:cubicBezTo>
                  <a:cubicBezTo>
                    <a:pt x="1599" y="117529"/>
                    <a:pt x="1625" y="117580"/>
                    <a:pt x="1650" y="117580"/>
                  </a:cubicBezTo>
                  <a:cubicBezTo>
                    <a:pt x="1702" y="117580"/>
                    <a:pt x="1702" y="117606"/>
                    <a:pt x="1702" y="117632"/>
                  </a:cubicBezTo>
                  <a:cubicBezTo>
                    <a:pt x="1702" y="117683"/>
                    <a:pt x="1702" y="117709"/>
                    <a:pt x="1676" y="117735"/>
                  </a:cubicBezTo>
                  <a:cubicBezTo>
                    <a:pt x="1650" y="117838"/>
                    <a:pt x="1625" y="117941"/>
                    <a:pt x="1625" y="118044"/>
                  </a:cubicBezTo>
                  <a:cubicBezTo>
                    <a:pt x="1625" y="118096"/>
                    <a:pt x="1573" y="118122"/>
                    <a:pt x="1573" y="118199"/>
                  </a:cubicBezTo>
                  <a:cubicBezTo>
                    <a:pt x="1625" y="118199"/>
                    <a:pt x="1625" y="118225"/>
                    <a:pt x="1573" y="118251"/>
                  </a:cubicBezTo>
                  <a:lnTo>
                    <a:pt x="1573" y="118276"/>
                  </a:lnTo>
                  <a:cubicBezTo>
                    <a:pt x="1625" y="118276"/>
                    <a:pt x="1599" y="118302"/>
                    <a:pt x="1573" y="118328"/>
                  </a:cubicBezTo>
                  <a:cubicBezTo>
                    <a:pt x="1599" y="118354"/>
                    <a:pt x="1599" y="118354"/>
                    <a:pt x="1573" y="118380"/>
                  </a:cubicBezTo>
                  <a:lnTo>
                    <a:pt x="1599" y="118483"/>
                  </a:lnTo>
                  <a:cubicBezTo>
                    <a:pt x="1599" y="118509"/>
                    <a:pt x="1599" y="118534"/>
                    <a:pt x="1573" y="118534"/>
                  </a:cubicBezTo>
                  <a:lnTo>
                    <a:pt x="1599" y="118586"/>
                  </a:lnTo>
                  <a:cubicBezTo>
                    <a:pt x="1625" y="118586"/>
                    <a:pt x="1650" y="118586"/>
                    <a:pt x="1650" y="118612"/>
                  </a:cubicBezTo>
                  <a:cubicBezTo>
                    <a:pt x="1650" y="118638"/>
                    <a:pt x="1625" y="118766"/>
                    <a:pt x="1599" y="118818"/>
                  </a:cubicBezTo>
                  <a:cubicBezTo>
                    <a:pt x="1599" y="118844"/>
                    <a:pt x="1599" y="118895"/>
                    <a:pt x="1573" y="118921"/>
                  </a:cubicBezTo>
                  <a:lnTo>
                    <a:pt x="1573" y="118973"/>
                  </a:lnTo>
                  <a:cubicBezTo>
                    <a:pt x="1573" y="119024"/>
                    <a:pt x="1521" y="119024"/>
                    <a:pt x="1521" y="119076"/>
                  </a:cubicBezTo>
                  <a:cubicBezTo>
                    <a:pt x="1521" y="119102"/>
                    <a:pt x="1521" y="119128"/>
                    <a:pt x="1547" y="119153"/>
                  </a:cubicBezTo>
                  <a:cubicBezTo>
                    <a:pt x="1547" y="119205"/>
                    <a:pt x="1547" y="119257"/>
                    <a:pt x="1496" y="119282"/>
                  </a:cubicBezTo>
                  <a:lnTo>
                    <a:pt x="1496" y="119308"/>
                  </a:lnTo>
                  <a:cubicBezTo>
                    <a:pt x="1521" y="119334"/>
                    <a:pt x="1521" y="119360"/>
                    <a:pt x="1496" y="119385"/>
                  </a:cubicBezTo>
                  <a:cubicBezTo>
                    <a:pt x="1470" y="119411"/>
                    <a:pt x="1470" y="119437"/>
                    <a:pt x="1470" y="119489"/>
                  </a:cubicBezTo>
                  <a:cubicBezTo>
                    <a:pt x="1496" y="119489"/>
                    <a:pt x="1496" y="119514"/>
                    <a:pt x="1470" y="119540"/>
                  </a:cubicBezTo>
                  <a:cubicBezTo>
                    <a:pt x="1470" y="119592"/>
                    <a:pt x="1444" y="119618"/>
                    <a:pt x="1444" y="119643"/>
                  </a:cubicBezTo>
                  <a:cubicBezTo>
                    <a:pt x="1444" y="119643"/>
                    <a:pt x="1444" y="119669"/>
                    <a:pt x="1444" y="119669"/>
                  </a:cubicBezTo>
                  <a:cubicBezTo>
                    <a:pt x="1444" y="119695"/>
                    <a:pt x="1444" y="119695"/>
                    <a:pt x="1444" y="119721"/>
                  </a:cubicBezTo>
                  <a:cubicBezTo>
                    <a:pt x="1444" y="119747"/>
                    <a:pt x="1444" y="119772"/>
                    <a:pt x="1444" y="119798"/>
                  </a:cubicBezTo>
                  <a:cubicBezTo>
                    <a:pt x="1444" y="119824"/>
                    <a:pt x="1418" y="119824"/>
                    <a:pt x="1393" y="119850"/>
                  </a:cubicBezTo>
                  <a:cubicBezTo>
                    <a:pt x="1367" y="119850"/>
                    <a:pt x="1367" y="119875"/>
                    <a:pt x="1367" y="119901"/>
                  </a:cubicBezTo>
                  <a:cubicBezTo>
                    <a:pt x="1367" y="119927"/>
                    <a:pt x="1367" y="119953"/>
                    <a:pt x="1341" y="119979"/>
                  </a:cubicBezTo>
                  <a:cubicBezTo>
                    <a:pt x="1315" y="119979"/>
                    <a:pt x="1315" y="120030"/>
                    <a:pt x="1341" y="120082"/>
                  </a:cubicBezTo>
                  <a:cubicBezTo>
                    <a:pt x="1418" y="120082"/>
                    <a:pt x="1393" y="120133"/>
                    <a:pt x="1393" y="120185"/>
                  </a:cubicBezTo>
                  <a:cubicBezTo>
                    <a:pt x="1393" y="120237"/>
                    <a:pt x="1418" y="120340"/>
                    <a:pt x="1418" y="120391"/>
                  </a:cubicBezTo>
                  <a:cubicBezTo>
                    <a:pt x="1470" y="120469"/>
                    <a:pt x="1470" y="120572"/>
                    <a:pt x="1418" y="120649"/>
                  </a:cubicBezTo>
                  <a:lnTo>
                    <a:pt x="1418" y="120752"/>
                  </a:lnTo>
                  <a:cubicBezTo>
                    <a:pt x="1444" y="120778"/>
                    <a:pt x="1418" y="120804"/>
                    <a:pt x="1393" y="120804"/>
                  </a:cubicBezTo>
                  <a:cubicBezTo>
                    <a:pt x="1393" y="120830"/>
                    <a:pt x="1393" y="120856"/>
                    <a:pt x="1418" y="120881"/>
                  </a:cubicBezTo>
                  <a:cubicBezTo>
                    <a:pt x="1418" y="120907"/>
                    <a:pt x="1418" y="120933"/>
                    <a:pt x="1393" y="120933"/>
                  </a:cubicBezTo>
                  <a:cubicBezTo>
                    <a:pt x="1393" y="120959"/>
                    <a:pt x="1470" y="120985"/>
                    <a:pt x="1444" y="120985"/>
                  </a:cubicBezTo>
                  <a:cubicBezTo>
                    <a:pt x="1418" y="121010"/>
                    <a:pt x="1367" y="121036"/>
                    <a:pt x="1393" y="121088"/>
                  </a:cubicBezTo>
                  <a:cubicBezTo>
                    <a:pt x="1418" y="121139"/>
                    <a:pt x="1393" y="121165"/>
                    <a:pt x="1393" y="121217"/>
                  </a:cubicBezTo>
                  <a:cubicBezTo>
                    <a:pt x="1393" y="121294"/>
                    <a:pt x="1393" y="121371"/>
                    <a:pt x="1393" y="121449"/>
                  </a:cubicBezTo>
                  <a:lnTo>
                    <a:pt x="1444" y="121449"/>
                  </a:lnTo>
                  <a:cubicBezTo>
                    <a:pt x="1418" y="121423"/>
                    <a:pt x="1418" y="121397"/>
                    <a:pt x="1444" y="121371"/>
                  </a:cubicBezTo>
                  <a:cubicBezTo>
                    <a:pt x="1470" y="121371"/>
                    <a:pt x="1496" y="121423"/>
                    <a:pt x="1444" y="121449"/>
                  </a:cubicBezTo>
                  <a:lnTo>
                    <a:pt x="1418" y="121552"/>
                  </a:lnTo>
                  <a:cubicBezTo>
                    <a:pt x="1433" y="121544"/>
                    <a:pt x="1446" y="121541"/>
                    <a:pt x="1457" y="121541"/>
                  </a:cubicBezTo>
                  <a:cubicBezTo>
                    <a:pt x="1483" y="121541"/>
                    <a:pt x="1496" y="121559"/>
                    <a:pt x="1496" y="121578"/>
                  </a:cubicBezTo>
                  <a:cubicBezTo>
                    <a:pt x="1496" y="121603"/>
                    <a:pt x="1496" y="121629"/>
                    <a:pt x="1496" y="121629"/>
                  </a:cubicBezTo>
                  <a:cubicBezTo>
                    <a:pt x="1496" y="121681"/>
                    <a:pt x="1496" y="121732"/>
                    <a:pt x="1521" y="121758"/>
                  </a:cubicBezTo>
                  <a:cubicBezTo>
                    <a:pt x="1573" y="121810"/>
                    <a:pt x="1573" y="121810"/>
                    <a:pt x="1521" y="121836"/>
                  </a:cubicBezTo>
                  <a:lnTo>
                    <a:pt x="1496" y="121836"/>
                  </a:lnTo>
                  <a:cubicBezTo>
                    <a:pt x="1470" y="121836"/>
                    <a:pt x="1470" y="121861"/>
                    <a:pt x="1444" y="121887"/>
                  </a:cubicBezTo>
                  <a:cubicBezTo>
                    <a:pt x="1444" y="121887"/>
                    <a:pt x="1418" y="121913"/>
                    <a:pt x="1393" y="121913"/>
                  </a:cubicBezTo>
                  <a:cubicBezTo>
                    <a:pt x="1367" y="122016"/>
                    <a:pt x="1367" y="122119"/>
                    <a:pt x="1418" y="122197"/>
                  </a:cubicBezTo>
                  <a:cubicBezTo>
                    <a:pt x="1444" y="122274"/>
                    <a:pt x="1444" y="122300"/>
                    <a:pt x="1367" y="122326"/>
                  </a:cubicBezTo>
                  <a:lnTo>
                    <a:pt x="1367" y="122377"/>
                  </a:lnTo>
                  <a:cubicBezTo>
                    <a:pt x="1367" y="122377"/>
                    <a:pt x="1470" y="122377"/>
                    <a:pt x="1444" y="122429"/>
                  </a:cubicBezTo>
                  <a:cubicBezTo>
                    <a:pt x="1444" y="122455"/>
                    <a:pt x="1444" y="122506"/>
                    <a:pt x="1470" y="122506"/>
                  </a:cubicBezTo>
                  <a:cubicBezTo>
                    <a:pt x="1496" y="122506"/>
                    <a:pt x="1496" y="122532"/>
                    <a:pt x="1496" y="122558"/>
                  </a:cubicBezTo>
                  <a:cubicBezTo>
                    <a:pt x="1470" y="122635"/>
                    <a:pt x="1470" y="122738"/>
                    <a:pt x="1496" y="122816"/>
                  </a:cubicBezTo>
                  <a:lnTo>
                    <a:pt x="1521" y="122945"/>
                  </a:lnTo>
                  <a:cubicBezTo>
                    <a:pt x="1521" y="122996"/>
                    <a:pt x="1547" y="123022"/>
                    <a:pt x="1521" y="123074"/>
                  </a:cubicBezTo>
                  <a:cubicBezTo>
                    <a:pt x="1547" y="123074"/>
                    <a:pt x="1547" y="123099"/>
                    <a:pt x="1521" y="123099"/>
                  </a:cubicBezTo>
                  <a:cubicBezTo>
                    <a:pt x="1496" y="123125"/>
                    <a:pt x="1521" y="123177"/>
                    <a:pt x="1573" y="123203"/>
                  </a:cubicBezTo>
                  <a:cubicBezTo>
                    <a:pt x="1599" y="123228"/>
                    <a:pt x="1573" y="123228"/>
                    <a:pt x="1573" y="123254"/>
                  </a:cubicBezTo>
                  <a:cubicBezTo>
                    <a:pt x="1599" y="123306"/>
                    <a:pt x="1599" y="123357"/>
                    <a:pt x="1599" y="123409"/>
                  </a:cubicBezTo>
                  <a:lnTo>
                    <a:pt x="1599" y="123486"/>
                  </a:lnTo>
                  <a:lnTo>
                    <a:pt x="1625" y="123486"/>
                  </a:lnTo>
                  <a:cubicBezTo>
                    <a:pt x="1625" y="123460"/>
                    <a:pt x="1625" y="123435"/>
                    <a:pt x="1650" y="123435"/>
                  </a:cubicBezTo>
                  <a:cubicBezTo>
                    <a:pt x="1676" y="123435"/>
                    <a:pt x="1650" y="123460"/>
                    <a:pt x="1650" y="123486"/>
                  </a:cubicBezTo>
                  <a:cubicBezTo>
                    <a:pt x="1650" y="123486"/>
                    <a:pt x="1650" y="123486"/>
                    <a:pt x="1625" y="123512"/>
                  </a:cubicBezTo>
                  <a:cubicBezTo>
                    <a:pt x="1599" y="123512"/>
                    <a:pt x="1625" y="123538"/>
                    <a:pt x="1625" y="123538"/>
                  </a:cubicBezTo>
                  <a:lnTo>
                    <a:pt x="1625" y="123564"/>
                  </a:lnTo>
                  <a:lnTo>
                    <a:pt x="1650" y="123564"/>
                  </a:lnTo>
                  <a:cubicBezTo>
                    <a:pt x="1676" y="123564"/>
                    <a:pt x="1702" y="123564"/>
                    <a:pt x="1702" y="123615"/>
                  </a:cubicBezTo>
                  <a:lnTo>
                    <a:pt x="1702" y="123667"/>
                  </a:lnTo>
                  <a:cubicBezTo>
                    <a:pt x="1754" y="123718"/>
                    <a:pt x="1728" y="123796"/>
                    <a:pt x="1779" y="123847"/>
                  </a:cubicBezTo>
                  <a:cubicBezTo>
                    <a:pt x="1805" y="123899"/>
                    <a:pt x="1805" y="123899"/>
                    <a:pt x="1779" y="123925"/>
                  </a:cubicBezTo>
                  <a:cubicBezTo>
                    <a:pt x="1754" y="123925"/>
                    <a:pt x="1754" y="123976"/>
                    <a:pt x="1728" y="124028"/>
                  </a:cubicBezTo>
                  <a:cubicBezTo>
                    <a:pt x="1728" y="124054"/>
                    <a:pt x="1728" y="124054"/>
                    <a:pt x="1728" y="124079"/>
                  </a:cubicBezTo>
                  <a:cubicBezTo>
                    <a:pt x="1728" y="124079"/>
                    <a:pt x="1779" y="124183"/>
                    <a:pt x="1754" y="124260"/>
                  </a:cubicBezTo>
                  <a:cubicBezTo>
                    <a:pt x="1754" y="124260"/>
                    <a:pt x="1754" y="124286"/>
                    <a:pt x="1754" y="124312"/>
                  </a:cubicBezTo>
                  <a:cubicBezTo>
                    <a:pt x="1754" y="124337"/>
                    <a:pt x="1779" y="124363"/>
                    <a:pt x="1805" y="124389"/>
                  </a:cubicBezTo>
                  <a:cubicBezTo>
                    <a:pt x="1831" y="124389"/>
                    <a:pt x="1831" y="124440"/>
                    <a:pt x="1805" y="124466"/>
                  </a:cubicBezTo>
                  <a:cubicBezTo>
                    <a:pt x="1857" y="124492"/>
                    <a:pt x="1857" y="124518"/>
                    <a:pt x="1805" y="124569"/>
                  </a:cubicBezTo>
                  <a:cubicBezTo>
                    <a:pt x="1779" y="124595"/>
                    <a:pt x="1754" y="124647"/>
                    <a:pt x="1754" y="124698"/>
                  </a:cubicBezTo>
                  <a:cubicBezTo>
                    <a:pt x="1779" y="124698"/>
                    <a:pt x="1779" y="124724"/>
                    <a:pt x="1754" y="124724"/>
                  </a:cubicBezTo>
                  <a:cubicBezTo>
                    <a:pt x="1754" y="124776"/>
                    <a:pt x="1754" y="124776"/>
                    <a:pt x="1805" y="124802"/>
                  </a:cubicBezTo>
                  <a:cubicBezTo>
                    <a:pt x="1822" y="124810"/>
                    <a:pt x="1828" y="124813"/>
                    <a:pt x="1829" y="124813"/>
                  </a:cubicBezTo>
                  <a:cubicBezTo>
                    <a:pt x="1831" y="124813"/>
                    <a:pt x="1814" y="124802"/>
                    <a:pt x="1831" y="124802"/>
                  </a:cubicBezTo>
                  <a:cubicBezTo>
                    <a:pt x="1831" y="124827"/>
                    <a:pt x="1857" y="124853"/>
                    <a:pt x="1831" y="124879"/>
                  </a:cubicBezTo>
                  <a:cubicBezTo>
                    <a:pt x="1831" y="124879"/>
                    <a:pt x="1819" y="124890"/>
                    <a:pt x="1812" y="124890"/>
                  </a:cubicBezTo>
                  <a:cubicBezTo>
                    <a:pt x="1808" y="124890"/>
                    <a:pt x="1805" y="124888"/>
                    <a:pt x="1805" y="124879"/>
                  </a:cubicBezTo>
                  <a:cubicBezTo>
                    <a:pt x="1779" y="124879"/>
                    <a:pt x="1728" y="124879"/>
                    <a:pt x="1728" y="124905"/>
                  </a:cubicBezTo>
                  <a:cubicBezTo>
                    <a:pt x="1728" y="124930"/>
                    <a:pt x="1676" y="124982"/>
                    <a:pt x="1676" y="125034"/>
                  </a:cubicBezTo>
                  <a:cubicBezTo>
                    <a:pt x="1676" y="125059"/>
                    <a:pt x="1676" y="125085"/>
                    <a:pt x="1650" y="125111"/>
                  </a:cubicBezTo>
                  <a:lnTo>
                    <a:pt x="1650" y="125163"/>
                  </a:lnTo>
                  <a:cubicBezTo>
                    <a:pt x="1650" y="125188"/>
                    <a:pt x="1650" y="125214"/>
                    <a:pt x="1650" y="125266"/>
                  </a:cubicBezTo>
                  <a:cubicBezTo>
                    <a:pt x="1650" y="125292"/>
                    <a:pt x="1650" y="125317"/>
                    <a:pt x="1650" y="125343"/>
                  </a:cubicBezTo>
                  <a:cubicBezTo>
                    <a:pt x="1599" y="125446"/>
                    <a:pt x="1573" y="125524"/>
                    <a:pt x="1573" y="125627"/>
                  </a:cubicBezTo>
                  <a:cubicBezTo>
                    <a:pt x="1573" y="125678"/>
                    <a:pt x="1521" y="125704"/>
                    <a:pt x="1573" y="125756"/>
                  </a:cubicBezTo>
                  <a:lnTo>
                    <a:pt x="1625" y="125782"/>
                  </a:lnTo>
                  <a:cubicBezTo>
                    <a:pt x="1573" y="125885"/>
                    <a:pt x="1702" y="125962"/>
                    <a:pt x="1625" y="126039"/>
                  </a:cubicBezTo>
                  <a:lnTo>
                    <a:pt x="1625" y="126065"/>
                  </a:lnTo>
                  <a:cubicBezTo>
                    <a:pt x="1676" y="126065"/>
                    <a:pt x="1676" y="126065"/>
                    <a:pt x="1676" y="126039"/>
                  </a:cubicBezTo>
                  <a:cubicBezTo>
                    <a:pt x="1676" y="126014"/>
                    <a:pt x="1676" y="126014"/>
                    <a:pt x="1676" y="126014"/>
                  </a:cubicBezTo>
                  <a:cubicBezTo>
                    <a:pt x="1676" y="125975"/>
                    <a:pt x="1689" y="125962"/>
                    <a:pt x="1705" y="125962"/>
                  </a:cubicBezTo>
                  <a:cubicBezTo>
                    <a:pt x="1721" y="125962"/>
                    <a:pt x="1741" y="125975"/>
                    <a:pt x="1754" y="125988"/>
                  </a:cubicBezTo>
                  <a:cubicBezTo>
                    <a:pt x="1754" y="126014"/>
                    <a:pt x="1754" y="126091"/>
                    <a:pt x="1702" y="126143"/>
                  </a:cubicBezTo>
                  <a:cubicBezTo>
                    <a:pt x="1779" y="126143"/>
                    <a:pt x="1779" y="126065"/>
                    <a:pt x="1805" y="126065"/>
                  </a:cubicBezTo>
                  <a:cubicBezTo>
                    <a:pt x="1818" y="126078"/>
                    <a:pt x="1818" y="126078"/>
                    <a:pt x="1815" y="126078"/>
                  </a:cubicBezTo>
                  <a:cubicBezTo>
                    <a:pt x="1812" y="126078"/>
                    <a:pt x="1805" y="126078"/>
                    <a:pt x="1805" y="126091"/>
                  </a:cubicBezTo>
                  <a:cubicBezTo>
                    <a:pt x="1779" y="126168"/>
                    <a:pt x="1805" y="126246"/>
                    <a:pt x="1857" y="126323"/>
                  </a:cubicBezTo>
                  <a:lnTo>
                    <a:pt x="1934" y="126323"/>
                  </a:lnTo>
                  <a:cubicBezTo>
                    <a:pt x="1960" y="126323"/>
                    <a:pt x="1986" y="126349"/>
                    <a:pt x="1986" y="126375"/>
                  </a:cubicBezTo>
                  <a:cubicBezTo>
                    <a:pt x="1986" y="126401"/>
                    <a:pt x="1960" y="126401"/>
                    <a:pt x="1934" y="126401"/>
                  </a:cubicBezTo>
                  <a:cubicBezTo>
                    <a:pt x="1917" y="126401"/>
                    <a:pt x="1888" y="126389"/>
                    <a:pt x="1863" y="126389"/>
                  </a:cubicBezTo>
                  <a:cubicBezTo>
                    <a:pt x="1851" y="126389"/>
                    <a:pt x="1839" y="126392"/>
                    <a:pt x="1831" y="126401"/>
                  </a:cubicBezTo>
                  <a:cubicBezTo>
                    <a:pt x="1805" y="126426"/>
                    <a:pt x="1805" y="126478"/>
                    <a:pt x="1831" y="126530"/>
                  </a:cubicBezTo>
                  <a:cubicBezTo>
                    <a:pt x="1831" y="126581"/>
                    <a:pt x="1779" y="126581"/>
                    <a:pt x="1779" y="126607"/>
                  </a:cubicBezTo>
                  <a:lnTo>
                    <a:pt x="1779" y="126710"/>
                  </a:lnTo>
                  <a:lnTo>
                    <a:pt x="1857" y="126710"/>
                  </a:lnTo>
                  <a:cubicBezTo>
                    <a:pt x="1882" y="126710"/>
                    <a:pt x="1908" y="126787"/>
                    <a:pt x="1882" y="126839"/>
                  </a:cubicBezTo>
                  <a:cubicBezTo>
                    <a:pt x="1870" y="126865"/>
                    <a:pt x="1863" y="126871"/>
                    <a:pt x="1857" y="126871"/>
                  </a:cubicBezTo>
                  <a:cubicBezTo>
                    <a:pt x="1850" y="126871"/>
                    <a:pt x="1844" y="126865"/>
                    <a:pt x="1831" y="126865"/>
                  </a:cubicBezTo>
                  <a:lnTo>
                    <a:pt x="1728" y="126839"/>
                  </a:lnTo>
                  <a:lnTo>
                    <a:pt x="1728" y="126865"/>
                  </a:lnTo>
                  <a:cubicBezTo>
                    <a:pt x="1754" y="126891"/>
                    <a:pt x="1754" y="126916"/>
                    <a:pt x="1728" y="126916"/>
                  </a:cubicBezTo>
                  <a:lnTo>
                    <a:pt x="1728" y="126968"/>
                  </a:lnTo>
                  <a:lnTo>
                    <a:pt x="1754" y="126994"/>
                  </a:lnTo>
                  <a:lnTo>
                    <a:pt x="1831" y="126968"/>
                  </a:lnTo>
                  <a:cubicBezTo>
                    <a:pt x="1848" y="126959"/>
                    <a:pt x="1862" y="126957"/>
                    <a:pt x="1873" y="126957"/>
                  </a:cubicBezTo>
                  <a:cubicBezTo>
                    <a:pt x="1894" y="126957"/>
                    <a:pt x="1900" y="126968"/>
                    <a:pt x="1882" y="126968"/>
                  </a:cubicBezTo>
                  <a:cubicBezTo>
                    <a:pt x="1882" y="126994"/>
                    <a:pt x="1882" y="127020"/>
                    <a:pt x="1857" y="127071"/>
                  </a:cubicBezTo>
                  <a:cubicBezTo>
                    <a:pt x="1857" y="127084"/>
                    <a:pt x="1863" y="127084"/>
                    <a:pt x="1870" y="127084"/>
                  </a:cubicBezTo>
                  <a:cubicBezTo>
                    <a:pt x="1876" y="127084"/>
                    <a:pt x="1882" y="127084"/>
                    <a:pt x="1882" y="127097"/>
                  </a:cubicBezTo>
                  <a:cubicBezTo>
                    <a:pt x="1882" y="127123"/>
                    <a:pt x="1882" y="127174"/>
                    <a:pt x="1857" y="127226"/>
                  </a:cubicBezTo>
                  <a:cubicBezTo>
                    <a:pt x="1864" y="127218"/>
                    <a:pt x="1870" y="127215"/>
                    <a:pt x="1873" y="127215"/>
                  </a:cubicBezTo>
                  <a:cubicBezTo>
                    <a:pt x="1882" y="127215"/>
                    <a:pt x="1882" y="127233"/>
                    <a:pt x="1882" y="127252"/>
                  </a:cubicBezTo>
                  <a:lnTo>
                    <a:pt x="1882" y="127458"/>
                  </a:lnTo>
                  <a:cubicBezTo>
                    <a:pt x="1908" y="127484"/>
                    <a:pt x="1908" y="127510"/>
                    <a:pt x="1908" y="127561"/>
                  </a:cubicBezTo>
                  <a:cubicBezTo>
                    <a:pt x="1908" y="127587"/>
                    <a:pt x="1908" y="127639"/>
                    <a:pt x="1908" y="127690"/>
                  </a:cubicBezTo>
                  <a:cubicBezTo>
                    <a:pt x="1960" y="127767"/>
                    <a:pt x="1882" y="127819"/>
                    <a:pt x="1882" y="127871"/>
                  </a:cubicBezTo>
                  <a:cubicBezTo>
                    <a:pt x="1895" y="127896"/>
                    <a:pt x="1889" y="127903"/>
                    <a:pt x="1876" y="127903"/>
                  </a:cubicBezTo>
                  <a:cubicBezTo>
                    <a:pt x="1863" y="127903"/>
                    <a:pt x="1844" y="127896"/>
                    <a:pt x="1831" y="127896"/>
                  </a:cubicBezTo>
                  <a:cubicBezTo>
                    <a:pt x="1805" y="127896"/>
                    <a:pt x="1805" y="127896"/>
                    <a:pt x="1779" y="127871"/>
                  </a:cubicBezTo>
                  <a:cubicBezTo>
                    <a:pt x="1754" y="127922"/>
                    <a:pt x="1754" y="127948"/>
                    <a:pt x="1754" y="128000"/>
                  </a:cubicBezTo>
                  <a:cubicBezTo>
                    <a:pt x="1779" y="128000"/>
                    <a:pt x="1805" y="128000"/>
                    <a:pt x="1779" y="128025"/>
                  </a:cubicBezTo>
                  <a:cubicBezTo>
                    <a:pt x="1754" y="128051"/>
                    <a:pt x="1728" y="128077"/>
                    <a:pt x="1702" y="128103"/>
                  </a:cubicBezTo>
                  <a:cubicBezTo>
                    <a:pt x="1702" y="128103"/>
                    <a:pt x="1676" y="128103"/>
                    <a:pt x="1676" y="128077"/>
                  </a:cubicBezTo>
                  <a:cubicBezTo>
                    <a:pt x="1676" y="128077"/>
                    <a:pt x="1650" y="128129"/>
                    <a:pt x="1650" y="128180"/>
                  </a:cubicBezTo>
                  <a:cubicBezTo>
                    <a:pt x="1625" y="128232"/>
                    <a:pt x="1599" y="128309"/>
                    <a:pt x="1599" y="128386"/>
                  </a:cubicBezTo>
                  <a:cubicBezTo>
                    <a:pt x="1573" y="128386"/>
                    <a:pt x="1573" y="128412"/>
                    <a:pt x="1599" y="128412"/>
                  </a:cubicBezTo>
                  <a:cubicBezTo>
                    <a:pt x="1599" y="128438"/>
                    <a:pt x="1625" y="128438"/>
                    <a:pt x="1650" y="128464"/>
                  </a:cubicBezTo>
                  <a:lnTo>
                    <a:pt x="1676" y="128464"/>
                  </a:lnTo>
                  <a:cubicBezTo>
                    <a:pt x="1676" y="128464"/>
                    <a:pt x="1650" y="128412"/>
                    <a:pt x="1676" y="128386"/>
                  </a:cubicBezTo>
                  <a:lnTo>
                    <a:pt x="1754" y="128386"/>
                  </a:lnTo>
                  <a:cubicBezTo>
                    <a:pt x="1754" y="128438"/>
                    <a:pt x="1728" y="128490"/>
                    <a:pt x="1754" y="128515"/>
                  </a:cubicBezTo>
                  <a:cubicBezTo>
                    <a:pt x="1779" y="128567"/>
                    <a:pt x="1754" y="128567"/>
                    <a:pt x="1754" y="128593"/>
                  </a:cubicBezTo>
                  <a:cubicBezTo>
                    <a:pt x="1754" y="128644"/>
                    <a:pt x="1728" y="128670"/>
                    <a:pt x="1676" y="128696"/>
                  </a:cubicBezTo>
                  <a:cubicBezTo>
                    <a:pt x="1676" y="128722"/>
                    <a:pt x="1676" y="128748"/>
                    <a:pt x="1650" y="128748"/>
                  </a:cubicBezTo>
                  <a:cubicBezTo>
                    <a:pt x="1650" y="128773"/>
                    <a:pt x="1650" y="128825"/>
                    <a:pt x="1650" y="128851"/>
                  </a:cubicBezTo>
                  <a:cubicBezTo>
                    <a:pt x="1676" y="128902"/>
                    <a:pt x="1702" y="128980"/>
                    <a:pt x="1676" y="129031"/>
                  </a:cubicBezTo>
                  <a:cubicBezTo>
                    <a:pt x="1676" y="129083"/>
                    <a:pt x="1676" y="129109"/>
                    <a:pt x="1676" y="129160"/>
                  </a:cubicBezTo>
                  <a:cubicBezTo>
                    <a:pt x="1676" y="129186"/>
                    <a:pt x="1676" y="129212"/>
                    <a:pt x="1728" y="129212"/>
                  </a:cubicBezTo>
                  <a:cubicBezTo>
                    <a:pt x="1779" y="129212"/>
                    <a:pt x="1754" y="129212"/>
                    <a:pt x="1754" y="129238"/>
                  </a:cubicBezTo>
                  <a:cubicBezTo>
                    <a:pt x="1779" y="129263"/>
                    <a:pt x="1754" y="129263"/>
                    <a:pt x="1754" y="129263"/>
                  </a:cubicBezTo>
                  <a:cubicBezTo>
                    <a:pt x="1754" y="129289"/>
                    <a:pt x="1779" y="129263"/>
                    <a:pt x="1779" y="129315"/>
                  </a:cubicBezTo>
                  <a:cubicBezTo>
                    <a:pt x="1779" y="129341"/>
                    <a:pt x="1805" y="129367"/>
                    <a:pt x="1779" y="129392"/>
                  </a:cubicBezTo>
                  <a:cubicBezTo>
                    <a:pt x="1779" y="129392"/>
                    <a:pt x="1754" y="129418"/>
                    <a:pt x="1754" y="129418"/>
                  </a:cubicBezTo>
                  <a:cubicBezTo>
                    <a:pt x="1728" y="129444"/>
                    <a:pt x="1728" y="129470"/>
                    <a:pt x="1754" y="129495"/>
                  </a:cubicBezTo>
                  <a:cubicBezTo>
                    <a:pt x="1779" y="129521"/>
                    <a:pt x="1779" y="129599"/>
                    <a:pt x="1754" y="129650"/>
                  </a:cubicBezTo>
                  <a:lnTo>
                    <a:pt x="1754" y="129831"/>
                  </a:lnTo>
                  <a:cubicBezTo>
                    <a:pt x="1779" y="129857"/>
                    <a:pt x="1779" y="129857"/>
                    <a:pt x="1754" y="129908"/>
                  </a:cubicBezTo>
                  <a:cubicBezTo>
                    <a:pt x="1728" y="129908"/>
                    <a:pt x="1702" y="129882"/>
                    <a:pt x="1702" y="129857"/>
                  </a:cubicBezTo>
                  <a:lnTo>
                    <a:pt x="1650" y="129882"/>
                  </a:lnTo>
                  <a:lnTo>
                    <a:pt x="1625" y="129908"/>
                  </a:lnTo>
                  <a:cubicBezTo>
                    <a:pt x="1625" y="129934"/>
                    <a:pt x="1650" y="129985"/>
                    <a:pt x="1625" y="130011"/>
                  </a:cubicBezTo>
                  <a:cubicBezTo>
                    <a:pt x="1573" y="130037"/>
                    <a:pt x="1547" y="130114"/>
                    <a:pt x="1496" y="130114"/>
                  </a:cubicBezTo>
                  <a:cubicBezTo>
                    <a:pt x="1496" y="130166"/>
                    <a:pt x="1444" y="130218"/>
                    <a:pt x="1496" y="130269"/>
                  </a:cubicBezTo>
                  <a:cubicBezTo>
                    <a:pt x="1496" y="130321"/>
                    <a:pt x="1496" y="130347"/>
                    <a:pt x="1470" y="130398"/>
                  </a:cubicBezTo>
                  <a:cubicBezTo>
                    <a:pt x="1521" y="130450"/>
                    <a:pt x="1650" y="130450"/>
                    <a:pt x="1650" y="130501"/>
                  </a:cubicBezTo>
                  <a:cubicBezTo>
                    <a:pt x="1625" y="130553"/>
                    <a:pt x="1573" y="130553"/>
                    <a:pt x="1547" y="130553"/>
                  </a:cubicBezTo>
                  <a:cubicBezTo>
                    <a:pt x="1496" y="130553"/>
                    <a:pt x="1470" y="130553"/>
                    <a:pt x="1470" y="130604"/>
                  </a:cubicBezTo>
                  <a:lnTo>
                    <a:pt x="1470" y="130708"/>
                  </a:lnTo>
                  <a:cubicBezTo>
                    <a:pt x="1496" y="130733"/>
                    <a:pt x="1496" y="130785"/>
                    <a:pt x="1470" y="130811"/>
                  </a:cubicBezTo>
                  <a:cubicBezTo>
                    <a:pt x="1418" y="130837"/>
                    <a:pt x="1418" y="130888"/>
                    <a:pt x="1418" y="130966"/>
                  </a:cubicBezTo>
                  <a:cubicBezTo>
                    <a:pt x="1521" y="130991"/>
                    <a:pt x="1470" y="131069"/>
                    <a:pt x="1470" y="131120"/>
                  </a:cubicBezTo>
                  <a:cubicBezTo>
                    <a:pt x="1496" y="131172"/>
                    <a:pt x="1444" y="131172"/>
                    <a:pt x="1418" y="131172"/>
                  </a:cubicBezTo>
                  <a:lnTo>
                    <a:pt x="1393" y="131172"/>
                  </a:lnTo>
                  <a:lnTo>
                    <a:pt x="1393" y="131223"/>
                  </a:lnTo>
                  <a:cubicBezTo>
                    <a:pt x="1393" y="131275"/>
                    <a:pt x="1367" y="131327"/>
                    <a:pt x="1367" y="131378"/>
                  </a:cubicBezTo>
                  <a:cubicBezTo>
                    <a:pt x="1367" y="131399"/>
                    <a:pt x="1367" y="131437"/>
                    <a:pt x="1394" y="131437"/>
                  </a:cubicBezTo>
                  <a:cubicBezTo>
                    <a:pt x="1400" y="131437"/>
                    <a:pt x="1408" y="131435"/>
                    <a:pt x="1418" y="131430"/>
                  </a:cubicBezTo>
                  <a:cubicBezTo>
                    <a:pt x="1428" y="131425"/>
                    <a:pt x="1436" y="131423"/>
                    <a:pt x="1443" y="131423"/>
                  </a:cubicBezTo>
                  <a:cubicBezTo>
                    <a:pt x="1471" y="131423"/>
                    <a:pt x="1475" y="131460"/>
                    <a:pt x="1496" y="131481"/>
                  </a:cubicBezTo>
                  <a:cubicBezTo>
                    <a:pt x="1521" y="131507"/>
                    <a:pt x="1547" y="131559"/>
                    <a:pt x="1547" y="131610"/>
                  </a:cubicBezTo>
                  <a:cubicBezTo>
                    <a:pt x="1573" y="131610"/>
                    <a:pt x="1599" y="131662"/>
                    <a:pt x="1573" y="131688"/>
                  </a:cubicBezTo>
                  <a:lnTo>
                    <a:pt x="1573" y="131739"/>
                  </a:lnTo>
                  <a:cubicBezTo>
                    <a:pt x="1573" y="131765"/>
                    <a:pt x="1625" y="131842"/>
                    <a:pt x="1573" y="131868"/>
                  </a:cubicBezTo>
                  <a:cubicBezTo>
                    <a:pt x="1599" y="131920"/>
                    <a:pt x="1625" y="131946"/>
                    <a:pt x="1625" y="131971"/>
                  </a:cubicBezTo>
                  <a:cubicBezTo>
                    <a:pt x="1599" y="132023"/>
                    <a:pt x="1625" y="132023"/>
                    <a:pt x="1625" y="132049"/>
                  </a:cubicBezTo>
                  <a:cubicBezTo>
                    <a:pt x="1625" y="132100"/>
                    <a:pt x="1625" y="132126"/>
                    <a:pt x="1573" y="132126"/>
                  </a:cubicBezTo>
                  <a:cubicBezTo>
                    <a:pt x="1573" y="132126"/>
                    <a:pt x="1573" y="132152"/>
                    <a:pt x="1573" y="132152"/>
                  </a:cubicBezTo>
                  <a:lnTo>
                    <a:pt x="1573" y="132178"/>
                  </a:lnTo>
                  <a:cubicBezTo>
                    <a:pt x="1599" y="132178"/>
                    <a:pt x="1599" y="132203"/>
                    <a:pt x="1599" y="132229"/>
                  </a:cubicBezTo>
                  <a:cubicBezTo>
                    <a:pt x="1573" y="132255"/>
                    <a:pt x="1547" y="132255"/>
                    <a:pt x="1547" y="132255"/>
                  </a:cubicBezTo>
                  <a:lnTo>
                    <a:pt x="1496" y="132255"/>
                  </a:lnTo>
                  <a:cubicBezTo>
                    <a:pt x="1470" y="132281"/>
                    <a:pt x="1496" y="132358"/>
                    <a:pt x="1444" y="132384"/>
                  </a:cubicBezTo>
                  <a:cubicBezTo>
                    <a:pt x="1393" y="132410"/>
                    <a:pt x="1444" y="132410"/>
                    <a:pt x="1418" y="132410"/>
                  </a:cubicBezTo>
                  <a:lnTo>
                    <a:pt x="1418" y="132461"/>
                  </a:lnTo>
                  <a:cubicBezTo>
                    <a:pt x="1418" y="132487"/>
                    <a:pt x="1418" y="132539"/>
                    <a:pt x="1367" y="132539"/>
                  </a:cubicBezTo>
                  <a:cubicBezTo>
                    <a:pt x="1367" y="132565"/>
                    <a:pt x="1367" y="132616"/>
                    <a:pt x="1315" y="132642"/>
                  </a:cubicBezTo>
                  <a:cubicBezTo>
                    <a:pt x="1315" y="132642"/>
                    <a:pt x="1315" y="132668"/>
                    <a:pt x="1315" y="132668"/>
                  </a:cubicBezTo>
                  <a:cubicBezTo>
                    <a:pt x="1289" y="132719"/>
                    <a:pt x="1289" y="132771"/>
                    <a:pt x="1289" y="132848"/>
                  </a:cubicBezTo>
                  <a:cubicBezTo>
                    <a:pt x="1289" y="132900"/>
                    <a:pt x="1341" y="132926"/>
                    <a:pt x="1315" y="132977"/>
                  </a:cubicBezTo>
                  <a:cubicBezTo>
                    <a:pt x="1315" y="133024"/>
                    <a:pt x="1315" y="133033"/>
                    <a:pt x="1310" y="133033"/>
                  </a:cubicBezTo>
                  <a:cubicBezTo>
                    <a:pt x="1306" y="133033"/>
                    <a:pt x="1300" y="133029"/>
                    <a:pt x="1289" y="133029"/>
                  </a:cubicBezTo>
                  <a:cubicBezTo>
                    <a:pt x="1281" y="133037"/>
                    <a:pt x="1275" y="133040"/>
                    <a:pt x="1271" y="133040"/>
                  </a:cubicBezTo>
                  <a:cubicBezTo>
                    <a:pt x="1264" y="133040"/>
                    <a:pt x="1264" y="133029"/>
                    <a:pt x="1264" y="133029"/>
                  </a:cubicBezTo>
                  <a:lnTo>
                    <a:pt x="1264" y="133055"/>
                  </a:lnTo>
                  <a:cubicBezTo>
                    <a:pt x="1264" y="133080"/>
                    <a:pt x="1315" y="133132"/>
                    <a:pt x="1289" y="133158"/>
                  </a:cubicBezTo>
                  <a:cubicBezTo>
                    <a:pt x="1264" y="133184"/>
                    <a:pt x="1238" y="133184"/>
                    <a:pt x="1212" y="133184"/>
                  </a:cubicBezTo>
                  <a:cubicBezTo>
                    <a:pt x="1186" y="133235"/>
                    <a:pt x="1160" y="133261"/>
                    <a:pt x="1160" y="133312"/>
                  </a:cubicBezTo>
                  <a:cubicBezTo>
                    <a:pt x="1160" y="133338"/>
                    <a:pt x="1160" y="133364"/>
                    <a:pt x="1186" y="133364"/>
                  </a:cubicBezTo>
                  <a:cubicBezTo>
                    <a:pt x="1212" y="133364"/>
                    <a:pt x="1238" y="133390"/>
                    <a:pt x="1264" y="133416"/>
                  </a:cubicBezTo>
                  <a:cubicBezTo>
                    <a:pt x="1254" y="133411"/>
                    <a:pt x="1245" y="133409"/>
                    <a:pt x="1236" y="133409"/>
                  </a:cubicBezTo>
                  <a:cubicBezTo>
                    <a:pt x="1195" y="133409"/>
                    <a:pt x="1160" y="133451"/>
                    <a:pt x="1160" y="133493"/>
                  </a:cubicBezTo>
                  <a:lnTo>
                    <a:pt x="1160" y="133519"/>
                  </a:lnTo>
                  <a:lnTo>
                    <a:pt x="1238" y="133545"/>
                  </a:lnTo>
                  <a:cubicBezTo>
                    <a:pt x="1315" y="133570"/>
                    <a:pt x="1315" y="133570"/>
                    <a:pt x="1289" y="133648"/>
                  </a:cubicBezTo>
                  <a:lnTo>
                    <a:pt x="1289" y="133751"/>
                  </a:lnTo>
                  <a:cubicBezTo>
                    <a:pt x="1264" y="133777"/>
                    <a:pt x="1264" y="133828"/>
                    <a:pt x="1289" y="133854"/>
                  </a:cubicBezTo>
                  <a:cubicBezTo>
                    <a:pt x="1289" y="133880"/>
                    <a:pt x="1289" y="133906"/>
                    <a:pt x="1264" y="133906"/>
                  </a:cubicBezTo>
                  <a:lnTo>
                    <a:pt x="1238" y="133906"/>
                  </a:lnTo>
                  <a:lnTo>
                    <a:pt x="1238" y="133931"/>
                  </a:lnTo>
                  <a:lnTo>
                    <a:pt x="1264" y="133931"/>
                  </a:lnTo>
                  <a:lnTo>
                    <a:pt x="1289" y="133957"/>
                  </a:lnTo>
                  <a:cubicBezTo>
                    <a:pt x="1289" y="134035"/>
                    <a:pt x="1289" y="134035"/>
                    <a:pt x="1212" y="134035"/>
                  </a:cubicBezTo>
                  <a:cubicBezTo>
                    <a:pt x="1212" y="134035"/>
                    <a:pt x="1186" y="134060"/>
                    <a:pt x="1160" y="134060"/>
                  </a:cubicBezTo>
                  <a:cubicBezTo>
                    <a:pt x="1160" y="134086"/>
                    <a:pt x="1212" y="134138"/>
                    <a:pt x="1160" y="134164"/>
                  </a:cubicBezTo>
                  <a:cubicBezTo>
                    <a:pt x="1160" y="134164"/>
                    <a:pt x="1160" y="134189"/>
                    <a:pt x="1160" y="134215"/>
                  </a:cubicBezTo>
                  <a:cubicBezTo>
                    <a:pt x="1160" y="134228"/>
                    <a:pt x="1167" y="134235"/>
                    <a:pt x="1177" y="134235"/>
                  </a:cubicBezTo>
                  <a:cubicBezTo>
                    <a:pt x="1186" y="134235"/>
                    <a:pt x="1199" y="134228"/>
                    <a:pt x="1212" y="134215"/>
                  </a:cubicBezTo>
                  <a:lnTo>
                    <a:pt x="1264" y="134215"/>
                  </a:lnTo>
                  <a:cubicBezTo>
                    <a:pt x="1264" y="134241"/>
                    <a:pt x="1264" y="134241"/>
                    <a:pt x="1264" y="134267"/>
                  </a:cubicBezTo>
                  <a:lnTo>
                    <a:pt x="1264" y="134293"/>
                  </a:lnTo>
                  <a:cubicBezTo>
                    <a:pt x="1264" y="134318"/>
                    <a:pt x="1289" y="134344"/>
                    <a:pt x="1264" y="134396"/>
                  </a:cubicBezTo>
                  <a:cubicBezTo>
                    <a:pt x="1238" y="134421"/>
                    <a:pt x="1289" y="134421"/>
                    <a:pt x="1289" y="134447"/>
                  </a:cubicBezTo>
                  <a:cubicBezTo>
                    <a:pt x="1315" y="134550"/>
                    <a:pt x="1289" y="134628"/>
                    <a:pt x="1264" y="134705"/>
                  </a:cubicBezTo>
                  <a:cubicBezTo>
                    <a:pt x="1238" y="134731"/>
                    <a:pt x="1212" y="134757"/>
                    <a:pt x="1186" y="134783"/>
                  </a:cubicBezTo>
                  <a:lnTo>
                    <a:pt x="1135" y="134808"/>
                  </a:lnTo>
                  <a:cubicBezTo>
                    <a:pt x="1135" y="134886"/>
                    <a:pt x="1135" y="134963"/>
                    <a:pt x="1238" y="134963"/>
                  </a:cubicBezTo>
                  <a:cubicBezTo>
                    <a:pt x="1264" y="134963"/>
                    <a:pt x="1289" y="135040"/>
                    <a:pt x="1264" y="135066"/>
                  </a:cubicBezTo>
                  <a:lnTo>
                    <a:pt x="1238" y="135066"/>
                  </a:lnTo>
                  <a:cubicBezTo>
                    <a:pt x="1225" y="135040"/>
                    <a:pt x="1206" y="135034"/>
                    <a:pt x="1186" y="135034"/>
                  </a:cubicBezTo>
                  <a:cubicBezTo>
                    <a:pt x="1167" y="135034"/>
                    <a:pt x="1148" y="135040"/>
                    <a:pt x="1135" y="135040"/>
                  </a:cubicBezTo>
                  <a:cubicBezTo>
                    <a:pt x="1135" y="135066"/>
                    <a:pt x="1135" y="135066"/>
                    <a:pt x="1135" y="135066"/>
                  </a:cubicBezTo>
                  <a:cubicBezTo>
                    <a:pt x="1152" y="135135"/>
                    <a:pt x="1180" y="135147"/>
                    <a:pt x="1205" y="135147"/>
                  </a:cubicBezTo>
                  <a:cubicBezTo>
                    <a:pt x="1218" y="135147"/>
                    <a:pt x="1229" y="135144"/>
                    <a:pt x="1238" y="135144"/>
                  </a:cubicBezTo>
                  <a:cubicBezTo>
                    <a:pt x="1264" y="135144"/>
                    <a:pt x="1264" y="135144"/>
                    <a:pt x="1264" y="135169"/>
                  </a:cubicBezTo>
                  <a:cubicBezTo>
                    <a:pt x="1264" y="135221"/>
                    <a:pt x="1212" y="135247"/>
                    <a:pt x="1160" y="135273"/>
                  </a:cubicBezTo>
                  <a:cubicBezTo>
                    <a:pt x="1083" y="135298"/>
                    <a:pt x="1135" y="135298"/>
                    <a:pt x="1135" y="135298"/>
                  </a:cubicBezTo>
                  <a:lnTo>
                    <a:pt x="1186" y="135324"/>
                  </a:lnTo>
                  <a:cubicBezTo>
                    <a:pt x="1203" y="135324"/>
                    <a:pt x="1221" y="135313"/>
                    <a:pt x="1238" y="135313"/>
                  </a:cubicBezTo>
                  <a:cubicBezTo>
                    <a:pt x="1246" y="135313"/>
                    <a:pt x="1255" y="135316"/>
                    <a:pt x="1264" y="135324"/>
                  </a:cubicBezTo>
                  <a:cubicBezTo>
                    <a:pt x="1264" y="135376"/>
                    <a:pt x="1238" y="135376"/>
                    <a:pt x="1212" y="135402"/>
                  </a:cubicBezTo>
                  <a:cubicBezTo>
                    <a:pt x="1212" y="135427"/>
                    <a:pt x="1186" y="135479"/>
                    <a:pt x="1186" y="135505"/>
                  </a:cubicBezTo>
                  <a:cubicBezTo>
                    <a:pt x="1186" y="135556"/>
                    <a:pt x="1186" y="135608"/>
                    <a:pt x="1135" y="135634"/>
                  </a:cubicBezTo>
                  <a:lnTo>
                    <a:pt x="1160" y="135711"/>
                  </a:lnTo>
                  <a:lnTo>
                    <a:pt x="1212" y="135659"/>
                  </a:lnTo>
                  <a:lnTo>
                    <a:pt x="1238" y="135659"/>
                  </a:lnTo>
                  <a:cubicBezTo>
                    <a:pt x="1238" y="135659"/>
                    <a:pt x="1238" y="135763"/>
                    <a:pt x="1186" y="135788"/>
                  </a:cubicBezTo>
                  <a:cubicBezTo>
                    <a:pt x="1186" y="135840"/>
                    <a:pt x="1160" y="135892"/>
                    <a:pt x="1135" y="135969"/>
                  </a:cubicBezTo>
                  <a:lnTo>
                    <a:pt x="1135" y="136021"/>
                  </a:lnTo>
                  <a:lnTo>
                    <a:pt x="1135" y="136098"/>
                  </a:lnTo>
                  <a:lnTo>
                    <a:pt x="1135" y="136304"/>
                  </a:lnTo>
                  <a:cubicBezTo>
                    <a:pt x="1135" y="136330"/>
                    <a:pt x="1160" y="136330"/>
                    <a:pt x="1135" y="136382"/>
                  </a:cubicBezTo>
                  <a:cubicBezTo>
                    <a:pt x="1135" y="136407"/>
                    <a:pt x="1135" y="136459"/>
                    <a:pt x="1135" y="136511"/>
                  </a:cubicBezTo>
                  <a:cubicBezTo>
                    <a:pt x="1135" y="136536"/>
                    <a:pt x="1186" y="136562"/>
                    <a:pt x="1186" y="136588"/>
                  </a:cubicBezTo>
                  <a:cubicBezTo>
                    <a:pt x="1212" y="136640"/>
                    <a:pt x="1135" y="136665"/>
                    <a:pt x="1160" y="136717"/>
                  </a:cubicBezTo>
                  <a:lnTo>
                    <a:pt x="1212" y="136794"/>
                  </a:lnTo>
                  <a:cubicBezTo>
                    <a:pt x="1212" y="136768"/>
                    <a:pt x="1212" y="136743"/>
                    <a:pt x="1238" y="136743"/>
                  </a:cubicBezTo>
                  <a:cubicBezTo>
                    <a:pt x="1238" y="136743"/>
                    <a:pt x="1254" y="136710"/>
                    <a:pt x="1274" y="136710"/>
                  </a:cubicBezTo>
                  <a:cubicBezTo>
                    <a:pt x="1279" y="136710"/>
                    <a:pt x="1284" y="136712"/>
                    <a:pt x="1289" y="136717"/>
                  </a:cubicBezTo>
                  <a:cubicBezTo>
                    <a:pt x="1289" y="136717"/>
                    <a:pt x="1289" y="136743"/>
                    <a:pt x="1289" y="136768"/>
                  </a:cubicBezTo>
                  <a:cubicBezTo>
                    <a:pt x="1264" y="136794"/>
                    <a:pt x="1238" y="136794"/>
                    <a:pt x="1212" y="136820"/>
                  </a:cubicBezTo>
                  <a:lnTo>
                    <a:pt x="1160" y="136846"/>
                  </a:lnTo>
                  <a:cubicBezTo>
                    <a:pt x="1238" y="136872"/>
                    <a:pt x="1238" y="136872"/>
                    <a:pt x="1212" y="136923"/>
                  </a:cubicBezTo>
                  <a:cubicBezTo>
                    <a:pt x="1212" y="136949"/>
                    <a:pt x="1186" y="136949"/>
                    <a:pt x="1186" y="136975"/>
                  </a:cubicBezTo>
                  <a:cubicBezTo>
                    <a:pt x="1160" y="137001"/>
                    <a:pt x="1109" y="137026"/>
                    <a:pt x="1160" y="137078"/>
                  </a:cubicBezTo>
                  <a:cubicBezTo>
                    <a:pt x="1212" y="137130"/>
                    <a:pt x="1160" y="137155"/>
                    <a:pt x="1135" y="137181"/>
                  </a:cubicBezTo>
                  <a:lnTo>
                    <a:pt x="1135" y="137207"/>
                  </a:lnTo>
                  <a:cubicBezTo>
                    <a:pt x="1160" y="137233"/>
                    <a:pt x="1186" y="137284"/>
                    <a:pt x="1212" y="137284"/>
                  </a:cubicBezTo>
                  <a:cubicBezTo>
                    <a:pt x="1238" y="137310"/>
                    <a:pt x="1238" y="137336"/>
                    <a:pt x="1212" y="137362"/>
                  </a:cubicBezTo>
                  <a:cubicBezTo>
                    <a:pt x="1186" y="137362"/>
                    <a:pt x="1186" y="137387"/>
                    <a:pt x="1212" y="137413"/>
                  </a:cubicBezTo>
                  <a:cubicBezTo>
                    <a:pt x="1264" y="137439"/>
                    <a:pt x="1264" y="137465"/>
                    <a:pt x="1264" y="137491"/>
                  </a:cubicBezTo>
                  <a:cubicBezTo>
                    <a:pt x="1238" y="137516"/>
                    <a:pt x="1289" y="137542"/>
                    <a:pt x="1238" y="137542"/>
                  </a:cubicBezTo>
                  <a:lnTo>
                    <a:pt x="1238" y="137620"/>
                  </a:lnTo>
                  <a:cubicBezTo>
                    <a:pt x="1289" y="137620"/>
                    <a:pt x="1289" y="137671"/>
                    <a:pt x="1289" y="137723"/>
                  </a:cubicBezTo>
                  <a:cubicBezTo>
                    <a:pt x="1289" y="137774"/>
                    <a:pt x="1289" y="137749"/>
                    <a:pt x="1315" y="137774"/>
                  </a:cubicBezTo>
                  <a:cubicBezTo>
                    <a:pt x="1341" y="137774"/>
                    <a:pt x="1315" y="137800"/>
                    <a:pt x="1315" y="137826"/>
                  </a:cubicBezTo>
                  <a:cubicBezTo>
                    <a:pt x="1367" y="137877"/>
                    <a:pt x="1341" y="137929"/>
                    <a:pt x="1289" y="137955"/>
                  </a:cubicBezTo>
                  <a:cubicBezTo>
                    <a:pt x="1289" y="138006"/>
                    <a:pt x="1289" y="138032"/>
                    <a:pt x="1264" y="138058"/>
                  </a:cubicBezTo>
                  <a:cubicBezTo>
                    <a:pt x="1264" y="138084"/>
                    <a:pt x="1264" y="138110"/>
                    <a:pt x="1289" y="138110"/>
                  </a:cubicBezTo>
                  <a:cubicBezTo>
                    <a:pt x="1367" y="138110"/>
                    <a:pt x="1341" y="138187"/>
                    <a:pt x="1341" y="138213"/>
                  </a:cubicBezTo>
                  <a:lnTo>
                    <a:pt x="1341" y="138264"/>
                  </a:lnTo>
                  <a:cubicBezTo>
                    <a:pt x="1367" y="138316"/>
                    <a:pt x="1341" y="138367"/>
                    <a:pt x="1315" y="138393"/>
                  </a:cubicBezTo>
                  <a:cubicBezTo>
                    <a:pt x="1315" y="138419"/>
                    <a:pt x="1367" y="138393"/>
                    <a:pt x="1393" y="138445"/>
                  </a:cubicBezTo>
                  <a:cubicBezTo>
                    <a:pt x="1367" y="138471"/>
                    <a:pt x="1367" y="138496"/>
                    <a:pt x="1341" y="138496"/>
                  </a:cubicBezTo>
                  <a:cubicBezTo>
                    <a:pt x="1341" y="138522"/>
                    <a:pt x="1315" y="138522"/>
                    <a:pt x="1315" y="138548"/>
                  </a:cubicBezTo>
                  <a:cubicBezTo>
                    <a:pt x="1315" y="138600"/>
                    <a:pt x="1315" y="138625"/>
                    <a:pt x="1315" y="138651"/>
                  </a:cubicBezTo>
                  <a:lnTo>
                    <a:pt x="1315" y="138935"/>
                  </a:lnTo>
                  <a:cubicBezTo>
                    <a:pt x="1315" y="138986"/>
                    <a:pt x="1315" y="138986"/>
                    <a:pt x="1289" y="138986"/>
                  </a:cubicBezTo>
                  <a:cubicBezTo>
                    <a:pt x="1238" y="138986"/>
                    <a:pt x="1289" y="138935"/>
                    <a:pt x="1264" y="138909"/>
                  </a:cubicBezTo>
                  <a:cubicBezTo>
                    <a:pt x="1212" y="138909"/>
                    <a:pt x="1186" y="138858"/>
                    <a:pt x="1160" y="138832"/>
                  </a:cubicBezTo>
                  <a:cubicBezTo>
                    <a:pt x="1160" y="138823"/>
                    <a:pt x="1152" y="138820"/>
                    <a:pt x="1139" y="138820"/>
                  </a:cubicBezTo>
                  <a:cubicBezTo>
                    <a:pt x="1115" y="138820"/>
                    <a:pt x="1074" y="138832"/>
                    <a:pt x="1057" y="138832"/>
                  </a:cubicBezTo>
                  <a:cubicBezTo>
                    <a:pt x="1057" y="138858"/>
                    <a:pt x="1057" y="138858"/>
                    <a:pt x="1031" y="138858"/>
                  </a:cubicBezTo>
                  <a:lnTo>
                    <a:pt x="1031" y="138961"/>
                  </a:lnTo>
                  <a:cubicBezTo>
                    <a:pt x="1031" y="138961"/>
                    <a:pt x="1031" y="139064"/>
                    <a:pt x="954" y="139090"/>
                  </a:cubicBezTo>
                  <a:lnTo>
                    <a:pt x="928" y="139090"/>
                  </a:lnTo>
                  <a:cubicBezTo>
                    <a:pt x="1006" y="139193"/>
                    <a:pt x="980" y="139348"/>
                    <a:pt x="877" y="139451"/>
                  </a:cubicBezTo>
                  <a:cubicBezTo>
                    <a:pt x="877" y="139476"/>
                    <a:pt x="877" y="139502"/>
                    <a:pt x="851" y="139502"/>
                  </a:cubicBezTo>
                  <a:cubicBezTo>
                    <a:pt x="851" y="139528"/>
                    <a:pt x="851" y="139580"/>
                    <a:pt x="851" y="139605"/>
                  </a:cubicBezTo>
                  <a:cubicBezTo>
                    <a:pt x="825" y="139631"/>
                    <a:pt x="851" y="139709"/>
                    <a:pt x="851" y="139734"/>
                  </a:cubicBezTo>
                  <a:cubicBezTo>
                    <a:pt x="877" y="139786"/>
                    <a:pt x="877" y="139863"/>
                    <a:pt x="851" y="139915"/>
                  </a:cubicBezTo>
                  <a:cubicBezTo>
                    <a:pt x="851" y="139941"/>
                    <a:pt x="851" y="139941"/>
                    <a:pt x="877" y="139967"/>
                  </a:cubicBezTo>
                  <a:cubicBezTo>
                    <a:pt x="879" y="139969"/>
                    <a:pt x="882" y="139970"/>
                    <a:pt x="884" y="139970"/>
                  </a:cubicBezTo>
                  <a:cubicBezTo>
                    <a:pt x="905" y="139970"/>
                    <a:pt x="928" y="139886"/>
                    <a:pt x="966" y="139886"/>
                  </a:cubicBezTo>
                  <a:cubicBezTo>
                    <a:pt x="971" y="139886"/>
                    <a:pt x="975" y="139887"/>
                    <a:pt x="980" y="139889"/>
                  </a:cubicBezTo>
                  <a:cubicBezTo>
                    <a:pt x="1031" y="139941"/>
                    <a:pt x="928" y="139967"/>
                    <a:pt x="928" y="140018"/>
                  </a:cubicBezTo>
                  <a:cubicBezTo>
                    <a:pt x="928" y="140044"/>
                    <a:pt x="928" y="140070"/>
                    <a:pt x="877" y="140095"/>
                  </a:cubicBezTo>
                  <a:cubicBezTo>
                    <a:pt x="903" y="140147"/>
                    <a:pt x="903" y="140199"/>
                    <a:pt x="877" y="140250"/>
                  </a:cubicBezTo>
                  <a:cubicBezTo>
                    <a:pt x="877" y="140302"/>
                    <a:pt x="877" y="140328"/>
                    <a:pt x="928" y="140353"/>
                  </a:cubicBezTo>
                  <a:lnTo>
                    <a:pt x="980" y="140353"/>
                  </a:lnTo>
                  <a:cubicBezTo>
                    <a:pt x="1006" y="140405"/>
                    <a:pt x="1006" y="140431"/>
                    <a:pt x="1031" y="140457"/>
                  </a:cubicBezTo>
                  <a:cubicBezTo>
                    <a:pt x="1083" y="140534"/>
                    <a:pt x="1109" y="140611"/>
                    <a:pt x="1109" y="140663"/>
                  </a:cubicBezTo>
                  <a:cubicBezTo>
                    <a:pt x="1135" y="140714"/>
                    <a:pt x="1057" y="140766"/>
                    <a:pt x="1109" y="140792"/>
                  </a:cubicBezTo>
                  <a:cubicBezTo>
                    <a:pt x="1135" y="140843"/>
                    <a:pt x="1160" y="140869"/>
                    <a:pt x="1160" y="140895"/>
                  </a:cubicBezTo>
                  <a:cubicBezTo>
                    <a:pt x="1186" y="140947"/>
                    <a:pt x="1160" y="140972"/>
                    <a:pt x="1135" y="140972"/>
                  </a:cubicBezTo>
                  <a:cubicBezTo>
                    <a:pt x="1109" y="141050"/>
                    <a:pt x="1109" y="141127"/>
                    <a:pt x="1160" y="141179"/>
                  </a:cubicBezTo>
                  <a:cubicBezTo>
                    <a:pt x="1212" y="141282"/>
                    <a:pt x="1212" y="141385"/>
                    <a:pt x="1160" y="141462"/>
                  </a:cubicBezTo>
                  <a:cubicBezTo>
                    <a:pt x="1135" y="141488"/>
                    <a:pt x="1160" y="141540"/>
                    <a:pt x="1109" y="141591"/>
                  </a:cubicBezTo>
                  <a:cubicBezTo>
                    <a:pt x="1083" y="141617"/>
                    <a:pt x="1057" y="141617"/>
                    <a:pt x="1057" y="141617"/>
                  </a:cubicBezTo>
                  <a:cubicBezTo>
                    <a:pt x="1006" y="141617"/>
                    <a:pt x="1006" y="141643"/>
                    <a:pt x="1057" y="141669"/>
                  </a:cubicBezTo>
                  <a:cubicBezTo>
                    <a:pt x="1109" y="141720"/>
                    <a:pt x="1135" y="141823"/>
                    <a:pt x="1135" y="141927"/>
                  </a:cubicBezTo>
                  <a:cubicBezTo>
                    <a:pt x="1186" y="141927"/>
                    <a:pt x="1212" y="141875"/>
                    <a:pt x="1238" y="141875"/>
                  </a:cubicBezTo>
                  <a:cubicBezTo>
                    <a:pt x="1264" y="141927"/>
                    <a:pt x="1264" y="142004"/>
                    <a:pt x="1238" y="142081"/>
                  </a:cubicBezTo>
                  <a:cubicBezTo>
                    <a:pt x="1238" y="142100"/>
                    <a:pt x="1225" y="142118"/>
                    <a:pt x="1208" y="142118"/>
                  </a:cubicBezTo>
                  <a:cubicBezTo>
                    <a:pt x="1201" y="142118"/>
                    <a:pt x="1194" y="142115"/>
                    <a:pt x="1186" y="142107"/>
                  </a:cubicBezTo>
                  <a:cubicBezTo>
                    <a:pt x="1160" y="142107"/>
                    <a:pt x="1160" y="142081"/>
                    <a:pt x="1160" y="142081"/>
                  </a:cubicBezTo>
                  <a:lnTo>
                    <a:pt x="1160" y="142107"/>
                  </a:lnTo>
                  <a:cubicBezTo>
                    <a:pt x="1160" y="142107"/>
                    <a:pt x="1109" y="142133"/>
                    <a:pt x="1109" y="142159"/>
                  </a:cubicBezTo>
                  <a:cubicBezTo>
                    <a:pt x="1109" y="142185"/>
                    <a:pt x="1109" y="142210"/>
                    <a:pt x="1109" y="142236"/>
                  </a:cubicBezTo>
                  <a:cubicBezTo>
                    <a:pt x="1093" y="142285"/>
                    <a:pt x="1055" y="142303"/>
                    <a:pt x="1017" y="142303"/>
                  </a:cubicBezTo>
                  <a:cubicBezTo>
                    <a:pt x="995" y="142303"/>
                    <a:pt x="973" y="142297"/>
                    <a:pt x="954" y="142288"/>
                  </a:cubicBezTo>
                  <a:lnTo>
                    <a:pt x="928" y="142313"/>
                  </a:lnTo>
                  <a:cubicBezTo>
                    <a:pt x="903" y="142365"/>
                    <a:pt x="928" y="142391"/>
                    <a:pt x="954" y="142417"/>
                  </a:cubicBezTo>
                  <a:lnTo>
                    <a:pt x="980" y="142417"/>
                  </a:lnTo>
                  <a:cubicBezTo>
                    <a:pt x="1031" y="142468"/>
                    <a:pt x="1057" y="142546"/>
                    <a:pt x="1031" y="142623"/>
                  </a:cubicBezTo>
                  <a:cubicBezTo>
                    <a:pt x="1031" y="142649"/>
                    <a:pt x="1006" y="142675"/>
                    <a:pt x="1006" y="142726"/>
                  </a:cubicBezTo>
                  <a:cubicBezTo>
                    <a:pt x="980" y="142752"/>
                    <a:pt x="928" y="142803"/>
                    <a:pt x="903" y="142803"/>
                  </a:cubicBezTo>
                  <a:cubicBezTo>
                    <a:pt x="928" y="142855"/>
                    <a:pt x="928" y="142932"/>
                    <a:pt x="851" y="142984"/>
                  </a:cubicBezTo>
                  <a:lnTo>
                    <a:pt x="851" y="143010"/>
                  </a:lnTo>
                  <a:cubicBezTo>
                    <a:pt x="903" y="143061"/>
                    <a:pt x="851" y="143087"/>
                    <a:pt x="851" y="143113"/>
                  </a:cubicBezTo>
                  <a:cubicBezTo>
                    <a:pt x="851" y="143139"/>
                    <a:pt x="928" y="143113"/>
                    <a:pt x="903" y="143165"/>
                  </a:cubicBezTo>
                  <a:lnTo>
                    <a:pt x="903" y="143216"/>
                  </a:lnTo>
                  <a:cubicBezTo>
                    <a:pt x="928" y="143294"/>
                    <a:pt x="928" y="143397"/>
                    <a:pt x="903" y="143474"/>
                  </a:cubicBezTo>
                  <a:cubicBezTo>
                    <a:pt x="885" y="143474"/>
                    <a:pt x="880" y="143486"/>
                    <a:pt x="878" y="143486"/>
                  </a:cubicBezTo>
                  <a:cubicBezTo>
                    <a:pt x="877" y="143486"/>
                    <a:pt x="877" y="143483"/>
                    <a:pt x="877" y="143474"/>
                  </a:cubicBezTo>
                  <a:lnTo>
                    <a:pt x="851" y="143474"/>
                  </a:lnTo>
                  <a:cubicBezTo>
                    <a:pt x="851" y="143397"/>
                    <a:pt x="851" y="143345"/>
                    <a:pt x="851" y="143268"/>
                  </a:cubicBezTo>
                  <a:lnTo>
                    <a:pt x="825" y="143268"/>
                  </a:lnTo>
                  <a:cubicBezTo>
                    <a:pt x="799" y="143268"/>
                    <a:pt x="799" y="143294"/>
                    <a:pt x="774" y="143319"/>
                  </a:cubicBezTo>
                  <a:cubicBezTo>
                    <a:pt x="722" y="143371"/>
                    <a:pt x="774" y="143448"/>
                    <a:pt x="748" y="143526"/>
                  </a:cubicBezTo>
                  <a:cubicBezTo>
                    <a:pt x="748" y="143551"/>
                    <a:pt x="748" y="143603"/>
                    <a:pt x="748" y="143629"/>
                  </a:cubicBezTo>
                  <a:lnTo>
                    <a:pt x="799" y="143629"/>
                  </a:lnTo>
                  <a:cubicBezTo>
                    <a:pt x="825" y="143629"/>
                    <a:pt x="851" y="143629"/>
                    <a:pt x="851" y="143655"/>
                  </a:cubicBezTo>
                  <a:cubicBezTo>
                    <a:pt x="877" y="143680"/>
                    <a:pt x="825" y="143680"/>
                    <a:pt x="825" y="143706"/>
                  </a:cubicBezTo>
                  <a:cubicBezTo>
                    <a:pt x="903" y="143732"/>
                    <a:pt x="928" y="143758"/>
                    <a:pt x="903" y="143861"/>
                  </a:cubicBezTo>
                  <a:lnTo>
                    <a:pt x="903" y="143887"/>
                  </a:lnTo>
                  <a:lnTo>
                    <a:pt x="903" y="143964"/>
                  </a:lnTo>
                  <a:cubicBezTo>
                    <a:pt x="903" y="144016"/>
                    <a:pt x="877" y="144067"/>
                    <a:pt x="825" y="144093"/>
                  </a:cubicBezTo>
                  <a:lnTo>
                    <a:pt x="774" y="144145"/>
                  </a:lnTo>
                  <a:cubicBezTo>
                    <a:pt x="774" y="144170"/>
                    <a:pt x="774" y="144170"/>
                    <a:pt x="774" y="144170"/>
                  </a:cubicBezTo>
                  <a:cubicBezTo>
                    <a:pt x="825" y="144170"/>
                    <a:pt x="851" y="144196"/>
                    <a:pt x="877" y="144248"/>
                  </a:cubicBezTo>
                  <a:cubicBezTo>
                    <a:pt x="877" y="144299"/>
                    <a:pt x="877" y="144325"/>
                    <a:pt x="851" y="144325"/>
                  </a:cubicBezTo>
                  <a:cubicBezTo>
                    <a:pt x="830" y="144336"/>
                    <a:pt x="813" y="144342"/>
                    <a:pt x="800" y="144342"/>
                  </a:cubicBezTo>
                  <a:cubicBezTo>
                    <a:pt x="782" y="144342"/>
                    <a:pt x="774" y="144330"/>
                    <a:pt x="774" y="144299"/>
                  </a:cubicBezTo>
                  <a:lnTo>
                    <a:pt x="722" y="144299"/>
                  </a:lnTo>
                  <a:cubicBezTo>
                    <a:pt x="722" y="144325"/>
                    <a:pt x="748" y="144377"/>
                    <a:pt x="696" y="144403"/>
                  </a:cubicBezTo>
                  <a:cubicBezTo>
                    <a:pt x="670" y="144454"/>
                    <a:pt x="670" y="144506"/>
                    <a:pt x="645" y="144557"/>
                  </a:cubicBezTo>
                  <a:lnTo>
                    <a:pt x="645" y="144609"/>
                  </a:lnTo>
                  <a:cubicBezTo>
                    <a:pt x="645" y="144660"/>
                    <a:pt x="593" y="144738"/>
                    <a:pt x="645" y="144764"/>
                  </a:cubicBezTo>
                  <a:cubicBezTo>
                    <a:pt x="666" y="144785"/>
                    <a:pt x="679" y="144793"/>
                    <a:pt x="688" y="144793"/>
                  </a:cubicBezTo>
                  <a:cubicBezTo>
                    <a:pt x="701" y="144793"/>
                    <a:pt x="707" y="144778"/>
                    <a:pt x="722" y="144764"/>
                  </a:cubicBezTo>
                  <a:cubicBezTo>
                    <a:pt x="722" y="144746"/>
                    <a:pt x="722" y="144741"/>
                    <a:pt x="723" y="144741"/>
                  </a:cubicBezTo>
                  <a:cubicBezTo>
                    <a:pt x="725" y="144741"/>
                    <a:pt x="731" y="144764"/>
                    <a:pt x="748" y="144764"/>
                  </a:cubicBezTo>
                  <a:lnTo>
                    <a:pt x="799" y="144764"/>
                  </a:lnTo>
                  <a:cubicBezTo>
                    <a:pt x="825" y="144764"/>
                    <a:pt x="851" y="144789"/>
                    <a:pt x="825" y="144815"/>
                  </a:cubicBezTo>
                  <a:cubicBezTo>
                    <a:pt x="825" y="144841"/>
                    <a:pt x="799" y="144867"/>
                    <a:pt x="774" y="144918"/>
                  </a:cubicBezTo>
                  <a:lnTo>
                    <a:pt x="825" y="144918"/>
                  </a:lnTo>
                  <a:cubicBezTo>
                    <a:pt x="825" y="144970"/>
                    <a:pt x="799" y="144996"/>
                    <a:pt x="774" y="144996"/>
                  </a:cubicBezTo>
                  <a:cubicBezTo>
                    <a:pt x="748" y="145022"/>
                    <a:pt x="748" y="145047"/>
                    <a:pt x="748" y="145073"/>
                  </a:cubicBezTo>
                  <a:cubicBezTo>
                    <a:pt x="748" y="145099"/>
                    <a:pt x="722" y="145125"/>
                    <a:pt x="722" y="145125"/>
                  </a:cubicBezTo>
                  <a:cubicBezTo>
                    <a:pt x="722" y="145176"/>
                    <a:pt x="774" y="145202"/>
                    <a:pt x="722" y="145254"/>
                  </a:cubicBezTo>
                  <a:lnTo>
                    <a:pt x="722" y="145357"/>
                  </a:lnTo>
                  <a:cubicBezTo>
                    <a:pt x="748" y="145357"/>
                    <a:pt x="748" y="145383"/>
                    <a:pt x="722" y="145383"/>
                  </a:cubicBezTo>
                  <a:lnTo>
                    <a:pt x="645" y="145460"/>
                  </a:lnTo>
                  <a:cubicBezTo>
                    <a:pt x="619" y="145486"/>
                    <a:pt x="619" y="145512"/>
                    <a:pt x="645" y="145537"/>
                  </a:cubicBezTo>
                  <a:lnTo>
                    <a:pt x="645" y="145563"/>
                  </a:lnTo>
                  <a:cubicBezTo>
                    <a:pt x="645" y="145589"/>
                    <a:pt x="593" y="145589"/>
                    <a:pt x="567" y="145589"/>
                  </a:cubicBezTo>
                  <a:lnTo>
                    <a:pt x="619" y="145640"/>
                  </a:lnTo>
                  <a:lnTo>
                    <a:pt x="645" y="145640"/>
                  </a:lnTo>
                  <a:lnTo>
                    <a:pt x="645" y="145666"/>
                  </a:lnTo>
                  <a:cubicBezTo>
                    <a:pt x="645" y="145692"/>
                    <a:pt x="619" y="145718"/>
                    <a:pt x="619" y="145744"/>
                  </a:cubicBezTo>
                  <a:cubicBezTo>
                    <a:pt x="619" y="145769"/>
                    <a:pt x="696" y="145769"/>
                    <a:pt x="670" y="145821"/>
                  </a:cubicBezTo>
                  <a:lnTo>
                    <a:pt x="722" y="145821"/>
                  </a:lnTo>
                  <a:cubicBezTo>
                    <a:pt x="748" y="145821"/>
                    <a:pt x="722" y="145847"/>
                    <a:pt x="722" y="145873"/>
                  </a:cubicBezTo>
                  <a:lnTo>
                    <a:pt x="645" y="145924"/>
                  </a:lnTo>
                  <a:cubicBezTo>
                    <a:pt x="645" y="145950"/>
                    <a:pt x="670" y="146002"/>
                    <a:pt x="593" y="146002"/>
                  </a:cubicBezTo>
                  <a:lnTo>
                    <a:pt x="593" y="146027"/>
                  </a:lnTo>
                  <a:cubicBezTo>
                    <a:pt x="619" y="146040"/>
                    <a:pt x="638" y="146047"/>
                    <a:pt x="654" y="146047"/>
                  </a:cubicBezTo>
                  <a:cubicBezTo>
                    <a:pt x="670" y="146047"/>
                    <a:pt x="683" y="146040"/>
                    <a:pt x="696" y="146027"/>
                  </a:cubicBezTo>
                  <a:cubicBezTo>
                    <a:pt x="696" y="146027"/>
                    <a:pt x="696" y="146002"/>
                    <a:pt x="696" y="146002"/>
                  </a:cubicBezTo>
                  <a:cubicBezTo>
                    <a:pt x="722" y="146002"/>
                    <a:pt x="748" y="146002"/>
                    <a:pt x="748" y="146027"/>
                  </a:cubicBezTo>
                  <a:cubicBezTo>
                    <a:pt x="748" y="146058"/>
                    <a:pt x="766" y="146070"/>
                    <a:pt x="785" y="146070"/>
                  </a:cubicBezTo>
                  <a:cubicBezTo>
                    <a:pt x="799" y="146070"/>
                    <a:pt x="815" y="146064"/>
                    <a:pt x="825" y="146053"/>
                  </a:cubicBezTo>
                  <a:cubicBezTo>
                    <a:pt x="825" y="146053"/>
                    <a:pt x="851" y="146027"/>
                    <a:pt x="825" y="146002"/>
                  </a:cubicBezTo>
                  <a:lnTo>
                    <a:pt x="825" y="145950"/>
                  </a:lnTo>
                  <a:cubicBezTo>
                    <a:pt x="825" y="145898"/>
                    <a:pt x="825" y="145873"/>
                    <a:pt x="851" y="145847"/>
                  </a:cubicBezTo>
                  <a:lnTo>
                    <a:pt x="851" y="145821"/>
                  </a:lnTo>
                  <a:cubicBezTo>
                    <a:pt x="851" y="145821"/>
                    <a:pt x="877" y="145847"/>
                    <a:pt x="877" y="145847"/>
                  </a:cubicBezTo>
                  <a:cubicBezTo>
                    <a:pt x="928" y="145898"/>
                    <a:pt x="928" y="145976"/>
                    <a:pt x="877" y="146027"/>
                  </a:cubicBezTo>
                  <a:cubicBezTo>
                    <a:pt x="851" y="146079"/>
                    <a:pt x="954" y="146079"/>
                    <a:pt x="928" y="146105"/>
                  </a:cubicBezTo>
                  <a:cubicBezTo>
                    <a:pt x="928" y="146156"/>
                    <a:pt x="928" y="146182"/>
                    <a:pt x="877" y="146208"/>
                  </a:cubicBezTo>
                  <a:cubicBezTo>
                    <a:pt x="851" y="146208"/>
                    <a:pt x="851" y="146259"/>
                    <a:pt x="877" y="146285"/>
                  </a:cubicBezTo>
                  <a:cubicBezTo>
                    <a:pt x="885" y="146294"/>
                    <a:pt x="891" y="146297"/>
                    <a:pt x="896" y="146297"/>
                  </a:cubicBezTo>
                  <a:cubicBezTo>
                    <a:pt x="905" y="146297"/>
                    <a:pt x="911" y="146285"/>
                    <a:pt x="928" y="146285"/>
                  </a:cubicBezTo>
                  <a:lnTo>
                    <a:pt x="1031" y="146285"/>
                  </a:lnTo>
                  <a:cubicBezTo>
                    <a:pt x="1031" y="146285"/>
                    <a:pt x="1031" y="146311"/>
                    <a:pt x="1031" y="146311"/>
                  </a:cubicBezTo>
                  <a:cubicBezTo>
                    <a:pt x="1006" y="146337"/>
                    <a:pt x="1006" y="146363"/>
                    <a:pt x="980" y="146363"/>
                  </a:cubicBezTo>
                  <a:cubicBezTo>
                    <a:pt x="954" y="146388"/>
                    <a:pt x="928" y="146440"/>
                    <a:pt x="954" y="146466"/>
                  </a:cubicBezTo>
                  <a:cubicBezTo>
                    <a:pt x="954" y="146517"/>
                    <a:pt x="928" y="146569"/>
                    <a:pt x="903" y="146595"/>
                  </a:cubicBezTo>
                  <a:cubicBezTo>
                    <a:pt x="903" y="146621"/>
                    <a:pt x="928" y="146621"/>
                    <a:pt x="928" y="146621"/>
                  </a:cubicBezTo>
                  <a:cubicBezTo>
                    <a:pt x="954" y="146621"/>
                    <a:pt x="954" y="146646"/>
                    <a:pt x="954" y="146646"/>
                  </a:cubicBezTo>
                  <a:cubicBezTo>
                    <a:pt x="954" y="146672"/>
                    <a:pt x="954" y="146749"/>
                    <a:pt x="954" y="146775"/>
                  </a:cubicBezTo>
                  <a:cubicBezTo>
                    <a:pt x="928" y="146827"/>
                    <a:pt x="954" y="146827"/>
                    <a:pt x="954" y="146853"/>
                  </a:cubicBezTo>
                  <a:cubicBezTo>
                    <a:pt x="954" y="146853"/>
                    <a:pt x="980" y="146904"/>
                    <a:pt x="1006" y="146904"/>
                  </a:cubicBezTo>
                  <a:cubicBezTo>
                    <a:pt x="1021" y="146897"/>
                    <a:pt x="1036" y="146894"/>
                    <a:pt x="1050" y="146894"/>
                  </a:cubicBezTo>
                  <a:cubicBezTo>
                    <a:pt x="1085" y="146894"/>
                    <a:pt x="1116" y="146912"/>
                    <a:pt x="1135" y="146930"/>
                  </a:cubicBezTo>
                  <a:cubicBezTo>
                    <a:pt x="1160" y="146930"/>
                    <a:pt x="1135" y="146956"/>
                    <a:pt x="1135" y="146982"/>
                  </a:cubicBezTo>
                  <a:cubicBezTo>
                    <a:pt x="1135" y="146982"/>
                    <a:pt x="1135" y="146982"/>
                    <a:pt x="1135" y="147007"/>
                  </a:cubicBezTo>
                  <a:cubicBezTo>
                    <a:pt x="1109" y="147059"/>
                    <a:pt x="1135" y="147162"/>
                    <a:pt x="1083" y="147214"/>
                  </a:cubicBezTo>
                  <a:lnTo>
                    <a:pt x="1083" y="147265"/>
                  </a:lnTo>
                  <a:cubicBezTo>
                    <a:pt x="1083" y="147265"/>
                    <a:pt x="1083" y="147317"/>
                    <a:pt x="1057" y="147343"/>
                  </a:cubicBezTo>
                  <a:cubicBezTo>
                    <a:pt x="1006" y="147368"/>
                    <a:pt x="980" y="147394"/>
                    <a:pt x="1006" y="147446"/>
                  </a:cubicBezTo>
                  <a:cubicBezTo>
                    <a:pt x="1031" y="147497"/>
                    <a:pt x="1057" y="147575"/>
                    <a:pt x="1057" y="147652"/>
                  </a:cubicBezTo>
                  <a:lnTo>
                    <a:pt x="1057" y="147704"/>
                  </a:lnTo>
                  <a:lnTo>
                    <a:pt x="1057" y="147755"/>
                  </a:lnTo>
                  <a:cubicBezTo>
                    <a:pt x="1057" y="147781"/>
                    <a:pt x="1057" y="147781"/>
                    <a:pt x="1057" y="147781"/>
                  </a:cubicBezTo>
                  <a:cubicBezTo>
                    <a:pt x="1083" y="147833"/>
                    <a:pt x="1083" y="147858"/>
                    <a:pt x="1057" y="147884"/>
                  </a:cubicBezTo>
                  <a:lnTo>
                    <a:pt x="1057" y="147987"/>
                  </a:lnTo>
                  <a:cubicBezTo>
                    <a:pt x="1083" y="148039"/>
                    <a:pt x="1109" y="148091"/>
                    <a:pt x="1109" y="148142"/>
                  </a:cubicBezTo>
                  <a:lnTo>
                    <a:pt x="1135" y="148245"/>
                  </a:lnTo>
                  <a:lnTo>
                    <a:pt x="1160" y="148245"/>
                  </a:lnTo>
                  <a:cubicBezTo>
                    <a:pt x="1160" y="148220"/>
                    <a:pt x="1160" y="148220"/>
                    <a:pt x="1160" y="148220"/>
                  </a:cubicBezTo>
                  <a:cubicBezTo>
                    <a:pt x="1160" y="148168"/>
                    <a:pt x="1212" y="148168"/>
                    <a:pt x="1238" y="148168"/>
                  </a:cubicBezTo>
                  <a:lnTo>
                    <a:pt x="1341" y="148168"/>
                  </a:lnTo>
                  <a:cubicBezTo>
                    <a:pt x="1341" y="148155"/>
                    <a:pt x="1347" y="148149"/>
                    <a:pt x="1354" y="148149"/>
                  </a:cubicBezTo>
                  <a:cubicBezTo>
                    <a:pt x="1360" y="148149"/>
                    <a:pt x="1367" y="148155"/>
                    <a:pt x="1367" y="148168"/>
                  </a:cubicBezTo>
                  <a:cubicBezTo>
                    <a:pt x="1393" y="148220"/>
                    <a:pt x="1393" y="148245"/>
                    <a:pt x="1418" y="148271"/>
                  </a:cubicBezTo>
                  <a:cubicBezTo>
                    <a:pt x="1418" y="148271"/>
                    <a:pt x="1418" y="148297"/>
                    <a:pt x="1393" y="148297"/>
                  </a:cubicBezTo>
                  <a:cubicBezTo>
                    <a:pt x="1393" y="148323"/>
                    <a:pt x="1393" y="148349"/>
                    <a:pt x="1367" y="148349"/>
                  </a:cubicBezTo>
                  <a:lnTo>
                    <a:pt x="1367" y="148374"/>
                  </a:lnTo>
                  <a:cubicBezTo>
                    <a:pt x="1393" y="148426"/>
                    <a:pt x="1393" y="148477"/>
                    <a:pt x="1393" y="148529"/>
                  </a:cubicBezTo>
                  <a:cubicBezTo>
                    <a:pt x="1470" y="148606"/>
                    <a:pt x="1470" y="148710"/>
                    <a:pt x="1418" y="148813"/>
                  </a:cubicBezTo>
                  <a:cubicBezTo>
                    <a:pt x="1418" y="148839"/>
                    <a:pt x="1418" y="148890"/>
                    <a:pt x="1393" y="148890"/>
                  </a:cubicBezTo>
                  <a:lnTo>
                    <a:pt x="1393" y="149019"/>
                  </a:lnTo>
                  <a:lnTo>
                    <a:pt x="1393" y="149071"/>
                  </a:lnTo>
                  <a:cubicBezTo>
                    <a:pt x="1393" y="149071"/>
                    <a:pt x="1393" y="149071"/>
                    <a:pt x="1393" y="149096"/>
                  </a:cubicBezTo>
                  <a:cubicBezTo>
                    <a:pt x="1444" y="149096"/>
                    <a:pt x="1444" y="149122"/>
                    <a:pt x="1444" y="149174"/>
                  </a:cubicBezTo>
                  <a:lnTo>
                    <a:pt x="1444" y="149432"/>
                  </a:lnTo>
                  <a:cubicBezTo>
                    <a:pt x="1444" y="149458"/>
                    <a:pt x="1444" y="149509"/>
                    <a:pt x="1444" y="149535"/>
                  </a:cubicBezTo>
                  <a:cubicBezTo>
                    <a:pt x="1444" y="149561"/>
                    <a:pt x="1444" y="149612"/>
                    <a:pt x="1418" y="149612"/>
                  </a:cubicBezTo>
                  <a:cubicBezTo>
                    <a:pt x="1393" y="149638"/>
                    <a:pt x="1393" y="149690"/>
                    <a:pt x="1418" y="149715"/>
                  </a:cubicBezTo>
                  <a:cubicBezTo>
                    <a:pt x="1470" y="149741"/>
                    <a:pt x="1444" y="149793"/>
                    <a:pt x="1418" y="149819"/>
                  </a:cubicBezTo>
                  <a:cubicBezTo>
                    <a:pt x="1418" y="149844"/>
                    <a:pt x="1393" y="149870"/>
                    <a:pt x="1367" y="149870"/>
                  </a:cubicBezTo>
                  <a:cubicBezTo>
                    <a:pt x="1315" y="149922"/>
                    <a:pt x="1289" y="149999"/>
                    <a:pt x="1315" y="150076"/>
                  </a:cubicBezTo>
                  <a:cubicBezTo>
                    <a:pt x="1315" y="150128"/>
                    <a:pt x="1367" y="150128"/>
                    <a:pt x="1393" y="150128"/>
                  </a:cubicBezTo>
                  <a:cubicBezTo>
                    <a:pt x="1393" y="150180"/>
                    <a:pt x="1393" y="150180"/>
                    <a:pt x="1341" y="150205"/>
                  </a:cubicBezTo>
                  <a:cubicBezTo>
                    <a:pt x="1341" y="150283"/>
                    <a:pt x="1315" y="150360"/>
                    <a:pt x="1289" y="150412"/>
                  </a:cubicBezTo>
                  <a:lnTo>
                    <a:pt x="1289" y="150515"/>
                  </a:lnTo>
                  <a:cubicBezTo>
                    <a:pt x="1289" y="150592"/>
                    <a:pt x="1289" y="150644"/>
                    <a:pt x="1289" y="150721"/>
                  </a:cubicBezTo>
                  <a:lnTo>
                    <a:pt x="1289" y="150773"/>
                  </a:lnTo>
                  <a:lnTo>
                    <a:pt x="1289" y="150850"/>
                  </a:lnTo>
                  <a:cubicBezTo>
                    <a:pt x="1341" y="150850"/>
                    <a:pt x="1341" y="150850"/>
                    <a:pt x="1341" y="150928"/>
                  </a:cubicBezTo>
                  <a:cubicBezTo>
                    <a:pt x="1367" y="150928"/>
                    <a:pt x="1367" y="150979"/>
                    <a:pt x="1393" y="151005"/>
                  </a:cubicBezTo>
                  <a:cubicBezTo>
                    <a:pt x="1393" y="151031"/>
                    <a:pt x="1341" y="151057"/>
                    <a:pt x="1393" y="151108"/>
                  </a:cubicBezTo>
                  <a:cubicBezTo>
                    <a:pt x="1315" y="151160"/>
                    <a:pt x="1315" y="151237"/>
                    <a:pt x="1238" y="151289"/>
                  </a:cubicBezTo>
                  <a:cubicBezTo>
                    <a:pt x="1264" y="151314"/>
                    <a:pt x="1238" y="151340"/>
                    <a:pt x="1238" y="151366"/>
                  </a:cubicBezTo>
                  <a:cubicBezTo>
                    <a:pt x="1238" y="151443"/>
                    <a:pt x="1238" y="151495"/>
                    <a:pt x="1289" y="151547"/>
                  </a:cubicBezTo>
                  <a:cubicBezTo>
                    <a:pt x="1289" y="151572"/>
                    <a:pt x="1289" y="151572"/>
                    <a:pt x="1289" y="151598"/>
                  </a:cubicBezTo>
                  <a:cubicBezTo>
                    <a:pt x="1315" y="151624"/>
                    <a:pt x="1341" y="151676"/>
                    <a:pt x="1367" y="151701"/>
                  </a:cubicBezTo>
                  <a:cubicBezTo>
                    <a:pt x="1393" y="151727"/>
                    <a:pt x="1315" y="151753"/>
                    <a:pt x="1367" y="151804"/>
                  </a:cubicBezTo>
                  <a:cubicBezTo>
                    <a:pt x="1393" y="151830"/>
                    <a:pt x="1367" y="151856"/>
                    <a:pt x="1367" y="151856"/>
                  </a:cubicBezTo>
                  <a:cubicBezTo>
                    <a:pt x="1367" y="151856"/>
                    <a:pt x="1393" y="151908"/>
                    <a:pt x="1367" y="151959"/>
                  </a:cubicBezTo>
                  <a:cubicBezTo>
                    <a:pt x="1341" y="151985"/>
                    <a:pt x="1341" y="152011"/>
                    <a:pt x="1393" y="152037"/>
                  </a:cubicBezTo>
                  <a:cubicBezTo>
                    <a:pt x="1418" y="152088"/>
                    <a:pt x="1444" y="152140"/>
                    <a:pt x="1444" y="152217"/>
                  </a:cubicBezTo>
                  <a:cubicBezTo>
                    <a:pt x="1418" y="152346"/>
                    <a:pt x="1418" y="152475"/>
                    <a:pt x="1444" y="152604"/>
                  </a:cubicBezTo>
                  <a:cubicBezTo>
                    <a:pt x="1444" y="152630"/>
                    <a:pt x="1470" y="152656"/>
                    <a:pt x="1444" y="152681"/>
                  </a:cubicBezTo>
                  <a:cubicBezTo>
                    <a:pt x="1418" y="152733"/>
                    <a:pt x="1444" y="152733"/>
                    <a:pt x="1444" y="152759"/>
                  </a:cubicBezTo>
                  <a:cubicBezTo>
                    <a:pt x="1470" y="152810"/>
                    <a:pt x="1496" y="152862"/>
                    <a:pt x="1470" y="152939"/>
                  </a:cubicBezTo>
                  <a:cubicBezTo>
                    <a:pt x="1470" y="152965"/>
                    <a:pt x="1521" y="152991"/>
                    <a:pt x="1470" y="153017"/>
                  </a:cubicBezTo>
                  <a:cubicBezTo>
                    <a:pt x="1470" y="153042"/>
                    <a:pt x="1470" y="153042"/>
                    <a:pt x="1470" y="153068"/>
                  </a:cubicBezTo>
                  <a:cubicBezTo>
                    <a:pt x="1496" y="153146"/>
                    <a:pt x="1496" y="153249"/>
                    <a:pt x="1496" y="153326"/>
                  </a:cubicBezTo>
                  <a:cubicBezTo>
                    <a:pt x="1521" y="153378"/>
                    <a:pt x="1496" y="153429"/>
                    <a:pt x="1470" y="153429"/>
                  </a:cubicBezTo>
                  <a:cubicBezTo>
                    <a:pt x="1470" y="153455"/>
                    <a:pt x="1470" y="153455"/>
                    <a:pt x="1470" y="153455"/>
                  </a:cubicBezTo>
                  <a:lnTo>
                    <a:pt x="1470" y="153507"/>
                  </a:lnTo>
                  <a:cubicBezTo>
                    <a:pt x="1521" y="153558"/>
                    <a:pt x="1470" y="153610"/>
                    <a:pt x="1470" y="153661"/>
                  </a:cubicBezTo>
                  <a:cubicBezTo>
                    <a:pt x="1470" y="153680"/>
                    <a:pt x="1463" y="153685"/>
                    <a:pt x="1454" y="153685"/>
                  </a:cubicBezTo>
                  <a:cubicBezTo>
                    <a:pt x="1444" y="153685"/>
                    <a:pt x="1432" y="153679"/>
                    <a:pt x="1425" y="153679"/>
                  </a:cubicBezTo>
                  <a:cubicBezTo>
                    <a:pt x="1421" y="153679"/>
                    <a:pt x="1418" y="153681"/>
                    <a:pt x="1418" y="153687"/>
                  </a:cubicBezTo>
                  <a:cubicBezTo>
                    <a:pt x="1393" y="153713"/>
                    <a:pt x="1393" y="153739"/>
                    <a:pt x="1418" y="153790"/>
                  </a:cubicBezTo>
                  <a:cubicBezTo>
                    <a:pt x="1418" y="153816"/>
                    <a:pt x="1418" y="153816"/>
                    <a:pt x="1393" y="153842"/>
                  </a:cubicBezTo>
                  <a:cubicBezTo>
                    <a:pt x="1367" y="153868"/>
                    <a:pt x="1367" y="153868"/>
                    <a:pt x="1393" y="153894"/>
                  </a:cubicBezTo>
                  <a:cubicBezTo>
                    <a:pt x="1418" y="153894"/>
                    <a:pt x="1418" y="153945"/>
                    <a:pt x="1418" y="153971"/>
                  </a:cubicBezTo>
                  <a:lnTo>
                    <a:pt x="1418" y="154074"/>
                  </a:lnTo>
                  <a:cubicBezTo>
                    <a:pt x="1444" y="154100"/>
                    <a:pt x="1444" y="154151"/>
                    <a:pt x="1418" y="154203"/>
                  </a:cubicBezTo>
                  <a:cubicBezTo>
                    <a:pt x="1393" y="154229"/>
                    <a:pt x="1367" y="154229"/>
                    <a:pt x="1341" y="154229"/>
                  </a:cubicBezTo>
                  <a:cubicBezTo>
                    <a:pt x="1315" y="154306"/>
                    <a:pt x="1315" y="154409"/>
                    <a:pt x="1367" y="154487"/>
                  </a:cubicBezTo>
                  <a:cubicBezTo>
                    <a:pt x="1387" y="154487"/>
                    <a:pt x="1391" y="154454"/>
                    <a:pt x="1419" y="154454"/>
                  </a:cubicBezTo>
                  <a:cubicBezTo>
                    <a:pt x="1426" y="154454"/>
                    <a:pt x="1434" y="154456"/>
                    <a:pt x="1444" y="154461"/>
                  </a:cubicBezTo>
                  <a:cubicBezTo>
                    <a:pt x="1470" y="154487"/>
                    <a:pt x="1444" y="154513"/>
                    <a:pt x="1444" y="154538"/>
                  </a:cubicBezTo>
                  <a:cubicBezTo>
                    <a:pt x="1444" y="154564"/>
                    <a:pt x="1470" y="154564"/>
                    <a:pt x="1470" y="154590"/>
                  </a:cubicBezTo>
                  <a:cubicBezTo>
                    <a:pt x="1470" y="154590"/>
                    <a:pt x="1470" y="154616"/>
                    <a:pt x="1470" y="154641"/>
                  </a:cubicBezTo>
                  <a:cubicBezTo>
                    <a:pt x="1470" y="154667"/>
                    <a:pt x="1496" y="154693"/>
                    <a:pt x="1496" y="154719"/>
                  </a:cubicBezTo>
                  <a:cubicBezTo>
                    <a:pt x="1496" y="154745"/>
                    <a:pt x="1521" y="154745"/>
                    <a:pt x="1573" y="154745"/>
                  </a:cubicBezTo>
                  <a:cubicBezTo>
                    <a:pt x="1625" y="154745"/>
                    <a:pt x="1650" y="154796"/>
                    <a:pt x="1650" y="154848"/>
                  </a:cubicBezTo>
                  <a:cubicBezTo>
                    <a:pt x="1650" y="154899"/>
                    <a:pt x="1625" y="154977"/>
                    <a:pt x="1599" y="155028"/>
                  </a:cubicBezTo>
                  <a:cubicBezTo>
                    <a:pt x="1599" y="155054"/>
                    <a:pt x="1676" y="155080"/>
                    <a:pt x="1625" y="155131"/>
                  </a:cubicBezTo>
                  <a:cubicBezTo>
                    <a:pt x="1625" y="155131"/>
                    <a:pt x="1650" y="155157"/>
                    <a:pt x="1650" y="155183"/>
                  </a:cubicBezTo>
                  <a:cubicBezTo>
                    <a:pt x="1676" y="155209"/>
                    <a:pt x="1650" y="155235"/>
                    <a:pt x="1650" y="155235"/>
                  </a:cubicBezTo>
                  <a:cubicBezTo>
                    <a:pt x="1650" y="155260"/>
                    <a:pt x="1728" y="155286"/>
                    <a:pt x="1676" y="155338"/>
                  </a:cubicBezTo>
                  <a:cubicBezTo>
                    <a:pt x="1650" y="155389"/>
                    <a:pt x="1625" y="155441"/>
                    <a:pt x="1650" y="155493"/>
                  </a:cubicBezTo>
                  <a:cubicBezTo>
                    <a:pt x="1573" y="155493"/>
                    <a:pt x="1521" y="155441"/>
                    <a:pt x="1470" y="155441"/>
                  </a:cubicBezTo>
                  <a:lnTo>
                    <a:pt x="1470" y="155570"/>
                  </a:lnTo>
                  <a:cubicBezTo>
                    <a:pt x="1470" y="155596"/>
                    <a:pt x="1470" y="155622"/>
                    <a:pt x="1470" y="155647"/>
                  </a:cubicBezTo>
                  <a:cubicBezTo>
                    <a:pt x="1470" y="155673"/>
                    <a:pt x="1444" y="155699"/>
                    <a:pt x="1470" y="155750"/>
                  </a:cubicBezTo>
                  <a:cubicBezTo>
                    <a:pt x="1496" y="155776"/>
                    <a:pt x="1470" y="155776"/>
                    <a:pt x="1470" y="155802"/>
                  </a:cubicBezTo>
                  <a:cubicBezTo>
                    <a:pt x="1444" y="155905"/>
                    <a:pt x="1444" y="156034"/>
                    <a:pt x="1444" y="156163"/>
                  </a:cubicBezTo>
                  <a:cubicBezTo>
                    <a:pt x="1444" y="156215"/>
                    <a:pt x="1418" y="156240"/>
                    <a:pt x="1444" y="156292"/>
                  </a:cubicBezTo>
                  <a:cubicBezTo>
                    <a:pt x="1470" y="156344"/>
                    <a:pt x="1470" y="156369"/>
                    <a:pt x="1496" y="156421"/>
                  </a:cubicBezTo>
                  <a:cubicBezTo>
                    <a:pt x="1496" y="156447"/>
                    <a:pt x="1470" y="156498"/>
                    <a:pt x="1444" y="156524"/>
                  </a:cubicBezTo>
                  <a:cubicBezTo>
                    <a:pt x="1418" y="156576"/>
                    <a:pt x="1470" y="156627"/>
                    <a:pt x="1496" y="156679"/>
                  </a:cubicBezTo>
                  <a:cubicBezTo>
                    <a:pt x="1521" y="156731"/>
                    <a:pt x="1496" y="156756"/>
                    <a:pt x="1496" y="156782"/>
                  </a:cubicBezTo>
                  <a:cubicBezTo>
                    <a:pt x="1496" y="156834"/>
                    <a:pt x="1547" y="156859"/>
                    <a:pt x="1496" y="156885"/>
                  </a:cubicBezTo>
                  <a:cubicBezTo>
                    <a:pt x="1496" y="156885"/>
                    <a:pt x="1496" y="156911"/>
                    <a:pt x="1496" y="156911"/>
                  </a:cubicBezTo>
                  <a:cubicBezTo>
                    <a:pt x="1521" y="156937"/>
                    <a:pt x="1547" y="156963"/>
                    <a:pt x="1521" y="156988"/>
                  </a:cubicBezTo>
                  <a:cubicBezTo>
                    <a:pt x="1496" y="157040"/>
                    <a:pt x="1496" y="157066"/>
                    <a:pt x="1521" y="157092"/>
                  </a:cubicBezTo>
                  <a:cubicBezTo>
                    <a:pt x="1547" y="157117"/>
                    <a:pt x="1573" y="157143"/>
                    <a:pt x="1547" y="157195"/>
                  </a:cubicBezTo>
                  <a:cubicBezTo>
                    <a:pt x="1521" y="157246"/>
                    <a:pt x="1521" y="157324"/>
                    <a:pt x="1444" y="157375"/>
                  </a:cubicBezTo>
                  <a:lnTo>
                    <a:pt x="1444" y="157453"/>
                  </a:lnTo>
                  <a:cubicBezTo>
                    <a:pt x="1470" y="157504"/>
                    <a:pt x="1470" y="157530"/>
                    <a:pt x="1444" y="157556"/>
                  </a:cubicBezTo>
                  <a:cubicBezTo>
                    <a:pt x="1418" y="157607"/>
                    <a:pt x="1444" y="157633"/>
                    <a:pt x="1470" y="157659"/>
                  </a:cubicBezTo>
                  <a:cubicBezTo>
                    <a:pt x="1496" y="157685"/>
                    <a:pt x="1470" y="157711"/>
                    <a:pt x="1444" y="157736"/>
                  </a:cubicBezTo>
                  <a:lnTo>
                    <a:pt x="1444" y="157840"/>
                  </a:lnTo>
                  <a:lnTo>
                    <a:pt x="1444" y="157865"/>
                  </a:lnTo>
                  <a:cubicBezTo>
                    <a:pt x="1444" y="157865"/>
                    <a:pt x="1418" y="157943"/>
                    <a:pt x="1418" y="157994"/>
                  </a:cubicBezTo>
                  <a:cubicBezTo>
                    <a:pt x="1444" y="158020"/>
                    <a:pt x="1444" y="158046"/>
                    <a:pt x="1470" y="158097"/>
                  </a:cubicBezTo>
                  <a:cubicBezTo>
                    <a:pt x="1470" y="158123"/>
                    <a:pt x="1521" y="158097"/>
                    <a:pt x="1521" y="158149"/>
                  </a:cubicBezTo>
                  <a:cubicBezTo>
                    <a:pt x="1547" y="158226"/>
                    <a:pt x="1521" y="158330"/>
                    <a:pt x="1496" y="158381"/>
                  </a:cubicBezTo>
                  <a:lnTo>
                    <a:pt x="1496" y="158458"/>
                  </a:lnTo>
                  <a:cubicBezTo>
                    <a:pt x="1496" y="158458"/>
                    <a:pt x="1496" y="158484"/>
                    <a:pt x="1496" y="158484"/>
                  </a:cubicBezTo>
                  <a:lnTo>
                    <a:pt x="1444" y="158536"/>
                  </a:lnTo>
                  <a:cubicBezTo>
                    <a:pt x="1444" y="158562"/>
                    <a:pt x="1418" y="158613"/>
                    <a:pt x="1444" y="158639"/>
                  </a:cubicBezTo>
                  <a:cubicBezTo>
                    <a:pt x="1444" y="158665"/>
                    <a:pt x="1496" y="158691"/>
                    <a:pt x="1470" y="158716"/>
                  </a:cubicBezTo>
                  <a:lnTo>
                    <a:pt x="1470" y="158742"/>
                  </a:lnTo>
                  <a:cubicBezTo>
                    <a:pt x="1470" y="158768"/>
                    <a:pt x="1444" y="158794"/>
                    <a:pt x="1470" y="158820"/>
                  </a:cubicBezTo>
                  <a:cubicBezTo>
                    <a:pt x="1496" y="158845"/>
                    <a:pt x="1496" y="158845"/>
                    <a:pt x="1496" y="158871"/>
                  </a:cubicBezTo>
                  <a:cubicBezTo>
                    <a:pt x="1496" y="158871"/>
                    <a:pt x="1547" y="158871"/>
                    <a:pt x="1547" y="158897"/>
                  </a:cubicBezTo>
                  <a:cubicBezTo>
                    <a:pt x="1573" y="158949"/>
                    <a:pt x="1573" y="159026"/>
                    <a:pt x="1547" y="159077"/>
                  </a:cubicBezTo>
                  <a:cubicBezTo>
                    <a:pt x="1547" y="159103"/>
                    <a:pt x="1496" y="159129"/>
                    <a:pt x="1470" y="159129"/>
                  </a:cubicBezTo>
                  <a:cubicBezTo>
                    <a:pt x="1367" y="159129"/>
                    <a:pt x="1341" y="159155"/>
                    <a:pt x="1367" y="159258"/>
                  </a:cubicBezTo>
                  <a:cubicBezTo>
                    <a:pt x="1367" y="159284"/>
                    <a:pt x="1393" y="159310"/>
                    <a:pt x="1393" y="159335"/>
                  </a:cubicBezTo>
                  <a:cubicBezTo>
                    <a:pt x="1418" y="159335"/>
                    <a:pt x="1418" y="159361"/>
                    <a:pt x="1393" y="159361"/>
                  </a:cubicBezTo>
                  <a:cubicBezTo>
                    <a:pt x="1393" y="159387"/>
                    <a:pt x="1393" y="159439"/>
                    <a:pt x="1418" y="159464"/>
                  </a:cubicBezTo>
                  <a:cubicBezTo>
                    <a:pt x="1418" y="159516"/>
                    <a:pt x="1393" y="159516"/>
                    <a:pt x="1367" y="159516"/>
                  </a:cubicBezTo>
                  <a:cubicBezTo>
                    <a:pt x="1367" y="159567"/>
                    <a:pt x="1341" y="159593"/>
                    <a:pt x="1393" y="159645"/>
                  </a:cubicBezTo>
                  <a:cubicBezTo>
                    <a:pt x="1470" y="159671"/>
                    <a:pt x="1444" y="159722"/>
                    <a:pt x="1444" y="159774"/>
                  </a:cubicBezTo>
                  <a:cubicBezTo>
                    <a:pt x="1444" y="159825"/>
                    <a:pt x="1444" y="159877"/>
                    <a:pt x="1393" y="159929"/>
                  </a:cubicBezTo>
                  <a:cubicBezTo>
                    <a:pt x="1393" y="160006"/>
                    <a:pt x="1393" y="160083"/>
                    <a:pt x="1367" y="160135"/>
                  </a:cubicBezTo>
                  <a:cubicBezTo>
                    <a:pt x="1367" y="160135"/>
                    <a:pt x="1367" y="160161"/>
                    <a:pt x="1393" y="160186"/>
                  </a:cubicBezTo>
                  <a:cubicBezTo>
                    <a:pt x="1367" y="160238"/>
                    <a:pt x="1393" y="160315"/>
                    <a:pt x="1418" y="160367"/>
                  </a:cubicBezTo>
                  <a:cubicBezTo>
                    <a:pt x="1418" y="160444"/>
                    <a:pt x="1418" y="160496"/>
                    <a:pt x="1444" y="160548"/>
                  </a:cubicBezTo>
                  <a:cubicBezTo>
                    <a:pt x="1454" y="160567"/>
                    <a:pt x="1460" y="160572"/>
                    <a:pt x="1463" y="160572"/>
                  </a:cubicBezTo>
                  <a:cubicBezTo>
                    <a:pt x="1468" y="160572"/>
                    <a:pt x="1469" y="160566"/>
                    <a:pt x="1470" y="160566"/>
                  </a:cubicBezTo>
                  <a:cubicBezTo>
                    <a:pt x="1470" y="160566"/>
                    <a:pt x="1470" y="160567"/>
                    <a:pt x="1470" y="160573"/>
                  </a:cubicBezTo>
                  <a:cubicBezTo>
                    <a:pt x="1470" y="160586"/>
                    <a:pt x="1470" y="160586"/>
                    <a:pt x="1467" y="160586"/>
                  </a:cubicBezTo>
                  <a:cubicBezTo>
                    <a:pt x="1463" y="160586"/>
                    <a:pt x="1457" y="160586"/>
                    <a:pt x="1444" y="160599"/>
                  </a:cubicBezTo>
                  <a:cubicBezTo>
                    <a:pt x="1393" y="160677"/>
                    <a:pt x="1418" y="160754"/>
                    <a:pt x="1418" y="160857"/>
                  </a:cubicBezTo>
                  <a:cubicBezTo>
                    <a:pt x="1444" y="160883"/>
                    <a:pt x="1444" y="160909"/>
                    <a:pt x="1418" y="160960"/>
                  </a:cubicBezTo>
                  <a:cubicBezTo>
                    <a:pt x="1418" y="161012"/>
                    <a:pt x="1418" y="161089"/>
                    <a:pt x="1393" y="161141"/>
                  </a:cubicBezTo>
                  <a:lnTo>
                    <a:pt x="1393" y="161167"/>
                  </a:lnTo>
                  <a:cubicBezTo>
                    <a:pt x="1470" y="161192"/>
                    <a:pt x="1418" y="161218"/>
                    <a:pt x="1393" y="161270"/>
                  </a:cubicBezTo>
                  <a:cubicBezTo>
                    <a:pt x="1367" y="161295"/>
                    <a:pt x="1367" y="161302"/>
                    <a:pt x="1373" y="161302"/>
                  </a:cubicBezTo>
                  <a:cubicBezTo>
                    <a:pt x="1380" y="161302"/>
                    <a:pt x="1393" y="161295"/>
                    <a:pt x="1393" y="161295"/>
                  </a:cubicBezTo>
                  <a:cubicBezTo>
                    <a:pt x="1444" y="161373"/>
                    <a:pt x="1444" y="161476"/>
                    <a:pt x="1393" y="161553"/>
                  </a:cubicBezTo>
                  <a:cubicBezTo>
                    <a:pt x="1393" y="161579"/>
                    <a:pt x="1393" y="161605"/>
                    <a:pt x="1393" y="161631"/>
                  </a:cubicBezTo>
                  <a:cubicBezTo>
                    <a:pt x="1393" y="161657"/>
                    <a:pt x="1418" y="161682"/>
                    <a:pt x="1418" y="161708"/>
                  </a:cubicBezTo>
                  <a:cubicBezTo>
                    <a:pt x="1444" y="161734"/>
                    <a:pt x="1418" y="161734"/>
                    <a:pt x="1418" y="161760"/>
                  </a:cubicBezTo>
                  <a:cubicBezTo>
                    <a:pt x="1393" y="161760"/>
                    <a:pt x="1367" y="161811"/>
                    <a:pt x="1367" y="161863"/>
                  </a:cubicBezTo>
                  <a:cubicBezTo>
                    <a:pt x="1341" y="161889"/>
                    <a:pt x="1341" y="161914"/>
                    <a:pt x="1341" y="161940"/>
                  </a:cubicBezTo>
                  <a:lnTo>
                    <a:pt x="1367" y="161914"/>
                  </a:lnTo>
                  <a:cubicBezTo>
                    <a:pt x="1367" y="161889"/>
                    <a:pt x="1367" y="161863"/>
                    <a:pt x="1393" y="161863"/>
                  </a:cubicBezTo>
                  <a:lnTo>
                    <a:pt x="1418" y="161863"/>
                  </a:lnTo>
                  <a:cubicBezTo>
                    <a:pt x="1418" y="161889"/>
                    <a:pt x="1418" y="161889"/>
                    <a:pt x="1418" y="161914"/>
                  </a:cubicBezTo>
                  <a:cubicBezTo>
                    <a:pt x="1418" y="161940"/>
                    <a:pt x="1418" y="161940"/>
                    <a:pt x="1393" y="161940"/>
                  </a:cubicBezTo>
                  <a:cubicBezTo>
                    <a:pt x="1393" y="161966"/>
                    <a:pt x="1393" y="161966"/>
                    <a:pt x="1393" y="161966"/>
                  </a:cubicBezTo>
                  <a:cubicBezTo>
                    <a:pt x="1418" y="162018"/>
                    <a:pt x="1444" y="162069"/>
                    <a:pt x="1418" y="162121"/>
                  </a:cubicBezTo>
                  <a:cubicBezTo>
                    <a:pt x="1435" y="162121"/>
                    <a:pt x="1453" y="162109"/>
                    <a:pt x="1470" y="162109"/>
                  </a:cubicBezTo>
                  <a:cubicBezTo>
                    <a:pt x="1478" y="162109"/>
                    <a:pt x="1487" y="162112"/>
                    <a:pt x="1496" y="162121"/>
                  </a:cubicBezTo>
                  <a:cubicBezTo>
                    <a:pt x="1496" y="162198"/>
                    <a:pt x="1496" y="162276"/>
                    <a:pt x="1470" y="162353"/>
                  </a:cubicBezTo>
                  <a:cubicBezTo>
                    <a:pt x="1444" y="162379"/>
                    <a:pt x="1444" y="162404"/>
                    <a:pt x="1470" y="162404"/>
                  </a:cubicBezTo>
                  <a:cubicBezTo>
                    <a:pt x="1496" y="162456"/>
                    <a:pt x="1470" y="162508"/>
                    <a:pt x="1470" y="162559"/>
                  </a:cubicBezTo>
                  <a:cubicBezTo>
                    <a:pt x="1470" y="162559"/>
                    <a:pt x="1470" y="162585"/>
                    <a:pt x="1470" y="162585"/>
                  </a:cubicBezTo>
                  <a:cubicBezTo>
                    <a:pt x="1470" y="162611"/>
                    <a:pt x="1470" y="162611"/>
                    <a:pt x="1444" y="162637"/>
                  </a:cubicBezTo>
                  <a:cubicBezTo>
                    <a:pt x="1470" y="162662"/>
                    <a:pt x="1470" y="162688"/>
                    <a:pt x="1444" y="162714"/>
                  </a:cubicBezTo>
                  <a:cubicBezTo>
                    <a:pt x="1418" y="162740"/>
                    <a:pt x="1418" y="162791"/>
                    <a:pt x="1418" y="162843"/>
                  </a:cubicBezTo>
                  <a:cubicBezTo>
                    <a:pt x="1418" y="162869"/>
                    <a:pt x="1444" y="162895"/>
                    <a:pt x="1470" y="162895"/>
                  </a:cubicBezTo>
                  <a:cubicBezTo>
                    <a:pt x="1470" y="162920"/>
                    <a:pt x="1547" y="162920"/>
                    <a:pt x="1547" y="162972"/>
                  </a:cubicBezTo>
                  <a:cubicBezTo>
                    <a:pt x="1547" y="162998"/>
                    <a:pt x="1625" y="163101"/>
                    <a:pt x="1599" y="163178"/>
                  </a:cubicBezTo>
                  <a:cubicBezTo>
                    <a:pt x="1599" y="163204"/>
                    <a:pt x="1650" y="163204"/>
                    <a:pt x="1650" y="163230"/>
                  </a:cubicBezTo>
                  <a:cubicBezTo>
                    <a:pt x="1625" y="163307"/>
                    <a:pt x="1625" y="163385"/>
                    <a:pt x="1650" y="163436"/>
                  </a:cubicBezTo>
                  <a:cubicBezTo>
                    <a:pt x="1676" y="163462"/>
                    <a:pt x="1676" y="163513"/>
                    <a:pt x="1650" y="163539"/>
                  </a:cubicBezTo>
                  <a:lnTo>
                    <a:pt x="1650" y="163617"/>
                  </a:lnTo>
                  <a:cubicBezTo>
                    <a:pt x="1650" y="163642"/>
                    <a:pt x="1650" y="163668"/>
                    <a:pt x="1650" y="163694"/>
                  </a:cubicBezTo>
                  <a:cubicBezTo>
                    <a:pt x="1625" y="163694"/>
                    <a:pt x="1625" y="163720"/>
                    <a:pt x="1625" y="163746"/>
                  </a:cubicBezTo>
                  <a:cubicBezTo>
                    <a:pt x="1650" y="163771"/>
                    <a:pt x="1650" y="163797"/>
                    <a:pt x="1650" y="163823"/>
                  </a:cubicBezTo>
                  <a:cubicBezTo>
                    <a:pt x="1625" y="163875"/>
                    <a:pt x="1625" y="163926"/>
                    <a:pt x="1625" y="163978"/>
                  </a:cubicBezTo>
                  <a:cubicBezTo>
                    <a:pt x="1625" y="164004"/>
                    <a:pt x="1599" y="164004"/>
                    <a:pt x="1573" y="164004"/>
                  </a:cubicBezTo>
                  <a:cubicBezTo>
                    <a:pt x="1573" y="163991"/>
                    <a:pt x="1573" y="163991"/>
                    <a:pt x="1570" y="163991"/>
                  </a:cubicBezTo>
                  <a:cubicBezTo>
                    <a:pt x="1567" y="163991"/>
                    <a:pt x="1560" y="163991"/>
                    <a:pt x="1547" y="163978"/>
                  </a:cubicBezTo>
                  <a:cubicBezTo>
                    <a:pt x="1573" y="163926"/>
                    <a:pt x="1573" y="163875"/>
                    <a:pt x="1547" y="163823"/>
                  </a:cubicBezTo>
                  <a:lnTo>
                    <a:pt x="1521" y="163823"/>
                  </a:lnTo>
                  <a:cubicBezTo>
                    <a:pt x="1521" y="163823"/>
                    <a:pt x="1496" y="163875"/>
                    <a:pt x="1470" y="163875"/>
                  </a:cubicBezTo>
                  <a:cubicBezTo>
                    <a:pt x="1444" y="163875"/>
                    <a:pt x="1418" y="163978"/>
                    <a:pt x="1393" y="164029"/>
                  </a:cubicBezTo>
                  <a:cubicBezTo>
                    <a:pt x="1341" y="164081"/>
                    <a:pt x="1393" y="164107"/>
                    <a:pt x="1393" y="164158"/>
                  </a:cubicBezTo>
                  <a:cubicBezTo>
                    <a:pt x="1393" y="164184"/>
                    <a:pt x="1393" y="164236"/>
                    <a:pt x="1418" y="164287"/>
                  </a:cubicBezTo>
                  <a:lnTo>
                    <a:pt x="1444" y="164287"/>
                  </a:lnTo>
                  <a:cubicBezTo>
                    <a:pt x="1496" y="164313"/>
                    <a:pt x="1496" y="164339"/>
                    <a:pt x="1496" y="164390"/>
                  </a:cubicBezTo>
                  <a:cubicBezTo>
                    <a:pt x="1496" y="164408"/>
                    <a:pt x="1493" y="164413"/>
                    <a:pt x="1488" y="164413"/>
                  </a:cubicBezTo>
                  <a:cubicBezTo>
                    <a:pt x="1478" y="164413"/>
                    <a:pt x="1461" y="164390"/>
                    <a:pt x="1444" y="164390"/>
                  </a:cubicBezTo>
                  <a:cubicBezTo>
                    <a:pt x="1444" y="164390"/>
                    <a:pt x="1444" y="164416"/>
                    <a:pt x="1444" y="164416"/>
                  </a:cubicBezTo>
                  <a:cubicBezTo>
                    <a:pt x="1444" y="164416"/>
                    <a:pt x="1470" y="164494"/>
                    <a:pt x="1470" y="164519"/>
                  </a:cubicBezTo>
                  <a:cubicBezTo>
                    <a:pt x="1470" y="164545"/>
                    <a:pt x="1470" y="164571"/>
                    <a:pt x="1470" y="164597"/>
                  </a:cubicBezTo>
                  <a:cubicBezTo>
                    <a:pt x="1521" y="164597"/>
                    <a:pt x="1521" y="164622"/>
                    <a:pt x="1496" y="164674"/>
                  </a:cubicBezTo>
                  <a:lnTo>
                    <a:pt x="1470" y="164803"/>
                  </a:lnTo>
                  <a:cubicBezTo>
                    <a:pt x="1470" y="164829"/>
                    <a:pt x="1444" y="164829"/>
                    <a:pt x="1418" y="164829"/>
                  </a:cubicBezTo>
                  <a:cubicBezTo>
                    <a:pt x="1341" y="164880"/>
                    <a:pt x="1393" y="164932"/>
                    <a:pt x="1393" y="165009"/>
                  </a:cubicBezTo>
                  <a:cubicBezTo>
                    <a:pt x="1393" y="165043"/>
                    <a:pt x="1393" y="165052"/>
                    <a:pt x="1395" y="165052"/>
                  </a:cubicBezTo>
                  <a:cubicBezTo>
                    <a:pt x="1397" y="165052"/>
                    <a:pt x="1404" y="165035"/>
                    <a:pt x="1418" y="165035"/>
                  </a:cubicBezTo>
                  <a:cubicBezTo>
                    <a:pt x="1444" y="165035"/>
                    <a:pt x="1496" y="165035"/>
                    <a:pt x="1521" y="165009"/>
                  </a:cubicBezTo>
                  <a:cubicBezTo>
                    <a:pt x="1540" y="164972"/>
                    <a:pt x="1559" y="164948"/>
                    <a:pt x="1588" y="164948"/>
                  </a:cubicBezTo>
                  <a:cubicBezTo>
                    <a:pt x="1599" y="164948"/>
                    <a:pt x="1611" y="164951"/>
                    <a:pt x="1625" y="164958"/>
                  </a:cubicBezTo>
                  <a:cubicBezTo>
                    <a:pt x="1625" y="164906"/>
                    <a:pt x="1650" y="164855"/>
                    <a:pt x="1676" y="164803"/>
                  </a:cubicBezTo>
                  <a:cubicBezTo>
                    <a:pt x="1702" y="164777"/>
                    <a:pt x="1728" y="164777"/>
                    <a:pt x="1754" y="164777"/>
                  </a:cubicBezTo>
                  <a:cubicBezTo>
                    <a:pt x="1831" y="164751"/>
                    <a:pt x="1882" y="164726"/>
                    <a:pt x="1908" y="164648"/>
                  </a:cubicBezTo>
                  <a:lnTo>
                    <a:pt x="1934" y="164648"/>
                  </a:lnTo>
                  <a:cubicBezTo>
                    <a:pt x="1934" y="164648"/>
                    <a:pt x="1960" y="164674"/>
                    <a:pt x="1960" y="164700"/>
                  </a:cubicBezTo>
                  <a:cubicBezTo>
                    <a:pt x="1960" y="164726"/>
                    <a:pt x="1960" y="164751"/>
                    <a:pt x="1934" y="164751"/>
                  </a:cubicBezTo>
                  <a:cubicBezTo>
                    <a:pt x="1882" y="164777"/>
                    <a:pt x="1831" y="164829"/>
                    <a:pt x="1805" y="164880"/>
                  </a:cubicBezTo>
                  <a:cubicBezTo>
                    <a:pt x="1728" y="164958"/>
                    <a:pt x="1779" y="165061"/>
                    <a:pt x="1728" y="165164"/>
                  </a:cubicBezTo>
                  <a:cubicBezTo>
                    <a:pt x="1728" y="165190"/>
                    <a:pt x="1728" y="165190"/>
                    <a:pt x="1728" y="165216"/>
                  </a:cubicBezTo>
                  <a:cubicBezTo>
                    <a:pt x="1728" y="165234"/>
                    <a:pt x="1741" y="165252"/>
                    <a:pt x="1757" y="165252"/>
                  </a:cubicBezTo>
                  <a:cubicBezTo>
                    <a:pt x="1764" y="165252"/>
                    <a:pt x="1772" y="165249"/>
                    <a:pt x="1779" y="165241"/>
                  </a:cubicBezTo>
                  <a:lnTo>
                    <a:pt x="1831" y="165216"/>
                  </a:lnTo>
                  <a:cubicBezTo>
                    <a:pt x="1857" y="165164"/>
                    <a:pt x="1908" y="165164"/>
                    <a:pt x="1934" y="165138"/>
                  </a:cubicBezTo>
                  <a:cubicBezTo>
                    <a:pt x="1947" y="165125"/>
                    <a:pt x="1953" y="165119"/>
                    <a:pt x="1960" y="165119"/>
                  </a:cubicBezTo>
                  <a:cubicBezTo>
                    <a:pt x="1966" y="165119"/>
                    <a:pt x="1973" y="165125"/>
                    <a:pt x="1986" y="165138"/>
                  </a:cubicBezTo>
                  <a:cubicBezTo>
                    <a:pt x="1986" y="165138"/>
                    <a:pt x="1986" y="165164"/>
                    <a:pt x="1986" y="165190"/>
                  </a:cubicBezTo>
                  <a:cubicBezTo>
                    <a:pt x="1960" y="165241"/>
                    <a:pt x="1934" y="165293"/>
                    <a:pt x="1882" y="165319"/>
                  </a:cubicBezTo>
                  <a:cubicBezTo>
                    <a:pt x="1908" y="165396"/>
                    <a:pt x="1882" y="165448"/>
                    <a:pt x="1857" y="165525"/>
                  </a:cubicBezTo>
                  <a:lnTo>
                    <a:pt x="1882" y="165551"/>
                  </a:lnTo>
                  <a:lnTo>
                    <a:pt x="1908" y="165551"/>
                  </a:lnTo>
                  <a:lnTo>
                    <a:pt x="1934" y="165654"/>
                  </a:lnTo>
                  <a:cubicBezTo>
                    <a:pt x="1934" y="165680"/>
                    <a:pt x="1882" y="165680"/>
                    <a:pt x="1908" y="165731"/>
                  </a:cubicBezTo>
                  <a:cubicBezTo>
                    <a:pt x="1930" y="165721"/>
                    <a:pt x="1951" y="165715"/>
                    <a:pt x="1969" y="165715"/>
                  </a:cubicBezTo>
                  <a:cubicBezTo>
                    <a:pt x="1994" y="165715"/>
                    <a:pt x="2011" y="165727"/>
                    <a:pt x="2011" y="165757"/>
                  </a:cubicBezTo>
                  <a:cubicBezTo>
                    <a:pt x="2063" y="165757"/>
                    <a:pt x="2115" y="165809"/>
                    <a:pt x="2140" y="165835"/>
                  </a:cubicBezTo>
                  <a:cubicBezTo>
                    <a:pt x="2140" y="165886"/>
                    <a:pt x="2115" y="165886"/>
                    <a:pt x="2115" y="165886"/>
                  </a:cubicBezTo>
                  <a:cubicBezTo>
                    <a:pt x="2140" y="165912"/>
                    <a:pt x="2140" y="165912"/>
                    <a:pt x="2140" y="165938"/>
                  </a:cubicBezTo>
                  <a:cubicBezTo>
                    <a:pt x="2115" y="165964"/>
                    <a:pt x="2115" y="165989"/>
                    <a:pt x="2063" y="165989"/>
                  </a:cubicBezTo>
                  <a:lnTo>
                    <a:pt x="2011" y="165989"/>
                  </a:lnTo>
                  <a:cubicBezTo>
                    <a:pt x="1986" y="166041"/>
                    <a:pt x="1986" y="166067"/>
                    <a:pt x="2011" y="166118"/>
                  </a:cubicBezTo>
                  <a:cubicBezTo>
                    <a:pt x="2037" y="166118"/>
                    <a:pt x="2089" y="166118"/>
                    <a:pt x="2089" y="166170"/>
                  </a:cubicBezTo>
                  <a:cubicBezTo>
                    <a:pt x="2089" y="166170"/>
                    <a:pt x="2089" y="166170"/>
                    <a:pt x="2089" y="166196"/>
                  </a:cubicBezTo>
                  <a:cubicBezTo>
                    <a:pt x="2115" y="166196"/>
                    <a:pt x="2115" y="166222"/>
                    <a:pt x="2115" y="166247"/>
                  </a:cubicBezTo>
                  <a:cubicBezTo>
                    <a:pt x="2115" y="166273"/>
                    <a:pt x="2063" y="166325"/>
                    <a:pt x="2037" y="166350"/>
                  </a:cubicBezTo>
                  <a:cubicBezTo>
                    <a:pt x="2011" y="166376"/>
                    <a:pt x="1960" y="166376"/>
                    <a:pt x="1934" y="166376"/>
                  </a:cubicBezTo>
                  <a:cubicBezTo>
                    <a:pt x="1934" y="166376"/>
                    <a:pt x="1908" y="166402"/>
                    <a:pt x="1908" y="166402"/>
                  </a:cubicBezTo>
                  <a:cubicBezTo>
                    <a:pt x="1882" y="166428"/>
                    <a:pt x="1857" y="166454"/>
                    <a:pt x="1882" y="166505"/>
                  </a:cubicBezTo>
                  <a:cubicBezTo>
                    <a:pt x="1882" y="166531"/>
                    <a:pt x="1882" y="166531"/>
                    <a:pt x="1908" y="166557"/>
                  </a:cubicBezTo>
                  <a:cubicBezTo>
                    <a:pt x="1921" y="166570"/>
                    <a:pt x="1921" y="166570"/>
                    <a:pt x="1918" y="166570"/>
                  </a:cubicBezTo>
                  <a:cubicBezTo>
                    <a:pt x="1915" y="166570"/>
                    <a:pt x="1908" y="166570"/>
                    <a:pt x="1908" y="166583"/>
                  </a:cubicBezTo>
                  <a:cubicBezTo>
                    <a:pt x="1908" y="166634"/>
                    <a:pt x="1908" y="166634"/>
                    <a:pt x="1960" y="166634"/>
                  </a:cubicBezTo>
                  <a:cubicBezTo>
                    <a:pt x="1986" y="166634"/>
                    <a:pt x="1986" y="166634"/>
                    <a:pt x="1986" y="166660"/>
                  </a:cubicBezTo>
                  <a:cubicBezTo>
                    <a:pt x="1986" y="166660"/>
                    <a:pt x="1986" y="166686"/>
                    <a:pt x="1986" y="166686"/>
                  </a:cubicBezTo>
                  <a:cubicBezTo>
                    <a:pt x="1960" y="166712"/>
                    <a:pt x="1960" y="166712"/>
                    <a:pt x="1934" y="166737"/>
                  </a:cubicBezTo>
                  <a:cubicBezTo>
                    <a:pt x="1908" y="166763"/>
                    <a:pt x="1908" y="166763"/>
                    <a:pt x="1934" y="166789"/>
                  </a:cubicBezTo>
                  <a:cubicBezTo>
                    <a:pt x="1960" y="166789"/>
                    <a:pt x="1986" y="166815"/>
                    <a:pt x="1960" y="166840"/>
                  </a:cubicBezTo>
                  <a:cubicBezTo>
                    <a:pt x="1960" y="166866"/>
                    <a:pt x="1934" y="166866"/>
                    <a:pt x="1934" y="166892"/>
                  </a:cubicBezTo>
                  <a:cubicBezTo>
                    <a:pt x="1882" y="166969"/>
                    <a:pt x="1882" y="166969"/>
                    <a:pt x="1986" y="167021"/>
                  </a:cubicBezTo>
                  <a:cubicBezTo>
                    <a:pt x="2063" y="167047"/>
                    <a:pt x="2011" y="167047"/>
                    <a:pt x="1986" y="167073"/>
                  </a:cubicBezTo>
                  <a:cubicBezTo>
                    <a:pt x="1986" y="167098"/>
                    <a:pt x="2011" y="167150"/>
                    <a:pt x="2011" y="167176"/>
                  </a:cubicBezTo>
                  <a:cubicBezTo>
                    <a:pt x="2011" y="167176"/>
                    <a:pt x="2040" y="167219"/>
                    <a:pt x="2055" y="167219"/>
                  </a:cubicBezTo>
                  <a:cubicBezTo>
                    <a:pt x="2060" y="167219"/>
                    <a:pt x="2063" y="167214"/>
                    <a:pt x="2063" y="167202"/>
                  </a:cubicBezTo>
                  <a:cubicBezTo>
                    <a:pt x="2063" y="167124"/>
                    <a:pt x="2063" y="167124"/>
                    <a:pt x="2089" y="167124"/>
                  </a:cubicBezTo>
                  <a:cubicBezTo>
                    <a:pt x="2089" y="167138"/>
                    <a:pt x="2089" y="167155"/>
                    <a:pt x="2089" y="167176"/>
                  </a:cubicBezTo>
                  <a:cubicBezTo>
                    <a:pt x="2089" y="167176"/>
                    <a:pt x="2089" y="167202"/>
                    <a:pt x="2089" y="167227"/>
                  </a:cubicBezTo>
                  <a:cubicBezTo>
                    <a:pt x="2089" y="167253"/>
                    <a:pt x="2089" y="167279"/>
                    <a:pt x="2089" y="167305"/>
                  </a:cubicBezTo>
                  <a:cubicBezTo>
                    <a:pt x="2115" y="167356"/>
                    <a:pt x="2089" y="167382"/>
                    <a:pt x="2089" y="167434"/>
                  </a:cubicBezTo>
                  <a:lnTo>
                    <a:pt x="2089" y="167485"/>
                  </a:lnTo>
                  <a:cubicBezTo>
                    <a:pt x="2115" y="167511"/>
                    <a:pt x="2115" y="167537"/>
                    <a:pt x="2115" y="167588"/>
                  </a:cubicBezTo>
                  <a:lnTo>
                    <a:pt x="2115" y="167769"/>
                  </a:lnTo>
                  <a:cubicBezTo>
                    <a:pt x="2115" y="167795"/>
                    <a:pt x="2115" y="167846"/>
                    <a:pt x="2089" y="167846"/>
                  </a:cubicBezTo>
                  <a:cubicBezTo>
                    <a:pt x="2063" y="167846"/>
                    <a:pt x="2037" y="167795"/>
                    <a:pt x="2063" y="167769"/>
                  </a:cubicBezTo>
                  <a:cubicBezTo>
                    <a:pt x="2063" y="167769"/>
                    <a:pt x="2063" y="167743"/>
                    <a:pt x="2063" y="167743"/>
                  </a:cubicBezTo>
                  <a:lnTo>
                    <a:pt x="1986" y="167743"/>
                  </a:lnTo>
                  <a:cubicBezTo>
                    <a:pt x="1986" y="167769"/>
                    <a:pt x="1986" y="167795"/>
                    <a:pt x="1960" y="167821"/>
                  </a:cubicBezTo>
                  <a:cubicBezTo>
                    <a:pt x="1986" y="167821"/>
                    <a:pt x="1986" y="167846"/>
                    <a:pt x="1986" y="167872"/>
                  </a:cubicBezTo>
                  <a:cubicBezTo>
                    <a:pt x="2011" y="167872"/>
                    <a:pt x="2063" y="167872"/>
                    <a:pt x="2089" y="167924"/>
                  </a:cubicBezTo>
                  <a:lnTo>
                    <a:pt x="2089" y="167949"/>
                  </a:lnTo>
                  <a:cubicBezTo>
                    <a:pt x="2089" y="168001"/>
                    <a:pt x="2089" y="168027"/>
                    <a:pt x="2089" y="168078"/>
                  </a:cubicBezTo>
                  <a:cubicBezTo>
                    <a:pt x="2037" y="168078"/>
                    <a:pt x="2037" y="168027"/>
                    <a:pt x="2037" y="168001"/>
                  </a:cubicBezTo>
                  <a:cubicBezTo>
                    <a:pt x="2037" y="167975"/>
                    <a:pt x="2011" y="167949"/>
                    <a:pt x="1986" y="167949"/>
                  </a:cubicBezTo>
                  <a:lnTo>
                    <a:pt x="1986" y="168130"/>
                  </a:lnTo>
                  <a:lnTo>
                    <a:pt x="2037" y="168130"/>
                  </a:lnTo>
                  <a:cubicBezTo>
                    <a:pt x="2089" y="168130"/>
                    <a:pt x="2089" y="168156"/>
                    <a:pt x="2063" y="168233"/>
                  </a:cubicBezTo>
                  <a:lnTo>
                    <a:pt x="1986" y="168233"/>
                  </a:lnTo>
                  <a:lnTo>
                    <a:pt x="1986" y="168259"/>
                  </a:lnTo>
                  <a:cubicBezTo>
                    <a:pt x="2037" y="168259"/>
                    <a:pt x="2037" y="168336"/>
                    <a:pt x="1986" y="168362"/>
                  </a:cubicBezTo>
                  <a:cubicBezTo>
                    <a:pt x="1960" y="168388"/>
                    <a:pt x="1960" y="168414"/>
                    <a:pt x="1986" y="168440"/>
                  </a:cubicBezTo>
                  <a:cubicBezTo>
                    <a:pt x="2003" y="168448"/>
                    <a:pt x="2011" y="168451"/>
                    <a:pt x="2016" y="168451"/>
                  </a:cubicBezTo>
                  <a:cubicBezTo>
                    <a:pt x="2026" y="168451"/>
                    <a:pt x="2020" y="168440"/>
                    <a:pt x="2037" y="168440"/>
                  </a:cubicBezTo>
                  <a:cubicBezTo>
                    <a:pt x="2037" y="168440"/>
                    <a:pt x="2063" y="168465"/>
                    <a:pt x="2063" y="168491"/>
                  </a:cubicBezTo>
                  <a:lnTo>
                    <a:pt x="2037" y="168491"/>
                  </a:lnTo>
                  <a:cubicBezTo>
                    <a:pt x="2011" y="168491"/>
                    <a:pt x="2037" y="168517"/>
                    <a:pt x="1986" y="168517"/>
                  </a:cubicBezTo>
                  <a:cubicBezTo>
                    <a:pt x="1986" y="168517"/>
                    <a:pt x="1986" y="168543"/>
                    <a:pt x="1986" y="168543"/>
                  </a:cubicBezTo>
                  <a:cubicBezTo>
                    <a:pt x="2011" y="168543"/>
                    <a:pt x="2011" y="168568"/>
                    <a:pt x="2011" y="168594"/>
                  </a:cubicBezTo>
                  <a:cubicBezTo>
                    <a:pt x="2011" y="168620"/>
                    <a:pt x="1960" y="168672"/>
                    <a:pt x="2011" y="168697"/>
                  </a:cubicBezTo>
                  <a:cubicBezTo>
                    <a:pt x="2063" y="168749"/>
                    <a:pt x="2011" y="168749"/>
                    <a:pt x="2011" y="168749"/>
                  </a:cubicBezTo>
                  <a:cubicBezTo>
                    <a:pt x="2011" y="168749"/>
                    <a:pt x="1986" y="168801"/>
                    <a:pt x="2011" y="168852"/>
                  </a:cubicBezTo>
                  <a:cubicBezTo>
                    <a:pt x="2037" y="168878"/>
                    <a:pt x="2037" y="168878"/>
                    <a:pt x="2037" y="168904"/>
                  </a:cubicBezTo>
                  <a:lnTo>
                    <a:pt x="2063" y="168904"/>
                  </a:lnTo>
                  <a:cubicBezTo>
                    <a:pt x="2063" y="168878"/>
                    <a:pt x="2063" y="168878"/>
                    <a:pt x="2063" y="168878"/>
                  </a:cubicBezTo>
                  <a:lnTo>
                    <a:pt x="2063" y="168801"/>
                  </a:lnTo>
                  <a:cubicBezTo>
                    <a:pt x="2063" y="168801"/>
                    <a:pt x="2063" y="168775"/>
                    <a:pt x="2063" y="168775"/>
                  </a:cubicBezTo>
                  <a:cubicBezTo>
                    <a:pt x="2063" y="168749"/>
                    <a:pt x="2037" y="168697"/>
                    <a:pt x="2089" y="168697"/>
                  </a:cubicBezTo>
                  <a:cubicBezTo>
                    <a:pt x="2140" y="168697"/>
                    <a:pt x="2115" y="168749"/>
                    <a:pt x="2115" y="168749"/>
                  </a:cubicBezTo>
                  <a:cubicBezTo>
                    <a:pt x="2115" y="168775"/>
                    <a:pt x="2115" y="168775"/>
                    <a:pt x="2115" y="168801"/>
                  </a:cubicBezTo>
                  <a:cubicBezTo>
                    <a:pt x="2140" y="168826"/>
                    <a:pt x="2140" y="168904"/>
                    <a:pt x="2115" y="168930"/>
                  </a:cubicBezTo>
                  <a:cubicBezTo>
                    <a:pt x="2089" y="168955"/>
                    <a:pt x="2089" y="168981"/>
                    <a:pt x="2063" y="169007"/>
                  </a:cubicBezTo>
                  <a:lnTo>
                    <a:pt x="2037" y="169033"/>
                  </a:lnTo>
                  <a:cubicBezTo>
                    <a:pt x="2011" y="169084"/>
                    <a:pt x="2011" y="169136"/>
                    <a:pt x="1986" y="169187"/>
                  </a:cubicBezTo>
                  <a:cubicBezTo>
                    <a:pt x="1986" y="169187"/>
                    <a:pt x="1997" y="169199"/>
                    <a:pt x="2012" y="169199"/>
                  </a:cubicBezTo>
                  <a:cubicBezTo>
                    <a:pt x="2020" y="169199"/>
                    <a:pt x="2029" y="169196"/>
                    <a:pt x="2037" y="169187"/>
                  </a:cubicBezTo>
                  <a:cubicBezTo>
                    <a:pt x="2037" y="169187"/>
                    <a:pt x="2063" y="169187"/>
                    <a:pt x="2089" y="169162"/>
                  </a:cubicBezTo>
                  <a:cubicBezTo>
                    <a:pt x="2089" y="169153"/>
                    <a:pt x="2092" y="169150"/>
                    <a:pt x="2095" y="169150"/>
                  </a:cubicBezTo>
                  <a:cubicBezTo>
                    <a:pt x="2103" y="169150"/>
                    <a:pt x="2115" y="169162"/>
                    <a:pt x="2115" y="169162"/>
                  </a:cubicBezTo>
                  <a:cubicBezTo>
                    <a:pt x="2115" y="169187"/>
                    <a:pt x="2115" y="169187"/>
                    <a:pt x="2115" y="169213"/>
                  </a:cubicBezTo>
                  <a:cubicBezTo>
                    <a:pt x="2115" y="169222"/>
                    <a:pt x="2112" y="169225"/>
                    <a:pt x="2107" y="169225"/>
                  </a:cubicBezTo>
                  <a:cubicBezTo>
                    <a:pt x="2097" y="169225"/>
                    <a:pt x="2080" y="169213"/>
                    <a:pt x="2063" y="169213"/>
                  </a:cubicBezTo>
                  <a:lnTo>
                    <a:pt x="2037" y="169213"/>
                  </a:lnTo>
                  <a:cubicBezTo>
                    <a:pt x="2011" y="169213"/>
                    <a:pt x="2011" y="169239"/>
                    <a:pt x="1986" y="169239"/>
                  </a:cubicBezTo>
                  <a:lnTo>
                    <a:pt x="2063" y="169291"/>
                  </a:lnTo>
                  <a:cubicBezTo>
                    <a:pt x="2089" y="169291"/>
                    <a:pt x="2115" y="169342"/>
                    <a:pt x="2115" y="169368"/>
                  </a:cubicBezTo>
                  <a:cubicBezTo>
                    <a:pt x="2140" y="169394"/>
                    <a:pt x="2140" y="169420"/>
                    <a:pt x="2115" y="169445"/>
                  </a:cubicBezTo>
                  <a:lnTo>
                    <a:pt x="2037" y="169445"/>
                  </a:lnTo>
                  <a:cubicBezTo>
                    <a:pt x="2011" y="169445"/>
                    <a:pt x="2037" y="169471"/>
                    <a:pt x="2037" y="169471"/>
                  </a:cubicBezTo>
                  <a:cubicBezTo>
                    <a:pt x="2037" y="169471"/>
                    <a:pt x="2037" y="169497"/>
                    <a:pt x="2037" y="169497"/>
                  </a:cubicBezTo>
                  <a:cubicBezTo>
                    <a:pt x="2037" y="169497"/>
                    <a:pt x="2089" y="169523"/>
                    <a:pt x="2089" y="169549"/>
                  </a:cubicBezTo>
                  <a:lnTo>
                    <a:pt x="2011" y="169549"/>
                  </a:lnTo>
                  <a:cubicBezTo>
                    <a:pt x="1986" y="169574"/>
                    <a:pt x="1986" y="169626"/>
                    <a:pt x="1986" y="169652"/>
                  </a:cubicBezTo>
                  <a:cubicBezTo>
                    <a:pt x="1960" y="169677"/>
                    <a:pt x="1960" y="169677"/>
                    <a:pt x="1960" y="169703"/>
                  </a:cubicBezTo>
                  <a:cubicBezTo>
                    <a:pt x="1934" y="169703"/>
                    <a:pt x="1960" y="169729"/>
                    <a:pt x="1960" y="169755"/>
                  </a:cubicBezTo>
                  <a:cubicBezTo>
                    <a:pt x="1960" y="169781"/>
                    <a:pt x="1934" y="169781"/>
                    <a:pt x="1960" y="169806"/>
                  </a:cubicBezTo>
                  <a:cubicBezTo>
                    <a:pt x="1960" y="169806"/>
                    <a:pt x="1986" y="169832"/>
                    <a:pt x="1986" y="169884"/>
                  </a:cubicBezTo>
                  <a:cubicBezTo>
                    <a:pt x="1986" y="169910"/>
                    <a:pt x="2011" y="169935"/>
                    <a:pt x="2037" y="169935"/>
                  </a:cubicBezTo>
                  <a:cubicBezTo>
                    <a:pt x="2089" y="169935"/>
                    <a:pt x="2089" y="169987"/>
                    <a:pt x="2115" y="170039"/>
                  </a:cubicBezTo>
                  <a:cubicBezTo>
                    <a:pt x="2140" y="170064"/>
                    <a:pt x="2140" y="170064"/>
                    <a:pt x="2115" y="170090"/>
                  </a:cubicBezTo>
                  <a:cubicBezTo>
                    <a:pt x="2106" y="170099"/>
                    <a:pt x="2100" y="170102"/>
                    <a:pt x="2095" y="170102"/>
                  </a:cubicBezTo>
                  <a:cubicBezTo>
                    <a:pt x="2086" y="170102"/>
                    <a:pt x="2080" y="170090"/>
                    <a:pt x="2063" y="170090"/>
                  </a:cubicBezTo>
                  <a:lnTo>
                    <a:pt x="2037" y="170090"/>
                  </a:lnTo>
                  <a:cubicBezTo>
                    <a:pt x="1986" y="170090"/>
                    <a:pt x="1986" y="170116"/>
                    <a:pt x="2011" y="170142"/>
                  </a:cubicBezTo>
                  <a:cubicBezTo>
                    <a:pt x="2037" y="170168"/>
                    <a:pt x="2089" y="170219"/>
                    <a:pt x="2089" y="170219"/>
                  </a:cubicBezTo>
                  <a:cubicBezTo>
                    <a:pt x="2076" y="170232"/>
                    <a:pt x="2063" y="170238"/>
                    <a:pt x="2053" y="170238"/>
                  </a:cubicBezTo>
                  <a:cubicBezTo>
                    <a:pt x="2044" y="170238"/>
                    <a:pt x="2037" y="170232"/>
                    <a:pt x="2037" y="170219"/>
                  </a:cubicBezTo>
                  <a:cubicBezTo>
                    <a:pt x="2011" y="170219"/>
                    <a:pt x="1986" y="170245"/>
                    <a:pt x="1986" y="170245"/>
                  </a:cubicBezTo>
                  <a:cubicBezTo>
                    <a:pt x="1934" y="170245"/>
                    <a:pt x="1986" y="170296"/>
                    <a:pt x="1986" y="170296"/>
                  </a:cubicBezTo>
                  <a:cubicBezTo>
                    <a:pt x="1986" y="170296"/>
                    <a:pt x="1997" y="170308"/>
                    <a:pt x="2012" y="170308"/>
                  </a:cubicBezTo>
                  <a:cubicBezTo>
                    <a:pt x="2020" y="170308"/>
                    <a:pt x="2029" y="170305"/>
                    <a:pt x="2037" y="170296"/>
                  </a:cubicBezTo>
                  <a:cubicBezTo>
                    <a:pt x="2037" y="170284"/>
                    <a:pt x="2050" y="170277"/>
                    <a:pt x="2066" y="170277"/>
                  </a:cubicBezTo>
                  <a:cubicBezTo>
                    <a:pt x="2082" y="170277"/>
                    <a:pt x="2102" y="170284"/>
                    <a:pt x="2115" y="170296"/>
                  </a:cubicBezTo>
                  <a:cubicBezTo>
                    <a:pt x="2140" y="170322"/>
                    <a:pt x="2115" y="170322"/>
                    <a:pt x="2115" y="170322"/>
                  </a:cubicBezTo>
                  <a:cubicBezTo>
                    <a:pt x="2115" y="170322"/>
                    <a:pt x="2140" y="170374"/>
                    <a:pt x="2089" y="170425"/>
                  </a:cubicBezTo>
                  <a:lnTo>
                    <a:pt x="2063" y="170451"/>
                  </a:lnTo>
                  <a:cubicBezTo>
                    <a:pt x="2063" y="170477"/>
                    <a:pt x="2063" y="170477"/>
                    <a:pt x="2063" y="170477"/>
                  </a:cubicBezTo>
                  <a:cubicBezTo>
                    <a:pt x="2089" y="170477"/>
                    <a:pt x="2140" y="170529"/>
                    <a:pt x="2115" y="170529"/>
                  </a:cubicBezTo>
                  <a:cubicBezTo>
                    <a:pt x="2089" y="170554"/>
                    <a:pt x="2115" y="170606"/>
                    <a:pt x="2115" y="170632"/>
                  </a:cubicBezTo>
                  <a:cubicBezTo>
                    <a:pt x="2089" y="170683"/>
                    <a:pt x="2089" y="170735"/>
                    <a:pt x="2140" y="170786"/>
                  </a:cubicBezTo>
                  <a:cubicBezTo>
                    <a:pt x="2140" y="170786"/>
                    <a:pt x="2140" y="170812"/>
                    <a:pt x="2115" y="170812"/>
                  </a:cubicBezTo>
                  <a:cubicBezTo>
                    <a:pt x="2089" y="170838"/>
                    <a:pt x="2063" y="170838"/>
                    <a:pt x="2115" y="170864"/>
                  </a:cubicBezTo>
                  <a:cubicBezTo>
                    <a:pt x="2140" y="170890"/>
                    <a:pt x="2140" y="170915"/>
                    <a:pt x="2166" y="170941"/>
                  </a:cubicBezTo>
                  <a:cubicBezTo>
                    <a:pt x="2166" y="170967"/>
                    <a:pt x="2115" y="170967"/>
                    <a:pt x="2089" y="170967"/>
                  </a:cubicBezTo>
                  <a:lnTo>
                    <a:pt x="2115" y="171019"/>
                  </a:lnTo>
                  <a:cubicBezTo>
                    <a:pt x="2140" y="171044"/>
                    <a:pt x="2166" y="171070"/>
                    <a:pt x="2166" y="171096"/>
                  </a:cubicBezTo>
                  <a:cubicBezTo>
                    <a:pt x="2192" y="171122"/>
                    <a:pt x="2192" y="171199"/>
                    <a:pt x="2166" y="171251"/>
                  </a:cubicBezTo>
                  <a:cubicBezTo>
                    <a:pt x="2192" y="171277"/>
                    <a:pt x="2166" y="171328"/>
                    <a:pt x="2115" y="171354"/>
                  </a:cubicBezTo>
                  <a:lnTo>
                    <a:pt x="2166" y="171354"/>
                  </a:lnTo>
                  <a:cubicBezTo>
                    <a:pt x="2166" y="171354"/>
                    <a:pt x="2166" y="171380"/>
                    <a:pt x="2166" y="171380"/>
                  </a:cubicBezTo>
                  <a:cubicBezTo>
                    <a:pt x="2166" y="171388"/>
                    <a:pt x="2160" y="171391"/>
                    <a:pt x="2153" y="171391"/>
                  </a:cubicBezTo>
                  <a:cubicBezTo>
                    <a:pt x="2137" y="171391"/>
                    <a:pt x="2115" y="171380"/>
                    <a:pt x="2115" y="171380"/>
                  </a:cubicBezTo>
                  <a:lnTo>
                    <a:pt x="2037" y="171380"/>
                  </a:lnTo>
                  <a:cubicBezTo>
                    <a:pt x="2011" y="171457"/>
                    <a:pt x="2037" y="171457"/>
                    <a:pt x="2115" y="171457"/>
                  </a:cubicBezTo>
                  <a:cubicBezTo>
                    <a:pt x="2153" y="171470"/>
                    <a:pt x="2166" y="171470"/>
                    <a:pt x="2169" y="171470"/>
                  </a:cubicBezTo>
                  <a:cubicBezTo>
                    <a:pt x="2173" y="171470"/>
                    <a:pt x="2166" y="171470"/>
                    <a:pt x="2166" y="171483"/>
                  </a:cubicBezTo>
                  <a:cubicBezTo>
                    <a:pt x="2166" y="171509"/>
                    <a:pt x="2166" y="171534"/>
                    <a:pt x="2166" y="171560"/>
                  </a:cubicBezTo>
                  <a:cubicBezTo>
                    <a:pt x="2166" y="171586"/>
                    <a:pt x="2140" y="171612"/>
                    <a:pt x="2140" y="171638"/>
                  </a:cubicBezTo>
                  <a:cubicBezTo>
                    <a:pt x="2115" y="171663"/>
                    <a:pt x="2140" y="171663"/>
                    <a:pt x="2140" y="171689"/>
                  </a:cubicBezTo>
                  <a:cubicBezTo>
                    <a:pt x="2140" y="171715"/>
                    <a:pt x="2140" y="171767"/>
                    <a:pt x="2166" y="171792"/>
                  </a:cubicBezTo>
                  <a:cubicBezTo>
                    <a:pt x="2166" y="171818"/>
                    <a:pt x="2166" y="171844"/>
                    <a:pt x="2140" y="171844"/>
                  </a:cubicBezTo>
                  <a:lnTo>
                    <a:pt x="2089" y="171844"/>
                  </a:lnTo>
                  <a:lnTo>
                    <a:pt x="2089" y="171921"/>
                  </a:lnTo>
                  <a:cubicBezTo>
                    <a:pt x="2115" y="171921"/>
                    <a:pt x="2140" y="171921"/>
                    <a:pt x="2140" y="171947"/>
                  </a:cubicBezTo>
                  <a:lnTo>
                    <a:pt x="2140" y="172334"/>
                  </a:lnTo>
                  <a:cubicBezTo>
                    <a:pt x="2140" y="172360"/>
                    <a:pt x="2140" y="172360"/>
                    <a:pt x="2115" y="172386"/>
                  </a:cubicBezTo>
                  <a:cubicBezTo>
                    <a:pt x="2089" y="172386"/>
                    <a:pt x="2089" y="172411"/>
                    <a:pt x="2089" y="172437"/>
                  </a:cubicBezTo>
                  <a:lnTo>
                    <a:pt x="2089" y="172514"/>
                  </a:lnTo>
                  <a:lnTo>
                    <a:pt x="2063" y="172540"/>
                  </a:lnTo>
                  <a:cubicBezTo>
                    <a:pt x="2063" y="172592"/>
                    <a:pt x="2089" y="172618"/>
                    <a:pt x="2140" y="172618"/>
                  </a:cubicBezTo>
                  <a:cubicBezTo>
                    <a:pt x="2166" y="172618"/>
                    <a:pt x="2166" y="172643"/>
                    <a:pt x="2166" y="172643"/>
                  </a:cubicBezTo>
                  <a:lnTo>
                    <a:pt x="2140" y="172643"/>
                  </a:lnTo>
                  <a:cubicBezTo>
                    <a:pt x="2140" y="172643"/>
                    <a:pt x="2106" y="172666"/>
                    <a:pt x="2075" y="172666"/>
                  </a:cubicBezTo>
                  <a:cubicBezTo>
                    <a:pt x="2060" y="172666"/>
                    <a:pt x="2046" y="172661"/>
                    <a:pt x="2037" y="172643"/>
                  </a:cubicBezTo>
                  <a:lnTo>
                    <a:pt x="2037" y="172695"/>
                  </a:lnTo>
                  <a:cubicBezTo>
                    <a:pt x="2063" y="172721"/>
                    <a:pt x="2063" y="172747"/>
                    <a:pt x="2037" y="172772"/>
                  </a:cubicBezTo>
                  <a:cubicBezTo>
                    <a:pt x="2011" y="172772"/>
                    <a:pt x="1986" y="172798"/>
                    <a:pt x="1986" y="172824"/>
                  </a:cubicBezTo>
                  <a:lnTo>
                    <a:pt x="1986" y="172927"/>
                  </a:lnTo>
                  <a:cubicBezTo>
                    <a:pt x="1986" y="172953"/>
                    <a:pt x="2037" y="172979"/>
                    <a:pt x="1986" y="173030"/>
                  </a:cubicBezTo>
                  <a:cubicBezTo>
                    <a:pt x="1960" y="173056"/>
                    <a:pt x="1986" y="173133"/>
                    <a:pt x="2037" y="173185"/>
                  </a:cubicBezTo>
                  <a:lnTo>
                    <a:pt x="2037" y="173211"/>
                  </a:lnTo>
                  <a:cubicBezTo>
                    <a:pt x="2037" y="173211"/>
                    <a:pt x="2115" y="173237"/>
                    <a:pt x="2140" y="173237"/>
                  </a:cubicBezTo>
                  <a:cubicBezTo>
                    <a:pt x="2166" y="173237"/>
                    <a:pt x="2218" y="173262"/>
                    <a:pt x="2192" y="173314"/>
                  </a:cubicBezTo>
                  <a:cubicBezTo>
                    <a:pt x="2166" y="173340"/>
                    <a:pt x="2192" y="173366"/>
                    <a:pt x="2218" y="173366"/>
                  </a:cubicBezTo>
                  <a:cubicBezTo>
                    <a:pt x="2243" y="173391"/>
                    <a:pt x="2243" y="173417"/>
                    <a:pt x="2218" y="173443"/>
                  </a:cubicBezTo>
                  <a:cubicBezTo>
                    <a:pt x="2166" y="173469"/>
                    <a:pt x="2218" y="173520"/>
                    <a:pt x="2166" y="173520"/>
                  </a:cubicBezTo>
                  <a:cubicBezTo>
                    <a:pt x="2115" y="173520"/>
                    <a:pt x="2089" y="173520"/>
                    <a:pt x="2037" y="173495"/>
                  </a:cubicBezTo>
                  <a:cubicBezTo>
                    <a:pt x="2037" y="173520"/>
                    <a:pt x="2011" y="173520"/>
                    <a:pt x="2011" y="173520"/>
                  </a:cubicBezTo>
                  <a:cubicBezTo>
                    <a:pt x="2037" y="173546"/>
                    <a:pt x="2037" y="173598"/>
                    <a:pt x="2037" y="173649"/>
                  </a:cubicBezTo>
                  <a:cubicBezTo>
                    <a:pt x="2011" y="173727"/>
                    <a:pt x="2011" y="173804"/>
                    <a:pt x="2037" y="173881"/>
                  </a:cubicBezTo>
                  <a:cubicBezTo>
                    <a:pt x="2046" y="173873"/>
                    <a:pt x="2057" y="173870"/>
                    <a:pt x="2070" y="173870"/>
                  </a:cubicBezTo>
                  <a:cubicBezTo>
                    <a:pt x="2095" y="173870"/>
                    <a:pt x="2123" y="173881"/>
                    <a:pt x="2140" y="173881"/>
                  </a:cubicBezTo>
                  <a:cubicBezTo>
                    <a:pt x="2166" y="173881"/>
                    <a:pt x="2243" y="173881"/>
                    <a:pt x="2218" y="173933"/>
                  </a:cubicBezTo>
                  <a:cubicBezTo>
                    <a:pt x="2218" y="174010"/>
                    <a:pt x="2192" y="174088"/>
                    <a:pt x="2192" y="174165"/>
                  </a:cubicBezTo>
                  <a:lnTo>
                    <a:pt x="2192" y="174217"/>
                  </a:lnTo>
                  <a:cubicBezTo>
                    <a:pt x="2115" y="174268"/>
                    <a:pt x="2140" y="174346"/>
                    <a:pt x="2115" y="174423"/>
                  </a:cubicBezTo>
                  <a:lnTo>
                    <a:pt x="2115" y="174475"/>
                  </a:lnTo>
                  <a:lnTo>
                    <a:pt x="2140" y="174475"/>
                  </a:lnTo>
                  <a:cubicBezTo>
                    <a:pt x="2192" y="174475"/>
                    <a:pt x="2166" y="174526"/>
                    <a:pt x="2192" y="174552"/>
                  </a:cubicBezTo>
                  <a:cubicBezTo>
                    <a:pt x="2192" y="174578"/>
                    <a:pt x="2166" y="174604"/>
                    <a:pt x="2140" y="174629"/>
                  </a:cubicBezTo>
                  <a:lnTo>
                    <a:pt x="2140" y="174655"/>
                  </a:lnTo>
                  <a:cubicBezTo>
                    <a:pt x="2192" y="174681"/>
                    <a:pt x="2166" y="174707"/>
                    <a:pt x="2166" y="174758"/>
                  </a:cubicBezTo>
                  <a:cubicBezTo>
                    <a:pt x="2166" y="174784"/>
                    <a:pt x="2166" y="174836"/>
                    <a:pt x="2166" y="174887"/>
                  </a:cubicBezTo>
                  <a:cubicBezTo>
                    <a:pt x="2192" y="174939"/>
                    <a:pt x="2166" y="175016"/>
                    <a:pt x="2166" y="175094"/>
                  </a:cubicBezTo>
                  <a:cubicBezTo>
                    <a:pt x="2166" y="175132"/>
                    <a:pt x="2166" y="175145"/>
                    <a:pt x="2163" y="175145"/>
                  </a:cubicBezTo>
                  <a:cubicBezTo>
                    <a:pt x="2160" y="175145"/>
                    <a:pt x="2153" y="175132"/>
                    <a:pt x="2140" y="175119"/>
                  </a:cubicBezTo>
                  <a:cubicBezTo>
                    <a:pt x="2115" y="175119"/>
                    <a:pt x="2140" y="175171"/>
                    <a:pt x="2115" y="175197"/>
                  </a:cubicBezTo>
                  <a:lnTo>
                    <a:pt x="2089" y="175222"/>
                  </a:lnTo>
                  <a:lnTo>
                    <a:pt x="2115" y="175300"/>
                  </a:lnTo>
                  <a:cubicBezTo>
                    <a:pt x="2115" y="175300"/>
                    <a:pt x="2140" y="175326"/>
                    <a:pt x="2140" y="175351"/>
                  </a:cubicBezTo>
                  <a:lnTo>
                    <a:pt x="2140" y="175377"/>
                  </a:lnTo>
                  <a:cubicBezTo>
                    <a:pt x="2140" y="175386"/>
                    <a:pt x="2137" y="175389"/>
                    <a:pt x="2134" y="175389"/>
                  </a:cubicBezTo>
                  <a:cubicBezTo>
                    <a:pt x="2126" y="175389"/>
                    <a:pt x="2115" y="175377"/>
                    <a:pt x="2115" y="175377"/>
                  </a:cubicBezTo>
                  <a:cubicBezTo>
                    <a:pt x="2089" y="175377"/>
                    <a:pt x="2115" y="175326"/>
                    <a:pt x="2089" y="175300"/>
                  </a:cubicBezTo>
                  <a:cubicBezTo>
                    <a:pt x="2063" y="175326"/>
                    <a:pt x="2037" y="175326"/>
                    <a:pt x="1986" y="175326"/>
                  </a:cubicBezTo>
                  <a:cubicBezTo>
                    <a:pt x="1986" y="175351"/>
                    <a:pt x="1986" y="175377"/>
                    <a:pt x="1960" y="175403"/>
                  </a:cubicBezTo>
                  <a:cubicBezTo>
                    <a:pt x="1960" y="175403"/>
                    <a:pt x="1934" y="175429"/>
                    <a:pt x="1960" y="175455"/>
                  </a:cubicBezTo>
                  <a:cubicBezTo>
                    <a:pt x="1986" y="175480"/>
                    <a:pt x="1986" y="175506"/>
                    <a:pt x="1960" y="175558"/>
                  </a:cubicBezTo>
                  <a:cubicBezTo>
                    <a:pt x="1986" y="175558"/>
                    <a:pt x="1986" y="175609"/>
                    <a:pt x="1986" y="175635"/>
                  </a:cubicBezTo>
                  <a:cubicBezTo>
                    <a:pt x="1986" y="175713"/>
                    <a:pt x="1960" y="175790"/>
                    <a:pt x="1934" y="175893"/>
                  </a:cubicBezTo>
                  <a:cubicBezTo>
                    <a:pt x="1934" y="175893"/>
                    <a:pt x="1934" y="175919"/>
                    <a:pt x="1908" y="175919"/>
                  </a:cubicBezTo>
                  <a:cubicBezTo>
                    <a:pt x="1908" y="175919"/>
                    <a:pt x="1882" y="175919"/>
                    <a:pt x="1857" y="175945"/>
                  </a:cubicBezTo>
                  <a:cubicBezTo>
                    <a:pt x="1857" y="176048"/>
                    <a:pt x="1779" y="176074"/>
                    <a:pt x="1702" y="176125"/>
                  </a:cubicBezTo>
                  <a:lnTo>
                    <a:pt x="1625" y="176151"/>
                  </a:lnTo>
                  <a:lnTo>
                    <a:pt x="1625" y="176177"/>
                  </a:lnTo>
                  <a:cubicBezTo>
                    <a:pt x="1650" y="176228"/>
                    <a:pt x="1650" y="176228"/>
                    <a:pt x="1599" y="176228"/>
                  </a:cubicBezTo>
                  <a:lnTo>
                    <a:pt x="1521" y="176228"/>
                  </a:lnTo>
                  <a:cubicBezTo>
                    <a:pt x="1521" y="176280"/>
                    <a:pt x="1599" y="176280"/>
                    <a:pt x="1599" y="176331"/>
                  </a:cubicBezTo>
                  <a:cubicBezTo>
                    <a:pt x="1573" y="176383"/>
                    <a:pt x="1599" y="176383"/>
                    <a:pt x="1599" y="176383"/>
                  </a:cubicBezTo>
                  <a:cubicBezTo>
                    <a:pt x="1599" y="176409"/>
                    <a:pt x="1573" y="176460"/>
                    <a:pt x="1573" y="176486"/>
                  </a:cubicBezTo>
                  <a:lnTo>
                    <a:pt x="1573" y="176538"/>
                  </a:lnTo>
                  <a:lnTo>
                    <a:pt x="1625" y="176538"/>
                  </a:lnTo>
                  <a:cubicBezTo>
                    <a:pt x="1702" y="176538"/>
                    <a:pt x="1702" y="176538"/>
                    <a:pt x="1650" y="176641"/>
                  </a:cubicBezTo>
                  <a:cubicBezTo>
                    <a:pt x="1650" y="176667"/>
                    <a:pt x="1676" y="176693"/>
                    <a:pt x="1676" y="176718"/>
                  </a:cubicBezTo>
                  <a:cubicBezTo>
                    <a:pt x="1702" y="176770"/>
                    <a:pt x="1676" y="176796"/>
                    <a:pt x="1650" y="176822"/>
                  </a:cubicBezTo>
                  <a:lnTo>
                    <a:pt x="1702" y="177054"/>
                  </a:lnTo>
                  <a:cubicBezTo>
                    <a:pt x="1676" y="177131"/>
                    <a:pt x="1625" y="177131"/>
                    <a:pt x="1573" y="177131"/>
                  </a:cubicBezTo>
                  <a:lnTo>
                    <a:pt x="1573" y="177183"/>
                  </a:lnTo>
                  <a:cubicBezTo>
                    <a:pt x="1625" y="177208"/>
                    <a:pt x="1625" y="177208"/>
                    <a:pt x="1599" y="177260"/>
                  </a:cubicBezTo>
                  <a:cubicBezTo>
                    <a:pt x="1573" y="177312"/>
                    <a:pt x="1599" y="177312"/>
                    <a:pt x="1599" y="177337"/>
                  </a:cubicBezTo>
                  <a:cubicBezTo>
                    <a:pt x="1599" y="177363"/>
                    <a:pt x="1625" y="177415"/>
                    <a:pt x="1599" y="177441"/>
                  </a:cubicBezTo>
                  <a:cubicBezTo>
                    <a:pt x="1573" y="177466"/>
                    <a:pt x="1573" y="177492"/>
                    <a:pt x="1573" y="177518"/>
                  </a:cubicBezTo>
                  <a:cubicBezTo>
                    <a:pt x="1573" y="177569"/>
                    <a:pt x="1599" y="177544"/>
                    <a:pt x="1625" y="177595"/>
                  </a:cubicBezTo>
                  <a:cubicBezTo>
                    <a:pt x="1625" y="177621"/>
                    <a:pt x="1599" y="177647"/>
                    <a:pt x="1573" y="177647"/>
                  </a:cubicBezTo>
                  <a:cubicBezTo>
                    <a:pt x="1573" y="177724"/>
                    <a:pt x="1625" y="177750"/>
                    <a:pt x="1650" y="177776"/>
                  </a:cubicBezTo>
                  <a:cubicBezTo>
                    <a:pt x="1676" y="177827"/>
                    <a:pt x="1650" y="177853"/>
                    <a:pt x="1625" y="177853"/>
                  </a:cubicBezTo>
                  <a:cubicBezTo>
                    <a:pt x="1650" y="177879"/>
                    <a:pt x="1650" y="177931"/>
                    <a:pt x="1650" y="177982"/>
                  </a:cubicBezTo>
                  <a:cubicBezTo>
                    <a:pt x="1650" y="178008"/>
                    <a:pt x="1625" y="178034"/>
                    <a:pt x="1573" y="178034"/>
                  </a:cubicBezTo>
                  <a:lnTo>
                    <a:pt x="1573" y="178137"/>
                  </a:lnTo>
                  <a:cubicBezTo>
                    <a:pt x="1625" y="178163"/>
                    <a:pt x="1625" y="178214"/>
                    <a:pt x="1573" y="178214"/>
                  </a:cubicBezTo>
                  <a:lnTo>
                    <a:pt x="1573" y="178317"/>
                  </a:lnTo>
                  <a:lnTo>
                    <a:pt x="1573" y="178421"/>
                  </a:lnTo>
                  <a:cubicBezTo>
                    <a:pt x="1573" y="178421"/>
                    <a:pt x="1573" y="178446"/>
                    <a:pt x="1573" y="178446"/>
                  </a:cubicBezTo>
                  <a:lnTo>
                    <a:pt x="1650" y="178369"/>
                  </a:lnTo>
                  <a:lnTo>
                    <a:pt x="1650" y="178524"/>
                  </a:lnTo>
                  <a:cubicBezTo>
                    <a:pt x="1676" y="178524"/>
                    <a:pt x="1702" y="178550"/>
                    <a:pt x="1702" y="178575"/>
                  </a:cubicBezTo>
                  <a:cubicBezTo>
                    <a:pt x="1702" y="178601"/>
                    <a:pt x="1728" y="178627"/>
                    <a:pt x="1728" y="178627"/>
                  </a:cubicBezTo>
                  <a:cubicBezTo>
                    <a:pt x="1754" y="178653"/>
                    <a:pt x="1754" y="178678"/>
                    <a:pt x="1728" y="178704"/>
                  </a:cubicBezTo>
                  <a:cubicBezTo>
                    <a:pt x="1728" y="178756"/>
                    <a:pt x="1754" y="178807"/>
                    <a:pt x="1702" y="178833"/>
                  </a:cubicBezTo>
                  <a:lnTo>
                    <a:pt x="1702" y="178885"/>
                  </a:lnTo>
                  <a:cubicBezTo>
                    <a:pt x="1728" y="178885"/>
                    <a:pt x="1754" y="178936"/>
                    <a:pt x="1754" y="178962"/>
                  </a:cubicBezTo>
                  <a:lnTo>
                    <a:pt x="1754" y="179091"/>
                  </a:lnTo>
                  <a:cubicBezTo>
                    <a:pt x="1754" y="179117"/>
                    <a:pt x="1754" y="179143"/>
                    <a:pt x="1754" y="179168"/>
                  </a:cubicBezTo>
                  <a:cubicBezTo>
                    <a:pt x="1754" y="179220"/>
                    <a:pt x="1728" y="179220"/>
                    <a:pt x="1702" y="179220"/>
                  </a:cubicBezTo>
                  <a:cubicBezTo>
                    <a:pt x="1676" y="179246"/>
                    <a:pt x="1676" y="179272"/>
                    <a:pt x="1676" y="179297"/>
                  </a:cubicBezTo>
                  <a:cubicBezTo>
                    <a:pt x="1676" y="179323"/>
                    <a:pt x="1676" y="179375"/>
                    <a:pt x="1676" y="179401"/>
                  </a:cubicBezTo>
                  <a:cubicBezTo>
                    <a:pt x="1650" y="179452"/>
                    <a:pt x="1650" y="179478"/>
                    <a:pt x="1650" y="179504"/>
                  </a:cubicBezTo>
                  <a:cubicBezTo>
                    <a:pt x="1650" y="179659"/>
                    <a:pt x="1650" y="179659"/>
                    <a:pt x="1547" y="179762"/>
                  </a:cubicBezTo>
                  <a:cubicBezTo>
                    <a:pt x="1547" y="179787"/>
                    <a:pt x="1547" y="179787"/>
                    <a:pt x="1547" y="179787"/>
                  </a:cubicBezTo>
                  <a:lnTo>
                    <a:pt x="1547" y="179839"/>
                  </a:lnTo>
                  <a:cubicBezTo>
                    <a:pt x="1573" y="179865"/>
                    <a:pt x="1599" y="179942"/>
                    <a:pt x="1599" y="179942"/>
                  </a:cubicBezTo>
                  <a:cubicBezTo>
                    <a:pt x="1625" y="179916"/>
                    <a:pt x="1599" y="179916"/>
                    <a:pt x="1599" y="179916"/>
                  </a:cubicBezTo>
                  <a:cubicBezTo>
                    <a:pt x="1625" y="179839"/>
                    <a:pt x="1702" y="179710"/>
                    <a:pt x="1728" y="179710"/>
                  </a:cubicBezTo>
                  <a:cubicBezTo>
                    <a:pt x="1754" y="179710"/>
                    <a:pt x="1728" y="179787"/>
                    <a:pt x="1728" y="179839"/>
                  </a:cubicBezTo>
                  <a:cubicBezTo>
                    <a:pt x="1728" y="179891"/>
                    <a:pt x="1728" y="179942"/>
                    <a:pt x="1779" y="179994"/>
                  </a:cubicBezTo>
                  <a:lnTo>
                    <a:pt x="1805" y="179994"/>
                  </a:lnTo>
                  <a:cubicBezTo>
                    <a:pt x="1831" y="179994"/>
                    <a:pt x="1857" y="179994"/>
                    <a:pt x="1857" y="180020"/>
                  </a:cubicBezTo>
                  <a:cubicBezTo>
                    <a:pt x="1857" y="180045"/>
                    <a:pt x="1857" y="180045"/>
                    <a:pt x="1831" y="180071"/>
                  </a:cubicBezTo>
                  <a:lnTo>
                    <a:pt x="1779" y="180097"/>
                  </a:lnTo>
                  <a:cubicBezTo>
                    <a:pt x="1805" y="180097"/>
                    <a:pt x="1831" y="180097"/>
                    <a:pt x="1831" y="180123"/>
                  </a:cubicBezTo>
                  <a:cubicBezTo>
                    <a:pt x="1831" y="180226"/>
                    <a:pt x="1857" y="180329"/>
                    <a:pt x="1882" y="180432"/>
                  </a:cubicBezTo>
                  <a:cubicBezTo>
                    <a:pt x="1857" y="180484"/>
                    <a:pt x="1908" y="180535"/>
                    <a:pt x="1857" y="180587"/>
                  </a:cubicBezTo>
                  <a:cubicBezTo>
                    <a:pt x="1857" y="180613"/>
                    <a:pt x="1857" y="180613"/>
                    <a:pt x="1857" y="180639"/>
                  </a:cubicBezTo>
                  <a:cubicBezTo>
                    <a:pt x="1882" y="180690"/>
                    <a:pt x="1857" y="180742"/>
                    <a:pt x="1857" y="180793"/>
                  </a:cubicBezTo>
                  <a:cubicBezTo>
                    <a:pt x="1857" y="180819"/>
                    <a:pt x="1831" y="180922"/>
                    <a:pt x="1831" y="180974"/>
                  </a:cubicBezTo>
                  <a:cubicBezTo>
                    <a:pt x="1857" y="181051"/>
                    <a:pt x="1882" y="181103"/>
                    <a:pt x="1831" y="181180"/>
                  </a:cubicBezTo>
                  <a:cubicBezTo>
                    <a:pt x="1805" y="181232"/>
                    <a:pt x="1857" y="181232"/>
                    <a:pt x="1882" y="181283"/>
                  </a:cubicBezTo>
                  <a:cubicBezTo>
                    <a:pt x="1882" y="181309"/>
                    <a:pt x="1831" y="181335"/>
                    <a:pt x="1882" y="181361"/>
                  </a:cubicBezTo>
                  <a:cubicBezTo>
                    <a:pt x="1934" y="181386"/>
                    <a:pt x="1908" y="181412"/>
                    <a:pt x="1908" y="181438"/>
                  </a:cubicBezTo>
                  <a:cubicBezTo>
                    <a:pt x="1934" y="181438"/>
                    <a:pt x="1908" y="181515"/>
                    <a:pt x="1960" y="181567"/>
                  </a:cubicBezTo>
                  <a:lnTo>
                    <a:pt x="2011" y="181490"/>
                  </a:lnTo>
                  <a:lnTo>
                    <a:pt x="2037" y="181490"/>
                  </a:lnTo>
                  <a:cubicBezTo>
                    <a:pt x="2037" y="181515"/>
                    <a:pt x="2037" y="181515"/>
                    <a:pt x="2037" y="181515"/>
                  </a:cubicBezTo>
                  <a:cubicBezTo>
                    <a:pt x="2037" y="181541"/>
                    <a:pt x="2037" y="181567"/>
                    <a:pt x="2037" y="181567"/>
                  </a:cubicBezTo>
                  <a:lnTo>
                    <a:pt x="2037" y="181593"/>
                  </a:lnTo>
                  <a:lnTo>
                    <a:pt x="1986" y="181670"/>
                  </a:lnTo>
                  <a:cubicBezTo>
                    <a:pt x="2011" y="181696"/>
                    <a:pt x="1986" y="181722"/>
                    <a:pt x="1960" y="181722"/>
                  </a:cubicBezTo>
                  <a:cubicBezTo>
                    <a:pt x="1960" y="181722"/>
                    <a:pt x="1934" y="181748"/>
                    <a:pt x="1960" y="181748"/>
                  </a:cubicBezTo>
                  <a:cubicBezTo>
                    <a:pt x="1986" y="181773"/>
                    <a:pt x="2037" y="181773"/>
                    <a:pt x="2011" y="181825"/>
                  </a:cubicBezTo>
                  <a:cubicBezTo>
                    <a:pt x="1986" y="181851"/>
                    <a:pt x="1986" y="181877"/>
                    <a:pt x="2011" y="181902"/>
                  </a:cubicBezTo>
                  <a:cubicBezTo>
                    <a:pt x="2011" y="181928"/>
                    <a:pt x="2037" y="181928"/>
                    <a:pt x="2037" y="181928"/>
                  </a:cubicBezTo>
                  <a:cubicBezTo>
                    <a:pt x="2063" y="181954"/>
                    <a:pt x="2063" y="181954"/>
                    <a:pt x="2037" y="181954"/>
                  </a:cubicBezTo>
                  <a:lnTo>
                    <a:pt x="2037" y="181980"/>
                  </a:lnTo>
                  <a:cubicBezTo>
                    <a:pt x="2063" y="182057"/>
                    <a:pt x="2063" y="182057"/>
                    <a:pt x="2011" y="182083"/>
                  </a:cubicBezTo>
                  <a:cubicBezTo>
                    <a:pt x="1986" y="182109"/>
                    <a:pt x="1986" y="182186"/>
                    <a:pt x="2011" y="182238"/>
                  </a:cubicBezTo>
                  <a:cubicBezTo>
                    <a:pt x="2037" y="182238"/>
                    <a:pt x="2037" y="182289"/>
                    <a:pt x="2011" y="182289"/>
                  </a:cubicBezTo>
                  <a:cubicBezTo>
                    <a:pt x="1986" y="182315"/>
                    <a:pt x="1934" y="182341"/>
                    <a:pt x="1960" y="182392"/>
                  </a:cubicBezTo>
                  <a:cubicBezTo>
                    <a:pt x="1908" y="182470"/>
                    <a:pt x="1908" y="182547"/>
                    <a:pt x="1960" y="182624"/>
                  </a:cubicBezTo>
                  <a:cubicBezTo>
                    <a:pt x="1986" y="182702"/>
                    <a:pt x="1960" y="182753"/>
                    <a:pt x="1960" y="182831"/>
                  </a:cubicBezTo>
                  <a:lnTo>
                    <a:pt x="1960" y="183011"/>
                  </a:lnTo>
                  <a:cubicBezTo>
                    <a:pt x="1960" y="183063"/>
                    <a:pt x="1882" y="183140"/>
                    <a:pt x="1934" y="183192"/>
                  </a:cubicBezTo>
                  <a:cubicBezTo>
                    <a:pt x="1934" y="183269"/>
                    <a:pt x="1908" y="183321"/>
                    <a:pt x="1908" y="183372"/>
                  </a:cubicBezTo>
                  <a:cubicBezTo>
                    <a:pt x="1934" y="183398"/>
                    <a:pt x="1934" y="183450"/>
                    <a:pt x="1934" y="183476"/>
                  </a:cubicBezTo>
                  <a:cubicBezTo>
                    <a:pt x="1934" y="183501"/>
                    <a:pt x="1934" y="183501"/>
                    <a:pt x="1934" y="183527"/>
                  </a:cubicBezTo>
                  <a:cubicBezTo>
                    <a:pt x="1934" y="183553"/>
                    <a:pt x="1857" y="183527"/>
                    <a:pt x="1857" y="183579"/>
                  </a:cubicBezTo>
                  <a:cubicBezTo>
                    <a:pt x="1857" y="183604"/>
                    <a:pt x="1908" y="183630"/>
                    <a:pt x="1908" y="183656"/>
                  </a:cubicBezTo>
                  <a:cubicBezTo>
                    <a:pt x="1908" y="183708"/>
                    <a:pt x="1908" y="183785"/>
                    <a:pt x="1908" y="183837"/>
                  </a:cubicBezTo>
                  <a:cubicBezTo>
                    <a:pt x="1960" y="183940"/>
                    <a:pt x="1908" y="184017"/>
                    <a:pt x="1908" y="184120"/>
                  </a:cubicBezTo>
                  <a:cubicBezTo>
                    <a:pt x="1908" y="184120"/>
                    <a:pt x="1882" y="184146"/>
                    <a:pt x="1857" y="184172"/>
                  </a:cubicBezTo>
                  <a:cubicBezTo>
                    <a:pt x="1857" y="184223"/>
                    <a:pt x="1857" y="184275"/>
                    <a:pt x="1857" y="184327"/>
                  </a:cubicBezTo>
                  <a:cubicBezTo>
                    <a:pt x="1857" y="184378"/>
                    <a:pt x="1779" y="184404"/>
                    <a:pt x="1779" y="184481"/>
                  </a:cubicBezTo>
                  <a:lnTo>
                    <a:pt x="1779" y="184507"/>
                  </a:lnTo>
                  <a:cubicBezTo>
                    <a:pt x="1779" y="184516"/>
                    <a:pt x="1776" y="184519"/>
                    <a:pt x="1773" y="184519"/>
                  </a:cubicBezTo>
                  <a:cubicBezTo>
                    <a:pt x="1765" y="184519"/>
                    <a:pt x="1754" y="184507"/>
                    <a:pt x="1754" y="184507"/>
                  </a:cubicBezTo>
                  <a:lnTo>
                    <a:pt x="1702" y="184507"/>
                  </a:lnTo>
                  <a:cubicBezTo>
                    <a:pt x="1702" y="184507"/>
                    <a:pt x="1702" y="184430"/>
                    <a:pt x="1676" y="184430"/>
                  </a:cubicBezTo>
                  <a:cubicBezTo>
                    <a:pt x="1669" y="184422"/>
                    <a:pt x="1663" y="184419"/>
                    <a:pt x="1660" y="184419"/>
                  </a:cubicBezTo>
                  <a:cubicBezTo>
                    <a:pt x="1650" y="184419"/>
                    <a:pt x="1650" y="184437"/>
                    <a:pt x="1650" y="184456"/>
                  </a:cubicBezTo>
                  <a:cubicBezTo>
                    <a:pt x="1650" y="184456"/>
                    <a:pt x="1650" y="184481"/>
                    <a:pt x="1625" y="184481"/>
                  </a:cubicBezTo>
                  <a:cubicBezTo>
                    <a:pt x="1599" y="184481"/>
                    <a:pt x="1625" y="184481"/>
                    <a:pt x="1625" y="184456"/>
                  </a:cubicBezTo>
                  <a:cubicBezTo>
                    <a:pt x="1625" y="184430"/>
                    <a:pt x="1625" y="184404"/>
                    <a:pt x="1599" y="184404"/>
                  </a:cubicBezTo>
                  <a:cubicBezTo>
                    <a:pt x="1573" y="184378"/>
                    <a:pt x="1547" y="184352"/>
                    <a:pt x="1573" y="184327"/>
                  </a:cubicBezTo>
                  <a:cubicBezTo>
                    <a:pt x="1573" y="184301"/>
                    <a:pt x="1573" y="184249"/>
                    <a:pt x="1573" y="184223"/>
                  </a:cubicBezTo>
                  <a:cubicBezTo>
                    <a:pt x="1521" y="184223"/>
                    <a:pt x="1521" y="184275"/>
                    <a:pt x="1470" y="184301"/>
                  </a:cubicBezTo>
                  <a:cubicBezTo>
                    <a:pt x="1470" y="184378"/>
                    <a:pt x="1496" y="184456"/>
                    <a:pt x="1418" y="184507"/>
                  </a:cubicBezTo>
                  <a:cubicBezTo>
                    <a:pt x="1418" y="184533"/>
                    <a:pt x="1418" y="184559"/>
                    <a:pt x="1418" y="184585"/>
                  </a:cubicBezTo>
                  <a:cubicBezTo>
                    <a:pt x="1418" y="184610"/>
                    <a:pt x="1418" y="184688"/>
                    <a:pt x="1393" y="184739"/>
                  </a:cubicBezTo>
                  <a:cubicBezTo>
                    <a:pt x="1367" y="184817"/>
                    <a:pt x="1341" y="184894"/>
                    <a:pt x="1315" y="184997"/>
                  </a:cubicBezTo>
                  <a:cubicBezTo>
                    <a:pt x="1367" y="185049"/>
                    <a:pt x="1367" y="185126"/>
                    <a:pt x="1315" y="185178"/>
                  </a:cubicBezTo>
                  <a:cubicBezTo>
                    <a:pt x="1341" y="185281"/>
                    <a:pt x="1264" y="185384"/>
                    <a:pt x="1289" y="185487"/>
                  </a:cubicBezTo>
                  <a:cubicBezTo>
                    <a:pt x="1315" y="185487"/>
                    <a:pt x="1315" y="185513"/>
                    <a:pt x="1289" y="185513"/>
                  </a:cubicBezTo>
                  <a:cubicBezTo>
                    <a:pt x="1264" y="185616"/>
                    <a:pt x="1238" y="185745"/>
                    <a:pt x="1238" y="185874"/>
                  </a:cubicBezTo>
                  <a:cubicBezTo>
                    <a:pt x="1289" y="185977"/>
                    <a:pt x="1289" y="186080"/>
                    <a:pt x="1264" y="186209"/>
                  </a:cubicBezTo>
                  <a:cubicBezTo>
                    <a:pt x="1264" y="186287"/>
                    <a:pt x="1264" y="186364"/>
                    <a:pt x="1264" y="186441"/>
                  </a:cubicBezTo>
                  <a:lnTo>
                    <a:pt x="1264" y="186519"/>
                  </a:lnTo>
                  <a:cubicBezTo>
                    <a:pt x="1264" y="186570"/>
                    <a:pt x="1264" y="186622"/>
                    <a:pt x="1212" y="186622"/>
                  </a:cubicBezTo>
                  <a:lnTo>
                    <a:pt x="1212" y="186648"/>
                  </a:lnTo>
                  <a:cubicBezTo>
                    <a:pt x="1238" y="186648"/>
                    <a:pt x="1264" y="186648"/>
                    <a:pt x="1264" y="186699"/>
                  </a:cubicBezTo>
                  <a:lnTo>
                    <a:pt x="1264" y="186751"/>
                  </a:lnTo>
                  <a:cubicBezTo>
                    <a:pt x="1264" y="186803"/>
                    <a:pt x="1264" y="186854"/>
                    <a:pt x="1212" y="186880"/>
                  </a:cubicBezTo>
                  <a:cubicBezTo>
                    <a:pt x="1197" y="186887"/>
                    <a:pt x="1188" y="186891"/>
                    <a:pt x="1184" y="186891"/>
                  </a:cubicBezTo>
                  <a:cubicBezTo>
                    <a:pt x="1173" y="186891"/>
                    <a:pt x="1186" y="186872"/>
                    <a:pt x="1186" y="186854"/>
                  </a:cubicBezTo>
                  <a:cubicBezTo>
                    <a:pt x="1212" y="186828"/>
                    <a:pt x="1212" y="186803"/>
                    <a:pt x="1212" y="186777"/>
                  </a:cubicBezTo>
                  <a:lnTo>
                    <a:pt x="1160" y="186777"/>
                  </a:lnTo>
                  <a:lnTo>
                    <a:pt x="1160" y="186906"/>
                  </a:lnTo>
                  <a:cubicBezTo>
                    <a:pt x="1135" y="186932"/>
                    <a:pt x="1135" y="186983"/>
                    <a:pt x="1109" y="187009"/>
                  </a:cubicBezTo>
                  <a:lnTo>
                    <a:pt x="1057" y="187189"/>
                  </a:lnTo>
                  <a:lnTo>
                    <a:pt x="1057" y="187241"/>
                  </a:lnTo>
                  <a:cubicBezTo>
                    <a:pt x="1057" y="187241"/>
                    <a:pt x="1057" y="187267"/>
                    <a:pt x="1109" y="187267"/>
                  </a:cubicBezTo>
                  <a:lnTo>
                    <a:pt x="1160" y="187267"/>
                  </a:lnTo>
                  <a:lnTo>
                    <a:pt x="1160" y="187293"/>
                  </a:lnTo>
                  <a:cubicBezTo>
                    <a:pt x="1160" y="187318"/>
                    <a:pt x="1160" y="187370"/>
                    <a:pt x="1186" y="187370"/>
                  </a:cubicBezTo>
                  <a:cubicBezTo>
                    <a:pt x="1199" y="187383"/>
                    <a:pt x="1212" y="187383"/>
                    <a:pt x="1222" y="187383"/>
                  </a:cubicBezTo>
                  <a:cubicBezTo>
                    <a:pt x="1231" y="187383"/>
                    <a:pt x="1238" y="187383"/>
                    <a:pt x="1238" y="187396"/>
                  </a:cubicBezTo>
                  <a:cubicBezTo>
                    <a:pt x="1238" y="187422"/>
                    <a:pt x="1212" y="187447"/>
                    <a:pt x="1186" y="187447"/>
                  </a:cubicBezTo>
                  <a:cubicBezTo>
                    <a:pt x="1160" y="187447"/>
                    <a:pt x="1238" y="187499"/>
                    <a:pt x="1212" y="187525"/>
                  </a:cubicBezTo>
                  <a:cubicBezTo>
                    <a:pt x="1212" y="187544"/>
                    <a:pt x="1216" y="187549"/>
                    <a:pt x="1220" y="187549"/>
                  </a:cubicBezTo>
                  <a:cubicBezTo>
                    <a:pt x="1225" y="187549"/>
                    <a:pt x="1231" y="187543"/>
                    <a:pt x="1234" y="187543"/>
                  </a:cubicBezTo>
                  <a:cubicBezTo>
                    <a:pt x="1236" y="187543"/>
                    <a:pt x="1238" y="187545"/>
                    <a:pt x="1238" y="187550"/>
                  </a:cubicBezTo>
                  <a:lnTo>
                    <a:pt x="1238" y="187757"/>
                  </a:lnTo>
                  <a:cubicBezTo>
                    <a:pt x="1238" y="187783"/>
                    <a:pt x="1264" y="187808"/>
                    <a:pt x="1212" y="187808"/>
                  </a:cubicBezTo>
                  <a:lnTo>
                    <a:pt x="1186" y="187808"/>
                  </a:lnTo>
                  <a:cubicBezTo>
                    <a:pt x="1186" y="187808"/>
                    <a:pt x="1186" y="187808"/>
                    <a:pt x="1186" y="187834"/>
                  </a:cubicBezTo>
                  <a:lnTo>
                    <a:pt x="1186" y="187860"/>
                  </a:lnTo>
                  <a:lnTo>
                    <a:pt x="1212" y="187886"/>
                  </a:lnTo>
                  <a:cubicBezTo>
                    <a:pt x="1225" y="187873"/>
                    <a:pt x="1238" y="187866"/>
                    <a:pt x="1251" y="187866"/>
                  </a:cubicBezTo>
                  <a:cubicBezTo>
                    <a:pt x="1264" y="187866"/>
                    <a:pt x="1276" y="187873"/>
                    <a:pt x="1289" y="187886"/>
                  </a:cubicBezTo>
                  <a:cubicBezTo>
                    <a:pt x="1315" y="187886"/>
                    <a:pt x="1315" y="187912"/>
                    <a:pt x="1315" y="187937"/>
                  </a:cubicBezTo>
                  <a:cubicBezTo>
                    <a:pt x="1315" y="187963"/>
                    <a:pt x="1315" y="188015"/>
                    <a:pt x="1315" y="188041"/>
                  </a:cubicBezTo>
                  <a:cubicBezTo>
                    <a:pt x="1341" y="188092"/>
                    <a:pt x="1367" y="188144"/>
                    <a:pt x="1367" y="188195"/>
                  </a:cubicBezTo>
                  <a:cubicBezTo>
                    <a:pt x="1367" y="188247"/>
                    <a:pt x="1367" y="188298"/>
                    <a:pt x="1393" y="188324"/>
                  </a:cubicBezTo>
                  <a:cubicBezTo>
                    <a:pt x="1393" y="188376"/>
                    <a:pt x="1341" y="188402"/>
                    <a:pt x="1315" y="188402"/>
                  </a:cubicBezTo>
                  <a:lnTo>
                    <a:pt x="1238" y="188402"/>
                  </a:lnTo>
                  <a:cubicBezTo>
                    <a:pt x="1222" y="188418"/>
                    <a:pt x="1208" y="188424"/>
                    <a:pt x="1196" y="188424"/>
                  </a:cubicBezTo>
                  <a:cubicBezTo>
                    <a:pt x="1170" y="188424"/>
                    <a:pt x="1152" y="188394"/>
                    <a:pt x="1135" y="188376"/>
                  </a:cubicBezTo>
                  <a:cubicBezTo>
                    <a:pt x="1109" y="188427"/>
                    <a:pt x="1109" y="188479"/>
                    <a:pt x="1135" y="188531"/>
                  </a:cubicBezTo>
                  <a:cubicBezTo>
                    <a:pt x="1160" y="188556"/>
                    <a:pt x="1160" y="188582"/>
                    <a:pt x="1160" y="188608"/>
                  </a:cubicBezTo>
                  <a:lnTo>
                    <a:pt x="1160" y="188685"/>
                  </a:lnTo>
                  <a:cubicBezTo>
                    <a:pt x="1160" y="188717"/>
                    <a:pt x="1170" y="188739"/>
                    <a:pt x="1190" y="188739"/>
                  </a:cubicBezTo>
                  <a:cubicBezTo>
                    <a:pt x="1202" y="188739"/>
                    <a:pt x="1218" y="188731"/>
                    <a:pt x="1238" y="188711"/>
                  </a:cubicBezTo>
                  <a:cubicBezTo>
                    <a:pt x="1289" y="188685"/>
                    <a:pt x="1315" y="188685"/>
                    <a:pt x="1367" y="188685"/>
                  </a:cubicBezTo>
                  <a:cubicBezTo>
                    <a:pt x="1418" y="188685"/>
                    <a:pt x="1444" y="188711"/>
                    <a:pt x="1470" y="188737"/>
                  </a:cubicBezTo>
                  <a:lnTo>
                    <a:pt x="1496" y="188737"/>
                  </a:lnTo>
                  <a:cubicBezTo>
                    <a:pt x="1521" y="188711"/>
                    <a:pt x="1547" y="188685"/>
                    <a:pt x="1547" y="188659"/>
                  </a:cubicBezTo>
                  <a:cubicBezTo>
                    <a:pt x="1547" y="188634"/>
                    <a:pt x="1547" y="188608"/>
                    <a:pt x="1573" y="188608"/>
                  </a:cubicBezTo>
                  <a:cubicBezTo>
                    <a:pt x="1599" y="188659"/>
                    <a:pt x="1599" y="188737"/>
                    <a:pt x="1625" y="188788"/>
                  </a:cubicBezTo>
                  <a:cubicBezTo>
                    <a:pt x="1650" y="188788"/>
                    <a:pt x="1650" y="188814"/>
                    <a:pt x="1625" y="188840"/>
                  </a:cubicBezTo>
                  <a:cubicBezTo>
                    <a:pt x="1599" y="188866"/>
                    <a:pt x="1625" y="188943"/>
                    <a:pt x="1573" y="188969"/>
                  </a:cubicBezTo>
                  <a:cubicBezTo>
                    <a:pt x="1573" y="188995"/>
                    <a:pt x="1599" y="189021"/>
                    <a:pt x="1599" y="189046"/>
                  </a:cubicBezTo>
                  <a:cubicBezTo>
                    <a:pt x="1599" y="189046"/>
                    <a:pt x="1573" y="189072"/>
                    <a:pt x="1573" y="189072"/>
                  </a:cubicBezTo>
                  <a:cubicBezTo>
                    <a:pt x="1547" y="189072"/>
                    <a:pt x="1547" y="189072"/>
                    <a:pt x="1547" y="189046"/>
                  </a:cubicBezTo>
                  <a:lnTo>
                    <a:pt x="1547" y="188969"/>
                  </a:lnTo>
                  <a:lnTo>
                    <a:pt x="1521" y="188943"/>
                  </a:lnTo>
                  <a:lnTo>
                    <a:pt x="1521" y="188917"/>
                  </a:lnTo>
                  <a:lnTo>
                    <a:pt x="1496" y="188917"/>
                  </a:lnTo>
                  <a:lnTo>
                    <a:pt x="1496" y="188943"/>
                  </a:lnTo>
                  <a:lnTo>
                    <a:pt x="1496" y="189098"/>
                  </a:lnTo>
                  <a:cubicBezTo>
                    <a:pt x="1496" y="189124"/>
                    <a:pt x="1470" y="189175"/>
                    <a:pt x="1444" y="189201"/>
                  </a:cubicBezTo>
                  <a:lnTo>
                    <a:pt x="1393" y="189227"/>
                  </a:lnTo>
                  <a:cubicBezTo>
                    <a:pt x="1418" y="189253"/>
                    <a:pt x="1393" y="189278"/>
                    <a:pt x="1367" y="189304"/>
                  </a:cubicBezTo>
                  <a:lnTo>
                    <a:pt x="1393" y="189356"/>
                  </a:lnTo>
                  <a:cubicBezTo>
                    <a:pt x="1418" y="189356"/>
                    <a:pt x="1418" y="189382"/>
                    <a:pt x="1393" y="189407"/>
                  </a:cubicBezTo>
                  <a:cubicBezTo>
                    <a:pt x="1393" y="189407"/>
                    <a:pt x="1393" y="189433"/>
                    <a:pt x="1393" y="189459"/>
                  </a:cubicBezTo>
                  <a:cubicBezTo>
                    <a:pt x="1418" y="189485"/>
                    <a:pt x="1393" y="189511"/>
                    <a:pt x="1367" y="189511"/>
                  </a:cubicBezTo>
                  <a:cubicBezTo>
                    <a:pt x="1367" y="189562"/>
                    <a:pt x="1341" y="189562"/>
                    <a:pt x="1289" y="189588"/>
                  </a:cubicBezTo>
                  <a:lnTo>
                    <a:pt x="1289" y="189665"/>
                  </a:lnTo>
                  <a:lnTo>
                    <a:pt x="1289" y="189923"/>
                  </a:lnTo>
                  <a:lnTo>
                    <a:pt x="1289" y="190130"/>
                  </a:lnTo>
                  <a:cubicBezTo>
                    <a:pt x="1341" y="190181"/>
                    <a:pt x="1367" y="190207"/>
                    <a:pt x="1315" y="190259"/>
                  </a:cubicBezTo>
                  <a:cubicBezTo>
                    <a:pt x="1300" y="190305"/>
                    <a:pt x="1303" y="190314"/>
                    <a:pt x="1319" y="190314"/>
                  </a:cubicBezTo>
                  <a:cubicBezTo>
                    <a:pt x="1330" y="190314"/>
                    <a:pt x="1346" y="190310"/>
                    <a:pt x="1367" y="190310"/>
                  </a:cubicBezTo>
                  <a:cubicBezTo>
                    <a:pt x="1393" y="190310"/>
                    <a:pt x="1393" y="190362"/>
                    <a:pt x="1393" y="190387"/>
                  </a:cubicBezTo>
                  <a:cubicBezTo>
                    <a:pt x="1367" y="190439"/>
                    <a:pt x="1418" y="190465"/>
                    <a:pt x="1418" y="190491"/>
                  </a:cubicBezTo>
                  <a:cubicBezTo>
                    <a:pt x="1418" y="190542"/>
                    <a:pt x="1418" y="190594"/>
                    <a:pt x="1444" y="190645"/>
                  </a:cubicBezTo>
                  <a:cubicBezTo>
                    <a:pt x="1470" y="190697"/>
                    <a:pt x="1444" y="190697"/>
                    <a:pt x="1444" y="190723"/>
                  </a:cubicBezTo>
                  <a:lnTo>
                    <a:pt x="1444" y="190800"/>
                  </a:lnTo>
                  <a:cubicBezTo>
                    <a:pt x="1470" y="190826"/>
                    <a:pt x="1470" y="190826"/>
                    <a:pt x="1470" y="190852"/>
                  </a:cubicBezTo>
                  <a:cubicBezTo>
                    <a:pt x="1470" y="190877"/>
                    <a:pt x="1470" y="190877"/>
                    <a:pt x="1444" y="190903"/>
                  </a:cubicBezTo>
                  <a:cubicBezTo>
                    <a:pt x="1496" y="190955"/>
                    <a:pt x="1496" y="191032"/>
                    <a:pt x="1470" y="191110"/>
                  </a:cubicBezTo>
                  <a:cubicBezTo>
                    <a:pt x="1521" y="191161"/>
                    <a:pt x="1521" y="191239"/>
                    <a:pt x="1496" y="191316"/>
                  </a:cubicBezTo>
                  <a:cubicBezTo>
                    <a:pt x="1521" y="191342"/>
                    <a:pt x="1521" y="191342"/>
                    <a:pt x="1496" y="191368"/>
                  </a:cubicBezTo>
                  <a:cubicBezTo>
                    <a:pt x="1496" y="191417"/>
                    <a:pt x="1496" y="191435"/>
                    <a:pt x="1476" y="191435"/>
                  </a:cubicBezTo>
                  <a:cubicBezTo>
                    <a:pt x="1465" y="191435"/>
                    <a:pt x="1447" y="191429"/>
                    <a:pt x="1418" y="191419"/>
                  </a:cubicBezTo>
                  <a:cubicBezTo>
                    <a:pt x="1399" y="191406"/>
                    <a:pt x="1386" y="191401"/>
                    <a:pt x="1378" y="191401"/>
                  </a:cubicBezTo>
                  <a:cubicBezTo>
                    <a:pt x="1352" y="191401"/>
                    <a:pt x="1367" y="191445"/>
                    <a:pt x="1367" y="191445"/>
                  </a:cubicBezTo>
                  <a:lnTo>
                    <a:pt x="1315" y="191496"/>
                  </a:lnTo>
                  <a:cubicBezTo>
                    <a:pt x="1341" y="191522"/>
                    <a:pt x="1367" y="191574"/>
                    <a:pt x="1341" y="191600"/>
                  </a:cubicBezTo>
                  <a:cubicBezTo>
                    <a:pt x="1393" y="191625"/>
                    <a:pt x="1393" y="191677"/>
                    <a:pt x="1341" y="191703"/>
                  </a:cubicBezTo>
                  <a:lnTo>
                    <a:pt x="1341" y="191729"/>
                  </a:lnTo>
                  <a:cubicBezTo>
                    <a:pt x="1367" y="191754"/>
                    <a:pt x="1367" y="191754"/>
                    <a:pt x="1341" y="191754"/>
                  </a:cubicBezTo>
                  <a:cubicBezTo>
                    <a:pt x="1393" y="191780"/>
                    <a:pt x="1393" y="191832"/>
                    <a:pt x="1393" y="191858"/>
                  </a:cubicBezTo>
                  <a:cubicBezTo>
                    <a:pt x="1393" y="191883"/>
                    <a:pt x="1393" y="191909"/>
                    <a:pt x="1393" y="191909"/>
                  </a:cubicBezTo>
                  <a:lnTo>
                    <a:pt x="1393" y="191986"/>
                  </a:lnTo>
                  <a:cubicBezTo>
                    <a:pt x="1393" y="191986"/>
                    <a:pt x="1393" y="192012"/>
                    <a:pt x="1418" y="192038"/>
                  </a:cubicBezTo>
                  <a:lnTo>
                    <a:pt x="1470" y="192038"/>
                  </a:lnTo>
                  <a:cubicBezTo>
                    <a:pt x="1496" y="192038"/>
                    <a:pt x="1496" y="192038"/>
                    <a:pt x="1496" y="192064"/>
                  </a:cubicBezTo>
                  <a:cubicBezTo>
                    <a:pt x="1521" y="192064"/>
                    <a:pt x="1496" y="192090"/>
                    <a:pt x="1496" y="192090"/>
                  </a:cubicBezTo>
                  <a:lnTo>
                    <a:pt x="1496" y="192141"/>
                  </a:lnTo>
                  <a:cubicBezTo>
                    <a:pt x="1521" y="192167"/>
                    <a:pt x="1521" y="192219"/>
                    <a:pt x="1496" y="192244"/>
                  </a:cubicBezTo>
                  <a:cubicBezTo>
                    <a:pt x="1470" y="192270"/>
                    <a:pt x="1470" y="192296"/>
                    <a:pt x="1496" y="192322"/>
                  </a:cubicBezTo>
                  <a:cubicBezTo>
                    <a:pt x="1496" y="192399"/>
                    <a:pt x="1496" y="192502"/>
                    <a:pt x="1521" y="192605"/>
                  </a:cubicBezTo>
                  <a:cubicBezTo>
                    <a:pt x="1521" y="192683"/>
                    <a:pt x="1521" y="192734"/>
                    <a:pt x="1521" y="192786"/>
                  </a:cubicBezTo>
                  <a:cubicBezTo>
                    <a:pt x="1521" y="192838"/>
                    <a:pt x="1470" y="192838"/>
                    <a:pt x="1444" y="192889"/>
                  </a:cubicBezTo>
                  <a:cubicBezTo>
                    <a:pt x="1496" y="192941"/>
                    <a:pt x="1444" y="192992"/>
                    <a:pt x="1444" y="193044"/>
                  </a:cubicBezTo>
                  <a:cubicBezTo>
                    <a:pt x="1496" y="193095"/>
                    <a:pt x="1470" y="193147"/>
                    <a:pt x="1470" y="193199"/>
                  </a:cubicBezTo>
                  <a:cubicBezTo>
                    <a:pt x="1470" y="193250"/>
                    <a:pt x="1496" y="193302"/>
                    <a:pt x="1521" y="193328"/>
                  </a:cubicBezTo>
                  <a:cubicBezTo>
                    <a:pt x="1547" y="193353"/>
                    <a:pt x="1547" y="193353"/>
                    <a:pt x="1573" y="193353"/>
                  </a:cubicBezTo>
                  <a:cubicBezTo>
                    <a:pt x="1581" y="193361"/>
                    <a:pt x="1588" y="193364"/>
                    <a:pt x="1596" y="193364"/>
                  </a:cubicBezTo>
                  <a:cubicBezTo>
                    <a:pt x="1614" y="193364"/>
                    <a:pt x="1632" y="193346"/>
                    <a:pt x="1650" y="193328"/>
                  </a:cubicBezTo>
                  <a:cubicBezTo>
                    <a:pt x="1676" y="193276"/>
                    <a:pt x="1650" y="193199"/>
                    <a:pt x="1650" y="193147"/>
                  </a:cubicBezTo>
                  <a:cubicBezTo>
                    <a:pt x="1625" y="193147"/>
                    <a:pt x="1599" y="193121"/>
                    <a:pt x="1650" y="193095"/>
                  </a:cubicBezTo>
                  <a:cubicBezTo>
                    <a:pt x="1658" y="193088"/>
                    <a:pt x="1663" y="193085"/>
                    <a:pt x="1667" y="193085"/>
                  </a:cubicBezTo>
                  <a:cubicBezTo>
                    <a:pt x="1676" y="193085"/>
                    <a:pt x="1676" y="193103"/>
                    <a:pt x="1676" y="193121"/>
                  </a:cubicBezTo>
                  <a:cubicBezTo>
                    <a:pt x="1702" y="193121"/>
                    <a:pt x="1676" y="193121"/>
                    <a:pt x="1676" y="193147"/>
                  </a:cubicBezTo>
                  <a:cubicBezTo>
                    <a:pt x="1728" y="193199"/>
                    <a:pt x="1728" y="193250"/>
                    <a:pt x="1728" y="193328"/>
                  </a:cubicBezTo>
                  <a:cubicBezTo>
                    <a:pt x="1754" y="193353"/>
                    <a:pt x="1754" y="193405"/>
                    <a:pt x="1754" y="193431"/>
                  </a:cubicBezTo>
                  <a:cubicBezTo>
                    <a:pt x="1772" y="193469"/>
                    <a:pt x="1764" y="193492"/>
                    <a:pt x="1737" y="193492"/>
                  </a:cubicBezTo>
                  <a:cubicBezTo>
                    <a:pt x="1728" y="193492"/>
                    <a:pt x="1716" y="193489"/>
                    <a:pt x="1702" y="193482"/>
                  </a:cubicBezTo>
                  <a:cubicBezTo>
                    <a:pt x="1702" y="193457"/>
                    <a:pt x="1676" y="193457"/>
                    <a:pt x="1676" y="193457"/>
                  </a:cubicBezTo>
                  <a:cubicBezTo>
                    <a:pt x="1650" y="193508"/>
                    <a:pt x="1625" y="193534"/>
                    <a:pt x="1625" y="193560"/>
                  </a:cubicBezTo>
                  <a:cubicBezTo>
                    <a:pt x="1606" y="193597"/>
                    <a:pt x="1587" y="193621"/>
                    <a:pt x="1558" y="193621"/>
                  </a:cubicBezTo>
                  <a:cubicBezTo>
                    <a:pt x="1547" y="193621"/>
                    <a:pt x="1535" y="193618"/>
                    <a:pt x="1521" y="193611"/>
                  </a:cubicBezTo>
                  <a:lnTo>
                    <a:pt x="1521" y="193663"/>
                  </a:lnTo>
                  <a:cubicBezTo>
                    <a:pt x="1573" y="193689"/>
                    <a:pt x="1521" y="193689"/>
                    <a:pt x="1521" y="193714"/>
                  </a:cubicBezTo>
                  <a:cubicBezTo>
                    <a:pt x="1521" y="193740"/>
                    <a:pt x="1573" y="193792"/>
                    <a:pt x="1573" y="193818"/>
                  </a:cubicBezTo>
                  <a:cubicBezTo>
                    <a:pt x="1573" y="193869"/>
                    <a:pt x="1573" y="193921"/>
                    <a:pt x="1573" y="193972"/>
                  </a:cubicBezTo>
                  <a:lnTo>
                    <a:pt x="1599" y="193998"/>
                  </a:lnTo>
                  <a:cubicBezTo>
                    <a:pt x="1625" y="193998"/>
                    <a:pt x="1650" y="194024"/>
                    <a:pt x="1650" y="194076"/>
                  </a:cubicBezTo>
                  <a:cubicBezTo>
                    <a:pt x="1676" y="194076"/>
                    <a:pt x="1676" y="194101"/>
                    <a:pt x="1702" y="194101"/>
                  </a:cubicBezTo>
                  <a:lnTo>
                    <a:pt x="1702" y="194153"/>
                  </a:lnTo>
                  <a:cubicBezTo>
                    <a:pt x="1702" y="194205"/>
                    <a:pt x="1754" y="194205"/>
                    <a:pt x="1779" y="194205"/>
                  </a:cubicBezTo>
                  <a:cubicBezTo>
                    <a:pt x="1779" y="194205"/>
                    <a:pt x="1779" y="194205"/>
                    <a:pt x="1779" y="194230"/>
                  </a:cubicBezTo>
                  <a:cubicBezTo>
                    <a:pt x="1805" y="194256"/>
                    <a:pt x="1805" y="194308"/>
                    <a:pt x="1779" y="194333"/>
                  </a:cubicBezTo>
                  <a:lnTo>
                    <a:pt x="1754" y="194385"/>
                  </a:lnTo>
                  <a:cubicBezTo>
                    <a:pt x="1779" y="194385"/>
                    <a:pt x="1779" y="194437"/>
                    <a:pt x="1779" y="194462"/>
                  </a:cubicBezTo>
                  <a:lnTo>
                    <a:pt x="1779" y="194540"/>
                  </a:lnTo>
                  <a:lnTo>
                    <a:pt x="1779" y="194617"/>
                  </a:lnTo>
                  <a:cubicBezTo>
                    <a:pt x="1805" y="194643"/>
                    <a:pt x="1779" y="194643"/>
                    <a:pt x="1779" y="194669"/>
                  </a:cubicBezTo>
                  <a:cubicBezTo>
                    <a:pt x="1779" y="194695"/>
                    <a:pt x="1779" y="194720"/>
                    <a:pt x="1779" y="194746"/>
                  </a:cubicBezTo>
                  <a:cubicBezTo>
                    <a:pt x="1779" y="194798"/>
                    <a:pt x="1857" y="194798"/>
                    <a:pt x="1857" y="194823"/>
                  </a:cubicBezTo>
                  <a:cubicBezTo>
                    <a:pt x="1857" y="194875"/>
                    <a:pt x="1779" y="194901"/>
                    <a:pt x="1805" y="194952"/>
                  </a:cubicBezTo>
                  <a:cubicBezTo>
                    <a:pt x="1818" y="194978"/>
                    <a:pt x="1818" y="194985"/>
                    <a:pt x="1815" y="194985"/>
                  </a:cubicBezTo>
                  <a:cubicBezTo>
                    <a:pt x="1812" y="194985"/>
                    <a:pt x="1805" y="194978"/>
                    <a:pt x="1805" y="194978"/>
                  </a:cubicBezTo>
                  <a:cubicBezTo>
                    <a:pt x="1805" y="195004"/>
                    <a:pt x="1805" y="195004"/>
                    <a:pt x="1805" y="195004"/>
                  </a:cubicBezTo>
                  <a:cubicBezTo>
                    <a:pt x="1779" y="195004"/>
                    <a:pt x="1754" y="195004"/>
                    <a:pt x="1754" y="194978"/>
                  </a:cubicBezTo>
                  <a:lnTo>
                    <a:pt x="1728" y="194695"/>
                  </a:lnTo>
                  <a:cubicBezTo>
                    <a:pt x="1728" y="194746"/>
                    <a:pt x="1702" y="194772"/>
                    <a:pt x="1650" y="194772"/>
                  </a:cubicBezTo>
                  <a:cubicBezTo>
                    <a:pt x="1650" y="194772"/>
                    <a:pt x="1650" y="194798"/>
                    <a:pt x="1650" y="194798"/>
                  </a:cubicBezTo>
                  <a:lnTo>
                    <a:pt x="1702" y="194823"/>
                  </a:lnTo>
                  <a:cubicBezTo>
                    <a:pt x="1702" y="194823"/>
                    <a:pt x="1702" y="194849"/>
                    <a:pt x="1702" y="194875"/>
                  </a:cubicBezTo>
                  <a:cubicBezTo>
                    <a:pt x="1702" y="194901"/>
                    <a:pt x="1702" y="194927"/>
                    <a:pt x="1702" y="194952"/>
                  </a:cubicBezTo>
                  <a:cubicBezTo>
                    <a:pt x="1702" y="195030"/>
                    <a:pt x="1676" y="195107"/>
                    <a:pt x="1625" y="195159"/>
                  </a:cubicBezTo>
                  <a:cubicBezTo>
                    <a:pt x="1625" y="195159"/>
                    <a:pt x="1625" y="195159"/>
                    <a:pt x="1625" y="195185"/>
                  </a:cubicBezTo>
                  <a:lnTo>
                    <a:pt x="1676" y="195210"/>
                  </a:lnTo>
                  <a:cubicBezTo>
                    <a:pt x="1702" y="195210"/>
                    <a:pt x="1702" y="195262"/>
                    <a:pt x="1702" y="195288"/>
                  </a:cubicBezTo>
                  <a:cubicBezTo>
                    <a:pt x="1650" y="195314"/>
                    <a:pt x="1625" y="195365"/>
                    <a:pt x="1650" y="195417"/>
                  </a:cubicBezTo>
                  <a:cubicBezTo>
                    <a:pt x="1676" y="195442"/>
                    <a:pt x="1676" y="195494"/>
                    <a:pt x="1650" y="195494"/>
                  </a:cubicBezTo>
                  <a:cubicBezTo>
                    <a:pt x="1650" y="195520"/>
                    <a:pt x="1625" y="195546"/>
                    <a:pt x="1650" y="195571"/>
                  </a:cubicBezTo>
                  <a:cubicBezTo>
                    <a:pt x="1676" y="195597"/>
                    <a:pt x="1702" y="195675"/>
                    <a:pt x="1650" y="195752"/>
                  </a:cubicBezTo>
                  <a:cubicBezTo>
                    <a:pt x="1625" y="195752"/>
                    <a:pt x="1625" y="195778"/>
                    <a:pt x="1650" y="195804"/>
                  </a:cubicBezTo>
                  <a:cubicBezTo>
                    <a:pt x="1676" y="195855"/>
                    <a:pt x="1650" y="195907"/>
                    <a:pt x="1676" y="195984"/>
                  </a:cubicBezTo>
                  <a:cubicBezTo>
                    <a:pt x="1702" y="196036"/>
                    <a:pt x="1702" y="196036"/>
                    <a:pt x="1702" y="196061"/>
                  </a:cubicBezTo>
                  <a:cubicBezTo>
                    <a:pt x="1728" y="196113"/>
                    <a:pt x="1779" y="196139"/>
                    <a:pt x="1805" y="196165"/>
                  </a:cubicBezTo>
                  <a:lnTo>
                    <a:pt x="1805" y="196190"/>
                  </a:lnTo>
                  <a:cubicBezTo>
                    <a:pt x="1857" y="196190"/>
                    <a:pt x="1908" y="196242"/>
                    <a:pt x="1908" y="196294"/>
                  </a:cubicBezTo>
                  <a:cubicBezTo>
                    <a:pt x="1934" y="196319"/>
                    <a:pt x="1960" y="196345"/>
                    <a:pt x="1934" y="196397"/>
                  </a:cubicBezTo>
                  <a:cubicBezTo>
                    <a:pt x="1908" y="196423"/>
                    <a:pt x="1908" y="196474"/>
                    <a:pt x="1934" y="196500"/>
                  </a:cubicBezTo>
                  <a:cubicBezTo>
                    <a:pt x="1960" y="196551"/>
                    <a:pt x="1934" y="196551"/>
                    <a:pt x="1882" y="196551"/>
                  </a:cubicBezTo>
                  <a:cubicBezTo>
                    <a:pt x="1831" y="196551"/>
                    <a:pt x="1857" y="196551"/>
                    <a:pt x="1831" y="196577"/>
                  </a:cubicBezTo>
                  <a:cubicBezTo>
                    <a:pt x="1882" y="196655"/>
                    <a:pt x="1882" y="196732"/>
                    <a:pt x="1857" y="196809"/>
                  </a:cubicBezTo>
                  <a:cubicBezTo>
                    <a:pt x="1857" y="196809"/>
                    <a:pt x="1831" y="196835"/>
                    <a:pt x="1831" y="196835"/>
                  </a:cubicBezTo>
                  <a:lnTo>
                    <a:pt x="1805" y="196887"/>
                  </a:lnTo>
                  <a:cubicBezTo>
                    <a:pt x="1805" y="196887"/>
                    <a:pt x="1805" y="196913"/>
                    <a:pt x="1779" y="196913"/>
                  </a:cubicBezTo>
                  <a:lnTo>
                    <a:pt x="1650" y="196887"/>
                  </a:lnTo>
                  <a:cubicBezTo>
                    <a:pt x="1650" y="196938"/>
                    <a:pt x="1599" y="196990"/>
                    <a:pt x="1625" y="197041"/>
                  </a:cubicBezTo>
                  <a:lnTo>
                    <a:pt x="1676" y="197041"/>
                  </a:lnTo>
                  <a:cubicBezTo>
                    <a:pt x="1728" y="197041"/>
                    <a:pt x="1754" y="197041"/>
                    <a:pt x="1728" y="197067"/>
                  </a:cubicBezTo>
                  <a:cubicBezTo>
                    <a:pt x="1805" y="197119"/>
                    <a:pt x="1857" y="197196"/>
                    <a:pt x="1934" y="197222"/>
                  </a:cubicBezTo>
                  <a:cubicBezTo>
                    <a:pt x="1960" y="197222"/>
                    <a:pt x="1960" y="197274"/>
                    <a:pt x="1960" y="197299"/>
                  </a:cubicBezTo>
                  <a:cubicBezTo>
                    <a:pt x="1986" y="197325"/>
                    <a:pt x="2011" y="197351"/>
                    <a:pt x="2011" y="197403"/>
                  </a:cubicBezTo>
                  <a:cubicBezTo>
                    <a:pt x="2011" y="197454"/>
                    <a:pt x="2037" y="197506"/>
                    <a:pt x="2063" y="197557"/>
                  </a:cubicBezTo>
                  <a:cubicBezTo>
                    <a:pt x="2115" y="197609"/>
                    <a:pt x="2063" y="197635"/>
                    <a:pt x="2089" y="197712"/>
                  </a:cubicBezTo>
                  <a:cubicBezTo>
                    <a:pt x="2089" y="197712"/>
                    <a:pt x="2089" y="197738"/>
                    <a:pt x="2115" y="197738"/>
                  </a:cubicBezTo>
                  <a:cubicBezTo>
                    <a:pt x="2140" y="197738"/>
                    <a:pt x="2140" y="197738"/>
                    <a:pt x="2140" y="197712"/>
                  </a:cubicBezTo>
                  <a:cubicBezTo>
                    <a:pt x="2140" y="197686"/>
                    <a:pt x="2166" y="197660"/>
                    <a:pt x="2166" y="197660"/>
                  </a:cubicBezTo>
                  <a:lnTo>
                    <a:pt x="2166" y="197609"/>
                  </a:lnTo>
                  <a:cubicBezTo>
                    <a:pt x="2166" y="197583"/>
                    <a:pt x="2140" y="197557"/>
                    <a:pt x="2166" y="197532"/>
                  </a:cubicBezTo>
                  <a:cubicBezTo>
                    <a:pt x="2218" y="197532"/>
                    <a:pt x="2243" y="197532"/>
                    <a:pt x="2269" y="197557"/>
                  </a:cubicBezTo>
                  <a:cubicBezTo>
                    <a:pt x="2295" y="197583"/>
                    <a:pt x="2295" y="197609"/>
                    <a:pt x="2295" y="197635"/>
                  </a:cubicBezTo>
                  <a:lnTo>
                    <a:pt x="2269" y="197712"/>
                  </a:lnTo>
                  <a:cubicBezTo>
                    <a:pt x="2269" y="197738"/>
                    <a:pt x="2243" y="197738"/>
                    <a:pt x="2218" y="197738"/>
                  </a:cubicBezTo>
                  <a:lnTo>
                    <a:pt x="2166" y="197789"/>
                  </a:lnTo>
                  <a:lnTo>
                    <a:pt x="2192" y="197815"/>
                  </a:lnTo>
                  <a:cubicBezTo>
                    <a:pt x="2269" y="197815"/>
                    <a:pt x="2269" y="197841"/>
                    <a:pt x="2243" y="197867"/>
                  </a:cubicBezTo>
                  <a:lnTo>
                    <a:pt x="2269" y="197970"/>
                  </a:lnTo>
                  <a:cubicBezTo>
                    <a:pt x="2269" y="198002"/>
                    <a:pt x="2269" y="198024"/>
                    <a:pt x="2251" y="198024"/>
                  </a:cubicBezTo>
                  <a:cubicBezTo>
                    <a:pt x="2240" y="198024"/>
                    <a:pt x="2221" y="198015"/>
                    <a:pt x="2192" y="197996"/>
                  </a:cubicBezTo>
                  <a:cubicBezTo>
                    <a:pt x="2192" y="197996"/>
                    <a:pt x="2166" y="197970"/>
                    <a:pt x="2166" y="197970"/>
                  </a:cubicBezTo>
                  <a:lnTo>
                    <a:pt x="2140" y="197970"/>
                  </a:lnTo>
                  <a:cubicBezTo>
                    <a:pt x="2140" y="197970"/>
                    <a:pt x="2115" y="198022"/>
                    <a:pt x="2140" y="198022"/>
                  </a:cubicBezTo>
                  <a:cubicBezTo>
                    <a:pt x="2166" y="198047"/>
                    <a:pt x="2243" y="198073"/>
                    <a:pt x="2243" y="198099"/>
                  </a:cubicBezTo>
                  <a:cubicBezTo>
                    <a:pt x="2243" y="198099"/>
                    <a:pt x="2243" y="198125"/>
                    <a:pt x="2243" y="198125"/>
                  </a:cubicBezTo>
                  <a:cubicBezTo>
                    <a:pt x="2243" y="198125"/>
                    <a:pt x="2243" y="198136"/>
                    <a:pt x="2236" y="198136"/>
                  </a:cubicBezTo>
                  <a:cubicBezTo>
                    <a:pt x="2232" y="198136"/>
                    <a:pt x="2226" y="198133"/>
                    <a:pt x="2218" y="198125"/>
                  </a:cubicBezTo>
                  <a:cubicBezTo>
                    <a:pt x="2211" y="198118"/>
                    <a:pt x="2204" y="198115"/>
                    <a:pt x="2198" y="198115"/>
                  </a:cubicBezTo>
                  <a:cubicBezTo>
                    <a:pt x="2182" y="198115"/>
                    <a:pt x="2173" y="198139"/>
                    <a:pt x="2192" y="198176"/>
                  </a:cubicBezTo>
                  <a:cubicBezTo>
                    <a:pt x="2192" y="198202"/>
                    <a:pt x="2192" y="198202"/>
                    <a:pt x="2218" y="198202"/>
                  </a:cubicBezTo>
                  <a:cubicBezTo>
                    <a:pt x="2218" y="198202"/>
                    <a:pt x="2243" y="198202"/>
                    <a:pt x="2243" y="198254"/>
                  </a:cubicBezTo>
                  <a:cubicBezTo>
                    <a:pt x="2243" y="198254"/>
                    <a:pt x="2218" y="198279"/>
                    <a:pt x="2218" y="198279"/>
                  </a:cubicBezTo>
                  <a:lnTo>
                    <a:pt x="2166" y="198279"/>
                  </a:lnTo>
                  <a:lnTo>
                    <a:pt x="2166" y="198331"/>
                  </a:lnTo>
                  <a:cubicBezTo>
                    <a:pt x="2166" y="198383"/>
                    <a:pt x="2115" y="198383"/>
                    <a:pt x="2089" y="198408"/>
                  </a:cubicBezTo>
                  <a:cubicBezTo>
                    <a:pt x="2063" y="198460"/>
                    <a:pt x="2063" y="198537"/>
                    <a:pt x="2089" y="198589"/>
                  </a:cubicBezTo>
                  <a:cubicBezTo>
                    <a:pt x="2115" y="198615"/>
                    <a:pt x="2089" y="198666"/>
                    <a:pt x="2037" y="198666"/>
                  </a:cubicBezTo>
                  <a:cubicBezTo>
                    <a:pt x="1986" y="198666"/>
                    <a:pt x="1986" y="198692"/>
                    <a:pt x="1934" y="198692"/>
                  </a:cubicBezTo>
                  <a:cubicBezTo>
                    <a:pt x="1934" y="198692"/>
                    <a:pt x="1908" y="198718"/>
                    <a:pt x="1908" y="198744"/>
                  </a:cubicBezTo>
                  <a:lnTo>
                    <a:pt x="2037" y="198744"/>
                  </a:lnTo>
                  <a:cubicBezTo>
                    <a:pt x="2045" y="198736"/>
                    <a:pt x="2055" y="198733"/>
                    <a:pt x="2065" y="198733"/>
                  </a:cubicBezTo>
                  <a:cubicBezTo>
                    <a:pt x="2089" y="198733"/>
                    <a:pt x="2115" y="198751"/>
                    <a:pt x="2115" y="198769"/>
                  </a:cubicBezTo>
                  <a:cubicBezTo>
                    <a:pt x="2115" y="198782"/>
                    <a:pt x="2127" y="198789"/>
                    <a:pt x="2140" y="198789"/>
                  </a:cubicBezTo>
                  <a:cubicBezTo>
                    <a:pt x="2153" y="198789"/>
                    <a:pt x="2166" y="198782"/>
                    <a:pt x="2166" y="198769"/>
                  </a:cubicBezTo>
                  <a:lnTo>
                    <a:pt x="2192" y="198769"/>
                  </a:lnTo>
                  <a:cubicBezTo>
                    <a:pt x="2192" y="198795"/>
                    <a:pt x="2218" y="198795"/>
                    <a:pt x="2218" y="198795"/>
                  </a:cubicBezTo>
                  <a:cubicBezTo>
                    <a:pt x="2218" y="198873"/>
                    <a:pt x="2218" y="198950"/>
                    <a:pt x="2243" y="199027"/>
                  </a:cubicBezTo>
                  <a:cubicBezTo>
                    <a:pt x="2243" y="199053"/>
                    <a:pt x="2243" y="199079"/>
                    <a:pt x="2192" y="199079"/>
                  </a:cubicBezTo>
                  <a:cubicBezTo>
                    <a:pt x="2115" y="199079"/>
                    <a:pt x="2037" y="199079"/>
                    <a:pt x="1960" y="199053"/>
                  </a:cubicBezTo>
                  <a:lnTo>
                    <a:pt x="1908" y="199027"/>
                  </a:lnTo>
                  <a:cubicBezTo>
                    <a:pt x="1908" y="199027"/>
                    <a:pt x="1882" y="199053"/>
                    <a:pt x="1857" y="199079"/>
                  </a:cubicBezTo>
                  <a:cubicBezTo>
                    <a:pt x="1857" y="199079"/>
                    <a:pt x="1831" y="199131"/>
                    <a:pt x="1831" y="199156"/>
                  </a:cubicBezTo>
                  <a:cubicBezTo>
                    <a:pt x="1857" y="199182"/>
                    <a:pt x="1857" y="199208"/>
                    <a:pt x="1831" y="199234"/>
                  </a:cubicBezTo>
                  <a:cubicBezTo>
                    <a:pt x="1805" y="199259"/>
                    <a:pt x="1779" y="199363"/>
                    <a:pt x="1831" y="199388"/>
                  </a:cubicBezTo>
                  <a:cubicBezTo>
                    <a:pt x="1857" y="199414"/>
                    <a:pt x="1882" y="199466"/>
                    <a:pt x="1908" y="199517"/>
                  </a:cubicBezTo>
                  <a:cubicBezTo>
                    <a:pt x="1908" y="199517"/>
                    <a:pt x="1960" y="199543"/>
                    <a:pt x="1986" y="199569"/>
                  </a:cubicBezTo>
                  <a:cubicBezTo>
                    <a:pt x="1986" y="199543"/>
                    <a:pt x="2011" y="199543"/>
                    <a:pt x="2011" y="199517"/>
                  </a:cubicBezTo>
                  <a:cubicBezTo>
                    <a:pt x="2037" y="199517"/>
                    <a:pt x="2063" y="199517"/>
                    <a:pt x="2063" y="199569"/>
                  </a:cubicBezTo>
                  <a:cubicBezTo>
                    <a:pt x="2063" y="199595"/>
                    <a:pt x="2063" y="199698"/>
                    <a:pt x="2063" y="199750"/>
                  </a:cubicBezTo>
                  <a:lnTo>
                    <a:pt x="2037" y="199750"/>
                  </a:lnTo>
                  <a:cubicBezTo>
                    <a:pt x="1986" y="199750"/>
                    <a:pt x="1986" y="199750"/>
                    <a:pt x="1986" y="199801"/>
                  </a:cubicBezTo>
                  <a:cubicBezTo>
                    <a:pt x="2011" y="199853"/>
                    <a:pt x="1986" y="199827"/>
                    <a:pt x="2011" y="199853"/>
                  </a:cubicBezTo>
                  <a:cubicBezTo>
                    <a:pt x="2037" y="199853"/>
                    <a:pt x="2089" y="199878"/>
                    <a:pt x="2140" y="199904"/>
                  </a:cubicBezTo>
                  <a:cubicBezTo>
                    <a:pt x="2166" y="199904"/>
                    <a:pt x="2192" y="199956"/>
                    <a:pt x="2166" y="199982"/>
                  </a:cubicBezTo>
                  <a:cubicBezTo>
                    <a:pt x="2140" y="200033"/>
                    <a:pt x="2140" y="200059"/>
                    <a:pt x="2140" y="200111"/>
                  </a:cubicBezTo>
                  <a:cubicBezTo>
                    <a:pt x="2140" y="200136"/>
                    <a:pt x="2140" y="200136"/>
                    <a:pt x="2115" y="200136"/>
                  </a:cubicBezTo>
                  <a:cubicBezTo>
                    <a:pt x="2063" y="200136"/>
                    <a:pt x="2063" y="200188"/>
                    <a:pt x="2063" y="200240"/>
                  </a:cubicBezTo>
                  <a:cubicBezTo>
                    <a:pt x="2089" y="200291"/>
                    <a:pt x="2063" y="200265"/>
                    <a:pt x="2063" y="200291"/>
                  </a:cubicBezTo>
                  <a:cubicBezTo>
                    <a:pt x="2166" y="200368"/>
                    <a:pt x="2115" y="200446"/>
                    <a:pt x="2089" y="200497"/>
                  </a:cubicBezTo>
                  <a:cubicBezTo>
                    <a:pt x="2089" y="200549"/>
                    <a:pt x="2218" y="200523"/>
                    <a:pt x="2192" y="200626"/>
                  </a:cubicBezTo>
                  <a:cubicBezTo>
                    <a:pt x="2140" y="200704"/>
                    <a:pt x="2243" y="200704"/>
                    <a:pt x="2243" y="200755"/>
                  </a:cubicBezTo>
                  <a:cubicBezTo>
                    <a:pt x="2243" y="200755"/>
                    <a:pt x="2295" y="200781"/>
                    <a:pt x="2269" y="200807"/>
                  </a:cubicBezTo>
                  <a:cubicBezTo>
                    <a:pt x="2243" y="200910"/>
                    <a:pt x="2269" y="201013"/>
                    <a:pt x="2218" y="201116"/>
                  </a:cubicBezTo>
                  <a:lnTo>
                    <a:pt x="2218" y="201142"/>
                  </a:lnTo>
                  <a:cubicBezTo>
                    <a:pt x="2243" y="201142"/>
                    <a:pt x="2243" y="201168"/>
                    <a:pt x="2269" y="201194"/>
                  </a:cubicBezTo>
                  <a:cubicBezTo>
                    <a:pt x="2269" y="201220"/>
                    <a:pt x="2269" y="201271"/>
                    <a:pt x="2269" y="201323"/>
                  </a:cubicBezTo>
                  <a:cubicBezTo>
                    <a:pt x="2243" y="201374"/>
                    <a:pt x="2269" y="201400"/>
                    <a:pt x="2243" y="201452"/>
                  </a:cubicBezTo>
                  <a:cubicBezTo>
                    <a:pt x="2269" y="201452"/>
                    <a:pt x="2321" y="201477"/>
                    <a:pt x="2295" y="201503"/>
                  </a:cubicBezTo>
                  <a:cubicBezTo>
                    <a:pt x="2295" y="201555"/>
                    <a:pt x="2269" y="201606"/>
                    <a:pt x="2269" y="201684"/>
                  </a:cubicBezTo>
                  <a:cubicBezTo>
                    <a:pt x="2269" y="201684"/>
                    <a:pt x="2243" y="201710"/>
                    <a:pt x="2243" y="201710"/>
                  </a:cubicBezTo>
                  <a:lnTo>
                    <a:pt x="2243" y="201942"/>
                  </a:lnTo>
                  <a:cubicBezTo>
                    <a:pt x="2243" y="201942"/>
                    <a:pt x="2243" y="201968"/>
                    <a:pt x="2243" y="201968"/>
                  </a:cubicBezTo>
                  <a:cubicBezTo>
                    <a:pt x="2166" y="202019"/>
                    <a:pt x="2192" y="202096"/>
                    <a:pt x="2192" y="202174"/>
                  </a:cubicBezTo>
                  <a:cubicBezTo>
                    <a:pt x="2166" y="202225"/>
                    <a:pt x="2192" y="202251"/>
                    <a:pt x="2115" y="202277"/>
                  </a:cubicBezTo>
                  <a:cubicBezTo>
                    <a:pt x="2063" y="202303"/>
                    <a:pt x="2115" y="202303"/>
                    <a:pt x="2089" y="202303"/>
                  </a:cubicBezTo>
                  <a:cubicBezTo>
                    <a:pt x="2115" y="202354"/>
                    <a:pt x="2089" y="202432"/>
                    <a:pt x="2037" y="202458"/>
                  </a:cubicBezTo>
                  <a:lnTo>
                    <a:pt x="2037" y="202535"/>
                  </a:lnTo>
                  <a:lnTo>
                    <a:pt x="1986" y="202690"/>
                  </a:lnTo>
                  <a:cubicBezTo>
                    <a:pt x="1960" y="202741"/>
                    <a:pt x="1960" y="202741"/>
                    <a:pt x="1908" y="202741"/>
                  </a:cubicBezTo>
                  <a:lnTo>
                    <a:pt x="1831" y="202741"/>
                  </a:lnTo>
                  <a:cubicBezTo>
                    <a:pt x="1882" y="202793"/>
                    <a:pt x="1805" y="202793"/>
                    <a:pt x="1805" y="202819"/>
                  </a:cubicBezTo>
                  <a:cubicBezTo>
                    <a:pt x="1805" y="202844"/>
                    <a:pt x="1812" y="202851"/>
                    <a:pt x="1821" y="202851"/>
                  </a:cubicBezTo>
                  <a:cubicBezTo>
                    <a:pt x="1831" y="202851"/>
                    <a:pt x="1844" y="202844"/>
                    <a:pt x="1857" y="202844"/>
                  </a:cubicBezTo>
                  <a:lnTo>
                    <a:pt x="1882" y="202844"/>
                  </a:lnTo>
                  <a:cubicBezTo>
                    <a:pt x="1934" y="202870"/>
                    <a:pt x="1934" y="202870"/>
                    <a:pt x="1960" y="202948"/>
                  </a:cubicBezTo>
                  <a:cubicBezTo>
                    <a:pt x="1986" y="202973"/>
                    <a:pt x="1960" y="202999"/>
                    <a:pt x="1934" y="203025"/>
                  </a:cubicBezTo>
                  <a:lnTo>
                    <a:pt x="1908" y="203025"/>
                  </a:lnTo>
                  <a:cubicBezTo>
                    <a:pt x="1908" y="202999"/>
                    <a:pt x="1908" y="202973"/>
                    <a:pt x="1908" y="202948"/>
                  </a:cubicBezTo>
                  <a:cubicBezTo>
                    <a:pt x="1908" y="202935"/>
                    <a:pt x="1902" y="202928"/>
                    <a:pt x="1892" y="202928"/>
                  </a:cubicBezTo>
                  <a:cubicBezTo>
                    <a:pt x="1882" y="202928"/>
                    <a:pt x="1870" y="202935"/>
                    <a:pt x="1857" y="202948"/>
                  </a:cubicBezTo>
                  <a:lnTo>
                    <a:pt x="1857" y="202999"/>
                  </a:lnTo>
                  <a:cubicBezTo>
                    <a:pt x="1882" y="203128"/>
                    <a:pt x="1857" y="203128"/>
                    <a:pt x="1754" y="203128"/>
                  </a:cubicBezTo>
                  <a:lnTo>
                    <a:pt x="1728" y="203128"/>
                  </a:lnTo>
                  <a:cubicBezTo>
                    <a:pt x="1702" y="203154"/>
                    <a:pt x="1625" y="203128"/>
                    <a:pt x="1650" y="203205"/>
                  </a:cubicBezTo>
                  <a:cubicBezTo>
                    <a:pt x="1650" y="203205"/>
                    <a:pt x="1573" y="203205"/>
                    <a:pt x="1547" y="203231"/>
                  </a:cubicBezTo>
                  <a:cubicBezTo>
                    <a:pt x="1521" y="203257"/>
                    <a:pt x="1573" y="203283"/>
                    <a:pt x="1573" y="203309"/>
                  </a:cubicBezTo>
                  <a:lnTo>
                    <a:pt x="1547" y="203721"/>
                  </a:lnTo>
                  <a:cubicBezTo>
                    <a:pt x="1547" y="203747"/>
                    <a:pt x="1521" y="203747"/>
                    <a:pt x="1496" y="203773"/>
                  </a:cubicBezTo>
                  <a:cubicBezTo>
                    <a:pt x="1496" y="203824"/>
                    <a:pt x="1470" y="203850"/>
                    <a:pt x="1444" y="203876"/>
                  </a:cubicBezTo>
                  <a:cubicBezTo>
                    <a:pt x="1496" y="203928"/>
                    <a:pt x="1470" y="204031"/>
                    <a:pt x="1496" y="204108"/>
                  </a:cubicBezTo>
                  <a:cubicBezTo>
                    <a:pt x="1496" y="204186"/>
                    <a:pt x="1470" y="204160"/>
                    <a:pt x="1418" y="204186"/>
                  </a:cubicBezTo>
                  <a:cubicBezTo>
                    <a:pt x="1444" y="204289"/>
                    <a:pt x="1444" y="204392"/>
                    <a:pt x="1418" y="204495"/>
                  </a:cubicBezTo>
                  <a:cubicBezTo>
                    <a:pt x="1418" y="204521"/>
                    <a:pt x="1418" y="204547"/>
                    <a:pt x="1444" y="204547"/>
                  </a:cubicBezTo>
                  <a:cubicBezTo>
                    <a:pt x="1521" y="204572"/>
                    <a:pt x="1547" y="204676"/>
                    <a:pt x="1599" y="204701"/>
                  </a:cubicBezTo>
                  <a:cubicBezTo>
                    <a:pt x="1625" y="204727"/>
                    <a:pt x="1650" y="204779"/>
                    <a:pt x="1650" y="204830"/>
                  </a:cubicBezTo>
                  <a:cubicBezTo>
                    <a:pt x="1671" y="204809"/>
                    <a:pt x="1658" y="204772"/>
                    <a:pt x="1680" y="204772"/>
                  </a:cubicBezTo>
                  <a:cubicBezTo>
                    <a:pt x="1685" y="204772"/>
                    <a:pt x="1692" y="204774"/>
                    <a:pt x="1702" y="204779"/>
                  </a:cubicBezTo>
                  <a:cubicBezTo>
                    <a:pt x="1728" y="204779"/>
                    <a:pt x="1728" y="204779"/>
                    <a:pt x="1754" y="204805"/>
                  </a:cubicBezTo>
                  <a:lnTo>
                    <a:pt x="1805" y="204805"/>
                  </a:lnTo>
                  <a:cubicBezTo>
                    <a:pt x="1805" y="204805"/>
                    <a:pt x="1805" y="204830"/>
                    <a:pt x="1805" y="204856"/>
                  </a:cubicBezTo>
                  <a:lnTo>
                    <a:pt x="1754" y="204856"/>
                  </a:lnTo>
                  <a:cubicBezTo>
                    <a:pt x="1779" y="204882"/>
                    <a:pt x="1754" y="204933"/>
                    <a:pt x="1754" y="204959"/>
                  </a:cubicBezTo>
                  <a:cubicBezTo>
                    <a:pt x="1754" y="205011"/>
                    <a:pt x="1728" y="205062"/>
                    <a:pt x="1676" y="205114"/>
                  </a:cubicBezTo>
                  <a:cubicBezTo>
                    <a:pt x="1676" y="205140"/>
                    <a:pt x="1650" y="205166"/>
                    <a:pt x="1650" y="205166"/>
                  </a:cubicBezTo>
                  <a:cubicBezTo>
                    <a:pt x="1676" y="205191"/>
                    <a:pt x="1650" y="205243"/>
                    <a:pt x="1650" y="205269"/>
                  </a:cubicBezTo>
                  <a:lnTo>
                    <a:pt x="1650" y="205449"/>
                  </a:lnTo>
                  <a:cubicBezTo>
                    <a:pt x="1650" y="205501"/>
                    <a:pt x="1650" y="205475"/>
                    <a:pt x="1702" y="205501"/>
                  </a:cubicBezTo>
                  <a:cubicBezTo>
                    <a:pt x="1728" y="205501"/>
                    <a:pt x="1702" y="205552"/>
                    <a:pt x="1676" y="205552"/>
                  </a:cubicBezTo>
                  <a:lnTo>
                    <a:pt x="1702" y="205630"/>
                  </a:lnTo>
                  <a:cubicBezTo>
                    <a:pt x="1728" y="205656"/>
                    <a:pt x="1728" y="205681"/>
                    <a:pt x="1702" y="205707"/>
                  </a:cubicBezTo>
                  <a:cubicBezTo>
                    <a:pt x="1754" y="205759"/>
                    <a:pt x="1754" y="205759"/>
                    <a:pt x="1728" y="205836"/>
                  </a:cubicBezTo>
                  <a:cubicBezTo>
                    <a:pt x="1715" y="205875"/>
                    <a:pt x="1721" y="205881"/>
                    <a:pt x="1731" y="205881"/>
                  </a:cubicBezTo>
                  <a:cubicBezTo>
                    <a:pt x="1736" y="205881"/>
                    <a:pt x="1741" y="205880"/>
                    <a:pt x="1746" y="205880"/>
                  </a:cubicBezTo>
                  <a:cubicBezTo>
                    <a:pt x="1750" y="205880"/>
                    <a:pt x="1754" y="205881"/>
                    <a:pt x="1754" y="205888"/>
                  </a:cubicBezTo>
                  <a:cubicBezTo>
                    <a:pt x="1754" y="205888"/>
                    <a:pt x="1754" y="205914"/>
                    <a:pt x="1754" y="205914"/>
                  </a:cubicBezTo>
                  <a:lnTo>
                    <a:pt x="1754" y="206017"/>
                  </a:lnTo>
                  <a:lnTo>
                    <a:pt x="1754" y="206042"/>
                  </a:lnTo>
                  <a:cubicBezTo>
                    <a:pt x="1779" y="206068"/>
                    <a:pt x="1779" y="206094"/>
                    <a:pt x="1754" y="206120"/>
                  </a:cubicBezTo>
                  <a:cubicBezTo>
                    <a:pt x="1754" y="206146"/>
                    <a:pt x="1754" y="206171"/>
                    <a:pt x="1754" y="206223"/>
                  </a:cubicBezTo>
                  <a:cubicBezTo>
                    <a:pt x="1728" y="206249"/>
                    <a:pt x="1676" y="206249"/>
                    <a:pt x="1676" y="206300"/>
                  </a:cubicBezTo>
                  <a:lnTo>
                    <a:pt x="1650" y="206481"/>
                  </a:lnTo>
                  <a:cubicBezTo>
                    <a:pt x="1650" y="206481"/>
                    <a:pt x="1702" y="206481"/>
                    <a:pt x="1676" y="206507"/>
                  </a:cubicBezTo>
                  <a:cubicBezTo>
                    <a:pt x="1676" y="206558"/>
                    <a:pt x="1702" y="206584"/>
                    <a:pt x="1702" y="206610"/>
                  </a:cubicBezTo>
                  <a:lnTo>
                    <a:pt x="1702" y="206661"/>
                  </a:lnTo>
                  <a:cubicBezTo>
                    <a:pt x="1754" y="206713"/>
                    <a:pt x="1754" y="206713"/>
                    <a:pt x="1702" y="206765"/>
                  </a:cubicBezTo>
                  <a:lnTo>
                    <a:pt x="1702" y="206816"/>
                  </a:lnTo>
                  <a:cubicBezTo>
                    <a:pt x="1779" y="206868"/>
                    <a:pt x="1779" y="206868"/>
                    <a:pt x="1728" y="206919"/>
                  </a:cubicBezTo>
                  <a:cubicBezTo>
                    <a:pt x="1754" y="206945"/>
                    <a:pt x="1805" y="206997"/>
                    <a:pt x="1754" y="207048"/>
                  </a:cubicBezTo>
                  <a:cubicBezTo>
                    <a:pt x="1702" y="207100"/>
                    <a:pt x="1754" y="207074"/>
                    <a:pt x="1754" y="207100"/>
                  </a:cubicBezTo>
                  <a:cubicBezTo>
                    <a:pt x="1779" y="207151"/>
                    <a:pt x="1779" y="207203"/>
                    <a:pt x="1754" y="207255"/>
                  </a:cubicBezTo>
                  <a:lnTo>
                    <a:pt x="1754" y="207306"/>
                  </a:lnTo>
                  <a:cubicBezTo>
                    <a:pt x="1779" y="207332"/>
                    <a:pt x="1805" y="207384"/>
                    <a:pt x="1779" y="207435"/>
                  </a:cubicBezTo>
                  <a:cubicBezTo>
                    <a:pt x="1754" y="207461"/>
                    <a:pt x="1805" y="207538"/>
                    <a:pt x="1728" y="207564"/>
                  </a:cubicBezTo>
                  <a:cubicBezTo>
                    <a:pt x="1754" y="207590"/>
                    <a:pt x="1754" y="207641"/>
                    <a:pt x="1779" y="207667"/>
                  </a:cubicBezTo>
                  <a:cubicBezTo>
                    <a:pt x="1805" y="207693"/>
                    <a:pt x="1882" y="207719"/>
                    <a:pt x="1908" y="207745"/>
                  </a:cubicBezTo>
                  <a:cubicBezTo>
                    <a:pt x="1934" y="207822"/>
                    <a:pt x="1857" y="207874"/>
                    <a:pt x="1831" y="207951"/>
                  </a:cubicBezTo>
                  <a:cubicBezTo>
                    <a:pt x="1831" y="207977"/>
                    <a:pt x="1831" y="208028"/>
                    <a:pt x="1857" y="208028"/>
                  </a:cubicBezTo>
                  <a:cubicBezTo>
                    <a:pt x="1857" y="208054"/>
                    <a:pt x="1882" y="208106"/>
                    <a:pt x="1857" y="208132"/>
                  </a:cubicBezTo>
                  <a:cubicBezTo>
                    <a:pt x="1882" y="208183"/>
                    <a:pt x="1882" y="208235"/>
                    <a:pt x="1908" y="208312"/>
                  </a:cubicBezTo>
                  <a:cubicBezTo>
                    <a:pt x="1908" y="208312"/>
                    <a:pt x="1882" y="208338"/>
                    <a:pt x="1882" y="208364"/>
                  </a:cubicBezTo>
                  <a:cubicBezTo>
                    <a:pt x="1882" y="208415"/>
                    <a:pt x="1908" y="208441"/>
                    <a:pt x="1908" y="208493"/>
                  </a:cubicBezTo>
                  <a:lnTo>
                    <a:pt x="3507" y="208493"/>
                  </a:lnTo>
                  <a:lnTo>
                    <a:pt x="3507" y="208441"/>
                  </a:lnTo>
                  <a:lnTo>
                    <a:pt x="3301" y="208441"/>
                  </a:lnTo>
                  <a:cubicBezTo>
                    <a:pt x="3378" y="208415"/>
                    <a:pt x="3378" y="208415"/>
                    <a:pt x="3327" y="208338"/>
                  </a:cubicBezTo>
                  <a:cubicBezTo>
                    <a:pt x="3352" y="208286"/>
                    <a:pt x="3327" y="208209"/>
                    <a:pt x="3352" y="208157"/>
                  </a:cubicBezTo>
                  <a:cubicBezTo>
                    <a:pt x="3378" y="208106"/>
                    <a:pt x="3352" y="208054"/>
                    <a:pt x="3327" y="208003"/>
                  </a:cubicBezTo>
                  <a:cubicBezTo>
                    <a:pt x="3327" y="207925"/>
                    <a:pt x="3352" y="207874"/>
                    <a:pt x="3275" y="207796"/>
                  </a:cubicBezTo>
                  <a:cubicBezTo>
                    <a:pt x="3198" y="207745"/>
                    <a:pt x="3249" y="207745"/>
                    <a:pt x="3327" y="207719"/>
                  </a:cubicBezTo>
                  <a:cubicBezTo>
                    <a:pt x="3344" y="207710"/>
                    <a:pt x="3352" y="207707"/>
                    <a:pt x="3356" y="207707"/>
                  </a:cubicBezTo>
                  <a:cubicBezTo>
                    <a:pt x="3356" y="207707"/>
                    <a:pt x="3357" y="207707"/>
                    <a:pt x="3357" y="207707"/>
                  </a:cubicBezTo>
                  <a:lnTo>
                    <a:pt x="3357" y="207707"/>
                  </a:lnTo>
                  <a:cubicBezTo>
                    <a:pt x="3366" y="207685"/>
                    <a:pt x="3390" y="207635"/>
                    <a:pt x="3430" y="207616"/>
                  </a:cubicBezTo>
                  <a:cubicBezTo>
                    <a:pt x="3455" y="207564"/>
                    <a:pt x="3430" y="207564"/>
                    <a:pt x="3430" y="207564"/>
                  </a:cubicBezTo>
                  <a:cubicBezTo>
                    <a:pt x="3430" y="207564"/>
                    <a:pt x="3430" y="207538"/>
                    <a:pt x="3430" y="207538"/>
                  </a:cubicBezTo>
                  <a:lnTo>
                    <a:pt x="3430" y="207487"/>
                  </a:lnTo>
                  <a:cubicBezTo>
                    <a:pt x="3455" y="207409"/>
                    <a:pt x="3404" y="207384"/>
                    <a:pt x="3378" y="207332"/>
                  </a:cubicBezTo>
                  <a:cubicBezTo>
                    <a:pt x="3404" y="207332"/>
                    <a:pt x="3404" y="207306"/>
                    <a:pt x="3404" y="207280"/>
                  </a:cubicBezTo>
                  <a:cubicBezTo>
                    <a:pt x="3404" y="207229"/>
                    <a:pt x="3404" y="207177"/>
                    <a:pt x="3378" y="207100"/>
                  </a:cubicBezTo>
                  <a:cubicBezTo>
                    <a:pt x="3378" y="207074"/>
                    <a:pt x="3378" y="207048"/>
                    <a:pt x="3352" y="206997"/>
                  </a:cubicBezTo>
                  <a:cubicBezTo>
                    <a:pt x="3327" y="206971"/>
                    <a:pt x="3327" y="206945"/>
                    <a:pt x="3327" y="206945"/>
                  </a:cubicBezTo>
                  <a:cubicBezTo>
                    <a:pt x="3352" y="206919"/>
                    <a:pt x="3455" y="206790"/>
                    <a:pt x="3404" y="206713"/>
                  </a:cubicBezTo>
                  <a:cubicBezTo>
                    <a:pt x="3391" y="206674"/>
                    <a:pt x="3365" y="206668"/>
                    <a:pt x="3343" y="206668"/>
                  </a:cubicBezTo>
                  <a:cubicBezTo>
                    <a:pt x="3331" y="206668"/>
                    <a:pt x="3321" y="206670"/>
                    <a:pt x="3313" y="206670"/>
                  </a:cubicBezTo>
                  <a:cubicBezTo>
                    <a:pt x="3306" y="206670"/>
                    <a:pt x="3301" y="206668"/>
                    <a:pt x="3301" y="206661"/>
                  </a:cubicBezTo>
                  <a:cubicBezTo>
                    <a:pt x="3275" y="206610"/>
                    <a:pt x="3249" y="206584"/>
                    <a:pt x="3249" y="206532"/>
                  </a:cubicBezTo>
                  <a:cubicBezTo>
                    <a:pt x="3327" y="206507"/>
                    <a:pt x="3249" y="206455"/>
                    <a:pt x="3301" y="206404"/>
                  </a:cubicBezTo>
                  <a:cubicBezTo>
                    <a:pt x="3301" y="206352"/>
                    <a:pt x="3301" y="206300"/>
                    <a:pt x="3275" y="206275"/>
                  </a:cubicBezTo>
                  <a:lnTo>
                    <a:pt x="3275" y="206223"/>
                  </a:lnTo>
                  <a:cubicBezTo>
                    <a:pt x="3301" y="206171"/>
                    <a:pt x="3301" y="206120"/>
                    <a:pt x="3275" y="206068"/>
                  </a:cubicBezTo>
                  <a:cubicBezTo>
                    <a:pt x="3249" y="206068"/>
                    <a:pt x="3249" y="206042"/>
                    <a:pt x="3275" y="206017"/>
                  </a:cubicBezTo>
                  <a:cubicBezTo>
                    <a:pt x="3301" y="206017"/>
                    <a:pt x="3275" y="205939"/>
                    <a:pt x="3249" y="205888"/>
                  </a:cubicBezTo>
                  <a:cubicBezTo>
                    <a:pt x="3275" y="205836"/>
                    <a:pt x="3275" y="205836"/>
                    <a:pt x="3223" y="205810"/>
                  </a:cubicBezTo>
                  <a:lnTo>
                    <a:pt x="3223" y="205785"/>
                  </a:lnTo>
                  <a:cubicBezTo>
                    <a:pt x="3249" y="205733"/>
                    <a:pt x="3249" y="205733"/>
                    <a:pt x="3223" y="205681"/>
                  </a:cubicBezTo>
                  <a:lnTo>
                    <a:pt x="3223" y="205656"/>
                  </a:lnTo>
                  <a:cubicBezTo>
                    <a:pt x="3198" y="205604"/>
                    <a:pt x="3198" y="205578"/>
                    <a:pt x="3198" y="205527"/>
                  </a:cubicBezTo>
                  <a:lnTo>
                    <a:pt x="3172" y="205527"/>
                  </a:lnTo>
                  <a:lnTo>
                    <a:pt x="3198" y="205320"/>
                  </a:lnTo>
                  <a:cubicBezTo>
                    <a:pt x="3198" y="205269"/>
                    <a:pt x="3223" y="205269"/>
                    <a:pt x="3249" y="205243"/>
                  </a:cubicBezTo>
                  <a:cubicBezTo>
                    <a:pt x="3249" y="205191"/>
                    <a:pt x="3275" y="205166"/>
                    <a:pt x="3275" y="205140"/>
                  </a:cubicBezTo>
                  <a:cubicBezTo>
                    <a:pt x="3301" y="205114"/>
                    <a:pt x="3301" y="205088"/>
                    <a:pt x="3275" y="205062"/>
                  </a:cubicBezTo>
                  <a:lnTo>
                    <a:pt x="3275" y="205037"/>
                  </a:lnTo>
                  <a:lnTo>
                    <a:pt x="3275" y="204933"/>
                  </a:lnTo>
                  <a:cubicBezTo>
                    <a:pt x="3275" y="204908"/>
                    <a:pt x="3275" y="204908"/>
                    <a:pt x="3275" y="204908"/>
                  </a:cubicBezTo>
                  <a:cubicBezTo>
                    <a:pt x="3275" y="204882"/>
                    <a:pt x="3249" y="204856"/>
                    <a:pt x="3249" y="204856"/>
                  </a:cubicBezTo>
                  <a:cubicBezTo>
                    <a:pt x="3223" y="204830"/>
                    <a:pt x="3275" y="204753"/>
                    <a:pt x="3223" y="204727"/>
                  </a:cubicBezTo>
                  <a:cubicBezTo>
                    <a:pt x="3249" y="204676"/>
                    <a:pt x="3223" y="204650"/>
                    <a:pt x="3223" y="204624"/>
                  </a:cubicBezTo>
                  <a:lnTo>
                    <a:pt x="3198" y="204572"/>
                  </a:lnTo>
                  <a:cubicBezTo>
                    <a:pt x="3223" y="204572"/>
                    <a:pt x="3249" y="204547"/>
                    <a:pt x="3198" y="204495"/>
                  </a:cubicBezTo>
                  <a:cubicBezTo>
                    <a:pt x="3172" y="204469"/>
                    <a:pt x="3172" y="204469"/>
                    <a:pt x="3172" y="204443"/>
                  </a:cubicBezTo>
                  <a:cubicBezTo>
                    <a:pt x="3172" y="204418"/>
                    <a:pt x="3172" y="204340"/>
                    <a:pt x="3198" y="204289"/>
                  </a:cubicBezTo>
                  <a:cubicBezTo>
                    <a:pt x="3198" y="204211"/>
                    <a:pt x="3223" y="204211"/>
                    <a:pt x="3198" y="204186"/>
                  </a:cubicBezTo>
                  <a:cubicBezTo>
                    <a:pt x="3146" y="204134"/>
                    <a:pt x="3198" y="204134"/>
                    <a:pt x="3198" y="204134"/>
                  </a:cubicBezTo>
                  <a:cubicBezTo>
                    <a:pt x="3249" y="204082"/>
                    <a:pt x="3275" y="204031"/>
                    <a:pt x="3249" y="203953"/>
                  </a:cubicBezTo>
                  <a:cubicBezTo>
                    <a:pt x="3249" y="203928"/>
                    <a:pt x="3301" y="203902"/>
                    <a:pt x="3249" y="203876"/>
                  </a:cubicBezTo>
                  <a:lnTo>
                    <a:pt x="3301" y="203876"/>
                  </a:lnTo>
                  <a:cubicBezTo>
                    <a:pt x="3301" y="203876"/>
                    <a:pt x="3327" y="203850"/>
                    <a:pt x="3301" y="203824"/>
                  </a:cubicBezTo>
                  <a:lnTo>
                    <a:pt x="3275" y="203824"/>
                  </a:lnTo>
                  <a:cubicBezTo>
                    <a:pt x="3275" y="203824"/>
                    <a:pt x="3249" y="203799"/>
                    <a:pt x="3223" y="203799"/>
                  </a:cubicBezTo>
                  <a:cubicBezTo>
                    <a:pt x="3172" y="203799"/>
                    <a:pt x="3172" y="203850"/>
                    <a:pt x="3146" y="203876"/>
                  </a:cubicBezTo>
                  <a:cubicBezTo>
                    <a:pt x="3172" y="203824"/>
                    <a:pt x="3146" y="203773"/>
                    <a:pt x="3094" y="203747"/>
                  </a:cubicBezTo>
                  <a:cubicBezTo>
                    <a:pt x="3043" y="203696"/>
                    <a:pt x="3043" y="203618"/>
                    <a:pt x="2966" y="203592"/>
                  </a:cubicBezTo>
                  <a:cubicBezTo>
                    <a:pt x="2940" y="203567"/>
                    <a:pt x="2940" y="203541"/>
                    <a:pt x="2940" y="203541"/>
                  </a:cubicBezTo>
                  <a:cubicBezTo>
                    <a:pt x="2966" y="203412"/>
                    <a:pt x="2966" y="203309"/>
                    <a:pt x="2940" y="203205"/>
                  </a:cubicBezTo>
                  <a:cubicBezTo>
                    <a:pt x="2966" y="203205"/>
                    <a:pt x="3017" y="203154"/>
                    <a:pt x="2991" y="203128"/>
                  </a:cubicBezTo>
                  <a:cubicBezTo>
                    <a:pt x="2991" y="203102"/>
                    <a:pt x="2991" y="202948"/>
                    <a:pt x="2940" y="202896"/>
                  </a:cubicBezTo>
                  <a:cubicBezTo>
                    <a:pt x="2966" y="202870"/>
                    <a:pt x="2991" y="202844"/>
                    <a:pt x="3017" y="202793"/>
                  </a:cubicBezTo>
                  <a:cubicBezTo>
                    <a:pt x="3017" y="202793"/>
                    <a:pt x="3043" y="202767"/>
                    <a:pt x="3043" y="202741"/>
                  </a:cubicBezTo>
                  <a:cubicBezTo>
                    <a:pt x="3043" y="202612"/>
                    <a:pt x="3069" y="202483"/>
                    <a:pt x="3094" y="202354"/>
                  </a:cubicBezTo>
                  <a:cubicBezTo>
                    <a:pt x="3094" y="202303"/>
                    <a:pt x="3043" y="202277"/>
                    <a:pt x="3043" y="202251"/>
                  </a:cubicBezTo>
                  <a:cubicBezTo>
                    <a:pt x="3056" y="202238"/>
                    <a:pt x="3075" y="202238"/>
                    <a:pt x="3094" y="202238"/>
                  </a:cubicBezTo>
                  <a:cubicBezTo>
                    <a:pt x="3114" y="202238"/>
                    <a:pt x="3133" y="202238"/>
                    <a:pt x="3146" y="202225"/>
                  </a:cubicBezTo>
                  <a:cubicBezTo>
                    <a:pt x="3146" y="202148"/>
                    <a:pt x="3198" y="202174"/>
                    <a:pt x="3223" y="202148"/>
                  </a:cubicBezTo>
                  <a:lnTo>
                    <a:pt x="3249" y="202148"/>
                  </a:lnTo>
                  <a:cubicBezTo>
                    <a:pt x="3378" y="202148"/>
                    <a:pt x="3404" y="202148"/>
                    <a:pt x="3378" y="202019"/>
                  </a:cubicBezTo>
                  <a:lnTo>
                    <a:pt x="3378" y="201968"/>
                  </a:lnTo>
                  <a:lnTo>
                    <a:pt x="3430" y="201968"/>
                  </a:lnTo>
                  <a:cubicBezTo>
                    <a:pt x="3430" y="201993"/>
                    <a:pt x="3430" y="202019"/>
                    <a:pt x="3430" y="202045"/>
                  </a:cubicBezTo>
                  <a:cubicBezTo>
                    <a:pt x="3430" y="202045"/>
                    <a:pt x="3430" y="202056"/>
                    <a:pt x="3437" y="202056"/>
                  </a:cubicBezTo>
                  <a:cubicBezTo>
                    <a:pt x="3441" y="202056"/>
                    <a:pt x="3447" y="202053"/>
                    <a:pt x="3455" y="202045"/>
                  </a:cubicBezTo>
                  <a:cubicBezTo>
                    <a:pt x="3455" y="202045"/>
                    <a:pt x="3507" y="202019"/>
                    <a:pt x="3455" y="201968"/>
                  </a:cubicBezTo>
                  <a:cubicBezTo>
                    <a:pt x="3455" y="201916"/>
                    <a:pt x="3455" y="201916"/>
                    <a:pt x="3378" y="201890"/>
                  </a:cubicBezTo>
                  <a:lnTo>
                    <a:pt x="3352" y="201890"/>
                  </a:lnTo>
                  <a:cubicBezTo>
                    <a:pt x="3327" y="201890"/>
                    <a:pt x="3301" y="201890"/>
                    <a:pt x="3301" y="201864"/>
                  </a:cubicBezTo>
                  <a:cubicBezTo>
                    <a:pt x="3301" y="201813"/>
                    <a:pt x="3378" y="201813"/>
                    <a:pt x="3352" y="201761"/>
                  </a:cubicBezTo>
                  <a:lnTo>
                    <a:pt x="3404" y="201761"/>
                  </a:lnTo>
                  <a:cubicBezTo>
                    <a:pt x="3481" y="201761"/>
                    <a:pt x="3481" y="201761"/>
                    <a:pt x="3507" y="201735"/>
                  </a:cubicBezTo>
                  <a:cubicBezTo>
                    <a:pt x="3533" y="201684"/>
                    <a:pt x="3533" y="201632"/>
                    <a:pt x="3559" y="201581"/>
                  </a:cubicBezTo>
                  <a:lnTo>
                    <a:pt x="3559" y="201503"/>
                  </a:lnTo>
                  <a:cubicBezTo>
                    <a:pt x="3610" y="201477"/>
                    <a:pt x="3610" y="201400"/>
                    <a:pt x="3584" y="201349"/>
                  </a:cubicBezTo>
                  <a:cubicBezTo>
                    <a:pt x="3610" y="201349"/>
                    <a:pt x="3636" y="201349"/>
                    <a:pt x="3636" y="201323"/>
                  </a:cubicBezTo>
                  <a:cubicBezTo>
                    <a:pt x="3636" y="201297"/>
                    <a:pt x="3662" y="201245"/>
                    <a:pt x="3688" y="201194"/>
                  </a:cubicBezTo>
                  <a:cubicBezTo>
                    <a:pt x="3688" y="201142"/>
                    <a:pt x="3688" y="201065"/>
                    <a:pt x="3739" y="201013"/>
                  </a:cubicBezTo>
                  <a:lnTo>
                    <a:pt x="3739" y="200987"/>
                  </a:lnTo>
                  <a:lnTo>
                    <a:pt x="3739" y="200755"/>
                  </a:lnTo>
                  <a:cubicBezTo>
                    <a:pt x="3739" y="200755"/>
                    <a:pt x="3765" y="200730"/>
                    <a:pt x="3765" y="200704"/>
                  </a:cubicBezTo>
                  <a:cubicBezTo>
                    <a:pt x="3791" y="200652"/>
                    <a:pt x="3791" y="200601"/>
                    <a:pt x="3791" y="200549"/>
                  </a:cubicBezTo>
                  <a:cubicBezTo>
                    <a:pt x="3791" y="200523"/>
                    <a:pt x="3765" y="200497"/>
                    <a:pt x="3739" y="200497"/>
                  </a:cubicBezTo>
                  <a:cubicBezTo>
                    <a:pt x="3739" y="200446"/>
                    <a:pt x="3739" y="200394"/>
                    <a:pt x="3765" y="200368"/>
                  </a:cubicBezTo>
                  <a:cubicBezTo>
                    <a:pt x="3791" y="200317"/>
                    <a:pt x="3791" y="200265"/>
                    <a:pt x="3765" y="200214"/>
                  </a:cubicBezTo>
                  <a:cubicBezTo>
                    <a:pt x="3765" y="200188"/>
                    <a:pt x="3739" y="200188"/>
                    <a:pt x="3713" y="200162"/>
                  </a:cubicBezTo>
                  <a:lnTo>
                    <a:pt x="3713" y="200136"/>
                  </a:lnTo>
                  <a:cubicBezTo>
                    <a:pt x="3765" y="200059"/>
                    <a:pt x="3739" y="199930"/>
                    <a:pt x="3791" y="199853"/>
                  </a:cubicBezTo>
                  <a:cubicBezTo>
                    <a:pt x="3791" y="199827"/>
                    <a:pt x="3791" y="199801"/>
                    <a:pt x="3765" y="199775"/>
                  </a:cubicBezTo>
                  <a:cubicBezTo>
                    <a:pt x="3765" y="199724"/>
                    <a:pt x="3662" y="199724"/>
                    <a:pt x="3688" y="199672"/>
                  </a:cubicBezTo>
                  <a:cubicBezTo>
                    <a:pt x="3688" y="199595"/>
                    <a:pt x="3610" y="199595"/>
                    <a:pt x="3610" y="199543"/>
                  </a:cubicBezTo>
                  <a:cubicBezTo>
                    <a:pt x="3636" y="199492"/>
                    <a:pt x="3688" y="199414"/>
                    <a:pt x="3584" y="199311"/>
                  </a:cubicBezTo>
                  <a:lnTo>
                    <a:pt x="3559" y="199285"/>
                  </a:lnTo>
                  <a:cubicBezTo>
                    <a:pt x="3559" y="199285"/>
                    <a:pt x="3559" y="199182"/>
                    <a:pt x="3584" y="199182"/>
                  </a:cubicBezTo>
                  <a:cubicBezTo>
                    <a:pt x="3636" y="199182"/>
                    <a:pt x="3636" y="199182"/>
                    <a:pt x="3636" y="199131"/>
                  </a:cubicBezTo>
                  <a:cubicBezTo>
                    <a:pt x="3636" y="199105"/>
                    <a:pt x="3636" y="199053"/>
                    <a:pt x="3662" y="199027"/>
                  </a:cubicBezTo>
                  <a:cubicBezTo>
                    <a:pt x="3688" y="198976"/>
                    <a:pt x="3662" y="198950"/>
                    <a:pt x="3610" y="198924"/>
                  </a:cubicBezTo>
                  <a:cubicBezTo>
                    <a:pt x="3584" y="198924"/>
                    <a:pt x="3559" y="198873"/>
                    <a:pt x="3507" y="198873"/>
                  </a:cubicBezTo>
                  <a:lnTo>
                    <a:pt x="3481" y="198847"/>
                  </a:lnTo>
                  <a:cubicBezTo>
                    <a:pt x="3481" y="198795"/>
                    <a:pt x="3481" y="198795"/>
                    <a:pt x="3533" y="198795"/>
                  </a:cubicBezTo>
                  <a:lnTo>
                    <a:pt x="3559" y="198795"/>
                  </a:lnTo>
                  <a:lnTo>
                    <a:pt x="3559" y="198589"/>
                  </a:lnTo>
                  <a:cubicBezTo>
                    <a:pt x="3559" y="198563"/>
                    <a:pt x="3552" y="198557"/>
                    <a:pt x="3543" y="198557"/>
                  </a:cubicBezTo>
                  <a:cubicBezTo>
                    <a:pt x="3533" y="198557"/>
                    <a:pt x="3520" y="198563"/>
                    <a:pt x="3507" y="198563"/>
                  </a:cubicBezTo>
                  <a:cubicBezTo>
                    <a:pt x="3507" y="198563"/>
                    <a:pt x="3481" y="198589"/>
                    <a:pt x="3481" y="198589"/>
                  </a:cubicBezTo>
                  <a:cubicBezTo>
                    <a:pt x="3455" y="198589"/>
                    <a:pt x="3404" y="198563"/>
                    <a:pt x="3404" y="198537"/>
                  </a:cubicBezTo>
                  <a:cubicBezTo>
                    <a:pt x="3404" y="198512"/>
                    <a:pt x="3378" y="198460"/>
                    <a:pt x="3327" y="198434"/>
                  </a:cubicBezTo>
                  <a:cubicBezTo>
                    <a:pt x="3275" y="198383"/>
                    <a:pt x="3301" y="198331"/>
                    <a:pt x="3327" y="198279"/>
                  </a:cubicBezTo>
                  <a:cubicBezTo>
                    <a:pt x="3352" y="198254"/>
                    <a:pt x="3352" y="198228"/>
                    <a:pt x="3327" y="198202"/>
                  </a:cubicBezTo>
                  <a:cubicBezTo>
                    <a:pt x="3327" y="198150"/>
                    <a:pt x="3327" y="198125"/>
                    <a:pt x="3352" y="198099"/>
                  </a:cubicBezTo>
                  <a:cubicBezTo>
                    <a:pt x="3404" y="198099"/>
                    <a:pt x="3378" y="198073"/>
                    <a:pt x="3404" y="198047"/>
                  </a:cubicBezTo>
                  <a:lnTo>
                    <a:pt x="3455" y="198073"/>
                  </a:lnTo>
                  <a:cubicBezTo>
                    <a:pt x="3533" y="198125"/>
                    <a:pt x="3610" y="198125"/>
                    <a:pt x="3688" y="198125"/>
                  </a:cubicBezTo>
                  <a:cubicBezTo>
                    <a:pt x="3713" y="198125"/>
                    <a:pt x="3739" y="198099"/>
                    <a:pt x="3739" y="198047"/>
                  </a:cubicBezTo>
                  <a:cubicBezTo>
                    <a:pt x="3713" y="197996"/>
                    <a:pt x="3713" y="197918"/>
                    <a:pt x="3713" y="197841"/>
                  </a:cubicBezTo>
                  <a:cubicBezTo>
                    <a:pt x="3713" y="197815"/>
                    <a:pt x="3688" y="197815"/>
                    <a:pt x="3688" y="197815"/>
                  </a:cubicBezTo>
                  <a:lnTo>
                    <a:pt x="3662" y="197815"/>
                  </a:lnTo>
                  <a:cubicBezTo>
                    <a:pt x="3636" y="197815"/>
                    <a:pt x="3610" y="197841"/>
                    <a:pt x="3610" y="197841"/>
                  </a:cubicBezTo>
                  <a:cubicBezTo>
                    <a:pt x="3610" y="197803"/>
                    <a:pt x="3583" y="197779"/>
                    <a:pt x="3558" y="197779"/>
                  </a:cubicBezTo>
                  <a:cubicBezTo>
                    <a:pt x="3549" y="197779"/>
                    <a:pt x="3540" y="197783"/>
                    <a:pt x="3533" y="197789"/>
                  </a:cubicBezTo>
                  <a:lnTo>
                    <a:pt x="3455" y="197789"/>
                  </a:lnTo>
                  <a:cubicBezTo>
                    <a:pt x="3447" y="197798"/>
                    <a:pt x="3441" y="197801"/>
                    <a:pt x="3436" y="197801"/>
                  </a:cubicBezTo>
                  <a:cubicBezTo>
                    <a:pt x="3427" y="197801"/>
                    <a:pt x="3421" y="197789"/>
                    <a:pt x="3404" y="197789"/>
                  </a:cubicBezTo>
                  <a:cubicBezTo>
                    <a:pt x="3404" y="197764"/>
                    <a:pt x="3430" y="197764"/>
                    <a:pt x="3430" y="197738"/>
                  </a:cubicBezTo>
                  <a:cubicBezTo>
                    <a:pt x="3455" y="197738"/>
                    <a:pt x="3481" y="197712"/>
                    <a:pt x="3533" y="197712"/>
                  </a:cubicBezTo>
                  <a:cubicBezTo>
                    <a:pt x="3559" y="197712"/>
                    <a:pt x="3610" y="197686"/>
                    <a:pt x="3584" y="197635"/>
                  </a:cubicBezTo>
                  <a:cubicBezTo>
                    <a:pt x="3559" y="197583"/>
                    <a:pt x="3559" y="197532"/>
                    <a:pt x="3584" y="197454"/>
                  </a:cubicBezTo>
                  <a:cubicBezTo>
                    <a:pt x="3584" y="197428"/>
                    <a:pt x="3662" y="197428"/>
                    <a:pt x="3636" y="197377"/>
                  </a:cubicBezTo>
                  <a:cubicBezTo>
                    <a:pt x="3636" y="197351"/>
                    <a:pt x="3636" y="197351"/>
                    <a:pt x="3636" y="197351"/>
                  </a:cubicBezTo>
                  <a:cubicBezTo>
                    <a:pt x="3636" y="197338"/>
                    <a:pt x="3649" y="197338"/>
                    <a:pt x="3662" y="197338"/>
                  </a:cubicBezTo>
                  <a:cubicBezTo>
                    <a:pt x="3675" y="197338"/>
                    <a:pt x="3688" y="197338"/>
                    <a:pt x="3688" y="197325"/>
                  </a:cubicBezTo>
                  <a:cubicBezTo>
                    <a:pt x="3713" y="197325"/>
                    <a:pt x="3739" y="197299"/>
                    <a:pt x="3739" y="197274"/>
                  </a:cubicBezTo>
                  <a:cubicBezTo>
                    <a:pt x="3739" y="197248"/>
                    <a:pt x="3739" y="197248"/>
                    <a:pt x="3713" y="197248"/>
                  </a:cubicBezTo>
                  <a:cubicBezTo>
                    <a:pt x="3688" y="197222"/>
                    <a:pt x="3713" y="197170"/>
                    <a:pt x="3739" y="197145"/>
                  </a:cubicBezTo>
                  <a:cubicBezTo>
                    <a:pt x="3739" y="197119"/>
                    <a:pt x="3713" y="197093"/>
                    <a:pt x="3765" y="197093"/>
                  </a:cubicBezTo>
                  <a:cubicBezTo>
                    <a:pt x="3782" y="197102"/>
                    <a:pt x="3791" y="197105"/>
                    <a:pt x="3795" y="197105"/>
                  </a:cubicBezTo>
                  <a:cubicBezTo>
                    <a:pt x="3802" y="197105"/>
                    <a:pt x="3791" y="197093"/>
                    <a:pt x="3791" y="197093"/>
                  </a:cubicBezTo>
                  <a:cubicBezTo>
                    <a:pt x="3791" y="197093"/>
                    <a:pt x="3791" y="197067"/>
                    <a:pt x="3791" y="197067"/>
                  </a:cubicBezTo>
                  <a:cubicBezTo>
                    <a:pt x="3791" y="197067"/>
                    <a:pt x="3765" y="197041"/>
                    <a:pt x="3688" y="197016"/>
                  </a:cubicBezTo>
                  <a:cubicBezTo>
                    <a:pt x="3636" y="196964"/>
                    <a:pt x="3688" y="196964"/>
                    <a:pt x="3688" y="196938"/>
                  </a:cubicBezTo>
                  <a:lnTo>
                    <a:pt x="3713" y="196938"/>
                  </a:lnTo>
                  <a:lnTo>
                    <a:pt x="3765" y="196990"/>
                  </a:lnTo>
                  <a:cubicBezTo>
                    <a:pt x="3772" y="196997"/>
                    <a:pt x="3779" y="197000"/>
                    <a:pt x="3785" y="197000"/>
                  </a:cubicBezTo>
                  <a:cubicBezTo>
                    <a:pt x="3803" y="197000"/>
                    <a:pt x="3817" y="196976"/>
                    <a:pt x="3817" y="196938"/>
                  </a:cubicBezTo>
                  <a:lnTo>
                    <a:pt x="3791" y="196861"/>
                  </a:lnTo>
                  <a:cubicBezTo>
                    <a:pt x="3817" y="196809"/>
                    <a:pt x="3817" y="196809"/>
                    <a:pt x="3765" y="196784"/>
                  </a:cubicBezTo>
                  <a:lnTo>
                    <a:pt x="3713" y="196758"/>
                  </a:lnTo>
                  <a:lnTo>
                    <a:pt x="3765" y="196732"/>
                  </a:lnTo>
                  <a:cubicBezTo>
                    <a:pt x="3791" y="196732"/>
                    <a:pt x="3817" y="196732"/>
                    <a:pt x="3817" y="196706"/>
                  </a:cubicBezTo>
                  <a:cubicBezTo>
                    <a:pt x="3817" y="196680"/>
                    <a:pt x="3817" y="196655"/>
                    <a:pt x="3842" y="196629"/>
                  </a:cubicBezTo>
                  <a:cubicBezTo>
                    <a:pt x="3868" y="196603"/>
                    <a:pt x="3842" y="196551"/>
                    <a:pt x="3817" y="196526"/>
                  </a:cubicBezTo>
                  <a:cubicBezTo>
                    <a:pt x="3804" y="196513"/>
                    <a:pt x="3791" y="196506"/>
                    <a:pt x="3775" y="196506"/>
                  </a:cubicBezTo>
                  <a:cubicBezTo>
                    <a:pt x="3758" y="196506"/>
                    <a:pt x="3739" y="196513"/>
                    <a:pt x="3713" y="196526"/>
                  </a:cubicBezTo>
                  <a:cubicBezTo>
                    <a:pt x="3688" y="196526"/>
                    <a:pt x="3713" y="196551"/>
                    <a:pt x="3713" y="196577"/>
                  </a:cubicBezTo>
                  <a:lnTo>
                    <a:pt x="3713" y="196629"/>
                  </a:lnTo>
                  <a:cubicBezTo>
                    <a:pt x="3713" y="196655"/>
                    <a:pt x="3688" y="196680"/>
                    <a:pt x="3688" y="196680"/>
                  </a:cubicBezTo>
                  <a:cubicBezTo>
                    <a:pt x="3688" y="196706"/>
                    <a:pt x="3662" y="196706"/>
                    <a:pt x="3662" y="196706"/>
                  </a:cubicBezTo>
                  <a:cubicBezTo>
                    <a:pt x="3662" y="196706"/>
                    <a:pt x="3636" y="196706"/>
                    <a:pt x="3636" y="196680"/>
                  </a:cubicBezTo>
                  <a:cubicBezTo>
                    <a:pt x="3636" y="196655"/>
                    <a:pt x="3662" y="196603"/>
                    <a:pt x="3636" y="196526"/>
                  </a:cubicBezTo>
                  <a:cubicBezTo>
                    <a:pt x="3584" y="196500"/>
                    <a:pt x="3584" y="196448"/>
                    <a:pt x="3584" y="196371"/>
                  </a:cubicBezTo>
                  <a:cubicBezTo>
                    <a:pt x="3584" y="196345"/>
                    <a:pt x="3559" y="196294"/>
                    <a:pt x="3533" y="196268"/>
                  </a:cubicBezTo>
                  <a:cubicBezTo>
                    <a:pt x="3533" y="196242"/>
                    <a:pt x="3533" y="196216"/>
                    <a:pt x="3507" y="196216"/>
                  </a:cubicBezTo>
                  <a:cubicBezTo>
                    <a:pt x="3404" y="196190"/>
                    <a:pt x="3352" y="196113"/>
                    <a:pt x="3301" y="196061"/>
                  </a:cubicBezTo>
                  <a:cubicBezTo>
                    <a:pt x="3301" y="196010"/>
                    <a:pt x="3301" y="196010"/>
                    <a:pt x="3249" y="196010"/>
                  </a:cubicBezTo>
                  <a:lnTo>
                    <a:pt x="3172" y="196010"/>
                  </a:lnTo>
                  <a:cubicBezTo>
                    <a:pt x="3172" y="195958"/>
                    <a:pt x="3198" y="195907"/>
                    <a:pt x="3198" y="195855"/>
                  </a:cubicBezTo>
                  <a:lnTo>
                    <a:pt x="3327" y="195881"/>
                  </a:lnTo>
                  <a:cubicBezTo>
                    <a:pt x="3327" y="195881"/>
                    <a:pt x="3352" y="195881"/>
                    <a:pt x="3352" y="195855"/>
                  </a:cubicBezTo>
                  <a:lnTo>
                    <a:pt x="3404" y="195829"/>
                  </a:lnTo>
                  <a:cubicBezTo>
                    <a:pt x="3404" y="195829"/>
                    <a:pt x="3430" y="195804"/>
                    <a:pt x="3430" y="195778"/>
                  </a:cubicBezTo>
                  <a:cubicBezTo>
                    <a:pt x="3455" y="195700"/>
                    <a:pt x="3430" y="195623"/>
                    <a:pt x="3404" y="195546"/>
                  </a:cubicBezTo>
                  <a:cubicBezTo>
                    <a:pt x="3404" y="195546"/>
                    <a:pt x="3430" y="195520"/>
                    <a:pt x="3455" y="195520"/>
                  </a:cubicBezTo>
                  <a:cubicBezTo>
                    <a:pt x="3455" y="195520"/>
                    <a:pt x="3507" y="195520"/>
                    <a:pt x="3481" y="195468"/>
                  </a:cubicBezTo>
                  <a:cubicBezTo>
                    <a:pt x="3455" y="195442"/>
                    <a:pt x="3455" y="195391"/>
                    <a:pt x="3481" y="195365"/>
                  </a:cubicBezTo>
                  <a:cubicBezTo>
                    <a:pt x="3507" y="195339"/>
                    <a:pt x="3507" y="195288"/>
                    <a:pt x="3481" y="195262"/>
                  </a:cubicBezTo>
                  <a:cubicBezTo>
                    <a:pt x="3455" y="195236"/>
                    <a:pt x="3430" y="195185"/>
                    <a:pt x="3378" y="195159"/>
                  </a:cubicBezTo>
                  <a:cubicBezTo>
                    <a:pt x="3327" y="195133"/>
                    <a:pt x="3301" y="195081"/>
                    <a:pt x="3275" y="195030"/>
                  </a:cubicBezTo>
                  <a:cubicBezTo>
                    <a:pt x="3275" y="195004"/>
                    <a:pt x="3249" y="194978"/>
                    <a:pt x="3223" y="194952"/>
                  </a:cubicBezTo>
                  <a:cubicBezTo>
                    <a:pt x="3223" y="194927"/>
                    <a:pt x="3223" y="194823"/>
                    <a:pt x="3198" y="194772"/>
                  </a:cubicBezTo>
                  <a:cubicBezTo>
                    <a:pt x="3172" y="194720"/>
                    <a:pt x="3198" y="194720"/>
                    <a:pt x="3198" y="194720"/>
                  </a:cubicBezTo>
                  <a:cubicBezTo>
                    <a:pt x="3275" y="194669"/>
                    <a:pt x="3198" y="194617"/>
                    <a:pt x="3198" y="194566"/>
                  </a:cubicBezTo>
                  <a:lnTo>
                    <a:pt x="3198" y="194488"/>
                  </a:lnTo>
                  <a:cubicBezTo>
                    <a:pt x="3223" y="194462"/>
                    <a:pt x="3249" y="194437"/>
                    <a:pt x="3223" y="194385"/>
                  </a:cubicBezTo>
                  <a:cubicBezTo>
                    <a:pt x="3198" y="194359"/>
                    <a:pt x="3198" y="194282"/>
                    <a:pt x="3249" y="194256"/>
                  </a:cubicBezTo>
                  <a:cubicBezTo>
                    <a:pt x="3275" y="194230"/>
                    <a:pt x="3249" y="194205"/>
                    <a:pt x="3249" y="194205"/>
                  </a:cubicBezTo>
                  <a:lnTo>
                    <a:pt x="3198" y="194153"/>
                  </a:lnTo>
                  <a:lnTo>
                    <a:pt x="3198" y="194127"/>
                  </a:lnTo>
                  <a:cubicBezTo>
                    <a:pt x="3249" y="194076"/>
                    <a:pt x="3275" y="193998"/>
                    <a:pt x="3275" y="193947"/>
                  </a:cubicBezTo>
                  <a:lnTo>
                    <a:pt x="3275" y="193843"/>
                  </a:lnTo>
                  <a:cubicBezTo>
                    <a:pt x="3275" y="193843"/>
                    <a:pt x="3275" y="193818"/>
                    <a:pt x="3275" y="193792"/>
                  </a:cubicBezTo>
                  <a:lnTo>
                    <a:pt x="3223" y="193766"/>
                  </a:lnTo>
                  <a:lnTo>
                    <a:pt x="3223" y="193740"/>
                  </a:lnTo>
                  <a:cubicBezTo>
                    <a:pt x="3223" y="193740"/>
                    <a:pt x="3301" y="193714"/>
                    <a:pt x="3301" y="193689"/>
                  </a:cubicBezTo>
                  <a:lnTo>
                    <a:pt x="3301" y="193663"/>
                  </a:lnTo>
                  <a:lnTo>
                    <a:pt x="3352" y="193972"/>
                  </a:lnTo>
                  <a:cubicBezTo>
                    <a:pt x="3352" y="193972"/>
                    <a:pt x="3352" y="193998"/>
                    <a:pt x="3378" y="193998"/>
                  </a:cubicBezTo>
                  <a:cubicBezTo>
                    <a:pt x="3378" y="193972"/>
                    <a:pt x="3378" y="193972"/>
                    <a:pt x="3404" y="193972"/>
                  </a:cubicBezTo>
                  <a:cubicBezTo>
                    <a:pt x="3404" y="193972"/>
                    <a:pt x="3404" y="193947"/>
                    <a:pt x="3404" y="193921"/>
                  </a:cubicBezTo>
                  <a:cubicBezTo>
                    <a:pt x="3378" y="193869"/>
                    <a:pt x="3455" y="193843"/>
                    <a:pt x="3430" y="193818"/>
                  </a:cubicBezTo>
                  <a:cubicBezTo>
                    <a:pt x="3430" y="193766"/>
                    <a:pt x="3352" y="193766"/>
                    <a:pt x="3352" y="193714"/>
                  </a:cubicBezTo>
                  <a:cubicBezTo>
                    <a:pt x="3352" y="193689"/>
                    <a:pt x="3352" y="193663"/>
                    <a:pt x="3352" y="193663"/>
                  </a:cubicBezTo>
                  <a:cubicBezTo>
                    <a:pt x="3352" y="193637"/>
                    <a:pt x="3404" y="193611"/>
                    <a:pt x="3352" y="193586"/>
                  </a:cubicBezTo>
                  <a:lnTo>
                    <a:pt x="3352" y="193534"/>
                  </a:lnTo>
                  <a:lnTo>
                    <a:pt x="3352" y="193431"/>
                  </a:lnTo>
                  <a:cubicBezTo>
                    <a:pt x="3352" y="193405"/>
                    <a:pt x="3352" y="193379"/>
                    <a:pt x="3327" y="193353"/>
                  </a:cubicBezTo>
                  <a:lnTo>
                    <a:pt x="3352" y="193302"/>
                  </a:lnTo>
                  <a:cubicBezTo>
                    <a:pt x="3404" y="193276"/>
                    <a:pt x="3404" y="193224"/>
                    <a:pt x="3352" y="193199"/>
                  </a:cubicBezTo>
                  <a:lnTo>
                    <a:pt x="3352" y="193173"/>
                  </a:lnTo>
                  <a:cubicBezTo>
                    <a:pt x="3352" y="193173"/>
                    <a:pt x="3301" y="193173"/>
                    <a:pt x="3275" y="193147"/>
                  </a:cubicBezTo>
                  <a:lnTo>
                    <a:pt x="3275" y="193070"/>
                  </a:lnTo>
                  <a:cubicBezTo>
                    <a:pt x="3249" y="193070"/>
                    <a:pt x="3249" y="193070"/>
                    <a:pt x="3249" y="193044"/>
                  </a:cubicBezTo>
                  <a:cubicBezTo>
                    <a:pt x="3249" y="193018"/>
                    <a:pt x="3223" y="192992"/>
                    <a:pt x="3172" y="192992"/>
                  </a:cubicBezTo>
                  <a:lnTo>
                    <a:pt x="3146" y="192941"/>
                  </a:lnTo>
                  <a:cubicBezTo>
                    <a:pt x="3146" y="192915"/>
                    <a:pt x="3146" y="192863"/>
                    <a:pt x="3146" y="192812"/>
                  </a:cubicBezTo>
                  <a:cubicBezTo>
                    <a:pt x="3146" y="192786"/>
                    <a:pt x="3146" y="192734"/>
                    <a:pt x="3120" y="192709"/>
                  </a:cubicBezTo>
                  <a:cubicBezTo>
                    <a:pt x="3120" y="192683"/>
                    <a:pt x="3146" y="192657"/>
                    <a:pt x="3120" y="192631"/>
                  </a:cubicBezTo>
                  <a:lnTo>
                    <a:pt x="3120" y="192605"/>
                  </a:lnTo>
                  <a:cubicBezTo>
                    <a:pt x="3146" y="192605"/>
                    <a:pt x="3198" y="192580"/>
                    <a:pt x="3198" y="192554"/>
                  </a:cubicBezTo>
                  <a:cubicBezTo>
                    <a:pt x="3198" y="192528"/>
                    <a:pt x="3223" y="192477"/>
                    <a:pt x="3249" y="192451"/>
                  </a:cubicBezTo>
                  <a:cubicBezTo>
                    <a:pt x="3258" y="192442"/>
                    <a:pt x="3264" y="192439"/>
                    <a:pt x="3268" y="192439"/>
                  </a:cubicBezTo>
                  <a:cubicBezTo>
                    <a:pt x="3278" y="192439"/>
                    <a:pt x="3284" y="192451"/>
                    <a:pt x="3301" y="192451"/>
                  </a:cubicBezTo>
                  <a:cubicBezTo>
                    <a:pt x="3327" y="192451"/>
                    <a:pt x="3378" y="192451"/>
                    <a:pt x="3352" y="192399"/>
                  </a:cubicBezTo>
                  <a:cubicBezTo>
                    <a:pt x="3327" y="192348"/>
                    <a:pt x="3352" y="192322"/>
                    <a:pt x="3301" y="192296"/>
                  </a:cubicBezTo>
                  <a:cubicBezTo>
                    <a:pt x="3327" y="192219"/>
                    <a:pt x="3301" y="192167"/>
                    <a:pt x="3275" y="192090"/>
                  </a:cubicBezTo>
                  <a:cubicBezTo>
                    <a:pt x="3275" y="192090"/>
                    <a:pt x="3275" y="192090"/>
                    <a:pt x="3275" y="192064"/>
                  </a:cubicBezTo>
                  <a:cubicBezTo>
                    <a:pt x="3275" y="192064"/>
                    <a:pt x="3264" y="192052"/>
                    <a:pt x="3248" y="192052"/>
                  </a:cubicBezTo>
                  <a:cubicBezTo>
                    <a:pt x="3241" y="192052"/>
                    <a:pt x="3232" y="192055"/>
                    <a:pt x="3223" y="192064"/>
                  </a:cubicBezTo>
                  <a:cubicBezTo>
                    <a:pt x="3198" y="192064"/>
                    <a:pt x="3223" y="192090"/>
                    <a:pt x="3223" y="192090"/>
                  </a:cubicBezTo>
                  <a:cubicBezTo>
                    <a:pt x="3223" y="192167"/>
                    <a:pt x="3249" y="192244"/>
                    <a:pt x="3223" y="192296"/>
                  </a:cubicBezTo>
                  <a:cubicBezTo>
                    <a:pt x="3223" y="192322"/>
                    <a:pt x="3172" y="192322"/>
                    <a:pt x="3172" y="192322"/>
                  </a:cubicBezTo>
                  <a:cubicBezTo>
                    <a:pt x="3146" y="192322"/>
                    <a:pt x="3120" y="192296"/>
                    <a:pt x="3094" y="192296"/>
                  </a:cubicBezTo>
                  <a:cubicBezTo>
                    <a:pt x="3069" y="192244"/>
                    <a:pt x="3069" y="192219"/>
                    <a:pt x="3069" y="192167"/>
                  </a:cubicBezTo>
                  <a:cubicBezTo>
                    <a:pt x="3069" y="192115"/>
                    <a:pt x="3094" y="192038"/>
                    <a:pt x="3043" y="192012"/>
                  </a:cubicBezTo>
                  <a:cubicBezTo>
                    <a:pt x="3043" y="191935"/>
                    <a:pt x="3094" y="191883"/>
                    <a:pt x="3043" y="191832"/>
                  </a:cubicBezTo>
                  <a:cubicBezTo>
                    <a:pt x="3043" y="191806"/>
                    <a:pt x="3094" y="191806"/>
                    <a:pt x="3094" y="191754"/>
                  </a:cubicBezTo>
                  <a:cubicBezTo>
                    <a:pt x="3094" y="191703"/>
                    <a:pt x="3094" y="191625"/>
                    <a:pt x="3094" y="191574"/>
                  </a:cubicBezTo>
                  <a:cubicBezTo>
                    <a:pt x="3094" y="191471"/>
                    <a:pt x="3094" y="191368"/>
                    <a:pt x="3069" y="191264"/>
                  </a:cubicBezTo>
                  <a:cubicBezTo>
                    <a:pt x="3043" y="191264"/>
                    <a:pt x="3043" y="191213"/>
                    <a:pt x="3069" y="191213"/>
                  </a:cubicBezTo>
                  <a:cubicBezTo>
                    <a:pt x="3094" y="191161"/>
                    <a:pt x="3094" y="191135"/>
                    <a:pt x="3069" y="191110"/>
                  </a:cubicBezTo>
                  <a:lnTo>
                    <a:pt x="3069" y="191058"/>
                  </a:lnTo>
                  <a:cubicBezTo>
                    <a:pt x="3069" y="191058"/>
                    <a:pt x="3094" y="191032"/>
                    <a:pt x="3094" y="191032"/>
                  </a:cubicBezTo>
                  <a:cubicBezTo>
                    <a:pt x="3094" y="191006"/>
                    <a:pt x="3069" y="191006"/>
                    <a:pt x="3069" y="191006"/>
                  </a:cubicBezTo>
                  <a:cubicBezTo>
                    <a:pt x="3051" y="191006"/>
                    <a:pt x="3034" y="191018"/>
                    <a:pt x="3017" y="191018"/>
                  </a:cubicBezTo>
                  <a:cubicBezTo>
                    <a:pt x="3009" y="191018"/>
                    <a:pt x="3000" y="191015"/>
                    <a:pt x="2991" y="191006"/>
                  </a:cubicBezTo>
                  <a:cubicBezTo>
                    <a:pt x="2991" y="190981"/>
                    <a:pt x="2991" y="190981"/>
                    <a:pt x="2991" y="190955"/>
                  </a:cubicBezTo>
                  <a:cubicBezTo>
                    <a:pt x="2991" y="190929"/>
                    <a:pt x="2991" y="190903"/>
                    <a:pt x="2991" y="190903"/>
                  </a:cubicBezTo>
                  <a:cubicBezTo>
                    <a:pt x="2991" y="190877"/>
                    <a:pt x="2991" y="190852"/>
                    <a:pt x="2991" y="190826"/>
                  </a:cubicBezTo>
                  <a:cubicBezTo>
                    <a:pt x="2991" y="190800"/>
                    <a:pt x="2991" y="190749"/>
                    <a:pt x="2966" y="190749"/>
                  </a:cubicBezTo>
                  <a:lnTo>
                    <a:pt x="2966" y="190723"/>
                  </a:lnTo>
                  <a:lnTo>
                    <a:pt x="2966" y="190671"/>
                  </a:lnTo>
                  <a:cubicBezTo>
                    <a:pt x="2991" y="190645"/>
                    <a:pt x="2991" y="190620"/>
                    <a:pt x="2966" y="190594"/>
                  </a:cubicBezTo>
                  <a:cubicBezTo>
                    <a:pt x="2966" y="190542"/>
                    <a:pt x="2940" y="190491"/>
                    <a:pt x="2940" y="190465"/>
                  </a:cubicBezTo>
                  <a:lnTo>
                    <a:pt x="2966" y="190413"/>
                  </a:lnTo>
                  <a:cubicBezTo>
                    <a:pt x="2986" y="190413"/>
                    <a:pt x="2990" y="190380"/>
                    <a:pt x="3004" y="190380"/>
                  </a:cubicBezTo>
                  <a:cubicBezTo>
                    <a:pt x="3008" y="190380"/>
                    <a:pt x="3012" y="190382"/>
                    <a:pt x="3017" y="190387"/>
                  </a:cubicBezTo>
                  <a:cubicBezTo>
                    <a:pt x="3036" y="190397"/>
                    <a:pt x="3051" y="190403"/>
                    <a:pt x="3065" y="190403"/>
                  </a:cubicBezTo>
                  <a:cubicBezTo>
                    <a:pt x="3088" y="190403"/>
                    <a:pt x="3104" y="190385"/>
                    <a:pt x="3120" y="190336"/>
                  </a:cubicBezTo>
                  <a:lnTo>
                    <a:pt x="3120" y="190284"/>
                  </a:lnTo>
                  <a:cubicBezTo>
                    <a:pt x="3120" y="190233"/>
                    <a:pt x="3120" y="190155"/>
                    <a:pt x="3094" y="190078"/>
                  </a:cubicBezTo>
                  <a:cubicBezTo>
                    <a:pt x="3094" y="190001"/>
                    <a:pt x="3094" y="189949"/>
                    <a:pt x="3043" y="189872"/>
                  </a:cubicBezTo>
                  <a:cubicBezTo>
                    <a:pt x="3043" y="189872"/>
                    <a:pt x="3043" y="189846"/>
                    <a:pt x="3069" y="189820"/>
                  </a:cubicBezTo>
                  <a:cubicBezTo>
                    <a:pt x="3069" y="189820"/>
                    <a:pt x="3069" y="189794"/>
                    <a:pt x="3043" y="189794"/>
                  </a:cubicBezTo>
                  <a:cubicBezTo>
                    <a:pt x="3043" y="189743"/>
                    <a:pt x="3043" y="189717"/>
                    <a:pt x="3043" y="189691"/>
                  </a:cubicBezTo>
                  <a:lnTo>
                    <a:pt x="3043" y="189614"/>
                  </a:lnTo>
                  <a:cubicBezTo>
                    <a:pt x="3043" y="189588"/>
                    <a:pt x="3017" y="189511"/>
                    <a:pt x="3017" y="189459"/>
                  </a:cubicBezTo>
                  <a:cubicBezTo>
                    <a:pt x="3017" y="189433"/>
                    <a:pt x="2966" y="189433"/>
                    <a:pt x="2991" y="189382"/>
                  </a:cubicBezTo>
                  <a:cubicBezTo>
                    <a:pt x="2991" y="189330"/>
                    <a:pt x="2991" y="189304"/>
                    <a:pt x="2966" y="189278"/>
                  </a:cubicBezTo>
                  <a:cubicBezTo>
                    <a:pt x="2914" y="189278"/>
                    <a:pt x="2888" y="189278"/>
                    <a:pt x="2914" y="189253"/>
                  </a:cubicBezTo>
                  <a:cubicBezTo>
                    <a:pt x="2966" y="189201"/>
                    <a:pt x="2940" y="189150"/>
                    <a:pt x="2888" y="189124"/>
                  </a:cubicBezTo>
                  <a:cubicBezTo>
                    <a:pt x="2862" y="189072"/>
                    <a:pt x="2888" y="188969"/>
                    <a:pt x="2888" y="188892"/>
                  </a:cubicBezTo>
                  <a:lnTo>
                    <a:pt x="2888" y="188634"/>
                  </a:lnTo>
                  <a:lnTo>
                    <a:pt x="2888" y="188556"/>
                  </a:lnTo>
                  <a:cubicBezTo>
                    <a:pt x="2940" y="188531"/>
                    <a:pt x="2940" y="188531"/>
                    <a:pt x="2966" y="188505"/>
                  </a:cubicBezTo>
                  <a:cubicBezTo>
                    <a:pt x="2991" y="188505"/>
                    <a:pt x="2991" y="188453"/>
                    <a:pt x="2991" y="188427"/>
                  </a:cubicBezTo>
                  <a:cubicBezTo>
                    <a:pt x="2991" y="188402"/>
                    <a:pt x="2991" y="188376"/>
                    <a:pt x="2991" y="188376"/>
                  </a:cubicBezTo>
                  <a:lnTo>
                    <a:pt x="2991" y="188324"/>
                  </a:lnTo>
                  <a:lnTo>
                    <a:pt x="2966" y="188273"/>
                  </a:lnTo>
                  <a:cubicBezTo>
                    <a:pt x="2991" y="188247"/>
                    <a:pt x="2991" y="188221"/>
                    <a:pt x="2991" y="188195"/>
                  </a:cubicBezTo>
                  <a:lnTo>
                    <a:pt x="3043" y="188169"/>
                  </a:lnTo>
                  <a:cubicBezTo>
                    <a:pt x="3069" y="188144"/>
                    <a:pt x="3094" y="188092"/>
                    <a:pt x="3094" y="188066"/>
                  </a:cubicBezTo>
                  <a:lnTo>
                    <a:pt x="3094" y="188041"/>
                  </a:lnTo>
                  <a:lnTo>
                    <a:pt x="3094" y="187963"/>
                  </a:lnTo>
                  <a:lnTo>
                    <a:pt x="3094" y="187912"/>
                  </a:lnTo>
                  <a:lnTo>
                    <a:pt x="3120" y="187912"/>
                  </a:lnTo>
                  <a:lnTo>
                    <a:pt x="3120" y="187937"/>
                  </a:lnTo>
                  <a:lnTo>
                    <a:pt x="3146" y="187989"/>
                  </a:lnTo>
                  <a:lnTo>
                    <a:pt x="3146" y="188066"/>
                  </a:lnTo>
                  <a:cubicBezTo>
                    <a:pt x="3146" y="188066"/>
                    <a:pt x="3146" y="188092"/>
                    <a:pt x="3172" y="188092"/>
                  </a:cubicBezTo>
                  <a:cubicBezTo>
                    <a:pt x="3172" y="188066"/>
                    <a:pt x="3198" y="188066"/>
                    <a:pt x="3198" y="188041"/>
                  </a:cubicBezTo>
                  <a:cubicBezTo>
                    <a:pt x="3198" y="188015"/>
                    <a:pt x="3198" y="188015"/>
                    <a:pt x="3172" y="187989"/>
                  </a:cubicBezTo>
                  <a:cubicBezTo>
                    <a:pt x="3223" y="187937"/>
                    <a:pt x="3198" y="187886"/>
                    <a:pt x="3223" y="187834"/>
                  </a:cubicBezTo>
                  <a:cubicBezTo>
                    <a:pt x="3249" y="187834"/>
                    <a:pt x="3249" y="187808"/>
                    <a:pt x="3223" y="187808"/>
                  </a:cubicBezTo>
                  <a:cubicBezTo>
                    <a:pt x="3198" y="187757"/>
                    <a:pt x="3198" y="187679"/>
                    <a:pt x="3172" y="187628"/>
                  </a:cubicBezTo>
                  <a:cubicBezTo>
                    <a:pt x="3146" y="187628"/>
                    <a:pt x="3146" y="187654"/>
                    <a:pt x="3146" y="187679"/>
                  </a:cubicBezTo>
                  <a:cubicBezTo>
                    <a:pt x="3146" y="187731"/>
                    <a:pt x="3120" y="187731"/>
                    <a:pt x="3094" y="187757"/>
                  </a:cubicBezTo>
                  <a:lnTo>
                    <a:pt x="3069" y="187757"/>
                  </a:lnTo>
                  <a:cubicBezTo>
                    <a:pt x="3043" y="187705"/>
                    <a:pt x="3017" y="187705"/>
                    <a:pt x="2966" y="187705"/>
                  </a:cubicBezTo>
                  <a:cubicBezTo>
                    <a:pt x="2914" y="187705"/>
                    <a:pt x="2888" y="187705"/>
                    <a:pt x="2837" y="187731"/>
                  </a:cubicBezTo>
                  <a:cubicBezTo>
                    <a:pt x="2821" y="187747"/>
                    <a:pt x="2810" y="187753"/>
                    <a:pt x="2801" y="187753"/>
                  </a:cubicBezTo>
                  <a:cubicBezTo>
                    <a:pt x="2783" y="187753"/>
                    <a:pt x="2777" y="187723"/>
                    <a:pt x="2759" y="187705"/>
                  </a:cubicBezTo>
                  <a:cubicBezTo>
                    <a:pt x="2759" y="187679"/>
                    <a:pt x="2759" y="187654"/>
                    <a:pt x="2759" y="187628"/>
                  </a:cubicBezTo>
                  <a:cubicBezTo>
                    <a:pt x="2759" y="187602"/>
                    <a:pt x="2733" y="187576"/>
                    <a:pt x="2733" y="187550"/>
                  </a:cubicBezTo>
                  <a:cubicBezTo>
                    <a:pt x="2708" y="187499"/>
                    <a:pt x="2708" y="187447"/>
                    <a:pt x="2733" y="187396"/>
                  </a:cubicBezTo>
                  <a:cubicBezTo>
                    <a:pt x="2754" y="187396"/>
                    <a:pt x="2791" y="187429"/>
                    <a:pt x="2818" y="187429"/>
                  </a:cubicBezTo>
                  <a:cubicBezTo>
                    <a:pt x="2825" y="187429"/>
                    <a:pt x="2831" y="187427"/>
                    <a:pt x="2837" y="187422"/>
                  </a:cubicBezTo>
                  <a:lnTo>
                    <a:pt x="2914" y="187422"/>
                  </a:lnTo>
                  <a:cubicBezTo>
                    <a:pt x="2940" y="187422"/>
                    <a:pt x="2991" y="187370"/>
                    <a:pt x="2991" y="187344"/>
                  </a:cubicBezTo>
                  <a:cubicBezTo>
                    <a:pt x="2966" y="187293"/>
                    <a:pt x="2966" y="187267"/>
                    <a:pt x="2966" y="187215"/>
                  </a:cubicBezTo>
                  <a:cubicBezTo>
                    <a:pt x="2966" y="187164"/>
                    <a:pt x="2940" y="187112"/>
                    <a:pt x="2914" y="187060"/>
                  </a:cubicBezTo>
                  <a:cubicBezTo>
                    <a:pt x="2914" y="187035"/>
                    <a:pt x="2914" y="186983"/>
                    <a:pt x="2914" y="186932"/>
                  </a:cubicBezTo>
                  <a:cubicBezTo>
                    <a:pt x="2914" y="186932"/>
                    <a:pt x="2914" y="186906"/>
                    <a:pt x="2888" y="186906"/>
                  </a:cubicBezTo>
                  <a:cubicBezTo>
                    <a:pt x="2888" y="186880"/>
                    <a:pt x="2875" y="186867"/>
                    <a:pt x="2859" y="186867"/>
                  </a:cubicBezTo>
                  <a:cubicBezTo>
                    <a:pt x="2843" y="186867"/>
                    <a:pt x="2824" y="186880"/>
                    <a:pt x="2811" y="186906"/>
                  </a:cubicBezTo>
                  <a:lnTo>
                    <a:pt x="2785" y="186880"/>
                  </a:lnTo>
                  <a:lnTo>
                    <a:pt x="2785" y="186854"/>
                  </a:lnTo>
                  <a:cubicBezTo>
                    <a:pt x="2785" y="186828"/>
                    <a:pt x="2785" y="186828"/>
                    <a:pt x="2785" y="186803"/>
                  </a:cubicBezTo>
                  <a:lnTo>
                    <a:pt x="2811" y="186803"/>
                  </a:lnTo>
                  <a:cubicBezTo>
                    <a:pt x="2826" y="186810"/>
                    <a:pt x="2834" y="186813"/>
                    <a:pt x="2839" y="186813"/>
                  </a:cubicBezTo>
                  <a:cubicBezTo>
                    <a:pt x="2849" y="186813"/>
                    <a:pt x="2837" y="186795"/>
                    <a:pt x="2837" y="186777"/>
                  </a:cubicBezTo>
                  <a:lnTo>
                    <a:pt x="2837" y="186570"/>
                  </a:lnTo>
                  <a:lnTo>
                    <a:pt x="2837" y="186545"/>
                  </a:lnTo>
                  <a:cubicBezTo>
                    <a:pt x="2811" y="186519"/>
                    <a:pt x="2811" y="186493"/>
                    <a:pt x="2785" y="186467"/>
                  </a:cubicBezTo>
                  <a:cubicBezTo>
                    <a:pt x="2785" y="186441"/>
                    <a:pt x="2837" y="186441"/>
                    <a:pt x="2837" y="186416"/>
                  </a:cubicBezTo>
                  <a:cubicBezTo>
                    <a:pt x="2837" y="186403"/>
                    <a:pt x="2830" y="186403"/>
                    <a:pt x="2820" y="186403"/>
                  </a:cubicBezTo>
                  <a:cubicBezTo>
                    <a:pt x="2811" y="186403"/>
                    <a:pt x="2798" y="186403"/>
                    <a:pt x="2785" y="186390"/>
                  </a:cubicBezTo>
                  <a:cubicBezTo>
                    <a:pt x="2785" y="186364"/>
                    <a:pt x="2733" y="186364"/>
                    <a:pt x="2759" y="186313"/>
                  </a:cubicBezTo>
                  <a:cubicBezTo>
                    <a:pt x="2772" y="186287"/>
                    <a:pt x="2778" y="186280"/>
                    <a:pt x="2779" y="186280"/>
                  </a:cubicBezTo>
                  <a:lnTo>
                    <a:pt x="2779" y="186280"/>
                  </a:lnTo>
                  <a:cubicBezTo>
                    <a:pt x="2778" y="186280"/>
                    <a:pt x="2772" y="186287"/>
                    <a:pt x="2759" y="186287"/>
                  </a:cubicBezTo>
                  <a:cubicBezTo>
                    <a:pt x="2746" y="186274"/>
                    <a:pt x="2740" y="186267"/>
                    <a:pt x="2733" y="186267"/>
                  </a:cubicBezTo>
                  <a:cubicBezTo>
                    <a:pt x="2727" y="186267"/>
                    <a:pt x="2721" y="186274"/>
                    <a:pt x="2708" y="186287"/>
                  </a:cubicBezTo>
                  <a:cubicBezTo>
                    <a:pt x="2656" y="186287"/>
                    <a:pt x="2656" y="186287"/>
                    <a:pt x="2656" y="186261"/>
                  </a:cubicBezTo>
                  <a:lnTo>
                    <a:pt x="2656" y="186209"/>
                  </a:lnTo>
                  <a:lnTo>
                    <a:pt x="2708" y="186003"/>
                  </a:lnTo>
                  <a:cubicBezTo>
                    <a:pt x="2733" y="186003"/>
                    <a:pt x="2733" y="185951"/>
                    <a:pt x="2759" y="185926"/>
                  </a:cubicBezTo>
                  <a:lnTo>
                    <a:pt x="2759" y="185797"/>
                  </a:lnTo>
                  <a:lnTo>
                    <a:pt x="2811" y="185797"/>
                  </a:lnTo>
                  <a:cubicBezTo>
                    <a:pt x="2811" y="185823"/>
                    <a:pt x="2811" y="185848"/>
                    <a:pt x="2785" y="185874"/>
                  </a:cubicBezTo>
                  <a:cubicBezTo>
                    <a:pt x="2785" y="185874"/>
                    <a:pt x="2811" y="185900"/>
                    <a:pt x="2811" y="185900"/>
                  </a:cubicBezTo>
                  <a:cubicBezTo>
                    <a:pt x="2862" y="185848"/>
                    <a:pt x="2862" y="185797"/>
                    <a:pt x="2862" y="185771"/>
                  </a:cubicBezTo>
                  <a:lnTo>
                    <a:pt x="2862" y="185719"/>
                  </a:lnTo>
                  <a:cubicBezTo>
                    <a:pt x="2862" y="185694"/>
                    <a:pt x="2862" y="185668"/>
                    <a:pt x="2811" y="185668"/>
                  </a:cubicBezTo>
                  <a:lnTo>
                    <a:pt x="2811" y="185642"/>
                  </a:lnTo>
                  <a:cubicBezTo>
                    <a:pt x="2862" y="185642"/>
                    <a:pt x="2862" y="185590"/>
                    <a:pt x="2862" y="185539"/>
                  </a:cubicBezTo>
                  <a:cubicBezTo>
                    <a:pt x="2862" y="185513"/>
                    <a:pt x="2862" y="185487"/>
                    <a:pt x="2862" y="185461"/>
                  </a:cubicBezTo>
                  <a:cubicBezTo>
                    <a:pt x="2862" y="185358"/>
                    <a:pt x="2862" y="185281"/>
                    <a:pt x="2888" y="185229"/>
                  </a:cubicBezTo>
                  <a:cubicBezTo>
                    <a:pt x="2914" y="185100"/>
                    <a:pt x="2888" y="184997"/>
                    <a:pt x="2837" y="184894"/>
                  </a:cubicBezTo>
                  <a:cubicBezTo>
                    <a:pt x="2837" y="184765"/>
                    <a:pt x="2862" y="184636"/>
                    <a:pt x="2914" y="184533"/>
                  </a:cubicBezTo>
                  <a:cubicBezTo>
                    <a:pt x="2914" y="184507"/>
                    <a:pt x="2914" y="184507"/>
                    <a:pt x="2914" y="184507"/>
                  </a:cubicBezTo>
                  <a:cubicBezTo>
                    <a:pt x="2862" y="184404"/>
                    <a:pt x="2966" y="184301"/>
                    <a:pt x="2940" y="184172"/>
                  </a:cubicBezTo>
                  <a:cubicBezTo>
                    <a:pt x="2966" y="184120"/>
                    <a:pt x="2966" y="184043"/>
                    <a:pt x="2940" y="183991"/>
                  </a:cubicBezTo>
                  <a:cubicBezTo>
                    <a:pt x="2966" y="183914"/>
                    <a:pt x="2991" y="183811"/>
                    <a:pt x="2991" y="183733"/>
                  </a:cubicBezTo>
                  <a:cubicBezTo>
                    <a:pt x="3043" y="183708"/>
                    <a:pt x="3043" y="183630"/>
                    <a:pt x="3043" y="183579"/>
                  </a:cubicBezTo>
                  <a:cubicBezTo>
                    <a:pt x="3043" y="183527"/>
                    <a:pt x="3043" y="183527"/>
                    <a:pt x="3043" y="183527"/>
                  </a:cubicBezTo>
                  <a:cubicBezTo>
                    <a:pt x="3120" y="183450"/>
                    <a:pt x="3094" y="183372"/>
                    <a:pt x="3094" y="183295"/>
                  </a:cubicBezTo>
                  <a:cubicBezTo>
                    <a:pt x="3120" y="183295"/>
                    <a:pt x="3146" y="183218"/>
                    <a:pt x="3198" y="183218"/>
                  </a:cubicBezTo>
                  <a:cubicBezTo>
                    <a:pt x="3198" y="183269"/>
                    <a:pt x="3198" y="183295"/>
                    <a:pt x="3198" y="183321"/>
                  </a:cubicBezTo>
                  <a:cubicBezTo>
                    <a:pt x="3198" y="183347"/>
                    <a:pt x="3198" y="183372"/>
                    <a:pt x="3223" y="183398"/>
                  </a:cubicBezTo>
                  <a:cubicBezTo>
                    <a:pt x="3223" y="183424"/>
                    <a:pt x="3223" y="183424"/>
                    <a:pt x="3223" y="183450"/>
                  </a:cubicBezTo>
                  <a:cubicBezTo>
                    <a:pt x="3223" y="183450"/>
                    <a:pt x="3275" y="183424"/>
                    <a:pt x="3275" y="183424"/>
                  </a:cubicBezTo>
                  <a:cubicBezTo>
                    <a:pt x="3301" y="183450"/>
                    <a:pt x="3301" y="183476"/>
                    <a:pt x="3301" y="183501"/>
                  </a:cubicBezTo>
                  <a:cubicBezTo>
                    <a:pt x="3327" y="183527"/>
                    <a:pt x="3327" y="183527"/>
                    <a:pt x="3352" y="183527"/>
                  </a:cubicBezTo>
                  <a:cubicBezTo>
                    <a:pt x="3352" y="183519"/>
                    <a:pt x="3355" y="183516"/>
                    <a:pt x="3359" y="183516"/>
                  </a:cubicBezTo>
                  <a:cubicBezTo>
                    <a:pt x="3367" y="183516"/>
                    <a:pt x="3378" y="183527"/>
                    <a:pt x="3378" y="183527"/>
                  </a:cubicBezTo>
                  <a:cubicBezTo>
                    <a:pt x="3378" y="183501"/>
                    <a:pt x="3378" y="183501"/>
                    <a:pt x="3378" y="183476"/>
                  </a:cubicBezTo>
                  <a:cubicBezTo>
                    <a:pt x="3378" y="183424"/>
                    <a:pt x="3430" y="183398"/>
                    <a:pt x="3455" y="183347"/>
                  </a:cubicBezTo>
                  <a:cubicBezTo>
                    <a:pt x="3455" y="183295"/>
                    <a:pt x="3455" y="183243"/>
                    <a:pt x="3455" y="183192"/>
                  </a:cubicBezTo>
                  <a:cubicBezTo>
                    <a:pt x="3455" y="183166"/>
                    <a:pt x="3507" y="183140"/>
                    <a:pt x="3507" y="183114"/>
                  </a:cubicBezTo>
                  <a:cubicBezTo>
                    <a:pt x="3507" y="183037"/>
                    <a:pt x="3559" y="182934"/>
                    <a:pt x="3507" y="182857"/>
                  </a:cubicBezTo>
                  <a:cubicBezTo>
                    <a:pt x="3507" y="182779"/>
                    <a:pt x="3507" y="182728"/>
                    <a:pt x="3507" y="182676"/>
                  </a:cubicBezTo>
                  <a:cubicBezTo>
                    <a:pt x="3507" y="182624"/>
                    <a:pt x="3455" y="182624"/>
                    <a:pt x="3455" y="182599"/>
                  </a:cubicBezTo>
                  <a:cubicBezTo>
                    <a:pt x="3455" y="182573"/>
                    <a:pt x="3507" y="182573"/>
                    <a:pt x="3507" y="182547"/>
                  </a:cubicBezTo>
                  <a:cubicBezTo>
                    <a:pt x="3507" y="182521"/>
                    <a:pt x="3507" y="182495"/>
                    <a:pt x="3507" y="182495"/>
                  </a:cubicBezTo>
                  <a:cubicBezTo>
                    <a:pt x="3507" y="182470"/>
                    <a:pt x="3507" y="182418"/>
                    <a:pt x="3481" y="182392"/>
                  </a:cubicBezTo>
                  <a:cubicBezTo>
                    <a:pt x="3455" y="182367"/>
                    <a:pt x="3507" y="182289"/>
                    <a:pt x="3533" y="182212"/>
                  </a:cubicBezTo>
                  <a:cubicBezTo>
                    <a:pt x="3481" y="182160"/>
                    <a:pt x="3533" y="182109"/>
                    <a:pt x="3533" y="182031"/>
                  </a:cubicBezTo>
                  <a:cubicBezTo>
                    <a:pt x="3507" y="181980"/>
                    <a:pt x="3533" y="181877"/>
                    <a:pt x="3533" y="181851"/>
                  </a:cubicBezTo>
                  <a:cubicBezTo>
                    <a:pt x="3533" y="181773"/>
                    <a:pt x="3559" y="181722"/>
                    <a:pt x="3533" y="181644"/>
                  </a:cubicBezTo>
                  <a:cubicBezTo>
                    <a:pt x="3481" y="181567"/>
                    <a:pt x="3481" y="181464"/>
                    <a:pt x="3533" y="181412"/>
                  </a:cubicBezTo>
                  <a:cubicBezTo>
                    <a:pt x="3533" y="181361"/>
                    <a:pt x="3559" y="181335"/>
                    <a:pt x="3584" y="181309"/>
                  </a:cubicBezTo>
                  <a:cubicBezTo>
                    <a:pt x="3610" y="181309"/>
                    <a:pt x="3610" y="181258"/>
                    <a:pt x="3584" y="181258"/>
                  </a:cubicBezTo>
                  <a:cubicBezTo>
                    <a:pt x="3559" y="181206"/>
                    <a:pt x="3559" y="181129"/>
                    <a:pt x="3584" y="181103"/>
                  </a:cubicBezTo>
                  <a:cubicBezTo>
                    <a:pt x="3636" y="181077"/>
                    <a:pt x="3636" y="181077"/>
                    <a:pt x="3610" y="181000"/>
                  </a:cubicBezTo>
                  <a:cubicBezTo>
                    <a:pt x="3610" y="181000"/>
                    <a:pt x="3610" y="180974"/>
                    <a:pt x="3610" y="180974"/>
                  </a:cubicBezTo>
                  <a:cubicBezTo>
                    <a:pt x="3610" y="180974"/>
                    <a:pt x="3610" y="180974"/>
                    <a:pt x="3610" y="180948"/>
                  </a:cubicBezTo>
                  <a:cubicBezTo>
                    <a:pt x="3610" y="180948"/>
                    <a:pt x="3559" y="180948"/>
                    <a:pt x="3559" y="180922"/>
                  </a:cubicBezTo>
                  <a:cubicBezTo>
                    <a:pt x="3559" y="180896"/>
                    <a:pt x="3584" y="180871"/>
                    <a:pt x="3584" y="180845"/>
                  </a:cubicBezTo>
                  <a:cubicBezTo>
                    <a:pt x="3610" y="180793"/>
                    <a:pt x="3559" y="180793"/>
                    <a:pt x="3559" y="180768"/>
                  </a:cubicBezTo>
                  <a:cubicBezTo>
                    <a:pt x="3533" y="180742"/>
                    <a:pt x="3559" y="180742"/>
                    <a:pt x="3559" y="180742"/>
                  </a:cubicBezTo>
                  <a:cubicBezTo>
                    <a:pt x="3584" y="180742"/>
                    <a:pt x="3584" y="180716"/>
                    <a:pt x="3584" y="180690"/>
                  </a:cubicBezTo>
                  <a:lnTo>
                    <a:pt x="3610" y="180613"/>
                  </a:lnTo>
                  <a:lnTo>
                    <a:pt x="3610" y="180587"/>
                  </a:lnTo>
                  <a:lnTo>
                    <a:pt x="3610" y="180535"/>
                  </a:lnTo>
                  <a:lnTo>
                    <a:pt x="3610" y="180510"/>
                  </a:lnTo>
                  <a:lnTo>
                    <a:pt x="3584" y="180510"/>
                  </a:lnTo>
                  <a:cubicBezTo>
                    <a:pt x="3584" y="180535"/>
                    <a:pt x="3559" y="180561"/>
                    <a:pt x="3559" y="180561"/>
                  </a:cubicBezTo>
                  <a:cubicBezTo>
                    <a:pt x="3507" y="180535"/>
                    <a:pt x="3533" y="180484"/>
                    <a:pt x="3507" y="180432"/>
                  </a:cubicBezTo>
                  <a:cubicBezTo>
                    <a:pt x="3481" y="180406"/>
                    <a:pt x="3507" y="180381"/>
                    <a:pt x="3455" y="180381"/>
                  </a:cubicBezTo>
                  <a:cubicBezTo>
                    <a:pt x="3404" y="180355"/>
                    <a:pt x="3455" y="180303"/>
                    <a:pt x="3455" y="180277"/>
                  </a:cubicBezTo>
                  <a:cubicBezTo>
                    <a:pt x="3455" y="180252"/>
                    <a:pt x="3404" y="180226"/>
                    <a:pt x="3430" y="180174"/>
                  </a:cubicBezTo>
                  <a:cubicBezTo>
                    <a:pt x="3455" y="180149"/>
                    <a:pt x="3430" y="180045"/>
                    <a:pt x="3430" y="179994"/>
                  </a:cubicBezTo>
                  <a:cubicBezTo>
                    <a:pt x="3430" y="179942"/>
                    <a:pt x="3481" y="179865"/>
                    <a:pt x="3455" y="179787"/>
                  </a:cubicBezTo>
                  <a:cubicBezTo>
                    <a:pt x="3455" y="179736"/>
                    <a:pt x="3455" y="179710"/>
                    <a:pt x="3455" y="179659"/>
                  </a:cubicBezTo>
                  <a:cubicBezTo>
                    <a:pt x="3455" y="179633"/>
                    <a:pt x="3455" y="179607"/>
                    <a:pt x="3455" y="179607"/>
                  </a:cubicBezTo>
                  <a:cubicBezTo>
                    <a:pt x="3507" y="179555"/>
                    <a:pt x="3455" y="179478"/>
                    <a:pt x="3481" y="179426"/>
                  </a:cubicBezTo>
                  <a:cubicBezTo>
                    <a:pt x="3430" y="179349"/>
                    <a:pt x="3430" y="179246"/>
                    <a:pt x="3430" y="179143"/>
                  </a:cubicBezTo>
                  <a:cubicBezTo>
                    <a:pt x="3430" y="179117"/>
                    <a:pt x="3404" y="179117"/>
                    <a:pt x="3378" y="179091"/>
                  </a:cubicBezTo>
                  <a:lnTo>
                    <a:pt x="3430" y="179065"/>
                  </a:lnTo>
                  <a:cubicBezTo>
                    <a:pt x="3430" y="179065"/>
                    <a:pt x="3455" y="179040"/>
                    <a:pt x="3430" y="179040"/>
                  </a:cubicBezTo>
                  <a:cubicBezTo>
                    <a:pt x="3430" y="179021"/>
                    <a:pt x="3417" y="179003"/>
                    <a:pt x="3409" y="179003"/>
                  </a:cubicBezTo>
                  <a:cubicBezTo>
                    <a:pt x="3406" y="179003"/>
                    <a:pt x="3404" y="179006"/>
                    <a:pt x="3404" y="179014"/>
                  </a:cubicBezTo>
                  <a:lnTo>
                    <a:pt x="3352" y="179014"/>
                  </a:lnTo>
                  <a:cubicBezTo>
                    <a:pt x="3301" y="178962"/>
                    <a:pt x="3327" y="178911"/>
                    <a:pt x="3301" y="178859"/>
                  </a:cubicBezTo>
                  <a:cubicBezTo>
                    <a:pt x="3301" y="178807"/>
                    <a:pt x="3352" y="178730"/>
                    <a:pt x="3301" y="178730"/>
                  </a:cubicBezTo>
                  <a:cubicBezTo>
                    <a:pt x="3298" y="178728"/>
                    <a:pt x="3296" y="178727"/>
                    <a:pt x="3293" y="178727"/>
                  </a:cubicBezTo>
                  <a:cubicBezTo>
                    <a:pt x="3266" y="178727"/>
                    <a:pt x="3221" y="178840"/>
                    <a:pt x="3198" y="178911"/>
                  </a:cubicBezTo>
                  <a:lnTo>
                    <a:pt x="3198" y="178936"/>
                  </a:lnTo>
                  <a:cubicBezTo>
                    <a:pt x="3198" y="178936"/>
                    <a:pt x="3146" y="178885"/>
                    <a:pt x="3120" y="178833"/>
                  </a:cubicBezTo>
                  <a:lnTo>
                    <a:pt x="3120" y="178807"/>
                  </a:lnTo>
                  <a:cubicBezTo>
                    <a:pt x="3120" y="178807"/>
                    <a:pt x="3120" y="178782"/>
                    <a:pt x="3120" y="178782"/>
                  </a:cubicBezTo>
                  <a:cubicBezTo>
                    <a:pt x="3223" y="178653"/>
                    <a:pt x="3223" y="178653"/>
                    <a:pt x="3223" y="178524"/>
                  </a:cubicBezTo>
                  <a:lnTo>
                    <a:pt x="3223" y="178498"/>
                  </a:lnTo>
                  <a:lnTo>
                    <a:pt x="3249" y="178395"/>
                  </a:lnTo>
                  <a:cubicBezTo>
                    <a:pt x="3249" y="178369"/>
                    <a:pt x="3249" y="178317"/>
                    <a:pt x="3249" y="178266"/>
                  </a:cubicBezTo>
                  <a:cubicBezTo>
                    <a:pt x="3249" y="178240"/>
                    <a:pt x="3249" y="178240"/>
                    <a:pt x="3275" y="178214"/>
                  </a:cubicBezTo>
                  <a:cubicBezTo>
                    <a:pt x="3301" y="178214"/>
                    <a:pt x="3327" y="178214"/>
                    <a:pt x="3327" y="178163"/>
                  </a:cubicBezTo>
                  <a:cubicBezTo>
                    <a:pt x="3327" y="178111"/>
                    <a:pt x="3327" y="178111"/>
                    <a:pt x="3327" y="178085"/>
                  </a:cubicBezTo>
                  <a:lnTo>
                    <a:pt x="3327" y="177982"/>
                  </a:lnTo>
                  <a:cubicBezTo>
                    <a:pt x="3327" y="177956"/>
                    <a:pt x="3301" y="177931"/>
                    <a:pt x="3275" y="177931"/>
                  </a:cubicBezTo>
                  <a:lnTo>
                    <a:pt x="3275" y="177853"/>
                  </a:lnTo>
                  <a:cubicBezTo>
                    <a:pt x="3301" y="177827"/>
                    <a:pt x="3301" y="177776"/>
                    <a:pt x="3301" y="177724"/>
                  </a:cubicBezTo>
                  <a:cubicBezTo>
                    <a:pt x="3327" y="177724"/>
                    <a:pt x="3327" y="177698"/>
                    <a:pt x="3301" y="177673"/>
                  </a:cubicBezTo>
                  <a:cubicBezTo>
                    <a:pt x="3275" y="177647"/>
                    <a:pt x="3275" y="177621"/>
                    <a:pt x="3249" y="177621"/>
                  </a:cubicBezTo>
                  <a:cubicBezTo>
                    <a:pt x="3249" y="177595"/>
                    <a:pt x="3249" y="177544"/>
                    <a:pt x="3223" y="177544"/>
                  </a:cubicBezTo>
                  <a:lnTo>
                    <a:pt x="3223" y="177415"/>
                  </a:lnTo>
                  <a:lnTo>
                    <a:pt x="3146" y="177466"/>
                  </a:lnTo>
                  <a:cubicBezTo>
                    <a:pt x="3146" y="177466"/>
                    <a:pt x="3146" y="177466"/>
                    <a:pt x="3146" y="177441"/>
                  </a:cubicBezTo>
                  <a:lnTo>
                    <a:pt x="3146" y="177363"/>
                  </a:lnTo>
                  <a:lnTo>
                    <a:pt x="3146" y="177260"/>
                  </a:lnTo>
                  <a:cubicBezTo>
                    <a:pt x="3172" y="177234"/>
                    <a:pt x="3172" y="177183"/>
                    <a:pt x="3146" y="177157"/>
                  </a:cubicBezTo>
                  <a:lnTo>
                    <a:pt x="3146" y="177079"/>
                  </a:lnTo>
                  <a:cubicBezTo>
                    <a:pt x="3172" y="177079"/>
                    <a:pt x="3198" y="177054"/>
                    <a:pt x="3198" y="177002"/>
                  </a:cubicBezTo>
                  <a:cubicBezTo>
                    <a:pt x="3223" y="176976"/>
                    <a:pt x="3198" y="176925"/>
                    <a:pt x="3172" y="176873"/>
                  </a:cubicBezTo>
                  <a:cubicBezTo>
                    <a:pt x="3223" y="176873"/>
                    <a:pt x="3249" y="176873"/>
                    <a:pt x="3223" y="176822"/>
                  </a:cubicBezTo>
                  <a:cubicBezTo>
                    <a:pt x="3198" y="176770"/>
                    <a:pt x="3146" y="176744"/>
                    <a:pt x="3146" y="176693"/>
                  </a:cubicBezTo>
                  <a:cubicBezTo>
                    <a:pt x="3172" y="176667"/>
                    <a:pt x="3172" y="176641"/>
                    <a:pt x="3172" y="176615"/>
                  </a:cubicBezTo>
                  <a:cubicBezTo>
                    <a:pt x="3172" y="176589"/>
                    <a:pt x="3120" y="176615"/>
                    <a:pt x="3120" y="176564"/>
                  </a:cubicBezTo>
                  <a:cubicBezTo>
                    <a:pt x="3120" y="176538"/>
                    <a:pt x="3146" y="176512"/>
                    <a:pt x="3172" y="176486"/>
                  </a:cubicBezTo>
                  <a:cubicBezTo>
                    <a:pt x="3198" y="176435"/>
                    <a:pt x="3172" y="176409"/>
                    <a:pt x="3172" y="176383"/>
                  </a:cubicBezTo>
                  <a:lnTo>
                    <a:pt x="3172" y="176306"/>
                  </a:lnTo>
                  <a:cubicBezTo>
                    <a:pt x="3172" y="176280"/>
                    <a:pt x="3172" y="176254"/>
                    <a:pt x="3120" y="176203"/>
                  </a:cubicBezTo>
                  <a:lnTo>
                    <a:pt x="3120" y="176151"/>
                  </a:lnTo>
                  <a:cubicBezTo>
                    <a:pt x="3198" y="176151"/>
                    <a:pt x="3249" y="176151"/>
                    <a:pt x="3275" y="176099"/>
                  </a:cubicBezTo>
                  <a:lnTo>
                    <a:pt x="3223" y="175867"/>
                  </a:lnTo>
                  <a:cubicBezTo>
                    <a:pt x="3249" y="175841"/>
                    <a:pt x="3249" y="175790"/>
                    <a:pt x="3249" y="175764"/>
                  </a:cubicBezTo>
                  <a:cubicBezTo>
                    <a:pt x="3223" y="175738"/>
                    <a:pt x="3223" y="175713"/>
                    <a:pt x="3223" y="175661"/>
                  </a:cubicBezTo>
                  <a:cubicBezTo>
                    <a:pt x="3249" y="175609"/>
                    <a:pt x="3249" y="175609"/>
                    <a:pt x="3198" y="175584"/>
                  </a:cubicBezTo>
                  <a:lnTo>
                    <a:pt x="3146" y="175584"/>
                  </a:lnTo>
                  <a:lnTo>
                    <a:pt x="3146" y="175532"/>
                  </a:lnTo>
                  <a:cubicBezTo>
                    <a:pt x="3146" y="175480"/>
                    <a:pt x="3146" y="175455"/>
                    <a:pt x="3146" y="175429"/>
                  </a:cubicBezTo>
                  <a:cubicBezTo>
                    <a:pt x="3172" y="175403"/>
                    <a:pt x="3146" y="175377"/>
                    <a:pt x="3146" y="175351"/>
                  </a:cubicBezTo>
                  <a:cubicBezTo>
                    <a:pt x="3146" y="175351"/>
                    <a:pt x="3120" y="175300"/>
                    <a:pt x="3094" y="175274"/>
                  </a:cubicBezTo>
                  <a:lnTo>
                    <a:pt x="3172" y="175274"/>
                  </a:lnTo>
                  <a:cubicBezTo>
                    <a:pt x="3223" y="175274"/>
                    <a:pt x="3223" y="175274"/>
                    <a:pt x="3198" y="175197"/>
                  </a:cubicBezTo>
                  <a:cubicBezTo>
                    <a:pt x="3198" y="175197"/>
                    <a:pt x="3198" y="175197"/>
                    <a:pt x="3198" y="175171"/>
                  </a:cubicBezTo>
                  <a:lnTo>
                    <a:pt x="3275" y="175145"/>
                  </a:lnTo>
                  <a:cubicBezTo>
                    <a:pt x="3352" y="175119"/>
                    <a:pt x="3430" y="175068"/>
                    <a:pt x="3430" y="174990"/>
                  </a:cubicBezTo>
                  <a:cubicBezTo>
                    <a:pt x="3430" y="174965"/>
                    <a:pt x="3481" y="174965"/>
                    <a:pt x="3481" y="174939"/>
                  </a:cubicBezTo>
                  <a:cubicBezTo>
                    <a:pt x="3507" y="174939"/>
                    <a:pt x="3533" y="174939"/>
                    <a:pt x="3533" y="174913"/>
                  </a:cubicBezTo>
                  <a:cubicBezTo>
                    <a:pt x="3533" y="174836"/>
                    <a:pt x="3559" y="174758"/>
                    <a:pt x="3559" y="174655"/>
                  </a:cubicBezTo>
                  <a:cubicBezTo>
                    <a:pt x="3559" y="174629"/>
                    <a:pt x="3559" y="174604"/>
                    <a:pt x="3533" y="174578"/>
                  </a:cubicBezTo>
                  <a:cubicBezTo>
                    <a:pt x="3533" y="174552"/>
                    <a:pt x="3559" y="174500"/>
                    <a:pt x="3533" y="174475"/>
                  </a:cubicBezTo>
                  <a:cubicBezTo>
                    <a:pt x="3507" y="174449"/>
                    <a:pt x="3533" y="174449"/>
                    <a:pt x="3533" y="174423"/>
                  </a:cubicBezTo>
                  <a:cubicBezTo>
                    <a:pt x="3559" y="174423"/>
                    <a:pt x="3559" y="174397"/>
                    <a:pt x="3559" y="174371"/>
                  </a:cubicBezTo>
                  <a:cubicBezTo>
                    <a:pt x="3610" y="174371"/>
                    <a:pt x="3636" y="174346"/>
                    <a:pt x="3662" y="174320"/>
                  </a:cubicBezTo>
                  <a:cubicBezTo>
                    <a:pt x="3662" y="174346"/>
                    <a:pt x="3662" y="174371"/>
                    <a:pt x="3688" y="174397"/>
                  </a:cubicBezTo>
                  <a:cubicBezTo>
                    <a:pt x="3700" y="174410"/>
                    <a:pt x="3707" y="174417"/>
                    <a:pt x="3710" y="174417"/>
                  </a:cubicBezTo>
                  <a:cubicBezTo>
                    <a:pt x="3713" y="174417"/>
                    <a:pt x="3713" y="174410"/>
                    <a:pt x="3713" y="174397"/>
                  </a:cubicBezTo>
                  <a:cubicBezTo>
                    <a:pt x="3739" y="174371"/>
                    <a:pt x="3713" y="174371"/>
                    <a:pt x="3713" y="174371"/>
                  </a:cubicBezTo>
                  <a:cubicBezTo>
                    <a:pt x="3713" y="174346"/>
                    <a:pt x="3688" y="174346"/>
                    <a:pt x="3688" y="174320"/>
                  </a:cubicBezTo>
                  <a:lnTo>
                    <a:pt x="3662" y="174268"/>
                  </a:lnTo>
                  <a:lnTo>
                    <a:pt x="3688" y="174217"/>
                  </a:lnTo>
                  <a:cubicBezTo>
                    <a:pt x="3713" y="174217"/>
                    <a:pt x="3688" y="174165"/>
                    <a:pt x="3713" y="174165"/>
                  </a:cubicBezTo>
                  <a:cubicBezTo>
                    <a:pt x="3739" y="174152"/>
                    <a:pt x="3752" y="174152"/>
                    <a:pt x="3755" y="174152"/>
                  </a:cubicBezTo>
                  <a:cubicBezTo>
                    <a:pt x="3758" y="174152"/>
                    <a:pt x="3752" y="174152"/>
                    <a:pt x="3739" y="174139"/>
                  </a:cubicBezTo>
                  <a:cubicBezTo>
                    <a:pt x="3739" y="174113"/>
                    <a:pt x="3765" y="173985"/>
                    <a:pt x="3739" y="173907"/>
                  </a:cubicBezTo>
                  <a:cubicBezTo>
                    <a:pt x="3765" y="173881"/>
                    <a:pt x="3765" y="173830"/>
                    <a:pt x="3739" y="173778"/>
                  </a:cubicBezTo>
                  <a:cubicBezTo>
                    <a:pt x="3739" y="173752"/>
                    <a:pt x="3765" y="173701"/>
                    <a:pt x="3739" y="173675"/>
                  </a:cubicBezTo>
                  <a:cubicBezTo>
                    <a:pt x="3739" y="173675"/>
                    <a:pt x="3739" y="173675"/>
                    <a:pt x="3739" y="173649"/>
                  </a:cubicBezTo>
                  <a:cubicBezTo>
                    <a:pt x="3739" y="173623"/>
                    <a:pt x="3791" y="173623"/>
                    <a:pt x="3765" y="173572"/>
                  </a:cubicBezTo>
                  <a:cubicBezTo>
                    <a:pt x="3765" y="173546"/>
                    <a:pt x="3791" y="173495"/>
                    <a:pt x="3739" y="173495"/>
                  </a:cubicBezTo>
                  <a:lnTo>
                    <a:pt x="3713" y="173495"/>
                  </a:lnTo>
                  <a:lnTo>
                    <a:pt x="3713" y="173443"/>
                  </a:lnTo>
                  <a:cubicBezTo>
                    <a:pt x="3713" y="173366"/>
                    <a:pt x="3713" y="173288"/>
                    <a:pt x="3765" y="173237"/>
                  </a:cubicBezTo>
                  <a:lnTo>
                    <a:pt x="3765" y="173185"/>
                  </a:lnTo>
                  <a:cubicBezTo>
                    <a:pt x="3765" y="173108"/>
                    <a:pt x="3791" y="173056"/>
                    <a:pt x="3817" y="172979"/>
                  </a:cubicBezTo>
                  <a:cubicBezTo>
                    <a:pt x="3817" y="172901"/>
                    <a:pt x="3817" y="172901"/>
                    <a:pt x="3739" y="172901"/>
                  </a:cubicBezTo>
                  <a:cubicBezTo>
                    <a:pt x="3717" y="172907"/>
                    <a:pt x="3701" y="172909"/>
                    <a:pt x="3689" y="172909"/>
                  </a:cubicBezTo>
                  <a:cubicBezTo>
                    <a:pt x="3657" y="172909"/>
                    <a:pt x="3654" y="172894"/>
                    <a:pt x="3647" y="172894"/>
                  </a:cubicBezTo>
                  <a:cubicBezTo>
                    <a:pt x="3645" y="172894"/>
                    <a:pt x="3641" y="172896"/>
                    <a:pt x="3636" y="172901"/>
                  </a:cubicBezTo>
                  <a:cubicBezTo>
                    <a:pt x="3610" y="172824"/>
                    <a:pt x="3610" y="172772"/>
                    <a:pt x="3636" y="172695"/>
                  </a:cubicBezTo>
                  <a:cubicBezTo>
                    <a:pt x="3636" y="172643"/>
                    <a:pt x="3610" y="172592"/>
                    <a:pt x="3584" y="172566"/>
                  </a:cubicBezTo>
                  <a:cubicBezTo>
                    <a:pt x="3610" y="172566"/>
                    <a:pt x="3610" y="172540"/>
                    <a:pt x="3636" y="172540"/>
                  </a:cubicBezTo>
                  <a:cubicBezTo>
                    <a:pt x="3662" y="172566"/>
                    <a:pt x="3713" y="172566"/>
                    <a:pt x="3765" y="172566"/>
                  </a:cubicBezTo>
                  <a:cubicBezTo>
                    <a:pt x="3765" y="172566"/>
                    <a:pt x="3765" y="172489"/>
                    <a:pt x="3791" y="172463"/>
                  </a:cubicBezTo>
                  <a:cubicBezTo>
                    <a:pt x="3817" y="172463"/>
                    <a:pt x="3817" y="172437"/>
                    <a:pt x="3791" y="172411"/>
                  </a:cubicBezTo>
                  <a:cubicBezTo>
                    <a:pt x="3765" y="172386"/>
                    <a:pt x="3765" y="172386"/>
                    <a:pt x="3765" y="172360"/>
                  </a:cubicBezTo>
                  <a:cubicBezTo>
                    <a:pt x="3791" y="172334"/>
                    <a:pt x="3765" y="172282"/>
                    <a:pt x="3739" y="172282"/>
                  </a:cubicBezTo>
                  <a:cubicBezTo>
                    <a:pt x="3688" y="172282"/>
                    <a:pt x="3662" y="172282"/>
                    <a:pt x="3636" y="172257"/>
                  </a:cubicBezTo>
                  <a:cubicBezTo>
                    <a:pt x="3610" y="172205"/>
                    <a:pt x="3636" y="172231"/>
                    <a:pt x="3636" y="172205"/>
                  </a:cubicBezTo>
                  <a:cubicBezTo>
                    <a:pt x="3559" y="172179"/>
                    <a:pt x="3584" y="172128"/>
                    <a:pt x="3584" y="172050"/>
                  </a:cubicBezTo>
                  <a:cubicBezTo>
                    <a:pt x="3584" y="171999"/>
                    <a:pt x="3584" y="171999"/>
                    <a:pt x="3584" y="171947"/>
                  </a:cubicBezTo>
                  <a:lnTo>
                    <a:pt x="3584" y="171870"/>
                  </a:lnTo>
                  <a:cubicBezTo>
                    <a:pt x="3584" y="171844"/>
                    <a:pt x="3584" y="171818"/>
                    <a:pt x="3610" y="171792"/>
                  </a:cubicBezTo>
                  <a:cubicBezTo>
                    <a:pt x="3662" y="171792"/>
                    <a:pt x="3662" y="171767"/>
                    <a:pt x="3610" y="171741"/>
                  </a:cubicBezTo>
                  <a:lnTo>
                    <a:pt x="3610" y="171689"/>
                  </a:lnTo>
                  <a:cubicBezTo>
                    <a:pt x="3621" y="171695"/>
                    <a:pt x="3631" y="171697"/>
                    <a:pt x="3640" y="171697"/>
                  </a:cubicBezTo>
                  <a:cubicBezTo>
                    <a:pt x="3665" y="171697"/>
                    <a:pt x="3685" y="171682"/>
                    <a:pt x="3709" y="171682"/>
                  </a:cubicBezTo>
                  <a:cubicBezTo>
                    <a:pt x="3719" y="171682"/>
                    <a:pt x="3728" y="171684"/>
                    <a:pt x="3739" y="171689"/>
                  </a:cubicBezTo>
                  <a:cubicBezTo>
                    <a:pt x="3765" y="171663"/>
                    <a:pt x="3739" y="171638"/>
                    <a:pt x="3739" y="171638"/>
                  </a:cubicBezTo>
                  <a:cubicBezTo>
                    <a:pt x="3688" y="171638"/>
                    <a:pt x="3636" y="171638"/>
                    <a:pt x="3636" y="171586"/>
                  </a:cubicBezTo>
                  <a:lnTo>
                    <a:pt x="3662" y="171560"/>
                  </a:lnTo>
                  <a:lnTo>
                    <a:pt x="3662" y="171483"/>
                  </a:lnTo>
                  <a:cubicBezTo>
                    <a:pt x="3662" y="171457"/>
                    <a:pt x="3688" y="171431"/>
                    <a:pt x="3713" y="171405"/>
                  </a:cubicBezTo>
                  <a:cubicBezTo>
                    <a:pt x="3739" y="171405"/>
                    <a:pt x="3739" y="171380"/>
                    <a:pt x="3739" y="171354"/>
                  </a:cubicBezTo>
                  <a:lnTo>
                    <a:pt x="3739" y="171070"/>
                  </a:lnTo>
                  <a:cubicBezTo>
                    <a:pt x="3739" y="171044"/>
                    <a:pt x="3713" y="171044"/>
                    <a:pt x="3688" y="171044"/>
                  </a:cubicBezTo>
                  <a:lnTo>
                    <a:pt x="3688" y="170967"/>
                  </a:lnTo>
                  <a:lnTo>
                    <a:pt x="3713" y="170967"/>
                  </a:lnTo>
                  <a:cubicBezTo>
                    <a:pt x="3765" y="170967"/>
                    <a:pt x="3765" y="170941"/>
                    <a:pt x="3739" y="170915"/>
                  </a:cubicBezTo>
                  <a:cubicBezTo>
                    <a:pt x="3739" y="170890"/>
                    <a:pt x="3713" y="170864"/>
                    <a:pt x="3713" y="170812"/>
                  </a:cubicBezTo>
                  <a:cubicBezTo>
                    <a:pt x="3739" y="170786"/>
                    <a:pt x="3739" y="170761"/>
                    <a:pt x="3713" y="170761"/>
                  </a:cubicBezTo>
                  <a:cubicBezTo>
                    <a:pt x="3713" y="170735"/>
                    <a:pt x="3765" y="170709"/>
                    <a:pt x="3765" y="170683"/>
                  </a:cubicBezTo>
                  <a:cubicBezTo>
                    <a:pt x="3765" y="170658"/>
                    <a:pt x="3765" y="170632"/>
                    <a:pt x="3765" y="170606"/>
                  </a:cubicBezTo>
                  <a:cubicBezTo>
                    <a:pt x="3765" y="170588"/>
                    <a:pt x="3752" y="170569"/>
                    <a:pt x="3726" y="170569"/>
                  </a:cubicBezTo>
                  <a:cubicBezTo>
                    <a:pt x="3716" y="170569"/>
                    <a:pt x="3703" y="170573"/>
                    <a:pt x="3688" y="170580"/>
                  </a:cubicBezTo>
                  <a:cubicBezTo>
                    <a:pt x="3680" y="170595"/>
                    <a:pt x="3671" y="170601"/>
                    <a:pt x="3662" y="170601"/>
                  </a:cubicBezTo>
                  <a:cubicBezTo>
                    <a:pt x="3639" y="170601"/>
                    <a:pt x="3617" y="170559"/>
                    <a:pt x="3636" y="170503"/>
                  </a:cubicBezTo>
                  <a:lnTo>
                    <a:pt x="3636" y="170503"/>
                  </a:lnTo>
                  <a:lnTo>
                    <a:pt x="3636" y="170529"/>
                  </a:lnTo>
                  <a:lnTo>
                    <a:pt x="3688" y="170529"/>
                  </a:lnTo>
                  <a:cubicBezTo>
                    <a:pt x="3688" y="170529"/>
                    <a:pt x="3711" y="170540"/>
                    <a:pt x="3726" y="170540"/>
                  </a:cubicBezTo>
                  <a:cubicBezTo>
                    <a:pt x="3733" y="170540"/>
                    <a:pt x="3739" y="170537"/>
                    <a:pt x="3739" y="170529"/>
                  </a:cubicBezTo>
                  <a:cubicBezTo>
                    <a:pt x="3765" y="170503"/>
                    <a:pt x="3765" y="170503"/>
                    <a:pt x="3739" y="170477"/>
                  </a:cubicBezTo>
                  <a:lnTo>
                    <a:pt x="3713" y="170477"/>
                  </a:lnTo>
                  <a:cubicBezTo>
                    <a:pt x="3739" y="170477"/>
                    <a:pt x="3765" y="170425"/>
                    <a:pt x="3739" y="170400"/>
                  </a:cubicBezTo>
                  <a:cubicBezTo>
                    <a:pt x="3791" y="170348"/>
                    <a:pt x="3791" y="170271"/>
                    <a:pt x="3739" y="170219"/>
                  </a:cubicBezTo>
                  <a:cubicBezTo>
                    <a:pt x="3739" y="170193"/>
                    <a:pt x="3739" y="170168"/>
                    <a:pt x="3713" y="170168"/>
                  </a:cubicBezTo>
                  <a:lnTo>
                    <a:pt x="3688" y="170090"/>
                  </a:lnTo>
                  <a:cubicBezTo>
                    <a:pt x="3713" y="170090"/>
                    <a:pt x="3739" y="170090"/>
                    <a:pt x="3739" y="170064"/>
                  </a:cubicBezTo>
                  <a:cubicBezTo>
                    <a:pt x="3739" y="170039"/>
                    <a:pt x="3713" y="170039"/>
                    <a:pt x="3713" y="170013"/>
                  </a:cubicBezTo>
                  <a:cubicBezTo>
                    <a:pt x="3662" y="169987"/>
                    <a:pt x="3662" y="169987"/>
                    <a:pt x="3713" y="169961"/>
                  </a:cubicBezTo>
                  <a:cubicBezTo>
                    <a:pt x="3739" y="169935"/>
                    <a:pt x="3739" y="169935"/>
                    <a:pt x="3713" y="169910"/>
                  </a:cubicBezTo>
                  <a:cubicBezTo>
                    <a:pt x="3688" y="169884"/>
                    <a:pt x="3662" y="169832"/>
                    <a:pt x="3713" y="169781"/>
                  </a:cubicBezTo>
                  <a:cubicBezTo>
                    <a:pt x="3713" y="169755"/>
                    <a:pt x="3688" y="169703"/>
                    <a:pt x="3713" y="169677"/>
                  </a:cubicBezTo>
                  <a:cubicBezTo>
                    <a:pt x="3713" y="169652"/>
                    <a:pt x="3713" y="169626"/>
                    <a:pt x="3662" y="169626"/>
                  </a:cubicBezTo>
                  <a:cubicBezTo>
                    <a:pt x="3662" y="169626"/>
                    <a:pt x="3662" y="169600"/>
                    <a:pt x="3662" y="169600"/>
                  </a:cubicBezTo>
                  <a:lnTo>
                    <a:pt x="3688" y="169574"/>
                  </a:lnTo>
                  <a:cubicBezTo>
                    <a:pt x="3739" y="169523"/>
                    <a:pt x="3739" y="169523"/>
                    <a:pt x="3713" y="169471"/>
                  </a:cubicBezTo>
                  <a:lnTo>
                    <a:pt x="3713" y="169445"/>
                  </a:lnTo>
                  <a:cubicBezTo>
                    <a:pt x="3700" y="169432"/>
                    <a:pt x="3681" y="169426"/>
                    <a:pt x="3662" y="169426"/>
                  </a:cubicBezTo>
                  <a:cubicBezTo>
                    <a:pt x="3642" y="169426"/>
                    <a:pt x="3623" y="169432"/>
                    <a:pt x="3610" y="169445"/>
                  </a:cubicBezTo>
                  <a:lnTo>
                    <a:pt x="3559" y="169445"/>
                  </a:lnTo>
                  <a:cubicBezTo>
                    <a:pt x="3559" y="169445"/>
                    <a:pt x="3507" y="169394"/>
                    <a:pt x="3559" y="169394"/>
                  </a:cubicBezTo>
                  <a:cubicBezTo>
                    <a:pt x="3572" y="169381"/>
                    <a:pt x="3584" y="169374"/>
                    <a:pt x="3597" y="169374"/>
                  </a:cubicBezTo>
                  <a:cubicBezTo>
                    <a:pt x="3610" y="169374"/>
                    <a:pt x="3623" y="169381"/>
                    <a:pt x="3636" y="169394"/>
                  </a:cubicBezTo>
                  <a:lnTo>
                    <a:pt x="3662" y="169394"/>
                  </a:lnTo>
                  <a:cubicBezTo>
                    <a:pt x="3662" y="169394"/>
                    <a:pt x="3610" y="169316"/>
                    <a:pt x="3584" y="169291"/>
                  </a:cubicBezTo>
                  <a:cubicBezTo>
                    <a:pt x="3584" y="169265"/>
                    <a:pt x="3584" y="169239"/>
                    <a:pt x="3610" y="169239"/>
                  </a:cubicBezTo>
                  <a:lnTo>
                    <a:pt x="3662" y="169239"/>
                  </a:lnTo>
                  <a:cubicBezTo>
                    <a:pt x="3679" y="169239"/>
                    <a:pt x="3685" y="169250"/>
                    <a:pt x="3694" y="169250"/>
                  </a:cubicBezTo>
                  <a:cubicBezTo>
                    <a:pt x="3699" y="169250"/>
                    <a:pt x="3705" y="169248"/>
                    <a:pt x="3713" y="169239"/>
                  </a:cubicBezTo>
                  <a:cubicBezTo>
                    <a:pt x="3739" y="169213"/>
                    <a:pt x="3713" y="169213"/>
                    <a:pt x="3713" y="169187"/>
                  </a:cubicBezTo>
                  <a:cubicBezTo>
                    <a:pt x="3713" y="169162"/>
                    <a:pt x="3688" y="169110"/>
                    <a:pt x="3636" y="169084"/>
                  </a:cubicBezTo>
                  <a:cubicBezTo>
                    <a:pt x="3610" y="169084"/>
                    <a:pt x="3584" y="169059"/>
                    <a:pt x="3584" y="169033"/>
                  </a:cubicBezTo>
                  <a:cubicBezTo>
                    <a:pt x="3584" y="168981"/>
                    <a:pt x="3610" y="168955"/>
                    <a:pt x="3533" y="168955"/>
                  </a:cubicBezTo>
                  <a:cubicBezTo>
                    <a:pt x="3481" y="168930"/>
                    <a:pt x="3533" y="168904"/>
                    <a:pt x="3533" y="168904"/>
                  </a:cubicBezTo>
                  <a:cubicBezTo>
                    <a:pt x="3533" y="168904"/>
                    <a:pt x="3559" y="168878"/>
                    <a:pt x="3533" y="168852"/>
                  </a:cubicBezTo>
                  <a:lnTo>
                    <a:pt x="3559" y="168801"/>
                  </a:lnTo>
                  <a:cubicBezTo>
                    <a:pt x="3559" y="168775"/>
                    <a:pt x="3584" y="168723"/>
                    <a:pt x="3610" y="168697"/>
                  </a:cubicBezTo>
                  <a:lnTo>
                    <a:pt x="3662" y="168697"/>
                  </a:lnTo>
                  <a:cubicBezTo>
                    <a:pt x="3688" y="168672"/>
                    <a:pt x="3662" y="168646"/>
                    <a:pt x="3636" y="168646"/>
                  </a:cubicBezTo>
                  <a:lnTo>
                    <a:pt x="3610" y="168620"/>
                  </a:lnTo>
                  <a:cubicBezTo>
                    <a:pt x="3610" y="168620"/>
                    <a:pt x="3610" y="168594"/>
                    <a:pt x="3610" y="168568"/>
                  </a:cubicBezTo>
                  <a:lnTo>
                    <a:pt x="3636" y="168568"/>
                  </a:lnTo>
                  <a:cubicBezTo>
                    <a:pt x="3648" y="168581"/>
                    <a:pt x="3661" y="168586"/>
                    <a:pt x="3672" y="168586"/>
                  </a:cubicBezTo>
                  <a:cubicBezTo>
                    <a:pt x="3706" y="168586"/>
                    <a:pt x="3727" y="168536"/>
                    <a:pt x="3688" y="168517"/>
                  </a:cubicBezTo>
                  <a:cubicBezTo>
                    <a:pt x="3688" y="168465"/>
                    <a:pt x="3688" y="168440"/>
                    <a:pt x="3636" y="168440"/>
                  </a:cubicBezTo>
                  <a:lnTo>
                    <a:pt x="3584" y="168388"/>
                  </a:lnTo>
                  <a:cubicBezTo>
                    <a:pt x="3584" y="168388"/>
                    <a:pt x="3584" y="168362"/>
                    <a:pt x="3610" y="168336"/>
                  </a:cubicBezTo>
                  <a:lnTo>
                    <a:pt x="3662" y="168336"/>
                  </a:lnTo>
                  <a:cubicBezTo>
                    <a:pt x="3662" y="168336"/>
                    <a:pt x="3673" y="168348"/>
                    <a:pt x="3681" y="168348"/>
                  </a:cubicBezTo>
                  <a:cubicBezTo>
                    <a:pt x="3685" y="168348"/>
                    <a:pt x="3688" y="168345"/>
                    <a:pt x="3688" y="168336"/>
                  </a:cubicBezTo>
                  <a:cubicBezTo>
                    <a:pt x="3688" y="168336"/>
                    <a:pt x="3688" y="168311"/>
                    <a:pt x="3688" y="168311"/>
                  </a:cubicBezTo>
                  <a:lnTo>
                    <a:pt x="3559" y="168311"/>
                  </a:lnTo>
                  <a:cubicBezTo>
                    <a:pt x="3584" y="168285"/>
                    <a:pt x="3584" y="168233"/>
                    <a:pt x="3610" y="168182"/>
                  </a:cubicBezTo>
                  <a:cubicBezTo>
                    <a:pt x="3610" y="168156"/>
                    <a:pt x="3636" y="168156"/>
                    <a:pt x="3636" y="168130"/>
                  </a:cubicBezTo>
                  <a:cubicBezTo>
                    <a:pt x="3662" y="168104"/>
                    <a:pt x="3662" y="168104"/>
                    <a:pt x="3688" y="168078"/>
                  </a:cubicBezTo>
                  <a:cubicBezTo>
                    <a:pt x="3713" y="168027"/>
                    <a:pt x="3713" y="167975"/>
                    <a:pt x="3688" y="167949"/>
                  </a:cubicBezTo>
                  <a:lnTo>
                    <a:pt x="3688" y="167898"/>
                  </a:lnTo>
                  <a:cubicBezTo>
                    <a:pt x="3688" y="167898"/>
                    <a:pt x="3688" y="167846"/>
                    <a:pt x="3662" y="167846"/>
                  </a:cubicBezTo>
                  <a:cubicBezTo>
                    <a:pt x="3636" y="167846"/>
                    <a:pt x="3636" y="167872"/>
                    <a:pt x="3636" y="167898"/>
                  </a:cubicBezTo>
                  <a:cubicBezTo>
                    <a:pt x="3636" y="167924"/>
                    <a:pt x="3636" y="167924"/>
                    <a:pt x="3636" y="167949"/>
                  </a:cubicBezTo>
                  <a:lnTo>
                    <a:pt x="3636" y="168001"/>
                  </a:lnTo>
                  <a:cubicBezTo>
                    <a:pt x="3636" y="168027"/>
                    <a:pt x="3636" y="168027"/>
                    <a:pt x="3636" y="168027"/>
                  </a:cubicBezTo>
                  <a:lnTo>
                    <a:pt x="3610" y="168027"/>
                  </a:lnTo>
                  <a:cubicBezTo>
                    <a:pt x="3610" y="168027"/>
                    <a:pt x="3610" y="168001"/>
                    <a:pt x="3584" y="167975"/>
                  </a:cubicBezTo>
                  <a:cubicBezTo>
                    <a:pt x="3584" y="167975"/>
                    <a:pt x="3559" y="167924"/>
                    <a:pt x="3584" y="167898"/>
                  </a:cubicBezTo>
                  <a:cubicBezTo>
                    <a:pt x="3584" y="167872"/>
                    <a:pt x="3584" y="167872"/>
                    <a:pt x="3584" y="167846"/>
                  </a:cubicBezTo>
                  <a:cubicBezTo>
                    <a:pt x="3559" y="167795"/>
                    <a:pt x="3584" y="167769"/>
                    <a:pt x="3584" y="167717"/>
                  </a:cubicBezTo>
                  <a:cubicBezTo>
                    <a:pt x="3610" y="167717"/>
                    <a:pt x="3610" y="167692"/>
                    <a:pt x="3584" y="167692"/>
                  </a:cubicBezTo>
                  <a:cubicBezTo>
                    <a:pt x="3584" y="167692"/>
                    <a:pt x="3584" y="167666"/>
                    <a:pt x="3584" y="167666"/>
                  </a:cubicBezTo>
                  <a:cubicBezTo>
                    <a:pt x="3584" y="167666"/>
                    <a:pt x="3584" y="167640"/>
                    <a:pt x="3610" y="167614"/>
                  </a:cubicBezTo>
                  <a:lnTo>
                    <a:pt x="3662" y="167614"/>
                  </a:lnTo>
                  <a:cubicBezTo>
                    <a:pt x="3662" y="167614"/>
                    <a:pt x="3662" y="167588"/>
                    <a:pt x="3610" y="167588"/>
                  </a:cubicBezTo>
                  <a:cubicBezTo>
                    <a:pt x="3602" y="167580"/>
                    <a:pt x="3596" y="167577"/>
                    <a:pt x="3592" y="167577"/>
                  </a:cubicBezTo>
                  <a:cubicBezTo>
                    <a:pt x="3584" y="167577"/>
                    <a:pt x="3584" y="167588"/>
                    <a:pt x="3584" y="167588"/>
                  </a:cubicBezTo>
                  <a:cubicBezTo>
                    <a:pt x="3559" y="167563"/>
                    <a:pt x="3559" y="167511"/>
                    <a:pt x="3584" y="167485"/>
                  </a:cubicBezTo>
                  <a:cubicBezTo>
                    <a:pt x="3636" y="167459"/>
                    <a:pt x="3636" y="167408"/>
                    <a:pt x="3584" y="167382"/>
                  </a:cubicBezTo>
                  <a:lnTo>
                    <a:pt x="3584" y="167356"/>
                  </a:lnTo>
                  <a:lnTo>
                    <a:pt x="3662" y="167356"/>
                  </a:lnTo>
                  <a:cubicBezTo>
                    <a:pt x="3688" y="167305"/>
                    <a:pt x="3688" y="167279"/>
                    <a:pt x="3610" y="167279"/>
                  </a:cubicBezTo>
                  <a:lnTo>
                    <a:pt x="3584" y="167279"/>
                  </a:lnTo>
                  <a:lnTo>
                    <a:pt x="3584" y="167098"/>
                  </a:lnTo>
                  <a:cubicBezTo>
                    <a:pt x="3610" y="167098"/>
                    <a:pt x="3636" y="167124"/>
                    <a:pt x="3636" y="167150"/>
                  </a:cubicBezTo>
                  <a:cubicBezTo>
                    <a:pt x="3636" y="167176"/>
                    <a:pt x="3636" y="167202"/>
                    <a:pt x="3688" y="167227"/>
                  </a:cubicBezTo>
                  <a:cubicBezTo>
                    <a:pt x="3688" y="167176"/>
                    <a:pt x="3688" y="167124"/>
                    <a:pt x="3688" y="167073"/>
                  </a:cubicBezTo>
                  <a:lnTo>
                    <a:pt x="3688" y="167047"/>
                  </a:lnTo>
                  <a:cubicBezTo>
                    <a:pt x="3662" y="167021"/>
                    <a:pt x="3610" y="167021"/>
                    <a:pt x="3584" y="167021"/>
                  </a:cubicBezTo>
                  <a:cubicBezTo>
                    <a:pt x="3584" y="166995"/>
                    <a:pt x="3584" y="166969"/>
                    <a:pt x="3559" y="166944"/>
                  </a:cubicBezTo>
                  <a:cubicBezTo>
                    <a:pt x="3584" y="166944"/>
                    <a:pt x="3584" y="166892"/>
                    <a:pt x="3584" y="166866"/>
                  </a:cubicBezTo>
                  <a:lnTo>
                    <a:pt x="3662" y="166866"/>
                  </a:lnTo>
                  <a:lnTo>
                    <a:pt x="3662" y="166892"/>
                  </a:lnTo>
                  <a:cubicBezTo>
                    <a:pt x="3662" y="166918"/>
                    <a:pt x="3662" y="166944"/>
                    <a:pt x="3688" y="166944"/>
                  </a:cubicBezTo>
                  <a:cubicBezTo>
                    <a:pt x="3713" y="166944"/>
                    <a:pt x="3713" y="166918"/>
                    <a:pt x="3713" y="166892"/>
                  </a:cubicBezTo>
                  <a:lnTo>
                    <a:pt x="3713" y="166531"/>
                  </a:lnTo>
                  <a:cubicBezTo>
                    <a:pt x="3713" y="166479"/>
                    <a:pt x="3713" y="166479"/>
                    <a:pt x="3688" y="166428"/>
                  </a:cubicBezTo>
                  <a:cubicBezTo>
                    <a:pt x="3662" y="166376"/>
                    <a:pt x="3688" y="166402"/>
                    <a:pt x="3688" y="166376"/>
                  </a:cubicBezTo>
                  <a:cubicBezTo>
                    <a:pt x="3688" y="166350"/>
                    <a:pt x="3713" y="166299"/>
                    <a:pt x="3688" y="166247"/>
                  </a:cubicBezTo>
                  <a:cubicBezTo>
                    <a:pt x="3688" y="166222"/>
                    <a:pt x="3688" y="166196"/>
                    <a:pt x="3688" y="166170"/>
                  </a:cubicBezTo>
                  <a:cubicBezTo>
                    <a:pt x="3688" y="166144"/>
                    <a:pt x="3688" y="166118"/>
                    <a:pt x="3688" y="166118"/>
                  </a:cubicBezTo>
                  <a:cubicBezTo>
                    <a:pt x="3688" y="166067"/>
                    <a:pt x="3688" y="166041"/>
                    <a:pt x="3688" y="166015"/>
                  </a:cubicBezTo>
                  <a:cubicBezTo>
                    <a:pt x="3688" y="165994"/>
                    <a:pt x="3688" y="165957"/>
                    <a:pt x="3674" y="165957"/>
                  </a:cubicBezTo>
                  <a:cubicBezTo>
                    <a:pt x="3671" y="165957"/>
                    <a:pt x="3667" y="165959"/>
                    <a:pt x="3662" y="165964"/>
                  </a:cubicBezTo>
                  <a:cubicBezTo>
                    <a:pt x="3662" y="165964"/>
                    <a:pt x="3688" y="166041"/>
                    <a:pt x="3662" y="166067"/>
                  </a:cubicBezTo>
                  <a:cubicBezTo>
                    <a:pt x="3662" y="166093"/>
                    <a:pt x="3662" y="166118"/>
                    <a:pt x="3662" y="166144"/>
                  </a:cubicBezTo>
                  <a:cubicBezTo>
                    <a:pt x="3662" y="166152"/>
                    <a:pt x="3657" y="166155"/>
                    <a:pt x="3651" y="166155"/>
                  </a:cubicBezTo>
                  <a:cubicBezTo>
                    <a:pt x="3636" y="166155"/>
                    <a:pt x="3610" y="166137"/>
                    <a:pt x="3610" y="166118"/>
                  </a:cubicBezTo>
                  <a:cubicBezTo>
                    <a:pt x="3610" y="166093"/>
                    <a:pt x="3584" y="166041"/>
                    <a:pt x="3584" y="166015"/>
                  </a:cubicBezTo>
                  <a:cubicBezTo>
                    <a:pt x="3610" y="165989"/>
                    <a:pt x="3610" y="165964"/>
                    <a:pt x="3584" y="165964"/>
                  </a:cubicBezTo>
                  <a:cubicBezTo>
                    <a:pt x="3481" y="165912"/>
                    <a:pt x="3481" y="165912"/>
                    <a:pt x="3533" y="165835"/>
                  </a:cubicBezTo>
                  <a:cubicBezTo>
                    <a:pt x="3533" y="165809"/>
                    <a:pt x="3559" y="165809"/>
                    <a:pt x="3559" y="165809"/>
                  </a:cubicBezTo>
                  <a:cubicBezTo>
                    <a:pt x="3584" y="165757"/>
                    <a:pt x="3559" y="165731"/>
                    <a:pt x="3533" y="165731"/>
                  </a:cubicBezTo>
                  <a:cubicBezTo>
                    <a:pt x="3507" y="165706"/>
                    <a:pt x="3507" y="165706"/>
                    <a:pt x="3533" y="165680"/>
                  </a:cubicBezTo>
                  <a:lnTo>
                    <a:pt x="3584" y="165628"/>
                  </a:lnTo>
                  <a:cubicBezTo>
                    <a:pt x="3584" y="165628"/>
                    <a:pt x="3584" y="165603"/>
                    <a:pt x="3584" y="165603"/>
                  </a:cubicBezTo>
                  <a:cubicBezTo>
                    <a:pt x="3584" y="165577"/>
                    <a:pt x="3559" y="165577"/>
                    <a:pt x="3533" y="165577"/>
                  </a:cubicBezTo>
                  <a:cubicBezTo>
                    <a:pt x="3533" y="165577"/>
                    <a:pt x="3481" y="165577"/>
                    <a:pt x="3481" y="165525"/>
                  </a:cubicBezTo>
                  <a:cubicBezTo>
                    <a:pt x="3481" y="165525"/>
                    <a:pt x="3455" y="165499"/>
                    <a:pt x="3455" y="165474"/>
                  </a:cubicBezTo>
                  <a:cubicBezTo>
                    <a:pt x="3455" y="165422"/>
                    <a:pt x="3455" y="165396"/>
                    <a:pt x="3481" y="165370"/>
                  </a:cubicBezTo>
                  <a:cubicBezTo>
                    <a:pt x="3507" y="165370"/>
                    <a:pt x="3533" y="165370"/>
                    <a:pt x="3533" y="165345"/>
                  </a:cubicBezTo>
                  <a:cubicBezTo>
                    <a:pt x="3559" y="165345"/>
                    <a:pt x="3584" y="165319"/>
                    <a:pt x="3610" y="165293"/>
                  </a:cubicBezTo>
                  <a:cubicBezTo>
                    <a:pt x="3662" y="165293"/>
                    <a:pt x="3688" y="165241"/>
                    <a:pt x="3713" y="165190"/>
                  </a:cubicBezTo>
                  <a:cubicBezTo>
                    <a:pt x="3713" y="165164"/>
                    <a:pt x="3713" y="165164"/>
                    <a:pt x="3688" y="165138"/>
                  </a:cubicBezTo>
                  <a:cubicBezTo>
                    <a:pt x="3688" y="165138"/>
                    <a:pt x="3688" y="165113"/>
                    <a:pt x="3688" y="165113"/>
                  </a:cubicBezTo>
                  <a:cubicBezTo>
                    <a:pt x="3688" y="165087"/>
                    <a:pt x="3636" y="165087"/>
                    <a:pt x="3610" y="165087"/>
                  </a:cubicBezTo>
                  <a:cubicBezTo>
                    <a:pt x="3584" y="165035"/>
                    <a:pt x="3584" y="164984"/>
                    <a:pt x="3610" y="164958"/>
                  </a:cubicBezTo>
                  <a:lnTo>
                    <a:pt x="3739" y="164958"/>
                  </a:lnTo>
                  <a:cubicBezTo>
                    <a:pt x="3765" y="164958"/>
                    <a:pt x="3791" y="164932"/>
                    <a:pt x="3791" y="164906"/>
                  </a:cubicBezTo>
                  <a:cubicBezTo>
                    <a:pt x="3791" y="164880"/>
                    <a:pt x="3791" y="164855"/>
                    <a:pt x="3765" y="164855"/>
                  </a:cubicBezTo>
                  <a:cubicBezTo>
                    <a:pt x="3765" y="164829"/>
                    <a:pt x="3817" y="164829"/>
                    <a:pt x="3791" y="164803"/>
                  </a:cubicBezTo>
                  <a:cubicBezTo>
                    <a:pt x="3765" y="164751"/>
                    <a:pt x="3713" y="164726"/>
                    <a:pt x="3662" y="164700"/>
                  </a:cubicBezTo>
                  <a:cubicBezTo>
                    <a:pt x="3662" y="164682"/>
                    <a:pt x="3636" y="164663"/>
                    <a:pt x="3612" y="164663"/>
                  </a:cubicBezTo>
                  <a:cubicBezTo>
                    <a:pt x="3602" y="164663"/>
                    <a:pt x="3592" y="164667"/>
                    <a:pt x="3584" y="164674"/>
                  </a:cubicBezTo>
                  <a:lnTo>
                    <a:pt x="3559" y="164674"/>
                  </a:lnTo>
                  <a:cubicBezTo>
                    <a:pt x="3559" y="164648"/>
                    <a:pt x="3584" y="164622"/>
                    <a:pt x="3610" y="164597"/>
                  </a:cubicBezTo>
                  <a:lnTo>
                    <a:pt x="3584" y="164494"/>
                  </a:lnTo>
                  <a:lnTo>
                    <a:pt x="3559" y="164494"/>
                  </a:lnTo>
                  <a:lnTo>
                    <a:pt x="3507" y="164468"/>
                  </a:lnTo>
                  <a:cubicBezTo>
                    <a:pt x="3559" y="164416"/>
                    <a:pt x="3559" y="164339"/>
                    <a:pt x="3559" y="164287"/>
                  </a:cubicBezTo>
                  <a:cubicBezTo>
                    <a:pt x="3584" y="164236"/>
                    <a:pt x="3610" y="164184"/>
                    <a:pt x="3636" y="164132"/>
                  </a:cubicBezTo>
                  <a:cubicBezTo>
                    <a:pt x="3662" y="164132"/>
                    <a:pt x="3662" y="164107"/>
                    <a:pt x="3636" y="164081"/>
                  </a:cubicBezTo>
                  <a:lnTo>
                    <a:pt x="3584" y="164081"/>
                  </a:lnTo>
                  <a:cubicBezTo>
                    <a:pt x="3584" y="164081"/>
                    <a:pt x="3507" y="164132"/>
                    <a:pt x="3481" y="164184"/>
                  </a:cubicBezTo>
                  <a:lnTo>
                    <a:pt x="3430" y="164210"/>
                  </a:lnTo>
                  <a:cubicBezTo>
                    <a:pt x="3404" y="164210"/>
                    <a:pt x="3378" y="164210"/>
                    <a:pt x="3378" y="164158"/>
                  </a:cubicBezTo>
                  <a:cubicBezTo>
                    <a:pt x="3378" y="164132"/>
                    <a:pt x="3378" y="164132"/>
                    <a:pt x="3378" y="164107"/>
                  </a:cubicBezTo>
                  <a:cubicBezTo>
                    <a:pt x="3430" y="164029"/>
                    <a:pt x="3378" y="163900"/>
                    <a:pt x="3455" y="163823"/>
                  </a:cubicBezTo>
                  <a:cubicBezTo>
                    <a:pt x="3481" y="163771"/>
                    <a:pt x="3533" y="163720"/>
                    <a:pt x="3584" y="163694"/>
                  </a:cubicBezTo>
                  <a:cubicBezTo>
                    <a:pt x="3610" y="163694"/>
                    <a:pt x="3610" y="163668"/>
                    <a:pt x="3610" y="163642"/>
                  </a:cubicBezTo>
                  <a:cubicBezTo>
                    <a:pt x="3610" y="163642"/>
                    <a:pt x="3610" y="163617"/>
                    <a:pt x="3584" y="163617"/>
                  </a:cubicBezTo>
                  <a:lnTo>
                    <a:pt x="3559" y="163617"/>
                  </a:lnTo>
                  <a:cubicBezTo>
                    <a:pt x="3533" y="163668"/>
                    <a:pt x="3481" y="163720"/>
                    <a:pt x="3430" y="163720"/>
                  </a:cubicBezTo>
                  <a:cubicBezTo>
                    <a:pt x="3378" y="163720"/>
                    <a:pt x="3352" y="163746"/>
                    <a:pt x="3352" y="163771"/>
                  </a:cubicBezTo>
                  <a:cubicBezTo>
                    <a:pt x="3301" y="163797"/>
                    <a:pt x="3301" y="163849"/>
                    <a:pt x="3275" y="163900"/>
                  </a:cubicBezTo>
                  <a:cubicBezTo>
                    <a:pt x="3249" y="163900"/>
                    <a:pt x="3198" y="163926"/>
                    <a:pt x="3198" y="163978"/>
                  </a:cubicBezTo>
                  <a:cubicBezTo>
                    <a:pt x="3180" y="163986"/>
                    <a:pt x="3163" y="163989"/>
                    <a:pt x="3147" y="163989"/>
                  </a:cubicBezTo>
                  <a:cubicBezTo>
                    <a:pt x="3115" y="163989"/>
                    <a:pt x="3086" y="163978"/>
                    <a:pt x="3069" y="163978"/>
                  </a:cubicBezTo>
                  <a:cubicBezTo>
                    <a:pt x="3017" y="163978"/>
                    <a:pt x="3043" y="163978"/>
                    <a:pt x="3043" y="163952"/>
                  </a:cubicBezTo>
                  <a:cubicBezTo>
                    <a:pt x="3043" y="163926"/>
                    <a:pt x="2991" y="163823"/>
                    <a:pt x="3069" y="163771"/>
                  </a:cubicBezTo>
                  <a:cubicBezTo>
                    <a:pt x="3094" y="163771"/>
                    <a:pt x="3120" y="163771"/>
                    <a:pt x="3120" y="163746"/>
                  </a:cubicBezTo>
                  <a:cubicBezTo>
                    <a:pt x="3146" y="163694"/>
                    <a:pt x="3146" y="163642"/>
                    <a:pt x="3172" y="163591"/>
                  </a:cubicBezTo>
                  <a:cubicBezTo>
                    <a:pt x="3172" y="163565"/>
                    <a:pt x="3172" y="163539"/>
                    <a:pt x="3146" y="163539"/>
                  </a:cubicBezTo>
                  <a:cubicBezTo>
                    <a:pt x="3146" y="163513"/>
                    <a:pt x="3146" y="163488"/>
                    <a:pt x="3146" y="163462"/>
                  </a:cubicBezTo>
                  <a:cubicBezTo>
                    <a:pt x="3120" y="163436"/>
                    <a:pt x="3120" y="163385"/>
                    <a:pt x="3094" y="163359"/>
                  </a:cubicBezTo>
                  <a:lnTo>
                    <a:pt x="3094" y="163333"/>
                  </a:lnTo>
                  <a:cubicBezTo>
                    <a:pt x="3098" y="163329"/>
                    <a:pt x="3103" y="163328"/>
                    <a:pt x="3108" y="163328"/>
                  </a:cubicBezTo>
                  <a:cubicBezTo>
                    <a:pt x="3126" y="163328"/>
                    <a:pt x="3150" y="163351"/>
                    <a:pt x="3163" y="163351"/>
                  </a:cubicBezTo>
                  <a:cubicBezTo>
                    <a:pt x="3168" y="163351"/>
                    <a:pt x="3172" y="163346"/>
                    <a:pt x="3172" y="163333"/>
                  </a:cubicBezTo>
                  <a:cubicBezTo>
                    <a:pt x="3172" y="163281"/>
                    <a:pt x="3172" y="163256"/>
                    <a:pt x="3094" y="163230"/>
                  </a:cubicBezTo>
                  <a:lnTo>
                    <a:pt x="3069" y="163230"/>
                  </a:lnTo>
                  <a:cubicBezTo>
                    <a:pt x="3069" y="163178"/>
                    <a:pt x="3043" y="163127"/>
                    <a:pt x="3043" y="163075"/>
                  </a:cubicBezTo>
                  <a:cubicBezTo>
                    <a:pt x="3043" y="163023"/>
                    <a:pt x="3017" y="162998"/>
                    <a:pt x="3043" y="162972"/>
                  </a:cubicBezTo>
                  <a:cubicBezTo>
                    <a:pt x="3069" y="162920"/>
                    <a:pt x="3094" y="162843"/>
                    <a:pt x="3120" y="162791"/>
                  </a:cubicBezTo>
                  <a:cubicBezTo>
                    <a:pt x="3172" y="162766"/>
                    <a:pt x="3172" y="162766"/>
                    <a:pt x="3198" y="162766"/>
                  </a:cubicBezTo>
                  <a:lnTo>
                    <a:pt x="3223" y="162766"/>
                  </a:lnTo>
                  <a:cubicBezTo>
                    <a:pt x="3249" y="162817"/>
                    <a:pt x="3223" y="162869"/>
                    <a:pt x="3223" y="162920"/>
                  </a:cubicBezTo>
                  <a:cubicBezTo>
                    <a:pt x="3223" y="162937"/>
                    <a:pt x="3223" y="162943"/>
                    <a:pt x="3224" y="162943"/>
                  </a:cubicBezTo>
                  <a:cubicBezTo>
                    <a:pt x="3226" y="162943"/>
                    <a:pt x="3232" y="162920"/>
                    <a:pt x="3249" y="162920"/>
                  </a:cubicBezTo>
                  <a:cubicBezTo>
                    <a:pt x="3249" y="162929"/>
                    <a:pt x="3252" y="162932"/>
                    <a:pt x="3256" y="162932"/>
                  </a:cubicBezTo>
                  <a:cubicBezTo>
                    <a:pt x="3264" y="162932"/>
                    <a:pt x="3275" y="162920"/>
                    <a:pt x="3275" y="162920"/>
                  </a:cubicBezTo>
                  <a:cubicBezTo>
                    <a:pt x="3275" y="162869"/>
                    <a:pt x="3301" y="162817"/>
                    <a:pt x="3301" y="162740"/>
                  </a:cubicBezTo>
                  <a:cubicBezTo>
                    <a:pt x="3327" y="162740"/>
                    <a:pt x="3301" y="162714"/>
                    <a:pt x="3275" y="162688"/>
                  </a:cubicBezTo>
                  <a:cubicBezTo>
                    <a:pt x="3275" y="162662"/>
                    <a:pt x="3275" y="162637"/>
                    <a:pt x="3275" y="162611"/>
                  </a:cubicBezTo>
                  <a:cubicBezTo>
                    <a:pt x="3301" y="162611"/>
                    <a:pt x="3275" y="162585"/>
                    <a:pt x="3275" y="162559"/>
                  </a:cubicBezTo>
                  <a:lnTo>
                    <a:pt x="3275" y="162533"/>
                  </a:lnTo>
                  <a:cubicBezTo>
                    <a:pt x="3301" y="162508"/>
                    <a:pt x="3301" y="162456"/>
                    <a:pt x="3275" y="162430"/>
                  </a:cubicBezTo>
                  <a:cubicBezTo>
                    <a:pt x="3249" y="162379"/>
                    <a:pt x="3249" y="162301"/>
                    <a:pt x="3275" y="162224"/>
                  </a:cubicBezTo>
                  <a:cubicBezTo>
                    <a:pt x="3301" y="162198"/>
                    <a:pt x="3249" y="162198"/>
                    <a:pt x="3249" y="162172"/>
                  </a:cubicBezTo>
                  <a:cubicBezTo>
                    <a:pt x="3275" y="162095"/>
                    <a:pt x="3198" y="162043"/>
                    <a:pt x="3198" y="161966"/>
                  </a:cubicBezTo>
                  <a:cubicBezTo>
                    <a:pt x="3172" y="161889"/>
                    <a:pt x="3120" y="161914"/>
                    <a:pt x="3094" y="161889"/>
                  </a:cubicBezTo>
                  <a:lnTo>
                    <a:pt x="3043" y="161837"/>
                  </a:lnTo>
                  <a:cubicBezTo>
                    <a:pt x="3043" y="161786"/>
                    <a:pt x="3069" y="161760"/>
                    <a:pt x="3094" y="161708"/>
                  </a:cubicBezTo>
                  <a:cubicBezTo>
                    <a:pt x="3120" y="161682"/>
                    <a:pt x="3120" y="161657"/>
                    <a:pt x="3094" y="161605"/>
                  </a:cubicBezTo>
                  <a:cubicBezTo>
                    <a:pt x="3120" y="161605"/>
                    <a:pt x="3120" y="161605"/>
                    <a:pt x="3120" y="161579"/>
                  </a:cubicBezTo>
                  <a:cubicBezTo>
                    <a:pt x="3120" y="161579"/>
                    <a:pt x="3120" y="161553"/>
                    <a:pt x="3120" y="161553"/>
                  </a:cubicBezTo>
                  <a:lnTo>
                    <a:pt x="3094" y="161553"/>
                  </a:lnTo>
                  <a:cubicBezTo>
                    <a:pt x="3094" y="161502"/>
                    <a:pt x="3146" y="161450"/>
                    <a:pt x="3094" y="161399"/>
                  </a:cubicBezTo>
                  <a:cubicBezTo>
                    <a:pt x="3094" y="161399"/>
                    <a:pt x="3094" y="161373"/>
                    <a:pt x="3094" y="161347"/>
                  </a:cubicBezTo>
                  <a:cubicBezTo>
                    <a:pt x="3146" y="161270"/>
                    <a:pt x="3146" y="161192"/>
                    <a:pt x="3146" y="161115"/>
                  </a:cubicBezTo>
                  <a:lnTo>
                    <a:pt x="3069" y="161115"/>
                  </a:lnTo>
                  <a:cubicBezTo>
                    <a:pt x="3094" y="161063"/>
                    <a:pt x="3069" y="161012"/>
                    <a:pt x="3043" y="160960"/>
                  </a:cubicBezTo>
                  <a:lnTo>
                    <a:pt x="3043" y="160934"/>
                  </a:lnTo>
                  <a:cubicBezTo>
                    <a:pt x="3069" y="160934"/>
                    <a:pt x="3069" y="160934"/>
                    <a:pt x="3069" y="160909"/>
                  </a:cubicBezTo>
                  <a:cubicBezTo>
                    <a:pt x="3069" y="160909"/>
                    <a:pt x="3094" y="160883"/>
                    <a:pt x="3094" y="160883"/>
                  </a:cubicBezTo>
                  <a:cubicBezTo>
                    <a:pt x="3094" y="160870"/>
                    <a:pt x="3094" y="160863"/>
                    <a:pt x="3091" y="160863"/>
                  </a:cubicBezTo>
                  <a:cubicBezTo>
                    <a:pt x="3088" y="160863"/>
                    <a:pt x="3082" y="160870"/>
                    <a:pt x="3069" y="160883"/>
                  </a:cubicBezTo>
                  <a:cubicBezTo>
                    <a:pt x="3043" y="160883"/>
                    <a:pt x="3043" y="160883"/>
                    <a:pt x="3043" y="160909"/>
                  </a:cubicBezTo>
                  <a:lnTo>
                    <a:pt x="3017" y="160934"/>
                  </a:lnTo>
                  <a:cubicBezTo>
                    <a:pt x="2991" y="160909"/>
                    <a:pt x="3017" y="160883"/>
                    <a:pt x="3017" y="160857"/>
                  </a:cubicBezTo>
                  <a:lnTo>
                    <a:pt x="3094" y="160728"/>
                  </a:lnTo>
                  <a:cubicBezTo>
                    <a:pt x="3120" y="160728"/>
                    <a:pt x="3120" y="160702"/>
                    <a:pt x="3120" y="160677"/>
                  </a:cubicBezTo>
                  <a:cubicBezTo>
                    <a:pt x="3120" y="160651"/>
                    <a:pt x="3094" y="160625"/>
                    <a:pt x="3094" y="160599"/>
                  </a:cubicBezTo>
                  <a:cubicBezTo>
                    <a:pt x="3094" y="160573"/>
                    <a:pt x="3094" y="160548"/>
                    <a:pt x="3094" y="160522"/>
                  </a:cubicBezTo>
                  <a:cubicBezTo>
                    <a:pt x="3120" y="160444"/>
                    <a:pt x="3120" y="160367"/>
                    <a:pt x="3094" y="160290"/>
                  </a:cubicBezTo>
                  <a:cubicBezTo>
                    <a:pt x="3094" y="160290"/>
                    <a:pt x="3069" y="160238"/>
                    <a:pt x="3069" y="160238"/>
                  </a:cubicBezTo>
                  <a:cubicBezTo>
                    <a:pt x="3069" y="160238"/>
                    <a:pt x="3146" y="160161"/>
                    <a:pt x="3043" y="160135"/>
                  </a:cubicBezTo>
                  <a:lnTo>
                    <a:pt x="3043" y="160109"/>
                  </a:lnTo>
                  <a:cubicBezTo>
                    <a:pt x="3094" y="160058"/>
                    <a:pt x="3094" y="159980"/>
                    <a:pt x="3094" y="159929"/>
                  </a:cubicBezTo>
                  <a:cubicBezTo>
                    <a:pt x="3120" y="159903"/>
                    <a:pt x="3120" y="159851"/>
                    <a:pt x="3120" y="159825"/>
                  </a:cubicBezTo>
                  <a:cubicBezTo>
                    <a:pt x="3120" y="159748"/>
                    <a:pt x="3069" y="159645"/>
                    <a:pt x="3120" y="159567"/>
                  </a:cubicBezTo>
                  <a:lnTo>
                    <a:pt x="3146" y="159567"/>
                  </a:lnTo>
                  <a:cubicBezTo>
                    <a:pt x="3146" y="159542"/>
                    <a:pt x="3146" y="159516"/>
                    <a:pt x="3120" y="159516"/>
                  </a:cubicBezTo>
                  <a:cubicBezTo>
                    <a:pt x="3120" y="159490"/>
                    <a:pt x="3120" y="159413"/>
                    <a:pt x="3094" y="159361"/>
                  </a:cubicBezTo>
                  <a:cubicBezTo>
                    <a:pt x="3069" y="159284"/>
                    <a:pt x="3069" y="159232"/>
                    <a:pt x="3069" y="159155"/>
                  </a:cubicBezTo>
                  <a:cubicBezTo>
                    <a:pt x="3069" y="159155"/>
                    <a:pt x="3043" y="159129"/>
                    <a:pt x="3043" y="159129"/>
                  </a:cubicBezTo>
                  <a:cubicBezTo>
                    <a:pt x="3069" y="159052"/>
                    <a:pt x="3069" y="158974"/>
                    <a:pt x="3069" y="158897"/>
                  </a:cubicBezTo>
                  <a:cubicBezTo>
                    <a:pt x="3120" y="158871"/>
                    <a:pt x="3146" y="158794"/>
                    <a:pt x="3146" y="158742"/>
                  </a:cubicBezTo>
                  <a:cubicBezTo>
                    <a:pt x="3146" y="158691"/>
                    <a:pt x="3146" y="158613"/>
                    <a:pt x="3094" y="158613"/>
                  </a:cubicBezTo>
                  <a:cubicBezTo>
                    <a:pt x="3043" y="158587"/>
                    <a:pt x="3043" y="158536"/>
                    <a:pt x="3043" y="158484"/>
                  </a:cubicBezTo>
                  <a:cubicBezTo>
                    <a:pt x="3094" y="158484"/>
                    <a:pt x="3120" y="158484"/>
                    <a:pt x="3094" y="158433"/>
                  </a:cubicBezTo>
                  <a:cubicBezTo>
                    <a:pt x="3094" y="158407"/>
                    <a:pt x="3094" y="158381"/>
                    <a:pt x="3094" y="158330"/>
                  </a:cubicBezTo>
                  <a:cubicBezTo>
                    <a:pt x="3094" y="158330"/>
                    <a:pt x="3120" y="158304"/>
                    <a:pt x="3094" y="158304"/>
                  </a:cubicBezTo>
                  <a:cubicBezTo>
                    <a:pt x="3094" y="158278"/>
                    <a:pt x="3069" y="158252"/>
                    <a:pt x="3069" y="158226"/>
                  </a:cubicBezTo>
                  <a:cubicBezTo>
                    <a:pt x="3043" y="158123"/>
                    <a:pt x="3069" y="158097"/>
                    <a:pt x="3172" y="158097"/>
                  </a:cubicBezTo>
                  <a:cubicBezTo>
                    <a:pt x="3198" y="158097"/>
                    <a:pt x="3223" y="158097"/>
                    <a:pt x="3249" y="158046"/>
                  </a:cubicBezTo>
                  <a:cubicBezTo>
                    <a:pt x="3275" y="157994"/>
                    <a:pt x="3275" y="157917"/>
                    <a:pt x="3249" y="157865"/>
                  </a:cubicBezTo>
                  <a:lnTo>
                    <a:pt x="3198" y="157865"/>
                  </a:lnTo>
                  <a:cubicBezTo>
                    <a:pt x="3198" y="157840"/>
                    <a:pt x="3198" y="157814"/>
                    <a:pt x="3172" y="157814"/>
                  </a:cubicBezTo>
                  <a:cubicBezTo>
                    <a:pt x="3146" y="157788"/>
                    <a:pt x="3172" y="157762"/>
                    <a:pt x="3172" y="157736"/>
                  </a:cubicBezTo>
                  <a:lnTo>
                    <a:pt x="3172" y="157711"/>
                  </a:lnTo>
                  <a:cubicBezTo>
                    <a:pt x="3198" y="157659"/>
                    <a:pt x="3146" y="157633"/>
                    <a:pt x="3146" y="157607"/>
                  </a:cubicBezTo>
                  <a:cubicBezTo>
                    <a:pt x="3094" y="157582"/>
                    <a:pt x="3120" y="157556"/>
                    <a:pt x="3146" y="157504"/>
                  </a:cubicBezTo>
                  <a:lnTo>
                    <a:pt x="3198" y="157478"/>
                  </a:lnTo>
                  <a:cubicBezTo>
                    <a:pt x="3223" y="157478"/>
                    <a:pt x="3223" y="157453"/>
                    <a:pt x="3198" y="157453"/>
                  </a:cubicBezTo>
                  <a:lnTo>
                    <a:pt x="3198" y="157375"/>
                  </a:lnTo>
                  <a:cubicBezTo>
                    <a:pt x="3249" y="157324"/>
                    <a:pt x="3249" y="157246"/>
                    <a:pt x="3223" y="157169"/>
                  </a:cubicBezTo>
                  <a:cubicBezTo>
                    <a:pt x="3223" y="157117"/>
                    <a:pt x="3172" y="157117"/>
                    <a:pt x="3172" y="157092"/>
                  </a:cubicBezTo>
                  <a:cubicBezTo>
                    <a:pt x="3172" y="157066"/>
                    <a:pt x="3146" y="157014"/>
                    <a:pt x="3120" y="156988"/>
                  </a:cubicBezTo>
                  <a:lnTo>
                    <a:pt x="3146" y="156859"/>
                  </a:lnTo>
                  <a:lnTo>
                    <a:pt x="3146" y="156834"/>
                  </a:lnTo>
                  <a:lnTo>
                    <a:pt x="3146" y="156756"/>
                  </a:lnTo>
                  <a:cubicBezTo>
                    <a:pt x="3146" y="156731"/>
                    <a:pt x="3172" y="156679"/>
                    <a:pt x="3146" y="156653"/>
                  </a:cubicBezTo>
                  <a:cubicBezTo>
                    <a:pt x="3120" y="156653"/>
                    <a:pt x="3120" y="156602"/>
                    <a:pt x="3146" y="156550"/>
                  </a:cubicBezTo>
                  <a:cubicBezTo>
                    <a:pt x="3146" y="156524"/>
                    <a:pt x="3146" y="156498"/>
                    <a:pt x="3146" y="156447"/>
                  </a:cubicBezTo>
                  <a:cubicBezTo>
                    <a:pt x="3120" y="156421"/>
                    <a:pt x="3120" y="156395"/>
                    <a:pt x="3146" y="156369"/>
                  </a:cubicBezTo>
                  <a:cubicBezTo>
                    <a:pt x="3198" y="156318"/>
                    <a:pt x="3223" y="156266"/>
                    <a:pt x="3249" y="156189"/>
                  </a:cubicBezTo>
                  <a:cubicBezTo>
                    <a:pt x="3275" y="156137"/>
                    <a:pt x="3223" y="156137"/>
                    <a:pt x="3198" y="156086"/>
                  </a:cubicBezTo>
                  <a:cubicBezTo>
                    <a:pt x="3198" y="156060"/>
                    <a:pt x="3198" y="156034"/>
                    <a:pt x="3198" y="156008"/>
                  </a:cubicBezTo>
                  <a:cubicBezTo>
                    <a:pt x="3223" y="155983"/>
                    <a:pt x="3223" y="155931"/>
                    <a:pt x="3198" y="155931"/>
                  </a:cubicBezTo>
                  <a:cubicBezTo>
                    <a:pt x="3172" y="155905"/>
                    <a:pt x="3172" y="155879"/>
                    <a:pt x="3198" y="155879"/>
                  </a:cubicBezTo>
                  <a:cubicBezTo>
                    <a:pt x="3223" y="155854"/>
                    <a:pt x="3198" y="155828"/>
                    <a:pt x="3198" y="155776"/>
                  </a:cubicBezTo>
                  <a:cubicBezTo>
                    <a:pt x="3198" y="155750"/>
                    <a:pt x="3223" y="155699"/>
                    <a:pt x="3198" y="155673"/>
                  </a:cubicBezTo>
                  <a:cubicBezTo>
                    <a:pt x="3146" y="155647"/>
                    <a:pt x="3094" y="155596"/>
                    <a:pt x="3120" y="155518"/>
                  </a:cubicBezTo>
                  <a:cubicBezTo>
                    <a:pt x="3172" y="155493"/>
                    <a:pt x="3198" y="155441"/>
                    <a:pt x="3172" y="155415"/>
                  </a:cubicBezTo>
                  <a:cubicBezTo>
                    <a:pt x="3172" y="155364"/>
                    <a:pt x="3146" y="155338"/>
                    <a:pt x="3146" y="155286"/>
                  </a:cubicBezTo>
                  <a:cubicBezTo>
                    <a:pt x="3146" y="155235"/>
                    <a:pt x="3172" y="155209"/>
                    <a:pt x="3146" y="155157"/>
                  </a:cubicBezTo>
                  <a:cubicBezTo>
                    <a:pt x="3120" y="155028"/>
                    <a:pt x="3120" y="154925"/>
                    <a:pt x="3172" y="154796"/>
                  </a:cubicBezTo>
                  <a:cubicBezTo>
                    <a:pt x="3172" y="154770"/>
                    <a:pt x="3198" y="154745"/>
                    <a:pt x="3172" y="154745"/>
                  </a:cubicBezTo>
                  <a:cubicBezTo>
                    <a:pt x="3146" y="154719"/>
                    <a:pt x="3146" y="154693"/>
                    <a:pt x="3172" y="154641"/>
                  </a:cubicBezTo>
                  <a:cubicBezTo>
                    <a:pt x="3172" y="154616"/>
                    <a:pt x="3172" y="154590"/>
                    <a:pt x="3172" y="154564"/>
                  </a:cubicBezTo>
                  <a:cubicBezTo>
                    <a:pt x="3172" y="154538"/>
                    <a:pt x="3172" y="154487"/>
                    <a:pt x="3172" y="154435"/>
                  </a:cubicBezTo>
                  <a:cubicBezTo>
                    <a:pt x="3223" y="154435"/>
                    <a:pt x="3275" y="154487"/>
                    <a:pt x="3327" y="154487"/>
                  </a:cubicBezTo>
                  <a:cubicBezTo>
                    <a:pt x="3327" y="154435"/>
                    <a:pt x="3327" y="154384"/>
                    <a:pt x="3378" y="154332"/>
                  </a:cubicBezTo>
                  <a:cubicBezTo>
                    <a:pt x="3404" y="154280"/>
                    <a:pt x="3378" y="154280"/>
                    <a:pt x="3352" y="154255"/>
                  </a:cubicBezTo>
                  <a:cubicBezTo>
                    <a:pt x="3378" y="154229"/>
                    <a:pt x="3378" y="154203"/>
                    <a:pt x="3352" y="154177"/>
                  </a:cubicBezTo>
                  <a:cubicBezTo>
                    <a:pt x="3352" y="154151"/>
                    <a:pt x="3327" y="154126"/>
                    <a:pt x="3327" y="154126"/>
                  </a:cubicBezTo>
                  <a:cubicBezTo>
                    <a:pt x="3352" y="154074"/>
                    <a:pt x="3327" y="154048"/>
                    <a:pt x="3275" y="154022"/>
                  </a:cubicBezTo>
                  <a:cubicBezTo>
                    <a:pt x="3327" y="153971"/>
                    <a:pt x="3327" y="153894"/>
                    <a:pt x="3327" y="153842"/>
                  </a:cubicBezTo>
                  <a:cubicBezTo>
                    <a:pt x="3327" y="153790"/>
                    <a:pt x="3301" y="153765"/>
                    <a:pt x="3249" y="153765"/>
                  </a:cubicBezTo>
                  <a:cubicBezTo>
                    <a:pt x="3198" y="153765"/>
                    <a:pt x="3198" y="153765"/>
                    <a:pt x="3198" y="153713"/>
                  </a:cubicBezTo>
                  <a:cubicBezTo>
                    <a:pt x="3172" y="153687"/>
                    <a:pt x="3172" y="153661"/>
                    <a:pt x="3172" y="153636"/>
                  </a:cubicBezTo>
                  <a:lnTo>
                    <a:pt x="3172" y="153584"/>
                  </a:lnTo>
                  <a:cubicBezTo>
                    <a:pt x="3172" y="153558"/>
                    <a:pt x="3094" y="153584"/>
                    <a:pt x="3120" y="153532"/>
                  </a:cubicBezTo>
                  <a:cubicBezTo>
                    <a:pt x="3146" y="153507"/>
                    <a:pt x="3172" y="153481"/>
                    <a:pt x="3120" y="153455"/>
                  </a:cubicBezTo>
                  <a:cubicBezTo>
                    <a:pt x="3110" y="153450"/>
                    <a:pt x="3103" y="153448"/>
                    <a:pt x="3098" y="153448"/>
                  </a:cubicBezTo>
                  <a:cubicBezTo>
                    <a:pt x="3077" y="153448"/>
                    <a:pt x="3090" y="153486"/>
                    <a:pt x="3069" y="153507"/>
                  </a:cubicBezTo>
                  <a:lnTo>
                    <a:pt x="3043" y="153507"/>
                  </a:lnTo>
                  <a:cubicBezTo>
                    <a:pt x="2991" y="153404"/>
                    <a:pt x="2991" y="153326"/>
                    <a:pt x="3017" y="153223"/>
                  </a:cubicBezTo>
                  <a:cubicBezTo>
                    <a:pt x="3043" y="153223"/>
                    <a:pt x="3069" y="153223"/>
                    <a:pt x="3094" y="153197"/>
                  </a:cubicBezTo>
                  <a:cubicBezTo>
                    <a:pt x="3120" y="153171"/>
                    <a:pt x="3120" y="153094"/>
                    <a:pt x="3094" y="153068"/>
                  </a:cubicBezTo>
                  <a:lnTo>
                    <a:pt x="3094" y="152965"/>
                  </a:lnTo>
                  <a:cubicBezTo>
                    <a:pt x="3094" y="152939"/>
                    <a:pt x="3094" y="152913"/>
                    <a:pt x="3069" y="152888"/>
                  </a:cubicBezTo>
                  <a:cubicBezTo>
                    <a:pt x="3043" y="152888"/>
                    <a:pt x="3043" y="152862"/>
                    <a:pt x="3069" y="152836"/>
                  </a:cubicBezTo>
                  <a:cubicBezTo>
                    <a:pt x="3094" y="152836"/>
                    <a:pt x="3094" y="152810"/>
                    <a:pt x="3094" y="152785"/>
                  </a:cubicBezTo>
                  <a:cubicBezTo>
                    <a:pt x="3069" y="152759"/>
                    <a:pt x="3069" y="152707"/>
                    <a:pt x="3094" y="152681"/>
                  </a:cubicBezTo>
                  <a:lnTo>
                    <a:pt x="3146" y="152681"/>
                  </a:lnTo>
                  <a:cubicBezTo>
                    <a:pt x="3146" y="152656"/>
                    <a:pt x="3198" y="152552"/>
                    <a:pt x="3146" y="152501"/>
                  </a:cubicBezTo>
                  <a:lnTo>
                    <a:pt x="3146" y="152475"/>
                  </a:lnTo>
                  <a:cubicBezTo>
                    <a:pt x="3146" y="152449"/>
                    <a:pt x="3146" y="152449"/>
                    <a:pt x="3146" y="152449"/>
                  </a:cubicBezTo>
                  <a:cubicBezTo>
                    <a:pt x="3172" y="152423"/>
                    <a:pt x="3198" y="152372"/>
                    <a:pt x="3172" y="152346"/>
                  </a:cubicBezTo>
                  <a:cubicBezTo>
                    <a:pt x="3172" y="152243"/>
                    <a:pt x="3172" y="152140"/>
                    <a:pt x="3146" y="152062"/>
                  </a:cubicBezTo>
                  <a:lnTo>
                    <a:pt x="3146" y="152037"/>
                  </a:lnTo>
                  <a:lnTo>
                    <a:pt x="3146" y="151933"/>
                  </a:lnTo>
                  <a:cubicBezTo>
                    <a:pt x="3146" y="151882"/>
                    <a:pt x="3146" y="151804"/>
                    <a:pt x="3120" y="151753"/>
                  </a:cubicBezTo>
                  <a:cubicBezTo>
                    <a:pt x="3094" y="151727"/>
                    <a:pt x="3094" y="151727"/>
                    <a:pt x="3120" y="151701"/>
                  </a:cubicBezTo>
                  <a:cubicBezTo>
                    <a:pt x="3146" y="151676"/>
                    <a:pt x="3120" y="151624"/>
                    <a:pt x="3120" y="151598"/>
                  </a:cubicBezTo>
                  <a:cubicBezTo>
                    <a:pt x="3094" y="151469"/>
                    <a:pt x="3094" y="151340"/>
                    <a:pt x="3120" y="151211"/>
                  </a:cubicBezTo>
                  <a:cubicBezTo>
                    <a:pt x="3120" y="151134"/>
                    <a:pt x="3094" y="151082"/>
                    <a:pt x="3043" y="151057"/>
                  </a:cubicBezTo>
                  <a:cubicBezTo>
                    <a:pt x="2991" y="151005"/>
                    <a:pt x="3017" y="150979"/>
                    <a:pt x="3043" y="150953"/>
                  </a:cubicBezTo>
                  <a:cubicBezTo>
                    <a:pt x="3069" y="150902"/>
                    <a:pt x="3069" y="150902"/>
                    <a:pt x="3043" y="150850"/>
                  </a:cubicBezTo>
                  <a:cubicBezTo>
                    <a:pt x="2991" y="150824"/>
                    <a:pt x="3043" y="150799"/>
                    <a:pt x="3043" y="150799"/>
                  </a:cubicBezTo>
                  <a:cubicBezTo>
                    <a:pt x="3043" y="150799"/>
                    <a:pt x="3043" y="150747"/>
                    <a:pt x="3043" y="150695"/>
                  </a:cubicBezTo>
                  <a:cubicBezTo>
                    <a:pt x="3017" y="150670"/>
                    <a:pt x="2991" y="150644"/>
                    <a:pt x="2966" y="150592"/>
                  </a:cubicBezTo>
                  <a:cubicBezTo>
                    <a:pt x="2966" y="150592"/>
                    <a:pt x="2966" y="150567"/>
                    <a:pt x="2966" y="150541"/>
                  </a:cubicBezTo>
                  <a:cubicBezTo>
                    <a:pt x="2914" y="150515"/>
                    <a:pt x="2888" y="150438"/>
                    <a:pt x="2914" y="150360"/>
                  </a:cubicBezTo>
                  <a:cubicBezTo>
                    <a:pt x="2914" y="150334"/>
                    <a:pt x="2940" y="150309"/>
                    <a:pt x="2914" y="150283"/>
                  </a:cubicBezTo>
                  <a:cubicBezTo>
                    <a:pt x="2991" y="150231"/>
                    <a:pt x="2991" y="150154"/>
                    <a:pt x="3043" y="150102"/>
                  </a:cubicBezTo>
                  <a:cubicBezTo>
                    <a:pt x="3017" y="150051"/>
                    <a:pt x="3094" y="150051"/>
                    <a:pt x="3069" y="149999"/>
                  </a:cubicBezTo>
                  <a:cubicBezTo>
                    <a:pt x="3043" y="149973"/>
                    <a:pt x="3043" y="149948"/>
                    <a:pt x="3017" y="149922"/>
                  </a:cubicBezTo>
                  <a:cubicBezTo>
                    <a:pt x="3043" y="149870"/>
                    <a:pt x="3043" y="149870"/>
                    <a:pt x="2991" y="149870"/>
                  </a:cubicBezTo>
                  <a:lnTo>
                    <a:pt x="2991" y="149767"/>
                  </a:lnTo>
                  <a:lnTo>
                    <a:pt x="2991" y="149715"/>
                  </a:lnTo>
                  <a:cubicBezTo>
                    <a:pt x="2966" y="149664"/>
                    <a:pt x="2966" y="149586"/>
                    <a:pt x="2991" y="149509"/>
                  </a:cubicBezTo>
                  <a:cubicBezTo>
                    <a:pt x="2991" y="149483"/>
                    <a:pt x="2966" y="149458"/>
                    <a:pt x="2991" y="149432"/>
                  </a:cubicBezTo>
                  <a:cubicBezTo>
                    <a:pt x="3017" y="149354"/>
                    <a:pt x="3017" y="149277"/>
                    <a:pt x="3017" y="149200"/>
                  </a:cubicBezTo>
                  <a:cubicBezTo>
                    <a:pt x="3094" y="149174"/>
                    <a:pt x="3094" y="149174"/>
                    <a:pt x="3069" y="149122"/>
                  </a:cubicBezTo>
                  <a:cubicBezTo>
                    <a:pt x="3043" y="149122"/>
                    <a:pt x="3017" y="149122"/>
                    <a:pt x="3017" y="149071"/>
                  </a:cubicBezTo>
                  <a:cubicBezTo>
                    <a:pt x="2991" y="149019"/>
                    <a:pt x="2991" y="148942"/>
                    <a:pt x="3069" y="148890"/>
                  </a:cubicBezTo>
                  <a:cubicBezTo>
                    <a:pt x="3069" y="148864"/>
                    <a:pt x="3094" y="148813"/>
                    <a:pt x="3094" y="148787"/>
                  </a:cubicBezTo>
                  <a:cubicBezTo>
                    <a:pt x="3120" y="148761"/>
                    <a:pt x="3146" y="148710"/>
                    <a:pt x="3094" y="148684"/>
                  </a:cubicBezTo>
                  <a:cubicBezTo>
                    <a:pt x="3069" y="148658"/>
                    <a:pt x="3069" y="148606"/>
                    <a:pt x="3094" y="148606"/>
                  </a:cubicBezTo>
                  <a:cubicBezTo>
                    <a:pt x="3120" y="148581"/>
                    <a:pt x="3146" y="148555"/>
                    <a:pt x="3120" y="148503"/>
                  </a:cubicBezTo>
                  <a:cubicBezTo>
                    <a:pt x="3094" y="148477"/>
                    <a:pt x="3094" y="148452"/>
                    <a:pt x="3120" y="148426"/>
                  </a:cubicBezTo>
                  <a:lnTo>
                    <a:pt x="3120" y="148374"/>
                  </a:lnTo>
                  <a:cubicBezTo>
                    <a:pt x="3120" y="148297"/>
                    <a:pt x="3120" y="148297"/>
                    <a:pt x="3069" y="148271"/>
                  </a:cubicBezTo>
                  <a:cubicBezTo>
                    <a:pt x="3069" y="148271"/>
                    <a:pt x="3069" y="148245"/>
                    <a:pt x="3069" y="148245"/>
                  </a:cubicBezTo>
                  <a:lnTo>
                    <a:pt x="3069" y="148220"/>
                  </a:lnTo>
                  <a:lnTo>
                    <a:pt x="3069" y="148091"/>
                  </a:lnTo>
                  <a:cubicBezTo>
                    <a:pt x="3094" y="148065"/>
                    <a:pt x="3094" y="148039"/>
                    <a:pt x="3094" y="147987"/>
                  </a:cubicBezTo>
                  <a:cubicBezTo>
                    <a:pt x="3146" y="147910"/>
                    <a:pt x="3146" y="147781"/>
                    <a:pt x="3069" y="147704"/>
                  </a:cubicBezTo>
                  <a:cubicBezTo>
                    <a:pt x="3069" y="147652"/>
                    <a:pt x="3069" y="147601"/>
                    <a:pt x="3043" y="147575"/>
                  </a:cubicBezTo>
                  <a:lnTo>
                    <a:pt x="3043" y="147549"/>
                  </a:lnTo>
                  <a:cubicBezTo>
                    <a:pt x="3069" y="147549"/>
                    <a:pt x="3043" y="147523"/>
                    <a:pt x="3043" y="147497"/>
                  </a:cubicBezTo>
                  <a:cubicBezTo>
                    <a:pt x="3043" y="147497"/>
                    <a:pt x="3069" y="147472"/>
                    <a:pt x="3069" y="147446"/>
                  </a:cubicBezTo>
                  <a:cubicBezTo>
                    <a:pt x="3043" y="147420"/>
                    <a:pt x="3043" y="147394"/>
                    <a:pt x="3017" y="147368"/>
                  </a:cubicBezTo>
                  <a:cubicBezTo>
                    <a:pt x="3017" y="147356"/>
                    <a:pt x="3011" y="147349"/>
                    <a:pt x="3004" y="147349"/>
                  </a:cubicBezTo>
                  <a:cubicBezTo>
                    <a:pt x="2998" y="147349"/>
                    <a:pt x="2991" y="147356"/>
                    <a:pt x="2991" y="147368"/>
                  </a:cubicBezTo>
                  <a:cubicBezTo>
                    <a:pt x="2957" y="147368"/>
                    <a:pt x="2934" y="147346"/>
                    <a:pt x="2915" y="147346"/>
                  </a:cubicBezTo>
                  <a:cubicBezTo>
                    <a:pt x="2905" y="147346"/>
                    <a:pt x="2897" y="147351"/>
                    <a:pt x="2888" y="147368"/>
                  </a:cubicBezTo>
                  <a:cubicBezTo>
                    <a:pt x="2881" y="147383"/>
                    <a:pt x="2872" y="147387"/>
                    <a:pt x="2863" y="147387"/>
                  </a:cubicBezTo>
                  <a:cubicBezTo>
                    <a:pt x="2847" y="147387"/>
                    <a:pt x="2831" y="147376"/>
                    <a:pt x="2821" y="147376"/>
                  </a:cubicBezTo>
                  <a:cubicBezTo>
                    <a:pt x="2815" y="147376"/>
                    <a:pt x="2811" y="147380"/>
                    <a:pt x="2811" y="147394"/>
                  </a:cubicBezTo>
                  <a:cubicBezTo>
                    <a:pt x="2811" y="147394"/>
                    <a:pt x="2811" y="147420"/>
                    <a:pt x="2811" y="147420"/>
                  </a:cubicBezTo>
                  <a:lnTo>
                    <a:pt x="2785" y="147420"/>
                  </a:lnTo>
                  <a:lnTo>
                    <a:pt x="2759" y="147343"/>
                  </a:lnTo>
                  <a:cubicBezTo>
                    <a:pt x="2759" y="147291"/>
                    <a:pt x="2733" y="147214"/>
                    <a:pt x="2708" y="147188"/>
                  </a:cubicBezTo>
                  <a:lnTo>
                    <a:pt x="2708" y="147085"/>
                  </a:lnTo>
                  <a:cubicBezTo>
                    <a:pt x="2733" y="147059"/>
                    <a:pt x="2733" y="147007"/>
                    <a:pt x="2708" y="146982"/>
                  </a:cubicBezTo>
                  <a:cubicBezTo>
                    <a:pt x="2708" y="146982"/>
                    <a:pt x="2708" y="146956"/>
                    <a:pt x="2708" y="146956"/>
                  </a:cubicBezTo>
                  <a:lnTo>
                    <a:pt x="2708" y="146853"/>
                  </a:lnTo>
                  <a:lnTo>
                    <a:pt x="2708" y="146801"/>
                  </a:lnTo>
                  <a:cubicBezTo>
                    <a:pt x="2708" y="146724"/>
                    <a:pt x="2708" y="146672"/>
                    <a:pt x="2656" y="146595"/>
                  </a:cubicBezTo>
                  <a:cubicBezTo>
                    <a:pt x="2630" y="146543"/>
                    <a:pt x="2682" y="146543"/>
                    <a:pt x="2708" y="146517"/>
                  </a:cubicBezTo>
                  <a:cubicBezTo>
                    <a:pt x="2733" y="146466"/>
                    <a:pt x="2759" y="146466"/>
                    <a:pt x="2733" y="146414"/>
                  </a:cubicBezTo>
                  <a:cubicBezTo>
                    <a:pt x="2733" y="146401"/>
                    <a:pt x="2733" y="146393"/>
                    <a:pt x="2733" y="146388"/>
                  </a:cubicBezTo>
                  <a:cubicBezTo>
                    <a:pt x="2811" y="146311"/>
                    <a:pt x="2759" y="146234"/>
                    <a:pt x="2785" y="146156"/>
                  </a:cubicBezTo>
                  <a:cubicBezTo>
                    <a:pt x="2785" y="146156"/>
                    <a:pt x="2785" y="146131"/>
                    <a:pt x="2785" y="146131"/>
                  </a:cubicBezTo>
                  <a:cubicBezTo>
                    <a:pt x="2785" y="146105"/>
                    <a:pt x="2811" y="146079"/>
                    <a:pt x="2785" y="146079"/>
                  </a:cubicBezTo>
                  <a:cubicBezTo>
                    <a:pt x="2759" y="146053"/>
                    <a:pt x="2708" y="146053"/>
                    <a:pt x="2682" y="146053"/>
                  </a:cubicBezTo>
                  <a:cubicBezTo>
                    <a:pt x="2630" y="146053"/>
                    <a:pt x="2579" y="146027"/>
                    <a:pt x="2605" y="146002"/>
                  </a:cubicBezTo>
                  <a:cubicBezTo>
                    <a:pt x="2605" y="145976"/>
                    <a:pt x="2605" y="145950"/>
                    <a:pt x="2605" y="145924"/>
                  </a:cubicBezTo>
                  <a:cubicBezTo>
                    <a:pt x="2605" y="145898"/>
                    <a:pt x="2605" y="145847"/>
                    <a:pt x="2630" y="145821"/>
                  </a:cubicBezTo>
                  <a:cubicBezTo>
                    <a:pt x="2630" y="145769"/>
                    <a:pt x="2630" y="145769"/>
                    <a:pt x="2579" y="145769"/>
                  </a:cubicBezTo>
                  <a:cubicBezTo>
                    <a:pt x="2553" y="145769"/>
                    <a:pt x="2553" y="145769"/>
                    <a:pt x="2553" y="145744"/>
                  </a:cubicBezTo>
                  <a:cubicBezTo>
                    <a:pt x="2605" y="145718"/>
                    <a:pt x="2630" y="145666"/>
                    <a:pt x="2605" y="145615"/>
                  </a:cubicBezTo>
                  <a:cubicBezTo>
                    <a:pt x="2605" y="145589"/>
                    <a:pt x="2605" y="145537"/>
                    <a:pt x="2630" y="145512"/>
                  </a:cubicBezTo>
                  <a:cubicBezTo>
                    <a:pt x="2656" y="145512"/>
                    <a:pt x="2682" y="145486"/>
                    <a:pt x="2682" y="145486"/>
                  </a:cubicBezTo>
                  <a:cubicBezTo>
                    <a:pt x="2708" y="145460"/>
                    <a:pt x="2682" y="145434"/>
                    <a:pt x="2656" y="145434"/>
                  </a:cubicBezTo>
                  <a:lnTo>
                    <a:pt x="2553" y="145434"/>
                  </a:lnTo>
                  <a:cubicBezTo>
                    <a:pt x="2553" y="145447"/>
                    <a:pt x="2546" y="145453"/>
                    <a:pt x="2540" y="145453"/>
                  </a:cubicBezTo>
                  <a:cubicBezTo>
                    <a:pt x="2534" y="145453"/>
                    <a:pt x="2527" y="145447"/>
                    <a:pt x="2527" y="145434"/>
                  </a:cubicBezTo>
                  <a:cubicBezTo>
                    <a:pt x="2501" y="145408"/>
                    <a:pt x="2476" y="145383"/>
                    <a:pt x="2527" y="145357"/>
                  </a:cubicBezTo>
                  <a:cubicBezTo>
                    <a:pt x="2553" y="145357"/>
                    <a:pt x="2579" y="145279"/>
                    <a:pt x="2579" y="145254"/>
                  </a:cubicBezTo>
                  <a:cubicBezTo>
                    <a:pt x="2579" y="145228"/>
                    <a:pt x="2501" y="145228"/>
                    <a:pt x="2527" y="145202"/>
                  </a:cubicBezTo>
                  <a:cubicBezTo>
                    <a:pt x="2553" y="145125"/>
                    <a:pt x="2553" y="145073"/>
                    <a:pt x="2527" y="145022"/>
                  </a:cubicBezTo>
                  <a:cubicBezTo>
                    <a:pt x="2527" y="145022"/>
                    <a:pt x="2527" y="144970"/>
                    <a:pt x="2501" y="144970"/>
                  </a:cubicBezTo>
                  <a:cubicBezTo>
                    <a:pt x="2476" y="144970"/>
                    <a:pt x="2501" y="144996"/>
                    <a:pt x="2501" y="144996"/>
                  </a:cubicBezTo>
                  <a:cubicBezTo>
                    <a:pt x="2476" y="145022"/>
                    <a:pt x="2476" y="145073"/>
                    <a:pt x="2476" y="145099"/>
                  </a:cubicBezTo>
                  <a:cubicBezTo>
                    <a:pt x="2476" y="145150"/>
                    <a:pt x="2476" y="145150"/>
                    <a:pt x="2476" y="145150"/>
                  </a:cubicBezTo>
                  <a:cubicBezTo>
                    <a:pt x="2476" y="145176"/>
                    <a:pt x="2476" y="145202"/>
                    <a:pt x="2450" y="145202"/>
                  </a:cubicBezTo>
                  <a:lnTo>
                    <a:pt x="2398" y="145202"/>
                  </a:lnTo>
                  <a:cubicBezTo>
                    <a:pt x="2372" y="145176"/>
                    <a:pt x="2372" y="145150"/>
                    <a:pt x="2347" y="145150"/>
                  </a:cubicBezTo>
                  <a:cubicBezTo>
                    <a:pt x="2321" y="145176"/>
                    <a:pt x="2347" y="145176"/>
                    <a:pt x="2347" y="145202"/>
                  </a:cubicBezTo>
                  <a:lnTo>
                    <a:pt x="2269" y="145202"/>
                  </a:lnTo>
                  <a:cubicBezTo>
                    <a:pt x="2269" y="145176"/>
                    <a:pt x="2269" y="145176"/>
                    <a:pt x="2269" y="145176"/>
                  </a:cubicBezTo>
                  <a:cubicBezTo>
                    <a:pt x="2347" y="145176"/>
                    <a:pt x="2321" y="145125"/>
                    <a:pt x="2321" y="145073"/>
                  </a:cubicBezTo>
                  <a:cubicBezTo>
                    <a:pt x="2347" y="145073"/>
                    <a:pt x="2347" y="145047"/>
                    <a:pt x="2372" y="145022"/>
                  </a:cubicBezTo>
                  <a:cubicBezTo>
                    <a:pt x="2372" y="145022"/>
                    <a:pt x="2398" y="144996"/>
                    <a:pt x="2372" y="144996"/>
                  </a:cubicBezTo>
                  <a:cubicBezTo>
                    <a:pt x="2364" y="144987"/>
                    <a:pt x="2358" y="144984"/>
                    <a:pt x="2354" y="144984"/>
                  </a:cubicBezTo>
                  <a:cubicBezTo>
                    <a:pt x="2347" y="144984"/>
                    <a:pt x="2347" y="144996"/>
                    <a:pt x="2347" y="144996"/>
                  </a:cubicBezTo>
                  <a:cubicBezTo>
                    <a:pt x="2347" y="144944"/>
                    <a:pt x="2295" y="144944"/>
                    <a:pt x="2269" y="144893"/>
                  </a:cubicBezTo>
                  <a:cubicBezTo>
                    <a:pt x="2295" y="144867"/>
                    <a:pt x="2295" y="144841"/>
                    <a:pt x="2321" y="144841"/>
                  </a:cubicBezTo>
                  <a:cubicBezTo>
                    <a:pt x="2321" y="144841"/>
                    <a:pt x="2321" y="144815"/>
                    <a:pt x="2321" y="144789"/>
                  </a:cubicBezTo>
                  <a:lnTo>
                    <a:pt x="2269" y="144789"/>
                  </a:lnTo>
                  <a:lnTo>
                    <a:pt x="2243" y="144764"/>
                  </a:lnTo>
                  <a:lnTo>
                    <a:pt x="2243" y="144738"/>
                  </a:lnTo>
                  <a:cubicBezTo>
                    <a:pt x="2269" y="144738"/>
                    <a:pt x="2295" y="144738"/>
                    <a:pt x="2295" y="144712"/>
                  </a:cubicBezTo>
                  <a:cubicBezTo>
                    <a:pt x="2269" y="144686"/>
                    <a:pt x="2269" y="144635"/>
                    <a:pt x="2295" y="144609"/>
                  </a:cubicBezTo>
                  <a:cubicBezTo>
                    <a:pt x="2321" y="144583"/>
                    <a:pt x="2347" y="144557"/>
                    <a:pt x="2372" y="144557"/>
                  </a:cubicBezTo>
                  <a:cubicBezTo>
                    <a:pt x="2398" y="144531"/>
                    <a:pt x="2372" y="144531"/>
                    <a:pt x="2372" y="144506"/>
                  </a:cubicBezTo>
                  <a:lnTo>
                    <a:pt x="2372" y="144428"/>
                  </a:lnTo>
                  <a:cubicBezTo>
                    <a:pt x="2424" y="144377"/>
                    <a:pt x="2372" y="144325"/>
                    <a:pt x="2372" y="144299"/>
                  </a:cubicBezTo>
                  <a:cubicBezTo>
                    <a:pt x="2372" y="144274"/>
                    <a:pt x="2398" y="144274"/>
                    <a:pt x="2398" y="144248"/>
                  </a:cubicBezTo>
                  <a:cubicBezTo>
                    <a:pt x="2398" y="144222"/>
                    <a:pt x="2424" y="144196"/>
                    <a:pt x="2424" y="144170"/>
                  </a:cubicBezTo>
                  <a:cubicBezTo>
                    <a:pt x="2450" y="144145"/>
                    <a:pt x="2476" y="144119"/>
                    <a:pt x="2476" y="144093"/>
                  </a:cubicBezTo>
                  <a:cubicBezTo>
                    <a:pt x="2476" y="144067"/>
                    <a:pt x="2450" y="144067"/>
                    <a:pt x="2424" y="144067"/>
                  </a:cubicBezTo>
                  <a:lnTo>
                    <a:pt x="2476" y="143964"/>
                  </a:lnTo>
                  <a:cubicBezTo>
                    <a:pt x="2501" y="143938"/>
                    <a:pt x="2476" y="143913"/>
                    <a:pt x="2450" y="143913"/>
                  </a:cubicBezTo>
                  <a:lnTo>
                    <a:pt x="2424" y="143913"/>
                  </a:lnTo>
                  <a:cubicBezTo>
                    <a:pt x="2424" y="143913"/>
                    <a:pt x="2372" y="143938"/>
                    <a:pt x="2347" y="143938"/>
                  </a:cubicBezTo>
                  <a:cubicBezTo>
                    <a:pt x="2321" y="143913"/>
                    <a:pt x="2347" y="143835"/>
                    <a:pt x="2347" y="143784"/>
                  </a:cubicBezTo>
                  <a:lnTo>
                    <a:pt x="2347" y="143706"/>
                  </a:lnTo>
                  <a:cubicBezTo>
                    <a:pt x="2372" y="143655"/>
                    <a:pt x="2372" y="143603"/>
                    <a:pt x="2372" y="143551"/>
                  </a:cubicBezTo>
                  <a:cubicBezTo>
                    <a:pt x="2450" y="143526"/>
                    <a:pt x="2424" y="143500"/>
                    <a:pt x="2424" y="143474"/>
                  </a:cubicBezTo>
                  <a:lnTo>
                    <a:pt x="2476" y="143474"/>
                  </a:lnTo>
                  <a:cubicBezTo>
                    <a:pt x="2476" y="143504"/>
                    <a:pt x="2484" y="143517"/>
                    <a:pt x="2502" y="143517"/>
                  </a:cubicBezTo>
                  <a:cubicBezTo>
                    <a:pt x="2515" y="143517"/>
                    <a:pt x="2532" y="143511"/>
                    <a:pt x="2553" y="143500"/>
                  </a:cubicBezTo>
                  <a:cubicBezTo>
                    <a:pt x="2579" y="143474"/>
                    <a:pt x="2605" y="143448"/>
                    <a:pt x="2553" y="143422"/>
                  </a:cubicBezTo>
                  <a:cubicBezTo>
                    <a:pt x="2553" y="143345"/>
                    <a:pt x="2527" y="143345"/>
                    <a:pt x="2476" y="143345"/>
                  </a:cubicBezTo>
                  <a:cubicBezTo>
                    <a:pt x="2476" y="143345"/>
                    <a:pt x="2476" y="143319"/>
                    <a:pt x="2476" y="143319"/>
                  </a:cubicBezTo>
                  <a:lnTo>
                    <a:pt x="2527" y="143242"/>
                  </a:lnTo>
                  <a:cubicBezTo>
                    <a:pt x="2579" y="143216"/>
                    <a:pt x="2605" y="143165"/>
                    <a:pt x="2605" y="143113"/>
                  </a:cubicBezTo>
                  <a:lnTo>
                    <a:pt x="2605" y="143061"/>
                  </a:lnTo>
                  <a:lnTo>
                    <a:pt x="2605" y="143010"/>
                  </a:lnTo>
                  <a:cubicBezTo>
                    <a:pt x="2605" y="142932"/>
                    <a:pt x="2605" y="142907"/>
                    <a:pt x="2527" y="142881"/>
                  </a:cubicBezTo>
                  <a:cubicBezTo>
                    <a:pt x="2527" y="142855"/>
                    <a:pt x="2579" y="142855"/>
                    <a:pt x="2553" y="142803"/>
                  </a:cubicBezTo>
                  <a:cubicBezTo>
                    <a:pt x="2553" y="142778"/>
                    <a:pt x="2527" y="142778"/>
                    <a:pt x="2501" y="142778"/>
                  </a:cubicBezTo>
                  <a:lnTo>
                    <a:pt x="2450" y="142778"/>
                  </a:lnTo>
                  <a:cubicBezTo>
                    <a:pt x="2450" y="142752"/>
                    <a:pt x="2450" y="142700"/>
                    <a:pt x="2450" y="142675"/>
                  </a:cubicBezTo>
                  <a:cubicBezTo>
                    <a:pt x="2476" y="142597"/>
                    <a:pt x="2450" y="142546"/>
                    <a:pt x="2501" y="142468"/>
                  </a:cubicBezTo>
                  <a:cubicBezTo>
                    <a:pt x="2501" y="142442"/>
                    <a:pt x="2527" y="142442"/>
                    <a:pt x="2553" y="142442"/>
                  </a:cubicBezTo>
                  <a:lnTo>
                    <a:pt x="2579" y="142442"/>
                  </a:lnTo>
                  <a:cubicBezTo>
                    <a:pt x="2579" y="142494"/>
                    <a:pt x="2579" y="142546"/>
                    <a:pt x="2579" y="142623"/>
                  </a:cubicBezTo>
                  <a:cubicBezTo>
                    <a:pt x="2579" y="142623"/>
                    <a:pt x="2579" y="142649"/>
                    <a:pt x="2605" y="142649"/>
                  </a:cubicBezTo>
                  <a:cubicBezTo>
                    <a:pt x="2605" y="142649"/>
                    <a:pt x="2630" y="142649"/>
                    <a:pt x="2630" y="142623"/>
                  </a:cubicBezTo>
                  <a:cubicBezTo>
                    <a:pt x="2656" y="142546"/>
                    <a:pt x="2656" y="142442"/>
                    <a:pt x="2630" y="142365"/>
                  </a:cubicBezTo>
                  <a:cubicBezTo>
                    <a:pt x="2630" y="142365"/>
                    <a:pt x="2630" y="142339"/>
                    <a:pt x="2630" y="142339"/>
                  </a:cubicBezTo>
                  <a:cubicBezTo>
                    <a:pt x="2630" y="142288"/>
                    <a:pt x="2630" y="142288"/>
                    <a:pt x="2579" y="142288"/>
                  </a:cubicBezTo>
                  <a:cubicBezTo>
                    <a:pt x="2527" y="142288"/>
                    <a:pt x="2630" y="142210"/>
                    <a:pt x="2579" y="142185"/>
                  </a:cubicBezTo>
                  <a:lnTo>
                    <a:pt x="2579" y="142133"/>
                  </a:lnTo>
                  <a:cubicBezTo>
                    <a:pt x="2656" y="142081"/>
                    <a:pt x="2630" y="142030"/>
                    <a:pt x="2605" y="141952"/>
                  </a:cubicBezTo>
                  <a:cubicBezTo>
                    <a:pt x="2656" y="141952"/>
                    <a:pt x="2708" y="141952"/>
                    <a:pt x="2708" y="141875"/>
                  </a:cubicBezTo>
                  <a:cubicBezTo>
                    <a:pt x="2733" y="141823"/>
                    <a:pt x="2733" y="141823"/>
                    <a:pt x="2759" y="141772"/>
                  </a:cubicBezTo>
                  <a:cubicBezTo>
                    <a:pt x="2785" y="141694"/>
                    <a:pt x="2759" y="141643"/>
                    <a:pt x="2708" y="141591"/>
                  </a:cubicBezTo>
                  <a:lnTo>
                    <a:pt x="2656" y="141591"/>
                  </a:lnTo>
                  <a:cubicBezTo>
                    <a:pt x="2656" y="141591"/>
                    <a:pt x="2630" y="141514"/>
                    <a:pt x="2630" y="141488"/>
                  </a:cubicBezTo>
                  <a:lnTo>
                    <a:pt x="2682" y="141462"/>
                  </a:lnTo>
                  <a:cubicBezTo>
                    <a:pt x="2733" y="141462"/>
                    <a:pt x="2785" y="141462"/>
                    <a:pt x="2811" y="141411"/>
                  </a:cubicBezTo>
                  <a:cubicBezTo>
                    <a:pt x="2811" y="141385"/>
                    <a:pt x="2811" y="141333"/>
                    <a:pt x="2811" y="141333"/>
                  </a:cubicBezTo>
                  <a:cubicBezTo>
                    <a:pt x="2811" y="141282"/>
                    <a:pt x="2862" y="141308"/>
                    <a:pt x="2862" y="141256"/>
                  </a:cubicBezTo>
                  <a:cubicBezTo>
                    <a:pt x="2862" y="141256"/>
                    <a:pt x="2862" y="141230"/>
                    <a:pt x="2862" y="141230"/>
                  </a:cubicBezTo>
                  <a:cubicBezTo>
                    <a:pt x="2862" y="141230"/>
                    <a:pt x="2888" y="141282"/>
                    <a:pt x="2914" y="141282"/>
                  </a:cubicBezTo>
                  <a:cubicBezTo>
                    <a:pt x="2940" y="141282"/>
                    <a:pt x="2966" y="141256"/>
                    <a:pt x="2966" y="141230"/>
                  </a:cubicBezTo>
                  <a:cubicBezTo>
                    <a:pt x="2991" y="141153"/>
                    <a:pt x="2991" y="141101"/>
                    <a:pt x="2966" y="141024"/>
                  </a:cubicBezTo>
                  <a:cubicBezTo>
                    <a:pt x="2914" y="141024"/>
                    <a:pt x="2914" y="141076"/>
                    <a:pt x="2862" y="141076"/>
                  </a:cubicBezTo>
                  <a:cubicBezTo>
                    <a:pt x="2862" y="140972"/>
                    <a:pt x="2837" y="140895"/>
                    <a:pt x="2759" y="140818"/>
                  </a:cubicBezTo>
                  <a:cubicBezTo>
                    <a:pt x="2733" y="140818"/>
                    <a:pt x="2759" y="140792"/>
                    <a:pt x="2759" y="140792"/>
                  </a:cubicBezTo>
                  <a:cubicBezTo>
                    <a:pt x="2785" y="140766"/>
                    <a:pt x="2811" y="140766"/>
                    <a:pt x="2811" y="140740"/>
                  </a:cubicBezTo>
                  <a:cubicBezTo>
                    <a:pt x="2862" y="140714"/>
                    <a:pt x="2837" y="140663"/>
                    <a:pt x="2862" y="140611"/>
                  </a:cubicBezTo>
                  <a:cubicBezTo>
                    <a:pt x="2914" y="140534"/>
                    <a:pt x="2914" y="140431"/>
                    <a:pt x="2862" y="140353"/>
                  </a:cubicBezTo>
                  <a:cubicBezTo>
                    <a:pt x="2837" y="140276"/>
                    <a:pt x="2837" y="140224"/>
                    <a:pt x="2837" y="140147"/>
                  </a:cubicBezTo>
                  <a:cubicBezTo>
                    <a:pt x="2888" y="140147"/>
                    <a:pt x="2888" y="140121"/>
                    <a:pt x="2888" y="140070"/>
                  </a:cubicBezTo>
                  <a:cubicBezTo>
                    <a:pt x="2862" y="140018"/>
                    <a:pt x="2837" y="139992"/>
                    <a:pt x="2811" y="139967"/>
                  </a:cubicBezTo>
                  <a:cubicBezTo>
                    <a:pt x="2785" y="139915"/>
                    <a:pt x="2862" y="139889"/>
                    <a:pt x="2837" y="139838"/>
                  </a:cubicBezTo>
                  <a:cubicBezTo>
                    <a:pt x="2862" y="139760"/>
                    <a:pt x="2837" y="139683"/>
                    <a:pt x="2785" y="139631"/>
                  </a:cubicBezTo>
                  <a:cubicBezTo>
                    <a:pt x="2759" y="139605"/>
                    <a:pt x="2733" y="139554"/>
                    <a:pt x="2708" y="139528"/>
                  </a:cubicBezTo>
                  <a:cubicBezTo>
                    <a:pt x="2708" y="139502"/>
                    <a:pt x="2682" y="139502"/>
                    <a:pt x="2656" y="139502"/>
                  </a:cubicBezTo>
                  <a:cubicBezTo>
                    <a:pt x="2630" y="139476"/>
                    <a:pt x="2605" y="139451"/>
                    <a:pt x="2630" y="139399"/>
                  </a:cubicBezTo>
                  <a:cubicBezTo>
                    <a:pt x="2630" y="139348"/>
                    <a:pt x="2630" y="139296"/>
                    <a:pt x="2630" y="139244"/>
                  </a:cubicBezTo>
                  <a:cubicBezTo>
                    <a:pt x="2656" y="139244"/>
                    <a:pt x="2682" y="139193"/>
                    <a:pt x="2682" y="139167"/>
                  </a:cubicBezTo>
                  <a:cubicBezTo>
                    <a:pt x="2682" y="139115"/>
                    <a:pt x="2733" y="139090"/>
                    <a:pt x="2708" y="139064"/>
                  </a:cubicBezTo>
                  <a:cubicBezTo>
                    <a:pt x="2700" y="139060"/>
                    <a:pt x="2694" y="139059"/>
                    <a:pt x="2688" y="139059"/>
                  </a:cubicBezTo>
                  <a:cubicBezTo>
                    <a:pt x="2655" y="139059"/>
                    <a:pt x="2649" y="139115"/>
                    <a:pt x="2605" y="139115"/>
                  </a:cubicBezTo>
                  <a:cubicBezTo>
                    <a:pt x="2595" y="139120"/>
                    <a:pt x="2587" y="139122"/>
                    <a:pt x="2580" y="139122"/>
                  </a:cubicBezTo>
                  <a:cubicBezTo>
                    <a:pt x="2554" y="139122"/>
                    <a:pt x="2558" y="139085"/>
                    <a:pt x="2579" y="139064"/>
                  </a:cubicBezTo>
                  <a:cubicBezTo>
                    <a:pt x="2605" y="139012"/>
                    <a:pt x="2605" y="138961"/>
                    <a:pt x="2579" y="138909"/>
                  </a:cubicBezTo>
                  <a:cubicBezTo>
                    <a:pt x="2605" y="138858"/>
                    <a:pt x="2553" y="138806"/>
                    <a:pt x="2579" y="138754"/>
                  </a:cubicBezTo>
                  <a:cubicBezTo>
                    <a:pt x="2630" y="138729"/>
                    <a:pt x="2605" y="138703"/>
                    <a:pt x="2605" y="138651"/>
                  </a:cubicBezTo>
                  <a:cubicBezTo>
                    <a:pt x="2605" y="138638"/>
                    <a:pt x="2611" y="138638"/>
                    <a:pt x="2617" y="138638"/>
                  </a:cubicBezTo>
                  <a:cubicBezTo>
                    <a:pt x="2624" y="138638"/>
                    <a:pt x="2630" y="138638"/>
                    <a:pt x="2630" y="138625"/>
                  </a:cubicBezTo>
                  <a:cubicBezTo>
                    <a:pt x="2811" y="138548"/>
                    <a:pt x="2862" y="138316"/>
                    <a:pt x="2759" y="138161"/>
                  </a:cubicBezTo>
                  <a:lnTo>
                    <a:pt x="2811" y="138161"/>
                  </a:lnTo>
                  <a:cubicBezTo>
                    <a:pt x="2862" y="138135"/>
                    <a:pt x="2837" y="138058"/>
                    <a:pt x="2888" y="138032"/>
                  </a:cubicBezTo>
                  <a:cubicBezTo>
                    <a:pt x="2940" y="137981"/>
                    <a:pt x="2914" y="137981"/>
                    <a:pt x="2888" y="137929"/>
                  </a:cubicBezTo>
                  <a:cubicBezTo>
                    <a:pt x="2888" y="137929"/>
                    <a:pt x="2914" y="137929"/>
                    <a:pt x="2914" y="137903"/>
                  </a:cubicBezTo>
                  <a:cubicBezTo>
                    <a:pt x="2931" y="137903"/>
                    <a:pt x="2960" y="137892"/>
                    <a:pt x="2977" y="137892"/>
                  </a:cubicBezTo>
                  <a:cubicBezTo>
                    <a:pt x="2986" y="137892"/>
                    <a:pt x="2991" y="137895"/>
                    <a:pt x="2991" y="137903"/>
                  </a:cubicBezTo>
                  <a:cubicBezTo>
                    <a:pt x="3017" y="137955"/>
                    <a:pt x="3043" y="137981"/>
                    <a:pt x="3094" y="138006"/>
                  </a:cubicBezTo>
                  <a:cubicBezTo>
                    <a:pt x="3120" y="138006"/>
                    <a:pt x="3094" y="138084"/>
                    <a:pt x="3120" y="138084"/>
                  </a:cubicBezTo>
                  <a:cubicBezTo>
                    <a:pt x="3172" y="138084"/>
                    <a:pt x="3172" y="138058"/>
                    <a:pt x="3172" y="138006"/>
                  </a:cubicBezTo>
                  <a:lnTo>
                    <a:pt x="3172" y="137749"/>
                  </a:lnTo>
                  <a:lnTo>
                    <a:pt x="3172" y="137645"/>
                  </a:lnTo>
                  <a:cubicBezTo>
                    <a:pt x="3172" y="137620"/>
                    <a:pt x="3172" y="137594"/>
                    <a:pt x="3198" y="137568"/>
                  </a:cubicBezTo>
                  <a:cubicBezTo>
                    <a:pt x="3223" y="137568"/>
                    <a:pt x="3223" y="137542"/>
                    <a:pt x="3223" y="137516"/>
                  </a:cubicBezTo>
                  <a:cubicBezTo>
                    <a:pt x="3223" y="137491"/>
                    <a:pt x="3146" y="137491"/>
                    <a:pt x="3172" y="137491"/>
                  </a:cubicBezTo>
                  <a:cubicBezTo>
                    <a:pt x="3198" y="137439"/>
                    <a:pt x="3198" y="137387"/>
                    <a:pt x="3198" y="137336"/>
                  </a:cubicBezTo>
                  <a:lnTo>
                    <a:pt x="3198" y="137310"/>
                  </a:lnTo>
                  <a:cubicBezTo>
                    <a:pt x="3172" y="137258"/>
                    <a:pt x="3198" y="137207"/>
                    <a:pt x="3120" y="137181"/>
                  </a:cubicBezTo>
                  <a:cubicBezTo>
                    <a:pt x="3069" y="137181"/>
                    <a:pt x="3094" y="137155"/>
                    <a:pt x="3120" y="137130"/>
                  </a:cubicBezTo>
                  <a:cubicBezTo>
                    <a:pt x="3120" y="137130"/>
                    <a:pt x="3146" y="137078"/>
                    <a:pt x="3146" y="137052"/>
                  </a:cubicBezTo>
                  <a:cubicBezTo>
                    <a:pt x="3198" y="137026"/>
                    <a:pt x="3198" y="136949"/>
                    <a:pt x="3172" y="136923"/>
                  </a:cubicBezTo>
                  <a:cubicBezTo>
                    <a:pt x="3172" y="136897"/>
                    <a:pt x="3198" y="136872"/>
                    <a:pt x="3172" y="136846"/>
                  </a:cubicBezTo>
                  <a:cubicBezTo>
                    <a:pt x="3146" y="136820"/>
                    <a:pt x="3172" y="136820"/>
                    <a:pt x="3146" y="136794"/>
                  </a:cubicBezTo>
                  <a:cubicBezTo>
                    <a:pt x="3120" y="136768"/>
                    <a:pt x="3146" y="136691"/>
                    <a:pt x="3069" y="136691"/>
                  </a:cubicBezTo>
                  <a:cubicBezTo>
                    <a:pt x="3043" y="136691"/>
                    <a:pt x="3069" y="136640"/>
                    <a:pt x="3043" y="136640"/>
                  </a:cubicBezTo>
                  <a:cubicBezTo>
                    <a:pt x="3120" y="136640"/>
                    <a:pt x="3120" y="136640"/>
                    <a:pt x="3094" y="136562"/>
                  </a:cubicBezTo>
                  <a:cubicBezTo>
                    <a:pt x="3069" y="136511"/>
                    <a:pt x="3094" y="136511"/>
                    <a:pt x="3043" y="136485"/>
                  </a:cubicBezTo>
                  <a:cubicBezTo>
                    <a:pt x="3017" y="136485"/>
                    <a:pt x="2991" y="136459"/>
                    <a:pt x="3043" y="136433"/>
                  </a:cubicBezTo>
                  <a:cubicBezTo>
                    <a:pt x="3094" y="136407"/>
                    <a:pt x="3094" y="136407"/>
                    <a:pt x="3043" y="136382"/>
                  </a:cubicBezTo>
                  <a:cubicBezTo>
                    <a:pt x="2991" y="136330"/>
                    <a:pt x="2991" y="136304"/>
                    <a:pt x="2966" y="136278"/>
                  </a:cubicBezTo>
                  <a:lnTo>
                    <a:pt x="2966" y="136253"/>
                  </a:lnTo>
                  <a:cubicBezTo>
                    <a:pt x="2991" y="136227"/>
                    <a:pt x="3017" y="136201"/>
                    <a:pt x="2991" y="136175"/>
                  </a:cubicBezTo>
                  <a:cubicBezTo>
                    <a:pt x="2966" y="136124"/>
                    <a:pt x="2991" y="136098"/>
                    <a:pt x="3017" y="136046"/>
                  </a:cubicBezTo>
                  <a:cubicBezTo>
                    <a:pt x="3017" y="136046"/>
                    <a:pt x="3043" y="136021"/>
                    <a:pt x="3043" y="135995"/>
                  </a:cubicBezTo>
                  <a:cubicBezTo>
                    <a:pt x="3069" y="135943"/>
                    <a:pt x="3069" y="135943"/>
                    <a:pt x="2991" y="135943"/>
                  </a:cubicBezTo>
                  <a:lnTo>
                    <a:pt x="3043" y="135892"/>
                  </a:lnTo>
                  <a:cubicBezTo>
                    <a:pt x="3069" y="135892"/>
                    <a:pt x="3094" y="135866"/>
                    <a:pt x="3120" y="135840"/>
                  </a:cubicBezTo>
                  <a:cubicBezTo>
                    <a:pt x="3120" y="135840"/>
                    <a:pt x="3146" y="135814"/>
                    <a:pt x="3120" y="135788"/>
                  </a:cubicBezTo>
                  <a:cubicBezTo>
                    <a:pt x="3094" y="135788"/>
                    <a:pt x="3069" y="135788"/>
                    <a:pt x="3069" y="135814"/>
                  </a:cubicBezTo>
                  <a:lnTo>
                    <a:pt x="3043" y="135866"/>
                  </a:lnTo>
                  <a:lnTo>
                    <a:pt x="2991" y="135814"/>
                  </a:lnTo>
                  <a:cubicBezTo>
                    <a:pt x="2966" y="135737"/>
                    <a:pt x="3017" y="135711"/>
                    <a:pt x="3017" y="135685"/>
                  </a:cubicBezTo>
                  <a:cubicBezTo>
                    <a:pt x="3017" y="135634"/>
                    <a:pt x="2966" y="135634"/>
                    <a:pt x="2966" y="135582"/>
                  </a:cubicBezTo>
                  <a:cubicBezTo>
                    <a:pt x="2966" y="135531"/>
                    <a:pt x="2966" y="135479"/>
                    <a:pt x="2966" y="135453"/>
                  </a:cubicBezTo>
                  <a:lnTo>
                    <a:pt x="2966" y="135402"/>
                  </a:lnTo>
                  <a:lnTo>
                    <a:pt x="2966" y="135169"/>
                  </a:lnTo>
                  <a:lnTo>
                    <a:pt x="2966" y="135092"/>
                  </a:lnTo>
                  <a:lnTo>
                    <a:pt x="2966" y="135040"/>
                  </a:lnTo>
                  <a:cubicBezTo>
                    <a:pt x="2991" y="134989"/>
                    <a:pt x="3017" y="134912"/>
                    <a:pt x="3017" y="134860"/>
                  </a:cubicBezTo>
                  <a:cubicBezTo>
                    <a:pt x="3094" y="134860"/>
                    <a:pt x="3069" y="134808"/>
                    <a:pt x="3069" y="134757"/>
                  </a:cubicBezTo>
                  <a:cubicBezTo>
                    <a:pt x="3069" y="134735"/>
                    <a:pt x="3069" y="134727"/>
                    <a:pt x="3067" y="134727"/>
                  </a:cubicBezTo>
                  <a:cubicBezTo>
                    <a:pt x="3064" y="134727"/>
                    <a:pt x="3058" y="134742"/>
                    <a:pt x="3043" y="134757"/>
                  </a:cubicBezTo>
                  <a:lnTo>
                    <a:pt x="2991" y="134783"/>
                  </a:lnTo>
                  <a:lnTo>
                    <a:pt x="2940" y="134705"/>
                  </a:lnTo>
                  <a:cubicBezTo>
                    <a:pt x="2991" y="134679"/>
                    <a:pt x="3017" y="134628"/>
                    <a:pt x="3017" y="134602"/>
                  </a:cubicBezTo>
                  <a:cubicBezTo>
                    <a:pt x="3017" y="134550"/>
                    <a:pt x="3017" y="134499"/>
                    <a:pt x="3043" y="134473"/>
                  </a:cubicBezTo>
                  <a:cubicBezTo>
                    <a:pt x="3043" y="134447"/>
                    <a:pt x="3094" y="134421"/>
                    <a:pt x="3094" y="134421"/>
                  </a:cubicBezTo>
                  <a:cubicBezTo>
                    <a:pt x="3086" y="134413"/>
                    <a:pt x="3077" y="134410"/>
                    <a:pt x="3069" y="134410"/>
                  </a:cubicBezTo>
                  <a:cubicBezTo>
                    <a:pt x="3051" y="134410"/>
                    <a:pt x="3034" y="134421"/>
                    <a:pt x="3017" y="134421"/>
                  </a:cubicBezTo>
                  <a:lnTo>
                    <a:pt x="2940" y="134396"/>
                  </a:lnTo>
                  <a:cubicBezTo>
                    <a:pt x="2940" y="134370"/>
                    <a:pt x="2966" y="134344"/>
                    <a:pt x="2966" y="134344"/>
                  </a:cubicBezTo>
                  <a:cubicBezTo>
                    <a:pt x="3043" y="134344"/>
                    <a:pt x="3094" y="134318"/>
                    <a:pt x="3069" y="134241"/>
                  </a:cubicBezTo>
                  <a:cubicBezTo>
                    <a:pt x="3069" y="134215"/>
                    <a:pt x="3069" y="134215"/>
                    <a:pt x="3043" y="134215"/>
                  </a:cubicBezTo>
                  <a:cubicBezTo>
                    <a:pt x="3043" y="134215"/>
                    <a:pt x="3035" y="134219"/>
                    <a:pt x="3023" y="134219"/>
                  </a:cubicBezTo>
                  <a:cubicBezTo>
                    <a:pt x="3006" y="134219"/>
                    <a:pt x="2981" y="134210"/>
                    <a:pt x="2966" y="134164"/>
                  </a:cubicBezTo>
                  <a:lnTo>
                    <a:pt x="2966" y="134138"/>
                  </a:lnTo>
                  <a:cubicBezTo>
                    <a:pt x="2983" y="134138"/>
                    <a:pt x="3011" y="134115"/>
                    <a:pt x="3036" y="134115"/>
                  </a:cubicBezTo>
                  <a:cubicBezTo>
                    <a:pt x="3049" y="134115"/>
                    <a:pt x="3060" y="134121"/>
                    <a:pt x="3069" y="134138"/>
                  </a:cubicBezTo>
                  <a:cubicBezTo>
                    <a:pt x="3077" y="134146"/>
                    <a:pt x="3083" y="134149"/>
                    <a:pt x="3087" y="134149"/>
                  </a:cubicBezTo>
                  <a:cubicBezTo>
                    <a:pt x="3094" y="134149"/>
                    <a:pt x="3094" y="134138"/>
                    <a:pt x="3094" y="134138"/>
                  </a:cubicBezTo>
                  <a:cubicBezTo>
                    <a:pt x="3094" y="134138"/>
                    <a:pt x="3094" y="134035"/>
                    <a:pt x="3069" y="134035"/>
                  </a:cubicBezTo>
                  <a:cubicBezTo>
                    <a:pt x="2966" y="134035"/>
                    <a:pt x="2966" y="133957"/>
                    <a:pt x="2966" y="133880"/>
                  </a:cubicBezTo>
                  <a:lnTo>
                    <a:pt x="2991" y="133828"/>
                  </a:lnTo>
                  <a:cubicBezTo>
                    <a:pt x="3043" y="133828"/>
                    <a:pt x="3069" y="133803"/>
                    <a:pt x="3094" y="133777"/>
                  </a:cubicBezTo>
                  <a:cubicBezTo>
                    <a:pt x="3120" y="133699"/>
                    <a:pt x="3120" y="133596"/>
                    <a:pt x="3120" y="133519"/>
                  </a:cubicBezTo>
                  <a:cubicBezTo>
                    <a:pt x="3120" y="133493"/>
                    <a:pt x="3094" y="133467"/>
                    <a:pt x="3094" y="133441"/>
                  </a:cubicBezTo>
                  <a:cubicBezTo>
                    <a:pt x="3120" y="133416"/>
                    <a:pt x="3094" y="133390"/>
                    <a:pt x="3094" y="133364"/>
                  </a:cubicBezTo>
                  <a:lnTo>
                    <a:pt x="3094" y="133312"/>
                  </a:lnTo>
                  <a:lnTo>
                    <a:pt x="3094" y="133287"/>
                  </a:lnTo>
                  <a:lnTo>
                    <a:pt x="2991" y="133287"/>
                  </a:lnTo>
                  <a:cubicBezTo>
                    <a:pt x="2966" y="133287"/>
                    <a:pt x="2991" y="133261"/>
                    <a:pt x="2991" y="133235"/>
                  </a:cubicBezTo>
                  <a:lnTo>
                    <a:pt x="2991" y="133132"/>
                  </a:lnTo>
                  <a:cubicBezTo>
                    <a:pt x="3017" y="133132"/>
                    <a:pt x="3017" y="133132"/>
                    <a:pt x="3043" y="133106"/>
                  </a:cubicBezTo>
                  <a:cubicBezTo>
                    <a:pt x="3120" y="133106"/>
                    <a:pt x="3120" y="133106"/>
                    <a:pt x="3120" y="133055"/>
                  </a:cubicBezTo>
                  <a:lnTo>
                    <a:pt x="3094" y="133003"/>
                  </a:lnTo>
                  <a:lnTo>
                    <a:pt x="3094" y="132977"/>
                  </a:lnTo>
                  <a:lnTo>
                    <a:pt x="3120" y="132977"/>
                  </a:lnTo>
                  <a:cubicBezTo>
                    <a:pt x="3146" y="132977"/>
                    <a:pt x="3172" y="132951"/>
                    <a:pt x="3146" y="132951"/>
                  </a:cubicBezTo>
                  <a:cubicBezTo>
                    <a:pt x="3146" y="132926"/>
                    <a:pt x="3146" y="132874"/>
                    <a:pt x="3146" y="132822"/>
                  </a:cubicBezTo>
                  <a:lnTo>
                    <a:pt x="3146" y="132719"/>
                  </a:lnTo>
                  <a:cubicBezTo>
                    <a:pt x="3146" y="132642"/>
                    <a:pt x="3146" y="132642"/>
                    <a:pt x="3094" y="132616"/>
                  </a:cubicBezTo>
                  <a:lnTo>
                    <a:pt x="3043" y="132590"/>
                  </a:lnTo>
                  <a:cubicBezTo>
                    <a:pt x="3017" y="132590"/>
                    <a:pt x="3043" y="132565"/>
                    <a:pt x="3043" y="132565"/>
                  </a:cubicBezTo>
                  <a:cubicBezTo>
                    <a:pt x="3022" y="132522"/>
                    <a:pt x="3052" y="132480"/>
                    <a:pt x="3106" y="132480"/>
                  </a:cubicBezTo>
                  <a:cubicBezTo>
                    <a:pt x="3119" y="132480"/>
                    <a:pt x="3132" y="132482"/>
                    <a:pt x="3146" y="132487"/>
                  </a:cubicBezTo>
                  <a:cubicBezTo>
                    <a:pt x="3120" y="132461"/>
                    <a:pt x="3069" y="132436"/>
                    <a:pt x="3043" y="132436"/>
                  </a:cubicBezTo>
                  <a:cubicBezTo>
                    <a:pt x="3017" y="132436"/>
                    <a:pt x="3017" y="132410"/>
                    <a:pt x="3017" y="132384"/>
                  </a:cubicBezTo>
                  <a:cubicBezTo>
                    <a:pt x="3043" y="132358"/>
                    <a:pt x="3069" y="132307"/>
                    <a:pt x="3094" y="132281"/>
                  </a:cubicBezTo>
                  <a:cubicBezTo>
                    <a:pt x="3094" y="132281"/>
                    <a:pt x="3146" y="132255"/>
                    <a:pt x="3146" y="132229"/>
                  </a:cubicBezTo>
                  <a:cubicBezTo>
                    <a:pt x="3146" y="132229"/>
                    <a:pt x="3146" y="132178"/>
                    <a:pt x="3120" y="132126"/>
                  </a:cubicBezTo>
                  <a:cubicBezTo>
                    <a:pt x="3120" y="132118"/>
                    <a:pt x="3120" y="132115"/>
                    <a:pt x="3121" y="132115"/>
                  </a:cubicBezTo>
                  <a:cubicBezTo>
                    <a:pt x="3123" y="132115"/>
                    <a:pt x="3129" y="132126"/>
                    <a:pt x="3146" y="132126"/>
                  </a:cubicBezTo>
                  <a:cubicBezTo>
                    <a:pt x="3198" y="132126"/>
                    <a:pt x="3198" y="132100"/>
                    <a:pt x="3198" y="132075"/>
                  </a:cubicBezTo>
                  <a:cubicBezTo>
                    <a:pt x="3198" y="132049"/>
                    <a:pt x="3172" y="131971"/>
                    <a:pt x="3172" y="131920"/>
                  </a:cubicBezTo>
                  <a:cubicBezTo>
                    <a:pt x="3172" y="131868"/>
                    <a:pt x="3172" y="131817"/>
                    <a:pt x="3198" y="131765"/>
                  </a:cubicBezTo>
                  <a:lnTo>
                    <a:pt x="3198" y="131713"/>
                  </a:lnTo>
                  <a:cubicBezTo>
                    <a:pt x="3223" y="131688"/>
                    <a:pt x="3249" y="131662"/>
                    <a:pt x="3249" y="131610"/>
                  </a:cubicBezTo>
                  <a:cubicBezTo>
                    <a:pt x="3301" y="131610"/>
                    <a:pt x="3275" y="131585"/>
                    <a:pt x="3275" y="131533"/>
                  </a:cubicBezTo>
                  <a:lnTo>
                    <a:pt x="3275" y="131481"/>
                  </a:lnTo>
                  <a:cubicBezTo>
                    <a:pt x="3301" y="131481"/>
                    <a:pt x="3301" y="131481"/>
                    <a:pt x="3327" y="131456"/>
                  </a:cubicBezTo>
                  <a:cubicBezTo>
                    <a:pt x="3327" y="131430"/>
                    <a:pt x="3352" y="131352"/>
                    <a:pt x="3378" y="131327"/>
                  </a:cubicBezTo>
                  <a:lnTo>
                    <a:pt x="3404" y="131327"/>
                  </a:lnTo>
                  <a:cubicBezTo>
                    <a:pt x="3430" y="131327"/>
                    <a:pt x="3455" y="131327"/>
                    <a:pt x="3455" y="131301"/>
                  </a:cubicBezTo>
                  <a:cubicBezTo>
                    <a:pt x="3481" y="131301"/>
                    <a:pt x="3455" y="131275"/>
                    <a:pt x="3430" y="131275"/>
                  </a:cubicBezTo>
                  <a:lnTo>
                    <a:pt x="3430" y="131223"/>
                  </a:lnTo>
                  <a:lnTo>
                    <a:pt x="3430" y="131198"/>
                  </a:lnTo>
                  <a:cubicBezTo>
                    <a:pt x="3481" y="131198"/>
                    <a:pt x="3481" y="131172"/>
                    <a:pt x="3481" y="131120"/>
                  </a:cubicBezTo>
                  <a:cubicBezTo>
                    <a:pt x="3481" y="131094"/>
                    <a:pt x="3455" y="131094"/>
                    <a:pt x="3481" y="131043"/>
                  </a:cubicBezTo>
                  <a:cubicBezTo>
                    <a:pt x="3507" y="131017"/>
                    <a:pt x="3481" y="130991"/>
                    <a:pt x="3455" y="130966"/>
                  </a:cubicBezTo>
                  <a:cubicBezTo>
                    <a:pt x="3481" y="130914"/>
                    <a:pt x="3455" y="130862"/>
                    <a:pt x="3455" y="130837"/>
                  </a:cubicBezTo>
                  <a:lnTo>
                    <a:pt x="3455" y="130759"/>
                  </a:lnTo>
                  <a:cubicBezTo>
                    <a:pt x="3455" y="130733"/>
                    <a:pt x="3455" y="130708"/>
                    <a:pt x="3430" y="130682"/>
                  </a:cubicBezTo>
                  <a:cubicBezTo>
                    <a:pt x="3404" y="130630"/>
                    <a:pt x="3378" y="130579"/>
                    <a:pt x="3352" y="130553"/>
                  </a:cubicBezTo>
                  <a:cubicBezTo>
                    <a:pt x="3352" y="130527"/>
                    <a:pt x="3327" y="130501"/>
                    <a:pt x="3275" y="130501"/>
                  </a:cubicBezTo>
                  <a:cubicBezTo>
                    <a:pt x="3270" y="130506"/>
                    <a:pt x="3266" y="130508"/>
                    <a:pt x="3263" y="130508"/>
                  </a:cubicBezTo>
                  <a:cubicBezTo>
                    <a:pt x="3248" y="130508"/>
                    <a:pt x="3244" y="130471"/>
                    <a:pt x="3223" y="130450"/>
                  </a:cubicBezTo>
                  <a:cubicBezTo>
                    <a:pt x="3249" y="130398"/>
                    <a:pt x="3249" y="130347"/>
                    <a:pt x="3249" y="130321"/>
                  </a:cubicBezTo>
                  <a:cubicBezTo>
                    <a:pt x="3249" y="130295"/>
                    <a:pt x="3249" y="130269"/>
                    <a:pt x="3249" y="130243"/>
                  </a:cubicBezTo>
                  <a:lnTo>
                    <a:pt x="3275" y="130243"/>
                  </a:lnTo>
                  <a:cubicBezTo>
                    <a:pt x="3327" y="130243"/>
                    <a:pt x="3352" y="130218"/>
                    <a:pt x="3352" y="130192"/>
                  </a:cubicBezTo>
                  <a:cubicBezTo>
                    <a:pt x="3327" y="130166"/>
                    <a:pt x="3378" y="130063"/>
                    <a:pt x="3301" y="130037"/>
                  </a:cubicBezTo>
                  <a:cubicBezTo>
                    <a:pt x="3275" y="129985"/>
                    <a:pt x="3301" y="129908"/>
                    <a:pt x="3327" y="129882"/>
                  </a:cubicBezTo>
                  <a:cubicBezTo>
                    <a:pt x="3352" y="129857"/>
                    <a:pt x="3378" y="129805"/>
                    <a:pt x="3352" y="129779"/>
                  </a:cubicBezTo>
                  <a:lnTo>
                    <a:pt x="3352" y="129676"/>
                  </a:lnTo>
                  <a:cubicBezTo>
                    <a:pt x="3352" y="129650"/>
                    <a:pt x="3352" y="129650"/>
                    <a:pt x="3430" y="129650"/>
                  </a:cubicBezTo>
                  <a:cubicBezTo>
                    <a:pt x="3507" y="129650"/>
                    <a:pt x="3533" y="129624"/>
                    <a:pt x="3533" y="129573"/>
                  </a:cubicBezTo>
                  <a:cubicBezTo>
                    <a:pt x="3533" y="129547"/>
                    <a:pt x="3404" y="129547"/>
                    <a:pt x="3352" y="129470"/>
                  </a:cubicBezTo>
                  <a:cubicBezTo>
                    <a:pt x="3378" y="129444"/>
                    <a:pt x="3378" y="129392"/>
                    <a:pt x="3378" y="129341"/>
                  </a:cubicBezTo>
                  <a:cubicBezTo>
                    <a:pt x="3352" y="129289"/>
                    <a:pt x="3378" y="129238"/>
                    <a:pt x="3378" y="129186"/>
                  </a:cubicBezTo>
                  <a:cubicBezTo>
                    <a:pt x="3430" y="129186"/>
                    <a:pt x="3455" y="129109"/>
                    <a:pt x="3507" y="129083"/>
                  </a:cubicBezTo>
                  <a:cubicBezTo>
                    <a:pt x="3533" y="129057"/>
                    <a:pt x="3507" y="129005"/>
                    <a:pt x="3507" y="128980"/>
                  </a:cubicBezTo>
                  <a:lnTo>
                    <a:pt x="3533" y="128954"/>
                  </a:lnTo>
                  <a:lnTo>
                    <a:pt x="3584" y="128928"/>
                  </a:lnTo>
                  <a:cubicBezTo>
                    <a:pt x="3584" y="128954"/>
                    <a:pt x="3584" y="128980"/>
                    <a:pt x="3636" y="128980"/>
                  </a:cubicBezTo>
                  <a:cubicBezTo>
                    <a:pt x="3662" y="128928"/>
                    <a:pt x="3662" y="128928"/>
                    <a:pt x="3636" y="128876"/>
                  </a:cubicBezTo>
                  <a:lnTo>
                    <a:pt x="3636" y="128722"/>
                  </a:lnTo>
                  <a:cubicBezTo>
                    <a:pt x="3662" y="128670"/>
                    <a:pt x="3688" y="128619"/>
                    <a:pt x="3636" y="128567"/>
                  </a:cubicBezTo>
                  <a:cubicBezTo>
                    <a:pt x="3559" y="128515"/>
                    <a:pt x="3610" y="128515"/>
                    <a:pt x="3636" y="128490"/>
                  </a:cubicBezTo>
                  <a:cubicBezTo>
                    <a:pt x="3636" y="128490"/>
                    <a:pt x="3662" y="128464"/>
                    <a:pt x="3662" y="128464"/>
                  </a:cubicBezTo>
                  <a:cubicBezTo>
                    <a:pt x="3688" y="128438"/>
                    <a:pt x="3662" y="128438"/>
                    <a:pt x="3662" y="128386"/>
                  </a:cubicBezTo>
                  <a:lnTo>
                    <a:pt x="3662" y="128335"/>
                  </a:lnTo>
                  <a:lnTo>
                    <a:pt x="3662" y="128309"/>
                  </a:lnTo>
                  <a:cubicBezTo>
                    <a:pt x="3662" y="128283"/>
                    <a:pt x="3636" y="128283"/>
                    <a:pt x="3636" y="128283"/>
                  </a:cubicBezTo>
                  <a:cubicBezTo>
                    <a:pt x="3584" y="128283"/>
                    <a:pt x="3584" y="128258"/>
                    <a:pt x="3584" y="128232"/>
                  </a:cubicBezTo>
                  <a:cubicBezTo>
                    <a:pt x="3559" y="128180"/>
                    <a:pt x="3559" y="128154"/>
                    <a:pt x="3584" y="128103"/>
                  </a:cubicBezTo>
                  <a:cubicBezTo>
                    <a:pt x="3610" y="128051"/>
                    <a:pt x="3610" y="128000"/>
                    <a:pt x="3584" y="127922"/>
                  </a:cubicBezTo>
                  <a:cubicBezTo>
                    <a:pt x="3559" y="127896"/>
                    <a:pt x="3559" y="127845"/>
                    <a:pt x="3584" y="127819"/>
                  </a:cubicBezTo>
                  <a:cubicBezTo>
                    <a:pt x="3584" y="127819"/>
                    <a:pt x="3610" y="127793"/>
                    <a:pt x="3610" y="127767"/>
                  </a:cubicBezTo>
                  <a:cubicBezTo>
                    <a:pt x="3636" y="127742"/>
                    <a:pt x="3662" y="127716"/>
                    <a:pt x="3688" y="127664"/>
                  </a:cubicBezTo>
                  <a:cubicBezTo>
                    <a:pt x="3688" y="127639"/>
                    <a:pt x="3713" y="127613"/>
                    <a:pt x="3688" y="127587"/>
                  </a:cubicBezTo>
                  <a:cubicBezTo>
                    <a:pt x="3688" y="127587"/>
                    <a:pt x="3688" y="127510"/>
                    <a:pt x="3688" y="127458"/>
                  </a:cubicBezTo>
                  <a:cubicBezTo>
                    <a:pt x="3670" y="127458"/>
                    <a:pt x="3653" y="127447"/>
                    <a:pt x="3644" y="127447"/>
                  </a:cubicBezTo>
                  <a:cubicBezTo>
                    <a:pt x="3639" y="127447"/>
                    <a:pt x="3636" y="127449"/>
                    <a:pt x="3636" y="127458"/>
                  </a:cubicBezTo>
                  <a:cubicBezTo>
                    <a:pt x="3610" y="127484"/>
                    <a:pt x="3636" y="127510"/>
                    <a:pt x="3636" y="127510"/>
                  </a:cubicBezTo>
                  <a:cubicBezTo>
                    <a:pt x="3636" y="127522"/>
                    <a:pt x="3636" y="127529"/>
                    <a:pt x="3630" y="127529"/>
                  </a:cubicBezTo>
                  <a:cubicBezTo>
                    <a:pt x="3623" y="127529"/>
                    <a:pt x="3610" y="127522"/>
                    <a:pt x="3584" y="127510"/>
                  </a:cubicBezTo>
                  <a:cubicBezTo>
                    <a:pt x="3584" y="127510"/>
                    <a:pt x="3559" y="127484"/>
                    <a:pt x="3533" y="127484"/>
                  </a:cubicBezTo>
                  <a:cubicBezTo>
                    <a:pt x="3507" y="127484"/>
                    <a:pt x="3507" y="127458"/>
                    <a:pt x="3507" y="127458"/>
                  </a:cubicBezTo>
                  <a:cubicBezTo>
                    <a:pt x="3533" y="127381"/>
                    <a:pt x="3559" y="127303"/>
                    <a:pt x="3559" y="127226"/>
                  </a:cubicBezTo>
                  <a:cubicBezTo>
                    <a:pt x="3584" y="127200"/>
                    <a:pt x="3559" y="127174"/>
                    <a:pt x="3610" y="127149"/>
                  </a:cubicBezTo>
                  <a:cubicBezTo>
                    <a:pt x="3615" y="127143"/>
                    <a:pt x="3618" y="127141"/>
                    <a:pt x="3620" y="127141"/>
                  </a:cubicBezTo>
                  <a:cubicBezTo>
                    <a:pt x="3628" y="127141"/>
                    <a:pt x="3615" y="127174"/>
                    <a:pt x="3636" y="127174"/>
                  </a:cubicBezTo>
                  <a:cubicBezTo>
                    <a:pt x="3662" y="127149"/>
                    <a:pt x="3688" y="127123"/>
                    <a:pt x="3713" y="127097"/>
                  </a:cubicBezTo>
                  <a:cubicBezTo>
                    <a:pt x="3739" y="127071"/>
                    <a:pt x="3713" y="127071"/>
                    <a:pt x="3688" y="127071"/>
                  </a:cubicBezTo>
                  <a:cubicBezTo>
                    <a:pt x="3662" y="127020"/>
                    <a:pt x="3688" y="126994"/>
                    <a:pt x="3713" y="126942"/>
                  </a:cubicBezTo>
                  <a:cubicBezTo>
                    <a:pt x="3713" y="126968"/>
                    <a:pt x="3739" y="126968"/>
                    <a:pt x="3765" y="126968"/>
                  </a:cubicBezTo>
                  <a:cubicBezTo>
                    <a:pt x="3791" y="126968"/>
                    <a:pt x="3817" y="126968"/>
                    <a:pt x="3817" y="126942"/>
                  </a:cubicBezTo>
                  <a:cubicBezTo>
                    <a:pt x="3817" y="126891"/>
                    <a:pt x="3868" y="126813"/>
                    <a:pt x="3842" y="126762"/>
                  </a:cubicBezTo>
                  <a:cubicBezTo>
                    <a:pt x="3842" y="126710"/>
                    <a:pt x="3842" y="126658"/>
                    <a:pt x="3842" y="126607"/>
                  </a:cubicBezTo>
                  <a:cubicBezTo>
                    <a:pt x="3842" y="126581"/>
                    <a:pt x="3842" y="126555"/>
                    <a:pt x="3817" y="126530"/>
                  </a:cubicBezTo>
                  <a:lnTo>
                    <a:pt x="3817" y="126297"/>
                  </a:lnTo>
                  <a:cubicBezTo>
                    <a:pt x="3817" y="126297"/>
                    <a:pt x="3817" y="126272"/>
                    <a:pt x="3791" y="126272"/>
                  </a:cubicBezTo>
                  <a:cubicBezTo>
                    <a:pt x="3817" y="126246"/>
                    <a:pt x="3817" y="126194"/>
                    <a:pt x="3817" y="126143"/>
                  </a:cubicBezTo>
                  <a:cubicBezTo>
                    <a:pt x="3817" y="126143"/>
                    <a:pt x="3817" y="126117"/>
                    <a:pt x="3791" y="126117"/>
                  </a:cubicBezTo>
                  <a:cubicBezTo>
                    <a:pt x="3765" y="126117"/>
                    <a:pt x="3817" y="126065"/>
                    <a:pt x="3817" y="126039"/>
                  </a:cubicBezTo>
                  <a:cubicBezTo>
                    <a:pt x="3817" y="126014"/>
                    <a:pt x="3791" y="126014"/>
                    <a:pt x="3765" y="126014"/>
                  </a:cubicBezTo>
                  <a:lnTo>
                    <a:pt x="3688" y="126065"/>
                  </a:lnTo>
                  <a:lnTo>
                    <a:pt x="3662" y="126014"/>
                  </a:lnTo>
                  <a:lnTo>
                    <a:pt x="3662" y="125988"/>
                  </a:lnTo>
                  <a:cubicBezTo>
                    <a:pt x="3688" y="125962"/>
                    <a:pt x="3688" y="125962"/>
                    <a:pt x="3662" y="125936"/>
                  </a:cubicBezTo>
                  <a:lnTo>
                    <a:pt x="3662" y="125885"/>
                  </a:lnTo>
                  <a:cubicBezTo>
                    <a:pt x="3688" y="125885"/>
                    <a:pt x="3713" y="125911"/>
                    <a:pt x="3765" y="125911"/>
                  </a:cubicBezTo>
                  <a:cubicBezTo>
                    <a:pt x="3765" y="125918"/>
                    <a:pt x="3769" y="125921"/>
                    <a:pt x="3776" y="125921"/>
                  </a:cubicBezTo>
                  <a:cubicBezTo>
                    <a:pt x="3791" y="125921"/>
                    <a:pt x="3817" y="125903"/>
                    <a:pt x="3817" y="125885"/>
                  </a:cubicBezTo>
                  <a:cubicBezTo>
                    <a:pt x="3842" y="125833"/>
                    <a:pt x="3842" y="125833"/>
                    <a:pt x="3791" y="125782"/>
                  </a:cubicBezTo>
                  <a:cubicBezTo>
                    <a:pt x="3778" y="125756"/>
                    <a:pt x="3771" y="125743"/>
                    <a:pt x="3765" y="125743"/>
                  </a:cubicBezTo>
                  <a:cubicBezTo>
                    <a:pt x="3758" y="125743"/>
                    <a:pt x="3752" y="125756"/>
                    <a:pt x="3739" y="125782"/>
                  </a:cubicBezTo>
                  <a:cubicBezTo>
                    <a:pt x="3731" y="125790"/>
                    <a:pt x="3725" y="125793"/>
                    <a:pt x="3720" y="125793"/>
                  </a:cubicBezTo>
                  <a:cubicBezTo>
                    <a:pt x="3711" y="125793"/>
                    <a:pt x="3705" y="125782"/>
                    <a:pt x="3688" y="125782"/>
                  </a:cubicBezTo>
                  <a:lnTo>
                    <a:pt x="3688" y="125678"/>
                  </a:lnTo>
                  <a:cubicBezTo>
                    <a:pt x="3688" y="125653"/>
                    <a:pt x="3765" y="125627"/>
                    <a:pt x="3739" y="125601"/>
                  </a:cubicBezTo>
                  <a:cubicBezTo>
                    <a:pt x="3713" y="125549"/>
                    <a:pt x="3713" y="125498"/>
                    <a:pt x="3739" y="125446"/>
                  </a:cubicBezTo>
                  <a:cubicBezTo>
                    <a:pt x="3744" y="125441"/>
                    <a:pt x="3751" y="125439"/>
                    <a:pt x="3757" y="125439"/>
                  </a:cubicBezTo>
                  <a:cubicBezTo>
                    <a:pt x="3785" y="125439"/>
                    <a:pt x="3822" y="125472"/>
                    <a:pt x="3842" y="125472"/>
                  </a:cubicBezTo>
                  <a:cubicBezTo>
                    <a:pt x="3868" y="125472"/>
                    <a:pt x="3894" y="125472"/>
                    <a:pt x="3894" y="125446"/>
                  </a:cubicBezTo>
                  <a:cubicBezTo>
                    <a:pt x="3894" y="125421"/>
                    <a:pt x="3894" y="125395"/>
                    <a:pt x="3868" y="125395"/>
                  </a:cubicBezTo>
                  <a:lnTo>
                    <a:pt x="3739" y="125395"/>
                  </a:lnTo>
                  <a:cubicBezTo>
                    <a:pt x="3739" y="125395"/>
                    <a:pt x="3713" y="125395"/>
                    <a:pt x="3688" y="125369"/>
                  </a:cubicBezTo>
                  <a:cubicBezTo>
                    <a:pt x="3636" y="125317"/>
                    <a:pt x="3636" y="125240"/>
                    <a:pt x="3636" y="125163"/>
                  </a:cubicBezTo>
                  <a:lnTo>
                    <a:pt x="3636" y="125137"/>
                  </a:lnTo>
                  <a:cubicBezTo>
                    <a:pt x="3636" y="125137"/>
                    <a:pt x="3610" y="125214"/>
                    <a:pt x="3559" y="125214"/>
                  </a:cubicBezTo>
                  <a:cubicBezTo>
                    <a:pt x="3584" y="125163"/>
                    <a:pt x="3584" y="125111"/>
                    <a:pt x="3584" y="125034"/>
                  </a:cubicBezTo>
                  <a:cubicBezTo>
                    <a:pt x="3584" y="125034"/>
                    <a:pt x="3572" y="125027"/>
                    <a:pt x="3555" y="125027"/>
                  </a:cubicBezTo>
                  <a:cubicBezTo>
                    <a:pt x="3539" y="125027"/>
                    <a:pt x="3520" y="125034"/>
                    <a:pt x="3507" y="125059"/>
                  </a:cubicBezTo>
                  <a:lnTo>
                    <a:pt x="3507" y="125085"/>
                  </a:lnTo>
                  <a:cubicBezTo>
                    <a:pt x="3507" y="125137"/>
                    <a:pt x="3507" y="125137"/>
                    <a:pt x="3455" y="125137"/>
                  </a:cubicBezTo>
                  <a:lnTo>
                    <a:pt x="3455" y="125111"/>
                  </a:lnTo>
                  <a:cubicBezTo>
                    <a:pt x="3533" y="125034"/>
                    <a:pt x="3404" y="124956"/>
                    <a:pt x="3455" y="124853"/>
                  </a:cubicBezTo>
                  <a:cubicBezTo>
                    <a:pt x="3455" y="124853"/>
                    <a:pt x="3430" y="124827"/>
                    <a:pt x="3430" y="124827"/>
                  </a:cubicBezTo>
                  <a:cubicBezTo>
                    <a:pt x="3404" y="124802"/>
                    <a:pt x="3430" y="124724"/>
                    <a:pt x="3430" y="124698"/>
                  </a:cubicBezTo>
                  <a:cubicBezTo>
                    <a:pt x="3404" y="124595"/>
                    <a:pt x="3430" y="124492"/>
                    <a:pt x="3481" y="124415"/>
                  </a:cubicBezTo>
                  <a:cubicBezTo>
                    <a:pt x="3507" y="124389"/>
                    <a:pt x="3507" y="124363"/>
                    <a:pt x="3481" y="124312"/>
                  </a:cubicBezTo>
                  <a:cubicBezTo>
                    <a:pt x="3481" y="124286"/>
                    <a:pt x="3481" y="124260"/>
                    <a:pt x="3481" y="124208"/>
                  </a:cubicBezTo>
                  <a:lnTo>
                    <a:pt x="3481" y="124183"/>
                  </a:lnTo>
                  <a:cubicBezTo>
                    <a:pt x="3507" y="124157"/>
                    <a:pt x="3533" y="124131"/>
                    <a:pt x="3533" y="124079"/>
                  </a:cubicBezTo>
                  <a:cubicBezTo>
                    <a:pt x="3533" y="124054"/>
                    <a:pt x="3533" y="124002"/>
                    <a:pt x="3559" y="123976"/>
                  </a:cubicBezTo>
                  <a:cubicBezTo>
                    <a:pt x="3559" y="123958"/>
                    <a:pt x="3584" y="123940"/>
                    <a:pt x="3609" y="123940"/>
                  </a:cubicBezTo>
                  <a:cubicBezTo>
                    <a:pt x="3619" y="123940"/>
                    <a:pt x="3628" y="123943"/>
                    <a:pt x="3636" y="123950"/>
                  </a:cubicBezTo>
                  <a:cubicBezTo>
                    <a:pt x="3644" y="123958"/>
                    <a:pt x="3649" y="123961"/>
                    <a:pt x="3653" y="123961"/>
                  </a:cubicBezTo>
                  <a:cubicBezTo>
                    <a:pt x="3664" y="123961"/>
                    <a:pt x="3669" y="123943"/>
                    <a:pt x="3688" y="123925"/>
                  </a:cubicBezTo>
                  <a:cubicBezTo>
                    <a:pt x="3688" y="123899"/>
                    <a:pt x="3662" y="123899"/>
                    <a:pt x="3662" y="123873"/>
                  </a:cubicBezTo>
                  <a:lnTo>
                    <a:pt x="3636" y="123873"/>
                  </a:lnTo>
                  <a:cubicBezTo>
                    <a:pt x="3610" y="123873"/>
                    <a:pt x="3584" y="123847"/>
                    <a:pt x="3584" y="123796"/>
                  </a:cubicBezTo>
                  <a:cubicBezTo>
                    <a:pt x="3597" y="123757"/>
                    <a:pt x="3597" y="123751"/>
                    <a:pt x="3594" y="123751"/>
                  </a:cubicBezTo>
                  <a:cubicBezTo>
                    <a:pt x="3592" y="123751"/>
                    <a:pt x="3590" y="123752"/>
                    <a:pt x="3588" y="123752"/>
                  </a:cubicBezTo>
                  <a:cubicBezTo>
                    <a:pt x="3586" y="123752"/>
                    <a:pt x="3584" y="123751"/>
                    <a:pt x="3584" y="123744"/>
                  </a:cubicBezTo>
                  <a:cubicBezTo>
                    <a:pt x="3584" y="123718"/>
                    <a:pt x="3610" y="123667"/>
                    <a:pt x="3636" y="123615"/>
                  </a:cubicBezTo>
                  <a:cubicBezTo>
                    <a:pt x="3662" y="123589"/>
                    <a:pt x="3662" y="123564"/>
                    <a:pt x="3636" y="123538"/>
                  </a:cubicBezTo>
                  <a:cubicBezTo>
                    <a:pt x="3636" y="123512"/>
                    <a:pt x="3662" y="123460"/>
                    <a:pt x="3636" y="123435"/>
                  </a:cubicBezTo>
                  <a:cubicBezTo>
                    <a:pt x="3610" y="123435"/>
                    <a:pt x="3584" y="123409"/>
                    <a:pt x="3610" y="123383"/>
                  </a:cubicBezTo>
                  <a:cubicBezTo>
                    <a:pt x="3610" y="123357"/>
                    <a:pt x="3610" y="123331"/>
                    <a:pt x="3610" y="123306"/>
                  </a:cubicBezTo>
                  <a:cubicBezTo>
                    <a:pt x="3610" y="123254"/>
                    <a:pt x="3636" y="123177"/>
                    <a:pt x="3584" y="123151"/>
                  </a:cubicBezTo>
                  <a:cubicBezTo>
                    <a:pt x="3559" y="123125"/>
                    <a:pt x="3559" y="123099"/>
                    <a:pt x="3559" y="123074"/>
                  </a:cubicBezTo>
                  <a:cubicBezTo>
                    <a:pt x="3584" y="123048"/>
                    <a:pt x="3559" y="122996"/>
                    <a:pt x="3584" y="122970"/>
                  </a:cubicBezTo>
                  <a:cubicBezTo>
                    <a:pt x="3636" y="122970"/>
                    <a:pt x="3636" y="122945"/>
                    <a:pt x="3584" y="122919"/>
                  </a:cubicBezTo>
                  <a:cubicBezTo>
                    <a:pt x="3559" y="122867"/>
                    <a:pt x="3584" y="122790"/>
                    <a:pt x="3533" y="122738"/>
                  </a:cubicBezTo>
                  <a:lnTo>
                    <a:pt x="3533" y="122661"/>
                  </a:lnTo>
                  <a:cubicBezTo>
                    <a:pt x="3533" y="122635"/>
                    <a:pt x="3507" y="122635"/>
                    <a:pt x="3481" y="122635"/>
                  </a:cubicBezTo>
                  <a:lnTo>
                    <a:pt x="3404" y="122635"/>
                  </a:lnTo>
                  <a:lnTo>
                    <a:pt x="3404" y="122609"/>
                  </a:lnTo>
                  <a:cubicBezTo>
                    <a:pt x="3404" y="122584"/>
                    <a:pt x="3404" y="122584"/>
                    <a:pt x="3404" y="122558"/>
                  </a:cubicBezTo>
                  <a:cubicBezTo>
                    <a:pt x="3404" y="122558"/>
                    <a:pt x="3404" y="122558"/>
                    <a:pt x="3430" y="122532"/>
                  </a:cubicBezTo>
                  <a:cubicBezTo>
                    <a:pt x="3455" y="122532"/>
                    <a:pt x="3430" y="122506"/>
                    <a:pt x="3430" y="122506"/>
                  </a:cubicBezTo>
                  <a:cubicBezTo>
                    <a:pt x="3430" y="122506"/>
                    <a:pt x="3404" y="122532"/>
                    <a:pt x="3404" y="122532"/>
                  </a:cubicBezTo>
                  <a:lnTo>
                    <a:pt x="3378" y="122532"/>
                  </a:lnTo>
                  <a:lnTo>
                    <a:pt x="3378" y="122480"/>
                  </a:lnTo>
                  <a:cubicBezTo>
                    <a:pt x="3404" y="122429"/>
                    <a:pt x="3378" y="122351"/>
                    <a:pt x="3352" y="122300"/>
                  </a:cubicBezTo>
                  <a:lnTo>
                    <a:pt x="3352" y="122274"/>
                  </a:lnTo>
                  <a:cubicBezTo>
                    <a:pt x="3352" y="122274"/>
                    <a:pt x="3327" y="122197"/>
                    <a:pt x="3301" y="122171"/>
                  </a:cubicBezTo>
                  <a:cubicBezTo>
                    <a:pt x="3301" y="122119"/>
                    <a:pt x="3352" y="122145"/>
                    <a:pt x="3301" y="122119"/>
                  </a:cubicBezTo>
                  <a:cubicBezTo>
                    <a:pt x="3327" y="122068"/>
                    <a:pt x="3301" y="122042"/>
                    <a:pt x="3301" y="121990"/>
                  </a:cubicBezTo>
                  <a:lnTo>
                    <a:pt x="3275" y="121861"/>
                  </a:lnTo>
                  <a:cubicBezTo>
                    <a:pt x="3249" y="121784"/>
                    <a:pt x="3249" y="121681"/>
                    <a:pt x="3275" y="121603"/>
                  </a:cubicBezTo>
                  <a:cubicBezTo>
                    <a:pt x="3301" y="121578"/>
                    <a:pt x="3275" y="121552"/>
                    <a:pt x="3249" y="121552"/>
                  </a:cubicBezTo>
                  <a:cubicBezTo>
                    <a:pt x="3223" y="121552"/>
                    <a:pt x="3223" y="121500"/>
                    <a:pt x="3223" y="121475"/>
                  </a:cubicBezTo>
                  <a:cubicBezTo>
                    <a:pt x="3249" y="121475"/>
                    <a:pt x="3198" y="121423"/>
                    <a:pt x="3172" y="121397"/>
                  </a:cubicBezTo>
                  <a:cubicBezTo>
                    <a:pt x="3172" y="121397"/>
                    <a:pt x="3172" y="121397"/>
                    <a:pt x="3172" y="121371"/>
                  </a:cubicBezTo>
                  <a:cubicBezTo>
                    <a:pt x="3223" y="121346"/>
                    <a:pt x="3249" y="121320"/>
                    <a:pt x="3223" y="121242"/>
                  </a:cubicBezTo>
                  <a:cubicBezTo>
                    <a:pt x="3172" y="121165"/>
                    <a:pt x="3172" y="121062"/>
                    <a:pt x="3172" y="120959"/>
                  </a:cubicBezTo>
                  <a:cubicBezTo>
                    <a:pt x="3198" y="120959"/>
                    <a:pt x="3223" y="120933"/>
                    <a:pt x="3249" y="120933"/>
                  </a:cubicBezTo>
                  <a:cubicBezTo>
                    <a:pt x="3275" y="120907"/>
                    <a:pt x="3275" y="120881"/>
                    <a:pt x="3301" y="120881"/>
                  </a:cubicBezTo>
                  <a:lnTo>
                    <a:pt x="3327" y="120881"/>
                  </a:lnTo>
                  <a:cubicBezTo>
                    <a:pt x="3352" y="120856"/>
                    <a:pt x="3352" y="120856"/>
                    <a:pt x="3327" y="120804"/>
                  </a:cubicBezTo>
                  <a:cubicBezTo>
                    <a:pt x="3301" y="120778"/>
                    <a:pt x="3301" y="120727"/>
                    <a:pt x="3301" y="120701"/>
                  </a:cubicBezTo>
                  <a:cubicBezTo>
                    <a:pt x="3301" y="120675"/>
                    <a:pt x="3301" y="120649"/>
                    <a:pt x="3301" y="120623"/>
                  </a:cubicBezTo>
                  <a:cubicBezTo>
                    <a:pt x="3301" y="120605"/>
                    <a:pt x="3288" y="120587"/>
                    <a:pt x="3262" y="120587"/>
                  </a:cubicBezTo>
                  <a:cubicBezTo>
                    <a:pt x="3251" y="120587"/>
                    <a:pt x="3239" y="120590"/>
                    <a:pt x="3223" y="120598"/>
                  </a:cubicBezTo>
                  <a:lnTo>
                    <a:pt x="3249" y="120494"/>
                  </a:lnTo>
                  <a:cubicBezTo>
                    <a:pt x="3275" y="120469"/>
                    <a:pt x="3249" y="120443"/>
                    <a:pt x="3249" y="120417"/>
                  </a:cubicBezTo>
                  <a:cubicBezTo>
                    <a:pt x="3249" y="120404"/>
                    <a:pt x="3249" y="120404"/>
                    <a:pt x="3246" y="120404"/>
                  </a:cubicBezTo>
                  <a:cubicBezTo>
                    <a:pt x="3243" y="120404"/>
                    <a:pt x="3236" y="120404"/>
                    <a:pt x="3223" y="120391"/>
                  </a:cubicBezTo>
                  <a:cubicBezTo>
                    <a:pt x="3223" y="120391"/>
                    <a:pt x="3223" y="120391"/>
                    <a:pt x="3223" y="120417"/>
                  </a:cubicBezTo>
                  <a:lnTo>
                    <a:pt x="3223" y="120494"/>
                  </a:lnTo>
                  <a:lnTo>
                    <a:pt x="3198" y="120494"/>
                  </a:lnTo>
                  <a:cubicBezTo>
                    <a:pt x="3198" y="120417"/>
                    <a:pt x="3198" y="120340"/>
                    <a:pt x="3198" y="120262"/>
                  </a:cubicBezTo>
                  <a:cubicBezTo>
                    <a:pt x="3198" y="120211"/>
                    <a:pt x="3198" y="120185"/>
                    <a:pt x="3198" y="120133"/>
                  </a:cubicBezTo>
                  <a:cubicBezTo>
                    <a:pt x="3172" y="120108"/>
                    <a:pt x="3223" y="120082"/>
                    <a:pt x="3249" y="120030"/>
                  </a:cubicBezTo>
                  <a:cubicBezTo>
                    <a:pt x="3275" y="120004"/>
                    <a:pt x="3198" y="120004"/>
                    <a:pt x="3198" y="119979"/>
                  </a:cubicBezTo>
                  <a:cubicBezTo>
                    <a:pt x="3198" y="119953"/>
                    <a:pt x="3223" y="119953"/>
                    <a:pt x="3223" y="119927"/>
                  </a:cubicBezTo>
                  <a:cubicBezTo>
                    <a:pt x="3223" y="119927"/>
                    <a:pt x="3198" y="119875"/>
                    <a:pt x="3198" y="119875"/>
                  </a:cubicBezTo>
                  <a:cubicBezTo>
                    <a:pt x="3223" y="119850"/>
                    <a:pt x="3223" y="119824"/>
                    <a:pt x="3223" y="119798"/>
                  </a:cubicBezTo>
                  <a:lnTo>
                    <a:pt x="3223" y="119721"/>
                  </a:lnTo>
                  <a:cubicBezTo>
                    <a:pt x="3275" y="119643"/>
                    <a:pt x="3275" y="119566"/>
                    <a:pt x="3223" y="119463"/>
                  </a:cubicBezTo>
                  <a:cubicBezTo>
                    <a:pt x="3223" y="119411"/>
                    <a:pt x="3198" y="119334"/>
                    <a:pt x="3198" y="119257"/>
                  </a:cubicBezTo>
                  <a:cubicBezTo>
                    <a:pt x="3172" y="119179"/>
                    <a:pt x="3198" y="119153"/>
                    <a:pt x="3146" y="119153"/>
                  </a:cubicBezTo>
                  <a:cubicBezTo>
                    <a:pt x="3146" y="119102"/>
                    <a:pt x="3120" y="119050"/>
                    <a:pt x="3146" y="119050"/>
                  </a:cubicBezTo>
                  <a:cubicBezTo>
                    <a:pt x="3146" y="119024"/>
                    <a:pt x="3172" y="118999"/>
                    <a:pt x="3172" y="118973"/>
                  </a:cubicBezTo>
                  <a:cubicBezTo>
                    <a:pt x="3172" y="118947"/>
                    <a:pt x="3172" y="118921"/>
                    <a:pt x="3198" y="118921"/>
                  </a:cubicBezTo>
                  <a:cubicBezTo>
                    <a:pt x="3198" y="118895"/>
                    <a:pt x="3249" y="118895"/>
                    <a:pt x="3249" y="118870"/>
                  </a:cubicBezTo>
                  <a:cubicBezTo>
                    <a:pt x="3249" y="118844"/>
                    <a:pt x="3249" y="118818"/>
                    <a:pt x="3249" y="118792"/>
                  </a:cubicBezTo>
                  <a:cubicBezTo>
                    <a:pt x="3249" y="118766"/>
                    <a:pt x="3249" y="118766"/>
                    <a:pt x="3249" y="118741"/>
                  </a:cubicBezTo>
                  <a:cubicBezTo>
                    <a:pt x="3249" y="118741"/>
                    <a:pt x="3249" y="118715"/>
                    <a:pt x="3249" y="118715"/>
                  </a:cubicBezTo>
                  <a:cubicBezTo>
                    <a:pt x="3275" y="118689"/>
                    <a:pt x="3275" y="118663"/>
                    <a:pt x="3301" y="118612"/>
                  </a:cubicBezTo>
                  <a:cubicBezTo>
                    <a:pt x="3301" y="118612"/>
                    <a:pt x="3301" y="118586"/>
                    <a:pt x="3301" y="118560"/>
                  </a:cubicBezTo>
                  <a:cubicBezTo>
                    <a:pt x="3275" y="118509"/>
                    <a:pt x="3301" y="118483"/>
                    <a:pt x="3327" y="118457"/>
                  </a:cubicBezTo>
                  <a:cubicBezTo>
                    <a:pt x="3327" y="118431"/>
                    <a:pt x="3327" y="118405"/>
                    <a:pt x="3327" y="118380"/>
                  </a:cubicBezTo>
                  <a:lnTo>
                    <a:pt x="3327" y="118354"/>
                  </a:lnTo>
                  <a:cubicBezTo>
                    <a:pt x="3378" y="118328"/>
                    <a:pt x="3352" y="118276"/>
                    <a:pt x="3352" y="118225"/>
                  </a:cubicBezTo>
                  <a:cubicBezTo>
                    <a:pt x="3352" y="118199"/>
                    <a:pt x="3327" y="118173"/>
                    <a:pt x="3327" y="118148"/>
                  </a:cubicBezTo>
                  <a:cubicBezTo>
                    <a:pt x="3327" y="118122"/>
                    <a:pt x="3378" y="118096"/>
                    <a:pt x="3378" y="118070"/>
                  </a:cubicBezTo>
                  <a:lnTo>
                    <a:pt x="3378" y="117993"/>
                  </a:lnTo>
                  <a:cubicBezTo>
                    <a:pt x="3404" y="117967"/>
                    <a:pt x="3430" y="117941"/>
                    <a:pt x="3404" y="117890"/>
                  </a:cubicBezTo>
                  <a:cubicBezTo>
                    <a:pt x="3430" y="117838"/>
                    <a:pt x="3455" y="117761"/>
                    <a:pt x="3455" y="117709"/>
                  </a:cubicBezTo>
                  <a:cubicBezTo>
                    <a:pt x="3468" y="117670"/>
                    <a:pt x="3462" y="117657"/>
                    <a:pt x="3452" y="117657"/>
                  </a:cubicBezTo>
                  <a:cubicBezTo>
                    <a:pt x="3443" y="117657"/>
                    <a:pt x="3430" y="117670"/>
                    <a:pt x="3430" y="117683"/>
                  </a:cubicBezTo>
                  <a:lnTo>
                    <a:pt x="3378" y="117606"/>
                  </a:lnTo>
                  <a:cubicBezTo>
                    <a:pt x="3404" y="117606"/>
                    <a:pt x="3404" y="117580"/>
                    <a:pt x="3430" y="117554"/>
                  </a:cubicBezTo>
                  <a:lnTo>
                    <a:pt x="3378" y="117451"/>
                  </a:lnTo>
                  <a:cubicBezTo>
                    <a:pt x="3404" y="117451"/>
                    <a:pt x="3404" y="117425"/>
                    <a:pt x="3404" y="117400"/>
                  </a:cubicBezTo>
                  <a:cubicBezTo>
                    <a:pt x="3404" y="117374"/>
                    <a:pt x="3404" y="117348"/>
                    <a:pt x="3378" y="117348"/>
                  </a:cubicBezTo>
                  <a:lnTo>
                    <a:pt x="3378" y="117322"/>
                  </a:lnTo>
                  <a:cubicBezTo>
                    <a:pt x="3430" y="117296"/>
                    <a:pt x="3430" y="117271"/>
                    <a:pt x="3378" y="117271"/>
                  </a:cubicBezTo>
                  <a:cubicBezTo>
                    <a:pt x="3378" y="117193"/>
                    <a:pt x="3430" y="117167"/>
                    <a:pt x="3430" y="117116"/>
                  </a:cubicBezTo>
                  <a:cubicBezTo>
                    <a:pt x="3430" y="116987"/>
                    <a:pt x="3455" y="116884"/>
                    <a:pt x="3481" y="116781"/>
                  </a:cubicBezTo>
                  <a:cubicBezTo>
                    <a:pt x="3507" y="116755"/>
                    <a:pt x="3507" y="116729"/>
                    <a:pt x="3507" y="116703"/>
                  </a:cubicBezTo>
                  <a:cubicBezTo>
                    <a:pt x="3507" y="116677"/>
                    <a:pt x="3507" y="116626"/>
                    <a:pt x="3455" y="116626"/>
                  </a:cubicBezTo>
                  <a:cubicBezTo>
                    <a:pt x="3430" y="116626"/>
                    <a:pt x="3404" y="116600"/>
                    <a:pt x="3404" y="116548"/>
                  </a:cubicBezTo>
                  <a:cubicBezTo>
                    <a:pt x="3430" y="116523"/>
                    <a:pt x="3430" y="116497"/>
                    <a:pt x="3430" y="116471"/>
                  </a:cubicBezTo>
                  <a:lnTo>
                    <a:pt x="3455" y="116445"/>
                  </a:lnTo>
                  <a:cubicBezTo>
                    <a:pt x="3455" y="116445"/>
                    <a:pt x="3455" y="116420"/>
                    <a:pt x="3455" y="116420"/>
                  </a:cubicBezTo>
                  <a:lnTo>
                    <a:pt x="3455" y="116265"/>
                  </a:lnTo>
                  <a:cubicBezTo>
                    <a:pt x="3481" y="116213"/>
                    <a:pt x="3481" y="116162"/>
                    <a:pt x="3481" y="116136"/>
                  </a:cubicBezTo>
                  <a:lnTo>
                    <a:pt x="3481" y="116084"/>
                  </a:lnTo>
                  <a:cubicBezTo>
                    <a:pt x="3481" y="116084"/>
                    <a:pt x="3533" y="116084"/>
                    <a:pt x="3533" y="116058"/>
                  </a:cubicBezTo>
                  <a:cubicBezTo>
                    <a:pt x="3533" y="116033"/>
                    <a:pt x="3533" y="116007"/>
                    <a:pt x="3507" y="116007"/>
                  </a:cubicBezTo>
                  <a:cubicBezTo>
                    <a:pt x="3507" y="115981"/>
                    <a:pt x="3507" y="115955"/>
                    <a:pt x="3507" y="115930"/>
                  </a:cubicBezTo>
                  <a:cubicBezTo>
                    <a:pt x="3507" y="115904"/>
                    <a:pt x="3481" y="115878"/>
                    <a:pt x="3455" y="115878"/>
                  </a:cubicBezTo>
                  <a:cubicBezTo>
                    <a:pt x="3455" y="115852"/>
                    <a:pt x="3455" y="115826"/>
                    <a:pt x="3455" y="115826"/>
                  </a:cubicBezTo>
                  <a:cubicBezTo>
                    <a:pt x="3455" y="115813"/>
                    <a:pt x="3462" y="115807"/>
                    <a:pt x="3472" y="115807"/>
                  </a:cubicBezTo>
                  <a:cubicBezTo>
                    <a:pt x="3481" y="115807"/>
                    <a:pt x="3494" y="115813"/>
                    <a:pt x="3507" y="115826"/>
                  </a:cubicBezTo>
                  <a:lnTo>
                    <a:pt x="3507" y="115852"/>
                  </a:lnTo>
                  <a:lnTo>
                    <a:pt x="3533" y="115852"/>
                  </a:lnTo>
                  <a:cubicBezTo>
                    <a:pt x="3533" y="115852"/>
                    <a:pt x="3559" y="115826"/>
                    <a:pt x="3584" y="115826"/>
                  </a:cubicBezTo>
                  <a:cubicBezTo>
                    <a:pt x="3610" y="115826"/>
                    <a:pt x="3636" y="115826"/>
                    <a:pt x="3636" y="115775"/>
                  </a:cubicBezTo>
                  <a:cubicBezTo>
                    <a:pt x="3636" y="115749"/>
                    <a:pt x="3636" y="115749"/>
                    <a:pt x="3636" y="115723"/>
                  </a:cubicBezTo>
                  <a:cubicBezTo>
                    <a:pt x="3636" y="115723"/>
                    <a:pt x="3636" y="115697"/>
                    <a:pt x="3610" y="115697"/>
                  </a:cubicBezTo>
                  <a:lnTo>
                    <a:pt x="3636" y="115646"/>
                  </a:lnTo>
                  <a:lnTo>
                    <a:pt x="3636" y="115620"/>
                  </a:lnTo>
                  <a:lnTo>
                    <a:pt x="3610" y="115620"/>
                  </a:lnTo>
                  <a:lnTo>
                    <a:pt x="3610" y="115594"/>
                  </a:lnTo>
                  <a:cubicBezTo>
                    <a:pt x="3662" y="115543"/>
                    <a:pt x="3610" y="115491"/>
                    <a:pt x="3610" y="115439"/>
                  </a:cubicBezTo>
                  <a:cubicBezTo>
                    <a:pt x="3610" y="115439"/>
                    <a:pt x="3610" y="115439"/>
                    <a:pt x="3610" y="115414"/>
                  </a:cubicBezTo>
                  <a:cubicBezTo>
                    <a:pt x="3636" y="115414"/>
                    <a:pt x="3636" y="115388"/>
                    <a:pt x="3636" y="115362"/>
                  </a:cubicBezTo>
                  <a:cubicBezTo>
                    <a:pt x="3662" y="115311"/>
                    <a:pt x="3662" y="115311"/>
                    <a:pt x="3610" y="115285"/>
                  </a:cubicBezTo>
                  <a:cubicBezTo>
                    <a:pt x="3610" y="115259"/>
                    <a:pt x="3662" y="115233"/>
                    <a:pt x="3610" y="115207"/>
                  </a:cubicBezTo>
                  <a:lnTo>
                    <a:pt x="3584" y="115156"/>
                  </a:lnTo>
                  <a:lnTo>
                    <a:pt x="3584" y="115130"/>
                  </a:lnTo>
                  <a:cubicBezTo>
                    <a:pt x="3584" y="115130"/>
                    <a:pt x="3636" y="115104"/>
                    <a:pt x="3610" y="115078"/>
                  </a:cubicBezTo>
                  <a:cubicBezTo>
                    <a:pt x="3610" y="115027"/>
                    <a:pt x="3610" y="115001"/>
                    <a:pt x="3610" y="114949"/>
                  </a:cubicBezTo>
                  <a:lnTo>
                    <a:pt x="3610" y="114898"/>
                  </a:lnTo>
                  <a:cubicBezTo>
                    <a:pt x="3584" y="114898"/>
                    <a:pt x="3584" y="114846"/>
                    <a:pt x="3610" y="114821"/>
                  </a:cubicBezTo>
                  <a:cubicBezTo>
                    <a:pt x="3636" y="114795"/>
                    <a:pt x="3662" y="114795"/>
                    <a:pt x="3636" y="114769"/>
                  </a:cubicBezTo>
                  <a:cubicBezTo>
                    <a:pt x="3636" y="114743"/>
                    <a:pt x="3636" y="114692"/>
                    <a:pt x="3610" y="114666"/>
                  </a:cubicBezTo>
                  <a:cubicBezTo>
                    <a:pt x="3559" y="114614"/>
                    <a:pt x="3636" y="114537"/>
                    <a:pt x="3636" y="114485"/>
                  </a:cubicBezTo>
                  <a:cubicBezTo>
                    <a:pt x="3610" y="114408"/>
                    <a:pt x="3636" y="114356"/>
                    <a:pt x="3584" y="114305"/>
                  </a:cubicBezTo>
                  <a:cubicBezTo>
                    <a:pt x="3559" y="114279"/>
                    <a:pt x="3559" y="114272"/>
                    <a:pt x="3568" y="114272"/>
                  </a:cubicBezTo>
                  <a:cubicBezTo>
                    <a:pt x="3578" y="114272"/>
                    <a:pt x="3597" y="114279"/>
                    <a:pt x="3610" y="114279"/>
                  </a:cubicBezTo>
                  <a:cubicBezTo>
                    <a:pt x="3610" y="114253"/>
                    <a:pt x="3610" y="114253"/>
                    <a:pt x="3636" y="114227"/>
                  </a:cubicBezTo>
                  <a:lnTo>
                    <a:pt x="3584" y="114202"/>
                  </a:lnTo>
                  <a:cubicBezTo>
                    <a:pt x="3584" y="114202"/>
                    <a:pt x="3559" y="114202"/>
                    <a:pt x="3559" y="114176"/>
                  </a:cubicBezTo>
                  <a:cubicBezTo>
                    <a:pt x="3610" y="114124"/>
                    <a:pt x="3584" y="114047"/>
                    <a:pt x="3610" y="113969"/>
                  </a:cubicBezTo>
                  <a:lnTo>
                    <a:pt x="3610" y="113918"/>
                  </a:lnTo>
                  <a:cubicBezTo>
                    <a:pt x="3610" y="113866"/>
                    <a:pt x="3610" y="113840"/>
                    <a:pt x="3610" y="113789"/>
                  </a:cubicBezTo>
                  <a:cubicBezTo>
                    <a:pt x="3610" y="113737"/>
                    <a:pt x="3610" y="113686"/>
                    <a:pt x="3610" y="113660"/>
                  </a:cubicBezTo>
                  <a:lnTo>
                    <a:pt x="3610" y="113583"/>
                  </a:lnTo>
                  <a:cubicBezTo>
                    <a:pt x="3610" y="113557"/>
                    <a:pt x="3584" y="113531"/>
                    <a:pt x="3584" y="113505"/>
                  </a:cubicBezTo>
                  <a:cubicBezTo>
                    <a:pt x="3584" y="113454"/>
                    <a:pt x="3584" y="113402"/>
                    <a:pt x="3533" y="113350"/>
                  </a:cubicBezTo>
                  <a:cubicBezTo>
                    <a:pt x="3507" y="113325"/>
                    <a:pt x="3533" y="113325"/>
                    <a:pt x="3533" y="113299"/>
                  </a:cubicBezTo>
                  <a:lnTo>
                    <a:pt x="3533" y="113221"/>
                  </a:lnTo>
                  <a:cubicBezTo>
                    <a:pt x="3533" y="113196"/>
                    <a:pt x="3533" y="113144"/>
                    <a:pt x="3559" y="113144"/>
                  </a:cubicBezTo>
                  <a:cubicBezTo>
                    <a:pt x="3584" y="113118"/>
                    <a:pt x="3584" y="113093"/>
                    <a:pt x="3584" y="113067"/>
                  </a:cubicBezTo>
                  <a:cubicBezTo>
                    <a:pt x="3584" y="113015"/>
                    <a:pt x="3584" y="112938"/>
                    <a:pt x="3610" y="112886"/>
                  </a:cubicBezTo>
                  <a:cubicBezTo>
                    <a:pt x="3662" y="112809"/>
                    <a:pt x="3662" y="112706"/>
                    <a:pt x="3584" y="112654"/>
                  </a:cubicBezTo>
                  <a:cubicBezTo>
                    <a:pt x="3559" y="112628"/>
                    <a:pt x="3559" y="112577"/>
                    <a:pt x="3584" y="112551"/>
                  </a:cubicBezTo>
                  <a:cubicBezTo>
                    <a:pt x="3610" y="112551"/>
                    <a:pt x="3610" y="112525"/>
                    <a:pt x="3610" y="112499"/>
                  </a:cubicBezTo>
                  <a:cubicBezTo>
                    <a:pt x="3610" y="112448"/>
                    <a:pt x="3584" y="112422"/>
                    <a:pt x="3584" y="112396"/>
                  </a:cubicBezTo>
                  <a:lnTo>
                    <a:pt x="3533" y="112293"/>
                  </a:lnTo>
                  <a:cubicBezTo>
                    <a:pt x="3533" y="112267"/>
                    <a:pt x="3533" y="112216"/>
                    <a:pt x="3559" y="112190"/>
                  </a:cubicBezTo>
                  <a:cubicBezTo>
                    <a:pt x="3577" y="112172"/>
                    <a:pt x="3608" y="112153"/>
                    <a:pt x="3643" y="112153"/>
                  </a:cubicBezTo>
                  <a:cubicBezTo>
                    <a:pt x="3657" y="112153"/>
                    <a:pt x="3672" y="112157"/>
                    <a:pt x="3688" y="112164"/>
                  </a:cubicBezTo>
                  <a:cubicBezTo>
                    <a:pt x="3713" y="112164"/>
                    <a:pt x="3713" y="112164"/>
                    <a:pt x="3713" y="112112"/>
                  </a:cubicBezTo>
                  <a:cubicBezTo>
                    <a:pt x="3739" y="112087"/>
                    <a:pt x="3713" y="112087"/>
                    <a:pt x="3713" y="112087"/>
                  </a:cubicBezTo>
                  <a:cubicBezTo>
                    <a:pt x="3739" y="112035"/>
                    <a:pt x="3739" y="111984"/>
                    <a:pt x="3688" y="111932"/>
                  </a:cubicBezTo>
                  <a:cubicBezTo>
                    <a:pt x="3688" y="111919"/>
                    <a:pt x="3675" y="111913"/>
                    <a:pt x="3662" y="111913"/>
                  </a:cubicBezTo>
                  <a:cubicBezTo>
                    <a:pt x="3649" y="111913"/>
                    <a:pt x="3636" y="111919"/>
                    <a:pt x="3636" y="111932"/>
                  </a:cubicBezTo>
                  <a:lnTo>
                    <a:pt x="3584" y="111932"/>
                  </a:lnTo>
                  <a:cubicBezTo>
                    <a:pt x="3559" y="111880"/>
                    <a:pt x="3507" y="111829"/>
                    <a:pt x="3559" y="111751"/>
                  </a:cubicBezTo>
                  <a:cubicBezTo>
                    <a:pt x="3559" y="111674"/>
                    <a:pt x="3662" y="111648"/>
                    <a:pt x="3662" y="111571"/>
                  </a:cubicBezTo>
                  <a:cubicBezTo>
                    <a:pt x="3662" y="111493"/>
                    <a:pt x="3662" y="111493"/>
                    <a:pt x="3662" y="111468"/>
                  </a:cubicBezTo>
                  <a:cubicBezTo>
                    <a:pt x="3662" y="111442"/>
                    <a:pt x="3713" y="111390"/>
                    <a:pt x="3713" y="111339"/>
                  </a:cubicBezTo>
                  <a:cubicBezTo>
                    <a:pt x="3713" y="111313"/>
                    <a:pt x="3713" y="111261"/>
                    <a:pt x="3713" y="111236"/>
                  </a:cubicBezTo>
                  <a:lnTo>
                    <a:pt x="3713" y="111184"/>
                  </a:lnTo>
                  <a:cubicBezTo>
                    <a:pt x="3688" y="111107"/>
                    <a:pt x="3662" y="111132"/>
                    <a:pt x="3636" y="111081"/>
                  </a:cubicBezTo>
                  <a:cubicBezTo>
                    <a:pt x="3688" y="111003"/>
                    <a:pt x="3636" y="110900"/>
                    <a:pt x="3636" y="110823"/>
                  </a:cubicBezTo>
                  <a:cubicBezTo>
                    <a:pt x="3662" y="110797"/>
                    <a:pt x="3662" y="110771"/>
                    <a:pt x="3688" y="110746"/>
                  </a:cubicBezTo>
                  <a:cubicBezTo>
                    <a:pt x="3688" y="110694"/>
                    <a:pt x="3662" y="110694"/>
                    <a:pt x="3636" y="110694"/>
                  </a:cubicBezTo>
                  <a:cubicBezTo>
                    <a:pt x="3662" y="110617"/>
                    <a:pt x="3662" y="110539"/>
                    <a:pt x="3636" y="110488"/>
                  </a:cubicBezTo>
                  <a:cubicBezTo>
                    <a:pt x="3636" y="110462"/>
                    <a:pt x="3636" y="110462"/>
                    <a:pt x="3636" y="110462"/>
                  </a:cubicBezTo>
                  <a:cubicBezTo>
                    <a:pt x="3636" y="110436"/>
                    <a:pt x="3636" y="110436"/>
                    <a:pt x="3636" y="110436"/>
                  </a:cubicBezTo>
                  <a:cubicBezTo>
                    <a:pt x="3713" y="110359"/>
                    <a:pt x="3791" y="110281"/>
                    <a:pt x="3713" y="110152"/>
                  </a:cubicBezTo>
                  <a:lnTo>
                    <a:pt x="3713" y="110127"/>
                  </a:lnTo>
                  <a:cubicBezTo>
                    <a:pt x="3739" y="110075"/>
                    <a:pt x="3739" y="109998"/>
                    <a:pt x="3713" y="109972"/>
                  </a:cubicBezTo>
                  <a:lnTo>
                    <a:pt x="3713" y="109946"/>
                  </a:lnTo>
                  <a:lnTo>
                    <a:pt x="3713" y="109843"/>
                  </a:lnTo>
                  <a:cubicBezTo>
                    <a:pt x="3739" y="109740"/>
                    <a:pt x="3739" y="109740"/>
                    <a:pt x="3662" y="109688"/>
                  </a:cubicBezTo>
                  <a:lnTo>
                    <a:pt x="3610" y="109662"/>
                  </a:lnTo>
                  <a:cubicBezTo>
                    <a:pt x="3636" y="109637"/>
                    <a:pt x="3636" y="109611"/>
                    <a:pt x="3662" y="109585"/>
                  </a:cubicBezTo>
                  <a:cubicBezTo>
                    <a:pt x="3713" y="109533"/>
                    <a:pt x="3713" y="109482"/>
                    <a:pt x="3688" y="109404"/>
                  </a:cubicBezTo>
                  <a:cubicBezTo>
                    <a:pt x="3662" y="109379"/>
                    <a:pt x="3662" y="109327"/>
                    <a:pt x="3688" y="109275"/>
                  </a:cubicBezTo>
                  <a:cubicBezTo>
                    <a:pt x="3688" y="109250"/>
                    <a:pt x="3688" y="109198"/>
                    <a:pt x="3688" y="109172"/>
                  </a:cubicBezTo>
                  <a:cubicBezTo>
                    <a:pt x="3662" y="109121"/>
                    <a:pt x="3662" y="109095"/>
                    <a:pt x="3688" y="109043"/>
                  </a:cubicBezTo>
                  <a:cubicBezTo>
                    <a:pt x="3688" y="108966"/>
                    <a:pt x="3688" y="108889"/>
                    <a:pt x="3713" y="108837"/>
                  </a:cubicBezTo>
                  <a:cubicBezTo>
                    <a:pt x="3713" y="108811"/>
                    <a:pt x="3713" y="108811"/>
                    <a:pt x="3713" y="108811"/>
                  </a:cubicBezTo>
                  <a:cubicBezTo>
                    <a:pt x="3662" y="108785"/>
                    <a:pt x="3688" y="108760"/>
                    <a:pt x="3713" y="108708"/>
                  </a:cubicBezTo>
                  <a:cubicBezTo>
                    <a:pt x="3739" y="108682"/>
                    <a:pt x="3739" y="108682"/>
                    <a:pt x="3713" y="108657"/>
                  </a:cubicBezTo>
                  <a:cubicBezTo>
                    <a:pt x="3688" y="108631"/>
                    <a:pt x="3713" y="108553"/>
                    <a:pt x="3713" y="108502"/>
                  </a:cubicBezTo>
                  <a:cubicBezTo>
                    <a:pt x="3765" y="108502"/>
                    <a:pt x="3817" y="108553"/>
                    <a:pt x="3894" y="108553"/>
                  </a:cubicBezTo>
                  <a:cubicBezTo>
                    <a:pt x="3894" y="108502"/>
                    <a:pt x="3894" y="108450"/>
                    <a:pt x="3920" y="108399"/>
                  </a:cubicBezTo>
                  <a:cubicBezTo>
                    <a:pt x="3945" y="108347"/>
                    <a:pt x="3945" y="108270"/>
                    <a:pt x="3894" y="108218"/>
                  </a:cubicBezTo>
                  <a:cubicBezTo>
                    <a:pt x="3894" y="108192"/>
                    <a:pt x="3894" y="108141"/>
                    <a:pt x="3894" y="108115"/>
                  </a:cubicBezTo>
                  <a:cubicBezTo>
                    <a:pt x="3868" y="108063"/>
                    <a:pt x="3894" y="108063"/>
                    <a:pt x="3894" y="108038"/>
                  </a:cubicBezTo>
                  <a:lnTo>
                    <a:pt x="3920" y="107934"/>
                  </a:lnTo>
                  <a:cubicBezTo>
                    <a:pt x="3920" y="107883"/>
                    <a:pt x="3920" y="107857"/>
                    <a:pt x="3894" y="107831"/>
                  </a:cubicBezTo>
                  <a:cubicBezTo>
                    <a:pt x="3885" y="107823"/>
                    <a:pt x="3877" y="107820"/>
                    <a:pt x="3867" y="107820"/>
                  </a:cubicBezTo>
                  <a:cubicBezTo>
                    <a:pt x="3848" y="107820"/>
                    <a:pt x="3825" y="107831"/>
                    <a:pt x="3791" y="107831"/>
                  </a:cubicBezTo>
                  <a:cubicBezTo>
                    <a:pt x="3791" y="107805"/>
                    <a:pt x="3817" y="107780"/>
                    <a:pt x="3817" y="107780"/>
                  </a:cubicBezTo>
                  <a:cubicBezTo>
                    <a:pt x="3817" y="107780"/>
                    <a:pt x="3842" y="107780"/>
                    <a:pt x="3842" y="107754"/>
                  </a:cubicBezTo>
                  <a:cubicBezTo>
                    <a:pt x="3868" y="107728"/>
                    <a:pt x="3842" y="107702"/>
                    <a:pt x="3842" y="107702"/>
                  </a:cubicBezTo>
                  <a:cubicBezTo>
                    <a:pt x="3817" y="107702"/>
                    <a:pt x="3765" y="107702"/>
                    <a:pt x="3791" y="107676"/>
                  </a:cubicBezTo>
                  <a:cubicBezTo>
                    <a:pt x="3817" y="107625"/>
                    <a:pt x="3791" y="107625"/>
                    <a:pt x="3739" y="107599"/>
                  </a:cubicBezTo>
                  <a:cubicBezTo>
                    <a:pt x="3739" y="107550"/>
                    <a:pt x="3739" y="107532"/>
                    <a:pt x="3726" y="107532"/>
                  </a:cubicBezTo>
                  <a:cubicBezTo>
                    <a:pt x="3718" y="107532"/>
                    <a:pt x="3706" y="107538"/>
                    <a:pt x="3688" y="107548"/>
                  </a:cubicBezTo>
                  <a:lnTo>
                    <a:pt x="3610" y="107548"/>
                  </a:lnTo>
                  <a:cubicBezTo>
                    <a:pt x="3610" y="107522"/>
                    <a:pt x="3610" y="107496"/>
                    <a:pt x="3584" y="107470"/>
                  </a:cubicBezTo>
                  <a:cubicBezTo>
                    <a:pt x="3636" y="107444"/>
                    <a:pt x="3610" y="107367"/>
                    <a:pt x="3636" y="107315"/>
                  </a:cubicBezTo>
                  <a:cubicBezTo>
                    <a:pt x="3713" y="107290"/>
                    <a:pt x="3713" y="107264"/>
                    <a:pt x="3688" y="107161"/>
                  </a:cubicBezTo>
                  <a:lnTo>
                    <a:pt x="3688" y="107057"/>
                  </a:lnTo>
                  <a:cubicBezTo>
                    <a:pt x="3713" y="107032"/>
                    <a:pt x="3688" y="107006"/>
                    <a:pt x="3662" y="106980"/>
                  </a:cubicBezTo>
                  <a:cubicBezTo>
                    <a:pt x="3636" y="106954"/>
                    <a:pt x="3636" y="106954"/>
                    <a:pt x="3662" y="106954"/>
                  </a:cubicBezTo>
                  <a:cubicBezTo>
                    <a:pt x="3688" y="106929"/>
                    <a:pt x="3662" y="106851"/>
                    <a:pt x="3662" y="106825"/>
                  </a:cubicBezTo>
                  <a:lnTo>
                    <a:pt x="3662" y="106774"/>
                  </a:lnTo>
                  <a:cubicBezTo>
                    <a:pt x="3688" y="106774"/>
                    <a:pt x="3713" y="106774"/>
                    <a:pt x="3713" y="106748"/>
                  </a:cubicBezTo>
                  <a:cubicBezTo>
                    <a:pt x="3713" y="106748"/>
                    <a:pt x="3765" y="106645"/>
                    <a:pt x="3713" y="106593"/>
                  </a:cubicBezTo>
                  <a:cubicBezTo>
                    <a:pt x="3662" y="106542"/>
                    <a:pt x="3765" y="106516"/>
                    <a:pt x="3765" y="106464"/>
                  </a:cubicBezTo>
                  <a:cubicBezTo>
                    <a:pt x="3765" y="106439"/>
                    <a:pt x="3765" y="106439"/>
                    <a:pt x="3765" y="106413"/>
                  </a:cubicBezTo>
                  <a:cubicBezTo>
                    <a:pt x="3765" y="106361"/>
                    <a:pt x="3765" y="106310"/>
                    <a:pt x="3765" y="106258"/>
                  </a:cubicBezTo>
                  <a:cubicBezTo>
                    <a:pt x="3765" y="106181"/>
                    <a:pt x="3713" y="106129"/>
                    <a:pt x="3765" y="106077"/>
                  </a:cubicBezTo>
                  <a:cubicBezTo>
                    <a:pt x="3791" y="106026"/>
                    <a:pt x="3739" y="106052"/>
                    <a:pt x="3739" y="106026"/>
                  </a:cubicBezTo>
                  <a:cubicBezTo>
                    <a:pt x="3765" y="105974"/>
                    <a:pt x="3739" y="105897"/>
                    <a:pt x="3713" y="105845"/>
                  </a:cubicBezTo>
                  <a:cubicBezTo>
                    <a:pt x="3713" y="105845"/>
                    <a:pt x="3688" y="105820"/>
                    <a:pt x="3688" y="105794"/>
                  </a:cubicBezTo>
                  <a:cubicBezTo>
                    <a:pt x="3713" y="105742"/>
                    <a:pt x="3713" y="105665"/>
                    <a:pt x="3688" y="105613"/>
                  </a:cubicBezTo>
                  <a:cubicBezTo>
                    <a:pt x="3688" y="105562"/>
                    <a:pt x="3688" y="105510"/>
                    <a:pt x="3688" y="105484"/>
                  </a:cubicBezTo>
                  <a:cubicBezTo>
                    <a:pt x="3713" y="105407"/>
                    <a:pt x="3713" y="105304"/>
                    <a:pt x="3688" y="105226"/>
                  </a:cubicBezTo>
                  <a:cubicBezTo>
                    <a:pt x="3713" y="105175"/>
                    <a:pt x="3688" y="105123"/>
                    <a:pt x="3636" y="105097"/>
                  </a:cubicBezTo>
                  <a:cubicBezTo>
                    <a:pt x="3610" y="105097"/>
                    <a:pt x="3636" y="105072"/>
                    <a:pt x="3636" y="105046"/>
                  </a:cubicBezTo>
                  <a:cubicBezTo>
                    <a:pt x="3636" y="105020"/>
                    <a:pt x="3688" y="104994"/>
                    <a:pt x="3662" y="104994"/>
                  </a:cubicBezTo>
                  <a:cubicBezTo>
                    <a:pt x="3662" y="104943"/>
                    <a:pt x="3662" y="104917"/>
                    <a:pt x="3662" y="104891"/>
                  </a:cubicBezTo>
                  <a:cubicBezTo>
                    <a:pt x="3688" y="104839"/>
                    <a:pt x="3688" y="104788"/>
                    <a:pt x="3636" y="104762"/>
                  </a:cubicBezTo>
                  <a:cubicBezTo>
                    <a:pt x="3610" y="104736"/>
                    <a:pt x="3584" y="104685"/>
                    <a:pt x="3584" y="104659"/>
                  </a:cubicBezTo>
                  <a:cubicBezTo>
                    <a:pt x="3610" y="104633"/>
                    <a:pt x="3636" y="104607"/>
                    <a:pt x="3636" y="104582"/>
                  </a:cubicBezTo>
                  <a:lnTo>
                    <a:pt x="3636" y="104556"/>
                  </a:lnTo>
                  <a:cubicBezTo>
                    <a:pt x="3610" y="104556"/>
                    <a:pt x="3610" y="104582"/>
                    <a:pt x="3584" y="104582"/>
                  </a:cubicBezTo>
                  <a:cubicBezTo>
                    <a:pt x="3559" y="104556"/>
                    <a:pt x="3533" y="104478"/>
                    <a:pt x="3559" y="104427"/>
                  </a:cubicBezTo>
                  <a:cubicBezTo>
                    <a:pt x="3559" y="104401"/>
                    <a:pt x="3559" y="104375"/>
                    <a:pt x="3559" y="104349"/>
                  </a:cubicBezTo>
                  <a:cubicBezTo>
                    <a:pt x="3584" y="104298"/>
                    <a:pt x="3610" y="104246"/>
                    <a:pt x="3662" y="104195"/>
                  </a:cubicBezTo>
                  <a:cubicBezTo>
                    <a:pt x="3688" y="104143"/>
                    <a:pt x="3688" y="104143"/>
                    <a:pt x="3662" y="104066"/>
                  </a:cubicBezTo>
                  <a:lnTo>
                    <a:pt x="3662" y="104040"/>
                  </a:lnTo>
                  <a:cubicBezTo>
                    <a:pt x="3662" y="104027"/>
                    <a:pt x="3662" y="104027"/>
                    <a:pt x="3662" y="104027"/>
                  </a:cubicBezTo>
                  <a:cubicBezTo>
                    <a:pt x="3662" y="104027"/>
                    <a:pt x="3662" y="104027"/>
                    <a:pt x="3662" y="104014"/>
                  </a:cubicBezTo>
                  <a:lnTo>
                    <a:pt x="3610" y="104014"/>
                  </a:lnTo>
                  <a:cubicBezTo>
                    <a:pt x="3610" y="103988"/>
                    <a:pt x="3610" y="103963"/>
                    <a:pt x="3584" y="103963"/>
                  </a:cubicBezTo>
                  <a:lnTo>
                    <a:pt x="3455" y="103911"/>
                  </a:lnTo>
                  <a:lnTo>
                    <a:pt x="3481" y="103911"/>
                  </a:lnTo>
                  <a:cubicBezTo>
                    <a:pt x="3533" y="103911"/>
                    <a:pt x="3507" y="103859"/>
                    <a:pt x="3559" y="103859"/>
                  </a:cubicBezTo>
                  <a:cubicBezTo>
                    <a:pt x="3584" y="103859"/>
                    <a:pt x="3584" y="103834"/>
                    <a:pt x="3584" y="103834"/>
                  </a:cubicBezTo>
                  <a:cubicBezTo>
                    <a:pt x="3584" y="103834"/>
                    <a:pt x="3584" y="103730"/>
                    <a:pt x="3559" y="103679"/>
                  </a:cubicBezTo>
                  <a:cubicBezTo>
                    <a:pt x="3559" y="103653"/>
                    <a:pt x="3584" y="103602"/>
                    <a:pt x="3584" y="103550"/>
                  </a:cubicBezTo>
                  <a:cubicBezTo>
                    <a:pt x="3559" y="103498"/>
                    <a:pt x="3584" y="103473"/>
                    <a:pt x="3610" y="103421"/>
                  </a:cubicBezTo>
                  <a:cubicBezTo>
                    <a:pt x="3610" y="103369"/>
                    <a:pt x="3610" y="103344"/>
                    <a:pt x="3688" y="103266"/>
                  </a:cubicBezTo>
                  <a:lnTo>
                    <a:pt x="3688" y="103240"/>
                  </a:lnTo>
                  <a:cubicBezTo>
                    <a:pt x="3688" y="103228"/>
                    <a:pt x="3694" y="103228"/>
                    <a:pt x="3697" y="103228"/>
                  </a:cubicBezTo>
                  <a:cubicBezTo>
                    <a:pt x="3700" y="103228"/>
                    <a:pt x="3700" y="103228"/>
                    <a:pt x="3688" y="103215"/>
                  </a:cubicBezTo>
                  <a:cubicBezTo>
                    <a:pt x="3662" y="103215"/>
                    <a:pt x="3662" y="103189"/>
                    <a:pt x="3636" y="103189"/>
                  </a:cubicBezTo>
                  <a:cubicBezTo>
                    <a:pt x="3636" y="103163"/>
                    <a:pt x="3610" y="103137"/>
                    <a:pt x="3636" y="103137"/>
                  </a:cubicBezTo>
                  <a:cubicBezTo>
                    <a:pt x="3662" y="103137"/>
                    <a:pt x="3662" y="103111"/>
                    <a:pt x="3662" y="103111"/>
                  </a:cubicBezTo>
                  <a:lnTo>
                    <a:pt x="3713" y="102931"/>
                  </a:lnTo>
                  <a:cubicBezTo>
                    <a:pt x="3713" y="102879"/>
                    <a:pt x="3713" y="102854"/>
                    <a:pt x="3713" y="102828"/>
                  </a:cubicBezTo>
                  <a:cubicBezTo>
                    <a:pt x="3688" y="102802"/>
                    <a:pt x="3662" y="102750"/>
                    <a:pt x="3713" y="102725"/>
                  </a:cubicBezTo>
                  <a:cubicBezTo>
                    <a:pt x="3739" y="102699"/>
                    <a:pt x="3739" y="102673"/>
                    <a:pt x="3713" y="102647"/>
                  </a:cubicBezTo>
                  <a:cubicBezTo>
                    <a:pt x="3713" y="102596"/>
                    <a:pt x="3713" y="102570"/>
                    <a:pt x="3713" y="102544"/>
                  </a:cubicBezTo>
                  <a:lnTo>
                    <a:pt x="3713" y="102493"/>
                  </a:lnTo>
                  <a:cubicBezTo>
                    <a:pt x="3713" y="102467"/>
                    <a:pt x="3713" y="102441"/>
                    <a:pt x="3688" y="102415"/>
                  </a:cubicBezTo>
                  <a:cubicBezTo>
                    <a:pt x="3662" y="102364"/>
                    <a:pt x="3636" y="102286"/>
                    <a:pt x="3636" y="102235"/>
                  </a:cubicBezTo>
                  <a:cubicBezTo>
                    <a:pt x="3662" y="102209"/>
                    <a:pt x="3662" y="102209"/>
                    <a:pt x="3662" y="102209"/>
                  </a:cubicBezTo>
                  <a:lnTo>
                    <a:pt x="3662" y="102131"/>
                  </a:lnTo>
                  <a:cubicBezTo>
                    <a:pt x="3713" y="102054"/>
                    <a:pt x="3713" y="101925"/>
                    <a:pt x="3662" y="101848"/>
                  </a:cubicBezTo>
                  <a:cubicBezTo>
                    <a:pt x="3662" y="101796"/>
                    <a:pt x="3636" y="101745"/>
                    <a:pt x="3610" y="101693"/>
                  </a:cubicBezTo>
                  <a:cubicBezTo>
                    <a:pt x="3584" y="101641"/>
                    <a:pt x="3636" y="101641"/>
                    <a:pt x="3662" y="101616"/>
                  </a:cubicBezTo>
                  <a:cubicBezTo>
                    <a:pt x="3662" y="101564"/>
                    <a:pt x="3636" y="101512"/>
                    <a:pt x="3610" y="101487"/>
                  </a:cubicBezTo>
                  <a:cubicBezTo>
                    <a:pt x="3602" y="101491"/>
                    <a:pt x="3595" y="101492"/>
                    <a:pt x="3587" y="101492"/>
                  </a:cubicBezTo>
                  <a:cubicBezTo>
                    <a:pt x="3557" y="101492"/>
                    <a:pt x="3528" y="101469"/>
                    <a:pt x="3506" y="101469"/>
                  </a:cubicBezTo>
                  <a:cubicBezTo>
                    <a:pt x="3497" y="101469"/>
                    <a:pt x="3488" y="101473"/>
                    <a:pt x="3481" y="101487"/>
                  </a:cubicBezTo>
                  <a:lnTo>
                    <a:pt x="3455" y="101487"/>
                  </a:lnTo>
                  <a:cubicBezTo>
                    <a:pt x="3430" y="101500"/>
                    <a:pt x="3410" y="101506"/>
                    <a:pt x="3394" y="101506"/>
                  </a:cubicBezTo>
                  <a:cubicBezTo>
                    <a:pt x="3378" y="101506"/>
                    <a:pt x="3365" y="101500"/>
                    <a:pt x="3352" y="101487"/>
                  </a:cubicBezTo>
                  <a:cubicBezTo>
                    <a:pt x="3352" y="101461"/>
                    <a:pt x="3327" y="101435"/>
                    <a:pt x="3327" y="101435"/>
                  </a:cubicBezTo>
                  <a:cubicBezTo>
                    <a:pt x="3327" y="101384"/>
                    <a:pt x="3327" y="101358"/>
                    <a:pt x="3301" y="101332"/>
                  </a:cubicBezTo>
                  <a:lnTo>
                    <a:pt x="3301" y="101203"/>
                  </a:lnTo>
                  <a:cubicBezTo>
                    <a:pt x="3327" y="101177"/>
                    <a:pt x="3327" y="101126"/>
                    <a:pt x="3301" y="101074"/>
                  </a:cubicBezTo>
                  <a:lnTo>
                    <a:pt x="3301" y="101048"/>
                  </a:lnTo>
                  <a:cubicBezTo>
                    <a:pt x="3223" y="101048"/>
                    <a:pt x="3223" y="100997"/>
                    <a:pt x="3223" y="100945"/>
                  </a:cubicBezTo>
                  <a:cubicBezTo>
                    <a:pt x="3244" y="100945"/>
                    <a:pt x="3248" y="100978"/>
                    <a:pt x="3262" y="100978"/>
                  </a:cubicBezTo>
                  <a:cubicBezTo>
                    <a:pt x="3266" y="100978"/>
                    <a:pt x="3270" y="100976"/>
                    <a:pt x="3275" y="100971"/>
                  </a:cubicBezTo>
                  <a:cubicBezTo>
                    <a:pt x="3301" y="100971"/>
                    <a:pt x="3275" y="100945"/>
                    <a:pt x="3275" y="100919"/>
                  </a:cubicBezTo>
                  <a:cubicBezTo>
                    <a:pt x="3275" y="100893"/>
                    <a:pt x="3275" y="100868"/>
                    <a:pt x="3275" y="100816"/>
                  </a:cubicBezTo>
                  <a:cubicBezTo>
                    <a:pt x="3257" y="100798"/>
                    <a:pt x="3264" y="100780"/>
                    <a:pt x="3252" y="100780"/>
                  </a:cubicBezTo>
                  <a:cubicBezTo>
                    <a:pt x="3247" y="100780"/>
                    <a:pt x="3239" y="100783"/>
                    <a:pt x="3223" y="100790"/>
                  </a:cubicBezTo>
                  <a:cubicBezTo>
                    <a:pt x="3198" y="100739"/>
                    <a:pt x="3198" y="100713"/>
                    <a:pt x="3275" y="100661"/>
                  </a:cubicBezTo>
                  <a:cubicBezTo>
                    <a:pt x="3301" y="100636"/>
                    <a:pt x="3301" y="100584"/>
                    <a:pt x="3301" y="100558"/>
                  </a:cubicBezTo>
                  <a:cubicBezTo>
                    <a:pt x="3301" y="100516"/>
                    <a:pt x="3335" y="100474"/>
                    <a:pt x="3292" y="100474"/>
                  </a:cubicBezTo>
                  <a:cubicBezTo>
                    <a:pt x="3282" y="100474"/>
                    <a:pt x="3268" y="100476"/>
                    <a:pt x="3249" y="100481"/>
                  </a:cubicBezTo>
                  <a:cubicBezTo>
                    <a:pt x="3249" y="100481"/>
                    <a:pt x="3223" y="100455"/>
                    <a:pt x="3249" y="100455"/>
                  </a:cubicBezTo>
                  <a:cubicBezTo>
                    <a:pt x="3249" y="100429"/>
                    <a:pt x="3249" y="100378"/>
                    <a:pt x="3198" y="100352"/>
                  </a:cubicBezTo>
                  <a:lnTo>
                    <a:pt x="3198" y="100326"/>
                  </a:lnTo>
                  <a:cubicBezTo>
                    <a:pt x="3223" y="100275"/>
                    <a:pt x="3223" y="100249"/>
                    <a:pt x="3198" y="100197"/>
                  </a:cubicBezTo>
                  <a:lnTo>
                    <a:pt x="3198" y="100171"/>
                  </a:lnTo>
                  <a:cubicBezTo>
                    <a:pt x="3198" y="100146"/>
                    <a:pt x="3249" y="100120"/>
                    <a:pt x="3223" y="100094"/>
                  </a:cubicBezTo>
                  <a:cubicBezTo>
                    <a:pt x="3223" y="100042"/>
                    <a:pt x="3223" y="100017"/>
                    <a:pt x="3223" y="99965"/>
                  </a:cubicBezTo>
                  <a:cubicBezTo>
                    <a:pt x="3223" y="99939"/>
                    <a:pt x="3217" y="99933"/>
                    <a:pt x="3207" y="99933"/>
                  </a:cubicBezTo>
                  <a:cubicBezTo>
                    <a:pt x="3198" y="99933"/>
                    <a:pt x="3185" y="99939"/>
                    <a:pt x="3172" y="99939"/>
                  </a:cubicBezTo>
                  <a:cubicBezTo>
                    <a:pt x="3172" y="99862"/>
                    <a:pt x="3198" y="99810"/>
                    <a:pt x="3198" y="99759"/>
                  </a:cubicBezTo>
                  <a:cubicBezTo>
                    <a:pt x="3198" y="99681"/>
                    <a:pt x="3249" y="99707"/>
                    <a:pt x="3249" y="99681"/>
                  </a:cubicBezTo>
                  <a:cubicBezTo>
                    <a:pt x="3249" y="99681"/>
                    <a:pt x="3327" y="99656"/>
                    <a:pt x="3301" y="99604"/>
                  </a:cubicBezTo>
                  <a:cubicBezTo>
                    <a:pt x="3301" y="99591"/>
                    <a:pt x="3288" y="99585"/>
                    <a:pt x="3269" y="99585"/>
                  </a:cubicBezTo>
                  <a:cubicBezTo>
                    <a:pt x="3249" y="99585"/>
                    <a:pt x="3223" y="99591"/>
                    <a:pt x="3198" y="99604"/>
                  </a:cubicBezTo>
                  <a:lnTo>
                    <a:pt x="3172" y="99604"/>
                  </a:lnTo>
                  <a:cubicBezTo>
                    <a:pt x="3172" y="99578"/>
                    <a:pt x="3146" y="99552"/>
                    <a:pt x="3146" y="99527"/>
                  </a:cubicBezTo>
                  <a:lnTo>
                    <a:pt x="3198" y="99449"/>
                  </a:lnTo>
                  <a:cubicBezTo>
                    <a:pt x="3172" y="99423"/>
                    <a:pt x="3120" y="99372"/>
                    <a:pt x="3172" y="99320"/>
                  </a:cubicBezTo>
                  <a:cubicBezTo>
                    <a:pt x="3198" y="99269"/>
                    <a:pt x="3172" y="99217"/>
                    <a:pt x="3146" y="99191"/>
                  </a:cubicBezTo>
                  <a:lnTo>
                    <a:pt x="3120" y="99166"/>
                  </a:lnTo>
                  <a:cubicBezTo>
                    <a:pt x="3069" y="99166"/>
                    <a:pt x="3094" y="99243"/>
                    <a:pt x="3094" y="99269"/>
                  </a:cubicBezTo>
                  <a:lnTo>
                    <a:pt x="3094" y="99320"/>
                  </a:lnTo>
                  <a:cubicBezTo>
                    <a:pt x="3094" y="99372"/>
                    <a:pt x="3094" y="99372"/>
                    <a:pt x="3017" y="99372"/>
                  </a:cubicBezTo>
                  <a:lnTo>
                    <a:pt x="2991" y="99372"/>
                  </a:lnTo>
                  <a:lnTo>
                    <a:pt x="2991" y="99346"/>
                  </a:lnTo>
                  <a:lnTo>
                    <a:pt x="2940" y="99269"/>
                  </a:lnTo>
                  <a:cubicBezTo>
                    <a:pt x="2888" y="99217"/>
                    <a:pt x="2862" y="99191"/>
                    <a:pt x="2940" y="99140"/>
                  </a:cubicBezTo>
                  <a:cubicBezTo>
                    <a:pt x="2991" y="99088"/>
                    <a:pt x="2966" y="99088"/>
                    <a:pt x="2914" y="99062"/>
                  </a:cubicBezTo>
                  <a:cubicBezTo>
                    <a:pt x="2914" y="99011"/>
                    <a:pt x="2862" y="98985"/>
                    <a:pt x="2862" y="98933"/>
                  </a:cubicBezTo>
                  <a:lnTo>
                    <a:pt x="2940" y="98856"/>
                  </a:lnTo>
                  <a:cubicBezTo>
                    <a:pt x="2940" y="98856"/>
                    <a:pt x="2966" y="98830"/>
                    <a:pt x="2966" y="98830"/>
                  </a:cubicBezTo>
                  <a:cubicBezTo>
                    <a:pt x="2914" y="98804"/>
                    <a:pt x="2914" y="98753"/>
                    <a:pt x="2966" y="98727"/>
                  </a:cubicBezTo>
                  <a:cubicBezTo>
                    <a:pt x="2966" y="98701"/>
                    <a:pt x="2991" y="98701"/>
                    <a:pt x="2991" y="98675"/>
                  </a:cubicBezTo>
                  <a:cubicBezTo>
                    <a:pt x="3017" y="98650"/>
                    <a:pt x="2991" y="98650"/>
                    <a:pt x="2966" y="98624"/>
                  </a:cubicBezTo>
                  <a:cubicBezTo>
                    <a:pt x="2966" y="98598"/>
                    <a:pt x="3017" y="98572"/>
                    <a:pt x="3017" y="98547"/>
                  </a:cubicBezTo>
                  <a:cubicBezTo>
                    <a:pt x="3017" y="98495"/>
                    <a:pt x="3043" y="98495"/>
                    <a:pt x="3017" y="98469"/>
                  </a:cubicBezTo>
                  <a:cubicBezTo>
                    <a:pt x="2991" y="98443"/>
                    <a:pt x="3017" y="98392"/>
                    <a:pt x="3017" y="98366"/>
                  </a:cubicBezTo>
                  <a:cubicBezTo>
                    <a:pt x="3094" y="98314"/>
                    <a:pt x="3094" y="98211"/>
                    <a:pt x="3069" y="98134"/>
                  </a:cubicBezTo>
                  <a:cubicBezTo>
                    <a:pt x="3094" y="98108"/>
                    <a:pt x="3094" y="98108"/>
                    <a:pt x="3120" y="98082"/>
                  </a:cubicBezTo>
                  <a:cubicBezTo>
                    <a:pt x="3120" y="98057"/>
                    <a:pt x="3120" y="98031"/>
                    <a:pt x="3069" y="98031"/>
                  </a:cubicBezTo>
                  <a:lnTo>
                    <a:pt x="2991" y="98031"/>
                  </a:lnTo>
                  <a:cubicBezTo>
                    <a:pt x="2991" y="98057"/>
                    <a:pt x="2966" y="98057"/>
                    <a:pt x="2940" y="98057"/>
                  </a:cubicBezTo>
                  <a:cubicBezTo>
                    <a:pt x="2914" y="98031"/>
                    <a:pt x="2888" y="97979"/>
                    <a:pt x="2940" y="97928"/>
                  </a:cubicBezTo>
                  <a:cubicBezTo>
                    <a:pt x="2991" y="97876"/>
                    <a:pt x="2940" y="97876"/>
                    <a:pt x="2888" y="97876"/>
                  </a:cubicBezTo>
                  <a:cubicBezTo>
                    <a:pt x="2862" y="97850"/>
                    <a:pt x="2888" y="97850"/>
                    <a:pt x="2888" y="97824"/>
                  </a:cubicBezTo>
                  <a:cubicBezTo>
                    <a:pt x="2903" y="97832"/>
                    <a:pt x="2916" y="97835"/>
                    <a:pt x="2927" y="97835"/>
                  </a:cubicBezTo>
                  <a:cubicBezTo>
                    <a:pt x="2953" y="97835"/>
                    <a:pt x="2966" y="97817"/>
                    <a:pt x="2966" y="97799"/>
                  </a:cubicBezTo>
                  <a:cubicBezTo>
                    <a:pt x="2966" y="97773"/>
                    <a:pt x="2966" y="97721"/>
                    <a:pt x="2966" y="97695"/>
                  </a:cubicBezTo>
                  <a:cubicBezTo>
                    <a:pt x="2966" y="97644"/>
                    <a:pt x="2991" y="97618"/>
                    <a:pt x="3017" y="97592"/>
                  </a:cubicBezTo>
                  <a:lnTo>
                    <a:pt x="3043" y="97592"/>
                  </a:lnTo>
                  <a:cubicBezTo>
                    <a:pt x="3043" y="97592"/>
                    <a:pt x="3043" y="97618"/>
                    <a:pt x="3069" y="97618"/>
                  </a:cubicBezTo>
                  <a:cubicBezTo>
                    <a:pt x="3120" y="97618"/>
                    <a:pt x="3146" y="97592"/>
                    <a:pt x="3146" y="97515"/>
                  </a:cubicBezTo>
                  <a:cubicBezTo>
                    <a:pt x="3146" y="97489"/>
                    <a:pt x="3120" y="97463"/>
                    <a:pt x="3069" y="97463"/>
                  </a:cubicBezTo>
                  <a:cubicBezTo>
                    <a:pt x="3069" y="97463"/>
                    <a:pt x="3069" y="97438"/>
                    <a:pt x="3043" y="97438"/>
                  </a:cubicBezTo>
                  <a:lnTo>
                    <a:pt x="3069" y="97360"/>
                  </a:lnTo>
                  <a:cubicBezTo>
                    <a:pt x="3094" y="97334"/>
                    <a:pt x="3146" y="97334"/>
                    <a:pt x="3146" y="97309"/>
                  </a:cubicBezTo>
                  <a:cubicBezTo>
                    <a:pt x="3172" y="97257"/>
                    <a:pt x="3198" y="97205"/>
                    <a:pt x="3172" y="97154"/>
                  </a:cubicBezTo>
                  <a:cubicBezTo>
                    <a:pt x="3172" y="97128"/>
                    <a:pt x="3172" y="97102"/>
                    <a:pt x="3172" y="97076"/>
                  </a:cubicBezTo>
                  <a:cubicBezTo>
                    <a:pt x="3198" y="97051"/>
                    <a:pt x="3223" y="97025"/>
                    <a:pt x="3172" y="96999"/>
                  </a:cubicBezTo>
                  <a:cubicBezTo>
                    <a:pt x="3172" y="96948"/>
                    <a:pt x="3172" y="96922"/>
                    <a:pt x="3120" y="96896"/>
                  </a:cubicBezTo>
                  <a:cubicBezTo>
                    <a:pt x="3146" y="96844"/>
                    <a:pt x="3172" y="96819"/>
                    <a:pt x="3198" y="96793"/>
                  </a:cubicBezTo>
                  <a:cubicBezTo>
                    <a:pt x="3198" y="96715"/>
                    <a:pt x="3198" y="96664"/>
                    <a:pt x="3198" y="96586"/>
                  </a:cubicBezTo>
                  <a:cubicBezTo>
                    <a:pt x="3198" y="96586"/>
                    <a:pt x="3249" y="96561"/>
                    <a:pt x="3249" y="96535"/>
                  </a:cubicBezTo>
                  <a:cubicBezTo>
                    <a:pt x="3275" y="96432"/>
                    <a:pt x="3301" y="96329"/>
                    <a:pt x="3249" y="96225"/>
                  </a:cubicBezTo>
                  <a:cubicBezTo>
                    <a:pt x="3249" y="96174"/>
                    <a:pt x="3249" y="96148"/>
                    <a:pt x="3249" y="96096"/>
                  </a:cubicBezTo>
                  <a:cubicBezTo>
                    <a:pt x="3275" y="96071"/>
                    <a:pt x="3275" y="96045"/>
                    <a:pt x="3301" y="96019"/>
                  </a:cubicBezTo>
                  <a:lnTo>
                    <a:pt x="3301" y="95967"/>
                  </a:lnTo>
                  <a:cubicBezTo>
                    <a:pt x="3327" y="95967"/>
                    <a:pt x="3327" y="95942"/>
                    <a:pt x="3327" y="95942"/>
                  </a:cubicBezTo>
                  <a:cubicBezTo>
                    <a:pt x="3352" y="95916"/>
                    <a:pt x="3352" y="95890"/>
                    <a:pt x="3352" y="95864"/>
                  </a:cubicBezTo>
                  <a:lnTo>
                    <a:pt x="3352" y="95839"/>
                  </a:lnTo>
                  <a:cubicBezTo>
                    <a:pt x="3352" y="95813"/>
                    <a:pt x="3352" y="95787"/>
                    <a:pt x="3327" y="95761"/>
                  </a:cubicBezTo>
                  <a:lnTo>
                    <a:pt x="3327" y="95710"/>
                  </a:lnTo>
                  <a:cubicBezTo>
                    <a:pt x="3327" y="95684"/>
                    <a:pt x="3314" y="95677"/>
                    <a:pt x="3298" y="95677"/>
                  </a:cubicBezTo>
                  <a:cubicBezTo>
                    <a:pt x="3281" y="95677"/>
                    <a:pt x="3262" y="95684"/>
                    <a:pt x="3249" y="95684"/>
                  </a:cubicBezTo>
                  <a:lnTo>
                    <a:pt x="3249" y="95606"/>
                  </a:lnTo>
                  <a:lnTo>
                    <a:pt x="3249" y="95581"/>
                  </a:lnTo>
                  <a:lnTo>
                    <a:pt x="3275" y="95581"/>
                  </a:lnTo>
                  <a:cubicBezTo>
                    <a:pt x="3291" y="95612"/>
                    <a:pt x="3307" y="95635"/>
                    <a:pt x="3323" y="95635"/>
                  </a:cubicBezTo>
                  <a:cubicBezTo>
                    <a:pt x="3333" y="95635"/>
                    <a:pt x="3342" y="95626"/>
                    <a:pt x="3352" y="95606"/>
                  </a:cubicBezTo>
                  <a:cubicBezTo>
                    <a:pt x="3378" y="95581"/>
                    <a:pt x="3378" y="95581"/>
                    <a:pt x="3378" y="95555"/>
                  </a:cubicBezTo>
                  <a:cubicBezTo>
                    <a:pt x="3404" y="95477"/>
                    <a:pt x="3404" y="95477"/>
                    <a:pt x="3352" y="95426"/>
                  </a:cubicBezTo>
                  <a:lnTo>
                    <a:pt x="3378" y="95426"/>
                  </a:lnTo>
                  <a:cubicBezTo>
                    <a:pt x="3455" y="95426"/>
                    <a:pt x="3507" y="95374"/>
                    <a:pt x="3533" y="95323"/>
                  </a:cubicBezTo>
                  <a:cubicBezTo>
                    <a:pt x="3559" y="95245"/>
                    <a:pt x="3559" y="95194"/>
                    <a:pt x="3559" y="95116"/>
                  </a:cubicBezTo>
                  <a:cubicBezTo>
                    <a:pt x="3507" y="95116"/>
                    <a:pt x="3481" y="95168"/>
                    <a:pt x="3455" y="95168"/>
                  </a:cubicBezTo>
                  <a:cubicBezTo>
                    <a:pt x="3430" y="95142"/>
                    <a:pt x="3430" y="95116"/>
                    <a:pt x="3455" y="95065"/>
                  </a:cubicBezTo>
                  <a:lnTo>
                    <a:pt x="3455" y="95039"/>
                  </a:lnTo>
                  <a:cubicBezTo>
                    <a:pt x="3481" y="94987"/>
                    <a:pt x="3455" y="94962"/>
                    <a:pt x="3507" y="94936"/>
                  </a:cubicBezTo>
                  <a:cubicBezTo>
                    <a:pt x="3559" y="94884"/>
                    <a:pt x="3481" y="94833"/>
                    <a:pt x="3507" y="94807"/>
                  </a:cubicBezTo>
                  <a:cubicBezTo>
                    <a:pt x="3533" y="94755"/>
                    <a:pt x="3533" y="94729"/>
                    <a:pt x="3507" y="94678"/>
                  </a:cubicBezTo>
                  <a:cubicBezTo>
                    <a:pt x="3559" y="94601"/>
                    <a:pt x="3559" y="94523"/>
                    <a:pt x="3507" y="94446"/>
                  </a:cubicBezTo>
                  <a:cubicBezTo>
                    <a:pt x="3481" y="94394"/>
                    <a:pt x="3481" y="94343"/>
                    <a:pt x="3455" y="94291"/>
                  </a:cubicBezTo>
                  <a:cubicBezTo>
                    <a:pt x="3455" y="94239"/>
                    <a:pt x="3455" y="94239"/>
                    <a:pt x="3481" y="94239"/>
                  </a:cubicBezTo>
                  <a:cubicBezTo>
                    <a:pt x="3507" y="94214"/>
                    <a:pt x="3507" y="94188"/>
                    <a:pt x="3481" y="94162"/>
                  </a:cubicBezTo>
                  <a:cubicBezTo>
                    <a:pt x="3481" y="94136"/>
                    <a:pt x="3430" y="94085"/>
                    <a:pt x="3404" y="94033"/>
                  </a:cubicBezTo>
                  <a:cubicBezTo>
                    <a:pt x="3378" y="93982"/>
                    <a:pt x="3455" y="94007"/>
                    <a:pt x="3455" y="93982"/>
                  </a:cubicBezTo>
                  <a:cubicBezTo>
                    <a:pt x="3455" y="93904"/>
                    <a:pt x="3481" y="93827"/>
                    <a:pt x="3430" y="93775"/>
                  </a:cubicBezTo>
                  <a:lnTo>
                    <a:pt x="3430" y="93749"/>
                  </a:lnTo>
                  <a:lnTo>
                    <a:pt x="3430" y="93724"/>
                  </a:lnTo>
                  <a:cubicBezTo>
                    <a:pt x="3430" y="93698"/>
                    <a:pt x="3430" y="93672"/>
                    <a:pt x="3430" y="93672"/>
                  </a:cubicBezTo>
                  <a:cubicBezTo>
                    <a:pt x="3430" y="93646"/>
                    <a:pt x="3430" y="93646"/>
                    <a:pt x="3430" y="93620"/>
                  </a:cubicBezTo>
                  <a:lnTo>
                    <a:pt x="3404" y="93646"/>
                  </a:lnTo>
                  <a:lnTo>
                    <a:pt x="3378" y="93698"/>
                  </a:lnTo>
                  <a:lnTo>
                    <a:pt x="3378" y="93672"/>
                  </a:lnTo>
                  <a:cubicBezTo>
                    <a:pt x="3378" y="93646"/>
                    <a:pt x="3352" y="93620"/>
                    <a:pt x="3327" y="93620"/>
                  </a:cubicBezTo>
                  <a:cubicBezTo>
                    <a:pt x="3327" y="93595"/>
                    <a:pt x="3327" y="93569"/>
                    <a:pt x="3301" y="93569"/>
                  </a:cubicBezTo>
                  <a:cubicBezTo>
                    <a:pt x="3301" y="93543"/>
                    <a:pt x="3301" y="93517"/>
                    <a:pt x="3249" y="93492"/>
                  </a:cubicBezTo>
                  <a:cubicBezTo>
                    <a:pt x="3275" y="93414"/>
                    <a:pt x="3249" y="93311"/>
                    <a:pt x="3223" y="93234"/>
                  </a:cubicBezTo>
                  <a:cubicBezTo>
                    <a:pt x="3223" y="93208"/>
                    <a:pt x="3223" y="93156"/>
                    <a:pt x="3223" y="93130"/>
                  </a:cubicBezTo>
                  <a:cubicBezTo>
                    <a:pt x="3249" y="93105"/>
                    <a:pt x="3249" y="93079"/>
                    <a:pt x="3223" y="93053"/>
                  </a:cubicBezTo>
                  <a:cubicBezTo>
                    <a:pt x="3223" y="93027"/>
                    <a:pt x="3223" y="93027"/>
                    <a:pt x="3223" y="93002"/>
                  </a:cubicBezTo>
                  <a:cubicBezTo>
                    <a:pt x="3249" y="92950"/>
                    <a:pt x="3249" y="92898"/>
                    <a:pt x="3249" y="92847"/>
                  </a:cubicBezTo>
                  <a:cubicBezTo>
                    <a:pt x="3249" y="92821"/>
                    <a:pt x="3249" y="92769"/>
                    <a:pt x="3249" y="92744"/>
                  </a:cubicBezTo>
                  <a:cubicBezTo>
                    <a:pt x="3301" y="92718"/>
                    <a:pt x="3301" y="92666"/>
                    <a:pt x="3327" y="92615"/>
                  </a:cubicBezTo>
                  <a:cubicBezTo>
                    <a:pt x="3327" y="92589"/>
                    <a:pt x="3327" y="92563"/>
                    <a:pt x="3352" y="92537"/>
                  </a:cubicBezTo>
                  <a:cubicBezTo>
                    <a:pt x="3352" y="92511"/>
                    <a:pt x="3352" y="92460"/>
                    <a:pt x="3352" y="92434"/>
                  </a:cubicBezTo>
                  <a:cubicBezTo>
                    <a:pt x="3352" y="92408"/>
                    <a:pt x="3327" y="92383"/>
                    <a:pt x="3301" y="92331"/>
                  </a:cubicBezTo>
                  <a:lnTo>
                    <a:pt x="3223" y="92331"/>
                  </a:lnTo>
                  <a:cubicBezTo>
                    <a:pt x="3223" y="92254"/>
                    <a:pt x="3223" y="92202"/>
                    <a:pt x="3223" y="92125"/>
                  </a:cubicBezTo>
                  <a:cubicBezTo>
                    <a:pt x="3223" y="92073"/>
                    <a:pt x="3198" y="92073"/>
                    <a:pt x="3172" y="92073"/>
                  </a:cubicBezTo>
                  <a:lnTo>
                    <a:pt x="3198" y="92047"/>
                  </a:lnTo>
                  <a:cubicBezTo>
                    <a:pt x="3223" y="92047"/>
                    <a:pt x="3249" y="92021"/>
                    <a:pt x="3249" y="91996"/>
                  </a:cubicBezTo>
                  <a:cubicBezTo>
                    <a:pt x="3249" y="91977"/>
                    <a:pt x="3223" y="91959"/>
                    <a:pt x="3199" y="91959"/>
                  </a:cubicBezTo>
                  <a:cubicBezTo>
                    <a:pt x="3189" y="91959"/>
                    <a:pt x="3179" y="91962"/>
                    <a:pt x="3172" y="91970"/>
                  </a:cubicBezTo>
                  <a:lnTo>
                    <a:pt x="3120" y="91970"/>
                  </a:lnTo>
                  <a:cubicBezTo>
                    <a:pt x="3094" y="91918"/>
                    <a:pt x="3094" y="91841"/>
                    <a:pt x="3094" y="91789"/>
                  </a:cubicBezTo>
                  <a:cubicBezTo>
                    <a:pt x="3094" y="91738"/>
                    <a:pt x="3120" y="91660"/>
                    <a:pt x="3094" y="91635"/>
                  </a:cubicBezTo>
                  <a:cubicBezTo>
                    <a:pt x="3069" y="91635"/>
                    <a:pt x="2991" y="91764"/>
                    <a:pt x="2966" y="91867"/>
                  </a:cubicBezTo>
                  <a:lnTo>
                    <a:pt x="2966" y="91893"/>
                  </a:lnTo>
                  <a:cubicBezTo>
                    <a:pt x="2966" y="91893"/>
                    <a:pt x="2914" y="91815"/>
                    <a:pt x="2888" y="91789"/>
                  </a:cubicBezTo>
                  <a:lnTo>
                    <a:pt x="2888" y="91738"/>
                  </a:lnTo>
                  <a:cubicBezTo>
                    <a:pt x="2888" y="91738"/>
                    <a:pt x="2888" y="91712"/>
                    <a:pt x="2888" y="91712"/>
                  </a:cubicBezTo>
                  <a:cubicBezTo>
                    <a:pt x="2991" y="91583"/>
                    <a:pt x="2991" y="91583"/>
                    <a:pt x="2991" y="91428"/>
                  </a:cubicBezTo>
                  <a:lnTo>
                    <a:pt x="2991" y="91402"/>
                  </a:lnTo>
                  <a:cubicBezTo>
                    <a:pt x="2991" y="91351"/>
                    <a:pt x="2991" y="91325"/>
                    <a:pt x="3017" y="91274"/>
                  </a:cubicBezTo>
                  <a:cubicBezTo>
                    <a:pt x="3043" y="91222"/>
                    <a:pt x="3043" y="91170"/>
                    <a:pt x="3017" y="91145"/>
                  </a:cubicBezTo>
                  <a:cubicBezTo>
                    <a:pt x="3017" y="91119"/>
                    <a:pt x="3043" y="91093"/>
                    <a:pt x="3043" y="91067"/>
                  </a:cubicBezTo>
                  <a:cubicBezTo>
                    <a:pt x="3094" y="91067"/>
                    <a:pt x="3120" y="91067"/>
                    <a:pt x="3120" y="91016"/>
                  </a:cubicBezTo>
                  <a:cubicBezTo>
                    <a:pt x="3120" y="90990"/>
                    <a:pt x="3120" y="90964"/>
                    <a:pt x="3120" y="90938"/>
                  </a:cubicBezTo>
                  <a:lnTo>
                    <a:pt x="3120" y="90835"/>
                  </a:lnTo>
                  <a:cubicBezTo>
                    <a:pt x="3146" y="90784"/>
                    <a:pt x="3094" y="90758"/>
                    <a:pt x="3069" y="90758"/>
                  </a:cubicBezTo>
                  <a:lnTo>
                    <a:pt x="3069" y="90680"/>
                  </a:lnTo>
                  <a:cubicBezTo>
                    <a:pt x="3120" y="90655"/>
                    <a:pt x="3094" y="90577"/>
                    <a:pt x="3094" y="90526"/>
                  </a:cubicBezTo>
                  <a:cubicBezTo>
                    <a:pt x="3120" y="90526"/>
                    <a:pt x="3120" y="90474"/>
                    <a:pt x="3094" y="90474"/>
                  </a:cubicBezTo>
                  <a:lnTo>
                    <a:pt x="3043" y="90397"/>
                  </a:lnTo>
                  <a:cubicBezTo>
                    <a:pt x="3069" y="90371"/>
                    <a:pt x="3043" y="90345"/>
                    <a:pt x="3017" y="90319"/>
                  </a:cubicBezTo>
                  <a:lnTo>
                    <a:pt x="3017" y="90165"/>
                  </a:lnTo>
                  <a:lnTo>
                    <a:pt x="2940" y="90242"/>
                  </a:lnTo>
                  <a:cubicBezTo>
                    <a:pt x="2940" y="90242"/>
                    <a:pt x="2940" y="90216"/>
                    <a:pt x="2940" y="90216"/>
                  </a:cubicBezTo>
                  <a:lnTo>
                    <a:pt x="2940" y="90113"/>
                  </a:lnTo>
                  <a:lnTo>
                    <a:pt x="2940" y="90010"/>
                  </a:lnTo>
                  <a:cubicBezTo>
                    <a:pt x="2966" y="89984"/>
                    <a:pt x="2966" y="89907"/>
                    <a:pt x="2940" y="89907"/>
                  </a:cubicBezTo>
                  <a:lnTo>
                    <a:pt x="2940" y="89778"/>
                  </a:lnTo>
                  <a:cubicBezTo>
                    <a:pt x="2966" y="89778"/>
                    <a:pt x="2991" y="89752"/>
                    <a:pt x="2991" y="89726"/>
                  </a:cubicBezTo>
                  <a:cubicBezTo>
                    <a:pt x="3017" y="89675"/>
                    <a:pt x="2991" y="89623"/>
                    <a:pt x="2966" y="89571"/>
                  </a:cubicBezTo>
                  <a:cubicBezTo>
                    <a:pt x="3017" y="89571"/>
                    <a:pt x="3043" y="89546"/>
                    <a:pt x="3017" y="89520"/>
                  </a:cubicBezTo>
                  <a:cubicBezTo>
                    <a:pt x="2991" y="89468"/>
                    <a:pt x="2940" y="89417"/>
                    <a:pt x="2940" y="89365"/>
                  </a:cubicBezTo>
                  <a:cubicBezTo>
                    <a:pt x="2966" y="89339"/>
                    <a:pt x="2966" y="89313"/>
                    <a:pt x="2966" y="89288"/>
                  </a:cubicBezTo>
                  <a:cubicBezTo>
                    <a:pt x="2940" y="89236"/>
                    <a:pt x="2888" y="89262"/>
                    <a:pt x="2914" y="89210"/>
                  </a:cubicBezTo>
                  <a:cubicBezTo>
                    <a:pt x="2914" y="89184"/>
                    <a:pt x="2940" y="89133"/>
                    <a:pt x="2940" y="89107"/>
                  </a:cubicBezTo>
                  <a:cubicBezTo>
                    <a:pt x="2966" y="89081"/>
                    <a:pt x="2940" y="89030"/>
                    <a:pt x="2940" y="89004"/>
                  </a:cubicBezTo>
                  <a:lnTo>
                    <a:pt x="2940" y="88927"/>
                  </a:lnTo>
                  <a:cubicBezTo>
                    <a:pt x="2940" y="88901"/>
                    <a:pt x="2966" y="88875"/>
                    <a:pt x="2914" y="88823"/>
                  </a:cubicBezTo>
                  <a:lnTo>
                    <a:pt x="2914" y="88746"/>
                  </a:lnTo>
                  <a:cubicBezTo>
                    <a:pt x="2966" y="88746"/>
                    <a:pt x="3043" y="88746"/>
                    <a:pt x="3069" y="88694"/>
                  </a:cubicBezTo>
                  <a:lnTo>
                    <a:pt x="3017" y="88437"/>
                  </a:lnTo>
                  <a:cubicBezTo>
                    <a:pt x="3043" y="88411"/>
                    <a:pt x="3069" y="88359"/>
                    <a:pt x="3043" y="88308"/>
                  </a:cubicBezTo>
                  <a:cubicBezTo>
                    <a:pt x="3043" y="88282"/>
                    <a:pt x="3017" y="88256"/>
                    <a:pt x="3017" y="88230"/>
                  </a:cubicBezTo>
                  <a:cubicBezTo>
                    <a:pt x="3069" y="88127"/>
                    <a:pt x="3069" y="88127"/>
                    <a:pt x="2991" y="88127"/>
                  </a:cubicBezTo>
                  <a:lnTo>
                    <a:pt x="2914" y="88127"/>
                  </a:lnTo>
                  <a:lnTo>
                    <a:pt x="2914" y="87869"/>
                  </a:lnTo>
                  <a:cubicBezTo>
                    <a:pt x="2914" y="87818"/>
                    <a:pt x="2914" y="87792"/>
                    <a:pt x="2940" y="87740"/>
                  </a:cubicBezTo>
                  <a:cubicBezTo>
                    <a:pt x="2966" y="87714"/>
                    <a:pt x="2940" y="87714"/>
                    <a:pt x="2940" y="87689"/>
                  </a:cubicBezTo>
                  <a:cubicBezTo>
                    <a:pt x="2940" y="87663"/>
                    <a:pt x="2888" y="87637"/>
                    <a:pt x="2888" y="87585"/>
                  </a:cubicBezTo>
                  <a:lnTo>
                    <a:pt x="2966" y="87585"/>
                  </a:lnTo>
                  <a:cubicBezTo>
                    <a:pt x="3017" y="87585"/>
                    <a:pt x="3017" y="87585"/>
                    <a:pt x="2991" y="87508"/>
                  </a:cubicBezTo>
                  <a:cubicBezTo>
                    <a:pt x="2991" y="87508"/>
                    <a:pt x="2991" y="87482"/>
                    <a:pt x="2991" y="87482"/>
                  </a:cubicBezTo>
                  <a:lnTo>
                    <a:pt x="3069" y="87457"/>
                  </a:lnTo>
                  <a:cubicBezTo>
                    <a:pt x="3146" y="87405"/>
                    <a:pt x="3223" y="87379"/>
                    <a:pt x="3249" y="87276"/>
                  </a:cubicBezTo>
                  <a:cubicBezTo>
                    <a:pt x="3249" y="87250"/>
                    <a:pt x="3301" y="87224"/>
                    <a:pt x="3327" y="87224"/>
                  </a:cubicBezTo>
                  <a:cubicBezTo>
                    <a:pt x="3327" y="87224"/>
                    <a:pt x="3352" y="87199"/>
                    <a:pt x="3352" y="87199"/>
                  </a:cubicBezTo>
                  <a:cubicBezTo>
                    <a:pt x="3378" y="87095"/>
                    <a:pt x="3404" y="86992"/>
                    <a:pt x="3404" y="86915"/>
                  </a:cubicBezTo>
                  <a:cubicBezTo>
                    <a:pt x="3404" y="86863"/>
                    <a:pt x="3404" y="86838"/>
                    <a:pt x="3378" y="86812"/>
                  </a:cubicBezTo>
                  <a:cubicBezTo>
                    <a:pt x="3378" y="86760"/>
                    <a:pt x="3404" y="86734"/>
                    <a:pt x="3378" y="86709"/>
                  </a:cubicBezTo>
                  <a:cubicBezTo>
                    <a:pt x="3327" y="86657"/>
                    <a:pt x="3378" y="86657"/>
                    <a:pt x="3378" y="86631"/>
                  </a:cubicBezTo>
                  <a:cubicBezTo>
                    <a:pt x="3404" y="86631"/>
                    <a:pt x="3404" y="86605"/>
                    <a:pt x="3404" y="86580"/>
                  </a:cubicBezTo>
                  <a:cubicBezTo>
                    <a:pt x="3455" y="86580"/>
                    <a:pt x="3481" y="86554"/>
                    <a:pt x="3507" y="86528"/>
                  </a:cubicBezTo>
                  <a:cubicBezTo>
                    <a:pt x="3507" y="86554"/>
                    <a:pt x="3507" y="86580"/>
                    <a:pt x="3533" y="86605"/>
                  </a:cubicBezTo>
                  <a:cubicBezTo>
                    <a:pt x="3546" y="86618"/>
                    <a:pt x="3552" y="86625"/>
                    <a:pt x="3555" y="86625"/>
                  </a:cubicBezTo>
                  <a:cubicBezTo>
                    <a:pt x="3559" y="86625"/>
                    <a:pt x="3559" y="86618"/>
                    <a:pt x="3559" y="86605"/>
                  </a:cubicBezTo>
                  <a:cubicBezTo>
                    <a:pt x="3584" y="86580"/>
                    <a:pt x="3559" y="86580"/>
                    <a:pt x="3559" y="86580"/>
                  </a:cubicBezTo>
                  <a:cubicBezTo>
                    <a:pt x="3559" y="86554"/>
                    <a:pt x="3559" y="86528"/>
                    <a:pt x="3533" y="86528"/>
                  </a:cubicBezTo>
                  <a:lnTo>
                    <a:pt x="3507" y="86451"/>
                  </a:lnTo>
                  <a:lnTo>
                    <a:pt x="3533" y="86425"/>
                  </a:lnTo>
                  <a:cubicBezTo>
                    <a:pt x="3559" y="86399"/>
                    <a:pt x="3533" y="86347"/>
                    <a:pt x="3584" y="86347"/>
                  </a:cubicBezTo>
                  <a:cubicBezTo>
                    <a:pt x="3597" y="86335"/>
                    <a:pt x="3604" y="86335"/>
                    <a:pt x="3607" y="86335"/>
                  </a:cubicBezTo>
                  <a:cubicBezTo>
                    <a:pt x="3610" y="86335"/>
                    <a:pt x="3610" y="86335"/>
                    <a:pt x="3610" y="86322"/>
                  </a:cubicBezTo>
                  <a:cubicBezTo>
                    <a:pt x="3610" y="86219"/>
                    <a:pt x="3636" y="86141"/>
                    <a:pt x="3610" y="86064"/>
                  </a:cubicBezTo>
                  <a:cubicBezTo>
                    <a:pt x="3610" y="86012"/>
                    <a:pt x="3610" y="85961"/>
                    <a:pt x="3610" y="85909"/>
                  </a:cubicBezTo>
                  <a:cubicBezTo>
                    <a:pt x="3610" y="85883"/>
                    <a:pt x="3636" y="85832"/>
                    <a:pt x="3584" y="85806"/>
                  </a:cubicBezTo>
                  <a:cubicBezTo>
                    <a:pt x="3584" y="85806"/>
                    <a:pt x="3584" y="85780"/>
                    <a:pt x="3584" y="85780"/>
                  </a:cubicBezTo>
                  <a:cubicBezTo>
                    <a:pt x="3584" y="85754"/>
                    <a:pt x="3636" y="85729"/>
                    <a:pt x="3636" y="85703"/>
                  </a:cubicBezTo>
                  <a:cubicBezTo>
                    <a:pt x="3610" y="85651"/>
                    <a:pt x="3636" y="85600"/>
                    <a:pt x="3584" y="85600"/>
                  </a:cubicBezTo>
                  <a:lnTo>
                    <a:pt x="3559" y="85600"/>
                  </a:lnTo>
                  <a:lnTo>
                    <a:pt x="3559" y="85548"/>
                  </a:lnTo>
                  <a:cubicBezTo>
                    <a:pt x="3559" y="85445"/>
                    <a:pt x="3559" y="85367"/>
                    <a:pt x="3636" y="85316"/>
                  </a:cubicBezTo>
                  <a:lnTo>
                    <a:pt x="3636" y="85238"/>
                  </a:lnTo>
                  <a:cubicBezTo>
                    <a:pt x="3636" y="85161"/>
                    <a:pt x="3662" y="85084"/>
                    <a:pt x="3662" y="85006"/>
                  </a:cubicBezTo>
                  <a:cubicBezTo>
                    <a:pt x="3688" y="84929"/>
                    <a:pt x="3662" y="84929"/>
                    <a:pt x="3584" y="84929"/>
                  </a:cubicBezTo>
                  <a:cubicBezTo>
                    <a:pt x="3550" y="84929"/>
                    <a:pt x="3527" y="84918"/>
                    <a:pt x="3500" y="84918"/>
                  </a:cubicBezTo>
                  <a:cubicBezTo>
                    <a:pt x="3487" y="84918"/>
                    <a:pt x="3473" y="84920"/>
                    <a:pt x="3455" y="84929"/>
                  </a:cubicBezTo>
                  <a:cubicBezTo>
                    <a:pt x="3455" y="84852"/>
                    <a:pt x="3455" y="84774"/>
                    <a:pt x="3455" y="84697"/>
                  </a:cubicBezTo>
                  <a:cubicBezTo>
                    <a:pt x="3481" y="84645"/>
                    <a:pt x="3455" y="84594"/>
                    <a:pt x="3430" y="84542"/>
                  </a:cubicBezTo>
                  <a:cubicBezTo>
                    <a:pt x="3430" y="84542"/>
                    <a:pt x="3455" y="84542"/>
                    <a:pt x="3455" y="84516"/>
                  </a:cubicBezTo>
                  <a:cubicBezTo>
                    <a:pt x="3507" y="84542"/>
                    <a:pt x="3559" y="84542"/>
                    <a:pt x="3610" y="84542"/>
                  </a:cubicBezTo>
                  <a:cubicBezTo>
                    <a:pt x="3636" y="84542"/>
                    <a:pt x="3610" y="84465"/>
                    <a:pt x="3662" y="84439"/>
                  </a:cubicBezTo>
                  <a:cubicBezTo>
                    <a:pt x="3688" y="84439"/>
                    <a:pt x="3688" y="84387"/>
                    <a:pt x="3662" y="84387"/>
                  </a:cubicBezTo>
                  <a:cubicBezTo>
                    <a:pt x="3636" y="84362"/>
                    <a:pt x="3610" y="84336"/>
                    <a:pt x="3636" y="84310"/>
                  </a:cubicBezTo>
                  <a:cubicBezTo>
                    <a:pt x="3636" y="84258"/>
                    <a:pt x="3636" y="84233"/>
                    <a:pt x="3584" y="84233"/>
                  </a:cubicBezTo>
                  <a:cubicBezTo>
                    <a:pt x="3533" y="84233"/>
                    <a:pt x="3481" y="84233"/>
                    <a:pt x="3455" y="84181"/>
                  </a:cubicBezTo>
                  <a:cubicBezTo>
                    <a:pt x="3430" y="84155"/>
                    <a:pt x="3455" y="84155"/>
                    <a:pt x="3455" y="84155"/>
                  </a:cubicBezTo>
                  <a:cubicBezTo>
                    <a:pt x="3404" y="84104"/>
                    <a:pt x="3404" y="84052"/>
                    <a:pt x="3404" y="83975"/>
                  </a:cubicBezTo>
                  <a:cubicBezTo>
                    <a:pt x="3430" y="83923"/>
                    <a:pt x="3404" y="83897"/>
                    <a:pt x="3404" y="83872"/>
                  </a:cubicBezTo>
                  <a:lnTo>
                    <a:pt x="3404" y="83768"/>
                  </a:lnTo>
                  <a:cubicBezTo>
                    <a:pt x="3404" y="83743"/>
                    <a:pt x="3430" y="83717"/>
                    <a:pt x="3455" y="83691"/>
                  </a:cubicBezTo>
                  <a:cubicBezTo>
                    <a:pt x="3481" y="83665"/>
                    <a:pt x="3481" y="83639"/>
                    <a:pt x="3455" y="83614"/>
                  </a:cubicBezTo>
                  <a:lnTo>
                    <a:pt x="3455" y="83562"/>
                  </a:lnTo>
                  <a:cubicBezTo>
                    <a:pt x="3466" y="83567"/>
                    <a:pt x="3475" y="83569"/>
                    <a:pt x="3484" y="83569"/>
                  </a:cubicBezTo>
                  <a:cubicBezTo>
                    <a:pt x="3518" y="83569"/>
                    <a:pt x="3543" y="83536"/>
                    <a:pt x="3584" y="83536"/>
                  </a:cubicBezTo>
                  <a:cubicBezTo>
                    <a:pt x="3593" y="83545"/>
                    <a:pt x="3599" y="83548"/>
                    <a:pt x="3603" y="83548"/>
                  </a:cubicBezTo>
                  <a:cubicBezTo>
                    <a:pt x="3610" y="83548"/>
                    <a:pt x="3610" y="83536"/>
                    <a:pt x="3610" y="83536"/>
                  </a:cubicBezTo>
                  <a:cubicBezTo>
                    <a:pt x="3610" y="83536"/>
                    <a:pt x="3584" y="83511"/>
                    <a:pt x="3584" y="83511"/>
                  </a:cubicBezTo>
                  <a:cubicBezTo>
                    <a:pt x="3533" y="83511"/>
                    <a:pt x="3481" y="83511"/>
                    <a:pt x="3481" y="83433"/>
                  </a:cubicBezTo>
                  <a:lnTo>
                    <a:pt x="3507" y="83407"/>
                  </a:lnTo>
                  <a:lnTo>
                    <a:pt x="3507" y="83330"/>
                  </a:lnTo>
                  <a:cubicBezTo>
                    <a:pt x="3507" y="83278"/>
                    <a:pt x="3533" y="83253"/>
                    <a:pt x="3559" y="83253"/>
                  </a:cubicBezTo>
                  <a:cubicBezTo>
                    <a:pt x="3584" y="83253"/>
                    <a:pt x="3584" y="83201"/>
                    <a:pt x="3584" y="83175"/>
                  </a:cubicBezTo>
                  <a:lnTo>
                    <a:pt x="3584" y="83072"/>
                  </a:lnTo>
                  <a:lnTo>
                    <a:pt x="3584" y="82917"/>
                  </a:lnTo>
                  <a:lnTo>
                    <a:pt x="3584" y="82866"/>
                  </a:lnTo>
                  <a:cubicBezTo>
                    <a:pt x="3584" y="82814"/>
                    <a:pt x="3559" y="82814"/>
                    <a:pt x="3533" y="82814"/>
                  </a:cubicBezTo>
                  <a:lnTo>
                    <a:pt x="3533" y="82737"/>
                  </a:lnTo>
                  <a:lnTo>
                    <a:pt x="3559" y="82737"/>
                  </a:lnTo>
                  <a:cubicBezTo>
                    <a:pt x="3584" y="82737"/>
                    <a:pt x="3610" y="82711"/>
                    <a:pt x="3584" y="82685"/>
                  </a:cubicBezTo>
                  <a:cubicBezTo>
                    <a:pt x="3584" y="82634"/>
                    <a:pt x="3559" y="82608"/>
                    <a:pt x="3559" y="82556"/>
                  </a:cubicBezTo>
                  <a:cubicBezTo>
                    <a:pt x="3584" y="82530"/>
                    <a:pt x="3559" y="82530"/>
                    <a:pt x="3559" y="82505"/>
                  </a:cubicBezTo>
                  <a:cubicBezTo>
                    <a:pt x="3559" y="82479"/>
                    <a:pt x="3610" y="82453"/>
                    <a:pt x="3610" y="82427"/>
                  </a:cubicBezTo>
                  <a:cubicBezTo>
                    <a:pt x="3610" y="82402"/>
                    <a:pt x="3610" y="82376"/>
                    <a:pt x="3610" y="82350"/>
                  </a:cubicBezTo>
                  <a:cubicBezTo>
                    <a:pt x="3610" y="82318"/>
                    <a:pt x="3600" y="82296"/>
                    <a:pt x="3581" y="82296"/>
                  </a:cubicBezTo>
                  <a:cubicBezTo>
                    <a:pt x="3568" y="82296"/>
                    <a:pt x="3553" y="82304"/>
                    <a:pt x="3533" y="82324"/>
                  </a:cubicBezTo>
                  <a:cubicBezTo>
                    <a:pt x="3455" y="82324"/>
                    <a:pt x="3430" y="82298"/>
                    <a:pt x="3455" y="82221"/>
                  </a:cubicBezTo>
                  <a:lnTo>
                    <a:pt x="3533" y="82221"/>
                  </a:lnTo>
                  <a:cubicBezTo>
                    <a:pt x="3546" y="82234"/>
                    <a:pt x="3559" y="82240"/>
                    <a:pt x="3568" y="82240"/>
                  </a:cubicBezTo>
                  <a:cubicBezTo>
                    <a:pt x="3578" y="82240"/>
                    <a:pt x="3584" y="82234"/>
                    <a:pt x="3584" y="82221"/>
                  </a:cubicBezTo>
                  <a:cubicBezTo>
                    <a:pt x="3610" y="82195"/>
                    <a:pt x="3584" y="82169"/>
                    <a:pt x="3584" y="82169"/>
                  </a:cubicBezTo>
                  <a:lnTo>
                    <a:pt x="3533" y="82169"/>
                  </a:lnTo>
                  <a:cubicBezTo>
                    <a:pt x="3584" y="82169"/>
                    <a:pt x="3610" y="82118"/>
                    <a:pt x="3584" y="82066"/>
                  </a:cubicBezTo>
                  <a:cubicBezTo>
                    <a:pt x="3636" y="82015"/>
                    <a:pt x="3636" y="81937"/>
                    <a:pt x="3584" y="81886"/>
                  </a:cubicBezTo>
                  <a:cubicBezTo>
                    <a:pt x="3584" y="81860"/>
                    <a:pt x="3584" y="81834"/>
                    <a:pt x="3533" y="81834"/>
                  </a:cubicBezTo>
                  <a:lnTo>
                    <a:pt x="3507" y="81757"/>
                  </a:lnTo>
                  <a:cubicBezTo>
                    <a:pt x="3533" y="81757"/>
                    <a:pt x="3559" y="81757"/>
                    <a:pt x="3559" y="81731"/>
                  </a:cubicBezTo>
                  <a:cubicBezTo>
                    <a:pt x="3559" y="81705"/>
                    <a:pt x="3559" y="81679"/>
                    <a:pt x="3533" y="81654"/>
                  </a:cubicBezTo>
                  <a:cubicBezTo>
                    <a:pt x="3481" y="81628"/>
                    <a:pt x="3481" y="81602"/>
                    <a:pt x="3533" y="81602"/>
                  </a:cubicBezTo>
                  <a:cubicBezTo>
                    <a:pt x="3559" y="81576"/>
                    <a:pt x="3559" y="81576"/>
                    <a:pt x="3559" y="81550"/>
                  </a:cubicBezTo>
                  <a:cubicBezTo>
                    <a:pt x="3507" y="81499"/>
                    <a:pt x="3481" y="81447"/>
                    <a:pt x="3533" y="81396"/>
                  </a:cubicBezTo>
                  <a:cubicBezTo>
                    <a:pt x="3533" y="81370"/>
                    <a:pt x="3507" y="81318"/>
                    <a:pt x="3533" y="81267"/>
                  </a:cubicBezTo>
                  <a:cubicBezTo>
                    <a:pt x="3584" y="81241"/>
                    <a:pt x="3533" y="81241"/>
                    <a:pt x="3507" y="81215"/>
                  </a:cubicBezTo>
                  <a:cubicBezTo>
                    <a:pt x="3481" y="81215"/>
                    <a:pt x="3481" y="81189"/>
                    <a:pt x="3507" y="81189"/>
                  </a:cubicBezTo>
                  <a:cubicBezTo>
                    <a:pt x="3507" y="81189"/>
                    <a:pt x="3507" y="81164"/>
                    <a:pt x="3533" y="81164"/>
                  </a:cubicBezTo>
                  <a:cubicBezTo>
                    <a:pt x="3584" y="81112"/>
                    <a:pt x="3584" y="81112"/>
                    <a:pt x="3533" y="81035"/>
                  </a:cubicBezTo>
                  <a:cubicBezTo>
                    <a:pt x="3533" y="81035"/>
                    <a:pt x="3533" y="81009"/>
                    <a:pt x="3533" y="81009"/>
                  </a:cubicBezTo>
                  <a:cubicBezTo>
                    <a:pt x="3520" y="80996"/>
                    <a:pt x="3507" y="80989"/>
                    <a:pt x="3494" y="80989"/>
                  </a:cubicBezTo>
                  <a:cubicBezTo>
                    <a:pt x="3481" y="80989"/>
                    <a:pt x="3468" y="80996"/>
                    <a:pt x="3455" y="81009"/>
                  </a:cubicBezTo>
                  <a:cubicBezTo>
                    <a:pt x="3438" y="81017"/>
                    <a:pt x="3427" y="81020"/>
                    <a:pt x="3418" y="81020"/>
                  </a:cubicBezTo>
                  <a:cubicBezTo>
                    <a:pt x="3401" y="81020"/>
                    <a:pt x="3395" y="81009"/>
                    <a:pt x="3378" y="81009"/>
                  </a:cubicBezTo>
                  <a:cubicBezTo>
                    <a:pt x="3378" y="81009"/>
                    <a:pt x="3327" y="80983"/>
                    <a:pt x="3378" y="80957"/>
                  </a:cubicBezTo>
                  <a:cubicBezTo>
                    <a:pt x="3391" y="80944"/>
                    <a:pt x="3404" y="80938"/>
                    <a:pt x="3417" y="80938"/>
                  </a:cubicBezTo>
                  <a:cubicBezTo>
                    <a:pt x="3430" y="80938"/>
                    <a:pt x="3443" y="80944"/>
                    <a:pt x="3455" y="80957"/>
                  </a:cubicBezTo>
                  <a:cubicBezTo>
                    <a:pt x="3481" y="80957"/>
                    <a:pt x="3481" y="80931"/>
                    <a:pt x="3507" y="80931"/>
                  </a:cubicBezTo>
                  <a:cubicBezTo>
                    <a:pt x="3507" y="80906"/>
                    <a:pt x="3455" y="80880"/>
                    <a:pt x="3430" y="80828"/>
                  </a:cubicBezTo>
                  <a:cubicBezTo>
                    <a:pt x="3404" y="80802"/>
                    <a:pt x="3430" y="80777"/>
                    <a:pt x="3455" y="80777"/>
                  </a:cubicBezTo>
                  <a:lnTo>
                    <a:pt x="3481" y="80777"/>
                  </a:lnTo>
                  <a:cubicBezTo>
                    <a:pt x="3498" y="80777"/>
                    <a:pt x="3516" y="80788"/>
                    <a:pt x="3533" y="80788"/>
                  </a:cubicBezTo>
                  <a:cubicBezTo>
                    <a:pt x="3541" y="80788"/>
                    <a:pt x="3550" y="80785"/>
                    <a:pt x="3559" y="80777"/>
                  </a:cubicBezTo>
                  <a:cubicBezTo>
                    <a:pt x="3559" y="80751"/>
                    <a:pt x="3559" y="80725"/>
                    <a:pt x="3559" y="80725"/>
                  </a:cubicBezTo>
                  <a:cubicBezTo>
                    <a:pt x="3559" y="80699"/>
                    <a:pt x="3507" y="80622"/>
                    <a:pt x="3455" y="80596"/>
                  </a:cubicBezTo>
                  <a:cubicBezTo>
                    <a:pt x="3430" y="80596"/>
                    <a:pt x="3404" y="80570"/>
                    <a:pt x="3404" y="80545"/>
                  </a:cubicBezTo>
                  <a:cubicBezTo>
                    <a:pt x="3404" y="80493"/>
                    <a:pt x="3430" y="80441"/>
                    <a:pt x="3352" y="80441"/>
                  </a:cubicBezTo>
                  <a:cubicBezTo>
                    <a:pt x="3327" y="80441"/>
                    <a:pt x="3352" y="80416"/>
                    <a:pt x="3352" y="80416"/>
                  </a:cubicBezTo>
                  <a:cubicBezTo>
                    <a:pt x="3352" y="80390"/>
                    <a:pt x="3378" y="80364"/>
                    <a:pt x="3352" y="80338"/>
                  </a:cubicBezTo>
                  <a:cubicBezTo>
                    <a:pt x="3378" y="80312"/>
                    <a:pt x="3378" y="80312"/>
                    <a:pt x="3378" y="80287"/>
                  </a:cubicBezTo>
                  <a:cubicBezTo>
                    <a:pt x="3378" y="80261"/>
                    <a:pt x="3404" y="80209"/>
                    <a:pt x="3430" y="80184"/>
                  </a:cubicBezTo>
                  <a:cubicBezTo>
                    <a:pt x="3443" y="80171"/>
                    <a:pt x="3455" y="80171"/>
                    <a:pt x="3468" y="80171"/>
                  </a:cubicBezTo>
                  <a:cubicBezTo>
                    <a:pt x="3481" y="80171"/>
                    <a:pt x="3494" y="80171"/>
                    <a:pt x="3507" y="80158"/>
                  </a:cubicBezTo>
                  <a:cubicBezTo>
                    <a:pt x="3507" y="80132"/>
                    <a:pt x="3481" y="80132"/>
                    <a:pt x="3455" y="80106"/>
                  </a:cubicBezTo>
                  <a:lnTo>
                    <a:pt x="3430" y="80080"/>
                  </a:lnTo>
                  <a:cubicBezTo>
                    <a:pt x="3430" y="80080"/>
                    <a:pt x="3430" y="80055"/>
                    <a:pt x="3430" y="80029"/>
                  </a:cubicBezTo>
                  <a:lnTo>
                    <a:pt x="3455" y="80029"/>
                  </a:lnTo>
                  <a:cubicBezTo>
                    <a:pt x="3468" y="80042"/>
                    <a:pt x="3488" y="80048"/>
                    <a:pt x="3504" y="80048"/>
                  </a:cubicBezTo>
                  <a:cubicBezTo>
                    <a:pt x="3520" y="80048"/>
                    <a:pt x="3533" y="80042"/>
                    <a:pt x="3533" y="80029"/>
                  </a:cubicBezTo>
                  <a:cubicBezTo>
                    <a:pt x="3584" y="80029"/>
                    <a:pt x="3584" y="79977"/>
                    <a:pt x="3533" y="79977"/>
                  </a:cubicBezTo>
                  <a:cubicBezTo>
                    <a:pt x="3533" y="79926"/>
                    <a:pt x="3533" y="79900"/>
                    <a:pt x="3481" y="79900"/>
                  </a:cubicBezTo>
                  <a:lnTo>
                    <a:pt x="3404" y="79822"/>
                  </a:lnTo>
                  <a:cubicBezTo>
                    <a:pt x="3404" y="79822"/>
                    <a:pt x="3430" y="79797"/>
                    <a:pt x="3430" y="79797"/>
                  </a:cubicBezTo>
                  <a:cubicBezTo>
                    <a:pt x="3438" y="79788"/>
                    <a:pt x="3447" y="79785"/>
                    <a:pt x="3455" y="79785"/>
                  </a:cubicBezTo>
                  <a:cubicBezTo>
                    <a:pt x="3470" y="79785"/>
                    <a:pt x="3481" y="79797"/>
                    <a:pt x="3481" y="79797"/>
                  </a:cubicBezTo>
                  <a:lnTo>
                    <a:pt x="3533" y="79797"/>
                  </a:lnTo>
                  <a:cubicBezTo>
                    <a:pt x="3559" y="79771"/>
                    <a:pt x="3559" y="79745"/>
                    <a:pt x="3533" y="79745"/>
                  </a:cubicBezTo>
                  <a:cubicBezTo>
                    <a:pt x="3533" y="79732"/>
                    <a:pt x="3526" y="79726"/>
                    <a:pt x="3517" y="79726"/>
                  </a:cubicBezTo>
                  <a:cubicBezTo>
                    <a:pt x="3507" y="79726"/>
                    <a:pt x="3494" y="79732"/>
                    <a:pt x="3481" y="79745"/>
                  </a:cubicBezTo>
                  <a:cubicBezTo>
                    <a:pt x="3481" y="79758"/>
                    <a:pt x="3475" y="79758"/>
                    <a:pt x="3468" y="79758"/>
                  </a:cubicBezTo>
                  <a:cubicBezTo>
                    <a:pt x="3462" y="79758"/>
                    <a:pt x="3455" y="79758"/>
                    <a:pt x="3455" y="79771"/>
                  </a:cubicBezTo>
                  <a:lnTo>
                    <a:pt x="3378" y="79771"/>
                  </a:lnTo>
                  <a:cubicBezTo>
                    <a:pt x="3404" y="79719"/>
                    <a:pt x="3430" y="79642"/>
                    <a:pt x="3455" y="79590"/>
                  </a:cubicBezTo>
                  <a:cubicBezTo>
                    <a:pt x="3455" y="79590"/>
                    <a:pt x="3481" y="79565"/>
                    <a:pt x="3481" y="79565"/>
                  </a:cubicBezTo>
                  <a:cubicBezTo>
                    <a:pt x="3507" y="79539"/>
                    <a:pt x="3533" y="79513"/>
                    <a:pt x="3533" y="79487"/>
                  </a:cubicBezTo>
                  <a:cubicBezTo>
                    <a:pt x="3559" y="79436"/>
                    <a:pt x="3559" y="79384"/>
                    <a:pt x="3533" y="79332"/>
                  </a:cubicBezTo>
                  <a:cubicBezTo>
                    <a:pt x="3533" y="79332"/>
                    <a:pt x="3559" y="79307"/>
                    <a:pt x="3533" y="79281"/>
                  </a:cubicBezTo>
                  <a:cubicBezTo>
                    <a:pt x="3507" y="79281"/>
                    <a:pt x="3507" y="79229"/>
                    <a:pt x="3507" y="79229"/>
                  </a:cubicBezTo>
                  <a:cubicBezTo>
                    <a:pt x="3507" y="79229"/>
                    <a:pt x="3481" y="79281"/>
                    <a:pt x="3481" y="79307"/>
                  </a:cubicBezTo>
                  <a:cubicBezTo>
                    <a:pt x="3481" y="79307"/>
                    <a:pt x="3481" y="79332"/>
                    <a:pt x="3481" y="79332"/>
                  </a:cubicBezTo>
                  <a:lnTo>
                    <a:pt x="3481" y="79410"/>
                  </a:lnTo>
                  <a:cubicBezTo>
                    <a:pt x="3481" y="79410"/>
                    <a:pt x="3481" y="79436"/>
                    <a:pt x="3481" y="79436"/>
                  </a:cubicBezTo>
                  <a:lnTo>
                    <a:pt x="3455" y="79436"/>
                  </a:lnTo>
                  <a:cubicBezTo>
                    <a:pt x="3455" y="79436"/>
                    <a:pt x="3455" y="79384"/>
                    <a:pt x="3430" y="79384"/>
                  </a:cubicBezTo>
                  <a:cubicBezTo>
                    <a:pt x="3404" y="79358"/>
                    <a:pt x="3378" y="79307"/>
                    <a:pt x="3430" y="79281"/>
                  </a:cubicBezTo>
                  <a:cubicBezTo>
                    <a:pt x="3455" y="79255"/>
                    <a:pt x="3430" y="79229"/>
                    <a:pt x="3430" y="79229"/>
                  </a:cubicBezTo>
                  <a:lnTo>
                    <a:pt x="3430" y="79100"/>
                  </a:lnTo>
                  <a:cubicBezTo>
                    <a:pt x="3430" y="79075"/>
                    <a:pt x="3430" y="79049"/>
                    <a:pt x="3404" y="79049"/>
                  </a:cubicBezTo>
                  <a:cubicBezTo>
                    <a:pt x="3404" y="79049"/>
                    <a:pt x="3404" y="79023"/>
                    <a:pt x="3404" y="79023"/>
                  </a:cubicBezTo>
                  <a:cubicBezTo>
                    <a:pt x="3430" y="79023"/>
                    <a:pt x="3404" y="78997"/>
                    <a:pt x="3430" y="78971"/>
                  </a:cubicBezTo>
                  <a:lnTo>
                    <a:pt x="3481" y="78971"/>
                  </a:lnTo>
                  <a:cubicBezTo>
                    <a:pt x="3481" y="78971"/>
                    <a:pt x="3455" y="78946"/>
                    <a:pt x="3430" y="78920"/>
                  </a:cubicBezTo>
                  <a:lnTo>
                    <a:pt x="3404" y="78920"/>
                  </a:lnTo>
                  <a:cubicBezTo>
                    <a:pt x="3378" y="78894"/>
                    <a:pt x="3378" y="78842"/>
                    <a:pt x="3404" y="78817"/>
                  </a:cubicBezTo>
                  <a:cubicBezTo>
                    <a:pt x="3455" y="78791"/>
                    <a:pt x="3455" y="78739"/>
                    <a:pt x="3404" y="78713"/>
                  </a:cubicBezTo>
                  <a:lnTo>
                    <a:pt x="3404" y="78688"/>
                  </a:lnTo>
                  <a:lnTo>
                    <a:pt x="3481" y="78688"/>
                  </a:lnTo>
                  <a:cubicBezTo>
                    <a:pt x="3533" y="78610"/>
                    <a:pt x="3507" y="78610"/>
                    <a:pt x="3430" y="78584"/>
                  </a:cubicBezTo>
                  <a:lnTo>
                    <a:pt x="3404" y="78584"/>
                  </a:lnTo>
                  <a:lnTo>
                    <a:pt x="3404" y="78378"/>
                  </a:lnTo>
                  <a:cubicBezTo>
                    <a:pt x="3430" y="78378"/>
                    <a:pt x="3455" y="78404"/>
                    <a:pt x="3455" y="78430"/>
                  </a:cubicBezTo>
                  <a:cubicBezTo>
                    <a:pt x="3455" y="78481"/>
                    <a:pt x="3455" y="78507"/>
                    <a:pt x="3507" y="78507"/>
                  </a:cubicBezTo>
                  <a:cubicBezTo>
                    <a:pt x="3533" y="78456"/>
                    <a:pt x="3507" y="78430"/>
                    <a:pt x="3507" y="78378"/>
                  </a:cubicBezTo>
                  <a:lnTo>
                    <a:pt x="3507" y="78198"/>
                  </a:lnTo>
                  <a:cubicBezTo>
                    <a:pt x="3481" y="78146"/>
                    <a:pt x="3430" y="78146"/>
                    <a:pt x="3404" y="78146"/>
                  </a:cubicBezTo>
                  <a:cubicBezTo>
                    <a:pt x="3404" y="78120"/>
                    <a:pt x="3404" y="78094"/>
                    <a:pt x="3378" y="78069"/>
                  </a:cubicBezTo>
                  <a:cubicBezTo>
                    <a:pt x="3378" y="78069"/>
                    <a:pt x="3404" y="78043"/>
                    <a:pt x="3404" y="77991"/>
                  </a:cubicBezTo>
                  <a:lnTo>
                    <a:pt x="3481" y="77991"/>
                  </a:lnTo>
                  <a:lnTo>
                    <a:pt x="3481" y="78017"/>
                  </a:lnTo>
                  <a:cubicBezTo>
                    <a:pt x="3481" y="78069"/>
                    <a:pt x="3481" y="78094"/>
                    <a:pt x="3507" y="78094"/>
                  </a:cubicBezTo>
                  <a:cubicBezTo>
                    <a:pt x="3533" y="78094"/>
                    <a:pt x="3559" y="78069"/>
                    <a:pt x="3559" y="78043"/>
                  </a:cubicBezTo>
                  <a:lnTo>
                    <a:pt x="3559" y="77811"/>
                  </a:lnTo>
                  <a:cubicBezTo>
                    <a:pt x="3559" y="77785"/>
                    <a:pt x="3559" y="77733"/>
                    <a:pt x="3507" y="77708"/>
                  </a:cubicBezTo>
                  <a:cubicBezTo>
                    <a:pt x="3507" y="77682"/>
                    <a:pt x="3507" y="77656"/>
                    <a:pt x="3507" y="77656"/>
                  </a:cubicBezTo>
                  <a:cubicBezTo>
                    <a:pt x="3507" y="77604"/>
                    <a:pt x="3559" y="77553"/>
                    <a:pt x="3507" y="77501"/>
                  </a:cubicBezTo>
                  <a:cubicBezTo>
                    <a:pt x="3507" y="77475"/>
                    <a:pt x="3507" y="77450"/>
                    <a:pt x="3507" y="77424"/>
                  </a:cubicBezTo>
                  <a:cubicBezTo>
                    <a:pt x="3533" y="77398"/>
                    <a:pt x="3533" y="77372"/>
                    <a:pt x="3507" y="77347"/>
                  </a:cubicBezTo>
                  <a:lnTo>
                    <a:pt x="3507" y="77243"/>
                  </a:lnTo>
                  <a:cubicBezTo>
                    <a:pt x="3507" y="77218"/>
                    <a:pt x="3507" y="77166"/>
                    <a:pt x="3507" y="77166"/>
                  </a:cubicBezTo>
                  <a:lnTo>
                    <a:pt x="3507" y="77166"/>
                  </a:lnTo>
                  <a:cubicBezTo>
                    <a:pt x="3481" y="77192"/>
                    <a:pt x="3533" y="77269"/>
                    <a:pt x="3481" y="77295"/>
                  </a:cubicBezTo>
                  <a:cubicBezTo>
                    <a:pt x="3430" y="77321"/>
                    <a:pt x="3455" y="77372"/>
                    <a:pt x="3455" y="77398"/>
                  </a:cubicBezTo>
                  <a:cubicBezTo>
                    <a:pt x="3455" y="77403"/>
                    <a:pt x="3455" y="77405"/>
                    <a:pt x="3453" y="77405"/>
                  </a:cubicBezTo>
                  <a:cubicBezTo>
                    <a:pt x="3446" y="77405"/>
                    <a:pt x="3425" y="77367"/>
                    <a:pt x="3404" y="77347"/>
                  </a:cubicBezTo>
                  <a:cubicBezTo>
                    <a:pt x="3404" y="77321"/>
                    <a:pt x="3404" y="77295"/>
                    <a:pt x="3378" y="77243"/>
                  </a:cubicBezTo>
                  <a:cubicBezTo>
                    <a:pt x="3404" y="77218"/>
                    <a:pt x="3430" y="77192"/>
                    <a:pt x="3378" y="77166"/>
                  </a:cubicBezTo>
                  <a:cubicBezTo>
                    <a:pt x="3249" y="77140"/>
                    <a:pt x="3249" y="77140"/>
                    <a:pt x="3327" y="77037"/>
                  </a:cubicBezTo>
                  <a:cubicBezTo>
                    <a:pt x="3327" y="77037"/>
                    <a:pt x="3352" y="77011"/>
                    <a:pt x="3352" y="77011"/>
                  </a:cubicBezTo>
                  <a:cubicBezTo>
                    <a:pt x="3378" y="76985"/>
                    <a:pt x="3352" y="76934"/>
                    <a:pt x="3327" y="76934"/>
                  </a:cubicBezTo>
                  <a:cubicBezTo>
                    <a:pt x="3301" y="76908"/>
                    <a:pt x="3275" y="76882"/>
                    <a:pt x="3327" y="76856"/>
                  </a:cubicBezTo>
                  <a:lnTo>
                    <a:pt x="3378" y="76805"/>
                  </a:lnTo>
                  <a:cubicBezTo>
                    <a:pt x="3378" y="76805"/>
                    <a:pt x="3378" y="76805"/>
                    <a:pt x="3378" y="76779"/>
                  </a:cubicBezTo>
                  <a:cubicBezTo>
                    <a:pt x="3378" y="76753"/>
                    <a:pt x="3352" y="76753"/>
                    <a:pt x="3327" y="76753"/>
                  </a:cubicBezTo>
                  <a:cubicBezTo>
                    <a:pt x="3327" y="76753"/>
                    <a:pt x="3275" y="76753"/>
                    <a:pt x="3275" y="76702"/>
                  </a:cubicBezTo>
                  <a:lnTo>
                    <a:pt x="3275" y="76676"/>
                  </a:lnTo>
                  <a:cubicBezTo>
                    <a:pt x="3275" y="76650"/>
                    <a:pt x="3249" y="76624"/>
                    <a:pt x="3249" y="76599"/>
                  </a:cubicBezTo>
                  <a:cubicBezTo>
                    <a:pt x="3249" y="76573"/>
                    <a:pt x="3249" y="76521"/>
                    <a:pt x="3275" y="76495"/>
                  </a:cubicBezTo>
                  <a:cubicBezTo>
                    <a:pt x="3301" y="76495"/>
                    <a:pt x="3327" y="76470"/>
                    <a:pt x="3327" y="76470"/>
                  </a:cubicBezTo>
                  <a:cubicBezTo>
                    <a:pt x="3352" y="76470"/>
                    <a:pt x="3404" y="76470"/>
                    <a:pt x="3430" y="76418"/>
                  </a:cubicBezTo>
                  <a:cubicBezTo>
                    <a:pt x="3481" y="76418"/>
                    <a:pt x="3507" y="76366"/>
                    <a:pt x="3533" y="76315"/>
                  </a:cubicBezTo>
                  <a:cubicBezTo>
                    <a:pt x="3533" y="76289"/>
                    <a:pt x="3533" y="76263"/>
                    <a:pt x="3507" y="76263"/>
                  </a:cubicBezTo>
                  <a:cubicBezTo>
                    <a:pt x="3507" y="76238"/>
                    <a:pt x="3507" y="76238"/>
                    <a:pt x="3507" y="76212"/>
                  </a:cubicBezTo>
                  <a:cubicBezTo>
                    <a:pt x="3494" y="76186"/>
                    <a:pt x="3475" y="76179"/>
                    <a:pt x="3455" y="76179"/>
                  </a:cubicBezTo>
                  <a:cubicBezTo>
                    <a:pt x="3436" y="76179"/>
                    <a:pt x="3417" y="76186"/>
                    <a:pt x="3404" y="76186"/>
                  </a:cubicBezTo>
                  <a:cubicBezTo>
                    <a:pt x="3378" y="76134"/>
                    <a:pt x="3378" y="76083"/>
                    <a:pt x="3404" y="76031"/>
                  </a:cubicBezTo>
                  <a:lnTo>
                    <a:pt x="3481" y="76031"/>
                  </a:lnTo>
                  <a:cubicBezTo>
                    <a:pt x="3507" y="76031"/>
                    <a:pt x="3533" y="76005"/>
                    <a:pt x="3533" y="75980"/>
                  </a:cubicBezTo>
                  <a:cubicBezTo>
                    <a:pt x="3559" y="75954"/>
                    <a:pt x="3533" y="75928"/>
                    <a:pt x="3507" y="75928"/>
                  </a:cubicBezTo>
                  <a:cubicBezTo>
                    <a:pt x="3507" y="75902"/>
                    <a:pt x="3559" y="75902"/>
                    <a:pt x="3533" y="75876"/>
                  </a:cubicBezTo>
                  <a:cubicBezTo>
                    <a:pt x="3507" y="75825"/>
                    <a:pt x="3455" y="75773"/>
                    <a:pt x="3404" y="75747"/>
                  </a:cubicBezTo>
                  <a:cubicBezTo>
                    <a:pt x="3386" y="75729"/>
                    <a:pt x="3367" y="75711"/>
                    <a:pt x="3340" y="75711"/>
                  </a:cubicBezTo>
                  <a:cubicBezTo>
                    <a:pt x="3329" y="75711"/>
                    <a:pt x="3316" y="75714"/>
                    <a:pt x="3301" y="75722"/>
                  </a:cubicBezTo>
                  <a:cubicBezTo>
                    <a:pt x="3284" y="75739"/>
                    <a:pt x="3275" y="75745"/>
                    <a:pt x="3271" y="75745"/>
                  </a:cubicBezTo>
                  <a:cubicBezTo>
                    <a:pt x="3264" y="75745"/>
                    <a:pt x="3275" y="75722"/>
                    <a:pt x="3275" y="75722"/>
                  </a:cubicBezTo>
                  <a:cubicBezTo>
                    <a:pt x="3275" y="75722"/>
                    <a:pt x="3301" y="75670"/>
                    <a:pt x="3327" y="75644"/>
                  </a:cubicBezTo>
                  <a:lnTo>
                    <a:pt x="3301" y="75541"/>
                  </a:lnTo>
                  <a:lnTo>
                    <a:pt x="3249" y="75541"/>
                  </a:lnTo>
                  <a:lnTo>
                    <a:pt x="3223" y="75490"/>
                  </a:lnTo>
                  <a:cubicBezTo>
                    <a:pt x="3275" y="75438"/>
                    <a:pt x="3275" y="75361"/>
                    <a:pt x="3275" y="75283"/>
                  </a:cubicBezTo>
                  <a:cubicBezTo>
                    <a:pt x="3301" y="75232"/>
                    <a:pt x="3327" y="75180"/>
                    <a:pt x="3378" y="75129"/>
                  </a:cubicBezTo>
                  <a:cubicBezTo>
                    <a:pt x="3378" y="75103"/>
                    <a:pt x="3378" y="75077"/>
                    <a:pt x="3352" y="75077"/>
                  </a:cubicBezTo>
                  <a:cubicBezTo>
                    <a:pt x="3344" y="75068"/>
                    <a:pt x="3338" y="75065"/>
                    <a:pt x="3333" y="75065"/>
                  </a:cubicBezTo>
                  <a:cubicBezTo>
                    <a:pt x="3324" y="75065"/>
                    <a:pt x="3318" y="75077"/>
                    <a:pt x="3301" y="75077"/>
                  </a:cubicBezTo>
                  <a:cubicBezTo>
                    <a:pt x="3275" y="75077"/>
                    <a:pt x="3198" y="75103"/>
                    <a:pt x="3172" y="75154"/>
                  </a:cubicBezTo>
                  <a:lnTo>
                    <a:pt x="3120" y="75206"/>
                  </a:lnTo>
                  <a:cubicBezTo>
                    <a:pt x="3094" y="75206"/>
                    <a:pt x="3069" y="75206"/>
                    <a:pt x="3069" y="75154"/>
                  </a:cubicBezTo>
                  <a:lnTo>
                    <a:pt x="3069" y="75103"/>
                  </a:lnTo>
                  <a:cubicBezTo>
                    <a:pt x="3120" y="75000"/>
                    <a:pt x="3069" y="74871"/>
                    <a:pt x="3146" y="74767"/>
                  </a:cubicBezTo>
                  <a:cubicBezTo>
                    <a:pt x="3172" y="74716"/>
                    <a:pt x="3223" y="74664"/>
                    <a:pt x="3301" y="74638"/>
                  </a:cubicBezTo>
                  <a:cubicBezTo>
                    <a:pt x="3327" y="74638"/>
                    <a:pt x="3327" y="74613"/>
                    <a:pt x="3327" y="74587"/>
                  </a:cubicBezTo>
                  <a:cubicBezTo>
                    <a:pt x="3327" y="74561"/>
                    <a:pt x="3327" y="74535"/>
                    <a:pt x="3301" y="74535"/>
                  </a:cubicBezTo>
                  <a:lnTo>
                    <a:pt x="3275" y="74535"/>
                  </a:lnTo>
                  <a:cubicBezTo>
                    <a:pt x="3223" y="74587"/>
                    <a:pt x="3172" y="74638"/>
                    <a:pt x="3094" y="74664"/>
                  </a:cubicBezTo>
                  <a:cubicBezTo>
                    <a:pt x="3069" y="74664"/>
                    <a:pt x="3043" y="74690"/>
                    <a:pt x="3017" y="74716"/>
                  </a:cubicBezTo>
                  <a:cubicBezTo>
                    <a:pt x="2991" y="74742"/>
                    <a:pt x="2966" y="74819"/>
                    <a:pt x="2940" y="74871"/>
                  </a:cubicBezTo>
                  <a:cubicBezTo>
                    <a:pt x="2888" y="74871"/>
                    <a:pt x="2862" y="74871"/>
                    <a:pt x="2837" y="74948"/>
                  </a:cubicBezTo>
                  <a:cubicBezTo>
                    <a:pt x="2837" y="74965"/>
                    <a:pt x="2828" y="74971"/>
                    <a:pt x="2815" y="74971"/>
                  </a:cubicBezTo>
                  <a:cubicBezTo>
                    <a:pt x="2788" y="74971"/>
                    <a:pt x="2742" y="74948"/>
                    <a:pt x="2708" y="74948"/>
                  </a:cubicBezTo>
                  <a:cubicBezTo>
                    <a:pt x="2693" y="74956"/>
                    <a:pt x="2684" y="74959"/>
                    <a:pt x="2680" y="74959"/>
                  </a:cubicBezTo>
                  <a:cubicBezTo>
                    <a:pt x="2669" y="74959"/>
                    <a:pt x="2682" y="74940"/>
                    <a:pt x="2682" y="74922"/>
                  </a:cubicBezTo>
                  <a:cubicBezTo>
                    <a:pt x="2682" y="74896"/>
                    <a:pt x="2630" y="74793"/>
                    <a:pt x="2708" y="74716"/>
                  </a:cubicBezTo>
                  <a:cubicBezTo>
                    <a:pt x="2733" y="74716"/>
                    <a:pt x="2759" y="74716"/>
                    <a:pt x="2759" y="74690"/>
                  </a:cubicBezTo>
                  <a:lnTo>
                    <a:pt x="2811" y="74535"/>
                  </a:lnTo>
                  <a:cubicBezTo>
                    <a:pt x="2811" y="74510"/>
                    <a:pt x="2837" y="74484"/>
                    <a:pt x="2785" y="74484"/>
                  </a:cubicBezTo>
                  <a:cubicBezTo>
                    <a:pt x="2785" y="74432"/>
                    <a:pt x="2785" y="74406"/>
                    <a:pt x="2785" y="74381"/>
                  </a:cubicBezTo>
                  <a:cubicBezTo>
                    <a:pt x="2759" y="74329"/>
                    <a:pt x="2759" y="74303"/>
                    <a:pt x="2759" y="74252"/>
                  </a:cubicBezTo>
                  <a:lnTo>
                    <a:pt x="2759" y="74226"/>
                  </a:lnTo>
                  <a:cubicBezTo>
                    <a:pt x="2759" y="74226"/>
                    <a:pt x="2782" y="74249"/>
                    <a:pt x="2797" y="74249"/>
                  </a:cubicBezTo>
                  <a:cubicBezTo>
                    <a:pt x="2805" y="74249"/>
                    <a:pt x="2811" y="74243"/>
                    <a:pt x="2811" y="74226"/>
                  </a:cubicBezTo>
                  <a:cubicBezTo>
                    <a:pt x="2811" y="74174"/>
                    <a:pt x="2811" y="74148"/>
                    <a:pt x="2733" y="74123"/>
                  </a:cubicBezTo>
                  <a:lnTo>
                    <a:pt x="2708" y="74123"/>
                  </a:lnTo>
                  <a:cubicBezTo>
                    <a:pt x="2708" y="74071"/>
                    <a:pt x="2682" y="74020"/>
                    <a:pt x="2682" y="73968"/>
                  </a:cubicBezTo>
                  <a:cubicBezTo>
                    <a:pt x="2656" y="73891"/>
                    <a:pt x="2656" y="73865"/>
                    <a:pt x="2682" y="73813"/>
                  </a:cubicBezTo>
                  <a:cubicBezTo>
                    <a:pt x="2708" y="73787"/>
                    <a:pt x="2733" y="73684"/>
                    <a:pt x="2785" y="73633"/>
                  </a:cubicBezTo>
                  <a:cubicBezTo>
                    <a:pt x="2811" y="73633"/>
                    <a:pt x="2811" y="73607"/>
                    <a:pt x="2837" y="73607"/>
                  </a:cubicBezTo>
                  <a:lnTo>
                    <a:pt x="2862" y="73607"/>
                  </a:lnTo>
                  <a:cubicBezTo>
                    <a:pt x="2888" y="73658"/>
                    <a:pt x="2888" y="73710"/>
                    <a:pt x="2862" y="73762"/>
                  </a:cubicBezTo>
                  <a:cubicBezTo>
                    <a:pt x="2888" y="73787"/>
                    <a:pt x="2888" y="73787"/>
                    <a:pt x="2888" y="73787"/>
                  </a:cubicBezTo>
                  <a:cubicBezTo>
                    <a:pt x="2914" y="73787"/>
                    <a:pt x="2940" y="73787"/>
                    <a:pt x="2940" y="73762"/>
                  </a:cubicBezTo>
                  <a:cubicBezTo>
                    <a:pt x="2940" y="73710"/>
                    <a:pt x="2940" y="73658"/>
                    <a:pt x="2966" y="73581"/>
                  </a:cubicBezTo>
                  <a:cubicBezTo>
                    <a:pt x="2966" y="73555"/>
                    <a:pt x="2966" y="73529"/>
                    <a:pt x="2940" y="73529"/>
                  </a:cubicBezTo>
                  <a:cubicBezTo>
                    <a:pt x="2940" y="73504"/>
                    <a:pt x="2940" y="73478"/>
                    <a:pt x="2966" y="73452"/>
                  </a:cubicBezTo>
                  <a:cubicBezTo>
                    <a:pt x="2991" y="73426"/>
                    <a:pt x="2966" y="73401"/>
                    <a:pt x="2966" y="73375"/>
                  </a:cubicBezTo>
                  <a:lnTo>
                    <a:pt x="2966" y="73349"/>
                  </a:lnTo>
                  <a:cubicBezTo>
                    <a:pt x="2991" y="73323"/>
                    <a:pt x="2991" y="73272"/>
                    <a:pt x="2966" y="73246"/>
                  </a:cubicBezTo>
                  <a:cubicBezTo>
                    <a:pt x="2940" y="73168"/>
                    <a:pt x="2940" y="73091"/>
                    <a:pt x="2966" y="73014"/>
                  </a:cubicBezTo>
                  <a:cubicBezTo>
                    <a:pt x="2991" y="72988"/>
                    <a:pt x="2940" y="72962"/>
                    <a:pt x="2914" y="72962"/>
                  </a:cubicBezTo>
                  <a:cubicBezTo>
                    <a:pt x="2940" y="72859"/>
                    <a:pt x="2862" y="72782"/>
                    <a:pt x="2862" y="72704"/>
                  </a:cubicBezTo>
                  <a:cubicBezTo>
                    <a:pt x="2837" y="72627"/>
                    <a:pt x="2785" y="72653"/>
                    <a:pt x="2759" y="72627"/>
                  </a:cubicBezTo>
                  <a:cubicBezTo>
                    <a:pt x="2733" y="72601"/>
                    <a:pt x="2733" y="72601"/>
                    <a:pt x="2708" y="72575"/>
                  </a:cubicBezTo>
                  <a:cubicBezTo>
                    <a:pt x="2708" y="72524"/>
                    <a:pt x="2733" y="72472"/>
                    <a:pt x="2759" y="72420"/>
                  </a:cubicBezTo>
                  <a:cubicBezTo>
                    <a:pt x="2785" y="72395"/>
                    <a:pt x="2785" y="72343"/>
                    <a:pt x="2759" y="72317"/>
                  </a:cubicBezTo>
                  <a:cubicBezTo>
                    <a:pt x="2759" y="72317"/>
                    <a:pt x="2785" y="72292"/>
                    <a:pt x="2785" y="72266"/>
                  </a:cubicBezTo>
                  <a:lnTo>
                    <a:pt x="2759" y="72266"/>
                  </a:lnTo>
                  <a:cubicBezTo>
                    <a:pt x="2759" y="72214"/>
                    <a:pt x="2811" y="72137"/>
                    <a:pt x="2759" y="72085"/>
                  </a:cubicBezTo>
                  <a:cubicBezTo>
                    <a:pt x="2759" y="72059"/>
                    <a:pt x="2759" y="72034"/>
                    <a:pt x="2759" y="72008"/>
                  </a:cubicBezTo>
                  <a:cubicBezTo>
                    <a:pt x="2811" y="71930"/>
                    <a:pt x="2811" y="71853"/>
                    <a:pt x="2811" y="71750"/>
                  </a:cubicBezTo>
                  <a:cubicBezTo>
                    <a:pt x="2794" y="71741"/>
                    <a:pt x="2779" y="71738"/>
                    <a:pt x="2767" y="71738"/>
                  </a:cubicBezTo>
                  <a:cubicBezTo>
                    <a:pt x="2742" y="71738"/>
                    <a:pt x="2725" y="71750"/>
                    <a:pt x="2708" y="71750"/>
                  </a:cubicBezTo>
                  <a:cubicBezTo>
                    <a:pt x="2733" y="71698"/>
                    <a:pt x="2733" y="71621"/>
                    <a:pt x="2682" y="71569"/>
                  </a:cubicBezTo>
                  <a:lnTo>
                    <a:pt x="2682" y="71544"/>
                  </a:lnTo>
                  <a:cubicBezTo>
                    <a:pt x="2708" y="71544"/>
                    <a:pt x="2733" y="71544"/>
                    <a:pt x="2733" y="71518"/>
                  </a:cubicBezTo>
                  <a:cubicBezTo>
                    <a:pt x="2733" y="71518"/>
                    <a:pt x="2759" y="71492"/>
                    <a:pt x="2759" y="71466"/>
                  </a:cubicBezTo>
                  <a:cubicBezTo>
                    <a:pt x="2759" y="71466"/>
                    <a:pt x="2748" y="71455"/>
                    <a:pt x="2740" y="71455"/>
                  </a:cubicBezTo>
                  <a:cubicBezTo>
                    <a:pt x="2736" y="71455"/>
                    <a:pt x="2733" y="71458"/>
                    <a:pt x="2733" y="71466"/>
                  </a:cubicBezTo>
                  <a:cubicBezTo>
                    <a:pt x="2708" y="71466"/>
                    <a:pt x="2682" y="71466"/>
                    <a:pt x="2682" y="71518"/>
                  </a:cubicBezTo>
                  <a:lnTo>
                    <a:pt x="2656" y="71544"/>
                  </a:lnTo>
                  <a:cubicBezTo>
                    <a:pt x="2656" y="71518"/>
                    <a:pt x="2656" y="71466"/>
                    <a:pt x="2682" y="71440"/>
                  </a:cubicBezTo>
                  <a:cubicBezTo>
                    <a:pt x="2682" y="71415"/>
                    <a:pt x="2708" y="71363"/>
                    <a:pt x="2733" y="71337"/>
                  </a:cubicBezTo>
                  <a:cubicBezTo>
                    <a:pt x="2759" y="71337"/>
                    <a:pt x="2759" y="71311"/>
                    <a:pt x="2759" y="71286"/>
                  </a:cubicBezTo>
                  <a:lnTo>
                    <a:pt x="2733" y="71183"/>
                  </a:lnTo>
                  <a:cubicBezTo>
                    <a:pt x="2708" y="71157"/>
                    <a:pt x="2708" y="71131"/>
                    <a:pt x="2733" y="71105"/>
                  </a:cubicBezTo>
                  <a:cubicBezTo>
                    <a:pt x="2759" y="71028"/>
                    <a:pt x="2759" y="70925"/>
                    <a:pt x="2733" y="70821"/>
                  </a:cubicBezTo>
                  <a:cubicBezTo>
                    <a:pt x="2733" y="70821"/>
                    <a:pt x="2682" y="70796"/>
                    <a:pt x="2708" y="70796"/>
                  </a:cubicBezTo>
                  <a:cubicBezTo>
                    <a:pt x="2708" y="70770"/>
                    <a:pt x="2785" y="70693"/>
                    <a:pt x="2682" y="70667"/>
                  </a:cubicBezTo>
                  <a:cubicBezTo>
                    <a:pt x="2682" y="70667"/>
                    <a:pt x="2682" y="70641"/>
                    <a:pt x="2682" y="70641"/>
                  </a:cubicBezTo>
                  <a:cubicBezTo>
                    <a:pt x="2733" y="70589"/>
                    <a:pt x="2733" y="70512"/>
                    <a:pt x="2733" y="70435"/>
                  </a:cubicBezTo>
                  <a:cubicBezTo>
                    <a:pt x="2759" y="70409"/>
                    <a:pt x="2759" y="70357"/>
                    <a:pt x="2759" y="70306"/>
                  </a:cubicBezTo>
                  <a:cubicBezTo>
                    <a:pt x="2759" y="70228"/>
                    <a:pt x="2708" y="70125"/>
                    <a:pt x="2759" y="70048"/>
                  </a:cubicBezTo>
                  <a:cubicBezTo>
                    <a:pt x="2759" y="70048"/>
                    <a:pt x="2785" y="70048"/>
                    <a:pt x="2785" y="70022"/>
                  </a:cubicBezTo>
                  <a:cubicBezTo>
                    <a:pt x="2785" y="69996"/>
                    <a:pt x="2785" y="69996"/>
                    <a:pt x="2759" y="69970"/>
                  </a:cubicBezTo>
                  <a:cubicBezTo>
                    <a:pt x="2733" y="69919"/>
                    <a:pt x="2759" y="69867"/>
                    <a:pt x="2733" y="69790"/>
                  </a:cubicBezTo>
                  <a:cubicBezTo>
                    <a:pt x="2708" y="69712"/>
                    <a:pt x="2708" y="69661"/>
                    <a:pt x="2708" y="69583"/>
                  </a:cubicBezTo>
                  <a:cubicBezTo>
                    <a:pt x="2708" y="69583"/>
                    <a:pt x="2682" y="69532"/>
                    <a:pt x="2682" y="69532"/>
                  </a:cubicBezTo>
                  <a:cubicBezTo>
                    <a:pt x="2708" y="69455"/>
                    <a:pt x="2708" y="69377"/>
                    <a:pt x="2708" y="69300"/>
                  </a:cubicBezTo>
                  <a:cubicBezTo>
                    <a:pt x="2759" y="69248"/>
                    <a:pt x="2785" y="69171"/>
                    <a:pt x="2785" y="69119"/>
                  </a:cubicBezTo>
                  <a:cubicBezTo>
                    <a:pt x="2785" y="69068"/>
                    <a:pt x="2785" y="68965"/>
                    <a:pt x="2733" y="68965"/>
                  </a:cubicBezTo>
                  <a:cubicBezTo>
                    <a:pt x="2656" y="68939"/>
                    <a:pt x="2682" y="68887"/>
                    <a:pt x="2682" y="68836"/>
                  </a:cubicBezTo>
                  <a:cubicBezTo>
                    <a:pt x="2708" y="68836"/>
                    <a:pt x="2759" y="68810"/>
                    <a:pt x="2733" y="68758"/>
                  </a:cubicBezTo>
                  <a:cubicBezTo>
                    <a:pt x="2733" y="68732"/>
                    <a:pt x="2733" y="68681"/>
                    <a:pt x="2733" y="68655"/>
                  </a:cubicBezTo>
                  <a:cubicBezTo>
                    <a:pt x="2759" y="68629"/>
                    <a:pt x="2759" y="68629"/>
                    <a:pt x="2733" y="68603"/>
                  </a:cubicBezTo>
                  <a:cubicBezTo>
                    <a:pt x="2733" y="68578"/>
                    <a:pt x="2708" y="68552"/>
                    <a:pt x="2708" y="68526"/>
                  </a:cubicBezTo>
                  <a:cubicBezTo>
                    <a:pt x="2682" y="68423"/>
                    <a:pt x="2708" y="68397"/>
                    <a:pt x="2811" y="68397"/>
                  </a:cubicBezTo>
                  <a:cubicBezTo>
                    <a:pt x="2862" y="68397"/>
                    <a:pt x="2888" y="68397"/>
                    <a:pt x="2888" y="68346"/>
                  </a:cubicBezTo>
                  <a:cubicBezTo>
                    <a:pt x="2940" y="68268"/>
                    <a:pt x="2940" y="68191"/>
                    <a:pt x="2888" y="68139"/>
                  </a:cubicBezTo>
                  <a:cubicBezTo>
                    <a:pt x="2888" y="68139"/>
                    <a:pt x="2862" y="68139"/>
                    <a:pt x="2862" y="68113"/>
                  </a:cubicBezTo>
                  <a:cubicBezTo>
                    <a:pt x="2862" y="68088"/>
                    <a:pt x="2837" y="68062"/>
                    <a:pt x="2837" y="68062"/>
                  </a:cubicBezTo>
                  <a:cubicBezTo>
                    <a:pt x="2785" y="68036"/>
                    <a:pt x="2811" y="68010"/>
                    <a:pt x="2837" y="67984"/>
                  </a:cubicBezTo>
                  <a:lnTo>
                    <a:pt x="2837" y="67933"/>
                  </a:lnTo>
                  <a:cubicBezTo>
                    <a:pt x="2862" y="67907"/>
                    <a:pt x="2785" y="67881"/>
                    <a:pt x="2811" y="67830"/>
                  </a:cubicBezTo>
                  <a:cubicBezTo>
                    <a:pt x="2733" y="67804"/>
                    <a:pt x="2785" y="67752"/>
                    <a:pt x="2811" y="67727"/>
                  </a:cubicBezTo>
                  <a:lnTo>
                    <a:pt x="2837" y="67675"/>
                  </a:lnTo>
                  <a:cubicBezTo>
                    <a:pt x="2862" y="67675"/>
                    <a:pt x="2862" y="67675"/>
                    <a:pt x="2837" y="67649"/>
                  </a:cubicBezTo>
                  <a:lnTo>
                    <a:pt x="2837" y="67546"/>
                  </a:lnTo>
                  <a:cubicBezTo>
                    <a:pt x="2888" y="67469"/>
                    <a:pt x="2940" y="67391"/>
                    <a:pt x="2888" y="67314"/>
                  </a:cubicBezTo>
                  <a:cubicBezTo>
                    <a:pt x="2888" y="67237"/>
                    <a:pt x="2811" y="67262"/>
                    <a:pt x="2811" y="67237"/>
                  </a:cubicBezTo>
                  <a:cubicBezTo>
                    <a:pt x="2811" y="67185"/>
                    <a:pt x="2785" y="67133"/>
                    <a:pt x="2759" y="67108"/>
                  </a:cubicBezTo>
                  <a:cubicBezTo>
                    <a:pt x="2759" y="67056"/>
                    <a:pt x="2785" y="67004"/>
                    <a:pt x="2811" y="66953"/>
                  </a:cubicBezTo>
                  <a:cubicBezTo>
                    <a:pt x="2811" y="66934"/>
                    <a:pt x="2811" y="66929"/>
                    <a:pt x="2810" y="66929"/>
                  </a:cubicBezTo>
                  <a:cubicBezTo>
                    <a:pt x="2808" y="66929"/>
                    <a:pt x="2805" y="66935"/>
                    <a:pt x="2799" y="66935"/>
                  </a:cubicBezTo>
                  <a:cubicBezTo>
                    <a:pt x="2795" y="66935"/>
                    <a:pt x="2791" y="66933"/>
                    <a:pt x="2785" y="66927"/>
                  </a:cubicBezTo>
                  <a:lnTo>
                    <a:pt x="2785" y="66824"/>
                  </a:lnTo>
                  <a:cubicBezTo>
                    <a:pt x="2811" y="66798"/>
                    <a:pt x="2837" y="66772"/>
                    <a:pt x="2811" y="66747"/>
                  </a:cubicBezTo>
                  <a:cubicBezTo>
                    <a:pt x="2759" y="66721"/>
                    <a:pt x="2759" y="66669"/>
                    <a:pt x="2785" y="66618"/>
                  </a:cubicBezTo>
                  <a:cubicBezTo>
                    <a:pt x="2811" y="66592"/>
                    <a:pt x="2811" y="66540"/>
                    <a:pt x="2785" y="66514"/>
                  </a:cubicBezTo>
                  <a:cubicBezTo>
                    <a:pt x="2785" y="66489"/>
                    <a:pt x="2785" y="66437"/>
                    <a:pt x="2785" y="66411"/>
                  </a:cubicBezTo>
                  <a:cubicBezTo>
                    <a:pt x="2862" y="66360"/>
                    <a:pt x="2862" y="66282"/>
                    <a:pt x="2914" y="66231"/>
                  </a:cubicBezTo>
                  <a:cubicBezTo>
                    <a:pt x="2940" y="66153"/>
                    <a:pt x="2888" y="66153"/>
                    <a:pt x="2862" y="66102"/>
                  </a:cubicBezTo>
                  <a:cubicBezTo>
                    <a:pt x="2862" y="66076"/>
                    <a:pt x="2862" y="66024"/>
                    <a:pt x="2862" y="65999"/>
                  </a:cubicBezTo>
                  <a:cubicBezTo>
                    <a:pt x="2888" y="65973"/>
                    <a:pt x="2862" y="65921"/>
                    <a:pt x="2837" y="65921"/>
                  </a:cubicBezTo>
                  <a:cubicBezTo>
                    <a:pt x="2837" y="65895"/>
                    <a:pt x="2837" y="65895"/>
                    <a:pt x="2837" y="65870"/>
                  </a:cubicBezTo>
                  <a:cubicBezTo>
                    <a:pt x="2888" y="65844"/>
                    <a:pt x="2837" y="65792"/>
                    <a:pt x="2837" y="65766"/>
                  </a:cubicBezTo>
                  <a:cubicBezTo>
                    <a:pt x="2837" y="65715"/>
                    <a:pt x="2888" y="65663"/>
                    <a:pt x="2837" y="65638"/>
                  </a:cubicBezTo>
                  <a:cubicBezTo>
                    <a:pt x="2811" y="65586"/>
                    <a:pt x="2733" y="65534"/>
                    <a:pt x="2759" y="65457"/>
                  </a:cubicBezTo>
                  <a:cubicBezTo>
                    <a:pt x="2811" y="65431"/>
                    <a:pt x="2837" y="65380"/>
                    <a:pt x="2811" y="65354"/>
                  </a:cubicBezTo>
                  <a:cubicBezTo>
                    <a:pt x="2811" y="65302"/>
                    <a:pt x="2811" y="65251"/>
                    <a:pt x="2785" y="65199"/>
                  </a:cubicBezTo>
                  <a:cubicBezTo>
                    <a:pt x="2759" y="65147"/>
                    <a:pt x="2811" y="65122"/>
                    <a:pt x="2785" y="65044"/>
                  </a:cubicBezTo>
                  <a:cubicBezTo>
                    <a:pt x="2759" y="64915"/>
                    <a:pt x="2785" y="64786"/>
                    <a:pt x="2811" y="64657"/>
                  </a:cubicBezTo>
                  <a:cubicBezTo>
                    <a:pt x="2811" y="64632"/>
                    <a:pt x="2837" y="64606"/>
                    <a:pt x="2811" y="64580"/>
                  </a:cubicBezTo>
                  <a:cubicBezTo>
                    <a:pt x="2785" y="64580"/>
                    <a:pt x="2785" y="64529"/>
                    <a:pt x="2811" y="64477"/>
                  </a:cubicBezTo>
                  <a:cubicBezTo>
                    <a:pt x="2811" y="64451"/>
                    <a:pt x="2811" y="64425"/>
                    <a:pt x="2811" y="64400"/>
                  </a:cubicBezTo>
                  <a:cubicBezTo>
                    <a:pt x="2811" y="64348"/>
                    <a:pt x="2811" y="64296"/>
                    <a:pt x="2811" y="64245"/>
                  </a:cubicBezTo>
                  <a:cubicBezTo>
                    <a:pt x="2877" y="64245"/>
                    <a:pt x="2924" y="64302"/>
                    <a:pt x="2985" y="64302"/>
                  </a:cubicBezTo>
                  <a:cubicBezTo>
                    <a:pt x="2996" y="64302"/>
                    <a:pt x="3006" y="64300"/>
                    <a:pt x="3017" y="64296"/>
                  </a:cubicBezTo>
                  <a:cubicBezTo>
                    <a:pt x="2991" y="64245"/>
                    <a:pt x="3017" y="64193"/>
                    <a:pt x="3043" y="64142"/>
                  </a:cubicBezTo>
                  <a:cubicBezTo>
                    <a:pt x="3094" y="64090"/>
                    <a:pt x="3043" y="64064"/>
                    <a:pt x="3017" y="64038"/>
                  </a:cubicBezTo>
                  <a:cubicBezTo>
                    <a:pt x="3043" y="64013"/>
                    <a:pt x="3069" y="63987"/>
                    <a:pt x="3043" y="63961"/>
                  </a:cubicBezTo>
                  <a:cubicBezTo>
                    <a:pt x="3043" y="63935"/>
                    <a:pt x="2991" y="63910"/>
                    <a:pt x="2991" y="63910"/>
                  </a:cubicBezTo>
                  <a:cubicBezTo>
                    <a:pt x="3043" y="63832"/>
                    <a:pt x="2991" y="63832"/>
                    <a:pt x="2966" y="63781"/>
                  </a:cubicBezTo>
                  <a:cubicBezTo>
                    <a:pt x="2991" y="63729"/>
                    <a:pt x="3017" y="63652"/>
                    <a:pt x="3017" y="63574"/>
                  </a:cubicBezTo>
                  <a:cubicBezTo>
                    <a:pt x="3017" y="63523"/>
                    <a:pt x="2991" y="63497"/>
                    <a:pt x="2940" y="63497"/>
                  </a:cubicBezTo>
                  <a:cubicBezTo>
                    <a:pt x="2862" y="63497"/>
                    <a:pt x="2862" y="63497"/>
                    <a:pt x="2862" y="63445"/>
                  </a:cubicBezTo>
                  <a:cubicBezTo>
                    <a:pt x="2862" y="63420"/>
                    <a:pt x="2837" y="63394"/>
                    <a:pt x="2837" y="63368"/>
                  </a:cubicBezTo>
                  <a:cubicBezTo>
                    <a:pt x="2811" y="63316"/>
                    <a:pt x="2837" y="63316"/>
                    <a:pt x="2837" y="63291"/>
                  </a:cubicBezTo>
                  <a:cubicBezTo>
                    <a:pt x="2837" y="63265"/>
                    <a:pt x="2759" y="63291"/>
                    <a:pt x="2785" y="63239"/>
                  </a:cubicBezTo>
                  <a:cubicBezTo>
                    <a:pt x="2811" y="63187"/>
                    <a:pt x="2837" y="63187"/>
                    <a:pt x="2785" y="63162"/>
                  </a:cubicBezTo>
                  <a:cubicBezTo>
                    <a:pt x="2775" y="63156"/>
                    <a:pt x="2766" y="63154"/>
                    <a:pt x="2760" y="63154"/>
                  </a:cubicBezTo>
                  <a:cubicBezTo>
                    <a:pt x="2732" y="63154"/>
                    <a:pt x="2728" y="63187"/>
                    <a:pt x="2708" y="63187"/>
                  </a:cubicBezTo>
                  <a:lnTo>
                    <a:pt x="2682" y="63187"/>
                  </a:lnTo>
                  <a:cubicBezTo>
                    <a:pt x="2630" y="63110"/>
                    <a:pt x="2630" y="62981"/>
                    <a:pt x="2656" y="62904"/>
                  </a:cubicBezTo>
                  <a:cubicBezTo>
                    <a:pt x="2708" y="62904"/>
                    <a:pt x="2733" y="62904"/>
                    <a:pt x="2733" y="62878"/>
                  </a:cubicBezTo>
                  <a:cubicBezTo>
                    <a:pt x="2785" y="62826"/>
                    <a:pt x="2785" y="62749"/>
                    <a:pt x="2733" y="62723"/>
                  </a:cubicBezTo>
                  <a:lnTo>
                    <a:pt x="2733" y="62620"/>
                  </a:lnTo>
                  <a:cubicBezTo>
                    <a:pt x="2733" y="62568"/>
                    <a:pt x="2733" y="62543"/>
                    <a:pt x="2708" y="62517"/>
                  </a:cubicBezTo>
                  <a:cubicBezTo>
                    <a:pt x="2682" y="62491"/>
                    <a:pt x="2682" y="62491"/>
                    <a:pt x="2708" y="62465"/>
                  </a:cubicBezTo>
                  <a:cubicBezTo>
                    <a:pt x="2733" y="62465"/>
                    <a:pt x="2759" y="62439"/>
                    <a:pt x="2733" y="62388"/>
                  </a:cubicBezTo>
                  <a:cubicBezTo>
                    <a:pt x="2733" y="62362"/>
                    <a:pt x="2733" y="62336"/>
                    <a:pt x="2733" y="62285"/>
                  </a:cubicBezTo>
                  <a:cubicBezTo>
                    <a:pt x="2759" y="62285"/>
                    <a:pt x="2785" y="62285"/>
                    <a:pt x="2811" y="62259"/>
                  </a:cubicBezTo>
                  <a:cubicBezTo>
                    <a:pt x="2811" y="62207"/>
                    <a:pt x="2862" y="62156"/>
                    <a:pt x="2811" y="62078"/>
                  </a:cubicBezTo>
                  <a:lnTo>
                    <a:pt x="2811" y="62053"/>
                  </a:lnTo>
                  <a:cubicBezTo>
                    <a:pt x="2811" y="62027"/>
                    <a:pt x="2811" y="62027"/>
                    <a:pt x="2811" y="62027"/>
                  </a:cubicBezTo>
                  <a:cubicBezTo>
                    <a:pt x="2837" y="62001"/>
                    <a:pt x="2862" y="61949"/>
                    <a:pt x="2837" y="61898"/>
                  </a:cubicBezTo>
                  <a:cubicBezTo>
                    <a:pt x="2837" y="61795"/>
                    <a:pt x="2837" y="61666"/>
                    <a:pt x="2811" y="61563"/>
                  </a:cubicBezTo>
                  <a:lnTo>
                    <a:pt x="2811" y="61537"/>
                  </a:lnTo>
                  <a:lnTo>
                    <a:pt x="2811" y="61434"/>
                  </a:lnTo>
                  <a:cubicBezTo>
                    <a:pt x="2837" y="61356"/>
                    <a:pt x="2811" y="61279"/>
                    <a:pt x="2759" y="61227"/>
                  </a:cubicBezTo>
                  <a:cubicBezTo>
                    <a:pt x="2733" y="61201"/>
                    <a:pt x="2733" y="61201"/>
                    <a:pt x="2759" y="61150"/>
                  </a:cubicBezTo>
                  <a:cubicBezTo>
                    <a:pt x="2811" y="61124"/>
                    <a:pt x="2759" y="61098"/>
                    <a:pt x="2759" y="61047"/>
                  </a:cubicBezTo>
                  <a:cubicBezTo>
                    <a:pt x="2733" y="60918"/>
                    <a:pt x="2733" y="60763"/>
                    <a:pt x="2759" y="60608"/>
                  </a:cubicBezTo>
                  <a:cubicBezTo>
                    <a:pt x="2785" y="60557"/>
                    <a:pt x="2759" y="60479"/>
                    <a:pt x="2708" y="60428"/>
                  </a:cubicBezTo>
                  <a:cubicBezTo>
                    <a:pt x="2656" y="60402"/>
                    <a:pt x="2656" y="60376"/>
                    <a:pt x="2682" y="60325"/>
                  </a:cubicBezTo>
                  <a:cubicBezTo>
                    <a:pt x="2708" y="60299"/>
                    <a:pt x="2733" y="60273"/>
                    <a:pt x="2682" y="60221"/>
                  </a:cubicBezTo>
                  <a:cubicBezTo>
                    <a:pt x="2630" y="60196"/>
                    <a:pt x="2682" y="60170"/>
                    <a:pt x="2682" y="60170"/>
                  </a:cubicBezTo>
                  <a:cubicBezTo>
                    <a:pt x="2682" y="60144"/>
                    <a:pt x="2708" y="60092"/>
                    <a:pt x="2682" y="60067"/>
                  </a:cubicBezTo>
                  <a:cubicBezTo>
                    <a:pt x="2656" y="60015"/>
                    <a:pt x="2630" y="59989"/>
                    <a:pt x="2605" y="59938"/>
                  </a:cubicBezTo>
                  <a:cubicBezTo>
                    <a:pt x="2605" y="59912"/>
                    <a:pt x="2605" y="59912"/>
                    <a:pt x="2605" y="59886"/>
                  </a:cubicBezTo>
                  <a:cubicBezTo>
                    <a:pt x="2553" y="59835"/>
                    <a:pt x="2527" y="59757"/>
                    <a:pt x="2553" y="59680"/>
                  </a:cubicBezTo>
                  <a:cubicBezTo>
                    <a:pt x="2553" y="59654"/>
                    <a:pt x="2579" y="59602"/>
                    <a:pt x="2553" y="59577"/>
                  </a:cubicBezTo>
                  <a:cubicBezTo>
                    <a:pt x="2630" y="59525"/>
                    <a:pt x="2630" y="59422"/>
                    <a:pt x="2708" y="59370"/>
                  </a:cubicBezTo>
                  <a:cubicBezTo>
                    <a:pt x="2682" y="59319"/>
                    <a:pt x="2759" y="59319"/>
                    <a:pt x="2733" y="59267"/>
                  </a:cubicBezTo>
                  <a:cubicBezTo>
                    <a:pt x="2708" y="59241"/>
                    <a:pt x="2708" y="59190"/>
                    <a:pt x="2656" y="59190"/>
                  </a:cubicBezTo>
                  <a:cubicBezTo>
                    <a:pt x="2682" y="59112"/>
                    <a:pt x="2682" y="59112"/>
                    <a:pt x="2630" y="59112"/>
                  </a:cubicBezTo>
                  <a:lnTo>
                    <a:pt x="2630" y="59009"/>
                  </a:lnTo>
                  <a:cubicBezTo>
                    <a:pt x="2630" y="59009"/>
                    <a:pt x="2656" y="58983"/>
                    <a:pt x="2630" y="58958"/>
                  </a:cubicBezTo>
                  <a:cubicBezTo>
                    <a:pt x="2630" y="58880"/>
                    <a:pt x="2630" y="58803"/>
                    <a:pt x="2630" y="58726"/>
                  </a:cubicBezTo>
                  <a:cubicBezTo>
                    <a:pt x="2630" y="58674"/>
                    <a:pt x="2605" y="58648"/>
                    <a:pt x="2630" y="58622"/>
                  </a:cubicBezTo>
                  <a:cubicBezTo>
                    <a:pt x="2656" y="58545"/>
                    <a:pt x="2682" y="58468"/>
                    <a:pt x="2656" y="58365"/>
                  </a:cubicBezTo>
                  <a:cubicBezTo>
                    <a:pt x="2759" y="58339"/>
                    <a:pt x="2759" y="58339"/>
                    <a:pt x="2733" y="58287"/>
                  </a:cubicBezTo>
                  <a:cubicBezTo>
                    <a:pt x="2708" y="58287"/>
                    <a:pt x="2682" y="58287"/>
                    <a:pt x="2656" y="58236"/>
                  </a:cubicBezTo>
                  <a:cubicBezTo>
                    <a:pt x="2630" y="58158"/>
                    <a:pt x="2656" y="58081"/>
                    <a:pt x="2708" y="58003"/>
                  </a:cubicBezTo>
                  <a:cubicBezTo>
                    <a:pt x="2733" y="58003"/>
                    <a:pt x="2759" y="57978"/>
                    <a:pt x="2759" y="57952"/>
                  </a:cubicBezTo>
                  <a:cubicBezTo>
                    <a:pt x="2785" y="57926"/>
                    <a:pt x="2837" y="57849"/>
                    <a:pt x="2759" y="57823"/>
                  </a:cubicBezTo>
                  <a:cubicBezTo>
                    <a:pt x="2733" y="57797"/>
                    <a:pt x="2733" y="57746"/>
                    <a:pt x="2759" y="57720"/>
                  </a:cubicBezTo>
                  <a:cubicBezTo>
                    <a:pt x="2811" y="57694"/>
                    <a:pt x="2811" y="57642"/>
                    <a:pt x="2785" y="57617"/>
                  </a:cubicBezTo>
                  <a:cubicBezTo>
                    <a:pt x="2785" y="57591"/>
                    <a:pt x="2785" y="57539"/>
                    <a:pt x="2785" y="57513"/>
                  </a:cubicBezTo>
                  <a:lnTo>
                    <a:pt x="2785" y="57462"/>
                  </a:lnTo>
                  <a:cubicBezTo>
                    <a:pt x="2785" y="57384"/>
                    <a:pt x="2785" y="57384"/>
                    <a:pt x="2733" y="57359"/>
                  </a:cubicBezTo>
                  <a:cubicBezTo>
                    <a:pt x="2733" y="57359"/>
                    <a:pt x="2733" y="57333"/>
                    <a:pt x="2733" y="57333"/>
                  </a:cubicBezTo>
                  <a:lnTo>
                    <a:pt x="2733" y="57307"/>
                  </a:lnTo>
                  <a:lnTo>
                    <a:pt x="2733" y="57152"/>
                  </a:lnTo>
                  <a:cubicBezTo>
                    <a:pt x="2733" y="57127"/>
                    <a:pt x="2759" y="57075"/>
                    <a:pt x="2759" y="57049"/>
                  </a:cubicBezTo>
                  <a:cubicBezTo>
                    <a:pt x="2837" y="56946"/>
                    <a:pt x="2837" y="56817"/>
                    <a:pt x="2733" y="56714"/>
                  </a:cubicBezTo>
                  <a:cubicBezTo>
                    <a:pt x="2759" y="56662"/>
                    <a:pt x="2733" y="56611"/>
                    <a:pt x="2708" y="56559"/>
                  </a:cubicBezTo>
                  <a:lnTo>
                    <a:pt x="2708" y="56533"/>
                  </a:lnTo>
                  <a:cubicBezTo>
                    <a:pt x="2733" y="56533"/>
                    <a:pt x="2733" y="56508"/>
                    <a:pt x="2733" y="56482"/>
                  </a:cubicBezTo>
                  <a:cubicBezTo>
                    <a:pt x="2759" y="56482"/>
                    <a:pt x="2759" y="56456"/>
                    <a:pt x="2759" y="56456"/>
                  </a:cubicBezTo>
                  <a:cubicBezTo>
                    <a:pt x="2733" y="56404"/>
                    <a:pt x="2733" y="56379"/>
                    <a:pt x="2708" y="56353"/>
                  </a:cubicBezTo>
                  <a:cubicBezTo>
                    <a:pt x="2708" y="56340"/>
                    <a:pt x="2701" y="56333"/>
                    <a:pt x="2692" y="56333"/>
                  </a:cubicBezTo>
                  <a:cubicBezTo>
                    <a:pt x="2682" y="56333"/>
                    <a:pt x="2669" y="56340"/>
                    <a:pt x="2656" y="56353"/>
                  </a:cubicBezTo>
                  <a:cubicBezTo>
                    <a:pt x="2639" y="56353"/>
                    <a:pt x="2622" y="56330"/>
                    <a:pt x="2597" y="56330"/>
                  </a:cubicBezTo>
                  <a:cubicBezTo>
                    <a:pt x="2584" y="56330"/>
                    <a:pt x="2570" y="56336"/>
                    <a:pt x="2553" y="56353"/>
                  </a:cubicBezTo>
                  <a:cubicBezTo>
                    <a:pt x="2546" y="56367"/>
                    <a:pt x="2539" y="56371"/>
                    <a:pt x="2532" y="56371"/>
                  </a:cubicBezTo>
                  <a:cubicBezTo>
                    <a:pt x="2520" y="56371"/>
                    <a:pt x="2508" y="56360"/>
                    <a:pt x="2497" y="56360"/>
                  </a:cubicBezTo>
                  <a:cubicBezTo>
                    <a:pt x="2490" y="56360"/>
                    <a:pt x="2483" y="56364"/>
                    <a:pt x="2476" y="56379"/>
                  </a:cubicBezTo>
                  <a:cubicBezTo>
                    <a:pt x="2476" y="56379"/>
                    <a:pt x="2476" y="56404"/>
                    <a:pt x="2476" y="56404"/>
                  </a:cubicBezTo>
                  <a:lnTo>
                    <a:pt x="2450" y="56404"/>
                  </a:lnTo>
                  <a:lnTo>
                    <a:pt x="2424" y="56301"/>
                  </a:lnTo>
                  <a:cubicBezTo>
                    <a:pt x="2424" y="56250"/>
                    <a:pt x="2398" y="56172"/>
                    <a:pt x="2347" y="56121"/>
                  </a:cubicBezTo>
                  <a:lnTo>
                    <a:pt x="2347" y="56018"/>
                  </a:lnTo>
                  <a:cubicBezTo>
                    <a:pt x="2398" y="55992"/>
                    <a:pt x="2398" y="55940"/>
                    <a:pt x="2347" y="55914"/>
                  </a:cubicBezTo>
                  <a:cubicBezTo>
                    <a:pt x="2347" y="55889"/>
                    <a:pt x="2347" y="55889"/>
                    <a:pt x="2347" y="55889"/>
                  </a:cubicBezTo>
                  <a:lnTo>
                    <a:pt x="2347" y="55811"/>
                  </a:lnTo>
                  <a:lnTo>
                    <a:pt x="2347" y="55734"/>
                  </a:lnTo>
                  <a:cubicBezTo>
                    <a:pt x="2321" y="55656"/>
                    <a:pt x="2347" y="55579"/>
                    <a:pt x="2321" y="55528"/>
                  </a:cubicBezTo>
                  <a:cubicBezTo>
                    <a:pt x="2269" y="55450"/>
                    <a:pt x="2347" y="55450"/>
                    <a:pt x="2347" y="55424"/>
                  </a:cubicBezTo>
                  <a:cubicBezTo>
                    <a:pt x="2372" y="55373"/>
                    <a:pt x="2424" y="55373"/>
                    <a:pt x="2398" y="55321"/>
                  </a:cubicBezTo>
                  <a:cubicBezTo>
                    <a:pt x="2372" y="55270"/>
                    <a:pt x="2372" y="55270"/>
                    <a:pt x="2398" y="55270"/>
                  </a:cubicBezTo>
                  <a:cubicBezTo>
                    <a:pt x="2450" y="55192"/>
                    <a:pt x="2424" y="55089"/>
                    <a:pt x="2450" y="55012"/>
                  </a:cubicBezTo>
                  <a:cubicBezTo>
                    <a:pt x="2450" y="55012"/>
                    <a:pt x="2450" y="55012"/>
                    <a:pt x="2450" y="54986"/>
                  </a:cubicBezTo>
                  <a:cubicBezTo>
                    <a:pt x="2450" y="54986"/>
                    <a:pt x="2476" y="54934"/>
                    <a:pt x="2450" y="54934"/>
                  </a:cubicBezTo>
                  <a:cubicBezTo>
                    <a:pt x="2398" y="54909"/>
                    <a:pt x="2347" y="54909"/>
                    <a:pt x="2321" y="54909"/>
                  </a:cubicBezTo>
                  <a:cubicBezTo>
                    <a:pt x="2269" y="54909"/>
                    <a:pt x="2218" y="54883"/>
                    <a:pt x="2243" y="54857"/>
                  </a:cubicBezTo>
                  <a:cubicBezTo>
                    <a:pt x="2243" y="54831"/>
                    <a:pt x="2243" y="54805"/>
                    <a:pt x="2243" y="54780"/>
                  </a:cubicBezTo>
                  <a:cubicBezTo>
                    <a:pt x="2243" y="54728"/>
                    <a:pt x="2243" y="54676"/>
                    <a:pt x="2243" y="54651"/>
                  </a:cubicBezTo>
                  <a:cubicBezTo>
                    <a:pt x="2269" y="54625"/>
                    <a:pt x="2243" y="54599"/>
                    <a:pt x="2218" y="54599"/>
                  </a:cubicBezTo>
                  <a:cubicBezTo>
                    <a:pt x="2218" y="54599"/>
                    <a:pt x="2192" y="54599"/>
                    <a:pt x="2166" y="54573"/>
                  </a:cubicBezTo>
                  <a:cubicBezTo>
                    <a:pt x="2218" y="54547"/>
                    <a:pt x="2243" y="54496"/>
                    <a:pt x="2243" y="54419"/>
                  </a:cubicBezTo>
                  <a:cubicBezTo>
                    <a:pt x="2218" y="54393"/>
                    <a:pt x="2243" y="54341"/>
                    <a:pt x="2269" y="54315"/>
                  </a:cubicBezTo>
                  <a:cubicBezTo>
                    <a:pt x="2295" y="54290"/>
                    <a:pt x="2321" y="54290"/>
                    <a:pt x="2321" y="54264"/>
                  </a:cubicBezTo>
                  <a:cubicBezTo>
                    <a:pt x="2347" y="54238"/>
                    <a:pt x="2321" y="54212"/>
                    <a:pt x="2295" y="54212"/>
                  </a:cubicBezTo>
                  <a:lnTo>
                    <a:pt x="2192" y="54212"/>
                  </a:lnTo>
                  <a:cubicBezTo>
                    <a:pt x="2179" y="54225"/>
                    <a:pt x="2173" y="54232"/>
                    <a:pt x="2166" y="54232"/>
                  </a:cubicBezTo>
                  <a:cubicBezTo>
                    <a:pt x="2160" y="54232"/>
                    <a:pt x="2153" y="54225"/>
                    <a:pt x="2140" y="54212"/>
                  </a:cubicBezTo>
                  <a:cubicBezTo>
                    <a:pt x="2115" y="54186"/>
                    <a:pt x="2115" y="54135"/>
                    <a:pt x="2140" y="54135"/>
                  </a:cubicBezTo>
                  <a:cubicBezTo>
                    <a:pt x="2192" y="54109"/>
                    <a:pt x="2192" y="54057"/>
                    <a:pt x="2218" y="54032"/>
                  </a:cubicBezTo>
                  <a:cubicBezTo>
                    <a:pt x="2218" y="53980"/>
                    <a:pt x="2115" y="53980"/>
                    <a:pt x="2140" y="53929"/>
                  </a:cubicBezTo>
                  <a:cubicBezTo>
                    <a:pt x="2192" y="53877"/>
                    <a:pt x="2192" y="53800"/>
                    <a:pt x="2140" y="53748"/>
                  </a:cubicBezTo>
                  <a:cubicBezTo>
                    <a:pt x="2140" y="53722"/>
                    <a:pt x="2140" y="53696"/>
                    <a:pt x="2115" y="53696"/>
                  </a:cubicBezTo>
                  <a:cubicBezTo>
                    <a:pt x="2115" y="53696"/>
                    <a:pt x="2115" y="53722"/>
                    <a:pt x="2115" y="53722"/>
                  </a:cubicBezTo>
                  <a:cubicBezTo>
                    <a:pt x="2089" y="53774"/>
                    <a:pt x="2089" y="53800"/>
                    <a:pt x="2089" y="53851"/>
                  </a:cubicBezTo>
                  <a:cubicBezTo>
                    <a:pt x="2089" y="53851"/>
                    <a:pt x="2089" y="53877"/>
                    <a:pt x="2089" y="53903"/>
                  </a:cubicBezTo>
                  <a:cubicBezTo>
                    <a:pt x="2089" y="53929"/>
                    <a:pt x="2089" y="53954"/>
                    <a:pt x="2063" y="53954"/>
                  </a:cubicBezTo>
                  <a:cubicBezTo>
                    <a:pt x="2054" y="53963"/>
                    <a:pt x="2046" y="53966"/>
                    <a:pt x="2038" y="53966"/>
                  </a:cubicBezTo>
                  <a:cubicBezTo>
                    <a:pt x="2023" y="53966"/>
                    <a:pt x="2011" y="53954"/>
                    <a:pt x="2011" y="53954"/>
                  </a:cubicBezTo>
                  <a:cubicBezTo>
                    <a:pt x="1986" y="53929"/>
                    <a:pt x="1986" y="53903"/>
                    <a:pt x="1960" y="53903"/>
                  </a:cubicBezTo>
                  <a:cubicBezTo>
                    <a:pt x="1908" y="53903"/>
                    <a:pt x="1960" y="53929"/>
                    <a:pt x="1934" y="53954"/>
                  </a:cubicBezTo>
                  <a:lnTo>
                    <a:pt x="1831" y="53954"/>
                  </a:lnTo>
                  <a:lnTo>
                    <a:pt x="1831" y="53903"/>
                  </a:lnTo>
                  <a:cubicBezTo>
                    <a:pt x="1908" y="53903"/>
                    <a:pt x="1908" y="53851"/>
                    <a:pt x="1882" y="53800"/>
                  </a:cubicBezTo>
                  <a:lnTo>
                    <a:pt x="1960" y="53748"/>
                  </a:lnTo>
                  <a:cubicBezTo>
                    <a:pt x="1960" y="53748"/>
                    <a:pt x="2011" y="53722"/>
                    <a:pt x="1960" y="53722"/>
                  </a:cubicBezTo>
                  <a:cubicBezTo>
                    <a:pt x="1960" y="53709"/>
                    <a:pt x="1953" y="53703"/>
                    <a:pt x="1947" y="53703"/>
                  </a:cubicBezTo>
                  <a:cubicBezTo>
                    <a:pt x="1940" y="53703"/>
                    <a:pt x="1934" y="53709"/>
                    <a:pt x="1934" y="53722"/>
                  </a:cubicBezTo>
                  <a:cubicBezTo>
                    <a:pt x="1934" y="53645"/>
                    <a:pt x="1857" y="53645"/>
                    <a:pt x="1857" y="53593"/>
                  </a:cubicBezTo>
                  <a:cubicBezTo>
                    <a:pt x="1857" y="53567"/>
                    <a:pt x="1882" y="53542"/>
                    <a:pt x="1882" y="53542"/>
                  </a:cubicBezTo>
                  <a:cubicBezTo>
                    <a:pt x="1882" y="53542"/>
                    <a:pt x="1908" y="53516"/>
                    <a:pt x="1882" y="53490"/>
                  </a:cubicBezTo>
                  <a:lnTo>
                    <a:pt x="1857" y="53490"/>
                  </a:lnTo>
                  <a:lnTo>
                    <a:pt x="1805" y="53464"/>
                  </a:lnTo>
                  <a:lnTo>
                    <a:pt x="1805" y="53361"/>
                  </a:lnTo>
                  <a:cubicBezTo>
                    <a:pt x="1831" y="53361"/>
                    <a:pt x="1882" y="53361"/>
                    <a:pt x="1882" y="53335"/>
                  </a:cubicBezTo>
                  <a:cubicBezTo>
                    <a:pt x="1857" y="53310"/>
                    <a:pt x="1857" y="53258"/>
                    <a:pt x="1882" y="53232"/>
                  </a:cubicBezTo>
                  <a:cubicBezTo>
                    <a:pt x="1908" y="53206"/>
                    <a:pt x="1934" y="53181"/>
                    <a:pt x="1960" y="53155"/>
                  </a:cubicBezTo>
                  <a:cubicBezTo>
                    <a:pt x="1986" y="53155"/>
                    <a:pt x="1986" y="53129"/>
                    <a:pt x="1960" y="53103"/>
                  </a:cubicBezTo>
                  <a:cubicBezTo>
                    <a:pt x="1934" y="53103"/>
                    <a:pt x="1960" y="53026"/>
                    <a:pt x="1986" y="53000"/>
                  </a:cubicBezTo>
                  <a:cubicBezTo>
                    <a:pt x="2011" y="52948"/>
                    <a:pt x="1960" y="52897"/>
                    <a:pt x="1960" y="52871"/>
                  </a:cubicBezTo>
                  <a:cubicBezTo>
                    <a:pt x="1986" y="52845"/>
                    <a:pt x="1986" y="52819"/>
                    <a:pt x="1986" y="52794"/>
                  </a:cubicBezTo>
                  <a:cubicBezTo>
                    <a:pt x="2011" y="52768"/>
                    <a:pt x="2011" y="52742"/>
                    <a:pt x="2037" y="52716"/>
                  </a:cubicBezTo>
                  <a:cubicBezTo>
                    <a:pt x="2063" y="52691"/>
                    <a:pt x="2063" y="52665"/>
                    <a:pt x="2063" y="52639"/>
                  </a:cubicBezTo>
                  <a:cubicBezTo>
                    <a:pt x="2063" y="52613"/>
                    <a:pt x="2063" y="52613"/>
                    <a:pt x="2037" y="52613"/>
                  </a:cubicBezTo>
                  <a:cubicBezTo>
                    <a:pt x="2037" y="52562"/>
                    <a:pt x="2063" y="52536"/>
                    <a:pt x="2089" y="52484"/>
                  </a:cubicBezTo>
                  <a:cubicBezTo>
                    <a:pt x="2115" y="52458"/>
                    <a:pt x="2089" y="52433"/>
                    <a:pt x="2037" y="52433"/>
                  </a:cubicBezTo>
                  <a:lnTo>
                    <a:pt x="1960" y="52433"/>
                  </a:lnTo>
                  <a:cubicBezTo>
                    <a:pt x="1960" y="52433"/>
                    <a:pt x="1908" y="52458"/>
                    <a:pt x="1882" y="52458"/>
                  </a:cubicBezTo>
                  <a:cubicBezTo>
                    <a:pt x="1857" y="52433"/>
                    <a:pt x="1882" y="52329"/>
                    <a:pt x="1882" y="52278"/>
                  </a:cubicBezTo>
                  <a:lnTo>
                    <a:pt x="1882" y="52201"/>
                  </a:lnTo>
                  <a:cubicBezTo>
                    <a:pt x="1908" y="52149"/>
                    <a:pt x="1934" y="52097"/>
                    <a:pt x="1934" y="52020"/>
                  </a:cubicBezTo>
                  <a:cubicBezTo>
                    <a:pt x="2011" y="52020"/>
                    <a:pt x="1986" y="51968"/>
                    <a:pt x="1960" y="51943"/>
                  </a:cubicBezTo>
                  <a:lnTo>
                    <a:pt x="2037" y="51917"/>
                  </a:lnTo>
                  <a:cubicBezTo>
                    <a:pt x="2037" y="51947"/>
                    <a:pt x="2046" y="51960"/>
                    <a:pt x="2064" y="51960"/>
                  </a:cubicBezTo>
                  <a:cubicBezTo>
                    <a:pt x="2076" y="51960"/>
                    <a:pt x="2093" y="51953"/>
                    <a:pt x="2115" y="51943"/>
                  </a:cubicBezTo>
                  <a:cubicBezTo>
                    <a:pt x="2140" y="51943"/>
                    <a:pt x="2166" y="51891"/>
                    <a:pt x="2140" y="51865"/>
                  </a:cubicBezTo>
                  <a:cubicBezTo>
                    <a:pt x="2089" y="51814"/>
                    <a:pt x="2089" y="51788"/>
                    <a:pt x="2037" y="51788"/>
                  </a:cubicBezTo>
                  <a:cubicBezTo>
                    <a:pt x="2037" y="51762"/>
                    <a:pt x="2037" y="51762"/>
                    <a:pt x="2037" y="51736"/>
                  </a:cubicBezTo>
                  <a:lnTo>
                    <a:pt x="2089" y="51685"/>
                  </a:lnTo>
                  <a:cubicBezTo>
                    <a:pt x="2140" y="51659"/>
                    <a:pt x="2166" y="51582"/>
                    <a:pt x="2192" y="51530"/>
                  </a:cubicBezTo>
                  <a:lnTo>
                    <a:pt x="2192" y="51453"/>
                  </a:lnTo>
                  <a:lnTo>
                    <a:pt x="2192" y="51401"/>
                  </a:lnTo>
                  <a:cubicBezTo>
                    <a:pt x="2192" y="51298"/>
                    <a:pt x="2192" y="51298"/>
                    <a:pt x="2089" y="51246"/>
                  </a:cubicBezTo>
                  <a:cubicBezTo>
                    <a:pt x="2089" y="51220"/>
                    <a:pt x="2140" y="51220"/>
                    <a:pt x="2115" y="51195"/>
                  </a:cubicBezTo>
                  <a:cubicBezTo>
                    <a:pt x="2115" y="51143"/>
                    <a:pt x="2089" y="51143"/>
                    <a:pt x="2063" y="51143"/>
                  </a:cubicBezTo>
                  <a:lnTo>
                    <a:pt x="1986" y="51143"/>
                  </a:lnTo>
                  <a:cubicBezTo>
                    <a:pt x="2011" y="51117"/>
                    <a:pt x="2011" y="51066"/>
                    <a:pt x="2011" y="51040"/>
                  </a:cubicBezTo>
                  <a:cubicBezTo>
                    <a:pt x="2037" y="50963"/>
                    <a:pt x="2011" y="50885"/>
                    <a:pt x="2037" y="50808"/>
                  </a:cubicBezTo>
                  <a:cubicBezTo>
                    <a:pt x="2063" y="50782"/>
                    <a:pt x="2089" y="50756"/>
                    <a:pt x="2115" y="50756"/>
                  </a:cubicBezTo>
                  <a:lnTo>
                    <a:pt x="2140" y="50756"/>
                  </a:lnTo>
                  <a:cubicBezTo>
                    <a:pt x="2140" y="50834"/>
                    <a:pt x="2140" y="50911"/>
                    <a:pt x="2140" y="50963"/>
                  </a:cubicBezTo>
                  <a:cubicBezTo>
                    <a:pt x="2140" y="50988"/>
                    <a:pt x="2140" y="50988"/>
                    <a:pt x="2166" y="50988"/>
                  </a:cubicBezTo>
                  <a:cubicBezTo>
                    <a:pt x="2175" y="50997"/>
                    <a:pt x="2180" y="51000"/>
                    <a:pt x="2184" y="51000"/>
                  </a:cubicBezTo>
                  <a:cubicBezTo>
                    <a:pt x="2192" y="51000"/>
                    <a:pt x="2192" y="50988"/>
                    <a:pt x="2192" y="50988"/>
                  </a:cubicBezTo>
                  <a:cubicBezTo>
                    <a:pt x="2243" y="50885"/>
                    <a:pt x="2243" y="50782"/>
                    <a:pt x="2218" y="50679"/>
                  </a:cubicBezTo>
                  <a:lnTo>
                    <a:pt x="2218" y="50627"/>
                  </a:lnTo>
                  <a:cubicBezTo>
                    <a:pt x="2218" y="50627"/>
                    <a:pt x="2218" y="50576"/>
                    <a:pt x="2166" y="50576"/>
                  </a:cubicBezTo>
                  <a:cubicBezTo>
                    <a:pt x="2115" y="50576"/>
                    <a:pt x="2218" y="50524"/>
                    <a:pt x="2166" y="50473"/>
                  </a:cubicBezTo>
                  <a:lnTo>
                    <a:pt x="2166" y="50421"/>
                  </a:lnTo>
                  <a:cubicBezTo>
                    <a:pt x="2243" y="50369"/>
                    <a:pt x="2218" y="50318"/>
                    <a:pt x="2192" y="50240"/>
                  </a:cubicBezTo>
                  <a:cubicBezTo>
                    <a:pt x="2243" y="50240"/>
                    <a:pt x="2295" y="50215"/>
                    <a:pt x="2321" y="50137"/>
                  </a:cubicBezTo>
                  <a:cubicBezTo>
                    <a:pt x="2321" y="50060"/>
                    <a:pt x="2347" y="50060"/>
                    <a:pt x="2372" y="50034"/>
                  </a:cubicBezTo>
                  <a:cubicBezTo>
                    <a:pt x="2398" y="49957"/>
                    <a:pt x="2372" y="49854"/>
                    <a:pt x="2295" y="49802"/>
                  </a:cubicBezTo>
                  <a:lnTo>
                    <a:pt x="2269" y="49802"/>
                  </a:lnTo>
                  <a:cubicBezTo>
                    <a:pt x="2243" y="49802"/>
                    <a:pt x="2218" y="49725"/>
                    <a:pt x="2218" y="49699"/>
                  </a:cubicBezTo>
                  <a:lnTo>
                    <a:pt x="2269" y="49673"/>
                  </a:lnTo>
                  <a:cubicBezTo>
                    <a:pt x="2347" y="49673"/>
                    <a:pt x="2398" y="49673"/>
                    <a:pt x="2424" y="49596"/>
                  </a:cubicBezTo>
                  <a:cubicBezTo>
                    <a:pt x="2424" y="49570"/>
                    <a:pt x="2424" y="49544"/>
                    <a:pt x="2424" y="49518"/>
                  </a:cubicBezTo>
                  <a:cubicBezTo>
                    <a:pt x="2424" y="49467"/>
                    <a:pt x="2501" y="49492"/>
                    <a:pt x="2501" y="49441"/>
                  </a:cubicBezTo>
                  <a:cubicBezTo>
                    <a:pt x="2501" y="49441"/>
                    <a:pt x="2501" y="49415"/>
                    <a:pt x="2501" y="49415"/>
                  </a:cubicBezTo>
                  <a:cubicBezTo>
                    <a:pt x="2501" y="49415"/>
                    <a:pt x="2527" y="49467"/>
                    <a:pt x="2527" y="49467"/>
                  </a:cubicBezTo>
                  <a:cubicBezTo>
                    <a:pt x="2553" y="49467"/>
                    <a:pt x="2605" y="49441"/>
                    <a:pt x="2605" y="49415"/>
                  </a:cubicBezTo>
                  <a:cubicBezTo>
                    <a:pt x="2630" y="49338"/>
                    <a:pt x="2630" y="49260"/>
                    <a:pt x="2605" y="49183"/>
                  </a:cubicBezTo>
                  <a:cubicBezTo>
                    <a:pt x="2560" y="49183"/>
                    <a:pt x="2535" y="49240"/>
                    <a:pt x="2496" y="49240"/>
                  </a:cubicBezTo>
                  <a:cubicBezTo>
                    <a:pt x="2490" y="49240"/>
                    <a:pt x="2483" y="49238"/>
                    <a:pt x="2476" y="49235"/>
                  </a:cubicBezTo>
                  <a:cubicBezTo>
                    <a:pt x="2476" y="49131"/>
                    <a:pt x="2450" y="49028"/>
                    <a:pt x="2372" y="48951"/>
                  </a:cubicBezTo>
                  <a:cubicBezTo>
                    <a:pt x="2347" y="48925"/>
                    <a:pt x="2372" y="48899"/>
                    <a:pt x="2398" y="48899"/>
                  </a:cubicBezTo>
                  <a:cubicBezTo>
                    <a:pt x="2424" y="48899"/>
                    <a:pt x="2450" y="48899"/>
                    <a:pt x="2450" y="48874"/>
                  </a:cubicBezTo>
                  <a:cubicBezTo>
                    <a:pt x="2501" y="48822"/>
                    <a:pt x="2476" y="48770"/>
                    <a:pt x="2527" y="48719"/>
                  </a:cubicBezTo>
                  <a:cubicBezTo>
                    <a:pt x="2579" y="48641"/>
                    <a:pt x="2579" y="48512"/>
                    <a:pt x="2527" y="48435"/>
                  </a:cubicBezTo>
                  <a:cubicBezTo>
                    <a:pt x="2476" y="48358"/>
                    <a:pt x="2450" y="48280"/>
                    <a:pt x="2476" y="48203"/>
                  </a:cubicBezTo>
                  <a:cubicBezTo>
                    <a:pt x="2527" y="48177"/>
                    <a:pt x="2527" y="48151"/>
                    <a:pt x="2527" y="48100"/>
                  </a:cubicBezTo>
                  <a:cubicBezTo>
                    <a:pt x="2501" y="48048"/>
                    <a:pt x="2476" y="48022"/>
                    <a:pt x="2450" y="47997"/>
                  </a:cubicBezTo>
                  <a:cubicBezTo>
                    <a:pt x="2424" y="47945"/>
                    <a:pt x="2501" y="47893"/>
                    <a:pt x="2476" y="47842"/>
                  </a:cubicBezTo>
                  <a:cubicBezTo>
                    <a:pt x="2501" y="47765"/>
                    <a:pt x="2476" y="47687"/>
                    <a:pt x="2398" y="47610"/>
                  </a:cubicBezTo>
                  <a:cubicBezTo>
                    <a:pt x="2372" y="47584"/>
                    <a:pt x="2347" y="47532"/>
                    <a:pt x="2321" y="47507"/>
                  </a:cubicBezTo>
                  <a:cubicBezTo>
                    <a:pt x="2321" y="47489"/>
                    <a:pt x="2318" y="47484"/>
                    <a:pt x="2313" y="47484"/>
                  </a:cubicBezTo>
                  <a:cubicBezTo>
                    <a:pt x="2304" y="47484"/>
                    <a:pt x="2286" y="47507"/>
                    <a:pt x="2269" y="47507"/>
                  </a:cubicBezTo>
                  <a:cubicBezTo>
                    <a:pt x="2243" y="47455"/>
                    <a:pt x="2218" y="47429"/>
                    <a:pt x="2218" y="47378"/>
                  </a:cubicBezTo>
                  <a:cubicBezTo>
                    <a:pt x="2243" y="47326"/>
                    <a:pt x="2243" y="47274"/>
                    <a:pt x="2218" y="47223"/>
                  </a:cubicBezTo>
                  <a:cubicBezTo>
                    <a:pt x="2269" y="47197"/>
                    <a:pt x="2295" y="47171"/>
                    <a:pt x="2295" y="47120"/>
                  </a:cubicBezTo>
                  <a:cubicBezTo>
                    <a:pt x="2295" y="47068"/>
                    <a:pt x="2372" y="47017"/>
                    <a:pt x="2321" y="46991"/>
                  </a:cubicBezTo>
                  <a:cubicBezTo>
                    <a:pt x="2315" y="46988"/>
                    <a:pt x="2310" y="46987"/>
                    <a:pt x="2305" y="46987"/>
                  </a:cubicBezTo>
                  <a:cubicBezTo>
                    <a:pt x="2269" y="46987"/>
                    <a:pt x="2264" y="47068"/>
                    <a:pt x="2218" y="47068"/>
                  </a:cubicBezTo>
                  <a:cubicBezTo>
                    <a:pt x="2140" y="47068"/>
                    <a:pt x="2166" y="47042"/>
                    <a:pt x="2166" y="47017"/>
                  </a:cubicBezTo>
                  <a:cubicBezTo>
                    <a:pt x="2218" y="46965"/>
                    <a:pt x="2218" y="46888"/>
                    <a:pt x="2166" y="46810"/>
                  </a:cubicBezTo>
                  <a:cubicBezTo>
                    <a:pt x="2192" y="46759"/>
                    <a:pt x="2140" y="46707"/>
                    <a:pt x="2192" y="46656"/>
                  </a:cubicBezTo>
                  <a:cubicBezTo>
                    <a:pt x="2243" y="46604"/>
                    <a:pt x="2218" y="46578"/>
                    <a:pt x="2218" y="46552"/>
                  </a:cubicBezTo>
                  <a:cubicBezTo>
                    <a:pt x="2243" y="46552"/>
                    <a:pt x="2243" y="46527"/>
                    <a:pt x="2243" y="46501"/>
                  </a:cubicBezTo>
                  <a:cubicBezTo>
                    <a:pt x="2372" y="46398"/>
                    <a:pt x="2372" y="46217"/>
                    <a:pt x="2295" y="46088"/>
                  </a:cubicBezTo>
                  <a:lnTo>
                    <a:pt x="2321" y="46088"/>
                  </a:lnTo>
                  <a:cubicBezTo>
                    <a:pt x="2398" y="46062"/>
                    <a:pt x="2372" y="45959"/>
                    <a:pt x="2424" y="45933"/>
                  </a:cubicBezTo>
                  <a:cubicBezTo>
                    <a:pt x="2476" y="45882"/>
                    <a:pt x="2450" y="45856"/>
                    <a:pt x="2424" y="45830"/>
                  </a:cubicBezTo>
                  <a:cubicBezTo>
                    <a:pt x="2450" y="45830"/>
                    <a:pt x="2450" y="45804"/>
                    <a:pt x="2450" y="45779"/>
                  </a:cubicBezTo>
                  <a:cubicBezTo>
                    <a:pt x="2476" y="45779"/>
                    <a:pt x="2553" y="45779"/>
                    <a:pt x="2553" y="45804"/>
                  </a:cubicBezTo>
                  <a:cubicBezTo>
                    <a:pt x="2579" y="45856"/>
                    <a:pt x="2630" y="45882"/>
                    <a:pt x="2656" y="45908"/>
                  </a:cubicBezTo>
                  <a:cubicBezTo>
                    <a:pt x="2682" y="45933"/>
                    <a:pt x="2656" y="45985"/>
                    <a:pt x="2708" y="45985"/>
                  </a:cubicBezTo>
                  <a:cubicBezTo>
                    <a:pt x="2733" y="45985"/>
                    <a:pt x="2733" y="45959"/>
                    <a:pt x="2733" y="45908"/>
                  </a:cubicBezTo>
                  <a:cubicBezTo>
                    <a:pt x="2733" y="45908"/>
                    <a:pt x="2733" y="45882"/>
                    <a:pt x="2733" y="45882"/>
                  </a:cubicBezTo>
                  <a:lnTo>
                    <a:pt x="2733" y="45624"/>
                  </a:lnTo>
                  <a:lnTo>
                    <a:pt x="2733" y="45495"/>
                  </a:lnTo>
                  <a:cubicBezTo>
                    <a:pt x="2733" y="45469"/>
                    <a:pt x="2759" y="45443"/>
                    <a:pt x="2785" y="45443"/>
                  </a:cubicBezTo>
                  <a:cubicBezTo>
                    <a:pt x="2811" y="45418"/>
                    <a:pt x="2811" y="45392"/>
                    <a:pt x="2811" y="45366"/>
                  </a:cubicBezTo>
                  <a:cubicBezTo>
                    <a:pt x="2811" y="45340"/>
                    <a:pt x="2733" y="45340"/>
                    <a:pt x="2733" y="45340"/>
                  </a:cubicBezTo>
                  <a:cubicBezTo>
                    <a:pt x="2785" y="45289"/>
                    <a:pt x="2785" y="45211"/>
                    <a:pt x="2785" y="45160"/>
                  </a:cubicBezTo>
                  <a:lnTo>
                    <a:pt x="2785" y="45134"/>
                  </a:lnTo>
                  <a:cubicBezTo>
                    <a:pt x="2759" y="45082"/>
                    <a:pt x="2785" y="45005"/>
                    <a:pt x="2708" y="45005"/>
                  </a:cubicBezTo>
                  <a:cubicBezTo>
                    <a:pt x="2682" y="45005"/>
                    <a:pt x="2682" y="44979"/>
                    <a:pt x="2682" y="44953"/>
                  </a:cubicBezTo>
                  <a:cubicBezTo>
                    <a:pt x="2708" y="44928"/>
                    <a:pt x="2733" y="44876"/>
                    <a:pt x="2708" y="44824"/>
                  </a:cubicBezTo>
                  <a:cubicBezTo>
                    <a:pt x="2785" y="44824"/>
                    <a:pt x="2785" y="44747"/>
                    <a:pt x="2759" y="44695"/>
                  </a:cubicBezTo>
                  <a:cubicBezTo>
                    <a:pt x="2759" y="44670"/>
                    <a:pt x="2759" y="44644"/>
                    <a:pt x="2759" y="44618"/>
                  </a:cubicBezTo>
                  <a:cubicBezTo>
                    <a:pt x="2733" y="44592"/>
                    <a:pt x="2733" y="44566"/>
                    <a:pt x="2708" y="44566"/>
                  </a:cubicBezTo>
                  <a:cubicBezTo>
                    <a:pt x="2708" y="44489"/>
                    <a:pt x="2708" y="44437"/>
                    <a:pt x="2630" y="44437"/>
                  </a:cubicBezTo>
                  <a:cubicBezTo>
                    <a:pt x="2605" y="44437"/>
                    <a:pt x="2630" y="44386"/>
                    <a:pt x="2630" y="44386"/>
                  </a:cubicBezTo>
                  <a:cubicBezTo>
                    <a:pt x="2682" y="44386"/>
                    <a:pt x="2682" y="44386"/>
                    <a:pt x="2656" y="44309"/>
                  </a:cubicBezTo>
                  <a:cubicBezTo>
                    <a:pt x="2630" y="44231"/>
                    <a:pt x="2656" y="44257"/>
                    <a:pt x="2605" y="44231"/>
                  </a:cubicBezTo>
                  <a:cubicBezTo>
                    <a:pt x="2553" y="44205"/>
                    <a:pt x="2553" y="44180"/>
                    <a:pt x="2605" y="44154"/>
                  </a:cubicBezTo>
                  <a:cubicBezTo>
                    <a:pt x="2656" y="44128"/>
                    <a:pt x="2656" y="44128"/>
                    <a:pt x="2605" y="44076"/>
                  </a:cubicBezTo>
                  <a:cubicBezTo>
                    <a:pt x="2553" y="44051"/>
                    <a:pt x="2553" y="44025"/>
                    <a:pt x="2527" y="43973"/>
                  </a:cubicBezTo>
                  <a:lnTo>
                    <a:pt x="2527" y="43947"/>
                  </a:lnTo>
                  <a:cubicBezTo>
                    <a:pt x="2553" y="43922"/>
                    <a:pt x="2579" y="43896"/>
                    <a:pt x="2553" y="43844"/>
                  </a:cubicBezTo>
                  <a:cubicBezTo>
                    <a:pt x="2527" y="43819"/>
                    <a:pt x="2553" y="43767"/>
                    <a:pt x="2579" y="43741"/>
                  </a:cubicBezTo>
                  <a:cubicBezTo>
                    <a:pt x="2605" y="43690"/>
                    <a:pt x="2605" y="43690"/>
                    <a:pt x="2605" y="43664"/>
                  </a:cubicBezTo>
                  <a:cubicBezTo>
                    <a:pt x="2630" y="43638"/>
                    <a:pt x="2605" y="43612"/>
                    <a:pt x="2553" y="43586"/>
                  </a:cubicBezTo>
                  <a:lnTo>
                    <a:pt x="2605" y="43561"/>
                  </a:lnTo>
                  <a:cubicBezTo>
                    <a:pt x="2630" y="43535"/>
                    <a:pt x="2656" y="43509"/>
                    <a:pt x="2682" y="43483"/>
                  </a:cubicBezTo>
                  <a:cubicBezTo>
                    <a:pt x="2682" y="43483"/>
                    <a:pt x="2708" y="43457"/>
                    <a:pt x="2682" y="43432"/>
                  </a:cubicBezTo>
                  <a:cubicBezTo>
                    <a:pt x="2674" y="43424"/>
                    <a:pt x="2667" y="43421"/>
                    <a:pt x="2660" y="43421"/>
                  </a:cubicBezTo>
                  <a:cubicBezTo>
                    <a:pt x="2643" y="43421"/>
                    <a:pt x="2630" y="43439"/>
                    <a:pt x="2630" y="43457"/>
                  </a:cubicBezTo>
                  <a:cubicBezTo>
                    <a:pt x="2630" y="43483"/>
                    <a:pt x="2605" y="43509"/>
                    <a:pt x="2605" y="43509"/>
                  </a:cubicBezTo>
                  <a:lnTo>
                    <a:pt x="2527" y="43457"/>
                  </a:lnTo>
                  <a:cubicBezTo>
                    <a:pt x="2501" y="43380"/>
                    <a:pt x="2605" y="43354"/>
                    <a:pt x="2579" y="43303"/>
                  </a:cubicBezTo>
                  <a:cubicBezTo>
                    <a:pt x="2579" y="43251"/>
                    <a:pt x="2527" y="43251"/>
                    <a:pt x="2527" y="43200"/>
                  </a:cubicBezTo>
                  <a:cubicBezTo>
                    <a:pt x="2527" y="43148"/>
                    <a:pt x="2527" y="43096"/>
                    <a:pt x="2527" y="43045"/>
                  </a:cubicBezTo>
                  <a:cubicBezTo>
                    <a:pt x="2553" y="43019"/>
                    <a:pt x="2527" y="43019"/>
                    <a:pt x="2527" y="42993"/>
                  </a:cubicBezTo>
                  <a:lnTo>
                    <a:pt x="2527" y="42916"/>
                  </a:lnTo>
                  <a:lnTo>
                    <a:pt x="2527" y="42735"/>
                  </a:lnTo>
                  <a:lnTo>
                    <a:pt x="2527" y="42658"/>
                  </a:lnTo>
                  <a:lnTo>
                    <a:pt x="2527" y="42606"/>
                  </a:lnTo>
                  <a:cubicBezTo>
                    <a:pt x="2553" y="42529"/>
                    <a:pt x="2579" y="42477"/>
                    <a:pt x="2579" y="42400"/>
                  </a:cubicBezTo>
                  <a:cubicBezTo>
                    <a:pt x="2656" y="42374"/>
                    <a:pt x="2656" y="42323"/>
                    <a:pt x="2630" y="42271"/>
                  </a:cubicBezTo>
                  <a:cubicBezTo>
                    <a:pt x="2630" y="42249"/>
                    <a:pt x="2630" y="42241"/>
                    <a:pt x="2628" y="42241"/>
                  </a:cubicBezTo>
                  <a:cubicBezTo>
                    <a:pt x="2626" y="42241"/>
                    <a:pt x="2619" y="42256"/>
                    <a:pt x="2605" y="42271"/>
                  </a:cubicBezTo>
                  <a:lnTo>
                    <a:pt x="2553" y="42297"/>
                  </a:lnTo>
                  <a:lnTo>
                    <a:pt x="2501" y="42219"/>
                  </a:lnTo>
                  <a:cubicBezTo>
                    <a:pt x="2553" y="42194"/>
                    <a:pt x="2579" y="42142"/>
                    <a:pt x="2579" y="42091"/>
                  </a:cubicBezTo>
                  <a:cubicBezTo>
                    <a:pt x="2579" y="42065"/>
                    <a:pt x="2605" y="42013"/>
                    <a:pt x="2605" y="41962"/>
                  </a:cubicBezTo>
                  <a:cubicBezTo>
                    <a:pt x="2605" y="41936"/>
                    <a:pt x="2656" y="41910"/>
                    <a:pt x="2656" y="41884"/>
                  </a:cubicBezTo>
                  <a:lnTo>
                    <a:pt x="2579" y="41884"/>
                  </a:lnTo>
                  <a:lnTo>
                    <a:pt x="2501" y="41858"/>
                  </a:lnTo>
                  <a:cubicBezTo>
                    <a:pt x="2501" y="41833"/>
                    <a:pt x="2501" y="41833"/>
                    <a:pt x="2527" y="41833"/>
                  </a:cubicBezTo>
                  <a:cubicBezTo>
                    <a:pt x="2605" y="41807"/>
                    <a:pt x="2656" y="41781"/>
                    <a:pt x="2656" y="41704"/>
                  </a:cubicBezTo>
                  <a:cubicBezTo>
                    <a:pt x="2656" y="41678"/>
                    <a:pt x="2630" y="41678"/>
                    <a:pt x="2630" y="41678"/>
                  </a:cubicBezTo>
                  <a:cubicBezTo>
                    <a:pt x="2622" y="41678"/>
                    <a:pt x="2610" y="41681"/>
                    <a:pt x="2597" y="41681"/>
                  </a:cubicBezTo>
                  <a:cubicBezTo>
                    <a:pt x="2570" y="41681"/>
                    <a:pt x="2536" y="41669"/>
                    <a:pt x="2501" y="41601"/>
                  </a:cubicBezTo>
                  <a:lnTo>
                    <a:pt x="2501" y="41575"/>
                  </a:lnTo>
                  <a:cubicBezTo>
                    <a:pt x="2536" y="41575"/>
                    <a:pt x="2570" y="41552"/>
                    <a:pt x="2597" y="41552"/>
                  </a:cubicBezTo>
                  <a:cubicBezTo>
                    <a:pt x="2610" y="41552"/>
                    <a:pt x="2622" y="41558"/>
                    <a:pt x="2630" y="41575"/>
                  </a:cubicBezTo>
                  <a:lnTo>
                    <a:pt x="2656" y="41575"/>
                  </a:lnTo>
                  <a:cubicBezTo>
                    <a:pt x="2682" y="41549"/>
                    <a:pt x="2656" y="41472"/>
                    <a:pt x="2630" y="41472"/>
                  </a:cubicBezTo>
                  <a:cubicBezTo>
                    <a:pt x="2527" y="41472"/>
                    <a:pt x="2501" y="41368"/>
                    <a:pt x="2527" y="41291"/>
                  </a:cubicBezTo>
                  <a:lnTo>
                    <a:pt x="2553" y="41239"/>
                  </a:lnTo>
                  <a:cubicBezTo>
                    <a:pt x="2605" y="41239"/>
                    <a:pt x="2656" y="41214"/>
                    <a:pt x="2656" y="41162"/>
                  </a:cubicBezTo>
                  <a:cubicBezTo>
                    <a:pt x="2682" y="41085"/>
                    <a:pt x="2708" y="40982"/>
                    <a:pt x="2708" y="40904"/>
                  </a:cubicBezTo>
                  <a:cubicBezTo>
                    <a:pt x="2708" y="40878"/>
                    <a:pt x="2656" y="40827"/>
                    <a:pt x="2656" y="40801"/>
                  </a:cubicBezTo>
                  <a:cubicBezTo>
                    <a:pt x="2682" y="40775"/>
                    <a:pt x="2656" y="40749"/>
                    <a:pt x="2656" y="40724"/>
                  </a:cubicBezTo>
                  <a:lnTo>
                    <a:pt x="2656" y="40672"/>
                  </a:lnTo>
                  <a:lnTo>
                    <a:pt x="2656" y="40646"/>
                  </a:lnTo>
                  <a:cubicBezTo>
                    <a:pt x="2656" y="40638"/>
                    <a:pt x="2653" y="40635"/>
                    <a:pt x="2648" y="40635"/>
                  </a:cubicBezTo>
                  <a:cubicBezTo>
                    <a:pt x="2639" y="40635"/>
                    <a:pt x="2622" y="40646"/>
                    <a:pt x="2605" y="40646"/>
                  </a:cubicBezTo>
                  <a:lnTo>
                    <a:pt x="2553" y="40646"/>
                  </a:lnTo>
                  <a:cubicBezTo>
                    <a:pt x="2527" y="40620"/>
                    <a:pt x="2527" y="40595"/>
                    <a:pt x="2553" y="40569"/>
                  </a:cubicBezTo>
                  <a:cubicBezTo>
                    <a:pt x="2605" y="40543"/>
                    <a:pt x="2553" y="40517"/>
                    <a:pt x="2553" y="40466"/>
                  </a:cubicBezTo>
                  <a:cubicBezTo>
                    <a:pt x="2579" y="40466"/>
                    <a:pt x="2579" y="40440"/>
                    <a:pt x="2605" y="40440"/>
                  </a:cubicBezTo>
                  <a:cubicBezTo>
                    <a:pt x="2682" y="40440"/>
                    <a:pt x="2682" y="40440"/>
                    <a:pt x="2682" y="40363"/>
                  </a:cubicBezTo>
                  <a:lnTo>
                    <a:pt x="2656" y="40337"/>
                  </a:lnTo>
                  <a:lnTo>
                    <a:pt x="2630" y="40337"/>
                  </a:lnTo>
                  <a:lnTo>
                    <a:pt x="2630" y="40285"/>
                  </a:lnTo>
                  <a:lnTo>
                    <a:pt x="2656" y="40285"/>
                  </a:lnTo>
                  <a:cubicBezTo>
                    <a:pt x="2682" y="40285"/>
                    <a:pt x="2708" y="40259"/>
                    <a:pt x="2682" y="40234"/>
                  </a:cubicBezTo>
                  <a:cubicBezTo>
                    <a:pt x="2682" y="40208"/>
                    <a:pt x="2682" y="40156"/>
                    <a:pt x="2682" y="40130"/>
                  </a:cubicBezTo>
                  <a:lnTo>
                    <a:pt x="2682" y="40001"/>
                  </a:lnTo>
                  <a:cubicBezTo>
                    <a:pt x="2682" y="39924"/>
                    <a:pt x="2682" y="39924"/>
                    <a:pt x="2630" y="39898"/>
                  </a:cubicBezTo>
                  <a:lnTo>
                    <a:pt x="2553" y="39847"/>
                  </a:lnTo>
                  <a:cubicBezTo>
                    <a:pt x="2527" y="39847"/>
                    <a:pt x="2553" y="39821"/>
                    <a:pt x="2527" y="39821"/>
                  </a:cubicBezTo>
                  <a:cubicBezTo>
                    <a:pt x="2506" y="39779"/>
                    <a:pt x="2554" y="39737"/>
                    <a:pt x="2614" y="39737"/>
                  </a:cubicBezTo>
                  <a:cubicBezTo>
                    <a:pt x="2628" y="39737"/>
                    <a:pt x="2642" y="39739"/>
                    <a:pt x="2656" y="39744"/>
                  </a:cubicBezTo>
                  <a:cubicBezTo>
                    <a:pt x="2630" y="39718"/>
                    <a:pt x="2605" y="39692"/>
                    <a:pt x="2553" y="39692"/>
                  </a:cubicBezTo>
                  <a:cubicBezTo>
                    <a:pt x="2501" y="39692"/>
                    <a:pt x="2527" y="39666"/>
                    <a:pt x="2527" y="39640"/>
                  </a:cubicBezTo>
                  <a:cubicBezTo>
                    <a:pt x="2553" y="39589"/>
                    <a:pt x="2579" y="39537"/>
                    <a:pt x="2605" y="39486"/>
                  </a:cubicBezTo>
                  <a:cubicBezTo>
                    <a:pt x="2605" y="39486"/>
                    <a:pt x="2656" y="39486"/>
                    <a:pt x="2656" y="39460"/>
                  </a:cubicBezTo>
                  <a:cubicBezTo>
                    <a:pt x="2682" y="39460"/>
                    <a:pt x="2656" y="39383"/>
                    <a:pt x="2656" y="39331"/>
                  </a:cubicBezTo>
                  <a:cubicBezTo>
                    <a:pt x="2656" y="39322"/>
                    <a:pt x="2656" y="39319"/>
                    <a:pt x="2657" y="39319"/>
                  </a:cubicBezTo>
                  <a:cubicBezTo>
                    <a:pt x="2659" y="39319"/>
                    <a:pt x="2665" y="39331"/>
                    <a:pt x="2682" y="39331"/>
                  </a:cubicBezTo>
                  <a:cubicBezTo>
                    <a:pt x="2708" y="39331"/>
                    <a:pt x="2708" y="39279"/>
                    <a:pt x="2708" y="39254"/>
                  </a:cubicBezTo>
                  <a:cubicBezTo>
                    <a:pt x="2708" y="39228"/>
                    <a:pt x="2682" y="39150"/>
                    <a:pt x="2682" y="39099"/>
                  </a:cubicBezTo>
                  <a:cubicBezTo>
                    <a:pt x="2682" y="39047"/>
                    <a:pt x="2682" y="38970"/>
                    <a:pt x="2708" y="38918"/>
                  </a:cubicBezTo>
                  <a:lnTo>
                    <a:pt x="2708" y="38867"/>
                  </a:lnTo>
                  <a:cubicBezTo>
                    <a:pt x="2759" y="38841"/>
                    <a:pt x="2785" y="38815"/>
                    <a:pt x="2785" y="38764"/>
                  </a:cubicBezTo>
                  <a:cubicBezTo>
                    <a:pt x="2811" y="38764"/>
                    <a:pt x="2811" y="38712"/>
                    <a:pt x="2811" y="38686"/>
                  </a:cubicBezTo>
                  <a:lnTo>
                    <a:pt x="2811" y="38609"/>
                  </a:lnTo>
                  <a:cubicBezTo>
                    <a:pt x="2837" y="38609"/>
                    <a:pt x="2862" y="38609"/>
                    <a:pt x="2837" y="38583"/>
                  </a:cubicBezTo>
                  <a:cubicBezTo>
                    <a:pt x="2888" y="38531"/>
                    <a:pt x="2862" y="38480"/>
                    <a:pt x="2914" y="38428"/>
                  </a:cubicBezTo>
                  <a:lnTo>
                    <a:pt x="2966" y="38428"/>
                  </a:lnTo>
                  <a:cubicBezTo>
                    <a:pt x="2991" y="38428"/>
                    <a:pt x="2991" y="38428"/>
                    <a:pt x="3017" y="38402"/>
                  </a:cubicBezTo>
                  <a:cubicBezTo>
                    <a:pt x="3017" y="38402"/>
                    <a:pt x="3017" y="38377"/>
                    <a:pt x="2991" y="38351"/>
                  </a:cubicBezTo>
                  <a:lnTo>
                    <a:pt x="2991" y="38222"/>
                  </a:lnTo>
                  <a:cubicBezTo>
                    <a:pt x="2991" y="38196"/>
                    <a:pt x="2991" y="38196"/>
                    <a:pt x="2991" y="38196"/>
                  </a:cubicBezTo>
                  <a:cubicBezTo>
                    <a:pt x="3017" y="38196"/>
                    <a:pt x="3043" y="38145"/>
                    <a:pt x="3043" y="38119"/>
                  </a:cubicBezTo>
                  <a:cubicBezTo>
                    <a:pt x="3017" y="38067"/>
                    <a:pt x="2991" y="38067"/>
                    <a:pt x="3043" y="38016"/>
                  </a:cubicBezTo>
                  <a:cubicBezTo>
                    <a:pt x="3069" y="37964"/>
                    <a:pt x="3043" y="37938"/>
                    <a:pt x="3017" y="37912"/>
                  </a:cubicBezTo>
                  <a:cubicBezTo>
                    <a:pt x="3043" y="37861"/>
                    <a:pt x="3017" y="37809"/>
                    <a:pt x="3017" y="37758"/>
                  </a:cubicBezTo>
                  <a:lnTo>
                    <a:pt x="3017" y="37680"/>
                  </a:lnTo>
                  <a:cubicBezTo>
                    <a:pt x="3017" y="37655"/>
                    <a:pt x="2991" y="37629"/>
                    <a:pt x="2966" y="37603"/>
                  </a:cubicBezTo>
                  <a:cubicBezTo>
                    <a:pt x="2966" y="37551"/>
                    <a:pt x="2940" y="37500"/>
                    <a:pt x="2888" y="37448"/>
                  </a:cubicBezTo>
                  <a:cubicBezTo>
                    <a:pt x="2888" y="37422"/>
                    <a:pt x="2862" y="37397"/>
                    <a:pt x="2811" y="37397"/>
                  </a:cubicBezTo>
                  <a:cubicBezTo>
                    <a:pt x="2806" y="37402"/>
                    <a:pt x="2801" y="37404"/>
                    <a:pt x="2796" y="37404"/>
                  </a:cubicBezTo>
                  <a:cubicBezTo>
                    <a:pt x="2776" y="37404"/>
                    <a:pt x="2759" y="37366"/>
                    <a:pt x="2759" y="37345"/>
                  </a:cubicBezTo>
                  <a:cubicBezTo>
                    <a:pt x="2785" y="37293"/>
                    <a:pt x="2785" y="37242"/>
                    <a:pt x="2785" y="37190"/>
                  </a:cubicBezTo>
                  <a:lnTo>
                    <a:pt x="2785" y="37113"/>
                  </a:lnTo>
                  <a:lnTo>
                    <a:pt x="2811" y="37113"/>
                  </a:lnTo>
                  <a:cubicBezTo>
                    <a:pt x="2862" y="37113"/>
                    <a:pt x="2888" y="37087"/>
                    <a:pt x="2888" y="37061"/>
                  </a:cubicBezTo>
                  <a:cubicBezTo>
                    <a:pt x="2888" y="37010"/>
                    <a:pt x="2914" y="36907"/>
                    <a:pt x="2837" y="36881"/>
                  </a:cubicBezTo>
                  <a:cubicBezTo>
                    <a:pt x="2811" y="36803"/>
                    <a:pt x="2837" y="36752"/>
                    <a:pt x="2862" y="36700"/>
                  </a:cubicBezTo>
                  <a:cubicBezTo>
                    <a:pt x="2914" y="36674"/>
                    <a:pt x="2914" y="36623"/>
                    <a:pt x="2888" y="36597"/>
                  </a:cubicBezTo>
                  <a:cubicBezTo>
                    <a:pt x="2888" y="36546"/>
                    <a:pt x="2888" y="36520"/>
                    <a:pt x="2888" y="36468"/>
                  </a:cubicBezTo>
                  <a:cubicBezTo>
                    <a:pt x="2862" y="36442"/>
                    <a:pt x="2888" y="36442"/>
                    <a:pt x="2966" y="36442"/>
                  </a:cubicBezTo>
                  <a:cubicBezTo>
                    <a:pt x="3043" y="36417"/>
                    <a:pt x="3069" y="36417"/>
                    <a:pt x="3069" y="36365"/>
                  </a:cubicBezTo>
                  <a:cubicBezTo>
                    <a:pt x="3094" y="36313"/>
                    <a:pt x="2940" y="36313"/>
                    <a:pt x="2862" y="36236"/>
                  </a:cubicBezTo>
                  <a:cubicBezTo>
                    <a:pt x="2914" y="36210"/>
                    <a:pt x="2914" y="36159"/>
                    <a:pt x="2888" y="36107"/>
                  </a:cubicBezTo>
                  <a:cubicBezTo>
                    <a:pt x="2862" y="36030"/>
                    <a:pt x="2888" y="35978"/>
                    <a:pt x="2888" y="35927"/>
                  </a:cubicBezTo>
                  <a:cubicBezTo>
                    <a:pt x="2966" y="35927"/>
                    <a:pt x="2991" y="35849"/>
                    <a:pt x="3043" y="35798"/>
                  </a:cubicBezTo>
                  <a:cubicBezTo>
                    <a:pt x="3094" y="35772"/>
                    <a:pt x="3069" y="35746"/>
                    <a:pt x="3043" y="35694"/>
                  </a:cubicBezTo>
                  <a:lnTo>
                    <a:pt x="3094" y="35643"/>
                  </a:lnTo>
                  <a:lnTo>
                    <a:pt x="3172" y="35617"/>
                  </a:lnTo>
                  <a:cubicBezTo>
                    <a:pt x="3172" y="35643"/>
                    <a:pt x="3172" y="35669"/>
                    <a:pt x="3198" y="35669"/>
                  </a:cubicBezTo>
                  <a:cubicBezTo>
                    <a:pt x="3249" y="35617"/>
                    <a:pt x="3249" y="35617"/>
                    <a:pt x="3198" y="35565"/>
                  </a:cubicBezTo>
                  <a:cubicBezTo>
                    <a:pt x="3172" y="35514"/>
                    <a:pt x="3198" y="35462"/>
                    <a:pt x="3198" y="35385"/>
                  </a:cubicBezTo>
                  <a:cubicBezTo>
                    <a:pt x="3223" y="35333"/>
                    <a:pt x="3275" y="35256"/>
                    <a:pt x="3198" y="35204"/>
                  </a:cubicBezTo>
                  <a:cubicBezTo>
                    <a:pt x="3146" y="35127"/>
                    <a:pt x="3172" y="35153"/>
                    <a:pt x="3198" y="35127"/>
                  </a:cubicBezTo>
                  <a:cubicBezTo>
                    <a:pt x="3249" y="35101"/>
                    <a:pt x="3223" y="35101"/>
                    <a:pt x="3249" y="35101"/>
                  </a:cubicBezTo>
                  <a:cubicBezTo>
                    <a:pt x="3249" y="35075"/>
                    <a:pt x="3223" y="35075"/>
                    <a:pt x="3249" y="34998"/>
                  </a:cubicBezTo>
                  <a:cubicBezTo>
                    <a:pt x="3249" y="34965"/>
                    <a:pt x="3244" y="34955"/>
                    <a:pt x="3239" y="34955"/>
                  </a:cubicBezTo>
                  <a:cubicBezTo>
                    <a:pt x="3232" y="34955"/>
                    <a:pt x="3223" y="34972"/>
                    <a:pt x="3223" y="34972"/>
                  </a:cubicBezTo>
                  <a:cubicBezTo>
                    <a:pt x="3223" y="34946"/>
                    <a:pt x="3223" y="34921"/>
                    <a:pt x="3223" y="34921"/>
                  </a:cubicBezTo>
                  <a:cubicBezTo>
                    <a:pt x="3223" y="34908"/>
                    <a:pt x="3217" y="34908"/>
                    <a:pt x="3207" y="34908"/>
                  </a:cubicBezTo>
                  <a:cubicBezTo>
                    <a:pt x="3198" y="34908"/>
                    <a:pt x="3185" y="34908"/>
                    <a:pt x="3172" y="34895"/>
                  </a:cubicBezTo>
                  <a:cubicBezTo>
                    <a:pt x="3146" y="34895"/>
                    <a:pt x="3120" y="34843"/>
                    <a:pt x="3120" y="34818"/>
                  </a:cubicBezTo>
                  <a:cubicBezTo>
                    <a:pt x="3120" y="34766"/>
                    <a:pt x="3120" y="34740"/>
                    <a:pt x="3120" y="34689"/>
                  </a:cubicBezTo>
                  <a:cubicBezTo>
                    <a:pt x="3146" y="34637"/>
                    <a:pt x="3146" y="34560"/>
                    <a:pt x="3094" y="34508"/>
                  </a:cubicBezTo>
                  <a:cubicBezTo>
                    <a:pt x="3094" y="34456"/>
                    <a:pt x="3094" y="34405"/>
                    <a:pt x="3094" y="34353"/>
                  </a:cubicBezTo>
                  <a:cubicBezTo>
                    <a:pt x="3120" y="34353"/>
                    <a:pt x="3146" y="34328"/>
                    <a:pt x="3120" y="34328"/>
                  </a:cubicBezTo>
                  <a:cubicBezTo>
                    <a:pt x="3172" y="34302"/>
                    <a:pt x="3198" y="34250"/>
                    <a:pt x="3223" y="34199"/>
                  </a:cubicBezTo>
                  <a:cubicBezTo>
                    <a:pt x="3223" y="34173"/>
                    <a:pt x="3249" y="34147"/>
                    <a:pt x="3249" y="34121"/>
                  </a:cubicBezTo>
                  <a:cubicBezTo>
                    <a:pt x="3223" y="34095"/>
                    <a:pt x="3249" y="34018"/>
                    <a:pt x="3249" y="33966"/>
                  </a:cubicBezTo>
                  <a:cubicBezTo>
                    <a:pt x="3232" y="33966"/>
                    <a:pt x="3203" y="33955"/>
                    <a:pt x="3186" y="33955"/>
                  </a:cubicBezTo>
                  <a:cubicBezTo>
                    <a:pt x="3178" y="33955"/>
                    <a:pt x="3172" y="33958"/>
                    <a:pt x="3172" y="33966"/>
                  </a:cubicBezTo>
                  <a:cubicBezTo>
                    <a:pt x="3146" y="33992"/>
                    <a:pt x="3172" y="34018"/>
                    <a:pt x="3172" y="34044"/>
                  </a:cubicBezTo>
                  <a:cubicBezTo>
                    <a:pt x="3172" y="34057"/>
                    <a:pt x="3172" y="34063"/>
                    <a:pt x="3165" y="34063"/>
                  </a:cubicBezTo>
                  <a:cubicBezTo>
                    <a:pt x="3159" y="34063"/>
                    <a:pt x="3146" y="34057"/>
                    <a:pt x="3120" y="34044"/>
                  </a:cubicBezTo>
                  <a:cubicBezTo>
                    <a:pt x="3094" y="34018"/>
                    <a:pt x="3069" y="34018"/>
                    <a:pt x="3043" y="33992"/>
                  </a:cubicBezTo>
                  <a:cubicBezTo>
                    <a:pt x="3043" y="33992"/>
                    <a:pt x="3043" y="33966"/>
                    <a:pt x="3043" y="33966"/>
                  </a:cubicBezTo>
                  <a:cubicBezTo>
                    <a:pt x="3069" y="33889"/>
                    <a:pt x="3094" y="33786"/>
                    <a:pt x="3094" y="33709"/>
                  </a:cubicBezTo>
                  <a:cubicBezTo>
                    <a:pt x="3120" y="33683"/>
                    <a:pt x="3094" y="33631"/>
                    <a:pt x="3146" y="33605"/>
                  </a:cubicBezTo>
                  <a:cubicBezTo>
                    <a:pt x="3150" y="33602"/>
                    <a:pt x="3152" y="33600"/>
                    <a:pt x="3154" y="33600"/>
                  </a:cubicBezTo>
                  <a:lnTo>
                    <a:pt x="3154" y="33600"/>
                  </a:lnTo>
                  <a:cubicBezTo>
                    <a:pt x="3166" y="33600"/>
                    <a:pt x="3150" y="33657"/>
                    <a:pt x="3172" y="33657"/>
                  </a:cubicBezTo>
                  <a:cubicBezTo>
                    <a:pt x="3198" y="33631"/>
                    <a:pt x="3223" y="33605"/>
                    <a:pt x="3249" y="33554"/>
                  </a:cubicBezTo>
                  <a:cubicBezTo>
                    <a:pt x="3249" y="33528"/>
                    <a:pt x="3249" y="33528"/>
                    <a:pt x="3223" y="33528"/>
                  </a:cubicBezTo>
                  <a:cubicBezTo>
                    <a:pt x="3223" y="33476"/>
                    <a:pt x="3223" y="33425"/>
                    <a:pt x="3249" y="33399"/>
                  </a:cubicBezTo>
                  <a:cubicBezTo>
                    <a:pt x="3275" y="33399"/>
                    <a:pt x="3301" y="33399"/>
                    <a:pt x="3301" y="33425"/>
                  </a:cubicBezTo>
                  <a:cubicBezTo>
                    <a:pt x="3352" y="33425"/>
                    <a:pt x="3378" y="33399"/>
                    <a:pt x="3378" y="33373"/>
                  </a:cubicBezTo>
                  <a:cubicBezTo>
                    <a:pt x="3378" y="33322"/>
                    <a:pt x="3455" y="33270"/>
                    <a:pt x="3404" y="33193"/>
                  </a:cubicBezTo>
                  <a:cubicBezTo>
                    <a:pt x="3404" y="33141"/>
                    <a:pt x="3404" y="33064"/>
                    <a:pt x="3404" y="33038"/>
                  </a:cubicBezTo>
                  <a:cubicBezTo>
                    <a:pt x="3404" y="32986"/>
                    <a:pt x="3404" y="32961"/>
                    <a:pt x="3378" y="32935"/>
                  </a:cubicBezTo>
                  <a:lnTo>
                    <a:pt x="3378" y="32677"/>
                  </a:lnTo>
                  <a:cubicBezTo>
                    <a:pt x="3378" y="32651"/>
                    <a:pt x="3378" y="32651"/>
                    <a:pt x="3352" y="32651"/>
                  </a:cubicBezTo>
                  <a:cubicBezTo>
                    <a:pt x="3378" y="32600"/>
                    <a:pt x="3378" y="32548"/>
                    <a:pt x="3378" y="32496"/>
                  </a:cubicBezTo>
                  <a:cubicBezTo>
                    <a:pt x="3378" y="32471"/>
                    <a:pt x="3378" y="32471"/>
                    <a:pt x="3352" y="32471"/>
                  </a:cubicBezTo>
                  <a:cubicBezTo>
                    <a:pt x="3327" y="32471"/>
                    <a:pt x="3378" y="32419"/>
                    <a:pt x="3378" y="32367"/>
                  </a:cubicBezTo>
                  <a:cubicBezTo>
                    <a:pt x="3378" y="32355"/>
                    <a:pt x="3372" y="32348"/>
                    <a:pt x="3359" y="32348"/>
                  </a:cubicBezTo>
                  <a:cubicBezTo>
                    <a:pt x="3346" y="32348"/>
                    <a:pt x="3327" y="32355"/>
                    <a:pt x="3301" y="32367"/>
                  </a:cubicBezTo>
                  <a:lnTo>
                    <a:pt x="3249" y="32419"/>
                  </a:lnTo>
                  <a:cubicBezTo>
                    <a:pt x="3249" y="32419"/>
                    <a:pt x="3223" y="32393"/>
                    <a:pt x="3198" y="32367"/>
                  </a:cubicBezTo>
                  <a:lnTo>
                    <a:pt x="3198" y="32342"/>
                  </a:lnTo>
                  <a:cubicBezTo>
                    <a:pt x="3249" y="32316"/>
                    <a:pt x="3249" y="32290"/>
                    <a:pt x="3198" y="32264"/>
                  </a:cubicBezTo>
                  <a:lnTo>
                    <a:pt x="3198" y="32238"/>
                  </a:lnTo>
                  <a:cubicBezTo>
                    <a:pt x="3249" y="32238"/>
                    <a:pt x="3275" y="32264"/>
                    <a:pt x="3301" y="32264"/>
                  </a:cubicBezTo>
                  <a:cubicBezTo>
                    <a:pt x="3308" y="32272"/>
                    <a:pt x="3318" y="32275"/>
                    <a:pt x="3328" y="32275"/>
                  </a:cubicBezTo>
                  <a:cubicBezTo>
                    <a:pt x="3352" y="32275"/>
                    <a:pt x="3378" y="32257"/>
                    <a:pt x="3378" y="32238"/>
                  </a:cubicBezTo>
                  <a:cubicBezTo>
                    <a:pt x="3404" y="32187"/>
                    <a:pt x="3404" y="32161"/>
                    <a:pt x="3352" y="32110"/>
                  </a:cubicBezTo>
                  <a:cubicBezTo>
                    <a:pt x="3327" y="32084"/>
                    <a:pt x="3320" y="32071"/>
                    <a:pt x="3317" y="32071"/>
                  </a:cubicBezTo>
                  <a:cubicBezTo>
                    <a:pt x="3314" y="32071"/>
                    <a:pt x="3314" y="32084"/>
                    <a:pt x="3301" y="32110"/>
                  </a:cubicBezTo>
                  <a:cubicBezTo>
                    <a:pt x="3275" y="32122"/>
                    <a:pt x="3269" y="32129"/>
                    <a:pt x="3265" y="32129"/>
                  </a:cubicBezTo>
                  <a:cubicBezTo>
                    <a:pt x="3262" y="32129"/>
                    <a:pt x="3262" y="32122"/>
                    <a:pt x="3249" y="32110"/>
                  </a:cubicBezTo>
                  <a:lnTo>
                    <a:pt x="3249" y="32006"/>
                  </a:lnTo>
                  <a:cubicBezTo>
                    <a:pt x="3249" y="31955"/>
                    <a:pt x="3327" y="31955"/>
                    <a:pt x="3301" y="31903"/>
                  </a:cubicBezTo>
                  <a:cubicBezTo>
                    <a:pt x="3275" y="31852"/>
                    <a:pt x="3301" y="31800"/>
                    <a:pt x="3327" y="31748"/>
                  </a:cubicBezTo>
                  <a:cubicBezTo>
                    <a:pt x="3327" y="31743"/>
                    <a:pt x="3330" y="31741"/>
                    <a:pt x="3335" y="31741"/>
                  </a:cubicBezTo>
                  <a:cubicBezTo>
                    <a:pt x="3355" y="31741"/>
                    <a:pt x="3409" y="31774"/>
                    <a:pt x="3430" y="31774"/>
                  </a:cubicBezTo>
                  <a:cubicBezTo>
                    <a:pt x="3455" y="31774"/>
                    <a:pt x="3481" y="31748"/>
                    <a:pt x="3481" y="31723"/>
                  </a:cubicBezTo>
                  <a:cubicBezTo>
                    <a:pt x="3481" y="31697"/>
                    <a:pt x="3481" y="31671"/>
                    <a:pt x="3455" y="31671"/>
                  </a:cubicBezTo>
                  <a:lnTo>
                    <a:pt x="3352" y="31671"/>
                  </a:lnTo>
                  <a:cubicBezTo>
                    <a:pt x="3301" y="31594"/>
                    <a:pt x="3275" y="31516"/>
                    <a:pt x="3301" y="31413"/>
                  </a:cubicBezTo>
                  <a:lnTo>
                    <a:pt x="3301" y="31413"/>
                  </a:lnTo>
                  <a:cubicBezTo>
                    <a:pt x="3301" y="31413"/>
                    <a:pt x="3249" y="31491"/>
                    <a:pt x="3198" y="31491"/>
                  </a:cubicBezTo>
                  <a:cubicBezTo>
                    <a:pt x="3223" y="31439"/>
                    <a:pt x="3223" y="31387"/>
                    <a:pt x="3223" y="31310"/>
                  </a:cubicBezTo>
                  <a:cubicBezTo>
                    <a:pt x="3223" y="31299"/>
                    <a:pt x="3210" y="31293"/>
                    <a:pt x="3195" y="31293"/>
                  </a:cubicBezTo>
                  <a:cubicBezTo>
                    <a:pt x="3173" y="31293"/>
                    <a:pt x="3146" y="31306"/>
                    <a:pt x="3146" y="31336"/>
                  </a:cubicBezTo>
                  <a:lnTo>
                    <a:pt x="3146" y="31387"/>
                  </a:lnTo>
                  <a:cubicBezTo>
                    <a:pt x="3146" y="31418"/>
                    <a:pt x="3146" y="31430"/>
                    <a:pt x="3130" y="31430"/>
                  </a:cubicBezTo>
                  <a:cubicBezTo>
                    <a:pt x="3120" y="31430"/>
                    <a:pt x="3101" y="31424"/>
                    <a:pt x="3069" y="31413"/>
                  </a:cubicBezTo>
                  <a:lnTo>
                    <a:pt x="3094" y="31387"/>
                  </a:lnTo>
                  <a:cubicBezTo>
                    <a:pt x="3172" y="31284"/>
                    <a:pt x="3017" y="31207"/>
                    <a:pt x="3094" y="31104"/>
                  </a:cubicBezTo>
                  <a:cubicBezTo>
                    <a:pt x="3094" y="31104"/>
                    <a:pt x="3069" y="31078"/>
                    <a:pt x="3069" y="31052"/>
                  </a:cubicBezTo>
                  <a:cubicBezTo>
                    <a:pt x="3043" y="31052"/>
                    <a:pt x="3069" y="30975"/>
                    <a:pt x="3069" y="30923"/>
                  </a:cubicBezTo>
                  <a:cubicBezTo>
                    <a:pt x="3043" y="30794"/>
                    <a:pt x="3069" y="30691"/>
                    <a:pt x="3146" y="30588"/>
                  </a:cubicBezTo>
                  <a:cubicBezTo>
                    <a:pt x="3146" y="30562"/>
                    <a:pt x="3146" y="30536"/>
                    <a:pt x="3146" y="30485"/>
                  </a:cubicBezTo>
                  <a:cubicBezTo>
                    <a:pt x="3120" y="30459"/>
                    <a:pt x="3120" y="30407"/>
                    <a:pt x="3146" y="30382"/>
                  </a:cubicBezTo>
                  <a:lnTo>
                    <a:pt x="3146" y="30330"/>
                  </a:lnTo>
                  <a:cubicBezTo>
                    <a:pt x="3146" y="30304"/>
                    <a:pt x="3172" y="30278"/>
                    <a:pt x="3172" y="30227"/>
                  </a:cubicBezTo>
                  <a:cubicBezTo>
                    <a:pt x="3172" y="30201"/>
                    <a:pt x="3198" y="30149"/>
                    <a:pt x="3198" y="30098"/>
                  </a:cubicBezTo>
                  <a:cubicBezTo>
                    <a:pt x="3216" y="30080"/>
                    <a:pt x="3247" y="30061"/>
                    <a:pt x="3273" y="30061"/>
                  </a:cubicBezTo>
                  <a:cubicBezTo>
                    <a:pt x="3283" y="30061"/>
                    <a:pt x="3293" y="30064"/>
                    <a:pt x="3301" y="30072"/>
                  </a:cubicBezTo>
                  <a:cubicBezTo>
                    <a:pt x="3308" y="30080"/>
                    <a:pt x="3316" y="30083"/>
                    <a:pt x="3323" y="30083"/>
                  </a:cubicBezTo>
                  <a:cubicBezTo>
                    <a:pt x="3339" y="30083"/>
                    <a:pt x="3352" y="30064"/>
                    <a:pt x="3352" y="30046"/>
                  </a:cubicBezTo>
                  <a:cubicBezTo>
                    <a:pt x="3352" y="30020"/>
                    <a:pt x="3352" y="29995"/>
                    <a:pt x="3327" y="29995"/>
                  </a:cubicBezTo>
                  <a:lnTo>
                    <a:pt x="3301" y="29995"/>
                  </a:lnTo>
                  <a:cubicBezTo>
                    <a:pt x="3223" y="29969"/>
                    <a:pt x="3223" y="29969"/>
                    <a:pt x="3249" y="29892"/>
                  </a:cubicBezTo>
                  <a:cubicBezTo>
                    <a:pt x="3275" y="29840"/>
                    <a:pt x="3249" y="29866"/>
                    <a:pt x="3249" y="29840"/>
                  </a:cubicBezTo>
                  <a:cubicBezTo>
                    <a:pt x="3249" y="29788"/>
                    <a:pt x="3275" y="29737"/>
                    <a:pt x="3301" y="29711"/>
                  </a:cubicBezTo>
                  <a:cubicBezTo>
                    <a:pt x="3352" y="29685"/>
                    <a:pt x="3352" y="29634"/>
                    <a:pt x="3301" y="29608"/>
                  </a:cubicBezTo>
                  <a:cubicBezTo>
                    <a:pt x="3301" y="29582"/>
                    <a:pt x="3327" y="29530"/>
                    <a:pt x="3301" y="29505"/>
                  </a:cubicBezTo>
                  <a:cubicBezTo>
                    <a:pt x="3275" y="29505"/>
                    <a:pt x="3249" y="29453"/>
                    <a:pt x="3249" y="29427"/>
                  </a:cubicBezTo>
                  <a:cubicBezTo>
                    <a:pt x="3249" y="29401"/>
                    <a:pt x="3249" y="29376"/>
                    <a:pt x="3249" y="29376"/>
                  </a:cubicBezTo>
                  <a:cubicBezTo>
                    <a:pt x="3249" y="29298"/>
                    <a:pt x="3301" y="29221"/>
                    <a:pt x="3223" y="29169"/>
                  </a:cubicBezTo>
                  <a:cubicBezTo>
                    <a:pt x="3198" y="29144"/>
                    <a:pt x="3198" y="29118"/>
                    <a:pt x="3223" y="29092"/>
                  </a:cubicBezTo>
                  <a:cubicBezTo>
                    <a:pt x="3249" y="29066"/>
                    <a:pt x="3223" y="29015"/>
                    <a:pt x="3249" y="28989"/>
                  </a:cubicBezTo>
                  <a:cubicBezTo>
                    <a:pt x="3301" y="28963"/>
                    <a:pt x="3301" y="28937"/>
                    <a:pt x="3249" y="28911"/>
                  </a:cubicBezTo>
                  <a:cubicBezTo>
                    <a:pt x="3223" y="28860"/>
                    <a:pt x="3249" y="28757"/>
                    <a:pt x="3198" y="28705"/>
                  </a:cubicBezTo>
                  <a:lnTo>
                    <a:pt x="3198" y="28628"/>
                  </a:lnTo>
                  <a:cubicBezTo>
                    <a:pt x="3198" y="28602"/>
                    <a:pt x="3146" y="28602"/>
                    <a:pt x="3120" y="28602"/>
                  </a:cubicBezTo>
                  <a:lnTo>
                    <a:pt x="3094" y="28602"/>
                  </a:lnTo>
                  <a:lnTo>
                    <a:pt x="3094" y="28576"/>
                  </a:lnTo>
                  <a:cubicBezTo>
                    <a:pt x="3094" y="28550"/>
                    <a:pt x="3094" y="28550"/>
                    <a:pt x="3094" y="28525"/>
                  </a:cubicBezTo>
                  <a:lnTo>
                    <a:pt x="3120" y="28499"/>
                  </a:lnTo>
                  <a:cubicBezTo>
                    <a:pt x="3146" y="28473"/>
                    <a:pt x="3120" y="28447"/>
                    <a:pt x="3120" y="28447"/>
                  </a:cubicBezTo>
                  <a:cubicBezTo>
                    <a:pt x="3120" y="28447"/>
                    <a:pt x="3094" y="28473"/>
                    <a:pt x="3094" y="28499"/>
                  </a:cubicBezTo>
                  <a:lnTo>
                    <a:pt x="3069" y="28499"/>
                  </a:lnTo>
                  <a:lnTo>
                    <a:pt x="3069" y="28421"/>
                  </a:lnTo>
                  <a:cubicBezTo>
                    <a:pt x="3069" y="28370"/>
                    <a:pt x="3043" y="28292"/>
                    <a:pt x="3017" y="28241"/>
                  </a:cubicBezTo>
                  <a:lnTo>
                    <a:pt x="3017" y="28189"/>
                  </a:lnTo>
                  <a:cubicBezTo>
                    <a:pt x="2966" y="28164"/>
                    <a:pt x="2966" y="28112"/>
                    <a:pt x="2966" y="28060"/>
                  </a:cubicBezTo>
                  <a:cubicBezTo>
                    <a:pt x="2966" y="28035"/>
                    <a:pt x="2991" y="28035"/>
                    <a:pt x="2966" y="28035"/>
                  </a:cubicBezTo>
                  <a:cubicBezTo>
                    <a:pt x="2991" y="27983"/>
                    <a:pt x="2966" y="27931"/>
                    <a:pt x="2966" y="27906"/>
                  </a:cubicBezTo>
                  <a:cubicBezTo>
                    <a:pt x="2966" y="27854"/>
                    <a:pt x="2940" y="27802"/>
                    <a:pt x="2940" y="27751"/>
                  </a:cubicBezTo>
                  <a:cubicBezTo>
                    <a:pt x="2914" y="27648"/>
                    <a:pt x="2914" y="27570"/>
                    <a:pt x="2940" y="27467"/>
                  </a:cubicBezTo>
                  <a:cubicBezTo>
                    <a:pt x="2940" y="27441"/>
                    <a:pt x="2940" y="27416"/>
                    <a:pt x="2914" y="27416"/>
                  </a:cubicBezTo>
                  <a:cubicBezTo>
                    <a:pt x="2862" y="27390"/>
                    <a:pt x="2759" y="27261"/>
                    <a:pt x="2759" y="27261"/>
                  </a:cubicBezTo>
                  <a:cubicBezTo>
                    <a:pt x="2759" y="27183"/>
                    <a:pt x="2733" y="27183"/>
                    <a:pt x="2682" y="27183"/>
                  </a:cubicBezTo>
                  <a:cubicBezTo>
                    <a:pt x="2656" y="27158"/>
                    <a:pt x="2682" y="27132"/>
                    <a:pt x="2682" y="27132"/>
                  </a:cubicBezTo>
                  <a:cubicBezTo>
                    <a:pt x="2759" y="27106"/>
                    <a:pt x="2785" y="27080"/>
                    <a:pt x="2733" y="27003"/>
                  </a:cubicBezTo>
                  <a:cubicBezTo>
                    <a:pt x="2682" y="26900"/>
                    <a:pt x="2682" y="26771"/>
                    <a:pt x="2708" y="26668"/>
                  </a:cubicBezTo>
                  <a:cubicBezTo>
                    <a:pt x="2708" y="26668"/>
                    <a:pt x="2759" y="26642"/>
                    <a:pt x="2785" y="26616"/>
                  </a:cubicBezTo>
                  <a:cubicBezTo>
                    <a:pt x="2785" y="26616"/>
                    <a:pt x="2811" y="26590"/>
                    <a:pt x="2837" y="26564"/>
                  </a:cubicBezTo>
                  <a:lnTo>
                    <a:pt x="2862" y="26564"/>
                  </a:lnTo>
                  <a:cubicBezTo>
                    <a:pt x="2914" y="26539"/>
                    <a:pt x="2914" y="26539"/>
                    <a:pt x="2862" y="26487"/>
                  </a:cubicBezTo>
                  <a:cubicBezTo>
                    <a:pt x="2837" y="26461"/>
                    <a:pt x="2811" y="26410"/>
                    <a:pt x="2837" y="26358"/>
                  </a:cubicBezTo>
                  <a:cubicBezTo>
                    <a:pt x="2837" y="26332"/>
                    <a:pt x="2837" y="26307"/>
                    <a:pt x="2837" y="26281"/>
                  </a:cubicBezTo>
                  <a:cubicBezTo>
                    <a:pt x="2837" y="26251"/>
                    <a:pt x="2828" y="26238"/>
                    <a:pt x="2810" y="26238"/>
                  </a:cubicBezTo>
                  <a:cubicBezTo>
                    <a:pt x="2798" y="26238"/>
                    <a:pt x="2781" y="26244"/>
                    <a:pt x="2759" y="26255"/>
                  </a:cubicBezTo>
                  <a:lnTo>
                    <a:pt x="2785" y="26152"/>
                  </a:lnTo>
                  <a:cubicBezTo>
                    <a:pt x="2837" y="26100"/>
                    <a:pt x="2785" y="26074"/>
                    <a:pt x="2785" y="26049"/>
                  </a:cubicBezTo>
                  <a:cubicBezTo>
                    <a:pt x="2785" y="26036"/>
                    <a:pt x="2785" y="26036"/>
                    <a:pt x="2782" y="26036"/>
                  </a:cubicBezTo>
                  <a:cubicBezTo>
                    <a:pt x="2779" y="26036"/>
                    <a:pt x="2772" y="26036"/>
                    <a:pt x="2759" y="26023"/>
                  </a:cubicBezTo>
                  <a:cubicBezTo>
                    <a:pt x="2759" y="26023"/>
                    <a:pt x="2759" y="26049"/>
                    <a:pt x="2759" y="26049"/>
                  </a:cubicBezTo>
                  <a:lnTo>
                    <a:pt x="2759" y="26152"/>
                  </a:lnTo>
                  <a:lnTo>
                    <a:pt x="2733" y="26152"/>
                  </a:lnTo>
                  <a:cubicBezTo>
                    <a:pt x="2733" y="26049"/>
                    <a:pt x="2733" y="25971"/>
                    <a:pt x="2733" y="25868"/>
                  </a:cubicBezTo>
                  <a:cubicBezTo>
                    <a:pt x="2733" y="25842"/>
                    <a:pt x="2759" y="25791"/>
                    <a:pt x="2733" y="25739"/>
                  </a:cubicBezTo>
                  <a:cubicBezTo>
                    <a:pt x="2708" y="25688"/>
                    <a:pt x="2759" y="25662"/>
                    <a:pt x="2785" y="25636"/>
                  </a:cubicBezTo>
                  <a:cubicBezTo>
                    <a:pt x="2811" y="25584"/>
                    <a:pt x="2733" y="25610"/>
                    <a:pt x="2733" y="25559"/>
                  </a:cubicBezTo>
                  <a:cubicBezTo>
                    <a:pt x="2759" y="25559"/>
                    <a:pt x="2759" y="25533"/>
                    <a:pt x="2759" y="25507"/>
                  </a:cubicBezTo>
                  <a:cubicBezTo>
                    <a:pt x="2759" y="25507"/>
                    <a:pt x="2733" y="25455"/>
                    <a:pt x="2733" y="25430"/>
                  </a:cubicBezTo>
                  <a:cubicBezTo>
                    <a:pt x="2759" y="25430"/>
                    <a:pt x="2785" y="25378"/>
                    <a:pt x="2759" y="25352"/>
                  </a:cubicBezTo>
                  <a:lnTo>
                    <a:pt x="2759" y="25275"/>
                  </a:lnTo>
                  <a:cubicBezTo>
                    <a:pt x="2811" y="25198"/>
                    <a:pt x="2811" y="25094"/>
                    <a:pt x="2759" y="24991"/>
                  </a:cubicBezTo>
                  <a:lnTo>
                    <a:pt x="2733" y="24759"/>
                  </a:lnTo>
                  <a:cubicBezTo>
                    <a:pt x="2733" y="24708"/>
                    <a:pt x="2733" y="24656"/>
                    <a:pt x="2656" y="24630"/>
                  </a:cubicBezTo>
                  <a:cubicBezTo>
                    <a:pt x="2656" y="24579"/>
                    <a:pt x="2630" y="24527"/>
                    <a:pt x="2656" y="24501"/>
                  </a:cubicBezTo>
                  <a:cubicBezTo>
                    <a:pt x="2682" y="24501"/>
                    <a:pt x="2682" y="24475"/>
                    <a:pt x="2682" y="24424"/>
                  </a:cubicBezTo>
                  <a:cubicBezTo>
                    <a:pt x="2682" y="24398"/>
                    <a:pt x="2708" y="24398"/>
                    <a:pt x="2708" y="24372"/>
                  </a:cubicBezTo>
                  <a:cubicBezTo>
                    <a:pt x="2733" y="24346"/>
                    <a:pt x="2785" y="24346"/>
                    <a:pt x="2785" y="24321"/>
                  </a:cubicBezTo>
                  <a:cubicBezTo>
                    <a:pt x="2785" y="24295"/>
                    <a:pt x="2785" y="24269"/>
                    <a:pt x="2759" y="24243"/>
                  </a:cubicBezTo>
                  <a:cubicBezTo>
                    <a:pt x="2759" y="24218"/>
                    <a:pt x="2759" y="24192"/>
                    <a:pt x="2759" y="24192"/>
                  </a:cubicBezTo>
                  <a:cubicBezTo>
                    <a:pt x="2759" y="24166"/>
                    <a:pt x="2759" y="24166"/>
                    <a:pt x="2759" y="24140"/>
                  </a:cubicBezTo>
                  <a:cubicBezTo>
                    <a:pt x="2785" y="24114"/>
                    <a:pt x="2811" y="24089"/>
                    <a:pt x="2811" y="24037"/>
                  </a:cubicBezTo>
                  <a:cubicBezTo>
                    <a:pt x="2811" y="24011"/>
                    <a:pt x="2811" y="23985"/>
                    <a:pt x="2811" y="23985"/>
                  </a:cubicBezTo>
                  <a:cubicBezTo>
                    <a:pt x="2785" y="23934"/>
                    <a:pt x="2811" y="23882"/>
                    <a:pt x="2837" y="23856"/>
                  </a:cubicBezTo>
                  <a:cubicBezTo>
                    <a:pt x="2837" y="23831"/>
                    <a:pt x="2837" y="23805"/>
                    <a:pt x="2837" y="23779"/>
                  </a:cubicBezTo>
                  <a:lnTo>
                    <a:pt x="2837" y="23753"/>
                  </a:lnTo>
                  <a:cubicBezTo>
                    <a:pt x="2888" y="23728"/>
                    <a:pt x="2862" y="23650"/>
                    <a:pt x="2862" y="23624"/>
                  </a:cubicBezTo>
                  <a:cubicBezTo>
                    <a:pt x="2862" y="23573"/>
                    <a:pt x="2837" y="23547"/>
                    <a:pt x="2837" y="23521"/>
                  </a:cubicBezTo>
                  <a:cubicBezTo>
                    <a:pt x="2837" y="23470"/>
                    <a:pt x="2914" y="23470"/>
                    <a:pt x="2888" y="23418"/>
                  </a:cubicBezTo>
                  <a:lnTo>
                    <a:pt x="2888" y="23341"/>
                  </a:lnTo>
                  <a:cubicBezTo>
                    <a:pt x="2914" y="23289"/>
                    <a:pt x="2940" y="23263"/>
                    <a:pt x="2940" y="23237"/>
                  </a:cubicBezTo>
                  <a:cubicBezTo>
                    <a:pt x="2940" y="23160"/>
                    <a:pt x="2966" y="23083"/>
                    <a:pt x="2991" y="23005"/>
                  </a:cubicBezTo>
                  <a:cubicBezTo>
                    <a:pt x="2991" y="22972"/>
                    <a:pt x="2987" y="22963"/>
                    <a:pt x="2979" y="22963"/>
                  </a:cubicBezTo>
                  <a:cubicBezTo>
                    <a:pt x="2969" y="22963"/>
                    <a:pt x="2954" y="22980"/>
                    <a:pt x="2940" y="22980"/>
                  </a:cubicBezTo>
                  <a:lnTo>
                    <a:pt x="2914" y="22902"/>
                  </a:lnTo>
                  <a:cubicBezTo>
                    <a:pt x="2914" y="22902"/>
                    <a:pt x="2940" y="22876"/>
                    <a:pt x="2940" y="22851"/>
                  </a:cubicBezTo>
                  <a:lnTo>
                    <a:pt x="2914" y="22722"/>
                  </a:lnTo>
                  <a:cubicBezTo>
                    <a:pt x="2914" y="22722"/>
                    <a:pt x="2940" y="22696"/>
                    <a:pt x="2940" y="22696"/>
                  </a:cubicBezTo>
                  <a:cubicBezTo>
                    <a:pt x="2940" y="22644"/>
                    <a:pt x="2940" y="22619"/>
                    <a:pt x="2914" y="22619"/>
                  </a:cubicBezTo>
                  <a:lnTo>
                    <a:pt x="2914" y="22593"/>
                  </a:lnTo>
                  <a:cubicBezTo>
                    <a:pt x="2940" y="22541"/>
                    <a:pt x="2940" y="22541"/>
                    <a:pt x="2914" y="22515"/>
                  </a:cubicBezTo>
                  <a:cubicBezTo>
                    <a:pt x="2914" y="22464"/>
                    <a:pt x="2940" y="22412"/>
                    <a:pt x="2940" y="22361"/>
                  </a:cubicBezTo>
                  <a:cubicBezTo>
                    <a:pt x="2966" y="22232"/>
                    <a:pt x="2966" y="22103"/>
                    <a:pt x="3017" y="22000"/>
                  </a:cubicBezTo>
                  <a:cubicBezTo>
                    <a:pt x="3043" y="21974"/>
                    <a:pt x="3043" y="21948"/>
                    <a:pt x="3043" y="21896"/>
                  </a:cubicBezTo>
                  <a:cubicBezTo>
                    <a:pt x="3043" y="21871"/>
                    <a:pt x="3043" y="21845"/>
                    <a:pt x="2991" y="21845"/>
                  </a:cubicBezTo>
                  <a:cubicBezTo>
                    <a:pt x="2940" y="21845"/>
                    <a:pt x="2914" y="21793"/>
                    <a:pt x="2940" y="21742"/>
                  </a:cubicBezTo>
                  <a:cubicBezTo>
                    <a:pt x="2966" y="21690"/>
                    <a:pt x="2966" y="21638"/>
                    <a:pt x="2940" y="21587"/>
                  </a:cubicBezTo>
                  <a:cubicBezTo>
                    <a:pt x="2914" y="21535"/>
                    <a:pt x="2940" y="21484"/>
                    <a:pt x="2966" y="21432"/>
                  </a:cubicBezTo>
                  <a:cubicBezTo>
                    <a:pt x="3017" y="21381"/>
                    <a:pt x="3017" y="21303"/>
                    <a:pt x="3017" y="21226"/>
                  </a:cubicBezTo>
                  <a:cubicBezTo>
                    <a:pt x="3043" y="21226"/>
                    <a:pt x="3094" y="21226"/>
                    <a:pt x="3094" y="21174"/>
                  </a:cubicBezTo>
                  <a:cubicBezTo>
                    <a:pt x="3094" y="21123"/>
                    <a:pt x="3069" y="21123"/>
                    <a:pt x="3017" y="21123"/>
                  </a:cubicBezTo>
                  <a:cubicBezTo>
                    <a:pt x="2991" y="21071"/>
                    <a:pt x="2991" y="21019"/>
                    <a:pt x="2940" y="20994"/>
                  </a:cubicBezTo>
                  <a:lnTo>
                    <a:pt x="2966" y="20942"/>
                  </a:lnTo>
                  <a:cubicBezTo>
                    <a:pt x="2966" y="20912"/>
                    <a:pt x="2983" y="20899"/>
                    <a:pt x="3003" y="20899"/>
                  </a:cubicBezTo>
                  <a:cubicBezTo>
                    <a:pt x="3017" y="20899"/>
                    <a:pt x="3032" y="20906"/>
                    <a:pt x="3043" y="20916"/>
                  </a:cubicBezTo>
                  <a:lnTo>
                    <a:pt x="3043" y="20942"/>
                  </a:lnTo>
                  <a:lnTo>
                    <a:pt x="3094" y="20942"/>
                  </a:lnTo>
                  <a:cubicBezTo>
                    <a:pt x="3094" y="20942"/>
                    <a:pt x="3120" y="20916"/>
                    <a:pt x="3146" y="20916"/>
                  </a:cubicBezTo>
                  <a:cubicBezTo>
                    <a:pt x="3172" y="20916"/>
                    <a:pt x="3223" y="20916"/>
                    <a:pt x="3223" y="20865"/>
                  </a:cubicBezTo>
                  <a:cubicBezTo>
                    <a:pt x="3223" y="20839"/>
                    <a:pt x="3223" y="20813"/>
                    <a:pt x="3223" y="20813"/>
                  </a:cubicBezTo>
                  <a:cubicBezTo>
                    <a:pt x="3198" y="20787"/>
                    <a:pt x="3198" y="20762"/>
                    <a:pt x="3172" y="20762"/>
                  </a:cubicBezTo>
                  <a:cubicBezTo>
                    <a:pt x="3198" y="20736"/>
                    <a:pt x="3198" y="20710"/>
                    <a:pt x="3223" y="20710"/>
                  </a:cubicBezTo>
                  <a:lnTo>
                    <a:pt x="3223" y="20684"/>
                  </a:lnTo>
                  <a:lnTo>
                    <a:pt x="3198" y="20684"/>
                  </a:lnTo>
                  <a:lnTo>
                    <a:pt x="3198" y="20633"/>
                  </a:lnTo>
                  <a:cubicBezTo>
                    <a:pt x="3249" y="20581"/>
                    <a:pt x="3198" y="20555"/>
                    <a:pt x="3198" y="20504"/>
                  </a:cubicBezTo>
                  <a:cubicBezTo>
                    <a:pt x="3198" y="20478"/>
                    <a:pt x="3198" y="20478"/>
                    <a:pt x="3198" y="20452"/>
                  </a:cubicBezTo>
                  <a:cubicBezTo>
                    <a:pt x="3223" y="20452"/>
                    <a:pt x="3223" y="20426"/>
                    <a:pt x="3223" y="20400"/>
                  </a:cubicBezTo>
                  <a:cubicBezTo>
                    <a:pt x="3249" y="20323"/>
                    <a:pt x="3249" y="20323"/>
                    <a:pt x="3198" y="20323"/>
                  </a:cubicBezTo>
                  <a:cubicBezTo>
                    <a:pt x="3198" y="20272"/>
                    <a:pt x="3249" y="20246"/>
                    <a:pt x="3198" y="20220"/>
                  </a:cubicBezTo>
                  <a:lnTo>
                    <a:pt x="3146" y="20168"/>
                  </a:lnTo>
                  <a:cubicBezTo>
                    <a:pt x="3172" y="20143"/>
                    <a:pt x="3223" y="20143"/>
                    <a:pt x="3198" y="20091"/>
                  </a:cubicBezTo>
                  <a:cubicBezTo>
                    <a:pt x="3198" y="20039"/>
                    <a:pt x="3198" y="19988"/>
                    <a:pt x="3198" y="19936"/>
                  </a:cubicBezTo>
                  <a:cubicBezTo>
                    <a:pt x="3198" y="19936"/>
                    <a:pt x="3198" y="19910"/>
                    <a:pt x="3172" y="19910"/>
                  </a:cubicBezTo>
                  <a:cubicBezTo>
                    <a:pt x="3146" y="19885"/>
                    <a:pt x="3146" y="19833"/>
                    <a:pt x="3172" y="19807"/>
                  </a:cubicBezTo>
                  <a:cubicBezTo>
                    <a:pt x="3198" y="19782"/>
                    <a:pt x="3223" y="19756"/>
                    <a:pt x="3198" y="19730"/>
                  </a:cubicBezTo>
                  <a:cubicBezTo>
                    <a:pt x="3172" y="19704"/>
                    <a:pt x="3198" y="19653"/>
                    <a:pt x="3172" y="19627"/>
                  </a:cubicBezTo>
                  <a:cubicBezTo>
                    <a:pt x="3120" y="19601"/>
                    <a:pt x="3198" y="19498"/>
                    <a:pt x="3172" y="19420"/>
                  </a:cubicBezTo>
                  <a:cubicBezTo>
                    <a:pt x="3172" y="19343"/>
                    <a:pt x="3172" y="19291"/>
                    <a:pt x="3120" y="19240"/>
                  </a:cubicBezTo>
                  <a:cubicBezTo>
                    <a:pt x="3069" y="19188"/>
                    <a:pt x="3120" y="19188"/>
                    <a:pt x="3146" y="19188"/>
                  </a:cubicBezTo>
                  <a:cubicBezTo>
                    <a:pt x="3172" y="19188"/>
                    <a:pt x="3172" y="19163"/>
                    <a:pt x="3198" y="19137"/>
                  </a:cubicBezTo>
                  <a:lnTo>
                    <a:pt x="3146" y="19111"/>
                  </a:lnTo>
                  <a:cubicBezTo>
                    <a:pt x="3146" y="19111"/>
                    <a:pt x="3094" y="19111"/>
                    <a:pt x="3120" y="19085"/>
                  </a:cubicBezTo>
                  <a:cubicBezTo>
                    <a:pt x="3172" y="19008"/>
                    <a:pt x="3146" y="18930"/>
                    <a:pt x="3172" y="18853"/>
                  </a:cubicBezTo>
                  <a:cubicBezTo>
                    <a:pt x="3172" y="18853"/>
                    <a:pt x="3198" y="18801"/>
                    <a:pt x="3198" y="18801"/>
                  </a:cubicBezTo>
                  <a:cubicBezTo>
                    <a:pt x="3172" y="18750"/>
                    <a:pt x="3172" y="18698"/>
                    <a:pt x="3198" y="18647"/>
                  </a:cubicBezTo>
                  <a:cubicBezTo>
                    <a:pt x="3198" y="18595"/>
                    <a:pt x="3198" y="18544"/>
                    <a:pt x="3198" y="18492"/>
                  </a:cubicBezTo>
                  <a:cubicBezTo>
                    <a:pt x="3223" y="18440"/>
                    <a:pt x="3198" y="18440"/>
                    <a:pt x="3198" y="18415"/>
                  </a:cubicBezTo>
                  <a:cubicBezTo>
                    <a:pt x="3172" y="18415"/>
                    <a:pt x="3146" y="18363"/>
                    <a:pt x="3146" y="18337"/>
                  </a:cubicBezTo>
                  <a:cubicBezTo>
                    <a:pt x="3172" y="18286"/>
                    <a:pt x="3146" y="18208"/>
                    <a:pt x="3094" y="18157"/>
                  </a:cubicBezTo>
                  <a:cubicBezTo>
                    <a:pt x="3069" y="18131"/>
                    <a:pt x="3094" y="18131"/>
                    <a:pt x="3094" y="18105"/>
                  </a:cubicBezTo>
                  <a:lnTo>
                    <a:pt x="3094" y="18002"/>
                  </a:lnTo>
                  <a:cubicBezTo>
                    <a:pt x="3069" y="17976"/>
                    <a:pt x="3094" y="17950"/>
                    <a:pt x="3120" y="17925"/>
                  </a:cubicBezTo>
                  <a:cubicBezTo>
                    <a:pt x="3146" y="17899"/>
                    <a:pt x="3146" y="17873"/>
                    <a:pt x="3146" y="17847"/>
                  </a:cubicBezTo>
                  <a:cubicBezTo>
                    <a:pt x="3146" y="17770"/>
                    <a:pt x="3146" y="17692"/>
                    <a:pt x="3198" y="17641"/>
                  </a:cubicBezTo>
                  <a:cubicBezTo>
                    <a:pt x="3249" y="17564"/>
                    <a:pt x="3223" y="17460"/>
                    <a:pt x="3146" y="17383"/>
                  </a:cubicBezTo>
                  <a:cubicBezTo>
                    <a:pt x="3120" y="17357"/>
                    <a:pt x="3120" y="17306"/>
                    <a:pt x="3146" y="17280"/>
                  </a:cubicBezTo>
                  <a:cubicBezTo>
                    <a:pt x="3172" y="17254"/>
                    <a:pt x="3172" y="17228"/>
                    <a:pt x="3172" y="17202"/>
                  </a:cubicBezTo>
                  <a:cubicBezTo>
                    <a:pt x="3172" y="17151"/>
                    <a:pt x="3172" y="17125"/>
                    <a:pt x="3172" y="17099"/>
                  </a:cubicBezTo>
                  <a:cubicBezTo>
                    <a:pt x="3172" y="17048"/>
                    <a:pt x="3146" y="17022"/>
                    <a:pt x="3120" y="16970"/>
                  </a:cubicBezTo>
                  <a:cubicBezTo>
                    <a:pt x="3094" y="16945"/>
                    <a:pt x="3120" y="16893"/>
                    <a:pt x="3146" y="16867"/>
                  </a:cubicBezTo>
                  <a:cubicBezTo>
                    <a:pt x="3164" y="16849"/>
                    <a:pt x="3195" y="16831"/>
                    <a:pt x="3230" y="16831"/>
                  </a:cubicBezTo>
                  <a:cubicBezTo>
                    <a:pt x="3245" y="16831"/>
                    <a:pt x="3260" y="16834"/>
                    <a:pt x="3275" y="16841"/>
                  </a:cubicBezTo>
                  <a:cubicBezTo>
                    <a:pt x="3301" y="16841"/>
                    <a:pt x="3327" y="16841"/>
                    <a:pt x="3327" y="16790"/>
                  </a:cubicBezTo>
                  <a:cubicBezTo>
                    <a:pt x="3327" y="16764"/>
                    <a:pt x="3327" y="16738"/>
                    <a:pt x="3327" y="16738"/>
                  </a:cubicBezTo>
                  <a:cubicBezTo>
                    <a:pt x="3352" y="16687"/>
                    <a:pt x="3352" y="16609"/>
                    <a:pt x="3301" y="16583"/>
                  </a:cubicBezTo>
                  <a:cubicBezTo>
                    <a:pt x="3288" y="16571"/>
                    <a:pt x="3275" y="16564"/>
                    <a:pt x="3262" y="16564"/>
                  </a:cubicBezTo>
                  <a:cubicBezTo>
                    <a:pt x="3249" y="16564"/>
                    <a:pt x="3236" y="16571"/>
                    <a:pt x="3223" y="16583"/>
                  </a:cubicBezTo>
                  <a:lnTo>
                    <a:pt x="3198" y="16583"/>
                  </a:lnTo>
                  <a:cubicBezTo>
                    <a:pt x="3146" y="16506"/>
                    <a:pt x="3094" y="16455"/>
                    <a:pt x="3146" y="16377"/>
                  </a:cubicBezTo>
                  <a:cubicBezTo>
                    <a:pt x="3146" y="16274"/>
                    <a:pt x="3249" y="16248"/>
                    <a:pt x="3275" y="16145"/>
                  </a:cubicBezTo>
                  <a:cubicBezTo>
                    <a:pt x="3327" y="16119"/>
                    <a:pt x="3275" y="16093"/>
                    <a:pt x="3275" y="16042"/>
                  </a:cubicBezTo>
                  <a:cubicBezTo>
                    <a:pt x="3275" y="15990"/>
                    <a:pt x="3327" y="15964"/>
                    <a:pt x="3301" y="15913"/>
                  </a:cubicBezTo>
                  <a:cubicBezTo>
                    <a:pt x="3327" y="15861"/>
                    <a:pt x="3327" y="15836"/>
                    <a:pt x="3301" y="15810"/>
                  </a:cubicBezTo>
                  <a:cubicBezTo>
                    <a:pt x="3301" y="15732"/>
                    <a:pt x="3301" y="15732"/>
                    <a:pt x="3275" y="15732"/>
                  </a:cubicBezTo>
                  <a:cubicBezTo>
                    <a:pt x="3275" y="15655"/>
                    <a:pt x="3223" y="15681"/>
                    <a:pt x="3198" y="15603"/>
                  </a:cubicBezTo>
                  <a:cubicBezTo>
                    <a:pt x="3275" y="15526"/>
                    <a:pt x="3223" y="15423"/>
                    <a:pt x="3198" y="15320"/>
                  </a:cubicBezTo>
                  <a:cubicBezTo>
                    <a:pt x="3249" y="15320"/>
                    <a:pt x="3249" y="15268"/>
                    <a:pt x="3249" y="15217"/>
                  </a:cubicBezTo>
                  <a:cubicBezTo>
                    <a:pt x="3249" y="15191"/>
                    <a:pt x="3223" y="15191"/>
                    <a:pt x="3198" y="15191"/>
                  </a:cubicBezTo>
                  <a:cubicBezTo>
                    <a:pt x="3223" y="15113"/>
                    <a:pt x="3223" y="15010"/>
                    <a:pt x="3198" y="14933"/>
                  </a:cubicBezTo>
                  <a:lnTo>
                    <a:pt x="3198" y="14907"/>
                  </a:lnTo>
                  <a:lnTo>
                    <a:pt x="3198" y="14881"/>
                  </a:lnTo>
                  <a:cubicBezTo>
                    <a:pt x="3301" y="14804"/>
                    <a:pt x="3404" y="14701"/>
                    <a:pt x="3301" y="14572"/>
                  </a:cubicBezTo>
                  <a:cubicBezTo>
                    <a:pt x="3275" y="14546"/>
                    <a:pt x="3275" y="14546"/>
                    <a:pt x="3301" y="14546"/>
                  </a:cubicBezTo>
                  <a:cubicBezTo>
                    <a:pt x="3327" y="14494"/>
                    <a:pt x="3327" y="14417"/>
                    <a:pt x="3301" y="14365"/>
                  </a:cubicBezTo>
                  <a:lnTo>
                    <a:pt x="3301" y="14340"/>
                  </a:lnTo>
                  <a:cubicBezTo>
                    <a:pt x="3352" y="14288"/>
                    <a:pt x="3301" y="14262"/>
                    <a:pt x="3301" y="14237"/>
                  </a:cubicBezTo>
                  <a:cubicBezTo>
                    <a:pt x="3327" y="14108"/>
                    <a:pt x="3327" y="14108"/>
                    <a:pt x="3223" y="14056"/>
                  </a:cubicBezTo>
                  <a:cubicBezTo>
                    <a:pt x="3223" y="14030"/>
                    <a:pt x="3198" y="14030"/>
                    <a:pt x="3198" y="14030"/>
                  </a:cubicBezTo>
                  <a:cubicBezTo>
                    <a:pt x="3198" y="14004"/>
                    <a:pt x="3223" y="13979"/>
                    <a:pt x="3223" y="13953"/>
                  </a:cubicBezTo>
                  <a:cubicBezTo>
                    <a:pt x="3275" y="13901"/>
                    <a:pt x="3301" y="13824"/>
                    <a:pt x="3249" y="13746"/>
                  </a:cubicBezTo>
                  <a:cubicBezTo>
                    <a:pt x="3249" y="13695"/>
                    <a:pt x="3249" y="13643"/>
                    <a:pt x="3249" y="13592"/>
                  </a:cubicBezTo>
                  <a:cubicBezTo>
                    <a:pt x="3275" y="13566"/>
                    <a:pt x="3275" y="13514"/>
                    <a:pt x="3249" y="13489"/>
                  </a:cubicBezTo>
                  <a:cubicBezTo>
                    <a:pt x="3249" y="13437"/>
                    <a:pt x="3249" y="13385"/>
                    <a:pt x="3249" y="13334"/>
                  </a:cubicBezTo>
                  <a:cubicBezTo>
                    <a:pt x="3275" y="13256"/>
                    <a:pt x="3249" y="13179"/>
                    <a:pt x="3301" y="13102"/>
                  </a:cubicBezTo>
                  <a:cubicBezTo>
                    <a:pt x="3301" y="13076"/>
                    <a:pt x="3301" y="13076"/>
                    <a:pt x="3301" y="13076"/>
                  </a:cubicBezTo>
                  <a:cubicBezTo>
                    <a:pt x="3223" y="13050"/>
                    <a:pt x="3275" y="12999"/>
                    <a:pt x="3301" y="12973"/>
                  </a:cubicBezTo>
                  <a:cubicBezTo>
                    <a:pt x="3327" y="12947"/>
                    <a:pt x="3327" y="12921"/>
                    <a:pt x="3301" y="12895"/>
                  </a:cubicBezTo>
                  <a:cubicBezTo>
                    <a:pt x="3275" y="12870"/>
                    <a:pt x="3301" y="12792"/>
                    <a:pt x="3301" y="12741"/>
                  </a:cubicBezTo>
                  <a:cubicBezTo>
                    <a:pt x="3378" y="12741"/>
                    <a:pt x="3430" y="12792"/>
                    <a:pt x="3507" y="12792"/>
                  </a:cubicBezTo>
                  <a:cubicBezTo>
                    <a:pt x="3507" y="12715"/>
                    <a:pt x="3507" y="12663"/>
                    <a:pt x="3533" y="12612"/>
                  </a:cubicBezTo>
                  <a:cubicBezTo>
                    <a:pt x="3584" y="12560"/>
                    <a:pt x="3559" y="12483"/>
                    <a:pt x="3507" y="12431"/>
                  </a:cubicBezTo>
                  <a:cubicBezTo>
                    <a:pt x="3507" y="12380"/>
                    <a:pt x="3507" y="12328"/>
                    <a:pt x="3507" y="12276"/>
                  </a:cubicBezTo>
                  <a:cubicBezTo>
                    <a:pt x="3481" y="12251"/>
                    <a:pt x="3507" y="12225"/>
                    <a:pt x="3507" y="12199"/>
                  </a:cubicBezTo>
                  <a:lnTo>
                    <a:pt x="3533" y="12096"/>
                  </a:lnTo>
                  <a:cubicBezTo>
                    <a:pt x="3533" y="12044"/>
                    <a:pt x="3533" y="12018"/>
                    <a:pt x="3507" y="11967"/>
                  </a:cubicBezTo>
                  <a:cubicBezTo>
                    <a:pt x="3490" y="11958"/>
                    <a:pt x="3476" y="11955"/>
                    <a:pt x="3463" y="11955"/>
                  </a:cubicBezTo>
                  <a:cubicBezTo>
                    <a:pt x="3438" y="11955"/>
                    <a:pt x="3421" y="11967"/>
                    <a:pt x="3404" y="11967"/>
                  </a:cubicBezTo>
                  <a:cubicBezTo>
                    <a:pt x="3404" y="11941"/>
                    <a:pt x="3404" y="11941"/>
                    <a:pt x="3430" y="11915"/>
                  </a:cubicBezTo>
                  <a:cubicBezTo>
                    <a:pt x="3430" y="11915"/>
                    <a:pt x="3455" y="11915"/>
                    <a:pt x="3455" y="11890"/>
                  </a:cubicBezTo>
                  <a:cubicBezTo>
                    <a:pt x="3455" y="11864"/>
                    <a:pt x="3455" y="11838"/>
                    <a:pt x="3430" y="11838"/>
                  </a:cubicBezTo>
                  <a:cubicBezTo>
                    <a:pt x="3404" y="11838"/>
                    <a:pt x="3378" y="11838"/>
                    <a:pt x="3378" y="11786"/>
                  </a:cubicBezTo>
                  <a:cubicBezTo>
                    <a:pt x="3404" y="11735"/>
                    <a:pt x="3404" y="11735"/>
                    <a:pt x="3352" y="11735"/>
                  </a:cubicBezTo>
                  <a:cubicBezTo>
                    <a:pt x="3352" y="11677"/>
                    <a:pt x="3352" y="11648"/>
                    <a:pt x="3320" y="11648"/>
                  </a:cubicBezTo>
                  <a:cubicBezTo>
                    <a:pt x="3309" y="11648"/>
                    <a:pt x="3294" y="11651"/>
                    <a:pt x="3275" y="11657"/>
                  </a:cubicBezTo>
                  <a:lnTo>
                    <a:pt x="3198" y="11657"/>
                  </a:lnTo>
                  <a:cubicBezTo>
                    <a:pt x="3198" y="11632"/>
                    <a:pt x="3198" y="11580"/>
                    <a:pt x="3172" y="11580"/>
                  </a:cubicBezTo>
                  <a:cubicBezTo>
                    <a:pt x="3198" y="11528"/>
                    <a:pt x="3198" y="11477"/>
                    <a:pt x="3198" y="11400"/>
                  </a:cubicBezTo>
                  <a:cubicBezTo>
                    <a:pt x="3301" y="11374"/>
                    <a:pt x="3327" y="11322"/>
                    <a:pt x="3275" y="11219"/>
                  </a:cubicBezTo>
                  <a:lnTo>
                    <a:pt x="3275" y="11116"/>
                  </a:lnTo>
                  <a:cubicBezTo>
                    <a:pt x="3301" y="11090"/>
                    <a:pt x="3275" y="11038"/>
                    <a:pt x="3249" y="11013"/>
                  </a:cubicBezTo>
                  <a:cubicBezTo>
                    <a:pt x="3223" y="10987"/>
                    <a:pt x="3198" y="10987"/>
                    <a:pt x="3223" y="10987"/>
                  </a:cubicBezTo>
                  <a:cubicBezTo>
                    <a:pt x="3249" y="10961"/>
                    <a:pt x="3223" y="10884"/>
                    <a:pt x="3223" y="10832"/>
                  </a:cubicBezTo>
                  <a:lnTo>
                    <a:pt x="3223" y="10806"/>
                  </a:lnTo>
                  <a:cubicBezTo>
                    <a:pt x="3249" y="10806"/>
                    <a:pt x="3301" y="10781"/>
                    <a:pt x="3301" y="10755"/>
                  </a:cubicBezTo>
                  <a:cubicBezTo>
                    <a:pt x="3301" y="10755"/>
                    <a:pt x="3352" y="10652"/>
                    <a:pt x="3301" y="10600"/>
                  </a:cubicBezTo>
                  <a:cubicBezTo>
                    <a:pt x="3249" y="10523"/>
                    <a:pt x="3327" y="10497"/>
                    <a:pt x="3327" y="10445"/>
                  </a:cubicBezTo>
                  <a:cubicBezTo>
                    <a:pt x="3327" y="10394"/>
                    <a:pt x="3327" y="10419"/>
                    <a:pt x="3327" y="10394"/>
                  </a:cubicBezTo>
                  <a:cubicBezTo>
                    <a:pt x="3327" y="10316"/>
                    <a:pt x="3327" y="10265"/>
                    <a:pt x="3327" y="10213"/>
                  </a:cubicBezTo>
                  <a:cubicBezTo>
                    <a:pt x="3327" y="10136"/>
                    <a:pt x="3275" y="10084"/>
                    <a:pt x="3327" y="10007"/>
                  </a:cubicBezTo>
                  <a:cubicBezTo>
                    <a:pt x="3327" y="10007"/>
                    <a:pt x="3327" y="9981"/>
                    <a:pt x="3301" y="9955"/>
                  </a:cubicBezTo>
                  <a:cubicBezTo>
                    <a:pt x="3327" y="9878"/>
                    <a:pt x="3327" y="9800"/>
                    <a:pt x="3275" y="9749"/>
                  </a:cubicBezTo>
                  <a:cubicBezTo>
                    <a:pt x="3275" y="9749"/>
                    <a:pt x="3249" y="9723"/>
                    <a:pt x="3249" y="9697"/>
                  </a:cubicBezTo>
                  <a:cubicBezTo>
                    <a:pt x="3275" y="9620"/>
                    <a:pt x="3275" y="9543"/>
                    <a:pt x="3249" y="9465"/>
                  </a:cubicBezTo>
                  <a:cubicBezTo>
                    <a:pt x="3249" y="9439"/>
                    <a:pt x="3249" y="9388"/>
                    <a:pt x="3249" y="9336"/>
                  </a:cubicBezTo>
                  <a:cubicBezTo>
                    <a:pt x="3275" y="9259"/>
                    <a:pt x="3275" y="9156"/>
                    <a:pt x="3249" y="9078"/>
                  </a:cubicBezTo>
                  <a:cubicBezTo>
                    <a:pt x="3275" y="9001"/>
                    <a:pt x="3249" y="8949"/>
                    <a:pt x="3198" y="8924"/>
                  </a:cubicBezTo>
                  <a:cubicBezTo>
                    <a:pt x="3172" y="8898"/>
                    <a:pt x="3198" y="8872"/>
                    <a:pt x="3198" y="8846"/>
                  </a:cubicBezTo>
                  <a:cubicBezTo>
                    <a:pt x="3198" y="8820"/>
                    <a:pt x="3249" y="8820"/>
                    <a:pt x="3249" y="8795"/>
                  </a:cubicBezTo>
                  <a:cubicBezTo>
                    <a:pt x="3223" y="8743"/>
                    <a:pt x="3223" y="8717"/>
                    <a:pt x="3249" y="8666"/>
                  </a:cubicBezTo>
                  <a:cubicBezTo>
                    <a:pt x="3249" y="8614"/>
                    <a:pt x="3249" y="8563"/>
                    <a:pt x="3198" y="8537"/>
                  </a:cubicBezTo>
                  <a:cubicBezTo>
                    <a:pt x="3172" y="8511"/>
                    <a:pt x="3146" y="8459"/>
                    <a:pt x="3146" y="8408"/>
                  </a:cubicBezTo>
                  <a:cubicBezTo>
                    <a:pt x="3172" y="8408"/>
                    <a:pt x="3172" y="8382"/>
                    <a:pt x="3172" y="8356"/>
                  </a:cubicBezTo>
                  <a:cubicBezTo>
                    <a:pt x="3198" y="8356"/>
                    <a:pt x="3198" y="8330"/>
                    <a:pt x="3172" y="8305"/>
                  </a:cubicBezTo>
                  <a:cubicBezTo>
                    <a:pt x="3172" y="8305"/>
                    <a:pt x="3146" y="8330"/>
                    <a:pt x="3146" y="8330"/>
                  </a:cubicBezTo>
                  <a:cubicBezTo>
                    <a:pt x="3094" y="8305"/>
                    <a:pt x="3069" y="8227"/>
                    <a:pt x="3094" y="8150"/>
                  </a:cubicBezTo>
                  <a:cubicBezTo>
                    <a:pt x="3094" y="8124"/>
                    <a:pt x="3094" y="8098"/>
                    <a:pt x="3094" y="8098"/>
                  </a:cubicBezTo>
                  <a:cubicBezTo>
                    <a:pt x="3120" y="8021"/>
                    <a:pt x="3172" y="7969"/>
                    <a:pt x="3223" y="7918"/>
                  </a:cubicBezTo>
                  <a:cubicBezTo>
                    <a:pt x="3275" y="7840"/>
                    <a:pt x="3275" y="7840"/>
                    <a:pt x="3223" y="7763"/>
                  </a:cubicBezTo>
                  <a:lnTo>
                    <a:pt x="3223" y="7737"/>
                  </a:lnTo>
                  <a:cubicBezTo>
                    <a:pt x="3223" y="7737"/>
                    <a:pt x="3249" y="7711"/>
                    <a:pt x="3223" y="7711"/>
                  </a:cubicBezTo>
                  <a:lnTo>
                    <a:pt x="3172" y="7711"/>
                  </a:lnTo>
                  <a:cubicBezTo>
                    <a:pt x="3172" y="7686"/>
                    <a:pt x="3146" y="7660"/>
                    <a:pt x="3120" y="7634"/>
                  </a:cubicBezTo>
                  <a:lnTo>
                    <a:pt x="2991" y="7582"/>
                  </a:lnTo>
                  <a:lnTo>
                    <a:pt x="3017" y="7582"/>
                  </a:lnTo>
                  <a:cubicBezTo>
                    <a:pt x="3069" y="7582"/>
                    <a:pt x="3069" y="7505"/>
                    <a:pt x="3094" y="7505"/>
                  </a:cubicBezTo>
                  <a:cubicBezTo>
                    <a:pt x="3105" y="7510"/>
                    <a:pt x="3113" y="7512"/>
                    <a:pt x="3119" y="7512"/>
                  </a:cubicBezTo>
                  <a:cubicBezTo>
                    <a:pt x="3145" y="7512"/>
                    <a:pt x="3141" y="7479"/>
                    <a:pt x="3120" y="7479"/>
                  </a:cubicBezTo>
                  <a:cubicBezTo>
                    <a:pt x="3120" y="7479"/>
                    <a:pt x="3120" y="7376"/>
                    <a:pt x="3094" y="7325"/>
                  </a:cubicBezTo>
                  <a:cubicBezTo>
                    <a:pt x="3094" y="7273"/>
                    <a:pt x="3146" y="7221"/>
                    <a:pt x="3120" y="7170"/>
                  </a:cubicBezTo>
                  <a:cubicBezTo>
                    <a:pt x="3120" y="7118"/>
                    <a:pt x="3146" y="7067"/>
                    <a:pt x="3146" y="7015"/>
                  </a:cubicBezTo>
                  <a:cubicBezTo>
                    <a:pt x="3172" y="6964"/>
                    <a:pt x="3146" y="6938"/>
                    <a:pt x="3249" y="6860"/>
                  </a:cubicBezTo>
                  <a:lnTo>
                    <a:pt x="3249" y="6835"/>
                  </a:lnTo>
                  <a:cubicBezTo>
                    <a:pt x="3249" y="6809"/>
                    <a:pt x="3275" y="6835"/>
                    <a:pt x="3249" y="6783"/>
                  </a:cubicBezTo>
                  <a:cubicBezTo>
                    <a:pt x="3223" y="6783"/>
                    <a:pt x="3223" y="6783"/>
                    <a:pt x="3198" y="6757"/>
                  </a:cubicBezTo>
                  <a:cubicBezTo>
                    <a:pt x="3172" y="6731"/>
                    <a:pt x="3146" y="6706"/>
                    <a:pt x="3198" y="6706"/>
                  </a:cubicBezTo>
                  <a:cubicBezTo>
                    <a:pt x="3223" y="6680"/>
                    <a:pt x="3223" y="6680"/>
                    <a:pt x="3223" y="6654"/>
                  </a:cubicBezTo>
                  <a:cubicBezTo>
                    <a:pt x="3223" y="6602"/>
                    <a:pt x="3249" y="6525"/>
                    <a:pt x="3275" y="6448"/>
                  </a:cubicBezTo>
                  <a:cubicBezTo>
                    <a:pt x="3275" y="6396"/>
                    <a:pt x="3275" y="6396"/>
                    <a:pt x="3275" y="6370"/>
                  </a:cubicBezTo>
                  <a:cubicBezTo>
                    <a:pt x="3249" y="6319"/>
                    <a:pt x="3198" y="6267"/>
                    <a:pt x="3275" y="6241"/>
                  </a:cubicBezTo>
                  <a:cubicBezTo>
                    <a:pt x="3301" y="6216"/>
                    <a:pt x="3301" y="6164"/>
                    <a:pt x="3275" y="6138"/>
                  </a:cubicBezTo>
                  <a:cubicBezTo>
                    <a:pt x="3275" y="6112"/>
                    <a:pt x="3275" y="6087"/>
                    <a:pt x="3275" y="6035"/>
                  </a:cubicBezTo>
                  <a:lnTo>
                    <a:pt x="3275" y="5958"/>
                  </a:lnTo>
                  <a:cubicBezTo>
                    <a:pt x="3275" y="5932"/>
                    <a:pt x="3275" y="5906"/>
                    <a:pt x="3249" y="5906"/>
                  </a:cubicBezTo>
                  <a:cubicBezTo>
                    <a:pt x="3223" y="5829"/>
                    <a:pt x="3223" y="5751"/>
                    <a:pt x="3223" y="5674"/>
                  </a:cubicBezTo>
                  <a:cubicBezTo>
                    <a:pt x="3223" y="5674"/>
                    <a:pt x="3249" y="5648"/>
                    <a:pt x="3249" y="5648"/>
                  </a:cubicBezTo>
                  <a:lnTo>
                    <a:pt x="3249" y="5571"/>
                  </a:lnTo>
                  <a:cubicBezTo>
                    <a:pt x="3301" y="5468"/>
                    <a:pt x="3301" y="5339"/>
                    <a:pt x="3223" y="5261"/>
                  </a:cubicBezTo>
                  <a:lnTo>
                    <a:pt x="3172" y="5081"/>
                  </a:lnTo>
                  <a:cubicBezTo>
                    <a:pt x="3172" y="5055"/>
                    <a:pt x="3223" y="5029"/>
                    <a:pt x="3223" y="4978"/>
                  </a:cubicBezTo>
                  <a:cubicBezTo>
                    <a:pt x="3223" y="4954"/>
                    <a:pt x="3202" y="4845"/>
                    <a:pt x="3179" y="4845"/>
                  </a:cubicBezTo>
                  <a:cubicBezTo>
                    <a:pt x="3176" y="4845"/>
                    <a:pt x="3174" y="4846"/>
                    <a:pt x="3172" y="4849"/>
                  </a:cubicBezTo>
                  <a:cubicBezTo>
                    <a:pt x="3172" y="4849"/>
                    <a:pt x="3138" y="4832"/>
                    <a:pt x="3104" y="4832"/>
                  </a:cubicBezTo>
                  <a:cubicBezTo>
                    <a:pt x="3079" y="4832"/>
                    <a:pt x="3054" y="4841"/>
                    <a:pt x="3043" y="4874"/>
                  </a:cubicBezTo>
                  <a:lnTo>
                    <a:pt x="2991" y="4874"/>
                  </a:lnTo>
                  <a:cubicBezTo>
                    <a:pt x="2940" y="4874"/>
                    <a:pt x="2914" y="4874"/>
                    <a:pt x="2888" y="4849"/>
                  </a:cubicBezTo>
                  <a:lnTo>
                    <a:pt x="2862" y="4797"/>
                  </a:lnTo>
                  <a:cubicBezTo>
                    <a:pt x="2862" y="4746"/>
                    <a:pt x="2862" y="4694"/>
                    <a:pt x="2837" y="4668"/>
                  </a:cubicBezTo>
                  <a:lnTo>
                    <a:pt x="2837" y="4462"/>
                  </a:lnTo>
                  <a:cubicBezTo>
                    <a:pt x="2862" y="4410"/>
                    <a:pt x="2862" y="4359"/>
                    <a:pt x="2837" y="4333"/>
                  </a:cubicBezTo>
                  <a:cubicBezTo>
                    <a:pt x="2837" y="4333"/>
                    <a:pt x="2837" y="4281"/>
                    <a:pt x="2811" y="4281"/>
                  </a:cubicBezTo>
                  <a:cubicBezTo>
                    <a:pt x="2733" y="4281"/>
                    <a:pt x="2708" y="4230"/>
                    <a:pt x="2708" y="4178"/>
                  </a:cubicBezTo>
                  <a:lnTo>
                    <a:pt x="2708" y="4178"/>
                  </a:lnTo>
                  <a:cubicBezTo>
                    <a:pt x="2728" y="4178"/>
                    <a:pt x="2749" y="4211"/>
                    <a:pt x="2770" y="4211"/>
                  </a:cubicBezTo>
                  <a:cubicBezTo>
                    <a:pt x="2775" y="4211"/>
                    <a:pt x="2780" y="4209"/>
                    <a:pt x="2785" y="4204"/>
                  </a:cubicBezTo>
                  <a:cubicBezTo>
                    <a:pt x="2811" y="4178"/>
                    <a:pt x="2785" y="4152"/>
                    <a:pt x="2785" y="4127"/>
                  </a:cubicBezTo>
                  <a:cubicBezTo>
                    <a:pt x="2785" y="4101"/>
                    <a:pt x="2785" y="4075"/>
                    <a:pt x="2785" y="4023"/>
                  </a:cubicBezTo>
                  <a:cubicBezTo>
                    <a:pt x="2767" y="4005"/>
                    <a:pt x="2774" y="3987"/>
                    <a:pt x="2762" y="3987"/>
                  </a:cubicBezTo>
                  <a:cubicBezTo>
                    <a:pt x="2757" y="3987"/>
                    <a:pt x="2749" y="3990"/>
                    <a:pt x="2733" y="3998"/>
                  </a:cubicBezTo>
                  <a:cubicBezTo>
                    <a:pt x="2682" y="3920"/>
                    <a:pt x="2682" y="3920"/>
                    <a:pt x="2759" y="3843"/>
                  </a:cubicBezTo>
                  <a:cubicBezTo>
                    <a:pt x="2811" y="3817"/>
                    <a:pt x="2811" y="3765"/>
                    <a:pt x="2811" y="3714"/>
                  </a:cubicBezTo>
                  <a:cubicBezTo>
                    <a:pt x="2811" y="3694"/>
                    <a:pt x="2841" y="3645"/>
                    <a:pt x="2810" y="3645"/>
                  </a:cubicBezTo>
                  <a:cubicBezTo>
                    <a:pt x="2800" y="3645"/>
                    <a:pt x="2784" y="3650"/>
                    <a:pt x="2759" y="3662"/>
                  </a:cubicBezTo>
                  <a:cubicBezTo>
                    <a:pt x="2759" y="3662"/>
                    <a:pt x="2733" y="3636"/>
                    <a:pt x="2733" y="3611"/>
                  </a:cubicBezTo>
                  <a:cubicBezTo>
                    <a:pt x="2759" y="3611"/>
                    <a:pt x="2733" y="3533"/>
                    <a:pt x="2708" y="3508"/>
                  </a:cubicBezTo>
                  <a:lnTo>
                    <a:pt x="2708" y="3456"/>
                  </a:lnTo>
                  <a:cubicBezTo>
                    <a:pt x="2733" y="3430"/>
                    <a:pt x="2733" y="3379"/>
                    <a:pt x="2708" y="3327"/>
                  </a:cubicBezTo>
                  <a:cubicBezTo>
                    <a:pt x="2708" y="3327"/>
                    <a:pt x="2708" y="3301"/>
                    <a:pt x="2708" y="3275"/>
                  </a:cubicBezTo>
                  <a:cubicBezTo>
                    <a:pt x="2708" y="3250"/>
                    <a:pt x="2759" y="3250"/>
                    <a:pt x="2759" y="3198"/>
                  </a:cubicBezTo>
                  <a:cubicBezTo>
                    <a:pt x="2733" y="3172"/>
                    <a:pt x="2733" y="3121"/>
                    <a:pt x="2759" y="3069"/>
                  </a:cubicBezTo>
                  <a:cubicBezTo>
                    <a:pt x="2759" y="3043"/>
                    <a:pt x="2746" y="3037"/>
                    <a:pt x="2730" y="3037"/>
                  </a:cubicBezTo>
                  <a:cubicBezTo>
                    <a:pt x="2714" y="3037"/>
                    <a:pt x="2695" y="3043"/>
                    <a:pt x="2682" y="3043"/>
                  </a:cubicBezTo>
                  <a:cubicBezTo>
                    <a:pt x="2656" y="2966"/>
                    <a:pt x="2708" y="2889"/>
                    <a:pt x="2708" y="2811"/>
                  </a:cubicBezTo>
                  <a:cubicBezTo>
                    <a:pt x="2733" y="2811"/>
                    <a:pt x="2759" y="2785"/>
                    <a:pt x="2785" y="2760"/>
                  </a:cubicBezTo>
                  <a:cubicBezTo>
                    <a:pt x="2785" y="2734"/>
                    <a:pt x="2862" y="2708"/>
                    <a:pt x="2837" y="2682"/>
                  </a:cubicBezTo>
                  <a:cubicBezTo>
                    <a:pt x="2826" y="2660"/>
                    <a:pt x="2810" y="2652"/>
                    <a:pt x="2792" y="2652"/>
                  </a:cubicBezTo>
                  <a:cubicBezTo>
                    <a:pt x="2767" y="2652"/>
                    <a:pt x="2737" y="2667"/>
                    <a:pt x="2708" y="2682"/>
                  </a:cubicBezTo>
                  <a:lnTo>
                    <a:pt x="2682" y="2682"/>
                  </a:lnTo>
                  <a:cubicBezTo>
                    <a:pt x="2682" y="2631"/>
                    <a:pt x="2656" y="2605"/>
                    <a:pt x="2656" y="2579"/>
                  </a:cubicBezTo>
                  <a:lnTo>
                    <a:pt x="2733" y="2502"/>
                  </a:lnTo>
                  <a:cubicBezTo>
                    <a:pt x="2682" y="2450"/>
                    <a:pt x="2630" y="2399"/>
                    <a:pt x="2682" y="2347"/>
                  </a:cubicBezTo>
                  <a:cubicBezTo>
                    <a:pt x="2708" y="2295"/>
                    <a:pt x="2708" y="2244"/>
                    <a:pt x="2656" y="2218"/>
                  </a:cubicBezTo>
                  <a:lnTo>
                    <a:pt x="2630" y="2192"/>
                  </a:lnTo>
                  <a:cubicBezTo>
                    <a:pt x="2579" y="2192"/>
                    <a:pt x="2579" y="2244"/>
                    <a:pt x="2579" y="2295"/>
                  </a:cubicBezTo>
                  <a:lnTo>
                    <a:pt x="2579" y="2347"/>
                  </a:lnTo>
                  <a:cubicBezTo>
                    <a:pt x="2579" y="2368"/>
                    <a:pt x="2579" y="2406"/>
                    <a:pt x="2551" y="2406"/>
                  </a:cubicBezTo>
                  <a:cubicBezTo>
                    <a:pt x="2545" y="2406"/>
                    <a:pt x="2537" y="2403"/>
                    <a:pt x="2527" y="2399"/>
                  </a:cubicBezTo>
                  <a:lnTo>
                    <a:pt x="2501" y="2399"/>
                  </a:lnTo>
                  <a:lnTo>
                    <a:pt x="2476" y="2373"/>
                  </a:lnTo>
                  <a:lnTo>
                    <a:pt x="2398" y="2295"/>
                  </a:lnTo>
                  <a:cubicBezTo>
                    <a:pt x="2347" y="2244"/>
                    <a:pt x="2321" y="2192"/>
                    <a:pt x="2398" y="2141"/>
                  </a:cubicBezTo>
                  <a:cubicBezTo>
                    <a:pt x="2476" y="2063"/>
                    <a:pt x="2450" y="2089"/>
                    <a:pt x="2372" y="2037"/>
                  </a:cubicBezTo>
                  <a:cubicBezTo>
                    <a:pt x="2372" y="1986"/>
                    <a:pt x="2321" y="1960"/>
                    <a:pt x="2321" y="1909"/>
                  </a:cubicBezTo>
                  <a:lnTo>
                    <a:pt x="2398" y="1831"/>
                  </a:lnTo>
                  <a:cubicBezTo>
                    <a:pt x="2398" y="1831"/>
                    <a:pt x="2424" y="1805"/>
                    <a:pt x="2424" y="1805"/>
                  </a:cubicBezTo>
                  <a:cubicBezTo>
                    <a:pt x="2372" y="1754"/>
                    <a:pt x="2372" y="1702"/>
                    <a:pt x="2424" y="1676"/>
                  </a:cubicBezTo>
                  <a:cubicBezTo>
                    <a:pt x="2450" y="1651"/>
                    <a:pt x="2450" y="1651"/>
                    <a:pt x="2476" y="1625"/>
                  </a:cubicBezTo>
                  <a:cubicBezTo>
                    <a:pt x="2501" y="1573"/>
                    <a:pt x="2476" y="1573"/>
                    <a:pt x="2450" y="1573"/>
                  </a:cubicBezTo>
                  <a:cubicBezTo>
                    <a:pt x="2450" y="1547"/>
                    <a:pt x="2501" y="1522"/>
                    <a:pt x="2501" y="1470"/>
                  </a:cubicBezTo>
                  <a:cubicBezTo>
                    <a:pt x="2501" y="1418"/>
                    <a:pt x="2527" y="1418"/>
                    <a:pt x="2501" y="1393"/>
                  </a:cubicBezTo>
                  <a:cubicBezTo>
                    <a:pt x="2450" y="1367"/>
                    <a:pt x="2501" y="1315"/>
                    <a:pt x="2501" y="1264"/>
                  </a:cubicBezTo>
                  <a:cubicBezTo>
                    <a:pt x="2579" y="1212"/>
                    <a:pt x="2579" y="1109"/>
                    <a:pt x="2553" y="1006"/>
                  </a:cubicBezTo>
                  <a:cubicBezTo>
                    <a:pt x="2553" y="1006"/>
                    <a:pt x="2579" y="980"/>
                    <a:pt x="2605" y="954"/>
                  </a:cubicBezTo>
                  <a:cubicBezTo>
                    <a:pt x="2605" y="928"/>
                    <a:pt x="2605" y="903"/>
                    <a:pt x="2553" y="903"/>
                  </a:cubicBezTo>
                  <a:lnTo>
                    <a:pt x="2476" y="903"/>
                  </a:lnTo>
                  <a:cubicBezTo>
                    <a:pt x="2450" y="903"/>
                    <a:pt x="2424" y="928"/>
                    <a:pt x="2398" y="928"/>
                  </a:cubicBezTo>
                  <a:cubicBezTo>
                    <a:pt x="2372" y="903"/>
                    <a:pt x="2347" y="851"/>
                    <a:pt x="2372" y="774"/>
                  </a:cubicBezTo>
                  <a:cubicBezTo>
                    <a:pt x="2424" y="722"/>
                    <a:pt x="2372" y="722"/>
                    <a:pt x="2347" y="722"/>
                  </a:cubicBezTo>
                  <a:cubicBezTo>
                    <a:pt x="2321" y="696"/>
                    <a:pt x="2347" y="696"/>
                    <a:pt x="2347" y="671"/>
                  </a:cubicBezTo>
                  <a:cubicBezTo>
                    <a:pt x="2354" y="678"/>
                    <a:pt x="2362" y="681"/>
                    <a:pt x="2369" y="681"/>
                  </a:cubicBezTo>
                  <a:cubicBezTo>
                    <a:pt x="2385" y="681"/>
                    <a:pt x="2398" y="663"/>
                    <a:pt x="2398" y="645"/>
                  </a:cubicBezTo>
                  <a:lnTo>
                    <a:pt x="2398" y="516"/>
                  </a:lnTo>
                  <a:cubicBezTo>
                    <a:pt x="2424" y="464"/>
                    <a:pt x="2450" y="438"/>
                    <a:pt x="2476" y="387"/>
                  </a:cubicBezTo>
                  <a:lnTo>
                    <a:pt x="2501" y="387"/>
                  </a:lnTo>
                  <a:lnTo>
                    <a:pt x="2501" y="438"/>
                  </a:lnTo>
                  <a:cubicBezTo>
                    <a:pt x="2579" y="438"/>
                    <a:pt x="2605" y="413"/>
                    <a:pt x="2605" y="335"/>
                  </a:cubicBezTo>
                  <a:cubicBezTo>
                    <a:pt x="2605" y="284"/>
                    <a:pt x="2553" y="258"/>
                    <a:pt x="2527" y="258"/>
                  </a:cubicBezTo>
                  <a:cubicBezTo>
                    <a:pt x="2527" y="258"/>
                    <a:pt x="2501" y="232"/>
                    <a:pt x="2501" y="232"/>
                  </a:cubicBezTo>
                  <a:lnTo>
                    <a:pt x="2527" y="155"/>
                  </a:lnTo>
                  <a:cubicBezTo>
                    <a:pt x="2553" y="129"/>
                    <a:pt x="2605" y="129"/>
                    <a:pt x="2605" y="77"/>
                  </a:cubicBezTo>
                  <a:cubicBezTo>
                    <a:pt x="2605" y="52"/>
                    <a:pt x="2630" y="26"/>
                    <a:pt x="2630" y="0"/>
                  </a:cubicBezTo>
                  <a:lnTo>
                    <a:pt x="928" y="0"/>
                  </a:lnTo>
                  <a:cubicBezTo>
                    <a:pt x="928" y="26"/>
                    <a:pt x="928" y="52"/>
                    <a:pt x="928" y="77"/>
                  </a:cubicBezTo>
                  <a:cubicBezTo>
                    <a:pt x="954" y="77"/>
                    <a:pt x="1006" y="77"/>
                    <a:pt x="980" y="129"/>
                  </a:cubicBezTo>
                  <a:cubicBezTo>
                    <a:pt x="980" y="155"/>
                    <a:pt x="954" y="206"/>
                    <a:pt x="903" y="206"/>
                  </a:cubicBezTo>
                  <a:cubicBezTo>
                    <a:pt x="877" y="206"/>
                    <a:pt x="851" y="206"/>
                    <a:pt x="851" y="181"/>
                  </a:cubicBezTo>
                  <a:cubicBezTo>
                    <a:pt x="851" y="129"/>
                    <a:pt x="877" y="103"/>
                    <a:pt x="903" y="52"/>
                  </a:cubicBezTo>
                  <a:cubicBezTo>
                    <a:pt x="903" y="26"/>
                    <a:pt x="903" y="26"/>
                    <a:pt x="851"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2880">
          <p15:clr>
            <a:srgbClr val="FA7B17"/>
          </p15:clr>
        </p15:guide>
        <p15:guide id="2" orient="horz" pos="1620">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opy_Left Full-Bleed_Eats">
  <p:cSld name="TITLE_AND_BODY_2_3_5_2_1_1_1_1_1_2_2">
    <p:bg>
      <p:bgPr>
        <a:solidFill>
          <a:schemeClr val="lt1"/>
        </a:solidFill>
      </p:bgPr>
    </p:bg>
    <p:spTree>
      <p:nvGrpSpPr>
        <p:cNvPr id="1273" name="Shape 1273"/>
        <p:cNvGrpSpPr/>
        <p:nvPr/>
      </p:nvGrpSpPr>
      <p:grpSpPr>
        <a:xfrm>
          <a:off x="0" y="0"/>
          <a:ext cx="0" cy="0"/>
          <a:chOff x="0" y="0"/>
          <a:chExt cx="0" cy="0"/>
        </a:xfrm>
      </p:grpSpPr>
      <p:sp>
        <p:nvSpPr>
          <p:cNvPr id="1274" name="Google Shape;1274;p59"/>
          <p:cNvSpPr/>
          <p:nvPr/>
        </p:nvSpPr>
        <p:spPr>
          <a:xfrm>
            <a:off x="0" y="0"/>
            <a:ext cx="45720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75" name="Google Shape;1275;p59"/>
          <p:cNvSpPr txBox="1"/>
          <p:nvPr>
            <p:ph type="title"/>
          </p:nvPr>
        </p:nvSpPr>
        <p:spPr>
          <a:xfrm>
            <a:off x="5102781" y="1704000"/>
            <a:ext cx="3543600" cy="17355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dk1"/>
                </a:solidFill>
                <a:latin typeface="Helvetica Neue"/>
                <a:ea typeface="Helvetica Neue"/>
                <a:cs typeface="Helvetica Neue"/>
                <a:sym typeface="Helvetica Neue"/>
              </a:defRPr>
            </a:lvl9pPr>
          </a:lstStyle>
          <a:p/>
        </p:txBody>
      </p:sp>
      <p:sp>
        <p:nvSpPr>
          <p:cNvPr id="1276" name="Google Shape;1276;p59"/>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277" name="Google Shape;1277;p59"/>
          <p:cNvSpPr txBox="1"/>
          <p:nvPr>
            <p:ph idx="1" type="subTitle"/>
          </p:nvPr>
        </p:nvSpPr>
        <p:spPr>
          <a:xfrm>
            <a:off x="5102875" y="3979750"/>
            <a:ext cx="3543300" cy="4224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100">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latin typeface="Helvetica Neue Light"/>
                <a:ea typeface="Helvetica Neue Light"/>
                <a:cs typeface="Helvetica Neue Light"/>
                <a:sym typeface="Helvetica Neue Light"/>
              </a:defRPr>
            </a:lvl9pPr>
          </a:lstStyle>
          <a:p/>
        </p:txBody>
      </p:sp>
      <p:pic>
        <p:nvPicPr>
          <p:cNvPr id="1278" name="Google Shape;1278;p59"/>
          <p:cNvPicPr preferRelativeResize="0"/>
          <p:nvPr/>
        </p:nvPicPr>
        <p:blipFill rotWithShape="1">
          <a:blip r:embed="rId2">
            <a:alphaModFix/>
          </a:blip>
          <a:srcRect b="0" l="0" r="0" t="0"/>
          <a:stretch/>
        </p:blipFill>
        <p:spPr>
          <a:xfrm>
            <a:off x="6364609" y="-14672"/>
            <a:ext cx="1019906" cy="1074727"/>
          </a:xfrm>
          <a:prstGeom prst="rect">
            <a:avLst/>
          </a:prstGeom>
          <a:noFill/>
          <a:ln>
            <a:noFill/>
          </a:ln>
        </p:spPr>
      </p:pic>
      <p:grpSp>
        <p:nvGrpSpPr>
          <p:cNvPr id="1279" name="Google Shape;1279;p59"/>
          <p:cNvGrpSpPr/>
          <p:nvPr/>
        </p:nvGrpSpPr>
        <p:grpSpPr>
          <a:xfrm>
            <a:off x="4490836" y="-3"/>
            <a:ext cx="162428" cy="5143522"/>
            <a:chOff x="3719100" y="238125"/>
            <a:chExt cx="160550" cy="5212325"/>
          </a:xfrm>
        </p:grpSpPr>
        <p:sp>
          <p:nvSpPr>
            <p:cNvPr id="1280" name="Google Shape;1280;p59"/>
            <p:cNvSpPr/>
            <p:nvPr/>
          </p:nvSpPr>
          <p:spPr>
            <a:xfrm>
              <a:off x="3763575" y="238125"/>
              <a:ext cx="116075" cy="5211300"/>
            </a:xfrm>
            <a:custGeom>
              <a:rect b="b" l="l" r="r" t="t"/>
              <a:pathLst>
                <a:path extrusionOk="0" h="208452" w="4643">
                  <a:moveTo>
                    <a:pt x="3915" y="147074"/>
                  </a:moveTo>
                  <a:lnTo>
                    <a:pt x="3920" y="147085"/>
                  </a:lnTo>
                  <a:cubicBezTo>
                    <a:pt x="3920" y="147077"/>
                    <a:pt x="3918" y="147074"/>
                    <a:pt x="3915" y="147074"/>
                  </a:cubicBezTo>
                  <a:close/>
                  <a:moveTo>
                    <a:pt x="2012" y="165757"/>
                  </a:moveTo>
                  <a:cubicBezTo>
                    <a:pt x="2012" y="165757"/>
                    <a:pt x="2012" y="165758"/>
                    <a:pt x="2012" y="165759"/>
                  </a:cubicBezTo>
                  <a:lnTo>
                    <a:pt x="2012" y="165759"/>
                  </a:lnTo>
                  <a:cubicBezTo>
                    <a:pt x="2012" y="165758"/>
                    <a:pt x="2012" y="165758"/>
                    <a:pt x="2012" y="165757"/>
                  </a:cubicBezTo>
                  <a:close/>
                  <a:moveTo>
                    <a:pt x="1351" y="187708"/>
                  </a:moveTo>
                  <a:cubicBezTo>
                    <a:pt x="1355" y="187732"/>
                    <a:pt x="1335" y="187737"/>
                    <a:pt x="1315" y="187757"/>
                  </a:cubicBezTo>
                  <a:lnTo>
                    <a:pt x="1415" y="187757"/>
                  </a:lnTo>
                  <a:cubicBezTo>
                    <a:pt x="1414" y="187753"/>
                    <a:pt x="1412" y="187749"/>
                    <a:pt x="1411" y="187745"/>
                  </a:cubicBezTo>
                  <a:lnTo>
                    <a:pt x="1411" y="187745"/>
                  </a:lnTo>
                  <a:cubicBezTo>
                    <a:pt x="1395" y="187721"/>
                    <a:pt x="1372" y="187712"/>
                    <a:pt x="1351" y="187708"/>
                  </a:cubicBezTo>
                  <a:close/>
                  <a:moveTo>
                    <a:pt x="929" y="0"/>
                  </a:moveTo>
                  <a:cubicBezTo>
                    <a:pt x="929" y="26"/>
                    <a:pt x="929" y="52"/>
                    <a:pt x="903" y="77"/>
                  </a:cubicBezTo>
                  <a:cubicBezTo>
                    <a:pt x="903" y="129"/>
                    <a:pt x="851" y="129"/>
                    <a:pt x="826" y="155"/>
                  </a:cubicBezTo>
                  <a:lnTo>
                    <a:pt x="800" y="232"/>
                  </a:lnTo>
                  <a:cubicBezTo>
                    <a:pt x="800" y="232"/>
                    <a:pt x="800" y="258"/>
                    <a:pt x="826" y="258"/>
                  </a:cubicBezTo>
                  <a:cubicBezTo>
                    <a:pt x="877" y="258"/>
                    <a:pt x="903" y="309"/>
                    <a:pt x="903" y="335"/>
                  </a:cubicBezTo>
                  <a:cubicBezTo>
                    <a:pt x="903" y="413"/>
                    <a:pt x="877" y="438"/>
                    <a:pt x="800" y="438"/>
                  </a:cubicBezTo>
                  <a:lnTo>
                    <a:pt x="800" y="413"/>
                  </a:lnTo>
                  <a:lnTo>
                    <a:pt x="774" y="413"/>
                  </a:lnTo>
                  <a:cubicBezTo>
                    <a:pt x="748" y="438"/>
                    <a:pt x="722" y="490"/>
                    <a:pt x="697" y="516"/>
                  </a:cubicBezTo>
                  <a:lnTo>
                    <a:pt x="697" y="645"/>
                  </a:lnTo>
                  <a:cubicBezTo>
                    <a:pt x="697" y="671"/>
                    <a:pt x="671" y="696"/>
                    <a:pt x="645" y="696"/>
                  </a:cubicBezTo>
                  <a:cubicBezTo>
                    <a:pt x="619" y="696"/>
                    <a:pt x="619" y="696"/>
                    <a:pt x="645" y="722"/>
                  </a:cubicBezTo>
                  <a:cubicBezTo>
                    <a:pt x="671" y="722"/>
                    <a:pt x="697" y="774"/>
                    <a:pt x="671" y="800"/>
                  </a:cubicBezTo>
                  <a:cubicBezTo>
                    <a:pt x="645" y="825"/>
                    <a:pt x="671" y="877"/>
                    <a:pt x="697" y="928"/>
                  </a:cubicBezTo>
                  <a:cubicBezTo>
                    <a:pt x="705" y="944"/>
                    <a:pt x="713" y="951"/>
                    <a:pt x="721" y="951"/>
                  </a:cubicBezTo>
                  <a:cubicBezTo>
                    <a:pt x="738" y="951"/>
                    <a:pt x="756" y="920"/>
                    <a:pt x="774" y="903"/>
                  </a:cubicBezTo>
                  <a:cubicBezTo>
                    <a:pt x="774" y="894"/>
                    <a:pt x="774" y="891"/>
                    <a:pt x="775" y="891"/>
                  </a:cubicBezTo>
                  <a:cubicBezTo>
                    <a:pt x="777" y="891"/>
                    <a:pt x="783" y="903"/>
                    <a:pt x="800" y="903"/>
                  </a:cubicBezTo>
                  <a:lnTo>
                    <a:pt x="851" y="903"/>
                  </a:lnTo>
                  <a:cubicBezTo>
                    <a:pt x="903" y="903"/>
                    <a:pt x="903" y="928"/>
                    <a:pt x="903" y="954"/>
                  </a:cubicBezTo>
                  <a:cubicBezTo>
                    <a:pt x="877" y="980"/>
                    <a:pt x="877" y="1006"/>
                    <a:pt x="851" y="1032"/>
                  </a:cubicBezTo>
                  <a:cubicBezTo>
                    <a:pt x="903" y="1109"/>
                    <a:pt x="877" y="1212"/>
                    <a:pt x="800" y="1290"/>
                  </a:cubicBezTo>
                  <a:cubicBezTo>
                    <a:pt x="774" y="1315"/>
                    <a:pt x="748" y="1367"/>
                    <a:pt x="800" y="1393"/>
                  </a:cubicBezTo>
                  <a:cubicBezTo>
                    <a:pt x="826" y="1444"/>
                    <a:pt x="800" y="1444"/>
                    <a:pt x="800" y="1470"/>
                  </a:cubicBezTo>
                  <a:cubicBezTo>
                    <a:pt x="800" y="1496"/>
                    <a:pt x="748" y="1547"/>
                    <a:pt x="748" y="1573"/>
                  </a:cubicBezTo>
                  <a:cubicBezTo>
                    <a:pt x="774" y="1573"/>
                    <a:pt x="800" y="1573"/>
                    <a:pt x="774" y="1625"/>
                  </a:cubicBezTo>
                  <a:cubicBezTo>
                    <a:pt x="748" y="1651"/>
                    <a:pt x="748" y="1651"/>
                    <a:pt x="722" y="1676"/>
                  </a:cubicBezTo>
                  <a:cubicBezTo>
                    <a:pt x="671" y="1702"/>
                    <a:pt x="671" y="1780"/>
                    <a:pt x="722" y="1805"/>
                  </a:cubicBezTo>
                  <a:cubicBezTo>
                    <a:pt x="722" y="1805"/>
                    <a:pt x="722" y="1831"/>
                    <a:pt x="697" y="1831"/>
                  </a:cubicBezTo>
                  <a:lnTo>
                    <a:pt x="619" y="1909"/>
                  </a:lnTo>
                  <a:cubicBezTo>
                    <a:pt x="619" y="1960"/>
                    <a:pt x="671" y="2012"/>
                    <a:pt x="671" y="2063"/>
                  </a:cubicBezTo>
                  <a:cubicBezTo>
                    <a:pt x="748" y="2089"/>
                    <a:pt x="748" y="2089"/>
                    <a:pt x="697" y="2141"/>
                  </a:cubicBezTo>
                  <a:cubicBezTo>
                    <a:pt x="645" y="2166"/>
                    <a:pt x="645" y="2244"/>
                    <a:pt x="697" y="2295"/>
                  </a:cubicBezTo>
                  <a:lnTo>
                    <a:pt x="774" y="2373"/>
                  </a:lnTo>
                  <a:lnTo>
                    <a:pt x="800" y="2399"/>
                  </a:lnTo>
                  <a:lnTo>
                    <a:pt x="826" y="2399"/>
                  </a:lnTo>
                  <a:cubicBezTo>
                    <a:pt x="877" y="2399"/>
                    <a:pt x="903" y="2399"/>
                    <a:pt x="877" y="2373"/>
                  </a:cubicBezTo>
                  <a:cubicBezTo>
                    <a:pt x="877" y="2321"/>
                    <a:pt x="877" y="2321"/>
                    <a:pt x="877" y="2295"/>
                  </a:cubicBezTo>
                  <a:cubicBezTo>
                    <a:pt x="877" y="2270"/>
                    <a:pt x="877" y="2192"/>
                    <a:pt x="929" y="2192"/>
                  </a:cubicBezTo>
                  <a:lnTo>
                    <a:pt x="954" y="2218"/>
                  </a:lnTo>
                  <a:cubicBezTo>
                    <a:pt x="1006" y="2244"/>
                    <a:pt x="1006" y="2295"/>
                    <a:pt x="980" y="2347"/>
                  </a:cubicBezTo>
                  <a:cubicBezTo>
                    <a:pt x="929" y="2424"/>
                    <a:pt x="980" y="2450"/>
                    <a:pt x="1032" y="2502"/>
                  </a:cubicBezTo>
                  <a:lnTo>
                    <a:pt x="954" y="2579"/>
                  </a:lnTo>
                  <a:cubicBezTo>
                    <a:pt x="954" y="2605"/>
                    <a:pt x="980" y="2631"/>
                    <a:pt x="980" y="2682"/>
                  </a:cubicBezTo>
                  <a:lnTo>
                    <a:pt x="1006" y="2682"/>
                  </a:lnTo>
                  <a:cubicBezTo>
                    <a:pt x="1040" y="2682"/>
                    <a:pt x="1075" y="2659"/>
                    <a:pt x="1102" y="2659"/>
                  </a:cubicBezTo>
                  <a:cubicBezTo>
                    <a:pt x="1115" y="2659"/>
                    <a:pt x="1126" y="2665"/>
                    <a:pt x="1135" y="2682"/>
                  </a:cubicBezTo>
                  <a:cubicBezTo>
                    <a:pt x="1161" y="2734"/>
                    <a:pt x="1083" y="2734"/>
                    <a:pt x="1083" y="2785"/>
                  </a:cubicBezTo>
                  <a:cubicBezTo>
                    <a:pt x="1058" y="2785"/>
                    <a:pt x="1032" y="2811"/>
                    <a:pt x="1006" y="2837"/>
                  </a:cubicBezTo>
                  <a:cubicBezTo>
                    <a:pt x="1006" y="2914"/>
                    <a:pt x="954" y="2966"/>
                    <a:pt x="980" y="3043"/>
                  </a:cubicBezTo>
                  <a:cubicBezTo>
                    <a:pt x="991" y="3043"/>
                    <a:pt x="1005" y="3039"/>
                    <a:pt x="1019" y="3039"/>
                  </a:cubicBezTo>
                  <a:cubicBezTo>
                    <a:pt x="1039" y="3039"/>
                    <a:pt x="1058" y="3048"/>
                    <a:pt x="1058" y="3095"/>
                  </a:cubicBezTo>
                  <a:cubicBezTo>
                    <a:pt x="1032" y="3121"/>
                    <a:pt x="1032" y="3172"/>
                    <a:pt x="1058" y="3224"/>
                  </a:cubicBezTo>
                  <a:cubicBezTo>
                    <a:pt x="1058" y="3250"/>
                    <a:pt x="1032" y="3275"/>
                    <a:pt x="1006" y="3301"/>
                  </a:cubicBezTo>
                  <a:cubicBezTo>
                    <a:pt x="1006" y="3301"/>
                    <a:pt x="1006" y="3327"/>
                    <a:pt x="1006" y="3353"/>
                  </a:cubicBezTo>
                  <a:cubicBezTo>
                    <a:pt x="1058" y="3379"/>
                    <a:pt x="1032" y="3430"/>
                    <a:pt x="1006" y="3482"/>
                  </a:cubicBezTo>
                  <a:lnTo>
                    <a:pt x="1006" y="3508"/>
                  </a:lnTo>
                  <a:cubicBezTo>
                    <a:pt x="1032" y="3533"/>
                    <a:pt x="1083" y="3559"/>
                    <a:pt x="1032" y="3636"/>
                  </a:cubicBezTo>
                  <a:cubicBezTo>
                    <a:pt x="1019" y="3662"/>
                    <a:pt x="1019" y="3669"/>
                    <a:pt x="1025" y="3669"/>
                  </a:cubicBezTo>
                  <a:cubicBezTo>
                    <a:pt x="1032" y="3669"/>
                    <a:pt x="1045" y="3662"/>
                    <a:pt x="1058" y="3662"/>
                  </a:cubicBezTo>
                  <a:cubicBezTo>
                    <a:pt x="1077" y="3658"/>
                    <a:pt x="1090" y="3655"/>
                    <a:pt x="1100" y="3655"/>
                  </a:cubicBezTo>
                  <a:cubicBezTo>
                    <a:pt x="1144" y="3655"/>
                    <a:pt x="1109" y="3698"/>
                    <a:pt x="1109" y="3740"/>
                  </a:cubicBezTo>
                  <a:cubicBezTo>
                    <a:pt x="1109" y="3765"/>
                    <a:pt x="1109" y="3843"/>
                    <a:pt x="1058" y="3869"/>
                  </a:cubicBezTo>
                  <a:cubicBezTo>
                    <a:pt x="980" y="3920"/>
                    <a:pt x="980" y="3946"/>
                    <a:pt x="1032" y="3998"/>
                  </a:cubicBezTo>
                  <a:cubicBezTo>
                    <a:pt x="1041" y="3988"/>
                    <a:pt x="1051" y="3982"/>
                    <a:pt x="1059" y="3982"/>
                  </a:cubicBezTo>
                  <a:cubicBezTo>
                    <a:pt x="1073" y="3982"/>
                    <a:pt x="1083" y="4000"/>
                    <a:pt x="1083" y="4049"/>
                  </a:cubicBezTo>
                  <a:cubicBezTo>
                    <a:pt x="1083" y="4101"/>
                    <a:pt x="1083" y="4101"/>
                    <a:pt x="1083" y="4152"/>
                  </a:cubicBezTo>
                  <a:cubicBezTo>
                    <a:pt x="1109" y="4178"/>
                    <a:pt x="1135" y="4178"/>
                    <a:pt x="1083" y="4204"/>
                  </a:cubicBezTo>
                  <a:cubicBezTo>
                    <a:pt x="1073" y="4209"/>
                    <a:pt x="1065" y="4211"/>
                    <a:pt x="1058" y="4211"/>
                  </a:cubicBezTo>
                  <a:cubicBezTo>
                    <a:pt x="1031" y="4211"/>
                    <a:pt x="1027" y="4178"/>
                    <a:pt x="1006" y="4178"/>
                  </a:cubicBezTo>
                  <a:lnTo>
                    <a:pt x="1006" y="4178"/>
                  </a:lnTo>
                  <a:cubicBezTo>
                    <a:pt x="1006" y="4242"/>
                    <a:pt x="1006" y="4288"/>
                    <a:pt x="1064" y="4288"/>
                  </a:cubicBezTo>
                  <a:cubicBezTo>
                    <a:pt x="1076" y="4288"/>
                    <a:pt x="1091" y="4286"/>
                    <a:pt x="1109" y="4281"/>
                  </a:cubicBezTo>
                  <a:cubicBezTo>
                    <a:pt x="1109" y="4281"/>
                    <a:pt x="1109" y="4307"/>
                    <a:pt x="1135" y="4333"/>
                  </a:cubicBezTo>
                  <a:cubicBezTo>
                    <a:pt x="1161" y="4359"/>
                    <a:pt x="1161" y="4436"/>
                    <a:pt x="1135" y="4462"/>
                  </a:cubicBezTo>
                  <a:lnTo>
                    <a:pt x="1135" y="4617"/>
                  </a:lnTo>
                  <a:cubicBezTo>
                    <a:pt x="1161" y="4642"/>
                    <a:pt x="1161" y="4668"/>
                    <a:pt x="1161" y="4720"/>
                  </a:cubicBezTo>
                  <a:lnTo>
                    <a:pt x="1187" y="4771"/>
                  </a:lnTo>
                  <a:cubicBezTo>
                    <a:pt x="1202" y="4802"/>
                    <a:pt x="1217" y="4814"/>
                    <a:pt x="1237" y="4814"/>
                  </a:cubicBezTo>
                  <a:cubicBezTo>
                    <a:pt x="1251" y="4814"/>
                    <a:pt x="1268" y="4808"/>
                    <a:pt x="1290" y="4797"/>
                  </a:cubicBezTo>
                  <a:lnTo>
                    <a:pt x="1341" y="4797"/>
                  </a:lnTo>
                  <a:cubicBezTo>
                    <a:pt x="1350" y="4770"/>
                    <a:pt x="1366" y="4762"/>
                    <a:pt x="1384" y="4762"/>
                  </a:cubicBezTo>
                  <a:cubicBezTo>
                    <a:pt x="1408" y="4762"/>
                    <a:pt x="1436" y="4777"/>
                    <a:pt x="1455" y="4777"/>
                  </a:cubicBezTo>
                  <a:cubicBezTo>
                    <a:pt x="1461" y="4777"/>
                    <a:pt x="1466" y="4775"/>
                    <a:pt x="1470" y="4771"/>
                  </a:cubicBezTo>
                  <a:cubicBezTo>
                    <a:pt x="1475" y="4769"/>
                    <a:pt x="1479" y="4768"/>
                    <a:pt x="1483" y="4768"/>
                  </a:cubicBezTo>
                  <a:cubicBezTo>
                    <a:pt x="1526" y="4768"/>
                    <a:pt x="1545" y="4879"/>
                    <a:pt x="1522" y="4926"/>
                  </a:cubicBezTo>
                  <a:cubicBezTo>
                    <a:pt x="1496" y="4952"/>
                    <a:pt x="1496" y="4978"/>
                    <a:pt x="1470" y="5029"/>
                  </a:cubicBezTo>
                  <a:lnTo>
                    <a:pt x="1522" y="5184"/>
                  </a:lnTo>
                  <a:cubicBezTo>
                    <a:pt x="1599" y="5287"/>
                    <a:pt x="1599" y="5416"/>
                    <a:pt x="1548" y="5519"/>
                  </a:cubicBezTo>
                  <a:lnTo>
                    <a:pt x="1548" y="5571"/>
                  </a:lnTo>
                  <a:cubicBezTo>
                    <a:pt x="1548" y="5597"/>
                    <a:pt x="1522" y="5597"/>
                    <a:pt x="1522" y="5622"/>
                  </a:cubicBezTo>
                  <a:cubicBezTo>
                    <a:pt x="1522" y="5674"/>
                    <a:pt x="1522" y="5751"/>
                    <a:pt x="1548" y="5829"/>
                  </a:cubicBezTo>
                  <a:cubicBezTo>
                    <a:pt x="1599" y="5829"/>
                    <a:pt x="1599" y="5880"/>
                    <a:pt x="1573" y="5906"/>
                  </a:cubicBezTo>
                  <a:lnTo>
                    <a:pt x="1573" y="5983"/>
                  </a:lnTo>
                  <a:cubicBezTo>
                    <a:pt x="1573" y="6009"/>
                    <a:pt x="1573" y="6035"/>
                    <a:pt x="1573" y="6087"/>
                  </a:cubicBezTo>
                  <a:cubicBezTo>
                    <a:pt x="1599" y="6112"/>
                    <a:pt x="1599" y="6138"/>
                    <a:pt x="1573" y="6164"/>
                  </a:cubicBezTo>
                  <a:cubicBezTo>
                    <a:pt x="1522" y="6216"/>
                    <a:pt x="1548" y="6241"/>
                    <a:pt x="1573" y="6293"/>
                  </a:cubicBezTo>
                  <a:cubicBezTo>
                    <a:pt x="1599" y="6345"/>
                    <a:pt x="1573" y="6370"/>
                    <a:pt x="1573" y="6396"/>
                  </a:cubicBezTo>
                  <a:cubicBezTo>
                    <a:pt x="1573" y="6422"/>
                    <a:pt x="1548" y="6525"/>
                    <a:pt x="1522" y="6602"/>
                  </a:cubicBezTo>
                  <a:cubicBezTo>
                    <a:pt x="1522" y="6602"/>
                    <a:pt x="1522" y="6628"/>
                    <a:pt x="1496" y="6628"/>
                  </a:cubicBezTo>
                  <a:cubicBezTo>
                    <a:pt x="1444" y="6654"/>
                    <a:pt x="1470" y="6680"/>
                    <a:pt x="1496" y="6706"/>
                  </a:cubicBezTo>
                  <a:cubicBezTo>
                    <a:pt x="1522" y="6706"/>
                    <a:pt x="1522" y="6706"/>
                    <a:pt x="1548" y="6731"/>
                  </a:cubicBezTo>
                  <a:cubicBezTo>
                    <a:pt x="1573" y="6731"/>
                    <a:pt x="1548" y="6757"/>
                    <a:pt x="1548" y="6757"/>
                  </a:cubicBezTo>
                  <a:lnTo>
                    <a:pt x="1548" y="6783"/>
                  </a:lnTo>
                  <a:cubicBezTo>
                    <a:pt x="1470" y="6860"/>
                    <a:pt x="1470" y="6860"/>
                    <a:pt x="1444" y="6964"/>
                  </a:cubicBezTo>
                  <a:cubicBezTo>
                    <a:pt x="1444" y="7041"/>
                    <a:pt x="1419" y="7067"/>
                    <a:pt x="1419" y="7118"/>
                  </a:cubicBezTo>
                  <a:cubicBezTo>
                    <a:pt x="1444" y="7144"/>
                    <a:pt x="1393" y="7196"/>
                    <a:pt x="1393" y="7247"/>
                  </a:cubicBezTo>
                  <a:cubicBezTo>
                    <a:pt x="1444" y="7299"/>
                    <a:pt x="1393" y="7376"/>
                    <a:pt x="1419" y="7428"/>
                  </a:cubicBezTo>
                  <a:cubicBezTo>
                    <a:pt x="1470" y="7454"/>
                    <a:pt x="1419" y="7454"/>
                    <a:pt x="1393" y="7454"/>
                  </a:cubicBezTo>
                  <a:cubicBezTo>
                    <a:pt x="1367" y="7454"/>
                    <a:pt x="1367" y="7505"/>
                    <a:pt x="1315" y="7505"/>
                  </a:cubicBezTo>
                  <a:lnTo>
                    <a:pt x="1290" y="7531"/>
                  </a:lnTo>
                  <a:lnTo>
                    <a:pt x="1419" y="7582"/>
                  </a:lnTo>
                  <a:cubicBezTo>
                    <a:pt x="1444" y="7582"/>
                    <a:pt x="1470" y="7608"/>
                    <a:pt x="1470" y="7634"/>
                  </a:cubicBezTo>
                  <a:lnTo>
                    <a:pt x="1522" y="7634"/>
                  </a:lnTo>
                  <a:cubicBezTo>
                    <a:pt x="1522" y="7634"/>
                    <a:pt x="1522" y="7660"/>
                    <a:pt x="1522" y="7686"/>
                  </a:cubicBezTo>
                  <a:lnTo>
                    <a:pt x="1522" y="7711"/>
                  </a:lnTo>
                  <a:cubicBezTo>
                    <a:pt x="1548" y="7763"/>
                    <a:pt x="1548" y="7789"/>
                    <a:pt x="1522" y="7840"/>
                  </a:cubicBezTo>
                  <a:cubicBezTo>
                    <a:pt x="1470" y="7892"/>
                    <a:pt x="1444" y="7969"/>
                    <a:pt x="1393" y="8021"/>
                  </a:cubicBezTo>
                  <a:cubicBezTo>
                    <a:pt x="1419" y="8047"/>
                    <a:pt x="1419" y="8073"/>
                    <a:pt x="1393" y="8098"/>
                  </a:cubicBezTo>
                  <a:cubicBezTo>
                    <a:pt x="1367" y="8150"/>
                    <a:pt x="1393" y="8227"/>
                    <a:pt x="1444" y="8279"/>
                  </a:cubicBezTo>
                  <a:cubicBezTo>
                    <a:pt x="1444" y="8253"/>
                    <a:pt x="1470" y="8253"/>
                    <a:pt x="1470" y="8253"/>
                  </a:cubicBezTo>
                  <a:cubicBezTo>
                    <a:pt x="1496" y="8253"/>
                    <a:pt x="1496" y="8279"/>
                    <a:pt x="1470" y="8279"/>
                  </a:cubicBezTo>
                  <a:cubicBezTo>
                    <a:pt x="1470" y="8305"/>
                    <a:pt x="1470" y="8330"/>
                    <a:pt x="1444" y="8356"/>
                  </a:cubicBezTo>
                  <a:cubicBezTo>
                    <a:pt x="1444" y="8408"/>
                    <a:pt x="1470" y="8434"/>
                    <a:pt x="1496" y="8459"/>
                  </a:cubicBezTo>
                  <a:cubicBezTo>
                    <a:pt x="1548" y="8511"/>
                    <a:pt x="1548" y="8563"/>
                    <a:pt x="1548" y="8614"/>
                  </a:cubicBezTo>
                  <a:cubicBezTo>
                    <a:pt x="1522" y="8640"/>
                    <a:pt x="1522" y="8691"/>
                    <a:pt x="1548" y="8717"/>
                  </a:cubicBezTo>
                  <a:cubicBezTo>
                    <a:pt x="1548" y="8743"/>
                    <a:pt x="1548" y="8769"/>
                    <a:pt x="1496" y="8769"/>
                  </a:cubicBezTo>
                  <a:cubicBezTo>
                    <a:pt x="1444" y="8795"/>
                    <a:pt x="1470" y="8846"/>
                    <a:pt x="1496" y="8846"/>
                  </a:cubicBezTo>
                  <a:cubicBezTo>
                    <a:pt x="1548" y="8872"/>
                    <a:pt x="1573" y="8949"/>
                    <a:pt x="1548" y="9001"/>
                  </a:cubicBezTo>
                  <a:cubicBezTo>
                    <a:pt x="1573" y="9078"/>
                    <a:pt x="1573" y="9182"/>
                    <a:pt x="1548" y="9285"/>
                  </a:cubicBezTo>
                  <a:cubicBezTo>
                    <a:pt x="1548" y="9310"/>
                    <a:pt x="1548" y="9362"/>
                    <a:pt x="1548" y="9414"/>
                  </a:cubicBezTo>
                  <a:cubicBezTo>
                    <a:pt x="1573" y="9491"/>
                    <a:pt x="1573" y="9568"/>
                    <a:pt x="1548" y="9646"/>
                  </a:cubicBezTo>
                  <a:cubicBezTo>
                    <a:pt x="1548" y="9672"/>
                    <a:pt x="1548" y="9672"/>
                    <a:pt x="1573" y="9697"/>
                  </a:cubicBezTo>
                  <a:cubicBezTo>
                    <a:pt x="1625" y="9749"/>
                    <a:pt x="1625" y="9826"/>
                    <a:pt x="1599" y="9878"/>
                  </a:cubicBezTo>
                  <a:cubicBezTo>
                    <a:pt x="1599" y="9904"/>
                    <a:pt x="1651" y="9929"/>
                    <a:pt x="1625" y="9955"/>
                  </a:cubicBezTo>
                  <a:cubicBezTo>
                    <a:pt x="1599" y="10007"/>
                    <a:pt x="1625" y="10084"/>
                    <a:pt x="1625" y="10136"/>
                  </a:cubicBezTo>
                  <a:cubicBezTo>
                    <a:pt x="1651" y="10187"/>
                    <a:pt x="1651" y="10265"/>
                    <a:pt x="1625" y="10316"/>
                  </a:cubicBezTo>
                  <a:cubicBezTo>
                    <a:pt x="1625" y="10342"/>
                    <a:pt x="1651" y="10368"/>
                    <a:pt x="1625" y="10394"/>
                  </a:cubicBezTo>
                  <a:cubicBezTo>
                    <a:pt x="1625" y="10419"/>
                    <a:pt x="1573" y="10471"/>
                    <a:pt x="1599" y="10523"/>
                  </a:cubicBezTo>
                  <a:cubicBezTo>
                    <a:pt x="1599" y="10574"/>
                    <a:pt x="1599" y="10652"/>
                    <a:pt x="1599" y="10703"/>
                  </a:cubicBezTo>
                  <a:cubicBezTo>
                    <a:pt x="1599" y="10729"/>
                    <a:pt x="1586" y="10735"/>
                    <a:pt x="1570" y="10735"/>
                  </a:cubicBezTo>
                  <a:cubicBezTo>
                    <a:pt x="1554" y="10735"/>
                    <a:pt x="1535" y="10729"/>
                    <a:pt x="1522" y="10729"/>
                  </a:cubicBezTo>
                  <a:lnTo>
                    <a:pt x="1522" y="10781"/>
                  </a:lnTo>
                  <a:cubicBezTo>
                    <a:pt x="1522" y="10832"/>
                    <a:pt x="1573" y="10858"/>
                    <a:pt x="1522" y="10909"/>
                  </a:cubicBezTo>
                  <a:cubicBezTo>
                    <a:pt x="1470" y="10961"/>
                    <a:pt x="1522" y="10935"/>
                    <a:pt x="1548" y="10961"/>
                  </a:cubicBezTo>
                  <a:cubicBezTo>
                    <a:pt x="1548" y="10961"/>
                    <a:pt x="1599" y="11013"/>
                    <a:pt x="1573" y="11064"/>
                  </a:cubicBezTo>
                  <a:lnTo>
                    <a:pt x="1573" y="11167"/>
                  </a:lnTo>
                  <a:cubicBezTo>
                    <a:pt x="1625" y="11271"/>
                    <a:pt x="1599" y="11296"/>
                    <a:pt x="1496" y="11348"/>
                  </a:cubicBezTo>
                  <a:cubicBezTo>
                    <a:pt x="1496" y="11400"/>
                    <a:pt x="1496" y="11477"/>
                    <a:pt x="1470" y="11528"/>
                  </a:cubicBezTo>
                  <a:cubicBezTo>
                    <a:pt x="1496" y="11528"/>
                    <a:pt x="1496" y="11554"/>
                    <a:pt x="1496" y="11580"/>
                  </a:cubicBezTo>
                  <a:cubicBezTo>
                    <a:pt x="1509" y="11593"/>
                    <a:pt x="1522" y="11599"/>
                    <a:pt x="1535" y="11599"/>
                  </a:cubicBezTo>
                  <a:cubicBezTo>
                    <a:pt x="1548" y="11599"/>
                    <a:pt x="1560" y="11593"/>
                    <a:pt x="1573" y="11580"/>
                  </a:cubicBezTo>
                  <a:cubicBezTo>
                    <a:pt x="1625" y="11580"/>
                    <a:pt x="1625" y="11580"/>
                    <a:pt x="1651" y="11657"/>
                  </a:cubicBezTo>
                  <a:cubicBezTo>
                    <a:pt x="1702" y="11657"/>
                    <a:pt x="1702" y="11657"/>
                    <a:pt x="1676" y="11735"/>
                  </a:cubicBezTo>
                  <a:cubicBezTo>
                    <a:pt x="1676" y="11786"/>
                    <a:pt x="1676" y="11786"/>
                    <a:pt x="1728" y="11786"/>
                  </a:cubicBezTo>
                  <a:cubicBezTo>
                    <a:pt x="1738" y="11781"/>
                    <a:pt x="1746" y="11779"/>
                    <a:pt x="1752" y="11779"/>
                  </a:cubicBezTo>
                  <a:cubicBezTo>
                    <a:pt x="1779" y="11779"/>
                    <a:pt x="1775" y="11817"/>
                    <a:pt x="1754" y="11838"/>
                  </a:cubicBezTo>
                  <a:cubicBezTo>
                    <a:pt x="1745" y="11847"/>
                    <a:pt x="1740" y="11849"/>
                    <a:pt x="1736" y="11849"/>
                  </a:cubicBezTo>
                  <a:cubicBezTo>
                    <a:pt x="1728" y="11849"/>
                    <a:pt x="1728" y="11838"/>
                    <a:pt x="1728" y="11838"/>
                  </a:cubicBezTo>
                  <a:cubicBezTo>
                    <a:pt x="1702" y="11864"/>
                    <a:pt x="1702" y="11890"/>
                    <a:pt x="1702" y="11915"/>
                  </a:cubicBezTo>
                  <a:cubicBezTo>
                    <a:pt x="1702" y="11915"/>
                    <a:pt x="1737" y="11904"/>
                    <a:pt x="1767" y="11904"/>
                  </a:cubicBezTo>
                  <a:cubicBezTo>
                    <a:pt x="1783" y="11904"/>
                    <a:pt x="1797" y="11907"/>
                    <a:pt x="1805" y="11915"/>
                  </a:cubicBezTo>
                  <a:cubicBezTo>
                    <a:pt x="1831" y="11941"/>
                    <a:pt x="1831" y="11993"/>
                    <a:pt x="1831" y="12018"/>
                  </a:cubicBezTo>
                  <a:lnTo>
                    <a:pt x="1805" y="12147"/>
                  </a:lnTo>
                  <a:lnTo>
                    <a:pt x="1805" y="12225"/>
                  </a:lnTo>
                  <a:cubicBezTo>
                    <a:pt x="1805" y="12225"/>
                    <a:pt x="1805" y="12302"/>
                    <a:pt x="1805" y="12354"/>
                  </a:cubicBezTo>
                  <a:cubicBezTo>
                    <a:pt x="1857" y="12405"/>
                    <a:pt x="1883" y="12483"/>
                    <a:pt x="1831" y="12560"/>
                  </a:cubicBezTo>
                  <a:cubicBezTo>
                    <a:pt x="1805" y="12612"/>
                    <a:pt x="1805" y="12663"/>
                    <a:pt x="1805" y="12715"/>
                  </a:cubicBezTo>
                  <a:cubicBezTo>
                    <a:pt x="1794" y="12719"/>
                    <a:pt x="1784" y="12720"/>
                    <a:pt x="1774" y="12720"/>
                  </a:cubicBezTo>
                  <a:cubicBezTo>
                    <a:pt x="1713" y="12720"/>
                    <a:pt x="1665" y="12663"/>
                    <a:pt x="1599" y="12663"/>
                  </a:cubicBezTo>
                  <a:cubicBezTo>
                    <a:pt x="1599" y="12715"/>
                    <a:pt x="1573" y="12792"/>
                    <a:pt x="1599" y="12844"/>
                  </a:cubicBezTo>
                  <a:cubicBezTo>
                    <a:pt x="1625" y="12895"/>
                    <a:pt x="1599" y="12870"/>
                    <a:pt x="1599" y="12895"/>
                  </a:cubicBezTo>
                  <a:cubicBezTo>
                    <a:pt x="1599" y="12921"/>
                    <a:pt x="1548" y="12973"/>
                    <a:pt x="1599" y="12999"/>
                  </a:cubicBezTo>
                  <a:cubicBezTo>
                    <a:pt x="1599" y="13024"/>
                    <a:pt x="1599" y="13024"/>
                    <a:pt x="1599" y="13024"/>
                  </a:cubicBezTo>
                  <a:cubicBezTo>
                    <a:pt x="1573" y="13102"/>
                    <a:pt x="1599" y="13205"/>
                    <a:pt x="1548" y="13282"/>
                  </a:cubicBezTo>
                  <a:cubicBezTo>
                    <a:pt x="1548" y="13308"/>
                    <a:pt x="1548" y="13360"/>
                    <a:pt x="1548" y="13411"/>
                  </a:cubicBezTo>
                  <a:cubicBezTo>
                    <a:pt x="1573" y="13463"/>
                    <a:pt x="1573" y="13489"/>
                    <a:pt x="1548" y="13540"/>
                  </a:cubicBezTo>
                  <a:cubicBezTo>
                    <a:pt x="1548" y="13592"/>
                    <a:pt x="1548" y="13643"/>
                    <a:pt x="1548" y="13695"/>
                  </a:cubicBezTo>
                  <a:cubicBezTo>
                    <a:pt x="1599" y="13746"/>
                    <a:pt x="1599" y="13824"/>
                    <a:pt x="1522" y="13875"/>
                  </a:cubicBezTo>
                  <a:cubicBezTo>
                    <a:pt x="1522" y="13901"/>
                    <a:pt x="1496" y="13927"/>
                    <a:pt x="1496" y="13953"/>
                  </a:cubicBezTo>
                  <a:cubicBezTo>
                    <a:pt x="1496" y="13979"/>
                    <a:pt x="1522" y="13979"/>
                    <a:pt x="1522" y="13979"/>
                  </a:cubicBezTo>
                  <a:cubicBezTo>
                    <a:pt x="1625" y="14056"/>
                    <a:pt x="1625" y="14056"/>
                    <a:pt x="1599" y="14159"/>
                  </a:cubicBezTo>
                  <a:cubicBezTo>
                    <a:pt x="1599" y="14211"/>
                    <a:pt x="1651" y="14237"/>
                    <a:pt x="1599" y="14262"/>
                  </a:cubicBezTo>
                  <a:lnTo>
                    <a:pt x="1599" y="14288"/>
                  </a:lnTo>
                  <a:cubicBezTo>
                    <a:pt x="1625" y="14340"/>
                    <a:pt x="1625" y="14417"/>
                    <a:pt x="1599" y="14469"/>
                  </a:cubicBezTo>
                  <a:cubicBezTo>
                    <a:pt x="1599" y="14494"/>
                    <a:pt x="1599" y="14494"/>
                    <a:pt x="1599" y="14494"/>
                  </a:cubicBezTo>
                  <a:cubicBezTo>
                    <a:pt x="1702" y="14649"/>
                    <a:pt x="1599" y="14727"/>
                    <a:pt x="1496" y="14830"/>
                  </a:cubicBezTo>
                  <a:lnTo>
                    <a:pt x="1496" y="14881"/>
                  </a:lnTo>
                  <a:cubicBezTo>
                    <a:pt x="1548" y="14959"/>
                    <a:pt x="1548" y="15036"/>
                    <a:pt x="1496" y="15113"/>
                  </a:cubicBezTo>
                  <a:cubicBezTo>
                    <a:pt x="1522" y="15113"/>
                    <a:pt x="1548" y="15113"/>
                    <a:pt x="1548" y="15165"/>
                  </a:cubicBezTo>
                  <a:cubicBezTo>
                    <a:pt x="1548" y="15191"/>
                    <a:pt x="1548" y="15242"/>
                    <a:pt x="1496" y="15268"/>
                  </a:cubicBezTo>
                  <a:cubicBezTo>
                    <a:pt x="1522" y="15346"/>
                    <a:pt x="1573" y="15449"/>
                    <a:pt x="1496" y="15552"/>
                  </a:cubicBezTo>
                  <a:cubicBezTo>
                    <a:pt x="1522" y="15603"/>
                    <a:pt x="1573" y="15578"/>
                    <a:pt x="1573" y="15655"/>
                  </a:cubicBezTo>
                  <a:cubicBezTo>
                    <a:pt x="1573" y="15655"/>
                    <a:pt x="1599" y="15655"/>
                    <a:pt x="1599" y="15732"/>
                  </a:cubicBezTo>
                  <a:cubicBezTo>
                    <a:pt x="1625" y="15758"/>
                    <a:pt x="1625" y="15810"/>
                    <a:pt x="1599" y="15836"/>
                  </a:cubicBezTo>
                  <a:cubicBezTo>
                    <a:pt x="1625" y="15887"/>
                    <a:pt x="1573" y="15939"/>
                    <a:pt x="1573" y="15964"/>
                  </a:cubicBezTo>
                  <a:cubicBezTo>
                    <a:pt x="1573" y="16016"/>
                    <a:pt x="1625" y="16042"/>
                    <a:pt x="1573" y="16093"/>
                  </a:cubicBezTo>
                  <a:cubicBezTo>
                    <a:pt x="1573" y="16171"/>
                    <a:pt x="1444" y="16222"/>
                    <a:pt x="1444" y="16300"/>
                  </a:cubicBezTo>
                  <a:cubicBezTo>
                    <a:pt x="1393" y="16377"/>
                    <a:pt x="1444" y="16455"/>
                    <a:pt x="1496" y="16506"/>
                  </a:cubicBezTo>
                  <a:lnTo>
                    <a:pt x="1522" y="16506"/>
                  </a:lnTo>
                  <a:cubicBezTo>
                    <a:pt x="1535" y="16493"/>
                    <a:pt x="1548" y="16487"/>
                    <a:pt x="1560" y="16487"/>
                  </a:cubicBezTo>
                  <a:cubicBezTo>
                    <a:pt x="1573" y="16487"/>
                    <a:pt x="1586" y="16493"/>
                    <a:pt x="1599" y="16506"/>
                  </a:cubicBezTo>
                  <a:cubicBezTo>
                    <a:pt x="1651" y="16558"/>
                    <a:pt x="1651" y="16609"/>
                    <a:pt x="1625" y="16661"/>
                  </a:cubicBezTo>
                  <a:cubicBezTo>
                    <a:pt x="1625" y="16687"/>
                    <a:pt x="1625" y="16712"/>
                    <a:pt x="1625" y="16712"/>
                  </a:cubicBezTo>
                  <a:cubicBezTo>
                    <a:pt x="1625" y="16733"/>
                    <a:pt x="1625" y="16771"/>
                    <a:pt x="1598" y="16771"/>
                  </a:cubicBezTo>
                  <a:cubicBezTo>
                    <a:pt x="1591" y="16771"/>
                    <a:pt x="1583" y="16769"/>
                    <a:pt x="1573" y="16764"/>
                  </a:cubicBezTo>
                  <a:cubicBezTo>
                    <a:pt x="1558" y="16756"/>
                    <a:pt x="1543" y="16753"/>
                    <a:pt x="1529" y="16753"/>
                  </a:cubicBezTo>
                  <a:cubicBezTo>
                    <a:pt x="1494" y="16753"/>
                    <a:pt x="1463" y="16772"/>
                    <a:pt x="1444" y="16790"/>
                  </a:cubicBezTo>
                  <a:cubicBezTo>
                    <a:pt x="1419" y="16841"/>
                    <a:pt x="1419" y="16867"/>
                    <a:pt x="1419" y="16919"/>
                  </a:cubicBezTo>
                  <a:cubicBezTo>
                    <a:pt x="1444" y="16945"/>
                    <a:pt x="1470" y="16996"/>
                    <a:pt x="1470" y="17022"/>
                  </a:cubicBezTo>
                  <a:cubicBezTo>
                    <a:pt x="1470" y="17048"/>
                    <a:pt x="1470" y="17099"/>
                    <a:pt x="1470" y="17125"/>
                  </a:cubicBezTo>
                  <a:cubicBezTo>
                    <a:pt x="1496" y="17151"/>
                    <a:pt x="1470" y="17177"/>
                    <a:pt x="1444" y="17202"/>
                  </a:cubicBezTo>
                  <a:cubicBezTo>
                    <a:pt x="1419" y="17228"/>
                    <a:pt x="1419" y="17280"/>
                    <a:pt x="1444" y="17306"/>
                  </a:cubicBezTo>
                  <a:cubicBezTo>
                    <a:pt x="1522" y="17383"/>
                    <a:pt x="1548" y="17486"/>
                    <a:pt x="1496" y="17564"/>
                  </a:cubicBezTo>
                  <a:cubicBezTo>
                    <a:pt x="1444" y="17641"/>
                    <a:pt x="1444" y="17718"/>
                    <a:pt x="1444" y="17770"/>
                  </a:cubicBezTo>
                  <a:cubicBezTo>
                    <a:pt x="1444" y="17796"/>
                    <a:pt x="1444" y="17847"/>
                    <a:pt x="1419" y="17847"/>
                  </a:cubicBezTo>
                  <a:cubicBezTo>
                    <a:pt x="1393" y="17873"/>
                    <a:pt x="1367" y="17925"/>
                    <a:pt x="1393" y="17950"/>
                  </a:cubicBezTo>
                  <a:cubicBezTo>
                    <a:pt x="1393" y="17976"/>
                    <a:pt x="1419" y="18028"/>
                    <a:pt x="1393" y="18054"/>
                  </a:cubicBezTo>
                  <a:cubicBezTo>
                    <a:pt x="1367" y="18079"/>
                    <a:pt x="1341" y="18079"/>
                    <a:pt x="1393" y="18105"/>
                  </a:cubicBezTo>
                  <a:cubicBezTo>
                    <a:pt x="1444" y="18157"/>
                    <a:pt x="1470" y="18208"/>
                    <a:pt x="1444" y="18286"/>
                  </a:cubicBezTo>
                  <a:cubicBezTo>
                    <a:pt x="1470" y="18311"/>
                    <a:pt x="1470" y="18337"/>
                    <a:pt x="1496" y="18363"/>
                  </a:cubicBezTo>
                  <a:cubicBezTo>
                    <a:pt x="1496" y="18389"/>
                    <a:pt x="1522" y="18415"/>
                    <a:pt x="1496" y="18415"/>
                  </a:cubicBezTo>
                  <a:cubicBezTo>
                    <a:pt x="1496" y="18440"/>
                    <a:pt x="1496" y="18518"/>
                    <a:pt x="1496" y="18569"/>
                  </a:cubicBezTo>
                  <a:cubicBezTo>
                    <a:pt x="1470" y="18621"/>
                    <a:pt x="1470" y="18673"/>
                    <a:pt x="1496" y="18724"/>
                  </a:cubicBezTo>
                  <a:cubicBezTo>
                    <a:pt x="1496" y="18724"/>
                    <a:pt x="1496" y="18776"/>
                    <a:pt x="1470" y="18776"/>
                  </a:cubicBezTo>
                  <a:cubicBezTo>
                    <a:pt x="1444" y="18853"/>
                    <a:pt x="1470" y="18956"/>
                    <a:pt x="1419" y="19034"/>
                  </a:cubicBezTo>
                  <a:cubicBezTo>
                    <a:pt x="1419" y="19034"/>
                    <a:pt x="1419" y="19059"/>
                    <a:pt x="1444" y="19059"/>
                  </a:cubicBezTo>
                  <a:lnTo>
                    <a:pt x="1496" y="19085"/>
                  </a:lnTo>
                  <a:cubicBezTo>
                    <a:pt x="1470" y="19085"/>
                    <a:pt x="1470" y="19111"/>
                    <a:pt x="1444" y="19111"/>
                  </a:cubicBezTo>
                  <a:cubicBezTo>
                    <a:pt x="1444" y="19111"/>
                    <a:pt x="1419" y="19163"/>
                    <a:pt x="1419" y="19163"/>
                  </a:cubicBezTo>
                  <a:cubicBezTo>
                    <a:pt x="1444" y="19163"/>
                    <a:pt x="1470" y="19291"/>
                    <a:pt x="1470" y="19343"/>
                  </a:cubicBezTo>
                  <a:cubicBezTo>
                    <a:pt x="1496" y="19420"/>
                    <a:pt x="1444" y="19472"/>
                    <a:pt x="1470" y="19549"/>
                  </a:cubicBezTo>
                  <a:cubicBezTo>
                    <a:pt x="1470" y="19627"/>
                    <a:pt x="1470" y="19627"/>
                    <a:pt x="1496" y="19678"/>
                  </a:cubicBezTo>
                  <a:cubicBezTo>
                    <a:pt x="1522" y="19704"/>
                    <a:pt x="1496" y="19730"/>
                    <a:pt x="1470" y="19730"/>
                  </a:cubicBezTo>
                  <a:cubicBezTo>
                    <a:pt x="1444" y="19756"/>
                    <a:pt x="1444" y="19807"/>
                    <a:pt x="1470" y="19833"/>
                  </a:cubicBezTo>
                  <a:cubicBezTo>
                    <a:pt x="1470" y="19833"/>
                    <a:pt x="1496" y="19859"/>
                    <a:pt x="1496" y="19885"/>
                  </a:cubicBezTo>
                  <a:cubicBezTo>
                    <a:pt x="1496" y="19936"/>
                    <a:pt x="1496" y="19988"/>
                    <a:pt x="1496" y="20039"/>
                  </a:cubicBezTo>
                  <a:cubicBezTo>
                    <a:pt x="1496" y="20065"/>
                    <a:pt x="1470" y="20091"/>
                    <a:pt x="1444" y="20091"/>
                  </a:cubicBezTo>
                  <a:lnTo>
                    <a:pt x="1444" y="20168"/>
                  </a:lnTo>
                  <a:lnTo>
                    <a:pt x="1496" y="20194"/>
                  </a:lnTo>
                  <a:cubicBezTo>
                    <a:pt x="1548" y="20246"/>
                    <a:pt x="1496" y="20272"/>
                    <a:pt x="1496" y="20323"/>
                  </a:cubicBezTo>
                  <a:cubicBezTo>
                    <a:pt x="1548" y="20323"/>
                    <a:pt x="1548" y="20323"/>
                    <a:pt x="1522" y="20375"/>
                  </a:cubicBezTo>
                  <a:cubicBezTo>
                    <a:pt x="1522" y="20400"/>
                    <a:pt x="1522" y="20426"/>
                    <a:pt x="1496" y="20452"/>
                  </a:cubicBezTo>
                  <a:cubicBezTo>
                    <a:pt x="1496" y="20478"/>
                    <a:pt x="1496" y="20478"/>
                    <a:pt x="1496" y="20478"/>
                  </a:cubicBezTo>
                  <a:cubicBezTo>
                    <a:pt x="1522" y="20529"/>
                    <a:pt x="1548" y="20581"/>
                    <a:pt x="1496" y="20633"/>
                  </a:cubicBezTo>
                  <a:lnTo>
                    <a:pt x="1496" y="20658"/>
                  </a:lnTo>
                  <a:lnTo>
                    <a:pt x="1522" y="20658"/>
                  </a:lnTo>
                  <a:lnTo>
                    <a:pt x="1522" y="20684"/>
                  </a:lnTo>
                  <a:cubicBezTo>
                    <a:pt x="1522" y="20710"/>
                    <a:pt x="1496" y="20736"/>
                    <a:pt x="1470" y="20762"/>
                  </a:cubicBezTo>
                  <a:cubicBezTo>
                    <a:pt x="1496" y="20762"/>
                    <a:pt x="1522" y="20787"/>
                    <a:pt x="1522" y="20787"/>
                  </a:cubicBezTo>
                  <a:cubicBezTo>
                    <a:pt x="1522" y="20813"/>
                    <a:pt x="1522" y="20839"/>
                    <a:pt x="1522" y="20839"/>
                  </a:cubicBezTo>
                  <a:cubicBezTo>
                    <a:pt x="1522" y="20891"/>
                    <a:pt x="1496" y="20916"/>
                    <a:pt x="1444" y="20916"/>
                  </a:cubicBezTo>
                  <a:cubicBezTo>
                    <a:pt x="1393" y="20916"/>
                    <a:pt x="1419" y="20916"/>
                    <a:pt x="1393" y="20942"/>
                  </a:cubicBezTo>
                  <a:lnTo>
                    <a:pt x="1341" y="20942"/>
                  </a:lnTo>
                  <a:lnTo>
                    <a:pt x="1341" y="20891"/>
                  </a:lnTo>
                  <a:cubicBezTo>
                    <a:pt x="1315" y="20891"/>
                    <a:pt x="1290" y="20891"/>
                    <a:pt x="1264" y="20916"/>
                  </a:cubicBezTo>
                  <a:lnTo>
                    <a:pt x="1238" y="20968"/>
                  </a:lnTo>
                  <a:cubicBezTo>
                    <a:pt x="1290" y="21019"/>
                    <a:pt x="1290" y="21071"/>
                    <a:pt x="1315" y="21123"/>
                  </a:cubicBezTo>
                  <a:cubicBezTo>
                    <a:pt x="1367" y="21123"/>
                    <a:pt x="1393" y="21123"/>
                    <a:pt x="1393" y="21174"/>
                  </a:cubicBezTo>
                  <a:cubicBezTo>
                    <a:pt x="1393" y="21226"/>
                    <a:pt x="1341" y="21226"/>
                    <a:pt x="1315" y="21226"/>
                  </a:cubicBezTo>
                  <a:cubicBezTo>
                    <a:pt x="1315" y="21277"/>
                    <a:pt x="1315" y="21355"/>
                    <a:pt x="1264" y="21432"/>
                  </a:cubicBezTo>
                  <a:cubicBezTo>
                    <a:pt x="1238" y="21458"/>
                    <a:pt x="1212" y="21510"/>
                    <a:pt x="1238" y="21561"/>
                  </a:cubicBezTo>
                  <a:cubicBezTo>
                    <a:pt x="1264" y="21638"/>
                    <a:pt x="1264" y="21690"/>
                    <a:pt x="1238" y="21742"/>
                  </a:cubicBezTo>
                  <a:cubicBezTo>
                    <a:pt x="1212" y="21793"/>
                    <a:pt x="1238" y="21819"/>
                    <a:pt x="1290" y="21819"/>
                  </a:cubicBezTo>
                  <a:cubicBezTo>
                    <a:pt x="1341" y="21819"/>
                    <a:pt x="1341" y="21871"/>
                    <a:pt x="1341" y="21896"/>
                  </a:cubicBezTo>
                  <a:cubicBezTo>
                    <a:pt x="1341" y="21922"/>
                    <a:pt x="1341" y="21974"/>
                    <a:pt x="1315" y="22000"/>
                  </a:cubicBezTo>
                  <a:cubicBezTo>
                    <a:pt x="1290" y="22103"/>
                    <a:pt x="1264" y="22232"/>
                    <a:pt x="1238" y="22335"/>
                  </a:cubicBezTo>
                  <a:cubicBezTo>
                    <a:pt x="1238" y="22412"/>
                    <a:pt x="1187" y="22438"/>
                    <a:pt x="1212" y="22515"/>
                  </a:cubicBezTo>
                  <a:cubicBezTo>
                    <a:pt x="1238" y="22541"/>
                    <a:pt x="1238" y="22541"/>
                    <a:pt x="1212" y="22567"/>
                  </a:cubicBezTo>
                  <a:lnTo>
                    <a:pt x="1212" y="22593"/>
                  </a:lnTo>
                  <a:cubicBezTo>
                    <a:pt x="1238" y="22619"/>
                    <a:pt x="1238" y="22644"/>
                    <a:pt x="1238" y="22670"/>
                  </a:cubicBezTo>
                  <a:cubicBezTo>
                    <a:pt x="1238" y="22696"/>
                    <a:pt x="1212" y="22722"/>
                    <a:pt x="1212" y="22722"/>
                  </a:cubicBezTo>
                  <a:lnTo>
                    <a:pt x="1238" y="22851"/>
                  </a:lnTo>
                  <a:cubicBezTo>
                    <a:pt x="1238" y="22876"/>
                    <a:pt x="1212" y="22876"/>
                    <a:pt x="1212" y="22902"/>
                  </a:cubicBezTo>
                  <a:lnTo>
                    <a:pt x="1238" y="22980"/>
                  </a:lnTo>
                  <a:cubicBezTo>
                    <a:pt x="1264" y="22980"/>
                    <a:pt x="1290" y="22980"/>
                    <a:pt x="1290" y="23005"/>
                  </a:cubicBezTo>
                  <a:cubicBezTo>
                    <a:pt x="1264" y="23031"/>
                    <a:pt x="1238" y="23160"/>
                    <a:pt x="1238" y="23212"/>
                  </a:cubicBezTo>
                  <a:cubicBezTo>
                    <a:pt x="1238" y="23263"/>
                    <a:pt x="1238" y="23289"/>
                    <a:pt x="1187" y="23315"/>
                  </a:cubicBezTo>
                  <a:lnTo>
                    <a:pt x="1187" y="23418"/>
                  </a:lnTo>
                  <a:cubicBezTo>
                    <a:pt x="1187" y="23444"/>
                    <a:pt x="1135" y="23470"/>
                    <a:pt x="1135" y="23495"/>
                  </a:cubicBezTo>
                  <a:cubicBezTo>
                    <a:pt x="1135" y="23547"/>
                    <a:pt x="1161" y="23573"/>
                    <a:pt x="1161" y="23599"/>
                  </a:cubicBezTo>
                  <a:cubicBezTo>
                    <a:pt x="1161" y="23650"/>
                    <a:pt x="1187" y="23702"/>
                    <a:pt x="1135" y="23753"/>
                  </a:cubicBezTo>
                  <a:lnTo>
                    <a:pt x="1135" y="23779"/>
                  </a:lnTo>
                  <a:cubicBezTo>
                    <a:pt x="1135" y="23805"/>
                    <a:pt x="1135" y="23831"/>
                    <a:pt x="1135" y="23856"/>
                  </a:cubicBezTo>
                  <a:cubicBezTo>
                    <a:pt x="1109" y="23882"/>
                    <a:pt x="1083" y="23934"/>
                    <a:pt x="1109" y="23960"/>
                  </a:cubicBezTo>
                  <a:cubicBezTo>
                    <a:pt x="1135" y="23960"/>
                    <a:pt x="1135" y="24011"/>
                    <a:pt x="1109" y="24037"/>
                  </a:cubicBezTo>
                  <a:cubicBezTo>
                    <a:pt x="1109" y="24089"/>
                    <a:pt x="1083" y="24114"/>
                    <a:pt x="1058" y="24140"/>
                  </a:cubicBezTo>
                  <a:cubicBezTo>
                    <a:pt x="1083" y="24166"/>
                    <a:pt x="1083" y="24166"/>
                    <a:pt x="1058" y="24166"/>
                  </a:cubicBezTo>
                  <a:cubicBezTo>
                    <a:pt x="1058" y="24192"/>
                    <a:pt x="1058" y="24218"/>
                    <a:pt x="1058" y="24218"/>
                  </a:cubicBezTo>
                  <a:cubicBezTo>
                    <a:pt x="1083" y="24243"/>
                    <a:pt x="1083" y="24269"/>
                    <a:pt x="1083" y="24321"/>
                  </a:cubicBezTo>
                  <a:cubicBezTo>
                    <a:pt x="1083" y="24321"/>
                    <a:pt x="1032" y="24346"/>
                    <a:pt x="1032" y="24372"/>
                  </a:cubicBezTo>
                  <a:cubicBezTo>
                    <a:pt x="1006" y="24372"/>
                    <a:pt x="980" y="24398"/>
                    <a:pt x="980" y="24424"/>
                  </a:cubicBezTo>
                  <a:cubicBezTo>
                    <a:pt x="980" y="24450"/>
                    <a:pt x="980" y="24475"/>
                    <a:pt x="954" y="24501"/>
                  </a:cubicBezTo>
                  <a:cubicBezTo>
                    <a:pt x="929" y="24527"/>
                    <a:pt x="929" y="24579"/>
                    <a:pt x="954" y="24630"/>
                  </a:cubicBezTo>
                  <a:cubicBezTo>
                    <a:pt x="1032" y="24630"/>
                    <a:pt x="1006" y="24708"/>
                    <a:pt x="1032" y="24759"/>
                  </a:cubicBezTo>
                  <a:lnTo>
                    <a:pt x="980" y="24991"/>
                  </a:lnTo>
                  <a:cubicBezTo>
                    <a:pt x="1032" y="25094"/>
                    <a:pt x="1032" y="25198"/>
                    <a:pt x="980" y="25275"/>
                  </a:cubicBezTo>
                  <a:lnTo>
                    <a:pt x="980" y="25352"/>
                  </a:lnTo>
                  <a:cubicBezTo>
                    <a:pt x="1006" y="25378"/>
                    <a:pt x="980" y="25430"/>
                    <a:pt x="954" y="25430"/>
                  </a:cubicBezTo>
                  <a:cubicBezTo>
                    <a:pt x="954" y="25455"/>
                    <a:pt x="954" y="25481"/>
                    <a:pt x="980" y="25507"/>
                  </a:cubicBezTo>
                  <a:cubicBezTo>
                    <a:pt x="1006" y="25533"/>
                    <a:pt x="980" y="25559"/>
                    <a:pt x="954" y="25559"/>
                  </a:cubicBezTo>
                  <a:cubicBezTo>
                    <a:pt x="954" y="25584"/>
                    <a:pt x="1032" y="25610"/>
                    <a:pt x="1006" y="25636"/>
                  </a:cubicBezTo>
                  <a:cubicBezTo>
                    <a:pt x="980" y="25636"/>
                    <a:pt x="929" y="25688"/>
                    <a:pt x="954" y="25739"/>
                  </a:cubicBezTo>
                  <a:cubicBezTo>
                    <a:pt x="980" y="25791"/>
                    <a:pt x="954" y="25817"/>
                    <a:pt x="954" y="25868"/>
                  </a:cubicBezTo>
                  <a:cubicBezTo>
                    <a:pt x="954" y="25971"/>
                    <a:pt x="954" y="26049"/>
                    <a:pt x="954" y="26152"/>
                  </a:cubicBezTo>
                  <a:lnTo>
                    <a:pt x="980" y="26152"/>
                  </a:lnTo>
                  <a:lnTo>
                    <a:pt x="980" y="26049"/>
                  </a:lnTo>
                  <a:lnTo>
                    <a:pt x="980" y="26023"/>
                  </a:lnTo>
                  <a:cubicBezTo>
                    <a:pt x="980" y="26015"/>
                    <a:pt x="982" y="26012"/>
                    <a:pt x="986" y="26012"/>
                  </a:cubicBezTo>
                  <a:cubicBezTo>
                    <a:pt x="993" y="26012"/>
                    <a:pt x="1006" y="26030"/>
                    <a:pt x="1006" y="26049"/>
                  </a:cubicBezTo>
                  <a:cubicBezTo>
                    <a:pt x="1006" y="26074"/>
                    <a:pt x="1058" y="26100"/>
                    <a:pt x="1006" y="26152"/>
                  </a:cubicBezTo>
                  <a:lnTo>
                    <a:pt x="980" y="26255"/>
                  </a:lnTo>
                  <a:cubicBezTo>
                    <a:pt x="995" y="26247"/>
                    <a:pt x="1008" y="26244"/>
                    <a:pt x="1019" y="26244"/>
                  </a:cubicBezTo>
                  <a:cubicBezTo>
                    <a:pt x="1045" y="26244"/>
                    <a:pt x="1058" y="26263"/>
                    <a:pt x="1058" y="26281"/>
                  </a:cubicBezTo>
                  <a:cubicBezTo>
                    <a:pt x="1058" y="26307"/>
                    <a:pt x="1058" y="26332"/>
                    <a:pt x="1058" y="26358"/>
                  </a:cubicBezTo>
                  <a:cubicBezTo>
                    <a:pt x="1032" y="26410"/>
                    <a:pt x="1058" y="26461"/>
                    <a:pt x="1083" y="26487"/>
                  </a:cubicBezTo>
                  <a:cubicBezTo>
                    <a:pt x="1109" y="26539"/>
                    <a:pt x="1109" y="26539"/>
                    <a:pt x="1083" y="26564"/>
                  </a:cubicBezTo>
                  <a:lnTo>
                    <a:pt x="1058" y="26564"/>
                  </a:lnTo>
                  <a:cubicBezTo>
                    <a:pt x="1032" y="26590"/>
                    <a:pt x="1032" y="26616"/>
                    <a:pt x="1006" y="26616"/>
                  </a:cubicBezTo>
                  <a:cubicBezTo>
                    <a:pt x="980" y="26642"/>
                    <a:pt x="929" y="26668"/>
                    <a:pt x="929" y="26668"/>
                  </a:cubicBezTo>
                  <a:cubicBezTo>
                    <a:pt x="903" y="26771"/>
                    <a:pt x="903" y="26900"/>
                    <a:pt x="954" y="27003"/>
                  </a:cubicBezTo>
                  <a:cubicBezTo>
                    <a:pt x="980" y="27080"/>
                    <a:pt x="980" y="27106"/>
                    <a:pt x="903" y="27132"/>
                  </a:cubicBezTo>
                  <a:lnTo>
                    <a:pt x="903" y="27158"/>
                  </a:lnTo>
                  <a:cubicBezTo>
                    <a:pt x="903" y="27183"/>
                    <a:pt x="1006" y="27158"/>
                    <a:pt x="980" y="27261"/>
                  </a:cubicBezTo>
                  <a:cubicBezTo>
                    <a:pt x="980" y="27287"/>
                    <a:pt x="980" y="27312"/>
                    <a:pt x="1006" y="27338"/>
                  </a:cubicBezTo>
                  <a:cubicBezTo>
                    <a:pt x="1032" y="27338"/>
                    <a:pt x="1058" y="27364"/>
                    <a:pt x="1032" y="27390"/>
                  </a:cubicBezTo>
                  <a:cubicBezTo>
                    <a:pt x="1006" y="27467"/>
                    <a:pt x="1006" y="27570"/>
                    <a:pt x="1032" y="27673"/>
                  </a:cubicBezTo>
                  <a:cubicBezTo>
                    <a:pt x="1032" y="27725"/>
                    <a:pt x="1058" y="27777"/>
                    <a:pt x="1083" y="27828"/>
                  </a:cubicBezTo>
                  <a:cubicBezTo>
                    <a:pt x="1083" y="27854"/>
                    <a:pt x="1109" y="27906"/>
                    <a:pt x="1083" y="27957"/>
                  </a:cubicBezTo>
                  <a:cubicBezTo>
                    <a:pt x="1109" y="27957"/>
                    <a:pt x="1083" y="27983"/>
                    <a:pt x="1083" y="27983"/>
                  </a:cubicBezTo>
                  <a:cubicBezTo>
                    <a:pt x="1058" y="28009"/>
                    <a:pt x="1083" y="28086"/>
                    <a:pt x="1135" y="28112"/>
                  </a:cubicBezTo>
                  <a:lnTo>
                    <a:pt x="1135" y="28164"/>
                  </a:lnTo>
                  <a:cubicBezTo>
                    <a:pt x="1161" y="28215"/>
                    <a:pt x="1161" y="28292"/>
                    <a:pt x="1161" y="28344"/>
                  </a:cubicBezTo>
                  <a:lnTo>
                    <a:pt x="1161" y="28421"/>
                  </a:lnTo>
                  <a:lnTo>
                    <a:pt x="1187" y="28421"/>
                  </a:lnTo>
                  <a:cubicBezTo>
                    <a:pt x="1187" y="28396"/>
                    <a:pt x="1187" y="28370"/>
                    <a:pt x="1212" y="28370"/>
                  </a:cubicBezTo>
                  <a:cubicBezTo>
                    <a:pt x="1238" y="28370"/>
                    <a:pt x="1238" y="28396"/>
                    <a:pt x="1212" y="28421"/>
                  </a:cubicBezTo>
                  <a:cubicBezTo>
                    <a:pt x="1187" y="28421"/>
                    <a:pt x="1212" y="28421"/>
                    <a:pt x="1187" y="28447"/>
                  </a:cubicBezTo>
                  <a:cubicBezTo>
                    <a:pt x="1187" y="28447"/>
                    <a:pt x="1187" y="28473"/>
                    <a:pt x="1187" y="28499"/>
                  </a:cubicBezTo>
                  <a:lnTo>
                    <a:pt x="1187" y="28550"/>
                  </a:lnTo>
                  <a:lnTo>
                    <a:pt x="1238" y="28550"/>
                  </a:lnTo>
                  <a:cubicBezTo>
                    <a:pt x="1264" y="28550"/>
                    <a:pt x="1290" y="28550"/>
                    <a:pt x="1290" y="28576"/>
                  </a:cubicBezTo>
                  <a:lnTo>
                    <a:pt x="1290" y="28654"/>
                  </a:lnTo>
                  <a:cubicBezTo>
                    <a:pt x="1367" y="28705"/>
                    <a:pt x="1315" y="28783"/>
                    <a:pt x="1367" y="28834"/>
                  </a:cubicBezTo>
                  <a:cubicBezTo>
                    <a:pt x="1393" y="28911"/>
                    <a:pt x="1393" y="28911"/>
                    <a:pt x="1367" y="28937"/>
                  </a:cubicBezTo>
                  <a:cubicBezTo>
                    <a:pt x="1341" y="28963"/>
                    <a:pt x="1341" y="29015"/>
                    <a:pt x="1315" y="29040"/>
                  </a:cubicBezTo>
                  <a:cubicBezTo>
                    <a:pt x="1315" y="29066"/>
                    <a:pt x="1315" y="29092"/>
                    <a:pt x="1315" y="29092"/>
                  </a:cubicBezTo>
                  <a:cubicBezTo>
                    <a:pt x="1393" y="29169"/>
                    <a:pt x="1367" y="29247"/>
                    <a:pt x="1367" y="29298"/>
                  </a:cubicBezTo>
                  <a:cubicBezTo>
                    <a:pt x="1367" y="29324"/>
                    <a:pt x="1367" y="29350"/>
                    <a:pt x="1367" y="29376"/>
                  </a:cubicBezTo>
                  <a:cubicBezTo>
                    <a:pt x="1341" y="29401"/>
                    <a:pt x="1367" y="29427"/>
                    <a:pt x="1393" y="29453"/>
                  </a:cubicBezTo>
                  <a:cubicBezTo>
                    <a:pt x="1444" y="29479"/>
                    <a:pt x="1419" y="29505"/>
                    <a:pt x="1419" y="29530"/>
                  </a:cubicBezTo>
                  <a:cubicBezTo>
                    <a:pt x="1470" y="29582"/>
                    <a:pt x="1470" y="29608"/>
                    <a:pt x="1419" y="29659"/>
                  </a:cubicBezTo>
                  <a:cubicBezTo>
                    <a:pt x="1367" y="29685"/>
                    <a:pt x="1367" y="29737"/>
                    <a:pt x="1367" y="29788"/>
                  </a:cubicBezTo>
                  <a:cubicBezTo>
                    <a:pt x="1393" y="29788"/>
                    <a:pt x="1393" y="29814"/>
                    <a:pt x="1367" y="29840"/>
                  </a:cubicBezTo>
                  <a:cubicBezTo>
                    <a:pt x="1341" y="29866"/>
                    <a:pt x="1341" y="29892"/>
                    <a:pt x="1393" y="29943"/>
                  </a:cubicBezTo>
                  <a:lnTo>
                    <a:pt x="1419" y="29943"/>
                  </a:lnTo>
                  <a:cubicBezTo>
                    <a:pt x="1444" y="29943"/>
                    <a:pt x="1470" y="29969"/>
                    <a:pt x="1444" y="29995"/>
                  </a:cubicBezTo>
                  <a:cubicBezTo>
                    <a:pt x="1444" y="30020"/>
                    <a:pt x="1419" y="30020"/>
                    <a:pt x="1393" y="30020"/>
                  </a:cubicBezTo>
                  <a:cubicBezTo>
                    <a:pt x="1382" y="30010"/>
                    <a:pt x="1371" y="30004"/>
                    <a:pt x="1361" y="30004"/>
                  </a:cubicBezTo>
                  <a:cubicBezTo>
                    <a:pt x="1346" y="30004"/>
                    <a:pt x="1331" y="30016"/>
                    <a:pt x="1315" y="30046"/>
                  </a:cubicBezTo>
                  <a:cubicBezTo>
                    <a:pt x="1315" y="30072"/>
                    <a:pt x="1264" y="30124"/>
                    <a:pt x="1290" y="30175"/>
                  </a:cubicBezTo>
                  <a:cubicBezTo>
                    <a:pt x="1290" y="30227"/>
                    <a:pt x="1264" y="30253"/>
                    <a:pt x="1238" y="30278"/>
                  </a:cubicBezTo>
                  <a:lnTo>
                    <a:pt x="1238" y="30304"/>
                  </a:lnTo>
                  <a:cubicBezTo>
                    <a:pt x="1238" y="30356"/>
                    <a:pt x="1238" y="30382"/>
                    <a:pt x="1238" y="30433"/>
                  </a:cubicBezTo>
                  <a:cubicBezTo>
                    <a:pt x="1264" y="30459"/>
                    <a:pt x="1264" y="30510"/>
                    <a:pt x="1238" y="30536"/>
                  </a:cubicBezTo>
                  <a:cubicBezTo>
                    <a:pt x="1187" y="30639"/>
                    <a:pt x="1161" y="30743"/>
                    <a:pt x="1161" y="30846"/>
                  </a:cubicBezTo>
                  <a:cubicBezTo>
                    <a:pt x="1161" y="30897"/>
                    <a:pt x="1109" y="30949"/>
                    <a:pt x="1161" y="31001"/>
                  </a:cubicBezTo>
                  <a:cubicBezTo>
                    <a:pt x="1174" y="31013"/>
                    <a:pt x="1182" y="31021"/>
                    <a:pt x="1187" y="31026"/>
                  </a:cubicBezTo>
                  <a:lnTo>
                    <a:pt x="1187" y="31026"/>
                  </a:lnTo>
                  <a:cubicBezTo>
                    <a:pt x="1161" y="31129"/>
                    <a:pt x="1290" y="31233"/>
                    <a:pt x="1187" y="31336"/>
                  </a:cubicBezTo>
                  <a:lnTo>
                    <a:pt x="1187" y="31362"/>
                  </a:lnTo>
                  <a:cubicBezTo>
                    <a:pt x="1238" y="31362"/>
                    <a:pt x="1238" y="31362"/>
                    <a:pt x="1264" y="31310"/>
                  </a:cubicBezTo>
                  <a:lnTo>
                    <a:pt x="1264" y="31284"/>
                  </a:lnTo>
                  <a:cubicBezTo>
                    <a:pt x="1264" y="31246"/>
                    <a:pt x="1277" y="31233"/>
                    <a:pt x="1290" y="31233"/>
                  </a:cubicBezTo>
                  <a:cubicBezTo>
                    <a:pt x="1303" y="31233"/>
                    <a:pt x="1315" y="31246"/>
                    <a:pt x="1315" y="31258"/>
                  </a:cubicBezTo>
                  <a:cubicBezTo>
                    <a:pt x="1341" y="31310"/>
                    <a:pt x="1315" y="31387"/>
                    <a:pt x="1290" y="31439"/>
                  </a:cubicBezTo>
                  <a:cubicBezTo>
                    <a:pt x="1367" y="31439"/>
                    <a:pt x="1367" y="31362"/>
                    <a:pt x="1393" y="31362"/>
                  </a:cubicBezTo>
                  <a:lnTo>
                    <a:pt x="1393" y="31362"/>
                  </a:lnTo>
                  <a:cubicBezTo>
                    <a:pt x="1367" y="31439"/>
                    <a:pt x="1393" y="31542"/>
                    <a:pt x="1444" y="31619"/>
                  </a:cubicBezTo>
                  <a:lnTo>
                    <a:pt x="1625" y="31619"/>
                  </a:lnTo>
                  <a:cubicBezTo>
                    <a:pt x="1651" y="31619"/>
                    <a:pt x="1676" y="31645"/>
                    <a:pt x="1676" y="31671"/>
                  </a:cubicBezTo>
                  <a:cubicBezTo>
                    <a:pt x="1676" y="31697"/>
                    <a:pt x="1651" y="31697"/>
                    <a:pt x="1625" y="31697"/>
                  </a:cubicBezTo>
                  <a:cubicBezTo>
                    <a:pt x="1608" y="31697"/>
                    <a:pt x="1568" y="31674"/>
                    <a:pt x="1535" y="31674"/>
                  </a:cubicBezTo>
                  <a:cubicBezTo>
                    <a:pt x="1519" y="31674"/>
                    <a:pt x="1505" y="31680"/>
                    <a:pt x="1496" y="31697"/>
                  </a:cubicBezTo>
                  <a:cubicBezTo>
                    <a:pt x="1470" y="31723"/>
                    <a:pt x="1470" y="31774"/>
                    <a:pt x="1496" y="31826"/>
                  </a:cubicBezTo>
                  <a:cubicBezTo>
                    <a:pt x="1522" y="31877"/>
                    <a:pt x="1444" y="31903"/>
                    <a:pt x="1444" y="31929"/>
                  </a:cubicBezTo>
                  <a:lnTo>
                    <a:pt x="1444" y="32084"/>
                  </a:lnTo>
                  <a:lnTo>
                    <a:pt x="1548" y="32084"/>
                  </a:lnTo>
                  <a:cubicBezTo>
                    <a:pt x="1573" y="32084"/>
                    <a:pt x="1599" y="32161"/>
                    <a:pt x="1573" y="32238"/>
                  </a:cubicBezTo>
                  <a:cubicBezTo>
                    <a:pt x="1548" y="32264"/>
                    <a:pt x="1522" y="32264"/>
                    <a:pt x="1496" y="32264"/>
                  </a:cubicBezTo>
                  <a:cubicBezTo>
                    <a:pt x="1470" y="32238"/>
                    <a:pt x="1419" y="32238"/>
                    <a:pt x="1393" y="32213"/>
                  </a:cubicBezTo>
                  <a:lnTo>
                    <a:pt x="1393" y="32264"/>
                  </a:lnTo>
                  <a:cubicBezTo>
                    <a:pt x="1419" y="32290"/>
                    <a:pt x="1419" y="32316"/>
                    <a:pt x="1393" y="32342"/>
                  </a:cubicBezTo>
                  <a:lnTo>
                    <a:pt x="1393" y="32367"/>
                  </a:lnTo>
                  <a:cubicBezTo>
                    <a:pt x="1393" y="32367"/>
                    <a:pt x="1419" y="32393"/>
                    <a:pt x="1419" y="32393"/>
                  </a:cubicBezTo>
                  <a:lnTo>
                    <a:pt x="1496" y="32367"/>
                  </a:lnTo>
                  <a:cubicBezTo>
                    <a:pt x="1513" y="32359"/>
                    <a:pt x="1528" y="32356"/>
                    <a:pt x="1539" y="32356"/>
                  </a:cubicBezTo>
                  <a:cubicBezTo>
                    <a:pt x="1562" y="32356"/>
                    <a:pt x="1573" y="32367"/>
                    <a:pt x="1573" y="32367"/>
                  </a:cubicBezTo>
                  <a:cubicBezTo>
                    <a:pt x="1573" y="32367"/>
                    <a:pt x="1548" y="32419"/>
                    <a:pt x="1548" y="32471"/>
                  </a:cubicBezTo>
                  <a:cubicBezTo>
                    <a:pt x="1535" y="32483"/>
                    <a:pt x="1541" y="32483"/>
                    <a:pt x="1551" y="32483"/>
                  </a:cubicBezTo>
                  <a:cubicBezTo>
                    <a:pt x="1560" y="32483"/>
                    <a:pt x="1573" y="32483"/>
                    <a:pt x="1573" y="32496"/>
                  </a:cubicBezTo>
                  <a:cubicBezTo>
                    <a:pt x="1573" y="32548"/>
                    <a:pt x="1548" y="32600"/>
                    <a:pt x="1522" y="32651"/>
                  </a:cubicBezTo>
                  <a:cubicBezTo>
                    <a:pt x="1548" y="32651"/>
                    <a:pt x="1573" y="32651"/>
                    <a:pt x="1573" y="32677"/>
                  </a:cubicBezTo>
                  <a:lnTo>
                    <a:pt x="1573" y="32909"/>
                  </a:lnTo>
                  <a:cubicBezTo>
                    <a:pt x="1599" y="32935"/>
                    <a:pt x="1599" y="32986"/>
                    <a:pt x="1599" y="33012"/>
                  </a:cubicBezTo>
                  <a:cubicBezTo>
                    <a:pt x="1573" y="33064"/>
                    <a:pt x="1573" y="33115"/>
                    <a:pt x="1599" y="33167"/>
                  </a:cubicBezTo>
                  <a:cubicBezTo>
                    <a:pt x="1625" y="33244"/>
                    <a:pt x="1548" y="33296"/>
                    <a:pt x="1573" y="33373"/>
                  </a:cubicBezTo>
                  <a:cubicBezTo>
                    <a:pt x="1573" y="33391"/>
                    <a:pt x="1548" y="33410"/>
                    <a:pt x="1523" y="33410"/>
                  </a:cubicBezTo>
                  <a:cubicBezTo>
                    <a:pt x="1513" y="33410"/>
                    <a:pt x="1504" y="33407"/>
                    <a:pt x="1496" y="33399"/>
                  </a:cubicBezTo>
                  <a:cubicBezTo>
                    <a:pt x="1470" y="33399"/>
                    <a:pt x="1444" y="33399"/>
                    <a:pt x="1444" y="33373"/>
                  </a:cubicBezTo>
                  <a:cubicBezTo>
                    <a:pt x="1419" y="33425"/>
                    <a:pt x="1393" y="33476"/>
                    <a:pt x="1419" y="33528"/>
                  </a:cubicBezTo>
                  <a:cubicBezTo>
                    <a:pt x="1444" y="33528"/>
                    <a:pt x="1470" y="33528"/>
                    <a:pt x="1444" y="33554"/>
                  </a:cubicBezTo>
                  <a:cubicBezTo>
                    <a:pt x="1419" y="33580"/>
                    <a:pt x="1393" y="33605"/>
                    <a:pt x="1341" y="33631"/>
                  </a:cubicBezTo>
                  <a:cubicBezTo>
                    <a:pt x="1341" y="33631"/>
                    <a:pt x="1315" y="33631"/>
                    <a:pt x="1315" y="33605"/>
                  </a:cubicBezTo>
                  <a:cubicBezTo>
                    <a:pt x="1315" y="33603"/>
                    <a:pt x="1315" y="33601"/>
                    <a:pt x="1315" y="33601"/>
                  </a:cubicBezTo>
                  <a:cubicBezTo>
                    <a:pt x="1315" y="33601"/>
                    <a:pt x="1313" y="33686"/>
                    <a:pt x="1290" y="33709"/>
                  </a:cubicBezTo>
                  <a:cubicBezTo>
                    <a:pt x="1264" y="33786"/>
                    <a:pt x="1238" y="33863"/>
                    <a:pt x="1212" y="33941"/>
                  </a:cubicBezTo>
                  <a:cubicBezTo>
                    <a:pt x="1212" y="33966"/>
                    <a:pt x="1238" y="33966"/>
                    <a:pt x="1238" y="33992"/>
                  </a:cubicBezTo>
                  <a:cubicBezTo>
                    <a:pt x="1264" y="33992"/>
                    <a:pt x="1290" y="34018"/>
                    <a:pt x="1315" y="34018"/>
                  </a:cubicBezTo>
                  <a:lnTo>
                    <a:pt x="1341" y="34018"/>
                  </a:lnTo>
                  <a:cubicBezTo>
                    <a:pt x="1341" y="34018"/>
                    <a:pt x="1315" y="33966"/>
                    <a:pt x="1341" y="33966"/>
                  </a:cubicBezTo>
                  <a:cubicBezTo>
                    <a:pt x="1358" y="33958"/>
                    <a:pt x="1370" y="33955"/>
                    <a:pt x="1379" y="33955"/>
                  </a:cubicBezTo>
                  <a:cubicBezTo>
                    <a:pt x="1396" y="33955"/>
                    <a:pt x="1401" y="33966"/>
                    <a:pt x="1419" y="33966"/>
                  </a:cubicBezTo>
                  <a:cubicBezTo>
                    <a:pt x="1419" y="34018"/>
                    <a:pt x="1393" y="34044"/>
                    <a:pt x="1419" y="34121"/>
                  </a:cubicBezTo>
                  <a:cubicBezTo>
                    <a:pt x="1470" y="34173"/>
                    <a:pt x="1419" y="34147"/>
                    <a:pt x="1419" y="34199"/>
                  </a:cubicBezTo>
                  <a:cubicBezTo>
                    <a:pt x="1393" y="34250"/>
                    <a:pt x="1367" y="34276"/>
                    <a:pt x="1315" y="34302"/>
                  </a:cubicBezTo>
                  <a:cubicBezTo>
                    <a:pt x="1315" y="34328"/>
                    <a:pt x="1315" y="34353"/>
                    <a:pt x="1290" y="34353"/>
                  </a:cubicBezTo>
                  <a:cubicBezTo>
                    <a:pt x="1264" y="34405"/>
                    <a:pt x="1264" y="34456"/>
                    <a:pt x="1290" y="34482"/>
                  </a:cubicBezTo>
                  <a:cubicBezTo>
                    <a:pt x="1341" y="34560"/>
                    <a:pt x="1341" y="34611"/>
                    <a:pt x="1315" y="34689"/>
                  </a:cubicBezTo>
                  <a:cubicBezTo>
                    <a:pt x="1315" y="34740"/>
                    <a:pt x="1315" y="34766"/>
                    <a:pt x="1315" y="34818"/>
                  </a:cubicBezTo>
                  <a:cubicBezTo>
                    <a:pt x="1315" y="34843"/>
                    <a:pt x="1341" y="34869"/>
                    <a:pt x="1367" y="34895"/>
                  </a:cubicBezTo>
                  <a:lnTo>
                    <a:pt x="1419" y="34895"/>
                  </a:lnTo>
                  <a:cubicBezTo>
                    <a:pt x="1419" y="34921"/>
                    <a:pt x="1419" y="34946"/>
                    <a:pt x="1419" y="34946"/>
                  </a:cubicBezTo>
                  <a:cubicBezTo>
                    <a:pt x="1419" y="34972"/>
                    <a:pt x="1444" y="34946"/>
                    <a:pt x="1419" y="34998"/>
                  </a:cubicBezTo>
                  <a:cubicBezTo>
                    <a:pt x="1419" y="35024"/>
                    <a:pt x="1444" y="35050"/>
                    <a:pt x="1419" y="35075"/>
                  </a:cubicBezTo>
                  <a:cubicBezTo>
                    <a:pt x="1393" y="35101"/>
                    <a:pt x="1393" y="35101"/>
                    <a:pt x="1393" y="35127"/>
                  </a:cubicBezTo>
                  <a:cubicBezTo>
                    <a:pt x="1393" y="35127"/>
                    <a:pt x="1367" y="35153"/>
                    <a:pt x="1393" y="35204"/>
                  </a:cubicBezTo>
                  <a:cubicBezTo>
                    <a:pt x="1419" y="35230"/>
                    <a:pt x="1419" y="35308"/>
                    <a:pt x="1393" y="35385"/>
                  </a:cubicBezTo>
                  <a:lnTo>
                    <a:pt x="1393" y="35565"/>
                  </a:lnTo>
                  <a:cubicBezTo>
                    <a:pt x="1393" y="35617"/>
                    <a:pt x="1444" y="35617"/>
                    <a:pt x="1393" y="35669"/>
                  </a:cubicBezTo>
                  <a:cubicBezTo>
                    <a:pt x="1367" y="35669"/>
                    <a:pt x="1367" y="35617"/>
                    <a:pt x="1367" y="35591"/>
                  </a:cubicBezTo>
                  <a:lnTo>
                    <a:pt x="1290" y="35617"/>
                  </a:lnTo>
                  <a:lnTo>
                    <a:pt x="1238" y="35669"/>
                  </a:lnTo>
                  <a:cubicBezTo>
                    <a:pt x="1264" y="35694"/>
                    <a:pt x="1290" y="35746"/>
                    <a:pt x="1238" y="35772"/>
                  </a:cubicBezTo>
                  <a:cubicBezTo>
                    <a:pt x="1212" y="35798"/>
                    <a:pt x="1187" y="35875"/>
                    <a:pt x="1109" y="35875"/>
                  </a:cubicBezTo>
                  <a:cubicBezTo>
                    <a:pt x="1109" y="35952"/>
                    <a:pt x="1058" y="36004"/>
                    <a:pt x="1109" y="36081"/>
                  </a:cubicBezTo>
                  <a:cubicBezTo>
                    <a:pt x="1109" y="36107"/>
                    <a:pt x="1109" y="36159"/>
                    <a:pt x="1083" y="36210"/>
                  </a:cubicBezTo>
                  <a:cubicBezTo>
                    <a:pt x="1135" y="36288"/>
                    <a:pt x="1290" y="36262"/>
                    <a:pt x="1264" y="36339"/>
                  </a:cubicBezTo>
                  <a:cubicBezTo>
                    <a:pt x="1264" y="36391"/>
                    <a:pt x="1212" y="36391"/>
                    <a:pt x="1161" y="36391"/>
                  </a:cubicBezTo>
                  <a:cubicBezTo>
                    <a:pt x="1109" y="36391"/>
                    <a:pt x="1083" y="36391"/>
                    <a:pt x="1083" y="36442"/>
                  </a:cubicBezTo>
                  <a:cubicBezTo>
                    <a:pt x="1083" y="36494"/>
                    <a:pt x="1083" y="36520"/>
                    <a:pt x="1109" y="36571"/>
                  </a:cubicBezTo>
                  <a:cubicBezTo>
                    <a:pt x="1109" y="36597"/>
                    <a:pt x="1109" y="36649"/>
                    <a:pt x="1083" y="36674"/>
                  </a:cubicBezTo>
                  <a:cubicBezTo>
                    <a:pt x="1032" y="36700"/>
                    <a:pt x="1006" y="36778"/>
                    <a:pt x="1032" y="36829"/>
                  </a:cubicBezTo>
                  <a:cubicBezTo>
                    <a:pt x="1135" y="36881"/>
                    <a:pt x="1083" y="36958"/>
                    <a:pt x="1083" y="37010"/>
                  </a:cubicBezTo>
                  <a:cubicBezTo>
                    <a:pt x="1109" y="37087"/>
                    <a:pt x="1058" y="37087"/>
                    <a:pt x="1006" y="37087"/>
                  </a:cubicBezTo>
                  <a:lnTo>
                    <a:pt x="980" y="37087"/>
                  </a:lnTo>
                  <a:lnTo>
                    <a:pt x="980" y="37139"/>
                  </a:lnTo>
                  <a:cubicBezTo>
                    <a:pt x="980" y="37190"/>
                    <a:pt x="980" y="37242"/>
                    <a:pt x="954" y="37293"/>
                  </a:cubicBezTo>
                  <a:cubicBezTo>
                    <a:pt x="954" y="37316"/>
                    <a:pt x="954" y="37376"/>
                    <a:pt x="987" y="37376"/>
                  </a:cubicBezTo>
                  <a:cubicBezTo>
                    <a:pt x="993" y="37376"/>
                    <a:pt x="999" y="37374"/>
                    <a:pt x="1006" y="37371"/>
                  </a:cubicBezTo>
                  <a:cubicBezTo>
                    <a:pt x="1021" y="37366"/>
                    <a:pt x="1033" y="37364"/>
                    <a:pt x="1043" y="37364"/>
                  </a:cubicBezTo>
                  <a:cubicBezTo>
                    <a:pt x="1084" y="37364"/>
                    <a:pt x="1088" y="37402"/>
                    <a:pt x="1109" y="37422"/>
                  </a:cubicBezTo>
                  <a:cubicBezTo>
                    <a:pt x="1135" y="37474"/>
                    <a:pt x="1161" y="37526"/>
                    <a:pt x="1161" y="37577"/>
                  </a:cubicBezTo>
                  <a:cubicBezTo>
                    <a:pt x="1212" y="37577"/>
                    <a:pt x="1212" y="37603"/>
                    <a:pt x="1212" y="37655"/>
                  </a:cubicBezTo>
                  <a:lnTo>
                    <a:pt x="1212" y="37732"/>
                  </a:lnTo>
                  <a:cubicBezTo>
                    <a:pt x="1212" y="37758"/>
                    <a:pt x="1264" y="37809"/>
                    <a:pt x="1212" y="37861"/>
                  </a:cubicBezTo>
                  <a:cubicBezTo>
                    <a:pt x="1238" y="37912"/>
                    <a:pt x="1264" y="37938"/>
                    <a:pt x="1238" y="37990"/>
                  </a:cubicBezTo>
                  <a:cubicBezTo>
                    <a:pt x="1212" y="38016"/>
                    <a:pt x="1238" y="38041"/>
                    <a:pt x="1238" y="38067"/>
                  </a:cubicBezTo>
                  <a:cubicBezTo>
                    <a:pt x="1238" y="38093"/>
                    <a:pt x="1238" y="38145"/>
                    <a:pt x="1187" y="38145"/>
                  </a:cubicBezTo>
                  <a:cubicBezTo>
                    <a:pt x="1187" y="38170"/>
                    <a:pt x="1187" y="38170"/>
                    <a:pt x="1187" y="38170"/>
                  </a:cubicBezTo>
                  <a:lnTo>
                    <a:pt x="1187" y="38222"/>
                  </a:lnTo>
                  <a:cubicBezTo>
                    <a:pt x="1212" y="38222"/>
                    <a:pt x="1238" y="38248"/>
                    <a:pt x="1212" y="38274"/>
                  </a:cubicBezTo>
                  <a:cubicBezTo>
                    <a:pt x="1212" y="38299"/>
                    <a:pt x="1187" y="38299"/>
                    <a:pt x="1161" y="38299"/>
                  </a:cubicBezTo>
                  <a:lnTo>
                    <a:pt x="1109" y="38299"/>
                  </a:lnTo>
                  <a:cubicBezTo>
                    <a:pt x="1083" y="38325"/>
                    <a:pt x="1109" y="38402"/>
                    <a:pt x="1058" y="38428"/>
                  </a:cubicBezTo>
                  <a:cubicBezTo>
                    <a:pt x="1058" y="38454"/>
                    <a:pt x="1032" y="38454"/>
                    <a:pt x="1006" y="38454"/>
                  </a:cubicBezTo>
                  <a:lnTo>
                    <a:pt x="1006" y="38531"/>
                  </a:lnTo>
                  <a:cubicBezTo>
                    <a:pt x="1006" y="38557"/>
                    <a:pt x="1006" y="38609"/>
                    <a:pt x="980" y="38609"/>
                  </a:cubicBezTo>
                  <a:cubicBezTo>
                    <a:pt x="980" y="38660"/>
                    <a:pt x="954" y="38686"/>
                    <a:pt x="903" y="38712"/>
                  </a:cubicBezTo>
                  <a:lnTo>
                    <a:pt x="903" y="38764"/>
                  </a:lnTo>
                  <a:cubicBezTo>
                    <a:pt x="903" y="38841"/>
                    <a:pt x="877" y="38892"/>
                    <a:pt x="877" y="38944"/>
                  </a:cubicBezTo>
                  <a:cubicBezTo>
                    <a:pt x="877" y="38996"/>
                    <a:pt x="929" y="39047"/>
                    <a:pt x="903" y="39125"/>
                  </a:cubicBezTo>
                  <a:cubicBezTo>
                    <a:pt x="903" y="39176"/>
                    <a:pt x="903" y="39176"/>
                    <a:pt x="877" y="39176"/>
                  </a:cubicBezTo>
                  <a:lnTo>
                    <a:pt x="851" y="39176"/>
                  </a:lnTo>
                  <a:lnTo>
                    <a:pt x="851" y="39202"/>
                  </a:lnTo>
                  <a:cubicBezTo>
                    <a:pt x="851" y="39202"/>
                    <a:pt x="929" y="39279"/>
                    <a:pt x="877" y="39305"/>
                  </a:cubicBezTo>
                  <a:cubicBezTo>
                    <a:pt x="826" y="39357"/>
                    <a:pt x="826" y="39331"/>
                    <a:pt x="800" y="39357"/>
                  </a:cubicBezTo>
                  <a:cubicBezTo>
                    <a:pt x="774" y="39383"/>
                    <a:pt x="748" y="39434"/>
                    <a:pt x="722" y="39486"/>
                  </a:cubicBezTo>
                  <a:cubicBezTo>
                    <a:pt x="722" y="39511"/>
                    <a:pt x="722" y="39537"/>
                    <a:pt x="748" y="39537"/>
                  </a:cubicBezTo>
                  <a:cubicBezTo>
                    <a:pt x="800" y="39537"/>
                    <a:pt x="826" y="39563"/>
                    <a:pt x="851" y="39589"/>
                  </a:cubicBezTo>
                  <a:cubicBezTo>
                    <a:pt x="837" y="39584"/>
                    <a:pt x="824" y="39582"/>
                    <a:pt x="811" y="39582"/>
                  </a:cubicBezTo>
                  <a:cubicBezTo>
                    <a:pt x="757" y="39582"/>
                    <a:pt x="722" y="39624"/>
                    <a:pt x="722" y="39666"/>
                  </a:cubicBezTo>
                  <a:cubicBezTo>
                    <a:pt x="748" y="39718"/>
                    <a:pt x="722" y="39692"/>
                    <a:pt x="748" y="39718"/>
                  </a:cubicBezTo>
                  <a:lnTo>
                    <a:pt x="826" y="39744"/>
                  </a:lnTo>
                  <a:cubicBezTo>
                    <a:pt x="903" y="39769"/>
                    <a:pt x="903" y="39769"/>
                    <a:pt x="903" y="39873"/>
                  </a:cubicBezTo>
                  <a:lnTo>
                    <a:pt x="903" y="39976"/>
                  </a:lnTo>
                  <a:cubicBezTo>
                    <a:pt x="877" y="40001"/>
                    <a:pt x="877" y="40053"/>
                    <a:pt x="903" y="40105"/>
                  </a:cubicBezTo>
                  <a:cubicBezTo>
                    <a:pt x="903" y="40130"/>
                    <a:pt x="903" y="40130"/>
                    <a:pt x="851" y="40156"/>
                  </a:cubicBezTo>
                  <a:lnTo>
                    <a:pt x="826" y="40156"/>
                  </a:lnTo>
                  <a:lnTo>
                    <a:pt x="826" y="40182"/>
                  </a:lnTo>
                  <a:lnTo>
                    <a:pt x="851" y="40182"/>
                  </a:lnTo>
                  <a:lnTo>
                    <a:pt x="903" y="40208"/>
                  </a:lnTo>
                  <a:cubicBezTo>
                    <a:pt x="903" y="40285"/>
                    <a:pt x="903" y="40285"/>
                    <a:pt x="800" y="40285"/>
                  </a:cubicBezTo>
                  <a:cubicBezTo>
                    <a:pt x="800" y="40311"/>
                    <a:pt x="774" y="40311"/>
                    <a:pt x="748" y="40337"/>
                  </a:cubicBezTo>
                  <a:cubicBezTo>
                    <a:pt x="748" y="40363"/>
                    <a:pt x="800" y="40388"/>
                    <a:pt x="748" y="40440"/>
                  </a:cubicBezTo>
                  <a:cubicBezTo>
                    <a:pt x="722" y="40440"/>
                    <a:pt x="722" y="40466"/>
                    <a:pt x="748" y="40492"/>
                  </a:cubicBezTo>
                  <a:cubicBezTo>
                    <a:pt x="748" y="40504"/>
                    <a:pt x="755" y="40511"/>
                    <a:pt x="764" y="40511"/>
                  </a:cubicBezTo>
                  <a:cubicBezTo>
                    <a:pt x="774" y="40511"/>
                    <a:pt x="787" y="40504"/>
                    <a:pt x="800" y="40492"/>
                  </a:cubicBezTo>
                  <a:cubicBezTo>
                    <a:pt x="826" y="40479"/>
                    <a:pt x="838" y="40472"/>
                    <a:pt x="848" y="40472"/>
                  </a:cubicBezTo>
                  <a:cubicBezTo>
                    <a:pt x="858" y="40472"/>
                    <a:pt x="864" y="40479"/>
                    <a:pt x="877" y="40492"/>
                  </a:cubicBezTo>
                  <a:cubicBezTo>
                    <a:pt x="877" y="40517"/>
                    <a:pt x="877" y="40517"/>
                    <a:pt x="877" y="40517"/>
                  </a:cubicBezTo>
                  <a:lnTo>
                    <a:pt x="877" y="40569"/>
                  </a:lnTo>
                  <a:cubicBezTo>
                    <a:pt x="877" y="40595"/>
                    <a:pt x="877" y="40620"/>
                    <a:pt x="877" y="40672"/>
                  </a:cubicBezTo>
                  <a:cubicBezTo>
                    <a:pt x="851" y="40724"/>
                    <a:pt x="903" y="40724"/>
                    <a:pt x="903" y="40749"/>
                  </a:cubicBezTo>
                  <a:cubicBezTo>
                    <a:pt x="903" y="40853"/>
                    <a:pt x="903" y="40930"/>
                    <a:pt x="851" y="41033"/>
                  </a:cubicBezTo>
                  <a:cubicBezTo>
                    <a:pt x="851" y="41059"/>
                    <a:pt x="800" y="41085"/>
                    <a:pt x="774" y="41110"/>
                  </a:cubicBezTo>
                  <a:lnTo>
                    <a:pt x="722" y="41136"/>
                  </a:lnTo>
                  <a:cubicBezTo>
                    <a:pt x="722" y="41214"/>
                    <a:pt x="722" y="41291"/>
                    <a:pt x="826" y="41317"/>
                  </a:cubicBezTo>
                  <a:cubicBezTo>
                    <a:pt x="851" y="41317"/>
                    <a:pt x="877" y="41420"/>
                    <a:pt x="851" y="41420"/>
                  </a:cubicBezTo>
                  <a:lnTo>
                    <a:pt x="826" y="41420"/>
                  </a:lnTo>
                  <a:cubicBezTo>
                    <a:pt x="815" y="41398"/>
                    <a:pt x="799" y="41390"/>
                    <a:pt x="781" y="41390"/>
                  </a:cubicBezTo>
                  <a:cubicBezTo>
                    <a:pt x="756" y="41390"/>
                    <a:pt x="726" y="41405"/>
                    <a:pt x="697" y="41420"/>
                  </a:cubicBezTo>
                  <a:lnTo>
                    <a:pt x="697" y="41472"/>
                  </a:lnTo>
                  <a:cubicBezTo>
                    <a:pt x="728" y="41518"/>
                    <a:pt x="758" y="41527"/>
                    <a:pt x="784" y="41527"/>
                  </a:cubicBezTo>
                  <a:cubicBezTo>
                    <a:pt x="801" y="41527"/>
                    <a:pt x="815" y="41523"/>
                    <a:pt x="826" y="41523"/>
                  </a:cubicBezTo>
                  <a:cubicBezTo>
                    <a:pt x="826" y="41523"/>
                    <a:pt x="851" y="41549"/>
                    <a:pt x="851" y="41549"/>
                  </a:cubicBezTo>
                  <a:cubicBezTo>
                    <a:pt x="851" y="41626"/>
                    <a:pt x="800" y="41652"/>
                    <a:pt x="722" y="41678"/>
                  </a:cubicBezTo>
                  <a:cubicBezTo>
                    <a:pt x="722" y="41678"/>
                    <a:pt x="697" y="41704"/>
                    <a:pt x="697" y="41729"/>
                  </a:cubicBezTo>
                  <a:lnTo>
                    <a:pt x="774" y="41755"/>
                  </a:lnTo>
                  <a:cubicBezTo>
                    <a:pt x="791" y="41755"/>
                    <a:pt x="808" y="41732"/>
                    <a:pt x="826" y="41732"/>
                  </a:cubicBezTo>
                  <a:cubicBezTo>
                    <a:pt x="834" y="41732"/>
                    <a:pt x="843" y="41738"/>
                    <a:pt x="851" y="41755"/>
                  </a:cubicBezTo>
                  <a:cubicBezTo>
                    <a:pt x="877" y="41781"/>
                    <a:pt x="826" y="41781"/>
                    <a:pt x="800" y="41807"/>
                  </a:cubicBezTo>
                  <a:cubicBezTo>
                    <a:pt x="800" y="41858"/>
                    <a:pt x="774" y="41910"/>
                    <a:pt x="774" y="41962"/>
                  </a:cubicBezTo>
                  <a:cubicBezTo>
                    <a:pt x="774" y="42013"/>
                    <a:pt x="774" y="42065"/>
                    <a:pt x="697" y="42065"/>
                  </a:cubicBezTo>
                  <a:lnTo>
                    <a:pt x="748" y="42168"/>
                  </a:lnTo>
                  <a:lnTo>
                    <a:pt x="800" y="42116"/>
                  </a:lnTo>
                  <a:lnTo>
                    <a:pt x="851" y="42116"/>
                  </a:lnTo>
                  <a:cubicBezTo>
                    <a:pt x="851" y="42116"/>
                    <a:pt x="851" y="42245"/>
                    <a:pt x="774" y="42245"/>
                  </a:cubicBezTo>
                  <a:cubicBezTo>
                    <a:pt x="774" y="42323"/>
                    <a:pt x="774" y="42374"/>
                    <a:pt x="722" y="42452"/>
                  </a:cubicBezTo>
                  <a:lnTo>
                    <a:pt x="722" y="42529"/>
                  </a:lnTo>
                  <a:lnTo>
                    <a:pt x="722" y="42581"/>
                  </a:lnTo>
                  <a:lnTo>
                    <a:pt x="722" y="42761"/>
                  </a:lnTo>
                  <a:lnTo>
                    <a:pt x="722" y="42838"/>
                  </a:lnTo>
                  <a:cubicBezTo>
                    <a:pt x="722" y="42864"/>
                    <a:pt x="748" y="42864"/>
                    <a:pt x="722" y="42916"/>
                  </a:cubicBezTo>
                  <a:cubicBezTo>
                    <a:pt x="722" y="42967"/>
                    <a:pt x="722" y="42993"/>
                    <a:pt x="722" y="43045"/>
                  </a:cubicBezTo>
                  <a:cubicBezTo>
                    <a:pt x="722" y="43122"/>
                    <a:pt x="774" y="43096"/>
                    <a:pt x="774" y="43148"/>
                  </a:cubicBezTo>
                  <a:cubicBezTo>
                    <a:pt x="800" y="43200"/>
                    <a:pt x="722" y="43251"/>
                    <a:pt x="748" y="43303"/>
                  </a:cubicBezTo>
                  <a:lnTo>
                    <a:pt x="800" y="43380"/>
                  </a:lnTo>
                  <a:cubicBezTo>
                    <a:pt x="800" y="43354"/>
                    <a:pt x="826" y="43328"/>
                    <a:pt x="826" y="43303"/>
                  </a:cubicBezTo>
                  <a:cubicBezTo>
                    <a:pt x="826" y="43303"/>
                    <a:pt x="851" y="43277"/>
                    <a:pt x="877" y="43277"/>
                  </a:cubicBezTo>
                  <a:cubicBezTo>
                    <a:pt x="903" y="43303"/>
                    <a:pt x="877" y="43328"/>
                    <a:pt x="877" y="43354"/>
                  </a:cubicBezTo>
                  <a:cubicBezTo>
                    <a:pt x="877" y="43380"/>
                    <a:pt x="826" y="43380"/>
                    <a:pt x="800" y="43406"/>
                  </a:cubicBezTo>
                  <a:lnTo>
                    <a:pt x="748" y="43457"/>
                  </a:lnTo>
                  <a:cubicBezTo>
                    <a:pt x="826" y="43483"/>
                    <a:pt x="826" y="43483"/>
                    <a:pt x="826" y="43509"/>
                  </a:cubicBezTo>
                  <a:cubicBezTo>
                    <a:pt x="800" y="43561"/>
                    <a:pt x="774" y="43561"/>
                    <a:pt x="774" y="43586"/>
                  </a:cubicBezTo>
                  <a:cubicBezTo>
                    <a:pt x="748" y="43612"/>
                    <a:pt x="697" y="43664"/>
                    <a:pt x="748" y="43715"/>
                  </a:cubicBezTo>
                  <a:cubicBezTo>
                    <a:pt x="800" y="43767"/>
                    <a:pt x="748" y="43767"/>
                    <a:pt x="722" y="43793"/>
                  </a:cubicBezTo>
                  <a:lnTo>
                    <a:pt x="722" y="43819"/>
                  </a:lnTo>
                  <a:cubicBezTo>
                    <a:pt x="748" y="43870"/>
                    <a:pt x="774" y="43922"/>
                    <a:pt x="800" y="43947"/>
                  </a:cubicBezTo>
                  <a:cubicBezTo>
                    <a:pt x="851" y="43947"/>
                    <a:pt x="851" y="43973"/>
                    <a:pt x="800" y="43999"/>
                  </a:cubicBezTo>
                  <a:cubicBezTo>
                    <a:pt x="774" y="44025"/>
                    <a:pt x="774" y="44051"/>
                    <a:pt x="800" y="44076"/>
                  </a:cubicBezTo>
                  <a:cubicBezTo>
                    <a:pt x="851" y="44102"/>
                    <a:pt x="851" y="44128"/>
                    <a:pt x="851" y="44154"/>
                  </a:cubicBezTo>
                  <a:cubicBezTo>
                    <a:pt x="851" y="44205"/>
                    <a:pt x="877" y="44231"/>
                    <a:pt x="826" y="44231"/>
                  </a:cubicBezTo>
                  <a:cubicBezTo>
                    <a:pt x="826" y="44257"/>
                    <a:pt x="826" y="44283"/>
                    <a:pt x="826" y="44283"/>
                  </a:cubicBezTo>
                  <a:cubicBezTo>
                    <a:pt x="929" y="44283"/>
                    <a:pt x="929" y="44360"/>
                    <a:pt x="929" y="44412"/>
                  </a:cubicBezTo>
                  <a:cubicBezTo>
                    <a:pt x="929" y="44437"/>
                    <a:pt x="929" y="44463"/>
                    <a:pt x="954" y="44463"/>
                  </a:cubicBezTo>
                  <a:cubicBezTo>
                    <a:pt x="980" y="44489"/>
                    <a:pt x="954" y="44515"/>
                    <a:pt x="954" y="44541"/>
                  </a:cubicBezTo>
                  <a:cubicBezTo>
                    <a:pt x="1006" y="44592"/>
                    <a:pt x="980" y="44670"/>
                    <a:pt x="903" y="44695"/>
                  </a:cubicBezTo>
                  <a:cubicBezTo>
                    <a:pt x="929" y="44721"/>
                    <a:pt x="903" y="44773"/>
                    <a:pt x="877" y="44799"/>
                  </a:cubicBezTo>
                  <a:cubicBezTo>
                    <a:pt x="877" y="44824"/>
                    <a:pt x="877" y="44850"/>
                    <a:pt x="903" y="44850"/>
                  </a:cubicBezTo>
                  <a:cubicBezTo>
                    <a:pt x="980" y="44850"/>
                    <a:pt x="954" y="44928"/>
                    <a:pt x="980" y="44979"/>
                  </a:cubicBezTo>
                  <a:lnTo>
                    <a:pt x="980" y="45005"/>
                  </a:lnTo>
                  <a:cubicBezTo>
                    <a:pt x="980" y="45082"/>
                    <a:pt x="980" y="45134"/>
                    <a:pt x="954" y="45185"/>
                  </a:cubicBezTo>
                  <a:cubicBezTo>
                    <a:pt x="954" y="45211"/>
                    <a:pt x="1006" y="45185"/>
                    <a:pt x="1006" y="45237"/>
                  </a:cubicBezTo>
                  <a:cubicBezTo>
                    <a:pt x="1006" y="45263"/>
                    <a:pt x="1006" y="45289"/>
                    <a:pt x="980" y="45289"/>
                  </a:cubicBezTo>
                  <a:cubicBezTo>
                    <a:pt x="954" y="45314"/>
                    <a:pt x="954" y="45340"/>
                    <a:pt x="954" y="45366"/>
                  </a:cubicBezTo>
                  <a:lnTo>
                    <a:pt x="954" y="45469"/>
                  </a:lnTo>
                  <a:lnTo>
                    <a:pt x="954" y="45727"/>
                  </a:lnTo>
                  <a:cubicBezTo>
                    <a:pt x="954" y="45727"/>
                    <a:pt x="954" y="45753"/>
                    <a:pt x="954" y="45779"/>
                  </a:cubicBezTo>
                  <a:cubicBezTo>
                    <a:pt x="954" y="45830"/>
                    <a:pt x="929" y="45856"/>
                    <a:pt x="903" y="45856"/>
                  </a:cubicBezTo>
                  <a:cubicBezTo>
                    <a:pt x="877" y="45856"/>
                    <a:pt x="903" y="45779"/>
                    <a:pt x="851" y="45779"/>
                  </a:cubicBezTo>
                  <a:cubicBezTo>
                    <a:pt x="826" y="45727"/>
                    <a:pt x="774" y="45701"/>
                    <a:pt x="748" y="45650"/>
                  </a:cubicBezTo>
                  <a:cubicBezTo>
                    <a:pt x="748" y="45641"/>
                    <a:pt x="742" y="45638"/>
                    <a:pt x="733" y="45638"/>
                  </a:cubicBezTo>
                  <a:cubicBezTo>
                    <a:pt x="714" y="45638"/>
                    <a:pt x="679" y="45650"/>
                    <a:pt x="645" y="45650"/>
                  </a:cubicBezTo>
                  <a:cubicBezTo>
                    <a:pt x="645" y="45675"/>
                    <a:pt x="645" y="45675"/>
                    <a:pt x="619" y="45675"/>
                  </a:cubicBezTo>
                  <a:lnTo>
                    <a:pt x="619" y="45779"/>
                  </a:lnTo>
                  <a:cubicBezTo>
                    <a:pt x="619" y="45804"/>
                    <a:pt x="619" y="45908"/>
                    <a:pt x="542" y="45933"/>
                  </a:cubicBezTo>
                  <a:lnTo>
                    <a:pt x="490" y="45933"/>
                  </a:lnTo>
                  <a:cubicBezTo>
                    <a:pt x="593" y="46062"/>
                    <a:pt x="568" y="46243"/>
                    <a:pt x="439" y="46346"/>
                  </a:cubicBezTo>
                  <a:cubicBezTo>
                    <a:pt x="464" y="46372"/>
                    <a:pt x="439" y="46398"/>
                    <a:pt x="413" y="46398"/>
                  </a:cubicBezTo>
                  <a:cubicBezTo>
                    <a:pt x="413" y="46449"/>
                    <a:pt x="413" y="46475"/>
                    <a:pt x="387" y="46527"/>
                  </a:cubicBezTo>
                  <a:cubicBezTo>
                    <a:pt x="361" y="46552"/>
                    <a:pt x="387" y="46630"/>
                    <a:pt x="387" y="46681"/>
                  </a:cubicBezTo>
                  <a:cubicBezTo>
                    <a:pt x="413" y="46733"/>
                    <a:pt x="413" y="46810"/>
                    <a:pt x="387" y="46862"/>
                  </a:cubicBezTo>
                  <a:cubicBezTo>
                    <a:pt x="387" y="46888"/>
                    <a:pt x="387" y="46913"/>
                    <a:pt x="413" y="46913"/>
                  </a:cubicBezTo>
                  <a:cubicBezTo>
                    <a:pt x="415" y="46916"/>
                    <a:pt x="418" y="46917"/>
                    <a:pt x="420" y="46917"/>
                  </a:cubicBezTo>
                  <a:cubicBezTo>
                    <a:pt x="441" y="46917"/>
                    <a:pt x="464" y="46833"/>
                    <a:pt x="503" y="46833"/>
                  </a:cubicBezTo>
                  <a:cubicBezTo>
                    <a:pt x="507" y="46833"/>
                    <a:pt x="511" y="46834"/>
                    <a:pt x="516" y="46836"/>
                  </a:cubicBezTo>
                  <a:cubicBezTo>
                    <a:pt x="593" y="46888"/>
                    <a:pt x="490" y="46913"/>
                    <a:pt x="490" y="46965"/>
                  </a:cubicBezTo>
                  <a:cubicBezTo>
                    <a:pt x="490" y="47017"/>
                    <a:pt x="464" y="47042"/>
                    <a:pt x="439" y="47068"/>
                  </a:cubicBezTo>
                  <a:cubicBezTo>
                    <a:pt x="439" y="47120"/>
                    <a:pt x="439" y="47171"/>
                    <a:pt x="439" y="47249"/>
                  </a:cubicBezTo>
                  <a:cubicBezTo>
                    <a:pt x="439" y="47300"/>
                    <a:pt x="439" y="47326"/>
                    <a:pt x="464" y="47352"/>
                  </a:cubicBezTo>
                  <a:cubicBezTo>
                    <a:pt x="482" y="47352"/>
                    <a:pt x="499" y="47340"/>
                    <a:pt x="516" y="47340"/>
                  </a:cubicBezTo>
                  <a:cubicBezTo>
                    <a:pt x="525" y="47340"/>
                    <a:pt x="533" y="47343"/>
                    <a:pt x="542" y="47352"/>
                  </a:cubicBezTo>
                  <a:cubicBezTo>
                    <a:pt x="542" y="47403"/>
                    <a:pt x="568" y="47429"/>
                    <a:pt x="593" y="47481"/>
                  </a:cubicBezTo>
                  <a:cubicBezTo>
                    <a:pt x="671" y="47532"/>
                    <a:pt x="697" y="47610"/>
                    <a:pt x="671" y="47687"/>
                  </a:cubicBezTo>
                  <a:cubicBezTo>
                    <a:pt x="722" y="47765"/>
                    <a:pt x="619" y="47790"/>
                    <a:pt x="645" y="47842"/>
                  </a:cubicBezTo>
                  <a:cubicBezTo>
                    <a:pt x="671" y="47893"/>
                    <a:pt x="697" y="47919"/>
                    <a:pt x="722" y="47971"/>
                  </a:cubicBezTo>
                  <a:cubicBezTo>
                    <a:pt x="748" y="47997"/>
                    <a:pt x="722" y="48022"/>
                    <a:pt x="671" y="48048"/>
                  </a:cubicBezTo>
                  <a:cubicBezTo>
                    <a:pt x="671" y="48126"/>
                    <a:pt x="671" y="48203"/>
                    <a:pt x="722" y="48280"/>
                  </a:cubicBezTo>
                  <a:cubicBezTo>
                    <a:pt x="774" y="48358"/>
                    <a:pt x="774" y="48487"/>
                    <a:pt x="722" y="48590"/>
                  </a:cubicBezTo>
                  <a:cubicBezTo>
                    <a:pt x="697" y="48616"/>
                    <a:pt x="722" y="48693"/>
                    <a:pt x="671" y="48719"/>
                  </a:cubicBezTo>
                  <a:cubicBezTo>
                    <a:pt x="645" y="48745"/>
                    <a:pt x="619" y="48745"/>
                    <a:pt x="593" y="48770"/>
                  </a:cubicBezTo>
                  <a:cubicBezTo>
                    <a:pt x="542" y="48770"/>
                    <a:pt x="542" y="48796"/>
                    <a:pt x="568" y="48796"/>
                  </a:cubicBezTo>
                  <a:cubicBezTo>
                    <a:pt x="645" y="48874"/>
                    <a:pt x="697" y="48977"/>
                    <a:pt x="671" y="49106"/>
                  </a:cubicBezTo>
                  <a:cubicBezTo>
                    <a:pt x="722" y="49106"/>
                    <a:pt x="748" y="49028"/>
                    <a:pt x="800" y="49028"/>
                  </a:cubicBezTo>
                  <a:cubicBezTo>
                    <a:pt x="826" y="49106"/>
                    <a:pt x="826" y="49183"/>
                    <a:pt x="800" y="49260"/>
                  </a:cubicBezTo>
                  <a:cubicBezTo>
                    <a:pt x="800" y="49286"/>
                    <a:pt x="774" y="49312"/>
                    <a:pt x="748" y="49312"/>
                  </a:cubicBezTo>
                  <a:cubicBezTo>
                    <a:pt x="697" y="49312"/>
                    <a:pt x="722" y="49286"/>
                    <a:pt x="697" y="49260"/>
                  </a:cubicBezTo>
                  <a:cubicBezTo>
                    <a:pt x="697" y="49286"/>
                    <a:pt x="697" y="49286"/>
                    <a:pt x="697" y="49312"/>
                  </a:cubicBezTo>
                  <a:cubicBezTo>
                    <a:pt x="697" y="49338"/>
                    <a:pt x="645" y="49338"/>
                    <a:pt x="619" y="49364"/>
                  </a:cubicBezTo>
                  <a:cubicBezTo>
                    <a:pt x="645" y="49389"/>
                    <a:pt x="645" y="49415"/>
                    <a:pt x="619" y="49441"/>
                  </a:cubicBezTo>
                  <a:cubicBezTo>
                    <a:pt x="602" y="49510"/>
                    <a:pt x="573" y="49521"/>
                    <a:pt x="533" y="49521"/>
                  </a:cubicBezTo>
                  <a:cubicBezTo>
                    <a:pt x="513" y="49521"/>
                    <a:pt x="490" y="49518"/>
                    <a:pt x="464" y="49518"/>
                  </a:cubicBezTo>
                  <a:lnTo>
                    <a:pt x="439" y="49544"/>
                  </a:lnTo>
                  <a:cubicBezTo>
                    <a:pt x="439" y="49596"/>
                    <a:pt x="439" y="49621"/>
                    <a:pt x="464" y="49647"/>
                  </a:cubicBezTo>
                  <a:cubicBezTo>
                    <a:pt x="482" y="49656"/>
                    <a:pt x="490" y="49659"/>
                    <a:pt x="494" y="49659"/>
                  </a:cubicBezTo>
                  <a:cubicBezTo>
                    <a:pt x="502" y="49659"/>
                    <a:pt x="490" y="49647"/>
                    <a:pt x="490" y="49647"/>
                  </a:cubicBezTo>
                  <a:lnTo>
                    <a:pt x="490" y="49647"/>
                  </a:lnTo>
                  <a:cubicBezTo>
                    <a:pt x="568" y="49699"/>
                    <a:pt x="593" y="49802"/>
                    <a:pt x="568" y="49879"/>
                  </a:cubicBezTo>
                  <a:cubicBezTo>
                    <a:pt x="568" y="49905"/>
                    <a:pt x="516" y="49957"/>
                    <a:pt x="516" y="49983"/>
                  </a:cubicBezTo>
                  <a:cubicBezTo>
                    <a:pt x="516" y="50034"/>
                    <a:pt x="439" y="50086"/>
                    <a:pt x="387" y="50086"/>
                  </a:cubicBezTo>
                  <a:cubicBezTo>
                    <a:pt x="439" y="50163"/>
                    <a:pt x="439" y="50215"/>
                    <a:pt x="361" y="50292"/>
                  </a:cubicBezTo>
                  <a:lnTo>
                    <a:pt x="361" y="50344"/>
                  </a:lnTo>
                  <a:cubicBezTo>
                    <a:pt x="413" y="50369"/>
                    <a:pt x="361" y="50395"/>
                    <a:pt x="361" y="50447"/>
                  </a:cubicBezTo>
                  <a:cubicBezTo>
                    <a:pt x="361" y="50473"/>
                    <a:pt x="439" y="50447"/>
                    <a:pt x="413" y="50498"/>
                  </a:cubicBezTo>
                  <a:cubicBezTo>
                    <a:pt x="387" y="50550"/>
                    <a:pt x="413" y="50524"/>
                    <a:pt x="413" y="50550"/>
                  </a:cubicBezTo>
                  <a:cubicBezTo>
                    <a:pt x="439" y="50627"/>
                    <a:pt x="439" y="50730"/>
                    <a:pt x="387" y="50834"/>
                  </a:cubicBezTo>
                  <a:cubicBezTo>
                    <a:pt x="387" y="50834"/>
                    <a:pt x="387" y="50859"/>
                    <a:pt x="361" y="50859"/>
                  </a:cubicBezTo>
                  <a:cubicBezTo>
                    <a:pt x="361" y="50859"/>
                    <a:pt x="336" y="50859"/>
                    <a:pt x="336" y="50834"/>
                  </a:cubicBezTo>
                  <a:cubicBezTo>
                    <a:pt x="336" y="50756"/>
                    <a:pt x="336" y="50679"/>
                    <a:pt x="336" y="50601"/>
                  </a:cubicBezTo>
                  <a:lnTo>
                    <a:pt x="310" y="50601"/>
                  </a:lnTo>
                  <a:cubicBezTo>
                    <a:pt x="284" y="50627"/>
                    <a:pt x="258" y="50627"/>
                    <a:pt x="258" y="50653"/>
                  </a:cubicBezTo>
                  <a:cubicBezTo>
                    <a:pt x="207" y="50730"/>
                    <a:pt x="258" y="50808"/>
                    <a:pt x="207" y="50885"/>
                  </a:cubicBezTo>
                  <a:cubicBezTo>
                    <a:pt x="207" y="50937"/>
                    <a:pt x="207" y="50963"/>
                    <a:pt x="207" y="51014"/>
                  </a:cubicBezTo>
                  <a:lnTo>
                    <a:pt x="258" y="51014"/>
                  </a:lnTo>
                  <a:cubicBezTo>
                    <a:pt x="284" y="51014"/>
                    <a:pt x="310" y="51014"/>
                    <a:pt x="336" y="51040"/>
                  </a:cubicBezTo>
                  <a:cubicBezTo>
                    <a:pt x="336" y="51066"/>
                    <a:pt x="310" y="51092"/>
                    <a:pt x="284" y="51092"/>
                  </a:cubicBezTo>
                  <a:cubicBezTo>
                    <a:pt x="387" y="51143"/>
                    <a:pt x="387" y="51169"/>
                    <a:pt x="387" y="51272"/>
                  </a:cubicBezTo>
                  <a:lnTo>
                    <a:pt x="387" y="51324"/>
                  </a:lnTo>
                  <a:lnTo>
                    <a:pt x="387" y="51375"/>
                  </a:lnTo>
                  <a:cubicBezTo>
                    <a:pt x="387" y="51453"/>
                    <a:pt x="336" y="51504"/>
                    <a:pt x="284" y="51530"/>
                  </a:cubicBezTo>
                  <a:lnTo>
                    <a:pt x="232" y="51607"/>
                  </a:lnTo>
                  <a:cubicBezTo>
                    <a:pt x="232" y="51607"/>
                    <a:pt x="232" y="51633"/>
                    <a:pt x="232" y="51633"/>
                  </a:cubicBezTo>
                  <a:cubicBezTo>
                    <a:pt x="284" y="51633"/>
                    <a:pt x="336" y="51633"/>
                    <a:pt x="336" y="51710"/>
                  </a:cubicBezTo>
                  <a:cubicBezTo>
                    <a:pt x="336" y="51788"/>
                    <a:pt x="361" y="51788"/>
                    <a:pt x="310" y="51814"/>
                  </a:cubicBezTo>
                  <a:cubicBezTo>
                    <a:pt x="295" y="51821"/>
                    <a:pt x="282" y="51824"/>
                    <a:pt x="271" y="51824"/>
                  </a:cubicBezTo>
                  <a:cubicBezTo>
                    <a:pt x="245" y="51824"/>
                    <a:pt x="232" y="51806"/>
                    <a:pt x="232" y="51788"/>
                  </a:cubicBezTo>
                  <a:lnTo>
                    <a:pt x="181" y="51788"/>
                  </a:lnTo>
                  <a:cubicBezTo>
                    <a:pt x="181" y="51814"/>
                    <a:pt x="207" y="51865"/>
                    <a:pt x="129" y="51891"/>
                  </a:cubicBezTo>
                  <a:cubicBezTo>
                    <a:pt x="129" y="51943"/>
                    <a:pt x="103" y="51994"/>
                    <a:pt x="103" y="52046"/>
                  </a:cubicBezTo>
                  <a:lnTo>
                    <a:pt x="103" y="52149"/>
                  </a:lnTo>
                  <a:cubicBezTo>
                    <a:pt x="103" y="52201"/>
                    <a:pt x="52" y="52278"/>
                    <a:pt x="103" y="52304"/>
                  </a:cubicBezTo>
                  <a:cubicBezTo>
                    <a:pt x="113" y="52323"/>
                    <a:pt x="123" y="52332"/>
                    <a:pt x="133" y="52332"/>
                  </a:cubicBezTo>
                  <a:cubicBezTo>
                    <a:pt x="149" y="52332"/>
                    <a:pt x="165" y="52310"/>
                    <a:pt x="181" y="52278"/>
                  </a:cubicBezTo>
                  <a:cubicBezTo>
                    <a:pt x="181" y="52269"/>
                    <a:pt x="181" y="52266"/>
                    <a:pt x="182" y="52266"/>
                  </a:cubicBezTo>
                  <a:cubicBezTo>
                    <a:pt x="184" y="52266"/>
                    <a:pt x="189" y="52278"/>
                    <a:pt x="207" y="52278"/>
                  </a:cubicBezTo>
                  <a:lnTo>
                    <a:pt x="258" y="52278"/>
                  </a:lnTo>
                  <a:cubicBezTo>
                    <a:pt x="284" y="52278"/>
                    <a:pt x="310" y="52304"/>
                    <a:pt x="284" y="52355"/>
                  </a:cubicBezTo>
                  <a:cubicBezTo>
                    <a:pt x="284" y="52381"/>
                    <a:pt x="258" y="52433"/>
                    <a:pt x="232" y="52458"/>
                  </a:cubicBezTo>
                  <a:cubicBezTo>
                    <a:pt x="258" y="52458"/>
                    <a:pt x="284" y="52458"/>
                    <a:pt x="284" y="52484"/>
                  </a:cubicBezTo>
                  <a:cubicBezTo>
                    <a:pt x="284" y="52536"/>
                    <a:pt x="258" y="52562"/>
                    <a:pt x="232" y="52587"/>
                  </a:cubicBezTo>
                  <a:cubicBezTo>
                    <a:pt x="207" y="52587"/>
                    <a:pt x="207" y="52613"/>
                    <a:pt x="207" y="52665"/>
                  </a:cubicBezTo>
                  <a:cubicBezTo>
                    <a:pt x="181" y="52665"/>
                    <a:pt x="181" y="52691"/>
                    <a:pt x="155" y="52716"/>
                  </a:cubicBezTo>
                  <a:cubicBezTo>
                    <a:pt x="155" y="52768"/>
                    <a:pt x="232" y="52794"/>
                    <a:pt x="181" y="52845"/>
                  </a:cubicBezTo>
                  <a:cubicBezTo>
                    <a:pt x="129" y="52897"/>
                    <a:pt x="181" y="52923"/>
                    <a:pt x="155" y="52974"/>
                  </a:cubicBezTo>
                  <a:cubicBezTo>
                    <a:pt x="142" y="52987"/>
                    <a:pt x="149" y="52987"/>
                    <a:pt x="155" y="52987"/>
                  </a:cubicBezTo>
                  <a:cubicBezTo>
                    <a:pt x="161" y="52987"/>
                    <a:pt x="168" y="52987"/>
                    <a:pt x="155" y="53000"/>
                  </a:cubicBezTo>
                  <a:cubicBezTo>
                    <a:pt x="129" y="53026"/>
                    <a:pt x="103" y="53052"/>
                    <a:pt x="78" y="53077"/>
                  </a:cubicBezTo>
                  <a:cubicBezTo>
                    <a:pt x="52" y="53103"/>
                    <a:pt x="52" y="53155"/>
                    <a:pt x="78" y="53181"/>
                  </a:cubicBezTo>
                  <a:cubicBezTo>
                    <a:pt x="78" y="53206"/>
                    <a:pt x="52" y="53206"/>
                    <a:pt x="0" y="53232"/>
                  </a:cubicBezTo>
                  <a:lnTo>
                    <a:pt x="52" y="53284"/>
                  </a:lnTo>
                  <a:cubicBezTo>
                    <a:pt x="52" y="53284"/>
                    <a:pt x="63" y="53272"/>
                    <a:pt x="71" y="53272"/>
                  </a:cubicBezTo>
                  <a:cubicBezTo>
                    <a:pt x="75" y="53272"/>
                    <a:pt x="78" y="53275"/>
                    <a:pt x="78" y="53284"/>
                  </a:cubicBezTo>
                  <a:cubicBezTo>
                    <a:pt x="103" y="53310"/>
                    <a:pt x="78" y="53310"/>
                    <a:pt x="78" y="53310"/>
                  </a:cubicBezTo>
                  <a:cubicBezTo>
                    <a:pt x="78" y="53335"/>
                    <a:pt x="52" y="53361"/>
                    <a:pt x="52" y="53387"/>
                  </a:cubicBezTo>
                  <a:cubicBezTo>
                    <a:pt x="52" y="53438"/>
                    <a:pt x="129" y="53438"/>
                    <a:pt x="129" y="53490"/>
                  </a:cubicBezTo>
                  <a:lnTo>
                    <a:pt x="181" y="53490"/>
                  </a:lnTo>
                  <a:cubicBezTo>
                    <a:pt x="207" y="53490"/>
                    <a:pt x="181" y="53516"/>
                    <a:pt x="181" y="53542"/>
                  </a:cubicBezTo>
                  <a:lnTo>
                    <a:pt x="103" y="53593"/>
                  </a:lnTo>
                  <a:cubicBezTo>
                    <a:pt x="103" y="53645"/>
                    <a:pt x="129" y="53696"/>
                    <a:pt x="26" y="53696"/>
                  </a:cubicBezTo>
                  <a:lnTo>
                    <a:pt x="26" y="53722"/>
                  </a:lnTo>
                  <a:lnTo>
                    <a:pt x="129" y="53722"/>
                  </a:lnTo>
                  <a:cubicBezTo>
                    <a:pt x="129" y="53722"/>
                    <a:pt x="129" y="53696"/>
                    <a:pt x="155" y="53696"/>
                  </a:cubicBezTo>
                  <a:cubicBezTo>
                    <a:pt x="181" y="53696"/>
                    <a:pt x="207" y="53696"/>
                    <a:pt x="207" y="53722"/>
                  </a:cubicBezTo>
                  <a:cubicBezTo>
                    <a:pt x="207" y="53752"/>
                    <a:pt x="215" y="53765"/>
                    <a:pt x="233" y="53765"/>
                  </a:cubicBezTo>
                  <a:cubicBezTo>
                    <a:pt x="246" y="53765"/>
                    <a:pt x="263" y="53759"/>
                    <a:pt x="284" y="53748"/>
                  </a:cubicBezTo>
                  <a:cubicBezTo>
                    <a:pt x="284" y="53722"/>
                    <a:pt x="310" y="53696"/>
                    <a:pt x="284" y="53696"/>
                  </a:cubicBezTo>
                  <a:cubicBezTo>
                    <a:pt x="284" y="53671"/>
                    <a:pt x="284" y="53645"/>
                    <a:pt x="284" y="53619"/>
                  </a:cubicBezTo>
                  <a:cubicBezTo>
                    <a:pt x="284" y="53593"/>
                    <a:pt x="284" y="53542"/>
                    <a:pt x="336" y="53516"/>
                  </a:cubicBezTo>
                  <a:lnTo>
                    <a:pt x="336" y="53464"/>
                  </a:lnTo>
                  <a:cubicBezTo>
                    <a:pt x="336" y="53464"/>
                    <a:pt x="361" y="53490"/>
                    <a:pt x="361" y="53516"/>
                  </a:cubicBezTo>
                  <a:cubicBezTo>
                    <a:pt x="387" y="53593"/>
                    <a:pt x="387" y="53645"/>
                    <a:pt x="361" y="53722"/>
                  </a:cubicBezTo>
                  <a:cubicBezTo>
                    <a:pt x="336" y="53774"/>
                    <a:pt x="413" y="53748"/>
                    <a:pt x="413" y="53800"/>
                  </a:cubicBezTo>
                  <a:cubicBezTo>
                    <a:pt x="413" y="53851"/>
                    <a:pt x="387" y="53903"/>
                    <a:pt x="361" y="53903"/>
                  </a:cubicBezTo>
                  <a:cubicBezTo>
                    <a:pt x="310" y="53929"/>
                    <a:pt x="310" y="53980"/>
                    <a:pt x="361" y="54006"/>
                  </a:cubicBezTo>
                  <a:lnTo>
                    <a:pt x="516" y="54006"/>
                  </a:lnTo>
                  <a:cubicBezTo>
                    <a:pt x="516" y="54006"/>
                    <a:pt x="542" y="54032"/>
                    <a:pt x="516" y="54032"/>
                  </a:cubicBezTo>
                  <a:cubicBezTo>
                    <a:pt x="516" y="54057"/>
                    <a:pt x="490" y="54083"/>
                    <a:pt x="490" y="54083"/>
                  </a:cubicBezTo>
                  <a:cubicBezTo>
                    <a:pt x="439" y="54109"/>
                    <a:pt x="439" y="54161"/>
                    <a:pt x="439" y="54212"/>
                  </a:cubicBezTo>
                  <a:cubicBezTo>
                    <a:pt x="464" y="54264"/>
                    <a:pt x="439" y="54315"/>
                    <a:pt x="387" y="54341"/>
                  </a:cubicBezTo>
                  <a:cubicBezTo>
                    <a:pt x="387" y="54367"/>
                    <a:pt x="413" y="54367"/>
                    <a:pt x="413" y="54367"/>
                  </a:cubicBezTo>
                  <a:cubicBezTo>
                    <a:pt x="439" y="54367"/>
                    <a:pt x="464" y="54393"/>
                    <a:pt x="464" y="54419"/>
                  </a:cubicBezTo>
                  <a:cubicBezTo>
                    <a:pt x="464" y="54470"/>
                    <a:pt x="464" y="54522"/>
                    <a:pt x="439" y="54547"/>
                  </a:cubicBezTo>
                  <a:cubicBezTo>
                    <a:pt x="439" y="54573"/>
                    <a:pt x="439" y="54599"/>
                    <a:pt x="439" y="54625"/>
                  </a:cubicBezTo>
                  <a:cubicBezTo>
                    <a:pt x="420" y="54663"/>
                    <a:pt x="442" y="54687"/>
                    <a:pt x="476" y="54687"/>
                  </a:cubicBezTo>
                  <a:cubicBezTo>
                    <a:pt x="488" y="54687"/>
                    <a:pt x="502" y="54683"/>
                    <a:pt x="516" y="54676"/>
                  </a:cubicBezTo>
                  <a:cubicBezTo>
                    <a:pt x="568" y="54676"/>
                    <a:pt x="619" y="54676"/>
                    <a:pt x="645" y="54702"/>
                  </a:cubicBezTo>
                  <a:cubicBezTo>
                    <a:pt x="671" y="54728"/>
                    <a:pt x="645" y="54754"/>
                    <a:pt x="645" y="54780"/>
                  </a:cubicBezTo>
                  <a:cubicBezTo>
                    <a:pt x="645" y="54780"/>
                    <a:pt x="645" y="54780"/>
                    <a:pt x="645" y="54805"/>
                  </a:cubicBezTo>
                  <a:cubicBezTo>
                    <a:pt x="619" y="54883"/>
                    <a:pt x="645" y="54986"/>
                    <a:pt x="593" y="55063"/>
                  </a:cubicBezTo>
                  <a:lnTo>
                    <a:pt x="593" y="55089"/>
                  </a:lnTo>
                  <a:cubicBezTo>
                    <a:pt x="593" y="55115"/>
                    <a:pt x="593" y="55166"/>
                    <a:pt x="568" y="55192"/>
                  </a:cubicBezTo>
                  <a:cubicBezTo>
                    <a:pt x="516" y="55218"/>
                    <a:pt x="490" y="55244"/>
                    <a:pt x="516" y="55295"/>
                  </a:cubicBezTo>
                  <a:cubicBezTo>
                    <a:pt x="542" y="55347"/>
                    <a:pt x="516" y="55450"/>
                    <a:pt x="542" y="55528"/>
                  </a:cubicBezTo>
                  <a:lnTo>
                    <a:pt x="542" y="55605"/>
                  </a:lnTo>
                  <a:lnTo>
                    <a:pt x="542" y="55656"/>
                  </a:lnTo>
                  <a:cubicBezTo>
                    <a:pt x="542" y="55656"/>
                    <a:pt x="542" y="55682"/>
                    <a:pt x="542" y="55682"/>
                  </a:cubicBezTo>
                  <a:cubicBezTo>
                    <a:pt x="593" y="55734"/>
                    <a:pt x="593" y="55760"/>
                    <a:pt x="542" y="55811"/>
                  </a:cubicBezTo>
                  <a:lnTo>
                    <a:pt x="542" y="55914"/>
                  </a:lnTo>
                  <a:cubicBezTo>
                    <a:pt x="593" y="55966"/>
                    <a:pt x="619" y="56018"/>
                    <a:pt x="619" y="56095"/>
                  </a:cubicBezTo>
                  <a:lnTo>
                    <a:pt x="645" y="56198"/>
                  </a:lnTo>
                  <a:lnTo>
                    <a:pt x="697" y="56198"/>
                  </a:lnTo>
                  <a:cubicBezTo>
                    <a:pt x="697" y="56172"/>
                    <a:pt x="697" y="56172"/>
                    <a:pt x="697" y="56172"/>
                  </a:cubicBezTo>
                  <a:cubicBezTo>
                    <a:pt x="697" y="56121"/>
                    <a:pt x="722" y="56121"/>
                    <a:pt x="774" y="56121"/>
                  </a:cubicBezTo>
                  <a:lnTo>
                    <a:pt x="877" y="56121"/>
                  </a:lnTo>
                  <a:cubicBezTo>
                    <a:pt x="877" y="56108"/>
                    <a:pt x="884" y="56101"/>
                    <a:pt x="890" y="56101"/>
                  </a:cubicBezTo>
                  <a:cubicBezTo>
                    <a:pt x="896" y="56101"/>
                    <a:pt x="903" y="56108"/>
                    <a:pt x="903" y="56121"/>
                  </a:cubicBezTo>
                  <a:cubicBezTo>
                    <a:pt x="929" y="56147"/>
                    <a:pt x="954" y="56198"/>
                    <a:pt x="954" y="56224"/>
                  </a:cubicBezTo>
                  <a:cubicBezTo>
                    <a:pt x="954" y="56250"/>
                    <a:pt x="954" y="56250"/>
                    <a:pt x="929" y="56275"/>
                  </a:cubicBezTo>
                  <a:cubicBezTo>
                    <a:pt x="929" y="56301"/>
                    <a:pt x="929" y="56301"/>
                    <a:pt x="903" y="56327"/>
                  </a:cubicBezTo>
                  <a:lnTo>
                    <a:pt x="903" y="56353"/>
                  </a:lnTo>
                  <a:cubicBezTo>
                    <a:pt x="929" y="56404"/>
                    <a:pt x="954" y="56456"/>
                    <a:pt x="954" y="56508"/>
                  </a:cubicBezTo>
                  <a:cubicBezTo>
                    <a:pt x="1032" y="56585"/>
                    <a:pt x="1032" y="56740"/>
                    <a:pt x="980" y="56843"/>
                  </a:cubicBezTo>
                  <a:cubicBezTo>
                    <a:pt x="980" y="56869"/>
                    <a:pt x="980" y="56920"/>
                    <a:pt x="929" y="56946"/>
                  </a:cubicBezTo>
                  <a:cubicBezTo>
                    <a:pt x="903" y="56972"/>
                    <a:pt x="929" y="57023"/>
                    <a:pt x="929" y="57075"/>
                  </a:cubicBezTo>
                  <a:lnTo>
                    <a:pt x="929" y="57127"/>
                  </a:lnTo>
                  <a:cubicBezTo>
                    <a:pt x="929" y="57127"/>
                    <a:pt x="929" y="57127"/>
                    <a:pt x="929" y="57152"/>
                  </a:cubicBezTo>
                  <a:cubicBezTo>
                    <a:pt x="1006" y="57178"/>
                    <a:pt x="1006" y="57178"/>
                    <a:pt x="980" y="57256"/>
                  </a:cubicBezTo>
                  <a:lnTo>
                    <a:pt x="980" y="57307"/>
                  </a:lnTo>
                  <a:cubicBezTo>
                    <a:pt x="980" y="57333"/>
                    <a:pt x="980" y="57359"/>
                    <a:pt x="980" y="57410"/>
                  </a:cubicBezTo>
                  <a:cubicBezTo>
                    <a:pt x="1006" y="57436"/>
                    <a:pt x="1006" y="57488"/>
                    <a:pt x="980" y="57513"/>
                  </a:cubicBezTo>
                  <a:cubicBezTo>
                    <a:pt x="954" y="57539"/>
                    <a:pt x="954" y="57565"/>
                    <a:pt x="980" y="57591"/>
                  </a:cubicBezTo>
                  <a:cubicBezTo>
                    <a:pt x="1006" y="57642"/>
                    <a:pt x="1006" y="57694"/>
                    <a:pt x="980" y="57720"/>
                  </a:cubicBezTo>
                  <a:cubicBezTo>
                    <a:pt x="929" y="57771"/>
                    <a:pt x="929" y="57771"/>
                    <a:pt x="929" y="57797"/>
                  </a:cubicBezTo>
                  <a:cubicBezTo>
                    <a:pt x="851" y="57849"/>
                    <a:pt x="826" y="57926"/>
                    <a:pt x="851" y="58029"/>
                  </a:cubicBezTo>
                  <a:cubicBezTo>
                    <a:pt x="851" y="58059"/>
                    <a:pt x="869" y="58072"/>
                    <a:pt x="894" y="58072"/>
                  </a:cubicBezTo>
                  <a:cubicBezTo>
                    <a:pt x="912" y="58072"/>
                    <a:pt x="933" y="58066"/>
                    <a:pt x="954" y="58055"/>
                  </a:cubicBezTo>
                  <a:lnTo>
                    <a:pt x="954" y="58055"/>
                  </a:lnTo>
                  <a:cubicBezTo>
                    <a:pt x="954" y="58132"/>
                    <a:pt x="954" y="58132"/>
                    <a:pt x="877" y="58158"/>
                  </a:cubicBezTo>
                  <a:cubicBezTo>
                    <a:pt x="877" y="58236"/>
                    <a:pt x="877" y="58313"/>
                    <a:pt x="826" y="58390"/>
                  </a:cubicBezTo>
                  <a:lnTo>
                    <a:pt x="826" y="58493"/>
                  </a:lnTo>
                  <a:cubicBezTo>
                    <a:pt x="826" y="58571"/>
                    <a:pt x="826" y="58674"/>
                    <a:pt x="826" y="58751"/>
                  </a:cubicBezTo>
                  <a:lnTo>
                    <a:pt x="826" y="58803"/>
                  </a:lnTo>
                  <a:lnTo>
                    <a:pt x="826" y="58880"/>
                  </a:lnTo>
                  <a:cubicBezTo>
                    <a:pt x="877" y="58906"/>
                    <a:pt x="877" y="58906"/>
                    <a:pt x="877" y="58958"/>
                  </a:cubicBezTo>
                  <a:cubicBezTo>
                    <a:pt x="903" y="58958"/>
                    <a:pt x="903" y="59035"/>
                    <a:pt x="929" y="59061"/>
                  </a:cubicBezTo>
                  <a:cubicBezTo>
                    <a:pt x="954" y="59087"/>
                    <a:pt x="877" y="59112"/>
                    <a:pt x="903" y="59164"/>
                  </a:cubicBezTo>
                  <a:cubicBezTo>
                    <a:pt x="851" y="59216"/>
                    <a:pt x="826" y="59319"/>
                    <a:pt x="748" y="59370"/>
                  </a:cubicBezTo>
                  <a:cubicBezTo>
                    <a:pt x="774" y="59396"/>
                    <a:pt x="748" y="59422"/>
                    <a:pt x="748" y="59448"/>
                  </a:cubicBezTo>
                  <a:cubicBezTo>
                    <a:pt x="748" y="59525"/>
                    <a:pt x="748" y="59602"/>
                    <a:pt x="826" y="59654"/>
                  </a:cubicBezTo>
                  <a:cubicBezTo>
                    <a:pt x="800" y="59680"/>
                    <a:pt x="800" y="59706"/>
                    <a:pt x="826" y="59706"/>
                  </a:cubicBezTo>
                  <a:cubicBezTo>
                    <a:pt x="826" y="59757"/>
                    <a:pt x="851" y="59809"/>
                    <a:pt x="877" y="59835"/>
                  </a:cubicBezTo>
                  <a:cubicBezTo>
                    <a:pt x="903" y="59886"/>
                    <a:pt x="826" y="59912"/>
                    <a:pt x="877" y="59938"/>
                  </a:cubicBezTo>
                  <a:cubicBezTo>
                    <a:pt x="929" y="59989"/>
                    <a:pt x="877" y="59989"/>
                    <a:pt x="877" y="60015"/>
                  </a:cubicBezTo>
                  <a:cubicBezTo>
                    <a:pt x="877" y="60015"/>
                    <a:pt x="903" y="60092"/>
                    <a:pt x="877" y="60118"/>
                  </a:cubicBezTo>
                  <a:cubicBezTo>
                    <a:pt x="851" y="60144"/>
                    <a:pt x="851" y="60196"/>
                    <a:pt x="903" y="60221"/>
                  </a:cubicBezTo>
                  <a:cubicBezTo>
                    <a:pt x="954" y="60273"/>
                    <a:pt x="980" y="60325"/>
                    <a:pt x="980" y="60402"/>
                  </a:cubicBezTo>
                  <a:cubicBezTo>
                    <a:pt x="954" y="60531"/>
                    <a:pt x="954" y="60686"/>
                    <a:pt x="980" y="60840"/>
                  </a:cubicBezTo>
                  <a:cubicBezTo>
                    <a:pt x="980" y="60866"/>
                    <a:pt x="1006" y="60918"/>
                    <a:pt x="980" y="60944"/>
                  </a:cubicBezTo>
                  <a:cubicBezTo>
                    <a:pt x="954" y="60969"/>
                    <a:pt x="980" y="60995"/>
                    <a:pt x="980" y="61021"/>
                  </a:cubicBezTo>
                  <a:cubicBezTo>
                    <a:pt x="1006" y="61073"/>
                    <a:pt x="1032" y="61150"/>
                    <a:pt x="1006" y="61201"/>
                  </a:cubicBezTo>
                  <a:cubicBezTo>
                    <a:pt x="1006" y="61253"/>
                    <a:pt x="1058" y="61279"/>
                    <a:pt x="1006" y="61330"/>
                  </a:cubicBezTo>
                  <a:cubicBezTo>
                    <a:pt x="980" y="61356"/>
                    <a:pt x="980" y="61363"/>
                    <a:pt x="987" y="61363"/>
                  </a:cubicBezTo>
                  <a:cubicBezTo>
                    <a:pt x="993" y="61363"/>
                    <a:pt x="1006" y="61356"/>
                    <a:pt x="1006" y="61356"/>
                  </a:cubicBezTo>
                  <a:cubicBezTo>
                    <a:pt x="1032" y="61459"/>
                    <a:pt x="1032" y="61563"/>
                    <a:pt x="1058" y="61666"/>
                  </a:cubicBezTo>
                  <a:cubicBezTo>
                    <a:pt x="1058" y="61717"/>
                    <a:pt x="1032" y="61769"/>
                    <a:pt x="1006" y="61795"/>
                  </a:cubicBezTo>
                  <a:cubicBezTo>
                    <a:pt x="1006" y="61795"/>
                    <a:pt x="1006" y="61820"/>
                    <a:pt x="1006" y="61820"/>
                  </a:cubicBezTo>
                  <a:lnTo>
                    <a:pt x="1006" y="61872"/>
                  </a:lnTo>
                  <a:cubicBezTo>
                    <a:pt x="1058" y="61924"/>
                    <a:pt x="1006" y="62001"/>
                    <a:pt x="1006" y="62053"/>
                  </a:cubicBezTo>
                  <a:cubicBezTo>
                    <a:pt x="1006" y="62053"/>
                    <a:pt x="954" y="62078"/>
                    <a:pt x="929" y="62078"/>
                  </a:cubicBezTo>
                  <a:cubicBezTo>
                    <a:pt x="929" y="62104"/>
                    <a:pt x="929" y="62156"/>
                    <a:pt x="929" y="62182"/>
                  </a:cubicBezTo>
                  <a:cubicBezTo>
                    <a:pt x="929" y="62207"/>
                    <a:pt x="929" y="62233"/>
                    <a:pt x="903" y="62259"/>
                  </a:cubicBezTo>
                  <a:cubicBezTo>
                    <a:pt x="877" y="62285"/>
                    <a:pt x="877" y="62285"/>
                    <a:pt x="903" y="62311"/>
                  </a:cubicBezTo>
                  <a:cubicBezTo>
                    <a:pt x="929" y="62311"/>
                    <a:pt x="929" y="62362"/>
                    <a:pt x="954" y="62388"/>
                  </a:cubicBezTo>
                  <a:lnTo>
                    <a:pt x="954" y="62491"/>
                  </a:lnTo>
                  <a:cubicBezTo>
                    <a:pt x="980" y="62543"/>
                    <a:pt x="980" y="62594"/>
                    <a:pt x="954" y="62646"/>
                  </a:cubicBezTo>
                  <a:cubicBezTo>
                    <a:pt x="929" y="62672"/>
                    <a:pt x="903" y="62672"/>
                    <a:pt x="877" y="62672"/>
                  </a:cubicBezTo>
                  <a:cubicBezTo>
                    <a:pt x="826" y="62775"/>
                    <a:pt x="851" y="62878"/>
                    <a:pt x="903" y="62981"/>
                  </a:cubicBezTo>
                  <a:cubicBezTo>
                    <a:pt x="929" y="62981"/>
                    <a:pt x="954" y="62929"/>
                    <a:pt x="980" y="62929"/>
                  </a:cubicBezTo>
                  <a:cubicBezTo>
                    <a:pt x="1006" y="62955"/>
                    <a:pt x="980" y="63007"/>
                    <a:pt x="980" y="63033"/>
                  </a:cubicBezTo>
                  <a:cubicBezTo>
                    <a:pt x="980" y="63058"/>
                    <a:pt x="1032" y="63058"/>
                    <a:pt x="1032" y="63084"/>
                  </a:cubicBezTo>
                  <a:cubicBezTo>
                    <a:pt x="1032" y="63084"/>
                    <a:pt x="1032" y="63110"/>
                    <a:pt x="1032" y="63136"/>
                  </a:cubicBezTo>
                  <a:cubicBezTo>
                    <a:pt x="1032" y="63162"/>
                    <a:pt x="1058" y="63187"/>
                    <a:pt x="1058" y="63239"/>
                  </a:cubicBezTo>
                  <a:cubicBezTo>
                    <a:pt x="1058" y="63265"/>
                    <a:pt x="1109" y="63265"/>
                    <a:pt x="1135" y="63265"/>
                  </a:cubicBezTo>
                  <a:cubicBezTo>
                    <a:pt x="1161" y="63265"/>
                    <a:pt x="1238" y="63316"/>
                    <a:pt x="1238" y="63368"/>
                  </a:cubicBezTo>
                  <a:cubicBezTo>
                    <a:pt x="1212" y="63445"/>
                    <a:pt x="1212" y="63497"/>
                    <a:pt x="1161" y="63574"/>
                  </a:cubicBezTo>
                  <a:cubicBezTo>
                    <a:pt x="1187" y="63600"/>
                    <a:pt x="1238" y="63626"/>
                    <a:pt x="1212" y="63703"/>
                  </a:cubicBezTo>
                  <a:cubicBezTo>
                    <a:pt x="1212" y="63703"/>
                    <a:pt x="1238" y="63729"/>
                    <a:pt x="1238" y="63755"/>
                  </a:cubicBezTo>
                  <a:cubicBezTo>
                    <a:pt x="1264" y="63781"/>
                    <a:pt x="1238" y="63806"/>
                    <a:pt x="1212" y="63832"/>
                  </a:cubicBezTo>
                  <a:cubicBezTo>
                    <a:pt x="1238" y="63858"/>
                    <a:pt x="1290" y="63884"/>
                    <a:pt x="1238" y="63910"/>
                  </a:cubicBezTo>
                  <a:cubicBezTo>
                    <a:pt x="1212" y="63961"/>
                    <a:pt x="1187" y="64038"/>
                    <a:pt x="1212" y="64090"/>
                  </a:cubicBezTo>
                  <a:cubicBezTo>
                    <a:pt x="1135" y="64090"/>
                    <a:pt x="1083" y="64038"/>
                    <a:pt x="1006" y="64038"/>
                  </a:cubicBezTo>
                  <a:cubicBezTo>
                    <a:pt x="1006" y="64090"/>
                    <a:pt x="1006" y="64142"/>
                    <a:pt x="1006" y="64193"/>
                  </a:cubicBezTo>
                  <a:cubicBezTo>
                    <a:pt x="1032" y="64219"/>
                    <a:pt x="1032" y="64245"/>
                    <a:pt x="1006" y="64271"/>
                  </a:cubicBezTo>
                  <a:cubicBezTo>
                    <a:pt x="1006" y="64296"/>
                    <a:pt x="980" y="64348"/>
                    <a:pt x="1006" y="64374"/>
                  </a:cubicBezTo>
                  <a:cubicBezTo>
                    <a:pt x="1058" y="64400"/>
                    <a:pt x="1006" y="64425"/>
                    <a:pt x="1006" y="64451"/>
                  </a:cubicBezTo>
                  <a:cubicBezTo>
                    <a:pt x="980" y="64580"/>
                    <a:pt x="980" y="64709"/>
                    <a:pt x="980" y="64838"/>
                  </a:cubicBezTo>
                  <a:cubicBezTo>
                    <a:pt x="1006" y="64890"/>
                    <a:pt x="954" y="64941"/>
                    <a:pt x="980" y="64993"/>
                  </a:cubicBezTo>
                  <a:cubicBezTo>
                    <a:pt x="1006" y="65044"/>
                    <a:pt x="1006" y="65070"/>
                    <a:pt x="1032" y="65122"/>
                  </a:cubicBezTo>
                  <a:cubicBezTo>
                    <a:pt x="1032" y="65173"/>
                    <a:pt x="1006" y="65225"/>
                    <a:pt x="980" y="65251"/>
                  </a:cubicBezTo>
                  <a:cubicBezTo>
                    <a:pt x="929" y="65328"/>
                    <a:pt x="1006" y="65354"/>
                    <a:pt x="1032" y="65405"/>
                  </a:cubicBezTo>
                  <a:cubicBezTo>
                    <a:pt x="1083" y="65457"/>
                    <a:pt x="1032" y="65509"/>
                    <a:pt x="1032" y="65534"/>
                  </a:cubicBezTo>
                  <a:cubicBezTo>
                    <a:pt x="1032" y="65586"/>
                    <a:pt x="1083" y="65612"/>
                    <a:pt x="1032" y="65663"/>
                  </a:cubicBezTo>
                  <a:cubicBezTo>
                    <a:pt x="1032" y="65663"/>
                    <a:pt x="1032" y="65689"/>
                    <a:pt x="1032" y="65689"/>
                  </a:cubicBezTo>
                  <a:cubicBezTo>
                    <a:pt x="1083" y="65715"/>
                    <a:pt x="1083" y="65766"/>
                    <a:pt x="1058" y="65792"/>
                  </a:cubicBezTo>
                  <a:cubicBezTo>
                    <a:pt x="1058" y="65818"/>
                    <a:pt x="1058" y="65844"/>
                    <a:pt x="1058" y="65895"/>
                  </a:cubicBezTo>
                  <a:cubicBezTo>
                    <a:pt x="1083" y="65921"/>
                    <a:pt x="1135" y="65947"/>
                    <a:pt x="1109" y="65999"/>
                  </a:cubicBezTo>
                  <a:cubicBezTo>
                    <a:pt x="1083" y="66076"/>
                    <a:pt x="1058" y="66153"/>
                    <a:pt x="980" y="66205"/>
                  </a:cubicBezTo>
                  <a:cubicBezTo>
                    <a:pt x="980" y="66231"/>
                    <a:pt x="980" y="66256"/>
                    <a:pt x="980" y="66308"/>
                  </a:cubicBezTo>
                  <a:cubicBezTo>
                    <a:pt x="1006" y="66334"/>
                    <a:pt x="1006" y="66385"/>
                    <a:pt x="980" y="66411"/>
                  </a:cubicBezTo>
                  <a:cubicBezTo>
                    <a:pt x="954" y="66463"/>
                    <a:pt x="980" y="66489"/>
                    <a:pt x="1006" y="66540"/>
                  </a:cubicBezTo>
                  <a:cubicBezTo>
                    <a:pt x="1032" y="66540"/>
                    <a:pt x="1006" y="66592"/>
                    <a:pt x="980" y="66618"/>
                  </a:cubicBezTo>
                  <a:lnTo>
                    <a:pt x="980" y="66901"/>
                  </a:lnTo>
                  <a:cubicBezTo>
                    <a:pt x="980" y="66901"/>
                    <a:pt x="1006" y="66927"/>
                    <a:pt x="1006" y="66927"/>
                  </a:cubicBezTo>
                  <a:cubicBezTo>
                    <a:pt x="1006" y="66953"/>
                    <a:pt x="980" y="67030"/>
                    <a:pt x="980" y="67082"/>
                  </a:cubicBezTo>
                  <a:cubicBezTo>
                    <a:pt x="1006" y="67108"/>
                    <a:pt x="1006" y="67159"/>
                    <a:pt x="1006" y="67185"/>
                  </a:cubicBezTo>
                  <a:cubicBezTo>
                    <a:pt x="1006" y="67237"/>
                    <a:pt x="1109" y="67211"/>
                    <a:pt x="1083" y="67288"/>
                  </a:cubicBezTo>
                  <a:cubicBezTo>
                    <a:pt x="1135" y="67365"/>
                    <a:pt x="1083" y="67443"/>
                    <a:pt x="1058" y="67520"/>
                  </a:cubicBezTo>
                  <a:lnTo>
                    <a:pt x="1058" y="67598"/>
                  </a:lnTo>
                  <a:cubicBezTo>
                    <a:pt x="1083" y="67598"/>
                    <a:pt x="1083" y="67623"/>
                    <a:pt x="1058" y="67623"/>
                  </a:cubicBezTo>
                  <a:lnTo>
                    <a:pt x="1006" y="67675"/>
                  </a:lnTo>
                  <a:cubicBezTo>
                    <a:pt x="1006" y="67701"/>
                    <a:pt x="954" y="67752"/>
                    <a:pt x="1006" y="67778"/>
                  </a:cubicBezTo>
                  <a:cubicBezTo>
                    <a:pt x="1006" y="67830"/>
                    <a:pt x="1058" y="67830"/>
                    <a:pt x="1032" y="67881"/>
                  </a:cubicBezTo>
                  <a:lnTo>
                    <a:pt x="1032" y="67907"/>
                  </a:lnTo>
                  <a:cubicBezTo>
                    <a:pt x="1032" y="67933"/>
                    <a:pt x="1006" y="67984"/>
                    <a:pt x="1032" y="67984"/>
                  </a:cubicBezTo>
                  <a:cubicBezTo>
                    <a:pt x="1058" y="68010"/>
                    <a:pt x="1058" y="68036"/>
                    <a:pt x="1058" y="68062"/>
                  </a:cubicBezTo>
                  <a:lnTo>
                    <a:pt x="1109" y="68062"/>
                  </a:lnTo>
                  <a:cubicBezTo>
                    <a:pt x="1135" y="68139"/>
                    <a:pt x="1135" y="68217"/>
                    <a:pt x="1109" y="68268"/>
                  </a:cubicBezTo>
                  <a:cubicBezTo>
                    <a:pt x="1109" y="68320"/>
                    <a:pt x="1058" y="68320"/>
                    <a:pt x="1006" y="68320"/>
                  </a:cubicBezTo>
                  <a:cubicBezTo>
                    <a:pt x="903" y="68320"/>
                    <a:pt x="877" y="68346"/>
                    <a:pt x="903" y="68474"/>
                  </a:cubicBezTo>
                  <a:cubicBezTo>
                    <a:pt x="929" y="68500"/>
                    <a:pt x="929" y="68526"/>
                    <a:pt x="929" y="68552"/>
                  </a:cubicBezTo>
                  <a:cubicBezTo>
                    <a:pt x="954" y="68552"/>
                    <a:pt x="954" y="68578"/>
                    <a:pt x="929" y="68603"/>
                  </a:cubicBezTo>
                  <a:cubicBezTo>
                    <a:pt x="929" y="68629"/>
                    <a:pt x="929" y="68681"/>
                    <a:pt x="929" y="68707"/>
                  </a:cubicBezTo>
                  <a:cubicBezTo>
                    <a:pt x="954" y="68758"/>
                    <a:pt x="929" y="68758"/>
                    <a:pt x="877" y="68784"/>
                  </a:cubicBezTo>
                  <a:cubicBezTo>
                    <a:pt x="877" y="68810"/>
                    <a:pt x="851" y="68861"/>
                    <a:pt x="929" y="68887"/>
                  </a:cubicBezTo>
                  <a:cubicBezTo>
                    <a:pt x="1006" y="68939"/>
                    <a:pt x="980" y="68990"/>
                    <a:pt x="980" y="69042"/>
                  </a:cubicBezTo>
                  <a:cubicBezTo>
                    <a:pt x="980" y="69119"/>
                    <a:pt x="954" y="69197"/>
                    <a:pt x="903" y="69222"/>
                  </a:cubicBezTo>
                  <a:cubicBezTo>
                    <a:pt x="929" y="69326"/>
                    <a:pt x="903" y="69403"/>
                    <a:pt x="877" y="69480"/>
                  </a:cubicBezTo>
                  <a:cubicBezTo>
                    <a:pt x="877" y="69480"/>
                    <a:pt x="877" y="69506"/>
                    <a:pt x="903" y="69506"/>
                  </a:cubicBezTo>
                  <a:cubicBezTo>
                    <a:pt x="903" y="69583"/>
                    <a:pt x="903" y="69661"/>
                    <a:pt x="929" y="69738"/>
                  </a:cubicBezTo>
                  <a:cubicBezTo>
                    <a:pt x="954" y="69790"/>
                    <a:pt x="929" y="69841"/>
                    <a:pt x="980" y="69919"/>
                  </a:cubicBezTo>
                  <a:cubicBezTo>
                    <a:pt x="980" y="69919"/>
                    <a:pt x="980" y="69945"/>
                    <a:pt x="1006" y="69970"/>
                  </a:cubicBezTo>
                  <a:lnTo>
                    <a:pt x="980" y="69970"/>
                  </a:lnTo>
                  <a:cubicBezTo>
                    <a:pt x="903" y="70074"/>
                    <a:pt x="954" y="70151"/>
                    <a:pt x="954" y="70254"/>
                  </a:cubicBezTo>
                  <a:cubicBezTo>
                    <a:pt x="954" y="70306"/>
                    <a:pt x="954" y="70331"/>
                    <a:pt x="929" y="70357"/>
                  </a:cubicBezTo>
                  <a:cubicBezTo>
                    <a:pt x="929" y="70435"/>
                    <a:pt x="954" y="70512"/>
                    <a:pt x="877" y="70589"/>
                  </a:cubicBezTo>
                  <a:cubicBezTo>
                    <a:pt x="877" y="70589"/>
                    <a:pt x="877" y="70615"/>
                    <a:pt x="877" y="70615"/>
                  </a:cubicBezTo>
                  <a:cubicBezTo>
                    <a:pt x="980" y="70641"/>
                    <a:pt x="929" y="70693"/>
                    <a:pt x="903" y="70718"/>
                  </a:cubicBezTo>
                  <a:cubicBezTo>
                    <a:pt x="877" y="70770"/>
                    <a:pt x="903" y="70744"/>
                    <a:pt x="929" y="70770"/>
                  </a:cubicBezTo>
                  <a:cubicBezTo>
                    <a:pt x="954" y="70873"/>
                    <a:pt x="954" y="70950"/>
                    <a:pt x="929" y="71054"/>
                  </a:cubicBezTo>
                  <a:cubicBezTo>
                    <a:pt x="929" y="71079"/>
                    <a:pt x="929" y="71105"/>
                    <a:pt x="929" y="71131"/>
                  </a:cubicBezTo>
                  <a:lnTo>
                    <a:pt x="954" y="71208"/>
                  </a:lnTo>
                  <a:cubicBezTo>
                    <a:pt x="954" y="71234"/>
                    <a:pt x="954" y="71260"/>
                    <a:pt x="929" y="71260"/>
                  </a:cubicBezTo>
                  <a:cubicBezTo>
                    <a:pt x="903" y="71311"/>
                    <a:pt x="903" y="71337"/>
                    <a:pt x="877" y="71389"/>
                  </a:cubicBezTo>
                  <a:cubicBezTo>
                    <a:pt x="851" y="71415"/>
                    <a:pt x="851" y="71440"/>
                    <a:pt x="851" y="71492"/>
                  </a:cubicBezTo>
                  <a:lnTo>
                    <a:pt x="877" y="71440"/>
                  </a:lnTo>
                  <a:cubicBezTo>
                    <a:pt x="877" y="71415"/>
                    <a:pt x="877" y="71415"/>
                    <a:pt x="929" y="71415"/>
                  </a:cubicBezTo>
                  <a:cubicBezTo>
                    <a:pt x="929" y="71402"/>
                    <a:pt x="935" y="71395"/>
                    <a:pt x="942" y="71395"/>
                  </a:cubicBezTo>
                  <a:cubicBezTo>
                    <a:pt x="948" y="71395"/>
                    <a:pt x="954" y="71402"/>
                    <a:pt x="954" y="71415"/>
                  </a:cubicBezTo>
                  <a:cubicBezTo>
                    <a:pt x="954" y="71440"/>
                    <a:pt x="954" y="71440"/>
                    <a:pt x="929" y="71440"/>
                  </a:cubicBezTo>
                  <a:cubicBezTo>
                    <a:pt x="929" y="71466"/>
                    <a:pt x="929" y="71492"/>
                    <a:pt x="903" y="71492"/>
                  </a:cubicBezTo>
                  <a:lnTo>
                    <a:pt x="903" y="71518"/>
                  </a:lnTo>
                  <a:cubicBezTo>
                    <a:pt x="929" y="71569"/>
                    <a:pt x="954" y="71647"/>
                    <a:pt x="929" y="71698"/>
                  </a:cubicBezTo>
                  <a:cubicBezTo>
                    <a:pt x="946" y="71698"/>
                    <a:pt x="963" y="71675"/>
                    <a:pt x="980" y="71675"/>
                  </a:cubicBezTo>
                  <a:cubicBezTo>
                    <a:pt x="989" y="71675"/>
                    <a:pt x="997" y="71681"/>
                    <a:pt x="1006" y="71698"/>
                  </a:cubicBezTo>
                  <a:cubicBezTo>
                    <a:pt x="1006" y="71776"/>
                    <a:pt x="1006" y="71879"/>
                    <a:pt x="980" y="71956"/>
                  </a:cubicBezTo>
                  <a:cubicBezTo>
                    <a:pt x="954" y="71982"/>
                    <a:pt x="954" y="72008"/>
                    <a:pt x="980" y="72034"/>
                  </a:cubicBezTo>
                  <a:cubicBezTo>
                    <a:pt x="1006" y="72085"/>
                    <a:pt x="980" y="72137"/>
                    <a:pt x="980" y="72188"/>
                  </a:cubicBezTo>
                  <a:cubicBezTo>
                    <a:pt x="980" y="72214"/>
                    <a:pt x="980" y="72214"/>
                    <a:pt x="980" y="72214"/>
                  </a:cubicBezTo>
                  <a:cubicBezTo>
                    <a:pt x="980" y="72240"/>
                    <a:pt x="980" y="72240"/>
                    <a:pt x="954" y="72266"/>
                  </a:cubicBezTo>
                  <a:cubicBezTo>
                    <a:pt x="980" y="72292"/>
                    <a:pt x="980" y="72343"/>
                    <a:pt x="954" y="72369"/>
                  </a:cubicBezTo>
                  <a:cubicBezTo>
                    <a:pt x="929" y="72420"/>
                    <a:pt x="903" y="72446"/>
                    <a:pt x="903" y="72498"/>
                  </a:cubicBezTo>
                  <a:cubicBezTo>
                    <a:pt x="929" y="72524"/>
                    <a:pt x="954" y="72549"/>
                    <a:pt x="954" y="72575"/>
                  </a:cubicBezTo>
                  <a:cubicBezTo>
                    <a:pt x="980" y="72601"/>
                    <a:pt x="1058" y="72601"/>
                    <a:pt x="1058" y="72653"/>
                  </a:cubicBezTo>
                  <a:cubicBezTo>
                    <a:pt x="1058" y="72704"/>
                    <a:pt x="1161" y="72807"/>
                    <a:pt x="1135" y="72885"/>
                  </a:cubicBezTo>
                  <a:cubicBezTo>
                    <a:pt x="1135" y="72885"/>
                    <a:pt x="1187" y="72911"/>
                    <a:pt x="1161" y="72962"/>
                  </a:cubicBezTo>
                  <a:cubicBezTo>
                    <a:pt x="1135" y="73039"/>
                    <a:pt x="1135" y="73117"/>
                    <a:pt x="1161" y="73168"/>
                  </a:cubicBezTo>
                  <a:cubicBezTo>
                    <a:pt x="1212" y="73220"/>
                    <a:pt x="1212" y="73272"/>
                    <a:pt x="1161" y="73297"/>
                  </a:cubicBezTo>
                  <a:lnTo>
                    <a:pt x="1161" y="73323"/>
                  </a:lnTo>
                  <a:cubicBezTo>
                    <a:pt x="1187" y="73349"/>
                    <a:pt x="1187" y="73349"/>
                    <a:pt x="1161" y="73401"/>
                  </a:cubicBezTo>
                  <a:cubicBezTo>
                    <a:pt x="1161" y="73401"/>
                    <a:pt x="1135" y="73426"/>
                    <a:pt x="1135" y="73478"/>
                  </a:cubicBezTo>
                  <a:cubicBezTo>
                    <a:pt x="1187" y="73478"/>
                    <a:pt x="1187" y="73504"/>
                    <a:pt x="1187" y="73529"/>
                  </a:cubicBezTo>
                  <a:cubicBezTo>
                    <a:pt x="1161" y="73581"/>
                    <a:pt x="1135" y="73658"/>
                    <a:pt x="1135" y="73710"/>
                  </a:cubicBezTo>
                  <a:cubicBezTo>
                    <a:pt x="1135" y="73736"/>
                    <a:pt x="1109" y="73736"/>
                    <a:pt x="1109" y="73736"/>
                  </a:cubicBezTo>
                  <a:cubicBezTo>
                    <a:pt x="1083" y="73736"/>
                    <a:pt x="1083" y="73710"/>
                    <a:pt x="1083" y="73710"/>
                  </a:cubicBezTo>
                  <a:cubicBezTo>
                    <a:pt x="1083" y="73658"/>
                    <a:pt x="1083" y="73607"/>
                    <a:pt x="1083" y="73555"/>
                  </a:cubicBezTo>
                  <a:lnTo>
                    <a:pt x="1058" y="73555"/>
                  </a:lnTo>
                  <a:cubicBezTo>
                    <a:pt x="1032" y="73555"/>
                    <a:pt x="1006" y="73581"/>
                    <a:pt x="980" y="73581"/>
                  </a:cubicBezTo>
                  <a:cubicBezTo>
                    <a:pt x="929" y="73633"/>
                    <a:pt x="929" y="73710"/>
                    <a:pt x="877" y="73762"/>
                  </a:cubicBezTo>
                  <a:cubicBezTo>
                    <a:pt x="826" y="73813"/>
                    <a:pt x="851" y="73865"/>
                    <a:pt x="877" y="73891"/>
                  </a:cubicBezTo>
                  <a:cubicBezTo>
                    <a:pt x="903" y="73942"/>
                    <a:pt x="903" y="74020"/>
                    <a:pt x="903" y="74071"/>
                  </a:cubicBezTo>
                  <a:lnTo>
                    <a:pt x="954" y="74071"/>
                  </a:lnTo>
                  <a:cubicBezTo>
                    <a:pt x="1006" y="74097"/>
                    <a:pt x="1032" y="74097"/>
                    <a:pt x="1006" y="74174"/>
                  </a:cubicBezTo>
                  <a:cubicBezTo>
                    <a:pt x="1006" y="74200"/>
                    <a:pt x="1003" y="74209"/>
                    <a:pt x="998" y="74209"/>
                  </a:cubicBezTo>
                  <a:cubicBezTo>
                    <a:pt x="989" y="74209"/>
                    <a:pt x="972" y="74174"/>
                    <a:pt x="954" y="74174"/>
                  </a:cubicBezTo>
                  <a:cubicBezTo>
                    <a:pt x="929" y="74174"/>
                    <a:pt x="954" y="74200"/>
                    <a:pt x="954" y="74200"/>
                  </a:cubicBezTo>
                  <a:cubicBezTo>
                    <a:pt x="954" y="74252"/>
                    <a:pt x="980" y="74277"/>
                    <a:pt x="980" y="74329"/>
                  </a:cubicBezTo>
                  <a:cubicBezTo>
                    <a:pt x="980" y="74355"/>
                    <a:pt x="980" y="74381"/>
                    <a:pt x="980" y="74406"/>
                  </a:cubicBezTo>
                  <a:cubicBezTo>
                    <a:pt x="1032" y="74406"/>
                    <a:pt x="1032" y="74458"/>
                    <a:pt x="1006" y="74484"/>
                  </a:cubicBezTo>
                  <a:lnTo>
                    <a:pt x="980" y="74638"/>
                  </a:lnTo>
                  <a:cubicBezTo>
                    <a:pt x="980" y="74664"/>
                    <a:pt x="929" y="74664"/>
                    <a:pt x="903" y="74664"/>
                  </a:cubicBezTo>
                  <a:cubicBezTo>
                    <a:pt x="826" y="74716"/>
                    <a:pt x="877" y="74793"/>
                    <a:pt x="877" y="74871"/>
                  </a:cubicBezTo>
                  <a:cubicBezTo>
                    <a:pt x="877" y="74904"/>
                    <a:pt x="877" y="74913"/>
                    <a:pt x="879" y="74913"/>
                  </a:cubicBezTo>
                  <a:cubicBezTo>
                    <a:pt x="882" y="74913"/>
                    <a:pt x="888" y="74896"/>
                    <a:pt x="903" y="74896"/>
                  </a:cubicBezTo>
                  <a:cubicBezTo>
                    <a:pt x="929" y="74896"/>
                    <a:pt x="1006" y="74896"/>
                    <a:pt x="1058" y="74871"/>
                  </a:cubicBezTo>
                  <a:cubicBezTo>
                    <a:pt x="1083" y="74871"/>
                    <a:pt x="1109" y="74819"/>
                    <a:pt x="1161" y="74819"/>
                  </a:cubicBezTo>
                  <a:cubicBezTo>
                    <a:pt x="1161" y="74742"/>
                    <a:pt x="1187" y="74690"/>
                    <a:pt x="1212" y="74664"/>
                  </a:cubicBezTo>
                  <a:cubicBezTo>
                    <a:pt x="1238" y="74638"/>
                    <a:pt x="1264" y="74613"/>
                    <a:pt x="1315" y="74613"/>
                  </a:cubicBezTo>
                  <a:cubicBezTo>
                    <a:pt x="1367" y="74587"/>
                    <a:pt x="1444" y="74535"/>
                    <a:pt x="1470" y="74484"/>
                  </a:cubicBezTo>
                  <a:lnTo>
                    <a:pt x="1496" y="74484"/>
                  </a:lnTo>
                  <a:cubicBezTo>
                    <a:pt x="1522" y="74484"/>
                    <a:pt x="1522" y="74510"/>
                    <a:pt x="1522" y="74510"/>
                  </a:cubicBezTo>
                  <a:cubicBezTo>
                    <a:pt x="1522" y="74535"/>
                    <a:pt x="1522" y="74561"/>
                    <a:pt x="1496" y="74587"/>
                  </a:cubicBezTo>
                  <a:cubicBezTo>
                    <a:pt x="1419" y="74613"/>
                    <a:pt x="1367" y="74664"/>
                    <a:pt x="1341" y="74716"/>
                  </a:cubicBezTo>
                  <a:cubicBezTo>
                    <a:pt x="1290" y="74819"/>
                    <a:pt x="1315" y="74948"/>
                    <a:pt x="1264" y="75051"/>
                  </a:cubicBezTo>
                  <a:lnTo>
                    <a:pt x="1264" y="75103"/>
                  </a:lnTo>
                  <a:cubicBezTo>
                    <a:pt x="1264" y="75133"/>
                    <a:pt x="1273" y="75145"/>
                    <a:pt x="1285" y="75145"/>
                  </a:cubicBezTo>
                  <a:cubicBezTo>
                    <a:pt x="1294" y="75145"/>
                    <a:pt x="1305" y="75139"/>
                    <a:pt x="1315" y="75129"/>
                  </a:cubicBezTo>
                  <a:lnTo>
                    <a:pt x="1393" y="75103"/>
                  </a:lnTo>
                  <a:cubicBezTo>
                    <a:pt x="1419" y="75051"/>
                    <a:pt x="1470" y="75051"/>
                    <a:pt x="1496" y="75000"/>
                  </a:cubicBezTo>
                  <a:cubicBezTo>
                    <a:pt x="1522" y="74987"/>
                    <a:pt x="1535" y="74980"/>
                    <a:pt x="1541" y="74980"/>
                  </a:cubicBezTo>
                  <a:cubicBezTo>
                    <a:pt x="1548" y="74980"/>
                    <a:pt x="1548" y="74987"/>
                    <a:pt x="1548" y="75000"/>
                  </a:cubicBezTo>
                  <a:cubicBezTo>
                    <a:pt x="1573" y="75025"/>
                    <a:pt x="1573" y="75051"/>
                    <a:pt x="1573" y="75077"/>
                  </a:cubicBezTo>
                  <a:cubicBezTo>
                    <a:pt x="1548" y="75129"/>
                    <a:pt x="1496" y="75180"/>
                    <a:pt x="1470" y="75232"/>
                  </a:cubicBezTo>
                  <a:cubicBezTo>
                    <a:pt x="1470" y="75309"/>
                    <a:pt x="1470" y="75386"/>
                    <a:pt x="1419" y="75438"/>
                  </a:cubicBezTo>
                  <a:lnTo>
                    <a:pt x="1470" y="75464"/>
                  </a:lnTo>
                  <a:lnTo>
                    <a:pt x="1496" y="75464"/>
                  </a:lnTo>
                  <a:lnTo>
                    <a:pt x="1522" y="75593"/>
                  </a:lnTo>
                  <a:cubicBezTo>
                    <a:pt x="1522" y="75619"/>
                    <a:pt x="1470" y="75644"/>
                    <a:pt x="1470" y="75670"/>
                  </a:cubicBezTo>
                  <a:cubicBezTo>
                    <a:pt x="1470" y="75687"/>
                    <a:pt x="1473" y="75693"/>
                    <a:pt x="1477" y="75693"/>
                  </a:cubicBezTo>
                  <a:cubicBezTo>
                    <a:pt x="1485" y="75693"/>
                    <a:pt x="1496" y="75670"/>
                    <a:pt x="1496" y="75670"/>
                  </a:cubicBezTo>
                  <a:cubicBezTo>
                    <a:pt x="1496" y="75670"/>
                    <a:pt x="1515" y="75664"/>
                    <a:pt x="1538" y="75664"/>
                  </a:cubicBezTo>
                  <a:cubicBezTo>
                    <a:pt x="1560" y="75664"/>
                    <a:pt x="1586" y="75670"/>
                    <a:pt x="1599" y="75696"/>
                  </a:cubicBezTo>
                  <a:cubicBezTo>
                    <a:pt x="1651" y="75722"/>
                    <a:pt x="1702" y="75773"/>
                    <a:pt x="1754" y="75825"/>
                  </a:cubicBezTo>
                  <a:cubicBezTo>
                    <a:pt x="1754" y="75851"/>
                    <a:pt x="1728" y="75851"/>
                    <a:pt x="1728" y="75876"/>
                  </a:cubicBezTo>
                  <a:cubicBezTo>
                    <a:pt x="1728" y="75876"/>
                    <a:pt x="1754" y="75902"/>
                    <a:pt x="1754" y="75928"/>
                  </a:cubicBezTo>
                  <a:cubicBezTo>
                    <a:pt x="1728" y="75954"/>
                    <a:pt x="1702" y="75980"/>
                    <a:pt x="1676" y="75980"/>
                  </a:cubicBezTo>
                  <a:lnTo>
                    <a:pt x="1599" y="75980"/>
                  </a:lnTo>
                  <a:cubicBezTo>
                    <a:pt x="1573" y="76031"/>
                    <a:pt x="1573" y="76083"/>
                    <a:pt x="1599" y="76134"/>
                  </a:cubicBezTo>
                  <a:cubicBezTo>
                    <a:pt x="1651" y="76134"/>
                    <a:pt x="1676" y="76134"/>
                    <a:pt x="1702" y="76160"/>
                  </a:cubicBezTo>
                  <a:cubicBezTo>
                    <a:pt x="1702" y="76186"/>
                    <a:pt x="1702" y="76186"/>
                    <a:pt x="1702" y="76186"/>
                  </a:cubicBezTo>
                  <a:cubicBezTo>
                    <a:pt x="1728" y="76212"/>
                    <a:pt x="1728" y="76238"/>
                    <a:pt x="1728" y="76263"/>
                  </a:cubicBezTo>
                  <a:cubicBezTo>
                    <a:pt x="1728" y="76315"/>
                    <a:pt x="1676" y="76341"/>
                    <a:pt x="1625" y="76366"/>
                  </a:cubicBezTo>
                  <a:cubicBezTo>
                    <a:pt x="1599" y="76392"/>
                    <a:pt x="1548" y="76418"/>
                    <a:pt x="1522" y="76418"/>
                  </a:cubicBezTo>
                  <a:cubicBezTo>
                    <a:pt x="1522" y="76418"/>
                    <a:pt x="1496" y="76444"/>
                    <a:pt x="1496" y="76444"/>
                  </a:cubicBezTo>
                  <a:cubicBezTo>
                    <a:pt x="1444" y="76470"/>
                    <a:pt x="1444" y="76521"/>
                    <a:pt x="1444" y="76547"/>
                  </a:cubicBezTo>
                  <a:cubicBezTo>
                    <a:pt x="1444" y="76573"/>
                    <a:pt x="1470" y="76599"/>
                    <a:pt x="1496" y="76624"/>
                  </a:cubicBezTo>
                  <a:cubicBezTo>
                    <a:pt x="1496" y="76637"/>
                    <a:pt x="1496" y="76637"/>
                    <a:pt x="1496" y="76637"/>
                  </a:cubicBezTo>
                  <a:cubicBezTo>
                    <a:pt x="1496" y="76637"/>
                    <a:pt x="1496" y="76637"/>
                    <a:pt x="1496" y="76650"/>
                  </a:cubicBezTo>
                  <a:cubicBezTo>
                    <a:pt x="1496" y="76702"/>
                    <a:pt x="1496" y="76702"/>
                    <a:pt x="1548" y="76702"/>
                  </a:cubicBezTo>
                  <a:cubicBezTo>
                    <a:pt x="1599" y="76702"/>
                    <a:pt x="1573" y="76702"/>
                    <a:pt x="1573" y="76728"/>
                  </a:cubicBezTo>
                  <a:cubicBezTo>
                    <a:pt x="1599" y="76728"/>
                    <a:pt x="1599" y="76753"/>
                    <a:pt x="1573" y="76753"/>
                  </a:cubicBezTo>
                  <a:lnTo>
                    <a:pt x="1522" y="76805"/>
                  </a:lnTo>
                  <a:cubicBezTo>
                    <a:pt x="1496" y="76831"/>
                    <a:pt x="1496" y="76856"/>
                    <a:pt x="1522" y="76856"/>
                  </a:cubicBezTo>
                  <a:cubicBezTo>
                    <a:pt x="1573" y="76882"/>
                    <a:pt x="1599" y="76908"/>
                    <a:pt x="1573" y="76934"/>
                  </a:cubicBezTo>
                  <a:cubicBezTo>
                    <a:pt x="1548" y="76985"/>
                    <a:pt x="1548" y="76960"/>
                    <a:pt x="1522" y="76985"/>
                  </a:cubicBezTo>
                  <a:cubicBezTo>
                    <a:pt x="1470" y="77063"/>
                    <a:pt x="1470" y="77089"/>
                    <a:pt x="1573" y="77114"/>
                  </a:cubicBezTo>
                  <a:cubicBezTo>
                    <a:pt x="1625" y="77114"/>
                    <a:pt x="1625" y="77166"/>
                    <a:pt x="1599" y="77192"/>
                  </a:cubicBezTo>
                  <a:cubicBezTo>
                    <a:pt x="1599" y="77243"/>
                    <a:pt x="1599" y="77269"/>
                    <a:pt x="1625" y="77295"/>
                  </a:cubicBezTo>
                  <a:cubicBezTo>
                    <a:pt x="1625" y="77295"/>
                    <a:pt x="1639" y="77350"/>
                    <a:pt x="1656" y="77350"/>
                  </a:cubicBezTo>
                  <a:cubicBezTo>
                    <a:pt x="1662" y="77350"/>
                    <a:pt x="1669" y="77342"/>
                    <a:pt x="1676" y="77321"/>
                  </a:cubicBezTo>
                  <a:cubicBezTo>
                    <a:pt x="1676" y="77269"/>
                    <a:pt x="1676" y="77243"/>
                    <a:pt x="1676" y="77243"/>
                  </a:cubicBezTo>
                  <a:cubicBezTo>
                    <a:pt x="1702" y="77218"/>
                    <a:pt x="1676" y="77140"/>
                    <a:pt x="1702" y="77114"/>
                  </a:cubicBezTo>
                  <a:cubicBezTo>
                    <a:pt x="1706" y="77111"/>
                    <a:pt x="1709" y="77109"/>
                    <a:pt x="1712" y="77109"/>
                  </a:cubicBezTo>
                  <a:cubicBezTo>
                    <a:pt x="1728" y="77109"/>
                    <a:pt x="1728" y="77170"/>
                    <a:pt x="1728" y="77192"/>
                  </a:cubicBezTo>
                  <a:lnTo>
                    <a:pt x="1728" y="77295"/>
                  </a:lnTo>
                  <a:cubicBezTo>
                    <a:pt x="1728" y="77321"/>
                    <a:pt x="1728" y="77347"/>
                    <a:pt x="1728" y="77372"/>
                  </a:cubicBezTo>
                  <a:cubicBezTo>
                    <a:pt x="1702" y="77398"/>
                    <a:pt x="1702" y="77424"/>
                    <a:pt x="1728" y="77424"/>
                  </a:cubicBezTo>
                  <a:cubicBezTo>
                    <a:pt x="1754" y="77501"/>
                    <a:pt x="1728" y="77527"/>
                    <a:pt x="1728" y="77579"/>
                  </a:cubicBezTo>
                  <a:cubicBezTo>
                    <a:pt x="1728" y="77604"/>
                    <a:pt x="1728" y="77630"/>
                    <a:pt x="1728" y="77656"/>
                  </a:cubicBezTo>
                  <a:cubicBezTo>
                    <a:pt x="1754" y="77682"/>
                    <a:pt x="1754" y="77733"/>
                    <a:pt x="1754" y="77759"/>
                  </a:cubicBezTo>
                  <a:lnTo>
                    <a:pt x="1754" y="77991"/>
                  </a:lnTo>
                  <a:cubicBezTo>
                    <a:pt x="1754" y="77991"/>
                    <a:pt x="1754" y="78043"/>
                    <a:pt x="1702" y="78043"/>
                  </a:cubicBezTo>
                  <a:cubicBezTo>
                    <a:pt x="1676" y="78043"/>
                    <a:pt x="1676" y="78017"/>
                    <a:pt x="1676" y="77965"/>
                  </a:cubicBezTo>
                  <a:lnTo>
                    <a:pt x="1676" y="77940"/>
                  </a:lnTo>
                  <a:lnTo>
                    <a:pt x="1599" y="77940"/>
                  </a:lnTo>
                  <a:cubicBezTo>
                    <a:pt x="1599" y="77965"/>
                    <a:pt x="1599" y="78017"/>
                    <a:pt x="1573" y="78017"/>
                  </a:cubicBezTo>
                  <a:cubicBezTo>
                    <a:pt x="1599" y="78043"/>
                    <a:pt x="1599" y="78069"/>
                    <a:pt x="1599" y="78094"/>
                  </a:cubicBezTo>
                  <a:cubicBezTo>
                    <a:pt x="1625" y="78094"/>
                    <a:pt x="1676" y="78094"/>
                    <a:pt x="1702" y="78146"/>
                  </a:cubicBezTo>
                  <a:lnTo>
                    <a:pt x="1702" y="78172"/>
                  </a:lnTo>
                  <a:cubicBezTo>
                    <a:pt x="1702" y="78223"/>
                    <a:pt x="1728" y="78275"/>
                    <a:pt x="1702" y="78327"/>
                  </a:cubicBezTo>
                  <a:cubicBezTo>
                    <a:pt x="1651" y="78301"/>
                    <a:pt x="1651" y="78275"/>
                    <a:pt x="1651" y="78223"/>
                  </a:cubicBezTo>
                  <a:cubicBezTo>
                    <a:pt x="1651" y="78198"/>
                    <a:pt x="1625" y="78172"/>
                    <a:pt x="1599" y="78172"/>
                  </a:cubicBezTo>
                  <a:lnTo>
                    <a:pt x="1599" y="78378"/>
                  </a:lnTo>
                  <a:lnTo>
                    <a:pt x="1651" y="78378"/>
                  </a:lnTo>
                  <a:cubicBezTo>
                    <a:pt x="1728" y="78404"/>
                    <a:pt x="1728" y="78404"/>
                    <a:pt x="1676" y="78481"/>
                  </a:cubicBezTo>
                  <a:lnTo>
                    <a:pt x="1599" y="78481"/>
                  </a:lnTo>
                  <a:lnTo>
                    <a:pt x="1599" y="78507"/>
                  </a:lnTo>
                  <a:cubicBezTo>
                    <a:pt x="1651" y="78533"/>
                    <a:pt x="1651" y="78584"/>
                    <a:pt x="1599" y="78636"/>
                  </a:cubicBezTo>
                  <a:cubicBezTo>
                    <a:pt x="1573" y="78662"/>
                    <a:pt x="1573" y="78713"/>
                    <a:pt x="1599" y="78739"/>
                  </a:cubicBezTo>
                  <a:lnTo>
                    <a:pt x="1651" y="78739"/>
                  </a:lnTo>
                  <a:cubicBezTo>
                    <a:pt x="1651" y="78739"/>
                    <a:pt x="1676" y="78765"/>
                    <a:pt x="1676" y="78791"/>
                  </a:cubicBezTo>
                  <a:lnTo>
                    <a:pt x="1651" y="78791"/>
                  </a:lnTo>
                  <a:cubicBezTo>
                    <a:pt x="1625" y="78791"/>
                    <a:pt x="1651" y="78817"/>
                    <a:pt x="1599" y="78817"/>
                  </a:cubicBezTo>
                  <a:cubicBezTo>
                    <a:pt x="1599" y="78817"/>
                    <a:pt x="1599" y="78842"/>
                    <a:pt x="1599" y="78842"/>
                  </a:cubicBezTo>
                  <a:cubicBezTo>
                    <a:pt x="1625" y="78842"/>
                    <a:pt x="1625" y="78868"/>
                    <a:pt x="1625" y="78894"/>
                  </a:cubicBezTo>
                  <a:cubicBezTo>
                    <a:pt x="1599" y="78946"/>
                    <a:pt x="1573" y="78997"/>
                    <a:pt x="1625" y="79023"/>
                  </a:cubicBezTo>
                  <a:cubicBezTo>
                    <a:pt x="1676" y="79075"/>
                    <a:pt x="1625" y="79075"/>
                    <a:pt x="1625" y="79075"/>
                  </a:cubicBezTo>
                  <a:cubicBezTo>
                    <a:pt x="1625" y="79100"/>
                    <a:pt x="1599" y="79152"/>
                    <a:pt x="1625" y="79178"/>
                  </a:cubicBezTo>
                  <a:cubicBezTo>
                    <a:pt x="1651" y="79203"/>
                    <a:pt x="1651" y="79229"/>
                    <a:pt x="1651" y="79255"/>
                  </a:cubicBezTo>
                  <a:lnTo>
                    <a:pt x="1676" y="79255"/>
                  </a:lnTo>
                  <a:cubicBezTo>
                    <a:pt x="1676" y="79229"/>
                    <a:pt x="1676" y="79229"/>
                    <a:pt x="1676" y="79203"/>
                  </a:cubicBezTo>
                  <a:lnTo>
                    <a:pt x="1676" y="79152"/>
                  </a:lnTo>
                  <a:cubicBezTo>
                    <a:pt x="1676" y="79126"/>
                    <a:pt x="1676" y="79100"/>
                    <a:pt x="1676" y="79100"/>
                  </a:cubicBezTo>
                  <a:cubicBezTo>
                    <a:pt x="1676" y="79075"/>
                    <a:pt x="1651" y="79049"/>
                    <a:pt x="1702" y="79049"/>
                  </a:cubicBezTo>
                  <a:cubicBezTo>
                    <a:pt x="1754" y="79049"/>
                    <a:pt x="1728" y="79075"/>
                    <a:pt x="1728" y="79100"/>
                  </a:cubicBezTo>
                  <a:cubicBezTo>
                    <a:pt x="1728" y="79126"/>
                    <a:pt x="1728" y="79126"/>
                    <a:pt x="1728" y="79152"/>
                  </a:cubicBezTo>
                  <a:cubicBezTo>
                    <a:pt x="1780" y="79178"/>
                    <a:pt x="1780" y="79255"/>
                    <a:pt x="1728" y="79281"/>
                  </a:cubicBezTo>
                  <a:cubicBezTo>
                    <a:pt x="1728" y="79307"/>
                    <a:pt x="1702" y="79332"/>
                    <a:pt x="1676" y="79358"/>
                  </a:cubicBezTo>
                  <a:cubicBezTo>
                    <a:pt x="1676" y="79358"/>
                    <a:pt x="1651" y="79384"/>
                    <a:pt x="1651" y="79410"/>
                  </a:cubicBezTo>
                  <a:cubicBezTo>
                    <a:pt x="1625" y="79461"/>
                    <a:pt x="1599" y="79513"/>
                    <a:pt x="1573" y="79565"/>
                  </a:cubicBezTo>
                  <a:cubicBezTo>
                    <a:pt x="1591" y="79565"/>
                    <a:pt x="1608" y="79576"/>
                    <a:pt x="1625" y="79576"/>
                  </a:cubicBezTo>
                  <a:cubicBezTo>
                    <a:pt x="1634" y="79576"/>
                    <a:pt x="1642" y="79573"/>
                    <a:pt x="1651" y="79565"/>
                  </a:cubicBezTo>
                  <a:cubicBezTo>
                    <a:pt x="1651" y="79539"/>
                    <a:pt x="1676" y="79539"/>
                    <a:pt x="1702" y="79539"/>
                  </a:cubicBezTo>
                  <a:lnTo>
                    <a:pt x="1728" y="79539"/>
                  </a:lnTo>
                  <a:cubicBezTo>
                    <a:pt x="1754" y="79565"/>
                    <a:pt x="1754" y="79565"/>
                    <a:pt x="1728" y="79590"/>
                  </a:cubicBezTo>
                  <a:cubicBezTo>
                    <a:pt x="1728" y="79599"/>
                    <a:pt x="1725" y="79602"/>
                    <a:pt x="1721" y="79602"/>
                  </a:cubicBezTo>
                  <a:cubicBezTo>
                    <a:pt x="1714" y="79602"/>
                    <a:pt x="1702" y="79590"/>
                    <a:pt x="1702" y="79590"/>
                  </a:cubicBezTo>
                  <a:cubicBezTo>
                    <a:pt x="1685" y="79590"/>
                    <a:pt x="1668" y="79579"/>
                    <a:pt x="1658" y="79579"/>
                  </a:cubicBezTo>
                  <a:cubicBezTo>
                    <a:pt x="1654" y="79579"/>
                    <a:pt x="1651" y="79582"/>
                    <a:pt x="1651" y="79590"/>
                  </a:cubicBezTo>
                  <a:lnTo>
                    <a:pt x="1599" y="79616"/>
                  </a:lnTo>
                  <a:lnTo>
                    <a:pt x="1676" y="79693"/>
                  </a:lnTo>
                  <a:cubicBezTo>
                    <a:pt x="1728" y="79693"/>
                    <a:pt x="1754" y="79719"/>
                    <a:pt x="1754" y="79771"/>
                  </a:cubicBezTo>
                  <a:cubicBezTo>
                    <a:pt x="1780" y="79797"/>
                    <a:pt x="1780" y="79822"/>
                    <a:pt x="1754" y="79848"/>
                  </a:cubicBezTo>
                  <a:cubicBezTo>
                    <a:pt x="1741" y="79861"/>
                    <a:pt x="1722" y="79868"/>
                    <a:pt x="1706" y="79868"/>
                  </a:cubicBezTo>
                  <a:cubicBezTo>
                    <a:pt x="1689" y="79868"/>
                    <a:pt x="1676" y="79861"/>
                    <a:pt x="1676" y="79848"/>
                  </a:cubicBezTo>
                  <a:lnTo>
                    <a:pt x="1651" y="79848"/>
                  </a:lnTo>
                  <a:cubicBezTo>
                    <a:pt x="1625" y="79848"/>
                    <a:pt x="1625" y="79874"/>
                    <a:pt x="1651" y="79900"/>
                  </a:cubicBezTo>
                  <a:lnTo>
                    <a:pt x="1676" y="79926"/>
                  </a:lnTo>
                  <a:cubicBezTo>
                    <a:pt x="1676" y="79926"/>
                    <a:pt x="1728" y="79951"/>
                    <a:pt x="1702" y="79977"/>
                  </a:cubicBezTo>
                  <a:lnTo>
                    <a:pt x="1625" y="79977"/>
                  </a:lnTo>
                  <a:cubicBezTo>
                    <a:pt x="1599" y="80003"/>
                    <a:pt x="1599" y="80055"/>
                    <a:pt x="1599" y="80080"/>
                  </a:cubicBezTo>
                  <a:cubicBezTo>
                    <a:pt x="1573" y="80106"/>
                    <a:pt x="1573" y="80106"/>
                    <a:pt x="1573" y="80132"/>
                  </a:cubicBezTo>
                  <a:cubicBezTo>
                    <a:pt x="1573" y="80158"/>
                    <a:pt x="1573" y="80184"/>
                    <a:pt x="1573" y="80209"/>
                  </a:cubicBezTo>
                  <a:cubicBezTo>
                    <a:pt x="1548" y="80235"/>
                    <a:pt x="1548" y="80235"/>
                    <a:pt x="1573" y="80235"/>
                  </a:cubicBezTo>
                  <a:cubicBezTo>
                    <a:pt x="1625" y="80235"/>
                    <a:pt x="1599" y="80312"/>
                    <a:pt x="1599" y="80338"/>
                  </a:cubicBezTo>
                  <a:cubicBezTo>
                    <a:pt x="1599" y="80364"/>
                    <a:pt x="1625" y="80390"/>
                    <a:pt x="1651" y="80416"/>
                  </a:cubicBezTo>
                  <a:cubicBezTo>
                    <a:pt x="1702" y="80416"/>
                    <a:pt x="1728" y="80467"/>
                    <a:pt x="1754" y="80519"/>
                  </a:cubicBezTo>
                  <a:cubicBezTo>
                    <a:pt x="1780" y="80570"/>
                    <a:pt x="1780" y="80545"/>
                    <a:pt x="1754" y="80570"/>
                  </a:cubicBezTo>
                  <a:cubicBezTo>
                    <a:pt x="1745" y="80579"/>
                    <a:pt x="1740" y="80582"/>
                    <a:pt x="1735" y="80582"/>
                  </a:cubicBezTo>
                  <a:cubicBezTo>
                    <a:pt x="1725" y="80582"/>
                    <a:pt x="1719" y="80570"/>
                    <a:pt x="1702" y="80570"/>
                  </a:cubicBezTo>
                  <a:lnTo>
                    <a:pt x="1651" y="80570"/>
                  </a:lnTo>
                  <a:cubicBezTo>
                    <a:pt x="1625" y="80570"/>
                    <a:pt x="1599" y="80596"/>
                    <a:pt x="1625" y="80648"/>
                  </a:cubicBezTo>
                  <a:cubicBezTo>
                    <a:pt x="1651" y="80674"/>
                    <a:pt x="1728" y="80699"/>
                    <a:pt x="1702" y="80725"/>
                  </a:cubicBezTo>
                  <a:cubicBezTo>
                    <a:pt x="1702" y="80751"/>
                    <a:pt x="1676" y="80751"/>
                    <a:pt x="1651" y="80751"/>
                  </a:cubicBezTo>
                  <a:lnTo>
                    <a:pt x="1599" y="80751"/>
                  </a:lnTo>
                  <a:cubicBezTo>
                    <a:pt x="1548" y="80777"/>
                    <a:pt x="1599" y="80802"/>
                    <a:pt x="1599" y="80802"/>
                  </a:cubicBezTo>
                  <a:cubicBezTo>
                    <a:pt x="1599" y="80815"/>
                    <a:pt x="1612" y="80822"/>
                    <a:pt x="1625" y="80822"/>
                  </a:cubicBezTo>
                  <a:cubicBezTo>
                    <a:pt x="1638" y="80822"/>
                    <a:pt x="1651" y="80815"/>
                    <a:pt x="1651" y="80802"/>
                  </a:cubicBezTo>
                  <a:cubicBezTo>
                    <a:pt x="1664" y="80790"/>
                    <a:pt x="1676" y="80783"/>
                    <a:pt x="1693" y="80783"/>
                  </a:cubicBezTo>
                  <a:cubicBezTo>
                    <a:pt x="1709" y="80783"/>
                    <a:pt x="1728" y="80790"/>
                    <a:pt x="1754" y="80802"/>
                  </a:cubicBezTo>
                  <a:cubicBezTo>
                    <a:pt x="1754" y="80828"/>
                    <a:pt x="1754" y="80828"/>
                    <a:pt x="1754" y="80828"/>
                  </a:cubicBezTo>
                  <a:cubicBezTo>
                    <a:pt x="1780" y="80906"/>
                    <a:pt x="1780" y="80906"/>
                    <a:pt x="1728" y="80957"/>
                  </a:cubicBezTo>
                  <a:cubicBezTo>
                    <a:pt x="1728" y="80983"/>
                    <a:pt x="1702" y="80983"/>
                    <a:pt x="1702" y="80983"/>
                  </a:cubicBezTo>
                  <a:cubicBezTo>
                    <a:pt x="1702" y="81009"/>
                    <a:pt x="1702" y="81009"/>
                    <a:pt x="1702" y="81035"/>
                  </a:cubicBezTo>
                  <a:cubicBezTo>
                    <a:pt x="1728" y="81035"/>
                    <a:pt x="1754" y="81060"/>
                    <a:pt x="1728" y="81086"/>
                  </a:cubicBezTo>
                  <a:cubicBezTo>
                    <a:pt x="1728" y="81112"/>
                    <a:pt x="1728" y="81164"/>
                    <a:pt x="1728" y="81189"/>
                  </a:cubicBezTo>
                  <a:cubicBezTo>
                    <a:pt x="1702" y="81241"/>
                    <a:pt x="1702" y="81318"/>
                    <a:pt x="1754" y="81344"/>
                  </a:cubicBezTo>
                  <a:cubicBezTo>
                    <a:pt x="1754" y="81370"/>
                    <a:pt x="1754" y="81396"/>
                    <a:pt x="1728" y="81396"/>
                  </a:cubicBezTo>
                  <a:cubicBezTo>
                    <a:pt x="1702" y="81396"/>
                    <a:pt x="1676" y="81421"/>
                    <a:pt x="1728" y="81447"/>
                  </a:cubicBezTo>
                  <a:cubicBezTo>
                    <a:pt x="1754" y="81473"/>
                    <a:pt x="1754" y="81499"/>
                    <a:pt x="1780" y="81525"/>
                  </a:cubicBezTo>
                  <a:cubicBezTo>
                    <a:pt x="1780" y="81550"/>
                    <a:pt x="1728" y="81550"/>
                    <a:pt x="1702" y="81550"/>
                  </a:cubicBezTo>
                  <a:lnTo>
                    <a:pt x="1728" y="81628"/>
                  </a:lnTo>
                  <a:cubicBezTo>
                    <a:pt x="1780" y="81628"/>
                    <a:pt x="1780" y="81654"/>
                    <a:pt x="1780" y="81679"/>
                  </a:cubicBezTo>
                  <a:cubicBezTo>
                    <a:pt x="1831" y="81731"/>
                    <a:pt x="1831" y="81834"/>
                    <a:pt x="1780" y="81886"/>
                  </a:cubicBezTo>
                  <a:cubicBezTo>
                    <a:pt x="1805" y="81911"/>
                    <a:pt x="1780" y="81963"/>
                    <a:pt x="1754" y="81989"/>
                  </a:cubicBezTo>
                  <a:lnTo>
                    <a:pt x="1780" y="81989"/>
                  </a:lnTo>
                  <a:cubicBezTo>
                    <a:pt x="1805" y="81989"/>
                    <a:pt x="1805" y="81989"/>
                    <a:pt x="1805" y="82015"/>
                  </a:cubicBezTo>
                  <a:cubicBezTo>
                    <a:pt x="1797" y="82023"/>
                    <a:pt x="1788" y="82026"/>
                    <a:pt x="1780" y="82026"/>
                  </a:cubicBezTo>
                  <a:cubicBezTo>
                    <a:pt x="1762" y="82026"/>
                    <a:pt x="1745" y="82015"/>
                    <a:pt x="1728" y="82015"/>
                  </a:cubicBezTo>
                  <a:lnTo>
                    <a:pt x="1676" y="82015"/>
                  </a:lnTo>
                  <a:cubicBezTo>
                    <a:pt x="1651" y="82092"/>
                    <a:pt x="1651" y="82092"/>
                    <a:pt x="1728" y="82118"/>
                  </a:cubicBezTo>
                  <a:cubicBezTo>
                    <a:pt x="1743" y="82110"/>
                    <a:pt x="1756" y="82107"/>
                    <a:pt x="1767" y="82107"/>
                  </a:cubicBezTo>
                  <a:cubicBezTo>
                    <a:pt x="1793" y="82107"/>
                    <a:pt x="1805" y="82125"/>
                    <a:pt x="1805" y="82144"/>
                  </a:cubicBezTo>
                  <a:cubicBezTo>
                    <a:pt x="1805" y="82169"/>
                    <a:pt x="1805" y="82195"/>
                    <a:pt x="1805" y="82221"/>
                  </a:cubicBezTo>
                  <a:cubicBezTo>
                    <a:pt x="1805" y="82273"/>
                    <a:pt x="1780" y="82273"/>
                    <a:pt x="1754" y="82298"/>
                  </a:cubicBezTo>
                  <a:cubicBezTo>
                    <a:pt x="1754" y="82324"/>
                    <a:pt x="1754" y="82350"/>
                    <a:pt x="1754" y="82376"/>
                  </a:cubicBezTo>
                  <a:cubicBezTo>
                    <a:pt x="1754" y="82402"/>
                    <a:pt x="1780" y="82453"/>
                    <a:pt x="1805" y="82479"/>
                  </a:cubicBezTo>
                  <a:cubicBezTo>
                    <a:pt x="1805" y="82505"/>
                    <a:pt x="1805" y="82530"/>
                    <a:pt x="1754" y="82556"/>
                  </a:cubicBezTo>
                  <a:lnTo>
                    <a:pt x="1728" y="82556"/>
                  </a:lnTo>
                  <a:lnTo>
                    <a:pt x="1728" y="82608"/>
                  </a:lnTo>
                  <a:cubicBezTo>
                    <a:pt x="1754" y="82608"/>
                    <a:pt x="1780" y="82608"/>
                    <a:pt x="1780" y="82659"/>
                  </a:cubicBezTo>
                  <a:lnTo>
                    <a:pt x="1780" y="82737"/>
                  </a:lnTo>
                  <a:lnTo>
                    <a:pt x="1780" y="82866"/>
                  </a:lnTo>
                  <a:lnTo>
                    <a:pt x="1780" y="82995"/>
                  </a:lnTo>
                  <a:cubicBezTo>
                    <a:pt x="1780" y="83020"/>
                    <a:pt x="1780" y="83046"/>
                    <a:pt x="1754" y="83046"/>
                  </a:cubicBezTo>
                  <a:cubicBezTo>
                    <a:pt x="1728" y="83072"/>
                    <a:pt x="1728" y="83098"/>
                    <a:pt x="1702" y="83124"/>
                  </a:cubicBezTo>
                  <a:lnTo>
                    <a:pt x="1702" y="83201"/>
                  </a:lnTo>
                  <a:lnTo>
                    <a:pt x="1676" y="83227"/>
                  </a:lnTo>
                  <a:cubicBezTo>
                    <a:pt x="1676" y="83304"/>
                    <a:pt x="1728" y="83304"/>
                    <a:pt x="1780" y="83304"/>
                  </a:cubicBezTo>
                  <a:cubicBezTo>
                    <a:pt x="1805" y="83304"/>
                    <a:pt x="1805" y="83330"/>
                    <a:pt x="1805" y="83356"/>
                  </a:cubicBezTo>
                  <a:lnTo>
                    <a:pt x="1780" y="83356"/>
                  </a:lnTo>
                  <a:cubicBezTo>
                    <a:pt x="1780" y="83352"/>
                    <a:pt x="1778" y="83350"/>
                    <a:pt x="1775" y="83350"/>
                  </a:cubicBezTo>
                  <a:cubicBezTo>
                    <a:pt x="1762" y="83350"/>
                    <a:pt x="1729" y="83374"/>
                    <a:pt x="1695" y="83374"/>
                  </a:cubicBezTo>
                  <a:cubicBezTo>
                    <a:pt x="1679" y="83374"/>
                    <a:pt x="1664" y="83369"/>
                    <a:pt x="1651" y="83356"/>
                  </a:cubicBezTo>
                  <a:lnTo>
                    <a:pt x="1651" y="83433"/>
                  </a:lnTo>
                  <a:cubicBezTo>
                    <a:pt x="1676" y="83459"/>
                    <a:pt x="1676" y="83485"/>
                    <a:pt x="1651" y="83485"/>
                  </a:cubicBezTo>
                  <a:cubicBezTo>
                    <a:pt x="1625" y="83511"/>
                    <a:pt x="1625" y="83536"/>
                    <a:pt x="1625" y="83562"/>
                  </a:cubicBezTo>
                  <a:lnTo>
                    <a:pt x="1625" y="83665"/>
                  </a:lnTo>
                  <a:cubicBezTo>
                    <a:pt x="1625" y="83717"/>
                    <a:pt x="1651" y="83743"/>
                    <a:pt x="1625" y="83794"/>
                  </a:cubicBezTo>
                  <a:cubicBezTo>
                    <a:pt x="1573" y="83820"/>
                    <a:pt x="1625" y="83923"/>
                    <a:pt x="1676" y="83949"/>
                  </a:cubicBezTo>
                  <a:lnTo>
                    <a:pt x="1676" y="84001"/>
                  </a:lnTo>
                  <a:cubicBezTo>
                    <a:pt x="1676" y="84001"/>
                    <a:pt x="1728" y="84026"/>
                    <a:pt x="1780" y="84026"/>
                  </a:cubicBezTo>
                  <a:cubicBezTo>
                    <a:pt x="1805" y="84026"/>
                    <a:pt x="1857" y="84052"/>
                    <a:pt x="1831" y="84104"/>
                  </a:cubicBezTo>
                  <a:cubicBezTo>
                    <a:pt x="1831" y="84129"/>
                    <a:pt x="1831" y="84155"/>
                    <a:pt x="1857" y="84181"/>
                  </a:cubicBezTo>
                  <a:cubicBezTo>
                    <a:pt x="1883" y="84181"/>
                    <a:pt x="1883" y="84233"/>
                    <a:pt x="1857" y="84258"/>
                  </a:cubicBezTo>
                  <a:cubicBezTo>
                    <a:pt x="1831" y="84284"/>
                    <a:pt x="1831" y="84336"/>
                    <a:pt x="1805" y="84336"/>
                  </a:cubicBezTo>
                  <a:cubicBezTo>
                    <a:pt x="1790" y="84343"/>
                    <a:pt x="1775" y="84347"/>
                    <a:pt x="1760" y="84347"/>
                  </a:cubicBezTo>
                  <a:cubicBezTo>
                    <a:pt x="1724" y="84347"/>
                    <a:pt x="1687" y="84328"/>
                    <a:pt x="1651" y="84310"/>
                  </a:cubicBezTo>
                  <a:cubicBezTo>
                    <a:pt x="1651" y="84336"/>
                    <a:pt x="1651" y="84336"/>
                    <a:pt x="1625" y="84336"/>
                  </a:cubicBezTo>
                  <a:cubicBezTo>
                    <a:pt x="1651" y="84387"/>
                    <a:pt x="1676" y="84439"/>
                    <a:pt x="1651" y="84491"/>
                  </a:cubicBezTo>
                  <a:cubicBezTo>
                    <a:pt x="1651" y="84568"/>
                    <a:pt x="1651" y="84645"/>
                    <a:pt x="1651" y="84723"/>
                  </a:cubicBezTo>
                  <a:cubicBezTo>
                    <a:pt x="1668" y="84714"/>
                    <a:pt x="1682" y="84711"/>
                    <a:pt x="1696" y="84711"/>
                  </a:cubicBezTo>
                  <a:cubicBezTo>
                    <a:pt x="1722" y="84711"/>
                    <a:pt x="1745" y="84723"/>
                    <a:pt x="1780" y="84723"/>
                  </a:cubicBezTo>
                  <a:cubicBezTo>
                    <a:pt x="1857" y="84723"/>
                    <a:pt x="1883" y="84723"/>
                    <a:pt x="1883" y="84800"/>
                  </a:cubicBezTo>
                  <a:cubicBezTo>
                    <a:pt x="1857" y="84877"/>
                    <a:pt x="1857" y="84981"/>
                    <a:pt x="1831" y="85058"/>
                  </a:cubicBezTo>
                  <a:lnTo>
                    <a:pt x="1831" y="85110"/>
                  </a:lnTo>
                  <a:cubicBezTo>
                    <a:pt x="1754" y="85161"/>
                    <a:pt x="1780" y="85264"/>
                    <a:pt x="1754" y="85342"/>
                  </a:cubicBezTo>
                  <a:lnTo>
                    <a:pt x="1754" y="85393"/>
                  </a:lnTo>
                  <a:lnTo>
                    <a:pt x="1780" y="85393"/>
                  </a:lnTo>
                  <a:cubicBezTo>
                    <a:pt x="1857" y="85393"/>
                    <a:pt x="1805" y="85471"/>
                    <a:pt x="1831" y="85496"/>
                  </a:cubicBezTo>
                  <a:cubicBezTo>
                    <a:pt x="1831" y="85522"/>
                    <a:pt x="1805" y="85548"/>
                    <a:pt x="1780" y="85574"/>
                  </a:cubicBezTo>
                  <a:cubicBezTo>
                    <a:pt x="1780" y="85574"/>
                    <a:pt x="1780" y="85600"/>
                    <a:pt x="1780" y="85600"/>
                  </a:cubicBezTo>
                  <a:cubicBezTo>
                    <a:pt x="1831" y="85625"/>
                    <a:pt x="1805" y="85677"/>
                    <a:pt x="1805" y="85703"/>
                  </a:cubicBezTo>
                  <a:cubicBezTo>
                    <a:pt x="1805" y="85754"/>
                    <a:pt x="1805" y="85806"/>
                    <a:pt x="1805" y="85857"/>
                  </a:cubicBezTo>
                  <a:cubicBezTo>
                    <a:pt x="1831" y="85935"/>
                    <a:pt x="1805" y="86038"/>
                    <a:pt x="1805" y="86115"/>
                  </a:cubicBezTo>
                  <a:cubicBezTo>
                    <a:pt x="1805" y="86141"/>
                    <a:pt x="1805" y="86141"/>
                    <a:pt x="1780" y="86141"/>
                  </a:cubicBezTo>
                  <a:cubicBezTo>
                    <a:pt x="1776" y="86138"/>
                    <a:pt x="1773" y="86136"/>
                    <a:pt x="1770" y="86136"/>
                  </a:cubicBezTo>
                  <a:cubicBezTo>
                    <a:pt x="1753" y="86136"/>
                    <a:pt x="1750" y="86196"/>
                    <a:pt x="1728" y="86219"/>
                  </a:cubicBezTo>
                  <a:lnTo>
                    <a:pt x="1702" y="86244"/>
                  </a:lnTo>
                  <a:lnTo>
                    <a:pt x="1728" y="86322"/>
                  </a:lnTo>
                  <a:cubicBezTo>
                    <a:pt x="1754" y="86347"/>
                    <a:pt x="1754" y="86347"/>
                    <a:pt x="1780" y="86373"/>
                  </a:cubicBezTo>
                  <a:lnTo>
                    <a:pt x="1780" y="86399"/>
                  </a:lnTo>
                  <a:cubicBezTo>
                    <a:pt x="1780" y="86408"/>
                    <a:pt x="1777" y="86411"/>
                    <a:pt x="1772" y="86411"/>
                  </a:cubicBezTo>
                  <a:cubicBezTo>
                    <a:pt x="1762" y="86411"/>
                    <a:pt x="1745" y="86399"/>
                    <a:pt x="1728" y="86399"/>
                  </a:cubicBezTo>
                  <a:cubicBezTo>
                    <a:pt x="1728" y="86399"/>
                    <a:pt x="1702" y="86347"/>
                    <a:pt x="1702" y="86322"/>
                  </a:cubicBezTo>
                  <a:cubicBezTo>
                    <a:pt x="1676" y="86347"/>
                    <a:pt x="1651" y="86373"/>
                    <a:pt x="1599" y="86373"/>
                  </a:cubicBezTo>
                  <a:cubicBezTo>
                    <a:pt x="1599" y="86399"/>
                    <a:pt x="1599" y="86425"/>
                    <a:pt x="1573" y="86425"/>
                  </a:cubicBezTo>
                  <a:cubicBezTo>
                    <a:pt x="1573" y="86451"/>
                    <a:pt x="1548" y="86476"/>
                    <a:pt x="1573" y="86502"/>
                  </a:cubicBezTo>
                  <a:cubicBezTo>
                    <a:pt x="1599" y="86528"/>
                    <a:pt x="1599" y="86580"/>
                    <a:pt x="1573" y="86605"/>
                  </a:cubicBezTo>
                  <a:cubicBezTo>
                    <a:pt x="1599" y="86631"/>
                    <a:pt x="1599" y="86657"/>
                    <a:pt x="1599" y="86709"/>
                  </a:cubicBezTo>
                  <a:cubicBezTo>
                    <a:pt x="1599" y="86812"/>
                    <a:pt x="1573" y="86889"/>
                    <a:pt x="1548" y="86992"/>
                  </a:cubicBezTo>
                  <a:cubicBezTo>
                    <a:pt x="1548" y="86992"/>
                    <a:pt x="1522" y="87018"/>
                    <a:pt x="1522" y="87018"/>
                  </a:cubicBezTo>
                  <a:cubicBezTo>
                    <a:pt x="1496" y="87044"/>
                    <a:pt x="1470" y="87018"/>
                    <a:pt x="1470" y="87070"/>
                  </a:cubicBezTo>
                  <a:cubicBezTo>
                    <a:pt x="1444" y="87173"/>
                    <a:pt x="1341" y="87199"/>
                    <a:pt x="1264" y="87250"/>
                  </a:cubicBezTo>
                  <a:lnTo>
                    <a:pt x="1187" y="87276"/>
                  </a:lnTo>
                  <a:cubicBezTo>
                    <a:pt x="1187" y="87302"/>
                    <a:pt x="1187" y="87302"/>
                    <a:pt x="1187" y="87302"/>
                  </a:cubicBezTo>
                  <a:cubicBezTo>
                    <a:pt x="1212" y="87379"/>
                    <a:pt x="1212" y="87379"/>
                    <a:pt x="1161" y="87379"/>
                  </a:cubicBezTo>
                  <a:lnTo>
                    <a:pt x="1083" y="87379"/>
                  </a:lnTo>
                  <a:cubicBezTo>
                    <a:pt x="1083" y="87431"/>
                    <a:pt x="1135" y="87431"/>
                    <a:pt x="1135" y="87482"/>
                  </a:cubicBezTo>
                  <a:cubicBezTo>
                    <a:pt x="1135" y="87534"/>
                    <a:pt x="1135" y="87534"/>
                    <a:pt x="1135" y="87560"/>
                  </a:cubicBezTo>
                  <a:cubicBezTo>
                    <a:pt x="1135" y="87560"/>
                    <a:pt x="1109" y="87637"/>
                    <a:pt x="1109" y="87663"/>
                  </a:cubicBezTo>
                  <a:lnTo>
                    <a:pt x="1109" y="87740"/>
                  </a:lnTo>
                  <a:lnTo>
                    <a:pt x="1187" y="87740"/>
                  </a:lnTo>
                  <a:cubicBezTo>
                    <a:pt x="1264" y="87740"/>
                    <a:pt x="1264" y="87740"/>
                    <a:pt x="1212" y="87843"/>
                  </a:cubicBezTo>
                  <a:cubicBezTo>
                    <a:pt x="1212" y="87869"/>
                    <a:pt x="1238" y="87895"/>
                    <a:pt x="1238" y="87947"/>
                  </a:cubicBezTo>
                  <a:cubicBezTo>
                    <a:pt x="1264" y="87972"/>
                    <a:pt x="1238" y="88024"/>
                    <a:pt x="1212" y="88050"/>
                  </a:cubicBezTo>
                  <a:lnTo>
                    <a:pt x="1290" y="88308"/>
                  </a:lnTo>
                  <a:cubicBezTo>
                    <a:pt x="1238" y="88385"/>
                    <a:pt x="1187" y="88385"/>
                    <a:pt x="1109" y="88385"/>
                  </a:cubicBezTo>
                  <a:lnTo>
                    <a:pt x="1109" y="88437"/>
                  </a:lnTo>
                  <a:cubicBezTo>
                    <a:pt x="1161" y="88488"/>
                    <a:pt x="1187" y="88488"/>
                    <a:pt x="1161" y="88540"/>
                  </a:cubicBezTo>
                  <a:cubicBezTo>
                    <a:pt x="1135" y="88591"/>
                    <a:pt x="1161" y="88591"/>
                    <a:pt x="1161" y="88617"/>
                  </a:cubicBezTo>
                  <a:cubicBezTo>
                    <a:pt x="1161" y="88643"/>
                    <a:pt x="1187" y="88694"/>
                    <a:pt x="1161" y="88746"/>
                  </a:cubicBezTo>
                  <a:cubicBezTo>
                    <a:pt x="1135" y="88772"/>
                    <a:pt x="1109" y="88798"/>
                    <a:pt x="1109" y="88823"/>
                  </a:cubicBezTo>
                  <a:cubicBezTo>
                    <a:pt x="1109" y="88875"/>
                    <a:pt x="1135" y="88875"/>
                    <a:pt x="1161" y="88901"/>
                  </a:cubicBezTo>
                  <a:cubicBezTo>
                    <a:pt x="1187" y="88927"/>
                    <a:pt x="1161" y="88952"/>
                    <a:pt x="1135" y="88978"/>
                  </a:cubicBezTo>
                  <a:cubicBezTo>
                    <a:pt x="1135" y="89030"/>
                    <a:pt x="1187" y="89081"/>
                    <a:pt x="1212" y="89133"/>
                  </a:cubicBezTo>
                  <a:cubicBezTo>
                    <a:pt x="1238" y="89184"/>
                    <a:pt x="1212" y="89184"/>
                    <a:pt x="1161" y="89184"/>
                  </a:cubicBezTo>
                  <a:cubicBezTo>
                    <a:pt x="1212" y="89236"/>
                    <a:pt x="1212" y="89288"/>
                    <a:pt x="1212" y="89339"/>
                  </a:cubicBezTo>
                  <a:cubicBezTo>
                    <a:pt x="1212" y="89391"/>
                    <a:pt x="1161" y="89391"/>
                    <a:pt x="1135" y="89417"/>
                  </a:cubicBezTo>
                  <a:lnTo>
                    <a:pt x="1135" y="89520"/>
                  </a:lnTo>
                  <a:cubicBezTo>
                    <a:pt x="1187" y="89546"/>
                    <a:pt x="1187" y="89597"/>
                    <a:pt x="1135" y="89623"/>
                  </a:cubicBezTo>
                  <a:lnTo>
                    <a:pt x="1135" y="89726"/>
                  </a:lnTo>
                  <a:lnTo>
                    <a:pt x="1135" y="89829"/>
                  </a:lnTo>
                  <a:cubicBezTo>
                    <a:pt x="1135" y="89855"/>
                    <a:pt x="1135" y="89855"/>
                    <a:pt x="1135" y="89855"/>
                  </a:cubicBezTo>
                  <a:lnTo>
                    <a:pt x="1212" y="89803"/>
                  </a:lnTo>
                  <a:lnTo>
                    <a:pt x="1212" y="89932"/>
                  </a:lnTo>
                  <a:cubicBezTo>
                    <a:pt x="1238" y="89958"/>
                    <a:pt x="1264" y="89984"/>
                    <a:pt x="1264" y="90010"/>
                  </a:cubicBezTo>
                  <a:lnTo>
                    <a:pt x="1290" y="90087"/>
                  </a:lnTo>
                  <a:cubicBezTo>
                    <a:pt x="1315" y="90087"/>
                    <a:pt x="1315" y="90139"/>
                    <a:pt x="1290" y="90165"/>
                  </a:cubicBezTo>
                  <a:cubicBezTo>
                    <a:pt x="1290" y="90190"/>
                    <a:pt x="1315" y="90268"/>
                    <a:pt x="1264" y="90293"/>
                  </a:cubicBezTo>
                  <a:lnTo>
                    <a:pt x="1264" y="90371"/>
                  </a:lnTo>
                  <a:cubicBezTo>
                    <a:pt x="1315" y="90371"/>
                    <a:pt x="1341" y="90397"/>
                    <a:pt x="1341" y="90448"/>
                  </a:cubicBezTo>
                  <a:lnTo>
                    <a:pt x="1341" y="90551"/>
                  </a:lnTo>
                  <a:cubicBezTo>
                    <a:pt x="1315" y="90577"/>
                    <a:pt x="1315" y="90603"/>
                    <a:pt x="1315" y="90629"/>
                  </a:cubicBezTo>
                  <a:cubicBezTo>
                    <a:pt x="1315" y="90680"/>
                    <a:pt x="1290" y="90680"/>
                    <a:pt x="1264" y="90680"/>
                  </a:cubicBezTo>
                  <a:cubicBezTo>
                    <a:pt x="1238" y="90706"/>
                    <a:pt x="1212" y="90732"/>
                    <a:pt x="1212" y="90758"/>
                  </a:cubicBezTo>
                  <a:cubicBezTo>
                    <a:pt x="1238" y="90809"/>
                    <a:pt x="1238" y="90835"/>
                    <a:pt x="1212" y="90887"/>
                  </a:cubicBezTo>
                  <a:cubicBezTo>
                    <a:pt x="1212" y="90938"/>
                    <a:pt x="1212" y="90964"/>
                    <a:pt x="1187" y="91016"/>
                  </a:cubicBezTo>
                  <a:lnTo>
                    <a:pt x="1187" y="91041"/>
                  </a:lnTo>
                  <a:cubicBezTo>
                    <a:pt x="1187" y="91196"/>
                    <a:pt x="1187" y="91196"/>
                    <a:pt x="1083" y="91325"/>
                  </a:cubicBezTo>
                  <a:cubicBezTo>
                    <a:pt x="1083" y="91325"/>
                    <a:pt x="1083" y="91351"/>
                    <a:pt x="1083" y="91351"/>
                  </a:cubicBezTo>
                  <a:lnTo>
                    <a:pt x="1083" y="91402"/>
                  </a:lnTo>
                  <a:cubicBezTo>
                    <a:pt x="1109" y="91428"/>
                    <a:pt x="1135" y="91506"/>
                    <a:pt x="1161" y="91506"/>
                  </a:cubicBezTo>
                  <a:cubicBezTo>
                    <a:pt x="1187" y="91506"/>
                    <a:pt x="1161" y="91480"/>
                    <a:pt x="1161" y="91480"/>
                  </a:cubicBezTo>
                  <a:cubicBezTo>
                    <a:pt x="1187" y="91402"/>
                    <a:pt x="1264" y="91248"/>
                    <a:pt x="1290" y="91248"/>
                  </a:cubicBezTo>
                  <a:cubicBezTo>
                    <a:pt x="1315" y="91274"/>
                    <a:pt x="1290" y="91351"/>
                    <a:pt x="1290" y="91402"/>
                  </a:cubicBezTo>
                  <a:cubicBezTo>
                    <a:pt x="1290" y="91454"/>
                    <a:pt x="1290" y="91531"/>
                    <a:pt x="1341" y="91583"/>
                  </a:cubicBezTo>
                  <a:lnTo>
                    <a:pt x="1393" y="91583"/>
                  </a:lnTo>
                  <a:cubicBezTo>
                    <a:pt x="1419" y="91583"/>
                    <a:pt x="1419" y="91583"/>
                    <a:pt x="1444" y="91609"/>
                  </a:cubicBezTo>
                  <a:cubicBezTo>
                    <a:pt x="1444" y="91635"/>
                    <a:pt x="1444" y="91660"/>
                    <a:pt x="1419" y="91660"/>
                  </a:cubicBezTo>
                  <a:lnTo>
                    <a:pt x="1367" y="91686"/>
                  </a:lnTo>
                  <a:cubicBezTo>
                    <a:pt x="1393" y="91686"/>
                    <a:pt x="1419" y="91686"/>
                    <a:pt x="1419" y="91738"/>
                  </a:cubicBezTo>
                  <a:cubicBezTo>
                    <a:pt x="1419" y="91815"/>
                    <a:pt x="1419" y="91893"/>
                    <a:pt x="1419" y="91970"/>
                  </a:cubicBezTo>
                  <a:lnTo>
                    <a:pt x="1522" y="91970"/>
                  </a:lnTo>
                  <a:cubicBezTo>
                    <a:pt x="1522" y="91996"/>
                    <a:pt x="1522" y="92021"/>
                    <a:pt x="1548" y="92073"/>
                  </a:cubicBezTo>
                  <a:cubicBezTo>
                    <a:pt x="1573" y="92073"/>
                    <a:pt x="1573" y="92125"/>
                    <a:pt x="1548" y="92150"/>
                  </a:cubicBezTo>
                  <a:cubicBezTo>
                    <a:pt x="1522" y="92176"/>
                    <a:pt x="1548" y="92202"/>
                    <a:pt x="1522" y="92228"/>
                  </a:cubicBezTo>
                  <a:cubicBezTo>
                    <a:pt x="1522" y="92279"/>
                    <a:pt x="1496" y="92331"/>
                    <a:pt x="1444" y="92357"/>
                  </a:cubicBezTo>
                  <a:cubicBezTo>
                    <a:pt x="1444" y="92383"/>
                    <a:pt x="1444" y="92434"/>
                    <a:pt x="1444" y="92460"/>
                  </a:cubicBezTo>
                  <a:cubicBezTo>
                    <a:pt x="1470" y="92511"/>
                    <a:pt x="1444" y="92563"/>
                    <a:pt x="1419" y="92615"/>
                  </a:cubicBezTo>
                  <a:cubicBezTo>
                    <a:pt x="1419" y="92640"/>
                    <a:pt x="1419" y="92640"/>
                    <a:pt x="1419" y="92666"/>
                  </a:cubicBezTo>
                  <a:cubicBezTo>
                    <a:pt x="1444" y="92692"/>
                    <a:pt x="1444" y="92718"/>
                    <a:pt x="1419" y="92744"/>
                  </a:cubicBezTo>
                  <a:cubicBezTo>
                    <a:pt x="1444" y="92795"/>
                    <a:pt x="1444" y="92821"/>
                    <a:pt x="1419" y="92847"/>
                  </a:cubicBezTo>
                  <a:cubicBezTo>
                    <a:pt x="1470" y="92924"/>
                    <a:pt x="1470" y="93027"/>
                    <a:pt x="1470" y="93105"/>
                  </a:cubicBezTo>
                  <a:cubicBezTo>
                    <a:pt x="1496" y="93105"/>
                    <a:pt x="1496" y="93156"/>
                    <a:pt x="1522" y="93182"/>
                  </a:cubicBezTo>
                  <a:cubicBezTo>
                    <a:pt x="1522" y="93182"/>
                    <a:pt x="1522" y="93208"/>
                    <a:pt x="1522" y="93234"/>
                  </a:cubicBezTo>
                  <a:cubicBezTo>
                    <a:pt x="1548" y="93234"/>
                    <a:pt x="1573" y="93259"/>
                    <a:pt x="1573" y="93285"/>
                  </a:cubicBezTo>
                  <a:lnTo>
                    <a:pt x="1573" y="93311"/>
                  </a:lnTo>
                  <a:lnTo>
                    <a:pt x="1599" y="93259"/>
                  </a:lnTo>
                  <a:lnTo>
                    <a:pt x="1625" y="93234"/>
                  </a:lnTo>
                  <a:cubicBezTo>
                    <a:pt x="1625" y="93259"/>
                    <a:pt x="1625" y="93259"/>
                    <a:pt x="1625" y="93285"/>
                  </a:cubicBezTo>
                  <a:cubicBezTo>
                    <a:pt x="1625" y="93285"/>
                    <a:pt x="1625" y="93311"/>
                    <a:pt x="1625" y="93337"/>
                  </a:cubicBezTo>
                  <a:lnTo>
                    <a:pt x="1625" y="93363"/>
                  </a:lnTo>
                  <a:lnTo>
                    <a:pt x="1625" y="93388"/>
                  </a:lnTo>
                  <a:cubicBezTo>
                    <a:pt x="1676" y="93440"/>
                    <a:pt x="1651" y="93517"/>
                    <a:pt x="1651" y="93595"/>
                  </a:cubicBezTo>
                  <a:lnTo>
                    <a:pt x="1599" y="93646"/>
                  </a:lnTo>
                  <a:cubicBezTo>
                    <a:pt x="1599" y="93646"/>
                    <a:pt x="1676" y="93724"/>
                    <a:pt x="1702" y="93775"/>
                  </a:cubicBezTo>
                  <a:cubicBezTo>
                    <a:pt x="1702" y="93853"/>
                    <a:pt x="1702" y="93827"/>
                    <a:pt x="1702" y="93853"/>
                  </a:cubicBezTo>
                  <a:cubicBezTo>
                    <a:pt x="1702" y="93853"/>
                    <a:pt x="1651" y="93878"/>
                    <a:pt x="1676" y="93904"/>
                  </a:cubicBezTo>
                  <a:cubicBezTo>
                    <a:pt x="1676" y="93930"/>
                    <a:pt x="1676" y="94007"/>
                    <a:pt x="1728" y="94059"/>
                  </a:cubicBezTo>
                  <a:cubicBezTo>
                    <a:pt x="1754" y="94136"/>
                    <a:pt x="1754" y="94214"/>
                    <a:pt x="1728" y="94291"/>
                  </a:cubicBezTo>
                  <a:cubicBezTo>
                    <a:pt x="1728" y="94343"/>
                    <a:pt x="1728" y="94368"/>
                    <a:pt x="1728" y="94420"/>
                  </a:cubicBezTo>
                  <a:cubicBezTo>
                    <a:pt x="1702" y="94446"/>
                    <a:pt x="1780" y="94497"/>
                    <a:pt x="1728" y="94549"/>
                  </a:cubicBezTo>
                  <a:cubicBezTo>
                    <a:pt x="1651" y="94575"/>
                    <a:pt x="1676" y="94601"/>
                    <a:pt x="1676" y="94652"/>
                  </a:cubicBezTo>
                  <a:lnTo>
                    <a:pt x="1651" y="94678"/>
                  </a:lnTo>
                  <a:cubicBezTo>
                    <a:pt x="1625" y="94729"/>
                    <a:pt x="1625" y="94755"/>
                    <a:pt x="1651" y="94781"/>
                  </a:cubicBezTo>
                  <a:cubicBezTo>
                    <a:pt x="1702" y="94781"/>
                    <a:pt x="1702" y="94729"/>
                    <a:pt x="1754" y="94729"/>
                  </a:cubicBezTo>
                  <a:cubicBezTo>
                    <a:pt x="1780" y="94807"/>
                    <a:pt x="1754" y="94884"/>
                    <a:pt x="1728" y="94936"/>
                  </a:cubicBezTo>
                  <a:cubicBezTo>
                    <a:pt x="1702" y="94987"/>
                    <a:pt x="1651" y="95039"/>
                    <a:pt x="1573" y="95039"/>
                  </a:cubicBezTo>
                  <a:lnTo>
                    <a:pt x="1548" y="95039"/>
                  </a:lnTo>
                  <a:cubicBezTo>
                    <a:pt x="1599" y="95091"/>
                    <a:pt x="1599" y="95091"/>
                    <a:pt x="1573" y="95168"/>
                  </a:cubicBezTo>
                  <a:cubicBezTo>
                    <a:pt x="1573" y="95194"/>
                    <a:pt x="1573" y="95194"/>
                    <a:pt x="1573" y="95220"/>
                  </a:cubicBezTo>
                  <a:cubicBezTo>
                    <a:pt x="1554" y="95239"/>
                    <a:pt x="1541" y="95248"/>
                    <a:pt x="1533" y="95248"/>
                  </a:cubicBezTo>
                  <a:cubicBezTo>
                    <a:pt x="1518" y="95248"/>
                    <a:pt x="1512" y="95226"/>
                    <a:pt x="1496" y="95194"/>
                  </a:cubicBezTo>
                  <a:lnTo>
                    <a:pt x="1444" y="95194"/>
                  </a:lnTo>
                  <a:lnTo>
                    <a:pt x="1444" y="95220"/>
                  </a:lnTo>
                  <a:lnTo>
                    <a:pt x="1444" y="95297"/>
                  </a:lnTo>
                  <a:cubicBezTo>
                    <a:pt x="1496" y="95297"/>
                    <a:pt x="1522" y="95297"/>
                    <a:pt x="1548" y="95323"/>
                  </a:cubicBezTo>
                  <a:lnTo>
                    <a:pt x="1548" y="95374"/>
                  </a:lnTo>
                  <a:cubicBezTo>
                    <a:pt x="1548" y="95400"/>
                    <a:pt x="1573" y="95426"/>
                    <a:pt x="1573" y="95452"/>
                  </a:cubicBezTo>
                  <a:lnTo>
                    <a:pt x="1573" y="95477"/>
                  </a:lnTo>
                  <a:cubicBezTo>
                    <a:pt x="1573" y="95503"/>
                    <a:pt x="1548" y="95529"/>
                    <a:pt x="1522" y="95555"/>
                  </a:cubicBezTo>
                  <a:cubicBezTo>
                    <a:pt x="1548" y="95555"/>
                    <a:pt x="1522" y="95581"/>
                    <a:pt x="1496" y="95581"/>
                  </a:cubicBezTo>
                  <a:lnTo>
                    <a:pt x="1496" y="95632"/>
                  </a:lnTo>
                  <a:cubicBezTo>
                    <a:pt x="1496" y="95658"/>
                    <a:pt x="1470" y="95684"/>
                    <a:pt x="1444" y="95710"/>
                  </a:cubicBezTo>
                  <a:cubicBezTo>
                    <a:pt x="1470" y="95761"/>
                    <a:pt x="1470" y="95787"/>
                    <a:pt x="1444" y="95839"/>
                  </a:cubicBezTo>
                  <a:cubicBezTo>
                    <a:pt x="1496" y="95942"/>
                    <a:pt x="1444" y="96045"/>
                    <a:pt x="1444" y="96148"/>
                  </a:cubicBezTo>
                  <a:cubicBezTo>
                    <a:pt x="1444" y="96174"/>
                    <a:pt x="1419" y="96200"/>
                    <a:pt x="1393" y="96200"/>
                  </a:cubicBezTo>
                  <a:cubicBezTo>
                    <a:pt x="1393" y="96277"/>
                    <a:pt x="1393" y="96329"/>
                    <a:pt x="1393" y="96406"/>
                  </a:cubicBezTo>
                  <a:cubicBezTo>
                    <a:pt x="1393" y="96432"/>
                    <a:pt x="1341" y="96457"/>
                    <a:pt x="1315" y="96509"/>
                  </a:cubicBezTo>
                  <a:cubicBezTo>
                    <a:pt x="1367" y="96535"/>
                    <a:pt x="1393" y="96586"/>
                    <a:pt x="1393" y="96612"/>
                  </a:cubicBezTo>
                  <a:cubicBezTo>
                    <a:pt x="1419" y="96638"/>
                    <a:pt x="1419" y="96664"/>
                    <a:pt x="1393" y="96690"/>
                  </a:cubicBezTo>
                  <a:cubicBezTo>
                    <a:pt x="1393" y="96715"/>
                    <a:pt x="1393" y="96741"/>
                    <a:pt x="1393" y="96767"/>
                  </a:cubicBezTo>
                  <a:cubicBezTo>
                    <a:pt x="1393" y="96819"/>
                    <a:pt x="1367" y="96870"/>
                    <a:pt x="1341" y="96922"/>
                  </a:cubicBezTo>
                  <a:cubicBezTo>
                    <a:pt x="1341" y="96948"/>
                    <a:pt x="1290" y="96948"/>
                    <a:pt x="1290" y="96973"/>
                  </a:cubicBezTo>
                  <a:lnTo>
                    <a:pt x="1238" y="97051"/>
                  </a:lnTo>
                  <a:cubicBezTo>
                    <a:pt x="1238" y="97051"/>
                    <a:pt x="1264" y="97051"/>
                    <a:pt x="1290" y="97076"/>
                  </a:cubicBezTo>
                  <a:cubicBezTo>
                    <a:pt x="1315" y="97076"/>
                    <a:pt x="1341" y="97102"/>
                    <a:pt x="1341" y="97128"/>
                  </a:cubicBezTo>
                  <a:cubicBezTo>
                    <a:pt x="1341" y="97205"/>
                    <a:pt x="1315" y="97231"/>
                    <a:pt x="1264" y="97231"/>
                  </a:cubicBezTo>
                  <a:cubicBezTo>
                    <a:pt x="1264" y="97231"/>
                    <a:pt x="1264" y="97205"/>
                    <a:pt x="1238" y="97205"/>
                  </a:cubicBezTo>
                  <a:lnTo>
                    <a:pt x="1212" y="97205"/>
                  </a:lnTo>
                  <a:cubicBezTo>
                    <a:pt x="1187" y="97231"/>
                    <a:pt x="1187" y="97257"/>
                    <a:pt x="1161" y="97309"/>
                  </a:cubicBezTo>
                  <a:cubicBezTo>
                    <a:pt x="1161" y="97334"/>
                    <a:pt x="1161" y="97386"/>
                    <a:pt x="1161" y="97412"/>
                  </a:cubicBezTo>
                  <a:cubicBezTo>
                    <a:pt x="1161" y="97430"/>
                    <a:pt x="1148" y="97448"/>
                    <a:pt x="1131" y="97448"/>
                  </a:cubicBezTo>
                  <a:cubicBezTo>
                    <a:pt x="1124" y="97448"/>
                    <a:pt x="1117" y="97445"/>
                    <a:pt x="1109" y="97438"/>
                  </a:cubicBezTo>
                  <a:cubicBezTo>
                    <a:pt x="1083" y="97438"/>
                    <a:pt x="1083" y="97463"/>
                    <a:pt x="1109" y="97489"/>
                  </a:cubicBezTo>
                  <a:cubicBezTo>
                    <a:pt x="1135" y="97489"/>
                    <a:pt x="1161" y="97515"/>
                    <a:pt x="1135" y="97541"/>
                  </a:cubicBezTo>
                  <a:cubicBezTo>
                    <a:pt x="1109" y="97566"/>
                    <a:pt x="1135" y="97618"/>
                    <a:pt x="1135" y="97670"/>
                  </a:cubicBezTo>
                  <a:cubicBezTo>
                    <a:pt x="1135" y="97677"/>
                    <a:pt x="1139" y="97680"/>
                    <a:pt x="1146" y="97680"/>
                  </a:cubicBezTo>
                  <a:cubicBezTo>
                    <a:pt x="1161" y="97680"/>
                    <a:pt x="1187" y="97662"/>
                    <a:pt x="1187" y="97644"/>
                  </a:cubicBezTo>
                  <a:lnTo>
                    <a:pt x="1290" y="97644"/>
                  </a:lnTo>
                  <a:cubicBezTo>
                    <a:pt x="1315" y="97644"/>
                    <a:pt x="1315" y="97670"/>
                    <a:pt x="1315" y="97695"/>
                  </a:cubicBezTo>
                  <a:cubicBezTo>
                    <a:pt x="1290" y="97721"/>
                    <a:pt x="1290" y="97721"/>
                    <a:pt x="1264" y="97747"/>
                  </a:cubicBezTo>
                  <a:cubicBezTo>
                    <a:pt x="1315" y="97824"/>
                    <a:pt x="1290" y="97928"/>
                    <a:pt x="1212" y="97979"/>
                  </a:cubicBezTo>
                  <a:cubicBezTo>
                    <a:pt x="1212" y="98005"/>
                    <a:pt x="1187" y="98031"/>
                    <a:pt x="1212" y="98082"/>
                  </a:cubicBezTo>
                  <a:cubicBezTo>
                    <a:pt x="1264" y="98134"/>
                    <a:pt x="1212" y="98134"/>
                    <a:pt x="1212" y="98160"/>
                  </a:cubicBezTo>
                  <a:cubicBezTo>
                    <a:pt x="1212" y="98160"/>
                    <a:pt x="1187" y="98211"/>
                    <a:pt x="1187" y="98237"/>
                  </a:cubicBezTo>
                  <a:cubicBezTo>
                    <a:pt x="1212" y="98237"/>
                    <a:pt x="1238" y="98237"/>
                    <a:pt x="1212" y="98289"/>
                  </a:cubicBezTo>
                  <a:cubicBezTo>
                    <a:pt x="1187" y="98314"/>
                    <a:pt x="1187" y="98314"/>
                    <a:pt x="1161" y="98340"/>
                  </a:cubicBezTo>
                  <a:cubicBezTo>
                    <a:pt x="1109" y="98366"/>
                    <a:pt x="1109" y="98418"/>
                    <a:pt x="1161" y="98443"/>
                  </a:cubicBezTo>
                  <a:cubicBezTo>
                    <a:pt x="1161" y="98443"/>
                    <a:pt x="1161" y="98469"/>
                    <a:pt x="1135" y="98469"/>
                  </a:cubicBezTo>
                  <a:lnTo>
                    <a:pt x="1083" y="98547"/>
                  </a:lnTo>
                  <a:cubicBezTo>
                    <a:pt x="1083" y="98598"/>
                    <a:pt x="1109" y="98624"/>
                    <a:pt x="1109" y="98675"/>
                  </a:cubicBezTo>
                  <a:cubicBezTo>
                    <a:pt x="1187" y="98701"/>
                    <a:pt x="1187" y="98701"/>
                    <a:pt x="1135" y="98753"/>
                  </a:cubicBezTo>
                  <a:cubicBezTo>
                    <a:pt x="1109" y="98779"/>
                    <a:pt x="1109" y="98830"/>
                    <a:pt x="1135" y="98882"/>
                  </a:cubicBezTo>
                  <a:lnTo>
                    <a:pt x="1212" y="98959"/>
                  </a:lnTo>
                  <a:lnTo>
                    <a:pt x="1212" y="98985"/>
                  </a:lnTo>
                  <a:lnTo>
                    <a:pt x="1238" y="98985"/>
                  </a:lnTo>
                  <a:cubicBezTo>
                    <a:pt x="1290" y="98985"/>
                    <a:pt x="1290" y="98985"/>
                    <a:pt x="1290" y="98933"/>
                  </a:cubicBezTo>
                  <a:lnTo>
                    <a:pt x="1290" y="98882"/>
                  </a:lnTo>
                  <a:cubicBezTo>
                    <a:pt x="1290" y="98856"/>
                    <a:pt x="1264" y="98779"/>
                    <a:pt x="1315" y="98779"/>
                  </a:cubicBezTo>
                  <a:lnTo>
                    <a:pt x="1341" y="98804"/>
                  </a:lnTo>
                  <a:cubicBezTo>
                    <a:pt x="1393" y="98830"/>
                    <a:pt x="1393" y="98882"/>
                    <a:pt x="1367" y="98933"/>
                  </a:cubicBezTo>
                  <a:cubicBezTo>
                    <a:pt x="1315" y="98985"/>
                    <a:pt x="1367" y="99037"/>
                    <a:pt x="1419" y="99062"/>
                  </a:cubicBezTo>
                  <a:lnTo>
                    <a:pt x="1341" y="99140"/>
                  </a:lnTo>
                  <a:cubicBezTo>
                    <a:pt x="1341" y="99166"/>
                    <a:pt x="1393" y="99191"/>
                    <a:pt x="1367" y="99217"/>
                  </a:cubicBezTo>
                  <a:lnTo>
                    <a:pt x="1393" y="99217"/>
                  </a:lnTo>
                  <a:cubicBezTo>
                    <a:pt x="1427" y="99217"/>
                    <a:pt x="1462" y="99206"/>
                    <a:pt x="1488" y="99206"/>
                  </a:cubicBezTo>
                  <a:cubicBezTo>
                    <a:pt x="1502" y="99206"/>
                    <a:pt x="1513" y="99208"/>
                    <a:pt x="1522" y="99217"/>
                  </a:cubicBezTo>
                  <a:cubicBezTo>
                    <a:pt x="1548" y="99269"/>
                    <a:pt x="1470" y="99269"/>
                    <a:pt x="1444" y="99294"/>
                  </a:cubicBezTo>
                  <a:cubicBezTo>
                    <a:pt x="1444" y="99346"/>
                    <a:pt x="1419" y="99346"/>
                    <a:pt x="1393" y="99372"/>
                  </a:cubicBezTo>
                  <a:cubicBezTo>
                    <a:pt x="1393" y="99372"/>
                    <a:pt x="1341" y="99475"/>
                    <a:pt x="1367" y="99552"/>
                  </a:cubicBezTo>
                  <a:cubicBezTo>
                    <a:pt x="1380" y="99552"/>
                    <a:pt x="1399" y="99546"/>
                    <a:pt x="1412" y="99546"/>
                  </a:cubicBezTo>
                  <a:cubicBezTo>
                    <a:pt x="1425" y="99546"/>
                    <a:pt x="1432" y="99552"/>
                    <a:pt x="1419" y="99578"/>
                  </a:cubicBezTo>
                  <a:cubicBezTo>
                    <a:pt x="1419" y="99630"/>
                    <a:pt x="1419" y="99656"/>
                    <a:pt x="1419" y="99707"/>
                  </a:cubicBezTo>
                  <a:cubicBezTo>
                    <a:pt x="1419" y="99733"/>
                    <a:pt x="1419" y="99759"/>
                    <a:pt x="1393" y="99784"/>
                  </a:cubicBezTo>
                  <a:cubicBezTo>
                    <a:pt x="1367" y="99784"/>
                    <a:pt x="1393" y="99810"/>
                    <a:pt x="1393" y="99810"/>
                  </a:cubicBezTo>
                  <a:cubicBezTo>
                    <a:pt x="1419" y="99862"/>
                    <a:pt x="1419" y="99888"/>
                    <a:pt x="1393" y="99939"/>
                  </a:cubicBezTo>
                  <a:lnTo>
                    <a:pt x="1393" y="99965"/>
                  </a:lnTo>
                  <a:cubicBezTo>
                    <a:pt x="1419" y="99991"/>
                    <a:pt x="1470" y="100017"/>
                    <a:pt x="1444" y="100068"/>
                  </a:cubicBezTo>
                  <a:cubicBezTo>
                    <a:pt x="1414" y="100098"/>
                    <a:pt x="1419" y="100111"/>
                    <a:pt x="1429" y="100111"/>
                  </a:cubicBezTo>
                  <a:cubicBezTo>
                    <a:pt x="1436" y="100111"/>
                    <a:pt x="1444" y="100105"/>
                    <a:pt x="1444" y="100094"/>
                  </a:cubicBezTo>
                  <a:cubicBezTo>
                    <a:pt x="1463" y="100089"/>
                    <a:pt x="1477" y="100087"/>
                    <a:pt x="1487" y="100087"/>
                  </a:cubicBezTo>
                  <a:cubicBezTo>
                    <a:pt x="1530" y="100087"/>
                    <a:pt x="1496" y="100129"/>
                    <a:pt x="1496" y="100171"/>
                  </a:cubicBezTo>
                  <a:cubicBezTo>
                    <a:pt x="1496" y="100197"/>
                    <a:pt x="1496" y="100249"/>
                    <a:pt x="1470" y="100275"/>
                  </a:cubicBezTo>
                  <a:cubicBezTo>
                    <a:pt x="1393" y="100326"/>
                    <a:pt x="1393" y="100352"/>
                    <a:pt x="1419" y="100403"/>
                  </a:cubicBezTo>
                  <a:cubicBezTo>
                    <a:pt x="1440" y="100393"/>
                    <a:pt x="1453" y="100387"/>
                    <a:pt x="1460" y="100387"/>
                  </a:cubicBezTo>
                  <a:cubicBezTo>
                    <a:pt x="1470" y="100387"/>
                    <a:pt x="1470" y="100399"/>
                    <a:pt x="1470" y="100429"/>
                  </a:cubicBezTo>
                  <a:cubicBezTo>
                    <a:pt x="1470" y="100481"/>
                    <a:pt x="1470" y="100507"/>
                    <a:pt x="1496" y="100532"/>
                  </a:cubicBezTo>
                  <a:cubicBezTo>
                    <a:pt x="1496" y="100558"/>
                    <a:pt x="1522" y="100558"/>
                    <a:pt x="1496" y="100584"/>
                  </a:cubicBezTo>
                  <a:cubicBezTo>
                    <a:pt x="1486" y="100589"/>
                    <a:pt x="1477" y="100591"/>
                    <a:pt x="1471" y="100591"/>
                  </a:cubicBezTo>
                  <a:cubicBezTo>
                    <a:pt x="1443" y="100591"/>
                    <a:pt x="1439" y="100558"/>
                    <a:pt x="1419" y="100558"/>
                  </a:cubicBezTo>
                  <a:cubicBezTo>
                    <a:pt x="1419" y="100610"/>
                    <a:pt x="1419" y="100661"/>
                    <a:pt x="1496" y="100661"/>
                  </a:cubicBezTo>
                  <a:lnTo>
                    <a:pt x="1496" y="100687"/>
                  </a:lnTo>
                  <a:cubicBezTo>
                    <a:pt x="1522" y="100739"/>
                    <a:pt x="1522" y="100790"/>
                    <a:pt x="1496" y="100816"/>
                  </a:cubicBezTo>
                  <a:lnTo>
                    <a:pt x="1496" y="100945"/>
                  </a:lnTo>
                  <a:cubicBezTo>
                    <a:pt x="1522" y="100971"/>
                    <a:pt x="1548" y="100997"/>
                    <a:pt x="1522" y="101048"/>
                  </a:cubicBezTo>
                  <a:cubicBezTo>
                    <a:pt x="1548" y="101074"/>
                    <a:pt x="1548" y="101074"/>
                    <a:pt x="1573" y="101100"/>
                  </a:cubicBezTo>
                  <a:cubicBezTo>
                    <a:pt x="1573" y="101113"/>
                    <a:pt x="1580" y="101119"/>
                    <a:pt x="1593" y="101119"/>
                  </a:cubicBezTo>
                  <a:cubicBezTo>
                    <a:pt x="1606" y="101119"/>
                    <a:pt x="1625" y="101113"/>
                    <a:pt x="1651" y="101100"/>
                  </a:cubicBezTo>
                  <a:lnTo>
                    <a:pt x="1625" y="101100"/>
                  </a:lnTo>
                  <a:cubicBezTo>
                    <a:pt x="1642" y="101083"/>
                    <a:pt x="1659" y="101077"/>
                    <a:pt x="1676" y="101077"/>
                  </a:cubicBezTo>
                  <a:cubicBezTo>
                    <a:pt x="1708" y="101077"/>
                    <a:pt x="1737" y="101100"/>
                    <a:pt x="1754" y="101100"/>
                  </a:cubicBezTo>
                  <a:cubicBezTo>
                    <a:pt x="1780" y="101126"/>
                    <a:pt x="1805" y="101177"/>
                    <a:pt x="1805" y="101229"/>
                  </a:cubicBezTo>
                  <a:cubicBezTo>
                    <a:pt x="1805" y="101255"/>
                    <a:pt x="1780" y="101280"/>
                    <a:pt x="1754" y="101306"/>
                  </a:cubicBezTo>
                  <a:cubicBezTo>
                    <a:pt x="1754" y="101332"/>
                    <a:pt x="1805" y="101409"/>
                    <a:pt x="1805" y="101461"/>
                  </a:cubicBezTo>
                  <a:cubicBezTo>
                    <a:pt x="1857" y="101538"/>
                    <a:pt x="1883" y="101667"/>
                    <a:pt x="1831" y="101745"/>
                  </a:cubicBezTo>
                  <a:lnTo>
                    <a:pt x="1831" y="101822"/>
                  </a:lnTo>
                  <a:cubicBezTo>
                    <a:pt x="1805" y="101822"/>
                    <a:pt x="1805" y="101848"/>
                    <a:pt x="1805" y="101848"/>
                  </a:cubicBezTo>
                  <a:cubicBezTo>
                    <a:pt x="1805" y="101899"/>
                    <a:pt x="1805" y="101977"/>
                    <a:pt x="1831" y="102028"/>
                  </a:cubicBezTo>
                  <a:cubicBezTo>
                    <a:pt x="1857" y="102028"/>
                    <a:pt x="1857" y="102080"/>
                    <a:pt x="1857" y="102106"/>
                  </a:cubicBezTo>
                  <a:lnTo>
                    <a:pt x="1857" y="102157"/>
                  </a:lnTo>
                  <a:cubicBezTo>
                    <a:pt x="1857" y="102183"/>
                    <a:pt x="1857" y="102235"/>
                    <a:pt x="1883" y="102260"/>
                  </a:cubicBezTo>
                  <a:cubicBezTo>
                    <a:pt x="1883" y="102286"/>
                    <a:pt x="1883" y="102312"/>
                    <a:pt x="1857" y="102338"/>
                  </a:cubicBezTo>
                  <a:cubicBezTo>
                    <a:pt x="1805" y="102364"/>
                    <a:pt x="1831" y="102415"/>
                    <a:pt x="1857" y="102441"/>
                  </a:cubicBezTo>
                  <a:cubicBezTo>
                    <a:pt x="1883" y="102493"/>
                    <a:pt x="1857" y="102493"/>
                    <a:pt x="1857" y="102544"/>
                  </a:cubicBezTo>
                  <a:lnTo>
                    <a:pt x="1831" y="102725"/>
                  </a:lnTo>
                  <a:cubicBezTo>
                    <a:pt x="1831" y="102725"/>
                    <a:pt x="1805" y="102750"/>
                    <a:pt x="1805" y="102750"/>
                  </a:cubicBezTo>
                  <a:cubicBezTo>
                    <a:pt x="1754" y="102750"/>
                    <a:pt x="1780" y="102776"/>
                    <a:pt x="1805" y="102802"/>
                  </a:cubicBezTo>
                  <a:cubicBezTo>
                    <a:pt x="1805" y="102828"/>
                    <a:pt x="1831" y="102828"/>
                    <a:pt x="1831" y="102828"/>
                  </a:cubicBezTo>
                  <a:cubicBezTo>
                    <a:pt x="1857" y="102854"/>
                    <a:pt x="1831" y="102854"/>
                    <a:pt x="1831" y="102854"/>
                  </a:cubicBezTo>
                  <a:lnTo>
                    <a:pt x="1831" y="102879"/>
                  </a:lnTo>
                  <a:cubicBezTo>
                    <a:pt x="1754" y="102957"/>
                    <a:pt x="1780" y="102957"/>
                    <a:pt x="1754" y="103034"/>
                  </a:cubicBezTo>
                  <a:cubicBezTo>
                    <a:pt x="1754" y="103111"/>
                    <a:pt x="1728" y="103137"/>
                    <a:pt x="1728" y="103163"/>
                  </a:cubicBezTo>
                  <a:cubicBezTo>
                    <a:pt x="1728" y="103215"/>
                    <a:pt x="1702" y="103266"/>
                    <a:pt x="1702" y="103292"/>
                  </a:cubicBezTo>
                  <a:cubicBezTo>
                    <a:pt x="1754" y="103344"/>
                    <a:pt x="1702" y="103395"/>
                    <a:pt x="1728" y="103447"/>
                  </a:cubicBezTo>
                  <a:cubicBezTo>
                    <a:pt x="1741" y="103473"/>
                    <a:pt x="1741" y="103479"/>
                    <a:pt x="1735" y="103479"/>
                  </a:cubicBezTo>
                  <a:cubicBezTo>
                    <a:pt x="1728" y="103479"/>
                    <a:pt x="1715" y="103473"/>
                    <a:pt x="1702" y="103473"/>
                  </a:cubicBezTo>
                  <a:cubicBezTo>
                    <a:pt x="1676" y="103473"/>
                    <a:pt x="1676" y="103524"/>
                    <a:pt x="1651" y="103524"/>
                  </a:cubicBezTo>
                  <a:lnTo>
                    <a:pt x="1625" y="103524"/>
                  </a:lnTo>
                  <a:lnTo>
                    <a:pt x="1728" y="103576"/>
                  </a:lnTo>
                  <a:cubicBezTo>
                    <a:pt x="1754" y="103602"/>
                    <a:pt x="1754" y="103602"/>
                    <a:pt x="1780" y="103627"/>
                  </a:cubicBezTo>
                  <a:lnTo>
                    <a:pt x="1805" y="103627"/>
                  </a:lnTo>
                  <a:cubicBezTo>
                    <a:pt x="1805" y="103627"/>
                    <a:pt x="1805" y="103653"/>
                    <a:pt x="1805" y="103653"/>
                  </a:cubicBezTo>
                  <a:lnTo>
                    <a:pt x="1805" y="103679"/>
                  </a:lnTo>
                  <a:cubicBezTo>
                    <a:pt x="1831" y="103756"/>
                    <a:pt x="1831" y="103756"/>
                    <a:pt x="1805" y="103808"/>
                  </a:cubicBezTo>
                  <a:cubicBezTo>
                    <a:pt x="1780" y="103859"/>
                    <a:pt x="1728" y="103911"/>
                    <a:pt x="1702" y="103963"/>
                  </a:cubicBezTo>
                  <a:cubicBezTo>
                    <a:pt x="1702" y="103988"/>
                    <a:pt x="1702" y="104014"/>
                    <a:pt x="1702" y="104040"/>
                  </a:cubicBezTo>
                  <a:cubicBezTo>
                    <a:pt x="1676" y="104092"/>
                    <a:pt x="1702" y="104169"/>
                    <a:pt x="1754" y="104195"/>
                  </a:cubicBezTo>
                  <a:cubicBezTo>
                    <a:pt x="1754" y="104195"/>
                    <a:pt x="1754" y="104169"/>
                    <a:pt x="1780" y="104169"/>
                  </a:cubicBezTo>
                  <a:cubicBezTo>
                    <a:pt x="1805" y="104169"/>
                    <a:pt x="1805" y="104195"/>
                    <a:pt x="1780" y="104195"/>
                  </a:cubicBezTo>
                  <a:cubicBezTo>
                    <a:pt x="1780" y="104221"/>
                    <a:pt x="1754" y="104246"/>
                    <a:pt x="1754" y="104272"/>
                  </a:cubicBezTo>
                  <a:cubicBezTo>
                    <a:pt x="1754" y="104298"/>
                    <a:pt x="1780" y="104349"/>
                    <a:pt x="1805" y="104375"/>
                  </a:cubicBezTo>
                  <a:cubicBezTo>
                    <a:pt x="1831" y="104401"/>
                    <a:pt x="1857" y="104453"/>
                    <a:pt x="1831" y="104504"/>
                  </a:cubicBezTo>
                  <a:cubicBezTo>
                    <a:pt x="1805" y="104530"/>
                    <a:pt x="1805" y="104556"/>
                    <a:pt x="1831" y="104607"/>
                  </a:cubicBezTo>
                  <a:cubicBezTo>
                    <a:pt x="1857" y="104607"/>
                    <a:pt x="1831" y="104633"/>
                    <a:pt x="1780" y="104659"/>
                  </a:cubicBezTo>
                  <a:cubicBezTo>
                    <a:pt x="1754" y="104659"/>
                    <a:pt x="1754" y="104711"/>
                    <a:pt x="1780" y="104711"/>
                  </a:cubicBezTo>
                  <a:cubicBezTo>
                    <a:pt x="1831" y="104736"/>
                    <a:pt x="1857" y="104788"/>
                    <a:pt x="1831" y="104839"/>
                  </a:cubicBezTo>
                  <a:cubicBezTo>
                    <a:pt x="1857" y="104917"/>
                    <a:pt x="1857" y="105020"/>
                    <a:pt x="1831" y="105097"/>
                  </a:cubicBezTo>
                  <a:cubicBezTo>
                    <a:pt x="1831" y="105123"/>
                    <a:pt x="1831" y="105175"/>
                    <a:pt x="1831" y="105226"/>
                  </a:cubicBezTo>
                  <a:cubicBezTo>
                    <a:pt x="1857" y="105278"/>
                    <a:pt x="1857" y="105355"/>
                    <a:pt x="1831" y="105407"/>
                  </a:cubicBezTo>
                  <a:cubicBezTo>
                    <a:pt x="1831" y="105433"/>
                    <a:pt x="1831" y="105458"/>
                    <a:pt x="1857" y="105458"/>
                  </a:cubicBezTo>
                  <a:cubicBezTo>
                    <a:pt x="1909" y="105510"/>
                    <a:pt x="1909" y="105587"/>
                    <a:pt x="1883" y="105639"/>
                  </a:cubicBezTo>
                  <a:cubicBezTo>
                    <a:pt x="1883" y="105665"/>
                    <a:pt x="1909" y="105691"/>
                    <a:pt x="1909" y="105691"/>
                  </a:cubicBezTo>
                  <a:cubicBezTo>
                    <a:pt x="1909" y="105716"/>
                    <a:pt x="1909" y="105794"/>
                    <a:pt x="1909" y="105871"/>
                  </a:cubicBezTo>
                  <a:cubicBezTo>
                    <a:pt x="1909" y="105923"/>
                    <a:pt x="1909" y="105974"/>
                    <a:pt x="1909" y="106026"/>
                  </a:cubicBezTo>
                  <a:cubicBezTo>
                    <a:pt x="1909" y="106052"/>
                    <a:pt x="1934" y="106077"/>
                    <a:pt x="1909" y="106077"/>
                  </a:cubicBezTo>
                  <a:cubicBezTo>
                    <a:pt x="1883" y="106103"/>
                    <a:pt x="1857" y="106155"/>
                    <a:pt x="1883" y="106206"/>
                  </a:cubicBezTo>
                  <a:cubicBezTo>
                    <a:pt x="1883" y="106258"/>
                    <a:pt x="1883" y="106310"/>
                    <a:pt x="1883" y="106361"/>
                  </a:cubicBezTo>
                  <a:cubicBezTo>
                    <a:pt x="1883" y="106387"/>
                    <a:pt x="1870" y="106393"/>
                    <a:pt x="1854" y="106393"/>
                  </a:cubicBezTo>
                  <a:cubicBezTo>
                    <a:pt x="1838" y="106393"/>
                    <a:pt x="1818" y="106387"/>
                    <a:pt x="1805" y="106387"/>
                  </a:cubicBezTo>
                  <a:lnTo>
                    <a:pt x="1805" y="106439"/>
                  </a:lnTo>
                  <a:cubicBezTo>
                    <a:pt x="1805" y="106464"/>
                    <a:pt x="1857" y="106516"/>
                    <a:pt x="1805" y="106567"/>
                  </a:cubicBezTo>
                  <a:cubicBezTo>
                    <a:pt x="1793" y="106580"/>
                    <a:pt x="1793" y="106580"/>
                    <a:pt x="1796" y="106580"/>
                  </a:cubicBezTo>
                  <a:cubicBezTo>
                    <a:pt x="1799" y="106580"/>
                    <a:pt x="1805" y="106580"/>
                    <a:pt x="1805" y="106593"/>
                  </a:cubicBezTo>
                  <a:cubicBezTo>
                    <a:pt x="1805" y="106593"/>
                    <a:pt x="1857" y="106645"/>
                    <a:pt x="1831" y="106671"/>
                  </a:cubicBezTo>
                  <a:lnTo>
                    <a:pt x="1831" y="106774"/>
                  </a:lnTo>
                  <a:cubicBezTo>
                    <a:pt x="1883" y="106877"/>
                    <a:pt x="1857" y="106903"/>
                    <a:pt x="1780" y="106929"/>
                  </a:cubicBezTo>
                  <a:cubicBezTo>
                    <a:pt x="1780" y="106980"/>
                    <a:pt x="1780" y="107057"/>
                    <a:pt x="1754" y="107083"/>
                  </a:cubicBezTo>
                  <a:cubicBezTo>
                    <a:pt x="1780" y="107083"/>
                    <a:pt x="1780" y="107135"/>
                    <a:pt x="1780" y="107161"/>
                  </a:cubicBezTo>
                  <a:lnTo>
                    <a:pt x="1857" y="107161"/>
                  </a:lnTo>
                  <a:cubicBezTo>
                    <a:pt x="1864" y="107154"/>
                    <a:pt x="1871" y="107151"/>
                    <a:pt x="1877" y="107151"/>
                  </a:cubicBezTo>
                  <a:cubicBezTo>
                    <a:pt x="1895" y="107151"/>
                    <a:pt x="1909" y="107174"/>
                    <a:pt x="1909" y="107212"/>
                  </a:cubicBezTo>
                  <a:cubicBezTo>
                    <a:pt x="1960" y="107212"/>
                    <a:pt x="1960" y="107212"/>
                    <a:pt x="1934" y="107290"/>
                  </a:cubicBezTo>
                  <a:cubicBezTo>
                    <a:pt x="1934" y="107315"/>
                    <a:pt x="1934" y="107322"/>
                    <a:pt x="1941" y="107322"/>
                  </a:cubicBezTo>
                  <a:cubicBezTo>
                    <a:pt x="1947" y="107322"/>
                    <a:pt x="1960" y="107315"/>
                    <a:pt x="1986" y="107315"/>
                  </a:cubicBezTo>
                  <a:cubicBezTo>
                    <a:pt x="2012" y="107315"/>
                    <a:pt x="2012" y="107341"/>
                    <a:pt x="2012" y="107367"/>
                  </a:cubicBezTo>
                  <a:cubicBezTo>
                    <a:pt x="1999" y="107380"/>
                    <a:pt x="1992" y="107380"/>
                    <a:pt x="1989" y="107380"/>
                  </a:cubicBezTo>
                  <a:cubicBezTo>
                    <a:pt x="1986" y="107380"/>
                    <a:pt x="1986" y="107380"/>
                    <a:pt x="1986" y="107393"/>
                  </a:cubicBezTo>
                  <a:cubicBezTo>
                    <a:pt x="1960" y="107393"/>
                    <a:pt x="1960" y="107419"/>
                    <a:pt x="1960" y="107444"/>
                  </a:cubicBezTo>
                  <a:cubicBezTo>
                    <a:pt x="1977" y="107444"/>
                    <a:pt x="1995" y="107433"/>
                    <a:pt x="2012" y="107433"/>
                  </a:cubicBezTo>
                  <a:cubicBezTo>
                    <a:pt x="2020" y="107433"/>
                    <a:pt x="2029" y="107436"/>
                    <a:pt x="2038" y="107444"/>
                  </a:cubicBezTo>
                  <a:cubicBezTo>
                    <a:pt x="2063" y="107470"/>
                    <a:pt x="2089" y="107522"/>
                    <a:pt x="2063" y="107548"/>
                  </a:cubicBezTo>
                  <a:lnTo>
                    <a:pt x="2038" y="107651"/>
                  </a:lnTo>
                  <a:lnTo>
                    <a:pt x="2038" y="107728"/>
                  </a:lnTo>
                  <a:cubicBezTo>
                    <a:pt x="2038" y="107728"/>
                    <a:pt x="2038" y="107805"/>
                    <a:pt x="2063" y="107831"/>
                  </a:cubicBezTo>
                  <a:cubicBezTo>
                    <a:pt x="2115" y="107883"/>
                    <a:pt x="2115" y="107960"/>
                    <a:pt x="2089" y="108012"/>
                  </a:cubicBezTo>
                  <a:cubicBezTo>
                    <a:pt x="2063" y="108063"/>
                    <a:pt x="2038" y="108115"/>
                    <a:pt x="2038" y="108166"/>
                  </a:cubicBezTo>
                  <a:cubicBezTo>
                    <a:pt x="1986" y="108166"/>
                    <a:pt x="1934" y="108115"/>
                    <a:pt x="1857" y="108115"/>
                  </a:cubicBezTo>
                  <a:cubicBezTo>
                    <a:pt x="1857" y="108166"/>
                    <a:pt x="1857" y="108218"/>
                    <a:pt x="1857" y="108270"/>
                  </a:cubicBezTo>
                  <a:cubicBezTo>
                    <a:pt x="1883" y="108321"/>
                    <a:pt x="1857" y="108321"/>
                    <a:pt x="1857" y="108321"/>
                  </a:cubicBezTo>
                  <a:cubicBezTo>
                    <a:pt x="1857" y="108347"/>
                    <a:pt x="1831" y="108399"/>
                    <a:pt x="1857" y="108424"/>
                  </a:cubicBezTo>
                  <a:cubicBezTo>
                    <a:pt x="1883" y="108424"/>
                    <a:pt x="1883" y="108450"/>
                    <a:pt x="1857" y="108450"/>
                  </a:cubicBezTo>
                  <a:cubicBezTo>
                    <a:pt x="1831" y="108502"/>
                    <a:pt x="1857" y="108579"/>
                    <a:pt x="1831" y="108657"/>
                  </a:cubicBezTo>
                  <a:cubicBezTo>
                    <a:pt x="1831" y="108708"/>
                    <a:pt x="1831" y="108760"/>
                    <a:pt x="1831" y="108785"/>
                  </a:cubicBezTo>
                  <a:cubicBezTo>
                    <a:pt x="1831" y="108811"/>
                    <a:pt x="1831" y="108863"/>
                    <a:pt x="1831" y="108889"/>
                  </a:cubicBezTo>
                  <a:cubicBezTo>
                    <a:pt x="1805" y="108940"/>
                    <a:pt x="1805" y="108992"/>
                    <a:pt x="1831" y="109018"/>
                  </a:cubicBezTo>
                  <a:cubicBezTo>
                    <a:pt x="1857" y="109095"/>
                    <a:pt x="1857" y="109172"/>
                    <a:pt x="1805" y="109198"/>
                  </a:cubicBezTo>
                  <a:cubicBezTo>
                    <a:pt x="1780" y="109224"/>
                    <a:pt x="1780" y="109250"/>
                    <a:pt x="1780" y="109275"/>
                  </a:cubicBezTo>
                  <a:lnTo>
                    <a:pt x="1805" y="109301"/>
                  </a:lnTo>
                  <a:cubicBezTo>
                    <a:pt x="1909" y="109353"/>
                    <a:pt x="1909" y="109353"/>
                    <a:pt x="1857" y="109456"/>
                  </a:cubicBezTo>
                  <a:cubicBezTo>
                    <a:pt x="1857" y="109482"/>
                    <a:pt x="1909" y="109508"/>
                    <a:pt x="1857" y="109559"/>
                  </a:cubicBezTo>
                  <a:cubicBezTo>
                    <a:pt x="1831" y="109572"/>
                    <a:pt x="1825" y="109572"/>
                    <a:pt x="1828" y="109572"/>
                  </a:cubicBezTo>
                  <a:cubicBezTo>
                    <a:pt x="1831" y="109572"/>
                    <a:pt x="1844" y="109572"/>
                    <a:pt x="1857" y="109585"/>
                  </a:cubicBezTo>
                  <a:cubicBezTo>
                    <a:pt x="1909" y="109611"/>
                    <a:pt x="1909" y="109688"/>
                    <a:pt x="1857" y="109740"/>
                  </a:cubicBezTo>
                  <a:lnTo>
                    <a:pt x="1857" y="109766"/>
                  </a:lnTo>
                  <a:cubicBezTo>
                    <a:pt x="1960" y="109894"/>
                    <a:pt x="1857" y="109972"/>
                    <a:pt x="1780" y="110049"/>
                  </a:cubicBezTo>
                  <a:cubicBezTo>
                    <a:pt x="1780" y="110049"/>
                    <a:pt x="1780" y="110049"/>
                    <a:pt x="1780" y="110075"/>
                  </a:cubicBezTo>
                  <a:cubicBezTo>
                    <a:pt x="1780" y="110075"/>
                    <a:pt x="1780" y="110075"/>
                    <a:pt x="1780" y="110101"/>
                  </a:cubicBezTo>
                  <a:cubicBezTo>
                    <a:pt x="1805" y="110178"/>
                    <a:pt x="1805" y="110256"/>
                    <a:pt x="1780" y="110307"/>
                  </a:cubicBezTo>
                  <a:cubicBezTo>
                    <a:pt x="1805" y="110307"/>
                    <a:pt x="1831" y="110307"/>
                    <a:pt x="1831" y="110359"/>
                  </a:cubicBezTo>
                  <a:cubicBezTo>
                    <a:pt x="1831" y="110384"/>
                    <a:pt x="1831" y="110410"/>
                    <a:pt x="1780" y="110436"/>
                  </a:cubicBezTo>
                  <a:cubicBezTo>
                    <a:pt x="1805" y="110513"/>
                    <a:pt x="1857" y="110617"/>
                    <a:pt x="1780" y="110694"/>
                  </a:cubicBezTo>
                  <a:cubicBezTo>
                    <a:pt x="1805" y="110746"/>
                    <a:pt x="1831" y="110720"/>
                    <a:pt x="1857" y="110797"/>
                  </a:cubicBezTo>
                  <a:cubicBezTo>
                    <a:pt x="1857" y="110797"/>
                    <a:pt x="1883" y="110797"/>
                    <a:pt x="1857" y="110849"/>
                  </a:cubicBezTo>
                  <a:cubicBezTo>
                    <a:pt x="1883" y="110900"/>
                    <a:pt x="1883" y="110926"/>
                    <a:pt x="1857" y="110952"/>
                  </a:cubicBezTo>
                  <a:cubicBezTo>
                    <a:pt x="1883" y="111003"/>
                    <a:pt x="1831" y="111029"/>
                    <a:pt x="1831" y="111081"/>
                  </a:cubicBezTo>
                  <a:cubicBezTo>
                    <a:pt x="1805" y="111132"/>
                    <a:pt x="1857" y="111132"/>
                    <a:pt x="1831" y="111184"/>
                  </a:cubicBezTo>
                  <a:cubicBezTo>
                    <a:pt x="1780" y="111210"/>
                    <a:pt x="1728" y="111287"/>
                    <a:pt x="1728" y="111365"/>
                  </a:cubicBezTo>
                  <a:cubicBezTo>
                    <a:pt x="1676" y="111442"/>
                    <a:pt x="1728" y="111493"/>
                    <a:pt x="1754" y="111545"/>
                  </a:cubicBezTo>
                  <a:lnTo>
                    <a:pt x="1857" y="111545"/>
                  </a:lnTo>
                  <a:cubicBezTo>
                    <a:pt x="1883" y="111597"/>
                    <a:pt x="1909" y="111648"/>
                    <a:pt x="1883" y="111700"/>
                  </a:cubicBezTo>
                  <a:lnTo>
                    <a:pt x="1883" y="111726"/>
                  </a:lnTo>
                  <a:cubicBezTo>
                    <a:pt x="1883" y="111746"/>
                    <a:pt x="1866" y="111784"/>
                    <a:pt x="1846" y="111784"/>
                  </a:cubicBezTo>
                  <a:cubicBezTo>
                    <a:pt x="1841" y="111784"/>
                    <a:pt x="1836" y="111782"/>
                    <a:pt x="1831" y="111777"/>
                  </a:cubicBezTo>
                  <a:cubicBezTo>
                    <a:pt x="1780" y="111777"/>
                    <a:pt x="1754" y="111777"/>
                    <a:pt x="1728" y="111803"/>
                  </a:cubicBezTo>
                  <a:cubicBezTo>
                    <a:pt x="1702" y="111829"/>
                    <a:pt x="1676" y="111880"/>
                    <a:pt x="1702" y="111906"/>
                  </a:cubicBezTo>
                  <a:lnTo>
                    <a:pt x="1754" y="112009"/>
                  </a:lnTo>
                  <a:cubicBezTo>
                    <a:pt x="1754" y="112035"/>
                    <a:pt x="1754" y="112087"/>
                    <a:pt x="1754" y="112112"/>
                  </a:cubicBezTo>
                  <a:cubicBezTo>
                    <a:pt x="1780" y="112138"/>
                    <a:pt x="1754" y="112164"/>
                    <a:pt x="1754" y="112164"/>
                  </a:cubicBezTo>
                  <a:cubicBezTo>
                    <a:pt x="1728" y="112216"/>
                    <a:pt x="1728" y="112241"/>
                    <a:pt x="1754" y="112267"/>
                  </a:cubicBezTo>
                  <a:cubicBezTo>
                    <a:pt x="1805" y="112345"/>
                    <a:pt x="1805" y="112422"/>
                    <a:pt x="1780" y="112499"/>
                  </a:cubicBezTo>
                  <a:cubicBezTo>
                    <a:pt x="1728" y="112551"/>
                    <a:pt x="1728" y="112628"/>
                    <a:pt x="1728" y="112680"/>
                  </a:cubicBezTo>
                  <a:cubicBezTo>
                    <a:pt x="1728" y="112706"/>
                    <a:pt x="1728" y="112731"/>
                    <a:pt x="1702" y="112757"/>
                  </a:cubicBezTo>
                  <a:cubicBezTo>
                    <a:pt x="1676" y="112783"/>
                    <a:pt x="1676" y="112809"/>
                    <a:pt x="1676" y="112835"/>
                  </a:cubicBezTo>
                  <a:cubicBezTo>
                    <a:pt x="1676" y="112860"/>
                    <a:pt x="1702" y="112886"/>
                    <a:pt x="1676" y="112912"/>
                  </a:cubicBezTo>
                  <a:cubicBezTo>
                    <a:pt x="1651" y="112964"/>
                    <a:pt x="1651" y="112938"/>
                    <a:pt x="1676" y="112964"/>
                  </a:cubicBezTo>
                  <a:cubicBezTo>
                    <a:pt x="1728" y="113015"/>
                    <a:pt x="1754" y="113067"/>
                    <a:pt x="1754" y="113144"/>
                  </a:cubicBezTo>
                  <a:cubicBezTo>
                    <a:pt x="1754" y="113170"/>
                    <a:pt x="1754" y="113196"/>
                    <a:pt x="1754" y="113196"/>
                  </a:cubicBezTo>
                  <a:cubicBezTo>
                    <a:pt x="1754" y="113221"/>
                    <a:pt x="1805" y="113247"/>
                    <a:pt x="1754" y="113273"/>
                  </a:cubicBezTo>
                  <a:cubicBezTo>
                    <a:pt x="1754" y="113299"/>
                    <a:pt x="1754" y="113350"/>
                    <a:pt x="1754" y="113402"/>
                  </a:cubicBezTo>
                  <a:cubicBezTo>
                    <a:pt x="1754" y="113454"/>
                    <a:pt x="1754" y="113479"/>
                    <a:pt x="1754" y="113531"/>
                  </a:cubicBezTo>
                  <a:lnTo>
                    <a:pt x="1754" y="113583"/>
                  </a:lnTo>
                  <a:cubicBezTo>
                    <a:pt x="1754" y="113660"/>
                    <a:pt x="1754" y="113737"/>
                    <a:pt x="1702" y="113789"/>
                  </a:cubicBezTo>
                  <a:cubicBezTo>
                    <a:pt x="1702" y="113789"/>
                    <a:pt x="1702" y="113815"/>
                    <a:pt x="1728" y="113815"/>
                  </a:cubicBezTo>
                  <a:lnTo>
                    <a:pt x="1780" y="113840"/>
                  </a:lnTo>
                  <a:cubicBezTo>
                    <a:pt x="1780" y="113866"/>
                    <a:pt x="1754" y="113866"/>
                    <a:pt x="1754" y="113892"/>
                  </a:cubicBezTo>
                  <a:cubicBezTo>
                    <a:pt x="1754" y="113892"/>
                    <a:pt x="1728" y="113918"/>
                    <a:pt x="1728" y="113918"/>
                  </a:cubicBezTo>
                  <a:cubicBezTo>
                    <a:pt x="1728" y="113944"/>
                    <a:pt x="1754" y="114021"/>
                    <a:pt x="1780" y="114098"/>
                  </a:cubicBezTo>
                  <a:cubicBezTo>
                    <a:pt x="1780" y="114150"/>
                    <a:pt x="1754" y="114202"/>
                    <a:pt x="1754" y="114279"/>
                  </a:cubicBezTo>
                  <a:cubicBezTo>
                    <a:pt x="1780" y="114330"/>
                    <a:pt x="1780" y="114330"/>
                    <a:pt x="1805" y="114382"/>
                  </a:cubicBezTo>
                  <a:cubicBezTo>
                    <a:pt x="1805" y="114408"/>
                    <a:pt x="1805" y="114408"/>
                    <a:pt x="1780" y="114434"/>
                  </a:cubicBezTo>
                  <a:cubicBezTo>
                    <a:pt x="1754" y="114459"/>
                    <a:pt x="1754" y="114511"/>
                    <a:pt x="1780" y="114511"/>
                  </a:cubicBezTo>
                  <a:cubicBezTo>
                    <a:pt x="1780" y="114511"/>
                    <a:pt x="1805" y="114537"/>
                    <a:pt x="1780" y="114563"/>
                  </a:cubicBezTo>
                  <a:cubicBezTo>
                    <a:pt x="1754" y="114614"/>
                    <a:pt x="1754" y="114640"/>
                    <a:pt x="1780" y="114692"/>
                  </a:cubicBezTo>
                  <a:cubicBezTo>
                    <a:pt x="1780" y="114717"/>
                    <a:pt x="1754" y="114743"/>
                    <a:pt x="1728" y="114743"/>
                  </a:cubicBezTo>
                  <a:lnTo>
                    <a:pt x="1728" y="114769"/>
                  </a:lnTo>
                  <a:lnTo>
                    <a:pt x="1754" y="114821"/>
                  </a:lnTo>
                  <a:cubicBezTo>
                    <a:pt x="1805" y="114846"/>
                    <a:pt x="1754" y="114872"/>
                    <a:pt x="1754" y="114898"/>
                  </a:cubicBezTo>
                  <a:cubicBezTo>
                    <a:pt x="1805" y="114898"/>
                    <a:pt x="1805" y="114898"/>
                    <a:pt x="1780" y="114975"/>
                  </a:cubicBezTo>
                  <a:cubicBezTo>
                    <a:pt x="1780" y="115001"/>
                    <a:pt x="1780" y="115027"/>
                    <a:pt x="1754" y="115027"/>
                  </a:cubicBezTo>
                  <a:cubicBezTo>
                    <a:pt x="1754" y="115053"/>
                    <a:pt x="1754" y="115053"/>
                    <a:pt x="1754" y="115053"/>
                  </a:cubicBezTo>
                  <a:cubicBezTo>
                    <a:pt x="1780" y="115104"/>
                    <a:pt x="1805" y="115156"/>
                    <a:pt x="1754" y="115207"/>
                  </a:cubicBezTo>
                  <a:lnTo>
                    <a:pt x="1754" y="115233"/>
                  </a:lnTo>
                  <a:lnTo>
                    <a:pt x="1805" y="115233"/>
                  </a:lnTo>
                  <a:lnTo>
                    <a:pt x="1805" y="115259"/>
                  </a:lnTo>
                  <a:lnTo>
                    <a:pt x="1754" y="115311"/>
                  </a:lnTo>
                  <a:cubicBezTo>
                    <a:pt x="1780" y="115311"/>
                    <a:pt x="1805" y="115336"/>
                    <a:pt x="1805" y="115336"/>
                  </a:cubicBezTo>
                  <a:cubicBezTo>
                    <a:pt x="1805" y="115362"/>
                    <a:pt x="1805" y="115388"/>
                    <a:pt x="1805" y="115388"/>
                  </a:cubicBezTo>
                  <a:cubicBezTo>
                    <a:pt x="1805" y="115439"/>
                    <a:pt x="1780" y="115439"/>
                    <a:pt x="1728" y="115439"/>
                  </a:cubicBezTo>
                  <a:cubicBezTo>
                    <a:pt x="1702" y="115439"/>
                    <a:pt x="1702" y="115465"/>
                    <a:pt x="1676" y="115465"/>
                  </a:cubicBezTo>
                  <a:cubicBezTo>
                    <a:pt x="1676" y="115474"/>
                    <a:pt x="1674" y="115477"/>
                    <a:pt x="1670" y="115477"/>
                  </a:cubicBezTo>
                  <a:cubicBezTo>
                    <a:pt x="1662" y="115477"/>
                    <a:pt x="1651" y="115465"/>
                    <a:pt x="1651" y="115465"/>
                  </a:cubicBezTo>
                  <a:lnTo>
                    <a:pt x="1651" y="115439"/>
                  </a:lnTo>
                  <a:cubicBezTo>
                    <a:pt x="1651" y="115427"/>
                    <a:pt x="1644" y="115420"/>
                    <a:pt x="1635" y="115420"/>
                  </a:cubicBezTo>
                  <a:cubicBezTo>
                    <a:pt x="1625" y="115420"/>
                    <a:pt x="1612" y="115427"/>
                    <a:pt x="1599" y="115439"/>
                  </a:cubicBezTo>
                  <a:cubicBezTo>
                    <a:pt x="1599" y="115465"/>
                    <a:pt x="1599" y="115465"/>
                    <a:pt x="1599" y="115491"/>
                  </a:cubicBezTo>
                  <a:cubicBezTo>
                    <a:pt x="1625" y="115491"/>
                    <a:pt x="1676" y="115517"/>
                    <a:pt x="1676" y="115543"/>
                  </a:cubicBezTo>
                  <a:cubicBezTo>
                    <a:pt x="1651" y="115568"/>
                    <a:pt x="1651" y="115594"/>
                    <a:pt x="1651" y="115620"/>
                  </a:cubicBezTo>
                  <a:cubicBezTo>
                    <a:pt x="1676" y="115620"/>
                    <a:pt x="1702" y="115646"/>
                    <a:pt x="1702" y="115672"/>
                  </a:cubicBezTo>
                  <a:cubicBezTo>
                    <a:pt x="1702" y="115697"/>
                    <a:pt x="1651" y="115723"/>
                    <a:pt x="1625" y="115723"/>
                  </a:cubicBezTo>
                  <a:cubicBezTo>
                    <a:pt x="1599" y="115723"/>
                    <a:pt x="1625" y="115723"/>
                    <a:pt x="1625" y="115749"/>
                  </a:cubicBezTo>
                  <a:cubicBezTo>
                    <a:pt x="1651" y="115801"/>
                    <a:pt x="1625" y="115826"/>
                    <a:pt x="1599" y="115878"/>
                  </a:cubicBezTo>
                  <a:lnTo>
                    <a:pt x="1599" y="116033"/>
                  </a:lnTo>
                  <a:cubicBezTo>
                    <a:pt x="1599" y="116058"/>
                    <a:pt x="1599" y="116058"/>
                    <a:pt x="1599" y="116058"/>
                  </a:cubicBezTo>
                  <a:lnTo>
                    <a:pt x="1599" y="116084"/>
                  </a:lnTo>
                  <a:cubicBezTo>
                    <a:pt x="1599" y="116110"/>
                    <a:pt x="1573" y="116136"/>
                    <a:pt x="1573" y="116162"/>
                  </a:cubicBezTo>
                  <a:cubicBezTo>
                    <a:pt x="1552" y="116204"/>
                    <a:pt x="1566" y="116246"/>
                    <a:pt x="1599" y="116246"/>
                  </a:cubicBezTo>
                  <a:cubicBezTo>
                    <a:pt x="1607" y="116246"/>
                    <a:pt x="1615" y="116244"/>
                    <a:pt x="1625" y="116239"/>
                  </a:cubicBezTo>
                  <a:cubicBezTo>
                    <a:pt x="1651" y="116239"/>
                    <a:pt x="1676" y="116291"/>
                    <a:pt x="1676" y="116316"/>
                  </a:cubicBezTo>
                  <a:cubicBezTo>
                    <a:pt x="1676" y="116342"/>
                    <a:pt x="1651" y="116368"/>
                    <a:pt x="1651" y="116394"/>
                  </a:cubicBezTo>
                  <a:cubicBezTo>
                    <a:pt x="1599" y="116497"/>
                    <a:pt x="1573" y="116626"/>
                    <a:pt x="1573" y="116729"/>
                  </a:cubicBezTo>
                  <a:cubicBezTo>
                    <a:pt x="1573" y="116781"/>
                    <a:pt x="1522" y="116832"/>
                    <a:pt x="1548" y="116884"/>
                  </a:cubicBezTo>
                  <a:cubicBezTo>
                    <a:pt x="1573" y="116910"/>
                    <a:pt x="1573" y="116910"/>
                    <a:pt x="1548" y="116935"/>
                  </a:cubicBezTo>
                  <a:lnTo>
                    <a:pt x="1548" y="116961"/>
                  </a:lnTo>
                  <a:cubicBezTo>
                    <a:pt x="1573" y="116961"/>
                    <a:pt x="1573" y="116987"/>
                    <a:pt x="1573" y="117013"/>
                  </a:cubicBezTo>
                  <a:cubicBezTo>
                    <a:pt x="1573" y="117039"/>
                    <a:pt x="1548" y="117064"/>
                    <a:pt x="1548" y="117064"/>
                  </a:cubicBezTo>
                  <a:lnTo>
                    <a:pt x="1573" y="117193"/>
                  </a:lnTo>
                  <a:cubicBezTo>
                    <a:pt x="1573" y="117193"/>
                    <a:pt x="1548" y="117219"/>
                    <a:pt x="1548" y="117219"/>
                  </a:cubicBezTo>
                  <a:lnTo>
                    <a:pt x="1573" y="117296"/>
                  </a:lnTo>
                  <a:cubicBezTo>
                    <a:pt x="1599" y="117296"/>
                    <a:pt x="1625" y="117296"/>
                    <a:pt x="1599" y="117322"/>
                  </a:cubicBezTo>
                  <a:cubicBezTo>
                    <a:pt x="1599" y="117348"/>
                    <a:pt x="1573" y="117451"/>
                    <a:pt x="1573" y="117503"/>
                  </a:cubicBezTo>
                  <a:cubicBezTo>
                    <a:pt x="1573" y="117554"/>
                    <a:pt x="1573" y="117580"/>
                    <a:pt x="1522" y="117606"/>
                  </a:cubicBezTo>
                  <a:lnTo>
                    <a:pt x="1522" y="117683"/>
                  </a:lnTo>
                  <a:cubicBezTo>
                    <a:pt x="1522" y="117709"/>
                    <a:pt x="1496" y="117735"/>
                    <a:pt x="1470" y="117761"/>
                  </a:cubicBezTo>
                  <a:cubicBezTo>
                    <a:pt x="1496" y="117786"/>
                    <a:pt x="1496" y="117812"/>
                    <a:pt x="1496" y="117864"/>
                  </a:cubicBezTo>
                  <a:cubicBezTo>
                    <a:pt x="1496" y="117890"/>
                    <a:pt x="1522" y="117941"/>
                    <a:pt x="1470" y="117967"/>
                  </a:cubicBezTo>
                  <a:lnTo>
                    <a:pt x="1470" y="118019"/>
                  </a:lnTo>
                  <a:cubicBezTo>
                    <a:pt x="1470" y="118019"/>
                    <a:pt x="1470" y="118044"/>
                    <a:pt x="1470" y="118070"/>
                  </a:cubicBezTo>
                  <a:cubicBezTo>
                    <a:pt x="1444" y="118096"/>
                    <a:pt x="1444" y="118148"/>
                    <a:pt x="1444" y="118173"/>
                  </a:cubicBezTo>
                  <a:cubicBezTo>
                    <a:pt x="1470" y="118199"/>
                    <a:pt x="1470" y="118225"/>
                    <a:pt x="1444" y="118251"/>
                  </a:cubicBezTo>
                  <a:cubicBezTo>
                    <a:pt x="1444" y="118276"/>
                    <a:pt x="1419" y="118302"/>
                    <a:pt x="1393" y="118328"/>
                  </a:cubicBezTo>
                  <a:cubicBezTo>
                    <a:pt x="1393" y="118354"/>
                    <a:pt x="1393" y="118354"/>
                    <a:pt x="1393" y="118354"/>
                  </a:cubicBezTo>
                  <a:cubicBezTo>
                    <a:pt x="1393" y="118380"/>
                    <a:pt x="1393" y="118380"/>
                    <a:pt x="1393" y="118405"/>
                  </a:cubicBezTo>
                  <a:cubicBezTo>
                    <a:pt x="1393" y="118431"/>
                    <a:pt x="1393" y="118457"/>
                    <a:pt x="1393" y="118483"/>
                  </a:cubicBezTo>
                  <a:cubicBezTo>
                    <a:pt x="1393" y="118509"/>
                    <a:pt x="1367" y="118509"/>
                    <a:pt x="1341" y="118534"/>
                  </a:cubicBezTo>
                  <a:cubicBezTo>
                    <a:pt x="1341" y="118560"/>
                    <a:pt x="1315" y="118560"/>
                    <a:pt x="1315" y="118586"/>
                  </a:cubicBezTo>
                  <a:cubicBezTo>
                    <a:pt x="1315" y="118612"/>
                    <a:pt x="1315" y="118638"/>
                    <a:pt x="1290" y="118663"/>
                  </a:cubicBezTo>
                  <a:cubicBezTo>
                    <a:pt x="1264" y="118689"/>
                    <a:pt x="1264" y="118741"/>
                    <a:pt x="1290" y="118766"/>
                  </a:cubicBezTo>
                  <a:cubicBezTo>
                    <a:pt x="1367" y="118766"/>
                    <a:pt x="1341" y="118844"/>
                    <a:pt x="1341" y="118870"/>
                  </a:cubicBezTo>
                  <a:cubicBezTo>
                    <a:pt x="1341" y="118921"/>
                    <a:pt x="1367" y="119024"/>
                    <a:pt x="1367" y="119102"/>
                  </a:cubicBezTo>
                  <a:cubicBezTo>
                    <a:pt x="1419" y="119179"/>
                    <a:pt x="1419" y="119257"/>
                    <a:pt x="1367" y="119334"/>
                  </a:cubicBezTo>
                  <a:lnTo>
                    <a:pt x="1367" y="119411"/>
                  </a:lnTo>
                  <a:cubicBezTo>
                    <a:pt x="1393" y="119437"/>
                    <a:pt x="1367" y="119463"/>
                    <a:pt x="1341" y="119489"/>
                  </a:cubicBezTo>
                  <a:cubicBezTo>
                    <a:pt x="1341" y="119514"/>
                    <a:pt x="1341" y="119540"/>
                    <a:pt x="1367" y="119540"/>
                  </a:cubicBezTo>
                  <a:cubicBezTo>
                    <a:pt x="1367" y="119566"/>
                    <a:pt x="1367" y="119592"/>
                    <a:pt x="1341" y="119592"/>
                  </a:cubicBezTo>
                  <a:cubicBezTo>
                    <a:pt x="1315" y="119618"/>
                    <a:pt x="1419" y="119643"/>
                    <a:pt x="1393" y="119669"/>
                  </a:cubicBezTo>
                  <a:cubicBezTo>
                    <a:pt x="1367" y="119669"/>
                    <a:pt x="1315" y="119695"/>
                    <a:pt x="1341" y="119747"/>
                  </a:cubicBezTo>
                  <a:cubicBezTo>
                    <a:pt x="1367" y="119798"/>
                    <a:pt x="1341" y="119824"/>
                    <a:pt x="1341" y="119875"/>
                  </a:cubicBezTo>
                  <a:cubicBezTo>
                    <a:pt x="1341" y="119953"/>
                    <a:pt x="1341" y="120030"/>
                    <a:pt x="1341" y="120108"/>
                  </a:cubicBezTo>
                  <a:lnTo>
                    <a:pt x="1393" y="120108"/>
                  </a:lnTo>
                  <a:lnTo>
                    <a:pt x="1393" y="120030"/>
                  </a:lnTo>
                  <a:cubicBezTo>
                    <a:pt x="1393" y="120056"/>
                    <a:pt x="1444" y="120082"/>
                    <a:pt x="1393" y="120108"/>
                  </a:cubicBezTo>
                  <a:lnTo>
                    <a:pt x="1367" y="120211"/>
                  </a:lnTo>
                  <a:cubicBezTo>
                    <a:pt x="1382" y="120203"/>
                    <a:pt x="1395" y="120200"/>
                    <a:pt x="1406" y="120200"/>
                  </a:cubicBezTo>
                  <a:cubicBezTo>
                    <a:pt x="1432" y="120200"/>
                    <a:pt x="1444" y="120218"/>
                    <a:pt x="1444" y="120237"/>
                  </a:cubicBezTo>
                  <a:cubicBezTo>
                    <a:pt x="1444" y="120262"/>
                    <a:pt x="1444" y="120288"/>
                    <a:pt x="1444" y="120314"/>
                  </a:cubicBezTo>
                  <a:cubicBezTo>
                    <a:pt x="1444" y="120340"/>
                    <a:pt x="1444" y="120391"/>
                    <a:pt x="1470" y="120417"/>
                  </a:cubicBezTo>
                  <a:cubicBezTo>
                    <a:pt x="1522" y="120469"/>
                    <a:pt x="1522" y="120469"/>
                    <a:pt x="1470" y="120494"/>
                  </a:cubicBezTo>
                  <a:lnTo>
                    <a:pt x="1444" y="120494"/>
                  </a:lnTo>
                  <a:cubicBezTo>
                    <a:pt x="1419" y="120520"/>
                    <a:pt x="1419" y="120520"/>
                    <a:pt x="1393" y="120546"/>
                  </a:cubicBezTo>
                  <a:cubicBezTo>
                    <a:pt x="1367" y="120546"/>
                    <a:pt x="1367" y="120572"/>
                    <a:pt x="1341" y="120572"/>
                  </a:cubicBezTo>
                  <a:cubicBezTo>
                    <a:pt x="1315" y="120675"/>
                    <a:pt x="1315" y="120778"/>
                    <a:pt x="1367" y="120856"/>
                  </a:cubicBezTo>
                  <a:cubicBezTo>
                    <a:pt x="1393" y="120933"/>
                    <a:pt x="1393" y="120959"/>
                    <a:pt x="1315" y="120985"/>
                  </a:cubicBezTo>
                  <a:cubicBezTo>
                    <a:pt x="1315" y="121010"/>
                    <a:pt x="1315" y="121010"/>
                    <a:pt x="1315" y="121036"/>
                  </a:cubicBezTo>
                  <a:cubicBezTo>
                    <a:pt x="1341" y="121036"/>
                    <a:pt x="1393" y="121036"/>
                    <a:pt x="1393" y="121113"/>
                  </a:cubicBezTo>
                  <a:cubicBezTo>
                    <a:pt x="1377" y="121160"/>
                    <a:pt x="1380" y="121169"/>
                    <a:pt x="1391" y="121169"/>
                  </a:cubicBezTo>
                  <a:cubicBezTo>
                    <a:pt x="1398" y="121169"/>
                    <a:pt x="1408" y="121165"/>
                    <a:pt x="1419" y="121165"/>
                  </a:cubicBezTo>
                  <a:cubicBezTo>
                    <a:pt x="1444" y="121165"/>
                    <a:pt x="1444" y="121191"/>
                    <a:pt x="1444" y="121217"/>
                  </a:cubicBezTo>
                  <a:cubicBezTo>
                    <a:pt x="1419" y="121294"/>
                    <a:pt x="1419" y="121397"/>
                    <a:pt x="1444" y="121475"/>
                  </a:cubicBezTo>
                  <a:lnTo>
                    <a:pt x="1470" y="121603"/>
                  </a:lnTo>
                  <a:cubicBezTo>
                    <a:pt x="1470" y="121655"/>
                    <a:pt x="1496" y="121681"/>
                    <a:pt x="1470" y="121732"/>
                  </a:cubicBezTo>
                  <a:cubicBezTo>
                    <a:pt x="1496" y="121732"/>
                    <a:pt x="1496" y="121758"/>
                    <a:pt x="1470" y="121784"/>
                  </a:cubicBezTo>
                  <a:cubicBezTo>
                    <a:pt x="1444" y="121784"/>
                    <a:pt x="1470" y="121861"/>
                    <a:pt x="1496" y="121887"/>
                  </a:cubicBezTo>
                  <a:cubicBezTo>
                    <a:pt x="1548" y="121913"/>
                    <a:pt x="1496" y="121913"/>
                    <a:pt x="1496" y="121939"/>
                  </a:cubicBezTo>
                  <a:cubicBezTo>
                    <a:pt x="1548" y="121990"/>
                    <a:pt x="1548" y="122042"/>
                    <a:pt x="1548" y="122094"/>
                  </a:cubicBezTo>
                  <a:lnTo>
                    <a:pt x="1548" y="122145"/>
                  </a:lnTo>
                  <a:lnTo>
                    <a:pt x="1573" y="122145"/>
                  </a:lnTo>
                  <a:cubicBezTo>
                    <a:pt x="1573" y="122145"/>
                    <a:pt x="1573" y="122119"/>
                    <a:pt x="1573" y="122119"/>
                  </a:cubicBezTo>
                  <a:cubicBezTo>
                    <a:pt x="1599" y="122119"/>
                    <a:pt x="1599" y="122145"/>
                    <a:pt x="1573" y="122145"/>
                  </a:cubicBezTo>
                  <a:cubicBezTo>
                    <a:pt x="1573" y="122171"/>
                    <a:pt x="1573" y="122171"/>
                    <a:pt x="1573" y="122171"/>
                  </a:cubicBezTo>
                  <a:cubicBezTo>
                    <a:pt x="1573" y="122197"/>
                    <a:pt x="1573" y="122222"/>
                    <a:pt x="1573" y="122222"/>
                  </a:cubicBezTo>
                  <a:lnTo>
                    <a:pt x="1573" y="122248"/>
                  </a:lnTo>
                  <a:lnTo>
                    <a:pt x="1599" y="122248"/>
                  </a:lnTo>
                  <a:cubicBezTo>
                    <a:pt x="1625" y="122248"/>
                    <a:pt x="1651" y="122248"/>
                    <a:pt x="1651" y="122274"/>
                  </a:cubicBezTo>
                  <a:lnTo>
                    <a:pt x="1651" y="122351"/>
                  </a:lnTo>
                  <a:cubicBezTo>
                    <a:pt x="1702" y="122403"/>
                    <a:pt x="1676" y="122480"/>
                    <a:pt x="1702" y="122532"/>
                  </a:cubicBezTo>
                  <a:cubicBezTo>
                    <a:pt x="1754" y="122584"/>
                    <a:pt x="1754" y="122584"/>
                    <a:pt x="1702" y="122609"/>
                  </a:cubicBezTo>
                  <a:cubicBezTo>
                    <a:pt x="1676" y="122609"/>
                    <a:pt x="1702" y="122661"/>
                    <a:pt x="1676" y="122687"/>
                  </a:cubicBezTo>
                  <a:cubicBezTo>
                    <a:pt x="1676" y="122712"/>
                    <a:pt x="1676" y="122738"/>
                    <a:pt x="1702" y="122764"/>
                  </a:cubicBezTo>
                  <a:cubicBezTo>
                    <a:pt x="1754" y="122816"/>
                    <a:pt x="1728" y="122867"/>
                    <a:pt x="1728" y="122945"/>
                  </a:cubicBezTo>
                  <a:cubicBezTo>
                    <a:pt x="1728" y="122945"/>
                    <a:pt x="1728" y="122970"/>
                    <a:pt x="1728" y="122996"/>
                  </a:cubicBezTo>
                  <a:cubicBezTo>
                    <a:pt x="1702" y="123022"/>
                    <a:pt x="1728" y="123048"/>
                    <a:pt x="1754" y="123074"/>
                  </a:cubicBezTo>
                  <a:cubicBezTo>
                    <a:pt x="1805" y="123074"/>
                    <a:pt x="1780" y="123125"/>
                    <a:pt x="1754" y="123151"/>
                  </a:cubicBezTo>
                  <a:cubicBezTo>
                    <a:pt x="1805" y="123177"/>
                    <a:pt x="1805" y="123203"/>
                    <a:pt x="1754" y="123228"/>
                  </a:cubicBezTo>
                  <a:cubicBezTo>
                    <a:pt x="1728" y="123280"/>
                    <a:pt x="1702" y="123331"/>
                    <a:pt x="1728" y="123357"/>
                  </a:cubicBezTo>
                  <a:cubicBezTo>
                    <a:pt x="1728" y="123357"/>
                    <a:pt x="1728" y="123383"/>
                    <a:pt x="1728" y="123409"/>
                  </a:cubicBezTo>
                  <a:cubicBezTo>
                    <a:pt x="1702" y="123435"/>
                    <a:pt x="1702" y="123460"/>
                    <a:pt x="1754" y="123486"/>
                  </a:cubicBezTo>
                  <a:cubicBezTo>
                    <a:pt x="1768" y="123493"/>
                    <a:pt x="1777" y="123497"/>
                    <a:pt x="1781" y="123497"/>
                  </a:cubicBezTo>
                  <a:lnTo>
                    <a:pt x="1781" y="123497"/>
                  </a:lnTo>
                  <a:cubicBezTo>
                    <a:pt x="1787" y="123519"/>
                    <a:pt x="1805" y="123538"/>
                    <a:pt x="1805" y="123538"/>
                  </a:cubicBezTo>
                  <a:cubicBezTo>
                    <a:pt x="1787" y="123556"/>
                    <a:pt x="1782" y="123574"/>
                    <a:pt x="1771" y="123574"/>
                  </a:cubicBezTo>
                  <a:cubicBezTo>
                    <a:pt x="1767" y="123574"/>
                    <a:pt x="1761" y="123571"/>
                    <a:pt x="1754" y="123564"/>
                  </a:cubicBezTo>
                  <a:cubicBezTo>
                    <a:pt x="1728" y="123564"/>
                    <a:pt x="1676" y="123564"/>
                    <a:pt x="1676" y="123589"/>
                  </a:cubicBezTo>
                  <a:cubicBezTo>
                    <a:pt x="1676" y="123615"/>
                    <a:pt x="1625" y="123667"/>
                    <a:pt x="1651" y="123693"/>
                  </a:cubicBezTo>
                  <a:cubicBezTo>
                    <a:pt x="1651" y="123744"/>
                    <a:pt x="1625" y="123770"/>
                    <a:pt x="1599" y="123796"/>
                  </a:cubicBezTo>
                  <a:lnTo>
                    <a:pt x="1599" y="123821"/>
                  </a:lnTo>
                  <a:cubicBezTo>
                    <a:pt x="1599" y="123873"/>
                    <a:pt x="1599" y="123899"/>
                    <a:pt x="1599" y="123950"/>
                  </a:cubicBezTo>
                  <a:cubicBezTo>
                    <a:pt x="1625" y="123976"/>
                    <a:pt x="1625" y="124002"/>
                    <a:pt x="1599" y="124028"/>
                  </a:cubicBezTo>
                  <a:cubicBezTo>
                    <a:pt x="1548" y="124105"/>
                    <a:pt x="1522" y="124208"/>
                    <a:pt x="1548" y="124312"/>
                  </a:cubicBezTo>
                  <a:cubicBezTo>
                    <a:pt x="1548" y="124363"/>
                    <a:pt x="1496" y="124389"/>
                    <a:pt x="1548" y="124440"/>
                  </a:cubicBezTo>
                  <a:cubicBezTo>
                    <a:pt x="1560" y="124453"/>
                    <a:pt x="1569" y="124461"/>
                    <a:pt x="1573" y="124466"/>
                  </a:cubicBezTo>
                  <a:lnTo>
                    <a:pt x="1573" y="124466"/>
                  </a:lnTo>
                  <a:cubicBezTo>
                    <a:pt x="1522" y="124569"/>
                    <a:pt x="1651" y="124647"/>
                    <a:pt x="1573" y="124724"/>
                  </a:cubicBezTo>
                  <a:lnTo>
                    <a:pt x="1573" y="124750"/>
                  </a:lnTo>
                  <a:cubicBezTo>
                    <a:pt x="1625" y="124750"/>
                    <a:pt x="1625" y="124750"/>
                    <a:pt x="1625" y="124724"/>
                  </a:cubicBezTo>
                  <a:lnTo>
                    <a:pt x="1625" y="124673"/>
                  </a:lnTo>
                  <a:cubicBezTo>
                    <a:pt x="1625" y="124647"/>
                    <a:pt x="1638" y="124640"/>
                    <a:pt x="1654" y="124640"/>
                  </a:cubicBezTo>
                  <a:cubicBezTo>
                    <a:pt x="1670" y="124640"/>
                    <a:pt x="1689" y="124647"/>
                    <a:pt x="1702" y="124647"/>
                  </a:cubicBezTo>
                  <a:cubicBezTo>
                    <a:pt x="1702" y="124724"/>
                    <a:pt x="1702" y="124776"/>
                    <a:pt x="1676" y="124827"/>
                  </a:cubicBezTo>
                  <a:cubicBezTo>
                    <a:pt x="1728" y="124827"/>
                    <a:pt x="1754" y="124750"/>
                    <a:pt x="1754" y="124750"/>
                  </a:cubicBezTo>
                  <a:cubicBezTo>
                    <a:pt x="1780" y="124750"/>
                    <a:pt x="1754" y="124750"/>
                    <a:pt x="1754" y="124776"/>
                  </a:cubicBezTo>
                  <a:cubicBezTo>
                    <a:pt x="1754" y="124853"/>
                    <a:pt x="1754" y="124930"/>
                    <a:pt x="1805" y="125008"/>
                  </a:cubicBezTo>
                  <a:lnTo>
                    <a:pt x="1909" y="125008"/>
                  </a:lnTo>
                  <a:cubicBezTo>
                    <a:pt x="1909" y="125008"/>
                    <a:pt x="1934" y="125034"/>
                    <a:pt x="1934" y="125059"/>
                  </a:cubicBezTo>
                  <a:cubicBezTo>
                    <a:pt x="1934" y="125085"/>
                    <a:pt x="1909" y="125085"/>
                    <a:pt x="1883" y="125085"/>
                  </a:cubicBezTo>
                  <a:cubicBezTo>
                    <a:pt x="1866" y="125085"/>
                    <a:pt x="1837" y="125062"/>
                    <a:pt x="1812" y="125062"/>
                  </a:cubicBezTo>
                  <a:cubicBezTo>
                    <a:pt x="1800" y="125062"/>
                    <a:pt x="1788" y="125068"/>
                    <a:pt x="1780" y="125085"/>
                  </a:cubicBezTo>
                  <a:cubicBezTo>
                    <a:pt x="1754" y="125111"/>
                    <a:pt x="1754" y="125163"/>
                    <a:pt x="1780" y="125214"/>
                  </a:cubicBezTo>
                  <a:cubicBezTo>
                    <a:pt x="1805" y="125240"/>
                    <a:pt x="1754" y="125266"/>
                    <a:pt x="1728" y="125292"/>
                  </a:cubicBezTo>
                  <a:lnTo>
                    <a:pt x="1728" y="125395"/>
                  </a:lnTo>
                  <a:lnTo>
                    <a:pt x="1831" y="125395"/>
                  </a:lnTo>
                  <a:cubicBezTo>
                    <a:pt x="1857" y="125395"/>
                    <a:pt x="1883" y="125472"/>
                    <a:pt x="1857" y="125524"/>
                  </a:cubicBezTo>
                  <a:cubicBezTo>
                    <a:pt x="1857" y="125549"/>
                    <a:pt x="1805" y="125549"/>
                    <a:pt x="1805" y="125549"/>
                  </a:cubicBezTo>
                  <a:cubicBezTo>
                    <a:pt x="1754" y="125549"/>
                    <a:pt x="1728" y="125524"/>
                    <a:pt x="1702" y="125498"/>
                  </a:cubicBezTo>
                  <a:lnTo>
                    <a:pt x="1702" y="125549"/>
                  </a:lnTo>
                  <a:cubicBezTo>
                    <a:pt x="1728" y="125575"/>
                    <a:pt x="1728" y="125575"/>
                    <a:pt x="1702" y="125601"/>
                  </a:cubicBezTo>
                  <a:lnTo>
                    <a:pt x="1702" y="125627"/>
                  </a:lnTo>
                  <a:lnTo>
                    <a:pt x="1728" y="125678"/>
                  </a:lnTo>
                  <a:lnTo>
                    <a:pt x="1805" y="125627"/>
                  </a:lnTo>
                  <a:cubicBezTo>
                    <a:pt x="1831" y="125627"/>
                    <a:pt x="1857" y="125627"/>
                    <a:pt x="1857" y="125653"/>
                  </a:cubicBezTo>
                  <a:cubicBezTo>
                    <a:pt x="1857" y="125678"/>
                    <a:pt x="1831" y="125704"/>
                    <a:pt x="1831" y="125730"/>
                  </a:cubicBezTo>
                  <a:cubicBezTo>
                    <a:pt x="1831" y="125749"/>
                    <a:pt x="1835" y="125754"/>
                    <a:pt x="1839" y="125754"/>
                  </a:cubicBezTo>
                  <a:cubicBezTo>
                    <a:pt x="1844" y="125754"/>
                    <a:pt x="1850" y="125748"/>
                    <a:pt x="1854" y="125748"/>
                  </a:cubicBezTo>
                  <a:cubicBezTo>
                    <a:pt x="1856" y="125748"/>
                    <a:pt x="1857" y="125750"/>
                    <a:pt x="1857" y="125756"/>
                  </a:cubicBezTo>
                  <a:cubicBezTo>
                    <a:pt x="1857" y="125807"/>
                    <a:pt x="1857" y="125859"/>
                    <a:pt x="1831" y="125885"/>
                  </a:cubicBezTo>
                  <a:cubicBezTo>
                    <a:pt x="1857" y="125885"/>
                    <a:pt x="1857" y="125885"/>
                    <a:pt x="1857" y="125911"/>
                  </a:cubicBezTo>
                  <a:lnTo>
                    <a:pt x="1857" y="126143"/>
                  </a:lnTo>
                  <a:cubicBezTo>
                    <a:pt x="1883" y="126168"/>
                    <a:pt x="1883" y="126194"/>
                    <a:pt x="1883" y="126246"/>
                  </a:cubicBezTo>
                  <a:cubicBezTo>
                    <a:pt x="1883" y="126272"/>
                    <a:pt x="1883" y="126323"/>
                    <a:pt x="1883" y="126375"/>
                  </a:cubicBezTo>
                  <a:cubicBezTo>
                    <a:pt x="1909" y="126452"/>
                    <a:pt x="1857" y="126478"/>
                    <a:pt x="1857" y="126555"/>
                  </a:cubicBezTo>
                  <a:cubicBezTo>
                    <a:pt x="1870" y="126581"/>
                    <a:pt x="1863" y="126588"/>
                    <a:pt x="1851" y="126588"/>
                  </a:cubicBezTo>
                  <a:cubicBezTo>
                    <a:pt x="1838" y="126588"/>
                    <a:pt x="1818" y="126581"/>
                    <a:pt x="1805" y="126581"/>
                  </a:cubicBezTo>
                  <a:cubicBezTo>
                    <a:pt x="1780" y="126581"/>
                    <a:pt x="1754" y="126581"/>
                    <a:pt x="1754" y="126555"/>
                  </a:cubicBezTo>
                  <a:cubicBezTo>
                    <a:pt x="1728" y="126607"/>
                    <a:pt x="1702" y="126633"/>
                    <a:pt x="1728" y="126684"/>
                  </a:cubicBezTo>
                  <a:cubicBezTo>
                    <a:pt x="1754" y="126684"/>
                    <a:pt x="1780" y="126684"/>
                    <a:pt x="1754" y="126710"/>
                  </a:cubicBezTo>
                  <a:cubicBezTo>
                    <a:pt x="1728" y="126736"/>
                    <a:pt x="1702" y="126762"/>
                    <a:pt x="1676" y="126787"/>
                  </a:cubicBezTo>
                  <a:cubicBezTo>
                    <a:pt x="1676" y="126787"/>
                    <a:pt x="1651" y="126787"/>
                    <a:pt x="1651" y="126762"/>
                  </a:cubicBezTo>
                  <a:cubicBezTo>
                    <a:pt x="1651" y="126758"/>
                    <a:pt x="1650" y="126756"/>
                    <a:pt x="1649" y="126756"/>
                  </a:cubicBezTo>
                  <a:cubicBezTo>
                    <a:pt x="1644" y="126756"/>
                    <a:pt x="1621" y="126817"/>
                    <a:pt x="1599" y="126839"/>
                  </a:cubicBezTo>
                  <a:cubicBezTo>
                    <a:pt x="1599" y="126916"/>
                    <a:pt x="1573" y="126994"/>
                    <a:pt x="1548" y="127071"/>
                  </a:cubicBezTo>
                  <a:cubicBezTo>
                    <a:pt x="1548" y="127071"/>
                    <a:pt x="1548" y="127097"/>
                    <a:pt x="1573" y="127097"/>
                  </a:cubicBezTo>
                  <a:cubicBezTo>
                    <a:pt x="1599" y="127123"/>
                    <a:pt x="1625" y="127123"/>
                    <a:pt x="1625" y="127149"/>
                  </a:cubicBezTo>
                  <a:lnTo>
                    <a:pt x="1676" y="127149"/>
                  </a:lnTo>
                  <a:cubicBezTo>
                    <a:pt x="1676" y="127149"/>
                    <a:pt x="1625" y="127097"/>
                    <a:pt x="1676" y="127071"/>
                  </a:cubicBezTo>
                  <a:lnTo>
                    <a:pt x="1728" y="127071"/>
                  </a:lnTo>
                  <a:cubicBezTo>
                    <a:pt x="1728" y="127123"/>
                    <a:pt x="1702" y="127174"/>
                    <a:pt x="1728" y="127200"/>
                  </a:cubicBezTo>
                  <a:cubicBezTo>
                    <a:pt x="1754" y="127252"/>
                    <a:pt x="1728" y="127252"/>
                    <a:pt x="1728" y="127277"/>
                  </a:cubicBezTo>
                  <a:cubicBezTo>
                    <a:pt x="1702" y="127329"/>
                    <a:pt x="1676" y="127381"/>
                    <a:pt x="1651" y="127381"/>
                  </a:cubicBezTo>
                  <a:cubicBezTo>
                    <a:pt x="1651" y="127406"/>
                    <a:pt x="1651" y="127432"/>
                    <a:pt x="1625" y="127432"/>
                  </a:cubicBezTo>
                  <a:cubicBezTo>
                    <a:pt x="1599" y="127458"/>
                    <a:pt x="1599" y="127510"/>
                    <a:pt x="1625" y="127561"/>
                  </a:cubicBezTo>
                  <a:cubicBezTo>
                    <a:pt x="1651" y="127613"/>
                    <a:pt x="1651" y="127664"/>
                    <a:pt x="1625" y="127716"/>
                  </a:cubicBezTo>
                  <a:cubicBezTo>
                    <a:pt x="1599" y="127767"/>
                    <a:pt x="1599" y="127793"/>
                    <a:pt x="1625" y="127845"/>
                  </a:cubicBezTo>
                  <a:cubicBezTo>
                    <a:pt x="1625" y="127871"/>
                    <a:pt x="1625" y="127896"/>
                    <a:pt x="1676" y="127896"/>
                  </a:cubicBezTo>
                  <a:cubicBezTo>
                    <a:pt x="1676" y="127896"/>
                    <a:pt x="1702" y="127922"/>
                    <a:pt x="1702" y="127922"/>
                  </a:cubicBezTo>
                  <a:lnTo>
                    <a:pt x="1702" y="127974"/>
                  </a:lnTo>
                  <a:cubicBezTo>
                    <a:pt x="1702" y="127974"/>
                    <a:pt x="1728" y="127974"/>
                    <a:pt x="1702" y="128000"/>
                  </a:cubicBezTo>
                  <a:cubicBezTo>
                    <a:pt x="1676" y="128025"/>
                    <a:pt x="1728" y="128051"/>
                    <a:pt x="1702" y="128077"/>
                  </a:cubicBezTo>
                  <a:cubicBezTo>
                    <a:pt x="1702" y="128103"/>
                    <a:pt x="1676" y="128103"/>
                    <a:pt x="1676" y="128103"/>
                  </a:cubicBezTo>
                  <a:cubicBezTo>
                    <a:pt x="1651" y="128129"/>
                    <a:pt x="1651" y="128154"/>
                    <a:pt x="1676" y="128180"/>
                  </a:cubicBezTo>
                  <a:cubicBezTo>
                    <a:pt x="1702" y="128206"/>
                    <a:pt x="1702" y="128283"/>
                    <a:pt x="1676" y="128335"/>
                  </a:cubicBezTo>
                  <a:lnTo>
                    <a:pt x="1676" y="128515"/>
                  </a:lnTo>
                  <a:cubicBezTo>
                    <a:pt x="1702" y="128541"/>
                    <a:pt x="1702" y="128541"/>
                    <a:pt x="1676" y="128593"/>
                  </a:cubicBezTo>
                  <a:cubicBezTo>
                    <a:pt x="1625" y="128593"/>
                    <a:pt x="1625" y="128567"/>
                    <a:pt x="1625" y="128541"/>
                  </a:cubicBezTo>
                  <a:lnTo>
                    <a:pt x="1573" y="128567"/>
                  </a:lnTo>
                  <a:lnTo>
                    <a:pt x="1548" y="128593"/>
                  </a:lnTo>
                  <a:cubicBezTo>
                    <a:pt x="1548" y="128619"/>
                    <a:pt x="1573" y="128670"/>
                    <a:pt x="1548" y="128696"/>
                  </a:cubicBezTo>
                  <a:cubicBezTo>
                    <a:pt x="1496" y="128722"/>
                    <a:pt x="1470" y="128799"/>
                    <a:pt x="1419" y="128799"/>
                  </a:cubicBezTo>
                  <a:cubicBezTo>
                    <a:pt x="1419" y="128851"/>
                    <a:pt x="1367" y="128902"/>
                    <a:pt x="1419" y="128954"/>
                  </a:cubicBezTo>
                  <a:cubicBezTo>
                    <a:pt x="1419" y="129005"/>
                    <a:pt x="1419" y="129057"/>
                    <a:pt x="1393" y="129083"/>
                  </a:cubicBezTo>
                  <a:cubicBezTo>
                    <a:pt x="1444" y="129160"/>
                    <a:pt x="1573" y="129134"/>
                    <a:pt x="1573" y="129186"/>
                  </a:cubicBezTo>
                  <a:cubicBezTo>
                    <a:pt x="1548" y="129238"/>
                    <a:pt x="1522" y="129238"/>
                    <a:pt x="1470" y="129263"/>
                  </a:cubicBezTo>
                  <a:cubicBezTo>
                    <a:pt x="1419" y="129263"/>
                    <a:pt x="1393" y="129263"/>
                    <a:pt x="1393" y="129289"/>
                  </a:cubicBezTo>
                  <a:cubicBezTo>
                    <a:pt x="1393" y="129341"/>
                    <a:pt x="1393" y="129367"/>
                    <a:pt x="1393" y="129392"/>
                  </a:cubicBezTo>
                  <a:cubicBezTo>
                    <a:pt x="1419" y="129444"/>
                    <a:pt x="1393" y="129470"/>
                    <a:pt x="1367" y="129495"/>
                  </a:cubicBezTo>
                  <a:cubicBezTo>
                    <a:pt x="1341" y="129521"/>
                    <a:pt x="1315" y="129599"/>
                    <a:pt x="1341" y="129650"/>
                  </a:cubicBezTo>
                  <a:cubicBezTo>
                    <a:pt x="1419" y="129676"/>
                    <a:pt x="1367" y="129753"/>
                    <a:pt x="1393" y="129805"/>
                  </a:cubicBezTo>
                  <a:cubicBezTo>
                    <a:pt x="1393" y="129857"/>
                    <a:pt x="1367" y="129857"/>
                    <a:pt x="1315" y="129857"/>
                  </a:cubicBezTo>
                  <a:lnTo>
                    <a:pt x="1290" y="129857"/>
                  </a:lnTo>
                  <a:cubicBezTo>
                    <a:pt x="1290" y="129882"/>
                    <a:pt x="1290" y="129908"/>
                    <a:pt x="1290" y="129934"/>
                  </a:cubicBezTo>
                  <a:cubicBezTo>
                    <a:pt x="1290" y="129960"/>
                    <a:pt x="1290" y="130011"/>
                    <a:pt x="1264" y="130063"/>
                  </a:cubicBezTo>
                  <a:cubicBezTo>
                    <a:pt x="1264" y="130084"/>
                    <a:pt x="1264" y="130121"/>
                    <a:pt x="1291" y="130121"/>
                  </a:cubicBezTo>
                  <a:cubicBezTo>
                    <a:pt x="1298" y="130121"/>
                    <a:pt x="1306" y="130119"/>
                    <a:pt x="1315" y="130114"/>
                  </a:cubicBezTo>
                  <a:cubicBezTo>
                    <a:pt x="1367" y="130114"/>
                    <a:pt x="1393" y="130140"/>
                    <a:pt x="1393" y="130166"/>
                  </a:cubicBezTo>
                  <a:cubicBezTo>
                    <a:pt x="1419" y="130192"/>
                    <a:pt x="1444" y="130243"/>
                    <a:pt x="1470" y="130295"/>
                  </a:cubicBezTo>
                  <a:cubicBezTo>
                    <a:pt x="1496" y="130321"/>
                    <a:pt x="1496" y="130347"/>
                    <a:pt x="1496" y="130372"/>
                  </a:cubicBezTo>
                  <a:lnTo>
                    <a:pt x="1496" y="130450"/>
                  </a:lnTo>
                  <a:cubicBezTo>
                    <a:pt x="1496" y="130476"/>
                    <a:pt x="1548" y="130527"/>
                    <a:pt x="1496" y="130579"/>
                  </a:cubicBezTo>
                  <a:cubicBezTo>
                    <a:pt x="1522" y="130604"/>
                    <a:pt x="1548" y="130630"/>
                    <a:pt x="1522" y="130656"/>
                  </a:cubicBezTo>
                  <a:cubicBezTo>
                    <a:pt x="1496" y="130708"/>
                    <a:pt x="1522" y="130708"/>
                    <a:pt x="1522" y="130733"/>
                  </a:cubicBezTo>
                  <a:cubicBezTo>
                    <a:pt x="1522" y="130785"/>
                    <a:pt x="1522" y="130811"/>
                    <a:pt x="1470" y="130811"/>
                  </a:cubicBezTo>
                  <a:lnTo>
                    <a:pt x="1470" y="130837"/>
                  </a:lnTo>
                  <a:lnTo>
                    <a:pt x="1470" y="130888"/>
                  </a:lnTo>
                  <a:cubicBezTo>
                    <a:pt x="1496" y="130888"/>
                    <a:pt x="1522" y="130914"/>
                    <a:pt x="1496" y="130914"/>
                  </a:cubicBezTo>
                  <a:cubicBezTo>
                    <a:pt x="1496" y="130940"/>
                    <a:pt x="1470" y="130940"/>
                    <a:pt x="1444" y="130940"/>
                  </a:cubicBezTo>
                  <a:lnTo>
                    <a:pt x="1419" y="130940"/>
                  </a:lnTo>
                  <a:cubicBezTo>
                    <a:pt x="1393" y="130966"/>
                    <a:pt x="1393" y="131043"/>
                    <a:pt x="1367" y="131069"/>
                  </a:cubicBezTo>
                  <a:cubicBezTo>
                    <a:pt x="1315" y="131094"/>
                    <a:pt x="1367" y="131094"/>
                    <a:pt x="1315" y="131094"/>
                  </a:cubicBezTo>
                  <a:lnTo>
                    <a:pt x="1315" y="131146"/>
                  </a:lnTo>
                  <a:cubicBezTo>
                    <a:pt x="1315" y="131198"/>
                    <a:pt x="1315" y="131223"/>
                    <a:pt x="1290" y="131223"/>
                  </a:cubicBezTo>
                  <a:cubicBezTo>
                    <a:pt x="1290" y="131275"/>
                    <a:pt x="1264" y="131301"/>
                    <a:pt x="1238" y="131327"/>
                  </a:cubicBezTo>
                  <a:lnTo>
                    <a:pt x="1238" y="131378"/>
                  </a:lnTo>
                  <a:cubicBezTo>
                    <a:pt x="1212" y="131430"/>
                    <a:pt x="1212" y="131481"/>
                    <a:pt x="1212" y="131533"/>
                  </a:cubicBezTo>
                  <a:cubicBezTo>
                    <a:pt x="1212" y="131585"/>
                    <a:pt x="1238" y="131636"/>
                    <a:pt x="1238" y="131688"/>
                  </a:cubicBezTo>
                  <a:cubicBezTo>
                    <a:pt x="1212" y="131739"/>
                    <a:pt x="1238" y="131713"/>
                    <a:pt x="1187" y="131739"/>
                  </a:cubicBezTo>
                  <a:lnTo>
                    <a:pt x="1161" y="131739"/>
                  </a:lnTo>
                  <a:cubicBezTo>
                    <a:pt x="1161" y="131765"/>
                    <a:pt x="1238" y="131817"/>
                    <a:pt x="1187" y="131842"/>
                  </a:cubicBezTo>
                  <a:cubicBezTo>
                    <a:pt x="1135" y="131894"/>
                    <a:pt x="1135" y="131868"/>
                    <a:pt x="1135" y="131894"/>
                  </a:cubicBezTo>
                  <a:cubicBezTo>
                    <a:pt x="1109" y="131920"/>
                    <a:pt x="1083" y="131971"/>
                    <a:pt x="1058" y="131997"/>
                  </a:cubicBezTo>
                  <a:cubicBezTo>
                    <a:pt x="1058" y="132023"/>
                    <a:pt x="1058" y="132049"/>
                    <a:pt x="1083" y="132049"/>
                  </a:cubicBezTo>
                  <a:cubicBezTo>
                    <a:pt x="1109" y="132075"/>
                    <a:pt x="1161" y="132075"/>
                    <a:pt x="1187" y="132100"/>
                  </a:cubicBezTo>
                  <a:cubicBezTo>
                    <a:pt x="1172" y="132096"/>
                    <a:pt x="1159" y="132093"/>
                    <a:pt x="1147" y="132093"/>
                  </a:cubicBezTo>
                  <a:cubicBezTo>
                    <a:pt x="1093" y="132093"/>
                    <a:pt x="1062" y="132136"/>
                    <a:pt x="1083" y="132178"/>
                  </a:cubicBezTo>
                  <a:lnTo>
                    <a:pt x="1083" y="132203"/>
                  </a:lnTo>
                  <a:lnTo>
                    <a:pt x="1135" y="132229"/>
                  </a:lnTo>
                  <a:cubicBezTo>
                    <a:pt x="1212" y="132255"/>
                    <a:pt x="1212" y="132255"/>
                    <a:pt x="1187" y="132332"/>
                  </a:cubicBezTo>
                  <a:lnTo>
                    <a:pt x="1187" y="132436"/>
                  </a:lnTo>
                  <a:cubicBezTo>
                    <a:pt x="1187" y="132487"/>
                    <a:pt x="1161" y="132513"/>
                    <a:pt x="1187" y="132565"/>
                  </a:cubicBezTo>
                  <a:cubicBezTo>
                    <a:pt x="1212" y="132590"/>
                    <a:pt x="1187" y="132590"/>
                    <a:pt x="1161" y="132590"/>
                  </a:cubicBezTo>
                  <a:lnTo>
                    <a:pt x="1315" y="132590"/>
                  </a:lnTo>
                  <a:lnTo>
                    <a:pt x="1315" y="133003"/>
                  </a:lnTo>
                  <a:lnTo>
                    <a:pt x="1341" y="133003"/>
                  </a:lnTo>
                  <a:lnTo>
                    <a:pt x="1367" y="133029"/>
                  </a:lnTo>
                  <a:cubicBezTo>
                    <a:pt x="1367" y="133080"/>
                    <a:pt x="1367" y="133080"/>
                    <a:pt x="1315" y="133106"/>
                  </a:cubicBezTo>
                  <a:cubicBezTo>
                    <a:pt x="1290" y="133106"/>
                    <a:pt x="1264" y="133106"/>
                    <a:pt x="1238" y="133132"/>
                  </a:cubicBezTo>
                  <a:cubicBezTo>
                    <a:pt x="1238" y="133158"/>
                    <a:pt x="1290" y="133184"/>
                    <a:pt x="1238" y="133235"/>
                  </a:cubicBezTo>
                  <a:cubicBezTo>
                    <a:pt x="1212" y="133261"/>
                    <a:pt x="1212" y="133261"/>
                    <a:pt x="1238" y="133287"/>
                  </a:cubicBezTo>
                  <a:lnTo>
                    <a:pt x="1315" y="133287"/>
                  </a:lnTo>
                  <a:cubicBezTo>
                    <a:pt x="1328" y="133274"/>
                    <a:pt x="1335" y="133267"/>
                    <a:pt x="1341" y="133267"/>
                  </a:cubicBezTo>
                  <a:cubicBezTo>
                    <a:pt x="1348" y="133267"/>
                    <a:pt x="1354" y="133274"/>
                    <a:pt x="1367" y="133287"/>
                  </a:cubicBezTo>
                  <a:cubicBezTo>
                    <a:pt x="1367" y="133287"/>
                    <a:pt x="1367" y="133312"/>
                    <a:pt x="1367" y="133312"/>
                  </a:cubicBezTo>
                  <a:lnTo>
                    <a:pt x="1367" y="133364"/>
                  </a:lnTo>
                  <a:cubicBezTo>
                    <a:pt x="1367" y="133390"/>
                    <a:pt x="1367" y="133390"/>
                    <a:pt x="1367" y="133441"/>
                  </a:cubicBezTo>
                  <a:cubicBezTo>
                    <a:pt x="1341" y="133493"/>
                    <a:pt x="1393" y="133493"/>
                    <a:pt x="1393" y="133519"/>
                  </a:cubicBezTo>
                  <a:cubicBezTo>
                    <a:pt x="1393" y="133596"/>
                    <a:pt x="1367" y="133674"/>
                    <a:pt x="1341" y="133751"/>
                  </a:cubicBezTo>
                  <a:cubicBezTo>
                    <a:pt x="1341" y="133803"/>
                    <a:pt x="1290" y="133828"/>
                    <a:pt x="1264" y="133828"/>
                  </a:cubicBezTo>
                  <a:lnTo>
                    <a:pt x="1238" y="133854"/>
                  </a:lnTo>
                  <a:cubicBezTo>
                    <a:pt x="1238" y="133931"/>
                    <a:pt x="1238" y="134009"/>
                    <a:pt x="1341" y="134009"/>
                  </a:cubicBezTo>
                  <a:cubicBezTo>
                    <a:pt x="1341" y="134009"/>
                    <a:pt x="1367" y="134112"/>
                    <a:pt x="1341" y="134112"/>
                  </a:cubicBezTo>
                  <a:cubicBezTo>
                    <a:pt x="1341" y="134121"/>
                    <a:pt x="1341" y="134123"/>
                    <a:pt x="1340" y="134123"/>
                  </a:cubicBezTo>
                  <a:cubicBezTo>
                    <a:pt x="1338" y="134123"/>
                    <a:pt x="1333" y="134112"/>
                    <a:pt x="1315" y="134112"/>
                  </a:cubicBezTo>
                  <a:cubicBezTo>
                    <a:pt x="1315" y="134112"/>
                    <a:pt x="1293" y="134101"/>
                    <a:pt x="1262" y="134101"/>
                  </a:cubicBezTo>
                  <a:cubicBezTo>
                    <a:pt x="1247" y="134101"/>
                    <a:pt x="1230" y="134103"/>
                    <a:pt x="1212" y="134112"/>
                  </a:cubicBezTo>
                  <a:lnTo>
                    <a:pt x="1212" y="134138"/>
                  </a:lnTo>
                  <a:cubicBezTo>
                    <a:pt x="1230" y="134207"/>
                    <a:pt x="1258" y="134207"/>
                    <a:pt x="1283" y="134207"/>
                  </a:cubicBezTo>
                  <a:lnTo>
                    <a:pt x="1283" y="134207"/>
                  </a:lnTo>
                  <a:cubicBezTo>
                    <a:pt x="1295" y="134207"/>
                    <a:pt x="1307" y="134207"/>
                    <a:pt x="1315" y="134215"/>
                  </a:cubicBezTo>
                  <a:lnTo>
                    <a:pt x="1341" y="134215"/>
                  </a:lnTo>
                  <a:cubicBezTo>
                    <a:pt x="1341" y="134293"/>
                    <a:pt x="1290" y="134318"/>
                    <a:pt x="1238" y="134344"/>
                  </a:cubicBezTo>
                  <a:cubicBezTo>
                    <a:pt x="1212" y="134344"/>
                    <a:pt x="1212" y="134370"/>
                    <a:pt x="1212" y="134370"/>
                  </a:cubicBezTo>
                  <a:lnTo>
                    <a:pt x="1264" y="134396"/>
                  </a:lnTo>
                  <a:cubicBezTo>
                    <a:pt x="1281" y="134396"/>
                    <a:pt x="1298" y="134384"/>
                    <a:pt x="1315" y="134384"/>
                  </a:cubicBezTo>
                  <a:cubicBezTo>
                    <a:pt x="1324" y="134384"/>
                    <a:pt x="1333" y="134387"/>
                    <a:pt x="1341" y="134396"/>
                  </a:cubicBezTo>
                  <a:cubicBezTo>
                    <a:pt x="1367" y="134447"/>
                    <a:pt x="1315" y="134447"/>
                    <a:pt x="1315" y="134447"/>
                  </a:cubicBezTo>
                  <a:cubicBezTo>
                    <a:pt x="1290" y="134499"/>
                    <a:pt x="1290" y="134525"/>
                    <a:pt x="1264" y="134576"/>
                  </a:cubicBezTo>
                  <a:cubicBezTo>
                    <a:pt x="1264" y="134628"/>
                    <a:pt x="1264" y="134679"/>
                    <a:pt x="1212" y="134679"/>
                  </a:cubicBezTo>
                  <a:lnTo>
                    <a:pt x="1238" y="134783"/>
                  </a:lnTo>
                  <a:lnTo>
                    <a:pt x="1290" y="134731"/>
                  </a:lnTo>
                  <a:lnTo>
                    <a:pt x="1341" y="134731"/>
                  </a:lnTo>
                  <a:cubicBezTo>
                    <a:pt x="1341" y="134731"/>
                    <a:pt x="1341" y="134834"/>
                    <a:pt x="1290" y="134860"/>
                  </a:cubicBezTo>
                  <a:cubicBezTo>
                    <a:pt x="1264" y="134912"/>
                    <a:pt x="1264" y="134963"/>
                    <a:pt x="1238" y="135040"/>
                  </a:cubicBezTo>
                  <a:lnTo>
                    <a:pt x="1238" y="135092"/>
                  </a:lnTo>
                  <a:lnTo>
                    <a:pt x="1238" y="135144"/>
                  </a:lnTo>
                  <a:lnTo>
                    <a:pt x="1238" y="135376"/>
                  </a:lnTo>
                  <a:cubicBezTo>
                    <a:pt x="1238" y="135402"/>
                    <a:pt x="1238" y="135402"/>
                    <a:pt x="1238" y="135453"/>
                  </a:cubicBezTo>
                  <a:cubicBezTo>
                    <a:pt x="1212" y="135479"/>
                    <a:pt x="1238" y="135531"/>
                    <a:pt x="1238" y="135556"/>
                  </a:cubicBezTo>
                  <a:cubicBezTo>
                    <a:pt x="1238" y="135608"/>
                    <a:pt x="1264" y="135608"/>
                    <a:pt x="1290" y="135659"/>
                  </a:cubicBezTo>
                  <a:cubicBezTo>
                    <a:pt x="1290" y="135711"/>
                    <a:pt x="1212" y="135737"/>
                    <a:pt x="1238" y="135788"/>
                  </a:cubicBezTo>
                  <a:lnTo>
                    <a:pt x="1290" y="135840"/>
                  </a:lnTo>
                  <a:lnTo>
                    <a:pt x="1315" y="135788"/>
                  </a:lnTo>
                  <a:cubicBezTo>
                    <a:pt x="1315" y="135788"/>
                    <a:pt x="1327" y="135777"/>
                    <a:pt x="1342" y="135777"/>
                  </a:cubicBezTo>
                  <a:cubicBezTo>
                    <a:pt x="1350" y="135777"/>
                    <a:pt x="1358" y="135780"/>
                    <a:pt x="1367" y="135788"/>
                  </a:cubicBezTo>
                  <a:cubicBezTo>
                    <a:pt x="1393" y="135788"/>
                    <a:pt x="1367" y="135814"/>
                    <a:pt x="1367" y="135840"/>
                  </a:cubicBezTo>
                  <a:cubicBezTo>
                    <a:pt x="1341" y="135866"/>
                    <a:pt x="1315" y="135866"/>
                    <a:pt x="1290" y="135892"/>
                  </a:cubicBezTo>
                  <a:lnTo>
                    <a:pt x="1264" y="135917"/>
                  </a:lnTo>
                  <a:cubicBezTo>
                    <a:pt x="1315" y="135943"/>
                    <a:pt x="1315" y="135943"/>
                    <a:pt x="1315" y="135995"/>
                  </a:cubicBezTo>
                  <a:cubicBezTo>
                    <a:pt x="1290" y="135995"/>
                    <a:pt x="1290" y="136021"/>
                    <a:pt x="1264" y="136046"/>
                  </a:cubicBezTo>
                  <a:cubicBezTo>
                    <a:pt x="1238" y="136072"/>
                    <a:pt x="1212" y="136098"/>
                    <a:pt x="1238" y="136149"/>
                  </a:cubicBezTo>
                  <a:cubicBezTo>
                    <a:pt x="1290" y="136201"/>
                    <a:pt x="1238" y="136201"/>
                    <a:pt x="1238" y="136227"/>
                  </a:cubicBezTo>
                  <a:lnTo>
                    <a:pt x="1238" y="136253"/>
                  </a:lnTo>
                  <a:cubicBezTo>
                    <a:pt x="1264" y="136304"/>
                    <a:pt x="1264" y="136330"/>
                    <a:pt x="1290" y="136356"/>
                  </a:cubicBezTo>
                  <a:cubicBezTo>
                    <a:pt x="1341" y="136382"/>
                    <a:pt x="1341" y="136382"/>
                    <a:pt x="1290" y="136407"/>
                  </a:cubicBezTo>
                  <a:cubicBezTo>
                    <a:pt x="1264" y="136433"/>
                    <a:pt x="1264" y="136459"/>
                    <a:pt x="1290" y="136485"/>
                  </a:cubicBezTo>
                  <a:cubicBezTo>
                    <a:pt x="1341" y="136511"/>
                    <a:pt x="1341" y="136511"/>
                    <a:pt x="1341" y="136562"/>
                  </a:cubicBezTo>
                  <a:cubicBezTo>
                    <a:pt x="1341" y="136588"/>
                    <a:pt x="1367" y="136614"/>
                    <a:pt x="1315" y="136614"/>
                  </a:cubicBezTo>
                  <a:cubicBezTo>
                    <a:pt x="1315" y="136640"/>
                    <a:pt x="1315" y="136665"/>
                    <a:pt x="1315" y="136665"/>
                  </a:cubicBezTo>
                  <a:cubicBezTo>
                    <a:pt x="1393" y="136665"/>
                    <a:pt x="1393" y="136717"/>
                    <a:pt x="1393" y="136768"/>
                  </a:cubicBezTo>
                  <a:cubicBezTo>
                    <a:pt x="1393" y="136815"/>
                    <a:pt x="1393" y="136824"/>
                    <a:pt x="1398" y="136824"/>
                  </a:cubicBezTo>
                  <a:cubicBezTo>
                    <a:pt x="1402" y="136824"/>
                    <a:pt x="1408" y="136820"/>
                    <a:pt x="1419" y="136820"/>
                  </a:cubicBezTo>
                  <a:cubicBezTo>
                    <a:pt x="1444" y="136846"/>
                    <a:pt x="1419" y="136872"/>
                    <a:pt x="1419" y="136897"/>
                  </a:cubicBezTo>
                  <a:cubicBezTo>
                    <a:pt x="1470" y="136949"/>
                    <a:pt x="1444" y="137001"/>
                    <a:pt x="1393" y="137026"/>
                  </a:cubicBezTo>
                  <a:cubicBezTo>
                    <a:pt x="1393" y="137052"/>
                    <a:pt x="1393" y="137104"/>
                    <a:pt x="1367" y="137130"/>
                  </a:cubicBezTo>
                  <a:cubicBezTo>
                    <a:pt x="1341" y="137155"/>
                    <a:pt x="1367" y="137181"/>
                    <a:pt x="1393" y="137181"/>
                  </a:cubicBezTo>
                  <a:cubicBezTo>
                    <a:pt x="1393" y="137181"/>
                    <a:pt x="1444" y="137258"/>
                    <a:pt x="1444" y="137284"/>
                  </a:cubicBezTo>
                  <a:lnTo>
                    <a:pt x="1444" y="137310"/>
                  </a:lnTo>
                  <a:cubicBezTo>
                    <a:pt x="1470" y="137362"/>
                    <a:pt x="1444" y="137413"/>
                    <a:pt x="1419" y="137465"/>
                  </a:cubicBezTo>
                  <a:cubicBezTo>
                    <a:pt x="1419" y="137491"/>
                    <a:pt x="1470" y="137465"/>
                    <a:pt x="1470" y="137516"/>
                  </a:cubicBezTo>
                  <a:cubicBezTo>
                    <a:pt x="1470" y="137542"/>
                    <a:pt x="1470" y="137542"/>
                    <a:pt x="1444" y="137568"/>
                  </a:cubicBezTo>
                  <a:cubicBezTo>
                    <a:pt x="1444" y="137568"/>
                    <a:pt x="1419" y="137594"/>
                    <a:pt x="1419" y="137620"/>
                  </a:cubicBezTo>
                  <a:lnTo>
                    <a:pt x="1419" y="137723"/>
                  </a:lnTo>
                  <a:lnTo>
                    <a:pt x="1419" y="138006"/>
                  </a:lnTo>
                  <a:cubicBezTo>
                    <a:pt x="1419" y="138032"/>
                    <a:pt x="1419" y="138058"/>
                    <a:pt x="1393" y="138058"/>
                  </a:cubicBezTo>
                  <a:cubicBezTo>
                    <a:pt x="1341" y="138058"/>
                    <a:pt x="1393" y="138006"/>
                    <a:pt x="1341" y="137981"/>
                  </a:cubicBezTo>
                  <a:cubicBezTo>
                    <a:pt x="1315" y="137955"/>
                    <a:pt x="1290" y="137929"/>
                    <a:pt x="1264" y="137903"/>
                  </a:cubicBezTo>
                  <a:cubicBezTo>
                    <a:pt x="1264" y="137886"/>
                    <a:pt x="1255" y="137880"/>
                    <a:pt x="1243" y="137880"/>
                  </a:cubicBezTo>
                  <a:cubicBezTo>
                    <a:pt x="1218" y="137880"/>
                    <a:pt x="1178" y="137903"/>
                    <a:pt x="1161" y="137903"/>
                  </a:cubicBezTo>
                  <a:cubicBezTo>
                    <a:pt x="1161" y="137903"/>
                    <a:pt x="1161" y="137929"/>
                    <a:pt x="1135" y="137929"/>
                  </a:cubicBezTo>
                  <a:lnTo>
                    <a:pt x="1135" y="138006"/>
                  </a:lnTo>
                  <a:cubicBezTo>
                    <a:pt x="1135" y="138032"/>
                    <a:pt x="1135" y="138135"/>
                    <a:pt x="1058" y="138135"/>
                  </a:cubicBezTo>
                  <a:lnTo>
                    <a:pt x="980" y="138135"/>
                  </a:lnTo>
                  <a:cubicBezTo>
                    <a:pt x="1058" y="138264"/>
                    <a:pt x="1058" y="138419"/>
                    <a:pt x="954" y="138522"/>
                  </a:cubicBezTo>
                  <a:cubicBezTo>
                    <a:pt x="954" y="138548"/>
                    <a:pt x="954" y="138548"/>
                    <a:pt x="929" y="138548"/>
                  </a:cubicBezTo>
                  <a:cubicBezTo>
                    <a:pt x="903" y="138548"/>
                    <a:pt x="929" y="138625"/>
                    <a:pt x="903" y="138651"/>
                  </a:cubicBezTo>
                  <a:cubicBezTo>
                    <a:pt x="877" y="138703"/>
                    <a:pt x="903" y="138754"/>
                    <a:pt x="877" y="138806"/>
                  </a:cubicBezTo>
                  <a:cubicBezTo>
                    <a:pt x="929" y="138858"/>
                    <a:pt x="929" y="138935"/>
                    <a:pt x="877" y="138986"/>
                  </a:cubicBezTo>
                  <a:cubicBezTo>
                    <a:pt x="877" y="138986"/>
                    <a:pt x="877" y="139012"/>
                    <a:pt x="929" y="139038"/>
                  </a:cubicBezTo>
                  <a:cubicBezTo>
                    <a:pt x="952" y="139038"/>
                    <a:pt x="954" y="138957"/>
                    <a:pt x="991" y="138957"/>
                  </a:cubicBezTo>
                  <a:cubicBezTo>
                    <a:pt x="995" y="138957"/>
                    <a:pt x="1000" y="138958"/>
                    <a:pt x="1006" y="138961"/>
                  </a:cubicBezTo>
                  <a:cubicBezTo>
                    <a:pt x="1058" y="138986"/>
                    <a:pt x="980" y="139012"/>
                    <a:pt x="980" y="139064"/>
                  </a:cubicBezTo>
                  <a:cubicBezTo>
                    <a:pt x="980" y="139115"/>
                    <a:pt x="980" y="139141"/>
                    <a:pt x="929" y="139167"/>
                  </a:cubicBezTo>
                  <a:cubicBezTo>
                    <a:pt x="954" y="139193"/>
                    <a:pt x="954" y="139244"/>
                    <a:pt x="929" y="139296"/>
                  </a:cubicBezTo>
                  <a:cubicBezTo>
                    <a:pt x="929" y="139348"/>
                    <a:pt x="929" y="139373"/>
                    <a:pt x="980" y="139399"/>
                  </a:cubicBezTo>
                  <a:cubicBezTo>
                    <a:pt x="1006" y="139399"/>
                    <a:pt x="1032" y="139399"/>
                    <a:pt x="1032" y="139425"/>
                  </a:cubicBezTo>
                  <a:cubicBezTo>
                    <a:pt x="1058" y="139451"/>
                    <a:pt x="1058" y="139502"/>
                    <a:pt x="1083" y="139528"/>
                  </a:cubicBezTo>
                  <a:cubicBezTo>
                    <a:pt x="1135" y="139580"/>
                    <a:pt x="1161" y="139657"/>
                    <a:pt x="1135" y="139734"/>
                  </a:cubicBezTo>
                  <a:cubicBezTo>
                    <a:pt x="1187" y="139786"/>
                    <a:pt x="1109" y="139812"/>
                    <a:pt x="1135" y="139863"/>
                  </a:cubicBezTo>
                  <a:cubicBezTo>
                    <a:pt x="1161" y="139915"/>
                    <a:pt x="1187" y="139915"/>
                    <a:pt x="1212" y="139967"/>
                  </a:cubicBezTo>
                  <a:cubicBezTo>
                    <a:pt x="1212" y="140018"/>
                    <a:pt x="1212" y="140044"/>
                    <a:pt x="1161" y="140044"/>
                  </a:cubicBezTo>
                  <a:cubicBezTo>
                    <a:pt x="1135" y="140121"/>
                    <a:pt x="1161" y="140199"/>
                    <a:pt x="1187" y="140250"/>
                  </a:cubicBezTo>
                  <a:cubicBezTo>
                    <a:pt x="1238" y="140328"/>
                    <a:pt x="1238" y="140431"/>
                    <a:pt x="1187" y="140508"/>
                  </a:cubicBezTo>
                  <a:cubicBezTo>
                    <a:pt x="1161" y="140560"/>
                    <a:pt x="1187" y="140611"/>
                    <a:pt x="1135" y="140637"/>
                  </a:cubicBezTo>
                  <a:cubicBezTo>
                    <a:pt x="1135" y="140663"/>
                    <a:pt x="1109" y="140663"/>
                    <a:pt x="1083" y="140689"/>
                  </a:cubicBezTo>
                  <a:cubicBezTo>
                    <a:pt x="1058" y="140689"/>
                    <a:pt x="1032" y="140714"/>
                    <a:pt x="1083" y="140714"/>
                  </a:cubicBezTo>
                  <a:cubicBezTo>
                    <a:pt x="1135" y="140792"/>
                    <a:pt x="1187" y="140895"/>
                    <a:pt x="1161" y="140972"/>
                  </a:cubicBezTo>
                  <a:cubicBezTo>
                    <a:pt x="1212" y="140972"/>
                    <a:pt x="1238" y="140921"/>
                    <a:pt x="1290" y="140921"/>
                  </a:cubicBezTo>
                  <a:cubicBezTo>
                    <a:pt x="1290" y="140998"/>
                    <a:pt x="1290" y="141076"/>
                    <a:pt x="1290" y="141127"/>
                  </a:cubicBezTo>
                  <a:cubicBezTo>
                    <a:pt x="1290" y="141153"/>
                    <a:pt x="1264" y="141179"/>
                    <a:pt x="1238" y="141179"/>
                  </a:cubicBezTo>
                  <a:cubicBezTo>
                    <a:pt x="1212" y="141179"/>
                    <a:pt x="1212" y="141153"/>
                    <a:pt x="1187" y="141127"/>
                  </a:cubicBezTo>
                  <a:cubicBezTo>
                    <a:pt x="1187" y="141153"/>
                    <a:pt x="1187" y="141153"/>
                    <a:pt x="1187" y="141153"/>
                  </a:cubicBezTo>
                  <a:cubicBezTo>
                    <a:pt x="1187" y="141204"/>
                    <a:pt x="1135" y="141179"/>
                    <a:pt x="1135" y="141230"/>
                  </a:cubicBezTo>
                  <a:cubicBezTo>
                    <a:pt x="1135" y="141256"/>
                    <a:pt x="1135" y="141282"/>
                    <a:pt x="1135" y="141308"/>
                  </a:cubicBezTo>
                  <a:cubicBezTo>
                    <a:pt x="1109" y="141359"/>
                    <a:pt x="1058" y="141359"/>
                    <a:pt x="1006" y="141359"/>
                  </a:cubicBezTo>
                  <a:lnTo>
                    <a:pt x="954" y="141385"/>
                  </a:lnTo>
                  <a:cubicBezTo>
                    <a:pt x="954" y="141411"/>
                    <a:pt x="954" y="141462"/>
                    <a:pt x="980" y="141488"/>
                  </a:cubicBezTo>
                  <a:cubicBezTo>
                    <a:pt x="997" y="141497"/>
                    <a:pt x="1006" y="141500"/>
                    <a:pt x="1010" y="141500"/>
                  </a:cubicBezTo>
                  <a:cubicBezTo>
                    <a:pt x="1017" y="141500"/>
                    <a:pt x="1006" y="141488"/>
                    <a:pt x="1006" y="141488"/>
                  </a:cubicBezTo>
                  <a:lnTo>
                    <a:pt x="1006" y="141488"/>
                  </a:lnTo>
                  <a:cubicBezTo>
                    <a:pt x="1083" y="141540"/>
                    <a:pt x="1083" y="141617"/>
                    <a:pt x="1083" y="141669"/>
                  </a:cubicBezTo>
                  <a:cubicBezTo>
                    <a:pt x="1083" y="141720"/>
                    <a:pt x="1032" y="141746"/>
                    <a:pt x="1032" y="141772"/>
                  </a:cubicBezTo>
                  <a:cubicBezTo>
                    <a:pt x="1032" y="141823"/>
                    <a:pt x="980" y="141849"/>
                    <a:pt x="929" y="141875"/>
                  </a:cubicBezTo>
                  <a:cubicBezTo>
                    <a:pt x="954" y="141927"/>
                    <a:pt x="980" y="141978"/>
                    <a:pt x="903" y="142030"/>
                  </a:cubicBezTo>
                  <a:lnTo>
                    <a:pt x="903" y="142081"/>
                  </a:lnTo>
                  <a:cubicBezTo>
                    <a:pt x="954" y="142107"/>
                    <a:pt x="903" y="142133"/>
                    <a:pt x="903" y="142185"/>
                  </a:cubicBezTo>
                  <a:cubicBezTo>
                    <a:pt x="903" y="142210"/>
                    <a:pt x="954" y="142185"/>
                    <a:pt x="929" y="142236"/>
                  </a:cubicBezTo>
                  <a:cubicBezTo>
                    <a:pt x="929" y="142236"/>
                    <a:pt x="929" y="142262"/>
                    <a:pt x="929" y="142262"/>
                  </a:cubicBezTo>
                  <a:cubicBezTo>
                    <a:pt x="954" y="142365"/>
                    <a:pt x="954" y="142442"/>
                    <a:pt x="929" y="142520"/>
                  </a:cubicBezTo>
                  <a:cubicBezTo>
                    <a:pt x="929" y="142546"/>
                    <a:pt x="929" y="142546"/>
                    <a:pt x="903" y="142546"/>
                  </a:cubicBezTo>
                  <a:cubicBezTo>
                    <a:pt x="903" y="142546"/>
                    <a:pt x="903" y="142546"/>
                    <a:pt x="903" y="142520"/>
                  </a:cubicBezTo>
                  <a:cubicBezTo>
                    <a:pt x="877" y="142468"/>
                    <a:pt x="877" y="142391"/>
                    <a:pt x="903" y="142339"/>
                  </a:cubicBezTo>
                  <a:lnTo>
                    <a:pt x="877" y="142339"/>
                  </a:lnTo>
                  <a:cubicBezTo>
                    <a:pt x="851" y="142339"/>
                    <a:pt x="826" y="142365"/>
                    <a:pt x="800" y="142365"/>
                  </a:cubicBezTo>
                  <a:cubicBezTo>
                    <a:pt x="774" y="142442"/>
                    <a:pt x="800" y="142494"/>
                    <a:pt x="774" y="142571"/>
                  </a:cubicBezTo>
                  <a:cubicBezTo>
                    <a:pt x="774" y="142623"/>
                    <a:pt x="774" y="142649"/>
                    <a:pt x="774" y="142675"/>
                  </a:cubicBezTo>
                  <a:lnTo>
                    <a:pt x="800" y="142675"/>
                  </a:lnTo>
                  <a:cubicBezTo>
                    <a:pt x="826" y="142675"/>
                    <a:pt x="877" y="142675"/>
                    <a:pt x="877" y="142700"/>
                  </a:cubicBezTo>
                  <a:cubicBezTo>
                    <a:pt x="877" y="142752"/>
                    <a:pt x="851" y="142752"/>
                    <a:pt x="826" y="142778"/>
                  </a:cubicBezTo>
                  <a:cubicBezTo>
                    <a:pt x="929" y="142803"/>
                    <a:pt x="954" y="142829"/>
                    <a:pt x="929" y="142907"/>
                  </a:cubicBezTo>
                  <a:lnTo>
                    <a:pt x="929" y="142958"/>
                  </a:lnTo>
                  <a:lnTo>
                    <a:pt x="929" y="143010"/>
                  </a:lnTo>
                  <a:cubicBezTo>
                    <a:pt x="929" y="143087"/>
                    <a:pt x="877" y="143113"/>
                    <a:pt x="851" y="143165"/>
                  </a:cubicBezTo>
                  <a:lnTo>
                    <a:pt x="800" y="143216"/>
                  </a:lnTo>
                  <a:cubicBezTo>
                    <a:pt x="800" y="143216"/>
                    <a:pt x="800" y="143242"/>
                    <a:pt x="800" y="143242"/>
                  </a:cubicBezTo>
                  <a:cubicBezTo>
                    <a:pt x="851" y="143242"/>
                    <a:pt x="877" y="143242"/>
                    <a:pt x="877" y="143319"/>
                  </a:cubicBezTo>
                  <a:cubicBezTo>
                    <a:pt x="903" y="143345"/>
                    <a:pt x="903" y="143397"/>
                    <a:pt x="877" y="143397"/>
                  </a:cubicBezTo>
                  <a:cubicBezTo>
                    <a:pt x="856" y="143407"/>
                    <a:pt x="839" y="143414"/>
                    <a:pt x="826" y="143414"/>
                  </a:cubicBezTo>
                  <a:cubicBezTo>
                    <a:pt x="809" y="143414"/>
                    <a:pt x="800" y="143401"/>
                    <a:pt x="800" y="143371"/>
                  </a:cubicBezTo>
                  <a:lnTo>
                    <a:pt x="748" y="143371"/>
                  </a:lnTo>
                  <a:cubicBezTo>
                    <a:pt x="748" y="143397"/>
                    <a:pt x="774" y="143422"/>
                    <a:pt x="697" y="143448"/>
                  </a:cubicBezTo>
                  <a:cubicBezTo>
                    <a:pt x="697" y="143500"/>
                    <a:pt x="697" y="143551"/>
                    <a:pt x="671" y="143603"/>
                  </a:cubicBezTo>
                  <a:lnTo>
                    <a:pt x="671" y="143680"/>
                  </a:lnTo>
                  <a:cubicBezTo>
                    <a:pt x="671" y="143732"/>
                    <a:pt x="619" y="143809"/>
                    <a:pt x="671" y="143835"/>
                  </a:cubicBezTo>
                  <a:cubicBezTo>
                    <a:pt x="692" y="143846"/>
                    <a:pt x="705" y="143852"/>
                    <a:pt x="714" y="143852"/>
                  </a:cubicBezTo>
                  <a:cubicBezTo>
                    <a:pt x="727" y="143852"/>
                    <a:pt x="733" y="143840"/>
                    <a:pt x="748" y="143809"/>
                  </a:cubicBezTo>
                  <a:cubicBezTo>
                    <a:pt x="748" y="143801"/>
                    <a:pt x="748" y="143798"/>
                    <a:pt x="749" y="143798"/>
                  </a:cubicBezTo>
                  <a:cubicBezTo>
                    <a:pt x="751" y="143798"/>
                    <a:pt x="757" y="143809"/>
                    <a:pt x="774" y="143809"/>
                  </a:cubicBezTo>
                  <a:lnTo>
                    <a:pt x="800" y="143809"/>
                  </a:lnTo>
                  <a:cubicBezTo>
                    <a:pt x="851" y="143809"/>
                    <a:pt x="877" y="143835"/>
                    <a:pt x="851" y="143861"/>
                  </a:cubicBezTo>
                  <a:lnTo>
                    <a:pt x="800" y="143964"/>
                  </a:lnTo>
                  <a:cubicBezTo>
                    <a:pt x="826" y="143964"/>
                    <a:pt x="826" y="143964"/>
                    <a:pt x="826" y="143990"/>
                  </a:cubicBezTo>
                  <a:cubicBezTo>
                    <a:pt x="826" y="144016"/>
                    <a:pt x="826" y="144041"/>
                    <a:pt x="800" y="144067"/>
                  </a:cubicBezTo>
                  <a:cubicBezTo>
                    <a:pt x="774" y="144093"/>
                    <a:pt x="774" y="144119"/>
                    <a:pt x="774" y="144145"/>
                  </a:cubicBezTo>
                  <a:cubicBezTo>
                    <a:pt x="748" y="144170"/>
                    <a:pt x="748" y="144170"/>
                    <a:pt x="722" y="144196"/>
                  </a:cubicBezTo>
                  <a:cubicBezTo>
                    <a:pt x="722" y="144248"/>
                    <a:pt x="800" y="144274"/>
                    <a:pt x="748" y="144325"/>
                  </a:cubicBezTo>
                  <a:lnTo>
                    <a:pt x="722" y="144428"/>
                  </a:lnTo>
                  <a:cubicBezTo>
                    <a:pt x="748" y="144428"/>
                    <a:pt x="748" y="144428"/>
                    <a:pt x="722" y="144454"/>
                  </a:cubicBezTo>
                  <a:cubicBezTo>
                    <a:pt x="697" y="144480"/>
                    <a:pt x="697" y="144480"/>
                    <a:pt x="671" y="144506"/>
                  </a:cubicBezTo>
                  <a:cubicBezTo>
                    <a:pt x="645" y="144531"/>
                    <a:pt x="645" y="144583"/>
                    <a:pt x="671" y="144609"/>
                  </a:cubicBezTo>
                  <a:cubicBezTo>
                    <a:pt x="671" y="144635"/>
                    <a:pt x="619" y="144635"/>
                    <a:pt x="593" y="144635"/>
                  </a:cubicBezTo>
                  <a:lnTo>
                    <a:pt x="593" y="144660"/>
                  </a:lnTo>
                  <a:lnTo>
                    <a:pt x="645" y="144712"/>
                  </a:lnTo>
                  <a:cubicBezTo>
                    <a:pt x="645" y="144699"/>
                    <a:pt x="651" y="144693"/>
                    <a:pt x="658" y="144693"/>
                  </a:cubicBezTo>
                  <a:cubicBezTo>
                    <a:pt x="664" y="144693"/>
                    <a:pt x="671" y="144699"/>
                    <a:pt x="671" y="144712"/>
                  </a:cubicBezTo>
                  <a:lnTo>
                    <a:pt x="671" y="144738"/>
                  </a:lnTo>
                  <a:cubicBezTo>
                    <a:pt x="671" y="144738"/>
                    <a:pt x="645" y="144764"/>
                    <a:pt x="645" y="144789"/>
                  </a:cubicBezTo>
                  <a:cubicBezTo>
                    <a:pt x="645" y="144841"/>
                    <a:pt x="722" y="144841"/>
                    <a:pt x="697" y="144893"/>
                  </a:cubicBezTo>
                  <a:lnTo>
                    <a:pt x="748" y="144893"/>
                  </a:lnTo>
                  <a:cubicBezTo>
                    <a:pt x="748" y="144893"/>
                    <a:pt x="748" y="144918"/>
                    <a:pt x="748" y="144918"/>
                  </a:cubicBezTo>
                  <a:cubicBezTo>
                    <a:pt x="722" y="144944"/>
                    <a:pt x="697" y="144970"/>
                    <a:pt x="671" y="144970"/>
                  </a:cubicBezTo>
                  <a:cubicBezTo>
                    <a:pt x="671" y="145022"/>
                    <a:pt x="697" y="145073"/>
                    <a:pt x="619" y="145073"/>
                  </a:cubicBezTo>
                  <a:cubicBezTo>
                    <a:pt x="619" y="145073"/>
                    <a:pt x="619" y="145073"/>
                    <a:pt x="619" y="145099"/>
                  </a:cubicBezTo>
                  <a:lnTo>
                    <a:pt x="722" y="145099"/>
                  </a:lnTo>
                  <a:lnTo>
                    <a:pt x="722" y="145047"/>
                  </a:lnTo>
                  <a:cubicBezTo>
                    <a:pt x="722" y="145047"/>
                    <a:pt x="748" y="145047"/>
                    <a:pt x="748" y="145099"/>
                  </a:cubicBezTo>
                  <a:cubicBezTo>
                    <a:pt x="748" y="145125"/>
                    <a:pt x="800" y="145125"/>
                    <a:pt x="826" y="145125"/>
                  </a:cubicBezTo>
                  <a:cubicBezTo>
                    <a:pt x="826" y="145099"/>
                    <a:pt x="851" y="145073"/>
                    <a:pt x="826" y="145073"/>
                  </a:cubicBezTo>
                  <a:lnTo>
                    <a:pt x="826" y="144996"/>
                  </a:lnTo>
                  <a:cubicBezTo>
                    <a:pt x="826" y="144996"/>
                    <a:pt x="826" y="144918"/>
                    <a:pt x="877" y="144893"/>
                  </a:cubicBezTo>
                  <a:lnTo>
                    <a:pt x="877" y="144867"/>
                  </a:lnTo>
                  <a:cubicBezTo>
                    <a:pt x="877" y="144867"/>
                    <a:pt x="877" y="144893"/>
                    <a:pt x="903" y="144918"/>
                  </a:cubicBezTo>
                  <a:cubicBezTo>
                    <a:pt x="929" y="144970"/>
                    <a:pt x="929" y="145022"/>
                    <a:pt x="903" y="145099"/>
                  </a:cubicBezTo>
                  <a:cubicBezTo>
                    <a:pt x="877" y="145125"/>
                    <a:pt x="954" y="145125"/>
                    <a:pt x="954" y="145176"/>
                  </a:cubicBezTo>
                  <a:cubicBezTo>
                    <a:pt x="929" y="145202"/>
                    <a:pt x="954" y="145254"/>
                    <a:pt x="903" y="145254"/>
                  </a:cubicBezTo>
                  <a:cubicBezTo>
                    <a:pt x="851" y="145279"/>
                    <a:pt x="877" y="145331"/>
                    <a:pt x="903" y="145331"/>
                  </a:cubicBezTo>
                  <a:cubicBezTo>
                    <a:pt x="903" y="145344"/>
                    <a:pt x="903" y="145350"/>
                    <a:pt x="906" y="145350"/>
                  </a:cubicBezTo>
                  <a:cubicBezTo>
                    <a:pt x="909" y="145350"/>
                    <a:pt x="916" y="145344"/>
                    <a:pt x="929" y="145331"/>
                  </a:cubicBezTo>
                  <a:lnTo>
                    <a:pt x="1032" y="145331"/>
                  </a:lnTo>
                  <a:cubicBezTo>
                    <a:pt x="1058" y="145331"/>
                    <a:pt x="1058" y="145357"/>
                    <a:pt x="1058" y="145383"/>
                  </a:cubicBezTo>
                  <a:cubicBezTo>
                    <a:pt x="1032" y="145383"/>
                    <a:pt x="1032" y="145408"/>
                    <a:pt x="1006" y="145408"/>
                  </a:cubicBezTo>
                  <a:cubicBezTo>
                    <a:pt x="980" y="145434"/>
                    <a:pt x="954" y="145486"/>
                    <a:pt x="980" y="145537"/>
                  </a:cubicBezTo>
                  <a:cubicBezTo>
                    <a:pt x="980" y="145563"/>
                    <a:pt x="954" y="145615"/>
                    <a:pt x="929" y="145640"/>
                  </a:cubicBezTo>
                  <a:cubicBezTo>
                    <a:pt x="929" y="145666"/>
                    <a:pt x="929" y="145666"/>
                    <a:pt x="954" y="145666"/>
                  </a:cubicBezTo>
                  <a:cubicBezTo>
                    <a:pt x="980" y="145666"/>
                    <a:pt x="980" y="145692"/>
                    <a:pt x="980" y="145718"/>
                  </a:cubicBezTo>
                  <a:cubicBezTo>
                    <a:pt x="980" y="145744"/>
                    <a:pt x="980" y="145795"/>
                    <a:pt x="954" y="145821"/>
                  </a:cubicBezTo>
                  <a:cubicBezTo>
                    <a:pt x="954" y="145847"/>
                    <a:pt x="954" y="145873"/>
                    <a:pt x="954" y="145898"/>
                  </a:cubicBezTo>
                  <a:cubicBezTo>
                    <a:pt x="954" y="145924"/>
                    <a:pt x="980" y="145950"/>
                    <a:pt x="1032" y="145950"/>
                  </a:cubicBezTo>
                  <a:cubicBezTo>
                    <a:pt x="1083" y="145950"/>
                    <a:pt x="1109" y="145950"/>
                    <a:pt x="1161" y="145976"/>
                  </a:cubicBezTo>
                  <a:cubicBezTo>
                    <a:pt x="1187" y="145976"/>
                    <a:pt x="1161" y="146002"/>
                    <a:pt x="1161" y="146027"/>
                  </a:cubicBezTo>
                  <a:cubicBezTo>
                    <a:pt x="1161" y="146027"/>
                    <a:pt x="1161" y="146053"/>
                    <a:pt x="1161" y="146053"/>
                  </a:cubicBezTo>
                  <a:cubicBezTo>
                    <a:pt x="1135" y="146131"/>
                    <a:pt x="1161" y="146208"/>
                    <a:pt x="1109" y="146285"/>
                  </a:cubicBezTo>
                  <a:lnTo>
                    <a:pt x="1109" y="146311"/>
                  </a:lnTo>
                  <a:cubicBezTo>
                    <a:pt x="1109" y="146337"/>
                    <a:pt x="1109" y="146388"/>
                    <a:pt x="1083" y="146414"/>
                  </a:cubicBezTo>
                  <a:cubicBezTo>
                    <a:pt x="1032" y="146414"/>
                    <a:pt x="1006" y="146440"/>
                    <a:pt x="1032" y="146492"/>
                  </a:cubicBezTo>
                  <a:cubicBezTo>
                    <a:pt x="1058" y="146543"/>
                    <a:pt x="1058" y="146621"/>
                    <a:pt x="1058" y="146698"/>
                  </a:cubicBezTo>
                  <a:lnTo>
                    <a:pt x="1058" y="146749"/>
                  </a:lnTo>
                  <a:lnTo>
                    <a:pt x="1058" y="146827"/>
                  </a:lnTo>
                  <a:cubicBezTo>
                    <a:pt x="1058" y="146827"/>
                    <a:pt x="1058" y="146827"/>
                    <a:pt x="1058" y="146853"/>
                  </a:cubicBezTo>
                  <a:cubicBezTo>
                    <a:pt x="1083" y="146878"/>
                    <a:pt x="1109" y="146904"/>
                    <a:pt x="1058" y="146956"/>
                  </a:cubicBezTo>
                  <a:lnTo>
                    <a:pt x="1058" y="147033"/>
                  </a:lnTo>
                  <a:cubicBezTo>
                    <a:pt x="1109" y="147085"/>
                    <a:pt x="1109" y="147136"/>
                    <a:pt x="1109" y="147214"/>
                  </a:cubicBezTo>
                  <a:lnTo>
                    <a:pt x="1161" y="147291"/>
                  </a:lnTo>
                  <a:lnTo>
                    <a:pt x="1187" y="147291"/>
                  </a:lnTo>
                  <a:cubicBezTo>
                    <a:pt x="1187" y="147291"/>
                    <a:pt x="1187" y="147265"/>
                    <a:pt x="1187" y="147265"/>
                  </a:cubicBezTo>
                  <a:cubicBezTo>
                    <a:pt x="1187" y="147240"/>
                    <a:pt x="1193" y="147233"/>
                    <a:pt x="1203" y="147233"/>
                  </a:cubicBezTo>
                  <a:cubicBezTo>
                    <a:pt x="1212" y="147233"/>
                    <a:pt x="1225" y="147240"/>
                    <a:pt x="1238" y="147240"/>
                  </a:cubicBezTo>
                  <a:cubicBezTo>
                    <a:pt x="1247" y="147231"/>
                    <a:pt x="1258" y="147228"/>
                    <a:pt x="1271" y="147228"/>
                  </a:cubicBezTo>
                  <a:cubicBezTo>
                    <a:pt x="1295" y="147228"/>
                    <a:pt x="1324" y="147240"/>
                    <a:pt x="1341" y="147240"/>
                  </a:cubicBezTo>
                  <a:cubicBezTo>
                    <a:pt x="1341" y="147227"/>
                    <a:pt x="1348" y="147220"/>
                    <a:pt x="1354" y="147220"/>
                  </a:cubicBezTo>
                  <a:cubicBezTo>
                    <a:pt x="1361" y="147220"/>
                    <a:pt x="1367" y="147227"/>
                    <a:pt x="1367" y="147240"/>
                  </a:cubicBezTo>
                  <a:cubicBezTo>
                    <a:pt x="1393" y="147265"/>
                    <a:pt x="1419" y="147291"/>
                    <a:pt x="1419" y="147317"/>
                  </a:cubicBezTo>
                  <a:cubicBezTo>
                    <a:pt x="1419" y="147317"/>
                    <a:pt x="1419" y="147343"/>
                    <a:pt x="1393" y="147343"/>
                  </a:cubicBezTo>
                  <a:lnTo>
                    <a:pt x="1393" y="147420"/>
                  </a:lnTo>
                  <a:cubicBezTo>
                    <a:pt x="1419" y="147472"/>
                    <a:pt x="1444" y="147523"/>
                    <a:pt x="1419" y="147575"/>
                  </a:cubicBezTo>
                  <a:cubicBezTo>
                    <a:pt x="1496" y="147652"/>
                    <a:pt x="1522" y="147755"/>
                    <a:pt x="1470" y="147858"/>
                  </a:cubicBezTo>
                  <a:cubicBezTo>
                    <a:pt x="1470" y="147884"/>
                    <a:pt x="1470" y="147936"/>
                    <a:pt x="1419" y="147962"/>
                  </a:cubicBezTo>
                  <a:lnTo>
                    <a:pt x="1419" y="148091"/>
                  </a:lnTo>
                  <a:lnTo>
                    <a:pt x="1419" y="148116"/>
                  </a:lnTo>
                  <a:cubicBezTo>
                    <a:pt x="1419" y="148116"/>
                    <a:pt x="1419" y="148142"/>
                    <a:pt x="1419" y="148142"/>
                  </a:cubicBezTo>
                  <a:cubicBezTo>
                    <a:pt x="1470" y="148168"/>
                    <a:pt x="1496" y="148168"/>
                    <a:pt x="1470" y="148245"/>
                  </a:cubicBezTo>
                  <a:lnTo>
                    <a:pt x="1470" y="148271"/>
                  </a:lnTo>
                  <a:cubicBezTo>
                    <a:pt x="1470" y="148297"/>
                    <a:pt x="1470" y="148349"/>
                    <a:pt x="1470" y="148374"/>
                  </a:cubicBezTo>
                  <a:cubicBezTo>
                    <a:pt x="1496" y="148400"/>
                    <a:pt x="1470" y="148426"/>
                    <a:pt x="1444" y="148452"/>
                  </a:cubicBezTo>
                  <a:cubicBezTo>
                    <a:pt x="1419" y="148477"/>
                    <a:pt x="1419" y="148529"/>
                    <a:pt x="1444" y="148529"/>
                  </a:cubicBezTo>
                  <a:cubicBezTo>
                    <a:pt x="1496" y="148581"/>
                    <a:pt x="1470" y="148632"/>
                    <a:pt x="1444" y="148658"/>
                  </a:cubicBezTo>
                  <a:cubicBezTo>
                    <a:pt x="1444" y="148684"/>
                    <a:pt x="1419" y="148710"/>
                    <a:pt x="1419" y="148710"/>
                  </a:cubicBezTo>
                  <a:cubicBezTo>
                    <a:pt x="1341" y="148761"/>
                    <a:pt x="1341" y="148839"/>
                    <a:pt x="1367" y="148916"/>
                  </a:cubicBezTo>
                  <a:cubicBezTo>
                    <a:pt x="1367" y="148967"/>
                    <a:pt x="1393" y="148967"/>
                    <a:pt x="1444" y="148967"/>
                  </a:cubicBezTo>
                  <a:cubicBezTo>
                    <a:pt x="1444" y="149019"/>
                    <a:pt x="1444" y="149019"/>
                    <a:pt x="1367" y="149045"/>
                  </a:cubicBezTo>
                  <a:cubicBezTo>
                    <a:pt x="1367" y="149122"/>
                    <a:pt x="1367" y="149200"/>
                    <a:pt x="1341" y="149251"/>
                  </a:cubicBezTo>
                  <a:lnTo>
                    <a:pt x="1341" y="149354"/>
                  </a:lnTo>
                  <a:cubicBezTo>
                    <a:pt x="1341" y="149432"/>
                    <a:pt x="1341" y="149483"/>
                    <a:pt x="1341" y="149561"/>
                  </a:cubicBezTo>
                  <a:lnTo>
                    <a:pt x="1341" y="149612"/>
                  </a:lnTo>
                  <a:lnTo>
                    <a:pt x="1341" y="149690"/>
                  </a:lnTo>
                  <a:cubicBezTo>
                    <a:pt x="1393" y="149690"/>
                    <a:pt x="1393" y="149690"/>
                    <a:pt x="1367" y="149767"/>
                  </a:cubicBezTo>
                  <a:cubicBezTo>
                    <a:pt x="1419" y="149767"/>
                    <a:pt x="1419" y="149819"/>
                    <a:pt x="1419" y="149844"/>
                  </a:cubicBezTo>
                  <a:cubicBezTo>
                    <a:pt x="1444" y="149870"/>
                    <a:pt x="1367" y="149896"/>
                    <a:pt x="1393" y="149922"/>
                  </a:cubicBezTo>
                  <a:cubicBezTo>
                    <a:pt x="1341" y="149973"/>
                    <a:pt x="1341" y="150076"/>
                    <a:pt x="1264" y="150102"/>
                  </a:cubicBezTo>
                  <a:cubicBezTo>
                    <a:pt x="1290" y="150154"/>
                    <a:pt x="1264" y="150180"/>
                    <a:pt x="1264" y="150205"/>
                  </a:cubicBezTo>
                  <a:cubicBezTo>
                    <a:pt x="1264" y="150283"/>
                    <a:pt x="1264" y="150334"/>
                    <a:pt x="1315" y="150386"/>
                  </a:cubicBezTo>
                  <a:cubicBezTo>
                    <a:pt x="1315" y="150412"/>
                    <a:pt x="1315" y="150412"/>
                    <a:pt x="1315" y="150438"/>
                  </a:cubicBezTo>
                  <a:cubicBezTo>
                    <a:pt x="1341" y="150463"/>
                    <a:pt x="1367" y="150515"/>
                    <a:pt x="1393" y="150541"/>
                  </a:cubicBezTo>
                  <a:cubicBezTo>
                    <a:pt x="1393" y="150567"/>
                    <a:pt x="1341" y="150592"/>
                    <a:pt x="1393" y="150644"/>
                  </a:cubicBezTo>
                  <a:cubicBezTo>
                    <a:pt x="1419" y="150670"/>
                    <a:pt x="1393" y="150695"/>
                    <a:pt x="1393" y="150695"/>
                  </a:cubicBezTo>
                  <a:cubicBezTo>
                    <a:pt x="1393" y="150695"/>
                    <a:pt x="1393" y="150747"/>
                    <a:pt x="1393" y="150799"/>
                  </a:cubicBezTo>
                  <a:cubicBezTo>
                    <a:pt x="1367" y="150824"/>
                    <a:pt x="1367" y="150850"/>
                    <a:pt x="1419" y="150876"/>
                  </a:cubicBezTo>
                  <a:cubicBezTo>
                    <a:pt x="1444" y="150928"/>
                    <a:pt x="1470" y="150979"/>
                    <a:pt x="1470" y="151031"/>
                  </a:cubicBezTo>
                  <a:cubicBezTo>
                    <a:pt x="1444" y="151160"/>
                    <a:pt x="1444" y="151314"/>
                    <a:pt x="1470" y="151443"/>
                  </a:cubicBezTo>
                  <a:cubicBezTo>
                    <a:pt x="1470" y="151469"/>
                    <a:pt x="1496" y="151495"/>
                    <a:pt x="1470" y="151521"/>
                  </a:cubicBezTo>
                  <a:cubicBezTo>
                    <a:pt x="1444" y="151547"/>
                    <a:pt x="1470" y="151572"/>
                    <a:pt x="1470" y="151598"/>
                  </a:cubicBezTo>
                  <a:cubicBezTo>
                    <a:pt x="1496" y="151650"/>
                    <a:pt x="1522" y="151701"/>
                    <a:pt x="1496" y="151779"/>
                  </a:cubicBezTo>
                  <a:cubicBezTo>
                    <a:pt x="1496" y="151804"/>
                    <a:pt x="1548" y="151830"/>
                    <a:pt x="1496" y="151856"/>
                  </a:cubicBezTo>
                  <a:cubicBezTo>
                    <a:pt x="1470" y="151882"/>
                    <a:pt x="1470" y="151888"/>
                    <a:pt x="1477" y="151888"/>
                  </a:cubicBezTo>
                  <a:cubicBezTo>
                    <a:pt x="1483" y="151888"/>
                    <a:pt x="1496" y="151882"/>
                    <a:pt x="1496" y="151882"/>
                  </a:cubicBezTo>
                  <a:cubicBezTo>
                    <a:pt x="1522" y="151985"/>
                    <a:pt x="1522" y="152088"/>
                    <a:pt x="1522" y="152166"/>
                  </a:cubicBezTo>
                  <a:cubicBezTo>
                    <a:pt x="1548" y="152217"/>
                    <a:pt x="1522" y="152269"/>
                    <a:pt x="1496" y="152269"/>
                  </a:cubicBezTo>
                  <a:cubicBezTo>
                    <a:pt x="1496" y="152295"/>
                    <a:pt x="1496" y="152295"/>
                    <a:pt x="1496" y="152295"/>
                  </a:cubicBezTo>
                  <a:lnTo>
                    <a:pt x="1496" y="152346"/>
                  </a:lnTo>
                  <a:cubicBezTo>
                    <a:pt x="1548" y="152398"/>
                    <a:pt x="1496" y="152449"/>
                    <a:pt x="1496" y="152501"/>
                  </a:cubicBezTo>
                  <a:cubicBezTo>
                    <a:pt x="1496" y="152520"/>
                    <a:pt x="1492" y="152525"/>
                    <a:pt x="1487" y="152525"/>
                  </a:cubicBezTo>
                  <a:cubicBezTo>
                    <a:pt x="1480" y="152525"/>
                    <a:pt x="1472" y="152519"/>
                    <a:pt x="1462" y="152519"/>
                  </a:cubicBezTo>
                  <a:cubicBezTo>
                    <a:pt x="1456" y="152519"/>
                    <a:pt x="1450" y="152521"/>
                    <a:pt x="1444" y="152527"/>
                  </a:cubicBezTo>
                  <a:cubicBezTo>
                    <a:pt x="1444" y="152552"/>
                    <a:pt x="1444" y="152578"/>
                    <a:pt x="1444" y="152630"/>
                  </a:cubicBezTo>
                  <a:cubicBezTo>
                    <a:pt x="1444" y="152656"/>
                    <a:pt x="1444" y="152656"/>
                    <a:pt x="1419" y="152681"/>
                  </a:cubicBezTo>
                  <a:cubicBezTo>
                    <a:pt x="1393" y="152707"/>
                    <a:pt x="1393" y="152707"/>
                    <a:pt x="1419" y="152733"/>
                  </a:cubicBezTo>
                  <a:cubicBezTo>
                    <a:pt x="1444" y="152733"/>
                    <a:pt x="1444" y="152785"/>
                    <a:pt x="1444" y="152810"/>
                  </a:cubicBezTo>
                  <a:lnTo>
                    <a:pt x="1444" y="152913"/>
                  </a:lnTo>
                  <a:cubicBezTo>
                    <a:pt x="1470" y="152939"/>
                    <a:pt x="1470" y="152991"/>
                    <a:pt x="1444" y="153042"/>
                  </a:cubicBezTo>
                  <a:cubicBezTo>
                    <a:pt x="1419" y="153068"/>
                    <a:pt x="1393" y="153068"/>
                    <a:pt x="1367" y="153068"/>
                  </a:cubicBezTo>
                  <a:cubicBezTo>
                    <a:pt x="1344" y="153138"/>
                    <a:pt x="1342" y="153228"/>
                    <a:pt x="1379" y="153302"/>
                  </a:cubicBezTo>
                  <a:lnTo>
                    <a:pt x="1379" y="153302"/>
                  </a:lnTo>
                  <a:cubicBezTo>
                    <a:pt x="1389" y="153304"/>
                    <a:pt x="1391" y="153311"/>
                    <a:pt x="1389" y="153321"/>
                  </a:cubicBezTo>
                  <a:lnTo>
                    <a:pt x="1389" y="153321"/>
                  </a:lnTo>
                  <a:cubicBezTo>
                    <a:pt x="1385" y="153314"/>
                    <a:pt x="1382" y="153308"/>
                    <a:pt x="1379" y="153302"/>
                  </a:cubicBezTo>
                  <a:lnTo>
                    <a:pt x="1379" y="153302"/>
                  </a:lnTo>
                  <a:cubicBezTo>
                    <a:pt x="1375" y="153301"/>
                    <a:pt x="1372" y="153300"/>
                    <a:pt x="1367" y="153300"/>
                  </a:cubicBezTo>
                  <a:cubicBezTo>
                    <a:pt x="1362" y="153295"/>
                    <a:pt x="1358" y="153293"/>
                    <a:pt x="1354" y="153293"/>
                  </a:cubicBezTo>
                  <a:cubicBezTo>
                    <a:pt x="1340" y="153293"/>
                    <a:pt x="1336" y="153326"/>
                    <a:pt x="1315" y="153326"/>
                  </a:cubicBezTo>
                  <a:lnTo>
                    <a:pt x="1388" y="153326"/>
                  </a:lnTo>
                  <a:cubicBezTo>
                    <a:pt x="1388" y="153324"/>
                    <a:pt x="1389" y="153322"/>
                    <a:pt x="1389" y="153321"/>
                  </a:cubicBezTo>
                  <a:lnTo>
                    <a:pt x="1389" y="153321"/>
                  </a:lnTo>
                  <a:cubicBezTo>
                    <a:pt x="1390" y="153322"/>
                    <a:pt x="1392" y="153324"/>
                    <a:pt x="1393" y="153326"/>
                  </a:cubicBezTo>
                  <a:lnTo>
                    <a:pt x="1388" y="153326"/>
                  </a:lnTo>
                  <a:cubicBezTo>
                    <a:pt x="1382" y="153343"/>
                    <a:pt x="1367" y="153364"/>
                    <a:pt x="1367" y="153378"/>
                  </a:cubicBezTo>
                  <a:cubicBezTo>
                    <a:pt x="1367" y="153404"/>
                    <a:pt x="1419" y="153404"/>
                    <a:pt x="1419" y="153404"/>
                  </a:cubicBezTo>
                  <a:cubicBezTo>
                    <a:pt x="1419" y="153429"/>
                    <a:pt x="1419" y="153455"/>
                    <a:pt x="1419" y="153481"/>
                  </a:cubicBezTo>
                  <a:cubicBezTo>
                    <a:pt x="1419" y="153507"/>
                    <a:pt x="1444" y="153532"/>
                    <a:pt x="1444" y="153558"/>
                  </a:cubicBezTo>
                  <a:cubicBezTo>
                    <a:pt x="1444" y="153584"/>
                    <a:pt x="1470" y="153584"/>
                    <a:pt x="1522" y="153584"/>
                  </a:cubicBezTo>
                  <a:cubicBezTo>
                    <a:pt x="1548" y="153584"/>
                    <a:pt x="1599" y="153636"/>
                    <a:pt x="1599" y="153687"/>
                  </a:cubicBezTo>
                  <a:cubicBezTo>
                    <a:pt x="1599" y="153739"/>
                    <a:pt x="1573" y="153790"/>
                    <a:pt x="1548" y="153842"/>
                  </a:cubicBezTo>
                  <a:cubicBezTo>
                    <a:pt x="1548" y="153894"/>
                    <a:pt x="1625" y="153919"/>
                    <a:pt x="1573" y="153971"/>
                  </a:cubicBezTo>
                  <a:cubicBezTo>
                    <a:pt x="1573" y="153971"/>
                    <a:pt x="1599" y="153997"/>
                    <a:pt x="1599" y="154022"/>
                  </a:cubicBezTo>
                  <a:cubicBezTo>
                    <a:pt x="1625" y="154022"/>
                    <a:pt x="1625" y="154074"/>
                    <a:pt x="1599" y="154074"/>
                  </a:cubicBezTo>
                  <a:cubicBezTo>
                    <a:pt x="1599" y="154100"/>
                    <a:pt x="1676" y="154126"/>
                    <a:pt x="1625" y="154177"/>
                  </a:cubicBezTo>
                  <a:cubicBezTo>
                    <a:pt x="1599" y="154203"/>
                    <a:pt x="1573" y="154255"/>
                    <a:pt x="1599" y="154306"/>
                  </a:cubicBezTo>
                  <a:cubicBezTo>
                    <a:pt x="1522" y="154306"/>
                    <a:pt x="1470" y="154280"/>
                    <a:pt x="1419" y="154280"/>
                  </a:cubicBezTo>
                  <a:cubicBezTo>
                    <a:pt x="1419" y="154306"/>
                    <a:pt x="1419" y="154358"/>
                    <a:pt x="1419" y="154409"/>
                  </a:cubicBezTo>
                  <a:cubicBezTo>
                    <a:pt x="1419" y="154435"/>
                    <a:pt x="1419" y="154461"/>
                    <a:pt x="1419" y="154487"/>
                  </a:cubicBezTo>
                  <a:cubicBezTo>
                    <a:pt x="1393" y="154513"/>
                    <a:pt x="1393" y="154538"/>
                    <a:pt x="1419" y="154564"/>
                  </a:cubicBezTo>
                  <a:cubicBezTo>
                    <a:pt x="1444" y="154616"/>
                    <a:pt x="1419" y="154616"/>
                    <a:pt x="1419" y="154641"/>
                  </a:cubicBezTo>
                  <a:cubicBezTo>
                    <a:pt x="1393" y="154745"/>
                    <a:pt x="1367" y="154874"/>
                    <a:pt x="1393" y="155003"/>
                  </a:cubicBezTo>
                  <a:cubicBezTo>
                    <a:pt x="1419" y="155028"/>
                    <a:pt x="1367" y="155080"/>
                    <a:pt x="1393" y="155131"/>
                  </a:cubicBezTo>
                  <a:cubicBezTo>
                    <a:pt x="1419" y="155157"/>
                    <a:pt x="1419" y="155209"/>
                    <a:pt x="1444" y="155235"/>
                  </a:cubicBezTo>
                  <a:cubicBezTo>
                    <a:pt x="1444" y="155286"/>
                    <a:pt x="1419" y="155338"/>
                    <a:pt x="1393" y="155364"/>
                  </a:cubicBezTo>
                  <a:cubicBezTo>
                    <a:pt x="1367" y="155415"/>
                    <a:pt x="1419" y="155467"/>
                    <a:pt x="1444" y="155518"/>
                  </a:cubicBezTo>
                  <a:cubicBezTo>
                    <a:pt x="1470" y="155544"/>
                    <a:pt x="1444" y="155570"/>
                    <a:pt x="1444" y="155622"/>
                  </a:cubicBezTo>
                  <a:cubicBezTo>
                    <a:pt x="1444" y="155647"/>
                    <a:pt x="1496" y="155673"/>
                    <a:pt x="1444" y="155725"/>
                  </a:cubicBezTo>
                  <a:cubicBezTo>
                    <a:pt x="1419" y="155725"/>
                    <a:pt x="1419" y="155750"/>
                    <a:pt x="1444" y="155750"/>
                  </a:cubicBezTo>
                  <a:cubicBezTo>
                    <a:pt x="1470" y="155776"/>
                    <a:pt x="1496" y="155802"/>
                    <a:pt x="1470" y="155828"/>
                  </a:cubicBezTo>
                  <a:cubicBezTo>
                    <a:pt x="1444" y="155854"/>
                    <a:pt x="1444" y="155905"/>
                    <a:pt x="1470" y="155931"/>
                  </a:cubicBezTo>
                  <a:cubicBezTo>
                    <a:pt x="1470" y="155957"/>
                    <a:pt x="1522" y="155983"/>
                    <a:pt x="1496" y="156034"/>
                  </a:cubicBezTo>
                  <a:cubicBezTo>
                    <a:pt x="1470" y="156086"/>
                    <a:pt x="1470" y="156163"/>
                    <a:pt x="1393" y="156189"/>
                  </a:cubicBezTo>
                  <a:cubicBezTo>
                    <a:pt x="1393" y="156240"/>
                    <a:pt x="1393" y="156266"/>
                    <a:pt x="1393" y="156292"/>
                  </a:cubicBezTo>
                  <a:cubicBezTo>
                    <a:pt x="1419" y="156318"/>
                    <a:pt x="1419" y="156369"/>
                    <a:pt x="1393" y="156395"/>
                  </a:cubicBezTo>
                  <a:cubicBezTo>
                    <a:pt x="1367" y="156421"/>
                    <a:pt x="1367" y="156473"/>
                    <a:pt x="1419" y="156498"/>
                  </a:cubicBezTo>
                  <a:cubicBezTo>
                    <a:pt x="1444" y="156524"/>
                    <a:pt x="1419" y="156550"/>
                    <a:pt x="1393" y="156576"/>
                  </a:cubicBezTo>
                  <a:lnTo>
                    <a:pt x="1393" y="156679"/>
                  </a:lnTo>
                  <a:cubicBezTo>
                    <a:pt x="1393" y="156679"/>
                    <a:pt x="1393" y="156679"/>
                    <a:pt x="1393" y="156705"/>
                  </a:cubicBezTo>
                  <a:lnTo>
                    <a:pt x="1367" y="156834"/>
                  </a:lnTo>
                  <a:cubicBezTo>
                    <a:pt x="1393" y="156859"/>
                    <a:pt x="1419" y="156885"/>
                    <a:pt x="1419" y="156937"/>
                  </a:cubicBezTo>
                  <a:cubicBezTo>
                    <a:pt x="1419" y="156963"/>
                    <a:pt x="1496" y="156937"/>
                    <a:pt x="1470" y="156988"/>
                  </a:cubicBezTo>
                  <a:cubicBezTo>
                    <a:pt x="1496" y="157066"/>
                    <a:pt x="1496" y="157169"/>
                    <a:pt x="1444" y="157221"/>
                  </a:cubicBezTo>
                  <a:lnTo>
                    <a:pt x="1444" y="157272"/>
                  </a:lnTo>
                  <a:cubicBezTo>
                    <a:pt x="1470" y="157272"/>
                    <a:pt x="1470" y="157298"/>
                    <a:pt x="1444" y="157298"/>
                  </a:cubicBezTo>
                  <a:lnTo>
                    <a:pt x="1419" y="157349"/>
                  </a:lnTo>
                  <a:cubicBezTo>
                    <a:pt x="1419" y="157375"/>
                    <a:pt x="1367" y="157427"/>
                    <a:pt x="1419" y="157453"/>
                  </a:cubicBezTo>
                  <a:cubicBezTo>
                    <a:pt x="1419" y="157478"/>
                    <a:pt x="1444" y="157504"/>
                    <a:pt x="1444" y="157530"/>
                  </a:cubicBezTo>
                  <a:lnTo>
                    <a:pt x="1444" y="157556"/>
                  </a:lnTo>
                  <a:cubicBezTo>
                    <a:pt x="1444" y="157582"/>
                    <a:pt x="1419" y="157607"/>
                    <a:pt x="1444" y="157633"/>
                  </a:cubicBezTo>
                  <a:cubicBezTo>
                    <a:pt x="1444" y="157659"/>
                    <a:pt x="1470" y="157685"/>
                    <a:pt x="1444" y="157685"/>
                  </a:cubicBezTo>
                  <a:cubicBezTo>
                    <a:pt x="1470" y="157685"/>
                    <a:pt x="1496" y="157685"/>
                    <a:pt x="1496" y="157711"/>
                  </a:cubicBezTo>
                  <a:cubicBezTo>
                    <a:pt x="1522" y="157762"/>
                    <a:pt x="1522" y="157840"/>
                    <a:pt x="1496" y="157891"/>
                  </a:cubicBezTo>
                  <a:cubicBezTo>
                    <a:pt x="1496" y="157917"/>
                    <a:pt x="1444" y="157917"/>
                    <a:pt x="1419" y="157943"/>
                  </a:cubicBezTo>
                  <a:cubicBezTo>
                    <a:pt x="1315" y="157943"/>
                    <a:pt x="1315" y="157968"/>
                    <a:pt x="1341" y="158072"/>
                  </a:cubicBezTo>
                  <a:cubicBezTo>
                    <a:pt x="1341" y="158097"/>
                    <a:pt x="1341" y="158123"/>
                    <a:pt x="1341" y="158123"/>
                  </a:cubicBezTo>
                  <a:cubicBezTo>
                    <a:pt x="1367" y="158123"/>
                    <a:pt x="1367" y="158149"/>
                    <a:pt x="1341" y="158175"/>
                  </a:cubicBezTo>
                  <a:cubicBezTo>
                    <a:pt x="1341" y="158201"/>
                    <a:pt x="1341" y="158252"/>
                    <a:pt x="1341" y="158278"/>
                  </a:cubicBezTo>
                  <a:cubicBezTo>
                    <a:pt x="1367" y="158304"/>
                    <a:pt x="1341" y="158330"/>
                    <a:pt x="1315" y="158330"/>
                  </a:cubicBezTo>
                  <a:cubicBezTo>
                    <a:pt x="1315" y="158381"/>
                    <a:pt x="1264" y="158407"/>
                    <a:pt x="1341" y="158433"/>
                  </a:cubicBezTo>
                  <a:cubicBezTo>
                    <a:pt x="1419" y="158484"/>
                    <a:pt x="1393" y="158536"/>
                    <a:pt x="1393" y="158587"/>
                  </a:cubicBezTo>
                  <a:cubicBezTo>
                    <a:pt x="1393" y="158639"/>
                    <a:pt x="1367" y="158691"/>
                    <a:pt x="1341" y="158742"/>
                  </a:cubicBezTo>
                  <a:cubicBezTo>
                    <a:pt x="1341" y="158820"/>
                    <a:pt x="1341" y="158897"/>
                    <a:pt x="1315" y="158949"/>
                  </a:cubicBezTo>
                  <a:cubicBezTo>
                    <a:pt x="1315" y="158949"/>
                    <a:pt x="1315" y="158974"/>
                    <a:pt x="1315" y="159000"/>
                  </a:cubicBezTo>
                  <a:cubicBezTo>
                    <a:pt x="1315" y="159052"/>
                    <a:pt x="1341" y="159129"/>
                    <a:pt x="1341" y="159181"/>
                  </a:cubicBezTo>
                  <a:cubicBezTo>
                    <a:pt x="1367" y="159258"/>
                    <a:pt x="1341" y="159284"/>
                    <a:pt x="1393" y="159335"/>
                  </a:cubicBezTo>
                  <a:cubicBezTo>
                    <a:pt x="1406" y="159374"/>
                    <a:pt x="1406" y="159381"/>
                    <a:pt x="1403" y="159381"/>
                  </a:cubicBezTo>
                  <a:cubicBezTo>
                    <a:pt x="1401" y="159381"/>
                    <a:pt x="1398" y="159379"/>
                    <a:pt x="1396" y="159379"/>
                  </a:cubicBezTo>
                  <a:cubicBezTo>
                    <a:pt x="1394" y="159379"/>
                    <a:pt x="1393" y="159381"/>
                    <a:pt x="1393" y="159387"/>
                  </a:cubicBezTo>
                  <a:cubicBezTo>
                    <a:pt x="1393" y="159400"/>
                    <a:pt x="1393" y="159400"/>
                    <a:pt x="1393" y="159400"/>
                  </a:cubicBezTo>
                  <a:cubicBezTo>
                    <a:pt x="1393" y="159400"/>
                    <a:pt x="1393" y="159400"/>
                    <a:pt x="1393" y="159413"/>
                  </a:cubicBezTo>
                  <a:cubicBezTo>
                    <a:pt x="1315" y="159490"/>
                    <a:pt x="1367" y="159567"/>
                    <a:pt x="1367" y="159671"/>
                  </a:cubicBezTo>
                  <a:cubicBezTo>
                    <a:pt x="1367" y="159696"/>
                    <a:pt x="1367" y="159722"/>
                    <a:pt x="1341" y="159748"/>
                  </a:cubicBezTo>
                  <a:cubicBezTo>
                    <a:pt x="1341" y="159825"/>
                    <a:pt x="1341" y="159903"/>
                    <a:pt x="1315" y="159954"/>
                  </a:cubicBezTo>
                  <a:lnTo>
                    <a:pt x="1315" y="159980"/>
                  </a:lnTo>
                  <a:cubicBezTo>
                    <a:pt x="1393" y="160006"/>
                    <a:pt x="1341" y="160032"/>
                    <a:pt x="1315" y="160083"/>
                  </a:cubicBezTo>
                  <a:cubicBezTo>
                    <a:pt x="1290" y="160109"/>
                    <a:pt x="1315" y="160109"/>
                    <a:pt x="1341" y="160109"/>
                  </a:cubicBezTo>
                  <a:cubicBezTo>
                    <a:pt x="1367" y="160186"/>
                    <a:pt x="1367" y="160290"/>
                    <a:pt x="1341" y="160367"/>
                  </a:cubicBezTo>
                  <a:cubicBezTo>
                    <a:pt x="1341" y="160393"/>
                    <a:pt x="1341" y="160419"/>
                    <a:pt x="1341" y="160419"/>
                  </a:cubicBezTo>
                  <a:cubicBezTo>
                    <a:pt x="1341" y="160470"/>
                    <a:pt x="1341" y="160496"/>
                    <a:pt x="1367" y="160522"/>
                  </a:cubicBezTo>
                  <a:cubicBezTo>
                    <a:pt x="1367" y="160522"/>
                    <a:pt x="1367" y="160548"/>
                    <a:pt x="1341" y="160548"/>
                  </a:cubicBezTo>
                  <a:lnTo>
                    <a:pt x="1290" y="160677"/>
                  </a:lnTo>
                  <a:cubicBezTo>
                    <a:pt x="1290" y="160702"/>
                    <a:pt x="1264" y="160728"/>
                    <a:pt x="1290" y="160754"/>
                  </a:cubicBezTo>
                  <a:lnTo>
                    <a:pt x="1315" y="160728"/>
                  </a:lnTo>
                  <a:cubicBezTo>
                    <a:pt x="1315" y="160702"/>
                    <a:pt x="1315" y="160677"/>
                    <a:pt x="1341" y="160677"/>
                  </a:cubicBezTo>
                  <a:cubicBezTo>
                    <a:pt x="1341" y="160677"/>
                    <a:pt x="1353" y="160665"/>
                    <a:pt x="1360" y="160665"/>
                  </a:cubicBezTo>
                  <a:cubicBezTo>
                    <a:pt x="1364" y="160665"/>
                    <a:pt x="1367" y="160668"/>
                    <a:pt x="1367" y="160677"/>
                  </a:cubicBezTo>
                  <a:cubicBezTo>
                    <a:pt x="1367" y="160702"/>
                    <a:pt x="1367" y="160702"/>
                    <a:pt x="1341" y="160728"/>
                  </a:cubicBezTo>
                  <a:cubicBezTo>
                    <a:pt x="1341" y="160754"/>
                    <a:pt x="1341" y="160754"/>
                    <a:pt x="1315" y="160754"/>
                  </a:cubicBezTo>
                  <a:lnTo>
                    <a:pt x="1315" y="160780"/>
                  </a:lnTo>
                  <a:cubicBezTo>
                    <a:pt x="1341" y="160831"/>
                    <a:pt x="1367" y="160883"/>
                    <a:pt x="1341" y="160934"/>
                  </a:cubicBezTo>
                  <a:cubicBezTo>
                    <a:pt x="1367" y="160934"/>
                    <a:pt x="1393" y="160909"/>
                    <a:pt x="1419" y="160909"/>
                  </a:cubicBezTo>
                  <a:cubicBezTo>
                    <a:pt x="1419" y="161012"/>
                    <a:pt x="1419" y="161089"/>
                    <a:pt x="1393" y="161167"/>
                  </a:cubicBezTo>
                  <a:cubicBezTo>
                    <a:pt x="1367" y="161167"/>
                    <a:pt x="1367" y="161192"/>
                    <a:pt x="1393" y="161218"/>
                  </a:cubicBezTo>
                  <a:cubicBezTo>
                    <a:pt x="1419" y="161270"/>
                    <a:pt x="1393" y="161321"/>
                    <a:pt x="1393" y="161373"/>
                  </a:cubicBezTo>
                  <a:cubicBezTo>
                    <a:pt x="1393" y="161373"/>
                    <a:pt x="1393" y="161399"/>
                    <a:pt x="1393" y="161399"/>
                  </a:cubicBezTo>
                  <a:cubicBezTo>
                    <a:pt x="1393" y="161399"/>
                    <a:pt x="1393" y="161424"/>
                    <a:pt x="1367" y="161424"/>
                  </a:cubicBezTo>
                  <a:cubicBezTo>
                    <a:pt x="1393" y="161450"/>
                    <a:pt x="1393" y="161502"/>
                    <a:pt x="1367" y="161528"/>
                  </a:cubicBezTo>
                  <a:cubicBezTo>
                    <a:pt x="1341" y="161553"/>
                    <a:pt x="1315" y="161605"/>
                    <a:pt x="1315" y="161657"/>
                  </a:cubicBezTo>
                  <a:lnTo>
                    <a:pt x="1367" y="161708"/>
                  </a:lnTo>
                  <a:cubicBezTo>
                    <a:pt x="1393" y="161734"/>
                    <a:pt x="1444" y="161734"/>
                    <a:pt x="1470" y="161760"/>
                  </a:cubicBezTo>
                  <a:cubicBezTo>
                    <a:pt x="1470" y="161811"/>
                    <a:pt x="1548" y="161914"/>
                    <a:pt x="1522" y="161992"/>
                  </a:cubicBezTo>
                  <a:cubicBezTo>
                    <a:pt x="1522" y="162018"/>
                    <a:pt x="1573" y="162018"/>
                    <a:pt x="1548" y="162043"/>
                  </a:cubicBezTo>
                  <a:cubicBezTo>
                    <a:pt x="1522" y="162121"/>
                    <a:pt x="1522" y="162172"/>
                    <a:pt x="1548" y="162250"/>
                  </a:cubicBezTo>
                  <a:cubicBezTo>
                    <a:pt x="1573" y="162276"/>
                    <a:pt x="1573" y="162327"/>
                    <a:pt x="1548" y="162353"/>
                  </a:cubicBezTo>
                  <a:lnTo>
                    <a:pt x="1548" y="162379"/>
                  </a:lnTo>
                  <a:cubicBezTo>
                    <a:pt x="1573" y="162379"/>
                    <a:pt x="1573" y="162404"/>
                    <a:pt x="1548" y="162430"/>
                  </a:cubicBezTo>
                  <a:cubicBezTo>
                    <a:pt x="1548" y="162456"/>
                    <a:pt x="1548" y="162482"/>
                    <a:pt x="1548" y="162508"/>
                  </a:cubicBezTo>
                  <a:cubicBezTo>
                    <a:pt x="1573" y="162508"/>
                    <a:pt x="1599" y="162533"/>
                    <a:pt x="1573" y="162559"/>
                  </a:cubicBezTo>
                  <a:cubicBezTo>
                    <a:pt x="1573" y="162611"/>
                    <a:pt x="1548" y="162662"/>
                    <a:pt x="1548" y="162740"/>
                  </a:cubicBezTo>
                  <a:cubicBezTo>
                    <a:pt x="1548" y="162740"/>
                    <a:pt x="1536" y="162751"/>
                    <a:pt x="1528" y="162751"/>
                  </a:cubicBezTo>
                  <a:cubicBezTo>
                    <a:pt x="1525" y="162751"/>
                    <a:pt x="1522" y="162748"/>
                    <a:pt x="1522" y="162740"/>
                  </a:cubicBezTo>
                  <a:cubicBezTo>
                    <a:pt x="1522" y="162740"/>
                    <a:pt x="1496" y="162740"/>
                    <a:pt x="1496" y="162714"/>
                  </a:cubicBezTo>
                  <a:lnTo>
                    <a:pt x="1496" y="162585"/>
                  </a:lnTo>
                  <a:lnTo>
                    <a:pt x="1470" y="162585"/>
                  </a:lnTo>
                  <a:cubicBezTo>
                    <a:pt x="1444" y="162585"/>
                    <a:pt x="1444" y="162611"/>
                    <a:pt x="1393" y="162611"/>
                  </a:cubicBezTo>
                  <a:cubicBezTo>
                    <a:pt x="1367" y="162611"/>
                    <a:pt x="1367" y="162740"/>
                    <a:pt x="1315" y="162766"/>
                  </a:cubicBezTo>
                  <a:cubicBezTo>
                    <a:pt x="1264" y="162817"/>
                    <a:pt x="1290" y="162843"/>
                    <a:pt x="1315" y="162895"/>
                  </a:cubicBezTo>
                  <a:cubicBezTo>
                    <a:pt x="1341" y="162920"/>
                    <a:pt x="1341" y="162998"/>
                    <a:pt x="1341" y="163049"/>
                  </a:cubicBezTo>
                  <a:lnTo>
                    <a:pt x="1393" y="163049"/>
                  </a:lnTo>
                  <a:cubicBezTo>
                    <a:pt x="1444" y="163075"/>
                    <a:pt x="1444" y="163075"/>
                    <a:pt x="1444" y="163127"/>
                  </a:cubicBezTo>
                  <a:cubicBezTo>
                    <a:pt x="1444" y="163152"/>
                    <a:pt x="1439" y="163161"/>
                    <a:pt x="1431" y="163161"/>
                  </a:cubicBezTo>
                  <a:cubicBezTo>
                    <a:pt x="1416" y="163161"/>
                    <a:pt x="1393" y="163127"/>
                    <a:pt x="1393" y="163127"/>
                  </a:cubicBezTo>
                  <a:lnTo>
                    <a:pt x="1393" y="163178"/>
                  </a:lnTo>
                  <a:cubicBezTo>
                    <a:pt x="1393" y="163204"/>
                    <a:pt x="1393" y="163230"/>
                    <a:pt x="1419" y="163281"/>
                  </a:cubicBezTo>
                  <a:cubicBezTo>
                    <a:pt x="1419" y="163307"/>
                    <a:pt x="1419" y="163333"/>
                    <a:pt x="1419" y="163359"/>
                  </a:cubicBezTo>
                  <a:cubicBezTo>
                    <a:pt x="1444" y="163359"/>
                    <a:pt x="1444" y="163385"/>
                    <a:pt x="1444" y="163410"/>
                  </a:cubicBezTo>
                  <a:cubicBezTo>
                    <a:pt x="1419" y="163436"/>
                    <a:pt x="1419" y="163513"/>
                    <a:pt x="1393" y="163539"/>
                  </a:cubicBezTo>
                  <a:cubicBezTo>
                    <a:pt x="1393" y="163569"/>
                    <a:pt x="1384" y="163582"/>
                    <a:pt x="1371" y="163582"/>
                  </a:cubicBezTo>
                  <a:cubicBezTo>
                    <a:pt x="1363" y="163582"/>
                    <a:pt x="1352" y="163576"/>
                    <a:pt x="1341" y="163565"/>
                  </a:cubicBezTo>
                  <a:cubicBezTo>
                    <a:pt x="1264" y="163617"/>
                    <a:pt x="1315" y="163694"/>
                    <a:pt x="1315" y="163771"/>
                  </a:cubicBezTo>
                  <a:cubicBezTo>
                    <a:pt x="1315" y="163793"/>
                    <a:pt x="1315" y="163801"/>
                    <a:pt x="1317" y="163801"/>
                  </a:cubicBezTo>
                  <a:cubicBezTo>
                    <a:pt x="1320" y="163801"/>
                    <a:pt x="1326" y="163786"/>
                    <a:pt x="1341" y="163771"/>
                  </a:cubicBezTo>
                  <a:lnTo>
                    <a:pt x="1470" y="163771"/>
                  </a:lnTo>
                  <a:cubicBezTo>
                    <a:pt x="1470" y="163746"/>
                    <a:pt x="1522" y="163720"/>
                    <a:pt x="1548" y="163720"/>
                  </a:cubicBezTo>
                  <a:cubicBezTo>
                    <a:pt x="1573" y="163668"/>
                    <a:pt x="1573" y="163617"/>
                    <a:pt x="1625" y="163591"/>
                  </a:cubicBezTo>
                  <a:cubicBezTo>
                    <a:pt x="1625" y="163565"/>
                    <a:pt x="1651" y="163539"/>
                    <a:pt x="1702" y="163539"/>
                  </a:cubicBezTo>
                  <a:cubicBezTo>
                    <a:pt x="1754" y="163513"/>
                    <a:pt x="1805" y="163488"/>
                    <a:pt x="1831" y="163436"/>
                  </a:cubicBezTo>
                  <a:lnTo>
                    <a:pt x="1857" y="163436"/>
                  </a:lnTo>
                  <a:cubicBezTo>
                    <a:pt x="1883" y="163436"/>
                    <a:pt x="1883" y="163436"/>
                    <a:pt x="1883" y="163462"/>
                  </a:cubicBezTo>
                  <a:cubicBezTo>
                    <a:pt x="1883" y="163488"/>
                    <a:pt x="1883" y="163513"/>
                    <a:pt x="1857" y="163513"/>
                  </a:cubicBezTo>
                  <a:cubicBezTo>
                    <a:pt x="1805" y="163539"/>
                    <a:pt x="1754" y="163591"/>
                    <a:pt x="1728" y="163642"/>
                  </a:cubicBezTo>
                  <a:cubicBezTo>
                    <a:pt x="1676" y="163720"/>
                    <a:pt x="1702" y="163823"/>
                    <a:pt x="1651" y="163926"/>
                  </a:cubicBezTo>
                  <a:lnTo>
                    <a:pt x="1651" y="163978"/>
                  </a:lnTo>
                  <a:cubicBezTo>
                    <a:pt x="1651" y="163996"/>
                    <a:pt x="1664" y="164014"/>
                    <a:pt x="1680" y="164014"/>
                  </a:cubicBezTo>
                  <a:cubicBezTo>
                    <a:pt x="1687" y="164014"/>
                    <a:pt x="1695" y="164011"/>
                    <a:pt x="1702" y="164004"/>
                  </a:cubicBezTo>
                  <a:lnTo>
                    <a:pt x="1754" y="163978"/>
                  </a:lnTo>
                  <a:cubicBezTo>
                    <a:pt x="1780" y="163926"/>
                    <a:pt x="1831" y="163926"/>
                    <a:pt x="1857" y="163900"/>
                  </a:cubicBezTo>
                  <a:cubicBezTo>
                    <a:pt x="1883" y="163887"/>
                    <a:pt x="1896" y="163881"/>
                    <a:pt x="1902" y="163881"/>
                  </a:cubicBezTo>
                  <a:cubicBezTo>
                    <a:pt x="1909" y="163881"/>
                    <a:pt x="1909" y="163887"/>
                    <a:pt x="1909" y="163900"/>
                  </a:cubicBezTo>
                  <a:cubicBezTo>
                    <a:pt x="1934" y="163926"/>
                    <a:pt x="1934" y="163926"/>
                    <a:pt x="1909" y="163952"/>
                  </a:cubicBezTo>
                  <a:cubicBezTo>
                    <a:pt x="1883" y="164004"/>
                    <a:pt x="1857" y="164055"/>
                    <a:pt x="1831" y="164107"/>
                  </a:cubicBezTo>
                  <a:cubicBezTo>
                    <a:pt x="1831" y="164158"/>
                    <a:pt x="1831" y="164236"/>
                    <a:pt x="1805" y="164287"/>
                  </a:cubicBezTo>
                  <a:lnTo>
                    <a:pt x="1831" y="164313"/>
                  </a:lnTo>
                  <a:lnTo>
                    <a:pt x="1857" y="164313"/>
                  </a:lnTo>
                  <a:lnTo>
                    <a:pt x="1883" y="164416"/>
                  </a:lnTo>
                  <a:cubicBezTo>
                    <a:pt x="1857" y="164442"/>
                    <a:pt x="1831" y="164468"/>
                    <a:pt x="1831" y="164494"/>
                  </a:cubicBezTo>
                  <a:lnTo>
                    <a:pt x="1857" y="164494"/>
                  </a:lnTo>
                  <a:cubicBezTo>
                    <a:pt x="1868" y="164483"/>
                    <a:pt x="1883" y="164477"/>
                    <a:pt x="1897" y="164477"/>
                  </a:cubicBezTo>
                  <a:cubicBezTo>
                    <a:pt x="1917" y="164477"/>
                    <a:pt x="1934" y="164489"/>
                    <a:pt x="1934" y="164519"/>
                  </a:cubicBezTo>
                  <a:cubicBezTo>
                    <a:pt x="1986" y="164545"/>
                    <a:pt x="2038" y="164571"/>
                    <a:pt x="2063" y="164622"/>
                  </a:cubicBezTo>
                  <a:cubicBezTo>
                    <a:pt x="2063" y="164648"/>
                    <a:pt x="2038" y="164648"/>
                    <a:pt x="2038" y="164674"/>
                  </a:cubicBezTo>
                  <a:cubicBezTo>
                    <a:pt x="2063" y="164674"/>
                    <a:pt x="2063" y="164700"/>
                    <a:pt x="2063" y="164700"/>
                  </a:cubicBezTo>
                  <a:cubicBezTo>
                    <a:pt x="2063" y="164751"/>
                    <a:pt x="2038" y="164751"/>
                    <a:pt x="2012" y="164777"/>
                  </a:cubicBezTo>
                  <a:lnTo>
                    <a:pt x="1960" y="164777"/>
                  </a:lnTo>
                  <a:cubicBezTo>
                    <a:pt x="1909" y="164803"/>
                    <a:pt x="1909" y="164855"/>
                    <a:pt x="1960" y="164880"/>
                  </a:cubicBezTo>
                  <a:cubicBezTo>
                    <a:pt x="1986" y="164880"/>
                    <a:pt x="2012" y="164880"/>
                    <a:pt x="2038" y="164932"/>
                  </a:cubicBezTo>
                  <a:cubicBezTo>
                    <a:pt x="2038" y="164932"/>
                    <a:pt x="2038" y="164958"/>
                    <a:pt x="2038" y="164958"/>
                  </a:cubicBezTo>
                  <a:cubicBezTo>
                    <a:pt x="2063" y="164958"/>
                    <a:pt x="2063" y="164984"/>
                    <a:pt x="2063" y="165009"/>
                  </a:cubicBezTo>
                  <a:cubicBezTo>
                    <a:pt x="2038" y="165061"/>
                    <a:pt x="2012" y="165087"/>
                    <a:pt x="1960" y="165113"/>
                  </a:cubicBezTo>
                  <a:cubicBezTo>
                    <a:pt x="1942" y="165131"/>
                    <a:pt x="1924" y="165149"/>
                    <a:pt x="1905" y="165149"/>
                  </a:cubicBezTo>
                  <a:cubicBezTo>
                    <a:pt x="1898" y="165149"/>
                    <a:pt x="1890" y="165146"/>
                    <a:pt x="1883" y="165138"/>
                  </a:cubicBezTo>
                  <a:cubicBezTo>
                    <a:pt x="1883" y="165164"/>
                    <a:pt x="1883" y="165164"/>
                    <a:pt x="1831" y="165164"/>
                  </a:cubicBezTo>
                  <a:cubicBezTo>
                    <a:pt x="1805" y="165216"/>
                    <a:pt x="1805" y="165241"/>
                    <a:pt x="1805" y="165267"/>
                  </a:cubicBezTo>
                  <a:cubicBezTo>
                    <a:pt x="1805" y="165293"/>
                    <a:pt x="1831" y="165319"/>
                    <a:pt x="1831" y="165345"/>
                  </a:cubicBezTo>
                  <a:cubicBezTo>
                    <a:pt x="1831" y="165396"/>
                    <a:pt x="1831" y="165396"/>
                    <a:pt x="1883" y="165396"/>
                  </a:cubicBezTo>
                  <a:cubicBezTo>
                    <a:pt x="1934" y="165396"/>
                    <a:pt x="1934" y="165396"/>
                    <a:pt x="1934" y="165422"/>
                  </a:cubicBezTo>
                  <a:cubicBezTo>
                    <a:pt x="1934" y="165422"/>
                    <a:pt x="1934" y="165448"/>
                    <a:pt x="1934" y="165448"/>
                  </a:cubicBezTo>
                  <a:lnTo>
                    <a:pt x="1883" y="165474"/>
                  </a:lnTo>
                  <a:cubicBezTo>
                    <a:pt x="1857" y="165499"/>
                    <a:pt x="1857" y="165525"/>
                    <a:pt x="1883" y="165551"/>
                  </a:cubicBezTo>
                  <a:cubicBezTo>
                    <a:pt x="1909" y="165551"/>
                    <a:pt x="1934" y="165577"/>
                    <a:pt x="1909" y="165603"/>
                  </a:cubicBezTo>
                  <a:cubicBezTo>
                    <a:pt x="1909" y="165628"/>
                    <a:pt x="1883" y="165628"/>
                    <a:pt x="1883" y="165654"/>
                  </a:cubicBezTo>
                  <a:cubicBezTo>
                    <a:pt x="1831" y="165731"/>
                    <a:pt x="1831" y="165731"/>
                    <a:pt x="1909" y="165757"/>
                  </a:cubicBezTo>
                  <a:cubicBezTo>
                    <a:pt x="1960" y="165757"/>
                    <a:pt x="1960" y="165809"/>
                    <a:pt x="1934" y="165835"/>
                  </a:cubicBezTo>
                  <a:cubicBezTo>
                    <a:pt x="1934" y="165860"/>
                    <a:pt x="1934" y="165886"/>
                    <a:pt x="1960" y="165938"/>
                  </a:cubicBezTo>
                  <a:cubicBezTo>
                    <a:pt x="1960" y="165938"/>
                    <a:pt x="1975" y="165981"/>
                    <a:pt x="1993" y="165981"/>
                  </a:cubicBezTo>
                  <a:cubicBezTo>
                    <a:pt x="1999" y="165981"/>
                    <a:pt x="2005" y="165977"/>
                    <a:pt x="2012" y="165964"/>
                  </a:cubicBezTo>
                  <a:cubicBezTo>
                    <a:pt x="2012" y="165886"/>
                    <a:pt x="2012" y="165886"/>
                    <a:pt x="2012" y="165860"/>
                  </a:cubicBezTo>
                  <a:cubicBezTo>
                    <a:pt x="2028" y="165860"/>
                    <a:pt x="2024" y="165829"/>
                    <a:pt x="2018" y="165799"/>
                  </a:cubicBezTo>
                  <a:lnTo>
                    <a:pt x="2018" y="165799"/>
                  </a:lnTo>
                  <a:cubicBezTo>
                    <a:pt x="2022" y="165812"/>
                    <a:pt x="2028" y="165825"/>
                    <a:pt x="2038" y="165835"/>
                  </a:cubicBezTo>
                  <a:cubicBezTo>
                    <a:pt x="2038" y="165860"/>
                    <a:pt x="2038" y="165886"/>
                    <a:pt x="2038" y="165912"/>
                  </a:cubicBezTo>
                  <a:cubicBezTo>
                    <a:pt x="2038" y="165938"/>
                    <a:pt x="2038" y="165964"/>
                    <a:pt x="2038" y="165989"/>
                  </a:cubicBezTo>
                  <a:cubicBezTo>
                    <a:pt x="2038" y="166015"/>
                    <a:pt x="2038" y="166015"/>
                    <a:pt x="2038" y="166041"/>
                  </a:cubicBezTo>
                  <a:cubicBezTo>
                    <a:pt x="2063" y="166093"/>
                    <a:pt x="2038" y="166144"/>
                    <a:pt x="2038" y="166196"/>
                  </a:cubicBezTo>
                  <a:lnTo>
                    <a:pt x="2038" y="166247"/>
                  </a:lnTo>
                  <a:cubicBezTo>
                    <a:pt x="2038" y="166247"/>
                    <a:pt x="2063" y="166299"/>
                    <a:pt x="2063" y="166325"/>
                  </a:cubicBezTo>
                  <a:lnTo>
                    <a:pt x="2063" y="166531"/>
                  </a:lnTo>
                  <a:cubicBezTo>
                    <a:pt x="2063" y="166552"/>
                    <a:pt x="2063" y="166590"/>
                    <a:pt x="2050" y="166590"/>
                  </a:cubicBezTo>
                  <a:cubicBezTo>
                    <a:pt x="2046" y="166590"/>
                    <a:pt x="2042" y="166588"/>
                    <a:pt x="2038" y="166583"/>
                  </a:cubicBezTo>
                  <a:cubicBezTo>
                    <a:pt x="1986" y="166583"/>
                    <a:pt x="1986" y="166557"/>
                    <a:pt x="1986" y="166531"/>
                  </a:cubicBezTo>
                  <a:lnTo>
                    <a:pt x="1986" y="166505"/>
                  </a:lnTo>
                  <a:lnTo>
                    <a:pt x="1934" y="166505"/>
                  </a:lnTo>
                  <a:cubicBezTo>
                    <a:pt x="1934" y="166531"/>
                    <a:pt x="1934" y="166557"/>
                    <a:pt x="1909" y="166583"/>
                  </a:cubicBezTo>
                  <a:cubicBezTo>
                    <a:pt x="1934" y="166608"/>
                    <a:pt x="1934" y="166634"/>
                    <a:pt x="1934" y="166660"/>
                  </a:cubicBezTo>
                  <a:cubicBezTo>
                    <a:pt x="1960" y="166660"/>
                    <a:pt x="2012" y="166660"/>
                    <a:pt x="2012" y="166686"/>
                  </a:cubicBezTo>
                  <a:lnTo>
                    <a:pt x="2012" y="166712"/>
                  </a:lnTo>
                  <a:cubicBezTo>
                    <a:pt x="2038" y="166763"/>
                    <a:pt x="2038" y="166815"/>
                    <a:pt x="2012" y="166866"/>
                  </a:cubicBezTo>
                  <a:cubicBezTo>
                    <a:pt x="1986" y="166840"/>
                    <a:pt x="1986" y="166815"/>
                    <a:pt x="1986" y="166789"/>
                  </a:cubicBezTo>
                  <a:cubicBezTo>
                    <a:pt x="1986" y="166763"/>
                    <a:pt x="1960" y="166737"/>
                    <a:pt x="1934" y="166737"/>
                  </a:cubicBezTo>
                  <a:lnTo>
                    <a:pt x="1934" y="166918"/>
                  </a:lnTo>
                  <a:lnTo>
                    <a:pt x="1960" y="166918"/>
                  </a:lnTo>
                  <a:cubicBezTo>
                    <a:pt x="2038" y="166918"/>
                    <a:pt x="2038" y="166944"/>
                    <a:pt x="1986" y="166995"/>
                  </a:cubicBezTo>
                  <a:lnTo>
                    <a:pt x="1934" y="166995"/>
                  </a:lnTo>
                  <a:lnTo>
                    <a:pt x="1934" y="167021"/>
                  </a:lnTo>
                  <a:cubicBezTo>
                    <a:pt x="1960" y="167047"/>
                    <a:pt x="1960" y="167098"/>
                    <a:pt x="1934" y="167124"/>
                  </a:cubicBezTo>
                  <a:cubicBezTo>
                    <a:pt x="1909" y="167150"/>
                    <a:pt x="1909" y="167202"/>
                    <a:pt x="1934" y="167227"/>
                  </a:cubicBezTo>
                  <a:lnTo>
                    <a:pt x="1960" y="167227"/>
                  </a:lnTo>
                  <a:cubicBezTo>
                    <a:pt x="1960" y="167227"/>
                    <a:pt x="2012" y="167253"/>
                    <a:pt x="2012" y="167253"/>
                  </a:cubicBezTo>
                  <a:cubicBezTo>
                    <a:pt x="2003" y="167262"/>
                    <a:pt x="1997" y="167265"/>
                    <a:pt x="1993" y="167265"/>
                  </a:cubicBezTo>
                  <a:cubicBezTo>
                    <a:pt x="1983" y="167265"/>
                    <a:pt x="1977" y="167253"/>
                    <a:pt x="1960" y="167253"/>
                  </a:cubicBezTo>
                  <a:cubicBezTo>
                    <a:pt x="1960" y="167253"/>
                    <a:pt x="1960" y="167279"/>
                    <a:pt x="1934" y="167305"/>
                  </a:cubicBezTo>
                  <a:cubicBezTo>
                    <a:pt x="1934" y="167305"/>
                    <a:pt x="1934" y="167331"/>
                    <a:pt x="1934" y="167331"/>
                  </a:cubicBezTo>
                  <a:cubicBezTo>
                    <a:pt x="1960" y="167331"/>
                    <a:pt x="1960" y="167356"/>
                    <a:pt x="1934" y="167356"/>
                  </a:cubicBezTo>
                  <a:cubicBezTo>
                    <a:pt x="1934" y="167408"/>
                    <a:pt x="1883" y="167434"/>
                    <a:pt x="1934" y="167485"/>
                  </a:cubicBezTo>
                  <a:cubicBezTo>
                    <a:pt x="1934" y="167511"/>
                    <a:pt x="1934" y="167511"/>
                    <a:pt x="1934" y="167537"/>
                  </a:cubicBezTo>
                  <a:cubicBezTo>
                    <a:pt x="1909" y="167563"/>
                    <a:pt x="1909" y="167588"/>
                    <a:pt x="1934" y="167614"/>
                  </a:cubicBezTo>
                  <a:cubicBezTo>
                    <a:pt x="1960" y="167640"/>
                    <a:pt x="1960" y="167666"/>
                    <a:pt x="1960" y="167666"/>
                  </a:cubicBezTo>
                  <a:cubicBezTo>
                    <a:pt x="1969" y="167674"/>
                    <a:pt x="1972" y="167677"/>
                    <a:pt x="1973" y="167677"/>
                  </a:cubicBezTo>
                  <a:cubicBezTo>
                    <a:pt x="1974" y="167677"/>
                    <a:pt x="1969" y="167666"/>
                    <a:pt x="1986" y="167666"/>
                  </a:cubicBezTo>
                  <a:lnTo>
                    <a:pt x="1986" y="167769"/>
                  </a:lnTo>
                  <a:cubicBezTo>
                    <a:pt x="1986" y="167743"/>
                    <a:pt x="1986" y="167717"/>
                    <a:pt x="2012" y="167717"/>
                  </a:cubicBezTo>
                  <a:cubicBezTo>
                    <a:pt x="2038" y="167717"/>
                    <a:pt x="2038" y="167743"/>
                    <a:pt x="2038" y="167769"/>
                  </a:cubicBezTo>
                  <a:cubicBezTo>
                    <a:pt x="2038" y="167795"/>
                    <a:pt x="2038" y="167795"/>
                    <a:pt x="2038" y="167821"/>
                  </a:cubicBezTo>
                  <a:cubicBezTo>
                    <a:pt x="2063" y="167846"/>
                    <a:pt x="2063" y="167898"/>
                    <a:pt x="2038" y="167924"/>
                  </a:cubicBezTo>
                  <a:cubicBezTo>
                    <a:pt x="2012" y="167949"/>
                    <a:pt x="2012" y="167975"/>
                    <a:pt x="1986" y="168001"/>
                  </a:cubicBezTo>
                  <a:cubicBezTo>
                    <a:pt x="1986" y="168001"/>
                    <a:pt x="1960" y="168027"/>
                    <a:pt x="1960" y="168027"/>
                  </a:cubicBezTo>
                  <a:cubicBezTo>
                    <a:pt x="1934" y="168078"/>
                    <a:pt x="1909" y="168130"/>
                    <a:pt x="1883" y="168182"/>
                  </a:cubicBezTo>
                  <a:cubicBezTo>
                    <a:pt x="1900" y="168182"/>
                    <a:pt x="1917" y="168193"/>
                    <a:pt x="1934" y="168193"/>
                  </a:cubicBezTo>
                  <a:cubicBezTo>
                    <a:pt x="1943" y="168193"/>
                    <a:pt x="1952" y="168190"/>
                    <a:pt x="1960" y="168182"/>
                  </a:cubicBezTo>
                  <a:lnTo>
                    <a:pt x="2038" y="168182"/>
                  </a:lnTo>
                  <a:cubicBezTo>
                    <a:pt x="2038" y="168182"/>
                    <a:pt x="2038" y="168207"/>
                    <a:pt x="2038" y="168207"/>
                  </a:cubicBezTo>
                  <a:cubicBezTo>
                    <a:pt x="2038" y="168216"/>
                    <a:pt x="2035" y="168219"/>
                    <a:pt x="2030" y="168219"/>
                  </a:cubicBezTo>
                  <a:cubicBezTo>
                    <a:pt x="2020" y="168219"/>
                    <a:pt x="2003" y="168207"/>
                    <a:pt x="1986" y="168207"/>
                  </a:cubicBezTo>
                  <a:lnTo>
                    <a:pt x="1934" y="168207"/>
                  </a:lnTo>
                  <a:cubicBezTo>
                    <a:pt x="1934" y="168207"/>
                    <a:pt x="1934" y="168233"/>
                    <a:pt x="1909" y="168259"/>
                  </a:cubicBezTo>
                  <a:lnTo>
                    <a:pt x="1986" y="168311"/>
                  </a:lnTo>
                  <a:cubicBezTo>
                    <a:pt x="2012" y="168311"/>
                    <a:pt x="2038" y="168336"/>
                    <a:pt x="2038" y="168388"/>
                  </a:cubicBezTo>
                  <a:cubicBezTo>
                    <a:pt x="2077" y="168408"/>
                    <a:pt x="2041" y="168457"/>
                    <a:pt x="2011" y="168457"/>
                  </a:cubicBezTo>
                  <a:cubicBezTo>
                    <a:pt x="2001" y="168457"/>
                    <a:pt x="1992" y="168452"/>
                    <a:pt x="1986" y="168440"/>
                  </a:cubicBezTo>
                  <a:lnTo>
                    <a:pt x="1960" y="168440"/>
                  </a:lnTo>
                  <a:cubicBezTo>
                    <a:pt x="1960" y="168465"/>
                    <a:pt x="1960" y="168465"/>
                    <a:pt x="1960" y="168491"/>
                  </a:cubicBezTo>
                  <a:lnTo>
                    <a:pt x="1986" y="168517"/>
                  </a:lnTo>
                  <a:cubicBezTo>
                    <a:pt x="2012" y="168517"/>
                    <a:pt x="2038" y="168543"/>
                    <a:pt x="2012" y="168568"/>
                  </a:cubicBezTo>
                  <a:lnTo>
                    <a:pt x="1960" y="168568"/>
                  </a:lnTo>
                  <a:cubicBezTo>
                    <a:pt x="1934" y="168594"/>
                    <a:pt x="1934" y="168646"/>
                    <a:pt x="1909" y="168672"/>
                  </a:cubicBezTo>
                  <a:lnTo>
                    <a:pt x="1883" y="168697"/>
                  </a:lnTo>
                  <a:lnTo>
                    <a:pt x="1883" y="168775"/>
                  </a:lnTo>
                  <a:cubicBezTo>
                    <a:pt x="1883" y="168801"/>
                    <a:pt x="1857" y="168801"/>
                    <a:pt x="1883" y="168801"/>
                  </a:cubicBezTo>
                  <a:cubicBezTo>
                    <a:pt x="1909" y="168826"/>
                    <a:pt x="1934" y="168852"/>
                    <a:pt x="1934" y="168904"/>
                  </a:cubicBezTo>
                  <a:cubicBezTo>
                    <a:pt x="1934" y="168930"/>
                    <a:pt x="1934" y="168955"/>
                    <a:pt x="1986" y="168955"/>
                  </a:cubicBezTo>
                  <a:cubicBezTo>
                    <a:pt x="2012" y="168955"/>
                    <a:pt x="2038" y="169007"/>
                    <a:pt x="2063" y="169059"/>
                  </a:cubicBezTo>
                  <a:cubicBezTo>
                    <a:pt x="2089" y="169084"/>
                    <a:pt x="2089" y="169084"/>
                    <a:pt x="2063" y="169110"/>
                  </a:cubicBezTo>
                  <a:lnTo>
                    <a:pt x="1960" y="169110"/>
                  </a:lnTo>
                  <a:cubicBezTo>
                    <a:pt x="1934" y="169110"/>
                    <a:pt x="1934" y="169136"/>
                    <a:pt x="1934" y="169162"/>
                  </a:cubicBezTo>
                  <a:cubicBezTo>
                    <a:pt x="1960" y="169187"/>
                    <a:pt x="2038" y="169239"/>
                    <a:pt x="2012" y="169239"/>
                  </a:cubicBezTo>
                  <a:cubicBezTo>
                    <a:pt x="2012" y="169248"/>
                    <a:pt x="2009" y="169250"/>
                    <a:pt x="2005" y="169250"/>
                  </a:cubicBezTo>
                  <a:cubicBezTo>
                    <a:pt x="1997" y="169250"/>
                    <a:pt x="1986" y="169239"/>
                    <a:pt x="1986" y="169239"/>
                  </a:cubicBezTo>
                  <a:lnTo>
                    <a:pt x="1909" y="169239"/>
                  </a:lnTo>
                  <a:cubicBezTo>
                    <a:pt x="1883" y="169265"/>
                    <a:pt x="1909" y="169291"/>
                    <a:pt x="1909" y="169291"/>
                  </a:cubicBezTo>
                  <a:cubicBezTo>
                    <a:pt x="1909" y="169304"/>
                    <a:pt x="1921" y="169310"/>
                    <a:pt x="1934" y="169310"/>
                  </a:cubicBezTo>
                  <a:cubicBezTo>
                    <a:pt x="1947" y="169310"/>
                    <a:pt x="1960" y="169304"/>
                    <a:pt x="1960" y="169291"/>
                  </a:cubicBezTo>
                  <a:cubicBezTo>
                    <a:pt x="1973" y="169278"/>
                    <a:pt x="1992" y="169271"/>
                    <a:pt x="2009" y="169271"/>
                  </a:cubicBezTo>
                  <a:cubicBezTo>
                    <a:pt x="2025" y="169271"/>
                    <a:pt x="2038" y="169278"/>
                    <a:pt x="2038" y="169291"/>
                  </a:cubicBezTo>
                  <a:lnTo>
                    <a:pt x="2038" y="169342"/>
                  </a:lnTo>
                  <a:cubicBezTo>
                    <a:pt x="2089" y="169394"/>
                    <a:pt x="2089" y="169394"/>
                    <a:pt x="2038" y="169445"/>
                  </a:cubicBezTo>
                  <a:lnTo>
                    <a:pt x="2012" y="169471"/>
                  </a:lnTo>
                  <a:cubicBezTo>
                    <a:pt x="2012" y="169471"/>
                    <a:pt x="2012" y="169471"/>
                    <a:pt x="2012" y="169497"/>
                  </a:cubicBezTo>
                  <a:cubicBezTo>
                    <a:pt x="2038" y="169497"/>
                    <a:pt x="2063" y="169523"/>
                    <a:pt x="2038" y="169549"/>
                  </a:cubicBezTo>
                  <a:cubicBezTo>
                    <a:pt x="2038" y="169574"/>
                    <a:pt x="2038" y="169626"/>
                    <a:pt x="2038" y="169652"/>
                  </a:cubicBezTo>
                  <a:cubicBezTo>
                    <a:pt x="2012" y="169703"/>
                    <a:pt x="2038" y="169755"/>
                    <a:pt x="2063" y="169781"/>
                  </a:cubicBezTo>
                  <a:cubicBezTo>
                    <a:pt x="2063" y="169806"/>
                    <a:pt x="2063" y="169806"/>
                    <a:pt x="2038" y="169832"/>
                  </a:cubicBezTo>
                  <a:cubicBezTo>
                    <a:pt x="2038" y="169832"/>
                    <a:pt x="2012" y="169858"/>
                    <a:pt x="2038" y="169884"/>
                  </a:cubicBezTo>
                  <a:cubicBezTo>
                    <a:pt x="2063" y="169884"/>
                    <a:pt x="2089" y="169910"/>
                    <a:pt x="2089" y="169935"/>
                  </a:cubicBezTo>
                  <a:cubicBezTo>
                    <a:pt x="2089" y="169961"/>
                    <a:pt x="2063" y="169961"/>
                    <a:pt x="2038" y="169961"/>
                  </a:cubicBezTo>
                  <a:lnTo>
                    <a:pt x="2063" y="170039"/>
                  </a:lnTo>
                  <a:cubicBezTo>
                    <a:pt x="2089" y="170039"/>
                    <a:pt x="2089" y="170064"/>
                    <a:pt x="2089" y="170090"/>
                  </a:cubicBezTo>
                  <a:cubicBezTo>
                    <a:pt x="2141" y="170142"/>
                    <a:pt x="2141" y="170219"/>
                    <a:pt x="2089" y="170271"/>
                  </a:cubicBezTo>
                  <a:cubicBezTo>
                    <a:pt x="2115" y="170296"/>
                    <a:pt x="2089" y="170322"/>
                    <a:pt x="2063" y="170348"/>
                  </a:cubicBezTo>
                  <a:lnTo>
                    <a:pt x="2089" y="170348"/>
                  </a:lnTo>
                  <a:cubicBezTo>
                    <a:pt x="2089" y="170348"/>
                    <a:pt x="2089" y="170374"/>
                    <a:pt x="2089" y="170374"/>
                  </a:cubicBezTo>
                  <a:cubicBezTo>
                    <a:pt x="2089" y="170382"/>
                    <a:pt x="2086" y="170385"/>
                    <a:pt x="2081" y="170385"/>
                  </a:cubicBezTo>
                  <a:cubicBezTo>
                    <a:pt x="2072" y="170385"/>
                    <a:pt x="2055" y="170374"/>
                    <a:pt x="2038" y="170374"/>
                  </a:cubicBezTo>
                  <a:lnTo>
                    <a:pt x="1986" y="170374"/>
                  </a:lnTo>
                  <a:cubicBezTo>
                    <a:pt x="1960" y="170451"/>
                    <a:pt x="1960" y="170451"/>
                    <a:pt x="2038" y="170477"/>
                  </a:cubicBezTo>
                  <a:cubicBezTo>
                    <a:pt x="2115" y="170477"/>
                    <a:pt x="2089" y="170477"/>
                    <a:pt x="2115" y="170503"/>
                  </a:cubicBezTo>
                  <a:cubicBezTo>
                    <a:pt x="2115" y="170529"/>
                    <a:pt x="2115" y="170554"/>
                    <a:pt x="2115" y="170580"/>
                  </a:cubicBezTo>
                  <a:cubicBezTo>
                    <a:pt x="2115" y="170606"/>
                    <a:pt x="2089" y="170606"/>
                    <a:pt x="2063" y="170632"/>
                  </a:cubicBezTo>
                  <a:cubicBezTo>
                    <a:pt x="2089" y="170658"/>
                    <a:pt x="2089" y="170683"/>
                    <a:pt x="2063" y="170709"/>
                  </a:cubicBezTo>
                  <a:cubicBezTo>
                    <a:pt x="2063" y="170735"/>
                    <a:pt x="2089" y="170761"/>
                    <a:pt x="2089" y="170786"/>
                  </a:cubicBezTo>
                  <a:cubicBezTo>
                    <a:pt x="2089" y="170838"/>
                    <a:pt x="2089" y="170838"/>
                    <a:pt x="2063" y="170864"/>
                  </a:cubicBezTo>
                  <a:lnTo>
                    <a:pt x="2038" y="170864"/>
                  </a:lnTo>
                  <a:lnTo>
                    <a:pt x="2038" y="170915"/>
                  </a:lnTo>
                  <a:cubicBezTo>
                    <a:pt x="2063" y="170915"/>
                    <a:pt x="2089" y="170915"/>
                    <a:pt x="2089" y="170967"/>
                  </a:cubicBezTo>
                  <a:lnTo>
                    <a:pt x="2089" y="171251"/>
                  </a:lnTo>
                  <a:cubicBezTo>
                    <a:pt x="2089" y="171277"/>
                    <a:pt x="2089" y="171302"/>
                    <a:pt x="2063" y="171302"/>
                  </a:cubicBezTo>
                  <a:cubicBezTo>
                    <a:pt x="2038" y="171302"/>
                    <a:pt x="2012" y="171328"/>
                    <a:pt x="2012" y="171354"/>
                  </a:cubicBezTo>
                  <a:lnTo>
                    <a:pt x="2012" y="171431"/>
                  </a:lnTo>
                  <a:lnTo>
                    <a:pt x="1986" y="171457"/>
                  </a:lnTo>
                  <a:cubicBezTo>
                    <a:pt x="1986" y="171509"/>
                    <a:pt x="2038" y="171534"/>
                    <a:pt x="2089" y="171534"/>
                  </a:cubicBezTo>
                  <a:cubicBezTo>
                    <a:pt x="2089" y="171534"/>
                    <a:pt x="2115" y="171560"/>
                    <a:pt x="2089" y="171560"/>
                  </a:cubicBezTo>
                  <a:lnTo>
                    <a:pt x="2063" y="171560"/>
                  </a:lnTo>
                  <a:cubicBezTo>
                    <a:pt x="2063" y="171560"/>
                    <a:pt x="2040" y="171583"/>
                    <a:pt x="2010" y="171583"/>
                  </a:cubicBezTo>
                  <a:cubicBezTo>
                    <a:pt x="1995" y="171583"/>
                    <a:pt x="1977" y="171577"/>
                    <a:pt x="1960" y="171560"/>
                  </a:cubicBezTo>
                  <a:lnTo>
                    <a:pt x="1960" y="171689"/>
                  </a:lnTo>
                  <a:cubicBezTo>
                    <a:pt x="1986" y="171715"/>
                    <a:pt x="1986" y="171715"/>
                    <a:pt x="1960" y="171741"/>
                  </a:cubicBezTo>
                  <a:cubicBezTo>
                    <a:pt x="1934" y="171767"/>
                    <a:pt x="1934" y="171792"/>
                    <a:pt x="1934" y="171818"/>
                  </a:cubicBezTo>
                  <a:lnTo>
                    <a:pt x="1934" y="171895"/>
                  </a:lnTo>
                  <a:cubicBezTo>
                    <a:pt x="1934" y="171947"/>
                    <a:pt x="1960" y="171973"/>
                    <a:pt x="1934" y="171999"/>
                  </a:cubicBezTo>
                  <a:cubicBezTo>
                    <a:pt x="1883" y="172024"/>
                    <a:pt x="1934" y="172128"/>
                    <a:pt x="1986" y="172153"/>
                  </a:cubicBezTo>
                  <a:lnTo>
                    <a:pt x="1986" y="172179"/>
                  </a:lnTo>
                  <a:cubicBezTo>
                    <a:pt x="1986" y="172205"/>
                    <a:pt x="2038" y="172231"/>
                    <a:pt x="2063" y="172231"/>
                  </a:cubicBezTo>
                  <a:cubicBezTo>
                    <a:pt x="2115" y="172231"/>
                    <a:pt x="2141" y="172257"/>
                    <a:pt x="2115" y="172308"/>
                  </a:cubicBezTo>
                  <a:cubicBezTo>
                    <a:pt x="2089" y="172360"/>
                    <a:pt x="2115" y="172334"/>
                    <a:pt x="2141" y="172360"/>
                  </a:cubicBezTo>
                  <a:cubicBezTo>
                    <a:pt x="2166" y="172360"/>
                    <a:pt x="2166" y="172411"/>
                    <a:pt x="2141" y="172411"/>
                  </a:cubicBezTo>
                  <a:cubicBezTo>
                    <a:pt x="2115" y="172437"/>
                    <a:pt x="2115" y="172489"/>
                    <a:pt x="2115" y="172489"/>
                  </a:cubicBezTo>
                  <a:cubicBezTo>
                    <a:pt x="2098" y="172497"/>
                    <a:pt x="2080" y="172500"/>
                    <a:pt x="2063" y="172500"/>
                  </a:cubicBezTo>
                  <a:cubicBezTo>
                    <a:pt x="2029" y="172500"/>
                    <a:pt x="1995" y="172489"/>
                    <a:pt x="1960" y="172489"/>
                  </a:cubicBezTo>
                  <a:cubicBezTo>
                    <a:pt x="1960" y="172489"/>
                    <a:pt x="1960" y="172514"/>
                    <a:pt x="1934" y="172514"/>
                  </a:cubicBezTo>
                  <a:cubicBezTo>
                    <a:pt x="1960" y="172540"/>
                    <a:pt x="1986" y="172592"/>
                    <a:pt x="1960" y="172643"/>
                  </a:cubicBezTo>
                  <a:cubicBezTo>
                    <a:pt x="1960" y="172695"/>
                    <a:pt x="1960" y="172772"/>
                    <a:pt x="1960" y="172850"/>
                  </a:cubicBezTo>
                  <a:cubicBezTo>
                    <a:pt x="1977" y="172841"/>
                    <a:pt x="1992" y="172838"/>
                    <a:pt x="2004" y="172838"/>
                  </a:cubicBezTo>
                  <a:cubicBezTo>
                    <a:pt x="2029" y="172838"/>
                    <a:pt x="2046" y="172850"/>
                    <a:pt x="2063" y="172850"/>
                  </a:cubicBezTo>
                  <a:cubicBezTo>
                    <a:pt x="2115" y="172850"/>
                    <a:pt x="2166" y="172850"/>
                    <a:pt x="2166" y="172927"/>
                  </a:cubicBezTo>
                  <a:cubicBezTo>
                    <a:pt x="2141" y="172979"/>
                    <a:pt x="2141" y="173056"/>
                    <a:pt x="2115" y="173133"/>
                  </a:cubicBezTo>
                  <a:lnTo>
                    <a:pt x="2115" y="173185"/>
                  </a:lnTo>
                  <a:cubicBezTo>
                    <a:pt x="2038" y="173237"/>
                    <a:pt x="2063" y="173314"/>
                    <a:pt x="2063" y="173391"/>
                  </a:cubicBezTo>
                  <a:lnTo>
                    <a:pt x="2063" y="173443"/>
                  </a:lnTo>
                  <a:cubicBezTo>
                    <a:pt x="2141" y="173443"/>
                    <a:pt x="2089" y="173495"/>
                    <a:pt x="2115" y="173520"/>
                  </a:cubicBezTo>
                  <a:cubicBezTo>
                    <a:pt x="2115" y="173546"/>
                    <a:pt x="2089" y="173572"/>
                    <a:pt x="2063" y="173598"/>
                  </a:cubicBezTo>
                  <a:cubicBezTo>
                    <a:pt x="2063" y="173598"/>
                    <a:pt x="2063" y="173623"/>
                    <a:pt x="2063" y="173623"/>
                  </a:cubicBezTo>
                  <a:cubicBezTo>
                    <a:pt x="2115" y="173649"/>
                    <a:pt x="2115" y="173675"/>
                    <a:pt x="2089" y="173727"/>
                  </a:cubicBezTo>
                  <a:cubicBezTo>
                    <a:pt x="2115" y="173752"/>
                    <a:pt x="2115" y="173804"/>
                    <a:pt x="2089" y="173856"/>
                  </a:cubicBezTo>
                  <a:cubicBezTo>
                    <a:pt x="2115" y="173933"/>
                    <a:pt x="2089" y="174010"/>
                    <a:pt x="2089" y="174088"/>
                  </a:cubicBezTo>
                  <a:cubicBezTo>
                    <a:pt x="2089" y="174113"/>
                    <a:pt x="2089" y="174120"/>
                    <a:pt x="2086" y="174120"/>
                  </a:cubicBezTo>
                  <a:cubicBezTo>
                    <a:pt x="2083" y="174120"/>
                    <a:pt x="2076" y="174113"/>
                    <a:pt x="2063" y="174113"/>
                  </a:cubicBezTo>
                  <a:cubicBezTo>
                    <a:pt x="2058" y="174109"/>
                    <a:pt x="2055" y="174106"/>
                    <a:pt x="2053" y="174106"/>
                  </a:cubicBezTo>
                  <a:cubicBezTo>
                    <a:pt x="2045" y="174106"/>
                    <a:pt x="2058" y="174144"/>
                    <a:pt x="2038" y="174165"/>
                  </a:cubicBezTo>
                  <a:lnTo>
                    <a:pt x="1986" y="174191"/>
                  </a:lnTo>
                  <a:lnTo>
                    <a:pt x="2038" y="174268"/>
                  </a:lnTo>
                  <a:cubicBezTo>
                    <a:pt x="2038" y="174268"/>
                    <a:pt x="2063" y="174294"/>
                    <a:pt x="2063" y="174320"/>
                  </a:cubicBezTo>
                  <a:lnTo>
                    <a:pt x="2063" y="174346"/>
                  </a:lnTo>
                  <a:lnTo>
                    <a:pt x="2012" y="174346"/>
                  </a:lnTo>
                  <a:cubicBezTo>
                    <a:pt x="2012" y="174346"/>
                    <a:pt x="2012" y="174294"/>
                    <a:pt x="1986" y="174268"/>
                  </a:cubicBezTo>
                  <a:cubicBezTo>
                    <a:pt x="1986" y="174286"/>
                    <a:pt x="1960" y="174305"/>
                    <a:pt x="1936" y="174305"/>
                  </a:cubicBezTo>
                  <a:cubicBezTo>
                    <a:pt x="1926" y="174305"/>
                    <a:pt x="1916" y="174302"/>
                    <a:pt x="1909" y="174294"/>
                  </a:cubicBezTo>
                  <a:cubicBezTo>
                    <a:pt x="1909" y="174320"/>
                    <a:pt x="1909" y="174346"/>
                    <a:pt x="1883" y="174371"/>
                  </a:cubicBezTo>
                  <a:cubicBezTo>
                    <a:pt x="1883" y="174397"/>
                    <a:pt x="1857" y="174397"/>
                    <a:pt x="1883" y="174423"/>
                  </a:cubicBezTo>
                  <a:cubicBezTo>
                    <a:pt x="1909" y="174449"/>
                    <a:pt x="1909" y="174475"/>
                    <a:pt x="1883" y="174526"/>
                  </a:cubicBezTo>
                  <a:cubicBezTo>
                    <a:pt x="1909" y="174552"/>
                    <a:pt x="1909" y="174578"/>
                    <a:pt x="1909" y="174604"/>
                  </a:cubicBezTo>
                  <a:cubicBezTo>
                    <a:pt x="1909" y="174681"/>
                    <a:pt x="1883" y="174784"/>
                    <a:pt x="1857" y="174861"/>
                  </a:cubicBezTo>
                  <a:cubicBezTo>
                    <a:pt x="1857" y="174861"/>
                    <a:pt x="1857" y="174887"/>
                    <a:pt x="1831" y="174887"/>
                  </a:cubicBezTo>
                  <a:cubicBezTo>
                    <a:pt x="1831" y="174887"/>
                    <a:pt x="1780" y="174887"/>
                    <a:pt x="1780" y="174939"/>
                  </a:cubicBezTo>
                  <a:cubicBezTo>
                    <a:pt x="1754" y="175016"/>
                    <a:pt x="1676" y="175068"/>
                    <a:pt x="1625" y="175094"/>
                  </a:cubicBezTo>
                  <a:lnTo>
                    <a:pt x="1548" y="175119"/>
                  </a:lnTo>
                  <a:cubicBezTo>
                    <a:pt x="1548" y="175119"/>
                    <a:pt x="1548" y="175145"/>
                    <a:pt x="1548" y="175145"/>
                  </a:cubicBezTo>
                  <a:cubicBezTo>
                    <a:pt x="1573" y="175197"/>
                    <a:pt x="1573" y="175197"/>
                    <a:pt x="1522" y="175222"/>
                  </a:cubicBezTo>
                  <a:lnTo>
                    <a:pt x="1444" y="175222"/>
                  </a:lnTo>
                  <a:cubicBezTo>
                    <a:pt x="1444" y="175248"/>
                    <a:pt x="1496" y="175274"/>
                    <a:pt x="1496" y="175300"/>
                  </a:cubicBezTo>
                  <a:lnTo>
                    <a:pt x="1496" y="175377"/>
                  </a:lnTo>
                  <a:cubicBezTo>
                    <a:pt x="1496" y="175377"/>
                    <a:pt x="1470" y="175429"/>
                    <a:pt x="1470" y="175455"/>
                  </a:cubicBezTo>
                  <a:lnTo>
                    <a:pt x="1470" y="175532"/>
                  </a:lnTo>
                  <a:lnTo>
                    <a:pt x="1548" y="175532"/>
                  </a:lnTo>
                  <a:cubicBezTo>
                    <a:pt x="1599" y="175532"/>
                    <a:pt x="1599" y="175532"/>
                    <a:pt x="1573" y="175609"/>
                  </a:cubicBezTo>
                  <a:cubicBezTo>
                    <a:pt x="1573" y="175635"/>
                    <a:pt x="1573" y="175687"/>
                    <a:pt x="1599" y="175713"/>
                  </a:cubicBezTo>
                  <a:cubicBezTo>
                    <a:pt x="1599" y="175738"/>
                    <a:pt x="1599" y="175764"/>
                    <a:pt x="1573" y="175790"/>
                  </a:cubicBezTo>
                  <a:lnTo>
                    <a:pt x="1625" y="176022"/>
                  </a:lnTo>
                  <a:cubicBezTo>
                    <a:pt x="1599" y="176099"/>
                    <a:pt x="1522" y="176099"/>
                    <a:pt x="1470" y="176099"/>
                  </a:cubicBezTo>
                  <a:lnTo>
                    <a:pt x="1470" y="176203"/>
                  </a:lnTo>
                  <a:cubicBezTo>
                    <a:pt x="1522" y="176228"/>
                    <a:pt x="1522" y="176228"/>
                    <a:pt x="1496" y="176280"/>
                  </a:cubicBezTo>
                  <a:cubicBezTo>
                    <a:pt x="1496" y="176331"/>
                    <a:pt x="1496" y="176331"/>
                    <a:pt x="1496" y="176357"/>
                  </a:cubicBezTo>
                  <a:cubicBezTo>
                    <a:pt x="1496" y="176383"/>
                    <a:pt x="1548" y="176435"/>
                    <a:pt x="1496" y="176460"/>
                  </a:cubicBezTo>
                  <a:cubicBezTo>
                    <a:pt x="1496" y="176486"/>
                    <a:pt x="1470" y="176512"/>
                    <a:pt x="1470" y="176538"/>
                  </a:cubicBezTo>
                  <a:cubicBezTo>
                    <a:pt x="1470" y="176589"/>
                    <a:pt x="1496" y="176589"/>
                    <a:pt x="1522" y="176615"/>
                  </a:cubicBezTo>
                  <a:cubicBezTo>
                    <a:pt x="1522" y="176641"/>
                    <a:pt x="1522" y="176667"/>
                    <a:pt x="1496" y="176667"/>
                  </a:cubicBezTo>
                  <a:cubicBezTo>
                    <a:pt x="1496" y="176744"/>
                    <a:pt x="1548" y="176770"/>
                    <a:pt x="1573" y="176822"/>
                  </a:cubicBezTo>
                  <a:cubicBezTo>
                    <a:pt x="1599" y="176847"/>
                    <a:pt x="1573" y="176873"/>
                    <a:pt x="1522" y="176873"/>
                  </a:cubicBezTo>
                  <a:cubicBezTo>
                    <a:pt x="1548" y="176899"/>
                    <a:pt x="1548" y="176950"/>
                    <a:pt x="1548" y="177002"/>
                  </a:cubicBezTo>
                  <a:cubicBezTo>
                    <a:pt x="1548" y="177028"/>
                    <a:pt x="1522" y="177054"/>
                    <a:pt x="1496" y="177054"/>
                  </a:cubicBezTo>
                  <a:lnTo>
                    <a:pt x="1496" y="177157"/>
                  </a:lnTo>
                  <a:cubicBezTo>
                    <a:pt x="1522" y="177183"/>
                    <a:pt x="1522" y="177234"/>
                    <a:pt x="1496" y="177260"/>
                  </a:cubicBezTo>
                  <a:lnTo>
                    <a:pt x="1496" y="177363"/>
                  </a:lnTo>
                  <a:lnTo>
                    <a:pt x="1496" y="177441"/>
                  </a:lnTo>
                  <a:cubicBezTo>
                    <a:pt x="1496" y="177466"/>
                    <a:pt x="1496" y="177466"/>
                    <a:pt x="1496" y="177466"/>
                  </a:cubicBezTo>
                  <a:lnTo>
                    <a:pt x="1573" y="177415"/>
                  </a:lnTo>
                  <a:lnTo>
                    <a:pt x="1573" y="177544"/>
                  </a:lnTo>
                  <a:cubicBezTo>
                    <a:pt x="1599" y="177544"/>
                    <a:pt x="1599" y="177595"/>
                    <a:pt x="1599" y="177621"/>
                  </a:cubicBezTo>
                  <a:cubicBezTo>
                    <a:pt x="1625" y="177621"/>
                    <a:pt x="1625" y="177647"/>
                    <a:pt x="1651" y="177673"/>
                  </a:cubicBezTo>
                  <a:cubicBezTo>
                    <a:pt x="1676" y="177698"/>
                    <a:pt x="1676" y="177724"/>
                    <a:pt x="1651" y="177724"/>
                  </a:cubicBezTo>
                  <a:cubicBezTo>
                    <a:pt x="1651" y="177776"/>
                    <a:pt x="1651" y="177827"/>
                    <a:pt x="1599" y="177853"/>
                  </a:cubicBezTo>
                  <a:lnTo>
                    <a:pt x="1599" y="177931"/>
                  </a:lnTo>
                  <a:cubicBezTo>
                    <a:pt x="1651" y="177931"/>
                    <a:pt x="1676" y="177956"/>
                    <a:pt x="1676" y="178008"/>
                  </a:cubicBezTo>
                  <a:lnTo>
                    <a:pt x="1676" y="178085"/>
                  </a:lnTo>
                  <a:cubicBezTo>
                    <a:pt x="1676" y="178111"/>
                    <a:pt x="1651" y="178137"/>
                    <a:pt x="1676" y="178163"/>
                  </a:cubicBezTo>
                  <a:cubicBezTo>
                    <a:pt x="1702" y="178188"/>
                    <a:pt x="1651" y="178214"/>
                    <a:pt x="1625" y="178214"/>
                  </a:cubicBezTo>
                  <a:cubicBezTo>
                    <a:pt x="1599" y="178240"/>
                    <a:pt x="1573" y="178240"/>
                    <a:pt x="1573" y="178266"/>
                  </a:cubicBezTo>
                  <a:cubicBezTo>
                    <a:pt x="1599" y="178317"/>
                    <a:pt x="1599" y="178369"/>
                    <a:pt x="1573" y="178395"/>
                  </a:cubicBezTo>
                  <a:lnTo>
                    <a:pt x="1573" y="178498"/>
                  </a:lnTo>
                  <a:lnTo>
                    <a:pt x="1573" y="178524"/>
                  </a:lnTo>
                  <a:cubicBezTo>
                    <a:pt x="1573" y="178653"/>
                    <a:pt x="1573" y="178653"/>
                    <a:pt x="1470" y="178782"/>
                  </a:cubicBezTo>
                  <a:cubicBezTo>
                    <a:pt x="1470" y="178782"/>
                    <a:pt x="1470" y="178807"/>
                    <a:pt x="1470" y="178807"/>
                  </a:cubicBezTo>
                  <a:lnTo>
                    <a:pt x="1470" y="178859"/>
                  </a:lnTo>
                  <a:cubicBezTo>
                    <a:pt x="1492" y="178881"/>
                    <a:pt x="1515" y="178942"/>
                    <a:pt x="1520" y="178942"/>
                  </a:cubicBezTo>
                  <a:cubicBezTo>
                    <a:pt x="1521" y="178942"/>
                    <a:pt x="1522" y="178940"/>
                    <a:pt x="1522" y="178936"/>
                  </a:cubicBezTo>
                  <a:cubicBezTo>
                    <a:pt x="1548" y="178936"/>
                    <a:pt x="1522" y="178936"/>
                    <a:pt x="1522" y="178911"/>
                  </a:cubicBezTo>
                  <a:cubicBezTo>
                    <a:pt x="1545" y="178840"/>
                    <a:pt x="1612" y="178727"/>
                    <a:pt x="1643" y="178727"/>
                  </a:cubicBezTo>
                  <a:cubicBezTo>
                    <a:pt x="1646" y="178727"/>
                    <a:pt x="1648" y="178728"/>
                    <a:pt x="1651" y="178730"/>
                  </a:cubicBezTo>
                  <a:cubicBezTo>
                    <a:pt x="1676" y="178730"/>
                    <a:pt x="1651" y="178807"/>
                    <a:pt x="1651" y="178859"/>
                  </a:cubicBezTo>
                  <a:cubicBezTo>
                    <a:pt x="1651" y="178885"/>
                    <a:pt x="1651" y="178962"/>
                    <a:pt x="1676" y="179014"/>
                  </a:cubicBezTo>
                  <a:lnTo>
                    <a:pt x="1728" y="179014"/>
                  </a:lnTo>
                  <a:cubicBezTo>
                    <a:pt x="1754" y="179014"/>
                    <a:pt x="1780" y="179014"/>
                    <a:pt x="1780" y="179040"/>
                  </a:cubicBezTo>
                  <a:cubicBezTo>
                    <a:pt x="1805" y="179040"/>
                    <a:pt x="1780" y="179065"/>
                    <a:pt x="1754" y="179091"/>
                  </a:cubicBezTo>
                  <a:lnTo>
                    <a:pt x="1728" y="179091"/>
                  </a:lnTo>
                  <a:cubicBezTo>
                    <a:pt x="1754" y="179091"/>
                    <a:pt x="1780" y="179091"/>
                    <a:pt x="1780" y="179143"/>
                  </a:cubicBezTo>
                  <a:cubicBezTo>
                    <a:pt x="1780" y="179246"/>
                    <a:pt x="1780" y="179349"/>
                    <a:pt x="1805" y="179426"/>
                  </a:cubicBezTo>
                  <a:cubicBezTo>
                    <a:pt x="1805" y="179478"/>
                    <a:pt x="1857" y="179555"/>
                    <a:pt x="1805" y="179607"/>
                  </a:cubicBezTo>
                  <a:cubicBezTo>
                    <a:pt x="1780" y="179607"/>
                    <a:pt x="1780" y="179633"/>
                    <a:pt x="1805" y="179659"/>
                  </a:cubicBezTo>
                  <a:cubicBezTo>
                    <a:pt x="1831" y="179710"/>
                    <a:pt x="1805" y="179762"/>
                    <a:pt x="1805" y="179787"/>
                  </a:cubicBezTo>
                  <a:cubicBezTo>
                    <a:pt x="1805" y="179839"/>
                    <a:pt x="1780" y="179942"/>
                    <a:pt x="1780" y="179994"/>
                  </a:cubicBezTo>
                  <a:cubicBezTo>
                    <a:pt x="1780" y="180071"/>
                    <a:pt x="1805" y="180123"/>
                    <a:pt x="1780" y="180174"/>
                  </a:cubicBezTo>
                  <a:cubicBezTo>
                    <a:pt x="1728" y="180252"/>
                    <a:pt x="1805" y="180252"/>
                    <a:pt x="1805" y="180277"/>
                  </a:cubicBezTo>
                  <a:cubicBezTo>
                    <a:pt x="1805" y="180303"/>
                    <a:pt x="1754" y="180355"/>
                    <a:pt x="1805" y="180381"/>
                  </a:cubicBezTo>
                  <a:cubicBezTo>
                    <a:pt x="1857" y="180406"/>
                    <a:pt x="1831" y="180406"/>
                    <a:pt x="1857" y="180432"/>
                  </a:cubicBezTo>
                  <a:cubicBezTo>
                    <a:pt x="1857" y="180458"/>
                    <a:pt x="1857" y="180535"/>
                    <a:pt x="1909" y="180561"/>
                  </a:cubicBezTo>
                  <a:cubicBezTo>
                    <a:pt x="1909" y="180561"/>
                    <a:pt x="1934" y="180535"/>
                    <a:pt x="1934" y="180510"/>
                  </a:cubicBezTo>
                  <a:lnTo>
                    <a:pt x="1960" y="180510"/>
                  </a:lnTo>
                  <a:lnTo>
                    <a:pt x="1960" y="180535"/>
                  </a:lnTo>
                  <a:lnTo>
                    <a:pt x="1960" y="180587"/>
                  </a:lnTo>
                  <a:lnTo>
                    <a:pt x="1960" y="180613"/>
                  </a:lnTo>
                  <a:lnTo>
                    <a:pt x="1934" y="180690"/>
                  </a:lnTo>
                  <a:cubicBezTo>
                    <a:pt x="1934" y="180716"/>
                    <a:pt x="1909" y="180742"/>
                    <a:pt x="1883" y="180742"/>
                  </a:cubicBezTo>
                  <a:lnTo>
                    <a:pt x="1883" y="180768"/>
                  </a:lnTo>
                  <a:cubicBezTo>
                    <a:pt x="1883" y="180793"/>
                    <a:pt x="1960" y="180793"/>
                    <a:pt x="1934" y="180845"/>
                  </a:cubicBezTo>
                  <a:cubicBezTo>
                    <a:pt x="1909" y="180871"/>
                    <a:pt x="1909" y="180896"/>
                    <a:pt x="1909" y="180922"/>
                  </a:cubicBezTo>
                  <a:cubicBezTo>
                    <a:pt x="1909" y="180948"/>
                    <a:pt x="1934" y="180948"/>
                    <a:pt x="1960" y="180948"/>
                  </a:cubicBezTo>
                  <a:cubicBezTo>
                    <a:pt x="1960" y="180974"/>
                    <a:pt x="1960" y="180974"/>
                    <a:pt x="1960" y="180974"/>
                  </a:cubicBezTo>
                  <a:cubicBezTo>
                    <a:pt x="1960" y="180974"/>
                    <a:pt x="1960" y="181000"/>
                    <a:pt x="1960" y="181000"/>
                  </a:cubicBezTo>
                  <a:cubicBezTo>
                    <a:pt x="1986" y="181077"/>
                    <a:pt x="1986" y="181077"/>
                    <a:pt x="1934" y="181103"/>
                  </a:cubicBezTo>
                  <a:cubicBezTo>
                    <a:pt x="1883" y="181129"/>
                    <a:pt x="1883" y="181206"/>
                    <a:pt x="1934" y="181258"/>
                  </a:cubicBezTo>
                  <a:cubicBezTo>
                    <a:pt x="1960" y="181258"/>
                    <a:pt x="1960" y="181309"/>
                    <a:pt x="1934" y="181309"/>
                  </a:cubicBezTo>
                  <a:cubicBezTo>
                    <a:pt x="1909" y="181335"/>
                    <a:pt x="1857" y="181361"/>
                    <a:pt x="1857" y="181412"/>
                  </a:cubicBezTo>
                  <a:cubicBezTo>
                    <a:pt x="1831" y="181464"/>
                    <a:pt x="1831" y="181567"/>
                    <a:pt x="1857" y="181644"/>
                  </a:cubicBezTo>
                  <a:cubicBezTo>
                    <a:pt x="1883" y="181722"/>
                    <a:pt x="1857" y="181773"/>
                    <a:pt x="1857" y="181851"/>
                  </a:cubicBezTo>
                  <a:lnTo>
                    <a:pt x="1857" y="182031"/>
                  </a:lnTo>
                  <a:cubicBezTo>
                    <a:pt x="1857" y="182083"/>
                    <a:pt x="1805" y="182160"/>
                    <a:pt x="1857" y="182212"/>
                  </a:cubicBezTo>
                  <a:cubicBezTo>
                    <a:pt x="1857" y="182289"/>
                    <a:pt x="1857" y="182341"/>
                    <a:pt x="1831" y="182392"/>
                  </a:cubicBezTo>
                  <a:cubicBezTo>
                    <a:pt x="1831" y="182470"/>
                    <a:pt x="1857" y="182470"/>
                    <a:pt x="1857" y="182495"/>
                  </a:cubicBezTo>
                  <a:cubicBezTo>
                    <a:pt x="1857" y="182495"/>
                    <a:pt x="1857" y="182521"/>
                    <a:pt x="1857" y="182547"/>
                  </a:cubicBezTo>
                  <a:cubicBezTo>
                    <a:pt x="1857" y="182573"/>
                    <a:pt x="1805" y="182547"/>
                    <a:pt x="1805" y="182599"/>
                  </a:cubicBezTo>
                  <a:cubicBezTo>
                    <a:pt x="1805" y="182650"/>
                    <a:pt x="1831" y="182624"/>
                    <a:pt x="1857" y="182676"/>
                  </a:cubicBezTo>
                  <a:cubicBezTo>
                    <a:pt x="1857" y="182728"/>
                    <a:pt x="1857" y="182779"/>
                    <a:pt x="1857" y="182857"/>
                  </a:cubicBezTo>
                  <a:cubicBezTo>
                    <a:pt x="1909" y="182934"/>
                    <a:pt x="1857" y="183037"/>
                    <a:pt x="1857" y="183114"/>
                  </a:cubicBezTo>
                  <a:cubicBezTo>
                    <a:pt x="1857" y="183140"/>
                    <a:pt x="1805" y="183166"/>
                    <a:pt x="1805" y="183192"/>
                  </a:cubicBezTo>
                  <a:cubicBezTo>
                    <a:pt x="1805" y="183243"/>
                    <a:pt x="1805" y="183295"/>
                    <a:pt x="1805" y="183347"/>
                  </a:cubicBezTo>
                  <a:cubicBezTo>
                    <a:pt x="1805" y="183398"/>
                    <a:pt x="1728" y="183424"/>
                    <a:pt x="1702" y="183476"/>
                  </a:cubicBezTo>
                  <a:cubicBezTo>
                    <a:pt x="1728" y="183501"/>
                    <a:pt x="1728" y="183501"/>
                    <a:pt x="1702" y="183527"/>
                  </a:cubicBezTo>
                  <a:cubicBezTo>
                    <a:pt x="1676" y="183527"/>
                    <a:pt x="1651" y="183527"/>
                    <a:pt x="1651" y="183501"/>
                  </a:cubicBezTo>
                  <a:cubicBezTo>
                    <a:pt x="1651" y="183501"/>
                    <a:pt x="1651" y="183450"/>
                    <a:pt x="1625" y="183424"/>
                  </a:cubicBezTo>
                  <a:cubicBezTo>
                    <a:pt x="1599" y="183424"/>
                    <a:pt x="1599" y="183424"/>
                    <a:pt x="1573" y="183450"/>
                  </a:cubicBezTo>
                  <a:cubicBezTo>
                    <a:pt x="1573" y="183450"/>
                    <a:pt x="1573" y="183476"/>
                    <a:pt x="1548" y="183476"/>
                  </a:cubicBezTo>
                  <a:cubicBezTo>
                    <a:pt x="1522" y="183476"/>
                    <a:pt x="1548" y="183450"/>
                    <a:pt x="1548" y="183450"/>
                  </a:cubicBezTo>
                  <a:lnTo>
                    <a:pt x="1548" y="183398"/>
                  </a:lnTo>
                  <a:cubicBezTo>
                    <a:pt x="1548" y="183398"/>
                    <a:pt x="1522" y="183347"/>
                    <a:pt x="1522" y="183321"/>
                  </a:cubicBezTo>
                  <a:cubicBezTo>
                    <a:pt x="1548" y="183295"/>
                    <a:pt x="1548" y="183269"/>
                    <a:pt x="1522" y="183218"/>
                  </a:cubicBezTo>
                  <a:cubicBezTo>
                    <a:pt x="1470" y="183218"/>
                    <a:pt x="1470" y="183269"/>
                    <a:pt x="1444" y="183295"/>
                  </a:cubicBezTo>
                  <a:cubicBezTo>
                    <a:pt x="1444" y="183372"/>
                    <a:pt x="1444" y="183450"/>
                    <a:pt x="1393" y="183527"/>
                  </a:cubicBezTo>
                  <a:cubicBezTo>
                    <a:pt x="1367" y="183527"/>
                    <a:pt x="1393" y="183553"/>
                    <a:pt x="1393" y="183579"/>
                  </a:cubicBezTo>
                  <a:cubicBezTo>
                    <a:pt x="1393" y="183604"/>
                    <a:pt x="1393" y="183708"/>
                    <a:pt x="1341" y="183733"/>
                  </a:cubicBezTo>
                  <a:cubicBezTo>
                    <a:pt x="1315" y="183811"/>
                    <a:pt x="1315" y="183914"/>
                    <a:pt x="1290" y="183991"/>
                  </a:cubicBezTo>
                  <a:cubicBezTo>
                    <a:pt x="1315" y="184043"/>
                    <a:pt x="1315" y="184120"/>
                    <a:pt x="1290" y="184172"/>
                  </a:cubicBezTo>
                  <a:cubicBezTo>
                    <a:pt x="1315" y="184275"/>
                    <a:pt x="1212" y="184378"/>
                    <a:pt x="1238" y="184507"/>
                  </a:cubicBezTo>
                  <a:cubicBezTo>
                    <a:pt x="1264" y="184507"/>
                    <a:pt x="1264" y="184507"/>
                    <a:pt x="1238" y="184533"/>
                  </a:cubicBezTo>
                  <a:cubicBezTo>
                    <a:pt x="1212" y="184636"/>
                    <a:pt x="1187" y="184765"/>
                    <a:pt x="1187" y="184894"/>
                  </a:cubicBezTo>
                  <a:cubicBezTo>
                    <a:pt x="1238" y="184997"/>
                    <a:pt x="1238" y="185100"/>
                    <a:pt x="1212" y="185229"/>
                  </a:cubicBezTo>
                  <a:cubicBezTo>
                    <a:pt x="1212" y="185281"/>
                    <a:pt x="1212" y="185358"/>
                    <a:pt x="1212" y="185461"/>
                  </a:cubicBezTo>
                  <a:cubicBezTo>
                    <a:pt x="1212" y="185487"/>
                    <a:pt x="1212" y="185513"/>
                    <a:pt x="1212" y="185539"/>
                  </a:cubicBezTo>
                  <a:cubicBezTo>
                    <a:pt x="1212" y="185590"/>
                    <a:pt x="1212" y="185642"/>
                    <a:pt x="1135" y="185642"/>
                  </a:cubicBezTo>
                  <a:lnTo>
                    <a:pt x="1135" y="185668"/>
                  </a:lnTo>
                  <a:cubicBezTo>
                    <a:pt x="1187" y="185668"/>
                    <a:pt x="1187" y="185668"/>
                    <a:pt x="1187" y="185719"/>
                  </a:cubicBezTo>
                  <a:cubicBezTo>
                    <a:pt x="1187" y="185771"/>
                    <a:pt x="1187" y="185745"/>
                    <a:pt x="1187" y="185771"/>
                  </a:cubicBezTo>
                  <a:cubicBezTo>
                    <a:pt x="1187" y="185771"/>
                    <a:pt x="1212" y="185848"/>
                    <a:pt x="1161" y="185900"/>
                  </a:cubicBezTo>
                  <a:cubicBezTo>
                    <a:pt x="1135" y="185900"/>
                    <a:pt x="1135" y="185874"/>
                    <a:pt x="1135" y="185874"/>
                  </a:cubicBezTo>
                  <a:cubicBezTo>
                    <a:pt x="1135" y="185848"/>
                    <a:pt x="1161" y="185823"/>
                    <a:pt x="1161" y="185797"/>
                  </a:cubicBezTo>
                  <a:lnTo>
                    <a:pt x="1109" y="185797"/>
                  </a:lnTo>
                  <a:lnTo>
                    <a:pt x="1109" y="185926"/>
                  </a:lnTo>
                  <a:cubicBezTo>
                    <a:pt x="1058" y="185951"/>
                    <a:pt x="1083" y="186003"/>
                    <a:pt x="1032" y="186003"/>
                  </a:cubicBezTo>
                  <a:lnTo>
                    <a:pt x="1006" y="186209"/>
                  </a:lnTo>
                  <a:lnTo>
                    <a:pt x="1006" y="186261"/>
                  </a:lnTo>
                  <a:cubicBezTo>
                    <a:pt x="1006" y="186287"/>
                    <a:pt x="1006" y="186287"/>
                    <a:pt x="1058" y="186287"/>
                  </a:cubicBezTo>
                  <a:cubicBezTo>
                    <a:pt x="1070" y="186274"/>
                    <a:pt x="1077" y="186267"/>
                    <a:pt x="1083" y="186267"/>
                  </a:cubicBezTo>
                  <a:cubicBezTo>
                    <a:pt x="1090" y="186267"/>
                    <a:pt x="1096" y="186274"/>
                    <a:pt x="1109" y="186287"/>
                  </a:cubicBezTo>
                  <a:lnTo>
                    <a:pt x="1109" y="186313"/>
                  </a:lnTo>
                  <a:cubicBezTo>
                    <a:pt x="1109" y="186338"/>
                    <a:pt x="1109" y="186390"/>
                    <a:pt x="1135" y="186390"/>
                  </a:cubicBezTo>
                  <a:cubicBezTo>
                    <a:pt x="1148" y="186403"/>
                    <a:pt x="1161" y="186403"/>
                    <a:pt x="1170" y="186403"/>
                  </a:cubicBezTo>
                  <a:cubicBezTo>
                    <a:pt x="1180" y="186403"/>
                    <a:pt x="1187" y="186403"/>
                    <a:pt x="1187" y="186416"/>
                  </a:cubicBezTo>
                  <a:cubicBezTo>
                    <a:pt x="1187" y="186441"/>
                    <a:pt x="1161" y="186441"/>
                    <a:pt x="1135" y="186467"/>
                  </a:cubicBezTo>
                  <a:cubicBezTo>
                    <a:pt x="1109" y="186467"/>
                    <a:pt x="1187" y="186519"/>
                    <a:pt x="1161" y="186545"/>
                  </a:cubicBezTo>
                  <a:cubicBezTo>
                    <a:pt x="1161" y="186564"/>
                    <a:pt x="1164" y="186569"/>
                    <a:pt x="1169" y="186569"/>
                  </a:cubicBezTo>
                  <a:cubicBezTo>
                    <a:pt x="1174" y="186569"/>
                    <a:pt x="1180" y="186563"/>
                    <a:pt x="1183" y="186563"/>
                  </a:cubicBezTo>
                  <a:cubicBezTo>
                    <a:pt x="1185" y="186563"/>
                    <a:pt x="1187" y="186565"/>
                    <a:pt x="1187" y="186570"/>
                  </a:cubicBezTo>
                  <a:lnTo>
                    <a:pt x="1187" y="186777"/>
                  </a:lnTo>
                  <a:cubicBezTo>
                    <a:pt x="1187" y="186777"/>
                    <a:pt x="1203" y="186810"/>
                    <a:pt x="1183" y="186810"/>
                  </a:cubicBezTo>
                  <a:cubicBezTo>
                    <a:pt x="1178" y="186810"/>
                    <a:pt x="1171" y="186808"/>
                    <a:pt x="1161" y="186803"/>
                  </a:cubicBezTo>
                  <a:lnTo>
                    <a:pt x="1135" y="186803"/>
                  </a:lnTo>
                  <a:cubicBezTo>
                    <a:pt x="1135" y="186828"/>
                    <a:pt x="1135" y="186828"/>
                    <a:pt x="1135" y="186854"/>
                  </a:cubicBezTo>
                  <a:lnTo>
                    <a:pt x="1135" y="186880"/>
                  </a:lnTo>
                  <a:lnTo>
                    <a:pt x="1161" y="186906"/>
                  </a:lnTo>
                  <a:cubicBezTo>
                    <a:pt x="1174" y="186880"/>
                    <a:pt x="1193" y="186867"/>
                    <a:pt x="1209" y="186867"/>
                  </a:cubicBezTo>
                  <a:cubicBezTo>
                    <a:pt x="1225" y="186867"/>
                    <a:pt x="1238" y="186880"/>
                    <a:pt x="1238" y="186906"/>
                  </a:cubicBezTo>
                  <a:cubicBezTo>
                    <a:pt x="1264" y="186906"/>
                    <a:pt x="1264" y="186932"/>
                    <a:pt x="1264" y="186932"/>
                  </a:cubicBezTo>
                  <a:cubicBezTo>
                    <a:pt x="1264" y="186983"/>
                    <a:pt x="1264" y="187035"/>
                    <a:pt x="1264" y="187060"/>
                  </a:cubicBezTo>
                  <a:cubicBezTo>
                    <a:pt x="1290" y="187112"/>
                    <a:pt x="1290" y="187164"/>
                    <a:pt x="1315" y="187215"/>
                  </a:cubicBezTo>
                  <a:cubicBezTo>
                    <a:pt x="1315" y="187267"/>
                    <a:pt x="1315" y="187293"/>
                    <a:pt x="1341" y="187344"/>
                  </a:cubicBezTo>
                  <a:cubicBezTo>
                    <a:pt x="1341" y="187370"/>
                    <a:pt x="1290" y="187422"/>
                    <a:pt x="1264" y="187422"/>
                  </a:cubicBezTo>
                  <a:lnTo>
                    <a:pt x="1187" y="187422"/>
                  </a:lnTo>
                  <a:cubicBezTo>
                    <a:pt x="1171" y="187429"/>
                    <a:pt x="1159" y="187432"/>
                    <a:pt x="1147" y="187432"/>
                  </a:cubicBezTo>
                  <a:cubicBezTo>
                    <a:pt x="1120" y="187432"/>
                    <a:pt x="1102" y="187414"/>
                    <a:pt x="1083" y="187396"/>
                  </a:cubicBezTo>
                  <a:cubicBezTo>
                    <a:pt x="1058" y="187447"/>
                    <a:pt x="1058" y="187499"/>
                    <a:pt x="1083" y="187550"/>
                  </a:cubicBezTo>
                  <a:cubicBezTo>
                    <a:pt x="1083" y="187576"/>
                    <a:pt x="1109" y="187602"/>
                    <a:pt x="1109" y="187628"/>
                  </a:cubicBezTo>
                  <a:cubicBezTo>
                    <a:pt x="1109" y="187654"/>
                    <a:pt x="1109" y="187679"/>
                    <a:pt x="1109" y="187705"/>
                  </a:cubicBezTo>
                  <a:cubicBezTo>
                    <a:pt x="1127" y="187723"/>
                    <a:pt x="1132" y="187753"/>
                    <a:pt x="1151" y="187753"/>
                  </a:cubicBezTo>
                  <a:cubicBezTo>
                    <a:pt x="1160" y="187753"/>
                    <a:pt x="1171" y="187747"/>
                    <a:pt x="1187" y="187731"/>
                  </a:cubicBezTo>
                  <a:cubicBezTo>
                    <a:pt x="1212" y="187705"/>
                    <a:pt x="1264" y="187705"/>
                    <a:pt x="1315" y="187705"/>
                  </a:cubicBezTo>
                  <a:cubicBezTo>
                    <a:pt x="1325" y="187705"/>
                    <a:pt x="1338" y="187705"/>
                    <a:pt x="1351" y="187708"/>
                  </a:cubicBezTo>
                  <a:lnTo>
                    <a:pt x="1351" y="187708"/>
                  </a:lnTo>
                  <a:cubicBezTo>
                    <a:pt x="1350" y="187700"/>
                    <a:pt x="1347" y="187691"/>
                    <a:pt x="1341" y="187679"/>
                  </a:cubicBezTo>
                  <a:cubicBezTo>
                    <a:pt x="1341" y="187654"/>
                    <a:pt x="1367" y="187628"/>
                    <a:pt x="1367" y="187628"/>
                  </a:cubicBezTo>
                  <a:cubicBezTo>
                    <a:pt x="1400" y="187661"/>
                    <a:pt x="1401" y="187704"/>
                    <a:pt x="1411" y="187745"/>
                  </a:cubicBezTo>
                  <a:lnTo>
                    <a:pt x="1411" y="187745"/>
                  </a:lnTo>
                  <a:cubicBezTo>
                    <a:pt x="1414" y="187748"/>
                    <a:pt x="1416" y="187752"/>
                    <a:pt x="1419" y="187757"/>
                  </a:cubicBezTo>
                  <a:lnTo>
                    <a:pt x="1415" y="187757"/>
                  </a:lnTo>
                  <a:cubicBezTo>
                    <a:pt x="1421" y="187775"/>
                    <a:pt x="1429" y="187793"/>
                    <a:pt x="1444" y="187808"/>
                  </a:cubicBezTo>
                  <a:cubicBezTo>
                    <a:pt x="1444" y="187808"/>
                    <a:pt x="1444" y="187834"/>
                    <a:pt x="1444" y="187834"/>
                  </a:cubicBezTo>
                  <a:cubicBezTo>
                    <a:pt x="1419" y="187886"/>
                    <a:pt x="1444" y="187937"/>
                    <a:pt x="1393" y="187989"/>
                  </a:cubicBezTo>
                  <a:cubicBezTo>
                    <a:pt x="1393" y="188015"/>
                    <a:pt x="1419" y="188015"/>
                    <a:pt x="1419" y="188041"/>
                  </a:cubicBezTo>
                  <a:cubicBezTo>
                    <a:pt x="1393" y="188066"/>
                    <a:pt x="1393" y="188066"/>
                    <a:pt x="1393" y="188092"/>
                  </a:cubicBezTo>
                  <a:cubicBezTo>
                    <a:pt x="1367" y="188092"/>
                    <a:pt x="1367" y="188092"/>
                    <a:pt x="1367" y="188066"/>
                  </a:cubicBezTo>
                  <a:lnTo>
                    <a:pt x="1367" y="187989"/>
                  </a:lnTo>
                  <a:lnTo>
                    <a:pt x="1341" y="187937"/>
                  </a:lnTo>
                  <a:lnTo>
                    <a:pt x="1341" y="187912"/>
                  </a:lnTo>
                  <a:lnTo>
                    <a:pt x="1315" y="187912"/>
                  </a:lnTo>
                  <a:cubicBezTo>
                    <a:pt x="1290" y="187937"/>
                    <a:pt x="1315" y="187937"/>
                    <a:pt x="1315" y="187963"/>
                  </a:cubicBezTo>
                  <a:lnTo>
                    <a:pt x="1315" y="188041"/>
                  </a:lnTo>
                  <a:lnTo>
                    <a:pt x="1315" y="188066"/>
                  </a:lnTo>
                  <a:cubicBezTo>
                    <a:pt x="1290" y="188092"/>
                    <a:pt x="1290" y="188144"/>
                    <a:pt x="1238" y="188169"/>
                  </a:cubicBezTo>
                  <a:lnTo>
                    <a:pt x="1212" y="188195"/>
                  </a:lnTo>
                  <a:cubicBezTo>
                    <a:pt x="1212" y="188221"/>
                    <a:pt x="1212" y="188247"/>
                    <a:pt x="1187" y="188273"/>
                  </a:cubicBezTo>
                  <a:lnTo>
                    <a:pt x="1212" y="188324"/>
                  </a:lnTo>
                  <a:cubicBezTo>
                    <a:pt x="1238" y="188324"/>
                    <a:pt x="1238" y="188350"/>
                    <a:pt x="1212" y="188376"/>
                  </a:cubicBezTo>
                  <a:cubicBezTo>
                    <a:pt x="1212" y="188376"/>
                    <a:pt x="1187" y="188402"/>
                    <a:pt x="1187" y="188427"/>
                  </a:cubicBezTo>
                  <a:cubicBezTo>
                    <a:pt x="1212" y="188453"/>
                    <a:pt x="1187" y="188479"/>
                    <a:pt x="1161" y="188505"/>
                  </a:cubicBezTo>
                  <a:cubicBezTo>
                    <a:pt x="1161" y="188531"/>
                    <a:pt x="1135" y="188531"/>
                    <a:pt x="1109" y="188556"/>
                  </a:cubicBezTo>
                  <a:lnTo>
                    <a:pt x="1109" y="188634"/>
                  </a:lnTo>
                  <a:lnTo>
                    <a:pt x="1109" y="188892"/>
                  </a:lnTo>
                  <a:lnTo>
                    <a:pt x="1109" y="189124"/>
                  </a:lnTo>
                  <a:cubicBezTo>
                    <a:pt x="1109" y="189201"/>
                    <a:pt x="1187" y="189201"/>
                    <a:pt x="1135" y="189253"/>
                  </a:cubicBezTo>
                  <a:cubicBezTo>
                    <a:pt x="1109" y="189278"/>
                    <a:pt x="1109" y="189285"/>
                    <a:pt x="1119" y="189285"/>
                  </a:cubicBezTo>
                  <a:cubicBezTo>
                    <a:pt x="1129" y="189285"/>
                    <a:pt x="1148" y="189278"/>
                    <a:pt x="1161" y="189278"/>
                  </a:cubicBezTo>
                  <a:cubicBezTo>
                    <a:pt x="1212" y="189304"/>
                    <a:pt x="1212" y="189330"/>
                    <a:pt x="1212" y="189382"/>
                  </a:cubicBezTo>
                  <a:cubicBezTo>
                    <a:pt x="1161" y="189433"/>
                    <a:pt x="1212" y="189433"/>
                    <a:pt x="1238" y="189459"/>
                  </a:cubicBezTo>
                  <a:cubicBezTo>
                    <a:pt x="1238" y="189511"/>
                    <a:pt x="1212" y="189588"/>
                    <a:pt x="1264" y="189614"/>
                  </a:cubicBezTo>
                  <a:cubicBezTo>
                    <a:pt x="1315" y="189665"/>
                    <a:pt x="1264" y="189665"/>
                    <a:pt x="1264" y="189691"/>
                  </a:cubicBezTo>
                  <a:cubicBezTo>
                    <a:pt x="1264" y="189717"/>
                    <a:pt x="1264" y="189743"/>
                    <a:pt x="1264" y="189794"/>
                  </a:cubicBezTo>
                  <a:cubicBezTo>
                    <a:pt x="1290" y="189794"/>
                    <a:pt x="1290" y="189820"/>
                    <a:pt x="1290" y="189820"/>
                  </a:cubicBezTo>
                  <a:cubicBezTo>
                    <a:pt x="1290" y="189846"/>
                    <a:pt x="1290" y="189872"/>
                    <a:pt x="1264" y="189872"/>
                  </a:cubicBezTo>
                  <a:cubicBezTo>
                    <a:pt x="1290" y="189949"/>
                    <a:pt x="1315" y="190001"/>
                    <a:pt x="1290" y="190078"/>
                  </a:cubicBezTo>
                  <a:cubicBezTo>
                    <a:pt x="1315" y="190155"/>
                    <a:pt x="1341" y="190233"/>
                    <a:pt x="1315" y="190284"/>
                  </a:cubicBezTo>
                  <a:lnTo>
                    <a:pt x="1315" y="190336"/>
                  </a:lnTo>
                  <a:cubicBezTo>
                    <a:pt x="1315" y="190385"/>
                    <a:pt x="1315" y="190403"/>
                    <a:pt x="1296" y="190403"/>
                  </a:cubicBezTo>
                  <a:cubicBezTo>
                    <a:pt x="1284" y="190403"/>
                    <a:pt x="1266" y="190397"/>
                    <a:pt x="1238" y="190387"/>
                  </a:cubicBezTo>
                  <a:cubicBezTo>
                    <a:pt x="1223" y="190383"/>
                    <a:pt x="1212" y="190380"/>
                    <a:pt x="1204" y="190380"/>
                  </a:cubicBezTo>
                  <a:cubicBezTo>
                    <a:pt x="1169" y="190380"/>
                    <a:pt x="1182" y="190418"/>
                    <a:pt x="1161" y="190439"/>
                  </a:cubicBezTo>
                  <a:lnTo>
                    <a:pt x="1135" y="190465"/>
                  </a:lnTo>
                  <a:cubicBezTo>
                    <a:pt x="1161" y="190491"/>
                    <a:pt x="1161" y="190542"/>
                    <a:pt x="1161" y="190594"/>
                  </a:cubicBezTo>
                  <a:cubicBezTo>
                    <a:pt x="1187" y="190620"/>
                    <a:pt x="1212" y="190645"/>
                    <a:pt x="1161" y="190671"/>
                  </a:cubicBezTo>
                  <a:lnTo>
                    <a:pt x="1161" y="190697"/>
                  </a:lnTo>
                  <a:lnTo>
                    <a:pt x="1161" y="190723"/>
                  </a:lnTo>
                  <a:cubicBezTo>
                    <a:pt x="1187" y="190749"/>
                    <a:pt x="1212" y="190774"/>
                    <a:pt x="1212" y="190826"/>
                  </a:cubicBezTo>
                  <a:cubicBezTo>
                    <a:pt x="1212" y="190852"/>
                    <a:pt x="1212" y="190852"/>
                    <a:pt x="1212" y="190877"/>
                  </a:cubicBezTo>
                  <a:cubicBezTo>
                    <a:pt x="1212" y="190903"/>
                    <a:pt x="1212" y="190929"/>
                    <a:pt x="1212" y="190955"/>
                  </a:cubicBezTo>
                  <a:cubicBezTo>
                    <a:pt x="1212" y="190955"/>
                    <a:pt x="1212" y="190981"/>
                    <a:pt x="1212" y="191006"/>
                  </a:cubicBezTo>
                  <a:lnTo>
                    <a:pt x="1315" y="191006"/>
                  </a:lnTo>
                  <a:cubicBezTo>
                    <a:pt x="1315" y="191032"/>
                    <a:pt x="1290" y="191058"/>
                    <a:pt x="1290" y="191058"/>
                  </a:cubicBezTo>
                  <a:lnTo>
                    <a:pt x="1290" y="191110"/>
                  </a:lnTo>
                  <a:cubicBezTo>
                    <a:pt x="1315" y="191135"/>
                    <a:pt x="1315" y="191187"/>
                    <a:pt x="1290" y="191213"/>
                  </a:cubicBezTo>
                  <a:cubicBezTo>
                    <a:pt x="1264" y="191239"/>
                    <a:pt x="1264" y="191264"/>
                    <a:pt x="1290" y="191264"/>
                  </a:cubicBezTo>
                  <a:cubicBezTo>
                    <a:pt x="1290" y="191368"/>
                    <a:pt x="1290" y="191471"/>
                    <a:pt x="1315" y="191574"/>
                  </a:cubicBezTo>
                  <a:cubicBezTo>
                    <a:pt x="1315" y="191625"/>
                    <a:pt x="1315" y="191703"/>
                    <a:pt x="1315" y="191754"/>
                  </a:cubicBezTo>
                  <a:cubicBezTo>
                    <a:pt x="1315" y="191806"/>
                    <a:pt x="1264" y="191806"/>
                    <a:pt x="1238" y="191858"/>
                  </a:cubicBezTo>
                  <a:cubicBezTo>
                    <a:pt x="1290" y="191909"/>
                    <a:pt x="1238" y="191961"/>
                    <a:pt x="1238" y="192012"/>
                  </a:cubicBezTo>
                  <a:cubicBezTo>
                    <a:pt x="1290" y="192064"/>
                    <a:pt x="1264" y="192115"/>
                    <a:pt x="1290" y="192167"/>
                  </a:cubicBezTo>
                  <a:cubicBezTo>
                    <a:pt x="1264" y="192219"/>
                    <a:pt x="1290" y="192244"/>
                    <a:pt x="1315" y="192296"/>
                  </a:cubicBezTo>
                  <a:cubicBezTo>
                    <a:pt x="1341" y="192296"/>
                    <a:pt x="1341" y="192322"/>
                    <a:pt x="1367" y="192322"/>
                  </a:cubicBezTo>
                  <a:cubicBezTo>
                    <a:pt x="1393" y="192322"/>
                    <a:pt x="1419" y="192322"/>
                    <a:pt x="1444" y="192296"/>
                  </a:cubicBezTo>
                  <a:cubicBezTo>
                    <a:pt x="1470" y="192244"/>
                    <a:pt x="1444" y="192167"/>
                    <a:pt x="1444" y="192115"/>
                  </a:cubicBezTo>
                  <a:cubicBezTo>
                    <a:pt x="1444" y="192115"/>
                    <a:pt x="1419" y="192090"/>
                    <a:pt x="1444" y="192064"/>
                  </a:cubicBezTo>
                  <a:cubicBezTo>
                    <a:pt x="1452" y="192056"/>
                    <a:pt x="1457" y="192053"/>
                    <a:pt x="1462" y="192053"/>
                  </a:cubicBezTo>
                  <a:cubicBezTo>
                    <a:pt x="1472" y="192053"/>
                    <a:pt x="1478" y="192071"/>
                    <a:pt x="1496" y="192090"/>
                  </a:cubicBezTo>
                  <a:cubicBezTo>
                    <a:pt x="1496" y="192090"/>
                    <a:pt x="1496" y="192090"/>
                    <a:pt x="1496" y="192115"/>
                  </a:cubicBezTo>
                  <a:cubicBezTo>
                    <a:pt x="1522" y="192167"/>
                    <a:pt x="1548" y="192219"/>
                    <a:pt x="1522" y="192296"/>
                  </a:cubicBezTo>
                  <a:cubicBezTo>
                    <a:pt x="1548" y="192322"/>
                    <a:pt x="1548" y="192373"/>
                    <a:pt x="1573" y="192399"/>
                  </a:cubicBezTo>
                  <a:cubicBezTo>
                    <a:pt x="1573" y="192437"/>
                    <a:pt x="1560" y="192461"/>
                    <a:pt x="1542" y="192461"/>
                  </a:cubicBezTo>
                  <a:cubicBezTo>
                    <a:pt x="1536" y="192461"/>
                    <a:pt x="1529" y="192458"/>
                    <a:pt x="1522" y="192451"/>
                  </a:cubicBezTo>
                  <a:cubicBezTo>
                    <a:pt x="1522" y="192438"/>
                    <a:pt x="1515" y="192431"/>
                    <a:pt x="1506" y="192431"/>
                  </a:cubicBezTo>
                  <a:cubicBezTo>
                    <a:pt x="1496" y="192431"/>
                    <a:pt x="1483" y="192438"/>
                    <a:pt x="1470" y="192451"/>
                  </a:cubicBezTo>
                  <a:cubicBezTo>
                    <a:pt x="1444" y="192477"/>
                    <a:pt x="1444" y="192528"/>
                    <a:pt x="1419" y="192554"/>
                  </a:cubicBezTo>
                  <a:cubicBezTo>
                    <a:pt x="1393" y="192580"/>
                    <a:pt x="1367" y="192605"/>
                    <a:pt x="1341" y="192605"/>
                  </a:cubicBezTo>
                  <a:lnTo>
                    <a:pt x="1341" y="192631"/>
                  </a:lnTo>
                  <a:cubicBezTo>
                    <a:pt x="1367" y="192657"/>
                    <a:pt x="1341" y="192683"/>
                    <a:pt x="1341" y="192709"/>
                  </a:cubicBezTo>
                  <a:cubicBezTo>
                    <a:pt x="1341" y="192734"/>
                    <a:pt x="1367" y="192786"/>
                    <a:pt x="1367" y="192812"/>
                  </a:cubicBezTo>
                  <a:cubicBezTo>
                    <a:pt x="1367" y="192863"/>
                    <a:pt x="1367" y="192915"/>
                    <a:pt x="1367" y="192967"/>
                  </a:cubicBezTo>
                  <a:lnTo>
                    <a:pt x="1393" y="192992"/>
                  </a:lnTo>
                  <a:cubicBezTo>
                    <a:pt x="1419" y="192992"/>
                    <a:pt x="1444" y="193018"/>
                    <a:pt x="1444" y="193044"/>
                  </a:cubicBezTo>
                  <a:cubicBezTo>
                    <a:pt x="1470" y="193070"/>
                    <a:pt x="1470" y="193070"/>
                    <a:pt x="1470" y="193095"/>
                  </a:cubicBezTo>
                  <a:lnTo>
                    <a:pt x="1470" y="193147"/>
                  </a:lnTo>
                  <a:cubicBezTo>
                    <a:pt x="1483" y="193173"/>
                    <a:pt x="1502" y="193179"/>
                    <a:pt x="1522" y="193179"/>
                  </a:cubicBezTo>
                  <a:cubicBezTo>
                    <a:pt x="1541" y="193179"/>
                    <a:pt x="1560" y="193173"/>
                    <a:pt x="1573" y="193173"/>
                  </a:cubicBezTo>
                  <a:cubicBezTo>
                    <a:pt x="1599" y="193186"/>
                    <a:pt x="1599" y="193186"/>
                    <a:pt x="1593" y="193186"/>
                  </a:cubicBezTo>
                  <a:cubicBezTo>
                    <a:pt x="1586" y="193186"/>
                    <a:pt x="1573" y="193186"/>
                    <a:pt x="1573" y="193199"/>
                  </a:cubicBezTo>
                  <a:cubicBezTo>
                    <a:pt x="1599" y="193224"/>
                    <a:pt x="1599" y="193276"/>
                    <a:pt x="1573" y="193302"/>
                  </a:cubicBezTo>
                  <a:lnTo>
                    <a:pt x="1548" y="193353"/>
                  </a:lnTo>
                  <a:cubicBezTo>
                    <a:pt x="1573" y="193379"/>
                    <a:pt x="1573" y="193405"/>
                    <a:pt x="1573" y="193431"/>
                  </a:cubicBezTo>
                  <a:lnTo>
                    <a:pt x="1573" y="193534"/>
                  </a:lnTo>
                  <a:lnTo>
                    <a:pt x="1573" y="193586"/>
                  </a:lnTo>
                  <a:cubicBezTo>
                    <a:pt x="1599" y="193611"/>
                    <a:pt x="1573" y="193637"/>
                    <a:pt x="1573" y="193663"/>
                  </a:cubicBezTo>
                  <a:cubicBezTo>
                    <a:pt x="1548" y="193663"/>
                    <a:pt x="1548" y="193689"/>
                    <a:pt x="1573" y="193714"/>
                  </a:cubicBezTo>
                  <a:cubicBezTo>
                    <a:pt x="1573" y="193766"/>
                    <a:pt x="1651" y="193766"/>
                    <a:pt x="1651" y="193818"/>
                  </a:cubicBezTo>
                  <a:cubicBezTo>
                    <a:pt x="1651" y="193869"/>
                    <a:pt x="1573" y="193869"/>
                    <a:pt x="1599" y="193921"/>
                  </a:cubicBezTo>
                  <a:lnTo>
                    <a:pt x="1599" y="193972"/>
                  </a:lnTo>
                  <a:cubicBezTo>
                    <a:pt x="1599" y="193972"/>
                    <a:pt x="1599" y="193998"/>
                    <a:pt x="1573" y="193998"/>
                  </a:cubicBezTo>
                  <a:cubicBezTo>
                    <a:pt x="1573" y="193998"/>
                    <a:pt x="1548" y="193998"/>
                    <a:pt x="1548" y="193972"/>
                  </a:cubicBezTo>
                  <a:lnTo>
                    <a:pt x="1522" y="193689"/>
                  </a:lnTo>
                  <a:lnTo>
                    <a:pt x="1496" y="193663"/>
                  </a:lnTo>
                  <a:lnTo>
                    <a:pt x="1496" y="193689"/>
                  </a:lnTo>
                  <a:cubicBezTo>
                    <a:pt x="1496" y="193714"/>
                    <a:pt x="1470" y="193740"/>
                    <a:pt x="1444" y="193766"/>
                  </a:cubicBezTo>
                  <a:lnTo>
                    <a:pt x="1470" y="193818"/>
                  </a:lnTo>
                  <a:cubicBezTo>
                    <a:pt x="1496" y="193818"/>
                    <a:pt x="1496" y="193843"/>
                    <a:pt x="1470" y="193843"/>
                  </a:cubicBezTo>
                  <a:lnTo>
                    <a:pt x="1470" y="193947"/>
                  </a:lnTo>
                  <a:cubicBezTo>
                    <a:pt x="1496" y="194024"/>
                    <a:pt x="1470" y="194076"/>
                    <a:pt x="1419" y="194127"/>
                  </a:cubicBezTo>
                  <a:lnTo>
                    <a:pt x="1419" y="194153"/>
                  </a:lnTo>
                  <a:lnTo>
                    <a:pt x="1444" y="194205"/>
                  </a:lnTo>
                  <a:cubicBezTo>
                    <a:pt x="1470" y="194205"/>
                    <a:pt x="1496" y="194256"/>
                    <a:pt x="1470" y="194256"/>
                  </a:cubicBezTo>
                  <a:cubicBezTo>
                    <a:pt x="1419" y="194282"/>
                    <a:pt x="1393" y="194359"/>
                    <a:pt x="1444" y="194411"/>
                  </a:cubicBezTo>
                  <a:cubicBezTo>
                    <a:pt x="1444" y="194437"/>
                    <a:pt x="1444" y="194462"/>
                    <a:pt x="1419" y="194488"/>
                  </a:cubicBezTo>
                  <a:cubicBezTo>
                    <a:pt x="1419" y="194514"/>
                    <a:pt x="1393" y="194540"/>
                    <a:pt x="1419" y="194566"/>
                  </a:cubicBezTo>
                  <a:cubicBezTo>
                    <a:pt x="1444" y="194591"/>
                    <a:pt x="1496" y="194669"/>
                    <a:pt x="1419" y="194720"/>
                  </a:cubicBezTo>
                  <a:lnTo>
                    <a:pt x="1419" y="194772"/>
                  </a:lnTo>
                  <a:cubicBezTo>
                    <a:pt x="1419" y="194798"/>
                    <a:pt x="1419" y="194901"/>
                    <a:pt x="1444" y="194952"/>
                  </a:cubicBezTo>
                  <a:cubicBezTo>
                    <a:pt x="1470" y="195004"/>
                    <a:pt x="1496" y="195004"/>
                    <a:pt x="1496" y="195056"/>
                  </a:cubicBezTo>
                  <a:cubicBezTo>
                    <a:pt x="1522" y="195081"/>
                    <a:pt x="1548" y="195133"/>
                    <a:pt x="1599" y="195159"/>
                  </a:cubicBezTo>
                  <a:lnTo>
                    <a:pt x="1599" y="195185"/>
                  </a:lnTo>
                  <a:cubicBezTo>
                    <a:pt x="1651" y="195185"/>
                    <a:pt x="1676" y="195236"/>
                    <a:pt x="1676" y="195288"/>
                  </a:cubicBezTo>
                  <a:cubicBezTo>
                    <a:pt x="1728" y="195288"/>
                    <a:pt x="1728" y="195339"/>
                    <a:pt x="1702" y="195365"/>
                  </a:cubicBezTo>
                  <a:cubicBezTo>
                    <a:pt x="1676" y="195391"/>
                    <a:pt x="1676" y="195442"/>
                    <a:pt x="1702" y="195494"/>
                  </a:cubicBezTo>
                  <a:cubicBezTo>
                    <a:pt x="1721" y="195512"/>
                    <a:pt x="1713" y="195531"/>
                    <a:pt x="1689" y="195531"/>
                  </a:cubicBezTo>
                  <a:cubicBezTo>
                    <a:pt x="1679" y="195531"/>
                    <a:pt x="1666" y="195527"/>
                    <a:pt x="1651" y="195520"/>
                  </a:cubicBezTo>
                  <a:cubicBezTo>
                    <a:pt x="1599" y="195520"/>
                    <a:pt x="1625" y="195520"/>
                    <a:pt x="1625" y="195546"/>
                  </a:cubicBezTo>
                  <a:cubicBezTo>
                    <a:pt x="1651" y="195623"/>
                    <a:pt x="1651" y="195700"/>
                    <a:pt x="1651" y="195804"/>
                  </a:cubicBezTo>
                  <a:cubicBezTo>
                    <a:pt x="1651" y="195804"/>
                    <a:pt x="1625" y="195804"/>
                    <a:pt x="1599" y="195829"/>
                  </a:cubicBezTo>
                  <a:lnTo>
                    <a:pt x="1573" y="195855"/>
                  </a:lnTo>
                  <a:cubicBezTo>
                    <a:pt x="1573" y="195873"/>
                    <a:pt x="1573" y="195892"/>
                    <a:pt x="1564" y="195892"/>
                  </a:cubicBezTo>
                  <a:cubicBezTo>
                    <a:pt x="1560" y="195892"/>
                    <a:pt x="1555" y="195888"/>
                    <a:pt x="1548" y="195881"/>
                  </a:cubicBezTo>
                  <a:lnTo>
                    <a:pt x="1419" y="195855"/>
                  </a:lnTo>
                  <a:cubicBezTo>
                    <a:pt x="1419" y="195907"/>
                    <a:pt x="1393" y="195958"/>
                    <a:pt x="1393" y="196010"/>
                  </a:cubicBezTo>
                  <a:lnTo>
                    <a:pt x="1470" y="196010"/>
                  </a:lnTo>
                  <a:cubicBezTo>
                    <a:pt x="1522" y="196010"/>
                    <a:pt x="1522" y="196010"/>
                    <a:pt x="1522" y="196061"/>
                  </a:cubicBezTo>
                  <a:cubicBezTo>
                    <a:pt x="1573" y="196113"/>
                    <a:pt x="1625" y="196190"/>
                    <a:pt x="1702" y="196216"/>
                  </a:cubicBezTo>
                  <a:cubicBezTo>
                    <a:pt x="1728" y="196216"/>
                    <a:pt x="1728" y="196268"/>
                    <a:pt x="1728" y="196294"/>
                  </a:cubicBezTo>
                  <a:cubicBezTo>
                    <a:pt x="1780" y="196294"/>
                    <a:pt x="1805" y="196345"/>
                    <a:pt x="1805" y="196397"/>
                  </a:cubicBezTo>
                  <a:cubicBezTo>
                    <a:pt x="1780" y="196448"/>
                    <a:pt x="1805" y="196500"/>
                    <a:pt x="1831" y="196551"/>
                  </a:cubicBezTo>
                  <a:cubicBezTo>
                    <a:pt x="1883" y="196603"/>
                    <a:pt x="1831" y="196629"/>
                    <a:pt x="1831" y="196680"/>
                  </a:cubicBezTo>
                  <a:cubicBezTo>
                    <a:pt x="1831" y="196732"/>
                    <a:pt x="1857" y="196732"/>
                    <a:pt x="1883" y="196732"/>
                  </a:cubicBezTo>
                  <a:cubicBezTo>
                    <a:pt x="1883" y="196732"/>
                    <a:pt x="1909" y="196706"/>
                    <a:pt x="1909" y="196706"/>
                  </a:cubicBezTo>
                  <a:cubicBezTo>
                    <a:pt x="1909" y="196680"/>
                    <a:pt x="1934" y="196655"/>
                    <a:pt x="1934" y="196629"/>
                  </a:cubicBezTo>
                  <a:lnTo>
                    <a:pt x="1934" y="196603"/>
                  </a:lnTo>
                  <a:cubicBezTo>
                    <a:pt x="1934" y="196577"/>
                    <a:pt x="1909" y="196551"/>
                    <a:pt x="1934" y="196526"/>
                  </a:cubicBezTo>
                  <a:cubicBezTo>
                    <a:pt x="1945" y="196515"/>
                    <a:pt x="1960" y="196509"/>
                    <a:pt x="1976" y="196509"/>
                  </a:cubicBezTo>
                  <a:cubicBezTo>
                    <a:pt x="1998" y="196509"/>
                    <a:pt x="2022" y="196521"/>
                    <a:pt x="2038" y="196551"/>
                  </a:cubicBezTo>
                  <a:cubicBezTo>
                    <a:pt x="2038" y="196577"/>
                    <a:pt x="2063" y="196603"/>
                    <a:pt x="2063" y="196629"/>
                  </a:cubicBezTo>
                  <a:cubicBezTo>
                    <a:pt x="2038" y="196655"/>
                    <a:pt x="2063" y="196680"/>
                    <a:pt x="2038" y="196706"/>
                  </a:cubicBezTo>
                  <a:cubicBezTo>
                    <a:pt x="2038" y="196732"/>
                    <a:pt x="1986" y="196732"/>
                    <a:pt x="1960" y="196732"/>
                  </a:cubicBezTo>
                  <a:lnTo>
                    <a:pt x="1934" y="196758"/>
                  </a:lnTo>
                  <a:lnTo>
                    <a:pt x="1960" y="196784"/>
                  </a:lnTo>
                  <a:cubicBezTo>
                    <a:pt x="2038" y="196784"/>
                    <a:pt x="2038" y="196809"/>
                    <a:pt x="2012" y="196861"/>
                  </a:cubicBezTo>
                  <a:lnTo>
                    <a:pt x="2038" y="196964"/>
                  </a:lnTo>
                  <a:cubicBezTo>
                    <a:pt x="2038" y="196994"/>
                    <a:pt x="2038" y="197007"/>
                    <a:pt x="2022" y="197007"/>
                  </a:cubicBezTo>
                  <a:cubicBezTo>
                    <a:pt x="2011" y="197007"/>
                    <a:pt x="1992" y="197001"/>
                    <a:pt x="1960" y="196990"/>
                  </a:cubicBezTo>
                  <a:lnTo>
                    <a:pt x="1934" y="196964"/>
                  </a:lnTo>
                  <a:lnTo>
                    <a:pt x="1909" y="196964"/>
                  </a:lnTo>
                  <a:cubicBezTo>
                    <a:pt x="1909" y="196964"/>
                    <a:pt x="1883" y="196990"/>
                    <a:pt x="1909" y="197016"/>
                  </a:cubicBezTo>
                  <a:cubicBezTo>
                    <a:pt x="1934" y="197041"/>
                    <a:pt x="2012" y="197067"/>
                    <a:pt x="2012" y="197067"/>
                  </a:cubicBezTo>
                  <a:cubicBezTo>
                    <a:pt x="2012" y="197093"/>
                    <a:pt x="2038" y="197093"/>
                    <a:pt x="2012" y="197119"/>
                  </a:cubicBezTo>
                  <a:lnTo>
                    <a:pt x="1986" y="197119"/>
                  </a:lnTo>
                  <a:cubicBezTo>
                    <a:pt x="1960" y="197119"/>
                    <a:pt x="1934" y="197119"/>
                    <a:pt x="1960" y="197145"/>
                  </a:cubicBezTo>
                  <a:cubicBezTo>
                    <a:pt x="1960" y="197170"/>
                    <a:pt x="1960" y="197170"/>
                    <a:pt x="1986" y="197196"/>
                  </a:cubicBezTo>
                  <a:cubicBezTo>
                    <a:pt x="1986" y="197196"/>
                    <a:pt x="2012" y="197196"/>
                    <a:pt x="2012" y="197222"/>
                  </a:cubicBezTo>
                  <a:cubicBezTo>
                    <a:pt x="2012" y="197248"/>
                    <a:pt x="1986" y="197274"/>
                    <a:pt x="1960" y="197274"/>
                  </a:cubicBezTo>
                  <a:cubicBezTo>
                    <a:pt x="1960" y="197274"/>
                    <a:pt x="1934" y="197274"/>
                    <a:pt x="1909" y="197299"/>
                  </a:cubicBezTo>
                  <a:cubicBezTo>
                    <a:pt x="1909" y="197299"/>
                    <a:pt x="1909" y="197299"/>
                    <a:pt x="1909" y="197325"/>
                  </a:cubicBezTo>
                  <a:cubicBezTo>
                    <a:pt x="1909" y="197377"/>
                    <a:pt x="1857" y="197377"/>
                    <a:pt x="1857" y="197403"/>
                  </a:cubicBezTo>
                  <a:cubicBezTo>
                    <a:pt x="1831" y="197454"/>
                    <a:pt x="1831" y="197532"/>
                    <a:pt x="1857" y="197583"/>
                  </a:cubicBezTo>
                  <a:cubicBezTo>
                    <a:pt x="1883" y="197635"/>
                    <a:pt x="1857" y="197660"/>
                    <a:pt x="1805" y="197660"/>
                  </a:cubicBezTo>
                  <a:cubicBezTo>
                    <a:pt x="1728" y="197660"/>
                    <a:pt x="1728" y="197686"/>
                    <a:pt x="1702" y="197686"/>
                  </a:cubicBezTo>
                  <a:cubicBezTo>
                    <a:pt x="1702" y="197686"/>
                    <a:pt x="1676" y="197712"/>
                    <a:pt x="1676" y="197738"/>
                  </a:cubicBezTo>
                  <a:cubicBezTo>
                    <a:pt x="1676" y="197738"/>
                    <a:pt x="1688" y="197749"/>
                    <a:pt x="1703" y="197749"/>
                  </a:cubicBezTo>
                  <a:cubicBezTo>
                    <a:pt x="1711" y="197749"/>
                    <a:pt x="1719" y="197746"/>
                    <a:pt x="1728" y="197738"/>
                  </a:cubicBezTo>
                  <a:lnTo>
                    <a:pt x="1805" y="197738"/>
                  </a:lnTo>
                  <a:cubicBezTo>
                    <a:pt x="1812" y="197731"/>
                    <a:pt x="1821" y="197728"/>
                    <a:pt x="1830" y="197728"/>
                  </a:cubicBezTo>
                  <a:cubicBezTo>
                    <a:pt x="1855" y="197728"/>
                    <a:pt x="1883" y="197752"/>
                    <a:pt x="1883" y="197789"/>
                  </a:cubicBezTo>
                  <a:cubicBezTo>
                    <a:pt x="1883" y="197789"/>
                    <a:pt x="1934" y="197789"/>
                    <a:pt x="1934" y="197764"/>
                  </a:cubicBezTo>
                  <a:cubicBezTo>
                    <a:pt x="1945" y="197742"/>
                    <a:pt x="1947" y="197734"/>
                    <a:pt x="1947" y="197734"/>
                  </a:cubicBezTo>
                  <a:lnTo>
                    <a:pt x="1947" y="197734"/>
                  </a:lnTo>
                  <a:cubicBezTo>
                    <a:pt x="1948" y="197734"/>
                    <a:pt x="1945" y="197749"/>
                    <a:pt x="1960" y="197764"/>
                  </a:cubicBezTo>
                  <a:cubicBezTo>
                    <a:pt x="1960" y="197764"/>
                    <a:pt x="1986" y="197764"/>
                    <a:pt x="1986" y="197789"/>
                  </a:cubicBezTo>
                  <a:cubicBezTo>
                    <a:pt x="1986" y="197867"/>
                    <a:pt x="1986" y="197918"/>
                    <a:pt x="2012" y="197996"/>
                  </a:cubicBezTo>
                  <a:cubicBezTo>
                    <a:pt x="2012" y="198047"/>
                    <a:pt x="2012" y="198047"/>
                    <a:pt x="1960" y="198073"/>
                  </a:cubicBezTo>
                  <a:cubicBezTo>
                    <a:pt x="1883" y="198073"/>
                    <a:pt x="1805" y="198047"/>
                    <a:pt x="1728" y="198022"/>
                  </a:cubicBezTo>
                  <a:lnTo>
                    <a:pt x="1676" y="197996"/>
                  </a:lnTo>
                  <a:cubicBezTo>
                    <a:pt x="1676" y="197996"/>
                    <a:pt x="1651" y="198047"/>
                    <a:pt x="1625" y="198047"/>
                  </a:cubicBezTo>
                  <a:cubicBezTo>
                    <a:pt x="1625" y="198073"/>
                    <a:pt x="1599" y="198099"/>
                    <a:pt x="1599" y="198150"/>
                  </a:cubicBezTo>
                  <a:cubicBezTo>
                    <a:pt x="1625" y="198150"/>
                    <a:pt x="1625" y="198202"/>
                    <a:pt x="1599" y="198228"/>
                  </a:cubicBezTo>
                  <a:cubicBezTo>
                    <a:pt x="1548" y="198279"/>
                    <a:pt x="1548" y="198331"/>
                    <a:pt x="1599" y="198383"/>
                  </a:cubicBezTo>
                  <a:cubicBezTo>
                    <a:pt x="1625" y="198408"/>
                    <a:pt x="1651" y="198460"/>
                    <a:pt x="1676" y="198486"/>
                  </a:cubicBezTo>
                  <a:cubicBezTo>
                    <a:pt x="1676" y="198512"/>
                    <a:pt x="1728" y="198537"/>
                    <a:pt x="1754" y="198537"/>
                  </a:cubicBezTo>
                  <a:cubicBezTo>
                    <a:pt x="1754" y="198537"/>
                    <a:pt x="1754" y="198512"/>
                    <a:pt x="1780" y="198512"/>
                  </a:cubicBezTo>
                  <a:cubicBezTo>
                    <a:pt x="1805" y="198512"/>
                    <a:pt x="1831" y="198512"/>
                    <a:pt x="1831" y="198537"/>
                  </a:cubicBezTo>
                  <a:cubicBezTo>
                    <a:pt x="1831" y="198563"/>
                    <a:pt x="1831" y="198666"/>
                    <a:pt x="1831" y="198744"/>
                  </a:cubicBezTo>
                  <a:lnTo>
                    <a:pt x="1805" y="198744"/>
                  </a:lnTo>
                  <a:cubicBezTo>
                    <a:pt x="1754" y="198744"/>
                    <a:pt x="1754" y="198744"/>
                    <a:pt x="1754" y="198795"/>
                  </a:cubicBezTo>
                  <a:lnTo>
                    <a:pt x="1780" y="198821"/>
                  </a:lnTo>
                  <a:cubicBezTo>
                    <a:pt x="1831" y="198821"/>
                    <a:pt x="1857" y="198873"/>
                    <a:pt x="1883" y="198873"/>
                  </a:cubicBezTo>
                  <a:cubicBezTo>
                    <a:pt x="1934" y="198873"/>
                    <a:pt x="1960" y="198924"/>
                    <a:pt x="1934" y="198976"/>
                  </a:cubicBezTo>
                  <a:cubicBezTo>
                    <a:pt x="1909" y="199002"/>
                    <a:pt x="1909" y="199053"/>
                    <a:pt x="1909" y="199079"/>
                  </a:cubicBezTo>
                  <a:cubicBezTo>
                    <a:pt x="1909" y="199131"/>
                    <a:pt x="1909" y="199131"/>
                    <a:pt x="1857" y="199131"/>
                  </a:cubicBezTo>
                  <a:cubicBezTo>
                    <a:pt x="1831" y="199131"/>
                    <a:pt x="1831" y="199182"/>
                    <a:pt x="1831" y="199234"/>
                  </a:cubicBezTo>
                  <a:cubicBezTo>
                    <a:pt x="1831" y="199259"/>
                    <a:pt x="1831" y="199259"/>
                    <a:pt x="1857" y="199259"/>
                  </a:cubicBezTo>
                  <a:cubicBezTo>
                    <a:pt x="1960" y="199363"/>
                    <a:pt x="1909" y="199440"/>
                    <a:pt x="1883" y="199492"/>
                  </a:cubicBezTo>
                  <a:cubicBezTo>
                    <a:pt x="1883" y="199492"/>
                    <a:pt x="1986" y="199517"/>
                    <a:pt x="1960" y="199621"/>
                  </a:cubicBezTo>
                  <a:cubicBezTo>
                    <a:pt x="1934" y="199698"/>
                    <a:pt x="2038" y="199672"/>
                    <a:pt x="2038" y="199724"/>
                  </a:cubicBezTo>
                  <a:cubicBezTo>
                    <a:pt x="2038" y="199750"/>
                    <a:pt x="2063" y="199775"/>
                    <a:pt x="2063" y="199801"/>
                  </a:cubicBezTo>
                  <a:cubicBezTo>
                    <a:pt x="2012" y="199878"/>
                    <a:pt x="2063" y="200007"/>
                    <a:pt x="1986" y="200085"/>
                  </a:cubicBezTo>
                  <a:lnTo>
                    <a:pt x="1986" y="200111"/>
                  </a:lnTo>
                  <a:cubicBezTo>
                    <a:pt x="2012" y="200111"/>
                    <a:pt x="2038" y="200136"/>
                    <a:pt x="2038" y="200162"/>
                  </a:cubicBezTo>
                  <a:cubicBezTo>
                    <a:pt x="2063" y="200214"/>
                    <a:pt x="2063" y="200265"/>
                    <a:pt x="2038" y="200317"/>
                  </a:cubicBezTo>
                  <a:cubicBezTo>
                    <a:pt x="2012" y="200343"/>
                    <a:pt x="2038" y="200394"/>
                    <a:pt x="2012" y="200446"/>
                  </a:cubicBezTo>
                  <a:cubicBezTo>
                    <a:pt x="2038" y="200446"/>
                    <a:pt x="2089" y="200472"/>
                    <a:pt x="2063" y="200497"/>
                  </a:cubicBezTo>
                  <a:cubicBezTo>
                    <a:pt x="2063" y="200549"/>
                    <a:pt x="2038" y="200601"/>
                    <a:pt x="2038" y="200652"/>
                  </a:cubicBezTo>
                  <a:cubicBezTo>
                    <a:pt x="2038" y="200652"/>
                    <a:pt x="2038" y="200678"/>
                    <a:pt x="2012" y="200704"/>
                  </a:cubicBezTo>
                  <a:lnTo>
                    <a:pt x="2012" y="200936"/>
                  </a:lnTo>
                  <a:lnTo>
                    <a:pt x="2012" y="200962"/>
                  </a:lnTo>
                  <a:cubicBezTo>
                    <a:pt x="1934" y="201013"/>
                    <a:pt x="1986" y="201091"/>
                    <a:pt x="1960" y="201142"/>
                  </a:cubicBezTo>
                  <a:cubicBezTo>
                    <a:pt x="1934" y="201220"/>
                    <a:pt x="1960" y="201245"/>
                    <a:pt x="1909" y="201271"/>
                  </a:cubicBezTo>
                  <a:cubicBezTo>
                    <a:pt x="1831" y="201297"/>
                    <a:pt x="1909" y="201297"/>
                    <a:pt x="1857" y="201297"/>
                  </a:cubicBezTo>
                  <a:cubicBezTo>
                    <a:pt x="1883" y="201349"/>
                    <a:pt x="1883" y="201400"/>
                    <a:pt x="1831" y="201452"/>
                  </a:cubicBezTo>
                  <a:lnTo>
                    <a:pt x="1831" y="201529"/>
                  </a:lnTo>
                  <a:cubicBezTo>
                    <a:pt x="1805" y="201581"/>
                    <a:pt x="1780" y="201632"/>
                    <a:pt x="1780" y="201684"/>
                  </a:cubicBezTo>
                  <a:cubicBezTo>
                    <a:pt x="1765" y="201714"/>
                    <a:pt x="1758" y="201727"/>
                    <a:pt x="1740" y="201727"/>
                  </a:cubicBezTo>
                  <a:cubicBezTo>
                    <a:pt x="1727" y="201727"/>
                    <a:pt x="1709" y="201720"/>
                    <a:pt x="1676" y="201710"/>
                  </a:cubicBezTo>
                  <a:lnTo>
                    <a:pt x="1625" y="201710"/>
                  </a:lnTo>
                  <a:cubicBezTo>
                    <a:pt x="1651" y="201761"/>
                    <a:pt x="1573" y="201761"/>
                    <a:pt x="1573" y="201813"/>
                  </a:cubicBezTo>
                  <a:cubicBezTo>
                    <a:pt x="1599" y="201839"/>
                    <a:pt x="1599" y="201839"/>
                    <a:pt x="1625" y="201839"/>
                  </a:cubicBezTo>
                  <a:lnTo>
                    <a:pt x="1651" y="201839"/>
                  </a:lnTo>
                  <a:cubicBezTo>
                    <a:pt x="1728" y="201864"/>
                    <a:pt x="1728" y="201864"/>
                    <a:pt x="1728" y="201916"/>
                  </a:cubicBezTo>
                  <a:cubicBezTo>
                    <a:pt x="1780" y="201968"/>
                    <a:pt x="1728" y="201968"/>
                    <a:pt x="1728" y="201993"/>
                  </a:cubicBezTo>
                  <a:cubicBezTo>
                    <a:pt x="1719" y="202002"/>
                    <a:pt x="1714" y="202005"/>
                    <a:pt x="1710" y="202005"/>
                  </a:cubicBezTo>
                  <a:cubicBezTo>
                    <a:pt x="1702" y="202005"/>
                    <a:pt x="1702" y="201993"/>
                    <a:pt x="1702" y="201993"/>
                  </a:cubicBezTo>
                  <a:cubicBezTo>
                    <a:pt x="1702" y="201968"/>
                    <a:pt x="1702" y="201942"/>
                    <a:pt x="1702" y="201916"/>
                  </a:cubicBezTo>
                  <a:cubicBezTo>
                    <a:pt x="1702" y="201903"/>
                    <a:pt x="1696" y="201897"/>
                    <a:pt x="1686" y="201897"/>
                  </a:cubicBezTo>
                  <a:cubicBezTo>
                    <a:pt x="1676" y="201897"/>
                    <a:pt x="1664" y="201903"/>
                    <a:pt x="1651" y="201916"/>
                  </a:cubicBezTo>
                  <a:cubicBezTo>
                    <a:pt x="1625" y="201942"/>
                    <a:pt x="1651" y="201942"/>
                    <a:pt x="1651" y="201968"/>
                  </a:cubicBezTo>
                  <a:cubicBezTo>
                    <a:pt x="1676" y="202096"/>
                    <a:pt x="1651" y="202096"/>
                    <a:pt x="1522" y="202096"/>
                  </a:cubicBezTo>
                  <a:lnTo>
                    <a:pt x="1496" y="202096"/>
                  </a:lnTo>
                  <a:cubicBezTo>
                    <a:pt x="1470" y="202122"/>
                    <a:pt x="1419" y="202096"/>
                    <a:pt x="1419" y="202174"/>
                  </a:cubicBezTo>
                  <a:cubicBezTo>
                    <a:pt x="1419" y="202174"/>
                    <a:pt x="1341" y="202174"/>
                    <a:pt x="1315" y="202200"/>
                  </a:cubicBezTo>
                  <a:cubicBezTo>
                    <a:pt x="1315" y="202225"/>
                    <a:pt x="1367" y="202251"/>
                    <a:pt x="1367" y="202277"/>
                  </a:cubicBezTo>
                  <a:cubicBezTo>
                    <a:pt x="1367" y="202432"/>
                    <a:pt x="1367" y="202561"/>
                    <a:pt x="1315" y="202690"/>
                  </a:cubicBezTo>
                  <a:cubicBezTo>
                    <a:pt x="1315" y="202715"/>
                    <a:pt x="1290" y="202741"/>
                    <a:pt x="1290" y="202741"/>
                  </a:cubicBezTo>
                  <a:cubicBezTo>
                    <a:pt x="1264" y="202793"/>
                    <a:pt x="1238" y="202819"/>
                    <a:pt x="1212" y="202844"/>
                  </a:cubicBezTo>
                  <a:cubicBezTo>
                    <a:pt x="1290" y="202896"/>
                    <a:pt x="1264" y="202999"/>
                    <a:pt x="1264" y="203077"/>
                  </a:cubicBezTo>
                  <a:cubicBezTo>
                    <a:pt x="1290" y="203154"/>
                    <a:pt x="1238" y="203128"/>
                    <a:pt x="1212" y="203154"/>
                  </a:cubicBezTo>
                  <a:cubicBezTo>
                    <a:pt x="1238" y="203257"/>
                    <a:pt x="1238" y="203360"/>
                    <a:pt x="1212" y="203489"/>
                  </a:cubicBezTo>
                  <a:cubicBezTo>
                    <a:pt x="1212" y="203489"/>
                    <a:pt x="1212" y="203515"/>
                    <a:pt x="1238" y="203515"/>
                  </a:cubicBezTo>
                  <a:cubicBezTo>
                    <a:pt x="1315" y="203567"/>
                    <a:pt x="1315" y="203644"/>
                    <a:pt x="1367" y="203670"/>
                  </a:cubicBezTo>
                  <a:cubicBezTo>
                    <a:pt x="1419" y="203721"/>
                    <a:pt x="1444" y="203773"/>
                    <a:pt x="1419" y="203824"/>
                  </a:cubicBezTo>
                  <a:cubicBezTo>
                    <a:pt x="1444" y="203773"/>
                    <a:pt x="1419" y="203747"/>
                    <a:pt x="1496" y="203747"/>
                  </a:cubicBezTo>
                  <a:cubicBezTo>
                    <a:pt x="1522" y="203747"/>
                    <a:pt x="1522" y="203773"/>
                    <a:pt x="1548" y="203773"/>
                  </a:cubicBezTo>
                  <a:lnTo>
                    <a:pt x="1573" y="203773"/>
                  </a:lnTo>
                  <a:lnTo>
                    <a:pt x="1573" y="203824"/>
                  </a:lnTo>
                  <a:lnTo>
                    <a:pt x="1522" y="203824"/>
                  </a:lnTo>
                  <a:cubicBezTo>
                    <a:pt x="1548" y="203850"/>
                    <a:pt x="1522" y="203876"/>
                    <a:pt x="1522" y="203902"/>
                  </a:cubicBezTo>
                  <a:cubicBezTo>
                    <a:pt x="1548" y="203979"/>
                    <a:pt x="1522" y="204031"/>
                    <a:pt x="1470" y="204057"/>
                  </a:cubicBezTo>
                  <a:cubicBezTo>
                    <a:pt x="1470" y="204082"/>
                    <a:pt x="1444" y="204108"/>
                    <a:pt x="1470" y="204134"/>
                  </a:cubicBezTo>
                  <a:cubicBezTo>
                    <a:pt x="1470" y="204134"/>
                    <a:pt x="1470" y="204186"/>
                    <a:pt x="1470" y="204237"/>
                  </a:cubicBezTo>
                  <a:cubicBezTo>
                    <a:pt x="1470" y="204263"/>
                    <a:pt x="1470" y="204340"/>
                    <a:pt x="1444" y="204392"/>
                  </a:cubicBezTo>
                  <a:cubicBezTo>
                    <a:pt x="1419" y="204443"/>
                    <a:pt x="1444" y="204443"/>
                    <a:pt x="1470" y="204443"/>
                  </a:cubicBezTo>
                  <a:cubicBezTo>
                    <a:pt x="1522" y="204469"/>
                    <a:pt x="1470" y="204495"/>
                    <a:pt x="1470" y="204521"/>
                  </a:cubicBezTo>
                  <a:lnTo>
                    <a:pt x="1496" y="204572"/>
                  </a:lnTo>
                  <a:cubicBezTo>
                    <a:pt x="1496" y="204598"/>
                    <a:pt x="1522" y="204624"/>
                    <a:pt x="1496" y="204676"/>
                  </a:cubicBezTo>
                  <a:cubicBezTo>
                    <a:pt x="1548" y="204701"/>
                    <a:pt x="1548" y="204727"/>
                    <a:pt x="1522" y="204805"/>
                  </a:cubicBezTo>
                  <a:cubicBezTo>
                    <a:pt x="1496" y="204856"/>
                    <a:pt x="1548" y="204830"/>
                    <a:pt x="1548" y="204856"/>
                  </a:cubicBezTo>
                  <a:cubicBezTo>
                    <a:pt x="1548" y="204856"/>
                    <a:pt x="1548" y="204856"/>
                    <a:pt x="1548" y="204882"/>
                  </a:cubicBezTo>
                  <a:lnTo>
                    <a:pt x="1548" y="204985"/>
                  </a:lnTo>
                  <a:lnTo>
                    <a:pt x="1548" y="205011"/>
                  </a:lnTo>
                  <a:cubicBezTo>
                    <a:pt x="1548" y="205037"/>
                    <a:pt x="1548" y="205062"/>
                    <a:pt x="1548" y="205088"/>
                  </a:cubicBezTo>
                  <a:cubicBezTo>
                    <a:pt x="1548" y="205114"/>
                    <a:pt x="1522" y="205140"/>
                    <a:pt x="1522" y="205191"/>
                  </a:cubicBezTo>
                  <a:cubicBezTo>
                    <a:pt x="1496" y="205217"/>
                    <a:pt x="1470" y="205217"/>
                    <a:pt x="1470" y="205269"/>
                  </a:cubicBezTo>
                  <a:lnTo>
                    <a:pt x="1444" y="205475"/>
                  </a:lnTo>
                  <a:lnTo>
                    <a:pt x="1470" y="205475"/>
                  </a:lnTo>
                  <a:cubicBezTo>
                    <a:pt x="1470" y="205527"/>
                    <a:pt x="1470" y="205552"/>
                    <a:pt x="1496" y="205604"/>
                  </a:cubicBezTo>
                  <a:lnTo>
                    <a:pt x="1496" y="205630"/>
                  </a:lnTo>
                  <a:cubicBezTo>
                    <a:pt x="1522" y="205681"/>
                    <a:pt x="1522" y="205681"/>
                    <a:pt x="1496" y="205733"/>
                  </a:cubicBezTo>
                  <a:lnTo>
                    <a:pt x="1496" y="205759"/>
                  </a:lnTo>
                  <a:cubicBezTo>
                    <a:pt x="1548" y="205785"/>
                    <a:pt x="1548" y="205785"/>
                    <a:pt x="1522" y="205836"/>
                  </a:cubicBezTo>
                  <a:cubicBezTo>
                    <a:pt x="1548" y="205888"/>
                    <a:pt x="1599" y="205914"/>
                    <a:pt x="1548" y="205965"/>
                  </a:cubicBezTo>
                  <a:cubicBezTo>
                    <a:pt x="1501" y="206012"/>
                    <a:pt x="1510" y="206021"/>
                    <a:pt x="1525" y="206021"/>
                  </a:cubicBezTo>
                  <a:cubicBezTo>
                    <a:pt x="1535" y="206021"/>
                    <a:pt x="1548" y="206017"/>
                    <a:pt x="1548" y="206017"/>
                  </a:cubicBezTo>
                  <a:cubicBezTo>
                    <a:pt x="1573" y="206068"/>
                    <a:pt x="1573" y="206120"/>
                    <a:pt x="1548" y="206171"/>
                  </a:cubicBezTo>
                  <a:lnTo>
                    <a:pt x="1548" y="206223"/>
                  </a:lnTo>
                  <a:cubicBezTo>
                    <a:pt x="1573" y="206249"/>
                    <a:pt x="1573" y="206300"/>
                    <a:pt x="1573" y="206352"/>
                  </a:cubicBezTo>
                  <a:cubicBezTo>
                    <a:pt x="1548" y="206404"/>
                    <a:pt x="1599" y="206455"/>
                    <a:pt x="1522" y="206481"/>
                  </a:cubicBezTo>
                  <a:cubicBezTo>
                    <a:pt x="1522" y="206532"/>
                    <a:pt x="1548" y="206558"/>
                    <a:pt x="1573" y="206610"/>
                  </a:cubicBezTo>
                  <a:cubicBezTo>
                    <a:pt x="1573" y="206636"/>
                    <a:pt x="1676" y="206636"/>
                    <a:pt x="1676" y="206661"/>
                  </a:cubicBezTo>
                  <a:cubicBezTo>
                    <a:pt x="1702" y="206713"/>
                    <a:pt x="1651" y="206816"/>
                    <a:pt x="1599" y="206894"/>
                  </a:cubicBezTo>
                  <a:cubicBezTo>
                    <a:pt x="1548" y="206945"/>
                    <a:pt x="1599" y="206945"/>
                    <a:pt x="1625" y="206945"/>
                  </a:cubicBezTo>
                  <a:cubicBezTo>
                    <a:pt x="1651" y="206971"/>
                    <a:pt x="1651" y="207023"/>
                    <a:pt x="1651" y="207048"/>
                  </a:cubicBezTo>
                  <a:cubicBezTo>
                    <a:pt x="1676" y="207100"/>
                    <a:pt x="1676" y="207177"/>
                    <a:pt x="1676" y="207229"/>
                  </a:cubicBezTo>
                  <a:cubicBezTo>
                    <a:pt x="1676" y="207255"/>
                    <a:pt x="1676" y="207255"/>
                    <a:pt x="1651" y="207280"/>
                  </a:cubicBezTo>
                  <a:cubicBezTo>
                    <a:pt x="1651" y="207332"/>
                    <a:pt x="1728" y="207358"/>
                    <a:pt x="1702" y="207435"/>
                  </a:cubicBezTo>
                  <a:lnTo>
                    <a:pt x="1702" y="207487"/>
                  </a:lnTo>
                  <a:cubicBezTo>
                    <a:pt x="1676" y="207487"/>
                    <a:pt x="1676" y="207513"/>
                    <a:pt x="1702" y="207513"/>
                  </a:cubicBezTo>
                  <a:lnTo>
                    <a:pt x="1702" y="207564"/>
                  </a:lnTo>
                  <a:cubicBezTo>
                    <a:pt x="1702" y="207564"/>
                    <a:pt x="1625" y="207616"/>
                    <a:pt x="1625" y="207667"/>
                  </a:cubicBezTo>
                  <a:cubicBezTo>
                    <a:pt x="1625" y="207684"/>
                    <a:pt x="1622" y="207690"/>
                    <a:pt x="1618" y="207690"/>
                  </a:cubicBezTo>
                  <a:cubicBezTo>
                    <a:pt x="1611" y="207690"/>
                    <a:pt x="1599" y="207667"/>
                    <a:pt x="1599" y="207667"/>
                  </a:cubicBezTo>
                  <a:cubicBezTo>
                    <a:pt x="1573" y="207667"/>
                    <a:pt x="1522" y="207719"/>
                    <a:pt x="1548" y="207745"/>
                  </a:cubicBezTo>
                  <a:cubicBezTo>
                    <a:pt x="1599" y="207770"/>
                    <a:pt x="1599" y="207874"/>
                    <a:pt x="1599" y="207951"/>
                  </a:cubicBezTo>
                  <a:cubicBezTo>
                    <a:pt x="1625" y="208003"/>
                    <a:pt x="1676" y="208054"/>
                    <a:pt x="1625" y="208106"/>
                  </a:cubicBezTo>
                  <a:cubicBezTo>
                    <a:pt x="1573" y="208183"/>
                    <a:pt x="1625" y="208235"/>
                    <a:pt x="1599" y="208286"/>
                  </a:cubicBezTo>
                  <a:cubicBezTo>
                    <a:pt x="1651" y="208364"/>
                    <a:pt x="1651" y="208364"/>
                    <a:pt x="1573" y="208389"/>
                  </a:cubicBezTo>
                  <a:lnTo>
                    <a:pt x="1573" y="208441"/>
                  </a:lnTo>
                  <a:lnTo>
                    <a:pt x="3149" y="208441"/>
                  </a:lnTo>
                  <a:cubicBezTo>
                    <a:pt x="3153" y="208434"/>
                    <a:pt x="3163" y="208425"/>
                    <a:pt x="3172" y="208415"/>
                  </a:cubicBezTo>
                  <a:lnTo>
                    <a:pt x="3172" y="208389"/>
                  </a:lnTo>
                  <a:cubicBezTo>
                    <a:pt x="3198" y="208338"/>
                    <a:pt x="3198" y="208312"/>
                    <a:pt x="3198" y="208286"/>
                  </a:cubicBezTo>
                  <a:cubicBezTo>
                    <a:pt x="3198" y="208286"/>
                    <a:pt x="3198" y="208260"/>
                    <a:pt x="3224" y="208260"/>
                  </a:cubicBezTo>
                  <a:lnTo>
                    <a:pt x="3198" y="208054"/>
                  </a:lnTo>
                  <a:cubicBezTo>
                    <a:pt x="3198" y="208003"/>
                    <a:pt x="3146" y="208003"/>
                    <a:pt x="3121" y="207977"/>
                  </a:cubicBezTo>
                  <a:cubicBezTo>
                    <a:pt x="3121" y="207951"/>
                    <a:pt x="3121" y="207899"/>
                    <a:pt x="3121" y="207874"/>
                  </a:cubicBezTo>
                  <a:cubicBezTo>
                    <a:pt x="3095" y="207848"/>
                    <a:pt x="3095" y="207822"/>
                    <a:pt x="3121" y="207796"/>
                  </a:cubicBezTo>
                  <a:lnTo>
                    <a:pt x="3121" y="207693"/>
                  </a:lnTo>
                  <a:cubicBezTo>
                    <a:pt x="3121" y="207667"/>
                    <a:pt x="3121" y="207667"/>
                    <a:pt x="3121" y="207641"/>
                  </a:cubicBezTo>
                  <a:cubicBezTo>
                    <a:pt x="3121" y="207616"/>
                    <a:pt x="3121" y="207616"/>
                    <a:pt x="3146" y="207590"/>
                  </a:cubicBezTo>
                  <a:cubicBezTo>
                    <a:pt x="3172" y="207564"/>
                    <a:pt x="3121" y="207513"/>
                    <a:pt x="3172" y="207461"/>
                  </a:cubicBezTo>
                  <a:cubicBezTo>
                    <a:pt x="3146" y="207435"/>
                    <a:pt x="3146" y="207409"/>
                    <a:pt x="3172" y="207384"/>
                  </a:cubicBezTo>
                  <a:lnTo>
                    <a:pt x="3198" y="207306"/>
                  </a:lnTo>
                  <a:cubicBezTo>
                    <a:pt x="3172" y="207306"/>
                    <a:pt x="3146" y="207280"/>
                    <a:pt x="3172" y="207255"/>
                  </a:cubicBezTo>
                  <a:cubicBezTo>
                    <a:pt x="3224" y="207229"/>
                    <a:pt x="3224" y="207229"/>
                    <a:pt x="3224" y="207203"/>
                  </a:cubicBezTo>
                  <a:cubicBezTo>
                    <a:pt x="3224" y="207151"/>
                    <a:pt x="3198" y="207100"/>
                    <a:pt x="3198" y="207023"/>
                  </a:cubicBezTo>
                  <a:cubicBezTo>
                    <a:pt x="3198" y="206997"/>
                    <a:pt x="3172" y="206971"/>
                    <a:pt x="3198" y="206919"/>
                  </a:cubicBezTo>
                  <a:cubicBezTo>
                    <a:pt x="3250" y="206894"/>
                    <a:pt x="3198" y="206894"/>
                    <a:pt x="3198" y="206868"/>
                  </a:cubicBezTo>
                  <a:cubicBezTo>
                    <a:pt x="3146" y="206842"/>
                    <a:pt x="3121" y="206765"/>
                    <a:pt x="3146" y="206713"/>
                  </a:cubicBezTo>
                  <a:cubicBezTo>
                    <a:pt x="3146" y="206687"/>
                    <a:pt x="3095" y="206661"/>
                    <a:pt x="3146" y="206610"/>
                  </a:cubicBezTo>
                  <a:lnTo>
                    <a:pt x="3095" y="206610"/>
                  </a:lnTo>
                  <a:cubicBezTo>
                    <a:pt x="3095" y="206610"/>
                    <a:pt x="3069" y="206584"/>
                    <a:pt x="3095" y="206558"/>
                  </a:cubicBezTo>
                  <a:lnTo>
                    <a:pt x="3121" y="206558"/>
                  </a:lnTo>
                  <a:cubicBezTo>
                    <a:pt x="3146" y="206558"/>
                    <a:pt x="3146" y="206532"/>
                    <a:pt x="3172" y="206532"/>
                  </a:cubicBezTo>
                  <a:cubicBezTo>
                    <a:pt x="3224" y="206532"/>
                    <a:pt x="3198" y="206584"/>
                    <a:pt x="3224" y="206610"/>
                  </a:cubicBezTo>
                  <a:cubicBezTo>
                    <a:pt x="3224" y="206558"/>
                    <a:pt x="3250" y="206507"/>
                    <a:pt x="3275" y="206481"/>
                  </a:cubicBezTo>
                  <a:cubicBezTo>
                    <a:pt x="3327" y="206429"/>
                    <a:pt x="3353" y="206352"/>
                    <a:pt x="3430" y="206326"/>
                  </a:cubicBezTo>
                  <a:cubicBezTo>
                    <a:pt x="3456" y="206300"/>
                    <a:pt x="3456" y="206275"/>
                    <a:pt x="3456" y="206275"/>
                  </a:cubicBezTo>
                  <a:cubicBezTo>
                    <a:pt x="3430" y="206146"/>
                    <a:pt x="3430" y="206042"/>
                    <a:pt x="3456" y="205939"/>
                  </a:cubicBezTo>
                  <a:cubicBezTo>
                    <a:pt x="3404" y="205939"/>
                    <a:pt x="3378" y="205888"/>
                    <a:pt x="3378" y="205862"/>
                  </a:cubicBezTo>
                  <a:cubicBezTo>
                    <a:pt x="3378" y="205836"/>
                    <a:pt x="3378" y="205707"/>
                    <a:pt x="3430" y="205630"/>
                  </a:cubicBezTo>
                  <a:cubicBezTo>
                    <a:pt x="3404" y="205604"/>
                    <a:pt x="3378" y="205578"/>
                    <a:pt x="3378" y="205527"/>
                  </a:cubicBezTo>
                  <a:cubicBezTo>
                    <a:pt x="3353" y="205527"/>
                    <a:pt x="3327" y="205501"/>
                    <a:pt x="3327" y="205475"/>
                  </a:cubicBezTo>
                  <a:cubicBezTo>
                    <a:pt x="3327" y="205346"/>
                    <a:pt x="3301" y="205217"/>
                    <a:pt x="3301" y="205062"/>
                  </a:cubicBezTo>
                  <a:cubicBezTo>
                    <a:pt x="3301" y="205037"/>
                    <a:pt x="3353" y="205011"/>
                    <a:pt x="3327" y="204985"/>
                  </a:cubicBezTo>
                  <a:cubicBezTo>
                    <a:pt x="3327" y="204959"/>
                    <a:pt x="3250" y="204959"/>
                    <a:pt x="3224" y="204959"/>
                  </a:cubicBezTo>
                  <a:cubicBezTo>
                    <a:pt x="3224" y="204882"/>
                    <a:pt x="3172" y="204908"/>
                    <a:pt x="3146" y="204882"/>
                  </a:cubicBezTo>
                  <a:lnTo>
                    <a:pt x="3121" y="204882"/>
                  </a:lnTo>
                  <a:cubicBezTo>
                    <a:pt x="3092" y="204888"/>
                    <a:pt x="3069" y="204891"/>
                    <a:pt x="3052" y="204891"/>
                  </a:cubicBezTo>
                  <a:cubicBezTo>
                    <a:pt x="2992" y="204891"/>
                    <a:pt x="2992" y="204853"/>
                    <a:pt x="2992" y="204753"/>
                  </a:cubicBezTo>
                  <a:lnTo>
                    <a:pt x="2992" y="204701"/>
                  </a:lnTo>
                  <a:lnTo>
                    <a:pt x="2966" y="204701"/>
                  </a:lnTo>
                  <a:lnTo>
                    <a:pt x="2966" y="204779"/>
                  </a:lnTo>
                  <a:cubicBezTo>
                    <a:pt x="2966" y="204779"/>
                    <a:pt x="2966" y="204790"/>
                    <a:pt x="2958" y="204790"/>
                  </a:cubicBezTo>
                  <a:cubicBezTo>
                    <a:pt x="2954" y="204790"/>
                    <a:pt x="2949" y="204787"/>
                    <a:pt x="2940" y="204779"/>
                  </a:cubicBezTo>
                  <a:cubicBezTo>
                    <a:pt x="2914" y="204753"/>
                    <a:pt x="2888" y="204727"/>
                    <a:pt x="2914" y="204701"/>
                  </a:cubicBezTo>
                  <a:cubicBezTo>
                    <a:pt x="2914" y="204624"/>
                    <a:pt x="2914" y="204624"/>
                    <a:pt x="2992" y="204624"/>
                  </a:cubicBezTo>
                  <a:lnTo>
                    <a:pt x="3017" y="204624"/>
                  </a:lnTo>
                  <a:cubicBezTo>
                    <a:pt x="3043" y="204624"/>
                    <a:pt x="3069" y="204624"/>
                    <a:pt x="3069" y="204572"/>
                  </a:cubicBezTo>
                  <a:cubicBezTo>
                    <a:pt x="3069" y="204547"/>
                    <a:pt x="2992" y="204547"/>
                    <a:pt x="3017" y="204495"/>
                  </a:cubicBezTo>
                  <a:cubicBezTo>
                    <a:pt x="3026" y="204478"/>
                    <a:pt x="3026" y="204472"/>
                    <a:pt x="3021" y="204472"/>
                  </a:cubicBezTo>
                  <a:cubicBezTo>
                    <a:pt x="3012" y="204472"/>
                    <a:pt x="2983" y="204495"/>
                    <a:pt x="2966" y="204495"/>
                  </a:cubicBezTo>
                  <a:cubicBezTo>
                    <a:pt x="2914" y="204495"/>
                    <a:pt x="2914" y="204495"/>
                    <a:pt x="2888" y="204469"/>
                  </a:cubicBezTo>
                  <a:cubicBezTo>
                    <a:pt x="2863" y="204418"/>
                    <a:pt x="2837" y="204340"/>
                    <a:pt x="2837" y="204289"/>
                  </a:cubicBezTo>
                  <a:lnTo>
                    <a:pt x="2837" y="204237"/>
                  </a:lnTo>
                  <a:cubicBezTo>
                    <a:pt x="2785" y="204186"/>
                    <a:pt x="2760" y="204134"/>
                    <a:pt x="2785" y="204082"/>
                  </a:cubicBezTo>
                  <a:cubicBezTo>
                    <a:pt x="2760" y="204082"/>
                    <a:pt x="2760" y="204082"/>
                    <a:pt x="2760" y="204031"/>
                  </a:cubicBezTo>
                  <a:cubicBezTo>
                    <a:pt x="2760" y="204005"/>
                    <a:pt x="2708" y="203979"/>
                    <a:pt x="2682" y="203928"/>
                  </a:cubicBezTo>
                  <a:cubicBezTo>
                    <a:pt x="2682" y="203876"/>
                    <a:pt x="2682" y="203773"/>
                    <a:pt x="2631" y="203721"/>
                  </a:cubicBezTo>
                  <a:lnTo>
                    <a:pt x="2631" y="203696"/>
                  </a:lnTo>
                  <a:lnTo>
                    <a:pt x="2631" y="203463"/>
                  </a:lnTo>
                  <a:cubicBezTo>
                    <a:pt x="2631" y="203463"/>
                    <a:pt x="2605" y="203438"/>
                    <a:pt x="2605" y="203438"/>
                  </a:cubicBezTo>
                  <a:cubicBezTo>
                    <a:pt x="2605" y="203386"/>
                    <a:pt x="2579" y="203334"/>
                    <a:pt x="2579" y="203257"/>
                  </a:cubicBezTo>
                  <a:cubicBezTo>
                    <a:pt x="2579" y="203231"/>
                    <a:pt x="2605" y="203231"/>
                    <a:pt x="2631" y="203205"/>
                  </a:cubicBezTo>
                  <a:lnTo>
                    <a:pt x="2631" y="203077"/>
                  </a:lnTo>
                  <a:cubicBezTo>
                    <a:pt x="2605" y="203051"/>
                    <a:pt x="2605" y="202999"/>
                    <a:pt x="2631" y="202948"/>
                  </a:cubicBezTo>
                  <a:cubicBezTo>
                    <a:pt x="2631" y="202922"/>
                    <a:pt x="2656" y="202896"/>
                    <a:pt x="2682" y="202896"/>
                  </a:cubicBezTo>
                  <a:lnTo>
                    <a:pt x="2682" y="202870"/>
                  </a:lnTo>
                  <a:cubicBezTo>
                    <a:pt x="2631" y="202767"/>
                    <a:pt x="2656" y="202664"/>
                    <a:pt x="2605" y="202561"/>
                  </a:cubicBezTo>
                  <a:cubicBezTo>
                    <a:pt x="2605" y="202535"/>
                    <a:pt x="2605" y="202509"/>
                    <a:pt x="2631" y="202483"/>
                  </a:cubicBezTo>
                  <a:cubicBezTo>
                    <a:pt x="2631" y="202432"/>
                    <a:pt x="2734" y="202432"/>
                    <a:pt x="2708" y="202380"/>
                  </a:cubicBezTo>
                  <a:cubicBezTo>
                    <a:pt x="2682" y="202329"/>
                    <a:pt x="2785" y="202303"/>
                    <a:pt x="2785" y="202251"/>
                  </a:cubicBezTo>
                  <a:cubicBezTo>
                    <a:pt x="2760" y="202174"/>
                    <a:pt x="2708" y="202096"/>
                    <a:pt x="2811" y="202019"/>
                  </a:cubicBezTo>
                  <a:cubicBezTo>
                    <a:pt x="2837" y="201993"/>
                    <a:pt x="2837" y="201993"/>
                    <a:pt x="2811" y="201968"/>
                  </a:cubicBezTo>
                  <a:cubicBezTo>
                    <a:pt x="2811" y="201916"/>
                    <a:pt x="2811" y="201890"/>
                    <a:pt x="2785" y="201864"/>
                  </a:cubicBezTo>
                  <a:cubicBezTo>
                    <a:pt x="2734" y="201864"/>
                    <a:pt x="2734" y="201864"/>
                    <a:pt x="2734" y="201839"/>
                  </a:cubicBezTo>
                  <a:cubicBezTo>
                    <a:pt x="2734" y="201787"/>
                    <a:pt x="2734" y="201735"/>
                    <a:pt x="2708" y="201710"/>
                  </a:cubicBezTo>
                  <a:cubicBezTo>
                    <a:pt x="2708" y="201684"/>
                    <a:pt x="2708" y="201632"/>
                    <a:pt x="2760" y="201632"/>
                  </a:cubicBezTo>
                  <a:cubicBezTo>
                    <a:pt x="2804" y="201632"/>
                    <a:pt x="2810" y="201575"/>
                    <a:pt x="2843" y="201575"/>
                  </a:cubicBezTo>
                  <a:cubicBezTo>
                    <a:pt x="2849" y="201575"/>
                    <a:pt x="2855" y="201577"/>
                    <a:pt x="2863" y="201581"/>
                  </a:cubicBezTo>
                  <a:cubicBezTo>
                    <a:pt x="2914" y="201581"/>
                    <a:pt x="2863" y="201555"/>
                    <a:pt x="2888" y="201529"/>
                  </a:cubicBezTo>
                  <a:cubicBezTo>
                    <a:pt x="2914" y="201503"/>
                    <a:pt x="2888" y="201477"/>
                    <a:pt x="2837" y="201477"/>
                  </a:cubicBezTo>
                  <a:lnTo>
                    <a:pt x="2811" y="201477"/>
                  </a:lnTo>
                  <a:cubicBezTo>
                    <a:pt x="2811" y="201426"/>
                    <a:pt x="2811" y="201349"/>
                    <a:pt x="2811" y="201297"/>
                  </a:cubicBezTo>
                  <a:cubicBezTo>
                    <a:pt x="2798" y="201258"/>
                    <a:pt x="2805" y="201245"/>
                    <a:pt x="2818" y="201245"/>
                  </a:cubicBezTo>
                  <a:cubicBezTo>
                    <a:pt x="2830" y="201245"/>
                    <a:pt x="2850" y="201258"/>
                    <a:pt x="2863" y="201271"/>
                  </a:cubicBezTo>
                  <a:cubicBezTo>
                    <a:pt x="2863" y="201271"/>
                    <a:pt x="2888" y="201271"/>
                    <a:pt x="2888" y="201297"/>
                  </a:cubicBezTo>
                  <a:cubicBezTo>
                    <a:pt x="2914" y="201297"/>
                    <a:pt x="2966" y="201271"/>
                    <a:pt x="2966" y="201245"/>
                  </a:cubicBezTo>
                  <a:cubicBezTo>
                    <a:pt x="2966" y="201194"/>
                    <a:pt x="2992" y="201142"/>
                    <a:pt x="3043" y="201116"/>
                  </a:cubicBezTo>
                  <a:cubicBezTo>
                    <a:pt x="3095" y="201091"/>
                    <a:pt x="3069" y="201013"/>
                    <a:pt x="3043" y="200962"/>
                  </a:cubicBezTo>
                  <a:cubicBezTo>
                    <a:pt x="3017" y="200936"/>
                    <a:pt x="3017" y="200910"/>
                    <a:pt x="3043" y="200884"/>
                  </a:cubicBezTo>
                  <a:cubicBezTo>
                    <a:pt x="3043" y="200859"/>
                    <a:pt x="3043" y="200807"/>
                    <a:pt x="3017" y="200807"/>
                  </a:cubicBezTo>
                  <a:cubicBezTo>
                    <a:pt x="2966" y="200781"/>
                    <a:pt x="2992" y="200755"/>
                    <a:pt x="2966" y="200755"/>
                  </a:cubicBezTo>
                  <a:lnTo>
                    <a:pt x="2914" y="200781"/>
                  </a:lnTo>
                  <a:cubicBezTo>
                    <a:pt x="2837" y="200807"/>
                    <a:pt x="2760" y="200807"/>
                    <a:pt x="2682" y="200807"/>
                  </a:cubicBezTo>
                  <a:cubicBezTo>
                    <a:pt x="2656" y="200807"/>
                    <a:pt x="2631" y="200781"/>
                    <a:pt x="2631" y="200755"/>
                  </a:cubicBezTo>
                  <a:cubicBezTo>
                    <a:pt x="2656" y="200678"/>
                    <a:pt x="2656" y="200601"/>
                    <a:pt x="2656" y="200523"/>
                  </a:cubicBezTo>
                  <a:lnTo>
                    <a:pt x="2682" y="200497"/>
                  </a:lnTo>
                  <a:cubicBezTo>
                    <a:pt x="2708" y="200497"/>
                    <a:pt x="2682" y="200497"/>
                    <a:pt x="2708" y="200523"/>
                  </a:cubicBezTo>
                  <a:cubicBezTo>
                    <a:pt x="2721" y="200536"/>
                    <a:pt x="2727" y="200543"/>
                    <a:pt x="2734" y="200543"/>
                  </a:cubicBezTo>
                  <a:cubicBezTo>
                    <a:pt x="2740" y="200543"/>
                    <a:pt x="2747" y="200536"/>
                    <a:pt x="2760" y="200523"/>
                  </a:cubicBezTo>
                  <a:cubicBezTo>
                    <a:pt x="2760" y="200497"/>
                    <a:pt x="2811" y="200472"/>
                    <a:pt x="2837" y="200472"/>
                  </a:cubicBezTo>
                  <a:lnTo>
                    <a:pt x="2940" y="200472"/>
                  </a:lnTo>
                  <a:cubicBezTo>
                    <a:pt x="2966" y="200472"/>
                    <a:pt x="2940" y="200446"/>
                    <a:pt x="2940" y="200446"/>
                  </a:cubicBezTo>
                  <a:cubicBezTo>
                    <a:pt x="2888" y="200446"/>
                    <a:pt x="2888" y="200420"/>
                    <a:pt x="2837" y="200420"/>
                  </a:cubicBezTo>
                  <a:cubicBezTo>
                    <a:pt x="2785" y="200420"/>
                    <a:pt x="2760" y="200368"/>
                    <a:pt x="2785" y="200317"/>
                  </a:cubicBezTo>
                  <a:cubicBezTo>
                    <a:pt x="2811" y="200265"/>
                    <a:pt x="2811" y="200214"/>
                    <a:pt x="2785" y="200162"/>
                  </a:cubicBezTo>
                  <a:cubicBezTo>
                    <a:pt x="2785" y="200136"/>
                    <a:pt x="2708" y="200111"/>
                    <a:pt x="2708" y="200059"/>
                  </a:cubicBezTo>
                  <a:cubicBezTo>
                    <a:pt x="2708" y="200046"/>
                    <a:pt x="2702" y="200046"/>
                    <a:pt x="2692" y="200046"/>
                  </a:cubicBezTo>
                  <a:cubicBezTo>
                    <a:pt x="2682" y="200046"/>
                    <a:pt x="2669" y="200046"/>
                    <a:pt x="2656" y="200033"/>
                  </a:cubicBezTo>
                  <a:cubicBezTo>
                    <a:pt x="2631" y="200033"/>
                    <a:pt x="2631" y="200007"/>
                    <a:pt x="2631" y="199982"/>
                  </a:cubicBezTo>
                  <a:cubicBezTo>
                    <a:pt x="2631" y="199982"/>
                    <a:pt x="2631" y="199956"/>
                    <a:pt x="2656" y="199956"/>
                  </a:cubicBezTo>
                  <a:cubicBezTo>
                    <a:pt x="2656" y="199956"/>
                    <a:pt x="2682" y="199930"/>
                    <a:pt x="2682" y="199930"/>
                  </a:cubicBezTo>
                  <a:cubicBezTo>
                    <a:pt x="2682" y="199892"/>
                    <a:pt x="2696" y="199868"/>
                    <a:pt x="2683" y="199868"/>
                  </a:cubicBezTo>
                  <a:cubicBezTo>
                    <a:pt x="2678" y="199868"/>
                    <a:pt x="2670" y="199872"/>
                    <a:pt x="2656" y="199878"/>
                  </a:cubicBezTo>
                  <a:cubicBezTo>
                    <a:pt x="2631" y="199878"/>
                    <a:pt x="2631" y="199878"/>
                    <a:pt x="2631" y="199853"/>
                  </a:cubicBezTo>
                  <a:cubicBezTo>
                    <a:pt x="2631" y="199853"/>
                    <a:pt x="2631" y="199827"/>
                    <a:pt x="2631" y="199827"/>
                  </a:cubicBezTo>
                  <a:cubicBezTo>
                    <a:pt x="2631" y="199827"/>
                    <a:pt x="2656" y="199801"/>
                    <a:pt x="2734" y="199775"/>
                  </a:cubicBezTo>
                  <a:cubicBezTo>
                    <a:pt x="2785" y="199724"/>
                    <a:pt x="2734" y="199724"/>
                    <a:pt x="2734" y="199698"/>
                  </a:cubicBezTo>
                  <a:cubicBezTo>
                    <a:pt x="2734" y="199689"/>
                    <a:pt x="2731" y="199686"/>
                    <a:pt x="2727" y="199686"/>
                  </a:cubicBezTo>
                  <a:cubicBezTo>
                    <a:pt x="2719" y="199686"/>
                    <a:pt x="2708" y="199698"/>
                    <a:pt x="2708" y="199698"/>
                  </a:cubicBezTo>
                  <a:lnTo>
                    <a:pt x="2656" y="199724"/>
                  </a:lnTo>
                  <a:cubicBezTo>
                    <a:pt x="2637" y="199743"/>
                    <a:pt x="2625" y="199752"/>
                    <a:pt x="2617" y="199752"/>
                  </a:cubicBezTo>
                  <a:cubicBezTo>
                    <a:pt x="2605" y="199752"/>
                    <a:pt x="2605" y="199730"/>
                    <a:pt x="2605" y="199698"/>
                  </a:cubicBezTo>
                  <a:lnTo>
                    <a:pt x="2631" y="199595"/>
                  </a:lnTo>
                  <a:cubicBezTo>
                    <a:pt x="2605" y="199569"/>
                    <a:pt x="2605" y="199569"/>
                    <a:pt x="2656" y="199543"/>
                  </a:cubicBezTo>
                  <a:lnTo>
                    <a:pt x="2682" y="199517"/>
                  </a:lnTo>
                  <a:lnTo>
                    <a:pt x="2656" y="199466"/>
                  </a:lnTo>
                  <a:cubicBezTo>
                    <a:pt x="2631" y="199466"/>
                    <a:pt x="2605" y="199466"/>
                    <a:pt x="2605" y="199440"/>
                  </a:cubicBezTo>
                  <a:lnTo>
                    <a:pt x="2579" y="199363"/>
                  </a:lnTo>
                  <a:cubicBezTo>
                    <a:pt x="2579" y="199337"/>
                    <a:pt x="2579" y="199311"/>
                    <a:pt x="2605" y="199285"/>
                  </a:cubicBezTo>
                  <a:cubicBezTo>
                    <a:pt x="2631" y="199259"/>
                    <a:pt x="2656" y="199259"/>
                    <a:pt x="2708" y="199259"/>
                  </a:cubicBezTo>
                  <a:cubicBezTo>
                    <a:pt x="2734" y="199285"/>
                    <a:pt x="2708" y="199311"/>
                    <a:pt x="2708" y="199337"/>
                  </a:cubicBezTo>
                  <a:lnTo>
                    <a:pt x="2708" y="199388"/>
                  </a:lnTo>
                  <a:cubicBezTo>
                    <a:pt x="2708" y="199388"/>
                    <a:pt x="2708" y="199414"/>
                    <a:pt x="2734" y="199440"/>
                  </a:cubicBezTo>
                  <a:cubicBezTo>
                    <a:pt x="2734" y="199466"/>
                    <a:pt x="2734" y="199466"/>
                    <a:pt x="2760" y="199466"/>
                  </a:cubicBezTo>
                  <a:cubicBezTo>
                    <a:pt x="2760" y="199466"/>
                    <a:pt x="2785" y="199440"/>
                    <a:pt x="2785" y="199440"/>
                  </a:cubicBezTo>
                  <a:cubicBezTo>
                    <a:pt x="2785" y="199414"/>
                    <a:pt x="2760" y="199337"/>
                    <a:pt x="2785" y="199285"/>
                  </a:cubicBezTo>
                  <a:cubicBezTo>
                    <a:pt x="2837" y="199234"/>
                    <a:pt x="2837" y="199182"/>
                    <a:pt x="2837" y="199131"/>
                  </a:cubicBezTo>
                  <a:cubicBezTo>
                    <a:pt x="2837" y="199079"/>
                    <a:pt x="2863" y="199053"/>
                    <a:pt x="2888" y="199027"/>
                  </a:cubicBezTo>
                  <a:cubicBezTo>
                    <a:pt x="2888" y="199002"/>
                    <a:pt x="2888" y="198976"/>
                    <a:pt x="2914" y="198950"/>
                  </a:cubicBezTo>
                  <a:cubicBezTo>
                    <a:pt x="3017" y="198924"/>
                    <a:pt x="3069" y="198847"/>
                    <a:pt x="3121" y="198821"/>
                  </a:cubicBezTo>
                  <a:cubicBezTo>
                    <a:pt x="3121" y="198783"/>
                    <a:pt x="3121" y="198759"/>
                    <a:pt x="3141" y="198759"/>
                  </a:cubicBezTo>
                  <a:cubicBezTo>
                    <a:pt x="3148" y="198759"/>
                    <a:pt x="3158" y="198763"/>
                    <a:pt x="3172" y="198769"/>
                  </a:cubicBezTo>
                  <a:lnTo>
                    <a:pt x="3250" y="198769"/>
                  </a:lnTo>
                  <a:cubicBezTo>
                    <a:pt x="3250" y="198718"/>
                    <a:pt x="3224" y="198666"/>
                    <a:pt x="3224" y="198615"/>
                  </a:cubicBezTo>
                  <a:lnTo>
                    <a:pt x="3095" y="198641"/>
                  </a:lnTo>
                  <a:cubicBezTo>
                    <a:pt x="3095" y="198641"/>
                    <a:pt x="3069" y="198641"/>
                    <a:pt x="3069" y="198615"/>
                  </a:cubicBezTo>
                  <a:lnTo>
                    <a:pt x="3017" y="198563"/>
                  </a:lnTo>
                  <a:cubicBezTo>
                    <a:pt x="3017" y="198563"/>
                    <a:pt x="2992" y="198563"/>
                    <a:pt x="2992" y="198537"/>
                  </a:cubicBezTo>
                  <a:cubicBezTo>
                    <a:pt x="2966" y="198460"/>
                    <a:pt x="2992" y="198383"/>
                    <a:pt x="3017" y="198305"/>
                  </a:cubicBezTo>
                  <a:cubicBezTo>
                    <a:pt x="3017" y="198305"/>
                    <a:pt x="2992" y="198279"/>
                    <a:pt x="2966" y="198279"/>
                  </a:cubicBezTo>
                  <a:cubicBezTo>
                    <a:pt x="2966" y="198279"/>
                    <a:pt x="2914" y="198279"/>
                    <a:pt x="2940" y="198228"/>
                  </a:cubicBezTo>
                  <a:cubicBezTo>
                    <a:pt x="2966" y="198202"/>
                    <a:pt x="2966" y="198150"/>
                    <a:pt x="2940" y="198125"/>
                  </a:cubicBezTo>
                  <a:cubicBezTo>
                    <a:pt x="2914" y="198099"/>
                    <a:pt x="2914" y="198047"/>
                    <a:pt x="2966" y="198022"/>
                  </a:cubicBezTo>
                  <a:cubicBezTo>
                    <a:pt x="2966" y="197970"/>
                    <a:pt x="2992" y="197944"/>
                    <a:pt x="3043" y="197918"/>
                  </a:cubicBezTo>
                  <a:lnTo>
                    <a:pt x="3043" y="197893"/>
                  </a:lnTo>
                  <a:cubicBezTo>
                    <a:pt x="3095" y="197867"/>
                    <a:pt x="3121" y="197841"/>
                    <a:pt x="3146" y="197789"/>
                  </a:cubicBezTo>
                  <a:cubicBezTo>
                    <a:pt x="3146" y="197764"/>
                    <a:pt x="3172" y="197738"/>
                    <a:pt x="3198" y="197712"/>
                  </a:cubicBezTo>
                  <a:cubicBezTo>
                    <a:pt x="3224" y="197686"/>
                    <a:pt x="3198" y="197583"/>
                    <a:pt x="3224" y="197532"/>
                  </a:cubicBezTo>
                  <a:cubicBezTo>
                    <a:pt x="3224" y="197506"/>
                    <a:pt x="3224" y="197506"/>
                    <a:pt x="3224" y="197480"/>
                  </a:cubicBezTo>
                  <a:cubicBezTo>
                    <a:pt x="3172" y="197428"/>
                    <a:pt x="3224" y="197351"/>
                    <a:pt x="3224" y="197299"/>
                  </a:cubicBezTo>
                  <a:lnTo>
                    <a:pt x="3224" y="197222"/>
                  </a:lnTo>
                  <a:cubicBezTo>
                    <a:pt x="3198" y="197222"/>
                    <a:pt x="3172" y="197170"/>
                    <a:pt x="3198" y="197145"/>
                  </a:cubicBezTo>
                  <a:cubicBezTo>
                    <a:pt x="3250" y="197093"/>
                    <a:pt x="3224" y="197041"/>
                    <a:pt x="3172" y="197016"/>
                  </a:cubicBezTo>
                  <a:cubicBezTo>
                    <a:pt x="3146" y="197016"/>
                    <a:pt x="3172" y="196964"/>
                    <a:pt x="3198" y="196938"/>
                  </a:cubicBezTo>
                  <a:lnTo>
                    <a:pt x="3224" y="196913"/>
                  </a:lnTo>
                  <a:lnTo>
                    <a:pt x="3224" y="196887"/>
                  </a:lnTo>
                  <a:cubicBezTo>
                    <a:pt x="3172" y="196835"/>
                    <a:pt x="3146" y="196758"/>
                    <a:pt x="3172" y="196706"/>
                  </a:cubicBezTo>
                  <a:cubicBezTo>
                    <a:pt x="3172" y="196655"/>
                    <a:pt x="3172" y="196629"/>
                    <a:pt x="3172" y="196603"/>
                  </a:cubicBezTo>
                  <a:cubicBezTo>
                    <a:pt x="3146" y="196603"/>
                    <a:pt x="3146" y="196577"/>
                    <a:pt x="3172" y="196551"/>
                  </a:cubicBezTo>
                  <a:lnTo>
                    <a:pt x="3198" y="196526"/>
                  </a:lnTo>
                  <a:cubicBezTo>
                    <a:pt x="3172" y="196526"/>
                    <a:pt x="3146" y="196474"/>
                    <a:pt x="3146" y="196448"/>
                  </a:cubicBezTo>
                  <a:lnTo>
                    <a:pt x="3146" y="196423"/>
                  </a:lnTo>
                  <a:cubicBezTo>
                    <a:pt x="3146" y="196423"/>
                    <a:pt x="3121" y="196423"/>
                    <a:pt x="3121" y="196448"/>
                  </a:cubicBezTo>
                  <a:cubicBezTo>
                    <a:pt x="3121" y="196551"/>
                    <a:pt x="3095" y="196629"/>
                    <a:pt x="3095" y="196732"/>
                  </a:cubicBezTo>
                  <a:cubicBezTo>
                    <a:pt x="3095" y="196758"/>
                    <a:pt x="3095" y="196758"/>
                    <a:pt x="3069" y="196758"/>
                  </a:cubicBezTo>
                  <a:lnTo>
                    <a:pt x="3043" y="196758"/>
                  </a:lnTo>
                  <a:cubicBezTo>
                    <a:pt x="3043" y="196758"/>
                    <a:pt x="3017" y="196732"/>
                    <a:pt x="3043" y="196706"/>
                  </a:cubicBezTo>
                  <a:cubicBezTo>
                    <a:pt x="3069" y="196706"/>
                    <a:pt x="2992" y="196629"/>
                    <a:pt x="2992" y="196603"/>
                  </a:cubicBezTo>
                  <a:cubicBezTo>
                    <a:pt x="2992" y="196551"/>
                    <a:pt x="3069" y="196551"/>
                    <a:pt x="3069" y="196500"/>
                  </a:cubicBezTo>
                  <a:cubicBezTo>
                    <a:pt x="3095" y="196474"/>
                    <a:pt x="3095" y="196448"/>
                    <a:pt x="3069" y="196448"/>
                  </a:cubicBezTo>
                  <a:cubicBezTo>
                    <a:pt x="3069" y="196423"/>
                    <a:pt x="3043" y="196397"/>
                    <a:pt x="3069" y="196371"/>
                  </a:cubicBezTo>
                  <a:lnTo>
                    <a:pt x="3069" y="196319"/>
                  </a:lnTo>
                  <a:lnTo>
                    <a:pt x="3069" y="196190"/>
                  </a:lnTo>
                  <a:cubicBezTo>
                    <a:pt x="3069" y="196165"/>
                    <a:pt x="3069" y="196139"/>
                    <a:pt x="3095" y="196113"/>
                  </a:cubicBezTo>
                  <a:lnTo>
                    <a:pt x="3069" y="196061"/>
                  </a:lnTo>
                  <a:cubicBezTo>
                    <a:pt x="3043" y="196036"/>
                    <a:pt x="3043" y="195984"/>
                    <a:pt x="3069" y="195958"/>
                  </a:cubicBezTo>
                  <a:lnTo>
                    <a:pt x="3069" y="195932"/>
                  </a:lnTo>
                  <a:cubicBezTo>
                    <a:pt x="3069" y="195920"/>
                    <a:pt x="3088" y="195920"/>
                    <a:pt x="3111" y="195920"/>
                  </a:cubicBezTo>
                  <a:cubicBezTo>
                    <a:pt x="3133" y="195920"/>
                    <a:pt x="3159" y="195920"/>
                    <a:pt x="3172" y="195907"/>
                  </a:cubicBezTo>
                  <a:lnTo>
                    <a:pt x="3172" y="195829"/>
                  </a:lnTo>
                  <a:lnTo>
                    <a:pt x="3198" y="195804"/>
                  </a:lnTo>
                  <a:cubicBezTo>
                    <a:pt x="3172" y="195778"/>
                    <a:pt x="3224" y="195726"/>
                    <a:pt x="3250" y="195726"/>
                  </a:cubicBezTo>
                  <a:lnTo>
                    <a:pt x="3275" y="195700"/>
                  </a:lnTo>
                  <a:cubicBezTo>
                    <a:pt x="3275" y="195649"/>
                    <a:pt x="3275" y="195623"/>
                    <a:pt x="3275" y="195571"/>
                  </a:cubicBezTo>
                  <a:cubicBezTo>
                    <a:pt x="3275" y="195520"/>
                    <a:pt x="3301" y="195494"/>
                    <a:pt x="3327" y="195442"/>
                  </a:cubicBezTo>
                  <a:cubicBezTo>
                    <a:pt x="3327" y="195442"/>
                    <a:pt x="3275" y="195417"/>
                    <a:pt x="3327" y="195391"/>
                  </a:cubicBezTo>
                  <a:lnTo>
                    <a:pt x="3327" y="195365"/>
                  </a:lnTo>
                  <a:cubicBezTo>
                    <a:pt x="3275" y="195365"/>
                    <a:pt x="3250" y="195339"/>
                    <a:pt x="3224" y="195314"/>
                  </a:cubicBezTo>
                  <a:cubicBezTo>
                    <a:pt x="3224" y="195288"/>
                    <a:pt x="3198" y="195210"/>
                    <a:pt x="3172" y="195210"/>
                  </a:cubicBezTo>
                  <a:cubicBezTo>
                    <a:pt x="3164" y="195202"/>
                    <a:pt x="3158" y="195199"/>
                    <a:pt x="3153" y="195199"/>
                  </a:cubicBezTo>
                  <a:cubicBezTo>
                    <a:pt x="3144" y="195199"/>
                    <a:pt x="3138" y="195210"/>
                    <a:pt x="3121" y="195210"/>
                  </a:cubicBezTo>
                  <a:cubicBezTo>
                    <a:pt x="3114" y="195217"/>
                    <a:pt x="3107" y="195220"/>
                    <a:pt x="3100" y="195220"/>
                  </a:cubicBezTo>
                  <a:cubicBezTo>
                    <a:pt x="3083" y="195220"/>
                    <a:pt x="3069" y="195197"/>
                    <a:pt x="3069" y="195159"/>
                  </a:cubicBezTo>
                  <a:cubicBezTo>
                    <a:pt x="3069" y="195133"/>
                    <a:pt x="3069" y="195081"/>
                    <a:pt x="3121" y="195056"/>
                  </a:cubicBezTo>
                  <a:cubicBezTo>
                    <a:pt x="3121" y="195004"/>
                    <a:pt x="3121" y="194927"/>
                    <a:pt x="3172" y="194875"/>
                  </a:cubicBezTo>
                  <a:cubicBezTo>
                    <a:pt x="3146" y="194875"/>
                    <a:pt x="3146" y="194849"/>
                    <a:pt x="3172" y="194849"/>
                  </a:cubicBezTo>
                  <a:cubicBezTo>
                    <a:pt x="3172" y="194834"/>
                    <a:pt x="3172" y="194819"/>
                    <a:pt x="3177" y="194819"/>
                  </a:cubicBezTo>
                  <a:cubicBezTo>
                    <a:pt x="3181" y="194819"/>
                    <a:pt x="3187" y="194827"/>
                    <a:pt x="3198" y="194849"/>
                  </a:cubicBezTo>
                  <a:cubicBezTo>
                    <a:pt x="3224" y="194875"/>
                    <a:pt x="3198" y="194875"/>
                    <a:pt x="3198" y="194875"/>
                  </a:cubicBezTo>
                  <a:cubicBezTo>
                    <a:pt x="3198" y="194952"/>
                    <a:pt x="3172" y="195030"/>
                    <a:pt x="3198" y="195081"/>
                  </a:cubicBezTo>
                  <a:cubicBezTo>
                    <a:pt x="3224" y="195107"/>
                    <a:pt x="3250" y="195107"/>
                    <a:pt x="3275" y="195107"/>
                  </a:cubicBezTo>
                  <a:cubicBezTo>
                    <a:pt x="3275" y="195107"/>
                    <a:pt x="3301" y="195081"/>
                    <a:pt x="3327" y="195081"/>
                  </a:cubicBezTo>
                  <a:cubicBezTo>
                    <a:pt x="3353" y="195030"/>
                    <a:pt x="3378" y="195004"/>
                    <a:pt x="3378" y="194952"/>
                  </a:cubicBezTo>
                  <a:cubicBezTo>
                    <a:pt x="3378" y="194901"/>
                    <a:pt x="3353" y="194823"/>
                    <a:pt x="3404" y="194798"/>
                  </a:cubicBezTo>
                  <a:cubicBezTo>
                    <a:pt x="3404" y="194746"/>
                    <a:pt x="3353" y="194669"/>
                    <a:pt x="3404" y="194617"/>
                  </a:cubicBezTo>
                  <a:cubicBezTo>
                    <a:pt x="3378" y="194591"/>
                    <a:pt x="3327" y="194591"/>
                    <a:pt x="3327" y="194540"/>
                  </a:cubicBezTo>
                  <a:cubicBezTo>
                    <a:pt x="3327" y="194488"/>
                    <a:pt x="3327" y="194411"/>
                    <a:pt x="3327" y="194359"/>
                  </a:cubicBezTo>
                  <a:cubicBezTo>
                    <a:pt x="3327" y="194256"/>
                    <a:pt x="3327" y="194153"/>
                    <a:pt x="3353" y="194050"/>
                  </a:cubicBezTo>
                  <a:cubicBezTo>
                    <a:pt x="3378" y="194050"/>
                    <a:pt x="3378" y="194024"/>
                    <a:pt x="3353" y="193998"/>
                  </a:cubicBezTo>
                  <a:cubicBezTo>
                    <a:pt x="3327" y="193972"/>
                    <a:pt x="3327" y="193921"/>
                    <a:pt x="3353" y="193895"/>
                  </a:cubicBezTo>
                  <a:lnTo>
                    <a:pt x="3353" y="193843"/>
                  </a:lnTo>
                  <a:cubicBezTo>
                    <a:pt x="3353" y="193843"/>
                    <a:pt x="3327" y="193818"/>
                    <a:pt x="3327" y="193792"/>
                  </a:cubicBezTo>
                  <a:cubicBezTo>
                    <a:pt x="3327" y="193792"/>
                    <a:pt x="3338" y="193780"/>
                    <a:pt x="3354" y="193780"/>
                  </a:cubicBezTo>
                  <a:cubicBezTo>
                    <a:pt x="3361" y="193780"/>
                    <a:pt x="3370" y="193783"/>
                    <a:pt x="3378" y="193792"/>
                  </a:cubicBezTo>
                  <a:lnTo>
                    <a:pt x="3430" y="193792"/>
                  </a:lnTo>
                  <a:cubicBezTo>
                    <a:pt x="3456" y="193766"/>
                    <a:pt x="3430" y="193740"/>
                    <a:pt x="3456" y="193714"/>
                  </a:cubicBezTo>
                  <a:cubicBezTo>
                    <a:pt x="3430" y="193714"/>
                    <a:pt x="3430" y="193689"/>
                    <a:pt x="3456" y="193663"/>
                  </a:cubicBezTo>
                  <a:cubicBezTo>
                    <a:pt x="3456" y="193637"/>
                    <a:pt x="3456" y="193637"/>
                    <a:pt x="3456" y="193611"/>
                  </a:cubicBezTo>
                  <a:cubicBezTo>
                    <a:pt x="3430" y="193560"/>
                    <a:pt x="3456" y="193534"/>
                    <a:pt x="3482" y="193508"/>
                  </a:cubicBezTo>
                  <a:cubicBezTo>
                    <a:pt x="3482" y="193508"/>
                    <a:pt x="3482" y="193482"/>
                    <a:pt x="3482" y="193482"/>
                  </a:cubicBezTo>
                  <a:lnTo>
                    <a:pt x="3482" y="193457"/>
                  </a:lnTo>
                  <a:cubicBezTo>
                    <a:pt x="3456" y="193405"/>
                    <a:pt x="3456" y="193379"/>
                    <a:pt x="3482" y="193353"/>
                  </a:cubicBezTo>
                  <a:cubicBezTo>
                    <a:pt x="3482" y="193302"/>
                    <a:pt x="3507" y="193276"/>
                    <a:pt x="3507" y="193224"/>
                  </a:cubicBezTo>
                  <a:lnTo>
                    <a:pt x="3482" y="193199"/>
                  </a:lnTo>
                  <a:cubicBezTo>
                    <a:pt x="3456" y="193199"/>
                    <a:pt x="3456" y="193147"/>
                    <a:pt x="3430" y="193147"/>
                  </a:cubicBezTo>
                  <a:cubicBezTo>
                    <a:pt x="3404" y="193160"/>
                    <a:pt x="3385" y="193173"/>
                    <a:pt x="3369" y="193173"/>
                  </a:cubicBezTo>
                  <a:cubicBezTo>
                    <a:pt x="3353" y="193173"/>
                    <a:pt x="3340" y="193160"/>
                    <a:pt x="3327" y="193121"/>
                  </a:cubicBezTo>
                  <a:cubicBezTo>
                    <a:pt x="3327" y="193095"/>
                    <a:pt x="3327" y="193070"/>
                    <a:pt x="3327" y="193070"/>
                  </a:cubicBezTo>
                  <a:cubicBezTo>
                    <a:pt x="3327" y="192992"/>
                    <a:pt x="3327" y="192915"/>
                    <a:pt x="3353" y="192838"/>
                  </a:cubicBezTo>
                  <a:cubicBezTo>
                    <a:pt x="3353" y="192786"/>
                    <a:pt x="3353" y="192709"/>
                    <a:pt x="3378" y="192657"/>
                  </a:cubicBezTo>
                  <a:lnTo>
                    <a:pt x="3378" y="192605"/>
                  </a:lnTo>
                  <a:cubicBezTo>
                    <a:pt x="3378" y="192580"/>
                    <a:pt x="3378" y="192554"/>
                    <a:pt x="3378" y="192554"/>
                  </a:cubicBezTo>
                  <a:cubicBezTo>
                    <a:pt x="3378" y="192528"/>
                    <a:pt x="3378" y="192502"/>
                    <a:pt x="3378" y="192451"/>
                  </a:cubicBezTo>
                  <a:lnTo>
                    <a:pt x="3378" y="192399"/>
                  </a:lnTo>
                  <a:cubicBezTo>
                    <a:pt x="3378" y="192373"/>
                    <a:pt x="3404" y="192296"/>
                    <a:pt x="3404" y="192244"/>
                  </a:cubicBezTo>
                  <a:cubicBezTo>
                    <a:pt x="3430" y="192219"/>
                    <a:pt x="3482" y="192193"/>
                    <a:pt x="3456" y="192141"/>
                  </a:cubicBezTo>
                  <a:cubicBezTo>
                    <a:pt x="3456" y="192115"/>
                    <a:pt x="3456" y="192064"/>
                    <a:pt x="3482" y="192064"/>
                  </a:cubicBezTo>
                  <a:cubicBezTo>
                    <a:pt x="3507" y="192038"/>
                    <a:pt x="3559" y="192064"/>
                    <a:pt x="3507" y="192012"/>
                  </a:cubicBezTo>
                  <a:cubicBezTo>
                    <a:pt x="3482" y="191986"/>
                    <a:pt x="3482" y="191909"/>
                    <a:pt x="3533" y="191883"/>
                  </a:cubicBezTo>
                  <a:lnTo>
                    <a:pt x="3533" y="191677"/>
                  </a:lnTo>
                  <a:lnTo>
                    <a:pt x="3533" y="191419"/>
                  </a:lnTo>
                  <a:lnTo>
                    <a:pt x="3533" y="191316"/>
                  </a:lnTo>
                  <a:cubicBezTo>
                    <a:pt x="3507" y="191316"/>
                    <a:pt x="3482" y="191290"/>
                    <a:pt x="3482" y="191264"/>
                  </a:cubicBezTo>
                  <a:cubicBezTo>
                    <a:pt x="3456" y="191264"/>
                    <a:pt x="3430" y="191213"/>
                    <a:pt x="3456" y="191187"/>
                  </a:cubicBezTo>
                  <a:lnTo>
                    <a:pt x="3456" y="191135"/>
                  </a:lnTo>
                  <a:cubicBezTo>
                    <a:pt x="3430" y="191135"/>
                    <a:pt x="3430" y="191110"/>
                    <a:pt x="3456" y="191084"/>
                  </a:cubicBezTo>
                  <a:lnTo>
                    <a:pt x="3482" y="191032"/>
                  </a:lnTo>
                  <a:cubicBezTo>
                    <a:pt x="3456" y="191032"/>
                    <a:pt x="3456" y="190981"/>
                    <a:pt x="3456" y="190955"/>
                  </a:cubicBezTo>
                  <a:lnTo>
                    <a:pt x="3404" y="190929"/>
                  </a:lnTo>
                  <a:cubicBezTo>
                    <a:pt x="3378" y="190903"/>
                    <a:pt x="3378" y="190877"/>
                    <a:pt x="3353" y="190826"/>
                  </a:cubicBezTo>
                  <a:lnTo>
                    <a:pt x="3353" y="190697"/>
                  </a:lnTo>
                  <a:lnTo>
                    <a:pt x="3353" y="190671"/>
                  </a:lnTo>
                  <a:lnTo>
                    <a:pt x="3327" y="190671"/>
                  </a:lnTo>
                  <a:lnTo>
                    <a:pt x="3327" y="190697"/>
                  </a:lnTo>
                  <a:lnTo>
                    <a:pt x="3301" y="190723"/>
                  </a:lnTo>
                  <a:cubicBezTo>
                    <a:pt x="3301" y="190749"/>
                    <a:pt x="3301" y="190774"/>
                    <a:pt x="3301" y="190800"/>
                  </a:cubicBezTo>
                  <a:cubicBezTo>
                    <a:pt x="3301" y="190818"/>
                    <a:pt x="3301" y="190837"/>
                    <a:pt x="3292" y="190837"/>
                  </a:cubicBezTo>
                  <a:cubicBezTo>
                    <a:pt x="3288" y="190837"/>
                    <a:pt x="3283" y="190833"/>
                    <a:pt x="3275" y="190826"/>
                  </a:cubicBezTo>
                  <a:cubicBezTo>
                    <a:pt x="3275" y="190826"/>
                    <a:pt x="3250" y="190826"/>
                    <a:pt x="3250" y="190800"/>
                  </a:cubicBezTo>
                  <a:cubicBezTo>
                    <a:pt x="3250" y="190774"/>
                    <a:pt x="3250" y="190749"/>
                    <a:pt x="3275" y="190749"/>
                  </a:cubicBezTo>
                  <a:cubicBezTo>
                    <a:pt x="3224" y="190697"/>
                    <a:pt x="3250" y="190645"/>
                    <a:pt x="3224" y="190594"/>
                  </a:cubicBezTo>
                  <a:cubicBezTo>
                    <a:pt x="3224" y="190594"/>
                    <a:pt x="3224" y="190568"/>
                    <a:pt x="3224" y="190568"/>
                  </a:cubicBezTo>
                  <a:cubicBezTo>
                    <a:pt x="3275" y="190491"/>
                    <a:pt x="3250" y="190413"/>
                    <a:pt x="3301" y="190362"/>
                  </a:cubicBezTo>
                  <a:cubicBezTo>
                    <a:pt x="3327" y="190387"/>
                    <a:pt x="3327" y="190413"/>
                    <a:pt x="3327" y="190439"/>
                  </a:cubicBezTo>
                  <a:cubicBezTo>
                    <a:pt x="3327" y="190465"/>
                    <a:pt x="3353" y="190491"/>
                    <a:pt x="3378" y="190516"/>
                  </a:cubicBezTo>
                  <a:lnTo>
                    <a:pt x="3404" y="190516"/>
                  </a:lnTo>
                  <a:cubicBezTo>
                    <a:pt x="3430" y="190465"/>
                    <a:pt x="3482" y="190465"/>
                    <a:pt x="3507" y="190465"/>
                  </a:cubicBezTo>
                  <a:cubicBezTo>
                    <a:pt x="3559" y="190465"/>
                    <a:pt x="3611" y="190465"/>
                    <a:pt x="3636" y="190491"/>
                  </a:cubicBezTo>
                  <a:cubicBezTo>
                    <a:pt x="3652" y="190507"/>
                    <a:pt x="3663" y="190513"/>
                    <a:pt x="3672" y="190513"/>
                  </a:cubicBezTo>
                  <a:cubicBezTo>
                    <a:pt x="3690" y="190513"/>
                    <a:pt x="3696" y="190483"/>
                    <a:pt x="3714" y="190465"/>
                  </a:cubicBezTo>
                  <a:cubicBezTo>
                    <a:pt x="3714" y="190439"/>
                    <a:pt x="3714" y="190413"/>
                    <a:pt x="3714" y="190387"/>
                  </a:cubicBezTo>
                  <a:cubicBezTo>
                    <a:pt x="3714" y="190336"/>
                    <a:pt x="3714" y="190310"/>
                    <a:pt x="3739" y="190310"/>
                  </a:cubicBezTo>
                  <a:cubicBezTo>
                    <a:pt x="3765" y="190259"/>
                    <a:pt x="3765" y="190207"/>
                    <a:pt x="3739" y="190155"/>
                  </a:cubicBezTo>
                  <a:cubicBezTo>
                    <a:pt x="3721" y="190174"/>
                    <a:pt x="3690" y="190192"/>
                    <a:pt x="3655" y="190192"/>
                  </a:cubicBezTo>
                  <a:cubicBezTo>
                    <a:pt x="3641" y="190192"/>
                    <a:pt x="3626" y="190189"/>
                    <a:pt x="3611" y="190181"/>
                  </a:cubicBezTo>
                  <a:lnTo>
                    <a:pt x="3559" y="190181"/>
                  </a:lnTo>
                  <a:cubicBezTo>
                    <a:pt x="3533" y="190181"/>
                    <a:pt x="3482" y="190130"/>
                    <a:pt x="3482" y="190104"/>
                  </a:cubicBezTo>
                  <a:cubicBezTo>
                    <a:pt x="3507" y="190052"/>
                    <a:pt x="3507" y="190001"/>
                    <a:pt x="3507" y="189975"/>
                  </a:cubicBezTo>
                  <a:cubicBezTo>
                    <a:pt x="3507" y="189923"/>
                    <a:pt x="3533" y="189872"/>
                    <a:pt x="3559" y="189820"/>
                  </a:cubicBezTo>
                  <a:cubicBezTo>
                    <a:pt x="3559" y="189768"/>
                    <a:pt x="3559" y="189743"/>
                    <a:pt x="3559" y="189691"/>
                  </a:cubicBezTo>
                  <a:cubicBezTo>
                    <a:pt x="3559" y="189665"/>
                    <a:pt x="3559" y="189665"/>
                    <a:pt x="3559" y="189640"/>
                  </a:cubicBezTo>
                  <a:cubicBezTo>
                    <a:pt x="3572" y="189627"/>
                    <a:pt x="3585" y="189620"/>
                    <a:pt x="3598" y="189620"/>
                  </a:cubicBezTo>
                  <a:cubicBezTo>
                    <a:pt x="3611" y="189620"/>
                    <a:pt x="3623" y="189627"/>
                    <a:pt x="3636" y="189640"/>
                  </a:cubicBezTo>
                  <a:lnTo>
                    <a:pt x="3662" y="189614"/>
                  </a:lnTo>
                  <a:lnTo>
                    <a:pt x="3662" y="189588"/>
                  </a:lnTo>
                  <a:cubicBezTo>
                    <a:pt x="3662" y="189588"/>
                    <a:pt x="3662" y="189562"/>
                    <a:pt x="3662" y="189562"/>
                  </a:cubicBezTo>
                  <a:lnTo>
                    <a:pt x="3559" y="189562"/>
                  </a:lnTo>
                  <a:cubicBezTo>
                    <a:pt x="3549" y="189567"/>
                    <a:pt x="3541" y="189569"/>
                    <a:pt x="3536" y="189569"/>
                  </a:cubicBezTo>
                  <a:cubicBezTo>
                    <a:pt x="3517" y="189569"/>
                    <a:pt x="3533" y="189536"/>
                    <a:pt x="3533" y="189536"/>
                  </a:cubicBezTo>
                  <a:lnTo>
                    <a:pt x="3533" y="189330"/>
                  </a:lnTo>
                  <a:cubicBezTo>
                    <a:pt x="3533" y="189330"/>
                    <a:pt x="3559" y="189330"/>
                    <a:pt x="3559" y="189304"/>
                  </a:cubicBezTo>
                  <a:cubicBezTo>
                    <a:pt x="3559" y="189278"/>
                    <a:pt x="3585" y="189227"/>
                    <a:pt x="3585" y="189201"/>
                  </a:cubicBezTo>
                  <a:cubicBezTo>
                    <a:pt x="3598" y="189188"/>
                    <a:pt x="3591" y="189188"/>
                    <a:pt x="3582" y="189188"/>
                  </a:cubicBezTo>
                  <a:cubicBezTo>
                    <a:pt x="3572" y="189188"/>
                    <a:pt x="3559" y="189188"/>
                    <a:pt x="3559" y="189175"/>
                  </a:cubicBezTo>
                  <a:cubicBezTo>
                    <a:pt x="3559" y="189156"/>
                    <a:pt x="3562" y="189151"/>
                    <a:pt x="3567" y="189151"/>
                  </a:cubicBezTo>
                  <a:cubicBezTo>
                    <a:pt x="3572" y="189151"/>
                    <a:pt x="3578" y="189157"/>
                    <a:pt x="3581" y="189157"/>
                  </a:cubicBezTo>
                  <a:cubicBezTo>
                    <a:pt x="3583" y="189157"/>
                    <a:pt x="3585" y="189155"/>
                    <a:pt x="3585" y="189150"/>
                  </a:cubicBezTo>
                  <a:cubicBezTo>
                    <a:pt x="3611" y="189124"/>
                    <a:pt x="3662" y="189098"/>
                    <a:pt x="3636" y="189072"/>
                  </a:cubicBezTo>
                  <a:cubicBezTo>
                    <a:pt x="3585" y="189021"/>
                    <a:pt x="3611" y="189046"/>
                    <a:pt x="3636" y="189021"/>
                  </a:cubicBezTo>
                  <a:lnTo>
                    <a:pt x="3662" y="189021"/>
                  </a:lnTo>
                  <a:cubicBezTo>
                    <a:pt x="3688" y="189021"/>
                    <a:pt x="3701" y="189027"/>
                    <a:pt x="3707" y="189027"/>
                  </a:cubicBezTo>
                  <a:cubicBezTo>
                    <a:pt x="3714" y="189027"/>
                    <a:pt x="3714" y="189021"/>
                    <a:pt x="3714" y="188995"/>
                  </a:cubicBezTo>
                  <a:lnTo>
                    <a:pt x="3714" y="188943"/>
                  </a:lnTo>
                  <a:lnTo>
                    <a:pt x="3688" y="188763"/>
                  </a:lnTo>
                  <a:cubicBezTo>
                    <a:pt x="3636" y="188763"/>
                    <a:pt x="3662" y="188685"/>
                    <a:pt x="3636" y="188659"/>
                  </a:cubicBezTo>
                  <a:lnTo>
                    <a:pt x="3636" y="188556"/>
                  </a:lnTo>
                  <a:cubicBezTo>
                    <a:pt x="3636" y="188548"/>
                    <a:pt x="3631" y="188545"/>
                    <a:pt x="3622" y="188545"/>
                  </a:cubicBezTo>
                  <a:cubicBezTo>
                    <a:pt x="3605" y="188545"/>
                    <a:pt x="3576" y="188556"/>
                    <a:pt x="3559" y="188556"/>
                  </a:cubicBezTo>
                  <a:cubicBezTo>
                    <a:pt x="3585" y="188556"/>
                    <a:pt x="3585" y="188582"/>
                    <a:pt x="3611" y="188608"/>
                  </a:cubicBezTo>
                  <a:cubicBezTo>
                    <a:pt x="3611" y="188634"/>
                    <a:pt x="3611" y="188634"/>
                    <a:pt x="3559" y="188634"/>
                  </a:cubicBezTo>
                  <a:cubicBezTo>
                    <a:pt x="3556" y="188636"/>
                    <a:pt x="3554" y="188638"/>
                    <a:pt x="3551" y="188638"/>
                  </a:cubicBezTo>
                  <a:cubicBezTo>
                    <a:pt x="3533" y="188638"/>
                    <a:pt x="3533" y="188551"/>
                    <a:pt x="3533" y="188505"/>
                  </a:cubicBezTo>
                  <a:cubicBezTo>
                    <a:pt x="3533" y="188505"/>
                    <a:pt x="3533" y="188479"/>
                    <a:pt x="3533" y="188479"/>
                  </a:cubicBezTo>
                  <a:cubicBezTo>
                    <a:pt x="3533" y="188427"/>
                    <a:pt x="3533" y="188427"/>
                    <a:pt x="3585" y="188427"/>
                  </a:cubicBezTo>
                  <a:lnTo>
                    <a:pt x="3585" y="188402"/>
                  </a:lnTo>
                  <a:cubicBezTo>
                    <a:pt x="3533" y="188402"/>
                    <a:pt x="3533" y="188324"/>
                    <a:pt x="3533" y="188298"/>
                  </a:cubicBezTo>
                  <a:cubicBezTo>
                    <a:pt x="3507" y="188273"/>
                    <a:pt x="3507" y="188221"/>
                    <a:pt x="3507" y="188195"/>
                  </a:cubicBezTo>
                  <a:cubicBezTo>
                    <a:pt x="3507" y="188118"/>
                    <a:pt x="3507" y="188041"/>
                    <a:pt x="3507" y="187963"/>
                  </a:cubicBezTo>
                  <a:cubicBezTo>
                    <a:pt x="3482" y="187860"/>
                    <a:pt x="3482" y="187731"/>
                    <a:pt x="3533" y="187654"/>
                  </a:cubicBezTo>
                  <a:cubicBezTo>
                    <a:pt x="3533" y="187525"/>
                    <a:pt x="3507" y="187396"/>
                    <a:pt x="3482" y="187293"/>
                  </a:cubicBezTo>
                  <a:cubicBezTo>
                    <a:pt x="3456" y="187267"/>
                    <a:pt x="3456" y="187267"/>
                    <a:pt x="3482" y="187241"/>
                  </a:cubicBezTo>
                  <a:cubicBezTo>
                    <a:pt x="3507" y="187138"/>
                    <a:pt x="3430" y="187060"/>
                    <a:pt x="3456" y="186957"/>
                  </a:cubicBezTo>
                  <a:cubicBezTo>
                    <a:pt x="3404" y="186880"/>
                    <a:pt x="3404" y="186803"/>
                    <a:pt x="3456" y="186751"/>
                  </a:cubicBezTo>
                  <a:cubicBezTo>
                    <a:pt x="3430" y="186674"/>
                    <a:pt x="3404" y="186596"/>
                    <a:pt x="3378" y="186493"/>
                  </a:cubicBezTo>
                  <a:cubicBezTo>
                    <a:pt x="3353" y="186467"/>
                    <a:pt x="3353" y="186416"/>
                    <a:pt x="3353" y="186364"/>
                  </a:cubicBezTo>
                  <a:cubicBezTo>
                    <a:pt x="3327" y="186313"/>
                    <a:pt x="3353" y="186313"/>
                    <a:pt x="3353" y="186287"/>
                  </a:cubicBezTo>
                  <a:cubicBezTo>
                    <a:pt x="3353" y="186261"/>
                    <a:pt x="3301" y="186132"/>
                    <a:pt x="3301" y="186055"/>
                  </a:cubicBezTo>
                  <a:cubicBezTo>
                    <a:pt x="3257" y="186055"/>
                    <a:pt x="3251" y="185998"/>
                    <a:pt x="3217" y="185998"/>
                  </a:cubicBezTo>
                  <a:cubicBezTo>
                    <a:pt x="3212" y="185998"/>
                    <a:pt x="3205" y="185999"/>
                    <a:pt x="3198" y="186003"/>
                  </a:cubicBezTo>
                  <a:cubicBezTo>
                    <a:pt x="3198" y="186029"/>
                    <a:pt x="3198" y="186055"/>
                    <a:pt x="3198" y="186080"/>
                  </a:cubicBezTo>
                  <a:cubicBezTo>
                    <a:pt x="3224" y="186106"/>
                    <a:pt x="3198" y="186158"/>
                    <a:pt x="3172" y="186158"/>
                  </a:cubicBezTo>
                  <a:lnTo>
                    <a:pt x="3172" y="186209"/>
                  </a:lnTo>
                  <a:lnTo>
                    <a:pt x="3172" y="186235"/>
                  </a:lnTo>
                  <a:cubicBezTo>
                    <a:pt x="3172" y="186235"/>
                    <a:pt x="3172" y="186235"/>
                    <a:pt x="3146" y="186209"/>
                  </a:cubicBezTo>
                  <a:cubicBezTo>
                    <a:pt x="3146" y="186209"/>
                    <a:pt x="3121" y="186184"/>
                    <a:pt x="3095" y="186184"/>
                  </a:cubicBezTo>
                  <a:cubicBezTo>
                    <a:pt x="3095" y="186209"/>
                    <a:pt x="3095" y="186261"/>
                    <a:pt x="3069" y="186261"/>
                  </a:cubicBezTo>
                  <a:cubicBezTo>
                    <a:pt x="3069" y="186287"/>
                    <a:pt x="3043" y="186287"/>
                    <a:pt x="3043" y="186287"/>
                  </a:cubicBezTo>
                  <a:lnTo>
                    <a:pt x="3017" y="186287"/>
                  </a:lnTo>
                  <a:cubicBezTo>
                    <a:pt x="3017" y="186287"/>
                    <a:pt x="3017" y="186261"/>
                    <a:pt x="3017" y="186261"/>
                  </a:cubicBezTo>
                  <a:cubicBezTo>
                    <a:pt x="3017" y="186184"/>
                    <a:pt x="2940" y="186184"/>
                    <a:pt x="2940" y="186106"/>
                  </a:cubicBezTo>
                  <a:cubicBezTo>
                    <a:pt x="2940" y="186055"/>
                    <a:pt x="2940" y="186003"/>
                    <a:pt x="2940" y="185951"/>
                  </a:cubicBezTo>
                  <a:cubicBezTo>
                    <a:pt x="2914" y="185951"/>
                    <a:pt x="2888" y="185900"/>
                    <a:pt x="2888" y="185900"/>
                  </a:cubicBezTo>
                  <a:cubicBezTo>
                    <a:pt x="2888" y="185797"/>
                    <a:pt x="2837" y="185719"/>
                    <a:pt x="2888" y="185616"/>
                  </a:cubicBezTo>
                  <a:cubicBezTo>
                    <a:pt x="2863" y="185565"/>
                    <a:pt x="2863" y="185513"/>
                    <a:pt x="2888" y="185436"/>
                  </a:cubicBezTo>
                  <a:cubicBezTo>
                    <a:pt x="2888" y="185410"/>
                    <a:pt x="2940" y="185384"/>
                    <a:pt x="2940" y="185358"/>
                  </a:cubicBezTo>
                  <a:cubicBezTo>
                    <a:pt x="2940" y="185332"/>
                    <a:pt x="2888" y="185332"/>
                    <a:pt x="2863" y="185307"/>
                  </a:cubicBezTo>
                  <a:cubicBezTo>
                    <a:pt x="2863" y="185281"/>
                    <a:pt x="2863" y="185281"/>
                    <a:pt x="2863" y="185255"/>
                  </a:cubicBezTo>
                  <a:cubicBezTo>
                    <a:pt x="2863" y="185229"/>
                    <a:pt x="2863" y="185178"/>
                    <a:pt x="2888" y="185178"/>
                  </a:cubicBezTo>
                  <a:cubicBezTo>
                    <a:pt x="2914" y="185152"/>
                    <a:pt x="2863" y="185049"/>
                    <a:pt x="2863" y="184971"/>
                  </a:cubicBezTo>
                  <a:cubicBezTo>
                    <a:pt x="2914" y="184920"/>
                    <a:pt x="2837" y="184868"/>
                    <a:pt x="2863" y="184817"/>
                  </a:cubicBezTo>
                  <a:cubicBezTo>
                    <a:pt x="2888" y="184739"/>
                    <a:pt x="2863" y="184662"/>
                    <a:pt x="2863" y="184610"/>
                  </a:cubicBezTo>
                  <a:cubicBezTo>
                    <a:pt x="2863" y="184533"/>
                    <a:pt x="2811" y="184481"/>
                    <a:pt x="2837" y="184404"/>
                  </a:cubicBezTo>
                  <a:cubicBezTo>
                    <a:pt x="2863" y="184327"/>
                    <a:pt x="2863" y="184249"/>
                    <a:pt x="2837" y="184172"/>
                  </a:cubicBezTo>
                  <a:cubicBezTo>
                    <a:pt x="2837" y="184120"/>
                    <a:pt x="2811" y="184095"/>
                    <a:pt x="2785" y="184095"/>
                  </a:cubicBezTo>
                  <a:cubicBezTo>
                    <a:pt x="2760" y="184069"/>
                    <a:pt x="2760" y="184043"/>
                    <a:pt x="2785" y="184017"/>
                  </a:cubicBezTo>
                  <a:cubicBezTo>
                    <a:pt x="2811" y="183966"/>
                    <a:pt x="2811" y="183914"/>
                    <a:pt x="2785" y="183862"/>
                  </a:cubicBezTo>
                  <a:cubicBezTo>
                    <a:pt x="2708" y="183837"/>
                    <a:pt x="2708" y="183837"/>
                    <a:pt x="2734" y="183759"/>
                  </a:cubicBezTo>
                  <a:cubicBezTo>
                    <a:pt x="2734" y="183733"/>
                    <a:pt x="2734" y="183733"/>
                    <a:pt x="2734" y="183733"/>
                  </a:cubicBezTo>
                  <a:cubicBezTo>
                    <a:pt x="2760" y="183708"/>
                    <a:pt x="2785" y="183733"/>
                    <a:pt x="2785" y="183682"/>
                  </a:cubicBezTo>
                  <a:cubicBezTo>
                    <a:pt x="2785" y="183682"/>
                    <a:pt x="2785" y="183630"/>
                    <a:pt x="2785" y="183604"/>
                  </a:cubicBezTo>
                  <a:cubicBezTo>
                    <a:pt x="2760" y="183579"/>
                    <a:pt x="2811" y="183579"/>
                    <a:pt x="2837" y="183553"/>
                  </a:cubicBezTo>
                  <a:cubicBezTo>
                    <a:pt x="2837" y="183527"/>
                    <a:pt x="2837" y="183527"/>
                    <a:pt x="2837" y="183527"/>
                  </a:cubicBezTo>
                  <a:cubicBezTo>
                    <a:pt x="2811" y="183501"/>
                    <a:pt x="2785" y="183476"/>
                    <a:pt x="2785" y="183450"/>
                  </a:cubicBezTo>
                  <a:lnTo>
                    <a:pt x="2760" y="183398"/>
                  </a:lnTo>
                  <a:lnTo>
                    <a:pt x="2760" y="183347"/>
                  </a:lnTo>
                  <a:cubicBezTo>
                    <a:pt x="2760" y="183347"/>
                    <a:pt x="2760" y="183321"/>
                    <a:pt x="2760" y="183321"/>
                  </a:cubicBezTo>
                  <a:lnTo>
                    <a:pt x="2760" y="183295"/>
                  </a:lnTo>
                  <a:lnTo>
                    <a:pt x="2785" y="183295"/>
                  </a:lnTo>
                  <a:lnTo>
                    <a:pt x="2811" y="183347"/>
                  </a:lnTo>
                  <a:cubicBezTo>
                    <a:pt x="2863" y="183295"/>
                    <a:pt x="2863" y="183243"/>
                    <a:pt x="2863" y="183218"/>
                  </a:cubicBezTo>
                  <a:cubicBezTo>
                    <a:pt x="2888" y="183166"/>
                    <a:pt x="2888" y="183166"/>
                    <a:pt x="2914" y="183140"/>
                  </a:cubicBezTo>
                  <a:cubicBezTo>
                    <a:pt x="2940" y="183140"/>
                    <a:pt x="2914" y="183089"/>
                    <a:pt x="2914" y="183063"/>
                  </a:cubicBezTo>
                  <a:cubicBezTo>
                    <a:pt x="2914" y="183011"/>
                    <a:pt x="2966" y="182986"/>
                    <a:pt x="2940" y="182960"/>
                  </a:cubicBezTo>
                  <a:cubicBezTo>
                    <a:pt x="2940" y="182908"/>
                    <a:pt x="2940" y="182831"/>
                    <a:pt x="2940" y="182779"/>
                  </a:cubicBezTo>
                  <a:cubicBezTo>
                    <a:pt x="2940" y="182702"/>
                    <a:pt x="2914" y="182650"/>
                    <a:pt x="2914" y="182573"/>
                  </a:cubicBezTo>
                  <a:cubicBezTo>
                    <a:pt x="2940" y="182495"/>
                    <a:pt x="2914" y="182470"/>
                    <a:pt x="2914" y="182418"/>
                  </a:cubicBezTo>
                  <a:cubicBezTo>
                    <a:pt x="2914" y="182418"/>
                    <a:pt x="2914" y="182392"/>
                    <a:pt x="2914" y="182367"/>
                  </a:cubicBezTo>
                  <a:cubicBezTo>
                    <a:pt x="2863" y="182315"/>
                    <a:pt x="2914" y="182263"/>
                    <a:pt x="2888" y="182212"/>
                  </a:cubicBezTo>
                  <a:cubicBezTo>
                    <a:pt x="2940" y="182109"/>
                    <a:pt x="2940" y="182005"/>
                    <a:pt x="2940" y="181902"/>
                  </a:cubicBezTo>
                  <a:cubicBezTo>
                    <a:pt x="2940" y="181877"/>
                    <a:pt x="2966" y="181877"/>
                    <a:pt x="2992" y="181877"/>
                  </a:cubicBezTo>
                  <a:lnTo>
                    <a:pt x="2966" y="181851"/>
                  </a:lnTo>
                  <a:cubicBezTo>
                    <a:pt x="2940" y="181851"/>
                    <a:pt x="2914" y="181825"/>
                    <a:pt x="2940" y="181799"/>
                  </a:cubicBezTo>
                  <a:cubicBezTo>
                    <a:pt x="2940" y="181773"/>
                    <a:pt x="2966" y="181773"/>
                    <a:pt x="2966" y="181773"/>
                  </a:cubicBezTo>
                  <a:lnTo>
                    <a:pt x="3017" y="181773"/>
                  </a:lnTo>
                  <a:cubicBezTo>
                    <a:pt x="3069" y="181722"/>
                    <a:pt x="3069" y="181670"/>
                    <a:pt x="3069" y="181619"/>
                  </a:cubicBezTo>
                  <a:cubicBezTo>
                    <a:pt x="3069" y="181567"/>
                    <a:pt x="3043" y="181515"/>
                    <a:pt x="3069" y="181490"/>
                  </a:cubicBezTo>
                  <a:cubicBezTo>
                    <a:pt x="3095" y="181490"/>
                    <a:pt x="3146" y="181619"/>
                    <a:pt x="3172" y="181696"/>
                  </a:cubicBezTo>
                  <a:lnTo>
                    <a:pt x="3172" y="181722"/>
                  </a:lnTo>
                  <a:cubicBezTo>
                    <a:pt x="3172" y="181722"/>
                    <a:pt x="3224" y="181644"/>
                    <a:pt x="3250" y="181619"/>
                  </a:cubicBezTo>
                  <a:lnTo>
                    <a:pt x="3250" y="181593"/>
                  </a:lnTo>
                  <a:cubicBezTo>
                    <a:pt x="3250" y="181567"/>
                    <a:pt x="3250" y="181567"/>
                    <a:pt x="3250" y="181567"/>
                  </a:cubicBezTo>
                  <a:cubicBezTo>
                    <a:pt x="3146" y="181438"/>
                    <a:pt x="3146" y="181438"/>
                    <a:pt x="3146" y="181309"/>
                  </a:cubicBezTo>
                  <a:lnTo>
                    <a:pt x="3146" y="181283"/>
                  </a:lnTo>
                  <a:cubicBezTo>
                    <a:pt x="3146" y="181232"/>
                    <a:pt x="3146" y="181206"/>
                    <a:pt x="3121" y="181154"/>
                  </a:cubicBezTo>
                  <a:cubicBezTo>
                    <a:pt x="3121" y="181129"/>
                    <a:pt x="3121" y="181077"/>
                    <a:pt x="3121" y="181051"/>
                  </a:cubicBezTo>
                  <a:cubicBezTo>
                    <a:pt x="3121" y="181025"/>
                    <a:pt x="3121" y="181000"/>
                    <a:pt x="3095" y="180974"/>
                  </a:cubicBezTo>
                  <a:cubicBezTo>
                    <a:pt x="3069" y="180974"/>
                    <a:pt x="3043" y="180974"/>
                    <a:pt x="3043" y="180922"/>
                  </a:cubicBezTo>
                  <a:cubicBezTo>
                    <a:pt x="3043" y="180896"/>
                    <a:pt x="3043" y="180871"/>
                    <a:pt x="3043" y="180871"/>
                  </a:cubicBezTo>
                  <a:lnTo>
                    <a:pt x="3043" y="180768"/>
                  </a:lnTo>
                  <a:cubicBezTo>
                    <a:pt x="3017" y="180742"/>
                    <a:pt x="3043" y="180716"/>
                    <a:pt x="3095" y="180690"/>
                  </a:cubicBezTo>
                  <a:lnTo>
                    <a:pt x="3095" y="180639"/>
                  </a:lnTo>
                  <a:cubicBezTo>
                    <a:pt x="3043" y="180613"/>
                    <a:pt x="3069" y="180561"/>
                    <a:pt x="3069" y="180510"/>
                  </a:cubicBezTo>
                  <a:cubicBezTo>
                    <a:pt x="3043" y="180484"/>
                    <a:pt x="3043" y="180458"/>
                    <a:pt x="3069" y="180458"/>
                  </a:cubicBezTo>
                  <a:lnTo>
                    <a:pt x="3095" y="180381"/>
                  </a:lnTo>
                  <a:cubicBezTo>
                    <a:pt x="3095" y="180355"/>
                    <a:pt x="3095" y="180329"/>
                    <a:pt x="3121" y="180329"/>
                  </a:cubicBezTo>
                  <a:lnTo>
                    <a:pt x="3121" y="180174"/>
                  </a:lnTo>
                  <a:lnTo>
                    <a:pt x="3198" y="180252"/>
                  </a:lnTo>
                  <a:cubicBezTo>
                    <a:pt x="3198" y="180252"/>
                    <a:pt x="3198" y="180226"/>
                    <a:pt x="3198" y="180226"/>
                  </a:cubicBezTo>
                  <a:lnTo>
                    <a:pt x="3198" y="180123"/>
                  </a:lnTo>
                  <a:lnTo>
                    <a:pt x="3198" y="180045"/>
                  </a:lnTo>
                  <a:cubicBezTo>
                    <a:pt x="3172" y="179994"/>
                    <a:pt x="3172" y="179968"/>
                    <a:pt x="3198" y="179942"/>
                  </a:cubicBezTo>
                  <a:lnTo>
                    <a:pt x="3198" y="179839"/>
                  </a:lnTo>
                  <a:cubicBezTo>
                    <a:pt x="3172" y="179839"/>
                    <a:pt x="3146" y="179813"/>
                    <a:pt x="3146" y="179787"/>
                  </a:cubicBezTo>
                  <a:cubicBezTo>
                    <a:pt x="3146" y="179736"/>
                    <a:pt x="3146" y="179684"/>
                    <a:pt x="3172" y="179659"/>
                  </a:cubicBezTo>
                  <a:cubicBezTo>
                    <a:pt x="3146" y="179659"/>
                    <a:pt x="3095" y="179659"/>
                    <a:pt x="3121" y="179581"/>
                  </a:cubicBezTo>
                  <a:cubicBezTo>
                    <a:pt x="3146" y="179530"/>
                    <a:pt x="3198" y="179504"/>
                    <a:pt x="3198" y="179452"/>
                  </a:cubicBezTo>
                  <a:cubicBezTo>
                    <a:pt x="3198" y="179401"/>
                    <a:pt x="3172" y="179401"/>
                    <a:pt x="3172" y="179401"/>
                  </a:cubicBezTo>
                  <a:cubicBezTo>
                    <a:pt x="3172" y="179375"/>
                    <a:pt x="3250" y="179375"/>
                    <a:pt x="3224" y="179323"/>
                  </a:cubicBezTo>
                  <a:cubicBezTo>
                    <a:pt x="3224" y="179297"/>
                    <a:pt x="3198" y="179272"/>
                    <a:pt x="3198" y="179246"/>
                  </a:cubicBezTo>
                  <a:cubicBezTo>
                    <a:pt x="3172" y="179194"/>
                    <a:pt x="3198" y="179168"/>
                    <a:pt x="3198" y="179143"/>
                  </a:cubicBezTo>
                  <a:lnTo>
                    <a:pt x="3198" y="179065"/>
                  </a:lnTo>
                  <a:cubicBezTo>
                    <a:pt x="3198" y="179040"/>
                    <a:pt x="3172" y="179014"/>
                    <a:pt x="3224" y="178988"/>
                  </a:cubicBezTo>
                  <a:lnTo>
                    <a:pt x="3224" y="178911"/>
                  </a:lnTo>
                  <a:cubicBezTo>
                    <a:pt x="3172" y="178911"/>
                    <a:pt x="3095" y="178911"/>
                    <a:pt x="3069" y="178859"/>
                  </a:cubicBezTo>
                  <a:lnTo>
                    <a:pt x="3146" y="178627"/>
                  </a:lnTo>
                  <a:cubicBezTo>
                    <a:pt x="3121" y="178601"/>
                    <a:pt x="3095" y="178575"/>
                    <a:pt x="3095" y="178524"/>
                  </a:cubicBezTo>
                  <a:cubicBezTo>
                    <a:pt x="3121" y="178498"/>
                    <a:pt x="3121" y="178472"/>
                    <a:pt x="3121" y="178446"/>
                  </a:cubicBezTo>
                  <a:cubicBezTo>
                    <a:pt x="3095" y="178369"/>
                    <a:pt x="3095" y="178369"/>
                    <a:pt x="3146" y="178343"/>
                  </a:cubicBezTo>
                  <a:lnTo>
                    <a:pt x="3224" y="178343"/>
                  </a:lnTo>
                  <a:lnTo>
                    <a:pt x="3224" y="178292"/>
                  </a:lnTo>
                  <a:cubicBezTo>
                    <a:pt x="3224" y="178240"/>
                    <a:pt x="3224" y="178214"/>
                    <a:pt x="3198" y="178188"/>
                  </a:cubicBezTo>
                  <a:lnTo>
                    <a:pt x="3198" y="178137"/>
                  </a:lnTo>
                  <a:cubicBezTo>
                    <a:pt x="3198" y="178111"/>
                    <a:pt x="3250" y="178059"/>
                    <a:pt x="3250" y="178034"/>
                  </a:cubicBezTo>
                  <a:lnTo>
                    <a:pt x="3172" y="178034"/>
                  </a:lnTo>
                  <a:cubicBezTo>
                    <a:pt x="3146" y="178034"/>
                    <a:pt x="3146" y="178034"/>
                    <a:pt x="3146" y="177956"/>
                  </a:cubicBezTo>
                  <a:lnTo>
                    <a:pt x="3146" y="177931"/>
                  </a:lnTo>
                  <a:lnTo>
                    <a:pt x="3095" y="177905"/>
                  </a:lnTo>
                  <a:cubicBezTo>
                    <a:pt x="3017" y="177879"/>
                    <a:pt x="2940" y="177827"/>
                    <a:pt x="2914" y="177750"/>
                  </a:cubicBezTo>
                  <a:cubicBezTo>
                    <a:pt x="2914" y="177724"/>
                    <a:pt x="2888" y="177724"/>
                    <a:pt x="2863" y="177724"/>
                  </a:cubicBezTo>
                  <a:cubicBezTo>
                    <a:pt x="2863" y="177698"/>
                    <a:pt x="2837" y="177698"/>
                    <a:pt x="2837" y="177673"/>
                  </a:cubicBezTo>
                  <a:cubicBezTo>
                    <a:pt x="2811" y="177595"/>
                    <a:pt x="2811" y="177518"/>
                    <a:pt x="2785" y="177415"/>
                  </a:cubicBezTo>
                  <a:cubicBezTo>
                    <a:pt x="2785" y="177389"/>
                    <a:pt x="2811" y="177363"/>
                    <a:pt x="2837" y="177337"/>
                  </a:cubicBezTo>
                  <a:cubicBezTo>
                    <a:pt x="2811" y="177312"/>
                    <a:pt x="2811" y="177260"/>
                    <a:pt x="2837" y="177234"/>
                  </a:cubicBezTo>
                  <a:lnTo>
                    <a:pt x="2837" y="177183"/>
                  </a:lnTo>
                  <a:cubicBezTo>
                    <a:pt x="2811" y="177183"/>
                    <a:pt x="2785" y="177157"/>
                    <a:pt x="2785" y="177131"/>
                  </a:cubicBezTo>
                  <a:cubicBezTo>
                    <a:pt x="2760" y="177131"/>
                    <a:pt x="2734" y="177105"/>
                    <a:pt x="2708" y="177079"/>
                  </a:cubicBezTo>
                  <a:cubicBezTo>
                    <a:pt x="2708" y="177105"/>
                    <a:pt x="2708" y="177131"/>
                    <a:pt x="2682" y="177157"/>
                  </a:cubicBezTo>
                  <a:cubicBezTo>
                    <a:pt x="2669" y="177170"/>
                    <a:pt x="2663" y="177176"/>
                    <a:pt x="2660" y="177176"/>
                  </a:cubicBezTo>
                  <a:cubicBezTo>
                    <a:pt x="2656" y="177176"/>
                    <a:pt x="2656" y="177170"/>
                    <a:pt x="2656" y="177157"/>
                  </a:cubicBezTo>
                  <a:cubicBezTo>
                    <a:pt x="2631" y="177131"/>
                    <a:pt x="2656" y="177131"/>
                    <a:pt x="2656" y="177131"/>
                  </a:cubicBezTo>
                  <a:cubicBezTo>
                    <a:pt x="2656" y="177105"/>
                    <a:pt x="2656" y="177105"/>
                    <a:pt x="2682" y="177079"/>
                  </a:cubicBezTo>
                  <a:lnTo>
                    <a:pt x="2708" y="177028"/>
                  </a:lnTo>
                  <a:lnTo>
                    <a:pt x="2682" y="177002"/>
                  </a:lnTo>
                  <a:cubicBezTo>
                    <a:pt x="2656" y="176976"/>
                    <a:pt x="2682" y="176925"/>
                    <a:pt x="2631" y="176925"/>
                  </a:cubicBezTo>
                  <a:cubicBezTo>
                    <a:pt x="2618" y="176912"/>
                    <a:pt x="2611" y="176912"/>
                    <a:pt x="2608" y="176912"/>
                  </a:cubicBezTo>
                  <a:cubicBezTo>
                    <a:pt x="2605" y="176912"/>
                    <a:pt x="2605" y="176912"/>
                    <a:pt x="2605" y="176899"/>
                  </a:cubicBezTo>
                  <a:cubicBezTo>
                    <a:pt x="2631" y="176873"/>
                    <a:pt x="2579" y="176744"/>
                    <a:pt x="2605" y="176667"/>
                  </a:cubicBezTo>
                  <a:cubicBezTo>
                    <a:pt x="2605" y="176641"/>
                    <a:pt x="2605" y="176589"/>
                    <a:pt x="2605" y="176538"/>
                  </a:cubicBezTo>
                  <a:cubicBezTo>
                    <a:pt x="2605" y="176512"/>
                    <a:pt x="2605" y="176460"/>
                    <a:pt x="2631" y="176435"/>
                  </a:cubicBezTo>
                  <a:cubicBezTo>
                    <a:pt x="2631" y="176435"/>
                    <a:pt x="2631" y="176435"/>
                    <a:pt x="2631" y="176409"/>
                  </a:cubicBezTo>
                  <a:cubicBezTo>
                    <a:pt x="2631" y="176383"/>
                    <a:pt x="2579" y="176383"/>
                    <a:pt x="2605" y="176331"/>
                  </a:cubicBezTo>
                  <a:cubicBezTo>
                    <a:pt x="2631" y="176306"/>
                    <a:pt x="2579" y="176254"/>
                    <a:pt x="2631" y="176254"/>
                  </a:cubicBezTo>
                  <a:lnTo>
                    <a:pt x="2656" y="176254"/>
                  </a:lnTo>
                  <a:lnTo>
                    <a:pt x="2656" y="176203"/>
                  </a:lnTo>
                  <a:cubicBezTo>
                    <a:pt x="2656" y="176125"/>
                    <a:pt x="2656" y="176048"/>
                    <a:pt x="2605" y="175996"/>
                  </a:cubicBezTo>
                  <a:lnTo>
                    <a:pt x="2605" y="175945"/>
                  </a:lnTo>
                  <a:cubicBezTo>
                    <a:pt x="2605" y="175867"/>
                    <a:pt x="2553" y="175816"/>
                    <a:pt x="2553" y="175738"/>
                  </a:cubicBezTo>
                  <a:cubicBezTo>
                    <a:pt x="2553" y="175661"/>
                    <a:pt x="2553" y="175661"/>
                    <a:pt x="2631" y="175661"/>
                  </a:cubicBezTo>
                  <a:cubicBezTo>
                    <a:pt x="2699" y="175661"/>
                    <a:pt x="2711" y="175649"/>
                    <a:pt x="2718" y="175649"/>
                  </a:cubicBezTo>
                  <a:cubicBezTo>
                    <a:pt x="2722" y="175649"/>
                    <a:pt x="2725" y="175652"/>
                    <a:pt x="2734" y="175661"/>
                  </a:cubicBezTo>
                  <a:cubicBezTo>
                    <a:pt x="2760" y="175584"/>
                    <a:pt x="2760" y="175532"/>
                    <a:pt x="2734" y="175455"/>
                  </a:cubicBezTo>
                  <a:cubicBezTo>
                    <a:pt x="2734" y="175403"/>
                    <a:pt x="2760" y="175351"/>
                    <a:pt x="2785" y="175326"/>
                  </a:cubicBezTo>
                  <a:cubicBezTo>
                    <a:pt x="2760" y="175326"/>
                    <a:pt x="2760" y="175300"/>
                    <a:pt x="2734" y="175300"/>
                  </a:cubicBezTo>
                  <a:cubicBezTo>
                    <a:pt x="2721" y="175313"/>
                    <a:pt x="2702" y="175319"/>
                    <a:pt x="2679" y="175319"/>
                  </a:cubicBezTo>
                  <a:cubicBezTo>
                    <a:pt x="2656" y="175319"/>
                    <a:pt x="2631" y="175313"/>
                    <a:pt x="2605" y="175300"/>
                  </a:cubicBezTo>
                  <a:cubicBezTo>
                    <a:pt x="2605" y="175300"/>
                    <a:pt x="2605" y="175248"/>
                    <a:pt x="2579" y="175222"/>
                  </a:cubicBezTo>
                  <a:cubicBezTo>
                    <a:pt x="2553" y="175222"/>
                    <a:pt x="2553" y="175171"/>
                    <a:pt x="2579" y="175171"/>
                  </a:cubicBezTo>
                  <a:cubicBezTo>
                    <a:pt x="2605" y="175145"/>
                    <a:pt x="2605" y="175119"/>
                    <a:pt x="2605" y="175119"/>
                  </a:cubicBezTo>
                  <a:cubicBezTo>
                    <a:pt x="2579" y="175068"/>
                    <a:pt x="2605" y="175042"/>
                    <a:pt x="2631" y="175042"/>
                  </a:cubicBezTo>
                  <a:cubicBezTo>
                    <a:pt x="2682" y="175016"/>
                    <a:pt x="2708" y="175042"/>
                    <a:pt x="2734" y="174990"/>
                  </a:cubicBezTo>
                  <a:cubicBezTo>
                    <a:pt x="2734" y="174990"/>
                    <a:pt x="2734" y="174990"/>
                    <a:pt x="2734" y="174965"/>
                  </a:cubicBezTo>
                  <a:cubicBezTo>
                    <a:pt x="2811" y="174939"/>
                    <a:pt x="2785" y="174861"/>
                    <a:pt x="2785" y="174810"/>
                  </a:cubicBezTo>
                  <a:cubicBezTo>
                    <a:pt x="2785" y="174758"/>
                    <a:pt x="2785" y="174758"/>
                    <a:pt x="2785" y="174707"/>
                  </a:cubicBezTo>
                  <a:lnTo>
                    <a:pt x="2785" y="174655"/>
                  </a:lnTo>
                  <a:lnTo>
                    <a:pt x="2785" y="174578"/>
                  </a:lnTo>
                  <a:cubicBezTo>
                    <a:pt x="2785" y="174552"/>
                    <a:pt x="2785" y="174526"/>
                    <a:pt x="2760" y="174526"/>
                  </a:cubicBezTo>
                  <a:cubicBezTo>
                    <a:pt x="2708" y="174500"/>
                    <a:pt x="2708" y="174475"/>
                    <a:pt x="2760" y="174449"/>
                  </a:cubicBezTo>
                  <a:lnTo>
                    <a:pt x="2760" y="174397"/>
                  </a:lnTo>
                  <a:cubicBezTo>
                    <a:pt x="2749" y="174403"/>
                    <a:pt x="2739" y="174405"/>
                    <a:pt x="2730" y="174405"/>
                  </a:cubicBezTo>
                  <a:cubicBezTo>
                    <a:pt x="2705" y="174405"/>
                    <a:pt x="2685" y="174390"/>
                    <a:pt x="2660" y="174390"/>
                  </a:cubicBezTo>
                  <a:cubicBezTo>
                    <a:pt x="2651" y="174390"/>
                    <a:pt x="2642" y="174392"/>
                    <a:pt x="2631" y="174397"/>
                  </a:cubicBezTo>
                  <a:cubicBezTo>
                    <a:pt x="2622" y="174406"/>
                    <a:pt x="2619" y="174409"/>
                    <a:pt x="2618" y="174409"/>
                  </a:cubicBezTo>
                  <a:cubicBezTo>
                    <a:pt x="2616" y="174409"/>
                    <a:pt x="2622" y="174397"/>
                    <a:pt x="2605" y="174397"/>
                  </a:cubicBezTo>
                  <a:cubicBezTo>
                    <a:pt x="2605" y="174397"/>
                    <a:pt x="2605" y="174371"/>
                    <a:pt x="2631" y="174371"/>
                  </a:cubicBezTo>
                  <a:cubicBezTo>
                    <a:pt x="2656" y="174371"/>
                    <a:pt x="2734" y="174371"/>
                    <a:pt x="2734" y="174294"/>
                  </a:cubicBezTo>
                  <a:lnTo>
                    <a:pt x="2682" y="174268"/>
                  </a:lnTo>
                  <a:lnTo>
                    <a:pt x="2682" y="174191"/>
                  </a:lnTo>
                  <a:cubicBezTo>
                    <a:pt x="2682" y="174165"/>
                    <a:pt x="2682" y="174139"/>
                    <a:pt x="2656" y="174139"/>
                  </a:cubicBezTo>
                  <a:cubicBezTo>
                    <a:pt x="2631" y="174139"/>
                    <a:pt x="2631" y="174088"/>
                    <a:pt x="2631" y="174088"/>
                  </a:cubicBezTo>
                  <a:lnTo>
                    <a:pt x="2631" y="173778"/>
                  </a:lnTo>
                  <a:cubicBezTo>
                    <a:pt x="2631" y="173752"/>
                    <a:pt x="2656" y="173752"/>
                    <a:pt x="2682" y="173752"/>
                  </a:cubicBezTo>
                  <a:lnTo>
                    <a:pt x="2682" y="173675"/>
                  </a:lnTo>
                  <a:lnTo>
                    <a:pt x="2656" y="173675"/>
                  </a:lnTo>
                  <a:cubicBezTo>
                    <a:pt x="2631" y="173675"/>
                    <a:pt x="2605" y="173649"/>
                    <a:pt x="2631" y="173623"/>
                  </a:cubicBezTo>
                  <a:cubicBezTo>
                    <a:pt x="2631" y="173598"/>
                    <a:pt x="2656" y="173572"/>
                    <a:pt x="2656" y="173520"/>
                  </a:cubicBezTo>
                  <a:cubicBezTo>
                    <a:pt x="2631" y="173520"/>
                    <a:pt x="2631" y="173495"/>
                    <a:pt x="2656" y="173469"/>
                  </a:cubicBezTo>
                  <a:cubicBezTo>
                    <a:pt x="2656" y="173443"/>
                    <a:pt x="2605" y="173443"/>
                    <a:pt x="2605" y="173391"/>
                  </a:cubicBezTo>
                  <a:cubicBezTo>
                    <a:pt x="2605" y="173391"/>
                    <a:pt x="2605" y="173366"/>
                    <a:pt x="2605" y="173340"/>
                  </a:cubicBezTo>
                  <a:cubicBezTo>
                    <a:pt x="2605" y="173308"/>
                    <a:pt x="2625" y="173286"/>
                    <a:pt x="2646" y="173286"/>
                  </a:cubicBezTo>
                  <a:cubicBezTo>
                    <a:pt x="2659" y="173286"/>
                    <a:pt x="2672" y="173294"/>
                    <a:pt x="2682" y="173314"/>
                  </a:cubicBezTo>
                  <a:cubicBezTo>
                    <a:pt x="2760" y="173314"/>
                    <a:pt x="2760" y="173288"/>
                    <a:pt x="2734" y="173211"/>
                  </a:cubicBezTo>
                  <a:lnTo>
                    <a:pt x="2682" y="173211"/>
                  </a:lnTo>
                  <a:cubicBezTo>
                    <a:pt x="2682" y="173224"/>
                    <a:pt x="2676" y="173230"/>
                    <a:pt x="2666" y="173230"/>
                  </a:cubicBezTo>
                  <a:cubicBezTo>
                    <a:pt x="2656" y="173230"/>
                    <a:pt x="2644" y="173224"/>
                    <a:pt x="2631" y="173211"/>
                  </a:cubicBezTo>
                  <a:cubicBezTo>
                    <a:pt x="2605" y="173185"/>
                    <a:pt x="2631" y="173185"/>
                    <a:pt x="2631" y="173185"/>
                  </a:cubicBezTo>
                  <a:lnTo>
                    <a:pt x="2656" y="173185"/>
                  </a:lnTo>
                  <a:cubicBezTo>
                    <a:pt x="2631" y="173159"/>
                    <a:pt x="2605" y="173133"/>
                    <a:pt x="2631" y="173082"/>
                  </a:cubicBezTo>
                  <a:cubicBezTo>
                    <a:pt x="2579" y="173056"/>
                    <a:pt x="2579" y="172979"/>
                    <a:pt x="2631" y="172927"/>
                  </a:cubicBezTo>
                  <a:cubicBezTo>
                    <a:pt x="2631" y="172901"/>
                    <a:pt x="2631" y="172876"/>
                    <a:pt x="2656" y="172876"/>
                  </a:cubicBezTo>
                  <a:lnTo>
                    <a:pt x="2682" y="172798"/>
                  </a:lnTo>
                  <a:cubicBezTo>
                    <a:pt x="2656" y="172798"/>
                    <a:pt x="2656" y="172798"/>
                    <a:pt x="2631" y="172772"/>
                  </a:cubicBezTo>
                  <a:cubicBezTo>
                    <a:pt x="2631" y="172747"/>
                    <a:pt x="2656" y="172721"/>
                    <a:pt x="2682" y="172721"/>
                  </a:cubicBezTo>
                  <a:cubicBezTo>
                    <a:pt x="2708" y="172669"/>
                    <a:pt x="2708" y="172669"/>
                    <a:pt x="2682" y="172669"/>
                  </a:cubicBezTo>
                  <a:cubicBezTo>
                    <a:pt x="2631" y="172643"/>
                    <a:pt x="2631" y="172643"/>
                    <a:pt x="2656" y="172618"/>
                  </a:cubicBezTo>
                  <a:cubicBezTo>
                    <a:pt x="2682" y="172592"/>
                    <a:pt x="2708" y="172514"/>
                    <a:pt x="2682" y="172489"/>
                  </a:cubicBezTo>
                  <a:cubicBezTo>
                    <a:pt x="2682" y="172437"/>
                    <a:pt x="2708" y="172411"/>
                    <a:pt x="2682" y="172386"/>
                  </a:cubicBezTo>
                  <a:cubicBezTo>
                    <a:pt x="2656" y="172334"/>
                    <a:pt x="2682" y="172334"/>
                    <a:pt x="2708" y="172334"/>
                  </a:cubicBezTo>
                  <a:cubicBezTo>
                    <a:pt x="2708" y="172308"/>
                    <a:pt x="2708" y="172308"/>
                    <a:pt x="2708" y="172308"/>
                  </a:cubicBezTo>
                  <a:lnTo>
                    <a:pt x="2682" y="172282"/>
                  </a:lnTo>
                  <a:cubicBezTo>
                    <a:pt x="2631" y="172231"/>
                    <a:pt x="2631" y="172231"/>
                    <a:pt x="2682" y="172153"/>
                  </a:cubicBezTo>
                  <a:cubicBezTo>
                    <a:pt x="2682" y="172153"/>
                    <a:pt x="2682" y="172153"/>
                    <a:pt x="2682" y="172128"/>
                  </a:cubicBezTo>
                  <a:cubicBezTo>
                    <a:pt x="2708" y="172115"/>
                    <a:pt x="2721" y="172108"/>
                    <a:pt x="2731" y="172108"/>
                  </a:cubicBezTo>
                  <a:cubicBezTo>
                    <a:pt x="2740" y="172108"/>
                    <a:pt x="2747" y="172115"/>
                    <a:pt x="2760" y="172128"/>
                  </a:cubicBezTo>
                  <a:cubicBezTo>
                    <a:pt x="2777" y="172136"/>
                    <a:pt x="2788" y="172139"/>
                    <a:pt x="2797" y="172139"/>
                  </a:cubicBezTo>
                  <a:cubicBezTo>
                    <a:pt x="2814" y="172139"/>
                    <a:pt x="2820" y="172128"/>
                    <a:pt x="2837" y="172128"/>
                  </a:cubicBezTo>
                  <a:cubicBezTo>
                    <a:pt x="2837" y="172128"/>
                    <a:pt x="2888" y="172102"/>
                    <a:pt x="2837" y="172076"/>
                  </a:cubicBezTo>
                  <a:lnTo>
                    <a:pt x="2760" y="172076"/>
                  </a:lnTo>
                  <a:cubicBezTo>
                    <a:pt x="2760" y="172089"/>
                    <a:pt x="2753" y="172095"/>
                    <a:pt x="2747" y="172095"/>
                  </a:cubicBezTo>
                  <a:cubicBezTo>
                    <a:pt x="2740" y="172095"/>
                    <a:pt x="2734" y="172089"/>
                    <a:pt x="2734" y="172076"/>
                  </a:cubicBezTo>
                  <a:cubicBezTo>
                    <a:pt x="2734" y="172050"/>
                    <a:pt x="2785" y="172024"/>
                    <a:pt x="2811" y="171999"/>
                  </a:cubicBezTo>
                  <a:cubicBezTo>
                    <a:pt x="2811" y="171973"/>
                    <a:pt x="2811" y="171947"/>
                    <a:pt x="2785" y="171947"/>
                  </a:cubicBezTo>
                  <a:lnTo>
                    <a:pt x="2682" y="171947"/>
                  </a:lnTo>
                  <a:cubicBezTo>
                    <a:pt x="2656" y="171921"/>
                    <a:pt x="2682" y="171895"/>
                    <a:pt x="2682" y="171895"/>
                  </a:cubicBezTo>
                  <a:cubicBezTo>
                    <a:pt x="2682" y="171870"/>
                    <a:pt x="2708" y="171818"/>
                    <a:pt x="2760" y="171792"/>
                  </a:cubicBezTo>
                  <a:cubicBezTo>
                    <a:pt x="2811" y="171792"/>
                    <a:pt x="2811" y="171767"/>
                    <a:pt x="2811" y="171741"/>
                  </a:cubicBezTo>
                  <a:cubicBezTo>
                    <a:pt x="2811" y="171689"/>
                    <a:pt x="2785" y="171663"/>
                    <a:pt x="2863" y="171638"/>
                  </a:cubicBezTo>
                  <a:cubicBezTo>
                    <a:pt x="2914" y="171638"/>
                    <a:pt x="2863" y="171612"/>
                    <a:pt x="2863" y="171612"/>
                  </a:cubicBezTo>
                  <a:cubicBezTo>
                    <a:pt x="2837" y="171612"/>
                    <a:pt x="2811" y="171560"/>
                    <a:pt x="2837" y="171534"/>
                  </a:cubicBezTo>
                  <a:cubicBezTo>
                    <a:pt x="2837" y="171534"/>
                    <a:pt x="2811" y="171534"/>
                    <a:pt x="2811" y="171509"/>
                  </a:cubicBezTo>
                  <a:cubicBezTo>
                    <a:pt x="2811" y="171483"/>
                    <a:pt x="2785" y="171431"/>
                    <a:pt x="2785" y="171405"/>
                  </a:cubicBezTo>
                  <a:lnTo>
                    <a:pt x="2708" y="171405"/>
                  </a:lnTo>
                  <a:cubicBezTo>
                    <a:pt x="2682" y="171405"/>
                    <a:pt x="2734" y="171380"/>
                    <a:pt x="2734" y="171354"/>
                  </a:cubicBezTo>
                  <a:lnTo>
                    <a:pt x="2760" y="171354"/>
                  </a:lnTo>
                  <a:lnTo>
                    <a:pt x="2760" y="171302"/>
                  </a:lnTo>
                  <a:lnTo>
                    <a:pt x="2734" y="171302"/>
                  </a:lnTo>
                  <a:cubicBezTo>
                    <a:pt x="2734" y="171315"/>
                    <a:pt x="2721" y="171322"/>
                    <a:pt x="2708" y="171322"/>
                  </a:cubicBezTo>
                  <a:cubicBezTo>
                    <a:pt x="2695" y="171322"/>
                    <a:pt x="2682" y="171315"/>
                    <a:pt x="2682" y="171302"/>
                  </a:cubicBezTo>
                  <a:cubicBezTo>
                    <a:pt x="2656" y="171277"/>
                    <a:pt x="2682" y="171251"/>
                    <a:pt x="2682" y="171251"/>
                  </a:cubicBezTo>
                  <a:cubicBezTo>
                    <a:pt x="2682" y="171225"/>
                    <a:pt x="2682" y="171173"/>
                    <a:pt x="2734" y="171173"/>
                  </a:cubicBezTo>
                  <a:lnTo>
                    <a:pt x="2785" y="171122"/>
                  </a:lnTo>
                  <a:cubicBezTo>
                    <a:pt x="2785" y="171122"/>
                    <a:pt x="2785" y="171096"/>
                    <a:pt x="2760" y="171070"/>
                  </a:cubicBezTo>
                  <a:lnTo>
                    <a:pt x="2682" y="171070"/>
                  </a:lnTo>
                  <a:cubicBezTo>
                    <a:pt x="2682" y="171070"/>
                    <a:pt x="2682" y="171044"/>
                    <a:pt x="2682" y="171044"/>
                  </a:cubicBezTo>
                  <a:cubicBezTo>
                    <a:pt x="2682" y="171031"/>
                    <a:pt x="2689" y="171025"/>
                    <a:pt x="2695" y="171025"/>
                  </a:cubicBezTo>
                  <a:cubicBezTo>
                    <a:pt x="2702" y="171025"/>
                    <a:pt x="2708" y="171031"/>
                    <a:pt x="2708" y="171044"/>
                  </a:cubicBezTo>
                  <a:cubicBezTo>
                    <a:pt x="2708" y="171044"/>
                    <a:pt x="2760" y="171044"/>
                    <a:pt x="2760" y="171070"/>
                  </a:cubicBezTo>
                  <a:lnTo>
                    <a:pt x="2811" y="171070"/>
                  </a:lnTo>
                  <a:cubicBezTo>
                    <a:pt x="2785" y="171019"/>
                    <a:pt x="2760" y="170967"/>
                    <a:pt x="2760" y="170915"/>
                  </a:cubicBezTo>
                  <a:cubicBezTo>
                    <a:pt x="2734" y="170890"/>
                    <a:pt x="2734" y="170890"/>
                    <a:pt x="2734" y="170864"/>
                  </a:cubicBezTo>
                  <a:cubicBezTo>
                    <a:pt x="2708" y="170864"/>
                    <a:pt x="2682" y="170838"/>
                    <a:pt x="2682" y="170812"/>
                  </a:cubicBezTo>
                  <a:cubicBezTo>
                    <a:pt x="2656" y="170786"/>
                    <a:pt x="2656" y="170709"/>
                    <a:pt x="2682" y="170683"/>
                  </a:cubicBezTo>
                  <a:cubicBezTo>
                    <a:pt x="2682" y="170658"/>
                    <a:pt x="2682" y="170658"/>
                    <a:pt x="2682" y="170632"/>
                  </a:cubicBezTo>
                  <a:cubicBezTo>
                    <a:pt x="2682" y="170632"/>
                    <a:pt x="2682" y="170580"/>
                    <a:pt x="2708" y="170580"/>
                  </a:cubicBezTo>
                  <a:cubicBezTo>
                    <a:pt x="2734" y="170580"/>
                    <a:pt x="2708" y="170632"/>
                    <a:pt x="2734" y="170632"/>
                  </a:cubicBezTo>
                  <a:cubicBezTo>
                    <a:pt x="2734" y="170658"/>
                    <a:pt x="2734" y="170683"/>
                    <a:pt x="2734" y="170683"/>
                  </a:cubicBezTo>
                  <a:lnTo>
                    <a:pt x="2734" y="170735"/>
                  </a:lnTo>
                  <a:lnTo>
                    <a:pt x="2734" y="170761"/>
                  </a:lnTo>
                  <a:cubicBezTo>
                    <a:pt x="2760" y="170761"/>
                    <a:pt x="2760" y="170735"/>
                    <a:pt x="2760" y="170709"/>
                  </a:cubicBezTo>
                  <a:cubicBezTo>
                    <a:pt x="2811" y="170683"/>
                    <a:pt x="2811" y="170658"/>
                    <a:pt x="2760" y="170632"/>
                  </a:cubicBezTo>
                  <a:cubicBezTo>
                    <a:pt x="2734" y="170580"/>
                    <a:pt x="2760" y="170580"/>
                    <a:pt x="2760" y="170580"/>
                  </a:cubicBezTo>
                  <a:lnTo>
                    <a:pt x="2760" y="170451"/>
                  </a:lnTo>
                  <a:cubicBezTo>
                    <a:pt x="2760" y="170425"/>
                    <a:pt x="2760" y="170425"/>
                    <a:pt x="2785" y="170425"/>
                  </a:cubicBezTo>
                  <a:cubicBezTo>
                    <a:pt x="2785" y="170425"/>
                    <a:pt x="2785" y="170400"/>
                    <a:pt x="2785" y="170400"/>
                  </a:cubicBezTo>
                  <a:cubicBezTo>
                    <a:pt x="2785" y="170400"/>
                    <a:pt x="2785" y="170374"/>
                    <a:pt x="2760" y="170374"/>
                  </a:cubicBezTo>
                  <a:cubicBezTo>
                    <a:pt x="2751" y="170365"/>
                    <a:pt x="2745" y="170362"/>
                    <a:pt x="2741" y="170362"/>
                  </a:cubicBezTo>
                  <a:cubicBezTo>
                    <a:pt x="2734" y="170362"/>
                    <a:pt x="2734" y="170374"/>
                    <a:pt x="2734" y="170374"/>
                  </a:cubicBezTo>
                  <a:cubicBezTo>
                    <a:pt x="2708" y="170374"/>
                    <a:pt x="2734" y="170322"/>
                    <a:pt x="2760" y="170322"/>
                  </a:cubicBezTo>
                  <a:lnTo>
                    <a:pt x="2785" y="170322"/>
                  </a:lnTo>
                  <a:cubicBezTo>
                    <a:pt x="2811" y="170296"/>
                    <a:pt x="2811" y="170245"/>
                    <a:pt x="2785" y="170219"/>
                  </a:cubicBezTo>
                  <a:cubicBezTo>
                    <a:pt x="2760" y="170193"/>
                    <a:pt x="2760" y="170142"/>
                    <a:pt x="2785" y="170116"/>
                  </a:cubicBezTo>
                  <a:lnTo>
                    <a:pt x="2785" y="170090"/>
                  </a:lnTo>
                  <a:lnTo>
                    <a:pt x="2734" y="170090"/>
                  </a:lnTo>
                  <a:cubicBezTo>
                    <a:pt x="2682" y="170039"/>
                    <a:pt x="2682" y="170013"/>
                    <a:pt x="2760" y="170013"/>
                  </a:cubicBezTo>
                  <a:lnTo>
                    <a:pt x="2785" y="170013"/>
                  </a:lnTo>
                  <a:lnTo>
                    <a:pt x="2785" y="169806"/>
                  </a:lnTo>
                  <a:cubicBezTo>
                    <a:pt x="2760" y="169832"/>
                    <a:pt x="2760" y="169858"/>
                    <a:pt x="2734" y="169884"/>
                  </a:cubicBezTo>
                  <a:cubicBezTo>
                    <a:pt x="2734" y="169910"/>
                    <a:pt x="2734" y="169935"/>
                    <a:pt x="2708" y="169961"/>
                  </a:cubicBezTo>
                  <a:cubicBezTo>
                    <a:pt x="2708" y="169910"/>
                    <a:pt x="2708" y="169858"/>
                    <a:pt x="2708" y="169806"/>
                  </a:cubicBezTo>
                  <a:lnTo>
                    <a:pt x="2708" y="169781"/>
                  </a:lnTo>
                  <a:cubicBezTo>
                    <a:pt x="2708" y="169755"/>
                    <a:pt x="2721" y="169748"/>
                    <a:pt x="2737" y="169748"/>
                  </a:cubicBezTo>
                  <a:cubicBezTo>
                    <a:pt x="2753" y="169748"/>
                    <a:pt x="2772" y="169755"/>
                    <a:pt x="2785" y="169755"/>
                  </a:cubicBezTo>
                  <a:cubicBezTo>
                    <a:pt x="2785" y="169729"/>
                    <a:pt x="2811" y="169703"/>
                    <a:pt x="2811" y="169677"/>
                  </a:cubicBezTo>
                  <a:cubicBezTo>
                    <a:pt x="2785" y="169677"/>
                    <a:pt x="2785" y="169652"/>
                    <a:pt x="2785" y="169600"/>
                  </a:cubicBezTo>
                  <a:lnTo>
                    <a:pt x="2734" y="169600"/>
                  </a:lnTo>
                  <a:cubicBezTo>
                    <a:pt x="2734" y="169626"/>
                    <a:pt x="2734" y="169626"/>
                    <a:pt x="2734" y="169626"/>
                  </a:cubicBezTo>
                  <a:cubicBezTo>
                    <a:pt x="2734" y="169677"/>
                    <a:pt x="2734" y="169703"/>
                    <a:pt x="2708" y="169703"/>
                  </a:cubicBezTo>
                  <a:cubicBezTo>
                    <a:pt x="2656" y="169703"/>
                    <a:pt x="2656" y="169652"/>
                    <a:pt x="2656" y="169652"/>
                  </a:cubicBezTo>
                  <a:lnTo>
                    <a:pt x="2656" y="169445"/>
                  </a:lnTo>
                  <a:cubicBezTo>
                    <a:pt x="2656" y="169420"/>
                    <a:pt x="2656" y="169368"/>
                    <a:pt x="2682" y="169342"/>
                  </a:cubicBezTo>
                  <a:cubicBezTo>
                    <a:pt x="2682" y="169342"/>
                    <a:pt x="2682" y="169316"/>
                    <a:pt x="2682" y="169291"/>
                  </a:cubicBezTo>
                  <a:cubicBezTo>
                    <a:pt x="2682" y="169239"/>
                    <a:pt x="2656" y="169213"/>
                    <a:pt x="2682" y="169162"/>
                  </a:cubicBezTo>
                  <a:cubicBezTo>
                    <a:pt x="2682" y="169136"/>
                    <a:pt x="2682" y="169110"/>
                    <a:pt x="2682" y="169084"/>
                  </a:cubicBezTo>
                  <a:cubicBezTo>
                    <a:pt x="2682" y="169059"/>
                    <a:pt x="2682" y="169059"/>
                    <a:pt x="2682" y="169033"/>
                  </a:cubicBezTo>
                  <a:cubicBezTo>
                    <a:pt x="2682" y="169017"/>
                    <a:pt x="2682" y="169002"/>
                    <a:pt x="2682" y="168981"/>
                  </a:cubicBezTo>
                  <a:cubicBezTo>
                    <a:pt x="2708" y="169007"/>
                    <a:pt x="2708" y="169033"/>
                    <a:pt x="2708" y="169059"/>
                  </a:cubicBezTo>
                  <a:cubicBezTo>
                    <a:pt x="2708" y="169066"/>
                    <a:pt x="2710" y="169069"/>
                    <a:pt x="2714" y="169069"/>
                  </a:cubicBezTo>
                  <a:cubicBezTo>
                    <a:pt x="2723" y="169069"/>
                    <a:pt x="2741" y="169051"/>
                    <a:pt x="2760" y="169033"/>
                  </a:cubicBezTo>
                  <a:cubicBezTo>
                    <a:pt x="2760" y="169007"/>
                    <a:pt x="2760" y="168981"/>
                    <a:pt x="2760" y="168955"/>
                  </a:cubicBezTo>
                  <a:cubicBezTo>
                    <a:pt x="2760" y="168904"/>
                    <a:pt x="2734" y="168878"/>
                    <a:pt x="2785" y="168878"/>
                  </a:cubicBezTo>
                  <a:cubicBezTo>
                    <a:pt x="2888" y="168852"/>
                    <a:pt x="2888" y="168826"/>
                    <a:pt x="2837" y="168749"/>
                  </a:cubicBezTo>
                  <a:lnTo>
                    <a:pt x="2785" y="168723"/>
                  </a:lnTo>
                  <a:cubicBezTo>
                    <a:pt x="2785" y="168672"/>
                    <a:pt x="2785" y="168672"/>
                    <a:pt x="2837" y="168646"/>
                  </a:cubicBezTo>
                  <a:cubicBezTo>
                    <a:pt x="2863" y="168646"/>
                    <a:pt x="2863" y="168620"/>
                    <a:pt x="2837" y="168594"/>
                  </a:cubicBezTo>
                  <a:cubicBezTo>
                    <a:pt x="2811" y="168594"/>
                    <a:pt x="2785" y="168568"/>
                    <a:pt x="2785" y="168543"/>
                  </a:cubicBezTo>
                  <a:cubicBezTo>
                    <a:pt x="2785" y="168543"/>
                    <a:pt x="2785" y="168543"/>
                    <a:pt x="2785" y="168517"/>
                  </a:cubicBezTo>
                  <a:cubicBezTo>
                    <a:pt x="2785" y="168517"/>
                    <a:pt x="2797" y="168505"/>
                    <a:pt x="2804" y="168505"/>
                  </a:cubicBezTo>
                  <a:cubicBezTo>
                    <a:pt x="2808" y="168505"/>
                    <a:pt x="2811" y="168508"/>
                    <a:pt x="2811" y="168517"/>
                  </a:cubicBezTo>
                  <a:cubicBezTo>
                    <a:pt x="2837" y="168517"/>
                    <a:pt x="2863" y="168517"/>
                    <a:pt x="2863" y="168440"/>
                  </a:cubicBezTo>
                  <a:cubicBezTo>
                    <a:pt x="2863" y="168440"/>
                    <a:pt x="2888" y="168414"/>
                    <a:pt x="2888" y="168388"/>
                  </a:cubicBezTo>
                  <a:cubicBezTo>
                    <a:pt x="2914" y="168336"/>
                    <a:pt x="2888" y="168311"/>
                    <a:pt x="2863" y="168285"/>
                  </a:cubicBezTo>
                  <a:cubicBezTo>
                    <a:pt x="2837" y="168285"/>
                    <a:pt x="2837" y="168259"/>
                    <a:pt x="2837" y="168259"/>
                  </a:cubicBezTo>
                  <a:cubicBezTo>
                    <a:pt x="2811" y="168259"/>
                    <a:pt x="2760" y="168259"/>
                    <a:pt x="2734" y="168207"/>
                  </a:cubicBezTo>
                  <a:cubicBezTo>
                    <a:pt x="2682" y="168207"/>
                    <a:pt x="2656" y="168156"/>
                    <a:pt x="2656" y="168104"/>
                  </a:cubicBezTo>
                  <a:cubicBezTo>
                    <a:pt x="2631" y="168104"/>
                    <a:pt x="2656" y="168078"/>
                    <a:pt x="2656" y="168053"/>
                  </a:cubicBezTo>
                  <a:lnTo>
                    <a:pt x="2656" y="168027"/>
                  </a:lnTo>
                  <a:cubicBezTo>
                    <a:pt x="2656" y="168001"/>
                    <a:pt x="2734" y="168001"/>
                    <a:pt x="2760" y="168001"/>
                  </a:cubicBezTo>
                  <a:cubicBezTo>
                    <a:pt x="2785" y="167949"/>
                    <a:pt x="2785" y="167924"/>
                    <a:pt x="2760" y="167872"/>
                  </a:cubicBezTo>
                  <a:lnTo>
                    <a:pt x="2682" y="167872"/>
                  </a:lnTo>
                  <a:cubicBezTo>
                    <a:pt x="2656" y="167872"/>
                    <a:pt x="2631" y="167846"/>
                    <a:pt x="2631" y="167821"/>
                  </a:cubicBezTo>
                  <a:cubicBezTo>
                    <a:pt x="2631" y="167795"/>
                    <a:pt x="2631" y="167795"/>
                    <a:pt x="2656" y="167769"/>
                  </a:cubicBezTo>
                  <a:cubicBezTo>
                    <a:pt x="2656" y="167743"/>
                    <a:pt x="2605" y="167743"/>
                    <a:pt x="2631" y="167717"/>
                  </a:cubicBezTo>
                  <a:cubicBezTo>
                    <a:pt x="2656" y="167692"/>
                    <a:pt x="2708" y="167640"/>
                    <a:pt x="2760" y="167614"/>
                  </a:cubicBezTo>
                  <a:cubicBezTo>
                    <a:pt x="2760" y="167601"/>
                    <a:pt x="2772" y="167595"/>
                    <a:pt x="2789" y="167595"/>
                  </a:cubicBezTo>
                  <a:cubicBezTo>
                    <a:pt x="2805" y="167595"/>
                    <a:pt x="2824" y="167601"/>
                    <a:pt x="2837" y="167614"/>
                  </a:cubicBezTo>
                  <a:lnTo>
                    <a:pt x="2863" y="167614"/>
                  </a:lnTo>
                  <a:cubicBezTo>
                    <a:pt x="2863" y="167563"/>
                    <a:pt x="2837" y="167537"/>
                    <a:pt x="2811" y="167537"/>
                  </a:cubicBezTo>
                  <a:lnTo>
                    <a:pt x="2837" y="167434"/>
                  </a:lnTo>
                  <a:lnTo>
                    <a:pt x="2888" y="167434"/>
                  </a:lnTo>
                  <a:lnTo>
                    <a:pt x="2914" y="167382"/>
                  </a:lnTo>
                  <a:cubicBezTo>
                    <a:pt x="2888" y="167331"/>
                    <a:pt x="2863" y="167279"/>
                    <a:pt x="2888" y="167202"/>
                  </a:cubicBezTo>
                  <a:cubicBezTo>
                    <a:pt x="2837" y="167150"/>
                    <a:pt x="2811" y="167098"/>
                    <a:pt x="2785" y="167073"/>
                  </a:cubicBezTo>
                  <a:cubicBezTo>
                    <a:pt x="2785" y="167047"/>
                    <a:pt x="2785" y="167021"/>
                    <a:pt x="2785" y="166995"/>
                  </a:cubicBezTo>
                  <a:lnTo>
                    <a:pt x="2837" y="166995"/>
                  </a:lnTo>
                  <a:cubicBezTo>
                    <a:pt x="2863" y="166995"/>
                    <a:pt x="2914" y="167047"/>
                    <a:pt x="2940" y="167098"/>
                  </a:cubicBezTo>
                  <a:lnTo>
                    <a:pt x="2992" y="167124"/>
                  </a:lnTo>
                  <a:cubicBezTo>
                    <a:pt x="3017" y="167124"/>
                    <a:pt x="3043" y="167124"/>
                    <a:pt x="3043" y="167098"/>
                  </a:cubicBezTo>
                  <a:lnTo>
                    <a:pt x="3043" y="167021"/>
                  </a:lnTo>
                  <a:cubicBezTo>
                    <a:pt x="2992" y="166944"/>
                    <a:pt x="3043" y="166815"/>
                    <a:pt x="2966" y="166737"/>
                  </a:cubicBezTo>
                  <a:cubicBezTo>
                    <a:pt x="2940" y="166686"/>
                    <a:pt x="2888" y="166660"/>
                    <a:pt x="2837" y="166634"/>
                  </a:cubicBezTo>
                  <a:cubicBezTo>
                    <a:pt x="2811" y="166634"/>
                    <a:pt x="2811" y="166583"/>
                    <a:pt x="2811" y="166557"/>
                  </a:cubicBezTo>
                  <a:cubicBezTo>
                    <a:pt x="2811" y="166557"/>
                    <a:pt x="2811" y="166531"/>
                    <a:pt x="2837" y="166531"/>
                  </a:cubicBezTo>
                  <a:lnTo>
                    <a:pt x="2863" y="166531"/>
                  </a:lnTo>
                  <a:cubicBezTo>
                    <a:pt x="2888" y="166583"/>
                    <a:pt x="2940" y="166634"/>
                    <a:pt x="3017" y="166634"/>
                  </a:cubicBezTo>
                  <a:cubicBezTo>
                    <a:pt x="3043" y="166634"/>
                    <a:pt x="3069" y="166660"/>
                    <a:pt x="3069" y="166686"/>
                  </a:cubicBezTo>
                  <a:cubicBezTo>
                    <a:pt x="3121" y="166737"/>
                    <a:pt x="3146" y="166789"/>
                    <a:pt x="3146" y="166815"/>
                  </a:cubicBezTo>
                  <a:cubicBezTo>
                    <a:pt x="3198" y="166815"/>
                    <a:pt x="3224" y="166815"/>
                    <a:pt x="3224" y="166892"/>
                  </a:cubicBezTo>
                  <a:cubicBezTo>
                    <a:pt x="3232" y="166909"/>
                    <a:pt x="3247" y="166915"/>
                    <a:pt x="3263" y="166915"/>
                  </a:cubicBezTo>
                  <a:cubicBezTo>
                    <a:pt x="3295" y="166915"/>
                    <a:pt x="3335" y="166892"/>
                    <a:pt x="3353" y="166892"/>
                  </a:cubicBezTo>
                  <a:cubicBezTo>
                    <a:pt x="3370" y="166901"/>
                    <a:pt x="3378" y="166904"/>
                    <a:pt x="3382" y="166904"/>
                  </a:cubicBezTo>
                  <a:cubicBezTo>
                    <a:pt x="3390" y="166904"/>
                    <a:pt x="3378" y="166892"/>
                    <a:pt x="3378" y="166892"/>
                  </a:cubicBezTo>
                  <a:cubicBezTo>
                    <a:pt x="3378" y="166866"/>
                    <a:pt x="3430" y="166763"/>
                    <a:pt x="3353" y="166686"/>
                  </a:cubicBezTo>
                  <a:cubicBezTo>
                    <a:pt x="3327" y="166686"/>
                    <a:pt x="3301" y="166686"/>
                    <a:pt x="3301" y="166660"/>
                  </a:cubicBezTo>
                  <a:lnTo>
                    <a:pt x="3275" y="166531"/>
                  </a:lnTo>
                  <a:cubicBezTo>
                    <a:pt x="3275" y="166505"/>
                    <a:pt x="3250" y="166479"/>
                    <a:pt x="3301" y="166479"/>
                  </a:cubicBezTo>
                  <a:cubicBezTo>
                    <a:pt x="3275" y="166454"/>
                    <a:pt x="3275" y="166428"/>
                    <a:pt x="3301" y="166376"/>
                  </a:cubicBezTo>
                  <a:cubicBezTo>
                    <a:pt x="3301" y="166350"/>
                    <a:pt x="3301" y="166325"/>
                    <a:pt x="3327" y="166299"/>
                  </a:cubicBezTo>
                  <a:cubicBezTo>
                    <a:pt x="3327" y="166247"/>
                    <a:pt x="3327" y="166273"/>
                    <a:pt x="3327" y="166247"/>
                  </a:cubicBezTo>
                  <a:cubicBezTo>
                    <a:pt x="3327" y="166247"/>
                    <a:pt x="3304" y="166270"/>
                    <a:pt x="3281" y="166270"/>
                  </a:cubicBezTo>
                  <a:cubicBezTo>
                    <a:pt x="3270" y="166270"/>
                    <a:pt x="3258" y="166265"/>
                    <a:pt x="3250" y="166247"/>
                  </a:cubicBezTo>
                  <a:cubicBezTo>
                    <a:pt x="3250" y="166196"/>
                    <a:pt x="3250" y="166196"/>
                    <a:pt x="3327" y="166170"/>
                  </a:cubicBezTo>
                  <a:lnTo>
                    <a:pt x="3353" y="166170"/>
                  </a:lnTo>
                  <a:cubicBezTo>
                    <a:pt x="3353" y="166118"/>
                    <a:pt x="3378" y="166067"/>
                    <a:pt x="3378" y="166015"/>
                  </a:cubicBezTo>
                  <a:cubicBezTo>
                    <a:pt x="3404" y="165964"/>
                    <a:pt x="3404" y="165912"/>
                    <a:pt x="3378" y="165886"/>
                  </a:cubicBezTo>
                  <a:cubicBezTo>
                    <a:pt x="3353" y="165860"/>
                    <a:pt x="3327" y="165783"/>
                    <a:pt x="3301" y="165731"/>
                  </a:cubicBezTo>
                  <a:cubicBezTo>
                    <a:pt x="3275" y="165731"/>
                    <a:pt x="3250" y="165706"/>
                    <a:pt x="3224" y="165706"/>
                  </a:cubicBezTo>
                  <a:lnTo>
                    <a:pt x="3198" y="165706"/>
                  </a:lnTo>
                  <a:cubicBezTo>
                    <a:pt x="3198" y="165757"/>
                    <a:pt x="3198" y="165809"/>
                    <a:pt x="3198" y="165835"/>
                  </a:cubicBezTo>
                  <a:cubicBezTo>
                    <a:pt x="3198" y="165860"/>
                    <a:pt x="3198" y="165860"/>
                    <a:pt x="3198" y="165860"/>
                  </a:cubicBezTo>
                  <a:cubicBezTo>
                    <a:pt x="3189" y="165869"/>
                    <a:pt x="3181" y="165872"/>
                    <a:pt x="3173" y="165872"/>
                  </a:cubicBezTo>
                  <a:cubicBezTo>
                    <a:pt x="3158" y="165872"/>
                    <a:pt x="3146" y="165860"/>
                    <a:pt x="3146" y="165860"/>
                  </a:cubicBezTo>
                  <a:cubicBezTo>
                    <a:pt x="3146" y="165783"/>
                    <a:pt x="3146" y="165731"/>
                    <a:pt x="3121" y="165680"/>
                  </a:cubicBezTo>
                  <a:cubicBezTo>
                    <a:pt x="3121" y="165654"/>
                    <a:pt x="3121" y="165628"/>
                    <a:pt x="3146" y="165628"/>
                  </a:cubicBezTo>
                  <a:cubicBezTo>
                    <a:pt x="3146" y="165603"/>
                    <a:pt x="3146" y="165577"/>
                    <a:pt x="3146" y="165551"/>
                  </a:cubicBezTo>
                  <a:cubicBezTo>
                    <a:pt x="3121" y="165525"/>
                    <a:pt x="3146" y="165525"/>
                    <a:pt x="3146" y="165499"/>
                  </a:cubicBezTo>
                  <a:lnTo>
                    <a:pt x="3146" y="165474"/>
                  </a:lnTo>
                  <a:cubicBezTo>
                    <a:pt x="3121" y="165448"/>
                    <a:pt x="3121" y="165396"/>
                    <a:pt x="3146" y="165370"/>
                  </a:cubicBezTo>
                  <a:cubicBezTo>
                    <a:pt x="3172" y="165319"/>
                    <a:pt x="3172" y="165241"/>
                    <a:pt x="3146" y="165164"/>
                  </a:cubicBezTo>
                  <a:cubicBezTo>
                    <a:pt x="3121" y="165138"/>
                    <a:pt x="3172" y="165138"/>
                    <a:pt x="3172" y="165113"/>
                  </a:cubicBezTo>
                  <a:cubicBezTo>
                    <a:pt x="3146" y="165035"/>
                    <a:pt x="3224" y="164958"/>
                    <a:pt x="3250" y="164906"/>
                  </a:cubicBezTo>
                  <a:cubicBezTo>
                    <a:pt x="3250" y="164829"/>
                    <a:pt x="3301" y="164855"/>
                    <a:pt x="3327" y="164829"/>
                  </a:cubicBezTo>
                  <a:lnTo>
                    <a:pt x="3378" y="164777"/>
                  </a:lnTo>
                  <a:cubicBezTo>
                    <a:pt x="3378" y="164726"/>
                    <a:pt x="3353" y="164674"/>
                    <a:pt x="3327" y="164648"/>
                  </a:cubicBezTo>
                  <a:cubicBezTo>
                    <a:pt x="3301" y="164622"/>
                    <a:pt x="3301" y="164571"/>
                    <a:pt x="3327" y="164545"/>
                  </a:cubicBezTo>
                  <a:cubicBezTo>
                    <a:pt x="3327" y="164545"/>
                    <a:pt x="3301" y="164519"/>
                    <a:pt x="3301" y="164519"/>
                  </a:cubicBezTo>
                  <a:cubicBezTo>
                    <a:pt x="3301" y="164519"/>
                    <a:pt x="3301" y="164494"/>
                    <a:pt x="3301" y="164494"/>
                  </a:cubicBezTo>
                  <a:lnTo>
                    <a:pt x="3250" y="164494"/>
                  </a:lnTo>
                  <a:cubicBezTo>
                    <a:pt x="3250" y="164442"/>
                    <a:pt x="3198" y="164390"/>
                    <a:pt x="3250" y="164339"/>
                  </a:cubicBezTo>
                  <a:cubicBezTo>
                    <a:pt x="3250" y="164339"/>
                    <a:pt x="3250" y="164313"/>
                    <a:pt x="3250" y="164287"/>
                  </a:cubicBezTo>
                  <a:cubicBezTo>
                    <a:pt x="3224" y="164210"/>
                    <a:pt x="3198" y="164132"/>
                    <a:pt x="3224" y="164055"/>
                  </a:cubicBezTo>
                  <a:lnTo>
                    <a:pt x="3301" y="164055"/>
                  </a:lnTo>
                  <a:cubicBezTo>
                    <a:pt x="3275" y="164004"/>
                    <a:pt x="3275" y="163926"/>
                    <a:pt x="3301" y="163900"/>
                  </a:cubicBezTo>
                  <a:lnTo>
                    <a:pt x="3301" y="163875"/>
                  </a:lnTo>
                  <a:cubicBezTo>
                    <a:pt x="3301" y="163875"/>
                    <a:pt x="3275" y="163849"/>
                    <a:pt x="3275" y="163823"/>
                  </a:cubicBezTo>
                  <a:cubicBezTo>
                    <a:pt x="3275" y="163823"/>
                    <a:pt x="3250" y="163797"/>
                    <a:pt x="3250" y="163797"/>
                  </a:cubicBezTo>
                  <a:cubicBezTo>
                    <a:pt x="3250" y="163784"/>
                    <a:pt x="3250" y="163778"/>
                    <a:pt x="3253" y="163778"/>
                  </a:cubicBezTo>
                  <a:cubicBezTo>
                    <a:pt x="3256" y="163778"/>
                    <a:pt x="3262" y="163784"/>
                    <a:pt x="3275" y="163797"/>
                  </a:cubicBezTo>
                  <a:cubicBezTo>
                    <a:pt x="3301" y="163797"/>
                    <a:pt x="3327" y="163797"/>
                    <a:pt x="3327" y="163823"/>
                  </a:cubicBezTo>
                  <a:lnTo>
                    <a:pt x="3353" y="163849"/>
                  </a:lnTo>
                  <a:cubicBezTo>
                    <a:pt x="3353" y="163823"/>
                    <a:pt x="3353" y="163797"/>
                    <a:pt x="3327" y="163771"/>
                  </a:cubicBezTo>
                  <a:cubicBezTo>
                    <a:pt x="3301" y="163746"/>
                    <a:pt x="3301" y="163694"/>
                    <a:pt x="3275" y="163668"/>
                  </a:cubicBezTo>
                  <a:cubicBezTo>
                    <a:pt x="3275" y="163642"/>
                    <a:pt x="3250" y="163642"/>
                    <a:pt x="3250" y="163617"/>
                  </a:cubicBezTo>
                  <a:cubicBezTo>
                    <a:pt x="3275" y="163591"/>
                    <a:pt x="3275" y="163565"/>
                    <a:pt x="3275" y="163539"/>
                  </a:cubicBezTo>
                  <a:cubicBezTo>
                    <a:pt x="3275" y="163513"/>
                    <a:pt x="3275" y="163488"/>
                    <a:pt x="3275" y="163462"/>
                  </a:cubicBezTo>
                  <a:cubicBezTo>
                    <a:pt x="3250" y="163385"/>
                    <a:pt x="3250" y="163307"/>
                    <a:pt x="3275" y="163204"/>
                  </a:cubicBezTo>
                  <a:cubicBezTo>
                    <a:pt x="3275" y="163204"/>
                    <a:pt x="3301" y="163178"/>
                    <a:pt x="3301" y="163178"/>
                  </a:cubicBezTo>
                  <a:cubicBezTo>
                    <a:pt x="3301" y="163178"/>
                    <a:pt x="3224" y="163101"/>
                    <a:pt x="3327" y="163075"/>
                  </a:cubicBezTo>
                  <a:cubicBezTo>
                    <a:pt x="3327" y="163075"/>
                    <a:pt x="3327" y="163049"/>
                    <a:pt x="3327" y="163049"/>
                  </a:cubicBezTo>
                  <a:cubicBezTo>
                    <a:pt x="3250" y="162998"/>
                    <a:pt x="3275" y="162920"/>
                    <a:pt x="3275" y="162869"/>
                  </a:cubicBezTo>
                  <a:cubicBezTo>
                    <a:pt x="3250" y="162843"/>
                    <a:pt x="3250" y="162791"/>
                    <a:pt x="3250" y="162766"/>
                  </a:cubicBezTo>
                  <a:cubicBezTo>
                    <a:pt x="3250" y="162688"/>
                    <a:pt x="3301" y="162585"/>
                    <a:pt x="3250" y="162508"/>
                  </a:cubicBezTo>
                  <a:cubicBezTo>
                    <a:pt x="3250" y="162508"/>
                    <a:pt x="3224" y="162508"/>
                    <a:pt x="3224" y="162482"/>
                  </a:cubicBezTo>
                  <a:cubicBezTo>
                    <a:pt x="3224" y="162482"/>
                    <a:pt x="3224" y="162456"/>
                    <a:pt x="3250" y="162456"/>
                  </a:cubicBezTo>
                  <a:cubicBezTo>
                    <a:pt x="3275" y="162404"/>
                    <a:pt x="3250" y="162353"/>
                    <a:pt x="3275" y="162301"/>
                  </a:cubicBezTo>
                  <a:cubicBezTo>
                    <a:pt x="3301" y="162224"/>
                    <a:pt x="3301" y="162172"/>
                    <a:pt x="3301" y="162095"/>
                  </a:cubicBezTo>
                  <a:cubicBezTo>
                    <a:pt x="3301" y="162095"/>
                    <a:pt x="3327" y="162069"/>
                    <a:pt x="3327" y="162069"/>
                  </a:cubicBezTo>
                  <a:cubicBezTo>
                    <a:pt x="3301" y="161992"/>
                    <a:pt x="3275" y="161914"/>
                    <a:pt x="3301" y="161837"/>
                  </a:cubicBezTo>
                  <a:cubicBezTo>
                    <a:pt x="3250" y="161811"/>
                    <a:pt x="3224" y="161734"/>
                    <a:pt x="3224" y="161682"/>
                  </a:cubicBezTo>
                  <a:cubicBezTo>
                    <a:pt x="3224" y="161631"/>
                    <a:pt x="3224" y="161553"/>
                    <a:pt x="3275" y="161553"/>
                  </a:cubicBezTo>
                  <a:cubicBezTo>
                    <a:pt x="3327" y="161528"/>
                    <a:pt x="3327" y="161476"/>
                    <a:pt x="3327" y="161424"/>
                  </a:cubicBezTo>
                  <a:cubicBezTo>
                    <a:pt x="3301" y="161424"/>
                    <a:pt x="3250" y="161424"/>
                    <a:pt x="3275" y="161373"/>
                  </a:cubicBezTo>
                  <a:cubicBezTo>
                    <a:pt x="3275" y="161347"/>
                    <a:pt x="3275" y="161321"/>
                    <a:pt x="3275" y="161270"/>
                  </a:cubicBezTo>
                  <a:lnTo>
                    <a:pt x="3275" y="161244"/>
                  </a:lnTo>
                  <a:cubicBezTo>
                    <a:pt x="3275" y="161218"/>
                    <a:pt x="3301" y="161192"/>
                    <a:pt x="3301" y="161167"/>
                  </a:cubicBezTo>
                  <a:cubicBezTo>
                    <a:pt x="3327" y="161063"/>
                    <a:pt x="3301" y="161038"/>
                    <a:pt x="3198" y="161038"/>
                  </a:cubicBezTo>
                  <a:cubicBezTo>
                    <a:pt x="3172" y="161038"/>
                    <a:pt x="3146" y="161038"/>
                    <a:pt x="3121" y="160986"/>
                  </a:cubicBezTo>
                  <a:cubicBezTo>
                    <a:pt x="3095" y="160934"/>
                    <a:pt x="3095" y="160857"/>
                    <a:pt x="3121" y="160805"/>
                  </a:cubicBezTo>
                  <a:cubicBezTo>
                    <a:pt x="3121" y="160805"/>
                    <a:pt x="3146" y="160805"/>
                    <a:pt x="3172" y="160780"/>
                  </a:cubicBezTo>
                  <a:cubicBezTo>
                    <a:pt x="3172" y="160780"/>
                    <a:pt x="3172" y="160754"/>
                    <a:pt x="3198" y="160728"/>
                  </a:cubicBezTo>
                  <a:cubicBezTo>
                    <a:pt x="3224" y="160728"/>
                    <a:pt x="3198" y="160702"/>
                    <a:pt x="3198" y="160677"/>
                  </a:cubicBezTo>
                  <a:lnTo>
                    <a:pt x="3198" y="160625"/>
                  </a:lnTo>
                  <a:cubicBezTo>
                    <a:pt x="3172" y="160599"/>
                    <a:pt x="3224" y="160573"/>
                    <a:pt x="3198" y="160548"/>
                  </a:cubicBezTo>
                  <a:cubicBezTo>
                    <a:pt x="3275" y="160522"/>
                    <a:pt x="3224" y="160470"/>
                    <a:pt x="3198" y="160444"/>
                  </a:cubicBezTo>
                  <a:lnTo>
                    <a:pt x="3172" y="160419"/>
                  </a:lnTo>
                  <a:cubicBezTo>
                    <a:pt x="3146" y="160419"/>
                    <a:pt x="3146" y="160393"/>
                    <a:pt x="3172" y="160367"/>
                  </a:cubicBezTo>
                  <a:lnTo>
                    <a:pt x="3172" y="160315"/>
                  </a:lnTo>
                  <a:cubicBezTo>
                    <a:pt x="3121" y="160264"/>
                    <a:pt x="3121" y="160186"/>
                    <a:pt x="3146" y="160109"/>
                  </a:cubicBezTo>
                  <a:cubicBezTo>
                    <a:pt x="3146" y="160032"/>
                    <a:pt x="3198" y="160058"/>
                    <a:pt x="3198" y="160032"/>
                  </a:cubicBezTo>
                  <a:cubicBezTo>
                    <a:pt x="3198" y="160006"/>
                    <a:pt x="3224" y="159954"/>
                    <a:pt x="3250" y="159929"/>
                  </a:cubicBezTo>
                  <a:cubicBezTo>
                    <a:pt x="3250" y="159877"/>
                    <a:pt x="3224" y="159851"/>
                    <a:pt x="3224" y="159800"/>
                  </a:cubicBezTo>
                  <a:cubicBezTo>
                    <a:pt x="3214" y="159781"/>
                    <a:pt x="3212" y="159776"/>
                    <a:pt x="3212" y="159776"/>
                  </a:cubicBezTo>
                  <a:lnTo>
                    <a:pt x="3212" y="159776"/>
                  </a:lnTo>
                  <a:cubicBezTo>
                    <a:pt x="3213" y="159776"/>
                    <a:pt x="3218" y="159782"/>
                    <a:pt x="3221" y="159782"/>
                  </a:cubicBezTo>
                  <a:cubicBezTo>
                    <a:pt x="3222" y="159782"/>
                    <a:pt x="3224" y="159780"/>
                    <a:pt x="3224" y="159774"/>
                  </a:cubicBezTo>
                  <a:lnTo>
                    <a:pt x="3224" y="159671"/>
                  </a:lnTo>
                  <a:cubicBezTo>
                    <a:pt x="3198" y="159671"/>
                    <a:pt x="3172" y="159619"/>
                    <a:pt x="3198" y="159593"/>
                  </a:cubicBezTo>
                  <a:cubicBezTo>
                    <a:pt x="3224" y="159567"/>
                    <a:pt x="3250" y="159542"/>
                    <a:pt x="3224" y="159490"/>
                  </a:cubicBezTo>
                  <a:cubicBezTo>
                    <a:pt x="3198" y="159464"/>
                    <a:pt x="3198" y="159439"/>
                    <a:pt x="3224" y="159387"/>
                  </a:cubicBezTo>
                  <a:cubicBezTo>
                    <a:pt x="3224" y="159361"/>
                    <a:pt x="3224" y="159335"/>
                    <a:pt x="3224" y="159310"/>
                  </a:cubicBezTo>
                  <a:cubicBezTo>
                    <a:pt x="3146" y="159258"/>
                    <a:pt x="3146" y="159206"/>
                    <a:pt x="3121" y="159129"/>
                  </a:cubicBezTo>
                  <a:cubicBezTo>
                    <a:pt x="3095" y="159077"/>
                    <a:pt x="3121" y="159052"/>
                    <a:pt x="3146" y="159026"/>
                  </a:cubicBezTo>
                  <a:cubicBezTo>
                    <a:pt x="3146" y="159000"/>
                    <a:pt x="3146" y="158974"/>
                    <a:pt x="3146" y="158949"/>
                  </a:cubicBezTo>
                  <a:cubicBezTo>
                    <a:pt x="3146" y="158897"/>
                    <a:pt x="3146" y="158871"/>
                    <a:pt x="3172" y="158871"/>
                  </a:cubicBezTo>
                  <a:cubicBezTo>
                    <a:pt x="3172" y="158845"/>
                    <a:pt x="3172" y="158820"/>
                    <a:pt x="3172" y="158820"/>
                  </a:cubicBezTo>
                  <a:cubicBezTo>
                    <a:pt x="3121" y="158794"/>
                    <a:pt x="3172" y="158742"/>
                    <a:pt x="3172" y="158716"/>
                  </a:cubicBezTo>
                  <a:cubicBezTo>
                    <a:pt x="3172" y="158691"/>
                    <a:pt x="3146" y="158639"/>
                    <a:pt x="3172" y="158613"/>
                  </a:cubicBezTo>
                  <a:cubicBezTo>
                    <a:pt x="3198" y="158562"/>
                    <a:pt x="3250" y="158536"/>
                    <a:pt x="3224" y="158458"/>
                  </a:cubicBezTo>
                  <a:cubicBezTo>
                    <a:pt x="3198" y="158433"/>
                    <a:pt x="3172" y="158407"/>
                    <a:pt x="3172" y="158355"/>
                  </a:cubicBezTo>
                  <a:cubicBezTo>
                    <a:pt x="3198" y="158304"/>
                    <a:pt x="3198" y="158278"/>
                    <a:pt x="3224" y="158226"/>
                  </a:cubicBezTo>
                  <a:cubicBezTo>
                    <a:pt x="3224" y="158175"/>
                    <a:pt x="3198" y="158149"/>
                    <a:pt x="3224" y="158097"/>
                  </a:cubicBezTo>
                  <a:cubicBezTo>
                    <a:pt x="3224" y="157968"/>
                    <a:pt x="3224" y="157865"/>
                    <a:pt x="3198" y="157736"/>
                  </a:cubicBezTo>
                  <a:cubicBezTo>
                    <a:pt x="3198" y="157711"/>
                    <a:pt x="3172" y="157685"/>
                    <a:pt x="3198" y="157685"/>
                  </a:cubicBezTo>
                  <a:cubicBezTo>
                    <a:pt x="3224" y="157659"/>
                    <a:pt x="3224" y="157607"/>
                    <a:pt x="3198" y="157582"/>
                  </a:cubicBezTo>
                  <a:cubicBezTo>
                    <a:pt x="3198" y="157556"/>
                    <a:pt x="3198" y="157530"/>
                    <a:pt x="3198" y="157504"/>
                  </a:cubicBezTo>
                  <a:cubicBezTo>
                    <a:pt x="3198" y="157478"/>
                    <a:pt x="3198" y="157427"/>
                    <a:pt x="3198" y="157375"/>
                  </a:cubicBezTo>
                  <a:cubicBezTo>
                    <a:pt x="3146" y="157375"/>
                    <a:pt x="3095" y="157427"/>
                    <a:pt x="3017" y="157427"/>
                  </a:cubicBezTo>
                  <a:cubicBezTo>
                    <a:pt x="3043" y="157375"/>
                    <a:pt x="3017" y="157324"/>
                    <a:pt x="2992" y="157272"/>
                  </a:cubicBezTo>
                  <a:cubicBezTo>
                    <a:pt x="2966" y="157221"/>
                    <a:pt x="2992" y="157221"/>
                    <a:pt x="3017" y="157195"/>
                  </a:cubicBezTo>
                  <a:cubicBezTo>
                    <a:pt x="3043" y="157143"/>
                    <a:pt x="2992" y="157143"/>
                    <a:pt x="2992" y="157117"/>
                  </a:cubicBezTo>
                  <a:cubicBezTo>
                    <a:pt x="3017" y="157092"/>
                    <a:pt x="3043" y="157066"/>
                    <a:pt x="3017" y="157066"/>
                  </a:cubicBezTo>
                  <a:cubicBezTo>
                    <a:pt x="2992" y="157014"/>
                    <a:pt x="3043" y="156988"/>
                    <a:pt x="3069" y="156963"/>
                  </a:cubicBezTo>
                  <a:cubicBezTo>
                    <a:pt x="3043" y="156911"/>
                    <a:pt x="3017" y="156834"/>
                    <a:pt x="3017" y="156782"/>
                  </a:cubicBezTo>
                  <a:cubicBezTo>
                    <a:pt x="2992" y="156731"/>
                    <a:pt x="3043" y="156705"/>
                    <a:pt x="3095" y="156705"/>
                  </a:cubicBezTo>
                  <a:cubicBezTo>
                    <a:pt x="3121" y="156705"/>
                    <a:pt x="3146" y="156705"/>
                    <a:pt x="3146" y="156653"/>
                  </a:cubicBezTo>
                  <a:cubicBezTo>
                    <a:pt x="3146" y="156627"/>
                    <a:pt x="3172" y="156602"/>
                    <a:pt x="3198" y="156576"/>
                  </a:cubicBezTo>
                  <a:cubicBezTo>
                    <a:pt x="3198" y="156550"/>
                    <a:pt x="3198" y="156524"/>
                    <a:pt x="3198" y="156524"/>
                  </a:cubicBezTo>
                  <a:cubicBezTo>
                    <a:pt x="3198" y="156498"/>
                    <a:pt x="3250" y="156524"/>
                    <a:pt x="3224" y="156473"/>
                  </a:cubicBezTo>
                  <a:cubicBezTo>
                    <a:pt x="3198" y="156421"/>
                    <a:pt x="3172" y="156421"/>
                    <a:pt x="3224" y="156395"/>
                  </a:cubicBezTo>
                  <a:cubicBezTo>
                    <a:pt x="3234" y="156390"/>
                    <a:pt x="3242" y="156388"/>
                    <a:pt x="3249" y="156388"/>
                  </a:cubicBezTo>
                  <a:cubicBezTo>
                    <a:pt x="3276" y="156388"/>
                    <a:pt x="3280" y="156421"/>
                    <a:pt x="3301" y="156421"/>
                  </a:cubicBezTo>
                  <a:cubicBezTo>
                    <a:pt x="3353" y="156344"/>
                    <a:pt x="3353" y="156240"/>
                    <a:pt x="3327" y="156163"/>
                  </a:cubicBezTo>
                  <a:cubicBezTo>
                    <a:pt x="3301" y="156163"/>
                    <a:pt x="3275" y="156163"/>
                    <a:pt x="3250" y="156137"/>
                  </a:cubicBezTo>
                  <a:cubicBezTo>
                    <a:pt x="3224" y="156112"/>
                    <a:pt x="3224" y="156034"/>
                    <a:pt x="3250" y="156008"/>
                  </a:cubicBezTo>
                  <a:lnTo>
                    <a:pt x="3250" y="155905"/>
                  </a:lnTo>
                  <a:cubicBezTo>
                    <a:pt x="3250" y="155879"/>
                    <a:pt x="3250" y="155854"/>
                    <a:pt x="3275" y="155828"/>
                  </a:cubicBezTo>
                  <a:cubicBezTo>
                    <a:pt x="3327" y="155828"/>
                    <a:pt x="3327" y="155802"/>
                    <a:pt x="3275" y="155776"/>
                  </a:cubicBezTo>
                  <a:cubicBezTo>
                    <a:pt x="3250" y="155776"/>
                    <a:pt x="3250" y="155750"/>
                    <a:pt x="3250" y="155725"/>
                  </a:cubicBezTo>
                  <a:cubicBezTo>
                    <a:pt x="3275" y="155699"/>
                    <a:pt x="3275" y="155647"/>
                    <a:pt x="3250" y="155622"/>
                  </a:cubicBezTo>
                  <a:cubicBezTo>
                    <a:pt x="3250" y="155622"/>
                    <a:pt x="3198" y="155622"/>
                    <a:pt x="3198" y="155596"/>
                  </a:cubicBezTo>
                  <a:cubicBezTo>
                    <a:pt x="3198" y="155544"/>
                    <a:pt x="3146" y="155493"/>
                    <a:pt x="3198" y="155441"/>
                  </a:cubicBezTo>
                  <a:lnTo>
                    <a:pt x="3198" y="155389"/>
                  </a:lnTo>
                  <a:cubicBezTo>
                    <a:pt x="3172" y="155364"/>
                    <a:pt x="3146" y="155312"/>
                    <a:pt x="3172" y="155260"/>
                  </a:cubicBezTo>
                  <a:cubicBezTo>
                    <a:pt x="3172" y="155183"/>
                    <a:pt x="3172" y="155080"/>
                    <a:pt x="3198" y="155003"/>
                  </a:cubicBezTo>
                  <a:lnTo>
                    <a:pt x="3198" y="154951"/>
                  </a:lnTo>
                  <a:lnTo>
                    <a:pt x="3198" y="154874"/>
                  </a:lnTo>
                  <a:cubicBezTo>
                    <a:pt x="3172" y="154796"/>
                    <a:pt x="3198" y="154745"/>
                    <a:pt x="3224" y="154693"/>
                  </a:cubicBezTo>
                  <a:cubicBezTo>
                    <a:pt x="3250" y="154667"/>
                    <a:pt x="3250" y="154641"/>
                    <a:pt x="3224" y="154616"/>
                  </a:cubicBezTo>
                  <a:cubicBezTo>
                    <a:pt x="3224" y="154590"/>
                    <a:pt x="3224" y="154564"/>
                    <a:pt x="3224" y="154538"/>
                  </a:cubicBezTo>
                  <a:cubicBezTo>
                    <a:pt x="3250" y="154409"/>
                    <a:pt x="3250" y="154280"/>
                    <a:pt x="3224" y="154126"/>
                  </a:cubicBezTo>
                  <a:cubicBezTo>
                    <a:pt x="3224" y="154074"/>
                    <a:pt x="3250" y="154022"/>
                    <a:pt x="3275" y="153971"/>
                  </a:cubicBezTo>
                  <a:cubicBezTo>
                    <a:pt x="3327" y="153945"/>
                    <a:pt x="3327" y="153919"/>
                    <a:pt x="3301" y="153894"/>
                  </a:cubicBezTo>
                  <a:cubicBezTo>
                    <a:pt x="3275" y="153842"/>
                    <a:pt x="3275" y="153816"/>
                    <a:pt x="3301" y="153790"/>
                  </a:cubicBezTo>
                  <a:cubicBezTo>
                    <a:pt x="3353" y="153765"/>
                    <a:pt x="3301" y="153739"/>
                    <a:pt x="3301" y="153739"/>
                  </a:cubicBezTo>
                  <a:cubicBezTo>
                    <a:pt x="3301" y="153739"/>
                    <a:pt x="3301" y="153661"/>
                    <a:pt x="3301" y="153636"/>
                  </a:cubicBezTo>
                  <a:cubicBezTo>
                    <a:pt x="3327" y="153610"/>
                    <a:pt x="3353" y="153558"/>
                    <a:pt x="3378" y="153532"/>
                  </a:cubicBezTo>
                  <a:cubicBezTo>
                    <a:pt x="3378" y="153507"/>
                    <a:pt x="3378" y="153507"/>
                    <a:pt x="3378" y="153481"/>
                  </a:cubicBezTo>
                  <a:cubicBezTo>
                    <a:pt x="3430" y="153429"/>
                    <a:pt x="3430" y="153378"/>
                    <a:pt x="3430" y="153300"/>
                  </a:cubicBezTo>
                  <a:cubicBezTo>
                    <a:pt x="3430" y="153275"/>
                    <a:pt x="3404" y="153249"/>
                    <a:pt x="3430" y="153197"/>
                  </a:cubicBezTo>
                  <a:cubicBezTo>
                    <a:pt x="3353" y="153171"/>
                    <a:pt x="3353" y="153068"/>
                    <a:pt x="3275" y="153042"/>
                  </a:cubicBezTo>
                  <a:cubicBezTo>
                    <a:pt x="3327" y="152991"/>
                    <a:pt x="3250" y="152965"/>
                    <a:pt x="3275" y="152939"/>
                  </a:cubicBezTo>
                  <a:cubicBezTo>
                    <a:pt x="3275" y="152888"/>
                    <a:pt x="3275" y="152862"/>
                    <a:pt x="3327" y="152862"/>
                  </a:cubicBezTo>
                  <a:cubicBezTo>
                    <a:pt x="3301" y="152810"/>
                    <a:pt x="3301" y="152810"/>
                    <a:pt x="3353" y="152785"/>
                  </a:cubicBezTo>
                  <a:lnTo>
                    <a:pt x="3353" y="152707"/>
                  </a:lnTo>
                  <a:cubicBezTo>
                    <a:pt x="3353" y="152707"/>
                    <a:pt x="3327" y="152681"/>
                    <a:pt x="3353" y="152656"/>
                  </a:cubicBezTo>
                  <a:cubicBezTo>
                    <a:pt x="3353" y="152578"/>
                    <a:pt x="3353" y="152527"/>
                    <a:pt x="3353" y="152449"/>
                  </a:cubicBezTo>
                  <a:cubicBezTo>
                    <a:pt x="3353" y="152423"/>
                    <a:pt x="3378" y="152372"/>
                    <a:pt x="3353" y="152346"/>
                  </a:cubicBezTo>
                  <a:cubicBezTo>
                    <a:pt x="3327" y="152295"/>
                    <a:pt x="3301" y="152217"/>
                    <a:pt x="3327" y="152140"/>
                  </a:cubicBezTo>
                  <a:cubicBezTo>
                    <a:pt x="3250" y="152114"/>
                    <a:pt x="3250" y="152114"/>
                    <a:pt x="3250" y="152062"/>
                  </a:cubicBezTo>
                  <a:cubicBezTo>
                    <a:pt x="3301" y="152062"/>
                    <a:pt x="3327" y="152062"/>
                    <a:pt x="3327" y="152011"/>
                  </a:cubicBezTo>
                  <a:cubicBezTo>
                    <a:pt x="3353" y="151933"/>
                    <a:pt x="3327" y="151856"/>
                    <a:pt x="3275" y="151804"/>
                  </a:cubicBezTo>
                  <a:cubicBezTo>
                    <a:pt x="3250" y="151804"/>
                    <a:pt x="3250" y="151779"/>
                    <a:pt x="3224" y="151753"/>
                  </a:cubicBezTo>
                  <a:cubicBezTo>
                    <a:pt x="3198" y="151727"/>
                    <a:pt x="3172" y="151676"/>
                    <a:pt x="3224" y="151624"/>
                  </a:cubicBezTo>
                  <a:cubicBezTo>
                    <a:pt x="3301" y="151598"/>
                    <a:pt x="3224" y="151572"/>
                    <a:pt x="3224" y="151547"/>
                  </a:cubicBezTo>
                  <a:cubicBezTo>
                    <a:pt x="3198" y="151547"/>
                    <a:pt x="3198" y="151495"/>
                    <a:pt x="3224" y="151469"/>
                  </a:cubicBezTo>
                  <a:cubicBezTo>
                    <a:pt x="3224" y="151443"/>
                    <a:pt x="3224" y="151392"/>
                    <a:pt x="3224" y="151366"/>
                  </a:cubicBezTo>
                  <a:lnTo>
                    <a:pt x="3224" y="151340"/>
                  </a:lnTo>
                  <a:cubicBezTo>
                    <a:pt x="3224" y="151263"/>
                    <a:pt x="3224" y="151263"/>
                    <a:pt x="3250" y="151237"/>
                  </a:cubicBezTo>
                  <a:cubicBezTo>
                    <a:pt x="3250" y="151237"/>
                    <a:pt x="3250" y="151211"/>
                    <a:pt x="3250" y="151211"/>
                  </a:cubicBezTo>
                  <a:lnTo>
                    <a:pt x="3250" y="151185"/>
                  </a:lnTo>
                  <a:lnTo>
                    <a:pt x="3250" y="151057"/>
                  </a:lnTo>
                  <a:cubicBezTo>
                    <a:pt x="3224" y="151031"/>
                    <a:pt x="3250" y="150979"/>
                    <a:pt x="3224" y="150953"/>
                  </a:cubicBezTo>
                  <a:cubicBezTo>
                    <a:pt x="3172" y="150876"/>
                    <a:pt x="3172" y="150747"/>
                    <a:pt x="3250" y="150670"/>
                  </a:cubicBezTo>
                  <a:cubicBezTo>
                    <a:pt x="3250" y="150618"/>
                    <a:pt x="3250" y="150567"/>
                    <a:pt x="3275" y="150515"/>
                  </a:cubicBezTo>
                  <a:cubicBezTo>
                    <a:pt x="3250" y="150515"/>
                    <a:pt x="3250" y="150463"/>
                    <a:pt x="3250" y="150438"/>
                  </a:cubicBezTo>
                  <a:cubicBezTo>
                    <a:pt x="3250" y="150438"/>
                    <a:pt x="3224" y="150438"/>
                    <a:pt x="3250" y="150412"/>
                  </a:cubicBezTo>
                  <a:cubicBezTo>
                    <a:pt x="3250" y="150386"/>
                    <a:pt x="3275" y="150360"/>
                    <a:pt x="3275" y="150334"/>
                  </a:cubicBezTo>
                  <a:cubicBezTo>
                    <a:pt x="3275" y="150322"/>
                    <a:pt x="3282" y="150315"/>
                    <a:pt x="3291" y="150315"/>
                  </a:cubicBezTo>
                  <a:cubicBezTo>
                    <a:pt x="3301" y="150315"/>
                    <a:pt x="3314" y="150322"/>
                    <a:pt x="3327" y="150334"/>
                  </a:cubicBezTo>
                  <a:cubicBezTo>
                    <a:pt x="3344" y="150334"/>
                    <a:pt x="3361" y="150311"/>
                    <a:pt x="3378" y="150311"/>
                  </a:cubicBezTo>
                  <a:cubicBezTo>
                    <a:pt x="3387" y="150311"/>
                    <a:pt x="3396" y="150317"/>
                    <a:pt x="3404" y="150334"/>
                  </a:cubicBezTo>
                  <a:cubicBezTo>
                    <a:pt x="3430" y="150347"/>
                    <a:pt x="3449" y="150347"/>
                    <a:pt x="3462" y="150347"/>
                  </a:cubicBezTo>
                  <a:cubicBezTo>
                    <a:pt x="3475" y="150347"/>
                    <a:pt x="3482" y="150347"/>
                    <a:pt x="3482" y="150360"/>
                  </a:cubicBezTo>
                  <a:cubicBezTo>
                    <a:pt x="3482" y="150360"/>
                    <a:pt x="3482" y="150386"/>
                    <a:pt x="3482" y="150386"/>
                  </a:cubicBezTo>
                  <a:lnTo>
                    <a:pt x="3559" y="150386"/>
                  </a:lnTo>
                  <a:lnTo>
                    <a:pt x="3611" y="150309"/>
                  </a:lnTo>
                  <a:cubicBezTo>
                    <a:pt x="3611" y="150231"/>
                    <a:pt x="3611" y="150180"/>
                    <a:pt x="3662" y="150128"/>
                  </a:cubicBezTo>
                  <a:lnTo>
                    <a:pt x="3662" y="150051"/>
                  </a:lnTo>
                  <a:cubicBezTo>
                    <a:pt x="3611" y="149999"/>
                    <a:pt x="3636" y="149973"/>
                    <a:pt x="3662" y="149948"/>
                  </a:cubicBezTo>
                  <a:cubicBezTo>
                    <a:pt x="3662" y="149922"/>
                    <a:pt x="3662" y="149922"/>
                    <a:pt x="3662" y="149922"/>
                  </a:cubicBezTo>
                  <a:lnTo>
                    <a:pt x="3662" y="149844"/>
                  </a:lnTo>
                  <a:lnTo>
                    <a:pt x="3662" y="149793"/>
                  </a:lnTo>
                  <a:cubicBezTo>
                    <a:pt x="3688" y="149715"/>
                    <a:pt x="3662" y="149664"/>
                    <a:pt x="3688" y="149586"/>
                  </a:cubicBezTo>
                  <a:cubicBezTo>
                    <a:pt x="3739" y="149535"/>
                    <a:pt x="3662" y="149535"/>
                    <a:pt x="3662" y="149509"/>
                  </a:cubicBezTo>
                  <a:cubicBezTo>
                    <a:pt x="3636" y="149458"/>
                    <a:pt x="3611" y="149458"/>
                    <a:pt x="3611" y="149406"/>
                  </a:cubicBezTo>
                  <a:cubicBezTo>
                    <a:pt x="3623" y="149380"/>
                    <a:pt x="3623" y="149374"/>
                    <a:pt x="3620" y="149374"/>
                  </a:cubicBezTo>
                  <a:cubicBezTo>
                    <a:pt x="3617" y="149374"/>
                    <a:pt x="3611" y="149380"/>
                    <a:pt x="3611" y="149380"/>
                  </a:cubicBezTo>
                  <a:cubicBezTo>
                    <a:pt x="3559" y="149303"/>
                    <a:pt x="3611" y="149225"/>
                    <a:pt x="3585" y="149148"/>
                  </a:cubicBezTo>
                  <a:cubicBezTo>
                    <a:pt x="3585" y="149148"/>
                    <a:pt x="3585" y="149122"/>
                    <a:pt x="3585" y="149122"/>
                  </a:cubicBezTo>
                  <a:cubicBezTo>
                    <a:pt x="3585" y="149096"/>
                    <a:pt x="3559" y="149071"/>
                    <a:pt x="3585" y="149071"/>
                  </a:cubicBezTo>
                  <a:cubicBezTo>
                    <a:pt x="3611" y="149045"/>
                    <a:pt x="3662" y="149045"/>
                    <a:pt x="3688" y="149045"/>
                  </a:cubicBezTo>
                  <a:cubicBezTo>
                    <a:pt x="3739" y="149045"/>
                    <a:pt x="3791" y="149019"/>
                    <a:pt x="3765" y="148993"/>
                  </a:cubicBezTo>
                  <a:cubicBezTo>
                    <a:pt x="3765" y="148967"/>
                    <a:pt x="3765" y="148942"/>
                    <a:pt x="3765" y="148942"/>
                  </a:cubicBezTo>
                  <a:cubicBezTo>
                    <a:pt x="3765" y="148890"/>
                    <a:pt x="3765" y="148839"/>
                    <a:pt x="3739" y="148813"/>
                  </a:cubicBezTo>
                  <a:cubicBezTo>
                    <a:pt x="3739" y="148761"/>
                    <a:pt x="3739" y="148761"/>
                    <a:pt x="3765" y="148761"/>
                  </a:cubicBezTo>
                  <a:cubicBezTo>
                    <a:pt x="3817" y="148761"/>
                    <a:pt x="3817" y="148761"/>
                    <a:pt x="3817" y="148735"/>
                  </a:cubicBezTo>
                  <a:cubicBezTo>
                    <a:pt x="3765" y="148710"/>
                    <a:pt x="3739" y="148658"/>
                    <a:pt x="3765" y="148632"/>
                  </a:cubicBezTo>
                  <a:cubicBezTo>
                    <a:pt x="3765" y="148581"/>
                    <a:pt x="3765" y="148529"/>
                    <a:pt x="3714" y="148503"/>
                  </a:cubicBezTo>
                  <a:cubicBezTo>
                    <a:pt x="3714" y="148503"/>
                    <a:pt x="3688" y="148477"/>
                    <a:pt x="3688" y="148477"/>
                  </a:cubicBezTo>
                  <a:cubicBezTo>
                    <a:pt x="3662" y="148452"/>
                    <a:pt x="3688" y="148426"/>
                    <a:pt x="3714" y="148426"/>
                  </a:cubicBezTo>
                  <a:lnTo>
                    <a:pt x="3843" y="148426"/>
                  </a:lnTo>
                  <a:cubicBezTo>
                    <a:pt x="3843" y="148426"/>
                    <a:pt x="3868" y="148349"/>
                    <a:pt x="3843" y="148349"/>
                  </a:cubicBezTo>
                  <a:cubicBezTo>
                    <a:pt x="3791" y="148349"/>
                    <a:pt x="3791" y="148271"/>
                    <a:pt x="3791" y="148245"/>
                  </a:cubicBezTo>
                  <a:cubicBezTo>
                    <a:pt x="3791" y="148220"/>
                    <a:pt x="3868" y="148220"/>
                    <a:pt x="3843" y="148168"/>
                  </a:cubicBezTo>
                  <a:cubicBezTo>
                    <a:pt x="3817" y="148116"/>
                    <a:pt x="3817" y="148065"/>
                    <a:pt x="3843" y="148013"/>
                  </a:cubicBezTo>
                  <a:cubicBezTo>
                    <a:pt x="3843" y="148013"/>
                    <a:pt x="3843" y="147962"/>
                    <a:pt x="3868" y="147962"/>
                  </a:cubicBezTo>
                  <a:cubicBezTo>
                    <a:pt x="3868" y="147962"/>
                    <a:pt x="3868" y="147987"/>
                    <a:pt x="3868" y="147987"/>
                  </a:cubicBezTo>
                  <a:cubicBezTo>
                    <a:pt x="3894" y="148013"/>
                    <a:pt x="3894" y="148065"/>
                    <a:pt x="3894" y="148091"/>
                  </a:cubicBezTo>
                  <a:cubicBezTo>
                    <a:pt x="3894" y="148116"/>
                    <a:pt x="3894" y="148142"/>
                    <a:pt x="3894" y="148142"/>
                  </a:cubicBezTo>
                  <a:cubicBezTo>
                    <a:pt x="3894" y="148168"/>
                    <a:pt x="3894" y="148194"/>
                    <a:pt x="3920" y="148194"/>
                  </a:cubicBezTo>
                  <a:lnTo>
                    <a:pt x="3972" y="148194"/>
                  </a:lnTo>
                  <a:cubicBezTo>
                    <a:pt x="3997" y="148168"/>
                    <a:pt x="3997" y="148142"/>
                    <a:pt x="4023" y="148142"/>
                  </a:cubicBezTo>
                  <a:cubicBezTo>
                    <a:pt x="4049" y="148142"/>
                    <a:pt x="4023" y="148168"/>
                    <a:pt x="4023" y="148194"/>
                  </a:cubicBezTo>
                  <a:lnTo>
                    <a:pt x="4100" y="148194"/>
                  </a:lnTo>
                  <a:cubicBezTo>
                    <a:pt x="4100" y="148168"/>
                    <a:pt x="4100" y="148168"/>
                    <a:pt x="4100" y="148142"/>
                  </a:cubicBezTo>
                  <a:cubicBezTo>
                    <a:pt x="4023" y="148142"/>
                    <a:pt x="4049" y="148116"/>
                    <a:pt x="4049" y="148065"/>
                  </a:cubicBezTo>
                  <a:cubicBezTo>
                    <a:pt x="4023" y="148039"/>
                    <a:pt x="3997" y="148039"/>
                    <a:pt x="3972" y="148013"/>
                  </a:cubicBezTo>
                  <a:cubicBezTo>
                    <a:pt x="3972" y="147987"/>
                    <a:pt x="3946" y="147987"/>
                    <a:pt x="3972" y="147987"/>
                  </a:cubicBezTo>
                  <a:cubicBezTo>
                    <a:pt x="3984" y="147975"/>
                    <a:pt x="3991" y="147968"/>
                    <a:pt x="3997" y="147968"/>
                  </a:cubicBezTo>
                  <a:cubicBezTo>
                    <a:pt x="4004" y="147968"/>
                    <a:pt x="4010" y="147975"/>
                    <a:pt x="4023" y="147987"/>
                  </a:cubicBezTo>
                  <a:cubicBezTo>
                    <a:pt x="3997" y="147936"/>
                    <a:pt x="4075" y="147936"/>
                    <a:pt x="4075" y="147884"/>
                  </a:cubicBezTo>
                  <a:cubicBezTo>
                    <a:pt x="4075" y="147858"/>
                    <a:pt x="4075" y="147833"/>
                    <a:pt x="4049" y="147807"/>
                  </a:cubicBezTo>
                  <a:cubicBezTo>
                    <a:pt x="4049" y="147807"/>
                    <a:pt x="4049" y="147807"/>
                    <a:pt x="4049" y="147781"/>
                  </a:cubicBezTo>
                  <a:lnTo>
                    <a:pt x="4100" y="147781"/>
                  </a:lnTo>
                  <a:lnTo>
                    <a:pt x="4126" y="147755"/>
                  </a:lnTo>
                  <a:cubicBezTo>
                    <a:pt x="4100" y="147755"/>
                    <a:pt x="4075" y="147755"/>
                    <a:pt x="4075" y="147704"/>
                  </a:cubicBezTo>
                  <a:cubicBezTo>
                    <a:pt x="4100" y="147678"/>
                    <a:pt x="4100" y="147652"/>
                    <a:pt x="4075" y="147626"/>
                  </a:cubicBezTo>
                  <a:lnTo>
                    <a:pt x="3997" y="147549"/>
                  </a:lnTo>
                  <a:cubicBezTo>
                    <a:pt x="3972" y="147549"/>
                    <a:pt x="3972" y="147523"/>
                    <a:pt x="3997" y="147523"/>
                  </a:cubicBezTo>
                  <a:lnTo>
                    <a:pt x="3972" y="147420"/>
                  </a:lnTo>
                  <a:cubicBezTo>
                    <a:pt x="3946" y="147368"/>
                    <a:pt x="3997" y="147343"/>
                    <a:pt x="3997" y="147291"/>
                  </a:cubicBezTo>
                  <a:cubicBezTo>
                    <a:pt x="3972" y="147291"/>
                    <a:pt x="3972" y="147265"/>
                    <a:pt x="3972" y="147240"/>
                  </a:cubicBezTo>
                  <a:cubicBezTo>
                    <a:pt x="3946" y="147214"/>
                    <a:pt x="3946" y="147188"/>
                    <a:pt x="3920" y="147162"/>
                  </a:cubicBezTo>
                  <a:cubicBezTo>
                    <a:pt x="3920" y="147162"/>
                    <a:pt x="3894" y="147136"/>
                    <a:pt x="3894" y="147111"/>
                  </a:cubicBezTo>
                  <a:cubicBezTo>
                    <a:pt x="3894" y="147092"/>
                    <a:pt x="3907" y="147074"/>
                    <a:pt x="3915" y="147074"/>
                  </a:cubicBezTo>
                  <a:lnTo>
                    <a:pt x="3868" y="146982"/>
                  </a:lnTo>
                  <a:cubicBezTo>
                    <a:pt x="3868" y="146930"/>
                    <a:pt x="3868" y="146930"/>
                    <a:pt x="3920" y="146930"/>
                  </a:cubicBezTo>
                  <a:lnTo>
                    <a:pt x="3997" y="146930"/>
                  </a:lnTo>
                  <a:cubicBezTo>
                    <a:pt x="3997" y="146943"/>
                    <a:pt x="4004" y="146949"/>
                    <a:pt x="4013" y="146949"/>
                  </a:cubicBezTo>
                  <a:cubicBezTo>
                    <a:pt x="4023" y="146949"/>
                    <a:pt x="4036" y="146943"/>
                    <a:pt x="4049" y="146930"/>
                  </a:cubicBezTo>
                  <a:cubicBezTo>
                    <a:pt x="4075" y="146930"/>
                    <a:pt x="4075" y="146827"/>
                    <a:pt x="4049" y="146775"/>
                  </a:cubicBezTo>
                  <a:lnTo>
                    <a:pt x="4049" y="146724"/>
                  </a:lnTo>
                  <a:cubicBezTo>
                    <a:pt x="4023" y="146672"/>
                    <a:pt x="4023" y="146621"/>
                    <a:pt x="4023" y="146569"/>
                  </a:cubicBezTo>
                  <a:cubicBezTo>
                    <a:pt x="3946" y="146543"/>
                    <a:pt x="3972" y="146492"/>
                    <a:pt x="3972" y="146466"/>
                  </a:cubicBezTo>
                  <a:lnTo>
                    <a:pt x="3920" y="146466"/>
                  </a:lnTo>
                  <a:cubicBezTo>
                    <a:pt x="3920" y="146496"/>
                    <a:pt x="3911" y="146509"/>
                    <a:pt x="3893" y="146509"/>
                  </a:cubicBezTo>
                  <a:cubicBezTo>
                    <a:pt x="3881" y="146509"/>
                    <a:pt x="3864" y="146502"/>
                    <a:pt x="3843" y="146492"/>
                  </a:cubicBezTo>
                  <a:cubicBezTo>
                    <a:pt x="3817" y="146492"/>
                    <a:pt x="3817" y="146440"/>
                    <a:pt x="3843" y="146414"/>
                  </a:cubicBezTo>
                  <a:cubicBezTo>
                    <a:pt x="3868" y="146363"/>
                    <a:pt x="3894" y="146363"/>
                    <a:pt x="3920" y="146337"/>
                  </a:cubicBezTo>
                  <a:cubicBezTo>
                    <a:pt x="3920" y="146337"/>
                    <a:pt x="3920" y="146337"/>
                    <a:pt x="3920" y="146311"/>
                  </a:cubicBezTo>
                  <a:lnTo>
                    <a:pt x="3894" y="146259"/>
                  </a:lnTo>
                  <a:cubicBezTo>
                    <a:pt x="3843" y="146234"/>
                    <a:pt x="3791" y="146182"/>
                    <a:pt x="3791" y="146131"/>
                  </a:cubicBezTo>
                  <a:lnTo>
                    <a:pt x="3791" y="146053"/>
                  </a:lnTo>
                  <a:lnTo>
                    <a:pt x="3791" y="146027"/>
                  </a:lnTo>
                  <a:cubicBezTo>
                    <a:pt x="3791" y="145924"/>
                    <a:pt x="3791" y="145898"/>
                    <a:pt x="3894" y="145873"/>
                  </a:cubicBezTo>
                  <a:cubicBezTo>
                    <a:pt x="3868" y="145847"/>
                    <a:pt x="3843" y="145847"/>
                    <a:pt x="3843" y="145821"/>
                  </a:cubicBezTo>
                  <a:cubicBezTo>
                    <a:pt x="3856" y="145795"/>
                    <a:pt x="3868" y="145789"/>
                    <a:pt x="3881" y="145789"/>
                  </a:cubicBezTo>
                  <a:cubicBezTo>
                    <a:pt x="3894" y="145789"/>
                    <a:pt x="3907" y="145795"/>
                    <a:pt x="3920" y="145795"/>
                  </a:cubicBezTo>
                  <a:lnTo>
                    <a:pt x="3946" y="145795"/>
                  </a:lnTo>
                  <a:cubicBezTo>
                    <a:pt x="3972" y="145744"/>
                    <a:pt x="3972" y="145718"/>
                    <a:pt x="3946" y="145692"/>
                  </a:cubicBezTo>
                  <a:cubicBezTo>
                    <a:pt x="3920" y="145615"/>
                    <a:pt x="3946" y="145537"/>
                    <a:pt x="3920" y="145460"/>
                  </a:cubicBezTo>
                  <a:cubicBezTo>
                    <a:pt x="3920" y="145460"/>
                    <a:pt x="3894" y="145434"/>
                    <a:pt x="3868" y="145434"/>
                  </a:cubicBezTo>
                  <a:lnTo>
                    <a:pt x="3843" y="145434"/>
                  </a:lnTo>
                  <a:cubicBezTo>
                    <a:pt x="3843" y="145486"/>
                    <a:pt x="3843" y="145563"/>
                    <a:pt x="3843" y="145615"/>
                  </a:cubicBezTo>
                  <a:lnTo>
                    <a:pt x="3843" y="145640"/>
                  </a:lnTo>
                  <a:cubicBezTo>
                    <a:pt x="3834" y="145649"/>
                    <a:pt x="3828" y="145652"/>
                    <a:pt x="3824" y="145652"/>
                  </a:cubicBezTo>
                  <a:cubicBezTo>
                    <a:pt x="3817" y="145652"/>
                    <a:pt x="3817" y="145640"/>
                    <a:pt x="3817" y="145640"/>
                  </a:cubicBezTo>
                  <a:cubicBezTo>
                    <a:pt x="3791" y="145537"/>
                    <a:pt x="3791" y="145460"/>
                    <a:pt x="3817" y="145383"/>
                  </a:cubicBezTo>
                  <a:cubicBezTo>
                    <a:pt x="3817" y="145357"/>
                    <a:pt x="3817" y="145357"/>
                    <a:pt x="3817" y="145331"/>
                  </a:cubicBezTo>
                  <a:cubicBezTo>
                    <a:pt x="3791" y="145279"/>
                    <a:pt x="3817" y="145279"/>
                    <a:pt x="3843" y="145279"/>
                  </a:cubicBezTo>
                  <a:cubicBezTo>
                    <a:pt x="3843" y="145254"/>
                    <a:pt x="3791" y="145228"/>
                    <a:pt x="3843" y="145176"/>
                  </a:cubicBezTo>
                  <a:cubicBezTo>
                    <a:pt x="3843" y="145176"/>
                    <a:pt x="3843" y="145150"/>
                    <a:pt x="3843" y="145150"/>
                  </a:cubicBezTo>
                  <a:cubicBezTo>
                    <a:pt x="3765" y="145099"/>
                    <a:pt x="3791" y="145022"/>
                    <a:pt x="3817" y="144970"/>
                  </a:cubicBezTo>
                  <a:cubicBezTo>
                    <a:pt x="3765" y="144970"/>
                    <a:pt x="3714" y="144970"/>
                    <a:pt x="3714" y="144893"/>
                  </a:cubicBezTo>
                  <a:cubicBezTo>
                    <a:pt x="3688" y="144789"/>
                    <a:pt x="3662" y="144815"/>
                    <a:pt x="3662" y="144789"/>
                  </a:cubicBezTo>
                  <a:cubicBezTo>
                    <a:pt x="3636" y="144712"/>
                    <a:pt x="3662" y="144635"/>
                    <a:pt x="3714" y="144583"/>
                  </a:cubicBezTo>
                  <a:lnTo>
                    <a:pt x="3739" y="144583"/>
                  </a:lnTo>
                  <a:cubicBezTo>
                    <a:pt x="3765" y="144583"/>
                    <a:pt x="3791" y="144531"/>
                    <a:pt x="3791" y="144480"/>
                  </a:cubicBezTo>
                  <a:lnTo>
                    <a:pt x="3739" y="144454"/>
                  </a:lnTo>
                  <a:cubicBezTo>
                    <a:pt x="3688" y="144454"/>
                    <a:pt x="3636" y="144454"/>
                    <a:pt x="3611" y="144403"/>
                  </a:cubicBezTo>
                  <a:cubicBezTo>
                    <a:pt x="3585" y="144351"/>
                    <a:pt x="3611" y="144351"/>
                    <a:pt x="3611" y="144325"/>
                  </a:cubicBezTo>
                  <a:cubicBezTo>
                    <a:pt x="3611" y="144299"/>
                    <a:pt x="3533" y="144299"/>
                    <a:pt x="3559" y="144274"/>
                  </a:cubicBezTo>
                  <a:cubicBezTo>
                    <a:pt x="3559" y="144248"/>
                    <a:pt x="3559" y="144248"/>
                    <a:pt x="3559" y="144248"/>
                  </a:cubicBezTo>
                  <a:lnTo>
                    <a:pt x="3559" y="144222"/>
                  </a:lnTo>
                  <a:cubicBezTo>
                    <a:pt x="3559" y="144248"/>
                    <a:pt x="3533" y="144248"/>
                    <a:pt x="3507" y="144274"/>
                  </a:cubicBezTo>
                  <a:cubicBezTo>
                    <a:pt x="3507" y="144274"/>
                    <a:pt x="3456" y="144248"/>
                    <a:pt x="3456" y="144222"/>
                  </a:cubicBezTo>
                  <a:cubicBezTo>
                    <a:pt x="3430" y="144145"/>
                    <a:pt x="3430" y="144093"/>
                    <a:pt x="3456" y="144016"/>
                  </a:cubicBezTo>
                  <a:cubicBezTo>
                    <a:pt x="3507" y="144016"/>
                    <a:pt x="3533" y="144067"/>
                    <a:pt x="3559" y="144067"/>
                  </a:cubicBezTo>
                  <a:cubicBezTo>
                    <a:pt x="3559" y="143964"/>
                    <a:pt x="3585" y="143887"/>
                    <a:pt x="3662" y="143809"/>
                  </a:cubicBezTo>
                  <a:cubicBezTo>
                    <a:pt x="3688" y="143784"/>
                    <a:pt x="3662" y="143758"/>
                    <a:pt x="3636" y="143758"/>
                  </a:cubicBezTo>
                  <a:cubicBezTo>
                    <a:pt x="3611" y="143758"/>
                    <a:pt x="3611" y="143758"/>
                    <a:pt x="3585" y="143732"/>
                  </a:cubicBezTo>
                  <a:cubicBezTo>
                    <a:pt x="3533" y="143706"/>
                    <a:pt x="3559" y="143655"/>
                    <a:pt x="3533" y="143603"/>
                  </a:cubicBezTo>
                  <a:cubicBezTo>
                    <a:pt x="3482" y="143526"/>
                    <a:pt x="3482" y="143422"/>
                    <a:pt x="3533" y="143345"/>
                  </a:cubicBezTo>
                  <a:cubicBezTo>
                    <a:pt x="3585" y="143268"/>
                    <a:pt x="3585" y="143216"/>
                    <a:pt x="3559" y="143139"/>
                  </a:cubicBezTo>
                  <a:cubicBezTo>
                    <a:pt x="3533" y="143139"/>
                    <a:pt x="3507" y="143087"/>
                    <a:pt x="3533" y="143061"/>
                  </a:cubicBezTo>
                  <a:cubicBezTo>
                    <a:pt x="3533" y="143010"/>
                    <a:pt x="3585" y="142984"/>
                    <a:pt x="3611" y="142958"/>
                  </a:cubicBezTo>
                  <a:cubicBezTo>
                    <a:pt x="3611" y="142907"/>
                    <a:pt x="3533" y="142881"/>
                    <a:pt x="3585" y="142829"/>
                  </a:cubicBezTo>
                  <a:cubicBezTo>
                    <a:pt x="3559" y="142752"/>
                    <a:pt x="3585" y="142675"/>
                    <a:pt x="3636" y="142623"/>
                  </a:cubicBezTo>
                  <a:cubicBezTo>
                    <a:pt x="3662" y="142597"/>
                    <a:pt x="3688" y="142546"/>
                    <a:pt x="3688" y="142520"/>
                  </a:cubicBezTo>
                  <a:cubicBezTo>
                    <a:pt x="3688" y="142511"/>
                    <a:pt x="3694" y="142508"/>
                    <a:pt x="3702" y="142508"/>
                  </a:cubicBezTo>
                  <a:cubicBezTo>
                    <a:pt x="3719" y="142508"/>
                    <a:pt x="3748" y="142520"/>
                    <a:pt x="3765" y="142520"/>
                  </a:cubicBezTo>
                  <a:cubicBezTo>
                    <a:pt x="3765" y="142494"/>
                    <a:pt x="3817" y="142468"/>
                    <a:pt x="3791" y="142417"/>
                  </a:cubicBezTo>
                  <a:cubicBezTo>
                    <a:pt x="3791" y="142365"/>
                    <a:pt x="3791" y="142313"/>
                    <a:pt x="3791" y="142262"/>
                  </a:cubicBezTo>
                  <a:cubicBezTo>
                    <a:pt x="3765" y="142236"/>
                    <a:pt x="3739" y="142210"/>
                    <a:pt x="3739" y="142159"/>
                  </a:cubicBezTo>
                  <a:cubicBezTo>
                    <a:pt x="3739" y="142133"/>
                    <a:pt x="3662" y="142081"/>
                    <a:pt x="3714" y="142056"/>
                  </a:cubicBezTo>
                  <a:cubicBezTo>
                    <a:pt x="3717" y="142053"/>
                    <a:pt x="3719" y="142051"/>
                    <a:pt x="3722" y="142051"/>
                  </a:cubicBezTo>
                  <a:cubicBezTo>
                    <a:pt x="3746" y="142051"/>
                    <a:pt x="3771" y="142133"/>
                    <a:pt x="3817" y="142133"/>
                  </a:cubicBezTo>
                  <a:cubicBezTo>
                    <a:pt x="3868" y="142133"/>
                    <a:pt x="3843" y="142107"/>
                    <a:pt x="3843" y="142081"/>
                  </a:cubicBezTo>
                  <a:cubicBezTo>
                    <a:pt x="3791" y="142030"/>
                    <a:pt x="3791" y="141952"/>
                    <a:pt x="3843" y="141901"/>
                  </a:cubicBezTo>
                  <a:cubicBezTo>
                    <a:pt x="3817" y="141875"/>
                    <a:pt x="3868" y="141798"/>
                    <a:pt x="3817" y="141772"/>
                  </a:cubicBezTo>
                  <a:cubicBezTo>
                    <a:pt x="3791" y="141720"/>
                    <a:pt x="3791" y="141694"/>
                    <a:pt x="3791" y="141669"/>
                  </a:cubicBezTo>
                  <a:cubicBezTo>
                    <a:pt x="3791" y="141669"/>
                    <a:pt x="3765" y="141643"/>
                    <a:pt x="3765" y="141617"/>
                  </a:cubicBezTo>
                  <a:cubicBezTo>
                    <a:pt x="3688" y="141514"/>
                    <a:pt x="3662" y="141359"/>
                    <a:pt x="3739" y="141230"/>
                  </a:cubicBezTo>
                  <a:lnTo>
                    <a:pt x="3559" y="141230"/>
                  </a:lnTo>
                  <a:cubicBezTo>
                    <a:pt x="3507" y="141230"/>
                    <a:pt x="3533" y="141153"/>
                    <a:pt x="3482" y="141101"/>
                  </a:cubicBezTo>
                  <a:cubicBezTo>
                    <a:pt x="3430" y="141076"/>
                    <a:pt x="3482" y="141050"/>
                    <a:pt x="3482" y="141024"/>
                  </a:cubicBezTo>
                  <a:cubicBezTo>
                    <a:pt x="3482" y="141024"/>
                    <a:pt x="3456" y="140998"/>
                    <a:pt x="3456" y="140998"/>
                  </a:cubicBezTo>
                  <a:cubicBezTo>
                    <a:pt x="3439" y="140998"/>
                    <a:pt x="3410" y="140987"/>
                    <a:pt x="3393" y="140987"/>
                  </a:cubicBezTo>
                  <a:cubicBezTo>
                    <a:pt x="3384" y="140987"/>
                    <a:pt x="3378" y="140990"/>
                    <a:pt x="3378" y="140998"/>
                  </a:cubicBezTo>
                  <a:cubicBezTo>
                    <a:pt x="3353" y="141024"/>
                    <a:pt x="3301" y="141050"/>
                    <a:pt x="3275" y="141076"/>
                  </a:cubicBezTo>
                  <a:cubicBezTo>
                    <a:pt x="3250" y="141076"/>
                    <a:pt x="3275" y="141153"/>
                    <a:pt x="3250" y="141153"/>
                  </a:cubicBezTo>
                  <a:cubicBezTo>
                    <a:pt x="3198" y="141153"/>
                    <a:pt x="3198" y="141127"/>
                    <a:pt x="3198" y="141101"/>
                  </a:cubicBezTo>
                  <a:lnTo>
                    <a:pt x="3198" y="140818"/>
                  </a:lnTo>
                  <a:cubicBezTo>
                    <a:pt x="3198" y="140792"/>
                    <a:pt x="3198" y="140740"/>
                    <a:pt x="3198" y="140714"/>
                  </a:cubicBezTo>
                  <a:cubicBezTo>
                    <a:pt x="3198" y="140689"/>
                    <a:pt x="3198" y="140663"/>
                    <a:pt x="3172" y="140663"/>
                  </a:cubicBezTo>
                  <a:cubicBezTo>
                    <a:pt x="3146" y="140637"/>
                    <a:pt x="3146" y="140637"/>
                    <a:pt x="3146" y="140611"/>
                  </a:cubicBezTo>
                  <a:cubicBezTo>
                    <a:pt x="3146" y="140585"/>
                    <a:pt x="3224" y="140585"/>
                    <a:pt x="3198" y="140560"/>
                  </a:cubicBezTo>
                  <a:cubicBezTo>
                    <a:pt x="3172" y="140508"/>
                    <a:pt x="3172" y="140457"/>
                    <a:pt x="3172" y="140405"/>
                  </a:cubicBezTo>
                  <a:lnTo>
                    <a:pt x="3172" y="140379"/>
                  </a:lnTo>
                  <a:cubicBezTo>
                    <a:pt x="3198" y="140353"/>
                    <a:pt x="3172" y="140276"/>
                    <a:pt x="3250" y="140276"/>
                  </a:cubicBezTo>
                  <a:cubicBezTo>
                    <a:pt x="3250" y="140276"/>
                    <a:pt x="3275" y="140250"/>
                    <a:pt x="3250" y="140224"/>
                  </a:cubicBezTo>
                  <a:cubicBezTo>
                    <a:pt x="3224" y="140199"/>
                    <a:pt x="3224" y="140147"/>
                    <a:pt x="3224" y="140121"/>
                  </a:cubicBezTo>
                  <a:cubicBezTo>
                    <a:pt x="3172" y="140095"/>
                    <a:pt x="3172" y="140044"/>
                    <a:pt x="3198" y="139992"/>
                  </a:cubicBezTo>
                  <a:cubicBezTo>
                    <a:pt x="3198" y="139967"/>
                    <a:pt x="3172" y="139941"/>
                    <a:pt x="3198" y="139915"/>
                  </a:cubicBezTo>
                  <a:cubicBezTo>
                    <a:pt x="3224" y="139915"/>
                    <a:pt x="3224" y="139889"/>
                    <a:pt x="3224" y="139863"/>
                  </a:cubicBezTo>
                  <a:cubicBezTo>
                    <a:pt x="3224" y="139812"/>
                    <a:pt x="3224" y="139760"/>
                    <a:pt x="3301" y="139760"/>
                  </a:cubicBezTo>
                  <a:cubicBezTo>
                    <a:pt x="3327" y="139760"/>
                    <a:pt x="3301" y="139734"/>
                    <a:pt x="3327" y="139709"/>
                  </a:cubicBezTo>
                  <a:cubicBezTo>
                    <a:pt x="3275" y="139709"/>
                    <a:pt x="3250" y="139709"/>
                    <a:pt x="3275" y="139657"/>
                  </a:cubicBezTo>
                  <a:cubicBezTo>
                    <a:pt x="3301" y="139580"/>
                    <a:pt x="3275" y="139605"/>
                    <a:pt x="3327" y="139580"/>
                  </a:cubicBezTo>
                  <a:cubicBezTo>
                    <a:pt x="3378" y="139554"/>
                    <a:pt x="3378" y="139528"/>
                    <a:pt x="3327" y="139502"/>
                  </a:cubicBezTo>
                  <a:cubicBezTo>
                    <a:pt x="3275" y="139476"/>
                    <a:pt x="3275" y="139476"/>
                    <a:pt x="3327" y="139451"/>
                  </a:cubicBezTo>
                  <a:cubicBezTo>
                    <a:pt x="3378" y="139425"/>
                    <a:pt x="3378" y="139399"/>
                    <a:pt x="3404" y="139348"/>
                  </a:cubicBezTo>
                  <a:lnTo>
                    <a:pt x="3404" y="139322"/>
                  </a:lnTo>
                  <a:cubicBezTo>
                    <a:pt x="3378" y="139296"/>
                    <a:pt x="3353" y="139270"/>
                    <a:pt x="3378" y="139244"/>
                  </a:cubicBezTo>
                  <a:cubicBezTo>
                    <a:pt x="3404" y="139219"/>
                    <a:pt x="3378" y="139167"/>
                    <a:pt x="3353" y="139141"/>
                  </a:cubicBezTo>
                  <a:cubicBezTo>
                    <a:pt x="3353" y="139115"/>
                    <a:pt x="3353" y="139090"/>
                    <a:pt x="3327" y="139064"/>
                  </a:cubicBezTo>
                  <a:cubicBezTo>
                    <a:pt x="3301" y="139038"/>
                    <a:pt x="3327" y="139038"/>
                    <a:pt x="3378" y="139012"/>
                  </a:cubicBezTo>
                  <a:lnTo>
                    <a:pt x="3327" y="138961"/>
                  </a:lnTo>
                  <a:cubicBezTo>
                    <a:pt x="3301" y="138961"/>
                    <a:pt x="3275" y="138935"/>
                    <a:pt x="3275" y="138909"/>
                  </a:cubicBezTo>
                  <a:cubicBezTo>
                    <a:pt x="3275" y="138909"/>
                    <a:pt x="3250" y="138883"/>
                    <a:pt x="3275" y="138858"/>
                  </a:cubicBezTo>
                  <a:cubicBezTo>
                    <a:pt x="3275" y="138858"/>
                    <a:pt x="3301" y="138858"/>
                    <a:pt x="3301" y="138883"/>
                  </a:cubicBezTo>
                  <a:lnTo>
                    <a:pt x="3353" y="138935"/>
                  </a:lnTo>
                  <a:lnTo>
                    <a:pt x="3404" y="138883"/>
                  </a:lnTo>
                  <a:cubicBezTo>
                    <a:pt x="3404" y="138832"/>
                    <a:pt x="3353" y="138780"/>
                    <a:pt x="3353" y="138754"/>
                  </a:cubicBezTo>
                  <a:cubicBezTo>
                    <a:pt x="3378" y="138703"/>
                    <a:pt x="3404" y="138703"/>
                    <a:pt x="3404" y="138651"/>
                  </a:cubicBezTo>
                  <a:cubicBezTo>
                    <a:pt x="3404" y="138625"/>
                    <a:pt x="3404" y="138574"/>
                    <a:pt x="3404" y="138522"/>
                  </a:cubicBezTo>
                  <a:cubicBezTo>
                    <a:pt x="3378" y="138496"/>
                    <a:pt x="3404" y="138496"/>
                    <a:pt x="3404" y="138471"/>
                  </a:cubicBezTo>
                  <a:lnTo>
                    <a:pt x="3404" y="138239"/>
                  </a:lnTo>
                  <a:lnTo>
                    <a:pt x="3404" y="138187"/>
                  </a:lnTo>
                  <a:lnTo>
                    <a:pt x="3404" y="138110"/>
                  </a:lnTo>
                  <a:cubicBezTo>
                    <a:pt x="3378" y="138058"/>
                    <a:pt x="3353" y="138006"/>
                    <a:pt x="3353" y="137929"/>
                  </a:cubicBezTo>
                  <a:cubicBezTo>
                    <a:pt x="3301" y="137929"/>
                    <a:pt x="3301" y="137877"/>
                    <a:pt x="3301" y="137826"/>
                  </a:cubicBezTo>
                  <a:cubicBezTo>
                    <a:pt x="3301" y="137804"/>
                    <a:pt x="3306" y="137796"/>
                    <a:pt x="3311" y="137796"/>
                  </a:cubicBezTo>
                  <a:cubicBezTo>
                    <a:pt x="3318" y="137796"/>
                    <a:pt x="3327" y="137811"/>
                    <a:pt x="3327" y="137826"/>
                  </a:cubicBezTo>
                  <a:lnTo>
                    <a:pt x="3378" y="137852"/>
                  </a:lnTo>
                  <a:lnTo>
                    <a:pt x="3430" y="137774"/>
                  </a:lnTo>
                  <a:cubicBezTo>
                    <a:pt x="3378" y="137774"/>
                    <a:pt x="3353" y="137723"/>
                    <a:pt x="3353" y="137671"/>
                  </a:cubicBezTo>
                  <a:cubicBezTo>
                    <a:pt x="3353" y="137645"/>
                    <a:pt x="3353" y="137594"/>
                    <a:pt x="3327" y="137568"/>
                  </a:cubicBezTo>
                  <a:cubicBezTo>
                    <a:pt x="3327" y="137542"/>
                    <a:pt x="3275" y="137516"/>
                    <a:pt x="3301" y="137491"/>
                  </a:cubicBezTo>
                  <a:lnTo>
                    <a:pt x="3378" y="137491"/>
                  </a:lnTo>
                  <a:lnTo>
                    <a:pt x="3430" y="137465"/>
                  </a:lnTo>
                  <a:cubicBezTo>
                    <a:pt x="3430" y="137465"/>
                    <a:pt x="3430" y="137439"/>
                    <a:pt x="3404" y="137439"/>
                  </a:cubicBezTo>
                  <a:cubicBezTo>
                    <a:pt x="3378" y="137413"/>
                    <a:pt x="3275" y="137387"/>
                    <a:pt x="3301" y="137310"/>
                  </a:cubicBezTo>
                  <a:lnTo>
                    <a:pt x="3327" y="137310"/>
                  </a:lnTo>
                  <a:cubicBezTo>
                    <a:pt x="3353" y="137310"/>
                    <a:pt x="3378" y="137310"/>
                    <a:pt x="3430" y="137233"/>
                  </a:cubicBezTo>
                  <a:lnTo>
                    <a:pt x="3430" y="137207"/>
                  </a:lnTo>
                  <a:cubicBezTo>
                    <a:pt x="3396" y="137207"/>
                    <a:pt x="3373" y="137195"/>
                    <a:pt x="3346" y="137195"/>
                  </a:cubicBezTo>
                  <a:cubicBezTo>
                    <a:pt x="3333" y="137195"/>
                    <a:pt x="3318" y="137198"/>
                    <a:pt x="3301" y="137207"/>
                  </a:cubicBezTo>
                  <a:lnTo>
                    <a:pt x="3275" y="137207"/>
                  </a:lnTo>
                  <a:cubicBezTo>
                    <a:pt x="3275" y="137207"/>
                    <a:pt x="3275" y="137104"/>
                    <a:pt x="3301" y="137104"/>
                  </a:cubicBezTo>
                  <a:cubicBezTo>
                    <a:pt x="3404" y="137104"/>
                    <a:pt x="3430" y="137026"/>
                    <a:pt x="3404" y="136949"/>
                  </a:cubicBezTo>
                  <a:lnTo>
                    <a:pt x="3378" y="136923"/>
                  </a:lnTo>
                  <a:cubicBezTo>
                    <a:pt x="3327" y="136923"/>
                    <a:pt x="3301" y="136897"/>
                    <a:pt x="3275" y="136846"/>
                  </a:cubicBezTo>
                  <a:cubicBezTo>
                    <a:pt x="3250" y="136768"/>
                    <a:pt x="3250" y="136691"/>
                    <a:pt x="3250" y="136588"/>
                  </a:cubicBezTo>
                  <a:cubicBezTo>
                    <a:pt x="3250" y="136562"/>
                    <a:pt x="3301" y="136562"/>
                    <a:pt x="3275" y="136536"/>
                  </a:cubicBezTo>
                  <a:cubicBezTo>
                    <a:pt x="3275" y="136511"/>
                    <a:pt x="3275" y="136485"/>
                    <a:pt x="3275" y="136459"/>
                  </a:cubicBezTo>
                  <a:lnTo>
                    <a:pt x="3275" y="136407"/>
                  </a:lnTo>
                  <a:lnTo>
                    <a:pt x="3275" y="136356"/>
                  </a:lnTo>
                  <a:lnTo>
                    <a:pt x="3378" y="136356"/>
                  </a:lnTo>
                  <a:cubicBezTo>
                    <a:pt x="3404" y="136330"/>
                    <a:pt x="3404" y="136304"/>
                    <a:pt x="3378" y="136304"/>
                  </a:cubicBezTo>
                  <a:cubicBezTo>
                    <a:pt x="3353" y="136278"/>
                    <a:pt x="3378" y="136227"/>
                    <a:pt x="3378" y="136201"/>
                  </a:cubicBezTo>
                  <a:cubicBezTo>
                    <a:pt x="3378" y="136201"/>
                    <a:pt x="3353" y="136175"/>
                    <a:pt x="3327" y="136175"/>
                  </a:cubicBezTo>
                  <a:cubicBezTo>
                    <a:pt x="3275" y="136175"/>
                    <a:pt x="3275" y="136175"/>
                    <a:pt x="3250" y="136098"/>
                  </a:cubicBezTo>
                  <a:lnTo>
                    <a:pt x="3301" y="136072"/>
                  </a:lnTo>
                  <a:lnTo>
                    <a:pt x="3327" y="136072"/>
                  </a:lnTo>
                  <a:lnTo>
                    <a:pt x="3327" y="136046"/>
                  </a:lnTo>
                  <a:lnTo>
                    <a:pt x="3301" y="136046"/>
                  </a:lnTo>
                  <a:cubicBezTo>
                    <a:pt x="3275" y="136046"/>
                    <a:pt x="3250" y="136021"/>
                    <a:pt x="3250" y="135995"/>
                  </a:cubicBezTo>
                  <a:cubicBezTo>
                    <a:pt x="3275" y="135969"/>
                    <a:pt x="3275" y="135917"/>
                    <a:pt x="3250" y="135892"/>
                  </a:cubicBezTo>
                  <a:lnTo>
                    <a:pt x="3250" y="135788"/>
                  </a:lnTo>
                  <a:cubicBezTo>
                    <a:pt x="3250" y="135711"/>
                    <a:pt x="3250" y="135711"/>
                    <a:pt x="3301" y="135685"/>
                  </a:cubicBezTo>
                  <a:lnTo>
                    <a:pt x="3378" y="135659"/>
                  </a:lnTo>
                  <a:cubicBezTo>
                    <a:pt x="3404" y="135659"/>
                    <a:pt x="3378" y="135634"/>
                    <a:pt x="3378" y="135634"/>
                  </a:cubicBezTo>
                  <a:cubicBezTo>
                    <a:pt x="3404" y="135582"/>
                    <a:pt x="3327" y="135531"/>
                    <a:pt x="3275" y="135531"/>
                  </a:cubicBezTo>
                  <a:cubicBezTo>
                    <a:pt x="3301" y="135531"/>
                    <a:pt x="3327" y="135505"/>
                    <a:pt x="3353" y="135505"/>
                  </a:cubicBezTo>
                  <a:cubicBezTo>
                    <a:pt x="3404" y="135505"/>
                    <a:pt x="3404" y="135479"/>
                    <a:pt x="3378" y="135453"/>
                  </a:cubicBezTo>
                  <a:cubicBezTo>
                    <a:pt x="3378" y="135402"/>
                    <a:pt x="3353" y="135376"/>
                    <a:pt x="3327" y="135324"/>
                  </a:cubicBezTo>
                  <a:cubicBezTo>
                    <a:pt x="3327" y="135324"/>
                    <a:pt x="3275" y="135324"/>
                    <a:pt x="3275" y="135298"/>
                  </a:cubicBezTo>
                  <a:cubicBezTo>
                    <a:pt x="3250" y="135298"/>
                    <a:pt x="3275" y="135221"/>
                    <a:pt x="3275" y="135195"/>
                  </a:cubicBezTo>
                  <a:lnTo>
                    <a:pt x="3275" y="135169"/>
                  </a:lnTo>
                  <a:lnTo>
                    <a:pt x="3250" y="135169"/>
                  </a:lnTo>
                  <a:cubicBezTo>
                    <a:pt x="3224" y="135169"/>
                    <a:pt x="3224" y="135144"/>
                    <a:pt x="3224" y="135118"/>
                  </a:cubicBezTo>
                  <a:cubicBezTo>
                    <a:pt x="3224" y="135092"/>
                    <a:pt x="3250" y="135040"/>
                    <a:pt x="3250" y="134989"/>
                  </a:cubicBezTo>
                  <a:cubicBezTo>
                    <a:pt x="3250" y="134937"/>
                    <a:pt x="3250" y="134860"/>
                    <a:pt x="3224" y="134808"/>
                  </a:cubicBezTo>
                  <a:lnTo>
                    <a:pt x="3224" y="134757"/>
                  </a:lnTo>
                  <a:cubicBezTo>
                    <a:pt x="3198" y="134757"/>
                    <a:pt x="3172" y="134731"/>
                    <a:pt x="3172" y="134679"/>
                  </a:cubicBezTo>
                  <a:cubicBezTo>
                    <a:pt x="3172" y="134628"/>
                    <a:pt x="3121" y="134628"/>
                    <a:pt x="3146" y="134602"/>
                  </a:cubicBezTo>
                  <a:lnTo>
                    <a:pt x="3146" y="134550"/>
                  </a:lnTo>
                  <a:cubicBezTo>
                    <a:pt x="3121" y="134550"/>
                    <a:pt x="3095" y="134550"/>
                    <a:pt x="3121" y="134525"/>
                  </a:cubicBezTo>
                  <a:cubicBezTo>
                    <a:pt x="3069" y="134499"/>
                    <a:pt x="3095" y="134421"/>
                    <a:pt x="3043" y="134396"/>
                  </a:cubicBezTo>
                  <a:lnTo>
                    <a:pt x="3017" y="134396"/>
                  </a:lnTo>
                  <a:cubicBezTo>
                    <a:pt x="2992" y="134396"/>
                    <a:pt x="2966" y="134396"/>
                    <a:pt x="2966" y="134370"/>
                  </a:cubicBezTo>
                  <a:cubicBezTo>
                    <a:pt x="2966" y="134344"/>
                    <a:pt x="2966" y="134344"/>
                    <a:pt x="2992" y="134318"/>
                  </a:cubicBezTo>
                  <a:lnTo>
                    <a:pt x="2992" y="134293"/>
                  </a:lnTo>
                  <a:cubicBezTo>
                    <a:pt x="2992" y="134293"/>
                    <a:pt x="2992" y="134267"/>
                    <a:pt x="2992" y="134267"/>
                  </a:cubicBezTo>
                  <a:cubicBezTo>
                    <a:pt x="2940" y="134267"/>
                    <a:pt x="2914" y="134215"/>
                    <a:pt x="2940" y="134189"/>
                  </a:cubicBezTo>
                  <a:cubicBezTo>
                    <a:pt x="2966" y="134164"/>
                    <a:pt x="2966" y="134164"/>
                    <a:pt x="2940" y="134112"/>
                  </a:cubicBezTo>
                  <a:cubicBezTo>
                    <a:pt x="2914" y="134086"/>
                    <a:pt x="2940" y="134060"/>
                    <a:pt x="2966" y="134009"/>
                  </a:cubicBezTo>
                  <a:cubicBezTo>
                    <a:pt x="2914" y="133983"/>
                    <a:pt x="2966" y="133931"/>
                    <a:pt x="2966" y="133880"/>
                  </a:cubicBezTo>
                  <a:cubicBezTo>
                    <a:pt x="2966" y="133854"/>
                    <a:pt x="2966" y="133828"/>
                    <a:pt x="2966" y="133803"/>
                  </a:cubicBezTo>
                  <a:cubicBezTo>
                    <a:pt x="2966" y="133803"/>
                    <a:pt x="2966" y="133777"/>
                    <a:pt x="2992" y="133751"/>
                  </a:cubicBezTo>
                  <a:cubicBezTo>
                    <a:pt x="2992" y="133699"/>
                    <a:pt x="3017" y="133648"/>
                    <a:pt x="3069" y="133622"/>
                  </a:cubicBezTo>
                  <a:cubicBezTo>
                    <a:pt x="3069" y="133596"/>
                    <a:pt x="3095" y="133570"/>
                    <a:pt x="3121" y="133570"/>
                  </a:cubicBezTo>
                  <a:cubicBezTo>
                    <a:pt x="3172" y="133570"/>
                    <a:pt x="3172" y="133545"/>
                    <a:pt x="3198" y="133519"/>
                  </a:cubicBezTo>
                  <a:cubicBezTo>
                    <a:pt x="3172" y="133467"/>
                    <a:pt x="3146" y="133416"/>
                    <a:pt x="3146" y="133364"/>
                  </a:cubicBezTo>
                  <a:cubicBezTo>
                    <a:pt x="3146" y="133364"/>
                    <a:pt x="3146" y="133338"/>
                    <a:pt x="3146" y="133312"/>
                  </a:cubicBezTo>
                  <a:lnTo>
                    <a:pt x="3121" y="133312"/>
                  </a:lnTo>
                  <a:cubicBezTo>
                    <a:pt x="3095" y="133312"/>
                    <a:pt x="3069" y="133287"/>
                    <a:pt x="3069" y="133261"/>
                  </a:cubicBezTo>
                  <a:cubicBezTo>
                    <a:pt x="3069" y="133235"/>
                    <a:pt x="3043" y="133132"/>
                    <a:pt x="3121" y="133106"/>
                  </a:cubicBezTo>
                  <a:cubicBezTo>
                    <a:pt x="3146" y="133055"/>
                    <a:pt x="3121" y="132977"/>
                    <a:pt x="3069" y="132951"/>
                  </a:cubicBezTo>
                  <a:cubicBezTo>
                    <a:pt x="3043" y="132926"/>
                    <a:pt x="3043" y="132874"/>
                    <a:pt x="3069" y="132848"/>
                  </a:cubicBezTo>
                  <a:lnTo>
                    <a:pt x="3069" y="132745"/>
                  </a:lnTo>
                  <a:cubicBezTo>
                    <a:pt x="3069" y="132694"/>
                    <a:pt x="3069" y="132694"/>
                    <a:pt x="2992" y="132694"/>
                  </a:cubicBezTo>
                  <a:cubicBezTo>
                    <a:pt x="2914" y="132694"/>
                    <a:pt x="2888" y="132694"/>
                    <a:pt x="2888" y="132642"/>
                  </a:cubicBezTo>
                  <a:cubicBezTo>
                    <a:pt x="2888" y="132590"/>
                    <a:pt x="3017" y="132590"/>
                    <a:pt x="3069" y="132539"/>
                  </a:cubicBezTo>
                  <a:cubicBezTo>
                    <a:pt x="3043" y="132487"/>
                    <a:pt x="3043" y="132461"/>
                    <a:pt x="3043" y="132410"/>
                  </a:cubicBezTo>
                  <a:cubicBezTo>
                    <a:pt x="3069" y="132358"/>
                    <a:pt x="3043" y="132307"/>
                    <a:pt x="3043" y="132255"/>
                  </a:cubicBezTo>
                  <a:cubicBezTo>
                    <a:pt x="2966" y="132255"/>
                    <a:pt x="2966" y="132178"/>
                    <a:pt x="2914" y="132152"/>
                  </a:cubicBezTo>
                  <a:cubicBezTo>
                    <a:pt x="2888" y="132100"/>
                    <a:pt x="2914" y="132075"/>
                    <a:pt x="2914" y="132049"/>
                  </a:cubicBezTo>
                  <a:lnTo>
                    <a:pt x="2888" y="132023"/>
                  </a:lnTo>
                  <a:lnTo>
                    <a:pt x="2811" y="131997"/>
                  </a:lnTo>
                  <a:lnTo>
                    <a:pt x="2811" y="131997"/>
                  </a:lnTo>
                  <a:cubicBezTo>
                    <a:pt x="2837" y="132023"/>
                    <a:pt x="2811" y="132049"/>
                    <a:pt x="2785" y="132049"/>
                  </a:cubicBezTo>
                  <a:cubicBezTo>
                    <a:pt x="2760" y="131997"/>
                    <a:pt x="2760" y="131997"/>
                    <a:pt x="2785" y="131971"/>
                  </a:cubicBezTo>
                  <a:cubicBezTo>
                    <a:pt x="2837" y="131920"/>
                    <a:pt x="2785" y="131842"/>
                    <a:pt x="2785" y="131791"/>
                  </a:cubicBezTo>
                  <a:cubicBezTo>
                    <a:pt x="2760" y="131739"/>
                    <a:pt x="2734" y="131688"/>
                    <a:pt x="2785" y="131636"/>
                  </a:cubicBezTo>
                  <a:cubicBezTo>
                    <a:pt x="2837" y="131585"/>
                    <a:pt x="2811" y="131585"/>
                    <a:pt x="2785" y="131559"/>
                  </a:cubicBezTo>
                  <a:lnTo>
                    <a:pt x="2760" y="131533"/>
                  </a:lnTo>
                  <a:cubicBezTo>
                    <a:pt x="2734" y="131507"/>
                    <a:pt x="2760" y="131507"/>
                    <a:pt x="2760" y="131456"/>
                  </a:cubicBezTo>
                  <a:lnTo>
                    <a:pt x="2760" y="131404"/>
                  </a:lnTo>
                  <a:lnTo>
                    <a:pt x="2760" y="131378"/>
                  </a:lnTo>
                  <a:cubicBezTo>
                    <a:pt x="2760" y="131365"/>
                    <a:pt x="2760" y="131365"/>
                    <a:pt x="2763" y="131365"/>
                  </a:cubicBezTo>
                  <a:cubicBezTo>
                    <a:pt x="2766" y="131365"/>
                    <a:pt x="2772" y="131365"/>
                    <a:pt x="2785" y="131352"/>
                  </a:cubicBezTo>
                  <a:cubicBezTo>
                    <a:pt x="2811" y="131352"/>
                    <a:pt x="2837" y="131327"/>
                    <a:pt x="2837" y="131301"/>
                  </a:cubicBezTo>
                  <a:cubicBezTo>
                    <a:pt x="2837" y="131249"/>
                    <a:pt x="2837" y="131223"/>
                    <a:pt x="2837" y="131172"/>
                  </a:cubicBezTo>
                  <a:cubicBezTo>
                    <a:pt x="2811" y="131120"/>
                    <a:pt x="2811" y="131069"/>
                    <a:pt x="2837" y="131017"/>
                  </a:cubicBezTo>
                  <a:cubicBezTo>
                    <a:pt x="2863" y="130966"/>
                    <a:pt x="2863" y="130914"/>
                    <a:pt x="2837" y="130888"/>
                  </a:cubicBezTo>
                  <a:cubicBezTo>
                    <a:pt x="2811" y="130888"/>
                    <a:pt x="2811" y="130862"/>
                    <a:pt x="2811" y="130837"/>
                  </a:cubicBezTo>
                  <a:cubicBezTo>
                    <a:pt x="2785" y="130837"/>
                    <a:pt x="2760" y="130785"/>
                    <a:pt x="2734" y="130733"/>
                  </a:cubicBezTo>
                  <a:cubicBezTo>
                    <a:pt x="2734" y="130708"/>
                    <a:pt x="2708" y="130682"/>
                    <a:pt x="2734" y="130656"/>
                  </a:cubicBezTo>
                  <a:cubicBezTo>
                    <a:pt x="2734" y="130630"/>
                    <a:pt x="2734" y="130579"/>
                    <a:pt x="2734" y="130527"/>
                  </a:cubicBezTo>
                  <a:cubicBezTo>
                    <a:pt x="2751" y="130527"/>
                    <a:pt x="2768" y="130516"/>
                    <a:pt x="2778" y="130516"/>
                  </a:cubicBezTo>
                  <a:cubicBezTo>
                    <a:pt x="2782" y="130516"/>
                    <a:pt x="2785" y="130518"/>
                    <a:pt x="2785" y="130527"/>
                  </a:cubicBezTo>
                  <a:cubicBezTo>
                    <a:pt x="2811" y="130553"/>
                    <a:pt x="2785" y="130579"/>
                    <a:pt x="2785" y="130604"/>
                  </a:cubicBezTo>
                  <a:cubicBezTo>
                    <a:pt x="2785" y="130604"/>
                    <a:pt x="2785" y="130616"/>
                    <a:pt x="2801" y="130616"/>
                  </a:cubicBezTo>
                  <a:cubicBezTo>
                    <a:pt x="2808" y="130616"/>
                    <a:pt x="2820" y="130613"/>
                    <a:pt x="2837" y="130604"/>
                  </a:cubicBezTo>
                  <a:cubicBezTo>
                    <a:pt x="2837" y="130604"/>
                    <a:pt x="2863" y="130579"/>
                    <a:pt x="2888" y="130579"/>
                  </a:cubicBezTo>
                  <a:cubicBezTo>
                    <a:pt x="2888" y="130579"/>
                    <a:pt x="2914" y="130553"/>
                    <a:pt x="2914" y="130527"/>
                  </a:cubicBezTo>
                  <a:cubicBezTo>
                    <a:pt x="2888" y="130476"/>
                    <a:pt x="2863" y="130398"/>
                    <a:pt x="2863" y="130321"/>
                  </a:cubicBezTo>
                  <a:cubicBezTo>
                    <a:pt x="2863" y="130295"/>
                    <a:pt x="2863" y="130243"/>
                    <a:pt x="2811" y="130243"/>
                  </a:cubicBezTo>
                  <a:cubicBezTo>
                    <a:pt x="2806" y="130238"/>
                    <a:pt x="2803" y="130236"/>
                    <a:pt x="2801" y="130236"/>
                  </a:cubicBezTo>
                  <a:cubicBezTo>
                    <a:pt x="2794" y="130236"/>
                    <a:pt x="2806" y="130269"/>
                    <a:pt x="2785" y="130269"/>
                  </a:cubicBezTo>
                  <a:cubicBezTo>
                    <a:pt x="2760" y="130243"/>
                    <a:pt x="2734" y="130218"/>
                    <a:pt x="2708" y="130192"/>
                  </a:cubicBezTo>
                  <a:cubicBezTo>
                    <a:pt x="2682" y="130166"/>
                    <a:pt x="2708" y="130166"/>
                    <a:pt x="2734" y="130166"/>
                  </a:cubicBezTo>
                  <a:cubicBezTo>
                    <a:pt x="2760" y="130114"/>
                    <a:pt x="2760" y="130063"/>
                    <a:pt x="2708" y="130037"/>
                  </a:cubicBezTo>
                  <a:cubicBezTo>
                    <a:pt x="2708" y="130037"/>
                    <a:pt x="2682" y="130063"/>
                    <a:pt x="2656" y="130063"/>
                  </a:cubicBezTo>
                  <a:cubicBezTo>
                    <a:pt x="2631" y="130063"/>
                    <a:pt x="2605" y="130063"/>
                    <a:pt x="2605" y="130011"/>
                  </a:cubicBezTo>
                  <a:cubicBezTo>
                    <a:pt x="2605" y="129985"/>
                    <a:pt x="2553" y="129908"/>
                    <a:pt x="2579" y="129857"/>
                  </a:cubicBezTo>
                  <a:cubicBezTo>
                    <a:pt x="2579" y="129805"/>
                    <a:pt x="2579" y="129753"/>
                    <a:pt x="2579" y="129702"/>
                  </a:cubicBezTo>
                  <a:cubicBezTo>
                    <a:pt x="2579" y="129676"/>
                    <a:pt x="2579" y="129650"/>
                    <a:pt x="2605" y="129624"/>
                  </a:cubicBezTo>
                  <a:lnTo>
                    <a:pt x="2605" y="129392"/>
                  </a:lnTo>
                  <a:cubicBezTo>
                    <a:pt x="2605" y="129367"/>
                    <a:pt x="2605" y="129367"/>
                    <a:pt x="2631" y="129367"/>
                  </a:cubicBezTo>
                  <a:cubicBezTo>
                    <a:pt x="2605" y="129341"/>
                    <a:pt x="2605" y="129289"/>
                    <a:pt x="2605" y="129238"/>
                  </a:cubicBezTo>
                  <a:cubicBezTo>
                    <a:pt x="2605" y="129212"/>
                    <a:pt x="2605" y="129212"/>
                    <a:pt x="2631" y="129212"/>
                  </a:cubicBezTo>
                  <a:cubicBezTo>
                    <a:pt x="2656" y="129212"/>
                    <a:pt x="2605" y="129160"/>
                    <a:pt x="2605" y="129134"/>
                  </a:cubicBezTo>
                  <a:cubicBezTo>
                    <a:pt x="2605" y="129116"/>
                    <a:pt x="2618" y="129098"/>
                    <a:pt x="2634" y="129098"/>
                  </a:cubicBezTo>
                  <a:cubicBezTo>
                    <a:pt x="2641" y="129098"/>
                    <a:pt x="2649" y="129101"/>
                    <a:pt x="2656" y="129109"/>
                  </a:cubicBezTo>
                  <a:lnTo>
                    <a:pt x="2734" y="129134"/>
                  </a:lnTo>
                  <a:lnTo>
                    <a:pt x="2760" y="129109"/>
                  </a:lnTo>
                  <a:lnTo>
                    <a:pt x="2760" y="129083"/>
                  </a:lnTo>
                  <a:cubicBezTo>
                    <a:pt x="2734" y="129057"/>
                    <a:pt x="2734" y="129031"/>
                    <a:pt x="2760" y="129005"/>
                  </a:cubicBezTo>
                  <a:lnTo>
                    <a:pt x="2760" y="128980"/>
                  </a:lnTo>
                  <a:lnTo>
                    <a:pt x="2682" y="129005"/>
                  </a:lnTo>
                  <a:cubicBezTo>
                    <a:pt x="2675" y="129013"/>
                    <a:pt x="2667" y="129016"/>
                    <a:pt x="2660" y="129016"/>
                  </a:cubicBezTo>
                  <a:cubicBezTo>
                    <a:pt x="2641" y="129016"/>
                    <a:pt x="2623" y="128998"/>
                    <a:pt x="2605" y="128980"/>
                  </a:cubicBezTo>
                  <a:cubicBezTo>
                    <a:pt x="2579" y="128954"/>
                    <a:pt x="2579" y="128902"/>
                    <a:pt x="2631" y="128851"/>
                  </a:cubicBezTo>
                  <a:cubicBezTo>
                    <a:pt x="2648" y="128851"/>
                    <a:pt x="2654" y="128839"/>
                    <a:pt x="2663" y="128839"/>
                  </a:cubicBezTo>
                  <a:cubicBezTo>
                    <a:pt x="2668" y="128839"/>
                    <a:pt x="2674" y="128842"/>
                    <a:pt x="2682" y="128851"/>
                  </a:cubicBezTo>
                  <a:cubicBezTo>
                    <a:pt x="2693" y="128872"/>
                    <a:pt x="2699" y="128880"/>
                    <a:pt x="2705" y="128880"/>
                  </a:cubicBezTo>
                  <a:cubicBezTo>
                    <a:pt x="2713" y="128880"/>
                    <a:pt x="2719" y="128866"/>
                    <a:pt x="2734" y="128851"/>
                  </a:cubicBezTo>
                  <a:lnTo>
                    <a:pt x="2734" y="128773"/>
                  </a:lnTo>
                  <a:cubicBezTo>
                    <a:pt x="2734" y="128722"/>
                    <a:pt x="2656" y="128722"/>
                    <a:pt x="2682" y="128670"/>
                  </a:cubicBezTo>
                  <a:cubicBezTo>
                    <a:pt x="2708" y="128644"/>
                    <a:pt x="2708" y="128593"/>
                    <a:pt x="2682" y="128541"/>
                  </a:cubicBezTo>
                  <a:cubicBezTo>
                    <a:pt x="2677" y="128536"/>
                    <a:pt x="2671" y="128534"/>
                    <a:pt x="2664" y="128534"/>
                  </a:cubicBezTo>
                  <a:cubicBezTo>
                    <a:pt x="2637" y="128534"/>
                    <a:pt x="2600" y="128567"/>
                    <a:pt x="2579" y="128567"/>
                  </a:cubicBezTo>
                  <a:cubicBezTo>
                    <a:pt x="2553" y="128567"/>
                    <a:pt x="2527" y="128541"/>
                    <a:pt x="2527" y="128515"/>
                  </a:cubicBezTo>
                  <a:cubicBezTo>
                    <a:pt x="2527" y="128515"/>
                    <a:pt x="2553" y="128490"/>
                    <a:pt x="2553" y="128490"/>
                  </a:cubicBezTo>
                  <a:lnTo>
                    <a:pt x="2605" y="128490"/>
                  </a:lnTo>
                  <a:cubicBezTo>
                    <a:pt x="2631" y="128490"/>
                    <a:pt x="2656" y="128490"/>
                    <a:pt x="2656" y="128464"/>
                  </a:cubicBezTo>
                  <a:cubicBezTo>
                    <a:pt x="2708" y="128412"/>
                    <a:pt x="2734" y="128335"/>
                    <a:pt x="2708" y="128232"/>
                  </a:cubicBezTo>
                  <a:cubicBezTo>
                    <a:pt x="2708" y="128229"/>
                    <a:pt x="2708" y="128228"/>
                    <a:pt x="2709" y="128228"/>
                  </a:cubicBezTo>
                  <a:cubicBezTo>
                    <a:pt x="2714" y="128228"/>
                    <a:pt x="2740" y="128309"/>
                    <a:pt x="2785" y="128309"/>
                  </a:cubicBezTo>
                  <a:cubicBezTo>
                    <a:pt x="2760" y="128232"/>
                    <a:pt x="2760" y="128154"/>
                    <a:pt x="2760" y="128129"/>
                  </a:cubicBezTo>
                  <a:cubicBezTo>
                    <a:pt x="2770" y="128118"/>
                    <a:pt x="2781" y="128112"/>
                    <a:pt x="2792" y="128112"/>
                  </a:cubicBezTo>
                  <a:cubicBezTo>
                    <a:pt x="2807" y="128112"/>
                    <a:pt x="2822" y="128124"/>
                    <a:pt x="2837" y="128154"/>
                  </a:cubicBezTo>
                  <a:cubicBezTo>
                    <a:pt x="2837" y="128167"/>
                    <a:pt x="2837" y="128175"/>
                    <a:pt x="2837" y="128180"/>
                  </a:cubicBezTo>
                  <a:cubicBezTo>
                    <a:pt x="2837" y="128206"/>
                    <a:pt x="2837" y="128232"/>
                    <a:pt x="2888" y="128232"/>
                  </a:cubicBezTo>
                  <a:cubicBezTo>
                    <a:pt x="2888" y="128232"/>
                    <a:pt x="2888" y="128206"/>
                    <a:pt x="2888" y="128206"/>
                  </a:cubicBezTo>
                  <a:cubicBezTo>
                    <a:pt x="2837" y="128103"/>
                    <a:pt x="2940" y="128025"/>
                    <a:pt x="2888" y="127948"/>
                  </a:cubicBezTo>
                  <a:lnTo>
                    <a:pt x="2914" y="127922"/>
                  </a:lnTo>
                  <a:cubicBezTo>
                    <a:pt x="2940" y="127896"/>
                    <a:pt x="2914" y="127819"/>
                    <a:pt x="2914" y="127793"/>
                  </a:cubicBezTo>
                  <a:cubicBezTo>
                    <a:pt x="2914" y="127690"/>
                    <a:pt x="2914" y="127587"/>
                    <a:pt x="2863" y="127510"/>
                  </a:cubicBezTo>
                  <a:cubicBezTo>
                    <a:pt x="2837" y="127484"/>
                    <a:pt x="2837" y="127432"/>
                    <a:pt x="2863" y="127406"/>
                  </a:cubicBezTo>
                  <a:cubicBezTo>
                    <a:pt x="2863" y="127381"/>
                    <a:pt x="2863" y="127355"/>
                    <a:pt x="2863" y="127303"/>
                  </a:cubicBezTo>
                  <a:lnTo>
                    <a:pt x="2863" y="126865"/>
                  </a:lnTo>
                  <a:cubicBezTo>
                    <a:pt x="2837" y="126839"/>
                    <a:pt x="2811" y="126813"/>
                    <a:pt x="2811" y="126787"/>
                  </a:cubicBezTo>
                  <a:cubicBezTo>
                    <a:pt x="2837" y="126736"/>
                    <a:pt x="2785" y="126710"/>
                    <a:pt x="2785" y="126658"/>
                  </a:cubicBezTo>
                  <a:cubicBezTo>
                    <a:pt x="2785" y="126640"/>
                    <a:pt x="2760" y="126622"/>
                    <a:pt x="2735" y="126622"/>
                  </a:cubicBezTo>
                  <a:cubicBezTo>
                    <a:pt x="2725" y="126622"/>
                    <a:pt x="2716" y="126625"/>
                    <a:pt x="2708" y="126633"/>
                  </a:cubicBezTo>
                  <a:lnTo>
                    <a:pt x="2656" y="126633"/>
                  </a:lnTo>
                  <a:cubicBezTo>
                    <a:pt x="2656" y="126607"/>
                    <a:pt x="2656" y="126581"/>
                    <a:pt x="2682" y="126581"/>
                  </a:cubicBezTo>
                  <a:lnTo>
                    <a:pt x="2708" y="126581"/>
                  </a:lnTo>
                  <a:cubicBezTo>
                    <a:pt x="2760" y="126555"/>
                    <a:pt x="2760" y="126530"/>
                    <a:pt x="2734" y="126478"/>
                  </a:cubicBezTo>
                  <a:cubicBezTo>
                    <a:pt x="2721" y="126452"/>
                    <a:pt x="2721" y="126446"/>
                    <a:pt x="2724" y="126446"/>
                  </a:cubicBezTo>
                  <a:cubicBezTo>
                    <a:pt x="2727" y="126446"/>
                    <a:pt x="2734" y="126452"/>
                    <a:pt x="2734" y="126452"/>
                  </a:cubicBezTo>
                  <a:cubicBezTo>
                    <a:pt x="2760" y="126401"/>
                    <a:pt x="2734" y="126349"/>
                    <a:pt x="2708" y="126323"/>
                  </a:cubicBezTo>
                  <a:cubicBezTo>
                    <a:pt x="2656" y="126297"/>
                    <a:pt x="2656" y="126246"/>
                    <a:pt x="2708" y="126220"/>
                  </a:cubicBezTo>
                  <a:cubicBezTo>
                    <a:pt x="2708" y="126194"/>
                    <a:pt x="2682" y="126168"/>
                    <a:pt x="2708" y="126143"/>
                  </a:cubicBezTo>
                  <a:cubicBezTo>
                    <a:pt x="2734" y="126117"/>
                    <a:pt x="2734" y="126091"/>
                    <a:pt x="2734" y="126065"/>
                  </a:cubicBezTo>
                  <a:cubicBezTo>
                    <a:pt x="2734" y="126039"/>
                    <a:pt x="2734" y="126014"/>
                    <a:pt x="2734" y="126014"/>
                  </a:cubicBezTo>
                  <a:cubicBezTo>
                    <a:pt x="2734" y="125936"/>
                    <a:pt x="2708" y="125885"/>
                    <a:pt x="2760" y="125833"/>
                  </a:cubicBezTo>
                  <a:cubicBezTo>
                    <a:pt x="2785" y="125807"/>
                    <a:pt x="2785" y="125782"/>
                    <a:pt x="2760" y="125782"/>
                  </a:cubicBezTo>
                  <a:cubicBezTo>
                    <a:pt x="2760" y="125756"/>
                    <a:pt x="2760" y="125704"/>
                    <a:pt x="2734" y="125678"/>
                  </a:cubicBezTo>
                  <a:cubicBezTo>
                    <a:pt x="2708" y="125653"/>
                    <a:pt x="2708" y="125627"/>
                    <a:pt x="2734" y="125601"/>
                  </a:cubicBezTo>
                  <a:cubicBezTo>
                    <a:pt x="2760" y="125549"/>
                    <a:pt x="2734" y="125472"/>
                    <a:pt x="2785" y="125421"/>
                  </a:cubicBezTo>
                  <a:lnTo>
                    <a:pt x="2785" y="125369"/>
                  </a:lnTo>
                  <a:cubicBezTo>
                    <a:pt x="2804" y="125351"/>
                    <a:pt x="2822" y="125332"/>
                    <a:pt x="2831" y="125332"/>
                  </a:cubicBezTo>
                  <a:cubicBezTo>
                    <a:pt x="2835" y="125332"/>
                    <a:pt x="2837" y="125336"/>
                    <a:pt x="2837" y="125343"/>
                  </a:cubicBezTo>
                  <a:lnTo>
                    <a:pt x="2888" y="125343"/>
                  </a:lnTo>
                  <a:lnTo>
                    <a:pt x="2888" y="125292"/>
                  </a:lnTo>
                  <a:cubicBezTo>
                    <a:pt x="2888" y="125292"/>
                    <a:pt x="2888" y="125266"/>
                    <a:pt x="2888" y="125266"/>
                  </a:cubicBezTo>
                  <a:cubicBezTo>
                    <a:pt x="2888" y="125266"/>
                    <a:pt x="2863" y="125266"/>
                    <a:pt x="2863" y="125240"/>
                  </a:cubicBezTo>
                  <a:cubicBezTo>
                    <a:pt x="2863" y="125214"/>
                    <a:pt x="2863" y="125188"/>
                    <a:pt x="2863" y="125188"/>
                  </a:cubicBezTo>
                  <a:cubicBezTo>
                    <a:pt x="2863" y="125188"/>
                    <a:pt x="2888" y="125214"/>
                    <a:pt x="2888" y="125240"/>
                  </a:cubicBezTo>
                  <a:lnTo>
                    <a:pt x="2914" y="125240"/>
                  </a:lnTo>
                  <a:lnTo>
                    <a:pt x="2914" y="125188"/>
                  </a:lnTo>
                  <a:cubicBezTo>
                    <a:pt x="2914" y="125111"/>
                    <a:pt x="2914" y="125059"/>
                    <a:pt x="2940" y="125008"/>
                  </a:cubicBezTo>
                  <a:lnTo>
                    <a:pt x="2940" y="124956"/>
                  </a:lnTo>
                  <a:cubicBezTo>
                    <a:pt x="2940" y="124956"/>
                    <a:pt x="2992" y="124905"/>
                    <a:pt x="2992" y="124853"/>
                  </a:cubicBezTo>
                  <a:cubicBezTo>
                    <a:pt x="2992" y="124827"/>
                    <a:pt x="2966" y="124827"/>
                    <a:pt x="2992" y="124827"/>
                  </a:cubicBezTo>
                  <a:lnTo>
                    <a:pt x="2992" y="124802"/>
                  </a:lnTo>
                  <a:cubicBezTo>
                    <a:pt x="2966" y="124750"/>
                    <a:pt x="2992" y="124724"/>
                    <a:pt x="2992" y="124673"/>
                  </a:cubicBezTo>
                  <a:lnTo>
                    <a:pt x="3017" y="124544"/>
                  </a:lnTo>
                  <a:cubicBezTo>
                    <a:pt x="3043" y="124466"/>
                    <a:pt x="3043" y="124363"/>
                    <a:pt x="3017" y="124286"/>
                  </a:cubicBezTo>
                  <a:cubicBezTo>
                    <a:pt x="3017" y="124260"/>
                    <a:pt x="3017" y="124234"/>
                    <a:pt x="3043" y="124234"/>
                  </a:cubicBezTo>
                  <a:cubicBezTo>
                    <a:pt x="3069" y="124208"/>
                    <a:pt x="3069" y="124183"/>
                    <a:pt x="3069" y="124157"/>
                  </a:cubicBezTo>
                  <a:cubicBezTo>
                    <a:pt x="3043" y="124157"/>
                    <a:pt x="3095" y="124105"/>
                    <a:pt x="3146" y="124079"/>
                  </a:cubicBezTo>
                  <a:cubicBezTo>
                    <a:pt x="3172" y="124079"/>
                    <a:pt x="3146" y="124054"/>
                    <a:pt x="3146" y="124054"/>
                  </a:cubicBezTo>
                  <a:cubicBezTo>
                    <a:pt x="3069" y="124028"/>
                    <a:pt x="3069" y="124002"/>
                    <a:pt x="3095" y="123925"/>
                  </a:cubicBezTo>
                  <a:cubicBezTo>
                    <a:pt x="3121" y="123847"/>
                    <a:pt x="3146" y="123744"/>
                    <a:pt x="3121" y="123641"/>
                  </a:cubicBezTo>
                  <a:cubicBezTo>
                    <a:pt x="3095" y="123641"/>
                    <a:pt x="3069" y="123615"/>
                    <a:pt x="3043" y="123615"/>
                  </a:cubicBezTo>
                  <a:cubicBezTo>
                    <a:pt x="3017" y="123589"/>
                    <a:pt x="3017" y="123564"/>
                    <a:pt x="3017" y="123564"/>
                  </a:cubicBezTo>
                  <a:lnTo>
                    <a:pt x="2966" y="123564"/>
                  </a:lnTo>
                  <a:cubicBezTo>
                    <a:pt x="2940" y="123538"/>
                    <a:pt x="2940" y="123538"/>
                    <a:pt x="2966" y="123486"/>
                  </a:cubicBezTo>
                  <a:cubicBezTo>
                    <a:pt x="2992" y="123460"/>
                    <a:pt x="3017" y="123409"/>
                    <a:pt x="3017" y="123357"/>
                  </a:cubicBezTo>
                  <a:lnTo>
                    <a:pt x="3017" y="123306"/>
                  </a:lnTo>
                  <a:cubicBezTo>
                    <a:pt x="3017" y="123287"/>
                    <a:pt x="3030" y="123269"/>
                    <a:pt x="3056" y="123269"/>
                  </a:cubicBezTo>
                  <a:cubicBezTo>
                    <a:pt x="3067" y="123269"/>
                    <a:pt x="3080" y="123272"/>
                    <a:pt x="3095" y="123280"/>
                  </a:cubicBezTo>
                  <a:lnTo>
                    <a:pt x="3043" y="123177"/>
                  </a:lnTo>
                  <a:cubicBezTo>
                    <a:pt x="3017" y="123151"/>
                    <a:pt x="3043" y="123125"/>
                    <a:pt x="3043" y="123099"/>
                  </a:cubicBezTo>
                  <a:cubicBezTo>
                    <a:pt x="3043" y="123086"/>
                    <a:pt x="3043" y="123086"/>
                    <a:pt x="3046" y="123086"/>
                  </a:cubicBezTo>
                  <a:cubicBezTo>
                    <a:pt x="3050" y="123086"/>
                    <a:pt x="3056" y="123086"/>
                    <a:pt x="3069" y="123074"/>
                  </a:cubicBezTo>
                  <a:cubicBezTo>
                    <a:pt x="3074" y="123068"/>
                    <a:pt x="3077" y="123066"/>
                    <a:pt x="3079" y="123066"/>
                  </a:cubicBezTo>
                  <a:cubicBezTo>
                    <a:pt x="3086" y="123066"/>
                    <a:pt x="3069" y="123099"/>
                    <a:pt x="3069" y="123099"/>
                  </a:cubicBezTo>
                  <a:cubicBezTo>
                    <a:pt x="3069" y="123125"/>
                    <a:pt x="3069" y="123151"/>
                    <a:pt x="3069" y="123177"/>
                  </a:cubicBezTo>
                  <a:lnTo>
                    <a:pt x="3121" y="123177"/>
                  </a:lnTo>
                  <a:cubicBezTo>
                    <a:pt x="3095" y="123099"/>
                    <a:pt x="3095" y="123022"/>
                    <a:pt x="3121" y="122945"/>
                  </a:cubicBezTo>
                  <a:cubicBezTo>
                    <a:pt x="3121" y="122893"/>
                    <a:pt x="3095" y="122867"/>
                    <a:pt x="3121" y="122816"/>
                  </a:cubicBezTo>
                  <a:cubicBezTo>
                    <a:pt x="3146" y="122790"/>
                    <a:pt x="3095" y="122738"/>
                    <a:pt x="3069" y="122712"/>
                  </a:cubicBezTo>
                  <a:cubicBezTo>
                    <a:pt x="3043" y="122687"/>
                    <a:pt x="3095" y="122687"/>
                    <a:pt x="3095" y="122661"/>
                  </a:cubicBezTo>
                  <a:cubicBezTo>
                    <a:pt x="3095" y="122661"/>
                    <a:pt x="3069" y="122635"/>
                    <a:pt x="3069" y="122609"/>
                  </a:cubicBezTo>
                  <a:cubicBezTo>
                    <a:pt x="3069" y="122609"/>
                    <a:pt x="3095" y="122558"/>
                    <a:pt x="3121" y="122532"/>
                  </a:cubicBezTo>
                  <a:cubicBezTo>
                    <a:pt x="3121" y="122506"/>
                    <a:pt x="3069" y="122506"/>
                    <a:pt x="3069" y="122480"/>
                  </a:cubicBezTo>
                  <a:lnTo>
                    <a:pt x="3069" y="122403"/>
                  </a:lnTo>
                  <a:cubicBezTo>
                    <a:pt x="3043" y="122326"/>
                    <a:pt x="3043" y="122222"/>
                    <a:pt x="3069" y="122145"/>
                  </a:cubicBezTo>
                  <a:cubicBezTo>
                    <a:pt x="3069" y="122068"/>
                    <a:pt x="3095" y="122016"/>
                    <a:pt x="3121" y="121939"/>
                  </a:cubicBezTo>
                  <a:cubicBezTo>
                    <a:pt x="3121" y="121861"/>
                    <a:pt x="3095" y="121836"/>
                    <a:pt x="3172" y="121836"/>
                  </a:cubicBezTo>
                  <a:cubicBezTo>
                    <a:pt x="3172" y="121784"/>
                    <a:pt x="3198" y="121732"/>
                    <a:pt x="3172" y="121707"/>
                  </a:cubicBezTo>
                  <a:cubicBezTo>
                    <a:pt x="3146" y="121707"/>
                    <a:pt x="3146" y="121681"/>
                    <a:pt x="3146" y="121655"/>
                  </a:cubicBezTo>
                  <a:cubicBezTo>
                    <a:pt x="3146" y="121629"/>
                    <a:pt x="3121" y="121603"/>
                    <a:pt x="3121" y="121603"/>
                  </a:cubicBezTo>
                  <a:cubicBezTo>
                    <a:pt x="3095" y="121578"/>
                    <a:pt x="3069" y="121552"/>
                    <a:pt x="3069" y="121552"/>
                  </a:cubicBezTo>
                  <a:cubicBezTo>
                    <a:pt x="3043" y="121526"/>
                    <a:pt x="3043" y="121500"/>
                    <a:pt x="3069" y="121475"/>
                  </a:cubicBezTo>
                  <a:lnTo>
                    <a:pt x="3069" y="121423"/>
                  </a:lnTo>
                  <a:cubicBezTo>
                    <a:pt x="3069" y="121423"/>
                    <a:pt x="3069" y="121397"/>
                    <a:pt x="3069" y="121397"/>
                  </a:cubicBezTo>
                  <a:cubicBezTo>
                    <a:pt x="3043" y="121371"/>
                    <a:pt x="3017" y="121346"/>
                    <a:pt x="3017" y="121294"/>
                  </a:cubicBezTo>
                  <a:cubicBezTo>
                    <a:pt x="3017" y="121268"/>
                    <a:pt x="3017" y="121242"/>
                    <a:pt x="3017" y="121242"/>
                  </a:cubicBezTo>
                  <a:cubicBezTo>
                    <a:pt x="3043" y="121191"/>
                    <a:pt x="3017" y="121165"/>
                    <a:pt x="3017" y="121139"/>
                  </a:cubicBezTo>
                  <a:cubicBezTo>
                    <a:pt x="2992" y="121113"/>
                    <a:pt x="2992" y="121088"/>
                    <a:pt x="3017" y="121062"/>
                  </a:cubicBezTo>
                  <a:lnTo>
                    <a:pt x="3017" y="121036"/>
                  </a:lnTo>
                  <a:cubicBezTo>
                    <a:pt x="2966" y="121010"/>
                    <a:pt x="2966" y="120959"/>
                    <a:pt x="2966" y="120907"/>
                  </a:cubicBezTo>
                  <a:cubicBezTo>
                    <a:pt x="2992" y="120881"/>
                    <a:pt x="2992" y="120856"/>
                    <a:pt x="2992" y="120830"/>
                  </a:cubicBezTo>
                  <a:cubicBezTo>
                    <a:pt x="2992" y="120778"/>
                    <a:pt x="2940" y="120778"/>
                    <a:pt x="2940" y="120752"/>
                  </a:cubicBezTo>
                  <a:lnTo>
                    <a:pt x="2940" y="120675"/>
                  </a:lnTo>
                  <a:cubicBezTo>
                    <a:pt x="2914" y="120649"/>
                    <a:pt x="2914" y="120598"/>
                    <a:pt x="2914" y="120572"/>
                  </a:cubicBezTo>
                  <a:cubicBezTo>
                    <a:pt x="2914" y="120520"/>
                    <a:pt x="2888" y="120443"/>
                    <a:pt x="2863" y="120366"/>
                  </a:cubicBezTo>
                  <a:cubicBezTo>
                    <a:pt x="2863" y="120340"/>
                    <a:pt x="2869" y="120333"/>
                    <a:pt x="2879" y="120333"/>
                  </a:cubicBezTo>
                  <a:cubicBezTo>
                    <a:pt x="2888" y="120333"/>
                    <a:pt x="2901" y="120340"/>
                    <a:pt x="2914" y="120340"/>
                  </a:cubicBezTo>
                  <a:lnTo>
                    <a:pt x="2940" y="120288"/>
                  </a:lnTo>
                  <a:cubicBezTo>
                    <a:pt x="2914" y="120262"/>
                    <a:pt x="2914" y="120262"/>
                    <a:pt x="2914" y="120237"/>
                  </a:cubicBezTo>
                  <a:lnTo>
                    <a:pt x="2940" y="120133"/>
                  </a:lnTo>
                  <a:cubicBezTo>
                    <a:pt x="2914" y="120133"/>
                    <a:pt x="2914" y="120108"/>
                    <a:pt x="2914" y="120082"/>
                  </a:cubicBezTo>
                  <a:cubicBezTo>
                    <a:pt x="2914" y="120082"/>
                    <a:pt x="2914" y="120030"/>
                    <a:pt x="2940" y="120030"/>
                  </a:cubicBezTo>
                  <a:lnTo>
                    <a:pt x="2940" y="120004"/>
                  </a:lnTo>
                  <a:cubicBezTo>
                    <a:pt x="2888" y="119953"/>
                    <a:pt x="2888" y="119953"/>
                    <a:pt x="2940" y="119953"/>
                  </a:cubicBezTo>
                  <a:cubicBezTo>
                    <a:pt x="2940" y="119875"/>
                    <a:pt x="2888" y="119850"/>
                    <a:pt x="2888" y="119798"/>
                  </a:cubicBezTo>
                  <a:cubicBezTo>
                    <a:pt x="2888" y="119669"/>
                    <a:pt x="2863" y="119566"/>
                    <a:pt x="2837" y="119463"/>
                  </a:cubicBezTo>
                  <a:cubicBezTo>
                    <a:pt x="2811" y="119437"/>
                    <a:pt x="2811" y="119411"/>
                    <a:pt x="2811" y="119385"/>
                  </a:cubicBezTo>
                  <a:cubicBezTo>
                    <a:pt x="2811" y="119360"/>
                    <a:pt x="2811" y="119308"/>
                    <a:pt x="2863" y="119308"/>
                  </a:cubicBezTo>
                  <a:cubicBezTo>
                    <a:pt x="2888" y="119308"/>
                    <a:pt x="2914" y="119282"/>
                    <a:pt x="2914" y="119231"/>
                  </a:cubicBezTo>
                  <a:cubicBezTo>
                    <a:pt x="2888" y="119205"/>
                    <a:pt x="2888" y="119179"/>
                    <a:pt x="2914" y="119153"/>
                  </a:cubicBezTo>
                  <a:cubicBezTo>
                    <a:pt x="2914" y="119153"/>
                    <a:pt x="2888" y="119128"/>
                    <a:pt x="2888" y="119128"/>
                  </a:cubicBezTo>
                  <a:cubicBezTo>
                    <a:pt x="2888" y="119128"/>
                    <a:pt x="2888" y="119102"/>
                    <a:pt x="2888" y="119102"/>
                  </a:cubicBezTo>
                  <a:lnTo>
                    <a:pt x="2888" y="118947"/>
                  </a:lnTo>
                  <a:cubicBezTo>
                    <a:pt x="2888" y="118895"/>
                    <a:pt x="2888" y="118844"/>
                    <a:pt x="2914" y="118818"/>
                  </a:cubicBezTo>
                  <a:cubicBezTo>
                    <a:pt x="2914" y="118792"/>
                    <a:pt x="2914" y="118792"/>
                    <a:pt x="2914" y="118792"/>
                  </a:cubicBezTo>
                  <a:cubicBezTo>
                    <a:pt x="2888" y="118792"/>
                    <a:pt x="2863" y="118792"/>
                    <a:pt x="2863" y="118741"/>
                  </a:cubicBezTo>
                  <a:cubicBezTo>
                    <a:pt x="2863" y="118689"/>
                    <a:pt x="2863" y="118689"/>
                    <a:pt x="2914" y="118689"/>
                  </a:cubicBezTo>
                  <a:cubicBezTo>
                    <a:pt x="2914" y="118663"/>
                    <a:pt x="2914" y="118638"/>
                    <a:pt x="2914" y="118638"/>
                  </a:cubicBezTo>
                  <a:cubicBezTo>
                    <a:pt x="2914" y="118586"/>
                    <a:pt x="2940" y="118560"/>
                    <a:pt x="2966" y="118560"/>
                  </a:cubicBezTo>
                  <a:cubicBezTo>
                    <a:pt x="2966" y="118534"/>
                    <a:pt x="2966" y="118509"/>
                    <a:pt x="2966" y="118509"/>
                  </a:cubicBezTo>
                  <a:cubicBezTo>
                    <a:pt x="2953" y="118496"/>
                    <a:pt x="2940" y="118489"/>
                    <a:pt x="2930" y="118489"/>
                  </a:cubicBezTo>
                  <a:cubicBezTo>
                    <a:pt x="2921" y="118489"/>
                    <a:pt x="2914" y="118496"/>
                    <a:pt x="2914" y="118509"/>
                  </a:cubicBezTo>
                  <a:lnTo>
                    <a:pt x="2914" y="118534"/>
                  </a:lnTo>
                  <a:lnTo>
                    <a:pt x="2940" y="118534"/>
                  </a:lnTo>
                  <a:cubicBezTo>
                    <a:pt x="2940" y="118534"/>
                    <a:pt x="2940" y="118546"/>
                    <a:pt x="2932" y="118546"/>
                  </a:cubicBezTo>
                  <a:cubicBezTo>
                    <a:pt x="2929" y="118546"/>
                    <a:pt x="2923" y="118543"/>
                    <a:pt x="2914" y="118534"/>
                  </a:cubicBezTo>
                  <a:lnTo>
                    <a:pt x="2888" y="118534"/>
                  </a:lnTo>
                  <a:cubicBezTo>
                    <a:pt x="2863" y="118534"/>
                    <a:pt x="2837" y="118509"/>
                    <a:pt x="2837" y="118509"/>
                  </a:cubicBezTo>
                  <a:cubicBezTo>
                    <a:pt x="2811" y="118509"/>
                    <a:pt x="2760" y="118509"/>
                    <a:pt x="2760" y="118457"/>
                  </a:cubicBezTo>
                  <a:cubicBezTo>
                    <a:pt x="2760" y="118431"/>
                    <a:pt x="2760" y="118431"/>
                    <a:pt x="2760" y="118405"/>
                  </a:cubicBezTo>
                  <a:cubicBezTo>
                    <a:pt x="2760" y="118405"/>
                    <a:pt x="2760" y="118380"/>
                    <a:pt x="2785" y="118380"/>
                  </a:cubicBezTo>
                  <a:lnTo>
                    <a:pt x="2760" y="118328"/>
                  </a:lnTo>
                  <a:lnTo>
                    <a:pt x="2760" y="118302"/>
                  </a:lnTo>
                  <a:lnTo>
                    <a:pt x="2785" y="118302"/>
                  </a:lnTo>
                  <a:lnTo>
                    <a:pt x="2785" y="118276"/>
                  </a:lnTo>
                  <a:cubicBezTo>
                    <a:pt x="2734" y="118225"/>
                    <a:pt x="2785" y="118173"/>
                    <a:pt x="2785" y="118122"/>
                  </a:cubicBezTo>
                  <a:cubicBezTo>
                    <a:pt x="2785" y="118122"/>
                    <a:pt x="2785" y="118122"/>
                    <a:pt x="2785" y="118096"/>
                  </a:cubicBezTo>
                  <a:cubicBezTo>
                    <a:pt x="2760" y="118096"/>
                    <a:pt x="2760" y="118070"/>
                    <a:pt x="2760" y="118044"/>
                  </a:cubicBezTo>
                  <a:cubicBezTo>
                    <a:pt x="2734" y="117993"/>
                    <a:pt x="2734" y="117993"/>
                    <a:pt x="2785" y="117967"/>
                  </a:cubicBezTo>
                  <a:cubicBezTo>
                    <a:pt x="2785" y="117941"/>
                    <a:pt x="2734" y="117915"/>
                    <a:pt x="2785" y="117890"/>
                  </a:cubicBezTo>
                  <a:lnTo>
                    <a:pt x="2811" y="117838"/>
                  </a:lnTo>
                  <a:lnTo>
                    <a:pt x="2811" y="117812"/>
                  </a:lnTo>
                  <a:cubicBezTo>
                    <a:pt x="2811" y="117812"/>
                    <a:pt x="2760" y="117786"/>
                    <a:pt x="2785" y="117761"/>
                  </a:cubicBezTo>
                  <a:cubicBezTo>
                    <a:pt x="2785" y="117709"/>
                    <a:pt x="2785" y="117683"/>
                    <a:pt x="2785" y="117632"/>
                  </a:cubicBezTo>
                  <a:cubicBezTo>
                    <a:pt x="2785" y="117606"/>
                    <a:pt x="2785" y="117606"/>
                    <a:pt x="2785" y="117580"/>
                  </a:cubicBezTo>
                  <a:cubicBezTo>
                    <a:pt x="2811" y="117554"/>
                    <a:pt x="2811" y="117529"/>
                    <a:pt x="2785" y="117503"/>
                  </a:cubicBezTo>
                  <a:cubicBezTo>
                    <a:pt x="2785" y="117477"/>
                    <a:pt x="2785" y="117451"/>
                    <a:pt x="2785" y="117425"/>
                  </a:cubicBezTo>
                  <a:cubicBezTo>
                    <a:pt x="2785" y="117400"/>
                    <a:pt x="2785" y="117374"/>
                    <a:pt x="2837" y="117348"/>
                  </a:cubicBezTo>
                  <a:cubicBezTo>
                    <a:pt x="2863" y="117322"/>
                    <a:pt x="2785" y="117219"/>
                    <a:pt x="2811" y="117167"/>
                  </a:cubicBezTo>
                  <a:cubicBezTo>
                    <a:pt x="2811" y="117090"/>
                    <a:pt x="2811" y="117039"/>
                    <a:pt x="2863" y="116987"/>
                  </a:cubicBezTo>
                  <a:cubicBezTo>
                    <a:pt x="2876" y="116961"/>
                    <a:pt x="2876" y="116955"/>
                    <a:pt x="2869" y="116955"/>
                  </a:cubicBezTo>
                  <a:cubicBezTo>
                    <a:pt x="2863" y="116955"/>
                    <a:pt x="2850" y="116961"/>
                    <a:pt x="2837" y="116961"/>
                  </a:cubicBezTo>
                  <a:lnTo>
                    <a:pt x="2811" y="116910"/>
                  </a:lnTo>
                  <a:lnTo>
                    <a:pt x="2863" y="116884"/>
                  </a:lnTo>
                  <a:cubicBezTo>
                    <a:pt x="2863" y="116884"/>
                    <a:pt x="2888" y="116884"/>
                    <a:pt x="2888" y="116858"/>
                  </a:cubicBezTo>
                  <a:cubicBezTo>
                    <a:pt x="2811" y="116806"/>
                    <a:pt x="2837" y="116729"/>
                    <a:pt x="2811" y="116652"/>
                  </a:cubicBezTo>
                  <a:cubicBezTo>
                    <a:pt x="2811" y="116652"/>
                    <a:pt x="2811" y="116626"/>
                    <a:pt x="2811" y="116600"/>
                  </a:cubicBezTo>
                  <a:cubicBezTo>
                    <a:pt x="2837" y="116548"/>
                    <a:pt x="2837" y="116497"/>
                    <a:pt x="2811" y="116471"/>
                  </a:cubicBezTo>
                  <a:lnTo>
                    <a:pt x="2811" y="116342"/>
                  </a:lnTo>
                  <a:lnTo>
                    <a:pt x="2811" y="116265"/>
                  </a:lnTo>
                  <a:cubicBezTo>
                    <a:pt x="2811" y="116265"/>
                    <a:pt x="2863" y="116213"/>
                    <a:pt x="2837" y="116187"/>
                  </a:cubicBezTo>
                  <a:cubicBezTo>
                    <a:pt x="2837" y="116136"/>
                    <a:pt x="2863" y="116084"/>
                    <a:pt x="2914" y="116033"/>
                  </a:cubicBezTo>
                  <a:cubicBezTo>
                    <a:pt x="2940" y="116007"/>
                    <a:pt x="2914" y="116007"/>
                    <a:pt x="2914" y="115981"/>
                  </a:cubicBezTo>
                  <a:lnTo>
                    <a:pt x="2914" y="115904"/>
                  </a:lnTo>
                  <a:cubicBezTo>
                    <a:pt x="2914" y="115878"/>
                    <a:pt x="2914" y="115826"/>
                    <a:pt x="2888" y="115826"/>
                  </a:cubicBezTo>
                  <a:cubicBezTo>
                    <a:pt x="2863" y="115801"/>
                    <a:pt x="2837" y="115775"/>
                    <a:pt x="2863" y="115749"/>
                  </a:cubicBezTo>
                  <a:cubicBezTo>
                    <a:pt x="2863" y="115697"/>
                    <a:pt x="2837" y="115620"/>
                    <a:pt x="2811" y="115568"/>
                  </a:cubicBezTo>
                  <a:cubicBezTo>
                    <a:pt x="2760" y="115491"/>
                    <a:pt x="2785" y="115388"/>
                    <a:pt x="2837" y="115336"/>
                  </a:cubicBezTo>
                  <a:cubicBezTo>
                    <a:pt x="2863" y="115311"/>
                    <a:pt x="2863" y="115259"/>
                    <a:pt x="2837" y="115233"/>
                  </a:cubicBezTo>
                  <a:cubicBezTo>
                    <a:pt x="2837" y="115207"/>
                    <a:pt x="2837" y="115182"/>
                    <a:pt x="2837" y="115182"/>
                  </a:cubicBezTo>
                  <a:cubicBezTo>
                    <a:pt x="2837" y="115130"/>
                    <a:pt x="2837" y="115104"/>
                    <a:pt x="2837" y="115078"/>
                  </a:cubicBezTo>
                  <a:lnTo>
                    <a:pt x="2837" y="115053"/>
                  </a:lnTo>
                  <a:cubicBezTo>
                    <a:pt x="2837" y="115027"/>
                    <a:pt x="2863" y="115001"/>
                    <a:pt x="2888" y="114975"/>
                  </a:cubicBezTo>
                  <a:cubicBezTo>
                    <a:pt x="2914" y="114924"/>
                    <a:pt x="2888" y="114898"/>
                    <a:pt x="2863" y="114872"/>
                  </a:cubicBezTo>
                  <a:cubicBezTo>
                    <a:pt x="2848" y="114842"/>
                    <a:pt x="2824" y="114829"/>
                    <a:pt x="2801" y="114829"/>
                  </a:cubicBezTo>
                  <a:cubicBezTo>
                    <a:pt x="2785" y="114829"/>
                    <a:pt x="2770" y="114836"/>
                    <a:pt x="2760" y="114846"/>
                  </a:cubicBezTo>
                  <a:cubicBezTo>
                    <a:pt x="2734" y="114846"/>
                    <a:pt x="2708" y="114821"/>
                    <a:pt x="2708" y="114795"/>
                  </a:cubicBezTo>
                  <a:cubicBezTo>
                    <a:pt x="2708" y="114769"/>
                    <a:pt x="2708" y="114769"/>
                    <a:pt x="2708" y="114743"/>
                  </a:cubicBezTo>
                  <a:cubicBezTo>
                    <a:pt x="2682" y="114692"/>
                    <a:pt x="2708" y="114640"/>
                    <a:pt x="2734" y="114614"/>
                  </a:cubicBezTo>
                  <a:cubicBezTo>
                    <a:pt x="2747" y="114601"/>
                    <a:pt x="2760" y="114595"/>
                    <a:pt x="2772" y="114595"/>
                  </a:cubicBezTo>
                  <a:cubicBezTo>
                    <a:pt x="2785" y="114595"/>
                    <a:pt x="2798" y="114601"/>
                    <a:pt x="2811" y="114614"/>
                  </a:cubicBezTo>
                  <a:lnTo>
                    <a:pt x="2837" y="114614"/>
                  </a:lnTo>
                  <a:cubicBezTo>
                    <a:pt x="2863" y="114537"/>
                    <a:pt x="2914" y="114485"/>
                    <a:pt x="2863" y="114408"/>
                  </a:cubicBezTo>
                  <a:cubicBezTo>
                    <a:pt x="2863" y="114330"/>
                    <a:pt x="2785" y="114305"/>
                    <a:pt x="2760" y="114227"/>
                  </a:cubicBezTo>
                  <a:cubicBezTo>
                    <a:pt x="2760" y="114150"/>
                    <a:pt x="2760" y="114150"/>
                    <a:pt x="2760" y="114124"/>
                  </a:cubicBezTo>
                  <a:cubicBezTo>
                    <a:pt x="2760" y="114098"/>
                    <a:pt x="2708" y="114047"/>
                    <a:pt x="2734" y="113995"/>
                  </a:cubicBezTo>
                  <a:cubicBezTo>
                    <a:pt x="2708" y="113969"/>
                    <a:pt x="2708" y="113944"/>
                    <a:pt x="2734" y="113918"/>
                  </a:cubicBezTo>
                  <a:lnTo>
                    <a:pt x="2734" y="113840"/>
                  </a:lnTo>
                  <a:cubicBezTo>
                    <a:pt x="2760" y="113763"/>
                    <a:pt x="2785" y="113789"/>
                    <a:pt x="2811" y="113737"/>
                  </a:cubicBezTo>
                  <a:cubicBezTo>
                    <a:pt x="2760" y="113660"/>
                    <a:pt x="2760" y="113557"/>
                    <a:pt x="2811" y="113479"/>
                  </a:cubicBezTo>
                  <a:cubicBezTo>
                    <a:pt x="2760" y="113479"/>
                    <a:pt x="2760" y="113428"/>
                    <a:pt x="2760" y="113402"/>
                  </a:cubicBezTo>
                  <a:cubicBezTo>
                    <a:pt x="2760" y="113376"/>
                    <a:pt x="2785" y="113376"/>
                    <a:pt x="2785" y="113376"/>
                  </a:cubicBezTo>
                  <a:cubicBezTo>
                    <a:pt x="2760" y="113299"/>
                    <a:pt x="2760" y="113221"/>
                    <a:pt x="2785" y="113144"/>
                  </a:cubicBezTo>
                  <a:cubicBezTo>
                    <a:pt x="2785" y="113144"/>
                    <a:pt x="2785" y="113118"/>
                    <a:pt x="2785" y="113118"/>
                  </a:cubicBezTo>
                  <a:cubicBezTo>
                    <a:pt x="2708" y="113041"/>
                    <a:pt x="2631" y="112964"/>
                    <a:pt x="2734" y="112835"/>
                  </a:cubicBezTo>
                  <a:cubicBezTo>
                    <a:pt x="2734" y="112809"/>
                    <a:pt x="2734" y="112809"/>
                    <a:pt x="2734" y="112809"/>
                  </a:cubicBezTo>
                  <a:cubicBezTo>
                    <a:pt x="2682" y="112757"/>
                    <a:pt x="2682" y="112680"/>
                    <a:pt x="2734" y="112654"/>
                  </a:cubicBezTo>
                  <a:lnTo>
                    <a:pt x="2734" y="112628"/>
                  </a:lnTo>
                  <a:lnTo>
                    <a:pt x="2734" y="112525"/>
                  </a:lnTo>
                  <a:cubicBezTo>
                    <a:pt x="2682" y="112422"/>
                    <a:pt x="2682" y="112422"/>
                    <a:pt x="2785" y="112370"/>
                  </a:cubicBezTo>
                  <a:lnTo>
                    <a:pt x="2811" y="112345"/>
                  </a:lnTo>
                  <a:cubicBezTo>
                    <a:pt x="2811" y="112319"/>
                    <a:pt x="2785" y="112293"/>
                    <a:pt x="2785" y="112267"/>
                  </a:cubicBezTo>
                  <a:cubicBezTo>
                    <a:pt x="2734" y="112216"/>
                    <a:pt x="2708" y="112164"/>
                    <a:pt x="2760" y="112087"/>
                  </a:cubicBezTo>
                  <a:cubicBezTo>
                    <a:pt x="2760" y="112061"/>
                    <a:pt x="2760" y="112009"/>
                    <a:pt x="2760" y="111958"/>
                  </a:cubicBezTo>
                  <a:cubicBezTo>
                    <a:pt x="2734" y="111932"/>
                    <a:pt x="2734" y="111880"/>
                    <a:pt x="2760" y="111855"/>
                  </a:cubicBezTo>
                  <a:cubicBezTo>
                    <a:pt x="2760" y="111803"/>
                    <a:pt x="2760" y="111777"/>
                    <a:pt x="2760" y="111726"/>
                  </a:cubicBezTo>
                  <a:cubicBezTo>
                    <a:pt x="2734" y="111648"/>
                    <a:pt x="2760" y="111571"/>
                    <a:pt x="2708" y="111519"/>
                  </a:cubicBezTo>
                  <a:lnTo>
                    <a:pt x="2708" y="111493"/>
                  </a:lnTo>
                  <a:cubicBezTo>
                    <a:pt x="2760" y="111468"/>
                    <a:pt x="2734" y="111416"/>
                    <a:pt x="2708" y="111390"/>
                  </a:cubicBezTo>
                  <a:cubicBezTo>
                    <a:pt x="2682" y="111365"/>
                    <a:pt x="2682" y="111365"/>
                    <a:pt x="2708" y="111339"/>
                  </a:cubicBezTo>
                  <a:cubicBezTo>
                    <a:pt x="2734" y="111313"/>
                    <a:pt x="2708" y="111236"/>
                    <a:pt x="2708" y="111184"/>
                  </a:cubicBezTo>
                  <a:cubicBezTo>
                    <a:pt x="2656" y="111184"/>
                    <a:pt x="2605" y="111236"/>
                    <a:pt x="2527" y="111236"/>
                  </a:cubicBezTo>
                  <a:cubicBezTo>
                    <a:pt x="2527" y="111184"/>
                    <a:pt x="2527" y="111132"/>
                    <a:pt x="2502" y="111081"/>
                  </a:cubicBezTo>
                  <a:cubicBezTo>
                    <a:pt x="2476" y="111029"/>
                    <a:pt x="2476" y="110952"/>
                    <a:pt x="2527" y="110900"/>
                  </a:cubicBezTo>
                  <a:cubicBezTo>
                    <a:pt x="2527" y="110875"/>
                    <a:pt x="2527" y="110823"/>
                    <a:pt x="2527" y="110797"/>
                  </a:cubicBezTo>
                  <a:cubicBezTo>
                    <a:pt x="2553" y="110746"/>
                    <a:pt x="2527" y="110746"/>
                    <a:pt x="2527" y="110720"/>
                  </a:cubicBezTo>
                  <a:lnTo>
                    <a:pt x="2502" y="110617"/>
                  </a:lnTo>
                  <a:cubicBezTo>
                    <a:pt x="2502" y="110565"/>
                    <a:pt x="2502" y="110539"/>
                    <a:pt x="2527" y="110513"/>
                  </a:cubicBezTo>
                  <a:cubicBezTo>
                    <a:pt x="2536" y="110505"/>
                    <a:pt x="2548" y="110502"/>
                    <a:pt x="2560" y="110502"/>
                  </a:cubicBezTo>
                  <a:cubicBezTo>
                    <a:pt x="2585" y="110502"/>
                    <a:pt x="2613" y="110513"/>
                    <a:pt x="2631" y="110513"/>
                  </a:cubicBezTo>
                  <a:cubicBezTo>
                    <a:pt x="2631" y="110488"/>
                    <a:pt x="2605" y="110462"/>
                    <a:pt x="2605" y="110462"/>
                  </a:cubicBezTo>
                  <a:cubicBezTo>
                    <a:pt x="2605" y="110462"/>
                    <a:pt x="2579" y="110462"/>
                    <a:pt x="2579" y="110436"/>
                  </a:cubicBezTo>
                  <a:cubicBezTo>
                    <a:pt x="2579" y="110410"/>
                    <a:pt x="2579" y="110384"/>
                    <a:pt x="2605" y="110384"/>
                  </a:cubicBezTo>
                  <a:cubicBezTo>
                    <a:pt x="2605" y="110384"/>
                    <a:pt x="2656" y="110384"/>
                    <a:pt x="2631" y="110333"/>
                  </a:cubicBezTo>
                  <a:cubicBezTo>
                    <a:pt x="2631" y="110307"/>
                    <a:pt x="2631" y="110281"/>
                    <a:pt x="2682" y="110281"/>
                  </a:cubicBezTo>
                  <a:cubicBezTo>
                    <a:pt x="2682" y="110232"/>
                    <a:pt x="2682" y="110214"/>
                    <a:pt x="2695" y="110214"/>
                  </a:cubicBezTo>
                  <a:cubicBezTo>
                    <a:pt x="2703" y="110214"/>
                    <a:pt x="2715" y="110220"/>
                    <a:pt x="2734" y="110230"/>
                  </a:cubicBezTo>
                  <a:lnTo>
                    <a:pt x="2811" y="110230"/>
                  </a:lnTo>
                  <a:cubicBezTo>
                    <a:pt x="2811" y="110204"/>
                    <a:pt x="2811" y="110152"/>
                    <a:pt x="2837" y="110152"/>
                  </a:cubicBezTo>
                  <a:cubicBezTo>
                    <a:pt x="2785" y="110101"/>
                    <a:pt x="2811" y="110049"/>
                    <a:pt x="2811" y="109998"/>
                  </a:cubicBezTo>
                  <a:cubicBezTo>
                    <a:pt x="2708" y="109972"/>
                    <a:pt x="2708" y="109920"/>
                    <a:pt x="2760" y="109843"/>
                  </a:cubicBezTo>
                  <a:lnTo>
                    <a:pt x="2760" y="109791"/>
                  </a:lnTo>
                  <a:cubicBezTo>
                    <a:pt x="2708" y="109740"/>
                    <a:pt x="2760" y="109714"/>
                    <a:pt x="2760" y="109688"/>
                  </a:cubicBezTo>
                  <a:cubicBezTo>
                    <a:pt x="2785" y="109662"/>
                    <a:pt x="2811" y="109662"/>
                    <a:pt x="2760" y="109662"/>
                  </a:cubicBezTo>
                  <a:cubicBezTo>
                    <a:pt x="2734" y="109637"/>
                    <a:pt x="2760" y="109585"/>
                    <a:pt x="2760" y="109533"/>
                  </a:cubicBezTo>
                  <a:lnTo>
                    <a:pt x="2760" y="109508"/>
                  </a:lnTo>
                  <a:cubicBezTo>
                    <a:pt x="2734" y="109508"/>
                    <a:pt x="2708" y="109482"/>
                    <a:pt x="2708" y="109456"/>
                  </a:cubicBezTo>
                  <a:cubicBezTo>
                    <a:pt x="2708" y="109456"/>
                    <a:pt x="2656" y="109353"/>
                    <a:pt x="2708" y="109301"/>
                  </a:cubicBezTo>
                  <a:cubicBezTo>
                    <a:pt x="2734" y="109250"/>
                    <a:pt x="2656" y="109224"/>
                    <a:pt x="2656" y="109198"/>
                  </a:cubicBezTo>
                  <a:cubicBezTo>
                    <a:pt x="2656" y="109147"/>
                    <a:pt x="2656" y="109147"/>
                    <a:pt x="2656" y="109121"/>
                  </a:cubicBezTo>
                  <a:cubicBezTo>
                    <a:pt x="2656" y="109069"/>
                    <a:pt x="2656" y="109018"/>
                    <a:pt x="2656" y="108966"/>
                  </a:cubicBezTo>
                  <a:cubicBezTo>
                    <a:pt x="2656" y="108914"/>
                    <a:pt x="2708" y="108863"/>
                    <a:pt x="2656" y="108785"/>
                  </a:cubicBezTo>
                  <a:cubicBezTo>
                    <a:pt x="2656" y="108785"/>
                    <a:pt x="2682" y="108760"/>
                    <a:pt x="2682" y="108734"/>
                  </a:cubicBezTo>
                  <a:cubicBezTo>
                    <a:pt x="2656" y="108682"/>
                    <a:pt x="2682" y="108605"/>
                    <a:pt x="2708" y="108579"/>
                  </a:cubicBezTo>
                  <a:cubicBezTo>
                    <a:pt x="2708" y="108579"/>
                    <a:pt x="2760" y="108528"/>
                    <a:pt x="2734" y="108502"/>
                  </a:cubicBezTo>
                  <a:cubicBezTo>
                    <a:pt x="2708" y="108450"/>
                    <a:pt x="2708" y="108373"/>
                    <a:pt x="2734" y="108321"/>
                  </a:cubicBezTo>
                  <a:cubicBezTo>
                    <a:pt x="2734" y="108270"/>
                    <a:pt x="2734" y="108244"/>
                    <a:pt x="2734" y="108192"/>
                  </a:cubicBezTo>
                  <a:cubicBezTo>
                    <a:pt x="2708" y="108115"/>
                    <a:pt x="2708" y="108038"/>
                    <a:pt x="2734" y="107960"/>
                  </a:cubicBezTo>
                  <a:cubicBezTo>
                    <a:pt x="2708" y="107909"/>
                    <a:pt x="2734" y="107831"/>
                    <a:pt x="2785" y="107831"/>
                  </a:cubicBezTo>
                  <a:cubicBezTo>
                    <a:pt x="2811" y="107805"/>
                    <a:pt x="2785" y="107780"/>
                    <a:pt x="2785" y="107754"/>
                  </a:cubicBezTo>
                  <a:cubicBezTo>
                    <a:pt x="2785" y="107728"/>
                    <a:pt x="2734" y="107728"/>
                    <a:pt x="2760" y="107702"/>
                  </a:cubicBezTo>
                  <a:cubicBezTo>
                    <a:pt x="2760" y="107676"/>
                    <a:pt x="2760" y="107625"/>
                    <a:pt x="2760" y="107599"/>
                  </a:cubicBezTo>
                  <a:cubicBezTo>
                    <a:pt x="2734" y="107548"/>
                    <a:pt x="2734" y="107496"/>
                    <a:pt x="2785" y="107470"/>
                  </a:cubicBezTo>
                  <a:cubicBezTo>
                    <a:pt x="2811" y="107444"/>
                    <a:pt x="2837" y="107419"/>
                    <a:pt x="2837" y="107367"/>
                  </a:cubicBezTo>
                  <a:cubicBezTo>
                    <a:pt x="2811" y="107367"/>
                    <a:pt x="2811" y="107341"/>
                    <a:pt x="2785" y="107315"/>
                  </a:cubicBezTo>
                  <a:lnTo>
                    <a:pt x="2785" y="107290"/>
                  </a:lnTo>
                  <a:cubicBezTo>
                    <a:pt x="2793" y="107282"/>
                    <a:pt x="2798" y="107279"/>
                    <a:pt x="2803" y="107279"/>
                  </a:cubicBezTo>
                  <a:cubicBezTo>
                    <a:pt x="2813" y="107279"/>
                    <a:pt x="2819" y="107297"/>
                    <a:pt x="2837" y="107315"/>
                  </a:cubicBezTo>
                  <a:cubicBezTo>
                    <a:pt x="2888" y="107264"/>
                    <a:pt x="2888" y="107186"/>
                    <a:pt x="2863" y="107135"/>
                  </a:cubicBezTo>
                  <a:cubicBezTo>
                    <a:pt x="2863" y="107109"/>
                    <a:pt x="2863" y="107109"/>
                    <a:pt x="2863" y="107083"/>
                  </a:cubicBezTo>
                  <a:cubicBezTo>
                    <a:pt x="2837" y="107032"/>
                    <a:pt x="2811" y="106954"/>
                    <a:pt x="2760" y="106929"/>
                  </a:cubicBezTo>
                  <a:cubicBezTo>
                    <a:pt x="2708" y="106877"/>
                    <a:pt x="2734" y="106851"/>
                    <a:pt x="2760" y="106800"/>
                  </a:cubicBezTo>
                  <a:cubicBezTo>
                    <a:pt x="2760" y="106774"/>
                    <a:pt x="2760" y="106774"/>
                    <a:pt x="2760" y="106774"/>
                  </a:cubicBezTo>
                  <a:cubicBezTo>
                    <a:pt x="2734" y="106774"/>
                    <a:pt x="2734" y="106748"/>
                    <a:pt x="2760" y="106748"/>
                  </a:cubicBezTo>
                  <a:cubicBezTo>
                    <a:pt x="2768" y="106739"/>
                    <a:pt x="2774" y="106737"/>
                    <a:pt x="2779" y="106737"/>
                  </a:cubicBezTo>
                  <a:cubicBezTo>
                    <a:pt x="2788" y="106737"/>
                    <a:pt x="2794" y="106748"/>
                    <a:pt x="2811" y="106748"/>
                  </a:cubicBezTo>
                  <a:cubicBezTo>
                    <a:pt x="2811" y="106722"/>
                    <a:pt x="2837" y="106696"/>
                    <a:pt x="2863" y="106671"/>
                  </a:cubicBezTo>
                  <a:cubicBezTo>
                    <a:pt x="2888" y="106671"/>
                    <a:pt x="2914" y="106645"/>
                    <a:pt x="2966" y="106619"/>
                  </a:cubicBezTo>
                  <a:lnTo>
                    <a:pt x="2940" y="106619"/>
                  </a:lnTo>
                  <a:cubicBezTo>
                    <a:pt x="2888" y="106619"/>
                    <a:pt x="2914" y="106567"/>
                    <a:pt x="2863" y="106567"/>
                  </a:cubicBezTo>
                  <a:cubicBezTo>
                    <a:pt x="2811" y="106567"/>
                    <a:pt x="2837" y="106542"/>
                    <a:pt x="2837" y="106542"/>
                  </a:cubicBezTo>
                  <a:cubicBezTo>
                    <a:pt x="2837" y="106516"/>
                    <a:pt x="2837" y="106439"/>
                    <a:pt x="2863" y="106387"/>
                  </a:cubicBezTo>
                  <a:cubicBezTo>
                    <a:pt x="2863" y="106335"/>
                    <a:pt x="2837" y="106310"/>
                    <a:pt x="2837" y="106258"/>
                  </a:cubicBezTo>
                  <a:cubicBezTo>
                    <a:pt x="2863" y="106206"/>
                    <a:pt x="2837" y="106181"/>
                    <a:pt x="2811" y="106129"/>
                  </a:cubicBezTo>
                  <a:cubicBezTo>
                    <a:pt x="2811" y="106077"/>
                    <a:pt x="2811" y="106052"/>
                    <a:pt x="2734" y="105974"/>
                  </a:cubicBezTo>
                  <a:cubicBezTo>
                    <a:pt x="2734" y="105974"/>
                    <a:pt x="2734" y="105948"/>
                    <a:pt x="2734" y="105948"/>
                  </a:cubicBezTo>
                  <a:cubicBezTo>
                    <a:pt x="2734" y="105948"/>
                    <a:pt x="2708" y="105948"/>
                    <a:pt x="2734" y="105923"/>
                  </a:cubicBezTo>
                  <a:cubicBezTo>
                    <a:pt x="2760" y="105897"/>
                    <a:pt x="2760" y="105897"/>
                    <a:pt x="2785" y="105897"/>
                  </a:cubicBezTo>
                  <a:cubicBezTo>
                    <a:pt x="2785" y="105871"/>
                    <a:pt x="2811" y="105845"/>
                    <a:pt x="2785" y="105845"/>
                  </a:cubicBezTo>
                  <a:cubicBezTo>
                    <a:pt x="2760" y="105820"/>
                    <a:pt x="2760" y="105820"/>
                    <a:pt x="2760" y="105794"/>
                  </a:cubicBezTo>
                  <a:cubicBezTo>
                    <a:pt x="2760" y="105742"/>
                    <a:pt x="2734" y="105691"/>
                    <a:pt x="2734" y="105613"/>
                  </a:cubicBezTo>
                  <a:cubicBezTo>
                    <a:pt x="2708" y="105562"/>
                    <a:pt x="2708" y="105562"/>
                    <a:pt x="2734" y="105536"/>
                  </a:cubicBezTo>
                  <a:cubicBezTo>
                    <a:pt x="2734" y="105510"/>
                    <a:pt x="2785" y="105458"/>
                    <a:pt x="2734" y="105407"/>
                  </a:cubicBezTo>
                  <a:cubicBezTo>
                    <a:pt x="2708" y="105407"/>
                    <a:pt x="2682" y="105355"/>
                    <a:pt x="2708" y="105330"/>
                  </a:cubicBezTo>
                  <a:cubicBezTo>
                    <a:pt x="2708" y="105304"/>
                    <a:pt x="2708" y="105278"/>
                    <a:pt x="2708" y="105252"/>
                  </a:cubicBezTo>
                  <a:lnTo>
                    <a:pt x="2708" y="105175"/>
                  </a:lnTo>
                  <a:cubicBezTo>
                    <a:pt x="2708" y="105149"/>
                    <a:pt x="2708" y="105123"/>
                    <a:pt x="2734" y="105123"/>
                  </a:cubicBezTo>
                  <a:cubicBezTo>
                    <a:pt x="2760" y="105046"/>
                    <a:pt x="2760" y="104994"/>
                    <a:pt x="2760" y="104917"/>
                  </a:cubicBezTo>
                  <a:cubicBezTo>
                    <a:pt x="2760" y="104917"/>
                    <a:pt x="2734" y="104917"/>
                    <a:pt x="2734" y="104891"/>
                  </a:cubicBezTo>
                  <a:lnTo>
                    <a:pt x="2734" y="104839"/>
                  </a:lnTo>
                  <a:cubicBezTo>
                    <a:pt x="2682" y="104736"/>
                    <a:pt x="2708" y="104633"/>
                    <a:pt x="2760" y="104556"/>
                  </a:cubicBezTo>
                  <a:cubicBezTo>
                    <a:pt x="2760" y="104504"/>
                    <a:pt x="2785" y="104453"/>
                    <a:pt x="2811" y="104401"/>
                  </a:cubicBezTo>
                  <a:lnTo>
                    <a:pt x="2760" y="104298"/>
                  </a:lnTo>
                  <a:cubicBezTo>
                    <a:pt x="2760" y="104272"/>
                    <a:pt x="2785" y="104169"/>
                    <a:pt x="2811" y="104169"/>
                  </a:cubicBezTo>
                  <a:cubicBezTo>
                    <a:pt x="2811" y="104175"/>
                    <a:pt x="2815" y="104177"/>
                    <a:pt x="2822" y="104177"/>
                  </a:cubicBezTo>
                  <a:cubicBezTo>
                    <a:pt x="2834" y="104177"/>
                    <a:pt x="2855" y="104171"/>
                    <a:pt x="2878" y="104171"/>
                  </a:cubicBezTo>
                  <a:cubicBezTo>
                    <a:pt x="2898" y="104171"/>
                    <a:pt x="2921" y="104176"/>
                    <a:pt x="2940" y="104195"/>
                  </a:cubicBezTo>
                  <a:lnTo>
                    <a:pt x="2966" y="104195"/>
                  </a:lnTo>
                  <a:cubicBezTo>
                    <a:pt x="2987" y="104205"/>
                    <a:pt x="3000" y="104212"/>
                    <a:pt x="3009" y="104212"/>
                  </a:cubicBezTo>
                  <a:cubicBezTo>
                    <a:pt x="3022" y="104212"/>
                    <a:pt x="3028" y="104199"/>
                    <a:pt x="3043" y="104169"/>
                  </a:cubicBezTo>
                  <a:lnTo>
                    <a:pt x="3095" y="104117"/>
                  </a:lnTo>
                  <a:cubicBezTo>
                    <a:pt x="3069" y="104092"/>
                    <a:pt x="3095" y="104040"/>
                    <a:pt x="3121" y="104040"/>
                  </a:cubicBezTo>
                  <a:lnTo>
                    <a:pt x="3121" y="103911"/>
                  </a:lnTo>
                  <a:cubicBezTo>
                    <a:pt x="3069" y="103859"/>
                    <a:pt x="3095" y="103808"/>
                    <a:pt x="3121" y="103782"/>
                  </a:cubicBezTo>
                  <a:cubicBezTo>
                    <a:pt x="3121" y="103756"/>
                    <a:pt x="3121" y="103756"/>
                    <a:pt x="3121" y="103730"/>
                  </a:cubicBezTo>
                  <a:cubicBezTo>
                    <a:pt x="3198" y="103730"/>
                    <a:pt x="3198" y="103705"/>
                    <a:pt x="3198" y="103653"/>
                  </a:cubicBezTo>
                  <a:cubicBezTo>
                    <a:pt x="3172" y="103653"/>
                    <a:pt x="3146" y="103679"/>
                    <a:pt x="3121" y="103679"/>
                  </a:cubicBezTo>
                  <a:cubicBezTo>
                    <a:pt x="3095" y="103653"/>
                    <a:pt x="3121" y="103627"/>
                    <a:pt x="3121" y="103602"/>
                  </a:cubicBezTo>
                  <a:lnTo>
                    <a:pt x="3121" y="103524"/>
                  </a:lnTo>
                  <a:cubicBezTo>
                    <a:pt x="3121" y="103498"/>
                    <a:pt x="3121" y="103473"/>
                    <a:pt x="3172" y="103473"/>
                  </a:cubicBezTo>
                  <a:cubicBezTo>
                    <a:pt x="3198" y="103421"/>
                    <a:pt x="3198" y="103421"/>
                    <a:pt x="3121" y="103369"/>
                  </a:cubicBezTo>
                  <a:cubicBezTo>
                    <a:pt x="3095" y="103344"/>
                    <a:pt x="3095" y="103292"/>
                    <a:pt x="3095" y="103240"/>
                  </a:cubicBezTo>
                  <a:cubicBezTo>
                    <a:pt x="3095" y="103220"/>
                    <a:pt x="3061" y="103182"/>
                    <a:pt x="3103" y="103182"/>
                  </a:cubicBezTo>
                  <a:cubicBezTo>
                    <a:pt x="3113" y="103182"/>
                    <a:pt x="3127" y="103184"/>
                    <a:pt x="3146" y="103189"/>
                  </a:cubicBezTo>
                  <a:cubicBezTo>
                    <a:pt x="3146" y="103189"/>
                    <a:pt x="3172" y="103163"/>
                    <a:pt x="3146" y="103137"/>
                  </a:cubicBezTo>
                  <a:cubicBezTo>
                    <a:pt x="3146" y="103137"/>
                    <a:pt x="3146" y="103086"/>
                    <a:pt x="3198" y="103034"/>
                  </a:cubicBezTo>
                  <a:cubicBezTo>
                    <a:pt x="3172" y="102983"/>
                    <a:pt x="3146" y="102957"/>
                    <a:pt x="3172" y="102905"/>
                  </a:cubicBezTo>
                  <a:cubicBezTo>
                    <a:pt x="3172" y="102905"/>
                    <a:pt x="3172" y="102879"/>
                    <a:pt x="3172" y="102854"/>
                  </a:cubicBezTo>
                  <a:cubicBezTo>
                    <a:pt x="3172" y="102854"/>
                    <a:pt x="3146" y="102828"/>
                    <a:pt x="3146" y="102802"/>
                  </a:cubicBezTo>
                  <a:cubicBezTo>
                    <a:pt x="3146" y="102750"/>
                    <a:pt x="3146" y="102725"/>
                    <a:pt x="3146" y="102673"/>
                  </a:cubicBezTo>
                  <a:cubicBezTo>
                    <a:pt x="3146" y="102647"/>
                    <a:pt x="3153" y="102641"/>
                    <a:pt x="3162" y="102641"/>
                  </a:cubicBezTo>
                  <a:cubicBezTo>
                    <a:pt x="3172" y="102641"/>
                    <a:pt x="3185" y="102647"/>
                    <a:pt x="3198" y="102647"/>
                  </a:cubicBezTo>
                  <a:cubicBezTo>
                    <a:pt x="3224" y="102570"/>
                    <a:pt x="3172" y="102518"/>
                    <a:pt x="3172" y="102441"/>
                  </a:cubicBezTo>
                  <a:cubicBezTo>
                    <a:pt x="3146" y="102441"/>
                    <a:pt x="3146" y="102415"/>
                    <a:pt x="3121" y="102389"/>
                  </a:cubicBezTo>
                  <a:cubicBezTo>
                    <a:pt x="3121" y="102364"/>
                    <a:pt x="3043" y="102364"/>
                    <a:pt x="3069" y="102312"/>
                  </a:cubicBezTo>
                  <a:cubicBezTo>
                    <a:pt x="3082" y="102299"/>
                    <a:pt x="3101" y="102293"/>
                    <a:pt x="3121" y="102293"/>
                  </a:cubicBezTo>
                  <a:cubicBezTo>
                    <a:pt x="3140" y="102293"/>
                    <a:pt x="3159" y="102299"/>
                    <a:pt x="3172" y="102312"/>
                  </a:cubicBezTo>
                  <a:lnTo>
                    <a:pt x="3198" y="102312"/>
                  </a:lnTo>
                  <a:cubicBezTo>
                    <a:pt x="3198" y="102286"/>
                    <a:pt x="3224" y="102260"/>
                    <a:pt x="3224" y="102235"/>
                  </a:cubicBezTo>
                  <a:lnTo>
                    <a:pt x="3172" y="102157"/>
                  </a:lnTo>
                  <a:cubicBezTo>
                    <a:pt x="3198" y="102131"/>
                    <a:pt x="3250" y="102080"/>
                    <a:pt x="3224" y="102028"/>
                  </a:cubicBezTo>
                  <a:cubicBezTo>
                    <a:pt x="3198" y="101977"/>
                    <a:pt x="3198" y="101925"/>
                    <a:pt x="3224" y="101899"/>
                  </a:cubicBezTo>
                  <a:lnTo>
                    <a:pt x="3250" y="101874"/>
                  </a:lnTo>
                  <a:cubicBezTo>
                    <a:pt x="3301" y="101874"/>
                    <a:pt x="3301" y="101925"/>
                    <a:pt x="3301" y="101977"/>
                  </a:cubicBezTo>
                  <a:lnTo>
                    <a:pt x="3301" y="102028"/>
                  </a:lnTo>
                  <a:cubicBezTo>
                    <a:pt x="3301" y="102054"/>
                    <a:pt x="3301" y="102080"/>
                    <a:pt x="3353" y="102080"/>
                  </a:cubicBezTo>
                  <a:lnTo>
                    <a:pt x="3378" y="102080"/>
                  </a:lnTo>
                  <a:lnTo>
                    <a:pt x="3404" y="102054"/>
                  </a:lnTo>
                  <a:lnTo>
                    <a:pt x="3456" y="101977"/>
                  </a:lnTo>
                  <a:cubicBezTo>
                    <a:pt x="3507" y="101925"/>
                    <a:pt x="3507" y="101899"/>
                    <a:pt x="3456" y="101848"/>
                  </a:cubicBezTo>
                  <a:cubicBezTo>
                    <a:pt x="3404" y="101796"/>
                    <a:pt x="3430" y="101796"/>
                    <a:pt x="3482" y="101770"/>
                  </a:cubicBezTo>
                  <a:cubicBezTo>
                    <a:pt x="3482" y="101719"/>
                    <a:pt x="3507" y="101667"/>
                    <a:pt x="3533" y="101641"/>
                  </a:cubicBezTo>
                  <a:lnTo>
                    <a:pt x="3456" y="101564"/>
                  </a:lnTo>
                  <a:cubicBezTo>
                    <a:pt x="3456" y="101564"/>
                    <a:pt x="3430" y="101538"/>
                    <a:pt x="3430" y="101538"/>
                  </a:cubicBezTo>
                  <a:cubicBezTo>
                    <a:pt x="3482" y="101512"/>
                    <a:pt x="3482" y="101461"/>
                    <a:pt x="3430" y="101435"/>
                  </a:cubicBezTo>
                  <a:cubicBezTo>
                    <a:pt x="3430" y="101435"/>
                    <a:pt x="3404" y="101409"/>
                    <a:pt x="3404" y="101384"/>
                  </a:cubicBezTo>
                  <a:cubicBezTo>
                    <a:pt x="3378" y="101384"/>
                    <a:pt x="3404" y="101358"/>
                    <a:pt x="3430" y="101332"/>
                  </a:cubicBezTo>
                  <a:cubicBezTo>
                    <a:pt x="3430" y="101306"/>
                    <a:pt x="3378" y="101280"/>
                    <a:pt x="3378" y="101255"/>
                  </a:cubicBezTo>
                  <a:cubicBezTo>
                    <a:pt x="3378" y="101203"/>
                    <a:pt x="3353" y="101203"/>
                    <a:pt x="3378" y="101177"/>
                  </a:cubicBezTo>
                  <a:cubicBezTo>
                    <a:pt x="3404" y="101151"/>
                    <a:pt x="3378" y="101100"/>
                    <a:pt x="3378" y="101074"/>
                  </a:cubicBezTo>
                  <a:cubicBezTo>
                    <a:pt x="3301" y="101022"/>
                    <a:pt x="3301" y="100919"/>
                    <a:pt x="3327" y="100842"/>
                  </a:cubicBezTo>
                  <a:cubicBezTo>
                    <a:pt x="3301" y="100816"/>
                    <a:pt x="3301" y="100816"/>
                    <a:pt x="3301" y="100790"/>
                  </a:cubicBezTo>
                  <a:cubicBezTo>
                    <a:pt x="3301" y="100765"/>
                    <a:pt x="3301" y="100739"/>
                    <a:pt x="3327" y="100739"/>
                  </a:cubicBezTo>
                  <a:lnTo>
                    <a:pt x="3404" y="100739"/>
                  </a:lnTo>
                  <a:cubicBezTo>
                    <a:pt x="3404" y="100739"/>
                    <a:pt x="3430" y="100765"/>
                    <a:pt x="3456" y="100765"/>
                  </a:cubicBezTo>
                  <a:cubicBezTo>
                    <a:pt x="3482" y="100765"/>
                    <a:pt x="3507" y="100687"/>
                    <a:pt x="3456" y="100636"/>
                  </a:cubicBezTo>
                  <a:cubicBezTo>
                    <a:pt x="3404" y="100584"/>
                    <a:pt x="3456" y="100584"/>
                    <a:pt x="3507" y="100584"/>
                  </a:cubicBezTo>
                  <a:cubicBezTo>
                    <a:pt x="3533" y="100558"/>
                    <a:pt x="3507" y="100558"/>
                    <a:pt x="3507" y="100532"/>
                  </a:cubicBezTo>
                  <a:cubicBezTo>
                    <a:pt x="3492" y="100540"/>
                    <a:pt x="3479" y="100543"/>
                    <a:pt x="3469" y="100543"/>
                  </a:cubicBezTo>
                  <a:cubicBezTo>
                    <a:pt x="3443" y="100543"/>
                    <a:pt x="3430" y="100525"/>
                    <a:pt x="3430" y="100507"/>
                  </a:cubicBezTo>
                  <a:cubicBezTo>
                    <a:pt x="3430" y="100481"/>
                    <a:pt x="3430" y="100429"/>
                    <a:pt x="3430" y="100403"/>
                  </a:cubicBezTo>
                  <a:cubicBezTo>
                    <a:pt x="3430" y="100352"/>
                    <a:pt x="3404" y="100326"/>
                    <a:pt x="3378" y="100300"/>
                  </a:cubicBezTo>
                  <a:lnTo>
                    <a:pt x="3353" y="100300"/>
                  </a:lnTo>
                  <a:cubicBezTo>
                    <a:pt x="3353" y="100300"/>
                    <a:pt x="3353" y="100326"/>
                    <a:pt x="3327" y="100326"/>
                  </a:cubicBezTo>
                  <a:cubicBezTo>
                    <a:pt x="3275" y="100326"/>
                    <a:pt x="3250" y="100300"/>
                    <a:pt x="3250" y="100223"/>
                  </a:cubicBezTo>
                  <a:cubicBezTo>
                    <a:pt x="3250" y="100197"/>
                    <a:pt x="3275" y="100171"/>
                    <a:pt x="3327" y="100171"/>
                  </a:cubicBezTo>
                  <a:cubicBezTo>
                    <a:pt x="3327" y="100171"/>
                    <a:pt x="3327" y="100146"/>
                    <a:pt x="3353" y="100146"/>
                  </a:cubicBezTo>
                  <a:lnTo>
                    <a:pt x="3301" y="100068"/>
                  </a:lnTo>
                  <a:cubicBezTo>
                    <a:pt x="3301" y="100042"/>
                    <a:pt x="3250" y="100042"/>
                    <a:pt x="3250" y="100017"/>
                  </a:cubicBezTo>
                  <a:cubicBezTo>
                    <a:pt x="3224" y="99965"/>
                    <a:pt x="3198" y="99913"/>
                    <a:pt x="3224" y="99862"/>
                  </a:cubicBezTo>
                  <a:cubicBezTo>
                    <a:pt x="3224" y="99836"/>
                    <a:pt x="3224" y="99810"/>
                    <a:pt x="3224" y="99784"/>
                  </a:cubicBezTo>
                  <a:cubicBezTo>
                    <a:pt x="3198" y="99759"/>
                    <a:pt x="3172" y="99733"/>
                    <a:pt x="3224" y="99733"/>
                  </a:cubicBezTo>
                  <a:cubicBezTo>
                    <a:pt x="3224" y="99681"/>
                    <a:pt x="3224" y="99630"/>
                    <a:pt x="3275" y="99604"/>
                  </a:cubicBezTo>
                  <a:cubicBezTo>
                    <a:pt x="3250" y="99552"/>
                    <a:pt x="3224" y="99552"/>
                    <a:pt x="3198" y="99501"/>
                  </a:cubicBezTo>
                  <a:cubicBezTo>
                    <a:pt x="3198" y="99423"/>
                    <a:pt x="3198" y="99372"/>
                    <a:pt x="3198" y="99320"/>
                  </a:cubicBezTo>
                  <a:cubicBezTo>
                    <a:pt x="3172" y="99294"/>
                    <a:pt x="3146" y="99269"/>
                    <a:pt x="3146" y="99243"/>
                  </a:cubicBezTo>
                  <a:cubicBezTo>
                    <a:pt x="3121" y="99140"/>
                    <a:pt x="3069" y="99037"/>
                    <a:pt x="3146" y="98933"/>
                  </a:cubicBezTo>
                  <a:cubicBezTo>
                    <a:pt x="3146" y="98908"/>
                    <a:pt x="3146" y="98856"/>
                    <a:pt x="3146" y="98804"/>
                  </a:cubicBezTo>
                  <a:cubicBezTo>
                    <a:pt x="3121" y="98779"/>
                    <a:pt x="3121" y="98753"/>
                    <a:pt x="3095" y="98727"/>
                  </a:cubicBezTo>
                  <a:lnTo>
                    <a:pt x="3095" y="98675"/>
                  </a:lnTo>
                  <a:cubicBezTo>
                    <a:pt x="3069" y="98675"/>
                    <a:pt x="3069" y="98650"/>
                    <a:pt x="3069" y="98650"/>
                  </a:cubicBezTo>
                  <a:cubicBezTo>
                    <a:pt x="3043" y="98624"/>
                    <a:pt x="3043" y="98598"/>
                    <a:pt x="3043" y="98572"/>
                  </a:cubicBezTo>
                  <a:lnTo>
                    <a:pt x="3043" y="98547"/>
                  </a:lnTo>
                  <a:cubicBezTo>
                    <a:pt x="3043" y="98521"/>
                    <a:pt x="3043" y="98495"/>
                    <a:pt x="3069" y="98469"/>
                  </a:cubicBezTo>
                  <a:lnTo>
                    <a:pt x="3069" y="98418"/>
                  </a:lnTo>
                  <a:cubicBezTo>
                    <a:pt x="3069" y="98392"/>
                    <a:pt x="3082" y="98385"/>
                    <a:pt x="3098" y="98385"/>
                  </a:cubicBezTo>
                  <a:cubicBezTo>
                    <a:pt x="3114" y="98385"/>
                    <a:pt x="3133" y="98392"/>
                    <a:pt x="3146" y="98392"/>
                  </a:cubicBezTo>
                  <a:lnTo>
                    <a:pt x="3146" y="98314"/>
                  </a:lnTo>
                  <a:lnTo>
                    <a:pt x="3146" y="98289"/>
                  </a:lnTo>
                  <a:lnTo>
                    <a:pt x="3121" y="98289"/>
                  </a:lnTo>
                  <a:cubicBezTo>
                    <a:pt x="3105" y="98321"/>
                    <a:pt x="3089" y="98343"/>
                    <a:pt x="3073" y="98343"/>
                  </a:cubicBezTo>
                  <a:cubicBezTo>
                    <a:pt x="3063" y="98343"/>
                    <a:pt x="3053" y="98334"/>
                    <a:pt x="3043" y="98314"/>
                  </a:cubicBezTo>
                  <a:cubicBezTo>
                    <a:pt x="3017" y="98314"/>
                    <a:pt x="3017" y="98289"/>
                    <a:pt x="3017" y="98263"/>
                  </a:cubicBezTo>
                  <a:cubicBezTo>
                    <a:pt x="2992" y="98185"/>
                    <a:pt x="2992" y="98185"/>
                    <a:pt x="3043" y="98160"/>
                  </a:cubicBezTo>
                  <a:lnTo>
                    <a:pt x="3017" y="98134"/>
                  </a:lnTo>
                  <a:cubicBezTo>
                    <a:pt x="2940" y="98134"/>
                    <a:pt x="2888" y="98082"/>
                    <a:pt x="2863" y="98031"/>
                  </a:cubicBezTo>
                  <a:cubicBezTo>
                    <a:pt x="2837" y="97979"/>
                    <a:pt x="2837" y="97902"/>
                    <a:pt x="2837" y="97824"/>
                  </a:cubicBezTo>
                  <a:cubicBezTo>
                    <a:pt x="2881" y="97824"/>
                    <a:pt x="2906" y="97881"/>
                    <a:pt x="2929" y="97881"/>
                  </a:cubicBezTo>
                  <a:cubicBezTo>
                    <a:pt x="2933" y="97881"/>
                    <a:pt x="2936" y="97880"/>
                    <a:pt x="2940" y="97876"/>
                  </a:cubicBezTo>
                  <a:cubicBezTo>
                    <a:pt x="2966" y="97850"/>
                    <a:pt x="2966" y="97824"/>
                    <a:pt x="2940" y="97799"/>
                  </a:cubicBezTo>
                  <a:lnTo>
                    <a:pt x="2940" y="97747"/>
                  </a:lnTo>
                  <a:cubicBezTo>
                    <a:pt x="2940" y="97721"/>
                    <a:pt x="2940" y="97670"/>
                    <a:pt x="2888" y="97644"/>
                  </a:cubicBezTo>
                  <a:cubicBezTo>
                    <a:pt x="2837" y="97618"/>
                    <a:pt x="2914" y="97566"/>
                    <a:pt x="2888" y="97515"/>
                  </a:cubicBezTo>
                  <a:cubicBezTo>
                    <a:pt x="2863" y="97463"/>
                    <a:pt x="2863" y="97438"/>
                    <a:pt x="2888" y="97386"/>
                  </a:cubicBezTo>
                  <a:cubicBezTo>
                    <a:pt x="2863" y="97309"/>
                    <a:pt x="2863" y="97231"/>
                    <a:pt x="2888" y="97154"/>
                  </a:cubicBezTo>
                  <a:cubicBezTo>
                    <a:pt x="2914" y="97128"/>
                    <a:pt x="2914" y="97051"/>
                    <a:pt x="2940" y="96999"/>
                  </a:cubicBezTo>
                  <a:cubicBezTo>
                    <a:pt x="2966" y="96948"/>
                    <a:pt x="2940" y="96973"/>
                    <a:pt x="2914" y="96948"/>
                  </a:cubicBezTo>
                  <a:cubicBezTo>
                    <a:pt x="2888" y="96922"/>
                    <a:pt x="2888" y="96896"/>
                    <a:pt x="2914" y="96896"/>
                  </a:cubicBezTo>
                  <a:cubicBezTo>
                    <a:pt x="2914" y="96819"/>
                    <a:pt x="2966" y="96793"/>
                    <a:pt x="2992" y="96741"/>
                  </a:cubicBezTo>
                  <a:cubicBezTo>
                    <a:pt x="3017" y="96690"/>
                    <a:pt x="2940" y="96715"/>
                    <a:pt x="2940" y="96690"/>
                  </a:cubicBezTo>
                  <a:cubicBezTo>
                    <a:pt x="2940" y="96638"/>
                    <a:pt x="2914" y="96561"/>
                    <a:pt x="2966" y="96483"/>
                  </a:cubicBezTo>
                  <a:lnTo>
                    <a:pt x="2966" y="96457"/>
                  </a:lnTo>
                  <a:lnTo>
                    <a:pt x="2966" y="96432"/>
                  </a:lnTo>
                  <a:cubicBezTo>
                    <a:pt x="2966" y="96406"/>
                    <a:pt x="2966" y="96380"/>
                    <a:pt x="2966" y="96380"/>
                  </a:cubicBezTo>
                  <a:cubicBezTo>
                    <a:pt x="2966" y="96354"/>
                    <a:pt x="2966" y="96354"/>
                    <a:pt x="2966" y="96354"/>
                  </a:cubicBezTo>
                  <a:lnTo>
                    <a:pt x="2992" y="96354"/>
                  </a:lnTo>
                  <a:cubicBezTo>
                    <a:pt x="3017" y="96380"/>
                    <a:pt x="3017" y="96406"/>
                    <a:pt x="3017" y="96406"/>
                  </a:cubicBezTo>
                  <a:lnTo>
                    <a:pt x="3017" y="96380"/>
                  </a:lnTo>
                  <a:cubicBezTo>
                    <a:pt x="3017" y="96354"/>
                    <a:pt x="3043" y="96329"/>
                    <a:pt x="3069" y="96329"/>
                  </a:cubicBezTo>
                  <a:cubicBezTo>
                    <a:pt x="3069" y="96303"/>
                    <a:pt x="3069" y="96303"/>
                    <a:pt x="3069" y="96277"/>
                  </a:cubicBezTo>
                  <a:cubicBezTo>
                    <a:pt x="3069" y="96251"/>
                    <a:pt x="3069" y="96225"/>
                    <a:pt x="3121" y="96225"/>
                  </a:cubicBezTo>
                  <a:cubicBezTo>
                    <a:pt x="3121" y="96122"/>
                    <a:pt x="3121" y="96019"/>
                    <a:pt x="3146" y="95942"/>
                  </a:cubicBezTo>
                  <a:cubicBezTo>
                    <a:pt x="3146" y="95916"/>
                    <a:pt x="3146" y="95890"/>
                    <a:pt x="3146" y="95864"/>
                  </a:cubicBezTo>
                  <a:cubicBezTo>
                    <a:pt x="3146" y="95839"/>
                    <a:pt x="3146" y="95787"/>
                    <a:pt x="3146" y="95787"/>
                  </a:cubicBezTo>
                  <a:cubicBezTo>
                    <a:pt x="3146" y="95761"/>
                    <a:pt x="3146" y="95735"/>
                    <a:pt x="3146" y="95710"/>
                  </a:cubicBezTo>
                  <a:cubicBezTo>
                    <a:pt x="3121" y="95658"/>
                    <a:pt x="3121" y="95606"/>
                    <a:pt x="3121" y="95555"/>
                  </a:cubicBezTo>
                  <a:cubicBezTo>
                    <a:pt x="3121" y="95529"/>
                    <a:pt x="3121" y="95503"/>
                    <a:pt x="3121" y="95477"/>
                  </a:cubicBezTo>
                  <a:cubicBezTo>
                    <a:pt x="3095" y="95426"/>
                    <a:pt x="3069" y="95374"/>
                    <a:pt x="3069" y="95323"/>
                  </a:cubicBezTo>
                  <a:cubicBezTo>
                    <a:pt x="3069" y="95297"/>
                    <a:pt x="3043" y="95271"/>
                    <a:pt x="3043" y="95245"/>
                  </a:cubicBezTo>
                  <a:cubicBezTo>
                    <a:pt x="3017" y="95220"/>
                    <a:pt x="3017" y="95194"/>
                    <a:pt x="3043" y="95168"/>
                  </a:cubicBezTo>
                  <a:cubicBezTo>
                    <a:pt x="3043" y="95116"/>
                    <a:pt x="3069" y="95091"/>
                    <a:pt x="3069" y="95065"/>
                  </a:cubicBezTo>
                  <a:lnTo>
                    <a:pt x="3146" y="95065"/>
                  </a:lnTo>
                  <a:cubicBezTo>
                    <a:pt x="3146" y="94987"/>
                    <a:pt x="3146" y="94910"/>
                    <a:pt x="3146" y="94833"/>
                  </a:cubicBezTo>
                  <a:cubicBezTo>
                    <a:pt x="3146" y="94781"/>
                    <a:pt x="3198" y="94781"/>
                    <a:pt x="3224" y="94781"/>
                  </a:cubicBezTo>
                  <a:lnTo>
                    <a:pt x="3172" y="94755"/>
                  </a:lnTo>
                  <a:cubicBezTo>
                    <a:pt x="3146" y="94755"/>
                    <a:pt x="3146" y="94729"/>
                    <a:pt x="3146" y="94704"/>
                  </a:cubicBezTo>
                  <a:cubicBezTo>
                    <a:pt x="3146" y="94678"/>
                    <a:pt x="3172" y="94678"/>
                    <a:pt x="3198" y="94678"/>
                  </a:cubicBezTo>
                  <a:lnTo>
                    <a:pt x="3250" y="94678"/>
                  </a:lnTo>
                  <a:cubicBezTo>
                    <a:pt x="3301" y="94626"/>
                    <a:pt x="3275" y="94575"/>
                    <a:pt x="3301" y="94497"/>
                  </a:cubicBezTo>
                  <a:cubicBezTo>
                    <a:pt x="3301" y="94446"/>
                    <a:pt x="3250" y="94368"/>
                    <a:pt x="3301" y="94368"/>
                  </a:cubicBezTo>
                  <a:cubicBezTo>
                    <a:pt x="3303" y="94366"/>
                    <a:pt x="3305" y="94366"/>
                    <a:pt x="3308" y="94366"/>
                  </a:cubicBezTo>
                  <a:cubicBezTo>
                    <a:pt x="3338" y="94366"/>
                    <a:pt x="3406" y="94503"/>
                    <a:pt x="3430" y="94575"/>
                  </a:cubicBezTo>
                  <a:lnTo>
                    <a:pt x="3430" y="94601"/>
                  </a:lnTo>
                  <a:cubicBezTo>
                    <a:pt x="3430" y="94601"/>
                    <a:pt x="3482" y="94523"/>
                    <a:pt x="3507" y="94497"/>
                  </a:cubicBezTo>
                  <a:lnTo>
                    <a:pt x="3507" y="94446"/>
                  </a:lnTo>
                  <a:cubicBezTo>
                    <a:pt x="3507" y="94446"/>
                    <a:pt x="3507" y="94446"/>
                    <a:pt x="3507" y="94420"/>
                  </a:cubicBezTo>
                  <a:cubicBezTo>
                    <a:pt x="3378" y="94291"/>
                    <a:pt x="3378" y="94291"/>
                    <a:pt x="3378" y="94136"/>
                  </a:cubicBezTo>
                  <a:cubicBezTo>
                    <a:pt x="3378" y="94085"/>
                    <a:pt x="3378" y="94059"/>
                    <a:pt x="3378" y="94007"/>
                  </a:cubicBezTo>
                  <a:cubicBezTo>
                    <a:pt x="3353" y="93982"/>
                    <a:pt x="3353" y="93930"/>
                    <a:pt x="3378" y="93878"/>
                  </a:cubicBezTo>
                  <a:cubicBezTo>
                    <a:pt x="3378" y="93853"/>
                    <a:pt x="3353" y="93827"/>
                    <a:pt x="3327" y="93801"/>
                  </a:cubicBezTo>
                  <a:cubicBezTo>
                    <a:pt x="3301" y="93801"/>
                    <a:pt x="3250" y="93801"/>
                    <a:pt x="3275" y="93749"/>
                  </a:cubicBezTo>
                  <a:cubicBezTo>
                    <a:pt x="3275" y="93724"/>
                    <a:pt x="3275" y="93698"/>
                    <a:pt x="3275" y="93672"/>
                  </a:cubicBezTo>
                  <a:lnTo>
                    <a:pt x="3275" y="93569"/>
                  </a:lnTo>
                  <a:cubicBezTo>
                    <a:pt x="3275" y="93517"/>
                    <a:pt x="3301" y="93492"/>
                    <a:pt x="3327" y="93492"/>
                  </a:cubicBezTo>
                  <a:lnTo>
                    <a:pt x="3327" y="93414"/>
                  </a:lnTo>
                  <a:cubicBezTo>
                    <a:pt x="3275" y="93388"/>
                    <a:pt x="3301" y="93337"/>
                    <a:pt x="3301" y="93285"/>
                  </a:cubicBezTo>
                  <a:cubicBezTo>
                    <a:pt x="3275" y="93259"/>
                    <a:pt x="3275" y="93234"/>
                    <a:pt x="3301" y="93208"/>
                  </a:cubicBezTo>
                  <a:lnTo>
                    <a:pt x="3353" y="93130"/>
                  </a:lnTo>
                  <a:cubicBezTo>
                    <a:pt x="3327" y="93105"/>
                    <a:pt x="3353" y="93079"/>
                    <a:pt x="3378" y="93053"/>
                  </a:cubicBezTo>
                  <a:lnTo>
                    <a:pt x="3378" y="92924"/>
                  </a:lnTo>
                  <a:lnTo>
                    <a:pt x="3456" y="93002"/>
                  </a:lnTo>
                  <a:cubicBezTo>
                    <a:pt x="3456" y="92976"/>
                    <a:pt x="3456" y="92976"/>
                    <a:pt x="3456" y="92976"/>
                  </a:cubicBezTo>
                  <a:lnTo>
                    <a:pt x="3456" y="92847"/>
                  </a:lnTo>
                  <a:lnTo>
                    <a:pt x="3456" y="92744"/>
                  </a:lnTo>
                  <a:cubicBezTo>
                    <a:pt x="3404" y="92718"/>
                    <a:pt x="3404" y="92666"/>
                    <a:pt x="3456" y="92640"/>
                  </a:cubicBezTo>
                  <a:lnTo>
                    <a:pt x="3456" y="92537"/>
                  </a:lnTo>
                  <a:cubicBezTo>
                    <a:pt x="3404" y="92537"/>
                    <a:pt x="3378" y="92511"/>
                    <a:pt x="3378" y="92460"/>
                  </a:cubicBezTo>
                  <a:cubicBezTo>
                    <a:pt x="3378" y="92408"/>
                    <a:pt x="3378" y="92357"/>
                    <a:pt x="3404" y="92331"/>
                  </a:cubicBezTo>
                  <a:cubicBezTo>
                    <a:pt x="3378" y="92331"/>
                    <a:pt x="3327" y="92305"/>
                    <a:pt x="3353" y="92254"/>
                  </a:cubicBezTo>
                  <a:cubicBezTo>
                    <a:pt x="3404" y="92202"/>
                    <a:pt x="3456" y="92176"/>
                    <a:pt x="3456" y="92099"/>
                  </a:cubicBezTo>
                  <a:cubicBezTo>
                    <a:pt x="3430" y="92099"/>
                    <a:pt x="3404" y="92047"/>
                    <a:pt x="3404" y="92021"/>
                  </a:cubicBezTo>
                  <a:cubicBezTo>
                    <a:pt x="3430" y="92021"/>
                    <a:pt x="3482" y="91996"/>
                    <a:pt x="3482" y="91944"/>
                  </a:cubicBezTo>
                  <a:cubicBezTo>
                    <a:pt x="3456" y="91918"/>
                    <a:pt x="3456" y="91893"/>
                    <a:pt x="3430" y="91867"/>
                  </a:cubicBezTo>
                  <a:cubicBezTo>
                    <a:pt x="3404" y="91815"/>
                    <a:pt x="3430" y="91789"/>
                    <a:pt x="3430" y="91738"/>
                  </a:cubicBezTo>
                  <a:lnTo>
                    <a:pt x="3430" y="91660"/>
                  </a:lnTo>
                  <a:cubicBezTo>
                    <a:pt x="3430" y="91635"/>
                    <a:pt x="3404" y="91609"/>
                    <a:pt x="3482" y="91557"/>
                  </a:cubicBezTo>
                  <a:lnTo>
                    <a:pt x="3482" y="91506"/>
                  </a:lnTo>
                  <a:cubicBezTo>
                    <a:pt x="3404" y="91506"/>
                    <a:pt x="3353" y="91506"/>
                    <a:pt x="3301" y="91428"/>
                  </a:cubicBezTo>
                  <a:lnTo>
                    <a:pt x="3378" y="91170"/>
                  </a:lnTo>
                  <a:cubicBezTo>
                    <a:pt x="3353" y="91145"/>
                    <a:pt x="3327" y="91119"/>
                    <a:pt x="3353" y="91067"/>
                  </a:cubicBezTo>
                  <a:lnTo>
                    <a:pt x="3378" y="90964"/>
                  </a:lnTo>
                  <a:cubicBezTo>
                    <a:pt x="3327" y="90887"/>
                    <a:pt x="3327" y="90887"/>
                    <a:pt x="3404" y="90861"/>
                  </a:cubicBezTo>
                  <a:lnTo>
                    <a:pt x="3456" y="90861"/>
                  </a:lnTo>
                  <a:lnTo>
                    <a:pt x="3456" y="90809"/>
                  </a:lnTo>
                  <a:cubicBezTo>
                    <a:pt x="3456" y="90758"/>
                    <a:pt x="3456" y="90732"/>
                    <a:pt x="3456" y="90680"/>
                  </a:cubicBezTo>
                  <a:cubicBezTo>
                    <a:pt x="3430" y="90655"/>
                    <a:pt x="3456" y="90629"/>
                    <a:pt x="3456" y="90629"/>
                  </a:cubicBezTo>
                  <a:cubicBezTo>
                    <a:pt x="3456" y="90603"/>
                    <a:pt x="3507" y="90551"/>
                    <a:pt x="3507" y="90526"/>
                  </a:cubicBezTo>
                  <a:lnTo>
                    <a:pt x="3430" y="90526"/>
                  </a:lnTo>
                  <a:cubicBezTo>
                    <a:pt x="3378" y="90526"/>
                    <a:pt x="3378" y="90500"/>
                    <a:pt x="3404" y="90448"/>
                  </a:cubicBezTo>
                  <a:lnTo>
                    <a:pt x="3404" y="90422"/>
                  </a:lnTo>
                  <a:lnTo>
                    <a:pt x="3327" y="90371"/>
                  </a:lnTo>
                  <a:cubicBezTo>
                    <a:pt x="3224" y="90345"/>
                    <a:pt x="3146" y="90293"/>
                    <a:pt x="3121" y="90190"/>
                  </a:cubicBezTo>
                  <a:cubicBezTo>
                    <a:pt x="3121" y="90165"/>
                    <a:pt x="3095" y="90165"/>
                    <a:pt x="3069" y="90165"/>
                  </a:cubicBezTo>
                  <a:cubicBezTo>
                    <a:pt x="3043" y="90139"/>
                    <a:pt x="3043" y="90139"/>
                    <a:pt x="3043" y="90113"/>
                  </a:cubicBezTo>
                  <a:cubicBezTo>
                    <a:pt x="3017" y="90036"/>
                    <a:pt x="2992" y="89932"/>
                    <a:pt x="2992" y="89829"/>
                  </a:cubicBezTo>
                  <a:cubicBezTo>
                    <a:pt x="2966" y="89803"/>
                    <a:pt x="2992" y="89752"/>
                    <a:pt x="3017" y="89726"/>
                  </a:cubicBezTo>
                  <a:cubicBezTo>
                    <a:pt x="2992" y="89700"/>
                    <a:pt x="2992" y="89649"/>
                    <a:pt x="3017" y="89623"/>
                  </a:cubicBezTo>
                  <a:lnTo>
                    <a:pt x="3017" y="89571"/>
                  </a:lnTo>
                  <a:cubicBezTo>
                    <a:pt x="2992" y="89571"/>
                    <a:pt x="2992" y="89520"/>
                    <a:pt x="2992" y="89494"/>
                  </a:cubicBezTo>
                  <a:cubicBezTo>
                    <a:pt x="2940" y="89494"/>
                    <a:pt x="2914" y="89494"/>
                    <a:pt x="2888" y="89468"/>
                  </a:cubicBezTo>
                  <a:cubicBezTo>
                    <a:pt x="2888" y="89494"/>
                    <a:pt x="2888" y="89520"/>
                    <a:pt x="2863" y="89546"/>
                  </a:cubicBezTo>
                  <a:cubicBezTo>
                    <a:pt x="2846" y="89546"/>
                    <a:pt x="2840" y="89557"/>
                    <a:pt x="2830" y="89557"/>
                  </a:cubicBezTo>
                  <a:cubicBezTo>
                    <a:pt x="2825" y="89557"/>
                    <a:pt x="2820" y="89554"/>
                    <a:pt x="2811" y="89546"/>
                  </a:cubicBezTo>
                  <a:cubicBezTo>
                    <a:pt x="2811" y="89520"/>
                    <a:pt x="2811" y="89520"/>
                    <a:pt x="2811" y="89494"/>
                  </a:cubicBezTo>
                  <a:lnTo>
                    <a:pt x="2837" y="89442"/>
                  </a:lnTo>
                  <a:cubicBezTo>
                    <a:pt x="2863" y="89417"/>
                    <a:pt x="2888" y="89391"/>
                    <a:pt x="2888" y="89365"/>
                  </a:cubicBezTo>
                  <a:lnTo>
                    <a:pt x="2863" y="89339"/>
                  </a:lnTo>
                  <a:cubicBezTo>
                    <a:pt x="2837" y="89313"/>
                    <a:pt x="2863" y="89288"/>
                    <a:pt x="2811" y="89262"/>
                  </a:cubicBezTo>
                  <a:cubicBezTo>
                    <a:pt x="2760" y="89262"/>
                    <a:pt x="2785" y="89262"/>
                    <a:pt x="2785" y="89236"/>
                  </a:cubicBezTo>
                  <a:cubicBezTo>
                    <a:pt x="2785" y="89159"/>
                    <a:pt x="2760" y="89081"/>
                    <a:pt x="2785" y="89004"/>
                  </a:cubicBezTo>
                  <a:cubicBezTo>
                    <a:pt x="2760" y="88952"/>
                    <a:pt x="2760" y="88901"/>
                    <a:pt x="2785" y="88849"/>
                  </a:cubicBezTo>
                  <a:cubicBezTo>
                    <a:pt x="2785" y="88798"/>
                    <a:pt x="2760" y="88772"/>
                    <a:pt x="2811" y="88746"/>
                  </a:cubicBezTo>
                  <a:cubicBezTo>
                    <a:pt x="2811" y="88720"/>
                    <a:pt x="2811" y="88720"/>
                    <a:pt x="2811" y="88694"/>
                  </a:cubicBezTo>
                  <a:cubicBezTo>
                    <a:pt x="2811" y="88669"/>
                    <a:pt x="2734" y="88669"/>
                    <a:pt x="2760" y="88617"/>
                  </a:cubicBezTo>
                  <a:cubicBezTo>
                    <a:pt x="2785" y="88566"/>
                    <a:pt x="2734" y="88540"/>
                    <a:pt x="2811" y="88514"/>
                  </a:cubicBezTo>
                  <a:lnTo>
                    <a:pt x="2837" y="88514"/>
                  </a:lnTo>
                  <a:lnTo>
                    <a:pt x="2837" y="88462"/>
                  </a:lnTo>
                  <a:cubicBezTo>
                    <a:pt x="2837" y="88385"/>
                    <a:pt x="2837" y="88308"/>
                    <a:pt x="2760" y="88256"/>
                  </a:cubicBezTo>
                  <a:lnTo>
                    <a:pt x="2760" y="88179"/>
                  </a:lnTo>
                  <a:cubicBezTo>
                    <a:pt x="2760" y="88101"/>
                    <a:pt x="2734" y="88024"/>
                    <a:pt x="2708" y="87947"/>
                  </a:cubicBezTo>
                  <a:cubicBezTo>
                    <a:pt x="2708" y="87888"/>
                    <a:pt x="2708" y="87859"/>
                    <a:pt x="2752" y="87859"/>
                  </a:cubicBezTo>
                  <a:cubicBezTo>
                    <a:pt x="2766" y="87859"/>
                    <a:pt x="2785" y="87863"/>
                    <a:pt x="2811" y="87869"/>
                  </a:cubicBezTo>
                  <a:cubicBezTo>
                    <a:pt x="2880" y="87869"/>
                    <a:pt x="2891" y="87846"/>
                    <a:pt x="2899" y="87846"/>
                  </a:cubicBezTo>
                  <a:cubicBezTo>
                    <a:pt x="2903" y="87846"/>
                    <a:pt x="2906" y="87852"/>
                    <a:pt x="2914" y="87869"/>
                  </a:cubicBezTo>
                  <a:cubicBezTo>
                    <a:pt x="2940" y="87792"/>
                    <a:pt x="2940" y="87689"/>
                    <a:pt x="2914" y="87611"/>
                  </a:cubicBezTo>
                  <a:cubicBezTo>
                    <a:pt x="2914" y="87560"/>
                    <a:pt x="2914" y="87508"/>
                    <a:pt x="2966" y="87482"/>
                  </a:cubicBezTo>
                  <a:cubicBezTo>
                    <a:pt x="2940" y="87482"/>
                    <a:pt x="2940" y="87482"/>
                    <a:pt x="2914" y="87431"/>
                  </a:cubicBezTo>
                  <a:cubicBezTo>
                    <a:pt x="2896" y="87449"/>
                    <a:pt x="2865" y="87467"/>
                    <a:pt x="2830" y="87467"/>
                  </a:cubicBezTo>
                  <a:cubicBezTo>
                    <a:pt x="2816" y="87467"/>
                    <a:pt x="2800" y="87464"/>
                    <a:pt x="2785" y="87457"/>
                  </a:cubicBezTo>
                  <a:cubicBezTo>
                    <a:pt x="2760" y="87457"/>
                    <a:pt x="2785" y="87405"/>
                    <a:pt x="2734" y="87379"/>
                  </a:cubicBezTo>
                  <a:cubicBezTo>
                    <a:pt x="2708" y="87353"/>
                    <a:pt x="2708" y="87328"/>
                    <a:pt x="2734" y="87302"/>
                  </a:cubicBezTo>
                  <a:cubicBezTo>
                    <a:pt x="2760" y="87302"/>
                    <a:pt x="2760" y="87250"/>
                    <a:pt x="2760" y="87250"/>
                  </a:cubicBezTo>
                  <a:cubicBezTo>
                    <a:pt x="2734" y="87199"/>
                    <a:pt x="2760" y="87173"/>
                    <a:pt x="2811" y="87173"/>
                  </a:cubicBezTo>
                  <a:cubicBezTo>
                    <a:pt x="2863" y="87147"/>
                    <a:pt x="2888" y="87173"/>
                    <a:pt x="2914" y="87121"/>
                  </a:cubicBezTo>
                  <a:cubicBezTo>
                    <a:pt x="2927" y="87095"/>
                    <a:pt x="2927" y="87089"/>
                    <a:pt x="2924" y="87089"/>
                  </a:cubicBezTo>
                  <a:cubicBezTo>
                    <a:pt x="2924" y="87089"/>
                    <a:pt x="2924" y="87089"/>
                    <a:pt x="2923" y="87089"/>
                  </a:cubicBezTo>
                  <a:lnTo>
                    <a:pt x="2923" y="87089"/>
                  </a:lnTo>
                  <a:cubicBezTo>
                    <a:pt x="2992" y="87038"/>
                    <a:pt x="2991" y="86964"/>
                    <a:pt x="2966" y="86915"/>
                  </a:cubicBezTo>
                  <a:cubicBezTo>
                    <a:pt x="2966" y="86838"/>
                    <a:pt x="2966" y="86838"/>
                    <a:pt x="2966" y="86812"/>
                  </a:cubicBezTo>
                  <a:lnTo>
                    <a:pt x="2966" y="86734"/>
                  </a:lnTo>
                  <a:lnTo>
                    <a:pt x="2966" y="86709"/>
                  </a:lnTo>
                  <a:cubicBezTo>
                    <a:pt x="2966" y="86657"/>
                    <a:pt x="2966" y="86631"/>
                    <a:pt x="2940" y="86631"/>
                  </a:cubicBezTo>
                  <a:cubicBezTo>
                    <a:pt x="2888" y="86605"/>
                    <a:pt x="2888" y="86580"/>
                    <a:pt x="2940" y="86554"/>
                  </a:cubicBezTo>
                  <a:lnTo>
                    <a:pt x="2940" y="86476"/>
                  </a:lnTo>
                  <a:cubicBezTo>
                    <a:pt x="2927" y="86490"/>
                    <a:pt x="2915" y="86495"/>
                    <a:pt x="2904" y="86495"/>
                  </a:cubicBezTo>
                  <a:cubicBezTo>
                    <a:pt x="2880" y="86495"/>
                    <a:pt x="2859" y="86471"/>
                    <a:pt x="2833" y="86471"/>
                  </a:cubicBezTo>
                  <a:cubicBezTo>
                    <a:pt x="2826" y="86471"/>
                    <a:pt x="2819" y="86473"/>
                    <a:pt x="2811" y="86476"/>
                  </a:cubicBezTo>
                  <a:cubicBezTo>
                    <a:pt x="2796" y="86484"/>
                    <a:pt x="2788" y="86487"/>
                    <a:pt x="2783" y="86487"/>
                  </a:cubicBezTo>
                  <a:cubicBezTo>
                    <a:pt x="2772" y="86487"/>
                    <a:pt x="2785" y="86469"/>
                    <a:pt x="2785" y="86451"/>
                  </a:cubicBezTo>
                  <a:cubicBezTo>
                    <a:pt x="2785" y="86451"/>
                    <a:pt x="2785" y="86425"/>
                    <a:pt x="2811" y="86425"/>
                  </a:cubicBezTo>
                  <a:cubicBezTo>
                    <a:pt x="2837" y="86399"/>
                    <a:pt x="2888" y="86425"/>
                    <a:pt x="2914" y="86347"/>
                  </a:cubicBezTo>
                  <a:lnTo>
                    <a:pt x="2863" y="86296"/>
                  </a:lnTo>
                  <a:lnTo>
                    <a:pt x="2863" y="86219"/>
                  </a:lnTo>
                  <a:cubicBezTo>
                    <a:pt x="2863" y="86193"/>
                    <a:pt x="2837" y="86167"/>
                    <a:pt x="2837" y="86167"/>
                  </a:cubicBezTo>
                  <a:cubicBezTo>
                    <a:pt x="2785" y="86167"/>
                    <a:pt x="2785" y="86115"/>
                    <a:pt x="2785" y="86090"/>
                  </a:cubicBezTo>
                  <a:lnTo>
                    <a:pt x="2785" y="85986"/>
                  </a:lnTo>
                  <a:lnTo>
                    <a:pt x="2785" y="85857"/>
                  </a:lnTo>
                  <a:lnTo>
                    <a:pt x="2785" y="85780"/>
                  </a:lnTo>
                  <a:cubicBezTo>
                    <a:pt x="2785" y="85729"/>
                    <a:pt x="2837" y="85729"/>
                    <a:pt x="2863" y="85729"/>
                  </a:cubicBezTo>
                  <a:lnTo>
                    <a:pt x="2863" y="85651"/>
                  </a:lnTo>
                  <a:lnTo>
                    <a:pt x="2811" y="85651"/>
                  </a:lnTo>
                  <a:cubicBezTo>
                    <a:pt x="2785" y="85651"/>
                    <a:pt x="2785" y="85625"/>
                    <a:pt x="2785" y="85600"/>
                  </a:cubicBezTo>
                  <a:cubicBezTo>
                    <a:pt x="2785" y="85574"/>
                    <a:pt x="2837" y="85522"/>
                    <a:pt x="2811" y="85496"/>
                  </a:cubicBezTo>
                  <a:cubicBezTo>
                    <a:pt x="2811" y="85471"/>
                    <a:pt x="2811" y="85445"/>
                    <a:pt x="2811" y="85419"/>
                  </a:cubicBezTo>
                  <a:cubicBezTo>
                    <a:pt x="2811" y="85393"/>
                    <a:pt x="2785" y="85367"/>
                    <a:pt x="2785" y="85342"/>
                  </a:cubicBezTo>
                  <a:cubicBezTo>
                    <a:pt x="2785" y="85316"/>
                    <a:pt x="2785" y="85290"/>
                    <a:pt x="2785" y="85264"/>
                  </a:cubicBezTo>
                  <a:cubicBezTo>
                    <a:pt x="2785" y="85232"/>
                    <a:pt x="2795" y="85210"/>
                    <a:pt x="2815" y="85210"/>
                  </a:cubicBezTo>
                  <a:cubicBezTo>
                    <a:pt x="2827" y="85210"/>
                    <a:pt x="2843" y="85219"/>
                    <a:pt x="2863" y="85238"/>
                  </a:cubicBezTo>
                  <a:cubicBezTo>
                    <a:pt x="2940" y="85213"/>
                    <a:pt x="2940" y="85213"/>
                    <a:pt x="2914" y="85135"/>
                  </a:cubicBezTo>
                  <a:lnTo>
                    <a:pt x="2837" y="85135"/>
                  </a:lnTo>
                  <a:cubicBezTo>
                    <a:pt x="2837" y="85148"/>
                    <a:pt x="2830" y="85155"/>
                    <a:pt x="2821" y="85155"/>
                  </a:cubicBezTo>
                  <a:cubicBezTo>
                    <a:pt x="2811" y="85155"/>
                    <a:pt x="2798" y="85148"/>
                    <a:pt x="2785" y="85135"/>
                  </a:cubicBezTo>
                  <a:cubicBezTo>
                    <a:pt x="2785" y="85110"/>
                    <a:pt x="2785" y="85110"/>
                    <a:pt x="2785" y="85084"/>
                  </a:cubicBezTo>
                  <a:lnTo>
                    <a:pt x="2914" y="85084"/>
                  </a:lnTo>
                  <a:cubicBezTo>
                    <a:pt x="2888" y="85084"/>
                    <a:pt x="2863" y="85032"/>
                    <a:pt x="2888" y="84981"/>
                  </a:cubicBezTo>
                  <a:cubicBezTo>
                    <a:pt x="2837" y="84929"/>
                    <a:pt x="2837" y="84852"/>
                    <a:pt x="2888" y="84800"/>
                  </a:cubicBezTo>
                  <a:cubicBezTo>
                    <a:pt x="2888" y="84774"/>
                    <a:pt x="2888" y="84748"/>
                    <a:pt x="2914" y="84748"/>
                  </a:cubicBezTo>
                  <a:lnTo>
                    <a:pt x="2966" y="84671"/>
                  </a:lnTo>
                  <a:cubicBezTo>
                    <a:pt x="2940" y="84671"/>
                    <a:pt x="2914" y="84671"/>
                    <a:pt x="2888" y="84645"/>
                  </a:cubicBezTo>
                  <a:cubicBezTo>
                    <a:pt x="2888" y="84620"/>
                    <a:pt x="2914" y="84594"/>
                    <a:pt x="2940" y="84568"/>
                  </a:cubicBezTo>
                  <a:cubicBezTo>
                    <a:pt x="2966" y="84542"/>
                    <a:pt x="2966" y="84516"/>
                    <a:pt x="2940" y="84516"/>
                  </a:cubicBezTo>
                  <a:cubicBezTo>
                    <a:pt x="2888" y="84491"/>
                    <a:pt x="2888" y="84491"/>
                    <a:pt x="2914" y="84465"/>
                  </a:cubicBezTo>
                  <a:cubicBezTo>
                    <a:pt x="2966" y="84413"/>
                    <a:pt x="2966" y="84362"/>
                    <a:pt x="2940" y="84310"/>
                  </a:cubicBezTo>
                  <a:cubicBezTo>
                    <a:pt x="2914" y="84284"/>
                    <a:pt x="2966" y="84233"/>
                    <a:pt x="2914" y="84181"/>
                  </a:cubicBezTo>
                  <a:cubicBezTo>
                    <a:pt x="2888" y="84155"/>
                    <a:pt x="2940" y="84155"/>
                    <a:pt x="2966" y="84129"/>
                  </a:cubicBezTo>
                  <a:cubicBezTo>
                    <a:pt x="2966" y="84129"/>
                    <a:pt x="2966" y="84104"/>
                    <a:pt x="2966" y="84104"/>
                  </a:cubicBezTo>
                  <a:lnTo>
                    <a:pt x="2940" y="84078"/>
                  </a:lnTo>
                  <a:cubicBezTo>
                    <a:pt x="2888" y="84026"/>
                    <a:pt x="2888" y="84026"/>
                    <a:pt x="2914" y="83949"/>
                  </a:cubicBezTo>
                  <a:lnTo>
                    <a:pt x="2914" y="83923"/>
                  </a:lnTo>
                  <a:cubicBezTo>
                    <a:pt x="2927" y="83910"/>
                    <a:pt x="2947" y="83904"/>
                    <a:pt x="2966" y="83904"/>
                  </a:cubicBezTo>
                  <a:cubicBezTo>
                    <a:pt x="2985" y="83904"/>
                    <a:pt x="3005" y="83910"/>
                    <a:pt x="3017" y="83923"/>
                  </a:cubicBezTo>
                  <a:lnTo>
                    <a:pt x="3069" y="83923"/>
                  </a:lnTo>
                  <a:cubicBezTo>
                    <a:pt x="3095" y="83923"/>
                    <a:pt x="3121" y="83872"/>
                    <a:pt x="3069" y="83872"/>
                  </a:cubicBezTo>
                  <a:cubicBezTo>
                    <a:pt x="3043" y="83846"/>
                    <a:pt x="3043" y="83846"/>
                    <a:pt x="3017" y="83846"/>
                  </a:cubicBezTo>
                  <a:cubicBezTo>
                    <a:pt x="2992" y="83846"/>
                    <a:pt x="2966" y="83846"/>
                    <a:pt x="2966" y="83820"/>
                  </a:cubicBezTo>
                  <a:cubicBezTo>
                    <a:pt x="2966" y="83794"/>
                    <a:pt x="3017" y="83768"/>
                    <a:pt x="3043" y="83743"/>
                  </a:cubicBezTo>
                  <a:cubicBezTo>
                    <a:pt x="3069" y="83691"/>
                    <a:pt x="3043" y="83665"/>
                    <a:pt x="3017" y="83665"/>
                  </a:cubicBezTo>
                  <a:lnTo>
                    <a:pt x="2966" y="83665"/>
                  </a:lnTo>
                  <a:cubicBezTo>
                    <a:pt x="2949" y="83665"/>
                    <a:pt x="2943" y="83677"/>
                    <a:pt x="2933" y="83677"/>
                  </a:cubicBezTo>
                  <a:cubicBezTo>
                    <a:pt x="2929" y="83677"/>
                    <a:pt x="2923" y="83674"/>
                    <a:pt x="2914" y="83665"/>
                  </a:cubicBezTo>
                  <a:cubicBezTo>
                    <a:pt x="2888" y="83639"/>
                    <a:pt x="2914" y="83639"/>
                    <a:pt x="2914" y="83614"/>
                  </a:cubicBezTo>
                  <a:cubicBezTo>
                    <a:pt x="2914" y="83588"/>
                    <a:pt x="2940" y="83511"/>
                    <a:pt x="2992" y="83511"/>
                  </a:cubicBezTo>
                  <a:cubicBezTo>
                    <a:pt x="3043" y="83485"/>
                    <a:pt x="3069" y="83459"/>
                    <a:pt x="3069" y="83433"/>
                  </a:cubicBezTo>
                  <a:cubicBezTo>
                    <a:pt x="3069" y="83382"/>
                    <a:pt x="3017" y="83356"/>
                    <a:pt x="3095" y="83330"/>
                  </a:cubicBezTo>
                  <a:cubicBezTo>
                    <a:pt x="3172" y="83330"/>
                    <a:pt x="3095" y="83304"/>
                    <a:pt x="3095" y="83304"/>
                  </a:cubicBezTo>
                  <a:cubicBezTo>
                    <a:pt x="3069" y="83278"/>
                    <a:pt x="3069" y="83253"/>
                    <a:pt x="3095" y="83227"/>
                  </a:cubicBezTo>
                  <a:lnTo>
                    <a:pt x="3043" y="83175"/>
                  </a:lnTo>
                  <a:cubicBezTo>
                    <a:pt x="3043" y="83149"/>
                    <a:pt x="3043" y="83098"/>
                    <a:pt x="3017" y="83072"/>
                  </a:cubicBezTo>
                  <a:cubicBezTo>
                    <a:pt x="2966" y="83072"/>
                    <a:pt x="2940" y="83072"/>
                    <a:pt x="2940" y="83046"/>
                  </a:cubicBezTo>
                  <a:cubicBezTo>
                    <a:pt x="2914" y="83020"/>
                    <a:pt x="2940" y="83020"/>
                    <a:pt x="2966" y="82995"/>
                  </a:cubicBezTo>
                  <a:cubicBezTo>
                    <a:pt x="2992" y="82995"/>
                    <a:pt x="2992" y="82995"/>
                    <a:pt x="2992" y="82969"/>
                  </a:cubicBezTo>
                  <a:cubicBezTo>
                    <a:pt x="2992" y="82969"/>
                    <a:pt x="2992" y="82943"/>
                    <a:pt x="2992" y="82943"/>
                  </a:cubicBezTo>
                  <a:cubicBezTo>
                    <a:pt x="2992" y="82935"/>
                    <a:pt x="2992" y="82932"/>
                    <a:pt x="2991" y="82932"/>
                  </a:cubicBezTo>
                  <a:cubicBezTo>
                    <a:pt x="2989" y="82932"/>
                    <a:pt x="2983" y="82943"/>
                    <a:pt x="2966" y="82943"/>
                  </a:cubicBezTo>
                  <a:lnTo>
                    <a:pt x="2888" y="82943"/>
                  </a:lnTo>
                  <a:cubicBezTo>
                    <a:pt x="2863" y="82917"/>
                    <a:pt x="2863" y="82866"/>
                    <a:pt x="2888" y="82866"/>
                  </a:cubicBezTo>
                  <a:cubicBezTo>
                    <a:pt x="2888" y="82814"/>
                    <a:pt x="2914" y="82788"/>
                    <a:pt x="2966" y="82788"/>
                  </a:cubicBezTo>
                  <a:lnTo>
                    <a:pt x="3043" y="82711"/>
                  </a:lnTo>
                  <a:cubicBezTo>
                    <a:pt x="3043" y="82711"/>
                    <a:pt x="3017" y="82685"/>
                    <a:pt x="2992" y="82685"/>
                  </a:cubicBezTo>
                  <a:lnTo>
                    <a:pt x="2888" y="82685"/>
                  </a:lnTo>
                  <a:cubicBezTo>
                    <a:pt x="2888" y="82659"/>
                    <a:pt x="2888" y="82634"/>
                    <a:pt x="2888" y="82634"/>
                  </a:cubicBezTo>
                  <a:cubicBezTo>
                    <a:pt x="2888" y="82621"/>
                    <a:pt x="2901" y="82614"/>
                    <a:pt x="2914" y="82614"/>
                  </a:cubicBezTo>
                  <a:cubicBezTo>
                    <a:pt x="2927" y="82614"/>
                    <a:pt x="2940" y="82621"/>
                    <a:pt x="2940" y="82634"/>
                  </a:cubicBezTo>
                  <a:cubicBezTo>
                    <a:pt x="2953" y="82647"/>
                    <a:pt x="2966" y="82647"/>
                    <a:pt x="2976" y="82647"/>
                  </a:cubicBezTo>
                  <a:cubicBezTo>
                    <a:pt x="2985" y="82647"/>
                    <a:pt x="2992" y="82647"/>
                    <a:pt x="2992" y="82659"/>
                  </a:cubicBezTo>
                  <a:lnTo>
                    <a:pt x="3069" y="82659"/>
                  </a:lnTo>
                  <a:cubicBezTo>
                    <a:pt x="3017" y="82608"/>
                    <a:pt x="2992" y="82556"/>
                    <a:pt x="2992" y="82479"/>
                  </a:cubicBezTo>
                  <a:cubicBezTo>
                    <a:pt x="2966" y="82479"/>
                    <a:pt x="2966" y="82453"/>
                    <a:pt x="2940" y="82453"/>
                  </a:cubicBezTo>
                  <a:cubicBezTo>
                    <a:pt x="2940" y="82427"/>
                    <a:pt x="2914" y="82402"/>
                    <a:pt x="2914" y="82376"/>
                  </a:cubicBezTo>
                  <a:cubicBezTo>
                    <a:pt x="2863" y="82324"/>
                    <a:pt x="2863" y="82273"/>
                    <a:pt x="2914" y="82221"/>
                  </a:cubicBezTo>
                  <a:cubicBezTo>
                    <a:pt x="2888" y="82221"/>
                    <a:pt x="2888" y="82195"/>
                    <a:pt x="2914" y="82169"/>
                  </a:cubicBezTo>
                  <a:cubicBezTo>
                    <a:pt x="2914" y="82169"/>
                    <a:pt x="2914" y="82118"/>
                    <a:pt x="2914" y="82118"/>
                  </a:cubicBezTo>
                  <a:cubicBezTo>
                    <a:pt x="2940" y="82118"/>
                    <a:pt x="2940" y="82169"/>
                    <a:pt x="2940" y="82195"/>
                  </a:cubicBezTo>
                  <a:cubicBezTo>
                    <a:pt x="2940" y="82195"/>
                    <a:pt x="2940" y="82221"/>
                    <a:pt x="2940" y="82247"/>
                  </a:cubicBezTo>
                  <a:lnTo>
                    <a:pt x="2940" y="82298"/>
                  </a:lnTo>
                  <a:cubicBezTo>
                    <a:pt x="2940" y="82298"/>
                    <a:pt x="2940" y="82324"/>
                    <a:pt x="2940" y="82324"/>
                  </a:cubicBezTo>
                  <a:lnTo>
                    <a:pt x="2966" y="82324"/>
                  </a:lnTo>
                  <a:cubicBezTo>
                    <a:pt x="2992" y="82324"/>
                    <a:pt x="2966" y="82273"/>
                    <a:pt x="3017" y="82273"/>
                  </a:cubicBezTo>
                  <a:cubicBezTo>
                    <a:pt x="3043" y="82247"/>
                    <a:pt x="3043" y="82221"/>
                    <a:pt x="3017" y="82169"/>
                  </a:cubicBezTo>
                  <a:cubicBezTo>
                    <a:pt x="2966" y="82144"/>
                    <a:pt x="2992" y="82144"/>
                    <a:pt x="3017" y="82118"/>
                  </a:cubicBezTo>
                  <a:cubicBezTo>
                    <a:pt x="3017" y="82118"/>
                    <a:pt x="3017" y="82040"/>
                    <a:pt x="3017" y="81989"/>
                  </a:cubicBezTo>
                  <a:cubicBezTo>
                    <a:pt x="2992" y="81963"/>
                    <a:pt x="3017" y="81937"/>
                    <a:pt x="3017" y="81937"/>
                  </a:cubicBezTo>
                  <a:cubicBezTo>
                    <a:pt x="3043" y="81937"/>
                    <a:pt x="3043" y="81911"/>
                    <a:pt x="3017" y="81911"/>
                  </a:cubicBezTo>
                  <a:cubicBezTo>
                    <a:pt x="3017" y="81911"/>
                    <a:pt x="3017" y="81886"/>
                    <a:pt x="2992" y="81886"/>
                  </a:cubicBezTo>
                  <a:cubicBezTo>
                    <a:pt x="2983" y="81877"/>
                    <a:pt x="2977" y="81874"/>
                    <a:pt x="2973" y="81874"/>
                  </a:cubicBezTo>
                  <a:cubicBezTo>
                    <a:pt x="2966" y="81874"/>
                    <a:pt x="2966" y="81886"/>
                    <a:pt x="2966" y="81886"/>
                  </a:cubicBezTo>
                  <a:cubicBezTo>
                    <a:pt x="2940" y="81886"/>
                    <a:pt x="2966" y="81834"/>
                    <a:pt x="2992" y="81834"/>
                  </a:cubicBezTo>
                  <a:cubicBezTo>
                    <a:pt x="3000" y="81826"/>
                    <a:pt x="3006" y="81823"/>
                    <a:pt x="3011" y="81823"/>
                  </a:cubicBezTo>
                  <a:cubicBezTo>
                    <a:pt x="3020" y="81823"/>
                    <a:pt x="3026" y="81834"/>
                    <a:pt x="3043" y="81834"/>
                  </a:cubicBezTo>
                  <a:cubicBezTo>
                    <a:pt x="3069" y="81783"/>
                    <a:pt x="3069" y="81757"/>
                    <a:pt x="3043" y="81731"/>
                  </a:cubicBezTo>
                  <a:cubicBezTo>
                    <a:pt x="2992" y="81679"/>
                    <a:pt x="2992" y="81628"/>
                    <a:pt x="3043" y="81602"/>
                  </a:cubicBezTo>
                  <a:lnTo>
                    <a:pt x="3043" y="81576"/>
                  </a:lnTo>
                  <a:lnTo>
                    <a:pt x="2966" y="81576"/>
                  </a:lnTo>
                  <a:cubicBezTo>
                    <a:pt x="2914" y="81525"/>
                    <a:pt x="2914" y="81499"/>
                    <a:pt x="2992" y="81473"/>
                  </a:cubicBezTo>
                  <a:lnTo>
                    <a:pt x="3043" y="81473"/>
                  </a:lnTo>
                  <a:lnTo>
                    <a:pt x="3043" y="81267"/>
                  </a:lnTo>
                  <a:cubicBezTo>
                    <a:pt x="2992" y="81267"/>
                    <a:pt x="2992" y="81293"/>
                    <a:pt x="2992" y="81344"/>
                  </a:cubicBezTo>
                  <a:cubicBezTo>
                    <a:pt x="2992" y="81370"/>
                    <a:pt x="2966" y="81396"/>
                    <a:pt x="2940" y="81421"/>
                  </a:cubicBezTo>
                  <a:cubicBezTo>
                    <a:pt x="2914" y="81370"/>
                    <a:pt x="2914" y="81318"/>
                    <a:pt x="2940" y="81267"/>
                  </a:cubicBezTo>
                  <a:lnTo>
                    <a:pt x="2940" y="81241"/>
                  </a:lnTo>
                  <a:cubicBezTo>
                    <a:pt x="2940" y="81215"/>
                    <a:pt x="2953" y="81209"/>
                    <a:pt x="2972" y="81209"/>
                  </a:cubicBezTo>
                  <a:cubicBezTo>
                    <a:pt x="2992" y="81209"/>
                    <a:pt x="3017" y="81215"/>
                    <a:pt x="3043" y="81215"/>
                  </a:cubicBezTo>
                  <a:cubicBezTo>
                    <a:pt x="3017" y="81189"/>
                    <a:pt x="3043" y="81138"/>
                    <a:pt x="3069" y="81138"/>
                  </a:cubicBezTo>
                  <a:lnTo>
                    <a:pt x="3069" y="81112"/>
                  </a:lnTo>
                  <a:cubicBezTo>
                    <a:pt x="3043" y="81112"/>
                    <a:pt x="3043" y="81060"/>
                    <a:pt x="3043" y="81035"/>
                  </a:cubicBezTo>
                  <a:lnTo>
                    <a:pt x="2966" y="81035"/>
                  </a:lnTo>
                  <a:cubicBezTo>
                    <a:pt x="2966" y="81035"/>
                    <a:pt x="2966" y="81060"/>
                    <a:pt x="2966" y="81060"/>
                  </a:cubicBezTo>
                  <a:cubicBezTo>
                    <a:pt x="2966" y="81086"/>
                    <a:pt x="2966" y="81138"/>
                    <a:pt x="2914" y="81138"/>
                  </a:cubicBezTo>
                  <a:cubicBezTo>
                    <a:pt x="2888" y="81138"/>
                    <a:pt x="2888" y="81086"/>
                    <a:pt x="2888" y="81060"/>
                  </a:cubicBezTo>
                  <a:lnTo>
                    <a:pt x="2888" y="80854"/>
                  </a:lnTo>
                  <a:cubicBezTo>
                    <a:pt x="2888" y="80802"/>
                    <a:pt x="2888" y="80777"/>
                    <a:pt x="2914" y="80751"/>
                  </a:cubicBezTo>
                  <a:lnTo>
                    <a:pt x="2914" y="80674"/>
                  </a:lnTo>
                  <a:cubicBezTo>
                    <a:pt x="2914" y="80674"/>
                    <a:pt x="2888" y="80596"/>
                    <a:pt x="2914" y="80519"/>
                  </a:cubicBezTo>
                  <a:cubicBezTo>
                    <a:pt x="2914" y="80493"/>
                    <a:pt x="2914" y="80467"/>
                    <a:pt x="2914" y="80441"/>
                  </a:cubicBezTo>
                  <a:cubicBezTo>
                    <a:pt x="2914" y="80416"/>
                    <a:pt x="2914" y="80416"/>
                    <a:pt x="2914" y="80390"/>
                  </a:cubicBezTo>
                  <a:cubicBezTo>
                    <a:pt x="2914" y="80338"/>
                    <a:pt x="2914" y="80312"/>
                    <a:pt x="2914" y="80287"/>
                  </a:cubicBezTo>
                  <a:cubicBezTo>
                    <a:pt x="2914" y="80261"/>
                    <a:pt x="2914" y="80209"/>
                    <a:pt x="2940" y="80209"/>
                  </a:cubicBezTo>
                  <a:cubicBezTo>
                    <a:pt x="2966" y="80235"/>
                    <a:pt x="2914" y="80287"/>
                    <a:pt x="2966" y="80338"/>
                  </a:cubicBezTo>
                  <a:cubicBezTo>
                    <a:pt x="2992" y="80364"/>
                    <a:pt x="2966" y="80390"/>
                    <a:pt x="2992" y="80416"/>
                  </a:cubicBezTo>
                  <a:cubicBezTo>
                    <a:pt x="2992" y="80423"/>
                    <a:pt x="2994" y="80426"/>
                    <a:pt x="2997" y="80426"/>
                  </a:cubicBezTo>
                  <a:cubicBezTo>
                    <a:pt x="3005" y="80426"/>
                    <a:pt x="3017" y="80408"/>
                    <a:pt x="3017" y="80390"/>
                  </a:cubicBezTo>
                  <a:cubicBezTo>
                    <a:pt x="3043" y="80364"/>
                    <a:pt x="3043" y="80312"/>
                    <a:pt x="3043" y="80287"/>
                  </a:cubicBezTo>
                  <a:cubicBezTo>
                    <a:pt x="3017" y="80261"/>
                    <a:pt x="3017" y="80235"/>
                    <a:pt x="3069" y="80209"/>
                  </a:cubicBezTo>
                  <a:cubicBezTo>
                    <a:pt x="3172" y="80184"/>
                    <a:pt x="3172" y="80158"/>
                    <a:pt x="3121" y="80080"/>
                  </a:cubicBezTo>
                  <a:cubicBezTo>
                    <a:pt x="3095" y="80055"/>
                    <a:pt x="3095" y="80055"/>
                    <a:pt x="3095" y="80029"/>
                  </a:cubicBezTo>
                  <a:cubicBezTo>
                    <a:pt x="3069" y="80003"/>
                    <a:pt x="3095" y="79977"/>
                    <a:pt x="3121" y="79951"/>
                  </a:cubicBezTo>
                  <a:cubicBezTo>
                    <a:pt x="3146" y="79951"/>
                    <a:pt x="3146" y="79926"/>
                    <a:pt x="3121" y="79900"/>
                  </a:cubicBezTo>
                  <a:lnTo>
                    <a:pt x="3069" y="79848"/>
                  </a:lnTo>
                  <a:cubicBezTo>
                    <a:pt x="3069" y="79848"/>
                    <a:pt x="3069" y="79822"/>
                    <a:pt x="3069" y="79822"/>
                  </a:cubicBezTo>
                  <a:cubicBezTo>
                    <a:pt x="3069" y="79797"/>
                    <a:pt x="3095" y="79797"/>
                    <a:pt x="3121" y="79797"/>
                  </a:cubicBezTo>
                  <a:cubicBezTo>
                    <a:pt x="3121" y="79797"/>
                    <a:pt x="3172" y="79797"/>
                    <a:pt x="3172" y="79719"/>
                  </a:cubicBezTo>
                  <a:cubicBezTo>
                    <a:pt x="3172" y="79693"/>
                    <a:pt x="3198" y="79668"/>
                    <a:pt x="3198" y="79642"/>
                  </a:cubicBezTo>
                  <a:cubicBezTo>
                    <a:pt x="3198" y="79590"/>
                    <a:pt x="3198" y="79565"/>
                    <a:pt x="3172" y="79539"/>
                  </a:cubicBezTo>
                  <a:cubicBezTo>
                    <a:pt x="3146" y="79539"/>
                    <a:pt x="3121" y="79513"/>
                    <a:pt x="3121" y="79487"/>
                  </a:cubicBezTo>
                  <a:cubicBezTo>
                    <a:pt x="3113" y="79495"/>
                    <a:pt x="3103" y="79498"/>
                    <a:pt x="3093" y="79498"/>
                  </a:cubicBezTo>
                  <a:cubicBezTo>
                    <a:pt x="3067" y="79498"/>
                    <a:pt x="3036" y="79480"/>
                    <a:pt x="3017" y="79461"/>
                  </a:cubicBezTo>
                  <a:cubicBezTo>
                    <a:pt x="2966" y="79436"/>
                    <a:pt x="2914" y="79384"/>
                    <a:pt x="2914" y="79332"/>
                  </a:cubicBezTo>
                  <a:cubicBezTo>
                    <a:pt x="2914" y="79332"/>
                    <a:pt x="2914" y="79307"/>
                    <a:pt x="2940" y="79281"/>
                  </a:cubicBezTo>
                  <a:cubicBezTo>
                    <a:pt x="2940" y="79281"/>
                    <a:pt x="2940" y="79255"/>
                    <a:pt x="2940" y="79255"/>
                  </a:cubicBezTo>
                  <a:cubicBezTo>
                    <a:pt x="2966" y="79203"/>
                    <a:pt x="2992" y="79203"/>
                    <a:pt x="3043" y="79203"/>
                  </a:cubicBezTo>
                  <a:cubicBezTo>
                    <a:pt x="3069" y="79178"/>
                    <a:pt x="3069" y="79126"/>
                    <a:pt x="3043" y="79075"/>
                  </a:cubicBezTo>
                  <a:lnTo>
                    <a:pt x="2966" y="79075"/>
                  </a:lnTo>
                  <a:cubicBezTo>
                    <a:pt x="2940" y="79075"/>
                    <a:pt x="2914" y="79049"/>
                    <a:pt x="2888" y="79023"/>
                  </a:cubicBezTo>
                  <a:cubicBezTo>
                    <a:pt x="2888" y="78997"/>
                    <a:pt x="2888" y="78971"/>
                    <a:pt x="2914" y="78971"/>
                  </a:cubicBezTo>
                  <a:cubicBezTo>
                    <a:pt x="2914" y="78946"/>
                    <a:pt x="2888" y="78946"/>
                    <a:pt x="2888" y="78894"/>
                  </a:cubicBezTo>
                  <a:cubicBezTo>
                    <a:pt x="2940" y="78868"/>
                    <a:pt x="2992" y="78817"/>
                    <a:pt x="3043" y="78791"/>
                  </a:cubicBezTo>
                  <a:cubicBezTo>
                    <a:pt x="3043" y="78761"/>
                    <a:pt x="3061" y="78748"/>
                    <a:pt x="3086" y="78748"/>
                  </a:cubicBezTo>
                  <a:cubicBezTo>
                    <a:pt x="3104" y="78748"/>
                    <a:pt x="3125" y="78754"/>
                    <a:pt x="3146" y="78765"/>
                  </a:cubicBezTo>
                  <a:lnTo>
                    <a:pt x="3172" y="78765"/>
                  </a:lnTo>
                  <a:cubicBezTo>
                    <a:pt x="3172" y="78739"/>
                    <a:pt x="3121" y="78713"/>
                    <a:pt x="3121" y="78688"/>
                  </a:cubicBezTo>
                  <a:lnTo>
                    <a:pt x="3146" y="78559"/>
                  </a:lnTo>
                  <a:lnTo>
                    <a:pt x="3172" y="78559"/>
                  </a:lnTo>
                  <a:lnTo>
                    <a:pt x="3198" y="78533"/>
                  </a:lnTo>
                  <a:cubicBezTo>
                    <a:pt x="3172" y="78456"/>
                    <a:pt x="3172" y="78404"/>
                    <a:pt x="3172" y="78327"/>
                  </a:cubicBezTo>
                  <a:cubicBezTo>
                    <a:pt x="3146" y="78275"/>
                    <a:pt x="3095" y="78223"/>
                    <a:pt x="3069" y="78172"/>
                  </a:cubicBezTo>
                  <a:cubicBezTo>
                    <a:pt x="3043" y="78146"/>
                    <a:pt x="3043" y="78120"/>
                    <a:pt x="3069" y="78094"/>
                  </a:cubicBezTo>
                  <a:cubicBezTo>
                    <a:pt x="3078" y="78086"/>
                    <a:pt x="3083" y="78083"/>
                    <a:pt x="3088" y="78083"/>
                  </a:cubicBezTo>
                  <a:cubicBezTo>
                    <a:pt x="3098" y="78083"/>
                    <a:pt x="3103" y="78094"/>
                    <a:pt x="3121" y="78094"/>
                  </a:cubicBezTo>
                  <a:cubicBezTo>
                    <a:pt x="3146" y="78094"/>
                    <a:pt x="3224" y="78146"/>
                    <a:pt x="3250" y="78198"/>
                  </a:cubicBezTo>
                  <a:lnTo>
                    <a:pt x="3301" y="78223"/>
                  </a:lnTo>
                  <a:cubicBezTo>
                    <a:pt x="3327" y="78223"/>
                    <a:pt x="3353" y="78223"/>
                    <a:pt x="3353" y="78198"/>
                  </a:cubicBezTo>
                  <a:lnTo>
                    <a:pt x="3353" y="78120"/>
                  </a:lnTo>
                  <a:cubicBezTo>
                    <a:pt x="3301" y="78043"/>
                    <a:pt x="3353" y="77914"/>
                    <a:pt x="3275" y="77811"/>
                  </a:cubicBezTo>
                  <a:cubicBezTo>
                    <a:pt x="3250" y="77733"/>
                    <a:pt x="3198" y="77708"/>
                    <a:pt x="3121" y="77656"/>
                  </a:cubicBezTo>
                  <a:cubicBezTo>
                    <a:pt x="3095" y="77656"/>
                    <a:pt x="3095" y="77630"/>
                    <a:pt x="3095" y="77604"/>
                  </a:cubicBezTo>
                  <a:cubicBezTo>
                    <a:pt x="3095" y="77579"/>
                    <a:pt x="3095" y="77579"/>
                    <a:pt x="3121" y="77579"/>
                  </a:cubicBezTo>
                  <a:cubicBezTo>
                    <a:pt x="3133" y="77566"/>
                    <a:pt x="3140" y="77559"/>
                    <a:pt x="3143" y="77559"/>
                  </a:cubicBezTo>
                  <a:cubicBezTo>
                    <a:pt x="3146" y="77559"/>
                    <a:pt x="3146" y="77566"/>
                    <a:pt x="3146" y="77579"/>
                  </a:cubicBezTo>
                  <a:cubicBezTo>
                    <a:pt x="3198" y="77630"/>
                    <a:pt x="3250" y="77682"/>
                    <a:pt x="3327" y="77682"/>
                  </a:cubicBezTo>
                  <a:cubicBezTo>
                    <a:pt x="3353" y="77682"/>
                    <a:pt x="3378" y="77708"/>
                    <a:pt x="3404" y="77733"/>
                  </a:cubicBezTo>
                  <a:cubicBezTo>
                    <a:pt x="3430" y="77785"/>
                    <a:pt x="3456" y="77837"/>
                    <a:pt x="3482" y="77888"/>
                  </a:cubicBezTo>
                  <a:cubicBezTo>
                    <a:pt x="3533" y="77888"/>
                    <a:pt x="3559" y="77888"/>
                    <a:pt x="3585" y="77965"/>
                  </a:cubicBezTo>
                  <a:cubicBezTo>
                    <a:pt x="3585" y="77993"/>
                    <a:pt x="3595" y="78001"/>
                    <a:pt x="3609" y="78001"/>
                  </a:cubicBezTo>
                  <a:cubicBezTo>
                    <a:pt x="3630" y="78001"/>
                    <a:pt x="3660" y="77986"/>
                    <a:pt x="3688" y="77986"/>
                  </a:cubicBezTo>
                  <a:cubicBezTo>
                    <a:pt x="3697" y="77986"/>
                    <a:pt x="3706" y="77987"/>
                    <a:pt x="3714" y="77991"/>
                  </a:cubicBezTo>
                  <a:cubicBezTo>
                    <a:pt x="3765" y="77991"/>
                    <a:pt x="3739" y="77991"/>
                    <a:pt x="3739" y="77965"/>
                  </a:cubicBezTo>
                  <a:cubicBezTo>
                    <a:pt x="3739" y="77888"/>
                    <a:pt x="3791" y="77811"/>
                    <a:pt x="3714" y="77759"/>
                  </a:cubicBezTo>
                  <a:cubicBezTo>
                    <a:pt x="3688" y="77759"/>
                    <a:pt x="3662" y="77759"/>
                    <a:pt x="3662" y="77733"/>
                  </a:cubicBezTo>
                  <a:cubicBezTo>
                    <a:pt x="3636" y="77682"/>
                    <a:pt x="3636" y="77630"/>
                    <a:pt x="3611" y="77579"/>
                  </a:cubicBezTo>
                  <a:cubicBezTo>
                    <a:pt x="3611" y="77527"/>
                    <a:pt x="3585" y="77501"/>
                    <a:pt x="3636" y="77501"/>
                  </a:cubicBezTo>
                  <a:cubicBezTo>
                    <a:pt x="3636" y="77475"/>
                    <a:pt x="3636" y="77450"/>
                    <a:pt x="3636" y="77398"/>
                  </a:cubicBezTo>
                  <a:cubicBezTo>
                    <a:pt x="3636" y="77372"/>
                    <a:pt x="3662" y="77321"/>
                    <a:pt x="3662" y="77295"/>
                  </a:cubicBezTo>
                  <a:cubicBezTo>
                    <a:pt x="3662" y="77269"/>
                    <a:pt x="3662" y="77269"/>
                    <a:pt x="3662" y="77269"/>
                  </a:cubicBezTo>
                  <a:cubicBezTo>
                    <a:pt x="3662" y="77265"/>
                    <a:pt x="3661" y="77264"/>
                    <a:pt x="3659" y="77264"/>
                  </a:cubicBezTo>
                  <a:cubicBezTo>
                    <a:pt x="3651" y="77264"/>
                    <a:pt x="3631" y="77287"/>
                    <a:pt x="3619" y="77287"/>
                  </a:cubicBezTo>
                  <a:cubicBezTo>
                    <a:pt x="3614" y="77287"/>
                    <a:pt x="3611" y="77283"/>
                    <a:pt x="3611" y="77269"/>
                  </a:cubicBezTo>
                  <a:cubicBezTo>
                    <a:pt x="3611" y="77192"/>
                    <a:pt x="3611" y="77192"/>
                    <a:pt x="3688" y="77166"/>
                  </a:cubicBezTo>
                  <a:lnTo>
                    <a:pt x="3714" y="77166"/>
                  </a:lnTo>
                  <a:lnTo>
                    <a:pt x="3739" y="76985"/>
                  </a:lnTo>
                  <a:cubicBezTo>
                    <a:pt x="3739" y="76934"/>
                    <a:pt x="3765" y="76882"/>
                    <a:pt x="3739" y="76856"/>
                  </a:cubicBezTo>
                  <a:cubicBezTo>
                    <a:pt x="3739" y="76831"/>
                    <a:pt x="3688" y="76728"/>
                    <a:pt x="3636" y="76676"/>
                  </a:cubicBezTo>
                  <a:cubicBezTo>
                    <a:pt x="3611" y="76676"/>
                    <a:pt x="3611" y="76650"/>
                    <a:pt x="3585" y="76624"/>
                  </a:cubicBezTo>
                  <a:lnTo>
                    <a:pt x="3559" y="76624"/>
                  </a:lnTo>
                  <a:cubicBezTo>
                    <a:pt x="3533" y="76676"/>
                    <a:pt x="3533" y="76753"/>
                    <a:pt x="3559" y="76805"/>
                  </a:cubicBezTo>
                  <a:cubicBezTo>
                    <a:pt x="3559" y="76805"/>
                    <a:pt x="3533" y="76805"/>
                    <a:pt x="3533" y="76831"/>
                  </a:cubicBezTo>
                  <a:cubicBezTo>
                    <a:pt x="3507" y="76831"/>
                    <a:pt x="3482" y="76805"/>
                    <a:pt x="3482" y="76805"/>
                  </a:cubicBezTo>
                  <a:cubicBezTo>
                    <a:pt x="3482" y="76728"/>
                    <a:pt x="3482" y="76676"/>
                    <a:pt x="3456" y="76624"/>
                  </a:cubicBezTo>
                  <a:cubicBezTo>
                    <a:pt x="3456" y="76599"/>
                    <a:pt x="3456" y="76547"/>
                    <a:pt x="3482" y="76547"/>
                  </a:cubicBezTo>
                  <a:cubicBezTo>
                    <a:pt x="3482" y="76521"/>
                    <a:pt x="3482" y="76495"/>
                    <a:pt x="3456" y="76470"/>
                  </a:cubicBezTo>
                  <a:cubicBezTo>
                    <a:pt x="3456" y="76444"/>
                    <a:pt x="3456" y="76418"/>
                    <a:pt x="3456" y="76392"/>
                  </a:cubicBezTo>
                  <a:cubicBezTo>
                    <a:pt x="3430" y="76341"/>
                    <a:pt x="3430" y="76289"/>
                    <a:pt x="3456" y="76263"/>
                  </a:cubicBezTo>
                  <a:cubicBezTo>
                    <a:pt x="3482" y="76186"/>
                    <a:pt x="3482" y="76109"/>
                    <a:pt x="3456" y="76031"/>
                  </a:cubicBezTo>
                  <a:cubicBezTo>
                    <a:pt x="3456" y="76005"/>
                    <a:pt x="3482" y="76005"/>
                    <a:pt x="3507" y="75980"/>
                  </a:cubicBezTo>
                  <a:cubicBezTo>
                    <a:pt x="3482" y="75876"/>
                    <a:pt x="3559" y="75825"/>
                    <a:pt x="3585" y="75722"/>
                  </a:cubicBezTo>
                  <a:cubicBezTo>
                    <a:pt x="3585" y="75683"/>
                    <a:pt x="3598" y="75677"/>
                    <a:pt x="3614" y="75677"/>
                  </a:cubicBezTo>
                  <a:cubicBezTo>
                    <a:pt x="3622" y="75677"/>
                    <a:pt x="3631" y="75678"/>
                    <a:pt x="3639" y="75678"/>
                  </a:cubicBezTo>
                  <a:cubicBezTo>
                    <a:pt x="3648" y="75678"/>
                    <a:pt x="3656" y="75677"/>
                    <a:pt x="3662" y="75670"/>
                  </a:cubicBezTo>
                  <a:lnTo>
                    <a:pt x="3714" y="75593"/>
                  </a:lnTo>
                  <a:cubicBezTo>
                    <a:pt x="3714" y="75541"/>
                    <a:pt x="3714" y="75490"/>
                    <a:pt x="3662" y="75464"/>
                  </a:cubicBezTo>
                  <a:cubicBezTo>
                    <a:pt x="3636" y="75412"/>
                    <a:pt x="3636" y="75386"/>
                    <a:pt x="3662" y="75361"/>
                  </a:cubicBezTo>
                  <a:cubicBezTo>
                    <a:pt x="3662" y="75361"/>
                    <a:pt x="3636" y="75309"/>
                    <a:pt x="3636" y="75309"/>
                  </a:cubicBezTo>
                  <a:cubicBezTo>
                    <a:pt x="3636" y="75309"/>
                    <a:pt x="3636" y="75283"/>
                    <a:pt x="3636" y="75283"/>
                  </a:cubicBezTo>
                  <a:lnTo>
                    <a:pt x="3662" y="75283"/>
                  </a:lnTo>
                  <a:cubicBezTo>
                    <a:pt x="3662" y="75232"/>
                    <a:pt x="3636" y="75180"/>
                    <a:pt x="3662" y="75103"/>
                  </a:cubicBezTo>
                  <a:cubicBezTo>
                    <a:pt x="3688" y="75077"/>
                    <a:pt x="3688" y="75077"/>
                    <a:pt x="3662" y="75051"/>
                  </a:cubicBezTo>
                  <a:cubicBezTo>
                    <a:pt x="3611" y="74948"/>
                    <a:pt x="3611" y="74871"/>
                    <a:pt x="3636" y="74767"/>
                  </a:cubicBezTo>
                  <a:cubicBezTo>
                    <a:pt x="3662" y="74767"/>
                    <a:pt x="3688" y="74767"/>
                    <a:pt x="3714" y="74793"/>
                  </a:cubicBezTo>
                  <a:cubicBezTo>
                    <a:pt x="3688" y="74742"/>
                    <a:pt x="3688" y="74664"/>
                    <a:pt x="3739" y="74613"/>
                  </a:cubicBezTo>
                  <a:lnTo>
                    <a:pt x="3739" y="74587"/>
                  </a:lnTo>
                  <a:cubicBezTo>
                    <a:pt x="3714" y="74587"/>
                    <a:pt x="3688" y="74561"/>
                    <a:pt x="3688" y="74561"/>
                  </a:cubicBezTo>
                  <a:cubicBezTo>
                    <a:pt x="3688" y="74561"/>
                    <a:pt x="3688" y="74535"/>
                    <a:pt x="3688" y="74510"/>
                  </a:cubicBezTo>
                  <a:cubicBezTo>
                    <a:pt x="3688" y="74510"/>
                    <a:pt x="3688" y="74498"/>
                    <a:pt x="3696" y="74498"/>
                  </a:cubicBezTo>
                  <a:cubicBezTo>
                    <a:pt x="3699" y="74498"/>
                    <a:pt x="3705" y="74501"/>
                    <a:pt x="3714" y="74510"/>
                  </a:cubicBezTo>
                  <a:cubicBezTo>
                    <a:pt x="3739" y="74510"/>
                    <a:pt x="3739" y="74510"/>
                    <a:pt x="3739" y="74535"/>
                  </a:cubicBezTo>
                  <a:lnTo>
                    <a:pt x="3791" y="74587"/>
                  </a:lnTo>
                  <a:cubicBezTo>
                    <a:pt x="3791" y="74535"/>
                    <a:pt x="3765" y="74510"/>
                    <a:pt x="3765" y="74484"/>
                  </a:cubicBezTo>
                  <a:cubicBezTo>
                    <a:pt x="3739" y="74458"/>
                    <a:pt x="3714" y="74406"/>
                    <a:pt x="3714" y="74381"/>
                  </a:cubicBezTo>
                  <a:cubicBezTo>
                    <a:pt x="3688" y="74355"/>
                    <a:pt x="3662" y="74329"/>
                    <a:pt x="3688" y="74329"/>
                  </a:cubicBezTo>
                  <a:cubicBezTo>
                    <a:pt x="3688" y="74277"/>
                    <a:pt x="3688" y="74252"/>
                    <a:pt x="3714" y="74226"/>
                  </a:cubicBezTo>
                  <a:cubicBezTo>
                    <a:pt x="3714" y="74200"/>
                    <a:pt x="3714" y="74174"/>
                    <a:pt x="3714" y="74148"/>
                  </a:cubicBezTo>
                  <a:cubicBezTo>
                    <a:pt x="3662" y="74071"/>
                    <a:pt x="3662" y="73968"/>
                    <a:pt x="3714" y="73865"/>
                  </a:cubicBezTo>
                  <a:cubicBezTo>
                    <a:pt x="3714" y="73865"/>
                    <a:pt x="3739" y="73839"/>
                    <a:pt x="3739" y="73839"/>
                  </a:cubicBezTo>
                  <a:cubicBezTo>
                    <a:pt x="3739" y="73839"/>
                    <a:pt x="3636" y="73736"/>
                    <a:pt x="3739" y="73710"/>
                  </a:cubicBezTo>
                  <a:lnTo>
                    <a:pt x="3739" y="73684"/>
                  </a:lnTo>
                  <a:cubicBezTo>
                    <a:pt x="3688" y="73633"/>
                    <a:pt x="3714" y="73555"/>
                    <a:pt x="3714" y="73478"/>
                  </a:cubicBezTo>
                  <a:cubicBezTo>
                    <a:pt x="3688" y="73426"/>
                    <a:pt x="3688" y="73401"/>
                    <a:pt x="3714" y="73349"/>
                  </a:cubicBezTo>
                  <a:cubicBezTo>
                    <a:pt x="3714" y="73272"/>
                    <a:pt x="3739" y="73168"/>
                    <a:pt x="3688" y="73091"/>
                  </a:cubicBezTo>
                  <a:cubicBezTo>
                    <a:pt x="3688" y="73091"/>
                    <a:pt x="3662" y="73091"/>
                    <a:pt x="3662" y="73065"/>
                  </a:cubicBezTo>
                  <a:cubicBezTo>
                    <a:pt x="3662" y="73039"/>
                    <a:pt x="3662" y="73014"/>
                    <a:pt x="3688" y="73014"/>
                  </a:cubicBezTo>
                  <a:cubicBezTo>
                    <a:pt x="3688" y="72988"/>
                    <a:pt x="3688" y="72911"/>
                    <a:pt x="3714" y="72833"/>
                  </a:cubicBezTo>
                  <a:cubicBezTo>
                    <a:pt x="3739" y="72756"/>
                    <a:pt x="3739" y="72678"/>
                    <a:pt x="3739" y="72627"/>
                  </a:cubicBezTo>
                  <a:cubicBezTo>
                    <a:pt x="3739" y="72627"/>
                    <a:pt x="3765" y="72575"/>
                    <a:pt x="3765" y="72575"/>
                  </a:cubicBezTo>
                  <a:cubicBezTo>
                    <a:pt x="3739" y="72498"/>
                    <a:pt x="3739" y="72420"/>
                    <a:pt x="3739" y="72343"/>
                  </a:cubicBezTo>
                  <a:cubicBezTo>
                    <a:pt x="3688" y="72292"/>
                    <a:pt x="3662" y="72214"/>
                    <a:pt x="3662" y="72163"/>
                  </a:cubicBezTo>
                  <a:cubicBezTo>
                    <a:pt x="3662" y="72085"/>
                    <a:pt x="3662" y="72008"/>
                    <a:pt x="3714" y="72008"/>
                  </a:cubicBezTo>
                  <a:cubicBezTo>
                    <a:pt x="3791" y="71982"/>
                    <a:pt x="3765" y="71905"/>
                    <a:pt x="3765" y="71879"/>
                  </a:cubicBezTo>
                  <a:cubicBezTo>
                    <a:pt x="3739" y="71879"/>
                    <a:pt x="3688" y="71853"/>
                    <a:pt x="3714" y="71802"/>
                  </a:cubicBezTo>
                  <a:cubicBezTo>
                    <a:pt x="3714" y="71776"/>
                    <a:pt x="3714" y="71724"/>
                    <a:pt x="3714" y="71698"/>
                  </a:cubicBezTo>
                  <a:cubicBezTo>
                    <a:pt x="3688" y="71698"/>
                    <a:pt x="3688" y="71673"/>
                    <a:pt x="3714" y="71647"/>
                  </a:cubicBezTo>
                  <a:cubicBezTo>
                    <a:pt x="3739" y="71621"/>
                    <a:pt x="3739" y="71595"/>
                    <a:pt x="3739" y="71569"/>
                  </a:cubicBezTo>
                  <a:cubicBezTo>
                    <a:pt x="3765" y="71466"/>
                    <a:pt x="3739" y="71440"/>
                    <a:pt x="3636" y="71415"/>
                  </a:cubicBezTo>
                  <a:cubicBezTo>
                    <a:pt x="3611" y="71415"/>
                    <a:pt x="3559" y="71415"/>
                    <a:pt x="3559" y="71389"/>
                  </a:cubicBezTo>
                  <a:cubicBezTo>
                    <a:pt x="3507" y="71311"/>
                    <a:pt x="3507" y="71234"/>
                    <a:pt x="3559" y="71183"/>
                  </a:cubicBezTo>
                  <a:lnTo>
                    <a:pt x="3585" y="71183"/>
                  </a:lnTo>
                  <a:cubicBezTo>
                    <a:pt x="3585" y="71157"/>
                    <a:pt x="3611" y="71131"/>
                    <a:pt x="3611" y="71105"/>
                  </a:cubicBezTo>
                  <a:cubicBezTo>
                    <a:pt x="3662" y="71079"/>
                    <a:pt x="3636" y="71054"/>
                    <a:pt x="3611" y="71028"/>
                  </a:cubicBezTo>
                  <a:lnTo>
                    <a:pt x="3611" y="71002"/>
                  </a:lnTo>
                  <a:cubicBezTo>
                    <a:pt x="3585" y="70950"/>
                    <a:pt x="3662" y="70925"/>
                    <a:pt x="3636" y="70899"/>
                  </a:cubicBezTo>
                  <a:cubicBezTo>
                    <a:pt x="3714" y="70873"/>
                    <a:pt x="3662" y="70821"/>
                    <a:pt x="3636" y="70770"/>
                  </a:cubicBezTo>
                  <a:lnTo>
                    <a:pt x="3611" y="70744"/>
                  </a:lnTo>
                  <a:cubicBezTo>
                    <a:pt x="3585" y="70744"/>
                    <a:pt x="3585" y="70718"/>
                    <a:pt x="3611" y="70718"/>
                  </a:cubicBezTo>
                  <a:lnTo>
                    <a:pt x="3611" y="70641"/>
                  </a:lnTo>
                  <a:cubicBezTo>
                    <a:pt x="3559" y="70564"/>
                    <a:pt x="3533" y="70486"/>
                    <a:pt x="3585" y="70383"/>
                  </a:cubicBezTo>
                  <a:cubicBezTo>
                    <a:pt x="3559" y="70331"/>
                    <a:pt x="3636" y="70357"/>
                    <a:pt x="3636" y="70306"/>
                  </a:cubicBezTo>
                  <a:cubicBezTo>
                    <a:pt x="3636" y="70280"/>
                    <a:pt x="3662" y="70228"/>
                    <a:pt x="3688" y="70202"/>
                  </a:cubicBezTo>
                  <a:cubicBezTo>
                    <a:pt x="3688" y="70151"/>
                    <a:pt x="3662" y="70099"/>
                    <a:pt x="3662" y="70048"/>
                  </a:cubicBezTo>
                  <a:lnTo>
                    <a:pt x="3662" y="70022"/>
                  </a:lnTo>
                  <a:lnTo>
                    <a:pt x="3662" y="69919"/>
                  </a:lnTo>
                  <a:cubicBezTo>
                    <a:pt x="3636" y="69893"/>
                    <a:pt x="3611" y="69867"/>
                    <a:pt x="3636" y="69841"/>
                  </a:cubicBezTo>
                  <a:cubicBezTo>
                    <a:pt x="3688" y="69816"/>
                    <a:pt x="3688" y="69764"/>
                    <a:pt x="3662" y="69712"/>
                  </a:cubicBezTo>
                  <a:cubicBezTo>
                    <a:pt x="3662" y="69687"/>
                    <a:pt x="3662" y="69635"/>
                    <a:pt x="3662" y="69609"/>
                  </a:cubicBezTo>
                  <a:cubicBezTo>
                    <a:pt x="3688" y="69583"/>
                    <a:pt x="3688" y="69532"/>
                    <a:pt x="3662" y="69506"/>
                  </a:cubicBezTo>
                  <a:cubicBezTo>
                    <a:pt x="3611" y="69455"/>
                    <a:pt x="3585" y="69377"/>
                    <a:pt x="3559" y="69326"/>
                  </a:cubicBezTo>
                  <a:cubicBezTo>
                    <a:pt x="3507" y="69248"/>
                    <a:pt x="3559" y="69222"/>
                    <a:pt x="3585" y="69197"/>
                  </a:cubicBezTo>
                  <a:cubicBezTo>
                    <a:pt x="3611" y="69171"/>
                    <a:pt x="3611" y="69119"/>
                    <a:pt x="3585" y="69093"/>
                  </a:cubicBezTo>
                  <a:cubicBezTo>
                    <a:pt x="3559" y="69068"/>
                    <a:pt x="3585" y="69016"/>
                    <a:pt x="3611" y="68990"/>
                  </a:cubicBezTo>
                  <a:cubicBezTo>
                    <a:pt x="3636" y="68990"/>
                    <a:pt x="3636" y="68965"/>
                    <a:pt x="3611" y="68965"/>
                  </a:cubicBezTo>
                  <a:cubicBezTo>
                    <a:pt x="3559" y="68913"/>
                    <a:pt x="3611" y="68887"/>
                    <a:pt x="3611" y="68861"/>
                  </a:cubicBezTo>
                  <a:cubicBezTo>
                    <a:pt x="3611" y="68810"/>
                    <a:pt x="3585" y="68758"/>
                    <a:pt x="3611" y="68732"/>
                  </a:cubicBezTo>
                  <a:cubicBezTo>
                    <a:pt x="3662" y="68681"/>
                    <a:pt x="3714" y="68629"/>
                    <a:pt x="3688" y="68552"/>
                  </a:cubicBezTo>
                  <a:cubicBezTo>
                    <a:pt x="3636" y="68526"/>
                    <a:pt x="3611" y="68474"/>
                    <a:pt x="3636" y="68423"/>
                  </a:cubicBezTo>
                  <a:cubicBezTo>
                    <a:pt x="3636" y="68397"/>
                    <a:pt x="3636" y="68346"/>
                    <a:pt x="3662" y="68294"/>
                  </a:cubicBezTo>
                  <a:cubicBezTo>
                    <a:pt x="3662" y="68242"/>
                    <a:pt x="3636" y="68191"/>
                    <a:pt x="3662" y="68139"/>
                  </a:cubicBezTo>
                  <a:cubicBezTo>
                    <a:pt x="3688" y="68010"/>
                    <a:pt x="3688" y="67881"/>
                    <a:pt x="3636" y="67752"/>
                  </a:cubicBezTo>
                  <a:cubicBezTo>
                    <a:pt x="3636" y="67727"/>
                    <a:pt x="3611" y="67701"/>
                    <a:pt x="3636" y="67675"/>
                  </a:cubicBezTo>
                  <a:cubicBezTo>
                    <a:pt x="3662" y="67675"/>
                    <a:pt x="3688" y="67623"/>
                    <a:pt x="3636" y="67572"/>
                  </a:cubicBezTo>
                  <a:cubicBezTo>
                    <a:pt x="3636" y="67546"/>
                    <a:pt x="3636" y="67520"/>
                    <a:pt x="3636" y="67494"/>
                  </a:cubicBezTo>
                  <a:lnTo>
                    <a:pt x="3636" y="67340"/>
                  </a:lnTo>
                  <a:cubicBezTo>
                    <a:pt x="3585" y="67340"/>
                    <a:pt x="3507" y="67391"/>
                    <a:pt x="3456" y="67391"/>
                  </a:cubicBezTo>
                  <a:cubicBezTo>
                    <a:pt x="3456" y="67340"/>
                    <a:pt x="3430" y="67262"/>
                    <a:pt x="3404" y="67237"/>
                  </a:cubicBezTo>
                  <a:cubicBezTo>
                    <a:pt x="3378" y="67185"/>
                    <a:pt x="3404" y="67159"/>
                    <a:pt x="3430" y="67133"/>
                  </a:cubicBezTo>
                  <a:cubicBezTo>
                    <a:pt x="3404" y="67108"/>
                    <a:pt x="3404" y="67082"/>
                    <a:pt x="3404" y="67056"/>
                  </a:cubicBezTo>
                  <a:cubicBezTo>
                    <a:pt x="3404" y="67030"/>
                    <a:pt x="3456" y="67004"/>
                    <a:pt x="3456" y="67004"/>
                  </a:cubicBezTo>
                  <a:cubicBezTo>
                    <a:pt x="3404" y="66927"/>
                    <a:pt x="3482" y="66901"/>
                    <a:pt x="3482" y="66875"/>
                  </a:cubicBezTo>
                  <a:cubicBezTo>
                    <a:pt x="3456" y="66798"/>
                    <a:pt x="3430" y="66747"/>
                    <a:pt x="3430" y="66669"/>
                  </a:cubicBezTo>
                  <a:cubicBezTo>
                    <a:pt x="3430" y="66618"/>
                    <a:pt x="3456" y="66592"/>
                    <a:pt x="3533" y="66566"/>
                  </a:cubicBezTo>
                  <a:cubicBezTo>
                    <a:pt x="3585" y="66566"/>
                    <a:pt x="3585" y="66566"/>
                    <a:pt x="3585" y="66540"/>
                  </a:cubicBezTo>
                  <a:cubicBezTo>
                    <a:pt x="3585" y="66489"/>
                    <a:pt x="3611" y="66489"/>
                    <a:pt x="3636" y="66437"/>
                  </a:cubicBezTo>
                  <a:cubicBezTo>
                    <a:pt x="3636" y="66411"/>
                    <a:pt x="3636" y="66411"/>
                    <a:pt x="3636" y="66385"/>
                  </a:cubicBezTo>
                  <a:cubicBezTo>
                    <a:pt x="3636" y="66360"/>
                    <a:pt x="3688" y="66385"/>
                    <a:pt x="3662" y="66334"/>
                  </a:cubicBezTo>
                  <a:cubicBezTo>
                    <a:pt x="3636" y="66282"/>
                    <a:pt x="3636" y="66256"/>
                    <a:pt x="3662" y="66256"/>
                  </a:cubicBezTo>
                  <a:cubicBezTo>
                    <a:pt x="3672" y="66251"/>
                    <a:pt x="3681" y="66249"/>
                    <a:pt x="3687" y="66249"/>
                  </a:cubicBezTo>
                  <a:cubicBezTo>
                    <a:pt x="3715" y="66249"/>
                    <a:pt x="3719" y="66282"/>
                    <a:pt x="3739" y="66282"/>
                  </a:cubicBezTo>
                  <a:cubicBezTo>
                    <a:pt x="3791" y="66179"/>
                    <a:pt x="3817" y="66076"/>
                    <a:pt x="3765" y="65973"/>
                  </a:cubicBezTo>
                  <a:lnTo>
                    <a:pt x="3765" y="65973"/>
                  </a:lnTo>
                  <a:cubicBezTo>
                    <a:pt x="3758" y="65980"/>
                    <a:pt x="3750" y="65983"/>
                    <a:pt x="3743" y="65983"/>
                  </a:cubicBezTo>
                  <a:cubicBezTo>
                    <a:pt x="3724" y="65983"/>
                    <a:pt x="3706" y="65965"/>
                    <a:pt x="3688" y="65947"/>
                  </a:cubicBezTo>
                  <a:cubicBezTo>
                    <a:pt x="3662" y="65921"/>
                    <a:pt x="3662" y="65844"/>
                    <a:pt x="3688" y="65792"/>
                  </a:cubicBezTo>
                  <a:lnTo>
                    <a:pt x="3688" y="65689"/>
                  </a:lnTo>
                  <a:cubicBezTo>
                    <a:pt x="3688" y="65663"/>
                    <a:pt x="3688" y="65612"/>
                    <a:pt x="3714" y="65612"/>
                  </a:cubicBezTo>
                  <a:cubicBezTo>
                    <a:pt x="3765" y="65586"/>
                    <a:pt x="3765" y="65586"/>
                    <a:pt x="3714" y="65560"/>
                  </a:cubicBezTo>
                  <a:cubicBezTo>
                    <a:pt x="3688" y="65534"/>
                    <a:pt x="3688" y="65534"/>
                    <a:pt x="3688" y="65483"/>
                  </a:cubicBezTo>
                  <a:cubicBezTo>
                    <a:pt x="3688" y="65457"/>
                    <a:pt x="3688" y="65405"/>
                    <a:pt x="3688" y="65380"/>
                  </a:cubicBezTo>
                  <a:cubicBezTo>
                    <a:pt x="3662" y="65380"/>
                    <a:pt x="3636" y="65380"/>
                    <a:pt x="3636" y="65354"/>
                  </a:cubicBezTo>
                  <a:cubicBezTo>
                    <a:pt x="3636" y="65302"/>
                    <a:pt x="3559" y="65225"/>
                    <a:pt x="3636" y="65173"/>
                  </a:cubicBezTo>
                  <a:lnTo>
                    <a:pt x="3636" y="65122"/>
                  </a:lnTo>
                  <a:cubicBezTo>
                    <a:pt x="3636" y="65122"/>
                    <a:pt x="3636" y="65122"/>
                    <a:pt x="3636" y="65096"/>
                  </a:cubicBezTo>
                  <a:cubicBezTo>
                    <a:pt x="3585" y="65070"/>
                    <a:pt x="3585" y="65019"/>
                    <a:pt x="3585" y="64993"/>
                  </a:cubicBezTo>
                  <a:cubicBezTo>
                    <a:pt x="3585" y="64864"/>
                    <a:pt x="3611" y="64761"/>
                    <a:pt x="3636" y="64657"/>
                  </a:cubicBezTo>
                  <a:cubicBezTo>
                    <a:pt x="3636" y="64657"/>
                    <a:pt x="3636" y="64632"/>
                    <a:pt x="3636" y="64632"/>
                  </a:cubicBezTo>
                  <a:cubicBezTo>
                    <a:pt x="3585" y="64580"/>
                    <a:pt x="3636" y="64554"/>
                    <a:pt x="3636" y="64529"/>
                  </a:cubicBezTo>
                  <a:cubicBezTo>
                    <a:pt x="3611" y="64451"/>
                    <a:pt x="3636" y="64374"/>
                    <a:pt x="3662" y="64322"/>
                  </a:cubicBezTo>
                  <a:cubicBezTo>
                    <a:pt x="3688" y="64296"/>
                    <a:pt x="3688" y="64271"/>
                    <a:pt x="3662" y="64245"/>
                  </a:cubicBezTo>
                  <a:cubicBezTo>
                    <a:pt x="3636" y="64219"/>
                    <a:pt x="3662" y="64167"/>
                    <a:pt x="3662" y="64142"/>
                  </a:cubicBezTo>
                  <a:cubicBezTo>
                    <a:pt x="3688" y="63987"/>
                    <a:pt x="3688" y="63858"/>
                    <a:pt x="3662" y="63703"/>
                  </a:cubicBezTo>
                  <a:cubicBezTo>
                    <a:pt x="3636" y="63626"/>
                    <a:pt x="3662" y="63574"/>
                    <a:pt x="3714" y="63523"/>
                  </a:cubicBezTo>
                  <a:cubicBezTo>
                    <a:pt x="3765" y="63497"/>
                    <a:pt x="3765" y="63471"/>
                    <a:pt x="3739" y="63420"/>
                  </a:cubicBezTo>
                  <a:cubicBezTo>
                    <a:pt x="3714" y="63368"/>
                    <a:pt x="3688" y="63368"/>
                    <a:pt x="3739" y="63316"/>
                  </a:cubicBezTo>
                  <a:cubicBezTo>
                    <a:pt x="3791" y="63265"/>
                    <a:pt x="3739" y="63265"/>
                    <a:pt x="3739" y="63239"/>
                  </a:cubicBezTo>
                  <a:cubicBezTo>
                    <a:pt x="3739" y="63239"/>
                    <a:pt x="3714" y="63187"/>
                    <a:pt x="3739" y="63136"/>
                  </a:cubicBezTo>
                  <a:cubicBezTo>
                    <a:pt x="3765" y="63110"/>
                    <a:pt x="3791" y="63058"/>
                    <a:pt x="3817" y="63033"/>
                  </a:cubicBezTo>
                  <a:cubicBezTo>
                    <a:pt x="3817" y="63007"/>
                    <a:pt x="3817" y="62981"/>
                    <a:pt x="3817" y="62981"/>
                  </a:cubicBezTo>
                  <a:cubicBezTo>
                    <a:pt x="3868" y="62929"/>
                    <a:pt x="3894" y="62826"/>
                    <a:pt x="3868" y="62775"/>
                  </a:cubicBezTo>
                  <a:cubicBezTo>
                    <a:pt x="3868" y="62723"/>
                    <a:pt x="3843" y="62697"/>
                    <a:pt x="3868" y="62672"/>
                  </a:cubicBezTo>
                  <a:cubicBezTo>
                    <a:pt x="3791" y="62620"/>
                    <a:pt x="3791" y="62517"/>
                    <a:pt x="3714" y="62465"/>
                  </a:cubicBezTo>
                  <a:cubicBezTo>
                    <a:pt x="3739" y="62414"/>
                    <a:pt x="3662" y="62414"/>
                    <a:pt x="3688" y="62362"/>
                  </a:cubicBezTo>
                  <a:cubicBezTo>
                    <a:pt x="3714" y="62311"/>
                    <a:pt x="3714" y="62285"/>
                    <a:pt x="3765" y="62285"/>
                  </a:cubicBezTo>
                  <a:cubicBezTo>
                    <a:pt x="3739" y="62207"/>
                    <a:pt x="3739" y="62207"/>
                    <a:pt x="3791" y="62207"/>
                  </a:cubicBezTo>
                  <a:lnTo>
                    <a:pt x="3791" y="61743"/>
                  </a:lnTo>
                  <a:cubicBezTo>
                    <a:pt x="3791" y="61743"/>
                    <a:pt x="3765" y="61717"/>
                    <a:pt x="3791" y="61692"/>
                  </a:cubicBezTo>
                  <a:cubicBezTo>
                    <a:pt x="3791" y="61614"/>
                    <a:pt x="3791" y="61537"/>
                    <a:pt x="3791" y="61459"/>
                  </a:cubicBezTo>
                  <a:cubicBezTo>
                    <a:pt x="3791" y="61434"/>
                    <a:pt x="3817" y="61382"/>
                    <a:pt x="3791" y="61356"/>
                  </a:cubicBezTo>
                  <a:cubicBezTo>
                    <a:pt x="3765" y="61279"/>
                    <a:pt x="3739" y="61201"/>
                    <a:pt x="3739" y="61124"/>
                  </a:cubicBezTo>
                  <a:cubicBezTo>
                    <a:pt x="3662" y="61098"/>
                    <a:pt x="3662" y="61098"/>
                    <a:pt x="3688" y="61021"/>
                  </a:cubicBezTo>
                  <a:cubicBezTo>
                    <a:pt x="3714" y="61021"/>
                    <a:pt x="3739" y="61021"/>
                    <a:pt x="3765" y="60969"/>
                  </a:cubicBezTo>
                  <a:cubicBezTo>
                    <a:pt x="3791" y="60892"/>
                    <a:pt x="3765" y="60815"/>
                    <a:pt x="3714" y="60763"/>
                  </a:cubicBezTo>
                  <a:cubicBezTo>
                    <a:pt x="3688" y="60737"/>
                    <a:pt x="3662" y="60711"/>
                    <a:pt x="3662" y="60686"/>
                  </a:cubicBezTo>
                  <a:cubicBezTo>
                    <a:pt x="3611" y="60634"/>
                    <a:pt x="3585" y="60608"/>
                    <a:pt x="3662" y="60557"/>
                  </a:cubicBezTo>
                  <a:cubicBezTo>
                    <a:pt x="3714" y="60505"/>
                    <a:pt x="3688" y="60505"/>
                    <a:pt x="3662" y="60454"/>
                  </a:cubicBezTo>
                  <a:cubicBezTo>
                    <a:pt x="3611" y="60454"/>
                    <a:pt x="3611" y="60402"/>
                    <a:pt x="3636" y="60350"/>
                  </a:cubicBezTo>
                  <a:cubicBezTo>
                    <a:pt x="3636" y="60325"/>
                    <a:pt x="3636" y="60299"/>
                    <a:pt x="3636" y="60247"/>
                  </a:cubicBezTo>
                  <a:lnTo>
                    <a:pt x="3636" y="60221"/>
                  </a:lnTo>
                  <a:cubicBezTo>
                    <a:pt x="3636" y="60144"/>
                    <a:pt x="3636" y="60118"/>
                    <a:pt x="3688" y="60092"/>
                  </a:cubicBezTo>
                  <a:cubicBezTo>
                    <a:pt x="3688" y="60092"/>
                    <a:pt x="3688" y="60092"/>
                    <a:pt x="3688" y="60067"/>
                  </a:cubicBezTo>
                  <a:lnTo>
                    <a:pt x="3688" y="60041"/>
                  </a:lnTo>
                  <a:lnTo>
                    <a:pt x="3688" y="59886"/>
                  </a:lnTo>
                  <a:cubicBezTo>
                    <a:pt x="3688" y="59860"/>
                    <a:pt x="3662" y="59835"/>
                    <a:pt x="3662" y="59783"/>
                  </a:cubicBezTo>
                  <a:cubicBezTo>
                    <a:pt x="3585" y="59680"/>
                    <a:pt x="3611" y="59551"/>
                    <a:pt x="3688" y="59474"/>
                  </a:cubicBezTo>
                  <a:cubicBezTo>
                    <a:pt x="3662" y="59422"/>
                    <a:pt x="3688" y="59345"/>
                    <a:pt x="3714" y="59293"/>
                  </a:cubicBezTo>
                  <a:cubicBezTo>
                    <a:pt x="3688" y="59293"/>
                    <a:pt x="3688" y="59241"/>
                    <a:pt x="3688" y="59216"/>
                  </a:cubicBezTo>
                  <a:cubicBezTo>
                    <a:pt x="3662" y="59216"/>
                    <a:pt x="3662" y="59190"/>
                    <a:pt x="3662" y="59190"/>
                  </a:cubicBezTo>
                  <a:cubicBezTo>
                    <a:pt x="3688" y="59164"/>
                    <a:pt x="3688" y="59112"/>
                    <a:pt x="3714" y="59087"/>
                  </a:cubicBezTo>
                  <a:cubicBezTo>
                    <a:pt x="3714" y="59074"/>
                    <a:pt x="3720" y="59067"/>
                    <a:pt x="3730" y="59067"/>
                  </a:cubicBezTo>
                  <a:cubicBezTo>
                    <a:pt x="3739" y="59067"/>
                    <a:pt x="3752" y="59074"/>
                    <a:pt x="3765" y="59087"/>
                  </a:cubicBezTo>
                  <a:cubicBezTo>
                    <a:pt x="3782" y="59087"/>
                    <a:pt x="3800" y="59064"/>
                    <a:pt x="3824" y="59064"/>
                  </a:cubicBezTo>
                  <a:cubicBezTo>
                    <a:pt x="3837" y="59064"/>
                    <a:pt x="3851" y="59069"/>
                    <a:pt x="3868" y="59087"/>
                  </a:cubicBezTo>
                  <a:cubicBezTo>
                    <a:pt x="3894" y="59087"/>
                    <a:pt x="3946" y="59087"/>
                    <a:pt x="3946" y="59112"/>
                  </a:cubicBezTo>
                  <a:cubicBezTo>
                    <a:pt x="3946" y="59138"/>
                    <a:pt x="3946" y="59138"/>
                    <a:pt x="3946" y="59164"/>
                  </a:cubicBezTo>
                  <a:lnTo>
                    <a:pt x="3972" y="59164"/>
                  </a:lnTo>
                  <a:lnTo>
                    <a:pt x="4023" y="59061"/>
                  </a:lnTo>
                  <a:cubicBezTo>
                    <a:pt x="3997" y="58983"/>
                    <a:pt x="4023" y="58932"/>
                    <a:pt x="4075" y="58880"/>
                  </a:cubicBezTo>
                  <a:lnTo>
                    <a:pt x="4075" y="58777"/>
                  </a:lnTo>
                  <a:cubicBezTo>
                    <a:pt x="4023" y="58726"/>
                    <a:pt x="4049" y="58700"/>
                    <a:pt x="4075" y="58648"/>
                  </a:cubicBezTo>
                  <a:cubicBezTo>
                    <a:pt x="4075" y="58648"/>
                    <a:pt x="4075" y="58648"/>
                    <a:pt x="4075" y="58622"/>
                  </a:cubicBezTo>
                  <a:lnTo>
                    <a:pt x="4075" y="58519"/>
                  </a:lnTo>
                  <a:lnTo>
                    <a:pt x="4075" y="58468"/>
                  </a:lnTo>
                  <a:cubicBezTo>
                    <a:pt x="4100" y="58390"/>
                    <a:pt x="4075" y="58313"/>
                    <a:pt x="4100" y="58236"/>
                  </a:cubicBezTo>
                  <a:cubicBezTo>
                    <a:pt x="4152" y="58158"/>
                    <a:pt x="4075" y="58158"/>
                    <a:pt x="4075" y="58132"/>
                  </a:cubicBezTo>
                  <a:cubicBezTo>
                    <a:pt x="4049" y="58107"/>
                    <a:pt x="3997" y="58081"/>
                    <a:pt x="4023" y="58029"/>
                  </a:cubicBezTo>
                  <a:cubicBezTo>
                    <a:pt x="4049" y="57978"/>
                    <a:pt x="4049" y="58003"/>
                    <a:pt x="4049" y="57978"/>
                  </a:cubicBezTo>
                  <a:cubicBezTo>
                    <a:pt x="3972" y="57900"/>
                    <a:pt x="4023" y="57823"/>
                    <a:pt x="3997" y="57746"/>
                  </a:cubicBezTo>
                  <a:cubicBezTo>
                    <a:pt x="3997" y="57720"/>
                    <a:pt x="3997" y="57720"/>
                    <a:pt x="3997" y="57720"/>
                  </a:cubicBezTo>
                  <a:cubicBezTo>
                    <a:pt x="3972" y="57694"/>
                    <a:pt x="3972" y="57668"/>
                    <a:pt x="3997" y="57642"/>
                  </a:cubicBezTo>
                  <a:cubicBezTo>
                    <a:pt x="4023" y="57617"/>
                    <a:pt x="4075" y="57617"/>
                    <a:pt x="4126" y="57617"/>
                  </a:cubicBezTo>
                  <a:cubicBezTo>
                    <a:pt x="4178" y="57617"/>
                    <a:pt x="4229" y="57591"/>
                    <a:pt x="4204" y="57565"/>
                  </a:cubicBezTo>
                  <a:cubicBezTo>
                    <a:pt x="4204" y="57539"/>
                    <a:pt x="4204" y="57513"/>
                    <a:pt x="4204" y="57488"/>
                  </a:cubicBezTo>
                  <a:cubicBezTo>
                    <a:pt x="4204" y="57436"/>
                    <a:pt x="4178" y="57410"/>
                    <a:pt x="4178" y="57359"/>
                  </a:cubicBezTo>
                  <a:cubicBezTo>
                    <a:pt x="4178" y="57333"/>
                    <a:pt x="4178" y="57307"/>
                    <a:pt x="4204" y="57307"/>
                  </a:cubicBezTo>
                  <a:cubicBezTo>
                    <a:pt x="4255" y="57307"/>
                    <a:pt x="4255" y="57307"/>
                    <a:pt x="4255" y="57281"/>
                  </a:cubicBezTo>
                  <a:cubicBezTo>
                    <a:pt x="4204" y="57256"/>
                    <a:pt x="4178" y="57204"/>
                    <a:pt x="4204" y="57152"/>
                  </a:cubicBezTo>
                  <a:cubicBezTo>
                    <a:pt x="4204" y="57101"/>
                    <a:pt x="4204" y="57049"/>
                    <a:pt x="4152" y="57023"/>
                  </a:cubicBezTo>
                  <a:cubicBezTo>
                    <a:pt x="4126" y="57023"/>
                    <a:pt x="4126" y="56998"/>
                    <a:pt x="4100" y="56972"/>
                  </a:cubicBezTo>
                  <a:cubicBezTo>
                    <a:pt x="4100" y="56972"/>
                    <a:pt x="4100" y="56946"/>
                    <a:pt x="4126" y="56946"/>
                  </a:cubicBezTo>
                  <a:lnTo>
                    <a:pt x="4281" y="56946"/>
                  </a:lnTo>
                  <a:cubicBezTo>
                    <a:pt x="4307" y="56946"/>
                    <a:pt x="4333" y="56869"/>
                    <a:pt x="4281" y="56843"/>
                  </a:cubicBezTo>
                  <a:cubicBezTo>
                    <a:pt x="4255" y="56843"/>
                    <a:pt x="4229" y="56765"/>
                    <a:pt x="4229" y="56740"/>
                  </a:cubicBezTo>
                  <a:cubicBezTo>
                    <a:pt x="4229" y="56714"/>
                    <a:pt x="4307" y="56714"/>
                    <a:pt x="4281" y="56662"/>
                  </a:cubicBezTo>
                  <a:cubicBezTo>
                    <a:pt x="4255" y="56585"/>
                    <a:pt x="4255" y="56508"/>
                    <a:pt x="4281" y="56456"/>
                  </a:cubicBezTo>
                  <a:cubicBezTo>
                    <a:pt x="4281" y="56430"/>
                    <a:pt x="4281" y="56404"/>
                    <a:pt x="4307" y="56404"/>
                  </a:cubicBezTo>
                  <a:cubicBezTo>
                    <a:pt x="4333" y="56404"/>
                    <a:pt x="4307" y="56430"/>
                    <a:pt x="4307" y="56456"/>
                  </a:cubicBezTo>
                  <a:cubicBezTo>
                    <a:pt x="4358" y="56482"/>
                    <a:pt x="4358" y="56508"/>
                    <a:pt x="4358" y="56559"/>
                  </a:cubicBezTo>
                  <a:cubicBezTo>
                    <a:pt x="4358" y="56585"/>
                    <a:pt x="4358" y="56611"/>
                    <a:pt x="4358" y="56637"/>
                  </a:cubicBezTo>
                  <a:cubicBezTo>
                    <a:pt x="4333" y="56637"/>
                    <a:pt x="4358" y="56662"/>
                    <a:pt x="4384" y="56688"/>
                  </a:cubicBezTo>
                  <a:cubicBezTo>
                    <a:pt x="4392" y="56696"/>
                    <a:pt x="4399" y="56699"/>
                    <a:pt x="4406" y="56699"/>
                  </a:cubicBezTo>
                  <a:cubicBezTo>
                    <a:pt x="4423" y="56699"/>
                    <a:pt x="4436" y="56681"/>
                    <a:pt x="4436" y="56662"/>
                  </a:cubicBezTo>
                  <a:cubicBezTo>
                    <a:pt x="4436" y="56637"/>
                    <a:pt x="4462" y="56611"/>
                    <a:pt x="4487" y="56611"/>
                  </a:cubicBezTo>
                  <a:cubicBezTo>
                    <a:pt x="4487" y="56611"/>
                    <a:pt x="4487" y="56637"/>
                    <a:pt x="4513" y="56662"/>
                  </a:cubicBezTo>
                  <a:lnTo>
                    <a:pt x="4616" y="56662"/>
                  </a:lnTo>
                  <a:lnTo>
                    <a:pt x="4616" y="56637"/>
                  </a:lnTo>
                  <a:cubicBezTo>
                    <a:pt x="4513" y="56637"/>
                    <a:pt x="4539" y="56585"/>
                    <a:pt x="4539" y="56533"/>
                  </a:cubicBezTo>
                  <a:cubicBezTo>
                    <a:pt x="4513" y="56508"/>
                    <a:pt x="4487" y="56482"/>
                    <a:pt x="4462" y="56456"/>
                  </a:cubicBezTo>
                  <a:cubicBezTo>
                    <a:pt x="4462" y="56456"/>
                    <a:pt x="4436" y="56430"/>
                    <a:pt x="4462" y="56430"/>
                  </a:cubicBezTo>
                  <a:lnTo>
                    <a:pt x="4513" y="56430"/>
                  </a:lnTo>
                  <a:cubicBezTo>
                    <a:pt x="4513" y="56379"/>
                    <a:pt x="4590" y="56379"/>
                    <a:pt x="4590" y="56327"/>
                  </a:cubicBezTo>
                  <a:cubicBezTo>
                    <a:pt x="4590" y="56301"/>
                    <a:pt x="4565" y="56275"/>
                    <a:pt x="4565" y="56250"/>
                  </a:cubicBezTo>
                  <a:cubicBezTo>
                    <a:pt x="4565" y="56250"/>
                    <a:pt x="4539" y="56224"/>
                    <a:pt x="4565" y="56224"/>
                  </a:cubicBezTo>
                  <a:cubicBezTo>
                    <a:pt x="4573" y="56215"/>
                    <a:pt x="4579" y="56212"/>
                    <a:pt x="4583" y="56212"/>
                  </a:cubicBezTo>
                  <a:cubicBezTo>
                    <a:pt x="4590" y="56212"/>
                    <a:pt x="4590" y="56224"/>
                    <a:pt x="4590" y="56224"/>
                  </a:cubicBezTo>
                  <a:lnTo>
                    <a:pt x="4642" y="56172"/>
                  </a:lnTo>
                  <a:cubicBezTo>
                    <a:pt x="4616" y="56172"/>
                    <a:pt x="4590" y="56172"/>
                    <a:pt x="4565" y="56121"/>
                  </a:cubicBezTo>
                  <a:cubicBezTo>
                    <a:pt x="4590" y="56095"/>
                    <a:pt x="4590" y="56043"/>
                    <a:pt x="4565" y="56018"/>
                  </a:cubicBezTo>
                  <a:lnTo>
                    <a:pt x="4487" y="55940"/>
                  </a:lnTo>
                  <a:cubicBezTo>
                    <a:pt x="4462" y="55940"/>
                    <a:pt x="4462" y="55914"/>
                    <a:pt x="4487" y="55914"/>
                  </a:cubicBezTo>
                  <a:cubicBezTo>
                    <a:pt x="4513" y="55914"/>
                    <a:pt x="4487" y="55837"/>
                    <a:pt x="4462" y="55811"/>
                  </a:cubicBezTo>
                  <a:cubicBezTo>
                    <a:pt x="4436" y="55760"/>
                    <a:pt x="4487" y="55708"/>
                    <a:pt x="4487" y="55656"/>
                  </a:cubicBezTo>
                  <a:cubicBezTo>
                    <a:pt x="4462" y="55656"/>
                    <a:pt x="4462" y="55631"/>
                    <a:pt x="4462" y="55605"/>
                  </a:cubicBezTo>
                  <a:cubicBezTo>
                    <a:pt x="4436" y="55579"/>
                    <a:pt x="4436" y="55553"/>
                    <a:pt x="4410" y="55528"/>
                  </a:cubicBezTo>
                  <a:cubicBezTo>
                    <a:pt x="4384" y="55502"/>
                    <a:pt x="4384" y="55476"/>
                    <a:pt x="4384" y="55450"/>
                  </a:cubicBezTo>
                  <a:cubicBezTo>
                    <a:pt x="4384" y="55432"/>
                    <a:pt x="4384" y="55414"/>
                    <a:pt x="4393" y="55414"/>
                  </a:cubicBezTo>
                  <a:cubicBezTo>
                    <a:pt x="4397" y="55414"/>
                    <a:pt x="4402" y="55417"/>
                    <a:pt x="4410" y="55424"/>
                  </a:cubicBezTo>
                  <a:lnTo>
                    <a:pt x="4358" y="55295"/>
                  </a:lnTo>
                  <a:cubicBezTo>
                    <a:pt x="4333" y="55270"/>
                    <a:pt x="4358" y="55244"/>
                    <a:pt x="4410" y="55244"/>
                  </a:cubicBezTo>
                  <a:lnTo>
                    <a:pt x="4487" y="55244"/>
                  </a:lnTo>
                  <a:cubicBezTo>
                    <a:pt x="4487" y="55270"/>
                    <a:pt x="4500" y="55276"/>
                    <a:pt x="4516" y="55276"/>
                  </a:cubicBezTo>
                  <a:cubicBezTo>
                    <a:pt x="4532" y="55276"/>
                    <a:pt x="4552" y="55270"/>
                    <a:pt x="4565" y="55270"/>
                  </a:cubicBezTo>
                  <a:cubicBezTo>
                    <a:pt x="4590" y="55244"/>
                    <a:pt x="4590" y="55141"/>
                    <a:pt x="4565" y="55089"/>
                  </a:cubicBezTo>
                  <a:lnTo>
                    <a:pt x="4565" y="55012"/>
                  </a:lnTo>
                  <a:cubicBezTo>
                    <a:pt x="4539" y="54960"/>
                    <a:pt x="4513" y="54883"/>
                    <a:pt x="4513" y="54831"/>
                  </a:cubicBezTo>
                  <a:cubicBezTo>
                    <a:pt x="4436" y="54805"/>
                    <a:pt x="4462" y="54780"/>
                    <a:pt x="4487" y="54754"/>
                  </a:cubicBezTo>
                  <a:lnTo>
                    <a:pt x="4410" y="54754"/>
                  </a:lnTo>
                  <a:cubicBezTo>
                    <a:pt x="4410" y="54780"/>
                    <a:pt x="4384" y="54780"/>
                    <a:pt x="4333" y="54780"/>
                  </a:cubicBezTo>
                  <a:cubicBezTo>
                    <a:pt x="4307" y="54754"/>
                    <a:pt x="4281" y="54702"/>
                    <a:pt x="4307" y="54676"/>
                  </a:cubicBezTo>
                  <a:cubicBezTo>
                    <a:pt x="4333" y="54625"/>
                    <a:pt x="4358" y="54625"/>
                    <a:pt x="4410" y="54599"/>
                  </a:cubicBezTo>
                  <a:cubicBezTo>
                    <a:pt x="4410" y="54573"/>
                    <a:pt x="4410" y="54573"/>
                    <a:pt x="4410" y="54573"/>
                  </a:cubicBezTo>
                  <a:lnTo>
                    <a:pt x="4358" y="54496"/>
                  </a:lnTo>
                  <a:cubicBezTo>
                    <a:pt x="4307" y="54470"/>
                    <a:pt x="4281" y="54419"/>
                    <a:pt x="4255" y="54341"/>
                  </a:cubicBezTo>
                  <a:lnTo>
                    <a:pt x="4255" y="54290"/>
                  </a:lnTo>
                  <a:lnTo>
                    <a:pt x="4255" y="54238"/>
                  </a:lnTo>
                  <a:cubicBezTo>
                    <a:pt x="4255" y="54135"/>
                    <a:pt x="4255" y="54109"/>
                    <a:pt x="4358" y="54057"/>
                  </a:cubicBezTo>
                  <a:cubicBezTo>
                    <a:pt x="4358" y="54057"/>
                    <a:pt x="4307" y="54032"/>
                    <a:pt x="4333" y="54006"/>
                  </a:cubicBezTo>
                  <a:cubicBezTo>
                    <a:pt x="4333" y="53980"/>
                    <a:pt x="4339" y="53974"/>
                    <a:pt x="4352" y="53974"/>
                  </a:cubicBezTo>
                  <a:cubicBezTo>
                    <a:pt x="4365" y="53974"/>
                    <a:pt x="4384" y="53980"/>
                    <a:pt x="4410" y="53980"/>
                  </a:cubicBezTo>
                  <a:lnTo>
                    <a:pt x="4462" y="53980"/>
                  </a:lnTo>
                  <a:cubicBezTo>
                    <a:pt x="4462" y="53929"/>
                    <a:pt x="4462" y="53903"/>
                    <a:pt x="4462" y="53851"/>
                  </a:cubicBezTo>
                  <a:cubicBezTo>
                    <a:pt x="4410" y="53774"/>
                    <a:pt x="4462" y="53696"/>
                    <a:pt x="4410" y="53619"/>
                  </a:cubicBezTo>
                  <a:cubicBezTo>
                    <a:pt x="4384" y="53593"/>
                    <a:pt x="4384" y="53593"/>
                    <a:pt x="4358" y="53567"/>
                  </a:cubicBezTo>
                  <a:lnTo>
                    <a:pt x="4333" y="53567"/>
                  </a:lnTo>
                  <a:cubicBezTo>
                    <a:pt x="4333" y="53645"/>
                    <a:pt x="4333" y="53722"/>
                    <a:pt x="4333" y="53800"/>
                  </a:cubicBezTo>
                  <a:cubicBezTo>
                    <a:pt x="4333" y="53800"/>
                    <a:pt x="4307" y="53825"/>
                    <a:pt x="4307" y="53825"/>
                  </a:cubicBezTo>
                  <a:cubicBezTo>
                    <a:pt x="4281" y="53825"/>
                    <a:pt x="4281" y="53800"/>
                    <a:pt x="4281" y="53800"/>
                  </a:cubicBezTo>
                  <a:cubicBezTo>
                    <a:pt x="4229" y="53696"/>
                    <a:pt x="4229" y="53593"/>
                    <a:pt x="4281" y="53516"/>
                  </a:cubicBezTo>
                  <a:cubicBezTo>
                    <a:pt x="4281" y="53490"/>
                    <a:pt x="4281" y="53464"/>
                    <a:pt x="4255" y="53464"/>
                  </a:cubicBezTo>
                  <a:cubicBezTo>
                    <a:pt x="4229" y="53438"/>
                    <a:pt x="4255" y="53413"/>
                    <a:pt x="4307" y="53413"/>
                  </a:cubicBezTo>
                  <a:cubicBezTo>
                    <a:pt x="4307" y="53361"/>
                    <a:pt x="4255" y="53335"/>
                    <a:pt x="4307" y="53310"/>
                  </a:cubicBezTo>
                  <a:lnTo>
                    <a:pt x="4307" y="53258"/>
                  </a:lnTo>
                  <a:cubicBezTo>
                    <a:pt x="4229" y="53206"/>
                    <a:pt x="4229" y="53129"/>
                    <a:pt x="4281" y="53052"/>
                  </a:cubicBezTo>
                  <a:cubicBezTo>
                    <a:pt x="4204" y="53052"/>
                    <a:pt x="4152" y="53026"/>
                    <a:pt x="4152" y="52948"/>
                  </a:cubicBezTo>
                  <a:cubicBezTo>
                    <a:pt x="4152" y="52871"/>
                    <a:pt x="4100" y="52897"/>
                    <a:pt x="4100" y="52845"/>
                  </a:cubicBezTo>
                  <a:cubicBezTo>
                    <a:pt x="4075" y="52768"/>
                    <a:pt x="4100" y="52691"/>
                    <a:pt x="4178" y="52613"/>
                  </a:cubicBezTo>
                  <a:lnTo>
                    <a:pt x="4204" y="52613"/>
                  </a:lnTo>
                  <a:cubicBezTo>
                    <a:pt x="4204" y="52613"/>
                    <a:pt x="4229" y="52562"/>
                    <a:pt x="4229" y="52510"/>
                  </a:cubicBezTo>
                  <a:lnTo>
                    <a:pt x="4204" y="52484"/>
                  </a:lnTo>
                  <a:cubicBezTo>
                    <a:pt x="4126" y="52484"/>
                    <a:pt x="4075" y="52484"/>
                    <a:pt x="4049" y="52407"/>
                  </a:cubicBezTo>
                  <a:lnTo>
                    <a:pt x="4049" y="52329"/>
                  </a:lnTo>
                  <a:cubicBezTo>
                    <a:pt x="4049" y="52304"/>
                    <a:pt x="3972" y="52304"/>
                    <a:pt x="3972" y="52278"/>
                  </a:cubicBezTo>
                  <a:cubicBezTo>
                    <a:pt x="3972" y="52252"/>
                    <a:pt x="3972" y="52252"/>
                    <a:pt x="3972" y="52226"/>
                  </a:cubicBezTo>
                  <a:cubicBezTo>
                    <a:pt x="3972" y="52226"/>
                    <a:pt x="3946" y="52252"/>
                    <a:pt x="3920" y="52252"/>
                  </a:cubicBezTo>
                  <a:cubicBezTo>
                    <a:pt x="3894" y="52252"/>
                    <a:pt x="3868" y="52252"/>
                    <a:pt x="3868" y="52201"/>
                  </a:cubicBezTo>
                  <a:cubicBezTo>
                    <a:pt x="3843" y="52149"/>
                    <a:pt x="3843" y="52046"/>
                    <a:pt x="3868" y="51968"/>
                  </a:cubicBezTo>
                  <a:cubicBezTo>
                    <a:pt x="3920" y="51968"/>
                    <a:pt x="3946" y="52046"/>
                    <a:pt x="3997" y="52046"/>
                  </a:cubicBezTo>
                  <a:cubicBezTo>
                    <a:pt x="3972" y="51943"/>
                    <a:pt x="4023" y="51839"/>
                    <a:pt x="4100" y="51762"/>
                  </a:cubicBezTo>
                  <a:cubicBezTo>
                    <a:pt x="4126" y="51736"/>
                    <a:pt x="4100" y="51710"/>
                    <a:pt x="4075" y="51710"/>
                  </a:cubicBezTo>
                  <a:cubicBezTo>
                    <a:pt x="4049" y="51710"/>
                    <a:pt x="4023" y="51685"/>
                    <a:pt x="3997" y="51685"/>
                  </a:cubicBezTo>
                  <a:cubicBezTo>
                    <a:pt x="3946" y="51633"/>
                    <a:pt x="3972" y="51556"/>
                    <a:pt x="3946" y="51530"/>
                  </a:cubicBezTo>
                  <a:cubicBezTo>
                    <a:pt x="3894" y="51427"/>
                    <a:pt x="3894" y="51324"/>
                    <a:pt x="3946" y="51220"/>
                  </a:cubicBezTo>
                  <a:cubicBezTo>
                    <a:pt x="3997" y="51169"/>
                    <a:pt x="3997" y="51066"/>
                    <a:pt x="3997" y="50988"/>
                  </a:cubicBezTo>
                  <a:cubicBezTo>
                    <a:pt x="3946" y="50988"/>
                    <a:pt x="3920" y="50963"/>
                    <a:pt x="3946" y="50911"/>
                  </a:cubicBezTo>
                  <a:cubicBezTo>
                    <a:pt x="3972" y="50859"/>
                    <a:pt x="3997" y="50834"/>
                    <a:pt x="4023" y="50782"/>
                  </a:cubicBezTo>
                  <a:cubicBezTo>
                    <a:pt x="4049" y="50756"/>
                    <a:pt x="3946" y="50705"/>
                    <a:pt x="3997" y="50653"/>
                  </a:cubicBezTo>
                  <a:cubicBezTo>
                    <a:pt x="3972" y="50550"/>
                    <a:pt x="3997" y="50473"/>
                    <a:pt x="4075" y="50421"/>
                  </a:cubicBezTo>
                  <a:cubicBezTo>
                    <a:pt x="4100" y="50369"/>
                    <a:pt x="4126" y="50344"/>
                    <a:pt x="4126" y="50292"/>
                  </a:cubicBezTo>
                  <a:cubicBezTo>
                    <a:pt x="4126" y="50283"/>
                    <a:pt x="4132" y="50281"/>
                    <a:pt x="4141" y="50281"/>
                  </a:cubicBezTo>
                  <a:cubicBezTo>
                    <a:pt x="4158" y="50281"/>
                    <a:pt x="4186" y="50292"/>
                    <a:pt x="4204" y="50292"/>
                  </a:cubicBezTo>
                  <a:cubicBezTo>
                    <a:pt x="4229" y="50266"/>
                    <a:pt x="4255" y="50240"/>
                    <a:pt x="4229" y="50189"/>
                  </a:cubicBezTo>
                  <a:cubicBezTo>
                    <a:pt x="4229" y="50137"/>
                    <a:pt x="4229" y="50086"/>
                    <a:pt x="4229" y="50008"/>
                  </a:cubicBezTo>
                  <a:cubicBezTo>
                    <a:pt x="4204" y="50008"/>
                    <a:pt x="4178" y="49957"/>
                    <a:pt x="4178" y="49905"/>
                  </a:cubicBezTo>
                  <a:cubicBezTo>
                    <a:pt x="4178" y="49879"/>
                    <a:pt x="4100" y="49828"/>
                    <a:pt x="4152" y="49802"/>
                  </a:cubicBezTo>
                  <a:cubicBezTo>
                    <a:pt x="4161" y="49793"/>
                    <a:pt x="4168" y="49790"/>
                    <a:pt x="4174" y="49790"/>
                  </a:cubicBezTo>
                  <a:cubicBezTo>
                    <a:pt x="4205" y="49790"/>
                    <a:pt x="4212" y="49879"/>
                    <a:pt x="4255" y="49879"/>
                  </a:cubicBezTo>
                  <a:cubicBezTo>
                    <a:pt x="4307" y="49879"/>
                    <a:pt x="4307" y="49854"/>
                    <a:pt x="4307" y="49802"/>
                  </a:cubicBezTo>
                  <a:cubicBezTo>
                    <a:pt x="4255" y="49750"/>
                    <a:pt x="4255" y="49673"/>
                    <a:pt x="4307" y="49621"/>
                  </a:cubicBezTo>
                  <a:cubicBezTo>
                    <a:pt x="4255" y="49570"/>
                    <a:pt x="4333" y="49518"/>
                    <a:pt x="4281" y="49467"/>
                  </a:cubicBezTo>
                  <a:cubicBezTo>
                    <a:pt x="4229" y="49415"/>
                    <a:pt x="4255" y="49389"/>
                    <a:pt x="4255" y="49338"/>
                  </a:cubicBezTo>
                  <a:cubicBezTo>
                    <a:pt x="4229" y="49338"/>
                    <a:pt x="4229" y="49312"/>
                    <a:pt x="4229" y="49312"/>
                  </a:cubicBezTo>
                  <a:cubicBezTo>
                    <a:pt x="4100" y="49183"/>
                    <a:pt x="4100" y="49028"/>
                    <a:pt x="4178" y="48874"/>
                  </a:cubicBezTo>
                  <a:lnTo>
                    <a:pt x="4152" y="48874"/>
                  </a:lnTo>
                  <a:cubicBezTo>
                    <a:pt x="4075" y="48874"/>
                    <a:pt x="4100" y="48770"/>
                    <a:pt x="4049" y="48719"/>
                  </a:cubicBezTo>
                  <a:cubicBezTo>
                    <a:pt x="3997" y="48693"/>
                    <a:pt x="4023" y="48667"/>
                    <a:pt x="4023" y="48641"/>
                  </a:cubicBezTo>
                  <a:cubicBezTo>
                    <a:pt x="4023" y="48641"/>
                    <a:pt x="3997" y="48616"/>
                    <a:pt x="3997" y="48590"/>
                  </a:cubicBezTo>
                  <a:lnTo>
                    <a:pt x="3894" y="48590"/>
                  </a:lnTo>
                  <a:cubicBezTo>
                    <a:pt x="3868" y="48641"/>
                    <a:pt x="3843" y="48693"/>
                    <a:pt x="3791" y="48719"/>
                  </a:cubicBezTo>
                  <a:cubicBezTo>
                    <a:pt x="3765" y="48719"/>
                    <a:pt x="3791" y="48796"/>
                    <a:pt x="3765" y="48796"/>
                  </a:cubicBezTo>
                  <a:cubicBezTo>
                    <a:pt x="3714" y="48796"/>
                    <a:pt x="3714" y="48770"/>
                    <a:pt x="3714" y="48719"/>
                  </a:cubicBezTo>
                  <a:lnTo>
                    <a:pt x="3714" y="48409"/>
                  </a:lnTo>
                  <a:cubicBezTo>
                    <a:pt x="3714" y="48383"/>
                    <a:pt x="3714" y="48332"/>
                    <a:pt x="3714" y="48306"/>
                  </a:cubicBezTo>
                  <a:cubicBezTo>
                    <a:pt x="3714" y="48280"/>
                    <a:pt x="3714" y="48255"/>
                    <a:pt x="3688" y="48229"/>
                  </a:cubicBezTo>
                  <a:cubicBezTo>
                    <a:pt x="3662" y="48229"/>
                    <a:pt x="3636" y="48203"/>
                    <a:pt x="3662" y="48177"/>
                  </a:cubicBezTo>
                  <a:cubicBezTo>
                    <a:pt x="3662" y="48126"/>
                    <a:pt x="3739" y="48151"/>
                    <a:pt x="3714" y="48126"/>
                  </a:cubicBezTo>
                  <a:cubicBezTo>
                    <a:pt x="3688" y="48074"/>
                    <a:pt x="3662" y="48022"/>
                    <a:pt x="3688" y="47945"/>
                  </a:cubicBezTo>
                  <a:lnTo>
                    <a:pt x="3688" y="47919"/>
                  </a:lnTo>
                  <a:cubicBezTo>
                    <a:pt x="3714" y="47868"/>
                    <a:pt x="3688" y="47816"/>
                    <a:pt x="3765" y="47790"/>
                  </a:cubicBezTo>
                  <a:cubicBezTo>
                    <a:pt x="3791" y="47790"/>
                    <a:pt x="3791" y="47765"/>
                    <a:pt x="3765" y="47739"/>
                  </a:cubicBezTo>
                  <a:cubicBezTo>
                    <a:pt x="3765" y="47713"/>
                    <a:pt x="3739" y="47661"/>
                    <a:pt x="3739" y="47636"/>
                  </a:cubicBezTo>
                  <a:cubicBezTo>
                    <a:pt x="3688" y="47610"/>
                    <a:pt x="3662" y="47532"/>
                    <a:pt x="3714" y="47481"/>
                  </a:cubicBezTo>
                  <a:cubicBezTo>
                    <a:pt x="3714" y="47455"/>
                    <a:pt x="3688" y="47429"/>
                    <a:pt x="3714" y="47403"/>
                  </a:cubicBezTo>
                  <a:cubicBezTo>
                    <a:pt x="3739" y="47378"/>
                    <a:pt x="3739" y="47378"/>
                    <a:pt x="3739" y="47352"/>
                  </a:cubicBezTo>
                  <a:cubicBezTo>
                    <a:pt x="3739" y="47326"/>
                    <a:pt x="3739" y="47223"/>
                    <a:pt x="3817" y="47223"/>
                  </a:cubicBezTo>
                  <a:cubicBezTo>
                    <a:pt x="3843" y="47223"/>
                    <a:pt x="3817" y="47197"/>
                    <a:pt x="3843" y="47171"/>
                  </a:cubicBezTo>
                  <a:cubicBezTo>
                    <a:pt x="3791" y="47171"/>
                    <a:pt x="3791" y="47171"/>
                    <a:pt x="3817" y="47094"/>
                  </a:cubicBezTo>
                  <a:cubicBezTo>
                    <a:pt x="3843" y="47017"/>
                    <a:pt x="3817" y="47042"/>
                    <a:pt x="3868" y="47017"/>
                  </a:cubicBezTo>
                  <a:cubicBezTo>
                    <a:pt x="3894" y="46991"/>
                    <a:pt x="3894" y="46991"/>
                    <a:pt x="3868" y="46939"/>
                  </a:cubicBezTo>
                  <a:cubicBezTo>
                    <a:pt x="3817" y="46913"/>
                    <a:pt x="3791" y="46913"/>
                    <a:pt x="3868" y="46888"/>
                  </a:cubicBezTo>
                  <a:cubicBezTo>
                    <a:pt x="3920" y="46836"/>
                    <a:pt x="3920" y="46810"/>
                    <a:pt x="3946" y="46759"/>
                  </a:cubicBezTo>
                  <a:lnTo>
                    <a:pt x="3946" y="46733"/>
                  </a:lnTo>
                  <a:cubicBezTo>
                    <a:pt x="3920" y="46707"/>
                    <a:pt x="3894" y="46681"/>
                    <a:pt x="3920" y="46656"/>
                  </a:cubicBezTo>
                  <a:cubicBezTo>
                    <a:pt x="3946" y="46604"/>
                    <a:pt x="3920" y="46552"/>
                    <a:pt x="3894" y="46527"/>
                  </a:cubicBezTo>
                  <a:cubicBezTo>
                    <a:pt x="3868" y="46501"/>
                    <a:pt x="3868" y="46475"/>
                    <a:pt x="3868" y="46449"/>
                  </a:cubicBezTo>
                  <a:cubicBezTo>
                    <a:pt x="3843" y="46423"/>
                    <a:pt x="3843" y="46398"/>
                    <a:pt x="3920" y="46398"/>
                  </a:cubicBezTo>
                  <a:lnTo>
                    <a:pt x="3868" y="46346"/>
                  </a:lnTo>
                  <a:cubicBezTo>
                    <a:pt x="3843" y="46346"/>
                    <a:pt x="3791" y="46320"/>
                    <a:pt x="3791" y="46294"/>
                  </a:cubicBezTo>
                  <a:cubicBezTo>
                    <a:pt x="3765" y="46269"/>
                    <a:pt x="3765" y="46243"/>
                    <a:pt x="3791" y="46217"/>
                  </a:cubicBezTo>
                  <a:cubicBezTo>
                    <a:pt x="3817" y="46217"/>
                    <a:pt x="3817" y="46217"/>
                    <a:pt x="3843" y="46243"/>
                  </a:cubicBezTo>
                  <a:cubicBezTo>
                    <a:pt x="3843" y="46269"/>
                    <a:pt x="3868" y="46294"/>
                    <a:pt x="3868" y="46320"/>
                  </a:cubicBezTo>
                  <a:lnTo>
                    <a:pt x="3920" y="46243"/>
                  </a:lnTo>
                  <a:cubicBezTo>
                    <a:pt x="3946" y="46165"/>
                    <a:pt x="3868" y="46140"/>
                    <a:pt x="3894" y="46088"/>
                  </a:cubicBezTo>
                  <a:cubicBezTo>
                    <a:pt x="3894" y="46062"/>
                    <a:pt x="3946" y="46037"/>
                    <a:pt x="3946" y="45985"/>
                  </a:cubicBezTo>
                  <a:cubicBezTo>
                    <a:pt x="3920" y="45933"/>
                    <a:pt x="3946" y="45882"/>
                    <a:pt x="3946" y="45856"/>
                  </a:cubicBezTo>
                  <a:lnTo>
                    <a:pt x="3946" y="45779"/>
                  </a:lnTo>
                  <a:lnTo>
                    <a:pt x="3946" y="45701"/>
                  </a:lnTo>
                  <a:lnTo>
                    <a:pt x="3946" y="45521"/>
                  </a:lnTo>
                  <a:lnTo>
                    <a:pt x="3946" y="45443"/>
                  </a:lnTo>
                  <a:lnTo>
                    <a:pt x="3946" y="45392"/>
                  </a:lnTo>
                  <a:cubicBezTo>
                    <a:pt x="3920" y="45314"/>
                    <a:pt x="3894" y="45263"/>
                    <a:pt x="3894" y="45185"/>
                  </a:cubicBezTo>
                  <a:cubicBezTo>
                    <a:pt x="3817" y="45160"/>
                    <a:pt x="3817" y="45108"/>
                    <a:pt x="3817" y="45056"/>
                  </a:cubicBezTo>
                  <a:lnTo>
                    <a:pt x="3868" y="45056"/>
                  </a:lnTo>
                  <a:lnTo>
                    <a:pt x="3920" y="45108"/>
                  </a:lnTo>
                  <a:lnTo>
                    <a:pt x="3972" y="45005"/>
                  </a:lnTo>
                  <a:cubicBezTo>
                    <a:pt x="3894" y="44979"/>
                    <a:pt x="3894" y="44928"/>
                    <a:pt x="3894" y="44876"/>
                  </a:cubicBezTo>
                  <a:cubicBezTo>
                    <a:pt x="3894" y="44850"/>
                    <a:pt x="3868" y="44799"/>
                    <a:pt x="3868" y="44747"/>
                  </a:cubicBezTo>
                  <a:cubicBezTo>
                    <a:pt x="3868" y="44721"/>
                    <a:pt x="3817" y="44695"/>
                    <a:pt x="3817" y="44695"/>
                  </a:cubicBezTo>
                  <a:cubicBezTo>
                    <a:pt x="3817" y="44687"/>
                    <a:pt x="3823" y="44684"/>
                    <a:pt x="3831" y="44684"/>
                  </a:cubicBezTo>
                  <a:cubicBezTo>
                    <a:pt x="3848" y="44684"/>
                    <a:pt x="3877" y="44695"/>
                    <a:pt x="3894" y="44695"/>
                  </a:cubicBezTo>
                  <a:lnTo>
                    <a:pt x="3972" y="44644"/>
                  </a:lnTo>
                  <a:cubicBezTo>
                    <a:pt x="3972" y="44644"/>
                    <a:pt x="3946" y="44618"/>
                    <a:pt x="3946" y="44618"/>
                  </a:cubicBezTo>
                  <a:cubicBezTo>
                    <a:pt x="3868" y="44592"/>
                    <a:pt x="3817" y="44566"/>
                    <a:pt x="3817" y="44489"/>
                  </a:cubicBezTo>
                  <a:cubicBezTo>
                    <a:pt x="3817" y="44489"/>
                    <a:pt x="3843" y="44463"/>
                    <a:pt x="3843" y="44463"/>
                  </a:cubicBezTo>
                  <a:cubicBezTo>
                    <a:pt x="3853" y="44463"/>
                    <a:pt x="3867" y="44467"/>
                    <a:pt x="3884" y="44467"/>
                  </a:cubicBezTo>
                  <a:cubicBezTo>
                    <a:pt x="3910" y="44467"/>
                    <a:pt x="3941" y="44458"/>
                    <a:pt x="3972" y="44412"/>
                  </a:cubicBezTo>
                  <a:cubicBezTo>
                    <a:pt x="3972" y="44386"/>
                    <a:pt x="3972" y="44386"/>
                    <a:pt x="3972" y="44360"/>
                  </a:cubicBezTo>
                  <a:cubicBezTo>
                    <a:pt x="3946" y="44360"/>
                    <a:pt x="3920" y="44354"/>
                    <a:pt x="3897" y="44354"/>
                  </a:cubicBezTo>
                  <a:cubicBezTo>
                    <a:pt x="3875" y="44354"/>
                    <a:pt x="3856" y="44360"/>
                    <a:pt x="3843" y="44386"/>
                  </a:cubicBezTo>
                  <a:lnTo>
                    <a:pt x="3817" y="44386"/>
                  </a:lnTo>
                  <a:cubicBezTo>
                    <a:pt x="3791" y="44386"/>
                    <a:pt x="3817" y="44257"/>
                    <a:pt x="3843" y="44257"/>
                  </a:cubicBezTo>
                  <a:cubicBezTo>
                    <a:pt x="3946" y="44257"/>
                    <a:pt x="3946" y="44180"/>
                    <a:pt x="3946" y="44076"/>
                  </a:cubicBezTo>
                  <a:lnTo>
                    <a:pt x="3920" y="44051"/>
                  </a:lnTo>
                  <a:cubicBezTo>
                    <a:pt x="3868" y="44051"/>
                    <a:pt x="3817" y="44025"/>
                    <a:pt x="3817" y="43973"/>
                  </a:cubicBezTo>
                  <a:cubicBezTo>
                    <a:pt x="3765" y="43896"/>
                    <a:pt x="3765" y="43793"/>
                    <a:pt x="3765" y="43690"/>
                  </a:cubicBezTo>
                  <a:cubicBezTo>
                    <a:pt x="3765" y="43664"/>
                    <a:pt x="3817" y="43638"/>
                    <a:pt x="3791" y="43612"/>
                  </a:cubicBezTo>
                  <a:cubicBezTo>
                    <a:pt x="3791" y="43586"/>
                    <a:pt x="3791" y="43561"/>
                    <a:pt x="3791" y="43535"/>
                  </a:cubicBezTo>
                  <a:lnTo>
                    <a:pt x="3791" y="43483"/>
                  </a:lnTo>
                  <a:lnTo>
                    <a:pt x="3791" y="43432"/>
                  </a:lnTo>
                  <a:lnTo>
                    <a:pt x="3920" y="43432"/>
                  </a:lnTo>
                  <a:cubicBezTo>
                    <a:pt x="3946" y="43406"/>
                    <a:pt x="3946" y="43380"/>
                    <a:pt x="3920" y="43354"/>
                  </a:cubicBezTo>
                  <a:cubicBezTo>
                    <a:pt x="3868" y="43328"/>
                    <a:pt x="3894" y="43303"/>
                    <a:pt x="3920" y="43251"/>
                  </a:cubicBezTo>
                  <a:cubicBezTo>
                    <a:pt x="3894" y="43251"/>
                    <a:pt x="3868" y="43251"/>
                    <a:pt x="3868" y="43225"/>
                  </a:cubicBezTo>
                  <a:cubicBezTo>
                    <a:pt x="3791" y="43225"/>
                    <a:pt x="3791" y="43225"/>
                    <a:pt x="3791" y="43148"/>
                  </a:cubicBezTo>
                  <a:lnTo>
                    <a:pt x="3817" y="43122"/>
                  </a:lnTo>
                  <a:lnTo>
                    <a:pt x="3843" y="43122"/>
                  </a:lnTo>
                  <a:lnTo>
                    <a:pt x="3843" y="43096"/>
                  </a:lnTo>
                  <a:lnTo>
                    <a:pt x="3817" y="43096"/>
                  </a:lnTo>
                  <a:cubicBezTo>
                    <a:pt x="3791" y="43096"/>
                    <a:pt x="3765" y="43045"/>
                    <a:pt x="3765" y="43045"/>
                  </a:cubicBezTo>
                  <a:cubicBezTo>
                    <a:pt x="3791" y="42993"/>
                    <a:pt x="3791" y="42942"/>
                    <a:pt x="3765" y="42916"/>
                  </a:cubicBezTo>
                  <a:lnTo>
                    <a:pt x="3765" y="42813"/>
                  </a:lnTo>
                  <a:cubicBezTo>
                    <a:pt x="3765" y="42710"/>
                    <a:pt x="3765" y="42710"/>
                    <a:pt x="3843" y="42684"/>
                  </a:cubicBezTo>
                  <a:lnTo>
                    <a:pt x="3920" y="42658"/>
                  </a:lnTo>
                  <a:cubicBezTo>
                    <a:pt x="3946" y="42658"/>
                    <a:pt x="3920" y="42632"/>
                    <a:pt x="3946" y="42606"/>
                  </a:cubicBezTo>
                  <a:cubicBezTo>
                    <a:pt x="3946" y="42564"/>
                    <a:pt x="3911" y="42522"/>
                    <a:pt x="3857" y="42522"/>
                  </a:cubicBezTo>
                  <a:cubicBezTo>
                    <a:pt x="3844" y="42522"/>
                    <a:pt x="3831" y="42524"/>
                    <a:pt x="3817" y="42529"/>
                  </a:cubicBezTo>
                  <a:lnTo>
                    <a:pt x="3817" y="42503"/>
                  </a:lnTo>
                  <a:cubicBezTo>
                    <a:pt x="3843" y="42477"/>
                    <a:pt x="3868" y="42477"/>
                    <a:pt x="3920" y="42477"/>
                  </a:cubicBezTo>
                  <a:cubicBezTo>
                    <a:pt x="3946" y="42477"/>
                    <a:pt x="3946" y="42426"/>
                    <a:pt x="3946" y="42400"/>
                  </a:cubicBezTo>
                  <a:cubicBezTo>
                    <a:pt x="3920" y="42348"/>
                    <a:pt x="3894" y="42323"/>
                    <a:pt x="3868" y="42271"/>
                  </a:cubicBezTo>
                  <a:cubicBezTo>
                    <a:pt x="3868" y="42271"/>
                    <a:pt x="3817" y="42245"/>
                    <a:pt x="3817" y="42245"/>
                  </a:cubicBezTo>
                  <a:cubicBezTo>
                    <a:pt x="3791" y="42219"/>
                    <a:pt x="3817" y="42168"/>
                    <a:pt x="3817" y="42116"/>
                  </a:cubicBezTo>
                  <a:cubicBezTo>
                    <a:pt x="3826" y="42097"/>
                    <a:pt x="3829" y="42092"/>
                    <a:pt x="3828" y="42092"/>
                  </a:cubicBezTo>
                  <a:lnTo>
                    <a:pt x="3828" y="42092"/>
                  </a:lnTo>
                  <a:cubicBezTo>
                    <a:pt x="3827" y="42092"/>
                    <a:pt x="3823" y="42098"/>
                    <a:pt x="3820" y="42098"/>
                  </a:cubicBezTo>
                  <a:cubicBezTo>
                    <a:pt x="3818" y="42098"/>
                    <a:pt x="3817" y="42096"/>
                    <a:pt x="3817" y="42091"/>
                  </a:cubicBezTo>
                  <a:lnTo>
                    <a:pt x="3791" y="42091"/>
                  </a:lnTo>
                  <a:cubicBezTo>
                    <a:pt x="3791" y="42091"/>
                    <a:pt x="3765" y="42065"/>
                    <a:pt x="3765" y="42039"/>
                  </a:cubicBezTo>
                  <a:cubicBezTo>
                    <a:pt x="3765" y="42013"/>
                    <a:pt x="3791" y="41936"/>
                    <a:pt x="3791" y="41884"/>
                  </a:cubicBezTo>
                  <a:cubicBezTo>
                    <a:pt x="3791" y="41807"/>
                    <a:pt x="3765" y="41755"/>
                    <a:pt x="3765" y="41704"/>
                  </a:cubicBezTo>
                  <a:cubicBezTo>
                    <a:pt x="3765" y="41678"/>
                    <a:pt x="3765" y="41652"/>
                    <a:pt x="3765" y="41652"/>
                  </a:cubicBezTo>
                  <a:cubicBezTo>
                    <a:pt x="3714" y="41626"/>
                    <a:pt x="3688" y="41575"/>
                    <a:pt x="3688" y="41523"/>
                  </a:cubicBezTo>
                  <a:cubicBezTo>
                    <a:pt x="3636" y="41523"/>
                    <a:pt x="3662" y="41497"/>
                    <a:pt x="3662" y="41472"/>
                  </a:cubicBezTo>
                  <a:lnTo>
                    <a:pt x="3662" y="41394"/>
                  </a:lnTo>
                  <a:cubicBezTo>
                    <a:pt x="3636" y="41394"/>
                    <a:pt x="3611" y="41394"/>
                    <a:pt x="3611" y="41368"/>
                  </a:cubicBezTo>
                  <a:cubicBezTo>
                    <a:pt x="3611" y="41343"/>
                    <a:pt x="3585" y="41265"/>
                    <a:pt x="3559" y="41214"/>
                  </a:cubicBezTo>
                  <a:lnTo>
                    <a:pt x="3456" y="41214"/>
                  </a:lnTo>
                  <a:cubicBezTo>
                    <a:pt x="3430" y="41214"/>
                    <a:pt x="3456" y="41188"/>
                    <a:pt x="3482" y="41162"/>
                  </a:cubicBezTo>
                  <a:lnTo>
                    <a:pt x="3482" y="41136"/>
                  </a:lnTo>
                  <a:cubicBezTo>
                    <a:pt x="3482" y="41110"/>
                    <a:pt x="3482" y="41110"/>
                    <a:pt x="3482" y="41110"/>
                  </a:cubicBezTo>
                  <a:cubicBezTo>
                    <a:pt x="3430" y="41110"/>
                    <a:pt x="3404" y="41059"/>
                    <a:pt x="3430" y="41007"/>
                  </a:cubicBezTo>
                  <a:cubicBezTo>
                    <a:pt x="3456" y="40982"/>
                    <a:pt x="3456" y="40982"/>
                    <a:pt x="3430" y="40930"/>
                  </a:cubicBezTo>
                  <a:cubicBezTo>
                    <a:pt x="3378" y="40904"/>
                    <a:pt x="3430" y="40853"/>
                    <a:pt x="3456" y="40827"/>
                  </a:cubicBezTo>
                  <a:cubicBezTo>
                    <a:pt x="3404" y="40775"/>
                    <a:pt x="3456" y="40724"/>
                    <a:pt x="3456" y="40672"/>
                  </a:cubicBezTo>
                  <a:cubicBezTo>
                    <a:pt x="3456" y="40646"/>
                    <a:pt x="3456" y="40620"/>
                    <a:pt x="3456" y="40595"/>
                  </a:cubicBezTo>
                  <a:cubicBezTo>
                    <a:pt x="3456" y="40569"/>
                    <a:pt x="3456" y="40543"/>
                    <a:pt x="3507" y="40517"/>
                  </a:cubicBezTo>
                  <a:cubicBezTo>
                    <a:pt x="3507" y="40466"/>
                    <a:pt x="3533" y="40414"/>
                    <a:pt x="3559" y="40363"/>
                  </a:cubicBezTo>
                  <a:cubicBezTo>
                    <a:pt x="3559" y="40337"/>
                    <a:pt x="3611" y="40311"/>
                    <a:pt x="3662" y="40311"/>
                  </a:cubicBezTo>
                  <a:cubicBezTo>
                    <a:pt x="3667" y="40316"/>
                    <a:pt x="3672" y="40318"/>
                    <a:pt x="3676" y="40318"/>
                  </a:cubicBezTo>
                  <a:cubicBezTo>
                    <a:pt x="3696" y="40318"/>
                    <a:pt x="3714" y="40276"/>
                    <a:pt x="3714" y="40234"/>
                  </a:cubicBezTo>
                  <a:cubicBezTo>
                    <a:pt x="3688" y="40208"/>
                    <a:pt x="3662" y="40156"/>
                    <a:pt x="3688" y="40105"/>
                  </a:cubicBezTo>
                  <a:lnTo>
                    <a:pt x="3688" y="40027"/>
                  </a:lnTo>
                  <a:lnTo>
                    <a:pt x="3636" y="40027"/>
                  </a:lnTo>
                  <a:cubicBezTo>
                    <a:pt x="3611" y="40027"/>
                    <a:pt x="3585" y="40001"/>
                    <a:pt x="3585" y="39976"/>
                  </a:cubicBezTo>
                  <a:cubicBezTo>
                    <a:pt x="3585" y="39924"/>
                    <a:pt x="3533" y="39821"/>
                    <a:pt x="3636" y="39795"/>
                  </a:cubicBezTo>
                  <a:cubicBezTo>
                    <a:pt x="3662" y="39718"/>
                    <a:pt x="3636" y="39666"/>
                    <a:pt x="3585" y="39615"/>
                  </a:cubicBezTo>
                  <a:cubicBezTo>
                    <a:pt x="3559" y="39589"/>
                    <a:pt x="3559" y="39537"/>
                    <a:pt x="3559" y="39511"/>
                  </a:cubicBezTo>
                  <a:lnTo>
                    <a:pt x="3559" y="39383"/>
                  </a:lnTo>
                  <a:cubicBezTo>
                    <a:pt x="3559" y="39357"/>
                    <a:pt x="3559" y="39357"/>
                    <a:pt x="3482" y="39357"/>
                  </a:cubicBezTo>
                  <a:cubicBezTo>
                    <a:pt x="3404" y="39357"/>
                    <a:pt x="3378" y="39331"/>
                    <a:pt x="3378" y="39279"/>
                  </a:cubicBezTo>
                  <a:cubicBezTo>
                    <a:pt x="3353" y="39228"/>
                    <a:pt x="3507" y="39228"/>
                    <a:pt x="3585" y="39150"/>
                  </a:cubicBezTo>
                  <a:cubicBezTo>
                    <a:pt x="3559" y="39125"/>
                    <a:pt x="3533" y="39073"/>
                    <a:pt x="3559" y="39021"/>
                  </a:cubicBezTo>
                  <a:cubicBezTo>
                    <a:pt x="3585" y="38944"/>
                    <a:pt x="3559" y="38892"/>
                    <a:pt x="3559" y="38841"/>
                  </a:cubicBezTo>
                  <a:cubicBezTo>
                    <a:pt x="3482" y="38841"/>
                    <a:pt x="3456" y="38764"/>
                    <a:pt x="3404" y="38712"/>
                  </a:cubicBezTo>
                  <a:cubicBezTo>
                    <a:pt x="3353" y="38686"/>
                    <a:pt x="3378" y="38635"/>
                    <a:pt x="3404" y="38609"/>
                  </a:cubicBezTo>
                  <a:lnTo>
                    <a:pt x="3378" y="38583"/>
                  </a:lnTo>
                  <a:lnTo>
                    <a:pt x="3301" y="38531"/>
                  </a:lnTo>
                  <a:cubicBezTo>
                    <a:pt x="3301" y="38583"/>
                    <a:pt x="3301" y="38609"/>
                    <a:pt x="3250" y="38609"/>
                  </a:cubicBezTo>
                  <a:cubicBezTo>
                    <a:pt x="3224" y="38557"/>
                    <a:pt x="3224" y="38557"/>
                    <a:pt x="3250" y="38506"/>
                  </a:cubicBezTo>
                  <a:lnTo>
                    <a:pt x="3250" y="38325"/>
                  </a:lnTo>
                  <a:cubicBezTo>
                    <a:pt x="3224" y="38274"/>
                    <a:pt x="3198" y="38196"/>
                    <a:pt x="3250" y="38145"/>
                  </a:cubicBezTo>
                  <a:cubicBezTo>
                    <a:pt x="3327" y="38093"/>
                    <a:pt x="3301" y="38093"/>
                    <a:pt x="3250" y="38067"/>
                  </a:cubicBezTo>
                  <a:cubicBezTo>
                    <a:pt x="3250" y="38067"/>
                    <a:pt x="3224" y="38041"/>
                    <a:pt x="3224" y="38016"/>
                  </a:cubicBezTo>
                  <a:cubicBezTo>
                    <a:pt x="3198" y="37990"/>
                    <a:pt x="3224" y="38016"/>
                    <a:pt x="3224" y="37938"/>
                  </a:cubicBezTo>
                  <a:cubicBezTo>
                    <a:pt x="3211" y="37900"/>
                    <a:pt x="3211" y="37893"/>
                    <a:pt x="3214" y="37893"/>
                  </a:cubicBezTo>
                  <a:lnTo>
                    <a:pt x="3214" y="37893"/>
                  </a:lnTo>
                  <a:cubicBezTo>
                    <a:pt x="3216" y="37893"/>
                    <a:pt x="3218" y="37895"/>
                    <a:pt x="3220" y="37895"/>
                  </a:cubicBezTo>
                  <a:cubicBezTo>
                    <a:pt x="3222" y="37895"/>
                    <a:pt x="3224" y="37893"/>
                    <a:pt x="3224" y="37887"/>
                  </a:cubicBezTo>
                  <a:cubicBezTo>
                    <a:pt x="3250" y="37887"/>
                    <a:pt x="3224" y="37861"/>
                    <a:pt x="3224" y="37861"/>
                  </a:cubicBezTo>
                  <a:cubicBezTo>
                    <a:pt x="3224" y="37848"/>
                    <a:pt x="3230" y="37848"/>
                    <a:pt x="3240" y="37848"/>
                  </a:cubicBezTo>
                  <a:cubicBezTo>
                    <a:pt x="3250" y="37848"/>
                    <a:pt x="3262" y="37848"/>
                    <a:pt x="3275" y="37835"/>
                  </a:cubicBezTo>
                  <a:cubicBezTo>
                    <a:pt x="3301" y="37835"/>
                    <a:pt x="3327" y="37783"/>
                    <a:pt x="3327" y="37758"/>
                  </a:cubicBezTo>
                  <a:cubicBezTo>
                    <a:pt x="3353" y="37732"/>
                    <a:pt x="3353" y="37680"/>
                    <a:pt x="3327" y="37629"/>
                  </a:cubicBezTo>
                  <a:cubicBezTo>
                    <a:pt x="3301" y="37577"/>
                    <a:pt x="3327" y="37500"/>
                    <a:pt x="3353" y="37448"/>
                  </a:cubicBezTo>
                  <a:cubicBezTo>
                    <a:pt x="3378" y="37397"/>
                    <a:pt x="3378" y="37345"/>
                    <a:pt x="3353" y="37293"/>
                  </a:cubicBezTo>
                  <a:cubicBezTo>
                    <a:pt x="3327" y="37293"/>
                    <a:pt x="3327" y="37293"/>
                    <a:pt x="3327" y="37268"/>
                  </a:cubicBezTo>
                  <a:cubicBezTo>
                    <a:pt x="3275" y="37242"/>
                    <a:pt x="3250" y="37190"/>
                    <a:pt x="3224" y="37139"/>
                  </a:cubicBezTo>
                  <a:cubicBezTo>
                    <a:pt x="3224" y="37113"/>
                    <a:pt x="3198" y="37087"/>
                    <a:pt x="3224" y="37061"/>
                  </a:cubicBezTo>
                  <a:cubicBezTo>
                    <a:pt x="3275" y="37036"/>
                    <a:pt x="3224" y="36958"/>
                    <a:pt x="3224" y="36907"/>
                  </a:cubicBezTo>
                  <a:cubicBezTo>
                    <a:pt x="3258" y="36907"/>
                    <a:pt x="3281" y="36895"/>
                    <a:pt x="3300" y="36895"/>
                  </a:cubicBezTo>
                  <a:cubicBezTo>
                    <a:pt x="3310" y="36895"/>
                    <a:pt x="3318" y="36898"/>
                    <a:pt x="3327" y="36907"/>
                  </a:cubicBezTo>
                  <a:cubicBezTo>
                    <a:pt x="3353" y="36932"/>
                    <a:pt x="3327" y="36958"/>
                    <a:pt x="3327" y="36984"/>
                  </a:cubicBezTo>
                  <a:cubicBezTo>
                    <a:pt x="3327" y="36997"/>
                    <a:pt x="3327" y="37003"/>
                    <a:pt x="3330" y="37003"/>
                  </a:cubicBezTo>
                  <a:cubicBezTo>
                    <a:pt x="3333" y="37003"/>
                    <a:pt x="3340" y="36997"/>
                    <a:pt x="3353" y="36984"/>
                  </a:cubicBezTo>
                  <a:cubicBezTo>
                    <a:pt x="3378" y="36958"/>
                    <a:pt x="3404" y="36958"/>
                    <a:pt x="3430" y="36932"/>
                  </a:cubicBezTo>
                  <a:cubicBezTo>
                    <a:pt x="3430" y="36932"/>
                    <a:pt x="3456" y="36907"/>
                    <a:pt x="3456" y="36907"/>
                  </a:cubicBezTo>
                  <a:cubicBezTo>
                    <a:pt x="3404" y="36829"/>
                    <a:pt x="3404" y="36752"/>
                    <a:pt x="3378" y="36649"/>
                  </a:cubicBezTo>
                  <a:cubicBezTo>
                    <a:pt x="3353" y="36623"/>
                    <a:pt x="3378" y="36571"/>
                    <a:pt x="3353" y="36546"/>
                  </a:cubicBezTo>
                  <a:cubicBezTo>
                    <a:pt x="3345" y="36542"/>
                    <a:pt x="3340" y="36540"/>
                    <a:pt x="3336" y="36540"/>
                  </a:cubicBezTo>
                  <a:cubicBezTo>
                    <a:pt x="3314" y="36540"/>
                    <a:pt x="3349" y="36597"/>
                    <a:pt x="3327" y="36597"/>
                  </a:cubicBezTo>
                  <a:cubicBezTo>
                    <a:pt x="3275" y="36571"/>
                    <a:pt x="3250" y="36546"/>
                    <a:pt x="3224" y="36494"/>
                  </a:cubicBezTo>
                  <a:cubicBezTo>
                    <a:pt x="3198" y="36494"/>
                    <a:pt x="3224" y="36468"/>
                    <a:pt x="3250" y="36468"/>
                  </a:cubicBezTo>
                  <a:cubicBezTo>
                    <a:pt x="3275" y="36442"/>
                    <a:pt x="3250" y="36365"/>
                    <a:pt x="3224" y="36339"/>
                  </a:cubicBezTo>
                  <a:cubicBezTo>
                    <a:pt x="3198" y="36339"/>
                    <a:pt x="3198" y="36365"/>
                    <a:pt x="3172" y="36365"/>
                  </a:cubicBezTo>
                  <a:cubicBezTo>
                    <a:pt x="3146" y="36365"/>
                    <a:pt x="3095" y="36365"/>
                    <a:pt x="3095" y="36313"/>
                  </a:cubicBezTo>
                  <a:cubicBezTo>
                    <a:pt x="3095" y="36288"/>
                    <a:pt x="3043" y="36210"/>
                    <a:pt x="3069" y="36133"/>
                  </a:cubicBezTo>
                  <a:cubicBezTo>
                    <a:pt x="3095" y="36081"/>
                    <a:pt x="3095" y="36030"/>
                    <a:pt x="3069" y="35978"/>
                  </a:cubicBezTo>
                  <a:cubicBezTo>
                    <a:pt x="3069" y="35927"/>
                    <a:pt x="3095" y="35901"/>
                    <a:pt x="3095" y="35875"/>
                  </a:cubicBezTo>
                  <a:lnTo>
                    <a:pt x="3095" y="35617"/>
                  </a:lnTo>
                  <a:cubicBezTo>
                    <a:pt x="3095" y="35591"/>
                    <a:pt x="3121" y="35591"/>
                    <a:pt x="3146" y="35591"/>
                  </a:cubicBezTo>
                  <a:cubicBezTo>
                    <a:pt x="3121" y="35540"/>
                    <a:pt x="3095" y="35488"/>
                    <a:pt x="3095" y="35437"/>
                  </a:cubicBezTo>
                  <a:cubicBezTo>
                    <a:pt x="3095" y="35411"/>
                    <a:pt x="3095" y="35411"/>
                    <a:pt x="3121" y="35411"/>
                  </a:cubicBezTo>
                  <a:cubicBezTo>
                    <a:pt x="3172" y="35411"/>
                    <a:pt x="3121" y="35359"/>
                    <a:pt x="3095" y="35308"/>
                  </a:cubicBezTo>
                  <a:cubicBezTo>
                    <a:pt x="3095" y="35295"/>
                    <a:pt x="3101" y="35288"/>
                    <a:pt x="3114" y="35288"/>
                  </a:cubicBezTo>
                  <a:cubicBezTo>
                    <a:pt x="3127" y="35288"/>
                    <a:pt x="3146" y="35295"/>
                    <a:pt x="3172" y="35308"/>
                  </a:cubicBezTo>
                  <a:lnTo>
                    <a:pt x="3250" y="35333"/>
                  </a:lnTo>
                  <a:cubicBezTo>
                    <a:pt x="3250" y="35333"/>
                    <a:pt x="3275" y="35308"/>
                    <a:pt x="3275" y="35308"/>
                  </a:cubicBezTo>
                  <a:lnTo>
                    <a:pt x="3275" y="35256"/>
                  </a:lnTo>
                  <a:cubicBezTo>
                    <a:pt x="3250" y="35230"/>
                    <a:pt x="3250" y="35204"/>
                    <a:pt x="3275" y="35179"/>
                  </a:cubicBezTo>
                  <a:lnTo>
                    <a:pt x="3275" y="35153"/>
                  </a:lnTo>
                  <a:lnTo>
                    <a:pt x="3172" y="35179"/>
                  </a:lnTo>
                  <a:cubicBezTo>
                    <a:pt x="3146" y="35179"/>
                    <a:pt x="3121" y="35179"/>
                    <a:pt x="3121" y="35153"/>
                  </a:cubicBezTo>
                  <a:cubicBezTo>
                    <a:pt x="3095" y="35127"/>
                    <a:pt x="3095" y="35075"/>
                    <a:pt x="3121" y="35024"/>
                  </a:cubicBezTo>
                  <a:cubicBezTo>
                    <a:pt x="3146" y="34998"/>
                    <a:pt x="3159" y="34985"/>
                    <a:pt x="3169" y="34985"/>
                  </a:cubicBezTo>
                  <a:cubicBezTo>
                    <a:pt x="3179" y="34985"/>
                    <a:pt x="3185" y="34998"/>
                    <a:pt x="3198" y="35024"/>
                  </a:cubicBezTo>
                  <a:cubicBezTo>
                    <a:pt x="3211" y="35037"/>
                    <a:pt x="3217" y="35043"/>
                    <a:pt x="3224" y="35043"/>
                  </a:cubicBezTo>
                  <a:cubicBezTo>
                    <a:pt x="3230" y="35043"/>
                    <a:pt x="3237" y="35037"/>
                    <a:pt x="3250" y="35024"/>
                  </a:cubicBezTo>
                  <a:lnTo>
                    <a:pt x="3250" y="34921"/>
                  </a:lnTo>
                  <a:cubicBezTo>
                    <a:pt x="3250" y="34869"/>
                    <a:pt x="3172" y="34869"/>
                    <a:pt x="3198" y="34818"/>
                  </a:cubicBezTo>
                  <a:cubicBezTo>
                    <a:pt x="3198" y="34766"/>
                    <a:pt x="3198" y="34714"/>
                    <a:pt x="3172" y="34663"/>
                  </a:cubicBezTo>
                  <a:cubicBezTo>
                    <a:pt x="3165" y="34655"/>
                    <a:pt x="3155" y="34652"/>
                    <a:pt x="3144" y="34652"/>
                  </a:cubicBezTo>
                  <a:cubicBezTo>
                    <a:pt x="3116" y="34652"/>
                    <a:pt x="3080" y="34670"/>
                    <a:pt x="3043" y="34689"/>
                  </a:cubicBezTo>
                  <a:cubicBezTo>
                    <a:pt x="3017" y="34689"/>
                    <a:pt x="3017" y="34663"/>
                    <a:pt x="3017" y="34637"/>
                  </a:cubicBezTo>
                  <a:cubicBezTo>
                    <a:pt x="3017" y="34611"/>
                    <a:pt x="3017" y="34611"/>
                    <a:pt x="3043" y="34585"/>
                  </a:cubicBezTo>
                  <a:lnTo>
                    <a:pt x="3095" y="34585"/>
                  </a:lnTo>
                  <a:cubicBezTo>
                    <a:pt x="3108" y="34598"/>
                    <a:pt x="3114" y="34605"/>
                    <a:pt x="3121" y="34605"/>
                  </a:cubicBezTo>
                  <a:cubicBezTo>
                    <a:pt x="3127" y="34605"/>
                    <a:pt x="3133" y="34598"/>
                    <a:pt x="3146" y="34585"/>
                  </a:cubicBezTo>
                  <a:cubicBezTo>
                    <a:pt x="3198" y="34534"/>
                    <a:pt x="3224" y="34431"/>
                    <a:pt x="3198" y="34353"/>
                  </a:cubicBezTo>
                  <a:lnTo>
                    <a:pt x="3198" y="34328"/>
                  </a:lnTo>
                  <a:cubicBezTo>
                    <a:pt x="3198" y="34325"/>
                    <a:pt x="3199" y="34323"/>
                    <a:pt x="3200" y="34323"/>
                  </a:cubicBezTo>
                  <a:cubicBezTo>
                    <a:pt x="3209" y="34323"/>
                    <a:pt x="3255" y="34405"/>
                    <a:pt x="3301" y="34405"/>
                  </a:cubicBezTo>
                  <a:cubicBezTo>
                    <a:pt x="3275" y="34353"/>
                    <a:pt x="3250" y="34276"/>
                    <a:pt x="3275" y="34224"/>
                  </a:cubicBezTo>
                  <a:cubicBezTo>
                    <a:pt x="3286" y="34214"/>
                    <a:pt x="3301" y="34207"/>
                    <a:pt x="3315" y="34207"/>
                  </a:cubicBezTo>
                  <a:cubicBezTo>
                    <a:pt x="3335" y="34207"/>
                    <a:pt x="3353" y="34220"/>
                    <a:pt x="3353" y="34250"/>
                  </a:cubicBezTo>
                  <a:lnTo>
                    <a:pt x="3353" y="34276"/>
                  </a:lnTo>
                  <a:cubicBezTo>
                    <a:pt x="3353" y="34302"/>
                    <a:pt x="3353" y="34328"/>
                    <a:pt x="3430" y="34328"/>
                  </a:cubicBezTo>
                  <a:lnTo>
                    <a:pt x="3404" y="34302"/>
                  </a:lnTo>
                  <a:cubicBezTo>
                    <a:pt x="3327" y="34199"/>
                    <a:pt x="3456" y="34121"/>
                    <a:pt x="3404" y="34018"/>
                  </a:cubicBezTo>
                  <a:cubicBezTo>
                    <a:pt x="3404" y="34018"/>
                    <a:pt x="3430" y="33992"/>
                    <a:pt x="3430" y="33966"/>
                  </a:cubicBezTo>
                  <a:cubicBezTo>
                    <a:pt x="3430" y="33966"/>
                    <a:pt x="3430" y="33863"/>
                    <a:pt x="3430" y="33837"/>
                  </a:cubicBezTo>
                  <a:cubicBezTo>
                    <a:pt x="3430" y="33709"/>
                    <a:pt x="3404" y="33605"/>
                    <a:pt x="3353" y="33502"/>
                  </a:cubicBezTo>
                  <a:cubicBezTo>
                    <a:pt x="3327" y="33476"/>
                    <a:pt x="3327" y="33425"/>
                    <a:pt x="3353" y="33399"/>
                  </a:cubicBezTo>
                  <a:cubicBezTo>
                    <a:pt x="3353" y="33373"/>
                    <a:pt x="3353" y="33322"/>
                    <a:pt x="3353" y="33270"/>
                  </a:cubicBezTo>
                  <a:lnTo>
                    <a:pt x="3353" y="33064"/>
                  </a:lnTo>
                  <a:cubicBezTo>
                    <a:pt x="3327" y="33038"/>
                    <a:pt x="3301" y="32986"/>
                    <a:pt x="3327" y="32935"/>
                  </a:cubicBezTo>
                  <a:cubicBezTo>
                    <a:pt x="3327" y="32883"/>
                    <a:pt x="3301" y="32857"/>
                    <a:pt x="3275" y="32806"/>
                  </a:cubicBezTo>
                  <a:cubicBezTo>
                    <a:pt x="3275" y="32793"/>
                    <a:pt x="3262" y="32787"/>
                    <a:pt x="3246" y="32787"/>
                  </a:cubicBezTo>
                  <a:cubicBezTo>
                    <a:pt x="3230" y="32787"/>
                    <a:pt x="3211" y="32793"/>
                    <a:pt x="3198" y="32806"/>
                  </a:cubicBezTo>
                  <a:cubicBezTo>
                    <a:pt x="3172" y="32806"/>
                    <a:pt x="3146" y="32806"/>
                    <a:pt x="3146" y="32780"/>
                  </a:cubicBezTo>
                  <a:cubicBezTo>
                    <a:pt x="3121" y="32754"/>
                    <a:pt x="3146" y="32728"/>
                    <a:pt x="3172" y="32703"/>
                  </a:cubicBezTo>
                  <a:lnTo>
                    <a:pt x="3198" y="32703"/>
                  </a:lnTo>
                  <a:cubicBezTo>
                    <a:pt x="3224" y="32703"/>
                    <a:pt x="3250" y="32677"/>
                    <a:pt x="3224" y="32625"/>
                  </a:cubicBezTo>
                  <a:cubicBezTo>
                    <a:pt x="3224" y="32600"/>
                    <a:pt x="3224" y="32574"/>
                    <a:pt x="3224" y="32574"/>
                  </a:cubicBezTo>
                  <a:cubicBezTo>
                    <a:pt x="3250" y="32522"/>
                    <a:pt x="3224" y="32471"/>
                    <a:pt x="3172" y="32419"/>
                  </a:cubicBezTo>
                  <a:cubicBezTo>
                    <a:pt x="3146" y="32393"/>
                    <a:pt x="3146" y="32342"/>
                    <a:pt x="3172" y="32316"/>
                  </a:cubicBezTo>
                  <a:cubicBezTo>
                    <a:pt x="3172" y="32290"/>
                    <a:pt x="3146" y="32238"/>
                    <a:pt x="3172" y="32238"/>
                  </a:cubicBezTo>
                  <a:cubicBezTo>
                    <a:pt x="3224" y="32213"/>
                    <a:pt x="3224" y="32187"/>
                    <a:pt x="3224" y="32161"/>
                  </a:cubicBezTo>
                  <a:cubicBezTo>
                    <a:pt x="3224" y="32135"/>
                    <a:pt x="3224" y="32110"/>
                    <a:pt x="3224" y="32084"/>
                  </a:cubicBezTo>
                  <a:cubicBezTo>
                    <a:pt x="3224" y="32006"/>
                    <a:pt x="3198" y="31955"/>
                    <a:pt x="3275" y="31877"/>
                  </a:cubicBezTo>
                  <a:cubicBezTo>
                    <a:pt x="3275" y="31877"/>
                    <a:pt x="3275" y="31826"/>
                    <a:pt x="3275" y="31826"/>
                  </a:cubicBezTo>
                  <a:cubicBezTo>
                    <a:pt x="3250" y="31774"/>
                    <a:pt x="3275" y="31723"/>
                    <a:pt x="3224" y="31697"/>
                  </a:cubicBezTo>
                  <a:cubicBezTo>
                    <a:pt x="3198" y="31671"/>
                    <a:pt x="3198" y="31671"/>
                    <a:pt x="3224" y="31619"/>
                  </a:cubicBezTo>
                  <a:cubicBezTo>
                    <a:pt x="3250" y="31594"/>
                    <a:pt x="3224" y="31491"/>
                    <a:pt x="3275" y="31439"/>
                  </a:cubicBezTo>
                  <a:lnTo>
                    <a:pt x="3275" y="31362"/>
                  </a:lnTo>
                  <a:cubicBezTo>
                    <a:pt x="3275" y="31343"/>
                    <a:pt x="3301" y="31325"/>
                    <a:pt x="3325" y="31325"/>
                  </a:cubicBezTo>
                  <a:cubicBezTo>
                    <a:pt x="3335" y="31325"/>
                    <a:pt x="3345" y="31328"/>
                    <a:pt x="3353" y="31336"/>
                  </a:cubicBezTo>
                  <a:lnTo>
                    <a:pt x="3378" y="31336"/>
                  </a:lnTo>
                  <a:lnTo>
                    <a:pt x="3378" y="31284"/>
                  </a:lnTo>
                  <a:lnTo>
                    <a:pt x="3378" y="31258"/>
                  </a:lnTo>
                  <a:cubicBezTo>
                    <a:pt x="3378" y="31233"/>
                    <a:pt x="3378" y="31258"/>
                    <a:pt x="3353" y="31207"/>
                  </a:cubicBezTo>
                  <a:cubicBezTo>
                    <a:pt x="3353" y="31181"/>
                    <a:pt x="3353" y="31181"/>
                    <a:pt x="3378" y="31181"/>
                  </a:cubicBezTo>
                  <a:cubicBezTo>
                    <a:pt x="3404" y="31181"/>
                    <a:pt x="3404" y="31207"/>
                    <a:pt x="3404" y="31207"/>
                  </a:cubicBezTo>
                  <a:lnTo>
                    <a:pt x="3430" y="31207"/>
                  </a:lnTo>
                  <a:lnTo>
                    <a:pt x="3430" y="31155"/>
                  </a:lnTo>
                  <a:cubicBezTo>
                    <a:pt x="3430" y="31078"/>
                    <a:pt x="3430" y="31026"/>
                    <a:pt x="3456" y="30975"/>
                  </a:cubicBezTo>
                  <a:lnTo>
                    <a:pt x="3456" y="30923"/>
                  </a:lnTo>
                  <a:cubicBezTo>
                    <a:pt x="3456" y="30923"/>
                    <a:pt x="3507" y="30846"/>
                    <a:pt x="3507" y="30794"/>
                  </a:cubicBezTo>
                  <a:cubicBezTo>
                    <a:pt x="3507" y="30781"/>
                    <a:pt x="3506" y="30773"/>
                    <a:pt x="3504" y="30768"/>
                  </a:cubicBezTo>
                  <a:lnTo>
                    <a:pt x="3504" y="30768"/>
                  </a:lnTo>
                  <a:cubicBezTo>
                    <a:pt x="3505" y="30768"/>
                    <a:pt x="3506" y="30768"/>
                    <a:pt x="3507" y="30768"/>
                  </a:cubicBezTo>
                  <a:cubicBezTo>
                    <a:pt x="3507" y="30743"/>
                    <a:pt x="3507" y="30743"/>
                    <a:pt x="3507" y="30743"/>
                  </a:cubicBezTo>
                  <a:cubicBezTo>
                    <a:pt x="3482" y="30691"/>
                    <a:pt x="3507" y="30639"/>
                    <a:pt x="3507" y="30614"/>
                  </a:cubicBezTo>
                  <a:cubicBezTo>
                    <a:pt x="3507" y="30562"/>
                    <a:pt x="3533" y="30510"/>
                    <a:pt x="3533" y="30459"/>
                  </a:cubicBezTo>
                  <a:cubicBezTo>
                    <a:pt x="3585" y="30356"/>
                    <a:pt x="3585" y="30253"/>
                    <a:pt x="3533" y="30175"/>
                  </a:cubicBezTo>
                  <a:cubicBezTo>
                    <a:pt x="3533" y="30149"/>
                    <a:pt x="3533" y="30124"/>
                    <a:pt x="3585" y="30098"/>
                  </a:cubicBezTo>
                  <a:cubicBezTo>
                    <a:pt x="3611" y="30098"/>
                    <a:pt x="3611" y="30072"/>
                    <a:pt x="3611" y="30046"/>
                  </a:cubicBezTo>
                  <a:cubicBezTo>
                    <a:pt x="3585" y="29969"/>
                    <a:pt x="3636" y="29969"/>
                    <a:pt x="3688" y="29943"/>
                  </a:cubicBezTo>
                  <a:cubicBezTo>
                    <a:pt x="3714" y="29943"/>
                    <a:pt x="3688" y="29917"/>
                    <a:pt x="3688" y="29917"/>
                  </a:cubicBezTo>
                  <a:cubicBezTo>
                    <a:pt x="3611" y="29892"/>
                    <a:pt x="3585" y="29840"/>
                    <a:pt x="3636" y="29763"/>
                  </a:cubicBezTo>
                  <a:cubicBezTo>
                    <a:pt x="3662" y="29659"/>
                    <a:pt x="3688" y="29556"/>
                    <a:pt x="3662" y="29453"/>
                  </a:cubicBezTo>
                  <a:lnTo>
                    <a:pt x="3585" y="29401"/>
                  </a:lnTo>
                  <a:cubicBezTo>
                    <a:pt x="3559" y="29401"/>
                    <a:pt x="3559" y="29376"/>
                    <a:pt x="3533" y="29350"/>
                  </a:cubicBezTo>
                  <a:lnTo>
                    <a:pt x="3507" y="29350"/>
                  </a:lnTo>
                  <a:cubicBezTo>
                    <a:pt x="3456" y="29324"/>
                    <a:pt x="3456" y="29324"/>
                    <a:pt x="3507" y="29273"/>
                  </a:cubicBezTo>
                  <a:cubicBezTo>
                    <a:pt x="3533" y="29247"/>
                    <a:pt x="3533" y="29195"/>
                    <a:pt x="3533" y="29144"/>
                  </a:cubicBezTo>
                  <a:cubicBezTo>
                    <a:pt x="3533" y="29118"/>
                    <a:pt x="3533" y="29092"/>
                    <a:pt x="3533" y="29066"/>
                  </a:cubicBezTo>
                  <a:cubicBezTo>
                    <a:pt x="3533" y="29036"/>
                    <a:pt x="3542" y="29023"/>
                    <a:pt x="3565" y="29023"/>
                  </a:cubicBezTo>
                  <a:cubicBezTo>
                    <a:pt x="3581" y="29023"/>
                    <a:pt x="3604" y="29030"/>
                    <a:pt x="3636" y="29040"/>
                  </a:cubicBezTo>
                  <a:lnTo>
                    <a:pt x="3585" y="28937"/>
                  </a:lnTo>
                  <a:cubicBezTo>
                    <a:pt x="3559" y="28886"/>
                    <a:pt x="3585" y="28860"/>
                    <a:pt x="3585" y="28834"/>
                  </a:cubicBezTo>
                  <a:cubicBezTo>
                    <a:pt x="3585" y="28825"/>
                    <a:pt x="3585" y="28823"/>
                    <a:pt x="3586" y="28823"/>
                  </a:cubicBezTo>
                  <a:cubicBezTo>
                    <a:pt x="3588" y="28823"/>
                    <a:pt x="3593" y="28834"/>
                    <a:pt x="3611" y="28834"/>
                  </a:cubicBezTo>
                  <a:cubicBezTo>
                    <a:pt x="3636" y="28834"/>
                    <a:pt x="3611" y="28834"/>
                    <a:pt x="3611" y="28860"/>
                  </a:cubicBezTo>
                  <a:cubicBezTo>
                    <a:pt x="3611" y="28886"/>
                    <a:pt x="3611" y="28911"/>
                    <a:pt x="3611" y="28937"/>
                  </a:cubicBezTo>
                  <a:lnTo>
                    <a:pt x="3662" y="28937"/>
                  </a:lnTo>
                  <a:cubicBezTo>
                    <a:pt x="3636" y="28860"/>
                    <a:pt x="3636" y="28757"/>
                    <a:pt x="3662" y="28679"/>
                  </a:cubicBezTo>
                  <a:cubicBezTo>
                    <a:pt x="3662" y="28628"/>
                    <a:pt x="3636" y="28576"/>
                    <a:pt x="3662" y="28550"/>
                  </a:cubicBezTo>
                  <a:cubicBezTo>
                    <a:pt x="3688" y="28499"/>
                    <a:pt x="3636" y="28473"/>
                    <a:pt x="3611" y="28421"/>
                  </a:cubicBezTo>
                  <a:cubicBezTo>
                    <a:pt x="3585" y="28396"/>
                    <a:pt x="3636" y="28396"/>
                    <a:pt x="3662" y="28370"/>
                  </a:cubicBezTo>
                  <a:cubicBezTo>
                    <a:pt x="3662" y="28344"/>
                    <a:pt x="3611" y="28318"/>
                    <a:pt x="3611" y="28293"/>
                  </a:cubicBezTo>
                  <a:lnTo>
                    <a:pt x="3611" y="28293"/>
                  </a:lnTo>
                  <a:cubicBezTo>
                    <a:pt x="3611" y="28297"/>
                    <a:pt x="3612" y="28300"/>
                    <a:pt x="3615" y="28300"/>
                  </a:cubicBezTo>
                  <a:cubicBezTo>
                    <a:pt x="3628" y="28300"/>
                    <a:pt x="3662" y="28262"/>
                    <a:pt x="3662" y="28241"/>
                  </a:cubicBezTo>
                  <a:cubicBezTo>
                    <a:pt x="3636" y="28215"/>
                    <a:pt x="3611" y="28189"/>
                    <a:pt x="3611" y="28164"/>
                  </a:cubicBezTo>
                  <a:lnTo>
                    <a:pt x="3611" y="28086"/>
                  </a:lnTo>
                  <a:cubicBezTo>
                    <a:pt x="3559" y="27983"/>
                    <a:pt x="3559" y="27880"/>
                    <a:pt x="3611" y="27802"/>
                  </a:cubicBezTo>
                  <a:lnTo>
                    <a:pt x="3662" y="27545"/>
                  </a:lnTo>
                  <a:cubicBezTo>
                    <a:pt x="3662" y="27519"/>
                    <a:pt x="3636" y="27441"/>
                    <a:pt x="3714" y="27441"/>
                  </a:cubicBezTo>
                  <a:cubicBezTo>
                    <a:pt x="3714" y="27390"/>
                    <a:pt x="3739" y="27338"/>
                    <a:pt x="3714" y="27312"/>
                  </a:cubicBezTo>
                  <a:cubicBezTo>
                    <a:pt x="3688" y="27287"/>
                    <a:pt x="3688" y="27261"/>
                    <a:pt x="3688" y="27235"/>
                  </a:cubicBezTo>
                  <a:cubicBezTo>
                    <a:pt x="3688" y="27209"/>
                    <a:pt x="3662" y="27183"/>
                    <a:pt x="3662" y="27158"/>
                  </a:cubicBezTo>
                  <a:cubicBezTo>
                    <a:pt x="3636" y="27158"/>
                    <a:pt x="3611" y="27132"/>
                    <a:pt x="3585" y="27106"/>
                  </a:cubicBezTo>
                  <a:cubicBezTo>
                    <a:pt x="3585" y="27080"/>
                    <a:pt x="3585" y="27055"/>
                    <a:pt x="3585" y="27029"/>
                  </a:cubicBezTo>
                  <a:lnTo>
                    <a:pt x="3585" y="26977"/>
                  </a:lnTo>
                  <a:cubicBezTo>
                    <a:pt x="3585" y="26977"/>
                    <a:pt x="3585" y="26951"/>
                    <a:pt x="3585" y="26951"/>
                  </a:cubicBezTo>
                  <a:cubicBezTo>
                    <a:pt x="3559" y="26926"/>
                    <a:pt x="3533" y="26874"/>
                    <a:pt x="3533" y="26848"/>
                  </a:cubicBezTo>
                  <a:cubicBezTo>
                    <a:pt x="3533" y="26822"/>
                    <a:pt x="3533" y="26797"/>
                    <a:pt x="3559" y="26771"/>
                  </a:cubicBezTo>
                  <a:cubicBezTo>
                    <a:pt x="3585" y="26719"/>
                    <a:pt x="3611" y="26668"/>
                    <a:pt x="3559" y="26616"/>
                  </a:cubicBezTo>
                  <a:cubicBezTo>
                    <a:pt x="3559" y="26590"/>
                    <a:pt x="3559" y="26564"/>
                    <a:pt x="3559" y="26539"/>
                  </a:cubicBezTo>
                  <a:lnTo>
                    <a:pt x="3559" y="26513"/>
                  </a:lnTo>
                  <a:cubicBezTo>
                    <a:pt x="3507" y="26461"/>
                    <a:pt x="3533" y="26410"/>
                    <a:pt x="3533" y="26358"/>
                  </a:cubicBezTo>
                  <a:cubicBezTo>
                    <a:pt x="3533" y="26332"/>
                    <a:pt x="3559" y="26307"/>
                    <a:pt x="3559" y="26255"/>
                  </a:cubicBezTo>
                  <a:cubicBezTo>
                    <a:pt x="3559" y="26229"/>
                    <a:pt x="3482" y="26229"/>
                    <a:pt x="3507" y="26178"/>
                  </a:cubicBezTo>
                  <a:lnTo>
                    <a:pt x="3507" y="26074"/>
                  </a:lnTo>
                  <a:cubicBezTo>
                    <a:pt x="3456" y="26049"/>
                    <a:pt x="3456" y="26023"/>
                    <a:pt x="3456" y="25997"/>
                  </a:cubicBezTo>
                  <a:cubicBezTo>
                    <a:pt x="3456" y="25920"/>
                    <a:pt x="3430" y="25842"/>
                    <a:pt x="3404" y="25765"/>
                  </a:cubicBezTo>
                  <a:cubicBezTo>
                    <a:pt x="3404" y="25732"/>
                    <a:pt x="3409" y="25722"/>
                    <a:pt x="3416" y="25722"/>
                  </a:cubicBezTo>
                  <a:cubicBezTo>
                    <a:pt x="3426" y="25722"/>
                    <a:pt x="3441" y="25739"/>
                    <a:pt x="3456" y="25739"/>
                  </a:cubicBezTo>
                  <a:lnTo>
                    <a:pt x="3482" y="25662"/>
                  </a:lnTo>
                  <a:cubicBezTo>
                    <a:pt x="3482" y="25662"/>
                    <a:pt x="3456" y="25636"/>
                    <a:pt x="3456" y="25610"/>
                  </a:cubicBezTo>
                  <a:cubicBezTo>
                    <a:pt x="3456" y="25559"/>
                    <a:pt x="3456" y="25533"/>
                    <a:pt x="3482" y="25481"/>
                  </a:cubicBezTo>
                  <a:cubicBezTo>
                    <a:pt x="3456" y="25481"/>
                    <a:pt x="3456" y="25455"/>
                    <a:pt x="3456" y="25430"/>
                  </a:cubicBezTo>
                  <a:cubicBezTo>
                    <a:pt x="3456" y="25404"/>
                    <a:pt x="3456" y="25378"/>
                    <a:pt x="3482" y="25352"/>
                  </a:cubicBezTo>
                  <a:lnTo>
                    <a:pt x="3482" y="25327"/>
                  </a:lnTo>
                  <a:cubicBezTo>
                    <a:pt x="3456" y="25275"/>
                    <a:pt x="3456" y="25275"/>
                    <a:pt x="3482" y="25249"/>
                  </a:cubicBezTo>
                  <a:cubicBezTo>
                    <a:pt x="3482" y="25198"/>
                    <a:pt x="3430" y="25146"/>
                    <a:pt x="3430" y="25094"/>
                  </a:cubicBezTo>
                  <a:cubicBezTo>
                    <a:pt x="3430" y="24965"/>
                    <a:pt x="3404" y="24862"/>
                    <a:pt x="3378" y="24733"/>
                  </a:cubicBezTo>
                  <a:cubicBezTo>
                    <a:pt x="3353" y="24708"/>
                    <a:pt x="3327" y="24682"/>
                    <a:pt x="3327" y="24656"/>
                  </a:cubicBezTo>
                  <a:cubicBezTo>
                    <a:pt x="3327" y="24604"/>
                    <a:pt x="3327" y="24579"/>
                    <a:pt x="3404" y="24579"/>
                  </a:cubicBezTo>
                  <a:cubicBezTo>
                    <a:pt x="3430" y="24579"/>
                    <a:pt x="3482" y="24527"/>
                    <a:pt x="3456" y="24475"/>
                  </a:cubicBezTo>
                  <a:cubicBezTo>
                    <a:pt x="3430" y="24424"/>
                    <a:pt x="3430" y="24372"/>
                    <a:pt x="3430" y="24321"/>
                  </a:cubicBezTo>
                  <a:cubicBezTo>
                    <a:pt x="3456" y="24269"/>
                    <a:pt x="3430" y="24218"/>
                    <a:pt x="3404" y="24166"/>
                  </a:cubicBezTo>
                  <a:cubicBezTo>
                    <a:pt x="3353" y="24114"/>
                    <a:pt x="3378" y="24037"/>
                    <a:pt x="3353" y="23960"/>
                  </a:cubicBezTo>
                  <a:cubicBezTo>
                    <a:pt x="3327" y="23960"/>
                    <a:pt x="3275" y="23960"/>
                    <a:pt x="3275" y="23908"/>
                  </a:cubicBezTo>
                  <a:cubicBezTo>
                    <a:pt x="3275" y="23856"/>
                    <a:pt x="3327" y="23856"/>
                    <a:pt x="3353" y="23856"/>
                  </a:cubicBezTo>
                  <a:cubicBezTo>
                    <a:pt x="3404" y="23831"/>
                    <a:pt x="3378" y="23753"/>
                    <a:pt x="3430" y="23728"/>
                  </a:cubicBezTo>
                  <a:cubicBezTo>
                    <a:pt x="3404" y="23702"/>
                    <a:pt x="3404" y="23676"/>
                    <a:pt x="3404" y="23676"/>
                  </a:cubicBezTo>
                  <a:cubicBezTo>
                    <a:pt x="3404" y="23646"/>
                    <a:pt x="3387" y="23633"/>
                    <a:pt x="3367" y="23633"/>
                  </a:cubicBezTo>
                  <a:cubicBezTo>
                    <a:pt x="3353" y="23633"/>
                    <a:pt x="3338" y="23639"/>
                    <a:pt x="3327" y="23650"/>
                  </a:cubicBezTo>
                  <a:lnTo>
                    <a:pt x="3327" y="23676"/>
                  </a:lnTo>
                  <a:lnTo>
                    <a:pt x="3353" y="23676"/>
                  </a:lnTo>
                  <a:cubicBezTo>
                    <a:pt x="3353" y="23676"/>
                    <a:pt x="3353" y="23687"/>
                    <a:pt x="3345" y="23687"/>
                  </a:cubicBezTo>
                  <a:cubicBezTo>
                    <a:pt x="3341" y="23687"/>
                    <a:pt x="3335" y="23685"/>
                    <a:pt x="3327" y="23676"/>
                  </a:cubicBezTo>
                  <a:lnTo>
                    <a:pt x="3275" y="23676"/>
                  </a:lnTo>
                  <a:cubicBezTo>
                    <a:pt x="3275" y="23676"/>
                    <a:pt x="3250" y="23650"/>
                    <a:pt x="3224" y="23650"/>
                  </a:cubicBezTo>
                  <a:cubicBezTo>
                    <a:pt x="3198" y="23650"/>
                    <a:pt x="3146" y="23650"/>
                    <a:pt x="3146" y="23599"/>
                  </a:cubicBezTo>
                  <a:lnTo>
                    <a:pt x="3146" y="23547"/>
                  </a:lnTo>
                  <a:cubicBezTo>
                    <a:pt x="3172" y="23521"/>
                    <a:pt x="3172" y="23495"/>
                    <a:pt x="3198" y="23495"/>
                  </a:cubicBezTo>
                  <a:cubicBezTo>
                    <a:pt x="3198" y="23470"/>
                    <a:pt x="3172" y="23444"/>
                    <a:pt x="3146" y="23418"/>
                  </a:cubicBezTo>
                  <a:lnTo>
                    <a:pt x="3146" y="23392"/>
                  </a:lnTo>
                  <a:lnTo>
                    <a:pt x="3198" y="23392"/>
                  </a:lnTo>
                  <a:lnTo>
                    <a:pt x="3198" y="23366"/>
                  </a:lnTo>
                  <a:cubicBezTo>
                    <a:pt x="3121" y="23315"/>
                    <a:pt x="3172" y="23263"/>
                    <a:pt x="3198" y="23212"/>
                  </a:cubicBezTo>
                  <a:cubicBezTo>
                    <a:pt x="3198" y="23199"/>
                    <a:pt x="3198" y="23199"/>
                    <a:pt x="3198" y="23199"/>
                  </a:cubicBezTo>
                  <a:cubicBezTo>
                    <a:pt x="3198" y="23199"/>
                    <a:pt x="3198" y="23199"/>
                    <a:pt x="3198" y="23186"/>
                  </a:cubicBezTo>
                  <a:cubicBezTo>
                    <a:pt x="3172" y="23186"/>
                    <a:pt x="3146" y="23134"/>
                    <a:pt x="3146" y="23109"/>
                  </a:cubicBezTo>
                  <a:cubicBezTo>
                    <a:pt x="3121" y="23057"/>
                    <a:pt x="3121" y="23057"/>
                    <a:pt x="3198" y="23057"/>
                  </a:cubicBezTo>
                  <a:cubicBezTo>
                    <a:pt x="3198" y="23005"/>
                    <a:pt x="3121" y="22980"/>
                    <a:pt x="3198" y="22954"/>
                  </a:cubicBezTo>
                  <a:lnTo>
                    <a:pt x="3224" y="22902"/>
                  </a:lnTo>
                  <a:lnTo>
                    <a:pt x="3224" y="22876"/>
                  </a:lnTo>
                  <a:cubicBezTo>
                    <a:pt x="3198" y="22876"/>
                    <a:pt x="3172" y="22851"/>
                    <a:pt x="3172" y="22799"/>
                  </a:cubicBezTo>
                  <a:cubicBezTo>
                    <a:pt x="3172" y="22747"/>
                    <a:pt x="3172" y="22696"/>
                    <a:pt x="3172" y="22644"/>
                  </a:cubicBezTo>
                  <a:cubicBezTo>
                    <a:pt x="3172" y="22644"/>
                    <a:pt x="3172" y="22619"/>
                    <a:pt x="3198" y="22619"/>
                  </a:cubicBezTo>
                  <a:cubicBezTo>
                    <a:pt x="3224" y="22593"/>
                    <a:pt x="3224" y="22541"/>
                    <a:pt x="3198" y="22515"/>
                  </a:cubicBezTo>
                  <a:cubicBezTo>
                    <a:pt x="3172" y="22490"/>
                    <a:pt x="3146" y="22464"/>
                    <a:pt x="3172" y="22438"/>
                  </a:cubicBezTo>
                  <a:cubicBezTo>
                    <a:pt x="3172" y="22412"/>
                    <a:pt x="3172" y="22361"/>
                    <a:pt x="3224" y="22335"/>
                  </a:cubicBezTo>
                  <a:cubicBezTo>
                    <a:pt x="3250" y="22309"/>
                    <a:pt x="3172" y="22206"/>
                    <a:pt x="3198" y="22128"/>
                  </a:cubicBezTo>
                  <a:cubicBezTo>
                    <a:pt x="3198" y="22051"/>
                    <a:pt x="3198" y="22000"/>
                    <a:pt x="3250" y="21948"/>
                  </a:cubicBezTo>
                  <a:cubicBezTo>
                    <a:pt x="3301" y="21896"/>
                    <a:pt x="3250" y="21922"/>
                    <a:pt x="3224" y="21896"/>
                  </a:cubicBezTo>
                  <a:cubicBezTo>
                    <a:pt x="3198" y="21896"/>
                    <a:pt x="3198" y="21871"/>
                    <a:pt x="3172" y="21845"/>
                  </a:cubicBezTo>
                  <a:lnTo>
                    <a:pt x="3224" y="21845"/>
                  </a:lnTo>
                  <a:cubicBezTo>
                    <a:pt x="3250" y="21845"/>
                    <a:pt x="3275" y="21819"/>
                    <a:pt x="3250" y="21793"/>
                  </a:cubicBezTo>
                  <a:cubicBezTo>
                    <a:pt x="3198" y="21742"/>
                    <a:pt x="3224" y="21638"/>
                    <a:pt x="3198" y="21561"/>
                  </a:cubicBezTo>
                  <a:cubicBezTo>
                    <a:pt x="3198" y="21535"/>
                    <a:pt x="3172" y="21510"/>
                    <a:pt x="3172" y="21510"/>
                  </a:cubicBezTo>
                  <a:cubicBezTo>
                    <a:pt x="3198" y="21458"/>
                    <a:pt x="3198" y="21406"/>
                    <a:pt x="3172" y="21355"/>
                  </a:cubicBezTo>
                  <a:cubicBezTo>
                    <a:pt x="3198" y="21303"/>
                    <a:pt x="3198" y="21252"/>
                    <a:pt x="3172" y="21200"/>
                  </a:cubicBezTo>
                  <a:cubicBezTo>
                    <a:pt x="3172" y="21174"/>
                    <a:pt x="3172" y="21148"/>
                    <a:pt x="3198" y="21148"/>
                  </a:cubicBezTo>
                  <a:cubicBezTo>
                    <a:pt x="3224" y="21123"/>
                    <a:pt x="3224" y="21071"/>
                    <a:pt x="3224" y="21045"/>
                  </a:cubicBezTo>
                  <a:cubicBezTo>
                    <a:pt x="3224" y="20994"/>
                    <a:pt x="3250" y="20916"/>
                    <a:pt x="3301" y="20865"/>
                  </a:cubicBezTo>
                  <a:cubicBezTo>
                    <a:pt x="3327" y="20839"/>
                    <a:pt x="3301" y="20839"/>
                    <a:pt x="3301" y="20813"/>
                  </a:cubicBezTo>
                  <a:lnTo>
                    <a:pt x="3301" y="20736"/>
                  </a:lnTo>
                  <a:cubicBezTo>
                    <a:pt x="3301" y="20684"/>
                    <a:pt x="3301" y="20658"/>
                    <a:pt x="3275" y="20633"/>
                  </a:cubicBezTo>
                  <a:cubicBezTo>
                    <a:pt x="3250" y="20607"/>
                    <a:pt x="3224" y="20581"/>
                    <a:pt x="3224" y="20555"/>
                  </a:cubicBezTo>
                  <a:cubicBezTo>
                    <a:pt x="3250" y="20478"/>
                    <a:pt x="3224" y="20400"/>
                    <a:pt x="3198" y="20349"/>
                  </a:cubicBezTo>
                  <a:cubicBezTo>
                    <a:pt x="3146" y="20272"/>
                    <a:pt x="3146" y="20168"/>
                    <a:pt x="3224" y="20091"/>
                  </a:cubicBezTo>
                  <a:cubicBezTo>
                    <a:pt x="3250" y="20065"/>
                    <a:pt x="3250" y="20014"/>
                    <a:pt x="3224" y="19988"/>
                  </a:cubicBezTo>
                  <a:cubicBezTo>
                    <a:pt x="3198" y="19962"/>
                    <a:pt x="3198" y="19936"/>
                    <a:pt x="3198" y="19910"/>
                  </a:cubicBezTo>
                  <a:cubicBezTo>
                    <a:pt x="3224" y="19859"/>
                    <a:pt x="3224" y="19833"/>
                    <a:pt x="3224" y="19807"/>
                  </a:cubicBezTo>
                  <a:lnTo>
                    <a:pt x="3224" y="19782"/>
                  </a:lnTo>
                  <a:cubicBezTo>
                    <a:pt x="3250" y="19756"/>
                    <a:pt x="3250" y="19704"/>
                    <a:pt x="3275" y="19678"/>
                  </a:cubicBezTo>
                  <a:cubicBezTo>
                    <a:pt x="3301" y="19627"/>
                    <a:pt x="3275" y="19575"/>
                    <a:pt x="3250" y="19575"/>
                  </a:cubicBezTo>
                  <a:cubicBezTo>
                    <a:pt x="3231" y="19537"/>
                    <a:pt x="3198" y="19513"/>
                    <a:pt x="3162" y="19513"/>
                  </a:cubicBezTo>
                  <a:cubicBezTo>
                    <a:pt x="3148" y="19513"/>
                    <a:pt x="3134" y="19517"/>
                    <a:pt x="3121" y="19524"/>
                  </a:cubicBezTo>
                  <a:cubicBezTo>
                    <a:pt x="3095" y="19524"/>
                    <a:pt x="3069" y="19498"/>
                    <a:pt x="3069" y="19472"/>
                  </a:cubicBezTo>
                  <a:cubicBezTo>
                    <a:pt x="3069" y="19472"/>
                    <a:pt x="3069" y="19446"/>
                    <a:pt x="3069" y="19420"/>
                  </a:cubicBezTo>
                  <a:cubicBezTo>
                    <a:pt x="3043" y="19369"/>
                    <a:pt x="3069" y="19317"/>
                    <a:pt x="3121" y="19266"/>
                  </a:cubicBezTo>
                  <a:cubicBezTo>
                    <a:pt x="3121" y="19253"/>
                    <a:pt x="3133" y="19246"/>
                    <a:pt x="3146" y="19246"/>
                  </a:cubicBezTo>
                  <a:cubicBezTo>
                    <a:pt x="3159" y="19246"/>
                    <a:pt x="3172" y="19253"/>
                    <a:pt x="3172" y="19266"/>
                  </a:cubicBezTo>
                  <a:lnTo>
                    <a:pt x="3224" y="19266"/>
                  </a:lnTo>
                  <a:cubicBezTo>
                    <a:pt x="3250" y="19214"/>
                    <a:pt x="3301" y="19137"/>
                    <a:pt x="3250" y="19059"/>
                  </a:cubicBezTo>
                  <a:cubicBezTo>
                    <a:pt x="3250" y="18982"/>
                    <a:pt x="3146" y="18930"/>
                    <a:pt x="3146" y="18853"/>
                  </a:cubicBezTo>
                  <a:cubicBezTo>
                    <a:pt x="3121" y="18776"/>
                    <a:pt x="3146" y="18776"/>
                    <a:pt x="3146" y="18750"/>
                  </a:cubicBezTo>
                  <a:cubicBezTo>
                    <a:pt x="3146" y="18698"/>
                    <a:pt x="3069" y="18647"/>
                    <a:pt x="3095" y="18595"/>
                  </a:cubicBezTo>
                  <a:cubicBezTo>
                    <a:pt x="3069" y="18569"/>
                    <a:pt x="3069" y="18518"/>
                    <a:pt x="3095" y="18492"/>
                  </a:cubicBezTo>
                  <a:cubicBezTo>
                    <a:pt x="3095" y="18440"/>
                    <a:pt x="3095" y="18440"/>
                    <a:pt x="3121" y="18415"/>
                  </a:cubicBezTo>
                  <a:cubicBezTo>
                    <a:pt x="3146" y="18337"/>
                    <a:pt x="3172" y="18363"/>
                    <a:pt x="3198" y="18311"/>
                  </a:cubicBezTo>
                  <a:cubicBezTo>
                    <a:pt x="3121" y="18208"/>
                    <a:pt x="3172" y="18131"/>
                    <a:pt x="3198" y="18028"/>
                  </a:cubicBezTo>
                  <a:cubicBezTo>
                    <a:pt x="3146" y="18002"/>
                    <a:pt x="3146" y="17976"/>
                    <a:pt x="3146" y="17925"/>
                  </a:cubicBezTo>
                  <a:cubicBezTo>
                    <a:pt x="3146" y="17899"/>
                    <a:pt x="3153" y="17892"/>
                    <a:pt x="3162" y="17892"/>
                  </a:cubicBezTo>
                  <a:cubicBezTo>
                    <a:pt x="3172" y="17892"/>
                    <a:pt x="3185" y="17899"/>
                    <a:pt x="3198" y="17899"/>
                  </a:cubicBezTo>
                  <a:cubicBezTo>
                    <a:pt x="3172" y="17796"/>
                    <a:pt x="3172" y="17718"/>
                    <a:pt x="3198" y="17641"/>
                  </a:cubicBezTo>
                  <a:cubicBezTo>
                    <a:pt x="3198" y="17641"/>
                    <a:pt x="3198" y="17615"/>
                    <a:pt x="3198" y="17615"/>
                  </a:cubicBezTo>
                  <a:cubicBezTo>
                    <a:pt x="3095" y="17512"/>
                    <a:pt x="2992" y="17435"/>
                    <a:pt x="3095" y="17280"/>
                  </a:cubicBezTo>
                  <a:lnTo>
                    <a:pt x="3095" y="17254"/>
                  </a:lnTo>
                  <a:cubicBezTo>
                    <a:pt x="3069" y="17202"/>
                    <a:pt x="3069" y="17125"/>
                    <a:pt x="3095" y="17073"/>
                  </a:cubicBezTo>
                  <a:cubicBezTo>
                    <a:pt x="3121" y="17073"/>
                    <a:pt x="3121" y="17048"/>
                    <a:pt x="3095" y="17048"/>
                  </a:cubicBezTo>
                  <a:cubicBezTo>
                    <a:pt x="3043" y="17022"/>
                    <a:pt x="3095" y="16970"/>
                    <a:pt x="3095" y="16945"/>
                  </a:cubicBezTo>
                  <a:cubicBezTo>
                    <a:pt x="3069" y="16816"/>
                    <a:pt x="3069" y="16816"/>
                    <a:pt x="3172" y="16764"/>
                  </a:cubicBezTo>
                  <a:lnTo>
                    <a:pt x="3198" y="16738"/>
                  </a:lnTo>
                  <a:cubicBezTo>
                    <a:pt x="3198" y="16712"/>
                    <a:pt x="3198" y="16687"/>
                    <a:pt x="3172" y="16661"/>
                  </a:cubicBezTo>
                  <a:cubicBezTo>
                    <a:pt x="3121" y="16609"/>
                    <a:pt x="3095" y="16532"/>
                    <a:pt x="3146" y="16455"/>
                  </a:cubicBezTo>
                  <a:cubicBezTo>
                    <a:pt x="3172" y="16429"/>
                    <a:pt x="3172" y="16351"/>
                    <a:pt x="3146" y="16326"/>
                  </a:cubicBezTo>
                  <a:cubicBezTo>
                    <a:pt x="3121" y="16274"/>
                    <a:pt x="3121" y="16222"/>
                    <a:pt x="3146" y="16197"/>
                  </a:cubicBezTo>
                  <a:cubicBezTo>
                    <a:pt x="3146" y="16145"/>
                    <a:pt x="3146" y="16093"/>
                    <a:pt x="3146" y="16042"/>
                  </a:cubicBezTo>
                  <a:cubicBezTo>
                    <a:pt x="3121" y="15964"/>
                    <a:pt x="3146" y="15887"/>
                    <a:pt x="3095" y="15810"/>
                  </a:cubicBezTo>
                  <a:lnTo>
                    <a:pt x="3095" y="15784"/>
                  </a:lnTo>
                  <a:cubicBezTo>
                    <a:pt x="3172" y="15758"/>
                    <a:pt x="3121" y="15707"/>
                    <a:pt x="3095" y="15681"/>
                  </a:cubicBezTo>
                  <a:cubicBezTo>
                    <a:pt x="3069" y="15655"/>
                    <a:pt x="3069" y="15629"/>
                    <a:pt x="3095" y="15629"/>
                  </a:cubicBezTo>
                  <a:cubicBezTo>
                    <a:pt x="3121" y="15603"/>
                    <a:pt x="3095" y="15500"/>
                    <a:pt x="3095" y="15449"/>
                  </a:cubicBezTo>
                  <a:cubicBezTo>
                    <a:pt x="3028" y="15449"/>
                    <a:pt x="2981" y="15506"/>
                    <a:pt x="2920" y="15506"/>
                  </a:cubicBezTo>
                  <a:cubicBezTo>
                    <a:pt x="2910" y="15506"/>
                    <a:pt x="2900" y="15504"/>
                    <a:pt x="2888" y="15500"/>
                  </a:cubicBezTo>
                  <a:cubicBezTo>
                    <a:pt x="2914" y="15449"/>
                    <a:pt x="2888" y="15371"/>
                    <a:pt x="2863" y="15320"/>
                  </a:cubicBezTo>
                  <a:cubicBezTo>
                    <a:pt x="2837" y="15268"/>
                    <a:pt x="2837" y="15191"/>
                    <a:pt x="2888" y="15139"/>
                  </a:cubicBezTo>
                  <a:cubicBezTo>
                    <a:pt x="2888" y="15088"/>
                    <a:pt x="2888" y="15036"/>
                    <a:pt x="2914" y="15010"/>
                  </a:cubicBezTo>
                  <a:cubicBezTo>
                    <a:pt x="2940" y="14959"/>
                    <a:pt x="2914" y="14959"/>
                    <a:pt x="2914" y="14907"/>
                  </a:cubicBezTo>
                  <a:lnTo>
                    <a:pt x="2863" y="14804"/>
                  </a:lnTo>
                  <a:cubicBezTo>
                    <a:pt x="2863" y="14752"/>
                    <a:pt x="2888" y="14727"/>
                    <a:pt x="2914" y="14701"/>
                  </a:cubicBezTo>
                  <a:cubicBezTo>
                    <a:pt x="2914" y="14684"/>
                    <a:pt x="2920" y="14678"/>
                    <a:pt x="2929" y="14678"/>
                  </a:cubicBezTo>
                  <a:cubicBezTo>
                    <a:pt x="2946" y="14678"/>
                    <a:pt x="2974" y="14701"/>
                    <a:pt x="2992" y="14701"/>
                  </a:cubicBezTo>
                  <a:cubicBezTo>
                    <a:pt x="2992" y="14675"/>
                    <a:pt x="2992" y="14649"/>
                    <a:pt x="2966" y="14623"/>
                  </a:cubicBezTo>
                  <a:cubicBezTo>
                    <a:pt x="2966" y="14623"/>
                    <a:pt x="2966" y="14623"/>
                    <a:pt x="2940" y="14598"/>
                  </a:cubicBezTo>
                  <a:cubicBezTo>
                    <a:pt x="2940" y="14572"/>
                    <a:pt x="2940" y="14546"/>
                    <a:pt x="2966" y="14546"/>
                  </a:cubicBezTo>
                  <a:cubicBezTo>
                    <a:pt x="2973" y="14553"/>
                    <a:pt x="2982" y="14556"/>
                    <a:pt x="2990" y="14556"/>
                  </a:cubicBezTo>
                  <a:cubicBezTo>
                    <a:pt x="3014" y="14556"/>
                    <a:pt x="3036" y="14532"/>
                    <a:pt x="3017" y="14494"/>
                  </a:cubicBezTo>
                  <a:cubicBezTo>
                    <a:pt x="2992" y="14443"/>
                    <a:pt x="2992" y="14443"/>
                    <a:pt x="3069" y="14443"/>
                  </a:cubicBezTo>
                  <a:cubicBezTo>
                    <a:pt x="3069" y="14385"/>
                    <a:pt x="3069" y="14356"/>
                    <a:pt x="3091" y="14356"/>
                  </a:cubicBezTo>
                  <a:cubicBezTo>
                    <a:pt x="3098" y="14356"/>
                    <a:pt x="3108" y="14359"/>
                    <a:pt x="3121" y="14365"/>
                  </a:cubicBezTo>
                  <a:lnTo>
                    <a:pt x="3198" y="14365"/>
                  </a:lnTo>
                  <a:cubicBezTo>
                    <a:pt x="3198" y="14340"/>
                    <a:pt x="3198" y="14314"/>
                    <a:pt x="3250" y="14288"/>
                  </a:cubicBezTo>
                  <a:cubicBezTo>
                    <a:pt x="3198" y="14237"/>
                    <a:pt x="3224" y="14185"/>
                    <a:pt x="3198" y="14108"/>
                  </a:cubicBezTo>
                  <a:cubicBezTo>
                    <a:pt x="3095" y="14082"/>
                    <a:pt x="3095" y="14030"/>
                    <a:pt x="3146" y="13927"/>
                  </a:cubicBezTo>
                  <a:lnTo>
                    <a:pt x="3146" y="13875"/>
                  </a:lnTo>
                  <a:cubicBezTo>
                    <a:pt x="3121" y="13824"/>
                    <a:pt x="3146" y="13798"/>
                    <a:pt x="3172" y="13772"/>
                  </a:cubicBezTo>
                  <a:cubicBezTo>
                    <a:pt x="3198" y="13721"/>
                    <a:pt x="3198" y="13746"/>
                    <a:pt x="3172" y="13721"/>
                  </a:cubicBezTo>
                  <a:cubicBezTo>
                    <a:pt x="3172" y="13695"/>
                    <a:pt x="3172" y="13618"/>
                    <a:pt x="3172" y="13566"/>
                  </a:cubicBezTo>
                  <a:lnTo>
                    <a:pt x="3172" y="13540"/>
                  </a:lnTo>
                  <a:cubicBezTo>
                    <a:pt x="3146" y="13540"/>
                    <a:pt x="3121" y="13514"/>
                    <a:pt x="3121" y="13514"/>
                  </a:cubicBezTo>
                  <a:cubicBezTo>
                    <a:pt x="3121" y="13489"/>
                    <a:pt x="3043" y="13385"/>
                    <a:pt x="3121" y="13334"/>
                  </a:cubicBezTo>
                  <a:cubicBezTo>
                    <a:pt x="3172" y="13282"/>
                    <a:pt x="3069" y="13256"/>
                    <a:pt x="3069" y="13205"/>
                  </a:cubicBezTo>
                  <a:cubicBezTo>
                    <a:pt x="3069" y="13153"/>
                    <a:pt x="3069" y="13153"/>
                    <a:pt x="3069" y="13128"/>
                  </a:cubicBezTo>
                  <a:lnTo>
                    <a:pt x="3069" y="12947"/>
                  </a:lnTo>
                  <a:cubicBezTo>
                    <a:pt x="3069" y="12895"/>
                    <a:pt x="3121" y="12818"/>
                    <a:pt x="3069" y="12766"/>
                  </a:cubicBezTo>
                  <a:cubicBezTo>
                    <a:pt x="3069" y="12766"/>
                    <a:pt x="3095" y="12715"/>
                    <a:pt x="3095" y="12689"/>
                  </a:cubicBezTo>
                  <a:cubicBezTo>
                    <a:pt x="3069" y="12637"/>
                    <a:pt x="3095" y="12560"/>
                    <a:pt x="3121" y="12509"/>
                  </a:cubicBezTo>
                  <a:cubicBezTo>
                    <a:pt x="3121" y="12483"/>
                    <a:pt x="3172" y="12457"/>
                    <a:pt x="3146" y="12431"/>
                  </a:cubicBezTo>
                  <a:cubicBezTo>
                    <a:pt x="3121" y="12354"/>
                    <a:pt x="3121" y="12302"/>
                    <a:pt x="3146" y="12225"/>
                  </a:cubicBezTo>
                  <a:cubicBezTo>
                    <a:pt x="3172" y="12173"/>
                    <a:pt x="3172" y="12122"/>
                    <a:pt x="3146" y="12070"/>
                  </a:cubicBezTo>
                  <a:cubicBezTo>
                    <a:pt x="3121" y="11993"/>
                    <a:pt x="3121" y="11890"/>
                    <a:pt x="3146" y="11812"/>
                  </a:cubicBezTo>
                  <a:cubicBezTo>
                    <a:pt x="3146" y="11761"/>
                    <a:pt x="3146" y="11683"/>
                    <a:pt x="3198" y="11657"/>
                  </a:cubicBezTo>
                  <a:cubicBezTo>
                    <a:pt x="3250" y="11632"/>
                    <a:pt x="3198" y="11606"/>
                    <a:pt x="3198" y="11580"/>
                  </a:cubicBezTo>
                  <a:cubicBezTo>
                    <a:pt x="3198" y="11554"/>
                    <a:pt x="3146" y="11554"/>
                    <a:pt x="3172" y="11528"/>
                  </a:cubicBezTo>
                  <a:cubicBezTo>
                    <a:pt x="3198" y="11503"/>
                    <a:pt x="3198" y="11451"/>
                    <a:pt x="3172" y="11425"/>
                  </a:cubicBezTo>
                  <a:cubicBezTo>
                    <a:pt x="3146" y="11374"/>
                    <a:pt x="3172" y="11296"/>
                    <a:pt x="3198" y="11271"/>
                  </a:cubicBezTo>
                  <a:cubicBezTo>
                    <a:pt x="3250" y="11245"/>
                    <a:pt x="3250" y="11193"/>
                    <a:pt x="3250" y="11167"/>
                  </a:cubicBezTo>
                  <a:cubicBezTo>
                    <a:pt x="3250" y="11142"/>
                    <a:pt x="3224" y="11116"/>
                    <a:pt x="3224" y="11090"/>
                  </a:cubicBezTo>
                  <a:lnTo>
                    <a:pt x="3224" y="11064"/>
                  </a:lnTo>
                  <a:cubicBezTo>
                    <a:pt x="3250" y="11064"/>
                    <a:pt x="3250" y="11064"/>
                    <a:pt x="3250" y="11090"/>
                  </a:cubicBezTo>
                  <a:cubicBezTo>
                    <a:pt x="3301" y="11038"/>
                    <a:pt x="3327" y="10961"/>
                    <a:pt x="3301" y="10909"/>
                  </a:cubicBezTo>
                  <a:lnTo>
                    <a:pt x="3301" y="10832"/>
                  </a:lnTo>
                  <a:cubicBezTo>
                    <a:pt x="3275" y="10755"/>
                    <a:pt x="3224" y="10703"/>
                    <a:pt x="3198" y="10652"/>
                  </a:cubicBezTo>
                  <a:cubicBezTo>
                    <a:pt x="3146" y="10600"/>
                    <a:pt x="3146" y="10574"/>
                    <a:pt x="3198" y="10523"/>
                  </a:cubicBezTo>
                  <a:cubicBezTo>
                    <a:pt x="3198" y="10497"/>
                    <a:pt x="3198" y="10497"/>
                    <a:pt x="3198" y="10471"/>
                  </a:cubicBezTo>
                  <a:cubicBezTo>
                    <a:pt x="3172" y="10471"/>
                    <a:pt x="3172" y="10471"/>
                    <a:pt x="3198" y="10445"/>
                  </a:cubicBezTo>
                  <a:lnTo>
                    <a:pt x="3224" y="10445"/>
                  </a:lnTo>
                  <a:cubicBezTo>
                    <a:pt x="3250" y="10419"/>
                    <a:pt x="3250" y="10394"/>
                    <a:pt x="3275" y="10394"/>
                  </a:cubicBezTo>
                  <a:lnTo>
                    <a:pt x="3404" y="10342"/>
                  </a:lnTo>
                  <a:lnTo>
                    <a:pt x="3378" y="10342"/>
                  </a:lnTo>
                  <a:cubicBezTo>
                    <a:pt x="3327" y="10342"/>
                    <a:pt x="3353" y="10265"/>
                    <a:pt x="3301" y="10265"/>
                  </a:cubicBezTo>
                  <a:cubicBezTo>
                    <a:pt x="3291" y="10270"/>
                    <a:pt x="3283" y="10272"/>
                    <a:pt x="3276" y="10272"/>
                  </a:cubicBezTo>
                  <a:cubicBezTo>
                    <a:pt x="3251" y="10272"/>
                    <a:pt x="3255" y="10239"/>
                    <a:pt x="3275" y="10239"/>
                  </a:cubicBezTo>
                  <a:cubicBezTo>
                    <a:pt x="3275" y="10239"/>
                    <a:pt x="3275" y="10136"/>
                    <a:pt x="3301" y="10084"/>
                  </a:cubicBezTo>
                  <a:cubicBezTo>
                    <a:pt x="3301" y="10033"/>
                    <a:pt x="3275" y="9981"/>
                    <a:pt x="3275" y="9929"/>
                  </a:cubicBezTo>
                  <a:cubicBezTo>
                    <a:pt x="3301" y="9878"/>
                    <a:pt x="3250" y="9826"/>
                    <a:pt x="3250" y="9775"/>
                  </a:cubicBezTo>
                  <a:cubicBezTo>
                    <a:pt x="3250" y="9723"/>
                    <a:pt x="3250" y="9697"/>
                    <a:pt x="3172" y="9620"/>
                  </a:cubicBezTo>
                  <a:cubicBezTo>
                    <a:pt x="3146" y="9594"/>
                    <a:pt x="3146" y="9594"/>
                    <a:pt x="3172" y="9594"/>
                  </a:cubicBezTo>
                  <a:cubicBezTo>
                    <a:pt x="3146" y="9594"/>
                    <a:pt x="3121" y="9594"/>
                    <a:pt x="3172" y="9543"/>
                  </a:cubicBezTo>
                  <a:lnTo>
                    <a:pt x="3198" y="9517"/>
                  </a:lnTo>
                  <a:cubicBezTo>
                    <a:pt x="3224" y="9491"/>
                    <a:pt x="3250" y="9465"/>
                    <a:pt x="3198" y="9465"/>
                  </a:cubicBezTo>
                  <a:cubicBezTo>
                    <a:pt x="3198" y="9439"/>
                    <a:pt x="3172" y="9439"/>
                    <a:pt x="3172" y="9414"/>
                  </a:cubicBezTo>
                  <a:cubicBezTo>
                    <a:pt x="3172" y="9362"/>
                    <a:pt x="3146" y="9285"/>
                    <a:pt x="3146" y="9207"/>
                  </a:cubicBezTo>
                  <a:cubicBezTo>
                    <a:pt x="3121" y="9156"/>
                    <a:pt x="3121" y="9156"/>
                    <a:pt x="3146" y="9130"/>
                  </a:cubicBezTo>
                  <a:cubicBezTo>
                    <a:pt x="3146" y="9078"/>
                    <a:pt x="3198" y="9027"/>
                    <a:pt x="3146" y="8975"/>
                  </a:cubicBezTo>
                  <a:cubicBezTo>
                    <a:pt x="3121" y="8949"/>
                    <a:pt x="3121" y="8924"/>
                    <a:pt x="3146" y="8898"/>
                  </a:cubicBezTo>
                  <a:cubicBezTo>
                    <a:pt x="3146" y="8872"/>
                    <a:pt x="3146" y="8820"/>
                    <a:pt x="3146" y="8795"/>
                  </a:cubicBezTo>
                  <a:lnTo>
                    <a:pt x="3146" y="8717"/>
                  </a:lnTo>
                  <a:cubicBezTo>
                    <a:pt x="3146" y="8691"/>
                    <a:pt x="3146" y="8666"/>
                    <a:pt x="3172" y="8640"/>
                  </a:cubicBezTo>
                  <a:cubicBezTo>
                    <a:pt x="3198" y="8588"/>
                    <a:pt x="3224" y="8511"/>
                    <a:pt x="3198" y="8434"/>
                  </a:cubicBezTo>
                  <a:cubicBezTo>
                    <a:pt x="3198" y="8434"/>
                    <a:pt x="3172" y="8408"/>
                    <a:pt x="3172" y="8408"/>
                  </a:cubicBezTo>
                  <a:lnTo>
                    <a:pt x="3172" y="8330"/>
                  </a:lnTo>
                  <a:cubicBezTo>
                    <a:pt x="3121" y="8227"/>
                    <a:pt x="3121" y="8098"/>
                    <a:pt x="3198" y="8021"/>
                  </a:cubicBezTo>
                  <a:cubicBezTo>
                    <a:pt x="3224" y="7944"/>
                    <a:pt x="3224" y="7892"/>
                    <a:pt x="3250" y="7840"/>
                  </a:cubicBezTo>
                  <a:cubicBezTo>
                    <a:pt x="3250" y="7789"/>
                    <a:pt x="3224" y="7789"/>
                    <a:pt x="3198" y="7737"/>
                  </a:cubicBezTo>
                  <a:cubicBezTo>
                    <a:pt x="3198" y="7714"/>
                    <a:pt x="3219" y="7605"/>
                    <a:pt x="3243" y="7605"/>
                  </a:cubicBezTo>
                  <a:cubicBezTo>
                    <a:pt x="3245" y="7605"/>
                    <a:pt x="3247" y="7606"/>
                    <a:pt x="3250" y="7608"/>
                  </a:cubicBezTo>
                  <a:cubicBezTo>
                    <a:pt x="3250" y="7608"/>
                    <a:pt x="3295" y="7585"/>
                    <a:pt x="3334" y="7585"/>
                  </a:cubicBezTo>
                  <a:cubicBezTo>
                    <a:pt x="3353" y="7585"/>
                    <a:pt x="3370" y="7591"/>
                    <a:pt x="3378" y="7608"/>
                  </a:cubicBezTo>
                  <a:lnTo>
                    <a:pt x="3430" y="7608"/>
                  </a:lnTo>
                  <a:cubicBezTo>
                    <a:pt x="3456" y="7621"/>
                    <a:pt x="3475" y="7628"/>
                    <a:pt x="3491" y="7628"/>
                  </a:cubicBezTo>
                  <a:cubicBezTo>
                    <a:pt x="3507" y="7628"/>
                    <a:pt x="3520" y="7621"/>
                    <a:pt x="3533" y="7608"/>
                  </a:cubicBezTo>
                  <a:lnTo>
                    <a:pt x="3559" y="7557"/>
                  </a:lnTo>
                  <a:cubicBezTo>
                    <a:pt x="3559" y="7505"/>
                    <a:pt x="3559" y="7454"/>
                    <a:pt x="3611" y="7428"/>
                  </a:cubicBezTo>
                  <a:lnTo>
                    <a:pt x="3611" y="7299"/>
                  </a:lnTo>
                  <a:cubicBezTo>
                    <a:pt x="3559" y="7247"/>
                    <a:pt x="3559" y="7196"/>
                    <a:pt x="3611" y="7144"/>
                  </a:cubicBezTo>
                  <a:lnTo>
                    <a:pt x="3611" y="7118"/>
                  </a:lnTo>
                  <a:cubicBezTo>
                    <a:pt x="3714" y="7118"/>
                    <a:pt x="3714" y="7067"/>
                    <a:pt x="3714" y="7015"/>
                  </a:cubicBezTo>
                  <a:cubicBezTo>
                    <a:pt x="3688" y="7015"/>
                    <a:pt x="3662" y="7041"/>
                    <a:pt x="3636" y="7041"/>
                  </a:cubicBezTo>
                  <a:cubicBezTo>
                    <a:pt x="3611" y="7015"/>
                    <a:pt x="3636" y="6989"/>
                    <a:pt x="3636" y="6964"/>
                  </a:cubicBezTo>
                  <a:cubicBezTo>
                    <a:pt x="3662" y="6938"/>
                    <a:pt x="3636" y="6912"/>
                    <a:pt x="3636" y="6860"/>
                  </a:cubicBezTo>
                  <a:cubicBezTo>
                    <a:pt x="3636" y="6842"/>
                    <a:pt x="3636" y="6824"/>
                    <a:pt x="3655" y="6824"/>
                  </a:cubicBezTo>
                  <a:cubicBezTo>
                    <a:pt x="3662" y="6824"/>
                    <a:pt x="3673" y="6827"/>
                    <a:pt x="3688" y="6835"/>
                  </a:cubicBezTo>
                  <a:cubicBezTo>
                    <a:pt x="3739" y="6757"/>
                    <a:pt x="3739" y="6757"/>
                    <a:pt x="3662" y="6680"/>
                  </a:cubicBezTo>
                  <a:cubicBezTo>
                    <a:pt x="3611" y="6654"/>
                    <a:pt x="3611" y="6602"/>
                    <a:pt x="3611" y="6551"/>
                  </a:cubicBezTo>
                  <a:cubicBezTo>
                    <a:pt x="3611" y="6514"/>
                    <a:pt x="3585" y="6478"/>
                    <a:pt x="3606" y="6478"/>
                  </a:cubicBezTo>
                  <a:cubicBezTo>
                    <a:pt x="3615" y="6478"/>
                    <a:pt x="3632" y="6484"/>
                    <a:pt x="3662" y="6499"/>
                  </a:cubicBezTo>
                  <a:cubicBezTo>
                    <a:pt x="3688" y="6499"/>
                    <a:pt x="3688" y="6473"/>
                    <a:pt x="3688" y="6448"/>
                  </a:cubicBezTo>
                  <a:cubicBezTo>
                    <a:pt x="3662" y="6422"/>
                    <a:pt x="3688" y="6370"/>
                    <a:pt x="3714" y="6319"/>
                  </a:cubicBezTo>
                  <a:cubicBezTo>
                    <a:pt x="3688" y="6293"/>
                    <a:pt x="3662" y="6216"/>
                    <a:pt x="3688" y="6190"/>
                  </a:cubicBezTo>
                  <a:lnTo>
                    <a:pt x="3688" y="6138"/>
                  </a:lnTo>
                  <a:cubicBezTo>
                    <a:pt x="3688" y="6112"/>
                    <a:pt x="3662" y="6087"/>
                    <a:pt x="3662" y="6061"/>
                  </a:cubicBezTo>
                  <a:cubicBezTo>
                    <a:pt x="3688" y="6009"/>
                    <a:pt x="3688" y="5958"/>
                    <a:pt x="3662" y="5932"/>
                  </a:cubicBezTo>
                  <a:cubicBezTo>
                    <a:pt x="3662" y="5885"/>
                    <a:pt x="3681" y="5876"/>
                    <a:pt x="3701" y="5876"/>
                  </a:cubicBezTo>
                  <a:cubicBezTo>
                    <a:pt x="3715" y="5876"/>
                    <a:pt x="3729" y="5880"/>
                    <a:pt x="3739" y="5880"/>
                  </a:cubicBezTo>
                  <a:cubicBezTo>
                    <a:pt x="3739" y="5803"/>
                    <a:pt x="3714" y="5751"/>
                    <a:pt x="3714" y="5674"/>
                  </a:cubicBezTo>
                  <a:cubicBezTo>
                    <a:pt x="3688" y="5648"/>
                    <a:pt x="3662" y="5622"/>
                    <a:pt x="3636" y="5622"/>
                  </a:cubicBezTo>
                  <a:cubicBezTo>
                    <a:pt x="3636" y="5571"/>
                    <a:pt x="3559" y="5571"/>
                    <a:pt x="3585" y="5519"/>
                  </a:cubicBezTo>
                  <a:cubicBezTo>
                    <a:pt x="3598" y="5506"/>
                    <a:pt x="3617" y="5500"/>
                    <a:pt x="3640" y="5500"/>
                  </a:cubicBezTo>
                  <a:cubicBezTo>
                    <a:pt x="3662" y="5500"/>
                    <a:pt x="3688" y="5506"/>
                    <a:pt x="3714" y="5519"/>
                  </a:cubicBezTo>
                  <a:lnTo>
                    <a:pt x="3739" y="5519"/>
                  </a:lnTo>
                  <a:cubicBezTo>
                    <a:pt x="3739" y="5493"/>
                    <a:pt x="3765" y="5468"/>
                    <a:pt x="3765" y="5416"/>
                  </a:cubicBezTo>
                  <a:lnTo>
                    <a:pt x="3688" y="5364"/>
                  </a:lnTo>
                  <a:cubicBezTo>
                    <a:pt x="3739" y="5313"/>
                    <a:pt x="3791" y="5261"/>
                    <a:pt x="3739" y="5184"/>
                  </a:cubicBezTo>
                  <a:cubicBezTo>
                    <a:pt x="3714" y="5158"/>
                    <a:pt x="3739" y="5081"/>
                    <a:pt x="3765" y="5055"/>
                  </a:cubicBezTo>
                  <a:lnTo>
                    <a:pt x="3791" y="5029"/>
                  </a:lnTo>
                  <a:cubicBezTo>
                    <a:pt x="3843" y="5029"/>
                    <a:pt x="3843" y="5107"/>
                    <a:pt x="3843" y="5132"/>
                  </a:cubicBezTo>
                  <a:lnTo>
                    <a:pt x="3843" y="5210"/>
                  </a:lnTo>
                  <a:cubicBezTo>
                    <a:pt x="3843" y="5236"/>
                    <a:pt x="3843" y="5261"/>
                    <a:pt x="3894" y="5261"/>
                  </a:cubicBezTo>
                  <a:cubicBezTo>
                    <a:pt x="3920" y="5236"/>
                    <a:pt x="3920" y="5236"/>
                    <a:pt x="3920" y="5236"/>
                  </a:cubicBezTo>
                  <a:lnTo>
                    <a:pt x="3946" y="5210"/>
                  </a:lnTo>
                  <a:lnTo>
                    <a:pt x="4023" y="5132"/>
                  </a:lnTo>
                  <a:cubicBezTo>
                    <a:pt x="4049" y="5081"/>
                    <a:pt x="4075" y="5029"/>
                    <a:pt x="4023" y="4978"/>
                  </a:cubicBezTo>
                  <a:cubicBezTo>
                    <a:pt x="3946" y="4926"/>
                    <a:pt x="3972" y="4926"/>
                    <a:pt x="4049" y="4874"/>
                  </a:cubicBezTo>
                  <a:cubicBezTo>
                    <a:pt x="4049" y="4823"/>
                    <a:pt x="4100" y="4797"/>
                    <a:pt x="4100" y="4746"/>
                  </a:cubicBezTo>
                  <a:lnTo>
                    <a:pt x="4023" y="4668"/>
                  </a:lnTo>
                  <a:cubicBezTo>
                    <a:pt x="3997" y="4668"/>
                    <a:pt x="3997" y="4642"/>
                    <a:pt x="3997" y="4642"/>
                  </a:cubicBezTo>
                  <a:cubicBezTo>
                    <a:pt x="4049" y="4591"/>
                    <a:pt x="4049" y="4539"/>
                    <a:pt x="3997" y="4513"/>
                  </a:cubicBezTo>
                  <a:cubicBezTo>
                    <a:pt x="3997" y="4488"/>
                    <a:pt x="3972" y="4488"/>
                    <a:pt x="3946" y="4462"/>
                  </a:cubicBezTo>
                  <a:cubicBezTo>
                    <a:pt x="3946" y="4462"/>
                    <a:pt x="3946" y="4410"/>
                    <a:pt x="3972" y="4410"/>
                  </a:cubicBezTo>
                  <a:cubicBezTo>
                    <a:pt x="3972" y="4384"/>
                    <a:pt x="3920" y="4359"/>
                    <a:pt x="3920" y="4307"/>
                  </a:cubicBezTo>
                  <a:cubicBezTo>
                    <a:pt x="3946" y="4255"/>
                    <a:pt x="3894" y="4255"/>
                    <a:pt x="3920" y="4230"/>
                  </a:cubicBezTo>
                  <a:cubicBezTo>
                    <a:pt x="3972" y="4204"/>
                    <a:pt x="3920" y="4152"/>
                    <a:pt x="3920" y="4101"/>
                  </a:cubicBezTo>
                  <a:cubicBezTo>
                    <a:pt x="3868" y="4049"/>
                    <a:pt x="3843" y="3946"/>
                    <a:pt x="3868" y="3869"/>
                  </a:cubicBezTo>
                  <a:cubicBezTo>
                    <a:pt x="3868" y="3843"/>
                    <a:pt x="3843" y="3817"/>
                    <a:pt x="3843" y="3791"/>
                  </a:cubicBezTo>
                  <a:cubicBezTo>
                    <a:pt x="3843" y="3765"/>
                    <a:pt x="3843" y="3740"/>
                    <a:pt x="3868" y="3740"/>
                  </a:cubicBezTo>
                  <a:lnTo>
                    <a:pt x="3972" y="3740"/>
                  </a:lnTo>
                  <a:cubicBezTo>
                    <a:pt x="3972" y="3765"/>
                    <a:pt x="3997" y="3765"/>
                    <a:pt x="4023" y="3765"/>
                  </a:cubicBezTo>
                  <a:cubicBezTo>
                    <a:pt x="4049" y="3765"/>
                    <a:pt x="4100" y="3688"/>
                    <a:pt x="4049" y="3636"/>
                  </a:cubicBezTo>
                  <a:cubicBezTo>
                    <a:pt x="3997" y="3559"/>
                    <a:pt x="4049" y="3585"/>
                    <a:pt x="4075" y="3559"/>
                  </a:cubicBezTo>
                  <a:cubicBezTo>
                    <a:pt x="4126" y="3533"/>
                    <a:pt x="4075" y="3533"/>
                    <a:pt x="4075" y="3508"/>
                  </a:cubicBezTo>
                  <a:cubicBezTo>
                    <a:pt x="4067" y="3515"/>
                    <a:pt x="4060" y="3518"/>
                    <a:pt x="4053" y="3518"/>
                  </a:cubicBezTo>
                  <a:cubicBezTo>
                    <a:pt x="4036" y="3518"/>
                    <a:pt x="4023" y="3500"/>
                    <a:pt x="4023" y="3482"/>
                  </a:cubicBezTo>
                  <a:lnTo>
                    <a:pt x="4023" y="3353"/>
                  </a:lnTo>
                  <a:cubicBezTo>
                    <a:pt x="3997" y="3327"/>
                    <a:pt x="3972" y="3275"/>
                    <a:pt x="3946" y="3250"/>
                  </a:cubicBezTo>
                  <a:lnTo>
                    <a:pt x="3920" y="3250"/>
                  </a:lnTo>
                  <a:lnTo>
                    <a:pt x="3920" y="3275"/>
                  </a:lnTo>
                  <a:cubicBezTo>
                    <a:pt x="3843" y="3275"/>
                    <a:pt x="3817" y="3250"/>
                    <a:pt x="3817" y="3172"/>
                  </a:cubicBezTo>
                  <a:cubicBezTo>
                    <a:pt x="3817" y="3121"/>
                    <a:pt x="3843" y="3095"/>
                    <a:pt x="3894" y="3095"/>
                  </a:cubicBezTo>
                  <a:cubicBezTo>
                    <a:pt x="3894" y="3095"/>
                    <a:pt x="3920" y="3069"/>
                    <a:pt x="3920" y="3069"/>
                  </a:cubicBezTo>
                  <a:lnTo>
                    <a:pt x="3894" y="2992"/>
                  </a:lnTo>
                  <a:cubicBezTo>
                    <a:pt x="3894" y="2966"/>
                    <a:pt x="3817" y="2966"/>
                    <a:pt x="3817" y="2914"/>
                  </a:cubicBezTo>
                  <a:cubicBezTo>
                    <a:pt x="3791" y="2863"/>
                    <a:pt x="3765" y="2811"/>
                    <a:pt x="3765" y="2760"/>
                  </a:cubicBezTo>
                  <a:cubicBezTo>
                    <a:pt x="3765" y="2734"/>
                    <a:pt x="3765" y="2708"/>
                    <a:pt x="3765" y="2682"/>
                  </a:cubicBezTo>
                  <a:cubicBezTo>
                    <a:pt x="3739" y="2656"/>
                    <a:pt x="3739" y="2631"/>
                    <a:pt x="3765" y="2605"/>
                  </a:cubicBezTo>
                  <a:cubicBezTo>
                    <a:pt x="3765" y="2527"/>
                    <a:pt x="3817" y="2476"/>
                    <a:pt x="3843" y="2450"/>
                  </a:cubicBezTo>
                  <a:lnTo>
                    <a:pt x="3868" y="2450"/>
                  </a:lnTo>
                  <a:lnTo>
                    <a:pt x="3946" y="2424"/>
                  </a:lnTo>
                  <a:cubicBezTo>
                    <a:pt x="3946" y="2295"/>
                    <a:pt x="3920" y="2192"/>
                    <a:pt x="3920" y="2063"/>
                  </a:cubicBezTo>
                  <a:cubicBezTo>
                    <a:pt x="3894" y="2012"/>
                    <a:pt x="3894" y="1934"/>
                    <a:pt x="3894" y="1883"/>
                  </a:cubicBezTo>
                  <a:cubicBezTo>
                    <a:pt x="3894" y="1857"/>
                    <a:pt x="3868" y="1831"/>
                    <a:pt x="3843" y="1805"/>
                  </a:cubicBezTo>
                  <a:cubicBezTo>
                    <a:pt x="3817" y="1805"/>
                    <a:pt x="3791" y="1831"/>
                    <a:pt x="3817" y="1857"/>
                  </a:cubicBezTo>
                  <a:cubicBezTo>
                    <a:pt x="3843" y="1909"/>
                    <a:pt x="3843" y="1934"/>
                    <a:pt x="3843" y="1986"/>
                  </a:cubicBezTo>
                  <a:cubicBezTo>
                    <a:pt x="3843" y="2004"/>
                    <a:pt x="3843" y="2022"/>
                    <a:pt x="3824" y="2022"/>
                  </a:cubicBezTo>
                  <a:cubicBezTo>
                    <a:pt x="3817" y="2022"/>
                    <a:pt x="3806" y="2019"/>
                    <a:pt x="3791" y="2012"/>
                  </a:cubicBezTo>
                  <a:cubicBezTo>
                    <a:pt x="3765" y="2012"/>
                    <a:pt x="3714" y="1960"/>
                    <a:pt x="3714" y="1934"/>
                  </a:cubicBezTo>
                  <a:cubicBezTo>
                    <a:pt x="3714" y="1883"/>
                    <a:pt x="3739" y="1883"/>
                    <a:pt x="3765" y="1883"/>
                  </a:cubicBezTo>
                  <a:cubicBezTo>
                    <a:pt x="3765" y="1805"/>
                    <a:pt x="3765" y="1728"/>
                    <a:pt x="3714" y="1676"/>
                  </a:cubicBezTo>
                  <a:cubicBezTo>
                    <a:pt x="3688" y="1676"/>
                    <a:pt x="3688" y="1651"/>
                    <a:pt x="3714" y="1625"/>
                  </a:cubicBezTo>
                  <a:cubicBezTo>
                    <a:pt x="3714" y="1573"/>
                    <a:pt x="3662" y="1522"/>
                    <a:pt x="3636" y="1496"/>
                  </a:cubicBezTo>
                  <a:lnTo>
                    <a:pt x="3636" y="1418"/>
                  </a:lnTo>
                  <a:cubicBezTo>
                    <a:pt x="3611" y="1418"/>
                    <a:pt x="3611" y="1418"/>
                    <a:pt x="3611" y="1393"/>
                  </a:cubicBezTo>
                  <a:lnTo>
                    <a:pt x="3611" y="1290"/>
                  </a:lnTo>
                  <a:cubicBezTo>
                    <a:pt x="3585" y="1264"/>
                    <a:pt x="3559" y="1238"/>
                    <a:pt x="3585" y="1212"/>
                  </a:cubicBezTo>
                  <a:lnTo>
                    <a:pt x="3585" y="1161"/>
                  </a:lnTo>
                  <a:cubicBezTo>
                    <a:pt x="3585" y="1135"/>
                    <a:pt x="3585" y="1109"/>
                    <a:pt x="3611" y="1083"/>
                  </a:cubicBezTo>
                  <a:lnTo>
                    <a:pt x="3611" y="1032"/>
                  </a:lnTo>
                  <a:cubicBezTo>
                    <a:pt x="3611" y="985"/>
                    <a:pt x="3629" y="976"/>
                    <a:pt x="3655" y="976"/>
                  </a:cubicBezTo>
                  <a:cubicBezTo>
                    <a:pt x="3672" y="976"/>
                    <a:pt x="3693" y="980"/>
                    <a:pt x="3714" y="980"/>
                  </a:cubicBezTo>
                  <a:cubicBezTo>
                    <a:pt x="3714" y="980"/>
                    <a:pt x="3714" y="954"/>
                    <a:pt x="3714" y="954"/>
                  </a:cubicBezTo>
                  <a:lnTo>
                    <a:pt x="3662" y="877"/>
                  </a:lnTo>
                  <a:lnTo>
                    <a:pt x="3636" y="877"/>
                  </a:lnTo>
                  <a:cubicBezTo>
                    <a:pt x="3608" y="919"/>
                    <a:pt x="3587" y="939"/>
                    <a:pt x="3570" y="939"/>
                  </a:cubicBezTo>
                  <a:cubicBezTo>
                    <a:pt x="3556" y="939"/>
                    <a:pt x="3545" y="926"/>
                    <a:pt x="3533" y="903"/>
                  </a:cubicBezTo>
                  <a:cubicBezTo>
                    <a:pt x="3533" y="903"/>
                    <a:pt x="3507" y="877"/>
                    <a:pt x="3507" y="851"/>
                  </a:cubicBezTo>
                  <a:cubicBezTo>
                    <a:pt x="3482" y="748"/>
                    <a:pt x="3482" y="748"/>
                    <a:pt x="3533" y="722"/>
                  </a:cubicBezTo>
                  <a:lnTo>
                    <a:pt x="3507" y="696"/>
                  </a:lnTo>
                  <a:cubicBezTo>
                    <a:pt x="3404" y="671"/>
                    <a:pt x="3378" y="671"/>
                    <a:pt x="3327" y="593"/>
                  </a:cubicBezTo>
                  <a:cubicBezTo>
                    <a:pt x="3301" y="516"/>
                    <a:pt x="3301" y="438"/>
                    <a:pt x="3301" y="361"/>
                  </a:cubicBezTo>
                  <a:cubicBezTo>
                    <a:pt x="3367" y="361"/>
                    <a:pt x="3377" y="418"/>
                    <a:pt x="3411" y="418"/>
                  </a:cubicBezTo>
                  <a:cubicBezTo>
                    <a:pt x="3416" y="418"/>
                    <a:pt x="3423" y="416"/>
                    <a:pt x="3430" y="413"/>
                  </a:cubicBezTo>
                  <a:cubicBezTo>
                    <a:pt x="3456" y="387"/>
                    <a:pt x="3456" y="361"/>
                    <a:pt x="3430" y="309"/>
                  </a:cubicBezTo>
                  <a:cubicBezTo>
                    <a:pt x="3430" y="309"/>
                    <a:pt x="3430" y="284"/>
                    <a:pt x="3404" y="258"/>
                  </a:cubicBezTo>
                  <a:cubicBezTo>
                    <a:pt x="3404" y="232"/>
                    <a:pt x="3404" y="181"/>
                    <a:pt x="3353" y="155"/>
                  </a:cubicBezTo>
                  <a:cubicBezTo>
                    <a:pt x="3327" y="103"/>
                    <a:pt x="3378" y="52"/>
                    <a:pt x="3353" y="0"/>
                  </a:cubicBezTo>
                  <a:close/>
                  <a:moveTo>
                    <a:pt x="3149" y="208441"/>
                  </a:moveTo>
                  <a:lnTo>
                    <a:pt x="3149" y="208441"/>
                  </a:lnTo>
                  <a:cubicBezTo>
                    <a:pt x="3145" y="208447"/>
                    <a:pt x="3145" y="208452"/>
                    <a:pt x="3154" y="208452"/>
                  </a:cubicBezTo>
                  <a:cubicBezTo>
                    <a:pt x="3161" y="208452"/>
                    <a:pt x="3175" y="208449"/>
                    <a:pt x="3198" y="20844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81" name="Google Shape;1281;p59"/>
            <p:cNvSpPr/>
            <p:nvPr/>
          </p:nvSpPr>
          <p:spPr>
            <a:xfrm>
              <a:off x="3719100" y="238125"/>
              <a:ext cx="98650" cy="5212325"/>
            </a:xfrm>
            <a:custGeom>
              <a:rect b="b" l="l" r="r" t="t"/>
              <a:pathLst>
                <a:path extrusionOk="0" h="208493" w="3946">
                  <a:moveTo>
                    <a:pt x="3481" y="115852"/>
                  </a:moveTo>
                  <a:cubicBezTo>
                    <a:pt x="3481" y="115852"/>
                    <a:pt x="3481" y="115864"/>
                    <a:pt x="3489" y="115864"/>
                  </a:cubicBezTo>
                  <a:cubicBezTo>
                    <a:pt x="3493" y="115864"/>
                    <a:pt x="3498" y="115861"/>
                    <a:pt x="3507" y="115852"/>
                  </a:cubicBezTo>
                  <a:close/>
                  <a:moveTo>
                    <a:pt x="3357" y="207707"/>
                  </a:moveTo>
                  <a:cubicBezTo>
                    <a:pt x="3354" y="207714"/>
                    <a:pt x="3352" y="207719"/>
                    <a:pt x="3352" y="207719"/>
                  </a:cubicBezTo>
                  <a:cubicBezTo>
                    <a:pt x="3352" y="207719"/>
                    <a:pt x="3363" y="207708"/>
                    <a:pt x="3357" y="207707"/>
                  </a:cubicBezTo>
                  <a:close/>
                  <a:moveTo>
                    <a:pt x="851" y="0"/>
                  </a:moveTo>
                  <a:cubicBezTo>
                    <a:pt x="825" y="26"/>
                    <a:pt x="825" y="52"/>
                    <a:pt x="825" y="77"/>
                  </a:cubicBezTo>
                  <a:cubicBezTo>
                    <a:pt x="825" y="129"/>
                    <a:pt x="799" y="206"/>
                    <a:pt x="799" y="258"/>
                  </a:cubicBezTo>
                  <a:lnTo>
                    <a:pt x="748" y="619"/>
                  </a:lnTo>
                  <a:lnTo>
                    <a:pt x="825" y="645"/>
                  </a:lnTo>
                  <a:lnTo>
                    <a:pt x="851" y="645"/>
                  </a:lnTo>
                  <a:cubicBezTo>
                    <a:pt x="903" y="696"/>
                    <a:pt x="928" y="748"/>
                    <a:pt x="928" y="800"/>
                  </a:cubicBezTo>
                  <a:cubicBezTo>
                    <a:pt x="954" y="825"/>
                    <a:pt x="954" y="851"/>
                    <a:pt x="928" y="877"/>
                  </a:cubicBezTo>
                  <a:cubicBezTo>
                    <a:pt x="928" y="903"/>
                    <a:pt x="928" y="928"/>
                    <a:pt x="928" y="954"/>
                  </a:cubicBezTo>
                  <a:cubicBezTo>
                    <a:pt x="928" y="1006"/>
                    <a:pt x="928" y="1057"/>
                    <a:pt x="877" y="1109"/>
                  </a:cubicBezTo>
                  <a:cubicBezTo>
                    <a:pt x="877" y="1161"/>
                    <a:pt x="825" y="1161"/>
                    <a:pt x="825" y="1186"/>
                  </a:cubicBezTo>
                  <a:lnTo>
                    <a:pt x="774" y="1264"/>
                  </a:lnTo>
                  <a:cubicBezTo>
                    <a:pt x="774" y="1264"/>
                    <a:pt x="799" y="1290"/>
                    <a:pt x="799" y="1290"/>
                  </a:cubicBezTo>
                  <a:cubicBezTo>
                    <a:pt x="851" y="1290"/>
                    <a:pt x="877" y="1315"/>
                    <a:pt x="877" y="1367"/>
                  </a:cubicBezTo>
                  <a:cubicBezTo>
                    <a:pt x="877" y="1444"/>
                    <a:pt x="851" y="1470"/>
                    <a:pt x="774" y="1470"/>
                  </a:cubicBezTo>
                  <a:lnTo>
                    <a:pt x="774" y="1444"/>
                  </a:lnTo>
                  <a:lnTo>
                    <a:pt x="748" y="1444"/>
                  </a:lnTo>
                  <a:cubicBezTo>
                    <a:pt x="722" y="1470"/>
                    <a:pt x="696" y="1522"/>
                    <a:pt x="696" y="1547"/>
                  </a:cubicBezTo>
                  <a:lnTo>
                    <a:pt x="696" y="1676"/>
                  </a:lnTo>
                  <a:cubicBezTo>
                    <a:pt x="696" y="1695"/>
                    <a:pt x="670" y="1713"/>
                    <a:pt x="646" y="1713"/>
                  </a:cubicBezTo>
                  <a:cubicBezTo>
                    <a:pt x="636" y="1713"/>
                    <a:pt x="626" y="1710"/>
                    <a:pt x="619" y="1702"/>
                  </a:cubicBezTo>
                  <a:cubicBezTo>
                    <a:pt x="593" y="1702"/>
                    <a:pt x="593" y="1728"/>
                    <a:pt x="619" y="1754"/>
                  </a:cubicBezTo>
                  <a:cubicBezTo>
                    <a:pt x="645" y="1754"/>
                    <a:pt x="670" y="1805"/>
                    <a:pt x="645" y="1831"/>
                  </a:cubicBezTo>
                  <a:cubicBezTo>
                    <a:pt x="645" y="1857"/>
                    <a:pt x="645" y="1909"/>
                    <a:pt x="670" y="1960"/>
                  </a:cubicBezTo>
                  <a:cubicBezTo>
                    <a:pt x="678" y="1968"/>
                    <a:pt x="686" y="1971"/>
                    <a:pt x="693" y="1971"/>
                  </a:cubicBezTo>
                  <a:cubicBezTo>
                    <a:pt x="711" y="1971"/>
                    <a:pt x="730" y="1953"/>
                    <a:pt x="748" y="1934"/>
                  </a:cubicBezTo>
                  <a:cubicBezTo>
                    <a:pt x="748" y="1926"/>
                    <a:pt x="751" y="1923"/>
                    <a:pt x="755" y="1923"/>
                  </a:cubicBezTo>
                  <a:cubicBezTo>
                    <a:pt x="762" y="1923"/>
                    <a:pt x="774" y="1934"/>
                    <a:pt x="774" y="1934"/>
                  </a:cubicBezTo>
                  <a:lnTo>
                    <a:pt x="851" y="1934"/>
                  </a:lnTo>
                  <a:cubicBezTo>
                    <a:pt x="877" y="1934"/>
                    <a:pt x="877" y="1960"/>
                    <a:pt x="877" y="1986"/>
                  </a:cubicBezTo>
                  <a:cubicBezTo>
                    <a:pt x="851" y="2012"/>
                    <a:pt x="851" y="2037"/>
                    <a:pt x="825" y="2063"/>
                  </a:cubicBezTo>
                  <a:cubicBezTo>
                    <a:pt x="877" y="2141"/>
                    <a:pt x="851" y="2244"/>
                    <a:pt x="774" y="2295"/>
                  </a:cubicBezTo>
                  <a:cubicBezTo>
                    <a:pt x="774" y="2347"/>
                    <a:pt x="722" y="2373"/>
                    <a:pt x="774" y="2424"/>
                  </a:cubicBezTo>
                  <a:cubicBezTo>
                    <a:pt x="825" y="2476"/>
                    <a:pt x="774" y="2476"/>
                    <a:pt x="774" y="2502"/>
                  </a:cubicBezTo>
                  <a:cubicBezTo>
                    <a:pt x="774" y="2527"/>
                    <a:pt x="748" y="2579"/>
                    <a:pt x="722" y="2605"/>
                  </a:cubicBezTo>
                  <a:cubicBezTo>
                    <a:pt x="748" y="2605"/>
                    <a:pt x="774" y="2605"/>
                    <a:pt x="748" y="2656"/>
                  </a:cubicBezTo>
                  <a:cubicBezTo>
                    <a:pt x="722" y="2708"/>
                    <a:pt x="722" y="2682"/>
                    <a:pt x="696" y="2708"/>
                  </a:cubicBezTo>
                  <a:cubicBezTo>
                    <a:pt x="645" y="2734"/>
                    <a:pt x="645" y="2811"/>
                    <a:pt x="696" y="2837"/>
                  </a:cubicBezTo>
                  <a:cubicBezTo>
                    <a:pt x="696" y="2837"/>
                    <a:pt x="696" y="2863"/>
                    <a:pt x="670" y="2863"/>
                  </a:cubicBezTo>
                  <a:lnTo>
                    <a:pt x="619" y="2940"/>
                  </a:lnTo>
                  <a:cubicBezTo>
                    <a:pt x="619" y="2992"/>
                    <a:pt x="645" y="3018"/>
                    <a:pt x="645" y="3069"/>
                  </a:cubicBezTo>
                  <a:cubicBezTo>
                    <a:pt x="722" y="3121"/>
                    <a:pt x="722" y="3121"/>
                    <a:pt x="670" y="3172"/>
                  </a:cubicBezTo>
                  <a:cubicBezTo>
                    <a:pt x="619" y="3198"/>
                    <a:pt x="645" y="3275"/>
                    <a:pt x="670" y="3327"/>
                  </a:cubicBezTo>
                  <a:lnTo>
                    <a:pt x="748" y="3404"/>
                  </a:lnTo>
                  <a:lnTo>
                    <a:pt x="748" y="3430"/>
                  </a:lnTo>
                  <a:lnTo>
                    <a:pt x="799" y="3430"/>
                  </a:lnTo>
                  <a:cubicBezTo>
                    <a:pt x="851" y="3430"/>
                    <a:pt x="851" y="3430"/>
                    <a:pt x="851" y="3379"/>
                  </a:cubicBezTo>
                  <a:cubicBezTo>
                    <a:pt x="851" y="3353"/>
                    <a:pt x="851" y="3353"/>
                    <a:pt x="851" y="3327"/>
                  </a:cubicBezTo>
                  <a:cubicBezTo>
                    <a:pt x="851" y="3275"/>
                    <a:pt x="851" y="3198"/>
                    <a:pt x="877" y="3198"/>
                  </a:cubicBezTo>
                  <a:cubicBezTo>
                    <a:pt x="903" y="3224"/>
                    <a:pt x="903" y="3224"/>
                    <a:pt x="928" y="3250"/>
                  </a:cubicBezTo>
                  <a:cubicBezTo>
                    <a:pt x="954" y="3275"/>
                    <a:pt x="980" y="3327"/>
                    <a:pt x="954" y="3379"/>
                  </a:cubicBezTo>
                  <a:cubicBezTo>
                    <a:pt x="903" y="3430"/>
                    <a:pt x="954" y="3482"/>
                    <a:pt x="980" y="3533"/>
                  </a:cubicBezTo>
                  <a:lnTo>
                    <a:pt x="928" y="3611"/>
                  </a:lnTo>
                  <a:cubicBezTo>
                    <a:pt x="928" y="3636"/>
                    <a:pt x="954" y="3662"/>
                    <a:pt x="954" y="3714"/>
                  </a:cubicBezTo>
                  <a:cubicBezTo>
                    <a:pt x="954" y="3688"/>
                    <a:pt x="980" y="3688"/>
                    <a:pt x="980" y="3688"/>
                  </a:cubicBezTo>
                  <a:cubicBezTo>
                    <a:pt x="1014" y="3688"/>
                    <a:pt x="1049" y="3665"/>
                    <a:pt x="1075" y="3665"/>
                  </a:cubicBezTo>
                  <a:cubicBezTo>
                    <a:pt x="1089" y="3665"/>
                    <a:pt x="1100" y="3671"/>
                    <a:pt x="1109" y="3688"/>
                  </a:cubicBezTo>
                  <a:cubicBezTo>
                    <a:pt x="1135" y="3714"/>
                    <a:pt x="1057" y="3740"/>
                    <a:pt x="1031" y="3791"/>
                  </a:cubicBezTo>
                  <a:cubicBezTo>
                    <a:pt x="1031" y="3791"/>
                    <a:pt x="1006" y="3817"/>
                    <a:pt x="980" y="3843"/>
                  </a:cubicBezTo>
                  <a:cubicBezTo>
                    <a:pt x="980" y="3920"/>
                    <a:pt x="928" y="3972"/>
                    <a:pt x="954" y="4049"/>
                  </a:cubicBezTo>
                  <a:cubicBezTo>
                    <a:pt x="964" y="4049"/>
                    <a:pt x="979" y="4045"/>
                    <a:pt x="991" y="4045"/>
                  </a:cubicBezTo>
                  <a:cubicBezTo>
                    <a:pt x="1009" y="4045"/>
                    <a:pt x="1021" y="4054"/>
                    <a:pt x="1006" y="4101"/>
                  </a:cubicBezTo>
                  <a:cubicBezTo>
                    <a:pt x="1006" y="4127"/>
                    <a:pt x="1006" y="4178"/>
                    <a:pt x="1006" y="4230"/>
                  </a:cubicBezTo>
                  <a:cubicBezTo>
                    <a:pt x="1006" y="4255"/>
                    <a:pt x="1006" y="4281"/>
                    <a:pt x="980" y="4307"/>
                  </a:cubicBezTo>
                  <a:cubicBezTo>
                    <a:pt x="980" y="4333"/>
                    <a:pt x="980" y="4333"/>
                    <a:pt x="980" y="4359"/>
                  </a:cubicBezTo>
                  <a:cubicBezTo>
                    <a:pt x="1006" y="4384"/>
                    <a:pt x="1006" y="4462"/>
                    <a:pt x="954" y="4488"/>
                  </a:cubicBezTo>
                  <a:lnTo>
                    <a:pt x="954" y="4513"/>
                  </a:lnTo>
                  <a:cubicBezTo>
                    <a:pt x="980" y="4539"/>
                    <a:pt x="1031" y="4565"/>
                    <a:pt x="1006" y="4642"/>
                  </a:cubicBezTo>
                  <a:cubicBezTo>
                    <a:pt x="980" y="4668"/>
                    <a:pt x="980" y="4675"/>
                    <a:pt x="990" y="4675"/>
                  </a:cubicBezTo>
                  <a:cubicBezTo>
                    <a:pt x="999" y="4675"/>
                    <a:pt x="1019" y="4668"/>
                    <a:pt x="1031" y="4668"/>
                  </a:cubicBezTo>
                  <a:cubicBezTo>
                    <a:pt x="1046" y="4663"/>
                    <a:pt x="1056" y="4661"/>
                    <a:pt x="1064" y="4661"/>
                  </a:cubicBezTo>
                  <a:cubicBezTo>
                    <a:pt x="1100" y="4661"/>
                    <a:pt x="1083" y="4703"/>
                    <a:pt x="1083" y="4746"/>
                  </a:cubicBezTo>
                  <a:cubicBezTo>
                    <a:pt x="1083" y="4771"/>
                    <a:pt x="1083" y="4849"/>
                    <a:pt x="1031" y="4874"/>
                  </a:cubicBezTo>
                  <a:cubicBezTo>
                    <a:pt x="954" y="4926"/>
                    <a:pt x="954" y="4952"/>
                    <a:pt x="980" y="5003"/>
                  </a:cubicBezTo>
                  <a:cubicBezTo>
                    <a:pt x="994" y="4996"/>
                    <a:pt x="1004" y="4993"/>
                    <a:pt x="1011" y="4993"/>
                  </a:cubicBezTo>
                  <a:cubicBezTo>
                    <a:pt x="1031" y="4993"/>
                    <a:pt x="1031" y="5017"/>
                    <a:pt x="1031" y="5055"/>
                  </a:cubicBezTo>
                  <a:cubicBezTo>
                    <a:pt x="1031" y="5107"/>
                    <a:pt x="1031" y="5107"/>
                    <a:pt x="1057" y="5158"/>
                  </a:cubicBezTo>
                  <a:cubicBezTo>
                    <a:pt x="1083" y="5184"/>
                    <a:pt x="1109" y="5184"/>
                    <a:pt x="1057" y="5210"/>
                  </a:cubicBezTo>
                  <a:cubicBezTo>
                    <a:pt x="1047" y="5215"/>
                    <a:pt x="1039" y="5217"/>
                    <a:pt x="1032" y="5217"/>
                  </a:cubicBezTo>
                  <a:cubicBezTo>
                    <a:pt x="1005" y="5217"/>
                    <a:pt x="1001" y="5184"/>
                    <a:pt x="980" y="5184"/>
                  </a:cubicBezTo>
                  <a:lnTo>
                    <a:pt x="980" y="5184"/>
                  </a:lnTo>
                  <a:cubicBezTo>
                    <a:pt x="980" y="5248"/>
                    <a:pt x="980" y="5294"/>
                    <a:pt x="1023" y="5294"/>
                  </a:cubicBezTo>
                  <a:cubicBezTo>
                    <a:pt x="1032" y="5294"/>
                    <a:pt x="1044" y="5292"/>
                    <a:pt x="1057" y="5287"/>
                  </a:cubicBezTo>
                  <a:cubicBezTo>
                    <a:pt x="1057" y="5313"/>
                    <a:pt x="1057" y="5313"/>
                    <a:pt x="1057" y="5339"/>
                  </a:cubicBezTo>
                  <a:cubicBezTo>
                    <a:pt x="1109" y="5364"/>
                    <a:pt x="1109" y="5442"/>
                    <a:pt x="1057" y="5468"/>
                  </a:cubicBezTo>
                  <a:lnTo>
                    <a:pt x="1057" y="5622"/>
                  </a:lnTo>
                  <a:cubicBezTo>
                    <a:pt x="1083" y="5648"/>
                    <a:pt x="1109" y="5700"/>
                    <a:pt x="1109" y="5726"/>
                  </a:cubicBezTo>
                  <a:lnTo>
                    <a:pt x="1135" y="5777"/>
                  </a:lnTo>
                  <a:cubicBezTo>
                    <a:pt x="1150" y="5807"/>
                    <a:pt x="1165" y="5820"/>
                    <a:pt x="1185" y="5820"/>
                  </a:cubicBezTo>
                  <a:cubicBezTo>
                    <a:pt x="1199" y="5820"/>
                    <a:pt x="1216" y="5814"/>
                    <a:pt x="1238" y="5803"/>
                  </a:cubicBezTo>
                  <a:lnTo>
                    <a:pt x="1264" y="5803"/>
                  </a:lnTo>
                  <a:cubicBezTo>
                    <a:pt x="1282" y="5775"/>
                    <a:pt x="1300" y="5767"/>
                    <a:pt x="1319" y="5767"/>
                  </a:cubicBezTo>
                  <a:cubicBezTo>
                    <a:pt x="1344" y="5767"/>
                    <a:pt x="1369" y="5783"/>
                    <a:pt x="1394" y="5783"/>
                  </a:cubicBezTo>
                  <a:cubicBezTo>
                    <a:pt x="1402" y="5783"/>
                    <a:pt x="1410" y="5781"/>
                    <a:pt x="1418" y="5777"/>
                  </a:cubicBezTo>
                  <a:cubicBezTo>
                    <a:pt x="1423" y="5775"/>
                    <a:pt x="1427" y="5774"/>
                    <a:pt x="1431" y="5774"/>
                  </a:cubicBezTo>
                  <a:cubicBezTo>
                    <a:pt x="1470" y="5774"/>
                    <a:pt x="1470" y="5885"/>
                    <a:pt x="1470" y="5932"/>
                  </a:cubicBezTo>
                  <a:cubicBezTo>
                    <a:pt x="1444" y="5958"/>
                    <a:pt x="1444" y="5983"/>
                    <a:pt x="1418" y="6035"/>
                  </a:cubicBezTo>
                  <a:lnTo>
                    <a:pt x="1470" y="6190"/>
                  </a:lnTo>
                  <a:cubicBezTo>
                    <a:pt x="1521" y="6293"/>
                    <a:pt x="1521" y="6422"/>
                    <a:pt x="1470" y="6525"/>
                  </a:cubicBezTo>
                  <a:lnTo>
                    <a:pt x="1470" y="6577"/>
                  </a:lnTo>
                  <a:cubicBezTo>
                    <a:pt x="1470" y="6602"/>
                    <a:pt x="1444" y="6628"/>
                    <a:pt x="1444" y="6628"/>
                  </a:cubicBezTo>
                  <a:cubicBezTo>
                    <a:pt x="1444" y="6706"/>
                    <a:pt x="1444" y="6757"/>
                    <a:pt x="1470" y="6835"/>
                  </a:cubicBezTo>
                  <a:cubicBezTo>
                    <a:pt x="1521" y="6860"/>
                    <a:pt x="1521" y="6886"/>
                    <a:pt x="1496" y="6912"/>
                  </a:cubicBezTo>
                  <a:lnTo>
                    <a:pt x="1496" y="6989"/>
                  </a:lnTo>
                  <a:cubicBezTo>
                    <a:pt x="1496" y="7015"/>
                    <a:pt x="1496" y="7041"/>
                    <a:pt x="1496" y="7092"/>
                  </a:cubicBezTo>
                  <a:cubicBezTo>
                    <a:pt x="1521" y="7118"/>
                    <a:pt x="1521" y="7144"/>
                    <a:pt x="1496" y="7170"/>
                  </a:cubicBezTo>
                  <a:cubicBezTo>
                    <a:pt x="1444" y="7221"/>
                    <a:pt x="1470" y="7247"/>
                    <a:pt x="1496" y="7299"/>
                  </a:cubicBezTo>
                  <a:cubicBezTo>
                    <a:pt x="1547" y="7350"/>
                    <a:pt x="1496" y="7376"/>
                    <a:pt x="1496" y="7402"/>
                  </a:cubicBezTo>
                  <a:cubicBezTo>
                    <a:pt x="1496" y="7428"/>
                    <a:pt x="1496" y="7531"/>
                    <a:pt x="1470" y="7608"/>
                  </a:cubicBezTo>
                  <a:cubicBezTo>
                    <a:pt x="1470" y="7634"/>
                    <a:pt x="1470" y="7641"/>
                    <a:pt x="1467" y="7641"/>
                  </a:cubicBezTo>
                  <a:cubicBezTo>
                    <a:pt x="1463" y="7641"/>
                    <a:pt x="1457" y="7634"/>
                    <a:pt x="1444" y="7634"/>
                  </a:cubicBezTo>
                  <a:cubicBezTo>
                    <a:pt x="1418" y="7634"/>
                    <a:pt x="1418" y="7686"/>
                    <a:pt x="1444" y="7711"/>
                  </a:cubicBezTo>
                  <a:cubicBezTo>
                    <a:pt x="1444" y="7711"/>
                    <a:pt x="1470" y="7737"/>
                    <a:pt x="1496" y="7737"/>
                  </a:cubicBezTo>
                  <a:cubicBezTo>
                    <a:pt x="1521" y="7737"/>
                    <a:pt x="1496" y="7763"/>
                    <a:pt x="1496" y="7763"/>
                  </a:cubicBezTo>
                  <a:cubicBezTo>
                    <a:pt x="1496" y="7763"/>
                    <a:pt x="1496" y="7789"/>
                    <a:pt x="1496" y="7789"/>
                  </a:cubicBezTo>
                  <a:cubicBezTo>
                    <a:pt x="1418" y="7840"/>
                    <a:pt x="1393" y="7892"/>
                    <a:pt x="1393" y="7969"/>
                  </a:cubicBezTo>
                  <a:cubicBezTo>
                    <a:pt x="1393" y="8021"/>
                    <a:pt x="1341" y="8073"/>
                    <a:pt x="1367" y="8098"/>
                  </a:cubicBezTo>
                  <a:cubicBezTo>
                    <a:pt x="1367" y="8150"/>
                    <a:pt x="1341" y="8201"/>
                    <a:pt x="1341" y="8253"/>
                  </a:cubicBezTo>
                  <a:cubicBezTo>
                    <a:pt x="1393" y="8305"/>
                    <a:pt x="1341" y="8382"/>
                    <a:pt x="1367" y="8434"/>
                  </a:cubicBezTo>
                  <a:cubicBezTo>
                    <a:pt x="1418" y="8459"/>
                    <a:pt x="1367" y="8459"/>
                    <a:pt x="1341" y="8459"/>
                  </a:cubicBezTo>
                  <a:cubicBezTo>
                    <a:pt x="1315" y="8459"/>
                    <a:pt x="1315" y="8511"/>
                    <a:pt x="1264" y="8511"/>
                  </a:cubicBezTo>
                  <a:lnTo>
                    <a:pt x="1238" y="8511"/>
                  </a:lnTo>
                  <a:cubicBezTo>
                    <a:pt x="1264" y="8537"/>
                    <a:pt x="1315" y="8537"/>
                    <a:pt x="1367" y="8563"/>
                  </a:cubicBezTo>
                  <a:cubicBezTo>
                    <a:pt x="1393" y="8588"/>
                    <a:pt x="1393" y="8614"/>
                    <a:pt x="1418" y="8640"/>
                  </a:cubicBezTo>
                  <a:lnTo>
                    <a:pt x="1470" y="8640"/>
                  </a:lnTo>
                  <a:cubicBezTo>
                    <a:pt x="1470" y="8640"/>
                    <a:pt x="1470" y="8666"/>
                    <a:pt x="1470" y="8666"/>
                  </a:cubicBezTo>
                  <a:cubicBezTo>
                    <a:pt x="1470" y="8666"/>
                    <a:pt x="1470" y="8691"/>
                    <a:pt x="1470" y="8691"/>
                  </a:cubicBezTo>
                  <a:cubicBezTo>
                    <a:pt x="1496" y="8769"/>
                    <a:pt x="1496" y="8769"/>
                    <a:pt x="1470" y="8846"/>
                  </a:cubicBezTo>
                  <a:cubicBezTo>
                    <a:pt x="1418" y="8898"/>
                    <a:pt x="1367" y="8949"/>
                    <a:pt x="1341" y="9027"/>
                  </a:cubicBezTo>
                  <a:cubicBezTo>
                    <a:pt x="1341" y="9027"/>
                    <a:pt x="1341" y="9053"/>
                    <a:pt x="1341" y="9078"/>
                  </a:cubicBezTo>
                  <a:cubicBezTo>
                    <a:pt x="1315" y="9156"/>
                    <a:pt x="1341" y="9233"/>
                    <a:pt x="1393" y="9259"/>
                  </a:cubicBezTo>
                  <a:cubicBezTo>
                    <a:pt x="1393" y="9259"/>
                    <a:pt x="1393" y="9233"/>
                    <a:pt x="1418" y="9233"/>
                  </a:cubicBezTo>
                  <a:cubicBezTo>
                    <a:pt x="1444" y="9233"/>
                    <a:pt x="1444" y="9259"/>
                    <a:pt x="1418" y="9285"/>
                  </a:cubicBezTo>
                  <a:cubicBezTo>
                    <a:pt x="1418" y="9310"/>
                    <a:pt x="1418" y="9336"/>
                    <a:pt x="1393" y="9336"/>
                  </a:cubicBezTo>
                  <a:cubicBezTo>
                    <a:pt x="1393" y="9388"/>
                    <a:pt x="1418" y="9439"/>
                    <a:pt x="1444" y="9465"/>
                  </a:cubicBezTo>
                  <a:cubicBezTo>
                    <a:pt x="1470" y="9491"/>
                    <a:pt x="1496" y="9543"/>
                    <a:pt x="1470" y="9594"/>
                  </a:cubicBezTo>
                  <a:cubicBezTo>
                    <a:pt x="1470" y="9646"/>
                    <a:pt x="1470" y="9672"/>
                    <a:pt x="1496" y="9723"/>
                  </a:cubicBezTo>
                  <a:cubicBezTo>
                    <a:pt x="1521" y="9749"/>
                    <a:pt x="1470" y="9749"/>
                    <a:pt x="1444" y="9775"/>
                  </a:cubicBezTo>
                  <a:cubicBezTo>
                    <a:pt x="1418" y="9775"/>
                    <a:pt x="1418" y="9826"/>
                    <a:pt x="1444" y="9852"/>
                  </a:cubicBezTo>
                  <a:cubicBezTo>
                    <a:pt x="1496" y="9878"/>
                    <a:pt x="1521" y="9929"/>
                    <a:pt x="1496" y="9981"/>
                  </a:cubicBezTo>
                  <a:cubicBezTo>
                    <a:pt x="1521" y="10084"/>
                    <a:pt x="1521" y="10187"/>
                    <a:pt x="1496" y="10265"/>
                  </a:cubicBezTo>
                  <a:cubicBezTo>
                    <a:pt x="1496" y="10316"/>
                    <a:pt x="1496" y="10368"/>
                    <a:pt x="1496" y="10394"/>
                  </a:cubicBezTo>
                  <a:cubicBezTo>
                    <a:pt x="1521" y="10471"/>
                    <a:pt x="1521" y="10548"/>
                    <a:pt x="1496" y="10626"/>
                  </a:cubicBezTo>
                  <a:cubicBezTo>
                    <a:pt x="1496" y="10652"/>
                    <a:pt x="1496" y="10677"/>
                    <a:pt x="1521" y="10677"/>
                  </a:cubicBezTo>
                  <a:cubicBezTo>
                    <a:pt x="1573" y="10755"/>
                    <a:pt x="1573" y="10806"/>
                    <a:pt x="1547" y="10884"/>
                  </a:cubicBezTo>
                  <a:cubicBezTo>
                    <a:pt x="1547" y="10909"/>
                    <a:pt x="1599" y="10935"/>
                    <a:pt x="1573" y="10935"/>
                  </a:cubicBezTo>
                  <a:cubicBezTo>
                    <a:pt x="1547" y="11013"/>
                    <a:pt x="1573" y="11064"/>
                    <a:pt x="1573" y="11116"/>
                  </a:cubicBezTo>
                  <a:cubicBezTo>
                    <a:pt x="1599" y="11193"/>
                    <a:pt x="1599" y="11245"/>
                    <a:pt x="1573" y="11322"/>
                  </a:cubicBezTo>
                  <a:cubicBezTo>
                    <a:pt x="1573" y="11348"/>
                    <a:pt x="1599" y="11348"/>
                    <a:pt x="1573" y="11374"/>
                  </a:cubicBezTo>
                  <a:cubicBezTo>
                    <a:pt x="1573" y="11400"/>
                    <a:pt x="1521" y="11451"/>
                    <a:pt x="1547" y="11528"/>
                  </a:cubicBezTo>
                  <a:cubicBezTo>
                    <a:pt x="1547" y="11580"/>
                    <a:pt x="1547" y="11632"/>
                    <a:pt x="1547" y="11683"/>
                  </a:cubicBezTo>
                  <a:cubicBezTo>
                    <a:pt x="1547" y="11722"/>
                    <a:pt x="1534" y="11728"/>
                    <a:pt x="1518" y="11728"/>
                  </a:cubicBezTo>
                  <a:cubicBezTo>
                    <a:pt x="1510" y="11728"/>
                    <a:pt x="1501" y="11727"/>
                    <a:pt x="1493" y="11727"/>
                  </a:cubicBezTo>
                  <a:cubicBezTo>
                    <a:pt x="1484" y="11727"/>
                    <a:pt x="1476" y="11728"/>
                    <a:pt x="1470" y="11735"/>
                  </a:cubicBezTo>
                  <a:lnTo>
                    <a:pt x="1470" y="11761"/>
                  </a:lnTo>
                  <a:cubicBezTo>
                    <a:pt x="1470" y="11812"/>
                    <a:pt x="1521" y="11864"/>
                    <a:pt x="1470" y="11915"/>
                  </a:cubicBezTo>
                  <a:cubicBezTo>
                    <a:pt x="1444" y="11941"/>
                    <a:pt x="1444" y="11948"/>
                    <a:pt x="1454" y="11948"/>
                  </a:cubicBezTo>
                  <a:cubicBezTo>
                    <a:pt x="1463" y="11948"/>
                    <a:pt x="1483" y="11941"/>
                    <a:pt x="1496" y="11941"/>
                  </a:cubicBezTo>
                  <a:cubicBezTo>
                    <a:pt x="1521" y="11967"/>
                    <a:pt x="1547" y="11993"/>
                    <a:pt x="1521" y="12044"/>
                  </a:cubicBezTo>
                  <a:lnTo>
                    <a:pt x="1521" y="12096"/>
                  </a:lnTo>
                  <a:lnTo>
                    <a:pt x="1521" y="12147"/>
                  </a:lnTo>
                  <a:cubicBezTo>
                    <a:pt x="1573" y="12276"/>
                    <a:pt x="1547" y="12302"/>
                    <a:pt x="1444" y="12354"/>
                  </a:cubicBezTo>
                  <a:cubicBezTo>
                    <a:pt x="1444" y="12405"/>
                    <a:pt x="1444" y="12457"/>
                    <a:pt x="1418" y="12509"/>
                  </a:cubicBezTo>
                  <a:cubicBezTo>
                    <a:pt x="1470" y="12509"/>
                    <a:pt x="1444" y="12560"/>
                    <a:pt x="1444" y="12586"/>
                  </a:cubicBezTo>
                  <a:cubicBezTo>
                    <a:pt x="1457" y="12599"/>
                    <a:pt x="1470" y="12605"/>
                    <a:pt x="1483" y="12605"/>
                  </a:cubicBezTo>
                  <a:cubicBezTo>
                    <a:pt x="1496" y="12605"/>
                    <a:pt x="1509" y="12599"/>
                    <a:pt x="1521" y="12586"/>
                  </a:cubicBezTo>
                  <a:cubicBezTo>
                    <a:pt x="1573" y="12586"/>
                    <a:pt x="1599" y="12586"/>
                    <a:pt x="1599" y="12663"/>
                  </a:cubicBezTo>
                  <a:cubicBezTo>
                    <a:pt x="1650" y="12663"/>
                    <a:pt x="1650" y="12663"/>
                    <a:pt x="1650" y="12741"/>
                  </a:cubicBezTo>
                  <a:cubicBezTo>
                    <a:pt x="1625" y="12792"/>
                    <a:pt x="1650" y="12792"/>
                    <a:pt x="1676" y="12792"/>
                  </a:cubicBezTo>
                  <a:cubicBezTo>
                    <a:pt x="1686" y="12787"/>
                    <a:pt x="1695" y="12785"/>
                    <a:pt x="1701" y="12785"/>
                  </a:cubicBezTo>
                  <a:cubicBezTo>
                    <a:pt x="1727" y="12785"/>
                    <a:pt x="1723" y="12818"/>
                    <a:pt x="1702" y="12818"/>
                  </a:cubicBezTo>
                  <a:cubicBezTo>
                    <a:pt x="1702" y="12831"/>
                    <a:pt x="1696" y="12831"/>
                    <a:pt x="1689" y="12831"/>
                  </a:cubicBezTo>
                  <a:cubicBezTo>
                    <a:pt x="1683" y="12831"/>
                    <a:pt x="1676" y="12831"/>
                    <a:pt x="1676" y="12844"/>
                  </a:cubicBezTo>
                  <a:cubicBezTo>
                    <a:pt x="1650" y="12870"/>
                    <a:pt x="1650" y="12895"/>
                    <a:pt x="1650" y="12921"/>
                  </a:cubicBezTo>
                  <a:cubicBezTo>
                    <a:pt x="1668" y="12921"/>
                    <a:pt x="1696" y="12910"/>
                    <a:pt x="1721" y="12910"/>
                  </a:cubicBezTo>
                  <a:cubicBezTo>
                    <a:pt x="1733" y="12910"/>
                    <a:pt x="1745" y="12913"/>
                    <a:pt x="1754" y="12921"/>
                  </a:cubicBezTo>
                  <a:cubicBezTo>
                    <a:pt x="1779" y="12947"/>
                    <a:pt x="1779" y="12999"/>
                    <a:pt x="1779" y="13024"/>
                  </a:cubicBezTo>
                  <a:cubicBezTo>
                    <a:pt x="1779" y="13076"/>
                    <a:pt x="1754" y="13102"/>
                    <a:pt x="1754" y="13153"/>
                  </a:cubicBezTo>
                  <a:lnTo>
                    <a:pt x="1754" y="13231"/>
                  </a:lnTo>
                  <a:cubicBezTo>
                    <a:pt x="1754" y="13256"/>
                    <a:pt x="1754" y="13308"/>
                    <a:pt x="1779" y="13360"/>
                  </a:cubicBezTo>
                  <a:cubicBezTo>
                    <a:pt x="1831" y="13411"/>
                    <a:pt x="1831" y="13489"/>
                    <a:pt x="1805" y="13566"/>
                  </a:cubicBezTo>
                  <a:cubicBezTo>
                    <a:pt x="1754" y="13592"/>
                    <a:pt x="1754" y="13669"/>
                    <a:pt x="1754" y="13721"/>
                  </a:cubicBezTo>
                  <a:cubicBezTo>
                    <a:pt x="1676" y="13721"/>
                    <a:pt x="1625" y="13669"/>
                    <a:pt x="1547" y="13669"/>
                  </a:cubicBezTo>
                  <a:cubicBezTo>
                    <a:pt x="1547" y="13721"/>
                    <a:pt x="1521" y="13798"/>
                    <a:pt x="1547" y="13850"/>
                  </a:cubicBezTo>
                  <a:cubicBezTo>
                    <a:pt x="1573" y="13901"/>
                    <a:pt x="1547" y="13875"/>
                    <a:pt x="1547" y="13901"/>
                  </a:cubicBezTo>
                  <a:cubicBezTo>
                    <a:pt x="1547" y="13927"/>
                    <a:pt x="1496" y="13979"/>
                    <a:pt x="1547" y="14004"/>
                  </a:cubicBezTo>
                  <a:cubicBezTo>
                    <a:pt x="1547" y="14004"/>
                    <a:pt x="1547" y="14030"/>
                    <a:pt x="1547" y="14030"/>
                  </a:cubicBezTo>
                  <a:cubicBezTo>
                    <a:pt x="1521" y="14108"/>
                    <a:pt x="1547" y="14211"/>
                    <a:pt x="1521" y="14288"/>
                  </a:cubicBezTo>
                  <a:cubicBezTo>
                    <a:pt x="1496" y="14314"/>
                    <a:pt x="1496" y="14365"/>
                    <a:pt x="1521" y="14417"/>
                  </a:cubicBezTo>
                  <a:cubicBezTo>
                    <a:pt x="1521" y="14469"/>
                    <a:pt x="1521" y="14494"/>
                    <a:pt x="1521" y="14546"/>
                  </a:cubicBezTo>
                  <a:cubicBezTo>
                    <a:pt x="1496" y="14598"/>
                    <a:pt x="1496" y="14649"/>
                    <a:pt x="1521" y="14701"/>
                  </a:cubicBezTo>
                  <a:cubicBezTo>
                    <a:pt x="1547" y="14752"/>
                    <a:pt x="1521" y="14830"/>
                    <a:pt x="1496" y="14881"/>
                  </a:cubicBezTo>
                  <a:cubicBezTo>
                    <a:pt x="1470" y="14933"/>
                    <a:pt x="1470" y="14959"/>
                    <a:pt x="1470" y="15010"/>
                  </a:cubicBezTo>
                  <a:lnTo>
                    <a:pt x="1521" y="15036"/>
                  </a:lnTo>
                  <a:cubicBezTo>
                    <a:pt x="1625" y="15088"/>
                    <a:pt x="1625" y="15088"/>
                    <a:pt x="1573" y="15217"/>
                  </a:cubicBezTo>
                  <a:cubicBezTo>
                    <a:pt x="1573" y="15242"/>
                    <a:pt x="1650" y="15294"/>
                    <a:pt x="1573" y="15320"/>
                  </a:cubicBezTo>
                  <a:cubicBezTo>
                    <a:pt x="1573" y="15320"/>
                    <a:pt x="1573" y="15346"/>
                    <a:pt x="1573" y="15346"/>
                  </a:cubicBezTo>
                  <a:cubicBezTo>
                    <a:pt x="1625" y="15397"/>
                    <a:pt x="1625" y="15474"/>
                    <a:pt x="1573" y="15526"/>
                  </a:cubicBezTo>
                  <a:cubicBezTo>
                    <a:pt x="1573" y="15526"/>
                    <a:pt x="1573" y="15552"/>
                    <a:pt x="1573" y="15552"/>
                  </a:cubicBezTo>
                  <a:cubicBezTo>
                    <a:pt x="1702" y="15707"/>
                    <a:pt x="1573" y="15784"/>
                    <a:pt x="1496" y="15887"/>
                  </a:cubicBezTo>
                  <a:cubicBezTo>
                    <a:pt x="1496" y="15887"/>
                    <a:pt x="1496" y="15887"/>
                    <a:pt x="1496" y="15913"/>
                  </a:cubicBezTo>
                  <a:cubicBezTo>
                    <a:pt x="1521" y="15990"/>
                    <a:pt x="1521" y="16068"/>
                    <a:pt x="1496" y="16145"/>
                  </a:cubicBezTo>
                  <a:cubicBezTo>
                    <a:pt x="1521" y="16145"/>
                    <a:pt x="1547" y="16145"/>
                    <a:pt x="1547" y="16197"/>
                  </a:cubicBezTo>
                  <a:cubicBezTo>
                    <a:pt x="1547" y="16222"/>
                    <a:pt x="1547" y="16274"/>
                    <a:pt x="1496" y="16300"/>
                  </a:cubicBezTo>
                  <a:cubicBezTo>
                    <a:pt x="1521" y="16377"/>
                    <a:pt x="1573" y="16480"/>
                    <a:pt x="1496" y="16583"/>
                  </a:cubicBezTo>
                  <a:cubicBezTo>
                    <a:pt x="1521" y="16635"/>
                    <a:pt x="1547" y="16609"/>
                    <a:pt x="1573" y="16687"/>
                  </a:cubicBezTo>
                  <a:cubicBezTo>
                    <a:pt x="1573" y="16712"/>
                    <a:pt x="1599" y="16687"/>
                    <a:pt x="1599" y="16764"/>
                  </a:cubicBezTo>
                  <a:cubicBezTo>
                    <a:pt x="1625" y="16790"/>
                    <a:pt x="1625" y="16841"/>
                    <a:pt x="1599" y="16867"/>
                  </a:cubicBezTo>
                  <a:cubicBezTo>
                    <a:pt x="1625" y="16919"/>
                    <a:pt x="1547" y="16970"/>
                    <a:pt x="1547" y="17022"/>
                  </a:cubicBezTo>
                  <a:cubicBezTo>
                    <a:pt x="1547" y="17073"/>
                    <a:pt x="1599" y="17073"/>
                    <a:pt x="1547" y="17125"/>
                  </a:cubicBezTo>
                  <a:cubicBezTo>
                    <a:pt x="1496" y="17151"/>
                    <a:pt x="1444" y="17254"/>
                    <a:pt x="1444" y="17331"/>
                  </a:cubicBezTo>
                  <a:cubicBezTo>
                    <a:pt x="1393" y="17409"/>
                    <a:pt x="1444" y="17486"/>
                    <a:pt x="1470" y="17538"/>
                  </a:cubicBezTo>
                  <a:lnTo>
                    <a:pt x="1496" y="17538"/>
                  </a:lnTo>
                  <a:cubicBezTo>
                    <a:pt x="1509" y="17525"/>
                    <a:pt x="1528" y="17518"/>
                    <a:pt x="1544" y="17518"/>
                  </a:cubicBezTo>
                  <a:cubicBezTo>
                    <a:pt x="1560" y="17518"/>
                    <a:pt x="1573" y="17525"/>
                    <a:pt x="1573" y="17538"/>
                  </a:cubicBezTo>
                  <a:cubicBezTo>
                    <a:pt x="1625" y="17589"/>
                    <a:pt x="1650" y="17641"/>
                    <a:pt x="1625" y="17692"/>
                  </a:cubicBezTo>
                  <a:lnTo>
                    <a:pt x="1625" y="17744"/>
                  </a:lnTo>
                  <a:cubicBezTo>
                    <a:pt x="1625" y="17765"/>
                    <a:pt x="1608" y="17803"/>
                    <a:pt x="1588" y="17803"/>
                  </a:cubicBezTo>
                  <a:cubicBezTo>
                    <a:pt x="1583" y="17803"/>
                    <a:pt x="1578" y="17801"/>
                    <a:pt x="1573" y="17796"/>
                  </a:cubicBezTo>
                  <a:cubicBezTo>
                    <a:pt x="1558" y="17788"/>
                    <a:pt x="1543" y="17785"/>
                    <a:pt x="1528" y="17785"/>
                  </a:cubicBezTo>
                  <a:cubicBezTo>
                    <a:pt x="1493" y="17785"/>
                    <a:pt x="1462" y="17803"/>
                    <a:pt x="1444" y="17821"/>
                  </a:cubicBezTo>
                  <a:cubicBezTo>
                    <a:pt x="1393" y="17847"/>
                    <a:pt x="1393" y="17899"/>
                    <a:pt x="1418" y="17950"/>
                  </a:cubicBezTo>
                  <a:cubicBezTo>
                    <a:pt x="1418" y="17976"/>
                    <a:pt x="1444" y="18028"/>
                    <a:pt x="1470" y="18054"/>
                  </a:cubicBezTo>
                  <a:lnTo>
                    <a:pt x="1470" y="18079"/>
                  </a:lnTo>
                  <a:cubicBezTo>
                    <a:pt x="1470" y="18105"/>
                    <a:pt x="1470" y="18131"/>
                    <a:pt x="1470" y="18182"/>
                  </a:cubicBezTo>
                  <a:cubicBezTo>
                    <a:pt x="1470" y="18208"/>
                    <a:pt x="1470" y="18234"/>
                    <a:pt x="1470" y="18260"/>
                  </a:cubicBezTo>
                  <a:cubicBezTo>
                    <a:pt x="1444" y="18286"/>
                    <a:pt x="1444" y="18337"/>
                    <a:pt x="1470" y="18363"/>
                  </a:cubicBezTo>
                  <a:cubicBezTo>
                    <a:pt x="1521" y="18415"/>
                    <a:pt x="1547" y="18544"/>
                    <a:pt x="1496" y="18621"/>
                  </a:cubicBezTo>
                  <a:cubicBezTo>
                    <a:pt x="1444" y="18698"/>
                    <a:pt x="1444" y="18801"/>
                    <a:pt x="1470" y="18879"/>
                  </a:cubicBezTo>
                  <a:cubicBezTo>
                    <a:pt x="1496" y="18905"/>
                    <a:pt x="1470" y="18930"/>
                    <a:pt x="1444" y="18956"/>
                  </a:cubicBezTo>
                  <a:cubicBezTo>
                    <a:pt x="1418" y="18982"/>
                    <a:pt x="1418" y="19008"/>
                    <a:pt x="1418" y="19034"/>
                  </a:cubicBezTo>
                  <a:cubicBezTo>
                    <a:pt x="1418" y="19085"/>
                    <a:pt x="1444" y="19111"/>
                    <a:pt x="1418" y="19137"/>
                  </a:cubicBezTo>
                  <a:cubicBezTo>
                    <a:pt x="1393" y="19188"/>
                    <a:pt x="1367" y="19163"/>
                    <a:pt x="1418" y="19188"/>
                  </a:cubicBezTo>
                  <a:cubicBezTo>
                    <a:pt x="1470" y="19240"/>
                    <a:pt x="1496" y="19317"/>
                    <a:pt x="1496" y="19369"/>
                  </a:cubicBezTo>
                  <a:cubicBezTo>
                    <a:pt x="1496" y="19395"/>
                    <a:pt x="1496" y="19420"/>
                    <a:pt x="1521" y="19446"/>
                  </a:cubicBezTo>
                  <a:cubicBezTo>
                    <a:pt x="1521" y="19472"/>
                    <a:pt x="1547" y="19498"/>
                    <a:pt x="1521" y="19524"/>
                  </a:cubicBezTo>
                  <a:cubicBezTo>
                    <a:pt x="1496" y="19549"/>
                    <a:pt x="1521" y="19627"/>
                    <a:pt x="1521" y="19678"/>
                  </a:cubicBezTo>
                  <a:cubicBezTo>
                    <a:pt x="1496" y="19730"/>
                    <a:pt x="1496" y="19782"/>
                    <a:pt x="1521" y="19833"/>
                  </a:cubicBezTo>
                  <a:cubicBezTo>
                    <a:pt x="1521" y="19833"/>
                    <a:pt x="1521" y="19859"/>
                    <a:pt x="1496" y="19885"/>
                  </a:cubicBezTo>
                  <a:cubicBezTo>
                    <a:pt x="1470" y="19962"/>
                    <a:pt x="1496" y="20039"/>
                    <a:pt x="1444" y="20117"/>
                  </a:cubicBezTo>
                  <a:cubicBezTo>
                    <a:pt x="1444" y="20117"/>
                    <a:pt x="1444" y="20143"/>
                    <a:pt x="1470" y="20143"/>
                  </a:cubicBezTo>
                  <a:lnTo>
                    <a:pt x="1521" y="20168"/>
                  </a:lnTo>
                  <a:lnTo>
                    <a:pt x="1496" y="20220"/>
                  </a:lnTo>
                  <a:cubicBezTo>
                    <a:pt x="1496" y="20220"/>
                    <a:pt x="1444" y="20246"/>
                    <a:pt x="1444" y="20246"/>
                  </a:cubicBezTo>
                  <a:cubicBezTo>
                    <a:pt x="1470" y="20272"/>
                    <a:pt x="1496" y="20375"/>
                    <a:pt x="1521" y="20452"/>
                  </a:cubicBezTo>
                  <a:cubicBezTo>
                    <a:pt x="1521" y="20504"/>
                    <a:pt x="1470" y="20581"/>
                    <a:pt x="1496" y="20658"/>
                  </a:cubicBezTo>
                  <a:cubicBezTo>
                    <a:pt x="1496" y="20710"/>
                    <a:pt x="1496" y="20736"/>
                    <a:pt x="1521" y="20762"/>
                  </a:cubicBezTo>
                  <a:cubicBezTo>
                    <a:pt x="1547" y="20787"/>
                    <a:pt x="1521" y="20813"/>
                    <a:pt x="1496" y="20839"/>
                  </a:cubicBezTo>
                  <a:cubicBezTo>
                    <a:pt x="1470" y="20865"/>
                    <a:pt x="1470" y="20916"/>
                    <a:pt x="1496" y="20916"/>
                  </a:cubicBezTo>
                  <a:cubicBezTo>
                    <a:pt x="1496" y="20916"/>
                    <a:pt x="1521" y="20968"/>
                    <a:pt x="1521" y="20968"/>
                  </a:cubicBezTo>
                  <a:cubicBezTo>
                    <a:pt x="1521" y="21019"/>
                    <a:pt x="1521" y="21071"/>
                    <a:pt x="1521" y="21123"/>
                  </a:cubicBezTo>
                  <a:cubicBezTo>
                    <a:pt x="1521" y="21148"/>
                    <a:pt x="1496" y="21174"/>
                    <a:pt x="1470" y="21200"/>
                  </a:cubicBezTo>
                  <a:lnTo>
                    <a:pt x="1470" y="21226"/>
                  </a:lnTo>
                  <a:lnTo>
                    <a:pt x="1521" y="21252"/>
                  </a:lnTo>
                  <a:cubicBezTo>
                    <a:pt x="1573" y="21303"/>
                    <a:pt x="1521" y="21329"/>
                    <a:pt x="1521" y="21355"/>
                  </a:cubicBezTo>
                  <a:cubicBezTo>
                    <a:pt x="1573" y="21355"/>
                    <a:pt x="1573" y="21355"/>
                    <a:pt x="1547" y="21432"/>
                  </a:cubicBezTo>
                  <a:cubicBezTo>
                    <a:pt x="1547" y="21458"/>
                    <a:pt x="1547" y="21484"/>
                    <a:pt x="1521" y="21510"/>
                  </a:cubicBezTo>
                  <a:lnTo>
                    <a:pt x="1521" y="21535"/>
                  </a:lnTo>
                  <a:cubicBezTo>
                    <a:pt x="1521" y="21561"/>
                    <a:pt x="1573" y="21638"/>
                    <a:pt x="1521" y="21690"/>
                  </a:cubicBezTo>
                  <a:lnTo>
                    <a:pt x="1521" y="21716"/>
                  </a:lnTo>
                  <a:lnTo>
                    <a:pt x="1573" y="21716"/>
                  </a:lnTo>
                  <a:lnTo>
                    <a:pt x="1573" y="21742"/>
                  </a:lnTo>
                  <a:lnTo>
                    <a:pt x="1521" y="21819"/>
                  </a:lnTo>
                  <a:cubicBezTo>
                    <a:pt x="1547" y="21819"/>
                    <a:pt x="1547" y="21845"/>
                    <a:pt x="1547" y="21845"/>
                  </a:cubicBezTo>
                  <a:cubicBezTo>
                    <a:pt x="1547" y="21871"/>
                    <a:pt x="1547" y="21896"/>
                    <a:pt x="1547" y="21896"/>
                  </a:cubicBezTo>
                  <a:cubicBezTo>
                    <a:pt x="1547" y="21948"/>
                    <a:pt x="1521" y="21948"/>
                    <a:pt x="1470" y="21948"/>
                  </a:cubicBezTo>
                  <a:cubicBezTo>
                    <a:pt x="1418" y="21948"/>
                    <a:pt x="1444" y="21974"/>
                    <a:pt x="1418" y="22000"/>
                  </a:cubicBezTo>
                  <a:lnTo>
                    <a:pt x="1367" y="22000"/>
                  </a:lnTo>
                  <a:cubicBezTo>
                    <a:pt x="1367" y="22000"/>
                    <a:pt x="1341" y="22000"/>
                    <a:pt x="1341" y="21974"/>
                  </a:cubicBezTo>
                  <a:cubicBezTo>
                    <a:pt x="1341" y="21965"/>
                    <a:pt x="1344" y="21962"/>
                    <a:pt x="1348" y="21962"/>
                  </a:cubicBezTo>
                  <a:cubicBezTo>
                    <a:pt x="1355" y="21962"/>
                    <a:pt x="1367" y="21974"/>
                    <a:pt x="1367" y="21974"/>
                  </a:cubicBezTo>
                  <a:lnTo>
                    <a:pt x="1367" y="21948"/>
                  </a:lnTo>
                  <a:cubicBezTo>
                    <a:pt x="1341" y="21948"/>
                    <a:pt x="1315" y="21948"/>
                    <a:pt x="1289" y="21974"/>
                  </a:cubicBezTo>
                  <a:cubicBezTo>
                    <a:pt x="1289" y="22000"/>
                    <a:pt x="1289" y="22000"/>
                    <a:pt x="1264" y="22025"/>
                  </a:cubicBezTo>
                  <a:cubicBezTo>
                    <a:pt x="1315" y="22051"/>
                    <a:pt x="1315" y="22103"/>
                    <a:pt x="1341" y="22154"/>
                  </a:cubicBezTo>
                  <a:cubicBezTo>
                    <a:pt x="1367" y="22154"/>
                    <a:pt x="1418" y="22154"/>
                    <a:pt x="1418" y="22206"/>
                  </a:cubicBezTo>
                  <a:cubicBezTo>
                    <a:pt x="1418" y="22257"/>
                    <a:pt x="1367" y="22257"/>
                    <a:pt x="1341" y="22257"/>
                  </a:cubicBezTo>
                  <a:cubicBezTo>
                    <a:pt x="1341" y="22335"/>
                    <a:pt x="1341" y="22412"/>
                    <a:pt x="1289" y="22464"/>
                  </a:cubicBezTo>
                  <a:cubicBezTo>
                    <a:pt x="1264" y="22515"/>
                    <a:pt x="1238" y="22567"/>
                    <a:pt x="1264" y="22619"/>
                  </a:cubicBezTo>
                  <a:cubicBezTo>
                    <a:pt x="1289" y="22670"/>
                    <a:pt x="1289" y="22722"/>
                    <a:pt x="1264" y="22773"/>
                  </a:cubicBezTo>
                  <a:cubicBezTo>
                    <a:pt x="1238" y="22825"/>
                    <a:pt x="1264" y="22876"/>
                    <a:pt x="1315" y="22876"/>
                  </a:cubicBezTo>
                  <a:cubicBezTo>
                    <a:pt x="1367" y="22876"/>
                    <a:pt x="1367" y="22902"/>
                    <a:pt x="1367" y="22928"/>
                  </a:cubicBezTo>
                  <a:cubicBezTo>
                    <a:pt x="1367" y="22980"/>
                    <a:pt x="1367" y="23005"/>
                    <a:pt x="1341" y="23031"/>
                  </a:cubicBezTo>
                  <a:cubicBezTo>
                    <a:pt x="1289" y="23160"/>
                    <a:pt x="1289" y="23263"/>
                    <a:pt x="1264" y="23392"/>
                  </a:cubicBezTo>
                  <a:cubicBezTo>
                    <a:pt x="1264" y="23444"/>
                    <a:pt x="1212" y="23495"/>
                    <a:pt x="1238" y="23547"/>
                  </a:cubicBezTo>
                  <a:cubicBezTo>
                    <a:pt x="1264" y="23573"/>
                    <a:pt x="1264" y="23573"/>
                    <a:pt x="1238" y="23624"/>
                  </a:cubicBezTo>
                  <a:lnTo>
                    <a:pt x="1238" y="23650"/>
                  </a:lnTo>
                  <a:cubicBezTo>
                    <a:pt x="1264" y="23650"/>
                    <a:pt x="1264" y="23676"/>
                    <a:pt x="1264" y="23728"/>
                  </a:cubicBezTo>
                  <a:cubicBezTo>
                    <a:pt x="1264" y="23728"/>
                    <a:pt x="1238" y="23753"/>
                    <a:pt x="1238" y="23753"/>
                  </a:cubicBezTo>
                  <a:cubicBezTo>
                    <a:pt x="1238" y="23805"/>
                    <a:pt x="1238" y="23856"/>
                    <a:pt x="1264" y="23882"/>
                  </a:cubicBezTo>
                  <a:cubicBezTo>
                    <a:pt x="1264" y="23908"/>
                    <a:pt x="1238" y="23934"/>
                    <a:pt x="1238" y="23934"/>
                  </a:cubicBezTo>
                  <a:lnTo>
                    <a:pt x="1264" y="24011"/>
                  </a:lnTo>
                  <a:cubicBezTo>
                    <a:pt x="1289" y="24011"/>
                    <a:pt x="1315" y="24011"/>
                    <a:pt x="1315" y="24037"/>
                  </a:cubicBezTo>
                  <a:cubicBezTo>
                    <a:pt x="1289" y="24063"/>
                    <a:pt x="1264" y="24192"/>
                    <a:pt x="1238" y="24269"/>
                  </a:cubicBezTo>
                  <a:cubicBezTo>
                    <a:pt x="1264" y="24295"/>
                    <a:pt x="1238" y="24346"/>
                    <a:pt x="1212" y="24372"/>
                  </a:cubicBezTo>
                  <a:lnTo>
                    <a:pt x="1212" y="24450"/>
                  </a:lnTo>
                  <a:cubicBezTo>
                    <a:pt x="1212" y="24501"/>
                    <a:pt x="1160" y="24501"/>
                    <a:pt x="1160" y="24553"/>
                  </a:cubicBezTo>
                  <a:cubicBezTo>
                    <a:pt x="1160" y="24579"/>
                    <a:pt x="1186" y="24604"/>
                    <a:pt x="1186" y="24656"/>
                  </a:cubicBezTo>
                  <a:cubicBezTo>
                    <a:pt x="1186" y="24682"/>
                    <a:pt x="1212" y="24759"/>
                    <a:pt x="1135" y="24785"/>
                  </a:cubicBezTo>
                  <a:lnTo>
                    <a:pt x="1135" y="24811"/>
                  </a:lnTo>
                  <a:cubicBezTo>
                    <a:pt x="1160" y="24837"/>
                    <a:pt x="1160" y="24862"/>
                    <a:pt x="1135" y="24888"/>
                  </a:cubicBezTo>
                  <a:cubicBezTo>
                    <a:pt x="1135" y="24914"/>
                    <a:pt x="1109" y="24965"/>
                    <a:pt x="1135" y="25017"/>
                  </a:cubicBezTo>
                  <a:cubicBezTo>
                    <a:pt x="1160" y="25017"/>
                    <a:pt x="1160" y="25043"/>
                    <a:pt x="1135" y="25069"/>
                  </a:cubicBezTo>
                  <a:cubicBezTo>
                    <a:pt x="1135" y="25120"/>
                    <a:pt x="1109" y="25146"/>
                    <a:pt x="1083" y="25172"/>
                  </a:cubicBezTo>
                  <a:cubicBezTo>
                    <a:pt x="1083" y="25198"/>
                    <a:pt x="1083" y="25198"/>
                    <a:pt x="1083" y="25223"/>
                  </a:cubicBezTo>
                  <a:lnTo>
                    <a:pt x="1109" y="25275"/>
                  </a:lnTo>
                  <a:cubicBezTo>
                    <a:pt x="1109" y="25301"/>
                    <a:pt x="1135" y="25327"/>
                    <a:pt x="1109" y="25352"/>
                  </a:cubicBezTo>
                  <a:cubicBezTo>
                    <a:pt x="1109" y="25378"/>
                    <a:pt x="1083" y="25378"/>
                    <a:pt x="1057" y="25404"/>
                  </a:cubicBezTo>
                  <a:cubicBezTo>
                    <a:pt x="1031" y="25430"/>
                    <a:pt x="1031" y="25455"/>
                    <a:pt x="1031" y="25455"/>
                  </a:cubicBezTo>
                  <a:cubicBezTo>
                    <a:pt x="1031" y="25481"/>
                    <a:pt x="1031" y="25533"/>
                    <a:pt x="1006" y="25559"/>
                  </a:cubicBezTo>
                  <a:cubicBezTo>
                    <a:pt x="954" y="25559"/>
                    <a:pt x="980" y="25636"/>
                    <a:pt x="1006" y="25662"/>
                  </a:cubicBezTo>
                  <a:cubicBezTo>
                    <a:pt x="1083" y="25662"/>
                    <a:pt x="1057" y="25739"/>
                    <a:pt x="1057" y="25791"/>
                  </a:cubicBezTo>
                  <a:lnTo>
                    <a:pt x="1109" y="26023"/>
                  </a:lnTo>
                  <a:cubicBezTo>
                    <a:pt x="1160" y="26126"/>
                    <a:pt x="1160" y="26229"/>
                    <a:pt x="1109" y="26307"/>
                  </a:cubicBezTo>
                  <a:lnTo>
                    <a:pt x="1109" y="26384"/>
                  </a:lnTo>
                  <a:cubicBezTo>
                    <a:pt x="1109" y="26436"/>
                    <a:pt x="1083" y="26461"/>
                    <a:pt x="1057" y="26461"/>
                  </a:cubicBezTo>
                  <a:cubicBezTo>
                    <a:pt x="1057" y="26487"/>
                    <a:pt x="1057" y="26513"/>
                    <a:pt x="1109" y="26539"/>
                  </a:cubicBezTo>
                  <a:cubicBezTo>
                    <a:pt x="1109" y="26564"/>
                    <a:pt x="1083" y="26590"/>
                    <a:pt x="1057" y="26616"/>
                  </a:cubicBezTo>
                  <a:cubicBezTo>
                    <a:pt x="1057" y="26642"/>
                    <a:pt x="1135" y="26642"/>
                    <a:pt x="1109" y="26668"/>
                  </a:cubicBezTo>
                  <a:cubicBezTo>
                    <a:pt x="1083" y="26693"/>
                    <a:pt x="1031" y="26719"/>
                    <a:pt x="1057" y="26771"/>
                  </a:cubicBezTo>
                  <a:cubicBezTo>
                    <a:pt x="1083" y="26848"/>
                    <a:pt x="1057" y="26874"/>
                    <a:pt x="1057" y="26926"/>
                  </a:cubicBezTo>
                  <a:cubicBezTo>
                    <a:pt x="1083" y="27003"/>
                    <a:pt x="1083" y="27080"/>
                    <a:pt x="1057" y="27183"/>
                  </a:cubicBezTo>
                  <a:lnTo>
                    <a:pt x="1109" y="27183"/>
                  </a:lnTo>
                  <a:lnTo>
                    <a:pt x="1109" y="27080"/>
                  </a:lnTo>
                  <a:lnTo>
                    <a:pt x="1109" y="27055"/>
                  </a:lnTo>
                  <a:lnTo>
                    <a:pt x="1135" y="27055"/>
                  </a:lnTo>
                  <a:cubicBezTo>
                    <a:pt x="1135" y="27106"/>
                    <a:pt x="1160" y="27132"/>
                    <a:pt x="1135" y="27158"/>
                  </a:cubicBezTo>
                  <a:lnTo>
                    <a:pt x="1083" y="27261"/>
                  </a:lnTo>
                  <a:cubicBezTo>
                    <a:pt x="1104" y="27254"/>
                    <a:pt x="1121" y="27251"/>
                    <a:pt x="1135" y="27251"/>
                  </a:cubicBezTo>
                  <a:cubicBezTo>
                    <a:pt x="1172" y="27251"/>
                    <a:pt x="1186" y="27275"/>
                    <a:pt x="1186" y="27312"/>
                  </a:cubicBezTo>
                  <a:cubicBezTo>
                    <a:pt x="1186" y="27338"/>
                    <a:pt x="1186" y="27364"/>
                    <a:pt x="1160" y="27364"/>
                  </a:cubicBezTo>
                  <a:cubicBezTo>
                    <a:pt x="1160" y="27416"/>
                    <a:pt x="1186" y="27467"/>
                    <a:pt x="1212" y="27519"/>
                  </a:cubicBezTo>
                  <a:cubicBezTo>
                    <a:pt x="1238" y="27545"/>
                    <a:pt x="1238" y="27545"/>
                    <a:pt x="1212" y="27570"/>
                  </a:cubicBezTo>
                  <a:lnTo>
                    <a:pt x="1160" y="27570"/>
                  </a:lnTo>
                  <a:cubicBezTo>
                    <a:pt x="1135" y="27596"/>
                    <a:pt x="1135" y="27622"/>
                    <a:pt x="1109" y="27648"/>
                  </a:cubicBezTo>
                  <a:cubicBezTo>
                    <a:pt x="1083" y="27673"/>
                    <a:pt x="1057" y="27673"/>
                    <a:pt x="1031" y="27673"/>
                  </a:cubicBezTo>
                  <a:cubicBezTo>
                    <a:pt x="1006" y="27802"/>
                    <a:pt x="1031" y="27906"/>
                    <a:pt x="1083" y="28009"/>
                  </a:cubicBezTo>
                  <a:cubicBezTo>
                    <a:pt x="1109" y="28086"/>
                    <a:pt x="1083" y="28112"/>
                    <a:pt x="1031" y="28164"/>
                  </a:cubicBezTo>
                  <a:lnTo>
                    <a:pt x="1031" y="28189"/>
                  </a:lnTo>
                  <a:cubicBezTo>
                    <a:pt x="1031" y="28189"/>
                    <a:pt x="1109" y="28189"/>
                    <a:pt x="1109" y="28267"/>
                  </a:cubicBezTo>
                  <a:cubicBezTo>
                    <a:pt x="1109" y="28292"/>
                    <a:pt x="1109" y="28318"/>
                    <a:pt x="1135" y="28344"/>
                  </a:cubicBezTo>
                  <a:cubicBezTo>
                    <a:pt x="1160" y="28344"/>
                    <a:pt x="1186" y="28396"/>
                    <a:pt x="1160" y="28396"/>
                  </a:cubicBezTo>
                  <a:cubicBezTo>
                    <a:pt x="1135" y="28499"/>
                    <a:pt x="1135" y="28602"/>
                    <a:pt x="1160" y="28679"/>
                  </a:cubicBezTo>
                  <a:cubicBezTo>
                    <a:pt x="1160" y="28731"/>
                    <a:pt x="1186" y="28783"/>
                    <a:pt x="1186" y="28834"/>
                  </a:cubicBezTo>
                  <a:cubicBezTo>
                    <a:pt x="1186" y="28886"/>
                    <a:pt x="1212" y="28937"/>
                    <a:pt x="1186" y="28963"/>
                  </a:cubicBezTo>
                  <a:cubicBezTo>
                    <a:pt x="1186" y="28989"/>
                    <a:pt x="1186" y="28989"/>
                    <a:pt x="1186" y="28989"/>
                  </a:cubicBezTo>
                  <a:cubicBezTo>
                    <a:pt x="1212" y="28989"/>
                    <a:pt x="1212" y="29015"/>
                    <a:pt x="1186" y="29040"/>
                  </a:cubicBezTo>
                  <a:cubicBezTo>
                    <a:pt x="1160" y="29040"/>
                    <a:pt x="1186" y="29118"/>
                    <a:pt x="1238" y="29144"/>
                  </a:cubicBezTo>
                  <a:lnTo>
                    <a:pt x="1238" y="29195"/>
                  </a:lnTo>
                  <a:cubicBezTo>
                    <a:pt x="1264" y="29247"/>
                    <a:pt x="1289" y="29324"/>
                    <a:pt x="1264" y="29376"/>
                  </a:cubicBezTo>
                  <a:lnTo>
                    <a:pt x="1264" y="29453"/>
                  </a:lnTo>
                  <a:lnTo>
                    <a:pt x="1289" y="29453"/>
                  </a:lnTo>
                  <a:cubicBezTo>
                    <a:pt x="1289" y="29453"/>
                    <a:pt x="1289" y="29401"/>
                    <a:pt x="1315" y="29401"/>
                  </a:cubicBezTo>
                  <a:cubicBezTo>
                    <a:pt x="1341" y="29427"/>
                    <a:pt x="1341" y="29427"/>
                    <a:pt x="1315" y="29453"/>
                  </a:cubicBezTo>
                  <a:cubicBezTo>
                    <a:pt x="1302" y="29466"/>
                    <a:pt x="1302" y="29466"/>
                    <a:pt x="1302" y="29466"/>
                  </a:cubicBezTo>
                  <a:cubicBezTo>
                    <a:pt x="1302" y="29466"/>
                    <a:pt x="1302" y="29466"/>
                    <a:pt x="1289" y="29479"/>
                  </a:cubicBezTo>
                  <a:cubicBezTo>
                    <a:pt x="1289" y="29505"/>
                    <a:pt x="1289" y="29505"/>
                    <a:pt x="1289" y="29530"/>
                  </a:cubicBezTo>
                  <a:lnTo>
                    <a:pt x="1289" y="29556"/>
                  </a:lnTo>
                  <a:lnTo>
                    <a:pt x="1341" y="29556"/>
                  </a:lnTo>
                  <a:cubicBezTo>
                    <a:pt x="1367" y="29556"/>
                    <a:pt x="1393" y="29556"/>
                    <a:pt x="1418" y="29582"/>
                  </a:cubicBezTo>
                  <a:lnTo>
                    <a:pt x="1418" y="29659"/>
                  </a:lnTo>
                  <a:cubicBezTo>
                    <a:pt x="1470" y="29711"/>
                    <a:pt x="1418" y="29814"/>
                    <a:pt x="1470" y="29866"/>
                  </a:cubicBezTo>
                  <a:cubicBezTo>
                    <a:pt x="1496" y="29917"/>
                    <a:pt x="1496" y="29917"/>
                    <a:pt x="1470" y="29943"/>
                  </a:cubicBezTo>
                  <a:cubicBezTo>
                    <a:pt x="1444" y="29969"/>
                    <a:pt x="1444" y="30020"/>
                    <a:pt x="1418" y="30046"/>
                  </a:cubicBezTo>
                  <a:cubicBezTo>
                    <a:pt x="1418" y="30072"/>
                    <a:pt x="1418" y="30098"/>
                    <a:pt x="1418" y="30124"/>
                  </a:cubicBezTo>
                  <a:cubicBezTo>
                    <a:pt x="1496" y="30175"/>
                    <a:pt x="1470" y="30253"/>
                    <a:pt x="1470" y="30330"/>
                  </a:cubicBezTo>
                  <a:cubicBezTo>
                    <a:pt x="1470" y="30330"/>
                    <a:pt x="1470" y="30356"/>
                    <a:pt x="1470" y="30382"/>
                  </a:cubicBezTo>
                  <a:cubicBezTo>
                    <a:pt x="1444" y="30407"/>
                    <a:pt x="1470" y="30459"/>
                    <a:pt x="1496" y="30459"/>
                  </a:cubicBezTo>
                  <a:cubicBezTo>
                    <a:pt x="1547" y="30485"/>
                    <a:pt x="1547" y="30536"/>
                    <a:pt x="1496" y="30562"/>
                  </a:cubicBezTo>
                  <a:cubicBezTo>
                    <a:pt x="1547" y="30588"/>
                    <a:pt x="1547" y="30639"/>
                    <a:pt x="1496" y="30665"/>
                  </a:cubicBezTo>
                  <a:cubicBezTo>
                    <a:pt x="1470" y="30691"/>
                    <a:pt x="1444" y="30743"/>
                    <a:pt x="1470" y="30794"/>
                  </a:cubicBezTo>
                  <a:lnTo>
                    <a:pt x="1470" y="30846"/>
                  </a:lnTo>
                  <a:cubicBezTo>
                    <a:pt x="1444" y="30923"/>
                    <a:pt x="1444" y="30923"/>
                    <a:pt x="1496" y="30949"/>
                  </a:cubicBezTo>
                  <a:lnTo>
                    <a:pt x="1521" y="30949"/>
                  </a:lnTo>
                  <a:cubicBezTo>
                    <a:pt x="1547" y="30949"/>
                    <a:pt x="1547" y="30975"/>
                    <a:pt x="1547" y="31001"/>
                  </a:cubicBezTo>
                  <a:cubicBezTo>
                    <a:pt x="1547" y="31019"/>
                    <a:pt x="1534" y="31037"/>
                    <a:pt x="1518" y="31037"/>
                  </a:cubicBezTo>
                  <a:cubicBezTo>
                    <a:pt x="1511" y="31037"/>
                    <a:pt x="1503" y="31034"/>
                    <a:pt x="1496" y="31026"/>
                  </a:cubicBezTo>
                  <a:cubicBezTo>
                    <a:pt x="1488" y="31019"/>
                    <a:pt x="1478" y="31016"/>
                    <a:pt x="1468" y="31016"/>
                  </a:cubicBezTo>
                  <a:cubicBezTo>
                    <a:pt x="1444" y="31016"/>
                    <a:pt x="1418" y="31034"/>
                    <a:pt x="1418" y="31052"/>
                  </a:cubicBezTo>
                  <a:cubicBezTo>
                    <a:pt x="1418" y="31104"/>
                    <a:pt x="1367" y="31129"/>
                    <a:pt x="1367" y="31181"/>
                  </a:cubicBezTo>
                  <a:cubicBezTo>
                    <a:pt x="1393" y="31233"/>
                    <a:pt x="1367" y="31258"/>
                    <a:pt x="1341" y="31284"/>
                  </a:cubicBezTo>
                  <a:lnTo>
                    <a:pt x="1341" y="31336"/>
                  </a:lnTo>
                  <a:cubicBezTo>
                    <a:pt x="1315" y="31362"/>
                    <a:pt x="1315" y="31413"/>
                    <a:pt x="1341" y="31439"/>
                  </a:cubicBezTo>
                  <a:cubicBezTo>
                    <a:pt x="1341" y="31491"/>
                    <a:pt x="1341" y="31516"/>
                    <a:pt x="1341" y="31542"/>
                  </a:cubicBezTo>
                  <a:cubicBezTo>
                    <a:pt x="1289" y="31645"/>
                    <a:pt x="1264" y="31748"/>
                    <a:pt x="1264" y="31877"/>
                  </a:cubicBezTo>
                  <a:cubicBezTo>
                    <a:pt x="1264" y="31929"/>
                    <a:pt x="1212" y="31955"/>
                    <a:pt x="1264" y="32006"/>
                  </a:cubicBezTo>
                  <a:cubicBezTo>
                    <a:pt x="1315" y="32058"/>
                    <a:pt x="1289" y="32058"/>
                    <a:pt x="1289" y="32058"/>
                  </a:cubicBezTo>
                  <a:cubicBezTo>
                    <a:pt x="1238" y="32161"/>
                    <a:pt x="1393" y="32238"/>
                    <a:pt x="1289" y="32342"/>
                  </a:cubicBezTo>
                  <a:lnTo>
                    <a:pt x="1289" y="32367"/>
                  </a:lnTo>
                  <a:cubicBezTo>
                    <a:pt x="1367" y="32367"/>
                    <a:pt x="1367" y="32367"/>
                    <a:pt x="1367" y="32316"/>
                  </a:cubicBezTo>
                  <a:lnTo>
                    <a:pt x="1367" y="32290"/>
                  </a:lnTo>
                  <a:cubicBezTo>
                    <a:pt x="1367" y="32260"/>
                    <a:pt x="1384" y="32247"/>
                    <a:pt x="1404" y="32247"/>
                  </a:cubicBezTo>
                  <a:cubicBezTo>
                    <a:pt x="1418" y="32247"/>
                    <a:pt x="1433" y="32254"/>
                    <a:pt x="1444" y="32264"/>
                  </a:cubicBezTo>
                  <a:cubicBezTo>
                    <a:pt x="1444" y="32290"/>
                    <a:pt x="1444" y="32393"/>
                    <a:pt x="1393" y="32445"/>
                  </a:cubicBezTo>
                  <a:cubicBezTo>
                    <a:pt x="1470" y="32445"/>
                    <a:pt x="1496" y="32367"/>
                    <a:pt x="1496" y="32367"/>
                  </a:cubicBezTo>
                  <a:cubicBezTo>
                    <a:pt x="1521" y="32367"/>
                    <a:pt x="1496" y="32367"/>
                    <a:pt x="1496" y="32393"/>
                  </a:cubicBezTo>
                  <a:cubicBezTo>
                    <a:pt x="1496" y="32471"/>
                    <a:pt x="1521" y="32574"/>
                    <a:pt x="1573" y="32651"/>
                  </a:cubicBezTo>
                  <a:lnTo>
                    <a:pt x="1676" y="32651"/>
                  </a:lnTo>
                  <a:cubicBezTo>
                    <a:pt x="1702" y="32651"/>
                    <a:pt x="1702" y="32651"/>
                    <a:pt x="1702" y="32677"/>
                  </a:cubicBezTo>
                  <a:cubicBezTo>
                    <a:pt x="1702" y="32703"/>
                    <a:pt x="1676" y="32728"/>
                    <a:pt x="1650" y="32728"/>
                  </a:cubicBezTo>
                  <a:cubicBezTo>
                    <a:pt x="1630" y="32728"/>
                    <a:pt x="1576" y="32695"/>
                    <a:pt x="1555" y="32695"/>
                  </a:cubicBezTo>
                  <a:cubicBezTo>
                    <a:pt x="1550" y="32695"/>
                    <a:pt x="1547" y="32698"/>
                    <a:pt x="1547" y="32703"/>
                  </a:cubicBezTo>
                  <a:cubicBezTo>
                    <a:pt x="1496" y="32754"/>
                    <a:pt x="1496" y="32806"/>
                    <a:pt x="1521" y="32857"/>
                  </a:cubicBezTo>
                  <a:cubicBezTo>
                    <a:pt x="1547" y="32909"/>
                    <a:pt x="1470" y="32909"/>
                    <a:pt x="1470" y="32961"/>
                  </a:cubicBezTo>
                  <a:lnTo>
                    <a:pt x="1470" y="33064"/>
                  </a:lnTo>
                  <a:lnTo>
                    <a:pt x="1573" y="33064"/>
                  </a:lnTo>
                  <a:cubicBezTo>
                    <a:pt x="1625" y="33090"/>
                    <a:pt x="1625" y="33167"/>
                    <a:pt x="1599" y="33193"/>
                  </a:cubicBezTo>
                  <a:cubicBezTo>
                    <a:pt x="1599" y="33211"/>
                    <a:pt x="1573" y="33229"/>
                    <a:pt x="1549" y="33229"/>
                  </a:cubicBezTo>
                  <a:cubicBezTo>
                    <a:pt x="1539" y="33229"/>
                    <a:pt x="1529" y="33226"/>
                    <a:pt x="1521" y="33219"/>
                  </a:cubicBezTo>
                  <a:lnTo>
                    <a:pt x="1418" y="33193"/>
                  </a:lnTo>
                  <a:lnTo>
                    <a:pt x="1418" y="33244"/>
                  </a:lnTo>
                  <a:cubicBezTo>
                    <a:pt x="1470" y="33270"/>
                    <a:pt x="1470" y="33296"/>
                    <a:pt x="1418" y="33296"/>
                  </a:cubicBezTo>
                  <a:lnTo>
                    <a:pt x="1418" y="33347"/>
                  </a:lnTo>
                  <a:lnTo>
                    <a:pt x="1470" y="33373"/>
                  </a:lnTo>
                  <a:lnTo>
                    <a:pt x="1547" y="33347"/>
                  </a:lnTo>
                  <a:cubicBezTo>
                    <a:pt x="1556" y="33339"/>
                    <a:pt x="1564" y="33336"/>
                    <a:pt x="1572" y="33336"/>
                  </a:cubicBezTo>
                  <a:cubicBezTo>
                    <a:pt x="1587" y="33336"/>
                    <a:pt x="1599" y="33347"/>
                    <a:pt x="1599" y="33347"/>
                  </a:cubicBezTo>
                  <a:cubicBezTo>
                    <a:pt x="1599" y="33373"/>
                    <a:pt x="1573" y="33399"/>
                    <a:pt x="1573" y="33451"/>
                  </a:cubicBezTo>
                  <a:cubicBezTo>
                    <a:pt x="1599" y="33451"/>
                    <a:pt x="1599" y="33451"/>
                    <a:pt x="1599" y="33476"/>
                  </a:cubicBezTo>
                  <a:cubicBezTo>
                    <a:pt x="1599" y="33528"/>
                    <a:pt x="1599" y="33580"/>
                    <a:pt x="1573" y="33605"/>
                  </a:cubicBezTo>
                  <a:cubicBezTo>
                    <a:pt x="1599" y="33605"/>
                    <a:pt x="1599" y="33631"/>
                    <a:pt x="1599" y="33631"/>
                  </a:cubicBezTo>
                  <a:lnTo>
                    <a:pt x="1599" y="33889"/>
                  </a:lnTo>
                  <a:cubicBezTo>
                    <a:pt x="1625" y="33915"/>
                    <a:pt x="1625" y="33966"/>
                    <a:pt x="1625" y="33992"/>
                  </a:cubicBezTo>
                  <a:cubicBezTo>
                    <a:pt x="1625" y="34044"/>
                    <a:pt x="1625" y="34095"/>
                    <a:pt x="1625" y="34147"/>
                  </a:cubicBezTo>
                  <a:cubicBezTo>
                    <a:pt x="1676" y="34224"/>
                    <a:pt x="1599" y="34276"/>
                    <a:pt x="1599" y="34353"/>
                  </a:cubicBezTo>
                  <a:cubicBezTo>
                    <a:pt x="1599" y="34379"/>
                    <a:pt x="1573" y="34379"/>
                    <a:pt x="1547" y="34379"/>
                  </a:cubicBezTo>
                  <a:cubicBezTo>
                    <a:pt x="1521" y="34379"/>
                    <a:pt x="1496" y="34379"/>
                    <a:pt x="1470" y="34353"/>
                  </a:cubicBezTo>
                  <a:cubicBezTo>
                    <a:pt x="1444" y="34405"/>
                    <a:pt x="1444" y="34456"/>
                    <a:pt x="1444" y="34508"/>
                  </a:cubicBezTo>
                  <a:cubicBezTo>
                    <a:pt x="1470" y="34508"/>
                    <a:pt x="1496" y="34508"/>
                    <a:pt x="1496" y="34534"/>
                  </a:cubicBezTo>
                  <a:cubicBezTo>
                    <a:pt x="1444" y="34560"/>
                    <a:pt x="1418" y="34585"/>
                    <a:pt x="1393" y="34611"/>
                  </a:cubicBezTo>
                  <a:cubicBezTo>
                    <a:pt x="1393" y="34611"/>
                    <a:pt x="1367" y="34585"/>
                    <a:pt x="1367" y="34585"/>
                  </a:cubicBezTo>
                  <a:cubicBezTo>
                    <a:pt x="1367" y="34582"/>
                    <a:pt x="1366" y="34580"/>
                    <a:pt x="1365" y="34580"/>
                  </a:cubicBezTo>
                  <a:cubicBezTo>
                    <a:pt x="1360" y="34580"/>
                    <a:pt x="1337" y="34644"/>
                    <a:pt x="1315" y="34689"/>
                  </a:cubicBezTo>
                  <a:cubicBezTo>
                    <a:pt x="1315" y="34766"/>
                    <a:pt x="1289" y="34843"/>
                    <a:pt x="1264" y="34921"/>
                  </a:cubicBezTo>
                  <a:cubicBezTo>
                    <a:pt x="1264" y="34921"/>
                    <a:pt x="1264" y="34946"/>
                    <a:pt x="1289" y="34972"/>
                  </a:cubicBezTo>
                  <a:cubicBezTo>
                    <a:pt x="1315" y="34972"/>
                    <a:pt x="1341" y="34998"/>
                    <a:pt x="1341" y="34998"/>
                  </a:cubicBezTo>
                  <a:lnTo>
                    <a:pt x="1393" y="34998"/>
                  </a:lnTo>
                  <a:cubicBezTo>
                    <a:pt x="1393" y="34998"/>
                    <a:pt x="1341" y="34946"/>
                    <a:pt x="1393" y="34921"/>
                  </a:cubicBezTo>
                  <a:lnTo>
                    <a:pt x="1470" y="34921"/>
                  </a:lnTo>
                  <a:cubicBezTo>
                    <a:pt x="1470" y="34972"/>
                    <a:pt x="1444" y="35024"/>
                    <a:pt x="1470" y="35075"/>
                  </a:cubicBezTo>
                  <a:cubicBezTo>
                    <a:pt x="1496" y="35127"/>
                    <a:pt x="1470" y="35127"/>
                    <a:pt x="1444" y="35153"/>
                  </a:cubicBezTo>
                  <a:cubicBezTo>
                    <a:pt x="1444" y="35204"/>
                    <a:pt x="1418" y="35256"/>
                    <a:pt x="1367" y="35282"/>
                  </a:cubicBezTo>
                  <a:cubicBezTo>
                    <a:pt x="1367" y="35308"/>
                    <a:pt x="1367" y="35308"/>
                    <a:pt x="1341" y="35333"/>
                  </a:cubicBezTo>
                  <a:cubicBezTo>
                    <a:pt x="1315" y="35359"/>
                    <a:pt x="1315" y="35411"/>
                    <a:pt x="1341" y="35462"/>
                  </a:cubicBezTo>
                  <a:cubicBezTo>
                    <a:pt x="1367" y="35514"/>
                    <a:pt x="1367" y="35591"/>
                    <a:pt x="1367" y="35669"/>
                  </a:cubicBezTo>
                  <a:cubicBezTo>
                    <a:pt x="1341" y="35694"/>
                    <a:pt x="1341" y="35746"/>
                    <a:pt x="1367" y="35772"/>
                  </a:cubicBezTo>
                  <a:cubicBezTo>
                    <a:pt x="1367" y="35823"/>
                    <a:pt x="1367" y="35849"/>
                    <a:pt x="1418" y="35849"/>
                  </a:cubicBezTo>
                  <a:cubicBezTo>
                    <a:pt x="1470" y="35849"/>
                    <a:pt x="1444" y="35849"/>
                    <a:pt x="1444" y="35875"/>
                  </a:cubicBezTo>
                  <a:cubicBezTo>
                    <a:pt x="1470" y="35901"/>
                    <a:pt x="1444" y="35901"/>
                    <a:pt x="1444" y="35927"/>
                  </a:cubicBezTo>
                  <a:cubicBezTo>
                    <a:pt x="1444" y="35927"/>
                    <a:pt x="1470" y="35927"/>
                    <a:pt x="1470" y="35952"/>
                  </a:cubicBezTo>
                  <a:cubicBezTo>
                    <a:pt x="1470" y="36004"/>
                    <a:pt x="1496" y="36004"/>
                    <a:pt x="1470" y="36055"/>
                  </a:cubicBezTo>
                  <a:cubicBezTo>
                    <a:pt x="1470" y="36055"/>
                    <a:pt x="1444" y="36081"/>
                    <a:pt x="1418" y="36081"/>
                  </a:cubicBezTo>
                  <a:cubicBezTo>
                    <a:pt x="1393" y="36107"/>
                    <a:pt x="1393" y="36133"/>
                    <a:pt x="1418" y="36159"/>
                  </a:cubicBezTo>
                  <a:cubicBezTo>
                    <a:pt x="1444" y="36184"/>
                    <a:pt x="1470" y="36288"/>
                    <a:pt x="1418" y="36339"/>
                  </a:cubicBezTo>
                  <a:lnTo>
                    <a:pt x="1418" y="36597"/>
                  </a:lnTo>
                  <a:cubicBezTo>
                    <a:pt x="1470" y="36649"/>
                    <a:pt x="1470" y="36649"/>
                    <a:pt x="1418" y="36726"/>
                  </a:cubicBezTo>
                  <a:cubicBezTo>
                    <a:pt x="1393" y="36726"/>
                    <a:pt x="1393" y="36674"/>
                    <a:pt x="1393" y="36649"/>
                  </a:cubicBezTo>
                  <a:lnTo>
                    <a:pt x="1315" y="36674"/>
                  </a:lnTo>
                  <a:lnTo>
                    <a:pt x="1289" y="36700"/>
                  </a:lnTo>
                  <a:cubicBezTo>
                    <a:pt x="1315" y="36752"/>
                    <a:pt x="1315" y="36778"/>
                    <a:pt x="1289" y="36829"/>
                  </a:cubicBezTo>
                  <a:cubicBezTo>
                    <a:pt x="1238" y="36855"/>
                    <a:pt x="1212" y="36932"/>
                    <a:pt x="1135" y="36932"/>
                  </a:cubicBezTo>
                  <a:cubicBezTo>
                    <a:pt x="1135" y="36984"/>
                    <a:pt x="1109" y="37061"/>
                    <a:pt x="1135" y="37113"/>
                  </a:cubicBezTo>
                  <a:cubicBezTo>
                    <a:pt x="1160" y="37165"/>
                    <a:pt x="1135" y="37216"/>
                    <a:pt x="1109" y="37242"/>
                  </a:cubicBezTo>
                  <a:cubicBezTo>
                    <a:pt x="1186" y="37319"/>
                    <a:pt x="1315" y="37319"/>
                    <a:pt x="1315" y="37371"/>
                  </a:cubicBezTo>
                  <a:cubicBezTo>
                    <a:pt x="1289" y="37448"/>
                    <a:pt x="1238" y="37448"/>
                    <a:pt x="1186" y="37448"/>
                  </a:cubicBezTo>
                  <a:cubicBezTo>
                    <a:pt x="1160" y="37448"/>
                    <a:pt x="1109" y="37448"/>
                    <a:pt x="1109" y="37474"/>
                  </a:cubicBezTo>
                  <a:cubicBezTo>
                    <a:pt x="1109" y="37526"/>
                    <a:pt x="1109" y="37551"/>
                    <a:pt x="1109" y="37603"/>
                  </a:cubicBezTo>
                  <a:cubicBezTo>
                    <a:pt x="1135" y="37629"/>
                    <a:pt x="1135" y="37680"/>
                    <a:pt x="1109" y="37706"/>
                  </a:cubicBezTo>
                  <a:cubicBezTo>
                    <a:pt x="1057" y="37758"/>
                    <a:pt x="1031" y="37809"/>
                    <a:pt x="1057" y="37887"/>
                  </a:cubicBezTo>
                  <a:cubicBezTo>
                    <a:pt x="1135" y="37912"/>
                    <a:pt x="1083" y="38016"/>
                    <a:pt x="1109" y="38067"/>
                  </a:cubicBezTo>
                  <a:cubicBezTo>
                    <a:pt x="1109" y="38119"/>
                    <a:pt x="1083" y="38119"/>
                    <a:pt x="1031" y="38119"/>
                  </a:cubicBezTo>
                  <a:lnTo>
                    <a:pt x="1006" y="38119"/>
                  </a:lnTo>
                  <a:cubicBezTo>
                    <a:pt x="1006" y="38145"/>
                    <a:pt x="1006" y="38170"/>
                    <a:pt x="1006" y="38196"/>
                  </a:cubicBezTo>
                  <a:cubicBezTo>
                    <a:pt x="1006" y="38248"/>
                    <a:pt x="1006" y="38299"/>
                    <a:pt x="980" y="38325"/>
                  </a:cubicBezTo>
                  <a:cubicBezTo>
                    <a:pt x="980" y="38367"/>
                    <a:pt x="980" y="38409"/>
                    <a:pt x="1008" y="38409"/>
                  </a:cubicBezTo>
                  <a:cubicBezTo>
                    <a:pt x="1014" y="38409"/>
                    <a:pt x="1022" y="38407"/>
                    <a:pt x="1031" y="38402"/>
                  </a:cubicBezTo>
                  <a:cubicBezTo>
                    <a:pt x="1046" y="38398"/>
                    <a:pt x="1058" y="38395"/>
                    <a:pt x="1068" y="38395"/>
                  </a:cubicBezTo>
                  <a:cubicBezTo>
                    <a:pt x="1109" y="38395"/>
                    <a:pt x="1109" y="38433"/>
                    <a:pt x="1109" y="38454"/>
                  </a:cubicBezTo>
                  <a:cubicBezTo>
                    <a:pt x="1160" y="38506"/>
                    <a:pt x="1186" y="38557"/>
                    <a:pt x="1186" y="38609"/>
                  </a:cubicBezTo>
                  <a:cubicBezTo>
                    <a:pt x="1212" y="38635"/>
                    <a:pt x="1238" y="38660"/>
                    <a:pt x="1238" y="38686"/>
                  </a:cubicBezTo>
                  <a:lnTo>
                    <a:pt x="1238" y="38764"/>
                  </a:lnTo>
                  <a:cubicBezTo>
                    <a:pt x="1238" y="38789"/>
                    <a:pt x="1289" y="38867"/>
                    <a:pt x="1238" y="38918"/>
                  </a:cubicBezTo>
                  <a:cubicBezTo>
                    <a:pt x="1238" y="38944"/>
                    <a:pt x="1289" y="38970"/>
                    <a:pt x="1264" y="39021"/>
                  </a:cubicBezTo>
                  <a:cubicBezTo>
                    <a:pt x="1238" y="39073"/>
                    <a:pt x="1264" y="39073"/>
                    <a:pt x="1264" y="39099"/>
                  </a:cubicBezTo>
                  <a:cubicBezTo>
                    <a:pt x="1264" y="39150"/>
                    <a:pt x="1264" y="39176"/>
                    <a:pt x="1212" y="39202"/>
                  </a:cubicBezTo>
                  <a:cubicBezTo>
                    <a:pt x="1212" y="39202"/>
                    <a:pt x="1212" y="39202"/>
                    <a:pt x="1212" y="39228"/>
                  </a:cubicBezTo>
                  <a:lnTo>
                    <a:pt x="1212" y="39254"/>
                  </a:lnTo>
                  <a:cubicBezTo>
                    <a:pt x="1238" y="39254"/>
                    <a:pt x="1238" y="39279"/>
                    <a:pt x="1238" y="39305"/>
                  </a:cubicBezTo>
                  <a:cubicBezTo>
                    <a:pt x="1212" y="39331"/>
                    <a:pt x="1212" y="39331"/>
                    <a:pt x="1186" y="39331"/>
                  </a:cubicBezTo>
                  <a:lnTo>
                    <a:pt x="1135" y="39331"/>
                  </a:lnTo>
                  <a:cubicBezTo>
                    <a:pt x="1109" y="39357"/>
                    <a:pt x="1109" y="39434"/>
                    <a:pt x="1057" y="39486"/>
                  </a:cubicBezTo>
                  <a:cubicBezTo>
                    <a:pt x="1057" y="39486"/>
                    <a:pt x="1057" y="39511"/>
                    <a:pt x="1031" y="39511"/>
                  </a:cubicBezTo>
                  <a:lnTo>
                    <a:pt x="1031" y="39589"/>
                  </a:lnTo>
                  <a:cubicBezTo>
                    <a:pt x="1031" y="39615"/>
                    <a:pt x="1031" y="39640"/>
                    <a:pt x="1006" y="39640"/>
                  </a:cubicBezTo>
                  <a:cubicBezTo>
                    <a:pt x="1006" y="39692"/>
                    <a:pt x="980" y="39744"/>
                    <a:pt x="928" y="39769"/>
                  </a:cubicBezTo>
                  <a:cubicBezTo>
                    <a:pt x="928" y="39769"/>
                    <a:pt x="928" y="39795"/>
                    <a:pt x="928" y="39821"/>
                  </a:cubicBezTo>
                  <a:cubicBezTo>
                    <a:pt x="903" y="39873"/>
                    <a:pt x="903" y="39924"/>
                    <a:pt x="903" y="40001"/>
                  </a:cubicBezTo>
                  <a:cubicBezTo>
                    <a:pt x="903" y="40053"/>
                    <a:pt x="928" y="40105"/>
                    <a:pt x="928" y="40156"/>
                  </a:cubicBezTo>
                  <a:cubicBezTo>
                    <a:pt x="928" y="40203"/>
                    <a:pt x="928" y="40212"/>
                    <a:pt x="923" y="40212"/>
                  </a:cubicBezTo>
                  <a:cubicBezTo>
                    <a:pt x="919" y="40212"/>
                    <a:pt x="913" y="40208"/>
                    <a:pt x="903" y="40208"/>
                  </a:cubicBezTo>
                  <a:cubicBezTo>
                    <a:pt x="885" y="40216"/>
                    <a:pt x="874" y="40219"/>
                    <a:pt x="866" y="40219"/>
                  </a:cubicBezTo>
                  <a:cubicBezTo>
                    <a:pt x="851" y="40219"/>
                    <a:pt x="851" y="40208"/>
                    <a:pt x="851" y="40208"/>
                  </a:cubicBezTo>
                  <a:lnTo>
                    <a:pt x="851" y="40234"/>
                  </a:lnTo>
                  <a:cubicBezTo>
                    <a:pt x="851" y="40259"/>
                    <a:pt x="928" y="40311"/>
                    <a:pt x="877" y="40363"/>
                  </a:cubicBezTo>
                  <a:cubicBezTo>
                    <a:pt x="851" y="40375"/>
                    <a:pt x="838" y="40375"/>
                    <a:pt x="832" y="40375"/>
                  </a:cubicBezTo>
                  <a:cubicBezTo>
                    <a:pt x="825" y="40375"/>
                    <a:pt x="825" y="40375"/>
                    <a:pt x="825" y="40388"/>
                  </a:cubicBezTo>
                  <a:cubicBezTo>
                    <a:pt x="774" y="40414"/>
                    <a:pt x="748" y="40466"/>
                    <a:pt x="748" y="40517"/>
                  </a:cubicBezTo>
                  <a:cubicBezTo>
                    <a:pt x="748" y="40543"/>
                    <a:pt x="748" y="40569"/>
                    <a:pt x="774" y="40595"/>
                  </a:cubicBezTo>
                  <a:cubicBezTo>
                    <a:pt x="799" y="40595"/>
                    <a:pt x="851" y="40595"/>
                    <a:pt x="877" y="40620"/>
                  </a:cubicBezTo>
                  <a:cubicBezTo>
                    <a:pt x="866" y="40617"/>
                    <a:pt x="856" y="40615"/>
                    <a:pt x="845" y="40615"/>
                  </a:cubicBezTo>
                  <a:cubicBezTo>
                    <a:pt x="780" y="40615"/>
                    <a:pt x="726" y="40679"/>
                    <a:pt x="748" y="40724"/>
                  </a:cubicBezTo>
                  <a:cubicBezTo>
                    <a:pt x="756" y="40741"/>
                    <a:pt x="759" y="40749"/>
                    <a:pt x="759" y="40753"/>
                  </a:cubicBezTo>
                  <a:lnTo>
                    <a:pt x="748" y="40749"/>
                  </a:lnTo>
                  <a:lnTo>
                    <a:pt x="748" y="40749"/>
                  </a:lnTo>
                  <a:cubicBezTo>
                    <a:pt x="748" y="40749"/>
                    <a:pt x="754" y="40756"/>
                    <a:pt x="758" y="40756"/>
                  </a:cubicBezTo>
                  <a:cubicBezTo>
                    <a:pt x="759" y="40756"/>
                    <a:pt x="759" y="40755"/>
                    <a:pt x="759" y="40753"/>
                  </a:cubicBezTo>
                  <a:lnTo>
                    <a:pt x="759" y="40753"/>
                  </a:lnTo>
                  <a:lnTo>
                    <a:pt x="825" y="40775"/>
                  </a:lnTo>
                  <a:cubicBezTo>
                    <a:pt x="903" y="40801"/>
                    <a:pt x="903" y="40801"/>
                    <a:pt x="903" y="40904"/>
                  </a:cubicBezTo>
                  <a:lnTo>
                    <a:pt x="903" y="41007"/>
                  </a:lnTo>
                  <a:cubicBezTo>
                    <a:pt x="877" y="41059"/>
                    <a:pt x="877" y="41110"/>
                    <a:pt x="903" y="41136"/>
                  </a:cubicBezTo>
                  <a:cubicBezTo>
                    <a:pt x="903" y="41162"/>
                    <a:pt x="903" y="41188"/>
                    <a:pt x="851" y="41188"/>
                  </a:cubicBezTo>
                  <a:lnTo>
                    <a:pt x="825" y="41188"/>
                  </a:lnTo>
                  <a:cubicBezTo>
                    <a:pt x="825" y="41188"/>
                    <a:pt x="825" y="41214"/>
                    <a:pt x="825" y="41214"/>
                  </a:cubicBezTo>
                  <a:lnTo>
                    <a:pt x="851" y="41214"/>
                  </a:lnTo>
                  <a:lnTo>
                    <a:pt x="903" y="41265"/>
                  </a:lnTo>
                  <a:cubicBezTo>
                    <a:pt x="903" y="41317"/>
                    <a:pt x="903" y="41317"/>
                    <a:pt x="825" y="41343"/>
                  </a:cubicBezTo>
                  <a:cubicBezTo>
                    <a:pt x="799" y="41343"/>
                    <a:pt x="774" y="41343"/>
                    <a:pt x="748" y="41368"/>
                  </a:cubicBezTo>
                  <a:cubicBezTo>
                    <a:pt x="748" y="41394"/>
                    <a:pt x="799" y="41446"/>
                    <a:pt x="748" y="41472"/>
                  </a:cubicBezTo>
                  <a:cubicBezTo>
                    <a:pt x="722" y="41472"/>
                    <a:pt x="722" y="41497"/>
                    <a:pt x="748" y="41523"/>
                  </a:cubicBezTo>
                  <a:cubicBezTo>
                    <a:pt x="748" y="41536"/>
                    <a:pt x="754" y="41542"/>
                    <a:pt x="764" y="41542"/>
                  </a:cubicBezTo>
                  <a:cubicBezTo>
                    <a:pt x="774" y="41542"/>
                    <a:pt x="787" y="41536"/>
                    <a:pt x="799" y="41523"/>
                  </a:cubicBezTo>
                  <a:cubicBezTo>
                    <a:pt x="808" y="41515"/>
                    <a:pt x="817" y="41512"/>
                    <a:pt x="824" y="41512"/>
                  </a:cubicBezTo>
                  <a:cubicBezTo>
                    <a:pt x="840" y="41512"/>
                    <a:pt x="851" y="41523"/>
                    <a:pt x="851" y="41523"/>
                  </a:cubicBezTo>
                  <a:cubicBezTo>
                    <a:pt x="877" y="41549"/>
                    <a:pt x="851" y="41549"/>
                    <a:pt x="851" y="41575"/>
                  </a:cubicBezTo>
                  <a:lnTo>
                    <a:pt x="851" y="41626"/>
                  </a:lnTo>
                  <a:cubicBezTo>
                    <a:pt x="851" y="41652"/>
                    <a:pt x="877" y="41652"/>
                    <a:pt x="851" y="41704"/>
                  </a:cubicBezTo>
                  <a:cubicBezTo>
                    <a:pt x="825" y="41755"/>
                    <a:pt x="877" y="41755"/>
                    <a:pt x="877" y="41781"/>
                  </a:cubicBezTo>
                  <a:cubicBezTo>
                    <a:pt x="903" y="41884"/>
                    <a:pt x="877" y="41987"/>
                    <a:pt x="851" y="42065"/>
                  </a:cubicBezTo>
                  <a:cubicBezTo>
                    <a:pt x="825" y="42116"/>
                    <a:pt x="799" y="42142"/>
                    <a:pt x="748" y="42142"/>
                  </a:cubicBezTo>
                  <a:lnTo>
                    <a:pt x="696" y="42168"/>
                  </a:lnTo>
                  <a:cubicBezTo>
                    <a:pt x="696" y="42271"/>
                    <a:pt x="696" y="42348"/>
                    <a:pt x="825" y="42348"/>
                  </a:cubicBezTo>
                  <a:cubicBezTo>
                    <a:pt x="851" y="42348"/>
                    <a:pt x="877" y="42452"/>
                    <a:pt x="851" y="42477"/>
                  </a:cubicBezTo>
                  <a:lnTo>
                    <a:pt x="825" y="42477"/>
                  </a:lnTo>
                  <a:cubicBezTo>
                    <a:pt x="814" y="42444"/>
                    <a:pt x="798" y="42435"/>
                    <a:pt x="780" y="42435"/>
                  </a:cubicBezTo>
                  <a:cubicBezTo>
                    <a:pt x="755" y="42435"/>
                    <a:pt x="726" y="42452"/>
                    <a:pt x="696" y="42452"/>
                  </a:cubicBezTo>
                  <a:cubicBezTo>
                    <a:pt x="696" y="42477"/>
                    <a:pt x="696" y="42477"/>
                    <a:pt x="696" y="42503"/>
                  </a:cubicBezTo>
                  <a:cubicBezTo>
                    <a:pt x="712" y="42550"/>
                    <a:pt x="736" y="42559"/>
                    <a:pt x="759" y="42559"/>
                  </a:cubicBezTo>
                  <a:cubicBezTo>
                    <a:pt x="775" y="42559"/>
                    <a:pt x="789" y="42555"/>
                    <a:pt x="799" y="42555"/>
                  </a:cubicBezTo>
                  <a:cubicBezTo>
                    <a:pt x="825" y="42555"/>
                    <a:pt x="825" y="42581"/>
                    <a:pt x="851" y="42581"/>
                  </a:cubicBezTo>
                  <a:cubicBezTo>
                    <a:pt x="851" y="42658"/>
                    <a:pt x="799" y="42684"/>
                    <a:pt x="722" y="42710"/>
                  </a:cubicBezTo>
                  <a:cubicBezTo>
                    <a:pt x="696" y="42710"/>
                    <a:pt x="696" y="42735"/>
                    <a:pt x="696" y="42735"/>
                  </a:cubicBezTo>
                  <a:lnTo>
                    <a:pt x="748" y="42787"/>
                  </a:lnTo>
                  <a:cubicBezTo>
                    <a:pt x="782" y="42787"/>
                    <a:pt x="805" y="42764"/>
                    <a:pt x="824" y="42764"/>
                  </a:cubicBezTo>
                  <a:cubicBezTo>
                    <a:pt x="834" y="42764"/>
                    <a:pt x="842" y="42770"/>
                    <a:pt x="851" y="42787"/>
                  </a:cubicBezTo>
                  <a:cubicBezTo>
                    <a:pt x="851" y="42813"/>
                    <a:pt x="799" y="42813"/>
                    <a:pt x="799" y="42838"/>
                  </a:cubicBezTo>
                  <a:cubicBezTo>
                    <a:pt x="774" y="42890"/>
                    <a:pt x="774" y="42916"/>
                    <a:pt x="774" y="42967"/>
                  </a:cubicBezTo>
                  <a:cubicBezTo>
                    <a:pt x="774" y="43019"/>
                    <a:pt x="774" y="43071"/>
                    <a:pt x="696" y="43096"/>
                  </a:cubicBezTo>
                  <a:lnTo>
                    <a:pt x="722" y="43200"/>
                  </a:lnTo>
                  <a:lnTo>
                    <a:pt x="799" y="43148"/>
                  </a:lnTo>
                  <a:lnTo>
                    <a:pt x="825" y="43148"/>
                  </a:lnTo>
                  <a:cubicBezTo>
                    <a:pt x="825" y="43148"/>
                    <a:pt x="825" y="43251"/>
                    <a:pt x="774" y="43277"/>
                  </a:cubicBezTo>
                  <a:cubicBezTo>
                    <a:pt x="774" y="43328"/>
                    <a:pt x="748" y="43406"/>
                    <a:pt x="722" y="43483"/>
                  </a:cubicBezTo>
                  <a:lnTo>
                    <a:pt x="722" y="43535"/>
                  </a:lnTo>
                  <a:lnTo>
                    <a:pt x="722" y="43690"/>
                  </a:lnTo>
                  <a:lnTo>
                    <a:pt x="722" y="43870"/>
                  </a:lnTo>
                  <a:lnTo>
                    <a:pt x="722" y="43947"/>
                  </a:lnTo>
                  <a:cubicBezTo>
                    <a:pt x="722" y="43973"/>
                    <a:pt x="748" y="43973"/>
                    <a:pt x="722" y="44025"/>
                  </a:cubicBezTo>
                  <a:cubicBezTo>
                    <a:pt x="696" y="44051"/>
                    <a:pt x="722" y="44128"/>
                    <a:pt x="722" y="44154"/>
                  </a:cubicBezTo>
                  <a:cubicBezTo>
                    <a:pt x="722" y="44180"/>
                    <a:pt x="748" y="44205"/>
                    <a:pt x="774" y="44257"/>
                  </a:cubicBezTo>
                  <a:cubicBezTo>
                    <a:pt x="774" y="44309"/>
                    <a:pt x="696" y="44334"/>
                    <a:pt x="722" y="44412"/>
                  </a:cubicBezTo>
                  <a:lnTo>
                    <a:pt x="774" y="44489"/>
                  </a:lnTo>
                  <a:cubicBezTo>
                    <a:pt x="799" y="44463"/>
                    <a:pt x="799" y="44437"/>
                    <a:pt x="825" y="44412"/>
                  </a:cubicBezTo>
                  <a:cubicBezTo>
                    <a:pt x="825" y="44386"/>
                    <a:pt x="851" y="44386"/>
                    <a:pt x="877" y="44386"/>
                  </a:cubicBezTo>
                  <a:cubicBezTo>
                    <a:pt x="903" y="44412"/>
                    <a:pt x="877" y="44437"/>
                    <a:pt x="877" y="44463"/>
                  </a:cubicBezTo>
                  <a:cubicBezTo>
                    <a:pt x="851" y="44489"/>
                    <a:pt x="825" y="44489"/>
                    <a:pt x="799" y="44515"/>
                  </a:cubicBezTo>
                  <a:lnTo>
                    <a:pt x="748" y="44541"/>
                  </a:lnTo>
                  <a:cubicBezTo>
                    <a:pt x="825" y="44566"/>
                    <a:pt x="825" y="44566"/>
                    <a:pt x="799" y="44618"/>
                  </a:cubicBezTo>
                  <a:cubicBezTo>
                    <a:pt x="799" y="44644"/>
                    <a:pt x="774" y="44670"/>
                    <a:pt x="748" y="44695"/>
                  </a:cubicBezTo>
                  <a:cubicBezTo>
                    <a:pt x="722" y="44721"/>
                    <a:pt x="696" y="44747"/>
                    <a:pt x="722" y="44824"/>
                  </a:cubicBezTo>
                  <a:cubicBezTo>
                    <a:pt x="774" y="44876"/>
                    <a:pt x="722" y="44876"/>
                    <a:pt x="722" y="44902"/>
                  </a:cubicBezTo>
                  <a:lnTo>
                    <a:pt x="722" y="44928"/>
                  </a:lnTo>
                  <a:cubicBezTo>
                    <a:pt x="748" y="44979"/>
                    <a:pt x="748" y="45031"/>
                    <a:pt x="799" y="45056"/>
                  </a:cubicBezTo>
                  <a:cubicBezTo>
                    <a:pt x="825" y="45056"/>
                    <a:pt x="825" y="45082"/>
                    <a:pt x="799" y="45108"/>
                  </a:cubicBezTo>
                  <a:cubicBezTo>
                    <a:pt x="748" y="45134"/>
                    <a:pt x="748" y="45160"/>
                    <a:pt x="799" y="45185"/>
                  </a:cubicBezTo>
                  <a:cubicBezTo>
                    <a:pt x="851" y="45211"/>
                    <a:pt x="851" y="45211"/>
                    <a:pt x="851" y="45263"/>
                  </a:cubicBezTo>
                  <a:cubicBezTo>
                    <a:pt x="825" y="45314"/>
                    <a:pt x="877" y="45314"/>
                    <a:pt x="799" y="45340"/>
                  </a:cubicBezTo>
                  <a:cubicBezTo>
                    <a:pt x="799" y="45366"/>
                    <a:pt x="799" y="45392"/>
                    <a:pt x="825" y="45392"/>
                  </a:cubicBezTo>
                  <a:cubicBezTo>
                    <a:pt x="903" y="45392"/>
                    <a:pt x="903" y="45443"/>
                    <a:pt x="903" y="45521"/>
                  </a:cubicBezTo>
                  <a:cubicBezTo>
                    <a:pt x="928" y="45547"/>
                    <a:pt x="928" y="45547"/>
                    <a:pt x="928" y="45572"/>
                  </a:cubicBezTo>
                  <a:cubicBezTo>
                    <a:pt x="954" y="45598"/>
                    <a:pt x="928" y="45624"/>
                    <a:pt x="928" y="45650"/>
                  </a:cubicBezTo>
                  <a:cubicBezTo>
                    <a:pt x="980" y="45701"/>
                    <a:pt x="954" y="45779"/>
                    <a:pt x="903" y="45804"/>
                  </a:cubicBezTo>
                  <a:cubicBezTo>
                    <a:pt x="903" y="45830"/>
                    <a:pt x="903" y="45882"/>
                    <a:pt x="877" y="45908"/>
                  </a:cubicBezTo>
                  <a:cubicBezTo>
                    <a:pt x="877" y="45908"/>
                    <a:pt x="877" y="45959"/>
                    <a:pt x="903" y="45959"/>
                  </a:cubicBezTo>
                  <a:cubicBezTo>
                    <a:pt x="980" y="45959"/>
                    <a:pt x="954" y="46037"/>
                    <a:pt x="980" y="46088"/>
                  </a:cubicBezTo>
                  <a:lnTo>
                    <a:pt x="980" y="46114"/>
                  </a:lnTo>
                  <a:cubicBezTo>
                    <a:pt x="980" y="46191"/>
                    <a:pt x="954" y="46243"/>
                    <a:pt x="928" y="46294"/>
                  </a:cubicBezTo>
                  <a:cubicBezTo>
                    <a:pt x="928" y="46320"/>
                    <a:pt x="1006" y="46294"/>
                    <a:pt x="1006" y="46346"/>
                  </a:cubicBezTo>
                  <a:cubicBezTo>
                    <a:pt x="1006" y="46346"/>
                    <a:pt x="980" y="46372"/>
                    <a:pt x="980" y="46398"/>
                  </a:cubicBezTo>
                  <a:cubicBezTo>
                    <a:pt x="954" y="46398"/>
                    <a:pt x="928" y="46423"/>
                    <a:pt x="928" y="46449"/>
                  </a:cubicBezTo>
                  <a:cubicBezTo>
                    <a:pt x="928" y="46501"/>
                    <a:pt x="928" y="46527"/>
                    <a:pt x="928" y="46578"/>
                  </a:cubicBezTo>
                  <a:lnTo>
                    <a:pt x="928" y="46888"/>
                  </a:lnTo>
                  <a:cubicBezTo>
                    <a:pt x="928" y="46939"/>
                    <a:pt x="928" y="46939"/>
                    <a:pt x="903" y="46939"/>
                  </a:cubicBezTo>
                  <a:cubicBezTo>
                    <a:pt x="877" y="46939"/>
                    <a:pt x="903" y="46888"/>
                    <a:pt x="851" y="46862"/>
                  </a:cubicBezTo>
                  <a:cubicBezTo>
                    <a:pt x="799" y="46836"/>
                    <a:pt x="774" y="46810"/>
                    <a:pt x="748" y="46759"/>
                  </a:cubicBezTo>
                  <a:cubicBezTo>
                    <a:pt x="748" y="46750"/>
                    <a:pt x="739" y="46747"/>
                    <a:pt x="727" y="46747"/>
                  </a:cubicBezTo>
                  <a:cubicBezTo>
                    <a:pt x="702" y="46747"/>
                    <a:pt x="662" y="46759"/>
                    <a:pt x="645" y="46759"/>
                  </a:cubicBezTo>
                  <a:cubicBezTo>
                    <a:pt x="645" y="46784"/>
                    <a:pt x="645" y="46784"/>
                    <a:pt x="619" y="46810"/>
                  </a:cubicBezTo>
                  <a:cubicBezTo>
                    <a:pt x="619" y="46836"/>
                    <a:pt x="619" y="46862"/>
                    <a:pt x="593" y="46888"/>
                  </a:cubicBezTo>
                  <a:cubicBezTo>
                    <a:pt x="542" y="46939"/>
                    <a:pt x="593" y="47017"/>
                    <a:pt x="516" y="47042"/>
                  </a:cubicBezTo>
                  <a:lnTo>
                    <a:pt x="464" y="47042"/>
                  </a:lnTo>
                  <a:cubicBezTo>
                    <a:pt x="567" y="47171"/>
                    <a:pt x="542" y="47352"/>
                    <a:pt x="438" y="47481"/>
                  </a:cubicBezTo>
                  <a:cubicBezTo>
                    <a:pt x="438" y="47481"/>
                    <a:pt x="413" y="47507"/>
                    <a:pt x="387" y="47507"/>
                  </a:cubicBezTo>
                  <a:cubicBezTo>
                    <a:pt x="387" y="47558"/>
                    <a:pt x="387" y="47584"/>
                    <a:pt x="361" y="47636"/>
                  </a:cubicBezTo>
                  <a:cubicBezTo>
                    <a:pt x="335" y="47661"/>
                    <a:pt x="361" y="47739"/>
                    <a:pt x="361" y="47790"/>
                  </a:cubicBezTo>
                  <a:cubicBezTo>
                    <a:pt x="387" y="47842"/>
                    <a:pt x="387" y="47919"/>
                    <a:pt x="361" y="47971"/>
                  </a:cubicBezTo>
                  <a:cubicBezTo>
                    <a:pt x="361" y="47997"/>
                    <a:pt x="361" y="48022"/>
                    <a:pt x="387" y="48048"/>
                  </a:cubicBezTo>
                  <a:cubicBezTo>
                    <a:pt x="408" y="48048"/>
                    <a:pt x="430" y="47959"/>
                    <a:pt x="466" y="47959"/>
                  </a:cubicBezTo>
                  <a:cubicBezTo>
                    <a:pt x="473" y="47959"/>
                    <a:pt x="481" y="47962"/>
                    <a:pt x="490" y="47971"/>
                  </a:cubicBezTo>
                  <a:cubicBezTo>
                    <a:pt x="567" y="47997"/>
                    <a:pt x="464" y="48022"/>
                    <a:pt x="464" y="48074"/>
                  </a:cubicBezTo>
                  <a:cubicBezTo>
                    <a:pt x="464" y="48126"/>
                    <a:pt x="438" y="48177"/>
                    <a:pt x="413" y="48177"/>
                  </a:cubicBezTo>
                  <a:cubicBezTo>
                    <a:pt x="413" y="48229"/>
                    <a:pt x="413" y="48306"/>
                    <a:pt x="413" y="48358"/>
                  </a:cubicBezTo>
                  <a:cubicBezTo>
                    <a:pt x="413" y="48409"/>
                    <a:pt x="438" y="48435"/>
                    <a:pt x="464" y="48461"/>
                  </a:cubicBezTo>
                  <a:cubicBezTo>
                    <a:pt x="490" y="48461"/>
                    <a:pt x="516" y="48461"/>
                    <a:pt x="516" y="48487"/>
                  </a:cubicBezTo>
                  <a:cubicBezTo>
                    <a:pt x="542" y="48538"/>
                    <a:pt x="567" y="48564"/>
                    <a:pt x="593" y="48616"/>
                  </a:cubicBezTo>
                  <a:cubicBezTo>
                    <a:pt x="645" y="48667"/>
                    <a:pt x="670" y="48745"/>
                    <a:pt x="645" y="48822"/>
                  </a:cubicBezTo>
                  <a:cubicBezTo>
                    <a:pt x="696" y="48874"/>
                    <a:pt x="593" y="48925"/>
                    <a:pt x="619" y="48977"/>
                  </a:cubicBezTo>
                  <a:cubicBezTo>
                    <a:pt x="645" y="49028"/>
                    <a:pt x="696" y="49054"/>
                    <a:pt x="696" y="49080"/>
                  </a:cubicBezTo>
                  <a:cubicBezTo>
                    <a:pt x="722" y="49131"/>
                    <a:pt x="696" y="49157"/>
                    <a:pt x="670" y="49183"/>
                  </a:cubicBezTo>
                  <a:cubicBezTo>
                    <a:pt x="645" y="49260"/>
                    <a:pt x="670" y="49338"/>
                    <a:pt x="696" y="49415"/>
                  </a:cubicBezTo>
                  <a:cubicBezTo>
                    <a:pt x="748" y="49492"/>
                    <a:pt x="748" y="49621"/>
                    <a:pt x="696" y="49699"/>
                  </a:cubicBezTo>
                  <a:cubicBezTo>
                    <a:pt x="670" y="49750"/>
                    <a:pt x="696" y="49802"/>
                    <a:pt x="645" y="49854"/>
                  </a:cubicBezTo>
                  <a:cubicBezTo>
                    <a:pt x="619" y="49879"/>
                    <a:pt x="593" y="49879"/>
                    <a:pt x="567" y="49879"/>
                  </a:cubicBezTo>
                  <a:cubicBezTo>
                    <a:pt x="542" y="49879"/>
                    <a:pt x="542" y="49931"/>
                    <a:pt x="567" y="49931"/>
                  </a:cubicBezTo>
                  <a:cubicBezTo>
                    <a:pt x="619" y="50008"/>
                    <a:pt x="670" y="50111"/>
                    <a:pt x="670" y="50215"/>
                  </a:cubicBezTo>
                  <a:cubicBezTo>
                    <a:pt x="722" y="50215"/>
                    <a:pt x="722" y="50163"/>
                    <a:pt x="799" y="50163"/>
                  </a:cubicBezTo>
                  <a:cubicBezTo>
                    <a:pt x="799" y="50240"/>
                    <a:pt x="799" y="50318"/>
                    <a:pt x="774" y="50395"/>
                  </a:cubicBezTo>
                  <a:cubicBezTo>
                    <a:pt x="774" y="50421"/>
                    <a:pt x="748" y="50447"/>
                    <a:pt x="722" y="50447"/>
                  </a:cubicBezTo>
                  <a:cubicBezTo>
                    <a:pt x="696" y="50447"/>
                    <a:pt x="696" y="50421"/>
                    <a:pt x="670" y="50395"/>
                  </a:cubicBezTo>
                  <a:lnTo>
                    <a:pt x="670" y="50421"/>
                  </a:lnTo>
                  <a:cubicBezTo>
                    <a:pt x="670" y="50421"/>
                    <a:pt x="670" y="50447"/>
                    <a:pt x="670" y="50447"/>
                  </a:cubicBezTo>
                  <a:cubicBezTo>
                    <a:pt x="670" y="50498"/>
                    <a:pt x="619" y="50473"/>
                    <a:pt x="593" y="50524"/>
                  </a:cubicBezTo>
                  <a:cubicBezTo>
                    <a:pt x="593" y="50550"/>
                    <a:pt x="593" y="50576"/>
                    <a:pt x="593" y="50601"/>
                  </a:cubicBezTo>
                  <a:cubicBezTo>
                    <a:pt x="567" y="50679"/>
                    <a:pt x="516" y="50679"/>
                    <a:pt x="438" y="50679"/>
                  </a:cubicBezTo>
                  <a:lnTo>
                    <a:pt x="413" y="50705"/>
                  </a:lnTo>
                  <a:cubicBezTo>
                    <a:pt x="413" y="50730"/>
                    <a:pt x="413" y="50782"/>
                    <a:pt x="438" y="50808"/>
                  </a:cubicBezTo>
                  <a:cubicBezTo>
                    <a:pt x="447" y="50816"/>
                    <a:pt x="453" y="50819"/>
                    <a:pt x="457" y="50819"/>
                  </a:cubicBezTo>
                  <a:cubicBezTo>
                    <a:pt x="464" y="50819"/>
                    <a:pt x="464" y="50808"/>
                    <a:pt x="464" y="50808"/>
                  </a:cubicBezTo>
                  <a:cubicBezTo>
                    <a:pt x="542" y="50859"/>
                    <a:pt x="567" y="50937"/>
                    <a:pt x="542" y="51014"/>
                  </a:cubicBezTo>
                  <a:cubicBezTo>
                    <a:pt x="542" y="51066"/>
                    <a:pt x="490" y="51092"/>
                    <a:pt x="490" y="51143"/>
                  </a:cubicBezTo>
                  <a:cubicBezTo>
                    <a:pt x="490" y="51169"/>
                    <a:pt x="413" y="51220"/>
                    <a:pt x="361" y="51246"/>
                  </a:cubicBezTo>
                  <a:cubicBezTo>
                    <a:pt x="413" y="51298"/>
                    <a:pt x="413" y="51375"/>
                    <a:pt x="335" y="51427"/>
                  </a:cubicBezTo>
                  <a:lnTo>
                    <a:pt x="335" y="51478"/>
                  </a:lnTo>
                  <a:cubicBezTo>
                    <a:pt x="387" y="51504"/>
                    <a:pt x="335" y="51556"/>
                    <a:pt x="335" y="51582"/>
                  </a:cubicBezTo>
                  <a:cubicBezTo>
                    <a:pt x="335" y="51607"/>
                    <a:pt x="355" y="51607"/>
                    <a:pt x="371" y="51607"/>
                  </a:cubicBezTo>
                  <a:cubicBezTo>
                    <a:pt x="387" y="51607"/>
                    <a:pt x="400" y="51607"/>
                    <a:pt x="387" y="51633"/>
                  </a:cubicBezTo>
                  <a:cubicBezTo>
                    <a:pt x="361" y="51685"/>
                    <a:pt x="387" y="51685"/>
                    <a:pt x="387" y="51685"/>
                  </a:cubicBezTo>
                  <a:cubicBezTo>
                    <a:pt x="413" y="51788"/>
                    <a:pt x="413" y="51891"/>
                    <a:pt x="387" y="51968"/>
                  </a:cubicBezTo>
                  <a:cubicBezTo>
                    <a:pt x="387" y="51994"/>
                    <a:pt x="361" y="51994"/>
                    <a:pt x="361" y="51994"/>
                  </a:cubicBezTo>
                  <a:cubicBezTo>
                    <a:pt x="335" y="51994"/>
                    <a:pt x="335" y="51994"/>
                    <a:pt x="335" y="51968"/>
                  </a:cubicBezTo>
                  <a:cubicBezTo>
                    <a:pt x="335" y="51891"/>
                    <a:pt x="335" y="51839"/>
                    <a:pt x="335" y="51762"/>
                  </a:cubicBezTo>
                  <a:lnTo>
                    <a:pt x="309" y="51762"/>
                  </a:lnTo>
                  <a:cubicBezTo>
                    <a:pt x="284" y="51762"/>
                    <a:pt x="258" y="51788"/>
                    <a:pt x="232" y="51814"/>
                  </a:cubicBezTo>
                  <a:cubicBezTo>
                    <a:pt x="206" y="51891"/>
                    <a:pt x="232" y="51943"/>
                    <a:pt x="206" y="52046"/>
                  </a:cubicBezTo>
                  <a:cubicBezTo>
                    <a:pt x="206" y="52072"/>
                    <a:pt x="181" y="52123"/>
                    <a:pt x="181" y="52149"/>
                  </a:cubicBezTo>
                  <a:lnTo>
                    <a:pt x="232" y="52149"/>
                  </a:lnTo>
                  <a:cubicBezTo>
                    <a:pt x="284" y="52149"/>
                    <a:pt x="309" y="52149"/>
                    <a:pt x="309" y="52175"/>
                  </a:cubicBezTo>
                  <a:cubicBezTo>
                    <a:pt x="335" y="52201"/>
                    <a:pt x="284" y="52226"/>
                    <a:pt x="284" y="52252"/>
                  </a:cubicBezTo>
                  <a:cubicBezTo>
                    <a:pt x="387" y="52278"/>
                    <a:pt x="387" y="52304"/>
                    <a:pt x="387" y="52407"/>
                  </a:cubicBezTo>
                  <a:lnTo>
                    <a:pt x="387" y="52458"/>
                  </a:lnTo>
                  <a:lnTo>
                    <a:pt x="387" y="52536"/>
                  </a:lnTo>
                  <a:cubicBezTo>
                    <a:pt x="361" y="52587"/>
                    <a:pt x="335" y="52639"/>
                    <a:pt x="284" y="52665"/>
                  </a:cubicBezTo>
                  <a:lnTo>
                    <a:pt x="232" y="52742"/>
                  </a:lnTo>
                  <a:cubicBezTo>
                    <a:pt x="232" y="52742"/>
                    <a:pt x="232" y="52768"/>
                    <a:pt x="232" y="52768"/>
                  </a:cubicBezTo>
                  <a:cubicBezTo>
                    <a:pt x="284" y="52794"/>
                    <a:pt x="335" y="52794"/>
                    <a:pt x="335" y="52845"/>
                  </a:cubicBezTo>
                  <a:cubicBezTo>
                    <a:pt x="335" y="52923"/>
                    <a:pt x="361" y="52923"/>
                    <a:pt x="309" y="52948"/>
                  </a:cubicBezTo>
                  <a:cubicBezTo>
                    <a:pt x="288" y="52959"/>
                    <a:pt x="271" y="52965"/>
                    <a:pt x="259" y="52965"/>
                  </a:cubicBezTo>
                  <a:cubicBezTo>
                    <a:pt x="241" y="52965"/>
                    <a:pt x="232" y="52953"/>
                    <a:pt x="232" y="52923"/>
                  </a:cubicBezTo>
                  <a:lnTo>
                    <a:pt x="155" y="52923"/>
                  </a:lnTo>
                  <a:cubicBezTo>
                    <a:pt x="155" y="52948"/>
                    <a:pt x="206" y="53000"/>
                    <a:pt x="129" y="53026"/>
                  </a:cubicBezTo>
                  <a:cubicBezTo>
                    <a:pt x="129" y="53077"/>
                    <a:pt x="103" y="53129"/>
                    <a:pt x="77" y="53181"/>
                  </a:cubicBezTo>
                  <a:lnTo>
                    <a:pt x="77" y="53284"/>
                  </a:lnTo>
                  <a:cubicBezTo>
                    <a:pt x="77" y="53335"/>
                    <a:pt x="26" y="53413"/>
                    <a:pt x="77" y="53438"/>
                  </a:cubicBezTo>
                  <a:cubicBezTo>
                    <a:pt x="97" y="53458"/>
                    <a:pt x="113" y="53467"/>
                    <a:pt x="125" y="53467"/>
                  </a:cubicBezTo>
                  <a:cubicBezTo>
                    <a:pt x="145" y="53467"/>
                    <a:pt x="155" y="53445"/>
                    <a:pt x="155" y="53413"/>
                  </a:cubicBezTo>
                  <a:cubicBezTo>
                    <a:pt x="163" y="53395"/>
                    <a:pt x="169" y="53390"/>
                    <a:pt x="173" y="53390"/>
                  </a:cubicBezTo>
                  <a:cubicBezTo>
                    <a:pt x="181" y="53390"/>
                    <a:pt x="181" y="53413"/>
                    <a:pt x="181" y="53413"/>
                  </a:cubicBezTo>
                  <a:lnTo>
                    <a:pt x="232" y="53413"/>
                  </a:lnTo>
                  <a:cubicBezTo>
                    <a:pt x="284" y="53413"/>
                    <a:pt x="309" y="53438"/>
                    <a:pt x="284" y="53490"/>
                  </a:cubicBezTo>
                  <a:lnTo>
                    <a:pt x="232" y="53593"/>
                  </a:lnTo>
                  <a:cubicBezTo>
                    <a:pt x="258" y="53593"/>
                    <a:pt x="284" y="53593"/>
                    <a:pt x="258" y="53619"/>
                  </a:cubicBezTo>
                  <a:cubicBezTo>
                    <a:pt x="258" y="53645"/>
                    <a:pt x="258" y="53671"/>
                    <a:pt x="232" y="53696"/>
                  </a:cubicBezTo>
                  <a:cubicBezTo>
                    <a:pt x="206" y="53722"/>
                    <a:pt x="206" y="53748"/>
                    <a:pt x="181" y="53774"/>
                  </a:cubicBezTo>
                  <a:cubicBezTo>
                    <a:pt x="181" y="53800"/>
                    <a:pt x="181" y="53825"/>
                    <a:pt x="155" y="53851"/>
                  </a:cubicBezTo>
                  <a:cubicBezTo>
                    <a:pt x="155" y="53903"/>
                    <a:pt x="232" y="53929"/>
                    <a:pt x="181" y="53980"/>
                  </a:cubicBezTo>
                  <a:cubicBezTo>
                    <a:pt x="129" y="54032"/>
                    <a:pt x="155" y="54057"/>
                    <a:pt x="155" y="54083"/>
                  </a:cubicBezTo>
                  <a:cubicBezTo>
                    <a:pt x="129" y="54135"/>
                    <a:pt x="181" y="54109"/>
                    <a:pt x="155" y="54135"/>
                  </a:cubicBezTo>
                  <a:lnTo>
                    <a:pt x="77" y="54212"/>
                  </a:lnTo>
                  <a:cubicBezTo>
                    <a:pt x="52" y="54238"/>
                    <a:pt x="52" y="54290"/>
                    <a:pt x="77" y="54315"/>
                  </a:cubicBezTo>
                  <a:cubicBezTo>
                    <a:pt x="77" y="54341"/>
                    <a:pt x="26" y="54341"/>
                    <a:pt x="0" y="54341"/>
                  </a:cubicBezTo>
                  <a:lnTo>
                    <a:pt x="0" y="54367"/>
                  </a:lnTo>
                  <a:lnTo>
                    <a:pt x="52" y="54419"/>
                  </a:lnTo>
                  <a:cubicBezTo>
                    <a:pt x="52" y="54406"/>
                    <a:pt x="58" y="54399"/>
                    <a:pt x="64" y="54399"/>
                  </a:cubicBezTo>
                  <a:cubicBezTo>
                    <a:pt x="71" y="54399"/>
                    <a:pt x="77" y="54406"/>
                    <a:pt x="77" y="54419"/>
                  </a:cubicBezTo>
                  <a:lnTo>
                    <a:pt x="77" y="54444"/>
                  </a:lnTo>
                  <a:cubicBezTo>
                    <a:pt x="77" y="54470"/>
                    <a:pt x="52" y="54496"/>
                    <a:pt x="52" y="54522"/>
                  </a:cubicBezTo>
                  <a:cubicBezTo>
                    <a:pt x="52" y="54573"/>
                    <a:pt x="129" y="54573"/>
                    <a:pt x="129" y="54625"/>
                  </a:cubicBezTo>
                  <a:lnTo>
                    <a:pt x="155" y="54625"/>
                  </a:lnTo>
                  <a:cubicBezTo>
                    <a:pt x="181" y="54625"/>
                    <a:pt x="155" y="54651"/>
                    <a:pt x="155" y="54676"/>
                  </a:cubicBezTo>
                  <a:lnTo>
                    <a:pt x="77" y="54728"/>
                  </a:lnTo>
                  <a:cubicBezTo>
                    <a:pt x="77" y="54780"/>
                    <a:pt x="103" y="54831"/>
                    <a:pt x="26" y="54831"/>
                  </a:cubicBezTo>
                  <a:cubicBezTo>
                    <a:pt x="26" y="54831"/>
                    <a:pt x="26" y="54831"/>
                    <a:pt x="26" y="54857"/>
                  </a:cubicBezTo>
                  <a:lnTo>
                    <a:pt x="129" y="54857"/>
                  </a:lnTo>
                  <a:lnTo>
                    <a:pt x="129" y="54805"/>
                  </a:lnTo>
                  <a:cubicBezTo>
                    <a:pt x="129" y="54805"/>
                    <a:pt x="181" y="54805"/>
                    <a:pt x="181" y="54857"/>
                  </a:cubicBezTo>
                  <a:cubicBezTo>
                    <a:pt x="181" y="54887"/>
                    <a:pt x="189" y="54900"/>
                    <a:pt x="207" y="54900"/>
                  </a:cubicBezTo>
                  <a:cubicBezTo>
                    <a:pt x="220" y="54900"/>
                    <a:pt x="237" y="54893"/>
                    <a:pt x="258" y="54883"/>
                  </a:cubicBezTo>
                  <a:cubicBezTo>
                    <a:pt x="258" y="54857"/>
                    <a:pt x="284" y="54831"/>
                    <a:pt x="258" y="54831"/>
                  </a:cubicBezTo>
                  <a:cubicBezTo>
                    <a:pt x="258" y="54805"/>
                    <a:pt x="258" y="54780"/>
                    <a:pt x="258" y="54754"/>
                  </a:cubicBezTo>
                  <a:cubicBezTo>
                    <a:pt x="258" y="54728"/>
                    <a:pt x="258" y="54676"/>
                    <a:pt x="309" y="54651"/>
                  </a:cubicBezTo>
                  <a:lnTo>
                    <a:pt x="309" y="54599"/>
                  </a:lnTo>
                  <a:cubicBezTo>
                    <a:pt x="309" y="54599"/>
                    <a:pt x="335" y="54625"/>
                    <a:pt x="335" y="54651"/>
                  </a:cubicBezTo>
                  <a:cubicBezTo>
                    <a:pt x="361" y="54702"/>
                    <a:pt x="361" y="54780"/>
                    <a:pt x="335" y="54857"/>
                  </a:cubicBezTo>
                  <a:cubicBezTo>
                    <a:pt x="309" y="54909"/>
                    <a:pt x="413" y="54883"/>
                    <a:pt x="387" y="54934"/>
                  </a:cubicBezTo>
                  <a:cubicBezTo>
                    <a:pt x="387" y="54986"/>
                    <a:pt x="387" y="55038"/>
                    <a:pt x="335" y="55038"/>
                  </a:cubicBezTo>
                  <a:cubicBezTo>
                    <a:pt x="284" y="55063"/>
                    <a:pt x="309" y="55115"/>
                    <a:pt x="335" y="55141"/>
                  </a:cubicBezTo>
                  <a:cubicBezTo>
                    <a:pt x="344" y="55149"/>
                    <a:pt x="350" y="55152"/>
                    <a:pt x="353" y="55152"/>
                  </a:cubicBezTo>
                  <a:cubicBezTo>
                    <a:pt x="361" y="55152"/>
                    <a:pt x="361" y="55141"/>
                    <a:pt x="361" y="55141"/>
                  </a:cubicBezTo>
                  <a:lnTo>
                    <a:pt x="490" y="55141"/>
                  </a:lnTo>
                  <a:cubicBezTo>
                    <a:pt x="516" y="55141"/>
                    <a:pt x="516" y="55166"/>
                    <a:pt x="516" y="55166"/>
                  </a:cubicBezTo>
                  <a:cubicBezTo>
                    <a:pt x="490" y="55192"/>
                    <a:pt x="490" y="55218"/>
                    <a:pt x="464" y="55218"/>
                  </a:cubicBezTo>
                  <a:cubicBezTo>
                    <a:pt x="413" y="55244"/>
                    <a:pt x="413" y="55295"/>
                    <a:pt x="413" y="55347"/>
                  </a:cubicBezTo>
                  <a:cubicBezTo>
                    <a:pt x="438" y="55399"/>
                    <a:pt x="413" y="55450"/>
                    <a:pt x="361" y="55476"/>
                  </a:cubicBezTo>
                  <a:cubicBezTo>
                    <a:pt x="361" y="55502"/>
                    <a:pt x="387" y="55502"/>
                    <a:pt x="413" y="55502"/>
                  </a:cubicBezTo>
                  <a:cubicBezTo>
                    <a:pt x="438" y="55502"/>
                    <a:pt x="438" y="55528"/>
                    <a:pt x="438" y="55553"/>
                  </a:cubicBezTo>
                  <a:cubicBezTo>
                    <a:pt x="438" y="55605"/>
                    <a:pt x="438" y="55656"/>
                    <a:pt x="413" y="55682"/>
                  </a:cubicBezTo>
                  <a:cubicBezTo>
                    <a:pt x="413" y="55708"/>
                    <a:pt x="413" y="55734"/>
                    <a:pt x="413" y="55760"/>
                  </a:cubicBezTo>
                  <a:cubicBezTo>
                    <a:pt x="413" y="55781"/>
                    <a:pt x="429" y="55818"/>
                    <a:pt x="463" y="55818"/>
                  </a:cubicBezTo>
                  <a:cubicBezTo>
                    <a:pt x="471" y="55818"/>
                    <a:pt x="480" y="55816"/>
                    <a:pt x="490" y="55811"/>
                  </a:cubicBezTo>
                  <a:cubicBezTo>
                    <a:pt x="516" y="55811"/>
                    <a:pt x="567" y="55811"/>
                    <a:pt x="619" y="55837"/>
                  </a:cubicBezTo>
                  <a:cubicBezTo>
                    <a:pt x="645" y="55837"/>
                    <a:pt x="619" y="55889"/>
                    <a:pt x="619" y="55914"/>
                  </a:cubicBezTo>
                  <a:lnTo>
                    <a:pt x="619" y="55940"/>
                  </a:lnTo>
                  <a:cubicBezTo>
                    <a:pt x="593" y="56018"/>
                    <a:pt x="619" y="56095"/>
                    <a:pt x="567" y="56172"/>
                  </a:cubicBezTo>
                  <a:lnTo>
                    <a:pt x="567" y="56224"/>
                  </a:lnTo>
                  <a:cubicBezTo>
                    <a:pt x="593" y="56275"/>
                    <a:pt x="567" y="56301"/>
                    <a:pt x="516" y="56327"/>
                  </a:cubicBezTo>
                  <a:cubicBezTo>
                    <a:pt x="516" y="56353"/>
                    <a:pt x="464" y="56379"/>
                    <a:pt x="490" y="56430"/>
                  </a:cubicBezTo>
                  <a:cubicBezTo>
                    <a:pt x="516" y="56482"/>
                    <a:pt x="490" y="56585"/>
                    <a:pt x="516" y="56662"/>
                  </a:cubicBezTo>
                  <a:lnTo>
                    <a:pt x="516" y="56714"/>
                  </a:lnTo>
                  <a:lnTo>
                    <a:pt x="516" y="56791"/>
                  </a:lnTo>
                  <a:cubicBezTo>
                    <a:pt x="516" y="56791"/>
                    <a:pt x="516" y="56817"/>
                    <a:pt x="516" y="56817"/>
                  </a:cubicBezTo>
                  <a:cubicBezTo>
                    <a:pt x="542" y="56869"/>
                    <a:pt x="567" y="56894"/>
                    <a:pt x="516" y="56920"/>
                  </a:cubicBezTo>
                  <a:lnTo>
                    <a:pt x="516" y="57049"/>
                  </a:lnTo>
                  <a:cubicBezTo>
                    <a:pt x="567" y="57075"/>
                    <a:pt x="593" y="57152"/>
                    <a:pt x="593" y="57230"/>
                  </a:cubicBezTo>
                  <a:lnTo>
                    <a:pt x="619" y="57333"/>
                  </a:lnTo>
                  <a:lnTo>
                    <a:pt x="670" y="57333"/>
                  </a:lnTo>
                  <a:cubicBezTo>
                    <a:pt x="645" y="57307"/>
                    <a:pt x="645" y="57307"/>
                    <a:pt x="670" y="57281"/>
                  </a:cubicBezTo>
                  <a:cubicBezTo>
                    <a:pt x="670" y="57256"/>
                    <a:pt x="677" y="57249"/>
                    <a:pt x="687" y="57249"/>
                  </a:cubicBezTo>
                  <a:cubicBezTo>
                    <a:pt x="696" y="57249"/>
                    <a:pt x="709" y="57256"/>
                    <a:pt x="722" y="57256"/>
                  </a:cubicBezTo>
                  <a:lnTo>
                    <a:pt x="851" y="57256"/>
                  </a:lnTo>
                  <a:cubicBezTo>
                    <a:pt x="851" y="57243"/>
                    <a:pt x="851" y="57236"/>
                    <a:pt x="854" y="57236"/>
                  </a:cubicBezTo>
                  <a:cubicBezTo>
                    <a:pt x="857" y="57236"/>
                    <a:pt x="864" y="57243"/>
                    <a:pt x="877" y="57256"/>
                  </a:cubicBezTo>
                  <a:cubicBezTo>
                    <a:pt x="877" y="57281"/>
                    <a:pt x="928" y="57307"/>
                    <a:pt x="928" y="57359"/>
                  </a:cubicBezTo>
                  <a:cubicBezTo>
                    <a:pt x="954" y="57384"/>
                    <a:pt x="928" y="57384"/>
                    <a:pt x="903" y="57384"/>
                  </a:cubicBezTo>
                  <a:cubicBezTo>
                    <a:pt x="903" y="57410"/>
                    <a:pt x="903" y="57436"/>
                    <a:pt x="877" y="57462"/>
                  </a:cubicBezTo>
                  <a:lnTo>
                    <a:pt x="877" y="57565"/>
                  </a:lnTo>
                  <a:cubicBezTo>
                    <a:pt x="903" y="57617"/>
                    <a:pt x="928" y="57668"/>
                    <a:pt x="903" y="57720"/>
                  </a:cubicBezTo>
                  <a:cubicBezTo>
                    <a:pt x="980" y="57797"/>
                    <a:pt x="1006" y="57926"/>
                    <a:pt x="954" y="58055"/>
                  </a:cubicBezTo>
                  <a:cubicBezTo>
                    <a:pt x="928" y="58081"/>
                    <a:pt x="954" y="58132"/>
                    <a:pt x="903" y="58158"/>
                  </a:cubicBezTo>
                  <a:lnTo>
                    <a:pt x="903" y="58287"/>
                  </a:lnTo>
                  <a:lnTo>
                    <a:pt x="903" y="58339"/>
                  </a:lnTo>
                  <a:cubicBezTo>
                    <a:pt x="903" y="58339"/>
                    <a:pt x="903" y="58339"/>
                    <a:pt x="903" y="58365"/>
                  </a:cubicBezTo>
                  <a:cubicBezTo>
                    <a:pt x="980" y="58390"/>
                    <a:pt x="980" y="58390"/>
                    <a:pt x="954" y="58468"/>
                  </a:cubicBezTo>
                  <a:lnTo>
                    <a:pt x="954" y="58519"/>
                  </a:lnTo>
                  <a:cubicBezTo>
                    <a:pt x="954" y="58571"/>
                    <a:pt x="954" y="58597"/>
                    <a:pt x="954" y="58622"/>
                  </a:cubicBezTo>
                  <a:cubicBezTo>
                    <a:pt x="980" y="58648"/>
                    <a:pt x="980" y="58700"/>
                    <a:pt x="928" y="58726"/>
                  </a:cubicBezTo>
                  <a:cubicBezTo>
                    <a:pt x="903" y="58751"/>
                    <a:pt x="903" y="58777"/>
                    <a:pt x="928" y="58829"/>
                  </a:cubicBezTo>
                  <a:cubicBezTo>
                    <a:pt x="980" y="58855"/>
                    <a:pt x="954" y="58906"/>
                    <a:pt x="928" y="58958"/>
                  </a:cubicBezTo>
                  <a:cubicBezTo>
                    <a:pt x="903" y="58983"/>
                    <a:pt x="903" y="59009"/>
                    <a:pt x="877" y="59009"/>
                  </a:cubicBezTo>
                  <a:cubicBezTo>
                    <a:pt x="799" y="59087"/>
                    <a:pt x="799" y="59164"/>
                    <a:pt x="825" y="59241"/>
                  </a:cubicBezTo>
                  <a:cubicBezTo>
                    <a:pt x="825" y="59293"/>
                    <a:pt x="851" y="59293"/>
                    <a:pt x="903" y="59293"/>
                  </a:cubicBezTo>
                  <a:cubicBezTo>
                    <a:pt x="903" y="59345"/>
                    <a:pt x="903" y="59345"/>
                    <a:pt x="825" y="59396"/>
                  </a:cubicBezTo>
                  <a:cubicBezTo>
                    <a:pt x="825" y="59474"/>
                    <a:pt x="825" y="59551"/>
                    <a:pt x="799" y="59628"/>
                  </a:cubicBezTo>
                  <a:lnTo>
                    <a:pt x="799" y="59731"/>
                  </a:lnTo>
                  <a:cubicBezTo>
                    <a:pt x="774" y="59809"/>
                    <a:pt x="799" y="59886"/>
                    <a:pt x="799" y="59964"/>
                  </a:cubicBezTo>
                  <a:cubicBezTo>
                    <a:pt x="799" y="59964"/>
                    <a:pt x="799" y="59989"/>
                    <a:pt x="799" y="60015"/>
                  </a:cubicBezTo>
                  <a:lnTo>
                    <a:pt x="799" y="60118"/>
                  </a:lnTo>
                  <a:cubicBezTo>
                    <a:pt x="851" y="60144"/>
                    <a:pt x="851" y="60144"/>
                    <a:pt x="825" y="60196"/>
                  </a:cubicBezTo>
                  <a:cubicBezTo>
                    <a:pt x="877" y="60196"/>
                    <a:pt x="877" y="60247"/>
                    <a:pt x="877" y="60273"/>
                  </a:cubicBezTo>
                  <a:cubicBezTo>
                    <a:pt x="903" y="60325"/>
                    <a:pt x="825" y="60350"/>
                    <a:pt x="877" y="60376"/>
                  </a:cubicBezTo>
                  <a:cubicBezTo>
                    <a:pt x="799" y="60428"/>
                    <a:pt x="774" y="60531"/>
                    <a:pt x="722" y="60583"/>
                  </a:cubicBezTo>
                  <a:cubicBezTo>
                    <a:pt x="748" y="60608"/>
                    <a:pt x="722" y="60660"/>
                    <a:pt x="722" y="60686"/>
                  </a:cubicBezTo>
                  <a:cubicBezTo>
                    <a:pt x="696" y="60763"/>
                    <a:pt x="722" y="60840"/>
                    <a:pt x="774" y="60892"/>
                  </a:cubicBezTo>
                  <a:cubicBezTo>
                    <a:pt x="774" y="60918"/>
                    <a:pt x="774" y="60918"/>
                    <a:pt x="774" y="60944"/>
                  </a:cubicBezTo>
                  <a:cubicBezTo>
                    <a:pt x="799" y="60995"/>
                    <a:pt x="825" y="61021"/>
                    <a:pt x="851" y="61073"/>
                  </a:cubicBezTo>
                  <a:cubicBezTo>
                    <a:pt x="877" y="61098"/>
                    <a:pt x="799" y="61124"/>
                    <a:pt x="851" y="61176"/>
                  </a:cubicBezTo>
                  <a:cubicBezTo>
                    <a:pt x="877" y="61201"/>
                    <a:pt x="851" y="61227"/>
                    <a:pt x="851" y="61227"/>
                  </a:cubicBezTo>
                  <a:cubicBezTo>
                    <a:pt x="851" y="61253"/>
                    <a:pt x="851" y="61305"/>
                    <a:pt x="851" y="61330"/>
                  </a:cubicBezTo>
                  <a:cubicBezTo>
                    <a:pt x="825" y="61382"/>
                    <a:pt x="799" y="61408"/>
                    <a:pt x="877" y="61459"/>
                  </a:cubicBezTo>
                  <a:cubicBezTo>
                    <a:pt x="903" y="61485"/>
                    <a:pt x="928" y="61563"/>
                    <a:pt x="928" y="61614"/>
                  </a:cubicBezTo>
                  <a:cubicBezTo>
                    <a:pt x="903" y="61769"/>
                    <a:pt x="903" y="61924"/>
                    <a:pt x="928" y="62078"/>
                  </a:cubicBezTo>
                  <a:cubicBezTo>
                    <a:pt x="928" y="62104"/>
                    <a:pt x="954" y="62130"/>
                    <a:pt x="928" y="62182"/>
                  </a:cubicBezTo>
                  <a:cubicBezTo>
                    <a:pt x="903" y="62207"/>
                    <a:pt x="928" y="62207"/>
                    <a:pt x="928" y="62233"/>
                  </a:cubicBezTo>
                  <a:cubicBezTo>
                    <a:pt x="954" y="62285"/>
                    <a:pt x="980" y="62362"/>
                    <a:pt x="954" y="62439"/>
                  </a:cubicBezTo>
                  <a:cubicBezTo>
                    <a:pt x="954" y="62465"/>
                    <a:pt x="1006" y="62517"/>
                    <a:pt x="954" y="62543"/>
                  </a:cubicBezTo>
                  <a:cubicBezTo>
                    <a:pt x="928" y="62568"/>
                    <a:pt x="928" y="62575"/>
                    <a:pt x="935" y="62575"/>
                  </a:cubicBezTo>
                  <a:cubicBezTo>
                    <a:pt x="941" y="62575"/>
                    <a:pt x="954" y="62568"/>
                    <a:pt x="954" y="62568"/>
                  </a:cubicBezTo>
                  <a:cubicBezTo>
                    <a:pt x="980" y="62672"/>
                    <a:pt x="1006" y="62801"/>
                    <a:pt x="1006" y="62904"/>
                  </a:cubicBezTo>
                  <a:cubicBezTo>
                    <a:pt x="1006" y="62955"/>
                    <a:pt x="1006" y="62981"/>
                    <a:pt x="954" y="63033"/>
                  </a:cubicBezTo>
                  <a:cubicBezTo>
                    <a:pt x="954" y="63033"/>
                    <a:pt x="954" y="63033"/>
                    <a:pt x="954" y="63058"/>
                  </a:cubicBezTo>
                  <a:lnTo>
                    <a:pt x="954" y="63084"/>
                  </a:lnTo>
                  <a:cubicBezTo>
                    <a:pt x="1006" y="63162"/>
                    <a:pt x="954" y="63213"/>
                    <a:pt x="954" y="63265"/>
                  </a:cubicBezTo>
                  <a:cubicBezTo>
                    <a:pt x="954" y="63265"/>
                    <a:pt x="928" y="63265"/>
                    <a:pt x="903" y="63291"/>
                  </a:cubicBezTo>
                  <a:cubicBezTo>
                    <a:pt x="903" y="63316"/>
                    <a:pt x="903" y="63368"/>
                    <a:pt x="903" y="63394"/>
                  </a:cubicBezTo>
                  <a:cubicBezTo>
                    <a:pt x="903" y="63445"/>
                    <a:pt x="903" y="63445"/>
                    <a:pt x="877" y="63471"/>
                  </a:cubicBezTo>
                  <a:cubicBezTo>
                    <a:pt x="851" y="63497"/>
                    <a:pt x="851" y="63523"/>
                    <a:pt x="877" y="63523"/>
                  </a:cubicBezTo>
                  <a:cubicBezTo>
                    <a:pt x="903" y="63523"/>
                    <a:pt x="903" y="63574"/>
                    <a:pt x="903" y="63600"/>
                  </a:cubicBezTo>
                  <a:lnTo>
                    <a:pt x="903" y="63703"/>
                  </a:lnTo>
                  <a:cubicBezTo>
                    <a:pt x="954" y="63755"/>
                    <a:pt x="954" y="63832"/>
                    <a:pt x="903" y="63884"/>
                  </a:cubicBezTo>
                  <a:cubicBezTo>
                    <a:pt x="885" y="63884"/>
                    <a:pt x="868" y="63895"/>
                    <a:pt x="851" y="63895"/>
                  </a:cubicBezTo>
                  <a:cubicBezTo>
                    <a:pt x="842" y="63895"/>
                    <a:pt x="834" y="63892"/>
                    <a:pt x="825" y="63884"/>
                  </a:cubicBezTo>
                  <a:lnTo>
                    <a:pt x="825" y="63884"/>
                  </a:lnTo>
                  <a:cubicBezTo>
                    <a:pt x="799" y="63987"/>
                    <a:pt x="799" y="64116"/>
                    <a:pt x="851" y="64193"/>
                  </a:cubicBezTo>
                  <a:lnTo>
                    <a:pt x="877" y="64193"/>
                  </a:lnTo>
                  <a:cubicBezTo>
                    <a:pt x="877" y="64193"/>
                    <a:pt x="893" y="64160"/>
                    <a:pt x="913" y="64160"/>
                  </a:cubicBezTo>
                  <a:cubicBezTo>
                    <a:pt x="918" y="64160"/>
                    <a:pt x="923" y="64162"/>
                    <a:pt x="928" y="64167"/>
                  </a:cubicBezTo>
                  <a:cubicBezTo>
                    <a:pt x="980" y="64167"/>
                    <a:pt x="928" y="64219"/>
                    <a:pt x="928" y="64245"/>
                  </a:cubicBezTo>
                  <a:cubicBezTo>
                    <a:pt x="928" y="64271"/>
                    <a:pt x="980" y="64271"/>
                    <a:pt x="980" y="64296"/>
                  </a:cubicBezTo>
                  <a:cubicBezTo>
                    <a:pt x="980" y="64296"/>
                    <a:pt x="980" y="64322"/>
                    <a:pt x="980" y="64348"/>
                  </a:cubicBezTo>
                  <a:cubicBezTo>
                    <a:pt x="980" y="64374"/>
                    <a:pt x="1006" y="64425"/>
                    <a:pt x="1031" y="64451"/>
                  </a:cubicBezTo>
                  <a:cubicBezTo>
                    <a:pt x="1031" y="64477"/>
                    <a:pt x="1057" y="64503"/>
                    <a:pt x="1083" y="64503"/>
                  </a:cubicBezTo>
                  <a:cubicBezTo>
                    <a:pt x="1135" y="64503"/>
                    <a:pt x="1186" y="64529"/>
                    <a:pt x="1186" y="64580"/>
                  </a:cubicBezTo>
                  <a:cubicBezTo>
                    <a:pt x="1186" y="64657"/>
                    <a:pt x="1160" y="64735"/>
                    <a:pt x="1109" y="64786"/>
                  </a:cubicBezTo>
                  <a:cubicBezTo>
                    <a:pt x="1135" y="64812"/>
                    <a:pt x="1212" y="64838"/>
                    <a:pt x="1160" y="64915"/>
                  </a:cubicBezTo>
                  <a:cubicBezTo>
                    <a:pt x="1160" y="64915"/>
                    <a:pt x="1186" y="64941"/>
                    <a:pt x="1212" y="64967"/>
                  </a:cubicBezTo>
                  <a:cubicBezTo>
                    <a:pt x="1212" y="64993"/>
                    <a:pt x="1212" y="65019"/>
                    <a:pt x="1186" y="65044"/>
                  </a:cubicBezTo>
                  <a:cubicBezTo>
                    <a:pt x="1186" y="65070"/>
                    <a:pt x="1238" y="65096"/>
                    <a:pt x="1212" y="65147"/>
                  </a:cubicBezTo>
                  <a:cubicBezTo>
                    <a:pt x="1160" y="65173"/>
                    <a:pt x="1160" y="65251"/>
                    <a:pt x="1160" y="65302"/>
                  </a:cubicBezTo>
                  <a:cubicBezTo>
                    <a:pt x="1083" y="65302"/>
                    <a:pt x="1031" y="65251"/>
                    <a:pt x="980" y="65251"/>
                  </a:cubicBezTo>
                  <a:cubicBezTo>
                    <a:pt x="954" y="65302"/>
                    <a:pt x="954" y="65354"/>
                    <a:pt x="980" y="65405"/>
                  </a:cubicBezTo>
                  <a:cubicBezTo>
                    <a:pt x="980" y="65431"/>
                    <a:pt x="980" y="65457"/>
                    <a:pt x="980" y="65483"/>
                  </a:cubicBezTo>
                  <a:cubicBezTo>
                    <a:pt x="954" y="65534"/>
                    <a:pt x="928" y="65560"/>
                    <a:pt x="980" y="65586"/>
                  </a:cubicBezTo>
                  <a:cubicBezTo>
                    <a:pt x="1006" y="65612"/>
                    <a:pt x="980" y="65638"/>
                    <a:pt x="980" y="65663"/>
                  </a:cubicBezTo>
                  <a:cubicBezTo>
                    <a:pt x="928" y="65792"/>
                    <a:pt x="928" y="65921"/>
                    <a:pt x="954" y="66050"/>
                  </a:cubicBezTo>
                  <a:cubicBezTo>
                    <a:pt x="954" y="66128"/>
                    <a:pt x="928" y="66153"/>
                    <a:pt x="954" y="66205"/>
                  </a:cubicBezTo>
                  <a:cubicBezTo>
                    <a:pt x="954" y="66256"/>
                    <a:pt x="980" y="66308"/>
                    <a:pt x="980" y="66334"/>
                  </a:cubicBezTo>
                  <a:cubicBezTo>
                    <a:pt x="1006" y="66385"/>
                    <a:pt x="980" y="66437"/>
                    <a:pt x="928" y="66463"/>
                  </a:cubicBezTo>
                  <a:cubicBezTo>
                    <a:pt x="903" y="66540"/>
                    <a:pt x="954" y="66592"/>
                    <a:pt x="1006" y="66643"/>
                  </a:cubicBezTo>
                  <a:cubicBezTo>
                    <a:pt x="1031" y="66695"/>
                    <a:pt x="1006" y="66721"/>
                    <a:pt x="1006" y="66772"/>
                  </a:cubicBezTo>
                  <a:cubicBezTo>
                    <a:pt x="1006" y="66798"/>
                    <a:pt x="1031" y="66824"/>
                    <a:pt x="1006" y="66875"/>
                  </a:cubicBezTo>
                  <a:cubicBezTo>
                    <a:pt x="980" y="66875"/>
                    <a:pt x="980" y="66901"/>
                    <a:pt x="1006" y="66901"/>
                  </a:cubicBezTo>
                  <a:cubicBezTo>
                    <a:pt x="1031" y="66927"/>
                    <a:pt x="1031" y="66979"/>
                    <a:pt x="1031" y="67004"/>
                  </a:cubicBezTo>
                  <a:cubicBezTo>
                    <a:pt x="1006" y="67030"/>
                    <a:pt x="1006" y="67082"/>
                    <a:pt x="1031" y="67108"/>
                  </a:cubicBezTo>
                  <a:cubicBezTo>
                    <a:pt x="1031" y="67133"/>
                    <a:pt x="1083" y="67185"/>
                    <a:pt x="1057" y="67237"/>
                  </a:cubicBezTo>
                  <a:cubicBezTo>
                    <a:pt x="1031" y="67288"/>
                    <a:pt x="1006" y="67365"/>
                    <a:pt x="928" y="67417"/>
                  </a:cubicBezTo>
                  <a:cubicBezTo>
                    <a:pt x="928" y="67443"/>
                    <a:pt x="928" y="67494"/>
                    <a:pt x="928" y="67520"/>
                  </a:cubicBezTo>
                  <a:cubicBezTo>
                    <a:pt x="954" y="67546"/>
                    <a:pt x="954" y="67598"/>
                    <a:pt x="928" y="67623"/>
                  </a:cubicBezTo>
                  <a:cubicBezTo>
                    <a:pt x="903" y="67675"/>
                    <a:pt x="928" y="67727"/>
                    <a:pt x="954" y="67752"/>
                  </a:cubicBezTo>
                  <a:cubicBezTo>
                    <a:pt x="980" y="67778"/>
                    <a:pt x="954" y="67804"/>
                    <a:pt x="928" y="67830"/>
                  </a:cubicBezTo>
                  <a:lnTo>
                    <a:pt x="928" y="67933"/>
                  </a:lnTo>
                  <a:cubicBezTo>
                    <a:pt x="928" y="67933"/>
                    <a:pt x="954" y="67959"/>
                    <a:pt x="928" y="67959"/>
                  </a:cubicBezTo>
                  <a:cubicBezTo>
                    <a:pt x="928" y="67959"/>
                    <a:pt x="928" y="68062"/>
                    <a:pt x="903" y="68113"/>
                  </a:cubicBezTo>
                  <a:cubicBezTo>
                    <a:pt x="928" y="68139"/>
                    <a:pt x="954" y="68191"/>
                    <a:pt x="954" y="68217"/>
                  </a:cubicBezTo>
                  <a:cubicBezTo>
                    <a:pt x="954" y="68268"/>
                    <a:pt x="1031" y="68242"/>
                    <a:pt x="1031" y="68294"/>
                  </a:cubicBezTo>
                  <a:cubicBezTo>
                    <a:pt x="1057" y="68397"/>
                    <a:pt x="1031" y="68474"/>
                    <a:pt x="980" y="68552"/>
                  </a:cubicBezTo>
                  <a:lnTo>
                    <a:pt x="980" y="68629"/>
                  </a:lnTo>
                  <a:cubicBezTo>
                    <a:pt x="1006" y="68629"/>
                    <a:pt x="1006" y="68655"/>
                    <a:pt x="980" y="68655"/>
                  </a:cubicBezTo>
                  <a:lnTo>
                    <a:pt x="954" y="68681"/>
                  </a:lnTo>
                  <a:cubicBezTo>
                    <a:pt x="954" y="68732"/>
                    <a:pt x="903" y="68784"/>
                    <a:pt x="954" y="68810"/>
                  </a:cubicBezTo>
                  <a:cubicBezTo>
                    <a:pt x="954" y="68836"/>
                    <a:pt x="1006" y="68861"/>
                    <a:pt x="980" y="68913"/>
                  </a:cubicBezTo>
                  <a:cubicBezTo>
                    <a:pt x="980" y="68965"/>
                    <a:pt x="954" y="68990"/>
                    <a:pt x="980" y="69016"/>
                  </a:cubicBezTo>
                  <a:cubicBezTo>
                    <a:pt x="980" y="69016"/>
                    <a:pt x="1006" y="69042"/>
                    <a:pt x="1006" y="69068"/>
                  </a:cubicBezTo>
                  <a:lnTo>
                    <a:pt x="1057" y="69068"/>
                  </a:lnTo>
                  <a:cubicBezTo>
                    <a:pt x="1083" y="69119"/>
                    <a:pt x="1083" y="69197"/>
                    <a:pt x="1057" y="69274"/>
                  </a:cubicBezTo>
                  <a:cubicBezTo>
                    <a:pt x="1057" y="69300"/>
                    <a:pt x="1006" y="69326"/>
                    <a:pt x="954" y="69326"/>
                  </a:cubicBezTo>
                  <a:cubicBezTo>
                    <a:pt x="851" y="69326"/>
                    <a:pt x="825" y="69351"/>
                    <a:pt x="851" y="69455"/>
                  </a:cubicBezTo>
                  <a:cubicBezTo>
                    <a:pt x="851" y="69480"/>
                    <a:pt x="877" y="69506"/>
                    <a:pt x="877" y="69558"/>
                  </a:cubicBezTo>
                  <a:cubicBezTo>
                    <a:pt x="903" y="69558"/>
                    <a:pt x="903" y="69583"/>
                    <a:pt x="877" y="69583"/>
                  </a:cubicBezTo>
                  <a:cubicBezTo>
                    <a:pt x="877" y="69635"/>
                    <a:pt x="877" y="69661"/>
                    <a:pt x="877" y="69712"/>
                  </a:cubicBezTo>
                  <a:cubicBezTo>
                    <a:pt x="903" y="69738"/>
                    <a:pt x="877" y="69764"/>
                    <a:pt x="825" y="69764"/>
                  </a:cubicBezTo>
                  <a:cubicBezTo>
                    <a:pt x="825" y="69816"/>
                    <a:pt x="799" y="69867"/>
                    <a:pt x="877" y="69893"/>
                  </a:cubicBezTo>
                  <a:cubicBezTo>
                    <a:pt x="954" y="69919"/>
                    <a:pt x="928" y="69996"/>
                    <a:pt x="928" y="70048"/>
                  </a:cubicBezTo>
                  <a:cubicBezTo>
                    <a:pt x="928" y="70125"/>
                    <a:pt x="903" y="70177"/>
                    <a:pt x="851" y="70228"/>
                  </a:cubicBezTo>
                  <a:cubicBezTo>
                    <a:pt x="877" y="70306"/>
                    <a:pt x="851" y="70383"/>
                    <a:pt x="825" y="70460"/>
                  </a:cubicBezTo>
                  <a:cubicBezTo>
                    <a:pt x="825" y="70460"/>
                    <a:pt x="825" y="70486"/>
                    <a:pt x="851" y="70512"/>
                  </a:cubicBezTo>
                  <a:cubicBezTo>
                    <a:pt x="851" y="70589"/>
                    <a:pt x="851" y="70667"/>
                    <a:pt x="877" y="70718"/>
                  </a:cubicBezTo>
                  <a:cubicBezTo>
                    <a:pt x="903" y="70796"/>
                    <a:pt x="877" y="70847"/>
                    <a:pt x="928" y="70899"/>
                  </a:cubicBezTo>
                  <a:cubicBezTo>
                    <a:pt x="954" y="70950"/>
                    <a:pt x="954" y="70925"/>
                    <a:pt x="928" y="70950"/>
                  </a:cubicBezTo>
                  <a:cubicBezTo>
                    <a:pt x="928" y="70963"/>
                    <a:pt x="928" y="70963"/>
                    <a:pt x="928" y="70963"/>
                  </a:cubicBezTo>
                  <a:cubicBezTo>
                    <a:pt x="928" y="70963"/>
                    <a:pt x="928" y="70963"/>
                    <a:pt x="928" y="70976"/>
                  </a:cubicBezTo>
                  <a:cubicBezTo>
                    <a:pt x="851" y="71054"/>
                    <a:pt x="903" y="71157"/>
                    <a:pt x="903" y="71260"/>
                  </a:cubicBezTo>
                  <a:cubicBezTo>
                    <a:pt x="903" y="71286"/>
                    <a:pt x="903" y="71337"/>
                    <a:pt x="877" y="71363"/>
                  </a:cubicBezTo>
                  <a:cubicBezTo>
                    <a:pt x="877" y="71440"/>
                    <a:pt x="903" y="71518"/>
                    <a:pt x="825" y="71569"/>
                  </a:cubicBezTo>
                  <a:lnTo>
                    <a:pt x="825" y="71595"/>
                  </a:lnTo>
                  <a:cubicBezTo>
                    <a:pt x="928" y="71621"/>
                    <a:pt x="877" y="71673"/>
                    <a:pt x="851" y="71724"/>
                  </a:cubicBezTo>
                  <a:cubicBezTo>
                    <a:pt x="825" y="71776"/>
                    <a:pt x="851" y="71750"/>
                    <a:pt x="877" y="71776"/>
                  </a:cubicBezTo>
                  <a:cubicBezTo>
                    <a:pt x="903" y="71853"/>
                    <a:pt x="903" y="71956"/>
                    <a:pt x="877" y="72059"/>
                  </a:cubicBezTo>
                  <a:cubicBezTo>
                    <a:pt x="877" y="72059"/>
                    <a:pt x="877" y="72085"/>
                    <a:pt x="877" y="72111"/>
                  </a:cubicBezTo>
                  <a:lnTo>
                    <a:pt x="903" y="72214"/>
                  </a:lnTo>
                  <a:cubicBezTo>
                    <a:pt x="903" y="72240"/>
                    <a:pt x="903" y="72266"/>
                    <a:pt x="877" y="72266"/>
                  </a:cubicBezTo>
                  <a:cubicBezTo>
                    <a:pt x="851" y="72317"/>
                    <a:pt x="851" y="72343"/>
                    <a:pt x="825" y="72395"/>
                  </a:cubicBezTo>
                  <a:cubicBezTo>
                    <a:pt x="799" y="72420"/>
                    <a:pt x="799" y="72446"/>
                    <a:pt x="799" y="72472"/>
                  </a:cubicBezTo>
                  <a:lnTo>
                    <a:pt x="825" y="72446"/>
                  </a:lnTo>
                  <a:cubicBezTo>
                    <a:pt x="825" y="72420"/>
                    <a:pt x="825" y="72395"/>
                    <a:pt x="877" y="72395"/>
                  </a:cubicBezTo>
                  <a:cubicBezTo>
                    <a:pt x="877" y="72395"/>
                    <a:pt x="888" y="72383"/>
                    <a:pt x="896" y="72383"/>
                  </a:cubicBezTo>
                  <a:cubicBezTo>
                    <a:pt x="900" y="72383"/>
                    <a:pt x="903" y="72386"/>
                    <a:pt x="903" y="72395"/>
                  </a:cubicBezTo>
                  <a:cubicBezTo>
                    <a:pt x="903" y="72420"/>
                    <a:pt x="903" y="72420"/>
                    <a:pt x="877" y="72446"/>
                  </a:cubicBezTo>
                  <a:cubicBezTo>
                    <a:pt x="877" y="72472"/>
                    <a:pt x="851" y="72472"/>
                    <a:pt x="851" y="72472"/>
                  </a:cubicBezTo>
                  <a:lnTo>
                    <a:pt x="851" y="72524"/>
                  </a:lnTo>
                  <a:cubicBezTo>
                    <a:pt x="877" y="72549"/>
                    <a:pt x="903" y="72627"/>
                    <a:pt x="877" y="72678"/>
                  </a:cubicBezTo>
                  <a:cubicBezTo>
                    <a:pt x="894" y="72678"/>
                    <a:pt x="911" y="72667"/>
                    <a:pt x="928" y="72667"/>
                  </a:cubicBezTo>
                  <a:cubicBezTo>
                    <a:pt x="937" y="72667"/>
                    <a:pt x="946" y="72670"/>
                    <a:pt x="954" y="72678"/>
                  </a:cubicBezTo>
                  <a:cubicBezTo>
                    <a:pt x="954" y="72756"/>
                    <a:pt x="954" y="72859"/>
                    <a:pt x="928" y="72936"/>
                  </a:cubicBezTo>
                  <a:cubicBezTo>
                    <a:pt x="903" y="72962"/>
                    <a:pt x="903" y="72988"/>
                    <a:pt x="928" y="73014"/>
                  </a:cubicBezTo>
                  <a:cubicBezTo>
                    <a:pt x="954" y="73065"/>
                    <a:pt x="928" y="73117"/>
                    <a:pt x="928" y="73168"/>
                  </a:cubicBezTo>
                  <a:cubicBezTo>
                    <a:pt x="928" y="73168"/>
                    <a:pt x="928" y="73194"/>
                    <a:pt x="928" y="73194"/>
                  </a:cubicBezTo>
                  <a:cubicBezTo>
                    <a:pt x="928" y="73220"/>
                    <a:pt x="928" y="73220"/>
                    <a:pt x="903" y="73246"/>
                  </a:cubicBezTo>
                  <a:cubicBezTo>
                    <a:pt x="928" y="73272"/>
                    <a:pt x="928" y="73323"/>
                    <a:pt x="903" y="73349"/>
                  </a:cubicBezTo>
                  <a:cubicBezTo>
                    <a:pt x="877" y="73375"/>
                    <a:pt x="851" y="73426"/>
                    <a:pt x="851" y="73478"/>
                  </a:cubicBezTo>
                  <a:cubicBezTo>
                    <a:pt x="851" y="73504"/>
                    <a:pt x="903" y="73529"/>
                    <a:pt x="903" y="73555"/>
                  </a:cubicBezTo>
                  <a:cubicBezTo>
                    <a:pt x="928" y="73581"/>
                    <a:pt x="1006" y="73555"/>
                    <a:pt x="1006" y="73633"/>
                  </a:cubicBezTo>
                  <a:cubicBezTo>
                    <a:pt x="1006" y="73684"/>
                    <a:pt x="1109" y="73762"/>
                    <a:pt x="1083" y="73865"/>
                  </a:cubicBezTo>
                  <a:cubicBezTo>
                    <a:pt x="1083" y="73891"/>
                    <a:pt x="1135" y="73891"/>
                    <a:pt x="1109" y="73942"/>
                  </a:cubicBezTo>
                  <a:cubicBezTo>
                    <a:pt x="1083" y="73968"/>
                    <a:pt x="1109" y="74071"/>
                    <a:pt x="1109" y="74148"/>
                  </a:cubicBezTo>
                  <a:cubicBezTo>
                    <a:pt x="1135" y="74174"/>
                    <a:pt x="1135" y="74252"/>
                    <a:pt x="1109" y="74277"/>
                  </a:cubicBezTo>
                  <a:lnTo>
                    <a:pt x="1109" y="74303"/>
                  </a:lnTo>
                  <a:cubicBezTo>
                    <a:pt x="1135" y="74303"/>
                    <a:pt x="1135" y="74329"/>
                    <a:pt x="1109" y="74355"/>
                  </a:cubicBezTo>
                  <a:cubicBezTo>
                    <a:pt x="1083" y="74381"/>
                    <a:pt x="1083" y="74406"/>
                    <a:pt x="1083" y="74432"/>
                  </a:cubicBezTo>
                  <a:cubicBezTo>
                    <a:pt x="1135" y="74432"/>
                    <a:pt x="1135" y="74484"/>
                    <a:pt x="1135" y="74510"/>
                  </a:cubicBezTo>
                  <a:cubicBezTo>
                    <a:pt x="1109" y="74561"/>
                    <a:pt x="1083" y="74638"/>
                    <a:pt x="1083" y="74690"/>
                  </a:cubicBezTo>
                  <a:cubicBezTo>
                    <a:pt x="1083" y="74716"/>
                    <a:pt x="1057" y="74716"/>
                    <a:pt x="1057" y="74716"/>
                  </a:cubicBezTo>
                  <a:cubicBezTo>
                    <a:pt x="1031" y="74716"/>
                    <a:pt x="1031" y="74690"/>
                    <a:pt x="1031" y="74690"/>
                  </a:cubicBezTo>
                  <a:lnTo>
                    <a:pt x="1031" y="74535"/>
                  </a:lnTo>
                  <a:cubicBezTo>
                    <a:pt x="1019" y="74522"/>
                    <a:pt x="1012" y="74516"/>
                    <a:pt x="1009" y="74516"/>
                  </a:cubicBezTo>
                  <a:cubicBezTo>
                    <a:pt x="1006" y="74516"/>
                    <a:pt x="1006" y="74522"/>
                    <a:pt x="1006" y="74535"/>
                  </a:cubicBezTo>
                  <a:cubicBezTo>
                    <a:pt x="980" y="74535"/>
                    <a:pt x="954" y="74561"/>
                    <a:pt x="928" y="74561"/>
                  </a:cubicBezTo>
                  <a:cubicBezTo>
                    <a:pt x="877" y="74613"/>
                    <a:pt x="877" y="74690"/>
                    <a:pt x="825" y="74742"/>
                  </a:cubicBezTo>
                  <a:cubicBezTo>
                    <a:pt x="774" y="74793"/>
                    <a:pt x="799" y="74845"/>
                    <a:pt x="825" y="74871"/>
                  </a:cubicBezTo>
                  <a:lnTo>
                    <a:pt x="877" y="75051"/>
                  </a:lnTo>
                  <a:lnTo>
                    <a:pt x="903" y="75051"/>
                  </a:lnTo>
                  <a:cubicBezTo>
                    <a:pt x="954" y="75077"/>
                    <a:pt x="980" y="75077"/>
                    <a:pt x="954" y="75154"/>
                  </a:cubicBezTo>
                  <a:cubicBezTo>
                    <a:pt x="954" y="75180"/>
                    <a:pt x="951" y="75189"/>
                    <a:pt x="946" y="75189"/>
                  </a:cubicBezTo>
                  <a:cubicBezTo>
                    <a:pt x="937" y="75189"/>
                    <a:pt x="920" y="75154"/>
                    <a:pt x="903" y="75154"/>
                  </a:cubicBezTo>
                  <a:cubicBezTo>
                    <a:pt x="903" y="75154"/>
                    <a:pt x="903" y="75180"/>
                    <a:pt x="903" y="75180"/>
                  </a:cubicBezTo>
                  <a:cubicBezTo>
                    <a:pt x="903" y="75232"/>
                    <a:pt x="903" y="75257"/>
                    <a:pt x="928" y="75309"/>
                  </a:cubicBezTo>
                  <a:cubicBezTo>
                    <a:pt x="928" y="75335"/>
                    <a:pt x="928" y="75361"/>
                    <a:pt x="928" y="75386"/>
                  </a:cubicBezTo>
                  <a:cubicBezTo>
                    <a:pt x="980" y="75386"/>
                    <a:pt x="954" y="75438"/>
                    <a:pt x="954" y="75464"/>
                  </a:cubicBezTo>
                  <a:cubicBezTo>
                    <a:pt x="954" y="75490"/>
                    <a:pt x="928" y="75567"/>
                    <a:pt x="928" y="75619"/>
                  </a:cubicBezTo>
                  <a:cubicBezTo>
                    <a:pt x="915" y="75644"/>
                    <a:pt x="903" y="75651"/>
                    <a:pt x="890" y="75651"/>
                  </a:cubicBezTo>
                  <a:cubicBezTo>
                    <a:pt x="877" y="75651"/>
                    <a:pt x="864" y="75644"/>
                    <a:pt x="851" y="75644"/>
                  </a:cubicBezTo>
                  <a:cubicBezTo>
                    <a:pt x="774" y="75696"/>
                    <a:pt x="825" y="75773"/>
                    <a:pt x="825" y="75851"/>
                  </a:cubicBezTo>
                  <a:cubicBezTo>
                    <a:pt x="825" y="75876"/>
                    <a:pt x="825" y="75876"/>
                    <a:pt x="851" y="75876"/>
                  </a:cubicBezTo>
                  <a:cubicBezTo>
                    <a:pt x="877" y="75876"/>
                    <a:pt x="954" y="75876"/>
                    <a:pt x="980" y="75851"/>
                  </a:cubicBezTo>
                  <a:cubicBezTo>
                    <a:pt x="999" y="75813"/>
                    <a:pt x="1031" y="75789"/>
                    <a:pt x="1068" y="75789"/>
                  </a:cubicBezTo>
                  <a:cubicBezTo>
                    <a:pt x="1081" y="75789"/>
                    <a:pt x="1095" y="75792"/>
                    <a:pt x="1109" y="75799"/>
                  </a:cubicBezTo>
                  <a:cubicBezTo>
                    <a:pt x="1109" y="75722"/>
                    <a:pt x="1135" y="75670"/>
                    <a:pt x="1160" y="75619"/>
                  </a:cubicBezTo>
                  <a:cubicBezTo>
                    <a:pt x="1186" y="75593"/>
                    <a:pt x="1212" y="75593"/>
                    <a:pt x="1238" y="75567"/>
                  </a:cubicBezTo>
                  <a:cubicBezTo>
                    <a:pt x="1315" y="75567"/>
                    <a:pt x="1367" y="75515"/>
                    <a:pt x="1418" y="75464"/>
                  </a:cubicBezTo>
                  <a:cubicBezTo>
                    <a:pt x="1418" y="75451"/>
                    <a:pt x="1425" y="75444"/>
                    <a:pt x="1431" y="75444"/>
                  </a:cubicBezTo>
                  <a:cubicBezTo>
                    <a:pt x="1438" y="75444"/>
                    <a:pt x="1444" y="75451"/>
                    <a:pt x="1444" y="75464"/>
                  </a:cubicBezTo>
                  <a:cubicBezTo>
                    <a:pt x="1470" y="75464"/>
                    <a:pt x="1470" y="75490"/>
                    <a:pt x="1470" y="75490"/>
                  </a:cubicBezTo>
                  <a:cubicBezTo>
                    <a:pt x="1470" y="75515"/>
                    <a:pt x="1470" y="75541"/>
                    <a:pt x="1444" y="75567"/>
                  </a:cubicBezTo>
                  <a:cubicBezTo>
                    <a:pt x="1367" y="75593"/>
                    <a:pt x="1315" y="75619"/>
                    <a:pt x="1289" y="75696"/>
                  </a:cubicBezTo>
                  <a:cubicBezTo>
                    <a:pt x="1212" y="75799"/>
                    <a:pt x="1264" y="75902"/>
                    <a:pt x="1212" y="76005"/>
                  </a:cubicBezTo>
                  <a:cubicBezTo>
                    <a:pt x="1212" y="76031"/>
                    <a:pt x="1212" y="76057"/>
                    <a:pt x="1212" y="76083"/>
                  </a:cubicBezTo>
                  <a:cubicBezTo>
                    <a:pt x="1212" y="76101"/>
                    <a:pt x="1225" y="76119"/>
                    <a:pt x="1242" y="76119"/>
                  </a:cubicBezTo>
                  <a:cubicBezTo>
                    <a:pt x="1248" y="76119"/>
                    <a:pt x="1256" y="76116"/>
                    <a:pt x="1264" y="76109"/>
                  </a:cubicBezTo>
                  <a:lnTo>
                    <a:pt x="1315" y="76083"/>
                  </a:lnTo>
                  <a:cubicBezTo>
                    <a:pt x="1341" y="76031"/>
                    <a:pt x="1393" y="76005"/>
                    <a:pt x="1444" y="75980"/>
                  </a:cubicBezTo>
                  <a:cubicBezTo>
                    <a:pt x="1457" y="75967"/>
                    <a:pt x="1463" y="75960"/>
                    <a:pt x="1470" y="75960"/>
                  </a:cubicBezTo>
                  <a:cubicBezTo>
                    <a:pt x="1476" y="75960"/>
                    <a:pt x="1483" y="75967"/>
                    <a:pt x="1496" y="75980"/>
                  </a:cubicBezTo>
                  <a:cubicBezTo>
                    <a:pt x="1521" y="76005"/>
                    <a:pt x="1521" y="76031"/>
                    <a:pt x="1496" y="76057"/>
                  </a:cubicBezTo>
                  <a:cubicBezTo>
                    <a:pt x="1470" y="76109"/>
                    <a:pt x="1444" y="76160"/>
                    <a:pt x="1393" y="76212"/>
                  </a:cubicBezTo>
                  <a:cubicBezTo>
                    <a:pt x="1418" y="76289"/>
                    <a:pt x="1393" y="76341"/>
                    <a:pt x="1367" y="76418"/>
                  </a:cubicBezTo>
                  <a:lnTo>
                    <a:pt x="1393" y="76470"/>
                  </a:lnTo>
                  <a:lnTo>
                    <a:pt x="1470" y="76470"/>
                  </a:lnTo>
                  <a:lnTo>
                    <a:pt x="1521" y="76573"/>
                  </a:lnTo>
                  <a:cubicBezTo>
                    <a:pt x="1496" y="76599"/>
                    <a:pt x="1444" y="76624"/>
                    <a:pt x="1444" y="76650"/>
                  </a:cubicBezTo>
                  <a:lnTo>
                    <a:pt x="1470" y="76650"/>
                  </a:lnTo>
                  <a:cubicBezTo>
                    <a:pt x="1491" y="76639"/>
                    <a:pt x="1513" y="76633"/>
                    <a:pt x="1532" y="76633"/>
                  </a:cubicBezTo>
                  <a:cubicBezTo>
                    <a:pt x="1560" y="76633"/>
                    <a:pt x="1584" y="76646"/>
                    <a:pt x="1599" y="76676"/>
                  </a:cubicBezTo>
                  <a:cubicBezTo>
                    <a:pt x="1650" y="76702"/>
                    <a:pt x="1676" y="76753"/>
                    <a:pt x="1728" y="76805"/>
                  </a:cubicBezTo>
                  <a:cubicBezTo>
                    <a:pt x="1754" y="76831"/>
                    <a:pt x="1702" y="76831"/>
                    <a:pt x="1702" y="76856"/>
                  </a:cubicBezTo>
                  <a:cubicBezTo>
                    <a:pt x="1702" y="76882"/>
                    <a:pt x="1728" y="76882"/>
                    <a:pt x="1728" y="76908"/>
                  </a:cubicBezTo>
                  <a:cubicBezTo>
                    <a:pt x="1728" y="76934"/>
                    <a:pt x="1702" y="76960"/>
                    <a:pt x="1650" y="76960"/>
                  </a:cubicBezTo>
                  <a:lnTo>
                    <a:pt x="1599" y="76960"/>
                  </a:lnTo>
                  <a:cubicBezTo>
                    <a:pt x="1547" y="77011"/>
                    <a:pt x="1547" y="77063"/>
                    <a:pt x="1599" y="77089"/>
                  </a:cubicBezTo>
                  <a:cubicBezTo>
                    <a:pt x="1625" y="77089"/>
                    <a:pt x="1676" y="77089"/>
                    <a:pt x="1676" y="77140"/>
                  </a:cubicBezTo>
                  <a:lnTo>
                    <a:pt x="1676" y="77166"/>
                  </a:lnTo>
                  <a:cubicBezTo>
                    <a:pt x="1702" y="77192"/>
                    <a:pt x="1702" y="77218"/>
                    <a:pt x="1702" y="77243"/>
                  </a:cubicBezTo>
                  <a:cubicBezTo>
                    <a:pt x="1702" y="77295"/>
                    <a:pt x="1650" y="77321"/>
                    <a:pt x="1599" y="77347"/>
                  </a:cubicBezTo>
                  <a:cubicBezTo>
                    <a:pt x="1573" y="77372"/>
                    <a:pt x="1521" y="77398"/>
                    <a:pt x="1496" y="77398"/>
                  </a:cubicBezTo>
                  <a:cubicBezTo>
                    <a:pt x="1496" y="77398"/>
                    <a:pt x="1470" y="77424"/>
                    <a:pt x="1444" y="77424"/>
                  </a:cubicBezTo>
                  <a:cubicBezTo>
                    <a:pt x="1418" y="77450"/>
                    <a:pt x="1418" y="77475"/>
                    <a:pt x="1418" y="77527"/>
                  </a:cubicBezTo>
                  <a:cubicBezTo>
                    <a:pt x="1418" y="77553"/>
                    <a:pt x="1444" y="77579"/>
                    <a:pt x="1444" y="77604"/>
                  </a:cubicBezTo>
                  <a:cubicBezTo>
                    <a:pt x="1444" y="77653"/>
                    <a:pt x="1444" y="77671"/>
                    <a:pt x="1464" y="77671"/>
                  </a:cubicBezTo>
                  <a:cubicBezTo>
                    <a:pt x="1475" y="77671"/>
                    <a:pt x="1493" y="77665"/>
                    <a:pt x="1521" y="77656"/>
                  </a:cubicBezTo>
                  <a:cubicBezTo>
                    <a:pt x="1573" y="77656"/>
                    <a:pt x="1547" y="77656"/>
                    <a:pt x="1547" y="77682"/>
                  </a:cubicBezTo>
                  <a:cubicBezTo>
                    <a:pt x="1547" y="77708"/>
                    <a:pt x="1547" y="77708"/>
                    <a:pt x="1547" y="77733"/>
                  </a:cubicBezTo>
                  <a:lnTo>
                    <a:pt x="1496" y="77759"/>
                  </a:lnTo>
                  <a:cubicBezTo>
                    <a:pt x="1470" y="77785"/>
                    <a:pt x="1470" y="77811"/>
                    <a:pt x="1496" y="77837"/>
                  </a:cubicBezTo>
                  <a:cubicBezTo>
                    <a:pt x="1547" y="77837"/>
                    <a:pt x="1547" y="77862"/>
                    <a:pt x="1521" y="77914"/>
                  </a:cubicBezTo>
                  <a:cubicBezTo>
                    <a:pt x="1521" y="77914"/>
                    <a:pt x="1521" y="77940"/>
                    <a:pt x="1496" y="77940"/>
                  </a:cubicBezTo>
                  <a:cubicBezTo>
                    <a:pt x="1444" y="78043"/>
                    <a:pt x="1444" y="78043"/>
                    <a:pt x="1547" y="78069"/>
                  </a:cubicBezTo>
                  <a:cubicBezTo>
                    <a:pt x="1599" y="78094"/>
                    <a:pt x="1599" y="78120"/>
                    <a:pt x="1573" y="78146"/>
                  </a:cubicBezTo>
                  <a:cubicBezTo>
                    <a:pt x="1573" y="78198"/>
                    <a:pt x="1573" y="78223"/>
                    <a:pt x="1599" y="78249"/>
                  </a:cubicBezTo>
                  <a:cubicBezTo>
                    <a:pt x="1599" y="78269"/>
                    <a:pt x="1614" y="78318"/>
                    <a:pt x="1632" y="78318"/>
                  </a:cubicBezTo>
                  <a:cubicBezTo>
                    <a:pt x="1638" y="78318"/>
                    <a:pt x="1644" y="78313"/>
                    <a:pt x="1650" y="78301"/>
                  </a:cubicBezTo>
                  <a:cubicBezTo>
                    <a:pt x="1650" y="78223"/>
                    <a:pt x="1650" y="78198"/>
                    <a:pt x="1650" y="78198"/>
                  </a:cubicBezTo>
                  <a:cubicBezTo>
                    <a:pt x="1676" y="78172"/>
                    <a:pt x="1650" y="78094"/>
                    <a:pt x="1650" y="78069"/>
                  </a:cubicBezTo>
                  <a:lnTo>
                    <a:pt x="1650" y="78069"/>
                  </a:lnTo>
                  <a:cubicBezTo>
                    <a:pt x="1650" y="78069"/>
                    <a:pt x="1676" y="78120"/>
                    <a:pt x="1676" y="78146"/>
                  </a:cubicBezTo>
                  <a:cubicBezTo>
                    <a:pt x="1676" y="78198"/>
                    <a:pt x="1676" y="78223"/>
                    <a:pt x="1676" y="78249"/>
                  </a:cubicBezTo>
                  <a:cubicBezTo>
                    <a:pt x="1702" y="78275"/>
                    <a:pt x="1702" y="78301"/>
                    <a:pt x="1676" y="78327"/>
                  </a:cubicBezTo>
                  <a:cubicBezTo>
                    <a:pt x="1676" y="78352"/>
                    <a:pt x="1676" y="78378"/>
                    <a:pt x="1676" y="78404"/>
                  </a:cubicBezTo>
                  <a:cubicBezTo>
                    <a:pt x="1702" y="78456"/>
                    <a:pt x="1676" y="78507"/>
                    <a:pt x="1676" y="78559"/>
                  </a:cubicBezTo>
                  <a:cubicBezTo>
                    <a:pt x="1676" y="78584"/>
                    <a:pt x="1676" y="78584"/>
                    <a:pt x="1676" y="78610"/>
                  </a:cubicBezTo>
                  <a:cubicBezTo>
                    <a:pt x="1702" y="78636"/>
                    <a:pt x="1728" y="78688"/>
                    <a:pt x="1702" y="78713"/>
                  </a:cubicBezTo>
                  <a:lnTo>
                    <a:pt x="1702" y="78946"/>
                  </a:lnTo>
                  <a:cubicBezTo>
                    <a:pt x="1702" y="78971"/>
                    <a:pt x="1702" y="78997"/>
                    <a:pt x="1676" y="78997"/>
                  </a:cubicBezTo>
                  <a:cubicBezTo>
                    <a:pt x="1650" y="78997"/>
                    <a:pt x="1625" y="78971"/>
                    <a:pt x="1650" y="78920"/>
                  </a:cubicBezTo>
                  <a:cubicBezTo>
                    <a:pt x="1625" y="78920"/>
                    <a:pt x="1625" y="78920"/>
                    <a:pt x="1650" y="78894"/>
                  </a:cubicBezTo>
                  <a:lnTo>
                    <a:pt x="1573" y="78894"/>
                  </a:lnTo>
                  <a:cubicBezTo>
                    <a:pt x="1573" y="78946"/>
                    <a:pt x="1573" y="78971"/>
                    <a:pt x="1547" y="78971"/>
                  </a:cubicBezTo>
                  <a:lnTo>
                    <a:pt x="1547" y="78997"/>
                  </a:lnTo>
                  <a:cubicBezTo>
                    <a:pt x="1547" y="79023"/>
                    <a:pt x="1573" y="79049"/>
                    <a:pt x="1573" y="79075"/>
                  </a:cubicBezTo>
                  <a:cubicBezTo>
                    <a:pt x="1599" y="79075"/>
                    <a:pt x="1650" y="79075"/>
                    <a:pt x="1676" y="79126"/>
                  </a:cubicBezTo>
                  <a:lnTo>
                    <a:pt x="1676" y="79281"/>
                  </a:lnTo>
                  <a:cubicBezTo>
                    <a:pt x="1625" y="79281"/>
                    <a:pt x="1625" y="79229"/>
                    <a:pt x="1625" y="79203"/>
                  </a:cubicBezTo>
                  <a:cubicBezTo>
                    <a:pt x="1625" y="79178"/>
                    <a:pt x="1599" y="79152"/>
                    <a:pt x="1573" y="79152"/>
                  </a:cubicBezTo>
                  <a:lnTo>
                    <a:pt x="1573" y="79487"/>
                  </a:lnTo>
                  <a:lnTo>
                    <a:pt x="1599" y="79487"/>
                  </a:lnTo>
                  <a:cubicBezTo>
                    <a:pt x="1676" y="79487"/>
                    <a:pt x="1676" y="79513"/>
                    <a:pt x="1625" y="79590"/>
                  </a:cubicBezTo>
                  <a:lnTo>
                    <a:pt x="1573" y="79590"/>
                  </a:lnTo>
                  <a:lnTo>
                    <a:pt x="1573" y="79616"/>
                  </a:lnTo>
                  <a:cubicBezTo>
                    <a:pt x="1599" y="79642"/>
                    <a:pt x="1599" y="79693"/>
                    <a:pt x="1573" y="79719"/>
                  </a:cubicBezTo>
                  <a:cubicBezTo>
                    <a:pt x="1547" y="79771"/>
                    <a:pt x="1521" y="79797"/>
                    <a:pt x="1573" y="79822"/>
                  </a:cubicBezTo>
                  <a:cubicBezTo>
                    <a:pt x="1582" y="79831"/>
                    <a:pt x="1587" y="79834"/>
                    <a:pt x="1591" y="79834"/>
                  </a:cubicBezTo>
                  <a:cubicBezTo>
                    <a:pt x="1599" y="79834"/>
                    <a:pt x="1599" y="79822"/>
                    <a:pt x="1599" y="79822"/>
                  </a:cubicBezTo>
                  <a:cubicBezTo>
                    <a:pt x="1599" y="79822"/>
                    <a:pt x="1650" y="79874"/>
                    <a:pt x="1625" y="79874"/>
                  </a:cubicBezTo>
                  <a:cubicBezTo>
                    <a:pt x="1625" y="79883"/>
                    <a:pt x="1625" y="79885"/>
                    <a:pt x="1624" y="79885"/>
                  </a:cubicBezTo>
                  <a:cubicBezTo>
                    <a:pt x="1622" y="79885"/>
                    <a:pt x="1616" y="79874"/>
                    <a:pt x="1599" y="79874"/>
                  </a:cubicBezTo>
                  <a:cubicBezTo>
                    <a:pt x="1573" y="79874"/>
                    <a:pt x="1599" y="79900"/>
                    <a:pt x="1573" y="79926"/>
                  </a:cubicBezTo>
                  <a:cubicBezTo>
                    <a:pt x="1573" y="79926"/>
                    <a:pt x="1573" y="79926"/>
                    <a:pt x="1573" y="79951"/>
                  </a:cubicBezTo>
                  <a:cubicBezTo>
                    <a:pt x="1573" y="79951"/>
                    <a:pt x="1599" y="79977"/>
                    <a:pt x="1573" y="80003"/>
                  </a:cubicBezTo>
                  <a:cubicBezTo>
                    <a:pt x="1573" y="80029"/>
                    <a:pt x="1521" y="80080"/>
                    <a:pt x="1573" y="80132"/>
                  </a:cubicBezTo>
                  <a:cubicBezTo>
                    <a:pt x="1625" y="80184"/>
                    <a:pt x="1573" y="80158"/>
                    <a:pt x="1573" y="80184"/>
                  </a:cubicBezTo>
                  <a:cubicBezTo>
                    <a:pt x="1573" y="80184"/>
                    <a:pt x="1547" y="80261"/>
                    <a:pt x="1573" y="80287"/>
                  </a:cubicBezTo>
                  <a:cubicBezTo>
                    <a:pt x="1625" y="80312"/>
                    <a:pt x="1599" y="80312"/>
                    <a:pt x="1625" y="80338"/>
                  </a:cubicBezTo>
                  <a:lnTo>
                    <a:pt x="1650" y="80338"/>
                  </a:lnTo>
                  <a:cubicBezTo>
                    <a:pt x="1650" y="80338"/>
                    <a:pt x="1650" y="80312"/>
                    <a:pt x="1650" y="80312"/>
                  </a:cubicBezTo>
                  <a:lnTo>
                    <a:pt x="1650" y="80235"/>
                  </a:lnTo>
                  <a:cubicBezTo>
                    <a:pt x="1625" y="80235"/>
                    <a:pt x="1625" y="80209"/>
                    <a:pt x="1650" y="80184"/>
                  </a:cubicBezTo>
                  <a:cubicBezTo>
                    <a:pt x="1650" y="80184"/>
                    <a:pt x="1625" y="80132"/>
                    <a:pt x="1676" y="80132"/>
                  </a:cubicBezTo>
                  <a:cubicBezTo>
                    <a:pt x="1702" y="80132"/>
                    <a:pt x="1676" y="80184"/>
                    <a:pt x="1702" y="80184"/>
                  </a:cubicBezTo>
                  <a:cubicBezTo>
                    <a:pt x="1702" y="80209"/>
                    <a:pt x="1702" y="80235"/>
                    <a:pt x="1702" y="80235"/>
                  </a:cubicBezTo>
                  <a:cubicBezTo>
                    <a:pt x="1728" y="80287"/>
                    <a:pt x="1728" y="80338"/>
                    <a:pt x="1702" y="80390"/>
                  </a:cubicBezTo>
                  <a:cubicBezTo>
                    <a:pt x="1676" y="80416"/>
                    <a:pt x="1650" y="80441"/>
                    <a:pt x="1650" y="80467"/>
                  </a:cubicBezTo>
                  <a:cubicBezTo>
                    <a:pt x="1625" y="80467"/>
                    <a:pt x="1625" y="80467"/>
                    <a:pt x="1599" y="80493"/>
                  </a:cubicBezTo>
                  <a:cubicBezTo>
                    <a:pt x="1599" y="80545"/>
                    <a:pt x="1573" y="80596"/>
                    <a:pt x="1521" y="80674"/>
                  </a:cubicBezTo>
                  <a:lnTo>
                    <a:pt x="1599" y="80674"/>
                  </a:lnTo>
                  <a:cubicBezTo>
                    <a:pt x="1599" y="80648"/>
                    <a:pt x="1625" y="80648"/>
                    <a:pt x="1650" y="80648"/>
                  </a:cubicBezTo>
                  <a:cubicBezTo>
                    <a:pt x="1659" y="80639"/>
                    <a:pt x="1665" y="80636"/>
                    <a:pt x="1669" y="80636"/>
                  </a:cubicBezTo>
                  <a:cubicBezTo>
                    <a:pt x="1679" y="80636"/>
                    <a:pt x="1685" y="80648"/>
                    <a:pt x="1702" y="80648"/>
                  </a:cubicBezTo>
                  <a:cubicBezTo>
                    <a:pt x="1702" y="80648"/>
                    <a:pt x="1702" y="80674"/>
                    <a:pt x="1702" y="80699"/>
                  </a:cubicBezTo>
                  <a:lnTo>
                    <a:pt x="1650" y="80699"/>
                  </a:lnTo>
                  <a:cubicBezTo>
                    <a:pt x="1637" y="80686"/>
                    <a:pt x="1631" y="80680"/>
                    <a:pt x="1625" y="80680"/>
                  </a:cubicBezTo>
                  <a:cubicBezTo>
                    <a:pt x="1618" y="80680"/>
                    <a:pt x="1612" y="80686"/>
                    <a:pt x="1599" y="80699"/>
                  </a:cubicBezTo>
                  <a:cubicBezTo>
                    <a:pt x="1573" y="80699"/>
                    <a:pt x="1573" y="80725"/>
                    <a:pt x="1573" y="80725"/>
                  </a:cubicBezTo>
                  <a:lnTo>
                    <a:pt x="1625" y="80802"/>
                  </a:lnTo>
                  <a:cubicBezTo>
                    <a:pt x="1676" y="80802"/>
                    <a:pt x="1702" y="80828"/>
                    <a:pt x="1702" y="80880"/>
                  </a:cubicBezTo>
                  <a:cubicBezTo>
                    <a:pt x="1728" y="80880"/>
                    <a:pt x="1728" y="80931"/>
                    <a:pt x="1702" y="80931"/>
                  </a:cubicBezTo>
                  <a:cubicBezTo>
                    <a:pt x="1689" y="80944"/>
                    <a:pt x="1676" y="80951"/>
                    <a:pt x="1663" y="80951"/>
                  </a:cubicBezTo>
                  <a:cubicBezTo>
                    <a:pt x="1650" y="80951"/>
                    <a:pt x="1637" y="80944"/>
                    <a:pt x="1625" y="80931"/>
                  </a:cubicBezTo>
                  <a:lnTo>
                    <a:pt x="1599" y="80931"/>
                  </a:lnTo>
                  <a:cubicBezTo>
                    <a:pt x="1599" y="80931"/>
                    <a:pt x="1599" y="80983"/>
                    <a:pt x="1599" y="80983"/>
                  </a:cubicBezTo>
                  <a:cubicBezTo>
                    <a:pt x="1599" y="80983"/>
                    <a:pt x="1599" y="81009"/>
                    <a:pt x="1625" y="81009"/>
                  </a:cubicBezTo>
                  <a:cubicBezTo>
                    <a:pt x="1650" y="81009"/>
                    <a:pt x="1676" y="81035"/>
                    <a:pt x="1676" y="81060"/>
                  </a:cubicBezTo>
                  <a:cubicBezTo>
                    <a:pt x="1663" y="81073"/>
                    <a:pt x="1644" y="81073"/>
                    <a:pt x="1625" y="81073"/>
                  </a:cubicBezTo>
                  <a:cubicBezTo>
                    <a:pt x="1605" y="81073"/>
                    <a:pt x="1586" y="81073"/>
                    <a:pt x="1573" y="81086"/>
                  </a:cubicBezTo>
                  <a:cubicBezTo>
                    <a:pt x="1573" y="81112"/>
                    <a:pt x="1547" y="81164"/>
                    <a:pt x="1547" y="81189"/>
                  </a:cubicBezTo>
                  <a:cubicBezTo>
                    <a:pt x="1521" y="81215"/>
                    <a:pt x="1521" y="81215"/>
                    <a:pt x="1521" y="81241"/>
                  </a:cubicBezTo>
                  <a:cubicBezTo>
                    <a:pt x="1496" y="81241"/>
                    <a:pt x="1521" y="81293"/>
                    <a:pt x="1496" y="81293"/>
                  </a:cubicBezTo>
                  <a:cubicBezTo>
                    <a:pt x="1470" y="81318"/>
                    <a:pt x="1470" y="81344"/>
                    <a:pt x="1496" y="81344"/>
                  </a:cubicBezTo>
                  <a:cubicBezTo>
                    <a:pt x="1573" y="81344"/>
                    <a:pt x="1547" y="81396"/>
                    <a:pt x="1547" y="81447"/>
                  </a:cubicBezTo>
                  <a:cubicBezTo>
                    <a:pt x="1547" y="81473"/>
                    <a:pt x="1573" y="81499"/>
                    <a:pt x="1599" y="81499"/>
                  </a:cubicBezTo>
                  <a:cubicBezTo>
                    <a:pt x="1650" y="81499"/>
                    <a:pt x="1650" y="81576"/>
                    <a:pt x="1676" y="81602"/>
                  </a:cubicBezTo>
                  <a:cubicBezTo>
                    <a:pt x="1702" y="81654"/>
                    <a:pt x="1728" y="81654"/>
                    <a:pt x="1676" y="81679"/>
                  </a:cubicBezTo>
                  <a:cubicBezTo>
                    <a:pt x="1668" y="81688"/>
                    <a:pt x="1662" y="81691"/>
                    <a:pt x="1657" y="81691"/>
                  </a:cubicBezTo>
                  <a:cubicBezTo>
                    <a:pt x="1648" y="81691"/>
                    <a:pt x="1642" y="81679"/>
                    <a:pt x="1625" y="81679"/>
                  </a:cubicBezTo>
                  <a:lnTo>
                    <a:pt x="1573" y="81679"/>
                  </a:lnTo>
                  <a:cubicBezTo>
                    <a:pt x="1547" y="81679"/>
                    <a:pt x="1521" y="81705"/>
                    <a:pt x="1547" y="81731"/>
                  </a:cubicBezTo>
                  <a:cubicBezTo>
                    <a:pt x="1573" y="81783"/>
                    <a:pt x="1650" y="81808"/>
                    <a:pt x="1650" y="81834"/>
                  </a:cubicBezTo>
                  <a:cubicBezTo>
                    <a:pt x="1625" y="81834"/>
                    <a:pt x="1599" y="81860"/>
                    <a:pt x="1599" y="81860"/>
                  </a:cubicBezTo>
                  <a:lnTo>
                    <a:pt x="1521" y="81860"/>
                  </a:lnTo>
                  <a:cubicBezTo>
                    <a:pt x="1470" y="81886"/>
                    <a:pt x="1521" y="81911"/>
                    <a:pt x="1521" y="81937"/>
                  </a:cubicBezTo>
                  <a:lnTo>
                    <a:pt x="1573" y="81937"/>
                  </a:lnTo>
                  <a:cubicBezTo>
                    <a:pt x="1586" y="81924"/>
                    <a:pt x="1605" y="81918"/>
                    <a:pt x="1625" y="81918"/>
                  </a:cubicBezTo>
                  <a:cubicBezTo>
                    <a:pt x="1644" y="81918"/>
                    <a:pt x="1663" y="81924"/>
                    <a:pt x="1676" y="81937"/>
                  </a:cubicBezTo>
                  <a:cubicBezTo>
                    <a:pt x="1689" y="81950"/>
                    <a:pt x="1689" y="81950"/>
                    <a:pt x="1689" y="81950"/>
                  </a:cubicBezTo>
                  <a:cubicBezTo>
                    <a:pt x="1689" y="81950"/>
                    <a:pt x="1689" y="81950"/>
                    <a:pt x="1702" y="81963"/>
                  </a:cubicBezTo>
                  <a:cubicBezTo>
                    <a:pt x="1728" y="82015"/>
                    <a:pt x="1728" y="82015"/>
                    <a:pt x="1676" y="82092"/>
                  </a:cubicBezTo>
                  <a:lnTo>
                    <a:pt x="1650" y="82118"/>
                  </a:lnTo>
                  <a:cubicBezTo>
                    <a:pt x="1650" y="82118"/>
                    <a:pt x="1650" y="82118"/>
                    <a:pt x="1650" y="82144"/>
                  </a:cubicBezTo>
                  <a:cubicBezTo>
                    <a:pt x="1676" y="82144"/>
                    <a:pt x="1702" y="82169"/>
                    <a:pt x="1702" y="82195"/>
                  </a:cubicBezTo>
                  <a:cubicBezTo>
                    <a:pt x="1676" y="82221"/>
                    <a:pt x="1702" y="82273"/>
                    <a:pt x="1702" y="82298"/>
                  </a:cubicBezTo>
                  <a:cubicBezTo>
                    <a:pt x="1650" y="82350"/>
                    <a:pt x="1676" y="82427"/>
                    <a:pt x="1728" y="82479"/>
                  </a:cubicBezTo>
                  <a:cubicBezTo>
                    <a:pt x="1728" y="82479"/>
                    <a:pt x="1728" y="82505"/>
                    <a:pt x="1702" y="82505"/>
                  </a:cubicBezTo>
                  <a:cubicBezTo>
                    <a:pt x="1676" y="82530"/>
                    <a:pt x="1650" y="82530"/>
                    <a:pt x="1676" y="82582"/>
                  </a:cubicBezTo>
                  <a:cubicBezTo>
                    <a:pt x="1702" y="82582"/>
                    <a:pt x="1728" y="82608"/>
                    <a:pt x="1728" y="82634"/>
                  </a:cubicBezTo>
                  <a:cubicBezTo>
                    <a:pt x="1728" y="82659"/>
                    <a:pt x="1715" y="82666"/>
                    <a:pt x="1699" y="82666"/>
                  </a:cubicBezTo>
                  <a:cubicBezTo>
                    <a:pt x="1683" y="82666"/>
                    <a:pt x="1663" y="82659"/>
                    <a:pt x="1650" y="82659"/>
                  </a:cubicBezTo>
                  <a:lnTo>
                    <a:pt x="1702" y="82737"/>
                  </a:lnTo>
                  <a:cubicBezTo>
                    <a:pt x="1728" y="82763"/>
                    <a:pt x="1728" y="82788"/>
                    <a:pt x="1728" y="82814"/>
                  </a:cubicBezTo>
                  <a:cubicBezTo>
                    <a:pt x="1779" y="82866"/>
                    <a:pt x="1779" y="82943"/>
                    <a:pt x="1728" y="82995"/>
                  </a:cubicBezTo>
                  <a:cubicBezTo>
                    <a:pt x="1754" y="83046"/>
                    <a:pt x="1728" y="83072"/>
                    <a:pt x="1702" y="83098"/>
                  </a:cubicBezTo>
                  <a:lnTo>
                    <a:pt x="1728" y="83098"/>
                  </a:lnTo>
                  <a:cubicBezTo>
                    <a:pt x="1754" y="83098"/>
                    <a:pt x="1754" y="83124"/>
                    <a:pt x="1754" y="83149"/>
                  </a:cubicBezTo>
                  <a:cubicBezTo>
                    <a:pt x="1745" y="83158"/>
                    <a:pt x="1736" y="83161"/>
                    <a:pt x="1729" y="83161"/>
                  </a:cubicBezTo>
                  <a:cubicBezTo>
                    <a:pt x="1713" y="83161"/>
                    <a:pt x="1702" y="83149"/>
                    <a:pt x="1702" y="83149"/>
                  </a:cubicBezTo>
                  <a:lnTo>
                    <a:pt x="1625" y="83149"/>
                  </a:lnTo>
                  <a:cubicBezTo>
                    <a:pt x="1599" y="83227"/>
                    <a:pt x="1599" y="83227"/>
                    <a:pt x="1676" y="83227"/>
                  </a:cubicBezTo>
                  <a:cubicBezTo>
                    <a:pt x="1691" y="83219"/>
                    <a:pt x="1704" y="83216"/>
                    <a:pt x="1715" y="83216"/>
                  </a:cubicBezTo>
                  <a:cubicBezTo>
                    <a:pt x="1741" y="83216"/>
                    <a:pt x="1754" y="83234"/>
                    <a:pt x="1754" y="83253"/>
                  </a:cubicBezTo>
                  <a:cubicBezTo>
                    <a:pt x="1754" y="83278"/>
                    <a:pt x="1754" y="83330"/>
                    <a:pt x="1754" y="83356"/>
                  </a:cubicBezTo>
                  <a:cubicBezTo>
                    <a:pt x="1754" y="83382"/>
                    <a:pt x="1728" y="83407"/>
                    <a:pt x="1728" y="83433"/>
                  </a:cubicBezTo>
                  <a:cubicBezTo>
                    <a:pt x="1728" y="83433"/>
                    <a:pt x="1728" y="83459"/>
                    <a:pt x="1728" y="83485"/>
                  </a:cubicBezTo>
                  <a:cubicBezTo>
                    <a:pt x="1728" y="83536"/>
                    <a:pt x="1728" y="83562"/>
                    <a:pt x="1754" y="83588"/>
                  </a:cubicBezTo>
                  <a:cubicBezTo>
                    <a:pt x="1754" y="83639"/>
                    <a:pt x="1754" y="83665"/>
                    <a:pt x="1728" y="83665"/>
                  </a:cubicBezTo>
                  <a:lnTo>
                    <a:pt x="1676" y="83665"/>
                  </a:lnTo>
                  <a:lnTo>
                    <a:pt x="1676" y="83743"/>
                  </a:lnTo>
                  <a:cubicBezTo>
                    <a:pt x="1702" y="83743"/>
                    <a:pt x="1728" y="83743"/>
                    <a:pt x="1754" y="83794"/>
                  </a:cubicBezTo>
                  <a:lnTo>
                    <a:pt x="1754" y="83846"/>
                  </a:lnTo>
                  <a:lnTo>
                    <a:pt x="1754" y="83975"/>
                  </a:lnTo>
                  <a:lnTo>
                    <a:pt x="1754" y="84104"/>
                  </a:lnTo>
                  <a:cubicBezTo>
                    <a:pt x="1754" y="84129"/>
                    <a:pt x="1754" y="84155"/>
                    <a:pt x="1702" y="84155"/>
                  </a:cubicBezTo>
                  <a:cubicBezTo>
                    <a:pt x="1676" y="84181"/>
                    <a:pt x="1676" y="84207"/>
                    <a:pt x="1676" y="84233"/>
                  </a:cubicBezTo>
                  <a:lnTo>
                    <a:pt x="1676" y="84310"/>
                  </a:lnTo>
                  <a:lnTo>
                    <a:pt x="1625" y="84336"/>
                  </a:lnTo>
                  <a:cubicBezTo>
                    <a:pt x="1625" y="84413"/>
                    <a:pt x="1676" y="84413"/>
                    <a:pt x="1728" y="84413"/>
                  </a:cubicBezTo>
                  <a:cubicBezTo>
                    <a:pt x="1754" y="84413"/>
                    <a:pt x="1754" y="84439"/>
                    <a:pt x="1754" y="84465"/>
                  </a:cubicBezTo>
                  <a:lnTo>
                    <a:pt x="1728" y="84465"/>
                  </a:lnTo>
                  <a:cubicBezTo>
                    <a:pt x="1720" y="84461"/>
                    <a:pt x="1713" y="84459"/>
                    <a:pt x="1707" y="84459"/>
                  </a:cubicBezTo>
                  <a:cubicBezTo>
                    <a:pt x="1675" y="84459"/>
                    <a:pt x="1652" y="84496"/>
                    <a:pt x="1620" y="84496"/>
                  </a:cubicBezTo>
                  <a:cubicBezTo>
                    <a:pt x="1613" y="84496"/>
                    <a:pt x="1606" y="84494"/>
                    <a:pt x="1599" y="84491"/>
                  </a:cubicBezTo>
                  <a:lnTo>
                    <a:pt x="1599" y="84542"/>
                  </a:lnTo>
                  <a:cubicBezTo>
                    <a:pt x="1650" y="84568"/>
                    <a:pt x="1650" y="84594"/>
                    <a:pt x="1599" y="84620"/>
                  </a:cubicBezTo>
                  <a:cubicBezTo>
                    <a:pt x="1573" y="84620"/>
                    <a:pt x="1573" y="84645"/>
                    <a:pt x="1573" y="84697"/>
                  </a:cubicBezTo>
                  <a:lnTo>
                    <a:pt x="1573" y="84800"/>
                  </a:lnTo>
                  <a:cubicBezTo>
                    <a:pt x="1573" y="84826"/>
                    <a:pt x="1599" y="84852"/>
                    <a:pt x="1573" y="84903"/>
                  </a:cubicBezTo>
                  <a:cubicBezTo>
                    <a:pt x="1521" y="84929"/>
                    <a:pt x="1573" y="85032"/>
                    <a:pt x="1625" y="85084"/>
                  </a:cubicBezTo>
                  <a:lnTo>
                    <a:pt x="1625" y="85110"/>
                  </a:lnTo>
                  <a:cubicBezTo>
                    <a:pt x="1625" y="85110"/>
                    <a:pt x="1676" y="85135"/>
                    <a:pt x="1728" y="85161"/>
                  </a:cubicBezTo>
                  <a:cubicBezTo>
                    <a:pt x="1779" y="85161"/>
                    <a:pt x="1805" y="85187"/>
                    <a:pt x="1779" y="85238"/>
                  </a:cubicBezTo>
                  <a:cubicBezTo>
                    <a:pt x="1779" y="85264"/>
                    <a:pt x="1779" y="85290"/>
                    <a:pt x="1805" y="85290"/>
                  </a:cubicBezTo>
                  <a:cubicBezTo>
                    <a:pt x="1831" y="85316"/>
                    <a:pt x="1831" y="85342"/>
                    <a:pt x="1805" y="85367"/>
                  </a:cubicBezTo>
                  <a:cubicBezTo>
                    <a:pt x="1779" y="85393"/>
                    <a:pt x="1779" y="85445"/>
                    <a:pt x="1754" y="85471"/>
                  </a:cubicBezTo>
                  <a:cubicBezTo>
                    <a:pt x="1702" y="85471"/>
                    <a:pt x="1650" y="85471"/>
                    <a:pt x="1599" y="85445"/>
                  </a:cubicBezTo>
                  <a:cubicBezTo>
                    <a:pt x="1599" y="85445"/>
                    <a:pt x="1573" y="85471"/>
                    <a:pt x="1573" y="85471"/>
                  </a:cubicBezTo>
                  <a:cubicBezTo>
                    <a:pt x="1599" y="85496"/>
                    <a:pt x="1625" y="85548"/>
                    <a:pt x="1599" y="85600"/>
                  </a:cubicBezTo>
                  <a:cubicBezTo>
                    <a:pt x="1599" y="85677"/>
                    <a:pt x="1599" y="85780"/>
                    <a:pt x="1599" y="85857"/>
                  </a:cubicBezTo>
                  <a:cubicBezTo>
                    <a:pt x="1616" y="85849"/>
                    <a:pt x="1630" y="85846"/>
                    <a:pt x="1644" y="85846"/>
                  </a:cubicBezTo>
                  <a:cubicBezTo>
                    <a:pt x="1670" y="85846"/>
                    <a:pt x="1693" y="85857"/>
                    <a:pt x="1728" y="85857"/>
                  </a:cubicBezTo>
                  <a:cubicBezTo>
                    <a:pt x="1779" y="85857"/>
                    <a:pt x="1831" y="85857"/>
                    <a:pt x="1831" y="85935"/>
                  </a:cubicBezTo>
                  <a:cubicBezTo>
                    <a:pt x="1805" y="86012"/>
                    <a:pt x="1805" y="86090"/>
                    <a:pt x="1779" y="86167"/>
                  </a:cubicBezTo>
                  <a:lnTo>
                    <a:pt x="1779" y="86244"/>
                  </a:lnTo>
                  <a:cubicBezTo>
                    <a:pt x="1702" y="86296"/>
                    <a:pt x="1702" y="86373"/>
                    <a:pt x="1702" y="86451"/>
                  </a:cubicBezTo>
                  <a:lnTo>
                    <a:pt x="1702" y="86528"/>
                  </a:lnTo>
                  <a:lnTo>
                    <a:pt x="1728" y="86528"/>
                  </a:lnTo>
                  <a:cubicBezTo>
                    <a:pt x="1779" y="86528"/>
                    <a:pt x="1754" y="86580"/>
                    <a:pt x="1779" y="86605"/>
                  </a:cubicBezTo>
                  <a:cubicBezTo>
                    <a:pt x="1779" y="86657"/>
                    <a:pt x="1754" y="86657"/>
                    <a:pt x="1728" y="86709"/>
                  </a:cubicBezTo>
                  <a:cubicBezTo>
                    <a:pt x="1728" y="86709"/>
                    <a:pt x="1728" y="86709"/>
                    <a:pt x="1728" y="86734"/>
                  </a:cubicBezTo>
                  <a:cubicBezTo>
                    <a:pt x="1779" y="86760"/>
                    <a:pt x="1779" y="86786"/>
                    <a:pt x="1754" y="86838"/>
                  </a:cubicBezTo>
                  <a:cubicBezTo>
                    <a:pt x="1754" y="86889"/>
                    <a:pt x="1754" y="86941"/>
                    <a:pt x="1754" y="86992"/>
                  </a:cubicBezTo>
                  <a:cubicBezTo>
                    <a:pt x="1779" y="87070"/>
                    <a:pt x="1779" y="87147"/>
                    <a:pt x="1754" y="87224"/>
                  </a:cubicBezTo>
                  <a:cubicBezTo>
                    <a:pt x="1754" y="87255"/>
                    <a:pt x="1754" y="87267"/>
                    <a:pt x="1748" y="87267"/>
                  </a:cubicBezTo>
                  <a:cubicBezTo>
                    <a:pt x="1745" y="87267"/>
                    <a:pt x="1738" y="87261"/>
                    <a:pt x="1728" y="87250"/>
                  </a:cubicBezTo>
                  <a:cubicBezTo>
                    <a:pt x="1702" y="87250"/>
                    <a:pt x="1728" y="87328"/>
                    <a:pt x="1676" y="87328"/>
                  </a:cubicBezTo>
                  <a:lnTo>
                    <a:pt x="1650" y="87379"/>
                  </a:lnTo>
                  <a:lnTo>
                    <a:pt x="1702" y="87431"/>
                  </a:lnTo>
                  <a:cubicBezTo>
                    <a:pt x="1702" y="87457"/>
                    <a:pt x="1702" y="87482"/>
                    <a:pt x="1728" y="87508"/>
                  </a:cubicBezTo>
                  <a:lnTo>
                    <a:pt x="1728" y="87534"/>
                  </a:lnTo>
                  <a:lnTo>
                    <a:pt x="1676" y="87534"/>
                  </a:lnTo>
                  <a:cubicBezTo>
                    <a:pt x="1676" y="87534"/>
                    <a:pt x="1676" y="87482"/>
                    <a:pt x="1650" y="87457"/>
                  </a:cubicBezTo>
                  <a:cubicBezTo>
                    <a:pt x="1632" y="87475"/>
                    <a:pt x="1614" y="87493"/>
                    <a:pt x="1596" y="87493"/>
                  </a:cubicBezTo>
                  <a:cubicBezTo>
                    <a:pt x="1588" y="87493"/>
                    <a:pt x="1581" y="87490"/>
                    <a:pt x="1573" y="87482"/>
                  </a:cubicBezTo>
                  <a:cubicBezTo>
                    <a:pt x="1573" y="87508"/>
                    <a:pt x="1573" y="87534"/>
                    <a:pt x="1521" y="87560"/>
                  </a:cubicBezTo>
                  <a:cubicBezTo>
                    <a:pt x="1521" y="87585"/>
                    <a:pt x="1496" y="87611"/>
                    <a:pt x="1521" y="87611"/>
                  </a:cubicBezTo>
                  <a:cubicBezTo>
                    <a:pt x="1547" y="87663"/>
                    <a:pt x="1547" y="87689"/>
                    <a:pt x="1521" y="87740"/>
                  </a:cubicBezTo>
                  <a:cubicBezTo>
                    <a:pt x="1547" y="87740"/>
                    <a:pt x="1573" y="87792"/>
                    <a:pt x="1573" y="87818"/>
                  </a:cubicBezTo>
                  <a:cubicBezTo>
                    <a:pt x="1547" y="87921"/>
                    <a:pt x="1521" y="88024"/>
                    <a:pt x="1496" y="88101"/>
                  </a:cubicBezTo>
                  <a:cubicBezTo>
                    <a:pt x="1496" y="88127"/>
                    <a:pt x="1496" y="88127"/>
                    <a:pt x="1470" y="88153"/>
                  </a:cubicBezTo>
                  <a:cubicBezTo>
                    <a:pt x="1444" y="88153"/>
                    <a:pt x="1418" y="88153"/>
                    <a:pt x="1418" y="88179"/>
                  </a:cubicBezTo>
                  <a:cubicBezTo>
                    <a:pt x="1393" y="88282"/>
                    <a:pt x="1315" y="88333"/>
                    <a:pt x="1238" y="88385"/>
                  </a:cubicBezTo>
                  <a:lnTo>
                    <a:pt x="1160" y="88411"/>
                  </a:lnTo>
                  <a:cubicBezTo>
                    <a:pt x="1135" y="88411"/>
                    <a:pt x="1135" y="88411"/>
                    <a:pt x="1160" y="88437"/>
                  </a:cubicBezTo>
                  <a:cubicBezTo>
                    <a:pt x="1160" y="88488"/>
                    <a:pt x="1160" y="88488"/>
                    <a:pt x="1109" y="88514"/>
                  </a:cubicBezTo>
                  <a:lnTo>
                    <a:pt x="1031" y="88514"/>
                  </a:lnTo>
                  <a:cubicBezTo>
                    <a:pt x="1031" y="88540"/>
                    <a:pt x="1109" y="88566"/>
                    <a:pt x="1109" y="88617"/>
                  </a:cubicBezTo>
                  <a:lnTo>
                    <a:pt x="1109" y="88669"/>
                  </a:lnTo>
                  <a:cubicBezTo>
                    <a:pt x="1109" y="88694"/>
                    <a:pt x="1083" y="88746"/>
                    <a:pt x="1083" y="88798"/>
                  </a:cubicBezTo>
                  <a:lnTo>
                    <a:pt x="1083" y="88849"/>
                  </a:lnTo>
                  <a:lnTo>
                    <a:pt x="1160" y="88849"/>
                  </a:lnTo>
                  <a:cubicBezTo>
                    <a:pt x="1212" y="88875"/>
                    <a:pt x="1212" y="88875"/>
                    <a:pt x="1186" y="88952"/>
                  </a:cubicBezTo>
                  <a:lnTo>
                    <a:pt x="1212" y="89056"/>
                  </a:lnTo>
                  <a:cubicBezTo>
                    <a:pt x="1212" y="89107"/>
                    <a:pt x="1212" y="89133"/>
                    <a:pt x="1186" y="89159"/>
                  </a:cubicBezTo>
                  <a:cubicBezTo>
                    <a:pt x="1186" y="89262"/>
                    <a:pt x="1212" y="89339"/>
                    <a:pt x="1238" y="89417"/>
                  </a:cubicBezTo>
                  <a:cubicBezTo>
                    <a:pt x="1212" y="89494"/>
                    <a:pt x="1135" y="89494"/>
                    <a:pt x="1083" y="89494"/>
                  </a:cubicBezTo>
                  <a:lnTo>
                    <a:pt x="1083" y="89571"/>
                  </a:lnTo>
                  <a:cubicBezTo>
                    <a:pt x="1135" y="89597"/>
                    <a:pt x="1135" y="89623"/>
                    <a:pt x="1109" y="89675"/>
                  </a:cubicBezTo>
                  <a:cubicBezTo>
                    <a:pt x="1083" y="89726"/>
                    <a:pt x="1109" y="89726"/>
                    <a:pt x="1109" y="89752"/>
                  </a:cubicBezTo>
                  <a:cubicBezTo>
                    <a:pt x="1109" y="89778"/>
                    <a:pt x="1160" y="89829"/>
                    <a:pt x="1109" y="89855"/>
                  </a:cubicBezTo>
                  <a:cubicBezTo>
                    <a:pt x="1083" y="89881"/>
                    <a:pt x="1083" y="89907"/>
                    <a:pt x="1083" y="89958"/>
                  </a:cubicBezTo>
                  <a:cubicBezTo>
                    <a:pt x="1083" y="90010"/>
                    <a:pt x="1109" y="89984"/>
                    <a:pt x="1135" y="90036"/>
                  </a:cubicBezTo>
                  <a:cubicBezTo>
                    <a:pt x="1135" y="90061"/>
                    <a:pt x="1109" y="90087"/>
                    <a:pt x="1083" y="90113"/>
                  </a:cubicBezTo>
                  <a:cubicBezTo>
                    <a:pt x="1083" y="90165"/>
                    <a:pt x="1160" y="90190"/>
                    <a:pt x="1186" y="90242"/>
                  </a:cubicBezTo>
                  <a:cubicBezTo>
                    <a:pt x="1212" y="90293"/>
                    <a:pt x="1186" y="90319"/>
                    <a:pt x="1135" y="90319"/>
                  </a:cubicBezTo>
                  <a:cubicBezTo>
                    <a:pt x="1160" y="90371"/>
                    <a:pt x="1160" y="90397"/>
                    <a:pt x="1160" y="90448"/>
                  </a:cubicBezTo>
                  <a:cubicBezTo>
                    <a:pt x="1160" y="90500"/>
                    <a:pt x="1135" y="90526"/>
                    <a:pt x="1109" y="90526"/>
                  </a:cubicBezTo>
                  <a:lnTo>
                    <a:pt x="1109" y="90629"/>
                  </a:lnTo>
                  <a:cubicBezTo>
                    <a:pt x="1135" y="90680"/>
                    <a:pt x="1135" y="90706"/>
                    <a:pt x="1109" y="90758"/>
                  </a:cubicBezTo>
                  <a:lnTo>
                    <a:pt x="1109" y="90861"/>
                  </a:lnTo>
                  <a:lnTo>
                    <a:pt x="1109" y="90964"/>
                  </a:lnTo>
                  <a:cubicBezTo>
                    <a:pt x="1083" y="90964"/>
                    <a:pt x="1083" y="90990"/>
                    <a:pt x="1109" y="90990"/>
                  </a:cubicBezTo>
                  <a:lnTo>
                    <a:pt x="1186" y="90912"/>
                  </a:lnTo>
                  <a:lnTo>
                    <a:pt x="1186" y="91067"/>
                  </a:lnTo>
                  <a:cubicBezTo>
                    <a:pt x="1212" y="91067"/>
                    <a:pt x="1238" y="91119"/>
                    <a:pt x="1212" y="91145"/>
                  </a:cubicBezTo>
                  <a:lnTo>
                    <a:pt x="1264" y="91196"/>
                  </a:lnTo>
                  <a:cubicBezTo>
                    <a:pt x="1289" y="91222"/>
                    <a:pt x="1289" y="91274"/>
                    <a:pt x="1264" y="91274"/>
                  </a:cubicBezTo>
                  <a:cubicBezTo>
                    <a:pt x="1264" y="91325"/>
                    <a:pt x="1264" y="91377"/>
                    <a:pt x="1212" y="91428"/>
                  </a:cubicBezTo>
                  <a:lnTo>
                    <a:pt x="1212" y="91480"/>
                  </a:lnTo>
                  <a:cubicBezTo>
                    <a:pt x="1264" y="91480"/>
                    <a:pt x="1289" y="91531"/>
                    <a:pt x="1289" y="91557"/>
                  </a:cubicBezTo>
                  <a:lnTo>
                    <a:pt x="1289" y="91660"/>
                  </a:lnTo>
                  <a:cubicBezTo>
                    <a:pt x="1264" y="91686"/>
                    <a:pt x="1264" y="91712"/>
                    <a:pt x="1289" y="91764"/>
                  </a:cubicBezTo>
                  <a:cubicBezTo>
                    <a:pt x="1289" y="91789"/>
                    <a:pt x="1264" y="91815"/>
                    <a:pt x="1238" y="91815"/>
                  </a:cubicBezTo>
                  <a:cubicBezTo>
                    <a:pt x="1212" y="91841"/>
                    <a:pt x="1186" y="91841"/>
                    <a:pt x="1186" y="91893"/>
                  </a:cubicBezTo>
                  <a:cubicBezTo>
                    <a:pt x="1212" y="91918"/>
                    <a:pt x="1212" y="91970"/>
                    <a:pt x="1212" y="92021"/>
                  </a:cubicBezTo>
                  <a:cubicBezTo>
                    <a:pt x="1212" y="92047"/>
                    <a:pt x="1186" y="92099"/>
                    <a:pt x="1186" y="92125"/>
                  </a:cubicBezTo>
                  <a:lnTo>
                    <a:pt x="1186" y="92176"/>
                  </a:lnTo>
                  <a:cubicBezTo>
                    <a:pt x="1186" y="92305"/>
                    <a:pt x="1186" y="92305"/>
                    <a:pt x="1083" y="92460"/>
                  </a:cubicBezTo>
                  <a:cubicBezTo>
                    <a:pt x="1083" y="92460"/>
                    <a:pt x="1083" y="92486"/>
                    <a:pt x="1083" y="92486"/>
                  </a:cubicBezTo>
                  <a:lnTo>
                    <a:pt x="1083" y="92511"/>
                  </a:lnTo>
                  <a:cubicBezTo>
                    <a:pt x="1109" y="92563"/>
                    <a:pt x="1109" y="92640"/>
                    <a:pt x="1160" y="92640"/>
                  </a:cubicBezTo>
                  <a:cubicBezTo>
                    <a:pt x="1186" y="92615"/>
                    <a:pt x="1160" y="92615"/>
                    <a:pt x="1160" y="92615"/>
                  </a:cubicBezTo>
                  <a:cubicBezTo>
                    <a:pt x="1186" y="92511"/>
                    <a:pt x="1264" y="92383"/>
                    <a:pt x="1289" y="92383"/>
                  </a:cubicBezTo>
                  <a:cubicBezTo>
                    <a:pt x="1315" y="92383"/>
                    <a:pt x="1289" y="92486"/>
                    <a:pt x="1289" y="92537"/>
                  </a:cubicBezTo>
                  <a:cubicBezTo>
                    <a:pt x="1264" y="92589"/>
                    <a:pt x="1289" y="92640"/>
                    <a:pt x="1315" y="92692"/>
                  </a:cubicBezTo>
                  <a:lnTo>
                    <a:pt x="1367" y="92692"/>
                  </a:lnTo>
                  <a:cubicBezTo>
                    <a:pt x="1393" y="92692"/>
                    <a:pt x="1418" y="92692"/>
                    <a:pt x="1418" y="92718"/>
                  </a:cubicBezTo>
                  <a:cubicBezTo>
                    <a:pt x="1444" y="92744"/>
                    <a:pt x="1418" y="92769"/>
                    <a:pt x="1393" y="92795"/>
                  </a:cubicBezTo>
                  <a:lnTo>
                    <a:pt x="1367" y="92821"/>
                  </a:lnTo>
                  <a:cubicBezTo>
                    <a:pt x="1393" y="92821"/>
                    <a:pt x="1418" y="92821"/>
                    <a:pt x="1418" y="92847"/>
                  </a:cubicBezTo>
                  <a:cubicBezTo>
                    <a:pt x="1418" y="92924"/>
                    <a:pt x="1418" y="93002"/>
                    <a:pt x="1444" y="93079"/>
                  </a:cubicBezTo>
                  <a:lnTo>
                    <a:pt x="1521" y="93079"/>
                  </a:lnTo>
                  <a:cubicBezTo>
                    <a:pt x="1521" y="93130"/>
                    <a:pt x="1547" y="93156"/>
                    <a:pt x="1547" y="93182"/>
                  </a:cubicBezTo>
                  <a:cubicBezTo>
                    <a:pt x="1573" y="93208"/>
                    <a:pt x="1573" y="93259"/>
                    <a:pt x="1547" y="93285"/>
                  </a:cubicBezTo>
                  <a:cubicBezTo>
                    <a:pt x="1521" y="93285"/>
                    <a:pt x="1547" y="93337"/>
                    <a:pt x="1521" y="93363"/>
                  </a:cubicBezTo>
                  <a:cubicBezTo>
                    <a:pt x="1521" y="93414"/>
                    <a:pt x="1496" y="93466"/>
                    <a:pt x="1470" y="93492"/>
                  </a:cubicBezTo>
                  <a:cubicBezTo>
                    <a:pt x="1470" y="93517"/>
                    <a:pt x="1470" y="93569"/>
                    <a:pt x="1470" y="93595"/>
                  </a:cubicBezTo>
                  <a:cubicBezTo>
                    <a:pt x="1470" y="93646"/>
                    <a:pt x="1444" y="93698"/>
                    <a:pt x="1444" y="93749"/>
                  </a:cubicBezTo>
                  <a:cubicBezTo>
                    <a:pt x="1444" y="93749"/>
                    <a:pt x="1444" y="93775"/>
                    <a:pt x="1444" y="93801"/>
                  </a:cubicBezTo>
                  <a:cubicBezTo>
                    <a:pt x="1444" y="93827"/>
                    <a:pt x="1444" y="93853"/>
                    <a:pt x="1444" y="93878"/>
                  </a:cubicBezTo>
                  <a:cubicBezTo>
                    <a:pt x="1444" y="93904"/>
                    <a:pt x="1444" y="93956"/>
                    <a:pt x="1444" y="93982"/>
                  </a:cubicBezTo>
                  <a:cubicBezTo>
                    <a:pt x="1470" y="94059"/>
                    <a:pt x="1470" y="94162"/>
                    <a:pt x="1470" y="94239"/>
                  </a:cubicBezTo>
                  <a:cubicBezTo>
                    <a:pt x="1496" y="94239"/>
                    <a:pt x="1496" y="94291"/>
                    <a:pt x="1521" y="94317"/>
                  </a:cubicBezTo>
                  <a:cubicBezTo>
                    <a:pt x="1521" y="94317"/>
                    <a:pt x="1521" y="94343"/>
                    <a:pt x="1521" y="94343"/>
                  </a:cubicBezTo>
                  <a:cubicBezTo>
                    <a:pt x="1547" y="94368"/>
                    <a:pt x="1547" y="94394"/>
                    <a:pt x="1547" y="94420"/>
                  </a:cubicBezTo>
                  <a:lnTo>
                    <a:pt x="1547" y="94446"/>
                  </a:lnTo>
                  <a:cubicBezTo>
                    <a:pt x="1573" y="94420"/>
                    <a:pt x="1573" y="94394"/>
                    <a:pt x="1573" y="94394"/>
                  </a:cubicBezTo>
                  <a:lnTo>
                    <a:pt x="1625" y="94368"/>
                  </a:lnTo>
                  <a:cubicBezTo>
                    <a:pt x="1625" y="94394"/>
                    <a:pt x="1625" y="94394"/>
                    <a:pt x="1625" y="94394"/>
                  </a:cubicBezTo>
                  <a:lnTo>
                    <a:pt x="1625" y="94446"/>
                  </a:lnTo>
                  <a:lnTo>
                    <a:pt x="1625" y="94497"/>
                  </a:lnTo>
                  <a:cubicBezTo>
                    <a:pt x="1650" y="94575"/>
                    <a:pt x="1625" y="94652"/>
                    <a:pt x="1625" y="94729"/>
                  </a:cubicBezTo>
                  <a:cubicBezTo>
                    <a:pt x="1625" y="94755"/>
                    <a:pt x="1599" y="94755"/>
                    <a:pt x="1599" y="94781"/>
                  </a:cubicBezTo>
                  <a:cubicBezTo>
                    <a:pt x="1573" y="94781"/>
                    <a:pt x="1676" y="94858"/>
                    <a:pt x="1676" y="94910"/>
                  </a:cubicBezTo>
                  <a:cubicBezTo>
                    <a:pt x="1676" y="94941"/>
                    <a:pt x="1676" y="94955"/>
                    <a:pt x="1676" y="94962"/>
                  </a:cubicBezTo>
                  <a:cubicBezTo>
                    <a:pt x="1650" y="94987"/>
                    <a:pt x="1625" y="95013"/>
                    <a:pt x="1650" y="95039"/>
                  </a:cubicBezTo>
                  <a:cubicBezTo>
                    <a:pt x="1650" y="95065"/>
                    <a:pt x="1650" y="95142"/>
                    <a:pt x="1676" y="95194"/>
                  </a:cubicBezTo>
                  <a:cubicBezTo>
                    <a:pt x="1728" y="95271"/>
                    <a:pt x="1728" y="95348"/>
                    <a:pt x="1676" y="95426"/>
                  </a:cubicBezTo>
                  <a:cubicBezTo>
                    <a:pt x="1702" y="95452"/>
                    <a:pt x="1702" y="95503"/>
                    <a:pt x="1676" y="95555"/>
                  </a:cubicBezTo>
                  <a:cubicBezTo>
                    <a:pt x="1676" y="95581"/>
                    <a:pt x="1754" y="95632"/>
                    <a:pt x="1676" y="95658"/>
                  </a:cubicBezTo>
                  <a:cubicBezTo>
                    <a:pt x="1625" y="95710"/>
                    <a:pt x="1650" y="95735"/>
                    <a:pt x="1650" y="95787"/>
                  </a:cubicBezTo>
                  <a:lnTo>
                    <a:pt x="1625" y="95813"/>
                  </a:lnTo>
                  <a:cubicBezTo>
                    <a:pt x="1599" y="95839"/>
                    <a:pt x="1599" y="95890"/>
                    <a:pt x="1625" y="95916"/>
                  </a:cubicBezTo>
                  <a:cubicBezTo>
                    <a:pt x="1676" y="95916"/>
                    <a:pt x="1676" y="95864"/>
                    <a:pt x="1728" y="95864"/>
                  </a:cubicBezTo>
                  <a:cubicBezTo>
                    <a:pt x="1728" y="95942"/>
                    <a:pt x="1728" y="95993"/>
                    <a:pt x="1702" y="96071"/>
                  </a:cubicBezTo>
                  <a:cubicBezTo>
                    <a:pt x="1676" y="96122"/>
                    <a:pt x="1599" y="96148"/>
                    <a:pt x="1547" y="96174"/>
                  </a:cubicBezTo>
                  <a:lnTo>
                    <a:pt x="1521" y="96174"/>
                  </a:lnTo>
                  <a:cubicBezTo>
                    <a:pt x="1573" y="96225"/>
                    <a:pt x="1573" y="96225"/>
                    <a:pt x="1547" y="96303"/>
                  </a:cubicBezTo>
                  <a:cubicBezTo>
                    <a:pt x="1547" y="96329"/>
                    <a:pt x="1547" y="96329"/>
                    <a:pt x="1521" y="96354"/>
                  </a:cubicBezTo>
                  <a:cubicBezTo>
                    <a:pt x="1521" y="96354"/>
                    <a:pt x="1509" y="96361"/>
                    <a:pt x="1492" y="96361"/>
                  </a:cubicBezTo>
                  <a:cubicBezTo>
                    <a:pt x="1476" y="96361"/>
                    <a:pt x="1457" y="96354"/>
                    <a:pt x="1444" y="96329"/>
                  </a:cubicBezTo>
                  <a:lnTo>
                    <a:pt x="1418" y="96329"/>
                  </a:lnTo>
                  <a:lnTo>
                    <a:pt x="1418" y="96354"/>
                  </a:lnTo>
                  <a:lnTo>
                    <a:pt x="1418" y="96406"/>
                  </a:lnTo>
                  <a:cubicBezTo>
                    <a:pt x="1444" y="96406"/>
                    <a:pt x="1496" y="96406"/>
                    <a:pt x="1496" y="96457"/>
                  </a:cubicBezTo>
                  <a:lnTo>
                    <a:pt x="1496" y="96509"/>
                  </a:lnTo>
                  <a:cubicBezTo>
                    <a:pt x="1521" y="96535"/>
                    <a:pt x="1521" y="96561"/>
                    <a:pt x="1521" y="96586"/>
                  </a:cubicBezTo>
                  <a:lnTo>
                    <a:pt x="1521" y="96612"/>
                  </a:lnTo>
                  <a:cubicBezTo>
                    <a:pt x="1521" y="96638"/>
                    <a:pt x="1521" y="96664"/>
                    <a:pt x="1496" y="96690"/>
                  </a:cubicBezTo>
                  <a:cubicBezTo>
                    <a:pt x="1496" y="96715"/>
                    <a:pt x="1496" y="96715"/>
                    <a:pt x="1470" y="96741"/>
                  </a:cubicBezTo>
                  <a:lnTo>
                    <a:pt x="1470" y="96896"/>
                  </a:lnTo>
                  <a:cubicBezTo>
                    <a:pt x="1444" y="96922"/>
                    <a:pt x="1418" y="96922"/>
                    <a:pt x="1418" y="96948"/>
                  </a:cubicBezTo>
                  <a:cubicBezTo>
                    <a:pt x="1418" y="96999"/>
                    <a:pt x="1418" y="97051"/>
                    <a:pt x="1418" y="97102"/>
                  </a:cubicBezTo>
                  <a:cubicBezTo>
                    <a:pt x="1470" y="97205"/>
                    <a:pt x="1418" y="97309"/>
                    <a:pt x="1418" y="97386"/>
                  </a:cubicBezTo>
                  <a:cubicBezTo>
                    <a:pt x="1418" y="97412"/>
                    <a:pt x="1367" y="97438"/>
                    <a:pt x="1367" y="97463"/>
                  </a:cubicBezTo>
                  <a:cubicBezTo>
                    <a:pt x="1367" y="97515"/>
                    <a:pt x="1367" y="97592"/>
                    <a:pt x="1367" y="97644"/>
                  </a:cubicBezTo>
                  <a:cubicBezTo>
                    <a:pt x="1341" y="97695"/>
                    <a:pt x="1315" y="97721"/>
                    <a:pt x="1289" y="97747"/>
                  </a:cubicBezTo>
                  <a:cubicBezTo>
                    <a:pt x="1315" y="97773"/>
                    <a:pt x="1341" y="97824"/>
                    <a:pt x="1341" y="97876"/>
                  </a:cubicBezTo>
                  <a:cubicBezTo>
                    <a:pt x="1393" y="97902"/>
                    <a:pt x="1367" y="97928"/>
                    <a:pt x="1341" y="97928"/>
                  </a:cubicBezTo>
                  <a:cubicBezTo>
                    <a:pt x="1341" y="97953"/>
                    <a:pt x="1341" y="98005"/>
                    <a:pt x="1341" y="98005"/>
                  </a:cubicBezTo>
                  <a:cubicBezTo>
                    <a:pt x="1367" y="98057"/>
                    <a:pt x="1341" y="98134"/>
                    <a:pt x="1315" y="98160"/>
                  </a:cubicBezTo>
                  <a:cubicBezTo>
                    <a:pt x="1315" y="98185"/>
                    <a:pt x="1264" y="98185"/>
                    <a:pt x="1238" y="98211"/>
                  </a:cubicBezTo>
                  <a:lnTo>
                    <a:pt x="1212" y="98289"/>
                  </a:lnTo>
                  <a:cubicBezTo>
                    <a:pt x="1212" y="98289"/>
                    <a:pt x="1238" y="98314"/>
                    <a:pt x="1238" y="98314"/>
                  </a:cubicBezTo>
                  <a:cubicBezTo>
                    <a:pt x="1289" y="98314"/>
                    <a:pt x="1315" y="98340"/>
                    <a:pt x="1315" y="98392"/>
                  </a:cubicBezTo>
                  <a:cubicBezTo>
                    <a:pt x="1315" y="98443"/>
                    <a:pt x="1289" y="98469"/>
                    <a:pt x="1238" y="98469"/>
                  </a:cubicBezTo>
                  <a:lnTo>
                    <a:pt x="1238" y="98443"/>
                  </a:lnTo>
                  <a:lnTo>
                    <a:pt x="1186" y="98443"/>
                  </a:lnTo>
                  <a:cubicBezTo>
                    <a:pt x="1160" y="98469"/>
                    <a:pt x="1160" y="98521"/>
                    <a:pt x="1135" y="98547"/>
                  </a:cubicBezTo>
                  <a:cubicBezTo>
                    <a:pt x="1135" y="98598"/>
                    <a:pt x="1135" y="98624"/>
                    <a:pt x="1135" y="98650"/>
                  </a:cubicBezTo>
                  <a:cubicBezTo>
                    <a:pt x="1135" y="98675"/>
                    <a:pt x="1109" y="98701"/>
                    <a:pt x="1083" y="98701"/>
                  </a:cubicBezTo>
                  <a:cubicBezTo>
                    <a:pt x="1057" y="98701"/>
                    <a:pt x="1057" y="98727"/>
                    <a:pt x="1083" y="98727"/>
                  </a:cubicBezTo>
                  <a:cubicBezTo>
                    <a:pt x="1109" y="98753"/>
                    <a:pt x="1135" y="98779"/>
                    <a:pt x="1109" y="98779"/>
                  </a:cubicBezTo>
                  <a:cubicBezTo>
                    <a:pt x="1083" y="98804"/>
                    <a:pt x="1109" y="98882"/>
                    <a:pt x="1135" y="98908"/>
                  </a:cubicBezTo>
                  <a:cubicBezTo>
                    <a:pt x="1135" y="98924"/>
                    <a:pt x="1140" y="98930"/>
                    <a:pt x="1146" y="98930"/>
                  </a:cubicBezTo>
                  <a:cubicBezTo>
                    <a:pt x="1162" y="98930"/>
                    <a:pt x="1186" y="98900"/>
                    <a:pt x="1186" y="98882"/>
                  </a:cubicBezTo>
                  <a:lnTo>
                    <a:pt x="1264" y="98882"/>
                  </a:lnTo>
                  <a:cubicBezTo>
                    <a:pt x="1315" y="98882"/>
                    <a:pt x="1315" y="98908"/>
                    <a:pt x="1315" y="98933"/>
                  </a:cubicBezTo>
                  <a:cubicBezTo>
                    <a:pt x="1289" y="98959"/>
                    <a:pt x="1289" y="98985"/>
                    <a:pt x="1264" y="99011"/>
                  </a:cubicBezTo>
                  <a:cubicBezTo>
                    <a:pt x="1289" y="99088"/>
                    <a:pt x="1289" y="99166"/>
                    <a:pt x="1212" y="99217"/>
                  </a:cubicBezTo>
                  <a:cubicBezTo>
                    <a:pt x="1212" y="99269"/>
                    <a:pt x="1160" y="99294"/>
                    <a:pt x="1212" y="99346"/>
                  </a:cubicBezTo>
                  <a:cubicBezTo>
                    <a:pt x="1264" y="99372"/>
                    <a:pt x="1212" y="99372"/>
                    <a:pt x="1212" y="99398"/>
                  </a:cubicBezTo>
                  <a:cubicBezTo>
                    <a:pt x="1212" y="99423"/>
                    <a:pt x="1186" y="99475"/>
                    <a:pt x="1160" y="99501"/>
                  </a:cubicBezTo>
                  <a:cubicBezTo>
                    <a:pt x="1186" y="99501"/>
                    <a:pt x="1212" y="99501"/>
                    <a:pt x="1186" y="99552"/>
                  </a:cubicBezTo>
                  <a:cubicBezTo>
                    <a:pt x="1160" y="99578"/>
                    <a:pt x="1160" y="99578"/>
                    <a:pt x="1160" y="99578"/>
                  </a:cubicBezTo>
                  <a:cubicBezTo>
                    <a:pt x="1109" y="99604"/>
                    <a:pt x="1109" y="99656"/>
                    <a:pt x="1160" y="99681"/>
                  </a:cubicBezTo>
                  <a:cubicBezTo>
                    <a:pt x="1160" y="99681"/>
                    <a:pt x="1160" y="99733"/>
                    <a:pt x="1135" y="99733"/>
                  </a:cubicBezTo>
                  <a:lnTo>
                    <a:pt x="1057" y="99784"/>
                  </a:lnTo>
                  <a:cubicBezTo>
                    <a:pt x="1057" y="99836"/>
                    <a:pt x="1109" y="99862"/>
                    <a:pt x="1109" y="99913"/>
                  </a:cubicBezTo>
                  <a:cubicBezTo>
                    <a:pt x="1160" y="99939"/>
                    <a:pt x="1160" y="99965"/>
                    <a:pt x="1135" y="99991"/>
                  </a:cubicBezTo>
                  <a:cubicBezTo>
                    <a:pt x="1083" y="100042"/>
                    <a:pt x="1083" y="100094"/>
                    <a:pt x="1135" y="100146"/>
                  </a:cubicBezTo>
                  <a:lnTo>
                    <a:pt x="1186" y="100197"/>
                  </a:lnTo>
                  <a:lnTo>
                    <a:pt x="1186" y="100223"/>
                  </a:lnTo>
                  <a:lnTo>
                    <a:pt x="1212" y="100223"/>
                  </a:lnTo>
                  <a:cubicBezTo>
                    <a:pt x="1264" y="100223"/>
                    <a:pt x="1289" y="100223"/>
                    <a:pt x="1289" y="100197"/>
                  </a:cubicBezTo>
                  <a:cubicBezTo>
                    <a:pt x="1289" y="100171"/>
                    <a:pt x="1289" y="100146"/>
                    <a:pt x="1289" y="100120"/>
                  </a:cubicBezTo>
                  <a:cubicBezTo>
                    <a:pt x="1289" y="100094"/>
                    <a:pt x="1289" y="100042"/>
                    <a:pt x="1315" y="100042"/>
                  </a:cubicBezTo>
                  <a:lnTo>
                    <a:pt x="1341" y="100068"/>
                  </a:lnTo>
                  <a:cubicBezTo>
                    <a:pt x="1367" y="100094"/>
                    <a:pt x="1367" y="100146"/>
                    <a:pt x="1367" y="100171"/>
                  </a:cubicBezTo>
                  <a:cubicBezTo>
                    <a:pt x="1315" y="100249"/>
                    <a:pt x="1367" y="100275"/>
                    <a:pt x="1393" y="100326"/>
                  </a:cubicBezTo>
                  <a:lnTo>
                    <a:pt x="1341" y="100378"/>
                  </a:lnTo>
                  <a:cubicBezTo>
                    <a:pt x="1341" y="100403"/>
                    <a:pt x="1367" y="100429"/>
                    <a:pt x="1367" y="100481"/>
                  </a:cubicBezTo>
                  <a:lnTo>
                    <a:pt x="1393" y="100455"/>
                  </a:lnTo>
                  <a:cubicBezTo>
                    <a:pt x="1410" y="100455"/>
                    <a:pt x="1438" y="100444"/>
                    <a:pt x="1463" y="100444"/>
                  </a:cubicBezTo>
                  <a:cubicBezTo>
                    <a:pt x="1476" y="100444"/>
                    <a:pt x="1487" y="100446"/>
                    <a:pt x="1496" y="100455"/>
                  </a:cubicBezTo>
                  <a:cubicBezTo>
                    <a:pt x="1521" y="100507"/>
                    <a:pt x="1470" y="100507"/>
                    <a:pt x="1444" y="100532"/>
                  </a:cubicBezTo>
                  <a:cubicBezTo>
                    <a:pt x="1418" y="100558"/>
                    <a:pt x="1418" y="100584"/>
                    <a:pt x="1393" y="100584"/>
                  </a:cubicBezTo>
                  <a:cubicBezTo>
                    <a:pt x="1393" y="100661"/>
                    <a:pt x="1341" y="100713"/>
                    <a:pt x="1367" y="100790"/>
                  </a:cubicBezTo>
                  <a:cubicBezTo>
                    <a:pt x="1380" y="100790"/>
                    <a:pt x="1393" y="100784"/>
                    <a:pt x="1402" y="100784"/>
                  </a:cubicBezTo>
                  <a:cubicBezTo>
                    <a:pt x="1412" y="100784"/>
                    <a:pt x="1418" y="100790"/>
                    <a:pt x="1418" y="100816"/>
                  </a:cubicBezTo>
                  <a:cubicBezTo>
                    <a:pt x="1418" y="100868"/>
                    <a:pt x="1418" y="100893"/>
                    <a:pt x="1418" y="100945"/>
                  </a:cubicBezTo>
                  <a:cubicBezTo>
                    <a:pt x="1418" y="100971"/>
                    <a:pt x="1393" y="100997"/>
                    <a:pt x="1393" y="100997"/>
                  </a:cubicBezTo>
                  <a:cubicBezTo>
                    <a:pt x="1393" y="101022"/>
                    <a:pt x="1393" y="101048"/>
                    <a:pt x="1393" y="101048"/>
                  </a:cubicBezTo>
                  <a:cubicBezTo>
                    <a:pt x="1418" y="101074"/>
                    <a:pt x="1418" y="101126"/>
                    <a:pt x="1393" y="101177"/>
                  </a:cubicBezTo>
                  <a:lnTo>
                    <a:pt x="1393" y="101203"/>
                  </a:lnTo>
                  <a:cubicBezTo>
                    <a:pt x="1418" y="101229"/>
                    <a:pt x="1470" y="101255"/>
                    <a:pt x="1418" y="101306"/>
                  </a:cubicBezTo>
                  <a:cubicBezTo>
                    <a:pt x="1405" y="101332"/>
                    <a:pt x="1405" y="101338"/>
                    <a:pt x="1409" y="101338"/>
                  </a:cubicBezTo>
                  <a:cubicBezTo>
                    <a:pt x="1412" y="101338"/>
                    <a:pt x="1418" y="101332"/>
                    <a:pt x="1418" y="101332"/>
                  </a:cubicBezTo>
                  <a:cubicBezTo>
                    <a:pt x="1437" y="101327"/>
                    <a:pt x="1451" y="101325"/>
                    <a:pt x="1461" y="101325"/>
                  </a:cubicBezTo>
                  <a:cubicBezTo>
                    <a:pt x="1504" y="101325"/>
                    <a:pt x="1470" y="101367"/>
                    <a:pt x="1470" y="101409"/>
                  </a:cubicBezTo>
                  <a:cubicBezTo>
                    <a:pt x="1470" y="101435"/>
                    <a:pt x="1470" y="101487"/>
                    <a:pt x="1444" y="101512"/>
                  </a:cubicBezTo>
                  <a:cubicBezTo>
                    <a:pt x="1367" y="101564"/>
                    <a:pt x="1367" y="101590"/>
                    <a:pt x="1393" y="101641"/>
                  </a:cubicBezTo>
                  <a:cubicBezTo>
                    <a:pt x="1414" y="101631"/>
                    <a:pt x="1426" y="101624"/>
                    <a:pt x="1434" y="101624"/>
                  </a:cubicBezTo>
                  <a:cubicBezTo>
                    <a:pt x="1444" y="101624"/>
                    <a:pt x="1444" y="101637"/>
                    <a:pt x="1444" y="101667"/>
                  </a:cubicBezTo>
                  <a:cubicBezTo>
                    <a:pt x="1444" y="101719"/>
                    <a:pt x="1444" y="101745"/>
                    <a:pt x="1444" y="101770"/>
                  </a:cubicBezTo>
                  <a:cubicBezTo>
                    <a:pt x="1470" y="101796"/>
                    <a:pt x="1496" y="101796"/>
                    <a:pt x="1444" y="101822"/>
                  </a:cubicBezTo>
                  <a:cubicBezTo>
                    <a:pt x="1437" y="101830"/>
                    <a:pt x="1431" y="101833"/>
                    <a:pt x="1427" y="101833"/>
                  </a:cubicBezTo>
                  <a:cubicBezTo>
                    <a:pt x="1416" y="101833"/>
                    <a:pt x="1411" y="101814"/>
                    <a:pt x="1393" y="101796"/>
                  </a:cubicBezTo>
                  <a:lnTo>
                    <a:pt x="1393" y="101796"/>
                  </a:lnTo>
                  <a:cubicBezTo>
                    <a:pt x="1393" y="101848"/>
                    <a:pt x="1393" y="101899"/>
                    <a:pt x="1470" y="101899"/>
                  </a:cubicBezTo>
                  <a:lnTo>
                    <a:pt x="1470" y="101925"/>
                  </a:lnTo>
                  <a:cubicBezTo>
                    <a:pt x="1470" y="101951"/>
                    <a:pt x="1496" y="102028"/>
                    <a:pt x="1470" y="102054"/>
                  </a:cubicBezTo>
                  <a:lnTo>
                    <a:pt x="1470" y="102183"/>
                  </a:lnTo>
                  <a:cubicBezTo>
                    <a:pt x="1496" y="102209"/>
                    <a:pt x="1496" y="102235"/>
                    <a:pt x="1496" y="102286"/>
                  </a:cubicBezTo>
                  <a:cubicBezTo>
                    <a:pt x="1496" y="102286"/>
                    <a:pt x="1521" y="102312"/>
                    <a:pt x="1521" y="102338"/>
                  </a:cubicBezTo>
                  <a:cubicBezTo>
                    <a:pt x="1539" y="102338"/>
                    <a:pt x="1556" y="102349"/>
                    <a:pt x="1581" y="102349"/>
                  </a:cubicBezTo>
                  <a:cubicBezTo>
                    <a:pt x="1593" y="102349"/>
                    <a:pt x="1607" y="102346"/>
                    <a:pt x="1625" y="102338"/>
                  </a:cubicBezTo>
                  <a:lnTo>
                    <a:pt x="1650" y="102338"/>
                  </a:lnTo>
                  <a:cubicBezTo>
                    <a:pt x="1660" y="102310"/>
                    <a:pt x="1672" y="102302"/>
                    <a:pt x="1686" y="102302"/>
                  </a:cubicBezTo>
                  <a:cubicBezTo>
                    <a:pt x="1706" y="102302"/>
                    <a:pt x="1730" y="102318"/>
                    <a:pt x="1755" y="102318"/>
                  </a:cubicBezTo>
                  <a:cubicBezTo>
                    <a:pt x="1763" y="102318"/>
                    <a:pt x="1771" y="102316"/>
                    <a:pt x="1779" y="102312"/>
                  </a:cubicBezTo>
                  <a:cubicBezTo>
                    <a:pt x="1784" y="102310"/>
                    <a:pt x="1788" y="102309"/>
                    <a:pt x="1792" y="102309"/>
                  </a:cubicBezTo>
                  <a:cubicBezTo>
                    <a:pt x="1831" y="102309"/>
                    <a:pt x="1829" y="102417"/>
                    <a:pt x="1805" y="102441"/>
                  </a:cubicBezTo>
                  <a:cubicBezTo>
                    <a:pt x="1805" y="102467"/>
                    <a:pt x="1805" y="102493"/>
                    <a:pt x="1779" y="102518"/>
                  </a:cubicBezTo>
                  <a:lnTo>
                    <a:pt x="1831" y="102673"/>
                  </a:lnTo>
                  <a:cubicBezTo>
                    <a:pt x="1882" y="102776"/>
                    <a:pt x="1882" y="102879"/>
                    <a:pt x="1831" y="102983"/>
                  </a:cubicBezTo>
                  <a:lnTo>
                    <a:pt x="1831" y="103034"/>
                  </a:lnTo>
                  <a:cubicBezTo>
                    <a:pt x="1831" y="103034"/>
                    <a:pt x="1831" y="103060"/>
                    <a:pt x="1805" y="103060"/>
                  </a:cubicBezTo>
                  <a:cubicBezTo>
                    <a:pt x="1805" y="103137"/>
                    <a:pt x="1805" y="103189"/>
                    <a:pt x="1857" y="103240"/>
                  </a:cubicBezTo>
                  <a:cubicBezTo>
                    <a:pt x="1882" y="103240"/>
                    <a:pt x="1882" y="103292"/>
                    <a:pt x="1882" y="103318"/>
                  </a:cubicBezTo>
                  <a:lnTo>
                    <a:pt x="1882" y="103395"/>
                  </a:lnTo>
                  <a:cubicBezTo>
                    <a:pt x="1857" y="103421"/>
                    <a:pt x="1857" y="103447"/>
                    <a:pt x="1882" y="103473"/>
                  </a:cubicBezTo>
                  <a:cubicBezTo>
                    <a:pt x="1882" y="103498"/>
                    <a:pt x="1882" y="103524"/>
                    <a:pt x="1882" y="103550"/>
                  </a:cubicBezTo>
                  <a:cubicBezTo>
                    <a:pt x="1831" y="103602"/>
                    <a:pt x="1857" y="103627"/>
                    <a:pt x="1882" y="103679"/>
                  </a:cubicBezTo>
                  <a:cubicBezTo>
                    <a:pt x="1908" y="103705"/>
                    <a:pt x="1882" y="103730"/>
                    <a:pt x="1882" y="103756"/>
                  </a:cubicBezTo>
                  <a:lnTo>
                    <a:pt x="1831" y="103937"/>
                  </a:lnTo>
                  <a:cubicBezTo>
                    <a:pt x="1831" y="103963"/>
                    <a:pt x="1831" y="103963"/>
                    <a:pt x="1805" y="103963"/>
                  </a:cubicBezTo>
                  <a:cubicBezTo>
                    <a:pt x="1779" y="103988"/>
                    <a:pt x="1779" y="104014"/>
                    <a:pt x="1805" y="104014"/>
                  </a:cubicBezTo>
                  <a:cubicBezTo>
                    <a:pt x="1831" y="104040"/>
                    <a:pt x="1831" y="104040"/>
                    <a:pt x="1857" y="104066"/>
                  </a:cubicBezTo>
                  <a:cubicBezTo>
                    <a:pt x="1882" y="104066"/>
                    <a:pt x="1857" y="104066"/>
                    <a:pt x="1857" y="104092"/>
                  </a:cubicBezTo>
                  <a:lnTo>
                    <a:pt x="1857" y="104117"/>
                  </a:lnTo>
                  <a:cubicBezTo>
                    <a:pt x="1779" y="104169"/>
                    <a:pt x="1779" y="104169"/>
                    <a:pt x="1779" y="104272"/>
                  </a:cubicBezTo>
                  <a:cubicBezTo>
                    <a:pt x="1754" y="104349"/>
                    <a:pt x="1728" y="104349"/>
                    <a:pt x="1754" y="104401"/>
                  </a:cubicBezTo>
                  <a:cubicBezTo>
                    <a:pt x="1754" y="104427"/>
                    <a:pt x="1728" y="104478"/>
                    <a:pt x="1728" y="104530"/>
                  </a:cubicBezTo>
                  <a:cubicBezTo>
                    <a:pt x="1754" y="104582"/>
                    <a:pt x="1728" y="104633"/>
                    <a:pt x="1754" y="104659"/>
                  </a:cubicBezTo>
                  <a:cubicBezTo>
                    <a:pt x="1779" y="104711"/>
                    <a:pt x="1754" y="104711"/>
                    <a:pt x="1728" y="104711"/>
                  </a:cubicBezTo>
                  <a:cubicBezTo>
                    <a:pt x="1724" y="104707"/>
                    <a:pt x="1721" y="104705"/>
                    <a:pt x="1718" y="104705"/>
                  </a:cubicBezTo>
                  <a:cubicBezTo>
                    <a:pt x="1701" y="104705"/>
                    <a:pt x="1695" y="104762"/>
                    <a:pt x="1650" y="104762"/>
                  </a:cubicBezTo>
                  <a:lnTo>
                    <a:pt x="1625" y="104762"/>
                  </a:lnTo>
                  <a:lnTo>
                    <a:pt x="1728" y="104814"/>
                  </a:lnTo>
                  <a:cubicBezTo>
                    <a:pt x="1754" y="104814"/>
                    <a:pt x="1779" y="104839"/>
                    <a:pt x="1779" y="104865"/>
                  </a:cubicBezTo>
                  <a:lnTo>
                    <a:pt x="1831" y="104865"/>
                  </a:lnTo>
                  <a:lnTo>
                    <a:pt x="1831" y="104891"/>
                  </a:lnTo>
                  <a:cubicBezTo>
                    <a:pt x="1831" y="104891"/>
                    <a:pt x="1831" y="104917"/>
                    <a:pt x="1831" y="104917"/>
                  </a:cubicBezTo>
                  <a:cubicBezTo>
                    <a:pt x="1857" y="104968"/>
                    <a:pt x="1857" y="104994"/>
                    <a:pt x="1831" y="105046"/>
                  </a:cubicBezTo>
                  <a:cubicBezTo>
                    <a:pt x="1779" y="105097"/>
                    <a:pt x="1754" y="105149"/>
                    <a:pt x="1728" y="105201"/>
                  </a:cubicBezTo>
                  <a:lnTo>
                    <a:pt x="1728" y="105252"/>
                  </a:lnTo>
                  <a:cubicBezTo>
                    <a:pt x="1702" y="105330"/>
                    <a:pt x="1728" y="105381"/>
                    <a:pt x="1779" y="105433"/>
                  </a:cubicBezTo>
                  <a:cubicBezTo>
                    <a:pt x="1779" y="105407"/>
                    <a:pt x="1779" y="105407"/>
                    <a:pt x="1805" y="105407"/>
                  </a:cubicBezTo>
                  <a:cubicBezTo>
                    <a:pt x="1831" y="105407"/>
                    <a:pt x="1831" y="105407"/>
                    <a:pt x="1805" y="105433"/>
                  </a:cubicBezTo>
                  <a:cubicBezTo>
                    <a:pt x="1805" y="105458"/>
                    <a:pt x="1805" y="105484"/>
                    <a:pt x="1754" y="105484"/>
                  </a:cubicBezTo>
                  <a:cubicBezTo>
                    <a:pt x="1754" y="105536"/>
                    <a:pt x="1779" y="105562"/>
                    <a:pt x="1831" y="105587"/>
                  </a:cubicBezTo>
                  <a:cubicBezTo>
                    <a:pt x="1857" y="105639"/>
                    <a:pt x="1857" y="105691"/>
                    <a:pt x="1857" y="105716"/>
                  </a:cubicBezTo>
                  <a:cubicBezTo>
                    <a:pt x="1831" y="105742"/>
                    <a:pt x="1831" y="105794"/>
                    <a:pt x="1857" y="105820"/>
                  </a:cubicBezTo>
                  <a:cubicBezTo>
                    <a:pt x="1857" y="105845"/>
                    <a:pt x="1857" y="105871"/>
                    <a:pt x="1805" y="105871"/>
                  </a:cubicBezTo>
                  <a:cubicBezTo>
                    <a:pt x="1779" y="105897"/>
                    <a:pt x="1779" y="105923"/>
                    <a:pt x="1805" y="105948"/>
                  </a:cubicBezTo>
                  <a:cubicBezTo>
                    <a:pt x="1857" y="105974"/>
                    <a:pt x="1882" y="106026"/>
                    <a:pt x="1857" y="106077"/>
                  </a:cubicBezTo>
                  <a:cubicBezTo>
                    <a:pt x="1882" y="106155"/>
                    <a:pt x="1882" y="106232"/>
                    <a:pt x="1857" y="106310"/>
                  </a:cubicBezTo>
                  <a:cubicBezTo>
                    <a:pt x="1857" y="106361"/>
                    <a:pt x="1857" y="106387"/>
                    <a:pt x="1857" y="106439"/>
                  </a:cubicBezTo>
                  <a:cubicBezTo>
                    <a:pt x="1882" y="106490"/>
                    <a:pt x="1882" y="106567"/>
                    <a:pt x="1857" y="106645"/>
                  </a:cubicBezTo>
                  <a:cubicBezTo>
                    <a:pt x="1857" y="106645"/>
                    <a:pt x="1857" y="106671"/>
                    <a:pt x="1882" y="106696"/>
                  </a:cubicBezTo>
                  <a:cubicBezTo>
                    <a:pt x="1908" y="106748"/>
                    <a:pt x="1934" y="106800"/>
                    <a:pt x="1908" y="106851"/>
                  </a:cubicBezTo>
                  <a:cubicBezTo>
                    <a:pt x="1908" y="106877"/>
                    <a:pt x="1934" y="106903"/>
                    <a:pt x="1934" y="106929"/>
                  </a:cubicBezTo>
                  <a:cubicBezTo>
                    <a:pt x="1908" y="106980"/>
                    <a:pt x="1934" y="107032"/>
                    <a:pt x="1934" y="107083"/>
                  </a:cubicBezTo>
                  <a:cubicBezTo>
                    <a:pt x="1934" y="107135"/>
                    <a:pt x="1934" y="107186"/>
                    <a:pt x="1934" y="107264"/>
                  </a:cubicBezTo>
                  <a:cubicBezTo>
                    <a:pt x="1934" y="107264"/>
                    <a:pt x="1960" y="107290"/>
                    <a:pt x="1934" y="107315"/>
                  </a:cubicBezTo>
                  <a:cubicBezTo>
                    <a:pt x="1908" y="107315"/>
                    <a:pt x="1882" y="107393"/>
                    <a:pt x="1908" y="107419"/>
                  </a:cubicBezTo>
                  <a:cubicBezTo>
                    <a:pt x="1908" y="107470"/>
                    <a:pt x="1908" y="107548"/>
                    <a:pt x="1908" y="107599"/>
                  </a:cubicBezTo>
                  <a:cubicBezTo>
                    <a:pt x="1908" y="107618"/>
                    <a:pt x="1901" y="107623"/>
                    <a:pt x="1891" y="107623"/>
                  </a:cubicBezTo>
                  <a:cubicBezTo>
                    <a:pt x="1880" y="107623"/>
                    <a:pt x="1865" y="107617"/>
                    <a:pt x="1851" y="107617"/>
                  </a:cubicBezTo>
                  <a:cubicBezTo>
                    <a:pt x="1844" y="107617"/>
                    <a:pt x="1837" y="107619"/>
                    <a:pt x="1831" y="107625"/>
                  </a:cubicBezTo>
                  <a:lnTo>
                    <a:pt x="1831" y="107651"/>
                  </a:lnTo>
                  <a:cubicBezTo>
                    <a:pt x="1831" y="107702"/>
                    <a:pt x="1882" y="107728"/>
                    <a:pt x="1831" y="107780"/>
                  </a:cubicBezTo>
                  <a:cubicBezTo>
                    <a:pt x="1818" y="107805"/>
                    <a:pt x="1818" y="107812"/>
                    <a:pt x="1821" y="107812"/>
                  </a:cubicBezTo>
                  <a:cubicBezTo>
                    <a:pt x="1824" y="107812"/>
                    <a:pt x="1831" y="107805"/>
                    <a:pt x="1831" y="107805"/>
                  </a:cubicBezTo>
                  <a:cubicBezTo>
                    <a:pt x="1831" y="107831"/>
                    <a:pt x="1882" y="107857"/>
                    <a:pt x="1857" y="107909"/>
                  </a:cubicBezTo>
                  <a:lnTo>
                    <a:pt x="1857" y="107986"/>
                  </a:lnTo>
                  <a:cubicBezTo>
                    <a:pt x="1908" y="108089"/>
                    <a:pt x="1908" y="108115"/>
                    <a:pt x="1805" y="108166"/>
                  </a:cubicBezTo>
                  <a:cubicBezTo>
                    <a:pt x="1805" y="108218"/>
                    <a:pt x="1805" y="108270"/>
                    <a:pt x="1779" y="108321"/>
                  </a:cubicBezTo>
                  <a:cubicBezTo>
                    <a:pt x="1805" y="108321"/>
                    <a:pt x="1805" y="108347"/>
                    <a:pt x="1805" y="108399"/>
                  </a:cubicBezTo>
                  <a:lnTo>
                    <a:pt x="1882" y="108399"/>
                  </a:lnTo>
                  <a:cubicBezTo>
                    <a:pt x="1889" y="108392"/>
                    <a:pt x="1896" y="108388"/>
                    <a:pt x="1903" y="108388"/>
                  </a:cubicBezTo>
                  <a:cubicBezTo>
                    <a:pt x="1920" y="108388"/>
                    <a:pt x="1934" y="108412"/>
                    <a:pt x="1934" y="108450"/>
                  </a:cubicBezTo>
                  <a:cubicBezTo>
                    <a:pt x="1986" y="108450"/>
                    <a:pt x="1986" y="108450"/>
                    <a:pt x="1986" y="108502"/>
                  </a:cubicBezTo>
                  <a:cubicBezTo>
                    <a:pt x="1970" y="108548"/>
                    <a:pt x="1973" y="108557"/>
                    <a:pt x="1984" y="108557"/>
                  </a:cubicBezTo>
                  <a:cubicBezTo>
                    <a:pt x="1991" y="108557"/>
                    <a:pt x="2001" y="108553"/>
                    <a:pt x="2011" y="108553"/>
                  </a:cubicBezTo>
                  <a:cubicBezTo>
                    <a:pt x="2063" y="108553"/>
                    <a:pt x="2037" y="108579"/>
                    <a:pt x="2037" y="108605"/>
                  </a:cubicBezTo>
                  <a:cubicBezTo>
                    <a:pt x="2011" y="108605"/>
                    <a:pt x="2011" y="108605"/>
                    <a:pt x="2011" y="108631"/>
                  </a:cubicBezTo>
                  <a:cubicBezTo>
                    <a:pt x="1986" y="108631"/>
                    <a:pt x="1986" y="108657"/>
                    <a:pt x="1986" y="108682"/>
                  </a:cubicBezTo>
                  <a:cubicBezTo>
                    <a:pt x="2003" y="108682"/>
                    <a:pt x="2031" y="108671"/>
                    <a:pt x="2049" y="108671"/>
                  </a:cubicBezTo>
                  <a:cubicBezTo>
                    <a:pt x="2057" y="108671"/>
                    <a:pt x="2063" y="108674"/>
                    <a:pt x="2063" y="108682"/>
                  </a:cubicBezTo>
                  <a:cubicBezTo>
                    <a:pt x="2089" y="108708"/>
                    <a:pt x="2115" y="108734"/>
                    <a:pt x="2089" y="108785"/>
                  </a:cubicBezTo>
                  <a:lnTo>
                    <a:pt x="2063" y="108889"/>
                  </a:lnTo>
                  <a:lnTo>
                    <a:pt x="2063" y="108966"/>
                  </a:lnTo>
                  <a:cubicBezTo>
                    <a:pt x="2063" y="108966"/>
                    <a:pt x="2063" y="109043"/>
                    <a:pt x="2089" y="109069"/>
                  </a:cubicBezTo>
                  <a:cubicBezTo>
                    <a:pt x="2140" y="109121"/>
                    <a:pt x="2140" y="109198"/>
                    <a:pt x="2115" y="109250"/>
                  </a:cubicBezTo>
                  <a:cubicBezTo>
                    <a:pt x="2089" y="109301"/>
                    <a:pt x="2063" y="109353"/>
                    <a:pt x="2063" y="109404"/>
                  </a:cubicBezTo>
                  <a:cubicBezTo>
                    <a:pt x="2011" y="109404"/>
                    <a:pt x="1960" y="109353"/>
                    <a:pt x="1908" y="109353"/>
                  </a:cubicBezTo>
                  <a:cubicBezTo>
                    <a:pt x="1908" y="109404"/>
                    <a:pt x="1882" y="109456"/>
                    <a:pt x="1908" y="109508"/>
                  </a:cubicBezTo>
                  <a:cubicBezTo>
                    <a:pt x="1908" y="109559"/>
                    <a:pt x="1908" y="109533"/>
                    <a:pt x="1908" y="109559"/>
                  </a:cubicBezTo>
                  <a:cubicBezTo>
                    <a:pt x="1908" y="109585"/>
                    <a:pt x="1857" y="109637"/>
                    <a:pt x="1908" y="109637"/>
                  </a:cubicBezTo>
                  <a:cubicBezTo>
                    <a:pt x="1908" y="109662"/>
                    <a:pt x="1908" y="109662"/>
                    <a:pt x="1908" y="109688"/>
                  </a:cubicBezTo>
                  <a:cubicBezTo>
                    <a:pt x="1857" y="109740"/>
                    <a:pt x="1908" y="109817"/>
                    <a:pt x="1857" y="109894"/>
                  </a:cubicBezTo>
                  <a:cubicBezTo>
                    <a:pt x="1857" y="109946"/>
                    <a:pt x="1857" y="109972"/>
                    <a:pt x="1857" y="110023"/>
                  </a:cubicBezTo>
                  <a:cubicBezTo>
                    <a:pt x="1882" y="110049"/>
                    <a:pt x="1882" y="110101"/>
                    <a:pt x="1857" y="110127"/>
                  </a:cubicBezTo>
                  <a:cubicBezTo>
                    <a:pt x="1831" y="110178"/>
                    <a:pt x="1831" y="110230"/>
                    <a:pt x="1857" y="110256"/>
                  </a:cubicBezTo>
                  <a:cubicBezTo>
                    <a:pt x="1882" y="110333"/>
                    <a:pt x="1882" y="110384"/>
                    <a:pt x="1831" y="110436"/>
                  </a:cubicBezTo>
                  <a:cubicBezTo>
                    <a:pt x="1805" y="110462"/>
                    <a:pt x="1805" y="110488"/>
                    <a:pt x="1805" y="110513"/>
                  </a:cubicBezTo>
                  <a:lnTo>
                    <a:pt x="1831" y="110539"/>
                  </a:lnTo>
                  <a:cubicBezTo>
                    <a:pt x="1934" y="110591"/>
                    <a:pt x="1934" y="110591"/>
                    <a:pt x="1882" y="110694"/>
                  </a:cubicBezTo>
                  <a:cubicBezTo>
                    <a:pt x="1882" y="110720"/>
                    <a:pt x="1960" y="110746"/>
                    <a:pt x="1882" y="110771"/>
                  </a:cubicBezTo>
                  <a:cubicBezTo>
                    <a:pt x="1882" y="110797"/>
                    <a:pt x="1882" y="110797"/>
                    <a:pt x="1882" y="110797"/>
                  </a:cubicBezTo>
                  <a:cubicBezTo>
                    <a:pt x="1934" y="110849"/>
                    <a:pt x="1934" y="110926"/>
                    <a:pt x="1882" y="110952"/>
                  </a:cubicBezTo>
                  <a:cubicBezTo>
                    <a:pt x="1882" y="110978"/>
                    <a:pt x="1882" y="110978"/>
                    <a:pt x="1882" y="111003"/>
                  </a:cubicBezTo>
                  <a:cubicBezTo>
                    <a:pt x="1986" y="111107"/>
                    <a:pt x="1882" y="111210"/>
                    <a:pt x="1805" y="111287"/>
                  </a:cubicBezTo>
                  <a:lnTo>
                    <a:pt x="1805" y="111313"/>
                  </a:lnTo>
                  <a:cubicBezTo>
                    <a:pt x="1831" y="111390"/>
                    <a:pt x="1831" y="111468"/>
                    <a:pt x="1805" y="111545"/>
                  </a:cubicBezTo>
                  <a:cubicBezTo>
                    <a:pt x="1831" y="111545"/>
                    <a:pt x="1857" y="111545"/>
                    <a:pt x="1857" y="111571"/>
                  </a:cubicBezTo>
                  <a:cubicBezTo>
                    <a:pt x="1857" y="111597"/>
                    <a:pt x="1857" y="111648"/>
                    <a:pt x="1805" y="111648"/>
                  </a:cubicBezTo>
                  <a:cubicBezTo>
                    <a:pt x="1831" y="111751"/>
                    <a:pt x="1857" y="111829"/>
                    <a:pt x="1805" y="111906"/>
                  </a:cubicBezTo>
                  <a:cubicBezTo>
                    <a:pt x="1831" y="111958"/>
                    <a:pt x="1857" y="111932"/>
                    <a:pt x="1882" y="112009"/>
                  </a:cubicBezTo>
                  <a:cubicBezTo>
                    <a:pt x="1882" y="112009"/>
                    <a:pt x="1908" y="112009"/>
                    <a:pt x="1882" y="112087"/>
                  </a:cubicBezTo>
                  <a:cubicBezTo>
                    <a:pt x="1882" y="112112"/>
                    <a:pt x="1882" y="112138"/>
                    <a:pt x="1882" y="112164"/>
                  </a:cubicBezTo>
                  <a:cubicBezTo>
                    <a:pt x="1908" y="112216"/>
                    <a:pt x="1831" y="112241"/>
                    <a:pt x="1831" y="112293"/>
                  </a:cubicBezTo>
                  <a:cubicBezTo>
                    <a:pt x="1831" y="112345"/>
                    <a:pt x="1882" y="112370"/>
                    <a:pt x="1831" y="112396"/>
                  </a:cubicBezTo>
                  <a:cubicBezTo>
                    <a:pt x="1805" y="112422"/>
                    <a:pt x="1754" y="112499"/>
                    <a:pt x="1754" y="112577"/>
                  </a:cubicBezTo>
                  <a:cubicBezTo>
                    <a:pt x="1702" y="112654"/>
                    <a:pt x="1754" y="112706"/>
                    <a:pt x="1779" y="112783"/>
                  </a:cubicBezTo>
                  <a:lnTo>
                    <a:pt x="1805" y="112783"/>
                  </a:lnTo>
                  <a:cubicBezTo>
                    <a:pt x="1805" y="112770"/>
                    <a:pt x="1818" y="112764"/>
                    <a:pt x="1831" y="112764"/>
                  </a:cubicBezTo>
                  <a:cubicBezTo>
                    <a:pt x="1844" y="112764"/>
                    <a:pt x="1857" y="112770"/>
                    <a:pt x="1857" y="112783"/>
                  </a:cubicBezTo>
                  <a:cubicBezTo>
                    <a:pt x="1908" y="112809"/>
                    <a:pt x="1934" y="112860"/>
                    <a:pt x="1908" y="112912"/>
                  </a:cubicBezTo>
                  <a:lnTo>
                    <a:pt x="1908" y="112964"/>
                  </a:lnTo>
                  <a:cubicBezTo>
                    <a:pt x="1908" y="112964"/>
                    <a:pt x="1908" y="113015"/>
                    <a:pt x="1857" y="113015"/>
                  </a:cubicBezTo>
                  <a:cubicBezTo>
                    <a:pt x="1835" y="113004"/>
                    <a:pt x="1814" y="112998"/>
                    <a:pt x="1796" y="112998"/>
                  </a:cubicBezTo>
                  <a:cubicBezTo>
                    <a:pt x="1771" y="112998"/>
                    <a:pt x="1754" y="113011"/>
                    <a:pt x="1754" y="113041"/>
                  </a:cubicBezTo>
                  <a:cubicBezTo>
                    <a:pt x="1702" y="113067"/>
                    <a:pt x="1702" y="113093"/>
                    <a:pt x="1728" y="113144"/>
                  </a:cubicBezTo>
                  <a:cubicBezTo>
                    <a:pt x="1728" y="113170"/>
                    <a:pt x="1754" y="113196"/>
                    <a:pt x="1754" y="113221"/>
                  </a:cubicBezTo>
                  <a:cubicBezTo>
                    <a:pt x="1754" y="113273"/>
                    <a:pt x="1754" y="113299"/>
                    <a:pt x="1754" y="113325"/>
                  </a:cubicBezTo>
                  <a:cubicBezTo>
                    <a:pt x="1779" y="113350"/>
                    <a:pt x="1779" y="113376"/>
                    <a:pt x="1754" y="113402"/>
                  </a:cubicBezTo>
                  <a:cubicBezTo>
                    <a:pt x="1728" y="113428"/>
                    <a:pt x="1728" y="113479"/>
                    <a:pt x="1754" y="113505"/>
                  </a:cubicBezTo>
                  <a:cubicBezTo>
                    <a:pt x="1831" y="113557"/>
                    <a:pt x="1831" y="113660"/>
                    <a:pt x="1805" y="113712"/>
                  </a:cubicBezTo>
                  <a:cubicBezTo>
                    <a:pt x="1754" y="113789"/>
                    <a:pt x="1754" y="113840"/>
                    <a:pt x="1754" y="113892"/>
                  </a:cubicBezTo>
                  <a:cubicBezTo>
                    <a:pt x="1754" y="113944"/>
                    <a:pt x="1754" y="113969"/>
                    <a:pt x="1728" y="113969"/>
                  </a:cubicBezTo>
                  <a:cubicBezTo>
                    <a:pt x="1702" y="113995"/>
                    <a:pt x="1702" y="114021"/>
                    <a:pt x="1702" y="114047"/>
                  </a:cubicBezTo>
                  <a:cubicBezTo>
                    <a:pt x="1702" y="114098"/>
                    <a:pt x="1728" y="114124"/>
                    <a:pt x="1702" y="114150"/>
                  </a:cubicBezTo>
                  <a:cubicBezTo>
                    <a:pt x="1676" y="114176"/>
                    <a:pt x="1676" y="114176"/>
                    <a:pt x="1702" y="114202"/>
                  </a:cubicBezTo>
                  <a:cubicBezTo>
                    <a:pt x="1754" y="114227"/>
                    <a:pt x="1779" y="114305"/>
                    <a:pt x="1754" y="114356"/>
                  </a:cubicBezTo>
                  <a:cubicBezTo>
                    <a:pt x="1754" y="114382"/>
                    <a:pt x="1754" y="114408"/>
                    <a:pt x="1779" y="114434"/>
                  </a:cubicBezTo>
                  <a:cubicBezTo>
                    <a:pt x="1805" y="114459"/>
                    <a:pt x="1805" y="114459"/>
                    <a:pt x="1779" y="114485"/>
                  </a:cubicBezTo>
                  <a:cubicBezTo>
                    <a:pt x="1779" y="114537"/>
                    <a:pt x="1779" y="114588"/>
                    <a:pt x="1779" y="114614"/>
                  </a:cubicBezTo>
                  <a:cubicBezTo>
                    <a:pt x="1779" y="114666"/>
                    <a:pt x="1779" y="114717"/>
                    <a:pt x="1779" y="114769"/>
                  </a:cubicBezTo>
                  <a:cubicBezTo>
                    <a:pt x="1779" y="114769"/>
                    <a:pt x="1779" y="114795"/>
                    <a:pt x="1779" y="114795"/>
                  </a:cubicBezTo>
                  <a:cubicBezTo>
                    <a:pt x="1779" y="114872"/>
                    <a:pt x="1779" y="114949"/>
                    <a:pt x="1728" y="115027"/>
                  </a:cubicBezTo>
                  <a:cubicBezTo>
                    <a:pt x="1728" y="115027"/>
                    <a:pt x="1728" y="115053"/>
                    <a:pt x="1754" y="115053"/>
                  </a:cubicBezTo>
                  <a:lnTo>
                    <a:pt x="1779" y="115078"/>
                  </a:lnTo>
                  <a:cubicBezTo>
                    <a:pt x="1779" y="115078"/>
                    <a:pt x="1779" y="115104"/>
                    <a:pt x="1754" y="115104"/>
                  </a:cubicBezTo>
                  <a:cubicBezTo>
                    <a:pt x="1754" y="115104"/>
                    <a:pt x="1728" y="115130"/>
                    <a:pt x="1728" y="115156"/>
                  </a:cubicBezTo>
                  <a:cubicBezTo>
                    <a:pt x="1754" y="115156"/>
                    <a:pt x="1779" y="115259"/>
                    <a:pt x="1779" y="115311"/>
                  </a:cubicBezTo>
                  <a:cubicBezTo>
                    <a:pt x="1805" y="115362"/>
                    <a:pt x="1754" y="115439"/>
                    <a:pt x="1754" y="115491"/>
                  </a:cubicBezTo>
                  <a:cubicBezTo>
                    <a:pt x="1779" y="115568"/>
                    <a:pt x="1779" y="115568"/>
                    <a:pt x="1805" y="115594"/>
                  </a:cubicBezTo>
                  <a:cubicBezTo>
                    <a:pt x="1831" y="115620"/>
                    <a:pt x="1805" y="115646"/>
                    <a:pt x="1779" y="115672"/>
                  </a:cubicBezTo>
                  <a:cubicBezTo>
                    <a:pt x="1754" y="115672"/>
                    <a:pt x="1754" y="115723"/>
                    <a:pt x="1779" y="115749"/>
                  </a:cubicBezTo>
                  <a:cubicBezTo>
                    <a:pt x="1805" y="115749"/>
                    <a:pt x="1805" y="115775"/>
                    <a:pt x="1805" y="115775"/>
                  </a:cubicBezTo>
                  <a:cubicBezTo>
                    <a:pt x="1779" y="115826"/>
                    <a:pt x="1779" y="115878"/>
                    <a:pt x="1805" y="115930"/>
                  </a:cubicBezTo>
                  <a:cubicBezTo>
                    <a:pt x="1805" y="115955"/>
                    <a:pt x="1779" y="115955"/>
                    <a:pt x="1754" y="115981"/>
                  </a:cubicBezTo>
                  <a:lnTo>
                    <a:pt x="1754" y="116007"/>
                  </a:lnTo>
                  <a:lnTo>
                    <a:pt x="1779" y="116033"/>
                  </a:lnTo>
                  <a:cubicBezTo>
                    <a:pt x="1831" y="116058"/>
                    <a:pt x="1779" y="116110"/>
                    <a:pt x="1779" y="116136"/>
                  </a:cubicBezTo>
                  <a:cubicBezTo>
                    <a:pt x="1831" y="116136"/>
                    <a:pt x="1831" y="116136"/>
                    <a:pt x="1805" y="116187"/>
                  </a:cubicBezTo>
                  <a:cubicBezTo>
                    <a:pt x="1805" y="116213"/>
                    <a:pt x="1805" y="116239"/>
                    <a:pt x="1779" y="116265"/>
                  </a:cubicBezTo>
                  <a:lnTo>
                    <a:pt x="1779" y="116291"/>
                  </a:lnTo>
                  <a:cubicBezTo>
                    <a:pt x="1779" y="116291"/>
                    <a:pt x="1857" y="116368"/>
                    <a:pt x="1779" y="116420"/>
                  </a:cubicBezTo>
                  <a:lnTo>
                    <a:pt x="1779" y="116548"/>
                  </a:lnTo>
                  <a:lnTo>
                    <a:pt x="1831" y="116548"/>
                  </a:lnTo>
                  <a:lnTo>
                    <a:pt x="1831" y="116574"/>
                  </a:lnTo>
                  <a:lnTo>
                    <a:pt x="1779" y="116652"/>
                  </a:lnTo>
                  <a:cubicBezTo>
                    <a:pt x="1805" y="116652"/>
                    <a:pt x="1831" y="116652"/>
                    <a:pt x="1831" y="116677"/>
                  </a:cubicBezTo>
                  <a:cubicBezTo>
                    <a:pt x="1831" y="116677"/>
                    <a:pt x="1831" y="116703"/>
                    <a:pt x="1831" y="116729"/>
                  </a:cubicBezTo>
                  <a:cubicBezTo>
                    <a:pt x="1831" y="116755"/>
                    <a:pt x="1805" y="116781"/>
                    <a:pt x="1779" y="116781"/>
                  </a:cubicBezTo>
                  <a:cubicBezTo>
                    <a:pt x="1728" y="116781"/>
                    <a:pt x="1728" y="116781"/>
                    <a:pt x="1728" y="116806"/>
                  </a:cubicBezTo>
                  <a:lnTo>
                    <a:pt x="1676" y="116806"/>
                  </a:lnTo>
                  <a:lnTo>
                    <a:pt x="1676" y="116755"/>
                  </a:lnTo>
                  <a:lnTo>
                    <a:pt x="1625" y="116755"/>
                  </a:lnTo>
                  <a:cubicBezTo>
                    <a:pt x="1625" y="116781"/>
                    <a:pt x="1625" y="116806"/>
                    <a:pt x="1625" y="116832"/>
                  </a:cubicBezTo>
                  <a:cubicBezTo>
                    <a:pt x="1650" y="116832"/>
                    <a:pt x="1702" y="116858"/>
                    <a:pt x="1702" y="116884"/>
                  </a:cubicBezTo>
                  <a:cubicBezTo>
                    <a:pt x="1676" y="116910"/>
                    <a:pt x="1676" y="116935"/>
                    <a:pt x="1702" y="116961"/>
                  </a:cubicBezTo>
                  <a:cubicBezTo>
                    <a:pt x="1702" y="116961"/>
                    <a:pt x="1728" y="116961"/>
                    <a:pt x="1728" y="116987"/>
                  </a:cubicBezTo>
                  <a:cubicBezTo>
                    <a:pt x="1728" y="117039"/>
                    <a:pt x="1702" y="117039"/>
                    <a:pt x="1676" y="117039"/>
                  </a:cubicBezTo>
                  <a:cubicBezTo>
                    <a:pt x="1676" y="117039"/>
                    <a:pt x="1676" y="117064"/>
                    <a:pt x="1676" y="117064"/>
                  </a:cubicBezTo>
                  <a:cubicBezTo>
                    <a:pt x="1676" y="117116"/>
                    <a:pt x="1676" y="117167"/>
                    <a:pt x="1650" y="117193"/>
                  </a:cubicBezTo>
                  <a:lnTo>
                    <a:pt x="1650" y="117374"/>
                  </a:lnTo>
                  <a:lnTo>
                    <a:pt x="1650" y="117400"/>
                  </a:lnTo>
                  <a:cubicBezTo>
                    <a:pt x="1625" y="117400"/>
                    <a:pt x="1625" y="117400"/>
                    <a:pt x="1625" y="117425"/>
                  </a:cubicBezTo>
                  <a:cubicBezTo>
                    <a:pt x="1625" y="117451"/>
                    <a:pt x="1625" y="117477"/>
                    <a:pt x="1599" y="117503"/>
                  </a:cubicBezTo>
                  <a:cubicBezTo>
                    <a:pt x="1599" y="117529"/>
                    <a:pt x="1625" y="117580"/>
                    <a:pt x="1650" y="117580"/>
                  </a:cubicBezTo>
                  <a:cubicBezTo>
                    <a:pt x="1702" y="117580"/>
                    <a:pt x="1702" y="117606"/>
                    <a:pt x="1702" y="117632"/>
                  </a:cubicBezTo>
                  <a:cubicBezTo>
                    <a:pt x="1702" y="117683"/>
                    <a:pt x="1702" y="117709"/>
                    <a:pt x="1676" y="117735"/>
                  </a:cubicBezTo>
                  <a:cubicBezTo>
                    <a:pt x="1650" y="117838"/>
                    <a:pt x="1625" y="117941"/>
                    <a:pt x="1625" y="118044"/>
                  </a:cubicBezTo>
                  <a:cubicBezTo>
                    <a:pt x="1625" y="118096"/>
                    <a:pt x="1573" y="118122"/>
                    <a:pt x="1573" y="118199"/>
                  </a:cubicBezTo>
                  <a:cubicBezTo>
                    <a:pt x="1625" y="118199"/>
                    <a:pt x="1625" y="118225"/>
                    <a:pt x="1573" y="118251"/>
                  </a:cubicBezTo>
                  <a:lnTo>
                    <a:pt x="1573" y="118276"/>
                  </a:lnTo>
                  <a:cubicBezTo>
                    <a:pt x="1625" y="118276"/>
                    <a:pt x="1599" y="118302"/>
                    <a:pt x="1573" y="118328"/>
                  </a:cubicBezTo>
                  <a:cubicBezTo>
                    <a:pt x="1599" y="118354"/>
                    <a:pt x="1599" y="118354"/>
                    <a:pt x="1573" y="118380"/>
                  </a:cubicBezTo>
                  <a:lnTo>
                    <a:pt x="1599" y="118483"/>
                  </a:lnTo>
                  <a:cubicBezTo>
                    <a:pt x="1599" y="118509"/>
                    <a:pt x="1599" y="118534"/>
                    <a:pt x="1573" y="118534"/>
                  </a:cubicBezTo>
                  <a:lnTo>
                    <a:pt x="1599" y="118586"/>
                  </a:lnTo>
                  <a:cubicBezTo>
                    <a:pt x="1625" y="118586"/>
                    <a:pt x="1650" y="118586"/>
                    <a:pt x="1650" y="118612"/>
                  </a:cubicBezTo>
                  <a:cubicBezTo>
                    <a:pt x="1650" y="118638"/>
                    <a:pt x="1625" y="118766"/>
                    <a:pt x="1599" y="118818"/>
                  </a:cubicBezTo>
                  <a:cubicBezTo>
                    <a:pt x="1599" y="118844"/>
                    <a:pt x="1599" y="118895"/>
                    <a:pt x="1573" y="118921"/>
                  </a:cubicBezTo>
                  <a:lnTo>
                    <a:pt x="1573" y="118973"/>
                  </a:lnTo>
                  <a:cubicBezTo>
                    <a:pt x="1573" y="119024"/>
                    <a:pt x="1521" y="119024"/>
                    <a:pt x="1521" y="119076"/>
                  </a:cubicBezTo>
                  <a:cubicBezTo>
                    <a:pt x="1521" y="119102"/>
                    <a:pt x="1521" y="119128"/>
                    <a:pt x="1547" y="119153"/>
                  </a:cubicBezTo>
                  <a:cubicBezTo>
                    <a:pt x="1547" y="119205"/>
                    <a:pt x="1547" y="119257"/>
                    <a:pt x="1496" y="119282"/>
                  </a:cubicBezTo>
                  <a:lnTo>
                    <a:pt x="1496" y="119308"/>
                  </a:lnTo>
                  <a:cubicBezTo>
                    <a:pt x="1521" y="119334"/>
                    <a:pt x="1521" y="119360"/>
                    <a:pt x="1496" y="119385"/>
                  </a:cubicBezTo>
                  <a:cubicBezTo>
                    <a:pt x="1470" y="119411"/>
                    <a:pt x="1470" y="119437"/>
                    <a:pt x="1470" y="119489"/>
                  </a:cubicBezTo>
                  <a:cubicBezTo>
                    <a:pt x="1496" y="119489"/>
                    <a:pt x="1496" y="119514"/>
                    <a:pt x="1470" y="119540"/>
                  </a:cubicBezTo>
                  <a:cubicBezTo>
                    <a:pt x="1470" y="119592"/>
                    <a:pt x="1444" y="119618"/>
                    <a:pt x="1444" y="119643"/>
                  </a:cubicBezTo>
                  <a:cubicBezTo>
                    <a:pt x="1444" y="119643"/>
                    <a:pt x="1444" y="119669"/>
                    <a:pt x="1444" y="119669"/>
                  </a:cubicBezTo>
                  <a:cubicBezTo>
                    <a:pt x="1444" y="119695"/>
                    <a:pt x="1444" y="119695"/>
                    <a:pt x="1444" y="119721"/>
                  </a:cubicBezTo>
                  <a:cubicBezTo>
                    <a:pt x="1444" y="119747"/>
                    <a:pt x="1444" y="119772"/>
                    <a:pt x="1444" y="119798"/>
                  </a:cubicBezTo>
                  <a:cubicBezTo>
                    <a:pt x="1444" y="119824"/>
                    <a:pt x="1418" y="119824"/>
                    <a:pt x="1393" y="119850"/>
                  </a:cubicBezTo>
                  <a:cubicBezTo>
                    <a:pt x="1367" y="119850"/>
                    <a:pt x="1367" y="119875"/>
                    <a:pt x="1367" y="119901"/>
                  </a:cubicBezTo>
                  <a:cubicBezTo>
                    <a:pt x="1367" y="119927"/>
                    <a:pt x="1367" y="119953"/>
                    <a:pt x="1341" y="119979"/>
                  </a:cubicBezTo>
                  <a:cubicBezTo>
                    <a:pt x="1315" y="119979"/>
                    <a:pt x="1315" y="120030"/>
                    <a:pt x="1341" y="120082"/>
                  </a:cubicBezTo>
                  <a:cubicBezTo>
                    <a:pt x="1418" y="120082"/>
                    <a:pt x="1393" y="120133"/>
                    <a:pt x="1393" y="120185"/>
                  </a:cubicBezTo>
                  <a:cubicBezTo>
                    <a:pt x="1393" y="120237"/>
                    <a:pt x="1418" y="120340"/>
                    <a:pt x="1418" y="120391"/>
                  </a:cubicBezTo>
                  <a:cubicBezTo>
                    <a:pt x="1470" y="120469"/>
                    <a:pt x="1470" y="120572"/>
                    <a:pt x="1418" y="120649"/>
                  </a:cubicBezTo>
                  <a:lnTo>
                    <a:pt x="1418" y="120752"/>
                  </a:lnTo>
                  <a:cubicBezTo>
                    <a:pt x="1444" y="120778"/>
                    <a:pt x="1418" y="120804"/>
                    <a:pt x="1393" y="120804"/>
                  </a:cubicBezTo>
                  <a:cubicBezTo>
                    <a:pt x="1393" y="120830"/>
                    <a:pt x="1393" y="120856"/>
                    <a:pt x="1418" y="120881"/>
                  </a:cubicBezTo>
                  <a:cubicBezTo>
                    <a:pt x="1418" y="120907"/>
                    <a:pt x="1418" y="120933"/>
                    <a:pt x="1393" y="120933"/>
                  </a:cubicBezTo>
                  <a:cubicBezTo>
                    <a:pt x="1393" y="120959"/>
                    <a:pt x="1470" y="120985"/>
                    <a:pt x="1444" y="120985"/>
                  </a:cubicBezTo>
                  <a:cubicBezTo>
                    <a:pt x="1418" y="121010"/>
                    <a:pt x="1367" y="121036"/>
                    <a:pt x="1393" y="121088"/>
                  </a:cubicBezTo>
                  <a:cubicBezTo>
                    <a:pt x="1418" y="121139"/>
                    <a:pt x="1393" y="121165"/>
                    <a:pt x="1393" y="121217"/>
                  </a:cubicBezTo>
                  <a:cubicBezTo>
                    <a:pt x="1393" y="121294"/>
                    <a:pt x="1393" y="121371"/>
                    <a:pt x="1393" y="121449"/>
                  </a:cubicBezTo>
                  <a:lnTo>
                    <a:pt x="1444" y="121449"/>
                  </a:lnTo>
                  <a:cubicBezTo>
                    <a:pt x="1418" y="121423"/>
                    <a:pt x="1418" y="121397"/>
                    <a:pt x="1444" y="121371"/>
                  </a:cubicBezTo>
                  <a:cubicBezTo>
                    <a:pt x="1470" y="121371"/>
                    <a:pt x="1496" y="121423"/>
                    <a:pt x="1444" y="121449"/>
                  </a:cubicBezTo>
                  <a:lnTo>
                    <a:pt x="1418" y="121552"/>
                  </a:lnTo>
                  <a:cubicBezTo>
                    <a:pt x="1433" y="121544"/>
                    <a:pt x="1446" y="121541"/>
                    <a:pt x="1457" y="121541"/>
                  </a:cubicBezTo>
                  <a:cubicBezTo>
                    <a:pt x="1483" y="121541"/>
                    <a:pt x="1496" y="121559"/>
                    <a:pt x="1496" y="121578"/>
                  </a:cubicBezTo>
                  <a:cubicBezTo>
                    <a:pt x="1496" y="121603"/>
                    <a:pt x="1496" y="121629"/>
                    <a:pt x="1496" y="121629"/>
                  </a:cubicBezTo>
                  <a:cubicBezTo>
                    <a:pt x="1496" y="121681"/>
                    <a:pt x="1496" y="121732"/>
                    <a:pt x="1521" y="121758"/>
                  </a:cubicBezTo>
                  <a:cubicBezTo>
                    <a:pt x="1573" y="121810"/>
                    <a:pt x="1573" y="121810"/>
                    <a:pt x="1521" y="121836"/>
                  </a:cubicBezTo>
                  <a:lnTo>
                    <a:pt x="1496" y="121836"/>
                  </a:lnTo>
                  <a:cubicBezTo>
                    <a:pt x="1470" y="121836"/>
                    <a:pt x="1470" y="121861"/>
                    <a:pt x="1444" y="121887"/>
                  </a:cubicBezTo>
                  <a:cubicBezTo>
                    <a:pt x="1444" y="121887"/>
                    <a:pt x="1418" y="121913"/>
                    <a:pt x="1393" y="121913"/>
                  </a:cubicBezTo>
                  <a:cubicBezTo>
                    <a:pt x="1367" y="122016"/>
                    <a:pt x="1367" y="122119"/>
                    <a:pt x="1418" y="122197"/>
                  </a:cubicBezTo>
                  <a:cubicBezTo>
                    <a:pt x="1444" y="122274"/>
                    <a:pt x="1444" y="122300"/>
                    <a:pt x="1367" y="122326"/>
                  </a:cubicBezTo>
                  <a:lnTo>
                    <a:pt x="1367" y="122377"/>
                  </a:lnTo>
                  <a:cubicBezTo>
                    <a:pt x="1367" y="122377"/>
                    <a:pt x="1470" y="122377"/>
                    <a:pt x="1444" y="122429"/>
                  </a:cubicBezTo>
                  <a:cubicBezTo>
                    <a:pt x="1444" y="122455"/>
                    <a:pt x="1444" y="122506"/>
                    <a:pt x="1470" y="122506"/>
                  </a:cubicBezTo>
                  <a:cubicBezTo>
                    <a:pt x="1496" y="122506"/>
                    <a:pt x="1496" y="122532"/>
                    <a:pt x="1496" y="122558"/>
                  </a:cubicBezTo>
                  <a:cubicBezTo>
                    <a:pt x="1470" y="122635"/>
                    <a:pt x="1470" y="122738"/>
                    <a:pt x="1496" y="122816"/>
                  </a:cubicBezTo>
                  <a:lnTo>
                    <a:pt x="1521" y="122945"/>
                  </a:lnTo>
                  <a:cubicBezTo>
                    <a:pt x="1521" y="122996"/>
                    <a:pt x="1547" y="123022"/>
                    <a:pt x="1521" y="123074"/>
                  </a:cubicBezTo>
                  <a:cubicBezTo>
                    <a:pt x="1547" y="123074"/>
                    <a:pt x="1547" y="123099"/>
                    <a:pt x="1521" y="123099"/>
                  </a:cubicBezTo>
                  <a:cubicBezTo>
                    <a:pt x="1496" y="123125"/>
                    <a:pt x="1521" y="123177"/>
                    <a:pt x="1573" y="123203"/>
                  </a:cubicBezTo>
                  <a:cubicBezTo>
                    <a:pt x="1599" y="123228"/>
                    <a:pt x="1573" y="123228"/>
                    <a:pt x="1573" y="123254"/>
                  </a:cubicBezTo>
                  <a:cubicBezTo>
                    <a:pt x="1599" y="123306"/>
                    <a:pt x="1599" y="123357"/>
                    <a:pt x="1599" y="123409"/>
                  </a:cubicBezTo>
                  <a:lnTo>
                    <a:pt x="1599" y="123486"/>
                  </a:lnTo>
                  <a:lnTo>
                    <a:pt x="1625" y="123486"/>
                  </a:lnTo>
                  <a:cubicBezTo>
                    <a:pt x="1625" y="123460"/>
                    <a:pt x="1625" y="123435"/>
                    <a:pt x="1650" y="123435"/>
                  </a:cubicBezTo>
                  <a:cubicBezTo>
                    <a:pt x="1676" y="123435"/>
                    <a:pt x="1650" y="123460"/>
                    <a:pt x="1650" y="123486"/>
                  </a:cubicBezTo>
                  <a:cubicBezTo>
                    <a:pt x="1650" y="123486"/>
                    <a:pt x="1650" y="123486"/>
                    <a:pt x="1625" y="123512"/>
                  </a:cubicBezTo>
                  <a:cubicBezTo>
                    <a:pt x="1599" y="123512"/>
                    <a:pt x="1625" y="123538"/>
                    <a:pt x="1625" y="123538"/>
                  </a:cubicBezTo>
                  <a:lnTo>
                    <a:pt x="1625" y="123564"/>
                  </a:lnTo>
                  <a:lnTo>
                    <a:pt x="1650" y="123564"/>
                  </a:lnTo>
                  <a:cubicBezTo>
                    <a:pt x="1676" y="123564"/>
                    <a:pt x="1702" y="123564"/>
                    <a:pt x="1702" y="123615"/>
                  </a:cubicBezTo>
                  <a:lnTo>
                    <a:pt x="1702" y="123667"/>
                  </a:lnTo>
                  <a:cubicBezTo>
                    <a:pt x="1754" y="123718"/>
                    <a:pt x="1728" y="123796"/>
                    <a:pt x="1779" y="123847"/>
                  </a:cubicBezTo>
                  <a:cubicBezTo>
                    <a:pt x="1805" y="123899"/>
                    <a:pt x="1805" y="123899"/>
                    <a:pt x="1779" y="123925"/>
                  </a:cubicBezTo>
                  <a:cubicBezTo>
                    <a:pt x="1754" y="123925"/>
                    <a:pt x="1754" y="123976"/>
                    <a:pt x="1728" y="124028"/>
                  </a:cubicBezTo>
                  <a:cubicBezTo>
                    <a:pt x="1728" y="124054"/>
                    <a:pt x="1728" y="124054"/>
                    <a:pt x="1728" y="124079"/>
                  </a:cubicBezTo>
                  <a:cubicBezTo>
                    <a:pt x="1728" y="124079"/>
                    <a:pt x="1779" y="124183"/>
                    <a:pt x="1754" y="124260"/>
                  </a:cubicBezTo>
                  <a:cubicBezTo>
                    <a:pt x="1754" y="124260"/>
                    <a:pt x="1754" y="124286"/>
                    <a:pt x="1754" y="124312"/>
                  </a:cubicBezTo>
                  <a:cubicBezTo>
                    <a:pt x="1754" y="124337"/>
                    <a:pt x="1779" y="124363"/>
                    <a:pt x="1805" y="124389"/>
                  </a:cubicBezTo>
                  <a:cubicBezTo>
                    <a:pt x="1831" y="124389"/>
                    <a:pt x="1831" y="124440"/>
                    <a:pt x="1805" y="124466"/>
                  </a:cubicBezTo>
                  <a:cubicBezTo>
                    <a:pt x="1857" y="124492"/>
                    <a:pt x="1857" y="124518"/>
                    <a:pt x="1805" y="124569"/>
                  </a:cubicBezTo>
                  <a:cubicBezTo>
                    <a:pt x="1779" y="124595"/>
                    <a:pt x="1754" y="124647"/>
                    <a:pt x="1754" y="124698"/>
                  </a:cubicBezTo>
                  <a:cubicBezTo>
                    <a:pt x="1779" y="124698"/>
                    <a:pt x="1779" y="124724"/>
                    <a:pt x="1754" y="124724"/>
                  </a:cubicBezTo>
                  <a:cubicBezTo>
                    <a:pt x="1754" y="124776"/>
                    <a:pt x="1754" y="124776"/>
                    <a:pt x="1805" y="124802"/>
                  </a:cubicBezTo>
                  <a:cubicBezTo>
                    <a:pt x="1822" y="124810"/>
                    <a:pt x="1828" y="124813"/>
                    <a:pt x="1829" y="124813"/>
                  </a:cubicBezTo>
                  <a:cubicBezTo>
                    <a:pt x="1831" y="124813"/>
                    <a:pt x="1814" y="124802"/>
                    <a:pt x="1831" y="124802"/>
                  </a:cubicBezTo>
                  <a:cubicBezTo>
                    <a:pt x="1831" y="124827"/>
                    <a:pt x="1857" y="124853"/>
                    <a:pt x="1831" y="124879"/>
                  </a:cubicBezTo>
                  <a:cubicBezTo>
                    <a:pt x="1831" y="124879"/>
                    <a:pt x="1819" y="124890"/>
                    <a:pt x="1812" y="124890"/>
                  </a:cubicBezTo>
                  <a:cubicBezTo>
                    <a:pt x="1808" y="124890"/>
                    <a:pt x="1805" y="124888"/>
                    <a:pt x="1805" y="124879"/>
                  </a:cubicBezTo>
                  <a:cubicBezTo>
                    <a:pt x="1779" y="124879"/>
                    <a:pt x="1728" y="124879"/>
                    <a:pt x="1728" y="124905"/>
                  </a:cubicBezTo>
                  <a:cubicBezTo>
                    <a:pt x="1728" y="124930"/>
                    <a:pt x="1676" y="124982"/>
                    <a:pt x="1676" y="125034"/>
                  </a:cubicBezTo>
                  <a:cubicBezTo>
                    <a:pt x="1676" y="125059"/>
                    <a:pt x="1676" y="125085"/>
                    <a:pt x="1650" y="125111"/>
                  </a:cubicBezTo>
                  <a:lnTo>
                    <a:pt x="1650" y="125163"/>
                  </a:lnTo>
                  <a:cubicBezTo>
                    <a:pt x="1650" y="125188"/>
                    <a:pt x="1650" y="125214"/>
                    <a:pt x="1650" y="125266"/>
                  </a:cubicBezTo>
                  <a:cubicBezTo>
                    <a:pt x="1650" y="125292"/>
                    <a:pt x="1650" y="125317"/>
                    <a:pt x="1650" y="125343"/>
                  </a:cubicBezTo>
                  <a:cubicBezTo>
                    <a:pt x="1599" y="125446"/>
                    <a:pt x="1573" y="125524"/>
                    <a:pt x="1573" y="125627"/>
                  </a:cubicBezTo>
                  <a:cubicBezTo>
                    <a:pt x="1573" y="125678"/>
                    <a:pt x="1521" y="125704"/>
                    <a:pt x="1573" y="125756"/>
                  </a:cubicBezTo>
                  <a:lnTo>
                    <a:pt x="1625" y="125782"/>
                  </a:lnTo>
                  <a:cubicBezTo>
                    <a:pt x="1573" y="125885"/>
                    <a:pt x="1702" y="125962"/>
                    <a:pt x="1625" y="126039"/>
                  </a:cubicBezTo>
                  <a:lnTo>
                    <a:pt x="1625" y="126065"/>
                  </a:lnTo>
                  <a:cubicBezTo>
                    <a:pt x="1676" y="126065"/>
                    <a:pt x="1676" y="126065"/>
                    <a:pt x="1676" y="126039"/>
                  </a:cubicBezTo>
                  <a:cubicBezTo>
                    <a:pt x="1676" y="126014"/>
                    <a:pt x="1676" y="126014"/>
                    <a:pt x="1676" y="126014"/>
                  </a:cubicBezTo>
                  <a:cubicBezTo>
                    <a:pt x="1676" y="125975"/>
                    <a:pt x="1689" y="125962"/>
                    <a:pt x="1705" y="125962"/>
                  </a:cubicBezTo>
                  <a:cubicBezTo>
                    <a:pt x="1721" y="125962"/>
                    <a:pt x="1741" y="125975"/>
                    <a:pt x="1754" y="125988"/>
                  </a:cubicBezTo>
                  <a:cubicBezTo>
                    <a:pt x="1754" y="126014"/>
                    <a:pt x="1754" y="126091"/>
                    <a:pt x="1702" y="126143"/>
                  </a:cubicBezTo>
                  <a:cubicBezTo>
                    <a:pt x="1779" y="126143"/>
                    <a:pt x="1779" y="126065"/>
                    <a:pt x="1805" y="126065"/>
                  </a:cubicBezTo>
                  <a:cubicBezTo>
                    <a:pt x="1818" y="126078"/>
                    <a:pt x="1818" y="126078"/>
                    <a:pt x="1815" y="126078"/>
                  </a:cubicBezTo>
                  <a:cubicBezTo>
                    <a:pt x="1812" y="126078"/>
                    <a:pt x="1805" y="126078"/>
                    <a:pt x="1805" y="126091"/>
                  </a:cubicBezTo>
                  <a:cubicBezTo>
                    <a:pt x="1779" y="126168"/>
                    <a:pt x="1805" y="126246"/>
                    <a:pt x="1857" y="126323"/>
                  </a:cubicBezTo>
                  <a:lnTo>
                    <a:pt x="1934" y="126323"/>
                  </a:lnTo>
                  <a:cubicBezTo>
                    <a:pt x="1960" y="126323"/>
                    <a:pt x="1986" y="126349"/>
                    <a:pt x="1986" y="126375"/>
                  </a:cubicBezTo>
                  <a:cubicBezTo>
                    <a:pt x="1986" y="126401"/>
                    <a:pt x="1960" y="126401"/>
                    <a:pt x="1934" y="126401"/>
                  </a:cubicBezTo>
                  <a:cubicBezTo>
                    <a:pt x="1917" y="126401"/>
                    <a:pt x="1888" y="126389"/>
                    <a:pt x="1863" y="126389"/>
                  </a:cubicBezTo>
                  <a:cubicBezTo>
                    <a:pt x="1851" y="126389"/>
                    <a:pt x="1839" y="126392"/>
                    <a:pt x="1831" y="126401"/>
                  </a:cubicBezTo>
                  <a:cubicBezTo>
                    <a:pt x="1805" y="126426"/>
                    <a:pt x="1805" y="126478"/>
                    <a:pt x="1831" y="126530"/>
                  </a:cubicBezTo>
                  <a:cubicBezTo>
                    <a:pt x="1831" y="126581"/>
                    <a:pt x="1779" y="126581"/>
                    <a:pt x="1779" y="126607"/>
                  </a:cubicBezTo>
                  <a:lnTo>
                    <a:pt x="1779" y="126710"/>
                  </a:lnTo>
                  <a:lnTo>
                    <a:pt x="1857" y="126710"/>
                  </a:lnTo>
                  <a:cubicBezTo>
                    <a:pt x="1882" y="126710"/>
                    <a:pt x="1908" y="126787"/>
                    <a:pt x="1882" y="126839"/>
                  </a:cubicBezTo>
                  <a:cubicBezTo>
                    <a:pt x="1870" y="126865"/>
                    <a:pt x="1863" y="126871"/>
                    <a:pt x="1857" y="126871"/>
                  </a:cubicBezTo>
                  <a:cubicBezTo>
                    <a:pt x="1850" y="126871"/>
                    <a:pt x="1844" y="126865"/>
                    <a:pt x="1831" y="126865"/>
                  </a:cubicBezTo>
                  <a:lnTo>
                    <a:pt x="1728" y="126839"/>
                  </a:lnTo>
                  <a:lnTo>
                    <a:pt x="1728" y="126865"/>
                  </a:lnTo>
                  <a:cubicBezTo>
                    <a:pt x="1754" y="126891"/>
                    <a:pt x="1754" y="126916"/>
                    <a:pt x="1728" y="126916"/>
                  </a:cubicBezTo>
                  <a:lnTo>
                    <a:pt x="1728" y="126968"/>
                  </a:lnTo>
                  <a:lnTo>
                    <a:pt x="1754" y="126994"/>
                  </a:lnTo>
                  <a:lnTo>
                    <a:pt x="1831" y="126968"/>
                  </a:lnTo>
                  <a:cubicBezTo>
                    <a:pt x="1848" y="126959"/>
                    <a:pt x="1862" y="126957"/>
                    <a:pt x="1873" y="126957"/>
                  </a:cubicBezTo>
                  <a:cubicBezTo>
                    <a:pt x="1894" y="126957"/>
                    <a:pt x="1900" y="126968"/>
                    <a:pt x="1882" y="126968"/>
                  </a:cubicBezTo>
                  <a:cubicBezTo>
                    <a:pt x="1882" y="126994"/>
                    <a:pt x="1882" y="127020"/>
                    <a:pt x="1857" y="127071"/>
                  </a:cubicBezTo>
                  <a:cubicBezTo>
                    <a:pt x="1857" y="127084"/>
                    <a:pt x="1863" y="127084"/>
                    <a:pt x="1870" y="127084"/>
                  </a:cubicBezTo>
                  <a:cubicBezTo>
                    <a:pt x="1876" y="127084"/>
                    <a:pt x="1882" y="127084"/>
                    <a:pt x="1882" y="127097"/>
                  </a:cubicBezTo>
                  <a:cubicBezTo>
                    <a:pt x="1882" y="127123"/>
                    <a:pt x="1882" y="127174"/>
                    <a:pt x="1857" y="127226"/>
                  </a:cubicBezTo>
                  <a:cubicBezTo>
                    <a:pt x="1864" y="127218"/>
                    <a:pt x="1870" y="127215"/>
                    <a:pt x="1873" y="127215"/>
                  </a:cubicBezTo>
                  <a:cubicBezTo>
                    <a:pt x="1882" y="127215"/>
                    <a:pt x="1882" y="127233"/>
                    <a:pt x="1882" y="127252"/>
                  </a:cubicBezTo>
                  <a:lnTo>
                    <a:pt x="1882" y="127458"/>
                  </a:lnTo>
                  <a:cubicBezTo>
                    <a:pt x="1908" y="127484"/>
                    <a:pt x="1908" y="127510"/>
                    <a:pt x="1908" y="127561"/>
                  </a:cubicBezTo>
                  <a:cubicBezTo>
                    <a:pt x="1908" y="127587"/>
                    <a:pt x="1908" y="127639"/>
                    <a:pt x="1908" y="127690"/>
                  </a:cubicBezTo>
                  <a:cubicBezTo>
                    <a:pt x="1960" y="127767"/>
                    <a:pt x="1882" y="127819"/>
                    <a:pt x="1882" y="127871"/>
                  </a:cubicBezTo>
                  <a:cubicBezTo>
                    <a:pt x="1895" y="127896"/>
                    <a:pt x="1889" y="127903"/>
                    <a:pt x="1876" y="127903"/>
                  </a:cubicBezTo>
                  <a:cubicBezTo>
                    <a:pt x="1863" y="127903"/>
                    <a:pt x="1844" y="127896"/>
                    <a:pt x="1831" y="127896"/>
                  </a:cubicBezTo>
                  <a:cubicBezTo>
                    <a:pt x="1805" y="127896"/>
                    <a:pt x="1805" y="127896"/>
                    <a:pt x="1779" y="127871"/>
                  </a:cubicBezTo>
                  <a:cubicBezTo>
                    <a:pt x="1754" y="127922"/>
                    <a:pt x="1754" y="127948"/>
                    <a:pt x="1754" y="128000"/>
                  </a:cubicBezTo>
                  <a:cubicBezTo>
                    <a:pt x="1779" y="128000"/>
                    <a:pt x="1805" y="128000"/>
                    <a:pt x="1779" y="128025"/>
                  </a:cubicBezTo>
                  <a:cubicBezTo>
                    <a:pt x="1754" y="128051"/>
                    <a:pt x="1728" y="128077"/>
                    <a:pt x="1702" y="128103"/>
                  </a:cubicBezTo>
                  <a:cubicBezTo>
                    <a:pt x="1702" y="128103"/>
                    <a:pt x="1676" y="128103"/>
                    <a:pt x="1676" y="128077"/>
                  </a:cubicBezTo>
                  <a:cubicBezTo>
                    <a:pt x="1676" y="128077"/>
                    <a:pt x="1650" y="128129"/>
                    <a:pt x="1650" y="128180"/>
                  </a:cubicBezTo>
                  <a:cubicBezTo>
                    <a:pt x="1625" y="128232"/>
                    <a:pt x="1599" y="128309"/>
                    <a:pt x="1599" y="128386"/>
                  </a:cubicBezTo>
                  <a:cubicBezTo>
                    <a:pt x="1573" y="128386"/>
                    <a:pt x="1573" y="128412"/>
                    <a:pt x="1599" y="128412"/>
                  </a:cubicBezTo>
                  <a:cubicBezTo>
                    <a:pt x="1599" y="128438"/>
                    <a:pt x="1625" y="128438"/>
                    <a:pt x="1650" y="128464"/>
                  </a:cubicBezTo>
                  <a:lnTo>
                    <a:pt x="1676" y="128464"/>
                  </a:lnTo>
                  <a:cubicBezTo>
                    <a:pt x="1676" y="128464"/>
                    <a:pt x="1650" y="128412"/>
                    <a:pt x="1676" y="128386"/>
                  </a:cubicBezTo>
                  <a:lnTo>
                    <a:pt x="1754" y="128386"/>
                  </a:lnTo>
                  <a:cubicBezTo>
                    <a:pt x="1754" y="128438"/>
                    <a:pt x="1728" y="128490"/>
                    <a:pt x="1754" y="128515"/>
                  </a:cubicBezTo>
                  <a:cubicBezTo>
                    <a:pt x="1779" y="128567"/>
                    <a:pt x="1754" y="128567"/>
                    <a:pt x="1754" y="128593"/>
                  </a:cubicBezTo>
                  <a:cubicBezTo>
                    <a:pt x="1754" y="128644"/>
                    <a:pt x="1728" y="128670"/>
                    <a:pt x="1676" y="128696"/>
                  </a:cubicBezTo>
                  <a:cubicBezTo>
                    <a:pt x="1676" y="128722"/>
                    <a:pt x="1676" y="128748"/>
                    <a:pt x="1650" y="128748"/>
                  </a:cubicBezTo>
                  <a:cubicBezTo>
                    <a:pt x="1650" y="128773"/>
                    <a:pt x="1650" y="128825"/>
                    <a:pt x="1650" y="128851"/>
                  </a:cubicBezTo>
                  <a:cubicBezTo>
                    <a:pt x="1676" y="128902"/>
                    <a:pt x="1702" y="128980"/>
                    <a:pt x="1676" y="129031"/>
                  </a:cubicBezTo>
                  <a:cubicBezTo>
                    <a:pt x="1676" y="129083"/>
                    <a:pt x="1676" y="129109"/>
                    <a:pt x="1676" y="129160"/>
                  </a:cubicBezTo>
                  <a:cubicBezTo>
                    <a:pt x="1676" y="129186"/>
                    <a:pt x="1676" y="129212"/>
                    <a:pt x="1728" y="129212"/>
                  </a:cubicBezTo>
                  <a:cubicBezTo>
                    <a:pt x="1779" y="129212"/>
                    <a:pt x="1754" y="129212"/>
                    <a:pt x="1754" y="129238"/>
                  </a:cubicBezTo>
                  <a:cubicBezTo>
                    <a:pt x="1779" y="129263"/>
                    <a:pt x="1754" y="129263"/>
                    <a:pt x="1754" y="129263"/>
                  </a:cubicBezTo>
                  <a:cubicBezTo>
                    <a:pt x="1754" y="129289"/>
                    <a:pt x="1779" y="129263"/>
                    <a:pt x="1779" y="129315"/>
                  </a:cubicBezTo>
                  <a:cubicBezTo>
                    <a:pt x="1779" y="129341"/>
                    <a:pt x="1805" y="129367"/>
                    <a:pt x="1779" y="129392"/>
                  </a:cubicBezTo>
                  <a:cubicBezTo>
                    <a:pt x="1779" y="129392"/>
                    <a:pt x="1754" y="129418"/>
                    <a:pt x="1754" y="129418"/>
                  </a:cubicBezTo>
                  <a:cubicBezTo>
                    <a:pt x="1728" y="129444"/>
                    <a:pt x="1728" y="129470"/>
                    <a:pt x="1754" y="129495"/>
                  </a:cubicBezTo>
                  <a:cubicBezTo>
                    <a:pt x="1779" y="129521"/>
                    <a:pt x="1779" y="129599"/>
                    <a:pt x="1754" y="129650"/>
                  </a:cubicBezTo>
                  <a:lnTo>
                    <a:pt x="1754" y="129831"/>
                  </a:lnTo>
                  <a:cubicBezTo>
                    <a:pt x="1779" y="129857"/>
                    <a:pt x="1779" y="129857"/>
                    <a:pt x="1754" y="129908"/>
                  </a:cubicBezTo>
                  <a:cubicBezTo>
                    <a:pt x="1728" y="129908"/>
                    <a:pt x="1702" y="129882"/>
                    <a:pt x="1702" y="129857"/>
                  </a:cubicBezTo>
                  <a:lnTo>
                    <a:pt x="1650" y="129882"/>
                  </a:lnTo>
                  <a:lnTo>
                    <a:pt x="1625" y="129908"/>
                  </a:lnTo>
                  <a:cubicBezTo>
                    <a:pt x="1625" y="129934"/>
                    <a:pt x="1650" y="129985"/>
                    <a:pt x="1625" y="130011"/>
                  </a:cubicBezTo>
                  <a:cubicBezTo>
                    <a:pt x="1573" y="130037"/>
                    <a:pt x="1547" y="130114"/>
                    <a:pt x="1496" y="130114"/>
                  </a:cubicBezTo>
                  <a:cubicBezTo>
                    <a:pt x="1496" y="130166"/>
                    <a:pt x="1444" y="130218"/>
                    <a:pt x="1496" y="130269"/>
                  </a:cubicBezTo>
                  <a:cubicBezTo>
                    <a:pt x="1496" y="130321"/>
                    <a:pt x="1496" y="130347"/>
                    <a:pt x="1470" y="130398"/>
                  </a:cubicBezTo>
                  <a:cubicBezTo>
                    <a:pt x="1521" y="130450"/>
                    <a:pt x="1650" y="130450"/>
                    <a:pt x="1650" y="130501"/>
                  </a:cubicBezTo>
                  <a:cubicBezTo>
                    <a:pt x="1625" y="130553"/>
                    <a:pt x="1573" y="130553"/>
                    <a:pt x="1547" y="130553"/>
                  </a:cubicBezTo>
                  <a:cubicBezTo>
                    <a:pt x="1496" y="130553"/>
                    <a:pt x="1470" y="130553"/>
                    <a:pt x="1470" y="130604"/>
                  </a:cubicBezTo>
                  <a:lnTo>
                    <a:pt x="1470" y="130708"/>
                  </a:lnTo>
                  <a:cubicBezTo>
                    <a:pt x="1496" y="130733"/>
                    <a:pt x="1496" y="130785"/>
                    <a:pt x="1470" y="130811"/>
                  </a:cubicBezTo>
                  <a:cubicBezTo>
                    <a:pt x="1418" y="130837"/>
                    <a:pt x="1418" y="130888"/>
                    <a:pt x="1418" y="130966"/>
                  </a:cubicBezTo>
                  <a:cubicBezTo>
                    <a:pt x="1521" y="130991"/>
                    <a:pt x="1470" y="131069"/>
                    <a:pt x="1470" y="131120"/>
                  </a:cubicBezTo>
                  <a:cubicBezTo>
                    <a:pt x="1496" y="131172"/>
                    <a:pt x="1444" y="131172"/>
                    <a:pt x="1418" y="131172"/>
                  </a:cubicBezTo>
                  <a:lnTo>
                    <a:pt x="1393" y="131172"/>
                  </a:lnTo>
                  <a:lnTo>
                    <a:pt x="1393" y="131223"/>
                  </a:lnTo>
                  <a:cubicBezTo>
                    <a:pt x="1393" y="131275"/>
                    <a:pt x="1367" y="131327"/>
                    <a:pt x="1367" y="131378"/>
                  </a:cubicBezTo>
                  <a:cubicBezTo>
                    <a:pt x="1367" y="131399"/>
                    <a:pt x="1367" y="131437"/>
                    <a:pt x="1394" y="131437"/>
                  </a:cubicBezTo>
                  <a:cubicBezTo>
                    <a:pt x="1400" y="131437"/>
                    <a:pt x="1408" y="131435"/>
                    <a:pt x="1418" y="131430"/>
                  </a:cubicBezTo>
                  <a:cubicBezTo>
                    <a:pt x="1428" y="131425"/>
                    <a:pt x="1436" y="131423"/>
                    <a:pt x="1443" y="131423"/>
                  </a:cubicBezTo>
                  <a:cubicBezTo>
                    <a:pt x="1471" y="131423"/>
                    <a:pt x="1475" y="131460"/>
                    <a:pt x="1496" y="131481"/>
                  </a:cubicBezTo>
                  <a:cubicBezTo>
                    <a:pt x="1521" y="131507"/>
                    <a:pt x="1547" y="131559"/>
                    <a:pt x="1547" y="131610"/>
                  </a:cubicBezTo>
                  <a:cubicBezTo>
                    <a:pt x="1573" y="131610"/>
                    <a:pt x="1599" y="131662"/>
                    <a:pt x="1573" y="131688"/>
                  </a:cubicBezTo>
                  <a:lnTo>
                    <a:pt x="1573" y="131739"/>
                  </a:lnTo>
                  <a:cubicBezTo>
                    <a:pt x="1573" y="131765"/>
                    <a:pt x="1625" y="131842"/>
                    <a:pt x="1573" y="131868"/>
                  </a:cubicBezTo>
                  <a:cubicBezTo>
                    <a:pt x="1599" y="131920"/>
                    <a:pt x="1625" y="131946"/>
                    <a:pt x="1625" y="131971"/>
                  </a:cubicBezTo>
                  <a:cubicBezTo>
                    <a:pt x="1599" y="132023"/>
                    <a:pt x="1625" y="132023"/>
                    <a:pt x="1625" y="132049"/>
                  </a:cubicBezTo>
                  <a:cubicBezTo>
                    <a:pt x="1625" y="132100"/>
                    <a:pt x="1625" y="132126"/>
                    <a:pt x="1573" y="132126"/>
                  </a:cubicBezTo>
                  <a:cubicBezTo>
                    <a:pt x="1573" y="132126"/>
                    <a:pt x="1573" y="132152"/>
                    <a:pt x="1573" y="132152"/>
                  </a:cubicBezTo>
                  <a:lnTo>
                    <a:pt x="1573" y="132178"/>
                  </a:lnTo>
                  <a:cubicBezTo>
                    <a:pt x="1599" y="132178"/>
                    <a:pt x="1599" y="132203"/>
                    <a:pt x="1599" y="132229"/>
                  </a:cubicBezTo>
                  <a:cubicBezTo>
                    <a:pt x="1573" y="132255"/>
                    <a:pt x="1547" y="132255"/>
                    <a:pt x="1547" y="132255"/>
                  </a:cubicBezTo>
                  <a:lnTo>
                    <a:pt x="1496" y="132255"/>
                  </a:lnTo>
                  <a:cubicBezTo>
                    <a:pt x="1470" y="132281"/>
                    <a:pt x="1496" y="132358"/>
                    <a:pt x="1444" y="132384"/>
                  </a:cubicBezTo>
                  <a:cubicBezTo>
                    <a:pt x="1393" y="132410"/>
                    <a:pt x="1444" y="132410"/>
                    <a:pt x="1418" y="132410"/>
                  </a:cubicBezTo>
                  <a:lnTo>
                    <a:pt x="1418" y="132461"/>
                  </a:lnTo>
                  <a:cubicBezTo>
                    <a:pt x="1418" y="132487"/>
                    <a:pt x="1418" y="132539"/>
                    <a:pt x="1367" y="132539"/>
                  </a:cubicBezTo>
                  <a:cubicBezTo>
                    <a:pt x="1367" y="132565"/>
                    <a:pt x="1367" y="132616"/>
                    <a:pt x="1315" y="132642"/>
                  </a:cubicBezTo>
                  <a:cubicBezTo>
                    <a:pt x="1315" y="132642"/>
                    <a:pt x="1315" y="132668"/>
                    <a:pt x="1315" y="132668"/>
                  </a:cubicBezTo>
                  <a:cubicBezTo>
                    <a:pt x="1289" y="132719"/>
                    <a:pt x="1289" y="132771"/>
                    <a:pt x="1289" y="132848"/>
                  </a:cubicBezTo>
                  <a:cubicBezTo>
                    <a:pt x="1289" y="132900"/>
                    <a:pt x="1341" y="132926"/>
                    <a:pt x="1315" y="132977"/>
                  </a:cubicBezTo>
                  <a:cubicBezTo>
                    <a:pt x="1315" y="133024"/>
                    <a:pt x="1315" y="133033"/>
                    <a:pt x="1310" y="133033"/>
                  </a:cubicBezTo>
                  <a:cubicBezTo>
                    <a:pt x="1306" y="133033"/>
                    <a:pt x="1300" y="133029"/>
                    <a:pt x="1289" y="133029"/>
                  </a:cubicBezTo>
                  <a:cubicBezTo>
                    <a:pt x="1281" y="133037"/>
                    <a:pt x="1275" y="133040"/>
                    <a:pt x="1271" y="133040"/>
                  </a:cubicBezTo>
                  <a:cubicBezTo>
                    <a:pt x="1264" y="133040"/>
                    <a:pt x="1264" y="133029"/>
                    <a:pt x="1264" y="133029"/>
                  </a:cubicBezTo>
                  <a:lnTo>
                    <a:pt x="1264" y="133055"/>
                  </a:lnTo>
                  <a:cubicBezTo>
                    <a:pt x="1264" y="133080"/>
                    <a:pt x="1315" y="133132"/>
                    <a:pt x="1289" y="133158"/>
                  </a:cubicBezTo>
                  <a:cubicBezTo>
                    <a:pt x="1264" y="133184"/>
                    <a:pt x="1238" y="133184"/>
                    <a:pt x="1212" y="133184"/>
                  </a:cubicBezTo>
                  <a:cubicBezTo>
                    <a:pt x="1186" y="133235"/>
                    <a:pt x="1160" y="133261"/>
                    <a:pt x="1160" y="133312"/>
                  </a:cubicBezTo>
                  <a:cubicBezTo>
                    <a:pt x="1160" y="133338"/>
                    <a:pt x="1160" y="133364"/>
                    <a:pt x="1186" y="133364"/>
                  </a:cubicBezTo>
                  <a:cubicBezTo>
                    <a:pt x="1212" y="133364"/>
                    <a:pt x="1238" y="133390"/>
                    <a:pt x="1264" y="133416"/>
                  </a:cubicBezTo>
                  <a:cubicBezTo>
                    <a:pt x="1254" y="133411"/>
                    <a:pt x="1245" y="133409"/>
                    <a:pt x="1236" y="133409"/>
                  </a:cubicBezTo>
                  <a:cubicBezTo>
                    <a:pt x="1195" y="133409"/>
                    <a:pt x="1160" y="133451"/>
                    <a:pt x="1160" y="133493"/>
                  </a:cubicBezTo>
                  <a:lnTo>
                    <a:pt x="1160" y="133519"/>
                  </a:lnTo>
                  <a:lnTo>
                    <a:pt x="1238" y="133545"/>
                  </a:lnTo>
                  <a:cubicBezTo>
                    <a:pt x="1315" y="133570"/>
                    <a:pt x="1315" y="133570"/>
                    <a:pt x="1289" y="133648"/>
                  </a:cubicBezTo>
                  <a:lnTo>
                    <a:pt x="1289" y="133751"/>
                  </a:lnTo>
                  <a:cubicBezTo>
                    <a:pt x="1264" y="133777"/>
                    <a:pt x="1264" y="133828"/>
                    <a:pt x="1289" y="133854"/>
                  </a:cubicBezTo>
                  <a:cubicBezTo>
                    <a:pt x="1289" y="133880"/>
                    <a:pt x="1289" y="133906"/>
                    <a:pt x="1264" y="133906"/>
                  </a:cubicBezTo>
                  <a:lnTo>
                    <a:pt x="1238" y="133906"/>
                  </a:lnTo>
                  <a:lnTo>
                    <a:pt x="1238" y="133931"/>
                  </a:lnTo>
                  <a:lnTo>
                    <a:pt x="1264" y="133931"/>
                  </a:lnTo>
                  <a:lnTo>
                    <a:pt x="1289" y="133957"/>
                  </a:lnTo>
                  <a:cubicBezTo>
                    <a:pt x="1289" y="134035"/>
                    <a:pt x="1289" y="134035"/>
                    <a:pt x="1212" y="134035"/>
                  </a:cubicBezTo>
                  <a:cubicBezTo>
                    <a:pt x="1212" y="134035"/>
                    <a:pt x="1186" y="134060"/>
                    <a:pt x="1160" y="134060"/>
                  </a:cubicBezTo>
                  <a:cubicBezTo>
                    <a:pt x="1160" y="134086"/>
                    <a:pt x="1212" y="134138"/>
                    <a:pt x="1160" y="134164"/>
                  </a:cubicBezTo>
                  <a:cubicBezTo>
                    <a:pt x="1160" y="134164"/>
                    <a:pt x="1160" y="134189"/>
                    <a:pt x="1160" y="134215"/>
                  </a:cubicBezTo>
                  <a:cubicBezTo>
                    <a:pt x="1160" y="134228"/>
                    <a:pt x="1167" y="134235"/>
                    <a:pt x="1177" y="134235"/>
                  </a:cubicBezTo>
                  <a:cubicBezTo>
                    <a:pt x="1186" y="134235"/>
                    <a:pt x="1199" y="134228"/>
                    <a:pt x="1212" y="134215"/>
                  </a:cubicBezTo>
                  <a:lnTo>
                    <a:pt x="1264" y="134215"/>
                  </a:lnTo>
                  <a:cubicBezTo>
                    <a:pt x="1264" y="134241"/>
                    <a:pt x="1264" y="134241"/>
                    <a:pt x="1264" y="134267"/>
                  </a:cubicBezTo>
                  <a:lnTo>
                    <a:pt x="1264" y="134293"/>
                  </a:lnTo>
                  <a:cubicBezTo>
                    <a:pt x="1264" y="134318"/>
                    <a:pt x="1289" y="134344"/>
                    <a:pt x="1264" y="134396"/>
                  </a:cubicBezTo>
                  <a:cubicBezTo>
                    <a:pt x="1238" y="134421"/>
                    <a:pt x="1289" y="134421"/>
                    <a:pt x="1289" y="134447"/>
                  </a:cubicBezTo>
                  <a:cubicBezTo>
                    <a:pt x="1315" y="134550"/>
                    <a:pt x="1289" y="134628"/>
                    <a:pt x="1264" y="134705"/>
                  </a:cubicBezTo>
                  <a:cubicBezTo>
                    <a:pt x="1238" y="134731"/>
                    <a:pt x="1212" y="134757"/>
                    <a:pt x="1186" y="134783"/>
                  </a:cubicBezTo>
                  <a:lnTo>
                    <a:pt x="1135" y="134808"/>
                  </a:lnTo>
                  <a:cubicBezTo>
                    <a:pt x="1135" y="134886"/>
                    <a:pt x="1135" y="134963"/>
                    <a:pt x="1238" y="134963"/>
                  </a:cubicBezTo>
                  <a:cubicBezTo>
                    <a:pt x="1264" y="134963"/>
                    <a:pt x="1289" y="135040"/>
                    <a:pt x="1264" y="135066"/>
                  </a:cubicBezTo>
                  <a:lnTo>
                    <a:pt x="1238" y="135066"/>
                  </a:lnTo>
                  <a:cubicBezTo>
                    <a:pt x="1225" y="135040"/>
                    <a:pt x="1206" y="135034"/>
                    <a:pt x="1186" y="135034"/>
                  </a:cubicBezTo>
                  <a:cubicBezTo>
                    <a:pt x="1167" y="135034"/>
                    <a:pt x="1148" y="135040"/>
                    <a:pt x="1135" y="135040"/>
                  </a:cubicBezTo>
                  <a:cubicBezTo>
                    <a:pt x="1135" y="135066"/>
                    <a:pt x="1135" y="135066"/>
                    <a:pt x="1135" y="135066"/>
                  </a:cubicBezTo>
                  <a:cubicBezTo>
                    <a:pt x="1152" y="135135"/>
                    <a:pt x="1180" y="135147"/>
                    <a:pt x="1205" y="135147"/>
                  </a:cubicBezTo>
                  <a:cubicBezTo>
                    <a:pt x="1218" y="135147"/>
                    <a:pt x="1229" y="135144"/>
                    <a:pt x="1238" y="135144"/>
                  </a:cubicBezTo>
                  <a:cubicBezTo>
                    <a:pt x="1264" y="135144"/>
                    <a:pt x="1264" y="135144"/>
                    <a:pt x="1264" y="135169"/>
                  </a:cubicBezTo>
                  <a:cubicBezTo>
                    <a:pt x="1264" y="135221"/>
                    <a:pt x="1212" y="135247"/>
                    <a:pt x="1160" y="135273"/>
                  </a:cubicBezTo>
                  <a:cubicBezTo>
                    <a:pt x="1083" y="135298"/>
                    <a:pt x="1135" y="135298"/>
                    <a:pt x="1135" y="135298"/>
                  </a:cubicBezTo>
                  <a:lnTo>
                    <a:pt x="1186" y="135324"/>
                  </a:lnTo>
                  <a:cubicBezTo>
                    <a:pt x="1203" y="135324"/>
                    <a:pt x="1221" y="135313"/>
                    <a:pt x="1238" y="135313"/>
                  </a:cubicBezTo>
                  <a:cubicBezTo>
                    <a:pt x="1246" y="135313"/>
                    <a:pt x="1255" y="135316"/>
                    <a:pt x="1264" y="135324"/>
                  </a:cubicBezTo>
                  <a:cubicBezTo>
                    <a:pt x="1264" y="135376"/>
                    <a:pt x="1238" y="135376"/>
                    <a:pt x="1212" y="135402"/>
                  </a:cubicBezTo>
                  <a:cubicBezTo>
                    <a:pt x="1212" y="135427"/>
                    <a:pt x="1186" y="135479"/>
                    <a:pt x="1186" y="135505"/>
                  </a:cubicBezTo>
                  <a:cubicBezTo>
                    <a:pt x="1186" y="135556"/>
                    <a:pt x="1186" y="135608"/>
                    <a:pt x="1135" y="135634"/>
                  </a:cubicBezTo>
                  <a:lnTo>
                    <a:pt x="1160" y="135711"/>
                  </a:lnTo>
                  <a:lnTo>
                    <a:pt x="1212" y="135659"/>
                  </a:lnTo>
                  <a:lnTo>
                    <a:pt x="1238" y="135659"/>
                  </a:lnTo>
                  <a:cubicBezTo>
                    <a:pt x="1238" y="135659"/>
                    <a:pt x="1238" y="135763"/>
                    <a:pt x="1186" y="135788"/>
                  </a:cubicBezTo>
                  <a:cubicBezTo>
                    <a:pt x="1186" y="135840"/>
                    <a:pt x="1160" y="135892"/>
                    <a:pt x="1135" y="135969"/>
                  </a:cubicBezTo>
                  <a:lnTo>
                    <a:pt x="1135" y="136021"/>
                  </a:lnTo>
                  <a:lnTo>
                    <a:pt x="1135" y="136098"/>
                  </a:lnTo>
                  <a:lnTo>
                    <a:pt x="1135" y="136304"/>
                  </a:lnTo>
                  <a:cubicBezTo>
                    <a:pt x="1135" y="136330"/>
                    <a:pt x="1160" y="136330"/>
                    <a:pt x="1135" y="136382"/>
                  </a:cubicBezTo>
                  <a:cubicBezTo>
                    <a:pt x="1135" y="136407"/>
                    <a:pt x="1135" y="136459"/>
                    <a:pt x="1135" y="136511"/>
                  </a:cubicBezTo>
                  <a:cubicBezTo>
                    <a:pt x="1135" y="136536"/>
                    <a:pt x="1186" y="136562"/>
                    <a:pt x="1186" y="136588"/>
                  </a:cubicBezTo>
                  <a:cubicBezTo>
                    <a:pt x="1212" y="136640"/>
                    <a:pt x="1135" y="136665"/>
                    <a:pt x="1160" y="136717"/>
                  </a:cubicBezTo>
                  <a:lnTo>
                    <a:pt x="1212" y="136794"/>
                  </a:lnTo>
                  <a:cubicBezTo>
                    <a:pt x="1212" y="136768"/>
                    <a:pt x="1212" y="136743"/>
                    <a:pt x="1238" y="136743"/>
                  </a:cubicBezTo>
                  <a:cubicBezTo>
                    <a:pt x="1238" y="136743"/>
                    <a:pt x="1254" y="136710"/>
                    <a:pt x="1274" y="136710"/>
                  </a:cubicBezTo>
                  <a:cubicBezTo>
                    <a:pt x="1279" y="136710"/>
                    <a:pt x="1284" y="136712"/>
                    <a:pt x="1289" y="136717"/>
                  </a:cubicBezTo>
                  <a:cubicBezTo>
                    <a:pt x="1289" y="136717"/>
                    <a:pt x="1289" y="136743"/>
                    <a:pt x="1289" y="136768"/>
                  </a:cubicBezTo>
                  <a:cubicBezTo>
                    <a:pt x="1264" y="136794"/>
                    <a:pt x="1238" y="136794"/>
                    <a:pt x="1212" y="136820"/>
                  </a:cubicBezTo>
                  <a:lnTo>
                    <a:pt x="1160" y="136846"/>
                  </a:lnTo>
                  <a:cubicBezTo>
                    <a:pt x="1238" y="136872"/>
                    <a:pt x="1238" y="136872"/>
                    <a:pt x="1212" y="136923"/>
                  </a:cubicBezTo>
                  <a:cubicBezTo>
                    <a:pt x="1212" y="136949"/>
                    <a:pt x="1186" y="136949"/>
                    <a:pt x="1186" y="136975"/>
                  </a:cubicBezTo>
                  <a:cubicBezTo>
                    <a:pt x="1160" y="137001"/>
                    <a:pt x="1109" y="137026"/>
                    <a:pt x="1160" y="137078"/>
                  </a:cubicBezTo>
                  <a:cubicBezTo>
                    <a:pt x="1212" y="137130"/>
                    <a:pt x="1160" y="137155"/>
                    <a:pt x="1135" y="137181"/>
                  </a:cubicBezTo>
                  <a:lnTo>
                    <a:pt x="1135" y="137207"/>
                  </a:lnTo>
                  <a:cubicBezTo>
                    <a:pt x="1160" y="137233"/>
                    <a:pt x="1186" y="137284"/>
                    <a:pt x="1212" y="137284"/>
                  </a:cubicBezTo>
                  <a:cubicBezTo>
                    <a:pt x="1238" y="137310"/>
                    <a:pt x="1238" y="137336"/>
                    <a:pt x="1212" y="137362"/>
                  </a:cubicBezTo>
                  <a:cubicBezTo>
                    <a:pt x="1186" y="137362"/>
                    <a:pt x="1186" y="137387"/>
                    <a:pt x="1212" y="137413"/>
                  </a:cubicBezTo>
                  <a:cubicBezTo>
                    <a:pt x="1264" y="137439"/>
                    <a:pt x="1264" y="137465"/>
                    <a:pt x="1264" y="137491"/>
                  </a:cubicBezTo>
                  <a:cubicBezTo>
                    <a:pt x="1238" y="137516"/>
                    <a:pt x="1289" y="137542"/>
                    <a:pt x="1238" y="137542"/>
                  </a:cubicBezTo>
                  <a:lnTo>
                    <a:pt x="1238" y="137620"/>
                  </a:lnTo>
                  <a:cubicBezTo>
                    <a:pt x="1289" y="137620"/>
                    <a:pt x="1289" y="137671"/>
                    <a:pt x="1289" y="137723"/>
                  </a:cubicBezTo>
                  <a:cubicBezTo>
                    <a:pt x="1289" y="137774"/>
                    <a:pt x="1289" y="137749"/>
                    <a:pt x="1315" y="137774"/>
                  </a:cubicBezTo>
                  <a:cubicBezTo>
                    <a:pt x="1341" y="137774"/>
                    <a:pt x="1315" y="137800"/>
                    <a:pt x="1315" y="137826"/>
                  </a:cubicBezTo>
                  <a:cubicBezTo>
                    <a:pt x="1367" y="137877"/>
                    <a:pt x="1341" y="137929"/>
                    <a:pt x="1289" y="137955"/>
                  </a:cubicBezTo>
                  <a:cubicBezTo>
                    <a:pt x="1289" y="138006"/>
                    <a:pt x="1289" y="138032"/>
                    <a:pt x="1264" y="138058"/>
                  </a:cubicBezTo>
                  <a:cubicBezTo>
                    <a:pt x="1264" y="138084"/>
                    <a:pt x="1264" y="138110"/>
                    <a:pt x="1289" y="138110"/>
                  </a:cubicBezTo>
                  <a:cubicBezTo>
                    <a:pt x="1367" y="138110"/>
                    <a:pt x="1341" y="138187"/>
                    <a:pt x="1341" y="138213"/>
                  </a:cubicBezTo>
                  <a:lnTo>
                    <a:pt x="1341" y="138264"/>
                  </a:lnTo>
                  <a:cubicBezTo>
                    <a:pt x="1367" y="138316"/>
                    <a:pt x="1341" y="138367"/>
                    <a:pt x="1315" y="138393"/>
                  </a:cubicBezTo>
                  <a:cubicBezTo>
                    <a:pt x="1315" y="138419"/>
                    <a:pt x="1367" y="138393"/>
                    <a:pt x="1393" y="138445"/>
                  </a:cubicBezTo>
                  <a:cubicBezTo>
                    <a:pt x="1367" y="138471"/>
                    <a:pt x="1367" y="138496"/>
                    <a:pt x="1341" y="138496"/>
                  </a:cubicBezTo>
                  <a:cubicBezTo>
                    <a:pt x="1341" y="138522"/>
                    <a:pt x="1315" y="138522"/>
                    <a:pt x="1315" y="138548"/>
                  </a:cubicBezTo>
                  <a:cubicBezTo>
                    <a:pt x="1315" y="138600"/>
                    <a:pt x="1315" y="138625"/>
                    <a:pt x="1315" y="138651"/>
                  </a:cubicBezTo>
                  <a:lnTo>
                    <a:pt x="1315" y="138935"/>
                  </a:lnTo>
                  <a:cubicBezTo>
                    <a:pt x="1315" y="138986"/>
                    <a:pt x="1315" y="138986"/>
                    <a:pt x="1289" y="138986"/>
                  </a:cubicBezTo>
                  <a:cubicBezTo>
                    <a:pt x="1238" y="138986"/>
                    <a:pt x="1289" y="138935"/>
                    <a:pt x="1264" y="138909"/>
                  </a:cubicBezTo>
                  <a:cubicBezTo>
                    <a:pt x="1212" y="138909"/>
                    <a:pt x="1186" y="138858"/>
                    <a:pt x="1160" y="138832"/>
                  </a:cubicBezTo>
                  <a:cubicBezTo>
                    <a:pt x="1160" y="138823"/>
                    <a:pt x="1152" y="138820"/>
                    <a:pt x="1139" y="138820"/>
                  </a:cubicBezTo>
                  <a:cubicBezTo>
                    <a:pt x="1115" y="138820"/>
                    <a:pt x="1074" y="138832"/>
                    <a:pt x="1057" y="138832"/>
                  </a:cubicBezTo>
                  <a:cubicBezTo>
                    <a:pt x="1057" y="138858"/>
                    <a:pt x="1057" y="138858"/>
                    <a:pt x="1031" y="138858"/>
                  </a:cubicBezTo>
                  <a:lnTo>
                    <a:pt x="1031" y="138961"/>
                  </a:lnTo>
                  <a:cubicBezTo>
                    <a:pt x="1031" y="138961"/>
                    <a:pt x="1031" y="139064"/>
                    <a:pt x="954" y="139090"/>
                  </a:cubicBezTo>
                  <a:lnTo>
                    <a:pt x="928" y="139090"/>
                  </a:lnTo>
                  <a:cubicBezTo>
                    <a:pt x="1006" y="139193"/>
                    <a:pt x="980" y="139348"/>
                    <a:pt x="877" y="139451"/>
                  </a:cubicBezTo>
                  <a:cubicBezTo>
                    <a:pt x="877" y="139476"/>
                    <a:pt x="877" y="139502"/>
                    <a:pt x="851" y="139502"/>
                  </a:cubicBezTo>
                  <a:cubicBezTo>
                    <a:pt x="851" y="139528"/>
                    <a:pt x="851" y="139580"/>
                    <a:pt x="851" y="139605"/>
                  </a:cubicBezTo>
                  <a:cubicBezTo>
                    <a:pt x="825" y="139631"/>
                    <a:pt x="851" y="139709"/>
                    <a:pt x="851" y="139734"/>
                  </a:cubicBezTo>
                  <a:cubicBezTo>
                    <a:pt x="877" y="139786"/>
                    <a:pt x="877" y="139863"/>
                    <a:pt x="851" y="139915"/>
                  </a:cubicBezTo>
                  <a:cubicBezTo>
                    <a:pt x="851" y="139941"/>
                    <a:pt x="851" y="139941"/>
                    <a:pt x="877" y="139967"/>
                  </a:cubicBezTo>
                  <a:cubicBezTo>
                    <a:pt x="879" y="139969"/>
                    <a:pt x="882" y="139970"/>
                    <a:pt x="884" y="139970"/>
                  </a:cubicBezTo>
                  <a:cubicBezTo>
                    <a:pt x="905" y="139970"/>
                    <a:pt x="928" y="139886"/>
                    <a:pt x="966" y="139886"/>
                  </a:cubicBezTo>
                  <a:cubicBezTo>
                    <a:pt x="971" y="139886"/>
                    <a:pt x="975" y="139887"/>
                    <a:pt x="980" y="139889"/>
                  </a:cubicBezTo>
                  <a:cubicBezTo>
                    <a:pt x="1031" y="139941"/>
                    <a:pt x="928" y="139967"/>
                    <a:pt x="928" y="140018"/>
                  </a:cubicBezTo>
                  <a:cubicBezTo>
                    <a:pt x="928" y="140044"/>
                    <a:pt x="928" y="140070"/>
                    <a:pt x="877" y="140095"/>
                  </a:cubicBezTo>
                  <a:cubicBezTo>
                    <a:pt x="903" y="140147"/>
                    <a:pt x="903" y="140199"/>
                    <a:pt x="877" y="140250"/>
                  </a:cubicBezTo>
                  <a:cubicBezTo>
                    <a:pt x="877" y="140302"/>
                    <a:pt x="877" y="140328"/>
                    <a:pt x="928" y="140353"/>
                  </a:cubicBezTo>
                  <a:lnTo>
                    <a:pt x="980" y="140353"/>
                  </a:lnTo>
                  <a:cubicBezTo>
                    <a:pt x="1006" y="140405"/>
                    <a:pt x="1006" y="140431"/>
                    <a:pt x="1031" y="140457"/>
                  </a:cubicBezTo>
                  <a:cubicBezTo>
                    <a:pt x="1083" y="140534"/>
                    <a:pt x="1109" y="140611"/>
                    <a:pt x="1109" y="140663"/>
                  </a:cubicBezTo>
                  <a:cubicBezTo>
                    <a:pt x="1135" y="140714"/>
                    <a:pt x="1057" y="140766"/>
                    <a:pt x="1109" y="140792"/>
                  </a:cubicBezTo>
                  <a:cubicBezTo>
                    <a:pt x="1135" y="140843"/>
                    <a:pt x="1160" y="140869"/>
                    <a:pt x="1160" y="140895"/>
                  </a:cubicBezTo>
                  <a:cubicBezTo>
                    <a:pt x="1186" y="140947"/>
                    <a:pt x="1160" y="140972"/>
                    <a:pt x="1135" y="140972"/>
                  </a:cubicBezTo>
                  <a:cubicBezTo>
                    <a:pt x="1109" y="141050"/>
                    <a:pt x="1109" y="141127"/>
                    <a:pt x="1160" y="141179"/>
                  </a:cubicBezTo>
                  <a:cubicBezTo>
                    <a:pt x="1212" y="141282"/>
                    <a:pt x="1212" y="141385"/>
                    <a:pt x="1160" y="141462"/>
                  </a:cubicBezTo>
                  <a:cubicBezTo>
                    <a:pt x="1135" y="141488"/>
                    <a:pt x="1160" y="141540"/>
                    <a:pt x="1109" y="141591"/>
                  </a:cubicBezTo>
                  <a:cubicBezTo>
                    <a:pt x="1083" y="141617"/>
                    <a:pt x="1057" y="141617"/>
                    <a:pt x="1057" y="141617"/>
                  </a:cubicBezTo>
                  <a:cubicBezTo>
                    <a:pt x="1006" y="141617"/>
                    <a:pt x="1006" y="141643"/>
                    <a:pt x="1057" y="141669"/>
                  </a:cubicBezTo>
                  <a:cubicBezTo>
                    <a:pt x="1109" y="141720"/>
                    <a:pt x="1135" y="141823"/>
                    <a:pt x="1135" y="141927"/>
                  </a:cubicBezTo>
                  <a:cubicBezTo>
                    <a:pt x="1186" y="141927"/>
                    <a:pt x="1212" y="141875"/>
                    <a:pt x="1238" y="141875"/>
                  </a:cubicBezTo>
                  <a:cubicBezTo>
                    <a:pt x="1264" y="141927"/>
                    <a:pt x="1264" y="142004"/>
                    <a:pt x="1238" y="142081"/>
                  </a:cubicBezTo>
                  <a:cubicBezTo>
                    <a:pt x="1238" y="142100"/>
                    <a:pt x="1225" y="142118"/>
                    <a:pt x="1208" y="142118"/>
                  </a:cubicBezTo>
                  <a:cubicBezTo>
                    <a:pt x="1201" y="142118"/>
                    <a:pt x="1194" y="142115"/>
                    <a:pt x="1186" y="142107"/>
                  </a:cubicBezTo>
                  <a:cubicBezTo>
                    <a:pt x="1160" y="142107"/>
                    <a:pt x="1160" y="142081"/>
                    <a:pt x="1160" y="142081"/>
                  </a:cubicBezTo>
                  <a:lnTo>
                    <a:pt x="1160" y="142107"/>
                  </a:lnTo>
                  <a:cubicBezTo>
                    <a:pt x="1160" y="142107"/>
                    <a:pt x="1109" y="142133"/>
                    <a:pt x="1109" y="142159"/>
                  </a:cubicBezTo>
                  <a:cubicBezTo>
                    <a:pt x="1109" y="142185"/>
                    <a:pt x="1109" y="142210"/>
                    <a:pt x="1109" y="142236"/>
                  </a:cubicBezTo>
                  <a:cubicBezTo>
                    <a:pt x="1093" y="142285"/>
                    <a:pt x="1055" y="142303"/>
                    <a:pt x="1017" y="142303"/>
                  </a:cubicBezTo>
                  <a:cubicBezTo>
                    <a:pt x="995" y="142303"/>
                    <a:pt x="973" y="142297"/>
                    <a:pt x="954" y="142288"/>
                  </a:cubicBezTo>
                  <a:lnTo>
                    <a:pt x="928" y="142313"/>
                  </a:lnTo>
                  <a:cubicBezTo>
                    <a:pt x="903" y="142365"/>
                    <a:pt x="928" y="142391"/>
                    <a:pt x="954" y="142417"/>
                  </a:cubicBezTo>
                  <a:lnTo>
                    <a:pt x="980" y="142417"/>
                  </a:lnTo>
                  <a:cubicBezTo>
                    <a:pt x="1031" y="142468"/>
                    <a:pt x="1057" y="142546"/>
                    <a:pt x="1031" y="142623"/>
                  </a:cubicBezTo>
                  <a:cubicBezTo>
                    <a:pt x="1031" y="142649"/>
                    <a:pt x="1006" y="142675"/>
                    <a:pt x="1006" y="142726"/>
                  </a:cubicBezTo>
                  <a:cubicBezTo>
                    <a:pt x="980" y="142752"/>
                    <a:pt x="928" y="142803"/>
                    <a:pt x="903" y="142803"/>
                  </a:cubicBezTo>
                  <a:cubicBezTo>
                    <a:pt x="928" y="142855"/>
                    <a:pt x="928" y="142932"/>
                    <a:pt x="851" y="142984"/>
                  </a:cubicBezTo>
                  <a:lnTo>
                    <a:pt x="851" y="143010"/>
                  </a:lnTo>
                  <a:cubicBezTo>
                    <a:pt x="903" y="143061"/>
                    <a:pt x="851" y="143087"/>
                    <a:pt x="851" y="143113"/>
                  </a:cubicBezTo>
                  <a:cubicBezTo>
                    <a:pt x="851" y="143139"/>
                    <a:pt x="928" y="143113"/>
                    <a:pt x="903" y="143165"/>
                  </a:cubicBezTo>
                  <a:lnTo>
                    <a:pt x="903" y="143216"/>
                  </a:lnTo>
                  <a:cubicBezTo>
                    <a:pt x="928" y="143294"/>
                    <a:pt x="928" y="143397"/>
                    <a:pt x="903" y="143474"/>
                  </a:cubicBezTo>
                  <a:cubicBezTo>
                    <a:pt x="885" y="143474"/>
                    <a:pt x="880" y="143486"/>
                    <a:pt x="878" y="143486"/>
                  </a:cubicBezTo>
                  <a:cubicBezTo>
                    <a:pt x="877" y="143486"/>
                    <a:pt x="877" y="143483"/>
                    <a:pt x="877" y="143474"/>
                  </a:cubicBezTo>
                  <a:lnTo>
                    <a:pt x="851" y="143474"/>
                  </a:lnTo>
                  <a:cubicBezTo>
                    <a:pt x="851" y="143397"/>
                    <a:pt x="851" y="143345"/>
                    <a:pt x="851" y="143268"/>
                  </a:cubicBezTo>
                  <a:lnTo>
                    <a:pt x="825" y="143268"/>
                  </a:lnTo>
                  <a:cubicBezTo>
                    <a:pt x="799" y="143268"/>
                    <a:pt x="799" y="143294"/>
                    <a:pt x="774" y="143319"/>
                  </a:cubicBezTo>
                  <a:cubicBezTo>
                    <a:pt x="722" y="143371"/>
                    <a:pt x="774" y="143448"/>
                    <a:pt x="748" y="143526"/>
                  </a:cubicBezTo>
                  <a:cubicBezTo>
                    <a:pt x="748" y="143551"/>
                    <a:pt x="748" y="143603"/>
                    <a:pt x="748" y="143629"/>
                  </a:cubicBezTo>
                  <a:lnTo>
                    <a:pt x="799" y="143629"/>
                  </a:lnTo>
                  <a:cubicBezTo>
                    <a:pt x="825" y="143629"/>
                    <a:pt x="851" y="143629"/>
                    <a:pt x="851" y="143655"/>
                  </a:cubicBezTo>
                  <a:cubicBezTo>
                    <a:pt x="877" y="143680"/>
                    <a:pt x="825" y="143680"/>
                    <a:pt x="825" y="143706"/>
                  </a:cubicBezTo>
                  <a:cubicBezTo>
                    <a:pt x="903" y="143732"/>
                    <a:pt x="928" y="143758"/>
                    <a:pt x="903" y="143861"/>
                  </a:cubicBezTo>
                  <a:lnTo>
                    <a:pt x="903" y="143887"/>
                  </a:lnTo>
                  <a:lnTo>
                    <a:pt x="903" y="143964"/>
                  </a:lnTo>
                  <a:cubicBezTo>
                    <a:pt x="903" y="144016"/>
                    <a:pt x="877" y="144067"/>
                    <a:pt x="825" y="144093"/>
                  </a:cubicBezTo>
                  <a:lnTo>
                    <a:pt x="774" y="144145"/>
                  </a:lnTo>
                  <a:cubicBezTo>
                    <a:pt x="774" y="144170"/>
                    <a:pt x="774" y="144170"/>
                    <a:pt x="774" y="144170"/>
                  </a:cubicBezTo>
                  <a:cubicBezTo>
                    <a:pt x="825" y="144170"/>
                    <a:pt x="851" y="144196"/>
                    <a:pt x="877" y="144248"/>
                  </a:cubicBezTo>
                  <a:cubicBezTo>
                    <a:pt x="877" y="144299"/>
                    <a:pt x="877" y="144325"/>
                    <a:pt x="851" y="144325"/>
                  </a:cubicBezTo>
                  <a:cubicBezTo>
                    <a:pt x="830" y="144336"/>
                    <a:pt x="813" y="144342"/>
                    <a:pt x="800" y="144342"/>
                  </a:cubicBezTo>
                  <a:cubicBezTo>
                    <a:pt x="782" y="144342"/>
                    <a:pt x="774" y="144330"/>
                    <a:pt x="774" y="144299"/>
                  </a:cubicBezTo>
                  <a:lnTo>
                    <a:pt x="722" y="144299"/>
                  </a:lnTo>
                  <a:cubicBezTo>
                    <a:pt x="722" y="144325"/>
                    <a:pt x="748" y="144377"/>
                    <a:pt x="696" y="144403"/>
                  </a:cubicBezTo>
                  <a:cubicBezTo>
                    <a:pt x="670" y="144454"/>
                    <a:pt x="670" y="144506"/>
                    <a:pt x="645" y="144557"/>
                  </a:cubicBezTo>
                  <a:lnTo>
                    <a:pt x="645" y="144609"/>
                  </a:lnTo>
                  <a:cubicBezTo>
                    <a:pt x="645" y="144660"/>
                    <a:pt x="593" y="144738"/>
                    <a:pt x="645" y="144764"/>
                  </a:cubicBezTo>
                  <a:cubicBezTo>
                    <a:pt x="666" y="144785"/>
                    <a:pt x="679" y="144793"/>
                    <a:pt x="688" y="144793"/>
                  </a:cubicBezTo>
                  <a:cubicBezTo>
                    <a:pt x="701" y="144793"/>
                    <a:pt x="707" y="144778"/>
                    <a:pt x="722" y="144764"/>
                  </a:cubicBezTo>
                  <a:cubicBezTo>
                    <a:pt x="722" y="144746"/>
                    <a:pt x="722" y="144741"/>
                    <a:pt x="723" y="144741"/>
                  </a:cubicBezTo>
                  <a:cubicBezTo>
                    <a:pt x="725" y="144741"/>
                    <a:pt x="731" y="144764"/>
                    <a:pt x="748" y="144764"/>
                  </a:cubicBezTo>
                  <a:lnTo>
                    <a:pt x="799" y="144764"/>
                  </a:lnTo>
                  <a:cubicBezTo>
                    <a:pt x="825" y="144764"/>
                    <a:pt x="851" y="144789"/>
                    <a:pt x="825" y="144815"/>
                  </a:cubicBezTo>
                  <a:cubicBezTo>
                    <a:pt x="825" y="144841"/>
                    <a:pt x="799" y="144867"/>
                    <a:pt x="774" y="144918"/>
                  </a:cubicBezTo>
                  <a:lnTo>
                    <a:pt x="825" y="144918"/>
                  </a:lnTo>
                  <a:cubicBezTo>
                    <a:pt x="825" y="144970"/>
                    <a:pt x="799" y="144996"/>
                    <a:pt x="774" y="144996"/>
                  </a:cubicBezTo>
                  <a:cubicBezTo>
                    <a:pt x="748" y="145022"/>
                    <a:pt x="748" y="145047"/>
                    <a:pt x="748" y="145073"/>
                  </a:cubicBezTo>
                  <a:cubicBezTo>
                    <a:pt x="748" y="145099"/>
                    <a:pt x="722" y="145125"/>
                    <a:pt x="722" y="145125"/>
                  </a:cubicBezTo>
                  <a:cubicBezTo>
                    <a:pt x="722" y="145176"/>
                    <a:pt x="774" y="145202"/>
                    <a:pt x="722" y="145254"/>
                  </a:cubicBezTo>
                  <a:lnTo>
                    <a:pt x="722" y="145357"/>
                  </a:lnTo>
                  <a:cubicBezTo>
                    <a:pt x="748" y="145357"/>
                    <a:pt x="748" y="145383"/>
                    <a:pt x="722" y="145383"/>
                  </a:cubicBezTo>
                  <a:lnTo>
                    <a:pt x="645" y="145460"/>
                  </a:lnTo>
                  <a:cubicBezTo>
                    <a:pt x="619" y="145486"/>
                    <a:pt x="619" y="145512"/>
                    <a:pt x="645" y="145537"/>
                  </a:cubicBezTo>
                  <a:lnTo>
                    <a:pt x="645" y="145563"/>
                  </a:lnTo>
                  <a:cubicBezTo>
                    <a:pt x="645" y="145589"/>
                    <a:pt x="593" y="145589"/>
                    <a:pt x="567" y="145589"/>
                  </a:cubicBezTo>
                  <a:lnTo>
                    <a:pt x="619" y="145640"/>
                  </a:lnTo>
                  <a:lnTo>
                    <a:pt x="645" y="145640"/>
                  </a:lnTo>
                  <a:lnTo>
                    <a:pt x="645" y="145666"/>
                  </a:lnTo>
                  <a:cubicBezTo>
                    <a:pt x="645" y="145692"/>
                    <a:pt x="619" y="145718"/>
                    <a:pt x="619" y="145744"/>
                  </a:cubicBezTo>
                  <a:cubicBezTo>
                    <a:pt x="619" y="145769"/>
                    <a:pt x="696" y="145769"/>
                    <a:pt x="670" y="145821"/>
                  </a:cubicBezTo>
                  <a:lnTo>
                    <a:pt x="722" y="145821"/>
                  </a:lnTo>
                  <a:cubicBezTo>
                    <a:pt x="748" y="145821"/>
                    <a:pt x="722" y="145847"/>
                    <a:pt x="722" y="145873"/>
                  </a:cubicBezTo>
                  <a:lnTo>
                    <a:pt x="645" y="145924"/>
                  </a:lnTo>
                  <a:cubicBezTo>
                    <a:pt x="645" y="145950"/>
                    <a:pt x="670" y="146002"/>
                    <a:pt x="593" y="146002"/>
                  </a:cubicBezTo>
                  <a:lnTo>
                    <a:pt x="593" y="146027"/>
                  </a:lnTo>
                  <a:cubicBezTo>
                    <a:pt x="619" y="146040"/>
                    <a:pt x="638" y="146047"/>
                    <a:pt x="654" y="146047"/>
                  </a:cubicBezTo>
                  <a:cubicBezTo>
                    <a:pt x="670" y="146047"/>
                    <a:pt x="683" y="146040"/>
                    <a:pt x="696" y="146027"/>
                  </a:cubicBezTo>
                  <a:cubicBezTo>
                    <a:pt x="696" y="146027"/>
                    <a:pt x="696" y="146002"/>
                    <a:pt x="696" y="146002"/>
                  </a:cubicBezTo>
                  <a:cubicBezTo>
                    <a:pt x="722" y="146002"/>
                    <a:pt x="748" y="146002"/>
                    <a:pt x="748" y="146027"/>
                  </a:cubicBezTo>
                  <a:cubicBezTo>
                    <a:pt x="748" y="146058"/>
                    <a:pt x="766" y="146070"/>
                    <a:pt x="785" y="146070"/>
                  </a:cubicBezTo>
                  <a:cubicBezTo>
                    <a:pt x="799" y="146070"/>
                    <a:pt x="815" y="146064"/>
                    <a:pt x="825" y="146053"/>
                  </a:cubicBezTo>
                  <a:cubicBezTo>
                    <a:pt x="825" y="146053"/>
                    <a:pt x="851" y="146027"/>
                    <a:pt x="825" y="146002"/>
                  </a:cubicBezTo>
                  <a:lnTo>
                    <a:pt x="825" y="145950"/>
                  </a:lnTo>
                  <a:cubicBezTo>
                    <a:pt x="825" y="145898"/>
                    <a:pt x="825" y="145873"/>
                    <a:pt x="851" y="145847"/>
                  </a:cubicBezTo>
                  <a:lnTo>
                    <a:pt x="851" y="145821"/>
                  </a:lnTo>
                  <a:cubicBezTo>
                    <a:pt x="851" y="145821"/>
                    <a:pt x="877" y="145847"/>
                    <a:pt x="877" y="145847"/>
                  </a:cubicBezTo>
                  <a:cubicBezTo>
                    <a:pt x="928" y="145898"/>
                    <a:pt x="928" y="145976"/>
                    <a:pt x="877" y="146027"/>
                  </a:cubicBezTo>
                  <a:cubicBezTo>
                    <a:pt x="851" y="146079"/>
                    <a:pt x="954" y="146079"/>
                    <a:pt x="928" y="146105"/>
                  </a:cubicBezTo>
                  <a:cubicBezTo>
                    <a:pt x="928" y="146156"/>
                    <a:pt x="928" y="146182"/>
                    <a:pt x="877" y="146208"/>
                  </a:cubicBezTo>
                  <a:cubicBezTo>
                    <a:pt x="851" y="146208"/>
                    <a:pt x="851" y="146259"/>
                    <a:pt x="877" y="146285"/>
                  </a:cubicBezTo>
                  <a:cubicBezTo>
                    <a:pt x="885" y="146294"/>
                    <a:pt x="891" y="146297"/>
                    <a:pt x="896" y="146297"/>
                  </a:cubicBezTo>
                  <a:cubicBezTo>
                    <a:pt x="905" y="146297"/>
                    <a:pt x="911" y="146285"/>
                    <a:pt x="928" y="146285"/>
                  </a:cubicBezTo>
                  <a:lnTo>
                    <a:pt x="1031" y="146285"/>
                  </a:lnTo>
                  <a:cubicBezTo>
                    <a:pt x="1031" y="146285"/>
                    <a:pt x="1031" y="146311"/>
                    <a:pt x="1031" y="146311"/>
                  </a:cubicBezTo>
                  <a:cubicBezTo>
                    <a:pt x="1006" y="146337"/>
                    <a:pt x="1006" y="146363"/>
                    <a:pt x="980" y="146363"/>
                  </a:cubicBezTo>
                  <a:cubicBezTo>
                    <a:pt x="954" y="146388"/>
                    <a:pt x="928" y="146440"/>
                    <a:pt x="954" y="146466"/>
                  </a:cubicBezTo>
                  <a:cubicBezTo>
                    <a:pt x="954" y="146517"/>
                    <a:pt x="928" y="146569"/>
                    <a:pt x="903" y="146595"/>
                  </a:cubicBezTo>
                  <a:cubicBezTo>
                    <a:pt x="903" y="146621"/>
                    <a:pt x="928" y="146621"/>
                    <a:pt x="928" y="146621"/>
                  </a:cubicBezTo>
                  <a:cubicBezTo>
                    <a:pt x="954" y="146621"/>
                    <a:pt x="954" y="146646"/>
                    <a:pt x="954" y="146646"/>
                  </a:cubicBezTo>
                  <a:cubicBezTo>
                    <a:pt x="954" y="146672"/>
                    <a:pt x="954" y="146749"/>
                    <a:pt x="954" y="146775"/>
                  </a:cubicBezTo>
                  <a:cubicBezTo>
                    <a:pt x="928" y="146827"/>
                    <a:pt x="954" y="146827"/>
                    <a:pt x="954" y="146853"/>
                  </a:cubicBezTo>
                  <a:cubicBezTo>
                    <a:pt x="954" y="146853"/>
                    <a:pt x="980" y="146904"/>
                    <a:pt x="1006" y="146904"/>
                  </a:cubicBezTo>
                  <a:cubicBezTo>
                    <a:pt x="1021" y="146897"/>
                    <a:pt x="1036" y="146894"/>
                    <a:pt x="1050" y="146894"/>
                  </a:cubicBezTo>
                  <a:cubicBezTo>
                    <a:pt x="1085" y="146894"/>
                    <a:pt x="1116" y="146912"/>
                    <a:pt x="1135" y="146930"/>
                  </a:cubicBezTo>
                  <a:cubicBezTo>
                    <a:pt x="1160" y="146930"/>
                    <a:pt x="1135" y="146956"/>
                    <a:pt x="1135" y="146982"/>
                  </a:cubicBezTo>
                  <a:cubicBezTo>
                    <a:pt x="1135" y="146982"/>
                    <a:pt x="1135" y="146982"/>
                    <a:pt x="1135" y="147007"/>
                  </a:cubicBezTo>
                  <a:cubicBezTo>
                    <a:pt x="1109" y="147059"/>
                    <a:pt x="1135" y="147162"/>
                    <a:pt x="1083" y="147214"/>
                  </a:cubicBezTo>
                  <a:lnTo>
                    <a:pt x="1083" y="147265"/>
                  </a:lnTo>
                  <a:cubicBezTo>
                    <a:pt x="1083" y="147265"/>
                    <a:pt x="1083" y="147317"/>
                    <a:pt x="1057" y="147343"/>
                  </a:cubicBezTo>
                  <a:cubicBezTo>
                    <a:pt x="1006" y="147368"/>
                    <a:pt x="980" y="147394"/>
                    <a:pt x="1006" y="147446"/>
                  </a:cubicBezTo>
                  <a:cubicBezTo>
                    <a:pt x="1031" y="147497"/>
                    <a:pt x="1057" y="147575"/>
                    <a:pt x="1057" y="147652"/>
                  </a:cubicBezTo>
                  <a:lnTo>
                    <a:pt x="1057" y="147704"/>
                  </a:lnTo>
                  <a:lnTo>
                    <a:pt x="1057" y="147755"/>
                  </a:lnTo>
                  <a:cubicBezTo>
                    <a:pt x="1057" y="147781"/>
                    <a:pt x="1057" y="147781"/>
                    <a:pt x="1057" y="147781"/>
                  </a:cubicBezTo>
                  <a:cubicBezTo>
                    <a:pt x="1083" y="147833"/>
                    <a:pt x="1083" y="147858"/>
                    <a:pt x="1057" y="147884"/>
                  </a:cubicBezTo>
                  <a:lnTo>
                    <a:pt x="1057" y="147987"/>
                  </a:lnTo>
                  <a:cubicBezTo>
                    <a:pt x="1083" y="148039"/>
                    <a:pt x="1109" y="148091"/>
                    <a:pt x="1109" y="148142"/>
                  </a:cubicBezTo>
                  <a:lnTo>
                    <a:pt x="1135" y="148245"/>
                  </a:lnTo>
                  <a:lnTo>
                    <a:pt x="1160" y="148245"/>
                  </a:lnTo>
                  <a:cubicBezTo>
                    <a:pt x="1160" y="148220"/>
                    <a:pt x="1160" y="148220"/>
                    <a:pt x="1160" y="148220"/>
                  </a:cubicBezTo>
                  <a:cubicBezTo>
                    <a:pt x="1160" y="148168"/>
                    <a:pt x="1212" y="148168"/>
                    <a:pt x="1238" y="148168"/>
                  </a:cubicBezTo>
                  <a:lnTo>
                    <a:pt x="1341" y="148168"/>
                  </a:lnTo>
                  <a:cubicBezTo>
                    <a:pt x="1341" y="148155"/>
                    <a:pt x="1347" y="148149"/>
                    <a:pt x="1354" y="148149"/>
                  </a:cubicBezTo>
                  <a:cubicBezTo>
                    <a:pt x="1360" y="148149"/>
                    <a:pt x="1367" y="148155"/>
                    <a:pt x="1367" y="148168"/>
                  </a:cubicBezTo>
                  <a:cubicBezTo>
                    <a:pt x="1393" y="148220"/>
                    <a:pt x="1393" y="148245"/>
                    <a:pt x="1418" y="148271"/>
                  </a:cubicBezTo>
                  <a:cubicBezTo>
                    <a:pt x="1418" y="148271"/>
                    <a:pt x="1418" y="148297"/>
                    <a:pt x="1393" y="148297"/>
                  </a:cubicBezTo>
                  <a:cubicBezTo>
                    <a:pt x="1393" y="148323"/>
                    <a:pt x="1393" y="148349"/>
                    <a:pt x="1367" y="148349"/>
                  </a:cubicBezTo>
                  <a:lnTo>
                    <a:pt x="1367" y="148374"/>
                  </a:lnTo>
                  <a:cubicBezTo>
                    <a:pt x="1393" y="148426"/>
                    <a:pt x="1393" y="148477"/>
                    <a:pt x="1393" y="148529"/>
                  </a:cubicBezTo>
                  <a:cubicBezTo>
                    <a:pt x="1470" y="148606"/>
                    <a:pt x="1470" y="148710"/>
                    <a:pt x="1418" y="148813"/>
                  </a:cubicBezTo>
                  <a:cubicBezTo>
                    <a:pt x="1418" y="148839"/>
                    <a:pt x="1418" y="148890"/>
                    <a:pt x="1393" y="148890"/>
                  </a:cubicBezTo>
                  <a:lnTo>
                    <a:pt x="1393" y="149019"/>
                  </a:lnTo>
                  <a:lnTo>
                    <a:pt x="1393" y="149071"/>
                  </a:lnTo>
                  <a:cubicBezTo>
                    <a:pt x="1393" y="149071"/>
                    <a:pt x="1393" y="149071"/>
                    <a:pt x="1393" y="149096"/>
                  </a:cubicBezTo>
                  <a:cubicBezTo>
                    <a:pt x="1444" y="149096"/>
                    <a:pt x="1444" y="149122"/>
                    <a:pt x="1444" y="149174"/>
                  </a:cubicBezTo>
                  <a:lnTo>
                    <a:pt x="1444" y="149432"/>
                  </a:lnTo>
                  <a:cubicBezTo>
                    <a:pt x="1444" y="149458"/>
                    <a:pt x="1444" y="149509"/>
                    <a:pt x="1444" y="149535"/>
                  </a:cubicBezTo>
                  <a:cubicBezTo>
                    <a:pt x="1444" y="149561"/>
                    <a:pt x="1444" y="149612"/>
                    <a:pt x="1418" y="149612"/>
                  </a:cubicBezTo>
                  <a:cubicBezTo>
                    <a:pt x="1393" y="149638"/>
                    <a:pt x="1393" y="149690"/>
                    <a:pt x="1418" y="149715"/>
                  </a:cubicBezTo>
                  <a:cubicBezTo>
                    <a:pt x="1470" y="149741"/>
                    <a:pt x="1444" y="149793"/>
                    <a:pt x="1418" y="149819"/>
                  </a:cubicBezTo>
                  <a:cubicBezTo>
                    <a:pt x="1418" y="149844"/>
                    <a:pt x="1393" y="149870"/>
                    <a:pt x="1367" y="149870"/>
                  </a:cubicBezTo>
                  <a:cubicBezTo>
                    <a:pt x="1315" y="149922"/>
                    <a:pt x="1289" y="149999"/>
                    <a:pt x="1315" y="150076"/>
                  </a:cubicBezTo>
                  <a:cubicBezTo>
                    <a:pt x="1315" y="150128"/>
                    <a:pt x="1367" y="150128"/>
                    <a:pt x="1393" y="150128"/>
                  </a:cubicBezTo>
                  <a:cubicBezTo>
                    <a:pt x="1393" y="150180"/>
                    <a:pt x="1393" y="150180"/>
                    <a:pt x="1341" y="150205"/>
                  </a:cubicBezTo>
                  <a:cubicBezTo>
                    <a:pt x="1341" y="150283"/>
                    <a:pt x="1315" y="150360"/>
                    <a:pt x="1289" y="150412"/>
                  </a:cubicBezTo>
                  <a:lnTo>
                    <a:pt x="1289" y="150515"/>
                  </a:lnTo>
                  <a:cubicBezTo>
                    <a:pt x="1289" y="150592"/>
                    <a:pt x="1289" y="150644"/>
                    <a:pt x="1289" y="150721"/>
                  </a:cubicBezTo>
                  <a:lnTo>
                    <a:pt x="1289" y="150773"/>
                  </a:lnTo>
                  <a:lnTo>
                    <a:pt x="1289" y="150850"/>
                  </a:lnTo>
                  <a:cubicBezTo>
                    <a:pt x="1341" y="150850"/>
                    <a:pt x="1341" y="150850"/>
                    <a:pt x="1341" y="150928"/>
                  </a:cubicBezTo>
                  <a:cubicBezTo>
                    <a:pt x="1367" y="150928"/>
                    <a:pt x="1367" y="150979"/>
                    <a:pt x="1393" y="151005"/>
                  </a:cubicBezTo>
                  <a:cubicBezTo>
                    <a:pt x="1393" y="151031"/>
                    <a:pt x="1341" y="151057"/>
                    <a:pt x="1393" y="151108"/>
                  </a:cubicBezTo>
                  <a:cubicBezTo>
                    <a:pt x="1315" y="151160"/>
                    <a:pt x="1315" y="151237"/>
                    <a:pt x="1238" y="151289"/>
                  </a:cubicBezTo>
                  <a:cubicBezTo>
                    <a:pt x="1264" y="151314"/>
                    <a:pt x="1238" y="151340"/>
                    <a:pt x="1238" y="151366"/>
                  </a:cubicBezTo>
                  <a:cubicBezTo>
                    <a:pt x="1238" y="151443"/>
                    <a:pt x="1238" y="151495"/>
                    <a:pt x="1289" y="151547"/>
                  </a:cubicBezTo>
                  <a:cubicBezTo>
                    <a:pt x="1289" y="151572"/>
                    <a:pt x="1289" y="151572"/>
                    <a:pt x="1289" y="151598"/>
                  </a:cubicBezTo>
                  <a:cubicBezTo>
                    <a:pt x="1315" y="151624"/>
                    <a:pt x="1341" y="151676"/>
                    <a:pt x="1367" y="151701"/>
                  </a:cubicBezTo>
                  <a:cubicBezTo>
                    <a:pt x="1393" y="151727"/>
                    <a:pt x="1315" y="151753"/>
                    <a:pt x="1367" y="151804"/>
                  </a:cubicBezTo>
                  <a:cubicBezTo>
                    <a:pt x="1393" y="151830"/>
                    <a:pt x="1367" y="151856"/>
                    <a:pt x="1367" y="151856"/>
                  </a:cubicBezTo>
                  <a:cubicBezTo>
                    <a:pt x="1367" y="151856"/>
                    <a:pt x="1393" y="151908"/>
                    <a:pt x="1367" y="151959"/>
                  </a:cubicBezTo>
                  <a:cubicBezTo>
                    <a:pt x="1341" y="151985"/>
                    <a:pt x="1341" y="152011"/>
                    <a:pt x="1393" y="152037"/>
                  </a:cubicBezTo>
                  <a:cubicBezTo>
                    <a:pt x="1418" y="152088"/>
                    <a:pt x="1444" y="152140"/>
                    <a:pt x="1444" y="152217"/>
                  </a:cubicBezTo>
                  <a:cubicBezTo>
                    <a:pt x="1418" y="152346"/>
                    <a:pt x="1418" y="152475"/>
                    <a:pt x="1444" y="152604"/>
                  </a:cubicBezTo>
                  <a:cubicBezTo>
                    <a:pt x="1444" y="152630"/>
                    <a:pt x="1470" y="152656"/>
                    <a:pt x="1444" y="152681"/>
                  </a:cubicBezTo>
                  <a:cubicBezTo>
                    <a:pt x="1418" y="152733"/>
                    <a:pt x="1444" y="152733"/>
                    <a:pt x="1444" y="152759"/>
                  </a:cubicBezTo>
                  <a:cubicBezTo>
                    <a:pt x="1470" y="152810"/>
                    <a:pt x="1496" y="152862"/>
                    <a:pt x="1470" y="152939"/>
                  </a:cubicBezTo>
                  <a:cubicBezTo>
                    <a:pt x="1470" y="152965"/>
                    <a:pt x="1521" y="152991"/>
                    <a:pt x="1470" y="153017"/>
                  </a:cubicBezTo>
                  <a:cubicBezTo>
                    <a:pt x="1470" y="153042"/>
                    <a:pt x="1470" y="153042"/>
                    <a:pt x="1470" y="153068"/>
                  </a:cubicBezTo>
                  <a:cubicBezTo>
                    <a:pt x="1496" y="153146"/>
                    <a:pt x="1496" y="153249"/>
                    <a:pt x="1496" y="153326"/>
                  </a:cubicBezTo>
                  <a:cubicBezTo>
                    <a:pt x="1521" y="153378"/>
                    <a:pt x="1496" y="153429"/>
                    <a:pt x="1470" y="153429"/>
                  </a:cubicBezTo>
                  <a:cubicBezTo>
                    <a:pt x="1470" y="153455"/>
                    <a:pt x="1470" y="153455"/>
                    <a:pt x="1470" y="153455"/>
                  </a:cubicBezTo>
                  <a:lnTo>
                    <a:pt x="1470" y="153507"/>
                  </a:lnTo>
                  <a:cubicBezTo>
                    <a:pt x="1521" y="153558"/>
                    <a:pt x="1470" y="153610"/>
                    <a:pt x="1470" y="153661"/>
                  </a:cubicBezTo>
                  <a:cubicBezTo>
                    <a:pt x="1470" y="153680"/>
                    <a:pt x="1463" y="153685"/>
                    <a:pt x="1454" y="153685"/>
                  </a:cubicBezTo>
                  <a:cubicBezTo>
                    <a:pt x="1444" y="153685"/>
                    <a:pt x="1432" y="153679"/>
                    <a:pt x="1425" y="153679"/>
                  </a:cubicBezTo>
                  <a:cubicBezTo>
                    <a:pt x="1421" y="153679"/>
                    <a:pt x="1418" y="153681"/>
                    <a:pt x="1418" y="153687"/>
                  </a:cubicBezTo>
                  <a:cubicBezTo>
                    <a:pt x="1393" y="153713"/>
                    <a:pt x="1393" y="153739"/>
                    <a:pt x="1418" y="153790"/>
                  </a:cubicBezTo>
                  <a:cubicBezTo>
                    <a:pt x="1418" y="153816"/>
                    <a:pt x="1418" y="153816"/>
                    <a:pt x="1393" y="153842"/>
                  </a:cubicBezTo>
                  <a:cubicBezTo>
                    <a:pt x="1367" y="153868"/>
                    <a:pt x="1367" y="153868"/>
                    <a:pt x="1393" y="153894"/>
                  </a:cubicBezTo>
                  <a:cubicBezTo>
                    <a:pt x="1418" y="153894"/>
                    <a:pt x="1418" y="153945"/>
                    <a:pt x="1418" y="153971"/>
                  </a:cubicBezTo>
                  <a:lnTo>
                    <a:pt x="1418" y="154074"/>
                  </a:lnTo>
                  <a:cubicBezTo>
                    <a:pt x="1444" y="154100"/>
                    <a:pt x="1444" y="154151"/>
                    <a:pt x="1418" y="154203"/>
                  </a:cubicBezTo>
                  <a:cubicBezTo>
                    <a:pt x="1393" y="154229"/>
                    <a:pt x="1367" y="154229"/>
                    <a:pt x="1341" y="154229"/>
                  </a:cubicBezTo>
                  <a:cubicBezTo>
                    <a:pt x="1315" y="154306"/>
                    <a:pt x="1315" y="154409"/>
                    <a:pt x="1367" y="154487"/>
                  </a:cubicBezTo>
                  <a:cubicBezTo>
                    <a:pt x="1387" y="154487"/>
                    <a:pt x="1391" y="154454"/>
                    <a:pt x="1419" y="154454"/>
                  </a:cubicBezTo>
                  <a:cubicBezTo>
                    <a:pt x="1426" y="154454"/>
                    <a:pt x="1434" y="154456"/>
                    <a:pt x="1444" y="154461"/>
                  </a:cubicBezTo>
                  <a:cubicBezTo>
                    <a:pt x="1470" y="154487"/>
                    <a:pt x="1444" y="154513"/>
                    <a:pt x="1444" y="154538"/>
                  </a:cubicBezTo>
                  <a:cubicBezTo>
                    <a:pt x="1444" y="154564"/>
                    <a:pt x="1470" y="154564"/>
                    <a:pt x="1470" y="154590"/>
                  </a:cubicBezTo>
                  <a:cubicBezTo>
                    <a:pt x="1470" y="154590"/>
                    <a:pt x="1470" y="154616"/>
                    <a:pt x="1470" y="154641"/>
                  </a:cubicBezTo>
                  <a:cubicBezTo>
                    <a:pt x="1470" y="154667"/>
                    <a:pt x="1496" y="154693"/>
                    <a:pt x="1496" y="154719"/>
                  </a:cubicBezTo>
                  <a:cubicBezTo>
                    <a:pt x="1496" y="154745"/>
                    <a:pt x="1521" y="154745"/>
                    <a:pt x="1573" y="154745"/>
                  </a:cubicBezTo>
                  <a:cubicBezTo>
                    <a:pt x="1625" y="154745"/>
                    <a:pt x="1650" y="154796"/>
                    <a:pt x="1650" y="154848"/>
                  </a:cubicBezTo>
                  <a:cubicBezTo>
                    <a:pt x="1650" y="154899"/>
                    <a:pt x="1625" y="154977"/>
                    <a:pt x="1599" y="155028"/>
                  </a:cubicBezTo>
                  <a:cubicBezTo>
                    <a:pt x="1599" y="155054"/>
                    <a:pt x="1676" y="155080"/>
                    <a:pt x="1625" y="155131"/>
                  </a:cubicBezTo>
                  <a:cubicBezTo>
                    <a:pt x="1625" y="155131"/>
                    <a:pt x="1650" y="155157"/>
                    <a:pt x="1650" y="155183"/>
                  </a:cubicBezTo>
                  <a:cubicBezTo>
                    <a:pt x="1676" y="155209"/>
                    <a:pt x="1650" y="155235"/>
                    <a:pt x="1650" y="155235"/>
                  </a:cubicBezTo>
                  <a:cubicBezTo>
                    <a:pt x="1650" y="155260"/>
                    <a:pt x="1728" y="155286"/>
                    <a:pt x="1676" y="155338"/>
                  </a:cubicBezTo>
                  <a:cubicBezTo>
                    <a:pt x="1650" y="155389"/>
                    <a:pt x="1625" y="155441"/>
                    <a:pt x="1650" y="155493"/>
                  </a:cubicBezTo>
                  <a:cubicBezTo>
                    <a:pt x="1573" y="155493"/>
                    <a:pt x="1521" y="155441"/>
                    <a:pt x="1470" y="155441"/>
                  </a:cubicBezTo>
                  <a:lnTo>
                    <a:pt x="1470" y="155570"/>
                  </a:lnTo>
                  <a:cubicBezTo>
                    <a:pt x="1470" y="155596"/>
                    <a:pt x="1470" y="155622"/>
                    <a:pt x="1470" y="155647"/>
                  </a:cubicBezTo>
                  <a:cubicBezTo>
                    <a:pt x="1470" y="155673"/>
                    <a:pt x="1444" y="155699"/>
                    <a:pt x="1470" y="155750"/>
                  </a:cubicBezTo>
                  <a:cubicBezTo>
                    <a:pt x="1496" y="155776"/>
                    <a:pt x="1470" y="155776"/>
                    <a:pt x="1470" y="155802"/>
                  </a:cubicBezTo>
                  <a:cubicBezTo>
                    <a:pt x="1444" y="155905"/>
                    <a:pt x="1444" y="156034"/>
                    <a:pt x="1444" y="156163"/>
                  </a:cubicBezTo>
                  <a:cubicBezTo>
                    <a:pt x="1444" y="156215"/>
                    <a:pt x="1418" y="156240"/>
                    <a:pt x="1444" y="156292"/>
                  </a:cubicBezTo>
                  <a:cubicBezTo>
                    <a:pt x="1470" y="156344"/>
                    <a:pt x="1470" y="156369"/>
                    <a:pt x="1496" y="156421"/>
                  </a:cubicBezTo>
                  <a:cubicBezTo>
                    <a:pt x="1496" y="156447"/>
                    <a:pt x="1470" y="156498"/>
                    <a:pt x="1444" y="156524"/>
                  </a:cubicBezTo>
                  <a:cubicBezTo>
                    <a:pt x="1418" y="156576"/>
                    <a:pt x="1470" y="156627"/>
                    <a:pt x="1496" y="156679"/>
                  </a:cubicBezTo>
                  <a:cubicBezTo>
                    <a:pt x="1521" y="156731"/>
                    <a:pt x="1496" y="156756"/>
                    <a:pt x="1496" y="156782"/>
                  </a:cubicBezTo>
                  <a:cubicBezTo>
                    <a:pt x="1496" y="156834"/>
                    <a:pt x="1547" y="156859"/>
                    <a:pt x="1496" y="156885"/>
                  </a:cubicBezTo>
                  <a:cubicBezTo>
                    <a:pt x="1496" y="156885"/>
                    <a:pt x="1496" y="156911"/>
                    <a:pt x="1496" y="156911"/>
                  </a:cubicBezTo>
                  <a:cubicBezTo>
                    <a:pt x="1521" y="156937"/>
                    <a:pt x="1547" y="156963"/>
                    <a:pt x="1521" y="156988"/>
                  </a:cubicBezTo>
                  <a:cubicBezTo>
                    <a:pt x="1496" y="157040"/>
                    <a:pt x="1496" y="157066"/>
                    <a:pt x="1521" y="157092"/>
                  </a:cubicBezTo>
                  <a:cubicBezTo>
                    <a:pt x="1547" y="157117"/>
                    <a:pt x="1573" y="157143"/>
                    <a:pt x="1547" y="157195"/>
                  </a:cubicBezTo>
                  <a:cubicBezTo>
                    <a:pt x="1521" y="157246"/>
                    <a:pt x="1521" y="157324"/>
                    <a:pt x="1444" y="157375"/>
                  </a:cubicBezTo>
                  <a:lnTo>
                    <a:pt x="1444" y="157453"/>
                  </a:lnTo>
                  <a:cubicBezTo>
                    <a:pt x="1470" y="157504"/>
                    <a:pt x="1470" y="157530"/>
                    <a:pt x="1444" y="157556"/>
                  </a:cubicBezTo>
                  <a:cubicBezTo>
                    <a:pt x="1418" y="157607"/>
                    <a:pt x="1444" y="157633"/>
                    <a:pt x="1470" y="157659"/>
                  </a:cubicBezTo>
                  <a:cubicBezTo>
                    <a:pt x="1496" y="157685"/>
                    <a:pt x="1470" y="157711"/>
                    <a:pt x="1444" y="157736"/>
                  </a:cubicBezTo>
                  <a:lnTo>
                    <a:pt x="1444" y="157840"/>
                  </a:lnTo>
                  <a:lnTo>
                    <a:pt x="1444" y="157865"/>
                  </a:lnTo>
                  <a:cubicBezTo>
                    <a:pt x="1444" y="157865"/>
                    <a:pt x="1418" y="157943"/>
                    <a:pt x="1418" y="157994"/>
                  </a:cubicBezTo>
                  <a:cubicBezTo>
                    <a:pt x="1444" y="158020"/>
                    <a:pt x="1444" y="158046"/>
                    <a:pt x="1470" y="158097"/>
                  </a:cubicBezTo>
                  <a:cubicBezTo>
                    <a:pt x="1470" y="158123"/>
                    <a:pt x="1521" y="158097"/>
                    <a:pt x="1521" y="158149"/>
                  </a:cubicBezTo>
                  <a:cubicBezTo>
                    <a:pt x="1547" y="158226"/>
                    <a:pt x="1521" y="158330"/>
                    <a:pt x="1496" y="158381"/>
                  </a:cubicBezTo>
                  <a:lnTo>
                    <a:pt x="1496" y="158458"/>
                  </a:lnTo>
                  <a:cubicBezTo>
                    <a:pt x="1496" y="158458"/>
                    <a:pt x="1496" y="158484"/>
                    <a:pt x="1496" y="158484"/>
                  </a:cubicBezTo>
                  <a:lnTo>
                    <a:pt x="1444" y="158536"/>
                  </a:lnTo>
                  <a:cubicBezTo>
                    <a:pt x="1444" y="158562"/>
                    <a:pt x="1418" y="158613"/>
                    <a:pt x="1444" y="158639"/>
                  </a:cubicBezTo>
                  <a:cubicBezTo>
                    <a:pt x="1444" y="158665"/>
                    <a:pt x="1496" y="158691"/>
                    <a:pt x="1470" y="158716"/>
                  </a:cubicBezTo>
                  <a:lnTo>
                    <a:pt x="1470" y="158742"/>
                  </a:lnTo>
                  <a:cubicBezTo>
                    <a:pt x="1470" y="158768"/>
                    <a:pt x="1444" y="158794"/>
                    <a:pt x="1470" y="158820"/>
                  </a:cubicBezTo>
                  <a:cubicBezTo>
                    <a:pt x="1496" y="158845"/>
                    <a:pt x="1496" y="158845"/>
                    <a:pt x="1496" y="158871"/>
                  </a:cubicBezTo>
                  <a:cubicBezTo>
                    <a:pt x="1496" y="158871"/>
                    <a:pt x="1547" y="158871"/>
                    <a:pt x="1547" y="158897"/>
                  </a:cubicBezTo>
                  <a:cubicBezTo>
                    <a:pt x="1573" y="158949"/>
                    <a:pt x="1573" y="159026"/>
                    <a:pt x="1547" y="159077"/>
                  </a:cubicBezTo>
                  <a:cubicBezTo>
                    <a:pt x="1547" y="159103"/>
                    <a:pt x="1496" y="159129"/>
                    <a:pt x="1470" y="159129"/>
                  </a:cubicBezTo>
                  <a:cubicBezTo>
                    <a:pt x="1367" y="159129"/>
                    <a:pt x="1341" y="159155"/>
                    <a:pt x="1367" y="159258"/>
                  </a:cubicBezTo>
                  <a:cubicBezTo>
                    <a:pt x="1367" y="159284"/>
                    <a:pt x="1393" y="159310"/>
                    <a:pt x="1393" y="159335"/>
                  </a:cubicBezTo>
                  <a:cubicBezTo>
                    <a:pt x="1418" y="159335"/>
                    <a:pt x="1418" y="159361"/>
                    <a:pt x="1393" y="159361"/>
                  </a:cubicBezTo>
                  <a:cubicBezTo>
                    <a:pt x="1393" y="159387"/>
                    <a:pt x="1393" y="159439"/>
                    <a:pt x="1418" y="159464"/>
                  </a:cubicBezTo>
                  <a:cubicBezTo>
                    <a:pt x="1418" y="159516"/>
                    <a:pt x="1393" y="159516"/>
                    <a:pt x="1367" y="159516"/>
                  </a:cubicBezTo>
                  <a:cubicBezTo>
                    <a:pt x="1367" y="159567"/>
                    <a:pt x="1341" y="159593"/>
                    <a:pt x="1393" y="159645"/>
                  </a:cubicBezTo>
                  <a:cubicBezTo>
                    <a:pt x="1470" y="159671"/>
                    <a:pt x="1444" y="159722"/>
                    <a:pt x="1444" y="159774"/>
                  </a:cubicBezTo>
                  <a:cubicBezTo>
                    <a:pt x="1444" y="159825"/>
                    <a:pt x="1444" y="159877"/>
                    <a:pt x="1393" y="159929"/>
                  </a:cubicBezTo>
                  <a:cubicBezTo>
                    <a:pt x="1393" y="160006"/>
                    <a:pt x="1393" y="160083"/>
                    <a:pt x="1367" y="160135"/>
                  </a:cubicBezTo>
                  <a:cubicBezTo>
                    <a:pt x="1367" y="160135"/>
                    <a:pt x="1367" y="160161"/>
                    <a:pt x="1393" y="160186"/>
                  </a:cubicBezTo>
                  <a:cubicBezTo>
                    <a:pt x="1367" y="160238"/>
                    <a:pt x="1393" y="160315"/>
                    <a:pt x="1418" y="160367"/>
                  </a:cubicBezTo>
                  <a:cubicBezTo>
                    <a:pt x="1418" y="160444"/>
                    <a:pt x="1418" y="160496"/>
                    <a:pt x="1444" y="160548"/>
                  </a:cubicBezTo>
                  <a:cubicBezTo>
                    <a:pt x="1454" y="160567"/>
                    <a:pt x="1460" y="160572"/>
                    <a:pt x="1463" y="160572"/>
                  </a:cubicBezTo>
                  <a:cubicBezTo>
                    <a:pt x="1468" y="160572"/>
                    <a:pt x="1469" y="160566"/>
                    <a:pt x="1470" y="160566"/>
                  </a:cubicBezTo>
                  <a:cubicBezTo>
                    <a:pt x="1470" y="160566"/>
                    <a:pt x="1470" y="160567"/>
                    <a:pt x="1470" y="160573"/>
                  </a:cubicBezTo>
                  <a:cubicBezTo>
                    <a:pt x="1470" y="160586"/>
                    <a:pt x="1470" y="160586"/>
                    <a:pt x="1467" y="160586"/>
                  </a:cubicBezTo>
                  <a:cubicBezTo>
                    <a:pt x="1463" y="160586"/>
                    <a:pt x="1457" y="160586"/>
                    <a:pt x="1444" y="160599"/>
                  </a:cubicBezTo>
                  <a:cubicBezTo>
                    <a:pt x="1393" y="160677"/>
                    <a:pt x="1418" y="160754"/>
                    <a:pt x="1418" y="160857"/>
                  </a:cubicBezTo>
                  <a:cubicBezTo>
                    <a:pt x="1444" y="160883"/>
                    <a:pt x="1444" y="160909"/>
                    <a:pt x="1418" y="160960"/>
                  </a:cubicBezTo>
                  <a:cubicBezTo>
                    <a:pt x="1418" y="161012"/>
                    <a:pt x="1418" y="161089"/>
                    <a:pt x="1393" y="161141"/>
                  </a:cubicBezTo>
                  <a:lnTo>
                    <a:pt x="1393" y="161167"/>
                  </a:lnTo>
                  <a:cubicBezTo>
                    <a:pt x="1470" y="161192"/>
                    <a:pt x="1418" y="161218"/>
                    <a:pt x="1393" y="161270"/>
                  </a:cubicBezTo>
                  <a:cubicBezTo>
                    <a:pt x="1367" y="161295"/>
                    <a:pt x="1367" y="161302"/>
                    <a:pt x="1373" y="161302"/>
                  </a:cubicBezTo>
                  <a:cubicBezTo>
                    <a:pt x="1380" y="161302"/>
                    <a:pt x="1393" y="161295"/>
                    <a:pt x="1393" y="161295"/>
                  </a:cubicBezTo>
                  <a:cubicBezTo>
                    <a:pt x="1444" y="161373"/>
                    <a:pt x="1444" y="161476"/>
                    <a:pt x="1393" y="161553"/>
                  </a:cubicBezTo>
                  <a:cubicBezTo>
                    <a:pt x="1393" y="161579"/>
                    <a:pt x="1393" y="161605"/>
                    <a:pt x="1393" y="161631"/>
                  </a:cubicBezTo>
                  <a:cubicBezTo>
                    <a:pt x="1393" y="161657"/>
                    <a:pt x="1418" y="161682"/>
                    <a:pt x="1418" y="161708"/>
                  </a:cubicBezTo>
                  <a:cubicBezTo>
                    <a:pt x="1444" y="161734"/>
                    <a:pt x="1418" y="161734"/>
                    <a:pt x="1418" y="161760"/>
                  </a:cubicBezTo>
                  <a:cubicBezTo>
                    <a:pt x="1393" y="161760"/>
                    <a:pt x="1367" y="161811"/>
                    <a:pt x="1367" y="161863"/>
                  </a:cubicBezTo>
                  <a:cubicBezTo>
                    <a:pt x="1341" y="161889"/>
                    <a:pt x="1341" y="161914"/>
                    <a:pt x="1341" y="161940"/>
                  </a:cubicBezTo>
                  <a:lnTo>
                    <a:pt x="1367" y="161914"/>
                  </a:lnTo>
                  <a:cubicBezTo>
                    <a:pt x="1367" y="161889"/>
                    <a:pt x="1367" y="161863"/>
                    <a:pt x="1393" y="161863"/>
                  </a:cubicBezTo>
                  <a:lnTo>
                    <a:pt x="1418" y="161863"/>
                  </a:lnTo>
                  <a:cubicBezTo>
                    <a:pt x="1418" y="161889"/>
                    <a:pt x="1418" y="161889"/>
                    <a:pt x="1418" y="161914"/>
                  </a:cubicBezTo>
                  <a:cubicBezTo>
                    <a:pt x="1418" y="161940"/>
                    <a:pt x="1418" y="161940"/>
                    <a:pt x="1393" y="161940"/>
                  </a:cubicBezTo>
                  <a:cubicBezTo>
                    <a:pt x="1393" y="161966"/>
                    <a:pt x="1393" y="161966"/>
                    <a:pt x="1393" y="161966"/>
                  </a:cubicBezTo>
                  <a:cubicBezTo>
                    <a:pt x="1418" y="162018"/>
                    <a:pt x="1444" y="162069"/>
                    <a:pt x="1418" y="162121"/>
                  </a:cubicBezTo>
                  <a:cubicBezTo>
                    <a:pt x="1435" y="162121"/>
                    <a:pt x="1453" y="162109"/>
                    <a:pt x="1470" y="162109"/>
                  </a:cubicBezTo>
                  <a:cubicBezTo>
                    <a:pt x="1478" y="162109"/>
                    <a:pt x="1487" y="162112"/>
                    <a:pt x="1496" y="162121"/>
                  </a:cubicBezTo>
                  <a:cubicBezTo>
                    <a:pt x="1496" y="162198"/>
                    <a:pt x="1496" y="162276"/>
                    <a:pt x="1470" y="162353"/>
                  </a:cubicBezTo>
                  <a:cubicBezTo>
                    <a:pt x="1444" y="162379"/>
                    <a:pt x="1444" y="162404"/>
                    <a:pt x="1470" y="162404"/>
                  </a:cubicBezTo>
                  <a:cubicBezTo>
                    <a:pt x="1496" y="162456"/>
                    <a:pt x="1470" y="162508"/>
                    <a:pt x="1470" y="162559"/>
                  </a:cubicBezTo>
                  <a:cubicBezTo>
                    <a:pt x="1470" y="162559"/>
                    <a:pt x="1470" y="162585"/>
                    <a:pt x="1470" y="162585"/>
                  </a:cubicBezTo>
                  <a:cubicBezTo>
                    <a:pt x="1470" y="162611"/>
                    <a:pt x="1470" y="162611"/>
                    <a:pt x="1444" y="162637"/>
                  </a:cubicBezTo>
                  <a:cubicBezTo>
                    <a:pt x="1470" y="162662"/>
                    <a:pt x="1470" y="162688"/>
                    <a:pt x="1444" y="162714"/>
                  </a:cubicBezTo>
                  <a:cubicBezTo>
                    <a:pt x="1418" y="162740"/>
                    <a:pt x="1418" y="162791"/>
                    <a:pt x="1418" y="162843"/>
                  </a:cubicBezTo>
                  <a:cubicBezTo>
                    <a:pt x="1418" y="162869"/>
                    <a:pt x="1444" y="162895"/>
                    <a:pt x="1470" y="162895"/>
                  </a:cubicBezTo>
                  <a:cubicBezTo>
                    <a:pt x="1470" y="162920"/>
                    <a:pt x="1547" y="162920"/>
                    <a:pt x="1547" y="162972"/>
                  </a:cubicBezTo>
                  <a:cubicBezTo>
                    <a:pt x="1547" y="162998"/>
                    <a:pt x="1625" y="163101"/>
                    <a:pt x="1599" y="163178"/>
                  </a:cubicBezTo>
                  <a:cubicBezTo>
                    <a:pt x="1599" y="163204"/>
                    <a:pt x="1650" y="163204"/>
                    <a:pt x="1650" y="163230"/>
                  </a:cubicBezTo>
                  <a:cubicBezTo>
                    <a:pt x="1625" y="163307"/>
                    <a:pt x="1625" y="163385"/>
                    <a:pt x="1650" y="163436"/>
                  </a:cubicBezTo>
                  <a:cubicBezTo>
                    <a:pt x="1676" y="163462"/>
                    <a:pt x="1676" y="163513"/>
                    <a:pt x="1650" y="163539"/>
                  </a:cubicBezTo>
                  <a:lnTo>
                    <a:pt x="1650" y="163617"/>
                  </a:lnTo>
                  <a:cubicBezTo>
                    <a:pt x="1650" y="163642"/>
                    <a:pt x="1650" y="163668"/>
                    <a:pt x="1650" y="163694"/>
                  </a:cubicBezTo>
                  <a:cubicBezTo>
                    <a:pt x="1625" y="163694"/>
                    <a:pt x="1625" y="163720"/>
                    <a:pt x="1625" y="163746"/>
                  </a:cubicBezTo>
                  <a:cubicBezTo>
                    <a:pt x="1650" y="163771"/>
                    <a:pt x="1650" y="163797"/>
                    <a:pt x="1650" y="163823"/>
                  </a:cubicBezTo>
                  <a:cubicBezTo>
                    <a:pt x="1625" y="163875"/>
                    <a:pt x="1625" y="163926"/>
                    <a:pt x="1625" y="163978"/>
                  </a:cubicBezTo>
                  <a:cubicBezTo>
                    <a:pt x="1625" y="164004"/>
                    <a:pt x="1599" y="164004"/>
                    <a:pt x="1573" y="164004"/>
                  </a:cubicBezTo>
                  <a:cubicBezTo>
                    <a:pt x="1573" y="163991"/>
                    <a:pt x="1573" y="163991"/>
                    <a:pt x="1570" y="163991"/>
                  </a:cubicBezTo>
                  <a:cubicBezTo>
                    <a:pt x="1567" y="163991"/>
                    <a:pt x="1560" y="163991"/>
                    <a:pt x="1547" y="163978"/>
                  </a:cubicBezTo>
                  <a:cubicBezTo>
                    <a:pt x="1573" y="163926"/>
                    <a:pt x="1573" y="163875"/>
                    <a:pt x="1547" y="163823"/>
                  </a:cubicBezTo>
                  <a:lnTo>
                    <a:pt x="1521" y="163823"/>
                  </a:lnTo>
                  <a:cubicBezTo>
                    <a:pt x="1521" y="163823"/>
                    <a:pt x="1496" y="163875"/>
                    <a:pt x="1470" y="163875"/>
                  </a:cubicBezTo>
                  <a:cubicBezTo>
                    <a:pt x="1444" y="163875"/>
                    <a:pt x="1418" y="163978"/>
                    <a:pt x="1393" y="164029"/>
                  </a:cubicBezTo>
                  <a:cubicBezTo>
                    <a:pt x="1341" y="164081"/>
                    <a:pt x="1393" y="164107"/>
                    <a:pt x="1393" y="164158"/>
                  </a:cubicBezTo>
                  <a:cubicBezTo>
                    <a:pt x="1393" y="164184"/>
                    <a:pt x="1393" y="164236"/>
                    <a:pt x="1418" y="164287"/>
                  </a:cubicBezTo>
                  <a:lnTo>
                    <a:pt x="1444" y="164287"/>
                  </a:lnTo>
                  <a:cubicBezTo>
                    <a:pt x="1496" y="164313"/>
                    <a:pt x="1496" y="164339"/>
                    <a:pt x="1496" y="164390"/>
                  </a:cubicBezTo>
                  <a:cubicBezTo>
                    <a:pt x="1496" y="164408"/>
                    <a:pt x="1493" y="164413"/>
                    <a:pt x="1488" y="164413"/>
                  </a:cubicBezTo>
                  <a:cubicBezTo>
                    <a:pt x="1478" y="164413"/>
                    <a:pt x="1461" y="164390"/>
                    <a:pt x="1444" y="164390"/>
                  </a:cubicBezTo>
                  <a:cubicBezTo>
                    <a:pt x="1444" y="164390"/>
                    <a:pt x="1444" y="164416"/>
                    <a:pt x="1444" y="164416"/>
                  </a:cubicBezTo>
                  <a:cubicBezTo>
                    <a:pt x="1444" y="164416"/>
                    <a:pt x="1470" y="164494"/>
                    <a:pt x="1470" y="164519"/>
                  </a:cubicBezTo>
                  <a:cubicBezTo>
                    <a:pt x="1470" y="164545"/>
                    <a:pt x="1470" y="164571"/>
                    <a:pt x="1470" y="164597"/>
                  </a:cubicBezTo>
                  <a:cubicBezTo>
                    <a:pt x="1521" y="164597"/>
                    <a:pt x="1521" y="164622"/>
                    <a:pt x="1496" y="164674"/>
                  </a:cubicBezTo>
                  <a:lnTo>
                    <a:pt x="1470" y="164803"/>
                  </a:lnTo>
                  <a:cubicBezTo>
                    <a:pt x="1470" y="164829"/>
                    <a:pt x="1444" y="164829"/>
                    <a:pt x="1418" y="164829"/>
                  </a:cubicBezTo>
                  <a:cubicBezTo>
                    <a:pt x="1341" y="164880"/>
                    <a:pt x="1393" y="164932"/>
                    <a:pt x="1393" y="165009"/>
                  </a:cubicBezTo>
                  <a:cubicBezTo>
                    <a:pt x="1393" y="165043"/>
                    <a:pt x="1393" y="165052"/>
                    <a:pt x="1395" y="165052"/>
                  </a:cubicBezTo>
                  <a:cubicBezTo>
                    <a:pt x="1397" y="165052"/>
                    <a:pt x="1404" y="165035"/>
                    <a:pt x="1418" y="165035"/>
                  </a:cubicBezTo>
                  <a:cubicBezTo>
                    <a:pt x="1444" y="165035"/>
                    <a:pt x="1496" y="165035"/>
                    <a:pt x="1521" y="165009"/>
                  </a:cubicBezTo>
                  <a:cubicBezTo>
                    <a:pt x="1540" y="164972"/>
                    <a:pt x="1559" y="164948"/>
                    <a:pt x="1588" y="164948"/>
                  </a:cubicBezTo>
                  <a:cubicBezTo>
                    <a:pt x="1599" y="164948"/>
                    <a:pt x="1611" y="164951"/>
                    <a:pt x="1625" y="164958"/>
                  </a:cubicBezTo>
                  <a:cubicBezTo>
                    <a:pt x="1625" y="164906"/>
                    <a:pt x="1650" y="164855"/>
                    <a:pt x="1676" y="164803"/>
                  </a:cubicBezTo>
                  <a:cubicBezTo>
                    <a:pt x="1702" y="164777"/>
                    <a:pt x="1728" y="164777"/>
                    <a:pt x="1754" y="164777"/>
                  </a:cubicBezTo>
                  <a:cubicBezTo>
                    <a:pt x="1831" y="164751"/>
                    <a:pt x="1882" y="164726"/>
                    <a:pt x="1908" y="164648"/>
                  </a:cubicBezTo>
                  <a:lnTo>
                    <a:pt x="1934" y="164648"/>
                  </a:lnTo>
                  <a:cubicBezTo>
                    <a:pt x="1934" y="164648"/>
                    <a:pt x="1960" y="164674"/>
                    <a:pt x="1960" y="164700"/>
                  </a:cubicBezTo>
                  <a:cubicBezTo>
                    <a:pt x="1960" y="164726"/>
                    <a:pt x="1960" y="164751"/>
                    <a:pt x="1934" y="164751"/>
                  </a:cubicBezTo>
                  <a:cubicBezTo>
                    <a:pt x="1882" y="164777"/>
                    <a:pt x="1831" y="164829"/>
                    <a:pt x="1805" y="164880"/>
                  </a:cubicBezTo>
                  <a:cubicBezTo>
                    <a:pt x="1728" y="164958"/>
                    <a:pt x="1779" y="165061"/>
                    <a:pt x="1728" y="165164"/>
                  </a:cubicBezTo>
                  <a:cubicBezTo>
                    <a:pt x="1728" y="165190"/>
                    <a:pt x="1728" y="165190"/>
                    <a:pt x="1728" y="165216"/>
                  </a:cubicBezTo>
                  <a:cubicBezTo>
                    <a:pt x="1728" y="165234"/>
                    <a:pt x="1741" y="165252"/>
                    <a:pt x="1757" y="165252"/>
                  </a:cubicBezTo>
                  <a:cubicBezTo>
                    <a:pt x="1764" y="165252"/>
                    <a:pt x="1772" y="165249"/>
                    <a:pt x="1779" y="165241"/>
                  </a:cubicBezTo>
                  <a:lnTo>
                    <a:pt x="1831" y="165216"/>
                  </a:lnTo>
                  <a:cubicBezTo>
                    <a:pt x="1857" y="165164"/>
                    <a:pt x="1908" y="165164"/>
                    <a:pt x="1934" y="165138"/>
                  </a:cubicBezTo>
                  <a:cubicBezTo>
                    <a:pt x="1947" y="165125"/>
                    <a:pt x="1953" y="165119"/>
                    <a:pt x="1960" y="165119"/>
                  </a:cubicBezTo>
                  <a:cubicBezTo>
                    <a:pt x="1966" y="165119"/>
                    <a:pt x="1973" y="165125"/>
                    <a:pt x="1986" y="165138"/>
                  </a:cubicBezTo>
                  <a:cubicBezTo>
                    <a:pt x="1986" y="165138"/>
                    <a:pt x="1986" y="165164"/>
                    <a:pt x="1986" y="165190"/>
                  </a:cubicBezTo>
                  <a:cubicBezTo>
                    <a:pt x="1960" y="165241"/>
                    <a:pt x="1934" y="165293"/>
                    <a:pt x="1882" y="165319"/>
                  </a:cubicBezTo>
                  <a:cubicBezTo>
                    <a:pt x="1908" y="165396"/>
                    <a:pt x="1882" y="165448"/>
                    <a:pt x="1857" y="165525"/>
                  </a:cubicBezTo>
                  <a:lnTo>
                    <a:pt x="1882" y="165551"/>
                  </a:lnTo>
                  <a:lnTo>
                    <a:pt x="1908" y="165551"/>
                  </a:lnTo>
                  <a:lnTo>
                    <a:pt x="1934" y="165654"/>
                  </a:lnTo>
                  <a:cubicBezTo>
                    <a:pt x="1934" y="165680"/>
                    <a:pt x="1882" y="165680"/>
                    <a:pt x="1908" y="165731"/>
                  </a:cubicBezTo>
                  <a:cubicBezTo>
                    <a:pt x="1930" y="165721"/>
                    <a:pt x="1951" y="165715"/>
                    <a:pt x="1969" y="165715"/>
                  </a:cubicBezTo>
                  <a:cubicBezTo>
                    <a:pt x="1994" y="165715"/>
                    <a:pt x="2011" y="165727"/>
                    <a:pt x="2011" y="165757"/>
                  </a:cubicBezTo>
                  <a:cubicBezTo>
                    <a:pt x="2063" y="165757"/>
                    <a:pt x="2115" y="165809"/>
                    <a:pt x="2140" y="165835"/>
                  </a:cubicBezTo>
                  <a:cubicBezTo>
                    <a:pt x="2140" y="165886"/>
                    <a:pt x="2115" y="165886"/>
                    <a:pt x="2115" y="165886"/>
                  </a:cubicBezTo>
                  <a:cubicBezTo>
                    <a:pt x="2140" y="165912"/>
                    <a:pt x="2140" y="165912"/>
                    <a:pt x="2140" y="165938"/>
                  </a:cubicBezTo>
                  <a:cubicBezTo>
                    <a:pt x="2115" y="165964"/>
                    <a:pt x="2115" y="165989"/>
                    <a:pt x="2063" y="165989"/>
                  </a:cubicBezTo>
                  <a:lnTo>
                    <a:pt x="2011" y="165989"/>
                  </a:lnTo>
                  <a:cubicBezTo>
                    <a:pt x="1986" y="166041"/>
                    <a:pt x="1986" y="166067"/>
                    <a:pt x="2011" y="166118"/>
                  </a:cubicBezTo>
                  <a:cubicBezTo>
                    <a:pt x="2037" y="166118"/>
                    <a:pt x="2089" y="166118"/>
                    <a:pt x="2089" y="166170"/>
                  </a:cubicBezTo>
                  <a:cubicBezTo>
                    <a:pt x="2089" y="166170"/>
                    <a:pt x="2089" y="166170"/>
                    <a:pt x="2089" y="166196"/>
                  </a:cubicBezTo>
                  <a:cubicBezTo>
                    <a:pt x="2115" y="166196"/>
                    <a:pt x="2115" y="166222"/>
                    <a:pt x="2115" y="166247"/>
                  </a:cubicBezTo>
                  <a:cubicBezTo>
                    <a:pt x="2115" y="166273"/>
                    <a:pt x="2063" y="166325"/>
                    <a:pt x="2037" y="166350"/>
                  </a:cubicBezTo>
                  <a:cubicBezTo>
                    <a:pt x="2011" y="166376"/>
                    <a:pt x="1960" y="166376"/>
                    <a:pt x="1934" y="166376"/>
                  </a:cubicBezTo>
                  <a:cubicBezTo>
                    <a:pt x="1934" y="166376"/>
                    <a:pt x="1908" y="166402"/>
                    <a:pt x="1908" y="166402"/>
                  </a:cubicBezTo>
                  <a:cubicBezTo>
                    <a:pt x="1882" y="166428"/>
                    <a:pt x="1857" y="166454"/>
                    <a:pt x="1882" y="166505"/>
                  </a:cubicBezTo>
                  <a:cubicBezTo>
                    <a:pt x="1882" y="166531"/>
                    <a:pt x="1882" y="166531"/>
                    <a:pt x="1908" y="166557"/>
                  </a:cubicBezTo>
                  <a:cubicBezTo>
                    <a:pt x="1921" y="166570"/>
                    <a:pt x="1921" y="166570"/>
                    <a:pt x="1918" y="166570"/>
                  </a:cubicBezTo>
                  <a:cubicBezTo>
                    <a:pt x="1915" y="166570"/>
                    <a:pt x="1908" y="166570"/>
                    <a:pt x="1908" y="166583"/>
                  </a:cubicBezTo>
                  <a:cubicBezTo>
                    <a:pt x="1908" y="166634"/>
                    <a:pt x="1908" y="166634"/>
                    <a:pt x="1960" y="166634"/>
                  </a:cubicBezTo>
                  <a:cubicBezTo>
                    <a:pt x="1986" y="166634"/>
                    <a:pt x="1986" y="166634"/>
                    <a:pt x="1986" y="166660"/>
                  </a:cubicBezTo>
                  <a:cubicBezTo>
                    <a:pt x="1986" y="166660"/>
                    <a:pt x="1986" y="166686"/>
                    <a:pt x="1986" y="166686"/>
                  </a:cubicBezTo>
                  <a:cubicBezTo>
                    <a:pt x="1960" y="166712"/>
                    <a:pt x="1960" y="166712"/>
                    <a:pt x="1934" y="166737"/>
                  </a:cubicBezTo>
                  <a:cubicBezTo>
                    <a:pt x="1908" y="166763"/>
                    <a:pt x="1908" y="166763"/>
                    <a:pt x="1934" y="166789"/>
                  </a:cubicBezTo>
                  <a:cubicBezTo>
                    <a:pt x="1960" y="166789"/>
                    <a:pt x="1986" y="166815"/>
                    <a:pt x="1960" y="166840"/>
                  </a:cubicBezTo>
                  <a:cubicBezTo>
                    <a:pt x="1960" y="166866"/>
                    <a:pt x="1934" y="166866"/>
                    <a:pt x="1934" y="166892"/>
                  </a:cubicBezTo>
                  <a:cubicBezTo>
                    <a:pt x="1882" y="166969"/>
                    <a:pt x="1882" y="166969"/>
                    <a:pt x="1986" y="167021"/>
                  </a:cubicBezTo>
                  <a:cubicBezTo>
                    <a:pt x="2063" y="167047"/>
                    <a:pt x="2011" y="167047"/>
                    <a:pt x="1986" y="167073"/>
                  </a:cubicBezTo>
                  <a:cubicBezTo>
                    <a:pt x="1986" y="167098"/>
                    <a:pt x="2011" y="167150"/>
                    <a:pt x="2011" y="167176"/>
                  </a:cubicBezTo>
                  <a:cubicBezTo>
                    <a:pt x="2011" y="167176"/>
                    <a:pt x="2040" y="167219"/>
                    <a:pt x="2055" y="167219"/>
                  </a:cubicBezTo>
                  <a:cubicBezTo>
                    <a:pt x="2060" y="167219"/>
                    <a:pt x="2063" y="167214"/>
                    <a:pt x="2063" y="167202"/>
                  </a:cubicBezTo>
                  <a:cubicBezTo>
                    <a:pt x="2063" y="167124"/>
                    <a:pt x="2063" y="167124"/>
                    <a:pt x="2089" y="167124"/>
                  </a:cubicBezTo>
                  <a:cubicBezTo>
                    <a:pt x="2089" y="167138"/>
                    <a:pt x="2089" y="167155"/>
                    <a:pt x="2089" y="167176"/>
                  </a:cubicBezTo>
                  <a:cubicBezTo>
                    <a:pt x="2089" y="167176"/>
                    <a:pt x="2089" y="167202"/>
                    <a:pt x="2089" y="167227"/>
                  </a:cubicBezTo>
                  <a:cubicBezTo>
                    <a:pt x="2089" y="167253"/>
                    <a:pt x="2089" y="167279"/>
                    <a:pt x="2089" y="167305"/>
                  </a:cubicBezTo>
                  <a:cubicBezTo>
                    <a:pt x="2115" y="167356"/>
                    <a:pt x="2089" y="167382"/>
                    <a:pt x="2089" y="167434"/>
                  </a:cubicBezTo>
                  <a:lnTo>
                    <a:pt x="2089" y="167485"/>
                  </a:lnTo>
                  <a:cubicBezTo>
                    <a:pt x="2115" y="167511"/>
                    <a:pt x="2115" y="167537"/>
                    <a:pt x="2115" y="167588"/>
                  </a:cubicBezTo>
                  <a:lnTo>
                    <a:pt x="2115" y="167769"/>
                  </a:lnTo>
                  <a:cubicBezTo>
                    <a:pt x="2115" y="167795"/>
                    <a:pt x="2115" y="167846"/>
                    <a:pt x="2089" y="167846"/>
                  </a:cubicBezTo>
                  <a:cubicBezTo>
                    <a:pt x="2063" y="167846"/>
                    <a:pt x="2037" y="167795"/>
                    <a:pt x="2063" y="167769"/>
                  </a:cubicBezTo>
                  <a:cubicBezTo>
                    <a:pt x="2063" y="167769"/>
                    <a:pt x="2063" y="167743"/>
                    <a:pt x="2063" y="167743"/>
                  </a:cubicBezTo>
                  <a:lnTo>
                    <a:pt x="1986" y="167743"/>
                  </a:lnTo>
                  <a:cubicBezTo>
                    <a:pt x="1986" y="167769"/>
                    <a:pt x="1986" y="167795"/>
                    <a:pt x="1960" y="167821"/>
                  </a:cubicBezTo>
                  <a:cubicBezTo>
                    <a:pt x="1986" y="167821"/>
                    <a:pt x="1986" y="167846"/>
                    <a:pt x="1986" y="167872"/>
                  </a:cubicBezTo>
                  <a:cubicBezTo>
                    <a:pt x="2011" y="167872"/>
                    <a:pt x="2063" y="167872"/>
                    <a:pt x="2089" y="167924"/>
                  </a:cubicBezTo>
                  <a:lnTo>
                    <a:pt x="2089" y="167949"/>
                  </a:lnTo>
                  <a:cubicBezTo>
                    <a:pt x="2089" y="168001"/>
                    <a:pt x="2089" y="168027"/>
                    <a:pt x="2089" y="168078"/>
                  </a:cubicBezTo>
                  <a:cubicBezTo>
                    <a:pt x="2037" y="168078"/>
                    <a:pt x="2037" y="168027"/>
                    <a:pt x="2037" y="168001"/>
                  </a:cubicBezTo>
                  <a:cubicBezTo>
                    <a:pt x="2037" y="167975"/>
                    <a:pt x="2011" y="167949"/>
                    <a:pt x="1986" y="167949"/>
                  </a:cubicBezTo>
                  <a:lnTo>
                    <a:pt x="1986" y="168130"/>
                  </a:lnTo>
                  <a:lnTo>
                    <a:pt x="2037" y="168130"/>
                  </a:lnTo>
                  <a:cubicBezTo>
                    <a:pt x="2089" y="168130"/>
                    <a:pt x="2089" y="168156"/>
                    <a:pt x="2063" y="168233"/>
                  </a:cubicBezTo>
                  <a:lnTo>
                    <a:pt x="1986" y="168233"/>
                  </a:lnTo>
                  <a:lnTo>
                    <a:pt x="1986" y="168259"/>
                  </a:lnTo>
                  <a:cubicBezTo>
                    <a:pt x="2037" y="168259"/>
                    <a:pt x="2037" y="168336"/>
                    <a:pt x="1986" y="168362"/>
                  </a:cubicBezTo>
                  <a:cubicBezTo>
                    <a:pt x="1960" y="168388"/>
                    <a:pt x="1960" y="168414"/>
                    <a:pt x="1986" y="168440"/>
                  </a:cubicBezTo>
                  <a:cubicBezTo>
                    <a:pt x="2003" y="168448"/>
                    <a:pt x="2011" y="168451"/>
                    <a:pt x="2016" y="168451"/>
                  </a:cubicBezTo>
                  <a:cubicBezTo>
                    <a:pt x="2026" y="168451"/>
                    <a:pt x="2020" y="168440"/>
                    <a:pt x="2037" y="168440"/>
                  </a:cubicBezTo>
                  <a:cubicBezTo>
                    <a:pt x="2037" y="168440"/>
                    <a:pt x="2063" y="168465"/>
                    <a:pt x="2063" y="168491"/>
                  </a:cubicBezTo>
                  <a:lnTo>
                    <a:pt x="2037" y="168491"/>
                  </a:lnTo>
                  <a:cubicBezTo>
                    <a:pt x="2011" y="168491"/>
                    <a:pt x="2037" y="168517"/>
                    <a:pt x="1986" y="168517"/>
                  </a:cubicBezTo>
                  <a:cubicBezTo>
                    <a:pt x="1986" y="168517"/>
                    <a:pt x="1986" y="168543"/>
                    <a:pt x="1986" y="168543"/>
                  </a:cubicBezTo>
                  <a:cubicBezTo>
                    <a:pt x="2011" y="168543"/>
                    <a:pt x="2011" y="168568"/>
                    <a:pt x="2011" y="168594"/>
                  </a:cubicBezTo>
                  <a:cubicBezTo>
                    <a:pt x="2011" y="168620"/>
                    <a:pt x="1960" y="168672"/>
                    <a:pt x="2011" y="168697"/>
                  </a:cubicBezTo>
                  <a:cubicBezTo>
                    <a:pt x="2063" y="168749"/>
                    <a:pt x="2011" y="168749"/>
                    <a:pt x="2011" y="168749"/>
                  </a:cubicBezTo>
                  <a:cubicBezTo>
                    <a:pt x="2011" y="168749"/>
                    <a:pt x="1986" y="168801"/>
                    <a:pt x="2011" y="168852"/>
                  </a:cubicBezTo>
                  <a:cubicBezTo>
                    <a:pt x="2037" y="168878"/>
                    <a:pt x="2037" y="168878"/>
                    <a:pt x="2037" y="168904"/>
                  </a:cubicBezTo>
                  <a:lnTo>
                    <a:pt x="2063" y="168904"/>
                  </a:lnTo>
                  <a:cubicBezTo>
                    <a:pt x="2063" y="168878"/>
                    <a:pt x="2063" y="168878"/>
                    <a:pt x="2063" y="168878"/>
                  </a:cubicBezTo>
                  <a:lnTo>
                    <a:pt x="2063" y="168801"/>
                  </a:lnTo>
                  <a:cubicBezTo>
                    <a:pt x="2063" y="168801"/>
                    <a:pt x="2063" y="168775"/>
                    <a:pt x="2063" y="168775"/>
                  </a:cubicBezTo>
                  <a:cubicBezTo>
                    <a:pt x="2063" y="168749"/>
                    <a:pt x="2037" y="168697"/>
                    <a:pt x="2089" y="168697"/>
                  </a:cubicBezTo>
                  <a:cubicBezTo>
                    <a:pt x="2140" y="168697"/>
                    <a:pt x="2115" y="168749"/>
                    <a:pt x="2115" y="168749"/>
                  </a:cubicBezTo>
                  <a:cubicBezTo>
                    <a:pt x="2115" y="168775"/>
                    <a:pt x="2115" y="168775"/>
                    <a:pt x="2115" y="168801"/>
                  </a:cubicBezTo>
                  <a:cubicBezTo>
                    <a:pt x="2140" y="168826"/>
                    <a:pt x="2140" y="168904"/>
                    <a:pt x="2115" y="168930"/>
                  </a:cubicBezTo>
                  <a:cubicBezTo>
                    <a:pt x="2089" y="168955"/>
                    <a:pt x="2089" y="168981"/>
                    <a:pt x="2063" y="169007"/>
                  </a:cubicBezTo>
                  <a:lnTo>
                    <a:pt x="2037" y="169033"/>
                  </a:lnTo>
                  <a:cubicBezTo>
                    <a:pt x="2011" y="169084"/>
                    <a:pt x="2011" y="169136"/>
                    <a:pt x="1986" y="169187"/>
                  </a:cubicBezTo>
                  <a:cubicBezTo>
                    <a:pt x="1986" y="169187"/>
                    <a:pt x="1997" y="169199"/>
                    <a:pt x="2012" y="169199"/>
                  </a:cubicBezTo>
                  <a:cubicBezTo>
                    <a:pt x="2020" y="169199"/>
                    <a:pt x="2029" y="169196"/>
                    <a:pt x="2037" y="169187"/>
                  </a:cubicBezTo>
                  <a:cubicBezTo>
                    <a:pt x="2037" y="169187"/>
                    <a:pt x="2063" y="169187"/>
                    <a:pt x="2089" y="169162"/>
                  </a:cubicBezTo>
                  <a:cubicBezTo>
                    <a:pt x="2089" y="169153"/>
                    <a:pt x="2092" y="169150"/>
                    <a:pt x="2095" y="169150"/>
                  </a:cubicBezTo>
                  <a:cubicBezTo>
                    <a:pt x="2103" y="169150"/>
                    <a:pt x="2115" y="169162"/>
                    <a:pt x="2115" y="169162"/>
                  </a:cubicBezTo>
                  <a:cubicBezTo>
                    <a:pt x="2115" y="169187"/>
                    <a:pt x="2115" y="169187"/>
                    <a:pt x="2115" y="169213"/>
                  </a:cubicBezTo>
                  <a:cubicBezTo>
                    <a:pt x="2115" y="169222"/>
                    <a:pt x="2112" y="169225"/>
                    <a:pt x="2107" y="169225"/>
                  </a:cubicBezTo>
                  <a:cubicBezTo>
                    <a:pt x="2097" y="169225"/>
                    <a:pt x="2080" y="169213"/>
                    <a:pt x="2063" y="169213"/>
                  </a:cubicBezTo>
                  <a:lnTo>
                    <a:pt x="2037" y="169213"/>
                  </a:lnTo>
                  <a:cubicBezTo>
                    <a:pt x="2011" y="169213"/>
                    <a:pt x="2011" y="169239"/>
                    <a:pt x="1986" y="169239"/>
                  </a:cubicBezTo>
                  <a:lnTo>
                    <a:pt x="2063" y="169291"/>
                  </a:lnTo>
                  <a:cubicBezTo>
                    <a:pt x="2089" y="169291"/>
                    <a:pt x="2115" y="169342"/>
                    <a:pt x="2115" y="169368"/>
                  </a:cubicBezTo>
                  <a:cubicBezTo>
                    <a:pt x="2140" y="169394"/>
                    <a:pt x="2140" y="169420"/>
                    <a:pt x="2115" y="169445"/>
                  </a:cubicBezTo>
                  <a:lnTo>
                    <a:pt x="2037" y="169445"/>
                  </a:lnTo>
                  <a:cubicBezTo>
                    <a:pt x="2011" y="169445"/>
                    <a:pt x="2037" y="169471"/>
                    <a:pt x="2037" y="169471"/>
                  </a:cubicBezTo>
                  <a:cubicBezTo>
                    <a:pt x="2037" y="169471"/>
                    <a:pt x="2037" y="169497"/>
                    <a:pt x="2037" y="169497"/>
                  </a:cubicBezTo>
                  <a:cubicBezTo>
                    <a:pt x="2037" y="169497"/>
                    <a:pt x="2089" y="169523"/>
                    <a:pt x="2089" y="169549"/>
                  </a:cubicBezTo>
                  <a:lnTo>
                    <a:pt x="2011" y="169549"/>
                  </a:lnTo>
                  <a:cubicBezTo>
                    <a:pt x="1986" y="169574"/>
                    <a:pt x="1986" y="169626"/>
                    <a:pt x="1986" y="169652"/>
                  </a:cubicBezTo>
                  <a:cubicBezTo>
                    <a:pt x="1960" y="169677"/>
                    <a:pt x="1960" y="169677"/>
                    <a:pt x="1960" y="169703"/>
                  </a:cubicBezTo>
                  <a:cubicBezTo>
                    <a:pt x="1934" y="169703"/>
                    <a:pt x="1960" y="169729"/>
                    <a:pt x="1960" y="169755"/>
                  </a:cubicBezTo>
                  <a:cubicBezTo>
                    <a:pt x="1960" y="169781"/>
                    <a:pt x="1934" y="169781"/>
                    <a:pt x="1960" y="169806"/>
                  </a:cubicBezTo>
                  <a:cubicBezTo>
                    <a:pt x="1960" y="169806"/>
                    <a:pt x="1986" y="169832"/>
                    <a:pt x="1986" y="169884"/>
                  </a:cubicBezTo>
                  <a:cubicBezTo>
                    <a:pt x="1986" y="169910"/>
                    <a:pt x="2011" y="169935"/>
                    <a:pt x="2037" y="169935"/>
                  </a:cubicBezTo>
                  <a:cubicBezTo>
                    <a:pt x="2089" y="169935"/>
                    <a:pt x="2089" y="169987"/>
                    <a:pt x="2115" y="170039"/>
                  </a:cubicBezTo>
                  <a:cubicBezTo>
                    <a:pt x="2140" y="170064"/>
                    <a:pt x="2140" y="170064"/>
                    <a:pt x="2115" y="170090"/>
                  </a:cubicBezTo>
                  <a:cubicBezTo>
                    <a:pt x="2106" y="170099"/>
                    <a:pt x="2100" y="170102"/>
                    <a:pt x="2095" y="170102"/>
                  </a:cubicBezTo>
                  <a:cubicBezTo>
                    <a:pt x="2086" y="170102"/>
                    <a:pt x="2080" y="170090"/>
                    <a:pt x="2063" y="170090"/>
                  </a:cubicBezTo>
                  <a:lnTo>
                    <a:pt x="2037" y="170090"/>
                  </a:lnTo>
                  <a:cubicBezTo>
                    <a:pt x="1986" y="170090"/>
                    <a:pt x="1986" y="170116"/>
                    <a:pt x="2011" y="170142"/>
                  </a:cubicBezTo>
                  <a:cubicBezTo>
                    <a:pt x="2037" y="170168"/>
                    <a:pt x="2089" y="170219"/>
                    <a:pt x="2089" y="170219"/>
                  </a:cubicBezTo>
                  <a:cubicBezTo>
                    <a:pt x="2076" y="170232"/>
                    <a:pt x="2063" y="170238"/>
                    <a:pt x="2053" y="170238"/>
                  </a:cubicBezTo>
                  <a:cubicBezTo>
                    <a:pt x="2044" y="170238"/>
                    <a:pt x="2037" y="170232"/>
                    <a:pt x="2037" y="170219"/>
                  </a:cubicBezTo>
                  <a:cubicBezTo>
                    <a:pt x="2011" y="170219"/>
                    <a:pt x="1986" y="170245"/>
                    <a:pt x="1986" y="170245"/>
                  </a:cubicBezTo>
                  <a:cubicBezTo>
                    <a:pt x="1934" y="170245"/>
                    <a:pt x="1986" y="170296"/>
                    <a:pt x="1986" y="170296"/>
                  </a:cubicBezTo>
                  <a:cubicBezTo>
                    <a:pt x="1986" y="170296"/>
                    <a:pt x="1997" y="170308"/>
                    <a:pt x="2012" y="170308"/>
                  </a:cubicBezTo>
                  <a:cubicBezTo>
                    <a:pt x="2020" y="170308"/>
                    <a:pt x="2029" y="170305"/>
                    <a:pt x="2037" y="170296"/>
                  </a:cubicBezTo>
                  <a:cubicBezTo>
                    <a:pt x="2037" y="170284"/>
                    <a:pt x="2050" y="170277"/>
                    <a:pt x="2066" y="170277"/>
                  </a:cubicBezTo>
                  <a:cubicBezTo>
                    <a:pt x="2082" y="170277"/>
                    <a:pt x="2102" y="170284"/>
                    <a:pt x="2115" y="170296"/>
                  </a:cubicBezTo>
                  <a:cubicBezTo>
                    <a:pt x="2140" y="170322"/>
                    <a:pt x="2115" y="170322"/>
                    <a:pt x="2115" y="170322"/>
                  </a:cubicBezTo>
                  <a:cubicBezTo>
                    <a:pt x="2115" y="170322"/>
                    <a:pt x="2140" y="170374"/>
                    <a:pt x="2089" y="170425"/>
                  </a:cubicBezTo>
                  <a:lnTo>
                    <a:pt x="2063" y="170451"/>
                  </a:lnTo>
                  <a:cubicBezTo>
                    <a:pt x="2063" y="170477"/>
                    <a:pt x="2063" y="170477"/>
                    <a:pt x="2063" y="170477"/>
                  </a:cubicBezTo>
                  <a:cubicBezTo>
                    <a:pt x="2089" y="170477"/>
                    <a:pt x="2140" y="170529"/>
                    <a:pt x="2115" y="170529"/>
                  </a:cubicBezTo>
                  <a:cubicBezTo>
                    <a:pt x="2089" y="170554"/>
                    <a:pt x="2115" y="170606"/>
                    <a:pt x="2115" y="170632"/>
                  </a:cubicBezTo>
                  <a:cubicBezTo>
                    <a:pt x="2089" y="170683"/>
                    <a:pt x="2089" y="170735"/>
                    <a:pt x="2140" y="170786"/>
                  </a:cubicBezTo>
                  <a:cubicBezTo>
                    <a:pt x="2140" y="170786"/>
                    <a:pt x="2140" y="170812"/>
                    <a:pt x="2115" y="170812"/>
                  </a:cubicBezTo>
                  <a:cubicBezTo>
                    <a:pt x="2089" y="170838"/>
                    <a:pt x="2063" y="170838"/>
                    <a:pt x="2115" y="170864"/>
                  </a:cubicBezTo>
                  <a:cubicBezTo>
                    <a:pt x="2140" y="170890"/>
                    <a:pt x="2140" y="170915"/>
                    <a:pt x="2166" y="170941"/>
                  </a:cubicBezTo>
                  <a:cubicBezTo>
                    <a:pt x="2166" y="170967"/>
                    <a:pt x="2115" y="170967"/>
                    <a:pt x="2089" y="170967"/>
                  </a:cubicBezTo>
                  <a:lnTo>
                    <a:pt x="2115" y="171019"/>
                  </a:lnTo>
                  <a:cubicBezTo>
                    <a:pt x="2140" y="171044"/>
                    <a:pt x="2166" y="171070"/>
                    <a:pt x="2166" y="171096"/>
                  </a:cubicBezTo>
                  <a:cubicBezTo>
                    <a:pt x="2192" y="171122"/>
                    <a:pt x="2192" y="171199"/>
                    <a:pt x="2166" y="171251"/>
                  </a:cubicBezTo>
                  <a:cubicBezTo>
                    <a:pt x="2192" y="171277"/>
                    <a:pt x="2166" y="171328"/>
                    <a:pt x="2115" y="171354"/>
                  </a:cubicBezTo>
                  <a:lnTo>
                    <a:pt x="2166" y="171354"/>
                  </a:lnTo>
                  <a:cubicBezTo>
                    <a:pt x="2166" y="171354"/>
                    <a:pt x="2166" y="171380"/>
                    <a:pt x="2166" y="171380"/>
                  </a:cubicBezTo>
                  <a:cubicBezTo>
                    <a:pt x="2166" y="171388"/>
                    <a:pt x="2160" y="171391"/>
                    <a:pt x="2153" y="171391"/>
                  </a:cubicBezTo>
                  <a:cubicBezTo>
                    <a:pt x="2137" y="171391"/>
                    <a:pt x="2115" y="171380"/>
                    <a:pt x="2115" y="171380"/>
                  </a:cubicBezTo>
                  <a:lnTo>
                    <a:pt x="2037" y="171380"/>
                  </a:lnTo>
                  <a:cubicBezTo>
                    <a:pt x="2011" y="171457"/>
                    <a:pt x="2037" y="171457"/>
                    <a:pt x="2115" y="171457"/>
                  </a:cubicBezTo>
                  <a:cubicBezTo>
                    <a:pt x="2153" y="171470"/>
                    <a:pt x="2166" y="171470"/>
                    <a:pt x="2169" y="171470"/>
                  </a:cubicBezTo>
                  <a:cubicBezTo>
                    <a:pt x="2173" y="171470"/>
                    <a:pt x="2166" y="171470"/>
                    <a:pt x="2166" y="171483"/>
                  </a:cubicBezTo>
                  <a:cubicBezTo>
                    <a:pt x="2166" y="171509"/>
                    <a:pt x="2166" y="171534"/>
                    <a:pt x="2166" y="171560"/>
                  </a:cubicBezTo>
                  <a:cubicBezTo>
                    <a:pt x="2166" y="171586"/>
                    <a:pt x="2140" y="171612"/>
                    <a:pt x="2140" y="171638"/>
                  </a:cubicBezTo>
                  <a:cubicBezTo>
                    <a:pt x="2115" y="171663"/>
                    <a:pt x="2140" y="171663"/>
                    <a:pt x="2140" y="171689"/>
                  </a:cubicBezTo>
                  <a:cubicBezTo>
                    <a:pt x="2140" y="171715"/>
                    <a:pt x="2140" y="171767"/>
                    <a:pt x="2166" y="171792"/>
                  </a:cubicBezTo>
                  <a:cubicBezTo>
                    <a:pt x="2166" y="171818"/>
                    <a:pt x="2166" y="171844"/>
                    <a:pt x="2140" y="171844"/>
                  </a:cubicBezTo>
                  <a:lnTo>
                    <a:pt x="2089" y="171844"/>
                  </a:lnTo>
                  <a:lnTo>
                    <a:pt x="2089" y="171921"/>
                  </a:lnTo>
                  <a:cubicBezTo>
                    <a:pt x="2115" y="171921"/>
                    <a:pt x="2140" y="171921"/>
                    <a:pt x="2140" y="171947"/>
                  </a:cubicBezTo>
                  <a:lnTo>
                    <a:pt x="2140" y="172334"/>
                  </a:lnTo>
                  <a:cubicBezTo>
                    <a:pt x="2140" y="172360"/>
                    <a:pt x="2140" y="172360"/>
                    <a:pt x="2115" y="172386"/>
                  </a:cubicBezTo>
                  <a:cubicBezTo>
                    <a:pt x="2089" y="172386"/>
                    <a:pt x="2089" y="172411"/>
                    <a:pt x="2089" y="172437"/>
                  </a:cubicBezTo>
                  <a:lnTo>
                    <a:pt x="2089" y="172514"/>
                  </a:lnTo>
                  <a:lnTo>
                    <a:pt x="2063" y="172540"/>
                  </a:lnTo>
                  <a:cubicBezTo>
                    <a:pt x="2063" y="172592"/>
                    <a:pt x="2089" y="172618"/>
                    <a:pt x="2140" y="172618"/>
                  </a:cubicBezTo>
                  <a:cubicBezTo>
                    <a:pt x="2166" y="172618"/>
                    <a:pt x="2166" y="172643"/>
                    <a:pt x="2166" y="172643"/>
                  </a:cubicBezTo>
                  <a:lnTo>
                    <a:pt x="2140" y="172643"/>
                  </a:lnTo>
                  <a:cubicBezTo>
                    <a:pt x="2140" y="172643"/>
                    <a:pt x="2106" y="172666"/>
                    <a:pt x="2075" y="172666"/>
                  </a:cubicBezTo>
                  <a:cubicBezTo>
                    <a:pt x="2060" y="172666"/>
                    <a:pt x="2046" y="172661"/>
                    <a:pt x="2037" y="172643"/>
                  </a:cubicBezTo>
                  <a:lnTo>
                    <a:pt x="2037" y="172695"/>
                  </a:lnTo>
                  <a:cubicBezTo>
                    <a:pt x="2063" y="172721"/>
                    <a:pt x="2063" y="172747"/>
                    <a:pt x="2037" y="172772"/>
                  </a:cubicBezTo>
                  <a:cubicBezTo>
                    <a:pt x="2011" y="172772"/>
                    <a:pt x="1986" y="172798"/>
                    <a:pt x="1986" y="172824"/>
                  </a:cubicBezTo>
                  <a:lnTo>
                    <a:pt x="1986" y="172927"/>
                  </a:lnTo>
                  <a:cubicBezTo>
                    <a:pt x="1986" y="172953"/>
                    <a:pt x="2037" y="172979"/>
                    <a:pt x="1986" y="173030"/>
                  </a:cubicBezTo>
                  <a:cubicBezTo>
                    <a:pt x="1960" y="173056"/>
                    <a:pt x="1986" y="173133"/>
                    <a:pt x="2037" y="173185"/>
                  </a:cubicBezTo>
                  <a:lnTo>
                    <a:pt x="2037" y="173211"/>
                  </a:lnTo>
                  <a:cubicBezTo>
                    <a:pt x="2037" y="173211"/>
                    <a:pt x="2115" y="173237"/>
                    <a:pt x="2140" y="173237"/>
                  </a:cubicBezTo>
                  <a:cubicBezTo>
                    <a:pt x="2166" y="173237"/>
                    <a:pt x="2218" y="173262"/>
                    <a:pt x="2192" y="173314"/>
                  </a:cubicBezTo>
                  <a:cubicBezTo>
                    <a:pt x="2166" y="173340"/>
                    <a:pt x="2192" y="173366"/>
                    <a:pt x="2218" y="173366"/>
                  </a:cubicBezTo>
                  <a:cubicBezTo>
                    <a:pt x="2243" y="173391"/>
                    <a:pt x="2243" y="173417"/>
                    <a:pt x="2218" y="173443"/>
                  </a:cubicBezTo>
                  <a:cubicBezTo>
                    <a:pt x="2166" y="173469"/>
                    <a:pt x="2218" y="173520"/>
                    <a:pt x="2166" y="173520"/>
                  </a:cubicBezTo>
                  <a:cubicBezTo>
                    <a:pt x="2115" y="173520"/>
                    <a:pt x="2089" y="173520"/>
                    <a:pt x="2037" y="173495"/>
                  </a:cubicBezTo>
                  <a:cubicBezTo>
                    <a:pt x="2037" y="173520"/>
                    <a:pt x="2011" y="173520"/>
                    <a:pt x="2011" y="173520"/>
                  </a:cubicBezTo>
                  <a:cubicBezTo>
                    <a:pt x="2037" y="173546"/>
                    <a:pt x="2037" y="173598"/>
                    <a:pt x="2037" y="173649"/>
                  </a:cubicBezTo>
                  <a:cubicBezTo>
                    <a:pt x="2011" y="173727"/>
                    <a:pt x="2011" y="173804"/>
                    <a:pt x="2037" y="173881"/>
                  </a:cubicBezTo>
                  <a:cubicBezTo>
                    <a:pt x="2046" y="173873"/>
                    <a:pt x="2057" y="173870"/>
                    <a:pt x="2070" y="173870"/>
                  </a:cubicBezTo>
                  <a:cubicBezTo>
                    <a:pt x="2095" y="173870"/>
                    <a:pt x="2123" y="173881"/>
                    <a:pt x="2140" y="173881"/>
                  </a:cubicBezTo>
                  <a:cubicBezTo>
                    <a:pt x="2166" y="173881"/>
                    <a:pt x="2243" y="173881"/>
                    <a:pt x="2218" y="173933"/>
                  </a:cubicBezTo>
                  <a:cubicBezTo>
                    <a:pt x="2218" y="174010"/>
                    <a:pt x="2192" y="174088"/>
                    <a:pt x="2192" y="174165"/>
                  </a:cubicBezTo>
                  <a:lnTo>
                    <a:pt x="2192" y="174217"/>
                  </a:lnTo>
                  <a:cubicBezTo>
                    <a:pt x="2115" y="174268"/>
                    <a:pt x="2140" y="174346"/>
                    <a:pt x="2115" y="174423"/>
                  </a:cubicBezTo>
                  <a:lnTo>
                    <a:pt x="2115" y="174475"/>
                  </a:lnTo>
                  <a:lnTo>
                    <a:pt x="2140" y="174475"/>
                  </a:lnTo>
                  <a:cubicBezTo>
                    <a:pt x="2192" y="174475"/>
                    <a:pt x="2166" y="174526"/>
                    <a:pt x="2192" y="174552"/>
                  </a:cubicBezTo>
                  <a:cubicBezTo>
                    <a:pt x="2192" y="174578"/>
                    <a:pt x="2166" y="174604"/>
                    <a:pt x="2140" y="174629"/>
                  </a:cubicBezTo>
                  <a:lnTo>
                    <a:pt x="2140" y="174655"/>
                  </a:lnTo>
                  <a:cubicBezTo>
                    <a:pt x="2192" y="174681"/>
                    <a:pt x="2166" y="174707"/>
                    <a:pt x="2166" y="174758"/>
                  </a:cubicBezTo>
                  <a:cubicBezTo>
                    <a:pt x="2166" y="174784"/>
                    <a:pt x="2166" y="174836"/>
                    <a:pt x="2166" y="174887"/>
                  </a:cubicBezTo>
                  <a:cubicBezTo>
                    <a:pt x="2192" y="174939"/>
                    <a:pt x="2166" y="175016"/>
                    <a:pt x="2166" y="175094"/>
                  </a:cubicBezTo>
                  <a:cubicBezTo>
                    <a:pt x="2166" y="175132"/>
                    <a:pt x="2166" y="175145"/>
                    <a:pt x="2163" y="175145"/>
                  </a:cubicBezTo>
                  <a:cubicBezTo>
                    <a:pt x="2160" y="175145"/>
                    <a:pt x="2153" y="175132"/>
                    <a:pt x="2140" y="175119"/>
                  </a:cubicBezTo>
                  <a:cubicBezTo>
                    <a:pt x="2115" y="175119"/>
                    <a:pt x="2140" y="175171"/>
                    <a:pt x="2115" y="175197"/>
                  </a:cubicBezTo>
                  <a:lnTo>
                    <a:pt x="2089" y="175222"/>
                  </a:lnTo>
                  <a:lnTo>
                    <a:pt x="2115" y="175300"/>
                  </a:lnTo>
                  <a:cubicBezTo>
                    <a:pt x="2115" y="175300"/>
                    <a:pt x="2140" y="175326"/>
                    <a:pt x="2140" y="175351"/>
                  </a:cubicBezTo>
                  <a:lnTo>
                    <a:pt x="2140" y="175377"/>
                  </a:lnTo>
                  <a:cubicBezTo>
                    <a:pt x="2140" y="175386"/>
                    <a:pt x="2137" y="175389"/>
                    <a:pt x="2134" y="175389"/>
                  </a:cubicBezTo>
                  <a:cubicBezTo>
                    <a:pt x="2126" y="175389"/>
                    <a:pt x="2115" y="175377"/>
                    <a:pt x="2115" y="175377"/>
                  </a:cubicBezTo>
                  <a:cubicBezTo>
                    <a:pt x="2089" y="175377"/>
                    <a:pt x="2115" y="175326"/>
                    <a:pt x="2089" y="175300"/>
                  </a:cubicBezTo>
                  <a:cubicBezTo>
                    <a:pt x="2063" y="175326"/>
                    <a:pt x="2037" y="175326"/>
                    <a:pt x="1986" y="175326"/>
                  </a:cubicBezTo>
                  <a:cubicBezTo>
                    <a:pt x="1986" y="175351"/>
                    <a:pt x="1986" y="175377"/>
                    <a:pt x="1960" y="175403"/>
                  </a:cubicBezTo>
                  <a:cubicBezTo>
                    <a:pt x="1960" y="175403"/>
                    <a:pt x="1934" y="175429"/>
                    <a:pt x="1960" y="175455"/>
                  </a:cubicBezTo>
                  <a:cubicBezTo>
                    <a:pt x="1986" y="175480"/>
                    <a:pt x="1986" y="175506"/>
                    <a:pt x="1960" y="175558"/>
                  </a:cubicBezTo>
                  <a:cubicBezTo>
                    <a:pt x="1986" y="175558"/>
                    <a:pt x="1986" y="175609"/>
                    <a:pt x="1986" y="175635"/>
                  </a:cubicBezTo>
                  <a:cubicBezTo>
                    <a:pt x="1986" y="175713"/>
                    <a:pt x="1960" y="175790"/>
                    <a:pt x="1934" y="175893"/>
                  </a:cubicBezTo>
                  <a:cubicBezTo>
                    <a:pt x="1934" y="175893"/>
                    <a:pt x="1934" y="175919"/>
                    <a:pt x="1908" y="175919"/>
                  </a:cubicBezTo>
                  <a:cubicBezTo>
                    <a:pt x="1908" y="175919"/>
                    <a:pt x="1882" y="175919"/>
                    <a:pt x="1857" y="175945"/>
                  </a:cubicBezTo>
                  <a:cubicBezTo>
                    <a:pt x="1857" y="176048"/>
                    <a:pt x="1779" y="176074"/>
                    <a:pt x="1702" y="176125"/>
                  </a:cubicBezTo>
                  <a:lnTo>
                    <a:pt x="1625" y="176151"/>
                  </a:lnTo>
                  <a:lnTo>
                    <a:pt x="1625" y="176177"/>
                  </a:lnTo>
                  <a:cubicBezTo>
                    <a:pt x="1650" y="176228"/>
                    <a:pt x="1650" y="176228"/>
                    <a:pt x="1599" y="176228"/>
                  </a:cubicBezTo>
                  <a:lnTo>
                    <a:pt x="1521" y="176228"/>
                  </a:lnTo>
                  <a:cubicBezTo>
                    <a:pt x="1521" y="176280"/>
                    <a:pt x="1599" y="176280"/>
                    <a:pt x="1599" y="176331"/>
                  </a:cubicBezTo>
                  <a:cubicBezTo>
                    <a:pt x="1573" y="176383"/>
                    <a:pt x="1599" y="176383"/>
                    <a:pt x="1599" y="176383"/>
                  </a:cubicBezTo>
                  <a:cubicBezTo>
                    <a:pt x="1599" y="176409"/>
                    <a:pt x="1573" y="176460"/>
                    <a:pt x="1573" y="176486"/>
                  </a:cubicBezTo>
                  <a:lnTo>
                    <a:pt x="1573" y="176538"/>
                  </a:lnTo>
                  <a:lnTo>
                    <a:pt x="1625" y="176538"/>
                  </a:lnTo>
                  <a:cubicBezTo>
                    <a:pt x="1702" y="176538"/>
                    <a:pt x="1702" y="176538"/>
                    <a:pt x="1650" y="176641"/>
                  </a:cubicBezTo>
                  <a:cubicBezTo>
                    <a:pt x="1650" y="176667"/>
                    <a:pt x="1676" y="176693"/>
                    <a:pt x="1676" y="176718"/>
                  </a:cubicBezTo>
                  <a:cubicBezTo>
                    <a:pt x="1702" y="176770"/>
                    <a:pt x="1676" y="176796"/>
                    <a:pt x="1650" y="176822"/>
                  </a:cubicBezTo>
                  <a:lnTo>
                    <a:pt x="1702" y="177054"/>
                  </a:lnTo>
                  <a:cubicBezTo>
                    <a:pt x="1676" y="177131"/>
                    <a:pt x="1625" y="177131"/>
                    <a:pt x="1573" y="177131"/>
                  </a:cubicBezTo>
                  <a:lnTo>
                    <a:pt x="1573" y="177183"/>
                  </a:lnTo>
                  <a:cubicBezTo>
                    <a:pt x="1625" y="177208"/>
                    <a:pt x="1625" y="177208"/>
                    <a:pt x="1599" y="177260"/>
                  </a:cubicBezTo>
                  <a:cubicBezTo>
                    <a:pt x="1573" y="177312"/>
                    <a:pt x="1599" y="177312"/>
                    <a:pt x="1599" y="177337"/>
                  </a:cubicBezTo>
                  <a:cubicBezTo>
                    <a:pt x="1599" y="177363"/>
                    <a:pt x="1625" y="177415"/>
                    <a:pt x="1599" y="177441"/>
                  </a:cubicBezTo>
                  <a:cubicBezTo>
                    <a:pt x="1573" y="177466"/>
                    <a:pt x="1573" y="177492"/>
                    <a:pt x="1573" y="177518"/>
                  </a:cubicBezTo>
                  <a:cubicBezTo>
                    <a:pt x="1573" y="177569"/>
                    <a:pt x="1599" y="177544"/>
                    <a:pt x="1625" y="177595"/>
                  </a:cubicBezTo>
                  <a:cubicBezTo>
                    <a:pt x="1625" y="177621"/>
                    <a:pt x="1599" y="177647"/>
                    <a:pt x="1573" y="177647"/>
                  </a:cubicBezTo>
                  <a:cubicBezTo>
                    <a:pt x="1573" y="177724"/>
                    <a:pt x="1625" y="177750"/>
                    <a:pt x="1650" y="177776"/>
                  </a:cubicBezTo>
                  <a:cubicBezTo>
                    <a:pt x="1676" y="177827"/>
                    <a:pt x="1650" y="177853"/>
                    <a:pt x="1625" y="177853"/>
                  </a:cubicBezTo>
                  <a:cubicBezTo>
                    <a:pt x="1650" y="177879"/>
                    <a:pt x="1650" y="177931"/>
                    <a:pt x="1650" y="177982"/>
                  </a:cubicBezTo>
                  <a:cubicBezTo>
                    <a:pt x="1650" y="178008"/>
                    <a:pt x="1625" y="178034"/>
                    <a:pt x="1573" y="178034"/>
                  </a:cubicBezTo>
                  <a:lnTo>
                    <a:pt x="1573" y="178137"/>
                  </a:lnTo>
                  <a:cubicBezTo>
                    <a:pt x="1625" y="178163"/>
                    <a:pt x="1625" y="178214"/>
                    <a:pt x="1573" y="178214"/>
                  </a:cubicBezTo>
                  <a:lnTo>
                    <a:pt x="1573" y="178317"/>
                  </a:lnTo>
                  <a:lnTo>
                    <a:pt x="1573" y="178421"/>
                  </a:lnTo>
                  <a:cubicBezTo>
                    <a:pt x="1573" y="178421"/>
                    <a:pt x="1573" y="178446"/>
                    <a:pt x="1573" y="178446"/>
                  </a:cubicBezTo>
                  <a:lnTo>
                    <a:pt x="1650" y="178369"/>
                  </a:lnTo>
                  <a:lnTo>
                    <a:pt x="1650" y="178524"/>
                  </a:lnTo>
                  <a:cubicBezTo>
                    <a:pt x="1676" y="178524"/>
                    <a:pt x="1702" y="178550"/>
                    <a:pt x="1702" y="178575"/>
                  </a:cubicBezTo>
                  <a:cubicBezTo>
                    <a:pt x="1702" y="178601"/>
                    <a:pt x="1728" y="178627"/>
                    <a:pt x="1728" y="178627"/>
                  </a:cubicBezTo>
                  <a:cubicBezTo>
                    <a:pt x="1754" y="178653"/>
                    <a:pt x="1754" y="178678"/>
                    <a:pt x="1728" y="178704"/>
                  </a:cubicBezTo>
                  <a:cubicBezTo>
                    <a:pt x="1728" y="178756"/>
                    <a:pt x="1754" y="178807"/>
                    <a:pt x="1702" y="178833"/>
                  </a:cubicBezTo>
                  <a:lnTo>
                    <a:pt x="1702" y="178885"/>
                  </a:lnTo>
                  <a:cubicBezTo>
                    <a:pt x="1728" y="178885"/>
                    <a:pt x="1754" y="178936"/>
                    <a:pt x="1754" y="178962"/>
                  </a:cubicBezTo>
                  <a:lnTo>
                    <a:pt x="1754" y="179091"/>
                  </a:lnTo>
                  <a:cubicBezTo>
                    <a:pt x="1754" y="179117"/>
                    <a:pt x="1754" y="179143"/>
                    <a:pt x="1754" y="179168"/>
                  </a:cubicBezTo>
                  <a:cubicBezTo>
                    <a:pt x="1754" y="179220"/>
                    <a:pt x="1728" y="179220"/>
                    <a:pt x="1702" y="179220"/>
                  </a:cubicBezTo>
                  <a:cubicBezTo>
                    <a:pt x="1676" y="179246"/>
                    <a:pt x="1676" y="179272"/>
                    <a:pt x="1676" y="179297"/>
                  </a:cubicBezTo>
                  <a:cubicBezTo>
                    <a:pt x="1676" y="179323"/>
                    <a:pt x="1676" y="179375"/>
                    <a:pt x="1676" y="179401"/>
                  </a:cubicBezTo>
                  <a:cubicBezTo>
                    <a:pt x="1650" y="179452"/>
                    <a:pt x="1650" y="179478"/>
                    <a:pt x="1650" y="179504"/>
                  </a:cubicBezTo>
                  <a:cubicBezTo>
                    <a:pt x="1650" y="179659"/>
                    <a:pt x="1650" y="179659"/>
                    <a:pt x="1547" y="179762"/>
                  </a:cubicBezTo>
                  <a:cubicBezTo>
                    <a:pt x="1547" y="179787"/>
                    <a:pt x="1547" y="179787"/>
                    <a:pt x="1547" y="179787"/>
                  </a:cubicBezTo>
                  <a:lnTo>
                    <a:pt x="1547" y="179839"/>
                  </a:lnTo>
                  <a:cubicBezTo>
                    <a:pt x="1573" y="179865"/>
                    <a:pt x="1599" y="179942"/>
                    <a:pt x="1599" y="179942"/>
                  </a:cubicBezTo>
                  <a:cubicBezTo>
                    <a:pt x="1625" y="179916"/>
                    <a:pt x="1599" y="179916"/>
                    <a:pt x="1599" y="179916"/>
                  </a:cubicBezTo>
                  <a:cubicBezTo>
                    <a:pt x="1625" y="179839"/>
                    <a:pt x="1702" y="179710"/>
                    <a:pt x="1728" y="179710"/>
                  </a:cubicBezTo>
                  <a:cubicBezTo>
                    <a:pt x="1754" y="179710"/>
                    <a:pt x="1728" y="179787"/>
                    <a:pt x="1728" y="179839"/>
                  </a:cubicBezTo>
                  <a:cubicBezTo>
                    <a:pt x="1728" y="179891"/>
                    <a:pt x="1728" y="179942"/>
                    <a:pt x="1779" y="179994"/>
                  </a:cubicBezTo>
                  <a:lnTo>
                    <a:pt x="1805" y="179994"/>
                  </a:lnTo>
                  <a:cubicBezTo>
                    <a:pt x="1831" y="179994"/>
                    <a:pt x="1857" y="179994"/>
                    <a:pt x="1857" y="180020"/>
                  </a:cubicBezTo>
                  <a:cubicBezTo>
                    <a:pt x="1857" y="180045"/>
                    <a:pt x="1857" y="180045"/>
                    <a:pt x="1831" y="180071"/>
                  </a:cubicBezTo>
                  <a:lnTo>
                    <a:pt x="1779" y="180097"/>
                  </a:lnTo>
                  <a:cubicBezTo>
                    <a:pt x="1805" y="180097"/>
                    <a:pt x="1831" y="180097"/>
                    <a:pt x="1831" y="180123"/>
                  </a:cubicBezTo>
                  <a:cubicBezTo>
                    <a:pt x="1831" y="180226"/>
                    <a:pt x="1857" y="180329"/>
                    <a:pt x="1882" y="180432"/>
                  </a:cubicBezTo>
                  <a:cubicBezTo>
                    <a:pt x="1857" y="180484"/>
                    <a:pt x="1908" y="180535"/>
                    <a:pt x="1857" y="180587"/>
                  </a:cubicBezTo>
                  <a:cubicBezTo>
                    <a:pt x="1857" y="180613"/>
                    <a:pt x="1857" y="180613"/>
                    <a:pt x="1857" y="180639"/>
                  </a:cubicBezTo>
                  <a:cubicBezTo>
                    <a:pt x="1882" y="180690"/>
                    <a:pt x="1857" y="180742"/>
                    <a:pt x="1857" y="180793"/>
                  </a:cubicBezTo>
                  <a:cubicBezTo>
                    <a:pt x="1857" y="180819"/>
                    <a:pt x="1831" y="180922"/>
                    <a:pt x="1831" y="180974"/>
                  </a:cubicBezTo>
                  <a:cubicBezTo>
                    <a:pt x="1857" y="181051"/>
                    <a:pt x="1882" y="181103"/>
                    <a:pt x="1831" y="181180"/>
                  </a:cubicBezTo>
                  <a:cubicBezTo>
                    <a:pt x="1805" y="181232"/>
                    <a:pt x="1857" y="181232"/>
                    <a:pt x="1882" y="181283"/>
                  </a:cubicBezTo>
                  <a:cubicBezTo>
                    <a:pt x="1882" y="181309"/>
                    <a:pt x="1831" y="181335"/>
                    <a:pt x="1882" y="181361"/>
                  </a:cubicBezTo>
                  <a:cubicBezTo>
                    <a:pt x="1934" y="181386"/>
                    <a:pt x="1908" y="181412"/>
                    <a:pt x="1908" y="181438"/>
                  </a:cubicBezTo>
                  <a:cubicBezTo>
                    <a:pt x="1934" y="181438"/>
                    <a:pt x="1908" y="181515"/>
                    <a:pt x="1960" y="181567"/>
                  </a:cubicBezTo>
                  <a:lnTo>
                    <a:pt x="2011" y="181490"/>
                  </a:lnTo>
                  <a:lnTo>
                    <a:pt x="2037" y="181490"/>
                  </a:lnTo>
                  <a:cubicBezTo>
                    <a:pt x="2037" y="181515"/>
                    <a:pt x="2037" y="181515"/>
                    <a:pt x="2037" y="181515"/>
                  </a:cubicBezTo>
                  <a:cubicBezTo>
                    <a:pt x="2037" y="181541"/>
                    <a:pt x="2037" y="181567"/>
                    <a:pt x="2037" y="181567"/>
                  </a:cubicBezTo>
                  <a:lnTo>
                    <a:pt x="2037" y="181593"/>
                  </a:lnTo>
                  <a:lnTo>
                    <a:pt x="1986" y="181670"/>
                  </a:lnTo>
                  <a:cubicBezTo>
                    <a:pt x="2011" y="181696"/>
                    <a:pt x="1986" y="181722"/>
                    <a:pt x="1960" y="181722"/>
                  </a:cubicBezTo>
                  <a:cubicBezTo>
                    <a:pt x="1960" y="181722"/>
                    <a:pt x="1934" y="181748"/>
                    <a:pt x="1960" y="181748"/>
                  </a:cubicBezTo>
                  <a:cubicBezTo>
                    <a:pt x="1986" y="181773"/>
                    <a:pt x="2037" y="181773"/>
                    <a:pt x="2011" y="181825"/>
                  </a:cubicBezTo>
                  <a:cubicBezTo>
                    <a:pt x="1986" y="181851"/>
                    <a:pt x="1986" y="181877"/>
                    <a:pt x="2011" y="181902"/>
                  </a:cubicBezTo>
                  <a:cubicBezTo>
                    <a:pt x="2011" y="181928"/>
                    <a:pt x="2037" y="181928"/>
                    <a:pt x="2037" y="181928"/>
                  </a:cubicBezTo>
                  <a:cubicBezTo>
                    <a:pt x="2063" y="181954"/>
                    <a:pt x="2063" y="181954"/>
                    <a:pt x="2037" y="181954"/>
                  </a:cubicBezTo>
                  <a:lnTo>
                    <a:pt x="2037" y="181980"/>
                  </a:lnTo>
                  <a:cubicBezTo>
                    <a:pt x="2063" y="182057"/>
                    <a:pt x="2063" y="182057"/>
                    <a:pt x="2011" y="182083"/>
                  </a:cubicBezTo>
                  <a:cubicBezTo>
                    <a:pt x="1986" y="182109"/>
                    <a:pt x="1986" y="182186"/>
                    <a:pt x="2011" y="182238"/>
                  </a:cubicBezTo>
                  <a:cubicBezTo>
                    <a:pt x="2037" y="182238"/>
                    <a:pt x="2037" y="182289"/>
                    <a:pt x="2011" y="182289"/>
                  </a:cubicBezTo>
                  <a:cubicBezTo>
                    <a:pt x="1986" y="182315"/>
                    <a:pt x="1934" y="182341"/>
                    <a:pt x="1960" y="182392"/>
                  </a:cubicBezTo>
                  <a:cubicBezTo>
                    <a:pt x="1908" y="182470"/>
                    <a:pt x="1908" y="182547"/>
                    <a:pt x="1960" y="182624"/>
                  </a:cubicBezTo>
                  <a:cubicBezTo>
                    <a:pt x="1986" y="182702"/>
                    <a:pt x="1960" y="182753"/>
                    <a:pt x="1960" y="182831"/>
                  </a:cubicBezTo>
                  <a:lnTo>
                    <a:pt x="1960" y="183011"/>
                  </a:lnTo>
                  <a:cubicBezTo>
                    <a:pt x="1960" y="183063"/>
                    <a:pt x="1882" y="183140"/>
                    <a:pt x="1934" y="183192"/>
                  </a:cubicBezTo>
                  <a:cubicBezTo>
                    <a:pt x="1934" y="183269"/>
                    <a:pt x="1908" y="183321"/>
                    <a:pt x="1908" y="183372"/>
                  </a:cubicBezTo>
                  <a:cubicBezTo>
                    <a:pt x="1934" y="183398"/>
                    <a:pt x="1934" y="183450"/>
                    <a:pt x="1934" y="183476"/>
                  </a:cubicBezTo>
                  <a:cubicBezTo>
                    <a:pt x="1934" y="183501"/>
                    <a:pt x="1934" y="183501"/>
                    <a:pt x="1934" y="183527"/>
                  </a:cubicBezTo>
                  <a:cubicBezTo>
                    <a:pt x="1934" y="183553"/>
                    <a:pt x="1857" y="183527"/>
                    <a:pt x="1857" y="183579"/>
                  </a:cubicBezTo>
                  <a:cubicBezTo>
                    <a:pt x="1857" y="183604"/>
                    <a:pt x="1908" y="183630"/>
                    <a:pt x="1908" y="183656"/>
                  </a:cubicBezTo>
                  <a:cubicBezTo>
                    <a:pt x="1908" y="183708"/>
                    <a:pt x="1908" y="183785"/>
                    <a:pt x="1908" y="183837"/>
                  </a:cubicBezTo>
                  <a:cubicBezTo>
                    <a:pt x="1960" y="183940"/>
                    <a:pt x="1908" y="184017"/>
                    <a:pt x="1908" y="184120"/>
                  </a:cubicBezTo>
                  <a:cubicBezTo>
                    <a:pt x="1908" y="184120"/>
                    <a:pt x="1882" y="184146"/>
                    <a:pt x="1857" y="184172"/>
                  </a:cubicBezTo>
                  <a:cubicBezTo>
                    <a:pt x="1857" y="184223"/>
                    <a:pt x="1857" y="184275"/>
                    <a:pt x="1857" y="184327"/>
                  </a:cubicBezTo>
                  <a:cubicBezTo>
                    <a:pt x="1857" y="184378"/>
                    <a:pt x="1779" y="184404"/>
                    <a:pt x="1779" y="184481"/>
                  </a:cubicBezTo>
                  <a:lnTo>
                    <a:pt x="1779" y="184507"/>
                  </a:lnTo>
                  <a:cubicBezTo>
                    <a:pt x="1779" y="184516"/>
                    <a:pt x="1776" y="184519"/>
                    <a:pt x="1773" y="184519"/>
                  </a:cubicBezTo>
                  <a:cubicBezTo>
                    <a:pt x="1765" y="184519"/>
                    <a:pt x="1754" y="184507"/>
                    <a:pt x="1754" y="184507"/>
                  </a:cubicBezTo>
                  <a:lnTo>
                    <a:pt x="1702" y="184507"/>
                  </a:lnTo>
                  <a:cubicBezTo>
                    <a:pt x="1702" y="184507"/>
                    <a:pt x="1702" y="184430"/>
                    <a:pt x="1676" y="184430"/>
                  </a:cubicBezTo>
                  <a:cubicBezTo>
                    <a:pt x="1669" y="184422"/>
                    <a:pt x="1663" y="184419"/>
                    <a:pt x="1660" y="184419"/>
                  </a:cubicBezTo>
                  <a:cubicBezTo>
                    <a:pt x="1650" y="184419"/>
                    <a:pt x="1650" y="184437"/>
                    <a:pt x="1650" y="184456"/>
                  </a:cubicBezTo>
                  <a:cubicBezTo>
                    <a:pt x="1650" y="184456"/>
                    <a:pt x="1650" y="184481"/>
                    <a:pt x="1625" y="184481"/>
                  </a:cubicBezTo>
                  <a:cubicBezTo>
                    <a:pt x="1599" y="184481"/>
                    <a:pt x="1625" y="184481"/>
                    <a:pt x="1625" y="184456"/>
                  </a:cubicBezTo>
                  <a:cubicBezTo>
                    <a:pt x="1625" y="184430"/>
                    <a:pt x="1625" y="184404"/>
                    <a:pt x="1599" y="184404"/>
                  </a:cubicBezTo>
                  <a:cubicBezTo>
                    <a:pt x="1573" y="184378"/>
                    <a:pt x="1547" y="184352"/>
                    <a:pt x="1573" y="184327"/>
                  </a:cubicBezTo>
                  <a:cubicBezTo>
                    <a:pt x="1573" y="184301"/>
                    <a:pt x="1573" y="184249"/>
                    <a:pt x="1573" y="184223"/>
                  </a:cubicBezTo>
                  <a:cubicBezTo>
                    <a:pt x="1521" y="184223"/>
                    <a:pt x="1521" y="184275"/>
                    <a:pt x="1470" y="184301"/>
                  </a:cubicBezTo>
                  <a:cubicBezTo>
                    <a:pt x="1470" y="184378"/>
                    <a:pt x="1496" y="184456"/>
                    <a:pt x="1418" y="184507"/>
                  </a:cubicBezTo>
                  <a:cubicBezTo>
                    <a:pt x="1418" y="184533"/>
                    <a:pt x="1418" y="184559"/>
                    <a:pt x="1418" y="184585"/>
                  </a:cubicBezTo>
                  <a:cubicBezTo>
                    <a:pt x="1418" y="184610"/>
                    <a:pt x="1418" y="184688"/>
                    <a:pt x="1393" y="184739"/>
                  </a:cubicBezTo>
                  <a:cubicBezTo>
                    <a:pt x="1367" y="184817"/>
                    <a:pt x="1341" y="184894"/>
                    <a:pt x="1315" y="184997"/>
                  </a:cubicBezTo>
                  <a:cubicBezTo>
                    <a:pt x="1367" y="185049"/>
                    <a:pt x="1367" y="185126"/>
                    <a:pt x="1315" y="185178"/>
                  </a:cubicBezTo>
                  <a:cubicBezTo>
                    <a:pt x="1341" y="185281"/>
                    <a:pt x="1264" y="185384"/>
                    <a:pt x="1289" y="185487"/>
                  </a:cubicBezTo>
                  <a:cubicBezTo>
                    <a:pt x="1315" y="185487"/>
                    <a:pt x="1315" y="185513"/>
                    <a:pt x="1289" y="185513"/>
                  </a:cubicBezTo>
                  <a:cubicBezTo>
                    <a:pt x="1264" y="185616"/>
                    <a:pt x="1238" y="185745"/>
                    <a:pt x="1238" y="185874"/>
                  </a:cubicBezTo>
                  <a:cubicBezTo>
                    <a:pt x="1289" y="185977"/>
                    <a:pt x="1289" y="186080"/>
                    <a:pt x="1264" y="186209"/>
                  </a:cubicBezTo>
                  <a:cubicBezTo>
                    <a:pt x="1264" y="186287"/>
                    <a:pt x="1264" y="186364"/>
                    <a:pt x="1264" y="186441"/>
                  </a:cubicBezTo>
                  <a:lnTo>
                    <a:pt x="1264" y="186519"/>
                  </a:lnTo>
                  <a:cubicBezTo>
                    <a:pt x="1264" y="186570"/>
                    <a:pt x="1264" y="186622"/>
                    <a:pt x="1212" y="186622"/>
                  </a:cubicBezTo>
                  <a:lnTo>
                    <a:pt x="1212" y="186648"/>
                  </a:lnTo>
                  <a:cubicBezTo>
                    <a:pt x="1238" y="186648"/>
                    <a:pt x="1264" y="186648"/>
                    <a:pt x="1264" y="186699"/>
                  </a:cubicBezTo>
                  <a:lnTo>
                    <a:pt x="1264" y="186751"/>
                  </a:lnTo>
                  <a:cubicBezTo>
                    <a:pt x="1264" y="186803"/>
                    <a:pt x="1264" y="186854"/>
                    <a:pt x="1212" y="186880"/>
                  </a:cubicBezTo>
                  <a:cubicBezTo>
                    <a:pt x="1197" y="186887"/>
                    <a:pt x="1188" y="186891"/>
                    <a:pt x="1184" y="186891"/>
                  </a:cubicBezTo>
                  <a:cubicBezTo>
                    <a:pt x="1173" y="186891"/>
                    <a:pt x="1186" y="186872"/>
                    <a:pt x="1186" y="186854"/>
                  </a:cubicBezTo>
                  <a:cubicBezTo>
                    <a:pt x="1212" y="186828"/>
                    <a:pt x="1212" y="186803"/>
                    <a:pt x="1212" y="186777"/>
                  </a:cubicBezTo>
                  <a:lnTo>
                    <a:pt x="1160" y="186777"/>
                  </a:lnTo>
                  <a:lnTo>
                    <a:pt x="1160" y="186906"/>
                  </a:lnTo>
                  <a:cubicBezTo>
                    <a:pt x="1135" y="186932"/>
                    <a:pt x="1135" y="186983"/>
                    <a:pt x="1109" y="187009"/>
                  </a:cubicBezTo>
                  <a:lnTo>
                    <a:pt x="1057" y="187189"/>
                  </a:lnTo>
                  <a:lnTo>
                    <a:pt x="1057" y="187241"/>
                  </a:lnTo>
                  <a:cubicBezTo>
                    <a:pt x="1057" y="187241"/>
                    <a:pt x="1057" y="187267"/>
                    <a:pt x="1109" y="187267"/>
                  </a:cubicBezTo>
                  <a:lnTo>
                    <a:pt x="1160" y="187267"/>
                  </a:lnTo>
                  <a:lnTo>
                    <a:pt x="1160" y="187293"/>
                  </a:lnTo>
                  <a:cubicBezTo>
                    <a:pt x="1160" y="187318"/>
                    <a:pt x="1160" y="187370"/>
                    <a:pt x="1186" y="187370"/>
                  </a:cubicBezTo>
                  <a:cubicBezTo>
                    <a:pt x="1199" y="187383"/>
                    <a:pt x="1212" y="187383"/>
                    <a:pt x="1222" y="187383"/>
                  </a:cubicBezTo>
                  <a:cubicBezTo>
                    <a:pt x="1231" y="187383"/>
                    <a:pt x="1238" y="187383"/>
                    <a:pt x="1238" y="187396"/>
                  </a:cubicBezTo>
                  <a:cubicBezTo>
                    <a:pt x="1238" y="187422"/>
                    <a:pt x="1212" y="187447"/>
                    <a:pt x="1186" y="187447"/>
                  </a:cubicBezTo>
                  <a:cubicBezTo>
                    <a:pt x="1160" y="187447"/>
                    <a:pt x="1238" y="187499"/>
                    <a:pt x="1212" y="187525"/>
                  </a:cubicBezTo>
                  <a:cubicBezTo>
                    <a:pt x="1212" y="187544"/>
                    <a:pt x="1216" y="187549"/>
                    <a:pt x="1220" y="187549"/>
                  </a:cubicBezTo>
                  <a:cubicBezTo>
                    <a:pt x="1225" y="187549"/>
                    <a:pt x="1231" y="187543"/>
                    <a:pt x="1234" y="187543"/>
                  </a:cubicBezTo>
                  <a:cubicBezTo>
                    <a:pt x="1236" y="187543"/>
                    <a:pt x="1238" y="187545"/>
                    <a:pt x="1238" y="187550"/>
                  </a:cubicBezTo>
                  <a:lnTo>
                    <a:pt x="1238" y="187757"/>
                  </a:lnTo>
                  <a:cubicBezTo>
                    <a:pt x="1238" y="187783"/>
                    <a:pt x="1264" y="187808"/>
                    <a:pt x="1212" y="187808"/>
                  </a:cubicBezTo>
                  <a:lnTo>
                    <a:pt x="1186" y="187808"/>
                  </a:lnTo>
                  <a:cubicBezTo>
                    <a:pt x="1186" y="187808"/>
                    <a:pt x="1186" y="187808"/>
                    <a:pt x="1186" y="187834"/>
                  </a:cubicBezTo>
                  <a:lnTo>
                    <a:pt x="1186" y="187860"/>
                  </a:lnTo>
                  <a:lnTo>
                    <a:pt x="1212" y="187886"/>
                  </a:lnTo>
                  <a:cubicBezTo>
                    <a:pt x="1225" y="187873"/>
                    <a:pt x="1238" y="187866"/>
                    <a:pt x="1251" y="187866"/>
                  </a:cubicBezTo>
                  <a:cubicBezTo>
                    <a:pt x="1264" y="187866"/>
                    <a:pt x="1276" y="187873"/>
                    <a:pt x="1289" y="187886"/>
                  </a:cubicBezTo>
                  <a:cubicBezTo>
                    <a:pt x="1315" y="187886"/>
                    <a:pt x="1315" y="187912"/>
                    <a:pt x="1315" y="187937"/>
                  </a:cubicBezTo>
                  <a:cubicBezTo>
                    <a:pt x="1315" y="187963"/>
                    <a:pt x="1315" y="188015"/>
                    <a:pt x="1315" y="188041"/>
                  </a:cubicBezTo>
                  <a:cubicBezTo>
                    <a:pt x="1341" y="188092"/>
                    <a:pt x="1367" y="188144"/>
                    <a:pt x="1367" y="188195"/>
                  </a:cubicBezTo>
                  <a:cubicBezTo>
                    <a:pt x="1367" y="188247"/>
                    <a:pt x="1367" y="188298"/>
                    <a:pt x="1393" y="188324"/>
                  </a:cubicBezTo>
                  <a:cubicBezTo>
                    <a:pt x="1393" y="188376"/>
                    <a:pt x="1341" y="188402"/>
                    <a:pt x="1315" y="188402"/>
                  </a:cubicBezTo>
                  <a:lnTo>
                    <a:pt x="1238" y="188402"/>
                  </a:lnTo>
                  <a:cubicBezTo>
                    <a:pt x="1222" y="188418"/>
                    <a:pt x="1208" y="188424"/>
                    <a:pt x="1196" y="188424"/>
                  </a:cubicBezTo>
                  <a:cubicBezTo>
                    <a:pt x="1170" y="188424"/>
                    <a:pt x="1152" y="188394"/>
                    <a:pt x="1135" y="188376"/>
                  </a:cubicBezTo>
                  <a:cubicBezTo>
                    <a:pt x="1109" y="188427"/>
                    <a:pt x="1109" y="188479"/>
                    <a:pt x="1135" y="188531"/>
                  </a:cubicBezTo>
                  <a:cubicBezTo>
                    <a:pt x="1160" y="188556"/>
                    <a:pt x="1160" y="188582"/>
                    <a:pt x="1160" y="188608"/>
                  </a:cubicBezTo>
                  <a:lnTo>
                    <a:pt x="1160" y="188685"/>
                  </a:lnTo>
                  <a:cubicBezTo>
                    <a:pt x="1160" y="188717"/>
                    <a:pt x="1170" y="188739"/>
                    <a:pt x="1190" y="188739"/>
                  </a:cubicBezTo>
                  <a:cubicBezTo>
                    <a:pt x="1202" y="188739"/>
                    <a:pt x="1218" y="188731"/>
                    <a:pt x="1238" y="188711"/>
                  </a:cubicBezTo>
                  <a:cubicBezTo>
                    <a:pt x="1289" y="188685"/>
                    <a:pt x="1315" y="188685"/>
                    <a:pt x="1367" y="188685"/>
                  </a:cubicBezTo>
                  <a:cubicBezTo>
                    <a:pt x="1418" y="188685"/>
                    <a:pt x="1444" y="188711"/>
                    <a:pt x="1470" y="188737"/>
                  </a:cubicBezTo>
                  <a:lnTo>
                    <a:pt x="1496" y="188737"/>
                  </a:lnTo>
                  <a:cubicBezTo>
                    <a:pt x="1521" y="188711"/>
                    <a:pt x="1547" y="188685"/>
                    <a:pt x="1547" y="188659"/>
                  </a:cubicBezTo>
                  <a:cubicBezTo>
                    <a:pt x="1547" y="188634"/>
                    <a:pt x="1547" y="188608"/>
                    <a:pt x="1573" y="188608"/>
                  </a:cubicBezTo>
                  <a:cubicBezTo>
                    <a:pt x="1599" y="188659"/>
                    <a:pt x="1599" y="188737"/>
                    <a:pt x="1625" y="188788"/>
                  </a:cubicBezTo>
                  <a:cubicBezTo>
                    <a:pt x="1650" y="188788"/>
                    <a:pt x="1650" y="188814"/>
                    <a:pt x="1625" y="188840"/>
                  </a:cubicBezTo>
                  <a:cubicBezTo>
                    <a:pt x="1599" y="188866"/>
                    <a:pt x="1625" y="188943"/>
                    <a:pt x="1573" y="188969"/>
                  </a:cubicBezTo>
                  <a:cubicBezTo>
                    <a:pt x="1573" y="188995"/>
                    <a:pt x="1599" y="189021"/>
                    <a:pt x="1599" y="189046"/>
                  </a:cubicBezTo>
                  <a:cubicBezTo>
                    <a:pt x="1599" y="189046"/>
                    <a:pt x="1573" y="189072"/>
                    <a:pt x="1573" y="189072"/>
                  </a:cubicBezTo>
                  <a:cubicBezTo>
                    <a:pt x="1547" y="189072"/>
                    <a:pt x="1547" y="189072"/>
                    <a:pt x="1547" y="189046"/>
                  </a:cubicBezTo>
                  <a:lnTo>
                    <a:pt x="1547" y="188969"/>
                  </a:lnTo>
                  <a:lnTo>
                    <a:pt x="1521" y="188943"/>
                  </a:lnTo>
                  <a:lnTo>
                    <a:pt x="1521" y="188917"/>
                  </a:lnTo>
                  <a:lnTo>
                    <a:pt x="1496" y="188917"/>
                  </a:lnTo>
                  <a:lnTo>
                    <a:pt x="1496" y="188943"/>
                  </a:lnTo>
                  <a:lnTo>
                    <a:pt x="1496" y="189098"/>
                  </a:lnTo>
                  <a:cubicBezTo>
                    <a:pt x="1496" y="189124"/>
                    <a:pt x="1470" y="189175"/>
                    <a:pt x="1444" y="189201"/>
                  </a:cubicBezTo>
                  <a:lnTo>
                    <a:pt x="1393" y="189227"/>
                  </a:lnTo>
                  <a:cubicBezTo>
                    <a:pt x="1418" y="189253"/>
                    <a:pt x="1393" y="189278"/>
                    <a:pt x="1367" y="189304"/>
                  </a:cubicBezTo>
                  <a:lnTo>
                    <a:pt x="1393" y="189356"/>
                  </a:lnTo>
                  <a:cubicBezTo>
                    <a:pt x="1418" y="189356"/>
                    <a:pt x="1418" y="189382"/>
                    <a:pt x="1393" y="189407"/>
                  </a:cubicBezTo>
                  <a:cubicBezTo>
                    <a:pt x="1393" y="189407"/>
                    <a:pt x="1393" y="189433"/>
                    <a:pt x="1393" y="189459"/>
                  </a:cubicBezTo>
                  <a:cubicBezTo>
                    <a:pt x="1418" y="189485"/>
                    <a:pt x="1393" y="189511"/>
                    <a:pt x="1367" y="189511"/>
                  </a:cubicBezTo>
                  <a:cubicBezTo>
                    <a:pt x="1367" y="189562"/>
                    <a:pt x="1341" y="189562"/>
                    <a:pt x="1289" y="189588"/>
                  </a:cubicBezTo>
                  <a:lnTo>
                    <a:pt x="1289" y="189665"/>
                  </a:lnTo>
                  <a:lnTo>
                    <a:pt x="1289" y="189923"/>
                  </a:lnTo>
                  <a:lnTo>
                    <a:pt x="1289" y="190130"/>
                  </a:lnTo>
                  <a:cubicBezTo>
                    <a:pt x="1341" y="190181"/>
                    <a:pt x="1367" y="190207"/>
                    <a:pt x="1315" y="190259"/>
                  </a:cubicBezTo>
                  <a:cubicBezTo>
                    <a:pt x="1300" y="190305"/>
                    <a:pt x="1303" y="190314"/>
                    <a:pt x="1319" y="190314"/>
                  </a:cubicBezTo>
                  <a:cubicBezTo>
                    <a:pt x="1330" y="190314"/>
                    <a:pt x="1346" y="190310"/>
                    <a:pt x="1367" y="190310"/>
                  </a:cubicBezTo>
                  <a:cubicBezTo>
                    <a:pt x="1393" y="190310"/>
                    <a:pt x="1393" y="190362"/>
                    <a:pt x="1393" y="190387"/>
                  </a:cubicBezTo>
                  <a:cubicBezTo>
                    <a:pt x="1367" y="190439"/>
                    <a:pt x="1418" y="190465"/>
                    <a:pt x="1418" y="190491"/>
                  </a:cubicBezTo>
                  <a:cubicBezTo>
                    <a:pt x="1418" y="190542"/>
                    <a:pt x="1418" y="190594"/>
                    <a:pt x="1444" y="190645"/>
                  </a:cubicBezTo>
                  <a:cubicBezTo>
                    <a:pt x="1470" y="190697"/>
                    <a:pt x="1444" y="190697"/>
                    <a:pt x="1444" y="190723"/>
                  </a:cubicBezTo>
                  <a:lnTo>
                    <a:pt x="1444" y="190800"/>
                  </a:lnTo>
                  <a:cubicBezTo>
                    <a:pt x="1470" y="190826"/>
                    <a:pt x="1470" y="190826"/>
                    <a:pt x="1470" y="190852"/>
                  </a:cubicBezTo>
                  <a:cubicBezTo>
                    <a:pt x="1470" y="190877"/>
                    <a:pt x="1470" y="190877"/>
                    <a:pt x="1444" y="190903"/>
                  </a:cubicBezTo>
                  <a:cubicBezTo>
                    <a:pt x="1496" y="190955"/>
                    <a:pt x="1496" y="191032"/>
                    <a:pt x="1470" y="191110"/>
                  </a:cubicBezTo>
                  <a:cubicBezTo>
                    <a:pt x="1521" y="191161"/>
                    <a:pt x="1521" y="191239"/>
                    <a:pt x="1496" y="191316"/>
                  </a:cubicBezTo>
                  <a:cubicBezTo>
                    <a:pt x="1521" y="191342"/>
                    <a:pt x="1521" y="191342"/>
                    <a:pt x="1496" y="191368"/>
                  </a:cubicBezTo>
                  <a:cubicBezTo>
                    <a:pt x="1496" y="191417"/>
                    <a:pt x="1496" y="191435"/>
                    <a:pt x="1476" y="191435"/>
                  </a:cubicBezTo>
                  <a:cubicBezTo>
                    <a:pt x="1465" y="191435"/>
                    <a:pt x="1447" y="191429"/>
                    <a:pt x="1418" y="191419"/>
                  </a:cubicBezTo>
                  <a:cubicBezTo>
                    <a:pt x="1399" y="191406"/>
                    <a:pt x="1386" y="191401"/>
                    <a:pt x="1378" y="191401"/>
                  </a:cubicBezTo>
                  <a:cubicBezTo>
                    <a:pt x="1352" y="191401"/>
                    <a:pt x="1367" y="191445"/>
                    <a:pt x="1367" y="191445"/>
                  </a:cubicBezTo>
                  <a:lnTo>
                    <a:pt x="1315" y="191496"/>
                  </a:lnTo>
                  <a:cubicBezTo>
                    <a:pt x="1341" y="191522"/>
                    <a:pt x="1367" y="191574"/>
                    <a:pt x="1341" y="191600"/>
                  </a:cubicBezTo>
                  <a:cubicBezTo>
                    <a:pt x="1393" y="191625"/>
                    <a:pt x="1393" y="191677"/>
                    <a:pt x="1341" y="191703"/>
                  </a:cubicBezTo>
                  <a:lnTo>
                    <a:pt x="1341" y="191729"/>
                  </a:lnTo>
                  <a:cubicBezTo>
                    <a:pt x="1367" y="191754"/>
                    <a:pt x="1367" y="191754"/>
                    <a:pt x="1341" y="191754"/>
                  </a:cubicBezTo>
                  <a:cubicBezTo>
                    <a:pt x="1393" y="191780"/>
                    <a:pt x="1393" y="191832"/>
                    <a:pt x="1393" y="191858"/>
                  </a:cubicBezTo>
                  <a:cubicBezTo>
                    <a:pt x="1393" y="191883"/>
                    <a:pt x="1393" y="191909"/>
                    <a:pt x="1393" y="191909"/>
                  </a:cubicBezTo>
                  <a:lnTo>
                    <a:pt x="1393" y="191986"/>
                  </a:lnTo>
                  <a:cubicBezTo>
                    <a:pt x="1393" y="191986"/>
                    <a:pt x="1393" y="192012"/>
                    <a:pt x="1418" y="192038"/>
                  </a:cubicBezTo>
                  <a:lnTo>
                    <a:pt x="1470" y="192038"/>
                  </a:lnTo>
                  <a:cubicBezTo>
                    <a:pt x="1496" y="192038"/>
                    <a:pt x="1496" y="192038"/>
                    <a:pt x="1496" y="192064"/>
                  </a:cubicBezTo>
                  <a:cubicBezTo>
                    <a:pt x="1521" y="192064"/>
                    <a:pt x="1496" y="192090"/>
                    <a:pt x="1496" y="192090"/>
                  </a:cubicBezTo>
                  <a:lnTo>
                    <a:pt x="1496" y="192141"/>
                  </a:lnTo>
                  <a:cubicBezTo>
                    <a:pt x="1521" y="192167"/>
                    <a:pt x="1521" y="192219"/>
                    <a:pt x="1496" y="192244"/>
                  </a:cubicBezTo>
                  <a:cubicBezTo>
                    <a:pt x="1470" y="192270"/>
                    <a:pt x="1470" y="192296"/>
                    <a:pt x="1496" y="192322"/>
                  </a:cubicBezTo>
                  <a:cubicBezTo>
                    <a:pt x="1496" y="192399"/>
                    <a:pt x="1496" y="192502"/>
                    <a:pt x="1521" y="192605"/>
                  </a:cubicBezTo>
                  <a:cubicBezTo>
                    <a:pt x="1521" y="192683"/>
                    <a:pt x="1521" y="192734"/>
                    <a:pt x="1521" y="192786"/>
                  </a:cubicBezTo>
                  <a:cubicBezTo>
                    <a:pt x="1521" y="192838"/>
                    <a:pt x="1470" y="192838"/>
                    <a:pt x="1444" y="192889"/>
                  </a:cubicBezTo>
                  <a:cubicBezTo>
                    <a:pt x="1496" y="192941"/>
                    <a:pt x="1444" y="192992"/>
                    <a:pt x="1444" y="193044"/>
                  </a:cubicBezTo>
                  <a:cubicBezTo>
                    <a:pt x="1496" y="193095"/>
                    <a:pt x="1470" y="193147"/>
                    <a:pt x="1470" y="193199"/>
                  </a:cubicBezTo>
                  <a:cubicBezTo>
                    <a:pt x="1470" y="193250"/>
                    <a:pt x="1496" y="193302"/>
                    <a:pt x="1521" y="193328"/>
                  </a:cubicBezTo>
                  <a:cubicBezTo>
                    <a:pt x="1547" y="193353"/>
                    <a:pt x="1547" y="193353"/>
                    <a:pt x="1573" y="193353"/>
                  </a:cubicBezTo>
                  <a:cubicBezTo>
                    <a:pt x="1581" y="193361"/>
                    <a:pt x="1588" y="193364"/>
                    <a:pt x="1596" y="193364"/>
                  </a:cubicBezTo>
                  <a:cubicBezTo>
                    <a:pt x="1614" y="193364"/>
                    <a:pt x="1632" y="193346"/>
                    <a:pt x="1650" y="193328"/>
                  </a:cubicBezTo>
                  <a:cubicBezTo>
                    <a:pt x="1676" y="193276"/>
                    <a:pt x="1650" y="193199"/>
                    <a:pt x="1650" y="193147"/>
                  </a:cubicBezTo>
                  <a:cubicBezTo>
                    <a:pt x="1625" y="193147"/>
                    <a:pt x="1599" y="193121"/>
                    <a:pt x="1650" y="193095"/>
                  </a:cubicBezTo>
                  <a:cubicBezTo>
                    <a:pt x="1658" y="193088"/>
                    <a:pt x="1663" y="193085"/>
                    <a:pt x="1667" y="193085"/>
                  </a:cubicBezTo>
                  <a:cubicBezTo>
                    <a:pt x="1676" y="193085"/>
                    <a:pt x="1676" y="193103"/>
                    <a:pt x="1676" y="193121"/>
                  </a:cubicBezTo>
                  <a:cubicBezTo>
                    <a:pt x="1702" y="193121"/>
                    <a:pt x="1676" y="193121"/>
                    <a:pt x="1676" y="193147"/>
                  </a:cubicBezTo>
                  <a:cubicBezTo>
                    <a:pt x="1728" y="193199"/>
                    <a:pt x="1728" y="193250"/>
                    <a:pt x="1728" y="193328"/>
                  </a:cubicBezTo>
                  <a:cubicBezTo>
                    <a:pt x="1754" y="193353"/>
                    <a:pt x="1754" y="193405"/>
                    <a:pt x="1754" y="193431"/>
                  </a:cubicBezTo>
                  <a:cubicBezTo>
                    <a:pt x="1772" y="193469"/>
                    <a:pt x="1764" y="193492"/>
                    <a:pt x="1737" y="193492"/>
                  </a:cubicBezTo>
                  <a:cubicBezTo>
                    <a:pt x="1728" y="193492"/>
                    <a:pt x="1716" y="193489"/>
                    <a:pt x="1702" y="193482"/>
                  </a:cubicBezTo>
                  <a:cubicBezTo>
                    <a:pt x="1702" y="193457"/>
                    <a:pt x="1676" y="193457"/>
                    <a:pt x="1676" y="193457"/>
                  </a:cubicBezTo>
                  <a:cubicBezTo>
                    <a:pt x="1650" y="193508"/>
                    <a:pt x="1625" y="193534"/>
                    <a:pt x="1625" y="193560"/>
                  </a:cubicBezTo>
                  <a:cubicBezTo>
                    <a:pt x="1606" y="193597"/>
                    <a:pt x="1587" y="193621"/>
                    <a:pt x="1558" y="193621"/>
                  </a:cubicBezTo>
                  <a:cubicBezTo>
                    <a:pt x="1547" y="193621"/>
                    <a:pt x="1535" y="193618"/>
                    <a:pt x="1521" y="193611"/>
                  </a:cubicBezTo>
                  <a:lnTo>
                    <a:pt x="1521" y="193663"/>
                  </a:lnTo>
                  <a:cubicBezTo>
                    <a:pt x="1573" y="193689"/>
                    <a:pt x="1521" y="193689"/>
                    <a:pt x="1521" y="193714"/>
                  </a:cubicBezTo>
                  <a:cubicBezTo>
                    <a:pt x="1521" y="193740"/>
                    <a:pt x="1573" y="193792"/>
                    <a:pt x="1573" y="193818"/>
                  </a:cubicBezTo>
                  <a:cubicBezTo>
                    <a:pt x="1573" y="193869"/>
                    <a:pt x="1573" y="193921"/>
                    <a:pt x="1573" y="193972"/>
                  </a:cubicBezTo>
                  <a:lnTo>
                    <a:pt x="1599" y="193998"/>
                  </a:lnTo>
                  <a:cubicBezTo>
                    <a:pt x="1625" y="193998"/>
                    <a:pt x="1650" y="194024"/>
                    <a:pt x="1650" y="194076"/>
                  </a:cubicBezTo>
                  <a:cubicBezTo>
                    <a:pt x="1676" y="194076"/>
                    <a:pt x="1676" y="194101"/>
                    <a:pt x="1702" y="194101"/>
                  </a:cubicBezTo>
                  <a:lnTo>
                    <a:pt x="1702" y="194153"/>
                  </a:lnTo>
                  <a:cubicBezTo>
                    <a:pt x="1702" y="194205"/>
                    <a:pt x="1754" y="194205"/>
                    <a:pt x="1779" y="194205"/>
                  </a:cubicBezTo>
                  <a:cubicBezTo>
                    <a:pt x="1779" y="194205"/>
                    <a:pt x="1779" y="194205"/>
                    <a:pt x="1779" y="194230"/>
                  </a:cubicBezTo>
                  <a:cubicBezTo>
                    <a:pt x="1805" y="194256"/>
                    <a:pt x="1805" y="194308"/>
                    <a:pt x="1779" y="194333"/>
                  </a:cubicBezTo>
                  <a:lnTo>
                    <a:pt x="1754" y="194385"/>
                  </a:lnTo>
                  <a:cubicBezTo>
                    <a:pt x="1779" y="194385"/>
                    <a:pt x="1779" y="194437"/>
                    <a:pt x="1779" y="194462"/>
                  </a:cubicBezTo>
                  <a:lnTo>
                    <a:pt x="1779" y="194540"/>
                  </a:lnTo>
                  <a:lnTo>
                    <a:pt x="1779" y="194617"/>
                  </a:lnTo>
                  <a:cubicBezTo>
                    <a:pt x="1805" y="194643"/>
                    <a:pt x="1779" y="194643"/>
                    <a:pt x="1779" y="194669"/>
                  </a:cubicBezTo>
                  <a:cubicBezTo>
                    <a:pt x="1779" y="194695"/>
                    <a:pt x="1779" y="194720"/>
                    <a:pt x="1779" y="194746"/>
                  </a:cubicBezTo>
                  <a:cubicBezTo>
                    <a:pt x="1779" y="194798"/>
                    <a:pt x="1857" y="194798"/>
                    <a:pt x="1857" y="194823"/>
                  </a:cubicBezTo>
                  <a:cubicBezTo>
                    <a:pt x="1857" y="194875"/>
                    <a:pt x="1779" y="194901"/>
                    <a:pt x="1805" y="194952"/>
                  </a:cubicBezTo>
                  <a:cubicBezTo>
                    <a:pt x="1818" y="194978"/>
                    <a:pt x="1818" y="194985"/>
                    <a:pt x="1815" y="194985"/>
                  </a:cubicBezTo>
                  <a:cubicBezTo>
                    <a:pt x="1812" y="194985"/>
                    <a:pt x="1805" y="194978"/>
                    <a:pt x="1805" y="194978"/>
                  </a:cubicBezTo>
                  <a:cubicBezTo>
                    <a:pt x="1805" y="195004"/>
                    <a:pt x="1805" y="195004"/>
                    <a:pt x="1805" y="195004"/>
                  </a:cubicBezTo>
                  <a:cubicBezTo>
                    <a:pt x="1779" y="195004"/>
                    <a:pt x="1754" y="195004"/>
                    <a:pt x="1754" y="194978"/>
                  </a:cubicBezTo>
                  <a:lnTo>
                    <a:pt x="1728" y="194695"/>
                  </a:lnTo>
                  <a:cubicBezTo>
                    <a:pt x="1728" y="194746"/>
                    <a:pt x="1702" y="194772"/>
                    <a:pt x="1650" y="194772"/>
                  </a:cubicBezTo>
                  <a:cubicBezTo>
                    <a:pt x="1650" y="194772"/>
                    <a:pt x="1650" y="194798"/>
                    <a:pt x="1650" y="194798"/>
                  </a:cubicBezTo>
                  <a:lnTo>
                    <a:pt x="1702" y="194823"/>
                  </a:lnTo>
                  <a:cubicBezTo>
                    <a:pt x="1702" y="194823"/>
                    <a:pt x="1702" y="194849"/>
                    <a:pt x="1702" y="194875"/>
                  </a:cubicBezTo>
                  <a:cubicBezTo>
                    <a:pt x="1702" y="194901"/>
                    <a:pt x="1702" y="194927"/>
                    <a:pt x="1702" y="194952"/>
                  </a:cubicBezTo>
                  <a:cubicBezTo>
                    <a:pt x="1702" y="195030"/>
                    <a:pt x="1676" y="195107"/>
                    <a:pt x="1625" y="195159"/>
                  </a:cubicBezTo>
                  <a:cubicBezTo>
                    <a:pt x="1625" y="195159"/>
                    <a:pt x="1625" y="195159"/>
                    <a:pt x="1625" y="195185"/>
                  </a:cubicBezTo>
                  <a:lnTo>
                    <a:pt x="1676" y="195210"/>
                  </a:lnTo>
                  <a:cubicBezTo>
                    <a:pt x="1702" y="195210"/>
                    <a:pt x="1702" y="195262"/>
                    <a:pt x="1702" y="195288"/>
                  </a:cubicBezTo>
                  <a:cubicBezTo>
                    <a:pt x="1650" y="195314"/>
                    <a:pt x="1625" y="195365"/>
                    <a:pt x="1650" y="195417"/>
                  </a:cubicBezTo>
                  <a:cubicBezTo>
                    <a:pt x="1676" y="195442"/>
                    <a:pt x="1676" y="195494"/>
                    <a:pt x="1650" y="195494"/>
                  </a:cubicBezTo>
                  <a:cubicBezTo>
                    <a:pt x="1650" y="195520"/>
                    <a:pt x="1625" y="195546"/>
                    <a:pt x="1650" y="195571"/>
                  </a:cubicBezTo>
                  <a:cubicBezTo>
                    <a:pt x="1676" y="195597"/>
                    <a:pt x="1702" y="195675"/>
                    <a:pt x="1650" y="195752"/>
                  </a:cubicBezTo>
                  <a:cubicBezTo>
                    <a:pt x="1625" y="195752"/>
                    <a:pt x="1625" y="195778"/>
                    <a:pt x="1650" y="195804"/>
                  </a:cubicBezTo>
                  <a:cubicBezTo>
                    <a:pt x="1676" y="195855"/>
                    <a:pt x="1650" y="195907"/>
                    <a:pt x="1676" y="195984"/>
                  </a:cubicBezTo>
                  <a:cubicBezTo>
                    <a:pt x="1702" y="196036"/>
                    <a:pt x="1702" y="196036"/>
                    <a:pt x="1702" y="196061"/>
                  </a:cubicBezTo>
                  <a:cubicBezTo>
                    <a:pt x="1728" y="196113"/>
                    <a:pt x="1779" y="196139"/>
                    <a:pt x="1805" y="196165"/>
                  </a:cubicBezTo>
                  <a:lnTo>
                    <a:pt x="1805" y="196190"/>
                  </a:lnTo>
                  <a:cubicBezTo>
                    <a:pt x="1857" y="196190"/>
                    <a:pt x="1908" y="196242"/>
                    <a:pt x="1908" y="196294"/>
                  </a:cubicBezTo>
                  <a:cubicBezTo>
                    <a:pt x="1934" y="196319"/>
                    <a:pt x="1960" y="196345"/>
                    <a:pt x="1934" y="196397"/>
                  </a:cubicBezTo>
                  <a:cubicBezTo>
                    <a:pt x="1908" y="196423"/>
                    <a:pt x="1908" y="196474"/>
                    <a:pt x="1934" y="196500"/>
                  </a:cubicBezTo>
                  <a:cubicBezTo>
                    <a:pt x="1960" y="196551"/>
                    <a:pt x="1934" y="196551"/>
                    <a:pt x="1882" y="196551"/>
                  </a:cubicBezTo>
                  <a:cubicBezTo>
                    <a:pt x="1831" y="196551"/>
                    <a:pt x="1857" y="196551"/>
                    <a:pt x="1831" y="196577"/>
                  </a:cubicBezTo>
                  <a:cubicBezTo>
                    <a:pt x="1882" y="196655"/>
                    <a:pt x="1882" y="196732"/>
                    <a:pt x="1857" y="196809"/>
                  </a:cubicBezTo>
                  <a:cubicBezTo>
                    <a:pt x="1857" y="196809"/>
                    <a:pt x="1831" y="196835"/>
                    <a:pt x="1831" y="196835"/>
                  </a:cubicBezTo>
                  <a:lnTo>
                    <a:pt x="1805" y="196887"/>
                  </a:lnTo>
                  <a:cubicBezTo>
                    <a:pt x="1805" y="196887"/>
                    <a:pt x="1805" y="196913"/>
                    <a:pt x="1779" y="196913"/>
                  </a:cubicBezTo>
                  <a:lnTo>
                    <a:pt x="1650" y="196887"/>
                  </a:lnTo>
                  <a:cubicBezTo>
                    <a:pt x="1650" y="196938"/>
                    <a:pt x="1599" y="196990"/>
                    <a:pt x="1625" y="197041"/>
                  </a:cubicBezTo>
                  <a:lnTo>
                    <a:pt x="1676" y="197041"/>
                  </a:lnTo>
                  <a:cubicBezTo>
                    <a:pt x="1728" y="197041"/>
                    <a:pt x="1754" y="197041"/>
                    <a:pt x="1728" y="197067"/>
                  </a:cubicBezTo>
                  <a:cubicBezTo>
                    <a:pt x="1805" y="197119"/>
                    <a:pt x="1857" y="197196"/>
                    <a:pt x="1934" y="197222"/>
                  </a:cubicBezTo>
                  <a:cubicBezTo>
                    <a:pt x="1960" y="197222"/>
                    <a:pt x="1960" y="197274"/>
                    <a:pt x="1960" y="197299"/>
                  </a:cubicBezTo>
                  <a:cubicBezTo>
                    <a:pt x="1986" y="197325"/>
                    <a:pt x="2011" y="197351"/>
                    <a:pt x="2011" y="197403"/>
                  </a:cubicBezTo>
                  <a:cubicBezTo>
                    <a:pt x="2011" y="197454"/>
                    <a:pt x="2037" y="197506"/>
                    <a:pt x="2063" y="197557"/>
                  </a:cubicBezTo>
                  <a:cubicBezTo>
                    <a:pt x="2115" y="197609"/>
                    <a:pt x="2063" y="197635"/>
                    <a:pt x="2089" y="197712"/>
                  </a:cubicBezTo>
                  <a:cubicBezTo>
                    <a:pt x="2089" y="197712"/>
                    <a:pt x="2089" y="197738"/>
                    <a:pt x="2115" y="197738"/>
                  </a:cubicBezTo>
                  <a:cubicBezTo>
                    <a:pt x="2140" y="197738"/>
                    <a:pt x="2140" y="197738"/>
                    <a:pt x="2140" y="197712"/>
                  </a:cubicBezTo>
                  <a:cubicBezTo>
                    <a:pt x="2140" y="197686"/>
                    <a:pt x="2166" y="197660"/>
                    <a:pt x="2166" y="197660"/>
                  </a:cubicBezTo>
                  <a:lnTo>
                    <a:pt x="2166" y="197609"/>
                  </a:lnTo>
                  <a:cubicBezTo>
                    <a:pt x="2166" y="197583"/>
                    <a:pt x="2140" y="197557"/>
                    <a:pt x="2166" y="197532"/>
                  </a:cubicBezTo>
                  <a:cubicBezTo>
                    <a:pt x="2218" y="197532"/>
                    <a:pt x="2243" y="197532"/>
                    <a:pt x="2269" y="197557"/>
                  </a:cubicBezTo>
                  <a:cubicBezTo>
                    <a:pt x="2295" y="197583"/>
                    <a:pt x="2295" y="197609"/>
                    <a:pt x="2295" y="197635"/>
                  </a:cubicBezTo>
                  <a:lnTo>
                    <a:pt x="2269" y="197712"/>
                  </a:lnTo>
                  <a:cubicBezTo>
                    <a:pt x="2269" y="197738"/>
                    <a:pt x="2243" y="197738"/>
                    <a:pt x="2218" y="197738"/>
                  </a:cubicBezTo>
                  <a:lnTo>
                    <a:pt x="2166" y="197789"/>
                  </a:lnTo>
                  <a:lnTo>
                    <a:pt x="2192" y="197815"/>
                  </a:lnTo>
                  <a:cubicBezTo>
                    <a:pt x="2269" y="197815"/>
                    <a:pt x="2269" y="197841"/>
                    <a:pt x="2243" y="197867"/>
                  </a:cubicBezTo>
                  <a:lnTo>
                    <a:pt x="2269" y="197970"/>
                  </a:lnTo>
                  <a:cubicBezTo>
                    <a:pt x="2269" y="198002"/>
                    <a:pt x="2269" y="198024"/>
                    <a:pt x="2251" y="198024"/>
                  </a:cubicBezTo>
                  <a:cubicBezTo>
                    <a:pt x="2240" y="198024"/>
                    <a:pt x="2221" y="198015"/>
                    <a:pt x="2192" y="197996"/>
                  </a:cubicBezTo>
                  <a:cubicBezTo>
                    <a:pt x="2192" y="197996"/>
                    <a:pt x="2166" y="197970"/>
                    <a:pt x="2166" y="197970"/>
                  </a:cubicBezTo>
                  <a:lnTo>
                    <a:pt x="2140" y="197970"/>
                  </a:lnTo>
                  <a:cubicBezTo>
                    <a:pt x="2140" y="197970"/>
                    <a:pt x="2115" y="198022"/>
                    <a:pt x="2140" y="198022"/>
                  </a:cubicBezTo>
                  <a:cubicBezTo>
                    <a:pt x="2166" y="198047"/>
                    <a:pt x="2243" y="198073"/>
                    <a:pt x="2243" y="198099"/>
                  </a:cubicBezTo>
                  <a:cubicBezTo>
                    <a:pt x="2243" y="198099"/>
                    <a:pt x="2243" y="198125"/>
                    <a:pt x="2243" y="198125"/>
                  </a:cubicBezTo>
                  <a:cubicBezTo>
                    <a:pt x="2243" y="198125"/>
                    <a:pt x="2243" y="198136"/>
                    <a:pt x="2236" y="198136"/>
                  </a:cubicBezTo>
                  <a:cubicBezTo>
                    <a:pt x="2232" y="198136"/>
                    <a:pt x="2226" y="198133"/>
                    <a:pt x="2218" y="198125"/>
                  </a:cubicBezTo>
                  <a:cubicBezTo>
                    <a:pt x="2211" y="198118"/>
                    <a:pt x="2204" y="198115"/>
                    <a:pt x="2198" y="198115"/>
                  </a:cubicBezTo>
                  <a:cubicBezTo>
                    <a:pt x="2182" y="198115"/>
                    <a:pt x="2173" y="198139"/>
                    <a:pt x="2192" y="198176"/>
                  </a:cubicBezTo>
                  <a:cubicBezTo>
                    <a:pt x="2192" y="198202"/>
                    <a:pt x="2192" y="198202"/>
                    <a:pt x="2218" y="198202"/>
                  </a:cubicBezTo>
                  <a:cubicBezTo>
                    <a:pt x="2218" y="198202"/>
                    <a:pt x="2243" y="198202"/>
                    <a:pt x="2243" y="198254"/>
                  </a:cubicBezTo>
                  <a:cubicBezTo>
                    <a:pt x="2243" y="198254"/>
                    <a:pt x="2218" y="198279"/>
                    <a:pt x="2218" y="198279"/>
                  </a:cubicBezTo>
                  <a:lnTo>
                    <a:pt x="2166" y="198279"/>
                  </a:lnTo>
                  <a:lnTo>
                    <a:pt x="2166" y="198331"/>
                  </a:lnTo>
                  <a:cubicBezTo>
                    <a:pt x="2166" y="198383"/>
                    <a:pt x="2115" y="198383"/>
                    <a:pt x="2089" y="198408"/>
                  </a:cubicBezTo>
                  <a:cubicBezTo>
                    <a:pt x="2063" y="198460"/>
                    <a:pt x="2063" y="198537"/>
                    <a:pt x="2089" y="198589"/>
                  </a:cubicBezTo>
                  <a:cubicBezTo>
                    <a:pt x="2115" y="198615"/>
                    <a:pt x="2089" y="198666"/>
                    <a:pt x="2037" y="198666"/>
                  </a:cubicBezTo>
                  <a:cubicBezTo>
                    <a:pt x="1986" y="198666"/>
                    <a:pt x="1986" y="198692"/>
                    <a:pt x="1934" y="198692"/>
                  </a:cubicBezTo>
                  <a:cubicBezTo>
                    <a:pt x="1934" y="198692"/>
                    <a:pt x="1908" y="198718"/>
                    <a:pt x="1908" y="198744"/>
                  </a:cubicBezTo>
                  <a:lnTo>
                    <a:pt x="2037" y="198744"/>
                  </a:lnTo>
                  <a:cubicBezTo>
                    <a:pt x="2045" y="198736"/>
                    <a:pt x="2055" y="198733"/>
                    <a:pt x="2065" y="198733"/>
                  </a:cubicBezTo>
                  <a:cubicBezTo>
                    <a:pt x="2089" y="198733"/>
                    <a:pt x="2115" y="198751"/>
                    <a:pt x="2115" y="198769"/>
                  </a:cubicBezTo>
                  <a:cubicBezTo>
                    <a:pt x="2115" y="198782"/>
                    <a:pt x="2127" y="198789"/>
                    <a:pt x="2140" y="198789"/>
                  </a:cubicBezTo>
                  <a:cubicBezTo>
                    <a:pt x="2153" y="198789"/>
                    <a:pt x="2166" y="198782"/>
                    <a:pt x="2166" y="198769"/>
                  </a:cubicBezTo>
                  <a:lnTo>
                    <a:pt x="2192" y="198769"/>
                  </a:lnTo>
                  <a:cubicBezTo>
                    <a:pt x="2192" y="198795"/>
                    <a:pt x="2218" y="198795"/>
                    <a:pt x="2218" y="198795"/>
                  </a:cubicBezTo>
                  <a:cubicBezTo>
                    <a:pt x="2218" y="198873"/>
                    <a:pt x="2218" y="198950"/>
                    <a:pt x="2243" y="199027"/>
                  </a:cubicBezTo>
                  <a:cubicBezTo>
                    <a:pt x="2243" y="199053"/>
                    <a:pt x="2243" y="199079"/>
                    <a:pt x="2192" y="199079"/>
                  </a:cubicBezTo>
                  <a:cubicBezTo>
                    <a:pt x="2115" y="199079"/>
                    <a:pt x="2037" y="199079"/>
                    <a:pt x="1960" y="199053"/>
                  </a:cubicBezTo>
                  <a:lnTo>
                    <a:pt x="1908" y="199027"/>
                  </a:lnTo>
                  <a:cubicBezTo>
                    <a:pt x="1908" y="199027"/>
                    <a:pt x="1882" y="199053"/>
                    <a:pt x="1857" y="199079"/>
                  </a:cubicBezTo>
                  <a:cubicBezTo>
                    <a:pt x="1857" y="199079"/>
                    <a:pt x="1831" y="199131"/>
                    <a:pt x="1831" y="199156"/>
                  </a:cubicBezTo>
                  <a:cubicBezTo>
                    <a:pt x="1857" y="199182"/>
                    <a:pt x="1857" y="199208"/>
                    <a:pt x="1831" y="199234"/>
                  </a:cubicBezTo>
                  <a:cubicBezTo>
                    <a:pt x="1805" y="199259"/>
                    <a:pt x="1779" y="199363"/>
                    <a:pt x="1831" y="199388"/>
                  </a:cubicBezTo>
                  <a:cubicBezTo>
                    <a:pt x="1857" y="199414"/>
                    <a:pt x="1882" y="199466"/>
                    <a:pt x="1908" y="199517"/>
                  </a:cubicBezTo>
                  <a:cubicBezTo>
                    <a:pt x="1908" y="199517"/>
                    <a:pt x="1960" y="199543"/>
                    <a:pt x="1986" y="199569"/>
                  </a:cubicBezTo>
                  <a:cubicBezTo>
                    <a:pt x="1986" y="199543"/>
                    <a:pt x="2011" y="199543"/>
                    <a:pt x="2011" y="199517"/>
                  </a:cubicBezTo>
                  <a:cubicBezTo>
                    <a:pt x="2037" y="199517"/>
                    <a:pt x="2063" y="199517"/>
                    <a:pt x="2063" y="199569"/>
                  </a:cubicBezTo>
                  <a:cubicBezTo>
                    <a:pt x="2063" y="199595"/>
                    <a:pt x="2063" y="199698"/>
                    <a:pt x="2063" y="199750"/>
                  </a:cubicBezTo>
                  <a:lnTo>
                    <a:pt x="2037" y="199750"/>
                  </a:lnTo>
                  <a:cubicBezTo>
                    <a:pt x="1986" y="199750"/>
                    <a:pt x="1986" y="199750"/>
                    <a:pt x="1986" y="199801"/>
                  </a:cubicBezTo>
                  <a:cubicBezTo>
                    <a:pt x="2011" y="199853"/>
                    <a:pt x="1986" y="199827"/>
                    <a:pt x="2011" y="199853"/>
                  </a:cubicBezTo>
                  <a:cubicBezTo>
                    <a:pt x="2037" y="199853"/>
                    <a:pt x="2089" y="199878"/>
                    <a:pt x="2140" y="199904"/>
                  </a:cubicBezTo>
                  <a:cubicBezTo>
                    <a:pt x="2166" y="199904"/>
                    <a:pt x="2192" y="199956"/>
                    <a:pt x="2166" y="199982"/>
                  </a:cubicBezTo>
                  <a:cubicBezTo>
                    <a:pt x="2140" y="200033"/>
                    <a:pt x="2140" y="200059"/>
                    <a:pt x="2140" y="200111"/>
                  </a:cubicBezTo>
                  <a:cubicBezTo>
                    <a:pt x="2140" y="200136"/>
                    <a:pt x="2140" y="200136"/>
                    <a:pt x="2115" y="200136"/>
                  </a:cubicBezTo>
                  <a:cubicBezTo>
                    <a:pt x="2063" y="200136"/>
                    <a:pt x="2063" y="200188"/>
                    <a:pt x="2063" y="200240"/>
                  </a:cubicBezTo>
                  <a:cubicBezTo>
                    <a:pt x="2089" y="200291"/>
                    <a:pt x="2063" y="200265"/>
                    <a:pt x="2063" y="200291"/>
                  </a:cubicBezTo>
                  <a:cubicBezTo>
                    <a:pt x="2166" y="200368"/>
                    <a:pt x="2115" y="200446"/>
                    <a:pt x="2089" y="200497"/>
                  </a:cubicBezTo>
                  <a:cubicBezTo>
                    <a:pt x="2089" y="200549"/>
                    <a:pt x="2218" y="200523"/>
                    <a:pt x="2192" y="200626"/>
                  </a:cubicBezTo>
                  <a:cubicBezTo>
                    <a:pt x="2140" y="200704"/>
                    <a:pt x="2243" y="200704"/>
                    <a:pt x="2243" y="200755"/>
                  </a:cubicBezTo>
                  <a:cubicBezTo>
                    <a:pt x="2243" y="200755"/>
                    <a:pt x="2295" y="200781"/>
                    <a:pt x="2269" y="200807"/>
                  </a:cubicBezTo>
                  <a:cubicBezTo>
                    <a:pt x="2243" y="200910"/>
                    <a:pt x="2269" y="201013"/>
                    <a:pt x="2218" y="201116"/>
                  </a:cubicBezTo>
                  <a:lnTo>
                    <a:pt x="2218" y="201142"/>
                  </a:lnTo>
                  <a:cubicBezTo>
                    <a:pt x="2243" y="201142"/>
                    <a:pt x="2243" y="201168"/>
                    <a:pt x="2269" y="201194"/>
                  </a:cubicBezTo>
                  <a:cubicBezTo>
                    <a:pt x="2269" y="201220"/>
                    <a:pt x="2269" y="201271"/>
                    <a:pt x="2269" y="201323"/>
                  </a:cubicBezTo>
                  <a:cubicBezTo>
                    <a:pt x="2243" y="201374"/>
                    <a:pt x="2269" y="201400"/>
                    <a:pt x="2243" y="201452"/>
                  </a:cubicBezTo>
                  <a:cubicBezTo>
                    <a:pt x="2269" y="201452"/>
                    <a:pt x="2321" y="201477"/>
                    <a:pt x="2295" y="201503"/>
                  </a:cubicBezTo>
                  <a:cubicBezTo>
                    <a:pt x="2295" y="201555"/>
                    <a:pt x="2269" y="201606"/>
                    <a:pt x="2269" y="201684"/>
                  </a:cubicBezTo>
                  <a:cubicBezTo>
                    <a:pt x="2269" y="201684"/>
                    <a:pt x="2243" y="201710"/>
                    <a:pt x="2243" y="201710"/>
                  </a:cubicBezTo>
                  <a:lnTo>
                    <a:pt x="2243" y="201942"/>
                  </a:lnTo>
                  <a:cubicBezTo>
                    <a:pt x="2243" y="201942"/>
                    <a:pt x="2243" y="201968"/>
                    <a:pt x="2243" y="201968"/>
                  </a:cubicBezTo>
                  <a:cubicBezTo>
                    <a:pt x="2166" y="202019"/>
                    <a:pt x="2192" y="202096"/>
                    <a:pt x="2192" y="202174"/>
                  </a:cubicBezTo>
                  <a:cubicBezTo>
                    <a:pt x="2166" y="202225"/>
                    <a:pt x="2192" y="202251"/>
                    <a:pt x="2115" y="202277"/>
                  </a:cubicBezTo>
                  <a:cubicBezTo>
                    <a:pt x="2063" y="202303"/>
                    <a:pt x="2115" y="202303"/>
                    <a:pt x="2089" y="202303"/>
                  </a:cubicBezTo>
                  <a:cubicBezTo>
                    <a:pt x="2115" y="202354"/>
                    <a:pt x="2089" y="202432"/>
                    <a:pt x="2037" y="202458"/>
                  </a:cubicBezTo>
                  <a:lnTo>
                    <a:pt x="2037" y="202535"/>
                  </a:lnTo>
                  <a:lnTo>
                    <a:pt x="1986" y="202690"/>
                  </a:lnTo>
                  <a:cubicBezTo>
                    <a:pt x="1960" y="202741"/>
                    <a:pt x="1960" y="202741"/>
                    <a:pt x="1908" y="202741"/>
                  </a:cubicBezTo>
                  <a:lnTo>
                    <a:pt x="1831" y="202741"/>
                  </a:lnTo>
                  <a:cubicBezTo>
                    <a:pt x="1882" y="202793"/>
                    <a:pt x="1805" y="202793"/>
                    <a:pt x="1805" y="202819"/>
                  </a:cubicBezTo>
                  <a:cubicBezTo>
                    <a:pt x="1805" y="202844"/>
                    <a:pt x="1812" y="202851"/>
                    <a:pt x="1821" y="202851"/>
                  </a:cubicBezTo>
                  <a:cubicBezTo>
                    <a:pt x="1831" y="202851"/>
                    <a:pt x="1844" y="202844"/>
                    <a:pt x="1857" y="202844"/>
                  </a:cubicBezTo>
                  <a:lnTo>
                    <a:pt x="1882" y="202844"/>
                  </a:lnTo>
                  <a:cubicBezTo>
                    <a:pt x="1934" y="202870"/>
                    <a:pt x="1934" y="202870"/>
                    <a:pt x="1960" y="202948"/>
                  </a:cubicBezTo>
                  <a:cubicBezTo>
                    <a:pt x="1986" y="202973"/>
                    <a:pt x="1960" y="202999"/>
                    <a:pt x="1934" y="203025"/>
                  </a:cubicBezTo>
                  <a:lnTo>
                    <a:pt x="1908" y="203025"/>
                  </a:lnTo>
                  <a:cubicBezTo>
                    <a:pt x="1908" y="202999"/>
                    <a:pt x="1908" y="202973"/>
                    <a:pt x="1908" y="202948"/>
                  </a:cubicBezTo>
                  <a:cubicBezTo>
                    <a:pt x="1908" y="202935"/>
                    <a:pt x="1902" y="202928"/>
                    <a:pt x="1892" y="202928"/>
                  </a:cubicBezTo>
                  <a:cubicBezTo>
                    <a:pt x="1882" y="202928"/>
                    <a:pt x="1870" y="202935"/>
                    <a:pt x="1857" y="202948"/>
                  </a:cubicBezTo>
                  <a:lnTo>
                    <a:pt x="1857" y="202999"/>
                  </a:lnTo>
                  <a:cubicBezTo>
                    <a:pt x="1882" y="203128"/>
                    <a:pt x="1857" y="203128"/>
                    <a:pt x="1754" y="203128"/>
                  </a:cubicBezTo>
                  <a:lnTo>
                    <a:pt x="1728" y="203128"/>
                  </a:lnTo>
                  <a:cubicBezTo>
                    <a:pt x="1702" y="203154"/>
                    <a:pt x="1625" y="203128"/>
                    <a:pt x="1650" y="203205"/>
                  </a:cubicBezTo>
                  <a:cubicBezTo>
                    <a:pt x="1650" y="203205"/>
                    <a:pt x="1573" y="203205"/>
                    <a:pt x="1547" y="203231"/>
                  </a:cubicBezTo>
                  <a:cubicBezTo>
                    <a:pt x="1521" y="203257"/>
                    <a:pt x="1573" y="203283"/>
                    <a:pt x="1573" y="203309"/>
                  </a:cubicBezTo>
                  <a:lnTo>
                    <a:pt x="1547" y="203721"/>
                  </a:lnTo>
                  <a:cubicBezTo>
                    <a:pt x="1547" y="203747"/>
                    <a:pt x="1521" y="203747"/>
                    <a:pt x="1496" y="203773"/>
                  </a:cubicBezTo>
                  <a:cubicBezTo>
                    <a:pt x="1496" y="203824"/>
                    <a:pt x="1470" y="203850"/>
                    <a:pt x="1444" y="203876"/>
                  </a:cubicBezTo>
                  <a:cubicBezTo>
                    <a:pt x="1496" y="203928"/>
                    <a:pt x="1470" y="204031"/>
                    <a:pt x="1496" y="204108"/>
                  </a:cubicBezTo>
                  <a:cubicBezTo>
                    <a:pt x="1496" y="204186"/>
                    <a:pt x="1470" y="204160"/>
                    <a:pt x="1418" y="204186"/>
                  </a:cubicBezTo>
                  <a:cubicBezTo>
                    <a:pt x="1444" y="204289"/>
                    <a:pt x="1444" y="204392"/>
                    <a:pt x="1418" y="204495"/>
                  </a:cubicBezTo>
                  <a:cubicBezTo>
                    <a:pt x="1418" y="204521"/>
                    <a:pt x="1418" y="204547"/>
                    <a:pt x="1444" y="204547"/>
                  </a:cubicBezTo>
                  <a:cubicBezTo>
                    <a:pt x="1521" y="204572"/>
                    <a:pt x="1547" y="204676"/>
                    <a:pt x="1599" y="204701"/>
                  </a:cubicBezTo>
                  <a:cubicBezTo>
                    <a:pt x="1625" y="204727"/>
                    <a:pt x="1650" y="204779"/>
                    <a:pt x="1650" y="204830"/>
                  </a:cubicBezTo>
                  <a:cubicBezTo>
                    <a:pt x="1671" y="204809"/>
                    <a:pt x="1658" y="204772"/>
                    <a:pt x="1680" y="204772"/>
                  </a:cubicBezTo>
                  <a:cubicBezTo>
                    <a:pt x="1685" y="204772"/>
                    <a:pt x="1692" y="204774"/>
                    <a:pt x="1702" y="204779"/>
                  </a:cubicBezTo>
                  <a:cubicBezTo>
                    <a:pt x="1728" y="204779"/>
                    <a:pt x="1728" y="204779"/>
                    <a:pt x="1754" y="204805"/>
                  </a:cubicBezTo>
                  <a:lnTo>
                    <a:pt x="1805" y="204805"/>
                  </a:lnTo>
                  <a:cubicBezTo>
                    <a:pt x="1805" y="204805"/>
                    <a:pt x="1805" y="204830"/>
                    <a:pt x="1805" y="204856"/>
                  </a:cubicBezTo>
                  <a:lnTo>
                    <a:pt x="1754" y="204856"/>
                  </a:lnTo>
                  <a:cubicBezTo>
                    <a:pt x="1779" y="204882"/>
                    <a:pt x="1754" y="204933"/>
                    <a:pt x="1754" y="204959"/>
                  </a:cubicBezTo>
                  <a:cubicBezTo>
                    <a:pt x="1754" y="205011"/>
                    <a:pt x="1728" y="205062"/>
                    <a:pt x="1676" y="205114"/>
                  </a:cubicBezTo>
                  <a:cubicBezTo>
                    <a:pt x="1676" y="205140"/>
                    <a:pt x="1650" y="205166"/>
                    <a:pt x="1650" y="205166"/>
                  </a:cubicBezTo>
                  <a:cubicBezTo>
                    <a:pt x="1676" y="205191"/>
                    <a:pt x="1650" y="205243"/>
                    <a:pt x="1650" y="205269"/>
                  </a:cubicBezTo>
                  <a:lnTo>
                    <a:pt x="1650" y="205449"/>
                  </a:lnTo>
                  <a:cubicBezTo>
                    <a:pt x="1650" y="205501"/>
                    <a:pt x="1650" y="205475"/>
                    <a:pt x="1702" y="205501"/>
                  </a:cubicBezTo>
                  <a:cubicBezTo>
                    <a:pt x="1728" y="205501"/>
                    <a:pt x="1702" y="205552"/>
                    <a:pt x="1676" y="205552"/>
                  </a:cubicBezTo>
                  <a:lnTo>
                    <a:pt x="1702" y="205630"/>
                  </a:lnTo>
                  <a:cubicBezTo>
                    <a:pt x="1728" y="205656"/>
                    <a:pt x="1728" y="205681"/>
                    <a:pt x="1702" y="205707"/>
                  </a:cubicBezTo>
                  <a:cubicBezTo>
                    <a:pt x="1754" y="205759"/>
                    <a:pt x="1754" y="205759"/>
                    <a:pt x="1728" y="205836"/>
                  </a:cubicBezTo>
                  <a:cubicBezTo>
                    <a:pt x="1715" y="205875"/>
                    <a:pt x="1721" y="205881"/>
                    <a:pt x="1731" y="205881"/>
                  </a:cubicBezTo>
                  <a:cubicBezTo>
                    <a:pt x="1736" y="205881"/>
                    <a:pt x="1741" y="205880"/>
                    <a:pt x="1746" y="205880"/>
                  </a:cubicBezTo>
                  <a:cubicBezTo>
                    <a:pt x="1750" y="205880"/>
                    <a:pt x="1754" y="205881"/>
                    <a:pt x="1754" y="205888"/>
                  </a:cubicBezTo>
                  <a:cubicBezTo>
                    <a:pt x="1754" y="205888"/>
                    <a:pt x="1754" y="205914"/>
                    <a:pt x="1754" y="205914"/>
                  </a:cubicBezTo>
                  <a:lnTo>
                    <a:pt x="1754" y="206017"/>
                  </a:lnTo>
                  <a:lnTo>
                    <a:pt x="1754" y="206042"/>
                  </a:lnTo>
                  <a:cubicBezTo>
                    <a:pt x="1779" y="206068"/>
                    <a:pt x="1779" y="206094"/>
                    <a:pt x="1754" y="206120"/>
                  </a:cubicBezTo>
                  <a:cubicBezTo>
                    <a:pt x="1754" y="206146"/>
                    <a:pt x="1754" y="206171"/>
                    <a:pt x="1754" y="206223"/>
                  </a:cubicBezTo>
                  <a:cubicBezTo>
                    <a:pt x="1728" y="206249"/>
                    <a:pt x="1676" y="206249"/>
                    <a:pt x="1676" y="206300"/>
                  </a:cubicBezTo>
                  <a:lnTo>
                    <a:pt x="1650" y="206481"/>
                  </a:lnTo>
                  <a:cubicBezTo>
                    <a:pt x="1650" y="206481"/>
                    <a:pt x="1702" y="206481"/>
                    <a:pt x="1676" y="206507"/>
                  </a:cubicBezTo>
                  <a:cubicBezTo>
                    <a:pt x="1676" y="206558"/>
                    <a:pt x="1702" y="206584"/>
                    <a:pt x="1702" y="206610"/>
                  </a:cubicBezTo>
                  <a:lnTo>
                    <a:pt x="1702" y="206661"/>
                  </a:lnTo>
                  <a:cubicBezTo>
                    <a:pt x="1754" y="206713"/>
                    <a:pt x="1754" y="206713"/>
                    <a:pt x="1702" y="206765"/>
                  </a:cubicBezTo>
                  <a:lnTo>
                    <a:pt x="1702" y="206816"/>
                  </a:lnTo>
                  <a:cubicBezTo>
                    <a:pt x="1779" y="206868"/>
                    <a:pt x="1779" y="206868"/>
                    <a:pt x="1728" y="206919"/>
                  </a:cubicBezTo>
                  <a:cubicBezTo>
                    <a:pt x="1754" y="206945"/>
                    <a:pt x="1805" y="206997"/>
                    <a:pt x="1754" y="207048"/>
                  </a:cubicBezTo>
                  <a:cubicBezTo>
                    <a:pt x="1702" y="207100"/>
                    <a:pt x="1754" y="207074"/>
                    <a:pt x="1754" y="207100"/>
                  </a:cubicBezTo>
                  <a:cubicBezTo>
                    <a:pt x="1779" y="207151"/>
                    <a:pt x="1779" y="207203"/>
                    <a:pt x="1754" y="207255"/>
                  </a:cubicBezTo>
                  <a:lnTo>
                    <a:pt x="1754" y="207306"/>
                  </a:lnTo>
                  <a:cubicBezTo>
                    <a:pt x="1779" y="207332"/>
                    <a:pt x="1805" y="207384"/>
                    <a:pt x="1779" y="207435"/>
                  </a:cubicBezTo>
                  <a:cubicBezTo>
                    <a:pt x="1754" y="207461"/>
                    <a:pt x="1805" y="207538"/>
                    <a:pt x="1728" y="207564"/>
                  </a:cubicBezTo>
                  <a:cubicBezTo>
                    <a:pt x="1754" y="207590"/>
                    <a:pt x="1754" y="207641"/>
                    <a:pt x="1779" y="207667"/>
                  </a:cubicBezTo>
                  <a:cubicBezTo>
                    <a:pt x="1805" y="207693"/>
                    <a:pt x="1882" y="207719"/>
                    <a:pt x="1908" y="207745"/>
                  </a:cubicBezTo>
                  <a:cubicBezTo>
                    <a:pt x="1934" y="207822"/>
                    <a:pt x="1857" y="207874"/>
                    <a:pt x="1831" y="207951"/>
                  </a:cubicBezTo>
                  <a:cubicBezTo>
                    <a:pt x="1831" y="207977"/>
                    <a:pt x="1831" y="208028"/>
                    <a:pt x="1857" y="208028"/>
                  </a:cubicBezTo>
                  <a:cubicBezTo>
                    <a:pt x="1857" y="208054"/>
                    <a:pt x="1882" y="208106"/>
                    <a:pt x="1857" y="208132"/>
                  </a:cubicBezTo>
                  <a:cubicBezTo>
                    <a:pt x="1882" y="208183"/>
                    <a:pt x="1882" y="208235"/>
                    <a:pt x="1908" y="208312"/>
                  </a:cubicBezTo>
                  <a:cubicBezTo>
                    <a:pt x="1908" y="208312"/>
                    <a:pt x="1882" y="208338"/>
                    <a:pt x="1882" y="208364"/>
                  </a:cubicBezTo>
                  <a:cubicBezTo>
                    <a:pt x="1882" y="208415"/>
                    <a:pt x="1908" y="208441"/>
                    <a:pt x="1908" y="208493"/>
                  </a:cubicBezTo>
                  <a:lnTo>
                    <a:pt x="3507" y="208493"/>
                  </a:lnTo>
                  <a:lnTo>
                    <a:pt x="3507" y="208441"/>
                  </a:lnTo>
                  <a:lnTo>
                    <a:pt x="3301" y="208441"/>
                  </a:lnTo>
                  <a:cubicBezTo>
                    <a:pt x="3378" y="208415"/>
                    <a:pt x="3378" y="208415"/>
                    <a:pt x="3327" y="208338"/>
                  </a:cubicBezTo>
                  <a:cubicBezTo>
                    <a:pt x="3352" y="208286"/>
                    <a:pt x="3327" y="208209"/>
                    <a:pt x="3352" y="208157"/>
                  </a:cubicBezTo>
                  <a:cubicBezTo>
                    <a:pt x="3378" y="208106"/>
                    <a:pt x="3352" y="208054"/>
                    <a:pt x="3327" y="208003"/>
                  </a:cubicBezTo>
                  <a:cubicBezTo>
                    <a:pt x="3327" y="207925"/>
                    <a:pt x="3352" y="207874"/>
                    <a:pt x="3275" y="207796"/>
                  </a:cubicBezTo>
                  <a:cubicBezTo>
                    <a:pt x="3198" y="207745"/>
                    <a:pt x="3249" y="207745"/>
                    <a:pt x="3327" y="207719"/>
                  </a:cubicBezTo>
                  <a:cubicBezTo>
                    <a:pt x="3344" y="207710"/>
                    <a:pt x="3352" y="207707"/>
                    <a:pt x="3356" y="207707"/>
                  </a:cubicBezTo>
                  <a:cubicBezTo>
                    <a:pt x="3356" y="207707"/>
                    <a:pt x="3357" y="207707"/>
                    <a:pt x="3357" y="207707"/>
                  </a:cubicBezTo>
                  <a:lnTo>
                    <a:pt x="3357" y="207707"/>
                  </a:lnTo>
                  <a:cubicBezTo>
                    <a:pt x="3366" y="207685"/>
                    <a:pt x="3390" y="207635"/>
                    <a:pt x="3430" y="207616"/>
                  </a:cubicBezTo>
                  <a:cubicBezTo>
                    <a:pt x="3455" y="207564"/>
                    <a:pt x="3430" y="207564"/>
                    <a:pt x="3430" y="207564"/>
                  </a:cubicBezTo>
                  <a:cubicBezTo>
                    <a:pt x="3430" y="207564"/>
                    <a:pt x="3430" y="207538"/>
                    <a:pt x="3430" y="207538"/>
                  </a:cubicBezTo>
                  <a:lnTo>
                    <a:pt x="3430" y="207487"/>
                  </a:lnTo>
                  <a:cubicBezTo>
                    <a:pt x="3455" y="207409"/>
                    <a:pt x="3404" y="207384"/>
                    <a:pt x="3378" y="207332"/>
                  </a:cubicBezTo>
                  <a:cubicBezTo>
                    <a:pt x="3404" y="207332"/>
                    <a:pt x="3404" y="207306"/>
                    <a:pt x="3404" y="207280"/>
                  </a:cubicBezTo>
                  <a:cubicBezTo>
                    <a:pt x="3404" y="207229"/>
                    <a:pt x="3404" y="207177"/>
                    <a:pt x="3378" y="207100"/>
                  </a:cubicBezTo>
                  <a:cubicBezTo>
                    <a:pt x="3378" y="207074"/>
                    <a:pt x="3378" y="207048"/>
                    <a:pt x="3352" y="206997"/>
                  </a:cubicBezTo>
                  <a:cubicBezTo>
                    <a:pt x="3327" y="206971"/>
                    <a:pt x="3327" y="206945"/>
                    <a:pt x="3327" y="206945"/>
                  </a:cubicBezTo>
                  <a:cubicBezTo>
                    <a:pt x="3352" y="206919"/>
                    <a:pt x="3455" y="206790"/>
                    <a:pt x="3404" y="206713"/>
                  </a:cubicBezTo>
                  <a:cubicBezTo>
                    <a:pt x="3391" y="206674"/>
                    <a:pt x="3365" y="206668"/>
                    <a:pt x="3343" y="206668"/>
                  </a:cubicBezTo>
                  <a:cubicBezTo>
                    <a:pt x="3331" y="206668"/>
                    <a:pt x="3321" y="206670"/>
                    <a:pt x="3313" y="206670"/>
                  </a:cubicBezTo>
                  <a:cubicBezTo>
                    <a:pt x="3306" y="206670"/>
                    <a:pt x="3301" y="206668"/>
                    <a:pt x="3301" y="206661"/>
                  </a:cubicBezTo>
                  <a:cubicBezTo>
                    <a:pt x="3275" y="206610"/>
                    <a:pt x="3249" y="206584"/>
                    <a:pt x="3249" y="206532"/>
                  </a:cubicBezTo>
                  <a:cubicBezTo>
                    <a:pt x="3327" y="206507"/>
                    <a:pt x="3249" y="206455"/>
                    <a:pt x="3301" y="206404"/>
                  </a:cubicBezTo>
                  <a:cubicBezTo>
                    <a:pt x="3301" y="206352"/>
                    <a:pt x="3301" y="206300"/>
                    <a:pt x="3275" y="206275"/>
                  </a:cubicBezTo>
                  <a:lnTo>
                    <a:pt x="3275" y="206223"/>
                  </a:lnTo>
                  <a:cubicBezTo>
                    <a:pt x="3301" y="206171"/>
                    <a:pt x="3301" y="206120"/>
                    <a:pt x="3275" y="206068"/>
                  </a:cubicBezTo>
                  <a:cubicBezTo>
                    <a:pt x="3249" y="206068"/>
                    <a:pt x="3249" y="206042"/>
                    <a:pt x="3275" y="206017"/>
                  </a:cubicBezTo>
                  <a:cubicBezTo>
                    <a:pt x="3301" y="206017"/>
                    <a:pt x="3275" y="205939"/>
                    <a:pt x="3249" y="205888"/>
                  </a:cubicBezTo>
                  <a:cubicBezTo>
                    <a:pt x="3275" y="205836"/>
                    <a:pt x="3275" y="205836"/>
                    <a:pt x="3223" y="205810"/>
                  </a:cubicBezTo>
                  <a:lnTo>
                    <a:pt x="3223" y="205785"/>
                  </a:lnTo>
                  <a:cubicBezTo>
                    <a:pt x="3249" y="205733"/>
                    <a:pt x="3249" y="205733"/>
                    <a:pt x="3223" y="205681"/>
                  </a:cubicBezTo>
                  <a:lnTo>
                    <a:pt x="3223" y="205656"/>
                  </a:lnTo>
                  <a:cubicBezTo>
                    <a:pt x="3198" y="205604"/>
                    <a:pt x="3198" y="205578"/>
                    <a:pt x="3198" y="205527"/>
                  </a:cubicBezTo>
                  <a:lnTo>
                    <a:pt x="3172" y="205527"/>
                  </a:lnTo>
                  <a:lnTo>
                    <a:pt x="3198" y="205320"/>
                  </a:lnTo>
                  <a:cubicBezTo>
                    <a:pt x="3198" y="205269"/>
                    <a:pt x="3223" y="205269"/>
                    <a:pt x="3249" y="205243"/>
                  </a:cubicBezTo>
                  <a:cubicBezTo>
                    <a:pt x="3249" y="205191"/>
                    <a:pt x="3275" y="205166"/>
                    <a:pt x="3275" y="205140"/>
                  </a:cubicBezTo>
                  <a:cubicBezTo>
                    <a:pt x="3301" y="205114"/>
                    <a:pt x="3301" y="205088"/>
                    <a:pt x="3275" y="205062"/>
                  </a:cubicBezTo>
                  <a:lnTo>
                    <a:pt x="3275" y="205037"/>
                  </a:lnTo>
                  <a:lnTo>
                    <a:pt x="3275" y="204933"/>
                  </a:lnTo>
                  <a:cubicBezTo>
                    <a:pt x="3275" y="204908"/>
                    <a:pt x="3275" y="204908"/>
                    <a:pt x="3275" y="204908"/>
                  </a:cubicBezTo>
                  <a:cubicBezTo>
                    <a:pt x="3275" y="204882"/>
                    <a:pt x="3249" y="204856"/>
                    <a:pt x="3249" y="204856"/>
                  </a:cubicBezTo>
                  <a:cubicBezTo>
                    <a:pt x="3223" y="204830"/>
                    <a:pt x="3275" y="204753"/>
                    <a:pt x="3223" y="204727"/>
                  </a:cubicBezTo>
                  <a:cubicBezTo>
                    <a:pt x="3249" y="204676"/>
                    <a:pt x="3223" y="204650"/>
                    <a:pt x="3223" y="204624"/>
                  </a:cubicBezTo>
                  <a:lnTo>
                    <a:pt x="3198" y="204572"/>
                  </a:lnTo>
                  <a:cubicBezTo>
                    <a:pt x="3223" y="204572"/>
                    <a:pt x="3249" y="204547"/>
                    <a:pt x="3198" y="204495"/>
                  </a:cubicBezTo>
                  <a:cubicBezTo>
                    <a:pt x="3172" y="204469"/>
                    <a:pt x="3172" y="204469"/>
                    <a:pt x="3172" y="204443"/>
                  </a:cubicBezTo>
                  <a:cubicBezTo>
                    <a:pt x="3172" y="204418"/>
                    <a:pt x="3172" y="204340"/>
                    <a:pt x="3198" y="204289"/>
                  </a:cubicBezTo>
                  <a:cubicBezTo>
                    <a:pt x="3198" y="204211"/>
                    <a:pt x="3223" y="204211"/>
                    <a:pt x="3198" y="204186"/>
                  </a:cubicBezTo>
                  <a:cubicBezTo>
                    <a:pt x="3146" y="204134"/>
                    <a:pt x="3198" y="204134"/>
                    <a:pt x="3198" y="204134"/>
                  </a:cubicBezTo>
                  <a:cubicBezTo>
                    <a:pt x="3249" y="204082"/>
                    <a:pt x="3275" y="204031"/>
                    <a:pt x="3249" y="203953"/>
                  </a:cubicBezTo>
                  <a:cubicBezTo>
                    <a:pt x="3249" y="203928"/>
                    <a:pt x="3301" y="203902"/>
                    <a:pt x="3249" y="203876"/>
                  </a:cubicBezTo>
                  <a:lnTo>
                    <a:pt x="3301" y="203876"/>
                  </a:lnTo>
                  <a:cubicBezTo>
                    <a:pt x="3301" y="203876"/>
                    <a:pt x="3327" y="203850"/>
                    <a:pt x="3301" y="203824"/>
                  </a:cubicBezTo>
                  <a:lnTo>
                    <a:pt x="3275" y="203824"/>
                  </a:lnTo>
                  <a:cubicBezTo>
                    <a:pt x="3275" y="203824"/>
                    <a:pt x="3249" y="203799"/>
                    <a:pt x="3223" y="203799"/>
                  </a:cubicBezTo>
                  <a:cubicBezTo>
                    <a:pt x="3172" y="203799"/>
                    <a:pt x="3172" y="203850"/>
                    <a:pt x="3146" y="203876"/>
                  </a:cubicBezTo>
                  <a:cubicBezTo>
                    <a:pt x="3172" y="203824"/>
                    <a:pt x="3146" y="203773"/>
                    <a:pt x="3094" y="203747"/>
                  </a:cubicBezTo>
                  <a:cubicBezTo>
                    <a:pt x="3043" y="203696"/>
                    <a:pt x="3043" y="203618"/>
                    <a:pt x="2966" y="203592"/>
                  </a:cubicBezTo>
                  <a:cubicBezTo>
                    <a:pt x="2940" y="203567"/>
                    <a:pt x="2940" y="203541"/>
                    <a:pt x="2940" y="203541"/>
                  </a:cubicBezTo>
                  <a:cubicBezTo>
                    <a:pt x="2966" y="203412"/>
                    <a:pt x="2966" y="203309"/>
                    <a:pt x="2940" y="203205"/>
                  </a:cubicBezTo>
                  <a:cubicBezTo>
                    <a:pt x="2966" y="203205"/>
                    <a:pt x="3017" y="203154"/>
                    <a:pt x="2991" y="203128"/>
                  </a:cubicBezTo>
                  <a:cubicBezTo>
                    <a:pt x="2991" y="203102"/>
                    <a:pt x="2991" y="202948"/>
                    <a:pt x="2940" y="202896"/>
                  </a:cubicBezTo>
                  <a:cubicBezTo>
                    <a:pt x="2966" y="202870"/>
                    <a:pt x="2991" y="202844"/>
                    <a:pt x="3017" y="202793"/>
                  </a:cubicBezTo>
                  <a:cubicBezTo>
                    <a:pt x="3017" y="202793"/>
                    <a:pt x="3043" y="202767"/>
                    <a:pt x="3043" y="202741"/>
                  </a:cubicBezTo>
                  <a:cubicBezTo>
                    <a:pt x="3043" y="202612"/>
                    <a:pt x="3069" y="202483"/>
                    <a:pt x="3094" y="202354"/>
                  </a:cubicBezTo>
                  <a:cubicBezTo>
                    <a:pt x="3094" y="202303"/>
                    <a:pt x="3043" y="202277"/>
                    <a:pt x="3043" y="202251"/>
                  </a:cubicBezTo>
                  <a:cubicBezTo>
                    <a:pt x="3056" y="202238"/>
                    <a:pt x="3075" y="202238"/>
                    <a:pt x="3094" y="202238"/>
                  </a:cubicBezTo>
                  <a:cubicBezTo>
                    <a:pt x="3114" y="202238"/>
                    <a:pt x="3133" y="202238"/>
                    <a:pt x="3146" y="202225"/>
                  </a:cubicBezTo>
                  <a:cubicBezTo>
                    <a:pt x="3146" y="202148"/>
                    <a:pt x="3198" y="202174"/>
                    <a:pt x="3223" y="202148"/>
                  </a:cubicBezTo>
                  <a:lnTo>
                    <a:pt x="3249" y="202148"/>
                  </a:lnTo>
                  <a:cubicBezTo>
                    <a:pt x="3378" y="202148"/>
                    <a:pt x="3404" y="202148"/>
                    <a:pt x="3378" y="202019"/>
                  </a:cubicBezTo>
                  <a:lnTo>
                    <a:pt x="3378" y="201968"/>
                  </a:lnTo>
                  <a:lnTo>
                    <a:pt x="3430" y="201968"/>
                  </a:lnTo>
                  <a:cubicBezTo>
                    <a:pt x="3430" y="201993"/>
                    <a:pt x="3430" y="202019"/>
                    <a:pt x="3430" y="202045"/>
                  </a:cubicBezTo>
                  <a:cubicBezTo>
                    <a:pt x="3430" y="202045"/>
                    <a:pt x="3430" y="202056"/>
                    <a:pt x="3437" y="202056"/>
                  </a:cubicBezTo>
                  <a:cubicBezTo>
                    <a:pt x="3441" y="202056"/>
                    <a:pt x="3447" y="202053"/>
                    <a:pt x="3455" y="202045"/>
                  </a:cubicBezTo>
                  <a:cubicBezTo>
                    <a:pt x="3455" y="202045"/>
                    <a:pt x="3507" y="202019"/>
                    <a:pt x="3455" y="201968"/>
                  </a:cubicBezTo>
                  <a:cubicBezTo>
                    <a:pt x="3455" y="201916"/>
                    <a:pt x="3455" y="201916"/>
                    <a:pt x="3378" y="201890"/>
                  </a:cubicBezTo>
                  <a:lnTo>
                    <a:pt x="3352" y="201890"/>
                  </a:lnTo>
                  <a:cubicBezTo>
                    <a:pt x="3327" y="201890"/>
                    <a:pt x="3301" y="201890"/>
                    <a:pt x="3301" y="201864"/>
                  </a:cubicBezTo>
                  <a:cubicBezTo>
                    <a:pt x="3301" y="201813"/>
                    <a:pt x="3378" y="201813"/>
                    <a:pt x="3352" y="201761"/>
                  </a:cubicBezTo>
                  <a:lnTo>
                    <a:pt x="3404" y="201761"/>
                  </a:lnTo>
                  <a:cubicBezTo>
                    <a:pt x="3481" y="201761"/>
                    <a:pt x="3481" y="201761"/>
                    <a:pt x="3507" y="201735"/>
                  </a:cubicBezTo>
                  <a:cubicBezTo>
                    <a:pt x="3533" y="201684"/>
                    <a:pt x="3533" y="201632"/>
                    <a:pt x="3559" y="201581"/>
                  </a:cubicBezTo>
                  <a:lnTo>
                    <a:pt x="3559" y="201503"/>
                  </a:lnTo>
                  <a:cubicBezTo>
                    <a:pt x="3610" y="201477"/>
                    <a:pt x="3610" y="201400"/>
                    <a:pt x="3584" y="201349"/>
                  </a:cubicBezTo>
                  <a:cubicBezTo>
                    <a:pt x="3610" y="201349"/>
                    <a:pt x="3636" y="201349"/>
                    <a:pt x="3636" y="201323"/>
                  </a:cubicBezTo>
                  <a:cubicBezTo>
                    <a:pt x="3636" y="201297"/>
                    <a:pt x="3662" y="201245"/>
                    <a:pt x="3688" y="201194"/>
                  </a:cubicBezTo>
                  <a:cubicBezTo>
                    <a:pt x="3688" y="201142"/>
                    <a:pt x="3688" y="201065"/>
                    <a:pt x="3739" y="201013"/>
                  </a:cubicBezTo>
                  <a:lnTo>
                    <a:pt x="3739" y="200987"/>
                  </a:lnTo>
                  <a:lnTo>
                    <a:pt x="3739" y="200755"/>
                  </a:lnTo>
                  <a:cubicBezTo>
                    <a:pt x="3739" y="200755"/>
                    <a:pt x="3765" y="200730"/>
                    <a:pt x="3765" y="200704"/>
                  </a:cubicBezTo>
                  <a:cubicBezTo>
                    <a:pt x="3791" y="200652"/>
                    <a:pt x="3791" y="200601"/>
                    <a:pt x="3791" y="200549"/>
                  </a:cubicBezTo>
                  <a:cubicBezTo>
                    <a:pt x="3791" y="200523"/>
                    <a:pt x="3765" y="200497"/>
                    <a:pt x="3739" y="200497"/>
                  </a:cubicBezTo>
                  <a:cubicBezTo>
                    <a:pt x="3739" y="200446"/>
                    <a:pt x="3739" y="200394"/>
                    <a:pt x="3765" y="200368"/>
                  </a:cubicBezTo>
                  <a:cubicBezTo>
                    <a:pt x="3791" y="200317"/>
                    <a:pt x="3791" y="200265"/>
                    <a:pt x="3765" y="200214"/>
                  </a:cubicBezTo>
                  <a:cubicBezTo>
                    <a:pt x="3765" y="200188"/>
                    <a:pt x="3739" y="200188"/>
                    <a:pt x="3713" y="200162"/>
                  </a:cubicBezTo>
                  <a:lnTo>
                    <a:pt x="3713" y="200136"/>
                  </a:lnTo>
                  <a:cubicBezTo>
                    <a:pt x="3765" y="200059"/>
                    <a:pt x="3739" y="199930"/>
                    <a:pt x="3791" y="199853"/>
                  </a:cubicBezTo>
                  <a:cubicBezTo>
                    <a:pt x="3791" y="199827"/>
                    <a:pt x="3791" y="199801"/>
                    <a:pt x="3765" y="199775"/>
                  </a:cubicBezTo>
                  <a:cubicBezTo>
                    <a:pt x="3765" y="199724"/>
                    <a:pt x="3662" y="199724"/>
                    <a:pt x="3688" y="199672"/>
                  </a:cubicBezTo>
                  <a:cubicBezTo>
                    <a:pt x="3688" y="199595"/>
                    <a:pt x="3610" y="199595"/>
                    <a:pt x="3610" y="199543"/>
                  </a:cubicBezTo>
                  <a:cubicBezTo>
                    <a:pt x="3636" y="199492"/>
                    <a:pt x="3688" y="199414"/>
                    <a:pt x="3584" y="199311"/>
                  </a:cubicBezTo>
                  <a:lnTo>
                    <a:pt x="3559" y="199285"/>
                  </a:lnTo>
                  <a:cubicBezTo>
                    <a:pt x="3559" y="199285"/>
                    <a:pt x="3559" y="199182"/>
                    <a:pt x="3584" y="199182"/>
                  </a:cubicBezTo>
                  <a:cubicBezTo>
                    <a:pt x="3636" y="199182"/>
                    <a:pt x="3636" y="199182"/>
                    <a:pt x="3636" y="199131"/>
                  </a:cubicBezTo>
                  <a:cubicBezTo>
                    <a:pt x="3636" y="199105"/>
                    <a:pt x="3636" y="199053"/>
                    <a:pt x="3662" y="199027"/>
                  </a:cubicBezTo>
                  <a:cubicBezTo>
                    <a:pt x="3688" y="198976"/>
                    <a:pt x="3662" y="198950"/>
                    <a:pt x="3610" y="198924"/>
                  </a:cubicBezTo>
                  <a:cubicBezTo>
                    <a:pt x="3584" y="198924"/>
                    <a:pt x="3559" y="198873"/>
                    <a:pt x="3507" y="198873"/>
                  </a:cubicBezTo>
                  <a:lnTo>
                    <a:pt x="3481" y="198847"/>
                  </a:lnTo>
                  <a:cubicBezTo>
                    <a:pt x="3481" y="198795"/>
                    <a:pt x="3481" y="198795"/>
                    <a:pt x="3533" y="198795"/>
                  </a:cubicBezTo>
                  <a:lnTo>
                    <a:pt x="3559" y="198795"/>
                  </a:lnTo>
                  <a:lnTo>
                    <a:pt x="3559" y="198589"/>
                  </a:lnTo>
                  <a:cubicBezTo>
                    <a:pt x="3559" y="198563"/>
                    <a:pt x="3552" y="198557"/>
                    <a:pt x="3543" y="198557"/>
                  </a:cubicBezTo>
                  <a:cubicBezTo>
                    <a:pt x="3533" y="198557"/>
                    <a:pt x="3520" y="198563"/>
                    <a:pt x="3507" y="198563"/>
                  </a:cubicBezTo>
                  <a:cubicBezTo>
                    <a:pt x="3507" y="198563"/>
                    <a:pt x="3481" y="198589"/>
                    <a:pt x="3481" y="198589"/>
                  </a:cubicBezTo>
                  <a:cubicBezTo>
                    <a:pt x="3455" y="198589"/>
                    <a:pt x="3404" y="198563"/>
                    <a:pt x="3404" y="198537"/>
                  </a:cubicBezTo>
                  <a:cubicBezTo>
                    <a:pt x="3404" y="198512"/>
                    <a:pt x="3378" y="198460"/>
                    <a:pt x="3327" y="198434"/>
                  </a:cubicBezTo>
                  <a:cubicBezTo>
                    <a:pt x="3275" y="198383"/>
                    <a:pt x="3301" y="198331"/>
                    <a:pt x="3327" y="198279"/>
                  </a:cubicBezTo>
                  <a:cubicBezTo>
                    <a:pt x="3352" y="198254"/>
                    <a:pt x="3352" y="198228"/>
                    <a:pt x="3327" y="198202"/>
                  </a:cubicBezTo>
                  <a:cubicBezTo>
                    <a:pt x="3327" y="198150"/>
                    <a:pt x="3327" y="198125"/>
                    <a:pt x="3352" y="198099"/>
                  </a:cubicBezTo>
                  <a:cubicBezTo>
                    <a:pt x="3404" y="198099"/>
                    <a:pt x="3378" y="198073"/>
                    <a:pt x="3404" y="198047"/>
                  </a:cubicBezTo>
                  <a:lnTo>
                    <a:pt x="3455" y="198073"/>
                  </a:lnTo>
                  <a:cubicBezTo>
                    <a:pt x="3533" y="198125"/>
                    <a:pt x="3610" y="198125"/>
                    <a:pt x="3688" y="198125"/>
                  </a:cubicBezTo>
                  <a:cubicBezTo>
                    <a:pt x="3713" y="198125"/>
                    <a:pt x="3739" y="198099"/>
                    <a:pt x="3739" y="198047"/>
                  </a:cubicBezTo>
                  <a:cubicBezTo>
                    <a:pt x="3713" y="197996"/>
                    <a:pt x="3713" y="197918"/>
                    <a:pt x="3713" y="197841"/>
                  </a:cubicBezTo>
                  <a:cubicBezTo>
                    <a:pt x="3713" y="197815"/>
                    <a:pt x="3688" y="197815"/>
                    <a:pt x="3688" y="197815"/>
                  </a:cubicBezTo>
                  <a:lnTo>
                    <a:pt x="3662" y="197815"/>
                  </a:lnTo>
                  <a:cubicBezTo>
                    <a:pt x="3636" y="197815"/>
                    <a:pt x="3610" y="197841"/>
                    <a:pt x="3610" y="197841"/>
                  </a:cubicBezTo>
                  <a:cubicBezTo>
                    <a:pt x="3610" y="197803"/>
                    <a:pt x="3583" y="197779"/>
                    <a:pt x="3558" y="197779"/>
                  </a:cubicBezTo>
                  <a:cubicBezTo>
                    <a:pt x="3549" y="197779"/>
                    <a:pt x="3540" y="197783"/>
                    <a:pt x="3533" y="197789"/>
                  </a:cubicBezTo>
                  <a:lnTo>
                    <a:pt x="3455" y="197789"/>
                  </a:lnTo>
                  <a:cubicBezTo>
                    <a:pt x="3447" y="197798"/>
                    <a:pt x="3441" y="197801"/>
                    <a:pt x="3436" y="197801"/>
                  </a:cubicBezTo>
                  <a:cubicBezTo>
                    <a:pt x="3427" y="197801"/>
                    <a:pt x="3421" y="197789"/>
                    <a:pt x="3404" y="197789"/>
                  </a:cubicBezTo>
                  <a:cubicBezTo>
                    <a:pt x="3404" y="197764"/>
                    <a:pt x="3430" y="197764"/>
                    <a:pt x="3430" y="197738"/>
                  </a:cubicBezTo>
                  <a:cubicBezTo>
                    <a:pt x="3455" y="197738"/>
                    <a:pt x="3481" y="197712"/>
                    <a:pt x="3533" y="197712"/>
                  </a:cubicBezTo>
                  <a:cubicBezTo>
                    <a:pt x="3559" y="197712"/>
                    <a:pt x="3610" y="197686"/>
                    <a:pt x="3584" y="197635"/>
                  </a:cubicBezTo>
                  <a:cubicBezTo>
                    <a:pt x="3559" y="197583"/>
                    <a:pt x="3559" y="197532"/>
                    <a:pt x="3584" y="197454"/>
                  </a:cubicBezTo>
                  <a:cubicBezTo>
                    <a:pt x="3584" y="197428"/>
                    <a:pt x="3662" y="197428"/>
                    <a:pt x="3636" y="197377"/>
                  </a:cubicBezTo>
                  <a:cubicBezTo>
                    <a:pt x="3636" y="197351"/>
                    <a:pt x="3636" y="197351"/>
                    <a:pt x="3636" y="197351"/>
                  </a:cubicBezTo>
                  <a:cubicBezTo>
                    <a:pt x="3636" y="197338"/>
                    <a:pt x="3649" y="197338"/>
                    <a:pt x="3662" y="197338"/>
                  </a:cubicBezTo>
                  <a:cubicBezTo>
                    <a:pt x="3675" y="197338"/>
                    <a:pt x="3688" y="197338"/>
                    <a:pt x="3688" y="197325"/>
                  </a:cubicBezTo>
                  <a:cubicBezTo>
                    <a:pt x="3713" y="197325"/>
                    <a:pt x="3739" y="197299"/>
                    <a:pt x="3739" y="197274"/>
                  </a:cubicBezTo>
                  <a:cubicBezTo>
                    <a:pt x="3739" y="197248"/>
                    <a:pt x="3739" y="197248"/>
                    <a:pt x="3713" y="197248"/>
                  </a:cubicBezTo>
                  <a:cubicBezTo>
                    <a:pt x="3688" y="197222"/>
                    <a:pt x="3713" y="197170"/>
                    <a:pt x="3739" y="197145"/>
                  </a:cubicBezTo>
                  <a:cubicBezTo>
                    <a:pt x="3739" y="197119"/>
                    <a:pt x="3713" y="197093"/>
                    <a:pt x="3765" y="197093"/>
                  </a:cubicBezTo>
                  <a:cubicBezTo>
                    <a:pt x="3782" y="197102"/>
                    <a:pt x="3791" y="197105"/>
                    <a:pt x="3795" y="197105"/>
                  </a:cubicBezTo>
                  <a:cubicBezTo>
                    <a:pt x="3802" y="197105"/>
                    <a:pt x="3791" y="197093"/>
                    <a:pt x="3791" y="197093"/>
                  </a:cubicBezTo>
                  <a:cubicBezTo>
                    <a:pt x="3791" y="197093"/>
                    <a:pt x="3791" y="197067"/>
                    <a:pt x="3791" y="197067"/>
                  </a:cubicBezTo>
                  <a:cubicBezTo>
                    <a:pt x="3791" y="197067"/>
                    <a:pt x="3765" y="197041"/>
                    <a:pt x="3688" y="197016"/>
                  </a:cubicBezTo>
                  <a:cubicBezTo>
                    <a:pt x="3636" y="196964"/>
                    <a:pt x="3688" y="196964"/>
                    <a:pt x="3688" y="196938"/>
                  </a:cubicBezTo>
                  <a:lnTo>
                    <a:pt x="3713" y="196938"/>
                  </a:lnTo>
                  <a:lnTo>
                    <a:pt x="3765" y="196990"/>
                  </a:lnTo>
                  <a:cubicBezTo>
                    <a:pt x="3772" y="196997"/>
                    <a:pt x="3779" y="197000"/>
                    <a:pt x="3785" y="197000"/>
                  </a:cubicBezTo>
                  <a:cubicBezTo>
                    <a:pt x="3803" y="197000"/>
                    <a:pt x="3817" y="196976"/>
                    <a:pt x="3817" y="196938"/>
                  </a:cubicBezTo>
                  <a:lnTo>
                    <a:pt x="3791" y="196861"/>
                  </a:lnTo>
                  <a:cubicBezTo>
                    <a:pt x="3817" y="196809"/>
                    <a:pt x="3817" y="196809"/>
                    <a:pt x="3765" y="196784"/>
                  </a:cubicBezTo>
                  <a:lnTo>
                    <a:pt x="3713" y="196758"/>
                  </a:lnTo>
                  <a:lnTo>
                    <a:pt x="3765" y="196732"/>
                  </a:lnTo>
                  <a:cubicBezTo>
                    <a:pt x="3791" y="196732"/>
                    <a:pt x="3817" y="196732"/>
                    <a:pt x="3817" y="196706"/>
                  </a:cubicBezTo>
                  <a:cubicBezTo>
                    <a:pt x="3817" y="196680"/>
                    <a:pt x="3817" y="196655"/>
                    <a:pt x="3842" y="196629"/>
                  </a:cubicBezTo>
                  <a:cubicBezTo>
                    <a:pt x="3868" y="196603"/>
                    <a:pt x="3842" y="196551"/>
                    <a:pt x="3817" y="196526"/>
                  </a:cubicBezTo>
                  <a:cubicBezTo>
                    <a:pt x="3804" y="196513"/>
                    <a:pt x="3791" y="196506"/>
                    <a:pt x="3775" y="196506"/>
                  </a:cubicBezTo>
                  <a:cubicBezTo>
                    <a:pt x="3758" y="196506"/>
                    <a:pt x="3739" y="196513"/>
                    <a:pt x="3713" y="196526"/>
                  </a:cubicBezTo>
                  <a:cubicBezTo>
                    <a:pt x="3688" y="196526"/>
                    <a:pt x="3713" y="196551"/>
                    <a:pt x="3713" y="196577"/>
                  </a:cubicBezTo>
                  <a:lnTo>
                    <a:pt x="3713" y="196629"/>
                  </a:lnTo>
                  <a:cubicBezTo>
                    <a:pt x="3713" y="196655"/>
                    <a:pt x="3688" y="196680"/>
                    <a:pt x="3688" y="196680"/>
                  </a:cubicBezTo>
                  <a:cubicBezTo>
                    <a:pt x="3688" y="196706"/>
                    <a:pt x="3662" y="196706"/>
                    <a:pt x="3662" y="196706"/>
                  </a:cubicBezTo>
                  <a:cubicBezTo>
                    <a:pt x="3662" y="196706"/>
                    <a:pt x="3636" y="196706"/>
                    <a:pt x="3636" y="196680"/>
                  </a:cubicBezTo>
                  <a:cubicBezTo>
                    <a:pt x="3636" y="196655"/>
                    <a:pt x="3662" y="196603"/>
                    <a:pt x="3636" y="196526"/>
                  </a:cubicBezTo>
                  <a:cubicBezTo>
                    <a:pt x="3584" y="196500"/>
                    <a:pt x="3584" y="196448"/>
                    <a:pt x="3584" y="196371"/>
                  </a:cubicBezTo>
                  <a:cubicBezTo>
                    <a:pt x="3584" y="196345"/>
                    <a:pt x="3559" y="196294"/>
                    <a:pt x="3533" y="196268"/>
                  </a:cubicBezTo>
                  <a:cubicBezTo>
                    <a:pt x="3533" y="196242"/>
                    <a:pt x="3533" y="196216"/>
                    <a:pt x="3507" y="196216"/>
                  </a:cubicBezTo>
                  <a:cubicBezTo>
                    <a:pt x="3404" y="196190"/>
                    <a:pt x="3352" y="196113"/>
                    <a:pt x="3301" y="196061"/>
                  </a:cubicBezTo>
                  <a:cubicBezTo>
                    <a:pt x="3301" y="196010"/>
                    <a:pt x="3301" y="196010"/>
                    <a:pt x="3249" y="196010"/>
                  </a:cubicBezTo>
                  <a:lnTo>
                    <a:pt x="3172" y="196010"/>
                  </a:lnTo>
                  <a:cubicBezTo>
                    <a:pt x="3172" y="195958"/>
                    <a:pt x="3198" y="195907"/>
                    <a:pt x="3198" y="195855"/>
                  </a:cubicBezTo>
                  <a:lnTo>
                    <a:pt x="3327" y="195881"/>
                  </a:lnTo>
                  <a:cubicBezTo>
                    <a:pt x="3327" y="195881"/>
                    <a:pt x="3352" y="195881"/>
                    <a:pt x="3352" y="195855"/>
                  </a:cubicBezTo>
                  <a:lnTo>
                    <a:pt x="3404" y="195829"/>
                  </a:lnTo>
                  <a:cubicBezTo>
                    <a:pt x="3404" y="195829"/>
                    <a:pt x="3430" y="195804"/>
                    <a:pt x="3430" y="195778"/>
                  </a:cubicBezTo>
                  <a:cubicBezTo>
                    <a:pt x="3455" y="195700"/>
                    <a:pt x="3430" y="195623"/>
                    <a:pt x="3404" y="195546"/>
                  </a:cubicBezTo>
                  <a:cubicBezTo>
                    <a:pt x="3404" y="195546"/>
                    <a:pt x="3430" y="195520"/>
                    <a:pt x="3455" y="195520"/>
                  </a:cubicBezTo>
                  <a:cubicBezTo>
                    <a:pt x="3455" y="195520"/>
                    <a:pt x="3507" y="195520"/>
                    <a:pt x="3481" y="195468"/>
                  </a:cubicBezTo>
                  <a:cubicBezTo>
                    <a:pt x="3455" y="195442"/>
                    <a:pt x="3455" y="195391"/>
                    <a:pt x="3481" y="195365"/>
                  </a:cubicBezTo>
                  <a:cubicBezTo>
                    <a:pt x="3507" y="195339"/>
                    <a:pt x="3507" y="195288"/>
                    <a:pt x="3481" y="195262"/>
                  </a:cubicBezTo>
                  <a:cubicBezTo>
                    <a:pt x="3455" y="195236"/>
                    <a:pt x="3430" y="195185"/>
                    <a:pt x="3378" y="195159"/>
                  </a:cubicBezTo>
                  <a:cubicBezTo>
                    <a:pt x="3327" y="195133"/>
                    <a:pt x="3301" y="195081"/>
                    <a:pt x="3275" y="195030"/>
                  </a:cubicBezTo>
                  <a:cubicBezTo>
                    <a:pt x="3275" y="195004"/>
                    <a:pt x="3249" y="194978"/>
                    <a:pt x="3223" y="194952"/>
                  </a:cubicBezTo>
                  <a:cubicBezTo>
                    <a:pt x="3223" y="194927"/>
                    <a:pt x="3223" y="194823"/>
                    <a:pt x="3198" y="194772"/>
                  </a:cubicBezTo>
                  <a:cubicBezTo>
                    <a:pt x="3172" y="194720"/>
                    <a:pt x="3198" y="194720"/>
                    <a:pt x="3198" y="194720"/>
                  </a:cubicBezTo>
                  <a:cubicBezTo>
                    <a:pt x="3275" y="194669"/>
                    <a:pt x="3198" y="194617"/>
                    <a:pt x="3198" y="194566"/>
                  </a:cubicBezTo>
                  <a:lnTo>
                    <a:pt x="3198" y="194488"/>
                  </a:lnTo>
                  <a:cubicBezTo>
                    <a:pt x="3223" y="194462"/>
                    <a:pt x="3249" y="194437"/>
                    <a:pt x="3223" y="194385"/>
                  </a:cubicBezTo>
                  <a:cubicBezTo>
                    <a:pt x="3198" y="194359"/>
                    <a:pt x="3198" y="194282"/>
                    <a:pt x="3249" y="194256"/>
                  </a:cubicBezTo>
                  <a:cubicBezTo>
                    <a:pt x="3275" y="194230"/>
                    <a:pt x="3249" y="194205"/>
                    <a:pt x="3249" y="194205"/>
                  </a:cubicBezTo>
                  <a:lnTo>
                    <a:pt x="3198" y="194153"/>
                  </a:lnTo>
                  <a:lnTo>
                    <a:pt x="3198" y="194127"/>
                  </a:lnTo>
                  <a:cubicBezTo>
                    <a:pt x="3249" y="194076"/>
                    <a:pt x="3275" y="193998"/>
                    <a:pt x="3275" y="193947"/>
                  </a:cubicBezTo>
                  <a:lnTo>
                    <a:pt x="3275" y="193843"/>
                  </a:lnTo>
                  <a:cubicBezTo>
                    <a:pt x="3275" y="193843"/>
                    <a:pt x="3275" y="193818"/>
                    <a:pt x="3275" y="193792"/>
                  </a:cubicBezTo>
                  <a:lnTo>
                    <a:pt x="3223" y="193766"/>
                  </a:lnTo>
                  <a:lnTo>
                    <a:pt x="3223" y="193740"/>
                  </a:lnTo>
                  <a:cubicBezTo>
                    <a:pt x="3223" y="193740"/>
                    <a:pt x="3301" y="193714"/>
                    <a:pt x="3301" y="193689"/>
                  </a:cubicBezTo>
                  <a:lnTo>
                    <a:pt x="3301" y="193663"/>
                  </a:lnTo>
                  <a:lnTo>
                    <a:pt x="3352" y="193972"/>
                  </a:lnTo>
                  <a:cubicBezTo>
                    <a:pt x="3352" y="193972"/>
                    <a:pt x="3352" y="193998"/>
                    <a:pt x="3378" y="193998"/>
                  </a:cubicBezTo>
                  <a:cubicBezTo>
                    <a:pt x="3378" y="193972"/>
                    <a:pt x="3378" y="193972"/>
                    <a:pt x="3404" y="193972"/>
                  </a:cubicBezTo>
                  <a:cubicBezTo>
                    <a:pt x="3404" y="193972"/>
                    <a:pt x="3404" y="193947"/>
                    <a:pt x="3404" y="193921"/>
                  </a:cubicBezTo>
                  <a:cubicBezTo>
                    <a:pt x="3378" y="193869"/>
                    <a:pt x="3455" y="193843"/>
                    <a:pt x="3430" y="193818"/>
                  </a:cubicBezTo>
                  <a:cubicBezTo>
                    <a:pt x="3430" y="193766"/>
                    <a:pt x="3352" y="193766"/>
                    <a:pt x="3352" y="193714"/>
                  </a:cubicBezTo>
                  <a:cubicBezTo>
                    <a:pt x="3352" y="193689"/>
                    <a:pt x="3352" y="193663"/>
                    <a:pt x="3352" y="193663"/>
                  </a:cubicBezTo>
                  <a:cubicBezTo>
                    <a:pt x="3352" y="193637"/>
                    <a:pt x="3404" y="193611"/>
                    <a:pt x="3352" y="193586"/>
                  </a:cubicBezTo>
                  <a:lnTo>
                    <a:pt x="3352" y="193534"/>
                  </a:lnTo>
                  <a:lnTo>
                    <a:pt x="3352" y="193431"/>
                  </a:lnTo>
                  <a:cubicBezTo>
                    <a:pt x="3352" y="193405"/>
                    <a:pt x="3352" y="193379"/>
                    <a:pt x="3327" y="193353"/>
                  </a:cubicBezTo>
                  <a:lnTo>
                    <a:pt x="3352" y="193302"/>
                  </a:lnTo>
                  <a:cubicBezTo>
                    <a:pt x="3404" y="193276"/>
                    <a:pt x="3404" y="193224"/>
                    <a:pt x="3352" y="193199"/>
                  </a:cubicBezTo>
                  <a:lnTo>
                    <a:pt x="3352" y="193173"/>
                  </a:lnTo>
                  <a:cubicBezTo>
                    <a:pt x="3352" y="193173"/>
                    <a:pt x="3301" y="193173"/>
                    <a:pt x="3275" y="193147"/>
                  </a:cubicBezTo>
                  <a:lnTo>
                    <a:pt x="3275" y="193070"/>
                  </a:lnTo>
                  <a:cubicBezTo>
                    <a:pt x="3249" y="193070"/>
                    <a:pt x="3249" y="193070"/>
                    <a:pt x="3249" y="193044"/>
                  </a:cubicBezTo>
                  <a:cubicBezTo>
                    <a:pt x="3249" y="193018"/>
                    <a:pt x="3223" y="192992"/>
                    <a:pt x="3172" y="192992"/>
                  </a:cubicBezTo>
                  <a:lnTo>
                    <a:pt x="3146" y="192941"/>
                  </a:lnTo>
                  <a:cubicBezTo>
                    <a:pt x="3146" y="192915"/>
                    <a:pt x="3146" y="192863"/>
                    <a:pt x="3146" y="192812"/>
                  </a:cubicBezTo>
                  <a:cubicBezTo>
                    <a:pt x="3146" y="192786"/>
                    <a:pt x="3146" y="192734"/>
                    <a:pt x="3120" y="192709"/>
                  </a:cubicBezTo>
                  <a:cubicBezTo>
                    <a:pt x="3120" y="192683"/>
                    <a:pt x="3146" y="192657"/>
                    <a:pt x="3120" y="192631"/>
                  </a:cubicBezTo>
                  <a:lnTo>
                    <a:pt x="3120" y="192605"/>
                  </a:lnTo>
                  <a:cubicBezTo>
                    <a:pt x="3146" y="192605"/>
                    <a:pt x="3198" y="192580"/>
                    <a:pt x="3198" y="192554"/>
                  </a:cubicBezTo>
                  <a:cubicBezTo>
                    <a:pt x="3198" y="192528"/>
                    <a:pt x="3223" y="192477"/>
                    <a:pt x="3249" y="192451"/>
                  </a:cubicBezTo>
                  <a:cubicBezTo>
                    <a:pt x="3258" y="192442"/>
                    <a:pt x="3264" y="192439"/>
                    <a:pt x="3268" y="192439"/>
                  </a:cubicBezTo>
                  <a:cubicBezTo>
                    <a:pt x="3278" y="192439"/>
                    <a:pt x="3284" y="192451"/>
                    <a:pt x="3301" y="192451"/>
                  </a:cubicBezTo>
                  <a:cubicBezTo>
                    <a:pt x="3327" y="192451"/>
                    <a:pt x="3378" y="192451"/>
                    <a:pt x="3352" y="192399"/>
                  </a:cubicBezTo>
                  <a:cubicBezTo>
                    <a:pt x="3327" y="192348"/>
                    <a:pt x="3352" y="192322"/>
                    <a:pt x="3301" y="192296"/>
                  </a:cubicBezTo>
                  <a:cubicBezTo>
                    <a:pt x="3327" y="192219"/>
                    <a:pt x="3301" y="192167"/>
                    <a:pt x="3275" y="192090"/>
                  </a:cubicBezTo>
                  <a:cubicBezTo>
                    <a:pt x="3275" y="192090"/>
                    <a:pt x="3275" y="192090"/>
                    <a:pt x="3275" y="192064"/>
                  </a:cubicBezTo>
                  <a:cubicBezTo>
                    <a:pt x="3275" y="192064"/>
                    <a:pt x="3264" y="192052"/>
                    <a:pt x="3248" y="192052"/>
                  </a:cubicBezTo>
                  <a:cubicBezTo>
                    <a:pt x="3241" y="192052"/>
                    <a:pt x="3232" y="192055"/>
                    <a:pt x="3223" y="192064"/>
                  </a:cubicBezTo>
                  <a:cubicBezTo>
                    <a:pt x="3198" y="192064"/>
                    <a:pt x="3223" y="192090"/>
                    <a:pt x="3223" y="192090"/>
                  </a:cubicBezTo>
                  <a:cubicBezTo>
                    <a:pt x="3223" y="192167"/>
                    <a:pt x="3249" y="192244"/>
                    <a:pt x="3223" y="192296"/>
                  </a:cubicBezTo>
                  <a:cubicBezTo>
                    <a:pt x="3223" y="192322"/>
                    <a:pt x="3172" y="192322"/>
                    <a:pt x="3172" y="192322"/>
                  </a:cubicBezTo>
                  <a:cubicBezTo>
                    <a:pt x="3146" y="192322"/>
                    <a:pt x="3120" y="192296"/>
                    <a:pt x="3094" y="192296"/>
                  </a:cubicBezTo>
                  <a:cubicBezTo>
                    <a:pt x="3069" y="192244"/>
                    <a:pt x="3069" y="192219"/>
                    <a:pt x="3069" y="192167"/>
                  </a:cubicBezTo>
                  <a:cubicBezTo>
                    <a:pt x="3069" y="192115"/>
                    <a:pt x="3094" y="192038"/>
                    <a:pt x="3043" y="192012"/>
                  </a:cubicBezTo>
                  <a:cubicBezTo>
                    <a:pt x="3043" y="191935"/>
                    <a:pt x="3094" y="191883"/>
                    <a:pt x="3043" y="191832"/>
                  </a:cubicBezTo>
                  <a:cubicBezTo>
                    <a:pt x="3043" y="191806"/>
                    <a:pt x="3094" y="191806"/>
                    <a:pt x="3094" y="191754"/>
                  </a:cubicBezTo>
                  <a:cubicBezTo>
                    <a:pt x="3094" y="191703"/>
                    <a:pt x="3094" y="191625"/>
                    <a:pt x="3094" y="191574"/>
                  </a:cubicBezTo>
                  <a:cubicBezTo>
                    <a:pt x="3094" y="191471"/>
                    <a:pt x="3094" y="191368"/>
                    <a:pt x="3069" y="191264"/>
                  </a:cubicBezTo>
                  <a:cubicBezTo>
                    <a:pt x="3043" y="191264"/>
                    <a:pt x="3043" y="191213"/>
                    <a:pt x="3069" y="191213"/>
                  </a:cubicBezTo>
                  <a:cubicBezTo>
                    <a:pt x="3094" y="191161"/>
                    <a:pt x="3094" y="191135"/>
                    <a:pt x="3069" y="191110"/>
                  </a:cubicBezTo>
                  <a:lnTo>
                    <a:pt x="3069" y="191058"/>
                  </a:lnTo>
                  <a:cubicBezTo>
                    <a:pt x="3069" y="191058"/>
                    <a:pt x="3094" y="191032"/>
                    <a:pt x="3094" y="191032"/>
                  </a:cubicBezTo>
                  <a:cubicBezTo>
                    <a:pt x="3094" y="191006"/>
                    <a:pt x="3069" y="191006"/>
                    <a:pt x="3069" y="191006"/>
                  </a:cubicBezTo>
                  <a:cubicBezTo>
                    <a:pt x="3051" y="191006"/>
                    <a:pt x="3034" y="191018"/>
                    <a:pt x="3017" y="191018"/>
                  </a:cubicBezTo>
                  <a:cubicBezTo>
                    <a:pt x="3009" y="191018"/>
                    <a:pt x="3000" y="191015"/>
                    <a:pt x="2991" y="191006"/>
                  </a:cubicBezTo>
                  <a:cubicBezTo>
                    <a:pt x="2991" y="190981"/>
                    <a:pt x="2991" y="190981"/>
                    <a:pt x="2991" y="190955"/>
                  </a:cubicBezTo>
                  <a:cubicBezTo>
                    <a:pt x="2991" y="190929"/>
                    <a:pt x="2991" y="190903"/>
                    <a:pt x="2991" y="190903"/>
                  </a:cubicBezTo>
                  <a:cubicBezTo>
                    <a:pt x="2991" y="190877"/>
                    <a:pt x="2991" y="190852"/>
                    <a:pt x="2991" y="190826"/>
                  </a:cubicBezTo>
                  <a:cubicBezTo>
                    <a:pt x="2991" y="190800"/>
                    <a:pt x="2991" y="190749"/>
                    <a:pt x="2966" y="190749"/>
                  </a:cubicBezTo>
                  <a:lnTo>
                    <a:pt x="2966" y="190723"/>
                  </a:lnTo>
                  <a:lnTo>
                    <a:pt x="2966" y="190671"/>
                  </a:lnTo>
                  <a:cubicBezTo>
                    <a:pt x="2991" y="190645"/>
                    <a:pt x="2991" y="190620"/>
                    <a:pt x="2966" y="190594"/>
                  </a:cubicBezTo>
                  <a:cubicBezTo>
                    <a:pt x="2966" y="190542"/>
                    <a:pt x="2940" y="190491"/>
                    <a:pt x="2940" y="190465"/>
                  </a:cubicBezTo>
                  <a:lnTo>
                    <a:pt x="2966" y="190413"/>
                  </a:lnTo>
                  <a:cubicBezTo>
                    <a:pt x="2986" y="190413"/>
                    <a:pt x="2990" y="190380"/>
                    <a:pt x="3004" y="190380"/>
                  </a:cubicBezTo>
                  <a:cubicBezTo>
                    <a:pt x="3008" y="190380"/>
                    <a:pt x="3012" y="190382"/>
                    <a:pt x="3017" y="190387"/>
                  </a:cubicBezTo>
                  <a:cubicBezTo>
                    <a:pt x="3036" y="190397"/>
                    <a:pt x="3051" y="190403"/>
                    <a:pt x="3065" y="190403"/>
                  </a:cubicBezTo>
                  <a:cubicBezTo>
                    <a:pt x="3088" y="190403"/>
                    <a:pt x="3104" y="190385"/>
                    <a:pt x="3120" y="190336"/>
                  </a:cubicBezTo>
                  <a:lnTo>
                    <a:pt x="3120" y="190284"/>
                  </a:lnTo>
                  <a:cubicBezTo>
                    <a:pt x="3120" y="190233"/>
                    <a:pt x="3120" y="190155"/>
                    <a:pt x="3094" y="190078"/>
                  </a:cubicBezTo>
                  <a:cubicBezTo>
                    <a:pt x="3094" y="190001"/>
                    <a:pt x="3094" y="189949"/>
                    <a:pt x="3043" y="189872"/>
                  </a:cubicBezTo>
                  <a:cubicBezTo>
                    <a:pt x="3043" y="189872"/>
                    <a:pt x="3043" y="189846"/>
                    <a:pt x="3069" y="189820"/>
                  </a:cubicBezTo>
                  <a:cubicBezTo>
                    <a:pt x="3069" y="189820"/>
                    <a:pt x="3069" y="189794"/>
                    <a:pt x="3043" y="189794"/>
                  </a:cubicBezTo>
                  <a:cubicBezTo>
                    <a:pt x="3043" y="189743"/>
                    <a:pt x="3043" y="189717"/>
                    <a:pt x="3043" y="189691"/>
                  </a:cubicBezTo>
                  <a:lnTo>
                    <a:pt x="3043" y="189614"/>
                  </a:lnTo>
                  <a:cubicBezTo>
                    <a:pt x="3043" y="189588"/>
                    <a:pt x="3017" y="189511"/>
                    <a:pt x="3017" y="189459"/>
                  </a:cubicBezTo>
                  <a:cubicBezTo>
                    <a:pt x="3017" y="189433"/>
                    <a:pt x="2966" y="189433"/>
                    <a:pt x="2991" y="189382"/>
                  </a:cubicBezTo>
                  <a:cubicBezTo>
                    <a:pt x="2991" y="189330"/>
                    <a:pt x="2991" y="189304"/>
                    <a:pt x="2966" y="189278"/>
                  </a:cubicBezTo>
                  <a:cubicBezTo>
                    <a:pt x="2914" y="189278"/>
                    <a:pt x="2888" y="189278"/>
                    <a:pt x="2914" y="189253"/>
                  </a:cubicBezTo>
                  <a:cubicBezTo>
                    <a:pt x="2966" y="189201"/>
                    <a:pt x="2940" y="189150"/>
                    <a:pt x="2888" y="189124"/>
                  </a:cubicBezTo>
                  <a:cubicBezTo>
                    <a:pt x="2862" y="189072"/>
                    <a:pt x="2888" y="188969"/>
                    <a:pt x="2888" y="188892"/>
                  </a:cubicBezTo>
                  <a:lnTo>
                    <a:pt x="2888" y="188634"/>
                  </a:lnTo>
                  <a:lnTo>
                    <a:pt x="2888" y="188556"/>
                  </a:lnTo>
                  <a:cubicBezTo>
                    <a:pt x="2940" y="188531"/>
                    <a:pt x="2940" y="188531"/>
                    <a:pt x="2966" y="188505"/>
                  </a:cubicBezTo>
                  <a:cubicBezTo>
                    <a:pt x="2991" y="188505"/>
                    <a:pt x="2991" y="188453"/>
                    <a:pt x="2991" y="188427"/>
                  </a:cubicBezTo>
                  <a:cubicBezTo>
                    <a:pt x="2991" y="188402"/>
                    <a:pt x="2991" y="188376"/>
                    <a:pt x="2991" y="188376"/>
                  </a:cubicBezTo>
                  <a:lnTo>
                    <a:pt x="2991" y="188324"/>
                  </a:lnTo>
                  <a:lnTo>
                    <a:pt x="2966" y="188273"/>
                  </a:lnTo>
                  <a:cubicBezTo>
                    <a:pt x="2991" y="188247"/>
                    <a:pt x="2991" y="188221"/>
                    <a:pt x="2991" y="188195"/>
                  </a:cubicBezTo>
                  <a:lnTo>
                    <a:pt x="3043" y="188169"/>
                  </a:lnTo>
                  <a:cubicBezTo>
                    <a:pt x="3069" y="188144"/>
                    <a:pt x="3094" y="188092"/>
                    <a:pt x="3094" y="188066"/>
                  </a:cubicBezTo>
                  <a:lnTo>
                    <a:pt x="3094" y="188041"/>
                  </a:lnTo>
                  <a:lnTo>
                    <a:pt x="3094" y="187963"/>
                  </a:lnTo>
                  <a:lnTo>
                    <a:pt x="3094" y="187912"/>
                  </a:lnTo>
                  <a:lnTo>
                    <a:pt x="3120" y="187912"/>
                  </a:lnTo>
                  <a:lnTo>
                    <a:pt x="3120" y="187937"/>
                  </a:lnTo>
                  <a:lnTo>
                    <a:pt x="3146" y="187989"/>
                  </a:lnTo>
                  <a:lnTo>
                    <a:pt x="3146" y="188066"/>
                  </a:lnTo>
                  <a:cubicBezTo>
                    <a:pt x="3146" y="188066"/>
                    <a:pt x="3146" y="188092"/>
                    <a:pt x="3172" y="188092"/>
                  </a:cubicBezTo>
                  <a:cubicBezTo>
                    <a:pt x="3172" y="188066"/>
                    <a:pt x="3198" y="188066"/>
                    <a:pt x="3198" y="188041"/>
                  </a:cubicBezTo>
                  <a:cubicBezTo>
                    <a:pt x="3198" y="188015"/>
                    <a:pt x="3198" y="188015"/>
                    <a:pt x="3172" y="187989"/>
                  </a:cubicBezTo>
                  <a:cubicBezTo>
                    <a:pt x="3223" y="187937"/>
                    <a:pt x="3198" y="187886"/>
                    <a:pt x="3223" y="187834"/>
                  </a:cubicBezTo>
                  <a:cubicBezTo>
                    <a:pt x="3249" y="187834"/>
                    <a:pt x="3249" y="187808"/>
                    <a:pt x="3223" y="187808"/>
                  </a:cubicBezTo>
                  <a:cubicBezTo>
                    <a:pt x="3198" y="187757"/>
                    <a:pt x="3198" y="187679"/>
                    <a:pt x="3172" y="187628"/>
                  </a:cubicBezTo>
                  <a:cubicBezTo>
                    <a:pt x="3146" y="187628"/>
                    <a:pt x="3146" y="187654"/>
                    <a:pt x="3146" y="187679"/>
                  </a:cubicBezTo>
                  <a:cubicBezTo>
                    <a:pt x="3146" y="187731"/>
                    <a:pt x="3120" y="187731"/>
                    <a:pt x="3094" y="187757"/>
                  </a:cubicBezTo>
                  <a:lnTo>
                    <a:pt x="3069" y="187757"/>
                  </a:lnTo>
                  <a:cubicBezTo>
                    <a:pt x="3043" y="187705"/>
                    <a:pt x="3017" y="187705"/>
                    <a:pt x="2966" y="187705"/>
                  </a:cubicBezTo>
                  <a:cubicBezTo>
                    <a:pt x="2914" y="187705"/>
                    <a:pt x="2888" y="187705"/>
                    <a:pt x="2837" y="187731"/>
                  </a:cubicBezTo>
                  <a:cubicBezTo>
                    <a:pt x="2821" y="187747"/>
                    <a:pt x="2810" y="187753"/>
                    <a:pt x="2801" y="187753"/>
                  </a:cubicBezTo>
                  <a:cubicBezTo>
                    <a:pt x="2783" y="187753"/>
                    <a:pt x="2777" y="187723"/>
                    <a:pt x="2759" y="187705"/>
                  </a:cubicBezTo>
                  <a:cubicBezTo>
                    <a:pt x="2759" y="187679"/>
                    <a:pt x="2759" y="187654"/>
                    <a:pt x="2759" y="187628"/>
                  </a:cubicBezTo>
                  <a:cubicBezTo>
                    <a:pt x="2759" y="187602"/>
                    <a:pt x="2733" y="187576"/>
                    <a:pt x="2733" y="187550"/>
                  </a:cubicBezTo>
                  <a:cubicBezTo>
                    <a:pt x="2708" y="187499"/>
                    <a:pt x="2708" y="187447"/>
                    <a:pt x="2733" y="187396"/>
                  </a:cubicBezTo>
                  <a:cubicBezTo>
                    <a:pt x="2754" y="187396"/>
                    <a:pt x="2791" y="187429"/>
                    <a:pt x="2818" y="187429"/>
                  </a:cubicBezTo>
                  <a:cubicBezTo>
                    <a:pt x="2825" y="187429"/>
                    <a:pt x="2831" y="187427"/>
                    <a:pt x="2837" y="187422"/>
                  </a:cubicBezTo>
                  <a:lnTo>
                    <a:pt x="2914" y="187422"/>
                  </a:lnTo>
                  <a:cubicBezTo>
                    <a:pt x="2940" y="187422"/>
                    <a:pt x="2991" y="187370"/>
                    <a:pt x="2991" y="187344"/>
                  </a:cubicBezTo>
                  <a:cubicBezTo>
                    <a:pt x="2966" y="187293"/>
                    <a:pt x="2966" y="187267"/>
                    <a:pt x="2966" y="187215"/>
                  </a:cubicBezTo>
                  <a:cubicBezTo>
                    <a:pt x="2966" y="187164"/>
                    <a:pt x="2940" y="187112"/>
                    <a:pt x="2914" y="187060"/>
                  </a:cubicBezTo>
                  <a:cubicBezTo>
                    <a:pt x="2914" y="187035"/>
                    <a:pt x="2914" y="186983"/>
                    <a:pt x="2914" y="186932"/>
                  </a:cubicBezTo>
                  <a:cubicBezTo>
                    <a:pt x="2914" y="186932"/>
                    <a:pt x="2914" y="186906"/>
                    <a:pt x="2888" y="186906"/>
                  </a:cubicBezTo>
                  <a:cubicBezTo>
                    <a:pt x="2888" y="186880"/>
                    <a:pt x="2875" y="186867"/>
                    <a:pt x="2859" y="186867"/>
                  </a:cubicBezTo>
                  <a:cubicBezTo>
                    <a:pt x="2843" y="186867"/>
                    <a:pt x="2824" y="186880"/>
                    <a:pt x="2811" y="186906"/>
                  </a:cubicBezTo>
                  <a:lnTo>
                    <a:pt x="2785" y="186880"/>
                  </a:lnTo>
                  <a:lnTo>
                    <a:pt x="2785" y="186854"/>
                  </a:lnTo>
                  <a:cubicBezTo>
                    <a:pt x="2785" y="186828"/>
                    <a:pt x="2785" y="186828"/>
                    <a:pt x="2785" y="186803"/>
                  </a:cubicBezTo>
                  <a:lnTo>
                    <a:pt x="2811" y="186803"/>
                  </a:lnTo>
                  <a:cubicBezTo>
                    <a:pt x="2826" y="186810"/>
                    <a:pt x="2834" y="186813"/>
                    <a:pt x="2839" y="186813"/>
                  </a:cubicBezTo>
                  <a:cubicBezTo>
                    <a:pt x="2849" y="186813"/>
                    <a:pt x="2837" y="186795"/>
                    <a:pt x="2837" y="186777"/>
                  </a:cubicBezTo>
                  <a:lnTo>
                    <a:pt x="2837" y="186570"/>
                  </a:lnTo>
                  <a:lnTo>
                    <a:pt x="2837" y="186545"/>
                  </a:lnTo>
                  <a:cubicBezTo>
                    <a:pt x="2811" y="186519"/>
                    <a:pt x="2811" y="186493"/>
                    <a:pt x="2785" y="186467"/>
                  </a:cubicBezTo>
                  <a:cubicBezTo>
                    <a:pt x="2785" y="186441"/>
                    <a:pt x="2837" y="186441"/>
                    <a:pt x="2837" y="186416"/>
                  </a:cubicBezTo>
                  <a:cubicBezTo>
                    <a:pt x="2837" y="186403"/>
                    <a:pt x="2830" y="186403"/>
                    <a:pt x="2820" y="186403"/>
                  </a:cubicBezTo>
                  <a:cubicBezTo>
                    <a:pt x="2811" y="186403"/>
                    <a:pt x="2798" y="186403"/>
                    <a:pt x="2785" y="186390"/>
                  </a:cubicBezTo>
                  <a:cubicBezTo>
                    <a:pt x="2785" y="186364"/>
                    <a:pt x="2733" y="186364"/>
                    <a:pt x="2759" y="186313"/>
                  </a:cubicBezTo>
                  <a:cubicBezTo>
                    <a:pt x="2772" y="186287"/>
                    <a:pt x="2778" y="186280"/>
                    <a:pt x="2779" y="186280"/>
                  </a:cubicBezTo>
                  <a:lnTo>
                    <a:pt x="2779" y="186280"/>
                  </a:lnTo>
                  <a:cubicBezTo>
                    <a:pt x="2778" y="186280"/>
                    <a:pt x="2772" y="186287"/>
                    <a:pt x="2759" y="186287"/>
                  </a:cubicBezTo>
                  <a:cubicBezTo>
                    <a:pt x="2746" y="186274"/>
                    <a:pt x="2740" y="186267"/>
                    <a:pt x="2733" y="186267"/>
                  </a:cubicBezTo>
                  <a:cubicBezTo>
                    <a:pt x="2727" y="186267"/>
                    <a:pt x="2721" y="186274"/>
                    <a:pt x="2708" y="186287"/>
                  </a:cubicBezTo>
                  <a:cubicBezTo>
                    <a:pt x="2656" y="186287"/>
                    <a:pt x="2656" y="186287"/>
                    <a:pt x="2656" y="186261"/>
                  </a:cubicBezTo>
                  <a:lnTo>
                    <a:pt x="2656" y="186209"/>
                  </a:lnTo>
                  <a:lnTo>
                    <a:pt x="2708" y="186003"/>
                  </a:lnTo>
                  <a:cubicBezTo>
                    <a:pt x="2733" y="186003"/>
                    <a:pt x="2733" y="185951"/>
                    <a:pt x="2759" y="185926"/>
                  </a:cubicBezTo>
                  <a:lnTo>
                    <a:pt x="2759" y="185797"/>
                  </a:lnTo>
                  <a:lnTo>
                    <a:pt x="2811" y="185797"/>
                  </a:lnTo>
                  <a:cubicBezTo>
                    <a:pt x="2811" y="185823"/>
                    <a:pt x="2811" y="185848"/>
                    <a:pt x="2785" y="185874"/>
                  </a:cubicBezTo>
                  <a:cubicBezTo>
                    <a:pt x="2785" y="185874"/>
                    <a:pt x="2811" y="185900"/>
                    <a:pt x="2811" y="185900"/>
                  </a:cubicBezTo>
                  <a:cubicBezTo>
                    <a:pt x="2862" y="185848"/>
                    <a:pt x="2862" y="185797"/>
                    <a:pt x="2862" y="185771"/>
                  </a:cubicBezTo>
                  <a:lnTo>
                    <a:pt x="2862" y="185719"/>
                  </a:lnTo>
                  <a:cubicBezTo>
                    <a:pt x="2862" y="185694"/>
                    <a:pt x="2862" y="185668"/>
                    <a:pt x="2811" y="185668"/>
                  </a:cubicBezTo>
                  <a:lnTo>
                    <a:pt x="2811" y="185642"/>
                  </a:lnTo>
                  <a:cubicBezTo>
                    <a:pt x="2862" y="185642"/>
                    <a:pt x="2862" y="185590"/>
                    <a:pt x="2862" y="185539"/>
                  </a:cubicBezTo>
                  <a:cubicBezTo>
                    <a:pt x="2862" y="185513"/>
                    <a:pt x="2862" y="185487"/>
                    <a:pt x="2862" y="185461"/>
                  </a:cubicBezTo>
                  <a:cubicBezTo>
                    <a:pt x="2862" y="185358"/>
                    <a:pt x="2862" y="185281"/>
                    <a:pt x="2888" y="185229"/>
                  </a:cubicBezTo>
                  <a:cubicBezTo>
                    <a:pt x="2914" y="185100"/>
                    <a:pt x="2888" y="184997"/>
                    <a:pt x="2837" y="184894"/>
                  </a:cubicBezTo>
                  <a:cubicBezTo>
                    <a:pt x="2837" y="184765"/>
                    <a:pt x="2862" y="184636"/>
                    <a:pt x="2914" y="184533"/>
                  </a:cubicBezTo>
                  <a:cubicBezTo>
                    <a:pt x="2914" y="184507"/>
                    <a:pt x="2914" y="184507"/>
                    <a:pt x="2914" y="184507"/>
                  </a:cubicBezTo>
                  <a:cubicBezTo>
                    <a:pt x="2862" y="184404"/>
                    <a:pt x="2966" y="184301"/>
                    <a:pt x="2940" y="184172"/>
                  </a:cubicBezTo>
                  <a:cubicBezTo>
                    <a:pt x="2966" y="184120"/>
                    <a:pt x="2966" y="184043"/>
                    <a:pt x="2940" y="183991"/>
                  </a:cubicBezTo>
                  <a:cubicBezTo>
                    <a:pt x="2966" y="183914"/>
                    <a:pt x="2991" y="183811"/>
                    <a:pt x="2991" y="183733"/>
                  </a:cubicBezTo>
                  <a:cubicBezTo>
                    <a:pt x="3043" y="183708"/>
                    <a:pt x="3043" y="183630"/>
                    <a:pt x="3043" y="183579"/>
                  </a:cubicBezTo>
                  <a:cubicBezTo>
                    <a:pt x="3043" y="183527"/>
                    <a:pt x="3043" y="183527"/>
                    <a:pt x="3043" y="183527"/>
                  </a:cubicBezTo>
                  <a:cubicBezTo>
                    <a:pt x="3120" y="183450"/>
                    <a:pt x="3094" y="183372"/>
                    <a:pt x="3094" y="183295"/>
                  </a:cubicBezTo>
                  <a:cubicBezTo>
                    <a:pt x="3120" y="183295"/>
                    <a:pt x="3146" y="183218"/>
                    <a:pt x="3198" y="183218"/>
                  </a:cubicBezTo>
                  <a:cubicBezTo>
                    <a:pt x="3198" y="183269"/>
                    <a:pt x="3198" y="183295"/>
                    <a:pt x="3198" y="183321"/>
                  </a:cubicBezTo>
                  <a:cubicBezTo>
                    <a:pt x="3198" y="183347"/>
                    <a:pt x="3198" y="183372"/>
                    <a:pt x="3223" y="183398"/>
                  </a:cubicBezTo>
                  <a:cubicBezTo>
                    <a:pt x="3223" y="183424"/>
                    <a:pt x="3223" y="183424"/>
                    <a:pt x="3223" y="183450"/>
                  </a:cubicBezTo>
                  <a:cubicBezTo>
                    <a:pt x="3223" y="183450"/>
                    <a:pt x="3275" y="183424"/>
                    <a:pt x="3275" y="183424"/>
                  </a:cubicBezTo>
                  <a:cubicBezTo>
                    <a:pt x="3301" y="183450"/>
                    <a:pt x="3301" y="183476"/>
                    <a:pt x="3301" y="183501"/>
                  </a:cubicBezTo>
                  <a:cubicBezTo>
                    <a:pt x="3327" y="183527"/>
                    <a:pt x="3327" y="183527"/>
                    <a:pt x="3352" y="183527"/>
                  </a:cubicBezTo>
                  <a:cubicBezTo>
                    <a:pt x="3352" y="183519"/>
                    <a:pt x="3355" y="183516"/>
                    <a:pt x="3359" y="183516"/>
                  </a:cubicBezTo>
                  <a:cubicBezTo>
                    <a:pt x="3367" y="183516"/>
                    <a:pt x="3378" y="183527"/>
                    <a:pt x="3378" y="183527"/>
                  </a:cubicBezTo>
                  <a:cubicBezTo>
                    <a:pt x="3378" y="183501"/>
                    <a:pt x="3378" y="183501"/>
                    <a:pt x="3378" y="183476"/>
                  </a:cubicBezTo>
                  <a:cubicBezTo>
                    <a:pt x="3378" y="183424"/>
                    <a:pt x="3430" y="183398"/>
                    <a:pt x="3455" y="183347"/>
                  </a:cubicBezTo>
                  <a:cubicBezTo>
                    <a:pt x="3455" y="183295"/>
                    <a:pt x="3455" y="183243"/>
                    <a:pt x="3455" y="183192"/>
                  </a:cubicBezTo>
                  <a:cubicBezTo>
                    <a:pt x="3455" y="183166"/>
                    <a:pt x="3507" y="183140"/>
                    <a:pt x="3507" y="183114"/>
                  </a:cubicBezTo>
                  <a:cubicBezTo>
                    <a:pt x="3507" y="183037"/>
                    <a:pt x="3559" y="182934"/>
                    <a:pt x="3507" y="182857"/>
                  </a:cubicBezTo>
                  <a:cubicBezTo>
                    <a:pt x="3507" y="182779"/>
                    <a:pt x="3507" y="182728"/>
                    <a:pt x="3507" y="182676"/>
                  </a:cubicBezTo>
                  <a:cubicBezTo>
                    <a:pt x="3507" y="182624"/>
                    <a:pt x="3455" y="182624"/>
                    <a:pt x="3455" y="182599"/>
                  </a:cubicBezTo>
                  <a:cubicBezTo>
                    <a:pt x="3455" y="182573"/>
                    <a:pt x="3507" y="182573"/>
                    <a:pt x="3507" y="182547"/>
                  </a:cubicBezTo>
                  <a:cubicBezTo>
                    <a:pt x="3507" y="182521"/>
                    <a:pt x="3507" y="182495"/>
                    <a:pt x="3507" y="182495"/>
                  </a:cubicBezTo>
                  <a:cubicBezTo>
                    <a:pt x="3507" y="182470"/>
                    <a:pt x="3507" y="182418"/>
                    <a:pt x="3481" y="182392"/>
                  </a:cubicBezTo>
                  <a:cubicBezTo>
                    <a:pt x="3455" y="182367"/>
                    <a:pt x="3507" y="182289"/>
                    <a:pt x="3533" y="182212"/>
                  </a:cubicBezTo>
                  <a:cubicBezTo>
                    <a:pt x="3481" y="182160"/>
                    <a:pt x="3533" y="182109"/>
                    <a:pt x="3533" y="182031"/>
                  </a:cubicBezTo>
                  <a:cubicBezTo>
                    <a:pt x="3507" y="181980"/>
                    <a:pt x="3533" y="181877"/>
                    <a:pt x="3533" y="181851"/>
                  </a:cubicBezTo>
                  <a:cubicBezTo>
                    <a:pt x="3533" y="181773"/>
                    <a:pt x="3559" y="181722"/>
                    <a:pt x="3533" y="181644"/>
                  </a:cubicBezTo>
                  <a:cubicBezTo>
                    <a:pt x="3481" y="181567"/>
                    <a:pt x="3481" y="181464"/>
                    <a:pt x="3533" y="181412"/>
                  </a:cubicBezTo>
                  <a:cubicBezTo>
                    <a:pt x="3533" y="181361"/>
                    <a:pt x="3559" y="181335"/>
                    <a:pt x="3584" y="181309"/>
                  </a:cubicBezTo>
                  <a:cubicBezTo>
                    <a:pt x="3610" y="181309"/>
                    <a:pt x="3610" y="181258"/>
                    <a:pt x="3584" y="181258"/>
                  </a:cubicBezTo>
                  <a:cubicBezTo>
                    <a:pt x="3559" y="181206"/>
                    <a:pt x="3559" y="181129"/>
                    <a:pt x="3584" y="181103"/>
                  </a:cubicBezTo>
                  <a:cubicBezTo>
                    <a:pt x="3636" y="181077"/>
                    <a:pt x="3636" y="181077"/>
                    <a:pt x="3610" y="181000"/>
                  </a:cubicBezTo>
                  <a:cubicBezTo>
                    <a:pt x="3610" y="181000"/>
                    <a:pt x="3610" y="180974"/>
                    <a:pt x="3610" y="180974"/>
                  </a:cubicBezTo>
                  <a:cubicBezTo>
                    <a:pt x="3610" y="180974"/>
                    <a:pt x="3610" y="180974"/>
                    <a:pt x="3610" y="180948"/>
                  </a:cubicBezTo>
                  <a:cubicBezTo>
                    <a:pt x="3610" y="180948"/>
                    <a:pt x="3559" y="180948"/>
                    <a:pt x="3559" y="180922"/>
                  </a:cubicBezTo>
                  <a:cubicBezTo>
                    <a:pt x="3559" y="180896"/>
                    <a:pt x="3584" y="180871"/>
                    <a:pt x="3584" y="180845"/>
                  </a:cubicBezTo>
                  <a:cubicBezTo>
                    <a:pt x="3610" y="180793"/>
                    <a:pt x="3559" y="180793"/>
                    <a:pt x="3559" y="180768"/>
                  </a:cubicBezTo>
                  <a:cubicBezTo>
                    <a:pt x="3533" y="180742"/>
                    <a:pt x="3559" y="180742"/>
                    <a:pt x="3559" y="180742"/>
                  </a:cubicBezTo>
                  <a:cubicBezTo>
                    <a:pt x="3584" y="180742"/>
                    <a:pt x="3584" y="180716"/>
                    <a:pt x="3584" y="180690"/>
                  </a:cubicBezTo>
                  <a:lnTo>
                    <a:pt x="3610" y="180613"/>
                  </a:lnTo>
                  <a:lnTo>
                    <a:pt x="3610" y="180587"/>
                  </a:lnTo>
                  <a:lnTo>
                    <a:pt x="3610" y="180535"/>
                  </a:lnTo>
                  <a:lnTo>
                    <a:pt x="3610" y="180510"/>
                  </a:lnTo>
                  <a:lnTo>
                    <a:pt x="3584" y="180510"/>
                  </a:lnTo>
                  <a:cubicBezTo>
                    <a:pt x="3584" y="180535"/>
                    <a:pt x="3559" y="180561"/>
                    <a:pt x="3559" y="180561"/>
                  </a:cubicBezTo>
                  <a:cubicBezTo>
                    <a:pt x="3507" y="180535"/>
                    <a:pt x="3533" y="180484"/>
                    <a:pt x="3507" y="180432"/>
                  </a:cubicBezTo>
                  <a:cubicBezTo>
                    <a:pt x="3481" y="180406"/>
                    <a:pt x="3507" y="180381"/>
                    <a:pt x="3455" y="180381"/>
                  </a:cubicBezTo>
                  <a:cubicBezTo>
                    <a:pt x="3404" y="180355"/>
                    <a:pt x="3455" y="180303"/>
                    <a:pt x="3455" y="180277"/>
                  </a:cubicBezTo>
                  <a:cubicBezTo>
                    <a:pt x="3455" y="180252"/>
                    <a:pt x="3404" y="180226"/>
                    <a:pt x="3430" y="180174"/>
                  </a:cubicBezTo>
                  <a:cubicBezTo>
                    <a:pt x="3455" y="180149"/>
                    <a:pt x="3430" y="180045"/>
                    <a:pt x="3430" y="179994"/>
                  </a:cubicBezTo>
                  <a:cubicBezTo>
                    <a:pt x="3430" y="179942"/>
                    <a:pt x="3481" y="179865"/>
                    <a:pt x="3455" y="179787"/>
                  </a:cubicBezTo>
                  <a:cubicBezTo>
                    <a:pt x="3455" y="179736"/>
                    <a:pt x="3455" y="179710"/>
                    <a:pt x="3455" y="179659"/>
                  </a:cubicBezTo>
                  <a:cubicBezTo>
                    <a:pt x="3455" y="179633"/>
                    <a:pt x="3455" y="179607"/>
                    <a:pt x="3455" y="179607"/>
                  </a:cubicBezTo>
                  <a:cubicBezTo>
                    <a:pt x="3507" y="179555"/>
                    <a:pt x="3455" y="179478"/>
                    <a:pt x="3481" y="179426"/>
                  </a:cubicBezTo>
                  <a:cubicBezTo>
                    <a:pt x="3430" y="179349"/>
                    <a:pt x="3430" y="179246"/>
                    <a:pt x="3430" y="179143"/>
                  </a:cubicBezTo>
                  <a:cubicBezTo>
                    <a:pt x="3430" y="179117"/>
                    <a:pt x="3404" y="179117"/>
                    <a:pt x="3378" y="179091"/>
                  </a:cubicBezTo>
                  <a:lnTo>
                    <a:pt x="3430" y="179065"/>
                  </a:lnTo>
                  <a:cubicBezTo>
                    <a:pt x="3430" y="179065"/>
                    <a:pt x="3455" y="179040"/>
                    <a:pt x="3430" y="179040"/>
                  </a:cubicBezTo>
                  <a:cubicBezTo>
                    <a:pt x="3430" y="179021"/>
                    <a:pt x="3417" y="179003"/>
                    <a:pt x="3409" y="179003"/>
                  </a:cubicBezTo>
                  <a:cubicBezTo>
                    <a:pt x="3406" y="179003"/>
                    <a:pt x="3404" y="179006"/>
                    <a:pt x="3404" y="179014"/>
                  </a:cubicBezTo>
                  <a:lnTo>
                    <a:pt x="3352" y="179014"/>
                  </a:lnTo>
                  <a:cubicBezTo>
                    <a:pt x="3301" y="178962"/>
                    <a:pt x="3327" y="178911"/>
                    <a:pt x="3301" y="178859"/>
                  </a:cubicBezTo>
                  <a:cubicBezTo>
                    <a:pt x="3301" y="178807"/>
                    <a:pt x="3352" y="178730"/>
                    <a:pt x="3301" y="178730"/>
                  </a:cubicBezTo>
                  <a:cubicBezTo>
                    <a:pt x="3298" y="178728"/>
                    <a:pt x="3296" y="178727"/>
                    <a:pt x="3293" y="178727"/>
                  </a:cubicBezTo>
                  <a:cubicBezTo>
                    <a:pt x="3266" y="178727"/>
                    <a:pt x="3221" y="178840"/>
                    <a:pt x="3198" y="178911"/>
                  </a:cubicBezTo>
                  <a:lnTo>
                    <a:pt x="3198" y="178936"/>
                  </a:lnTo>
                  <a:cubicBezTo>
                    <a:pt x="3198" y="178936"/>
                    <a:pt x="3146" y="178885"/>
                    <a:pt x="3120" y="178833"/>
                  </a:cubicBezTo>
                  <a:lnTo>
                    <a:pt x="3120" y="178807"/>
                  </a:lnTo>
                  <a:cubicBezTo>
                    <a:pt x="3120" y="178807"/>
                    <a:pt x="3120" y="178782"/>
                    <a:pt x="3120" y="178782"/>
                  </a:cubicBezTo>
                  <a:cubicBezTo>
                    <a:pt x="3223" y="178653"/>
                    <a:pt x="3223" y="178653"/>
                    <a:pt x="3223" y="178524"/>
                  </a:cubicBezTo>
                  <a:lnTo>
                    <a:pt x="3223" y="178498"/>
                  </a:lnTo>
                  <a:lnTo>
                    <a:pt x="3249" y="178395"/>
                  </a:lnTo>
                  <a:cubicBezTo>
                    <a:pt x="3249" y="178369"/>
                    <a:pt x="3249" y="178317"/>
                    <a:pt x="3249" y="178266"/>
                  </a:cubicBezTo>
                  <a:cubicBezTo>
                    <a:pt x="3249" y="178240"/>
                    <a:pt x="3249" y="178240"/>
                    <a:pt x="3275" y="178214"/>
                  </a:cubicBezTo>
                  <a:cubicBezTo>
                    <a:pt x="3301" y="178214"/>
                    <a:pt x="3327" y="178214"/>
                    <a:pt x="3327" y="178163"/>
                  </a:cubicBezTo>
                  <a:cubicBezTo>
                    <a:pt x="3327" y="178111"/>
                    <a:pt x="3327" y="178111"/>
                    <a:pt x="3327" y="178085"/>
                  </a:cubicBezTo>
                  <a:lnTo>
                    <a:pt x="3327" y="177982"/>
                  </a:lnTo>
                  <a:cubicBezTo>
                    <a:pt x="3327" y="177956"/>
                    <a:pt x="3301" y="177931"/>
                    <a:pt x="3275" y="177931"/>
                  </a:cubicBezTo>
                  <a:lnTo>
                    <a:pt x="3275" y="177853"/>
                  </a:lnTo>
                  <a:cubicBezTo>
                    <a:pt x="3301" y="177827"/>
                    <a:pt x="3301" y="177776"/>
                    <a:pt x="3301" y="177724"/>
                  </a:cubicBezTo>
                  <a:cubicBezTo>
                    <a:pt x="3327" y="177724"/>
                    <a:pt x="3327" y="177698"/>
                    <a:pt x="3301" y="177673"/>
                  </a:cubicBezTo>
                  <a:cubicBezTo>
                    <a:pt x="3275" y="177647"/>
                    <a:pt x="3275" y="177621"/>
                    <a:pt x="3249" y="177621"/>
                  </a:cubicBezTo>
                  <a:cubicBezTo>
                    <a:pt x="3249" y="177595"/>
                    <a:pt x="3249" y="177544"/>
                    <a:pt x="3223" y="177544"/>
                  </a:cubicBezTo>
                  <a:lnTo>
                    <a:pt x="3223" y="177415"/>
                  </a:lnTo>
                  <a:lnTo>
                    <a:pt x="3146" y="177466"/>
                  </a:lnTo>
                  <a:cubicBezTo>
                    <a:pt x="3146" y="177466"/>
                    <a:pt x="3146" y="177466"/>
                    <a:pt x="3146" y="177441"/>
                  </a:cubicBezTo>
                  <a:lnTo>
                    <a:pt x="3146" y="177363"/>
                  </a:lnTo>
                  <a:lnTo>
                    <a:pt x="3146" y="177260"/>
                  </a:lnTo>
                  <a:cubicBezTo>
                    <a:pt x="3172" y="177234"/>
                    <a:pt x="3172" y="177183"/>
                    <a:pt x="3146" y="177157"/>
                  </a:cubicBezTo>
                  <a:lnTo>
                    <a:pt x="3146" y="177079"/>
                  </a:lnTo>
                  <a:cubicBezTo>
                    <a:pt x="3172" y="177079"/>
                    <a:pt x="3198" y="177054"/>
                    <a:pt x="3198" y="177002"/>
                  </a:cubicBezTo>
                  <a:cubicBezTo>
                    <a:pt x="3223" y="176976"/>
                    <a:pt x="3198" y="176925"/>
                    <a:pt x="3172" y="176873"/>
                  </a:cubicBezTo>
                  <a:cubicBezTo>
                    <a:pt x="3223" y="176873"/>
                    <a:pt x="3249" y="176873"/>
                    <a:pt x="3223" y="176822"/>
                  </a:cubicBezTo>
                  <a:cubicBezTo>
                    <a:pt x="3198" y="176770"/>
                    <a:pt x="3146" y="176744"/>
                    <a:pt x="3146" y="176693"/>
                  </a:cubicBezTo>
                  <a:cubicBezTo>
                    <a:pt x="3172" y="176667"/>
                    <a:pt x="3172" y="176641"/>
                    <a:pt x="3172" y="176615"/>
                  </a:cubicBezTo>
                  <a:cubicBezTo>
                    <a:pt x="3172" y="176589"/>
                    <a:pt x="3120" y="176615"/>
                    <a:pt x="3120" y="176564"/>
                  </a:cubicBezTo>
                  <a:cubicBezTo>
                    <a:pt x="3120" y="176538"/>
                    <a:pt x="3146" y="176512"/>
                    <a:pt x="3172" y="176486"/>
                  </a:cubicBezTo>
                  <a:cubicBezTo>
                    <a:pt x="3198" y="176435"/>
                    <a:pt x="3172" y="176409"/>
                    <a:pt x="3172" y="176383"/>
                  </a:cubicBezTo>
                  <a:lnTo>
                    <a:pt x="3172" y="176306"/>
                  </a:lnTo>
                  <a:cubicBezTo>
                    <a:pt x="3172" y="176280"/>
                    <a:pt x="3172" y="176254"/>
                    <a:pt x="3120" y="176203"/>
                  </a:cubicBezTo>
                  <a:lnTo>
                    <a:pt x="3120" y="176151"/>
                  </a:lnTo>
                  <a:cubicBezTo>
                    <a:pt x="3198" y="176151"/>
                    <a:pt x="3249" y="176151"/>
                    <a:pt x="3275" y="176099"/>
                  </a:cubicBezTo>
                  <a:lnTo>
                    <a:pt x="3223" y="175867"/>
                  </a:lnTo>
                  <a:cubicBezTo>
                    <a:pt x="3249" y="175841"/>
                    <a:pt x="3249" y="175790"/>
                    <a:pt x="3249" y="175764"/>
                  </a:cubicBezTo>
                  <a:cubicBezTo>
                    <a:pt x="3223" y="175738"/>
                    <a:pt x="3223" y="175713"/>
                    <a:pt x="3223" y="175661"/>
                  </a:cubicBezTo>
                  <a:cubicBezTo>
                    <a:pt x="3249" y="175609"/>
                    <a:pt x="3249" y="175609"/>
                    <a:pt x="3198" y="175584"/>
                  </a:cubicBezTo>
                  <a:lnTo>
                    <a:pt x="3146" y="175584"/>
                  </a:lnTo>
                  <a:lnTo>
                    <a:pt x="3146" y="175532"/>
                  </a:lnTo>
                  <a:cubicBezTo>
                    <a:pt x="3146" y="175480"/>
                    <a:pt x="3146" y="175455"/>
                    <a:pt x="3146" y="175429"/>
                  </a:cubicBezTo>
                  <a:cubicBezTo>
                    <a:pt x="3172" y="175403"/>
                    <a:pt x="3146" y="175377"/>
                    <a:pt x="3146" y="175351"/>
                  </a:cubicBezTo>
                  <a:cubicBezTo>
                    <a:pt x="3146" y="175351"/>
                    <a:pt x="3120" y="175300"/>
                    <a:pt x="3094" y="175274"/>
                  </a:cubicBezTo>
                  <a:lnTo>
                    <a:pt x="3172" y="175274"/>
                  </a:lnTo>
                  <a:cubicBezTo>
                    <a:pt x="3223" y="175274"/>
                    <a:pt x="3223" y="175274"/>
                    <a:pt x="3198" y="175197"/>
                  </a:cubicBezTo>
                  <a:cubicBezTo>
                    <a:pt x="3198" y="175197"/>
                    <a:pt x="3198" y="175197"/>
                    <a:pt x="3198" y="175171"/>
                  </a:cubicBezTo>
                  <a:lnTo>
                    <a:pt x="3275" y="175145"/>
                  </a:lnTo>
                  <a:cubicBezTo>
                    <a:pt x="3352" y="175119"/>
                    <a:pt x="3430" y="175068"/>
                    <a:pt x="3430" y="174990"/>
                  </a:cubicBezTo>
                  <a:cubicBezTo>
                    <a:pt x="3430" y="174965"/>
                    <a:pt x="3481" y="174965"/>
                    <a:pt x="3481" y="174939"/>
                  </a:cubicBezTo>
                  <a:cubicBezTo>
                    <a:pt x="3507" y="174939"/>
                    <a:pt x="3533" y="174939"/>
                    <a:pt x="3533" y="174913"/>
                  </a:cubicBezTo>
                  <a:cubicBezTo>
                    <a:pt x="3533" y="174836"/>
                    <a:pt x="3559" y="174758"/>
                    <a:pt x="3559" y="174655"/>
                  </a:cubicBezTo>
                  <a:cubicBezTo>
                    <a:pt x="3559" y="174629"/>
                    <a:pt x="3559" y="174604"/>
                    <a:pt x="3533" y="174578"/>
                  </a:cubicBezTo>
                  <a:cubicBezTo>
                    <a:pt x="3533" y="174552"/>
                    <a:pt x="3559" y="174500"/>
                    <a:pt x="3533" y="174475"/>
                  </a:cubicBezTo>
                  <a:cubicBezTo>
                    <a:pt x="3507" y="174449"/>
                    <a:pt x="3533" y="174449"/>
                    <a:pt x="3533" y="174423"/>
                  </a:cubicBezTo>
                  <a:cubicBezTo>
                    <a:pt x="3559" y="174423"/>
                    <a:pt x="3559" y="174397"/>
                    <a:pt x="3559" y="174371"/>
                  </a:cubicBezTo>
                  <a:cubicBezTo>
                    <a:pt x="3610" y="174371"/>
                    <a:pt x="3636" y="174346"/>
                    <a:pt x="3662" y="174320"/>
                  </a:cubicBezTo>
                  <a:cubicBezTo>
                    <a:pt x="3662" y="174346"/>
                    <a:pt x="3662" y="174371"/>
                    <a:pt x="3688" y="174397"/>
                  </a:cubicBezTo>
                  <a:cubicBezTo>
                    <a:pt x="3700" y="174410"/>
                    <a:pt x="3707" y="174417"/>
                    <a:pt x="3710" y="174417"/>
                  </a:cubicBezTo>
                  <a:cubicBezTo>
                    <a:pt x="3713" y="174417"/>
                    <a:pt x="3713" y="174410"/>
                    <a:pt x="3713" y="174397"/>
                  </a:cubicBezTo>
                  <a:cubicBezTo>
                    <a:pt x="3739" y="174371"/>
                    <a:pt x="3713" y="174371"/>
                    <a:pt x="3713" y="174371"/>
                  </a:cubicBezTo>
                  <a:cubicBezTo>
                    <a:pt x="3713" y="174346"/>
                    <a:pt x="3688" y="174346"/>
                    <a:pt x="3688" y="174320"/>
                  </a:cubicBezTo>
                  <a:lnTo>
                    <a:pt x="3662" y="174268"/>
                  </a:lnTo>
                  <a:lnTo>
                    <a:pt x="3688" y="174217"/>
                  </a:lnTo>
                  <a:cubicBezTo>
                    <a:pt x="3713" y="174217"/>
                    <a:pt x="3688" y="174165"/>
                    <a:pt x="3713" y="174165"/>
                  </a:cubicBezTo>
                  <a:cubicBezTo>
                    <a:pt x="3739" y="174152"/>
                    <a:pt x="3752" y="174152"/>
                    <a:pt x="3755" y="174152"/>
                  </a:cubicBezTo>
                  <a:cubicBezTo>
                    <a:pt x="3758" y="174152"/>
                    <a:pt x="3752" y="174152"/>
                    <a:pt x="3739" y="174139"/>
                  </a:cubicBezTo>
                  <a:cubicBezTo>
                    <a:pt x="3739" y="174113"/>
                    <a:pt x="3765" y="173985"/>
                    <a:pt x="3739" y="173907"/>
                  </a:cubicBezTo>
                  <a:cubicBezTo>
                    <a:pt x="3765" y="173881"/>
                    <a:pt x="3765" y="173830"/>
                    <a:pt x="3739" y="173778"/>
                  </a:cubicBezTo>
                  <a:cubicBezTo>
                    <a:pt x="3739" y="173752"/>
                    <a:pt x="3765" y="173701"/>
                    <a:pt x="3739" y="173675"/>
                  </a:cubicBezTo>
                  <a:cubicBezTo>
                    <a:pt x="3739" y="173675"/>
                    <a:pt x="3739" y="173675"/>
                    <a:pt x="3739" y="173649"/>
                  </a:cubicBezTo>
                  <a:cubicBezTo>
                    <a:pt x="3739" y="173623"/>
                    <a:pt x="3791" y="173623"/>
                    <a:pt x="3765" y="173572"/>
                  </a:cubicBezTo>
                  <a:cubicBezTo>
                    <a:pt x="3765" y="173546"/>
                    <a:pt x="3791" y="173495"/>
                    <a:pt x="3739" y="173495"/>
                  </a:cubicBezTo>
                  <a:lnTo>
                    <a:pt x="3713" y="173495"/>
                  </a:lnTo>
                  <a:lnTo>
                    <a:pt x="3713" y="173443"/>
                  </a:lnTo>
                  <a:cubicBezTo>
                    <a:pt x="3713" y="173366"/>
                    <a:pt x="3713" y="173288"/>
                    <a:pt x="3765" y="173237"/>
                  </a:cubicBezTo>
                  <a:lnTo>
                    <a:pt x="3765" y="173185"/>
                  </a:lnTo>
                  <a:cubicBezTo>
                    <a:pt x="3765" y="173108"/>
                    <a:pt x="3791" y="173056"/>
                    <a:pt x="3817" y="172979"/>
                  </a:cubicBezTo>
                  <a:cubicBezTo>
                    <a:pt x="3817" y="172901"/>
                    <a:pt x="3817" y="172901"/>
                    <a:pt x="3739" y="172901"/>
                  </a:cubicBezTo>
                  <a:cubicBezTo>
                    <a:pt x="3717" y="172907"/>
                    <a:pt x="3701" y="172909"/>
                    <a:pt x="3689" y="172909"/>
                  </a:cubicBezTo>
                  <a:cubicBezTo>
                    <a:pt x="3657" y="172909"/>
                    <a:pt x="3654" y="172894"/>
                    <a:pt x="3647" y="172894"/>
                  </a:cubicBezTo>
                  <a:cubicBezTo>
                    <a:pt x="3645" y="172894"/>
                    <a:pt x="3641" y="172896"/>
                    <a:pt x="3636" y="172901"/>
                  </a:cubicBezTo>
                  <a:cubicBezTo>
                    <a:pt x="3610" y="172824"/>
                    <a:pt x="3610" y="172772"/>
                    <a:pt x="3636" y="172695"/>
                  </a:cubicBezTo>
                  <a:cubicBezTo>
                    <a:pt x="3636" y="172643"/>
                    <a:pt x="3610" y="172592"/>
                    <a:pt x="3584" y="172566"/>
                  </a:cubicBezTo>
                  <a:cubicBezTo>
                    <a:pt x="3610" y="172566"/>
                    <a:pt x="3610" y="172540"/>
                    <a:pt x="3636" y="172540"/>
                  </a:cubicBezTo>
                  <a:cubicBezTo>
                    <a:pt x="3662" y="172566"/>
                    <a:pt x="3713" y="172566"/>
                    <a:pt x="3765" y="172566"/>
                  </a:cubicBezTo>
                  <a:cubicBezTo>
                    <a:pt x="3765" y="172566"/>
                    <a:pt x="3765" y="172489"/>
                    <a:pt x="3791" y="172463"/>
                  </a:cubicBezTo>
                  <a:cubicBezTo>
                    <a:pt x="3817" y="172463"/>
                    <a:pt x="3817" y="172437"/>
                    <a:pt x="3791" y="172411"/>
                  </a:cubicBezTo>
                  <a:cubicBezTo>
                    <a:pt x="3765" y="172386"/>
                    <a:pt x="3765" y="172386"/>
                    <a:pt x="3765" y="172360"/>
                  </a:cubicBezTo>
                  <a:cubicBezTo>
                    <a:pt x="3791" y="172334"/>
                    <a:pt x="3765" y="172282"/>
                    <a:pt x="3739" y="172282"/>
                  </a:cubicBezTo>
                  <a:cubicBezTo>
                    <a:pt x="3688" y="172282"/>
                    <a:pt x="3662" y="172282"/>
                    <a:pt x="3636" y="172257"/>
                  </a:cubicBezTo>
                  <a:cubicBezTo>
                    <a:pt x="3610" y="172205"/>
                    <a:pt x="3636" y="172231"/>
                    <a:pt x="3636" y="172205"/>
                  </a:cubicBezTo>
                  <a:cubicBezTo>
                    <a:pt x="3559" y="172179"/>
                    <a:pt x="3584" y="172128"/>
                    <a:pt x="3584" y="172050"/>
                  </a:cubicBezTo>
                  <a:cubicBezTo>
                    <a:pt x="3584" y="171999"/>
                    <a:pt x="3584" y="171999"/>
                    <a:pt x="3584" y="171947"/>
                  </a:cubicBezTo>
                  <a:lnTo>
                    <a:pt x="3584" y="171870"/>
                  </a:lnTo>
                  <a:cubicBezTo>
                    <a:pt x="3584" y="171844"/>
                    <a:pt x="3584" y="171818"/>
                    <a:pt x="3610" y="171792"/>
                  </a:cubicBezTo>
                  <a:cubicBezTo>
                    <a:pt x="3662" y="171792"/>
                    <a:pt x="3662" y="171767"/>
                    <a:pt x="3610" y="171741"/>
                  </a:cubicBezTo>
                  <a:lnTo>
                    <a:pt x="3610" y="171689"/>
                  </a:lnTo>
                  <a:cubicBezTo>
                    <a:pt x="3621" y="171695"/>
                    <a:pt x="3631" y="171697"/>
                    <a:pt x="3640" y="171697"/>
                  </a:cubicBezTo>
                  <a:cubicBezTo>
                    <a:pt x="3665" y="171697"/>
                    <a:pt x="3685" y="171682"/>
                    <a:pt x="3709" y="171682"/>
                  </a:cubicBezTo>
                  <a:cubicBezTo>
                    <a:pt x="3719" y="171682"/>
                    <a:pt x="3728" y="171684"/>
                    <a:pt x="3739" y="171689"/>
                  </a:cubicBezTo>
                  <a:cubicBezTo>
                    <a:pt x="3765" y="171663"/>
                    <a:pt x="3739" y="171638"/>
                    <a:pt x="3739" y="171638"/>
                  </a:cubicBezTo>
                  <a:cubicBezTo>
                    <a:pt x="3688" y="171638"/>
                    <a:pt x="3636" y="171638"/>
                    <a:pt x="3636" y="171586"/>
                  </a:cubicBezTo>
                  <a:lnTo>
                    <a:pt x="3662" y="171560"/>
                  </a:lnTo>
                  <a:lnTo>
                    <a:pt x="3662" y="171483"/>
                  </a:lnTo>
                  <a:cubicBezTo>
                    <a:pt x="3662" y="171457"/>
                    <a:pt x="3688" y="171431"/>
                    <a:pt x="3713" y="171405"/>
                  </a:cubicBezTo>
                  <a:cubicBezTo>
                    <a:pt x="3739" y="171405"/>
                    <a:pt x="3739" y="171380"/>
                    <a:pt x="3739" y="171354"/>
                  </a:cubicBezTo>
                  <a:lnTo>
                    <a:pt x="3739" y="171070"/>
                  </a:lnTo>
                  <a:cubicBezTo>
                    <a:pt x="3739" y="171044"/>
                    <a:pt x="3713" y="171044"/>
                    <a:pt x="3688" y="171044"/>
                  </a:cubicBezTo>
                  <a:lnTo>
                    <a:pt x="3688" y="170967"/>
                  </a:lnTo>
                  <a:lnTo>
                    <a:pt x="3713" y="170967"/>
                  </a:lnTo>
                  <a:cubicBezTo>
                    <a:pt x="3765" y="170967"/>
                    <a:pt x="3765" y="170941"/>
                    <a:pt x="3739" y="170915"/>
                  </a:cubicBezTo>
                  <a:cubicBezTo>
                    <a:pt x="3739" y="170890"/>
                    <a:pt x="3713" y="170864"/>
                    <a:pt x="3713" y="170812"/>
                  </a:cubicBezTo>
                  <a:cubicBezTo>
                    <a:pt x="3739" y="170786"/>
                    <a:pt x="3739" y="170761"/>
                    <a:pt x="3713" y="170761"/>
                  </a:cubicBezTo>
                  <a:cubicBezTo>
                    <a:pt x="3713" y="170735"/>
                    <a:pt x="3765" y="170709"/>
                    <a:pt x="3765" y="170683"/>
                  </a:cubicBezTo>
                  <a:cubicBezTo>
                    <a:pt x="3765" y="170658"/>
                    <a:pt x="3765" y="170632"/>
                    <a:pt x="3765" y="170606"/>
                  </a:cubicBezTo>
                  <a:cubicBezTo>
                    <a:pt x="3765" y="170588"/>
                    <a:pt x="3752" y="170569"/>
                    <a:pt x="3726" y="170569"/>
                  </a:cubicBezTo>
                  <a:cubicBezTo>
                    <a:pt x="3716" y="170569"/>
                    <a:pt x="3703" y="170573"/>
                    <a:pt x="3688" y="170580"/>
                  </a:cubicBezTo>
                  <a:cubicBezTo>
                    <a:pt x="3680" y="170595"/>
                    <a:pt x="3671" y="170601"/>
                    <a:pt x="3662" y="170601"/>
                  </a:cubicBezTo>
                  <a:cubicBezTo>
                    <a:pt x="3639" y="170601"/>
                    <a:pt x="3617" y="170559"/>
                    <a:pt x="3636" y="170503"/>
                  </a:cubicBezTo>
                  <a:lnTo>
                    <a:pt x="3636" y="170503"/>
                  </a:lnTo>
                  <a:lnTo>
                    <a:pt x="3636" y="170529"/>
                  </a:lnTo>
                  <a:lnTo>
                    <a:pt x="3688" y="170529"/>
                  </a:lnTo>
                  <a:cubicBezTo>
                    <a:pt x="3688" y="170529"/>
                    <a:pt x="3711" y="170540"/>
                    <a:pt x="3726" y="170540"/>
                  </a:cubicBezTo>
                  <a:cubicBezTo>
                    <a:pt x="3733" y="170540"/>
                    <a:pt x="3739" y="170537"/>
                    <a:pt x="3739" y="170529"/>
                  </a:cubicBezTo>
                  <a:cubicBezTo>
                    <a:pt x="3765" y="170503"/>
                    <a:pt x="3765" y="170503"/>
                    <a:pt x="3739" y="170477"/>
                  </a:cubicBezTo>
                  <a:lnTo>
                    <a:pt x="3713" y="170477"/>
                  </a:lnTo>
                  <a:cubicBezTo>
                    <a:pt x="3739" y="170477"/>
                    <a:pt x="3765" y="170425"/>
                    <a:pt x="3739" y="170400"/>
                  </a:cubicBezTo>
                  <a:cubicBezTo>
                    <a:pt x="3791" y="170348"/>
                    <a:pt x="3791" y="170271"/>
                    <a:pt x="3739" y="170219"/>
                  </a:cubicBezTo>
                  <a:cubicBezTo>
                    <a:pt x="3739" y="170193"/>
                    <a:pt x="3739" y="170168"/>
                    <a:pt x="3713" y="170168"/>
                  </a:cubicBezTo>
                  <a:lnTo>
                    <a:pt x="3688" y="170090"/>
                  </a:lnTo>
                  <a:cubicBezTo>
                    <a:pt x="3713" y="170090"/>
                    <a:pt x="3739" y="170090"/>
                    <a:pt x="3739" y="170064"/>
                  </a:cubicBezTo>
                  <a:cubicBezTo>
                    <a:pt x="3739" y="170039"/>
                    <a:pt x="3713" y="170039"/>
                    <a:pt x="3713" y="170013"/>
                  </a:cubicBezTo>
                  <a:cubicBezTo>
                    <a:pt x="3662" y="169987"/>
                    <a:pt x="3662" y="169987"/>
                    <a:pt x="3713" y="169961"/>
                  </a:cubicBezTo>
                  <a:cubicBezTo>
                    <a:pt x="3739" y="169935"/>
                    <a:pt x="3739" y="169935"/>
                    <a:pt x="3713" y="169910"/>
                  </a:cubicBezTo>
                  <a:cubicBezTo>
                    <a:pt x="3688" y="169884"/>
                    <a:pt x="3662" y="169832"/>
                    <a:pt x="3713" y="169781"/>
                  </a:cubicBezTo>
                  <a:cubicBezTo>
                    <a:pt x="3713" y="169755"/>
                    <a:pt x="3688" y="169703"/>
                    <a:pt x="3713" y="169677"/>
                  </a:cubicBezTo>
                  <a:cubicBezTo>
                    <a:pt x="3713" y="169652"/>
                    <a:pt x="3713" y="169626"/>
                    <a:pt x="3662" y="169626"/>
                  </a:cubicBezTo>
                  <a:cubicBezTo>
                    <a:pt x="3662" y="169626"/>
                    <a:pt x="3662" y="169600"/>
                    <a:pt x="3662" y="169600"/>
                  </a:cubicBezTo>
                  <a:lnTo>
                    <a:pt x="3688" y="169574"/>
                  </a:lnTo>
                  <a:cubicBezTo>
                    <a:pt x="3739" y="169523"/>
                    <a:pt x="3739" y="169523"/>
                    <a:pt x="3713" y="169471"/>
                  </a:cubicBezTo>
                  <a:lnTo>
                    <a:pt x="3713" y="169445"/>
                  </a:lnTo>
                  <a:cubicBezTo>
                    <a:pt x="3700" y="169432"/>
                    <a:pt x="3681" y="169426"/>
                    <a:pt x="3662" y="169426"/>
                  </a:cubicBezTo>
                  <a:cubicBezTo>
                    <a:pt x="3642" y="169426"/>
                    <a:pt x="3623" y="169432"/>
                    <a:pt x="3610" y="169445"/>
                  </a:cubicBezTo>
                  <a:lnTo>
                    <a:pt x="3559" y="169445"/>
                  </a:lnTo>
                  <a:cubicBezTo>
                    <a:pt x="3559" y="169445"/>
                    <a:pt x="3507" y="169394"/>
                    <a:pt x="3559" y="169394"/>
                  </a:cubicBezTo>
                  <a:cubicBezTo>
                    <a:pt x="3572" y="169381"/>
                    <a:pt x="3584" y="169374"/>
                    <a:pt x="3597" y="169374"/>
                  </a:cubicBezTo>
                  <a:cubicBezTo>
                    <a:pt x="3610" y="169374"/>
                    <a:pt x="3623" y="169381"/>
                    <a:pt x="3636" y="169394"/>
                  </a:cubicBezTo>
                  <a:lnTo>
                    <a:pt x="3662" y="169394"/>
                  </a:lnTo>
                  <a:cubicBezTo>
                    <a:pt x="3662" y="169394"/>
                    <a:pt x="3610" y="169316"/>
                    <a:pt x="3584" y="169291"/>
                  </a:cubicBezTo>
                  <a:cubicBezTo>
                    <a:pt x="3584" y="169265"/>
                    <a:pt x="3584" y="169239"/>
                    <a:pt x="3610" y="169239"/>
                  </a:cubicBezTo>
                  <a:lnTo>
                    <a:pt x="3662" y="169239"/>
                  </a:lnTo>
                  <a:cubicBezTo>
                    <a:pt x="3679" y="169239"/>
                    <a:pt x="3685" y="169250"/>
                    <a:pt x="3694" y="169250"/>
                  </a:cubicBezTo>
                  <a:cubicBezTo>
                    <a:pt x="3699" y="169250"/>
                    <a:pt x="3705" y="169248"/>
                    <a:pt x="3713" y="169239"/>
                  </a:cubicBezTo>
                  <a:cubicBezTo>
                    <a:pt x="3739" y="169213"/>
                    <a:pt x="3713" y="169213"/>
                    <a:pt x="3713" y="169187"/>
                  </a:cubicBezTo>
                  <a:cubicBezTo>
                    <a:pt x="3713" y="169162"/>
                    <a:pt x="3688" y="169110"/>
                    <a:pt x="3636" y="169084"/>
                  </a:cubicBezTo>
                  <a:cubicBezTo>
                    <a:pt x="3610" y="169084"/>
                    <a:pt x="3584" y="169059"/>
                    <a:pt x="3584" y="169033"/>
                  </a:cubicBezTo>
                  <a:cubicBezTo>
                    <a:pt x="3584" y="168981"/>
                    <a:pt x="3610" y="168955"/>
                    <a:pt x="3533" y="168955"/>
                  </a:cubicBezTo>
                  <a:cubicBezTo>
                    <a:pt x="3481" y="168930"/>
                    <a:pt x="3533" y="168904"/>
                    <a:pt x="3533" y="168904"/>
                  </a:cubicBezTo>
                  <a:cubicBezTo>
                    <a:pt x="3533" y="168904"/>
                    <a:pt x="3559" y="168878"/>
                    <a:pt x="3533" y="168852"/>
                  </a:cubicBezTo>
                  <a:lnTo>
                    <a:pt x="3559" y="168801"/>
                  </a:lnTo>
                  <a:cubicBezTo>
                    <a:pt x="3559" y="168775"/>
                    <a:pt x="3584" y="168723"/>
                    <a:pt x="3610" y="168697"/>
                  </a:cubicBezTo>
                  <a:lnTo>
                    <a:pt x="3662" y="168697"/>
                  </a:lnTo>
                  <a:cubicBezTo>
                    <a:pt x="3688" y="168672"/>
                    <a:pt x="3662" y="168646"/>
                    <a:pt x="3636" y="168646"/>
                  </a:cubicBezTo>
                  <a:lnTo>
                    <a:pt x="3610" y="168620"/>
                  </a:lnTo>
                  <a:cubicBezTo>
                    <a:pt x="3610" y="168620"/>
                    <a:pt x="3610" y="168594"/>
                    <a:pt x="3610" y="168568"/>
                  </a:cubicBezTo>
                  <a:lnTo>
                    <a:pt x="3636" y="168568"/>
                  </a:lnTo>
                  <a:cubicBezTo>
                    <a:pt x="3648" y="168581"/>
                    <a:pt x="3661" y="168586"/>
                    <a:pt x="3672" y="168586"/>
                  </a:cubicBezTo>
                  <a:cubicBezTo>
                    <a:pt x="3706" y="168586"/>
                    <a:pt x="3727" y="168536"/>
                    <a:pt x="3688" y="168517"/>
                  </a:cubicBezTo>
                  <a:cubicBezTo>
                    <a:pt x="3688" y="168465"/>
                    <a:pt x="3688" y="168440"/>
                    <a:pt x="3636" y="168440"/>
                  </a:cubicBezTo>
                  <a:lnTo>
                    <a:pt x="3584" y="168388"/>
                  </a:lnTo>
                  <a:cubicBezTo>
                    <a:pt x="3584" y="168388"/>
                    <a:pt x="3584" y="168362"/>
                    <a:pt x="3610" y="168336"/>
                  </a:cubicBezTo>
                  <a:lnTo>
                    <a:pt x="3662" y="168336"/>
                  </a:lnTo>
                  <a:cubicBezTo>
                    <a:pt x="3662" y="168336"/>
                    <a:pt x="3673" y="168348"/>
                    <a:pt x="3681" y="168348"/>
                  </a:cubicBezTo>
                  <a:cubicBezTo>
                    <a:pt x="3685" y="168348"/>
                    <a:pt x="3688" y="168345"/>
                    <a:pt x="3688" y="168336"/>
                  </a:cubicBezTo>
                  <a:cubicBezTo>
                    <a:pt x="3688" y="168336"/>
                    <a:pt x="3688" y="168311"/>
                    <a:pt x="3688" y="168311"/>
                  </a:cubicBezTo>
                  <a:lnTo>
                    <a:pt x="3559" y="168311"/>
                  </a:lnTo>
                  <a:cubicBezTo>
                    <a:pt x="3584" y="168285"/>
                    <a:pt x="3584" y="168233"/>
                    <a:pt x="3610" y="168182"/>
                  </a:cubicBezTo>
                  <a:cubicBezTo>
                    <a:pt x="3610" y="168156"/>
                    <a:pt x="3636" y="168156"/>
                    <a:pt x="3636" y="168130"/>
                  </a:cubicBezTo>
                  <a:cubicBezTo>
                    <a:pt x="3662" y="168104"/>
                    <a:pt x="3662" y="168104"/>
                    <a:pt x="3688" y="168078"/>
                  </a:cubicBezTo>
                  <a:cubicBezTo>
                    <a:pt x="3713" y="168027"/>
                    <a:pt x="3713" y="167975"/>
                    <a:pt x="3688" y="167949"/>
                  </a:cubicBezTo>
                  <a:lnTo>
                    <a:pt x="3688" y="167898"/>
                  </a:lnTo>
                  <a:cubicBezTo>
                    <a:pt x="3688" y="167898"/>
                    <a:pt x="3688" y="167846"/>
                    <a:pt x="3662" y="167846"/>
                  </a:cubicBezTo>
                  <a:cubicBezTo>
                    <a:pt x="3636" y="167846"/>
                    <a:pt x="3636" y="167872"/>
                    <a:pt x="3636" y="167898"/>
                  </a:cubicBezTo>
                  <a:cubicBezTo>
                    <a:pt x="3636" y="167924"/>
                    <a:pt x="3636" y="167924"/>
                    <a:pt x="3636" y="167949"/>
                  </a:cubicBezTo>
                  <a:lnTo>
                    <a:pt x="3636" y="168001"/>
                  </a:lnTo>
                  <a:cubicBezTo>
                    <a:pt x="3636" y="168027"/>
                    <a:pt x="3636" y="168027"/>
                    <a:pt x="3636" y="168027"/>
                  </a:cubicBezTo>
                  <a:lnTo>
                    <a:pt x="3610" y="168027"/>
                  </a:lnTo>
                  <a:cubicBezTo>
                    <a:pt x="3610" y="168027"/>
                    <a:pt x="3610" y="168001"/>
                    <a:pt x="3584" y="167975"/>
                  </a:cubicBezTo>
                  <a:cubicBezTo>
                    <a:pt x="3584" y="167975"/>
                    <a:pt x="3559" y="167924"/>
                    <a:pt x="3584" y="167898"/>
                  </a:cubicBezTo>
                  <a:cubicBezTo>
                    <a:pt x="3584" y="167872"/>
                    <a:pt x="3584" y="167872"/>
                    <a:pt x="3584" y="167846"/>
                  </a:cubicBezTo>
                  <a:cubicBezTo>
                    <a:pt x="3559" y="167795"/>
                    <a:pt x="3584" y="167769"/>
                    <a:pt x="3584" y="167717"/>
                  </a:cubicBezTo>
                  <a:cubicBezTo>
                    <a:pt x="3610" y="167717"/>
                    <a:pt x="3610" y="167692"/>
                    <a:pt x="3584" y="167692"/>
                  </a:cubicBezTo>
                  <a:cubicBezTo>
                    <a:pt x="3584" y="167692"/>
                    <a:pt x="3584" y="167666"/>
                    <a:pt x="3584" y="167666"/>
                  </a:cubicBezTo>
                  <a:cubicBezTo>
                    <a:pt x="3584" y="167666"/>
                    <a:pt x="3584" y="167640"/>
                    <a:pt x="3610" y="167614"/>
                  </a:cubicBezTo>
                  <a:lnTo>
                    <a:pt x="3662" y="167614"/>
                  </a:lnTo>
                  <a:cubicBezTo>
                    <a:pt x="3662" y="167614"/>
                    <a:pt x="3662" y="167588"/>
                    <a:pt x="3610" y="167588"/>
                  </a:cubicBezTo>
                  <a:cubicBezTo>
                    <a:pt x="3602" y="167580"/>
                    <a:pt x="3596" y="167577"/>
                    <a:pt x="3592" y="167577"/>
                  </a:cubicBezTo>
                  <a:cubicBezTo>
                    <a:pt x="3584" y="167577"/>
                    <a:pt x="3584" y="167588"/>
                    <a:pt x="3584" y="167588"/>
                  </a:cubicBezTo>
                  <a:cubicBezTo>
                    <a:pt x="3559" y="167563"/>
                    <a:pt x="3559" y="167511"/>
                    <a:pt x="3584" y="167485"/>
                  </a:cubicBezTo>
                  <a:cubicBezTo>
                    <a:pt x="3636" y="167459"/>
                    <a:pt x="3636" y="167408"/>
                    <a:pt x="3584" y="167382"/>
                  </a:cubicBezTo>
                  <a:lnTo>
                    <a:pt x="3584" y="167356"/>
                  </a:lnTo>
                  <a:lnTo>
                    <a:pt x="3662" y="167356"/>
                  </a:lnTo>
                  <a:cubicBezTo>
                    <a:pt x="3688" y="167305"/>
                    <a:pt x="3688" y="167279"/>
                    <a:pt x="3610" y="167279"/>
                  </a:cubicBezTo>
                  <a:lnTo>
                    <a:pt x="3584" y="167279"/>
                  </a:lnTo>
                  <a:lnTo>
                    <a:pt x="3584" y="167098"/>
                  </a:lnTo>
                  <a:cubicBezTo>
                    <a:pt x="3610" y="167098"/>
                    <a:pt x="3636" y="167124"/>
                    <a:pt x="3636" y="167150"/>
                  </a:cubicBezTo>
                  <a:cubicBezTo>
                    <a:pt x="3636" y="167176"/>
                    <a:pt x="3636" y="167202"/>
                    <a:pt x="3688" y="167227"/>
                  </a:cubicBezTo>
                  <a:cubicBezTo>
                    <a:pt x="3688" y="167176"/>
                    <a:pt x="3688" y="167124"/>
                    <a:pt x="3688" y="167073"/>
                  </a:cubicBezTo>
                  <a:lnTo>
                    <a:pt x="3688" y="167047"/>
                  </a:lnTo>
                  <a:cubicBezTo>
                    <a:pt x="3662" y="167021"/>
                    <a:pt x="3610" y="167021"/>
                    <a:pt x="3584" y="167021"/>
                  </a:cubicBezTo>
                  <a:cubicBezTo>
                    <a:pt x="3584" y="166995"/>
                    <a:pt x="3584" y="166969"/>
                    <a:pt x="3559" y="166944"/>
                  </a:cubicBezTo>
                  <a:cubicBezTo>
                    <a:pt x="3584" y="166944"/>
                    <a:pt x="3584" y="166892"/>
                    <a:pt x="3584" y="166866"/>
                  </a:cubicBezTo>
                  <a:lnTo>
                    <a:pt x="3662" y="166866"/>
                  </a:lnTo>
                  <a:lnTo>
                    <a:pt x="3662" y="166892"/>
                  </a:lnTo>
                  <a:cubicBezTo>
                    <a:pt x="3662" y="166918"/>
                    <a:pt x="3662" y="166944"/>
                    <a:pt x="3688" y="166944"/>
                  </a:cubicBezTo>
                  <a:cubicBezTo>
                    <a:pt x="3713" y="166944"/>
                    <a:pt x="3713" y="166918"/>
                    <a:pt x="3713" y="166892"/>
                  </a:cubicBezTo>
                  <a:lnTo>
                    <a:pt x="3713" y="166531"/>
                  </a:lnTo>
                  <a:cubicBezTo>
                    <a:pt x="3713" y="166479"/>
                    <a:pt x="3713" y="166479"/>
                    <a:pt x="3688" y="166428"/>
                  </a:cubicBezTo>
                  <a:cubicBezTo>
                    <a:pt x="3662" y="166376"/>
                    <a:pt x="3688" y="166402"/>
                    <a:pt x="3688" y="166376"/>
                  </a:cubicBezTo>
                  <a:cubicBezTo>
                    <a:pt x="3688" y="166350"/>
                    <a:pt x="3713" y="166299"/>
                    <a:pt x="3688" y="166247"/>
                  </a:cubicBezTo>
                  <a:cubicBezTo>
                    <a:pt x="3688" y="166222"/>
                    <a:pt x="3688" y="166196"/>
                    <a:pt x="3688" y="166170"/>
                  </a:cubicBezTo>
                  <a:cubicBezTo>
                    <a:pt x="3688" y="166144"/>
                    <a:pt x="3688" y="166118"/>
                    <a:pt x="3688" y="166118"/>
                  </a:cubicBezTo>
                  <a:cubicBezTo>
                    <a:pt x="3688" y="166067"/>
                    <a:pt x="3688" y="166041"/>
                    <a:pt x="3688" y="166015"/>
                  </a:cubicBezTo>
                  <a:cubicBezTo>
                    <a:pt x="3688" y="165994"/>
                    <a:pt x="3688" y="165957"/>
                    <a:pt x="3674" y="165957"/>
                  </a:cubicBezTo>
                  <a:cubicBezTo>
                    <a:pt x="3671" y="165957"/>
                    <a:pt x="3667" y="165959"/>
                    <a:pt x="3662" y="165964"/>
                  </a:cubicBezTo>
                  <a:cubicBezTo>
                    <a:pt x="3662" y="165964"/>
                    <a:pt x="3688" y="166041"/>
                    <a:pt x="3662" y="166067"/>
                  </a:cubicBezTo>
                  <a:cubicBezTo>
                    <a:pt x="3662" y="166093"/>
                    <a:pt x="3662" y="166118"/>
                    <a:pt x="3662" y="166144"/>
                  </a:cubicBezTo>
                  <a:cubicBezTo>
                    <a:pt x="3662" y="166152"/>
                    <a:pt x="3657" y="166155"/>
                    <a:pt x="3651" y="166155"/>
                  </a:cubicBezTo>
                  <a:cubicBezTo>
                    <a:pt x="3636" y="166155"/>
                    <a:pt x="3610" y="166137"/>
                    <a:pt x="3610" y="166118"/>
                  </a:cubicBezTo>
                  <a:cubicBezTo>
                    <a:pt x="3610" y="166093"/>
                    <a:pt x="3584" y="166041"/>
                    <a:pt x="3584" y="166015"/>
                  </a:cubicBezTo>
                  <a:cubicBezTo>
                    <a:pt x="3610" y="165989"/>
                    <a:pt x="3610" y="165964"/>
                    <a:pt x="3584" y="165964"/>
                  </a:cubicBezTo>
                  <a:cubicBezTo>
                    <a:pt x="3481" y="165912"/>
                    <a:pt x="3481" y="165912"/>
                    <a:pt x="3533" y="165835"/>
                  </a:cubicBezTo>
                  <a:cubicBezTo>
                    <a:pt x="3533" y="165809"/>
                    <a:pt x="3559" y="165809"/>
                    <a:pt x="3559" y="165809"/>
                  </a:cubicBezTo>
                  <a:cubicBezTo>
                    <a:pt x="3584" y="165757"/>
                    <a:pt x="3559" y="165731"/>
                    <a:pt x="3533" y="165731"/>
                  </a:cubicBezTo>
                  <a:cubicBezTo>
                    <a:pt x="3507" y="165706"/>
                    <a:pt x="3507" y="165706"/>
                    <a:pt x="3533" y="165680"/>
                  </a:cubicBezTo>
                  <a:lnTo>
                    <a:pt x="3584" y="165628"/>
                  </a:lnTo>
                  <a:cubicBezTo>
                    <a:pt x="3584" y="165628"/>
                    <a:pt x="3584" y="165603"/>
                    <a:pt x="3584" y="165603"/>
                  </a:cubicBezTo>
                  <a:cubicBezTo>
                    <a:pt x="3584" y="165577"/>
                    <a:pt x="3559" y="165577"/>
                    <a:pt x="3533" y="165577"/>
                  </a:cubicBezTo>
                  <a:cubicBezTo>
                    <a:pt x="3533" y="165577"/>
                    <a:pt x="3481" y="165577"/>
                    <a:pt x="3481" y="165525"/>
                  </a:cubicBezTo>
                  <a:cubicBezTo>
                    <a:pt x="3481" y="165525"/>
                    <a:pt x="3455" y="165499"/>
                    <a:pt x="3455" y="165474"/>
                  </a:cubicBezTo>
                  <a:cubicBezTo>
                    <a:pt x="3455" y="165422"/>
                    <a:pt x="3455" y="165396"/>
                    <a:pt x="3481" y="165370"/>
                  </a:cubicBezTo>
                  <a:cubicBezTo>
                    <a:pt x="3507" y="165370"/>
                    <a:pt x="3533" y="165370"/>
                    <a:pt x="3533" y="165345"/>
                  </a:cubicBezTo>
                  <a:cubicBezTo>
                    <a:pt x="3559" y="165345"/>
                    <a:pt x="3584" y="165319"/>
                    <a:pt x="3610" y="165293"/>
                  </a:cubicBezTo>
                  <a:cubicBezTo>
                    <a:pt x="3662" y="165293"/>
                    <a:pt x="3688" y="165241"/>
                    <a:pt x="3713" y="165190"/>
                  </a:cubicBezTo>
                  <a:cubicBezTo>
                    <a:pt x="3713" y="165164"/>
                    <a:pt x="3713" y="165164"/>
                    <a:pt x="3688" y="165138"/>
                  </a:cubicBezTo>
                  <a:cubicBezTo>
                    <a:pt x="3688" y="165138"/>
                    <a:pt x="3688" y="165113"/>
                    <a:pt x="3688" y="165113"/>
                  </a:cubicBezTo>
                  <a:cubicBezTo>
                    <a:pt x="3688" y="165087"/>
                    <a:pt x="3636" y="165087"/>
                    <a:pt x="3610" y="165087"/>
                  </a:cubicBezTo>
                  <a:cubicBezTo>
                    <a:pt x="3584" y="165035"/>
                    <a:pt x="3584" y="164984"/>
                    <a:pt x="3610" y="164958"/>
                  </a:cubicBezTo>
                  <a:lnTo>
                    <a:pt x="3739" y="164958"/>
                  </a:lnTo>
                  <a:cubicBezTo>
                    <a:pt x="3765" y="164958"/>
                    <a:pt x="3791" y="164932"/>
                    <a:pt x="3791" y="164906"/>
                  </a:cubicBezTo>
                  <a:cubicBezTo>
                    <a:pt x="3791" y="164880"/>
                    <a:pt x="3791" y="164855"/>
                    <a:pt x="3765" y="164855"/>
                  </a:cubicBezTo>
                  <a:cubicBezTo>
                    <a:pt x="3765" y="164829"/>
                    <a:pt x="3817" y="164829"/>
                    <a:pt x="3791" y="164803"/>
                  </a:cubicBezTo>
                  <a:cubicBezTo>
                    <a:pt x="3765" y="164751"/>
                    <a:pt x="3713" y="164726"/>
                    <a:pt x="3662" y="164700"/>
                  </a:cubicBezTo>
                  <a:cubicBezTo>
                    <a:pt x="3662" y="164682"/>
                    <a:pt x="3636" y="164663"/>
                    <a:pt x="3612" y="164663"/>
                  </a:cubicBezTo>
                  <a:cubicBezTo>
                    <a:pt x="3602" y="164663"/>
                    <a:pt x="3592" y="164667"/>
                    <a:pt x="3584" y="164674"/>
                  </a:cubicBezTo>
                  <a:lnTo>
                    <a:pt x="3559" y="164674"/>
                  </a:lnTo>
                  <a:cubicBezTo>
                    <a:pt x="3559" y="164648"/>
                    <a:pt x="3584" y="164622"/>
                    <a:pt x="3610" y="164597"/>
                  </a:cubicBezTo>
                  <a:lnTo>
                    <a:pt x="3584" y="164494"/>
                  </a:lnTo>
                  <a:lnTo>
                    <a:pt x="3559" y="164494"/>
                  </a:lnTo>
                  <a:lnTo>
                    <a:pt x="3507" y="164468"/>
                  </a:lnTo>
                  <a:cubicBezTo>
                    <a:pt x="3559" y="164416"/>
                    <a:pt x="3559" y="164339"/>
                    <a:pt x="3559" y="164287"/>
                  </a:cubicBezTo>
                  <a:cubicBezTo>
                    <a:pt x="3584" y="164236"/>
                    <a:pt x="3610" y="164184"/>
                    <a:pt x="3636" y="164132"/>
                  </a:cubicBezTo>
                  <a:cubicBezTo>
                    <a:pt x="3662" y="164132"/>
                    <a:pt x="3662" y="164107"/>
                    <a:pt x="3636" y="164081"/>
                  </a:cubicBezTo>
                  <a:lnTo>
                    <a:pt x="3584" y="164081"/>
                  </a:lnTo>
                  <a:cubicBezTo>
                    <a:pt x="3584" y="164081"/>
                    <a:pt x="3507" y="164132"/>
                    <a:pt x="3481" y="164184"/>
                  </a:cubicBezTo>
                  <a:lnTo>
                    <a:pt x="3430" y="164210"/>
                  </a:lnTo>
                  <a:cubicBezTo>
                    <a:pt x="3404" y="164210"/>
                    <a:pt x="3378" y="164210"/>
                    <a:pt x="3378" y="164158"/>
                  </a:cubicBezTo>
                  <a:cubicBezTo>
                    <a:pt x="3378" y="164132"/>
                    <a:pt x="3378" y="164132"/>
                    <a:pt x="3378" y="164107"/>
                  </a:cubicBezTo>
                  <a:cubicBezTo>
                    <a:pt x="3430" y="164029"/>
                    <a:pt x="3378" y="163900"/>
                    <a:pt x="3455" y="163823"/>
                  </a:cubicBezTo>
                  <a:cubicBezTo>
                    <a:pt x="3481" y="163771"/>
                    <a:pt x="3533" y="163720"/>
                    <a:pt x="3584" y="163694"/>
                  </a:cubicBezTo>
                  <a:cubicBezTo>
                    <a:pt x="3610" y="163694"/>
                    <a:pt x="3610" y="163668"/>
                    <a:pt x="3610" y="163642"/>
                  </a:cubicBezTo>
                  <a:cubicBezTo>
                    <a:pt x="3610" y="163642"/>
                    <a:pt x="3610" y="163617"/>
                    <a:pt x="3584" y="163617"/>
                  </a:cubicBezTo>
                  <a:lnTo>
                    <a:pt x="3559" y="163617"/>
                  </a:lnTo>
                  <a:cubicBezTo>
                    <a:pt x="3533" y="163668"/>
                    <a:pt x="3481" y="163720"/>
                    <a:pt x="3430" y="163720"/>
                  </a:cubicBezTo>
                  <a:cubicBezTo>
                    <a:pt x="3378" y="163720"/>
                    <a:pt x="3352" y="163746"/>
                    <a:pt x="3352" y="163771"/>
                  </a:cubicBezTo>
                  <a:cubicBezTo>
                    <a:pt x="3301" y="163797"/>
                    <a:pt x="3301" y="163849"/>
                    <a:pt x="3275" y="163900"/>
                  </a:cubicBezTo>
                  <a:cubicBezTo>
                    <a:pt x="3249" y="163900"/>
                    <a:pt x="3198" y="163926"/>
                    <a:pt x="3198" y="163978"/>
                  </a:cubicBezTo>
                  <a:cubicBezTo>
                    <a:pt x="3180" y="163986"/>
                    <a:pt x="3163" y="163989"/>
                    <a:pt x="3147" y="163989"/>
                  </a:cubicBezTo>
                  <a:cubicBezTo>
                    <a:pt x="3115" y="163989"/>
                    <a:pt x="3086" y="163978"/>
                    <a:pt x="3069" y="163978"/>
                  </a:cubicBezTo>
                  <a:cubicBezTo>
                    <a:pt x="3017" y="163978"/>
                    <a:pt x="3043" y="163978"/>
                    <a:pt x="3043" y="163952"/>
                  </a:cubicBezTo>
                  <a:cubicBezTo>
                    <a:pt x="3043" y="163926"/>
                    <a:pt x="2991" y="163823"/>
                    <a:pt x="3069" y="163771"/>
                  </a:cubicBezTo>
                  <a:cubicBezTo>
                    <a:pt x="3094" y="163771"/>
                    <a:pt x="3120" y="163771"/>
                    <a:pt x="3120" y="163746"/>
                  </a:cubicBezTo>
                  <a:cubicBezTo>
                    <a:pt x="3146" y="163694"/>
                    <a:pt x="3146" y="163642"/>
                    <a:pt x="3172" y="163591"/>
                  </a:cubicBezTo>
                  <a:cubicBezTo>
                    <a:pt x="3172" y="163565"/>
                    <a:pt x="3172" y="163539"/>
                    <a:pt x="3146" y="163539"/>
                  </a:cubicBezTo>
                  <a:cubicBezTo>
                    <a:pt x="3146" y="163513"/>
                    <a:pt x="3146" y="163488"/>
                    <a:pt x="3146" y="163462"/>
                  </a:cubicBezTo>
                  <a:cubicBezTo>
                    <a:pt x="3120" y="163436"/>
                    <a:pt x="3120" y="163385"/>
                    <a:pt x="3094" y="163359"/>
                  </a:cubicBezTo>
                  <a:lnTo>
                    <a:pt x="3094" y="163333"/>
                  </a:lnTo>
                  <a:cubicBezTo>
                    <a:pt x="3098" y="163329"/>
                    <a:pt x="3103" y="163328"/>
                    <a:pt x="3108" y="163328"/>
                  </a:cubicBezTo>
                  <a:cubicBezTo>
                    <a:pt x="3126" y="163328"/>
                    <a:pt x="3150" y="163351"/>
                    <a:pt x="3163" y="163351"/>
                  </a:cubicBezTo>
                  <a:cubicBezTo>
                    <a:pt x="3168" y="163351"/>
                    <a:pt x="3172" y="163346"/>
                    <a:pt x="3172" y="163333"/>
                  </a:cubicBezTo>
                  <a:cubicBezTo>
                    <a:pt x="3172" y="163281"/>
                    <a:pt x="3172" y="163256"/>
                    <a:pt x="3094" y="163230"/>
                  </a:cubicBezTo>
                  <a:lnTo>
                    <a:pt x="3069" y="163230"/>
                  </a:lnTo>
                  <a:cubicBezTo>
                    <a:pt x="3069" y="163178"/>
                    <a:pt x="3043" y="163127"/>
                    <a:pt x="3043" y="163075"/>
                  </a:cubicBezTo>
                  <a:cubicBezTo>
                    <a:pt x="3043" y="163023"/>
                    <a:pt x="3017" y="162998"/>
                    <a:pt x="3043" y="162972"/>
                  </a:cubicBezTo>
                  <a:cubicBezTo>
                    <a:pt x="3069" y="162920"/>
                    <a:pt x="3094" y="162843"/>
                    <a:pt x="3120" y="162791"/>
                  </a:cubicBezTo>
                  <a:cubicBezTo>
                    <a:pt x="3172" y="162766"/>
                    <a:pt x="3172" y="162766"/>
                    <a:pt x="3198" y="162766"/>
                  </a:cubicBezTo>
                  <a:lnTo>
                    <a:pt x="3223" y="162766"/>
                  </a:lnTo>
                  <a:cubicBezTo>
                    <a:pt x="3249" y="162817"/>
                    <a:pt x="3223" y="162869"/>
                    <a:pt x="3223" y="162920"/>
                  </a:cubicBezTo>
                  <a:cubicBezTo>
                    <a:pt x="3223" y="162937"/>
                    <a:pt x="3223" y="162943"/>
                    <a:pt x="3224" y="162943"/>
                  </a:cubicBezTo>
                  <a:cubicBezTo>
                    <a:pt x="3226" y="162943"/>
                    <a:pt x="3232" y="162920"/>
                    <a:pt x="3249" y="162920"/>
                  </a:cubicBezTo>
                  <a:cubicBezTo>
                    <a:pt x="3249" y="162929"/>
                    <a:pt x="3252" y="162932"/>
                    <a:pt x="3256" y="162932"/>
                  </a:cubicBezTo>
                  <a:cubicBezTo>
                    <a:pt x="3264" y="162932"/>
                    <a:pt x="3275" y="162920"/>
                    <a:pt x="3275" y="162920"/>
                  </a:cubicBezTo>
                  <a:cubicBezTo>
                    <a:pt x="3275" y="162869"/>
                    <a:pt x="3301" y="162817"/>
                    <a:pt x="3301" y="162740"/>
                  </a:cubicBezTo>
                  <a:cubicBezTo>
                    <a:pt x="3327" y="162740"/>
                    <a:pt x="3301" y="162714"/>
                    <a:pt x="3275" y="162688"/>
                  </a:cubicBezTo>
                  <a:cubicBezTo>
                    <a:pt x="3275" y="162662"/>
                    <a:pt x="3275" y="162637"/>
                    <a:pt x="3275" y="162611"/>
                  </a:cubicBezTo>
                  <a:cubicBezTo>
                    <a:pt x="3301" y="162611"/>
                    <a:pt x="3275" y="162585"/>
                    <a:pt x="3275" y="162559"/>
                  </a:cubicBezTo>
                  <a:lnTo>
                    <a:pt x="3275" y="162533"/>
                  </a:lnTo>
                  <a:cubicBezTo>
                    <a:pt x="3301" y="162508"/>
                    <a:pt x="3301" y="162456"/>
                    <a:pt x="3275" y="162430"/>
                  </a:cubicBezTo>
                  <a:cubicBezTo>
                    <a:pt x="3249" y="162379"/>
                    <a:pt x="3249" y="162301"/>
                    <a:pt x="3275" y="162224"/>
                  </a:cubicBezTo>
                  <a:cubicBezTo>
                    <a:pt x="3301" y="162198"/>
                    <a:pt x="3249" y="162198"/>
                    <a:pt x="3249" y="162172"/>
                  </a:cubicBezTo>
                  <a:cubicBezTo>
                    <a:pt x="3275" y="162095"/>
                    <a:pt x="3198" y="162043"/>
                    <a:pt x="3198" y="161966"/>
                  </a:cubicBezTo>
                  <a:cubicBezTo>
                    <a:pt x="3172" y="161889"/>
                    <a:pt x="3120" y="161914"/>
                    <a:pt x="3094" y="161889"/>
                  </a:cubicBezTo>
                  <a:lnTo>
                    <a:pt x="3043" y="161837"/>
                  </a:lnTo>
                  <a:cubicBezTo>
                    <a:pt x="3043" y="161786"/>
                    <a:pt x="3069" y="161760"/>
                    <a:pt x="3094" y="161708"/>
                  </a:cubicBezTo>
                  <a:cubicBezTo>
                    <a:pt x="3120" y="161682"/>
                    <a:pt x="3120" y="161657"/>
                    <a:pt x="3094" y="161605"/>
                  </a:cubicBezTo>
                  <a:cubicBezTo>
                    <a:pt x="3120" y="161605"/>
                    <a:pt x="3120" y="161605"/>
                    <a:pt x="3120" y="161579"/>
                  </a:cubicBezTo>
                  <a:cubicBezTo>
                    <a:pt x="3120" y="161579"/>
                    <a:pt x="3120" y="161553"/>
                    <a:pt x="3120" y="161553"/>
                  </a:cubicBezTo>
                  <a:lnTo>
                    <a:pt x="3094" y="161553"/>
                  </a:lnTo>
                  <a:cubicBezTo>
                    <a:pt x="3094" y="161502"/>
                    <a:pt x="3146" y="161450"/>
                    <a:pt x="3094" y="161399"/>
                  </a:cubicBezTo>
                  <a:cubicBezTo>
                    <a:pt x="3094" y="161399"/>
                    <a:pt x="3094" y="161373"/>
                    <a:pt x="3094" y="161347"/>
                  </a:cubicBezTo>
                  <a:cubicBezTo>
                    <a:pt x="3146" y="161270"/>
                    <a:pt x="3146" y="161192"/>
                    <a:pt x="3146" y="161115"/>
                  </a:cubicBezTo>
                  <a:lnTo>
                    <a:pt x="3069" y="161115"/>
                  </a:lnTo>
                  <a:cubicBezTo>
                    <a:pt x="3094" y="161063"/>
                    <a:pt x="3069" y="161012"/>
                    <a:pt x="3043" y="160960"/>
                  </a:cubicBezTo>
                  <a:lnTo>
                    <a:pt x="3043" y="160934"/>
                  </a:lnTo>
                  <a:cubicBezTo>
                    <a:pt x="3069" y="160934"/>
                    <a:pt x="3069" y="160934"/>
                    <a:pt x="3069" y="160909"/>
                  </a:cubicBezTo>
                  <a:cubicBezTo>
                    <a:pt x="3069" y="160909"/>
                    <a:pt x="3094" y="160883"/>
                    <a:pt x="3094" y="160883"/>
                  </a:cubicBezTo>
                  <a:cubicBezTo>
                    <a:pt x="3094" y="160870"/>
                    <a:pt x="3094" y="160863"/>
                    <a:pt x="3091" y="160863"/>
                  </a:cubicBezTo>
                  <a:cubicBezTo>
                    <a:pt x="3088" y="160863"/>
                    <a:pt x="3082" y="160870"/>
                    <a:pt x="3069" y="160883"/>
                  </a:cubicBezTo>
                  <a:cubicBezTo>
                    <a:pt x="3043" y="160883"/>
                    <a:pt x="3043" y="160883"/>
                    <a:pt x="3043" y="160909"/>
                  </a:cubicBezTo>
                  <a:lnTo>
                    <a:pt x="3017" y="160934"/>
                  </a:lnTo>
                  <a:cubicBezTo>
                    <a:pt x="2991" y="160909"/>
                    <a:pt x="3017" y="160883"/>
                    <a:pt x="3017" y="160857"/>
                  </a:cubicBezTo>
                  <a:lnTo>
                    <a:pt x="3094" y="160728"/>
                  </a:lnTo>
                  <a:cubicBezTo>
                    <a:pt x="3120" y="160728"/>
                    <a:pt x="3120" y="160702"/>
                    <a:pt x="3120" y="160677"/>
                  </a:cubicBezTo>
                  <a:cubicBezTo>
                    <a:pt x="3120" y="160651"/>
                    <a:pt x="3094" y="160625"/>
                    <a:pt x="3094" y="160599"/>
                  </a:cubicBezTo>
                  <a:cubicBezTo>
                    <a:pt x="3094" y="160573"/>
                    <a:pt x="3094" y="160548"/>
                    <a:pt x="3094" y="160522"/>
                  </a:cubicBezTo>
                  <a:cubicBezTo>
                    <a:pt x="3120" y="160444"/>
                    <a:pt x="3120" y="160367"/>
                    <a:pt x="3094" y="160290"/>
                  </a:cubicBezTo>
                  <a:cubicBezTo>
                    <a:pt x="3094" y="160290"/>
                    <a:pt x="3069" y="160238"/>
                    <a:pt x="3069" y="160238"/>
                  </a:cubicBezTo>
                  <a:cubicBezTo>
                    <a:pt x="3069" y="160238"/>
                    <a:pt x="3146" y="160161"/>
                    <a:pt x="3043" y="160135"/>
                  </a:cubicBezTo>
                  <a:lnTo>
                    <a:pt x="3043" y="160109"/>
                  </a:lnTo>
                  <a:cubicBezTo>
                    <a:pt x="3094" y="160058"/>
                    <a:pt x="3094" y="159980"/>
                    <a:pt x="3094" y="159929"/>
                  </a:cubicBezTo>
                  <a:cubicBezTo>
                    <a:pt x="3120" y="159903"/>
                    <a:pt x="3120" y="159851"/>
                    <a:pt x="3120" y="159825"/>
                  </a:cubicBezTo>
                  <a:cubicBezTo>
                    <a:pt x="3120" y="159748"/>
                    <a:pt x="3069" y="159645"/>
                    <a:pt x="3120" y="159567"/>
                  </a:cubicBezTo>
                  <a:lnTo>
                    <a:pt x="3146" y="159567"/>
                  </a:lnTo>
                  <a:cubicBezTo>
                    <a:pt x="3146" y="159542"/>
                    <a:pt x="3146" y="159516"/>
                    <a:pt x="3120" y="159516"/>
                  </a:cubicBezTo>
                  <a:cubicBezTo>
                    <a:pt x="3120" y="159490"/>
                    <a:pt x="3120" y="159413"/>
                    <a:pt x="3094" y="159361"/>
                  </a:cubicBezTo>
                  <a:cubicBezTo>
                    <a:pt x="3069" y="159284"/>
                    <a:pt x="3069" y="159232"/>
                    <a:pt x="3069" y="159155"/>
                  </a:cubicBezTo>
                  <a:cubicBezTo>
                    <a:pt x="3069" y="159155"/>
                    <a:pt x="3043" y="159129"/>
                    <a:pt x="3043" y="159129"/>
                  </a:cubicBezTo>
                  <a:cubicBezTo>
                    <a:pt x="3069" y="159052"/>
                    <a:pt x="3069" y="158974"/>
                    <a:pt x="3069" y="158897"/>
                  </a:cubicBezTo>
                  <a:cubicBezTo>
                    <a:pt x="3120" y="158871"/>
                    <a:pt x="3146" y="158794"/>
                    <a:pt x="3146" y="158742"/>
                  </a:cubicBezTo>
                  <a:cubicBezTo>
                    <a:pt x="3146" y="158691"/>
                    <a:pt x="3146" y="158613"/>
                    <a:pt x="3094" y="158613"/>
                  </a:cubicBezTo>
                  <a:cubicBezTo>
                    <a:pt x="3043" y="158587"/>
                    <a:pt x="3043" y="158536"/>
                    <a:pt x="3043" y="158484"/>
                  </a:cubicBezTo>
                  <a:cubicBezTo>
                    <a:pt x="3094" y="158484"/>
                    <a:pt x="3120" y="158484"/>
                    <a:pt x="3094" y="158433"/>
                  </a:cubicBezTo>
                  <a:cubicBezTo>
                    <a:pt x="3094" y="158407"/>
                    <a:pt x="3094" y="158381"/>
                    <a:pt x="3094" y="158330"/>
                  </a:cubicBezTo>
                  <a:cubicBezTo>
                    <a:pt x="3094" y="158330"/>
                    <a:pt x="3120" y="158304"/>
                    <a:pt x="3094" y="158304"/>
                  </a:cubicBezTo>
                  <a:cubicBezTo>
                    <a:pt x="3094" y="158278"/>
                    <a:pt x="3069" y="158252"/>
                    <a:pt x="3069" y="158226"/>
                  </a:cubicBezTo>
                  <a:cubicBezTo>
                    <a:pt x="3043" y="158123"/>
                    <a:pt x="3069" y="158097"/>
                    <a:pt x="3172" y="158097"/>
                  </a:cubicBezTo>
                  <a:cubicBezTo>
                    <a:pt x="3198" y="158097"/>
                    <a:pt x="3223" y="158097"/>
                    <a:pt x="3249" y="158046"/>
                  </a:cubicBezTo>
                  <a:cubicBezTo>
                    <a:pt x="3275" y="157994"/>
                    <a:pt x="3275" y="157917"/>
                    <a:pt x="3249" y="157865"/>
                  </a:cubicBezTo>
                  <a:lnTo>
                    <a:pt x="3198" y="157865"/>
                  </a:lnTo>
                  <a:cubicBezTo>
                    <a:pt x="3198" y="157840"/>
                    <a:pt x="3198" y="157814"/>
                    <a:pt x="3172" y="157814"/>
                  </a:cubicBezTo>
                  <a:cubicBezTo>
                    <a:pt x="3146" y="157788"/>
                    <a:pt x="3172" y="157762"/>
                    <a:pt x="3172" y="157736"/>
                  </a:cubicBezTo>
                  <a:lnTo>
                    <a:pt x="3172" y="157711"/>
                  </a:lnTo>
                  <a:cubicBezTo>
                    <a:pt x="3198" y="157659"/>
                    <a:pt x="3146" y="157633"/>
                    <a:pt x="3146" y="157607"/>
                  </a:cubicBezTo>
                  <a:cubicBezTo>
                    <a:pt x="3094" y="157582"/>
                    <a:pt x="3120" y="157556"/>
                    <a:pt x="3146" y="157504"/>
                  </a:cubicBezTo>
                  <a:lnTo>
                    <a:pt x="3198" y="157478"/>
                  </a:lnTo>
                  <a:cubicBezTo>
                    <a:pt x="3223" y="157478"/>
                    <a:pt x="3223" y="157453"/>
                    <a:pt x="3198" y="157453"/>
                  </a:cubicBezTo>
                  <a:lnTo>
                    <a:pt x="3198" y="157375"/>
                  </a:lnTo>
                  <a:cubicBezTo>
                    <a:pt x="3249" y="157324"/>
                    <a:pt x="3249" y="157246"/>
                    <a:pt x="3223" y="157169"/>
                  </a:cubicBezTo>
                  <a:cubicBezTo>
                    <a:pt x="3223" y="157117"/>
                    <a:pt x="3172" y="157117"/>
                    <a:pt x="3172" y="157092"/>
                  </a:cubicBezTo>
                  <a:cubicBezTo>
                    <a:pt x="3172" y="157066"/>
                    <a:pt x="3146" y="157014"/>
                    <a:pt x="3120" y="156988"/>
                  </a:cubicBezTo>
                  <a:lnTo>
                    <a:pt x="3146" y="156859"/>
                  </a:lnTo>
                  <a:lnTo>
                    <a:pt x="3146" y="156834"/>
                  </a:lnTo>
                  <a:lnTo>
                    <a:pt x="3146" y="156756"/>
                  </a:lnTo>
                  <a:cubicBezTo>
                    <a:pt x="3146" y="156731"/>
                    <a:pt x="3172" y="156679"/>
                    <a:pt x="3146" y="156653"/>
                  </a:cubicBezTo>
                  <a:cubicBezTo>
                    <a:pt x="3120" y="156653"/>
                    <a:pt x="3120" y="156602"/>
                    <a:pt x="3146" y="156550"/>
                  </a:cubicBezTo>
                  <a:cubicBezTo>
                    <a:pt x="3146" y="156524"/>
                    <a:pt x="3146" y="156498"/>
                    <a:pt x="3146" y="156447"/>
                  </a:cubicBezTo>
                  <a:cubicBezTo>
                    <a:pt x="3120" y="156421"/>
                    <a:pt x="3120" y="156395"/>
                    <a:pt x="3146" y="156369"/>
                  </a:cubicBezTo>
                  <a:cubicBezTo>
                    <a:pt x="3198" y="156318"/>
                    <a:pt x="3223" y="156266"/>
                    <a:pt x="3249" y="156189"/>
                  </a:cubicBezTo>
                  <a:cubicBezTo>
                    <a:pt x="3275" y="156137"/>
                    <a:pt x="3223" y="156137"/>
                    <a:pt x="3198" y="156086"/>
                  </a:cubicBezTo>
                  <a:cubicBezTo>
                    <a:pt x="3198" y="156060"/>
                    <a:pt x="3198" y="156034"/>
                    <a:pt x="3198" y="156008"/>
                  </a:cubicBezTo>
                  <a:cubicBezTo>
                    <a:pt x="3223" y="155983"/>
                    <a:pt x="3223" y="155931"/>
                    <a:pt x="3198" y="155931"/>
                  </a:cubicBezTo>
                  <a:cubicBezTo>
                    <a:pt x="3172" y="155905"/>
                    <a:pt x="3172" y="155879"/>
                    <a:pt x="3198" y="155879"/>
                  </a:cubicBezTo>
                  <a:cubicBezTo>
                    <a:pt x="3223" y="155854"/>
                    <a:pt x="3198" y="155828"/>
                    <a:pt x="3198" y="155776"/>
                  </a:cubicBezTo>
                  <a:cubicBezTo>
                    <a:pt x="3198" y="155750"/>
                    <a:pt x="3223" y="155699"/>
                    <a:pt x="3198" y="155673"/>
                  </a:cubicBezTo>
                  <a:cubicBezTo>
                    <a:pt x="3146" y="155647"/>
                    <a:pt x="3094" y="155596"/>
                    <a:pt x="3120" y="155518"/>
                  </a:cubicBezTo>
                  <a:cubicBezTo>
                    <a:pt x="3172" y="155493"/>
                    <a:pt x="3198" y="155441"/>
                    <a:pt x="3172" y="155415"/>
                  </a:cubicBezTo>
                  <a:cubicBezTo>
                    <a:pt x="3172" y="155364"/>
                    <a:pt x="3146" y="155338"/>
                    <a:pt x="3146" y="155286"/>
                  </a:cubicBezTo>
                  <a:cubicBezTo>
                    <a:pt x="3146" y="155235"/>
                    <a:pt x="3172" y="155209"/>
                    <a:pt x="3146" y="155157"/>
                  </a:cubicBezTo>
                  <a:cubicBezTo>
                    <a:pt x="3120" y="155028"/>
                    <a:pt x="3120" y="154925"/>
                    <a:pt x="3172" y="154796"/>
                  </a:cubicBezTo>
                  <a:cubicBezTo>
                    <a:pt x="3172" y="154770"/>
                    <a:pt x="3198" y="154745"/>
                    <a:pt x="3172" y="154745"/>
                  </a:cubicBezTo>
                  <a:cubicBezTo>
                    <a:pt x="3146" y="154719"/>
                    <a:pt x="3146" y="154693"/>
                    <a:pt x="3172" y="154641"/>
                  </a:cubicBezTo>
                  <a:cubicBezTo>
                    <a:pt x="3172" y="154616"/>
                    <a:pt x="3172" y="154590"/>
                    <a:pt x="3172" y="154564"/>
                  </a:cubicBezTo>
                  <a:cubicBezTo>
                    <a:pt x="3172" y="154538"/>
                    <a:pt x="3172" y="154487"/>
                    <a:pt x="3172" y="154435"/>
                  </a:cubicBezTo>
                  <a:cubicBezTo>
                    <a:pt x="3223" y="154435"/>
                    <a:pt x="3275" y="154487"/>
                    <a:pt x="3327" y="154487"/>
                  </a:cubicBezTo>
                  <a:cubicBezTo>
                    <a:pt x="3327" y="154435"/>
                    <a:pt x="3327" y="154384"/>
                    <a:pt x="3378" y="154332"/>
                  </a:cubicBezTo>
                  <a:cubicBezTo>
                    <a:pt x="3404" y="154280"/>
                    <a:pt x="3378" y="154280"/>
                    <a:pt x="3352" y="154255"/>
                  </a:cubicBezTo>
                  <a:cubicBezTo>
                    <a:pt x="3378" y="154229"/>
                    <a:pt x="3378" y="154203"/>
                    <a:pt x="3352" y="154177"/>
                  </a:cubicBezTo>
                  <a:cubicBezTo>
                    <a:pt x="3352" y="154151"/>
                    <a:pt x="3327" y="154126"/>
                    <a:pt x="3327" y="154126"/>
                  </a:cubicBezTo>
                  <a:cubicBezTo>
                    <a:pt x="3352" y="154074"/>
                    <a:pt x="3327" y="154048"/>
                    <a:pt x="3275" y="154022"/>
                  </a:cubicBezTo>
                  <a:cubicBezTo>
                    <a:pt x="3327" y="153971"/>
                    <a:pt x="3327" y="153894"/>
                    <a:pt x="3327" y="153842"/>
                  </a:cubicBezTo>
                  <a:cubicBezTo>
                    <a:pt x="3327" y="153790"/>
                    <a:pt x="3301" y="153765"/>
                    <a:pt x="3249" y="153765"/>
                  </a:cubicBezTo>
                  <a:cubicBezTo>
                    <a:pt x="3198" y="153765"/>
                    <a:pt x="3198" y="153765"/>
                    <a:pt x="3198" y="153713"/>
                  </a:cubicBezTo>
                  <a:cubicBezTo>
                    <a:pt x="3172" y="153687"/>
                    <a:pt x="3172" y="153661"/>
                    <a:pt x="3172" y="153636"/>
                  </a:cubicBezTo>
                  <a:lnTo>
                    <a:pt x="3172" y="153584"/>
                  </a:lnTo>
                  <a:cubicBezTo>
                    <a:pt x="3172" y="153558"/>
                    <a:pt x="3094" y="153584"/>
                    <a:pt x="3120" y="153532"/>
                  </a:cubicBezTo>
                  <a:cubicBezTo>
                    <a:pt x="3146" y="153507"/>
                    <a:pt x="3172" y="153481"/>
                    <a:pt x="3120" y="153455"/>
                  </a:cubicBezTo>
                  <a:cubicBezTo>
                    <a:pt x="3110" y="153450"/>
                    <a:pt x="3103" y="153448"/>
                    <a:pt x="3098" y="153448"/>
                  </a:cubicBezTo>
                  <a:cubicBezTo>
                    <a:pt x="3077" y="153448"/>
                    <a:pt x="3090" y="153486"/>
                    <a:pt x="3069" y="153507"/>
                  </a:cubicBezTo>
                  <a:lnTo>
                    <a:pt x="3043" y="153507"/>
                  </a:lnTo>
                  <a:cubicBezTo>
                    <a:pt x="2991" y="153404"/>
                    <a:pt x="2991" y="153326"/>
                    <a:pt x="3017" y="153223"/>
                  </a:cubicBezTo>
                  <a:cubicBezTo>
                    <a:pt x="3043" y="153223"/>
                    <a:pt x="3069" y="153223"/>
                    <a:pt x="3094" y="153197"/>
                  </a:cubicBezTo>
                  <a:cubicBezTo>
                    <a:pt x="3120" y="153171"/>
                    <a:pt x="3120" y="153094"/>
                    <a:pt x="3094" y="153068"/>
                  </a:cubicBezTo>
                  <a:lnTo>
                    <a:pt x="3094" y="152965"/>
                  </a:lnTo>
                  <a:cubicBezTo>
                    <a:pt x="3094" y="152939"/>
                    <a:pt x="3094" y="152913"/>
                    <a:pt x="3069" y="152888"/>
                  </a:cubicBezTo>
                  <a:cubicBezTo>
                    <a:pt x="3043" y="152888"/>
                    <a:pt x="3043" y="152862"/>
                    <a:pt x="3069" y="152836"/>
                  </a:cubicBezTo>
                  <a:cubicBezTo>
                    <a:pt x="3094" y="152836"/>
                    <a:pt x="3094" y="152810"/>
                    <a:pt x="3094" y="152785"/>
                  </a:cubicBezTo>
                  <a:cubicBezTo>
                    <a:pt x="3069" y="152759"/>
                    <a:pt x="3069" y="152707"/>
                    <a:pt x="3094" y="152681"/>
                  </a:cubicBezTo>
                  <a:lnTo>
                    <a:pt x="3146" y="152681"/>
                  </a:lnTo>
                  <a:cubicBezTo>
                    <a:pt x="3146" y="152656"/>
                    <a:pt x="3198" y="152552"/>
                    <a:pt x="3146" y="152501"/>
                  </a:cubicBezTo>
                  <a:lnTo>
                    <a:pt x="3146" y="152475"/>
                  </a:lnTo>
                  <a:cubicBezTo>
                    <a:pt x="3146" y="152449"/>
                    <a:pt x="3146" y="152449"/>
                    <a:pt x="3146" y="152449"/>
                  </a:cubicBezTo>
                  <a:cubicBezTo>
                    <a:pt x="3172" y="152423"/>
                    <a:pt x="3198" y="152372"/>
                    <a:pt x="3172" y="152346"/>
                  </a:cubicBezTo>
                  <a:cubicBezTo>
                    <a:pt x="3172" y="152243"/>
                    <a:pt x="3172" y="152140"/>
                    <a:pt x="3146" y="152062"/>
                  </a:cubicBezTo>
                  <a:lnTo>
                    <a:pt x="3146" y="152037"/>
                  </a:lnTo>
                  <a:lnTo>
                    <a:pt x="3146" y="151933"/>
                  </a:lnTo>
                  <a:cubicBezTo>
                    <a:pt x="3146" y="151882"/>
                    <a:pt x="3146" y="151804"/>
                    <a:pt x="3120" y="151753"/>
                  </a:cubicBezTo>
                  <a:cubicBezTo>
                    <a:pt x="3094" y="151727"/>
                    <a:pt x="3094" y="151727"/>
                    <a:pt x="3120" y="151701"/>
                  </a:cubicBezTo>
                  <a:cubicBezTo>
                    <a:pt x="3146" y="151676"/>
                    <a:pt x="3120" y="151624"/>
                    <a:pt x="3120" y="151598"/>
                  </a:cubicBezTo>
                  <a:cubicBezTo>
                    <a:pt x="3094" y="151469"/>
                    <a:pt x="3094" y="151340"/>
                    <a:pt x="3120" y="151211"/>
                  </a:cubicBezTo>
                  <a:cubicBezTo>
                    <a:pt x="3120" y="151134"/>
                    <a:pt x="3094" y="151082"/>
                    <a:pt x="3043" y="151057"/>
                  </a:cubicBezTo>
                  <a:cubicBezTo>
                    <a:pt x="2991" y="151005"/>
                    <a:pt x="3017" y="150979"/>
                    <a:pt x="3043" y="150953"/>
                  </a:cubicBezTo>
                  <a:cubicBezTo>
                    <a:pt x="3069" y="150902"/>
                    <a:pt x="3069" y="150902"/>
                    <a:pt x="3043" y="150850"/>
                  </a:cubicBezTo>
                  <a:cubicBezTo>
                    <a:pt x="2991" y="150824"/>
                    <a:pt x="3043" y="150799"/>
                    <a:pt x="3043" y="150799"/>
                  </a:cubicBezTo>
                  <a:cubicBezTo>
                    <a:pt x="3043" y="150799"/>
                    <a:pt x="3043" y="150747"/>
                    <a:pt x="3043" y="150695"/>
                  </a:cubicBezTo>
                  <a:cubicBezTo>
                    <a:pt x="3017" y="150670"/>
                    <a:pt x="2991" y="150644"/>
                    <a:pt x="2966" y="150592"/>
                  </a:cubicBezTo>
                  <a:cubicBezTo>
                    <a:pt x="2966" y="150592"/>
                    <a:pt x="2966" y="150567"/>
                    <a:pt x="2966" y="150541"/>
                  </a:cubicBezTo>
                  <a:cubicBezTo>
                    <a:pt x="2914" y="150515"/>
                    <a:pt x="2888" y="150438"/>
                    <a:pt x="2914" y="150360"/>
                  </a:cubicBezTo>
                  <a:cubicBezTo>
                    <a:pt x="2914" y="150334"/>
                    <a:pt x="2940" y="150309"/>
                    <a:pt x="2914" y="150283"/>
                  </a:cubicBezTo>
                  <a:cubicBezTo>
                    <a:pt x="2991" y="150231"/>
                    <a:pt x="2991" y="150154"/>
                    <a:pt x="3043" y="150102"/>
                  </a:cubicBezTo>
                  <a:cubicBezTo>
                    <a:pt x="3017" y="150051"/>
                    <a:pt x="3094" y="150051"/>
                    <a:pt x="3069" y="149999"/>
                  </a:cubicBezTo>
                  <a:cubicBezTo>
                    <a:pt x="3043" y="149973"/>
                    <a:pt x="3043" y="149948"/>
                    <a:pt x="3017" y="149922"/>
                  </a:cubicBezTo>
                  <a:cubicBezTo>
                    <a:pt x="3043" y="149870"/>
                    <a:pt x="3043" y="149870"/>
                    <a:pt x="2991" y="149870"/>
                  </a:cubicBezTo>
                  <a:lnTo>
                    <a:pt x="2991" y="149767"/>
                  </a:lnTo>
                  <a:lnTo>
                    <a:pt x="2991" y="149715"/>
                  </a:lnTo>
                  <a:cubicBezTo>
                    <a:pt x="2966" y="149664"/>
                    <a:pt x="2966" y="149586"/>
                    <a:pt x="2991" y="149509"/>
                  </a:cubicBezTo>
                  <a:cubicBezTo>
                    <a:pt x="2991" y="149483"/>
                    <a:pt x="2966" y="149458"/>
                    <a:pt x="2991" y="149432"/>
                  </a:cubicBezTo>
                  <a:cubicBezTo>
                    <a:pt x="3017" y="149354"/>
                    <a:pt x="3017" y="149277"/>
                    <a:pt x="3017" y="149200"/>
                  </a:cubicBezTo>
                  <a:cubicBezTo>
                    <a:pt x="3094" y="149174"/>
                    <a:pt x="3094" y="149174"/>
                    <a:pt x="3069" y="149122"/>
                  </a:cubicBezTo>
                  <a:cubicBezTo>
                    <a:pt x="3043" y="149122"/>
                    <a:pt x="3017" y="149122"/>
                    <a:pt x="3017" y="149071"/>
                  </a:cubicBezTo>
                  <a:cubicBezTo>
                    <a:pt x="2991" y="149019"/>
                    <a:pt x="2991" y="148942"/>
                    <a:pt x="3069" y="148890"/>
                  </a:cubicBezTo>
                  <a:cubicBezTo>
                    <a:pt x="3069" y="148864"/>
                    <a:pt x="3094" y="148813"/>
                    <a:pt x="3094" y="148787"/>
                  </a:cubicBezTo>
                  <a:cubicBezTo>
                    <a:pt x="3120" y="148761"/>
                    <a:pt x="3146" y="148710"/>
                    <a:pt x="3094" y="148684"/>
                  </a:cubicBezTo>
                  <a:cubicBezTo>
                    <a:pt x="3069" y="148658"/>
                    <a:pt x="3069" y="148606"/>
                    <a:pt x="3094" y="148606"/>
                  </a:cubicBezTo>
                  <a:cubicBezTo>
                    <a:pt x="3120" y="148581"/>
                    <a:pt x="3146" y="148555"/>
                    <a:pt x="3120" y="148503"/>
                  </a:cubicBezTo>
                  <a:cubicBezTo>
                    <a:pt x="3094" y="148477"/>
                    <a:pt x="3094" y="148452"/>
                    <a:pt x="3120" y="148426"/>
                  </a:cubicBezTo>
                  <a:lnTo>
                    <a:pt x="3120" y="148374"/>
                  </a:lnTo>
                  <a:cubicBezTo>
                    <a:pt x="3120" y="148297"/>
                    <a:pt x="3120" y="148297"/>
                    <a:pt x="3069" y="148271"/>
                  </a:cubicBezTo>
                  <a:cubicBezTo>
                    <a:pt x="3069" y="148271"/>
                    <a:pt x="3069" y="148245"/>
                    <a:pt x="3069" y="148245"/>
                  </a:cubicBezTo>
                  <a:lnTo>
                    <a:pt x="3069" y="148220"/>
                  </a:lnTo>
                  <a:lnTo>
                    <a:pt x="3069" y="148091"/>
                  </a:lnTo>
                  <a:cubicBezTo>
                    <a:pt x="3094" y="148065"/>
                    <a:pt x="3094" y="148039"/>
                    <a:pt x="3094" y="147987"/>
                  </a:cubicBezTo>
                  <a:cubicBezTo>
                    <a:pt x="3146" y="147910"/>
                    <a:pt x="3146" y="147781"/>
                    <a:pt x="3069" y="147704"/>
                  </a:cubicBezTo>
                  <a:cubicBezTo>
                    <a:pt x="3069" y="147652"/>
                    <a:pt x="3069" y="147601"/>
                    <a:pt x="3043" y="147575"/>
                  </a:cubicBezTo>
                  <a:lnTo>
                    <a:pt x="3043" y="147549"/>
                  </a:lnTo>
                  <a:cubicBezTo>
                    <a:pt x="3069" y="147549"/>
                    <a:pt x="3043" y="147523"/>
                    <a:pt x="3043" y="147497"/>
                  </a:cubicBezTo>
                  <a:cubicBezTo>
                    <a:pt x="3043" y="147497"/>
                    <a:pt x="3069" y="147472"/>
                    <a:pt x="3069" y="147446"/>
                  </a:cubicBezTo>
                  <a:cubicBezTo>
                    <a:pt x="3043" y="147420"/>
                    <a:pt x="3043" y="147394"/>
                    <a:pt x="3017" y="147368"/>
                  </a:cubicBezTo>
                  <a:cubicBezTo>
                    <a:pt x="3017" y="147356"/>
                    <a:pt x="3011" y="147349"/>
                    <a:pt x="3004" y="147349"/>
                  </a:cubicBezTo>
                  <a:cubicBezTo>
                    <a:pt x="2998" y="147349"/>
                    <a:pt x="2991" y="147356"/>
                    <a:pt x="2991" y="147368"/>
                  </a:cubicBezTo>
                  <a:cubicBezTo>
                    <a:pt x="2957" y="147368"/>
                    <a:pt x="2934" y="147346"/>
                    <a:pt x="2915" y="147346"/>
                  </a:cubicBezTo>
                  <a:cubicBezTo>
                    <a:pt x="2905" y="147346"/>
                    <a:pt x="2897" y="147351"/>
                    <a:pt x="2888" y="147368"/>
                  </a:cubicBezTo>
                  <a:cubicBezTo>
                    <a:pt x="2881" y="147383"/>
                    <a:pt x="2872" y="147387"/>
                    <a:pt x="2863" y="147387"/>
                  </a:cubicBezTo>
                  <a:cubicBezTo>
                    <a:pt x="2847" y="147387"/>
                    <a:pt x="2831" y="147376"/>
                    <a:pt x="2821" y="147376"/>
                  </a:cubicBezTo>
                  <a:cubicBezTo>
                    <a:pt x="2815" y="147376"/>
                    <a:pt x="2811" y="147380"/>
                    <a:pt x="2811" y="147394"/>
                  </a:cubicBezTo>
                  <a:cubicBezTo>
                    <a:pt x="2811" y="147394"/>
                    <a:pt x="2811" y="147420"/>
                    <a:pt x="2811" y="147420"/>
                  </a:cubicBezTo>
                  <a:lnTo>
                    <a:pt x="2785" y="147420"/>
                  </a:lnTo>
                  <a:lnTo>
                    <a:pt x="2759" y="147343"/>
                  </a:lnTo>
                  <a:cubicBezTo>
                    <a:pt x="2759" y="147291"/>
                    <a:pt x="2733" y="147214"/>
                    <a:pt x="2708" y="147188"/>
                  </a:cubicBezTo>
                  <a:lnTo>
                    <a:pt x="2708" y="147085"/>
                  </a:lnTo>
                  <a:cubicBezTo>
                    <a:pt x="2733" y="147059"/>
                    <a:pt x="2733" y="147007"/>
                    <a:pt x="2708" y="146982"/>
                  </a:cubicBezTo>
                  <a:cubicBezTo>
                    <a:pt x="2708" y="146982"/>
                    <a:pt x="2708" y="146956"/>
                    <a:pt x="2708" y="146956"/>
                  </a:cubicBezTo>
                  <a:lnTo>
                    <a:pt x="2708" y="146853"/>
                  </a:lnTo>
                  <a:lnTo>
                    <a:pt x="2708" y="146801"/>
                  </a:lnTo>
                  <a:cubicBezTo>
                    <a:pt x="2708" y="146724"/>
                    <a:pt x="2708" y="146672"/>
                    <a:pt x="2656" y="146595"/>
                  </a:cubicBezTo>
                  <a:cubicBezTo>
                    <a:pt x="2630" y="146543"/>
                    <a:pt x="2682" y="146543"/>
                    <a:pt x="2708" y="146517"/>
                  </a:cubicBezTo>
                  <a:cubicBezTo>
                    <a:pt x="2733" y="146466"/>
                    <a:pt x="2759" y="146466"/>
                    <a:pt x="2733" y="146414"/>
                  </a:cubicBezTo>
                  <a:cubicBezTo>
                    <a:pt x="2733" y="146401"/>
                    <a:pt x="2733" y="146393"/>
                    <a:pt x="2733" y="146388"/>
                  </a:cubicBezTo>
                  <a:cubicBezTo>
                    <a:pt x="2811" y="146311"/>
                    <a:pt x="2759" y="146234"/>
                    <a:pt x="2785" y="146156"/>
                  </a:cubicBezTo>
                  <a:cubicBezTo>
                    <a:pt x="2785" y="146156"/>
                    <a:pt x="2785" y="146131"/>
                    <a:pt x="2785" y="146131"/>
                  </a:cubicBezTo>
                  <a:cubicBezTo>
                    <a:pt x="2785" y="146105"/>
                    <a:pt x="2811" y="146079"/>
                    <a:pt x="2785" y="146079"/>
                  </a:cubicBezTo>
                  <a:cubicBezTo>
                    <a:pt x="2759" y="146053"/>
                    <a:pt x="2708" y="146053"/>
                    <a:pt x="2682" y="146053"/>
                  </a:cubicBezTo>
                  <a:cubicBezTo>
                    <a:pt x="2630" y="146053"/>
                    <a:pt x="2579" y="146027"/>
                    <a:pt x="2605" y="146002"/>
                  </a:cubicBezTo>
                  <a:cubicBezTo>
                    <a:pt x="2605" y="145976"/>
                    <a:pt x="2605" y="145950"/>
                    <a:pt x="2605" y="145924"/>
                  </a:cubicBezTo>
                  <a:cubicBezTo>
                    <a:pt x="2605" y="145898"/>
                    <a:pt x="2605" y="145847"/>
                    <a:pt x="2630" y="145821"/>
                  </a:cubicBezTo>
                  <a:cubicBezTo>
                    <a:pt x="2630" y="145769"/>
                    <a:pt x="2630" y="145769"/>
                    <a:pt x="2579" y="145769"/>
                  </a:cubicBezTo>
                  <a:cubicBezTo>
                    <a:pt x="2553" y="145769"/>
                    <a:pt x="2553" y="145769"/>
                    <a:pt x="2553" y="145744"/>
                  </a:cubicBezTo>
                  <a:cubicBezTo>
                    <a:pt x="2605" y="145718"/>
                    <a:pt x="2630" y="145666"/>
                    <a:pt x="2605" y="145615"/>
                  </a:cubicBezTo>
                  <a:cubicBezTo>
                    <a:pt x="2605" y="145589"/>
                    <a:pt x="2605" y="145537"/>
                    <a:pt x="2630" y="145512"/>
                  </a:cubicBezTo>
                  <a:cubicBezTo>
                    <a:pt x="2656" y="145512"/>
                    <a:pt x="2682" y="145486"/>
                    <a:pt x="2682" y="145486"/>
                  </a:cubicBezTo>
                  <a:cubicBezTo>
                    <a:pt x="2708" y="145460"/>
                    <a:pt x="2682" y="145434"/>
                    <a:pt x="2656" y="145434"/>
                  </a:cubicBezTo>
                  <a:lnTo>
                    <a:pt x="2553" y="145434"/>
                  </a:lnTo>
                  <a:cubicBezTo>
                    <a:pt x="2553" y="145447"/>
                    <a:pt x="2546" y="145453"/>
                    <a:pt x="2540" y="145453"/>
                  </a:cubicBezTo>
                  <a:cubicBezTo>
                    <a:pt x="2534" y="145453"/>
                    <a:pt x="2527" y="145447"/>
                    <a:pt x="2527" y="145434"/>
                  </a:cubicBezTo>
                  <a:cubicBezTo>
                    <a:pt x="2501" y="145408"/>
                    <a:pt x="2476" y="145383"/>
                    <a:pt x="2527" y="145357"/>
                  </a:cubicBezTo>
                  <a:cubicBezTo>
                    <a:pt x="2553" y="145357"/>
                    <a:pt x="2579" y="145279"/>
                    <a:pt x="2579" y="145254"/>
                  </a:cubicBezTo>
                  <a:cubicBezTo>
                    <a:pt x="2579" y="145228"/>
                    <a:pt x="2501" y="145228"/>
                    <a:pt x="2527" y="145202"/>
                  </a:cubicBezTo>
                  <a:cubicBezTo>
                    <a:pt x="2553" y="145125"/>
                    <a:pt x="2553" y="145073"/>
                    <a:pt x="2527" y="145022"/>
                  </a:cubicBezTo>
                  <a:cubicBezTo>
                    <a:pt x="2527" y="145022"/>
                    <a:pt x="2527" y="144970"/>
                    <a:pt x="2501" y="144970"/>
                  </a:cubicBezTo>
                  <a:cubicBezTo>
                    <a:pt x="2476" y="144970"/>
                    <a:pt x="2501" y="144996"/>
                    <a:pt x="2501" y="144996"/>
                  </a:cubicBezTo>
                  <a:cubicBezTo>
                    <a:pt x="2476" y="145022"/>
                    <a:pt x="2476" y="145073"/>
                    <a:pt x="2476" y="145099"/>
                  </a:cubicBezTo>
                  <a:cubicBezTo>
                    <a:pt x="2476" y="145150"/>
                    <a:pt x="2476" y="145150"/>
                    <a:pt x="2476" y="145150"/>
                  </a:cubicBezTo>
                  <a:cubicBezTo>
                    <a:pt x="2476" y="145176"/>
                    <a:pt x="2476" y="145202"/>
                    <a:pt x="2450" y="145202"/>
                  </a:cubicBezTo>
                  <a:lnTo>
                    <a:pt x="2398" y="145202"/>
                  </a:lnTo>
                  <a:cubicBezTo>
                    <a:pt x="2372" y="145176"/>
                    <a:pt x="2372" y="145150"/>
                    <a:pt x="2347" y="145150"/>
                  </a:cubicBezTo>
                  <a:cubicBezTo>
                    <a:pt x="2321" y="145176"/>
                    <a:pt x="2347" y="145176"/>
                    <a:pt x="2347" y="145202"/>
                  </a:cubicBezTo>
                  <a:lnTo>
                    <a:pt x="2269" y="145202"/>
                  </a:lnTo>
                  <a:cubicBezTo>
                    <a:pt x="2269" y="145176"/>
                    <a:pt x="2269" y="145176"/>
                    <a:pt x="2269" y="145176"/>
                  </a:cubicBezTo>
                  <a:cubicBezTo>
                    <a:pt x="2347" y="145176"/>
                    <a:pt x="2321" y="145125"/>
                    <a:pt x="2321" y="145073"/>
                  </a:cubicBezTo>
                  <a:cubicBezTo>
                    <a:pt x="2347" y="145073"/>
                    <a:pt x="2347" y="145047"/>
                    <a:pt x="2372" y="145022"/>
                  </a:cubicBezTo>
                  <a:cubicBezTo>
                    <a:pt x="2372" y="145022"/>
                    <a:pt x="2398" y="144996"/>
                    <a:pt x="2372" y="144996"/>
                  </a:cubicBezTo>
                  <a:cubicBezTo>
                    <a:pt x="2364" y="144987"/>
                    <a:pt x="2358" y="144984"/>
                    <a:pt x="2354" y="144984"/>
                  </a:cubicBezTo>
                  <a:cubicBezTo>
                    <a:pt x="2347" y="144984"/>
                    <a:pt x="2347" y="144996"/>
                    <a:pt x="2347" y="144996"/>
                  </a:cubicBezTo>
                  <a:cubicBezTo>
                    <a:pt x="2347" y="144944"/>
                    <a:pt x="2295" y="144944"/>
                    <a:pt x="2269" y="144893"/>
                  </a:cubicBezTo>
                  <a:cubicBezTo>
                    <a:pt x="2295" y="144867"/>
                    <a:pt x="2295" y="144841"/>
                    <a:pt x="2321" y="144841"/>
                  </a:cubicBezTo>
                  <a:cubicBezTo>
                    <a:pt x="2321" y="144841"/>
                    <a:pt x="2321" y="144815"/>
                    <a:pt x="2321" y="144789"/>
                  </a:cubicBezTo>
                  <a:lnTo>
                    <a:pt x="2269" y="144789"/>
                  </a:lnTo>
                  <a:lnTo>
                    <a:pt x="2243" y="144764"/>
                  </a:lnTo>
                  <a:lnTo>
                    <a:pt x="2243" y="144738"/>
                  </a:lnTo>
                  <a:cubicBezTo>
                    <a:pt x="2269" y="144738"/>
                    <a:pt x="2295" y="144738"/>
                    <a:pt x="2295" y="144712"/>
                  </a:cubicBezTo>
                  <a:cubicBezTo>
                    <a:pt x="2269" y="144686"/>
                    <a:pt x="2269" y="144635"/>
                    <a:pt x="2295" y="144609"/>
                  </a:cubicBezTo>
                  <a:cubicBezTo>
                    <a:pt x="2321" y="144583"/>
                    <a:pt x="2347" y="144557"/>
                    <a:pt x="2372" y="144557"/>
                  </a:cubicBezTo>
                  <a:cubicBezTo>
                    <a:pt x="2398" y="144531"/>
                    <a:pt x="2372" y="144531"/>
                    <a:pt x="2372" y="144506"/>
                  </a:cubicBezTo>
                  <a:lnTo>
                    <a:pt x="2372" y="144428"/>
                  </a:lnTo>
                  <a:cubicBezTo>
                    <a:pt x="2424" y="144377"/>
                    <a:pt x="2372" y="144325"/>
                    <a:pt x="2372" y="144299"/>
                  </a:cubicBezTo>
                  <a:cubicBezTo>
                    <a:pt x="2372" y="144274"/>
                    <a:pt x="2398" y="144274"/>
                    <a:pt x="2398" y="144248"/>
                  </a:cubicBezTo>
                  <a:cubicBezTo>
                    <a:pt x="2398" y="144222"/>
                    <a:pt x="2424" y="144196"/>
                    <a:pt x="2424" y="144170"/>
                  </a:cubicBezTo>
                  <a:cubicBezTo>
                    <a:pt x="2450" y="144145"/>
                    <a:pt x="2476" y="144119"/>
                    <a:pt x="2476" y="144093"/>
                  </a:cubicBezTo>
                  <a:cubicBezTo>
                    <a:pt x="2476" y="144067"/>
                    <a:pt x="2450" y="144067"/>
                    <a:pt x="2424" y="144067"/>
                  </a:cubicBezTo>
                  <a:lnTo>
                    <a:pt x="2476" y="143964"/>
                  </a:lnTo>
                  <a:cubicBezTo>
                    <a:pt x="2501" y="143938"/>
                    <a:pt x="2476" y="143913"/>
                    <a:pt x="2450" y="143913"/>
                  </a:cubicBezTo>
                  <a:lnTo>
                    <a:pt x="2424" y="143913"/>
                  </a:lnTo>
                  <a:cubicBezTo>
                    <a:pt x="2424" y="143913"/>
                    <a:pt x="2372" y="143938"/>
                    <a:pt x="2347" y="143938"/>
                  </a:cubicBezTo>
                  <a:cubicBezTo>
                    <a:pt x="2321" y="143913"/>
                    <a:pt x="2347" y="143835"/>
                    <a:pt x="2347" y="143784"/>
                  </a:cubicBezTo>
                  <a:lnTo>
                    <a:pt x="2347" y="143706"/>
                  </a:lnTo>
                  <a:cubicBezTo>
                    <a:pt x="2372" y="143655"/>
                    <a:pt x="2372" y="143603"/>
                    <a:pt x="2372" y="143551"/>
                  </a:cubicBezTo>
                  <a:cubicBezTo>
                    <a:pt x="2450" y="143526"/>
                    <a:pt x="2424" y="143500"/>
                    <a:pt x="2424" y="143474"/>
                  </a:cubicBezTo>
                  <a:lnTo>
                    <a:pt x="2476" y="143474"/>
                  </a:lnTo>
                  <a:cubicBezTo>
                    <a:pt x="2476" y="143504"/>
                    <a:pt x="2484" y="143517"/>
                    <a:pt x="2502" y="143517"/>
                  </a:cubicBezTo>
                  <a:cubicBezTo>
                    <a:pt x="2515" y="143517"/>
                    <a:pt x="2532" y="143511"/>
                    <a:pt x="2553" y="143500"/>
                  </a:cubicBezTo>
                  <a:cubicBezTo>
                    <a:pt x="2579" y="143474"/>
                    <a:pt x="2605" y="143448"/>
                    <a:pt x="2553" y="143422"/>
                  </a:cubicBezTo>
                  <a:cubicBezTo>
                    <a:pt x="2553" y="143345"/>
                    <a:pt x="2527" y="143345"/>
                    <a:pt x="2476" y="143345"/>
                  </a:cubicBezTo>
                  <a:cubicBezTo>
                    <a:pt x="2476" y="143345"/>
                    <a:pt x="2476" y="143319"/>
                    <a:pt x="2476" y="143319"/>
                  </a:cubicBezTo>
                  <a:lnTo>
                    <a:pt x="2527" y="143242"/>
                  </a:lnTo>
                  <a:cubicBezTo>
                    <a:pt x="2579" y="143216"/>
                    <a:pt x="2605" y="143165"/>
                    <a:pt x="2605" y="143113"/>
                  </a:cubicBezTo>
                  <a:lnTo>
                    <a:pt x="2605" y="143061"/>
                  </a:lnTo>
                  <a:lnTo>
                    <a:pt x="2605" y="143010"/>
                  </a:lnTo>
                  <a:cubicBezTo>
                    <a:pt x="2605" y="142932"/>
                    <a:pt x="2605" y="142907"/>
                    <a:pt x="2527" y="142881"/>
                  </a:cubicBezTo>
                  <a:cubicBezTo>
                    <a:pt x="2527" y="142855"/>
                    <a:pt x="2579" y="142855"/>
                    <a:pt x="2553" y="142803"/>
                  </a:cubicBezTo>
                  <a:cubicBezTo>
                    <a:pt x="2553" y="142778"/>
                    <a:pt x="2527" y="142778"/>
                    <a:pt x="2501" y="142778"/>
                  </a:cubicBezTo>
                  <a:lnTo>
                    <a:pt x="2450" y="142778"/>
                  </a:lnTo>
                  <a:cubicBezTo>
                    <a:pt x="2450" y="142752"/>
                    <a:pt x="2450" y="142700"/>
                    <a:pt x="2450" y="142675"/>
                  </a:cubicBezTo>
                  <a:cubicBezTo>
                    <a:pt x="2476" y="142597"/>
                    <a:pt x="2450" y="142546"/>
                    <a:pt x="2501" y="142468"/>
                  </a:cubicBezTo>
                  <a:cubicBezTo>
                    <a:pt x="2501" y="142442"/>
                    <a:pt x="2527" y="142442"/>
                    <a:pt x="2553" y="142442"/>
                  </a:cubicBezTo>
                  <a:lnTo>
                    <a:pt x="2579" y="142442"/>
                  </a:lnTo>
                  <a:cubicBezTo>
                    <a:pt x="2579" y="142494"/>
                    <a:pt x="2579" y="142546"/>
                    <a:pt x="2579" y="142623"/>
                  </a:cubicBezTo>
                  <a:cubicBezTo>
                    <a:pt x="2579" y="142623"/>
                    <a:pt x="2579" y="142649"/>
                    <a:pt x="2605" y="142649"/>
                  </a:cubicBezTo>
                  <a:cubicBezTo>
                    <a:pt x="2605" y="142649"/>
                    <a:pt x="2630" y="142649"/>
                    <a:pt x="2630" y="142623"/>
                  </a:cubicBezTo>
                  <a:cubicBezTo>
                    <a:pt x="2656" y="142546"/>
                    <a:pt x="2656" y="142442"/>
                    <a:pt x="2630" y="142365"/>
                  </a:cubicBezTo>
                  <a:cubicBezTo>
                    <a:pt x="2630" y="142365"/>
                    <a:pt x="2630" y="142339"/>
                    <a:pt x="2630" y="142339"/>
                  </a:cubicBezTo>
                  <a:cubicBezTo>
                    <a:pt x="2630" y="142288"/>
                    <a:pt x="2630" y="142288"/>
                    <a:pt x="2579" y="142288"/>
                  </a:cubicBezTo>
                  <a:cubicBezTo>
                    <a:pt x="2527" y="142288"/>
                    <a:pt x="2630" y="142210"/>
                    <a:pt x="2579" y="142185"/>
                  </a:cubicBezTo>
                  <a:lnTo>
                    <a:pt x="2579" y="142133"/>
                  </a:lnTo>
                  <a:cubicBezTo>
                    <a:pt x="2656" y="142081"/>
                    <a:pt x="2630" y="142030"/>
                    <a:pt x="2605" y="141952"/>
                  </a:cubicBezTo>
                  <a:cubicBezTo>
                    <a:pt x="2656" y="141952"/>
                    <a:pt x="2708" y="141952"/>
                    <a:pt x="2708" y="141875"/>
                  </a:cubicBezTo>
                  <a:cubicBezTo>
                    <a:pt x="2733" y="141823"/>
                    <a:pt x="2733" y="141823"/>
                    <a:pt x="2759" y="141772"/>
                  </a:cubicBezTo>
                  <a:cubicBezTo>
                    <a:pt x="2785" y="141694"/>
                    <a:pt x="2759" y="141643"/>
                    <a:pt x="2708" y="141591"/>
                  </a:cubicBezTo>
                  <a:lnTo>
                    <a:pt x="2656" y="141591"/>
                  </a:lnTo>
                  <a:cubicBezTo>
                    <a:pt x="2656" y="141591"/>
                    <a:pt x="2630" y="141514"/>
                    <a:pt x="2630" y="141488"/>
                  </a:cubicBezTo>
                  <a:lnTo>
                    <a:pt x="2682" y="141462"/>
                  </a:lnTo>
                  <a:cubicBezTo>
                    <a:pt x="2733" y="141462"/>
                    <a:pt x="2785" y="141462"/>
                    <a:pt x="2811" y="141411"/>
                  </a:cubicBezTo>
                  <a:cubicBezTo>
                    <a:pt x="2811" y="141385"/>
                    <a:pt x="2811" y="141333"/>
                    <a:pt x="2811" y="141333"/>
                  </a:cubicBezTo>
                  <a:cubicBezTo>
                    <a:pt x="2811" y="141282"/>
                    <a:pt x="2862" y="141308"/>
                    <a:pt x="2862" y="141256"/>
                  </a:cubicBezTo>
                  <a:cubicBezTo>
                    <a:pt x="2862" y="141256"/>
                    <a:pt x="2862" y="141230"/>
                    <a:pt x="2862" y="141230"/>
                  </a:cubicBezTo>
                  <a:cubicBezTo>
                    <a:pt x="2862" y="141230"/>
                    <a:pt x="2888" y="141282"/>
                    <a:pt x="2914" y="141282"/>
                  </a:cubicBezTo>
                  <a:cubicBezTo>
                    <a:pt x="2940" y="141282"/>
                    <a:pt x="2966" y="141256"/>
                    <a:pt x="2966" y="141230"/>
                  </a:cubicBezTo>
                  <a:cubicBezTo>
                    <a:pt x="2991" y="141153"/>
                    <a:pt x="2991" y="141101"/>
                    <a:pt x="2966" y="141024"/>
                  </a:cubicBezTo>
                  <a:cubicBezTo>
                    <a:pt x="2914" y="141024"/>
                    <a:pt x="2914" y="141076"/>
                    <a:pt x="2862" y="141076"/>
                  </a:cubicBezTo>
                  <a:cubicBezTo>
                    <a:pt x="2862" y="140972"/>
                    <a:pt x="2837" y="140895"/>
                    <a:pt x="2759" y="140818"/>
                  </a:cubicBezTo>
                  <a:cubicBezTo>
                    <a:pt x="2733" y="140818"/>
                    <a:pt x="2759" y="140792"/>
                    <a:pt x="2759" y="140792"/>
                  </a:cubicBezTo>
                  <a:cubicBezTo>
                    <a:pt x="2785" y="140766"/>
                    <a:pt x="2811" y="140766"/>
                    <a:pt x="2811" y="140740"/>
                  </a:cubicBezTo>
                  <a:cubicBezTo>
                    <a:pt x="2862" y="140714"/>
                    <a:pt x="2837" y="140663"/>
                    <a:pt x="2862" y="140611"/>
                  </a:cubicBezTo>
                  <a:cubicBezTo>
                    <a:pt x="2914" y="140534"/>
                    <a:pt x="2914" y="140431"/>
                    <a:pt x="2862" y="140353"/>
                  </a:cubicBezTo>
                  <a:cubicBezTo>
                    <a:pt x="2837" y="140276"/>
                    <a:pt x="2837" y="140224"/>
                    <a:pt x="2837" y="140147"/>
                  </a:cubicBezTo>
                  <a:cubicBezTo>
                    <a:pt x="2888" y="140147"/>
                    <a:pt x="2888" y="140121"/>
                    <a:pt x="2888" y="140070"/>
                  </a:cubicBezTo>
                  <a:cubicBezTo>
                    <a:pt x="2862" y="140018"/>
                    <a:pt x="2837" y="139992"/>
                    <a:pt x="2811" y="139967"/>
                  </a:cubicBezTo>
                  <a:cubicBezTo>
                    <a:pt x="2785" y="139915"/>
                    <a:pt x="2862" y="139889"/>
                    <a:pt x="2837" y="139838"/>
                  </a:cubicBezTo>
                  <a:cubicBezTo>
                    <a:pt x="2862" y="139760"/>
                    <a:pt x="2837" y="139683"/>
                    <a:pt x="2785" y="139631"/>
                  </a:cubicBezTo>
                  <a:cubicBezTo>
                    <a:pt x="2759" y="139605"/>
                    <a:pt x="2733" y="139554"/>
                    <a:pt x="2708" y="139528"/>
                  </a:cubicBezTo>
                  <a:cubicBezTo>
                    <a:pt x="2708" y="139502"/>
                    <a:pt x="2682" y="139502"/>
                    <a:pt x="2656" y="139502"/>
                  </a:cubicBezTo>
                  <a:cubicBezTo>
                    <a:pt x="2630" y="139476"/>
                    <a:pt x="2605" y="139451"/>
                    <a:pt x="2630" y="139399"/>
                  </a:cubicBezTo>
                  <a:cubicBezTo>
                    <a:pt x="2630" y="139348"/>
                    <a:pt x="2630" y="139296"/>
                    <a:pt x="2630" y="139244"/>
                  </a:cubicBezTo>
                  <a:cubicBezTo>
                    <a:pt x="2656" y="139244"/>
                    <a:pt x="2682" y="139193"/>
                    <a:pt x="2682" y="139167"/>
                  </a:cubicBezTo>
                  <a:cubicBezTo>
                    <a:pt x="2682" y="139115"/>
                    <a:pt x="2733" y="139090"/>
                    <a:pt x="2708" y="139064"/>
                  </a:cubicBezTo>
                  <a:cubicBezTo>
                    <a:pt x="2700" y="139060"/>
                    <a:pt x="2694" y="139059"/>
                    <a:pt x="2688" y="139059"/>
                  </a:cubicBezTo>
                  <a:cubicBezTo>
                    <a:pt x="2655" y="139059"/>
                    <a:pt x="2649" y="139115"/>
                    <a:pt x="2605" y="139115"/>
                  </a:cubicBezTo>
                  <a:cubicBezTo>
                    <a:pt x="2595" y="139120"/>
                    <a:pt x="2587" y="139122"/>
                    <a:pt x="2580" y="139122"/>
                  </a:cubicBezTo>
                  <a:cubicBezTo>
                    <a:pt x="2554" y="139122"/>
                    <a:pt x="2558" y="139085"/>
                    <a:pt x="2579" y="139064"/>
                  </a:cubicBezTo>
                  <a:cubicBezTo>
                    <a:pt x="2605" y="139012"/>
                    <a:pt x="2605" y="138961"/>
                    <a:pt x="2579" y="138909"/>
                  </a:cubicBezTo>
                  <a:cubicBezTo>
                    <a:pt x="2605" y="138858"/>
                    <a:pt x="2553" y="138806"/>
                    <a:pt x="2579" y="138754"/>
                  </a:cubicBezTo>
                  <a:cubicBezTo>
                    <a:pt x="2630" y="138729"/>
                    <a:pt x="2605" y="138703"/>
                    <a:pt x="2605" y="138651"/>
                  </a:cubicBezTo>
                  <a:cubicBezTo>
                    <a:pt x="2605" y="138638"/>
                    <a:pt x="2611" y="138638"/>
                    <a:pt x="2617" y="138638"/>
                  </a:cubicBezTo>
                  <a:cubicBezTo>
                    <a:pt x="2624" y="138638"/>
                    <a:pt x="2630" y="138638"/>
                    <a:pt x="2630" y="138625"/>
                  </a:cubicBezTo>
                  <a:cubicBezTo>
                    <a:pt x="2811" y="138548"/>
                    <a:pt x="2862" y="138316"/>
                    <a:pt x="2759" y="138161"/>
                  </a:cubicBezTo>
                  <a:lnTo>
                    <a:pt x="2811" y="138161"/>
                  </a:lnTo>
                  <a:cubicBezTo>
                    <a:pt x="2862" y="138135"/>
                    <a:pt x="2837" y="138058"/>
                    <a:pt x="2888" y="138032"/>
                  </a:cubicBezTo>
                  <a:cubicBezTo>
                    <a:pt x="2940" y="137981"/>
                    <a:pt x="2914" y="137981"/>
                    <a:pt x="2888" y="137929"/>
                  </a:cubicBezTo>
                  <a:cubicBezTo>
                    <a:pt x="2888" y="137929"/>
                    <a:pt x="2914" y="137929"/>
                    <a:pt x="2914" y="137903"/>
                  </a:cubicBezTo>
                  <a:cubicBezTo>
                    <a:pt x="2931" y="137903"/>
                    <a:pt x="2960" y="137892"/>
                    <a:pt x="2977" y="137892"/>
                  </a:cubicBezTo>
                  <a:cubicBezTo>
                    <a:pt x="2986" y="137892"/>
                    <a:pt x="2991" y="137895"/>
                    <a:pt x="2991" y="137903"/>
                  </a:cubicBezTo>
                  <a:cubicBezTo>
                    <a:pt x="3017" y="137955"/>
                    <a:pt x="3043" y="137981"/>
                    <a:pt x="3094" y="138006"/>
                  </a:cubicBezTo>
                  <a:cubicBezTo>
                    <a:pt x="3120" y="138006"/>
                    <a:pt x="3094" y="138084"/>
                    <a:pt x="3120" y="138084"/>
                  </a:cubicBezTo>
                  <a:cubicBezTo>
                    <a:pt x="3172" y="138084"/>
                    <a:pt x="3172" y="138058"/>
                    <a:pt x="3172" y="138006"/>
                  </a:cubicBezTo>
                  <a:lnTo>
                    <a:pt x="3172" y="137749"/>
                  </a:lnTo>
                  <a:lnTo>
                    <a:pt x="3172" y="137645"/>
                  </a:lnTo>
                  <a:cubicBezTo>
                    <a:pt x="3172" y="137620"/>
                    <a:pt x="3172" y="137594"/>
                    <a:pt x="3198" y="137568"/>
                  </a:cubicBezTo>
                  <a:cubicBezTo>
                    <a:pt x="3223" y="137568"/>
                    <a:pt x="3223" y="137542"/>
                    <a:pt x="3223" y="137516"/>
                  </a:cubicBezTo>
                  <a:cubicBezTo>
                    <a:pt x="3223" y="137491"/>
                    <a:pt x="3146" y="137491"/>
                    <a:pt x="3172" y="137491"/>
                  </a:cubicBezTo>
                  <a:cubicBezTo>
                    <a:pt x="3198" y="137439"/>
                    <a:pt x="3198" y="137387"/>
                    <a:pt x="3198" y="137336"/>
                  </a:cubicBezTo>
                  <a:lnTo>
                    <a:pt x="3198" y="137310"/>
                  </a:lnTo>
                  <a:cubicBezTo>
                    <a:pt x="3172" y="137258"/>
                    <a:pt x="3198" y="137207"/>
                    <a:pt x="3120" y="137181"/>
                  </a:cubicBezTo>
                  <a:cubicBezTo>
                    <a:pt x="3069" y="137181"/>
                    <a:pt x="3094" y="137155"/>
                    <a:pt x="3120" y="137130"/>
                  </a:cubicBezTo>
                  <a:cubicBezTo>
                    <a:pt x="3120" y="137130"/>
                    <a:pt x="3146" y="137078"/>
                    <a:pt x="3146" y="137052"/>
                  </a:cubicBezTo>
                  <a:cubicBezTo>
                    <a:pt x="3198" y="137026"/>
                    <a:pt x="3198" y="136949"/>
                    <a:pt x="3172" y="136923"/>
                  </a:cubicBezTo>
                  <a:cubicBezTo>
                    <a:pt x="3172" y="136897"/>
                    <a:pt x="3198" y="136872"/>
                    <a:pt x="3172" y="136846"/>
                  </a:cubicBezTo>
                  <a:cubicBezTo>
                    <a:pt x="3146" y="136820"/>
                    <a:pt x="3172" y="136820"/>
                    <a:pt x="3146" y="136794"/>
                  </a:cubicBezTo>
                  <a:cubicBezTo>
                    <a:pt x="3120" y="136768"/>
                    <a:pt x="3146" y="136691"/>
                    <a:pt x="3069" y="136691"/>
                  </a:cubicBezTo>
                  <a:cubicBezTo>
                    <a:pt x="3043" y="136691"/>
                    <a:pt x="3069" y="136640"/>
                    <a:pt x="3043" y="136640"/>
                  </a:cubicBezTo>
                  <a:cubicBezTo>
                    <a:pt x="3120" y="136640"/>
                    <a:pt x="3120" y="136640"/>
                    <a:pt x="3094" y="136562"/>
                  </a:cubicBezTo>
                  <a:cubicBezTo>
                    <a:pt x="3069" y="136511"/>
                    <a:pt x="3094" y="136511"/>
                    <a:pt x="3043" y="136485"/>
                  </a:cubicBezTo>
                  <a:cubicBezTo>
                    <a:pt x="3017" y="136485"/>
                    <a:pt x="2991" y="136459"/>
                    <a:pt x="3043" y="136433"/>
                  </a:cubicBezTo>
                  <a:cubicBezTo>
                    <a:pt x="3094" y="136407"/>
                    <a:pt x="3094" y="136407"/>
                    <a:pt x="3043" y="136382"/>
                  </a:cubicBezTo>
                  <a:cubicBezTo>
                    <a:pt x="2991" y="136330"/>
                    <a:pt x="2991" y="136304"/>
                    <a:pt x="2966" y="136278"/>
                  </a:cubicBezTo>
                  <a:lnTo>
                    <a:pt x="2966" y="136253"/>
                  </a:lnTo>
                  <a:cubicBezTo>
                    <a:pt x="2991" y="136227"/>
                    <a:pt x="3017" y="136201"/>
                    <a:pt x="2991" y="136175"/>
                  </a:cubicBezTo>
                  <a:cubicBezTo>
                    <a:pt x="2966" y="136124"/>
                    <a:pt x="2991" y="136098"/>
                    <a:pt x="3017" y="136046"/>
                  </a:cubicBezTo>
                  <a:cubicBezTo>
                    <a:pt x="3017" y="136046"/>
                    <a:pt x="3043" y="136021"/>
                    <a:pt x="3043" y="135995"/>
                  </a:cubicBezTo>
                  <a:cubicBezTo>
                    <a:pt x="3069" y="135943"/>
                    <a:pt x="3069" y="135943"/>
                    <a:pt x="2991" y="135943"/>
                  </a:cubicBezTo>
                  <a:lnTo>
                    <a:pt x="3043" y="135892"/>
                  </a:lnTo>
                  <a:cubicBezTo>
                    <a:pt x="3069" y="135892"/>
                    <a:pt x="3094" y="135866"/>
                    <a:pt x="3120" y="135840"/>
                  </a:cubicBezTo>
                  <a:cubicBezTo>
                    <a:pt x="3120" y="135840"/>
                    <a:pt x="3146" y="135814"/>
                    <a:pt x="3120" y="135788"/>
                  </a:cubicBezTo>
                  <a:cubicBezTo>
                    <a:pt x="3094" y="135788"/>
                    <a:pt x="3069" y="135788"/>
                    <a:pt x="3069" y="135814"/>
                  </a:cubicBezTo>
                  <a:lnTo>
                    <a:pt x="3043" y="135866"/>
                  </a:lnTo>
                  <a:lnTo>
                    <a:pt x="2991" y="135814"/>
                  </a:lnTo>
                  <a:cubicBezTo>
                    <a:pt x="2966" y="135737"/>
                    <a:pt x="3017" y="135711"/>
                    <a:pt x="3017" y="135685"/>
                  </a:cubicBezTo>
                  <a:cubicBezTo>
                    <a:pt x="3017" y="135634"/>
                    <a:pt x="2966" y="135634"/>
                    <a:pt x="2966" y="135582"/>
                  </a:cubicBezTo>
                  <a:cubicBezTo>
                    <a:pt x="2966" y="135531"/>
                    <a:pt x="2966" y="135479"/>
                    <a:pt x="2966" y="135453"/>
                  </a:cubicBezTo>
                  <a:lnTo>
                    <a:pt x="2966" y="135402"/>
                  </a:lnTo>
                  <a:lnTo>
                    <a:pt x="2966" y="135169"/>
                  </a:lnTo>
                  <a:lnTo>
                    <a:pt x="2966" y="135092"/>
                  </a:lnTo>
                  <a:lnTo>
                    <a:pt x="2966" y="135040"/>
                  </a:lnTo>
                  <a:cubicBezTo>
                    <a:pt x="2991" y="134989"/>
                    <a:pt x="3017" y="134912"/>
                    <a:pt x="3017" y="134860"/>
                  </a:cubicBezTo>
                  <a:cubicBezTo>
                    <a:pt x="3094" y="134860"/>
                    <a:pt x="3069" y="134808"/>
                    <a:pt x="3069" y="134757"/>
                  </a:cubicBezTo>
                  <a:cubicBezTo>
                    <a:pt x="3069" y="134735"/>
                    <a:pt x="3069" y="134727"/>
                    <a:pt x="3067" y="134727"/>
                  </a:cubicBezTo>
                  <a:cubicBezTo>
                    <a:pt x="3064" y="134727"/>
                    <a:pt x="3058" y="134742"/>
                    <a:pt x="3043" y="134757"/>
                  </a:cubicBezTo>
                  <a:lnTo>
                    <a:pt x="2991" y="134783"/>
                  </a:lnTo>
                  <a:lnTo>
                    <a:pt x="2940" y="134705"/>
                  </a:lnTo>
                  <a:cubicBezTo>
                    <a:pt x="2991" y="134679"/>
                    <a:pt x="3017" y="134628"/>
                    <a:pt x="3017" y="134602"/>
                  </a:cubicBezTo>
                  <a:cubicBezTo>
                    <a:pt x="3017" y="134550"/>
                    <a:pt x="3017" y="134499"/>
                    <a:pt x="3043" y="134473"/>
                  </a:cubicBezTo>
                  <a:cubicBezTo>
                    <a:pt x="3043" y="134447"/>
                    <a:pt x="3094" y="134421"/>
                    <a:pt x="3094" y="134421"/>
                  </a:cubicBezTo>
                  <a:cubicBezTo>
                    <a:pt x="3086" y="134413"/>
                    <a:pt x="3077" y="134410"/>
                    <a:pt x="3069" y="134410"/>
                  </a:cubicBezTo>
                  <a:cubicBezTo>
                    <a:pt x="3051" y="134410"/>
                    <a:pt x="3034" y="134421"/>
                    <a:pt x="3017" y="134421"/>
                  </a:cubicBezTo>
                  <a:lnTo>
                    <a:pt x="2940" y="134396"/>
                  </a:lnTo>
                  <a:cubicBezTo>
                    <a:pt x="2940" y="134370"/>
                    <a:pt x="2966" y="134344"/>
                    <a:pt x="2966" y="134344"/>
                  </a:cubicBezTo>
                  <a:cubicBezTo>
                    <a:pt x="3043" y="134344"/>
                    <a:pt x="3094" y="134318"/>
                    <a:pt x="3069" y="134241"/>
                  </a:cubicBezTo>
                  <a:cubicBezTo>
                    <a:pt x="3069" y="134215"/>
                    <a:pt x="3069" y="134215"/>
                    <a:pt x="3043" y="134215"/>
                  </a:cubicBezTo>
                  <a:cubicBezTo>
                    <a:pt x="3043" y="134215"/>
                    <a:pt x="3035" y="134219"/>
                    <a:pt x="3023" y="134219"/>
                  </a:cubicBezTo>
                  <a:cubicBezTo>
                    <a:pt x="3006" y="134219"/>
                    <a:pt x="2981" y="134210"/>
                    <a:pt x="2966" y="134164"/>
                  </a:cubicBezTo>
                  <a:lnTo>
                    <a:pt x="2966" y="134138"/>
                  </a:lnTo>
                  <a:cubicBezTo>
                    <a:pt x="2983" y="134138"/>
                    <a:pt x="3011" y="134115"/>
                    <a:pt x="3036" y="134115"/>
                  </a:cubicBezTo>
                  <a:cubicBezTo>
                    <a:pt x="3049" y="134115"/>
                    <a:pt x="3060" y="134121"/>
                    <a:pt x="3069" y="134138"/>
                  </a:cubicBezTo>
                  <a:cubicBezTo>
                    <a:pt x="3077" y="134146"/>
                    <a:pt x="3083" y="134149"/>
                    <a:pt x="3087" y="134149"/>
                  </a:cubicBezTo>
                  <a:cubicBezTo>
                    <a:pt x="3094" y="134149"/>
                    <a:pt x="3094" y="134138"/>
                    <a:pt x="3094" y="134138"/>
                  </a:cubicBezTo>
                  <a:cubicBezTo>
                    <a:pt x="3094" y="134138"/>
                    <a:pt x="3094" y="134035"/>
                    <a:pt x="3069" y="134035"/>
                  </a:cubicBezTo>
                  <a:cubicBezTo>
                    <a:pt x="2966" y="134035"/>
                    <a:pt x="2966" y="133957"/>
                    <a:pt x="2966" y="133880"/>
                  </a:cubicBezTo>
                  <a:lnTo>
                    <a:pt x="2991" y="133828"/>
                  </a:lnTo>
                  <a:cubicBezTo>
                    <a:pt x="3043" y="133828"/>
                    <a:pt x="3069" y="133803"/>
                    <a:pt x="3094" y="133777"/>
                  </a:cubicBezTo>
                  <a:cubicBezTo>
                    <a:pt x="3120" y="133699"/>
                    <a:pt x="3120" y="133596"/>
                    <a:pt x="3120" y="133519"/>
                  </a:cubicBezTo>
                  <a:cubicBezTo>
                    <a:pt x="3120" y="133493"/>
                    <a:pt x="3094" y="133467"/>
                    <a:pt x="3094" y="133441"/>
                  </a:cubicBezTo>
                  <a:cubicBezTo>
                    <a:pt x="3120" y="133416"/>
                    <a:pt x="3094" y="133390"/>
                    <a:pt x="3094" y="133364"/>
                  </a:cubicBezTo>
                  <a:lnTo>
                    <a:pt x="3094" y="133312"/>
                  </a:lnTo>
                  <a:lnTo>
                    <a:pt x="3094" y="133287"/>
                  </a:lnTo>
                  <a:lnTo>
                    <a:pt x="2991" y="133287"/>
                  </a:lnTo>
                  <a:cubicBezTo>
                    <a:pt x="2966" y="133287"/>
                    <a:pt x="2991" y="133261"/>
                    <a:pt x="2991" y="133235"/>
                  </a:cubicBezTo>
                  <a:lnTo>
                    <a:pt x="2991" y="133132"/>
                  </a:lnTo>
                  <a:cubicBezTo>
                    <a:pt x="3017" y="133132"/>
                    <a:pt x="3017" y="133132"/>
                    <a:pt x="3043" y="133106"/>
                  </a:cubicBezTo>
                  <a:cubicBezTo>
                    <a:pt x="3120" y="133106"/>
                    <a:pt x="3120" y="133106"/>
                    <a:pt x="3120" y="133055"/>
                  </a:cubicBezTo>
                  <a:lnTo>
                    <a:pt x="3094" y="133003"/>
                  </a:lnTo>
                  <a:lnTo>
                    <a:pt x="3094" y="132977"/>
                  </a:lnTo>
                  <a:lnTo>
                    <a:pt x="3120" y="132977"/>
                  </a:lnTo>
                  <a:cubicBezTo>
                    <a:pt x="3146" y="132977"/>
                    <a:pt x="3172" y="132951"/>
                    <a:pt x="3146" y="132951"/>
                  </a:cubicBezTo>
                  <a:cubicBezTo>
                    <a:pt x="3146" y="132926"/>
                    <a:pt x="3146" y="132874"/>
                    <a:pt x="3146" y="132822"/>
                  </a:cubicBezTo>
                  <a:lnTo>
                    <a:pt x="3146" y="132719"/>
                  </a:lnTo>
                  <a:cubicBezTo>
                    <a:pt x="3146" y="132642"/>
                    <a:pt x="3146" y="132642"/>
                    <a:pt x="3094" y="132616"/>
                  </a:cubicBezTo>
                  <a:lnTo>
                    <a:pt x="3043" y="132590"/>
                  </a:lnTo>
                  <a:cubicBezTo>
                    <a:pt x="3017" y="132590"/>
                    <a:pt x="3043" y="132565"/>
                    <a:pt x="3043" y="132565"/>
                  </a:cubicBezTo>
                  <a:cubicBezTo>
                    <a:pt x="3022" y="132522"/>
                    <a:pt x="3052" y="132480"/>
                    <a:pt x="3106" y="132480"/>
                  </a:cubicBezTo>
                  <a:cubicBezTo>
                    <a:pt x="3119" y="132480"/>
                    <a:pt x="3132" y="132482"/>
                    <a:pt x="3146" y="132487"/>
                  </a:cubicBezTo>
                  <a:cubicBezTo>
                    <a:pt x="3120" y="132461"/>
                    <a:pt x="3069" y="132436"/>
                    <a:pt x="3043" y="132436"/>
                  </a:cubicBezTo>
                  <a:cubicBezTo>
                    <a:pt x="3017" y="132436"/>
                    <a:pt x="3017" y="132410"/>
                    <a:pt x="3017" y="132384"/>
                  </a:cubicBezTo>
                  <a:cubicBezTo>
                    <a:pt x="3043" y="132358"/>
                    <a:pt x="3069" y="132307"/>
                    <a:pt x="3094" y="132281"/>
                  </a:cubicBezTo>
                  <a:cubicBezTo>
                    <a:pt x="3094" y="132281"/>
                    <a:pt x="3146" y="132255"/>
                    <a:pt x="3146" y="132229"/>
                  </a:cubicBezTo>
                  <a:cubicBezTo>
                    <a:pt x="3146" y="132229"/>
                    <a:pt x="3146" y="132178"/>
                    <a:pt x="3120" y="132126"/>
                  </a:cubicBezTo>
                  <a:cubicBezTo>
                    <a:pt x="3120" y="132118"/>
                    <a:pt x="3120" y="132115"/>
                    <a:pt x="3121" y="132115"/>
                  </a:cubicBezTo>
                  <a:cubicBezTo>
                    <a:pt x="3123" y="132115"/>
                    <a:pt x="3129" y="132126"/>
                    <a:pt x="3146" y="132126"/>
                  </a:cubicBezTo>
                  <a:cubicBezTo>
                    <a:pt x="3198" y="132126"/>
                    <a:pt x="3198" y="132100"/>
                    <a:pt x="3198" y="132075"/>
                  </a:cubicBezTo>
                  <a:cubicBezTo>
                    <a:pt x="3198" y="132049"/>
                    <a:pt x="3172" y="131971"/>
                    <a:pt x="3172" y="131920"/>
                  </a:cubicBezTo>
                  <a:cubicBezTo>
                    <a:pt x="3172" y="131868"/>
                    <a:pt x="3172" y="131817"/>
                    <a:pt x="3198" y="131765"/>
                  </a:cubicBezTo>
                  <a:lnTo>
                    <a:pt x="3198" y="131713"/>
                  </a:lnTo>
                  <a:cubicBezTo>
                    <a:pt x="3223" y="131688"/>
                    <a:pt x="3249" y="131662"/>
                    <a:pt x="3249" y="131610"/>
                  </a:cubicBezTo>
                  <a:cubicBezTo>
                    <a:pt x="3301" y="131610"/>
                    <a:pt x="3275" y="131585"/>
                    <a:pt x="3275" y="131533"/>
                  </a:cubicBezTo>
                  <a:lnTo>
                    <a:pt x="3275" y="131481"/>
                  </a:lnTo>
                  <a:cubicBezTo>
                    <a:pt x="3301" y="131481"/>
                    <a:pt x="3301" y="131481"/>
                    <a:pt x="3327" y="131456"/>
                  </a:cubicBezTo>
                  <a:cubicBezTo>
                    <a:pt x="3327" y="131430"/>
                    <a:pt x="3352" y="131352"/>
                    <a:pt x="3378" y="131327"/>
                  </a:cubicBezTo>
                  <a:lnTo>
                    <a:pt x="3404" y="131327"/>
                  </a:lnTo>
                  <a:cubicBezTo>
                    <a:pt x="3430" y="131327"/>
                    <a:pt x="3455" y="131327"/>
                    <a:pt x="3455" y="131301"/>
                  </a:cubicBezTo>
                  <a:cubicBezTo>
                    <a:pt x="3481" y="131301"/>
                    <a:pt x="3455" y="131275"/>
                    <a:pt x="3430" y="131275"/>
                  </a:cubicBezTo>
                  <a:lnTo>
                    <a:pt x="3430" y="131223"/>
                  </a:lnTo>
                  <a:lnTo>
                    <a:pt x="3430" y="131198"/>
                  </a:lnTo>
                  <a:cubicBezTo>
                    <a:pt x="3481" y="131198"/>
                    <a:pt x="3481" y="131172"/>
                    <a:pt x="3481" y="131120"/>
                  </a:cubicBezTo>
                  <a:cubicBezTo>
                    <a:pt x="3481" y="131094"/>
                    <a:pt x="3455" y="131094"/>
                    <a:pt x="3481" y="131043"/>
                  </a:cubicBezTo>
                  <a:cubicBezTo>
                    <a:pt x="3507" y="131017"/>
                    <a:pt x="3481" y="130991"/>
                    <a:pt x="3455" y="130966"/>
                  </a:cubicBezTo>
                  <a:cubicBezTo>
                    <a:pt x="3481" y="130914"/>
                    <a:pt x="3455" y="130862"/>
                    <a:pt x="3455" y="130837"/>
                  </a:cubicBezTo>
                  <a:lnTo>
                    <a:pt x="3455" y="130759"/>
                  </a:lnTo>
                  <a:cubicBezTo>
                    <a:pt x="3455" y="130733"/>
                    <a:pt x="3455" y="130708"/>
                    <a:pt x="3430" y="130682"/>
                  </a:cubicBezTo>
                  <a:cubicBezTo>
                    <a:pt x="3404" y="130630"/>
                    <a:pt x="3378" y="130579"/>
                    <a:pt x="3352" y="130553"/>
                  </a:cubicBezTo>
                  <a:cubicBezTo>
                    <a:pt x="3352" y="130527"/>
                    <a:pt x="3327" y="130501"/>
                    <a:pt x="3275" y="130501"/>
                  </a:cubicBezTo>
                  <a:cubicBezTo>
                    <a:pt x="3270" y="130506"/>
                    <a:pt x="3266" y="130508"/>
                    <a:pt x="3263" y="130508"/>
                  </a:cubicBezTo>
                  <a:cubicBezTo>
                    <a:pt x="3248" y="130508"/>
                    <a:pt x="3244" y="130471"/>
                    <a:pt x="3223" y="130450"/>
                  </a:cubicBezTo>
                  <a:cubicBezTo>
                    <a:pt x="3249" y="130398"/>
                    <a:pt x="3249" y="130347"/>
                    <a:pt x="3249" y="130321"/>
                  </a:cubicBezTo>
                  <a:cubicBezTo>
                    <a:pt x="3249" y="130295"/>
                    <a:pt x="3249" y="130269"/>
                    <a:pt x="3249" y="130243"/>
                  </a:cubicBezTo>
                  <a:lnTo>
                    <a:pt x="3275" y="130243"/>
                  </a:lnTo>
                  <a:cubicBezTo>
                    <a:pt x="3327" y="130243"/>
                    <a:pt x="3352" y="130218"/>
                    <a:pt x="3352" y="130192"/>
                  </a:cubicBezTo>
                  <a:cubicBezTo>
                    <a:pt x="3327" y="130166"/>
                    <a:pt x="3378" y="130063"/>
                    <a:pt x="3301" y="130037"/>
                  </a:cubicBezTo>
                  <a:cubicBezTo>
                    <a:pt x="3275" y="129985"/>
                    <a:pt x="3301" y="129908"/>
                    <a:pt x="3327" y="129882"/>
                  </a:cubicBezTo>
                  <a:cubicBezTo>
                    <a:pt x="3352" y="129857"/>
                    <a:pt x="3378" y="129805"/>
                    <a:pt x="3352" y="129779"/>
                  </a:cubicBezTo>
                  <a:lnTo>
                    <a:pt x="3352" y="129676"/>
                  </a:lnTo>
                  <a:cubicBezTo>
                    <a:pt x="3352" y="129650"/>
                    <a:pt x="3352" y="129650"/>
                    <a:pt x="3430" y="129650"/>
                  </a:cubicBezTo>
                  <a:cubicBezTo>
                    <a:pt x="3507" y="129650"/>
                    <a:pt x="3533" y="129624"/>
                    <a:pt x="3533" y="129573"/>
                  </a:cubicBezTo>
                  <a:cubicBezTo>
                    <a:pt x="3533" y="129547"/>
                    <a:pt x="3404" y="129547"/>
                    <a:pt x="3352" y="129470"/>
                  </a:cubicBezTo>
                  <a:cubicBezTo>
                    <a:pt x="3378" y="129444"/>
                    <a:pt x="3378" y="129392"/>
                    <a:pt x="3378" y="129341"/>
                  </a:cubicBezTo>
                  <a:cubicBezTo>
                    <a:pt x="3352" y="129289"/>
                    <a:pt x="3378" y="129238"/>
                    <a:pt x="3378" y="129186"/>
                  </a:cubicBezTo>
                  <a:cubicBezTo>
                    <a:pt x="3430" y="129186"/>
                    <a:pt x="3455" y="129109"/>
                    <a:pt x="3507" y="129083"/>
                  </a:cubicBezTo>
                  <a:cubicBezTo>
                    <a:pt x="3533" y="129057"/>
                    <a:pt x="3507" y="129005"/>
                    <a:pt x="3507" y="128980"/>
                  </a:cubicBezTo>
                  <a:lnTo>
                    <a:pt x="3533" y="128954"/>
                  </a:lnTo>
                  <a:lnTo>
                    <a:pt x="3584" y="128928"/>
                  </a:lnTo>
                  <a:cubicBezTo>
                    <a:pt x="3584" y="128954"/>
                    <a:pt x="3584" y="128980"/>
                    <a:pt x="3636" y="128980"/>
                  </a:cubicBezTo>
                  <a:cubicBezTo>
                    <a:pt x="3662" y="128928"/>
                    <a:pt x="3662" y="128928"/>
                    <a:pt x="3636" y="128876"/>
                  </a:cubicBezTo>
                  <a:lnTo>
                    <a:pt x="3636" y="128722"/>
                  </a:lnTo>
                  <a:cubicBezTo>
                    <a:pt x="3662" y="128670"/>
                    <a:pt x="3688" y="128619"/>
                    <a:pt x="3636" y="128567"/>
                  </a:cubicBezTo>
                  <a:cubicBezTo>
                    <a:pt x="3559" y="128515"/>
                    <a:pt x="3610" y="128515"/>
                    <a:pt x="3636" y="128490"/>
                  </a:cubicBezTo>
                  <a:cubicBezTo>
                    <a:pt x="3636" y="128490"/>
                    <a:pt x="3662" y="128464"/>
                    <a:pt x="3662" y="128464"/>
                  </a:cubicBezTo>
                  <a:cubicBezTo>
                    <a:pt x="3688" y="128438"/>
                    <a:pt x="3662" y="128438"/>
                    <a:pt x="3662" y="128386"/>
                  </a:cubicBezTo>
                  <a:lnTo>
                    <a:pt x="3662" y="128335"/>
                  </a:lnTo>
                  <a:lnTo>
                    <a:pt x="3662" y="128309"/>
                  </a:lnTo>
                  <a:cubicBezTo>
                    <a:pt x="3662" y="128283"/>
                    <a:pt x="3636" y="128283"/>
                    <a:pt x="3636" y="128283"/>
                  </a:cubicBezTo>
                  <a:cubicBezTo>
                    <a:pt x="3584" y="128283"/>
                    <a:pt x="3584" y="128258"/>
                    <a:pt x="3584" y="128232"/>
                  </a:cubicBezTo>
                  <a:cubicBezTo>
                    <a:pt x="3559" y="128180"/>
                    <a:pt x="3559" y="128154"/>
                    <a:pt x="3584" y="128103"/>
                  </a:cubicBezTo>
                  <a:cubicBezTo>
                    <a:pt x="3610" y="128051"/>
                    <a:pt x="3610" y="128000"/>
                    <a:pt x="3584" y="127922"/>
                  </a:cubicBezTo>
                  <a:cubicBezTo>
                    <a:pt x="3559" y="127896"/>
                    <a:pt x="3559" y="127845"/>
                    <a:pt x="3584" y="127819"/>
                  </a:cubicBezTo>
                  <a:cubicBezTo>
                    <a:pt x="3584" y="127819"/>
                    <a:pt x="3610" y="127793"/>
                    <a:pt x="3610" y="127767"/>
                  </a:cubicBezTo>
                  <a:cubicBezTo>
                    <a:pt x="3636" y="127742"/>
                    <a:pt x="3662" y="127716"/>
                    <a:pt x="3688" y="127664"/>
                  </a:cubicBezTo>
                  <a:cubicBezTo>
                    <a:pt x="3688" y="127639"/>
                    <a:pt x="3713" y="127613"/>
                    <a:pt x="3688" y="127587"/>
                  </a:cubicBezTo>
                  <a:cubicBezTo>
                    <a:pt x="3688" y="127587"/>
                    <a:pt x="3688" y="127510"/>
                    <a:pt x="3688" y="127458"/>
                  </a:cubicBezTo>
                  <a:cubicBezTo>
                    <a:pt x="3670" y="127458"/>
                    <a:pt x="3653" y="127447"/>
                    <a:pt x="3644" y="127447"/>
                  </a:cubicBezTo>
                  <a:cubicBezTo>
                    <a:pt x="3639" y="127447"/>
                    <a:pt x="3636" y="127449"/>
                    <a:pt x="3636" y="127458"/>
                  </a:cubicBezTo>
                  <a:cubicBezTo>
                    <a:pt x="3610" y="127484"/>
                    <a:pt x="3636" y="127510"/>
                    <a:pt x="3636" y="127510"/>
                  </a:cubicBezTo>
                  <a:cubicBezTo>
                    <a:pt x="3636" y="127522"/>
                    <a:pt x="3636" y="127529"/>
                    <a:pt x="3630" y="127529"/>
                  </a:cubicBezTo>
                  <a:cubicBezTo>
                    <a:pt x="3623" y="127529"/>
                    <a:pt x="3610" y="127522"/>
                    <a:pt x="3584" y="127510"/>
                  </a:cubicBezTo>
                  <a:cubicBezTo>
                    <a:pt x="3584" y="127510"/>
                    <a:pt x="3559" y="127484"/>
                    <a:pt x="3533" y="127484"/>
                  </a:cubicBezTo>
                  <a:cubicBezTo>
                    <a:pt x="3507" y="127484"/>
                    <a:pt x="3507" y="127458"/>
                    <a:pt x="3507" y="127458"/>
                  </a:cubicBezTo>
                  <a:cubicBezTo>
                    <a:pt x="3533" y="127381"/>
                    <a:pt x="3559" y="127303"/>
                    <a:pt x="3559" y="127226"/>
                  </a:cubicBezTo>
                  <a:cubicBezTo>
                    <a:pt x="3584" y="127200"/>
                    <a:pt x="3559" y="127174"/>
                    <a:pt x="3610" y="127149"/>
                  </a:cubicBezTo>
                  <a:cubicBezTo>
                    <a:pt x="3615" y="127143"/>
                    <a:pt x="3618" y="127141"/>
                    <a:pt x="3620" y="127141"/>
                  </a:cubicBezTo>
                  <a:cubicBezTo>
                    <a:pt x="3628" y="127141"/>
                    <a:pt x="3615" y="127174"/>
                    <a:pt x="3636" y="127174"/>
                  </a:cubicBezTo>
                  <a:cubicBezTo>
                    <a:pt x="3662" y="127149"/>
                    <a:pt x="3688" y="127123"/>
                    <a:pt x="3713" y="127097"/>
                  </a:cubicBezTo>
                  <a:cubicBezTo>
                    <a:pt x="3739" y="127071"/>
                    <a:pt x="3713" y="127071"/>
                    <a:pt x="3688" y="127071"/>
                  </a:cubicBezTo>
                  <a:cubicBezTo>
                    <a:pt x="3662" y="127020"/>
                    <a:pt x="3688" y="126994"/>
                    <a:pt x="3713" y="126942"/>
                  </a:cubicBezTo>
                  <a:cubicBezTo>
                    <a:pt x="3713" y="126968"/>
                    <a:pt x="3739" y="126968"/>
                    <a:pt x="3765" y="126968"/>
                  </a:cubicBezTo>
                  <a:cubicBezTo>
                    <a:pt x="3791" y="126968"/>
                    <a:pt x="3817" y="126968"/>
                    <a:pt x="3817" y="126942"/>
                  </a:cubicBezTo>
                  <a:cubicBezTo>
                    <a:pt x="3817" y="126891"/>
                    <a:pt x="3868" y="126813"/>
                    <a:pt x="3842" y="126762"/>
                  </a:cubicBezTo>
                  <a:cubicBezTo>
                    <a:pt x="3842" y="126710"/>
                    <a:pt x="3842" y="126658"/>
                    <a:pt x="3842" y="126607"/>
                  </a:cubicBezTo>
                  <a:cubicBezTo>
                    <a:pt x="3842" y="126581"/>
                    <a:pt x="3842" y="126555"/>
                    <a:pt x="3817" y="126530"/>
                  </a:cubicBezTo>
                  <a:lnTo>
                    <a:pt x="3817" y="126297"/>
                  </a:lnTo>
                  <a:cubicBezTo>
                    <a:pt x="3817" y="126297"/>
                    <a:pt x="3817" y="126272"/>
                    <a:pt x="3791" y="126272"/>
                  </a:cubicBezTo>
                  <a:cubicBezTo>
                    <a:pt x="3817" y="126246"/>
                    <a:pt x="3817" y="126194"/>
                    <a:pt x="3817" y="126143"/>
                  </a:cubicBezTo>
                  <a:cubicBezTo>
                    <a:pt x="3817" y="126143"/>
                    <a:pt x="3817" y="126117"/>
                    <a:pt x="3791" y="126117"/>
                  </a:cubicBezTo>
                  <a:cubicBezTo>
                    <a:pt x="3765" y="126117"/>
                    <a:pt x="3817" y="126065"/>
                    <a:pt x="3817" y="126039"/>
                  </a:cubicBezTo>
                  <a:cubicBezTo>
                    <a:pt x="3817" y="126014"/>
                    <a:pt x="3791" y="126014"/>
                    <a:pt x="3765" y="126014"/>
                  </a:cubicBezTo>
                  <a:lnTo>
                    <a:pt x="3688" y="126065"/>
                  </a:lnTo>
                  <a:lnTo>
                    <a:pt x="3662" y="126014"/>
                  </a:lnTo>
                  <a:lnTo>
                    <a:pt x="3662" y="125988"/>
                  </a:lnTo>
                  <a:cubicBezTo>
                    <a:pt x="3688" y="125962"/>
                    <a:pt x="3688" y="125962"/>
                    <a:pt x="3662" y="125936"/>
                  </a:cubicBezTo>
                  <a:lnTo>
                    <a:pt x="3662" y="125885"/>
                  </a:lnTo>
                  <a:cubicBezTo>
                    <a:pt x="3688" y="125885"/>
                    <a:pt x="3713" y="125911"/>
                    <a:pt x="3765" y="125911"/>
                  </a:cubicBezTo>
                  <a:cubicBezTo>
                    <a:pt x="3765" y="125918"/>
                    <a:pt x="3769" y="125921"/>
                    <a:pt x="3776" y="125921"/>
                  </a:cubicBezTo>
                  <a:cubicBezTo>
                    <a:pt x="3791" y="125921"/>
                    <a:pt x="3817" y="125903"/>
                    <a:pt x="3817" y="125885"/>
                  </a:cubicBezTo>
                  <a:cubicBezTo>
                    <a:pt x="3842" y="125833"/>
                    <a:pt x="3842" y="125833"/>
                    <a:pt x="3791" y="125782"/>
                  </a:cubicBezTo>
                  <a:cubicBezTo>
                    <a:pt x="3778" y="125756"/>
                    <a:pt x="3771" y="125743"/>
                    <a:pt x="3765" y="125743"/>
                  </a:cubicBezTo>
                  <a:cubicBezTo>
                    <a:pt x="3758" y="125743"/>
                    <a:pt x="3752" y="125756"/>
                    <a:pt x="3739" y="125782"/>
                  </a:cubicBezTo>
                  <a:cubicBezTo>
                    <a:pt x="3731" y="125790"/>
                    <a:pt x="3725" y="125793"/>
                    <a:pt x="3720" y="125793"/>
                  </a:cubicBezTo>
                  <a:cubicBezTo>
                    <a:pt x="3711" y="125793"/>
                    <a:pt x="3705" y="125782"/>
                    <a:pt x="3688" y="125782"/>
                  </a:cubicBezTo>
                  <a:lnTo>
                    <a:pt x="3688" y="125678"/>
                  </a:lnTo>
                  <a:cubicBezTo>
                    <a:pt x="3688" y="125653"/>
                    <a:pt x="3765" y="125627"/>
                    <a:pt x="3739" y="125601"/>
                  </a:cubicBezTo>
                  <a:cubicBezTo>
                    <a:pt x="3713" y="125549"/>
                    <a:pt x="3713" y="125498"/>
                    <a:pt x="3739" y="125446"/>
                  </a:cubicBezTo>
                  <a:cubicBezTo>
                    <a:pt x="3744" y="125441"/>
                    <a:pt x="3751" y="125439"/>
                    <a:pt x="3757" y="125439"/>
                  </a:cubicBezTo>
                  <a:cubicBezTo>
                    <a:pt x="3785" y="125439"/>
                    <a:pt x="3822" y="125472"/>
                    <a:pt x="3842" y="125472"/>
                  </a:cubicBezTo>
                  <a:cubicBezTo>
                    <a:pt x="3868" y="125472"/>
                    <a:pt x="3894" y="125472"/>
                    <a:pt x="3894" y="125446"/>
                  </a:cubicBezTo>
                  <a:cubicBezTo>
                    <a:pt x="3894" y="125421"/>
                    <a:pt x="3894" y="125395"/>
                    <a:pt x="3868" y="125395"/>
                  </a:cubicBezTo>
                  <a:lnTo>
                    <a:pt x="3739" y="125395"/>
                  </a:lnTo>
                  <a:cubicBezTo>
                    <a:pt x="3739" y="125395"/>
                    <a:pt x="3713" y="125395"/>
                    <a:pt x="3688" y="125369"/>
                  </a:cubicBezTo>
                  <a:cubicBezTo>
                    <a:pt x="3636" y="125317"/>
                    <a:pt x="3636" y="125240"/>
                    <a:pt x="3636" y="125163"/>
                  </a:cubicBezTo>
                  <a:lnTo>
                    <a:pt x="3636" y="125137"/>
                  </a:lnTo>
                  <a:cubicBezTo>
                    <a:pt x="3636" y="125137"/>
                    <a:pt x="3610" y="125214"/>
                    <a:pt x="3559" y="125214"/>
                  </a:cubicBezTo>
                  <a:cubicBezTo>
                    <a:pt x="3584" y="125163"/>
                    <a:pt x="3584" y="125111"/>
                    <a:pt x="3584" y="125034"/>
                  </a:cubicBezTo>
                  <a:cubicBezTo>
                    <a:pt x="3584" y="125034"/>
                    <a:pt x="3572" y="125027"/>
                    <a:pt x="3555" y="125027"/>
                  </a:cubicBezTo>
                  <a:cubicBezTo>
                    <a:pt x="3539" y="125027"/>
                    <a:pt x="3520" y="125034"/>
                    <a:pt x="3507" y="125059"/>
                  </a:cubicBezTo>
                  <a:lnTo>
                    <a:pt x="3507" y="125085"/>
                  </a:lnTo>
                  <a:cubicBezTo>
                    <a:pt x="3507" y="125137"/>
                    <a:pt x="3507" y="125137"/>
                    <a:pt x="3455" y="125137"/>
                  </a:cubicBezTo>
                  <a:lnTo>
                    <a:pt x="3455" y="125111"/>
                  </a:lnTo>
                  <a:cubicBezTo>
                    <a:pt x="3533" y="125034"/>
                    <a:pt x="3404" y="124956"/>
                    <a:pt x="3455" y="124853"/>
                  </a:cubicBezTo>
                  <a:cubicBezTo>
                    <a:pt x="3455" y="124853"/>
                    <a:pt x="3430" y="124827"/>
                    <a:pt x="3430" y="124827"/>
                  </a:cubicBezTo>
                  <a:cubicBezTo>
                    <a:pt x="3404" y="124802"/>
                    <a:pt x="3430" y="124724"/>
                    <a:pt x="3430" y="124698"/>
                  </a:cubicBezTo>
                  <a:cubicBezTo>
                    <a:pt x="3404" y="124595"/>
                    <a:pt x="3430" y="124492"/>
                    <a:pt x="3481" y="124415"/>
                  </a:cubicBezTo>
                  <a:cubicBezTo>
                    <a:pt x="3507" y="124389"/>
                    <a:pt x="3507" y="124363"/>
                    <a:pt x="3481" y="124312"/>
                  </a:cubicBezTo>
                  <a:cubicBezTo>
                    <a:pt x="3481" y="124286"/>
                    <a:pt x="3481" y="124260"/>
                    <a:pt x="3481" y="124208"/>
                  </a:cubicBezTo>
                  <a:lnTo>
                    <a:pt x="3481" y="124183"/>
                  </a:lnTo>
                  <a:cubicBezTo>
                    <a:pt x="3507" y="124157"/>
                    <a:pt x="3533" y="124131"/>
                    <a:pt x="3533" y="124079"/>
                  </a:cubicBezTo>
                  <a:cubicBezTo>
                    <a:pt x="3533" y="124054"/>
                    <a:pt x="3533" y="124002"/>
                    <a:pt x="3559" y="123976"/>
                  </a:cubicBezTo>
                  <a:cubicBezTo>
                    <a:pt x="3559" y="123958"/>
                    <a:pt x="3584" y="123940"/>
                    <a:pt x="3609" y="123940"/>
                  </a:cubicBezTo>
                  <a:cubicBezTo>
                    <a:pt x="3619" y="123940"/>
                    <a:pt x="3628" y="123943"/>
                    <a:pt x="3636" y="123950"/>
                  </a:cubicBezTo>
                  <a:cubicBezTo>
                    <a:pt x="3644" y="123958"/>
                    <a:pt x="3649" y="123961"/>
                    <a:pt x="3653" y="123961"/>
                  </a:cubicBezTo>
                  <a:cubicBezTo>
                    <a:pt x="3664" y="123961"/>
                    <a:pt x="3669" y="123943"/>
                    <a:pt x="3688" y="123925"/>
                  </a:cubicBezTo>
                  <a:cubicBezTo>
                    <a:pt x="3688" y="123899"/>
                    <a:pt x="3662" y="123899"/>
                    <a:pt x="3662" y="123873"/>
                  </a:cubicBezTo>
                  <a:lnTo>
                    <a:pt x="3636" y="123873"/>
                  </a:lnTo>
                  <a:cubicBezTo>
                    <a:pt x="3610" y="123873"/>
                    <a:pt x="3584" y="123847"/>
                    <a:pt x="3584" y="123796"/>
                  </a:cubicBezTo>
                  <a:cubicBezTo>
                    <a:pt x="3597" y="123757"/>
                    <a:pt x="3597" y="123751"/>
                    <a:pt x="3594" y="123751"/>
                  </a:cubicBezTo>
                  <a:cubicBezTo>
                    <a:pt x="3592" y="123751"/>
                    <a:pt x="3590" y="123752"/>
                    <a:pt x="3588" y="123752"/>
                  </a:cubicBezTo>
                  <a:cubicBezTo>
                    <a:pt x="3586" y="123752"/>
                    <a:pt x="3584" y="123751"/>
                    <a:pt x="3584" y="123744"/>
                  </a:cubicBezTo>
                  <a:cubicBezTo>
                    <a:pt x="3584" y="123718"/>
                    <a:pt x="3610" y="123667"/>
                    <a:pt x="3636" y="123615"/>
                  </a:cubicBezTo>
                  <a:cubicBezTo>
                    <a:pt x="3662" y="123589"/>
                    <a:pt x="3662" y="123564"/>
                    <a:pt x="3636" y="123538"/>
                  </a:cubicBezTo>
                  <a:cubicBezTo>
                    <a:pt x="3636" y="123512"/>
                    <a:pt x="3662" y="123460"/>
                    <a:pt x="3636" y="123435"/>
                  </a:cubicBezTo>
                  <a:cubicBezTo>
                    <a:pt x="3610" y="123435"/>
                    <a:pt x="3584" y="123409"/>
                    <a:pt x="3610" y="123383"/>
                  </a:cubicBezTo>
                  <a:cubicBezTo>
                    <a:pt x="3610" y="123357"/>
                    <a:pt x="3610" y="123331"/>
                    <a:pt x="3610" y="123306"/>
                  </a:cubicBezTo>
                  <a:cubicBezTo>
                    <a:pt x="3610" y="123254"/>
                    <a:pt x="3636" y="123177"/>
                    <a:pt x="3584" y="123151"/>
                  </a:cubicBezTo>
                  <a:cubicBezTo>
                    <a:pt x="3559" y="123125"/>
                    <a:pt x="3559" y="123099"/>
                    <a:pt x="3559" y="123074"/>
                  </a:cubicBezTo>
                  <a:cubicBezTo>
                    <a:pt x="3584" y="123048"/>
                    <a:pt x="3559" y="122996"/>
                    <a:pt x="3584" y="122970"/>
                  </a:cubicBezTo>
                  <a:cubicBezTo>
                    <a:pt x="3636" y="122970"/>
                    <a:pt x="3636" y="122945"/>
                    <a:pt x="3584" y="122919"/>
                  </a:cubicBezTo>
                  <a:cubicBezTo>
                    <a:pt x="3559" y="122867"/>
                    <a:pt x="3584" y="122790"/>
                    <a:pt x="3533" y="122738"/>
                  </a:cubicBezTo>
                  <a:lnTo>
                    <a:pt x="3533" y="122661"/>
                  </a:lnTo>
                  <a:cubicBezTo>
                    <a:pt x="3533" y="122635"/>
                    <a:pt x="3507" y="122635"/>
                    <a:pt x="3481" y="122635"/>
                  </a:cubicBezTo>
                  <a:lnTo>
                    <a:pt x="3404" y="122635"/>
                  </a:lnTo>
                  <a:lnTo>
                    <a:pt x="3404" y="122609"/>
                  </a:lnTo>
                  <a:cubicBezTo>
                    <a:pt x="3404" y="122584"/>
                    <a:pt x="3404" y="122584"/>
                    <a:pt x="3404" y="122558"/>
                  </a:cubicBezTo>
                  <a:cubicBezTo>
                    <a:pt x="3404" y="122558"/>
                    <a:pt x="3404" y="122558"/>
                    <a:pt x="3430" y="122532"/>
                  </a:cubicBezTo>
                  <a:cubicBezTo>
                    <a:pt x="3455" y="122532"/>
                    <a:pt x="3430" y="122506"/>
                    <a:pt x="3430" y="122506"/>
                  </a:cubicBezTo>
                  <a:cubicBezTo>
                    <a:pt x="3430" y="122506"/>
                    <a:pt x="3404" y="122532"/>
                    <a:pt x="3404" y="122532"/>
                  </a:cubicBezTo>
                  <a:lnTo>
                    <a:pt x="3378" y="122532"/>
                  </a:lnTo>
                  <a:lnTo>
                    <a:pt x="3378" y="122480"/>
                  </a:lnTo>
                  <a:cubicBezTo>
                    <a:pt x="3404" y="122429"/>
                    <a:pt x="3378" y="122351"/>
                    <a:pt x="3352" y="122300"/>
                  </a:cubicBezTo>
                  <a:lnTo>
                    <a:pt x="3352" y="122274"/>
                  </a:lnTo>
                  <a:cubicBezTo>
                    <a:pt x="3352" y="122274"/>
                    <a:pt x="3327" y="122197"/>
                    <a:pt x="3301" y="122171"/>
                  </a:cubicBezTo>
                  <a:cubicBezTo>
                    <a:pt x="3301" y="122119"/>
                    <a:pt x="3352" y="122145"/>
                    <a:pt x="3301" y="122119"/>
                  </a:cubicBezTo>
                  <a:cubicBezTo>
                    <a:pt x="3327" y="122068"/>
                    <a:pt x="3301" y="122042"/>
                    <a:pt x="3301" y="121990"/>
                  </a:cubicBezTo>
                  <a:lnTo>
                    <a:pt x="3275" y="121861"/>
                  </a:lnTo>
                  <a:cubicBezTo>
                    <a:pt x="3249" y="121784"/>
                    <a:pt x="3249" y="121681"/>
                    <a:pt x="3275" y="121603"/>
                  </a:cubicBezTo>
                  <a:cubicBezTo>
                    <a:pt x="3301" y="121578"/>
                    <a:pt x="3275" y="121552"/>
                    <a:pt x="3249" y="121552"/>
                  </a:cubicBezTo>
                  <a:cubicBezTo>
                    <a:pt x="3223" y="121552"/>
                    <a:pt x="3223" y="121500"/>
                    <a:pt x="3223" y="121475"/>
                  </a:cubicBezTo>
                  <a:cubicBezTo>
                    <a:pt x="3249" y="121475"/>
                    <a:pt x="3198" y="121423"/>
                    <a:pt x="3172" y="121397"/>
                  </a:cubicBezTo>
                  <a:cubicBezTo>
                    <a:pt x="3172" y="121397"/>
                    <a:pt x="3172" y="121397"/>
                    <a:pt x="3172" y="121371"/>
                  </a:cubicBezTo>
                  <a:cubicBezTo>
                    <a:pt x="3223" y="121346"/>
                    <a:pt x="3249" y="121320"/>
                    <a:pt x="3223" y="121242"/>
                  </a:cubicBezTo>
                  <a:cubicBezTo>
                    <a:pt x="3172" y="121165"/>
                    <a:pt x="3172" y="121062"/>
                    <a:pt x="3172" y="120959"/>
                  </a:cubicBezTo>
                  <a:cubicBezTo>
                    <a:pt x="3198" y="120959"/>
                    <a:pt x="3223" y="120933"/>
                    <a:pt x="3249" y="120933"/>
                  </a:cubicBezTo>
                  <a:cubicBezTo>
                    <a:pt x="3275" y="120907"/>
                    <a:pt x="3275" y="120881"/>
                    <a:pt x="3301" y="120881"/>
                  </a:cubicBezTo>
                  <a:lnTo>
                    <a:pt x="3327" y="120881"/>
                  </a:lnTo>
                  <a:cubicBezTo>
                    <a:pt x="3352" y="120856"/>
                    <a:pt x="3352" y="120856"/>
                    <a:pt x="3327" y="120804"/>
                  </a:cubicBezTo>
                  <a:cubicBezTo>
                    <a:pt x="3301" y="120778"/>
                    <a:pt x="3301" y="120727"/>
                    <a:pt x="3301" y="120701"/>
                  </a:cubicBezTo>
                  <a:cubicBezTo>
                    <a:pt x="3301" y="120675"/>
                    <a:pt x="3301" y="120649"/>
                    <a:pt x="3301" y="120623"/>
                  </a:cubicBezTo>
                  <a:cubicBezTo>
                    <a:pt x="3301" y="120605"/>
                    <a:pt x="3288" y="120587"/>
                    <a:pt x="3262" y="120587"/>
                  </a:cubicBezTo>
                  <a:cubicBezTo>
                    <a:pt x="3251" y="120587"/>
                    <a:pt x="3239" y="120590"/>
                    <a:pt x="3223" y="120598"/>
                  </a:cubicBezTo>
                  <a:lnTo>
                    <a:pt x="3249" y="120494"/>
                  </a:lnTo>
                  <a:cubicBezTo>
                    <a:pt x="3275" y="120469"/>
                    <a:pt x="3249" y="120443"/>
                    <a:pt x="3249" y="120417"/>
                  </a:cubicBezTo>
                  <a:cubicBezTo>
                    <a:pt x="3249" y="120404"/>
                    <a:pt x="3249" y="120404"/>
                    <a:pt x="3246" y="120404"/>
                  </a:cubicBezTo>
                  <a:cubicBezTo>
                    <a:pt x="3243" y="120404"/>
                    <a:pt x="3236" y="120404"/>
                    <a:pt x="3223" y="120391"/>
                  </a:cubicBezTo>
                  <a:cubicBezTo>
                    <a:pt x="3223" y="120391"/>
                    <a:pt x="3223" y="120391"/>
                    <a:pt x="3223" y="120417"/>
                  </a:cubicBezTo>
                  <a:lnTo>
                    <a:pt x="3223" y="120494"/>
                  </a:lnTo>
                  <a:lnTo>
                    <a:pt x="3198" y="120494"/>
                  </a:lnTo>
                  <a:cubicBezTo>
                    <a:pt x="3198" y="120417"/>
                    <a:pt x="3198" y="120340"/>
                    <a:pt x="3198" y="120262"/>
                  </a:cubicBezTo>
                  <a:cubicBezTo>
                    <a:pt x="3198" y="120211"/>
                    <a:pt x="3198" y="120185"/>
                    <a:pt x="3198" y="120133"/>
                  </a:cubicBezTo>
                  <a:cubicBezTo>
                    <a:pt x="3172" y="120108"/>
                    <a:pt x="3223" y="120082"/>
                    <a:pt x="3249" y="120030"/>
                  </a:cubicBezTo>
                  <a:cubicBezTo>
                    <a:pt x="3275" y="120004"/>
                    <a:pt x="3198" y="120004"/>
                    <a:pt x="3198" y="119979"/>
                  </a:cubicBezTo>
                  <a:cubicBezTo>
                    <a:pt x="3198" y="119953"/>
                    <a:pt x="3223" y="119953"/>
                    <a:pt x="3223" y="119927"/>
                  </a:cubicBezTo>
                  <a:cubicBezTo>
                    <a:pt x="3223" y="119927"/>
                    <a:pt x="3198" y="119875"/>
                    <a:pt x="3198" y="119875"/>
                  </a:cubicBezTo>
                  <a:cubicBezTo>
                    <a:pt x="3223" y="119850"/>
                    <a:pt x="3223" y="119824"/>
                    <a:pt x="3223" y="119798"/>
                  </a:cubicBezTo>
                  <a:lnTo>
                    <a:pt x="3223" y="119721"/>
                  </a:lnTo>
                  <a:cubicBezTo>
                    <a:pt x="3275" y="119643"/>
                    <a:pt x="3275" y="119566"/>
                    <a:pt x="3223" y="119463"/>
                  </a:cubicBezTo>
                  <a:cubicBezTo>
                    <a:pt x="3223" y="119411"/>
                    <a:pt x="3198" y="119334"/>
                    <a:pt x="3198" y="119257"/>
                  </a:cubicBezTo>
                  <a:cubicBezTo>
                    <a:pt x="3172" y="119179"/>
                    <a:pt x="3198" y="119153"/>
                    <a:pt x="3146" y="119153"/>
                  </a:cubicBezTo>
                  <a:cubicBezTo>
                    <a:pt x="3146" y="119102"/>
                    <a:pt x="3120" y="119050"/>
                    <a:pt x="3146" y="119050"/>
                  </a:cubicBezTo>
                  <a:cubicBezTo>
                    <a:pt x="3146" y="119024"/>
                    <a:pt x="3172" y="118999"/>
                    <a:pt x="3172" y="118973"/>
                  </a:cubicBezTo>
                  <a:cubicBezTo>
                    <a:pt x="3172" y="118947"/>
                    <a:pt x="3172" y="118921"/>
                    <a:pt x="3198" y="118921"/>
                  </a:cubicBezTo>
                  <a:cubicBezTo>
                    <a:pt x="3198" y="118895"/>
                    <a:pt x="3249" y="118895"/>
                    <a:pt x="3249" y="118870"/>
                  </a:cubicBezTo>
                  <a:cubicBezTo>
                    <a:pt x="3249" y="118844"/>
                    <a:pt x="3249" y="118818"/>
                    <a:pt x="3249" y="118792"/>
                  </a:cubicBezTo>
                  <a:cubicBezTo>
                    <a:pt x="3249" y="118766"/>
                    <a:pt x="3249" y="118766"/>
                    <a:pt x="3249" y="118741"/>
                  </a:cubicBezTo>
                  <a:cubicBezTo>
                    <a:pt x="3249" y="118741"/>
                    <a:pt x="3249" y="118715"/>
                    <a:pt x="3249" y="118715"/>
                  </a:cubicBezTo>
                  <a:cubicBezTo>
                    <a:pt x="3275" y="118689"/>
                    <a:pt x="3275" y="118663"/>
                    <a:pt x="3301" y="118612"/>
                  </a:cubicBezTo>
                  <a:cubicBezTo>
                    <a:pt x="3301" y="118612"/>
                    <a:pt x="3301" y="118586"/>
                    <a:pt x="3301" y="118560"/>
                  </a:cubicBezTo>
                  <a:cubicBezTo>
                    <a:pt x="3275" y="118509"/>
                    <a:pt x="3301" y="118483"/>
                    <a:pt x="3327" y="118457"/>
                  </a:cubicBezTo>
                  <a:cubicBezTo>
                    <a:pt x="3327" y="118431"/>
                    <a:pt x="3327" y="118405"/>
                    <a:pt x="3327" y="118380"/>
                  </a:cubicBezTo>
                  <a:lnTo>
                    <a:pt x="3327" y="118354"/>
                  </a:lnTo>
                  <a:cubicBezTo>
                    <a:pt x="3378" y="118328"/>
                    <a:pt x="3352" y="118276"/>
                    <a:pt x="3352" y="118225"/>
                  </a:cubicBezTo>
                  <a:cubicBezTo>
                    <a:pt x="3352" y="118199"/>
                    <a:pt x="3327" y="118173"/>
                    <a:pt x="3327" y="118148"/>
                  </a:cubicBezTo>
                  <a:cubicBezTo>
                    <a:pt x="3327" y="118122"/>
                    <a:pt x="3378" y="118096"/>
                    <a:pt x="3378" y="118070"/>
                  </a:cubicBezTo>
                  <a:lnTo>
                    <a:pt x="3378" y="117993"/>
                  </a:lnTo>
                  <a:cubicBezTo>
                    <a:pt x="3404" y="117967"/>
                    <a:pt x="3430" y="117941"/>
                    <a:pt x="3404" y="117890"/>
                  </a:cubicBezTo>
                  <a:cubicBezTo>
                    <a:pt x="3430" y="117838"/>
                    <a:pt x="3455" y="117761"/>
                    <a:pt x="3455" y="117709"/>
                  </a:cubicBezTo>
                  <a:cubicBezTo>
                    <a:pt x="3468" y="117670"/>
                    <a:pt x="3462" y="117657"/>
                    <a:pt x="3452" y="117657"/>
                  </a:cubicBezTo>
                  <a:cubicBezTo>
                    <a:pt x="3443" y="117657"/>
                    <a:pt x="3430" y="117670"/>
                    <a:pt x="3430" y="117683"/>
                  </a:cubicBezTo>
                  <a:lnTo>
                    <a:pt x="3378" y="117606"/>
                  </a:lnTo>
                  <a:cubicBezTo>
                    <a:pt x="3404" y="117606"/>
                    <a:pt x="3404" y="117580"/>
                    <a:pt x="3430" y="117554"/>
                  </a:cubicBezTo>
                  <a:lnTo>
                    <a:pt x="3378" y="117451"/>
                  </a:lnTo>
                  <a:cubicBezTo>
                    <a:pt x="3404" y="117451"/>
                    <a:pt x="3404" y="117425"/>
                    <a:pt x="3404" y="117400"/>
                  </a:cubicBezTo>
                  <a:cubicBezTo>
                    <a:pt x="3404" y="117374"/>
                    <a:pt x="3404" y="117348"/>
                    <a:pt x="3378" y="117348"/>
                  </a:cubicBezTo>
                  <a:lnTo>
                    <a:pt x="3378" y="117322"/>
                  </a:lnTo>
                  <a:cubicBezTo>
                    <a:pt x="3430" y="117296"/>
                    <a:pt x="3430" y="117271"/>
                    <a:pt x="3378" y="117271"/>
                  </a:cubicBezTo>
                  <a:cubicBezTo>
                    <a:pt x="3378" y="117193"/>
                    <a:pt x="3430" y="117167"/>
                    <a:pt x="3430" y="117116"/>
                  </a:cubicBezTo>
                  <a:cubicBezTo>
                    <a:pt x="3430" y="116987"/>
                    <a:pt x="3455" y="116884"/>
                    <a:pt x="3481" y="116781"/>
                  </a:cubicBezTo>
                  <a:cubicBezTo>
                    <a:pt x="3507" y="116755"/>
                    <a:pt x="3507" y="116729"/>
                    <a:pt x="3507" y="116703"/>
                  </a:cubicBezTo>
                  <a:cubicBezTo>
                    <a:pt x="3507" y="116677"/>
                    <a:pt x="3507" y="116626"/>
                    <a:pt x="3455" y="116626"/>
                  </a:cubicBezTo>
                  <a:cubicBezTo>
                    <a:pt x="3430" y="116626"/>
                    <a:pt x="3404" y="116600"/>
                    <a:pt x="3404" y="116548"/>
                  </a:cubicBezTo>
                  <a:cubicBezTo>
                    <a:pt x="3430" y="116523"/>
                    <a:pt x="3430" y="116497"/>
                    <a:pt x="3430" y="116471"/>
                  </a:cubicBezTo>
                  <a:lnTo>
                    <a:pt x="3455" y="116445"/>
                  </a:lnTo>
                  <a:cubicBezTo>
                    <a:pt x="3455" y="116445"/>
                    <a:pt x="3455" y="116420"/>
                    <a:pt x="3455" y="116420"/>
                  </a:cubicBezTo>
                  <a:lnTo>
                    <a:pt x="3455" y="116265"/>
                  </a:lnTo>
                  <a:cubicBezTo>
                    <a:pt x="3481" y="116213"/>
                    <a:pt x="3481" y="116162"/>
                    <a:pt x="3481" y="116136"/>
                  </a:cubicBezTo>
                  <a:lnTo>
                    <a:pt x="3481" y="116084"/>
                  </a:lnTo>
                  <a:cubicBezTo>
                    <a:pt x="3481" y="116084"/>
                    <a:pt x="3533" y="116084"/>
                    <a:pt x="3533" y="116058"/>
                  </a:cubicBezTo>
                  <a:cubicBezTo>
                    <a:pt x="3533" y="116033"/>
                    <a:pt x="3533" y="116007"/>
                    <a:pt x="3507" y="116007"/>
                  </a:cubicBezTo>
                  <a:cubicBezTo>
                    <a:pt x="3507" y="115981"/>
                    <a:pt x="3507" y="115955"/>
                    <a:pt x="3507" y="115930"/>
                  </a:cubicBezTo>
                  <a:cubicBezTo>
                    <a:pt x="3507" y="115904"/>
                    <a:pt x="3481" y="115878"/>
                    <a:pt x="3455" y="115878"/>
                  </a:cubicBezTo>
                  <a:cubicBezTo>
                    <a:pt x="3455" y="115852"/>
                    <a:pt x="3455" y="115826"/>
                    <a:pt x="3455" y="115826"/>
                  </a:cubicBezTo>
                  <a:cubicBezTo>
                    <a:pt x="3455" y="115813"/>
                    <a:pt x="3462" y="115807"/>
                    <a:pt x="3472" y="115807"/>
                  </a:cubicBezTo>
                  <a:cubicBezTo>
                    <a:pt x="3481" y="115807"/>
                    <a:pt x="3494" y="115813"/>
                    <a:pt x="3507" y="115826"/>
                  </a:cubicBezTo>
                  <a:lnTo>
                    <a:pt x="3507" y="115852"/>
                  </a:lnTo>
                  <a:lnTo>
                    <a:pt x="3533" y="115852"/>
                  </a:lnTo>
                  <a:cubicBezTo>
                    <a:pt x="3533" y="115852"/>
                    <a:pt x="3559" y="115826"/>
                    <a:pt x="3584" y="115826"/>
                  </a:cubicBezTo>
                  <a:cubicBezTo>
                    <a:pt x="3610" y="115826"/>
                    <a:pt x="3636" y="115826"/>
                    <a:pt x="3636" y="115775"/>
                  </a:cubicBezTo>
                  <a:cubicBezTo>
                    <a:pt x="3636" y="115749"/>
                    <a:pt x="3636" y="115749"/>
                    <a:pt x="3636" y="115723"/>
                  </a:cubicBezTo>
                  <a:cubicBezTo>
                    <a:pt x="3636" y="115723"/>
                    <a:pt x="3636" y="115697"/>
                    <a:pt x="3610" y="115697"/>
                  </a:cubicBezTo>
                  <a:lnTo>
                    <a:pt x="3636" y="115646"/>
                  </a:lnTo>
                  <a:lnTo>
                    <a:pt x="3636" y="115620"/>
                  </a:lnTo>
                  <a:lnTo>
                    <a:pt x="3610" y="115620"/>
                  </a:lnTo>
                  <a:lnTo>
                    <a:pt x="3610" y="115594"/>
                  </a:lnTo>
                  <a:cubicBezTo>
                    <a:pt x="3662" y="115543"/>
                    <a:pt x="3610" y="115491"/>
                    <a:pt x="3610" y="115439"/>
                  </a:cubicBezTo>
                  <a:cubicBezTo>
                    <a:pt x="3610" y="115439"/>
                    <a:pt x="3610" y="115439"/>
                    <a:pt x="3610" y="115414"/>
                  </a:cubicBezTo>
                  <a:cubicBezTo>
                    <a:pt x="3636" y="115414"/>
                    <a:pt x="3636" y="115388"/>
                    <a:pt x="3636" y="115362"/>
                  </a:cubicBezTo>
                  <a:cubicBezTo>
                    <a:pt x="3662" y="115311"/>
                    <a:pt x="3662" y="115311"/>
                    <a:pt x="3610" y="115285"/>
                  </a:cubicBezTo>
                  <a:cubicBezTo>
                    <a:pt x="3610" y="115259"/>
                    <a:pt x="3662" y="115233"/>
                    <a:pt x="3610" y="115207"/>
                  </a:cubicBezTo>
                  <a:lnTo>
                    <a:pt x="3584" y="115156"/>
                  </a:lnTo>
                  <a:lnTo>
                    <a:pt x="3584" y="115130"/>
                  </a:lnTo>
                  <a:cubicBezTo>
                    <a:pt x="3584" y="115130"/>
                    <a:pt x="3636" y="115104"/>
                    <a:pt x="3610" y="115078"/>
                  </a:cubicBezTo>
                  <a:cubicBezTo>
                    <a:pt x="3610" y="115027"/>
                    <a:pt x="3610" y="115001"/>
                    <a:pt x="3610" y="114949"/>
                  </a:cubicBezTo>
                  <a:lnTo>
                    <a:pt x="3610" y="114898"/>
                  </a:lnTo>
                  <a:cubicBezTo>
                    <a:pt x="3584" y="114898"/>
                    <a:pt x="3584" y="114846"/>
                    <a:pt x="3610" y="114821"/>
                  </a:cubicBezTo>
                  <a:cubicBezTo>
                    <a:pt x="3636" y="114795"/>
                    <a:pt x="3662" y="114795"/>
                    <a:pt x="3636" y="114769"/>
                  </a:cubicBezTo>
                  <a:cubicBezTo>
                    <a:pt x="3636" y="114743"/>
                    <a:pt x="3636" y="114692"/>
                    <a:pt x="3610" y="114666"/>
                  </a:cubicBezTo>
                  <a:cubicBezTo>
                    <a:pt x="3559" y="114614"/>
                    <a:pt x="3636" y="114537"/>
                    <a:pt x="3636" y="114485"/>
                  </a:cubicBezTo>
                  <a:cubicBezTo>
                    <a:pt x="3610" y="114408"/>
                    <a:pt x="3636" y="114356"/>
                    <a:pt x="3584" y="114305"/>
                  </a:cubicBezTo>
                  <a:cubicBezTo>
                    <a:pt x="3559" y="114279"/>
                    <a:pt x="3559" y="114272"/>
                    <a:pt x="3568" y="114272"/>
                  </a:cubicBezTo>
                  <a:cubicBezTo>
                    <a:pt x="3578" y="114272"/>
                    <a:pt x="3597" y="114279"/>
                    <a:pt x="3610" y="114279"/>
                  </a:cubicBezTo>
                  <a:cubicBezTo>
                    <a:pt x="3610" y="114253"/>
                    <a:pt x="3610" y="114253"/>
                    <a:pt x="3636" y="114227"/>
                  </a:cubicBezTo>
                  <a:lnTo>
                    <a:pt x="3584" y="114202"/>
                  </a:lnTo>
                  <a:cubicBezTo>
                    <a:pt x="3584" y="114202"/>
                    <a:pt x="3559" y="114202"/>
                    <a:pt x="3559" y="114176"/>
                  </a:cubicBezTo>
                  <a:cubicBezTo>
                    <a:pt x="3610" y="114124"/>
                    <a:pt x="3584" y="114047"/>
                    <a:pt x="3610" y="113969"/>
                  </a:cubicBezTo>
                  <a:lnTo>
                    <a:pt x="3610" y="113918"/>
                  </a:lnTo>
                  <a:cubicBezTo>
                    <a:pt x="3610" y="113866"/>
                    <a:pt x="3610" y="113840"/>
                    <a:pt x="3610" y="113789"/>
                  </a:cubicBezTo>
                  <a:cubicBezTo>
                    <a:pt x="3610" y="113737"/>
                    <a:pt x="3610" y="113686"/>
                    <a:pt x="3610" y="113660"/>
                  </a:cubicBezTo>
                  <a:lnTo>
                    <a:pt x="3610" y="113583"/>
                  </a:lnTo>
                  <a:cubicBezTo>
                    <a:pt x="3610" y="113557"/>
                    <a:pt x="3584" y="113531"/>
                    <a:pt x="3584" y="113505"/>
                  </a:cubicBezTo>
                  <a:cubicBezTo>
                    <a:pt x="3584" y="113454"/>
                    <a:pt x="3584" y="113402"/>
                    <a:pt x="3533" y="113350"/>
                  </a:cubicBezTo>
                  <a:cubicBezTo>
                    <a:pt x="3507" y="113325"/>
                    <a:pt x="3533" y="113325"/>
                    <a:pt x="3533" y="113299"/>
                  </a:cubicBezTo>
                  <a:lnTo>
                    <a:pt x="3533" y="113221"/>
                  </a:lnTo>
                  <a:cubicBezTo>
                    <a:pt x="3533" y="113196"/>
                    <a:pt x="3533" y="113144"/>
                    <a:pt x="3559" y="113144"/>
                  </a:cubicBezTo>
                  <a:cubicBezTo>
                    <a:pt x="3584" y="113118"/>
                    <a:pt x="3584" y="113093"/>
                    <a:pt x="3584" y="113067"/>
                  </a:cubicBezTo>
                  <a:cubicBezTo>
                    <a:pt x="3584" y="113015"/>
                    <a:pt x="3584" y="112938"/>
                    <a:pt x="3610" y="112886"/>
                  </a:cubicBezTo>
                  <a:cubicBezTo>
                    <a:pt x="3662" y="112809"/>
                    <a:pt x="3662" y="112706"/>
                    <a:pt x="3584" y="112654"/>
                  </a:cubicBezTo>
                  <a:cubicBezTo>
                    <a:pt x="3559" y="112628"/>
                    <a:pt x="3559" y="112577"/>
                    <a:pt x="3584" y="112551"/>
                  </a:cubicBezTo>
                  <a:cubicBezTo>
                    <a:pt x="3610" y="112551"/>
                    <a:pt x="3610" y="112525"/>
                    <a:pt x="3610" y="112499"/>
                  </a:cubicBezTo>
                  <a:cubicBezTo>
                    <a:pt x="3610" y="112448"/>
                    <a:pt x="3584" y="112422"/>
                    <a:pt x="3584" y="112396"/>
                  </a:cubicBezTo>
                  <a:lnTo>
                    <a:pt x="3533" y="112293"/>
                  </a:lnTo>
                  <a:cubicBezTo>
                    <a:pt x="3533" y="112267"/>
                    <a:pt x="3533" y="112216"/>
                    <a:pt x="3559" y="112190"/>
                  </a:cubicBezTo>
                  <a:cubicBezTo>
                    <a:pt x="3577" y="112172"/>
                    <a:pt x="3608" y="112153"/>
                    <a:pt x="3643" y="112153"/>
                  </a:cubicBezTo>
                  <a:cubicBezTo>
                    <a:pt x="3657" y="112153"/>
                    <a:pt x="3672" y="112157"/>
                    <a:pt x="3688" y="112164"/>
                  </a:cubicBezTo>
                  <a:cubicBezTo>
                    <a:pt x="3713" y="112164"/>
                    <a:pt x="3713" y="112164"/>
                    <a:pt x="3713" y="112112"/>
                  </a:cubicBezTo>
                  <a:cubicBezTo>
                    <a:pt x="3739" y="112087"/>
                    <a:pt x="3713" y="112087"/>
                    <a:pt x="3713" y="112087"/>
                  </a:cubicBezTo>
                  <a:cubicBezTo>
                    <a:pt x="3739" y="112035"/>
                    <a:pt x="3739" y="111984"/>
                    <a:pt x="3688" y="111932"/>
                  </a:cubicBezTo>
                  <a:cubicBezTo>
                    <a:pt x="3688" y="111919"/>
                    <a:pt x="3675" y="111913"/>
                    <a:pt x="3662" y="111913"/>
                  </a:cubicBezTo>
                  <a:cubicBezTo>
                    <a:pt x="3649" y="111913"/>
                    <a:pt x="3636" y="111919"/>
                    <a:pt x="3636" y="111932"/>
                  </a:cubicBezTo>
                  <a:lnTo>
                    <a:pt x="3584" y="111932"/>
                  </a:lnTo>
                  <a:cubicBezTo>
                    <a:pt x="3559" y="111880"/>
                    <a:pt x="3507" y="111829"/>
                    <a:pt x="3559" y="111751"/>
                  </a:cubicBezTo>
                  <a:cubicBezTo>
                    <a:pt x="3559" y="111674"/>
                    <a:pt x="3662" y="111648"/>
                    <a:pt x="3662" y="111571"/>
                  </a:cubicBezTo>
                  <a:cubicBezTo>
                    <a:pt x="3662" y="111493"/>
                    <a:pt x="3662" y="111493"/>
                    <a:pt x="3662" y="111468"/>
                  </a:cubicBezTo>
                  <a:cubicBezTo>
                    <a:pt x="3662" y="111442"/>
                    <a:pt x="3713" y="111390"/>
                    <a:pt x="3713" y="111339"/>
                  </a:cubicBezTo>
                  <a:cubicBezTo>
                    <a:pt x="3713" y="111313"/>
                    <a:pt x="3713" y="111261"/>
                    <a:pt x="3713" y="111236"/>
                  </a:cubicBezTo>
                  <a:lnTo>
                    <a:pt x="3713" y="111184"/>
                  </a:lnTo>
                  <a:cubicBezTo>
                    <a:pt x="3688" y="111107"/>
                    <a:pt x="3662" y="111132"/>
                    <a:pt x="3636" y="111081"/>
                  </a:cubicBezTo>
                  <a:cubicBezTo>
                    <a:pt x="3688" y="111003"/>
                    <a:pt x="3636" y="110900"/>
                    <a:pt x="3636" y="110823"/>
                  </a:cubicBezTo>
                  <a:cubicBezTo>
                    <a:pt x="3662" y="110797"/>
                    <a:pt x="3662" y="110771"/>
                    <a:pt x="3688" y="110746"/>
                  </a:cubicBezTo>
                  <a:cubicBezTo>
                    <a:pt x="3688" y="110694"/>
                    <a:pt x="3662" y="110694"/>
                    <a:pt x="3636" y="110694"/>
                  </a:cubicBezTo>
                  <a:cubicBezTo>
                    <a:pt x="3662" y="110617"/>
                    <a:pt x="3662" y="110539"/>
                    <a:pt x="3636" y="110488"/>
                  </a:cubicBezTo>
                  <a:cubicBezTo>
                    <a:pt x="3636" y="110462"/>
                    <a:pt x="3636" y="110462"/>
                    <a:pt x="3636" y="110462"/>
                  </a:cubicBezTo>
                  <a:cubicBezTo>
                    <a:pt x="3636" y="110436"/>
                    <a:pt x="3636" y="110436"/>
                    <a:pt x="3636" y="110436"/>
                  </a:cubicBezTo>
                  <a:cubicBezTo>
                    <a:pt x="3713" y="110359"/>
                    <a:pt x="3791" y="110281"/>
                    <a:pt x="3713" y="110152"/>
                  </a:cubicBezTo>
                  <a:lnTo>
                    <a:pt x="3713" y="110127"/>
                  </a:lnTo>
                  <a:cubicBezTo>
                    <a:pt x="3739" y="110075"/>
                    <a:pt x="3739" y="109998"/>
                    <a:pt x="3713" y="109972"/>
                  </a:cubicBezTo>
                  <a:lnTo>
                    <a:pt x="3713" y="109946"/>
                  </a:lnTo>
                  <a:lnTo>
                    <a:pt x="3713" y="109843"/>
                  </a:lnTo>
                  <a:cubicBezTo>
                    <a:pt x="3739" y="109740"/>
                    <a:pt x="3739" y="109740"/>
                    <a:pt x="3662" y="109688"/>
                  </a:cubicBezTo>
                  <a:lnTo>
                    <a:pt x="3610" y="109662"/>
                  </a:lnTo>
                  <a:cubicBezTo>
                    <a:pt x="3636" y="109637"/>
                    <a:pt x="3636" y="109611"/>
                    <a:pt x="3662" y="109585"/>
                  </a:cubicBezTo>
                  <a:cubicBezTo>
                    <a:pt x="3713" y="109533"/>
                    <a:pt x="3713" y="109482"/>
                    <a:pt x="3688" y="109404"/>
                  </a:cubicBezTo>
                  <a:cubicBezTo>
                    <a:pt x="3662" y="109379"/>
                    <a:pt x="3662" y="109327"/>
                    <a:pt x="3688" y="109275"/>
                  </a:cubicBezTo>
                  <a:cubicBezTo>
                    <a:pt x="3688" y="109250"/>
                    <a:pt x="3688" y="109198"/>
                    <a:pt x="3688" y="109172"/>
                  </a:cubicBezTo>
                  <a:cubicBezTo>
                    <a:pt x="3662" y="109121"/>
                    <a:pt x="3662" y="109095"/>
                    <a:pt x="3688" y="109043"/>
                  </a:cubicBezTo>
                  <a:cubicBezTo>
                    <a:pt x="3688" y="108966"/>
                    <a:pt x="3688" y="108889"/>
                    <a:pt x="3713" y="108837"/>
                  </a:cubicBezTo>
                  <a:cubicBezTo>
                    <a:pt x="3713" y="108811"/>
                    <a:pt x="3713" y="108811"/>
                    <a:pt x="3713" y="108811"/>
                  </a:cubicBezTo>
                  <a:cubicBezTo>
                    <a:pt x="3662" y="108785"/>
                    <a:pt x="3688" y="108760"/>
                    <a:pt x="3713" y="108708"/>
                  </a:cubicBezTo>
                  <a:cubicBezTo>
                    <a:pt x="3739" y="108682"/>
                    <a:pt x="3739" y="108682"/>
                    <a:pt x="3713" y="108657"/>
                  </a:cubicBezTo>
                  <a:cubicBezTo>
                    <a:pt x="3688" y="108631"/>
                    <a:pt x="3713" y="108553"/>
                    <a:pt x="3713" y="108502"/>
                  </a:cubicBezTo>
                  <a:cubicBezTo>
                    <a:pt x="3765" y="108502"/>
                    <a:pt x="3817" y="108553"/>
                    <a:pt x="3894" y="108553"/>
                  </a:cubicBezTo>
                  <a:cubicBezTo>
                    <a:pt x="3894" y="108502"/>
                    <a:pt x="3894" y="108450"/>
                    <a:pt x="3920" y="108399"/>
                  </a:cubicBezTo>
                  <a:cubicBezTo>
                    <a:pt x="3945" y="108347"/>
                    <a:pt x="3945" y="108270"/>
                    <a:pt x="3894" y="108218"/>
                  </a:cubicBezTo>
                  <a:cubicBezTo>
                    <a:pt x="3894" y="108192"/>
                    <a:pt x="3894" y="108141"/>
                    <a:pt x="3894" y="108115"/>
                  </a:cubicBezTo>
                  <a:cubicBezTo>
                    <a:pt x="3868" y="108063"/>
                    <a:pt x="3894" y="108063"/>
                    <a:pt x="3894" y="108038"/>
                  </a:cubicBezTo>
                  <a:lnTo>
                    <a:pt x="3920" y="107934"/>
                  </a:lnTo>
                  <a:cubicBezTo>
                    <a:pt x="3920" y="107883"/>
                    <a:pt x="3920" y="107857"/>
                    <a:pt x="3894" y="107831"/>
                  </a:cubicBezTo>
                  <a:cubicBezTo>
                    <a:pt x="3885" y="107823"/>
                    <a:pt x="3877" y="107820"/>
                    <a:pt x="3867" y="107820"/>
                  </a:cubicBezTo>
                  <a:cubicBezTo>
                    <a:pt x="3848" y="107820"/>
                    <a:pt x="3825" y="107831"/>
                    <a:pt x="3791" y="107831"/>
                  </a:cubicBezTo>
                  <a:cubicBezTo>
                    <a:pt x="3791" y="107805"/>
                    <a:pt x="3817" y="107780"/>
                    <a:pt x="3817" y="107780"/>
                  </a:cubicBezTo>
                  <a:cubicBezTo>
                    <a:pt x="3817" y="107780"/>
                    <a:pt x="3842" y="107780"/>
                    <a:pt x="3842" y="107754"/>
                  </a:cubicBezTo>
                  <a:cubicBezTo>
                    <a:pt x="3868" y="107728"/>
                    <a:pt x="3842" y="107702"/>
                    <a:pt x="3842" y="107702"/>
                  </a:cubicBezTo>
                  <a:cubicBezTo>
                    <a:pt x="3817" y="107702"/>
                    <a:pt x="3765" y="107702"/>
                    <a:pt x="3791" y="107676"/>
                  </a:cubicBezTo>
                  <a:cubicBezTo>
                    <a:pt x="3817" y="107625"/>
                    <a:pt x="3791" y="107625"/>
                    <a:pt x="3739" y="107599"/>
                  </a:cubicBezTo>
                  <a:cubicBezTo>
                    <a:pt x="3739" y="107550"/>
                    <a:pt x="3739" y="107532"/>
                    <a:pt x="3726" y="107532"/>
                  </a:cubicBezTo>
                  <a:cubicBezTo>
                    <a:pt x="3718" y="107532"/>
                    <a:pt x="3706" y="107538"/>
                    <a:pt x="3688" y="107548"/>
                  </a:cubicBezTo>
                  <a:lnTo>
                    <a:pt x="3610" y="107548"/>
                  </a:lnTo>
                  <a:cubicBezTo>
                    <a:pt x="3610" y="107522"/>
                    <a:pt x="3610" y="107496"/>
                    <a:pt x="3584" y="107470"/>
                  </a:cubicBezTo>
                  <a:cubicBezTo>
                    <a:pt x="3636" y="107444"/>
                    <a:pt x="3610" y="107367"/>
                    <a:pt x="3636" y="107315"/>
                  </a:cubicBezTo>
                  <a:cubicBezTo>
                    <a:pt x="3713" y="107290"/>
                    <a:pt x="3713" y="107264"/>
                    <a:pt x="3688" y="107161"/>
                  </a:cubicBezTo>
                  <a:lnTo>
                    <a:pt x="3688" y="107057"/>
                  </a:lnTo>
                  <a:cubicBezTo>
                    <a:pt x="3713" y="107032"/>
                    <a:pt x="3688" y="107006"/>
                    <a:pt x="3662" y="106980"/>
                  </a:cubicBezTo>
                  <a:cubicBezTo>
                    <a:pt x="3636" y="106954"/>
                    <a:pt x="3636" y="106954"/>
                    <a:pt x="3662" y="106954"/>
                  </a:cubicBezTo>
                  <a:cubicBezTo>
                    <a:pt x="3688" y="106929"/>
                    <a:pt x="3662" y="106851"/>
                    <a:pt x="3662" y="106825"/>
                  </a:cubicBezTo>
                  <a:lnTo>
                    <a:pt x="3662" y="106774"/>
                  </a:lnTo>
                  <a:cubicBezTo>
                    <a:pt x="3688" y="106774"/>
                    <a:pt x="3713" y="106774"/>
                    <a:pt x="3713" y="106748"/>
                  </a:cubicBezTo>
                  <a:cubicBezTo>
                    <a:pt x="3713" y="106748"/>
                    <a:pt x="3765" y="106645"/>
                    <a:pt x="3713" y="106593"/>
                  </a:cubicBezTo>
                  <a:cubicBezTo>
                    <a:pt x="3662" y="106542"/>
                    <a:pt x="3765" y="106516"/>
                    <a:pt x="3765" y="106464"/>
                  </a:cubicBezTo>
                  <a:cubicBezTo>
                    <a:pt x="3765" y="106439"/>
                    <a:pt x="3765" y="106439"/>
                    <a:pt x="3765" y="106413"/>
                  </a:cubicBezTo>
                  <a:cubicBezTo>
                    <a:pt x="3765" y="106361"/>
                    <a:pt x="3765" y="106310"/>
                    <a:pt x="3765" y="106258"/>
                  </a:cubicBezTo>
                  <a:cubicBezTo>
                    <a:pt x="3765" y="106181"/>
                    <a:pt x="3713" y="106129"/>
                    <a:pt x="3765" y="106077"/>
                  </a:cubicBezTo>
                  <a:cubicBezTo>
                    <a:pt x="3791" y="106026"/>
                    <a:pt x="3739" y="106052"/>
                    <a:pt x="3739" y="106026"/>
                  </a:cubicBezTo>
                  <a:cubicBezTo>
                    <a:pt x="3765" y="105974"/>
                    <a:pt x="3739" y="105897"/>
                    <a:pt x="3713" y="105845"/>
                  </a:cubicBezTo>
                  <a:cubicBezTo>
                    <a:pt x="3713" y="105845"/>
                    <a:pt x="3688" y="105820"/>
                    <a:pt x="3688" y="105794"/>
                  </a:cubicBezTo>
                  <a:cubicBezTo>
                    <a:pt x="3713" y="105742"/>
                    <a:pt x="3713" y="105665"/>
                    <a:pt x="3688" y="105613"/>
                  </a:cubicBezTo>
                  <a:cubicBezTo>
                    <a:pt x="3688" y="105562"/>
                    <a:pt x="3688" y="105510"/>
                    <a:pt x="3688" y="105484"/>
                  </a:cubicBezTo>
                  <a:cubicBezTo>
                    <a:pt x="3713" y="105407"/>
                    <a:pt x="3713" y="105304"/>
                    <a:pt x="3688" y="105226"/>
                  </a:cubicBezTo>
                  <a:cubicBezTo>
                    <a:pt x="3713" y="105175"/>
                    <a:pt x="3688" y="105123"/>
                    <a:pt x="3636" y="105097"/>
                  </a:cubicBezTo>
                  <a:cubicBezTo>
                    <a:pt x="3610" y="105097"/>
                    <a:pt x="3636" y="105072"/>
                    <a:pt x="3636" y="105046"/>
                  </a:cubicBezTo>
                  <a:cubicBezTo>
                    <a:pt x="3636" y="105020"/>
                    <a:pt x="3688" y="104994"/>
                    <a:pt x="3662" y="104994"/>
                  </a:cubicBezTo>
                  <a:cubicBezTo>
                    <a:pt x="3662" y="104943"/>
                    <a:pt x="3662" y="104917"/>
                    <a:pt x="3662" y="104891"/>
                  </a:cubicBezTo>
                  <a:cubicBezTo>
                    <a:pt x="3688" y="104839"/>
                    <a:pt x="3688" y="104788"/>
                    <a:pt x="3636" y="104762"/>
                  </a:cubicBezTo>
                  <a:cubicBezTo>
                    <a:pt x="3610" y="104736"/>
                    <a:pt x="3584" y="104685"/>
                    <a:pt x="3584" y="104659"/>
                  </a:cubicBezTo>
                  <a:cubicBezTo>
                    <a:pt x="3610" y="104633"/>
                    <a:pt x="3636" y="104607"/>
                    <a:pt x="3636" y="104582"/>
                  </a:cubicBezTo>
                  <a:lnTo>
                    <a:pt x="3636" y="104556"/>
                  </a:lnTo>
                  <a:cubicBezTo>
                    <a:pt x="3610" y="104556"/>
                    <a:pt x="3610" y="104582"/>
                    <a:pt x="3584" y="104582"/>
                  </a:cubicBezTo>
                  <a:cubicBezTo>
                    <a:pt x="3559" y="104556"/>
                    <a:pt x="3533" y="104478"/>
                    <a:pt x="3559" y="104427"/>
                  </a:cubicBezTo>
                  <a:cubicBezTo>
                    <a:pt x="3559" y="104401"/>
                    <a:pt x="3559" y="104375"/>
                    <a:pt x="3559" y="104349"/>
                  </a:cubicBezTo>
                  <a:cubicBezTo>
                    <a:pt x="3584" y="104298"/>
                    <a:pt x="3610" y="104246"/>
                    <a:pt x="3662" y="104195"/>
                  </a:cubicBezTo>
                  <a:cubicBezTo>
                    <a:pt x="3688" y="104143"/>
                    <a:pt x="3688" y="104143"/>
                    <a:pt x="3662" y="104066"/>
                  </a:cubicBezTo>
                  <a:lnTo>
                    <a:pt x="3662" y="104040"/>
                  </a:lnTo>
                  <a:cubicBezTo>
                    <a:pt x="3662" y="104027"/>
                    <a:pt x="3662" y="104027"/>
                    <a:pt x="3662" y="104027"/>
                  </a:cubicBezTo>
                  <a:cubicBezTo>
                    <a:pt x="3662" y="104027"/>
                    <a:pt x="3662" y="104027"/>
                    <a:pt x="3662" y="104014"/>
                  </a:cubicBezTo>
                  <a:lnTo>
                    <a:pt x="3610" y="104014"/>
                  </a:lnTo>
                  <a:cubicBezTo>
                    <a:pt x="3610" y="103988"/>
                    <a:pt x="3610" y="103963"/>
                    <a:pt x="3584" y="103963"/>
                  </a:cubicBezTo>
                  <a:lnTo>
                    <a:pt x="3455" y="103911"/>
                  </a:lnTo>
                  <a:lnTo>
                    <a:pt x="3481" y="103911"/>
                  </a:lnTo>
                  <a:cubicBezTo>
                    <a:pt x="3533" y="103911"/>
                    <a:pt x="3507" y="103859"/>
                    <a:pt x="3559" y="103859"/>
                  </a:cubicBezTo>
                  <a:cubicBezTo>
                    <a:pt x="3584" y="103859"/>
                    <a:pt x="3584" y="103834"/>
                    <a:pt x="3584" y="103834"/>
                  </a:cubicBezTo>
                  <a:cubicBezTo>
                    <a:pt x="3584" y="103834"/>
                    <a:pt x="3584" y="103730"/>
                    <a:pt x="3559" y="103679"/>
                  </a:cubicBezTo>
                  <a:cubicBezTo>
                    <a:pt x="3559" y="103653"/>
                    <a:pt x="3584" y="103602"/>
                    <a:pt x="3584" y="103550"/>
                  </a:cubicBezTo>
                  <a:cubicBezTo>
                    <a:pt x="3559" y="103498"/>
                    <a:pt x="3584" y="103473"/>
                    <a:pt x="3610" y="103421"/>
                  </a:cubicBezTo>
                  <a:cubicBezTo>
                    <a:pt x="3610" y="103369"/>
                    <a:pt x="3610" y="103344"/>
                    <a:pt x="3688" y="103266"/>
                  </a:cubicBezTo>
                  <a:lnTo>
                    <a:pt x="3688" y="103240"/>
                  </a:lnTo>
                  <a:cubicBezTo>
                    <a:pt x="3688" y="103228"/>
                    <a:pt x="3694" y="103228"/>
                    <a:pt x="3697" y="103228"/>
                  </a:cubicBezTo>
                  <a:cubicBezTo>
                    <a:pt x="3700" y="103228"/>
                    <a:pt x="3700" y="103228"/>
                    <a:pt x="3688" y="103215"/>
                  </a:cubicBezTo>
                  <a:cubicBezTo>
                    <a:pt x="3662" y="103215"/>
                    <a:pt x="3662" y="103189"/>
                    <a:pt x="3636" y="103189"/>
                  </a:cubicBezTo>
                  <a:cubicBezTo>
                    <a:pt x="3636" y="103163"/>
                    <a:pt x="3610" y="103137"/>
                    <a:pt x="3636" y="103137"/>
                  </a:cubicBezTo>
                  <a:cubicBezTo>
                    <a:pt x="3662" y="103137"/>
                    <a:pt x="3662" y="103111"/>
                    <a:pt x="3662" y="103111"/>
                  </a:cubicBezTo>
                  <a:lnTo>
                    <a:pt x="3713" y="102931"/>
                  </a:lnTo>
                  <a:cubicBezTo>
                    <a:pt x="3713" y="102879"/>
                    <a:pt x="3713" y="102854"/>
                    <a:pt x="3713" y="102828"/>
                  </a:cubicBezTo>
                  <a:cubicBezTo>
                    <a:pt x="3688" y="102802"/>
                    <a:pt x="3662" y="102750"/>
                    <a:pt x="3713" y="102725"/>
                  </a:cubicBezTo>
                  <a:cubicBezTo>
                    <a:pt x="3739" y="102699"/>
                    <a:pt x="3739" y="102673"/>
                    <a:pt x="3713" y="102647"/>
                  </a:cubicBezTo>
                  <a:cubicBezTo>
                    <a:pt x="3713" y="102596"/>
                    <a:pt x="3713" y="102570"/>
                    <a:pt x="3713" y="102544"/>
                  </a:cubicBezTo>
                  <a:lnTo>
                    <a:pt x="3713" y="102493"/>
                  </a:lnTo>
                  <a:cubicBezTo>
                    <a:pt x="3713" y="102467"/>
                    <a:pt x="3713" y="102441"/>
                    <a:pt x="3688" y="102415"/>
                  </a:cubicBezTo>
                  <a:cubicBezTo>
                    <a:pt x="3662" y="102364"/>
                    <a:pt x="3636" y="102286"/>
                    <a:pt x="3636" y="102235"/>
                  </a:cubicBezTo>
                  <a:cubicBezTo>
                    <a:pt x="3662" y="102209"/>
                    <a:pt x="3662" y="102209"/>
                    <a:pt x="3662" y="102209"/>
                  </a:cubicBezTo>
                  <a:lnTo>
                    <a:pt x="3662" y="102131"/>
                  </a:lnTo>
                  <a:cubicBezTo>
                    <a:pt x="3713" y="102054"/>
                    <a:pt x="3713" y="101925"/>
                    <a:pt x="3662" y="101848"/>
                  </a:cubicBezTo>
                  <a:cubicBezTo>
                    <a:pt x="3662" y="101796"/>
                    <a:pt x="3636" y="101745"/>
                    <a:pt x="3610" y="101693"/>
                  </a:cubicBezTo>
                  <a:cubicBezTo>
                    <a:pt x="3584" y="101641"/>
                    <a:pt x="3636" y="101641"/>
                    <a:pt x="3662" y="101616"/>
                  </a:cubicBezTo>
                  <a:cubicBezTo>
                    <a:pt x="3662" y="101564"/>
                    <a:pt x="3636" y="101512"/>
                    <a:pt x="3610" y="101487"/>
                  </a:cubicBezTo>
                  <a:cubicBezTo>
                    <a:pt x="3602" y="101491"/>
                    <a:pt x="3595" y="101492"/>
                    <a:pt x="3587" y="101492"/>
                  </a:cubicBezTo>
                  <a:cubicBezTo>
                    <a:pt x="3557" y="101492"/>
                    <a:pt x="3528" y="101469"/>
                    <a:pt x="3506" y="101469"/>
                  </a:cubicBezTo>
                  <a:cubicBezTo>
                    <a:pt x="3497" y="101469"/>
                    <a:pt x="3488" y="101473"/>
                    <a:pt x="3481" y="101487"/>
                  </a:cubicBezTo>
                  <a:lnTo>
                    <a:pt x="3455" y="101487"/>
                  </a:lnTo>
                  <a:cubicBezTo>
                    <a:pt x="3430" y="101500"/>
                    <a:pt x="3410" y="101506"/>
                    <a:pt x="3394" y="101506"/>
                  </a:cubicBezTo>
                  <a:cubicBezTo>
                    <a:pt x="3378" y="101506"/>
                    <a:pt x="3365" y="101500"/>
                    <a:pt x="3352" y="101487"/>
                  </a:cubicBezTo>
                  <a:cubicBezTo>
                    <a:pt x="3352" y="101461"/>
                    <a:pt x="3327" y="101435"/>
                    <a:pt x="3327" y="101435"/>
                  </a:cubicBezTo>
                  <a:cubicBezTo>
                    <a:pt x="3327" y="101384"/>
                    <a:pt x="3327" y="101358"/>
                    <a:pt x="3301" y="101332"/>
                  </a:cubicBezTo>
                  <a:lnTo>
                    <a:pt x="3301" y="101203"/>
                  </a:lnTo>
                  <a:cubicBezTo>
                    <a:pt x="3327" y="101177"/>
                    <a:pt x="3327" y="101126"/>
                    <a:pt x="3301" y="101074"/>
                  </a:cubicBezTo>
                  <a:lnTo>
                    <a:pt x="3301" y="101048"/>
                  </a:lnTo>
                  <a:cubicBezTo>
                    <a:pt x="3223" y="101048"/>
                    <a:pt x="3223" y="100997"/>
                    <a:pt x="3223" y="100945"/>
                  </a:cubicBezTo>
                  <a:cubicBezTo>
                    <a:pt x="3244" y="100945"/>
                    <a:pt x="3248" y="100978"/>
                    <a:pt x="3262" y="100978"/>
                  </a:cubicBezTo>
                  <a:cubicBezTo>
                    <a:pt x="3266" y="100978"/>
                    <a:pt x="3270" y="100976"/>
                    <a:pt x="3275" y="100971"/>
                  </a:cubicBezTo>
                  <a:cubicBezTo>
                    <a:pt x="3301" y="100971"/>
                    <a:pt x="3275" y="100945"/>
                    <a:pt x="3275" y="100919"/>
                  </a:cubicBezTo>
                  <a:cubicBezTo>
                    <a:pt x="3275" y="100893"/>
                    <a:pt x="3275" y="100868"/>
                    <a:pt x="3275" y="100816"/>
                  </a:cubicBezTo>
                  <a:cubicBezTo>
                    <a:pt x="3257" y="100798"/>
                    <a:pt x="3264" y="100780"/>
                    <a:pt x="3252" y="100780"/>
                  </a:cubicBezTo>
                  <a:cubicBezTo>
                    <a:pt x="3247" y="100780"/>
                    <a:pt x="3239" y="100783"/>
                    <a:pt x="3223" y="100790"/>
                  </a:cubicBezTo>
                  <a:cubicBezTo>
                    <a:pt x="3198" y="100739"/>
                    <a:pt x="3198" y="100713"/>
                    <a:pt x="3275" y="100661"/>
                  </a:cubicBezTo>
                  <a:cubicBezTo>
                    <a:pt x="3301" y="100636"/>
                    <a:pt x="3301" y="100584"/>
                    <a:pt x="3301" y="100558"/>
                  </a:cubicBezTo>
                  <a:cubicBezTo>
                    <a:pt x="3301" y="100516"/>
                    <a:pt x="3335" y="100474"/>
                    <a:pt x="3292" y="100474"/>
                  </a:cubicBezTo>
                  <a:cubicBezTo>
                    <a:pt x="3282" y="100474"/>
                    <a:pt x="3268" y="100476"/>
                    <a:pt x="3249" y="100481"/>
                  </a:cubicBezTo>
                  <a:cubicBezTo>
                    <a:pt x="3249" y="100481"/>
                    <a:pt x="3223" y="100455"/>
                    <a:pt x="3249" y="100455"/>
                  </a:cubicBezTo>
                  <a:cubicBezTo>
                    <a:pt x="3249" y="100429"/>
                    <a:pt x="3249" y="100378"/>
                    <a:pt x="3198" y="100352"/>
                  </a:cubicBezTo>
                  <a:lnTo>
                    <a:pt x="3198" y="100326"/>
                  </a:lnTo>
                  <a:cubicBezTo>
                    <a:pt x="3223" y="100275"/>
                    <a:pt x="3223" y="100249"/>
                    <a:pt x="3198" y="100197"/>
                  </a:cubicBezTo>
                  <a:lnTo>
                    <a:pt x="3198" y="100171"/>
                  </a:lnTo>
                  <a:cubicBezTo>
                    <a:pt x="3198" y="100146"/>
                    <a:pt x="3249" y="100120"/>
                    <a:pt x="3223" y="100094"/>
                  </a:cubicBezTo>
                  <a:cubicBezTo>
                    <a:pt x="3223" y="100042"/>
                    <a:pt x="3223" y="100017"/>
                    <a:pt x="3223" y="99965"/>
                  </a:cubicBezTo>
                  <a:cubicBezTo>
                    <a:pt x="3223" y="99939"/>
                    <a:pt x="3217" y="99933"/>
                    <a:pt x="3207" y="99933"/>
                  </a:cubicBezTo>
                  <a:cubicBezTo>
                    <a:pt x="3198" y="99933"/>
                    <a:pt x="3185" y="99939"/>
                    <a:pt x="3172" y="99939"/>
                  </a:cubicBezTo>
                  <a:cubicBezTo>
                    <a:pt x="3172" y="99862"/>
                    <a:pt x="3198" y="99810"/>
                    <a:pt x="3198" y="99759"/>
                  </a:cubicBezTo>
                  <a:cubicBezTo>
                    <a:pt x="3198" y="99681"/>
                    <a:pt x="3249" y="99707"/>
                    <a:pt x="3249" y="99681"/>
                  </a:cubicBezTo>
                  <a:cubicBezTo>
                    <a:pt x="3249" y="99681"/>
                    <a:pt x="3327" y="99656"/>
                    <a:pt x="3301" y="99604"/>
                  </a:cubicBezTo>
                  <a:cubicBezTo>
                    <a:pt x="3301" y="99591"/>
                    <a:pt x="3288" y="99585"/>
                    <a:pt x="3269" y="99585"/>
                  </a:cubicBezTo>
                  <a:cubicBezTo>
                    <a:pt x="3249" y="99585"/>
                    <a:pt x="3223" y="99591"/>
                    <a:pt x="3198" y="99604"/>
                  </a:cubicBezTo>
                  <a:lnTo>
                    <a:pt x="3172" y="99604"/>
                  </a:lnTo>
                  <a:cubicBezTo>
                    <a:pt x="3172" y="99578"/>
                    <a:pt x="3146" y="99552"/>
                    <a:pt x="3146" y="99527"/>
                  </a:cubicBezTo>
                  <a:lnTo>
                    <a:pt x="3198" y="99449"/>
                  </a:lnTo>
                  <a:cubicBezTo>
                    <a:pt x="3172" y="99423"/>
                    <a:pt x="3120" y="99372"/>
                    <a:pt x="3172" y="99320"/>
                  </a:cubicBezTo>
                  <a:cubicBezTo>
                    <a:pt x="3198" y="99269"/>
                    <a:pt x="3172" y="99217"/>
                    <a:pt x="3146" y="99191"/>
                  </a:cubicBezTo>
                  <a:lnTo>
                    <a:pt x="3120" y="99166"/>
                  </a:lnTo>
                  <a:cubicBezTo>
                    <a:pt x="3069" y="99166"/>
                    <a:pt x="3094" y="99243"/>
                    <a:pt x="3094" y="99269"/>
                  </a:cubicBezTo>
                  <a:lnTo>
                    <a:pt x="3094" y="99320"/>
                  </a:lnTo>
                  <a:cubicBezTo>
                    <a:pt x="3094" y="99372"/>
                    <a:pt x="3094" y="99372"/>
                    <a:pt x="3017" y="99372"/>
                  </a:cubicBezTo>
                  <a:lnTo>
                    <a:pt x="2991" y="99372"/>
                  </a:lnTo>
                  <a:lnTo>
                    <a:pt x="2991" y="99346"/>
                  </a:lnTo>
                  <a:lnTo>
                    <a:pt x="2940" y="99269"/>
                  </a:lnTo>
                  <a:cubicBezTo>
                    <a:pt x="2888" y="99217"/>
                    <a:pt x="2862" y="99191"/>
                    <a:pt x="2940" y="99140"/>
                  </a:cubicBezTo>
                  <a:cubicBezTo>
                    <a:pt x="2991" y="99088"/>
                    <a:pt x="2966" y="99088"/>
                    <a:pt x="2914" y="99062"/>
                  </a:cubicBezTo>
                  <a:cubicBezTo>
                    <a:pt x="2914" y="99011"/>
                    <a:pt x="2862" y="98985"/>
                    <a:pt x="2862" y="98933"/>
                  </a:cubicBezTo>
                  <a:lnTo>
                    <a:pt x="2940" y="98856"/>
                  </a:lnTo>
                  <a:cubicBezTo>
                    <a:pt x="2940" y="98856"/>
                    <a:pt x="2966" y="98830"/>
                    <a:pt x="2966" y="98830"/>
                  </a:cubicBezTo>
                  <a:cubicBezTo>
                    <a:pt x="2914" y="98804"/>
                    <a:pt x="2914" y="98753"/>
                    <a:pt x="2966" y="98727"/>
                  </a:cubicBezTo>
                  <a:cubicBezTo>
                    <a:pt x="2966" y="98701"/>
                    <a:pt x="2991" y="98701"/>
                    <a:pt x="2991" y="98675"/>
                  </a:cubicBezTo>
                  <a:cubicBezTo>
                    <a:pt x="3017" y="98650"/>
                    <a:pt x="2991" y="98650"/>
                    <a:pt x="2966" y="98624"/>
                  </a:cubicBezTo>
                  <a:cubicBezTo>
                    <a:pt x="2966" y="98598"/>
                    <a:pt x="3017" y="98572"/>
                    <a:pt x="3017" y="98547"/>
                  </a:cubicBezTo>
                  <a:cubicBezTo>
                    <a:pt x="3017" y="98495"/>
                    <a:pt x="3043" y="98495"/>
                    <a:pt x="3017" y="98469"/>
                  </a:cubicBezTo>
                  <a:cubicBezTo>
                    <a:pt x="2991" y="98443"/>
                    <a:pt x="3017" y="98392"/>
                    <a:pt x="3017" y="98366"/>
                  </a:cubicBezTo>
                  <a:cubicBezTo>
                    <a:pt x="3094" y="98314"/>
                    <a:pt x="3094" y="98211"/>
                    <a:pt x="3069" y="98134"/>
                  </a:cubicBezTo>
                  <a:cubicBezTo>
                    <a:pt x="3094" y="98108"/>
                    <a:pt x="3094" y="98108"/>
                    <a:pt x="3120" y="98082"/>
                  </a:cubicBezTo>
                  <a:cubicBezTo>
                    <a:pt x="3120" y="98057"/>
                    <a:pt x="3120" y="98031"/>
                    <a:pt x="3069" y="98031"/>
                  </a:cubicBezTo>
                  <a:lnTo>
                    <a:pt x="2991" y="98031"/>
                  </a:lnTo>
                  <a:cubicBezTo>
                    <a:pt x="2991" y="98057"/>
                    <a:pt x="2966" y="98057"/>
                    <a:pt x="2940" y="98057"/>
                  </a:cubicBezTo>
                  <a:cubicBezTo>
                    <a:pt x="2914" y="98031"/>
                    <a:pt x="2888" y="97979"/>
                    <a:pt x="2940" y="97928"/>
                  </a:cubicBezTo>
                  <a:cubicBezTo>
                    <a:pt x="2991" y="97876"/>
                    <a:pt x="2940" y="97876"/>
                    <a:pt x="2888" y="97876"/>
                  </a:cubicBezTo>
                  <a:cubicBezTo>
                    <a:pt x="2862" y="97850"/>
                    <a:pt x="2888" y="97850"/>
                    <a:pt x="2888" y="97824"/>
                  </a:cubicBezTo>
                  <a:cubicBezTo>
                    <a:pt x="2903" y="97832"/>
                    <a:pt x="2916" y="97835"/>
                    <a:pt x="2927" y="97835"/>
                  </a:cubicBezTo>
                  <a:cubicBezTo>
                    <a:pt x="2953" y="97835"/>
                    <a:pt x="2966" y="97817"/>
                    <a:pt x="2966" y="97799"/>
                  </a:cubicBezTo>
                  <a:cubicBezTo>
                    <a:pt x="2966" y="97773"/>
                    <a:pt x="2966" y="97721"/>
                    <a:pt x="2966" y="97695"/>
                  </a:cubicBezTo>
                  <a:cubicBezTo>
                    <a:pt x="2966" y="97644"/>
                    <a:pt x="2991" y="97618"/>
                    <a:pt x="3017" y="97592"/>
                  </a:cubicBezTo>
                  <a:lnTo>
                    <a:pt x="3043" y="97592"/>
                  </a:lnTo>
                  <a:cubicBezTo>
                    <a:pt x="3043" y="97592"/>
                    <a:pt x="3043" y="97618"/>
                    <a:pt x="3069" y="97618"/>
                  </a:cubicBezTo>
                  <a:cubicBezTo>
                    <a:pt x="3120" y="97618"/>
                    <a:pt x="3146" y="97592"/>
                    <a:pt x="3146" y="97515"/>
                  </a:cubicBezTo>
                  <a:cubicBezTo>
                    <a:pt x="3146" y="97489"/>
                    <a:pt x="3120" y="97463"/>
                    <a:pt x="3069" y="97463"/>
                  </a:cubicBezTo>
                  <a:cubicBezTo>
                    <a:pt x="3069" y="97463"/>
                    <a:pt x="3069" y="97438"/>
                    <a:pt x="3043" y="97438"/>
                  </a:cubicBezTo>
                  <a:lnTo>
                    <a:pt x="3069" y="97360"/>
                  </a:lnTo>
                  <a:cubicBezTo>
                    <a:pt x="3094" y="97334"/>
                    <a:pt x="3146" y="97334"/>
                    <a:pt x="3146" y="97309"/>
                  </a:cubicBezTo>
                  <a:cubicBezTo>
                    <a:pt x="3172" y="97257"/>
                    <a:pt x="3198" y="97205"/>
                    <a:pt x="3172" y="97154"/>
                  </a:cubicBezTo>
                  <a:cubicBezTo>
                    <a:pt x="3172" y="97128"/>
                    <a:pt x="3172" y="97102"/>
                    <a:pt x="3172" y="97076"/>
                  </a:cubicBezTo>
                  <a:cubicBezTo>
                    <a:pt x="3198" y="97051"/>
                    <a:pt x="3223" y="97025"/>
                    <a:pt x="3172" y="96999"/>
                  </a:cubicBezTo>
                  <a:cubicBezTo>
                    <a:pt x="3172" y="96948"/>
                    <a:pt x="3172" y="96922"/>
                    <a:pt x="3120" y="96896"/>
                  </a:cubicBezTo>
                  <a:cubicBezTo>
                    <a:pt x="3146" y="96844"/>
                    <a:pt x="3172" y="96819"/>
                    <a:pt x="3198" y="96793"/>
                  </a:cubicBezTo>
                  <a:cubicBezTo>
                    <a:pt x="3198" y="96715"/>
                    <a:pt x="3198" y="96664"/>
                    <a:pt x="3198" y="96586"/>
                  </a:cubicBezTo>
                  <a:cubicBezTo>
                    <a:pt x="3198" y="96586"/>
                    <a:pt x="3249" y="96561"/>
                    <a:pt x="3249" y="96535"/>
                  </a:cubicBezTo>
                  <a:cubicBezTo>
                    <a:pt x="3275" y="96432"/>
                    <a:pt x="3301" y="96329"/>
                    <a:pt x="3249" y="96225"/>
                  </a:cubicBezTo>
                  <a:cubicBezTo>
                    <a:pt x="3249" y="96174"/>
                    <a:pt x="3249" y="96148"/>
                    <a:pt x="3249" y="96096"/>
                  </a:cubicBezTo>
                  <a:cubicBezTo>
                    <a:pt x="3275" y="96071"/>
                    <a:pt x="3275" y="96045"/>
                    <a:pt x="3301" y="96019"/>
                  </a:cubicBezTo>
                  <a:lnTo>
                    <a:pt x="3301" y="95967"/>
                  </a:lnTo>
                  <a:cubicBezTo>
                    <a:pt x="3327" y="95967"/>
                    <a:pt x="3327" y="95942"/>
                    <a:pt x="3327" y="95942"/>
                  </a:cubicBezTo>
                  <a:cubicBezTo>
                    <a:pt x="3352" y="95916"/>
                    <a:pt x="3352" y="95890"/>
                    <a:pt x="3352" y="95864"/>
                  </a:cubicBezTo>
                  <a:lnTo>
                    <a:pt x="3352" y="95839"/>
                  </a:lnTo>
                  <a:cubicBezTo>
                    <a:pt x="3352" y="95813"/>
                    <a:pt x="3352" y="95787"/>
                    <a:pt x="3327" y="95761"/>
                  </a:cubicBezTo>
                  <a:lnTo>
                    <a:pt x="3327" y="95710"/>
                  </a:lnTo>
                  <a:cubicBezTo>
                    <a:pt x="3327" y="95684"/>
                    <a:pt x="3314" y="95677"/>
                    <a:pt x="3298" y="95677"/>
                  </a:cubicBezTo>
                  <a:cubicBezTo>
                    <a:pt x="3281" y="95677"/>
                    <a:pt x="3262" y="95684"/>
                    <a:pt x="3249" y="95684"/>
                  </a:cubicBezTo>
                  <a:lnTo>
                    <a:pt x="3249" y="95606"/>
                  </a:lnTo>
                  <a:lnTo>
                    <a:pt x="3249" y="95581"/>
                  </a:lnTo>
                  <a:lnTo>
                    <a:pt x="3275" y="95581"/>
                  </a:lnTo>
                  <a:cubicBezTo>
                    <a:pt x="3291" y="95612"/>
                    <a:pt x="3307" y="95635"/>
                    <a:pt x="3323" y="95635"/>
                  </a:cubicBezTo>
                  <a:cubicBezTo>
                    <a:pt x="3333" y="95635"/>
                    <a:pt x="3342" y="95626"/>
                    <a:pt x="3352" y="95606"/>
                  </a:cubicBezTo>
                  <a:cubicBezTo>
                    <a:pt x="3378" y="95581"/>
                    <a:pt x="3378" y="95581"/>
                    <a:pt x="3378" y="95555"/>
                  </a:cubicBezTo>
                  <a:cubicBezTo>
                    <a:pt x="3404" y="95477"/>
                    <a:pt x="3404" y="95477"/>
                    <a:pt x="3352" y="95426"/>
                  </a:cubicBezTo>
                  <a:lnTo>
                    <a:pt x="3378" y="95426"/>
                  </a:lnTo>
                  <a:cubicBezTo>
                    <a:pt x="3455" y="95426"/>
                    <a:pt x="3507" y="95374"/>
                    <a:pt x="3533" y="95323"/>
                  </a:cubicBezTo>
                  <a:cubicBezTo>
                    <a:pt x="3559" y="95245"/>
                    <a:pt x="3559" y="95194"/>
                    <a:pt x="3559" y="95116"/>
                  </a:cubicBezTo>
                  <a:cubicBezTo>
                    <a:pt x="3507" y="95116"/>
                    <a:pt x="3481" y="95168"/>
                    <a:pt x="3455" y="95168"/>
                  </a:cubicBezTo>
                  <a:cubicBezTo>
                    <a:pt x="3430" y="95142"/>
                    <a:pt x="3430" y="95116"/>
                    <a:pt x="3455" y="95065"/>
                  </a:cubicBezTo>
                  <a:lnTo>
                    <a:pt x="3455" y="95039"/>
                  </a:lnTo>
                  <a:cubicBezTo>
                    <a:pt x="3481" y="94987"/>
                    <a:pt x="3455" y="94962"/>
                    <a:pt x="3507" y="94936"/>
                  </a:cubicBezTo>
                  <a:cubicBezTo>
                    <a:pt x="3559" y="94884"/>
                    <a:pt x="3481" y="94833"/>
                    <a:pt x="3507" y="94807"/>
                  </a:cubicBezTo>
                  <a:cubicBezTo>
                    <a:pt x="3533" y="94755"/>
                    <a:pt x="3533" y="94729"/>
                    <a:pt x="3507" y="94678"/>
                  </a:cubicBezTo>
                  <a:cubicBezTo>
                    <a:pt x="3559" y="94601"/>
                    <a:pt x="3559" y="94523"/>
                    <a:pt x="3507" y="94446"/>
                  </a:cubicBezTo>
                  <a:cubicBezTo>
                    <a:pt x="3481" y="94394"/>
                    <a:pt x="3481" y="94343"/>
                    <a:pt x="3455" y="94291"/>
                  </a:cubicBezTo>
                  <a:cubicBezTo>
                    <a:pt x="3455" y="94239"/>
                    <a:pt x="3455" y="94239"/>
                    <a:pt x="3481" y="94239"/>
                  </a:cubicBezTo>
                  <a:cubicBezTo>
                    <a:pt x="3507" y="94214"/>
                    <a:pt x="3507" y="94188"/>
                    <a:pt x="3481" y="94162"/>
                  </a:cubicBezTo>
                  <a:cubicBezTo>
                    <a:pt x="3481" y="94136"/>
                    <a:pt x="3430" y="94085"/>
                    <a:pt x="3404" y="94033"/>
                  </a:cubicBezTo>
                  <a:cubicBezTo>
                    <a:pt x="3378" y="93982"/>
                    <a:pt x="3455" y="94007"/>
                    <a:pt x="3455" y="93982"/>
                  </a:cubicBezTo>
                  <a:cubicBezTo>
                    <a:pt x="3455" y="93904"/>
                    <a:pt x="3481" y="93827"/>
                    <a:pt x="3430" y="93775"/>
                  </a:cubicBezTo>
                  <a:lnTo>
                    <a:pt x="3430" y="93749"/>
                  </a:lnTo>
                  <a:lnTo>
                    <a:pt x="3430" y="93724"/>
                  </a:lnTo>
                  <a:cubicBezTo>
                    <a:pt x="3430" y="93698"/>
                    <a:pt x="3430" y="93672"/>
                    <a:pt x="3430" y="93672"/>
                  </a:cubicBezTo>
                  <a:cubicBezTo>
                    <a:pt x="3430" y="93646"/>
                    <a:pt x="3430" y="93646"/>
                    <a:pt x="3430" y="93620"/>
                  </a:cubicBezTo>
                  <a:lnTo>
                    <a:pt x="3404" y="93646"/>
                  </a:lnTo>
                  <a:lnTo>
                    <a:pt x="3378" y="93698"/>
                  </a:lnTo>
                  <a:lnTo>
                    <a:pt x="3378" y="93672"/>
                  </a:lnTo>
                  <a:cubicBezTo>
                    <a:pt x="3378" y="93646"/>
                    <a:pt x="3352" y="93620"/>
                    <a:pt x="3327" y="93620"/>
                  </a:cubicBezTo>
                  <a:cubicBezTo>
                    <a:pt x="3327" y="93595"/>
                    <a:pt x="3327" y="93569"/>
                    <a:pt x="3301" y="93569"/>
                  </a:cubicBezTo>
                  <a:cubicBezTo>
                    <a:pt x="3301" y="93543"/>
                    <a:pt x="3301" y="93517"/>
                    <a:pt x="3249" y="93492"/>
                  </a:cubicBezTo>
                  <a:cubicBezTo>
                    <a:pt x="3275" y="93414"/>
                    <a:pt x="3249" y="93311"/>
                    <a:pt x="3223" y="93234"/>
                  </a:cubicBezTo>
                  <a:cubicBezTo>
                    <a:pt x="3223" y="93208"/>
                    <a:pt x="3223" y="93156"/>
                    <a:pt x="3223" y="93130"/>
                  </a:cubicBezTo>
                  <a:cubicBezTo>
                    <a:pt x="3249" y="93105"/>
                    <a:pt x="3249" y="93079"/>
                    <a:pt x="3223" y="93053"/>
                  </a:cubicBezTo>
                  <a:cubicBezTo>
                    <a:pt x="3223" y="93027"/>
                    <a:pt x="3223" y="93027"/>
                    <a:pt x="3223" y="93002"/>
                  </a:cubicBezTo>
                  <a:cubicBezTo>
                    <a:pt x="3249" y="92950"/>
                    <a:pt x="3249" y="92898"/>
                    <a:pt x="3249" y="92847"/>
                  </a:cubicBezTo>
                  <a:cubicBezTo>
                    <a:pt x="3249" y="92821"/>
                    <a:pt x="3249" y="92769"/>
                    <a:pt x="3249" y="92744"/>
                  </a:cubicBezTo>
                  <a:cubicBezTo>
                    <a:pt x="3301" y="92718"/>
                    <a:pt x="3301" y="92666"/>
                    <a:pt x="3327" y="92615"/>
                  </a:cubicBezTo>
                  <a:cubicBezTo>
                    <a:pt x="3327" y="92589"/>
                    <a:pt x="3327" y="92563"/>
                    <a:pt x="3352" y="92537"/>
                  </a:cubicBezTo>
                  <a:cubicBezTo>
                    <a:pt x="3352" y="92511"/>
                    <a:pt x="3352" y="92460"/>
                    <a:pt x="3352" y="92434"/>
                  </a:cubicBezTo>
                  <a:cubicBezTo>
                    <a:pt x="3352" y="92408"/>
                    <a:pt x="3327" y="92383"/>
                    <a:pt x="3301" y="92331"/>
                  </a:cubicBezTo>
                  <a:lnTo>
                    <a:pt x="3223" y="92331"/>
                  </a:lnTo>
                  <a:cubicBezTo>
                    <a:pt x="3223" y="92254"/>
                    <a:pt x="3223" y="92202"/>
                    <a:pt x="3223" y="92125"/>
                  </a:cubicBezTo>
                  <a:cubicBezTo>
                    <a:pt x="3223" y="92073"/>
                    <a:pt x="3198" y="92073"/>
                    <a:pt x="3172" y="92073"/>
                  </a:cubicBezTo>
                  <a:lnTo>
                    <a:pt x="3198" y="92047"/>
                  </a:lnTo>
                  <a:cubicBezTo>
                    <a:pt x="3223" y="92047"/>
                    <a:pt x="3249" y="92021"/>
                    <a:pt x="3249" y="91996"/>
                  </a:cubicBezTo>
                  <a:cubicBezTo>
                    <a:pt x="3249" y="91977"/>
                    <a:pt x="3223" y="91959"/>
                    <a:pt x="3199" y="91959"/>
                  </a:cubicBezTo>
                  <a:cubicBezTo>
                    <a:pt x="3189" y="91959"/>
                    <a:pt x="3179" y="91962"/>
                    <a:pt x="3172" y="91970"/>
                  </a:cubicBezTo>
                  <a:lnTo>
                    <a:pt x="3120" y="91970"/>
                  </a:lnTo>
                  <a:cubicBezTo>
                    <a:pt x="3094" y="91918"/>
                    <a:pt x="3094" y="91841"/>
                    <a:pt x="3094" y="91789"/>
                  </a:cubicBezTo>
                  <a:cubicBezTo>
                    <a:pt x="3094" y="91738"/>
                    <a:pt x="3120" y="91660"/>
                    <a:pt x="3094" y="91635"/>
                  </a:cubicBezTo>
                  <a:cubicBezTo>
                    <a:pt x="3069" y="91635"/>
                    <a:pt x="2991" y="91764"/>
                    <a:pt x="2966" y="91867"/>
                  </a:cubicBezTo>
                  <a:lnTo>
                    <a:pt x="2966" y="91893"/>
                  </a:lnTo>
                  <a:cubicBezTo>
                    <a:pt x="2966" y="91893"/>
                    <a:pt x="2914" y="91815"/>
                    <a:pt x="2888" y="91789"/>
                  </a:cubicBezTo>
                  <a:lnTo>
                    <a:pt x="2888" y="91738"/>
                  </a:lnTo>
                  <a:cubicBezTo>
                    <a:pt x="2888" y="91738"/>
                    <a:pt x="2888" y="91712"/>
                    <a:pt x="2888" y="91712"/>
                  </a:cubicBezTo>
                  <a:cubicBezTo>
                    <a:pt x="2991" y="91583"/>
                    <a:pt x="2991" y="91583"/>
                    <a:pt x="2991" y="91428"/>
                  </a:cubicBezTo>
                  <a:lnTo>
                    <a:pt x="2991" y="91402"/>
                  </a:lnTo>
                  <a:cubicBezTo>
                    <a:pt x="2991" y="91351"/>
                    <a:pt x="2991" y="91325"/>
                    <a:pt x="3017" y="91274"/>
                  </a:cubicBezTo>
                  <a:cubicBezTo>
                    <a:pt x="3043" y="91222"/>
                    <a:pt x="3043" y="91170"/>
                    <a:pt x="3017" y="91145"/>
                  </a:cubicBezTo>
                  <a:cubicBezTo>
                    <a:pt x="3017" y="91119"/>
                    <a:pt x="3043" y="91093"/>
                    <a:pt x="3043" y="91067"/>
                  </a:cubicBezTo>
                  <a:cubicBezTo>
                    <a:pt x="3094" y="91067"/>
                    <a:pt x="3120" y="91067"/>
                    <a:pt x="3120" y="91016"/>
                  </a:cubicBezTo>
                  <a:cubicBezTo>
                    <a:pt x="3120" y="90990"/>
                    <a:pt x="3120" y="90964"/>
                    <a:pt x="3120" y="90938"/>
                  </a:cubicBezTo>
                  <a:lnTo>
                    <a:pt x="3120" y="90835"/>
                  </a:lnTo>
                  <a:cubicBezTo>
                    <a:pt x="3146" y="90784"/>
                    <a:pt x="3094" y="90758"/>
                    <a:pt x="3069" y="90758"/>
                  </a:cubicBezTo>
                  <a:lnTo>
                    <a:pt x="3069" y="90680"/>
                  </a:lnTo>
                  <a:cubicBezTo>
                    <a:pt x="3120" y="90655"/>
                    <a:pt x="3094" y="90577"/>
                    <a:pt x="3094" y="90526"/>
                  </a:cubicBezTo>
                  <a:cubicBezTo>
                    <a:pt x="3120" y="90526"/>
                    <a:pt x="3120" y="90474"/>
                    <a:pt x="3094" y="90474"/>
                  </a:cubicBezTo>
                  <a:lnTo>
                    <a:pt x="3043" y="90397"/>
                  </a:lnTo>
                  <a:cubicBezTo>
                    <a:pt x="3069" y="90371"/>
                    <a:pt x="3043" y="90345"/>
                    <a:pt x="3017" y="90319"/>
                  </a:cubicBezTo>
                  <a:lnTo>
                    <a:pt x="3017" y="90165"/>
                  </a:lnTo>
                  <a:lnTo>
                    <a:pt x="2940" y="90242"/>
                  </a:lnTo>
                  <a:cubicBezTo>
                    <a:pt x="2940" y="90242"/>
                    <a:pt x="2940" y="90216"/>
                    <a:pt x="2940" y="90216"/>
                  </a:cubicBezTo>
                  <a:lnTo>
                    <a:pt x="2940" y="90113"/>
                  </a:lnTo>
                  <a:lnTo>
                    <a:pt x="2940" y="90010"/>
                  </a:lnTo>
                  <a:cubicBezTo>
                    <a:pt x="2966" y="89984"/>
                    <a:pt x="2966" y="89907"/>
                    <a:pt x="2940" y="89907"/>
                  </a:cubicBezTo>
                  <a:lnTo>
                    <a:pt x="2940" y="89778"/>
                  </a:lnTo>
                  <a:cubicBezTo>
                    <a:pt x="2966" y="89778"/>
                    <a:pt x="2991" y="89752"/>
                    <a:pt x="2991" y="89726"/>
                  </a:cubicBezTo>
                  <a:cubicBezTo>
                    <a:pt x="3017" y="89675"/>
                    <a:pt x="2991" y="89623"/>
                    <a:pt x="2966" y="89571"/>
                  </a:cubicBezTo>
                  <a:cubicBezTo>
                    <a:pt x="3017" y="89571"/>
                    <a:pt x="3043" y="89546"/>
                    <a:pt x="3017" y="89520"/>
                  </a:cubicBezTo>
                  <a:cubicBezTo>
                    <a:pt x="2991" y="89468"/>
                    <a:pt x="2940" y="89417"/>
                    <a:pt x="2940" y="89365"/>
                  </a:cubicBezTo>
                  <a:cubicBezTo>
                    <a:pt x="2966" y="89339"/>
                    <a:pt x="2966" y="89313"/>
                    <a:pt x="2966" y="89288"/>
                  </a:cubicBezTo>
                  <a:cubicBezTo>
                    <a:pt x="2940" y="89236"/>
                    <a:pt x="2888" y="89262"/>
                    <a:pt x="2914" y="89210"/>
                  </a:cubicBezTo>
                  <a:cubicBezTo>
                    <a:pt x="2914" y="89184"/>
                    <a:pt x="2940" y="89133"/>
                    <a:pt x="2940" y="89107"/>
                  </a:cubicBezTo>
                  <a:cubicBezTo>
                    <a:pt x="2966" y="89081"/>
                    <a:pt x="2940" y="89030"/>
                    <a:pt x="2940" y="89004"/>
                  </a:cubicBezTo>
                  <a:lnTo>
                    <a:pt x="2940" y="88927"/>
                  </a:lnTo>
                  <a:cubicBezTo>
                    <a:pt x="2940" y="88901"/>
                    <a:pt x="2966" y="88875"/>
                    <a:pt x="2914" y="88823"/>
                  </a:cubicBezTo>
                  <a:lnTo>
                    <a:pt x="2914" y="88746"/>
                  </a:lnTo>
                  <a:cubicBezTo>
                    <a:pt x="2966" y="88746"/>
                    <a:pt x="3043" y="88746"/>
                    <a:pt x="3069" y="88694"/>
                  </a:cubicBezTo>
                  <a:lnTo>
                    <a:pt x="3017" y="88437"/>
                  </a:lnTo>
                  <a:cubicBezTo>
                    <a:pt x="3043" y="88411"/>
                    <a:pt x="3069" y="88359"/>
                    <a:pt x="3043" y="88308"/>
                  </a:cubicBezTo>
                  <a:cubicBezTo>
                    <a:pt x="3043" y="88282"/>
                    <a:pt x="3017" y="88256"/>
                    <a:pt x="3017" y="88230"/>
                  </a:cubicBezTo>
                  <a:cubicBezTo>
                    <a:pt x="3069" y="88127"/>
                    <a:pt x="3069" y="88127"/>
                    <a:pt x="2991" y="88127"/>
                  </a:cubicBezTo>
                  <a:lnTo>
                    <a:pt x="2914" y="88127"/>
                  </a:lnTo>
                  <a:lnTo>
                    <a:pt x="2914" y="87869"/>
                  </a:lnTo>
                  <a:cubicBezTo>
                    <a:pt x="2914" y="87818"/>
                    <a:pt x="2914" y="87792"/>
                    <a:pt x="2940" y="87740"/>
                  </a:cubicBezTo>
                  <a:cubicBezTo>
                    <a:pt x="2966" y="87714"/>
                    <a:pt x="2940" y="87714"/>
                    <a:pt x="2940" y="87689"/>
                  </a:cubicBezTo>
                  <a:cubicBezTo>
                    <a:pt x="2940" y="87663"/>
                    <a:pt x="2888" y="87637"/>
                    <a:pt x="2888" y="87585"/>
                  </a:cubicBezTo>
                  <a:lnTo>
                    <a:pt x="2966" y="87585"/>
                  </a:lnTo>
                  <a:cubicBezTo>
                    <a:pt x="3017" y="87585"/>
                    <a:pt x="3017" y="87585"/>
                    <a:pt x="2991" y="87508"/>
                  </a:cubicBezTo>
                  <a:cubicBezTo>
                    <a:pt x="2991" y="87508"/>
                    <a:pt x="2991" y="87482"/>
                    <a:pt x="2991" y="87482"/>
                  </a:cubicBezTo>
                  <a:lnTo>
                    <a:pt x="3069" y="87457"/>
                  </a:lnTo>
                  <a:cubicBezTo>
                    <a:pt x="3146" y="87405"/>
                    <a:pt x="3223" y="87379"/>
                    <a:pt x="3249" y="87276"/>
                  </a:cubicBezTo>
                  <a:cubicBezTo>
                    <a:pt x="3249" y="87250"/>
                    <a:pt x="3301" y="87224"/>
                    <a:pt x="3327" y="87224"/>
                  </a:cubicBezTo>
                  <a:cubicBezTo>
                    <a:pt x="3327" y="87224"/>
                    <a:pt x="3352" y="87199"/>
                    <a:pt x="3352" y="87199"/>
                  </a:cubicBezTo>
                  <a:cubicBezTo>
                    <a:pt x="3378" y="87095"/>
                    <a:pt x="3404" y="86992"/>
                    <a:pt x="3404" y="86915"/>
                  </a:cubicBezTo>
                  <a:cubicBezTo>
                    <a:pt x="3404" y="86863"/>
                    <a:pt x="3404" y="86838"/>
                    <a:pt x="3378" y="86812"/>
                  </a:cubicBezTo>
                  <a:cubicBezTo>
                    <a:pt x="3378" y="86760"/>
                    <a:pt x="3404" y="86734"/>
                    <a:pt x="3378" y="86709"/>
                  </a:cubicBezTo>
                  <a:cubicBezTo>
                    <a:pt x="3327" y="86657"/>
                    <a:pt x="3378" y="86657"/>
                    <a:pt x="3378" y="86631"/>
                  </a:cubicBezTo>
                  <a:cubicBezTo>
                    <a:pt x="3404" y="86631"/>
                    <a:pt x="3404" y="86605"/>
                    <a:pt x="3404" y="86580"/>
                  </a:cubicBezTo>
                  <a:cubicBezTo>
                    <a:pt x="3455" y="86580"/>
                    <a:pt x="3481" y="86554"/>
                    <a:pt x="3507" y="86528"/>
                  </a:cubicBezTo>
                  <a:cubicBezTo>
                    <a:pt x="3507" y="86554"/>
                    <a:pt x="3507" y="86580"/>
                    <a:pt x="3533" y="86605"/>
                  </a:cubicBezTo>
                  <a:cubicBezTo>
                    <a:pt x="3546" y="86618"/>
                    <a:pt x="3552" y="86625"/>
                    <a:pt x="3555" y="86625"/>
                  </a:cubicBezTo>
                  <a:cubicBezTo>
                    <a:pt x="3559" y="86625"/>
                    <a:pt x="3559" y="86618"/>
                    <a:pt x="3559" y="86605"/>
                  </a:cubicBezTo>
                  <a:cubicBezTo>
                    <a:pt x="3584" y="86580"/>
                    <a:pt x="3559" y="86580"/>
                    <a:pt x="3559" y="86580"/>
                  </a:cubicBezTo>
                  <a:cubicBezTo>
                    <a:pt x="3559" y="86554"/>
                    <a:pt x="3559" y="86528"/>
                    <a:pt x="3533" y="86528"/>
                  </a:cubicBezTo>
                  <a:lnTo>
                    <a:pt x="3507" y="86451"/>
                  </a:lnTo>
                  <a:lnTo>
                    <a:pt x="3533" y="86425"/>
                  </a:lnTo>
                  <a:cubicBezTo>
                    <a:pt x="3559" y="86399"/>
                    <a:pt x="3533" y="86347"/>
                    <a:pt x="3584" y="86347"/>
                  </a:cubicBezTo>
                  <a:cubicBezTo>
                    <a:pt x="3597" y="86335"/>
                    <a:pt x="3604" y="86335"/>
                    <a:pt x="3607" y="86335"/>
                  </a:cubicBezTo>
                  <a:cubicBezTo>
                    <a:pt x="3610" y="86335"/>
                    <a:pt x="3610" y="86335"/>
                    <a:pt x="3610" y="86322"/>
                  </a:cubicBezTo>
                  <a:cubicBezTo>
                    <a:pt x="3610" y="86219"/>
                    <a:pt x="3636" y="86141"/>
                    <a:pt x="3610" y="86064"/>
                  </a:cubicBezTo>
                  <a:cubicBezTo>
                    <a:pt x="3610" y="86012"/>
                    <a:pt x="3610" y="85961"/>
                    <a:pt x="3610" y="85909"/>
                  </a:cubicBezTo>
                  <a:cubicBezTo>
                    <a:pt x="3610" y="85883"/>
                    <a:pt x="3636" y="85832"/>
                    <a:pt x="3584" y="85806"/>
                  </a:cubicBezTo>
                  <a:cubicBezTo>
                    <a:pt x="3584" y="85806"/>
                    <a:pt x="3584" y="85780"/>
                    <a:pt x="3584" y="85780"/>
                  </a:cubicBezTo>
                  <a:cubicBezTo>
                    <a:pt x="3584" y="85754"/>
                    <a:pt x="3636" y="85729"/>
                    <a:pt x="3636" y="85703"/>
                  </a:cubicBezTo>
                  <a:cubicBezTo>
                    <a:pt x="3610" y="85651"/>
                    <a:pt x="3636" y="85600"/>
                    <a:pt x="3584" y="85600"/>
                  </a:cubicBezTo>
                  <a:lnTo>
                    <a:pt x="3559" y="85600"/>
                  </a:lnTo>
                  <a:lnTo>
                    <a:pt x="3559" y="85548"/>
                  </a:lnTo>
                  <a:cubicBezTo>
                    <a:pt x="3559" y="85445"/>
                    <a:pt x="3559" y="85367"/>
                    <a:pt x="3636" y="85316"/>
                  </a:cubicBezTo>
                  <a:lnTo>
                    <a:pt x="3636" y="85238"/>
                  </a:lnTo>
                  <a:cubicBezTo>
                    <a:pt x="3636" y="85161"/>
                    <a:pt x="3662" y="85084"/>
                    <a:pt x="3662" y="85006"/>
                  </a:cubicBezTo>
                  <a:cubicBezTo>
                    <a:pt x="3688" y="84929"/>
                    <a:pt x="3662" y="84929"/>
                    <a:pt x="3584" y="84929"/>
                  </a:cubicBezTo>
                  <a:cubicBezTo>
                    <a:pt x="3550" y="84929"/>
                    <a:pt x="3527" y="84918"/>
                    <a:pt x="3500" y="84918"/>
                  </a:cubicBezTo>
                  <a:cubicBezTo>
                    <a:pt x="3487" y="84918"/>
                    <a:pt x="3473" y="84920"/>
                    <a:pt x="3455" y="84929"/>
                  </a:cubicBezTo>
                  <a:cubicBezTo>
                    <a:pt x="3455" y="84852"/>
                    <a:pt x="3455" y="84774"/>
                    <a:pt x="3455" y="84697"/>
                  </a:cubicBezTo>
                  <a:cubicBezTo>
                    <a:pt x="3481" y="84645"/>
                    <a:pt x="3455" y="84594"/>
                    <a:pt x="3430" y="84542"/>
                  </a:cubicBezTo>
                  <a:cubicBezTo>
                    <a:pt x="3430" y="84542"/>
                    <a:pt x="3455" y="84542"/>
                    <a:pt x="3455" y="84516"/>
                  </a:cubicBezTo>
                  <a:cubicBezTo>
                    <a:pt x="3507" y="84542"/>
                    <a:pt x="3559" y="84542"/>
                    <a:pt x="3610" y="84542"/>
                  </a:cubicBezTo>
                  <a:cubicBezTo>
                    <a:pt x="3636" y="84542"/>
                    <a:pt x="3610" y="84465"/>
                    <a:pt x="3662" y="84439"/>
                  </a:cubicBezTo>
                  <a:cubicBezTo>
                    <a:pt x="3688" y="84439"/>
                    <a:pt x="3688" y="84387"/>
                    <a:pt x="3662" y="84387"/>
                  </a:cubicBezTo>
                  <a:cubicBezTo>
                    <a:pt x="3636" y="84362"/>
                    <a:pt x="3610" y="84336"/>
                    <a:pt x="3636" y="84310"/>
                  </a:cubicBezTo>
                  <a:cubicBezTo>
                    <a:pt x="3636" y="84258"/>
                    <a:pt x="3636" y="84233"/>
                    <a:pt x="3584" y="84233"/>
                  </a:cubicBezTo>
                  <a:cubicBezTo>
                    <a:pt x="3533" y="84233"/>
                    <a:pt x="3481" y="84233"/>
                    <a:pt x="3455" y="84181"/>
                  </a:cubicBezTo>
                  <a:cubicBezTo>
                    <a:pt x="3430" y="84155"/>
                    <a:pt x="3455" y="84155"/>
                    <a:pt x="3455" y="84155"/>
                  </a:cubicBezTo>
                  <a:cubicBezTo>
                    <a:pt x="3404" y="84104"/>
                    <a:pt x="3404" y="84052"/>
                    <a:pt x="3404" y="83975"/>
                  </a:cubicBezTo>
                  <a:cubicBezTo>
                    <a:pt x="3430" y="83923"/>
                    <a:pt x="3404" y="83897"/>
                    <a:pt x="3404" y="83872"/>
                  </a:cubicBezTo>
                  <a:lnTo>
                    <a:pt x="3404" y="83768"/>
                  </a:lnTo>
                  <a:cubicBezTo>
                    <a:pt x="3404" y="83743"/>
                    <a:pt x="3430" y="83717"/>
                    <a:pt x="3455" y="83691"/>
                  </a:cubicBezTo>
                  <a:cubicBezTo>
                    <a:pt x="3481" y="83665"/>
                    <a:pt x="3481" y="83639"/>
                    <a:pt x="3455" y="83614"/>
                  </a:cubicBezTo>
                  <a:lnTo>
                    <a:pt x="3455" y="83562"/>
                  </a:lnTo>
                  <a:cubicBezTo>
                    <a:pt x="3466" y="83567"/>
                    <a:pt x="3475" y="83569"/>
                    <a:pt x="3484" y="83569"/>
                  </a:cubicBezTo>
                  <a:cubicBezTo>
                    <a:pt x="3518" y="83569"/>
                    <a:pt x="3543" y="83536"/>
                    <a:pt x="3584" y="83536"/>
                  </a:cubicBezTo>
                  <a:cubicBezTo>
                    <a:pt x="3593" y="83545"/>
                    <a:pt x="3599" y="83548"/>
                    <a:pt x="3603" y="83548"/>
                  </a:cubicBezTo>
                  <a:cubicBezTo>
                    <a:pt x="3610" y="83548"/>
                    <a:pt x="3610" y="83536"/>
                    <a:pt x="3610" y="83536"/>
                  </a:cubicBezTo>
                  <a:cubicBezTo>
                    <a:pt x="3610" y="83536"/>
                    <a:pt x="3584" y="83511"/>
                    <a:pt x="3584" y="83511"/>
                  </a:cubicBezTo>
                  <a:cubicBezTo>
                    <a:pt x="3533" y="83511"/>
                    <a:pt x="3481" y="83511"/>
                    <a:pt x="3481" y="83433"/>
                  </a:cubicBezTo>
                  <a:lnTo>
                    <a:pt x="3507" y="83407"/>
                  </a:lnTo>
                  <a:lnTo>
                    <a:pt x="3507" y="83330"/>
                  </a:lnTo>
                  <a:cubicBezTo>
                    <a:pt x="3507" y="83278"/>
                    <a:pt x="3533" y="83253"/>
                    <a:pt x="3559" y="83253"/>
                  </a:cubicBezTo>
                  <a:cubicBezTo>
                    <a:pt x="3584" y="83253"/>
                    <a:pt x="3584" y="83201"/>
                    <a:pt x="3584" y="83175"/>
                  </a:cubicBezTo>
                  <a:lnTo>
                    <a:pt x="3584" y="83072"/>
                  </a:lnTo>
                  <a:lnTo>
                    <a:pt x="3584" y="82917"/>
                  </a:lnTo>
                  <a:lnTo>
                    <a:pt x="3584" y="82866"/>
                  </a:lnTo>
                  <a:cubicBezTo>
                    <a:pt x="3584" y="82814"/>
                    <a:pt x="3559" y="82814"/>
                    <a:pt x="3533" y="82814"/>
                  </a:cubicBezTo>
                  <a:lnTo>
                    <a:pt x="3533" y="82737"/>
                  </a:lnTo>
                  <a:lnTo>
                    <a:pt x="3559" y="82737"/>
                  </a:lnTo>
                  <a:cubicBezTo>
                    <a:pt x="3584" y="82737"/>
                    <a:pt x="3610" y="82711"/>
                    <a:pt x="3584" y="82685"/>
                  </a:cubicBezTo>
                  <a:cubicBezTo>
                    <a:pt x="3584" y="82634"/>
                    <a:pt x="3559" y="82608"/>
                    <a:pt x="3559" y="82556"/>
                  </a:cubicBezTo>
                  <a:cubicBezTo>
                    <a:pt x="3584" y="82530"/>
                    <a:pt x="3559" y="82530"/>
                    <a:pt x="3559" y="82505"/>
                  </a:cubicBezTo>
                  <a:cubicBezTo>
                    <a:pt x="3559" y="82479"/>
                    <a:pt x="3610" y="82453"/>
                    <a:pt x="3610" y="82427"/>
                  </a:cubicBezTo>
                  <a:cubicBezTo>
                    <a:pt x="3610" y="82402"/>
                    <a:pt x="3610" y="82376"/>
                    <a:pt x="3610" y="82350"/>
                  </a:cubicBezTo>
                  <a:cubicBezTo>
                    <a:pt x="3610" y="82318"/>
                    <a:pt x="3600" y="82296"/>
                    <a:pt x="3581" y="82296"/>
                  </a:cubicBezTo>
                  <a:cubicBezTo>
                    <a:pt x="3568" y="82296"/>
                    <a:pt x="3553" y="82304"/>
                    <a:pt x="3533" y="82324"/>
                  </a:cubicBezTo>
                  <a:cubicBezTo>
                    <a:pt x="3455" y="82324"/>
                    <a:pt x="3430" y="82298"/>
                    <a:pt x="3455" y="82221"/>
                  </a:cubicBezTo>
                  <a:lnTo>
                    <a:pt x="3533" y="82221"/>
                  </a:lnTo>
                  <a:cubicBezTo>
                    <a:pt x="3546" y="82234"/>
                    <a:pt x="3559" y="82240"/>
                    <a:pt x="3568" y="82240"/>
                  </a:cubicBezTo>
                  <a:cubicBezTo>
                    <a:pt x="3578" y="82240"/>
                    <a:pt x="3584" y="82234"/>
                    <a:pt x="3584" y="82221"/>
                  </a:cubicBezTo>
                  <a:cubicBezTo>
                    <a:pt x="3610" y="82195"/>
                    <a:pt x="3584" y="82169"/>
                    <a:pt x="3584" y="82169"/>
                  </a:cubicBezTo>
                  <a:lnTo>
                    <a:pt x="3533" y="82169"/>
                  </a:lnTo>
                  <a:cubicBezTo>
                    <a:pt x="3584" y="82169"/>
                    <a:pt x="3610" y="82118"/>
                    <a:pt x="3584" y="82066"/>
                  </a:cubicBezTo>
                  <a:cubicBezTo>
                    <a:pt x="3636" y="82015"/>
                    <a:pt x="3636" y="81937"/>
                    <a:pt x="3584" y="81886"/>
                  </a:cubicBezTo>
                  <a:cubicBezTo>
                    <a:pt x="3584" y="81860"/>
                    <a:pt x="3584" y="81834"/>
                    <a:pt x="3533" y="81834"/>
                  </a:cubicBezTo>
                  <a:lnTo>
                    <a:pt x="3507" y="81757"/>
                  </a:lnTo>
                  <a:cubicBezTo>
                    <a:pt x="3533" y="81757"/>
                    <a:pt x="3559" y="81757"/>
                    <a:pt x="3559" y="81731"/>
                  </a:cubicBezTo>
                  <a:cubicBezTo>
                    <a:pt x="3559" y="81705"/>
                    <a:pt x="3559" y="81679"/>
                    <a:pt x="3533" y="81654"/>
                  </a:cubicBezTo>
                  <a:cubicBezTo>
                    <a:pt x="3481" y="81628"/>
                    <a:pt x="3481" y="81602"/>
                    <a:pt x="3533" y="81602"/>
                  </a:cubicBezTo>
                  <a:cubicBezTo>
                    <a:pt x="3559" y="81576"/>
                    <a:pt x="3559" y="81576"/>
                    <a:pt x="3559" y="81550"/>
                  </a:cubicBezTo>
                  <a:cubicBezTo>
                    <a:pt x="3507" y="81499"/>
                    <a:pt x="3481" y="81447"/>
                    <a:pt x="3533" y="81396"/>
                  </a:cubicBezTo>
                  <a:cubicBezTo>
                    <a:pt x="3533" y="81370"/>
                    <a:pt x="3507" y="81318"/>
                    <a:pt x="3533" y="81267"/>
                  </a:cubicBezTo>
                  <a:cubicBezTo>
                    <a:pt x="3584" y="81241"/>
                    <a:pt x="3533" y="81241"/>
                    <a:pt x="3507" y="81215"/>
                  </a:cubicBezTo>
                  <a:cubicBezTo>
                    <a:pt x="3481" y="81215"/>
                    <a:pt x="3481" y="81189"/>
                    <a:pt x="3507" y="81189"/>
                  </a:cubicBezTo>
                  <a:cubicBezTo>
                    <a:pt x="3507" y="81189"/>
                    <a:pt x="3507" y="81164"/>
                    <a:pt x="3533" y="81164"/>
                  </a:cubicBezTo>
                  <a:cubicBezTo>
                    <a:pt x="3584" y="81112"/>
                    <a:pt x="3584" y="81112"/>
                    <a:pt x="3533" y="81035"/>
                  </a:cubicBezTo>
                  <a:cubicBezTo>
                    <a:pt x="3533" y="81035"/>
                    <a:pt x="3533" y="81009"/>
                    <a:pt x="3533" y="81009"/>
                  </a:cubicBezTo>
                  <a:cubicBezTo>
                    <a:pt x="3520" y="80996"/>
                    <a:pt x="3507" y="80989"/>
                    <a:pt x="3494" y="80989"/>
                  </a:cubicBezTo>
                  <a:cubicBezTo>
                    <a:pt x="3481" y="80989"/>
                    <a:pt x="3468" y="80996"/>
                    <a:pt x="3455" y="81009"/>
                  </a:cubicBezTo>
                  <a:cubicBezTo>
                    <a:pt x="3438" y="81017"/>
                    <a:pt x="3427" y="81020"/>
                    <a:pt x="3418" y="81020"/>
                  </a:cubicBezTo>
                  <a:cubicBezTo>
                    <a:pt x="3401" y="81020"/>
                    <a:pt x="3395" y="81009"/>
                    <a:pt x="3378" y="81009"/>
                  </a:cubicBezTo>
                  <a:cubicBezTo>
                    <a:pt x="3378" y="81009"/>
                    <a:pt x="3327" y="80983"/>
                    <a:pt x="3378" y="80957"/>
                  </a:cubicBezTo>
                  <a:cubicBezTo>
                    <a:pt x="3391" y="80944"/>
                    <a:pt x="3404" y="80938"/>
                    <a:pt x="3417" y="80938"/>
                  </a:cubicBezTo>
                  <a:cubicBezTo>
                    <a:pt x="3430" y="80938"/>
                    <a:pt x="3443" y="80944"/>
                    <a:pt x="3455" y="80957"/>
                  </a:cubicBezTo>
                  <a:cubicBezTo>
                    <a:pt x="3481" y="80957"/>
                    <a:pt x="3481" y="80931"/>
                    <a:pt x="3507" y="80931"/>
                  </a:cubicBezTo>
                  <a:cubicBezTo>
                    <a:pt x="3507" y="80906"/>
                    <a:pt x="3455" y="80880"/>
                    <a:pt x="3430" y="80828"/>
                  </a:cubicBezTo>
                  <a:cubicBezTo>
                    <a:pt x="3404" y="80802"/>
                    <a:pt x="3430" y="80777"/>
                    <a:pt x="3455" y="80777"/>
                  </a:cubicBezTo>
                  <a:lnTo>
                    <a:pt x="3481" y="80777"/>
                  </a:lnTo>
                  <a:cubicBezTo>
                    <a:pt x="3498" y="80777"/>
                    <a:pt x="3516" y="80788"/>
                    <a:pt x="3533" y="80788"/>
                  </a:cubicBezTo>
                  <a:cubicBezTo>
                    <a:pt x="3541" y="80788"/>
                    <a:pt x="3550" y="80785"/>
                    <a:pt x="3559" y="80777"/>
                  </a:cubicBezTo>
                  <a:cubicBezTo>
                    <a:pt x="3559" y="80751"/>
                    <a:pt x="3559" y="80725"/>
                    <a:pt x="3559" y="80725"/>
                  </a:cubicBezTo>
                  <a:cubicBezTo>
                    <a:pt x="3559" y="80699"/>
                    <a:pt x="3507" y="80622"/>
                    <a:pt x="3455" y="80596"/>
                  </a:cubicBezTo>
                  <a:cubicBezTo>
                    <a:pt x="3430" y="80596"/>
                    <a:pt x="3404" y="80570"/>
                    <a:pt x="3404" y="80545"/>
                  </a:cubicBezTo>
                  <a:cubicBezTo>
                    <a:pt x="3404" y="80493"/>
                    <a:pt x="3430" y="80441"/>
                    <a:pt x="3352" y="80441"/>
                  </a:cubicBezTo>
                  <a:cubicBezTo>
                    <a:pt x="3327" y="80441"/>
                    <a:pt x="3352" y="80416"/>
                    <a:pt x="3352" y="80416"/>
                  </a:cubicBezTo>
                  <a:cubicBezTo>
                    <a:pt x="3352" y="80390"/>
                    <a:pt x="3378" y="80364"/>
                    <a:pt x="3352" y="80338"/>
                  </a:cubicBezTo>
                  <a:cubicBezTo>
                    <a:pt x="3378" y="80312"/>
                    <a:pt x="3378" y="80312"/>
                    <a:pt x="3378" y="80287"/>
                  </a:cubicBezTo>
                  <a:cubicBezTo>
                    <a:pt x="3378" y="80261"/>
                    <a:pt x="3404" y="80209"/>
                    <a:pt x="3430" y="80184"/>
                  </a:cubicBezTo>
                  <a:cubicBezTo>
                    <a:pt x="3443" y="80171"/>
                    <a:pt x="3455" y="80171"/>
                    <a:pt x="3468" y="80171"/>
                  </a:cubicBezTo>
                  <a:cubicBezTo>
                    <a:pt x="3481" y="80171"/>
                    <a:pt x="3494" y="80171"/>
                    <a:pt x="3507" y="80158"/>
                  </a:cubicBezTo>
                  <a:cubicBezTo>
                    <a:pt x="3507" y="80132"/>
                    <a:pt x="3481" y="80132"/>
                    <a:pt x="3455" y="80106"/>
                  </a:cubicBezTo>
                  <a:lnTo>
                    <a:pt x="3430" y="80080"/>
                  </a:lnTo>
                  <a:cubicBezTo>
                    <a:pt x="3430" y="80080"/>
                    <a:pt x="3430" y="80055"/>
                    <a:pt x="3430" y="80029"/>
                  </a:cubicBezTo>
                  <a:lnTo>
                    <a:pt x="3455" y="80029"/>
                  </a:lnTo>
                  <a:cubicBezTo>
                    <a:pt x="3468" y="80042"/>
                    <a:pt x="3488" y="80048"/>
                    <a:pt x="3504" y="80048"/>
                  </a:cubicBezTo>
                  <a:cubicBezTo>
                    <a:pt x="3520" y="80048"/>
                    <a:pt x="3533" y="80042"/>
                    <a:pt x="3533" y="80029"/>
                  </a:cubicBezTo>
                  <a:cubicBezTo>
                    <a:pt x="3584" y="80029"/>
                    <a:pt x="3584" y="79977"/>
                    <a:pt x="3533" y="79977"/>
                  </a:cubicBezTo>
                  <a:cubicBezTo>
                    <a:pt x="3533" y="79926"/>
                    <a:pt x="3533" y="79900"/>
                    <a:pt x="3481" y="79900"/>
                  </a:cubicBezTo>
                  <a:lnTo>
                    <a:pt x="3404" y="79822"/>
                  </a:lnTo>
                  <a:cubicBezTo>
                    <a:pt x="3404" y="79822"/>
                    <a:pt x="3430" y="79797"/>
                    <a:pt x="3430" y="79797"/>
                  </a:cubicBezTo>
                  <a:cubicBezTo>
                    <a:pt x="3438" y="79788"/>
                    <a:pt x="3447" y="79785"/>
                    <a:pt x="3455" y="79785"/>
                  </a:cubicBezTo>
                  <a:cubicBezTo>
                    <a:pt x="3470" y="79785"/>
                    <a:pt x="3481" y="79797"/>
                    <a:pt x="3481" y="79797"/>
                  </a:cubicBezTo>
                  <a:lnTo>
                    <a:pt x="3533" y="79797"/>
                  </a:lnTo>
                  <a:cubicBezTo>
                    <a:pt x="3559" y="79771"/>
                    <a:pt x="3559" y="79745"/>
                    <a:pt x="3533" y="79745"/>
                  </a:cubicBezTo>
                  <a:cubicBezTo>
                    <a:pt x="3533" y="79732"/>
                    <a:pt x="3526" y="79726"/>
                    <a:pt x="3517" y="79726"/>
                  </a:cubicBezTo>
                  <a:cubicBezTo>
                    <a:pt x="3507" y="79726"/>
                    <a:pt x="3494" y="79732"/>
                    <a:pt x="3481" y="79745"/>
                  </a:cubicBezTo>
                  <a:cubicBezTo>
                    <a:pt x="3481" y="79758"/>
                    <a:pt x="3475" y="79758"/>
                    <a:pt x="3468" y="79758"/>
                  </a:cubicBezTo>
                  <a:cubicBezTo>
                    <a:pt x="3462" y="79758"/>
                    <a:pt x="3455" y="79758"/>
                    <a:pt x="3455" y="79771"/>
                  </a:cubicBezTo>
                  <a:lnTo>
                    <a:pt x="3378" y="79771"/>
                  </a:lnTo>
                  <a:cubicBezTo>
                    <a:pt x="3404" y="79719"/>
                    <a:pt x="3430" y="79642"/>
                    <a:pt x="3455" y="79590"/>
                  </a:cubicBezTo>
                  <a:cubicBezTo>
                    <a:pt x="3455" y="79590"/>
                    <a:pt x="3481" y="79565"/>
                    <a:pt x="3481" y="79565"/>
                  </a:cubicBezTo>
                  <a:cubicBezTo>
                    <a:pt x="3507" y="79539"/>
                    <a:pt x="3533" y="79513"/>
                    <a:pt x="3533" y="79487"/>
                  </a:cubicBezTo>
                  <a:cubicBezTo>
                    <a:pt x="3559" y="79436"/>
                    <a:pt x="3559" y="79384"/>
                    <a:pt x="3533" y="79332"/>
                  </a:cubicBezTo>
                  <a:cubicBezTo>
                    <a:pt x="3533" y="79332"/>
                    <a:pt x="3559" y="79307"/>
                    <a:pt x="3533" y="79281"/>
                  </a:cubicBezTo>
                  <a:cubicBezTo>
                    <a:pt x="3507" y="79281"/>
                    <a:pt x="3507" y="79229"/>
                    <a:pt x="3507" y="79229"/>
                  </a:cubicBezTo>
                  <a:cubicBezTo>
                    <a:pt x="3507" y="79229"/>
                    <a:pt x="3481" y="79281"/>
                    <a:pt x="3481" y="79307"/>
                  </a:cubicBezTo>
                  <a:cubicBezTo>
                    <a:pt x="3481" y="79307"/>
                    <a:pt x="3481" y="79332"/>
                    <a:pt x="3481" y="79332"/>
                  </a:cubicBezTo>
                  <a:lnTo>
                    <a:pt x="3481" y="79410"/>
                  </a:lnTo>
                  <a:cubicBezTo>
                    <a:pt x="3481" y="79410"/>
                    <a:pt x="3481" y="79436"/>
                    <a:pt x="3481" y="79436"/>
                  </a:cubicBezTo>
                  <a:lnTo>
                    <a:pt x="3455" y="79436"/>
                  </a:lnTo>
                  <a:cubicBezTo>
                    <a:pt x="3455" y="79436"/>
                    <a:pt x="3455" y="79384"/>
                    <a:pt x="3430" y="79384"/>
                  </a:cubicBezTo>
                  <a:cubicBezTo>
                    <a:pt x="3404" y="79358"/>
                    <a:pt x="3378" y="79307"/>
                    <a:pt x="3430" y="79281"/>
                  </a:cubicBezTo>
                  <a:cubicBezTo>
                    <a:pt x="3455" y="79255"/>
                    <a:pt x="3430" y="79229"/>
                    <a:pt x="3430" y="79229"/>
                  </a:cubicBezTo>
                  <a:lnTo>
                    <a:pt x="3430" y="79100"/>
                  </a:lnTo>
                  <a:cubicBezTo>
                    <a:pt x="3430" y="79075"/>
                    <a:pt x="3430" y="79049"/>
                    <a:pt x="3404" y="79049"/>
                  </a:cubicBezTo>
                  <a:cubicBezTo>
                    <a:pt x="3404" y="79049"/>
                    <a:pt x="3404" y="79023"/>
                    <a:pt x="3404" y="79023"/>
                  </a:cubicBezTo>
                  <a:cubicBezTo>
                    <a:pt x="3430" y="79023"/>
                    <a:pt x="3404" y="78997"/>
                    <a:pt x="3430" y="78971"/>
                  </a:cubicBezTo>
                  <a:lnTo>
                    <a:pt x="3481" y="78971"/>
                  </a:lnTo>
                  <a:cubicBezTo>
                    <a:pt x="3481" y="78971"/>
                    <a:pt x="3455" y="78946"/>
                    <a:pt x="3430" y="78920"/>
                  </a:cubicBezTo>
                  <a:lnTo>
                    <a:pt x="3404" y="78920"/>
                  </a:lnTo>
                  <a:cubicBezTo>
                    <a:pt x="3378" y="78894"/>
                    <a:pt x="3378" y="78842"/>
                    <a:pt x="3404" y="78817"/>
                  </a:cubicBezTo>
                  <a:cubicBezTo>
                    <a:pt x="3455" y="78791"/>
                    <a:pt x="3455" y="78739"/>
                    <a:pt x="3404" y="78713"/>
                  </a:cubicBezTo>
                  <a:lnTo>
                    <a:pt x="3404" y="78688"/>
                  </a:lnTo>
                  <a:lnTo>
                    <a:pt x="3481" y="78688"/>
                  </a:lnTo>
                  <a:cubicBezTo>
                    <a:pt x="3533" y="78610"/>
                    <a:pt x="3507" y="78610"/>
                    <a:pt x="3430" y="78584"/>
                  </a:cubicBezTo>
                  <a:lnTo>
                    <a:pt x="3404" y="78584"/>
                  </a:lnTo>
                  <a:lnTo>
                    <a:pt x="3404" y="78378"/>
                  </a:lnTo>
                  <a:cubicBezTo>
                    <a:pt x="3430" y="78378"/>
                    <a:pt x="3455" y="78404"/>
                    <a:pt x="3455" y="78430"/>
                  </a:cubicBezTo>
                  <a:cubicBezTo>
                    <a:pt x="3455" y="78481"/>
                    <a:pt x="3455" y="78507"/>
                    <a:pt x="3507" y="78507"/>
                  </a:cubicBezTo>
                  <a:cubicBezTo>
                    <a:pt x="3533" y="78456"/>
                    <a:pt x="3507" y="78430"/>
                    <a:pt x="3507" y="78378"/>
                  </a:cubicBezTo>
                  <a:lnTo>
                    <a:pt x="3507" y="78198"/>
                  </a:lnTo>
                  <a:cubicBezTo>
                    <a:pt x="3481" y="78146"/>
                    <a:pt x="3430" y="78146"/>
                    <a:pt x="3404" y="78146"/>
                  </a:cubicBezTo>
                  <a:cubicBezTo>
                    <a:pt x="3404" y="78120"/>
                    <a:pt x="3404" y="78094"/>
                    <a:pt x="3378" y="78069"/>
                  </a:cubicBezTo>
                  <a:cubicBezTo>
                    <a:pt x="3378" y="78069"/>
                    <a:pt x="3404" y="78043"/>
                    <a:pt x="3404" y="77991"/>
                  </a:cubicBezTo>
                  <a:lnTo>
                    <a:pt x="3481" y="77991"/>
                  </a:lnTo>
                  <a:lnTo>
                    <a:pt x="3481" y="78017"/>
                  </a:lnTo>
                  <a:cubicBezTo>
                    <a:pt x="3481" y="78069"/>
                    <a:pt x="3481" y="78094"/>
                    <a:pt x="3507" y="78094"/>
                  </a:cubicBezTo>
                  <a:cubicBezTo>
                    <a:pt x="3533" y="78094"/>
                    <a:pt x="3559" y="78069"/>
                    <a:pt x="3559" y="78043"/>
                  </a:cubicBezTo>
                  <a:lnTo>
                    <a:pt x="3559" y="77811"/>
                  </a:lnTo>
                  <a:cubicBezTo>
                    <a:pt x="3559" y="77785"/>
                    <a:pt x="3559" y="77733"/>
                    <a:pt x="3507" y="77708"/>
                  </a:cubicBezTo>
                  <a:cubicBezTo>
                    <a:pt x="3507" y="77682"/>
                    <a:pt x="3507" y="77656"/>
                    <a:pt x="3507" y="77656"/>
                  </a:cubicBezTo>
                  <a:cubicBezTo>
                    <a:pt x="3507" y="77604"/>
                    <a:pt x="3559" y="77553"/>
                    <a:pt x="3507" y="77501"/>
                  </a:cubicBezTo>
                  <a:cubicBezTo>
                    <a:pt x="3507" y="77475"/>
                    <a:pt x="3507" y="77450"/>
                    <a:pt x="3507" y="77424"/>
                  </a:cubicBezTo>
                  <a:cubicBezTo>
                    <a:pt x="3533" y="77398"/>
                    <a:pt x="3533" y="77372"/>
                    <a:pt x="3507" y="77347"/>
                  </a:cubicBezTo>
                  <a:lnTo>
                    <a:pt x="3507" y="77243"/>
                  </a:lnTo>
                  <a:cubicBezTo>
                    <a:pt x="3507" y="77218"/>
                    <a:pt x="3507" y="77166"/>
                    <a:pt x="3507" y="77166"/>
                  </a:cubicBezTo>
                  <a:lnTo>
                    <a:pt x="3507" y="77166"/>
                  </a:lnTo>
                  <a:cubicBezTo>
                    <a:pt x="3481" y="77192"/>
                    <a:pt x="3533" y="77269"/>
                    <a:pt x="3481" y="77295"/>
                  </a:cubicBezTo>
                  <a:cubicBezTo>
                    <a:pt x="3430" y="77321"/>
                    <a:pt x="3455" y="77372"/>
                    <a:pt x="3455" y="77398"/>
                  </a:cubicBezTo>
                  <a:cubicBezTo>
                    <a:pt x="3455" y="77403"/>
                    <a:pt x="3455" y="77405"/>
                    <a:pt x="3453" y="77405"/>
                  </a:cubicBezTo>
                  <a:cubicBezTo>
                    <a:pt x="3446" y="77405"/>
                    <a:pt x="3425" y="77367"/>
                    <a:pt x="3404" y="77347"/>
                  </a:cubicBezTo>
                  <a:cubicBezTo>
                    <a:pt x="3404" y="77321"/>
                    <a:pt x="3404" y="77295"/>
                    <a:pt x="3378" y="77243"/>
                  </a:cubicBezTo>
                  <a:cubicBezTo>
                    <a:pt x="3404" y="77218"/>
                    <a:pt x="3430" y="77192"/>
                    <a:pt x="3378" y="77166"/>
                  </a:cubicBezTo>
                  <a:cubicBezTo>
                    <a:pt x="3249" y="77140"/>
                    <a:pt x="3249" y="77140"/>
                    <a:pt x="3327" y="77037"/>
                  </a:cubicBezTo>
                  <a:cubicBezTo>
                    <a:pt x="3327" y="77037"/>
                    <a:pt x="3352" y="77011"/>
                    <a:pt x="3352" y="77011"/>
                  </a:cubicBezTo>
                  <a:cubicBezTo>
                    <a:pt x="3378" y="76985"/>
                    <a:pt x="3352" y="76934"/>
                    <a:pt x="3327" y="76934"/>
                  </a:cubicBezTo>
                  <a:cubicBezTo>
                    <a:pt x="3301" y="76908"/>
                    <a:pt x="3275" y="76882"/>
                    <a:pt x="3327" y="76856"/>
                  </a:cubicBezTo>
                  <a:lnTo>
                    <a:pt x="3378" y="76805"/>
                  </a:lnTo>
                  <a:cubicBezTo>
                    <a:pt x="3378" y="76805"/>
                    <a:pt x="3378" y="76805"/>
                    <a:pt x="3378" y="76779"/>
                  </a:cubicBezTo>
                  <a:cubicBezTo>
                    <a:pt x="3378" y="76753"/>
                    <a:pt x="3352" y="76753"/>
                    <a:pt x="3327" y="76753"/>
                  </a:cubicBezTo>
                  <a:cubicBezTo>
                    <a:pt x="3327" y="76753"/>
                    <a:pt x="3275" y="76753"/>
                    <a:pt x="3275" y="76702"/>
                  </a:cubicBezTo>
                  <a:lnTo>
                    <a:pt x="3275" y="76676"/>
                  </a:lnTo>
                  <a:cubicBezTo>
                    <a:pt x="3275" y="76650"/>
                    <a:pt x="3249" y="76624"/>
                    <a:pt x="3249" y="76599"/>
                  </a:cubicBezTo>
                  <a:cubicBezTo>
                    <a:pt x="3249" y="76573"/>
                    <a:pt x="3249" y="76521"/>
                    <a:pt x="3275" y="76495"/>
                  </a:cubicBezTo>
                  <a:cubicBezTo>
                    <a:pt x="3301" y="76495"/>
                    <a:pt x="3327" y="76470"/>
                    <a:pt x="3327" y="76470"/>
                  </a:cubicBezTo>
                  <a:cubicBezTo>
                    <a:pt x="3352" y="76470"/>
                    <a:pt x="3404" y="76470"/>
                    <a:pt x="3430" y="76418"/>
                  </a:cubicBezTo>
                  <a:cubicBezTo>
                    <a:pt x="3481" y="76418"/>
                    <a:pt x="3507" y="76366"/>
                    <a:pt x="3533" y="76315"/>
                  </a:cubicBezTo>
                  <a:cubicBezTo>
                    <a:pt x="3533" y="76289"/>
                    <a:pt x="3533" y="76263"/>
                    <a:pt x="3507" y="76263"/>
                  </a:cubicBezTo>
                  <a:cubicBezTo>
                    <a:pt x="3507" y="76238"/>
                    <a:pt x="3507" y="76238"/>
                    <a:pt x="3507" y="76212"/>
                  </a:cubicBezTo>
                  <a:cubicBezTo>
                    <a:pt x="3494" y="76186"/>
                    <a:pt x="3475" y="76179"/>
                    <a:pt x="3455" y="76179"/>
                  </a:cubicBezTo>
                  <a:cubicBezTo>
                    <a:pt x="3436" y="76179"/>
                    <a:pt x="3417" y="76186"/>
                    <a:pt x="3404" y="76186"/>
                  </a:cubicBezTo>
                  <a:cubicBezTo>
                    <a:pt x="3378" y="76134"/>
                    <a:pt x="3378" y="76083"/>
                    <a:pt x="3404" y="76031"/>
                  </a:cubicBezTo>
                  <a:lnTo>
                    <a:pt x="3481" y="76031"/>
                  </a:lnTo>
                  <a:cubicBezTo>
                    <a:pt x="3507" y="76031"/>
                    <a:pt x="3533" y="76005"/>
                    <a:pt x="3533" y="75980"/>
                  </a:cubicBezTo>
                  <a:cubicBezTo>
                    <a:pt x="3559" y="75954"/>
                    <a:pt x="3533" y="75928"/>
                    <a:pt x="3507" y="75928"/>
                  </a:cubicBezTo>
                  <a:cubicBezTo>
                    <a:pt x="3507" y="75902"/>
                    <a:pt x="3559" y="75902"/>
                    <a:pt x="3533" y="75876"/>
                  </a:cubicBezTo>
                  <a:cubicBezTo>
                    <a:pt x="3507" y="75825"/>
                    <a:pt x="3455" y="75773"/>
                    <a:pt x="3404" y="75747"/>
                  </a:cubicBezTo>
                  <a:cubicBezTo>
                    <a:pt x="3386" y="75729"/>
                    <a:pt x="3367" y="75711"/>
                    <a:pt x="3340" y="75711"/>
                  </a:cubicBezTo>
                  <a:cubicBezTo>
                    <a:pt x="3329" y="75711"/>
                    <a:pt x="3316" y="75714"/>
                    <a:pt x="3301" y="75722"/>
                  </a:cubicBezTo>
                  <a:cubicBezTo>
                    <a:pt x="3284" y="75739"/>
                    <a:pt x="3275" y="75745"/>
                    <a:pt x="3271" y="75745"/>
                  </a:cubicBezTo>
                  <a:cubicBezTo>
                    <a:pt x="3264" y="75745"/>
                    <a:pt x="3275" y="75722"/>
                    <a:pt x="3275" y="75722"/>
                  </a:cubicBezTo>
                  <a:cubicBezTo>
                    <a:pt x="3275" y="75722"/>
                    <a:pt x="3301" y="75670"/>
                    <a:pt x="3327" y="75644"/>
                  </a:cubicBezTo>
                  <a:lnTo>
                    <a:pt x="3301" y="75541"/>
                  </a:lnTo>
                  <a:lnTo>
                    <a:pt x="3249" y="75541"/>
                  </a:lnTo>
                  <a:lnTo>
                    <a:pt x="3223" y="75490"/>
                  </a:lnTo>
                  <a:cubicBezTo>
                    <a:pt x="3275" y="75438"/>
                    <a:pt x="3275" y="75361"/>
                    <a:pt x="3275" y="75283"/>
                  </a:cubicBezTo>
                  <a:cubicBezTo>
                    <a:pt x="3301" y="75232"/>
                    <a:pt x="3327" y="75180"/>
                    <a:pt x="3378" y="75129"/>
                  </a:cubicBezTo>
                  <a:cubicBezTo>
                    <a:pt x="3378" y="75103"/>
                    <a:pt x="3378" y="75077"/>
                    <a:pt x="3352" y="75077"/>
                  </a:cubicBezTo>
                  <a:cubicBezTo>
                    <a:pt x="3344" y="75068"/>
                    <a:pt x="3338" y="75065"/>
                    <a:pt x="3333" y="75065"/>
                  </a:cubicBezTo>
                  <a:cubicBezTo>
                    <a:pt x="3324" y="75065"/>
                    <a:pt x="3318" y="75077"/>
                    <a:pt x="3301" y="75077"/>
                  </a:cubicBezTo>
                  <a:cubicBezTo>
                    <a:pt x="3275" y="75077"/>
                    <a:pt x="3198" y="75103"/>
                    <a:pt x="3172" y="75154"/>
                  </a:cubicBezTo>
                  <a:lnTo>
                    <a:pt x="3120" y="75206"/>
                  </a:lnTo>
                  <a:cubicBezTo>
                    <a:pt x="3094" y="75206"/>
                    <a:pt x="3069" y="75206"/>
                    <a:pt x="3069" y="75154"/>
                  </a:cubicBezTo>
                  <a:lnTo>
                    <a:pt x="3069" y="75103"/>
                  </a:lnTo>
                  <a:cubicBezTo>
                    <a:pt x="3120" y="75000"/>
                    <a:pt x="3069" y="74871"/>
                    <a:pt x="3146" y="74767"/>
                  </a:cubicBezTo>
                  <a:cubicBezTo>
                    <a:pt x="3172" y="74716"/>
                    <a:pt x="3223" y="74664"/>
                    <a:pt x="3301" y="74638"/>
                  </a:cubicBezTo>
                  <a:cubicBezTo>
                    <a:pt x="3327" y="74638"/>
                    <a:pt x="3327" y="74613"/>
                    <a:pt x="3327" y="74587"/>
                  </a:cubicBezTo>
                  <a:cubicBezTo>
                    <a:pt x="3327" y="74561"/>
                    <a:pt x="3327" y="74535"/>
                    <a:pt x="3301" y="74535"/>
                  </a:cubicBezTo>
                  <a:lnTo>
                    <a:pt x="3275" y="74535"/>
                  </a:lnTo>
                  <a:cubicBezTo>
                    <a:pt x="3223" y="74587"/>
                    <a:pt x="3172" y="74638"/>
                    <a:pt x="3094" y="74664"/>
                  </a:cubicBezTo>
                  <a:cubicBezTo>
                    <a:pt x="3069" y="74664"/>
                    <a:pt x="3043" y="74690"/>
                    <a:pt x="3017" y="74716"/>
                  </a:cubicBezTo>
                  <a:cubicBezTo>
                    <a:pt x="2991" y="74742"/>
                    <a:pt x="2966" y="74819"/>
                    <a:pt x="2940" y="74871"/>
                  </a:cubicBezTo>
                  <a:cubicBezTo>
                    <a:pt x="2888" y="74871"/>
                    <a:pt x="2862" y="74871"/>
                    <a:pt x="2837" y="74948"/>
                  </a:cubicBezTo>
                  <a:cubicBezTo>
                    <a:pt x="2837" y="74965"/>
                    <a:pt x="2828" y="74971"/>
                    <a:pt x="2815" y="74971"/>
                  </a:cubicBezTo>
                  <a:cubicBezTo>
                    <a:pt x="2788" y="74971"/>
                    <a:pt x="2742" y="74948"/>
                    <a:pt x="2708" y="74948"/>
                  </a:cubicBezTo>
                  <a:cubicBezTo>
                    <a:pt x="2693" y="74956"/>
                    <a:pt x="2684" y="74959"/>
                    <a:pt x="2680" y="74959"/>
                  </a:cubicBezTo>
                  <a:cubicBezTo>
                    <a:pt x="2669" y="74959"/>
                    <a:pt x="2682" y="74940"/>
                    <a:pt x="2682" y="74922"/>
                  </a:cubicBezTo>
                  <a:cubicBezTo>
                    <a:pt x="2682" y="74896"/>
                    <a:pt x="2630" y="74793"/>
                    <a:pt x="2708" y="74716"/>
                  </a:cubicBezTo>
                  <a:cubicBezTo>
                    <a:pt x="2733" y="74716"/>
                    <a:pt x="2759" y="74716"/>
                    <a:pt x="2759" y="74690"/>
                  </a:cubicBezTo>
                  <a:lnTo>
                    <a:pt x="2811" y="74535"/>
                  </a:lnTo>
                  <a:cubicBezTo>
                    <a:pt x="2811" y="74510"/>
                    <a:pt x="2837" y="74484"/>
                    <a:pt x="2785" y="74484"/>
                  </a:cubicBezTo>
                  <a:cubicBezTo>
                    <a:pt x="2785" y="74432"/>
                    <a:pt x="2785" y="74406"/>
                    <a:pt x="2785" y="74381"/>
                  </a:cubicBezTo>
                  <a:cubicBezTo>
                    <a:pt x="2759" y="74329"/>
                    <a:pt x="2759" y="74303"/>
                    <a:pt x="2759" y="74252"/>
                  </a:cubicBezTo>
                  <a:lnTo>
                    <a:pt x="2759" y="74226"/>
                  </a:lnTo>
                  <a:cubicBezTo>
                    <a:pt x="2759" y="74226"/>
                    <a:pt x="2782" y="74249"/>
                    <a:pt x="2797" y="74249"/>
                  </a:cubicBezTo>
                  <a:cubicBezTo>
                    <a:pt x="2805" y="74249"/>
                    <a:pt x="2811" y="74243"/>
                    <a:pt x="2811" y="74226"/>
                  </a:cubicBezTo>
                  <a:cubicBezTo>
                    <a:pt x="2811" y="74174"/>
                    <a:pt x="2811" y="74148"/>
                    <a:pt x="2733" y="74123"/>
                  </a:cubicBezTo>
                  <a:lnTo>
                    <a:pt x="2708" y="74123"/>
                  </a:lnTo>
                  <a:cubicBezTo>
                    <a:pt x="2708" y="74071"/>
                    <a:pt x="2682" y="74020"/>
                    <a:pt x="2682" y="73968"/>
                  </a:cubicBezTo>
                  <a:cubicBezTo>
                    <a:pt x="2656" y="73891"/>
                    <a:pt x="2656" y="73865"/>
                    <a:pt x="2682" y="73813"/>
                  </a:cubicBezTo>
                  <a:cubicBezTo>
                    <a:pt x="2708" y="73787"/>
                    <a:pt x="2733" y="73684"/>
                    <a:pt x="2785" y="73633"/>
                  </a:cubicBezTo>
                  <a:cubicBezTo>
                    <a:pt x="2811" y="73633"/>
                    <a:pt x="2811" y="73607"/>
                    <a:pt x="2837" y="73607"/>
                  </a:cubicBezTo>
                  <a:lnTo>
                    <a:pt x="2862" y="73607"/>
                  </a:lnTo>
                  <a:cubicBezTo>
                    <a:pt x="2888" y="73658"/>
                    <a:pt x="2888" y="73710"/>
                    <a:pt x="2862" y="73762"/>
                  </a:cubicBezTo>
                  <a:cubicBezTo>
                    <a:pt x="2888" y="73787"/>
                    <a:pt x="2888" y="73787"/>
                    <a:pt x="2888" y="73787"/>
                  </a:cubicBezTo>
                  <a:cubicBezTo>
                    <a:pt x="2914" y="73787"/>
                    <a:pt x="2940" y="73787"/>
                    <a:pt x="2940" y="73762"/>
                  </a:cubicBezTo>
                  <a:cubicBezTo>
                    <a:pt x="2940" y="73710"/>
                    <a:pt x="2940" y="73658"/>
                    <a:pt x="2966" y="73581"/>
                  </a:cubicBezTo>
                  <a:cubicBezTo>
                    <a:pt x="2966" y="73555"/>
                    <a:pt x="2966" y="73529"/>
                    <a:pt x="2940" y="73529"/>
                  </a:cubicBezTo>
                  <a:cubicBezTo>
                    <a:pt x="2940" y="73504"/>
                    <a:pt x="2940" y="73478"/>
                    <a:pt x="2966" y="73452"/>
                  </a:cubicBezTo>
                  <a:cubicBezTo>
                    <a:pt x="2991" y="73426"/>
                    <a:pt x="2966" y="73401"/>
                    <a:pt x="2966" y="73375"/>
                  </a:cubicBezTo>
                  <a:lnTo>
                    <a:pt x="2966" y="73349"/>
                  </a:lnTo>
                  <a:cubicBezTo>
                    <a:pt x="2991" y="73323"/>
                    <a:pt x="2991" y="73272"/>
                    <a:pt x="2966" y="73246"/>
                  </a:cubicBezTo>
                  <a:cubicBezTo>
                    <a:pt x="2940" y="73168"/>
                    <a:pt x="2940" y="73091"/>
                    <a:pt x="2966" y="73014"/>
                  </a:cubicBezTo>
                  <a:cubicBezTo>
                    <a:pt x="2991" y="72988"/>
                    <a:pt x="2940" y="72962"/>
                    <a:pt x="2914" y="72962"/>
                  </a:cubicBezTo>
                  <a:cubicBezTo>
                    <a:pt x="2940" y="72859"/>
                    <a:pt x="2862" y="72782"/>
                    <a:pt x="2862" y="72704"/>
                  </a:cubicBezTo>
                  <a:cubicBezTo>
                    <a:pt x="2837" y="72627"/>
                    <a:pt x="2785" y="72653"/>
                    <a:pt x="2759" y="72627"/>
                  </a:cubicBezTo>
                  <a:cubicBezTo>
                    <a:pt x="2733" y="72601"/>
                    <a:pt x="2733" y="72601"/>
                    <a:pt x="2708" y="72575"/>
                  </a:cubicBezTo>
                  <a:cubicBezTo>
                    <a:pt x="2708" y="72524"/>
                    <a:pt x="2733" y="72472"/>
                    <a:pt x="2759" y="72420"/>
                  </a:cubicBezTo>
                  <a:cubicBezTo>
                    <a:pt x="2785" y="72395"/>
                    <a:pt x="2785" y="72343"/>
                    <a:pt x="2759" y="72317"/>
                  </a:cubicBezTo>
                  <a:cubicBezTo>
                    <a:pt x="2759" y="72317"/>
                    <a:pt x="2785" y="72292"/>
                    <a:pt x="2785" y="72266"/>
                  </a:cubicBezTo>
                  <a:lnTo>
                    <a:pt x="2759" y="72266"/>
                  </a:lnTo>
                  <a:cubicBezTo>
                    <a:pt x="2759" y="72214"/>
                    <a:pt x="2811" y="72137"/>
                    <a:pt x="2759" y="72085"/>
                  </a:cubicBezTo>
                  <a:cubicBezTo>
                    <a:pt x="2759" y="72059"/>
                    <a:pt x="2759" y="72034"/>
                    <a:pt x="2759" y="72008"/>
                  </a:cubicBezTo>
                  <a:cubicBezTo>
                    <a:pt x="2811" y="71930"/>
                    <a:pt x="2811" y="71853"/>
                    <a:pt x="2811" y="71750"/>
                  </a:cubicBezTo>
                  <a:cubicBezTo>
                    <a:pt x="2794" y="71741"/>
                    <a:pt x="2779" y="71738"/>
                    <a:pt x="2767" y="71738"/>
                  </a:cubicBezTo>
                  <a:cubicBezTo>
                    <a:pt x="2742" y="71738"/>
                    <a:pt x="2725" y="71750"/>
                    <a:pt x="2708" y="71750"/>
                  </a:cubicBezTo>
                  <a:cubicBezTo>
                    <a:pt x="2733" y="71698"/>
                    <a:pt x="2733" y="71621"/>
                    <a:pt x="2682" y="71569"/>
                  </a:cubicBezTo>
                  <a:lnTo>
                    <a:pt x="2682" y="71544"/>
                  </a:lnTo>
                  <a:cubicBezTo>
                    <a:pt x="2708" y="71544"/>
                    <a:pt x="2733" y="71544"/>
                    <a:pt x="2733" y="71518"/>
                  </a:cubicBezTo>
                  <a:cubicBezTo>
                    <a:pt x="2733" y="71518"/>
                    <a:pt x="2759" y="71492"/>
                    <a:pt x="2759" y="71466"/>
                  </a:cubicBezTo>
                  <a:cubicBezTo>
                    <a:pt x="2759" y="71466"/>
                    <a:pt x="2748" y="71455"/>
                    <a:pt x="2740" y="71455"/>
                  </a:cubicBezTo>
                  <a:cubicBezTo>
                    <a:pt x="2736" y="71455"/>
                    <a:pt x="2733" y="71458"/>
                    <a:pt x="2733" y="71466"/>
                  </a:cubicBezTo>
                  <a:cubicBezTo>
                    <a:pt x="2708" y="71466"/>
                    <a:pt x="2682" y="71466"/>
                    <a:pt x="2682" y="71518"/>
                  </a:cubicBezTo>
                  <a:lnTo>
                    <a:pt x="2656" y="71544"/>
                  </a:lnTo>
                  <a:cubicBezTo>
                    <a:pt x="2656" y="71518"/>
                    <a:pt x="2656" y="71466"/>
                    <a:pt x="2682" y="71440"/>
                  </a:cubicBezTo>
                  <a:cubicBezTo>
                    <a:pt x="2682" y="71415"/>
                    <a:pt x="2708" y="71363"/>
                    <a:pt x="2733" y="71337"/>
                  </a:cubicBezTo>
                  <a:cubicBezTo>
                    <a:pt x="2759" y="71337"/>
                    <a:pt x="2759" y="71311"/>
                    <a:pt x="2759" y="71286"/>
                  </a:cubicBezTo>
                  <a:lnTo>
                    <a:pt x="2733" y="71183"/>
                  </a:lnTo>
                  <a:cubicBezTo>
                    <a:pt x="2708" y="71157"/>
                    <a:pt x="2708" y="71131"/>
                    <a:pt x="2733" y="71105"/>
                  </a:cubicBezTo>
                  <a:cubicBezTo>
                    <a:pt x="2759" y="71028"/>
                    <a:pt x="2759" y="70925"/>
                    <a:pt x="2733" y="70821"/>
                  </a:cubicBezTo>
                  <a:cubicBezTo>
                    <a:pt x="2733" y="70821"/>
                    <a:pt x="2682" y="70796"/>
                    <a:pt x="2708" y="70796"/>
                  </a:cubicBezTo>
                  <a:cubicBezTo>
                    <a:pt x="2708" y="70770"/>
                    <a:pt x="2785" y="70693"/>
                    <a:pt x="2682" y="70667"/>
                  </a:cubicBezTo>
                  <a:cubicBezTo>
                    <a:pt x="2682" y="70667"/>
                    <a:pt x="2682" y="70641"/>
                    <a:pt x="2682" y="70641"/>
                  </a:cubicBezTo>
                  <a:cubicBezTo>
                    <a:pt x="2733" y="70589"/>
                    <a:pt x="2733" y="70512"/>
                    <a:pt x="2733" y="70435"/>
                  </a:cubicBezTo>
                  <a:cubicBezTo>
                    <a:pt x="2759" y="70409"/>
                    <a:pt x="2759" y="70357"/>
                    <a:pt x="2759" y="70306"/>
                  </a:cubicBezTo>
                  <a:cubicBezTo>
                    <a:pt x="2759" y="70228"/>
                    <a:pt x="2708" y="70125"/>
                    <a:pt x="2759" y="70048"/>
                  </a:cubicBezTo>
                  <a:cubicBezTo>
                    <a:pt x="2759" y="70048"/>
                    <a:pt x="2785" y="70048"/>
                    <a:pt x="2785" y="70022"/>
                  </a:cubicBezTo>
                  <a:cubicBezTo>
                    <a:pt x="2785" y="69996"/>
                    <a:pt x="2785" y="69996"/>
                    <a:pt x="2759" y="69970"/>
                  </a:cubicBezTo>
                  <a:cubicBezTo>
                    <a:pt x="2733" y="69919"/>
                    <a:pt x="2759" y="69867"/>
                    <a:pt x="2733" y="69790"/>
                  </a:cubicBezTo>
                  <a:cubicBezTo>
                    <a:pt x="2708" y="69712"/>
                    <a:pt x="2708" y="69661"/>
                    <a:pt x="2708" y="69583"/>
                  </a:cubicBezTo>
                  <a:cubicBezTo>
                    <a:pt x="2708" y="69583"/>
                    <a:pt x="2682" y="69532"/>
                    <a:pt x="2682" y="69532"/>
                  </a:cubicBezTo>
                  <a:cubicBezTo>
                    <a:pt x="2708" y="69455"/>
                    <a:pt x="2708" y="69377"/>
                    <a:pt x="2708" y="69300"/>
                  </a:cubicBezTo>
                  <a:cubicBezTo>
                    <a:pt x="2759" y="69248"/>
                    <a:pt x="2785" y="69171"/>
                    <a:pt x="2785" y="69119"/>
                  </a:cubicBezTo>
                  <a:cubicBezTo>
                    <a:pt x="2785" y="69068"/>
                    <a:pt x="2785" y="68965"/>
                    <a:pt x="2733" y="68965"/>
                  </a:cubicBezTo>
                  <a:cubicBezTo>
                    <a:pt x="2656" y="68939"/>
                    <a:pt x="2682" y="68887"/>
                    <a:pt x="2682" y="68836"/>
                  </a:cubicBezTo>
                  <a:cubicBezTo>
                    <a:pt x="2708" y="68836"/>
                    <a:pt x="2759" y="68810"/>
                    <a:pt x="2733" y="68758"/>
                  </a:cubicBezTo>
                  <a:cubicBezTo>
                    <a:pt x="2733" y="68732"/>
                    <a:pt x="2733" y="68681"/>
                    <a:pt x="2733" y="68655"/>
                  </a:cubicBezTo>
                  <a:cubicBezTo>
                    <a:pt x="2759" y="68629"/>
                    <a:pt x="2759" y="68629"/>
                    <a:pt x="2733" y="68603"/>
                  </a:cubicBezTo>
                  <a:cubicBezTo>
                    <a:pt x="2733" y="68578"/>
                    <a:pt x="2708" y="68552"/>
                    <a:pt x="2708" y="68526"/>
                  </a:cubicBezTo>
                  <a:cubicBezTo>
                    <a:pt x="2682" y="68423"/>
                    <a:pt x="2708" y="68397"/>
                    <a:pt x="2811" y="68397"/>
                  </a:cubicBezTo>
                  <a:cubicBezTo>
                    <a:pt x="2862" y="68397"/>
                    <a:pt x="2888" y="68397"/>
                    <a:pt x="2888" y="68346"/>
                  </a:cubicBezTo>
                  <a:cubicBezTo>
                    <a:pt x="2940" y="68268"/>
                    <a:pt x="2940" y="68191"/>
                    <a:pt x="2888" y="68139"/>
                  </a:cubicBezTo>
                  <a:cubicBezTo>
                    <a:pt x="2888" y="68139"/>
                    <a:pt x="2862" y="68139"/>
                    <a:pt x="2862" y="68113"/>
                  </a:cubicBezTo>
                  <a:cubicBezTo>
                    <a:pt x="2862" y="68088"/>
                    <a:pt x="2837" y="68062"/>
                    <a:pt x="2837" y="68062"/>
                  </a:cubicBezTo>
                  <a:cubicBezTo>
                    <a:pt x="2785" y="68036"/>
                    <a:pt x="2811" y="68010"/>
                    <a:pt x="2837" y="67984"/>
                  </a:cubicBezTo>
                  <a:lnTo>
                    <a:pt x="2837" y="67933"/>
                  </a:lnTo>
                  <a:cubicBezTo>
                    <a:pt x="2862" y="67907"/>
                    <a:pt x="2785" y="67881"/>
                    <a:pt x="2811" y="67830"/>
                  </a:cubicBezTo>
                  <a:cubicBezTo>
                    <a:pt x="2733" y="67804"/>
                    <a:pt x="2785" y="67752"/>
                    <a:pt x="2811" y="67727"/>
                  </a:cubicBezTo>
                  <a:lnTo>
                    <a:pt x="2837" y="67675"/>
                  </a:lnTo>
                  <a:cubicBezTo>
                    <a:pt x="2862" y="67675"/>
                    <a:pt x="2862" y="67675"/>
                    <a:pt x="2837" y="67649"/>
                  </a:cubicBezTo>
                  <a:lnTo>
                    <a:pt x="2837" y="67546"/>
                  </a:lnTo>
                  <a:cubicBezTo>
                    <a:pt x="2888" y="67469"/>
                    <a:pt x="2940" y="67391"/>
                    <a:pt x="2888" y="67314"/>
                  </a:cubicBezTo>
                  <a:cubicBezTo>
                    <a:pt x="2888" y="67237"/>
                    <a:pt x="2811" y="67262"/>
                    <a:pt x="2811" y="67237"/>
                  </a:cubicBezTo>
                  <a:cubicBezTo>
                    <a:pt x="2811" y="67185"/>
                    <a:pt x="2785" y="67133"/>
                    <a:pt x="2759" y="67108"/>
                  </a:cubicBezTo>
                  <a:cubicBezTo>
                    <a:pt x="2759" y="67056"/>
                    <a:pt x="2785" y="67004"/>
                    <a:pt x="2811" y="66953"/>
                  </a:cubicBezTo>
                  <a:cubicBezTo>
                    <a:pt x="2811" y="66934"/>
                    <a:pt x="2811" y="66929"/>
                    <a:pt x="2810" y="66929"/>
                  </a:cubicBezTo>
                  <a:cubicBezTo>
                    <a:pt x="2808" y="66929"/>
                    <a:pt x="2805" y="66935"/>
                    <a:pt x="2799" y="66935"/>
                  </a:cubicBezTo>
                  <a:cubicBezTo>
                    <a:pt x="2795" y="66935"/>
                    <a:pt x="2791" y="66933"/>
                    <a:pt x="2785" y="66927"/>
                  </a:cubicBezTo>
                  <a:lnTo>
                    <a:pt x="2785" y="66824"/>
                  </a:lnTo>
                  <a:cubicBezTo>
                    <a:pt x="2811" y="66798"/>
                    <a:pt x="2837" y="66772"/>
                    <a:pt x="2811" y="66747"/>
                  </a:cubicBezTo>
                  <a:cubicBezTo>
                    <a:pt x="2759" y="66721"/>
                    <a:pt x="2759" y="66669"/>
                    <a:pt x="2785" y="66618"/>
                  </a:cubicBezTo>
                  <a:cubicBezTo>
                    <a:pt x="2811" y="66592"/>
                    <a:pt x="2811" y="66540"/>
                    <a:pt x="2785" y="66514"/>
                  </a:cubicBezTo>
                  <a:cubicBezTo>
                    <a:pt x="2785" y="66489"/>
                    <a:pt x="2785" y="66437"/>
                    <a:pt x="2785" y="66411"/>
                  </a:cubicBezTo>
                  <a:cubicBezTo>
                    <a:pt x="2862" y="66360"/>
                    <a:pt x="2862" y="66282"/>
                    <a:pt x="2914" y="66231"/>
                  </a:cubicBezTo>
                  <a:cubicBezTo>
                    <a:pt x="2940" y="66153"/>
                    <a:pt x="2888" y="66153"/>
                    <a:pt x="2862" y="66102"/>
                  </a:cubicBezTo>
                  <a:cubicBezTo>
                    <a:pt x="2862" y="66076"/>
                    <a:pt x="2862" y="66024"/>
                    <a:pt x="2862" y="65999"/>
                  </a:cubicBezTo>
                  <a:cubicBezTo>
                    <a:pt x="2888" y="65973"/>
                    <a:pt x="2862" y="65921"/>
                    <a:pt x="2837" y="65921"/>
                  </a:cubicBezTo>
                  <a:cubicBezTo>
                    <a:pt x="2837" y="65895"/>
                    <a:pt x="2837" y="65895"/>
                    <a:pt x="2837" y="65870"/>
                  </a:cubicBezTo>
                  <a:cubicBezTo>
                    <a:pt x="2888" y="65844"/>
                    <a:pt x="2837" y="65792"/>
                    <a:pt x="2837" y="65766"/>
                  </a:cubicBezTo>
                  <a:cubicBezTo>
                    <a:pt x="2837" y="65715"/>
                    <a:pt x="2888" y="65663"/>
                    <a:pt x="2837" y="65638"/>
                  </a:cubicBezTo>
                  <a:cubicBezTo>
                    <a:pt x="2811" y="65586"/>
                    <a:pt x="2733" y="65534"/>
                    <a:pt x="2759" y="65457"/>
                  </a:cubicBezTo>
                  <a:cubicBezTo>
                    <a:pt x="2811" y="65431"/>
                    <a:pt x="2837" y="65380"/>
                    <a:pt x="2811" y="65354"/>
                  </a:cubicBezTo>
                  <a:cubicBezTo>
                    <a:pt x="2811" y="65302"/>
                    <a:pt x="2811" y="65251"/>
                    <a:pt x="2785" y="65199"/>
                  </a:cubicBezTo>
                  <a:cubicBezTo>
                    <a:pt x="2759" y="65147"/>
                    <a:pt x="2811" y="65122"/>
                    <a:pt x="2785" y="65044"/>
                  </a:cubicBezTo>
                  <a:cubicBezTo>
                    <a:pt x="2759" y="64915"/>
                    <a:pt x="2785" y="64786"/>
                    <a:pt x="2811" y="64657"/>
                  </a:cubicBezTo>
                  <a:cubicBezTo>
                    <a:pt x="2811" y="64632"/>
                    <a:pt x="2837" y="64606"/>
                    <a:pt x="2811" y="64580"/>
                  </a:cubicBezTo>
                  <a:cubicBezTo>
                    <a:pt x="2785" y="64580"/>
                    <a:pt x="2785" y="64529"/>
                    <a:pt x="2811" y="64477"/>
                  </a:cubicBezTo>
                  <a:cubicBezTo>
                    <a:pt x="2811" y="64451"/>
                    <a:pt x="2811" y="64425"/>
                    <a:pt x="2811" y="64400"/>
                  </a:cubicBezTo>
                  <a:cubicBezTo>
                    <a:pt x="2811" y="64348"/>
                    <a:pt x="2811" y="64296"/>
                    <a:pt x="2811" y="64245"/>
                  </a:cubicBezTo>
                  <a:cubicBezTo>
                    <a:pt x="2877" y="64245"/>
                    <a:pt x="2924" y="64302"/>
                    <a:pt x="2985" y="64302"/>
                  </a:cubicBezTo>
                  <a:cubicBezTo>
                    <a:pt x="2996" y="64302"/>
                    <a:pt x="3006" y="64300"/>
                    <a:pt x="3017" y="64296"/>
                  </a:cubicBezTo>
                  <a:cubicBezTo>
                    <a:pt x="2991" y="64245"/>
                    <a:pt x="3017" y="64193"/>
                    <a:pt x="3043" y="64142"/>
                  </a:cubicBezTo>
                  <a:cubicBezTo>
                    <a:pt x="3094" y="64090"/>
                    <a:pt x="3043" y="64064"/>
                    <a:pt x="3017" y="64038"/>
                  </a:cubicBezTo>
                  <a:cubicBezTo>
                    <a:pt x="3043" y="64013"/>
                    <a:pt x="3069" y="63987"/>
                    <a:pt x="3043" y="63961"/>
                  </a:cubicBezTo>
                  <a:cubicBezTo>
                    <a:pt x="3043" y="63935"/>
                    <a:pt x="2991" y="63910"/>
                    <a:pt x="2991" y="63910"/>
                  </a:cubicBezTo>
                  <a:cubicBezTo>
                    <a:pt x="3043" y="63832"/>
                    <a:pt x="2991" y="63832"/>
                    <a:pt x="2966" y="63781"/>
                  </a:cubicBezTo>
                  <a:cubicBezTo>
                    <a:pt x="2991" y="63729"/>
                    <a:pt x="3017" y="63652"/>
                    <a:pt x="3017" y="63574"/>
                  </a:cubicBezTo>
                  <a:cubicBezTo>
                    <a:pt x="3017" y="63523"/>
                    <a:pt x="2991" y="63497"/>
                    <a:pt x="2940" y="63497"/>
                  </a:cubicBezTo>
                  <a:cubicBezTo>
                    <a:pt x="2862" y="63497"/>
                    <a:pt x="2862" y="63497"/>
                    <a:pt x="2862" y="63445"/>
                  </a:cubicBezTo>
                  <a:cubicBezTo>
                    <a:pt x="2862" y="63420"/>
                    <a:pt x="2837" y="63394"/>
                    <a:pt x="2837" y="63368"/>
                  </a:cubicBezTo>
                  <a:cubicBezTo>
                    <a:pt x="2811" y="63316"/>
                    <a:pt x="2837" y="63316"/>
                    <a:pt x="2837" y="63291"/>
                  </a:cubicBezTo>
                  <a:cubicBezTo>
                    <a:pt x="2837" y="63265"/>
                    <a:pt x="2759" y="63291"/>
                    <a:pt x="2785" y="63239"/>
                  </a:cubicBezTo>
                  <a:cubicBezTo>
                    <a:pt x="2811" y="63187"/>
                    <a:pt x="2837" y="63187"/>
                    <a:pt x="2785" y="63162"/>
                  </a:cubicBezTo>
                  <a:cubicBezTo>
                    <a:pt x="2775" y="63156"/>
                    <a:pt x="2766" y="63154"/>
                    <a:pt x="2760" y="63154"/>
                  </a:cubicBezTo>
                  <a:cubicBezTo>
                    <a:pt x="2732" y="63154"/>
                    <a:pt x="2728" y="63187"/>
                    <a:pt x="2708" y="63187"/>
                  </a:cubicBezTo>
                  <a:lnTo>
                    <a:pt x="2682" y="63187"/>
                  </a:lnTo>
                  <a:cubicBezTo>
                    <a:pt x="2630" y="63110"/>
                    <a:pt x="2630" y="62981"/>
                    <a:pt x="2656" y="62904"/>
                  </a:cubicBezTo>
                  <a:cubicBezTo>
                    <a:pt x="2708" y="62904"/>
                    <a:pt x="2733" y="62904"/>
                    <a:pt x="2733" y="62878"/>
                  </a:cubicBezTo>
                  <a:cubicBezTo>
                    <a:pt x="2785" y="62826"/>
                    <a:pt x="2785" y="62749"/>
                    <a:pt x="2733" y="62723"/>
                  </a:cubicBezTo>
                  <a:lnTo>
                    <a:pt x="2733" y="62620"/>
                  </a:lnTo>
                  <a:cubicBezTo>
                    <a:pt x="2733" y="62568"/>
                    <a:pt x="2733" y="62543"/>
                    <a:pt x="2708" y="62517"/>
                  </a:cubicBezTo>
                  <a:cubicBezTo>
                    <a:pt x="2682" y="62491"/>
                    <a:pt x="2682" y="62491"/>
                    <a:pt x="2708" y="62465"/>
                  </a:cubicBezTo>
                  <a:cubicBezTo>
                    <a:pt x="2733" y="62465"/>
                    <a:pt x="2759" y="62439"/>
                    <a:pt x="2733" y="62388"/>
                  </a:cubicBezTo>
                  <a:cubicBezTo>
                    <a:pt x="2733" y="62362"/>
                    <a:pt x="2733" y="62336"/>
                    <a:pt x="2733" y="62285"/>
                  </a:cubicBezTo>
                  <a:cubicBezTo>
                    <a:pt x="2759" y="62285"/>
                    <a:pt x="2785" y="62285"/>
                    <a:pt x="2811" y="62259"/>
                  </a:cubicBezTo>
                  <a:cubicBezTo>
                    <a:pt x="2811" y="62207"/>
                    <a:pt x="2862" y="62156"/>
                    <a:pt x="2811" y="62078"/>
                  </a:cubicBezTo>
                  <a:lnTo>
                    <a:pt x="2811" y="62053"/>
                  </a:lnTo>
                  <a:cubicBezTo>
                    <a:pt x="2811" y="62027"/>
                    <a:pt x="2811" y="62027"/>
                    <a:pt x="2811" y="62027"/>
                  </a:cubicBezTo>
                  <a:cubicBezTo>
                    <a:pt x="2837" y="62001"/>
                    <a:pt x="2862" y="61949"/>
                    <a:pt x="2837" y="61898"/>
                  </a:cubicBezTo>
                  <a:cubicBezTo>
                    <a:pt x="2837" y="61795"/>
                    <a:pt x="2837" y="61666"/>
                    <a:pt x="2811" y="61563"/>
                  </a:cubicBezTo>
                  <a:lnTo>
                    <a:pt x="2811" y="61537"/>
                  </a:lnTo>
                  <a:lnTo>
                    <a:pt x="2811" y="61434"/>
                  </a:lnTo>
                  <a:cubicBezTo>
                    <a:pt x="2837" y="61356"/>
                    <a:pt x="2811" y="61279"/>
                    <a:pt x="2759" y="61227"/>
                  </a:cubicBezTo>
                  <a:cubicBezTo>
                    <a:pt x="2733" y="61201"/>
                    <a:pt x="2733" y="61201"/>
                    <a:pt x="2759" y="61150"/>
                  </a:cubicBezTo>
                  <a:cubicBezTo>
                    <a:pt x="2811" y="61124"/>
                    <a:pt x="2759" y="61098"/>
                    <a:pt x="2759" y="61047"/>
                  </a:cubicBezTo>
                  <a:cubicBezTo>
                    <a:pt x="2733" y="60918"/>
                    <a:pt x="2733" y="60763"/>
                    <a:pt x="2759" y="60608"/>
                  </a:cubicBezTo>
                  <a:cubicBezTo>
                    <a:pt x="2785" y="60557"/>
                    <a:pt x="2759" y="60479"/>
                    <a:pt x="2708" y="60428"/>
                  </a:cubicBezTo>
                  <a:cubicBezTo>
                    <a:pt x="2656" y="60402"/>
                    <a:pt x="2656" y="60376"/>
                    <a:pt x="2682" y="60325"/>
                  </a:cubicBezTo>
                  <a:cubicBezTo>
                    <a:pt x="2708" y="60299"/>
                    <a:pt x="2733" y="60273"/>
                    <a:pt x="2682" y="60221"/>
                  </a:cubicBezTo>
                  <a:cubicBezTo>
                    <a:pt x="2630" y="60196"/>
                    <a:pt x="2682" y="60170"/>
                    <a:pt x="2682" y="60170"/>
                  </a:cubicBezTo>
                  <a:cubicBezTo>
                    <a:pt x="2682" y="60144"/>
                    <a:pt x="2708" y="60092"/>
                    <a:pt x="2682" y="60067"/>
                  </a:cubicBezTo>
                  <a:cubicBezTo>
                    <a:pt x="2656" y="60015"/>
                    <a:pt x="2630" y="59989"/>
                    <a:pt x="2605" y="59938"/>
                  </a:cubicBezTo>
                  <a:cubicBezTo>
                    <a:pt x="2605" y="59912"/>
                    <a:pt x="2605" y="59912"/>
                    <a:pt x="2605" y="59886"/>
                  </a:cubicBezTo>
                  <a:cubicBezTo>
                    <a:pt x="2553" y="59835"/>
                    <a:pt x="2527" y="59757"/>
                    <a:pt x="2553" y="59680"/>
                  </a:cubicBezTo>
                  <a:cubicBezTo>
                    <a:pt x="2553" y="59654"/>
                    <a:pt x="2579" y="59602"/>
                    <a:pt x="2553" y="59577"/>
                  </a:cubicBezTo>
                  <a:cubicBezTo>
                    <a:pt x="2630" y="59525"/>
                    <a:pt x="2630" y="59422"/>
                    <a:pt x="2708" y="59370"/>
                  </a:cubicBezTo>
                  <a:cubicBezTo>
                    <a:pt x="2682" y="59319"/>
                    <a:pt x="2759" y="59319"/>
                    <a:pt x="2733" y="59267"/>
                  </a:cubicBezTo>
                  <a:cubicBezTo>
                    <a:pt x="2708" y="59241"/>
                    <a:pt x="2708" y="59190"/>
                    <a:pt x="2656" y="59190"/>
                  </a:cubicBezTo>
                  <a:cubicBezTo>
                    <a:pt x="2682" y="59112"/>
                    <a:pt x="2682" y="59112"/>
                    <a:pt x="2630" y="59112"/>
                  </a:cubicBezTo>
                  <a:lnTo>
                    <a:pt x="2630" y="59009"/>
                  </a:lnTo>
                  <a:cubicBezTo>
                    <a:pt x="2630" y="59009"/>
                    <a:pt x="2656" y="58983"/>
                    <a:pt x="2630" y="58958"/>
                  </a:cubicBezTo>
                  <a:cubicBezTo>
                    <a:pt x="2630" y="58880"/>
                    <a:pt x="2630" y="58803"/>
                    <a:pt x="2630" y="58726"/>
                  </a:cubicBezTo>
                  <a:cubicBezTo>
                    <a:pt x="2630" y="58674"/>
                    <a:pt x="2605" y="58648"/>
                    <a:pt x="2630" y="58622"/>
                  </a:cubicBezTo>
                  <a:cubicBezTo>
                    <a:pt x="2656" y="58545"/>
                    <a:pt x="2682" y="58468"/>
                    <a:pt x="2656" y="58365"/>
                  </a:cubicBezTo>
                  <a:cubicBezTo>
                    <a:pt x="2759" y="58339"/>
                    <a:pt x="2759" y="58339"/>
                    <a:pt x="2733" y="58287"/>
                  </a:cubicBezTo>
                  <a:cubicBezTo>
                    <a:pt x="2708" y="58287"/>
                    <a:pt x="2682" y="58287"/>
                    <a:pt x="2656" y="58236"/>
                  </a:cubicBezTo>
                  <a:cubicBezTo>
                    <a:pt x="2630" y="58158"/>
                    <a:pt x="2656" y="58081"/>
                    <a:pt x="2708" y="58003"/>
                  </a:cubicBezTo>
                  <a:cubicBezTo>
                    <a:pt x="2733" y="58003"/>
                    <a:pt x="2759" y="57978"/>
                    <a:pt x="2759" y="57952"/>
                  </a:cubicBezTo>
                  <a:cubicBezTo>
                    <a:pt x="2785" y="57926"/>
                    <a:pt x="2837" y="57849"/>
                    <a:pt x="2759" y="57823"/>
                  </a:cubicBezTo>
                  <a:cubicBezTo>
                    <a:pt x="2733" y="57797"/>
                    <a:pt x="2733" y="57746"/>
                    <a:pt x="2759" y="57720"/>
                  </a:cubicBezTo>
                  <a:cubicBezTo>
                    <a:pt x="2811" y="57694"/>
                    <a:pt x="2811" y="57642"/>
                    <a:pt x="2785" y="57617"/>
                  </a:cubicBezTo>
                  <a:cubicBezTo>
                    <a:pt x="2785" y="57591"/>
                    <a:pt x="2785" y="57539"/>
                    <a:pt x="2785" y="57513"/>
                  </a:cubicBezTo>
                  <a:lnTo>
                    <a:pt x="2785" y="57462"/>
                  </a:lnTo>
                  <a:cubicBezTo>
                    <a:pt x="2785" y="57384"/>
                    <a:pt x="2785" y="57384"/>
                    <a:pt x="2733" y="57359"/>
                  </a:cubicBezTo>
                  <a:cubicBezTo>
                    <a:pt x="2733" y="57359"/>
                    <a:pt x="2733" y="57333"/>
                    <a:pt x="2733" y="57333"/>
                  </a:cubicBezTo>
                  <a:lnTo>
                    <a:pt x="2733" y="57307"/>
                  </a:lnTo>
                  <a:lnTo>
                    <a:pt x="2733" y="57152"/>
                  </a:lnTo>
                  <a:cubicBezTo>
                    <a:pt x="2733" y="57127"/>
                    <a:pt x="2759" y="57075"/>
                    <a:pt x="2759" y="57049"/>
                  </a:cubicBezTo>
                  <a:cubicBezTo>
                    <a:pt x="2837" y="56946"/>
                    <a:pt x="2837" y="56817"/>
                    <a:pt x="2733" y="56714"/>
                  </a:cubicBezTo>
                  <a:cubicBezTo>
                    <a:pt x="2759" y="56662"/>
                    <a:pt x="2733" y="56611"/>
                    <a:pt x="2708" y="56559"/>
                  </a:cubicBezTo>
                  <a:lnTo>
                    <a:pt x="2708" y="56533"/>
                  </a:lnTo>
                  <a:cubicBezTo>
                    <a:pt x="2733" y="56533"/>
                    <a:pt x="2733" y="56508"/>
                    <a:pt x="2733" y="56482"/>
                  </a:cubicBezTo>
                  <a:cubicBezTo>
                    <a:pt x="2759" y="56482"/>
                    <a:pt x="2759" y="56456"/>
                    <a:pt x="2759" y="56456"/>
                  </a:cubicBezTo>
                  <a:cubicBezTo>
                    <a:pt x="2733" y="56404"/>
                    <a:pt x="2733" y="56379"/>
                    <a:pt x="2708" y="56353"/>
                  </a:cubicBezTo>
                  <a:cubicBezTo>
                    <a:pt x="2708" y="56340"/>
                    <a:pt x="2701" y="56333"/>
                    <a:pt x="2692" y="56333"/>
                  </a:cubicBezTo>
                  <a:cubicBezTo>
                    <a:pt x="2682" y="56333"/>
                    <a:pt x="2669" y="56340"/>
                    <a:pt x="2656" y="56353"/>
                  </a:cubicBezTo>
                  <a:cubicBezTo>
                    <a:pt x="2639" y="56353"/>
                    <a:pt x="2622" y="56330"/>
                    <a:pt x="2597" y="56330"/>
                  </a:cubicBezTo>
                  <a:cubicBezTo>
                    <a:pt x="2584" y="56330"/>
                    <a:pt x="2570" y="56336"/>
                    <a:pt x="2553" y="56353"/>
                  </a:cubicBezTo>
                  <a:cubicBezTo>
                    <a:pt x="2546" y="56367"/>
                    <a:pt x="2539" y="56371"/>
                    <a:pt x="2532" y="56371"/>
                  </a:cubicBezTo>
                  <a:cubicBezTo>
                    <a:pt x="2520" y="56371"/>
                    <a:pt x="2508" y="56360"/>
                    <a:pt x="2497" y="56360"/>
                  </a:cubicBezTo>
                  <a:cubicBezTo>
                    <a:pt x="2490" y="56360"/>
                    <a:pt x="2483" y="56364"/>
                    <a:pt x="2476" y="56379"/>
                  </a:cubicBezTo>
                  <a:cubicBezTo>
                    <a:pt x="2476" y="56379"/>
                    <a:pt x="2476" y="56404"/>
                    <a:pt x="2476" y="56404"/>
                  </a:cubicBezTo>
                  <a:lnTo>
                    <a:pt x="2450" y="56404"/>
                  </a:lnTo>
                  <a:lnTo>
                    <a:pt x="2424" y="56301"/>
                  </a:lnTo>
                  <a:cubicBezTo>
                    <a:pt x="2424" y="56250"/>
                    <a:pt x="2398" y="56172"/>
                    <a:pt x="2347" y="56121"/>
                  </a:cubicBezTo>
                  <a:lnTo>
                    <a:pt x="2347" y="56018"/>
                  </a:lnTo>
                  <a:cubicBezTo>
                    <a:pt x="2398" y="55992"/>
                    <a:pt x="2398" y="55940"/>
                    <a:pt x="2347" y="55914"/>
                  </a:cubicBezTo>
                  <a:cubicBezTo>
                    <a:pt x="2347" y="55889"/>
                    <a:pt x="2347" y="55889"/>
                    <a:pt x="2347" y="55889"/>
                  </a:cubicBezTo>
                  <a:lnTo>
                    <a:pt x="2347" y="55811"/>
                  </a:lnTo>
                  <a:lnTo>
                    <a:pt x="2347" y="55734"/>
                  </a:lnTo>
                  <a:cubicBezTo>
                    <a:pt x="2321" y="55656"/>
                    <a:pt x="2347" y="55579"/>
                    <a:pt x="2321" y="55528"/>
                  </a:cubicBezTo>
                  <a:cubicBezTo>
                    <a:pt x="2269" y="55450"/>
                    <a:pt x="2347" y="55450"/>
                    <a:pt x="2347" y="55424"/>
                  </a:cubicBezTo>
                  <a:cubicBezTo>
                    <a:pt x="2372" y="55373"/>
                    <a:pt x="2424" y="55373"/>
                    <a:pt x="2398" y="55321"/>
                  </a:cubicBezTo>
                  <a:cubicBezTo>
                    <a:pt x="2372" y="55270"/>
                    <a:pt x="2372" y="55270"/>
                    <a:pt x="2398" y="55270"/>
                  </a:cubicBezTo>
                  <a:cubicBezTo>
                    <a:pt x="2450" y="55192"/>
                    <a:pt x="2424" y="55089"/>
                    <a:pt x="2450" y="55012"/>
                  </a:cubicBezTo>
                  <a:cubicBezTo>
                    <a:pt x="2450" y="55012"/>
                    <a:pt x="2450" y="55012"/>
                    <a:pt x="2450" y="54986"/>
                  </a:cubicBezTo>
                  <a:cubicBezTo>
                    <a:pt x="2450" y="54986"/>
                    <a:pt x="2476" y="54934"/>
                    <a:pt x="2450" y="54934"/>
                  </a:cubicBezTo>
                  <a:cubicBezTo>
                    <a:pt x="2398" y="54909"/>
                    <a:pt x="2347" y="54909"/>
                    <a:pt x="2321" y="54909"/>
                  </a:cubicBezTo>
                  <a:cubicBezTo>
                    <a:pt x="2269" y="54909"/>
                    <a:pt x="2218" y="54883"/>
                    <a:pt x="2243" y="54857"/>
                  </a:cubicBezTo>
                  <a:cubicBezTo>
                    <a:pt x="2243" y="54831"/>
                    <a:pt x="2243" y="54805"/>
                    <a:pt x="2243" y="54780"/>
                  </a:cubicBezTo>
                  <a:cubicBezTo>
                    <a:pt x="2243" y="54728"/>
                    <a:pt x="2243" y="54676"/>
                    <a:pt x="2243" y="54651"/>
                  </a:cubicBezTo>
                  <a:cubicBezTo>
                    <a:pt x="2269" y="54625"/>
                    <a:pt x="2243" y="54599"/>
                    <a:pt x="2218" y="54599"/>
                  </a:cubicBezTo>
                  <a:cubicBezTo>
                    <a:pt x="2218" y="54599"/>
                    <a:pt x="2192" y="54599"/>
                    <a:pt x="2166" y="54573"/>
                  </a:cubicBezTo>
                  <a:cubicBezTo>
                    <a:pt x="2218" y="54547"/>
                    <a:pt x="2243" y="54496"/>
                    <a:pt x="2243" y="54419"/>
                  </a:cubicBezTo>
                  <a:cubicBezTo>
                    <a:pt x="2218" y="54393"/>
                    <a:pt x="2243" y="54341"/>
                    <a:pt x="2269" y="54315"/>
                  </a:cubicBezTo>
                  <a:cubicBezTo>
                    <a:pt x="2295" y="54290"/>
                    <a:pt x="2321" y="54290"/>
                    <a:pt x="2321" y="54264"/>
                  </a:cubicBezTo>
                  <a:cubicBezTo>
                    <a:pt x="2347" y="54238"/>
                    <a:pt x="2321" y="54212"/>
                    <a:pt x="2295" y="54212"/>
                  </a:cubicBezTo>
                  <a:lnTo>
                    <a:pt x="2192" y="54212"/>
                  </a:lnTo>
                  <a:cubicBezTo>
                    <a:pt x="2179" y="54225"/>
                    <a:pt x="2173" y="54232"/>
                    <a:pt x="2166" y="54232"/>
                  </a:cubicBezTo>
                  <a:cubicBezTo>
                    <a:pt x="2160" y="54232"/>
                    <a:pt x="2153" y="54225"/>
                    <a:pt x="2140" y="54212"/>
                  </a:cubicBezTo>
                  <a:cubicBezTo>
                    <a:pt x="2115" y="54186"/>
                    <a:pt x="2115" y="54135"/>
                    <a:pt x="2140" y="54135"/>
                  </a:cubicBezTo>
                  <a:cubicBezTo>
                    <a:pt x="2192" y="54109"/>
                    <a:pt x="2192" y="54057"/>
                    <a:pt x="2218" y="54032"/>
                  </a:cubicBezTo>
                  <a:cubicBezTo>
                    <a:pt x="2218" y="53980"/>
                    <a:pt x="2115" y="53980"/>
                    <a:pt x="2140" y="53929"/>
                  </a:cubicBezTo>
                  <a:cubicBezTo>
                    <a:pt x="2192" y="53877"/>
                    <a:pt x="2192" y="53800"/>
                    <a:pt x="2140" y="53748"/>
                  </a:cubicBezTo>
                  <a:cubicBezTo>
                    <a:pt x="2140" y="53722"/>
                    <a:pt x="2140" y="53696"/>
                    <a:pt x="2115" y="53696"/>
                  </a:cubicBezTo>
                  <a:cubicBezTo>
                    <a:pt x="2115" y="53696"/>
                    <a:pt x="2115" y="53722"/>
                    <a:pt x="2115" y="53722"/>
                  </a:cubicBezTo>
                  <a:cubicBezTo>
                    <a:pt x="2089" y="53774"/>
                    <a:pt x="2089" y="53800"/>
                    <a:pt x="2089" y="53851"/>
                  </a:cubicBezTo>
                  <a:cubicBezTo>
                    <a:pt x="2089" y="53851"/>
                    <a:pt x="2089" y="53877"/>
                    <a:pt x="2089" y="53903"/>
                  </a:cubicBezTo>
                  <a:cubicBezTo>
                    <a:pt x="2089" y="53929"/>
                    <a:pt x="2089" y="53954"/>
                    <a:pt x="2063" y="53954"/>
                  </a:cubicBezTo>
                  <a:cubicBezTo>
                    <a:pt x="2054" y="53963"/>
                    <a:pt x="2046" y="53966"/>
                    <a:pt x="2038" y="53966"/>
                  </a:cubicBezTo>
                  <a:cubicBezTo>
                    <a:pt x="2023" y="53966"/>
                    <a:pt x="2011" y="53954"/>
                    <a:pt x="2011" y="53954"/>
                  </a:cubicBezTo>
                  <a:cubicBezTo>
                    <a:pt x="1986" y="53929"/>
                    <a:pt x="1986" y="53903"/>
                    <a:pt x="1960" y="53903"/>
                  </a:cubicBezTo>
                  <a:cubicBezTo>
                    <a:pt x="1908" y="53903"/>
                    <a:pt x="1960" y="53929"/>
                    <a:pt x="1934" y="53954"/>
                  </a:cubicBezTo>
                  <a:lnTo>
                    <a:pt x="1831" y="53954"/>
                  </a:lnTo>
                  <a:lnTo>
                    <a:pt x="1831" y="53903"/>
                  </a:lnTo>
                  <a:cubicBezTo>
                    <a:pt x="1908" y="53903"/>
                    <a:pt x="1908" y="53851"/>
                    <a:pt x="1882" y="53800"/>
                  </a:cubicBezTo>
                  <a:lnTo>
                    <a:pt x="1960" y="53748"/>
                  </a:lnTo>
                  <a:cubicBezTo>
                    <a:pt x="1960" y="53748"/>
                    <a:pt x="2011" y="53722"/>
                    <a:pt x="1960" y="53722"/>
                  </a:cubicBezTo>
                  <a:cubicBezTo>
                    <a:pt x="1960" y="53709"/>
                    <a:pt x="1953" y="53703"/>
                    <a:pt x="1947" y="53703"/>
                  </a:cubicBezTo>
                  <a:cubicBezTo>
                    <a:pt x="1940" y="53703"/>
                    <a:pt x="1934" y="53709"/>
                    <a:pt x="1934" y="53722"/>
                  </a:cubicBezTo>
                  <a:cubicBezTo>
                    <a:pt x="1934" y="53645"/>
                    <a:pt x="1857" y="53645"/>
                    <a:pt x="1857" y="53593"/>
                  </a:cubicBezTo>
                  <a:cubicBezTo>
                    <a:pt x="1857" y="53567"/>
                    <a:pt x="1882" y="53542"/>
                    <a:pt x="1882" y="53542"/>
                  </a:cubicBezTo>
                  <a:cubicBezTo>
                    <a:pt x="1882" y="53542"/>
                    <a:pt x="1908" y="53516"/>
                    <a:pt x="1882" y="53490"/>
                  </a:cubicBezTo>
                  <a:lnTo>
                    <a:pt x="1857" y="53490"/>
                  </a:lnTo>
                  <a:lnTo>
                    <a:pt x="1805" y="53464"/>
                  </a:lnTo>
                  <a:lnTo>
                    <a:pt x="1805" y="53361"/>
                  </a:lnTo>
                  <a:cubicBezTo>
                    <a:pt x="1831" y="53361"/>
                    <a:pt x="1882" y="53361"/>
                    <a:pt x="1882" y="53335"/>
                  </a:cubicBezTo>
                  <a:cubicBezTo>
                    <a:pt x="1857" y="53310"/>
                    <a:pt x="1857" y="53258"/>
                    <a:pt x="1882" y="53232"/>
                  </a:cubicBezTo>
                  <a:cubicBezTo>
                    <a:pt x="1908" y="53206"/>
                    <a:pt x="1934" y="53181"/>
                    <a:pt x="1960" y="53155"/>
                  </a:cubicBezTo>
                  <a:cubicBezTo>
                    <a:pt x="1986" y="53155"/>
                    <a:pt x="1986" y="53129"/>
                    <a:pt x="1960" y="53103"/>
                  </a:cubicBezTo>
                  <a:cubicBezTo>
                    <a:pt x="1934" y="53103"/>
                    <a:pt x="1960" y="53026"/>
                    <a:pt x="1986" y="53000"/>
                  </a:cubicBezTo>
                  <a:cubicBezTo>
                    <a:pt x="2011" y="52948"/>
                    <a:pt x="1960" y="52897"/>
                    <a:pt x="1960" y="52871"/>
                  </a:cubicBezTo>
                  <a:cubicBezTo>
                    <a:pt x="1986" y="52845"/>
                    <a:pt x="1986" y="52819"/>
                    <a:pt x="1986" y="52794"/>
                  </a:cubicBezTo>
                  <a:cubicBezTo>
                    <a:pt x="2011" y="52768"/>
                    <a:pt x="2011" y="52742"/>
                    <a:pt x="2037" y="52716"/>
                  </a:cubicBezTo>
                  <a:cubicBezTo>
                    <a:pt x="2063" y="52691"/>
                    <a:pt x="2063" y="52665"/>
                    <a:pt x="2063" y="52639"/>
                  </a:cubicBezTo>
                  <a:cubicBezTo>
                    <a:pt x="2063" y="52613"/>
                    <a:pt x="2063" y="52613"/>
                    <a:pt x="2037" y="52613"/>
                  </a:cubicBezTo>
                  <a:cubicBezTo>
                    <a:pt x="2037" y="52562"/>
                    <a:pt x="2063" y="52536"/>
                    <a:pt x="2089" y="52484"/>
                  </a:cubicBezTo>
                  <a:cubicBezTo>
                    <a:pt x="2115" y="52458"/>
                    <a:pt x="2089" y="52433"/>
                    <a:pt x="2037" y="52433"/>
                  </a:cubicBezTo>
                  <a:lnTo>
                    <a:pt x="1960" y="52433"/>
                  </a:lnTo>
                  <a:cubicBezTo>
                    <a:pt x="1960" y="52433"/>
                    <a:pt x="1908" y="52458"/>
                    <a:pt x="1882" y="52458"/>
                  </a:cubicBezTo>
                  <a:cubicBezTo>
                    <a:pt x="1857" y="52433"/>
                    <a:pt x="1882" y="52329"/>
                    <a:pt x="1882" y="52278"/>
                  </a:cubicBezTo>
                  <a:lnTo>
                    <a:pt x="1882" y="52201"/>
                  </a:lnTo>
                  <a:cubicBezTo>
                    <a:pt x="1908" y="52149"/>
                    <a:pt x="1934" y="52097"/>
                    <a:pt x="1934" y="52020"/>
                  </a:cubicBezTo>
                  <a:cubicBezTo>
                    <a:pt x="2011" y="52020"/>
                    <a:pt x="1986" y="51968"/>
                    <a:pt x="1960" y="51943"/>
                  </a:cubicBezTo>
                  <a:lnTo>
                    <a:pt x="2037" y="51917"/>
                  </a:lnTo>
                  <a:cubicBezTo>
                    <a:pt x="2037" y="51947"/>
                    <a:pt x="2046" y="51960"/>
                    <a:pt x="2064" y="51960"/>
                  </a:cubicBezTo>
                  <a:cubicBezTo>
                    <a:pt x="2076" y="51960"/>
                    <a:pt x="2093" y="51953"/>
                    <a:pt x="2115" y="51943"/>
                  </a:cubicBezTo>
                  <a:cubicBezTo>
                    <a:pt x="2140" y="51943"/>
                    <a:pt x="2166" y="51891"/>
                    <a:pt x="2140" y="51865"/>
                  </a:cubicBezTo>
                  <a:cubicBezTo>
                    <a:pt x="2089" y="51814"/>
                    <a:pt x="2089" y="51788"/>
                    <a:pt x="2037" y="51788"/>
                  </a:cubicBezTo>
                  <a:cubicBezTo>
                    <a:pt x="2037" y="51762"/>
                    <a:pt x="2037" y="51762"/>
                    <a:pt x="2037" y="51736"/>
                  </a:cubicBezTo>
                  <a:lnTo>
                    <a:pt x="2089" y="51685"/>
                  </a:lnTo>
                  <a:cubicBezTo>
                    <a:pt x="2140" y="51659"/>
                    <a:pt x="2166" y="51582"/>
                    <a:pt x="2192" y="51530"/>
                  </a:cubicBezTo>
                  <a:lnTo>
                    <a:pt x="2192" y="51453"/>
                  </a:lnTo>
                  <a:lnTo>
                    <a:pt x="2192" y="51401"/>
                  </a:lnTo>
                  <a:cubicBezTo>
                    <a:pt x="2192" y="51298"/>
                    <a:pt x="2192" y="51298"/>
                    <a:pt x="2089" y="51246"/>
                  </a:cubicBezTo>
                  <a:cubicBezTo>
                    <a:pt x="2089" y="51220"/>
                    <a:pt x="2140" y="51220"/>
                    <a:pt x="2115" y="51195"/>
                  </a:cubicBezTo>
                  <a:cubicBezTo>
                    <a:pt x="2115" y="51143"/>
                    <a:pt x="2089" y="51143"/>
                    <a:pt x="2063" y="51143"/>
                  </a:cubicBezTo>
                  <a:lnTo>
                    <a:pt x="1986" y="51143"/>
                  </a:lnTo>
                  <a:cubicBezTo>
                    <a:pt x="2011" y="51117"/>
                    <a:pt x="2011" y="51066"/>
                    <a:pt x="2011" y="51040"/>
                  </a:cubicBezTo>
                  <a:cubicBezTo>
                    <a:pt x="2037" y="50963"/>
                    <a:pt x="2011" y="50885"/>
                    <a:pt x="2037" y="50808"/>
                  </a:cubicBezTo>
                  <a:cubicBezTo>
                    <a:pt x="2063" y="50782"/>
                    <a:pt x="2089" y="50756"/>
                    <a:pt x="2115" y="50756"/>
                  </a:cubicBezTo>
                  <a:lnTo>
                    <a:pt x="2140" y="50756"/>
                  </a:lnTo>
                  <a:cubicBezTo>
                    <a:pt x="2140" y="50834"/>
                    <a:pt x="2140" y="50911"/>
                    <a:pt x="2140" y="50963"/>
                  </a:cubicBezTo>
                  <a:cubicBezTo>
                    <a:pt x="2140" y="50988"/>
                    <a:pt x="2140" y="50988"/>
                    <a:pt x="2166" y="50988"/>
                  </a:cubicBezTo>
                  <a:cubicBezTo>
                    <a:pt x="2175" y="50997"/>
                    <a:pt x="2180" y="51000"/>
                    <a:pt x="2184" y="51000"/>
                  </a:cubicBezTo>
                  <a:cubicBezTo>
                    <a:pt x="2192" y="51000"/>
                    <a:pt x="2192" y="50988"/>
                    <a:pt x="2192" y="50988"/>
                  </a:cubicBezTo>
                  <a:cubicBezTo>
                    <a:pt x="2243" y="50885"/>
                    <a:pt x="2243" y="50782"/>
                    <a:pt x="2218" y="50679"/>
                  </a:cubicBezTo>
                  <a:lnTo>
                    <a:pt x="2218" y="50627"/>
                  </a:lnTo>
                  <a:cubicBezTo>
                    <a:pt x="2218" y="50627"/>
                    <a:pt x="2218" y="50576"/>
                    <a:pt x="2166" y="50576"/>
                  </a:cubicBezTo>
                  <a:cubicBezTo>
                    <a:pt x="2115" y="50576"/>
                    <a:pt x="2218" y="50524"/>
                    <a:pt x="2166" y="50473"/>
                  </a:cubicBezTo>
                  <a:lnTo>
                    <a:pt x="2166" y="50421"/>
                  </a:lnTo>
                  <a:cubicBezTo>
                    <a:pt x="2243" y="50369"/>
                    <a:pt x="2218" y="50318"/>
                    <a:pt x="2192" y="50240"/>
                  </a:cubicBezTo>
                  <a:cubicBezTo>
                    <a:pt x="2243" y="50240"/>
                    <a:pt x="2295" y="50215"/>
                    <a:pt x="2321" y="50137"/>
                  </a:cubicBezTo>
                  <a:cubicBezTo>
                    <a:pt x="2321" y="50060"/>
                    <a:pt x="2347" y="50060"/>
                    <a:pt x="2372" y="50034"/>
                  </a:cubicBezTo>
                  <a:cubicBezTo>
                    <a:pt x="2398" y="49957"/>
                    <a:pt x="2372" y="49854"/>
                    <a:pt x="2295" y="49802"/>
                  </a:cubicBezTo>
                  <a:lnTo>
                    <a:pt x="2269" y="49802"/>
                  </a:lnTo>
                  <a:cubicBezTo>
                    <a:pt x="2243" y="49802"/>
                    <a:pt x="2218" y="49725"/>
                    <a:pt x="2218" y="49699"/>
                  </a:cubicBezTo>
                  <a:lnTo>
                    <a:pt x="2269" y="49673"/>
                  </a:lnTo>
                  <a:cubicBezTo>
                    <a:pt x="2347" y="49673"/>
                    <a:pt x="2398" y="49673"/>
                    <a:pt x="2424" y="49596"/>
                  </a:cubicBezTo>
                  <a:cubicBezTo>
                    <a:pt x="2424" y="49570"/>
                    <a:pt x="2424" y="49544"/>
                    <a:pt x="2424" y="49518"/>
                  </a:cubicBezTo>
                  <a:cubicBezTo>
                    <a:pt x="2424" y="49467"/>
                    <a:pt x="2501" y="49492"/>
                    <a:pt x="2501" y="49441"/>
                  </a:cubicBezTo>
                  <a:cubicBezTo>
                    <a:pt x="2501" y="49441"/>
                    <a:pt x="2501" y="49415"/>
                    <a:pt x="2501" y="49415"/>
                  </a:cubicBezTo>
                  <a:cubicBezTo>
                    <a:pt x="2501" y="49415"/>
                    <a:pt x="2527" y="49467"/>
                    <a:pt x="2527" y="49467"/>
                  </a:cubicBezTo>
                  <a:cubicBezTo>
                    <a:pt x="2553" y="49467"/>
                    <a:pt x="2605" y="49441"/>
                    <a:pt x="2605" y="49415"/>
                  </a:cubicBezTo>
                  <a:cubicBezTo>
                    <a:pt x="2630" y="49338"/>
                    <a:pt x="2630" y="49260"/>
                    <a:pt x="2605" y="49183"/>
                  </a:cubicBezTo>
                  <a:cubicBezTo>
                    <a:pt x="2560" y="49183"/>
                    <a:pt x="2535" y="49240"/>
                    <a:pt x="2496" y="49240"/>
                  </a:cubicBezTo>
                  <a:cubicBezTo>
                    <a:pt x="2490" y="49240"/>
                    <a:pt x="2483" y="49238"/>
                    <a:pt x="2476" y="49235"/>
                  </a:cubicBezTo>
                  <a:cubicBezTo>
                    <a:pt x="2476" y="49131"/>
                    <a:pt x="2450" y="49028"/>
                    <a:pt x="2372" y="48951"/>
                  </a:cubicBezTo>
                  <a:cubicBezTo>
                    <a:pt x="2347" y="48925"/>
                    <a:pt x="2372" y="48899"/>
                    <a:pt x="2398" y="48899"/>
                  </a:cubicBezTo>
                  <a:cubicBezTo>
                    <a:pt x="2424" y="48899"/>
                    <a:pt x="2450" y="48899"/>
                    <a:pt x="2450" y="48874"/>
                  </a:cubicBezTo>
                  <a:cubicBezTo>
                    <a:pt x="2501" y="48822"/>
                    <a:pt x="2476" y="48770"/>
                    <a:pt x="2527" y="48719"/>
                  </a:cubicBezTo>
                  <a:cubicBezTo>
                    <a:pt x="2579" y="48641"/>
                    <a:pt x="2579" y="48512"/>
                    <a:pt x="2527" y="48435"/>
                  </a:cubicBezTo>
                  <a:cubicBezTo>
                    <a:pt x="2476" y="48358"/>
                    <a:pt x="2450" y="48280"/>
                    <a:pt x="2476" y="48203"/>
                  </a:cubicBezTo>
                  <a:cubicBezTo>
                    <a:pt x="2527" y="48177"/>
                    <a:pt x="2527" y="48151"/>
                    <a:pt x="2527" y="48100"/>
                  </a:cubicBezTo>
                  <a:cubicBezTo>
                    <a:pt x="2501" y="48048"/>
                    <a:pt x="2476" y="48022"/>
                    <a:pt x="2450" y="47997"/>
                  </a:cubicBezTo>
                  <a:cubicBezTo>
                    <a:pt x="2424" y="47945"/>
                    <a:pt x="2501" y="47893"/>
                    <a:pt x="2476" y="47842"/>
                  </a:cubicBezTo>
                  <a:cubicBezTo>
                    <a:pt x="2501" y="47765"/>
                    <a:pt x="2476" y="47687"/>
                    <a:pt x="2398" y="47610"/>
                  </a:cubicBezTo>
                  <a:cubicBezTo>
                    <a:pt x="2372" y="47584"/>
                    <a:pt x="2347" y="47532"/>
                    <a:pt x="2321" y="47507"/>
                  </a:cubicBezTo>
                  <a:cubicBezTo>
                    <a:pt x="2321" y="47489"/>
                    <a:pt x="2318" y="47484"/>
                    <a:pt x="2313" y="47484"/>
                  </a:cubicBezTo>
                  <a:cubicBezTo>
                    <a:pt x="2304" y="47484"/>
                    <a:pt x="2286" y="47507"/>
                    <a:pt x="2269" y="47507"/>
                  </a:cubicBezTo>
                  <a:cubicBezTo>
                    <a:pt x="2243" y="47455"/>
                    <a:pt x="2218" y="47429"/>
                    <a:pt x="2218" y="47378"/>
                  </a:cubicBezTo>
                  <a:cubicBezTo>
                    <a:pt x="2243" y="47326"/>
                    <a:pt x="2243" y="47274"/>
                    <a:pt x="2218" y="47223"/>
                  </a:cubicBezTo>
                  <a:cubicBezTo>
                    <a:pt x="2269" y="47197"/>
                    <a:pt x="2295" y="47171"/>
                    <a:pt x="2295" y="47120"/>
                  </a:cubicBezTo>
                  <a:cubicBezTo>
                    <a:pt x="2295" y="47068"/>
                    <a:pt x="2372" y="47017"/>
                    <a:pt x="2321" y="46991"/>
                  </a:cubicBezTo>
                  <a:cubicBezTo>
                    <a:pt x="2315" y="46988"/>
                    <a:pt x="2310" y="46987"/>
                    <a:pt x="2305" y="46987"/>
                  </a:cubicBezTo>
                  <a:cubicBezTo>
                    <a:pt x="2269" y="46987"/>
                    <a:pt x="2264" y="47068"/>
                    <a:pt x="2218" y="47068"/>
                  </a:cubicBezTo>
                  <a:cubicBezTo>
                    <a:pt x="2140" y="47068"/>
                    <a:pt x="2166" y="47042"/>
                    <a:pt x="2166" y="47017"/>
                  </a:cubicBezTo>
                  <a:cubicBezTo>
                    <a:pt x="2218" y="46965"/>
                    <a:pt x="2218" y="46888"/>
                    <a:pt x="2166" y="46810"/>
                  </a:cubicBezTo>
                  <a:cubicBezTo>
                    <a:pt x="2192" y="46759"/>
                    <a:pt x="2140" y="46707"/>
                    <a:pt x="2192" y="46656"/>
                  </a:cubicBezTo>
                  <a:cubicBezTo>
                    <a:pt x="2243" y="46604"/>
                    <a:pt x="2218" y="46578"/>
                    <a:pt x="2218" y="46552"/>
                  </a:cubicBezTo>
                  <a:cubicBezTo>
                    <a:pt x="2243" y="46552"/>
                    <a:pt x="2243" y="46527"/>
                    <a:pt x="2243" y="46501"/>
                  </a:cubicBezTo>
                  <a:cubicBezTo>
                    <a:pt x="2372" y="46398"/>
                    <a:pt x="2372" y="46217"/>
                    <a:pt x="2295" y="46088"/>
                  </a:cubicBezTo>
                  <a:lnTo>
                    <a:pt x="2321" y="46088"/>
                  </a:lnTo>
                  <a:cubicBezTo>
                    <a:pt x="2398" y="46062"/>
                    <a:pt x="2372" y="45959"/>
                    <a:pt x="2424" y="45933"/>
                  </a:cubicBezTo>
                  <a:cubicBezTo>
                    <a:pt x="2476" y="45882"/>
                    <a:pt x="2450" y="45856"/>
                    <a:pt x="2424" y="45830"/>
                  </a:cubicBezTo>
                  <a:cubicBezTo>
                    <a:pt x="2450" y="45830"/>
                    <a:pt x="2450" y="45804"/>
                    <a:pt x="2450" y="45779"/>
                  </a:cubicBezTo>
                  <a:cubicBezTo>
                    <a:pt x="2476" y="45779"/>
                    <a:pt x="2553" y="45779"/>
                    <a:pt x="2553" y="45804"/>
                  </a:cubicBezTo>
                  <a:cubicBezTo>
                    <a:pt x="2579" y="45856"/>
                    <a:pt x="2630" y="45882"/>
                    <a:pt x="2656" y="45908"/>
                  </a:cubicBezTo>
                  <a:cubicBezTo>
                    <a:pt x="2682" y="45933"/>
                    <a:pt x="2656" y="45985"/>
                    <a:pt x="2708" y="45985"/>
                  </a:cubicBezTo>
                  <a:cubicBezTo>
                    <a:pt x="2733" y="45985"/>
                    <a:pt x="2733" y="45959"/>
                    <a:pt x="2733" y="45908"/>
                  </a:cubicBezTo>
                  <a:cubicBezTo>
                    <a:pt x="2733" y="45908"/>
                    <a:pt x="2733" y="45882"/>
                    <a:pt x="2733" y="45882"/>
                  </a:cubicBezTo>
                  <a:lnTo>
                    <a:pt x="2733" y="45624"/>
                  </a:lnTo>
                  <a:lnTo>
                    <a:pt x="2733" y="45495"/>
                  </a:lnTo>
                  <a:cubicBezTo>
                    <a:pt x="2733" y="45469"/>
                    <a:pt x="2759" y="45443"/>
                    <a:pt x="2785" y="45443"/>
                  </a:cubicBezTo>
                  <a:cubicBezTo>
                    <a:pt x="2811" y="45418"/>
                    <a:pt x="2811" y="45392"/>
                    <a:pt x="2811" y="45366"/>
                  </a:cubicBezTo>
                  <a:cubicBezTo>
                    <a:pt x="2811" y="45340"/>
                    <a:pt x="2733" y="45340"/>
                    <a:pt x="2733" y="45340"/>
                  </a:cubicBezTo>
                  <a:cubicBezTo>
                    <a:pt x="2785" y="45289"/>
                    <a:pt x="2785" y="45211"/>
                    <a:pt x="2785" y="45160"/>
                  </a:cubicBezTo>
                  <a:lnTo>
                    <a:pt x="2785" y="45134"/>
                  </a:lnTo>
                  <a:cubicBezTo>
                    <a:pt x="2759" y="45082"/>
                    <a:pt x="2785" y="45005"/>
                    <a:pt x="2708" y="45005"/>
                  </a:cubicBezTo>
                  <a:cubicBezTo>
                    <a:pt x="2682" y="45005"/>
                    <a:pt x="2682" y="44979"/>
                    <a:pt x="2682" y="44953"/>
                  </a:cubicBezTo>
                  <a:cubicBezTo>
                    <a:pt x="2708" y="44928"/>
                    <a:pt x="2733" y="44876"/>
                    <a:pt x="2708" y="44824"/>
                  </a:cubicBezTo>
                  <a:cubicBezTo>
                    <a:pt x="2785" y="44824"/>
                    <a:pt x="2785" y="44747"/>
                    <a:pt x="2759" y="44695"/>
                  </a:cubicBezTo>
                  <a:cubicBezTo>
                    <a:pt x="2759" y="44670"/>
                    <a:pt x="2759" y="44644"/>
                    <a:pt x="2759" y="44618"/>
                  </a:cubicBezTo>
                  <a:cubicBezTo>
                    <a:pt x="2733" y="44592"/>
                    <a:pt x="2733" y="44566"/>
                    <a:pt x="2708" y="44566"/>
                  </a:cubicBezTo>
                  <a:cubicBezTo>
                    <a:pt x="2708" y="44489"/>
                    <a:pt x="2708" y="44437"/>
                    <a:pt x="2630" y="44437"/>
                  </a:cubicBezTo>
                  <a:cubicBezTo>
                    <a:pt x="2605" y="44437"/>
                    <a:pt x="2630" y="44386"/>
                    <a:pt x="2630" y="44386"/>
                  </a:cubicBezTo>
                  <a:cubicBezTo>
                    <a:pt x="2682" y="44386"/>
                    <a:pt x="2682" y="44386"/>
                    <a:pt x="2656" y="44309"/>
                  </a:cubicBezTo>
                  <a:cubicBezTo>
                    <a:pt x="2630" y="44231"/>
                    <a:pt x="2656" y="44257"/>
                    <a:pt x="2605" y="44231"/>
                  </a:cubicBezTo>
                  <a:cubicBezTo>
                    <a:pt x="2553" y="44205"/>
                    <a:pt x="2553" y="44180"/>
                    <a:pt x="2605" y="44154"/>
                  </a:cubicBezTo>
                  <a:cubicBezTo>
                    <a:pt x="2656" y="44128"/>
                    <a:pt x="2656" y="44128"/>
                    <a:pt x="2605" y="44076"/>
                  </a:cubicBezTo>
                  <a:cubicBezTo>
                    <a:pt x="2553" y="44051"/>
                    <a:pt x="2553" y="44025"/>
                    <a:pt x="2527" y="43973"/>
                  </a:cubicBezTo>
                  <a:lnTo>
                    <a:pt x="2527" y="43947"/>
                  </a:lnTo>
                  <a:cubicBezTo>
                    <a:pt x="2553" y="43922"/>
                    <a:pt x="2579" y="43896"/>
                    <a:pt x="2553" y="43844"/>
                  </a:cubicBezTo>
                  <a:cubicBezTo>
                    <a:pt x="2527" y="43819"/>
                    <a:pt x="2553" y="43767"/>
                    <a:pt x="2579" y="43741"/>
                  </a:cubicBezTo>
                  <a:cubicBezTo>
                    <a:pt x="2605" y="43690"/>
                    <a:pt x="2605" y="43690"/>
                    <a:pt x="2605" y="43664"/>
                  </a:cubicBezTo>
                  <a:cubicBezTo>
                    <a:pt x="2630" y="43638"/>
                    <a:pt x="2605" y="43612"/>
                    <a:pt x="2553" y="43586"/>
                  </a:cubicBezTo>
                  <a:lnTo>
                    <a:pt x="2605" y="43561"/>
                  </a:lnTo>
                  <a:cubicBezTo>
                    <a:pt x="2630" y="43535"/>
                    <a:pt x="2656" y="43509"/>
                    <a:pt x="2682" y="43483"/>
                  </a:cubicBezTo>
                  <a:cubicBezTo>
                    <a:pt x="2682" y="43483"/>
                    <a:pt x="2708" y="43457"/>
                    <a:pt x="2682" y="43432"/>
                  </a:cubicBezTo>
                  <a:cubicBezTo>
                    <a:pt x="2674" y="43424"/>
                    <a:pt x="2667" y="43421"/>
                    <a:pt x="2660" y="43421"/>
                  </a:cubicBezTo>
                  <a:cubicBezTo>
                    <a:pt x="2643" y="43421"/>
                    <a:pt x="2630" y="43439"/>
                    <a:pt x="2630" y="43457"/>
                  </a:cubicBezTo>
                  <a:cubicBezTo>
                    <a:pt x="2630" y="43483"/>
                    <a:pt x="2605" y="43509"/>
                    <a:pt x="2605" y="43509"/>
                  </a:cubicBezTo>
                  <a:lnTo>
                    <a:pt x="2527" y="43457"/>
                  </a:lnTo>
                  <a:cubicBezTo>
                    <a:pt x="2501" y="43380"/>
                    <a:pt x="2605" y="43354"/>
                    <a:pt x="2579" y="43303"/>
                  </a:cubicBezTo>
                  <a:cubicBezTo>
                    <a:pt x="2579" y="43251"/>
                    <a:pt x="2527" y="43251"/>
                    <a:pt x="2527" y="43200"/>
                  </a:cubicBezTo>
                  <a:cubicBezTo>
                    <a:pt x="2527" y="43148"/>
                    <a:pt x="2527" y="43096"/>
                    <a:pt x="2527" y="43045"/>
                  </a:cubicBezTo>
                  <a:cubicBezTo>
                    <a:pt x="2553" y="43019"/>
                    <a:pt x="2527" y="43019"/>
                    <a:pt x="2527" y="42993"/>
                  </a:cubicBezTo>
                  <a:lnTo>
                    <a:pt x="2527" y="42916"/>
                  </a:lnTo>
                  <a:lnTo>
                    <a:pt x="2527" y="42735"/>
                  </a:lnTo>
                  <a:lnTo>
                    <a:pt x="2527" y="42658"/>
                  </a:lnTo>
                  <a:lnTo>
                    <a:pt x="2527" y="42606"/>
                  </a:lnTo>
                  <a:cubicBezTo>
                    <a:pt x="2553" y="42529"/>
                    <a:pt x="2579" y="42477"/>
                    <a:pt x="2579" y="42400"/>
                  </a:cubicBezTo>
                  <a:cubicBezTo>
                    <a:pt x="2656" y="42374"/>
                    <a:pt x="2656" y="42323"/>
                    <a:pt x="2630" y="42271"/>
                  </a:cubicBezTo>
                  <a:cubicBezTo>
                    <a:pt x="2630" y="42249"/>
                    <a:pt x="2630" y="42241"/>
                    <a:pt x="2628" y="42241"/>
                  </a:cubicBezTo>
                  <a:cubicBezTo>
                    <a:pt x="2626" y="42241"/>
                    <a:pt x="2619" y="42256"/>
                    <a:pt x="2605" y="42271"/>
                  </a:cubicBezTo>
                  <a:lnTo>
                    <a:pt x="2553" y="42297"/>
                  </a:lnTo>
                  <a:lnTo>
                    <a:pt x="2501" y="42219"/>
                  </a:lnTo>
                  <a:cubicBezTo>
                    <a:pt x="2553" y="42194"/>
                    <a:pt x="2579" y="42142"/>
                    <a:pt x="2579" y="42091"/>
                  </a:cubicBezTo>
                  <a:cubicBezTo>
                    <a:pt x="2579" y="42065"/>
                    <a:pt x="2605" y="42013"/>
                    <a:pt x="2605" y="41962"/>
                  </a:cubicBezTo>
                  <a:cubicBezTo>
                    <a:pt x="2605" y="41936"/>
                    <a:pt x="2656" y="41910"/>
                    <a:pt x="2656" y="41884"/>
                  </a:cubicBezTo>
                  <a:lnTo>
                    <a:pt x="2579" y="41884"/>
                  </a:lnTo>
                  <a:lnTo>
                    <a:pt x="2501" y="41858"/>
                  </a:lnTo>
                  <a:cubicBezTo>
                    <a:pt x="2501" y="41833"/>
                    <a:pt x="2501" y="41833"/>
                    <a:pt x="2527" y="41833"/>
                  </a:cubicBezTo>
                  <a:cubicBezTo>
                    <a:pt x="2605" y="41807"/>
                    <a:pt x="2656" y="41781"/>
                    <a:pt x="2656" y="41704"/>
                  </a:cubicBezTo>
                  <a:cubicBezTo>
                    <a:pt x="2656" y="41678"/>
                    <a:pt x="2630" y="41678"/>
                    <a:pt x="2630" y="41678"/>
                  </a:cubicBezTo>
                  <a:cubicBezTo>
                    <a:pt x="2622" y="41678"/>
                    <a:pt x="2610" y="41681"/>
                    <a:pt x="2597" y="41681"/>
                  </a:cubicBezTo>
                  <a:cubicBezTo>
                    <a:pt x="2570" y="41681"/>
                    <a:pt x="2536" y="41669"/>
                    <a:pt x="2501" y="41601"/>
                  </a:cubicBezTo>
                  <a:lnTo>
                    <a:pt x="2501" y="41575"/>
                  </a:lnTo>
                  <a:cubicBezTo>
                    <a:pt x="2536" y="41575"/>
                    <a:pt x="2570" y="41552"/>
                    <a:pt x="2597" y="41552"/>
                  </a:cubicBezTo>
                  <a:cubicBezTo>
                    <a:pt x="2610" y="41552"/>
                    <a:pt x="2622" y="41558"/>
                    <a:pt x="2630" y="41575"/>
                  </a:cubicBezTo>
                  <a:lnTo>
                    <a:pt x="2656" y="41575"/>
                  </a:lnTo>
                  <a:cubicBezTo>
                    <a:pt x="2682" y="41549"/>
                    <a:pt x="2656" y="41472"/>
                    <a:pt x="2630" y="41472"/>
                  </a:cubicBezTo>
                  <a:cubicBezTo>
                    <a:pt x="2527" y="41472"/>
                    <a:pt x="2501" y="41368"/>
                    <a:pt x="2527" y="41291"/>
                  </a:cubicBezTo>
                  <a:lnTo>
                    <a:pt x="2553" y="41239"/>
                  </a:lnTo>
                  <a:cubicBezTo>
                    <a:pt x="2605" y="41239"/>
                    <a:pt x="2656" y="41214"/>
                    <a:pt x="2656" y="41162"/>
                  </a:cubicBezTo>
                  <a:cubicBezTo>
                    <a:pt x="2682" y="41085"/>
                    <a:pt x="2708" y="40982"/>
                    <a:pt x="2708" y="40904"/>
                  </a:cubicBezTo>
                  <a:cubicBezTo>
                    <a:pt x="2708" y="40878"/>
                    <a:pt x="2656" y="40827"/>
                    <a:pt x="2656" y="40801"/>
                  </a:cubicBezTo>
                  <a:cubicBezTo>
                    <a:pt x="2682" y="40775"/>
                    <a:pt x="2656" y="40749"/>
                    <a:pt x="2656" y="40724"/>
                  </a:cubicBezTo>
                  <a:lnTo>
                    <a:pt x="2656" y="40672"/>
                  </a:lnTo>
                  <a:lnTo>
                    <a:pt x="2656" y="40646"/>
                  </a:lnTo>
                  <a:cubicBezTo>
                    <a:pt x="2656" y="40638"/>
                    <a:pt x="2653" y="40635"/>
                    <a:pt x="2648" y="40635"/>
                  </a:cubicBezTo>
                  <a:cubicBezTo>
                    <a:pt x="2639" y="40635"/>
                    <a:pt x="2622" y="40646"/>
                    <a:pt x="2605" y="40646"/>
                  </a:cubicBezTo>
                  <a:lnTo>
                    <a:pt x="2553" y="40646"/>
                  </a:lnTo>
                  <a:cubicBezTo>
                    <a:pt x="2527" y="40620"/>
                    <a:pt x="2527" y="40595"/>
                    <a:pt x="2553" y="40569"/>
                  </a:cubicBezTo>
                  <a:cubicBezTo>
                    <a:pt x="2605" y="40543"/>
                    <a:pt x="2553" y="40517"/>
                    <a:pt x="2553" y="40466"/>
                  </a:cubicBezTo>
                  <a:cubicBezTo>
                    <a:pt x="2579" y="40466"/>
                    <a:pt x="2579" y="40440"/>
                    <a:pt x="2605" y="40440"/>
                  </a:cubicBezTo>
                  <a:cubicBezTo>
                    <a:pt x="2682" y="40440"/>
                    <a:pt x="2682" y="40440"/>
                    <a:pt x="2682" y="40363"/>
                  </a:cubicBezTo>
                  <a:lnTo>
                    <a:pt x="2656" y="40337"/>
                  </a:lnTo>
                  <a:lnTo>
                    <a:pt x="2630" y="40337"/>
                  </a:lnTo>
                  <a:lnTo>
                    <a:pt x="2630" y="40285"/>
                  </a:lnTo>
                  <a:lnTo>
                    <a:pt x="2656" y="40285"/>
                  </a:lnTo>
                  <a:cubicBezTo>
                    <a:pt x="2682" y="40285"/>
                    <a:pt x="2708" y="40259"/>
                    <a:pt x="2682" y="40234"/>
                  </a:cubicBezTo>
                  <a:cubicBezTo>
                    <a:pt x="2682" y="40208"/>
                    <a:pt x="2682" y="40156"/>
                    <a:pt x="2682" y="40130"/>
                  </a:cubicBezTo>
                  <a:lnTo>
                    <a:pt x="2682" y="40001"/>
                  </a:lnTo>
                  <a:cubicBezTo>
                    <a:pt x="2682" y="39924"/>
                    <a:pt x="2682" y="39924"/>
                    <a:pt x="2630" y="39898"/>
                  </a:cubicBezTo>
                  <a:lnTo>
                    <a:pt x="2553" y="39847"/>
                  </a:lnTo>
                  <a:cubicBezTo>
                    <a:pt x="2527" y="39847"/>
                    <a:pt x="2553" y="39821"/>
                    <a:pt x="2527" y="39821"/>
                  </a:cubicBezTo>
                  <a:cubicBezTo>
                    <a:pt x="2506" y="39779"/>
                    <a:pt x="2554" y="39737"/>
                    <a:pt x="2614" y="39737"/>
                  </a:cubicBezTo>
                  <a:cubicBezTo>
                    <a:pt x="2628" y="39737"/>
                    <a:pt x="2642" y="39739"/>
                    <a:pt x="2656" y="39744"/>
                  </a:cubicBezTo>
                  <a:cubicBezTo>
                    <a:pt x="2630" y="39718"/>
                    <a:pt x="2605" y="39692"/>
                    <a:pt x="2553" y="39692"/>
                  </a:cubicBezTo>
                  <a:cubicBezTo>
                    <a:pt x="2501" y="39692"/>
                    <a:pt x="2527" y="39666"/>
                    <a:pt x="2527" y="39640"/>
                  </a:cubicBezTo>
                  <a:cubicBezTo>
                    <a:pt x="2553" y="39589"/>
                    <a:pt x="2579" y="39537"/>
                    <a:pt x="2605" y="39486"/>
                  </a:cubicBezTo>
                  <a:cubicBezTo>
                    <a:pt x="2605" y="39486"/>
                    <a:pt x="2656" y="39486"/>
                    <a:pt x="2656" y="39460"/>
                  </a:cubicBezTo>
                  <a:cubicBezTo>
                    <a:pt x="2682" y="39460"/>
                    <a:pt x="2656" y="39383"/>
                    <a:pt x="2656" y="39331"/>
                  </a:cubicBezTo>
                  <a:cubicBezTo>
                    <a:pt x="2656" y="39322"/>
                    <a:pt x="2656" y="39319"/>
                    <a:pt x="2657" y="39319"/>
                  </a:cubicBezTo>
                  <a:cubicBezTo>
                    <a:pt x="2659" y="39319"/>
                    <a:pt x="2665" y="39331"/>
                    <a:pt x="2682" y="39331"/>
                  </a:cubicBezTo>
                  <a:cubicBezTo>
                    <a:pt x="2708" y="39331"/>
                    <a:pt x="2708" y="39279"/>
                    <a:pt x="2708" y="39254"/>
                  </a:cubicBezTo>
                  <a:cubicBezTo>
                    <a:pt x="2708" y="39228"/>
                    <a:pt x="2682" y="39150"/>
                    <a:pt x="2682" y="39099"/>
                  </a:cubicBezTo>
                  <a:cubicBezTo>
                    <a:pt x="2682" y="39047"/>
                    <a:pt x="2682" y="38970"/>
                    <a:pt x="2708" y="38918"/>
                  </a:cubicBezTo>
                  <a:lnTo>
                    <a:pt x="2708" y="38867"/>
                  </a:lnTo>
                  <a:cubicBezTo>
                    <a:pt x="2759" y="38841"/>
                    <a:pt x="2785" y="38815"/>
                    <a:pt x="2785" y="38764"/>
                  </a:cubicBezTo>
                  <a:cubicBezTo>
                    <a:pt x="2811" y="38764"/>
                    <a:pt x="2811" y="38712"/>
                    <a:pt x="2811" y="38686"/>
                  </a:cubicBezTo>
                  <a:lnTo>
                    <a:pt x="2811" y="38609"/>
                  </a:lnTo>
                  <a:cubicBezTo>
                    <a:pt x="2837" y="38609"/>
                    <a:pt x="2862" y="38609"/>
                    <a:pt x="2837" y="38583"/>
                  </a:cubicBezTo>
                  <a:cubicBezTo>
                    <a:pt x="2888" y="38531"/>
                    <a:pt x="2862" y="38480"/>
                    <a:pt x="2914" y="38428"/>
                  </a:cubicBezTo>
                  <a:lnTo>
                    <a:pt x="2966" y="38428"/>
                  </a:lnTo>
                  <a:cubicBezTo>
                    <a:pt x="2991" y="38428"/>
                    <a:pt x="2991" y="38428"/>
                    <a:pt x="3017" y="38402"/>
                  </a:cubicBezTo>
                  <a:cubicBezTo>
                    <a:pt x="3017" y="38402"/>
                    <a:pt x="3017" y="38377"/>
                    <a:pt x="2991" y="38351"/>
                  </a:cubicBezTo>
                  <a:lnTo>
                    <a:pt x="2991" y="38222"/>
                  </a:lnTo>
                  <a:cubicBezTo>
                    <a:pt x="2991" y="38196"/>
                    <a:pt x="2991" y="38196"/>
                    <a:pt x="2991" y="38196"/>
                  </a:cubicBezTo>
                  <a:cubicBezTo>
                    <a:pt x="3017" y="38196"/>
                    <a:pt x="3043" y="38145"/>
                    <a:pt x="3043" y="38119"/>
                  </a:cubicBezTo>
                  <a:cubicBezTo>
                    <a:pt x="3017" y="38067"/>
                    <a:pt x="2991" y="38067"/>
                    <a:pt x="3043" y="38016"/>
                  </a:cubicBezTo>
                  <a:cubicBezTo>
                    <a:pt x="3069" y="37964"/>
                    <a:pt x="3043" y="37938"/>
                    <a:pt x="3017" y="37912"/>
                  </a:cubicBezTo>
                  <a:cubicBezTo>
                    <a:pt x="3043" y="37861"/>
                    <a:pt x="3017" y="37809"/>
                    <a:pt x="3017" y="37758"/>
                  </a:cubicBezTo>
                  <a:lnTo>
                    <a:pt x="3017" y="37680"/>
                  </a:lnTo>
                  <a:cubicBezTo>
                    <a:pt x="3017" y="37655"/>
                    <a:pt x="2991" y="37629"/>
                    <a:pt x="2966" y="37603"/>
                  </a:cubicBezTo>
                  <a:cubicBezTo>
                    <a:pt x="2966" y="37551"/>
                    <a:pt x="2940" y="37500"/>
                    <a:pt x="2888" y="37448"/>
                  </a:cubicBezTo>
                  <a:cubicBezTo>
                    <a:pt x="2888" y="37422"/>
                    <a:pt x="2862" y="37397"/>
                    <a:pt x="2811" y="37397"/>
                  </a:cubicBezTo>
                  <a:cubicBezTo>
                    <a:pt x="2806" y="37402"/>
                    <a:pt x="2801" y="37404"/>
                    <a:pt x="2796" y="37404"/>
                  </a:cubicBezTo>
                  <a:cubicBezTo>
                    <a:pt x="2776" y="37404"/>
                    <a:pt x="2759" y="37366"/>
                    <a:pt x="2759" y="37345"/>
                  </a:cubicBezTo>
                  <a:cubicBezTo>
                    <a:pt x="2785" y="37293"/>
                    <a:pt x="2785" y="37242"/>
                    <a:pt x="2785" y="37190"/>
                  </a:cubicBezTo>
                  <a:lnTo>
                    <a:pt x="2785" y="37113"/>
                  </a:lnTo>
                  <a:lnTo>
                    <a:pt x="2811" y="37113"/>
                  </a:lnTo>
                  <a:cubicBezTo>
                    <a:pt x="2862" y="37113"/>
                    <a:pt x="2888" y="37087"/>
                    <a:pt x="2888" y="37061"/>
                  </a:cubicBezTo>
                  <a:cubicBezTo>
                    <a:pt x="2888" y="37010"/>
                    <a:pt x="2914" y="36907"/>
                    <a:pt x="2837" y="36881"/>
                  </a:cubicBezTo>
                  <a:cubicBezTo>
                    <a:pt x="2811" y="36803"/>
                    <a:pt x="2837" y="36752"/>
                    <a:pt x="2862" y="36700"/>
                  </a:cubicBezTo>
                  <a:cubicBezTo>
                    <a:pt x="2914" y="36674"/>
                    <a:pt x="2914" y="36623"/>
                    <a:pt x="2888" y="36597"/>
                  </a:cubicBezTo>
                  <a:cubicBezTo>
                    <a:pt x="2888" y="36546"/>
                    <a:pt x="2888" y="36520"/>
                    <a:pt x="2888" y="36468"/>
                  </a:cubicBezTo>
                  <a:cubicBezTo>
                    <a:pt x="2862" y="36442"/>
                    <a:pt x="2888" y="36442"/>
                    <a:pt x="2966" y="36442"/>
                  </a:cubicBezTo>
                  <a:cubicBezTo>
                    <a:pt x="3043" y="36417"/>
                    <a:pt x="3069" y="36417"/>
                    <a:pt x="3069" y="36365"/>
                  </a:cubicBezTo>
                  <a:cubicBezTo>
                    <a:pt x="3094" y="36313"/>
                    <a:pt x="2940" y="36313"/>
                    <a:pt x="2862" y="36236"/>
                  </a:cubicBezTo>
                  <a:cubicBezTo>
                    <a:pt x="2914" y="36210"/>
                    <a:pt x="2914" y="36159"/>
                    <a:pt x="2888" y="36107"/>
                  </a:cubicBezTo>
                  <a:cubicBezTo>
                    <a:pt x="2862" y="36030"/>
                    <a:pt x="2888" y="35978"/>
                    <a:pt x="2888" y="35927"/>
                  </a:cubicBezTo>
                  <a:cubicBezTo>
                    <a:pt x="2966" y="35927"/>
                    <a:pt x="2991" y="35849"/>
                    <a:pt x="3043" y="35798"/>
                  </a:cubicBezTo>
                  <a:cubicBezTo>
                    <a:pt x="3094" y="35772"/>
                    <a:pt x="3069" y="35746"/>
                    <a:pt x="3043" y="35694"/>
                  </a:cubicBezTo>
                  <a:lnTo>
                    <a:pt x="3094" y="35643"/>
                  </a:lnTo>
                  <a:lnTo>
                    <a:pt x="3172" y="35617"/>
                  </a:lnTo>
                  <a:cubicBezTo>
                    <a:pt x="3172" y="35643"/>
                    <a:pt x="3172" y="35669"/>
                    <a:pt x="3198" y="35669"/>
                  </a:cubicBezTo>
                  <a:cubicBezTo>
                    <a:pt x="3249" y="35617"/>
                    <a:pt x="3249" y="35617"/>
                    <a:pt x="3198" y="35565"/>
                  </a:cubicBezTo>
                  <a:cubicBezTo>
                    <a:pt x="3172" y="35514"/>
                    <a:pt x="3198" y="35462"/>
                    <a:pt x="3198" y="35385"/>
                  </a:cubicBezTo>
                  <a:cubicBezTo>
                    <a:pt x="3223" y="35333"/>
                    <a:pt x="3275" y="35256"/>
                    <a:pt x="3198" y="35204"/>
                  </a:cubicBezTo>
                  <a:cubicBezTo>
                    <a:pt x="3146" y="35127"/>
                    <a:pt x="3172" y="35153"/>
                    <a:pt x="3198" y="35127"/>
                  </a:cubicBezTo>
                  <a:cubicBezTo>
                    <a:pt x="3249" y="35101"/>
                    <a:pt x="3223" y="35101"/>
                    <a:pt x="3249" y="35101"/>
                  </a:cubicBezTo>
                  <a:cubicBezTo>
                    <a:pt x="3249" y="35075"/>
                    <a:pt x="3223" y="35075"/>
                    <a:pt x="3249" y="34998"/>
                  </a:cubicBezTo>
                  <a:cubicBezTo>
                    <a:pt x="3249" y="34965"/>
                    <a:pt x="3244" y="34955"/>
                    <a:pt x="3239" y="34955"/>
                  </a:cubicBezTo>
                  <a:cubicBezTo>
                    <a:pt x="3232" y="34955"/>
                    <a:pt x="3223" y="34972"/>
                    <a:pt x="3223" y="34972"/>
                  </a:cubicBezTo>
                  <a:cubicBezTo>
                    <a:pt x="3223" y="34946"/>
                    <a:pt x="3223" y="34921"/>
                    <a:pt x="3223" y="34921"/>
                  </a:cubicBezTo>
                  <a:cubicBezTo>
                    <a:pt x="3223" y="34908"/>
                    <a:pt x="3217" y="34908"/>
                    <a:pt x="3207" y="34908"/>
                  </a:cubicBezTo>
                  <a:cubicBezTo>
                    <a:pt x="3198" y="34908"/>
                    <a:pt x="3185" y="34908"/>
                    <a:pt x="3172" y="34895"/>
                  </a:cubicBezTo>
                  <a:cubicBezTo>
                    <a:pt x="3146" y="34895"/>
                    <a:pt x="3120" y="34843"/>
                    <a:pt x="3120" y="34818"/>
                  </a:cubicBezTo>
                  <a:cubicBezTo>
                    <a:pt x="3120" y="34766"/>
                    <a:pt x="3120" y="34740"/>
                    <a:pt x="3120" y="34689"/>
                  </a:cubicBezTo>
                  <a:cubicBezTo>
                    <a:pt x="3146" y="34637"/>
                    <a:pt x="3146" y="34560"/>
                    <a:pt x="3094" y="34508"/>
                  </a:cubicBezTo>
                  <a:cubicBezTo>
                    <a:pt x="3094" y="34456"/>
                    <a:pt x="3094" y="34405"/>
                    <a:pt x="3094" y="34353"/>
                  </a:cubicBezTo>
                  <a:cubicBezTo>
                    <a:pt x="3120" y="34353"/>
                    <a:pt x="3146" y="34328"/>
                    <a:pt x="3120" y="34328"/>
                  </a:cubicBezTo>
                  <a:cubicBezTo>
                    <a:pt x="3172" y="34302"/>
                    <a:pt x="3198" y="34250"/>
                    <a:pt x="3223" y="34199"/>
                  </a:cubicBezTo>
                  <a:cubicBezTo>
                    <a:pt x="3223" y="34173"/>
                    <a:pt x="3249" y="34147"/>
                    <a:pt x="3249" y="34121"/>
                  </a:cubicBezTo>
                  <a:cubicBezTo>
                    <a:pt x="3223" y="34095"/>
                    <a:pt x="3249" y="34018"/>
                    <a:pt x="3249" y="33966"/>
                  </a:cubicBezTo>
                  <a:cubicBezTo>
                    <a:pt x="3232" y="33966"/>
                    <a:pt x="3203" y="33955"/>
                    <a:pt x="3186" y="33955"/>
                  </a:cubicBezTo>
                  <a:cubicBezTo>
                    <a:pt x="3178" y="33955"/>
                    <a:pt x="3172" y="33958"/>
                    <a:pt x="3172" y="33966"/>
                  </a:cubicBezTo>
                  <a:cubicBezTo>
                    <a:pt x="3146" y="33992"/>
                    <a:pt x="3172" y="34018"/>
                    <a:pt x="3172" y="34044"/>
                  </a:cubicBezTo>
                  <a:cubicBezTo>
                    <a:pt x="3172" y="34057"/>
                    <a:pt x="3172" y="34063"/>
                    <a:pt x="3165" y="34063"/>
                  </a:cubicBezTo>
                  <a:cubicBezTo>
                    <a:pt x="3159" y="34063"/>
                    <a:pt x="3146" y="34057"/>
                    <a:pt x="3120" y="34044"/>
                  </a:cubicBezTo>
                  <a:cubicBezTo>
                    <a:pt x="3094" y="34018"/>
                    <a:pt x="3069" y="34018"/>
                    <a:pt x="3043" y="33992"/>
                  </a:cubicBezTo>
                  <a:cubicBezTo>
                    <a:pt x="3043" y="33992"/>
                    <a:pt x="3043" y="33966"/>
                    <a:pt x="3043" y="33966"/>
                  </a:cubicBezTo>
                  <a:cubicBezTo>
                    <a:pt x="3069" y="33889"/>
                    <a:pt x="3094" y="33786"/>
                    <a:pt x="3094" y="33709"/>
                  </a:cubicBezTo>
                  <a:cubicBezTo>
                    <a:pt x="3120" y="33683"/>
                    <a:pt x="3094" y="33631"/>
                    <a:pt x="3146" y="33605"/>
                  </a:cubicBezTo>
                  <a:cubicBezTo>
                    <a:pt x="3150" y="33602"/>
                    <a:pt x="3152" y="33600"/>
                    <a:pt x="3154" y="33600"/>
                  </a:cubicBezTo>
                  <a:lnTo>
                    <a:pt x="3154" y="33600"/>
                  </a:lnTo>
                  <a:cubicBezTo>
                    <a:pt x="3166" y="33600"/>
                    <a:pt x="3150" y="33657"/>
                    <a:pt x="3172" y="33657"/>
                  </a:cubicBezTo>
                  <a:cubicBezTo>
                    <a:pt x="3198" y="33631"/>
                    <a:pt x="3223" y="33605"/>
                    <a:pt x="3249" y="33554"/>
                  </a:cubicBezTo>
                  <a:cubicBezTo>
                    <a:pt x="3249" y="33528"/>
                    <a:pt x="3249" y="33528"/>
                    <a:pt x="3223" y="33528"/>
                  </a:cubicBezTo>
                  <a:cubicBezTo>
                    <a:pt x="3223" y="33476"/>
                    <a:pt x="3223" y="33425"/>
                    <a:pt x="3249" y="33399"/>
                  </a:cubicBezTo>
                  <a:cubicBezTo>
                    <a:pt x="3275" y="33399"/>
                    <a:pt x="3301" y="33399"/>
                    <a:pt x="3301" y="33425"/>
                  </a:cubicBezTo>
                  <a:cubicBezTo>
                    <a:pt x="3352" y="33425"/>
                    <a:pt x="3378" y="33399"/>
                    <a:pt x="3378" y="33373"/>
                  </a:cubicBezTo>
                  <a:cubicBezTo>
                    <a:pt x="3378" y="33322"/>
                    <a:pt x="3455" y="33270"/>
                    <a:pt x="3404" y="33193"/>
                  </a:cubicBezTo>
                  <a:cubicBezTo>
                    <a:pt x="3404" y="33141"/>
                    <a:pt x="3404" y="33064"/>
                    <a:pt x="3404" y="33038"/>
                  </a:cubicBezTo>
                  <a:cubicBezTo>
                    <a:pt x="3404" y="32986"/>
                    <a:pt x="3404" y="32961"/>
                    <a:pt x="3378" y="32935"/>
                  </a:cubicBezTo>
                  <a:lnTo>
                    <a:pt x="3378" y="32677"/>
                  </a:lnTo>
                  <a:cubicBezTo>
                    <a:pt x="3378" y="32651"/>
                    <a:pt x="3378" y="32651"/>
                    <a:pt x="3352" y="32651"/>
                  </a:cubicBezTo>
                  <a:cubicBezTo>
                    <a:pt x="3378" y="32600"/>
                    <a:pt x="3378" y="32548"/>
                    <a:pt x="3378" y="32496"/>
                  </a:cubicBezTo>
                  <a:cubicBezTo>
                    <a:pt x="3378" y="32471"/>
                    <a:pt x="3378" y="32471"/>
                    <a:pt x="3352" y="32471"/>
                  </a:cubicBezTo>
                  <a:cubicBezTo>
                    <a:pt x="3327" y="32471"/>
                    <a:pt x="3378" y="32419"/>
                    <a:pt x="3378" y="32367"/>
                  </a:cubicBezTo>
                  <a:cubicBezTo>
                    <a:pt x="3378" y="32355"/>
                    <a:pt x="3372" y="32348"/>
                    <a:pt x="3359" y="32348"/>
                  </a:cubicBezTo>
                  <a:cubicBezTo>
                    <a:pt x="3346" y="32348"/>
                    <a:pt x="3327" y="32355"/>
                    <a:pt x="3301" y="32367"/>
                  </a:cubicBezTo>
                  <a:lnTo>
                    <a:pt x="3249" y="32419"/>
                  </a:lnTo>
                  <a:cubicBezTo>
                    <a:pt x="3249" y="32419"/>
                    <a:pt x="3223" y="32393"/>
                    <a:pt x="3198" y="32367"/>
                  </a:cubicBezTo>
                  <a:lnTo>
                    <a:pt x="3198" y="32342"/>
                  </a:lnTo>
                  <a:cubicBezTo>
                    <a:pt x="3249" y="32316"/>
                    <a:pt x="3249" y="32290"/>
                    <a:pt x="3198" y="32264"/>
                  </a:cubicBezTo>
                  <a:lnTo>
                    <a:pt x="3198" y="32238"/>
                  </a:lnTo>
                  <a:cubicBezTo>
                    <a:pt x="3249" y="32238"/>
                    <a:pt x="3275" y="32264"/>
                    <a:pt x="3301" y="32264"/>
                  </a:cubicBezTo>
                  <a:cubicBezTo>
                    <a:pt x="3308" y="32272"/>
                    <a:pt x="3318" y="32275"/>
                    <a:pt x="3328" y="32275"/>
                  </a:cubicBezTo>
                  <a:cubicBezTo>
                    <a:pt x="3352" y="32275"/>
                    <a:pt x="3378" y="32257"/>
                    <a:pt x="3378" y="32238"/>
                  </a:cubicBezTo>
                  <a:cubicBezTo>
                    <a:pt x="3404" y="32187"/>
                    <a:pt x="3404" y="32161"/>
                    <a:pt x="3352" y="32110"/>
                  </a:cubicBezTo>
                  <a:cubicBezTo>
                    <a:pt x="3327" y="32084"/>
                    <a:pt x="3320" y="32071"/>
                    <a:pt x="3317" y="32071"/>
                  </a:cubicBezTo>
                  <a:cubicBezTo>
                    <a:pt x="3314" y="32071"/>
                    <a:pt x="3314" y="32084"/>
                    <a:pt x="3301" y="32110"/>
                  </a:cubicBezTo>
                  <a:cubicBezTo>
                    <a:pt x="3275" y="32122"/>
                    <a:pt x="3269" y="32129"/>
                    <a:pt x="3265" y="32129"/>
                  </a:cubicBezTo>
                  <a:cubicBezTo>
                    <a:pt x="3262" y="32129"/>
                    <a:pt x="3262" y="32122"/>
                    <a:pt x="3249" y="32110"/>
                  </a:cubicBezTo>
                  <a:lnTo>
                    <a:pt x="3249" y="32006"/>
                  </a:lnTo>
                  <a:cubicBezTo>
                    <a:pt x="3249" y="31955"/>
                    <a:pt x="3327" y="31955"/>
                    <a:pt x="3301" y="31903"/>
                  </a:cubicBezTo>
                  <a:cubicBezTo>
                    <a:pt x="3275" y="31852"/>
                    <a:pt x="3301" y="31800"/>
                    <a:pt x="3327" y="31748"/>
                  </a:cubicBezTo>
                  <a:cubicBezTo>
                    <a:pt x="3327" y="31743"/>
                    <a:pt x="3330" y="31741"/>
                    <a:pt x="3335" y="31741"/>
                  </a:cubicBezTo>
                  <a:cubicBezTo>
                    <a:pt x="3355" y="31741"/>
                    <a:pt x="3409" y="31774"/>
                    <a:pt x="3430" y="31774"/>
                  </a:cubicBezTo>
                  <a:cubicBezTo>
                    <a:pt x="3455" y="31774"/>
                    <a:pt x="3481" y="31748"/>
                    <a:pt x="3481" y="31723"/>
                  </a:cubicBezTo>
                  <a:cubicBezTo>
                    <a:pt x="3481" y="31697"/>
                    <a:pt x="3481" y="31671"/>
                    <a:pt x="3455" y="31671"/>
                  </a:cubicBezTo>
                  <a:lnTo>
                    <a:pt x="3352" y="31671"/>
                  </a:lnTo>
                  <a:cubicBezTo>
                    <a:pt x="3301" y="31594"/>
                    <a:pt x="3275" y="31516"/>
                    <a:pt x="3301" y="31413"/>
                  </a:cubicBezTo>
                  <a:lnTo>
                    <a:pt x="3301" y="31413"/>
                  </a:lnTo>
                  <a:cubicBezTo>
                    <a:pt x="3301" y="31413"/>
                    <a:pt x="3249" y="31491"/>
                    <a:pt x="3198" y="31491"/>
                  </a:cubicBezTo>
                  <a:cubicBezTo>
                    <a:pt x="3223" y="31439"/>
                    <a:pt x="3223" y="31387"/>
                    <a:pt x="3223" y="31310"/>
                  </a:cubicBezTo>
                  <a:cubicBezTo>
                    <a:pt x="3223" y="31299"/>
                    <a:pt x="3210" y="31293"/>
                    <a:pt x="3195" y="31293"/>
                  </a:cubicBezTo>
                  <a:cubicBezTo>
                    <a:pt x="3173" y="31293"/>
                    <a:pt x="3146" y="31306"/>
                    <a:pt x="3146" y="31336"/>
                  </a:cubicBezTo>
                  <a:lnTo>
                    <a:pt x="3146" y="31387"/>
                  </a:lnTo>
                  <a:cubicBezTo>
                    <a:pt x="3146" y="31418"/>
                    <a:pt x="3146" y="31430"/>
                    <a:pt x="3130" y="31430"/>
                  </a:cubicBezTo>
                  <a:cubicBezTo>
                    <a:pt x="3120" y="31430"/>
                    <a:pt x="3101" y="31424"/>
                    <a:pt x="3069" y="31413"/>
                  </a:cubicBezTo>
                  <a:lnTo>
                    <a:pt x="3094" y="31387"/>
                  </a:lnTo>
                  <a:cubicBezTo>
                    <a:pt x="3172" y="31284"/>
                    <a:pt x="3017" y="31207"/>
                    <a:pt x="3094" y="31104"/>
                  </a:cubicBezTo>
                  <a:cubicBezTo>
                    <a:pt x="3094" y="31104"/>
                    <a:pt x="3069" y="31078"/>
                    <a:pt x="3069" y="31052"/>
                  </a:cubicBezTo>
                  <a:cubicBezTo>
                    <a:pt x="3043" y="31052"/>
                    <a:pt x="3069" y="30975"/>
                    <a:pt x="3069" y="30923"/>
                  </a:cubicBezTo>
                  <a:cubicBezTo>
                    <a:pt x="3043" y="30794"/>
                    <a:pt x="3069" y="30691"/>
                    <a:pt x="3146" y="30588"/>
                  </a:cubicBezTo>
                  <a:cubicBezTo>
                    <a:pt x="3146" y="30562"/>
                    <a:pt x="3146" y="30536"/>
                    <a:pt x="3146" y="30485"/>
                  </a:cubicBezTo>
                  <a:cubicBezTo>
                    <a:pt x="3120" y="30459"/>
                    <a:pt x="3120" y="30407"/>
                    <a:pt x="3146" y="30382"/>
                  </a:cubicBezTo>
                  <a:lnTo>
                    <a:pt x="3146" y="30330"/>
                  </a:lnTo>
                  <a:cubicBezTo>
                    <a:pt x="3146" y="30304"/>
                    <a:pt x="3172" y="30278"/>
                    <a:pt x="3172" y="30227"/>
                  </a:cubicBezTo>
                  <a:cubicBezTo>
                    <a:pt x="3172" y="30201"/>
                    <a:pt x="3198" y="30149"/>
                    <a:pt x="3198" y="30098"/>
                  </a:cubicBezTo>
                  <a:cubicBezTo>
                    <a:pt x="3216" y="30080"/>
                    <a:pt x="3247" y="30061"/>
                    <a:pt x="3273" y="30061"/>
                  </a:cubicBezTo>
                  <a:cubicBezTo>
                    <a:pt x="3283" y="30061"/>
                    <a:pt x="3293" y="30064"/>
                    <a:pt x="3301" y="30072"/>
                  </a:cubicBezTo>
                  <a:cubicBezTo>
                    <a:pt x="3308" y="30080"/>
                    <a:pt x="3316" y="30083"/>
                    <a:pt x="3323" y="30083"/>
                  </a:cubicBezTo>
                  <a:cubicBezTo>
                    <a:pt x="3339" y="30083"/>
                    <a:pt x="3352" y="30064"/>
                    <a:pt x="3352" y="30046"/>
                  </a:cubicBezTo>
                  <a:cubicBezTo>
                    <a:pt x="3352" y="30020"/>
                    <a:pt x="3352" y="29995"/>
                    <a:pt x="3327" y="29995"/>
                  </a:cubicBezTo>
                  <a:lnTo>
                    <a:pt x="3301" y="29995"/>
                  </a:lnTo>
                  <a:cubicBezTo>
                    <a:pt x="3223" y="29969"/>
                    <a:pt x="3223" y="29969"/>
                    <a:pt x="3249" y="29892"/>
                  </a:cubicBezTo>
                  <a:cubicBezTo>
                    <a:pt x="3275" y="29840"/>
                    <a:pt x="3249" y="29866"/>
                    <a:pt x="3249" y="29840"/>
                  </a:cubicBezTo>
                  <a:cubicBezTo>
                    <a:pt x="3249" y="29788"/>
                    <a:pt x="3275" y="29737"/>
                    <a:pt x="3301" y="29711"/>
                  </a:cubicBezTo>
                  <a:cubicBezTo>
                    <a:pt x="3352" y="29685"/>
                    <a:pt x="3352" y="29634"/>
                    <a:pt x="3301" y="29608"/>
                  </a:cubicBezTo>
                  <a:cubicBezTo>
                    <a:pt x="3301" y="29582"/>
                    <a:pt x="3327" y="29530"/>
                    <a:pt x="3301" y="29505"/>
                  </a:cubicBezTo>
                  <a:cubicBezTo>
                    <a:pt x="3275" y="29505"/>
                    <a:pt x="3249" y="29453"/>
                    <a:pt x="3249" y="29427"/>
                  </a:cubicBezTo>
                  <a:cubicBezTo>
                    <a:pt x="3249" y="29401"/>
                    <a:pt x="3249" y="29376"/>
                    <a:pt x="3249" y="29376"/>
                  </a:cubicBezTo>
                  <a:cubicBezTo>
                    <a:pt x="3249" y="29298"/>
                    <a:pt x="3301" y="29221"/>
                    <a:pt x="3223" y="29169"/>
                  </a:cubicBezTo>
                  <a:cubicBezTo>
                    <a:pt x="3198" y="29144"/>
                    <a:pt x="3198" y="29118"/>
                    <a:pt x="3223" y="29092"/>
                  </a:cubicBezTo>
                  <a:cubicBezTo>
                    <a:pt x="3249" y="29066"/>
                    <a:pt x="3223" y="29015"/>
                    <a:pt x="3249" y="28989"/>
                  </a:cubicBezTo>
                  <a:cubicBezTo>
                    <a:pt x="3301" y="28963"/>
                    <a:pt x="3301" y="28937"/>
                    <a:pt x="3249" y="28911"/>
                  </a:cubicBezTo>
                  <a:cubicBezTo>
                    <a:pt x="3223" y="28860"/>
                    <a:pt x="3249" y="28757"/>
                    <a:pt x="3198" y="28705"/>
                  </a:cubicBezTo>
                  <a:lnTo>
                    <a:pt x="3198" y="28628"/>
                  </a:lnTo>
                  <a:cubicBezTo>
                    <a:pt x="3198" y="28602"/>
                    <a:pt x="3146" y="28602"/>
                    <a:pt x="3120" y="28602"/>
                  </a:cubicBezTo>
                  <a:lnTo>
                    <a:pt x="3094" y="28602"/>
                  </a:lnTo>
                  <a:lnTo>
                    <a:pt x="3094" y="28576"/>
                  </a:lnTo>
                  <a:cubicBezTo>
                    <a:pt x="3094" y="28550"/>
                    <a:pt x="3094" y="28550"/>
                    <a:pt x="3094" y="28525"/>
                  </a:cubicBezTo>
                  <a:lnTo>
                    <a:pt x="3120" y="28499"/>
                  </a:lnTo>
                  <a:cubicBezTo>
                    <a:pt x="3146" y="28473"/>
                    <a:pt x="3120" y="28447"/>
                    <a:pt x="3120" y="28447"/>
                  </a:cubicBezTo>
                  <a:cubicBezTo>
                    <a:pt x="3120" y="28447"/>
                    <a:pt x="3094" y="28473"/>
                    <a:pt x="3094" y="28499"/>
                  </a:cubicBezTo>
                  <a:lnTo>
                    <a:pt x="3069" y="28499"/>
                  </a:lnTo>
                  <a:lnTo>
                    <a:pt x="3069" y="28421"/>
                  </a:lnTo>
                  <a:cubicBezTo>
                    <a:pt x="3069" y="28370"/>
                    <a:pt x="3043" y="28292"/>
                    <a:pt x="3017" y="28241"/>
                  </a:cubicBezTo>
                  <a:lnTo>
                    <a:pt x="3017" y="28189"/>
                  </a:lnTo>
                  <a:cubicBezTo>
                    <a:pt x="2966" y="28164"/>
                    <a:pt x="2966" y="28112"/>
                    <a:pt x="2966" y="28060"/>
                  </a:cubicBezTo>
                  <a:cubicBezTo>
                    <a:pt x="2966" y="28035"/>
                    <a:pt x="2991" y="28035"/>
                    <a:pt x="2966" y="28035"/>
                  </a:cubicBezTo>
                  <a:cubicBezTo>
                    <a:pt x="2991" y="27983"/>
                    <a:pt x="2966" y="27931"/>
                    <a:pt x="2966" y="27906"/>
                  </a:cubicBezTo>
                  <a:cubicBezTo>
                    <a:pt x="2966" y="27854"/>
                    <a:pt x="2940" y="27802"/>
                    <a:pt x="2940" y="27751"/>
                  </a:cubicBezTo>
                  <a:cubicBezTo>
                    <a:pt x="2914" y="27648"/>
                    <a:pt x="2914" y="27570"/>
                    <a:pt x="2940" y="27467"/>
                  </a:cubicBezTo>
                  <a:cubicBezTo>
                    <a:pt x="2940" y="27441"/>
                    <a:pt x="2940" y="27416"/>
                    <a:pt x="2914" y="27416"/>
                  </a:cubicBezTo>
                  <a:cubicBezTo>
                    <a:pt x="2862" y="27390"/>
                    <a:pt x="2759" y="27261"/>
                    <a:pt x="2759" y="27261"/>
                  </a:cubicBezTo>
                  <a:cubicBezTo>
                    <a:pt x="2759" y="27183"/>
                    <a:pt x="2733" y="27183"/>
                    <a:pt x="2682" y="27183"/>
                  </a:cubicBezTo>
                  <a:cubicBezTo>
                    <a:pt x="2656" y="27158"/>
                    <a:pt x="2682" y="27132"/>
                    <a:pt x="2682" y="27132"/>
                  </a:cubicBezTo>
                  <a:cubicBezTo>
                    <a:pt x="2759" y="27106"/>
                    <a:pt x="2785" y="27080"/>
                    <a:pt x="2733" y="27003"/>
                  </a:cubicBezTo>
                  <a:cubicBezTo>
                    <a:pt x="2682" y="26900"/>
                    <a:pt x="2682" y="26771"/>
                    <a:pt x="2708" y="26668"/>
                  </a:cubicBezTo>
                  <a:cubicBezTo>
                    <a:pt x="2708" y="26668"/>
                    <a:pt x="2759" y="26642"/>
                    <a:pt x="2785" y="26616"/>
                  </a:cubicBezTo>
                  <a:cubicBezTo>
                    <a:pt x="2785" y="26616"/>
                    <a:pt x="2811" y="26590"/>
                    <a:pt x="2837" y="26564"/>
                  </a:cubicBezTo>
                  <a:lnTo>
                    <a:pt x="2862" y="26564"/>
                  </a:lnTo>
                  <a:cubicBezTo>
                    <a:pt x="2914" y="26539"/>
                    <a:pt x="2914" y="26539"/>
                    <a:pt x="2862" y="26487"/>
                  </a:cubicBezTo>
                  <a:cubicBezTo>
                    <a:pt x="2837" y="26461"/>
                    <a:pt x="2811" y="26410"/>
                    <a:pt x="2837" y="26358"/>
                  </a:cubicBezTo>
                  <a:cubicBezTo>
                    <a:pt x="2837" y="26332"/>
                    <a:pt x="2837" y="26307"/>
                    <a:pt x="2837" y="26281"/>
                  </a:cubicBezTo>
                  <a:cubicBezTo>
                    <a:pt x="2837" y="26251"/>
                    <a:pt x="2828" y="26238"/>
                    <a:pt x="2810" y="26238"/>
                  </a:cubicBezTo>
                  <a:cubicBezTo>
                    <a:pt x="2798" y="26238"/>
                    <a:pt x="2781" y="26244"/>
                    <a:pt x="2759" y="26255"/>
                  </a:cubicBezTo>
                  <a:lnTo>
                    <a:pt x="2785" y="26152"/>
                  </a:lnTo>
                  <a:cubicBezTo>
                    <a:pt x="2837" y="26100"/>
                    <a:pt x="2785" y="26074"/>
                    <a:pt x="2785" y="26049"/>
                  </a:cubicBezTo>
                  <a:cubicBezTo>
                    <a:pt x="2785" y="26036"/>
                    <a:pt x="2785" y="26036"/>
                    <a:pt x="2782" y="26036"/>
                  </a:cubicBezTo>
                  <a:cubicBezTo>
                    <a:pt x="2779" y="26036"/>
                    <a:pt x="2772" y="26036"/>
                    <a:pt x="2759" y="26023"/>
                  </a:cubicBezTo>
                  <a:cubicBezTo>
                    <a:pt x="2759" y="26023"/>
                    <a:pt x="2759" y="26049"/>
                    <a:pt x="2759" y="26049"/>
                  </a:cubicBezTo>
                  <a:lnTo>
                    <a:pt x="2759" y="26152"/>
                  </a:lnTo>
                  <a:lnTo>
                    <a:pt x="2733" y="26152"/>
                  </a:lnTo>
                  <a:cubicBezTo>
                    <a:pt x="2733" y="26049"/>
                    <a:pt x="2733" y="25971"/>
                    <a:pt x="2733" y="25868"/>
                  </a:cubicBezTo>
                  <a:cubicBezTo>
                    <a:pt x="2733" y="25842"/>
                    <a:pt x="2759" y="25791"/>
                    <a:pt x="2733" y="25739"/>
                  </a:cubicBezTo>
                  <a:cubicBezTo>
                    <a:pt x="2708" y="25688"/>
                    <a:pt x="2759" y="25662"/>
                    <a:pt x="2785" y="25636"/>
                  </a:cubicBezTo>
                  <a:cubicBezTo>
                    <a:pt x="2811" y="25584"/>
                    <a:pt x="2733" y="25610"/>
                    <a:pt x="2733" y="25559"/>
                  </a:cubicBezTo>
                  <a:cubicBezTo>
                    <a:pt x="2759" y="25559"/>
                    <a:pt x="2759" y="25533"/>
                    <a:pt x="2759" y="25507"/>
                  </a:cubicBezTo>
                  <a:cubicBezTo>
                    <a:pt x="2759" y="25507"/>
                    <a:pt x="2733" y="25455"/>
                    <a:pt x="2733" y="25430"/>
                  </a:cubicBezTo>
                  <a:cubicBezTo>
                    <a:pt x="2759" y="25430"/>
                    <a:pt x="2785" y="25378"/>
                    <a:pt x="2759" y="25352"/>
                  </a:cubicBezTo>
                  <a:lnTo>
                    <a:pt x="2759" y="25275"/>
                  </a:lnTo>
                  <a:cubicBezTo>
                    <a:pt x="2811" y="25198"/>
                    <a:pt x="2811" y="25094"/>
                    <a:pt x="2759" y="24991"/>
                  </a:cubicBezTo>
                  <a:lnTo>
                    <a:pt x="2733" y="24759"/>
                  </a:lnTo>
                  <a:cubicBezTo>
                    <a:pt x="2733" y="24708"/>
                    <a:pt x="2733" y="24656"/>
                    <a:pt x="2656" y="24630"/>
                  </a:cubicBezTo>
                  <a:cubicBezTo>
                    <a:pt x="2656" y="24579"/>
                    <a:pt x="2630" y="24527"/>
                    <a:pt x="2656" y="24501"/>
                  </a:cubicBezTo>
                  <a:cubicBezTo>
                    <a:pt x="2682" y="24501"/>
                    <a:pt x="2682" y="24475"/>
                    <a:pt x="2682" y="24424"/>
                  </a:cubicBezTo>
                  <a:cubicBezTo>
                    <a:pt x="2682" y="24398"/>
                    <a:pt x="2708" y="24398"/>
                    <a:pt x="2708" y="24372"/>
                  </a:cubicBezTo>
                  <a:cubicBezTo>
                    <a:pt x="2733" y="24346"/>
                    <a:pt x="2785" y="24346"/>
                    <a:pt x="2785" y="24321"/>
                  </a:cubicBezTo>
                  <a:cubicBezTo>
                    <a:pt x="2785" y="24295"/>
                    <a:pt x="2785" y="24269"/>
                    <a:pt x="2759" y="24243"/>
                  </a:cubicBezTo>
                  <a:cubicBezTo>
                    <a:pt x="2759" y="24218"/>
                    <a:pt x="2759" y="24192"/>
                    <a:pt x="2759" y="24192"/>
                  </a:cubicBezTo>
                  <a:cubicBezTo>
                    <a:pt x="2759" y="24166"/>
                    <a:pt x="2759" y="24166"/>
                    <a:pt x="2759" y="24140"/>
                  </a:cubicBezTo>
                  <a:cubicBezTo>
                    <a:pt x="2785" y="24114"/>
                    <a:pt x="2811" y="24089"/>
                    <a:pt x="2811" y="24037"/>
                  </a:cubicBezTo>
                  <a:cubicBezTo>
                    <a:pt x="2811" y="24011"/>
                    <a:pt x="2811" y="23985"/>
                    <a:pt x="2811" y="23985"/>
                  </a:cubicBezTo>
                  <a:cubicBezTo>
                    <a:pt x="2785" y="23934"/>
                    <a:pt x="2811" y="23882"/>
                    <a:pt x="2837" y="23856"/>
                  </a:cubicBezTo>
                  <a:cubicBezTo>
                    <a:pt x="2837" y="23831"/>
                    <a:pt x="2837" y="23805"/>
                    <a:pt x="2837" y="23779"/>
                  </a:cubicBezTo>
                  <a:lnTo>
                    <a:pt x="2837" y="23753"/>
                  </a:lnTo>
                  <a:cubicBezTo>
                    <a:pt x="2888" y="23728"/>
                    <a:pt x="2862" y="23650"/>
                    <a:pt x="2862" y="23624"/>
                  </a:cubicBezTo>
                  <a:cubicBezTo>
                    <a:pt x="2862" y="23573"/>
                    <a:pt x="2837" y="23547"/>
                    <a:pt x="2837" y="23521"/>
                  </a:cubicBezTo>
                  <a:cubicBezTo>
                    <a:pt x="2837" y="23470"/>
                    <a:pt x="2914" y="23470"/>
                    <a:pt x="2888" y="23418"/>
                  </a:cubicBezTo>
                  <a:lnTo>
                    <a:pt x="2888" y="23341"/>
                  </a:lnTo>
                  <a:cubicBezTo>
                    <a:pt x="2914" y="23289"/>
                    <a:pt x="2940" y="23263"/>
                    <a:pt x="2940" y="23237"/>
                  </a:cubicBezTo>
                  <a:cubicBezTo>
                    <a:pt x="2940" y="23160"/>
                    <a:pt x="2966" y="23083"/>
                    <a:pt x="2991" y="23005"/>
                  </a:cubicBezTo>
                  <a:cubicBezTo>
                    <a:pt x="2991" y="22972"/>
                    <a:pt x="2987" y="22963"/>
                    <a:pt x="2979" y="22963"/>
                  </a:cubicBezTo>
                  <a:cubicBezTo>
                    <a:pt x="2969" y="22963"/>
                    <a:pt x="2954" y="22980"/>
                    <a:pt x="2940" y="22980"/>
                  </a:cubicBezTo>
                  <a:lnTo>
                    <a:pt x="2914" y="22902"/>
                  </a:lnTo>
                  <a:cubicBezTo>
                    <a:pt x="2914" y="22902"/>
                    <a:pt x="2940" y="22876"/>
                    <a:pt x="2940" y="22851"/>
                  </a:cubicBezTo>
                  <a:lnTo>
                    <a:pt x="2914" y="22722"/>
                  </a:lnTo>
                  <a:cubicBezTo>
                    <a:pt x="2914" y="22722"/>
                    <a:pt x="2940" y="22696"/>
                    <a:pt x="2940" y="22696"/>
                  </a:cubicBezTo>
                  <a:cubicBezTo>
                    <a:pt x="2940" y="22644"/>
                    <a:pt x="2940" y="22619"/>
                    <a:pt x="2914" y="22619"/>
                  </a:cubicBezTo>
                  <a:lnTo>
                    <a:pt x="2914" y="22593"/>
                  </a:lnTo>
                  <a:cubicBezTo>
                    <a:pt x="2940" y="22541"/>
                    <a:pt x="2940" y="22541"/>
                    <a:pt x="2914" y="22515"/>
                  </a:cubicBezTo>
                  <a:cubicBezTo>
                    <a:pt x="2914" y="22464"/>
                    <a:pt x="2940" y="22412"/>
                    <a:pt x="2940" y="22361"/>
                  </a:cubicBezTo>
                  <a:cubicBezTo>
                    <a:pt x="2966" y="22232"/>
                    <a:pt x="2966" y="22103"/>
                    <a:pt x="3017" y="22000"/>
                  </a:cubicBezTo>
                  <a:cubicBezTo>
                    <a:pt x="3043" y="21974"/>
                    <a:pt x="3043" y="21948"/>
                    <a:pt x="3043" y="21896"/>
                  </a:cubicBezTo>
                  <a:cubicBezTo>
                    <a:pt x="3043" y="21871"/>
                    <a:pt x="3043" y="21845"/>
                    <a:pt x="2991" y="21845"/>
                  </a:cubicBezTo>
                  <a:cubicBezTo>
                    <a:pt x="2940" y="21845"/>
                    <a:pt x="2914" y="21793"/>
                    <a:pt x="2940" y="21742"/>
                  </a:cubicBezTo>
                  <a:cubicBezTo>
                    <a:pt x="2966" y="21690"/>
                    <a:pt x="2966" y="21638"/>
                    <a:pt x="2940" y="21587"/>
                  </a:cubicBezTo>
                  <a:cubicBezTo>
                    <a:pt x="2914" y="21535"/>
                    <a:pt x="2940" y="21484"/>
                    <a:pt x="2966" y="21432"/>
                  </a:cubicBezTo>
                  <a:cubicBezTo>
                    <a:pt x="3017" y="21381"/>
                    <a:pt x="3017" y="21303"/>
                    <a:pt x="3017" y="21226"/>
                  </a:cubicBezTo>
                  <a:cubicBezTo>
                    <a:pt x="3043" y="21226"/>
                    <a:pt x="3094" y="21226"/>
                    <a:pt x="3094" y="21174"/>
                  </a:cubicBezTo>
                  <a:cubicBezTo>
                    <a:pt x="3094" y="21123"/>
                    <a:pt x="3069" y="21123"/>
                    <a:pt x="3017" y="21123"/>
                  </a:cubicBezTo>
                  <a:cubicBezTo>
                    <a:pt x="2991" y="21071"/>
                    <a:pt x="2991" y="21019"/>
                    <a:pt x="2940" y="20994"/>
                  </a:cubicBezTo>
                  <a:lnTo>
                    <a:pt x="2966" y="20942"/>
                  </a:lnTo>
                  <a:cubicBezTo>
                    <a:pt x="2966" y="20912"/>
                    <a:pt x="2983" y="20899"/>
                    <a:pt x="3003" y="20899"/>
                  </a:cubicBezTo>
                  <a:cubicBezTo>
                    <a:pt x="3017" y="20899"/>
                    <a:pt x="3032" y="20906"/>
                    <a:pt x="3043" y="20916"/>
                  </a:cubicBezTo>
                  <a:lnTo>
                    <a:pt x="3043" y="20942"/>
                  </a:lnTo>
                  <a:lnTo>
                    <a:pt x="3094" y="20942"/>
                  </a:lnTo>
                  <a:cubicBezTo>
                    <a:pt x="3094" y="20942"/>
                    <a:pt x="3120" y="20916"/>
                    <a:pt x="3146" y="20916"/>
                  </a:cubicBezTo>
                  <a:cubicBezTo>
                    <a:pt x="3172" y="20916"/>
                    <a:pt x="3223" y="20916"/>
                    <a:pt x="3223" y="20865"/>
                  </a:cubicBezTo>
                  <a:cubicBezTo>
                    <a:pt x="3223" y="20839"/>
                    <a:pt x="3223" y="20813"/>
                    <a:pt x="3223" y="20813"/>
                  </a:cubicBezTo>
                  <a:cubicBezTo>
                    <a:pt x="3198" y="20787"/>
                    <a:pt x="3198" y="20762"/>
                    <a:pt x="3172" y="20762"/>
                  </a:cubicBezTo>
                  <a:cubicBezTo>
                    <a:pt x="3198" y="20736"/>
                    <a:pt x="3198" y="20710"/>
                    <a:pt x="3223" y="20710"/>
                  </a:cubicBezTo>
                  <a:lnTo>
                    <a:pt x="3223" y="20684"/>
                  </a:lnTo>
                  <a:lnTo>
                    <a:pt x="3198" y="20684"/>
                  </a:lnTo>
                  <a:lnTo>
                    <a:pt x="3198" y="20633"/>
                  </a:lnTo>
                  <a:cubicBezTo>
                    <a:pt x="3249" y="20581"/>
                    <a:pt x="3198" y="20555"/>
                    <a:pt x="3198" y="20504"/>
                  </a:cubicBezTo>
                  <a:cubicBezTo>
                    <a:pt x="3198" y="20478"/>
                    <a:pt x="3198" y="20478"/>
                    <a:pt x="3198" y="20452"/>
                  </a:cubicBezTo>
                  <a:cubicBezTo>
                    <a:pt x="3223" y="20452"/>
                    <a:pt x="3223" y="20426"/>
                    <a:pt x="3223" y="20400"/>
                  </a:cubicBezTo>
                  <a:cubicBezTo>
                    <a:pt x="3249" y="20323"/>
                    <a:pt x="3249" y="20323"/>
                    <a:pt x="3198" y="20323"/>
                  </a:cubicBezTo>
                  <a:cubicBezTo>
                    <a:pt x="3198" y="20272"/>
                    <a:pt x="3249" y="20246"/>
                    <a:pt x="3198" y="20220"/>
                  </a:cubicBezTo>
                  <a:lnTo>
                    <a:pt x="3146" y="20168"/>
                  </a:lnTo>
                  <a:cubicBezTo>
                    <a:pt x="3172" y="20143"/>
                    <a:pt x="3223" y="20143"/>
                    <a:pt x="3198" y="20091"/>
                  </a:cubicBezTo>
                  <a:cubicBezTo>
                    <a:pt x="3198" y="20039"/>
                    <a:pt x="3198" y="19988"/>
                    <a:pt x="3198" y="19936"/>
                  </a:cubicBezTo>
                  <a:cubicBezTo>
                    <a:pt x="3198" y="19936"/>
                    <a:pt x="3198" y="19910"/>
                    <a:pt x="3172" y="19910"/>
                  </a:cubicBezTo>
                  <a:cubicBezTo>
                    <a:pt x="3146" y="19885"/>
                    <a:pt x="3146" y="19833"/>
                    <a:pt x="3172" y="19807"/>
                  </a:cubicBezTo>
                  <a:cubicBezTo>
                    <a:pt x="3198" y="19782"/>
                    <a:pt x="3223" y="19756"/>
                    <a:pt x="3198" y="19730"/>
                  </a:cubicBezTo>
                  <a:cubicBezTo>
                    <a:pt x="3172" y="19704"/>
                    <a:pt x="3198" y="19653"/>
                    <a:pt x="3172" y="19627"/>
                  </a:cubicBezTo>
                  <a:cubicBezTo>
                    <a:pt x="3120" y="19601"/>
                    <a:pt x="3198" y="19498"/>
                    <a:pt x="3172" y="19420"/>
                  </a:cubicBezTo>
                  <a:cubicBezTo>
                    <a:pt x="3172" y="19343"/>
                    <a:pt x="3172" y="19291"/>
                    <a:pt x="3120" y="19240"/>
                  </a:cubicBezTo>
                  <a:cubicBezTo>
                    <a:pt x="3069" y="19188"/>
                    <a:pt x="3120" y="19188"/>
                    <a:pt x="3146" y="19188"/>
                  </a:cubicBezTo>
                  <a:cubicBezTo>
                    <a:pt x="3172" y="19188"/>
                    <a:pt x="3172" y="19163"/>
                    <a:pt x="3198" y="19137"/>
                  </a:cubicBezTo>
                  <a:lnTo>
                    <a:pt x="3146" y="19111"/>
                  </a:lnTo>
                  <a:cubicBezTo>
                    <a:pt x="3146" y="19111"/>
                    <a:pt x="3094" y="19111"/>
                    <a:pt x="3120" y="19085"/>
                  </a:cubicBezTo>
                  <a:cubicBezTo>
                    <a:pt x="3172" y="19008"/>
                    <a:pt x="3146" y="18930"/>
                    <a:pt x="3172" y="18853"/>
                  </a:cubicBezTo>
                  <a:cubicBezTo>
                    <a:pt x="3172" y="18853"/>
                    <a:pt x="3198" y="18801"/>
                    <a:pt x="3198" y="18801"/>
                  </a:cubicBezTo>
                  <a:cubicBezTo>
                    <a:pt x="3172" y="18750"/>
                    <a:pt x="3172" y="18698"/>
                    <a:pt x="3198" y="18647"/>
                  </a:cubicBezTo>
                  <a:cubicBezTo>
                    <a:pt x="3198" y="18595"/>
                    <a:pt x="3198" y="18544"/>
                    <a:pt x="3198" y="18492"/>
                  </a:cubicBezTo>
                  <a:cubicBezTo>
                    <a:pt x="3223" y="18440"/>
                    <a:pt x="3198" y="18440"/>
                    <a:pt x="3198" y="18415"/>
                  </a:cubicBezTo>
                  <a:cubicBezTo>
                    <a:pt x="3172" y="18415"/>
                    <a:pt x="3146" y="18363"/>
                    <a:pt x="3146" y="18337"/>
                  </a:cubicBezTo>
                  <a:cubicBezTo>
                    <a:pt x="3172" y="18286"/>
                    <a:pt x="3146" y="18208"/>
                    <a:pt x="3094" y="18157"/>
                  </a:cubicBezTo>
                  <a:cubicBezTo>
                    <a:pt x="3069" y="18131"/>
                    <a:pt x="3094" y="18131"/>
                    <a:pt x="3094" y="18105"/>
                  </a:cubicBezTo>
                  <a:lnTo>
                    <a:pt x="3094" y="18002"/>
                  </a:lnTo>
                  <a:cubicBezTo>
                    <a:pt x="3069" y="17976"/>
                    <a:pt x="3094" y="17950"/>
                    <a:pt x="3120" y="17925"/>
                  </a:cubicBezTo>
                  <a:cubicBezTo>
                    <a:pt x="3146" y="17899"/>
                    <a:pt x="3146" y="17873"/>
                    <a:pt x="3146" y="17847"/>
                  </a:cubicBezTo>
                  <a:cubicBezTo>
                    <a:pt x="3146" y="17770"/>
                    <a:pt x="3146" y="17692"/>
                    <a:pt x="3198" y="17641"/>
                  </a:cubicBezTo>
                  <a:cubicBezTo>
                    <a:pt x="3249" y="17564"/>
                    <a:pt x="3223" y="17460"/>
                    <a:pt x="3146" y="17383"/>
                  </a:cubicBezTo>
                  <a:cubicBezTo>
                    <a:pt x="3120" y="17357"/>
                    <a:pt x="3120" y="17306"/>
                    <a:pt x="3146" y="17280"/>
                  </a:cubicBezTo>
                  <a:cubicBezTo>
                    <a:pt x="3172" y="17254"/>
                    <a:pt x="3172" y="17228"/>
                    <a:pt x="3172" y="17202"/>
                  </a:cubicBezTo>
                  <a:cubicBezTo>
                    <a:pt x="3172" y="17151"/>
                    <a:pt x="3172" y="17125"/>
                    <a:pt x="3172" y="17099"/>
                  </a:cubicBezTo>
                  <a:cubicBezTo>
                    <a:pt x="3172" y="17048"/>
                    <a:pt x="3146" y="17022"/>
                    <a:pt x="3120" y="16970"/>
                  </a:cubicBezTo>
                  <a:cubicBezTo>
                    <a:pt x="3094" y="16945"/>
                    <a:pt x="3120" y="16893"/>
                    <a:pt x="3146" y="16867"/>
                  </a:cubicBezTo>
                  <a:cubicBezTo>
                    <a:pt x="3164" y="16849"/>
                    <a:pt x="3195" y="16831"/>
                    <a:pt x="3230" y="16831"/>
                  </a:cubicBezTo>
                  <a:cubicBezTo>
                    <a:pt x="3245" y="16831"/>
                    <a:pt x="3260" y="16834"/>
                    <a:pt x="3275" y="16841"/>
                  </a:cubicBezTo>
                  <a:cubicBezTo>
                    <a:pt x="3301" y="16841"/>
                    <a:pt x="3327" y="16841"/>
                    <a:pt x="3327" y="16790"/>
                  </a:cubicBezTo>
                  <a:cubicBezTo>
                    <a:pt x="3327" y="16764"/>
                    <a:pt x="3327" y="16738"/>
                    <a:pt x="3327" y="16738"/>
                  </a:cubicBezTo>
                  <a:cubicBezTo>
                    <a:pt x="3352" y="16687"/>
                    <a:pt x="3352" y="16609"/>
                    <a:pt x="3301" y="16583"/>
                  </a:cubicBezTo>
                  <a:cubicBezTo>
                    <a:pt x="3288" y="16571"/>
                    <a:pt x="3275" y="16564"/>
                    <a:pt x="3262" y="16564"/>
                  </a:cubicBezTo>
                  <a:cubicBezTo>
                    <a:pt x="3249" y="16564"/>
                    <a:pt x="3236" y="16571"/>
                    <a:pt x="3223" y="16583"/>
                  </a:cubicBezTo>
                  <a:lnTo>
                    <a:pt x="3198" y="16583"/>
                  </a:lnTo>
                  <a:cubicBezTo>
                    <a:pt x="3146" y="16506"/>
                    <a:pt x="3094" y="16455"/>
                    <a:pt x="3146" y="16377"/>
                  </a:cubicBezTo>
                  <a:cubicBezTo>
                    <a:pt x="3146" y="16274"/>
                    <a:pt x="3249" y="16248"/>
                    <a:pt x="3275" y="16145"/>
                  </a:cubicBezTo>
                  <a:cubicBezTo>
                    <a:pt x="3327" y="16119"/>
                    <a:pt x="3275" y="16093"/>
                    <a:pt x="3275" y="16042"/>
                  </a:cubicBezTo>
                  <a:cubicBezTo>
                    <a:pt x="3275" y="15990"/>
                    <a:pt x="3327" y="15964"/>
                    <a:pt x="3301" y="15913"/>
                  </a:cubicBezTo>
                  <a:cubicBezTo>
                    <a:pt x="3327" y="15861"/>
                    <a:pt x="3327" y="15836"/>
                    <a:pt x="3301" y="15810"/>
                  </a:cubicBezTo>
                  <a:cubicBezTo>
                    <a:pt x="3301" y="15732"/>
                    <a:pt x="3301" y="15732"/>
                    <a:pt x="3275" y="15732"/>
                  </a:cubicBezTo>
                  <a:cubicBezTo>
                    <a:pt x="3275" y="15655"/>
                    <a:pt x="3223" y="15681"/>
                    <a:pt x="3198" y="15603"/>
                  </a:cubicBezTo>
                  <a:cubicBezTo>
                    <a:pt x="3275" y="15526"/>
                    <a:pt x="3223" y="15423"/>
                    <a:pt x="3198" y="15320"/>
                  </a:cubicBezTo>
                  <a:cubicBezTo>
                    <a:pt x="3249" y="15320"/>
                    <a:pt x="3249" y="15268"/>
                    <a:pt x="3249" y="15217"/>
                  </a:cubicBezTo>
                  <a:cubicBezTo>
                    <a:pt x="3249" y="15191"/>
                    <a:pt x="3223" y="15191"/>
                    <a:pt x="3198" y="15191"/>
                  </a:cubicBezTo>
                  <a:cubicBezTo>
                    <a:pt x="3223" y="15113"/>
                    <a:pt x="3223" y="15010"/>
                    <a:pt x="3198" y="14933"/>
                  </a:cubicBezTo>
                  <a:lnTo>
                    <a:pt x="3198" y="14907"/>
                  </a:lnTo>
                  <a:lnTo>
                    <a:pt x="3198" y="14881"/>
                  </a:lnTo>
                  <a:cubicBezTo>
                    <a:pt x="3301" y="14804"/>
                    <a:pt x="3404" y="14701"/>
                    <a:pt x="3301" y="14572"/>
                  </a:cubicBezTo>
                  <a:cubicBezTo>
                    <a:pt x="3275" y="14546"/>
                    <a:pt x="3275" y="14546"/>
                    <a:pt x="3301" y="14546"/>
                  </a:cubicBezTo>
                  <a:cubicBezTo>
                    <a:pt x="3327" y="14494"/>
                    <a:pt x="3327" y="14417"/>
                    <a:pt x="3301" y="14365"/>
                  </a:cubicBezTo>
                  <a:lnTo>
                    <a:pt x="3301" y="14340"/>
                  </a:lnTo>
                  <a:cubicBezTo>
                    <a:pt x="3352" y="14288"/>
                    <a:pt x="3301" y="14262"/>
                    <a:pt x="3301" y="14237"/>
                  </a:cubicBezTo>
                  <a:cubicBezTo>
                    <a:pt x="3327" y="14108"/>
                    <a:pt x="3327" y="14108"/>
                    <a:pt x="3223" y="14056"/>
                  </a:cubicBezTo>
                  <a:cubicBezTo>
                    <a:pt x="3223" y="14030"/>
                    <a:pt x="3198" y="14030"/>
                    <a:pt x="3198" y="14030"/>
                  </a:cubicBezTo>
                  <a:cubicBezTo>
                    <a:pt x="3198" y="14004"/>
                    <a:pt x="3223" y="13979"/>
                    <a:pt x="3223" y="13953"/>
                  </a:cubicBezTo>
                  <a:cubicBezTo>
                    <a:pt x="3275" y="13901"/>
                    <a:pt x="3301" y="13824"/>
                    <a:pt x="3249" y="13746"/>
                  </a:cubicBezTo>
                  <a:cubicBezTo>
                    <a:pt x="3249" y="13695"/>
                    <a:pt x="3249" y="13643"/>
                    <a:pt x="3249" y="13592"/>
                  </a:cubicBezTo>
                  <a:cubicBezTo>
                    <a:pt x="3275" y="13566"/>
                    <a:pt x="3275" y="13514"/>
                    <a:pt x="3249" y="13489"/>
                  </a:cubicBezTo>
                  <a:cubicBezTo>
                    <a:pt x="3249" y="13437"/>
                    <a:pt x="3249" y="13385"/>
                    <a:pt x="3249" y="13334"/>
                  </a:cubicBezTo>
                  <a:cubicBezTo>
                    <a:pt x="3275" y="13256"/>
                    <a:pt x="3249" y="13179"/>
                    <a:pt x="3301" y="13102"/>
                  </a:cubicBezTo>
                  <a:cubicBezTo>
                    <a:pt x="3301" y="13076"/>
                    <a:pt x="3301" y="13076"/>
                    <a:pt x="3301" y="13076"/>
                  </a:cubicBezTo>
                  <a:cubicBezTo>
                    <a:pt x="3223" y="13050"/>
                    <a:pt x="3275" y="12999"/>
                    <a:pt x="3301" y="12973"/>
                  </a:cubicBezTo>
                  <a:cubicBezTo>
                    <a:pt x="3327" y="12947"/>
                    <a:pt x="3327" y="12921"/>
                    <a:pt x="3301" y="12895"/>
                  </a:cubicBezTo>
                  <a:cubicBezTo>
                    <a:pt x="3275" y="12870"/>
                    <a:pt x="3301" y="12792"/>
                    <a:pt x="3301" y="12741"/>
                  </a:cubicBezTo>
                  <a:cubicBezTo>
                    <a:pt x="3378" y="12741"/>
                    <a:pt x="3430" y="12792"/>
                    <a:pt x="3507" y="12792"/>
                  </a:cubicBezTo>
                  <a:cubicBezTo>
                    <a:pt x="3507" y="12715"/>
                    <a:pt x="3507" y="12663"/>
                    <a:pt x="3533" y="12612"/>
                  </a:cubicBezTo>
                  <a:cubicBezTo>
                    <a:pt x="3584" y="12560"/>
                    <a:pt x="3559" y="12483"/>
                    <a:pt x="3507" y="12431"/>
                  </a:cubicBezTo>
                  <a:cubicBezTo>
                    <a:pt x="3507" y="12380"/>
                    <a:pt x="3507" y="12328"/>
                    <a:pt x="3507" y="12276"/>
                  </a:cubicBezTo>
                  <a:cubicBezTo>
                    <a:pt x="3481" y="12251"/>
                    <a:pt x="3507" y="12225"/>
                    <a:pt x="3507" y="12199"/>
                  </a:cubicBezTo>
                  <a:lnTo>
                    <a:pt x="3533" y="12096"/>
                  </a:lnTo>
                  <a:cubicBezTo>
                    <a:pt x="3533" y="12044"/>
                    <a:pt x="3533" y="12018"/>
                    <a:pt x="3507" y="11967"/>
                  </a:cubicBezTo>
                  <a:cubicBezTo>
                    <a:pt x="3490" y="11958"/>
                    <a:pt x="3476" y="11955"/>
                    <a:pt x="3463" y="11955"/>
                  </a:cubicBezTo>
                  <a:cubicBezTo>
                    <a:pt x="3438" y="11955"/>
                    <a:pt x="3421" y="11967"/>
                    <a:pt x="3404" y="11967"/>
                  </a:cubicBezTo>
                  <a:cubicBezTo>
                    <a:pt x="3404" y="11941"/>
                    <a:pt x="3404" y="11941"/>
                    <a:pt x="3430" y="11915"/>
                  </a:cubicBezTo>
                  <a:cubicBezTo>
                    <a:pt x="3430" y="11915"/>
                    <a:pt x="3455" y="11915"/>
                    <a:pt x="3455" y="11890"/>
                  </a:cubicBezTo>
                  <a:cubicBezTo>
                    <a:pt x="3455" y="11864"/>
                    <a:pt x="3455" y="11838"/>
                    <a:pt x="3430" y="11838"/>
                  </a:cubicBezTo>
                  <a:cubicBezTo>
                    <a:pt x="3404" y="11838"/>
                    <a:pt x="3378" y="11838"/>
                    <a:pt x="3378" y="11786"/>
                  </a:cubicBezTo>
                  <a:cubicBezTo>
                    <a:pt x="3404" y="11735"/>
                    <a:pt x="3404" y="11735"/>
                    <a:pt x="3352" y="11735"/>
                  </a:cubicBezTo>
                  <a:cubicBezTo>
                    <a:pt x="3352" y="11677"/>
                    <a:pt x="3352" y="11648"/>
                    <a:pt x="3320" y="11648"/>
                  </a:cubicBezTo>
                  <a:cubicBezTo>
                    <a:pt x="3309" y="11648"/>
                    <a:pt x="3294" y="11651"/>
                    <a:pt x="3275" y="11657"/>
                  </a:cubicBezTo>
                  <a:lnTo>
                    <a:pt x="3198" y="11657"/>
                  </a:lnTo>
                  <a:cubicBezTo>
                    <a:pt x="3198" y="11632"/>
                    <a:pt x="3198" y="11580"/>
                    <a:pt x="3172" y="11580"/>
                  </a:cubicBezTo>
                  <a:cubicBezTo>
                    <a:pt x="3198" y="11528"/>
                    <a:pt x="3198" y="11477"/>
                    <a:pt x="3198" y="11400"/>
                  </a:cubicBezTo>
                  <a:cubicBezTo>
                    <a:pt x="3301" y="11374"/>
                    <a:pt x="3327" y="11322"/>
                    <a:pt x="3275" y="11219"/>
                  </a:cubicBezTo>
                  <a:lnTo>
                    <a:pt x="3275" y="11116"/>
                  </a:lnTo>
                  <a:cubicBezTo>
                    <a:pt x="3301" y="11090"/>
                    <a:pt x="3275" y="11038"/>
                    <a:pt x="3249" y="11013"/>
                  </a:cubicBezTo>
                  <a:cubicBezTo>
                    <a:pt x="3223" y="10987"/>
                    <a:pt x="3198" y="10987"/>
                    <a:pt x="3223" y="10987"/>
                  </a:cubicBezTo>
                  <a:cubicBezTo>
                    <a:pt x="3249" y="10961"/>
                    <a:pt x="3223" y="10884"/>
                    <a:pt x="3223" y="10832"/>
                  </a:cubicBezTo>
                  <a:lnTo>
                    <a:pt x="3223" y="10806"/>
                  </a:lnTo>
                  <a:cubicBezTo>
                    <a:pt x="3249" y="10806"/>
                    <a:pt x="3301" y="10781"/>
                    <a:pt x="3301" y="10755"/>
                  </a:cubicBezTo>
                  <a:cubicBezTo>
                    <a:pt x="3301" y="10755"/>
                    <a:pt x="3352" y="10652"/>
                    <a:pt x="3301" y="10600"/>
                  </a:cubicBezTo>
                  <a:cubicBezTo>
                    <a:pt x="3249" y="10523"/>
                    <a:pt x="3327" y="10497"/>
                    <a:pt x="3327" y="10445"/>
                  </a:cubicBezTo>
                  <a:cubicBezTo>
                    <a:pt x="3327" y="10394"/>
                    <a:pt x="3327" y="10419"/>
                    <a:pt x="3327" y="10394"/>
                  </a:cubicBezTo>
                  <a:cubicBezTo>
                    <a:pt x="3327" y="10316"/>
                    <a:pt x="3327" y="10265"/>
                    <a:pt x="3327" y="10213"/>
                  </a:cubicBezTo>
                  <a:cubicBezTo>
                    <a:pt x="3327" y="10136"/>
                    <a:pt x="3275" y="10084"/>
                    <a:pt x="3327" y="10007"/>
                  </a:cubicBezTo>
                  <a:cubicBezTo>
                    <a:pt x="3327" y="10007"/>
                    <a:pt x="3327" y="9981"/>
                    <a:pt x="3301" y="9955"/>
                  </a:cubicBezTo>
                  <a:cubicBezTo>
                    <a:pt x="3327" y="9878"/>
                    <a:pt x="3327" y="9800"/>
                    <a:pt x="3275" y="9749"/>
                  </a:cubicBezTo>
                  <a:cubicBezTo>
                    <a:pt x="3275" y="9749"/>
                    <a:pt x="3249" y="9723"/>
                    <a:pt x="3249" y="9697"/>
                  </a:cubicBezTo>
                  <a:cubicBezTo>
                    <a:pt x="3275" y="9620"/>
                    <a:pt x="3275" y="9543"/>
                    <a:pt x="3249" y="9465"/>
                  </a:cubicBezTo>
                  <a:cubicBezTo>
                    <a:pt x="3249" y="9439"/>
                    <a:pt x="3249" y="9388"/>
                    <a:pt x="3249" y="9336"/>
                  </a:cubicBezTo>
                  <a:cubicBezTo>
                    <a:pt x="3275" y="9259"/>
                    <a:pt x="3275" y="9156"/>
                    <a:pt x="3249" y="9078"/>
                  </a:cubicBezTo>
                  <a:cubicBezTo>
                    <a:pt x="3275" y="9001"/>
                    <a:pt x="3249" y="8949"/>
                    <a:pt x="3198" y="8924"/>
                  </a:cubicBezTo>
                  <a:cubicBezTo>
                    <a:pt x="3172" y="8898"/>
                    <a:pt x="3198" y="8872"/>
                    <a:pt x="3198" y="8846"/>
                  </a:cubicBezTo>
                  <a:cubicBezTo>
                    <a:pt x="3198" y="8820"/>
                    <a:pt x="3249" y="8820"/>
                    <a:pt x="3249" y="8795"/>
                  </a:cubicBezTo>
                  <a:cubicBezTo>
                    <a:pt x="3223" y="8743"/>
                    <a:pt x="3223" y="8717"/>
                    <a:pt x="3249" y="8666"/>
                  </a:cubicBezTo>
                  <a:cubicBezTo>
                    <a:pt x="3249" y="8614"/>
                    <a:pt x="3249" y="8563"/>
                    <a:pt x="3198" y="8537"/>
                  </a:cubicBezTo>
                  <a:cubicBezTo>
                    <a:pt x="3172" y="8511"/>
                    <a:pt x="3146" y="8459"/>
                    <a:pt x="3146" y="8408"/>
                  </a:cubicBezTo>
                  <a:cubicBezTo>
                    <a:pt x="3172" y="8408"/>
                    <a:pt x="3172" y="8382"/>
                    <a:pt x="3172" y="8356"/>
                  </a:cubicBezTo>
                  <a:cubicBezTo>
                    <a:pt x="3198" y="8356"/>
                    <a:pt x="3198" y="8330"/>
                    <a:pt x="3172" y="8305"/>
                  </a:cubicBezTo>
                  <a:cubicBezTo>
                    <a:pt x="3172" y="8305"/>
                    <a:pt x="3146" y="8330"/>
                    <a:pt x="3146" y="8330"/>
                  </a:cubicBezTo>
                  <a:cubicBezTo>
                    <a:pt x="3094" y="8305"/>
                    <a:pt x="3069" y="8227"/>
                    <a:pt x="3094" y="8150"/>
                  </a:cubicBezTo>
                  <a:cubicBezTo>
                    <a:pt x="3094" y="8124"/>
                    <a:pt x="3094" y="8098"/>
                    <a:pt x="3094" y="8098"/>
                  </a:cubicBezTo>
                  <a:cubicBezTo>
                    <a:pt x="3120" y="8021"/>
                    <a:pt x="3172" y="7969"/>
                    <a:pt x="3223" y="7918"/>
                  </a:cubicBezTo>
                  <a:cubicBezTo>
                    <a:pt x="3275" y="7840"/>
                    <a:pt x="3275" y="7840"/>
                    <a:pt x="3223" y="7763"/>
                  </a:cubicBezTo>
                  <a:lnTo>
                    <a:pt x="3223" y="7737"/>
                  </a:lnTo>
                  <a:cubicBezTo>
                    <a:pt x="3223" y="7737"/>
                    <a:pt x="3249" y="7711"/>
                    <a:pt x="3223" y="7711"/>
                  </a:cubicBezTo>
                  <a:lnTo>
                    <a:pt x="3172" y="7711"/>
                  </a:lnTo>
                  <a:cubicBezTo>
                    <a:pt x="3172" y="7686"/>
                    <a:pt x="3146" y="7660"/>
                    <a:pt x="3120" y="7634"/>
                  </a:cubicBezTo>
                  <a:lnTo>
                    <a:pt x="2991" y="7582"/>
                  </a:lnTo>
                  <a:lnTo>
                    <a:pt x="3017" y="7582"/>
                  </a:lnTo>
                  <a:cubicBezTo>
                    <a:pt x="3069" y="7582"/>
                    <a:pt x="3069" y="7505"/>
                    <a:pt x="3094" y="7505"/>
                  </a:cubicBezTo>
                  <a:cubicBezTo>
                    <a:pt x="3105" y="7510"/>
                    <a:pt x="3113" y="7512"/>
                    <a:pt x="3119" y="7512"/>
                  </a:cubicBezTo>
                  <a:cubicBezTo>
                    <a:pt x="3145" y="7512"/>
                    <a:pt x="3141" y="7479"/>
                    <a:pt x="3120" y="7479"/>
                  </a:cubicBezTo>
                  <a:cubicBezTo>
                    <a:pt x="3120" y="7479"/>
                    <a:pt x="3120" y="7376"/>
                    <a:pt x="3094" y="7325"/>
                  </a:cubicBezTo>
                  <a:cubicBezTo>
                    <a:pt x="3094" y="7273"/>
                    <a:pt x="3146" y="7221"/>
                    <a:pt x="3120" y="7170"/>
                  </a:cubicBezTo>
                  <a:cubicBezTo>
                    <a:pt x="3120" y="7118"/>
                    <a:pt x="3146" y="7067"/>
                    <a:pt x="3146" y="7015"/>
                  </a:cubicBezTo>
                  <a:cubicBezTo>
                    <a:pt x="3172" y="6964"/>
                    <a:pt x="3146" y="6938"/>
                    <a:pt x="3249" y="6860"/>
                  </a:cubicBezTo>
                  <a:lnTo>
                    <a:pt x="3249" y="6835"/>
                  </a:lnTo>
                  <a:cubicBezTo>
                    <a:pt x="3249" y="6809"/>
                    <a:pt x="3275" y="6835"/>
                    <a:pt x="3249" y="6783"/>
                  </a:cubicBezTo>
                  <a:cubicBezTo>
                    <a:pt x="3223" y="6783"/>
                    <a:pt x="3223" y="6783"/>
                    <a:pt x="3198" y="6757"/>
                  </a:cubicBezTo>
                  <a:cubicBezTo>
                    <a:pt x="3172" y="6731"/>
                    <a:pt x="3146" y="6706"/>
                    <a:pt x="3198" y="6706"/>
                  </a:cubicBezTo>
                  <a:cubicBezTo>
                    <a:pt x="3223" y="6680"/>
                    <a:pt x="3223" y="6680"/>
                    <a:pt x="3223" y="6654"/>
                  </a:cubicBezTo>
                  <a:cubicBezTo>
                    <a:pt x="3223" y="6602"/>
                    <a:pt x="3249" y="6525"/>
                    <a:pt x="3275" y="6448"/>
                  </a:cubicBezTo>
                  <a:cubicBezTo>
                    <a:pt x="3275" y="6396"/>
                    <a:pt x="3275" y="6396"/>
                    <a:pt x="3275" y="6370"/>
                  </a:cubicBezTo>
                  <a:cubicBezTo>
                    <a:pt x="3249" y="6319"/>
                    <a:pt x="3198" y="6267"/>
                    <a:pt x="3275" y="6241"/>
                  </a:cubicBezTo>
                  <a:cubicBezTo>
                    <a:pt x="3301" y="6216"/>
                    <a:pt x="3301" y="6164"/>
                    <a:pt x="3275" y="6138"/>
                  </a:cubicBezTo>
                  <a:cubicBezTo>
                    <a:pt x="3275" y="6112"/>
                    <a:pt x="3275" y="6087"/>
                    <a:pt x="3275" y="6035"/>
                  </a:cubicBezTo>
                  <a:lnTo>
                    <a:pt x="3275" y="5958"/>
                  </a:lnTo>
                  <a:cubicBezTo>
                    <a:pt x="3275" y="5932"/>
                    <a:pt x="3275" y="5906"/>
                    <a:pt x="3249" y="5906"/>
                  </a:cubicBezTo>
                  <a:cubicBezTo>
                    <a:pt x="3223" y="5829"/>
                    <a:pt x="3223" y="5751"/>
                    <a:pt x="3223" y="5674"/>
                  </a:cubicBezTo>
                  <a:cubicBezTo>
                    <a:pt x="3223" y="5674"/>
                    <a:pt x="3249" y="5648"/>
                    <a:pt x="3249" y="5648"/>
                  </a:cubicBezTo>
                  <a:lnTo>
                    <a:pt x="3249" y="5571"/>
                  </a:lnTo>
                  <a:cubicBezTo>
                    <a:pt x="3301" y="5468"/>
                    <a:pt x="3301" y="5339"/>
                    <a:pt x="3223" y="5261"/>
                  </a:cubicBezTo>
                  <a:lnTo>
                    <a:pt x="3172" y="5081"/>
                  </a:lnTo>
                  <a:cubicBezTo>
                    <a:pt x="3172" y="5055"/>
                    <a:pt x="3223" y="5029"/>
                    <a:pt x="3223" y="4978"/>
                  </a:cubicBezTo>
                  <a:cubicBezTo>
                    <a:pt x="3223" y="4954"/>
                    <a:pt x="3202" y="4845"/>
                    <a:pt x="3179" y="4845"/>
                  </a:cubicBezTo>
                  <a:cubicBezTo>
                    <a:pt x="3176" y="4845"/>
                    <a:pt x="3174" y="4846"/>
                    <a:pt x="3172" y="4849"/>
                  </a:cubicBezTo>
                  <a:cubicBezTo>
                    <a:pt x="3172" y="4849"/>
                    <a:pt x="3138" y="4832"/>
                    <a:pt x="3104" y="4832"/>
                  </a:cubicBezTo>
                  <a:cubicBezTo>
                    <a:pt x="3079" y="4832"/>
                    <a:pt x="3054" y="4841"/>
                    <a:pt x="3043" y="4874"/>
                  </a:cubicBezTo>
                  <a:lnTo>
                    <a:pt x="2991" y="4874"/>
                  </a:lnTo>
                  <a:cubicBezTo>
                    <a:pt x="2940" y="4874"/>
                    <a:pt x="2914" y="4874"/>
                    <a:pt x="2888" y="4849"/>
                  </a:cubicBezTo>
                  <a:lnTo>
                    <a:pt x="2862" y="4797"/>
                  </a:lnTo>
                  <a:cubicBezTo>
                    <a:pt x="2862" y="4746"/>
                    <a:pt x="2862" y="4694"/>
                    <a:pt x="2837" y="4668"/>
                  </a:cubicBezTo>
                  <a:lnTo>
                    <a:pt x="2837" y="4462"/>
                  </a:lnTo>
                  <a:cubicBezTo>
                    <a:pt x="2862" y="4410"/>
                    <a:pt x="2862" y="4359"/>
                    <a:pt x="2837" y="4333"/>
                  </a:cubicBezTo>
                  <a:cubicBezTo>
                    <a:pt x="2837" y="4333"/>
                    <a:pt x="2837" y="4281"/>
                    <a:pt x="2811" y="4281"/>
                  </a:cubicBezTo>
                  <a:cubicBezTo>
                    <a:pt x="2733" y="4281"/>
                    <a:pt x="2708" y="4230"/>
                    <a:pt x="2708" y="4178"/>
                  </a:cubicBezTo>
                  <a:lnTo>
                    <a:pt x="2708" y="4178"/>
                  </a:lnTo>
                  <a:cubicBezTo>
                    <a:pt x="2728" y="4178"/>
                    <a:pt x="2749" y="4211"/>
                    <a:pt x="2770" y="4211"/>
                  </a:cubicBezTo>
                  <a:cubicBezTo>
                    <a:pt x="2775" y="4211"/>
                    <a:pt x="2780" y="4209"/>
                    <a:pt x="2785" y="4204"/>
                  </a:cubicBezTo>
                  <a:cubicBezTo>
                    <a:pt x="2811" y="4178"/>
                    <a:pt x="2785" y="4152"/>
                    <a:pt x="2785" y="4127"/>
                  </a:cubicBezTo>
                  <a:cubicBezTo>
                    <a:pt x="2785" y="4101"/>
                    <a:pt x="2785" y="4075"/>
                    <a:pt x="2785" y="4023"/>
                  </a:cubicBezTo>
                  <a:cubicBezTo>
                    <a:pt x="2767" y="4005"/>
                    <a:pt x="2774" y="3987"/>
                    <a:pt x="2762" y="3987"/>
                  </a:cubicBezTo>
                  <a:cubicBezTo>
                    <a:pt x="2757" y="3987"/>
                    <a:pt x="2749" y="3990"/>
                    <a:pt x="2733" y="3998"/>
                  </a:cubicBezTo>
                  <a:cubicBezTo>
                    <a:pt x="2682" y="3920"/>
                    <a:pt x="2682" y="3920"/>
                    <a:pt x="2759" y="3843"/>
                  </a:cubicBezTo>
                  <a:cubicBezTo>
                    <a:pt x="2811" y="3817"/>
                    <a:pt x="2811" y="3765"/>
                    <a:pt x="2811" y="3714"/>
                  </a:cubicBezTo>
                  <a:cubicBezTo>
                    <a:pt x="2811" y="3694"/>
                    <a:pt x="2841" y="3645"/>
                    <a:pt x="2810" y="3645"/>
                  </a:cubicBezTo>
                  <a:cubicBezTo>
                    <a:pt x="2800" y="3645"/>
                    <a:pt x="2784" y="3650"/>
                    <a:pt x="2759" y="3662"/>
                  </a:cubicBezTo>
                  <a:cubicBezTo>
                    <a:pt x="2759" y="3662"/>
                    <a:pt x="2733" y="3636"/>
                    <a:pt x="2733" y="3611"/>
                  </a:cubicBezTo>
                  <a:cubicBezTo>
                    <a:pt x="2759" y="3611"/>
                    <a:pt x="2733" y="3533"/>
                    <a:pt x="2708" y="3508"/>
                  </a:cubicBezTo>
                  <a:lnTo>
                    <a:pt x="2708" y="3456"/>
                  </a:lnTo>
                  <a:cubicBezTo>
                    <a:pt x="2733" y="3430"/>
                    <a:pt x="2733" y="3379"/>
                    <a:pt x="2708" y="3327"/>
                  </a:cubicBezTo>
                  <a:cubicBezTo>
                    <a:pt x="2708" y="3327"/>
                    <a:pt x="2708" y="3301"/>
                    <a:pt x="2708" y="3275"/>
                  </a:cubicBezTo>
                  <a:cubicBezTo>
                    <a:pt x="2708" y="3250"/>
                    <a:pt x="2759" y="3250"/>
                    <a:pt x="2759" y="3198"/>
                  </a:cubicBezTo>
                  <a:cubicBezTo>
                    <a:pt x="2733" y="3172"/>
                    <a:pt x="2733" y="3121"/>
                    <a:pt x="2759" y="3069"/>
                  </a:cubicBezTo>
                  <a:cubicBezTo>
                    <a:pt x="2759" y="3043"/>
                    <a:pt x="2746" y="3037"/>
                    <a:pt x="2730" y="3037"/>
                  </a:cubicBezTo>
                  <a:cubicBezTo>
                    <a:pt x="2714" y="3037"/>
                    <a:pt x="2695" y="3043"/>
                    <a:pt x="2682" y="3043"/>
                  </a:cubicBezTo>
                  <a:cubicBezTo>
                    <a:pt x="2656" y="2966"/>
                    <a:pt x="2708" y="2889"/>
                    <a:pt x="2708" y="2811"/>
                  </a:cubicBezTo>
                  <a:cubicBezTo>
                    <a:pt x="2733" y="2811"/>
                    <a:pt x="2759" y="2785"/>
                    <a:pt x="2785" y="2760"/>
                  </a:cubicBezTo>
                  <a:cubicBezTo>
                    <a:pt x="2785" y="2734"/>
                    <a:pt x="2862" y="2708"/>
                    <a:pt x="2837" y="2682"/>
                  </a:cubicBezTo>
                  <a:cubicBezTo>
                    <a:pt x="2826" y="2660"/>
                    <a:pt x="2810" y="2652"/>
                    <a:pt x="2792" y="2652"/>
                  </a:cubicBezTo>
                  <a:cubicBezTo>
                    <a:pt x="2767" y="2652"/>
                    <a:pt x="2737" y="2667"/>
                    <a:pt x="2708" y="2682"/>
                  </a:cubicBezTo>
                  <a:lnTo>
                    <a:pt x="2682" y="2682"/>
                  </a:lnTo>
                  <a:cubicBezTo>
                    <a:pt x="2682" y="2631"/>
                    <a:pt x="2656" y="2605"/>
                    <a:pt x="2656" y="2579"/>
                  </a:cubicBezTo>
                  <a:lnTo>
                    <a:pt x="2733" y="2502"/>
                  </a:lnTo>
                  <a:cubicBezTo>
                    <a:pt x="2682" y="2450"/>
                    <a:pt x="2630" y="2399"/>
                    <a:pt x="2682" y="2347"/>
                  </a:cubicBezTo>
                  <a:cubicBezTo>
                    <a:pt x="2708" y="2295"/>
                    <a:pt x="2708" y="2244"/>
                    <a:pt x="2656" y="2218"/>
                  </a:cubicBezTo>
                  <a:lnTo>
                    <a:pt x="2630" y="2192"/>
                  </a:lnTo>
                  <a:cubicBezTo>
                    <a:pt x="2579" y="2192"/>
                    <a:pt x="2579" y="2244"/>
                    <a:pt x="2579" y="2295"/>
                  </a:cubicBezTo>
                  <a:lnTo>
                    <a:pt x="2579" y="2347"/>
                  </a:lnTo>
                  <a:cubicBezTo>
                    <a:pt x="2579" y="2368"/>
                    <a:pt x="2579" y="2406"/>
                    <a:pt x="2551" y="2406"/>
                  </a:cubicBezTo>
                  <a:cubicBezTo>
                    <a:pt x="2545" y="2406"/>
                    <a:pt x="2537" y="2403"/>
                    <a:pt x="2527" y="2399"/>
                  </a:cubicBezTo>
                  <a:lnTo>
                    <a:pt x="2501" y="2399"/>
                  </a:lnTo>
                  <a:lnTo>
                    <a:pt x="2476" y="2373"/>
                  </a:lnTo>
                  <a:lnTo>
                    <a:pt x="2398" y="2295"/>
                  </a:lnTo>
                  <a:cubicBezTo>
                    <a:pt x="2347" y="2244"/>
                    <a:pt x="2321" y="2192"/>
                    <a:pt x="2398" y="2141"/>
                  </a:cubicBezTo>
                  <a:cubicBezTo>
                    <a:pt x="2476" y="2063"/>
                    <a:pt x="2450" y="2089"/>
                    <a:pt x="2372" y="2037"/>
                  </a:cubicBezTo>
                  <a:cubicBezTo>
                    <a:pt x="2372" y="1986"/>
                    <a:pt x="2321" y="1960"/>
                    <a:pt x="2321" y="1909"/>
                  </a:cubicBezTo>
                  <a:lnTo>
                    <a:pt x="2398" y="1831"/>
                  </a:lnTo>
                  <a:cubicBezTo>
                    <a:pt x="2398" y="1831"/>
                    <a:pt x="2424" y="1805"/>
                    <a:pt x="2424" y="1805"/>
                  </a:cubicBezTo>
                  <a:cubicBezTo>
                    <a:pt x="2372" y="1754"/>
                    <a:pt x="2372" y="1702"/>
                    <a:pt x="2424" y="1676"/>
                  </a:cubicBezTo>
                  <a:cubicBezTo>
                    <a:pt x="2450" y="1651"/>
                    <a:pt x="2450" y="1651"/>
                    <a:pt x="2476" y="1625"/>
                  </a:cubicBezTo>
                  <a:cubicBezTo>
                    <a:pt x="2501" y="1573"/>
                    <a:pt x="2476" y="1573"/>
                    <a:pt x="2450" y="1573"/>
                  </a:cubicBezTo>
                  <a:cubicBezTo>
                    <a:pt x="2450" y="1547"/>
                    <a:pt x="2501" y="1522"/>
                    <a:pt x="2501" y="1470"/>
                  </a:cubicBezTo>
                  <a:cubicBezTo>
                    <a:pt x="2501" y="1418"/>
                    <a:pt x="2527" y="1418"/>
                    <a:pt x="2501" y="1393"/>
                  </a:cubicBezTo>
                  <a:cubicBezTo>
                    <a:pt x="2450" y="1367"/>
                    <a:pt x="2501" y="1315"/>
                    <a:pt x="2501" y="1264"/>
                  </a:cubicBezTo>
                  <a:cubicBezTo>
                    <a:pt x="2579" y="1212"/>
                    <a:pt x="2579" y="1109"/>
                    <a:pt x="2553" y="1006"/>
                  </a:cubicBezTo>
                  <a:cubicBezTo>
                    <a:pt x="2553" y="1006"/>
                    <a:pt x="2579" y="980"/>
                    <a:pt x="2605" y="954"/>
                  </a:cubicBezTo>
                  <a:cubicBezTo>
                    <a:pt x="2605" y="928"/>
                    <a:pt x="2605" y="903"/>
                    <a:pt x="2553" y="903"/>
                  </a:cubicBezTo>
                  <a:lnTo>
                    <a:pt x="2476" y="903"/>
                  </a:lnTo>
                  <a:cubicBezTo>
                    <a:pt x="2450" y="903"/>
                    <a:pt x="2424" y="928"/>
                    <a:pt x="2398" y="928"/>
                  </a:cubicBezTo>
                  <a:cubicBezTo>
                    <a:pt x="2372" y="903"/>
                    <a:pt x="2347" y="851"/>
                    <a:pt x="2372" y="774"/>
                  </a:cubicBezTo>
                  <a:cubicBezTo>
                    <a:pt x="2424" y="722"/>
                    <a:pt x="2372" y="722"/>
                    <a:pt x="2347" y="722"/>
                  </a:cubicBezTo>
                  <a:cubicBezTo>
                    <a:pt x="2321" y="696"/>
                    <a:pt x="2347" y="696"/>
                    <a:pt x="2347" y="671"/>
                  </a:cubicBezTo>
                  <a:cubicBezTo>
                    <a:pt x="2354" y="678"/>
                    <a:pt x="2362" y="681"/>
                    <a:pt x="2369" y="681"/>
                  </a:cubicBezTo>
                  <a:cubicBezTo>
                    <a:pt x="2385" y="681"/>
                    <a:pt x="2398" y="663"/>
                    <a:pt x="2398" y="645"/>
                  </a:cubicBezTo>
                  <a:lnTo>
                    <a:pt x="2398" y="516"/>
                  </a:lnTo>
                  <a:cubicBezTo>
                    <a:pt x="2424" y="464"/>
                    <a:pt x="2450" y="438"/>
                    <a:pt x="2476" y="387"/>
                  </a:cubicBezTo>
                  <a:lnTo>
                    <a:pt x="2501" y="387"/>
                  </a:lnTo>
                  <a:lnTo>
                    <a:pt x="2501" y="438"/>
                  </a:lnTo>
                  <a:cubicBezTo>
                    <a:pt x="2579" y="438"/>
                    <a:pt x="2605" y="413"/>
                    <a:pt x="2605" y="335"/>
                  </a:cubicBezTo>
                  <a:cubicBezTo>
                    <a:pt x="2605" y="284"/>
                    <a:pt x="2553" y="258"/>
                    <a:pt x="2527" y="258"/>
                  </a:cubicBezTo>
                  <a:cubicBezTo>
                    <a:pt x="2527" y="258"/>
                    <a:pt x="2501" y="232"/>
                    <a:pt x="2501" y="232"/>
                  </a:cubicBezTo>
                  <a:lnTo>
                    <a:pt x="2527" y="155"/>
                  </a:lnTo>
                  <a:cubicBezTo>
                    <a:pt x="2553" y="129"/>
                    <a:pt x="2605" y="129"/>
                    <a:pt x="2605" y="77"/>
                  </a:cubicBezTo>
                  <a:cubicBezTo>
                    <a:pt x="2605" y="52"/>
                    <a:pt x="2630" y="26"/>
                    <a:pt x="2630" y="0"/>
                  </a:cubicBezTo>
                  <a:lnTo>
                    <a:pt x="928" y="0"/>
                  </a:lnTo>
                  <a:cubicBezTo>
                    <a:pt x="928" y="26"/>
                    <a:pt x="928" y="52"/>
                    <a:pt x="928" y="77"/>
                  </a:cubicBezTo>
                  <a:cubicBezTo>
                    <a:pt x="954" y="77"/>
                    <a:pt x="1006" y="77"/>
                    <a:pt x="980" y="129"/>
                  </a:cubicBezTo>
                  <a:cubicBezTo>
                    <a:pt x="980" y="155"/>
                    <a:pt x="954" y="206"/>
                    <a:pt x="903" y="206"/>
                  </a:cubicBezTo>
                  <a:cubicBezTo>
                    <a:pt x="877" y="206"/>
                    <a:pt x="851" y="206"/>
                    <a:pt x="851" y="181"/>
                  </a:cubicBezTo>
                  <a:cubicBezTo>
                    <a:pt x="851" y="129"/>
                    <a:pt x="877" y="103"/>
                    <a:pt x="903" y="52"/>
                  </a:cubicBezTo>
                  <a:cubicBezTo>
                    <a:pt x="903" y="26"/>
                    <a:pt x="903" y="26"/>
                    <a:pt x="85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2880">
          <p15:clr>
            <a:srgbClr val="FA7B17"/>
          </p15:clr>
        </p15:guide>
        <p15:guide id="2" orient="horz" pos="1620">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hoto_A_Eats">
  <p:cSld name="TITLE_AND_BODY_2_3_5_2_1_1_1_1_1_2_1_2_4">
    <p:bg>
      <p:bgPr>
        <a:solidFill>
          <a:schemeClr val="dk1"/>
        </a:solidFill>
      </p:bgPr>
    </p:bg>
    <p:spTree>
      <p:nvGrpSpPr>
        <p:cNvPr id="1282" name="Shape 1282"/>
        <p:cNvGrpSpPr/>
        <p:nvPr/>
      </p:nvGrpSpPr>
      <p:grpSpPr>
        <a:xfrm>
          <a:off x="0" y="0"/>
          <a:ext cx="0" cy="0"/>
          <a:chOff x="0" y="0"/>
          <a:chExt cx="0" cy="0"/>
        </a:xfrm>
      </p:grpSpPr>
      <p:sp>
        <p:nvSpPr>
          <p:cNvPr id="1283" name="Google Shape;1283;p60"/>
          <p:cNvSpPr/>
          <p:nvPr/>
        </p:nvSpPr>
        <p:spPr>
          <a:xfrm>
            <a:off x="3030500" y="-10484"/>
            <a:ext cx="3095700" cy="5171100"/>
          </a:xfrm>
          <a:prstGeom prst="rect">
            <a:avLst/>
          </a:prstGeom>
          <a:solidFill>
            <a:schemeClr val="accent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84" name="Google Shape;1284;p60"/>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285" name="Google Shape;1285;p60"/>
          <p:cNvSpPr txBox="1"/>
          <p:nvPr>
            <p:ph idx="1" type="body"/>
          </p:nvPr>
        </p:nvSpPr>
        <p:spPr>
          <a:xfrm>
            <a:off x="6633173" y="1060062"/>
            <a:ext cx="1938600" cy="3043200"/>
          </a:xfrm>
          <a:prstGeom prst="rect">
            <a:avLst/>
          </a:prstGeom>
          <a:noFill/>
          <a:ln>
            <a:noFill/>
          </a:ln>
        </p:spPr>
        <p:txBody>
          <a:bodyPr anchorCtr="0" anchor="ctr" bIns="0" lIns="0" spcFirstLastPara="1" rIns="0" wrap="square" tIns="0">
            <a:noAutofit/>
          </a:bodyPr>
          <a:lstStyle>
            <a:lvl1pPr indent="-311150" lvl="0" marL="457200" algn="ctr">
              <a:lnSpc>
                <a:spcPct val="100000"/>
              </a:lnSpc>
              <a:spcBef>
                <a:spcPts val="300"/>
              </a:spcBef>
              <a:spcAft>
                <a:spcPts val="0"/>
              </a:spcAft>
              <a:buSzPts val="1300"/>
              <a:buChar char="●"/>
              <a:defRPr/>
            </a:lvl1pPr>
            <a:lvl2pPr indent="-311150" lvl="1" marL="914400" algn="ctr">
              <a:lnSpc>
                <a:spcPct val="100000"/>
              </a:lnSpc>
              <a:spcBef>
                <a:spcPts val="600"/>
              </a:spcBef>
              <a:spcAft>
                <a:spcPts val="0"/>
              </a:spcAft>
              <a:buSzPts val="1300"/>
              <a:buChar char="‐"/>
              <a:defRPr/>
            </a:lvl2pPr>
            <a:lvl3pPr indent="-311150" lvl="2" marL="1371600" algn="ctr">
              <a:lnSpc>
                <a:spcPct val="100000"/>
              </a:lnSpc>
              <a:spcBef>
                <a:spcPts val="600"/>
              </a:spcBef>
              <a:spcAft>
                <a:spcPts val="0"/>
              </a:spcAft>
              <a:buSzPts val="1300"/>
              <a:buChar char="○"/>
              <a:defRPr/>
            </a:lvl3pPr>
            <a:lvl4pPr indent="-311150" lvl="3" marL="1828800" algn="ctr">
              <a:lnSpc>
                <a:spcPct val="100000"/>
              </a:lnSpc>
              <a:spcBef>
                <a:spcPts val="600"/>
              </a:spcBef>
              <a:spcAft>
                <a:spcPts val="0"/>
              </a:spcAft>
              <a:buSzPts val="1300"/>
              <a:buChar char="●"/>
              <a:defRPr/>
            </a:lvl4pPr>
            <a:lvl5pPr indent="-311150" lvl="4" marL="2286000" algn="ctr">
              <a:lnSpc>
                <a:spcPct val="100000"/>
              </a:lnSpc>
              <a:spcBef>
                <a:spcPts val="600"/>
              </a:spcBef>
              <a:spcAft>
                <a:spcPts val="0"/>
              </a:spcAft>
              <a:buSzPts val="1300"/>
              <a:buChar char="○"/>
              <a:defRPr/>
            </a:lvl5pPr>
            <a:lvl6pPr indent="-311150" lvl="5" marL="2743200" algn="ctr">
              <a:lnSpc>
                <a:spcPct val="100000"/>
              </a:lnSpc>
              <a:spcBef>
                <a:spcPts val="600"/>
              </a:spcBef>
              <a:spcAft>
                <a:spcPts val="0"/>
              </a:spcAft>
              <a:buSzPts val="1300"/>
              <a:buChar char="■"/>
              <a:defRPr/>
            </a:lvl6pPr>
            <a:lvl7pPr indent="-311150" lvl="6" marL="3200400" algn="ctr">
              <a:lnSpc>
                <a:spcPct val="100000"/>
              </a:lnSpc>
              <a:spcBef>
                <a:spcPts val="600"/>
              </a:spcBef>
              <a:spcAft>
                <a:spcPts val="0"/>
              </a:spcAft>
              <a:buSzPts val="1300"/>
              <a:buChar char="●"/>
              <a:defRPr/>
            </a:lvl7pPr>
            <a:lvl8pPr indent="-311150" lvl="7" marL="3657600" algn="ctr">
              <a:lnSpc>
                <a:spcPct val="100000"/>
              </a:lnSpc>
              <a:spcBef>
                <a:spcPts val="600"/>
              </a:spcBef>
              <a:spcAft>
                <a:spcPts val="0"/>
              </a:spcAft>
              <a:buSzPts val="1300"/>
              <a:buChar char="○"/>
              <a:defRPr/>
            </a:lvl8pPr>
            <a:lvl9pPr indent="-311150" lvl="8" marL="4114800" algn="ctr">
              <a:lnSpc>
                <a:spcPct val="100000"/>
              </a:lnSpc>
              <a:spcBef>
                <a:spcPts val="600"/>
              </a:spcBef>
              <a:spcAft>
                <a:spcPts val="600"/>
              </a:spcAft>
              <a:buSzPts val="1300"/>
              <a:buChar char="—"/>
              <a:defRPr/>
            </a:lvl9pPr>
          </a:lstStyle>
          <a:p/>
        </p:txBody>
      </p:sp>
      <p:grpSp>
        <p:nvGrpSpPr>
          <p:cNvPr id="1286" name="Google Shape;1286;p60"/>
          <p:cNvGrpSpPr/>
          <p:nvPr/>
        </p:nvGrpSpPr>
        <p:grpSpPr>
          <a:xfrm>
            <a:off x="-56" y="-10487"/>
            <a:ext cx="3126152" cy="5171990"/>
            <a:chOff x="2226125" y="238125"/>
            <a:chExt cx="3154225" cy="5222650"/>
          </a:xfrm>
        </p:grpSpPr>
        <p:sp>
          <p:nvSpPr>
            <p:cNvPr id="1287" name="Google Shape;1287;p60"/>
            <p:cNvSpPr/>
            <p:nvPr/>
          </p:nvSpPr>
          <p:spPr>
            <a:xfrm>
              <a:off x="5212050" y="240700"/>
              <a:ext cx="141225" cy="1970600"/>
            </a:xfrm>
            <a:custGeom>
              <a:rect b="b" l="l" r="r" t="t"/>
              <a:pathLst>
                <a:path extrusionOk="0" h="78824" w="5649">
                  <a:moveTo>
                    <a:pt x="1367" y="28061"/>
                  </a:moveTo>
                  <a:cubicBezTo>
                    <a:pt x="1367" y="28061"/>
                    <a:pt x="1377" y="28061"/>
                    <a:pt x="1378" y="28067"/>
                  </a:cubicBezTo>
                  <a:lnTo>
                    <a:pt x="1378" y="28067"/>
                  </a:lnTo>
                  <a:cubicBezTo>
                    <a:pt x="1373" y="28063"/>
                    <a:pt x="1367" y="28061"/>
                    <a:pt x="1367" y="28061"/>
                  </a:cubicBezTo>
                  <a:close/>
                  <a:moveTo>
                    <a:pt x="387" y="0"/>
                  </a:moveTo>
                  <a:lnTo>
                    <a:pt x="361" y="52"/>
                  </a:lnTo>
                  <a:cubicBezTo>
                    <a:pt x="361" y="52"/>
                    <a:pt x="361" y="52"/>
                    <a:pt x="361" y="78"/>
                  </a:cubicBezTo>
                  <a:cubicBezTo>
                    <a:pt x="374" y="78"/>
                    <a:pt x="393" y="71"/>
                    <a:pt x="413" y="71"/>
                  </a:cubicBezTo>
                  <a:cubicBezTo>
                    <a:pt x="432" y="71"/>
                    <a:pt x="451" y="78"/>
                    <a:pt x="464" y="103"/>
                  </a:cubicBezTo>
                  <a:lnTo>
                    <a:pt x="464" y="181"/>
                  </a:lnTo>
                  <a:cubicBezTo>
                    <a:pt x="490" y="206"/>
                    <a:pt x="490" y="232"/>
                    <a:pt x="490" y="258"/>
                  </a:cubicBezTo>
                  <a:lnTo>
                    <a:pt x="490" y="284"/>
                  </a:lnTo>
                  <a:cubicBezTo>
                    <a:pt x="490" y="335"/>
                    <a:pt x="490" y="335"/>
                    <a:pt x="464" y="361"/>
                  </a:cubicBezTo>
                  <a:lnTo>
                    <a:pt x="464" y="387"/>
                  </a:lnTo>
                  <a:cubicBezTo>
                    <a:pt x="464" y="413"/>
                    <a:pt x="464" y="413"/>
                    <a:pt x="438" y="439"/>
                  </a:cubicBezTo>
                  <a:lnTo>
                    <a:pt x="438" y="490"/>
                  </a:lnTo>
                  <a:cubicBezTo>
                    <a:pt x="413" y="542"/>
                    <a:pt x="361" y="568"/>
                    <a:pt x="361" y="645"/>
                  </a:cubicBezTo>
                  <a:cubicBezTo>
                    <a:pt x="361" y="671"/>
                    <a:pt x="361" y="671"/>
                    <a:pt x="361" y="697"/>
                  </a:cubicBezTo>
                  <a:cubicBezTo>
                    <a:pt x="284" y="748"/>
                    <a:pt x="310" y="825"/>
                    <a:pt x="310" y="903"/>
                  </a:cubicBezTo>
                  <a:cubicBezTo>
                    <a:pt x="335" y="903"/>
                    <a:pt x="361" y="903"/>
                    <a:pt x="361" y="929"/>
                  </a:cubicBezTo>
                  <a:cubicBezTo>
                    <a:pt x="361" y="980"/>
                    <a:pt x="335" y="1032"/>
                    <a:pt x="284" y="1058"/>
                  </a:cubicBezTo>
                  <a:cubicBezTo>
                    <a:pt x="258" y="1058"/>
                    <a:pt x="232" y="1058"/>
                    <a:pt x="232" y="1006"/>
                  </a:cubicBezTo>
                  <a:cubicBezTo>
                    <a:pt x="232" y="954"/>
                    <a:pt x="258" y="929"/>
                    <a:pt x="258" y="877"/>
                  </a:cubicBezTo>
                  <a:cubicBezTo>
                    <a:pt x="258" y="851"/>
                    <a:pt x="258" y="851"/>
                    <a:pt x="232" y="825"/>
                  </a:cubicBezTo>
                  <a:cubicBezTo>
                    <a:pt x="206" y="851"/>
                    <a:pt x="181" y="877"/>
                    <a:pt x="181" y="903"/>
                  </a:cubicBezTo>
                  <a:cubicBezTo>
                    <a:pt x="181" y="980"/>
                    <a:pt x="181" y="1032"/>
                    <a:pt x="155" y="1109"/>
                  </a:cubicBezTo>
                  <a:cubicBezTo>
                    <a:pt x="155" y="1212"/>
                    <a:pt x="155" y="1341"/>
                    <a:pt x="155" y="1444"/>
                  </a:cubicBezTo>
                  <a:lnTo>
                    <a:pt x="206" y="1496"/>
                  </a:lnTo>
                  <a:lnTo>
                    <a:pt x="258" y="1496"/>
                  </a:lnTo>
                  <a:cubicBezTo>
                    <a:pt x="284" y="1522"/>
                    <a:pt x="335" y="1573"/>
                    <a:pt x="335" y="1625"/>
                  </a:cubicBezTo>
                  <a:cubicBezTo>
                    <a:pt x="361" y="1651"/>
                    <a:pt x="361" y="1677"/>
                    <a:pt x="335" y="1728"/>
                  </a:cubicBezTo>
                  <a:cubicBezTo>
                    <a:pt x="335" y="1754"/>
                    <a:pt x="335" y="1780"/>
                    <a:pt x="335" y="1806"/>
                  </a:cubicBezTo>
                  <a:cubicBezTo>
                    <a:pt x="335" y="1857"/>
                    <a:pt x="335" y="1909"/>
                    <a:pt x="284" y="1960"/>
                  </a:cubicBezTo>
                  <a:cubicBezTo>
                    <a:pt x="284" y="2012"/>
                    <a:pt x="232" y="2012"/>
                    <a:pt x="232" y="2038"/>
                  </a:cubicBezTo>
                  <a:lnTo>
                    <a:pt x="181" y="2115"/>
                  </a:lnTo>
                  <a:cubicBezTo>
                    <a:pt x="181" y="2115"/>
                    <a:pt x="206" y="2141"/>
                    <a:pt x="232" y="2141"/>
                  </a:cubicBezTo>
                  <a:cubicBezTo>
                    <a:pt x="258" y="2167"/>
                    <a:pt x="284" y="2192"/>
                    <a:pt x="284" y="2218"/>
                  </a:cubicBezTo>
                  <a:cubicBezTo>
                    <a:pt x="284" y="2297"/>
                    <a:pt x="284" y="2331"/>
                    <a:pt x="249" y="2331"/>
                  </a:cubicBezTo>
                  <a:cubicBezTo>
                    <a:pt x="239" y="2331"/>
                    <a:pt x="225" y="2327"/>
                    <a:pt x="206" y="2321"/>
                  </a:cubicBezTo>
                  <a:cubicBezTo>
                    <a:pt x="206" y="2321"/>
                    <a:pt x="206" y="2321"/>
                    <a:pt x="181" y="2296"/>
                  </a:cubicBezTo>
                  <a:lnTo>
                    <a:pt x="155" y="2296"/>
                  </a:lnTo>
                  <a:cubicBezTo>
                    <a:pt x="129" y="2347"/>
                    <a:pt x="103" y="2373"/>
                    <a:pt x="103" y="2424"/>
                  </a:cubicBezTo>
                  <a:lnTo>
                    <a:pt x="103" y="2553"/>
                  </a:lnTo>
                  <a:cubicBezTo>
                    <a:pt x="77" y="2579"/>
                    <a:pt x="52" y="2605"/>
                    <a:pt x="26" y="2605"/>
                  </a:cubicBezTo>
                  <a:cubicBezTo>
                    <a:pt x="0" y="2605"/>
                    <a:pt x="0" y="2631"/>
                    <a:pt x="26" y="2631"/>
                  </a:cubicBezTo>
                  <a:cubicBezTo>
                    <a:pt x="52" y="2657"/>
                    <a:pt x="77" y="2682"/>
                    <a:pt x="52" y="2708"/>
                  </a:cubicBezTo>
                  <a:cubicBezTo>
                    <a:pt x="52" y="2734"/>
                    <a:pt x="52" y="2811"/>
                    <a:pt x="77" y="2837"/>
                  </a:cubicBezTo>
                  <a:cubicBezTo>
                    <a:pt x="85" y="2853"/>
                    <a:pt x="96" y="2859"/>
                    <a:pt x="107" y="2859"/>
                  </a:cubicBezTo>
                  <a:cubicBezTo>
                    <a:pt x="130" y="2859"/>
                    <a:pt x="155" y="2829"/>
                    <a:pt x="155" y="2811"/>
                  </a:cubicBezTo>
                  <a:lnTo>
                    <a:pt x="258" y="2811"/>
                  </a:lnTo>
                  <a:cubicBezTo>
                    <a:pt x="310" y="2811"/>
                    <a:pt x="310" y="2837"/>
                    <a:pt x="284" y="2863"/>
                  </a:cubicBezTo>
                  <a:cubicBezTo>
                    <a:pt x="284" y="2889"/>
                    <a:pt x="258" y="2915"/>
                    <a:pt x="258" y="2940"/>
                  </a:cubicBezTo>
                  <a:cubicBezTo>
                    <a:pt x="284" y="3018"/>
                    <a:pt x="284" y="3121"/>
                    <a:pt x="206" y="3198"/>
                  </a:cubicBezTo>
                  <a:cubicBezTo>
                    <a:pt x="181" y="3250"/>
                    <a:pt x="155" y="3276"/>
                    <a:pt x="206" y="3327"/>
                  </a:cubicBezTo>
                  <a:cubicBezTo>
                    <a:pt x="258" y="3379"/>
                    <a:pt x="206" y="3379"/>
                    <a:pt x="206" y="3405"/>
                  </a:cubicBezTo>
                  <a:cubicBezTo>
                    <a:pt x="206" y="3430"/>
                    <a:pt x="181" y="3482"/>
                    <a:pt x="155" y="3508"/>
                  </a:cubicBezTo>
                  <a:cubicBezTo>
                    <a:pt x="181" y="3508"/>
                    <a:pt x="232" y="3508"/>
                    <a:pt x="181" y="3559"/>
                  </a:cubicBezTo>
                  <a:cubicBezTo>
                    <a:pt x="155" y="3611"/>
                    <a:pt x="155" y="3585"/>
                    <a:pt x="129" y="3611"/>
                  </a:cubicBezTo>
                  <a:cubicBezTo>
                    <a:pt x="103" y="3637"/>
                    <a:pt x="103" y="3714"/>
                    <a:pt x="129" y="3740"/>
                  </a:cubicBezTo>
                  <a:cubicBezTo>
                    <a:pt x="129" y="3740"/>
                    <a:pt x="129" y="3766"/>
                    <a:pt x="129" y="3791"/>
                  </a:cubicBezTo>
                  <a:lnTo>
                    <a:pt x="52" y="3869"/>
                  </a:lnTo>
                  <a:cubicBezTo>
                    <a:pt x="52" y="3920"/>
                    <a:pt x="103" y="3946"/>
                    <a:pt x="103" y="3998"/>
                  </a:cubicBezTo>
                  <a:cubicBezTo>
                    <a:pt x="181" y="4049"/>
                    <a:pt x="181" y="4049"/>
                    <a:pt x="129" y="4101"/>
                  </a:cubicBezTo>
                  <a:cubicBezTo>
                    <a:pt x="77" y="4127"/>
                    <a:pt x="103" y="4204"/>
                    <a:pt x="129" y="4256"/>
                  </a:cubicBezTo>
                  <a:lnTo>
                    <a:pt x="206" y="4333"/>
                  </a:lnTo>
                  <a:lnTo>
                    <a:pt x="232" y="4359"/>
                  </a:lnTo>
                  <a:lnTo>
                    <a:pt x="258" y="4359"/>
                  </a:lnTo>
                  <a:cubicBezTo>
                    <a:pt x="284" y="4359"/>
                    <a:pt x="335" y="4359"/>
                    <a:pt x="335" y="4307"/>
                  </a:cubicBezTo>
                  <a:cubicBezTo>
                    <a:pt x="310" y="4256"/>
                    <a:pt x="335" y="4256"/>
                    <a:pt x="335" y="4230"/>
                  </a:cubicBezTo>
                  <a:cubicBezTo>
                    <a:pt x="335" y="4230"/>
                    <a:pt x="310" y="4127"/>
                    <a:pt x="361" y="4127"/>
                  </a:cubicBezTo>
                  <a:lnTo>
                    <a:pt x="387" y="4152"/>
                  </a:lnTo>
                  <a:cubicBezTo>
                    <a:pt x="438" y="4178"/>
                    <a:pt x="438" y="4256"/>
                    <a:pt x="413" y="4281"/>
                  </a:cubicBezTo>
                  <a:cubicBezTo>
                    <a:pt x="361" y="4359"/>
                    <a:pt x="413" y="4410"/>
                    <a:pt x="464" y="4462"/>
                  </a:cubicBezTo>
                  <a:lnTo>
                    <a:pt x="413" y="4539"/>
                  </a:lnTo>
                  <a:cubicBezTo>
                    <a:pt x="413" y="4565"/>
                    <a:pt x="438" y="4591"/>
                    <a:pt x="438" y="4643"/>
                  </a:cubicBezTo>
                  <a:lnTo>
                    <a:pt x="464" y="4617"/>
                  </a:lnTo>
                  <a:cubicBezTo>
                    <a:pt x="494" y="4602"/>
                    <a:pt x="524" y="4587"/>
                    <a:pt x="549" y="4587"/>
                  </a:cubicBezTo>
                  <a:cubicBezTo>
                    <a:pt x="567" y="4587"/>
                    <a:pt x="582" y="4595"/>
                    <a:pt x="593" y="4617"/>
                  </a:cubicBezTo>
                  <a:cubicBezTo>
                    <a:pt x="619" y="4668"/>
                    <a:pt x="542" y="4668"/>
                    <a:pt x="542" y="4720"/>
                  </a:cubicBezTo>
                  <a:cubicBezTo>
                    <a:pt x="516" y="4746"/>
                    <a:pt x="490" y="4746"/>
                    <a:pt x="464" y="4771"/>
                  </a:cubicBezTo>
                  <a:cubicBezTo>
                    <a:pt x="464" y="4849"/>
                    <a:pt x="413" y="4926"/>
                    <a:pt x="438" y="5004"/>
                  </a:cubicBezTo>
                  <a:cubicBezTo>
                    <a:pt x="464" y="5004"/>
                    <a:pt x="484" y="4997"/>
                    <a:pt x="496" y="4997"/>
                  </a:cubicBezTo>
                  <a:cubicBezTo>
                    <a:pt x="509" y="4997"/>
                    <a:pt x="516" y="5004"/>
                    <a:pt x="516" y="5029"/>
                  </a:cubicBezTo>
                  <a:cubicBezTo>
                    <a:pt x="516" y="5081"/>
                    <a:pt x="516" y="5133"/>
                    <a:pt x="516" y="5184"/>
                  </a:cubicBezTo>
                  <a:cubicBezTo>
                    <a:pt x="516" y="5210"/>
                    <a:pt x="490" y="5236"/>
                    <a:pt x="490" y="5261"/>
                  </a:cubicBezTo>
                  <a:cubicBezTo>
                    <a:pt x="490" y="5261"/>
                    <a:pt x="490" y="5287"/>
                    <a:pt x="490" y="5313"/>
                  </a:cubicBezTo>
                  <a:cubicBezTo>
                    <a:pt x="516" y="5339"/>
                    <a:pt x="516" y="5390"/>
                    <a:pt x="464" y="5442"/>
                  </a:cubicBezTo>
                  <a:lnTo>
                    <a:pt x="464" y="5468"/>
                  </a:lnTo>
                  <a:cubicBezTo>
                    <a:pt x="490" y="5494"/>
                    <a:pt x="542" y="5519"/>
                    <a:pt x="516" y="5597"/>
                  </a:cubicBezTo>
                  <a:cubicBezTo>
                    <a:pt x="490" y="5623"/>
                    <a:pt x="490" y="5629"/>
                    <a:pt x="500" y="5629"/>
                  </a:cubicBezTo>
                  <a:cubicBezTo>
                    <a:pt x="509" y="5629"/>
                    <a:pt x="529" y="5623"/>
                    <a:pt x="542" y="5623"/>
                  </a:cubicBezTo>
                  <a:cubicBezTo>
                    <a:pt x="561" y="5618"/>
                    <a:pt x="574" y="5616"/>
                    <a:pt x="584" y="5616"/>
                  </a:cubicBezTo>
                  <a:cubicBezTo>
                    <a:pt x="628" y="5616"/>
                    <a:pt x="593" y="5658"/>
                    <a:pt x="593" y="5700"/>
                  </a:cubicBezTo>
                  <a:cubicBezTo>
                    <a:pt x="593" y="5752"/>
                    <a:pt x="593" y="5803"/>
                    <a:pt x="542" y="5829"/>
                  </a:cubicBezTo>
                  <a:cubicBezTo>
                    <a:pt x="464" y="5906"/>
                    <a:pt x="464" y="5906"/>
                    <a:pt x="516" y="5984"/>
                  </a:cubicBezTo>
                  <a:cubicBezTo>
                    <a:pt x="537" y="5973"/>
                    <a:pt x="550" y="5967"/>
                    <a:pt x="557" y="5967"/>
                  </a:cubicBezTo>
                  <a:cubicBezTo>
                    <a:pt x="567" y="5967"/>
                    <a:pt x="567" y="5979"/>
                    <a:pt x="567" y="6009"/>
                  </a:cubicBezTo>
                  <a:cubicBezTo>
                    <a:pt x="567" y="6087"/>
                    <a:pt x="567" y="6087"/>
                    <a:pt x="593" y="6113"/>
                  </a:cubicBezTo>
                  <a:cubicBezTo>
                    <a:pt x="619" y="6138"/>
                    <a:pt x="645" y="6164"/>
                    <a:pt x="593" y="6190"/>
                  </a:cubicBezTo>
                  <a:cubicBezTo>
                    <a:pt x="588" y="6195"/>
                    <a:pt x="583" y="6197"/>
                    <a:pt x="578" y="6197"/>
                  </a:cubicBezTo>
                  <a:cubicBezTo>
                    <a:pt x="557" y="6197"/>
                    <a:pt x="536" y="6164"/>
                    <a:pt x="516" y="6164"/>
                  </a:cubicBezTo>
                  <a:lnTo>
                    <a:pt x="516" y="6164"/>
                  </a:lnTo>
                  <a:cubicBezTo>
                    <a:pt x="516" y="6216"/>
                    <a:pt x="516" y="6267"/>
                    <a:pt x="619" y="6267"/>
                  </a:cubicBezTo>
                  <a:cubicBezTo>
                    <a:pt x="619" y="6267"/>
                    <a:pt x="619" y="6293"/>
                    <a:pt x="645" y="6293"/>
                  </a:cubicBezTo>
                  <a:cubicBezTo>
                    <a:pt x="671" y="6345"/>
                    <a:pt x="671" y="6422"/>
                    <a:pt x="645" y="6448"/>
                  </a:cubicBezTo>
                  <a:lnTo>
                    <a:pt x="645" y="6525"/>
                  </a:lnTo>
                  <a:lnTo>
                    <a:pt x="645" y="6603"/>
                  </a:lnTo>
                  <a:cubicBezTo>
                    <a:pt x="671" y="6628"/>
                    <a:pt x="671" y="6654"/>
                    <a:pt x="671" y="6706"/>
                  </a:cubicBezTo>
                  <a:lnTo>
                    <a:pt x="722" y="6757"/>
                  </a:lnTo>
                  <a:cubicBezTo>
                    <a:pt x="737" y="6788"/>
                    <a:pt x="752" y="6800"/>
                    <a:pt x="773" y="6800"/>
                  </a:cubicBezTo>
                  <a:cubicBezTo>
                    <a:pt x="787" y="6800"/>
                    <a:pt x="804" y="6794"/>
                    <a:pt x="825" y="6783"/>
                  </a:cubicBezTo>
                  <a:lnTo>
                    <a:pt x="877" y="6783"/>
                  </a:lnTo>
                  <a:cubicBezTo>
                    <a:pt x="886" y="6756"/>
                    <a:pt x="902" y="6748"/>
                    <a:pt x="920" y="6748"/>
                  </a:cubicBezTo>
                  <a:cubicBezTo>
                    <a:pt x="946" y="6748"/>
                    <a:pt x="978" y="6763"/>
                    <a:pt x="1006" y="6763"/>
                  </a:cubicBezTo>
                  <a:cubicBezTo>
                    <a:pt x="1015" y="6763"/>
                    <a:pt x="1024" y="6761"/>
                    <a:pt x="1032" y="6757"/>
                  </a:cubicBezTo>
                  <a:cubicBezTo>
                    <a:pt x="1036" y="6755"/>
                    <a:pt x="1040" y="6754"/>
                    <a:pt x="1044" y="6754"/>
                  </a:cubicBezTo>
                  <a:cubicBezTo>
                    <a:pt x="1083" y="6754"/>
                    <a:pt x="1083" y="6865"/>
                    <a:pt x="1083" y="6912"/>
                  </a:cubicBezTo>
                  <a:cubicBezTo>
                    <a:pt x="1057" y="6938"/>
                    <a:pt x="1057" y="6964"/>
                    <a:pt x="1032" y="6989"/>
                  </a:cubicBezTo>
                  <a:cubicBezTo>
                    <a:pt x="1032" y="7041"/>
                    <a:pt x="1083" y="7118"/>
                    <a:pt x="1083" y="7170"/>
                  </a:cubicBezTo>
                  <a:cubicBezTo>
                    <a:pt x="1161" y="7273"/>
                    <a:pt x="1161" y="7402"/>
                    <a:pt x="1135" y="7505"/>
                  </a:cubicBezTo>
                  <a:lnTo>
                    <a:pt x="1135" y="7557"/>
                  </a:lnTo>
                  <a:cubicBezTo>
                    <a:pt x="1109" y="7583"/>
                    <a:pt x="1109" y="7608"/>
                    <a:pt x="1109" y="7608"/>
                  </a:cubicBezTo>
                  <a:cubicBezTo>
                    <a:pt x="1083" y="7686"/>
                    <a:pt x="1109" y="7763"/>
                    <a:pt x="1135" y="7815"/>
                  </a:cubicBezTo>
                  <a:cubicBezTo>
                    <a:pt x="1186" y="7815"/>
                    <a:pt x="1186" y="7866"/>
                    <a:pt x="1186" y="7892"/>
                  </a:cubicBezTo>
                  <a:lnTo>
                    <a:pt x="1186" y="8021"/>
                  </a:lnTo>
                  <a:cubicBezTo>
                    <a:pt x="1186" y="8047"/>
                    <a:pt x="1186" y="8098"/>
                    <a:pt x="1186" y="8124"/>
                  </a:cubicBezTo>
                  <a:cubicBezTo>
                    <a:pt x="1212" y="8150"/>
                    <a:pt x="1212" y="8176"/>
                    <a:pt x="1186" y="8202"/>
                  </a:cubicBezTo>
                  <a:cubicBezTo>
                    <a:pt x="1135" y="8253"/>
                    <a:pt x="1161" y="8305"/>
                    <a:pt x="1186" y="8356"/>
                  </a:cubicBezTo>
                  <a:cubicBezTo>
                    <a:pt x="1212" y="8382"/>
                    <a:pt x="1186" y="8408"/>
                    <a:pt x="1186" y="8460"/>
                  </a:cubicBezTo>
                  <a:cubicBezTo>
                    <a:pt x="1186" y="8485"/>
                    <a:pt x="1186" y="8588"/>
                    <a:pt x="1161" y="8666"/>
                  </a:cubicBezTo>
                  <a:cubicBezTo>
                    <a:pt x="1161" y="8666"/>
                    <a:pt x="1161" y="8692"/>
                    <a:pt x="1135" y="8692"/>
                  </a:cubicBezTo>
                  <a:cubicBezTo>
                    <a:pt x="1083" y="8717"/>
                    <a:pt x="1109" y="8743"/>
                    <a:pt x="1135" y="8769"/>
                  </a:cubicBezTo>
                  <a:cubicBezTo>
                    <a:pt x="1161" y="8769"/>
                    <a:pt x="1161" y="8795"/>
                    <a:pt x="1186" y="8795"/>
                  </a:cubicBezTo>
                  <a:cubicBezTo>
                    <a:pt x="1212" y="8821"/>
                    <a:pt x="1212" y="8821"/>
                    <a:pt x="1186" y="8821"/>
                  </a:cubicBezTo>
                  <a:cubicBezTo>
                    <a:pt x="1186" y="8846"/>
                    <a:pt x="1186" y="8846"/>
                    <a:pt x="1186" y="8846"/>
                  </a:cubicBezTo>
                  <a:cubicBezTo>
                    <a:pt x="1109" y="8950"/>
                    <a:pt x="1109" y="8950"/>
                    <a:pt x="1109" y="9027"/>
                  </a:cubicBezTo>
                  <a:cubicBezTo>
                    <a:pt x="1083" y="9130"/>
                    <a:pt x="1057" y="9130"/>
                    <a:pt x="1083" y="9182"/>
                  </a:cubicBezTo>
                  <a:cubicBezTo>
                    <a:pt x="1083" y="9233"/>
                    <a:pt x="1057" y="9285"/>
                    <a:pt x="1057" y="9336"/>
                  </a:cubicBezTo>
                  <a:cubicBezTo>
                    <a:pt x="1109" y="9388"/>
                    <a:pt x="1057" y="9465"/>
                    <a:pt x="1083" y="9517"/>
                  </a:cubicBezTo>
                  <a:cubicBezTo>
                    <a:pt x="1135" y="9543"/>
                    <a:pt x="1083" y="9543"/>
                    <a:pt x="1057" y="9543"/>
                  </a:cubicBezTo>
                  <a:cubicBezTo>
                    <a:pt x="1032" y="9543"/>
                    <a:pt x="1032" y="9594"/>
                    <a:pt x="1006" y="9594"/>
                  </a:cubicBezTo>
                  <a:lnTo>
                    <a:pt x="954" y="9620"/>
                  </a:lnTo>
                  <a:lnTo>
                    <a:pt x="1083" y="9672"/>
                  </a:lnTo>
                  <a:cubicBezTo>
                    <a:pt x="1109" y="9672"/>
                    <a:pt x="1135" y="9697"/>
                    <a:pt x="1135" y="9749"/>
                  </a:cubicBezTo>
                  <a:lnTo>
                    <a:pt x="1186" y="9749"/>
                  </a:lnTo>
                  <a:cubicBezTo>
                    <a:pt x="1212" y="9749"/>
                    <a:pt x="1186" y="9775"/>
                    <a:pt x="1186" y="9775"/>
                  </a:cubicBezTo>
                  <a:lnTo>
                    <a:pt x="1186" y="9801"/>
                  </a:lnTo>
                  <a:cubicBezTo>
                    <a:pt x="1238" y="9878"/>
                    <a:pt x="1238" y="9878"/>
                    <a:pt x="1186" y="9955"/>
                  </a:cubicBezTo>
                  <a:cubicBezTo>
                    <a:pt x="1135" y="10007"/>
                    <a:pt x="1109" y="10059"/>
                    <a:pt x="1083" y="10136"/>
                  </a:cubicBezTo>
                  <a:cubicBezTo>
                    <a:pt x="1083" y="10162"/>
                    <a:pt x="1083" y="10188"/>
                    <a:pt x="1083" y="10213"/>
                  </a:cubicBezTo>
                  <a:cubicBezTo>
                    <a:pt x="1057" y="10265"/>
                    <a:pt x="1083" y="10342"/>
                    <a:pt x="1135" y="10394"/>
                  </a:cubicBezTo>
                  <a:cubicBezTo>
                    <a:pt x="1135" y="10368"/>
                    <a:pt x="1161" y="10368"/>
                    <a:pt x="1161" y="10368"/>
                  </a:cubicBezTo>
                  <a:cubicBezTo>
                    <a:pt x="1186" y="10368"/>
                    <a:pt x="1186" y="10368"/>
                    <a:pt x="1161" y="10394"/>
                  </a:cubicBezTo>
                  <a:cubicBezTo>
                    <a:pt x="1161" y="10420"/>
                    <a:pt x="1161" y="10445"/>
                    <a:pt x="1135" y="10471"/>
                  </a:cubicBezTo>
                  <a:cubicBezTo>
                    <a:pt x="1135" y="10523"/>
                    <a:pt x="1161" y="10549"/>
                    <a:pt x="1186" y="10574"/>
                  </a:cubicBezTo>
                  <a:cubicBezTo>
                    <a:pt x="1238" y="10626"/>
                    <a:pt x="1264" y="10678"/>
                    <a:pt x="1238" y="10729"/>
                  </a:cubicBezTo>
                  <a:cubicBezTo>
                    <a:pt x="1212" y="10781"/>
                    <a:pt x="1212" y="10806"/>
                    <a:pt x="1264" y="10832"/>
                  </a:cubicBezTo>
                  <a:cubicBezTo>
                    <a:pt x="1290" y="10858"/>
                    <a:pt x="1238" y="10884"/>
                    <a:pt x="1212" y="10910"/>
                  </a:cubicBezTo>
                  <a:cubicBezTo>
                    <a:pt x="1186" y="10910"/>
                    <a:pt x="1186" y="10961"/>
                    <a:pt x="1212" y="10987"/>
                  </a:cubicBezTo>
                  <a:cubicBezTo>
                    <a:pt x="1264" y="11013"/>
                    <a:pt x="1290" y="11064"/>
                    <a:pt x="1290" y="11142"/>
                  </a:cubicBezTo>
                  <a:cubicBezTo>
                    <a:pt x="1315" y="11219"/>
                    <a:pt x="1315" y="11322"/>
                    <a:pt x="1290" y="11400"/>
                  </a:cubicBezTo>
                  <a:cubicBezTo>
                    <a:pt x="1290" y="11451"/>
                    <a:pt x="1290" y="11503"/>
                    <a:pt x="1290" y="11554"/>
                  </a:cubicBezTo>
                  <a:cubicBezTo>
                    <a:pt x="1315" y="11632"/>
                    <a:pt x="1315" y="11709"/>
                    <a:pt x="1290" y="11787"/>
                  </a:cubicBezTo>
                  <a:cubicBezTo>
                    <a:pt x="1290" y="11812"/>
                    <a:pt x="1290" y="11812"/>
                    <a:pt x="1315" y="11838"/>
                  </a:cubicBezTo>
                  <a:cubicBezTo>
                    <a:pt x="1367" y="11890"/>
                    <a:pt x="1393" y="11967"/>
                    <a:pt x="1367" y="12044"/>
                  </a:cubicBezTo>
                  <a:cubicBezTo>
                    <a:pt x="1367" y="12070"/>
                    <a:pt x="1393" y="12096"/>
                    <a:pt x="1393" y="12096"/>
                  </a:cubicBezTo>
                  <a:cubicBezTo>
                    <a:pt x="1341" y="12173"/>
                    <a:pt x="1393" y="12225"/>
                    <a:pt x="1419" y="12302"/>
                  </a:cubicBezTo>
                  <a:cubicBezTo>
                    <a:pt x="1419" y="12354"/>
                    <a:pt x="1419" y="12431"/>
                    <a:pt x="1419" y="12483"/>
                  </a:cubicBezTo>
                  <a:cubicBezTo>
                    <a:pt x="1419" y="12560"/>
                    <a:pt x="1419" y="12534"/>
                    <a:pt x="1419" y="12560"/>
                  </a:cubicBezTo>
                  <a:cubicBezTo>
                    <a:pt x="1393" y="12586"/>
                    <a:pt x="1367" y="12638"/>
                    <a:pt x="1367" y="12689"/>
                  </a:cubicBezTo>
                  <a:cubicBezTo>
                    <a:pt x="1393" y="12741"/>
                    <a:pt x="1367" y="12818"/>
                    <a:pt x="1367" y="12870"/>
                  </a:cubicBezTo>
                  <a:cubicBezTo>
                    <a:pt x="1367" y="12921"/>
                    <a:pt x="1315" y="12896"/>
                    <a:pt x="1290" y="12921"/>
                  </a:cubicBezTo>
                  <a:lnTo>
                    <a:pt x="1290" y="12947"/>
                  </a:lnTo>
                  <a:cubicBezTo>
                    <a:pt x="1290" y="12999"/>
                    <a:pt x="1341" y="13050"/>
                    <a:pt x="1290" y="13102"/>
                  </a:cubicBezTo>
                  <a:cubicBezTo>
                    <a:pt x="1264" y="13128"/>
                    <a:pt x="1264" y="13134"/>
                    <a:pt x="1273" y="13134"/>
                  </a:cubicBezTo>
                  <a:cubicBezTo>
                    <a:pt x="1283" y="13134"/>
                    <a:pt x="1302" y="13128"/>
                    <a:pt x="1315" y="13128"/>
                  </a:cubicBezTo>
                  <a:cubicBezTo>
                    <a:pt x="1341" y="13153"/>
                    <a:pt x="1393" y="13205"/>
                    <a:pt x="1341" y="13231"/>
                  </a:cubicBezTo>
                  <a:lnTo>
                    <a:pt x="1341" y="13257"/>
                  </a:lnTo>
                  <a:lnTo>
                    <a:pt x="1341" y="13308"/>
                  </a:lnTo>
                  <a:cubicBezTo>
                    <a:pt x="1419" y="13411"/>
                    <a:pt x="1393" y="13437"/>
                    <a:pt x="1290" y="13489"/>
                  </a:cubicBezTo>
                  <a:cubicBezTo>
                    <a:pt x="1290" y="13566"/>
                    <a:pt x="1290" y="13618"/>
                    <a:pt x="1264" y="13669"/>
                  </a:cubicBezTo>
                  <a:cubicBezTo>
                    <a:pt x="1315" y="13669"/>
                    <a:pt x="1290" y="13721"/>
                    <a:pt x="1290" y="13747"/>
                  </a:cubicBezTo>
                  <a:cubicBezTo>
                    <a:pt x="1302" y="13760"/>
                    <a:pt x="1315" y="13766"/>
                    <a:pt x="1328" y="13766"/>
                  </a:cubicBezTo>
                  <a:cubicBezTo>
                    <a:pt x="1341" y="13766"/>
                    <a:pt x="1354" y="13760"/>
                    <a:pt x="1367" y="13747"/>
                  </a:cubicBezTo>
                  <a:cubicBezTo>
                    <a:pt x="1386" y="13740"/>
                    <a:pt x="1401" y="13737"/>
                    <a:pt x="1412" y="13737"/>
                  </a:cubicBezTo>
                  <a:cubicBezTo>
                    <a:pt x="1444" y="13737"/>
                    <a:pt x="1444" y="13766"/>
                    <a:pt x="1444" y="13824"/>
                  </a:cubicBezTo>
                  <a:cubicBezTo>
                    <a:pt x="1522" y="13824"/>
                    <a:pt x="1522" y="13824"/>
                    <a:pt x="1496" y="13876"/>
                  </a:cubicBezTo>
                  <a:cubicBezTo>
                    <a:pt x="1480" y="13925"/>
                    <a:pt x="1484" y="13943"/>
                    <a:pt x="1502" y="13943"/>
                  </a:cubicBezTo>
                  <a:cubicBezTo>
                    <a:pt x="1513" y="13943"/>
                    <a:pt x="1529" y="13937"/>
                    <a:pt x="1547" y="13927"/>
                  </a:cubicBezTo>
                  <a:cubicBezTo>
                    <a:pt x="1599" y="13927"/>
                    <a:pt x="1573" y="13953"/>
                    <a:pt x="1573" y="13979"/>
                  </a:cubicBezTo>
                  <a:cubicBezTo>
                    <a:pt x="1573" y="14005"/>
                    <a:pt x="1547" y="14005"/>
                    <a:pt x="1547" y="14005"/>
                  </a:cubicBezTo>
                  <a:cubicBezTo>
                    <a:pt x="1522" y="14030"/>
                    <a:pt x="1522" y="14056"/>
                    <a:pt x="1522" y="14082"/>
                  </a:cubicBezTo>
                  <a:lnTo>
                    <a:pt x="1547" y="14082"/>
                  </a:lnTo>
                  <a:cubicBezTo>
                    <a:pt x="1565" y="14082"/>
                    <a:pt x="1582" y="14070"/>
                    <a:pt x="1599" y="14070"/>
                  </a:cubicBezTo>
                  <a:cubicBezTo>
                    <a:pt x="1608" y="14070"/>
                    <a:pt x="1616" y="14073"/>
                    <a:pt x="1625" y="14082"/>
                  </a:cubicBezTo>
                  <a:cubicBezTo>
                    <a:pt x="1651" y="14108"/>
                    <a:pt x="1676" y="14159"/>
                    <a:pt x="1676" y="14185"/>
                  </a:cubicBezTo>
                  <a:cubicBezTo>
                    <a:pt x="1651" y="14237"/>
                    <a:pt x="1651" y="14262"/>
                    <a:pt x="1651" y="14314"/>
                  </a:cubicBezTo>
                  <a:lnTo>
                    <a:pt x="1651" y="14391"/>
                  </a:lnTo>
                  <a:cubicBezTo>
                    <a:pt x="1651" y="14417"/>
                    <a:pt x="1651" y="14495"/>
                    <a:pt x="1676" y="14520"/>
                  </a:cubicBezTo>
                  <a:cubicBezTo>
                    <a:pt x="1728" y="14572"/>
                    <a:pt x="1728" y="14675"/>
                    <a:pt x="1702" y="14727"/>
                  </a:cubicBezTo>
                  <a:cubicBezTo>
                    <a:pt x="1676" y="14778"/>
                    <a:pt x="1651" y="14830"/>
                    <a:pt x="1676" y="14907"/>
                  </a:cubicBezTo>
                  <a:cubicBezTo>
                    <a:pt x="1665" y="14911"/>
                    <a:pt x="1654" y="14912"/>
                    <a:pt x="1643" y="14912"/>
                  </a:cubicBezTo>
                  <a:cubicBezTo>
                    <a:pt x="1577" y="14912"/>
                    <a:pt x="1514" y="14856"/>
                    <a:pt x="1470" y="14856"/>
                  </a:cubicBezTo>
                  <a:cubicBezTo>
                    <a:pt x="1470" y="14907"/>
                    <a:pt x="1444" y="14985"/>
                    <a:pt x="1470" y="15036"/>
                  </a:cubicBezTo>
                  <a:cubicBezTo>
                    <a:pt x="1522" y="15088"/>
                    <a:pt x="1470" y="15088"/>
                    <a:pt x="1470" y="15114"/>
                  </a:cubicBezTo>
                  <a:cubicBezTo>
                    <a:pt x="1470" y="15114"/>
                    <a:pt x="1419" y="15165"/>
                    <a:pt x="1496" y="15191"/>
                  </a:cubicBezTo>
                  <a:lnTo>
                    <a:pt x="1496" y="15243"/>
                  </a:lnTo>
                  <a:cubicBezTo>
                    <a:pt x="1444" y="15320"/>
                    <a:pt x="1496" y="15397"/>
                    <a:pt x="1470" y="15475"/>
                  </a:cubicBezTo>
                  <a:cubicBezTo>
                    <a:pt x="1444" y="15526"/>
                    <a:pt x="1444" y="15578"/>
                    <a:pt x="1470" y="15629"/>
                  </a:cubicBezTo>
                  <a:cubicBezTo>
                    <a:pt x="1470" y="15681"/>
                    <a:pt x="1470" y="15707"/>
                    <a:pt x="1470" y="15758"/>
                  </a:cubicBezTo>
                  <a:cubicBezTo>
                    <a:pt x="1444" y="15810"/>
                    <a:pt x="1444" y="15861"/>
                    <a:pt x="1470" y="15913"/>
                  </a:cubicBezTo>
                  <a:cubicBezTo>
                    <a:pt x="1496" y="15965"/>
                    <a:pt x="1496" y="16042"/>
                    <a:pt x="1444" y="16119"/>
                  </a:cubicBezTo>
                  <a:cubicBezTo>
                    <a:pt x="1419" y="16145"/>
                    <a:pt x="1393" y="16171"/>
                    <a:pt x="1393" y="16197"/>
                  </a:cubicBezTo>
                  <a:lnTo>
                    <a:pt x="1444" y="16223"/>
                  </a:lnTo>
                  <a:cubicBezTo>
                    <a:pt x="1547" y="16274"/>
                    <a:pt x="1547" y="16274"/>
                    <a:pt x="1496" y="16403"/>
                  </a:cubicBezTo>
                  <a:cubicBezTo>
                    <a:pt x="1496" y="16429"/>
                    <a:pt x="1573" y="16455"/>
                    <a:pt x="1496" y="16506"/>
                  </a:cubicBezTo>
                  <a:lnTo>
                    <a:pt x="1496" y="16532"/>
                  </a:lnTo>
                  <a:cubicBezTo>
                    <a:pt x="1547" y="16584"/>
                    <a:pt x="1547" y="16661"/>
                    <a:pt x="1522" y="16713"/>
                  </a:cubicBezTo>
                  <a:lnTo>
                    <a:pt x="1522" y="16738"/>
                  </a:lnTo>
                  <a:cubicBezTo>
                    <a:pt x="1625" y="16893"/>
                    <a:pt x="1522" y="16996"/>
                    <a:pt x="1444" y="17074"/>
                  </a:cubicBezTo>
                  <a:cubicBezTo>
                    <a:pt x="1444" y="17074"/>
                    <a:pt x="1444" y="17099"/>
                    <a:pt x="1444" y="17099"/>
                  </a:cubicBezTo>
                  <a:cubicBezTo>
                    <a:pt x="1470" y="17177"/>
                    <a:pt x="1470" y="17280"/>
                    <a:pt x="1444" y="17357"/>
                  </a:cubicBezTo>
                  <a:cubicBezTo>
                    <a:pt x="1470" y="17357"/>
                    <a:pt x="1496" y="17357"/>
                    <a:pt x="1496" y="17409"/>
                  </a:cubicBezTo>
                  <a:cubicBezTo>
                    <a:pt x="1496" y="17435"/>
                    <a:pt x="1496" y="17486"/>
                    <a:pt x="1444" y="17512"/>
                  </a:cubicBezTo>
                  <a:cubicBezTo>
                    <a:pt x="1470" y="17589"/>
                    <a:pt x="1522" y="17693"/>
                    <a:pt x="1470" y="17796"/>
                  </a:cubicBezTo>
                  <a:cubicBezTo>
                    <a:pt x="1496" y="17847"/>
                    <a:pt x="1522" y="17822"/>
                    <a:pt x="1547" y="17899"/>
                  </a:cubicBezTo>
                  <a:cubicBezTo>
                    <a:pt x="1547" y="17899"/>
                    <a:pt x="1573" y="17899"/>
                    <a:pt x="1573" y="17976"/>
                  </a:cubicBezTo>
                  <a:cubicBezTo>
                    <a:pt x="1599" y="18002"/>
                    <a:pt x="1599" y="18054"/>
                    <a:pt x="1573" y="18079"/>
                  </a:cubicBezTo>
                  <a:cubicBezTo>
                    <a:pt x="1599" y="18157"/>
                    <a:pt x="1547" y="18183"/>
                    <a:pt x="1547" y="18234"/>
                  </a:cubicBezTo>
                  <a:cubicBezTo>
                    <a:pt x="1547" y="18286"/>
                    <a:pt x="1599" y="18312"/>
                    <a:pt x="1547" y="18337"/>
                  </a:cubicBezTo>
                  <a:cubicBezTo>
                    <a:pt x="1547" y="18441"/>
                    <a:pt x="1444" y="18466"/>
                    <a:pt x="1444" y="18570"/>
                  </a:cubicBezTo>
                  <a:cubicBezTo>
                    <a:pt x="1367" y="18647"/>
                    <a:pt x="1444" y="18724"/>
                    <a:pt x="1470" y="18776"/>
                  </a:cubicBezTo>
                  <a:lnTo>
                    <a:pt x="1522" y="18776"/>
                  </a:lnTo>
                  <a:cubicBezTo>
                    <a:pt x="1522" y="18763"/>
                    <a:pt x="1528" y="18757"/>
                    <a:pt x="1541" y="18757"/>
                  </a:cubicBezTo>
                  <a:cubicBezTo>
                    <a:pt x="1554" y="18757"/>
                    <a:pt x="1573" y="18763"/>
                    <a:pt x="1599" y="18776"/>
                  </a:cubicBezTo>
                  <a:cubicBezTo>
                    <a:pt x="1625" y="18827"/>
                    <a:pt x="1651" y="18879"/>
                    <a:pt x="1625" y="18931"/>
                  </a:cubicBezTo>
                  <a:cubicBezTo>
                    <a:pt x="1625" y="18956"/>
                    <a:pt x="1625" y="18982"/>
                    <a:pt x="1625" y="18982"/>
                  </a:cubicBezTo>
                  <a:cubicBezTo>
                    <a:pt x="1625" y="19020"/>
                    <a:pt x="1611" y="19044"/>
                    <a:pt x="1593" y="19044"/>
                  </a:cubicBezTo>
                  <a:cubicBezTo>
                    <a:pt x="1587" y="19044"/>
                    <a:pt x="1580" y="19041"/>
                    <a:pt x="1573" y="19034"/>
                  </a:cubicBezTo>
                  <a:cubicBezTo>
                    <a:pt x="1522" y="19034"/>
                    <a:pt x="1470" y="19034"/>
                    <a:pt x="1444" y="19085"/>
                  </a:cubicBezTo>
                  <a:cubicBezTo>
                    <a:pt x="1419" y="19111"/>
                    <a:pt x="1393" y="19163"/>
                    <a:pt x="1419" y="19188"/>
                  </a:cubicBezTo>
                  <a:cubicBezTo>
                    <a:pt x="1444" y="19240"/>
                    <a:pt x="1470" y="19266"/>
                    <a:pt x="1470" y="19317"/>
                  </a:cubicBezTo>
                  <a:cubicBezTo>
                    <a:pt x="1496" y="19369"/>
                    <a:pt x="1496" y="19395"/>
                    <a:pt x="1496" y="19446"/>
                  </a:cubicBezTo>
                  <a:cubicBezTo>
                    <a:pt x="1522" y="19472"/>
                    <a:pt x="1496" y="19498"/>
                    <a:pt x="1496" y="19524"/>
                  </a:cubicBezTo>
                  <a:cubicBezTo>
                    <a:pt x="1444" y="19550"/>
                    <a:pt x="1444" y="19601"/>
                    <a:pt x="1496" y="19627"/>
                  </a:cubicBezTo>
                  <a:cubicBezTo>
                    <a:pt x="1573" y="19704"/>
                    <a:pt x="1573" y="19807"/>
                    <a:pt x="1522" y="19885"/>
                  </a:cubicBezTo>
                  <a:cubicBezTo>
                    <a:pt x="1496" y="19962"/>
                    <a:pt x="1496" y="20014"/>
                    <a:pt x="1496" y="20091"/>
                  </a:cubicBezTo>
                  <a:cubicBezTo>
                    <a:pt x="1496" y="20117"/>
                    <a:pt x="1496" y="20169"/>
                    <a:pt x="1470" y="20169"/>
                  </a:cubicBezTo>
                  <a:cubicBezTo>
                    <a:pt x="1444" y="20194"/>
                    <a:pt x="1419" y="20246"/>
                    <a:pt x="1444" y="20272"/>
                  </a:cubicBezTo>
                  <a:cubicBezTo>
                    <a:pt x="1444" y="20323"/>
                    <a:pt x="1470" y="20349"/>
                    <a:pt x="1444" y="20375"/>
                  </a:cubicBezTo>
                  <a:cubicBezTo>
                    <a:pt x="1419" y="20426"/>
                    <a:pt x="1393" y="20401"/>
                    <a:pt x="1444" y="20426"/>
                  </a:cubicBezTo>
                  <a:cubicBezTo>
                    <a:pt x="1496" y="20478"/>
                    <a:pt x="1522" y="20555"/>
                    <a:pt x="1522" y="20607"/>
                  </a:cubicBezTo>
                  <a:cubicBezTo>
                    <a:pt x="1522" y="20633"/>
                    <a:pt x="1547" y="20684"/>
                    <a:pt x="1547" y="20710"/>
                  </a:cubicBezTo>
                  <a:cubicBezTo>
                    <a:pt x="1547" y="20736"/>
                    <a:pt x="1573" y="20736"/>
                    <a:pt x="1573" y="20762"/>
                  </a:cubicBezTo>
                  <a:cubicBezTo>
                    <a:pt x="1547" y="20788"/>
                    <a:pt x="1573" y="20865"/>
                    <a:pt x="1573" y="20916"/>
                  </a:cubicBezTo>
                  <a:cubicBezTo>
                    <a:pt x="1573" y="20968"/>
                    <a:pt x="1573" y="21020"/>
                    <a:pt x="1599" y="21071"/>
                  </a:cubicBezTo>
                  <a:cubicBezTo>
                    <a:pt x="1599" y="21071"/>
                    <a:pt x="1599" y="21123"/>
                    <a:pt x="1573" y="21123"/>
                  </a:cubicBezTo>
                  <a:cubicBezTo>
                    <a:pt x="1547" y="21226"/>
                    <a:pt x="1573" y="21303"/>
                    <a:pt x="1522" y="21381"/>
                  </a:cubicBezTo>
                  <a:cubicBezTo>
                    <a:pt x="1522" y="21381"/>
                    <a:pt x="1522" y="21407"/>
                    <a:pt x="1547" y="21407"/>
                  </a:cubicBezTo>
                  <a:lnTo>
                    <a:pt x="1599" y="21432"/>
                  </a:lnTo>
                  <a:cubicBezTo>
                    <a:pt x="1599" y="21458"/>
                    <a:pt x="1573" y="21458"/>
                    <a:pt x="1573" y="21484"/>
                  </a:cubicBezTo>
                  <a:cubicBezTo>
                    <a:pt x="1573" y="21484"/>
                    <a:pt x="1522" y="21510"/>
                    <a:pt x="1547" y="21535"/>
                  </a:cubicBezTo>
                  <a:cubicBezTo>
                    <a:pt x="1573" y="21535"/>
                    <a:pt x="1599" y="21639"/>
                    <a:pt x="1599" y="21716"/>
                  </a:cubicBezTo>
                  <a:cubicBezTo>
                    <a:pt x="1625" y="21793"/>
                    <a:pt x="1573" y="21845"/>
                    <a:pt x="1599" y="21922"/>
                  </a:cubicBezTo>
                  <a:cubicBezTo>
                    <a:pt x="1599" y="22000"/>
                    <a:pt x="1625" y="22000"/>
                    <a:pt x="1625" y="22051"/>
                  </a:cubicBezTo>
                  <a:cubicBezTo>
                    <a:pt x="1651" y="22077"/>
                    <a:pt x="1625" y="22103"/>
                    <a:pt x="1625" y="22129"/>
                  </a:cubicBezTo>
                  <a:cubicBezTo>
                    <a:pt x="1599" y="22129"/>
                    <a:pt x="1599" y="22180"/>
                    <a:pt x="1625" y="22206"/>
                  </a:cubicBezTo>
                  <a:cubicBezTo>
                    <a:pt x="1625" y="22232"/>
                    <a:pt x="1625" y="22232"/>
                    <a:pt x="1651" y="22258"/>
                  </a:cubicBezTo>
                  <a:cubicBezTo>
                    <a:pt x="1625" y="22309"/>
                    <a:pt x="1625" y="22361"/>
                    <a:pt x="1651" y="22412"/>
                  </a:cubicBezTo>
                  <a:cubicBezTo>
                    <a:pt x="1651" y="22438"/>
                    <a:pt x="1625" y="22464"/>
                    <a:pt x="1599" y="22490"/>
                  </a:cubicBezTo>
                  <a:lnTo>
                    <a:pt x="1599" y="22516"/>
                  </a:lnTo>
                  <a:lnTo>
                    <a:pt x="1625" y="22541"/>
                  </a:lnTo>
                  <a:cubicBezTo>
                    <a:pt x="1702" y="22593"/>
                    <a:pt x="1625" y="22619"/>
                    <a:pt x="1625" y="22670"/>
                  </a:cubicBezTo>
                  <a:cubicBezTo>
                    <a:pt x="1702" y="22670"/>
                    <a:pt x="1702" y="22670"/>
                    <a:pt x="1676" y="22722"/>
                  </a:cubicBezTo>
                  <a:cubicBezTo>
                    <a:pt x="1676" y="22748"/>
                    <a:pt x="1651" y="22799"/>
                    <a:pt x="1625" y="22799"/>
                  </a:cubicBezTo>
                  <a:lnTo>
                    <a:pt x="1625" y="22851"/>
                  </a:lnTo>
                  <a:cubicBezTo>
                    <a:pt x="1625" y="22851"/>
                    <a:pt x="1702" y="22928"/>
                    <a:pt x="1625" y="23006"/>
                  </a:cubicBezTo>
                  <a:lnTo>
                    <a:pt x="1625" y="23031"/>
                  </a:lnTo>
                  <a:lnTo>
                    <a:pt x="1676" y="23031"/>
                  </a:lnTo>
                  <a:lnTo>
                    <a:pt x="1676" y="23057"/>
                  </a:lnTo>
                  <a:lnTo>
                    <a:pt x="1625" y="23134"/>
                  </a:lnTo>
                  <a:cubicBezTo>
                    <a:pt x="1651" y="23134"/>
                    <a:pt x="1676" y="23134"/>
                    <a:pt x="1676" y="23160"/>
                  </a:cubicBezTo>
                  <a:cubicBezTo>
                    <a:pt x="1676" y="23186"/>
                    <a:pt x="1676" y="23186"/>
                    <a:pt x="1676" y="23212"/>
                  </a:cubicBezTo>
                  <a:cubicBezTo>
                    <a:pt x="1676" y="23263"/>
                    <a:pt x="1651" y="23289"/>
                    <a:pt x="1599" y="23289"/>
                  </a:cubicBezTo>
                  <a:cubicBezTo>
                    <a:pt x="1547" y="23289"/>
                    <a:pt x="1573" y="23289"/>
                    <a:pt x="1547" y="23315"/>
                  </a:cubicBezTo>
                  <a:lnTo>
                    <a:pt x="1496" y="23315"/>
                  </a:lnTo>
                  <a:lnTo>
                    <a:pt x="1496" y="23263"/>
                  </a:lnTo>
                  <a:cubicBezTo>
                    <a:pt x="1470" y="23263"/>
                    <a:pt x="1444" y="23263"/>
                    <a:pt x="1419" y="23315"/>
                  </a:cubicBezTo>
                  <a:cubicBezTo>
                    <a:pt x="1419" y="23315"/>
                    <a:pt x="1419" y="23341"/>
                    <a:pt x="1393" y="23367"/>
                  </a:cubicBezTo>
                  <a:cubicBezTo>
                    <a:pt x="1444" y="23392"/>
                    <a:pt x="1444" y="23470"/>
                    <a:pt x="1470" y="23496"/>
                  </a:cubicBezTo>
                  <a:cubicBezTo>
                    <a:pt x="1522" y="23496"/>
                    <a:pt x="1547" y="23496"/>
                    <a:pt x="1547" y="23547"/>
                  </a:cubicBezTo>
                  <a:cubicBezTo>
                    <a:pt x="1547" y="23599"/>
                    <a:pt x="1522" y="23599"/>
                    <a:pt x="1470" y="23599"/>
                  </a:cubicBezTo>
                  <a:cubicBezTo>
                    <a:pt x="1470" y="23676"/>
                    <a:pt x="1496" y="23753"/>
                    <a:pt x="1444" y="23805"/>
                  </a:cubicBezTo>
                  <a:cubicBezTo>
                    <a:pt x="1393" y="23857"/>
                    <a:pt x="1393" y="23908"/>
                    <a:pt x="1419" y="23986"/>
                  </a:cubicBezTo>
                  <a:cubicBezTo>
                    <a:pt x="1419" y="24037"/>
                    <a:pt x="1419" y="24089"/>
                    <a:pt x="1419" y="24140"/>
                  </a:cubicBezTo>
                  <a:cubicBezTo>
                    <a:pt x="1419" y="24140"/>
                    <a:pt x="1419" y="24222"/>
                    <a:pt x="1455" y="24222"/>
                  </a:cubicBezTo>
                  <a:cubicBezTo>
                    <a:pt x="1459" y="24222"/>
                    <a:pt x="1464" y="24221"/>
                    <a:pt x="1470" y="24218"/>
                  </a:cubicBezTo>
                  <a:cubicBezTo>
                    <a:pt x="1522" y="24218"/>
                    <a:pt x="1522" y="24269"/>
                    <a:pt x="1522" y="24295"/>
                  </a:cubicBezTo>
                  <a:cubicBezTo>
                    <a:pt x="1573" y="24347"/>
                    <a:pt x="1547" y="24424"/>
                    <a:pt x="1522" y="24476"/>
                  </a:cubicBezTo>
                  <a:cubicBezTo>
                    <a:pt x="1496" y="24579"/>
                    <a:pt x="1470" y="24708"/>
                    <a:pt x="1470" y="24811"/>
                  </a:cubicBezTo>
                  <a:cubicBezTo>
                    <a:pt x="1470" y="24888"/>
                    <a:pt x="1419" y="24940"/>
                    <a:pt x="1419" y="24991"/>
                  </a:cubicBezTo>
                  <a:cubicBezTo>
                    <a:pt x="1470" y="25017"/>
                    <a:pt x="1470" y="25017"/>
                    <a:pt x="1419" y="25069"/>
                  </a:cubicBezTo>
                  <a:lnTo>
                    <a:pt x="1419" y="25120"/>
                  </a:lnTo>
                  <a:cubicBezTo>
                    <a:pt x="1470" y="25120"/>
                    <a:pt x="1470" y="25146"/>
                    <a:pt x="1444" y="25198"/>
                  </a:cubicBezTo>
                  <a:cubicBezTo>
                    <a:pt x="1470" y="25198"/>
                    <a:pt x="1444" y="25224"/>
                    <a:pt x="1444" y="25224"/>
                  </a:cubicBezTo>
                  <a:cubicBezTo>
                    <a:pt x="1444" y="25275"/>
                    <a:pt x="1444" y="25327"/>
                    <a:pt x="1470" y="25378"/>
                  </a:cubicBezTo>
                  <a:cubicBezTo>
                    <a:pt x="1470" y="25378"/>
                    <a:pt x="1444" y="25404"/>
                    <a:pt x="1444" y="25404"/>
                  </a:cubicBezTo>
                  <a:lnTo>
                    <a:pt x="1470" y="25481"/>
                  </a:lnTo>
                  <a:cubicBezTo>
                    <a:pt x="1496" y="25481"/>
                    <a:pt x="1522" y="25481"/>
                    <a:pt x="1522" y="25507"/>
                  </a:cubicBezTo>
                  <a:cubicBezTo>
                    <a:pt x="1522" y="25533"/>
                    <a:pt x="1496" y="25662"/>
                    <a:pt x="1470" y="25739"/>
                  </a:cubicBezTo>
                  <a:cubicBezTo>
                    <a:pt x="1496" y="25791"/>
                    <a:pt x="1470" y="25817"/>
                    <a:pt x="1444" y="25843"/>
                  </a:cubicBezTo>
                  <a:lnTo>
                    <a:pt x="1444" y="25946"/>
                  </a:lnTo>
                  <a:cubicBezTo>
                    <a:pt x="1444" y="25971"/>
                    <a:pt x="1393" y="25997"/>
                    <a:pt x="1393" y="26023"/>
                  </a:cubicBezTo>
                  <a:cubicBezTo>
                    <a:pt x="1393" y="26075"/>
                    <a:pt x="1419" y="26100"/>
                    <a:pt x="1419" y="26126"/>
                  </a:cubicBezTo>
                  <a:cubicBezTo>
                    <a:pt x="1419" y="26178"/>
                    <a:pt x="1444" y="26255"/>
                    <a:pt x="1393" y="26281"/>
                  </a:cubicBezTo>
                  <a:lnTo>
                    <a:pt x="1393" y="26307"/>
                  </a:lnTo>
                  <a:cubicBezTo>
                    <a:pt x="1393" y="26333"/>
                    <a:pt x="1393" y="26358"/>
                    <a:pt x="1393" y="26384"/>
                  </a:cubicBezTo>
                  <a:cubicBezTo>
                    <a:pt x="1367" y="26436"/>
                    <a:pt x="1367" y="26461"/>
                    <a:pt x="1367" y="26513"/>
                  </a:cubicBezTo>
                  <a:cubicBezTo>
                    <a:pt x="1393" y="26539"/>
                    <a:pt x="1393" y="26565"/>
                    <a:pt x="1393" y="26590"/>
                  </a:cubicBezTo>
                  <a:cubicBezTo>
                    <a:pt x="1393" y="26616"/>
                    <a:pt x="1367" y="26668"/>
                    <a:pt x="1341" y="26694"/>
                  </a:cubicBezTo>
                  <a:cubicBezTo>
                    <a:pt x="1341" y="26694"/>
                    <a:pt x="1341" y="26719"/>
                    <a:pt x="1341" y="26719"/>
                  </a:cubicBezTo>
                  <a:lnTo>
                    <a:pt x="1367" y="26771"/>
                  </a:lnTo>
                  <a:cubicBezTo>
                    <a:pt x="1367" y="26797"/>
                    <a:pt x="1393" y="26848"/>
                    <a:pt x="1367" y="26874"/>
                  </a:cubicBezTo>
                  <a:cubicBezTo>
                    <a:pt x="1367" y="26900"/>
                    <a:pt x="1341" y="26900"/>
                    <a:pt x="1315" y="26926"/>
                  </a:cubicBezTo>
                  <a:cubicBezTo>
                    <a:pt x="1290" y="26926"/>
                    <a:pt x="1290" y="26977"/>
                    <a:pt x="1290" y="26977"/>
                  </a:cubicBezTo>
                  <a:cubicBezTo>
                    <a:pt x="1290" y="27003"/>
                    <a:pt x="1315" y="27055"/>
                    <a:pt x="1264" y="27080"/>
                  </a:cubicBezTo>
                  <a:cubicBezTo>
                    <a:pt x="1212" y="27106"/>
                    <a:pt x="1238" y="27158"/>
                    <a:pt x="1264" y="27209"/>
                  </a:cubicBezTo>
                  <a:cubicBezTo>
                    <a:pt x="1341" y="27209"/>
                    <a:pt x="1315" y="27261"/>
                    <a:pt x="1315" y="27313"/>
                  </a:cubicBezTo>
                  <a:cubicBezTo>
                    <a:pt x="1341" y="27364"/>
                    <a:pt x="1367" y="27493"/>
                    <a:pt x="1367" y="27570"/>
                  </a:cubicBezTo>
                  <a:cubicBezTo>
                    <a:pt x="1419" y="27648"/>
                    <a:pt x="1419" y="27777"/>
                    <a:pt x="1367" y="27854"/>
                  </a:cubicBezTo>
                  <a:lnTo>
                    <a:pt x="1367" y="27932"/>
                  </a:lnTo>
                  <a:cubicBezTo>
                    <a:pt x="1393" y="27957"/>
                    <a:pt x="1367" y="28009"/>
                    <a:pt x="1341" y="28009"/>
                  </a:cubicBezTo>
                  <a:cubicBezTo>
                    <a:pt x="1341" y="28035"/>
                    <a:pt x="1341" y="28061"/>
                    <a:pt x="1367" y="28086"/>
                  </a:cubicBezTo>
                  <a:cubicBezTo>
                    <a:pt x="1393" y="28112"/>
                    <a:pt x="1367" y="28138"/>
                    <a:pt x="1341" y="28164"/>
                  </a:cubicBezTo>
                  <a:cubicBezTo>
                    <a:pt x="1341" y="28189"/>
                    <a:pt x="1419" y="28189"/>
                    <a:pt x="1393" y="28215"/>
                  </a:cubicBezTo>
                  <a:cubicBezTo>
                    <a:pt x="1393" y="28241"/>
                    <a:pt x="1315" y="28267"/>
                    <a:pt x="1341" y="28344"/>
                  </a:cubicBezTo>
                  <a:cubicBezTo>
                    <a:pt x="1393" y="28396"/>
                    <a:pt x="1341" y="28422"/>
                    <a:pt x="1341" y="28473"/>
                  </a:cubicBezTo>
                  <a:cubicBezTo>
                    <a:pt x="1367" y="28551"/>
                    <a:pt x="1367" y="28654"/>
                    <a:pt x="1341" y="28731"/>
                  </a:cubicBezTo>
                  <a:lnTo>
                    <a:pt x="1393" y="28731"/>
                  </a:lnTo>
                  <a:lnTo>
                    <a:pt x="1393" y="28654"/>
                  </a:lnTo>
                  <a:lnTo>
                    <a:pt x="1393" y="28628"/>
                  </a:lnTo>
                  <a:cubicBezTo>
                    <a:pt x="1393" y="28628"/>
                    <a:pt x="1419" y="28628"/>
                    <a:pt x="1419" y="28654"/>
                  </a:cubicBezTo>
                  <a:cubicBezTo>
                    <a:pt x="1419" y="28680"/>
                    <a:pt x="1470" y="28705"/>
                    <a:pt x="1419" y="28731"/>
                  </a:cubicBezTo>
                  <a:lnTo>
                    <a:pt x="1393" y="28860"/>
                  </a:lnTo>
                  <a:cubicBezTo>
                    <a:pt x="1408" y="28852"/>
                    <a:pt x="1421" y="28849"/>
                    <a:pt x="1431" y="28849"/>
                  </a:cubicBezTo>
                  <a:cubicBezTo>
                    <a:pt x="1457" y="28849"/>
                    <a:pt x="1470" y="28868"/>
                    <a:pt x="1470" y="28886"/>
                  </a:cubicBezTo>
                  <a:cubicBezTo>
                    <a:pt x="1470" y="28912"/>
                    <a:pt x="1470" y="28937"/>
                    <a:pt x="1470" y="28963"/>
                  </a:cubicBezTo>
                  <a:cubicBezTo>
                    <a:pt x="1470" y="29015"/>
                    <a:pt x="1470" y="29066"/>
                    <a:pt x="1496" y="29092"/>
                  </a:cubicBezTo>
                  <a:cubicBezTo>
                    <a:pt x="1547" y="29144"/>
                    <a:pt x="1547" y="29144"/>
                    <a:pt x="1496" y="29170"/>
                  </a:cubicBezTo>
                  <a:lnTo>
                    <a:pt x="1470" y="29170"/>
                  </a:lnTo>
                  <a:cubicBezTo>
                    <a:pt x="1444" y="29195"/>
                    <a:pt x="1444" y="29221"/>
                    <a:pt x="1419" y="29247"/>
                  </a:cubicBezTo>
                  <a:cubicBezTo>
                    <a:pt x="1393" y="29247"/>
                    <a:pt x="1367" y="29273"/>
                    <a:pt x="1341" y="29298"/>
                  </a:cubicBezTo>
                  <a:cubicBezTo>
                    <a:pt x="1315" y="29402"/>
                    <a:pt x="1341" y="29505"/>
                    <a:pt x="1393" y="29608"/>
                  </a:cubicBezTo>
                  <a:cubicBezTo>
                    <a:pt x="1419" y="29685"/>
                    <a:pt x="1419" y="29737"/>
                    <a:pt x="1341" y="29763"/>
                  </a:cubicBezTo>
                  <a:lnTo>
                    <a:pt x="1341" y="29789"/>
                  </a:lnTo>
                  <a:cubicBezTo>
                    <a:pt x="1341" y="29814"/>
                    <a:pt x="1444" y="29789"/>
                    <a:pt x="1444" y="29892"/>
                  </a:cubicBezTo>
                  <a:cubicBezTo>
                    <a:pt x="1444" y="29892"/>
                    <a:pt x="1419" y="29943"/>
                    <a:pt x="1470" y="29969"/>
                  </a:cubicBezTo>
                  <a:cubicBezTo>
                    <a:pt x="1496" y="29969"/>
                    <a:pt x="1496" y="29995"/>
                    <a:pt x="1496" y="30021"/>
                  </a:cubicBezTo>
                  <a:cubicBezTo>
                    <a:pt x="1470" y="30124"/>
                    <a:pt x="1470" y="30201"/>
                    <a:pt x="1496" y="30304"/>
                  </a:cubicBezTo>
                  <a:lnTo>
                    <a:pt x="1522" y="30459"/>
                  </a:lnTo>
                  <a:cubicBezTo>
                    <a:pt x="1522" y="30511"/>
                    <a:pt x="1573" y="30536"/>
                    <a:pt x="1522" y="30588"/>
                  </a:cubicBezTo>
                  <a:cubicBezTo>
                    <a:pt x="1522" y="30588"/>
                    <a:pt x="1522" y="30614"/>
                    <a:pt x="1522" y="30614"/>
                  </a:cubicBezTo>
                  <a:cubicBezTo>
                    <a:pt x="1573" y="30614"/>
                    <a:pt x="1547" y="30640"/>
                    <a:pt x="1522" y="30665"/>
                  </a:cubicBezTo>
                  <a:cubicBezTo>
                    <a:pt x="1522" y="30665"/>
                    <a:pt x="1522" y="30743"/>
                    <a:pt x="1573" y="30769"/>
                  </a:cubicBezTo>
                  <a:cubicBezTo>
                    <a:pt x="1573" y="30769"/>
                    <a:pt x="1573" y="30820"/>
                    <a:pt x="1599" y="30820"/>
                  </a:cubicBezTo>
                  <a:cubicBezTo>
                    <a:pt x="1625" y="30872"/>
                    <a:pt x="1651" y="30949"/>
                    <a:pt x="1651" y="31026"/>
                  </a:cubicBezTo>
                  <a:lnTo>
                    <a:pt x="1651" y="31078"/>
                  </a:lnTo>
                  <a:lnTo>
                    <a:pt x="1676" y="31078"/>
                  </a:lnTo>
                  <a:cubicBezTo>
                    <a:pt x="1676" y="31052"/>
                    <a:pt x="1676" y="31052"/>
                    <a:pt x="1702" y="31052"/>
                  </a:cubicBezTo>
                  <a:cubicBezTo>
                    <a:pt x="1728" y="31052"/>
                    <a:pt x="1728" y="31078"/>
                    <a:pt x="1702" y="31078"/>
                  </a:cubicBezTo>
                  <a:cubicBezTo>
                    <a:pt x="1702" y="31104"/>
                    <a:pt x="1702" y="31104"/>
                    <a:pt x="1676" y="31104"/>
                  </a:cubicBezTo>
                  <a:cubicBezTo>
                    <a:pt x="1676" y="31130"/>
                    <a:pt x="1676" y="31130"/>
                    <a:pt x="1676" y="31155"/>
                  </a:cubicBezTo>
                  <a:lnTo>
                    <a:pt x="1676" y="31207"/>
                  </a:lnTo>
                  <a:lnTo>
                    <a:pt x="1728" y="31207"/>
                  </a:lnTo>
                  <a:cubicBezTo>
                    <a:pt x="1754" y="31207"/>
                    <a:pt x="1780" y="31207"/>
                    <a:pt x="1805" y="31233"/>
                  </a:cubicBezTo>
                  <a:lnTo>
                    <a:pt x="1805" y="31310"/>
                  </a:lnTo>
                  <a:cubicBezTo>
                    <a:pt x="1857" y="31362"/>
                    <a:pt x="1831" y="31439"/>
                    <a:pt x="1857" y="31491"/>
                  </a:cubicBezTo>
                  <a:cubicBezTo>
                    <a:pt x="1909" y="31568"/>
                    <a:pt x="1909" y="31568"/>
                    <a:pt x="1857" y="31594"/>
                  </a:cubicBezTo>
                  <a:cubicBezTo>
                    <a:pt x="1831" y="31620"/>
                    <a:pt x="1857" y="31671"/>
                    <a:pt x="1831" y="31697"/>
                  </a:cubicBezTo>
                  <a:cubicBezTo>
                    <a:pt x="1831" y="31723"/>
                    <a:pt x="1831" y="31749"/>
                    <a:pt x="1857" y="31774"/>
                  </a:cubicBezTo>
                  <a:cubicBezTo>
                    <a:pt x="1934" y="31826"/>
                    <a:pt x="1883" y="31903"/>
                    <a:pt x="1883" y="31981"/>
                  </a:cubicBezTo>
                  <a:cubicBezTo>
                    <a:pt x="1909" y="31981"/>
                    <a:pt x="1909" y="32007"/>
                    <a:pt x="1909" y="32032"/>
                  </a:cubicBezTo>
                  <a:cubicBezTo>
                    <a:pt x="1909" y="32084"/>
                    <a:pt x="1934" y="32110"/>
                    <a:pt x="1960" y="32110"/>
                  </a:cubicBezTo>
                  <a:cubicBezTo>
                    <a:pt x="1986" y="32110"/>
                    <a:pt x="1986" y="32187"/>
                    <a:pt x="1986" y="32213"/>
                  </a:cubicBezTo>
                  <a:cubicBezTo>
                    <a:pt x="2012" y="32239"/>
                    <a:pt x="2037" y="32290"/>
                    <a:pt x="1986" y="32316"/>
                  </a:cubicBezTo>
                  <a:cubicBezTo>
                    <a:pt x="1960" y="32368"/>
                    <a:pt x="1934" y="32419"/>
                    <a:pt x="1960" y="32471"/>
                  </a:cubicBezTo>
                  <a:cubicBezTo>
                    <a:pt x="1960" y="32471"/>
                    <a:pt x="1960" y="32497"/>
                    <a:pt x="1960" y="32522"/>
                  </a:cubicBezTo>
                  <a:cubicBezTo>
                    <a:pt x="1934" y="32574"/>
                    <a:pt x="1934" y="32600"/>
                    <a:pt x="1986" y="32625"/>
                  </a:cubicBezTo>
                  <a:cubicBezTo>
                    <a:pt x="2003" y="32634"/>
                    <a:pt x="2012" y="32637"/>
                    <a:pt x="2016" y="32637"/>
                  </a:cubicBezTo>
                  <a:cubicBezTo>
                    <a:pt x="2023" y="32637"/>
                    <a:pt x="2012" y="32625"/>
                    <a:pt x="2012" y="32625"/>
                  </a:cubicBezTo>
                  <a:cubicBezTo>
                    <a:pt x="2037" y="32625"/>
                    <a:pt x="2037" y="32651"/>
                    <a:pt x="2037" y="32677"/>
                  </a:cubicBezTo>
                  <a:cubicBezTo>
                    <a:pt x="2037" y="32703"/>
                    <a:pt x="2012" y="32703"/>
                    <a:pt x="1986" y="32703"/>
                  </a:cubicBezTo>
                  <a:cubicBezTo>
                    <a:pt x="1975" y="32692"/>
                    <a:pt x="1960" y="32686"/>
                    <a:pt x="1946" y="32686"/>
                  </a:cubicBezTo>
                  <a:cubicBezTo>
                    <a:pt x="1926" y="32686"/>
                    <a:pt x="1909" y="32698"/>
                    <a:pt x="1909" y="32729"/>
                  </a:cubicBezTo>
                  <a:cubicBezTo>
                    <a:pt x="1909" y="32780"/>
                    <a:pt x="1857" y="32806"/>
                    <a:pt x="1883" y="32858"/>
                  </a:cubicBezTo>
                  <a:cubicBezTo>
                    <a:pt x="1883" y="32909"/>
                    <a:pt x="1883" y="32935"/>
                    <a:pt x="1831" y="32987"/>
                  </a:cubicBezTo>
                  <a:lnTo>
                    <a:pt x="1831" y="33012"/>
                  </a:lnTo>
                  <a:cubicBezTo>
                    <a:pt x="1831" y="33038"/>
                    <a:pt x="1831" y="33090"/>
                    <a:pt x="1857" y="33141"/>
                  </a:cubicBezTo>
                  <a:cubicBezTo>
                    <a:pt x="1857" y="33167"/>
                    <a:pt x="1857" y="33193"/>
                    <a:pt x="1857" y="33244"/>
                  </a:cubicBezTo>
                  <a:cubicBezTo>
                    <a:pt x="1805" y="33348"/>
                    <a:pt x="1780" y="33451"/>
                    <a:pt x="1780" y="33554"/>
                  </a:cubicBezTo>
                  <a:cubicBezTo>
                    <a:pt x="1780" y="33606"/>
                    <a:pt x="1728" y="33657"/>
                    <a:pt x="1780" y="33709"/>
                  </a:cubicBezTo>
                  <a:cubicBezTo>
                    <a:pt x="1780" y="33709"/>
                    <a:pt x="1831" y="33734"/>
                    <a:pt x="1831" y="33734"/>
                  </a:cubicBezTo>
                  <a:cubicBezTo>
                    <a:pt x="1780" y="33838"/>
                    <a:pt x="1934" y="33941"/>
                    <a:pt x="1857" y="34044"/>
                  </a:cubicBezTo>
                  <a:cubicBezTo>
                    <a:pt x="1831" y="34044"/>
                    <a:pt x="1831" y="34070"/>
                    <a:pt x="1831" y="34070"/>
                  </a:cubicBezTo>
                  <a:cubicBezTo>
                    <a:pt x="1909" y="34070"/>
                    <a:pt x="1909" y="34070"/>
                    <a:pt x="1909" y="34018"/>
                  </a:cubicBezTo>
                  <a:cubicBezTo>
                    <a:pt x="1909" y="34018"/>
                    <a:pt x="1909" y="33992"/>
                    <a:pt x="1909" y="33992"/>
                  </a:cubicBezTo>
                  <a:cubicBezTo>
                    <a:pt x="1909" y="33946"/>
                    <a:pt x="1927" y="33937"/>
                    <a:pt x="1948" y="33937"/>
                  </a:cubicBezTo>
                  <a:cubicBezTo>
                    <a:pt x="1961" y="33937"/>
                    <a:pt x="1976" y="33941"/>
                    <a:pt x="1986" y="33941"/>
                  </a:cubicBezTo>
                  <a:cubicBezTo>
                    <a:pt x="1986" y="34018"/>
                    <a:pt x="1986" y="34096"/>
                    <a:pt x="1934" y="34147"/>
                  </a:cubicBezTo>
                  <a:cubicBezTo>
                    <a:pt x="2003" y="34147"/>
                    <a:pt x="2031" y="34066"/>
                    <a:pt x="2036" y="34066"/>
                  </a:cubicBezTo>
                  <a:cubicBezTo>
                    <a:pt x="2037" y="34066"/>
                    <a:pt x="2037" y="34067"/>
                    <a:pt x="2037" y="34070"/>
                  </a:cubicBezTo>
                  <a:cubicBezTo>
                    <a:pt x="2037" y="34173"/>
                    <a:pt x="2063" y="34276"/>
                    <a:pt x="2115" y="34328"/>
                  </a:cubicBezTo>
                  <a:cubicBezTo>
                    <a:pt x="2128" y="34341"/>
                    <a:pt x="2134" y="34347"/>
                    <a:pt x="2141" y="34347"/>
                  </a:cubicBezTo>
                  <a:cubicBezTo>
                    <a:pt x="2147" y="34347"/>
                    <a:pt x="2154" y="34341"/>
                    <a:pt x="2166" y="34328"/>
                  </a:cubicBezTo>
                  <a:lnTo>
                    <a:pt x="2218" y="34328"/>
                  </a:lnTo>
                  <a:cubicBezTo>
                    <a:pt x="2244" y="34328"/>
                    <a:pt x="2270" y="34353"/>
                    <a:pt x="2270" y="34379"/>
                  </a:cubicBezTo>
                  <a:cubicBezTo>
                    <a:pt x="2270" y="34405"/>
                    <a:pt x="2244" y="34431"/>
                    <a:pt x="2218" y="34431"/>
                  </a:cubicBezTo>
                  <a:cubicBezTo>
                    <a:pt x="2184" y="34431"/>
                    <a:pt x="2149" y="34408"/>
                    <a:pt x="2122" y="34408"/>
                  </a:cubicBezTo>
                  <a:cubicBezTo>
                    <a:pt x="2109" y="34408"/>
                    <a:pt x="2098" y="34414"/>
                    <a:pt x="2089" y="34431"/>
                  </a:cubicBezTo>
                  <a:cubicBezTo>
                    <a:pt x="2063" y="34482"/>
                    <a:pt x="2063" y="34534"/>
                    <a:pt x="2089" y="34586"/>
                  </a:cubicBezTo>
                  <a:cubicBezTo>
                    <a:pt x="2115" y="34637"/>
                    <a:pt x="2037" y="34637"/>
                    <a:pt x="2037" y="34689"/>
                  </a:cubicBezTo>
                  <a:lnTo>
                    <a:pt x="2037" y="34792"/>
                  </a:lnTo>
                  <a:lnTo>
                    <a:pt x="2166" y="34792"/>
                  </a:lnTo>
                  <a:cubicBezTo>
                    <a:pt x="2192" y="34818"/>
                    <a:pt x="2218" y="34895"/>
                    <a:pt x="2192" y="34947"/>
                  </a:cubicBezTo>
                  <a:cubicBezTo>
                    <a:pt x="2166" y="34972"/>
                    <a:pt x="2141" y="34972"/>
                    <a:pt x="2115" y="34972"/>
                  </a:cubicBezTo>
                  <a:cubicBezTo>
                    <a:pt x="2063" y="34972"/>
                    <a:pt x="2037" y="34947"/>
                    <a:pt x="2012" y="34947"/>
                  </a:cubicBezTo>
                  <a:lnTo>
                    <a:pt x="2012" y="34972"/>
                  </a:lnTo>
                  <a:cubicBezTo>
                    <a:pt x="2037" y="34998"/>
                    <a:pt x="2037" y="35024"/>
                    <a:pt x="2012" y="35050"/>
                  </a:cubicBezTo>
                  <a:lnTo>
                    <a:pt x="2012" y="35076"/>
                  </a:lnTo>
                  <a:cubicBezTo>
                    <a:pt x="2012" y="35076"/>
                    <a:pt x="2037" y="35101"/>
                    <a:pt x="2037" y="35127"/>
                  </a:cubicBezTo>
                  <a:lnTo>
                    <a:pt x="2115" y="35076"/>
                  </a:lnTo>
                  <a:cubicBezTo>
                    <a:pt x="2141" y="35063"/>
                    <a:pt x="2160" y="35056"/>
                    <a:pt x="2173" y="35056"/>
                  </a:cubicBezTo>
                  <a:cubicBezTo>
                    <a:pt x="2186" y="35056"/>
                    <a:pt x="2192" y="35063"/>
                    <a:pt x="2192" y="35076"/>
                  </a:cubicBezTo>
                  <a:cubicBezTo>
                    <a:pt x="2166" y="35101"/>
                    <a:pt x="2166" y="35153"/>
                    <a:pt x="2166" y="35179"/>
                  </a:cubicBezTo>
                  <a:cubicBezTo>
                    <a:pt x="2166" y="35179"/>
                    <a:pt x="2192" y="35179"/>
                    <a:pt x="2192" y="35205"/>
                  </a:cubicBezTo>
                  <a:cubicBezTo>
                    <a:pt x="2192" y="35256"/>
                    <a:pt x="2192" y="35308"/>
                    <a:pt x="2166" y="35359"/>
                  </a:cubicBezTo>
                  <a:cubicBezTo>
                    <a:pt x="2192" y="35359"/>
                    <a:pt x="2192" y="35359"/>
                    <a:pt x="2192" y="35385"/>
                  </a:cubicBezTo>
                  <a:lnTo>
                    <a:pt x="2218" y="35643"/>
                  </a:lnTo>
                  <a:cubicBezTo>
                    <a:pt x="2244" y="35669"/>
                    <a:pt x="2244" y="35720"/>
                    <a:pt x="2244" y="35746"/>
                  </a:cubicBezTo>
                  <a:cubicBezTo>
                    <a:pt x="2244" y="35798"/>
                    <a:pt x="2244" y="35849"/>
                    <a:pt x="2244" y="35901"/>
                  </a:cubicBezTo>
                  <a:cubicBezTo>
                    <a:pt x="2270" y="35978"/>
                    <a:pt x="2218" y="36030"/>
                    <a:pt x="2218" y="36107"/>
                  </a:cubicBezTo>
                  <a:cubicBezTo>
                    <a:pt x="2233" y="36154"/>
                    <a:pt x="2221" y="36163"/>
                    <a:pt x="2203" y="36163"/>
                  </a:cubicBezTo>
                  <a:cubicBezTo>
                    <a:pt x="2191" y="36163"/>
                    <a:pt x="2177" y="36159"/>
                    <a:pt x="2166" y="36159"/>
                  </a:cubicBezTo>
                  <a:cubicBezTo>
                    <a:pt x="2141" y="36159"/>
                    <a:pt x="2115" y="36133"/>
                    <a:pt x="2089" y="36133"/>
                  </a:cubicBezTo>
                  <a:cubicBezTo>
                    <a:pt x="2063" y="36159"/>
                    <a:pt x="2063" y="36210"/>
                    <a:pt x="2063" y="36262"/>
                  </a:cubicBezTo>
                  <a:cubicBezTo>
                    <a:pt x="2089" y="36262"/>
                    <a:pt x="2115" y="36262"/>
                    <a:pt x="2115" y="36314"/>
                  </a:cubicBezTo>
                  <a:cubicBezTo>
                    <a:pt x="2089" y="36339"/>
                    <a:pt x="2037" y="36365"/>
                    <a:pt x="2012" y="36391"/>
                  </a:cubicBezTo>
                  <a:cubicBezTo>
                    <a:pt x="2012" y="36391"/>
                    <a:pt x="1986" y="36365"/>
                    <a:pt x="1986" y="36365"/>
                  </a:cubicBezTo>
                  <a:cubicBezTo>
                    <a:pt x="1986" y="36362"/>
                    <a:pt x="1986" y="36361"/>
                    <a:pt x="1985" y="36361"/>
                  </a:cubicBezTo>
                  <a:cubicBezTo>
                    <a:pt x="1980" y="36361"/>
                    <a:pt x="1957" y="36445"/>
                    <a:pt x="1934" y="36468"/>
                  </a:cubicBezTo>
                  <a:cubicBezTo>
                    <a:pt x="1934" y="36546"/>
                    <a:pt x="1909" y="36623"/>
                    <a:pt x="1883" y="36726"/>
                  </a:cubicBezTo>
                  <a:cubicBezTo>
                    <a:pt x="1883" y="36726"/>
                    <a:pt x="1909" y="36752"/>
                    <a:pt x="1909" y="36752"/>
                  </a:cubicBezTo>
                  <a:cubicBezTo>
                    <a:pt x="1934" y="36752"/>
                    <a:pt x="1960" y="36778"/>
                    <a:pt x="1986" y="36804"/>
                  </a:cubicBezTo>
                  <a:cubicBezTo>
                    <a:pt x="2012" y="36804"/>
                    <a:pt x="2012" y="36804"/>
                    <a:pt x="2037" y="36778"/>
                  </a:cubicBezTo>
                  <a:cubicBezTo>
                    <a:pt x="2037" y="36752"/>
                    <a:pt x="1986" y="36726"/>
                    <a:pt x="2037" y="36700"/>
                  </a:cubicBezTo>
                  <a:cubicBezTo>
                    <a:pt x="2046" y="36692"/>
                    <a:pt x="2055" y="36689"/>
                    <a:pt x="2063" y="36689"/>
                  </a:cubicBezTo>
                  <a:cubicBezTo>
                    <a:pt x="2080" y="36689"/>
                    <a:pt x="2098" y="36700"/>
                    <a:pt x="2115" y="36700"/>
                  </a:cubicBezTo>
                  <a:cubicBezTo>
                    <a:pt x="2115" y="36752"/>
                    <a:pt x="2089" y="36804"/>
                    <a:pt x="2115" y="36855"/>
                  </a:cubicBezTo>
                  <a:cubicBezTo>
                    <a:pt x="2141" y="36907"/>
                    <a:pt x="2115" y="36907"/>
                    <a:pt x="2089" y="36933"/>
                  </a:cubicBezTo>
                  <a:cubicBezTo>
                    <a:pt x="2089" y="37010"/>
                    <a:pt x="2063" y="37036"/>
                    <a:pt x="2012" y="37062"/>
                  </a:cubicBezTo>
                  <a:cubicBezTo>
                    <a:pt x="2012" y="37087"/>
                    <a:pt x="2012" y="37113"/>
                    <a:pt x="1986" y="37113"/>
                  </a:cubicBezTo>
                  <a:cubicBezTo>
                    <a:pt x="1960" y="37165"/>
                    <a:pt x="1960" y="37216"/>
                    <a:pt x="1986" y="37268"/>
                  </a:cubicBezTo>
                  <a:cubicBezTo>
                    <a:pt x="2012" y="37319"/>
                    <a:pt x="2037" y="37397"/>
                    <a:pt x="2012" y="37448"/>
                  </a:cubicBezTo>
                  <a:cubicBezTo>
                    <a:pt x="2012" y="37500"/>
                    <a:pt x="2012" y="37552"/>
                    <a:pt x="2012" y="37577"/>
                  </a:cubicBezTo>
                  <a:cubicBezTo>
                    <a:pt x="2012" y="37629"/>
                    <a:pt x="2037" y="37655"/>
                    <a:pt x="2063" y="37655"/>
                  </a:cubicBezTo>
                  <a:cubicBezTo>
                    <a:pt x="2089" y="37655"/>
                    <a:pt x="2089" y="37655"/>
                    <a:pt x="2115" y="37680"/>
                  </a:cubicBezTo>
                  <a:cubicBezTo>
                    <a:pt x="2115" y="37706"/>
                    <a:pt x="2115" y="37706"/>
                    <a:pt x="2115" y="37732"/>
                  </a:cubicBezTo>
                  <a:cubicBezTo>
                    <a:pt x="2115" y="37732"/>
                    <a:pt x="2141" y="37732"/>
                    <a:pt x="2141" y="37758"/>
                  </a:cubicBezTo>
                  <a:cubicBezTo>
                    <a:pt x="2141" y="37835"/>
                    <a:pt x="2166" y="37835"/>
                    <a:pt x="2141" y="37861"/>
                  </a:cubicBezTo>
                  <a:cubicBezTo>
                    <a:pt x="2115" y="37861"/>
                    <a:pt x="2115" y="37887"/>
                    <a:pt x="2089" y="37887"/>
                  </a:cubicBezTo>
                  <a:cubicBezTo>
                    <a:pt x="2063" y="37913"/>
                    <a:pt x="2063" y="37938"/>
                    <a:pt x="2089" y="37964"/>
                  </a:cubicBezTo>
                  <a:cubicBezTo>
                    <a:pt x="2115" y="37990"/>
                    <a:pt x="2141" y="38093"/>
                    <a:pt x="2089" y="38171"/>
                  </a:cubicBezTo>
                  <a:lnTo>
                    <a:pt x="2089" y="38351"/>
                  </a:lnTo>
                  <a:cubicBezTo>
                    <a:pt x="2089" y="38403"/>
                    <a:pt x="2141" y="38403"/>
                    <a:pt x="2089" y="38454"/>
                  </a:cubicBezTo>
                  <a:cubicBezTo>
                    <a:pt x="2063" y="38454"/>
                    <a:pt x="2063" y="38428"/>
                    <a:pt x="2063" y="38377"/>
                  </a:cubicBezTo>
                  <a:lnTo>
                    <a:pt x="1986" y="38428"/>
                  </a:lnTo>
                  <a:lnTo>
                    <a:pt x="1960" y="38454"/>
                  </a:lnTo>
                  <a:cubicBezTo>
                    <a:pt x="1960" y="38506"/>
                    <a:pt x="1986" y="38532"/>
                    <a:pt x="1960" y="38583"/>
                  </a:cubicBezTo>
                  <a:cubicBezTo>
                    <a:pt x="1909" y="38609"/>
                    <a:pt x="1883" y="38686"/>
                    <a:pt x="1805" y="38686"/>
                  </a:cubicBezTo>
                  <a:cubicBezTo>
                    <a:pt x="1805" y="38764"/>
                    <a:pt x="1780" y="38815"/>
                    <a:pt x="1805" y="38893"/>
                  </a:cubicBezTo>
                  <a:cubicBezTo>
                    <a:pt x="1805" y="38944"/>
                    <a:pt x="1805" y="38996"/>
                    <a:pt x="1780" y="39022"/>
                  </a:cubicBezTo>
                  <a:cubicBezTo>
                    <a:pt x="1857" y="39099"/>
                    <a:pt x="2012" y="39073"/>
                    <a:pt x="1986" y="39151"/>
                  </a:cubicBezTo>
                  <a:cubicBezTo>
                    <a:pt x="1986" y="39202"/>
                    <a:pt x="1934" y="39202"/>
                    <a:pt x="1883" y="39228"/>
                  </a:cubicBezTo>
                  <a:cubicBezTo>
                    <a:pt x="1831" y="39228"/>
                    <a:pt x="1805" y="39228"/>
                    <a:pt x="1805" y="39254"/>
                  </a:cubicBezTo>
                  <a:cubicBezTo>
                    <a:pt x="1805" y="39305"/>
                    <a:pt x="1805" y="39357"/>
                    <a:pt x="1831" y="39383"/>
                  </a:cubicBezTo>
                  <a:cubicBezTo>
                    <a:pt x="1831" y="39434"/>
                    <a:pt x="1831" y="39460"/>
                    <a:pt x="1831" y="39512"/>
                  </a:cubicBezTo>
                  <a:cubicBezTo>
                    <a:pt x="1780" y="39537"/>
                    <a:pt x="1754" y="39615"/>
                    <a:pt x="1780" y="39666"/>
                  </a:cubicBezTo>
                  <a:cubicBezTo>
                    <a:pt x="1883" y="39718"/>
                    <a:pt x="1831" y="39795"/>
                    <a:pt x="1831" y="39873"/>
                  </a:cubicBezTo>
                  <a:cubicBezTo>
                    <a:pt x="1857" y="39924"/>
                    <a:pt x="1805" y="39924"/>
                    <a:pt x="1780" y="39924"/>
                  </a:cubicBezTo>
                  <a:lnTo>
                    <a:pt x="1754" y="39924"/>
                  </a:lnTo>
                  <a:lnTo>
                    <a:pt x="1754" y="40002"/>
                  </a:lnTo>
                  <a:cubicBezTo>
                    <a:pt x="1754" y="40053"/>
                    <a:pt x="1728" y="40105"/>
                    <a:pt x="1702" y="40156"/>
                  </a:cubicBezTo>
                  <a:cubicBezTo>
                    <a:pt x="1702" y="40182"/>
                    <a:pt x="1702" y="40234"/>
                    <a:pt x="1780" y="40234"/>
                  </a:cubicBezTo>
                  <a:cubicBezTo>
                    <a:pt x="1802" y="40226"/>
                    <a:pt x="1818" y="40223"/>
                    <a:pt x="1830" y="40223"/>
                  </a:cubicBezTo>
                  <a:cubicBezTo>
                    <a:pt x="1857" y="40223"/>
                    <a:pt x="1857" y="40241"/>
                    <a:pt x="1857" y="40260"/>
                  </a:cubicBezTo>
                  <a:cubicBezTo>
                    <a:pt x="1883" y="40311"/>
                    <a:pt x="1934" y="40363"/>
                    <a:pt x="1934" y="40414"/>
                  </a:cubicBezTo>
                  <a:cubicBezTo>
                    <a:pt x="1960" y="40440"/>
                    <a:pt x="1986" y="40466"/>
                    <a:pt x="1986" y="40492"/>
                  </a:cubicBezTo>
                  <a:lnTo>
                    <a:pt x="1986" y="40595"/>
                  </a:lnTo>
                  <a:cubicBezTo>
                    <a:pt x="1986" y="40621"/>
                    <a:pt x="2037" y="40672"/>
                    <a:pt x="1986" y="40724"/>
                  </a:cubicBezTo>
                  <a:cubicBezTo>
                    <a:pt x="2012" y="40775"/>
                    <a:pt x="2037" y="40801"/>
                    <a:pt x="2012" y="40853"/>
                  </a:cubicBezTo>
                  <a:cubicBezTo>
                    <a:pt x="2012" y="40879"/>
                    <a:pt x="2012" y="40904"/>
                    <a:pt x="2037" y="40930"/>
                  </a:cubicBezTo>
                  <a:cubicBezTo>
                    <a:pt x="2063" y="40956"/>
                    <a:pt x="2037" y="41007"/>
                    <a:pt x="1986" y="41007"/>
                  </a:cubicBezTo>
                  <a:cubicBezTo>
                    <a:pt x="1986" y="41033"/>
                    <a:pt x="1986" y="41033"/>
                    <a:pt x="1986" y="41059"/>
                  </a:cubicBezTo>
                  <a:lnTo>
                    <a:pt x="1986" y="41085"/>
                  </a:lnTo>
                  <a:cubicBezTo>
                    <a:pt x="2012" y="41085"/>
                    <a:pt x="2037" y="41111"/>
                    <a:pt x="2012" y="41136"/>
                  </a:cubicBezTo>
                  <a:cubicBezTo>
                    <a:pt x="2012" y="41162"/>
                    <a:pt x="1986" y="41162"/>
                    <a:pt x="1960" y="41162"/>
                  </a:cubicBezTo>
                  <a:lnTo>
                    <a:pt x="1909" y="41162"/>
                  </a:lnTo>
                  <a:cubicBezTo>
                    <a:pt x="1883" y="41214"/>
                    <a:pt x="1909" y="41265"/>
                    <a:pt x="1857" y="41317"/>
                  </a:cubicBezTo>
                  <a:cubicBezTo>
                    <a:pt x="1857" y="41343"/>
                    <a:pt x="1857" y="41343"/>
                    <a:pt x="1831" y="41343"/>
                  </a:cubicBezTo>
                  <a:lnTo>
                    <a:pt x="1831" y="41420"/>
                  </a:lnTo>
                  <a:cubicBezTo>
                    <a:pt x="1831" y="41446"/>
                    <a:pt x="1831" y="41472"/>
                    <a:pt x="1780" y="41498"/>
                  </a:cubicBezTo>
                  <a:cubicBezTo>
                    <a:pt x="1780" y="41549"/>
                    <a:pt x="1754" y="41575"/>
                    <a:pt x="1728" y="41601"/>
                  </a:cubicBezTo>
                  <a:cubicBezTo>
                    <a:pt x="1728" y="41626"/>
                    <a:pt x="1728" y="41652"/>
                    <a:pt x="1728" y="41652"/>
                  </a:cubicBezTo>
                  <a:cubicBezTo>
                    <a:pt x="1702" y="41730"/>
                    <a:pt x="1702" y="41781"/>
                    <a:pt x="1702" y="41859"/>
                  </a:cubicBezTo>
                  <a:cubicBezTo>
                    <a:pt x="1702" y="41910"/>
                    <a:pt x="1754" y="41962"/>
                    <a:pt x="1728" y="42013"/>
                  </a:cubicBezTo>
                  <a:cubicBezTo>
                    <a:pt x="1728" y="42091"/>
                    <a:pt x="1728" y="42065"/>
                    <a:pt x="1702" y="42091"/>
                  </a:cubicBezTo>
                  <a:lnTo>
                    <a:pt x="1676" y="42091"/>
                  </a:lnTo>
                  <a:cubicBezTo>
                    <a:pt x="1676" y="42116"/>
                    <a:pt x="1754" y="42194"/>
                    <a:pt x="1702" y="42220"/>
                  </a:cubicBezTo>
                  <a:cubicBezTo>
                    <a:pt x="1651" y="42271"/>
                    <a:pt x="1651" y="42245"/>
                    <a:pt x="1625" y="42271"/>
                  </a:cubicBezTo>
                  <a:cubicBezTo>
                    <a:pt x="1599" y="42297"/>
                    <a:pt x="1573" y="42349"/>
                    <a:pt x="1573" y="42400"/>
                  </a:cubicBezTo>
                  <a:cubicBezTo>
                    <a:pt x="1573" y="42426"/>
                    <a:pt x="1573" y="42452"/>
                    <a:pt x="1599" y="42478"/>
                  </a:cubicBezTo>
                  <a:cubicBezTo>
                    <a:pt x="1625" y="42478"/>
                    <a:pt x="1676" y="42478"/>
                    <a:pt x="1702" y="42503"/>
                  </a:cubicBezTo>
                  <a:cubicBezTo>
                    <a:pt x="1692" y="42500"/>
                    <a:pt x="1681" y="42498"/>
                    <a:pt x="1671" y="42498"/>
                  </a:cubicBezTo>
                  <a:cubicBezTo>
                    <a:pt x="1606" y="42498"/>
                    <a:pt x="1551" y="42562"/>
                    <a:pt x="1573" y="42607"/>
                  </a:cubicBezTo>
                  <a:cubicBezTo>
                    <a:pt x="1573" y="42607"/>
                    <a:pt x="1573" y="42632"/>
                    <a:pt x="1599" y="42632"/>
                  </a:cubicBezTo>
                  <a:lnTo>
                    <a:pt x="1676" y="42658"/>
                  </a:lnTo>
                  <a:cubicBezTo>
                    <a:pt x="1754" y="42684"/>
                    <a:pt x="1754" y="42684"/>
                    <a:pt x="1754" y="42787"/>
                  </a:cubicBezTo>
                  <a:lnTo>
                    <a:pt x="1754" y="42890"/>
                  </a:lnTo>
                  <a:cubicBezTo>
                    <a:pt x="1754" y="42942"/>
                    <a:pt x="1728" y="42993"/>
                    <a:pt x="1754" y="43019"/>
                  </a:cubicBezTo>
                  <a:cubicBezTo>
                    <a:pt x="1780" y="43071"/>
                    <a:pt x="1754" y="43071"/>
                    <a:pt x="1702" y="43071"/>
                  </a:cubicBezTo>
                  <a:lnTo>
                    <a:pt x="1676" y="43071"/>
                  </a:lnTo>
                  <a:lnTo>
                    <a:pt x="1676" y="43122"/>
                  </a:lnTo>
                  <a:lnTo>
                    <a:pt x="1857" y="43122"/>
                  </a:lnTo>
                  <a:cubicBezTo>
                    <a:pt x="1857" y="43122"/>
                    <a:pt x="1883" y="43122"/>
                    <a:pt x="1883" y="43148"/>
                  </a:cubicBezTo>
                  <a:cubicBezTo>
                    <a:pt x="1883" y="43225"/>
                    <a:pt x="1883" y="43225"/>
                    <a:pt x="1805" y="43225"/>
                  </a:cubicBezTo>
                  <a:cubicBezTo>
                    <a:pt x="1780" y="43251"/>
                    <a:pt x="1754" y="43251"/>
                    <a:pt x="1754" y="43251"/>
                  </a:cubicBezTo>
                  <a:cubicBezTo>
                    <a:pt x="1754" y="43303"/>
                    <a:pt x="1780" y="43329"/>
                    <a:pt x="1754" y="43380"/>
                  </a:cubicBezTo>
                  <a:cubicBezTo>
                    <a:pt x="1728" y="43380"/>
                    <a:pt x="1728" y="43406"/>
                    <a:pt x="1754" y="43432"/>
                  </a:cubicBezTo>
                  <a:cubicBezTo>
                    <a:pt x="1754" y="43445"/>
                    <a:pt x="1760" y="43451"/>
                    <a:pt x="1770" y="43451"/>
                  </a:cubicBezTo>
                  <a:cubicBezTo>
                    <a:pt x="1780" y="43451"/>
                    <a:pt x="1792" y="43445"/>
                    <a:pt x="1805" y="43432"/>
                  </a:cubicBezTo>
                  <a:cubicBezTo>
                    <a:pt x="1818" y="43419"/>
                    <a:pt x="1831" y="43412"/>
                    <a:pt x="1841" y="43412"/>
                  </a:cubicBezTo>
                  <a:cubicBezTo>
                    <a:pt x="1851" y="43412"/>
                    <a:pt x="1857" y="43419"/>
                    <a:pt x="1857" y="43432"/>
                  </a:cubicBezTo>
                  <a:cubicBezTo>
                    <a:pt x="1857" y="43458"/>
                    <a:pt x="1857" y="43458"/>
                    <a:pt x="1857" y="43483"/>
                  </a:cubicBezTo>
                  <a:lnTo>
                    <a:pt x="1857" y="43535"/>
                  </a:lnTo>
                  <a:cubicBezTo>
                    <a:pt x="1857" y="43561"/>
                    <a:pt x="1883" y="43561"/>
                    <a:pt x="1857" y="43612"/>
                  </a:cubicBezTo>
                  <a:cubicBezTo>
                    <a:pt x="1831" y="43664"/>
                    <a:pt x="1909" y="43664"/>
                    <a:pt x="1909" y="43690"/>
                  </a:cubicBezTo>
                  <a:cubicBezTo>
                    <a:pt x="1909" y="43793"/>
                    <a:pt x="1909" y="43896"/>
                    <a:pt x="1883" y="43999"/>
                  </a:cubicBezTo>
                  <a:cubicBezTo>
                    <a:pt x="1857" y="44025"/>
                    <a:pt x="1805" y="44051"/>
                    <a:pt x="1780" y="44077"/>
                  </a:cubicBezTo>
                  <a:lnTo>
                    <a:pt x="1728" y="44102"/>
                  </a:lnTo>
                  <a:cubicBezTo>
                    <a:pt x="1728" y="44206"/>
                    <a:pt x="1728" y="44283"/>
                    <a:pt x="1857" y="44283"/>
                  </a:cubicBezTo>
                  <a:cubicBezTo>
                    <a:pt x="1883" y="44283"/>
                    <a:pt x="1909" y="44386"/>
                    <a:pt x="1883" y="44412"/>
                  </a:cubicBezTo>
                  <a:lnTo>
                    <a:pt x="1857" y="44412"/>
                  </a:lnTo>
                  <a:cubicBezTo>
                    <a:pt x="1847" y="44382"/>
                    <a:pt x="1833" y="44371"/>
                    <a:pt x="1816" y="44371"/>
                  </a:cubicBezTo>
                  <a:cubicBezTo>
                    <a:pt x="1791" y="44371"/>
                    <a:pt x="1759" y="44396"/>
                    <a:pt x="1728" y="44412"/>
                  </a:cubicBezTo>
                  <a:cubicBezTo>
                    <a:pt x="1728" y="44412"/>
                    <a:pt x="1728" y="44412"/>
                    <a:pt x="1728" y="44438"/>
                  </a:cubicBezTo>
                  <a:cubicBezTo>
                    <a:pt x="1759" y="44484"/>
                    <a:pt x="1790" y="44493"/>
                    <a:pt x="1815" y="44493"/>
                  </a:cubicBezTo>
                  <a:cubicBezTo>
                    <a:pt x="1832" y="44493"/>
                    <a:pt x="1847" y="44489"/>
                    <a:pt x="1857" y="44489"/>
                  </a:cubicBezTo>
                  <a:cubicBezTo>
                    <a:pt x="1857" y="44489"/>
                    <a:pt x="1857" y="44515"/>
                    <a:pt x="1883" y="44515"/>
                  </a:cubicBezTo>
                  <a:cubicBezTo>
                    <a:pt x="1883" y="44592"/>
                    <a:pt x="1831" y="44644"/>
                    <a:pt x="1754" y="44644"/>
                  </a:cubicBezTo>
                  <a:cubicBezTo>
                    <a:pt x="1754" y="44644"/>
                    <a:pt x="1728" y="44670"/>
                    <a:pt x="1728" y="44696"/>
                  </a:cubicBezTo>
                  <a:lnTo>
                    <a:pt x="1805" y="44721"/>
                  </a:lnTo>
                  <a:cubicBezTo>
                    <a:pt x="1823" y="44721"/>
                    <a:pt x="1840" y="44698"/>
                    <a:pt x="1857" y="44698"/>
                  </a:cubicBezTo>
                  <a:cubicBezTo>
                    <a:pt x="1866" y="44698"/>
                    <a:pt x="1874" y="44704"/>
                    <a:pt x="1883" y="44721"/>
                  </a:cubicBezTo>
                  <a:cubicBezTo>
                    <a:pt x="1909" y="44773"/>
                    <a:pt x="1857" y="44773"/>
                    <a:pt x="1831" y="44799"/>
                  </a:cubicBezTo>
                  <a:cubicBezTo>
                    <a:pt x="1831" y="44850"/>
                    <a:pt x="1831" y="44876"/>
                    <a:pt x="1805" y="44928"/>
                  </a:cubicBezTo>
                  <a:cubicBezTo>
                    <a:pt x="1831" y="44979"/>
                    <a:pt x="1805" y="45031"/>
                    <a:pt x="1754" y="45057"/>
                  </a:cubicBezTo>
                  <a:lnTo>
                    <a:pt x="1805" y="45160"/>
                  </a:lnTo>
                  <a:lnTo>
                    <a:pt x="1857" y="45108"/>
                  </a:lnTo>
                  <a:lnTo>
                    <a:pt x="1883" y="45108"/>
                  </a:lnTo>
                  <a:cubicBezTo>
                    <a:pt x="1883" y="45108"/>
                    <a:pt x="1909" y="45237"/>
                    <a:pt x="1831" y="45237"/>
                  </a:cubicBezTo>
                  <a:cubicBezTo>
                    <a:pt x="1831" y="45315"/>
                    <a:pt x="1805" y="45392"/>
                    <a:pt x="1780" y="45444"/>
                  </a:cubicBezTo>
                  <a:lnTo>
                    <a:pt x="1780" y="45521"/>
                  </a:lnTo>
                  <a:lnTo>
                    <a:pt x="1780" y="45598"/>
                  </a:lnTo>
                  <a:lnTo>
                    <a:pt x="1780" y="45779"/>
                  </a:lnTo>
                  <a:lnTo>
                    <a:pt x="1780" y="45805"/>
                  </a:lnTo>
                  <a:lnTo>
                    <a:pt x="1780" y="45856"/>
                  </a:lnTo>
                  <a:cubicBezTo>
                    <a:pt x="1780" y="45882"/>
                    <a:pt x="1805" y="45882"/>
                    <a:pt x="1780" y="45934"/>
                  </a:cubicBezTo>
                  <a:cubicBezTo>
                    <a:pt x="1754" y="45985"/>
                    <a:pt x="1780" y="46037"/>
                    <a:pt x="1780" y="46062"/>
                  </a:cubicBezTo>
                  <a:cubicBezTo>
                    <a:pt x="1780" y="46114"/>
                    <a:pt x="1831" y="46140"/>
                    <a:pt x="1831" y="46191"/>
                  </a:cubicBezTo>
                  <a:cubicBezTo>
                    <a:pt x="1857" y="46243"/>
                    <a:pt x="1780" y="46269"/>
                    <a:pt x="1805" y="46320"/>
                  </a:cubicBezTo>
                  <a:lnTo>
                    <a:pt x="1857" y="46398"/>
                  </a:lnTo>
                  <a:lnTo>
                    <a:pt x="1909" y="46346"/>
                  </a:lnTo>
                  <a:cubicBezTo>
                    <a:pt x="1909" y="46328"/>
                    <a:pt x="1921" y="46310"/>
                    <a:pt x="1938" y="46310"/>
                  </a:cubicBezTo>
                  <a:cubicBezTo>
                    <a:pt x="1945" y="46310"/>
                    <a:pt x="1953" y="46313"/>
                    <a:pt x="1960" y="46320"/>
                  </a:cubicBezTo>
                  <a:cubicBezTo>
                    <a:pt x="1986" y="46320"/>
                    <a:pt x="1960" y="46346"/>
                    <a:pt x="1960" y="46372"/>
                  </a:cubicBezTo>
                  <a:cubicBezTo>
                    <a:pt x="1934" y="46398"/>
                    <a:pt x="1909" y="46424"/>
                    <a:pt x="1883" y="46424"/>
                  </a:cubicBezTo>
                  <a:lnTo>
                    <a:pt x="1831" y="46475"/>
                  </a:lnTo>
                  <a:cubicBezTo>
                    <a:pt x="1909" y="46501"/>
                    <a:pt x="1909" y="46501"/>
                    <a:pt x="1883" y="46553"/>
                  </a:cubicBezTo>
                  <a:cubicBezTo>
                    <a:pt x="1883" y="46578"/>
                    <a:pt x="1857" y="46604"/>
                    <a:pt x="1857" y="46630"/>
                  </a:cubicBezTo>
                  <a:cubicBezTo>
                    <a:pt x="1831" y="46656"/>
                    <a:pt x="1780" y="46707"/>
                    <a:pt x="1831" y="46759"/>
                  </a:cubicBezTo>
                  <a:cubicBezTo>
                    <a:pt x="1883" y="46810"/>
                    <a:pt x="1831" y="46810"/>
                    <a:pt x="1805" y="46836"/>
                  </a:cubicBezTo>
                  <a:lnTo>
                    <a:pt x="1805" y="46862"/>
                  </a:lnTo>
                  <a:cubicBezTo>
                    <a:pt x="1831" y="46914"/>
                    <a:pt x="1857" y="46965"/>
                    <a:pt x="1909" y="46991"/>
                  </a:cubicBezTo>
                  <a:cubicBezTo>
                    <a:pt x="1934" y="46991"/>
                    <a:pt x="1934" y="47017"/>
                    <a:pt x="1909" y="47043"/>
                  </a:cubicBezTo>
                  <a:cubicBezTo>
                    <a:pt x="1857" y="47068"/>
                    <a:pt x="1857" y="47094"/>
                    <a:pt x="1909" y="47120"/>
                  </a:cubicBezTo>
                  <a:cubicBezTo>
                    <a:pt x="1934" y="47146"/>
                    <a:pt x="1960" y="47171"/>
                    <a:pt x="1960" y="47197"/>
                  </a:cubicBezTo>
                  <a:cubicBezTo>
                    <a:pt x="1934" y="47249"/>
                    <a:pt x="1986" y="47275"/>
                    <a:pt x="1909" y="47275"/>
                  </a:cubicBezTo>
                  <a:cubicBezTo>
                    <a:pt x="1909" y="47300"/>
                    <a:pt x="1909" y="47352"/>
                    <a:pt x="1934" y="47352"/>
                  </a:cubicBezTo>
                  <a:cubicBezTo>
                    <a:pt x="2037" y="47352"/>
                    <a:pt x="2037" y="47404"/>
                    <a:pt x="2037" y="47455"/>
                  </a:cubicBezTo>
                  <a:cubicBezTo>
                    <a:pt x="2037" y="47481"/>
                    <a:pt x="2037" y="47507"/>
                    <a:pt x="2063" y="47533"/>
                  </a:cubicBezTo>
                  <a:cubicBezTo>
                    <a:pt x="2089" y="47558"/>
                    <a:pt x="2063" y="47584"/>
                    <a:pt x="2063" y="47610"/>
                  </a:cubicBezTo>
                  <a:cubicBezTo>
                    <a:pt x="2115" y="47636"/>
                    <a:pt x="2089" y="47713"/>
                    <a:pt x="2037" y="47739"/>
                  </a:cubicBezTo>
                  <a:cubicBezTo>
                    <a:pt x="2037" y="47790"/>
                    <a:pt x="2037" y="47842"/>
                    <a:pt x="2012" y="47868"/>
                  </a:cubicBezTo>
                  <a:cubicBezTo>
                    <a:pt x="1986" y="47894"/>
                    <a:pt x="2012" y="47919"/>
                    <a:pt x="2037" y="47919"/>
                  </a:cubicBezTo>
                  <a:cubicBezTo>
                    <a:pt x="2115" y="47919"/>
                    <a:pt x="2089" y="47997"/>
                    <a:pt x="2115" y="48048"/>
                  </a:cubicBezTo>
                  <a:lnTo>
                    <a:pt x="2115" y="48074"/>
                  </a:lnTo>
                  <a:cubicBezTo>
                    <a:pt x="2115" y="48152"/>
                    <a:pt x="2115" y="48203"/>
                    <a:pt x="2089" y="48255"/>
                  </a:cubicBezTo>
                  <a:cubicBezTo>
                    <a:pt x="2063" y="48280"/>
                    <a:pt x="2141" y="48255"/>
                    <a:pt x="2141" y="48306"/>
                  </a:cubicBezTo>
                  <a:cubicBezTo>
                    <a:pt x="2141" y="48332"/>
                    <a:pt x="2141" y="48358"/>
                    <a:pt x="2115" y="48358"/>
                  </a:cubicBezTo>
                  <a:cubicBezTo>
                    <a:pt x="2089" y="48384"/>
                    <a:pt x="2089" y="48409"/>
                    <a:pt x="2089" y="48435"/>
                  </a:cubicBezTo>
                  <a:lnTo>
                    <a:pt x="2089" y="48564"/>
                  </a:lnTo>
                  <a:lnTo>
                    <a:pt x="2089" y="48745"/>
                  </a:lnTo>
                  <a:lnTo>
                    <a:pt x="2089" y="48874"/>
                  </a:lnTo>
                  <a:cubicBezTo>
                    <a:pt x="2089" y="48925"/>
                    <a:pt x="2089" y="48951"/>
                    <a:pt x="2037" y="48951"/>
                  </a:cubicBezTo>
                  <a:cubicBezTo>
                    <a:pt x="2012" y="48951"/>
                    <a:pt x="2037" y="48874"/>
                    <a:pt x="2012" y="48848"/>
                  </a:cubicBezTo>
                  <a:cubicBezTo>
                    <a:pt x="1960" y="48822"/>
                    <a:pt x="1909" y="48796"/>
                    <a:pt x="1883" y="48745"/>
                  </a:cubicBezTo>
                  <a:cubicBezTo>
                    <a:pt x="1883" y="48736"/>
                    <a:pt x="1877" y="48733"/>
                    <a:pt x="1867" y="48733"/>
                  </a:cubicBezTo>
                  <a:cubicBezTo>
                    <a:pt x="1848" y="48733"/>
                    <a:pt x="1814" y="48745"/>
                    <a:pt x="1780" y="48745"/>
                  </a:cubicBezTo>
                  <a:cubicBezTo>
                    <a:pt x="1780" y="48771"/>
                    <a:pt x="1780" y="48796"/>
                    <a:pt x="1754" y="48796"/>
                  </a:cubicBezTo>
                  <a:cubicBezTo>
                    <a:pt x="1780" y="48822"/>
                    <a:pt x="1780" y="48848"/>
                    <a:pt x="1754" y="48899"/>
                  </a:cubicBezTo>
                  <a:cubicBezTo>
                    <a:pt x="1702" y="48925"/>
                    <a:pt x="1754" y="49028"/>
                    <a:pt x="1676" y="49054"/>
                  </a:cubicBezTo>
                  <a:lnTo>
                    <a:pt x="1625" y="49054"/>
                  </a:lnTo>
                  <a:cubicBezTo>
                    <a:pt x="1728" y="49183"/>
                    <a:pt x="1702" y="49364"/>
                    <a:pt x="1599" y="49493"/>
                  </a:cubicBezTo>
                  <a:cubicBezTo>
                    <a:pt x="1599" y="49493"/>
                    <a:pt x="1599" y="49518"/>
                    <a:pt x="1573" y="49518"/>
                  </a:cubicBezTo>
                  <a:cubicBezTo>
                    <a:pt x="1573" y="49570"/>
                    <a:pt x="1573" y="49622"/>
                    <a:pt x="1547" y="49647"/>
                  </a:cubicBezTo>
                  <a:cubicBezTo>
                    <a:pt x="1522" y="49673"/>
                    <a:pt x="1573" y="49751"/>
                    <a:pt x="1547" y="49828"/>
                  </a:cubicBezTo>
                  <a:cubicBezTo>
                    <a:pt x="1599" y="49880"/>
                    <a:pt x="1599" y="49957"/>
                    <a:pt x="1573" y="50008"/>
                  </a:cubicBezTo>
                  <a:cubicBezTo>
                    <a:pt x="1573" y="50034"/>
                    <a:pt x="1599" y="50060"/>
                    <a:pt x="1599" y="50060"/>
                  </a:cubicBezTo>
                  <a:cubicBezTo>
                    <a:pt x="1601" y="50062"/>
                    <a:pt x="1604" y="50063"/>
                    <a:pt x="1606" y="50063"/>
                  </a:cubicBezTo>
                  <a:cubicBezTo>
                    <a:pt x="1628" y="50063"/>
                    <a:pt x="1652" y="49979"/>
                    <a:pt x="1708" y="49979"/>
                  </a:cubicBezTo>
                  <a:cubicBezTo>
                    <a:pt x="1714" y="49979"/>
                    <a:pt x="1721" y="49980"/>
                    <a:pt x="1728" y="49983"/>
                  </a:cubicBezTo>
                  <a:cubicBezTo>
                    <a:pt x="1780" y="50034"/>
                    <a:pt x="1676" y="50060"/>
                    <a:pt x="1676" y="50112"/>
                  </a:cubicBezTo>
                  <a:cubicBezTo>
                    <a:pt x="1702" y="50163"/>
                    <a:pt x="1676" y="50189"/>
                    <a:pt x="1625" y="50215"/>
                  </a:cubicBezTo>
                  <a:cubicBezTo>
                    <a:pt x="1651" y="50266"/>
                    <a:pt x="1651" y="50344"/>
                    <a:pt x="1625" y="50395"/>
                  </a:cubicBezTo>
                  <a:cubicBezTo>
                    <a:pt x="1625" y="50447"/>
                    <a:pt x="1651" y="50473"/>
                    <a:pt x="1676" y="50498"/>
                  </a:cubicBezTo>
                  <a:lnTo>
                    <a:pt x="1754" y="50498"/>
                  </a:lnTo>
                  <a:cubicBezTo>
                    <a:pt x="1754" y="50550"/>
                    <a:pt x="1780" y="50602"/>
                    <a:pt x="1831" y="50627"/>
                  </a:cubicBezTo>
                  <a:cubicBezTo>
                    <a:pt x="1857" y="50679"/>
                    <a:pt x="1934" y="50756"/>
                    <a:pt x="1883" y="50860"/>
                  </a:cubicBezTo>
                  <a:cubicBezTo>
                    <a:pt x="1934" y="50911"/>
                    <a:pt x="1857" y="50963"/>
                    <a:pt x="1883" y="51014"/>
                  </a:cubicBezTo>
                  <a:cubicBezTo>
                    <a:pt x="1909" y="51066"/>
                    <a:pt x="1934" y="51066"/>
                    <a:pt x="1960" y="51117"/>
                  </a:cubicBezTo>
                  <a:cubicBezTo>
                    <a:pt x="1986" y="51169"/>
                    <a:pt x="1960" y="51195"/>
                    <a:pt x="1909" y="51221"/>
                  </a:cubicBezTo>
                  <a:cubicBezTo>
                    <a:pt x="1909" y="51298"/>
                    <a:pt x="1909" y="51375"/>
                    <a:pt x="1960" y="51453"/>
                  </a:cubicBezTo>
                  <a:cubicBezTo>
                    <a:pt x="2037" y="51556"/>
                    <a:pt x="2037" y="51685"/>
                    <a:pt x="1960" y="51762"/>
                  </a:cubicBezTo>
                  <a:cubicBezTo>
                    <a:pt x="1934" y="51814"/>
                    <a:pt x="1960" y="51891"/>
                    <a:pt x="1909" y="51917"/>
                  </a:cubicBezTo>
                  <a:cubicBezTo>
                    <a:pt x="1909" y="51943"/>
                    <a:pt x="1857" y="51969"/>
                    <a:pt x="1831" y="51969"/>
                  </a:cubicBezTo>
                  <a:cubicBezTo>
                    <a:pt x="1805" y="51969"/>
                    <a:pt x="1805" y="51994"/>
                    <a:pt x="1831" y="52020"/>
                  </a:cubicBezTo>
                  <a:cubicBezTo>
                    <a:pt x="1934" y="52098"/>
                    <a:pt x="1934" y="52201"/>
                    <a:pt x="1960" y="52304"/>
                  </a:cubicBezTo>
                  <a:cubicBezTo>
                    <a:pt x="2012" y="52304"/>
                    <a:pt x="2037" y="52252"/>
                    <a:pt x="2089" y="52252"/>
                  </a:cubicBezTo>
                  <a:cubicBezTo>
                    <a:pt x="2115" y="52304"/>
                    <a:pt x="2115" y="52407"/>
                    <a:pt x="2089" y="52484"/>
                  </a:cubicBezTo>
                  <a:cubicBezTo>
                    <a:pt x="2089" y="52510"/>
                    <a:pt x="2063" y="52536"/>
                    <a:pt x="2037" y="52536"/>
                  </a:cubicBezTo>
                  <a:cubicBezTo>
                    <a:pt x="1986" y="52536"/>
                    <a:pt x="1986" y="52510"/>
                    <a:pt x="1986" y="52484"/>
                  </a:cubicBezTo>
                  <a:lnTo>
                    <a:pt x="1986" y="52510"/>
                  </a:lnTo>
                  <a:cubicBezTo>
                    <a:pt x="1986" y="52562"/>
                    <a:pt x="1909" y="52562"/>
                    <a:pt x="1909" y="52588"/>
                  </a:cubicBezTo>
                  <a:cubicBezTo>
                    <a:pt x="1909" y="52613"/>
                    <a:pt x="1909" y="52639"/>
                    <a:pt x="1909" y="52665"/>
                  </a:cubicBezTo>
                  <a:cubicBezTo>
                    <a:pt x="1891" y="52734"/>
                    <a:pt x="1863" y="52757"/>
                    <a:pt x="1823" y="52757"/>
                  </a:cubicBezTo>
                  <a:cubicBezTo>
                    <a:pt x="1803" y="52757"/>
                    <a:pt x="1780" y="52751"/>
                    <a:pt x="1754" y="52742"/>
                  </a:cubicBezTo>
                  <a:lnTo>
                    <a:pt x="1702" y="52794"/>
                  </a:lnTo>
                  <a:cubicBezTo>
                    <a:pt x="1702" y="52820"/>
                    <a:pt x="1728" y="52871"/>
                    <a:pt x="1754" y="52897"/>
                  </a:cubicBezTo>
                  <a:lnTo>
                    <a:pt x="1780" y="52897"/>
                  </a:lnTo>
                  <a:cubicBezTo>
                    <a:pt x="1857" y="52949"/>
                    <a:pt x="1883" y="53026"/>
                    <a:pt x="1857" y="53129"/>
                  </a:cubicBezTo>
                  <a:cubicBezTo>
                    <a:pt x="1857" y="53155"/>
                    <a:pt x="1831" y="53207"/>
                    <a:pt x="1831" y="53232"/>
                  </a:cubicBezTo>
                  <a:cubicBezTo>
                    <a:pt x="1805" y="53284"/>
                    <a:pt x="1754" y="53335"/>
                    <a:pt x="1702" y="53335"/>
                  </a:cubicBezTo>
                  <a:cubicBezTo>
                    <a:pt x="1728" y="53413"/>
                    <a:pt x="1754" y="53490"/>
                    <a:pt x="1676" y="53542"/>
                  </a:cubicBezTo>
                  <a:cubicBezTo>
                    <a:pt x="1676" y="53542"/>
                    <a:pt x="1676" y="53568"/>
                    <a:pt x="1651" y="53593"/>
                  </a:cubicBezTo>
                  <a:cubicBezTo>
                    <a:pt x="1728" y="53619"/>
                    <a:pt x="1676" y="53671"/>
                    <a:pt x="1651" y="53697"/>
                  </a:cubicBezTo>
                  <a:cubicBezTo>
                    <a:pt x="1702" y="53697"/>
                    <a:pt x="1728" y="53697"/>
                    <a:pt x="1702" y="53748"/>
                  </a:cubicBezTo>
                  <a:lnTo>
                    <a:pt x="1702" y="53800"/>
                  </a:lnTo>
                  <a:cubicBezTo>
                    <a:pt x="1728" y="53903"/>
                    <a:pt x="1728" y="54006"/>
                    <a:pt x="1702" y="54109"/>
                  </a:cubicBezTo>
                  <a:cubicBezTo>
                    <a:pt x="1702" y="54109"/>
                    <a:pt x="1702" y="54135"/>
                    <a:pt x="1676" y="54135"/>
                  </a:cubicBezTo>
                  <a:cubicBezTo>
                    <a:pt x="1651" y="54135"/>
                    <a:pt x="1651" y="54109"/>
                    <a:pt x="1651" y="54109"/>
                  </a:cubicBezTo>
                  <a:cubicBezTo>
                    <a:pt x="1625" y="54032"/>
                    <a:pt x="1625" y="53954"/>
                    <a:pt x="1651" y="53877"/>
                  </a:cubicBezTo>
                  <a:lnTo>
                    <a:pt x="1625" y="53877"/>
                  </a:lnTo>
                  <a:cubicBezTo>
                    <a:pt x="1573" y="53877"/>
                    <a:pt x="1573" y="53903"/>
                    <a:pt x="1547" y="53929"/>
                  </a:cubicBezTo>
                  <a:cubicBezTo>
                    <a:pt x="1496" y="54006"/>
                    <a:pt x="1547" y="54083"/>
                    <a:pt x="1522" y="54161"/>
                  </a:cubicBezTo>
                  <a:cubicBezTo>
                    <a:pt x="1522" y="54212"/>
                    <a:pt x="1522" y="54238"/>
                    <a:pt x="1522" y="54290"/>
                  </a:cubicBezTo>
                  <a:lnTo>
                    <a:pt x="1573" y="54290"/>
                  </a:lnTo>
                  <a:cubicBezTo>
                    <a:pt x="1599" y="54290"/>
                    <a:pt x="1625" y="54290"/>
                    <a:pt x="1651" y="54316"/>
                  </a:cubicBezTo>
                  <a:cubicBezTo>
                    <a:pt x="1651" y="54341"/>
                    <a:pt x="1625" y="54367"/>
                    <a:pt x="1599" y="54393"/>
                  </a:cubicBezTo>
                  <a:cubicBezTo>
                    <a:pt x="1728" y="54419"/>
                    <a:pt x="1728" y="54444"/>
                    <a:pt x="1728" y="54548"/>
                  </a:cubicBezTo>
                  <a:cubicBezTo>
                    <a:pt x="1728" y="54573"/>
                    <a:pt x="1728" y="54573"/>
                    <a:pt x="1728" y="54599"/>
                  </a:cubicBezTo>
                  <a:lnTo>
                    <a:pt x="1728" y="54677"/>
                  </a:lnTo>
                  <a:cubicBezTo>
                    <a:pt x="1702" y="54728"/>
                    <a:pt x="1676" y="54780"/>
                    <a:pt x="1625" y="54831"/>
                  </a:cubicBezTo>
                  <a:lnTo>
                    <a:pt x="1573" y="54909"/>
                  </a:lnTo>
                  <a:cubicBezTo>
                    <a:pt x="1573" y="54909"/>
                    <a:pt x="1573" y="54909"/>
                    <a:pt x="1573" y="54935"/>
                  </a:cubicBezTo>
                  <a:cubicBezTo>
                    <a:pt x="1625" y="54935"/>
                    <a:pt x="1676" y="54935"/>
                    <a:pt x="1676" y="55012"/>
                  </a:cubicBezTo>
                  <a:cubicBezTo>
                    <a:pt x="1702" y="55038"/>
                    <a:pt x="1702" y="55089"/>
                    <a:pt x="1651" y="55115"/>
                  </a:cubicBezTo>
                  <a:cubicBezTo>
                    <a:pt x="1638" y="55115"/>
                    <a:pt x="1625" y="55121"/>
                    <a:pt x="1612" y="55121"/>
                  </a:cubicBezTo>
                  <a:cubicBezTo>
                    <a:pt x="1599" y="55121"/>
                    <a:pt x="1586" y="55115"/>
                    <a:pt x="1573" y="55089"/>
                  </a:cubicBezTo>
                  <a:lnTo>
                    <a:pt x="1522" y="55089"/>
                  </a:lnTo>
                  <a:cubicBezTo>
                    <a:pt x="1522" y="55115"/>
                    <a:pt x="1573" y="55141"/>
                    <a:pt x="1470" y="55192"/>
                  </a:cubicBezTo>
                  <a:cubicBezTo>
                    <a:pt x="1470" y="55244"/>
                    <a:pt x="1470" y="55296"/>
                    <a:pt x="1444" y="55347"/>
                  </a:cubicBezTo>
                  <a:lnTo>
                    <a:pt x="1444" y="55450"/>
                  </a:lnTo>
                  <a:cubicBezTo>
                    <a:pt x="1444" y="55502"/>
                    <a:pt x="1393" y="55579"/>
                    <a:pt x="1444" y="55605"/>
                  </a:cubicBezTo>
                  <a:cubicBezTo>
                    <a:pt x="1466" y="55627"/>
                    <a:pt x="1479" y="55635"/>
                    <a:pt x="1488" y="55635"/>
                  </a:cubicBezTo>
                  <a:cubicBezTo>
                    <a:pt x="1500" y="55635"/>
                    <a:pt x="1507" y="55620"/>
                    <a:pt x="1522" y="55605"/>
                  </a:cubicBezTo>
                  <a:cubicBezTo>
                    <a:pt x="1530" y="55588"/>
                    <a:pt x="1536" y="55582"/>
                    <a:pt x="1540" y="55582"/>
                  </a:cubicBezTo>
                  <a:cubicBezTo>
                    <a:pt x="1547" y="55582"/>
                    <a:pt x="1547" y="55605"/>
                    <a:pt x="1547" y="55605"/>
                  </a:cubicBezTo>
                  <a:lnTo>
                    <a:pt x="1599" y="55605"/>
                  </a:lnTo>
                  <a:cubicBezTo>
                    <a:pt x="1651" y="55605"/>
                    <a:pt x="1676" y="55605"/>
                    <a:pt x="1651" y="55657"/>
                  </a:cubicBezTo>
                  <a:cubicBezTo>
                    <a:pt x="1651" y="55682"/>
                    <a:pt x="1625" y="55734"/>
                    <a:pt x="1599" y="55786"/>
                  </a:cubicBezTo>
                  <a:lnTo>
                    <a:pt x="1651" y="55786"/>
                  </a:lnTo>
                  <a:cubicBezTo>
                    <a:pt x="1651" y="55837"/>
                    <a:pt x="1625" y="55863"/>
                    <a:pt x="1599" y="55889"/>
                  </a:cubicBezTo>
                  <a:cubicBezTo>
                    <a:pt x="1573" y="55915"/>
                    <a:pt x="1573" y="55940"/>
                    <a:pt x="1573" y="55966"/>
                  </a:cubicBezTo>
                  <a:cubicBezTo>
                    <a:pt x="1547" y="55992"/>
                    <a:pt x="1547" y="56018"/>
                    <a:pt x="1522" y="56044"/>
                  </a:cubicBezTo>
                  <a:cubicBezTo>
                    <a:pt x="1522" y="56069"/>
                    <a:pt x="1599" y="56121"/>
                    <a:pt x="1547" y="56172"/>
                  </a:cubicBezTo>
                  <a:lnTo>
                    <a:pt x="1547" y="56276"/>
                  </a:lnTo>
                  <a:cubicBezTo>
                    <a:pt x="1573" y="56276"/>
                    <a:pt x="1573" y="56301"/>
                    <a:pt x="1547" y="56327"/>
                  </a:cubicBezTo>
                  <a:lnTo>
                    <a:pt x="1470" y="56405"/>
                  </a:lnTo>
                  <a:cubicBezTo>
                    <a:pt x="1444" y="56430"/>
                    <a:pt x="1444" y="56482"/>
                    <a:pt x="1470" y="56508"/>
                  </a:cubicBezTo>
                  <a:lnTo>
                    <a:pt x="1470" y="56534"/>
                  </a:lnTo>
                  <a:cubicBezTo>
                    <a:pt x="1470" y="56559"/>
                    <a:pt x="1419" y="56559"/>
                    <a:pt x="1393" y="56585"/>
                  </a:cubicBezTo>
                  <a:lnTo>
                    <a:pt x="1393" y="56611"/>
                  </a:lnTo>
                  <a:lnTo>
                    <a:pt x="1444" y="56662"/>
                  </a:lnTo>
                  <a:cubicBezTo>
                    <a:pt x="1444" y="56662"/>
                    <a:pt x="1456" y="56651"/>
                    <a:pt x="1463" y="56651"/>
                  </a:cubicBezTo>
                  <a:cubicBezTo>
                    <a:pt x="1467" y="56651"/>
                    <a:pt x="1470" y="56654"/>
                    <a:pt x="1470" y="56662"/>
                  </a:cubicBezTo>
                  <a:cubicBezTo>
                    <a:pt x="1496" y="56662"/>
                    <a:pt x="1470" y="56662"/>
                    <a:pt x="1470" y="56688"/>
                  </a:cubicBezTo>
                  <a:cubicBezTo>
                    <a:pt x="1470" y="56714"/>
                    <a:pt x="1444" y="56740"/>
                    <a:pt x="1444" y="56766"/>
                  </a:cubicBezTo>
                  <a:cubicBezTo>
                    <a:pt x="1444" y="56817"/>
                    <a:pt x="1522" y="56817"/>
                    <a:pt x="1522" y="56869"/>
                  </a:cubicBezTo>
                  <a:lnTo>
                    <a:pt x="1573" y="56869"/>
                  </a:lnTo>
                  <a:cubicBezTo>
                    <a:pt x="1599" y="56869"/>
                    <a:pt x="1573" y="56895"/>
                    <a:pt x="1573" y="56920"/>
                  </a:cubicBezTo>
                  <a:lnTo>
                    <a:pt x="1496" y="56972"/>
                  </a:lnTo>
                  <a:cubicBezTo>
                    <a:pt x="1496" y="57024"/>
                    <a:pt x="1522" y="57075"/>
                    <a:pt x="1444" y="57075"/>
                  </a:cubicBezTo>
                  <a:lnTo>
                    <a:pt x="1444" y="57101"/>
                  </a:lnTo>
                  <a:cubicBezTo>
                    <a:pt x="1457" y="57114"/>
                    <a:pt x="1470" y="57120"/>
                    <a:pt x="1483" y="57120"/>
                  </a:cubicBezTo>
                  <a:cubicBezTo>
                    <a:pt x="1496" y="57120"/>
                    <a:pt x="1509" y="57114"/>
                    <a:pt x="1522" y="57101"/>
                  </a:cubicBezTo>
                  <a:cubicBezTo>
                    <a:pt x="1522" y="57101"/>
                    <a:pt x="1522" y="57075"/>
                    <a:pt x="1547" y="57075"/>
                  </a:cubicBezTo>
                  <a:cubicBezTo>
                    <a:pt x="1573" y="57075"/>
                    <a:pt x="1599" y="57075"/>
                    <a:pt x="1599" y="57101"/>
                  </a:cubicBezTo>
                  <a:cubicBezTo>
                    <a:pt x="1599" y="57131"/>
                    <a:pt x="1617" y="57144"/>
                    <a:pt x="1637" y="57144"/>
                  </a:cubicBezTo>
                  <a:cubicBezTo>
                    <a:pt x="1651" y="57144"/>
                    <a:pt x="1666" y="57137"/>
                    <a:pt x="1676" y="57127"/>
                  </a:cubicBezTo>
                  <a:cubicBezTo>
                    <a:pt x="1676" y="57127"/>
                    <a:pt x="1702" y="57101"/>
                    <a:pt x="1702" y="57075"/>
                  </a:cubicBezTo>
                  <a:cubicBezTo>
                    <a:pt x="1702" y="57049"/>
                    <a:pt x="1702" y="57024"/>
                    <a:pt x="1676" y="56998"/>
                  </a:cubicBezTo>
                  <a:cubicBezTo>
                    <a:pt x="1651" y="56998"/>
                    <a:pt x="1676" y="56920"/>
                    <a:pt x="1702" y="56895"/>
                  </a:cubicBezTo>
                  <a:lnTo>
                    <a:pt x="1702" y="56843"/>
                  </a:lnTo>
                  <a:cubicBezTo>
                    <a:pt x="1702" y="56843"/>
                    <a:pt x="1728" y="56869"/>
                    <a:pt x="1728" y="56895"/>
                  </a:cubicBezTo>
                  <a:cubicBezTo>
                    <a:pt x="1780" y="56946"/>
                    <a:pt x="1780" y="57024"/>
                    <a:pt x="1754" y="57101"/>
                  </a:cubicBezTo>
                  <a:cubicBezTo>
                    <a:pt x="1728" y="57153"/>
                    <a:pt x="1831" y="57127"/>
                    <a:pt x="1805" y="57178"/>
                  </a:cubicBezTo>
                  <a:cubicBezTo>
                    <a:pt x="1805" y="57230"/>
                    <a:pt x="1805" y="57281"/>
                    <a:pt x="1754" y="57307"/>
                  </a:cubicBezTo>
                  <a:cubicBezTo>
                    <a:pt x="1702" y="57307"/>
                    <a:pt x="1728" y="57359"/>
                    <a:pt x="1754" y="57385"/>
                  </a:cubicBezTo>
                  <a:lnTo>
                    <a:pt x="1909" y="57385"/>
                  </a:lnTo>
                  <a:cubicBezTo>
                    <a:pt x="1934" y="57385"/>
                    <a:pt x="1960" y="57410"/>
                    <a:pt x="1934" y="57436"/>
                  </a:cubicBezTo>
                  <a:cubicBezTo>
                    <a:pt x="1934" y="57462"/>
                    <a:pt x="1909" y="57462"/>
                    <a:pt x="1883" y="57488"/>
                  </a:cubicBezTo>
                  <a:cubicBezTo>
                    <a:pt x="1857" y="57514"/>
                    <a:pt x="1831" y="57565"/>
                    <a:pt x="1857" y="57617"/>
                  </a:cubicBezTo>
                  <a:cubicBezTo>
                    <a:pt x="1883" y="57668"/>
                    <a:pt x="1857" y="57720"/>
                    <a:pt x="1805" y="57746"/>
                  </a:cubicBezTo>
                  <a:cubicBezTo>
                    <a:pt x="1805" y="57771"/>
                    <a:pt x="1831" y="57771"/>
                    <a:pt x="1831" y="57771"/>
                  </a:cubicBezTo>
                  <a:cubicBezTo>
                    <a:pt x="1857" y="57771"/>
                    <a:pt x="1883" y="57797"/>
                    <a:pt x="1883" y="57823"/>
                  </a:cubicBezTo>
                  <a:lnTo>
                    <a:pt x="1883" y="57978"/>
                  </a:lnTo>
                  <a:cubicBezTo>
                    <a:pt x="1883" y="57978"/>
                    <a:pt x="1857" y="58004"/>
                    <a:pt x="1857" y="58029"/>
                  </a:cubicBezTo>
                  <a:cubicBezTo>
                    <a:pt x="1857" y="58067"/>
                    <a:pt x="1871" y="58091"/>
                    <a:pt x="1898" y="58091"/>
                  </a:cubicBezTo>
                  <a:cubicBezTo>
                    <a:pt x="1909" y="58091"/>
                    <a:pt x="1920" y="58088"/>
                    <a:pt x="1934" y="58081"/>
                  </a:cubicBezTo>
                  <a:cubicBezTo>
                    <a:pt x="1986" y="58081"/>
                    <a:pt x="2037" y="58081"/>
                    <a:pt x="2089" y="58107"/>
                  </a:cubicBezTo>
                  <a:cubicBezTo>
                    <a:pt x="2115" y="58107"/>
                    <a:pt x="2089" y="58158"/>
                    <a:pt x="2089" y="58184"/>
                  </a:cubicBezTo>
                  <a:cubicBezTo>
                    <a:pt x="2089" y="58184"/>
                    <a:pt x="2089" y="58184"/>
                    <a:pt x="2089" y="58210"/>
                  </a:cubicBezTo>
                  <a:cubicBezTo>
                    <a:pt x="2063" y="58287"/>
                    <a:pt x="2115" y="58390"/>
                    <a:pt x="2037" y="58468"/>
                  </a:cubicBezTo>
                  <a:lnTo>
                    <a:pt x="2037" y="58519"/>
                  </a:lnTo>
                  <a:cubicBezTo>
                    <a:pt x="2037" y="58519"/>
                    <a:pt x="2037" y="58597"/>
                    <a:pt x="2012" y="58623"/>
                  </a:cubicBezTo>
                  <a:cubicBezTo>
                    <a:pt x="1960" y="58648"/>
                    <a:pt x="1934" y="58674"/>
                    <a:pt x="1960" y="58726"/>
                  </a:cubicBezTo>
                  <a:cubicBezTo>
                    <a:pt x="1986" y="58777"/>
                    <a:pt x="1986" y="58880"/>
                    <a:pt x="2012" y="58958"/>
                  </a:cubicBezTo>
                  <a:lnTo>
                    <a:pt x="2012" y="59035"/>
                  </a:lnTo>
                  <a:lnTo>
                    <a:pt x="2012" y="59293"/>
                  </a:lnTo>
                  <a:lnTo>
                    <a:pt x="2012" y="59319"/>
                  </a:lnTo>
                  <a:cubicBezTo>
                    <a:pt x="2037" y="59345"/>
                    <a:pt x="2063" y="59396"/>
                    <a:pt x="2012" y="59422"/>
                  </a:cubicBezTo>
                  <a:lnTo>
                    <a:pt x="2012" y="59525"/>
                  </a:lnTo>
                  <a:cubicBezTo>
                    <a:pt x="2063" y="59577"/>
                    <a:pt x="2089" y="59654"/>
                    <a:pt x="2089" y="59732"/>
                  </a:cubicBezTo>
                  <a:lnTo>
                    <a:pt x="2115" y="59809"/>
                  </a:lnTo>
                  <a:lnTo>
                    <a:pt x="2166" y="59809"/>
                  </a:lnTo>
                  <a:cubicBezTo>
                    <a:pt x="2141" y="59809"/>
                    <a:pt x="2141" y="59783"/>
                    <a:pt x="2166" y="59783"/>
                  </a:cubicBezTo>
                  <a:cubicBezTo>
                    <a:pt x="2166" y="59757"/>
                    <a:pt x="2173" y="59751"/>
                    <a:pt x="2183" y="59751"/>
                  </a:cubicBezTo>
                  <a:cubicBezTo>
                    <a:pt x="2192" y="59751"/>
                    <a:pt x="2205" y="59757"/>
                    <a:pt x="2218" y="59757"/>
                  </a:cubicBezTo>
                  <a:cubicBezTo>
                    <a:pt x="2235" y="59740"/>
                    <a:pt x="2250" y="59734"/>
                    <a:pt x="2263" y="59734"/>
                  </a:cubicBezTo>
                  <a:cubicBezTo>
                    <a:pt x="2290" y="59734"/>
                    <a:pt x="2313" y="59757"/>
                    <a:pt x="2347" y="59757"/>
                  </a:cubicBezTo>
                  <a:cubicBezTo>
                    <a:pt x="2347" y="59732"/>
                    <a:pt x="2353" y="59719"/>
                    <a:pt x="2360" y="59719"/>
                  </a:cubicBezTo>
                  <a:cubicBezTo>
                    <a:pt x="2366" y="59719"/>
                    <a:pt x="2373" y="59732"/>
                    <a:pt x="2373" y="59757"/>
                  </a:cubicBezTo>
                  <a:cubicBezTo>
                    <a:pt x="2399" y="59783"/>
                    <a:pt x="2424" y="59809"/>
                    <a:pt x="2424" y="59835"/>
                  </a:cubicBezTo>
                  <a:cubicBezTo>
                    <a:pt x="2424" y="59861"/>
                    <a:pt x="2424" y="59886"/>
                    <a:pt x="2399" y="59886"/>
                  </a:cubicBezTo>
                  <a:lnTo>
                    <a:pt x="2399" y="59964"/>
                  </a:lnTo>
                  <a:cubicBezTo>
                    <a:pt x="2424" y="60015"/>
                    <a:pt x="2450" y="60067"/>
                    <a:pt x="2450" y="60144"/>
                  </a:cubicBezTo>
                  <a:cubicBezTo>
                    <a:pt x="2528" y="60222"/>
                    <a:pt x="2553" y="60351"/>
                    <a:pt x="2476" y="60454"/>
                  </a:cubicBezTo>
                  <a:cubicBezTo>
                    <a:pt x="2476" y="60505"/>
                    <a:pt x="2476" y="60557"/>
                    <a:pt x="2450" y="60583"/>
                  </a:cubicBezTo>
                  <a:lnTo>
                    <a:pt x="2450" y="60763"/>
                  </a:lnTo>
                  <a:cubicBezTo>
                    <a:pt x="2450" y="60763"/>
                    <a:pt x="2450" y="60763"/>
                    <a:pt x="2450" y="60789"/>
                  </a:cubicBezTo>
                  <a:cubicBezTo>
                    <a:pt x="2528" y="60815"/>
                    <a:pt x="2528" y="60815"/>
                    <a:pt x="2502" y="60892"/>
                  </a:cubicBezTo>
                  <a:lnTo>
                    <a:pt x="2502" y="60944"/>
                  </a:lnTo>
                  <a:cubicBezTo>
                    <a:pt x="2502" y="60970"/>
                    <a:pt x="2502" y="60995"/>
                    <a:pt x="2502" y="61047"/>
                  </a:cubicBezTo>
                  <a:cubicBezTo>
                    <a:pt x="2528" y="61073"/>
                    <a:pt x="2528" y="61124"/>
                    <a:pt x="2502" y="61150"/>
                  </a:cubicBezTo>
                  <a:cubicBezTo>
                    <a:pt x="2476" y="61176"/>
                    <a:pt x="2450" y="61202"/>
                    <a:pt x="2502" y="61253"/>
                  </a:cubicBezTo>
                  <a:cubicBezTo>
                    <a:pt x="2528" y="61279"/>
                    <a:pt x="2528" y="61331"/>
                    <a:pt x="2502" y="61382"/>
                  </a:cubicBezTo>
                  <a:cubicBezTo>
                    <a:pt x="2476" y="61408"/>
                    <a:pt x="2450" y="61434"/>
                    <a:pt x="2450" y="61460"/>
                  </a:cubicBezTo>
                  <a:cubicBezTo>
                    <a:pt x="2373" y="61511"/>
                    <a:pt x="2373" y="61589"/>
                    <a:pt x="2399" y="61692"/>
                  </a:cubicBezTo>
                  <a:cubicBezTo>
                    <a:pt x="2399" y="61722"/>
                    <a:pt x="2416" y="61734"/>
                    <a:pt x="2436" y="61734"/>
                  </a:cubicBezTo>
                  <a:cubicBezTo>
                    <a:pt x="2450" y="61734"/>
                    <a:pt x="2465" y="61728"/>
                    <a:pt x="2476" y="61717"/>
                  </a:cubicBezTo>
                  <a:lnTo>
                    <a:pt x="2476" y="61717"/>
                  </a:lnTo>
                  <a:cubicBezTo>
                    <a:pt x="2476" y="61795"/>
                    <a:pt x="2476" y="61795"/>
                    <a:pt x="2399" y="61821"/>
                  </a:cubicBezTo>
                  <a:cubicBezTo>
                    <a:pt x="2424" y="61924"/>
                    <a:pt x="2399" y="62001"/>
                    <a:pt x="2373" y="62079"/>
                  </a:cubicBezTo>
                  <a:cubicBezTo>
                    <a:pt x="2373" y="62104"/>
                    <a:pt x="2373" y="62156"/>
                    <a:pt x="2399" y="62182"/>
                  </a:cubicBezTo>
                  <a:cubicBezTo>
                    <a:pt x="2399" y="62259"/>
                    <a:pt x="2399" y="62336"/>
                    <a:pt x="2424" y="62414"/>
                  </a:cubicBezTo>
                  <a:lnTo>
                    <a:pt x="2424" y="62465"/>
                  </a:lnTo>
                  <a:lnTo>
                    <a:pt x="2424" y="62569"/>
                  </a:lnTo>
                  <a:cubicBezTo>
                    <a:pt x="2476" y="62569"/>
                    <a:pt x="2476" y="62569"/>
                    <a:pt x="2450" y="62646"/>
                  </a:cubicBezTo>
                  <a:cubicBezTo>
                    <a:pt x="2502" y="62646"/>
                    <a:pt x="2502" y="62698"/>
                    <a:pt x="2528" y="62749"/>
                  </a:cubicBezTo>
                  <a:cubicBezTo>
                    <a:pt x="2553" y="62775"/>
                    <a:pt x="2476" y="62801"/>
                    <a:pt x="2502" y="62852"/>
                  </a:cubicBezTo>
                  <a:cubicBezTo>
                    <a:pt x="2450" y="62904"/>
                    <a:pt x="2424" y="63007"/>
                    <a:pt x="2373" y="63059"/>
                  </a:cubicBezTo>
                  <a:cubicBezTo>
                    <a:pt x="2399" y="63084"/>
                    <a:pt x="2373" y="63136"/>
                    <a:pt x="2373" y="63162"/>
                  </a:cubicBezTo>
                  <a:cubicBezTo>
                    <a:pt x="2347" y="63239"/>
                    <a:pt x="2373" y="63317"/>
                    <a:pt x="2424" y="63368"/>
                  </a:cubicBezTo>
                  <a:cubicBezTo>
                    <a:pt x="2424" y="63394"/>
                    <a:pt x="2424" y="63420"/>
                    <a:pt x="2424" y="63420"/>
                  </a:cubicBezTo>
                  <a:cubicBezTo>
                    <a:pt x="2450" y="63471"/>
                    <a:pt x="2476" y="63497"/>
                    <a:pt x="2502" y="63549"/>
                  </a:cubicBezTo>
                  <a:cubicBezTo>
                    <a:pt x="2528" y="63574"/>
                    <a:pt x="2450" y="63626"/>
                    <a:pt x="2502" y="63652"/>
                  </a:cubicBezTo>
                  <a:cubicBezTo>
                    <a:pt x="2553" y="63703"/>
                    <a:pt x="2502" y="63703"/>
                    <a:pt x="2502" y="63729"/>
                  </a:cubicBezTo>
                  <a:cubicBezTo>
                    <a:pt x="2502" y="63729"/>
                    <a:pt x="2528" y="63807"/>
                    <a:pt x="2502" y="63832"/>
                  </a:cubicBezTo>
                  <a:cubicBezTo>
                    <a:pt x="2476" y="63884"/>
                    <a:pt x="2476" y="63910"/>
                    <a:pt x="2553" y="63935"/>
                  </a:cubicBezTo>
                  <a:cubicBezTo>
                    <a:pt x="2579" y="63987"/>
                    <a:pt x="2605" y="64064"/>
                    <a:pt x="2605" y="64116"/>
                  </a:cubicBezTo>
                  <a:cubicBezTo>
                    <a:pt x="2579" y="64271"/>
                    <a:pt x="2579" y="64426"/>
                    <a:pt x="2605" y="64580"/>
                  </a:cubicBezTo>
                  <a:cubicBezTo>
                    <a:pt x="2605" y="64606"/>
                    <a:pt x="2631" y="64658"/>
                    <a:pt x="2605" y="64683"/>
                  </a:cubicBezTo>
                  <a:cubicBezTo>
                    <a:pt x="2579" y="64709"/>
                    <a:pt x="2605" y="64735"/>
                    <a:pt x="2605" y="64761"/>
                  </a:cubicBezTo>
                  <a:cubicBezTo>
                    <a:pt x="2656" y="64812"/>
                    <a:pt x="2682" y="64890"/>
                    <a:pt x="2656" y="64967"/>
                  </a:cubicBezTo>
                  <a:cubicBezTo>
                    <a:pt x="2656" y="64993"/>
                    <a:pt x="2708" y="65019"/>
                    <a:pt x="2682" y="65070"/>
                  </a:cubicBezTo>
                  <a:cubicBezTo>
                    <a:pt x="2656" y="65070"/>
                    <a:pt x="2656" y="65096"/>
                    <a:pt x="2682" y="65096"/>
                  </a:cubicBezTo>
                  <a:cubicBezTo>
                    <a:pt x="2708" y="65199"/>
                    <a:pt x="2708" y="65328"/>
                    <a:pt x="2734" y="65431"/>
                  </a:cubicBezTo>
                  <a:cubicBezTo>
                    <a:pt x="2734" y="65483"/>
                    <a:pt x="2734" y="65509"/>
                    <a:pt x="2682" y="65560"/>
                  </a:cubicBezTo>
                  <a:cubicBezTo>
                    <a:pt x="2682" y="65560"/>
                    <a:pt x="2682" y="65560"/>
                    <a:pt x="2682" y="65586"/>
                  </a:cubicBezTo>
                  <a:lnTo>
                    <a:pt x="2682" y="65612"/>
                  </a:lnTo>
                  <a:cubicBezTo>
                    <a:pt x="2734" y="65689"/>
                    <a:pt x="2682" y="65741"/>
                    <a:pt x="2682" y="65818"/>
                  </a:cubicBezTo>
                  <a:cubicBezTo>
                    <a:pt x="2682" y="65818"/>
                    <a:pt x="2656" y="65818"/>
                    <a:pt x="2631" y="65844"/>
                  </a:cubicBezTo>
                  <a:cubicBezTo>
                    <a:pt x="2605" y="65870"/>
                    <a:pt x="2605" y="65921"/>
                    <a:pt x="2631" y="65947"/>
                  </a:cubicBezTo>
                  <a:cubicBezTo>
                    <a:pt x="2631" y="65973"/>
                    <a:pt x="2631" y="65999"/>
                    <a:pt x="2605" y="66025"/>
                  </a:cubicBezTo>
                  <a:cubicBezTo>
                    <a:pt x="2579" y="66050"/>
                    <a:pt x="2579" y="66076"/>
                    <a:pt x="2605" y="66076"/>
                  </a:cubicBezTo>
                  <a:cubicBezTo>
                    <a:pt x="2631" y="66076"/>
                    <a:pt x="2631" y="66128"/>
                    <a:pt x="2631" y="66153"/>
                  </a:cubicBezTo>
                  <a:lnTo>
                    <a:pt x="2631" y="66282"/>
                  </a:lnTo>
                  <a:cubicBezTo>
                    <a:pt x="2682" y="66308"/>
                    <a:pt x="2682" y="66386"/>
                    <a:pt x="2631" y="66437"/>
                  </a:cubicBezTo>
                  <a:cubicBezTo>
                    <a:pt x="2605" y="66463"/>
                    <a:pt x="2579" y="66463"/>
                    <a:pt x="2553" y="66463"/>
                  </a:cubicBezTo>
                  <a:cubicBezTo>
                    <a:pt x="2528" y="66566"/>
                    <a:pt x="2528" y="66669"/>
                    <a:pt x="2579" y="66772"/>
                  </a:cubicBezTo>
                  <a:lnTo>
                    <a:pt x="2605" y="66772"/>
                  </a:lnTo>
                  <a:cubicBezTo>
                    <a:pt x="2626" y="66772"/>
                    <a:pt x="2646" y="66739"/>
                    <a:pt x="2667" y="66739"/>
                  </a:cubicBezTo>
                  <a:cubicBezTo>
                    <a:pt x="2672" y="66739"/>
                    <a:pt x="2677" y="66742"/>
                    <a:pt x="2682" y="66747"/>
                  </a:cubicBezTo>
                  <a:cubicBezTo>
                    <a:pt x="2708" y="66747"/>
                    <a:pt x="2708" y="66798"/>
                    <a:pt x="2682" y="66824"/>
                  </a:cubicBezTo>
                  <a:cubicBezTo>
                    <a:pt x="2656" y="66850"/>
                    <a:pt x="2708" y="66850"/>
                    <a:pt x="2734" y="66876"/>
                  </a:cubicBezTo>
                  <a:cubicBezTo>
                    <a:pt x="2734" y="66876"/>
                    <a:pt x="2734" y="66927"/>
                    <a:pt x="2734" y="66953"/>
                  </a:cubicBezTo>
                  <a:cubicBezTo>
                    <a:pt x="2734" y="66953"/>
                    <a:pt x="2760" y="67005"/>
                    <a:pt x="2760" y="67030"/>
                  </a:cubicBezTo>
                  <a:cubicBezTo>
                    <a:pt x="2760" y="67082"/>
                    <a:pt x="2811" y="67082"/>
                    <a:pt x="2837" y="67082"/>
                  </a:cubicBezTo>
                  <a:cubicBezTo>
                    <a:pt x="2846" y="67077"/>
                    <a:pt x="2856" y="67075"/>
                    <a:pt x="2865" y="67075"/>
                  </a:cubicBezTo>
                  <a:cubicBezTo>
                    <a:pt x="2906" y="67075"/>
                    <a:pt x="2940" y="67117"/>
                    <a:pt x="2940" y="67159"/>
                  </a:cubicBezTo>
                  <a:cubicBezTo>
                    <a:pt x="2940" y="67237"/>
                    <a:pt x="2914" y="67314"/>
                    <a:pt x="2889" y="67366"/>
                  </a:cubicBezTo>
                  <a:cubicBezTo>
                    <a:pt x="2914" y="67417"/>
                    <a:pt x="2966" y="67443"/>
                    <a:pt x="2914" y="67495"/>
                  </a:cubicBezTo>
                  <a:cubicBezTo>
                    <a:pt x="2914" y="67495"/>
                    <a:pt x="2966" y="67546"/>
                    <a:pt x="2966" y="67546"/>
                  </a:cubicBezTo>
                  <a:cubicBezTo>
                    <a:pt x="2992" y="67572"/>
                    <a:pt x="2966" y="67624"/>
                    <a:pt x="2940" y="67624"/>
                  </a:cubicBezTo>
                  <a:cubicBezTo>
                    <a:pt x="2966" y="67675"/>
                    <a:pt x="3018" y="67675"/>
                    <a:pt x="2966" y="67727"/>
                  </a:cubicBezTo>
                  <a:cubicBezTo>
                    <a:pt x="2940" y="67778"/>
                    <a:pt x="2914" y="67856"/>
                    <a:pt x="2940" y="67907"/>
                  </a:cubicBezTo>
                  <a:cubicBezTo>
                    <a:pt x="2863" y="67907"/>
                    <a:pt x="2811" y="67856"/>
                    <a:pt x="2734" y="67856"/>
                  </a:cubicBezTo>
                  <a:cubicBezTo>
                    <a:pt x="2734" y="67907"/>
                    <a:pt x="2734" y="67959"/>
                    <a:pt x="2734" y="68010"/>
                  </a:cubicBezTo>
                  <a:cubicBezTo>
                    <a:pt x="2760" y="68036"/>
                    <a:pt x="2760" y="68088"/>
                    <a:pt x="2734" y="68114"/>
                  </a:cubicBezTo>
                  <a:cubicBezTo>
                    <a:pt x="2734" y="68139"/>
                    <a:pt x="2708" y="68165"/>
                    <a:pt x="2760" y="68217"/>
                  </a:cubicBezTo>
                  <a:cubicBezTo>
                    <a:pt x="2811" y="68243"/>
                    <a:pt x="2760" y="68243"/>
                    <a:pt x="2760" y="68268"/>
                  </a:cubicBezTo>
                  <a:cubicBezTo>
                    <a:pt x="2734" y="68423"/>
                    <a:pt x="2734" y="68552"/>
                    <a:pt x="2760" y="68681"/>
                  </a:cubicBezTo>
                  <a:cubicBezTo>
                    <a:pt x="2785" y="68758"/>
                    <a:pt x="2734" y="68784"/>
                    <a:pt x="2760" y="68836"/>
                  </a:cubicBezTo>
                  <a:cubicBezTo>
                    <a:pt x="2785" y="68887"/>
                    <a:pt x="2785" y="68939"/>
                    <a:pt x="2811" y="68990"/>
                  </a:cubicBezTo>
                  <a:cubicBezTo>
                    <a:pt x="2811" y="69042"/>
                    <a:pt x="2811" y="69094"/>
                    <a:pt x="2760" y="69119"/>
                  </a:cubicBezTo>
                  <a:cubicBezTo>
                    <a:pt x="2734" y="69197"/>
                    <a:pt x="2785" y="69223"/>
                    <a:pt x="2837" y="69274"/>
                  </a:cubicBezTo>
                  <a:cubicBezTo>
                    <a:pt x="2863" y="69326"/>
                    <a:pt x="2837" y="69377"/>
                    <a:pt x="2837" y="69403"/>
                  </a:cubicBezTo>
                  <a:cubicBezTo>
                    <a:pt x="2837" y="69455"/>
                    <a:pt x="2889" y="69480"/>
                    <a:pt x="2837" y="69532"/>
                  </a:cubicBezTo>
                  <a:cubicBezTo>
                    <a:pt x="2811" y="69532"/>
                    <a:pt x="2811" y="69558"/>
                    <a:pt x="2837" y="69558"/>
                  </a:cubicBezTo>
                  <a:cubicBezTo>
                    <a:pt x="2863" y="69584"/>
                    <a:pt x="2863" y="69635"/>
                    <a:pt x="2863" y="69661"/>
                  </a:cubicBezTo>
                  <a:cubicBezTo>
                    <a:pt x="2837" y="69687"/>
                    <a:pt x="2837" y="69738"/>
                    <a:pt x="2863" y="69764"/>
                  </a:cubicBezTo>
                  <a:cubicBezTo>
                    <a:pt x="2889" y="69790"/>
                    <a:pt x="2940" y="69842"/>
                    <a:pt x="2889" y="69893"/>
                  </a:cubicBezTo>
                  <a:cubicBezTo>
                    <a:pt x="2863" y="69945"/>
                    <a:pt x="2863" y="70048"/>
                    <a:pt x="2785" y="70074"/>
                  </a:cubicBezTo>
                  <a:cubicBezTo>
                    <a:pt x="2785" y="70125"/>
                    <a:pt x="2785" y="70151"/>
                    <a:pt x="2785" y="70177"/>
                  </a:cubicBezTo>
                  <a:cubicBezTo>
                    <a:pt x="2811" y="70228"/>
                    <a:pt x="2811" y="70254"/>
                    <a:pt x="2785" y="70306"/>
                  </a:cubicBezTo>
                  <a:cubicBezTo>
                    <a:pt x="2760" y="70332"/>
                    <a:pt x="2760" y="70409"/>
                    <a:pt x="2811" y="70435"/>
                  </a:cubicBezTo>
                  <a:cubicBezTo>
                    <a:pt x="2837" y="70435"/>
                    <a:pt x="2811" y="70486"/>
                    <a:pt x="2785" y="70512"/>
                  </a:cubicBezTo>
                  <a:lnTo>
                    <a:pt x="2785" y="70615"/>
                  </a:lnTo>
                  <a:cubicBezTo>
                    <a:pt x="2785" y="70615"/>
                    <a:pt x="2811" y="70641"/>
                    <a:pt x="2811" y="70641"/>
                  </a:cubicBezTo>
                  <a:cubicBezTo>
                    <a:pt x="2811" y="70641"/>
                    <a:pt x="2785" y="70744"/>
                    <a:pt x="2785" y="70796"/>
                  </a:cubicBezTo>
                  <a:cubicBezTo>
                    <a:pt x="2760" y="70873"/>
                    <a:pt x="2811" y="70873"/>
                    <a:pt x="2837" y="70925"/>
                  </a:cubicBezTo>
                  <a:cubicBezTo>
                    <a:pt x="2837" y="70951"/>
                    <a:pt x="2914" y="70925"/>
                    <a:pt x="2914" y="71002"/>
                  </a:cubicBezTo>
                  <a:cubicBezTo>
                    <a:pt x="2940" y="71080"/>
                    <a:pt x="2914" y="71183"/>
                    <a:pt x="2863" y="71260"/>
                  </a:cubicBezTo>
                  <a:lnTo>
                    <a:pt x="2863" y="71312"/>
                  </a:lnTo>
                  <a:cubicBezTo>
                    <a:pt x="2889" y="71312"/>
                    <a:pt x="2889" y="71337"/>
                    <a:pt x="2863" y="71363"/>
                  </a:cubicBezTo>
                  <a:lnTo>
                    <a:pt x="2837" y="71389"/>
                  </a:lnTo>
                  <a:cubicBezTo>
                    <a:pt x="2837" y="71441"/>
                    <a:pt x="2785" y="71492"/>
                    <a:pt x="2837" y="71518"/>
                  </a:cubicBezTo>
                  <a:cubicBezTo>
                    <a:pt x="2837" y="71544"/>
                    <a:pt x="2889" y="71570"/>
                    <a:pt x="2863" y="71621"/>
                  </a:cubicBezTo>
                  <a:lnTo>
                    <a:pt x="2863" y="71647"/>
                  </a:lnTo>
                  <a:cubicBezTo>
                    <a:pt x="2863" y="71673"/>
                    <a:pt x="2837" y="71724"/>
                    <a:pt x="2889" y="71724"/>
                  </a:cubicBezTo>
                  <a:cubicBezTo>
                    <a:pt x="2914" y="71750"/>
                    <a:pt x="2914" y="71776"/>
                    <a:pt x="2914" y="71802"/>
                  </a:cubicBezTo>
                  <a:lnTo>
                    <a:pt x="2966" y="71802"/>
                  </a:lnTo>
                  <a:cubicBezTo>
                    <a:pt x="2992" y="71853"/>
                    <a:pt x="2992" y="71931"/>
                    <a:pt x="2966" y="72008"/>
                  </a:cubicBezTo>
                  <a:cubicBezTo>
                    <a:pt x="2966" y="72034"/>
                    <a:pt x="2914" y="72060"/>
                    <a:pt x="2863" y="72060"/>
                  </a:cubicBezTo>
                  <a:cubicBezTo>
                    <a:pt x="2760" y="72060"/>
                    <a:pt x="2734" y="72085"/>
                    <a:pt x="2785" y="72214"/>
                  </a:cubicBezTo>
                  <a:cubicBezTo>
                    <a:pt x="2785" y="72240"/>
                    <a:pt x="2785" y="72266"/>
                    <a:pt x="2811" y="72292"/>
                  </a:cubicBezTo>
                  <a:cubicBezTo>
                    <a:pt x="2837" y="72292"/>
                    <a:pt x="2811" y="72317"/>
                    <a:pt x="2811" y="72343"/>
                  </a:cubicBezTo>
                  <a:cubicBezTo>
                    <a:pt x="2785" y="72369"/>
                    <a:pt x="2811" y="72421"/>
                    <a:pt x="2811" y="72446"/>
                  </a:cubicBezTo>
                  <a:cubicBezTo>
                    <a:pt x="2837" y="72498"/>
                    <a:pt x="2811" y="72498"/>
                    <a:pt x="2760" y="72524"/>
                  </a:cubicBezTo>
                  <a:cubicBezTo>
                    <a:pt x="2760" y="72550"/>
                    <a:pt x="2734" y="72601"/>
                    <a:pt x="2811" y="72653"/>
                  </a:cubicBezTo>
                  <a:cubicBezTo>
                    <a:pt x="2889" y="72679"/>
                    <a:pt x="2863" y="72756"/>
                    <a:pt x="2889" y="72808"/>
                  </a:cubicBezTo>
                  <a:cubicBezTo>
                    <a:pt x="2889" y="72859"/>
                    <a:pt x="2863" y="72936"/>
                    <a:pt x="2811" y="72988"/>
                  </a:cubicBezTo>
                  <a:cubicBezTo>
                    <a:pt x="2837" y="73065"/>
                    <a:pt x="2811" y="73169"/>
                    <a:pt x="2785" y="73246"/>
                  </a:cubicBezTo>
                  <a:cubicBezTo>
                    <a:pt x="2785" y="73246"/>
                    <a:pt x="2811" y="73272"/>
                    <a:pt x="2811" y="73272"/>
                  </a:cubicBezTo>
                  <a:cubicBezTo>
                    <a:pt x="2811" y="73349"/>
                    <a:pt x="2837" y="73426"/>
                    <a:pt x="2863" y="73504"/>
                  </a:cubicBezTo>
                  <a:cubicBezTo>
                    <a:pt x="2889" y="73581"/>
                    <a:pt x="2863" y="73633"/>
                    <a:pt x="2914" y="73684"/>
                  </a:cubicBezTo>
                  <a:cubicBezTo>
                    <a:pt x="2940" y="73736"/>
                    <a:pt x="2940" y="73710"/>
                    <a:pt x="2914" y="73736"/>
                  </a:cubicBezTo>
                  <a:cubicBezTo>
                    <a:pt x="2914" y="73749"/>
                    <a:pt x="2914" y="73749"/>
                    <a:pt x="2914" y="73749"/>
                  </a:cubicBezTo>
                  <a:cubicBezTo>
                    <a:pt x="2914" y="73749"/>
                    <a:pt x="2914" y="73749"/>
                    <a:pt x="2914" y="73762"/>
                  </a:cubicBezTo>
                  <a:cubicBezTo>
                    <a:pt x="2837" y="73839"/>
                    <a:pt x="2889" y="73942"/>
                    <a:pt x="2914" y="74045"/>
                  </a:cubicBezTo>
                  <a:cubicBezTo>
                    <a:pt x="2914" y="74071"/>
                    <a:pt x="2914" y="74123"/>
                    <a:pt x="2914" y="74149"/>
                  </a:cubicBezTo>
                  <a:cubicBezTo>
                    <a:pt x="2914" y="74226"/>
                    <a:pt x="2940" y="74303"/>
                    <a:pt x="2863" y="74381"/>
                  </a:cubicBezTo>
                  <a:lnTo>
                    <a:pt x="2863" y="74407"/>
                  </a:lnTo>
                  <a:cubicBezTo>
                    <a:pt x="2966" y="74432"/>
                    <a:pt x="2914" y="74484"/>
                    <a:pt x="2889" y="74535"/>
                  </a:cubicBezTo>
                  <a:cubicBezTo>
                    <a:pt x="2889" y="74535"/>
                    <a:pt x="2889" y="74561"/>
                    <a:pt x="2914" y="74561"/>
                  </a:cubicBezTo>
                  <a:cubicBezTo>
                    <a:pt x="2940" y="74664"/>
                    <a:pt x="2940" y="74768"/>
                    <a:pt x="2914" y="74871"/>
                  </a:cubicBezTo>
                  <a:cubicBezTo>
                    <a:pt x="2914" y="74871"/>
                    <a:pt x="2914" y="74897"/>
                    <a:pt x="2914" y="74922"/>
                  </a:cubicBezTo>
                  <a:cubicBezTo>
                    <a:pt x="2914" y="74974"/>
                    <a:pt x="2940" y="75000"/>
                    <a:pt x="2940" y="75026"/>
                  </a:cubicBezTo>
                  <a:cubicBezTo>
                    <a:pt x="2966" y="75051"/>
                    <a:pt x="2940" y="75077"/>
                    <a:pt x="2914" y="75077"/>
                  </a:cubicBezTo>
                  <a:cubicBezTo>
                    <a:pt x="2914" y="75129"/>
                    <a:pt x="2889" y="75154"/>
                    <a:pt x="2863" y="75206"/>
                  </a:cubicBezTo>
                  <a:cubicBezTo>
                    <a:pt x="2863" y="75232"/>
                    <a:pt x="2837" y="75258"/>
                    <a:pt x="2863" y="75309"/>
                  </a:cubicBezTo>
                  <a:lnTo>
                    <a:pt x="2889" y="75258"/>
                  </a:lnTo>
                  <a:cubicBezTo>
                    <a:pt x="2889" y="75232"/>
                    <a:pt x="2889" y="75232"/>
                    <a:pt x="2914" y="75232"/>
                  </a:cubicBezTo>
                  <a:cubicBezTo>
                    <a:pt x="2914" y="75219"/>
                    <a:pt x="2921" y="75212"/>
                    <a:pt x="2930" y="75212"/>
                  </a:cubicBezTo>
                  <a:cubicBezTo>
                    <a:pt x="2940" y="75212"/>
                    <a:pt x="2953" y="75219"/>
                    <a:pt x="2966" y="75232"/>
                  </a:cubicBezTo>
                  <a:cubicBezTo>
                    <a:pt x="2966" y="75258"/>
                    <a:pt x="2966" y="75258"/>
                    <a:pt x="2940" y="75283"/>
                  </a:cubicBezTo>
                  <a:cubicBezTo>
                    <a:pt x="2940" y="75283"/>
                    <a:pt x="2940" y="75309"/>
                    <a:pt x="2914" y="75309"/>
                  </a:cubicBezTo>
                  <a:lnTo>
                    <a:pt x="2914" y="75335"/>
                  </a:lnTo>
                  <a:cubicBezTo>
                    <a:pt x="2940" y="75387"/>
                    <a:pt x="2940" y="75464"/>
                    <a:pt x="2940" y="75516"/>
                  </a:cubicBezTo>
                  <a:cubicBezTo>
                    <a:pt x="2966" y="75516"/>
                    <a:pt x="2992" y="75490"/>
                    <a:pt x="3018" y="75490"/>
                  </a:cubicBezTo>
                  <a:cubicBezTo>
                    <a:pt x="3043" y="75593"/>
                    <a:pt x="3018" y="75670"/>
                    <a:pt x="2992" y="75773"/>
                  </a:cubicBezTo>
                  <a:cubicBezTo>
                    <a:pt x="2966" y="75799"/>
                    <a:pt x="2966" y="75825"/>
                    <a:pt x="2992" y="75851"/>
                  </a:cubicBezTo>
                  <a:cubicBezTo>
                    <a:pt x="3043" y="75902"/>
                    <a:pt x="2992" y="75954"/>
                    <a:pt x="2992" y="76031"/>
                  </a:cubicBezTo>
                  <a:lnTo>
                    <a:pt x="3018" y="76031"/>
                  </a:lnTo>
                  <a:cubicBezTo>
                    <a:pt x="3018" y="76031"/>
                    <a:pt x="3018" y="76057"/>
                    <a:pt x="2992" y="76083"/>
                  </a:cubicBezTo>
                  <a:cubicBezTo>
                    <a:pt x="3018" y="76109"/>
                    <a:pt x="3018" y="76160"/>
                    <a:pt x="2992" y="76186"/>
                  </a:cubicBezTo>
                  <a:cubicBezTo>
                    <a:pt x="2940" y="76238"/>
                    <a:pt x="2940" y="76289"/>
                    <a:pt x="2940" y="76341"/>
                  </a:cubicBezTo>
                  <a:cubicBezTo>
                    <a:pt x="2966" y="76367"/>
                    <a:pt x="2966" y="76392"/>
                    <a:pt x="2992" y="76418"/>
                  </a:cubicBezTo>
                  <a:cubicBezTo>
                    <a:pt x="3018" y="76418"/>
                    <a:pt x="3095" y="76418"/>
                    <a:pt x="3095" y="76470"/>
                  </a:cubicBezTo>
                  <a:cubicBezTo>
                    <a:pt x="3095" y="76521"/>
                    <a:pt x="3198" y="76625"/>
                    <a:pt x="3172" y="76728"/>
                  </a:cubicBezTo>
                  <a:cubicBezTo>
                    <a:pt x="3198" y="76753"/>
                    <a:pt x="3224" y="76753"/>
                    <a:pt x="3224" y="76779"/>
                  </a:cubicBezTo>
                  <a:cubicBezTo>
                    <a:pt x="3198" y="76857"/>
                    <a:pt x="3198" y="76934"/>
                    <a:pt x="3224" y="77011"/>
                  </a:cubicBezTo>
                  <a:cubicBezTo>
                    <a:pt x="3250" y="77037"/>
                    <a:pt x="3250" y="77115"/>
                    <a:pt x="3224" y="77140"/>
                  </a:cubicBezTo>
                  <a:lnTo>
                    <a:pt x="3224" y="77166"/>
                  </a:lnTo>
                  <a:cubicBezTo>
                    <a:pt x="3250" y="77192"/>
                    <a:pt x="3250" y="77218"/>
                    <a:pt x="3224" y="77244"/>
                  </a:cubicBezTo>
                  <a:cubicBezTo>
                    <a:pt x="3224" y="77244"/>
                    <a:pt x="3198" y="77295"/>
                    <a:pt x="3224" y="77321"/>
                  </a:cubicBezTo>
                  <a:cubicBezTo>
                    <a:pt x="3250" y="77321"/>
                    <a:pt x="3250" y="77347"/>
                    <a:pt x="3250" y="77372"/>
                  </a:cubicBezTo>
                  <a:cubicBezTo>
                    <a:pt x="3224" y="77450"/>
                    <a:pt x="3224" y="77501"/>
                    <a:pt x="3224" y="77579"/>
                  </a:cubicBezTo>
                  <a:cubicBezTo>
                    <a:pt x="3224" y="77579"/>
                    <a:pt x="3198" y="77605"/>
                    <a:pt x="3172" y="77605"/>
                  </a:cubicBezTo>
                  <a:cubicBezTo>
                    <a:pt x="3172" y="77579"/>
                    <a:pt x="3146" y="77579"/>
                    <a:pt x="3146" y="77579"/>
                  </a:cubicBezTo>
                  <a:cubicBezTo>
                    <a:pt x="3146" y="77501"/>
                    <a:pt x="3146" y="77450"/>
                    <a:pt x="3146" y="77398"/>
                  </a:cubicBezTo>
                  <a:lnTo>
                    <a:pt x="3121" y="77398"/>
                  </a:lnTo>
                  <a:cubicBezTo>
                    <a:pt x="3095" y="77398"/>
                    <a:pt x="3069" y="77450"/>
                    <a:pt x="3043" y="77450"/>
                  </a:cubicBezTo>
                  <a:cubicBezTo>
                    <a:pt x="2992" y="77501"/>
                    <a:pt x="2992" y="77579"/>
                    <a:pt x="2940" y="77630"/>
                  </a:cubicBezTo>
                  <a:cubicBezTo>
                    <a:pt x="2889" y="77682"/>
                    <a:pt x="2914" y="77734"/>
                    <a:pt x="2940" y="77759"/>
                  </a:cubicBezTo>
                  <a:cubicBezTo>
                    <a:pt x="2966" y="77811"/>
                    <a:pt x="2966" y="77888"/>
                    <a:pt x="2992" y="77940"/>
                  </a:cubicBezTo>
                  <a:lnTo>
                    <a:pt x="3018" y="77940"/>
                  </a:lnTo>
                  <a:cubicBezTo>
                    <a:pt x="3095" y="77966"/>
                    <a:pt x="3095" y="77991"/>
                    <a:pt x="3095" y="78043"/>
                  </a:cubicBezTo>
                  <a:cubicBezTo>
                    <a:pt x="3095" y="78071"/>
                    <a:pt x="3088" y="78078"/>
                    <a:pt x="3080" y="78078"/>
                  </a:cubicBezTo>
                  <a:cubicBezTo>
                    <a:pt x="3068" y="78078"/>
                    <a:pt x="3053" y="78063"/>
                    <a:pt x="3047" y="78063"/>
                  </a:cubicBezTo>
                  <a:cubicBezTo>
                    <a:pt x="3045" y="78063"/>
                    <a:pt x="3043" y="78065"/>
                    <a:pt x="3043" y="78069"/>
                  </a:cubicBezTo>
                  <a:cubicBezTo>
                    <a:pt x="3018" y="78095"/>
                    <a:pt x="3043" y="78095"/>
                    <a:pt x="3043" y="78095"/>
                  </a:cubicBezTo>
                  <a:cubicBezTo>
                    <a:pt x="3043" y="78120"/>
                    <a:pt x="3043" y="78172"/>
                    <a:pt x="3069" y="78224"/>
                  </a:cubicBezTo>
                  <a:cubicBezTo>
                    <a:pt x="3069" y="78249"/>
                    <a:pt x="3069" y="78275"/>
                    <a:pt x="3069" y="78327"/>
                  </a:cubicBezTo>
                  <a:cubicBezTo>
                    <a:pt x="3121" y="78327"/>
                    <a:pt x="3121" y="78353"/>
                    <a:pt x="3095" y="78378"/>
                  </a:cubicBezTo>
                  <a:cubicBezTo>
                    <a:pt x="3095" y="78404"/>
                    <a:pt x="3069" y="78481"/>
                    <a:pt x="3069" y="78533"/>
                  </a:cubicBezTo>
                  <a:cubicBezTo>
                    <a:pt x="3054" y="78563"/>
                    <a:pt x="3039" y="78576"/>
                    <a:pt x="3024" y="78576"/>
                  </a:cubicBezTo>
                  <a:cubicBezTo>
                    <a:pt x="3013" y="78576"/>
                    <a:pt x="3002" y="78570"/>
                    <a:pt x="2992" y="78559"/>
                  </a:cubicBezTo>
                  <a:cubicBezTo>
                    <a:pt x="2914" y="78636"/>
                    <a:pt x="2966" y="78714"/>
                    <a:pt x="2992" y="78791"/>
                  </a:cubicBezTo>
                  <a:cubicBezTo>
                    <a:pt x="2992" y="78817"/>
                    <a:pt x="2992" y="78823"/>
                    <a:pt x="2995" y="78823"/>
                  </a:cubicBezTo>
                  <a:cubicBezTo>
                    <a:pt x="2998" y="78823"/>
                    <a:pt x="3005" y="78817"/>
                    <a:pt x="3018" y="78817"/>
                  </a:cubicBezTo>
                  <a:cubicBezTo>
                    <a:pt x="3030" y="78804"/>
                    <a:pt x="3050" y="78804"/>
                    <a:pt x="3072" y="78804"/>
                  </a:cubicBezTo>
                  <a:cubicBezTo>
                    <a:pt x="3095" y="78804"/>
                    <a:pt x="3121" y="78804"/>
                    <a:pt x="3146" y="78791"/>
                  </a:cubicBezTo>
                  <a:cubicBezTo>
                    <a:pt x="3146" y="78749"/>
                    <a:pt x="3181" y="78707"/>
                    <a:pt x="3222" y="78707"/>
                  </a:cubicBezTo>
                  <a:cubicBezTo>
                    <a:pt x="3231" y="78707"/>
                    <a:pt x="3240" y="78709"/>
                    <a:pt x="3250" y="78714"/>
                  </a:cubicBezTo>
                  <a:cubicBezTo>
                    <a:pt x="3250" y="78636"/>
                    <a:pt x="3275" y="78585"/>
                    <a:pt x="3327" y="78533"/>
                  </a:cubicBezTo>
                  <a:cubicBezTo>
                    <a:pt x="3327" y="78507"/>
                    <a:pt x="3379" y="78507"/>
                    <a:pt x="3404" y="78481"/>
                  </a:cubicBezTo>
                  <a:cubicBezTo>
                    <a:pt x="3482" y="78481"/>
                    <a:pt x="3533" y="78430"/>
                    <a:pt x="3559" y="78353"/>
                  </a:cubicBezTo>
                  <a:lnTo>
                    <a:pt x="3559" y="78301"/>
                  </a:lnTo>
                  <a:cubicBezTo>
                    <a:pt x="3559" y="78249"/>
                    <a:pt x="3585" y="78172"/>
                    <a:pt x="3637" y="78172"/>
                  </a:cubicBezTo>
                  <a:cubicBezTo>
                    <a:pt x="3662" y="78172"/>
                    <a:pt x="3688" y="78249"/>
                    <a:pt x="3688" y="78301"/>
                  </a:cubicBezTo>
                  <a:cubicBezTo>
                    <a:pt x="3688" y="78327"/>
                    <a:pt x="3688" y="78327"/>
                    <a:pt x="3688" y="78353"/>
                  </a:cubicBezTo>
                  <a:lnTo>
                    <a:pt x="3791" y="78353"/>
                  </a:lnTo>
                  <a:cubicBezTo>
                    <a:pt x="3791" y="78301"/>
                    <a:pt x="3791" y="78249"/>
                    <a:pt x="3843" y="78224"/>
                  </a:cubicBezTo>
                  <a:lnTo>
                    <a:pt x="3843" y="78198"/>
                  </a:lnTo>
                  <a:cubicBezTo>
                    <a:pt x="3791" y="78146"/>
                    <a:pt x="3765" y="78120"/>
                    <a:pt x="3791" y="78069"/>
                  </a:cubicBezTo>
                  <a:cubicBezTo>
                    <a:pt x="3771" y="78069"/>
                    <a:pt x="3746" y="78073"/>
                    <a:pt x="3722" y="78073"/>
                  </a:cubicBezTo>
                  <a:cubicBezTo>
                    <a:pt x="3686" y="78073"/>
                    <a:pt x="3652" y="78064"/>
                    <a:pt x="3637" y="78017"/>
                  </a:cubicBezTo>
                  <a:lnTo>
                    <a:pt x="3637" y="77991"/>
                  </a:lnTo>
                  <a:lnTo>
                    <a:pt x="3637" y="77966"/>
                  </a:lnTo>
                  <a:cubicBezTo>
                    <a:pt x="3611" y="77862"/>
                    <a:pt x="3611" y="77785"/>
                    <a:pt x="3637" y="77708"/>
                  </a:cubicBezTo>
                  <a:cubicBezTo>
                    <a:pt x="3714" y="77734"/>
                    <a:pt x="3714" y="77785"/>
                    <a:pt x="3688" y="77837"/>
                  </a:cubicBezTo>
                  <a:cubicBezTo>
                    <a:pt x="3688" y="77914"/>
                    <a:pt x="3740" y="77940"/>
                    <a:pt x="3791" y="77940"/>
                  </a:cubicBezTo>
                  <a:lnTo>
                    <a:pt x="3791" y="77630"/>
                  </a:lnTo>
                  <a:lnTo>
                    <a:pt x="3714" y="77630"/>
                  </a:lnTo>
                  <a:cubicBezTo>
                    <a:pt x="3611" y="77605"/>
                    <a:pt x="3585" y="77579"/>
                    <a:pt x="3662" y="77450"/>
                  </a:cubicBezTo>
                  <a:lnTo>
                    <a:pt x="3791" y="77450"/>
                  </a:lnTo>
                  <a:lnTo>
                    <a:pt x="3791" y="77424"/>
                  </a:lnTo>
                  <a:cubicBezTo>
                    <a:pt x="3714" y="77372"/>
                    <a:pt x="3714" y="77269"/>
                    <a:pt x="3791" y="77244"/>
                  </a:cubicBezTo>
                  <a:cubicBezTo>
                    <a:pt x="3817" y="77192"/>
                    <a:pt x="3817" y="77115"/>
                    <a:pt x="3791" y="77063"/>
                  </a:cubicBezTo>
                  <a:lnTo>
                    <a:pt x="3740" y="77063"/>
                  </a:lnTo>
                  <a:cubicBezTo>
                    <a:pt x="3714" y="77063"/>
                    <a:pt x="3662" y="77011"/>
                    <a:pt x="3662" y="76986"/>
                  </a:cubicBezTo>
                  <a:cubicBezTo>
                    <a:pt x="3675" y="76973"/>
                    <a:pt x="3688" y="76973"/>
                    <a:pt x="3701" y="76973"/>
                  </a:cubicBezTo>
                  <a:cubicBezTo>
                    <a:pt x="3714" y="76973"/>
                    <a:pt x="3727" y="76973"/>
                    <a:pt x="3740" y="76960"/>
                  </a:cubicBezTo>
                  <a:cubicBezTo>
                    <a:pt x="3740" y="76960"/>
                    <a:pt x="3740" y="76934"/>
                    <a:pt x="3791" y="76908"/>
                  </a:cubicBezTo>
                  <a:cubicBezTo>
                    <a:pt x="3791" y="76908"/>
                    <a:pt x="3791" y="76882"/>
                    <a:pt x="3791" y="76857"/>
                  </a:cubicBezTo>
                  <a:cubicBezTo>
                    <a:pt x="3765" y="76857"/>
                    <a:pt x="3740" y="76831"/>
                    <a:pt x="3765" y="76805"/>
                  </a:cubicBezTo>
                  <a:cubicBezTo>
                    <a:pt x="3791" y="76728"/>
                    <a:pt x="3843" y="76650"/>
                    <a:pt x="3765" y="76573"/>
                  </a:cubicBezTo>
                  <a:cubicBezTo>
                    <a:pt x="3765" y="76573"/>
                    <a:pt x="3765" y="76521"/>
                    <a:pt x="3791" y="76496"/>
                  </a:cubicBezTo>
                  <a:cubicBezTo>
                    <a:pt x="3791" y="76470"/>
                    <a:pt x="3843" y="76392"/>
                    <a:pt x="3791" y="76341"/>
                  </a:cubicBezTo>
                  <a:cubicBezTo>
                    <a:pt x="3714" y="76289"/>
                    <a:pt x="3740" y="76263"/>
                    <a:pt x="3740" y="76238"/>
                  </a:cubicBezTo>
                  <a:cubicBezTo>
                    <a:pt x="3727" y="76225"/>
                    <a:pt x="3720" y="76218"/>
                    <a:pt x="3714" y="76218"/>
                  </a:cubicBezTo>
                  <a:cubicBezTo>
                    <a:pt x="3707" y="76218"/>
                    <a:pt x="3701" y="76225"/>
                    <a:pt x="3688" y="76238"/>
                  </a:cubicBezTo>
                  <a:cubicBezTo>
                    <a:pt x="3688" y="76263"/>
                    <a:pt x="3688" y="76263"/>
                    <a:pt x="3688" y="76289"/>
                  </a:cubicBezTo>
                  <a:lnTo>
                    <a:pt x="3688" y="76392"/>
                  </a:lnTo>
                  <a:cubicBezTo>
                    <a:pt x="3688" y="76418"/>
                    <a:pt x="3688" y="76444"/>
                    <a:pt x="3688" y="76470"/>
                  </a:cubicBezTo>
                  <a:cubicBezTo>
                    <a:pt x="3688" y="76521"/>
                    <a:pt x="3714" y="76573"/>
                    <a:pt x="3662" y="76573"/>
                  </a:cubicBezTo>
                  <a:cubicBezTo>
                    <a:pt x="3662" y="76573"/>
                    <a:pt x="3611" y="76521"/>
                    <a:pt x="3611" y="76470"/>
                  </a:cubicBezTo>
                  <a:cubicBezTo>
                    <a:pt x="3611" y="76444"/>
                    <a:pt x="3611" y="76418"/>
                    <a:pt x="3637" y="76392"/>
                  </a:cubicBezTo>
                  <a:cubicBezTo>
                    <a:pt x="3585" y="76341"/>
                    <a:pt x="3585" y="76238"/>
                    <a:pt x="3637" y="76160"/>
                  </a:cubicBezTo>
                  <a:cubicBezTo>
                    <a:pt x="3662" y="76135"/>
                    <a:pt x="3688" y="76083"/>
                    <a:pt x="3714" y="76057"/>
                  </a:cubicBezTo>
                  <a:cubicBezTo>
                    <a:pt x="3740" y="76031"/>
                    <a:pt x="3740" y="76006"/>
                    <a:pt x="3765" y="76006"/>
                  </a:cubicBezTo>
                  <a:cubicBezTo>
                    <a:pt x="3791" y="75902"/>
                    <a:pt x="3817" y="75799"/>
                    <a:pt x="3869" y="75722"/>
                  </a:cubicBezTo>
                  <a:cubicBezTo>
                    <a:pt x="3851" y="75722"/>
                    <a:pt x="3823" y="75710"/>
                    <a:pt x="3798" y="75710"/>
                  </a:cubicBezTo>
                  <a:cubicBezTo>
                    <a:pt x="3786" y="75710"/>
                    <a:pt x="3774" y="75713"/>
                    <a:pt x="3765" y="75722"/>
                  </a:cubicBezTo>
                  <a:cubicBezTo>
                    <a:pt x="3765" y="75748"/>
                    <a:pt x="3740" y="75748"/>
                    <a:pt x="3714" y="75773"/>
                  </a:cubicBezTo>
                  <a:cubicBezTo>
                    <a:pt x="3688" y="75773"/>
                    <a:pt x="3637" y="75773"/>
                    <a:pt x="3637" y="75748"/>
                  </a:cubicBezTo>
                  <a:cubicBezTo>
                    <a:pt x="3611" y="75722"/>
                    <a:pt x="3611" y="75696"/>
                    <a:pt x="3637" y="75670"/>
                  </a:cubicBezTo>
                  <a:cubicBezTo>
                    <a:pt x="3637" y="75657"/>
                    <a:pt x="3643" y="75651"/>
                    <a:pt x="3653" y="75651"/>
                  </a:cubicBezTo>
                  <a:cubicBezTo>
                    <a:pt x="3662" y="75651"/>
                    <a:pt x="3675" y="75657"/>
                    <a:pt x="3688" y="75670"/>
                  </a:cubicBezTo>
                  <a:cubicBezTo>
                    <a:pt x="3701" y="75683"/>
                    <a:pt x="3720" y="75690"/>
                    <a:pt x="3740" y="75690"/>
                  </a:cubicBezTo>
                  <a:cubicBezTo>
                    <a:pt x="3759" y="75690"/>
                    <a:pt x="3778" y="75683"/>
                    <a:pt x="3791" y="75670"/>
                  </a:cubicBezTo>
                  <a:cubicBezTo>
                    <a:pt x="3817" y="75644"/>
                    <a:pt x="3817" y="75644"/>
                    <a:pt x="3843" y="75619"/>
                  </a:cubicBezTo>
                  <a:lnTo>
                    <a:pt x="3714" y="75516"/>
                  </a:lnTo>
                  <a:cubicBezTo>
                    <a:pt x="3662" y="75516"/>
                    <a:pt x="3611" y="75438"/>
                    <a:pt x="3611" y="75387"/>
                  </a:cubicBezTo>
                  <a:cubicBezTo>
                    <a:pt x="3559" y="75361"/>
                    <a:pt x="3559" y="75309"/>
                    <a:pt x="3585" y="75283"/>
                  </a:cubicBezTo>
                  <a:cubicBezTo>
                    <a:pt x="3611" y="75258"/>
                    <a:pt x="3637" y="75245"/>
                    <a:pt x="3659" y="75245"/>
                  </a:cubicBezTo>
                  <a:cubicBezTo>
                    <a:pt x="3682" y="75245"/>
                    <a:pt x="3701" y="75258"/>
                    <a:pt x="3714" y="75283"/>
                  </a:cubicBezTo>
                  <a:lnTo>
                    <a:pt x="3765" y="75283"/>
                  </a:lnTo>
                  <a:cubicBezTo>
                    <a:pt x="3791" y="75258"/>
                    <a:pt x="3765" y="75232"/>
                    <a:pt x="3765" y="75206"/>
                  </a:cubicBezTo>
                  <a:cubicBezTo>
                    <a:pt x="3740" y="75206"/>
                    <a:pt x="3740" y="75180"/>
                    <a:pt x="3714" y="75180"/>
                  </a:cubicBezTo>
                  <a:cubicBezTo>
                    <a:pt x="3688" y="75154"/>
                    <a:pt x="3637" y="75129"/>
                    <a:pt x="3662" y="75103"/>
                  </a:cubicBezTo>
                  <a:cubicBezTo>
                    <a:pt x="3662" y="75077"/>
                    <a:pt x="3682" y="75077"/>
                    <a:pt x="3707" y="75077"/>
                  </a:cubicBezTo>
                  <a:cubicBezTo>
                    <a:pt x="3733" y="75077"/>
                    <a:pt x="3765" y="75077"/>
                    <a:pt x="3791" y="75051"/>
                  </a:cubicBezTo>
                  <a:cubicBezTo>
                    <a:pt x="3817" y="75026"/>
                    <a:pt x="3817" y="74948"/>
                    <a:pt x="3843" y="74897"/>
                  </a:cubicBezTo>
                  <a:cubicBezTo>
                    <a:pt x="3869" y="74871"/>
                    <a:pt x="3869" y="74845"/>
                    <a:pt x="3894" y="74819"/>
                  </a:cubicBezTo>
                  <a:cubicBezTo>
                    <a:pt x="3869" y="74768"/>
                    <a:pt x="3869" y="74742"/>
                    <a:pt x="3920" y="74716"/>
                  </a:cubicBezTo>
                  <a:cubicBezTo>
                    <a:pt x="3972" y="74664"/>
                    <a:pt x="3946" y="74639"/>
                    <a:pt x="3920" y="74639"/>
                  </a:cubicBezTo>
                  <a:cubicBezTo>
                    <a:pt x="3817" y="74639"/>
                    <a:pt x="3869" y="74561"/>
                    <a:pt x="3843" y="74510"/>
                  </a:cubicBezTo>
                  <a:cubicBezTo>
                    <a:pt x="3843" y="74432"/>
                    <a:pt x="3817" y="74407"/>
                    <a:pt x="3765" y="74381"/>
                  </a:cubicBezTo>
                  <a:cubicBezTo>
                    <a:pt x="3662" y="74355"/>
                    <a:pt x="3662" y="74303"/>
                    <a:pt x="3611" y="74226"/>
                  </a:cubicBezTo>
                  <a:cubicBezTo>
                    <a:pt x="3585" y="74149"/>
                    <a:pt x="3559" y="74149"/>
                    <a:pt x="3611" y="74123"/>
                  </a:cubicBezTo>
                  <a:cubicBezTo>
                    <a:pt x="3628" y="74114"/>
                    <a:pt x="3639" y="74111"/>
                    <a:pt x="3649" y="74111"/>
                  </a:cubicBezTo>
                  <a:cubicBezTo>
                    <a:pt x="3668" y="74111"/>
                    <a:pt x="3679" y="74123"/>
                    <a:pt x="3714" y="74123"/>
                  </a:cubicBezTo>
                  <a:lnTo>
                    <a:pt x="3791" y="74123"/>
                  </a:lnTo>
                  <a:cubicBezTo>
                    <a:pt x="3843" y="74123"/>
                    <a:pt x="3869" y="74071"/>
                    <a:pt x="3817" y="74020"/>
                  </a:cubicBezTo>
                  <a:cubicBezTo>
                    <a:pt x="3791" y="73968"/>
                    <a:pt x="3662" y="73917"/>
                    <a:pt x="3688" y="73865"/>
                  </a:cubicBezTo>
                  <a:cubicBezTo>
                    <a:pt x="3714" y="73839"/>
                    <a:pt x="3740" y="73839"/>
                    <a:pt x="3765" y="73839"/>
                  </a:cubicBezTo>
                  <a:cubicBezTo>
                    <a:pt x="3791" y="73839"/>
                    <a:pt x="3843" y="73839"/>
                    <a:pt x="3869" y="73813"/>
                  </a:cubicBezTo>
                  <a:cubicBezTo>
                    <a:pt x="3946" y="73762"/>
                    <a:pt x="3894" y="73736"/>
                    <a:pt x="3869" y="73710"/>
                  </a:cubicBezTo>
                  <a:cubicBezTo>
                    <a:pt x="3851" y="73710"/>
                    <a:pt x="3823" y="73699"/>
                    <a:pt x="3798" y="73699"/>
                  </a:cubicBezTo>
                  <a:cubicBezTo>
                    <a:pt x="3786" y="73699"/>
                    <a:pt x="3774" y="73702"/>
                    <a:pt x="3765" y="73710"/>
                  </a:cubicBezTo>
                  <a:cubicBezTo>
                    <a:pt x="3748" y="73710"/>
                    <a:pt x="3720" y="73722"/>
                    <a:pt x="3687" y="73722"/>
                  </a:cubicBezTo>
                  <a:cubicBezTo>
                    <a:pt x="3671" y="73722"/>
                    <a:pt x="3654" y="73719"/>
                    <a:pt x="3637" y="73710"/>
                  </a:cubicBezTo>
                  <a:cubicBezTo>
                    <a:pt x="3585" y="73659"/>
                    <a:pt x="3611" y="73659"/>
                    <a:pt x="3611" y="73659"/>
                  </a:cubicBezTo>
                  <a:cubicBezTo>
                    <a:pt x="3533" y="73555"/>
                    <a:pt x="3533" y="73555"/>
                    <a:pt x="3637" y="73452"/>
                  </a:cubicBezTo>
                  <a:cubicBezTo>
                    <a:pt x="3637" y="73426"/>
                    <a:pt x="3662" y="73426"/>
                    <a:pt x="3662" y="73401"/>
                  </a:cubicBezTo>
                  <a:cubicBezTo>
                    <a:pt x="3662" y="73401"/>
                    <a:pt x="3662" y="73375"/>
                    <a:pt x="3662" y="73349"/>
                  </a:cubicBezTo>
                  <a:cubicBezTo>
                    <a:pt x="3637" y="73349"/>
                    <a:pt x="3559" y="73298"/>
                    <a:pt x="3611" y="73272"/>
                  </a:cubicBezTo>
                  <a:cubicBezTo>
                    <a:pt x="3637" y="73220"/>
                    <a:pt x="3611" y="73143"/>
                    <a:pt x="3611" y="73091"/>
                  </a:cubicBezTo>
                  <a:cubicBezTo>
                    <a:pt x="3662" y="73014"/>
                    <a:pt x="3662" y="72885"/>
                    <a:pt x="3585" y="72833"/>
                  </a:cubicBezTo>
                  <a:cubicBezTo>
                    <a:pt x="3559" y="72808"/>
                    <a:pt x="3585" y="72782"/>
                    <a:pt x="3611" y="72756"/>
                  </a:cubicBezTo>
                  <a:cubicBezTo>
                    <a:pt x="3662" y="72730"/>
                    <a:pt x="3714" y="72730"/>
                    <a:pt x="3637" y="72679"/>
                  </a:cubicBezTo>
                  <a:cubicBezTo>
                    <a:pt x="3611" y="72627"/>
                    <a:pt x="3585" y="72601"/>
                    <a:pt x="3559" y="72550"/>
                  </a:cubicBezTo>
                  <a:cubicBezTo>
                    <a:pt x="3572" y="72524"/>
                    <a:pt x="3591" y="72517"/>
                    <a:pt x="3611" y="72517"/>
                  </a:cubicBezTo>
                  <a:cubicBezTo>
                    <a:pt x="3630" y="72517"/>
                    <a:pt x="3649" y="72524"/>
                    <a:pt x="3662" y="72524"/>
                  </a:cubicBezTo>
                  <a:cubicBezTo>
                    <a:pt x="3662" y="72472"/>
                    <a:pt x="3637" y="72446"/>
                    <a:pt x="3611" y="72395"/>
                  </a:cubicBezTo>
                  <a:cubicBezTo>
                    <a:pt x="3585" y="72369"/>
                    <a:pt x="3559" y="72343"/>
                    <a:pt x="3559" y="72292"/>
                  </a:cubicBezTo>
                  <a:cubicBezTo>
                    <a:pt x="3482" y="72214"/>
                    <a:pt x="3482" y="72085"/>
                    <a:pt x="3559" y="71982"/>
                  </a:cubicBezTo>
                  <a:cubicBezTo>
                    <a:pt x="3533" y="71931"/>
                    <a:pt x="3559" y="71853"/>
                    <a:pt x="3611" y="71827"/>
                  </a:cubicBezTo>
                  <a:lnTo>
                    <a:pt x="3559" y="71827"/>
                  </a:lnTo>
                  <a:cubicBezTo>
                    <a:pt x="3533" y="71827"/>
                    <a:pt x="3508" y="71802"/>
                    <a:pt x="3533" y="71776"/>
                  </a:cubicBezTo>
                  <a:cubicBezTo>
                    <a:pt x="3546" y="71763"/>
                    <a:pt x="3559" y="71757"/>
                    <a:pt x="3572" y="71757"/>
                  </a:cubicBezTo>
                  <a:cubicBezTo>
                    <a:pt x="3585" y="71757"/>
                    <a:pt x="3598" y="71763"/>
                    <a:pt x="3611" y="71776"/>
                  </a:cubicBezTo>
                  <a:lnTo>
                    <a:pt x="3740" y="71776"/>
                  </a:lnTo>
                  <a:cubicBezTo>
                    <a:pt x="3765" y="71647"/>
                    <a:pt x="3765" y="71647"/>
                    <a:pt x="3637" y="71621"/>
                  </a:cubicBezTo>
                  <a:cubicBezTo>
                    <a:pt x="3614" y="71636"/>
                    <a:pt x="3596" y="71642"/>
                    <a:pt x="3581" y="71642"/>
                  </a:cubicBezTo>
                  <a:cubicBezTo>
                    <a:pt x="3544" y="71642"/>
                    <a:pt x="3526" y="71606"/>
                    <a:pt x="3508" y="71570"/>
                  </a:cubicBezTo>
                  <a:cubicBezTo>
                    <a:pt x="3508" y="71518"/>
                    <a:pt x="3508" y="71466"/>
                    <a:pt x="3508" y="71441"/>
                  </a:cubicBezTo>
                  <a:cubicBezTo>
                    <a:pt x="3508" y="71389"/>
                    <a:pt x="3559" y="71363"/>
                    <a:pt x="3585" y="71312"/>
                  </a:cubicBezTo>
                  <a:cubicBezTo>
                    <a:pt x="3559" y="71286"/>
                    <a:pt x="3559" y="71234"/>
                    <a:pt x="3585" y="71208"/>
                  </a:cubicBezTo>
                  <a:cubicBezTo>
                    <a:pt x="3585" y="71131"/>
                    <a:pt x="3533" y="71105"/>
                    <a:pt x="3533" y="71028"/>
                  </a:cubicBezTo>
                  <a:cubicBezTo>
                    <a:pt x="3508" y="70976"/>
                    <a:pt x="3533" y="70951"/>
                    <a:pt x="3585" y="70925"/>
                  </a:cubicBezTo>
                  <a:lnTo>
                    <a:pt x="3637" y="70925"/>
                  </a:lnTo>
                  <a:lnTo>
                    <a:pt x="3637" y="70822"/>
                  </a:lnTo>
                  <a:cubicBezTo>
                    <a:pt x="3585" y="70822"/>
                    <a:pt x="3559" y="70822"/>
                    <a:pt x="3533" y="70744"/>
                  </a:cubicBezTo>
                  <a:lnTo>
                    <a:pt x="3533" y="70718"/>
                  </a:lnTo>
                  <a:lnTo>
                    <a:pt x="3533" y="70693"/>
                  </a:lnTo>
                  <a:lnTo>
                    <a:pt x="3533" y="70641"/>
                  </a:lnTo>
                  <a:lnTo>
                    <a:pt x="3533" y="70435"/>
                  </a:lnTo>
                  <a:lnTo>
                    <a:pt x="3533" y="70254"/>
                  </a:lnTo>
                  <a:cubicBezTo>
                    <a:pt x="3533" y="70203"/>
                    <a:pt x="3533" y="70151"/>
                    <a:pt x="3585" y="70151"/>
                  </a:cubicBezTo>
                  <a:cubicBezTo>
                    <a:pt x="3637" y="70125"/>
                    <a:pt x="3662" y="70074"/>
                    <a:pt x="3662" y="70022"/>
                  </a:cubicBezTo>
                  <a:lnTo>
                    <a:pt x="3662" y="69919"/>
                  </a:lnTo>
                  <a:lnTo>
                    <a:pt x="3714" y="69867"/>
                  </a:lnTo>
                  <a:cubicBezTo>
                    <a:pt x="3714" y="69764"/>
                    <a:pt x="3637" y="69764"/>
                    <a:pt x="3559" y="69738"/>
                  </a:cubicBezTo>
                  <a:cubicBezTo>
                    <a:pt x="3533" y="69738"/>
                    <a:pt x="3508" y="69713"/>
                    <a:pt x="3508" y="69687"/>
                  </a:cubicBezTo>
                  <a:cubicBezTo>
                    <a:pt x="3508" y="69687"/>
                    <a:pt x="3533" y="69661"/>
                    <a:pt x="3559" y="69661"/>
                  </a:cubicBezTo>
                  <a:cubicBezTo>
                    <a:pt x="3568" y="69664"/>
                    <a:pt x="3577" y="69665"/>
                    <a:pt x="3585" y="69665"/>
                  </a:cubicBezTo>
                  <a:cubicBezTo>
                    <a:pt x="3634" y="69665"/>
                    <a:pt x="3674" y="69621"/>
                    <a:pt x="3721" y="69621"/>
                  </a:cubicBezTo>
                  <a:cubicBezTo>
                    <a:pt x="3735" y="69621"/>
                    <a:pt x="3750" y="69625"/>
                    <a:pt x="3765" y="69635"/>
                  </a:cubicBezTo>
                  <a:lnTo>
                    <a:pt x="3765" y="69532"/>
                  </a:lnTo>
                  <a:cubicBezTo>
                    <a:pt x="3714" y="69480"/>
                    <a:pt x="3714" y="69455"/>
                    <a:pt x="3765" y="69429"/>
                  </a:cubicBezTo>
                  <a:cubicBezTo>
                    <a:pt x="3791" y="69403"/>
                    <a:pt x="3817" y="69352"/>
                    <a:pt x="3817" y="69300"/>
                  </a:cubicBezTo>
                  <a:lnTo>
                    <a:pt x="3817" y="69248"/>
                  </a:lnTo>
                  <a:lnTo>
                    <a:pt x="3817" y="69145"/>
                  </a:lnTo>
                  <a:cubicBezTo>
                    <a:pt x="3817" y="69094"/>
                    <a:pt x="3765" y="69016"/>
                    <a:pt x="3817" y="68965"/>
                  </a:cubicBezTo>
                  <a:cubicBezTo>
                    <a:pt x="3894" y="68887"/>
                    <a:pt x="3843" y="68758"/>
                    <a:pt x="3740" y="68681"/>
                  </a:cubicBezTo>
                  <a:lnTo>
                    <a:pt x="3740" y="68629"/>
                  </a:lnTo>
                  <a:cubicBezTo>
                    <a:pt x="3688" y="68552"/>
                    <a:pt x="3611" y="68578"/>
                    <a:pt x="3559" y="68552"/>
                  </a:cubicBezTo>
                  <a:cubicBezTo>
                    <a:pt x="3482" y="68552"/>
                    <a:pt x="3456" y="68526"/>
                    <a:pt x="3482" y="68423"/>
                  </a:cubicBezTo>
                  <a:cubicBezTo>
                    <a:pt x="3482" y="68397"/>
                    <a:pt x="3482" y="68346"/>
                    <a:pt x="3456" y="68346"/>
                  </a:cubicBezTo>
                  <a:cubicBezTo>
                    <a:pt x="3404" y="68320"/>
                    <a:pt x="3404" y="68243"/>
                    <a:pt x="3456" y="68217"/>
                  </a:cubicBezTo>
                  <a:cubicBezTo>
                    <a:pt x="3482" y="68165"/>
                    <a:pt x="3482" y="68088"/>
                    <a:pt x="3508" y="68088"/>
                  </a:cubicBezTo>
                  <a:cubicBezTo>
                    <a:pt x="3540" y="68077"/>
                    <a:pt x="3572" y="68071"/>
                    <a:pt x="3604" y="68071"/>
                  </a:cubicBezTo>
                  <a:cubicBezTo>
                    <a:pt x="3649" y="68071"/>
                    <a:pt x="3694" y="68083"/>
                    <a:pt x="3740" y="68114"/>
                  </a:cubicBezTo>
                  <a:cubicBezTo>
                    <a:pt x="3740" y="68088"/>
                    <a:pt x="3765" y="68062"/>
                    <a:pt x="3817" y="68062"/>
                  </a:cubicBezTo>
                  <a:cubicBezTo>
                    <a:pt x="3740" y="68010"/>
                    <a:pt x="3714" y="67907"/>
                    <a:pt x="3740" y="67830"/>
                  </a:cubicBezTo>
                  <a:cubicBezTo>
                    <a:pt x="3765" y="67701"/>
                    <a:pt x="3765" y="67572"/>
                    <a:pt x="3740" y="67443"/>
                  </a:cubicBezTo>
                  <a:cubicBezTo>
                    <a:pt x="3726" y="67457"/>
                    <a:pt x="3711" y="67461"/>
                    <a:pt x="3695" y="67461"/>
                  </a:cubicBezTo>
                  <a:cubicBezTo>
                    <a:pt x="3659" y="67461"/>
                    <a:pt x="3618" y="67438"/>
                    <a:pt x="3584" y="67438"/>
                  </a:cubicBezTo>
                  <a:cubicBezTo>
                    <a:pt x="3575" y="67438"/>
                    <a:pt x="3567" y="67439"/>
                    <a:pt x="3559" y="67443"/>
                  </a:cubicBezTo>
                  <a:cubicBezTo>
                    <a:pt x="3530" y="67449"/>
                    <a:pt x="3505" y="67452"/>
                    <a:pt x="3484" y="67452"/>
                  </a:cubicBezTo>
                  <a:cubicBezTo>
                    <a:pt x="3411" y="67452"/>
                    <a:pt x="3384" y="67414"/>
                    <a:pt x="3404" y="67314"/>
                  </a:cubicBezTo>
                  <a:cubicBezTo>
                    <a:pt x="3430" y="67185"/>
                    <a:pt x="3456" y="67056"/>
                    <a:pt x="3482" y="66927"/>
                  </a:cubicBezTo>
                  <a:cubicBezTo>
                    <a:pt x="3482" y="66901"/>
                    <a:pt x="3456" y="66850"/>
                    <a:pt x="3482" y="66824"/>
                  </a:cubicBezTo>
                  <a:cubicBezTo>
                    <a:pt x="3585" y="66747"/>
                    <a:pt x="3585" y="66618"/>
                    <a:pt x="3585" y="66489"/>
                  </a:cubicBezTo>
                  <a:lnTo>
                    <a:pt x="3585" y="66386"/>
                  </a:lnTo>
                  <a:lnTo>
                    <a:pt x="3533" y="66360"/>
                  </a:lnTo>
                  <a:cubicBezTo>
                    <a:pt x="3456" y="66360"/>
                    <a:pt x="3508" y="66257"/>
                    <a:pt x="3482" y="66205"/>
                  </a:cubicBezTo>
                  <a:cubicBezTo>
                    <a:pt x="3456" y="66153"/>
                    <a:pt x="3533" y="66128"/>
                    <a:pt x="3533" y="66076"/>
                  </a:cubicBezTo>
                  <a:cubicBezTo>
                    <a:pt x="3533" y="66076"/>
                    <a:pt x="3533" y="66050"/>
                    <a:pt x="3533" y="66025"/>
                  </a:cubicBezTo>
                  <a:cubicBezTo>
                    <a:pt x="3482" y="65999"/>
                    <a:pt x="3482" y="65921"/>
                    <a:pt x="3508" y="65870"/>
                  </a:cubicBezTo>
                  <a:cubicBezTo>
                    <a:pt x="3482" y="65792"/>
                    <a:pt x="3482" y="65715"/>
                    <a:pt x="3508" y="65638"/>
                  </a:cubicBezTo>
                  <a:cubicBezTo>
                    <a:pt x="3456" y="65483"/>
                    <a:pt x="3508" y="65354"/>
                    <a:pt x="3508" y="65225"/>
                  </a:cubicBezTo>
                  <a:cubicBezTo>
                    <a:pt x="3492" y="65195"/>
                    <a:pt x="3495" y="65182"/>
                    <a:pt x="3510" y="65182"/>
                  </a:cubicBezTo>
                  <a:cubicBezTo>
                    <a:pt x="3521" y="65182"/>
                    <a:pt x="3538" y="65189"/>
                    <a:pt x="3559" y="65199"/>
                  </a:cubicBezTo>
                  <a:cubicBezTo>
                    <a:pt x="3611" y="65199"/>
                    <a:pt x="3585" y="65096"/>
                    <a:pt x="3611" y="65070"/>
                  </a:cubicBezTo>
                  <a:lnTo>
                    <a:pt x="3662" y="65019"/>
                  </a:lnTo>
                  <a:cubicBezTo>
                    <a:pt x="3662" y="64967"/>
                    <a:pt x="3637" y="64941"/>
                    <a:pt x="3611" y="64890"/>
                  </a:cubicBezTo>
                  <a:cubicBezTo>
                    <a:pt x="3585" y="64864"/>
                    <a:pt x="3559" y="64838"/>
                    <a:pt x="3559" y="64812"/>
                  </a:cubicBezTo>
                  <a:cubicBezTo>
                    <a:pt x="3559" y="64787"/>
                    <a:pt x="3559" y="64787"/>
                    <a:pt x="3559" y="64761"/>
                  </a:cubicBezTo>
                  <a:cubicBezTo>
                    <a:pt x="3568" y="64752"/>
                    <a:pt x="3576" y="64749"/>
                    <a:pt x="3585" y="64749"/>
                  </a:cubicBezTo>
                  <a:cubicBezTo>
                    <a:pt x="3602" y="64749"/>
                    <a:pt x="3619" y="64761"/>
                    <a:pt x="3637" y="64761"/>
                  </a:cubicBezTo>
                  <a:cubicBezTo>
                    <a:pt x="3662" y="64761"/>
                    <a:pt x="3662" y="64838"/>
                    <a:pt x="3688" y="64890"/>
                  </a:cubicBezTo>
                  <a:cubicBezTo>
                    <a:pt x="3714" y="64838"/>
                    <a:pt x="3765" y="64812"/>
                    <a:pt x="3843" y="64812"/>
                  </a:cubicBezTo>
                  <a:cubicBezTo>
                    <a:pt x="3843" y="64787"/>
                    <a:pt x="3843" y="64735"/>
                    <a:pt x="3894" y="64709"/>
                  </a:cubicBezTo>
                  <a:cubicBezTo>
                    <a:pt x="3894" y="64683"/>
                    <a:pt x="3920" y="64632"/>
                    <a:pt x="3894" y="64606"/>
                  </a:cubicBezTo>
                  <a:cubicBezTo>
                    <a:pt x="3869" y="64580"/>
                    <a:pt x="3869" y="64503"/>
                    <a:pt x="3894" y="64451"/>
                  </a:cubicBezTo>
                  <a:cubicBezTo>
                    <a:pt x="3843" y="64400"/>
                    <a:pt x="3843" y="64348"/>
                    <a:pt x="3843" y="64297"/>
                  </a:cubicBezTo>
                  <a:cubicBezTo>
                    <a:pt x="3843" y="64142"/>
                    <a:pt x="3869" y="63987"/>
                    <a:pt x="3920" y="63832"/>
                  </a:cubicBezTo>
                  <a:cubicBezTo>
                    <a:pt x="3920" y="63807"/>
                    <a:pt x="3946" y="63781"/>
                    <a:pt x="3972" y="63781"/>
                  </a:cubicBezTo>
                  <a:cubicBezTo>
                    <a:pt x="3998" y="63755"/>
                    <a:pt x="4049" y="63755"/>
                    <a:pt x="4075" y="63703"/>
                  </a:cubicBezTo>
                  <a:cubicBezTo>
                    <a:pt x="4101" y="63549"/>
                    <a:pt x="4230" y="63471"/>
                    <a:pt x="4359" y="63394"/>
                  </a:cubicBezTo>
                  <a:lnTo>
                    <a:pt x="4488" y="63342"/>
                  </a:lnTo>
                  <a:lnTo>
                    <a:pt x="4462" y="63291"/>
                  </a:lnTo>
                  <a:cubicBezTo>
                    <a:pt x="4436" y="63213"/>
                    <a:pt x="4436" y="63213"/>
                    <a:pt x="4513" y="63188"/>
                  </a:cubicBezTo>
                  <a:cubicBezTo>
                    <a:pt x="4552" y="63175"/>
                    <a:pt x="4571" y="63175"/>
                    <a:pt x="4588" y="63175"/>
                  </a:cubicBezTo>
                  <a:cubicBezTo>
                    <a:pt x="4604" y="63175"/>
                    <a:pt x="4617" y="63175"/>
                    <a:pt x="4642" y="63162"/>
                  </a:cubicBezTo>
                  <a:cubicBezTo>
                    <a:pt x="4617" y="63110"/>
                    <a:pt x="4539" y="63084"/>
                    <a:pt x="4539" y="63007"/>
                  </a:cubicBezTo>
                  <a:cubicBezTo>
                    <a:pt x="4539" y="62930"/>
                    <a:pt x="4539" y="62930"/>
                    <a:pt x="4565" y="62904"/>
                  </a:cubicBezTo>
                  <a:cubicBezTo>
                    <a:pt x="4591" y="62852"/>
                    <a:pt x="4617" y="62775"/>
                    <a:pt x="4591" y="62723"/>
                  </a:cubicBezTo>
                  <a:lnTo>
                    <a:pt x="4591" y="62620"/>
                  </a:lnTo>
                  <a:lnTo>
                    <a:pt x="4488" y="62620"/>
                  </a:lnTo>
                  <a:cubicBezTo>
                    <a:pt x="4359" y="62594"/>
                    <a:pt x="4359" y="62594"/>
                    <a:pt x="4436" y="62440"/>
                  </a:cubicBezTo>
                  <a:cubicBezTo>
                    <a:pt x="4436" y="62388"/>
                    <a:pt x="4410" y="62336"/>
                    <a:pt x="4384" y="62285"/>
                  </a:cubicBezTo>
                  <a:cubicBezTo>
                    <a:pt x="4384" y="62233"/>
                    <a:pt x="4384" y="62156"/>
                    <a:pt x="4462" y="62130"/>
                  </a:cubicBezTo>
                  <a:lnTo>
                    <a:pt x="4333" y="61692"/>
                  </a:lnTo>
                  <a:cubicBezTo>
                    <a:pt x="4384" y="61589"/>
                    <a:pt x="4513" y="61589"/>
                    <a:pt x="4617" y="61589"/>
                  </a:cubicBezTo>
                  <a:lnTo>
                    <a:pt x="4617" y="61485"/>
                  </a:lnTo>
                  <a:cubicBezTo>
                    <a:pt x="4513" y="61408"/>
                    <a:pt x="4488" y="61408"/>
                    <a:pt x="4539" y="61331"/>
                  </a:cubicBezTo>
                  <a:cubicBezTo>
                    <a:pt x="4591" y="61253"/>
                    <a:pt x="4539" y="61253"/>
                    <a:pt x="4565" y="61202"/>
                  </a:cubicBezTo>
                  <a:cubicBezTo>
                    <a:pt x="4565" y="61150"/>
                    <a:pt x="4488" y="61098"/>
                    <a:pt x="4539" y="61021"/>
                  </a:cubicBezTo>
                  <a:cubicBezTo>
                    <a:pt x="4565" y="60970"/>
                    <a:pt x="4591" y="60918"/>
                    <a:pt x="4591" y="60866"/>
                  </a:cubicBezTo>
                  <a:cubicBezTo>
                    <a:pt x="4617" y="60789"/>
                    <a:pt x="4539" y="60815"/>
                    <a:pt x="4513" y="60737"/>
                  </a:cubicBezTo>
                  <a:cubicBezTo>
                    <a:pt x="4488" y="60712"/>
                    <a:pt x="4513" y="60660"/>
                    <a:pt x="4565" y="60634"/>
                  </a:cubicBezTo>
                  <a:cubicBezTo>
                    <a:pt x="4565" y="60531"/>
                    <a:pt x="4462" y="60480"/>
                    <a:pt x="4436" y="60402"/>
                  </a:cubicBezTo>
                  <a:cubicBezTo>
                    <a:pt x="4384" y="60325"/>
                    <a:pt x="4436" y="60299"/>
                    <a:pt x="4513" y="60299"/>
                  </a:cubicBezTo>
                  <a:cubicBezTo>
                    <a:pt x="4462" y="60222"/>
                    <a:pt x="4436" y="60144"/>
                    <a:pt x="4436" y="60067"/>
                  </a:cubicBezTo>
                  <a:cubicBezTo>
                    <a:pt x="4436" y="59989"/>
                    <a:pt x="4488" y="59964"/>
                    <a:pt x="4565" y="59964"/>
                  </a:cubicBezTo>
                  <a:lnTo>
                    <a:pt x="4565" y="59938"/>
                  </a:lnTo>
                  <a:lnTo>
                    <a:pt x="4565" y="59912"/>
                  </a:lnTo>
                  <a:lnTo>
                    <a:pt x="4565" y="59783"/>
                  </a:lnTo>
                  <a:cubicBezTo>
                    <a:pt x="4488" y="59757"/>
                    <a:pt x="4488" y="59654"/>
                    <a:pt x="4565" y="59603"/>
                  </a:cubicBezTo>
                  <a:lnTo>
                    <a:pt x="4565" y="59448"/>
                  </a:lnTo>
                  <a:lnTo>
                    <a:pt x="4565" y="59267"/>
                  </a:lnTo>
                  <a:cubicBezTo>
                    <a:pt x="4565" y="59242"/>
                    <a:pt x="4565" y="59242"/>
                    <a:pt x="4565" y="59216"/>
                  </a:cubicBezTo>
                  <a:lnTo>
                    <a:pt x="4436" y="59345"/>
                  </a:lnTo>
                  <a:lnTo>
                    <a:pt x="4462" y="59113"/>
                  </a:lnTo>
                  <a:cubicBezTo>
                    <a:pt x="4410" y="59087"/>
                    <a:pt x="4384" y="59035"/>
                    <a:pt x="4384" y="58984"/>
                  </a:cubicBezTo>
                  <a:lnTo>
                    <a:pt x="4307" y="58880"/>
                  </a:lnTo>
                  <a:cubicBezTo>
                    <a:pt x="4281" y="58855"/>
                    <a:pt x="4307" y="58777"/>
                    <a:pt x="4333" y="58777"/>
                  </a:cubicBezTo>
                  <a:cubicBezTo>
                    <a:pt x="4359" y="58700"/>
                    <a:pt x="4307" y="58597"/>
                    <a:pt x="4384" y="58545"/>
                  </a:cubicBezTo>
                  <a:lnTo>
                    <a:pt x="4410" y="58442"/>
                  </a:lnTo>
                  <a:lnTo>
                    <a:pt x="4384" y="58442"/>
                  </a:lnTo>
                  <a:cubicBezTo>
                    <a:pt x="4333" y="58416"/>
                    <a:pt x="4281" y="58365"/>
                    <a:pt x="4281" y="58313"/>
                  </a:cubicBezTo>
                  <a:lnTo>
                    <a:pt x="4281" y="58133"/>
                  </a:lnTo>
                  <a:cubicBezTo>
                    <a:pt x="4307" y="58107"/>
                    <a:pt x="4307" y="58055"/>
                    <a:pt x="4307" y="58004"/>
                  </a:cubicBezTo>
                  <a:cubicBezTo>
                    <a:pt x="4281" y="57926"/>
                    <a:pt x="4359" y="57926"/>
                    <a:pt x="4410" y="57926"/>
                  </a:cubicBezTo>
                  <a:cubicBezTo>
                    <a:pt x="4436" y="57875"/>
                    <a:pt x="4462" y="57849"/>
                    <a:pt x="4462" y="57797"/>
                  </a:cubicBezTo>
                  <a:cubicBezTo>
                    <a:pt x="4436" y="57746"/>
                    <a:pt x="4410" y="57668"/>
                    <a:pt x="4436" y="57591"/>
                  </a:cubicBezTo>
                  <a:cubicBezTo>
                    <a:pt x="4436" y="57539"/>
                    <a:pt x="4462" y="57462"/>
                    <a:pt x="4462" y="57410"/>
                  </a:cubicBezTo>
                  <a:lnTo>
                    <a:pt x="4462" y="57385"/>
                  </a:lnTo>
                  <a:lnTo>
                    <a:pt x="4462" y="57359"/>
                  </a:lnTo>
                  <a:cubicBezTo>
                    <a:pt x="4462" y="57101"/>
                    <a:pt x="4462" y="57101"/>
                    <a:pt x="4642" y="56895"/>
                  </a:cubicBezTo>
                  <a:cubicBezTo>
                    <a:pt x="4642" y="56869"/>
                    <a:pt x="4642" y="56869"/>
                    <a:pt x="4668" y="56843"/>
                  </a:cubicBezTo>
                  <a:lnTo>
                    <a:pt x="4668" y="56791"/>
                  </a:lnTo>
                  <a:cubicBezTo>
                    <a:pt x="4617" y="56740"/>
                    <a:pt x="4591" y="56611"/>
                    <a:pt x="4539" y="56611"/>
                  </a:cubicBezTo>
                  <a:cubicBezTo>
                    <a:pt x="4513" y="56611"/>
                    <a:pt x="4539" y="56637"/>
                    <a:pt x="4539" y="56662"/>
                  </a:cubicBezTo>
                  <a:cubicBezTo>
                    <a:pt x="4515" y="56785"/>
                    <a:pt x="4398" y="57000"/>
                    <a:pt x="4341" y="57000"/>
                  </a:cubicBezTo>
                  <a:cubicBezTo>
                    <a:pt x="4338" y="57000"/>
                    <a:pt x="4336" y="56999"/>
                    <a:pt x="4333" y="56998"/>
                  </a:cubicBezTo>
                  <a:cubicBezTo>
                    <a:pt x="4281" y="56998"/>
                    <a:pt x="4333" y="56843"/>
                    <a:pt x="4333" y="56766"/>
                  </a:cubicBezTo>
                  <a:cubicBezTo>
                    <a:pt x="4333" y="56688"/>
                    <a:pt x="4333" y="56585"/>
                    <a:pt x="4281" y="56508"/>
                  </a:cubicBezTo>
                  <a:lnTo>
                    <a:pt x="4178" y="56508"/>
                  </a:lnTo>
                  <a:cubicBezTo>
                    <a:pt x="4152" y="56508"/>
                    <a:pt x="4127" y="56508"/>
                    <a:pt x="4101" y="56456"/>
                  </a:cubicBezTo>
                  <a:cubicBezTo>
                    <a:pt x="4101" y="56430"/>
                    <a:pt x="4101" y="56379"/>
                    <a:pt x="4152" y="56379"/>
                  </a:cubicBezTo>
                  <a:lnTo>
                    <a:pt x="4204" y="56327"/>
                  </a:lnTo>
                  <a:cubicBezTo>
                    <a:pt x="4178" y="56327"/>
                    <a:pt x="4127" y="56327"/>
                    <a:pt x="4127" y="56250"/>
                  </a:cubicBezTo>
                  <a:cubicBezTo>
                    <a:pt x="4127" y="56069"/>
                    <a:pt x="4101" y="55889"/>
                    <a:pt x="4049" y="55734"/>
                  </a:cubicBezTo>
                  <a:cubicBezTo>
                    <a:pt x="4075" y="55631"/>
                    <a:pt x="3998" y="55528"/>
                    <a:pt x="4075" y="55450"/>
                  </a:cubicBezTo>
                  <a:cubicBezTo>
                    <a:pt x="4101" y="55399"/>
                    <a:pt x="4101" y="55373"/>
                    <a:pt x="4075" y="55321"/>
                  </a:cubicBezTo>
                  <a:cubicBezTo>
                    <a:pt x="4023" y="55244"/>
                    <a:pt x="4075" y="55167"/>
                    <a:pt x="4049" y="55089"/>
                  </a:cubicBezTo>
                  <a:cubicBezTo>
                    <a:pt x="4023" y="55012"/>
                    <a:pt x="4127" y="54857"/>
                    <a:pt x="4101" y="54728"/>
                  </a:cubicBezTo>
                  <a:cubicBezTo>
                    <a:pt x="4101" y="54599"/>
                    <a:pt x="4049" y="54522"/>
                    <a:pt x="4101" y="54393"/>
                  </a:cubicBezTo>
                  <a:cubicBezTo>
                    <a:pt x="4127" y="54290"/>
                    <a:pt x="4049" y="54290"/>
                    <a:pt x="4023" y="54238"/>
                  </a:cubicBezTo>
                  <a:cubicBezTo>
                    <a:pt x="4023" y="54161"/>
                    <a:pt x="4127" y="54109"/>
                    <a:pt x="4023" y="54058"/>
                  </a:cubicBezTo>
                  <a:cubicBezTo>
                    <a:pt x="3946" y="54006"/>
                    <a:pt x="3972" y="53980"/>
                    <a:pt x="3946" y="53954"/>
                  </a:cubicBezTo>
                  <a:cubicBezTo>
                    <a:pt x="3920" y="53903"/>
                    <a:pt x="3920" y="53774"/>
                    <a:pt x="3843" y="53722"/>
                  </a:cubicBezTo>
                  <a:cubicBezTo>
                    <a:pt x="3843" y="53748"/>
                    <a:pt x="3817" y="53774"/>
                    <a:pt x="3791" y="53800"/>
                  </a:cubicBezTo>
                  <a:lnTo>
                    <a:pt x="3765" y="53851"/>
                  </a:lnTo>
                  <a:cubicBezTo>
                    <a:pt x="3740" y="53826"/>
                    <a:pt x="3740" y="53800"/>
                    <a:pt x="3740" y="53800"/>
                  </a:cubicBezTo>
                  <a:lnTo>
                    <a:pt x="3740" y="53722"/>
                  </a:lnTo>
                  <a:lnTo>
                    <a:pt x="3740" y="53671"/>
                  </a:lnTo>
                  <a:lnTo>
                    <a:pt x="3791" y="53542"/>
                  </a:lnTo>
                  <a:cubicBezTo>
                    <a:pt x="3791" y="53490"/>
                    <a:pt x="3817" y="53439"/>
                    <a:pt x="3843" y="53413"/>
                  </a:cubicBezTo>
                  <a:cubicBezTo>
                    <a:pt x="3869" y="53413"/>
                    <a:pt x="3894" y="53387"/>
                    <a:pt x="3869" y="53387"/>
                  </a:cubicBezTo>
                  <a:cubicBezTo>
                    <a:pt x="3869" y="53361"/>
                    <a:pt x="3765" y="53335"/>
                    <a:pt x="3817" y="53258"/>
                  </a:cubicBezTo>
                  <a:cubicBezTo>
                    <a:pt x="3843" y="53207"/>
                    <a:pt x="3843" y="53155"/>
                    <a:pt x="3843" y="53103"/>
                  </a:cubicBezTo>
                  <a:cubicBezTo>
                    <a:pt x="3843" y="53052"/>
                    <a:pt x="3791" y="53078"/>
                    <a:pt x="3765" y="53052"/>
                  </a:cubicBezTo>
                  <a:cubicBezTo>
                    <a:pt x="3740" y="53052"/>
                    <a:pt x="3740" y="53026"/>
                    <a:pt x="3740" y="53000"/>
                  </a:cubicBezTo>
                  <a:lnTo>
                    <a:pt x="3740" y="52974"/>
                  </a:lnTo>
                  <a:lnTo>
                    <a:pt x="3740" y="52949"/>
                  </a:lnTo>
                  <a:cubicBezTo>
                    <a:pt x="3688" y="52845"/>
                    <a:pt x="3688" y="52845"/>
                    <a:pt x="3791" y="52794"/>
                  </a:cubicBezTo>
                  <a:cubicBezTo>
                    <a:pt x="3869" y="52716"/>
                    <a:pt x="3869" y="52588"/>
                    <a:pt x="3791" y="52510"/>
                  </a:cubicBezTo>
                  <a:cubicBezTo>
                    <a:pt x="3765" y="52459"/>
                    <a:pt x="3791" y="52407"/>
                    <a:pt x="3817" y="52381"/>
                  </a:cubicBezTo>
                  <a:cubicBezTo>
                    <a:pt x="3869" y="52355"/>
                    <a:pt x="3946" y="52304"/>
                    <a:pt x="3946" y="52226"/>
                  </a:cubicBezTo>
                  <a:cubicBezTo>
                    <a:pt x="3998" y="52098"/>
                    <a:pt x="3998" y="51943"/>
                    <a:pt x="3946" y="51814"/>
                  </a:cubicBezTo>
                  <a:cubicBezTo>
                    <a:pt x="3920" y="51685"/>
                    <a:pt x="3972" y="51582"/>
                    <a:pt x="3972" y="51453"/>
                  </a:cubicBezTo>
                  <a:cubicBezTo>
                    <a:pt x="3972" y="51375"/>
                    <a:pt x="3998" y="51195"/>
                    <a:pt x="3972" y="51092"/>
                  </a:cubicBezTo>
                  <a:cubicBezTo>
                    <a:pt x="3972" y="51014"/>
                    <a:pt x="4101" y="50885"/>
                    <a:pt x="3998" y="50782"/>
                  </a:cubicBezTo>
                  <a:lnTo>
                    <a:pt x="4075" y="50447"/>
                  </a:lnTo>
                  <a:cubicBezTo>
                    <a:pt x="3998" y="50421"/>
                    <a:pt x="4023" y="50344"/>
                    <a:pt x="4023" y="50292"/>
                  </a:cubicBezTo>
                  <a:cubicBezTo>
                    <a:pt x="4023" y="50266"/>
                    <a:pt x="4023" y="50241"/>
                    <a:pt x="4023" y="50215"/>
                  </a:cubicBezTo>
                  <a:cubicBezTo>
                    <a:pt x="4049" y="50163"/>
                    <a:pt x="4152" y="50189"/>
                    <a:pt x="4127" y="50112"/>
                  </a:cubicBezTo>
                  <a:cubicBezTo>
                    <a:pt x="4127" y="50034"/>
                    <a:pt x="4049" y="50034"/>
                    <a:pt x="4049" y="49983"/>
                  </a:cubicBezTo>
                  <a:cubicBezTo>
                    <a:pt x="4023" y="49854"/>
                    <a:pt x="4023" y="49751"/>
                    <a:pt x="4049" y="49647"/>
                  </a:cubicBezTo>
                  <a:cubicBezTo>
                    <a:pt x="3972" y="49493"/>
                    <a:pt x="4049" y="49338"/>
                    <a:pt x="4075" y="49183"/>
                  </a:cubicBezTo>
                  <a:cubicBezTo>
                    <a:pt x="4075" y="49132"/>
                    <a:pt x="4127" y="49106"/>
                    <a:pt x="4152" y="49080"/>
                  </a:cubicBezTo>
                  <a:cubicBezTo>
                    <a:pt x="4152" y="48977"/>
                    <a:pt x="4152" y="48874"/>
                    <a:pt x="4152" y="48771"/>
                  </a:cubicBezTo>
                  <a:cubicBezTo>
                    <a:pt x="4178" y="48667"/>
                    <a:pt x="4281" y="48642"/>
                    <a:pt x="4307" y="48513"/>
                  </a:cubicBezTo>
                  <a:cubicBezTo>
                    <a:pt x="4307" y="48513"/>
                    <a:pt x="4307" y="48487"/>
                    <a:pt x="4307" y="48461"/>
                  </a:cubicBezTo>
                  <a:cubicBezTo>
                    <a:pt x="4307" y="48448"/>
                    <a:pt x="4314" y="48448"/>
                    <a:pt x="4320" y="48448"/>
                  </a:cubicBezTo>
                  <a:cubicBezTo>
                    <a:pt x="4326" y="48448"/>
                    <a:pt x="4333" y="48448"/>
                    <a:pt x="4333" y="48435"/>
                  </a:cubicBezTo>
                  <a:cubicBezTo>
                    <a:pt x="4340" y="48428"/>
                    <a:pt x="4348" y="48425"/>
                    <a:pt x="4356" y="48425"/>
                  </a:cubicBezTo>
                  <a:cubicBezTo>
                    <a:pt x="4374" y="48425"/>
                    <a:pt x="4392" y="48443"/>
                    <a:pt x="4410" y="48461"/>
                  </a:cubicBezTo>
                  <a:cubicBezTo>
                    <a:pt x="4436" y="48487"/>
                    <a:pt x="4436" y="48590"/>
                    <a:pt x="4462" y="48616"/>
                  </a:cubicBezTo>
                  <a:cubicBezTo>
                    <a:pt x="4467" y="48621"/>
                    <a:pt x="4472" y="48623"/>
                    <a:pt x="4477" y="48623"/>
                  </a:cubicBezTo>
                  <a:cubicBezTo>
                    <a:pt x="4497" y="48623"/>
                    <a:pt x="4518" y="48585"/>
                    <a:pt x="4539" y="48564"/>
                  </a:cubicBezTo>
                  <a:cubicBezTo>
                    <a:pt x="4565" y="48564"/>
                    <a:pt x="4539" y="48513"/>
                    <a:pt x="4591" y="48513"/>
                  </a:cubicBezTo>
                  <a:cubicBezTo>
                    <a:pt x="4617" y="48538"/>
                    <a:pt x="4591" y="48538"/>
                    <a:pt x="4591" y="48564"/>
                  </a:cubicBezTo>
                  <a:cubicBezTo>
                    <a:pt x="4617" y="48590"/>
                    <a:pt x="4591" y="48642"/>
                    <a:pt x="4642" y="48667"/>
                  </a:cubicBezTo>
                  <a:cubicBezTo>
                    <a:pt x="4694" y="48693"/>
                    <a:pt x="4694" y="48745"/>
                    <a:pt x="4668" y="48796"/>
                  </a:cubicBezTo>
                  <a:cubicBezTo>
                    <a:pt x="4668" y="48848"/>
                    <a:pt x="4668" y="48899"/>
                    <a:pt x="4668" y="48951"/>
                  </a:cubicBezTo>
                  <a:cubicBezTo>
                    <a:pt x="4746" y="48951"/>
                    <a:pt x="4746" y="48874"/>
                    <a:pt x="4823" y="48848"/>
                  </a:cubicBezTo>
                  <a:cubicBezTo>
                    <a:pt x="4823" y="48719"/>
                    <a:pt x="4797" y="48564"/>
                    <a:pt x="4926" y="48461"/>
                  </a:cubicBezTo>
                  <a:cubicBezTo>
                    <a:pt x="4952" y="48409"/>
                    <a:pt x="4926" y="48358"/>
                    <a:pt x="4926" y="48306"/>
                  </a:cubicBezTo>
                  <a:cubicBezTo>
                    <a:pt x="4952" y="48280"/>
                    <a:pt x="4926" y="48126"/>
                    <a:pt x="5003" y="48048"/>
                  </a:cubicBezTo>
                  <a:cubicBezTo>
                    <a:pt x="5029" y="47894"/>
                    <a:pt x="5081" y="47765"/>
                    <a:pt x="5107" y="47610"/>
                  </a:cubicBezTo>
                  <a:cubicBezTo>
                    <a:pt x="5055" y="47507"/>
                    <a:pt x="5055" y="47378"/>
                    <a:pt x="5107" y="47275"/>
                  </a:cubicBezTo>
                  <a:cubicBezTo>
                    <a:pt x="5081" y="47094"/>
                    <a:pt x="5236" y="46939"/>
                    <a:pt x="5158" y="46733"/>
                  </a:cubicBezTo>
                  <a:cubicBezTo>
                    <a:pt x="5158" y="46733"/>
                    <a:pt x="5158" y="46707"/>
                    <a:pt x="5158" y="46681"/>
                  </a:cubicBezTo>
                  <a:cubicBezTo>
                    <a:pt x="5261" y="46475"/>
                    <a:pt x="5287" y="46269"/>
                    <a:pt x="5287" y="46037"/>
                  </a:cubicBezTo>
                  <a:cubicBezTo>
                    <a:pt x="5184" y="45856"/>
                    <a:pt x="5158" y="45650"/>
                    <a:pt x="5210" y="45444"/>
                  </a:cubicBezTo>
                  <a:cubicBezTo>
                    <a:pt x="5236" y="45315"/>
                    <a:pt x="5236" y="45186"/>
                    <a:pt x="5236" y="45031"/>
                  </a:cubicBezTo>
                  <a:cubicBezTo>
                    <a:pt x="5236" y="44979"/>
                    <a:pt x="5236" y="44928"/>
                    <a:pt x="5261" y="44876"/>
                  </a:cubicBezTo>
                  <a:cubicBezTo>
                    <a:pt x="5287" y="44876"/>
                    <a:pt x="5287" y="44850"/>
                    <a:pt x="5287" y="44850"/>
                  </a:cubicBezTo>
                  <a:lnTo>
                    <a:pt x="5313" y="44850"/>
                  </a:lnTo>
                  <a:cubicBezTo>
                    <a:pt x="5313" y="44773"/>
                    <a:pt x="5313" y="44696"/>
                    <a:pt x="5390" y="44670"/>
                  </a:cubicBezTo>
                  <a:lnTo>
                    <a:pt x="5390" y="44644"/>
                  </a:lnTo>
                  <a:cubicBezTo>
                    <a:pt x="5339" y="44644"/>
                    <a:pt x="5313" y="44618"/>
                    <a:pt x="5313" y="44541"/>
                  </a:cubicBezTo>
                  <a:cubicBezTo>
                    <a:pt x="5313" y="44515"/>
                    <a:pt x="5313" y="44489"/>
                    <a:pt x="5313" y="44463"/>
                  </a:cubicBezTo>
                  <a:cubicBezTo>
                    <a:pt x="5313" y="44386"/>
                    <a:pt x="5261" y="44309"/>
                    <a:pt x="5364" y="44231"/>
                  </a:cubicBezTo>
                  <a:cubicBezTo>
                    <a:pt x="5390" y="44231"/>
                    <a:pt x="5416" y="44257"/>
                    <a:pt x="5416" y="44283"/>
                  </a:cubicBezTo>
                  <a:cubicBezTo>
                    <a:pt x="5390" y="44334"/>
                    <a:pt x="5390" y="44386"/>
                    <a:pt x="5364" y="44412"/>
                  </a:cubicBezTo>
                  <a:cubicBezTo>
                    <a:pt x="5382" y="44412"/>
                    <a:pt x="5410" y="44423"/>
                    <a:pt x="5435" y="44423"/>
                  </a:cubicBezTo>
                  <a:cubicBezTo>
                    <a:pt x="5448" y="44423"/>
                    <a:pt x="5459" y="44420"/>
                    <a:pt x="5468" y="44412"/>
                  </a:cubicBezTo>
                  <a:lnTo>
                    <a:pt x="5468" y="44206"/>
                  </a:lnTo>
                  <a:cubicBezTo>
                    <a:pt x="5545" y="44154"/>
                    <a:pt x="5493" y="44051"/>
                    <a:pt x="5571" y="44025"/>
                  </a:cubicBezTo>
                  <a:lnTo>
                    <a:pt x="5648" y="43690"/>
                  </a:lnTo>
                  <a:lnTo>
                    <a:pt x="5648" y="43612"/>
                  </a:lnTo>
                  <a:cubicBezTo>
                    <a:pt x="5648" y="43563"/>
                    <a:pt x="5648" y="43545"/>
                    <a:pt x="5622" y="43545"/>
                  </a:cubicBezTo>
                  <a:cubicBezTo>
                    <a:pt x="5607" y="43545"/>
                    <a:pt x="5583" y="43551"/>
                    <a:pt x="5545" y="43561"/>
                  </a:cubicBezTo>
                  <a:lnTo>
                    <a:pt x="5468" y="43561"/>
                  </a:lnTo>
                  <a:cubicBezTo>
                    <a:pt x="5442" y="43535"/>
                    <a:pt x="5468" y="43509"/>
                    <a:pt x="5468" y="43483"/>
                  </a:cubicBezTo>
                  <a:cubicBezTo>
                    <a:pt x="5545" y="43406"/>
                    <a:pt x="5468" y="43380"/>
                    <a:pt x="5416" y="43354"/>
                  </a:cubicBezTo>
                  <a:cubicBezTo>
                    <a:pt x="5390" y="43329"/>
                    <a:pt x="5371" y="43329"/>
                    <a:pt x="5358" y="43329"/>
                  </a:cubicBezTo>
                  <a:cubicBezTo>
                    <a:pt x="5345" y="43329"/>
                    <a:pt x="5339" y="43329"/>
                    <a:pt x="5339" y="43303"/>
                  </a:cubicBezTo>
                  <a:cubicBezTo>
                    <a:pt x="5339" y="43251"/>
                    <a:pt x="5364" y="43251"/>
                    <a:pt x="5416" y="43225"/>
                  </a:cubicBezTo>
                  <a:cubicBezTo>
                    <a:pt x="5390" y="43174"/>
                    <a:pt x="5339" y="43148"/>
                    <a:pt x="5339" y="43071"/>
                  </a:cubicBezTo>
                  <a:cubicBezTo>
                    <a:pt x="5339" y="43071"/>
                    <a:pt x="5313" y="43045"/>
                    <a:pt x="5313" y="43045"/>
                  </a:cubicBezTo>
                  <a:lnTo>
                    <a:pt x="5313" y="42658"/>
                  </a:lnTo>
                  <a:cubicBezTo>
                    <a:pt x="5313" y="42639"/>
                    <a:pt x="5298" y="42589"/>
                    <a:pt x="5325" y="42589"/>
                  </a:cubicBezTo>
                  <a:cubicBezTo>
                    <a:pt x="5333" y="42589"/>
                    <a:pt x="5346" y="42594"/>
                    <a:pt x="5364" y="42607"/>
                  </a:cubicBezTo>
                  <a:lnTo>
                    <a:pt x="5416" y="42607"/>
                  </a:lnTo>
                  <a:cubicBezTo>
                    <a:pt x="5416" y="42581"/>
                    <a:pt x="5416" y="42555"/>
                    <a:pt x="5442" y="42555"/>
                  </a:cubicBezTo>
                  <a:lnTo>
                    <a:pt x="5442" y="42503"/>
                  </a:lnTo>
                  <a:lnTo>
                    <a:pt x="5364" y="42452"/>
                  </a:lnTo>
                  <a:cubicBezTo>
                    <a:pt x="5352" y="42478"/>
                    <a:pt x="5332" y="42490"/>
                    <a:pt x="5310" y="42490"/>
                  </a:cubicBezTo>
                  <a:cubicBezTo>
                    <a:pt x="5287" y="42490"/>
                    <a:pt x="5261" y="42478"/>
                    <a:pt x="5236" y="42452"/>
                  </a:cubicBezTo>
                  <a:cubicBezTo>
                    <a:pt x="5210" y="42426"/>
                    <a:pt x="5210" y="42400"/>
                    <a:pt x="5210" y="42374"/>
                  </a:cubicBezTo>
                  <a:cubicBezTo>
                    <a:pt x="5184" y="42297"/>
                    <a:pt x="5184" y="42220"/>
                    <a:pt x="5210" y="42142"/>
                  </a:cubicBezTo>
                  <a:cubicBezTo>
                    <a:pt x="5158" y="42065"/>
                    <a:pt x="5132" y="41988"/>
                    <a:pt x="5132" y="41884"/>
                  </a:cubicBezTo>
                  <a:cubicBezTo>
                    <a:pt x="5158" y="41781"/>
                    <a:pt x="5132" y="41652"/>
                    <a:pt x="5081" y="41549"/>
                  </a:cubicBezTo>
                  <a:cubicBezTo>
                    <a:pt x="5055" y="41498"/>
                    <a:pt x="5132" y="41420"/>
                    <a:pt x="5210" y="41420"/>
                  </a:cubicBezTo>
                  <a:cubicBezTo>
                    <a:pt x="5236" y="41420"/>
                    <a:pt x="5287" y="41420"/>
                    <a:pt x="5313" y="41446"/>
                  </a:cubicBezTo>
                  <a:cubicBezTo>
                    <a:pt x="5336" y="41431"/>
                    <a:pt x="5358" y="41425"/>
                    <a:pt x="5381" y="41425"/>
                  </a:cubicBezTo>
                  <a:cubicBezTo>
                    <a:pt x="5436" y="41425"/>
                    <a:pt x="5490" y="41461"/>
                    <a:pt x="5545" y="41498"/>
                  </a:cubicBezTo>
                  <a:cubicBezTo>
                    <a:pt x="5545" y="41394"/>
                    <a:pt x="5545" y="41291"/>
                    <a:pt x="5545" y="41214"/>
                  </a:cubicBezTo>
                  <a:cubicBezTo>
                    <a:pt x="5493" y="41188"/>
                    <a:pt x="5493" y="41136"/>
                    <a:pt x="5493" y="41085"/>
                  </a:cubicBezTo>
                  <a:cubicBezTo>
                    <a:pt x="5493" y="41033"/>
                    <a:pt x="5468" y="40982"/>
                    <a:pt x="5468" y="40930"/>
                  </a:cubicBezTo>
                  <a:cubicBezTo>
                    <a:pt x="5430" y="40911"/>
                    <a:pt x="5420" y="40850"/>
                    <a:pt x="5376" y="40850"/>
                  </a:cubicBezTo>
                  <a:cubicBezTo>
                    <a:pt x="5360" y="40850"/>
                    <a:pt x="5340" y="40858"/>
                    <a:pt x="5313" y="40879"/>
                  </a:cubicBezTo>
                  <a:cubicBezTo>
                    <a:pt x="5261" y="40930"/>
                    <a:pt x="5184" y="40930"/>
                    <a:pt x="5081" y="40930"/>
                  </a:cubicBezTo>
                  <a:cubicBezTo>
                    <a:pt x="5029" y="40930"/>
                    <a:pt x="4952" y="40904"/>
                    <a:pt x="4926" y="40853"/>
                  </a:cubicBezTo>
                  <a:lnTo>
                    <a:pt x="4849" y="40853"/>
                  </a:lnTo>
                  <a:cubicBezTo>
                    <a:pt x="4823" y="40879"/>
                    <a:pt x="4771" y="40930"/>
                    <a:pt x="4771" y="40982"/>
                  </a:cubicBezTo>
                  <a:cubicBezTo>
                    <a:pt x="4797" y="41007"/>
                    <a:pt x="4771" y="41059"/>
                    <a:pt x="4746" y="41111"/>
                  </a:cubicBezTo>
                  <a:lnTo>
                    <a:pt x="4720" y="41111"/>
                  </a:lnTo>
                  <a:cubicBezTo>
                    <a:pt x="4642" y="41007"/>
                    <a:pt x="4668" y="40879"/>
                    <a:pt x="4591" y="40775"/>
                  </a:cubicBezTo>
                  <a:cubicBezTo>
                    <a:pt x="4565" y="40750"/>
                    <a:pt x="4565" y="40724"/>
                    <a:pt x="4591" y="40698"/>
                  </a:cubicBezTo>
                  <a:cubicBezTo>
                    <a:pt x="4642" y="40621"/>
                    <a:pt x="4591" y="40517"/>
                    <a:pt x="4694" y="40466"/>
                  </a:cubicBezTo>
                  <a:cubicBezTo>
                    <a:pt x="4694" y="40414"/>
                    <a:pt x="4642" y="40389"/>
                    <a:pt x="4642" y="40337"/>
                  </a:cubicBezTo>
                  <a:cubicBezTo>
                    <a:pt x="4668" y="40311"/>
                    <a:pt x="4668" y="40285"/>
                    <a:pt x="4694" y="40285"/>
                  </a:cubicBezTo>
                  <a:cubicBezTo>
                    <a:pt x="4746" y="40285"/>
                    <a:pt x="4746" y="40285"/>
                    <a:pt x="4746" y="40337"/>
                  </a:cubicBezTo>
                  <a:lnTo>
                    <a:pt x="4746" y="40466"/>
                  </a:lnTo>
                  <a:lnTo>
                    <a:pt x="4797" y="40517"/>
                  </a:lnTo>
                  <a:cubicBezTo>
                    <a:pt x="4797" y="40517"/>
                    <a:pt x="4797" y="40543"/>
                    <a:pt x="4797" y="40569"/>
                  </a:cubicBezTo>
                  <a:cubicBezTo>
                    <a:pt x="4814" y="40569"/>
                    <a:pt x="4820" y="40581"/>
                    <a:pt x="4830" y="40581"/>
                  </a:cubicBezTo>
                  <a:cubicBezTo>
                    <a:pt x="4834" y="40581"/>
                    <a:pt x="4840" y="40578"/>
                    <a:pt x="4849" y="40569"/>
                  </a:cubicBezTo>
                  <a:cubicBezTo>
                    <a:pt x="4849" y="40543"/>
                    <a:pt x="4849" y="40543"/>
                    <a:pt x="4874" y="40517"/>
                  </a:cubicBezTo>
                  <a:lnTo>
                    <a:pt x="4874" y="40363"/>
                  </a:lnTo>
                  <a:cubicBezTo>
                    <a:pt x="4874" y="40337"/>
                    <a:pt x="4874" y="40311"/>
                    <a:pt x="4874" y="40311"/>
                  </a:cubicBezTo>
                  <a:cubicBezTo>
                    <a:pt x="4874" y="40234"/>
                    <a:pt x="4926" y="40182"/>
                    <a:pt x="4952" y="40131"/>
                  </a:cubicBezTo>
                  <a:lnTo>
                    <a:pt x="5029" y="40079"/>
                  </a:lnTo>
                  <a:cubicBezTo>
                    <a:pt x="5029" y="40027"/>
                    <a:pt x="5029" y="39976"/>
                    <a:pt x="5081" y="39950"/>
                  </a:cubicBezTo>
                  <a:lnTo>
                    <a:pt x="5029" y="39847"/>
                  </a:lnTo>
                  <a:cubicBezTo>
                    <a:pt x="5003" y="39821"/>
                    <a:pt x="5003" y="39795"/>
                    <a:pt x="5029" y="39770"/>
                  </a:cubicBezTo>
                  <a:cubicBezTo>
                    <a:pt x="5029" y="39744"/>
                    <a:pt x="5055" y="39692"/>
                    <a:pt x="5055" y="39666"/>
                  </a:cubicBezTo>
                  <a:cubicBezTo>
                    <a:pt x="5029" y="39615"/>
                    <a:pt x="5029" y="39563"/>
                    <a:pt x="5107" y="39537"/>
                  </a:cubicBezTo>
                  <a:cubicBezTo>
                    <a:pt x="5132" y="39486"/>
                    <a:pt x="5158" y="39460"/>
                    <a:pt x="5210" y="39434"/>
                  </a:cubicBezTo>
                  <a:lnTo>
                    <a:pt x="5236" y="39280"/>
                  </a:lnTo>
                  <a:lnTo>
                    <a:pt x="5236" y="38815"/>
                  </a:lnTo>
                  <a:lnTo>
                    <a:pt x="5236" y="38428"/>
                  </a:lnTo>
                  <a:cubicBezTo>
                    <a:pt x="5132" y="38377"/>
                    <a:pt x="5107" y="38299"/>
                    <a:pt x="5184" y="38196"/>
                  </a:cubicBezTo>
                  <a:cubicBezTo>
                    <a:pt x="5223" y="38145"/>
                    <a:pt x="5223" y="38132"/>
                    <a:pt x="5207" y="38132"/>
                  </a:cubicBezTo>
                  <a:cubicBezTo>
                    <a:pt x="5190" y="38132"/>
                    <a:pt x="5158" y="38145"/>
                    <a:pt x="5132" y="38145"/>
                  </a:cubicBezTo>
                  <a:cubicBezTo>
                    <a:pt x="5055" y="38119"/>
                    <a:pt x="5055" y="38042"/>
                    <a:pt x="5055" y="37964"/>
                  </a:cubicBezTo>
                  <a:cubicBezTo>
                    <a:pt x="5132" y="37887"/>
                    <a:pt x="5029" y="37861"/>
                    <a:pt x="5003" y="37809"/>
                  </a:cubicBezTo>
                  <a:cubicBezTo>
                    <a:pt x="5003" y="37706"/>
                    <a:pt x="5029" y="37629"/>
                    <a:pt x="4952" y="37552"/>
                  </a:cubicBezTo>
                  <a:cubicBezTo>
                    <a:pt x="4874" y="37474"/>
                    <a:pt x="4926" y="37448"/>
                    <a:pt x="4952" y="37397"/>
                  </a:cubicBezTo>
                  <a:cubicBezTo>
                    <a:pt x="4952" y="37345"/>
                    <a:pt x="4952" y="37294"/>
                    <a:pt x="4952" y="37242"/>
                  </a:cubicBezTo>
                  <a:cubicBezTo>
                    <a:pt x="4926" y="37216"/>
                    <a:pt x="4900" y="37190"/>
                    <a:pt x="4926" y="37165"/>
                  </a:cubicBezTo>
                  <a:cubicBezTo>
                    <a:pt x="4926" y="37139"/>
                    <a:pt x="4952" y="37087"/>
                    <a:pt x="4952" y="37062"/>
                  </a:cubicBezTo>
                  <a:cubicBezTo>
                    <a:pt x="4900" y="36958"/>
                    <a:pt x="4874" y="36829"/>
                    <a:pt x="4900" y="36726"/>
                  </a:cubicBezTo>
                  <a:cubicBezTo>
                    <a:pt x="4849" y="36597"/>
                    <a:pt x="4823" y="36468"/>
                    <a:pt x="4849" y="36339"/>
                  </a:cubicBezTo>
                  <a:cubicBezTo>
                    <a:pt x="4849" y="36314"/>
                    <a:pt x="4849" y="36288"/>
                    <a:pt x="4849" y="36262"/>
                  </a:cubicBezTo>
                  <a:cubicBezTo>
                    <a:pt x="4849" y="36164"/>
                    <a:pt x="4859" y="36128"/>
                    <a:pt x="4899" y="36128"/>
                  </a:cubicBezTo>
                  <a:cubicBezTo>
                    <a:pt x="4923" y="36128"/>
                    <a:pt x="4956" y="36140"/>
                    <a:pt x="5003" y="36159"/>
                  </a:cubicBezTo>
                  <a:cubicBezTo>
                    <a:pt x="5019" y="36169"/>
                    <a:pt x="5031" y="36173"/>
                    <a:pt x="5042" y="36173"/>
                  </a:cubicBezTo>
                  <a:cubicBezTo>
                    <a:pt x="5083" y="36173"/>
                    <a:pt x="5091" y="36107"/>
                    <a:pt x="5132" y="36107"/>
                  </a:cubicBezTo>
                  <a:lnTo>
                    <a:pt x="5184" y="36030"/>
                  </a:lnTo>
                  <a:cubicBezTo>
                    <a:pt x="5158" y="35978"/>
                    <a:pt x="5132" y="35901"/>
                    <a:pt x="5132" y="35824"/>
                  </a:cubicBezTo>
                  <a:cubicBezTo>
                    <a:pt x="5081" y="35772"/>
                    <a:pt x="5081" y="35695"/>
                    <a:pt x="5132" y="35643"/>
                  </a:cubicBezTo>
                  <a:lnTo>
                    <a:pt x="5132" y="35591"/>
                  </a:lnTo>
                  <a:cubicBezTo>
                    <a:pt x="5132" y="35566"/>
                    <a:pt x="5132" y="35540"/>
                    <a:pt x="5132" y="35540"/>
                  </a:cubicBezTo>
                  <a:cubicBezTo>
                    <a:pt x="5081" y="35488"/>
                    <a:pt x="5055" y="35437"/>
                    <a:pt x="5055" y="35359"/>
                  </a:cubicBezTo>
                  <a:cubicBezTo>
                    <a:pt x="5055" y="35334"/>
                    <a:pt x="5029" y="35282"/>
                    <a:pt x="5029" y="35256"/>
                  </a:cubicBezTo>
                  <a:lnTo>
                    <a:pt x="5029" y="35153"/>
                  </a:lnTo>
                  <a:cubicBezTo>
                    <a:pt x="5029" y="35127"/>
                    <a:pt x="5029" y="35076"/>
                    <a:pt x="5003" y="35050"/>
                  </a:cubicBezTo>
                  <a:cubicBezTo>
                    <a:pt x="4986" y="35041"/>
                    <a:pt x="4972" y="35038"/>
                    <a:pt x="4959" y="35038"/>
                  </a:cubicBezTo>
                  <a:cubicBezTo>
                    <a:pt x="4935" y="35038"/>
                    <a:pt x="4917" y="35050"/>
                    <a:pt x="4900" y="35050"/>
                  </a:cubicBezTo>
                  <a:cubicBezTo>
                    <a:pt x="4893" y="35057"/>
                    <a:pt x="4885" y="35061"/>
                    <a:pt x="4878" y="35061"/>
                  </a:cubicBezTo>
                  <a:cubicBezTo>
                    <a:pt x="4859" y="35061"/>
                    <a:pt x="4841" y="35042"/>
                    <a:pt x="4823" y="35024"/>
                  </a:cubicBezTo>
                  <a:cubicBezTo>
                    <a:pt x="4823" y="34998"/>
                    <a:pt x="4823" y="34972"/>
                    <a:pt x="4874" y="34947"/>
                  </a:cubicBezTo>
                  <a:cubicBezTo>
                    <a:pt x="4900" y="34947"/>
                    <a:pt x="4874" y="34895"/>
                    <a:pt x="4874" y="34843"/>
                  </a:cubicBezTo>
                  <a:cubicBezTo>
                    <a:pt x="4797" y="34792"/>
                    <a:pt x="4823" y="34740"/>
                    <a:pt x="4849" y="34689"/>
                  </a:cubicBezTo>
                  <a:cubicBezTo>
                    <a:pt x="4874" y="34637"/>
                    <a:pt x="4849" y="34586"/>
                    <a:pt x="4823" y="34560"/>
                  </a:cubicBezTo>
                  <a:cubicBezTo>
                    <a:pt x="4797" y="34379"/>
                    <a:pt x="4797" y="34199"/>
                    <a:pt x="4771" y="34018"/>
                  </a:cubicBezTo>
                  <a:cubicBezTo>
                    <a:pt x="4746" y="33915"/>
                    <a:pt x="4746" y="33812"/>
                    <a:pt x="4771" y="33709"/>
                  </a:cubicBezTo>
                  <a:cubicBezTo>
                    <a:pt x="4771" y="33631"/>
                    <a:pt x="4849" y="33606"/>
                    <a:pt x="4874" y="33554"/>
                  </a:cubicBezTo>
                  <a:cubicBezTo>
                    <a:pt x="4797" y="33451"/>
                    <a:pt x="4874" y="33373"/>
                    <a:pt x="4874" y="33270"/>
                  </a:cubicBezTo>
                  <a:cubicBezTo>
                    <a:pt x="4797" y="33193"/>
                    <a:pt x="4823" y="33090"/>
                    <a:pt x="4823" y="32987"/>
                  </a:cubicBezTo>
                  <a:cubicBezTo>
                    <a:pt x="4823" y="32909"/>
                    <a:pt x="4797" y="32832"/>
                    <a:pt x="4746" y="32754"/>
                  </a:cubicBezTo>
                  <a:cubicBezTo>
                    <a:pt x="4720" y="32729"/>
                    <a:pt x="4694" y="32729"/>
                    <a:pt x="4642" y="32703"/>
                  </a:cubicBezTo>
                  <a:cubicBezTo>
                    <a:pt x="4635" y="32695"/>
                    <a:pt x="4625" y="32692"/>
                    <a:pt x="4614" y="32692"/>
                  </a:cubicBezTo>
                  <a:cubicBezTo>
                    <a:pt x="4589" y="32692"/>
                    <a:pt x="4557" y="32710"/>
                    <a:pt x="4539" y="32729"/>
                  </a:cubicBezTo>
                  <a:cubicBezTo>
                    <a:pt x="4488" y="32858"/>
                    <a:pt x="4565" y="32987"/>
                    <a:pt x="4539" y="33090"/>
                  </a:cubicBezTo>
                  <a:cubicBezTo>
                    <a:pt x="4565" y="33116"/>
                    <a:pt x="4591" y="33141"/>
                    <a:pt x="4565" y="33167"/>
                  </a:cubicBezTo>
                  <a:cubicBezTo>
                    <a:pt x="4549" y="33183"/>
                    <a:pt x="4535" y="33189"/>
                    <a:pt x="4524" y="33189"/>
                  </a:cubicBezTo>
                  <a:cubicBezTo>
                    <a:pt x="4500" y="33189"/>
                    <a:pt x="4488" y="33159"/>
                    <a:pt x="4488" y="33141"/>
                  </a:cubicBezTo>
                  <a:cubicBezTo>
                    <a:pt x="4488" y="33141"/>
                    <a:pt x="4488" y="33116"/>
                    <a:pt x="4488" y="33090"/>
                  </a:cubicBezTo>
                  <a:cubicBezTo>
                    <a:pt x="4410" y="33012"/>
                    <a:pt x="4384" y="32883"/>
                    <a:pt x="4410" y="32780"/>
                  </a:cubicBezTo>
                  <a:cubicBezTo>
                    <a:pt x="4359" y="32729"/>
                    <a:pt x="4359" y="32651"/>
                    <a:pt x="4333" y="32574"/>
                  </a:cubicBezTo>
                  <a:cubicBezTo>
                    <a:pt x="4312" y="32532"/>
                    <a:pt x="4360" y="32490"/>
                    <a:pt x="4406" y="32490"/>
                  </a:cubicBezTo>
                  <a:cubicBezTo>
                    <a:pt x="4416" y="32490"/>
                    <a:pt x="4427" y="32492"/>
                    <a:pt x="4436" y="32497"/>
                  </a:cubicBezTo>
                  <a:cubicBezTo>
                    <a:pt x="4457" y="32497"/>
                    <a:pt x="4477" y="32530"/>
                    <a:pt x="4511" y="32530"/>
                  </a:cubicBezTo>
                  <a:cubicBezTo>
                    <a:pt x="4520" y="32530"/>
                    <a:pt x="4529" y="32527"/>
                    <a:pt x="4539" y="32522"/>
                  </a:cubicBezTo>
                  <a:cubicBezTo>
                    <a:pt x="4565" y="32497"/>
                    <a:pt x="4591" y="32393"/>
                    <a:pt x="4617" y="32342"/>
                  </a:cubicBezTo>
                  <a:cubicBezTo>
                    <a:pt x="4642" y="32264"/>
                    <a:pt x="4694" y="32239"/>
                    <a:pt x="4771" y="32239"/>
                  </a:cubicBezTo>
                  <a:lnTo>
                    <a:pt x="4746" y="32187"/>
                  </a:lnTo>
                  <a:cubicBezTo>
                    <a:pt x="4694" y="32135"/>
                    <a:pt x="4746" y="32110"/>
                    <a:pt x="4771" y="32058"/>
                  </a:cubicBezTo>
                  <a:cubicBezTo>
                    <a:pt x="4720" y="32007"/>
                    <a:pt x="4694" y="31929"/>
                    <a:pt x="4694" y="31878"/>
                  </a:cubicBezTo>
                  <a:cubicBezTo>
                    <a:pt x="4720" y="31800"/>
                    <a:pt x="4720" y="31697"/>
                    <a:pt x="4694" y="31620"/>
                  </a:cubicBezTo>
                  <a:lnTo>
                    <a:pt x="4642" y="31568"/>
                  </a:lnTo>
                  <a:cubicBezTo>
                    <a:pt x="4591" y="31568"/>
                    <a:pt x="4539" y="31516"/>
                    <a:pt x="4539" y="31465"/>
                  </a:cubicBezTo>
                  <a:cubicBezTo>
                    <a:pt x="4539" y="31439"/>
                    <a:pt x="4513" y="31413"/>
                    <a:pt x="4488" y="31388"/>
                  </a:cubicBezTo>
                  <a:lnTo>
                    <a:pt x="4488" y="31259"/>
                  </a:lnTo>
                  <a:cubicBezTo>
                    <a:pt x="4462" y="31207"/>
                    <a:pt x="4384" y="31207"/>
                    <a:pt x="4333" y="31207"/>
                  </a:cubicBezTo>
                  <a:lnTo>
                    <a:pt x="4333" y="31155"/>
                  </a:lnTo>
                  <a:cubicBezTo>
                    <a:pt x="4281" y="31104"/>
                    <a:pt x="4281" y="31026"/>
                    <a:pt x="4333" y="30975"/>
                  </a:cubicBezTo>
                  <a:lnTo>
                    <a:pt x="4384" y="30872"/>
                  </a:lnTo>
                  <a:cubicBezTo>
                    <a:pt x="4359" y="30846"/>
                    <a:pt x="4333" y="30794"/>
                    <a:pt x="4333" y="30743"/>
                  </a:cubicBezTo>
                  <a:lnTo>
                    <a:pt x="4333" y="30640"/>
                  </a:lnTo>
                  <a:lnTo>
                    <a:pt x="4333" y="30588"/>
                  </a:lnTo>
                  <a:lnTo>
                    <a:pt x="4333" y="30485"/>
                  </a:lnTo>
                  <a:cubicBezTo>
                    <a:pt x="4307" y="30433"/>
                    <a:pt x="4333" y="30407"/>
                    <a:pt x="4359" y="30356"/>
                  </a:cubicBezTo>
                  <a:cubicBezTo>
                    <a:pt x="4384" y="30330"/>
                    <a:pt x="4384" y="30279"/>
                    <a:pt x="4359" y="30253"/>
                  </a:cubicBezTo>
                  <a:cubicBezTo>
                    <a:pt x="4359" y="30150"/>
                    <a:pt x="4230" y="30175"/>
                    <a:pt x="4204" y="30098"/>
                  </a:cubicBezTo>
                  <a:cubicBezTo>
                    <a:pt x="4204" y="30021"/>
                    <a:pt x="4359" y="29969"/>
                    <a:pt x="4307" y="29866"/>
                  </a:cubicBezTo>
                  <a:cubicBezTo>
                    <a:pt x="4307" y="29866"/>
                    <a:pt x="4307" y="29814"/>
                    <a:pt x="4333" y="29789"/>
                  </a:cubicBezTo>
                  <a:cubicBezTo>
                    <a:pt x="4333" y="29789"/>
                    <a:pt x="4359" y="29763"/>
                    <a:pt x="4359" y="29763"/>
                  </a:cubicBezTo>
                  <a:cubicBezTo>
                    <a:pt x="4384" y="29763"/>
                    <a:pt x="4410" y="29763"/>
                    <a:pt x="4410" y="29814"/>
                  </a:cubicBezTo>
                  <a:cubicBezTo>
                    <a:pt x="4436" y="29969"/>
                    <a:pt x="4462" y="30150"/>
                    <a:pt x="4462" y="30330"/>
                  </a:cubicBezTo>
                  <a:cubicBezTo>
                    <a:pt x="4462" y="30330"/>
                    <a:pt x="4488" y="30356"/>
                    <a:pt x="4513" y="30356"/>
                  </a:cubicBezTo>
                  <a:lnTo>
                    <a:pt x="4513" y="30304"/>
                  </a:lnTo>
                  <a:cubicBezTo>
                    <a:pt x="4513" y="30253"/>
                    <a:pt x="4539" y="30201"/>
                    <a:pt x="4591" y="30175"/>
                  </a:cubicBezTo>
                  <a:cubicBezTo>
                    <a:pt x="4617" y="30175"/>
                    <a:pt x="4617" y="30150"/>
                    <a:pt x="4591" y="30150"/>
                  </a:cubicBezTo>
                  <a:lnTo>
                    <a:pt x="4539" y="30098"/>
                  </a:lnTo>
                  <a:cubicBezTo>
                    <a:pt x="4513" y="30072"/>
                    <a:pt x="4513" y="30021"/>
                    <a:pt x="4539" y="30021"/>
                  </a:cubicBezTo>
                  <a:cubicBezTo>
                    <a:pt x="4539" y="29969"/>
                    <a:pt x="4539" y="29892"/>
                    <a:pt x="4539" y="29840"/>
                  </a:cubicBezTo>
                  <a:cubicBezTo>
                    <a:pt x="4539" y="29737"/>
                    <a:pt x="4565" y="29608"/>
                    <a:pt x="4642" y="29531"/>
                  </a:cubicBezTo>
                  <a:cubicBezTo>
                    <a:pt x="4668" y="29505"/>
                    <a:pt x="4668" y="29505"/>
                    <a:pt x="4668" y="29479"/>
                  </a:cubicBezTo>
                  <a:lnTo>
                    <a:pt x="4617" y="29402"/>
                  </a:lnTo>
                  <a:cubicBezTo>
                    <a:pt x="4565" y="29376"/>
                    <a:pt x="4539" y="29324"/>
                    <a:pt x="4565" y="29298"/>
                  </a:cubicBezTo>
                  <a:cubicBezTo>
                    <a:pt x="4668" y="29247"/>
                    <a:pt x="4694" y="29118"/>
                    <a:pt x="4642" y="29041"/>
                  </a:cubicBezTo>
                  <a:cubicBezTo>
                    <a:pt x="4617" y="28989"/>
                    <a:pt x="4617" y="28937"/>
                    <a:pt x="4668" y="28886"/>
                  </a:cubicBezTo>
                  <a:cubicBezTo>
                    <a:pt x="4668" y="28860"/>
                    <a:pt x="4720" y="28808"/>
                    <a:pt x="4694" y="28757"/>
                  </a:cubicBezTo>
                  <a:cubicBezTo>
                    <a:pt x="4668" y="28705"/>
                    <a:pt x="4565" y="28576"/>
                    <a:pt x="4668" y="28447"/>
                  </a:cubicBezTo>
                  <a:cubicBezTo>
                    <a:pt x="4694" y="28422"/>
                    <a:pt x="4694" y="28396"/>
                    <a:pt x="4668" y="28370"/>
                  </a:cubicBezTo>
                  <a:cubicBezTo>
                    <a:pt x="4591" y="28267"/>
                    <a:pt x="4642" y="28138"/>
                    <a:pt x="4617" y="28035"/>
                  </a:cubicBezTo>
                  <a:cubicBezTo>
                    <a:pt x="4591" y="27983"/>
                    <a:pt x="4539" y="27957"/>
                    <a:pt x="4565" y="27880"/>
                  </a:cubicBezTo>
                  <a:cubicBezTo>
                    <a:pt x="4513" y="27803"/>
                    <a:pt x="4436" y="27751"/>
                    <a:pt x="4359" y="27699"/>
                  </a:cubicBezTo>
                  <a:cubicBezTo>
                    <a:pt x="4333" y="27699"/>
                    <a:pt x="4333" y="27674"/>
                    <a:pt x="4333" y="27648"/>
                  </a:cubicBezTo>
                  <a:cubicBezTo>
                    <a:pt x="4255" y="27648"/>
                    <a:pt x="4178" y="27570"/>
                    <a:pt x="4178" y="27467"/>
                  </a:cubicBezTo>
                  <a:lnTo>
                    <a:pt x="4178" y="27442"/>
                  </a:lnTo>
                  <a:cubicBezTo>
                    <a:pt x="4101" y="27416"/>
                    <a:pt x="4075" y="27338"/>
                    <a:pt x="4127" y="27287"/>
                  </a:cubicBezTo>
                  <a:cubicBezTo>
                    <a:pt x="4178" y="27235"/>
                    <a:pt x="4178" y="27132"/>
                    <a:pt x="4127" y="27080"/>
                  </a:cubicBezTo>
                  <a:cubicBezTo>
                    <a:pt x="4107" y="27022"/>
                    <a:pt x="4117" y="26993"/>
                    <a:pt x="4156" y="26993"/>
                  </a:cubicBezTo>
                  <a:cubicBezTo>
                    <a:pt x="4168" y="26993"/>
                    <a:pt x="4185" y="26997"/>
                    <a:pt x="4204" y="27003"/>
                  </a:cubicBezTo>
                  <a:cubicBezTo>
                    <a:pt x="4230" y="27003"/>
                    <a:pt x="4255" y="26977"/>
                    <a:pt x="4281" y="26952"/>
                  </a:cubicBezTo>
                  <a:cubicBezTo>
                    <a:pt x="4230" y="26823"/>
                    <a:pt x="4204" y="26668"/>
                    <a:pt x="4255" y="26539"/>
                  </a:cubicBezTo>
                  <a:cubicBezTo>
                    <a:pt x="4255" y="26513"/>
                    <a:pt x="4281" y="26487"/>
                    <a:pt x="4307" y="26487"/>
                  </a:cubicBezTo>
                  <a:lnTo>
                    <a:pt x="4359" y="26410"/>
                  </a:lnTo>
                  <a:cubicBezTo>
                    <a:pt x="4359" y="26384"/>
                    <a:pt x="4384" y="26358"/>
                    <a:pt x="4410" y="26358"/>
                  </a:cubicBezTo>
                  <a:cubicBezTo>
                    <a:pt x="4436" y="26358"/>
                    <a:pt x="4565" y="26384"/>
                    <a:pt x="4642" y="26410"/>
                  </a:cubicBezTo>
                  <a:cubicBezTo>
                    <a:pt x="4642" y="26307"/>
                    <a:pt x="4720" y="26229"/>
                    <a:pt x="4694" y="26126"/>
                  </a:cubicBezTo>
                  <a:lnTo>
                    <a:pt x="4565" y="26126"/>
                  </a:lnTo>
                  <a:cubicBezTo>
                    <a:pt x="4546" y="26133"/>
                    <a:pt x="4530" y="26136"/>
                    <a:pt x="4516" y="26136"/>
                  </a:cubicBezTo>
                  <a:cubicBezTo>
                    <a:pt x="4476" y="26136"/>
                    <a:pt x="4462" y="26107"/>
                    <a:pt x="4462" y="26049"/>
                  </a:cubicBezTo>
                  <a:cubicBezTo>
                    <a:pt x="4359" y="25946"/>
                    <a:pt x="4281" y="25817"/>
                    <a:pt x="4127" y="25765"/>
                  </a:cubicBezTo>
                  <a:cubicBezTo>
                    <a:pt x="4075" y="25765"/>
                    <a:pt x="4075" y="25714"/>
                    <a:pt x="4075" y="25662"/>
                  </a:cubicBezTo>
                  <a:cubicBezTo>
                    <a:pt x="3998" y="25636"/>
                    <a:pt x="3972" y="25559"/>
                    <a:pt x="3972" y="25481"/>
                  </a:cubicBezTo>
                  <a:cubicBezTo>
                    <a:pt x="3972" y="25378"/>
                    <a:pt x="3946" y="25275"/>
                    <a:pt x="3894" y="25198"/>
                  </a:cubicBezTo>
                  <a:cubicBezTo>
                    <a:pt x="3791" y="25095"/>
                    <a:pt x="3869" y="25043"/>
                    <a:pt x="3869" y="24940"/>
                  </a:cubicBezTo>
                  <a:cubicBezTo>
                    <a:pt x="3869" y="24914"/>
                    <a:pt x="3817" y="24862"/>
                    <a:pt x="3791" y="24862"/>
                  </a:cubicBezTo>
                  <a:cubicBezTo>
                    <a:pt x="3765" y="24862"/>
                    <a:pt x="3765" y="24888"/>
                    <a:pt x="3740" y="24914"/>
                  </a:cubicBezTo>
                  <a:cubicBezTo>
                    <a:pt x="3740" y="24940"/>
                    <a:pt x="3714" y="24991"/>
                    <a:pt x="3688" y="25017"/>
                  </a:cubicBezTo>
                  <a:cubicBezTo>
                    <a:pt x="3662" y="25069"/>
                    <a:pt x="3688" y="25095"/>
                    <a:pt x="3688" y="25120"/>
                  </a:cubicBezTo>
                  <a:cubicBezTo>
                    <a:pt x="3688" y="25146"/>
                    <a:pt x="3740" y="25198"/>
                    <a:pt x="3688" y="25224"/>
                  </a:cubicBezTo>
                  <a:cubicBezTo>
                    <a:pt x="3668" y="25243"/>
                    <a:pt x="3645" y="25252"/>
                    <a:pt x="3621" y="25252"/>
                  </a:cubicBezTo>
                  <a:cubicBezTo>
                    <a:pt x="3581" y="25252"/>
                    <a:pt x="3539" y="25230"/>
                    <a:pt x="3508" y="25198"/>
                  </a:cubicBezTo>
                  <a:cubicBezTo>
                    <a:pt x="3482" y="25146"/>
                    <a:pt x="3456" y="25095"/>
                    <a:pt x="3482" y="25043"/>
                  </a:cubicBezTo>
                  <a:cubicBezTo>
                    <a:pt x="3482" y="24991"/>
                    <a:pt x="3508" y="24966"/>
                    <a:pt x="3508" y="24914"/>
                  </a:cubicBezTo>
                  <a:cubicBezTo>
                    <a:pt x="3533" y="24862"/>
                    <a:pt x="3585" y="24862"/>
                    <a:pt x="3637" y="24862"/>
                  </a:cubicBezTo>
                  <a:lnTo>
                    <a:pt x="3688" y="24811"/>
                  </a:lnTo>
                  <a:cubicBezTo>
                    <a:pt x="3662" y="24785"/>
                    <a:pt x="3637" y="24759"/>
                    <a:pt x="3637" y="24734"/>
                  </a:cubicBezTo>
                  <a:cubicBezTo>
                    <a:pt x="3508" y="24708"/>
                    <a:pt x="3508" y="24708"/>
                    <a:pt x="3559" y="24630"/>
                  </a:cubicBezTo>
                  <a:cubicBezTo>
                    <a:pt x="3559" y="24579"/>
                    <a:pt x="3533" y="24527"/>
                    <a:pt x="3508" y="24450"/>
                  </a:cubicBezTo>
                  <a:cubicBezTo>
                    <a:pt x="3508" y="24400"/>
                    <a:pt x="3518" y="24371"/>
                    <a:pt x="3554" y="24371"/>
                  </a:cubicBezTo>
                  <a:cubicBezTo>
                    <a:pt x="3573" y="24371"/>
                    <a:pt x="3600" y="24380"/>
                    <a:pt x="3637" y="24398"/>
                  </a:cubicBezTo>
                  <a:lnTo>
                    <a:pt x="3688" y="24450"/>
                  </a:lnTo>
                  <a:lnTo>
                    <a:pt x="3740" y="24450"/>
                  </a:lnTo>
                  <a:cubicBezTo>
                    <a:pt x="3740" y="24450"/>
                    <a:pt x="3791" y="24372"/>
                    <a:pt x="3740" y="24347"/>
                  </a:cubicBezTo>
                  <a:cubicBezTo>
                    <a:pt x="3637" y="24269"/>
                    <a:pt x="3559" y="24269"/>
                    <a:pt x="3559" y="24243"/>
                  </a:cubicBezTo>
                  <a:cubicBezTo>
                    <a:pt x="3533" y="24218"/>
                    <a:pt x="3533" y="24218"/>
                    <a:pt x="3533" y="24192"/>
                  </a:cubicBezTo>
                  <a:cubicBezTo>
                    <a:pt x="3533" y="24166"/>
                    <a:pt x="3533" y="24166"/>
                    <a:pt x="3585" y="24166"/>
                  </a:cubicBezTo>
                  <a:cubicBezTo>
                    <a:pt x="3599" y="24171"/>
                    <a:pt x="3610" y="24173"/>
                    <a:pt x="3619" y="24173"/>
                  </a:cubicBezTo>
                  <a:cubicBezTo>
                    <a:pt x="3661" y="24173"/>
                    <a:pt x="3658" y="24127"/>
                    <a:pt x="3637" y="24063"/>
                  </a:cubicBezTo>
                  <a:cubicBezTo>
                    <a:pt x="3611" y="24037"/>
                    <a:pt x="3611" y="24037"/>
                    <a:pt x="3585" y="24011"/>
                  </a:cubicBezTo>
                  <a:cubicBezTo>
                    <a:pt x="3559" y="24011"/>
                    <a:pt x="3533" y="23986"/>
                    <a:pt x="3533" y="23960"/>
                  </a:cubicBezTo>
                  <a:cubicBezTo>
                    <a:pt x="3533" y="23908"/>
                    <a:pt x="3559" y="23882"/>
                    <a:pt x="3585" y="23882"/>
                  </a:cubicBezTo>
                  <a:cubicBezTo>
                    <a:pt x="3637" y="23882"/>
                    <a:pt x="3688" y="23882"/>
                    <a:pt x="3688" y="23831"/>
                  </a:cubicBezTo>
                  <a:lnTo>
                    <a:pt x="3688" y="23779"/>
                  </a:lnTo>
                  <a:cubicBezTo>
                    <a:pt x="3688" y="23702"/>
                    <a:pt x="3791" y="23676"/>
                    <a:pt x="3817" y="23625"/>
                  </a:cubicBezTo>
                  <a:cubicBezTo>
                    <a:pt x="3843" y="23521"/>
                    <a:pt x="3843" y="23418"/>
                    <a:pt x="3817" y="23315"/>
                  </a:cubicBezTo>
                  <a:cubicBezTo>
                    <a:pt x="3765" y="23238"/>
                    <a:pt x="3791" y="23160"/>
                    <a:pt x="3920" y="23160"/>
                  </a:cubicBezTo>
                  <a:cubicBezTo>
                    <a:pt x="3940" y="23165"/>
                    <a:pt x="3956" y="23167"/>
                    <a:pt x="3969" y="23167"/>
                  </a:cubicBezTo>
                  <a:cubicBezTo>
                    <a:pt x="4025" y="23167"/>
                    <a:pt x="4033" y="23130"/>
                    <a:pt x="4075" y="23109"/>
                  </a:cubicBezTo>
                  <a:cubicBezTo>
                    <a:pt x="4101" y="23109"/>
                    <a:pt x="4127" y="23083"/>
                    <a:pt x="4101" y="23057"/>
                  </a:cubicBezTo>
                  <a:cubicBezTo>
                    <a:pt x="4101" y="23006"/>
                    <a:pt x="4075" y="23006"/>
                    <a:pt x="4049" y="23006"/>
                  </a:cubicBezTo>
                  <a:cubicBezTo>
                    <a:pt x="4023" y="23031"/>
                    <a:pt x="3946" y="23031"/>
                    <a:pt x="3920" y="23057"/>
                  </a:cubicBezTo>
                  <a:cubicBezTo>
                    <a:pt x="3843" y="23057"/>
                    <a:pt x="3765" y="23031"/>
                    <a:pt x="3765" y="22954"/>
                  </a:cubicBezTo>
                  <a:cubicBezTo>
                    <a:pt x="3765" y="22943"/>
                    <a:pt x="3752" y="22937"/>
                    <a:pt x="3735" y="22937"/>
                  </a:cubicBezTo>
                  <a:cubicBezTo>
                    <a:pt x="3710" y="22937"/>
                    <a:pt x="3677" y="22950"/>
                    <a:pt x="3662" y="22980"/>
                  </a:cubicBezTo>
                  <a:cubicBezTo>
                    <a:pt x="3647" y="23026"/>
                    <a:pt x="3641" y="23035"/>
                    <a:pt x="3633" y="23035"/>
                  </a:cubicBezTo>
                  <a:cubicBezTo>
                    <a:pt x="3627" y="23035"/>
                    <a:pt x="3621" y="23031"/>
                    <a:pt x="3611" y="23031"/>
                  </a:cubicBezTo>
                  <a:cubicBezTo>
                    <a:pt x="3611" y="23006"/>
                    <a:pt x="3585" y="23006"/>
                    <a:pt x="3585" y="22980"/>
                  </a:cubicBezTo>
                  <a:cubicBezTo>
                    <a:pt x="3585" y="22851"/>
                    <a:pt x="3559" y="22722"/>
                    <a:pt x="3533" y="22593"/>
                  </a:cubicBezTo>
                  <a:cubicBezTo>
                    <a:pt x="3508" y="22541"/>
                    <a:pt x="3559" y="22490"/>
                    <a:pt x="3637" y="22490"/>
                  </a:cubicBezTo>
                  <a:cubicBezTo>
                    <a:pt x="3671" y="22483"/>
                    <a:pt x="3707" y="22480"/>
                    <a:pt x="3745" y="22480"/>
                  </a:cubicBezTo>
                  <a:cubicBezTo>
                    <a:pt x="3847" y="22480"/>
                    <a:pt x="3955" y="22504"/>
                    <a:pt x="4049" y="22541"/>
                  </a:cubicBezTo>
                  <a:lnTo>
                    <a:pt x="4152" y="22593"/>
                  </a:lnTo>
                  <a:cubicBezTo>
                    <a:pt x="4152" y="22567"/>
                    <a:pt x="4178" y="22516"/>
                    <a:pt x="4204" y="22490"/>
                  </a:cubicBezTo>
                  <a:cubicBezTo>
                    <a:pt x="4281" y="22464"/>
                    <a:pt x="4281" y="22412"/>
                    <a:pt x="4255" y="22361"/>
                  </a:cubicBezTo>
                  <a:cubicBezTo>
                    <a:pt x="4230" y="22309"/>
                    <a:pt x="4230" y="22232"/>
                    <a:pt x="4255" y="22206"/>
                  </a:cubicBezTo>
                  <a:cubicBezTo>
                    <a:pt x="4333" y="22103"/>
                    <a:pt x="4359" y="22000"/>
                    <a:pt x="4281" y="21922"/>
                  </a:cubicBezTo>
                  <a:cubicBezTo>
                    <a:pt x="4204" y="21871"/>
                    <a:pt x="4152" y="21793"/>
                    <a:pt x="4152" y="21716"/>
                  </a:cubicBezTo>
                  <a:cubicBezTo>
                    <a:pt x="4127" y="21664"/>
                    <a:pt x="4075" y="21664"/>
                    <a:pt x="4023" y="21639"/>
                  </a:cubicBezTo>
                  <a:cubicBezTo>
                    <a:pt x="3998" y="21639"/>
                    <a:pt x="3972" y="21664"/>
                    <a:pt x="3946" y="21664"/>
                  </a:cubicBezTo>
                  <a:cubicBezTo>
                    <a:pt x="3931" y="21672"/>
                    <a:pt x="3916" y="21675"/>
                    <a:pt x="3902" y="21675"/>
                  </a:cubicBezTo>
                  <a:cubicBezTo>
                    <a:pt x="3869" y="21675"/>
                    <a:pt x="3843" y="21657"/>
                    <a:pt x="3843" y="21639"/>
                  </a:cubicBezTo>
                  <a:cubicBezTo>
                    <a:pt x="3843" y="21510"/>
                    <a:pt x="3869" y="21381"/>
                    <a:pt x="3869" y="21278"/>
                  </a:cubicBezTo>
                  <a:lnTo>
                    <a:pt x="3920" y="21278"/>
                  </a:lnTo>
                  <a:cubicBezTo>
                    <a:pt x="4023" y="21278"/>
                    <a:pt x="4049" y="21278"/>
                    <a:pt x="4023" y="21200"/>
                  </a:cubicBezTo>
                  <a:cubicBezTo>
                    <a:pt x="3998" y="21174"/>
                    <a:pt x="3998" y="21149"/>
                    <a:pt x="3972" y="21123"/>
                  </a:cubicBezTo>
                  <a:cubicBezTo>
                    <a:pt x="3894" y="21123"/>
                    <a:pt x="3843" y="21045"/>
                    <a:pt x="3765" y="21020"/>
                  </a:cubicBezTo>
                  <a:cubicBezTo>
                    <a:pt x="3714" y="21020"/>
                    <a:pt x="3662" y="20942"/>
                    <a:pt x="3714" y="20865"/>
                  </a:cubicBezTo>
                  <a:cubicBezTo>
                    <a:pt x="3740" y="20813"/>
                    <a:pt x="3740" y="20736"/>
                    <a:pt x="3740" y="20659"/>
                  </a:cubicBezTo>
                  <a:cubicBezTo>
                    <a:pt x="3740" y="20607"/>
                    <a:pt x="3740" y="20581"/>
                    <a:pt x="3817" y="20581"/>
                  </a:cubicBezTo>
                  <a:cubicBezTo>
                    <a:pt x="3894" y="20581"/>
                    <a:pt x="3920" y="20478"/>
                    <a:pt x="3894" y="20401"/>
                  </a:cubicBezTo>
                  <a:cubicBezTo>
                    <a:pt x="3894" y="20401"/>
                    <a:pt x="3894" y="20349"/>
                    <a:pt x="3869" y="20323"/>
                  </a:cubicBezTo>
                  <a:cubicBezTo>
                    <a:pt x="3662" y="20169"/>
                    <a:pt x="3765" y="20040"/>
                    <a:pt x="3817" y="19936"/>
                  </a:cubicBezTo>
                  <a:lnTo>
                    <a:pt x="3817" y="19911"/>
                  </a:lnTo>
                  <a:cubicBezTo>
                    <a:pt x="3791" y="19807"/>
                    <a:pt x="3611" y="19859"/>
                    <a:pt x="3662" y="19704"/>
                  </a:cubicBezTo>
                  <a:cubicBezTo>
                    <a:pt x="3688" y="19601"/>
                    <a:pt x="3533" y="19575"/>
                    <a:pt x="3533" y="19472"/>
                  </a:cubicBezTo>
                  <a:cubicBezTo>
                    <a:pt x="3508" y="19446"/>
                    <a:pt x="3456" y="19421"/>
                    <a:pt x="3482" y="19369"/>
                  </a:cubicBezTo>
                  <a:cubicBezTo>
                    <a:pt x="3559" y="19214"/>
                    <a:pt x="3482" y="19008"/>
                    <a:pt x="3611" y="18827"/>
                  </a:cubicBezTo>
                  <a:cubicBezTo>
                    <a:pt x="3611" y="18827"/>
                    <a:pt x="3611" y="18802"/>
                    <a:pt x="3585" y="18776"/>
                  </a:cubicBezTo>
                  <a:cubicBezTo>
                    <a:pt x="3533" y="18776"/>
                    <a:pt x="3508" y="18750"/>
                    <a:pt x="3482" y="18698"/>
                  </a:cubicBezTo>
                  <a:cubicBezTo>
                    <a:pt x="3456" y="18621"/>
                    <a:pt x="3456" y="18518"/>
                    <a:pt x="3482" y="18441"/>
                  </a:cubicBezTo>
                  <a:cubicBezTo>
                    <a:pt x="3533" y="18363"/>
                    <a:pt x="3482" y="18286"/>
                    <a:pt x="3533" y="18234"/>
                  </a:cubicBezTo>
                  <a:cubicBezTo>
                    <a:pt x="3456" y="18208"/>
                    <a:pt x="3404" y="18183"/>
                    <a:pt x="3430" y="18105"/>
                  </a:cubicBezTo>
                  <a:cubicBezTo>
                    <a:pt x="3456" y="18028"/>
                    <a:pt x="3456" y="17925"/>
                    <a:pt x="3482" y="17822"/>
                  </a:cubicBezTo>
                  <a:cubicBezTo>
                    <a:pt x="3482" y="17796"/>
                    <a:pt x="3508" y="17770"/>
                    <a:pt x="3533" y="17770"/>
                  </a:cubicBezTo>
                  <a:lnTo>
                    <a:pt x="3533" y="17357"/>
                  </a:lnTo>
                  <a:cubicBezTo>
                    <a:pt x="3533" y="17332"/>
                    <a:pt x="3533" y="17306"/>
                    <a:pt x="3533" y="17306"/>
                  </a:cubicBezTo>
                  <a:cubicBezTo>
                    <a:pt x="3662" y="17203"/>
                    <a:pt x="3611" y="17074"/>
                    <a:pt x="3637" y="16945"/>
                  </a:cubicBezTo>
                  <a:cubicBezTo>
                    <a:pt x="3688" y="16842"/>
                    <a:pt x="3662" y="16790"/>
                    <a:pt x="3765" y="16738"/>
                  </a:cubicBezTo>
                  <a:cubicBezTo>
                    <a:pt x="3765" y="16713"/>
                    <a:pt x="3791" y="16687"/>
                    <a:pt x="3817" y="16687"/>
                  </a:cubicBezTo>
                  <a:cubicBezTo>
                    <a:pt x="3765" y="16584"/>
                    <a:pt x="3791" y="16480"/>
                    <a:pt x="3894" y="16403"/>
                  </a:cubicBezTo>
                  <a:lnTo>
                    <a:pt x="3894" y="16274"/>
                  </a:lnTo>
                  <a:cubicBezTo>
                    <a:pt x="3920" y="16197"/>
                    <a:pt x="3946" y="16094"/>
                    <a:pt x="3998" y="15990"/>
                  </a:cubicBezTo>
                  <a:cubicBezTo>
                    <a:pt x="4014" y="15941"/>
                    <a:pt x="4020" y="15923"/>
                    <a:pt x="4055" y="15923"/>
                  </a:cubicBezTo>
                  <a:cubicBezTo>
                    <a:pt x="4075" y="15923"/>
                    <a:pt x="4105" y="15929"/>
                    <a:pt x="4152" y="15939"/>
                  </a:cubicBezTo>
                  <a:lnTo>
                    <a:pt x="4255" y="15939"/>
                  </a:lnTo>
                  <a:cubicBezTo>
                    <a:pt x="4204" y="15836"/>
                    <a:pt x="4333" y="15836"/>
                    <a:pt x="4333" y="15784"/>
                  </a:cubicBezTo>
                  <a:cubicBezTo>
                    <a:pt x="4317" y="15738"/>
                    <a:pt x="4302" y="15728"/>
                    <a:pt x="4281" y="15728"/>
                  </a:cubicBezTo>
                  <a:cubicBezTo>
                    <a:pt x="4267" y="15728"/>
                    <a:pt x="4250" y="15733"/>
                    <a:pt x="4230" y="15733"/>
                  </a:cubicBezTo>
                  <a:lnTo>
                    <a:pt x="4178" y="15733"/>
                  </a:lnTo>
                  <a:cubicBezTo>
                    <a:pt x="4075" y="15681"/>
                    <a:pt x="4075" y="15681"/>
                    <a:pt x="4049" y="15578"/>
                  </a:cubicBezTo>
                  <a:cubicBezTo>
                    <a:pt x="3998" y="15500"/>
                    <a:pt x="4049" y="15475"/>
                    <a:pt x="4075" y="15449"/>
                  </a:cubicBezTo>
                  <a:cubicBezTo>
                    <a:pt x="4091" y="15433"/>
                    <a:pt x="4102" y="15427"/>
                    <a:pt x="4110" y="15427"/>
                  </a:cubicBezTo>
                  <a:cubicBezTo>
                    <a:pt x="4127" y="15427"/>
                    <a:pt x="4127" y="15457"/>
                    <a:pt x="4127" y="15475"/>
                  </a:cubicBezTo>
                  <a:cubicBezTo>
                    <a:pt x="4127" y="15475"/>
                    <a:pt x="4127" y="15526"/>
                    <a:pt x="4101" y="15578"/>
                  </a:cubicBezTo>
                  <a:cubicBezTo>
                    <a:pt x="4088" y="15591"/>
                    <a:pt x="4101" y="15597"/>
                    <a:pt x="4120" y="15597"/>
                  </a:cubicBezTo>
                  <a:cubicBezTo>
                    <a:pt x="4139" y="15597"/>
                    <a:pt x="4165" y="15591"/>
                    <a:pt x="4178" y="15578"/>
                  </a:cubicBezTo>
                  <a:cubicBezTo>
                    <a:pt x="4204" y="15526"/>
                    <a:pt x="4178" y="15526"/>
                    <a:pt x="4178" y="15500"/>
                  </a:cubicBezTo>
                  <a:cubicBezTo>
                    <a:pt x="4157" y="15313"/>
                    <a:pt x="4170" y="15260"/>
                    <a:pt x="4297" y="15260"/>
                  </a:cubicBezTo>
                  <a:cubicBezTo>
                    <a:pt x="4328" y="15260"/>
                    <a:pt x="4365" y="15263"/>
                    <a:pt x="4410" y="15268"/>
                  </a:cubicBezTo>
                  <a:lnTo>
                    <a:pt x="4462" y="15268"/>
                  </a:lnTo>
                  <a:cubicBezTo>
                    <a:pt x="4488" y="15217"/>
                    <a:pt x="4617" y="15243"/>
                    <a:pt x="4591" y="15139"/>
                  </a:cubicBezTo>
                  <a:cubicBezTo>
                    <a:pt x="4591" y="15139"/>
                    <a:pt x="4591" y="15114"/>
                    <a:pt x="4591" y="15114"/>
                  </a:cubicBezTo>
                  <a:cubicBezTo>
                    <a:pt x="4604" y="15107"/>
                    <a:pt x="4620" y="15105"/>
                    <a:pt x="4637" y="15105"/>
                  </a:cubicBezTo>
                  <a:cubicBezTo>
                    <a:pt x="4654" y="15105"/>
                    <a:pt x="4673" y="15107"/>
                    <a:pt x="4691" y="15107"/>
                  </a:cubicBezTo>
                  <a:cubicBezTo>
                    <a:pt x="4726" y="15107"/>
                    <a:pt x="4758" y="15101"/>
                    <a:pt x="4771" y="15062"/>
                  </a:cubicBezTo>
                  <a:cubicBezTo>
                    <a:pt x="4797" y="14985"/>
                    <a:pt x="4694" y="14959"/>
                    <a:pt x="4720" y="14907"/>
                  </a:cubicBezTo>
                  <a:cubicBezTo>
                    <a:pt x="4720" y="14649"/>
                    <a:pt x="4746" y="14417"/>
                    <a:pt x="4771" y="14185"/>
                  </a:cubicBezTo>
                  <a:cubicBezTo>
                    <a:pt x="4771" y="14134"/>
                    <a:pt x="4797" y="14108"/>
                    <a:pt x="4849" y="14082"/>
                  </a:cubicBezTo>
                  <a:cubicBezTo>
                    <a:pt x="4849" y="14005"/>
                    <a:pt x="4900" y="13953"/>
                    <a:pt x="4952" y="13901"/>
                  </a:cubicBezTo>
                  <a:cubicBezTo>
                    <a:pt x="4849" y="13798"/>
                    <a:pt x="4874" y="13643"/>
                    <a:pt x="4849" y="13489"/>
                  </a:cubicBezTo>
                  <a:cubicBezTo>
                    <a:pt x="4849" y="13437"/>
                    <a:pt x="4900" y="13386"/>
                    <a:pt x="4978" y="13334"/>
                  </a:cubicBezTo>
                  <a:cubicBezTo>
                    <a:pt x="4952" y="13153"/>
                    <a:pt x="4952" y="12973"/>
                    <a:pt x="4978" y="12792"/>
                  </a:cubicBezTo>
                  <a:cubicBezTo>
                    <a:pt x="4978" y="12767"/>
                    <a:pt x="4952" y="12715"/>
                    <a:pt x="4926" y="12715"/>
                  </a:cubicBezTo>
                  <a:cubicBezTo>
                    <a:pt x="4797" y="12638"/>
                    <a:pt x="4771" y="12509"/>
                    <a:pt x="4668" y="12431"/>
                  </a:cubicBezTo>
                  <a:cubicBezTo>
                    <a:pt x="4591" y="12380"/>
                    <a:pt x="4565" y="12277"/>
                    <a:pt x="4591" y="12199"/>
                  </a:cubicBezTo>
                  <a:lnTo>
                    <a:pt x="4591" y="12199"/>
                  </a:lnTo>
                  <a:cubicBezTo>
                    <a:pt x="4539" y="12251"/>
                    <a:pt x="4565" y="12328"/>
                    <a:pt x="4462" y="12328"/>
                  </a:cubicBezTo>
                  <a:cubicBezTo>
                    <a:pt x="4410" y="12328"/>
                    <a:pt x="4410" y="12277"/>
                    <a:pt x="4384" y="12251"/>
                  </a:cubicBezTo>
                  <a:lnTo>
                    <a:pt x="4307" y="12251"/>
                  </a:lnTo>
                  <a:cubicBezTo>
                    <a:pt x="4281" y="12225"/>
                    <a:pt x="4307" y="12199"/>
                    <a:pt x="4333" y="12173"/>
                  </a:cubicBezTo>
                  <a:cubicBezTo>
                    <a:pt x="4359" y="12148"/>
                    <a:pt x="4384" y="12148"/>
                    <a:pt x="4410" y="12148"/>
                  </a:cubicBezTo>
                  <a:cubicBezTo>
                    <a:pt x="4384" y="12096"/>
                    <a:pt x="4410" y="12044"/>
                    <a:pt x="4410" y="11967"/>
                  </a:cubicBezTo>
                  <a:cubicBezTo>
                    <a:pt x="4410" y="11864"/>
                    <a:pt x="4462" y="11761"/>
                    <a:pt x="4539" y="11709"/>
                  </a:cubicBezTo>
                  <a:cubicBezTo>
                    <a:pt x="4539" y="11658"/>
                    <a:pt x="4565" y="11606"/>
                    <a:pt x="4565" y="11606"/>
                  </a:cubicBezTo>
                  <a:cubicBezTo>
                    <a:pt x="4539" y="11529"/>
                    <a:pt x="4565" y="11477"/>
                    <a:pt x="4591" y="11400"/>
                  </a:cubicBezTo>
                  <a:cubicBezTo>
                    <a:pt x="4617" y="11348"/>
                    <a:pt x="4617" y="11219"/>
                    <a:pt x="4617" y="11116"/>
                  </a:cubicBezTo>
                  <a:cubicBezTo>
                    <a:pt x="4642" y="11013"/>
                    <a:pt x="4591" y="11039"/>
                    <a:pt x="4565" y="11013"/>
                  </a:cubicBezTo>
                  <a:cubicBezTo>
                    <a:pt x="4513" y="10987"/>
                    <a:pt x="4565" y="10935"/>
                    <a:pt x="4591" y="10910"/>
                  </a:cubicBezTo>
                  <a:cubicBezTo>
                    <a:pt x="4591" y="10858"/>
                    <a:pt x="4565" y="10832"/>
                    <a:pt x="4539" y="10781"/>
                  </a:cubicBezTo>
                  <a:cubicBezTo>
                    <a:pt x="4513" y="10755"/>
                    <a:pt x="4488" y="10678"/>
                    <a:pt x="4539" y="10626"/>
                  </a:cubicBezTo>
                  <a:cubicBezTo>
                    <a:pt x="4436" y="10549"/>
                    <a:pt x="4436" y="10523"/>
                    <a:pt x="4488" y="10394"/>
                  </a:cubicBezTo>
                  <a:cubicBezTo>
                    <a:pt x="4462" y="10368"/>
                    <a:pt x="4462" y="10342"/>
                    <a:pt x="4436" y="10316"/>
                  </a:cubicBezTo>
                  <a:cubicBezTo>
                    <a:pt x="4436" y="10291"/>
                    <a:pt x="4436" y="10265"/>
                    <a:pt x="4436" y="10239"/>
                  </a:cubicBezTo>
                  <a:lnTo>
                    <a:pt x="4436" y="10213"/>
                  </a:lnTo>
                  <a:lnTo>
                    <a:pt x="4436" y="10059"/>
                  </a:lnTo>
                  <a:lnTo>
                    <a:pt x="4436" y="10007"/>
                  </a:lnTo>
                  <a:cubicBezTo>
                    <a:pt x="4410" y="9981"/>
                    <a:pt x="4384" y="9930"/>
                    <a:pt x="4410" y="9878"/>
                  </a:cubicBezTo>
                  <a:cubicBezTo>
                    <a:pt x="4436" y="9826"/>
                    <a:pt x="4436" y="9775"/>
                    <a:pt x="4436" y="9723"/>
                  </a:cubicBezTo>
                  <a:cubicBezTo>
                    <a:pt x="4488" y="9646"/>
                    <a:pt x="4565" y="9620"/>
                    <a:pt x="4565" y="9543"/>
                  </a:cubicBezTo>
                  <a:cubicBezTo>
                    <a:pt x="4565" y="9465"/>
                    <a:pt x="4591" y="9311"/>
                    <a:pt x="4617" y="9207"/>
                  </a:cubicBezTo>
                  <a:cubicBezTo>
                    <a:pt x="4565" y="9207"/>
                    <a:pt x="4539" y="9207"/>
                    <a:pt x="4539" y="9182"/>
                  </a:cubicBezTo>
                  <a:cubicBezTo>
                    <a:pt x="4539" y="9104"/>
                    <a:pt x="4539" y="9053"/>
                    <a:pt x="4513" y="9001"/>
                  </a:cubicBezTo>
                  <a:lnTo>
                    <a:pt x="4513" y="8924"/>
                  </a:lnTo>
                  <a:cubicBezTo>
                    <a:pt x="4436" y="8846"/>
                    <a:pt x="4436" y="8846"/>
                    <a:pt x="4513" y="8769"/>
                  </a:cubicBezTo>
                  <a:lnTo>
                    <a:pt x="4513" y="8717"/>
                  </a:lnTo>
                  <a:cubicBezTo>
                    <a:pt x="4384" y="8666"/>
                    <a:pt x="4384" y="8666"/>
                    <a:pt x="4462" y="8537"/>
                  </a:cubicBezTo>
                  <a:cubicBezTo>
                    <a:pt x="4410" y="8485"/>
                    <a:pt x="4307" y="8408"/>
                    <a:pt x="4436" y="8305"/>
                  </a:cubicBezTo>
                  <a:cubicBezTo>
                    <a:pt x="4462" y="8279"/>
                    <a:pt x="4436" y="8253"/>
                    <a:pt x="4410" y="8227"/>
                  </a:cubicBezTo>
                  <a:cubicBezTo>
                    <a:pt x="4333" y="8150"/>
                    <a:pt x="4333" y="8021"/>
                    <a:pt x="4410" y="7970"/>
                  </a:cubicBezTo>
                  <a:lnTo>
                    <a:pt x="4410" y="7866"/>
                  </a:lnTo>
                  <a:cubicBezTo>
                    <a:pt x="4333" y="7815"/>
                    <a:pt x="4333" y="7712"/>
                    <a:pt x="4359" y="7634"/>
                  </a:cubicBezTo>
                  <a:cubicBezTo>
                    <a:pt x="4410" y="7557"/>
                    <a:pt x="4307" y="7454"/>
                    <a:pt x="4436" y="7402"/>
                  </a:cubicBezTo>
                  <a:cubicBezTo>
                    <a:pt x="4410" y="7325"/>
                    <a:pt x="4384" y="7247"/>
                    <a:pt x="4359" y="7196"/>
                  </a:cubicBezTo>
                  <a:cubicBezTo>
                    <a:pt x="4333" y="7144"/>
                    <a:pt x="4178" y="7118"/>
                    <a:pt x="4152" y="7067"/>
                  </a:cubicBezTo>
                  <a:cubicBezTo>
                    <a:pt x="4075" y="6912"/>
                    <a:pt x="4204" y="6809"/>
                    <a:pt x="4281" y="6680"/>
                  </a:cubicBezTo>
                  <a:cubicBezTo>
                    <a:pt x="4307" y="6654"/>
                    <a:pt x="4281" y="6577"/>
                    <a:pt x="4230" y="6551"/>
                  </a:cubicBezTo>
                  <a:cubicBezTo>
                    <a:pt x="4178" y="6499"/>
                    <a:pt x="4178" y="6448"/>
                    <a:pt x="4204" y="6370"/>
                  </a:cubicBezTo>
                  <a:cubicBezTo>
                    <a:pt x="4152" y="6267"/>
                    <a:pt x="4152" y="6190"/>
                    <a:pt x="4127" y="6087"/>
                  </a:cubicBezTo>
                  <a:cubicBezTo>
                    <a:pt x="4127" y="6035"/>
                    <a:pt x="4152" y="6009"/>
                    <a:pt x="4178" y="5984"/>
                  </a:cubicBezTo>
                  <a:cubicBezTo>
                    <a:pt x="4152" y="5880"/>
                    <a:pt x="4075" y="5829"/>
                    <a:pt x="4127" y="5700"/>
                  </a:cubicBezTo>
                  <a:cubicBezTo>
                    <a:pt x="4127" y="5674"/>
                    <a:pt x="4101" y="5648"/>
                    <a:pt x="4127" y="5623"/>
                  </a:cubicBezTo>
                  <a:cubicBezTo>
                    <a:pt x="4127" y="5597"/>
                    <a:pt x="4127" y="5597"/>
                    <a:pt x="4127" y="5571"/>
                  </a:cubicBezTo>
                  <a:cubicBezTo>
                    <a:pt x="4127" y="5545"/>
                    <a:pt x="4101" y="5494"/>
                    <a:pt x="4127" y="5494"/>
                  </a:cubicBezTo>
                  <a:cubicBezTo>
                    <a:pt x="4152" y="5468"/>
                    <a:pt x="4230" y="5390"/>
                    <a:pt x="4255" y="5313"/>
                  </a:cubicBezTo>
                  <a:cubicBezTo>
                    <a:pt x="4255" y="5261"/>
                    <a:pt x="4281" y="5287"/>
                    <a:pt x="4307" y="5261"/>
                  </a:cubicBezTo>
                  <a:cubicBezTo>
                    <a:pt x="4410" y="5236"/>
                    <a:pt x="4436" y="5158"/>
                    <a:pt x="4359" y="5107"/>
                  </a:cubicBezTo>
                  <a:cubicBezTo>
                    <a:pt x="4230" y="5004"/>
                    <a:pt x="4255" y="4900"/>
                    <a:pt x="4307" y="4771"/>
                  </a:cubicBezTo>
                  <a:cubicBezTo>
                    <a:pt x="4307" y="4771"/>
                    <a:pt x="4307" y="4746"/>
                    <a:pt x="4307" y="4746"/>
                  </a:cubicBezTo>
                  <a:cubicBezTo>
                    <a:pt x="4230" y="4668"/>
                    <a:pt x="4152" y="4591"/>
                    <a:pt x="4230" y="4462"/>
                  </a:cubicBezTo>
                  <a:cubicBezTo>
                    <a:pt x="4307" y="4359"/>
                    <a:pt x="4230" y="4281"/>
                    <a:pt x="4255" y="4178"/>
                  </a:cubicBezTo>
                  <a:cubicBezTo>
                    <a:pt x="4204" y="4049"/>
                    <a:pt x="4204" y="4049"/>
                    <a:pt x="4307" y="3998"/>
                  </a:cubicBezTo>
                  <a:cubicBezTo>
                    <a:pt x="4307" y="3946"/>
                    <a:pt x="4359" y="3895"/>
                    <a:pt x="4359" y="3843"/>
                  </a:cubicBezTo>
                  <a:cubicBezTo>
                    <a:pt x="4384" y="3791"/>
                    <a:pt x="4384" y="3740"/>
                    <a:pt x="4359" y="3662"/>
                  </a:cubicBezTo>
                  <a:cubicBezTo>
                    <a:pt x="4333" y="3585"/>
                    <a:pt x="4281" y="3456"/>
                    <a:pt x="4384" y="3353"/>
                  </a:cubicBezTo>
                  <a:cubicBezTo>
                    <a:pt x="4410" y="3301"/>
                    <a:pt x="4410" y="3224"/>
                    <a:pt x="4384" y="3147"/>
                  </a:cubicBezTo>
                  <a:cubicBezTo>
                    <a:pt x="4384" y="3095"/>
                    <a:pt x="4333" y="3043"/>
                    <a:pt x="4333" y="2992"/>
                  </a:cubicBezTo>
                  <a:cubicBezTo>
                    <a:pt x="4307" y="2940"/>
                    <a:pt x="4384" y="2915"/>
                    <a:pt x="4436" y="2915"/>
                  </a:cubicBezTo>
                  <a:cubicBezTo>
                    <a:pt x="4436" y="2863"/>
                    <a:pt x="4436" y="2811"/>
                    <a:pt x="4436" y="2760"/>
                  </a:cubicBezTo>
                  <a:cubicBezTo>
                    <a:pt x="4436" y="2708"/>
                    <a:pt x="4436" y="2657"/>
                    <a:pt x="4462" y="2631"/>
                  </a:cubicBezTo>
                  <a:lnTo>
                    <a:pt x="4462" y="2579"/>
                  </a:lnTo>
                  <a:lnTo>
                    <a:pt x="4462" y="2553"/>
                  </a:lnTo>
                  <a:cubicBezTo>
                    <a:pt x="4462" y="2476"/>
                    <a:pt x="4410" y="2373"/>
                    <a:pt x="4462" y="2347"/>
                  </a:cubicBezTo>
                  <a:cubicBezTo>
                    <a:pt x="4513" y="2321"/>
                    <a:pt x="4513" y="2167"/>
                    <a:pt x="4591" y="2089"/>
                  </a:cubicBezTo>
                  <a:cubicBezTo>
                    <a:pt x="4617" y="2063"/>
                    <a:pt x="4642" y="2012"/>
                    <a:pt x="4668" y="1960"/>
                  </a:cubicBezTo>
                  <a:cubicBezTo>
                    <a:pt x="4681" y="1934"/>
                    <a:pt x="4700" y="1922"/>
                    <a:pt x="4723" y="1922"/>
                  </a:cubicBezTo>
                  <a:cubicBezTo>
                    <a:pt x="4746" y="1922"/>
                    <a:pt x="4771" y="1934"/>
                    <a:pt x="4797" y="1960"/>
                  </a:cubicBezTo>
                  <a:cubicBezTo>
                    <a:pt x="4823" y="2012"/>
                    <a:pt x="4797" y="2038"/>
                    <a:pt x="4823" y="2063"/>
                  </a:cubicBezTo>
                  <a:cubicBezTo>
                    <a:pt x="4823" y="2082"/>
                    <a:pt x="4849" y="2100"/>
                    <a:pt x="4882" y="2100"/>
                  </a:cubicBezTo>
                  <a:cubicBezTo>
                    <a:pt x="4896" y="2100"/>
                    <a:pt x="4911" y="2097"/>
                    <a:pt x="4926" y="2089"/>
                  </a:cubicBezTo>
                  <a:cubicBezTo>
                    <a:pt x="4952" y="1986"/>
                    <a:pt x="4952" y="1883"/>
                    <a:pt x="4926" y="1780"/>
                  </a:cubicBezTo>
                  <a:cubicBezTo>
                    <a:pt x="4900" y="1728"/>
                    <a:pt x="4926" y="1625"/>
                    <a:pt x="4900" y="1548"/>
                  </a:cubicBezTo>
                  <a:cubicBezTo>
                    <a:pt x="4874" y="1522"/>
                    <a:pt x="4849" y="1496"/>
                    <a:pt x="4797" y="1444"/>
                  </a:cubicBezTo>
                  <a:cubicBezTo>
                    <a:pt x="4771" y="1444"/>
                    <a:pt x="4720" y="1419"/>
                    <a:pt x="4694" y="1393"/>
                  </a:cubicBezTo>
                  <a:cubicBezTo>
                    <a:pt x="4642" y="1367"/>
                    <a:pt x="4565" y="1367"/>
                    <a:pt x="4565" y="1264"/>
                  </a:cubicBezTo>
                  <a:cubicBezTo>
                    <a:pt x="4565" y="1135"/>
                    <a:pt x="4591" y="1006"/>
                    <a:pt x="4591" y="877"/>
                  </a:cubicBezTo>
                  <a:cubicBezTo>
                    <a:pt x="4617" y="825"/>
                    <a:pt x="4617" y="774"/>
                    <a:pt x="4591" y="697"/>
                  </a:cubicBezTo>
                  <a:cubicBezTo>
                    <a:pt x="4591" y="671"/>
                    <a:pt x="4642" y="671"/>
                    <a:pt x="4668" y="671"/>
                  </a:cubicBezTo>
                  <a:cubicBezTo>
                    <a:pt x="4771" y="671"/>
                    <a:pt x="4771" y="645"/>
                    <a:pt x="4771" y="542"/>
                  </a:cubicBezTo>
                  <a:cubicBezTo>
                    <a:pt x="4746" y="439"/>
                    <a:pt x="4797" y="439"/>
                    <a:pt x="4720" y="387"/>
                  </a:cubicBezTo>
                  <a:cubicBezTo>
                    <a:pt x="4642" y="335"/>
                    <a:pt x="4668" y="284"/>
                    <a:pt x="4642" y="258"/>
                  </a:cubicBezTo>
                  <a:cubicBezTo>
                    <a:pt x="4617" y="206"/>
                    <a:pt x="4565" y="155"/>
                    <a:pt x="4591" y="103"/>
                  </a:cubicBezTo>
                  <a:cubicBezTo>
                    <a:pt x="4591" y="78"/>
                    <a:pt x="4617" y="26"/>
                    <a:pt x="4642" y="26"/>
                  </a:cubicBezTo>
                  <a:cubicBezTo>
                    <a:pt x="4642" y="26"/>
                    <a:pt x="4642" y="0"/>
                    <a:pt x="4642" y="0"/>
                  </a:cubicBezTo>
                  <a:close/>
                </a:path>
              </a:pathLst>
            </a:custGeom>
            <a:solidFill>
              <a:schemeClr val="accent6"/>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88" name="Google Shape;1288;p60"/>
            <p:cNvSpPr/>
            <p:nvPr/>
          </p:nvSpPr>
          <p:spPr>
            <a:xfrm>
              <a:off x="5306175" y="2035075"/>
              <a:ext cx="25" cy="675"/>
            </a:xfrm>
            <a:custGeom>
              <a:rect b="b" l="l" r="r" t="t"/>
              <a:pathLst>
                <a:path extrusionOk="0" h="27" w="1">
                  <a:moveTo>
                    <a:pt x="0" y="1"/>
                  </a:moveTo>
                  <a:lnTo>
                    <a:pt x="0" y="27"/>
                  </a:lnTo>
                  <a:lnTo>
                    <a:pt x="0" y="27"/>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89" name="Google Shape;1289;p60"/>
            <p:cNvSpPr/>
            <p:nvPr/>
          </p:nvSpPr>
          <p:spPr>
            <a:xfrm>
              <a:off x="5326150" y="992500"/>
              <a:ext cx="25" cy="25"/>
            </a:xfrm>
            <a:custGeom>
              <a:rect b="b" l="l" r="r" t="t"/>
              <a:pathLst>
                <a:path extrusionOk="0" h="1" w="1">
                  <a:moveTo>
                    <a:pt x="1" y="0"/>
                  </a:moveTo>
                  <a:lnTo>
                    <a:pt x="1" y="0"/>
                  </a:lnTo>
                  <a:lnTo>
                    <a:pt x="1" y="0"/>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0" name="Google Shape;1290;p60"/>
            <p:cNvSpPr/>
            <p:nvPr/>
          </p:nvSpPr>
          <p:spPr>
            <a:xfrm>
              <a:off x="5327450" y="993775"/>
              <a:ext cx="675" cy="675"/>
            </a:xfrm>
            <a:custGeom>
              <a:rect b="b" l="l" r="r" t="t"/>
              <a:pathLst>
                <a:path extrusionOk="0" h="27" w="27">
                  <a:moveTo>
                    <a:pt x="26" y="1"/>
                  </a:moveTo>
                  <a:lnTo>
                    <a:pt x="26" y="1"/>
                  </a:lnTo>
                  <a:lnTo>
                    <a:pt x="1" y="27"/>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1" name="Google Shape;1291;p60"/>
            <p:cNvSpPr/>
            <p:nvPr/>
          </p:nvSpPr>
          <p:spPr>
            <a:xfrm>
              <a:off x="5349375" y="1263300"/>
              <a:ext cx="675" cy="25"/>
            </a:xfrm>
            <a:custGeom>
              <a:rect b="b" l="l" r="r" t="t"/>
              <a:pathLst>
                <a:path extrusionOk="0" h="1" w="27">
                  <a:moveTo>
                    <a:pt x="26" y="0"/>
                  </a:moveTo>
                  <a:lnTo>
                    <a:pt x="26" y="0"/>
                  </a:lnTo>
                  <a:lnTo>
                    <a:pt x="0" y="0"/>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2" name="Google Shape;1292;p60"/>
            <p:cNvSpPr/>
            <p:nvPr/>
          </p:nvSpPr>
          <p:spPr>
            <a:xfrm>
              <a:off x="2226125" y="238125"/>
              <a:ext cx="3154225" cy="5222650"/>
            </a:xfrm>
            <a:custGeom>
              <a:rect b="b" l="l" r="r" t="t"/>
              <a:pathLst>
                <a:path extrusionOk="0" h="208906" w="126169">
                  <a:moveTo>
                    <a:pt x="123280" y="79771"/>
                  </a:moveTo>
                  <a:cubicBezTo>
                    <a:pt x="123254" y="79797"/>
                    <a:pt x="123254" y="79822"/>
                    <a:pt x="123254" y="79874"/>
                  </a:cubicBezTo>
                  <a:lnTo>
                    <a:pt x="123228" y="79874"/>
                  </a:lnTo>
                  <a:cubicBezTo>
                    <a:pt x="123228" y="79822"/>
                    <a:pt x="123254" y="79797"/>
                    <a:pt x="123280" y="79771"/>
                  </a:cubicBezTo>
                  <a:close/>
                  <a:moveTo>
                    <a:pt x="124565" y="140294"/>
                  </a:moveTo>
                  <a:cubicBezTo>
                    <a:pt x="124569" y="140302"/>
                    <a:pt x="124569" y="140302"/>
                    <a:pt x="124569" y="140302"/>
                  </a:cubicBezTo>
                  <a:cubicBezTo>
                    <a:pt x="124569" y="140302"/>
                    <a:pt x="124569" y="140297"/>
                    <a:pt x="124565" y="140294"/>
                  </a:cubicBezTo>
                  <a:close/>
                  <a:moveTo>
                    <a:pt x="0" y="0"/>
                  </a:moveTo>
                  <a:lnTo>
                    <a:pt x="0" y="208905"/>
                  </a:lnTo>
                  <a:lnTo>
                    <a:pt x="124131" y="208905"/>
                  </a:lnTo>
                  <a:cubicBezTo>
                    <a:pt x="124079" y="208802"/>
                    <a:pt x="124079" y="208699"/>
                    <a:pt x="124105" y="208570"/>
                  </a:cubicBezTo>
                  <a:cubicBezTo>
                    <a:pt x="124105" y="208544"/>
                    <a:pt x="124157" y="208518"/>
                    <a:pt x="124183" y="208493"/>
                  </a:cubicBezTo>
                  <a:cubicBezTo>
                    <a:pt x="124131" y="208415"/>
                    <a:pt x="124028" y="208364"/>
                    <a:pt x="124028" y="208260"/>
                  </a:cubicBezTo>
                  <a:cubicBezTo>
                    <a:pt x="124002" y="208209"/>
                    <a:pt x="124002" y="208157"/>
                    <a:pt x="124054" y="208132"/>
                  </a:cubicBezTo>
                  <a:cubicBezTo>
                    <a:pt x="124079" y="208106"/>
                    <a:pt x="124105" y="208080"/>
                    <a:pt x="124079" y="208028"/>
                  </a:cubicBezTo>
                  <a:cubicBezTo>
                    <a:pt x="124054" y="207977"/>
                    <a:pt x="124079" y="207822"/>
                    <a:pt x="124002" y="207745"/>
                  </a:cubicBezTo>
                  <a:cubicBezTo>
                    <a:pt x="123950" y="207616"/>
                    <a:pt x="123925" y="207487"/>
                    <a:pt x="123976" y="207332"/>
                  </a:cubicBezTo>
                  <a:cubicBezTo>
                    <a:pt x="123950" y="207280"/>
                    <a:pt x="123950" y="207203"/>
                    <a:pt x="123976" y="207126"/>
                  </a:cubicBezTo>
                  <a:cubicBezTo>
                    <a:pt x="124002" y="207048"/>
                    <a:pt x="123873" y="206997"/>
                    <a:pt x="123950" y="206919"/>
                  </a:cubicBezTo>
                  <a:cubicBezTo>
                    <a:pt x="124054" y="206816"/>
                    <a:pt x="124002" y="206765"/>
                    <a:pt x="124054" y="206713"/>
                  </a:cubicBezTo>
                  <a:cubicBezTo>
                    <a:pt x="124054" y="206687"/>
                    <a:pt x="124079" y="206661"/>
                    <a:pt x="124079" y="206636"/>
                  </a:cubicBezTo>
                  <a:cubicBezTo>
                    <a:pt x="124105" y="206584"/>
                    <a:pt x="124105" y="206507"/>
                    <a:pt x="124079" y="206455"/>
                  </a:cubicBezTo>
                  <a:cubicBezTo>
                    <a:pt x="124002" y="206455"/>
                    <a:pt x="123976" y="206558"/>
                    <a:pt x="123873" y="206558"/>
                  </a:cubicBezTo>
                  <a:cubicBezTo>
                    <a:pt x="123873" y="206429"/>
                    <a:pt x="123873" y="206300"/>
                    <a:pt x="123925" y="206197"/>
                  </a:cubicBezTo>
                  <a:cubicBezTo>
                    <a:pt x="123976" y="206094"/>
                    <a:pt x="124079" y="206017"/>
                    <a:pt x="124208" y="206017"/>
                  </a:cubicBezTo>
                  <a:lnTo>
                    <a:pt x="124260" y="205991"/>
                  </a:lnTo>
                  <a:cubicBezTo>
                    <a:pt x="124157" y="205939"/>
                    <a:pt x="124157" y="205939"/>
                    <a:pt x="124208" y="205785"/>
                  </a:cubicBezTo>
                  <a:cubicBezTo>
                    <a:pt x="124208" y="205759"/>
                    <a:pt x="124208" y="205707"/>
                    <a:pt x="124234" y="205681"/>
                  </a:cubicBezTo>
                  <a:cubicBezTo>
                    <a:pt x="124255" y="205660"/>
                    <a:pt x="124277" y="205648"/>
                    <a:pt x="124298" y="205648"/>
                  </a:cubicBezTo>
                  <a:cubicBezTo>
                    <a:pt x="124328" y="205648"/>
                    <a:pt x="124359" y="205673"/>
                    <a:pt x="124389" y="205733"/>
                  </a:cubicBezTo>
                  <a:lnTo>
                    <a:pt x="124440" y="205733"/>
                  </a:lnTo>
                  <a:lnTo>
                    <a:pt x="124492" y="205630"/>
                  </a:lnTo>
                  <a:lnTo>
                    <a:pt x="124492" y="205578"/>
                  </a:lnTo>
                  <a:cubicBezTo>
                    <a:pt x="124475" y="205578"/>
                    <a:pt x="124455" y="205581"/>
                    <a:pt x="124435" y="205581"/>
                  </a:cubicBezTo>
                  <a:cubicBezTo>
                    <a:pt x="124395" y="205581"/>
                    <a:pt x="124354" y="205570"/>
                    <a:pt x="124337" y="205501"/>
                  </a:cubicBezTo>
                  <a:lnTo>
                    <a:pt x="124337" y="205398"/>
                  </a:lnTo>
                  <a:cubicBezTo>
                    <a:pt x="124311" y="205372"/>
                    <a:pt x="124286" y="205346"/>
                    <a:pt x="124311" y="205295"/>
                  </a:cubicBezTo>
                  <a:lnTo>
                    <a:pt x="124311" y="205243"/>
                  </a:lnTo>
                  <a:cubicBezTo>
                    <a:pt x="124286" y="205191"/>
                    <a:pt x="124311" y="205140"/>
                    <a:pt x="124337" y="205114"/>
                  </a:cubicBezTo>
                  <a:lnTo>
                    <a:pt x="124337" y="205088"/>
                  </a:lnTo>
                  <a:lnTo>
                    <a:pt x="124363" y="205062"/>
                  </a:lnTo>
                  <a:cubicBezTo>
                    <a:pt x="124363" y="205037"/>
                    <a:pt x="124389" y="205011"/>
                    <a:pt x="124415" y="204985"/>
                  </a:cubicBezTo>
                  <a:lnTo>
                    <a:pt x="124415" y="204908"/>
                  </a:lnTo>
                  <a:cubicBezTo>
                    <a:pt x="124466" y="204830"/>
                    <a:pt x="124544" y="204779"/>
                    <a:pt x="124518" y="204676"/>
                  </a:cubicBezTo>
                  <a:cubicBezTo>
                    <a:pt x="124518" y="204650"/>
                    <a:pt x="124518" y="204624"/>
                    <a:pt x="124544" y="204598"/>
                  </a:cubicBezTo>
                  <a:cubicBezTo>
                    <a:pt x="124673" y="204521"/>
                    <a:pt x="124647" y="204392"/>
                    <a:pt x="124647" y="204263"/>
                  </a:cubicBezTo>
                  <a:cubicBezTo>
                    <a:pt x="124626" y="204263"/>
                    <a:pt x="124605" y="204267"/>
                    <a:pt x="124590" y="204267"/>
                  </a:cubicBezTo>
                  <a:cubicBezTo>
                    <a:pt x="124566" y="204267"/>
                    <a:pt x="124554" y="204258"/>
                    <a:pt x="124569" y="204211"/>
                  </a:cubicBezTo>
                  <a:cubicBezTo>
                    <a:pt x="124569" y="204134"/>
                    <a:pt x="124621" y="204082"/>
                    <a:pt x="124698" y="204057"/>
                  </a:cubicBezTo>
                  <a:cubicBezTo>
                    <a:pt x="124712" y="204050"/>
                    <a:pt x="124722" y="204046"/>
                    <a:pt x="124730" y="204046"/>
                  </a:cubicBezTo>
                  <a:cubicBezTo>
                    <a:pt x="124750" y="204046"/>
                    <a:pt x="124750" y="204070"/>
                    <a:pt x="124750" y="204108"/>
                  </a:cubicBezTo>
                  <a:cubicBezTo>
                    <a:pt x="124750" y="204186"/>
                    <a:pt x="124750" y="204263"/>
                    <a:pt x="124698" y="204314"/>
                  </a:cubicBezTo>
                  <a:cubicBezTo>
                    <a:pt x="124698" y="204366"/>
                    <a:pt x="124698" y="204392"/>
                    <a:pt x="124750" y="204392"/>
                  </a:cubicBezTo>
                  <a:cubicBezTo>
                    <a:pt x="124801" y="204366"/>
                    <a:pt x="124827" y="204314"/>
                    <a:pt x="124827" y="204289"/>
                  </a:cubicBezTo>
                  <a:cubicBezTo>
                    <a:pt x="124827" y="204186"/>
                    <a:pt x="124853" y="204082"/>
                    <a:pt x="124879" y="203979"/>
                  </a:cubicBezTo>
                  <a:cubicBezTo>
                    <a:pt x="124879" y="203799"/>
                    <a:pt x="124905" y="203618"/>
                    <a:pt x="124930" y="203438"/>
                  </a:cubicBezTo>
                  <a:lnTo>
                    <a:pt x="124827" y="203360"/>
                  </a:lnTo>
                  <a:lnTo>
                    <a:pt x="124776" y="203360"/>
                  </a:lnTo>
                  <a:cubicBezTo>
                    <a:pt x="124698" y="203309"/>
                    <a:pt x="124647" y="203231"/>
                    <a:pt x="124647" y="203154"/>
                  </a:cubicBezTo>
                  <a:cubicBezTo>
                    <a:pt x="124595" y="203102"/>
                    <a:pt x="124595" y="203077"/>
                    <a:pt x="124647" y="203025"/>
                  </a:cubicBezTo>
                  <a:cubicBezTo>
                    <a:pt x="124647" y="202973"/>
                    <a:pt x="124647" y="202922"/>
                    <a:pt x="124647" y="202896"/>
                  </a:cubicBezTo>
                  <a:cubicBezTo>
                    <a:pt x="124647" y="202793"/>
                    <a:pt x="124673" y="202715"/>
                    <a:pt x="124724" y="202638"/>
                  </a:cubicBezTo>
                  <a:cubicBezTo>
                    <a:pt x="124724" y="202561"/>
                    <a:pt x="124801" y="202561"/>
                    <a:pt x="124827" y="202509"/>
                  </a:cubicBezTo>
                  <a:lnTo>
                    <a:pt x="124905" y="202406"/>
                  </a:lnTo>
                  <a:cubicBezTo>
                    <a:pt x="124879" y="202380"/>
                    <a:pt x="124853" y="202354"/>
                    <a:pt x="124827" y="202354"/>
                  </a:cubicBezTo>
                  <a:cubicBezTo>
                    <a:pt x="124776" y="202354"/>
                    <a:pt x="124724" y="202303"/>
                    <a:pt x="124724" y="202225"/>
                  </a:cubicBezTo>
                  <a:cubicBezTo>
                    <a:pt x="124724" y="202118"/>
                    <a:pt x="124742" y="202064"/>
                    <a:pt x="124823" y="202064"/>
                  </a:cubicBezTo>
                  <a:cubicBezTo>
                    <a:pt x="124839" y="202064"/>
                    <a:pt x="124857" y="202066"/>
                    <a:pt x="124879" y="202071"/>
                  </a:cubicBezTo>
                  <a:cubicBezTo>
                    <a:pt x="124879" y="202071"/>
                    <a:pt x="124879" y="202096"/>
                    <a:pt x="124905" y="202122"/>
                  </a:cubicBezTo>
                  <a:lnTo>
                    <a:pt x="124956" y="202122"/>
                  </a:lnTo>
                  <a:cubicBezTo>
                    <a:pt x="124982" y="202071"/>
                    <a:pt x="125034" y="201993"/>
                    <a:pt x="125059" y="201942"/>
                  </a:cubicBezTo>
                  <a:cubicBezTo>
                    <a:pt x="125059" y="201864"/>
                    <a:pt x="125059" y="201813"/>
                    <a:pt x="125085" y="201735"/>
                  </a:cubicBezTo>
                  <a:cubicBezTo>
                    <a:pt x="125085" y="201698"/>
                    <a:pt x="125113" y="201674"/>
                    <a:pt x="125148" y="201674"/>
                  </a:cubicBezTo>
                  <a:cubicBezTo>
                    <a:pt x="125161" y="201674"/>
                    <a:pt x="125175" y="201677"/>
                    <a:pt x="125188" y="201684"/>
                  </a:cubicBezTo>
                  <a:cubicBezTo>
                    <a:pt x="125214" y="201684"/>
                    <a:pt x="125214" y="201632"/>
                    <a:pt x="125188" y="201632"/>
                  </a:cubicBezTo>
                  <a:cubicBezTo>
                    <a:pt x="125137" y="201606"/>
                    <a:pt x="125085" y="201555"/>
                    <a:pt x="125137" y="201503"/>
                  </a:cubicBezTo>
                  <a:cubicBezTo>
                    <a:pt x="125163" y="201452"/>
                    <a:pt x="125137" y="201349"/>
                    <a:pt x="125085" y="201297"/>
                  </a:cubicBezTo>
                  <a:cubicBezTo>
                    <a:pt x="125075" y="201286"/>
                    <a:pt x="125059" y="201280"/>
                    <a:pt x="125044" y="201280"/>
                  </a:cubicBezTo>
                  <a:cubicBezTo>
                    <a:pt x="125021" y="201280"/>
                    <a:pt x="124997" y="201293"/>
                    <a:pt x="124982" y="201323"/>
                  </a:cubicBezTo>
                  <a:lnTo>
                    <a:pt x="124827" y="201323"/>
                  </a:lnTo>
                  <a:cubicBezTo>
                    <a:pt x="124776" y="201323"/>
                    <a:pt x="124750" y="201297"/>
                    <a:pt x="124776" y="201245"/>
                  </a:cubicBezTo>
                  <a:cubicBezTo>
                    <a:pt x="124801" y="201220"/>
                    <a:pt x="124827" y="201168"/>
                    <a:pt x="124853" y="201142"/>
                  </a:cubicBezTo>
                  <a:cubicBezTo>
                    <a:pt x="124776" y="200987"/>
                    <a:pt x="124827" y="200833"/>
                    <a:pt x="124930" y="200730"/>
                  </a:cubicBezTo>
                  <a:cubicBezTo>
                    <a:pt x="124956" y="200678"/>
                    <a:pt x="125008" y="200626"/>
                    <a:pt x="124930" y="200549"/>
                  </a:cubicBezTo>
                  <a:cubicBezTo>
                    <a:pt x="124853" y="200472"/>
                    <a:pt x="124930" y="200446"/>
                    <a:pt x="124956" y="200420"/>
                  </a:cubicBezTo>
                  <a:cubicBezTo>
                    <a:pt x="124982" y="200368"/>
                    <a:pt x="125008" y="200317"/>
                    <a:pt x="125034" y="200240"/>
                  </a:cubicBezTo>
                  <a:cubicBezTo>
                    <a:pt x="124982" y="200240"/>
                    <a:pt x="124930" y="200240"/>
                    <a:pt x="124982" y="200162"/>
                  </a:cubicBezTo>
                  <a:cubicBezTo>
                    <a:pt x="125008" y="200136"/>
                    <a:pt x="125034" y="200111"/>
                    <a:pt x="125059" y="200111"/>
                  </a:cubicBezTo>
                  <a:cubicBezTo>
                    <a:pt x="125137" y="200059"/>
                    <a:pt x="125137" y="199956"/>
                    <a:pt x="125059" y="199904"/>
                  </a:cubicBezTo>
                  <a:cubicBezTo>
                    <a:pt x="125059" y="199878"/>
                    <a:pt x="125059" y="199853"/>
                    <a:pt x="125111" y="199853"/>
                  </a:cubicBezTo>
                  <a:lnTo>
                    <a:pt x="125214" y="199724"/>
                  </a:lnTo>
                  <a:cubicBezTo>
                    <a:pt x="125214" y="199646"/>
                    <a:pt x="125137" y="199569"/>
                    <a:pt x="125163" y="199492"/>
                  </a:cubicBezTo>
                  <a:cubicBezTo>
                    <a:pt x="125034" y="199440"/>
                    <a:pt x="125034" y="199440"/>
                    <a:pt x="125111" y="199363"/>
                  </a:cubicBezTo>
                  <a:cubicBezTo>
                    <a:pt x="125163" y="199311"/>
                    <a:pt x="125163" y="199208"/>
                    <a:pt x="125111" y="199105"/>
                  </a:cubicBezTo>
                  <a:lnTo>
                    <a:pt x="124982" y="199002"/>
                  </a:lnTo>
                  <a:lnTo>
                    <a:pt x="124956" y="198950"/>
                  </a:lnTo>
                  <a:lnTo>
                    <a:pt x="124905" y="198924"/>
                  </a:lnTo>
                  <a:cubicBezTo>
                    <a:pt x="124885" y="198918"/>
                    <a:pt x="124869" y="198915"/>
                    <a:pt x="124856" y="198915"/>
                  </a:cubicBezTo>
                  <a:cubicBezTo>
                    <a:pt x="124816" y="198915"/>
                    <a:pt x="124801" y="198944"/>
                    <a:pt x="124801" y="199002"/>
                  </a:cubicBezTo>
                  <a:lnTo>
                    <a:pt x="124827" y="199105"/>
                  </a:lnTo>
                  <a:cubicBezTo>
                    <a:pt x="124827" y="199156"/>
                    <a:pt x="124853" y="199285"/>
                    <a:pt x="124776" y="199285"/>
                  </a:cubicBezTo>
                  <a:cubicBezTo>
                    <a:pt x="124750" y="199259"/>
                    <a:pt x="124724" y="199234"/>
                    <a:pt x="124724" y="199208"/>
                  </a:cubicBezTo>
                  <a:cubicBezTo>
                    <a:pt x="124647" y="199182"/>
                    <a:pt x="124647" y="199079"/>
                    <a:pt x="124673" y="199027"/>
                  </a:cubicBezTo>
                  <a:cubicBezTo>
                    <a:pt x="124750" y="198898"/>
                    <a:pt x="124673" y="198847"/>
                    <a:pt x="124621" y="198769"/>
                  </a:cubicBezTo>
                  <a:lnTo>
                    <a:pt x="124724" y="198641"/>
                  </a:lnTo>
                  <a:cubicBezTo>
                    <a:pt x="124724" y="198589"/>
                    <a:pt x="124647" y="198563"/>
                    <a:pt x="124673" y="198486"/>
                  </a:cubicBezTo>
                  <a:cubicBezTo>
                    <a:pt x="124647" y="198486"/>
                    <a:pt x="124647" y="198512"/>
                    <a:pt x="124621" y="198512"/>
                  </a:cubicBezTo>
                  <a:cubicBezTo>
                    <a:pt x="124574" y="198527"/>
                    <a:pt x="124527" y="198552"/>
                    <a:pt x="124486" y="198552"/>
                  </a:cubicBezTo>
                  <a:cubicBezTo>
                    <a:pt x="124459" y="198552"/>
                    <a:pt x="124435" y="198542"/>
                    <a:pt x="124415" y="198512"/>
                  </a:cubicBezTo>
                  <a:cubicBezTo>
                    <a:pt x="124389" y="198434"/>
                    <a:pt x="124492" y="198408"/>
                    <a:pt x="124518" y="198357"/>
                  </a:cubicBezTo>
                  <a:cubicBezTo>
                    <a:pt x="124544" y="198331"/>
                    <a:pt x="124595" y="198305"/>
                    <a:pt x="124621" y="198279"/>
                  </a:cubicBezTo>
                  <a:cubicBezTo>
                    <a:pt x="124621" y="198150"/>
                    <a:pt x="124698" y="198047"/>
                    <a:pt x="124673" y="197918"/>
                  </a:cubicBezTo>
                  <a:cubicBezTo>
                    <a:pt x="124647" y="197918"/>
                    <a:pt x="124615" y="197931"/>
                    <a:pt x="124592" y="197931"/>
                  </a:cubicBezTo>
                  <a:cubicBezTo>
                    <a:pt x="124569" y="197931"/>
                    <a:pt x="124556" y="197918"/>
                    <a:pt x="124569" y="197867"/>
                  </a:cubicBezTo>
                  <a:cubicBezTo>
                    <a:pt x="124569" y="197789"/>
                    <a:pt x="124569" y="197712"/>
                    <a:pt x="124569" y="197660"/>
                  </a:cubicBezTo>
                  <a:cubicBezTo>
                    <a:pt x="124544" y="197609"/>
                    <a:pt x="124595" y="197583"/>
                    <a:pt x="124621" y="197532"/>
                  </a:cubicBezTo>
                  <a:cubicBezTo>
                    <a:pt x="124621" y="197506"/>
                    <a:pt x="124595" y="197480"/>
                    <a:pt x="124595" y="197454"/>
                  </a:cubicBezTo>
                  <a:cubicBezTo>
                    <a:pt x="124544" y="197377"/>
                    <a:pt x="124569" y="197299"/>
                    <a:pt x="124621" y="197248"/>
                  </a:cubicBezTo>
                  <a:lnTo>
                    <a:pt x="124621" y="197222"/>
                  </a:lnTo>
                  <a:lnTo>
                    <a:pt x="124621" y="197196"/>
                  </a:lnTo>
                  <a:cubicBezTo>
                    <a:pt x="124569" y="197145"/>
                    <a:pt x="124492" y="197093"/>
                    <a:pt x="124569" y="197016"/>
                  </a:cubicBezTo>
                  <a:cubicBezTo>
                    <a:pt x="124569" y="196990"/>
                    <a:pt x="124569" y="196938"/>
                    <a:pt x="124518" y="196938"/>
                  </a:cubicBezTo>
                  <a:cubicBezTo>
                    <a:pt x="124488" y="196948"/>
                    <a:pt x="124467" y="196952"/>
                    <a:pt x="124452" y="196952"/>
                  </a:cubicBezTo>
                  <a:cubicBezTo>
                    <a:pt x="124390" y="196952"/>
                    <a:pt x="124440" y="196877"/>
                    <a:pt x="124440" y="196835"/>
                  </a:cubicBezTo>
                  <a:cubicBezTo>
                    <a:pt x="124466" y="196758"/>
                    <a:pt x="124440" y="196680"/>
                    <a:pt x="124518" y="196629"/>
                  </a:cubicBezTo>
                  <a:cubicBezTo>
                    <a:pt x="124647" y="196526"/>
                    <a:pt x="124647" y="196500"/>
                    <a:pt x="124569" y="196397"/>
                  </a:cubicBezTo>
                  <a:lnTo>
                    <a:pt x="124569" y="196397"/>
                  </a:lnTo>
                  <a:cubicBezTo>
                    <a:pt x="124550" y="196406"/>
                    <a:pt x="124539" y="196412"/>
                    <a:pt x="124531" y="196412"/>
                  </a:cubicBezTo>
                  <a:cubicBezTo>
                    <a:pt x="124518" y="196412"/>
                    <a:pt x="124518" y="196394"/>
                    <a:pt x="124518" y="196345"/>
                  </a:cubicBezTo>
                  <a:cubicBezTo>
                    <a:pt x="124518" y="196242"/>
                    <a:pt x="124518" y="196216"/>
                    <a:pt x="124492" y="196190"/>
                  </a:cubicBezTo>
                  <a:cubicBezTo>
                    <a:pt x="124440" y="196139"/>
                    <a:pt x="124389" y="196113"/>
                    <a:pt x="124466" y="196087"/>
                  </a:cubicBezTo>
                  <a:cubicBezTo>
                    <a:pt x="124479" y="196074"/>
                    <a:pt x="124490" y="196069"/>
                    <a:pt x="124500" y="196069"/>
                  </a:cubicBezTo>
                  <a:cubicBezTo>
                    <a:pt x="124531" y="196069"/>
                    <a:pt x="124550" y="196113"/>
                    <a:pt x="124569" y="196113"/>
                  </a:cubicBezTo>
                  <a:cubicBezTo>
                    <a:pt x="124569" y="196023"/>
                    <a:pt x="124569" y="195953"/>
                    <a:pt x="124485" y="195953"/>
                  </a:cubicBezTo>
                  <a:cubicBezTo>
                    <a:pt x="124472" y="195953"/>
                    <a:pt x="124457" y="195955"/>
                    <a:pt x="124440" y="195958"/>
                  </a:cubicBezTo>
                  <a:cubicBezTo>
                    <a:pt x="124440" y="195958"/>
                    <a:pt x="124415" y="195907"/>
                    <a:pt x="124415" y="195881"/>
                  </a:cubicBezTo>
                  <a:cubicBezTo>
                    <a:pt x="124337" y="195829"/>
                    <a:pt x="124337" y="195726"/>
                    <a:pt x="124415" y="195649"/>
                  </a:cubicBezTo>
                  <a:lnTo>
                    <a:pt x="124415" y="195546"/>
                  </a:lnTo>
                  <a:lnTo>
                    <a:pt x="124415" y="195442"/>
                  </a:lnTo>
                  <a:cubicBezTo>
                    <a:pt x="124363" y="195391"/>
                    <a:pt x="124337" y="195314"/>
                    <a:pt x="124363" y="195262"/>
                  </a:cubicBezTo>
                  <a:lnTo>
                    <a:pt x="124286" y="195159"/>
                  </a:lnTo>
                  <a:cubicBezTo>
                    <a:pt x="124271" y="195129"/>
                    <a:pt x="124247" y="195116"/>
                    <a:pt x="124214" y="195116"/>
                  </a:cubicBezTo>
                  <a:cubicBezTo>
                    <a:pt x="124191" y="195116"/>
                    <a:pt x="124163" y="195122"/>
                    <a:pt x="124131" y="195133"/>
                  </a:cubicBezTo>
                  <a:lnTo>
                    <a:pt x="124079" y="195133"/>
                  </a:lnTo>
                  <a:cubicBezTo>
                    <a:pt x="124060" y="195171"/>
                    <a:pt x="124034" y="195181"/>
                    <a:pt x="124005" y="195181"/>
                  </a:cubicBezTo>
                  <a:cubicBezTo>
                    <a:pt x="123973" y="195181"/>
                    <a:pt x="123937" y="195169"/>
                    <a:pt x="123903" y="195169"/>
                  </a:cubicBezTo>
                  <a:cubicBezTo>
                    <a:pt x="123884" y="195169"/>
                    <a:pt x="123865" y="195173"/>
                    <a:pt x="123847" y="195185"/>
                  </a:cubicBezTo>
                  <a:cubicBezTo>
                    <a:pt x="123821" y="195185"/>
                    <a:pt x="123744" y="195004"/>
                    <a:pt x="123770" y="194952"/>
                  </a:cubicBezTo>
                  <a:cubicBezTo>
                    <a:pt x="123796" y="194875"/>
                    <a:pt x="123821" y="194849"/>
                    <a:pt x="123847" y="194798"/>
                  </a:cubicBezTo>
                  <a:lnTo>
                    <a:pt x="123770" y="194514"/>
                  </a:lnTo>
                  <a:cubicBezTo>
                    <a:pt x="123667" y="194359"/>
                    <a:pt x="123641" y="194153"/>
                    <a:pt x="123744" y="193998"/>
                  </a:cubicBezTo>
                  <a:cubicBezTo>
                    <a:pt x="123744" y="193972"/>
                    <a:pt x="123744" y="193921"/>
                    <a:pt x="123770" y="193895"/>
                  </a:cubicBezTo>
                  <a:cubicBezTo>
                    <a:pt x="123770" y="193869"/>
                    <a:pt x="123796" y="193843"/>
                    <a:pt x="123796" y="193818"/>
                  </a:cubicBezTo>
                  <a:cubicBezTo>
                    <a:pt x="123821" y="193714"/>
                    <a:pt x="123796" y="193611"/>
                    <a:pt x="123744" y="193508"/>
                  </a:cubicBezTo>
                  <a:cubicBezTo>
                    <a:pt x="123692" y="193482"/>
                    <a:pt x="123692" y="193431"/>
                    <a:pt x="123692" y="193379"/>
                  </a:cubicBezTo>
                  <a:lnTo>
                    <a:pt x="123692" y="193276"/>
                  </a:lnTo>
                  <a:cubicBezTo>
                    <a:pt x="123692" y="193224"/>
                    <a:pt x="123692" y="193173"/>
                    <a:pt x="123667" y="193121"/>
                  </a:cubicBezTo>
                  <a:cubicBezTo>
                    <a:pt x="123641" y="193070"/>
                    <a:pt x="123667" y="192992"/>
                    <a:pt x="123692" y="192967"/>
                  </a:cubicBezTo>
                  <a:cubicBezTo>
                    <a:pt x="123796" y="192889"/>
                    <a:pt x="123744" y="192838"/>
                    <a:pt x="123692" y="192760"/>
                  </a:cubicBezTo>
                  <a:cubicBezTo>
                    <a:pt x="123667" y="192683"/>
                    <a:pt x="123692" y="192657"/>
                    <a:pt x="123692" y="192605"/>
                  </a:cubicBezTo>
                  <a:cubicBezTo>
                    <a:pt x="123718" y="192502"/>
                    <a:pt x="123744" y="192399"/>
                    <a:pt x="123744" y="192296"/>
                  </a:cubicBezTo>
                  <a:cubicBezTo>
                    <a:pt x="123770" y="192270"/>
                    <a:pt x="123770" y="192244"/>
                    <a:pt x="123796" y="192244"/>
                  </a:cubicBezTo>
                  <a:cubicBezTo>
                    <a:pt x="123873" y="192219"/>
                    <a:pt x="123847" y="192167"/>
                    <a:pt x="123796" y="192141"/>
                  </a:cubicBezTo>
                  <a:cubicBezTo>
                    <a:pt x="123796" y="192115"/>
                    <a:pt x="123770" y="192090"/>
                    <a:pt x="123744" y="192090"/>
                  </a:cubicBezTo>
                  <a:cubicBezTo>
                    <a:pt x="123692" y="192064"/>
                    <a:pt x="123718" y="192038"/>
                    <a:pt x="123744" y="192038"/>
                  </a:cubicBezTo>
                  <a:cubicBezTo>
                    <a:pt x="123770" y="192012"/>
                    <a:pt x="123744" y="191986"/>
                    <a:pt x="123744" y="191986"/>
                  </a:cubicBezTo>
                  <a:cubicBezTo>
                    <a:pt x="123873" y="191858"/>
                    <a:pt x="123847" y="191858"/>
                    <a:pt x="123873" y="191729"/>
                  </a:cubicBezTo>
                  <a:cubicBezTo>
                    <a:pt x="123873" y="191625"/>
                    <a:pt x="123950" y="191548"/>
                    <a:pt x="123925" y="191471"/>
                  </a:cubicBezTo>
                  <a:cubicBezTo>
                    <a:pt x="123899" y="191419"/>
                    <a:pt x="123976" y="191316"/>
                    <a:pt x="123950" y="191239"/>
                  </a:cubicBezTo>
                  <a:cubicBezTo>
                    <a:pt x="123899" y="191161"/>
                    <a:pt x="123976" y="191058"/>
                    <a:pt x="123899" y="190981"/>
                  </a:cubicBezTo>
                  <a:cubicBezTo>
                    <a:pt x="123899" y="190955"/>
                    <a:pt x="123899" y="190929"/>
                    <a:pt x="123950" y="190929"/>
                  </a:cubicBezTo>
                  <a:cubicBezTo>
                    <a:pt x="124002" y="190929"/>
                    <a:pt x="124002" y="190852"/>
                    <a:pt x="124079" y="190852"/>
                  </a:cubicBezTo>
                  <a:lnTo>
                    <a:pt x="124131" y="190826"/>
                  </a:lnTo>
                  <a:lnTo>
                    <a:pt x="123925" y="190723"/>
                  </a:lnTo>
                  <a:cubicBezTo>
                    <a:pt x="123899" y="190697"/>
                    <a:pt x="123873" y="190671"/>
                    <a:pt x="123847" y="190620"/>
                  </a:cubicBezTo>
                  <a:lnTo>
                    <a:pt x="123770" y="190620"/>
                  </a:lnTo>
                  <a:cubicBezTo>
                    <a:pt x="123770" y="190620"/>
                    <a:pt x="123770" y="190594"/>
                    <a:pt x="123770" y="190568"/>
                  </a:cubicBezTo>
                  <a:cubicBezTo>
                    <a:pt x="123770" y="190568"/>
                    <a:pt x="123770" y="190542"/>
                    <a:pt x="123770" y="190516"/>
                  </a:cubicBezTo>
                  <a:cubicBezTo>
                    <a:pt x="123718" y="190413"/>
                    <a:pt x="123718" y="190387"/>
                    <a:pt x="123796" y="190310"/>
                  </a:cubicBezTo>
                  <a:cubicBezTo>
                    <a:pt x="123873" y="190207"/>
                    <a:pt x="123925" y="190130"/>
                    <a:pt x="123976" y="190026"/>
                  </a:cubicBezTo>
                  <a:cubicBezTo>
                    <a:pt x="123976" y="189975"/>
                    <a:pt x="123976" y="189949"/>
                    <a:pt x="123976" y="189897"/>
                  </a:cubicBezTo>
                  <a:cubicBezTo>
                    <a:pt x="124028" y="189794"/>
                    <a:pt x="124002" y="189691"/>
                    <a:pt x="123899" y="189614"/>
                  </a:cubicBezTo>
                  <a:cubicBezTo>
                    <a:pt x="123899" y="189640"/>
                    <a:pt x="123873" y="189665"/>
                    <a:pt x="123847" y="189665"/>
                  </a:cubicBezTo>
                  <a:cubicBezTo>
                    <a:pt x="123821" y="189665"/>
                    <a:pt x="123821" y="189640"/>
                    <a:pt x="123847" y="189614"/>
                  </a:cubicBezTo>
                  <a:cubicBezTo>
                    <a:pt x="123847" y="189562"/>
                    <a:pt x="123873" y="189511"/>
                    <a:pt x="123925" y="189485"/>
                  </a:cubicBezTo>
                  <a:cubicBezTo>
                    <a:pt x="123899" y="189433"/>
                    <a:pt x="123873" y="189356"/>
                    <a:pt x="123821" y="189304"/>
                  </a:cubicBezTo>
                  <a:cubicBezTo>
                    <a:pt x="123744" y="189253"/>
                    <a:pt x="123744" y="189150"/>
                    <a:pt x="123770" y="189072"/>
                  </a:cubicBezTo>
                  <a:cubicBezTo>
                    <a:pt x="123796" y="189021"/>
                    <a:pt x="123770" y="188969"/>
                    <a:pt x="123744" y="188917"/>
                  </a:cubicBezTo>
                  <a:cubicBezTo>
                    <a:pt x="123718" y="188866"/>
                    <a:pt x="123770" y="188840"/>
                    <a:pt x="123796" y="188814"/>
                  </a:cubicBezTo>
                  <a:cubicBezTo>
                    <a:pt x="123847" y="188788"/>
                    <a:pt x="123847" y="188737"/>
                    <a:pt x="123796" y="188685"/>
                  </a:cubicBezTo>
                  <a:cubicBezTo>
                    <a:pt x="123718" y="188659"/>
                    <a:pt x="123692" y="188556"/>
                    <a:pt x="123718" y="188453"/>
                  </a:cubicBezTo>
                  <a:cubicBezTo>
                    <a:pt x="123667" y="188324"/>
                    <a:pt x="123667" y="188169"/>
                    <a:pt x="123718" y="188041"/>
                  </a:cubicBezTo>
                  <a:cubicBezTo>
                    <a:pt x="123718" y="187963"/>
                    <a:pt x="123718" y="187886"/>
                    <a:pt x="123718" y="187808"/>
                  </a:cubicBezTo>
                  <a:cubicBezTo>
                    <a:pt x="123667" y="187705"/>
                    <a:pt x="123667" y="187576"/>
                    <a:pt x="123718" y="187447"/>
                  </a:cubicBezTo>
                  <a:cubicBezTo>
                    <a:pt x="123718" y="187422"/>
                    <a:pt x="123718" y="187396"/>
                    <a:pt x="123667" y="187370"/>
                  </a:cubicBezTo>
                  <a:cubicBezTo>
                    <a:pt x="123615" y="187267"/>
                    <a:pt x="123589" y="187138"/>
                    <a:pt x="123615" y="187035"/>
                  </a:cubicBezTo>
                  <a:cubicBezTo>
                    <a:pt x="123615" y="187009"/>
                    <a:pt x="123564" y="186957"/>
                    <a:pt x="123589" y="186932"/>
                  </a:cubicBezTo>
                  <a:cubicBezTo>
                    <a:pt x="123641" y="186828"/>
                    <a:pt x="123589" y="186751"/>
                    <a:pt x="123564" y="186648"/>
                  </a:cubicBezTo>
                  <a:cubicBezTo>
                    <a:pt x="123538" y="186545"/>
                    <a:pt x="123564" y="186441"/>
                    <a:pt x="123564" y="186338"/>
                  </a:cubicBezTo>
                  <a:cubicBezTo>
                    <a:pt x="123564" y="186313"/>
                    <a:pt x="123538" y="186261"/>
                    <a:pt x="123564" y="186235"/>
                  </a:cubicBezTo>
                  <a:cubicBezTo>
                    <a:pt x="123589" y="186209"/>
                    <a:pt x="123641" y="186106"/>
                    <a:pt x="123615" y="186029"/>
                  </a:cubicBezTo>
                  <a:cubicBezTo>
                    <a:pt x="123538" y="185926"/>
                    <a:pt x="123615" y="185823"/>
                    <a:pt x="123615" y="185745"/>
                  </a:cubicBezTo>
                  <a:cubicBezTo>
                    <a:pt x="123615" y="185719"/>
                    <a:pt x="123692" y="185694"/>
                    <a:pt x="123744" y="185694"/>
                  </a:cubicBezTo>
                  <a:lnTo>
                    <a:pt x="123744" y="185642"/>
                  </a:lnTo>
                  <a:cubicBezTo>
                    <a:pt x="123744" y="185565"/>
                    <a:pt x="123667" y="185487"/>
                    <a:pt x="123744" y="185410"/>
                  </a:cubicBezTo>
                  <a:cubicBezTo>
                    <a:pt x="123770" y="185384"/>
                    <a:pt x="123744" y="185358"/>
                    <a:pt x="123718" y="185332"/>
                  </a:cubicBezTo>
                  <a:cubicBezTo>
                    <a:pt x="123692" y="185332"/>
                    <a:pt x="123615" y="185255"/>
                    <a:pt x="123667" y="185178"/>
                  </a:cubicBezTo>
                  <a:lnTo>
                    <a:pt x="123667" y="185126"/>
                  </a:lnTo>
                  <a:lnTo>
                    <a:pt x="123667" y="185100"/>
                  </a:lnTo>
                  <a:lnTo>
                    <a:pt x="123667" y="185023"/>
                  </a:lnTo>
                  <a:lnTo>
                    <a:pt x="123667" y="184997"/>
                  </a:lnTo>
                  <a:lnTo>
                    <a:pt x="123667" y="184971"/>
                  </a:lnTo>
                  <a:cubicBezTo>
                    <a:pt x="123589" y="184817"/>
                    <a:pt x="123615" y="184739"/>
                    <a:pt x="123770" y="184688"/>
                  </a:cubicBezTo>
                  <a:cubicBezTo>
                    <a:pt x="123770" y="184585"/>
                    <a:pt x="123770" y="184481"/>
                    <a:pt x="123821" y="184404"/>
                  </a:cubicBezTo>
                  <a:cubicBezTo>
                    <a:pt x="123744" y="184404"/>
                    <a:pt x="123770" y="184327"/>
                    <a:pt x="123770" y="184301"/>
                  </a:cubicBezTo>
                  <a:cubicBezTo>
                    <a:pt x="123757" y="184288"/>
                    <a:pt x="123738" y="184282"/>
                    <a:pt x="123715" y="184282"/>
                  </a:cubicBezTo>
                  <a:cubicBezTo>
                    <a:pt x="123692" y="184282"/>
                    <a:pt x="123667" y="184288"/>
                    <a:pt x="123641" y="184301"/>
                  </a:cubicBezTo>
                  <a:cubicBezTo>
                    <a:pt x="123624" y="184307"/>
                    <a:pt x="123610" y="184310"/>
                    <a:pt x="123599" y="184310"/>
                  </a:cubicBezTo>
                  <a:cubicBezTo>
                    <a:pt x="123562" y="184310"/>
                    <a:pt x="123558" y="184272"/>
                    <a:pt x="123538" y="184172"/>
                  </a:cubicBezTo>
                  <a:cubicBezTo>
                    <a:pt x="123435" y="184172"/>
                    <a:pt x="123435" y="184172"/>
                    <a:pt x="123460" y="184069"/>
                  </a:cubicBezTo>
                  <a:cubicBezTo>
                    <a:pt x="123495" y="184000"/>
                    <a:pt x="123483" y="183988"/>
                    <a:pt x="123457" y="183988"/>
                  </a:cubicBezTo>
                  <a:cubicBezTo>
                    <a:pt x="123443" y="183988"/>
                    <a:pt x="123426" y="183991"/>
                    <a:pt x="123409" y="183991"/>
                  </a:cubicBezTo>
                  <a:cubicBezTo>
                    <a:pt x="123331" y="183991"/>
                    <a:pt x="123331" y="183940"/>
                    <a:pt x="123357" y="183914"/>
                  </a:cubicBezTo>
                  <a:cubicBezTo>
                    <a:pt x="123370" y="183888"/>
                    <a:pt x="123377" y="183882"/>
                    <a:pt x="123383" y="183882"/>
                  </a:cubicBezTo>
                  <a:cubicBezTo>
                    <a:pt x="123389" y="183882"/>
                    <a:pt x="123396" y="183888"/>
                    <a:pt x="123409" y="183888"/>
                  </a:cubicBezTo>
                  <a:cubicBezTo>
                    <a:pt x="123435" y="183862"/>
                    <a:pt x="123460" y="183811"/>
                    <a:pt x="123435" y="183785"/>
                  </a:cubicBezTo>
                  <a:cubicBezTo>
                    <a:pt x="123422" y="183785"/>
                    <a:pt x="123389" y="183791"/>
                    <a:pt x="123357" y="183791"/>
                  </a:cubicBezTo>
                  <a:cubicBezTo>
                    <a:pt x="123325" y="183791"/>
                    <a:pt x="123293" y="183785"/>
                    <a:pt x="123280" y="183759"/>
                  </a:cubicBezTo>
                  <a:cubicBezTo>
                    <a:pt x="123228" y="183708"/>
                    <a:pt x="123202" y="183630"/>
                    <a:pt x="123228" y="183579"/>
                  </a:cubicBezTo>
                  <a:cubicBezTo>
                    <a:pt x="123228" y="183527"/>
                    <a:pt x="123254" y="183450"/>
                    <a:pt x="123280" y="183398"/>
                  </a:cubicBezTo>
                  <a:cubicBezTo>
                    <a:pt x="123280" y="183347"/>
                    <a:pt x="123280" y="183295"/>
                    <a:pt x="123254" y="183269"/>
                  </a:cubicBezTo>
                  <a:cubicBezTo>
                    <a:pt x="123254" y="183243"/>
                    <a:pt x="123228" y="183114"/>
                    <a:pt x="123228" y="183063"/>
                  </a:cubicBezTo>
                  <a:cubicBezTo>
                    <a:pt x="123151" y="182960"/>
                    <a:pt x="123125" y="182831"/>
                    <a:pt x="123177" y="182728"/>
                  </a:cubicBezTo>
                  <a:cubicBezTo>
                    <a:pt x="123228" y="182650"/>
                    <a:pt x="123254" y="182573"/>
                    <a:pt x="123254" y="182470"/>
                  </a:cubicBezTo>
                  <a:cubicBezTo>
                    <a:pt x="123266" y="182467"/>
                    <a:pt x="123277" y="182466"/>
                    <a:pt x="123288" y="182466"/>
                  </a:cubicBezTo>
                  <a:cubicBezTo>
                    <a:pt x="123380" y="182466"/>
                    <a:pt x="123472" y="182547"/>
                    <a:pt x="123564" y="182547"/>
                  </a:cubicBezTo>
                  <a:cubicBezTo>
                    <a:pt x="123564" y="182444"/>
                    <a:pt x="123615" y="182367"/>
                    <a:pt x="123538" y="182263"/>
                  </a:cubicBezTo>
                  <a:cubicBezTo>
                    <a:pt x="123538" y="182238"/>
                    <a:pt x="123538" y="182212"/>
                    <a:pt x="123564" y="182160"/>
                  </a:cubicBezTo>
                  <a:cubicBezTo>
                    <a:pt x="123589" y="182134"/>
                    <a:pt x="123667" y="182057"/>
                    <a:pt x="123538" y="182005"/>
                  </a:cubicBezTo>
                  <a:cubicBezTo>
                    <a:pt x="123538" y="182005"/>
                    <a:pt x="123538" y="181980"/>
                    <a:pt x="123538" y="181954"/>
                  </a:cubicBezTo>
                  <a:cubicBezTo>
                    <a:pt x="123615" y="181851"/>
                    <a:pt x="123564" y="181696"/>
                    <a:pt x="123615" y="181567"/>
                  </a:cubicBezTo>
                  <a:cubicBezTo>
                    <a:pt x="123641" y="181515"/>
                    <a:pt x="123641" y="181438"/>
                    <a:pt x="123615" y="181361"/>
                  </a:cubicBezTo>
                  <a:cubicBezTo>
                    <a:pt x="123589" y="181283"/>
                    <a:pt x="123589" y="181232"/>
                    <a:pt x="123615" y="181154"/>
                  </a:cubicBezTo>
                  <a:cubicBezTo>
                    <a:pt x="123641" y="181077"/>
                    <a:pt x="123641" y="181000"/>
                    <a:pt x="123615" y="180922"/>
                  </a:cubicBezTo>
                  <a:cubicBezTo>
                    <a:pt x="123564" y="180819"/>
                    <a:pt x="123564" y="180690"/>
                    <a:pt x="123667" y="180587"/>
                  </a:cubicBezTo>
                  <a:cubicBezTo>
                    <a:pt x="123692" y="180561"/>
                    <a:pt x="123718" y="180510"/>
                    <a:pt x="123718" y="180484"/>
                  </a:cubicBezTo>
                  <a:cubicBezTo>
                    <a:pt x="123692" y="180458"/>
                    <a:pt x="123692" y="180432"/>
                    <a:pt x="123667" y="180432"/>
                  </a:cubicBezTo>
                  <a:cubicBezTo>
                    <a:pt x="123486" y="180329"/>
                    <a:pt x="123486" y="180329"/>
                    <a:pt x="123564" y="180149"/>
                  </a:cubicBezTo>
                  <a:cubicBezTo>
                    <a:pt x="123564" y="180097"/>
                    <a:pt x="123460" y="180045"/>
                    <a:pt x="123564" y="179994"/>
                  </a:cubicBezTo>
                  <a:cubicBezTo>
                    <a:pt x="123564" y="179994"/>
                    <a:pt x="123589" y="179942"/>
                    <a:pt x="123589" y="179942"/>
                  </a:cubicBezTo>
                  <a:cubicBezTo>
                    <a:pt x="123512" y="179865"/>
                    <a:pt x="123512" y="179736"/>
                    <a:pt x="123564" y="179659"/>
                  </a:cubicBezTo>
                  <a:lnTo>
                    <a:pt x="123564" y="179607"/>
                  </a:lnTo>
                  <a:cubicBezTo>
                    <a:pt x="123409" y="179375"/>
                    <a:pt x="123564" y="179246"/>
                    <a:pt x="123692" y="179091"/>
                  </a:cubicBezTo>
                  <a:cubicBezTo>
                    <a:pt x="123692" y="179091"/>
                    <a:pt x="123692" y="179065"/>
                    <a:pt x="123692" y="179065"/>
                  </a:cubicBezTo>
                  <a:lnTo>
                    <a:pt x="123692" y="179014"/>
                  </a:lnTo>
                  <a:cubicBezTo>
                    <a:pt x="123667" y="178885"/>
                    <a:pt x="123667" y="178730"/>
                    <a:pt x="123692" y="178627"/>
                  </a:cubicBezTo>
                  <a:cubicBezTo>
                    <a:pt x="123667" y="178627"/>
                    <a:pt x="123615" y="178627"/>
                    <a:pt x="123615" y="178550"/>
                  </a:cubicBezTo>
                  <a:cubicBezTo>
                    <a:pt x="123615" y="178498"/>
                    <a:pt x="123615" y="178421"/>
                    <a:pt x="123718" y="178395"/>
                  </a:cubicBezTo>
                  <a:cubicBezTo>
                    <a:pt x="123667" y="178240"/>
                    <a:pt x="123589" y="178111"/>
                    <a:pt x="123718" y="177956"/>
                  </a:cubicBezTo>
                  <a:cubicBezTo>
                    <a:pt x="123667" y="177853"/>
                    <a:pt x="123615" y="177879"/>
                    <a:pt x="123589" y="177776"/>
                  </a:cubicBezTo>
                  <a:cubicBezTo>
                    <a:pt x="123589" y="177750"/>
                    <a:pt x="123538" y="177750"/>
                    <a:pt x="123538" y="177647"/>
                  </a:cubicBezTo>
                  <a:cubicBezTo>
                    <a:pt x="123512" y="177595"/>
                    <a:pt x="123512" y="177518"/>
                    <a:pt x="123538" y="177492"/>
                  </a:cubicBezTo>
                  <a:cubicBezTo>
                    <a:pt x="123512" y="177389"/>
                    <a:pt x="123615" y="177337"/>
                    <a:pt x="123615" y="177260"/>
                  </a:cubicBezTo>
                  <a:cubicBezTo>
                    <a:pt x="123615" y="177183"/>
                    <a:pt x="123538" y="177157"/>
                    <a:pt x="123615" y="177079"/>
                  </a:cubicBezTo>
                  <a:cubicBezTo>
                    <a:pt x="123615" y="176950"/>
                    <a:pt x="123770" y="176873"/>
                    <a:pt x="123796" y="176770"/>
                  </a:cubicBezTo>
                  <a:cubicBezTo>
                    <a:pt x="123873" y="176641"/>
                    <a:pt x="123796" y="176538"/>
                    <a:pt x="123744" y="176409"/>
                  </a:cubicBezTo>
                  <a:cubicBezTo>
                    <a:pt x="123731" y="176422"/>
                    <a:pt x="123718" y="176428"/>
                    <a:pt x="123709" y="176428"/>
                  </a:cubicBezTo>
                  <a:cubicBezTo>
                    <a:pt x="123699" y="176428"/>
                    <a:pt x="123692" y="176422"/>
                    <a:pt x="123692" y="176409"/>
                  </a:cubicBezTo>
                  <a:cubicBezTo>
                    <a:pt x="123680" y="176435"/>
                    <a:pt x="123654" y="176448"/>
                    <a:pt x="123628" y="176448"/>
                  </a:cubicBezTo>
                  <a:cubicBezTo>
                    <a:pt x="123602" y="176448"/>
                    <a:pt x="123576" y="176435"/>
                    <a:pt x="123564" y="176409"/>
                  </a:cubicBezTo>
                  <a:cubicBezTo>
                    <a:pt x="123486" y="176357"/>
                    <a:pt x="123460" y="176254"/>
                    <a:pt x="123512" y="176177"/>
                  </a:cubicBezTo>
                  <a:lnTo>
                    <a:pt x="123512" y="176099"/>
                  </a:lnTo>
                  <a:cubicBezTo>
                    <a:pt x="123512" y="176077"/>
                    <a:pt x="123531" y="176017"/>
                    <a:pt x="123569" y="176017"/>
                  </a:cubicBezTo>
                  <a:cubicBezTo>
                    <a:pt x="123575" y="176017"/>
                    <a:pt x="123582" y="176018"/>
                    <a:pt x="123589" y="176022"/>
                  </a:cubicBezTo>
                  <a:cubicBezTo>
                    <a:pt x="123610" y="176029"/>
                    <a:pt x="123631" y="176032"/>
                    <a:pt x="123651" y="176032"/>
                  </a:cubicBezTo>
                  <a:cubicBezTo>
                    <a:pt x="123706" y="176032"/>
                    <a:pt x="123758" y="176008"/>
                    <a:pt x="123796" y="175970"/>
                  </a:cubicBezTo>
                  <a:cubicBezTo>
                    <a:pt x="123847" y="175919"/>
                    <a:pt x="123873" y="175841"/>
                    <a:pt x="123847" y="175790"/>
                  </a:cubicBezTo>
                  <a:lnTo>
                    <a:pt x="123744" y="175609"/>
                  </a:lnTo>
                  <a:lnTo>
                    <a:pt x="123744" y="175584"/>
                  </a:lnTo>
                  <a:lnTo>
                    <a:pt x="123744" y="175558"/>
                  </a:lnTo>
                  <a:cubicBezTo>
                    <a:pt x="123744" y="175506"/>
                    <a:pt x="123744" y="175455"/>
                    <a:pt x="123718" y="175403"/>
                  </a:cubicBezTo>
                  <a:cubicBezTo>
                    <a:pt x="123718" y="175351"/>
                    <a:pt x="123718" y="175300"/>
                    <a:pt x="123744" y="175274"/>
                  </a:cubicBezTo>
                  <a:cubicBezTo>
                    <a:pt x="123796" y="175222"/>
                    <a:pt x="123796" y="175145"/>
                    <a:pt x="123744" y="175094"/>
                  </a:cubicBezTo>
                  <a:cubicBezTo>
                    <a:pt x="123641" y="174990"/>
                    <a:pt x="123615" y="174810"/>
                    <a:pt x="123692" y="174681"/>
                  </a:cubicBezTo>
                  <a:cubicBezTo>
                    <a:pt x="123744" y="174578"/>
                    <a:pt x="123770" y="174475"/>
                    <a:pt x="123770" y="174371"/>
                  </a:cubicBezTo>
                  <a:cubicBezTo>
                    <a:pt x="123744" y="174320"/>
                    <a:pt x="123770" y="174268"/>
                    <a:pt x="123821" y="174242"/>
                  </a:cubicBezTo>
                  <a:cubicBezTo>
                    <a:pt x="123873" y="174217"/>
                    <a:pt x="123873" y="174139"/>
                    <a:pt x="123873" y="174088"/>
                  </a:cubicBezTo>
                  <a:cubicBezTo>
                    <a:pt x="123873" y="174036"/>
                    <a:pt x="123821" y="173985"/>
                    <a:pt x="123873" y="173933"/>
                  </a:cubicBezTo>
                  <a:cubicBezTo>
                    <a:pt x="123925" y="173881"/>
                    <a:pt x="123925" y="173907"/>
                    <a:pt x="123873" y="173856"/>
                  </a:cubicBezTo>
                  <a:cubicBezTo>
                    <a:pt x="123796" y="173778"/>
                    <a:pt x="123744" y="173675"/>
                    <a:pt x="123744" y="173572"/>
                  </a:cubicBezTo>
                  <a:cubicBezTo>
                    <a:pt x="123744" y="173520"/>
                    <a:pt x="123718" y="173469"/>
                    <a:pt x="123718" y="173443"/>
                  </a:cubicBezTo>
                  <a:cubicBezTo>
                    <a:pt x="123692" y="173391"/>
                    <a:pt x="123667" y="173366"/>
                    <a:pt x="123692" y="173340"/>
                  </a:cubicBezTo>
                  <a:cubicBezTo>
                    <a:pt x="123718" y="173288"/>
                    <a:pt x="123692" y="173185"/>
                    <a:pt x="123718" y="173082"/>
                  </a:cubicBezTo>
                  <a:cubicBezTo>
                    <a:pt x="123718" y="173004"/>
                    <a:pt x="123692" y="172927"/>
                    <a:pt x="123692" y="172850"/>
                  </a:cubicBezTo>
                  <a:cubicBezTo>
                    <a:pt x="123692" y="172824"/>
                    <a:pt x="123692" y="172798"/>
                    <a:pt x="123718" y="172772"/>
                  </a:cubicBezTo>
                  <a:cubicBezTo>
                    <a:pt x="123744" y="172643"/>
                    <a:pt x="123718" y="172489"/>
                    <a:pt x="123796" y="172386"/>
                  </a:cubicBezTo>
                  <a:cubicBezTo>
                    <a:pt x="123796" y="172386"/>
                    <a:pt x="123796" y="172334"/>
                    <a:pt x="123770" y="172334"/>
                  </a:cubicBezTo>
                  <a:lnTo>
                    <a:pt x="123692" y="172282"/>
                  </a:lnTo>
                  <a:cubicBezTo>
                    <a:pt x="123692" y="172257"/>
                    <a:pt x="123718" y="172231"/>
                    <a:pt x="123744" y="172231"/>
                  </a:cubicBezTo>
                  <a:cubicBezTo>
                    <a:pt x="123744" y="172205"/>
                    <a:pt x="123796" y="172179"/>
                    <a:pt x="123770" y="172153"/>
                  </a:cubicBezTo>
                  <a:cubicBezTo>
                    <a:pt x="123692" y="172076"/>
                    <a:pt x="123718" y="171973"/>
                    <a:pt x="123692" y="171870"/>
                  </a:cubicBezTo>
                  <a:cubicBezTo>
                    <a:pt x="123667" y="171767"/>
                    <a:pt x="123744" y="171638"/>
                    <a:pt x="123718" y="171534"/>
                  </a:cubicBezTo>
                  <a:cubicBezTo>
                    <a:pt x="123667" y="171483"/>
                    <a:pt x="123692" y="171405"/>
                    <a:pt x="123667" y="171354"/>
                  </a:cubicBezTo>
                  <a:cubicBezTo>
                    <a:pt x="123615" y="171302"/>
                    <a:pt x="123667" y="171277"/>
                    <a:pt x="123692" y="171225"/>
                  </a:cubicBezTo>
                  <a:cubicBezTo>
                    <a:pt x="123744" y="171199"/>
                    <a:pt x="123744" y="171122"/>
                    <a:pt x="123692" y="171096"/>
                  </a:cubicBezTo>
                  <a:cubicBezTo>
                    <a:pt x="123667" y="171070"/>
                    <a:pt x="123667" y="171044"/>
                    <a:pt x="123667" y="171019"/>
                  </a:cubicBezTo>
                  <a:cubicBezTo>
                    <a:pt x="123667" y="170941"/>
                    <a:pt x="123667" y="170864"/>
                    <a:pt x="123667" y="170761"/>
                  </a:cubicBezTo>
                  <a:cubicBezTo>
                    <a:pt x="123667" y="170709"/>
                    <a:pt x="123692" y="170709"/>
                    <a:pt x="123744" y="170683"/>
                  </a:cubicBezTo>
                  <a:lnTo>
                    <a:pt x="123744" y="170606"/>
                  </a:lnTo>
                  <a:lnTo>
                    <a:pt x="123692" y="170554"/>
                  </a:lnTo>
                  <a:cubicBezTo>
                    <a:pt x="123589" y="170477"/>
                    <a:pt x="123692" y="170425"/>
                    <a:pt x="123692" y="170374"/>
                  </a:cubicBezTo>
                  <a:cubicBezTo>
                    <a:pt x="123589" y="170374"/>
                    <a:pt x="123589" y="170348"/>
                    <a:pt x="123641" y="170271"/>
                  </a:cubicBezTo>
                  <a:cubicBezTo>
                    <a:pt x="123615" y="170219"/>
                    <a:pt x="123641" y="170168"/>
                    <a:pt x="123692" y="170142"/>
                  </a:cubicBezTo>
                  <a:cubicBezTo>
                    <a:pt x="123692" y="170116"/>
                    <a:pt x="123692" y="170116"/>
                    <a:pt x="123692" y="170090"/>
                  </a:cubicBezTo>
                  <a:cubicBezTo>
                    <a:pt x="123641" y="170013"/>
                    <a:pt x="123589" y="169935"/>
                    <a:pt x="123692" y="169858"/>
                  </a:cubicBezTo>
                  <a:lnTo>
                    <a:pt x="123692" y="169806"/>
                  </a:lnTo>
                  <a:lnTo>
                    <a:pt x="123615" y="169781"/>
                  </a:lnTo>
                  <a:lnTo>
                    <a:pt x="123641" y="169755"/>
                  </a:lnTo>
                  <a:lnTo>
                    <a:pt x="123718" y="169626"/>
                  </a:lnTo>
                  <a:cubicBezTo>
                    <a:pt x="123667" y="169626"/>
                    <a:pt x="123641" y="169600"/>
                    <a:pt x="123641" y="169574"/>
                  </a:cubicBezTo>
                  <a:cubicBezTo>
                    <a:pt x="123667" y="169549"/>
                    <a:pt x="123667" y="169523"/>
                    <a:pt x="123667" y="169497"/>
                  </a:cubicBezTo>
                  <a:cubicBezTo>
                    <a:pt x="123667" y="169420"/>
                    <a:pt x="123718" y="169394"/>
                    <a:pt x="123770" y="169394"/>
                  </a:cubicBezTo>
                  <a:cubicBezTo>
                    <a:pt x="123847" y="169394"/>
                    <a:pt x="123821" y="169368"/>
                    <a:pt x="123873" y="169342"/>
                  </a:cubicBezTo>
                  <a:lnTo>
                    <a:pt x="123925" y="169342"/>
                  </a:lnTo>
                  <a:cubicBezTo>
                    <a:pt x="123950" y="169342"/>
                    <a:pt x="123950" y="169342"/>
                    <a:pt x="123950" y="169368"/>
                  </a:cubicBezTo>
                  <a:cubicBezTo>
                    <a:pt x="123950" y="169381"/>
                    <a:pt x="123944" y="169381"/>
                    <a:pt x="123938" y="169381"/>
                  </a:cubicBezTo>
                  <a:cubicBezTo>
                    <a:pt x="123931" y="169381"/>
                    <a:pt x="123925" y="169381"/>
                    <a:pt x="123925" y="169394"/>
                  </a:cubicBezTo>
                  <a:lnTo>
                    <a:pt x="123925" y="169445"/>
                  </a:lnTo>
                  <a:cubicBezTo>
                    <a:pt x="123943" y="169455"/>
                    <a:pt x="123962" y="169461"/>
                    <a:pt x="123980" y="169461"/>
                  </a:cubicBezTo>
                  <a:cubicBezTo>
                    <a:pt x="124010" y="169461"/>
                    <a:pt x="124037" y="169443"/>
                    <a:pt x="124054" y="169394"/>
                  </a:cubicBezTo>
                  <a:cubicBezTo>
                    <a:pt x="124054" y="169368"/>
                    <a:pt x="124079" y="169368"/>
                    <a:pt x="124079" y="169342"/>
                  </a:cubicBezTo>
                  <a:cubicBezTo>
                    <a:pt x="124028" y="169265"/>
                    <a:pt x="124028" y="169162"/>
                    <a:pt x="123976" y="169110"/>
                  </a:cubicBezTo>
                  <a:cubicBezTo>
                    <a:pt x="123925" y="169110"/>
                    <a:pt x="123873" y="169084"/>
                    <a:pt x="123873" y="169007"/>
                  </a:cubicBezTo>
                  <a:cubicBezTo>
                    <a:pt x="123873" y="168955"/>
                    <a:pt x="123925" y="168930"/>
                    <a:pt x="123976" y="168930"/>
                  </a:cubicBezTo>
                  <a:cubicBezTo>
                    <a:pt x="124002" y="168826"/>
                    <a:pt x="123950" y="168723"/>
                    <a:pt x="124054" y="168620"/>
                  </a:cubicBezTo>
                  <a:cubicBezTo>
                    <a:pt x="124105" y="168543"/>
                    <a:pt x="124131" y="168465"/>
                    <a:pt x="124105" y="168362"/>
                  </a:cubicBezTo>
                  <a:cubicBezTo>
                    <a:pt x="124079" y="168285"/>
                    <a:pt x="124079" y="168182"/>
                    <a:pt x="124131" y="168104"/>
                  </a:cubicBezTo>
                  <a:cubicBezTo>
                    <a:pt x="124131" y="168078"/>
                    <a:pt x="124157" y="167975"/>
                    <a:pt x="124028" y="167975"/>
                  </a:cubicBezTo>
                  <a:cubicBezTo>
                    <a:pt x="123925" y="167975"/>
                    <a:pt x="123950" y="167898"/>
                    <a:pt x="123950" y="167846"/>
                  </a:cubicBezTo>
                  <a:cubicBezTo>
                    <a:pt x="123950" y="167795"/>
                    <a:pt x="123950" y="167743"/>
                    <a:pt x="124002" y="167692"/>
                  </a:cubicBezTo>
                  <a:cubicBezTo>
                    <a:pt x="124054" y="167511"/>
                    <a:pt x="124105" y="167331"/>
                    <a:pt x="124105" y="167150"/>
                  </a:cubicBezTo>
                  <a:cubicBezTo>
                    <a:pt x="124105" y="167047"/>
                    <a:pt x="124183" y="166969"/>
                    <a:pt x="124157" y="166866"/>
                  </a:cubicBezTo>
                  <a:cubicBezTo>
                    <a:pt x="124105" y="166840"/>
                    <a:pt x="124105" y="166840"/>
                    <a:pt x="124157" y="166763"/>
                  </a:cubicBezTo>
                  <a:lnTo>
                    <a:pt x="124157" y="166737"/>
                  </a:lnTo>
                  <a:cubicBezTo>
                    <a:pt x="124105" y="166712"/>
                    <a:pt x="124105" y="166660"/>
                    <a:pt x="124131" y="166608"/>
                  </a:cubicBezTo>
                  <a:cubicBezTo>
                    <a:pt x="124131" y="166583"/>
                    <a:pt x="124157" y="166557"/>
                    <a:pt x="124157" y="166557"/>
                  </a:cubicBezTo>
                  <a:cubicBezTo>
                    <a:pt x="124157" y="166479"/>
                    <a:pt x="124131" y="166402"/>
                    <a:pt x="124131" y="166325"/>
                  </a:cubicBezTo>
                  <a:cubicBezTo>
                    <a:pt x="124131" y="166299"/>
                    <a:pt x="124157" y="166273"/>
                    <a:pt x="124183" y="166273"/>
                  </a:cubicBezTo>
                  <a:lnTo>
                    <a:pt x="124131" y="166144"/>
                  </a:lnTo>
                  <a:cubicBezTo>
                    <a:pt x="124079" y="166144"/>
                    <a:pt x="124028" y="166144"/>
                    <a:pt x="124054" y="166093"/>
                  </a:cubicBezTo>
                  <a:cubicBezTo>
                    <a:pt x="124079" y="165989"/>
                    <a:pt x="124105" y="165860"/>
                    <a:pt x="124131" y="165757"/>
                  </a:cubicBezTo>
                  <a:cubicBezTo>
                    <a:pt x="124131" y="165680"/>
                    <a:pt x="124131" y="165628"/>
                    <a:pt x="124183" y="165577"/>
                  </a:cubicBezTo>
                  <a:lnTo>
                    <a:pt x="124183" y="165448"/>
                  </a:lnTo>
                  <a:cubicBezTo>
                    <a:pt x="124183" y="165370"/>
                    <a:pt x="124260" y="165370"/>
                    <a:pt x="124286" y="165293"/>
                  </a:cubicBezTo>
                  <a:cubicBezTo>
                    <a:pt x="124260" y="165241"/>
                    <a:pt x="124260" y="165190"/>
                    <a:pt x="124234" y="165138"/>
                  </a:cubicBezTo>
                  <a:cubicBezTo>
                    <a:pt x="124234" y="165061"/>
                    <a:pt x="124208" y="164958"/>
                    <a:pt x="124286" y="164906"/>
                  </a:cubicBezTo>
                  <a:lnTo>
                    <a:pt x="124286" y="164855"/>
                  </a:lnTo>
                  <a:cubicBezTo>
                    <a:pt x="124286" y="164829"/>
                    <a:pt x="124286" y="164777"/>
                    <a:pt x="124311" y="164751"/>
                  </a:cubicBezTo>
                  <a:cubicBezTo>
                    <a:pt x="124363" y="164700"/>
                    <a:pt x="124363" y="164622"/>
                    <a:pt x="124337" y="164571"/>
                  </a:cubicBezTo>
                  <a:cubicBezTo>
                    <a:pt x="124311" y="164519"/>
                    <a:pt x="124311" y="164494"/>
                    <a:pt x="124311" y="164442"/>
                  </a:cubicBezTo>
                  <a:cubicBezTo>
                    <a:pt x="124337" y="164390"/>
                    <a:pt x="124363" y="164313"/>
                    <a:pt x="124415" y="164287"/>
                  </a:cubicBezTo>
                  <a:cubicBezTo>
                    <a:pt x="124415" y="164261"/>
                    <a:pt x="124415" y="164236"/>
                    <a:pt x="124415" y="164236"/>
                  </a:cubicBezTo>
                  <a:cubicBezTo>
                    <a:pt x="124389" y="164210"/>
                    <a:pt x="124389" y="164184"/>
                    <a:pt x="124389" y="164158"/>
                  </a:cubicBezTo>
                  <a:cubicBezTo>
                    <a:pt x="124363" y="164107"/>
                    <a:pt x="124363" y="164055"/>
                    <a:pt x="124363" y="164004"/>
                  </a:cubicBezTo>
                  <a:cubicBezTo>
                    <a:pt x="124363" y="163978"/>
                    <a:pt x="124415" y="163952"/>
                    <a:pt x="124466" y="163926"/>
                  </a:cubicBezTo>
                  <a:cubicBezTo>
                    <a:pt x="124492" y="163900"/>
                    <a:pt x="124492" y="163849"/>
                    <a:pt x="124492" y="163823"/>
                  </a:cubicBezTo>
                  <a:cubicBezTo>
                    <a:pt x="124492" y="163797"/>
                    <a:pt x="124492" y="163746"/>
                    <a:pt x="124544" y="163694"/>
                  </a:cubicBezTo>
                  <a:cubicBezTo>
                    <a:pt x="124621" y="163668"/>
                    <a:pt x="124595" y="163565"/>
                    <a:pt x="124569" y="163488"/>
                  </a:cubicBezTo>
                  <a:cubicBezTo>
                    <a:pt x="124440" y="163488"/>
                    <a:pt x="124492" y="163385"/>
                    <a:pt x="124466" y="163307"/>
                  </a:cubicBezTo>
                  <a:cubicBezTo>
                    <a:pt x="124440" y="163178"/>
                    <a:pt x="124440" y="163049"/>
                    <a:pt x="124415" y="162920"/>
                  </a:cubicBezTo>
                  <a:cubicBezTo>
                    <a:pt x="124337" y="162791"/>
                    <a:pt x="124337" y="162611"/>
                    <a:pt x="124415" y="162482"/>
                  </a:cubicBezTo>
                  <a:lnTo>
                    <a:pt x="124415" y="162353"/>
                  </a:lnTo>
                  <a:cubicBezTo>
                    <a:pt x="124415" y="162301"/>
                    <a:pt x="124440" y="162250"/>
                    <a:pt x="124492" y="162224"/>
                  </a:cubicBezTo>
                  <a:cubicBezTo>
                    <a:pt x="124492" y="162198"/>
                    <a:pt x="124492" y="162147"/>
                    <a:pt x="124415" y="162121"/>
                  </a:cubicBezTo>
                  <a:cubicBezTo>
                    <a:pt x="124407" y="162117"/>
                    <a:pt x="124402" y="162116"/>
                    <a:pt x="124398" y="162116"/>
                  </a:cubicBezTo>
                  <a:cubicBezTo>
                    <a:pt x="124377" y="162116"/>
                    <a:pt x="124415" y="162172"/>
                    <a:pt x="124415" y="162172"/>
                  </a:cubicBezTo>
                  <a:cubicBezTo>
                    <a:pt x="124389" y="162172"/>
                    <a:pt x="124363" y="162147"/>
                    <a:pt x="124389" y="162121"/>
                  </a:cubicBezTo>
                  <a:cubicBezTo>
                    <a:pt x="124363" y="162069"/>
                    <a:pt x="124389" y="162043"/>
                    <a:pt x="124415" y="162018"/>
                  </a:cubicBezTo>
                  <a:cubicBezTo>
                    <a:pt x="124415" y="161966"/>
                    <a:pt x="124337" y="161940"/>
                    <a:pt x="124363" y="161914"/>
                  </a:cubicBezTo>
                  <a:cubicBezTo>
                    <a:pt x="124389" y="161889"/>
                    <a:pt x="124492" y="161837"/>
                    <a:pt x="124440" y="161734"/>
                  </a:cubicBezTo>
                  <a:cubicBezTo>
                    <a:pt x="124389" y="161631"/>
                    <a:pt x="124466" y="161605"/>
                    <a:pt x="124440" y="161528"/>
                  </a:cubicBezTo>
                  <a:cubicBezTo>
                    <a:pt x="124440" y="161373"/>
                    <a:pt x="124440" y="161244"/>
                    <a:pt x="124440" y="161089"/>
                  </a:cubicBezTo>
                  <a:lnTo>
                    <a:pt x="124363" y="161089"/>
                  </a:lnTo>
                  <a:lnTo>
                    <a:pt x="124363" y="161244"/>
                  </a:lnTo>
                  <a:cubicBezTo>
                    <a:pt x="124363" y="161270"/>
                    <a:pt x="124363" y="161270"/>
                    <a:pt x="124337" y="161270"/>
                  </a:cubicBezTo>
                  <a:cubicBezTo>
                    <a:pt x="124337" y="161277"/>
                    <a:pt x="124335" y="161280"/>
                    <a:pt x="124332" y="161280"/>
                  </a:cubicBezTo>
                  <a:cubicBezTo>
                    <a:pt x="124324" y="161280"/>
                    <a:pt x="124311" y="161262"/>
                    <a:pt x="124311" y="161244"/>
                  </a:cubicBezTo>
                  <a:cubicBezTo>
                    <a:pt x="124311" y="161244"/>
                    <a:pt x="124260" y="161141"/>
                    <a:pt x="124311" y="161115"/>
                  </a:cubicBezTo>
                  <a:lnTo>
                    <a:pt x="124389" y="160934"/>
                  </a:lnTo>
                  <a:lnTo>
                    <a:pt x="124389" y="160934"/>
                  </a:lnTo>
                  <a:cubicBezTo>
                    <a:pt x="124363" y="160941"/>
                    <a:pt x="124340" y="160944"/>
                    <a:pt x="124321" y="160944"/>
                  </a:cubicBezTo>
                  <a:cubicBezTo>
                    <a:pt x="124263" y="160944"/>
                    <a:pt x="124234" y="160915"/>
                    <a:pt x="124234" y="160857"/>
                  </a:cubicBezTo>
                  <a:cubicBezTo>
                    <a:pt x="124234" y="160831"/>
                    <a:pt x="124260" y="160805"/>
                    <a:pt x="124260" y="160754"/>
                  </a:cubicBezTo>
                  <a:cubicBezTo>
                    <a:pt x="124260" y="160677"/>
                    <a:pt x="124260" y="160599"/>
                    <a:pt x="124208" y="160548"/>
                  </a:cubicBezTo>
                  <a:cubicBezTo>
                    <a:pt x="124157" y="160470"/>
                    <a:pt x="124157" y="160470"/>
                    <a:pt x="124208" y="160419"/>
                  </a:cubicBezTo>
                  <a:cubicBezTo>
                    <a:pt x="124221" y="160431"/>
                    <a:pt x="124234" y="160438"/>
                    <a:pt x="124244" y="160438"/>
                  </a:cubicBezTo>
                  <a:cubicBezTo>
                    <a:pt x="124253" y="160438"/>
                    <a:pt x="124260" y="160431"/>
                    <a:pt x="124260" y="160419"/>
                  </a:cubicBezTo>
                  <a:cubicBezTo>
                    <a:pt x="124311" y="160393"/>
                    <a:pt x="124311" y="160367"/>
                    <a:pt x="124363" y="160341"/>
                  </a:cubicBezTo>
                  <a:cubicBezTo>
                    <a:pt x="124389" y="160315"/>
                    <a:pt x="124440" y="160290"/>
                    <a:pt x="124466" y="160264"/>
                  </a:cubicBezTo>
                  <a:cubicBezTo>
                    <a:pt x="124518" y="160083"/>
                    <a:pt x="124492" y="159903"/>
                    <a:pt x="124415" y="159748"/>
                  </a:cubicBezTo>
                  <a:cubicBezTo>
                    <a:pt x="124363" y="159619"/>
                    <a:pt x="124389" y="159567"/>
                    <a:pt x="124492" y="159516"/>
                  </a:cubicBezTo>
                  <a:lnTo>
                    <a:pt x="124492" y="159464"/>
                  </a:lnTo>
                  <a:cubicBezTo>
                    <a:pt x="124440" y="159439"/>
                    <a:pt x="124337" y="159464"/>
                    <a:pt x="124363" y="159335"/>
                  </a:cubicBezTo>
                  <a:cubicBezTo>
                    <a:pt x="124363" y="159284"/>
                    <a:pt x="124389" y="159232"/>
                    <a:pt x="124337" y="159206"/>
                  </a:cubicBezTo>
                  <a:cubicBezTo>
                    <a:pt x="124286" y="159206"/>
                    <a:pt x="124260" y="159155"/>
                    <a:pt x="124286" y="159103"/>
                  </a:cubicBezTo>
                  <a:cubicBezTo>
                    <a:pt x="124337" y="158974"/>
                    <a:pt x="124337" y="158820"/>
                    <a:pt x="124286" y="158691"/>
                  </a:cubicBezTo>
                  <a:cubicBezTo>
                    <a:pt x="124260" y="158587"/>
                    <a:pt x="124260" y="158510"/>
                    <a:pt x="124234" y="158433"/>
                  </a:cubicBezTo>
                  <a:cubicBezTo>
                    <a:pt x="124234" y="158355"/>
                    <a:pt x="124183" y="158278"/>
                    <a:pt x="124234" y="158226"/>
                  </a:cubicBezTo>
                  <a:lnTo>
                    <a:pt x="124234" y="158201"/>
                  </a:lnTo>
                  <a:cubicBezTo>
                    <a:pt x="124234" y="158175"/>
                    <a:pt x="124234" y="158175"/>
                    <a:pt x="124234" y="158175"/>
                  </a:cubicBezTo>
                  <a:cubicBezTo>
                    <a:pt x="124183" y="158149"/>
                    <a:pt x="124208" y="158123"/>
                    <a:pt x="124234" y="158097"/>
                  </a:cubicBezTo>
                  <a:cubicBezTo>
                    <a:pt x="124234" y="158020"/>
                    <a:pt x="124260" y="157943"/>
                    <a:pt x="124157" y="157917"/>
                  </a:cubicBezTo>
                  <a:cubicBezTo>
                    <a:pt x="124157" y="157917"/>
                    <a:pt x="124157" y="157865"/>
                    <a:pt x="124131" y="157840"/>
                  </a:cubicBezTo>
                  <a:cubicBezTo>
                    <a:pt x="124079" y="157736"/>
                    <a:pt x="124054" y="157633"/>
                    <a:pt x="124079" y="157530"/>
                  </a:cubicBezTo>
                  <a:lnTo>
                    <a:pt x="124079" y="157427"/>
                  </a:lnTo>
                  <a:lnTo>
                    <a:pt x="124028" y="157427"/>
                  </a:lnTo>
                  <a:cubicBezTo>
                    <a:pt x="124028" y="157453"/>
                    <a:pt x="124028" y="157504"/>
                    <a:pt x="124002" y="157504"/>
                  </a:cubicBezTo>
                  <a:cubicBezTo>
                    <a:pt x="123950" y="157478"/>
                    <a:pt x="123976" y="157453"/>
                    <a:pt x="123976" y="157427"/>
                  </a:cubicBezTo>
                  <a:cubicBezTo>
                    <a:pt x="123976" y="157401"/>
                    <a:pt x="124002" y="157401"/>
                    <a:pt x="124028" y="157375"/>
                  </a:cubicBezTo>
                  <a:cubicBezTo>
                    <a:pt x="124028" y="157349"/>
                    <a:pt x="124028" y="157349"/>
                    <a:pt x="124028" y="157324"/>
                  </a:cubicBezTo>
                  <a:lnTo>
                    <a:pt x="124028" y="157246"/>
                  </a:lnTo>
                  <a:lnTo>
                    <a:pt x="123950" y="157246"/>
                  </a:lnTo>
                  <a:cubicBezTo>
                    <a:pt x="123899" y="157246"/>
                    <a:pt x="123873" y="157246"/>
                    <a:pt x="123847" y="157195"/>
                  </a:cubicBezTo>
                  <a:lnTo>
                    <a:pt x="123847" y="157092"/>
                  </a:lnTo>
                  <a:cubicBezTo>
                    <a:pt x="123770" y="157014"/>
                    <a:pt x="123821" y="156859"/>
                    <a:pt x="123744" y="156782"/>
                  </a:cubicBezTo>
                  <a:cubicBezTo>
                    <a:pt x="123692" y="156679"/>
                    <a:pt x="123718" y="156679"/>
                    <a:pt x="123770" y="156627"/>
                  </a:cubicBezTo>
                  <a:cubicBezTo>
                    <a:pt x="123847" y="156602"/>
                    <a:pt x="123796" y="156524"/>
                    <a:pt x="123821" y="156473"/>
                  </a:cubicBezTo>
                  <a:cubicBezTo>
                    <a:pt x="123847" y="156421"/>
                    <a:pt x="123847" y="156395"/>
                    <a:pt x="123796" y="156369"/>
                  </a:cubicBezTo>
                  <a:cubicBezTo>
                    <a:pt x="123692" y="156266"/>
                    <a:pt x="123744" y="156163"/>
                    <a:pt x="123744" y="156034"/>
                  </a:cubicBezTo>
                  <a:cubicBezTo>
                    <a:pt x="123744" y="156008"/>
                    <a:pt x="123744" y="155957"/>
                    <a:pt x="123718" y="155931"/>
                  </a:cubicBezTo>
                  <a:cubicBezTo>
                    <a:pt x="123744" y="155879"/>
                    <a:pt x="123718" y="155828"/>
                    <a:pt x="123667" y="155802"/>
                  </a:cubicBezTo>
                  <a:cubicBezTo>
                    <a:pt x="123589" y="155776"/>
                    <a:pt x="123615" y="155699"/>
                    <a:pt x="123641" y="155647"/>
                  </a:cubicBezTo>
                  <a:cubicBezTo>
                    <a:pt x="123564" y="155596"/>
                    <a:pt x="123564" y="155544"/>
                    <a:pt x="123615" y="155493"/>
                  </a:cubicBezTo>
                  <a:cubicBezTo>
                    <a:pt x="123667" y="155441"/>
                    <a:pt x="123692" y="155338"/>
                    <a:pt x="123692" y="155260"/>
                  </a:cubicBezTo>
                  <a:cubicBezTo>
                    <a:pt x="123667" y="155235"/>
                    <a:pt x="123667" y="155209"/>
                    <a:pt x="123692" y="155183"/>
                  </a:cubicBezTo>
                  <a:cubicBezTo>
                    <a:pt x="123718" y="155080"/>
                    <a:pt x="123718" y="155080"/>
                    <a:pt x="123641" y="155028"/>
                  </a:cubicBezTo>
                  <a:cubicBezTo>
                    <a:pt x="123615" y="155028"/>
                    <a:pt x="123589" y="155028"/>
                    <a:pt x="123589" y="155003"/>
                  </a:cubicBezTo>
                  <a:cubicBezTo>
                    <a:pt x="123538" y="155003"/>
                    <a:pt x="123538" y="154951"/>
                    <a:pt x="123538" y="154925"/>
                  </a:cubicBezTo>
                  <a:cubicBezTo>
                    <a:pt x="123557" y="154887"/>
                    <a:pt x="123576" y="154863"/>
                    <a:pt x="123605" y="154863"/>
                  </a:cubicBezTo>
                  <a:cubicBezTo>
                    <a:pt x="123615" y="154863"/>
                    <a:pt x="123627" y="154867"/>
                    <a:pt x="123641" y="154874"/>
                  </a:cubicBezTo>
                  <a:cubicBezTo>
                    <a:pt x="123651" y="154893"/>
                    <a:pt x="123668" y="154902"/>
                    <a:pt x="123687" y="154902"/>
                  </a:cubicBezTo>
                  <a:cubicBezTo>
                    <a:pt x="123718" y="154902"/>
                    <a:pt x="123754" y="154880"/>
                    <a:pt x="123770" y="154848"/>
                  </a:cubicBezTo>
                  <a:cubicBezTo>
                    <a:pt x="123796" y="154770"/>
                    <a:pt x="123847" y="154719"/>
                    <a:pt x="123821" y="154641"/>
                  </a:cubicBezTo>
                  <a:cubicBezTo>
                    <a:pt x="123821" y="154590"/>
                    <a:pt x="123821" y="154538"/>
                    <a:pt x="123873" y="154487"/>
                  </a:cubicBezTo>
                  <a:lnTo>
                    <a:pt x="123873" y="154461"/>
                  </a:lnTo>
                  <a:lnTo>
                    <a:pt x="123873" y="154435"/>
                  </a:lnTo>
                  <a:cubicBezTo>
                    <a:pt x="123873" y="154358"/>
                    <a:pt x="123847" y="154306"/>
                    <a:pt x="123847" y="154229"/>
                  </a:cubicBezTo>
                  <a:cubicBezTo>
                    <a:pt x="123821" y="154177"/>
                    <a:pt x="123821" y="154126"/>
                    <a:pt x="123873" y="154074"/>
                  </a:cubicBezTo>
                  <a:cubicBezTo>
                    <a:pt x="123950" y="153919"/>
                    <a:pt x="123976" y="153739"/>
                    <a:pt x="123976" y="153584"/>
                  </a:cubicBezTo>
                  <a:cubicBezTo>
                    <a:pt x="123976" y="153507"/>
                    <a:pt x="124079" y="153429"/>
                    <a:pt x="123976" y="153352"/>
                  </a:cubicBezTo>
                  <a:cubicBezTo>
                    <a:pt x="123976" y="153326"/>
                    <a:pt x="123925" y="153300"/>
                    <a:pt x="123925" y="153300"/>
                  </a:cubicBezTo>
                  <a:cubicBezTo>
                    <a:pt x="124002" y="153120"/>
                    <a:pt x="123796" y="152991"/>
                    <a:pt x="123899" y="152836"/>
                  </a:cubicBezTo>
                  <a:lnTo>
                    <a:pt x="123925" y="152785"/>
                  </a:lnTo>
                  <a:cubicBezTo>
                    <a:pt x="123821" y="152785"/>
                    <a:pt x="123821" y="152785"/>
                    <a:pt x="123821" y="152862"/>
                  </a:cubicBezTo>
                  <a:lnTo>
                    <a:pt x="123821" y="152913"/>
                  </a:lnTo>
                  <a:cubicBezTo>
                    <a:pt x="123821" y="152971"/>
                    <a:pt x="123790" y="152988"/>
                    <a:pt x="123757" y="152988"/>
                  </a:cubicBezTo>
                  <a:cubicBezTo>
                    <a:pt x="123731" y="152988"/>
                    <a:pt x="123704" y="152977"/>
                    <a:pt x="123692" y="152965"/>
                  </a:cubicBezTo>
                  <a:cubicBezTo>
                    <a:pt x="123692" y="152862"/>
                    <a:pt x="123718" y="152733"/>
                    <a:pt x="123744" y="152656"/>
                  </a:cubicBezTo>
                  <a:cubicBezTo>
                    <a:pt x="123641" y="152656"/>
                    <a:pt x="123615" y="152785"/>
                    <a:pt x="123589" y="152785"/>
                  </a:cubicBezTo>
                  <a:cubicBezTo>
                    <a:pt x="123564" y="152759"/>
                    <a:pt x="123589" y="152759"/>
                    <a:pt x="123589" y="152759"/>
                  </a:cubicBezTo>
                  <a:cubicBezTo>
                    <a:pt x="123615" y="152604"/>
                    <a:pt x="123589" y="152475"/>
                    <a:pt x="123512" y="152346"/>
                  </a:cubicBezTo>
                  <a:cubicBezTo>
                    <a:pt x="123486" y="152346"/>
                    <a:pt x="123460" y="152320"/>
                    <a:pt x="123435" y="152320"/>
                  </a:cubicBezTo>
                  <a:lnTo>
                    <a:pt x="123357" y="152320"/>
                  </a:lnTo>
                  <a:cubicBezTo>
                    <a:pt x="123306" y="152320"/>
                    <a:pt x="123280" y="152295"/>
                    <a:pt x="123280" y="152269"/>
                  </a:cubicBezTo>
                  <a:cubicBezTo>
                    <a:pt x="123280" y="152217"/>
                    <a:pt x="123306" y="152191"/>
                    <a:pt x="123357" y="152191"/>
                  </a:cubicBezTo>
                  <a:cubicBezTo>
                    <a:pt x="123396" y="152191"/>
                    <a:pt x="123464" y="152235"/>
                    <a:pt x="123506" y="152235"/>
                  </a:cubicBezTo>
                  <a:cubicBezTo>
                    <a:pt x="123520" y="152235"/>
                    <a:pt x="123531" y="152230"/>
                    <a:pt x="123538" y="152217"/>
                  </a:cubicBezTo>
                  <a:cubicBezTo>
                    <a:pt x="123589" y="152140"/>
                    <a:pt x="123615" y="152062"/>
                    <a:pt x="123564" y="151985"/>
                  </a:cubicBezTo>
                  <a:cubicBezTo>
                    <a:pt x="123538" y="151908"/>
                    <a:pt x="123641" y="151882"/>
                    <a:pt x="123667" y="151804"/>
                  </a:cubicBezTo>
                  <a:lnTo>
                    <a:pt x="123667" y="151650"/>
                  </a:lnTo>
                  <a:cubicBezTo>
                    <a:pt x="123650" y="151641"/>
                    <a:pt x="123638" y="151638"/>
                    <a:pt x="123629" y="151638"/>
                  </a:cubicBezTo>
                  <a:cubicBezTo>
                    <a:pt x="123612" y="151638"/>
                    <a:pt x="123607" y="151650"/>
                    <a:pt x="123589" y="151650"/>
                  </a:cubicBezTo>
                  <a:cubicBezTo>
                    <a:pt x="123576" y="151650"/>
                    <a:pt x="123557" y="151656"/>
                    <a:pt x="123538" y="151656"/>
                  </a:cubicBezTo>
                  <a:cubicBezTo>
                    <a:pt x="123518" y="151656"/>
                    <a:pt x="123499" y="151650"/>
                    <a:pt x="123486" y="151624"/>
                  </a:cubicBezTo>
                  <a:cubicBezTo>
                    <a:pt x="123409" y="151572"/>
                    <a:pt x="123409" y="151469"/>
                    <a:pt x="123435" y="151418"/>
                  </a:cubicBezTo>
                  <a:cubicBezTo>
                    <a:pt x="123453" y="151380"/>
                    <a:pt x="123486" y="151356"/>
                    <a:pt x="123523" y="151356"/>
                  </a:cubicBezTo>
                  <a:cubicBezTo>
                    <a:pt x="123536" y="151356"/>
                    <a:pt x="123550" y="151359"/>
                    <a:pt x="123564" y="151366"/>
                  </a:cubicBezTo>
                  <a:cubicBezTo>
                    <a:pt x="123615" y="151366"/>
                    <a:pt x="123667" y="151392"/>
                    <a:pt x="123718" y="151418"/>
                  </a:cubicBezTo>
                  <a:lnTo>
                    <a:pt x="123718" y="151366"/>
                  </a:lnTo>
                  <a:cubicBezTo>
                    <a:pt x="123667" y="151314"/>
                    <a:pt x="123667" y="151263"/>
                    <a:pt x="123718" y="151237"/>
                  </a:cubicBezTo>
                  <a:lnTo>
                    <a:pt x="123718" y="151185"/>
                  </a:lnTo>
                  <a:cubicBezTo>
                    <a:pt x="123692" y="151160"/>
                    <a:pt x="123692" y="151134"/>
                    <a:pt x="123667" y="151134"/>
                  </a:cubicBezTo>
                  <a:lnTo>
                    <a:pt x="123538" y="151185"/>
                  </a:lnTo>
                  <a:cubicBezTo>
                    <a:pt x="123506" y="151196"/>
                    <a:pt x="123482" y="151202"/>
                    <a:pt x="123466" y="151202"/>
                  </a:cubicBezTo>
                  <a:cubicBezTo>
                    <a:pt x="123443" y="151202"/>
                    <a:pt x="123435" y="151190"/>
                    <a:pt x="123435" y="151160"/>
                  </a:cubicBezTo>
                  <a:cubicBezTo>
                    <a:pt x="123460" y="151108"/>
                    <a:pt x="123460" y="151057"/>
                    <a:pt x="123486" y="151005"/>
                  </a:cubicBezTo>
                  <a:cubicBezTo>
                    <a:pt x="123460" y="151005"/>
                    <a:pt x="123435" y="151005"/>
                    <a:pt x="123435" y="150953"/>
                  </a:cubicBezTo>
                  <a:cubicBezTo>
                    <a:pt x="123435" y="150876"/>
                    <a:pt x="123460" y="150799"/>
                    <a:pt x="123486" y="150721"/>
                  </a:cubicBezTo>
                  <a:cubicBezTo>
                    <a:pt x="123460" y="150721"/>
                    <a:pt x="123435" y="150695"/>
                    <a:pt x="123435" y="150670"/>
                  </a:cubicBezTo>
                  <a:lnTo>
                    <a:pt x="123435" y="150283"/>
                  </a:lnTo>
                  <a:cubicBezTo>
                    <a:pt x="123409" y="150231"/>
                    <a:pt x="123383" y="150180"/>
                    <a:pt x="123383" y="150128"/>
                  </a:cubicBezTo>
                  <a:cubicBezTo>
                    <a:pt x="123409" y="150051"/>
                    <a:pt x="123409" y="149948"/>
                    <a:pt x="123383" y="149870"/>
                  </a:cubicBezTo>
                  <a:cubicBezTo>
                    <a:pt x="123331" y="149741"/>
                    <a:pt x="123460" y="149664"/>
                    <a:pt x="123435" y="149561"/>
                  </a:cubicBezTo>
                  <a:cubicBezTo>
                    <a:pt x="123435" y="149509"/>
                    <a:pt x="123486" y="149483"/>
                    <a:pt x="123538" y="149483"/>
                  </a:cubicBezTo>
                  <a:cubicBezTo>
                    <a:pt x="123589" y="149509"/>
                    <a:pt x="123615" y="149509"/>
                    <a:pt x="123641" y="149535"/>
                  </a:cubicBezTo>
                  <a:cubicBezTo>
                    <a:pt x="123692" y="149458"/>
                    <a:pt x="123692" y="149380"/>
                    <a:pt x="123667" y="149303"/>
                  </a:cubicBezTo>
                  <a:cubicBezTo>
                    <a:pt x="123641" y="149303"/>
                    <a:pt x="123589" y="149303"/>
                    <a:pt x="123615" y="149251"/>
                  </a:cubicBezTo>
                  <a:cubicBezTo>
                    <a:pt x="123667" y="149200"/>
                    <a:pt x="123718" y="149174"/>
                    <a:pt x="123770" y="149122"/>
                  </a:cubicBezTo>
                  <a:cubicBezTo>
                    <a:pt x="123796" y="149122"/>
                    <a:pt x="123821" y="149148"/>
                    <a:pt x="123821" y="149174"/>
                  </a:cubicBezTo>
                  <a:cubicBezTo>
                    <a:pt x="123873" y="149148"/>
                    <a:pt x="123847" y="149071"/>
                    <a:pt x="123873" y="149019"/>
                  </a:cubicBezTo>
                  <a:cubicBezTo>
                    <a:pt x="123899" y="148890"/>
                    <a:pt x="123925" y="148761"/>
                    <a:pt x="123976" y="148632"/>
                  </a:cubicBezTo>
                  <a:cubicBezTo>
                    <a:pt x="123976" y="148606"/>
                    <a:pt x="123976" y="148581"/>
                    <a:pt x="123950" y="148581"/>
                  </a:cubicBezTo>
                  <a:cubicBezTo>
                    <a:pt x="123899" y="148555"/>
                    <a:pt x="123873" y="148529"/>
                    <a:pt x="123821" y="148503"/>
                  </a:cubicBezTo>
                  <a:cubicBezTo>
                    <a:pt x="123814" y="148496"/>
                    <a:pt x="123806" y="148493"/>
                    <a:pt x="123799" y="148493"/>
                  </a:cubicBezTo>
                  <a:cubicBezTo>
                    <a:pt x="123783" y="148493"/>
                    <a:pt x="123770" y="148511"/>
                    <a:pt x="123770" y="148529"/>
                  </a:cubicBezTo>
                  <a:cubicBezTo>
                    <a:pt x="123770" y="148555"/>
                    <a:pt x="123847" y="148606"/>
                    <a:pt x="123770" y="148632"/>
                  </a:cubicBezTo>
                  <a:cubicBezTo>
                    <a:pt x="123753" y="148641"/>
                    <a:pt x="123738" y="148644"/>
                    <a:pt x="123725" y="148644"/>
                  </a:cubicBezTo>
                  <a:cubicBezTo>
                    <a:pt x="123698" y="148644"/>
                    <a:pt x="123675" y="148632"/>
                    <a:pt x="123641" y="148632"/>
                  </a:cubicBezTo>
                  <a:cubicBezTo>
                    <a:pt x="123641" y="148555"/>
                    <a:pt x="123692" y="148477"/>
                    <a:pt x="123641" y="148374"/>
                  </a:cubicBezTo>
                  <a:cubicBezTo>
                    <a:pt x="123589" y="148297"/>
                    <a:pt x="123641" y="148297"/>
                    <a:pt x="123667" y="148271"/>
                  </a:cubicBezTo>
                  <a:cubicBezTo>
                    <a:pt x="123692" y="148168"/>
                    <a:pt x="123744" y="148091"/>
                    <a:pt x="123821" y="148065"/>
                  </a:cubicBezTo>
                  <a:cubicBezTo>
                    <a:pt x="123796" y="148039"/>
                    <a:pt x="123821" y="147987"/>
                    <a:pt x="123847" y="147987"/>
                  </a:cubicBezTo>
                  <a:cubicBezTo>
                    <a:pt x="123899" y="147910"/>
                    <a:pt x="123899" y="147833"/>
                    <a:pt x="123847" y="147781"/>
                  </a:cubicBezTo>
                  <a:cubicBezTo>
                    <a:pt x="123796" y="147678"/>
                    <a:pt x="123796" y="147549"/>
                    <a:pt x="123821" y="147446"/>
                  </a:cubicBezTo>
                  <a:cubicBezTo>
                    <a:pt x="123847" y="147394"/>
                    <a:pt x="123847" y="147317"/>
                    <a:pt x="123821" y="147265"/>
                  </a:cubicBezTo>
                  <a:cubicBezTo>
                    <a:pt x="123821" y="147214"/>
                    <a:pt x="123796" y="147162"/>
                    <a:pt x="123744" y="147136"/>
                  </a:cubicBezTo>
                  <a:cubicBezTo>
                    <a:pt x="123692" y="147136"/>
                    <a:pt x="123692" y="147136"/>
                    <a:pt x="123667" y="147111"/>
                  </a:cubicBezTo>
                  <a:cubicBezTo>
                    <a:pt x="123667" y="147059"/>
                    <a:pt x="123667" y="147059"/>
                    <a:pt x="123667" y="147033"/>
                  </a:cubicBezTo>
                  <a:cubicBezTo>
                    <a:pt x="123667" y="147007"/>
                    <a:pt x="123641" y="147007"/>
                    <a:pt x="123641" y="146982"/>
                  </a:cubicBezTo>
                  <a:cubicBezTo>
                    <a:pt x="123667" y="146853"/>
                    <a:pt x="123615" y="146878"/>
                    <a:pt x="123641" y="146827"/>
                  </a:cubicBezTo>
                  <a:cubicBezTo>
                    <a:pt x="123667" y="146801"/>
                    <a:pt x="123692" y="146801"/>
                    <a:pt x="123718" y="146775"/>
                  </a:cubicBezTo>
                  <a:cubicBezTo>
                    <a:pt x="123744" y="146749"/>
                    <a:pt x="123744" y="146698"/>
                    <a:pt x="123692" y="146646"/>
                  </a:cubicBezTo>
                  <a:cubicBezTo>
                    <a:pt x="123589" y="146543"/>
                    <a:pt x="123641" y="146440"/>
                    <a:pt x="123692" y="146337"/>
                  </a:cubicBezTo>
                  <a:lnTo>
                    <a:pt x="123692" y="146053"/>
                  </a:lnTo>
                  <a:cubicBezTo>
                    <a:pt x="123615" y="145976"/>
                    <a:pt x="123615" y="145976"/>
                    <a:pt x="123692" y="145898"/>
                  </a:cubicBezTo>
                  <a:cubicBezTo>
                    <a:pt x="123744" y="145924"/>
                    <a:pt x="123744" y="145950"/>
                    <a:pt x="123744" y="146002"/>
                  </a:cubicBezTo>
                  <a:lnTo>
                    <a:pt x="123873" y="145950"/>
                  </a:lnTo>
                  <a:lnTo>
                    <a:pt x="123925" y="145898"/>
                  </a:lnTo>
                  <a:cubicBezTo>
                    <a:pt x="123899" y="145847"/>
                    <a:pt x="123847" y="145769"/>
                    <a:pt x="123925" y="145718"/>
                  </a:cubicBezTo>
                  <a:cubicBezTo>
                    <a:pt x="124002" y="145666"/>
                    <a:pt x="124028" y="145563"/>
                    <a:pt x="124157" y="145537"/>
                  </a:cubicBezTo>
                  <a:cubicBezTo>
                    <a:pt x="124157" y="145434"/>
                    <a:pt x="124208" y="145357"/>
                    <a:pt x="124157" y="145254"/>
                  </a:cubicBezTo>
                  <a:cubicBezTo>
                    <a:pt x="124157" y="145176"/>
                    <a:pt x="124157" y="145099"/>
                    <a:pt x="124208" y="145047"/>
                  </a:cubicBezTo>
                  <a:cubicBezTo>
                    <a:pt x="124105" y="144918"/>
                    <a:pt x="123873" y="144944"/>
                    <a:pt x="123899" y="144841"/>
                  </a:cubicBezTo>
                  <a:cubicBezTo>
                    <a:pt x="123899" y="144738"/>
                    <a:pt x="124002" y="144738"/>
                    <a:pt x="124079" y="144738"/>
                  </a:cubicBezTo>
                  <a:cubicBezTo>
                    <a:pt x="124183" y="144738"/>
                    <a:pt x="124208" y="144738"/>
                    <a:pt x="124183" y="144660"/>
                  </a:cubicBezTo>
                  <a:cubicBezTo>
                    <a:pt x="124183" y="144583"/>
                    <a:pt x="124183" y="144531"/>
                    <a:pt x="124183" y="144480"/>
                  </a:cubicBezTo>
                  <a:cubicBezTo>
                    <a:pt x="124157" y="144403"/>
                    <a:pt x="124157" y="144351"/>
                    <a:pt x="124208" y="144299"/>
                  </a:cubicBezTo>
                  <a:cubicBezTo>
                    <a:pt x="124286" y="144222"/>
                    <a:pt x="124311" y="144119"/>
                    <a:pt x="124286" y="144041"/>
                  </a:cubicBezTo>
                  <a:cubicBezTo>
                    <a:pt x="124131" y="143964"/>
                    <a:pt x="124208" y="143835"/>
                    <a:pt x="124183" y="143732"/>
                  </a:cubicBezTo>
                  <a:cubicBezTo>
                    <a:pt x="124183" y="143629"/>
                    <a:pt x="124234" y="143629"/>
                    <a:pt x="124286" y="143629"/>
                  </a:cubicBezTo>
                  <a:lnTo>
                    <a:pt x="124337" y="143629"/>
                  </a:lnTo>
                  <a:lnTo>
                    <a:pt x="124337" y="143526"/>
                  </a:lnTo>
                  <a:cubicBezTo>
                    <a:pt x="124337" y="143422"/>
                    <a:pt x="124363" y="143345"/>
                    <a:pt x="124389" y="143294"/>
                  </a:cubicBezTo>
                  <a:cubicBezTo>
                    <a:pt x="124389" y="143248"/>
                    <a:pt x="124409" y="143160"/>
                    <a:pt x="124341" y="143160"/>
                  </a:cubicBezTo>
                  <a:cubicBezTo>
                    <a:pt x="124332" y="143160"/>
                    <a:pt x="124323" y="143162"/>
                    <a:pt x="124311" y="143165"/>
                  </a:cubicBezTo>
                  <a:cubicBezTo>
                    <a:pt x="124297" y="143169"/>
                    <a:pt x="124285" y="143171"/>
                    <a:pt x="124274" y="143171"/>
                  </a:cubicBezTo>
                  <a:cubicBezTo>
                    <a:pt x="124224" y="143171"/>
                    <a:pt x="124199" y="143129"/>
                    <a:pt x="124157" y="143087"/>
                  </a:cubicBezTo>
                  <a:cubicBezTo>
                    <a:pt x="124105" y="143010"/>
                    <a:pt x="124079" y="142932"/>
                    <a:pt x="124054" y="142855"/>
                  </a:cubicBezTo>
                  <a:cubicBezTo>
                    <a:pt x="124002" y="142829"/>
                    <a:pt x="123976" y="142778"/>
                    <a:pt x="124002" y="142726"/>
                  </a:cubicBezTo>
                  <a:cubicBezTo>
                    <a:pt x="124002" y="142675"/>
                    <a:pt x="124002" y="142649"/>
                    <a:pt x="124028" y="142597"/>
                  </a:cubicBezTo>
                  <a:cubicBezTo>
                    <a:pt x="123976" y="142520"/>
                    <a:pt x="123925" y="142442"/>
                    <a:pt x="124002" y="142365"/>
                  </a:cubicBezTo>
                  <a:cubicBezTo>
                    <a:pt x="123976" y="142313"/>
                    <a:pt x="123925" y="142262"/>
                    <a:pt x="123950" y="142185"/>
                  </a:cubicBezTo>
                  <a:cubicBezTo>
                    <a:pt x="123976" y="142133"/>
                    <a:pt x="123950" y="142107"/>
                    <a:pt x="123925" y="142056"/>
                  </a:cubicBezTo>
                  <a:cubicBezTo>
                    <a:pt x="123899" y="142004"/>
                    <a:pt x="123925" y="141952"/>
                    <a:pt x="124002" y="141927"/>
                  </a:cubicBezTo>
                  <a:cubicBezTo>
                    <a:pt x="124002" y="141901"/>
                    <a:pt x="124002" y="141901"/>
                    <a:pt x="124002" y="141875"/>
                  </a:cubicBezTo>
                  <a:lnTo>
                    <a:pt x="124002" y="141823"/>
                  </a:lnTo>
                  <a:cubicBezTo>
                    <a:pt x="123976" y="141798"/>
                    <a:pt x="123950" y="141772"/>
                    <a:pt x="123976" y="141746"/>
                  </a:cubicBezTo>
                  <a:cubicBezTo>
                    <a:pt x="123976" y="141694"/>
                    <a:pt x="124028" y="141694"/>
                    <a:pt x="124054" y="141694"/>
                  </a:cubicBezTo>
                  <a:lnTo>
                    <a:pt x="124131" y="141694"/>
                  </a:lnTo>
                  <a:cubicBezTo>
                    <a:pt x="124183" y="141643"/>
                    <a:pt x="124157" y="141540"/>
                    <a:pt x="124234" y="141462"/>
                  </a:cubicBezTo>
                  <a:cubicBezTo>
                    <a:pt x="124234" y="141444"/>
                    <a:pt x="124247" y="141426"/>
                    <a:pt x="124264" y="141426"/>
                  </a:cubicBezTo>
                  <a:cubicBezTo>
                    <a:pt x="124271" y="141426"/>
                    <a:pt x="124278" y="141429"/>
                    <a:pt x="124286" y="141437"/>
                  </a:cubicBezTo>
                  <a:lnTo>
                    <a:pt x="124286" y="141411"/>
                  </a:lnTo>
                  <a:lnTo>
                    <a:pt x="124286" y="141385"/>
                  </a:lnTo>
                  <a:lnTo>
                    <a:pt x="124286" y="141308"/>
                  </a:lnTo>
                  <a:cubicBezTo>
                    <a:pt x="124286" y="141256"/>
                    <a:pt x="124260" y="141204"/>
                    <a:pt x="124337" y="141204"/>
                  </a:cubicBezTo>
                  <a:cubicBezTo>
                    <a:pt x="124337" y="141127"/>
                    <a:pt x="124389" y="141050"/>
                    <a:pt x="124440" y="141024"/>
                  </a:cubicBezTo>
                  <a:cubicBezTo>
                    <a:pt x="124440" y="140998"/>
                    <a:pt x="124466" y="140972"/>
                    <a:pt x="124466" y="140947"/>
                  </a:cubicBezTo>
                  <a:cubicBezTo>
                    <a:pt x="124492" y="140843"/>
                    <a:pt x="124518" y="140740"/>
                    <a:pt x="124518" y="140663"/>
                  </a:cubicBezTo>
                  <a:cubicBezTo>
                    <a:pt x="124518" y="140560"/>
                    <a:pt x="124440" y="140482"/>
                    <a:pt x="124466" y="140379"/>
                  </a:cubicBezTo>
                  <a:cubicBezTo>
                    <a:pt x="124466" y="140353"/>
                    <a:pt x="124466" y="140302"/>
                    <a:pt x="124518" y="140302"/>
                  </a:cubicBezTo>
                  <a:cubicBezTo>
                    <a:pt x="124535" y="140293"/>
                    <a:pt x="124546" y="140290"/>
                    <a:pt x="124554" y="140290"/>
                  </a:cubicBezTo>
                  <a:cubicBezTo>
                    <a:pt x="124560" y="140290"/>
                    <a:pt x="124563" y="140292"/>
                    <a:pt x="124565" y="140294"/>
                  </a:cubicBezTo>
                  <a:lnTo>
                    <a:pt x="124565" y="140294"/>
                  </a:lnTo>
                  <a:cubicBezTo>
                    <a:pt x="124562" y="140287"/>
                    <a:pt x="124555" y="140274"/>
                    <a:pt x="124544" y="140250"/>
                  </a:cubicBezTo>
                  <a:cubicBezTo>
                    <a:pt x="124518" y="140224"/>
                    <a:pt x="124440" y="140121"/>
                    <a:pt x="124518" y="140070"/>
                  </a:cubicBezTo>
                  <a:cubicBezTo>
                    <a:pt x="124544" y="140070"/>
                    <a:pt x="124595" y="140044"/>
                    <a:pt x="124621" y="140018"/>
                  </a:cubicBezTo>
                  <a:cubicBezTo>
                    <a:pt x="124673" y="139967"/>
                    <a:pt x="124724" y="139889"/>
                    <a:pt x="124724" y="139812"/>
                  </a:cubicBezTo>
                  <a:cubicBezTo>
                    <a:pt x="124750" y="139760"/>
                    <a:pt x="124750" y="139709"/>
                    <a:pt x="124698" y="139709"/>
                  </a:cubicBezTo>
                  <a:cubicBezTo>
                    <a:pt x="124621" y="139683"/>
                    <a:pt x="124569" y="139683"/>
                    <a:pt x="124544" y="139631"/>
                  </a:cubicBezTo>
                  <a:lnTo>
                    <a:pt x="124544" y="139615"/>
                  </a:lnTo>
                  <a:lnTo>
                    <a:pt x="124544" y="139615"/>
                  </a:lnTo>
                  <a:cubicBezTo>
                    <a:pt x="124554" y="139618"/>
                    <a:pt x="124565" y="139619"/>
                    <a:pt x="124575" y="139619"/>
                  </a:cubicBezTo>
                  <a:cubicBezTo>
                    <a:pt x="124655" y="139619"/>
                    <a:pt x="124719" y="139539"/>
                    <a:pt x="124698" y="139476"/>
                  </a:cubicBezTo>
                  <a:lnTo>
                    <a:pt x="124698" y="139451"/>
                  </a:lnTo>
                  <a:cubicBezTo>
                    <a:pt x="124698" y="139425"/>
                    <a:pt x="124698" y="139425"/>
                    <a:pt x="124673" y="139399"/>
                  </a:cubicBezTo>
                  <a:cubicBezTo>
                    <a:pt x="124647" y="139373"/>
                    <a:pt x="124595" y="139373"/>
                    <a:pt x="124544" y="139348"/>
                  </a:cubicBezTo>
                  <a:cubicBezTo>
                    <a:pt x="124440" y="139296"/>
                    <a:pt x="124440" y="139296"/>
                    <a:pt x="124440" y="139167"/>
                  </a:cubicBezTo>
                  <a:lnTo>
                    <a:pt x="124440" y="138986"/>
                  </a:lnTo>
                  <a:cubicBezTo>
                    <a:pt x="124492" y="138909"/>
                    <a:pt x="124492" y="138832"/>
                    <a:pt x="124440" y="138780"/>
                  </a:cubicBezTo>
                  <a:cubicBezTo>
                    <a:pt x="124415" y="138754"/>
                    <a:pt x="124440" y="138729"/>
                    <a:pt x="124492" y="138703"/>
                  </a:cubicBezTo>
                  <a:lnTo>
                    <a:pt x="124569" y="138703"/>
                  </a:lnTo>
                  <a:lnTo>
                    <a:pt x="124569" y="138651"/>
                  </a:lnTo>
                  <a:lnTo>
                    <a:pt x="124518" y="138651"/>
                  </a:lnTo>
                  <a:cubicBezTo>
                    <a:pt x="124492" y="138625"/>
                    <a:pt x="124466" y="138625"/>
                    <a:pt x="124440" y="138600"/>
                  </a:cubicBezTo>
                  <a:cubicBezTo>
                    <a:pt x="124440" y="138496"/>
                    <a:pt x="124440" y="138496"/>
                    <a:pt x="124569" y="138471"/>
                  </a:cubicBezTo>
                  <a:cubicBezTo>
                    <a:pt x="124621" y="138445"/>
                    <a:pt x="124647" y="138445"/>
                    <a:pt x="124673" y="138419"/>
                  </a:cubicBezTo>
                  <a:cubicBezTo>
                    <a:pt x="124647" y="138367"/>
                    <a:pt x="124621" y="138316"/>
                    <a:pt x="124673" y="138264"/>
                  </a:cubicBezTo>
                  <a:cubicBezTo>
                    <a:pt x="124698" y="138239"/>
                    <a:pt x="124724" y="138187"/>
                    <a:pt x="124698" y="138161"/>
                  </a:cubicBezTo>
                  <a:cubicBezTo>
                    <a:pt x="124683" y="138131"/>
                    <a:pt x="124668" y="138118"/>
                    <a:pt x="124648" y="138118"/>
                  </a:cubicBezTo>
                  <a:cubicBezTo>
                    <a:pt x="124633" y="138118"/>
                    <a:pt x="124617" y="138125"/>
                    <a:pt x="124595" y="138135"/>
                  </a:cubicBezTo>
                  <a:cubicBezTo>
                    <a:pt x="124569" y="138148"/>
                    <a:pt x="124550" y="138155"/>
                    <a:pt x="124537" y="138155"/>
                  </a:cubicBezTo>
                  <a:cubicBezTo>
                    <a:pt x="124524" y="138155"/>
                    <a:pt x="124518" y="138148"/>
                    <a:pt x="124518" y="138135"/>
                  </a:cubicBezTo>
                  <a:cubicBezTo>
                    <a:pt x="124492" y="138110"/>
                    <a:pt x="124518" y="138084"/>
                    <a:pt x="124518" y="138084"/>
                  </a:cubicBezTo>
                  <a:lnTo>
                    <a:pt x="124518" y="137981"/>
                  </a:lnTo>
                  <a:cubicBezTo>
                    <a:pt x="124518" y="137955"/>
                    <a:pt x="124466" y="137929"/>
                    <a:pt x="124518" y="137852"/>
                  </a:cubicBezTo>
                  <a:cubicBezTo>
                    <a:pt x="124544" y="137749"/>
                    <a:pt x="124466" y="137774"/>
                    <a:pt x="124466" y="137723"/>
                  </a:cubicBezTo>
                  <a:cubicBezTo>
                    <a:pt x="124466" y="137568"/>
                    <a:pt x="124466" y="137413"/>
                    <a:pt x="124518" y="137284"/>
                  </a:cubicBezTo>
                  <a:cubicBezTo>
                    <a:pt x="124544" y="137207"/>
                    <a:pt x="124621" y="137155"/>
                    <a:pt x="124673" y="137155"/>
                  </a:cubicBezTo>
                  <a:lnTo>
                    <a:pt x="124750" y="137104"/>
                  </a:lnTo>
                  <a:cubicBezTo>
                    <a:pt x="124776" y="136949"/>
                    <a:pt x="124750" y="136846"/>
                    <a:pt x="124569" y="136820"/>
                  </a:cubicBezTo>
                  <a:cubicBezTo>
                    <a:pt x="124518" y="136820"/>
                    <a:pt x="124492" y="136665"/>
                    <a:pt x="124518" y="136640"/>
                  </a:cubicBezTo>
                  <a:cubicBezTo>
                    <a:pt x="124531" y="136627"/>
                    <a:pt x="124537" y="136620"/>
                    <a:pt x="124544" y="136620"/>
                  </a:cubicBezTo>
                  <a:cubicBezTo>
                    <a:pt x="124550" y="136620"/>
                    <a:pt x="124556" y="136627"/>
                    <a:pt x="124569" y="136640"/>
                  </a:cubicBezTo>
                  <a:cubicBezTo>
                    <a:pt x="124590" y="136681"/>
                    <a:pt x="124615" y="136693"/>
                    <a:pt x="124642" y="136693"/>
                  </a:cubicBezTo>
                  <a:cubicBezTo>
                    <a:pt x="124683" y="136693"/>
                    <a:pt x="124729" y="136665"/>
                    <a:pt x="124776" y="136665"/>
                  </a:cubicBezTo>
                  <a:cubicBezTo>
                    <a:pt x="124776" y="136640"/>
                    <a:pt x="124776" y="136614"/>
                    <a:pt x="124750" y="136614"/>
                  </a:cubicBezTo>
                  <a:cubicBezTo>
                    <a:pt x="124719" y="136521"/>
                    <a:pt x="124679" y="136502"/>
                    <a:pt x="124640" y="136502"/>
                  </a:cubicBezTo>
                  <a:cubicBezTo>
                    <a:pt x="124615" y="136502"/>
                    <a:pt x="124590" y="136511"/>
                    <a:pt x="124569" y="136511"/>
                  </a:cubicBezTo>
                  <a:cubicBezTo>
                    <a:pt x="124544" y="136485"/>
                    <a:pt x="124544" y="136485"/>
                    <a:pt x="124518" y="136459"/>
                  </a:cubicBezTo>
                  <a:cubicBezTo>
                    <a:pt x="124518" y="136330"/>
                    <a:pt x="124621" y="136304"/>
                    <a:pt x="124724" y="136253"/>
                  </a:cubicBezTo>
                  <a:cubicBezTo>
                    <a:pt x="124750" y="136253"/>
                    <a:pt x="124750" y="136227"/>
                    <a:pt x="124750" y="136201"/>
                  </a:cubicBezTo>
                  <a:lnTo>
                    <a:pt x="124647" y="136149"/>
                  </a:lnTo>
                  <a:cubicBezTo>
                    <a:pt x="124644" y="136146"/>
                    <a:pt x="124640" y="136145"/>
                    <a:pt x="124636" y="136145"/>
                  </a:cubicBezTo>
                  <a:cubicBezTo>
                    <a:pt x="124614" y="136145"/>
                    <a:pt x="124578" y="136179"/>
                    <a:pt x="124550" y="136179"/>
                  </a:cubicBezTo>
                  <a:cubicBezTo>
                    <a:pt x="124537" y="136179"/>
                    <a:pt x="124525" y="136171"/>
                    <a:pt x="124518" y="136149"/>
                  </a:cubicBezTo>
                  <a:cubicBezTo>
                    <a:pt x="124518" y="136124"/>
                    <a:pt x="124569" y="136072"/>
                    <a:pt x="124595" y="136046"/>
                  </a:cubicBezTo>
                  <a:cubicBezTo>
                    <a:pt x="124621" y="135969"/>
                    <a:pt x="124621" y="135917"/>
                    <a:pt x="124647" y="135840"/>
                  </a:cubicBezTo>
                  <a:cubicBezTo>
                    <a:pt x="124647" y="135763"/>
                    <a:pt x="124673" y="135659"/>
                    <a:pt x="124750" y="135634"/>
                  </a:cubicBezTo>
                  <a:lnTo>
                    <a:pt x="124698" y="135505"/>
                  </a:lnTo>
                  <a:lnTo>
                    <a:pt x="124595" y="135556"/>
                  </a:lnTo>
                  <a:cubicBezTo>
                    <a:pt x="124588" y="135564"/>
                    <a:pt x="124580" y="135567"/>
                    <a:pt x="124573" y="135567"/>
                  </a:cubicBezTo>
                  <a:cubicBezTo>
                    <a:pt x="124556" y="135567"/>
                    <a:pt x="124544" y="135549"/>
                    <a:pt x="124544" y="135531"/>
                  </a:cubicBezTo>
                  <a:cubicBezTo>
                    <a:pt x="124544" y="135453"/>
                    <a:pt x="124518" y="135376"/>
                    <a:pt x="124647" y="135350"/>
                  </a:cubicBezTo>
                  <a:cubicBezTo>
                    <a:pt x="124647" y="135221"/>
                    <a:pt x="124673" y="135118"/>
                    <a:pt x="124724" y="135015"/>
                  </a:cubicBezTo>
                  <a:lnTo>
                    <a:pt x="124724" y="134912"/>
                  </a:lnTo>
                  <a:lnTo>
                    <a:pt x="124724" y="134783"/>
                  </a:lnTo>
                  <a:lnTo>
                    <a:pt x="124724" y="134396"/>
                  </a:lnTo>
                  <a:cubicBezTo>
                    <a:pt x="124724" y="134370"/>
                    <a:pt x="124673" y="134344"/>
                    <a:pt x="124724" y="134267"/>
                  </a:cubicBezTo>
                  <a:cubicBezTo>
                    <a:pt x="124750" y="134215"/>
                    <a:pt x="124724" y="134112"/>
                    <a:pt x="124724" y="134060"/>
                  </a:cubicBezTo>
                  <a:cubicBezTo>
                    <a:pt x="124724" y="134009"/>
                    <a:pt x="124673" y="133957"/>
                    <a:pt x="124647" y="133880"/>
                  </a:cubicBezTo>
                  <a:cubicBezTo>
                    <a:pt x="124621" y="133803"/>
                    <a:pt x="124750" y="133751"/>
                    <a:pt x="124698" y="133674"/>
                  </a:cubicBezTo>
                  <a:lnTo>
                    <a:pt x="124621" y="133545"/>
                  </a:lnTo>
                  <a:cubicBezTo>
                    <a:pt x="124595" y="133570"/>
                    <a:pt x="124569" y="133622"/>
                    <a:pt x="124569" y="133648"/>
                  </a:cubicBezTo>
                  <a:cubicBezTo>
                    <a:pt x="124551" y="133666"/>
                    <a:pt x="124533" y="133684"/>
                    <a:pt x="124506" y="133684"/>
                  </a:cubicBezTo>
                  <a:cubicBezTo>
                    <a:pt x="124494" y="133684"/>
                    <a:pt x="124481" y="133681"/>
                    <a:pt x="124466" y="133674"/>
                  </a:cubicBezTo>
                  <a:cubicBezTo>
                    <a:pt x="124440" y="133648"/>
                    <a:pt x="124440" y="133622"/>
                    <a:pt x="124466" y="133596"/>
                  </a:cubicBezTo>
                  <a:cubicBezTo>
                    <a:pt x="124518" y="133545"/>
                    <a:pt x="124544" y="133519"/>
                    <a:pt x="124595" y="133493"/>
                  </a:cubicBezTo>
                  <a:lnTo>
                    <a:pt x="124673" y="133416"/>
                  </a:lnTo>
                  <a:lnTo>
                    <a:pt x="124595" y="133390"/>
                  </a:lnTo>
                  <a:lnTo>
                    <a:pt x="124776" y="133390"/>
                  </a:lnTo>
                  <a:cubicBezTo>
                    <a:pt x="124776" y="133364"/>
                    <a:pt x="124776" y="133312"/>
                    <a:pt x="124724" y="133312"/>
                  </a:cubicBezTo>
                  <a:lnTo>
                    <a:pt x="124724" y="133287"/>
                  </a:lnTo>
                  <a:cubicBezTo>
                    <a:pt x="124698" y="133235"/>
                    <a:pt x="124673" y="133209"/>
                    <a:pt x="124673" y="133158"/>
                  </a:cubicBezTo>
                  <a:cubicBezTo>
                    <a:pt x="124724" y="133106"/>
                    <a:pt x="124724" y="133055"/>
                    <a:pt x="124673" y="133003"/>
                  </a:cubicBezTo>
                  <a:lnTo>
                    <a:pt x="124673" y="132977"/>
                  </a:lnTo>
                  <a:cubicBezTo>
                    <a:pt x="124673" y="132951"/>
                    <a:pt x="124698" y="132900"/>
                    <a:pt x="124724" y="132874"/>
                  </a:cubicBezTo>
                  <a:lnTo>
                    <a:pt x="124724" y="132822"/>
                  </a:lnTo>
                  <a:cubicBezTo>
                    <a:pt x="124673" y="132771"/>
                    <a:pt x="124647" y="132694"/>
                    <a:pt x="124595" y="132668"/>
                  </a:cubicBezTo>
                  <a:lnTo>
                    <a:pt x="124569" y="132642"/>
                  </a:lnTo>
                  <a:cubicBezTo>
                    <a:pt x="124595" y="132642"/>
                    <a:pt x="124595" y="132616"/>
                    <a:pt x="124595" y="132590"/>
                  </a:cubicBezTo>
                  <a:cubicBezTo>
                    <a:pt x="124595" y="132590"/>
                    <a:pt x="124595" y="132565"/>
                    <a:pt x="124595" y="132539"/>
                  </a:cubicBezTo>
                  <a:cubicBezTo>
                    <a:pt x="124647" y="132487"/>
                    <a:pt x="124673" y="132487"/>
                    <a:pt x="124595" y="132436"/>
                  </a:cubicBezTo>
                  <a:cubicBezTo>
                    <a:pt x="124544" y="132384"/>
                    <a:pt x="124518" y="132384"/>
                    <a:pt x="124518" y="132307"/>
                  </a:cubicBezTo>
                  <a:cubicBezTo>
                    <a:pt x="124518" y="132281"/>
                    <a:pt x="124492" y="132255"/>
                    <a:pt x="124492" y="132229"/>
                  </a:cubicBezTo>
                  <a:lnTo>
                    <a:pt x="124569" y="132229"/>
                  </a:lnTo>
                  <a:cubicBezTo>
                    <a:pt x="124569" y="132229"/>
                    <a:pt x="124595" y="132229"/>
                    <a:pt x="124595" y="132203"/>
                  </a:cubicBezTo>
                  <a:cubicBezTo>
                    <a:pt x="124595" y="132178"/>
                    <a:pt x="124595" y="132126"/>
                    <a:pt x="124595" y="132100"/>
                  </a:cubicBezTo>
                  <a:cubicBezTo>
                    <a:pt x="124595" y="132023"/>
                    <a:pt x="124595" y="131920"/>
                    <a:pt x="124595" y="131842"/>
                  </a:cubicBezTo>
                  <a:cubicBezTo>
                    <a:pt x="124595" y="131791"/>
                    <a:pt x="124544" y="131791"/>
                    <a:pt x="124518" y="131765"/>
                  </a:cubicBezTo>
                  <a:lnTo>
                    <a:pt x="124440" y="131739"/>
                  </a:lnTo>
                  <a:cubicBezTo>
                    <a:pt x="124415" y="131713"/>
                    <a:pt x="124389" y="131688"/>
                    <a:pt x="124389" y="131662"/>
                  </a:cubicBezTo>
                  <a:cubicBezTo>
                    <a:pt x="124363" y="131636"/>
                    <a:pt x="124389" y="131559"/>
                    <a:pt x="124363" y="131533"/>
                  </a:cubicBezTo>
                  <a:cubicBezTo>
                    <a:pt x="124363" y="131507"/>
                    <a:pt x="124389" y="131481"/>
                    <a:pt x="124415" y="131481"/>
                  </a:cubicBezTo>
                  <a:cubicBezTo>
                    <a:pt x="124415" y="131430"/>
                    <a:pt x="124415" y="131404"/>
                    <a:pt x="124415" y="131352"/>
                  </a:cubicBezTo>
                  <a:cubicBezTo>
                    <a:pt x="124415" y="131378"/>
                    <a:pt x="124415" y="131404"/>
                    <a:pt x="124440" y="131430"/>
                  </a:cubicBezTo>
                  <a:cubicBezTo>
                    <a:pt x="124458" y="131430"/>
                    <a:pt x="124475" y="131441"/>
                    <a:pt x="124492" y="131441"/>
                  </a:cubicBezTo>
                  <a:cubicBezTo>
                    <a:pt x="124501" y="131441"/>
                    <a:pt x="124509" y="131438"/>
                    <a:pt x="124518" y="131430"/>
                  </a:cubicBezTo>
                  <a:cubicBezTo>
                    <a:pt x="124544" y="131378"/>
                    <a:pt x="124544" y="131352"/>
                    <a:pt x="124569" y="131327"/>
                  </a:cubicBezTo>
                  <a:cubicBezTo>
                    <a:pt x="124621" y="131275"/>
                    <a:pt x="124595" y="131223"/>
                    <a:pt x="124647" y="131172"/>
                  </a:cubicBezTo>
                  <a:cubicBezTo>
                    <a:pt x="124698" y="131120"/>
                    <a:pt x="124647" y="131069"/>
                    <a:pt x="124647" y="131043"/>
                  </a:cubicBezTo>
                  <a:lnTo>
                    <a:pt x="124647" y="131017"/>
                  </a:lnTo>
                  <a:lnTo>
                    <a:pt x="124647" y="130991"/>
                  </a:lnTo>
                  <a:cubicBezTo>
                    <a:pt x="124647" y="130966"/>
                    <a:pt x="124647" y="130940"/>
                    <a:pt x="124647" y="130914"/>
                  </a:cubicBezTo>
                  <a:cubicBezTo>
                    <a:pt x="124647" y="130888"/>
                    <a:pt x="124647" y="130837"/>
                    <a:pt x="124647" y="130811"/>
                  </a:cubicBezTo>
                  <a:cubicBezTo>
                    <a:pt x="124673" y="130811"/>
                    <a:pt x="124724" y="130811"/>
                    <a:pt x="124724" y="130759"/>
                  </a:cubicBezTo>
                  <a:cubicBezTo>
                    <a:pt x="124698" y="130708"/>
                    <a:pt x="124698" y="130682"/>
                    <a:pt x="124673" y="130656"/>
                  </a:cubicBezTo>
                  <a:cubicBezTo>
                    <a:pt x="124647" y="130630"/>
                    <a:pt x="124647" y="130579"/>
                    <a:pt x="124673" y="130527"/>
                  </a:cubicBezTo>
                  <a:cubicBezTo>
                    <a:pt x="124750" y="130476"/>
                    <a:pt x="124698" y="130398"/>
                    <a:pt x="124673" y="130321"/>
                  </a:cubicBezTo>
                  <a:cubicBezTo>
                    <a:pt x="124647" y="130295"/>
                    <a:pt x="124647" y="130243"/>
                    <a:pt x="124673" y="130218"/>
                  </a:cubicBezTo>
                  <a:cubicBezTo>
                    <a:pt x="124673" y="130192"/>
                    <a:pt x="124698" y="130166"/>
                    <a:pt x="124698" y="130140"/>
                  </a:cubicBezTo>
                  <a:cubicBezTo>
                    <a:pt x="124776" y="130089"/>
                    <a:pt x="124776" y="130089"/>
                    <a:pt x="124724" y="130011"/>
                  </a:cubicBezTo>
                  <a:cubicBezTo>
                    <a:pt x="124724" y="129985"/>
                    <a:pt x="124724" y="129985"/>
                    <a:pt x="124724" y="129960"/>
                  </a:cubicBezTo>
                  <a:lnTo>
                    <a:pt x="124827" y="129960"/>
                  </a:lnTo>
                  <a:cubicBezTo>
                    <a:pt x="124827" y="129934"/>
                    <a:pt x="124827" y="129908"/>
                    <a:pt x="124879" y="129908"/>
                  </a:cubicBezTo>
                  <a:cubicBezTo>
                    <a:pt x="124879" y="129857"/>
                    <a:pt x="124879" y="129779"/>
                    <a:pt x="124905" y="129753"/>
                  </a:cubicBezTo>
                  <a:cubicBezTo>
                    <a:pt x="124930" y="129728"/>
                    <a:pt x="124905" y="129547"/>
                    <a:pt x="125034" y="129521"/>
                  </a:cubicBezTo>
                  <a:lnTo>
                    <a:pt x="125111" y="129521"/>
                  </a:lnTo>
                  <a:cubicBezTo>
                    <a:pt x="124956" y="129289"/>
                    <a:pt x="124982" y="129005"/>
                    <a:pt x="125163" y="128825"/>
                  </a:cubicBezTo>
                  <a:cubicBezTo>
                    <a:pt x="125163" y="128799"/>
                    <a:pt x="125188" y="128773"/>
                    <a:pt x="125214" y="128773"/>
                  </a:cubicBezTo>
                  <a:cubicBezTo>
                    <a:pt x="125214" y="128696"/>
                    <a:pt x="125214" y="128644"/>
                    <a:pt x="125240" y="128593"/>
                  </a:cubicBezTo>
                  <a:cubicBezTo>
                    <a:pt x="125292" y="128541"/>
                    <a:pt x="125240" y="128412"/>
                    <a:pt x="125266" y="128335"/>
                  </a:cubicBezTo>
                  <a:cubicBezTo>
                    <a:pt x="125214" y="128232"/>
                    <a:pt x="125188" y="128103"/>
                    <a:pt x="125266" y="128025"/>
                  </a:cubicBezTo>
                  <a:cubicBezTo>
                    <a:pt x="125266" y="127974"/>
                    <a:pt x="125240" y="127948"/>
                    <a:pt x="125214" y="127922"/>
                  </a:cubicBezTo>
                  <a:cubicBezTo>
                    <a:pt x="125124" y="127922"/>
                    <a:pt x="125113" y="128060"/>
                    <a:pt x="125059" y="128060"/>
                  </a:cubicBezTo>
                  <a:cubicBezTo>
                    <a:pt x="125052" y="128060"/>
                    <a:pt x="125043" y="128058"/>
                    <a:pt x="125034" y="128051"/>
                  </a:cubicBezTo>
                  <a:cubicBezTo>
                    <a:pt x="124930" y="127974"/>
                    <a:pt x="125085" y="127948"/>
                    <a:pt x="125085" y="127845"/>
                  </a:cubicBezTo>
                  <a:cubicBezTo>
                    <a:pt x="125085" y="127793"/>
                    <a:pt x="125111" y="127716"/>
                    <a:pt x="125163" y="127690"/>
                  </a:cubicBezTo>
                  <a:cubicBezTo>
                    <a:pt x="125163" y="127613"/>
                    <a:pt x="125163" y="127510"/>
                    <a:pt x="125188" y="127432"/>
                  </a:cubicBezTo>
                  <a:cubicBezTo>
                    <a:pt x="125214" y="127355"/>
                    <a:pt x="125163" y="127303"/>
                    <a:pt x="125111" y="127252"/>
                  </a:cubicBezTo>
                  <a:cubicBezTo>
                    <a:pt x="125098" y="127252"/>
                    <a:pt x="125079" y="127258"/>
                    <a:pt x="125063" y="127258"/>
                  </a:cubicBezTo>
                  <a:cubicBezTo>
                    <a:pt x="125047" y="127258"/>
                    <a:pt x="125034" y="127252"/>
                    <a:pt x="125034" y="127226"/>
                  </a:cubicBezTo>
                  <a:cubicBezTo>
                    <a:pt x="125008" y="127149"/>
                    <a:pt x="124956" y="127097"/>
                    <a:pt x="124905" y="127045"/>
                  </a:cubicBezTo>
                  <a:cubicBezTo>
                    <a:pt x="124827" y="126942"/>
                    <a:pt x="124776" y="126813"/>
                    <a:pt x="124801" y="126684"/>
                  </a:cubicBezTo>
                  <a:cubicBezTo>
                    <a:pt x="124724" y="126581"/>
                    <a:pt x="124879" y="126530"/>
                    <a:pt x="124853" y="126452"/>
                  </a:cubicBezTo>
                  <a:cubicBezTo>
                    <a:pt x="124801" y="126375"/>
                    <a:pt x="124750" y="126323"/>
                    <a:pt x="124724" y="126272"/>
                  </a:cubicBezTo>
                  <a:cubicBezTo>
                    <a:pt x="124698" y="126194"/>
                    <a:pt x="124724" y="126143"/>
                    <a:pt x="124776" y="126117"/>
                  </a:cubicBezTo>
                  <a:cubicBezTo>
                    <a:pt x="124827" y="125988"/>
                    <a:pt x="124801" y="125859"/>
                    <a:pt x="124724" y="125756"/>
                  </a:cubicBezTo>
                  <a:cubicBezTo>
                    <a:pt x="124647" y="125601"/>
                    <a:pt x="124647" y="125421"/>
                    <a:pt x="124750" y="125266"/>
                  </a:cubicBezTo>
                  <a:cubicBezTo>
                    <a:pt x="124776" y="125214"/>
                    <a:pt x="124750" y="125111"/>
                    <a:pt x="124827" y="125034"/>
                  </a:cubicBezTo>
                  <a:cubicBezTo>
                    <a:pt x="124853" y="125008"/>
                    <a:pt x="124905" y="124982"/>
                    <a:pt x="124956" y="124982"/>
                  </a:cubicBezTo>
                  <a:cubicBezTo>
                    <a:pt x="124982" y="124982"/>
                    <a:pt x="125008" y="124930"/>
                    <a:pt x="124982" y="124905"/>
                  </a:cubicBezTo>
                  <a:cubicBezTo>
                    <a:pt x="124853" y="124776"/>
                    <a:pt x="124801" y="124621"/>
                    <a:pt x="124801" y="124440"/>
                  </a:cubicBezTo>
                  <a:cubicBezTo>
                    <a:pt x="124724" y="124440"/>
                    <a:pt x="124698" y="124544"/>
                    <a:pt x="124595" y="124544"/>
                  </a:cubicBezTo>
                  <a:cubicBezTo>
                    <a:pt x="124595" y="124415"/>
                    <a:pt x="124595" y="124286"/>
                    <a:pt x="124621" y="124183"/>
                  </a:cubicBezTo>
                  <a:cubicBezTo>
                    <a:pt x="124621" y="124140"/>
                    <a:pt x="124655" y="124098"/>
                    <a:pt x="124696" y="124098"/>
                  </a:cubicBezTo>
                  <a:cubicBezTo>
                    <a:pt x="124705" y="124098"/>
                    <a:pt x="124715" y="124100"/>
                    <a:pt x="124724" y="124105"/>
                  </a:cubicBezTo>
                  <a:cubicBezTo>
                    <a:pt x="124776" y="124105"/>
                    <a:pt x="124776" y="124157"/>
                    <a:pt x="124801" y="124183"/>
                  </a:cubicBezTo>
                  <a:lnTo>
                    <a:pt x="124801" y="124157"/>
                  </a:lnTo>
                  <a:lnTo>
                    <a:pt x="124801" y="124131"/>
                  </a:lnTo>
                  <a:cubicBezTo>
                    <a:pt x="124801" y="124105"/>
                    <a:pt x="124801" y="124079"/>
                    <a:pt x="124801" y="124079"/>
                  </a:cubicBezTo>
                  <a:cubicBezTo>
                    <a:pt x="124801" y="124002"/>
                    <a:pt x="124905" y="124028"/>
                    <a:pt x="124905" y="123976"/>
                  </a:cubicBezTo>
                  <a:cubicBezTo>
                    <a:pt x="124905" y="123899"/>
                    <a:pt x="124879" y="123873"/>
                    <a:pt x="124905" y="123847"/>
                  </a:cubicBezTo>
                  <a:cubicBezTo>
                    <a:pt x="124930" y="123718"/>
                    <a:pt x="125034" y="123718"/>
                    <a:pt x="125137" y="123718"/>
                  </a:cubicBezTo>
                  <a:lnTo>
                    <a:pt x="125214" y="123667"/>
                  </a:lnTo>
                  <a:cubicBezTo>
                    <a:pt x="125214" y="123615"/>
                    <a:pt x="125214" y="123538"/>
                    <a:pt x="125163" y="123512"/>
                  </a:cubicBezTo>
                  <a:cubicBezTo>
                    <a:pt x="125137" y="123495"/>
                    <a:pt x="125122" y="123489"/>
                    <a:pt x="125115" y="123489"/>
                  </a:cubicBezTo>
                  <a:cubicBezTo>
                    <a:pt x="125100" y="123489"/>
                    <a:pt x="125111" y="123512"/>
                    <a:pt x="125111" y="123512"/>
                  </a:cubicBezTo>
                  <a:cubicBezTo>
                    <a:pt x="125008" y="123409"/>
                    <a:pt x="124956" y="123280"/>
                    <a:pt x="125008" y="123151"/>
                  </a:cubicBezTo>
                  <a:cubicBezTo>
                    <a:pt x="125008" y="123099"/>
                    <a:pt x="125059" y="123048"/>
                    <a:pt x="125059" y="122970"/>
                  </a:cubicBezTo>
                  <a:cubicBezTo>
                    <a:pt x="125085" y="122841"/>
                    <a:pt x="125163" y="122841"/>
                    <a:pt x="125266" y="122816"/>
                  </a:cubicBezTo>
                  <a:cubicBezTo>
                    <a:pt x="125214" y="122712"/>
                    <a:pt x="125188" y="122609"/>
                    <a:pt x="125317" y="122506"/>
                  </a:cubicBezTo>
                  <a:cubicBezTo>
                    <a:pt x="125317" y="122506"/>
                    <a:pt x="125317" y="122455"/>
                    <a:pt x="125343" y="122429"/>
                  </a:cubicBezTo>
                  <a:cubicBezTo>
                    <a:pt x="125240" y="122377"/>
                    <a:pt x="125317" y="122300"/>
                    <a:pt x="125343" y="122248"/>
                  </a:cubicBezTo>
                  <a:cubicBezTo>
                    <a:pt x="125266" y="122248"/>
                    <a:pt x="125214" y="122248"/>
                    <a:pt x="125266" y="122171"/>
                  </a:cubicBezTo>
                  <a:cubicBezTo>
                    <a:pt x="125266" y="122145"/>
                    <a:pt x="125266" y="122119"/>
                    <a:pt x="125292" y="122094"/>
                  </a:cubicBezTo>
                  <a:cubicBezTo>
                    <a:pt x="125240" y="121939"/>
                    <a:pt x="125240" y="121784"/>
                    <a:pt x="125292" y="121629"/>
                  </a:cubicBezTo>
                  <a:cubicBezTo>
                    <a:pt x="125310" y="121611"/>
                    <a:pt x="125328" y="121593"/>
                    <a:pt x="125337" y="121593"/>
                  </a:cubicBezTo>
                  <a:cubicBezTo>
                    <a:pt x="125341" y="121593"/>
                    <a:pt x="125343" y="121596"/>
                    <a:pt x="125343" y="121603"/>
                  </a:cubicBezTo>
                  <a:cubicBezTo>
                    <a:pt x="125369" y="121603"/>
                    <a:pt x="125395" y="121629"/>
                    <a:pt x="125395" y="121629"/>
                  </a:cubicBezTo>
                  <a:cubicBezTo>
                    <a:pt x="125395" y="121758"/>
                    <a:pt x="125395" y="121861"/>
                    <a:pt x="125395" y="121990"/>
                  </a:cubicBezTo>
                  <a:lnTo>
                    <a:pt x="125420" y="121990"/>
                  </a:lnTo>
                  <a:cubicBezTo>
                    <a:pt x="125472" y="121965"/>
                    <a:pt x="125524" y="121939"/>
                    <a:pt x="125524" y="121913"/>
                  </a:cubicBezTo>
                  <a:cubicBezTo>
                    <a:pt x="125601" y="121784"/>
                    <a:pt x="125524" y="121681"/>
                    <a:pt x="125601" y="121526"/>
                  </a:cubicBezTo>
                  <a:cubicBezTo>
                    <a:pt x="125601" y="121475"/>
                    <a:pt x="125627" y="121423"/>
                    <a:pt x="125627" y="121346"/>
                  </a:cubicBezTo>
                  <a:lnTo>
                    <a:pt x="125524" y="121346"/>
                  </a:lnTo>
                  <a:cubicBezTo>
                    <a:pt x="125498" y="121346"/>
                    <a:pt x="125446" y="121346"/>
                    <a:pt x="125420" y="121294"/>
                  </a:cubicBezTo>
                  <a:cubicBezTo>
                    <a:pt x="125395" y="121242"/>
                    <a:pt x="125472" y="121242"/>
                    <a:pt x="125498" y="121191"/>
                  </a:cubicBezTo>
                  <a:cubicBezTo>
                    <a:pt x="125343" y="121113"/>
                    <a:pt x="125317" y="121088"/>
                    <a:pt x="125343" y="120907"/>
                  </a:cubicBezTo>
                  <a:lnTo>
                    <a:pt x="125343" y="120830"/>
                  </a:lnTo>
                  <a:lnTo>
                    <a:pt x="125343" y="120727"/>
                  </a:lnTo>
                  <a:cubicBezTo>
                    <a:pt x="125369" y="120623"/>
                    <a:pt x="125420" y="120546"/>
                    <a:pt x="125498" y="120494"/>
                  </a:cubicBezTo>
                  <a:lnTo>
                    <a:pt x="125575" y="120391"/>
                  </a:lnTo>
                  <a:cubicBezTo>
                    <a:pt x="125575" y="120366"/>
                    <a:pt x="125575" y="120340"/>
                    <a:pt x="125575" y="120340"/>
                  </a:cubicBezTo>
                  <a:cubicBezTo>
                    <a:pt x="125498" y="120314"/>
                    <a:pt x="125420" y="120314"/>
                    <a:pt x="125420" y="120211"/>
                  </a:cubicBezTo>
                  <a:cubicBezTo>
                    <a:pt x="125420" y="120108"/>
                    <a:pt x="125369" y="120108"/>
                    <a:pt x="125446" y="120056"/>
                  </a:cubicBezTo>
                  <a:cubicBezTo>
                    <a:pt x="125475" y="120047"/>
                    <a:pt x="125496" y="120041"/>
                    <a:pt x="125513" y="120041"/>
                  </a:cubicBezTo>
                  <a:cubicBezTo>
                    <a:pt x="125543" y="120041"/>
                    <a:pt x="125559" y="120059"/>
                    <a:pt x="125575" y="120108"/>
                  </a:cubicBezTo>
                  <a:lnTo>
                    <a:pt x="125678" y="120082"/>
                  </a:lnTo>
                  <a:cubicBezTo>
                    <a:pt x="125653" y="120030"/>
                    <a:pt x="125601" y="119953"/>
                    <a:pt x="125730" y="119927"/>
                  </a:cubicBezTo>
                  <a:cubicBezTo>
                    <a:pt x="125756" y="119824"/>
                    <a:pt x="125756" y="119747"/>
                    <a:pt x="125807" y="119643"/>
                  </a:cubicBezTo>
                  <a:lnTo>
                    <a:pt x="125807" y="119514"/>
                  </a:lnTo>
                  <a:cubicBezTo>
                    <a:pt x="125807" y="119437"/>
                    <a:pt x="125885" y="119308"/>
                    <a:pt x="125807" y="119257"/>
                  </a:cubicBezTo>
                  <a:cubicBezTo>
                    <a:pt x="125782" y="119244"/>
                    <a:pt x="125756" y="119231"/>
                    <a:pt x="125733" y="119231"/>
                  </a:cubicBezTo>
                  <a:cubicBezTo>
                    <a:pt x="125711" y="119231"/>
                    <a:pt x="125691" y="119244"/>
                    <a:pt x="125678" y="119282"/>
                  </a:cubicBezTo>
                  <a:lnTo>
                    <a:pt x="125549" y="119282"/>
                  </a:lnTo>
                  <a:cubicBezTo>
                    <a:pt x="125472" y="119282"/>
                    <a:pt x="125446" y="119257"/>
                    <a:pt x="125472" y="119179"/>
                  </a:cubicBezTo>
                  <a:lnTo>
                    <a:pt x="125575" y="118999"/>
                  </a:lnTo>
                  <a:lnTo>
                    <a:pt x="125575" y="118999"/>
                  </a:lnTo>
                  <a:cubicBezTo>
                    <a:pt x="125568" y="119006"/>
                    <a:pt x="125558" y="119009"/>
                    <a:pt x="125548" y="119009"/>
                  </a:cubicBezTo>
                  <a:cubicBezTo>
                    <a:pt x="125524" y="119009"/>
                    <a:pt x="125498" y="118991"/>
                    <a:pt x="125498" y="118973"/>
                  </a:cubicBezTo>
                  <a:cubicBezTo>
                    <a:pt x="125498" y="118921"/>
                    <a:pt x="125524" y="118870"/>
                    <a:pt x="125575" y="118844"/>
                  </a:cubicBezTo>
                  <a:cubicBezTo>
                    <a:pt x="125601" y="118792"/>
                    <a:pt x="125627" y="118741"/>
                    <a:pt x="125627" y="118715"/>
                  </a:cubicBezTo>
                  <a:cubicBezTo>
                    <a:pt x="125627" y="118663"/>
                    <a:pt x="125653" y="118638"/>
                    <a:pt x="125704" y="118612"/>
                  </a:cubicBezTo>
                  <a:cubicBezTo>
                    <a:pt x="125704" y="118534"/>
                    <a:pt x="125575" y="118483"/>
                    <a:pt x="125653" y="118405"/>
                  </a:cubicBezTo>
                  <a:cubicBezTo>
                    <a:pt x="125653" y="118328"/>
                    <a:pt x="125678" y="118276"/>
                    <a:pt x="125678" y="118225"/>
                  </a:cubicBezTo>
                  <a:cubicBezTo>
                    <a:pt x="125653" y="118225"/>
                    <a:pt x="125627" y="118173"/>
                    <a:pt x="125678" y="118148"/>
                  </a:cubicBezTo>
                  <a:lnTo>
                    <a:pt x="125807" y="118044"/>
                  </a:lnTo>
                  <a:cubicBezTo>
                    <a:pt x="125859" y="117993"/>
                    <a:pt x="125859" y="117915"/>
                    <a:pt x="125833" y="117864"/>
                  </a:cubicBezTo>
                  <a:lnTo>
                    <a:pt x="125807" y="117838"/>
                  </a:lnTo>
                  <a:lnTo>
                    <a:pt x="125833" y="117812"/>
                  </a:lnTo>
                  <a:cubicBezTo>
                    <a:pt x="125833" y="117761"/>
                    <a:pt x="125885" y="117761"/>
                    <a:pt x="125936" y="117761"/>
                  </a:cubicBezTo>
                  <a:lnTo>
                    <a:pt x="125936" y="117735"/>
                  </a:lnTo>
                  <a:lnTo>
                    <a:pt x="125936" y="117709"/>
                  </a:lnTo>
                  <a:cubicBezTo>
                    <a:pt x="125910" y="117683"/>
                    <a:pt x="125885" y="117657"/>
                    <a:pt x="125885" y="117632"/>
                  </a:cubicBezTo>
                  <a:cubicBezTo>
                    <a:pt x="125872" y="117645"/>
                    <a:pt x="125859" y="117651"/>
                    <a:pt x="125846" y="117651"/>
                  </a:cubicBezTo>
                  <a:cubicBezTo>
                    <a:pt x="125833" y="117651"/>
                    <a:pt x="125820" y="117645"/>
                    <a:pt x="125807" y="117632"/>
                  </a:cubicBezTo>
                  <a:cubicBezTo>
                    <a:pt x="125782" y="117606"/>
                    <a:pt x="125807" y="117606"/>
                    <a:pt x="125807" y="117580"/>
                  </a:cubicBezTo>
                  <a:cubicBezTo>
                    <a:pt x="125833" y="117554"/>
                    <a:pt x="125859" y="117503"/>
                    <a:pt x="125859" y="117477"/>
                  </a:cubicBezTo>
                  <a:cubicBezTo>
                    <a:pt x="125859" y="117400"/>
                    <a:pt x="125730" y="117400"/>
                    <a:pt x="125756" y="117296"/>
                  </a:cubicBezTo>
                  <a:lnTo>
                    <a:pt x="125678" y="117296"/>
                  </a:lnTo>
                  <a:cubicBezTo>
                    <a:pt x="125653" y="117271"/>
                    <a:pt x="125678" y="117245"/>
                    <a:pt x="125678" y="117245"/>
                  </a:cubicBezTo>
                  <a:cubicBezTo>
                    <a:pt x="125678" y="117219"/>
                    <a:pt x="125756" y="117167"/>
                    <a:pt x="125807" y="117142"/>
                  </a:cubicBezTo>
                  <a:cubicBezTo>
                    <a:pt x="125782" y="117064"/>
                    <a:pt x="125756" y="116987"/>
                    <a:pt x="125885" y="116987"/>
                  </a:cubicBezTo>
                  <a:cubicBezTo>
                    <a:pt x="125885" y="116961"/>
                    <a:pt x="125885" y="116935"/>
                    <a:pt x="125885" y="116935"/>
                  </a:cubicBezTo>
                  <a:cubicBezTo>
                    <a:pt x="125859" y="116922"/>
                    <a:pt x="125833" y="116916"/>
                    <a:pt x="125807" y="116916"/>
                  </a:cubicBezTo>
                  <a:cubicBezTo>
                    <a:pt x="125782" y="116916"/>
                    <a:pt x="125756" y="116922"/>
                    <a:pt x="125730" y="116935"/>
                  </a:cubicBezTo>
                  <a:cubicBezTo>
                    <a:pt x="125730" y="116961"/>
                    <a:pt x="125730" y="116987"/>
                    <a:pt x="125704" y="116987"/>
                  </a:cubicBezTo>
                  <a:cubicBezTo>
                    <a:pt x="125678" y="116987"/>
                    <a:pt x="125627" y="116961"/>
                    <a:pt x="125627" y="116935"/>
                  </a:cubicBezTo>
                  <a:cubicBezTo>
                    <a:pt x="125627" y="116898"/>
                    <a:pt x="125585" y="116874"/>
                    <a:pt x="125553" y="116874"/>
                  </a:cubicBezTo>
                  <a:cubicBezTo>
                    <a:pt x="125541" y="116874"/>
                    <a:pt x="125531" y="116877"/>
                    <a:pt x="125524" y="116884"/>
                  </a:cubicBezTo>
                  <a:cubicBezTo>
                    <a:pt x="125498" y="116910"/>
                    <a:pt x="125472" y="116961"/>
                    <a:pt x="125472" y="116987"/>
                  </a:cubicBezTo>
                  <a:cubicBezTo>
                    <a:pt x="125498" y="117013"/>
                    <a:pt x="125498" y="117064"/>
                    <a:pt x="125498" y="117090"/>
                  </a:cubicBezTo>
                  <a:cubicBezTo>
                    <a:pt x="125498" y="117142"/>
                    <a:pt x="125498" y="117219"/>
                    <a:pt x="125446" y="117271"/>
                  </a:cubicBezTo>
                  <a:cubicBezTo>
                    <a:pt x="125446" y="117271"/>
                    <a:pt x="125420" y="117322"/>
                    <a:pt x="125420" y="117322"/>
                  </a:cubicBezTo>
                  <a:cubicBezTo>
                    <a:pt x="125420" y="117322"/>
                    <a:pt x="125395" y="117296"/>
                    <a:pt x="125395" y="117245"/>
                  </a:cubicBezTo>
                  <a:cubicBezTo>
                    <a:pt x="125343" y="117167"/>
                    <a:pt x="125343" y="117039"/>
                    <a:pt x="125395" y="116935"/>
                  </a:cubicBezTo>
                  <a:cubicBezTo>
                    <a:pt x="125420" y="116858"/>
                    <a:pt x="125292" y="116884"/>
                    <a:pt x="125292" y="116806"/>
                  </a:cubicBezTo>
                  <a:cubicBezTo>
                    <a:pt x="125317" y="116729"/>
                    <a:pt x="125317" y="116652"/>
                    <a:pt x="125395" y="116626"/>
                  </a:cubicBezTo>
                  <a:cubicBezTo>
                    <a:pt x="125446" y="116600"/>
                    <a:pt x="125420" y="116523"/>
                    <a:pt x="125395" y="116471"/>
                  </a:cubicBezTo>
                  <a:lnTo>
                    <a:pt x="125317" y="116471"/>
                  </a:lnTo>
                  <a:cubicBezTo>
                    <a:pt x="125292" y="116484"/>
                    <a:pt x="125259" y="116490"/>
                    <a:pt x="125227" y="116490"/>
                  </a:cubicBezTo>
                  <a:cubicBezTo>
                    <a:pt x="125195" y="116490"/>
                    <a:pt x="125163" y="116484"/>
                    <a:pt x="125137" y="116471"/>
                  </a:cubicBezTo>
                  <a:cubicBezTo>
                    <a:pt x="125111" y="116471"/>
                    <a:pt x="125085" y="116445"/>
                    <a:pt x="125111" y="116420"/>
                  </a:cubicBezTo>
                  <a:cubicBezTo>
                    <a:pt x="125137" y="116394"/>
                    <a:pt x="125163" y="116368"/>
                    <a:pt x="125188" y="116342"/>
                  </a:cubicBezTo>
                  <a:cubicBezTo>
                    <a:pt x="125240" y="116291"/>
                    <a:pt x="125266" y="116213"/>
                    <a:pt x="125240" y="116162"/>
                  </a:cubicBezTo>
                  <a:cubicBezTo>
                    <a:pt x="125214" y="116058"/>
                    <a:pt x="125266" y="115981"/>
                    <a:pt x="125343" y="115955"/>
                  </a:cubicBezTo>
                  <a:cubicBezTo>
                    <a:pt x="125343" y="115904"/>
                    <a:pt x="125292" y="115904"/>
                    <a:pt x="125266" y="115904"/>
                  </a:cubicBezTo>
                  <a:cubicBezTo>
                    <a:pt x="125240" y="115904"/>
                    <a:pt x="125214" y="115852"/>
                    <a:pt x="125214" y="115826"/>
                  </a:cubicBezTo>
                  <a:cubicBezTo>
                    <a:pt x="125214" y="115775"/>
                    <a:pt x="125240" y="115672"/>
                    <a:pt x="125240" y="115594"/>
                  </a:cubicBezTo>
                  <a:cubicBezTo>
                    <a:pt x="125266" y="115568"/>
                    <a:pt x="125266" y="115517"/>
                    <a:pt x="125266" y="115491"/>
                  </a:cubicBezTo>
                  <a:cubicBezTo>
                    <a:pt x="125292" y="115439"/>
                    <a:pt x="125240" y="115388"/>
                    <a:pt x="125137" y="115388"/>
                  </a:cubicBezTo>
                  <a:cubicBezTo>
                    <a:pt x="125122" y="115395"/>
                    <a:pt x="125104" y="115399"/>
                    <a:pt x="125085" y="115399"/>
                  </a:cubicBezTo>
                  <a:cubicBezTo>
                    <a:pt x="125040" y="115399"/>
                    <a:pt x="124985" y="115380"/>
                    <a:pt x="124930" y="115362"/>
                  </a:cubicBezTo>
                  <a:cubicBezTo>
                    <a:pt x="124905" y="115336"/>
                    <a:pt x="124930" y="115285"/>
                    <a:pt x="124930" y="115259"/>
                  </a:cubicBezTo>
                  <a:cubicBezTo>
                    <a:pt x="124930" y="115259"/>
                    <a:pt x="124930" y="115233"/>
                    <a:pt x="124930" y="115207"/>
                  </a:cubicBezTo>
                  <a:cubicBezTo>
                    <a:pt x="124982" y="115078"/>
                    <a:pt x="124905" y="114949"/>
                    <a:pt x="125008" y="114821"/>
                  </a:cubicBezTo>
                  <a:cubicBezTo>
                    <a:pt x="125008" y="114821"/>
                    <a:pt x="125008" y="114769"/>
                    <a:pt x="124982" y="114743"/>
                  </a:cubicBezTo>
                  <a:cubicBezTo>
                    <a:pt x="124956" y="114666"/>
                    <a:pt x="124982" y="114614"/>
                    <a:pt x="125059" y="114588"/>
                  </a:cubicBezTo>
                  <a:cubicBezTo>
                    <a:pt x="125111" y="114537"/>
                    <a:pt x="125163" y="114511"/>
                    <a:pt x="125111" y="114408"/>
                  </a:cubicBezTo>
                  <a:cubicBezTo>
                    <a:pt x="125085" y="114305"/>
                    <a:pt x="125059" y="114176"/>
                    <a:pt x="125059" y="114073"/>
                  </a:cubicBezTo>
                  <a:lnTo>
                    <a:pt x="125059" y="113944"/>
                  </a:lnTo>
                  <a:lnTo>
                    <a:pt x="125059" y="113840"/>
                  </a:lnTo>
                  <a:cubicBezTo>
                    <a:pt x="125059" y="113840"/>
                    <a:pt x="125059" y="113815"/>
                    <a:pt x="125059" y="113789"/>
                  </a:cubicBezTo>
                  <a:cubicBezTo>
                    <a:pt x="125008" y="113737"/>
                    <a:pt x="124982" y="113686"/>
                    <a:pt x="125059" y="113608"/>
                  </a:cubicBezTo>
                  <a:lnTo>
                    <a:pt x="125059" y="113454"/>
                  </a:lnTo>
                  <a:cubicBezTo>
                    <a:pt x="125008" y="113376"/>
                    <a:pt x="124956" y="113273"/>
                    <a:pt x="124956" y="113144"/>
                  </a:cubicBezTo>
                  <a:lnTo>
                    <a:pt x="124905" y="112989"/>
                  </a:lnTo>
                  <a:lnTo>
                    <a:pt x="124853" y="112989"/>
                  </a:lnTo>
                  <a:cubicBezTo>
                    <a:pt x="124853" y="113015"/>
                    <a:pt x="124853" y="113041"/>
                    <a:pt x="124853" y="113067"/>
                  </a:cubicBezTo>
                  <a:cubicBezTo>
                    <a:pt x="124853" y="113113"/>
                    <a:pt x="124825" y="113122"/>
                    <a:pt x="124792" y="113122"/>
                  </a:cubicBezTo>
                  <a:cubicBezTo>
                    <a:pt x="124770" y="113122"/>
                    <a:pt x="124745" y="113118"/>
                    <a:pt x="124724" y="113118"/>
                  </a:cubicBezTo>
                  <a:cubicBezTo>
                    <a:pt x="124707" y="113144"/>
                    <a:pt x="124690" y="113153"/>
                    <a:pt x="124673" y="113153"/>
                  </a:cubicBezTo>
                  <a:cubicBezTo>
                    <a:pt x="124638" y="113153"/>
                    <a:pt x="124604" y="113118"/>
                    <a:pt x="124569" y="113118"/>
                  </a:cubicBezTo>
                  <a:cubicBezTo>
                    <a:pt x="124556" y="113131"/>
                    <a:pt x="124544" y="113138"/>
                    <a:pt x="124531" y="113138"/>
                  </a:cubicBezTo>
                  <a:cubicBezTo>
                    <a:pt x="124518" y="113138"/>
                    <a:pt x="124505" y="113131"/>
                    <a:pt x="124492" y="113118"/>
                  </a:cubicBezTo>
                  <a:cubicBezTo>
                    <a:pt x="124466" y="113067"/>
                    <a:pt x="124440" y="113015"/>
                    <a:pt x="124415" y="112964"/>
                  </a:cubicBezTo>
                  <a:cubicBezTo>
                    <a:pt x="124415" y="112938"/>
                    <a:pt x="124415" y="112912"/>
                    <a:pt x="124466" y="112886"/>
                  </a:cubicBezTo>
                  <a:cubicBezTo>
                    <a:pt x="124466" y="112860"/>
                    <a:pt x="124466" y="112809"/>
                    <a:pt x="124492" y="112783"/>
                  </a:cubicBezTo>
                  <a:lnTo>
                    <a:pt x="124492" y="112757"/>
                  </a:lnTo>
                  <a:cubicBezTo>
                    <a:pt x="124440" y="112680"/>
                    <a:pt x="124440" y="112577"/>
                    <a:pt x="124440" y="112499"/>
                  </a:cubicBezTo>
                  <a:cubicBezTo>
                    <a:pt x="124311" y="112370"/>
                    <a:pt x="124286" y="112138"/>
                    <a:pt x="124389" y="111984"/>
                  </a:cubicBezTo>
                  <a:cubicBezTo>
                    <a:pt x="124415" y="111932"/>
                    <a:pt x="124389" y="111855"/>
                    <a:pt x="124440" y="111803"/>
                  </a:cubicBezTo>
                  <a:lnTo>
                    <a:pt x="124440" y="111597"/>
                  </a:lnTo>
                  <a:lnTo>
                    <a:pt x="124440" y="111545"/>
                  </a:lnTo>
                  <a:cubicBezTo>
                    <a:pt x="124440" y="111519"/>
                    <a:pt x="124440" y="111493"/>
                    <a:pt x="124440" y="111493"/>
                  </a:cubicBezTo>
                  <a:cubicBezTo>
                    <a:pt x="124337" y="111442"/>
                    <a:pt x="124337" y="111442"/>
                    <a:pt x="124363" y="111313"/>
                  </a:cubicBezTo>
                  <a:lnTo>
                    <a:pt x="124363" y="111236"/>
                  </a:lnTo>
                  <a:cubicBezTo>
                    <a:pt x="124363" y="111184"/>
                    <a:pt x="124363" y="111132"/>
                    <a:pt x="124337" y="111081"/>
                  </a:cubicBezTo>
                  <a:cubicBezTo>
                    <a:pt x="124311" y="111029"/>
                    <a:pt x="124311" y="110952"/>
                    <a:pt x="124363" y="110926"/>
                  </a:cubicBezTo>
                  <a:cubicBezTo>
                    <a:pt x="124415" y="110875"/>
                    <a:pt x="124440" y="110823"/>
                    <a:pt x="124363" y="110771"/>
                  </a:cubicBezTo>
                  <a:cubicBezTo>
                    <a:pt x="124311" y="110720"/>
                    <a:pt x="124337" y="110617"/>
                    <a:pt x="124389" y="110565"/>
                  </a:cubicBezTo>
                  <a:cubicBezTo>
                    <a:pt x="124415" y="110513"/>
                    <a:pt x="124440" y="110488"/>
                    <a:pt x="124492" y="110462"/>
                  </a:cubicBezTo>
                  <a:cubicBezTo>
                    <a:pt x="124569" y="110359"/>
                    <a:pt x="124595" y="110230"/>
                    <a:pt x="124569" y="110101"/>
                  </a:cubicBezTo>
                  <a:cubicBezTo>
                    <a:pt x="124550" y="110043"/>
                    <a:pt x="124516" y="110014"/>
                    <a:pt x="124479" y="110014"/>
                  </a:cubicBezTo>
                  <a:cubicBezTo>
                    <a:pt x="124466" y="110014"/>
                    <a:pt x="124453" y="110017"/>
                    <a:pt x="124440" y="110023"/>
                  </a:cubicBezTo>
                  <a:cubicBezTo>
                    <a:pt x="124415" y="109920"/>
                    <a:pt x="124440" y="109920"/>
                    <a:pt x="124544" y="109869"/>
                  </a:cubicBezTo>
                  <a:cubicBezTo>
                    <a:pt x="124544" y="109740"/>
                    <a:pt x="124569" y="109611"/>
                    <a:pt x="124621" y="109482"/>
                  </a:cubicBezTo>
                  <a:cubicBezTo>
                    <a:pt x="124621" y="109456"/>
                    <a:pt x="124621" y="109379"/>
                    <a:pt x="124595" y="109327"/>
                  </a:cubicBezTo>
                  <a:cubicBezTo>
                    <a:pt x="124595" y="109198"/>
                    <a:pt x="124595" y="109069"/>
                    <a:pt x="124569" y="108940"/>
                  </a:cubicBezTo>
                  <a:cubicBezTo>
                    <a:pt x="124569" y="108914"/>
                    <a:pt x="124595" y="108889"/>
                    <a:pt x="124595" y="108863"/>
                  </a:cubicBezTo>
                  <a:lnTo>
                    <a:pt x="124595" y="108708"/>
                  </a:lnTo>
                  <a:cubicBezTo>
                    <a:pt x="124492" y="108682"/>
                    <a:pt x="124492" y="108682"/>
                    <a:pt x="124544" y="108579"/>
                  </a:cubicBezTo>
                  <a:cubicBezTo>
                    <a:pt x="124466" y="108579"/>
                    <a:pt x="124466" y="108502"/>
                    <a:pt x="124440" y="108450"/>
                  </a:cubicBezTo>
                  <a:cubicBezTo>
                    <a:pt x="124415" y="108399"/>
                    <a:pt x="124518" y="108347"/>
                    <a:pt x="124466" y="108270"/>
                  </a:cubicBezTo>
                  <a:cubicBezTo>
                    <a:pt x="124569" y="108192"/>
                    <a:pt x="124595" y="108038"/>
                    <a:pt x="124724" y="107960"/>
                  </a:cubicBezTo>
                  <a:cubicBezTo>
                    <a:pt x="124673" y="107909"/>
                    <a:pt x="124724" y="107857"/>
                    <a:pt x="124724" y="107805"/>
                  </a:cubicBezTo>
                  <a:cubicBezTo>
                    <a:pt x="124750" y="107676"/>
                    <a:pt x="124698" y="107573"/>
                    <a:pt x="124621" y="107470"/>
                  </a:cubicBezTo>
                  <a:cubicBezTo>
                    <a:pt x="124621" y="107444"/>
                    <a:pt x="124621" y="107419"/>
                    <a:pt x="124595" y="107393"/>
                  </a:cubicBezTo>
                  <a:cubicBezTo>
                    <a:pt x="124569" y="107341"/>
                    <a:pt x="124518" y="107264"/>
                    <a:pt x="124492" y="107212"/>
                  </a:cubicBezTo>
                  <a:cubicBezTo>
                    <a:pt x="124440" y="107135"/>
                    <a:pt x="124569" y="107083"/>
                    <a:pt x="124492" y="107032"/>
                  </a:cubicBezTo>
                  <a:cubicBezTo>
                    <a:pt x="124466" y="107032"/>
                    <a:pt x="124492" y="106954"/>
                    <a:pt x="124492" y="106929"/>
                  </a:cubicBezTo>
                  <a:cubicBezTo>
                    <a:pt x="124492" y="106903"/>
                    <a:pt x="124466" y="106825"/>
                    <a:pt x="124492" y="106774"/>
                  </a:cubicBezTo>
                  <a:cubicBezTo>
                    <a:pt x="124518" y="106696"/>
                    <a:pt x="124544" y="106645"/>
                    <a:pt x="124440" y="106593"/>
                  </a:cubicBezTo>
                  <a:cubicBezTo>
                    <a:pt x="124363" y="106516"/>
                    <a:pt x="124337" y="106413"/>
                    <a:pt x="124363" y="106310"/>
                  </a:cubicBezTo>
                  <a:cubicBezTo>
                    <a:pt x="124389" y="106077"/>
                    <a:pt x="124415" y="105845"/>
                    <a:pt x="124363" y="105613"/>
                  </a:cubicBezTo>
                  <a:cubicBezTo>
                    <a:pt x="124363" y="105562"/>
                    <a:pt x="124337" y="105484"/>
                    <a:pt x="124363" y="105433"/>
                  </a:cubicBezTo>
                  <a:cubicBezTo>
                    <a:pt x="124415" y="105381"/>
                    <a:pt x="124389" y="105355"/>
                    <a:pt x="124363" y="105330"/>
                  </a:cubicBezTo>
                  <a:cubicBezTo>
                    <a:pt x="124286" y="105226"/>
                    <a:pt x="124286" y="105097"/>
                    <a:pt x="124311" y="104994"/>
                  </a:cubicBezTo>
                  <a:cubicBezTo>
                    <a:pt x="124286" y="104943"/>
                    <a:pt x="124234" y="104891"/>
                    <a:pt x="124286" y="104814"/>
                  </a:cubicBezTo>
                  <a:cubicBezTo>
                    <a:pt x="124286" y="104814"/>
                    <a:pt x="124311" y="104788"/>
                    <a:pt x="124311" y="104788"/>
                  </a:cubicBezTo>
                  <a:cubicBezTo>
                    <a:pt x="124286" y="104607"/>
                    <a:pt x="124260" y="104453"/>
                    <a:pt x="124260" y="104272"/>
                  </a:cubicBezTo>
                  <a:cubicBezTo>
                    <a:pt x="124234" y="104195"/>
                    <a:pt x="124260" y="104143"/>
                    <a:pt x="124311" y="104092"/>
                  </a:cubicBezTo>
                  <a:cubicBezTo>
                    <a:pt x="124311" y="104066"/>
                    <a:pt x="124311" y="104066"/>
                    <a:pt x="124311" y="104040"/>
                  </a:cubicBezTo>
                  <a:lnTo>
                    <a:pt x="124311" y="103988"/>
                  </a:lnTo>
                  <a:cubicBezTo>
                    <a:pt x="124234" y="103885"/>
                    <a:pt x="124311" y="103782"/>
                    <a:pt x="124337" y="103679"/>
                  </a:cubicBezTo>
                  <a:cubicBezTo>
                    <a:pt x="124337" y="103679"/>
                    <a:pt x="124389" y="103653"/>
                    <a:pt x="124440" y="103653"/>
                  </a:cubicBezTo>
                  <a:cubicBezTo>
                    <a:pt x="124440" y="103602"/>
                    <a:pt x="124440" y="103550"/>
                    <a:pt x="124440" y="103498"/>
                  </a:cubicBezTo>
                  <a:cubicBezTo>
                    <a:pt x="124415" y="103421"/>
                    <a:pt x="124440" y="103395"/>
                    <a:pt x="124466" y="103369"/>
                  </a:cubicBezTo>
                  <a:cubicBezTo>
                    <a:pt x="124518" y="103344"/>
                    <a:pt x="124518" y="103318"/>
                    <a:pt x="124466" y="103292"/>
                  </a:cubicBezTo>
                  <a:cubicBezTo>
                    <a:pt x="124389" y="103266"/>
                    <a:pt x="124415" y="103189"/>
                    <a:pt x="124415" y="103137"/>
                  </a:cubicBezTo>
                  <a:lnTo>
                    <a:pt x="124415" y="102983"/>
                  </a:lnTo>
                  <a:cubicBezTo>
                    <a:pt x="124337" y="102905"/>
                    <a:pt x="124337" y="102802"/>
                    <a:pt x="124415" y="102725"/>
                  </a:cubicBezTo>
                  <a:cubicBezTo>
                    <a:pt x="124433" y="102706"/>
                    <a:pt x="124464" y="102688"/>
                    <a:pt x="124490" y="102688"/>
                  </a:cubicBezTo>
                  <a:cubicBezTo>
                    <a:pt x="124500" y="102688"/>
                    <a:pt x="124510" y="102691"/>
                    <a:pt x="124518" y="102699"/>
                  </a:cubicBezTo>
                  <a:cubicBezTo>
                    <a:pt x="124595" y="102544"/>
                    <a:pt x="124569" y="102364"/>
                    <a:pt x="124492" y="102209"/>
                  </a:cubicBezTo>
                  <a:lnTo>
                    <a:pt x="124466" y="102209"/>
                  </a:lnTo>
                  <a:cubicBezTo>
                    <a:pt x="124422" y="102231"/>
                    <a:pt x="124397" y="102291"/>
                    <a:pt x="124357" y="102291"/>
                  </a:cubicBezTo>
                  <a:cubicBezTo>
                    <a:pt x="124351" y="102291"/>
                    <a:pt x="124344" y="102290"/>
                    <a:pt x="124337" y="102286"/>
                  </a:cubicBezTo>
                  <a:cubicBezTo>
                    <a:pt x="124286" y="102260"/>
                    <a:pt x="124311" y="102183"/>
                    <a:pt x="124337" y="102131"/>
                  </a:cubicBezTo>
                  <a:cubicBezTo>
                    <a:pt x="124363" y="102080"/>
                    <a:pt x="124286" y="102080"/>
                    <a:pt x="124286" y="102054"/>
                  </a:cubicBezTo>
                  <a:cubicBezTo>
                    <a:pt x="124260" y="102028"/>
                    <a:pt x="124286" y="101977"/>
                    <a:pt x="124286" y="101951"/>
                  </a:cubicBezTo>
                  <a:cubicBezTo>
                    <a:pt x="124260" y="101925"/>
                    <a:pt x="124234" y="101874"/>
                    <a:pt x="124208" y="101796"/>
                  </a:cubicBezTo>
                  <a:cubicBezTo>
                    <a:pt x="124208" y="101745"/>
                    <a:pt x="124157" y="101745"/>
                    <a:pt x="124105" y="101745"/>
                  </a:cubicBezTo>
                  <a:cubicBezTo>
                    <a:pt x="124028" y="101745"/>
                    <a:pt x="123950" y="101667"/>
                    <a:pt x="123950" y="101590"/>
                  </a:cubicBezTo>
                  <a:cubicBezTo>
                    <a:pt x="123976" y="101487"/>
                    <a:pt x="124002" y="101358"/>
                    <a:pt x="124054" y="101280"/>
                  </a:cubicBezTo>
                  <a:cubicBezTo>
                    <a:pt x="124028" y="101203"/>
                    <a:pt x="123925" y="101177"/>
                    <a:pt x="124002" y="101074"/>
                  </a:cubicBezTo>
                  <a:cubicBezTo>
                    <a:pt x="124002" y="101074"/>
                    <a:pt x="123950" y="101022"/>
                    <a:pt x="123925" y="100971"/>
                  </a:cubicBezTo>
                  <a:cubicBezTo>
                    <a:pt x="123925" y="100971"/>
                    <a:pt x="123925" y="100945"/>
                    <a:pt x="123925" y="100919"/>
                  </a:cubicBezTo>
                  <a:cubicBezTo>
                    <a:pt x="123950" y="100893"/>
                    <a:pt x="123950" y="100868"/>
                    <a:pt x="123976" y="100868"/>
                  </a:cubicBezTo>
                  <a:lnTo>
                    <a:pt x="123925" y="100816"/>
                  </a:lnTo>
                  <a:cubicBezTo>
                    <a:pt x="123925" y="100790"/>
                    <a:pt x="123925" y="100765"/>
                    <a:pt x="123899" y="100739"/>
                  </a:cubicBezTo>
                  <a:cubicBezTo>
                    <a:pt x="123925" y="100713"/>
                    <a:pt x="123925" y="100713"/>
                    <a:pt x="123925" y="100713"/>
                  </a:cubicBezTo>
                  <a:cubicBezTo>
                    <a:pt x="123976" y="100636"/>
                    <a:pt x="124002" y="100532"/>
                    <a:pt x="124002" y="100429"/>
                  </a:cubicBezTo>
                  <a:cubicBezTo>
                    <a:pt x="124105" y="100429"/>
                    <a:pt x="124183" y="100507"/>
                    <a:pt x="124311" y="100532"/>
                  </a:cubicBezTo>
                  <a:cubicBezTo>
                    <a:pt x="124311" y="100429"/>
                    <a:pt x="124311" y="100352"/>
                    <a:pt x="124311" y="100275"/>
                  </a:cubicBezTo>
                  <a:cubicBezTo>
                    <a:pt x="124311" y="100223"/>
                    <a:pt x="124311" y="100171"/>
                    <a:pt x="124311" y="100146"/>
                  </a:cubicBezTo>
                  <a:cubicBezTo>
                    <a:pt x="124337" y="100094"/>
                    <a:pt x="124389" y="100042"/>
                    <a:pt x="124286" y="99991"/>
                  </a:cubicBezTo>
                  <a:cubicBezTo>
                    <a:pt x="124260" y="99965"/>
                    <a:pt x="124286" y="99913"/>
                    <a:pt x="124286" y="99888"/>
                  </a:cubicBezTo>
                  <a:cubicBezTo>
                    <a:pt x="124363" y="99656"/>
                    <a:pt x="124363" y="99449"/>
                    <a:pt x="124337" y="99243"/>
                  </a:cubicBezTo>
                  <a:cubicBezTo>
                    <a:pt x="124311" y="99140"/>
                    <a:pt x="124363" y="99062"/>
                    <a:pt x="124337" y="98985"/>
                  </a:cubicBezTo>
                  <a:cubicBezTo>
                    <a:pt x="124311" y="98908"/>
                    <a:pt x="124286" y="98856"/>
                    <a:pt x="124286" y="98779"/>
                  </a:cubicBezTo>
                  <a:cubicBezTo>
                    <a:pt x="124260" y="98701"/>
                    <a:pt x="124311" y="98624"/>
                    <a:pt x="124363" y="98572"/>
                  </a:cubicBezTo>
                  <a:cubicBezTo>
                    <a:pt x="124415" y="98469"/>
                    <a:pt x="124311" y="98392"/>
                    <a:pt x="124260" y="98314"/>
                  </a:cubicBezTo>
                  <a:cubicBezTo>
                    <a:pt x="124208" y="98237"/>
                    <a:pt x="124260" y="98185"/>
                    <a:pt x="124260" y="98108"/>
                  </a:cubicBezTo>
                  <a:cubicBezTo>
                    <a:pt x="124260" y="98031"/>
                    <a:pt x="124183" y="98005"/>
                    <a:pt x="124260" y="97928"/>
                  </a:cubicBezTo>
                  <a:cubicBezTo>
                    <a:pt x="124286" y="97928"/>
                    <a:pt x="124286" y="97876"/>
                    <a:pt x="124260" y="97876"/>
                  </a:cubicBezTo>
                  <a:cubicBezTo>
                    <a:pt x="124208" y="97850"/>
                    <a:pt x="124183" y="97773"/>
                    <a:pt x="124234" y="97721"/>
                  </a:cubicBezTo>
                  <a:cubicBezTo>
                    <a:pt x="124260" y="97670"/>
                    <a:pt x="124260" y="97618"/>
                    <a:pt x="124260" y="97566"/>
                  </a:cubicBezTo>
                  <a:cubicBezTo>
                    <a:pt x="124208" y="97489"/>
                    <a:pt x="124157" y="97463"/>
                    <a:pt x="124183" y="97360"/>
                  </a:cubicBezTo>
                  <a:cubicBezTo>
                    <a:pt x="124234" y="97283"/>
                    <a:pt x="124260" y="97128"/>
                    <a:pt x="124389" y="97076"/>
                  </a:cubicBezTo>
                  <a:lnTo>
                    <a:pt x="124389" y="97051"/>
                  </a:lnTo>
                  <a:cubicBezTo>
                    <a:pt x="124415" y="96999"/>
                    <a:pt x="124415" y="96948"/>
                    <a:pt x="124389" y="96896"/>
                  </a:cubicBezTo>
                  <a:cubicBezTo>
                    <a:pt x="124389" y="96819"/>
                    <a:pt x="124389" y="96767"/>
                    <a:pt x="124415" y="96715"/>
                  </a:cubicBezTo>
                  <a:cubicBezTo>
                    <a:pt x="124440" y="96638"/>
                    <a:pt x="124440" y="96561"/>
                    <a:pt x="124363" y="96509"/>
                  </a:cubicBezTo>
                  <a:cubicBezTo>
                    <a:pt x="124337" y="96483"/>
                    <a:pt x="124363" y="96406"/>
                    <a:pt x="124415" y="96380"/>
                  </a:cubicBezTo>
                  <a:cubicBezTo>
                    <a:pt x="124440" y="96329"/>
                    <a:pt x="124415" y="96277"/>
                    <a:pt x="124415" y="96225"/>
                  </a:cubicBezTo>
                  <a:cubicBezTo>
                    <a:pt x="124415" y="96174"/>
                    <a:pt x="124389" y="96200"/>
                    <a:pt x="124389" y="96174"/>
                  </a:cubicBezTo>
                  <a:cubicBezTo>
                    <a:pt x="124389" y="96096"/>
                    <a:pt x="124415" y="96019"/>
                    <a:pt x="124440" y="95916"/>
                  </a:cubicBezTo>
                  <a:cubicBezTo>
                    <a:pt x="124389" y="95890"/>
                    <a:pt x="124363" y="95813"/>
                    <a:pt x="124363" y="95761"/>
                  </a:cubicBezTo>
                  <a:cubicBezTo>
                    <a:pt x="124363" y="95684"/>
                    <a:pt x="124234" y="95735"/>
                    <a:pt x="124260" y="95632"/>
                  </a:cubicBezTo>
                  <a:cubicBezTo>
                    <a:pt x="124208" y="95503"/>
                    <a:pt x="124234" y="95348"/>
                    <a:pt x="124311" y="95245"/>
                  </a:cubicBezTo>
                  <a:lnTo>
                    <a:pt x="124311" y="95142"/>
                  </a:lnTo>
                  <a:cubicBezTo>
                    <a:pt x="124311" y="95091"/>
                    <a:pt x="124286" y="95091"/>
                    <a:pt x="124311" y="95065"/>
                  </a:cubicBezTo>
                  <a:lnTo>
                    <a:pt x="124363" y="95013"/>
                  </a:lnTo>
                  <a:cubicBezTo>
                    <a:pt x="124389" y="94962"/>
                    <a:pt x="124466" y="94884"/>
                    <a:pt x="124363" y="94833"/>
                  </a:cubicBezTo>
                  <a:cubicBezTo>
                    <a:pt x="124363" y="94781"/>
                    <a:pt x="124286" y="94729"/>
                    <a:pt x="124311" y="94678"/>
                  </a:cubicBezTo>
                  <a:lnTo>
                    <a:pt x="124311" y="94652"/>
                  </a:lnTo>
                  <a:lnTo>
                    <a:pt x="124311" y="94626"/>
                  </a:lnTo>
                  <a:cubicBezTo>
                    <a:pt x="124311" y="94575"/>
                    <a:pt x="124363" y="94523"/>
                    <a:pt x="124286" y="94497"/>
                  </a:cubicBezTo>
                  <a:cubicBezTo>
                    <a:pt x="124260" y="94472"/>
                    <a:pt x="124234" y="94420"/>
                    <a:pt x="124260" y="94394"/>
                  </a:cubicBezTo>
                  <a:cubicBezTo>
                    <a:pt x="124234" y="94394"/>
                    <a:pt x="124183" y="94394"/>
                    <a:pt x="124183" y="94368"/>
                  </a:cubicBezTo>
                  <a:cubicBezTo>
                    <a:pt x="124131" y="94265"/>
                    <a:pt x="124131" y="94136"/>
                    <a:pt x="124183" y="94033"/>
                  </a:cubicBezTo>
                  <a:cubicBezTo>
                    <a:pt x="124208" y="93982"/>
                    <a:pt x="124260" y="93982"/>
                    <a:pt x="124311" y="93982"/>
                  </a:cubicBezTo>
                  <a:cubicBezTo>
                    <a:pt x="124492" y="93982"/>
                    <a:pt x="124518" y="93930"/>
                    <a:pt x="124466" y="93749"/>
                  </a:cubicBezTo>
                  <a:cubicBezTo>
                    <a:pt x="124466" y="93698"/>
                    <a:pt x="124466" y="93646"/>
                    <a:pt x="124440" y="93595"/>
                  </a:cubicBezTo>
                  <a:cubicBezTo>
                    <a:pt x="124415" y="93595"/>
                    <a:pt x="124415" y="93569"/>
                    <a:pt x="124440" y="93543"/>
                  </a:cubicBezTo>
                  <a:cubicBezTo>
                    <a:pt x="124440" y="93466"/>
                    <a:pt x="124440" y="93414"/>
                    <a:pt x="124415" y="93363"/>
                  </a:cubicBezTo>
                  <a:cubicBezTo>
                    <a:pt x="124389" y="93285"/>
                    <a:pt x="124440" y="93259"/>
                    <a:pt x="124492" y="93259"/>
                  </a:cubicBezTo>
                  <a:cubicBezTo>
                    <a:pt x="124492" y="93182"/>
                    <a:pt x="124544" y="93105"/>
                    <a:pt x="124440" y="93053"/>
                  </a:cubicBezTo>
                  <a:cubicBezTo>
                    <a:pt x="124363" y="93027"/>
                    <a:pt x="124363" y="92898"/>
                    <a:pt x="124337" y="92821"/>
                  </a:cubicBezTo>
                  <a:cubicBezTo>
                    <a:pt x="124337" y="92692"/>
                    <a:pt x="124363" y="92589"/>
                    <a:pt x="124440" y="92511"/>
                  </a:cubicBezTo>
                  <a:cubicBezTo>
                    <a:pt x="124440" y="92383"/>
                    <a:pt x="124440" y="92254"/>
                    <a:pt x="124492" y="92150"/>
                  </a:cubicBezTo>
                  <a:cubicBezTo>
                    <a:pt x="124492" y="92150"/>
                    <a:pt x="124466" y="92099"/>
                    <a:pt x="124466" y="92073"/>
                  </a:cubicBezTo>
                  <a:cubicBezTo>
                    <a:pt x="124466" y="91944"/>
                    <a:pt x="124440" y="91841"/>
                    <a:pt x="124415" y="91712"/>
                  </a:cubicBezTo>
                  <a:cubicBezTo>
                    <a:pt x="124363" y="91609"/>
                    <a:pt x="124415" y="91531"/>
                    <a:pt x="124363" y="91454"/>
                  </a:cubicBezTo>
                  <a:cubicBezTo>
                    <a:pt x="124363" y="91428"/>
                    <a:pt x="124311" y="91402"/>
                    <a:pt x="124311" y="91351"/>
                  </a:cubicBezTo>
                  <a:cubicBezTo>
                    <a:pt x="124311" y="91338"/>
                    <a:pt x="124318" y="91338"/>
                    <a:pt x="124328" y="91338"/>
                  </a:cubicBezTo>
                  <a:cubicBezTo>
                    <a:pt x="124337" y="91338"/>
                    <a:pt x="124350" y="91338"/>
                    <a:pt x="124363" y="91325"/>
                  </a:cubicBezTo>
                  <a:cubicBezTo>
                    <a:pt x="124466" y="91196"/>
                    <a:pt x="124389" y="91041"/>
                    <a:pt x="124389" y="90887"/>
                  </a:cubicBezTo>
                  <a:cubicBezTo>
                    <a:pt x="124363" y="90835"/>
                    <a:pt x="124389" y="90758"/>
                    <a:pt x="124415" y="90706"/>
                  </a:cubicBezTo>
                  <a:cubicBezTo>
                    <a:pt x="124415" y="90603"/>
                    <a:pt x="124389" y="90474"/>
                    <a:pt x="124492" y="90371"/>
                  </a:cubicBezTo>
                  <a:lnTo>
                    <a:pt x="124492" y="90319"/>
                  </a:lnTo>
                  <a:cubicBezTo>
                    <a:pt x="124337" y="90293"/>
                    <a:pt x="124415" y="90216"/>
                    <a:pt x="124466" y="90139"/>
                  </a:cubicBezTo>
                  <a:cubicBezTo>
                    <a:pt x="124466" y="90139"/>
                    <a:pt x="124440" y="90087"/>
                    <a:pt x="124415" y="90061"/>
                  </a:cubicBezTo>
                  <a:cubicBezTo>
                    <a:pt x="124363" y="89932"/>
                    <a:pt x="124363" y="89778"/>
                    <a:pt x="124415" y="89623"/>
                  </a:cubicBezTo>
                  <a:cubicBezTo>
                    <a:pt x="124440" y="89571"/>
                    <a:pt x="124440" y="89546"/>
                    <a:pt x="124440" y="89520"/>
                  </a:cubicBezTo>
                  <a:lnTo>
                    <a:pt x="124440" y="89494"/>
                  </a:lnTo>
                  <a:lnTo>
                    <a:pt x="124440" y="89468"/>
                  </a:lnTo>
                  <a:cubicBezTo>
                    <a:pt x="124415" y="89417"/>
                    <a:pt x="124415" y="89365"/>
                    <a:pt x="124389" y="89313"/>
                  </a:cubicBezTo>
                  <a:cubicBezTo>
                    <a:pt x="124389" y="89288"/>
                    <a:pt x="124389" y="89236"/>
                    <a:pt x="124440" y="89236"/>
                  </a:cubicBezTo>
                  <a:cubicBezTo>
                    <a:pt x="124466" y="89159"/>
                    <a:pt x="124492" y="89107"/>
                    <a:pt x="124518" y="89056"/>
                  </a:cubicBezTo>
                  <a:cubicBezTo>
                    <a:pt x="124544" y="89004"/>
                    <a:pt x="124569" y="88952"/>
                    <a:pt x="124544" y="88901"/>
                  </a:cubicBezTo>
                  <a:lnTo>
                    <a:pt x="124544" y="88901"/>
                  </a:lnTo>
                  <a:lnTo>
                    <a:pt x="124492" y="88952"/>
                  </a:lnTo>
                  <a:cubicBezTo>
                    <a:pt x="124492" y="88978"/>
                    <a:pt x="124466" y="89004"/>
                    <a:pt x="124440" y="89004"/>
                  </a:cubicBezTo>
                  <a:cubicBezTo>
                    <a:pt x="124426" y="89019"/>
                    <a:pt x="124411" y="89034"/>
                    <a:pt x="124401" y="89034"/>
                  </a:cubicBezTo>
                  <a:cubicBezTo>
                    <a:pt x="124393" y="89034"/>
                    <a:pt x="124389" y="89026"/>
                    <a:pt x="124389" y="89004"/>
                  </a:cubicBezTo>
                  <a:cubicBezTo>
                    <a:pt x="124389" y="88978"/>
                    <a:pt x="124415" y="88952"/>
                    <a:pt x="124415" y="88952"/>
                  </a:cubicBezTo>
                  <a:cubicBezTo>
                    <a:pt x="124415" y="88901"/>
                    <a:pt x="124440" y="88875"/>
                    <a:pt x="124492" y="88875"/>
                  </a:cubicBezTo>
                  <a:lnTo>
                    <a:pt x="124492" y="88823"/>
                  </a:lnTo>
                  <a:cubicBezTo>
                    <a:pt x="124415" y="88746"/>
                    <a:pt x="124415" y="88643"/>
                    <a:pt x="124440" y="88566"/>
                  </a:cubicBezTo>
                  <a:cubicBezTo>
                    <a:pt x="124399" y="88566"/>
                    <a:pt x="124374" y="88599"/>
                    <a:pt x="124340" y="88599"/>
                  </a:cubicBezTo>
                  <a:cubicBezTo>
                    <a:pt x="124331" y="88599"/>
                    <a:pt x="124322" y="88596"/>
                    <a:pt x="124311" y="88591"/>
                  </a:cubicBezTo>
                  <a:cubicBezTo>
                    <a:pt x="124286" y="88437"/>
                    <a:pt x="124311" y="88282"/>
                    <a:pt x="124363" y="88153"/>
                  </a:cubicBezTo>
                  <a:cubicBezTo>
                    <a:pt x="124389" y="88127"/>
                    <a:pt x="124389" y="88075"/>
                    <a:pt x="124363" y="88050"/>
                  </a:cubicBezTo>
                  <a:cubicBezTo>
                    <a:pt x="124311" y="87947"/>
                    <a:pt x="124363" y="87869"/>
                    <a:pt x="124363" y="87766"/>
                  </a:cubicBezTo>
                  <a:lnTo>
                    <a:pt x="124337" y="87766"/>
                  </a:lnTo>
                  <a:cubicBezTo>
                    <a:pt x="124337" y="87740"/>
                    <a:pt x="124337" y="87740"/>
                    <a:pt x="124337" y="87740"/>
                  </a:cubicBezTo>
                  <a:cubicBezTo>
                    <a:pt x="124337" y="87714"/>
                    <a:pt x="124363" y="87689"/>
                    <a:pt x="124389" y="87663"/>
                  </a:cubicBezTo>
                  <a:cubicBezTo>
                    <a:pt x="124415" y="87637"/>
                    <a:pt x="124389" y="87637"/>
                    <a:pt x="124389" y="87637"/>
                  </a:cubicBezTo>
                  <a:cubicBezTo>
                    <a:pt x="124337" y="87585"/>
                    <a:pt x="124337" y="87508"/>
                    <a:pt x="124389" y="87482"/>
                  </a:cubicBezTo>
                  <a:cubicBezTo>
                    <a:pt x="124440" y="87405"/>
                    <a:pt x="124466" y="87328"/>
                    <a:pt x="124466" y="87250"/>
                  </a:cubicBezTo>
                  <a:cubicBezTo>
                    <a:pt x="124440" y="87224"/>
                    <a:pt x="124415" y="87173"/>
                    <a:pt x="124363" y="87147"/>
                  </a:cubicBezTo>
                  <a:cubicBezTo>
                    <a:pt x="124337" y="87121"/>
                    <a:pt x="124234" y="87121"/>
                    <a:pt x="124234" y="87044"/>
                  </a:cubicBezTo>
                  <a:cubicBezTo>
                    <a:pt x="124208" y="86889"/>
                    <a:pt x="124079" y="86786"/>
                    <a:pt x="124131" y="86631"/>
                  </a:cubicBezTo>
                  <a:cubicBezTo>
                    <a:pt x="124079" y="86605"/>
                    <a:pt x="124028" y="86605"/>
                    <a:pt x="124054" y="86528"/>
                  </a:cubicBezTo>
                  <a:cubicBezTo>
                    <a:pt x="124079" y="86425"/>
                    <a:pt x="124079" y="86296"/>
                    <a:pt x="124054" y="86193"/>
                  </a:cubicBezTo>
                  <a:cubicBezTo>
                    <a:pt x="124002" y="86141"/>
                    <a:pt x="124002" y="86038"/>
                    <a:pt x="124054" y="85986"/>
                  </a:cubicBezTo>
                  <a:lnTo>
                    <a:pt x="124054" y="85961"/>
                  </a:lnTo>
                  <a:cubicBezTo>
                    <a:pt x="124028" y="85935"/>
                    <a:pt x="124002" y="85883"/>
                    <a:pt x="124028" y="85857"/>
                  </a:cubicBezTo>
                  <a:cubicBezTo>
                    <a:pt x="124054" y="85806"/>
                    <a:pt x="124054" y="85780"/>
                    <a:pt x="124054" y="85729"/>
                  </a:cubicBezTo>
                  <a:cubicBezTo>
                    <a:pt x="124002" y="85703"/>
                    <a:pt x="124002" y="85677"/>
                    <a:pt x="124002" y="85625"/>
                  </a:cubicBezTo>
                  <a:cubicBezTo>
                    <a:pt x="124054" y="85522"/>
                    <a:pt x="124079" y="85419"/>
                    <a:pt x="124079" y="85316"/>
                  </a:cubicBezTo>
                  <a:cubicBezTo>
                    <a:pt x="124079" y="85290"/>
                    <a:pt x="124105" y="85290"/>
                    <a:pt x="124131" y="85290"/>
                  </a:cubicBezTo>
                  <a:cubicBezTo>
                    <a:pt x="124157" y="85290"/>
                    <a:pt x="124157" y="85316"/>
                    <a:pt x="124157" y="85342"/>
                  </a:cubicBezTo>
                  <a:cubicBezTo>
                    <a:pt x="124157" y="85419"/>
                    <a:pt x="124157" y="85496"/>
                    <a:pt x="124183" y="85600"/>
                  </a:cubicBezTo>
                  <a:lnTo>
                    <a:pt x="124234" y="85625"/>
                  </a:lnTo>
                  <a:cubicBezTo>
                    <a:pt x="124260" y="85600"/>
                    <a:pt x="124286" y="85548"/>
                    <a:pt x="124337" y="85548"/>
                  </a:cubicBezTo>
                  <a:cubicBezTo>
                    <a:pt x="124415" y="85471"/>
                    <a:pt x="124415" y="85342"/>
                    <a:pt x="124492" y="85264"/>
                  </a:cubicBezTo>
                  <a:cubicBezTo>
                    <a:pt x="124569" y="85187"/>
                    <a:pt x="124518" y="85110"/>
                    <a:pt x="124518" y="85032"/>
                  </a:cubicBezTo>
                  <a:cubicBezTo>
                    <a:pt x="124492" y="84981"/>
                    <a:pt x="124466" y="84852"/>
                    <a:pt x="124466" y="84774"/>
                  </a:cubicBezTo>
                  <a:lnTo>
                    <a:pt x="124389" y="84774"/>
                  </a:lnTo>
                  <a:cubicBezTo>
                    <a:pt x="124286" y="84723"/>
                    <a:pt x="124286" y="84723"/>
                    <a:pt x="124286" y="84620"/>
                  </a:cubicBezTo>
                  <a:cubicBezTo>
                    <a:pt x="124286" y="84584"/>
                    <a:pt x="124295" y="84573"/>
                    <a:pt x="124308" y="84573"/>
                  </a:cubicBezTo>
                  <a:cubicBezTo>
                    <a:pt x="124329" y="84573"/>
                    <a:pt x="124358" y="84598"/>
                    <a:pt x="124378" y="84598"/>
                  </a:cubicBezTo>
                  <a:cubicBezTo>
                    <a:pt x="124382" y="84598"/>
                    <a:pt x="124386" y="84597"/>
                    <a:pt x="124389" y="84594"/>
                  </a:cubicBezTo>
                  <a:cubicBezTo>
                    <a:pt x="124389" y="84568"/>
                    <a:pt x="124415" y="84568"/>
                    <a:pt x="124415" y="84542"/>
                  </a:cubicBezTo>
                  <a:cubicBezTo>
                    <a:pt x="124389" y="84491"/>
                    <a:pt x="124389" y="84413"/>
                    <a:pt x="124363" y="84362"/>
                  </a:cubicBezTo>
                  <a:cubicBezTo>
                    <a:pt x="124363" y="84310"/>
                    <a:pt x="124363" y="84258"/>
                    <a:pt x="124363" y="84207"/>
                  </a:cubicBezTo>
                  <a:cubicBezTo>
                    <a:pt x="124286" y="84207"/>
                    <a:pt x="124311" y="84155"/>
                    <a:pt x="124311" y="84104"/>
                  </a:cubicBezTo>
                  <a:cubicBezTo>
                    <a:pt x="124337" y="84052"/>
                    <a:pt x="124363" y="83949"/>
                    <a:pt x="124389" y="83872"/>
                  </a:cubicBezTo>
                  <a:cubicBezTo>
                    <a:pt x="124415" y="83794"/>
                    <a:pt x="124440" y="83794"/>
                    <a:pt x="124492" y="83794"/>
                  </a:cubicBezTo>
                  <a:cubicBezTo>
                    <a:pt x="124595" y="83717"/>
                    <a:pt x="124518" y="83588"/>
                    <a:pt x="124518" y="83485"/>
                  </a:cubicBezTo>
                  <a:cubicBezTo>
                    <a:pt x="124518" y="83459"/>
                    <a:pt x="124518" y="83433"/>
                    <a:pt x="124492" y="83433"/>
                  </a:cubicBezTo>
                  <a:cubicBezTo>
                    <a:pt x="124466" y="83446"/>
                    <a:pt x="124428" y="83446"/>
                    <a:pt x="124386" y="83446"/>
                  </a:cubicBezTo>
                  <a:cubicBezTo>
                    <a:pt x="124344" y="83446"/>
                    <a:pt x="124299" y="83446"/>
                    <a:pt x="124260" y="83459"/>
                  </a:cubicBezTo>
                  <a:cubicBezTo>
                    <a:pt x="124234" y="83562"/>
                    <a:pt x="124183" y="83588"/>
                    <a:pt x="124079" y="83588"/>
                  </a:cubicBezTo>
                  <a:cubicBezTo>
                    <a:pt x="124079" y="83665"/>
                    <a:pt x="124054" y="83768"/>
                    <a:pt x="123976" y="83820"/>
                  </a:cubicBezTo>
                  <a:cubicBezTo>
                    <a:pt x="123950" y="83872"/>
                    <a:pt x="123899" y="83897"/>
                    <a:pt x="123847" y="83923"/>
                  </a:cubicBezTo>
                  <a:cubicBezTo>
                    <a:pt x="123744" y="83923"/>
                    <a:pt x="123641" y="84001"/>
                    <a:pt x="123589" y="84104"/>
                  </a:cubicBezTo>
                  <a:cubicBezTo>
                    <a:pt x="123589" y="84052"/>
                    <a:pt x="123564" y="84026"/>
                    <a:pt x="123538" y="84026"/>
                  </a:cubicBezTo>
                  <a:cubicBezTo>
                    <a:pt x="123538" y="84001"/>
                    <a:pt x="123538" y="83975"/>
                    <a:pt x="123564" y="83975"/>
                  </a:cubicBezTo>
                  <a:cubicBezTo>
                    <a:pt x="123667" y="83923"/>
                    <a:pt x="123744" y="83846"/>
                    <a:pt x="123821" y="83743"/>
                  </a:cubicBezTo>
                  <a:cubicBezTo>
                    <a:pt x="123899" y="83614"/>
                    <a:pt x="123847" y="83407"/>
                    <a:pt x="123925" y="83253"/>
                  </a:cubicBezTo>
                  <a:cubicBezTo>
                    <a:pt x="123925" y="83201"/>
                    <a:pt x="123925" y="83175"/>
                    <a:pt x="123899" y="83124"/>
                  </a:cubicBezTo>
                  <a:cubicBezTo>
                    <a:pt x="123899" y="83092"/>
                    <a:pt x="123889" y="83070"/>
                    <a:pt x="123869" y="83070"/>
                  </a:cubicBezTo>
                  <a:cubicBezTo>
                    <a:pt x="123857" y="83070"/>
                    <a:pt x="123841" y="83078"/>
                    <a:pt x="123821" y="83098"/>
                  </a:cubicBezTo>
                  <a:lnTo>
                    <a:pt x="123718" y="83124"/>
                  </a:lnTo>
                  <a:cubicBezTo>
                    <a:pt x="123692" y="83227"/>
                    <a:pt x="123615" y="83253"/>
                    <a:pt x="123538" y="83304"/>
                  </a:cubicBezTo>
                  <a:cubicBezTo>
                    <a:pt x="123516" y="83326"/>
                    <a:pt x="123503" y="83334"/>
                    <a:pt x="123494" y="83334"/>
                  </a:cubicBezTo>
                  <a:cubicBezTo>
                    <a:pt x="123482" y="83334"/>
                    <a:pt x="123475" y="83319"/>
                    <a:pt x="123460" y="83304"/>
                  </a:cubicBezTo>
                  <a:cubicBezTo>
                    <a:pt x="123435" y="83278"/>
                    <a:pt x="123435" y="83253"/>
                    <a:pt x="123435" y="83253"/>
                  </a:cubicBezTo>
                  <a:lnTo>
                    <a:pt x="123435" y="83201"/>
                  </a:lnTo>
                  <a:cubicBezTo>
                    <a:pt x="123460" y="83175"/>
                    <a:pt x="123460" y="83175"/>
                    <a:pt x="123435" y="83175"/>
                  </a:cubicBezTo>
                  <a:cubicBezTo>
                    <a:pt x="123486" y="83098"/>
                    <a:pt x="123538" y="83020"/>
                    <a:pt x="123589" y="82943"/>
                  </a:cubicBezTo>
                  <a:cubicBezTo>
                    <a:pt x="123589" y="82814"/>
                    <a:pt x="123615" y="82711"/>
                    <a:pt x="123641" y="82608"/>
                  </a:cubicBezTo>
                  <a:lnTo>
                    <a:pt x="123589" y="82556"/>
                  </a:lnTo>
                  <a:lnTo>
                    <a:pt x="123538" y="82556"/>
                  </a:lnTo>
                  <a:lnTo>
                    <a:pt x="123538" y="82505"/>
                  </a:lnTo>
                  <a:lnTo>
                    <a:pt x="123538" y="82427"/>
                  </a:lnTo>
                  <a:lnTo>
                    <a:pt x="123538" y="82402"/>
                  </a:lnTo>
                  <a:cubicBezTo>
                    <a:pt x="123538" y="82402"/>
                    <a:pt x="123538" y="82402"/>
                    <a:pt x="123512" y="82376"/>
                  </a:cubicBezTo>
                  <a:cubicBezTo>
                    <a:pt x="123564" y="82350"/>
                    <a:pt x="123615" y="82324"/>
                    <a:pt x="123615" y="82247"/>
                  </a:cubicBezTo>
                  <a:lnTo>
                    <a:pt x="123564" y="82247"/>
                  </a:lnTo>
                  <a:cubicBezTo>
                    <a:pt x="123564" y="82247"/>
                    <a:pt x="123564" y="82221"/>
                    <a:pt x="123564" y="82221"/>
                  </a:cubicBezTo>
                  <a:lnTo>
                    <a:pt x="123564" y="81989"/>
                  </a:lnTo>
                  <a:cubicBezTo>
                    <a:pt x="123589" y="81937"/>
                    <a:pt x="123564" y="81911"/>
                    <a:pt x="123538" y="81886"/>
                  </a:cubicBezTo>
                  <a:cubicBezTo>
                    <a:pt x="123538" y="81860"/>
                    <a:pt x="123538" y="81834"/>
                    <a:pt x="123538" y="81808"/>
                  </a:cubicBezTo>
                  <a:cubicBezTo>
                    <a:pt x="123538" y="81757"/>
                    <a:pt x="123564" y="81705"/>
                    <a:pt x="123538" y="81654"/>
                  </a:cubicBezTo>
                  <a:cubicBezTo>
                    <a:pt x="123538" y="81628"/>
                    <a:pt x="123538" y="81602"/>
                    <a:pt x="123538" y="81576"/>
                  </a:cubicBezTo>
                  <a:cubicBezTo>
                    <a:pt x="123538" y="81550"/>
                    <a:pt x="123538" y="81525"/>
                    <a:pt x="123538" y="81499"/>
                  </a:cubicBezTo>
                  <a:lnTo>
                    <a:pt x="123538" y="81396"/>
                  </a:lnTo>
                  <a:cubicBezTo>
                    <a:pt x="123538" y="81370"/>
                    <a:pt x="123538" y="81318"/>
                    <a:pt x="123512" y="81318"/>
                  </a:cubicBezTo>
                  <a:cubicBezTo>
                    <a:pt x="123486" y="81344"/>
                    <a:pt x="123538" y="81421"/>
                    <a:pt x="123512" y="81447"/>
                  </a:cubicBezTo>
                  <a:cubicBezTo>
                    <a:pt x="123486" y="81473"/>
                    <a:pt x="123486" y="81525"/>
                    <a:pt x="123486" y="81550"/>
                  </a:cubicBezTo>
                  <a:cubicBezTo>
                    <a:pt x="123486" y="81575"/>
                    <a:pt x="123484" y="81584"/>
                    <a:pt x="123479" y="81584"/>
                  </a:cubicBezTo>
                  <a:cubicBezTo>
                    <a:pt x="123470" y="81584"/>
                    <a:pt x="123452" y="81542"/>
                    <a:pt x="123435" y="81525"/>
                  </a:cubicBezTo>
                  <a:cubicBezTo>
                    <a:pt x="123435" y="81473"/>
                    <a:pt x="123409" y="81447"/>
                    <a:pt x="123409" y="81421"/>
                  </a:cubicBezTo>
                  <a:cubicBezTo>
                    <a:pt x="123435" y="81370"/>
                    <a:pt x="123435" y="81344"/>
                    <a:pt x="123383" y="81344"/>
                  </a:cubicBezTo>
                  <a:cubicBezTo>
                    <a:pt x="123280" y="81293"/>
                    <a:pt x="123280" y="81293"/>
                    <a:pt x="123331" y="81189"/>
                  </a:cubicBezTo>
                  <a:lnTo>
                    <a:pt x="123383" y="81164"/>
                  </a:lnTo>
                  <a:cubicBezTo>
                    <a:pt x="123421" y="81126"/>
                    <a:pt x="123459" y="81102"/>
                    <a:pt x="123506" y="81102"/>
                  </a:cubicBezTo>
                  <a:cubicBezTo>
                    <a:pt x="123524" y="81102"/>
                    <a:pt x="123543" y="81105"/>
                    <a:pt x="123564" y="81112"/>
                  </a:cubicBezTo>
                  <a:cubicBezTo>
                    <a:pt x="123564" y="81060"/>
                    <a:pt x="123589" y="81035"/>
                    <a:pt x="123615" y="81035"/>
                  </a:cubicBezTo>
                  <a:cubicBezTo>
                    <a:pt x="123667" y="80983"/>
                    <a:pt x="123692" y="80931"/>
                    <a:pt x="123667" y="80880"/>
                  </a:cubicBezTo>
                  <a:cubicBezTo>
                    <a:pt x="123667" y="80828"/>
                    <a:pt x="123641" y="80802"/>
                    <a:pt x="123615" y="80751"/>
                  </a:cubicBezTo>
                  <a:cubicBezTo>
                    <a:pt x="123602" y="80725"/>
                    <a:pt x="123602" y="80719"/>
                    <a:pt x="123605" y="80719"/>
                  </a:cubicBezTo>
                  <a:lnTo>
                    <a:pt x="123605" y="80719"/>
                  </a:lnTo>
                  <a:cubicBezTo>
                    <a:pt x="123609" y="80719"/>
                    <a:pt x="123615" y="80725"/>
                    <a:pt x="123615" y="80725"/>
                  </a:cubicBezTo>
                  <a:cubicBezTo>
                    <a:pt x="123615" y="80622"/>
                    <a:pt x="123615" y="80622"/>
                    <a:pt x="123538" y="80622"/>
                  </a:cubicBezTo>
                  <a:cubicBezTo>
                    <a:pt x="123486" y="80622"/>
                    <a:pt x="123460" y="80622"/>
                    <a:pt x="123460" y="80596"/>
                  </a:cubicBezTo>
                  <a:cubicBezTo>
                    <a:pt x="123460" y="80570"/>
                    <a:pt x="123460" y="80545"/>
                    <a:pt x="123460" y="80545"/>
                  </a:cubicBezTo>
                  <a:cubicBezTo>
                    <a:pt x="123486" y="80519"/>
                    <a:pt x="123512" y="80493"/>
                    <a:pt x="123538" y="80467"/>
                  </a:cubicBezTo>
                  <a:cubicBezTo>
                    <a:pt x="123564" y="80441"/>
                    <a:pt x="123589" y="80390"/>
                    <a:pt x="123538" y="80364"/>
                  </a:cubicBezTo>
                  <a:cubicBezTo>
                    <a:pt x="123460" y="80338"/>
                    <a:pt x="123435" y="80312"/>
                    <a:pt x="123486" y="80235"/>
                  </a:cubicBezTo>
                  <a:cubicBezTo>
                    <a:pt x="123486" y="80209"/>
                    <a:pt x="123512" y="80209"/>
                    <a:pt x="123538" y="80184"/>
                  </a:cubicBezTo>
                  <a:cubicBezTo>
                    <a:pt x="123641" y="80055"/>
                    <a:pt x="123615" y="80029"/>
                    <a:pt x="123486" y="79977"/>
                  </a:cubicBezTo>
                  <a:cubicBezTo>
                    <a:pt x="123460" y="79951"/>
                    <a:pt x="123435" y="79926"/>
                    <a:pt x="123409" y="79900"/>
                  </a:cubicBezTo>
                  <a:cubicBezTo>
                    <a:pt x="123409" y="79874"/>
                    <a:pt x="123409" y="79848"/>
                    <a:pt x="123435" y="79848"/>
                  </a:cubicBezTo>
                  <a:cubicBezTo>
                    <a:pt x="123435" y="79771"/>
                    <a:pt x="123409" y="79719"/>
                    <a:pt x="123383" y="79668"/>
                  </a:cubicBezTo>
                  <a:cubicBezTo>
                    <a:pt x="123383" y="79649"/>
                    <a:pt x="123356" y="79577"/>
                    <a:pt x="123331" y="79577"/>
                  </a:cubicBezTo>
                  <a:cubicBezTo>
                    <a:pt x="123322" y="79577"/>
                    <a:pt x="123313" y="79587"/>
                    <a:pt x="123306" y="79616"/>
                  </a:cubicBezTo>
                  <a:cubicBezTo>
                    <a:pt x="123306" y="79668"/>
                    <a:pt x="123306" y="79745"/>
                    <a:pt x="123280" y="79771"/>
                  </a:cubicBezTo>
                  <a:lnTo>
                    <a:pt x="123254" y="79668"/>
                  </a:lnTo>
                  <a:lnTo>
                    <a:pt x="123202" y="79668"/>
                  </a:lnTo>
                  <a:cubicBezTo>
                    <a:pt x="123202" y="79616"/>
                    <a:pt x="123202" y="79590"/>
                    <a:pt x="123202" y="79565"/>
                  </a:cubicBezTo>
                  <a:cubicBezTo>
                    <a:pt x="123228" y="79539"/>
                    <a:pt x="123228" y="79487"/>
                    <a:pt x="123202" y="79461"/>
                  </a:cubicBezTo>
                  <a:cubicBezTo>
                    <a:pt x="123202" y="79436"/>
                    <a:pt x="123202" y="79436"/>
                    <a:pt x="123202" y="79410"/>
                  </a:cubicBezTo>
                  <a:cubicBezTo>
                    <a:pt x="123254" y="79358"/>
                    <a:pt x="123280" y="79307"/>
                    <a:pt x="123306" y="79255"/>
                  </a:cubicBezTo>
                  <a:cubicBezTo>
                    <a:pt x="123331" y="79229"/>
                    <a:pt x="123306" y="79203"/>
                    <a:pt x="123280" y="79178"/>
                  </a:cubicBezTo>
                  <a:cubicBezTo>
                    <a:pt x="123280" y="79169"/>
                    <a:pt x="123277" y="79166"/>
                    <a:pt x="123272" y="79166"/>
                  </a:cubicBezTo>
                  <a:cubicBezTo>
                    <a:pt x="123263" y="79166"/>
                    <a:pt x="123245" y="79178"/>
                    <a:pt x="123228" y="79178"/>
                  </a:cubicBezTo>
                  <a:cubicBezTo>
                    <a:pt x="123254" y="79152"/>
                    <a:pt x="123254" y="79126"/>
                    <a:pt x="123228" y="79100"/>
                  </a:cubicBezTo>
                  <a:cubicBezTo>
                    <a:pt x="123202" y="79049"/>
                    <a:pt x="123177" y="78997"/>
                    <a:pt x="123177" y="78920"/>
                  </a:cubicBezTo>
                  <a:lnTo>
                    <a:pt x="123177" y="78765"/>
                  </a:lnTo>
                  <a:cubicBezTo>
                    <a:pt x="123177" y="78765"/>
                    <a:pt x="123202" y="78765"/>
                    <a:pt x="123202" y="78739"/>
                  </a:cubicBezTo>
                  <a:cubicBezTo>
                    <a:pt x="123228" y="78713"/>
                    <a:pt x="123228" y="78713"/>
                    <a:pt x="123228" y="78688"/>
                  </a:cubicBezTo>
                  <a:cubicBezTo>
                    <a:pt x="123228" y="78662"/>
                    <a:pt x="123228" y="78636"/>
                    <a:pt x="123202" y="78636"/>
                  </a:cubicBezTo>
                  <a:lnTo>
                    <a:pt x="123177" y="78636"/>
                  </a:lnTo>
                  <a:cubicBezTo>
                    <a:pt x="123151" y="78688"/>
                    <a:pt x="123099" y="78739"/>
                    <a:pt x="123022" y="78765"/>
                  </a:cubicBezTo>
                  <a:cubicBezTo>
                    <a:pt x="122996" y="78765"/>
                    <a:pt x="122970" y="78791"/>
                    <a:pt x="122945" y="78817"/>
                  </a:cubicBezTo>
                  <a:cubicBezTo>
                    <a:pt x="122919" y="78868"/>
                    <a:pt x="122893" y="78920"/>
                    <a:pt x="122867" y="78997"/>
                  </a:cubicBezTo>
                  <a:cubicBezTo>
                    <a:pt x="122854" y="78991"/>
                    <a:pt x="122843" y="78987"/>
                    <a:pt x="122833" y="78987"/>
                  </a:cubicBezTo>
                  <a:cubicBezTo>
                    <a:pt x="122803" y="78987"/>
                    <a:pt x="122783" y="79016"/>
                    <a:pt x="122764" y="79075"/>
                  </a:cubicBezTo>
                  <a:cubicBezTo>
                    <a:pt x="122755" y="79083"/>
                    <a:pt x="122744" y="79086"/>
                    <a:pt x="122731" y="79086"/>
                  </a:cubicBezTo>
                  <a:cubicBezTo>
                    <a:pt x="122704" y="79086"/>
                    <a:pt x="122669" y="79075"/>
                    <a:pt x="122635" y="79075"/>
                  </a:cubicBezTo>
                  <a:cubicBezTo>
                    <a:pt x="122620" y="79082"/>
                    <a:pt x="122611" y="79085"/>
                    <a:pt x="122607" y="79085"/>
                  </a:cubicBezTo>
                  <a:cubicBezTo>
                    <a:pt x="122596" y="79085"/>
                    <a:pt x="122609" y="79067"/>
                    <a:pt x="122609" y="79049"/>
                  </a:cubicBezTo>
                  <a:cubicBezTo>
                    <a:pt x="122609" y="79023"/>
                    <a:pt x="122558" y="78920"/>
                    <a:pt x="122609" y="78842"/>
                  </a:cubicBezTo>
                  <a:cubicBezTo>
                    <a:pt x="122661" y="78842"/>
                    <a:pt x="122687" y="78842"/>
                    <a:pt x="122687" y="78817"/>
                  </a:cubicBezTo>
                  <a:cubicBezTo>
                    <a:pt x="122687" y="78765"/>
                    <a:pt x="122712" y="78713"/>
                    <a:pt x="122712" y="78662"/>
                  </a:cubicBezTo>
                  <a:cubicBezTo>
                    <a:pt x="122738" y="78610"/>
                    <a:pt x="122738" y="78584"/>
                    <a:pt x="122687" y="78584"/>
                  </a:cubicBezTo>
                  <a:cubicBezTo>
                    <a:pt x="122687" y="78559"/>
                    <a:pt x="122687" y="78533"/>
                    <a:pt x="122687" y="78481"/>
                  </a:cubicBezTo>
                  <a:cubicBezTo>
                    <a:pt x="122661" y="78456"/>
                    <a:pt x="122661" y="78404"/>
                    <a:pt x="122661" y="78378"/>
                  </a:cubicBezTo>
                  <a:cubicBezTo>
                    <a:pt x="122648" y="78352"/>
                    <a:pt x="122648" y="78346"/>
                    <a:pt x="122651" y="78346"/>
                  </a:cubicBezTo>
                  <a:lnTo>
                    <a:pt x="122651" y="78346"/>
                  </a:lnTo>
                  <a:cubicBezTo>
                    <a:pt x="122654" y="78346"/>
                    <a:pt x="122661" y="78352"/>
                    <a:pt x="122661" y="78352"/>
                  </a:cubicBezTo>
                  <a:cubicBezTo>
                    <a:pt x="122661" y="78348"/>
                    <a:pt x="122662" y="78347"/>
                    <a:pt x="122664" y="78347"/>
                  </a:cubicBezTo>
                  <a:cubicBezTo>
                    <a:pt x="122671" y="78347"/>
                    <a:pt x="122686" y="78362"/>
                    <a:pt x="122698" y="78362"/>
                  </a:cubicBezTo>
                  <a:cubicBezTo>
                    <a:pt x="122706" y="78362"/>
                    <a:pt x="122712" y="78354"/>
                    <a:pt x="122712" y="78327"/>
                  </a:cubicBezTo>
                  <a:cubicBezTo>
                    <a:pt x="122712" y="78249"/>
                    <a:pt x="122712" y="78249"/>
                    <a:pt x="122635" y="78223"/>
                  </a:cubicBezTo>
                  <a:lnTo>
                    <a:pt x="122609" y="78223"/>
                  </a:lnTo>
                  <a:cubicBezTo>
                    <a:pt x="122609" y="78172"/>
                    <a:pt x="122583" y="78120"/>
                    <a:pt x="122558" y="78043"/>
                  </a:cubicBezTo>
                  <a:cubicBezTo>
                    <a:pt x="122558" y="77991"/>
                    <a:pt x="122532" y="77940"/>
                    <a:pt x="122558" y="77914"/>
                  </a:cubicBezTo>
                  <a:cubicBezTo>
                    <a:pt x="122583" y="77862"/>
                    <a:pt x="122609" y="77785"/>
                    <a:pt x="122661" y="77708"/>
                  </a:cubicBezTo>
                  <a:cubicBezTo>
                    <a:pt x="122687" y="77708"/>
                    <a:pt x="122712" y="77682"/>
                    <a:pt x="122738" y="77682"/>
                  </a:cubicBezTo>
                  <a:lnTo>
                    <a:pt x="122764" y="77682"/>
                  </a:lnTo>
                  <a:cubicBezTo>
                    <a:pt x="122790" y="77733"/>
                    <a:pt x="122764" y="77785"/>
                    <a:pt x="122764" y="77837"/>
                  </a:cubicBezTo>
                  <a:cubicBezTo>
                    <a:pt x="122790" y="77862"/>
                    <a:pt x="122790" y="77862"/>
                    <a:pt x="122790" y="77862"/>
                  </a:cubicBezTo>
                  <a:cubicBezTo>
                    <a:pt x="122816" y="77862"/>
                    <a:pt x="122841" y="77862"/>
                    <a:pt x="122841" y="77837"/>
                  </a:cubicBezTo>
                  <a:cubicBezTo>
                    <a:pt x="122841" y="77785"/>
                    <a:pt x="122841" y="77708"/>
                    <a:pt x="122867" y="77656"/>
                  </a:cubicBezTo>
                  <a:cubicBezTo>
                    <a:pt x="122867" y="77630"/>
                    <a:pt x="122867" y="77604"/>
                    <a:pt x="122841" y="77579"/>
                  </a:cubicBezTo>
                  <a:cubicBezTo>
                    <a:pt x="122841" y="77553"/>
                    <a:pt x="122841" y="77527"/>
                    <a:pt x="122841" y="77501"/>
                  </a:cubicBezTo>
                  <a:cubicBezTo>
                    <a:pt x="122867" y="77475"/>
                    <a:pt x="122841" y="77450"/>
                    <a:pt x="122841" y="77450"/>
                  </a:cubicBezTo>
                  <a:lnTo>
                    <a:pt x="122841" y="77424"/>
                  </a:lnTo>
                  <a:cubicBezTo>
                    <a:pt x="122867" y="77372"/>
                    <a:pt x="122867" y="77321"/>
                    <a:pt x="122841" y="77295"/>
                  </a:cubicBezTo>
                  <a:cubicBezTo>
                    <a:pt x="122816" y="77218"/>
                    <a:pt x="122816" y="77140"/>
                    <a:pt x="122841" y="77063"/>
                  </a:cubicBezTo>
                  <a:cubicBezTo>
                    <a:pt x="122867" y="77037"/>
                    <a:pt x="122816" y="77011"/>
                    <a:pt x="122790" y="77011"/>
                  </a:cubicBezTo>
                  <a:cubicBezTo>
                    <a:pt x="122816" y="76908"/>
                    <a:pt x="122738" y="76831"/>
                    <a:pt x="122712" y="76753"/>
                  </a:cubicBezTo>
                  <a:cubicBezTo>
                    <a:pt x="122687" y="76676"/>
                    <a:pt x="122635" y="76702"/>
                    <a:pt x="122609" y="76676"/>
                  </a:cubicBezTo>
                  <a:cubicBezTo>
                    <a:pt x="122583" y="76650"/>
                    <a:pt x="122583" y="76650"/>
                    <a:pt x="122558" y="76624"/>
                  </a:cubicBezTo>
                  <a:cubicBezTo>
                    <a:pt x="122558" y="76573"/>
                    <a:pt x="122583" y="76521"/>
                    <a:pt x="122609" y="76470"/>
                  </a:cubicBezTo>
                  <a:cubicBezTo>
                    <a:pt x="122635" y="76444"/>
                    <a:pt x="122635" y="76392"/>
                    <a:pt x="122609" y="76366"/>
                  </a:cubicBezTo>
                  <a:cubicBezTo>
                    <a:pt x="122609" y="76366"/>
                    <a:pt x="122635" y="76341"/>
                    <a:pt x="122635" y="76315"/>
                  </a:cubicBezTo>
                  <a:cubicBezTo>
                    <a:pt x="122635" y="76315"/>
                    <a:pt x="122635" y="76289"/>
                    <a:pt x="122635" y="76289"/>
                  </a:cubicBezTo>
                  <a:lnTo>
                    <a:pt x="122609" y="76289"/>
                  </a:lnTo>
                  <a:cubicBezTo>
                    <a:pt x="122609" y="76238"/>
                    <a:pt x="122635" y="76186"/>
                    <a:pt x="122609" y="76109"/>
                  </a:cubicBezTo>
                  <a:cubicBezTo>
                    <a:pt x="122609" y="76109"/>
                    <a:pt x="122609" y="76057"/>
                    <a:pt x="122609" y="76057"/>
                  </a:cubicBezTo>
                  <a:cubicBezTo>
                    <a:pt x="122661" y="75954"/>
                    <a:pt x="122661" y="75851"/>
                    <a:pt x="122635" y="75773"/>
                  </a:cubicBezTo>
                  <a:cubicBezTo>
                    <a:pt x="122609" y="75773"/>
                    <a:pt x="122583" y="75799"/>
                    <a:pt x="122558" y="75799"/>
                  </a:cubicBezTo>
                  <a:cubicBezTo>
                    <a:pt x="122583" y="75722"/>
                    <a:pt x="122558" y="75670"/>
                    <a:pt x="122532" y="75619"/>
                  </a:cubicBezTo>
                  <a:lnTo>
                    <a:pt x="122532" y="75593"/>
                  </a:lnTo>
                  <a:cubicBezTo>
                    <a:pt x="122558" y="75593"/>
                    <a:pt x="122558" y="75593"/>
                    <a:pt x="122558" y="75541"/>
                  </a:cubicBezTo>
                  <a:cubicBezTo>
                    <a:pt x="122558" y="75541"/>
                    <a:pt x="122583" y="75515"/>
                    <a:pt x="122583" y="75515"/>
                  </a:cubicBezTo>
                  <a:cubicBezTo>
                    <a:pt x="122583" y="75502"/>
                    <a:pt x="122577" y="75496"/>
                    <a:pt x="122571" y="75496"/>
                  </a:cubicBezTo>
                  <a:cubicBezTo>
                    <a:pt x="122564" y="75496"/>
                    <a:pt x="122558" y="75502"/>
                    <a:pt x="122558" y="75515"/>
                  </a:cubicBezTo>
                  <a:cubicBezTo>
                    <a:pt x="122532" y="75515"/>
                    <a:pt x="122506" y="75515"/>
                    <a:pt x="122506" y="75541"/>
                  </a:cubicBezTo>
                  <a:lnTo>
                    <a:pt x="122480" y="75593"/>
                  </a:lnTo>
                  <a:cubicBezTo>
                    <a:pt x="122480" y="75541"/>
                    <a:pt x="122480" y="75515"/>
                    <a:pt x="122506" y="75490"/>
                  </a:cubicBezTo>
                  <a:cubicBezTo>
                    <a:pt x="122506" y="75438"/>
                    <a:pt x="122532" y="75412"/>
                    <a:pt x="122558" y="75361"/>
                  </a:cubicBezTo>
                  <a:cubicBezTo>
                    <a:pt x="122583" y="75361"/>
                    <a:pt x="122583" y="75335"/>
                    <a:pt x="122558" y="75309"/>
                  </a:cubicBezTo>
                  <a:cubicBezTo>
                    <a:pt x="122558" y="75283"/>
                    <a:pt x="122558" y="75232"/>
                    <a:pt x="122532" y="75206"/>
                  </a:cubicBezTo>
                  <a:cubicBezTo>
                    <a:pt x="122532" y="75180"/>
                    <a:pt x="122532" y="75154"/>
                    <a:pt x="122532" y="75129"/>
                  </a:cubicBezTo>
                  <a:cubicBezTo>
                    <a:pt x="122583" y="75051"/>
                    <a:pt x="122583" y="74948"/>
                    <a:pt x="122532" y="74845"/>
                  </a:cubicBezTo>
                  <a:cubicBezTo>
                    <a:pt x="122532" y="74845"/>
                    <a:pt x="122506" y="74819"/>
                    <a:pt x="122506" y="74793"/>
                  </a:cubicBezTo>
                  <a:cubicBezTo>
                    <a:pt x="122532" y="74742"/>
                    <a:pt x="122583" y="74716"/>
                    <a:pt x="122480" y="74690"/>
                  </a:cubicBezTo>
                  <a:lnTo>
                    <a:pt x="122480" y="74664"/>
                  </a:lnTo>
                  <a:cubicBezTo>
                    <a:pt x="122558" y="74587"/>
                    <a:pt x="122532" y="74510"/>
                    <a:pt x="122532" y="74432"/>
                  </a:cubicBezTo>
                  <a:cubicBezTo>
                    <a:pt x="122558" y="74406"/>
                    <a:pt x="122558" y="74355"/>
                    <a:pt x="122532" y="74329"/>
                  </a:cubicBezTo>
                  <a:cubicBezTo>
                    <a:pt x="122532" y="74226"/>
                    <a:pt x="122480" y="74123"/>
                    <a:pt x="122532" y="74020"/>
                  </a:cubicBezTo>
                  <a:lnTo>
                    <a:pt x="122558" y="74020"/>
                  </a:lnTo>
                  <a:cubicBezTo>
                    <a:pt x="122558" y="73994"/>
                    <a:pt x="122558" y="73968"/>
                    <a:pt x="122532" y="73968"/>
                  </a:cubicBezTo>
                  <a:cubicBezTo>
                    <a:pt x="122506" y="73942"/>
                    <a:pt x="122532" y="73839"/>
                    <a:pt x="122480" y="73787"/>
                  </a:cubicBezTo>
                  <a:cubicBezTo>
                    <a:pt x="122455" y="73710"/>
                    <a:pt x="122455" y="73633"/>
                    <a:pt x="122455" y="73555"/>
                  </a:cubicBezTo>
                  <a:cubicBezTo>
                    <a:pt x="122455" y="73555"/>
                    <a:pt x="122403" y="73529"/>
                    <a:pt x="122429" y="73504"/>
                  </a:cubicBezTo>
                  <a:cubicBezTo>
                    <a:pt x="122455" y="73426"/>
                    <a:pt x="122455" y="73349"/>
                    <a:pt x="122429" y="73272"/>
                  </a:cubicBezTo>
                  <a:cubicBezTo>
                    <a:pt x="122480" y="73220"/>
                    <a:pt x="122506" y="73143"/>
                    <a:pt x="122506" y="73091"/>
                  </a:cubicBezTo>
                  <a:cubicBezTo>
                    <a:pt x="122506" y="73014"/>
                    <a:pt x="122480" y="72936"/>
                    <a:pt x="122429" y="72911"/>
                  </a:cubicBezTo>
                  <a:cubicBezTo>
                    <a:pt x="122403" y="72911"/>
                    <a:pt x="122403" y="72833"/>
                    <a:pt x="122403" y="72782"/>
                  </a:cubicBezTo>
                  <a:cubicBezTo>
                    <a:pt x="122429" y="72782"/>
                    <a:pt x="122455" y="72782"/>
                    <a:pt x="122455" y="72730"/>
                  </a:cubicBezTo>
                  <a:cubicBezTo>
                    <a:pt x="122429" y="72678"/>
                    <a:pt x="122429" y="72653"/>
                    <a:pt x="122429" y="72601"/>
                  </a:cubicBezTo>
                  <a:cubicBezTo>
                    <a:pt x="122429" y="72601"/>
                    <a:pt x="122455" y="72575"/>
                    <a:pt x="122429" y="72575"/>
                  </a:cubicBezTo>
                  <a:cubicBezTo>
                    <a:pt x="122403" y="72549"/>
                    <a:pt x="122403" y="72524"/>
                    <a:pt x="122403" y="72472"/>
                  </a:cubicBezTo>
                  <a:cubicBezTo>
                    <a:pt x="122351" y="72369"/>
                    <a:pt x="122377" y="72343"/>
                    <a:pt x="122506" y="72317"/>
                  </a:cubicBezTo>
                  <a:cubicBezTo>
                    <a:pt x="122532" y="72317"/>
                    <a:pt x="122558" y="72317"/>
                    <a:pt x="122583" y="72266"/>
                  </a:cubicBezTo>
                  <a:cubicBezTo>
                    <a:pt x="122609" y="72214"/>
                    <a:pt x="122609" y="72137"/>
                    <a:pt x="122583" y="72059"/>
                  </a:cubicBezTo>
                  <a:lnTo>
                    <a:pt x="122532" y="72059"/>
                  </a:lnTo>
                  <a:cubicBezTo>
                    <a:pt x="122532" y="72034"/>
                    <a:pt x="122532" y="72034"/>
                    <a:pt x="122506" y="72008"/>
                  </a:cubicBezTo>
                  <a:cubicBezTo>
                    <a:pt x="122455" y="71982"/>
                    <a:pt x="122480" y="71956"/>
                    <a:pt x="122480" y="71930"/>
                  </a:cubicBezTo>
                  <a:lnTo>
                    <a:pt x="122480" y="71879"/>
                  </a:lnTo>
                  <a:cubicBezTo>
                    <a:pt x="122506" y="71853"/>
                    <a:pt x="122455" y="71827"/>
                    <a:pt x="122455" y="71802"/>
                  </a:cubicBezTo>
                  <a:cubicBezTo>
                    <a:pt x="122403" y="71750"/>
                    <a:pt x="122429" y="71724"/>
                    <a:pt x="122455" y="71673"/>
                  </a:cubicBezTo>
                  <a:lnTo>
                    <a:pt x="122506" y="71621"/>
                  </a:lnTo>
                  <a:cubicBezTo>
                    <a:pt x="122532" y="71621"/>
                    <a:pt x="122532" y="71621"/>
                    <a:pt x="122506" y="71595"/>
                  </a:cubicBezTo>
                  <a:lnTo>
                    <a:pt x="122506" y="71518"/>
                  </a:lnTo>
                  <a:cubicBezTo>
                    <a:pt x="122558" y="71440"/>
                    <a:pt x="122558" y="71363"/>
                    <a:pt x="122532" y="71260"/>
                  </a:cubicBezTo>
                  <a:cubicBezTo>
                    <a:pt x="122532" y="71208"/>
                    <a:pt x="122455" y="71234"/>
                    <a:pt x="122455" y="71183"/>
                  </a:cubicBezTo>
                  <a:cubicBezTo>
                    <a:pt x="122455" y="71157"/>
                    <a:pt x="122455" y="71105"/>
                    <a:pt x="122403" y="71079"/>
                  </a:cubicBezTo>
                  <a:cubicBezTo>
                    <a:pt x="122351" y="71054"/>
                    <a:pt x="122429" y="70976"/>
                    <a:pt x="122429" y="70925"/>
                  </a:cubicBezTo>
                  <a:cubicBezTo>
                    <a:pt x="122429" y="70899"/>
                    <a:pt x="122429" y="70892"/>
                    <a:pt x="122426" y="70892"/>
                  </a:cubicBezTo>
                  <a:cubicBezTo>
                    <a:pt x="122422" y="70892"/>
                    <a:pt x="122416" y="70899"/>
                    <a:pt x="122403" y="70899"/>
                  </a:cubicBezTo>
                  <a:lnTo>
                    <a:pt x="122403" y="70796"/>
                  </a:lnTo>
                  <a:cubicBezTo>
                    <a:pt x="122429" y="70770"/>
                    <a:pt x="122455" y="70718"/>
                    <a:pt x="122429" y="70693"/>
                  </a:cubicBezTo>
                  <a:cubicBezTo>
                    <a:pt x="122403" y="70667"/>
                    <a:pt x="122377" y="70615"/>
                    <a:pt x="122403" y="70589"/>
                  </a:cubicBezTo>
                  <a:cubicBezTo>
                    <a:pt x="122429" y="70538"/>
                    <a:pt x="122429" y="70512"/>
                    <a:pt x="122403" y="70460"/>
                  </a:cubicBezTo>
                  <a:cubicBezTo>
                    <a:pt x="122403" y="70435"/>
                    <a:pt x="122403" y="70383"/>
                    <a:pt x="122403" y="70357"/>
                  </a:cubicBezTo>
                  <a:cubicBezTo>
                    <a:pt x="122480" y="70306"/>
                    <a:pt x="122480" y="70228"/>
                    <a:pt x="122532" y="70151"/>
                  </a:cubicBezTo>
                  <a:cubicBezTo>
                    <a:pt x="122558" y="70099"/>
                    <a:pt x="122506" y="70074"/>
                    <a:pt x="122480" y="70048"/>
                  </a:cubicBezTo>
                  <a:cubicBezTo>
                    <a:pt x="122455" y="69996"/>
                    <a:pt x="122455" y="69970"/>
                    <a:pt x="122480" y="69945"/>
                  </a:cubicBezTo>
                  <a:cubicBezTo>
                    <a:pt x="122506" y="69893"/>
                    <a:pt x="122506" y="69867"/>
                    <a:pt x="122455" y="69841"/>
                  </a:cubicBezTo>
                  <a:cubicBezTo>
                    <a:pt x="122429" y="69841"/>
                    <a:pt x="122429" y="69816"/>
                    <a:pt x="122455" y="69790"/>
                  </a:cubicBezTo>
                  <a:cubicBezTo>
                    <a:pt x="122506" y="69764"/>
                    <a:pt x="122455" y="69712"/>
                    <a:pt x="122455" y="69687"/>
                  </a:cubicBezTo>
                  <a:cubicBezTo>
                    <a:pt x="122455" y="69661"/>
                    <a:pt x="122480" y="69609"/>
                    <a:pt x="122455" y="69558"/>
                  </a:cubicBezTo>
                  <a:cubicBezTo>
                    <a:pt x="122403" y="69506"/>
                    <a:pt x="122351" y="69455"/>
                    <a:pt x="122377" y="69377"/>
                  </a:cubicBezTo>
                  <a:cubicBezTo>
                    <a:pt x="122429" y="69351"/>
                    <a:pt x="122455" y="69300"/>
                    <a:pt x="122429" y="69248"/>
                  </a:cubicBezTo>
                  <a:cubicBezTo>
                    <a:pt x="122429" y="69222"/>
                    <a:pt x="122403" y="69171"/>
                    <a:pt x="122377" y="69119"/>
                  </a:cubicBezTo>
                  <a:cubicBezTo>
                    <a:pt x="122351" y="69068"/>
                    <a:pt x="122403" y="69016"/>
                    <a:pt x="122377" y="68965"/>
                  </a:cubicBezTo>
                  <a:cubicBezTo>
                    <a:pt x="122351" y="68836"/>
                    <a:pt x="122351" y="68681"/>
                    <a:pt x="122377" y="68552"/>
                  </a:cubicBezTo>
                  <a:cubicBezTo>
                    <a:pt x="122377" y="68526"/>
                    <a:pt x="122403" y="68500"/>
                    <a:pt x="122377" y="68474"/>
                  </a:cubicBezTo>
                  <a:cubicBezTo>
                    <a:pt x="122351" y="68474"/>
                    <a:pt x="122351" y="68423"/>
                    <a:pt x="122351" y="68371"/>
                  </a:cubicBezTo>
                  <a:cubicBezTo>
                    <a:pt x="122377" y="68346"/>
                    <a:pt x="122377" y="68320"/>
                    <a:pt x="122351" y="68294"/>
                  </a:cubicBezTo>
                  <a:cubicBezTo>
                    <a:pt x="122351" y="68242"/>
                    <a:pt x="122351" y="68191"/>
                    <a:pt x="122351" y="68139"/>
                  </a:cubicBezTo>
                  <a:cubicBezTo>
                    <a:pt x="122429" y="68139"/>
                    <a:pt x="122480" y="68191"/>
                    <a:pt x="122558" y="68191"/>
                  </a:cubicBezTo>
                  <a:cubicBezTo>
                    <a:pt x="122558" y="68113"/>
                    <a:pt x="122558" y="68062"/>
                    <a:pt x="122609" y="68010"/>
                  </a:cubicBezTo>
                  <a:cubicBezTo>
                    <a:pt x="122635" y="67959"/>
                    <a:pt x="122609" y="67933"/>
                    <a:pt x="122583" y="67907"/>
                  </a:cubicBezTo>
                  <a:cubicBezTo>
                    <a:pt x="122609" y="67881"/>
                    <a:pt x="122609" y="67856"/>
                    <a:pt x="122583" y="67830"/>
                  </a:cubicBezTo>
                  <a:cubicBezTo>
                    <a:pt x="122583" y="67804"/>
                    <a:pt x="122558" y="67778"/>
                    <a:pt x="122558" y="67778"/>
                  </a:cubicBezTo>
                  <a:cubicBezTo>
                    <a:pt x="122583" y="67701"/>
                    <a:pt x="122532" y="67701"/>
                    <a:pt x="122506" y="67649"/>
                  </a:cubicBezTo>
                  <a:cubicBezTo>
                    <a:pt x="122532" y="67572"/>
                    <a:pt x="122558" y="67520"/>
                    <a:pt x="122558" y="67443"/>
                  </a:cubicBezTo>
                  <a:cubicBezTo>
                    <a:pt x="122558" y="67391"/>
                    <a:pt x="122506" y="67340"/>
                    <a:pt x="122455" y="67340"/>
                  </a:cubicBezTo>
                  <a:cubicBezTo>
                    <a:pt x="122429" y="67340"/>
                    <a:pt x="122403" y="67340"/>
                    <a:pt x="122377" y="67314"/>
                  </a:cubicBezTo>
                  <a:cubicBezTo>
                    <a:pt x="122377" y="67262"/>
                    <a:pt x="122351" y="67262"/>
                    <a:pt x="122351" y="67211"/>
                  </a:cubicBezTo>
                  <a:cubicBezTo>
                    <a:pt x="122351" y="67185"/>
                    <a:pt x="122351" y="67159"/>
                    <a:pt x="122351" y="67159"/>
                  </a:cubicBezTo>
                  <a:cubicBezTo>
                    <a:pt x="122351" y="67133"/>
                    <a:pt x="122274" y="67159"/>
                    <a:pt x="122300" y="67108"/>
                  </a:cubicBezTo>
                  <a:cubicBezTo>
                    <a:pt x="122326" y="67056"/>
                    <a:pt x="122351" y="67030"/>
                    <a:pt x="122300" y="67004"/>
                  </a:cubicBezTo>
                  <a:cubicBezTo>
                    <a:pt x="122292" y="67001"/>
                    <a:pt x="122286" y="66999"/>
                    <a:pt x="122281" y="66999"/>
                  </a:cubicBezTo>
                  <a:cubicBezTo>
                    <a:pt x="122248" y="66999"/>
                    <a:pt x="122245" y="67056"/>
                    <a:pt x="122222" y="67056"/>
                  </a:cubicBezTo>
                  <a:cubicBezTo>
                    <a:pt x="122145" y="66953"/>
                    <a:pt x="122145" y="66850"/>
                    <a:pt x="122171" y="66747"/>
                  </a:cubicBezTo>
                  <a:cubicBezTo>
                    <a:pt x="122197" y="66747"/>
                    <a:pt x="122248" y="66721"/>
                    <a:pt x="122248" y="66695"/>
                  </a:cubicBezTo>
                  <a:cubicBezTo>
                    <a:pt x="122300" y="66669"/>
                    <a:pt x="122300" y="66592"/>
                    <a:pt x="122248" y="66540"/>
                  </a:cubicBezTo>
                  <a:lnTo>
                    <a:pt x="122248" y="66437"/>
                  </a:lnTo>
                  <a:cubicBezTo>
                    <a:pt x="122248" y="66411"/>
                    <a:pt x="122248" y="66360"/>
                    <a:pt x="122222" y="66360"/>
                  </a:cubicBezTo>
                  <a:cubicBezTo>
                    <a:pt x="122171" y="66334"/>
                    <a:pt x="122171" y="66308"/>
                    <a:pt x="122222" y="66308"/>
                  </a:cubicBezTo>
                  <a:cubicBezTo>
                    <a:pt x="122248" y="66282"/>
                    <a:pt x="122248" y="66256"/>
                    <a:pt x="122248" y="66231"/>
                  </a:cubicBezTo>
                  <a:cubicBezTo>
                    <a:pt x="122248" y="66179"/>
                    <a:pt x="122248" y="66153"/>
                    <a:pt x="122248" y="66128"/>
                  </a:cubicBezTo>
                  <a:cubicBezTo>
                    <a:pt x="122274" y="66128"/>
                    <a:pt x="122300" y="66128"/>
                    <a:pt x="122300" y="66102"/>
                  </a:cubicBezTo>
                  <a:cubicBezTo>
                    <a:pt x="122300" y="66024"/>
                    <a:pt x="122377" y="65973"/>
                    <a:pt x="122300" y="65895"/>
                  </a:cubicBezTo>
                  <a:lnTo>
                    <a:pt x="122300" y="65870"/>
                  </a:lnTo>
                  <a:cubicBezTo>
                    <a:pt x="122326" y="65844"/>
                    <a:pt x="122326" y="65844"/>
                    <a:pt x="122300" y="65818"/>
                  </a:cubicBezTo>
                  <a:cubicBezTo>
                    <a:pt x="122351" y="65792"/>
                    <a:pt x="122377" y="65741"/>
                    <a:pt x="122351" y="65715"/>
                  </a:cubicBezTo>
                  <a:cubicBezTo>
                    <a:pt x="122351" y="65586"/>
                    <a:pt x="122326" y="65483"/>
                    <a:pt x="122300" y="65380"/>
                  </a:cubicBezTo>
                  <a:cubicBezTo>
                    <a:pt x="122300" y="65380"/>
                    <a:pt x="122300" y="65354"/>
                    <a:pt x="122300" y="65354"/>
                  </a:cubicBezTo>
                  <a:cubicBezTo>
                    <a:pt x="122326" y="65302"/>
                    <a:pt x="122300" y="65276"/>
                    <a:pt x="122274" y="65225"/>
                  </a:cubicBezTo>
                  <a:cubicBezTo>
                    <a:pt x="122300" y="65173"/>
                    <a:pt x="122274" y="65096"/>
                    <a:pt x="122222" y="65044"/>
                  </a:cubicBezTo>
                  <a:cubicBezTo>
                    <a:pt x="122222" y="65019"/>
                    <a:pt x="122197" y="64993"/>
                    <a:pt x="122222" y="64967"/>
                  </a:cubicBezTo>
                  <a:cubicBezTo>
                    <a:pt x="122274" y="64915"/>
                    <a:pt x="122222" y="64890"/>
                    <a:pt x="122222" y="64864"/>
                  </a:cubicBezTo>
                  <a:cubicBezTo>
                    <a:pt x="122197" y="64709"/>
                    <a:pt x="122197" y="64554"/>
                    <a:pt x="122222" y="64400"/>
                  </a:cubicBezTo>
                  <a:cubicBezTo>
                    <a:pt x="122248" y="64322"/>
                    <a:pt x="122222" y="64271"/>
                    <a:pt x="122171" y="64219"/>
                  </a:cubicBezTo>
                  <a:cubicBezTo>
                    <a:pt x="122093" y="64193"/>
                    <a:pt x="122093" y="64167"/>
                    <a:pt x="122119" y="64116"/>
                  </a:cubicBezTo>
                  <a:cubicBezTo>
                    <a:pt x="122171" y="64064"/>
                    <a:pt x="122171" y="64038"/>
                    <a:pt x="122119" y="64013"/>
                  </a:cubicBezTo>
                  <a:cubicBezTo>
                    <a:pt x="122093" y="63961"/>
                    <a:pt x="122119" y="63935"/>
                    <a:pt x="122119" y="63935"/>
                  </a:cubicBezTo>
                  <a:cubicBezTo>
                    <a:pt x="122119" y="63935"/>
                    <a:pt x="122145" y="63858"/>
                    <a:pt x="122119" y="63832"/>
                  </a:cubicBezTo>
                  <a:cubicBezTo>
                    <a:pt x="122119" y="63781"/>
                    <a:pt x="122068" y="63755"/>
                    <a:pt x="122042" y="63703"/>
                  </a:cubicBezTo>
                  <a:cubicBezTo>
                    <a:pt x="122042" y="63677"/>
                    <a:pt x="122042" y="63677"/>
                    <a:pt x="122042" y="63652"/>
                  </a:cubicBezTo>
                  <a:cubicBezTo>
                    <a:pt x="121990" y="63600"/>
                    <a:pt x="121965" y="63523"/>
                    <a:pt x="121990" y="63445"/>
                  </a:cubicBezTo>
                  <a:cubicBezTo>
                    <a:pt x="121990" y="63420"/>
                    <a:pt x="122016" y="63368"/>
                    <a:pt x="121990" y="63342"/>
                  </a:cubicBezTo>
                  <a:cubicBezTo>
                    <a:pt x="122068" y="63291"/>
                    <a:pt x="122068" y="63187"/>
                    <a:pt x="122145" y="63136"/>
                  </a:cubicBezTo>
                  <a:cubicBezTo>
                    <a:pt x="122093" y="63084"/>
                    <a:pt x="122171" y="63058"/>
                    <a:pt x="122145" y="63033"/>
                  </a:cubicBezTo>
                  <a:cubicBezTo>
                    <a:pt x="122119" y="62981"/>
                    <a:pt x="122119" y="62955"/>
                    <a:pt x="122093" y="62929"/>
                  </a:cubicBezTo>
                  <a:cubicBezTo>
                    <a:pt x="122093" y="62878"/>
                    <a:pt x="122093" y="62878"/>
                    <a:pt x="122042" y="62852"/>
                  </a:cubicBezTo>
                  <a:lnTo>
                    <a:pt x="122042" y="62749"/>
                  </a:lnTo>
                  <a:lnTo>
                    <a:pt x="122042" y="62697"/>
                  </a:lnTo>
                  <a:cubicBezTo>
                    <a:pt x="122042" y="62620"/>
                    <a:pt x="122016" y="62543"/>
                    <a:pt x="122016" y="62465"/>
                  </a:cubicBezTo>
                  <a:cubicBezTo>
                    <a:pt x="122016" y="62414"/>
                    <a:pt x="121990" y="62388"/>
                    <a:pt x="122016" y="62362"/>
                  </a:cubicBezTo>
                  <a:cubicBezTo>
                    <a:pt x="122042" y="62285"/>
                    <a:pt x="122042" y="62182"/>
                    <a:pt x="122042" y="62104"/>
                  </a:cubicBezTo>
                  <a:cubicBezTo>
                    <a:pt x="122119" y="62078"/>
                    <a:pt x="122119" y="62078"/>
                    <a:pt x="122093" y="62001"/>
                  </a:cubicBezTo>
                  <a:cubicBezTo>
                    <a:pt x="122068" y="62001"/>
                    <a:pt x="122042" y="62001"/>
                    <a:pt x="122016" y="61949"/>
                  </a:cubicBezTo>
                  <a:cubicBezTo>
                    <a:pt x="121990" y="61872"/>
                    <a:pt x="122016" y="61795"/>
                    <a:pt x="122068" y="61717"/>
                  </a:cubicBezTo>
                  <a:cubicBezTo>
                    <a:pt x="122093" y="61717"/>
                    <a:pt x="122093" y="61692"/>
                    <a:pt x="122119" y="61666"/>
                  </a:cubicBezTo>
                  <a:cubicBezTo>
                    <a:pt x="122145" y="61614"/>
                    <a:pt x="122171" y="61563"/>
                    <a:pt x="122119" y="61511"/>
                  </a:cubicBezTo>
                  <a:cubicBezTo>
                    <a:pt x="122068" y="61459"/>
                    <a:pt x="122093" y="61459"/>
                    <a:pt x="122119" y="61434"/>
                  </a:cubicBezTo>
                  <a:cubicBezTo>
                    <a:pt x="122145" y="61408"/>
                    <a:pt x="122145" y="61356"/>
                    <a:pt x="122145" y="61330"/>
                  </a:cubicBezTo>
                  <a:cubicBezTo>
                    <a:pt x="122119" y="61279"/>
                    <a:pt x="122119" y="61253"/>
                    <a:pt x="122145" y="61227"/>
                  </a:cubicBezTo>
                  <a:lnTo>
                    <a:pt x="122145" y="60995"/>
                  </a:lnTo>
                  <a:cubicBezTo>
                    <a:pt x="122145" y="60918"/>
                    <a:pt x="122145" y="60918"/>
                    <a:pt x="122068" y="60892"/>
                  </a:cubicBezTo>
                  <a:cubicBezTo>
                    <a:pt x="122068" y="60866"/>
                    <a:pt x="122068" y="60866"/>
                    <a:pt x="122068" y="60866"/>
                  </a:cubicBezTo>
                  <a:lnTo>
                    <a:pt x="122068" y="60686"/>
                  </a:lnTo>
                  <a:cubicBezTo>
                    <a:pt x="122119" y="60634"/>
                    <a:pt x="122093" y="60608"/>
                    <a:pt x="122119" y="60557"/>
                  </a:cubicBezTo>
                  <a:cubicBezTo>
                    <a:pt x="122171" y="60454"/>
                    <a:pt x="122145" y="60325"/>
                    <a:pt x="122068" y="60247"/>
                  </a:cubicBezTo>
                  <a:cubicBezTo>
                    <a:pt x="122068" y="60170"/>
                    <a:pt x="122068" y="60118"/>
                    <a:pt x="122042" y="60067"/>
                  </a:cubicBezTo>
                  <a:cubicBezTo>
                    <a:pt x="122068" y="60041"/>
                    <a:pt x="122042" y="60015"/>
                    <a:pt x="122042" y="59989"/>
                  </a:cubicBezTo>
                  <a:cubicBezTo>
                    <a:pt x="122042" y="59989"/>
                    <a:pt x="122068" y="59964"/>
                    <a:pt x="122068" y="59938"/>
                  </a:cubicBezTo>
                  <a:cubicBezTo>
                    <a:pt x="122042" y="59912"/>
                    <a:pt x="122016" y="59886"/>
                    <a:pt x="121990" y="59835"/>
                  </a:cubicBezTo>
                  <a:cubicBezTo>
                    <a:pt x="121990" y="59826"/>
                    <a:pt x="121987" y="59823"/>
                    <a:pt x="121984" y="59823"/>
                  </a:cubicBezTo>
                  <a:cubicBezTo>
                    <a:pt x="121976" y="59823"/>
                    <a:pt x="121965" y="59835"/>
                    <a:pt x="121965" y="59835"/>
                  </a:cubicBezTo>
                  <a:cubicBezTo>
                    <a:pt x="121930" y="59835"/>
                    <a:pt x="121907" y="59812"/>
                    <a:pt x="121888" y="59812"/>
                  </a:cubicBezTo>
                  <a:cubicBezTo>
                    <a:pt x="121879" y="59812"/>
                    <a:pt x="121870" y="59817"/>
                    <a:pt x="121861" y="59835"/>
                  </a:cubicBezTo>
                  <a:cubicBezTo>
                    <a:pt x="121836" y="59835"/>
                    <a:pt x="121784" y="59835"/>
                    <a:pt x="121784" y="59886"/>
                  </a:cubicBezTo>
                  <a:cubicBezTo>
                    <a:pt x="121784" y="59886"/>
                    <a:pt x="121784" y="59912"/>
                    <a:pt x="121784" y="59912"/>
                  </a:cubicBezTo>
                  <a:lnTo>
                    <a:pt x="121758" y="59912"/>
                  </a:lnTo>
                  <a:lnTo>
                    <a:pt x="121707" y="59809"/>
                  </a:lnTo>
                  <a:cubicBezTo>
                    <a:pt x="121707" y="59757"/>
                    <a:pt x="121681" y="59680"/>
                    <a:pt x="121629" y="59628"/>
                  </a:cubicBezTo>
                  <a:lnTo>
                    <a:pt x="121629" y="59525"/>
                  </a:lnTo>
                  <a:cubicBezTo>
                    <a:pt x="121681" y="59499"/>
                    <a:pt x="121655" y="59448"/>
                    <a:pt x="121629" y="59422"/>
                  </a:cubicBezTo>
                  <a:lnTo>
                    <a:pt x="121629" y="59370"/>
                  </a:lnTo>
                  <a:lnTo>
                    <a:pt x="121629" y="59319"/>
                  </a:lnTo>
                  <a:lnTo>
                    <a:pt x="121629" y="59241"/>
                  </a:lnTo>
                  <a:cubicBezTo>
                    <a:pt x="121603" y="59164"/>
                    <a:pt x="121629" y="59087"/>
                    <a:pt x="121578" y="59009"/>
                  </a:cubicBezTo>
                  <a:cubicBezTo>
                    <a:pt x="121552" y="58958"/>
                    <a:pt x="121603" y="58932"/>
                    <a:pt x="121629" y="58906"/>
                  </a:cubicBezTo>
                  <a:cubicBezTo>
                    <a:pt x="121629" y="58880"/>
                    <a:pt x="121681" y="58855"/>
                    <a:pt x="121655" y="58803"/>
                  </a:cubicBezTo>
                  <a:cubicBezTo>
                    <a:pt x="121655" y="58751"/>
                    <a:pt x="121629" y="58751"/>
                    <a:pt x="121655" y="58751"/>
                  </a:cubicBezTo>
                  <a:cubicBezTo>
                    <a:pt x="121732" y="58674"/>
                    <a:pt x="121655" y="58571"/>
                    <a:pt x="121707" y="58493"/>
                  </a:cubicBezTo>
                  <a:cubicBezTo>
                    <a:pt x="121707" y="58493"/>
                    <a:pt x="121707" y="58468"/>
                    <a:pt x="121707" y="58468"/>
                  </a:cubicBezTo>
                  <a:cubicBezTo>
                    <a:pt x="121707" y="58442"/>
                    <a:pt x="121732" y="58416"/>
                    <a:pt x="121707" y="58416"/>
                  </a:cubicBezTo>
                  <a:cubicBezTo>
                    <a:pt x="121670" y="58398"/>
                    <a:pt x="121634" y="58380"/>
                    <a:pt x="121606" y="58380"/>
                  </a:cubicBezTo>
                  <a:cubicBezTo>
                    <a:pt x="121595" y="58380"/>
                    <a:pt x="121585" y="58383"/>
                    <a:pt x="121578" y="58390"/>
                  </a:cubicBezTo>
                  <a:cubicBezTo>
                    <a:pt x="121500" y="58390"/>
                    <a:pt x="121474" y="58365"/>
                    <a:pt x="121474" y="58339"/>
                  </a:cubicBezTo>
                  <a:cubicBezTo>
                    <a:pt x="121500" y="58313"/>
                    <a:pt x="121500" y="58287"/>
                    <a:pt x="121500" y="58261"/>
                  </a:cubicBezTo>
                  <a:lnTo>
                    <a:pt x="121500" y="58107"/>
                  </a:lnTo>
                  <a:cubicBezTo>
                    <a:pt x="121500" y="58081"/>
                    <a:pt x="121500" y="58055"/>
                    <a:pt x="121474" y="58055"/>
                  </a:cubicBezTo>
                  <a:cubicBezTo>
                    <a:pt x="121449" y="58055"/>
                    <a:pt x="121423" y="58055"/>
                    <a:pt x="121423" y="58029"/>
                  </a:cubicBezTo>
                  <a:cubicBezTo>
                    <a:pt x="121474" y="58003"/>
                    <a:pt x="121500" y="57952"/>
                    <a:pt x="121474" y="57900"/>
                  </a:cubicBezTo>
                  <a:cubicBezTo>
                    <a:pt x="121474" y="57849"/>
                    <a:pt x="121474" y="57797"/>
                    <a:pt x="121526" y="57771"/>
                  </a:cubicBezTo>
                  <a:cubicBezTo>
                    <a:pt x="121526" y="57746"/>
                    <a:pt x="121552" y="57746"/>
                    <a:pt x="121552" y="57720"/>
                  </a:cubicBezTo>
                  <a:cubicBezTo>
                    <a:pt x="121578" y="57694"/>
                    <a:pt x="121552" y="57668"/>
                    <a:pt x="121526" y="57668"/>
                  </a:cubicBezTo>
                  <a:lnTo>
                    <a:pt x="121423" y="57668"/>
                  </a:lnTo>
                  <a:cubicBezTo>
                    <a:pt x="121410" y="57681"/>
                    <a:pt x="121404" y="57688"/>
                    <a:pt x="121397" y="57688"/>
                  </a:cubicBezTo>
                  <a:cubicBezTo>
                    <a:pt x="121391" y="57688"/>
                    <a:pt x="121384" y="57681"/>
                    <a:pt x="121371" y="57668"/>
                  </a:cubicBezTo>
                  <a:cubicBezTo>
                    <a:pt x="121346" y="57642"/>
                    <a:pt x="121320" y="57591"/>
                    <a:pt x="121371" y="57591"/>
                  </a:cubicBezTo>
                  <a:cubicBezTo>
                    <a:pt x="121423" y="57565"/>
                    <a:pt x="121423" y="57513"/>
                    <a:pt x="121423" y="57462"/>
                  </a:cubicBezTo>
                  <a:cubicBezTo>
                    <a:pt x="121449" y="57436"/>
                    <a:pt x="121346" y="57436"/>
                    <a:pt x="121371" y="57384"/>
                  </a:cubicBezTo>
                  <a:cubicBezTo>
                    <a:pt x="121397" y="57333"/>
                    <a:pt x="121397" y="57256"/>
                    <a:pt x="121346" y="57178"/>
                  </a:cubicBezTo>
                  <a:cubicBezTo>
                    <a:pt x="121346" y="57152"/>
                    <a:pt x="121346" y="57127"/>
                    <a:pt x="121320" y="57127"/>
                  </a:cubicBezTo>
                  <a:cubicBezTo>
                    <a:pt x="121294" y="57152"/>
                    <a:pt x="121320" y="57178"/>
                    <a:pt x="121320" y="57178"/>
                  </a:cubicBezTo>
                  <a:cubicBezTo>
                    <a:pt x="121294" y="57204"/>
                    <a:pt x="121294" y="57256"/>
                    <a:pt x="121294" y="57281"/>
                  </a:cubicBezTo>
                  <a:cubicBezTo>
                    <a:pt x="121294" y="57333"/>
                    <a:pt x="121294" y="57333"/>
                    <a:pt x="121320" y="57359"/>
                  </a:cubicBezTo>
                  <a:cubicBezTo>
                    <a:pt x="121320" y="57384"/>
                    <a:pt x="121320" y="57410"/>
                    <a:pt x="121294" y="57410"/>
                  </a:cubicBezTo>
                  <a:cubicBezTo>
                    <a:pt x="121285" y="57419"/>
                    <a:pt x="121277" y="57422"/>
                    <a:pt x="121268" y="57422"/>
                  </a:cubicBezTo>
                  <a:cubicBezTo>
                    <a:pt x="121251" y="57422"/>
                    <a:pt x="121234" y="57410"/>
                    <a:pt x="121217" y="57410"/>
                  </a:cubicBezTo>
                  <a:cubicBezTo>
                    <a:pt x="121191" y="57384"/>
                    <a:pt x="121191" y="57359"/>
                    <a:pt x="121165" y="57359"/>
                  </a:cubicBezTo>
                  <a:cubicBezTo>
                    <a:pt x="121139" y="57359"/>
                    <a:pt x="121165" y="57384"/>
                    <a:pt x="121139" y="57410"/>
                  </a:cubicBezTo>
                  <a:lnTo>
                    <a:pt x="121062" y="57410"/>
                  </a:lnTo>
                  <a:lnTo>
                    <a:pt x="121062" y="57359"/>
                  </a:lnTo>
                  <a:cubicBezTo>
                    <a:pt x="121139" y="57359"/>
                    <a:pt x="121113" y="57307"/>
                    <a:pt x="121113" y="57256"/>
                  </a:cubicBezTo>
                  <a:lnTo>
                    <a:pt x="121191" y="57204"/>
                  </a:lnTo>
                  <a:cubicBezTo>
                    <a:pt x="121191" y="57204"/>
                    <a:pt x="121217" y="57178"/>
                    <a:pt x="121191" y="57152"/>
                  </a:cubicBezTo>
                  <a:lnTo>
                    <a:pt x="121139" y="57152"/>
                  </a:lnTo>
                  <a:cubicBezTo>
                    <a:pt x="121165" y="57101"/>
                    <a:pt x="121088" y="57101"/>
                    <a:pt x="121062" y="57049"/>
                  </a:cubicBezTo>
                  <a:cubicBezTo>
                    <a:pt x="121062" y="57023"/>
                    <a:pt x="121088" y="56998"/>
                    <a:pt x="121088" y="56972"/>
                  </a:cubicBezTo>
                  <a:cubicBezTo>
                    <a:pt x="121088" y="56972"/>
                    <a:pt x="121113" y="56946"/>
                    <a:pt x="121088" y="56946"/>
                  </a:cubicBezTo>
                  <a:cubicBezTo>
                    <a:pt x="121079" y="56937"/>
                    <a:pt x="121073" y="56935"/>
                    <a:pt x="121069" y="56935"/>
                  </a:cubicBezTo>
                  <a:cubicBezTo>
                    <a:pt x="121062" y="56935"/>
                    <a:pt x="121062" y="56946"/>
                    <a:pt x="121062" y="56946"/>
                  </a:cubicBezTo>
                  <a:lnTo>
                    <a:pt x="121010" y="56894"/>
                  </a:lnTo>
                  <a:lnTo>
                    <a:pt x="121010" y="56869"/>
                  </a:lnTo>
                  <a:cubicBezTo>
                    <a:pt x="121036" y="56869"/>
                    <a:pt x="121062" y="56869"/>
                    <a:pt x="121088" y="56817"/>
                  </a:cubicBezTo>
                  <a:lnTo>
                    <a:pt x="121088" y="56791"/>
                  </a:lnTo>
                  <a:cubicBezTo>
                    <a:pt x="121062" y="56765"/>
                    <a:pt x="121062" y="56714"/>
                    <a:pt x="121088" y="56688"/>
                  </a:cubicBezTo>
                  <a:lnTo>
                    <a:pt x="121165" y="56611"/>
                  </a:lnTo>
                  <a:cubicBezTo>
                    <a:pt x="121191" y="56585"/>
                    <a:pt x="121191" y="56585"/>
                    <a:pt x="121165" y="56585"/>
                  </a:cubicBezTo>
                  <a:lnTo>
                    <a:pt x="121191" y="56456"/>
                  </a:lnTo>
                  <a:cubicBezTo>
                    <a:pt x="121217" y="56404"/>
                    <a:pt x="121165" y="56353"/>
                    <a:pt x="121139" y="56327"/>
                  </a:cubicBezTo>
                  <a:cubicBezTo>
                    <a:pt x="121165" y="56301"/>
                    <a:pt x="121191" y="56275"/>
                    <a:pt x="121191" y="56250"/>
                  </a:cubicBezTo>
                  <a:cubicBezTo>
                    <a:pt x="121191" y="56224"/>
                    <a:pt x="121191" y="56198"/>
                    <a:pt x="121217" y="56172"/>
                  </a:cubicBezTo>
                  <a:cubicBezTo>
                    <a:pt x="121242" y="56147"/>
                    <a:pt x="121268" y="56121"/>
                    <a:pt x="121268" y="56095"/>
                  </a:cubicBezTo>
                  <a:cubicBezTo>
                    <a:pt x="121268" y="56077"/>
                    <a:pt x="121255" y="56058"/>
                    <a:pt x="121239" y="56058"/>
                  </a:cubicBezTo>
                  <a:cubicBezTo>
                    <a:pt x="121232" y="56058"/>
                    <a:pt x="121224" y="56062"/>
                    <a:pt x="121217" y="56069"/>
                  </a:cubicBezTo>
                  <a:cubicBezTo>
                    <a:pt x="121242" y="56018"/>
                    <a:pt x="121268" y="55992"/>
                    <a:pt x="121268" y="55940"/>
                  </a:cubicBezTo>
                  <a:cubicBezTo>
                    <a:pt x="121294" y="55889"/>
                    <a:pt x="121268" y="55889"/>
                    <a:pt x="121217" y="55889"/>
                  </a:cubicBezTo>
                  <a:lnTo>
                    <a:pt x="121139" y="55889"/>
                  </a:lnTo>
                  <a:cubicBezTo>
                    <a:pt x="121139" y="55889"/>
                    <a:pt x="121116" y="55900"/>
                    <a:pt x="121093" y="55900"/>
                  </a:cubicBezTo>
                  <a:cubicBezTo>
                    <a:pt x="121082" y="55900"/>
                    <a:pt x="121070" y="55897"/>
                    <a:pt x="121062" y="55889"/>
                  </a:cubicBezTo>
                  <a:cubicBezTo>
                    <a:pt x="121036" y="55889"/>
                    <a:pt x="121036" y="55785"/>
                    <a:pt x="121062" y="55734"/>
                  </a:cubicBezTo>
                  <a:lnTo>
                    <a:pt x="121062" y="55656"/>
                  </a:lnTo>
                  <a:cubicBezTo>
                    <a:pt x="121088" y="55579"/>
                    <a:pt x="121088" y="55528"/>
                    <a:pt x="121113" y="55476"/>
                  </a:cubicBezTo>
                  <a:cubicBezTo>
                    <a:pt x="121191" y="55450"/>
                    <a:pt x="121165" y="55399"/>
                    <a:pt x="121139" y="55373"/>
                  </a:cubicBezTo>
                  <a:lnTo>
                    <a:pt x="121191" y="55373"/>
                  </a:lnTo>
                  <a:cubicBezTo>
                    <a:pt x="121206" y="55403"/>
                    <a:pt x="121221" y="55416"/>
                    <a:pt x="121241" y="55416"/>
                  </a:cubicBezTo>
                  <a:cubicBezTo>
                    <a:pt x="121256" y="55416"/>
                    <a:pt x="121273" y="55409"/>
                    <a:pt x="121294" y="55399"/>
                  </a:cubicBezTo>
                  <a:cubicBezTo>
                    <a:pt x="121320" y="55373"/>
                    <a:pt x="121346" y="55321"/>
                    <a:pt x="121294" y="55295"/>
                  </a:cubicBezTo>
                  <a:cubicBezTo>
                    <a:pt x="121294" y="55244"/>
                    <a:pt x="121242" y="55244"/>
                    <a:pt x="121217" y="55218"/>
                  </a:cubicBezTo>
                  <a:cubicBezTo>
                    <a:pt x="121217" y="55218"/>
                    <a:pt x="121217" y="55192"/>
                    <a:pt x="121217" y="55192"/>
                  </a:cubicBezTo>
                  <a:lnTo>
                    <a:pt x="121242" y="55115"/>
                  </a:lnTo>
                  <a:cubicBezTo>
                    <a:pt x="121294" y="55089"/>
                    <a:pt x="121346" y="55012"/>
                    <a:pt x="121346" y="54960"/>
                  </a:cubicBezTo>
                  <a:lnTo>
                    <a:pt x="121346" y="54883"/>
                  </a:lnTo>
                  <a:cubicBezTo>
                    <a:pt x="121346" y="54857"/>
                    <a:pt x="121346" y="54831"/>
                    <a:pt x="121346" y="54831"/>
                  </a:cubicBezTo>
                  <a:cubicBezTo>
                    <a:pt x="121346" y="54702"/>
                    <a:pt x="121346" y="54702"/>
                    <a:pt x="121242" y="54651"/>
                  </a:cubicBezTo>
                  <a:cubicBezTo>
                    <a:pt x="121242" y="54625"/>
                    <a:pt x="121294" y="54625"/>
                    <a:pt x="121268" y="54573"/>
                  </a:cubicBezTo>
                  <a:cubicBezTo>
                    <a:pt x="121268" y="54547"/>
                    <a:pt x="121217" y="54547"/>
                    <a:pt x="121191" y="54547"/>
                  </a:cubicBezTo>
                  <a:lnTo>
                    <a:pt x="121139" y="54547"/>
                  </a:lnTo>
                  <a:cubicBezTo>
                    <a:pt x="121139" y="54522"/>
                    <a:pt x="121139" y="54470"/>
                    <a:pt x="121139" y="54419"/>
                  </a:cubicBezTo>
                  <a:cubicBezTo>
                    <a:pt x="121165" y="54341"/>
                    <a:pt x="121113" y="54264"/>
                    <a:pt x="121165" y="54186"/>
                  </a:cubicBezTo>
                  <a:cubicBezTo>
                    <a:pt x="121191" y="54161"/>
                    <a:pt x="121217" y="54161"/>
                    <a:pt x="121242" y="54135"/>
                  </a:cubicBezTo>
                  <a:lnTo>
                    <a:pt x="121268" y="54135"/>
                  </a:lnTo>
                  <a:cubicBezTo>
                    <a:pt x="121268" y="54212"/>
                    <a:pt x="121268" y="54290"/>
                    <a:pt x="121268" y="54367"/>
                  </a:cubicBezTo>
                  <a:cubicBezTo>
                    <a:pt x="121268" y="54393"/>
                    <a:pt x="121268" y="54393"/>
                    <a:pt x="121294" y="54393"/>
                  </a:cubicBezTo>
                  <a:cubicBezTo>
                    <a:pt x="121294" y="54393"/>
                    <a:pt x="121320" y="54393"/>
                    <a:pt x="121320" y="54367"/>
                  </a:cubicBezTo>
                  <a:cubicBezTo>
                    <a:pt x="121346" y="54264"/>
                    <a:pt x="121346" y="54161"/>
                    <a:pt x="121320" y="54083"/>
                  </a:cubicBezTo>
                  <a:lnTo>
                    <a:pt x="121320" y="54032"/>
                  </a:lnTo>
                  <a:cubicBezTo>
                    <a:pt x="121335" y="53985"/>
                    <a:pt x="121332" y="53976"/>
                    <a:pt x="121316" y="53976"/>
                  </a:cubicBezTo>
                  <a:cubicBezTo>
                    <a:pt x="121305" y="53976"/>
                    <a:pt x="121289" y="53980"/>
                    <a:pt x="121268" y="53980"/>
                  </a:cubicBezTo>
                  <a:cubicBezTo>
                    <a:pt x="121268" y="53929"/>
                    <a:pt x="121346" y="53903"/>
                    <a:pt x="121268" y="53851"/>
                  </a:cubicBezTo>
                  <a:cubicBezTo>
                    <a:pt x="121268" y="53851"/>
                    <a:pt x="121268" y="53825"/>
                    <a:pt x="121294" y="53800"/>
                  </a:cubicBezTo>
                  <a:cubicBezTo>
                    <a:pt x="121371" y="53748"/>
                    <a:pt x="121346" y="53671"/>
                    <a:pt x="121320" y="53593"/>
                  </a:cubicBezTo>
                  <a:cubicBezTo>
                    <a:pt x="121371" y="53593"/>
                    <a:pt x="121423" y="53593"/>
                    <a:pt x="121449" y="53516"/>
                  </a:cubicBezTo>
                  <a:cubicBezTo>
                    <a:pt x="121449" y="53413"/>
                    <a:pt x="121474" y="53438"/>
                    <a:pt x="121474" y="53387"/>
                  </a:cubicBezTo>
                  <a:cubicBezTo>
                    <a:pt x="121500" y="53310"/>
                    <a:pt x="121474" y="53206"/>
                    <a:pt x="121397" y="53155"/>
                  </a:cubicBezTo>
                  <a:lnTo>
                    <a:pt x="121371" y="53155"/>
                  </a:lnTo>
                  <a:cubicBezTo>
                    <a:pt x="121346" y="53129"/>
                    <a:pt x="121320" y="53077"/>
                    <a:pt x="121346" y="53052"/>
                  </a:cubicBezTo>
                  <a:lnTo>
                    <a:pt x="121371" y="53026"/>
                  </a:lnTo>
                  <a:cubicBezTo>
                    <a:pt x="121449" y="53026"/>
                    <a:pt x="121500" y="53026"/>
                    <a:pt x="121526" y="52948"/>
                  </a:cubicBezTo>
                  <a:cubicBezTo>
                    <a:pt x="121526" y="52923"/>
                    <a:pt x="121526" y="52871"/>
                    <a:pt x="121526" y="52845"/>
                  </a:cubicBezTo>
                  <a:cubicBezTo>
                    <a:pt x="121526" y="52819"/>
                    <a:pt x="121603" y="52845"/>
                    <a:pt x="121603" y="52794"/>
                  </a:cubicBezTo>
                  <a:lnTo>
                    <a:pt x="121603" y="52742"/>
                  </a:lnTo>
                  <a:cubicBezTo>
                    <a:pt x="121603" y="52742"/>
                    <a:pt x="121629" y="52794"/>
                    <a:pt x="121655" y="52794"/>
                  </a:cubicBezTo>
                  <a:cubicBezTo>
                    <a:pt x="121655" y="52794"/>
                    <a:pt x="121707" y="52768"/>
                    <a:pt x="121707" y="52742"/>
                  </a:cubicBezTo>
                  <a:cubicBezTo>
                    <a:pt x="121732" y="52665"/>
                    <a:pt x="121732" y="52587"/>
                    <a:pt x="121707" y="52510"/>
                  </a:cubicBezTo>
                  <a:cubicBezTo>
                    <a:pt x="121662" y="52510"/>
                    <a:pt x="121637" y="52567"/>
                    <a:pt x="121598" y="52567"/>
                  </a:cubicBezTo>
                  <a:cubicBezTo>
                    <a:pt x="121592" y="52567"/>
                    <a:pt x="121585" y="52565"/>
                    <a:pt x="121578" y="52562"/>
                  </a:cubicBezTo>
                  <a:cubicBezTo>
                    <a:pt x="121578" y="52458"/>
                    <a:pt x="121552" y="52355"/>
                    <a:pt x="121474" y="52278"/>
                  </a:cubicBezTo>
                  <a:cubicBezTo>
                    <a:pt x="121449" y="52278"/>
                    <a:pt x="121449" y="52226"/>
                    <a:pt x="121474" y="52226"/>
                  </a:cubicBezTo>
                  <a:cubicBezTo>
                    <a:pt x="121500" y="52226"/>
                    <a:pt x="121526" y="52201"/>
                    <a:pt x="121526" y="52201"/>
                  </a:cubicBezTo>
                  <a:cubicBezTo>
                    <a:pt x="121578" y="52149"/>
                    <a:pt x="121552" y="52097"/>
                    <a:pt x="121578" y="52046"/>
                  </a:cubicBezTo>
                  <a:cubicBezTo>
                    <a:pt x="121655" y="51943"/>
                    <a:pt x="121655" y="51814"/>
                    <a:pt x="121578" y="51710"/>
                  </a:cubicBezTo>
                  <a:cubicBezTo>
                    <a:pt x="121552" y="51659"/>
                    <a:pt x="121526" y="51556"/>
                    <a:pt x="121552" y="51478"/>
                  </a:cubicBezTo>
                  <a:cubicBezTo>
                    <a:pt x="121603" y="51478"/>
                    <a:pt x="121603" y="51453"/>
                    <a:pt x="121578" y="51401"/>
                  </a:cubicBezTo>
                  <a:cubicBezTo>
                    <a:pt x="121552" y="51349"/>
                    <a:pt x="121526" y="51324"/>
                    <a:pt x="121500" y="51272"/>
                  </a:cubicBezTo>
                  <a:cubicBezTo>
                    <a:pt x="121474" y="51220"/>
                    <a:pt x="121552" y="51169"/>
                    <a:pt x="121526" y="51117"/>
                  </a:cubicBezTo>
                  <a:cubicBezTo>
                    <a:pt x="121552" y="51040"/>
                    <a:pt x="121500" y="50963"/>
                    <a:pt x="121449" y="50885"/>
                  </a:cubicBezTo>
                  <a:cubicBezTo>
                    <a:pt x="121423" y="50859"/>
                    <a:pt x="121397" y="50808"/>
                    <a:pt x="121371" y="50782"/>
                  </a:cubicBezTo>
                  <a:cubicBezTo>
                    <a:pt x="121371" y="50760"/>
                    <a:pt x="121362" y="50752"/>
                    <a:pt x="121350" y="50752"/>
                  </a:cubicBezTo>
                  <a:cubicBezTo>
                    <a:pt x="121332" y="50752"/>
                    <a:pt x="121309" y="50767"/>
                    <a:pt x="121294" y="50782"/>
                  </a:cubicBezTo>
                  <a:cubicBezTo>
                    <a:pt x="121268" y="50730"/>
                    <a:pt x="121242" y="50705"/>
                    <a:pt x="121242" y="50653"/>
                  </a:cubicBezTo>
                  <a:cubicBezTo>
                    <a:pt x="121268" y="50601"/>
                    <a:pt x="121268" y="50550"/>
                    <a:pt x="121242" y="50473"/>
                  </a:cubicBezTo>
                  <a:cubicBezTo>
                    <a:pt x="121294" y="50473"/>
                    <a:pt x="121320" y="50421"/>
                    <a:pt x="121320" y="50369"/>
                  </a:cubicBezTo>
                  <a:cubicBezTo>
                    <a:pt x="121320" y="50318"/>
                    <a:pt x="121397" y="50292"/>
                    <a:pt x="121346" y="50266"/>
                  </a:cubicBezTo>
                  <a:cubicBezTo>
                    <a:pt x="121337" y="50258"/>
                    <a:pt x="121330" y="50254"/>
                    <a:pt x="121323" y="50254"/>
                  </a:cubicBezTo>
                  <a:cubicBezTo>
                    <a:pt x="121292" y="50254"/>
                    <a:pt x="121281" y="50344"/>
                    <a:pt x="121217" y="50344"/>
                  </a:cubicBezTo>
                  <a:cubicBezTo>
                    <a:pt x="121165" y="50344"/>
                    <a:pt x="121191" y="50292"/>
                    <a:pt x="121191" y="50266"/>
                  </a:cubicBezTo>
                  <a:cubicBezTo>
                    <a:pt x="121242" y="50215"/>
                    <a:pt x="121217" y="50137"/>
                    <a:pt x="121165" y="50086"/>
                  </a:cubicBezTo>
                  <a:cubicBezTo>
                    <a:pt x="121191" y="50034"/>
                    <a:pt x="121139" y="49983"/>
                    <a:pt x="121165" y="49905"/>
                  </a:cubicBezTo>
                  <a:cubicBezTo>
                    <a:pt x="121217" y="49854"/>
                    <a:pt x="121191" y="49828"/>
                    <a:pt x="121191" y="49802"/>
                  </a:cubicBezTo>
                  <a:cubicBezTo>
                    <a:pt x="121217" y="49776"/>
                    <a:pt x="121217" y="49776"/>
                    <a:pt x="121217" y="49750"/>
                  </a:cubicBezTo>
                  <a:cubicBezTo>
                    <a:pt x="121346" y="49621"/>
                    <a:pt x="121346" y="49441"/>
                    <a:pt x="121242" y="49312"/>
                  </a:cubicBezTo>
                  <a:lnTo>
                    <a:pt x="121294" y="49312"/>
                  </a:lnTo>
                  <a:cubicBezTo>
                    <a:pt x="121371" y="49286"/>
                    <a:pt x="121320" y="49209"/>
                    <a:pt x="121371" y="49157"/>
                  </a:cubicBezTo>
                  <a:cubicBezTo>
                    <a:pt x="121397" y="49131"/>
                    <a:pt x="121397" y="49080"/>
                    <a:pt x="121371" y="49054"/>
                  </a:cubicBezTo>
                  <a:cubicBezTo>
                    <a:pt x="121397" y="49054"/>
                    <a:pt x="121397" y="49054"/>
                    <a:pt x="121397" y="49028"/>
                  </a:cubicBezTo>
                  <a:cubicBezTo>
                    <a:pt x="121431" y="49028"/>
                    <a:pt x="121466" y="49017"/>
                    <a:pt x="121493" y="49017"/>
                  </a:cubicBezTo>
                  <a:cubicBezTo>
                    <a:pt x="121506" y="49017"/>
                    <a:pt x="121517" y="49020"/>
                    <a:pt x="121526" y="49028"/>
                  </a:cubicBezTo>
                  <a:cubicBezTo>
                    <a:pt x="121552" y="49054"/>
                    <a:pt x="121578" y="49106"/>
                    <a:pt x="121629" y="49131"/>
                  </a:cubicBezTo>
                  <a:cubicBezTo>
                    <a:pt x="121655" y="49131"/>
                    <a:pt x="121629" y="49209"/>
                    <a:pt x="121681" y="49209"/>
                  </a:cubicBezTo>
                  <a:cubicBezTo>
                    <a:pt x="121707" y="49209"/>
                    <a:pt x="121707" y="49183"/>
                    <a:pt x="121707" y="49131"/>
                  </a:cubicBezTo>
                  <a:lnTo>
                    <a:pt x="121707" y="49002"/>
                  </a:lnTo>
                  <a:lnTo>
                    <a:pt x="121707" y="48822"/>
                  </a:lnTo>
                  <a:lnTo>
                    <a:pt x="121707" y="48693"/>
                  </a:lnTo>
                  <a:cubicBezTo>
                    <a:pt x="121707" y="48667"/>
                    <a:pt x="121732" y="48641"/>
                    <a:pt x="121732" y="48641"/>
                  </a:cubicBezTo>
                  <a:cubicBezTo>
                    <a:pt x="121758" y="48616"/>
                    <a:pt x="121784" y="48590"/>
                    <a:pt x="121784" y="48564"/>
                  </a:cubicBezTo>
                  <a:cubicBezTo>
                    <a:pt x="121784" y="48538"/>
                    <a:pt x="121681" y="48538"/>
                    <a:pt x="121707" y="48512"/>
                  </a:cubicBezTo>
                  <a:cubicBezTo>
                    <a:pt x="121732" y="48461"/>
                    <a:pt x="121732" y="48409"/>
                    <a:pt x="121732" y="48358"/>
                  </a:cubicBezTo>
                  <a:lnTo>
                    <a:pt x="121732" y="48306"/>
                  </a:lnTo>
                  <a:cubicBezTo>
                    <a:pt x="121707" y="48280"/>
                    <a:pt x="121732" y="48203"/>
                    <a:pt x="121655" y="48203"/>
                  </a:cubicBezTo>
                  <a:cubicBezTo>
                    <a:pt x="121629" y="48177"/>
                    <a:pt x="121603" y="48151"/>
                    <a:pt x="121629" y="48126"/>
                  </a:cubicBezTo>
                  <a:cubicBezTo>
                    <a:pt x="121655" y="48100"/>
                    <a:pt x="121655" y="48048"/>
                    <a:pt x="121655" y="48022"/>
                  </a:cubicBezTo>
                  <a:cubicBezTo>
                    <a:pt x="121707" y="47997"/>
                    <a:pt x="121732" y="47919"/>
                    <a:pt x="121681" y="47868"/>
                  </a:cubicBezTo>
                  <a:cubicBezTo>
                    <a:pt x="121681" y="47842"/>
                    <a:pt x="121707" y="47816"/>
                    <a:pt x="121681" y="47790"/>
                  </a:cubicBezTo>
                  <a:cubicBezTo>
                    <a:pt x="121681" y="47765"/>
                    <a:pt x="121655" y="47739"/>
                    <a:pt x="121655" y="47739"/>
                  </a:cubicBezTo>
                  <a:cubicBezTo>
                    <a:pt x="121655" y="47661"/>
                    <a:pt x="121655" y="47610"/>
                    <a:pt x="121552" y="47610"/>
                  </a:cubicBezTo>
                  <a:cubicBezTo>
                    <a:pt x="121526" y="47610"/>
                    <a:pt x="121552" y="47584"/>
                    <a:pt x="121552" y="47558"/>
                  </a:cubicBezTo>
                  <a:cubicBezTo>
                    <a:pt x="121603" y="47558"/>
                    <a:pt x="121603" y="47558"/>
                    <a:pt x="121578" y="47481"/>
                  </a:cubicBezTo>
                  <a:cubicBezTo>
                    <a:pt x="121526" y="47403"/>
                    <a:pt x="121578" y="47403"/>
                    <a:pt x="121526" y="47403"/>
                  </a:cubicBezTo>
                  <a:cubicBezTo>
                    <a:pt x="121474" y="47378"/>
                    <a:pt x="121474" y="47352"/>
                    <a:pt x="121526" y="47326"/>
                  </a:cubicBezTo>
                  <a:cubicBezTo>
                    <a:pt x="121578" y="47274"/>
                    <a:pt x="121578" y="47274"/>
                    <a:pt x="121526" y="47249"/>
                  </a:cubicBezTo>
                  <a:cubicBezTo>
                    <a:pt x="121474" y="47223"/>
                    <a:pt x="121474" y="47171"/>
                    <a:pt x="121423" y="47146"/>
                  </a:cubicBezTo>
                  <a:lnTo>
                    <a:pt x="121423" y="47120"/>
                  </a:lnTo>
                  <a:cubicBezTo>
                    <a:pt x="121449" y="47094"/>
                    <a:pt x="121474" y="47042"/>
                    <a:pt x="121449" y="47017"/>
                  </a:cubicBezTo>
                  <a:cubicBezTo>
                    <a:pt x="121423" y="46991"/>
                    <a:pt x="121449" y="46939"/>
                    <a:pt x="121474" y="46888"/>
                  </a:cubicBezTo>
                  <a:cubicBezTo>
                    <a:pt x="121474" y="46862"/>
                    <a:pt x="121500" y="46836"/>
                    <a:pt x="121500" y="46810"/>
                  </a:cubicBezTo>
                  <a:cubicBezTo>
                    <a:pt x="121526" y="46759"/>
                    <a:pt x="121526" y="46759"/>
                    <a:pt x="121449" y="46759"/>
                  </a:cubicBezTo>
                  <a:lnTo>
                    <a:pt x="121500" y="46707"/>
                  </a:lnTo>
                  <a:cubicBezTo>
                    <a:pt x="121526" y="46681"/>
                    <a:pt x="121552" y="46656"/>
                    <a:pt x="121578" y="46630"/>
                  </a:cubicBezTo>
                  <a:cubicBezTo>
                    <a:pt x="121603" y="46630"/>
                    <a:pt x="121603" y="46604"/>
                    <a:pt x="121578" y="46578"/>
                  </a:cubicBezTo>
                  <a:cubicBezTo>
                    <a:pt x="121570" y="46571"/>
                    <a:pt x="121563" y="46567"/>
                    <a:pt x="121556" y="46567"/>
                  </a:cubicBezTo>
                  <a:cubicBezTo>
                    <a:pt x="121539" y="46567"/>
                    <a:pt x="121526" y="46586"/>
                    <a:pt x="121526" y="46604"/>
                  </a:cubicBezTo>
                  <a:lnTo>
                    <a:pt x="121500" y="46656"/>
                  </a:lnTo>
                  <a:lnTo>
                    <a:pt x="121423" y="46604"/>
                  </a:lnTo>
                  <a:cubicBezTo>
                    <a:pt x="121397" y="46527"/>
                    <a:pt x="121474" y="46501"/>
                    <a:pt x="121474" y="46449"/>
                  </a:cubicBezTo>
                  <a:cubicBezTo>
                    <a:pt x="121449" y="46398"/>
                    <a:pt x="121397" y="46398"/>
                    <a:pt x="121397" y="46346"/>
                  </a:cubicBezTo>
                  <a:cubicBezTo>
                    <a:pt x="121423" y="46269"/>
                    <a:pt x="121397" y="46243"/>
                    <a:pt x="121397" y="46191"/>
                  </a:cubicBezTo>
                  <a:cubicBezTo>
                    <a:pt x="121423" y="46165"/>
                    <a:pt x="121397" y="46140"/>
                    <a:pt x="121397" y="46114"/>
                  </a:cubicBezTo>
                  <a:lnTo>
                    <a:pt x="121397" y="46062"/>
                  </a:lnTo>
                  <a:lnTo>
                    <a:pt x="121397" y="45856"/>
                  </a:lnTo>
                  <a:lnTo>
                    <a:pt x="121397" y="45779"/>
                  </a:lnTo>
                  <a:lnTo>
                    <a:pt x="121397" y="45727"/>
                  </a:lnTo>
                  <a:cubicBezTo>
                    <a:pt x="121449" y="45650"/>
                    <a:pt x="121449" y="45572"/>
                    <a:pt x="121449" y="45521"/>
                  </a:cubicBezTo>
                  <a:cubicBezTo>
                    <a:pt x="121526" y="45495"/>
                    <a:pt x="121526" y="45443"/>
                    <a:pt x="121500" y="45392"/>
                  </a:cubicBezTo>
                  <a:cubicBezTo>
                    <a:pt x="121500" y="45370"/>
                    <a:pt x="121500" y="45362"/>
                    <a:pt x="121498" y="45362"/>
                  </a:cubicBezTo>
                  <a:cubicBezTo>
                    <a:pt x="121496" y="45362"/>
                    <a:pt x="121489" y="45377"/>
                    <a:pt x="121474" y="45392"/>
                  </a:cubicBezTo>
                  <a:lnTo>
                    <a:pt x="121423" y="45418"/>
                  </a:lnTo>
                  <a:lnTo>
                    <a:pt x="121371" y="45340"/>
                  </a:lnTo>
                  <a:cubicBezTo>
                    <a:pt x="121423" y="45314"/>
                    <a:pt x="121449" y="45263"/>
                    <a:pt x="121449" y="45211"/>
                  </a:cubicBezTo>
                  <a:cubicBezTo>
                    <a:pt x="121449" y="45160"/>
                    <a:pt x="121449" y="45108"/>
                    <a:pt x="121474" y="45056"/>
                  </a:cubicBezTo>
                  <a:cubicBezTo>
                    <a:pt x="121474" y="45031"/>
                    <a:pt x="121526" y="45005"/>
                    <a:pt x="121500" y="45005"/>
                  </a:cubicBezTo>
                  <a:cubicBezTo>
                    <a:pt x="121500" y="44996"/>
                    <a:pt x="121495" y="44993"/>
                    <a:pt x="121486" y="44993"/>
                  </a:cubicBezTo>
                  <a:cubicBezTo>
                    <a:pt x="121469" y="44993"/>
                    <a:pt x="121440" y="45005"/>
                    <a:pt x="121423" y="45005"/>
                  </a:cubicBezTo>
                  <a:lnTo>
                    <a:pt x="121346" y="44953"/>
                  </a:lnTo>
                  <a:cubicBezTo>
                    <a:pt x="121346" y="44953"/>
                    <a:pt x="121346" y="44928"/>
                    <a:pt x="121371" y="44928"/>
                  </a:cubicBezTo>
                  <a:cubicBezTo>
                    <a:pt x="121449" y="44902"/>
                    <a:pt x="121500" y="44876"/>
                    <a:pt x="121500" y="44799"/>
                  </a:cubicBezTo>
                  <a:cubicBezTo>
                    <a:pt x="121500" y="44773"/>
                    <a:pt x="121474" y="44773"/>
                    <a:pt x="121474" y="44773"/>
                  </a:cubicBezTo>
                  <a:cubicBezTo>
                    <a:pt x="121466" y="44773"/>
                    <a:pt x="121454" y="44776"/>
                    <a:pt x="121441" y="44776"/>
                  </a:cubicBezTo>
                  <a:cubicBezTo>
                    <a:pt x="121414" y="44776"/>
                    <a:pt x="121380" y="44764"/>
                    <a:pt x="121346" y="44695"/>
                  </a:cubicBezTo>
                  <a:cubicBezTo>
                    <a:pt x="121346" y="44695"/>
                    <a:pt x="121346" y="44670"/>
                    <a:pt x="121346" y="44670"/>
                  </a:cubicBezTo>
                  <a:cubicBezTo>
                    <a:pt x="121380" y="44670"/>
                    <a:pt x="121414" y="44647"/>
                    <a:pt x="121441" y="44647"/>
                  </a:cubicBezTo>
                  <a:cubicBezTo>
                    <a:pt x="121454" y="44647"/>
                    <a:pt x="121466" y="44652"/>
                    <a:pt x="121474" y="44670"/>
                  </a:cubicBezTo>
                  <a:lnTo>
                    <a:pt x="121500" y="44670"/>
                  </a:lnTo>
                  <a:cubicBezTo>
                    <a:pt x="121500" y="44670"/>
                    <a:pt x="121500" y="44541"/>
                    <a:pt x="121474" y="44541"/>
                  </a:cubicBezTo>
                  <a:cubicBezTo>
                    <a:pt x="121371" y="44541"/>
                    <a:pt x="121346" y="44463"/>
                    <a:pt x="121346" y="44360"/>
                  </a:cubicBezTo>
                  <a:lnTo>
                    <a:pt x="121397" y="44334"/>
                  </a:lnTo>
                  <a:cubicBezTo>
                    <a:pt x="121449" y="44334"/>
                    <a:pt x="121474" y="44283"/>
                    <a:pt x="121500" y="44257"/>
                  </a:cubicBezTo>
                  <a:cubicBezTo>
                    <a:pt x="121526" y="44154"/>
                    <a:pt x="121526" y="44051"/>
                    <a:pt x="121526" y="43973"/>
                  </a:cubicBezTo>
                  <a:cubicBezTo>
                    <a:pt x="121526" y="43947"/>
                    <a:pt x="121474" y="43922"/>
                    <a:pt x="121474" y="43896"/>
                  </a:cubicBezTo>
                  <a:cubicBezTo>
                    <a:pt x="121500" y="43870"/>
                    <a:pt x="121474" y="43819"/>
                    <a:pt x="121474" y="43793"/>
                  </a:cubicBezTo>
                  <a:lnTo>
                    <a:pt x="121474" y="43741"/>
                  </a:lnTo>
                  <a:lnTo>
                    <a:pt x="121474" y="43690"/>
                  </a:lnTo>
                  <a:lnTo>
                    <a:pt x="121371" y="43690"/>
                  </a:lnTo>
                  <a:cubicBezTo>
                    <a:pt x="121346" y="43690"/>
                    <a:pt x="121346" y="43664"/>
                    <a:pt x="121371" y="43638"/>
                  </a:cubicBezTo>
                  <a:cubicBezTo>
                    <a:pt x="121423" y="43612"/>
                    <a:pt x="121371" y="43561"/>
                    <a:pt x="121371" y="43535"/>
                  </a:cubicBezTo>
                  <a:cubicBezTo>
                    <a:pt x="121397" y="43509"/>
                    <a:pt x="121397" y="43509"/>
                    <a:pt x="121423" y="43509"/>
                  </a:cubicBezTo>
                  <a:cubicBezTo>
                    <a:pt x="121500" y="43483"/>
                    <a:pt x="121500" y="43483"/>
                    <a:pt x="121500" y="43406"/>
                  </a:cubicBezTo>
                  <a:cubicBezTo>
                    <a:pt x="121500" y="43406"/>
                    <a:pt x="121474" y="43380"/>
                    <a:pt x="121474" y="43380"/>
                  </a:cubicBezTo>
                  <a:lnTo>
                    <a:pt x="121423" y="43380"/>
                  </a:lnTo>
                  <a:lnTo>
                    <a:pt x="121423" y="43354"/>
                  </a:lnTo>
                  <a:lnTo>
                    <a:pt x="121474" y="43354"/>
                  </a:lnTo>
                  <a:cubicBezTo>
                    <a:pt x="121500" y="43354"/>
                    <a:pt x="121526" y="43303"/>
                    <a:pt x="121500" y="43303"/>
                  </a:cubicBezTo>
                  <a:cubicBezTo>
                    <a:pt x="121500" y="43277"/>
                    <a:pt x="121474" y="43200"/>
                    <a:pt x="121500" y="43174"/>
                  </a:cubicBezTo>
                  <a:cubicBezTo>
                    <a:pt x="121526" y="43122"/>
                    <a:pt x="121500" y="43096"/>
                    <a:pt x="121500" y="43045"/>
                  </a:cubicBezTo>
                  <a:cubicBezTo>
                    <a:pt x="121500" y="42967"/>
                    <a:pt x="121500" y="42967"/>
                    <a:pt x="121449" y="42942"/>
                  </a:cubicBezTo>
                  <a:lnTo>
                    <a:pt x="121346" y="42890"/>
                  </a:lnTo>
                  <a:cubicBezTo>
                    <a:pt x="121320" y="42890"/>
                    <a:pt x="121346" y="42864"/>
                    <a:pt x="121346" y="42864"/>
                  </a:cubicBezTo>
                  <a:cubicBezTo>
                    <a:pt x="121320" y="42813"/>
                    <a:pt x="121397" y="42761"/>
                    <a:pt x="121449" y="42761"/>
                  </a:cubicBezTo>
                  <a:cubicBezTo>
                    <a:pt x="121423" y="42735"/>
                    <a:pt x="121397" y="42735"/>
                    <a:pt x="121346" y="42735"/>
                  </a:cubicBezTo>
                  <a:cubicBezTo>
                    <a:pt x="121320" y="42735"/>
                    <a:pt x="121320" y="42684"/>
                    <a:pt x="121320" y="42658"/>
                  </a:cubicBezTo>
                  <a:cubicBezTo>
                    <a:pt x="121346" y="42606"/>
                    <a:pt x="121371" y="42555"/>
                    <a:pt x="121397" y="42529"/>
                  </a:cubicBezTo>
                  <a:cubicBezTo>
                    <a:pt x="121397" y="42529"/>
                    <a:pt x="121449" y="42503"/>
                    <a:pt x="121449" y="42477"/>
                  </a:cubicBezTo>
                  <a:cubicBezTo>
                    <a:pt x="121474" y="42477"/>
                    <a:pt x="121449" y="42400"/>
                    <a:pt x="121423" y="42374"/>
                  </a:cubicBezTo>
                  <a:cubicBezTo>
                    <a:pt x="121413" y="42355"/>
                    <a:pt x="121411" y="42350"/>
                    <a:pt x="121412" y="42350"/>
                  </a:cubicBezTo>
                  <a:lnTo>
                    <a:pt x="121412" y="42350"/>
                  </a:lnTo>
                  <a:cubicBezTo>
                    <a:pt x="121412" y="42350"/>
                    <a:pt x="121417" y="42356"/>
                    <a:pt x="121420" y="42356"/>
                  </a:cubicBezTo>
                  <a:cubicBezTo>
                    <a:pt x="121422" y="42356"/>
                    <a:pt x="121423" y="42354"/>
                    <a:pt x="121423" y="42348"/>
                  </a:cubicBezTo>
                  <a:cubicBezTo>
                    <a:pt x="121431" y="42340"/>
                    <a:pt x="121437" y="42337"/>
                    <a:pt x="121442" y="42337"/>
                  </a:cubicBezTo>
                  <a:cubicBezTo>
                    <a:pt x="121452" y="42337"/>
                    <a:pt x="121457" y="42348"/>
                    <a:pt x="121474" y="42348"/>
                  </a:cubicBezTo>
                  <a:cubicBezTo>
                    <a:pt x="121474" y="42348"/>
                    <a:pt x="121500" y="42323"/>
                    <a:pt x="121500" y="42297"/>
                  </a:cubicBezTo>
                  <a:cubicBezTo>
                    <a:pt x="121500" y="42271"/>
                    <a:pt x="121474" y="42168"/>
                    <a:pt x="121449" y="42116"/>
                  </a:cubicBezTo>
                  <a:cubicBezTo>
                    <a:pt x="121449" y="42065"/>
                    <a:pt x="121474" y="41987"/>
                    <a:pt x="121474" y="41936"/>
                  </a:cubicBezTo>
                  <a:cubicBezTo>
                    <a:pt x="121474" y="41910"/>
                    <a:pt x="121474" y="41884"/>
                    <a:pt x="121474" y="41884"/>
                  </a:cubicBezTo>
                  <a:cubicBezTo>
                    <a:pt x="121526" y="41858"/>
                    <a:pt x="121552" y="41807"/>
                    <a:pt x="121552" y="41755"/>
                  </a:cubicBezTo>
                  <a:cubicBezTo>
                    <a:pt x="121603" y="41755"/>
                    <a:pt x="121578" y="41729"/>
                    <a:pt x="121578" y="41678"/>
                  </a:cubicBezTo>
                  <a:lnTo>
                    <a:pt x="121578" y="41601"/>
                  </a:lnTo>
                  <a:cubicBezTo>
                    <a:pt x="121603" y="41601"/>
                    <a:pt x="121603" y="41601"/>
                    <a:pt x="121603" y="41575"/>
                  </a:cubicBezTo>
                  <a:cubicBezTo>
                    <a:pt x="121655" y="41549"/>
                    <a:pt x="121629" y="41472"/>
                    <a:pt x="121681" y="41420"/>
                  </a:cubicBezTo>
                  <a:lnTo>
                    <a:pt x="121707" y="41420"/>
                  </a:lnTo>
                  <a:cubicBezTo>
                    <a:pt x="121714" y="41428"/>
                    <a:pt x="121722" y="41431"/>
                    <a:pt x="121729" y="41431"/>
                  </a:cubicBezTo>
                  <a:cubicBezTo>
                    <a:pt x="121747" y="41431"/>
                    <a:pt x="121766" y="41412"/>
                    <a:pt x="121784" y="41394"/>
                  </a:cubicBezTo>
                  <a:cubicBezTo>
                    <a:pt x="121784" y="41394"/>
                    <a:pt x="121784" y="41368"/>
                    <a:pt x="121758" y="41343"/>
                  </a:cubicBezTo>
                  <a:lnTo>
                    <a:pt x="121758" y="41317"/>
                  </a:lnTo>
                  <a:cubicBezTo>
                    <a:pt x="121758" y="41317"/>
                    <a:pt x="121758" y="41291"/>
                    <a:pt x="121758" y="41291"/>
                  </a:cubicBezTo>
                  <a:cubicBezTo>
                    <a:pt x="121784" y="41291"/>
                    <a:pt x="121810" y="41239"/>
                    <a:pt x="121810" y="41214"/>
                  </a:cubicBezTo>
                  <a:cubicBezTo>
                    <a:pt x="121784" y="41162"/>
                    <a:pt x="121758" y="41162"/>
                    <a:pt x="121784" y="41110"/>
                  </a:cubicBezTo>
                  <a:cubicBezTo>
                    <a:pt x="121810" y="41085"/>
                    <a:pt x="121758" y="41033"/>
                    <a:pt x="121732" y="41007"/>
                  </a:cubicBezTo>
                  <a:cubicBezTo>
                    <a:pt x="121784" y="40956"/>
                    <a:pt x="121732" y="40904"/>
                    <a:pt x="121732" y="40853"/>
                  </a:cubicBezTo>
                  <a:lnTo>
                    <a:pt x="121732" y="40775"/>
                  </a:lnTo>
                  <a:cubicBezTo>
                    <a:pt x="121758" y="40724"/>
                    <a:pt x="121732" y="40698"/>
                    <a:pt x="121707" y="40698"/>
                  </a:cubicBezTo>
                  <a:cubicBezTo>
                    <a:pt x="121707" y="40620"/>
                    <a:pt x="121655" y="40595"/>
                    <a:pt x="121629" y="40543"/>
                  </a:cubicBezTo>
                  <a:cubicBezTo>
                    <a:pt x="121610" y="40505"/>
                    <a:pt x="121591" y="40481"/>
                    <a:pt x="121562" y="40481"/>
                  </a:cubicBezTo>
                  <a:cubicBezTo>
                    <a:pt x="121552" y="40481"/>
                    <a:pt x="121540" y="40485"/>
                    <a:pt x="121526" y="40492"/>
                  </a:cubicBezTo>
                  <a:cubicBezTo>
                    <a:pt x="121500" y="40492"/>
                    <a:pt x="121474" y="40440"/>
                    <a:pt x="121474" y="40414"/>
                  </a:cubicBezTo>
                  <a:cubicBezTo>
                    <a:pt x="121500" y="40363"/>
                    <a:pt x="121500" y="40311"/>
                    <a:pt x="121500" y="40259"/>
                  </a:cubicBezTo>
                  <a:lnTo>
                    <a:pt x="121500" y="40208"/>
                  </a:lnTo>
                  <a:lnTo>
                    <a:pt x="121526" y="40208"/>
                  </a:lnTo>
                  <a:cubicBezTo>
                    <a:pt x="121578" y="40208"/>
                    <a:pt x="121603" y="40156"/>
                    <a:pt x="121603" y="40130"/>
                  </a:cubicBezTo>
                  <a:cubicBezTo>
                    <a:pt x="121578" y="40105"/>
                    <a:pt x="121629" y="39976"/>
                    <a:pt x="121526" y="39950"/>
                  </a:cubicBezTo>
                  <a:cubicBezTo>
                    <a:pt x="121526" y="39873"/>
                    <a:pt x="121526" y="39821"/>
                    <a:pt x="121578" y="39769"/>
                  </a:cubicBezTo>
                  <a:cubicBezTo>
                    <a:pt x="121603" y="39744"/>
                    <a:pt x="121603" y="39692"/>
                    <a:pt x="121578" y="39666"/>
                  </a:cubicBezTo>
                  <a:cubicBezTo>
                    <a:pt x="121578" y="39615"/>
                    <a:pt x="121578" y="39563"/>
                    <a:pt x="121552" y="39537"/>
                  </a:cubicBezTo>
                  <a:cubicBezTo>
                    <a:pt x="121552" y="39486"/>
                    <a:pt x="121552" y="39486"/>
                    <a:pt x="121629" y="39486"/>
                  </a:cubicBezTo>
                  <a:cubicBezTo>
                    <a:pt x="121732" y="39486"/>
                    <a:pt x="121732" y="39460"/>
                    <a:pt x="121758" y="39408"/>
                  </a:cubicBezTo>
                  <a:cubicBezTo>
                    <a:pt x="121758" y="39357"/>
                    <a:pt x="121603" y="39357"/>
                    <a:pt x="121552" y="39279"/>
                  </a:cubicBezTo>
                  <a:cubicBezTo>
                    <a:pt x="121578" y="39254"/>
                    <a:pt x="121578" y="39202"/>
                    <a:pt x="121578" y="39150"/>
                  </a:cubicBezTo>
                  <a:cubicBezTo>
                    <a:pt x="121526" y="39073"/>
                    <a:pt x="121578" y="39021"/>
                    <a:pt x="121578" y="38970"/>
                  </a:cubicBezTo>
                  <a:cubicBezTo>
                    <a:pt x="121655" y="38970"/>
                    <a:pt x="121655" y="38892"/>
                    <a:pt x="121707" y="38841"/>
                  </a:cubicBezTo>
                  <a:cubicBezTo>
                    <a:pt x="121758" y="38789"/>
                    <a:pt x="121732" y="38764"/>
                    <a:pt x="121707" y="38738"/>
                  </a:cubicBezTo>
                  <a:lnTo>
                    <a:pt x="121732" y="38686"/>
                  </a:lnTo>
                  <a:lnTo>
                    <a:pt x="121810" y="38660"/>
                  </a:lnTo>
                  <a:cubicBezTo>
                    <a:pt x="121810" y="38686"/>
                    <a:pt x="121810" y="38712"/>
                    <a:pt x="121861" y="38738"/>
                  </a:cubicBezTo>
                  <a:cubicBezTo>
                    <a:pt x="121887" y="38660"/>
                    <a:pt x="121887" y="38660"/>
                    <a:pt x="121861" y="38609"/>
                  </a:cubicBezTo>
                  <a:cubicBezTo>
                    <a:pt x="121810" y="38557"/>
                    <a:pt x="121861" y="38506"/>
                    <a:pt x="121861" y="38428"/>
                  </a:cubicBezTo>
                  <a:cubicBezTo>
                    <a:pt x="121887" y="38377"/>
                    <a:pt x="121913" y="38299"/>
                    <a:pt x="121861" y="38248"/>
                  </a:cubicBezTo>
                  <a:cubicBezTo>
                    <a:pt x="121784" y="38170"/>
                    <a:pt x="121810" y="38196"/>
                    <a:pt x="121861" y="38170"/>
                  </a:cubicBezTo>
                  <a:cubicBezTo>
                    <a:pt x="121861" y="38145"/>
                    <a:pt x="121887" y="38145"/>
                    <a:pt x="121887" y="38119"/>
                  </a:cubicBezTo>
                  <a:cubicBezTo>
                    <a:pt x="121913" y="38093"/>
                    <a:pt x="121887" y="38093"/>
                    <a:pt x="121887" y="38041"/>
                  </a:cubicBezTo>
                  <a:cubicBezTo>
                    <a:pt x="121887" y="38016"/>
                    <a:pt x="121887" y="38016"/>
                    <a:pt x="121861" y="37990"/>
                  </a:cubicBezTo>
                  <a:cubicBezTo>
                    <a:pt x="121861" y="37990"/>
                    <a:pt x="121861" y="37964"/>
                    <a:pt x="121861" y="37938"/>
                  </a:cubicBezTo>
                  <a:cubicBezTo>
                    <a:pt x="121861" y="37938"/>
                    <a:pt x="121836" y="37938"/>
                    <a:pt x="121836" y="37912"/>
                  </a:cubicBezTo>
                  <a:cubicBezTo>
                    <a:pt x="121784" y="37912"/>
                    <a:pt x="121784" y="37887"/>
                    <a:pt x="121758" y="37861"/>
                  </a:cubicBezTo>
                  <a:cubicBezTo>
                    <a:pt x="121758" y="37809"/>
                    <a:pt x="121758" y="37758"/>
                    <a:pt x="121758" y="37732"/>
                  </a:cubicBezTo>
                  <a:cubicBezTo>
                    <a:pt x="121784" y="37655"/>
                    <a:pt x="121784" y="37577"/>
                    <a:pt x="121732" y="37526"/>
                  </a:cubicBezTo>
                  <a:cubicBezTo>
                    <a:pt x="121732" y="37474"/>
                    <a:pt x="121732" y="37422"/>
                    <a:pt x="121732" y="37397"/>
                  </a:cubicBezTo>
                  <a:cubicBezTo>
                    <a:pt x="121758" y="37371"/>
                    <a:pt x="121784" y="37371"/>
                    <a:pt x="121758" y="37345"/>
                  </a:cubicBezTo>
                  <a:cubicBezTo>
                    <a:pt x="121810" y="37319"/>
                    <a:pt x="121861" y="37268"/>
                    <a:pt x="121861" y="37216"/>
                  </a:cubicBezTo>
                  <a:cubicBezTo>
                    <a:pt x="121861" y="37190"/>
                    <a:pt x="121887" y="37165"/>
                    <a:pt x="121861" y="37139"/>
                  </a:cubicBezTo>
                  <a:cubicBezTo>
                    <a:pt x="121861" y="37087"/>
                    <a:pt x="121861" y="37010"/>
                    <a:pt x="121861" y="36958"/>
                  </a:cubicBezTo>
                  <a:lnTo>
                    <a:pt x="121784" y="36958"/>
                  </a:lnTo>
                  <a:cubicBezTo>
                    <a:pt x="121758" y="36984"/>
                    <a:pt x="121784" y="37010"/>
                    <a:pt x="121784" y="37036"/>
                  </a:cubicBezTo>
                  <a:cubicBezTo>
                    <a:pt x="121784" y="37061"/>
                    <a:pt x="121758" y="37061"/>
                    <a:pt x="121758" y="37061"/>
                  </a:cubicBezTo>
                  <a:cubicBezTo>
                    <a:pt x="121732" y="37036"/>
                    <a:pt x="121707" y="37036"/>
                    <a:pt x="121681" y="37010"/>
                  </a:cubicBezTo>
                  <a:cubicBezTo>
                    <a:pt x="121655" y="37010"/>
                    <a:pt x="121655" y="37010"/>
                    <a:pt x="121655" y="36984"/>
                  </a:cubicBezTo>
                  <a:cubicBezTo>
                    <a:pt x="121681" y="36907"/>
                    <a:pt x="121707" y="36829"/>
                    <a:pt x="121707" y="36726"/>
                  </a:cubicBezTo>
                  <a:cubicBezTo>
                    <a:pt x="121732" y="36700"/>
                    <a:pt x="121707" y="36649"/>
                    <a:pt x="121732" y="36623"/>
                  </a:cubicBezTo>
                  <a:cubicBezTo>
                    <a:pt x="121740" y="36619"/>
                    <a:pt x="121745" y="36618"/>
                    <a:pt x="121749" y="36618"/>
                  </a:cubicBezTo>
                  <a:cubicBezTo>
                    <a:pt x="121767" y="36618"/>
                    <a:pt x="121746" y="36654"/>
                    <a:pt x="121751" y="36654"/>
                  </a:cubicBezTo>
                  <a:cubicBezTo>
                    <a:pt x="121752" y="36654"/>
                    <a:pt x="121754" y="36652"/>
                    <a:pt x="121758" y="36649"/>
                  </a:cubicBezTo>
                  <a:cubicBezTo>
                    <a:pt x="121810" y="36649"/>
                    <a:pt x="121836" y="36597"/>
                    <a:pt x="121861" y="36571"/>
                  </a:cubicBezTo>
                  <a:cubicBezTo>
                    <a:pt x="121861" y="36553"/>
                    <a:pt x="121861" y="36535"/>
                    <a:pt x="121852" y="36535"/>
                  </a:cubicBezTo>
                  <a:cubicBezTo>
                    <a:pt x="121848" y="36535"/>
                    <a:pt x="121843" y="36538"/>
                    <a:pt x="121836" y="36546"/>
                  </a:cubicBezTo>
                  <a:cubicBezTo>
                    <a:pt x="121810" y="36494"/>
                    <a:pt x="121836" y="36442"/>
                    <a:pt x="121861" y="36391"/>
                  </a:cubicBezTo>
                  <a:cubicBezTo>
                    <a:pt x="121861" y="36417"/>
                    <a:pt x="121887" y="36417"/>
                    <a:pt x="121913" y="36417"/>
                  </a:cubicBezTo>
                  <a:cubicBezTo>
                    <a:pt x="121939" y="36417"/>
                    <a:pt x="121990" y="36391"/>
                    <a:pt x="121990" y="36365"/>
                  </a:cubicBezTo>
                  <a:cubicBezTo>
                    <a:pt x="121990" y="36365"/>
                    <a:pt x="122042" y="36236"/>
                    <a:pt x="122016" y="36184"/>
                  </a:cubicBezTo>
                  <a:cubicBezTo>
                    <a:pt x="121990" y="36133"/>
                    <a:pt x="121990" y="36055"/>
                    <a:pt x="122016" y="36004"/>
                  </a:cubicBezTo>
                  <a:cubicBezTo>
                    <a:pt x="122016" y="35978"/>
                    <a:pt x="121990" y="35952"/>
                    <a:pt x="121965" y="35927"/>
                  </a:cubicBezTo>
                  <a:lnTo>
                    <a:pt x="121939" y="35669"/>
                  </a:lnTo>
                  <a:cubicBezTo>
                    <a:pt x="121939" y="35643"/>
                    <a:pt x="121939" y="35617"/>
                    <a:pt x="121913" y="35617"/>
                  </a:cubicBezTo>
                  <a:cubicBezTo>
                    <a:pt x="121939" y="35591"/>
                    <a:pt x="121965" y="35540"/>
                    <a:pt x="121939" y="35488"/>
                  </a:cubicBezTo>
                  <a:cubicBezTo>
                    <a:pt x="121957" y="35470"/>
                    <a:pt x="121949" y="35452"/>
                    <a:pt x="121934" y="35452"/>
                  </a:cubicBezTo>
                  <a:cubicBezTo>
                    <a:pt x="121928" y="35452"/>
                    <a:pt x="121920" y="35455"/>
                    <a:pt x="121913" y="35462"/>
                  </a:cubicBezTo>
                  <a:cubicBezTo>
                    <a:pt x="121913" y="35411"/>
                    <a:pt x="121939" y="35385"/>
                    <a:pt x="121939" y="35359"/>
                  </a:cubicBezTo>
                  <a:cubicBezTo>
                    <a:pt x="121939" y="35333"/>
                    <a:pt x="121932" y="35320"/>
                    <a:pt x="121919" y="35320"/>
                  </a:cubicBezTo>
                  <a:cubicBezTo>
                    <a:pt x="121906" y="35320"/>
                    <a:pt x="121887" y="35333"/>
                    <a:pt x="121861" y="35359"/>
                  </a:cubicBezTo>
                  <a:lnTo>
                    <a:pt x="121810" y="35385"/>
                  </a:lnTo>
                  <a:cubicBezTo>
                    <a:pt x="121810" y="35385"/>
                    <a:pt x="121784" y="35359"/>
                    <a:pt x="121758" y="35359"/>
                  </a:cubicBezTo>
                  <a:lnTo>
                    <a:pt x="121758" y="35204"/>
                  </a:lnTo>
                  <a:cubicBezTo>
                    <a:pt x="121810" y="35179"/>
                    <a:pt x="121810" y="35153"/>
                    <a:pt x="121758" y="35127"/>
                  </a:cubicBezTo>
                  <a:lnTo>
                    <a:pt x="121758" y="35101"/>
                  </a:lnTo>
                  <a:cubicBezTo>
                    <a:pt x="121810" y="35101"/>
                    <a:pt x="121836" y="35101"/>
                    <a:pt x="121861" y="35127"/>
                  </a:cubicBezTo>
                  <a:cubicBezTo>
                    <a:pt x="121913" y="35127"/>
                    <a:pt x="121939" y="35127"/>
                    <a:pt x="121939" y="35101"/>
                  </a:cubicBezTo>
                  <a:cubicBezTo>
                    <a:pt x="121965" y="35050"/>
                    <a:pt x="121965" y="34972"/>
                    <a:pt x="121913" y="34946"/>
                  </a:cubicBezTo>
                  <a:cubicBezTo>
                    <a:pt x="121898" y="34932"/>
                    <a:pt x="121883" y="34917"/>
                    <a:pt x="121868" y="34917"/>
                  </a:cubicBezTo>
                  <a:cubicBezTo>
                    <a:pt x="121857" y="34917"/>
                    <a:pt x="121846" y="34925"/>
                    <a:pt x="121836" y="34946"/>
                  </a:cubicBezTo>
                  <a:cubicBezTo>
                    <a:pt x="121825" y="34968"/>
                    <a:pt x="121818" y="34976"/>
                    <a:pt x="121815" y="34976"/>
                  </a:cubicBezTo>
                  <a:cubicBezTo>
                    <a:pt x="121810" y="34976"/>
                    <a:pt x="121810" y="34961"/>
                    <a:pt x="121810" y="34946"/>
                  </a:cubicBezTo>
                  <a:lnTo>
                    <a:pt x="121810" y="34843"/>
                  </a:lnTo>
                  <a:cubicBezTo>
                    <a:pt x="121810" y="34792"/>
                    <a:pt x="121887" y="34792"/>
                    <a:pt x="121861" y="34740"/>
                  </a:cubicBezTo>
                  <a:cubicBezTo>
                    <a:pt x="121836" y="34689"/>
                    <a:pt x="121836" y="34637"/>
                    <a:pt x="121861" y="34585"/>
                  </a:cubicBezTo>
                  <a:cubicBezTo>
                    <a:pt x="121861" y="34577"/>
                    <a:pt x="121870" y="34574"/>
                    <a:pt x="121882" y="34574"/>
                  </a:cubicBezTo>
                  <a:cubicBezTo>
                    <a:pt x="121907" y="34574"/>
                    <a:pt x="121947" y="34585"/>
                    <a:pt x="121965" y="34585"/>
                  </a:cubicBezTo>
                  <a:cubicBezTo>
                    <a:pt x="122016" y="34585"/>
                    <a:pt x="122016" y="34560"/>
                    <a:pt x="122016" y="34534"/>
                  </a:cubicBezTo>
                  <a:cubicBezTo>
                    <a:pt x="122016" y="34508"/>
                    <a:pt x="122016" y="34482"/>
                    <a:pt x="121990" y="34482"/>
                  </a:cubicBezTo>
                  <a:lnTo>
                    <a:pt x="121939" y="34482"/>
                  </a:lnTo>
                  <a:cubicBezTo>
                    <a:pt x="121926" y="34495"/>
                    <a:pt x="121913" y="34502"/>
                    <a:pt x="121903" y="34502"/>
                  </a:cubicBezTo>
                  <a:cubicBezTo>
                    <a:pt x="121894" y="34502"/>
                    <a:pt x="121887" y="34495"/>
                    <a:pt x="121887" y="34482"/>
                  </a:cubicBezTo>
                  <a:cubicBezTo>
                    <a:pt x="121810" y="34431"/>
                    <a:pt x="121784" y="34328"/>
                    <a:pt x="121810" y="34224"/>
                  </a:cubicBezTo>
                  <a:cubicBezTo>
                    <a:pt x="121810" y="34221"/>
                    <a:pt x="121809" y="34220"/>
                    <a:pt x="121809" y="34220"/>
                  </a:cubicBezTo>
                  <a:cubicBezTo>
                    <a:pt x="121803" y="34220"/>
                    <a:pt x="121775" y="34302"/>
                    <a:pt x="121707" y="34302"/>
                  </a:cubicBezTo>
                  <a:cubicBezTo>
                    <a:pt x="121732" y="34250"/>
                    <a:pt x="121758" y="34173"/>
                    <a:pt x="121732" y="34121"/>
                  </a:cubicBezTo>
                  <a:cubicBezTo>
                    <a:pt x="121732" y="34108"/>
                    <a:pt x="121713" y="34095"/>
                    <a:pt x="121694" y="34095"/>
                  </a:cubicBezTo>
                  <a:cubicBezTo>
                    <a:pt x="121674" y="34095"/>
                    <a:pt x="121655" y="34108"/>
                    <a:pt x="121655" y="34147"/>
                  </a:cubicBezTo>
                  <a:cubicBezTo>
                    <a:pt x="121655" y="34147"/>
                    <a:pt x="121655" y="34173"/>
                    <a:pt x="121655" y="34173"/>
                  </a:cubicBezTo>
                  <a:cubicBezTo>
                    <a:pt x="121655" y="34224"/>
                    <a:pt x="121655" y="34224"/>
                    <a:pt x="121578" y="34224"/>
                  </a:cubicBezTo>
                  <a:cubicBezTo>
                    <a:pt x="121603" y="34224"/>
                    <a:pt x="121603" y="34199"/>
                    <a:pt x="121603" y="34199"/>
                  </a:cubicBezTo>
                  <a:cubicBezTo>
                    <a:pt x="121681" y="34095"/>
                    <a:pt x="121526" y="33992"/>
                    <a:pt x="121578" y="33889"/>
                  </a:cubicBezTo>
                  <a:cubicBezTo>
                    <a:pt x="121578" y="33889"/>
                    <a:pt x="121552" y="33863"/>
                    <a:pt x="121552" y="33863"/>
                  </a:cubicBezTo>
                  <a:cubicBezTo>
                    <a:pt x="121500" y="33812"/>
                    <a:pt x="121552" y="33760"/>
                    <a:pt x="121552" y="33709"/>
                  </a:cubicBezTo>
                  <a:cubicBezTo>
                    <a:pt x="121552" y="33605"/>
                    <a:pt x="121552" y="33502"/>
                    <a:pt x="121603" y="33399"/>
                  </a:cubicBezTo>
                  <a:cubicBezTo>
                    <a:pt x="121629" y="33347"/>
                    <a:pt x="121629" y="33322"/>
                    <a:pt x="121603" y="33296"/>
                  </a:cubicBezTo>
                  <a:cubicBezTo>
                    <a:pt x="121603" y="33244"/>
                    <a:pt x="121603" y="33193"/>
                    <a:pt x="121603" y="33167"/>
                  </a:cubicBezTo>
                  <a:lnTo>
                    <a:pt x="121603" y="33141"/>
                  </a:lnTo>
                  <a:cubicBezTo>
                    <a:pt x="121603" y="33090"/>
                    <a:pt x="121655" y="33064"/>
                    <a:pt x="121629" y="33012"/>
                  </a:cubicBezTo>
                  <a:cubicBezTo>
                    <a:pt x="121629" y="32961"/>
                    <a:pt x="121655" y="32935"/>
                    <a:pt x="121655" y="32883"/>
                  </a:cubicBezTo>
                  <a:cubicBezTo>
                    <a:pt x="121670" y="32853"/>
                    <a:pt x="121694" y="32841"/>
                    <a:pt x="121717" y="32841"/>
                  </a:cubicBezTo>
                  <a:cubicBezTo>
                    <a:pt x="121732" y="32841"/>
                    <a:pt x="121747" y="32847"/>
                    <a:pt x="121758" y="32857"/>
                  </a:cubicBezTo>
                  <a:cubicBezTo>
                    <a:pt x="121784" y="32857"/>
                    <a:pt x="121810" y="32857"/>
                    <a:pt x="121810" y="32832"/>
                  </a:cubicBezTo>
                  <a:cubicBezTo>
                    <a:pt x="121810" y="32806"/>
                    <a:pt x="121810" y="32780"/>
                    <a:pt x="121784" y="32780"/>
                  </a:cubicBezTo>
                  <a:lnTo>
                    <a:pt x="121732" y="32780"/>
                  </a:lnTo>
                  <a:cubicBezTo>
                    <a:pt x="121732" y="32780"/>
                    <a:pt x="121681" y="32728"/>
                    <a:pt x="121707" y="32677"/>
                  </a:cubicBezTo>
                  <a:cubicBezTo>
                    <a:pt x="121732" y="32651"/>
                    <a:pt x="121732" y="32625"/>
                    <a:pt x="121707" y="32625"/>
                  </a:cubicBezTo>
                  <a:cubicBezTo>
                    <a:pt x="121707" y="32574"/>
                    <a:pt x="121707" y="32522"/>
                    <a:pt x="121758" y="32471"/>
                  </a:cubicBezTo>
                  <a:cubicBezTo>
                    <a:pt x="121784" y="32445"/>
                    <a:pt x="121784" y="32393"/>
                    <a:pt x="121732" y="32367"/>
                  </a:cubicBezTo>
                  <a:cubicBezTo>
                    <a:pt x="121732" y="32342"/>
                    <a:pt x="121758" y="32290"/>
                    <a:pt x="121707" y="32264"/>
                  </a:cubicBezTo>
                  <a:cubicBezTo>
                    <a:pt x="121681" y="32264"/>
                    <a:pt x="121655" y="32238"/>
                    <a:pt x="121655" y="32187"/>
                  </a:cubicBezTo>
                  <a:cubicBezTo>
                    <a:pt x="121655" y="32161"/>
                    <a:pt x="121655" y="32135"/>
                    <a:pt x="121655" y="32135"/>
                  </a:cubicBezTo>
                  <a:cubicBezTo>
                    <a:pt x="121655" y="32058"/>
                    <a:pt x="121681" y="31981"/>
                    <a:pt x="121603" y="31929"/>
                  </a:cubicBezTo>
                  <a:cubicBezTo>
                    <a:pt x="121578" y="31903"/>
                    <a:pt x="121578" y="31877"/>
                    <a:pt x="121578" y="31852"/>
                  </a:cubicBezTo>
                  <a:cubicBezTo>
                    <a:pt x="121603" y="31826"/>
                    <a:pt x="121578" y="31774"/>
                    <a:pt x="121629" y="31748"/>
                  </a:cubicBezTo>
                  <a:cubicBezTo>
                    <a:pt x="121655" y="31723"/>
                    <a:pt x="121655" y="31697"/>
                    <a:pt x="121629" y="31645"/>
                  </a:cubicBezTo>
                  <a:cubicBezTo>
                    <a:pt x="121578" y="31619"/>
                    <a:pt x="121629" y="31516"/>
                    <a:pt x="121552" y="31465"/>
                  </a:cubicBezTo>
                  <a:lnTo>
                    <a:pt x="121552" y="31336"/>
                  </a:lnTo>
                  <a:cubicBezTo>
                    <a:pt x="121552" y="31310"/>
                    <a:pt x="121526" y="31310"/>
                    <a:pt x="121474" y="31310"/>
                  </a:cubicBezTo>
                  <a:lnTo>
                    <a:pt x="121449" y="31310"/>
                  </a:lnTo>
                  <a:lnTo>
                    <a:pt x="121449" y="31258"/>
                  </a:lnTo>
                  <a:cubicBezTo>
                    <a:pt x="121449" y="31258"/>
                    <a:pt x="121449" y="31233"/>
                    <a:pt x="121449" y="31233"/>
                  </a:cubicBezTo>
                  <a:cubicBezTo>
                    <a:pt x="121449" y="31233"/>
                    <a:pt x="121449" y="31207"/>
                    <a:pt x="121474" y="31181"/>
                  </a:cubicBezTo>
                  <a:cubicBezTo>
                    <a:pt x="121500" y="31181"/>
                    <a:pt x="121474" y="31155"/>
                    <a:pt x="121449" y="31155"/>
                  </a:cubicBezTo>
                  <a:cubicBezTo>
                    <a:pt x="121449" y="31155"/>
                    <a:pt x="121423" y="31181"/>
                    <a:pt x="121423" y="31181"/>
                  </a:cubicBezTo>
                  <a:lnTo>
                    <a:pt x="121397" y="31181"/>
                  </a:lnTo>
                  <a:lnTo>
                    <a:pt x="121397" y="31129"/>
                  </a:lnTo>
                  <a:cubicBezTo>
                    <a:pt x="121423" y="31052"/>
                    <a:pt x="121397" y="31001"/>
                    <a:pt x="121371" y="30923"/>
                  </a:cubicBezTo>
                  <a:cubicBezTo>
                    <a:pt x="121371" y="30923"/>
                    <a:pt x="121371" y="30897"/>
                    <a:pt x="121346" y="30897"/>
                  </a:cubicBezTo>
                  <a:cubicBezTo>
                    <a:pt x="121294" y="30872"/>
                    <a:pt x="121294" y="30820"/>
                    <a:pt x="121294" y="30768"/>
                  </a:cubicBezTo>
                  <a:cubicBezTo>
                    <a:pt x="121294" y="30717"/>
                    <a:pt x="121320" y="30743"/>
                    <a:pt x="121294" y="30717"/>
                  </a:cubicBezTo>
                  <a:cubicBezTo>
                    <a:pt x="121320" y="30665"/>
                    <a:pt x="121294" y="30614"/>
                    <a:pt x="121294" y="30562"/>
                  </a:cubicBezTo>
                  <a:lnTo>
                    <a:pt x="120959" y="30407"/>
                  </a:lnTo>
                  <a:cubicBezTo>
                    <a:pt x="120933" y="30304"/>
                    <a:pt x="120933" y="30201"/>
                    <a:pt x="120959" y="30124"/>
                  </a:cubicBezTo>
                  <a:cubicBezTo>
                    <a:pt x="120984" y="30098"/>
                    <a:pt x="120959" y="30046"/>
                    <a:pt x="120933" y="30046"/>
                  </a:cubicBezTo>
                  <a:cubicBezTo>
                    <a:pt x="120881" y="30046"/>
                    <a:pt x="120907" y="29995"/>
                    <a:pt x="120907" y="29969"/>
                  </a:cubicBezTo>
                  <a:cubicBezTo>
                    <a:pt x="120933" y="29917"/>
                    <a:pt x="120856" y="29917"/>
                    <a:pt x="120830" y="29892"/>
                  </a:cubicBezTo>
                  <a:cubicBezTo>
                    <a:pt x="120778" y="29866"/>
                    <a:pt x="120830" y="29866"/>
                    <a:pt x="120830" y="29866"/>
                  </a:cubicBezTo>
                  <a:cubicBezTo>
                    <a:pt x="120881" y="29840"/>
                    <a:pt x="120907" y="29788"/>
                    <a:pt x="120856" y="29711"/>
                  </a:cubicBezTo>
                  <a:cubicBezTo>
                    <a:pt x="120804" y="29608"/>
                    <a:pt x="120804" y="29505"/>
                    <a:pt x="120804" y="29376"/>
                  </a:cubicBezTo>
                  <a:cubicBezTo>
                    <a:pt x="120830" y="29376"/>
                    <a:pt x="120856" y="29350"/>
                    <a:pt x="120881" y="29350"/>
                  </a:cubicBezTo>
                  <a:cubicBezTo>
                    <a:pt x="120907" y="29324"/>
                    <a:pt x="120907" y="29298"/>
                    <a:pt x="120959" y="29273"/>
                  </a:cubicBezTo>
                  <a:lnTo>
                    <a:pt x="120984" y="29273"/>
                  </a:lnTo>
                  <a:cubicBezTo>
                    <a:pt x="121036" y="29247"/>
                    <a:pt x="121036" y="29247"/>
                    <a:pt x="120984" y="29195"/>
                  </a:cubicBezTo>
                  <a:cubicBezTo>
                    <a:pt x="120959" y="29169"/>
                    <a:pt x="120933" y="29118"/>
                    <a:pt x="120933" y="29066"/>
                  </a:cubicBezTo>
                  <a:cubicBezTo>
                    <a:pt x="120933" y="29040"/>
                    <a:pt x="120959" y="29015"/>
                    <a:pt x="120959" y="28989"/>
                  </a:cubicBezTo>
                  <a:cubicBezTo>
                    <a:pt x="120959" y="28959"/>
                    <a:pt x="120941" y="28946"/>
                    <a:pt x="120916" y="28946"/>
                  </a:cubicBezTo>
                  <a:cubicBezTo>
                    <a:pt x="120898" y="28946"/>
                    <a:pt x="120877" y="28952"/>
                    <a:pt x="120856" y="28963"/>
                  </a:cubicBezTo>
                  <a:lnTo>
                    <a:pt x="120881" y="28834"/>
                  </a:lnTo>
                  <a:cubicBezTo>
                    <a:pt x="120933" y="28808"/>
                    <a:pt x="120881" y="28783"/>
                    <a:pt x="120881" y="28757"/>
                  </a:cubicBezTo>
                  <a:cubicBezTo>
                    <a:pt x="120881" y="28738"/>
                    <a:pt x="120881" y="28733"/>
                    <a:pt x="120880" y="28733"/>
                  </a:cubicBezTo>
                  <a:cubicBezTo>
                    <a:pt x="120879" y="28733"/>
                    <a:pt x="120876" y="28739"/>
                    <a:pt x="120869" y="28739"/>
                  </a:cubicBezTo>
                  <a:cubicBezTo>
                    <a:pt x="120866" y="28739"/>
                    <a:pt x="120861" y="28737"/>
                    <a:pt x="120856" y="28731"/>
                  </a:cubicBezTo>
                  <a:cubicBezTo>
                    <a:pt x="120856" y="28741"/>
                    <a:pt x="120856" y="28757"/>
                    <a:pt x="120856" y="28757"/>
                  </a:cubicBezTo>
                  <a:lnTo>
                    <a:pt x="120856" y="28834"/>
                  </a:lnTo>
                  <a:lnTo>
                    <a:pt x="120830" y="28834"/>
                  </a:lnTo>
                  <a:cubicBezTo>
                    <a:pt x="120830" y="28757"/>
                    <a:pt x="120830" y="28654"/>
                    <a:pt x="120830" y="28576"/>
                  </a:cubicBezTo>
                  <a:cubicBezTo>
                    <a:pt x="120830" y="28525"/>
                    <a:pt x="120856" y="28473"/>
                    <a:pt x="120830" y="28421"/>
                  </a:cubicBezTo>
                  <a:cubicBezTo>
                    <a:pt x="120804" y="28396"/>
                    <a:pt x="120856" y="28344"/>
                    <a:pt x="120881" y="28318"/>
                  </a:cubicBezTo>
                  <a:cubicBezTo>
                    <a:pt x="120907" y="28292"/>
                    <a:pt x="120830" y="28292"/>
                    <a:pt x="120830" y="28267"/>
                  </a:cubicBezTo>
                  <a:cubicBezTo>
                    <a:pt x="120856" y="28241"/>
                    <a:pt x="120856" y="28215"/>
                    <a:pt x="120856" y="28189"/>
                  </a:cubicBezTo>
                  <a:cubicBezTo>
                    <a:pt x="120856" y="28189"/>
                    <a:pt x="120830" y="28138"/>
                    <a:pt x="120804" y="28112"/>
                  </a:cubicBezTo>
                  <a:cubicBezTo>
                    <a:pt x="120856" y="28112"/>
                    <a:pt x="120856" y="28060"/>
                    <a:pt x="120856" y="28035"/>
                  </a:cubicBezTo>
                  <a:lnTo>
                    <a:pt x="120856" y="27957"/>
                  </a:lnTo>
                  <a:cubicBezTo>
                    <a:pt x="120881" y="27880"/>
                    <a:pt x="120881" y="27751"/>
                    <a:pt x="120856" y="27673"/>
                  </a:cubicBezTo>
                  <a:cubicBezTo>
                    <a:pt x="120830" y="27596"/>
                    <a:pt x="120804" y="27493"/>
                    <a:pt x="120804" y="27416"/>
                  </a:cubicBezTo>
                  <a:cubicBezTo>
                    <a:pt x="120778" y="27338"/>
                    <a:pt x="120804" y="27312"/>
                    <a:pt x="120727" y="27287"/>
                  </a:cubicBezTo>
                  <a:cubicBezTo>
                    <a:pt x="120727" y="27261"/>
                    <a:pt x="120701" y="27183"/>
                    <a:pt x="120727" y="27183"/>
                  </a:cubicBezTo>
                  <a:cubicBezTo>
                    <a:pt x="120752" y="27158"/>
                    <a:pt x="120752" y="27132"/>
                    <a:pt x="120752" y="27080"/>
                  </a:cubicBezTo>
                  <a:cubicBezTo>
                    <a:pt x="120752" y="27055"/>
                    <a:pt x="120778" y="27055"/>
                    <a:pt x="120778" y="27029"/>
                  </a:cubicBezTo>
                  <a:cubicBezTo>
                    <a:pt x="120804" y="27003"/>
                    <a:pt x="120856" y="26977"/>
                    <a:pt x="120856" y="26977"/>
                  </a:cubicBezTo>
                  <a:cubicBezTo>
                    <a:pt x="120856" y="26951"/>
                    <a:pt x="120856" y="26900"/>
                    <a:pt x="120830" y="26874"/>
                  </a:cubicBezTo>
                  <a:lnTo>
                    <a:pt x="120804" y="26822"/>
                  </a:lnTo>
                  <a:cubicBezTo>
                    <a:pt x="120804" y="26822"/>
                    <a:pt x="120804" y="26797"/>
                    <a:pt x="120804" y="26797"/>
                  </a:cubicBezTo>
                  <a:cubicBezTo>
                    <a:pt x="120830" y="26771"/>
                    <a:pt x="120856" y="26719"/>
                    <a:pt x="120856" y="26693"/>
                  </a:cubicBezTo>
                  <a:cubicBezTo>
                    <a:pt x="120856" y="26668"/>
                    <a:pt x="120856" y="26616"/>
                    <a:pt x="120856" y="26616"/>
                  </a:cubicBezTo>
                  <a:cubicBezTo>
                    <a:pt x="120830" y="26564"/>
                    <a:pt x="120830" y="26513"/>
                    <a:pt x="120856" y="26487"/>
                  </a:cubicBezTo>
                  <a:cubicBezTo>
                    <a:pt x="120881" y="26461"/>
                    <a:pt x="120881" y="26436"/>
                    <a:pt x="120856" y="26410"/>
                  </a:cubicBezTo>
                  <a:lnTo>
                    <a:pt x="120856" y="26384"/>
                  </a:lnTo>
                  <a:cubicBezTo>
                    <a:pt x="120933" y="26332"/>
                    <a:pt x="120907" y="26281"/>
                    <a:pt x="120881" y="26229"/>
                  </a:cubicBezTo>
                  <a:cubicBezTo>
                    <a:pt x="120881" y="26203"/>
                    <a:pt x="120881" y="26178"/>
                    <a:pt x="120856" y="26126"/>
                  </a:cubicBezTo>
                  <a:cubicBezTo>
                    <a:pt x="120856" y="26100"/>
                    <a:pt x="120933" y="26074"/>
                    <a:pt x="120933" y="26023"/>
                  </a:cubicBezTo>
                  <a:lnTo>
                    <a:pt x="120933" y="25946"/>
                  </a:lnTo>
                  <a:cubicBezTo>
                    <a:pt x="120959" y="25920"/>
                    <a:pt x="120959" y="25868"/>
                    <a:pt x="120959" y="25842"/>
                  </a:cubicBezTo>
                  <a:cubicBezTo>
                    <a:pt x="120959" y="25765"/>
                    <a:pt x="120984" y="25688"/>
                    <a:pt x="121010" y="25610"/>
                  </a:cubicBezTo>
                  <a:cubicBezTo>
                    <a:pt x="121010" y="25577"/>
                    <a:pt x="121006" y="25568"/>
                    <a:pt x="120998" y="25568"/>
                  </a:cubicBezTo>
                  <a:cubicBezTo>
                    <a:pt x="120988" y="25568"/>
                    <a:pt x="120973" y="25584"/>
                    <a:pt x="120959" y="25584"/>
                  </a:cubicBezTo>
                  <a:lnTo>
                    <a:pt x="120907" y="25507"/>
                  </a:lnTo>
                  <a:cubicBezTo>
                    <a:pt x="120933" y="25507"/>
                    <a:pt x="120933" y="25481"/>
                    <a:pt x="120933" y="25455"/>
                  </a:cubicBezTo>
                  <a:cubicBezTo>
                    <a:pt x="120933" y="25430"/>
                    <a:pt x="120907" y="25378"/>
                    <a:pt x="120907" y="25327"/>
                  </a:cubicBezTo>
                  <a:cubicBezTo>
                    <a:pt x="120933" y="25327"/>
                    <a:pt x="120933" y="25301"/>
                    <a:pt x="120933" y="25275"/>
                  </a:cubicBezTo>
                  <a:cubicBezTo>
                    <a:pt x="120933" y="25249"/>
                    <a:pt x="120933" y="25223"/>
                    <a:pt x="120907" y="25198"/>
                  </a:cubicBezTo>
                  <a:cubicBezTo>
                    <a:pt x="120933" y="25146"/>
                    <a:pt x="120933" y="25146"/>
                    <a:pt x="120907" y="25120"/>
                  </a:cubicBezTo>
                  <a:cubicBezTo>
                    <a:pt x="120907" y="25069"/>
                    <a:pt x="120933" y="25017"/>
                    <a:pt x="120933" y="24940"/>
                  </a:cubicBezTo>
                  <a:cubicBezTo>
                    <a:pt x="120933" y="24811"/>
                    <a:pt x="120933" y="24682"/>
                    <a:pt x="120959" y="24579"/>
                  </a:cubicBezTo>
                  <a:cubicBezTo>
                    <a:pt x="120984" y="24527"/>
                    <a:pt x="120984" y="24501"/>
                    <a:pt x="120984" y="24475"/>
                  </a:cubicBezTo>
                  <a:cubicBezTo>
                    <a:pt x="120984" y="24424"/>
                    <a:pt x="120959" y="24398"/>
                    <a:pt x="120933" y="24398"/>
                  </a:cubicBezTo>
                  <a:cubicBezTo>
                    <a:pt x="120881" y="24398"/>
                    <a:pt x="120856" y="24321"/>
                    <a:pt x="120856" y="24321"/>
                  </a:cubicBezTo>
                  <a:cubicBezTo>
                    <a:pt x="120881" y="24243"/>
                    <a:pt x="120881" y="24192"/>
                    <a:pt x="120856" y="24140"/>
                  </a:cubicBezTo>
                  <a:cubicBezTo>
                    <a:pt x="120856" y="24089"/>
                    <a:pt x="120856" y="24011"/>
                    <a:pt x="120881" y="23985"/>
                  </a:cubicBezTo>
                  <a:cubicBezTo>
                    <a:pt x="120959" y="23908"/>
                    <a:pt x="120933" y="23831"/>
                    <a:pt x="120933" y="23779"/>
                  </a:cubicBezTo>
                  <a:cubicBezTo>
                    <a:pt x="120984" y="23779"/>
                    <a:pt x="121010" y="23779"/>
                    <a:pt x="121010" y="23702"/>
                  </a:cubicBezTo>
                  <a:cubicBezTo>
                    <a:pt x="121010" y="23650"/>
                    <a:pt x="120984" y="23650"/>
                    <a:pt x="120933" y="23650"/>
                  </a:cubicBezTo>
                  <a:cubicBezTo>
                    <a:pt x="120881" y="23624"/>
                    <a:pt x="120907" y="23547"/>
                    <a:pt x="120856" y="23521"/>
                  </a:cubicBezTo>
                  <a:cubicBezTo>
                    <a:pt x="120881" y="23495"/>
                    <a:pt x="120881" y="23495"/>
                    <a:pt x="120881" y="23470"/>
                  </a:cubicBezTo>
                  <a:cubicBezTo>
                    <a:pt x="120907" y="23418"/>
                    <a:pt x="120933" y="23418"/>
                    <a:pt x="120959" y="23418"/>
                  </a:cubicBezTo>
                  <a:lnTo>
                    <a:pt x="120959" y="23470"/>
                  </a:lnTo>
                  <a:lnTo>
                    <a:pt x="121010" y="23470"/>
                  </a:lnTo>
                  <a:cubicBezTo>
                    <a:pt x="121010" y="23470"/>
                    <a:pt x="121036" y="23444"/>
                    <a:pt x="121062" y="23444"/>
                  </a:cubicBezTo>
                  <a:cubicBezTo>
                    <a:pt x="121088" y="23444"/>
                    <a:pt x="121139" y="23444"/>
                    <a:pt x="121113" y="23366"/>
                  </a:cubicBezTo>
                  <a:cubicBezTo>
                    <a:pt x="121139" y="23366"/>
                    <a:pt x="121139" y="23341"/>
                    <a:pt x="121139" y="23315"/>
                  </a:cubicBezTo>
                  <a:cubicBezTo>
                    <a:pt x="121139" y="23315"/>
                    <a:pt x="121113" y="23289"/>
                    <a:pt x="121088" y="23289"/>
                  </a:cubicBezTo>
                  <a:lnTo>
                    <a:pt x="121139" y="23212"/>
                  </a:lnTo>
                  <a:lnTo>
                    <a:pt x="121139" y="23186"/>
                  </a:lnTo>
                  <a:lnTo>
                    <a:pt x="121088" y="23186"/>
                  </a:lnTo>
                  <a:lnTo>
                    <a:pt x="121088" y="23160"/>
                  </a:lnTo>
                  <a:cubicBezTo>
                    <a:pt x="121165" y="23083"/>
                    <a:pt x="121088" y="23057"/>
                    <a:pt x="121088" y="23005"/>
                  </a:cubicBezTo>
                  <a:lnTo>
                    <a:pt x="121088" y="22954"/>
                  </a:lnTo>
                  <a:cubicBezTo>
                    <a:pt x="121113" y="22954"/>
                    <a:pt x="121139" y="22928"/>
                    <a:pt x="121113" y="22902"/>
                  </a:cubicBezTo>
                  <a:cubicBezTo>
                    <a:pt x="121165" y="22825"/>
                    <a:pt x="121165" y="22825"/>
                    <a:pt x="121088" y="22825"/>
                  </a:cubicBezTo>
                  <a:cubicBezTo>
                    <a:pt x="121088" y="22773"/>
                    <a:pt x="121139" y="22747"/>
                    <a:pt x="121088" y="22696"/>
                  </a:cubicBezTo>
                  <a:lnTo>
                    <a:pt x="121036" y="22670"/>
                  </a:lnTo>
                  <a:lnTo>
                    <a:pt x="121036" y="22644"/>
                  </a:lnTo>
                  <a:cubicBezTo>
                    <a:pt x="121062" y="22644"/>
                    <a:pt x="121113" y="22619"/>
                    <a:pt x="121088" y="22567"/>
                  </a:cubicBezTo>
                  <a:cubicBezTo>
                    <a:pt x="121088" y="22515"/>
                    <a:pt x="121088" y="22464"/>
                    <a:pt x="121088" y="22412"/>
                  </a:cubicBezTo>
                  <a:cubicBezTo>
                    <a:pt x="121088" y="22386"/>
                    <a:pt x="121088" y="22386"/>
                    <a:pt x="121088" y="22361"/>
                  </a:cubicBezTo>
                  <a:cubicBezTo>
                    <a:pt x="121036" y="22335"/>
                    <a:pt x="121036" y="22309"/>
                    <a:pt x="121088" y="22283"/>
                  </a:cubicBezTo>
                  <a:cubicBezTo>
                    <a:pt x="121113" y="22257"/>
                    <a:pt x="121113" y="22232"/>
                    <a:pt x="121088" y="22206"/>
                  </a:cubicBezTo>
                  <a:cubicBezTo>
                    <a:pt x="121088" y="22180"/>
                    <a:pt x="121088" y="22103"/>
                    <a:pt x="121036" y="22077"/>
                  </a:cubicBezTo>
                  <a:cubicBezTo>
                    <a:pt x="121010" y="22051"/>
                    <a:pt x="121088" y="21948"/>
                    <a:pt x="121062" y="21871"/>
                  </a:cubicBezTo>
                  <a:cubicBezTo>
                    <a:pt x="121036" y="21793"/>
                    <a:pt x="121062" y="21742"/>
                    <a:pt x="121010" y="21690"/>
                  </a:cubicBezTo>
                  <a:cubicBezTo>
                    <a:pt x="120959" y="21638"/>
                    <a:pt x="121010" y="21664"/>
                    <a:pt x="121036" y="21638"/>
                  </a:cubicBezTo>
                  <a:cubicBezTo>
                    <a:pt x="121036" y="21638"/>
                    <a:pt x="121036" y="21613"/>
                    <a:pt x="121062" y="21587"/>
                  </a:cubicBezTo>
                  <a:lnTo>
                    <a:pt x="121010" y="21587"/>
                  </a:lnTo>
                  <a:cubicBezTo>
                    <a:pt x="120984" y="21587"/>
                    <a:pt x="120959" y="21561"/>
                    <a:pt x="120984" y="21535"/>
                  </a:cubicBezTo>
                  <a:cubicBezTo>
                    <a:pt x="121036" y="21458"/>
                    <a:pt x="121010" y="21381"/>
                    <a:pt x="121036" y="21277"/>
                  </a:cubicBezTo>
                  <a:cubicBezTo>
                    <a:pt x="121036" y="21277"/>
                    <a:pt x="121062" y="21252"/>
                    <a:pt x="121036" y="21226"/>
                  </a:cubicBezTo>
                  <a:cubicBezTo>
                    <a:pt x="121036" y="21174"/>
                    <a:pt x="121036" y="21123"/>
                    <a:pt x="121036" y="21071"/>
                  </a:cubicBezTo>
                  <a:cubicBezTo>
                    <a:pt x="121036" y="21019"/>
                    <a:pt x="121010" y="20968"/>
                    <a:pt x="121036" y="20916"/>
                  </a:cubicBezTo>
                  <a:cubicBezTo>
                    <a:pt x="121036" y="20865"/>
                    <a:pt x="121036" y="20891"/>
                    <a:pt x="121010" y="20865"/>
                  </a:cubicBezTo>
                  <a:cubicBezTo>
                    <a:pt x="120984" y="20839"/>
                    <a:pt x="120984" y="20813"/>
                    <a:pt x="120984" y="20787"/>
                  </a:cubicBezTo>
                  <a:cubicBezTo>
                    <a:pt x="120984" y="20710"/>
                    <a:pt x="120959" y="20633"/>
                    <a:pt x="120907" y="20581"/>
                  </a:cubicBezTo>
                  <a:cubicBezTo>
                    <a:pt x="120856" y="20555"/>
                    <a:pt x="120907" y="20555"/>
                    <a:pt x="120907" y="20529"/>
                  </a:cubicBezTo>
                  <a:lnTo>
                    <a:pt x="120907" y="20426"/>
                  </a:lnTo>
                  <a:cubicBezTo>
                    <a:pt x="120881" y="20400"/>
                    <a:pt x="120907" y="20375"/>
                    <a:pt x="120933" y="20323"/>
                  </a:cubicBezTo>
                  <a:cubicBezTo>
                    <a:pt x="120959" y="20323"/>
                    <a:pt x="120959" y="20297"/>
                    <a:pt x="120959" y="20246"/>
                  </a:cubicBezTo>
                  <a:cubicBezTo>
                    <a:pt x="120959" y="20194"/>
                    <a:pt x="120959" y="20117"/>
                    <a:pt x="120984" y="20039"/>
                  </a:cubicBezTo>
                  <a:cubicBezTo>
                    <a:pt x="121036" y="19962"/>
                    <a:pt x="121010" y="19859"/>
                    <a:pt x="120959" y="19782"/>
                  </a:cubicBezTo>
                  <a:cubicBezTo>
                    <a:pt x="120907" y="19756"/>
                    <a:pt x="120907" y="19704"/>
                    <a:pt x="120959" y="19678"/>
                  </a:cubicBezTo>
                  <a:cubicBezTo>
                    <a:pt x="120959" y="19653"/>
                    <a:pt x="120984" y="19627"/>
                    <a:pt x="120959" y="19601"/>
                  </a:cubicBezTo>
                  <a:cubicBezTo>
                    <a:pt x="120959" y="19549"/>
                    <a:pt x="120933" y="19524"/>
                    <a:pt x="120933" y="19498"/>
                  </a:cubicBezTo>
                  <a:lnTo>
                    <a:pt x="120933" y="19472"/>
                  </a:lnTo>
                  <a:cubicBezTo>
                    <a:pt x="120933" y="19446"/>
                    <a:pt x="120907" y="19395"/>
                    <a:pt x="120881" y="19369"/>
                  </a:cubicBezTo>
                  <a:cubicBezTo>
                    <a:pt x="120856" y="19317"/>
                    <a:pt x="120881" y="19266"/>
                    <a:pt x="120907" y="19240"/>
                  </a:cubicBezTo>
                  <a:cubicBezTo>
                    <a:pt x="120925" y="19222"/>
                    <a:pt x="120956" y="19203"/>
                    <a:pt x="120991" y="19203"/>
                  </a:cubicBezTo>
                  <a:cubicBezTo>
                    <a:pt x="121006" y="19203"/>
                    <a:pt x="121021" y="19207"/>
                    <a:pt x="121036" y="19214"/>
                  </a:cubicBezTo>
                  <a:cubicBezTo>
                    <a:pt x="121062" y="19214"/>
                    <a:pt x="121088" y="19188"/>
                    <a:pt x="121088" y="19163"/>
                  </a:cubicBezTo>
                  <a:cubicBezTo>
                    <a:pt x="121088" y="19137"/>
                    <a:pt x="121088" y="19111"/>
                    <a:pt x="121088" y="19085"/>
                  </a:cubicBezTo>
                  <a:cubicBezTo>
                    <a:pt x="121113" y="19034"/>
                    <a:pt x="121088" y="18982"/>
                    <a:pt x="121036" y="18956"/>
                  </a:cubicBezTo>
                  <a:cubicBezTo>
                    <a:pt x="121023" y="18943"/>
                    <a:pt x="121010" y="18937"/>
                    <a:pt x="121001" y="18937"/>
                  </a:cubicBezTo>
                  <a:cubicBezTo>
                    <a:pt x="120991" y="18937"/>
                    <a:pt x="120984" y="18943"/>
                    <a:pt x="120984" y="18956"/>
                  </a:cubicBezTo>
                  <a:lnTo>
                    <a:pt x="120933" y="18956"/>
                  </a:lnTo>
                  <a:cubicBezTo>
                    <a:pt x="120907" y="18879"/>
                    <a:pt x="120830" y="18801"/>
                    <a:pt x="120881" y="18724"/>
                  </a:cubicBezTo>
                  <a:cubicBezTo>
                    <a:pt x="120881" y="18647"/>
                    <a:pt x="120984" y="18595"/>
                    <a:pt x="121010" y="18492"/>
                  </a:cubicBezTo>
                  <a:cubicBezTo>
                    <a:pt x="121062" y="18466"/>
                    <a:pt x="121010" y="18415"/>
                    <a:pt x="121010" y="18389"/>
                  </a:cubicBezTo>
                  <a:cubicBezTo>
                    <a:pt x="121010" y="18363"/>
                    <a:pt x="121062" y="18311"/>
                    <a:pt x="121036" y="18234"/>
                  </a:cubicBezTo>
                  <a:cubicBezTo>
                    <a:pt x="121062" y="18208"/>
                    <a:pt x="121062" y="18182"/>
                    <a:pt x="121036" y="18131"/>
                  </a:cubicBezTo>
                  <a:cubicBezTo>
                    <a:pt x="121036" y="18079"/>
                    <a:pt x="121010" y="18079"/>
                    <a:pt x="121010" y="18054"/>
                  </a:cubicBezTo>
                  <a:cubicBezTo>
                    <a:pt x="120984" y="17976"/>
                    <a:pt x="120959" y="18002"/>
                    <a:pt x="120933" y="17950"/>
                  </a:cubicBezTo>
                  <a:cubicBezTo>
                    <a:pt x="120984" y="17847"/>
                    <a:pt x="120933" y="17744"/>
                    <a:pt x="120907" y="17667"/>
                  </a:cubicBezTo>
                  <a:cubicBezTo>
                    <a:pt x="120959" y="17641"/>
                    <a:pt x="120959" y="17589"/>
                    <a:pt x="120959" y="17564"/>
                  </a:cubicBezTo>
                  <a:cubicBezTo>
                    <a:pt x="120959" y="17512"/>
                    <a:pt x="120933" y="17512"/>
                    <a:pt x="120907" y="17512"/>
                  </a:cubicBezTo>
                  <a:cubicBezTo>
                    <a:pt x="120933" y="17435"/>
                    <a:pt x="120933" y="17357"/>
                    <a:pt x="120907" y="17254"/>
                  </a:cubicBezTo>
                  <a:cubicBezTo>
                    <a:pt x="120907" y="17254"/>
                    <a:pt x="120907" y="17228"/>
                    <a:pt x="120907" y="17228"/>
                  </a:cubicBezTo>
                  <a:cubicBezTo>
                    <a:pt x="120984" y="17125"/>
                    <a:pt x="121088" y="17022"/>
                    <a:pt x="120984" y="16893"/>
                  </a:cubicBezTo>
                  <a:lnTo>
                    <a:pt x="120984" y="16867"/>
                  </a:lnTo>
                  <a:cubicBezTo>
                    <a:pt x="121010" y="16816"/>
                    <a:pt x="121010" y="16738"/>
                    <a:pt x="120959" y="16687"/>
                  </a:cubicBezTo>
                  <a:lnTo>
                    <a:pt x="120959" y="16661"/>
                  </a:lnTo>
                  <a:cubicBezTo>
                    <a:pt x="121036" y="16609"/>
                    <a:pt x="120959" y="16583"/>
                    <a:pt x="120959" y="16558"/>
                  </a:cubicBezTo>
                  <a:cubicBezTo>
                    <a:pt x="121010" y="16429"/>
                    <a:pt x="121010" y="16429"/>
                    <a:pt x="120907" y="16377"/>
                  </a:cubicBezTo>
                  <a:lnTo>
                    <a:pt x="120856" y="16351"/>
                  </a:lnTo>
                  <a:cubicBezTo>
                    <a:pt x="120856" y="16326"/>
                    <a:pt x="120881" y="16300"/>
                    <a:pt x="120907" y="16274"/>
                  </a:cubicBezTo>
                  <a:cubicBezTo>
                    <a:pt x="120933" y="16222"/>
                    <a:pt x="120959" y="16145"/>
                    <a:pt x="120907" y="16068"/>
                  </a:cubicBezTo>
                  <a:cubicBezTo>
                    <a:pt x="120881" y="16016"/>
                    <a:pt x="120881" y="15964"/>
                    <a:pt x="120907" y="15913"/>
                  </a:cubicBezTo>
                  <a:cubicBezTo>
                    <a:pt x="120933" y="15861"/>
                    <a:pt x="120933" y="15836"/>
                    <a:pt x="120907" y="15784"/>
                  </a:cubicBezTo>
                  <a:cubicBezTo>
                    <a:pt x="120907" y="15732"/>
                    <a:pt x="120907" y="15681"/>
                    <a:pt x="120907" y="15655"/>
                  </a:cubicBezTo>
                  <a:cubicBezTo>
                    <a:pt x="120933" y="15552"/>
                    <a:pt x="120907" y="15474"/>
                    <a:pt x="120959" y="15397"/>
                  </a:cubicBezTo>
                  <a:lnTo>
                    <a:pt x="120959" y="15371"/>
                  </a:lnTo>
                  <a:cubicBezTo>
                    <a:pt x="120881" y="15346"/>
                    <a:pt x="120933" y="15294"/>
                    <a:pt x="120933" y="15268"/>
                  </a:cubicBezTo>
                  <a:cubicBezTo>
                    <a:pt x="120959" y="15217"/>
                    <a:pt x="120959" y="15217"/>
                    <a:pt x="120933" y="15191"/>
                  </a:cubicBezTo>
                  <a:cubicBezTo>
                    <a:pt x="120907" y="15165"/>
                    <a:pt x="120933" y="15088"/>
                    <a:pt x="120933" y="15036"/>
                  </a:cubicBezTo>
                  <a:cubicBezTo>
                    <a:pt x="120974" y="15036"/>
                    <a:pt x="121032" y="15069"/>
                    <a:pt x="121080" y="15069"/>
                  </a:cubicBezTo>
                  <a:cubicBezTo>
                    <a:pt x="121092" y="15069"/>
                    <a:pt x="121103" y="15067"/>
                    <a:pt x="121113" y="15062"/>
                  </a:cubicBezTo>
                  <a:cubicBezTo>
                    <a:pt x="121113" y="15010"/>
                    <a:pt x="121139" y="14933"/>
                    <a:pt x="121165" y="14881"/>
                  </a:cubicBezTo>
                  <a:cubicBezTo>
                    <a:pt x="121191" y="14830"/>
                    <a:pt x="121191" y="14752"/>
                    <a:pt x="121139" y="14675"/>
                  </a:cubicBezTo>
                  <a:cubicBezTo>
                    <a:pt x="121139" y="14649"/>
                    <a:pt x="121139" y="14598"/>
                    <a:pt x="121088" y="14546"/>
                  </a:cubicBezTo>
                  <a:cubicBezTo>
                    <a:pt x="121062" y="14520"/>
                    <a:pt x="121088" y="14494"/>
                    <a:pt x="121088" y="14469"/>
                  </a:cubicBezTo>
                  <a:cubicBezTo>
                    <a:pt x="121113" y="14443"/>
                    <a:pt x="121113" y="14391"/>
                    <a:pt x="121139" y="14365"/>
                  </a:cubicBezTo>
                  <a:cubicBezTo>
                    <a:pt x="121139" y="14314"/>
                    <a:pt x="121113" y="14262"/>
                    <a:pt x="121088" y="14237"/>
                  </a:cubicBezTo>
                  <a:cubicBezTo>
                    <a:pt x="121079" y="14219"/>
                    <a:pt x="121070" y="14214"/>
                    <a:pt x="121061" y="14214"/>
                  </a:cubicBezTo>
                  <a:cubicBezTo>
                    <a:pt x="121042" y="14214"/>
                    <a:pt x="121019" y="14237"/>
                    <a:pt x="120984" y="14237"/>
                  </a:cubicBezTo>
                  <a:cubicBezTo>
                    <a:pt x="120984" y="14211"/>
                    <a:pt x="120984" y="14185"/>
                    <a:pt x="121010" y="14159"/>
                  </a:cubicBezTo>
                  <a:lnTo>
                    <a:pt x="121036" y="14159"/>
                  </a:lnTo>
                  <a:cubicBezTo>
                    <a:pt x="121036" y="14138"/>
                    <a:pt x="121036" y="14101"/>
                    <a:pt x="121022" y="14101"/>
                  </a:cubicBezTo>
                  <a:cubicBezTo>
                    <a:pt x="121019" y="14101"/>
                    <a:pt x="121015" y="14103"/>
                    <a:pt x="121010" y="14108"/>
                  </a:cubicBezTo>
                  <a:cubicBezTo>
                    <a:pt x="120984" y="14108"/>
                    <a:pt x="120933" y="14108"/>
                    <a:pt x="120959" y="14056"/>
                  </a:cubicBezTo>
                  <a:cubicBezTo>
                    <a:pt x="120984" y="14004"/>
                    <a:pt x="120959" y="13979"/>
                    <a:pt x="120907" y="13979"/>
                  </a:cubicBezTo>
                  <a:cubicBezTo>
                    <a:pt x="120907" y="13921"/>
                    <a:pt x="120907" y="13892"/>
                    <a:pt x="120874" y="13892"/>
                  </a:cubicBezTo>
                  <a:cubicBezTo>
                    <a:pt x="120864" y="13892"/>
                    <a:pt x="120849" y="13895"/>
                    <a:pt x="120830" y="13901"/>
                  </a:cubicBezTo>
                  <a:cubicBezTo>
                    <a:pt x="120817" y="13914"/>
                    <a:pt x="120804" y="13921"/>
                    <a:pt x="120791" y="13921"/>
                  </a:cubicBezTo>
                  <a:cubicBezTo>
                    <a:pt x="120778" y="13921"/>
                    <a:pt x="120765" y="13914"/>
                    <a:pt x="120752" y="13901"/>
                  </a:cubicBezTo>
                  <a:cubicBezTo>
                    <a:pt x="120752" y="13875"/>
                    <a:pt x="120752" y="13850"/>
                    <a:pt x="120727" y="13824"/>
                  </a:cubicBezTo>
                  <a:cubicBezTo>
                    <a:pt x="120752" y="13772"/>
                    <a:pt x="120752" y="13721"/>
                    <a:pt x="120752" y="13643"/>
                  </a:cubicBezTo>
                  <a:cubicBezTo>
                    <a:pt x="120856" y="13618"/>
                    <a:pt x="120856" y="13566"/>
                    <a:pt x="120804" y="13463"/>
                  </a:cubicBezTo>
                  <a:lnTo>
                    <a:pt x="120804" y="13411"/>
                  </a:lnTo>
                  <a:cubicBezTo>
                    <a:pt x="120856" y="13360"/>
                    <a:pt x="120804" y="13334"/>
                    <a:pt x="120778" y="13282"/>
                  </a:cubicBezTo>
                  <a:cubicBezTo>
                    <a:pt x="120765" y="13269"/>
                    <a:pt x="120759" y="13269"/>
                    <a:pt x="120756" y="13269"/>
                  </a:cubicBezTo>
                  <a:cubicBezTo>
                    <a:pt x="120752" y="13269"/>
                    <a:pt x="120752" y="13269"/>
                    <a:pt x="120752" y="13256"/>
                  </a:cubicBezTo>
                  <a:cubicBezTo>
                    <a:pt x="120778" y="13231"/>
                    <a:pt x="120752" y="13153"/>
                    <a:pt x="120752" y="13102"/>
                  </a:cubicBezTo>
                  <a:lnTo>
                    <a:pt x="120752" y="13076"/>
                  </a:lnTo>
                  <a:cubicBezTo>
                    <a:pt x="120778" y="13076"/>
                    <a:pt x="120830" y="13050"/>
                    <a:pt x="120830" y="13024"/>
                  </a:cubicBezTo>
                  <a:cubicBezTo>
                    <a:pt x="120830" y="13024"/>
                    <a:pt x="120881" y="12921"/>
                    <a:pt x="120830" y="12844"/>
                  </a:cubicBezTo>
                  <a:cubicBezTo>
                    <a:pt x="120778" y="12792"/>
                    <a:pt x="120881" y="12766"/>
                    <a:pt x="120856" y="12715"/>
                  </a:cubicBezTo>
                  <a:cubicBezTo>
                    <a:pt x="120856" y="12663"/>
                    <a:pt x="120856" y="12663"/>
                    <a:pt x="120856" y="12637"/>
                  </a:cubicBezTo>
                  <a:lnTo>
                    <a:pt x="120856" y="12457"/>
                  </a:lnTo>
                  <a:cubicBezTo>
                    <a:pt x="120856" y="12380"/>
                    <a:pt x="120804" y="12328"/>
                    <a:pt x="120856" y="12251"/>
                  </a:cubicBezTo>
                  <a:cubicBezTo>
                    <a:pt x="120856" y="12251"/>
                    <a:pt x="120830" y="12225"/>
                    <a:pt x="120830" y="12199"/>
                  </a:cubicBezTo>
                  <a:cubicBezTo>
                    <a:pt x="120830" y="12122"/>
                    <a:pt x="120830" y="12044"/>
                    <a:pt x="120778" y="11993"/>
                  </a:cubicBezTo>
                  <a:cubicBezTo>
                    <a:pt x="120778" y="11967"/>
                    <a:pt x="120752" y="11967"/>
                    <a:pt x="120752" y="11941"/>
                  </a:cubicBezTo>
                  <a:cubicBezTo>
                    <a:pt x="120778" y="11864"/>
                    <a:pt x="120778" y="11786"/>
                    <a:pt x="120752" y="11709"/>
                  </a:cubicBezTo>
                  <a:cubicBezTo>
                    <a:pt x="120752" y="11657"/>
                    <a:pt x="120752" y="11606"/>
                    <a:pt x="120752" y="11580"/>
                  </a:cubicBezTo>
                  <a:cubicBezTo>
                    <a:pt x="120778" y="11477"/>
                    <a:pt x="120778" y="11374"/>
                    <a:pt x="120727" y="11296"/>
                  </a:cubicBezTo>
                  <a:cubicBezTo>
                    <a:pt x="120752" y="11219"/>
                    <a:pt x="120727" y="11167"/>
                    <a:pt x="120675" y="11142"/>
                  </a:cubicBezTo>
                  <a:cubicBezTo>
                    <a:pt x="120649" y="11116"/>
                    <a:pt x="120675" y="11090"/>
                    <a:pt x="120675" y="11064"/>
                  </a:cubicBezTo>
                  <a:cubicBezTo>
                    <a:pt x="120675" y="11038"/>
                    <a:pt x="120727" y="11038"/>
                    <a:pt x="120727" y="11013"/>
                  </a:cubicBezTo>
                  <a:cubicBezTo>
                    <a:pt x="120675" y="10987"/>
                    <a:pt x="120675" y="10935"/>
                    <a:pt x="120701" y="10884"/>
                  </a:cubicBezTo>
                  <a:cubicBezTo>
                    <a:pt x="120727" y="10832"/>
                    <a:pt x="120701" y="10781"/>
                    <a:pt x="120649" y="10755"/>
                  </a:cubicBezTo>
                  <a:cubicBezTo>
                    <a:pt x="120623" y="10729"/>
                    <a:pt x="120598" y="10677"/>
                    <a:pt x="120598" y="10626"/>
                  </a:cubicBezTo>
                  <a:cubicBezTo>
                    <a:pt x="120623" y="10626"/>
                    <a:pt x="120623" y="10574"/>
                    <a:pt x="120623" y="10548"/>
                  </a:cubicBezTo>
                  <a:cubicBezTo>
                    <a:pt x="120649" y="10548"/>
                    <a:pt x="120649" y="10523"/>
                    <a:pt x="120623" y="10523"/>
                  </a:cubicBezTo>
                  <a:cubicBezTo>
                    <a:pt x="120598" y="10523"/>
                    <a:pt x="120598" y="10523"/>
                    <a:pt x="120598" y="10548"/>
                  </a:cubicBezTo>
                  <a:cubicBezTo>
                    <a:pt x="120546" y="10523"/>
                    <a:pt x="120520" y="10419"/>
                    <a:pt x="120546" y="10368"/>
                  </a:cubicBezTo>
                  <a:cubicBezTo>
                    <a:pt x="120546" y="10342"/>
                    <a:pt x="120546" y="10316"/>
                    <a:pt x="120546" y="10291"/>
                  </a:cubicBezTo>
                  <a:cubicBezTo>
                    <a:pt x="120572" y="10239"/>
                    <a:pt x="120598" y="10162"/>
                    <a:pt x="120649" y="10110"/>
                  </a:cubicBezTo>
                  <a:cubicBezTo>
                    <a:pt x="120701" y="10033"/>
                    <a:pt x="120701" y="10033"/>
                    <a:pt x="120649" y="9955"/>
                  </a:cubicBezTo>
                  <a:lnTo>
                    <a:pt x="120649" y="9929"/>
                  </a:lnTo>
                  <a:cubicBezTo>
                    <a:pt x="120649" y="9904"/>
                    <a:pt x="120675" y="9904"/>
                    <a:pt x="120649" y="9904"/>
                  </a:cubicBezTo>
                  <a:cubicBezTo>
                    <a:pt x="120641" y="9895"/>
                    <a:pt x="120635" y="9892"/>
                    <a:pt x="120630" y="9892"/>
                  </a:cubicBezTo>
                  <a:cubicBezTo>
                    <a:pt x="120621" y="9892"/>
                    <a:pt x="120615" y="9904"/>
                    <a:pt x="120598" y="9904"/>
                  </a:cubicBezTo>
                  <a:cubicBezTo>
                    <a:pt x="120598" y="9878"/>
                    <a:pt x="120572" y="9852"/>
                    <a:pt x="120546" y="9826"/>
                  </a:cubicBezTo>
                  <a:lnTo>
                    <a:pt x="120417" y="9775"/>
                  </a:lnTo>
                  <a:lnTo>
                    <a:pt x="120443" y="9749"/>
                  </a:lnTo>
                  <a:cubicBezTo>
                    <a:pt x="120494" y="9749"/>
                    <a:pt x="120469" y="9697"/>
                    <a:pt x="120520" y="9697"/>
                  </a:cubicBezTo>
                  <a:cubicBezTo>
                    <a:pt x="120572" y="9697"/>
                    <a:pt x="120572" y="9672"/>
                    <a:pt x="120546" y="9672"/>
                  </a:cubicBezTo>
                  <a:cubicBezTo>
                    <a:pt x="120546" y="9646"/>
                    <a:pt x="120546" y="9543"/>
                    <a:pt x="120520" y="9491"/>
                  </a:cubicBezTo>
                  <a:cubicBezTo>
                    <a:pt x="120520" y="9439"/>
                    <a:pt x="120546" y="9414"/>
                    <a:pt x="120546" y="9336"/>
                  </a:cubicBezTo>
                  <a:cubicBezTo>
                    <a:pt x="120520" y="9285"/>
                    <a:pt x="120546" y="9233"/>
                    <a:pt x="120572" y="9182"/>
                  </a:cubicBezTo>
                  <a:cubicBezTo>
                    <a:pt x="120572" y="9130"/>
                    <a:pt x="120572" y="9104"/>
                    <a:pt x="120649" y="9027"/>
                  </a:cubicBezTo>
                  <a:cubicBezTo>
                    <a:pt x="120649" y="9001"/>
                    <a:pt x="120649" y="9001"/>
                    <a:pt x="120649" y="8975"/>
                  </a:cubicBezTo>
                  <a:cubicBezTo>
                    <a:pt x="120675" y="8975"/>
                    <a:pt x="120675" y="8975"/>
                    <a:pt x="120649" y="8949"/>
                  </a:cubicBezTo>
                  <a:cubicBezTo>
                    <a:pt x="120623" y="8949"/>
                    <a:pt x="120623" y="8924"/>
                    <a:pt x="120598" y="8924"/>
                  </a:cubicBezTo>
                  <a:cubicBezTo>
                    <a:pt x="120572" y="8898"/>
                    <a:pt x="120546" y="8872"/>
                    <a:pt x="120598" y="8846"/>
                  </a:cubicBezTo>
                  <a:cubicBezTo>
                    <a:pt x="120623" y="8846"/>
                    <a:pt x="120623" y="8846"/>
                    <a:pt x="120623" y="8820"/>
                  </a:cubicBezTo>
                  <a:cubicBezTo>
                    <a:pt x="120623" y="8743"/>
                    <a:pt x="120623" y="8666"/>
                    <a:pt x="120649" y="8614"/>
                  </a:cubicBezTo>
                  <a:cubicBezTo>
                    <a:pt x="120675" y="8537"/>
                    <a:pt x="120675" y="8537"/>
                    <a:pt x="120649" y="8511"/>
                  </a:cubicBezTo>
                  <a:cubicBezTo>
                    <a:pt x="120623" y="8485"/>
                    <a:pt x="120598" y="8408"/>
                    <a:pt x="120649" y="8382"/>
                  </a:cubicBezTo>
                  <a:cubicBezTo>
                    <a:pt x="120675" y="8356"/>
                    <a:pt x="120675" y="8305"/>
                    <a:pt x="120649" y="8279"/>
                  </a:cubicBezTo>
                  <a:cubicBezTo>
                    <a:pt x="120649" y="8253"/>
                    <a:pt x="120623" y="8227"/>
                    <a:pt x="120623" y="8176"/>
                  </a:cubicBezTo>
                  <a:lnTo>
                    <a:pt x="120623" y="8098"/>
                  </a:lnTo>
                  <a:cubicBezTo>
                    <a:pt x="120623" y="8073"/>
                    <a:pt x="120623" y="8047"/>
                    <a:pt x="120598" y="8021"/>
                  </a:cubicBezTo>
                  <a:cubicBezTo>
                    <a:pt x="120572" y="7969"/>
                    <a:pt x="120546" y="7892"/>
                    <a:pt x="120546" y="7815"/>
                  </a:cubicBezTo>
                  <a:cubicBezTo>
                    <a:pt x="120572" y="7815"/>
                    <a:pt x="120572" y="7789"/>
                    <a:pt x="120572" y="7763"/>
                  </a:cubicBezTo>
                  <a:lnTo>
                    <a:pt x="120572" y="7711"/>
                  </a:lnTo>
                  <a:cubicBezTo>
                    <a:pt x="120623" y="7608"/>
                    <a:pt x="120623" y="7479"/>
                    <a:pt x="120546" y="7376"/>
                  </a:cubicBezTo>
                  <a:cubicBezTo>
                    <a:pt x="120520" y="7325"/>
                    <a:pt x="120520" y="7273"/>
                    <a:pt x="120494" y="7196"/>
                  </a:cubicBezTo>
                  <a:cubicBezTo>
                    <a:pt x="120469" y="7144"/>
                    <a:pt x="120520" y="7144"/>
                    <a:pt x="120546" y="7118"/>
                  </a:cubicBezTo>
                  <a:cubicBezTo>
                    <a:pt x="120546" y="7071"/>
                    <a:pt x="120503" y="6960"/>
                    <a:pt x="120496" y="6960"/>
                  </a:cubicBezTo>
                  <a:cubicBezTo>
                    <a:pt x="120495" y="6960"/>
                    <a:pt x="120494" y="6961"/>
                    <a:pt x="120494" y="6964"/>
                  </a:cubicBezTo>
                  <a:cubicBezTo>
                    <a:pt x="120480" y="6964"/>
                    <a:pt x="120440" y="6947"/>
                    <a:pt x="120403" y="6947"/>
                  </a:cubicBezTo>
                  <a:cubicBezTo>
                    <a:pt x="120376" y="6947"/>
                    <a:pt x="120351" y="6956"/>
                    <a:pt x="120340" y="6989"/>
                  </a:cubicBezTo>
                  <a:lnTo>
                    <a:pt x="120314" y="6989"/>
                  </a:lnTo>
                  <a:cubicBezTo>
                    <a:pt x="120282" y="7000"/>
                    <a:pt x="120263" y="7006"/>
                    <a:pt x="120248" y="7006"/>
                  </a:cubicBezTo>
                  <a:cubicBezTo>
                    <a:pt x="120228" y="7006"/>
                    <a:pt x="120215" y="6994"/>
                    <a:pt x="120185" y="6964"/>
                  </a:cubicBezTo>
                  <a:lnTo>
                    <a:pt x="120159" y="6912"/>
                  </a:lnTo>
                  <a:cubicBezTo>
                    <a:pt x="120159" y="6860"/>
                    <a:pt x="120159" y="6835"/>
                    <a:pt x="120108" y="6809"/>
                  </a:cubicBezTo>
                  <a:lnTo>
                    <a:pt x="120108" y="6731"/>
                  </a:lnTo>
                  <a:lnTo>
                    <a:pt x="120108" y="6654"/>
                  </a:lnTo>
                  <a:cubicBezTo>
                    <a:pt x="120159" y="6628"/>
                    <a:pt x="120159" y="6551"/>
                    <a:pt x="120108" y="6499"/>
                  </a:cubicBezTo>
                  <a:cubicBezTo>
                    <a:pt x="120108" y="6499"/>
                    <a:pt x="120108" y="6473"/>
                    <a:pt x="120108" y="6473"/>
                  </a:cubicBezTo>
                  <a:cubicBezTo>
                    <a:pt x="120004" y="6473"/>
                    <a:pt x="120004" y="6422"/>
                    <a:pt x="120004" y="6370"/>
                  </a:cubicBezTo>
                  <a:lnTo>
                    <a:pt x="120004" y="6370"/>
                  </a:lnTo>
                  <a:cubicBezTo>
                    <a:pt x="120025" y="6370"/>
                    <a:pt x="120046" y="6403"/>
                    <a:pt x="120066" y="6403"/>
                  </a:cubicBezTo>
                  <a:cubicBezTo>
                    <a:pt x="120071" y="6403"/>
                    <a:pt x="120077" y="6401"/>
                    <a:pt x="120082" y="6396"/>
                  </a:cubicBezTo>
                  <a:cubicBezTo>
                    <a:pt x="120108" y="6370"/>
                    <a:pt x="120082" y="6345"/>
                    <a:pt x="120056" y="6319"/>
                  </a:cubicBezTo>
                  <a:cubicBezTo>
                    <a:pt x="120056" y="6293"/>
                    <a:pt x="120056" y="6267"/>
                    <a:pt x="120030" y="6216"/>
                  </a:cubicBezTo>
                  <a:cubicBezTo>
                    <a:pt x="120030" y="6197"/>
                    <a:pt x="120030" y="6179"/>
                    <a:pt x="120021" y="6179"/>
                  </a:cubicBezTo>
                  <a:cubicBezTo>
                    <a:pt x="120017" y="6179"/>
                    <a:pt x="120012" y="6182"/>
                    <a:pt x="120004" y="6190"/>
                  </a:cubicBezTo>
                  <a:cubicBezTo>
                    <a:pt x="119953" y="6112"/>
                    <a:pt x="119953" y="6112"/>
                    <a:pt x="120030" y="6035"/>
                  </a:cubicBezTo>
                  <a:cubicBezTo>
                    <a:pt x="120082" y="6009"/>
                    <a:pt x="120082" y="5958"/>
                    <a:pt x="120082" y="5906"/>
                  </a:cubicBezTo>
                  <a:cubicBezTo>
                    <a:pt x="120082" y="5864"/>
                    <a:pt x="120099" y="5822"/>
                    <a:pt x="120063" y="5822"/>
                  </a:cubicBezTo>
                  <a:cubicBezTo>
                    <a:pt x="120055" y="5822"/>
                    <a:pt x="120044" y="5824"/>
                    <a:pt x="120030" y="5829"/>
                  </a:cubicBezTo>
                  <a:cubicBezTo>
                    <a:pt x="120004" y="5829"/>
                    <a:pt x="119979" y="5803"/>
                    <a:pt x="120004" y="5803"/>
                  </a:cubicBezTo>
                  <a:cubicBezTo>
                    <a:pt x="120004" y="5777"/>
                    <a:pt x="119979" y="5700"/>
                    <a:pt x="119953" y="5674"/>
                  </a:cubicBezTo>
                  <a:lnTo>
                    <a:pt x="119953" y="5571"/>
                  </a:lnTo>
                  <a:cubicBezTo>
                    <a:pt x="119979" y="5519"/>
                    <a:pt x="120004" y="5468"/>
                    <a:pt x="119979" y="5442"/>
                  </a:cubicBezTo>
                  <a:cubicBezTo>
                    <a:pt x="119953" y="5416"/>
                    <a:pt x="119953" y="5390"/>
                    <a:pt x="119979" y="5390"/>
                  </a:cubicBezTo>
                  <a:cubicBezTo>
                    <a:pt x="119979" y="5364"/>
                    <a:pt x="120004" y="5339"/>
                    <a:pt x="120004" y="5313"/>
                  </a:cubicBezTo>
                  <a:cubicBezTo>
                    <a:pt x="119979" y="5261"/>
                    <a:pt x="119979" y="5210"/>
                    <a:pt x="120004" y="5158"/>
                  </a:cubicBezTo>
                  <a:cubicBezTo>
                    <a:pt x="120004" y="5132"/>
                    <a:pt x="119992" y="5126"/>
                    <a:pt x="119975" y="5126"/>
                  </a:cubicBezTo>
                  <a:cubicBezTo>
                    <a:pt x="119959" y="5126"/>
                    <a:pt x="119940" y="5132"/>
                    <a:pt x="119927" y="5132"/>
                  </a:cubicBezTo>
                  <a:cubicBezTo>
                    <a:pt x="119901" y="5055"/>
                    <a:pt x="119953" y="4978"/>
                    <a:pt x="119953" y="4900"/>
                  </a:cubicBezTo>
                  <a:cubicBezTo>
                    <a:pt x="119979" y="4874"/>
                    <a:pt x="120004" y="4874"/>
                    <a:pt x="120004" y="4849"/>
                  </a:cubicBezTo>
                  <a:cubicBezTo>
                    <a:pt x="120030" y="4797"/>
                    <a:pt x="120108" y="4797"/>
                    <a:pt x="120082" y="4746"/>
                  </a:cubicBezTo>
                  <a:cubicBezTo>
                    <a:pt x="120071" y="4724"/>
                    <a:pt x="120051" y="4716"/>
                    <a:pt x="120029" y="4716"/>
                  </a:cubicBezTo>
                  <a:cubicBezTo>
                    <a:pt x="120000" y="4716"/>
                    <a:pt x="119968" y="4731"/>
                    <a:pt x="119953" y="4746"/>
                  </a:cubicBezTo>
                  <a:lnTo>
                    <a:pt x="119927" y="4771"/>
                  </a:lnTo>
                  <a:cubicBezTo>
                    <a:pt x="119927" y="4720"/>
                    <a:pt x="119901" y="4694"/>
                    <a:pt x="119875" y="4668"/>
                  </a:cubicBezTo>
                  <a:lnTo>
                    <a:pt x="119953" y="4591"/>
                  </a:lnTo>
                  <a:cubicBezTo>
                    <a:pt x="119901" y="4539"/>
                    <a:pt x="119850" y="4488"/>
                    <a:pt x="119901" y="4410"/>
                  </a:cubicBezTo>
                  <a:cubicBezTo>
                    <a:pt x="119927" y="4384"/>
                    <a:pt x="119901" y="4307"/>
                    <a:pt x="119875" y="4281"/>
                  </a:cubicBezTo>
                  <a:lnTo>
                    <a:pt x="119824" y="4255"/>
                  </a:lnTo>
                  <a:cubicBezTo>
                    <a:pt x="119772" y="4255"/>
                    <a:pt x="119798" y="4333"/>
                    <a:pt x="119798" y="4359"/>
                  </a:cubicBezTo>
                  <a:cubicBezTo>
                    <a:pt x="119798" y="4410"/>
                    <a:pt x="119798" y="4410"/>
                    <a:pt x="119798" y="4436"/>
                  </a:cubicBezTo>
                  <a:cubicBezTo>
                    <a:pt x="119798" y="4457"/>
                    <a:pt x="119798" y="4495"/>
                    <a:pt x="119771" y="4495"/>
                  </a:cubicBezTo>
                  <a:cubicBezTo>
                    <a:pt x="119764" y="4495"/>
                    <a:pt x="119756" y="4493"/>
                    <a:pt x="119747" y="4488"/>
                  </a:cubicBezTo>
                  <a:lnTo>
                    <a:pt x="119695" y="4488"/>
                  </a:lnTo>
                  <a:lnTo>
                    <a:pt x="119695" y="4462"/>
                  </a:lnTo>
                  <a:lnTo>
                    <a:pt x="119618" y="4384"/>
                  </a:lnTo>
                  <a:cubicBezTo>
                    <a:pt x="119566" y="4333"/>
                    <a:pt x="119540" y="4281"/>
                    <a:pt x="119618" y="4230"/>
                  </a:cubicBezTo>
                  <a:cubicBezTo>
                    <a:pt x="119669" y="4152"/>
                    <a:pt x="119643" y="4178"/>
                    <a:pt x="119566" y="4127"/>
                  </a:cubicBezTo>
                  <a:cubicBezTo>
                    <a:pt x="119566" y="4075"/>
                    <a:pt x="119540" y="4049"/>
                    <a:pt x="119540" y="3998"/>
                  </a:cubicBezTo>
                  <a:lnTo>
                    <a:pt x="119592" y="3920"/>
                  </a:lnTo>
                  <a:cubicBezTo>
                    <a:pt x="119618" y="3920"/>
                    <a:pt x="119643" y="3894"/>
                    <a:pt x="119618" y="3869"/>
                  </a:cubicBezTo>
                  <a:cubicBezTo>
                    <a:pt x="119566" y="3843"/>
                    <a:pt x="119566" y="3765"/>
                    <a:pt x="119618" y="3740"/>
                  </a:cubicBezTo>
                  <a:cubicBezTo>
                    <a:pt x="119643" y="3714"/>
                    <a:pt x="119669" y="3714"/>
                    <a:pt x="119669" y="3688"/>
                  </a:cubicBezTo>
                  <a:cubicBezTo>
                    <a:pt x="119695" y="3688"/>
                    <a:pt x="119669" y="3662"/>
                    <a:pt x="119643" y="3636"/>
                  </a:cubicBezTo>
                  <a:cubicBezTo>
                    <a:pt x="119643" y="3611"/>
                    <a:pt x="119695" y="3585"/>
                    <a:pt x="119695" y="3533"/>
                  </a:cubicBezTo>
                  <a:cubicBezTo>
                    <a:pt x="119669" y="3482"/>
                    <a:pt x="119721" y="3482"/>
                    <a:pt x="119695" y="3456"/>
                  </a:cubicBezTo>
                  <a:cubicBezTo>
                    <a:pt x="119643" y="3430"/>
                    <a:pt x="119695" y="3379"/>
                    <a:pt x="119695" y="3327"/>
                  </a:cubicBezTo>
                  <a:cubicBezTo>
                    <a:pt x="119747" y="3250"/>
                    <a:pt x="119772" y="3146"/>
                    <a:pt x="119721" y="3069"/>
                  </a:cubicBezTo>
                  <a:cubicBezTo>
                    <a:pt x="119747" y="3043"/>
                    <a:pt x="119772" y="3018"/>
                    <a:pt x="119772" y="2992"/>
                  </a:cubicBezTo>
                  <a:cubicBezTo>
                    <a:pt x="119772" y="2966"/>
                    <a:pt x="119772" y="2940"/>
                    <a:pt x="119747" y="2940"/>
                  </a:cubicBezTo>
                  <a:lnTo>
                    <a:pt x="119643" y="2940"/>
                  </a:lnTo>
                  <a:cubicBezTo>
                    <a:pt x="119643" y="2970"/>
                    <a:pt x="119626" y="2983"/>
                    <a:pt x="119606" y="2983"/>
                  </a:cubicBezTo>
                  <a:cubicBezTo>
                    <a:pt x="119592" y="2983"/>
                    <a:pt x="119577" y="2977"/>
                    <a:pt x="119566" y="2966"/>
                  </a:cubicBezTo>
                  <a:cubicBezTo>
                    <a:pt x="119540" y="2966"/>
                    <a:pt x="119514" y="2889"/>
                    <a:pt x="119540" y="2837"/>
                  </a:cubicBezTo>
                  <a:cubicBezTo>
                    <a:pt x="119592" y="2785"/>
                    <a:pt x="119540" y="2785"/>
                    <a:pt x="119514" y="2760"/>
                  </a:cubicBezTo>
                  <a:cubicBezTo>
                    <a:pt x="119463" y="2734"/>
                    <a:pt x="119514" y="2734"/>
                    <a:pt x="119514" y="2734"/>
                  </a:cubicBezTo>
                  <a:cubicBezTo>
                    <a:pt x="119540" y="2734"/>
                    <a:pt x="119566" y="2708"/>
                    <a:pt x="119566" y="2682"/>
                  </a:cubicBezTo>
                  <a:lnTo>
                    <a:pt x="119566" y="2553"/>
                  </a:lnTo>
                  <a:cubicBezTo>
                    <a:pt x="119592" y="2502"/>
                    <a:pt x="119618" y="2476"/>
                    <a:pt x="119643" y="2424"/>
                  </a:cubicBezTo>
                  <a:lnTo>
                    <a:pt x="119669" y="2424"/>
                  </a:lnTo>
                  <a:cubicBezTo>
                    <a:pt x="119669" y="2424"/>
                    <a:pt x="119669" y="2450"/>
                    <a:pt x="119695" y="2450"/>
                  </a:cubicBezTo>
                  <a:cubicBezTo>
                    <a:pt x="119747" y="2450"/>
                    <a:pt x="119772" y="2450"/>
                    <a:pt x="119772" y="2347"/>
                  </a:cubicBezTo>
                  <a:cubicBezTo>
                    <a:pt x="119772" y="2321"/>
                    <a:pt x="119747" y="2295"/>
                    <a:pt x="119695" y="2270"/>
                  </a:cubicBezTo>
                  <a:cubicBezTo>
                    <a:pt x="119695" y="2270"/>
                    <a:pt x="119669" y="2270"/>
                    <a:pt x="119669" y="2244"/>
                  </a:cubicBezTo>
                  <a:lnTo>
                    <a:pt x="119669" y="2166"/>
                  </a:lnTo>
                  <a:cubicBezTo>
                    <a:pt x="119695" y="2141"/>
                    <a:pt x="119747" y="2115"/>
                    <a:pt x="119747" y="2089"/>
                  </a:cubicBezTo>
                  <a:cubicBezTo>
                    <a:pt x="119772" y="2037"/>
                    <a:pt x="119798" y="1986"/>
                    <a:pt x="119772" y="1909"/>
                  </a:cubicBezTo>
                  <a:cubicBezTo>
                    <a:pt x="119772" y="1883"/>
                    <a:pt x="119772" y="1857"/>
                    <a:pt x="119772" y="1831"/>
                  </a:cubicBezTo>
                  <a:cubicBezTo>
                    <a:pt x="119798" y="1805"/>
                    <a:pt x="119824" y="1780"/>
                    <a:pt x="119772" y="1754"/>
                  </a:cubicBezTo>
                  <a:cubicBezTo>
                    <a:pt x="119772" y="1702"/>
                    <a:pt x="119747" y="1651"/>
                    <a:pt x="119695" y="1625"/>
                  </a:cubicBezTo>
                  <a:cubicBezTo>
                    <a:pt x="119695" y="1612"/>
                    <a:pt x="119688" y="1605"/>
                    <a:pt x="119682" y="1605"/>
                  </a:cubicBezTo>
                  <a:cubicBezTo>
                    <a:pt x="119676" y="1605"/>
                    <a:pt x="119669" y="1612"/>
                    <a:pt x="119669" y="1625"/>
                  </a:cubicBezTo>
                  <a:lnTo>
                    <a:pt x="119592" y="1573"/>
                  </a:lnTo>
                  <a:cubicBezTo>
                    <a:pt x="119592" y="1444"/>
                    <a:pt x="119592" y="1341"/>
                    <a:pt x="119618" y="1212"/>
                  </a:cubicBezTo>
                  <a:cubicBezTo>
                    <a:pt x="119643" y="1161"/>
                    <a:pt x="119643" y="1083"/>
                    <a:pt x="119643" y="1032"/>
                  </a:cubicBezTo>
                  <a:cubicBezTo>
                    <a:pt x="119643" y="980"/>
                    <a:pt x="119669" y="954"/>
                    <a:pt x="119695" y="954"/>
                  </a:cubicBezTo>
                  <a:cubicBezTo>
                    <a:pt x="119695" y="954"/>
                    <a:pt x="119721" y="980"/>
                    <a:pt x="119721" y="1006"/>
                  </a:cubicBezTo>
                  <a:cubicBezTo>
                    <a:pt x="119695" y="1032"/>
                    <a:pt x="119695" y="1083"/>
                    <a:pt x="119695" y="1135"/>
                  </a:cubicBezTo>
                  <a:cubicBezTo>
                    <a:pt x="119695" y="1153"/>
                    <a:pt x="119695" y="1171"/>
                    <a:pt x="119713" y="1171"/>
                  </a:cubicBezTo>
                  <a:cubicBezTo>
                    <a:pt x="119721" y="1171"/>
                    <a:pt x="119731" y="1168"/>
                    <a:pt x="119747" y="1161"/>
                  </a:cubicBezTo>
                  <a:cubicBezTo>
                    <a:pt x="119772" y="1135"/>
                    <a:pt x="119824" y="1109"/>
                    <a:pt x="119824" y="1057"/>
                  </a:cubicBezTo>
                  <a:cubicBezTo>
                    <a:pt x="119824" y="1032"/>
                    <a:pt x="119817" y="1025"/>
                    <a:pt x="119808" y="1025"/>
                  </a:cubicBezTo>
                  <a:cubicBezTo>
                    <a:pt x="119798" y="1025"/>
                    <a:pt x="119785" y="1032"/>
                    <a:pt x="119772" y="1032"/>
                  </a:cubicBezTo>
                  <a:cubicBezTo>
                    <a:pt x="119772" y="954"/>
                    <a:pt x="119747" y="877"/>
                    <a:pt x="119824" y="800"/>
                  </a:cubicBezTo>
                  <a:cubicBezTo>
                    <a:pt x="119824" y="800"/>
                    <a:pt x="119824" y="774"/>
                    <a:pt x="119824" y="748"/>
                  </a:cubicBezTo>
                  <a:cubicBezTo>
                    <a:pt x="119798" y="696"/>
                    <a:pt x="119850" y="645"/>
                    <a:pt x="119875" y="619"/>
                  </a:cubicBezTo>
                  <a:lnTo>
                    <a:pt x="119875" y="542"/>
                  </a:lnTo>
                  <a:cubicBezTo>
                    <a:pt x="119901" y="542"/>
                    <a:pt x="119927" y="516"/>
                    <a:pt x="119927" y="516"/>
                  </a:cubicBezTo>
                  <a:lnTo>
                    <a:pt x="119927" y="490"/>
                  </a:lnTo>
                  <a:cubicBezTo>
                    <a:pt x="119927" y="464"/>
                    <a:pt x="119953" y="438"/>
                    <a:pt x="119953" y="387"/>
                  </a:cubicBezTo>
                  <a:lnTo>
                    <a:pt x="119953" y="361"/>
                  </a:lnTo>
                  <a:cubicBezTo>
                    <a:pt x="119953" y="335"/>
                    <a:pt x="119927" y="309"/>
                    <a:pt x="119927" y="284"/>
                  </a:cubicBezTo>
                  <a:lnTo>
                    <a:pt x="119927" y="232"/>
                  </a:lnTo>
                  <a:cubicBezTo>
                    <a:pt x="119912" y="186"/>
                    <a:pt x="119887" y="176"/>
                    <a:pt x="119858" y="176"/>
                  </a:cubicBezTo>
                  <a:cubicBezTo>
                    <a:pt x="119839" y="176"/>
                    <a:pt x="119819" y="181"/>
                    <a:pt x="119798" y="181"/>
                  </a:cubicBezTo>
                  <a:cubicBezTo>
                    <a:pt x="119824" y="181"/>
                    <a:pt x="119824" y="155"/>
                    <a:pt x="119798" y="155"/>
                  </a:cubicBezTo>
                  <a:lnTo>
                    <a:pt x="119824" y="103"/>
                  </a:lnTo>
                  <a:lnTo>
                    <a:pt x="119901" y="103"/>
                  </a:lnTo>
                  <a:cubicBezTo>
                    <a:pt x="119914" y="116"/>
                    <a:pt x="119927" y="123"/>
                    <a:pt x="119937" y="123"/>
                  </a:cubicBezTo>
                  <a:cubicBezTo>
                    <a:pt x="119946" y="123"/>
                    <a:pt x="119953" y="116"/>
                    <a:pt x="119953" y="103"/>
                  </a:cubicBezTo>
                  <a:lnTo>
                    <a:pt x="126168" y="103"/>
                  </a:lnTo>
                  <a:lnTo>
                    <a:pt x="12616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3" name="Google Shape;1293;p60"/>
            <p:cNvSpPr/>
            <p:nvPr/>
          </p:nvSpPr>
          <p:spPr>
            <a:xfrm>
              <a:off x="5350675" y="1278125"/>
              <a:ext cx="650" cy="25"/>
            </a:xfrm>
            <a:custGeom>
              <a:rect b="b" l="l" r="r" t="t"/>
              <a:pathLst>
                <a:path extrusionOk="0" h="1" w="26">
                  <a:moveTo>
                    <a:pt x="0" y="1"/>
                  </a:moveTo>
                  <a:lnTo>
                    <a:pt x="26" y="1"/>
                  </a:lnTo>
                  <a:lnTo>
                    <a:pt x="26"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4" name="Google Shape;1294;p60"/>
            <p:cNvSpPr/>
            <p:nvPr/>
          </p:nvSpPr>
          <p:spPr>
            <a:xfrm>
              <a:off x="5348075" y="1076325"/>
              <a:ext cx="25" cy="0"/>
            </a:xfrm>
            <a:custGeom>
              <a:rect b="b" l="l" r="r" t="t"/>
              <a:pathLst>
                <a:path extrusionOk="0" h="120000"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5" name="Google Shape;1295;p60"/>
            <p:cNvSpPr/>
            <p:nvPr/>
          </p:nvSpPr>
          <p:spPr>
            <a:xfrm>
              <a:off x="5340350" y="965400"/>
              <a:ext cx="25" cy="675"/>
            </a:xfrm>
            <a:custGeom>
              <a:rect b="b" l="l" r="r" t="t"/>
              <a:pathLst>
                <a:path extrusionOk="0" h="27" w="1">
                  <a:moveTo>
                    <a:pt x="0" y="1"/>
                  </a:moveTo>
                  <a:lnTo>
                    <a:pt x="0" y="1"/>
                  </a:lnTo>
                  <a:lnTo>
                    <a:pt x="0" y="27"/>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6" name="Google Shape;1296;p60"/>
            <p:cNvSpPr/>
            <p:nvPr/>
          </p:nvSpPr>
          <p:spPr>
            <a:xfrm>
              <a:off x="5332600" y="959600"/>
              <a:ext cx="25" cy="25"/>
            </a:xfrm>
            <a:custGeom>
              <a:rect b="b" l="l" r="r" t="t"/>
              <a:pathLst>
                <a:path extrusionOk="0" h="1" w="1">
                  <a:moveTo>
                    <a:pt x="1" y="1"/>
                  </a:moveTo>
                  <a:lnTo>
                    <a:pt x="1"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7" name="Google Shape;1297;p60"/>
            <p:cNvSpPr/>
            <p:nvPr/>
          </p:nvSpPr>
          <p:spPr>
            <a:xfrm>
              <a:off x="5352600" y="1047950"/>
              <a:ext cx="25" cy="25"/>
            </a:xfrm>
            <a:custGeom>
              <a:rect b="b" l="l" r="r" t="t"/>
              <a:pathLst>
                <a:path extrusionOk="0" h="1" w="1">
                  <a:moveTo>
                    <a:pt x="0"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8" name="Google Shape;1298;p60"/>
            <p:cNvSpPr/>
            <p:nvPr/>
          </p:nvSpPr>
          <p:spPr>
            <a:xfrm>
              <a:off x="5320350" y="3915225"/>
              <a:ext cx="25" cy="25"/>
            </a:xfrm>
            <a:custGeom>
              <a:rect b="b" l="l" r="r" t="t"/>
              <a:pathLst>
                <a:path extrusionOk="0" h="1" w="1">
                  <a:moveTo>
                    <a:pt x="1" y="1"/>
                  </a:moveTo>
                  <a:lnTo>
                    <a:pt x="1" y="1"/>
                  </a:lnTo>
                  <a:lnTo>
                    <a:pt x="1"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99" name="Google Shape;1299;p60"/>
            <p:cNvSpPr/>
            <p:nvPr/>
          </p:nvSpPr>
          <p:spPr>
            <a:xfrm>
              <a:off x="5347450" y="5303425"/>
              <a:ext cx="25" cy="25"/>
            </a:xfrm>
            <a:custGeom>
              <a:rect b="b" l="l" r="r" t="t"/>
              <a:pathLst>
                <a:path extrusionOk="0" h="1" w="1">
                  <a:moveTo>
                    <a:pt x="0"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00" name="Google Shape;1300;p60"/>
            <p:cNvSpPr/>
            <p:nvPr/>
          </p:nvSpPr>
          <p:spPr>
            <a:xfrm>
              <a:off x="5331325" y="1690775"/>
              <a:ext cx="25" cy="25"/>
            </a:xfrm>
            <a:custGeom>
              <a:rect b="b" l="l" r="r" t="t"/>
              <a:pathLst>
                <a:path extrusionOk="0" h="1" w="1">
                  <a:moveTo>
                    <a:pt x="0" y="1"/>
                  </a:moveTo>
                  <a:lnTo>
                    <a:pt x="0"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01" name="Google Shape;1301;p60"/>
            <p:cNvSpPr/>
            <p:nvPr/>
          </p:nvSpPr>
          <p:spPr>
            <a:xfrm>
              <a:off x="5363550" y="1087925"/>
              <a:ext cx="25" cy="25"/>
            </a:xfrm>
            <a:custGeom>
              <a:rect b="b" l="l" r="r" t="t"/>
              <a:pathLst>
                <a:path extrusionOk="0" h="1"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02" name="Google Shape;1302;p60"/>
            <p:cNvSpPr/>
            <p:nvPr/>
          </p:nvSpPr>
          <p:spPr>
            <a:xfrm>
              <a:off x="5372575" y="1076950"/>
              <a:ext cx="25" cy="25"/>
            </a:xfrm>
            <a:custGeom>
              <a:rect b="b" l="l" r="r" t="t"/>
              <a:pathLst>
                <a:path extrusionOk="0" h="1" w="1">
                  <a:moveTo>
                    <a:pt x="1" y="1"/>
                  </a:moveTo>
                  <a:lnTo>
                    <a:pt x="1"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03" name="Google Shape;1303;p60"/>
            <p:cNvSpPr/>
            <p:nvPr/>
          </p:nvSpPr>
          <p:spPr>
            <a:xfrm>
              <a:off x="5323575" y="4977175"/>
              <a:ext cx="25" cy="25"/>
            </a:xfrm>
            <a:custGeom>
              <a:rect b="b" l="l" r="r" t="t"/>
              <a:pathLst>
                <a:path extrusionOk="0" h="1"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04" name="Google Shape;1304;p60"/>
            <p:cNvSpPr/>
            <p:nvPr/>
          </p:nvSpPr>
          <p:spPr>
            <a:xfrm>
              <a:off x="5249425" y="874500"/>
              <a:ext cx="25" cy="25"/>
            </a:xfrm>
            <a:custGeom>
              <a:rect b="b" l="l" r="r" t="t"/>
              <a:pathLst>
                <a:path extrusionOk="0" h="1"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05" name="Google Shape;1305;p60"/>
            <p:cNvSpPr/>
            <p:nvPr/>
          </p:nvSpPr>
          <p:spPr>
            <a:xfrm>
              <a:off x="5313275" y="653350"/>
              <a:ext cx="650" cy="1300"/>
            </a:xfrm>
            <a:custGeom>
              <a:rect b="b" l="l" r="r" t="t"/>
              <a:pathLst>
                <a:path extrusionOk="0" h="52" w="26">
                  <a:moveTo>
                    <a:pt x="26" y="0"/>
                  </a:moveTo>
                  <a:cubicBezTo>
                    <a:pt x="26" y="0"/>
                    <a:pt x="0" y="52"/>
                    <a:pt x="0" y="52"/>
                  </a:cubicBezTo>
                  <a:lnTo>
                    <a:pt x="0" y="52"/>
                  </a:lnTo>
                  <a:cubicBezTo>
                    <a:pt x="0" y="52"/>
                    <a:pt x="26" y="0"/>
                    <a:pt x="26" y="0"/>
                  </a:cubicBez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1306" name="Google Shape;1306;p60"/>
          <p:cNvSpPr txBox="1"/>
          <p:nvPr>
            <p:ph type="title"/>
          </p:nvPr>
        </p:nvSpPr>
        <p:spPr>
          <a:xfrm>
            <a:off x="-17469" y="1704000"/>
            <a:ext cx="3048000" cy="17355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9pPr>
          </a:lstStyle>
          <a:p/>
        </p:txBody>
      </p:sp>
      <p:sp>
        <p:nvSpPr>
          <p:cNvPr id="1307" name="Google Shape;1307;p60"/>
          <p:cNvSpPr txBox="1"/>
          <p:nvPr>
            <p:ph idx="2" type="subTitle"/>
          </p:nvPr>
        </p:nvSpPr>
        <p:spPr>
          <a:xfrm>
            <a:off x="-17375" y="3979750"/>
            <a:ext cx="3047700" cy="4224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100">
                <a:solidFill>
                  <a:schemeClr val="lt1"/>
                </a:solidFill>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solidFill>
                  <a:schemeClr val="lt1"/>
                </a:solidFill>
                <a:latin typeface="Helvetica Neue Light"/>
                <a:ea typeface="Helvetica Neue Light"/>
                <a:cs typeface="Helvetica Neue Light"/>
                <a:sym typeface="Helvetica Neue Light"/>
              </a:defRPr>
            </a:lvl9pPr>
          </a:lstStyle>
          <a:p/>
        </p:txBody>
      </p:sp>
      <p:pic>
        <p:nvPicPr>
          <p:cNvPr id="1308" name="Google Shape;1308;p60"/>
          <p:cNvPicPr preferRelativeResize="0"/>
          <p:nvPr/>
        </p:nvPicPr>
        <p:blipFill rotWithShape="1">
          <a:blip r:embed="rId2">
            <a:alphaModFix/>
          </a:blip>
          <a:srcRect b="0" l="0" r="0" t="0"/>
          <a:stretch/>
        </p:blipFill>
        <p:spPr>
          <a:xfrm>
            <a:off x="996578" y="-14672"/>
            <a:ext cx="1019906" cy="1074727"/>
          </a:xfrm>
          <a:prstGeom prst="rect">
            <a:avLst/>
          </a:prstGeom>
          <a:noFill/>
          <a:ln>
            <a:noFill/>
          </a:ln>
        </p:spPr>
      </p:pic>
      <p:grpSp>
        <p:nvGrpSpPr>
          <p:cNvPr id="1309" name="Google Shape;1309;p60"/>
          <p:cNvGrpSpPr/>
          <p:nvPr/>
        </p:nvGrpSpPr>
        <p:grpSpPr>
          <a:xfrm rot="10800000">
            <a:off x="6017900" y="-10416"/>
            <a:ext cx="3126152" cy="5171990"/>
            <a:chOff x="2226125" y="238125"/>
            <a:chExt cx="3154225" cy="5222650"/>
          </a:xfrm>
        </p:grpSpPr>
        <p:sp>
          <p:nvSpPr>
            <p:cNvPr id="1310" name="Google Shape;1310;p60"/>
            <p:cNvSpPr/>
            <p:nvPr/>
          </p:nvSpPr>
          <p:spPr>
            <a:xfrm>
              <a:off x="5212050" y="240700"/>
              <a:ext cx="141225" cy="1970600"/>
            </a:xfrm>
            <a:custGeom>
              <a:rect b="b" l="l" r="r" t="t"/>
              <a:pathLst>
                <a:path extrusionOk="0" h="78824" w="5649">
                  <a:moveTo>
                    <a:pt x="1367" y="28061"/>
                  </a:moveTo>
                  <a:cubicBezTo>
                    <a:pt x="1367" y="28061"/>
                    <a:pt x="1377" y="28061"/>
                    <a:pt x="1378" y="28067"/>
                  </a:cubicBezTo>
                  <a:lnTo>
                    <a:pt x="1378" y="28067"/>
                  </a:lnTo>
                  <a:cubicBezTo>
                    <a:pt x="1373" y="28063"/>
                    <a:pt x="1367" y="28061"/>
                    <a:pt x="1367" y="28061"/>
                  </a:cubicBezTo>
                  <a:close/>
                  <a:moveTo>
                    <a:pt x="387" y="0"/>
                  </a:moveTo>
                  <a:lnTo>
                    <a:pt x="361" y="52"/>
                  </a:lnTo>
                  <a:cubicBezTo>
                    <a:pt x="361" y="52"/>
                    <a:pt x="361" y="52"/>
                    <a:pt x="361" y="78"/>
                  </a:cubicBezTo>
                  <a:cubicBezTo>
                    <a:pt x="374" y="78"/>
                    <a:pt x="393" y="71"/>
                    <a:pt x="413" y="71"/>
                  </a:cubicBezTo>
                  <a:cubicBezTo>
                    <a:pt x="432" y="71"/>
                    <a:pt x="451" y="78"/>
                    <a:pt x="464" y="103"/>
                  </a:cubicBezTo>
                  <a:lnTo>
                    <a:pt x="464" y="181"/>
                  </a:lnTo>
                  <a:cubicBezTo>
                    <a:pt x="490" y="206"/>
                    <a:pt x="490" y="232"/>
                    <a:pt x="490" y="258"/>
                  </a:cubicBezTo>
                  <a:lnTo>
                    <a:pt x="490" y="284"/>
                  </a:lnTo>
                  <a:cubicBezTo>
                    <a:pt x="490" y="335"/>
                    <a:pt x="490" y="335"/>
                    <a:pt x="464" y="361"/>
                  </a:cubicBezTo>
                  <a:lnTo>
                    <a:pt x="464" y="387"/>
                  </a:lnTo>
                  <a:cubicBezTo>
                    <a:pt x="464" y="413"/>
                    <a:pt x="464" y="413"/>
                    <a:pt x="438" y="439"/>
                  </a:cubicBezTo>
                  <a:lnTo>
                    <a:pt x="438" y="490"/>
                  </a:lnTo>
                  <a:cubicBezTo>
                    <a:pt x="413" y="542"/>
                    <a:pt x="361" y="568"/>
                    <a:pt x="361" y="645"/>
                  </a:cubicBezTo>
                  <a:cubicBezTo>
                    <a:pt x="361" y="671"/>
                    <a:pt x="361" y="671"/>
                    <a:pt x="361" y="697"/>
                  </a:cubicBezTo>
                  <a:cubicBezTo>
                    <a:pt x="284" y="748"/>
                    <a:pt x="310" y="825"/>
                    <a:pt x="310" y="903"/>
                  </a:cubicBezTo>
                  <a:cubicBezTo>
                    <a:pt x="335" y="903"/>
                    <a:pt x="361" y="903"/>
                    <a:pt x="361" y="929"/>
                  </a:cubicBezTo>
                  <a:cubicBezTo>
                    <a:pt x="361" y="980"/>
                    <a:pt x="335" y="1032"/>
                    <a:pt x="284" y="1058"/>
                  </a:cubicBezTo>
                  <a:cubicBezTo>
                    <a:pt x="258" y="1058"/>
                    <a:pt x="232" y="1058"/>
                    <a:pt x="232" y="1006"/>
                  </a:cubicBezTo>
                  <a:cubicBezTo>
                    <a:pt x="232" y="954"/>
                    <a:pt x="258" y="929"/>
                    <a:pt x="258" y="877"/>
                  </a:cubicBezTo>
                  <a:cubicBezTo>
                    <a:pt x="258" y="851"/>
                    <a:pt x="258" y="851"/>
                    <a:pt x="232" y="825"/>
                  </a:cubicBezTo>
                  <a:cubicBezTo>
                    <a:pt x="206" y="851"/>
                    <a:pt x="181" y="877"/>
                    <a:pt x="181" y="903"/>
                  </a:cubicBezTo>
                  <a:cubicBezTo>
                    <a:pt x="181" y="980"/>
                    <a:pt x="181" y="1032"/>
                    <a:pt x="155" y="1109"/>
                  </a:cubicBezTo>
                  <a:cubicBezTo>
                    <a:pt x="155" y="1212"/>
                    <a:pt x="155" y="1341"/>
                    <a:pt x="155" y="1444"/>
                  </a:cubicBezTo>
                  <a:lnTo>
                    <a:pt x="206" y="1496"/>
                  </a:lnTo>
                  <a:lnTo>
                    <a:pt x="258" y="1496"/>
                  </a:lnTo>
                  <a:cubicBezTo>
                    <a:pt x="284" y="1522"/>
                    <a:pt x="335" y="1573"/>
                    <a:pt x="335" y="1625"/>
                  </a:cubicBezTo>
                  <a:cubicBezTo>
                    <a:pt x="361" y="1651"/>
                    <a:pt x="361" y="1677"/>
                    <a:pt x="335" y="1728"/>
                  </a:cubicBezTo>
                  <a:cubicBezTo>
                    <a:pt x="335" y="1754"/>
                    <a:pt x="335" y="1780"/>
                    <a:pt x="335" y="1806"/>
                  </a:cubicBezTo>
                  <a:cubicBezTo>
                    <a:pt x="335" y="1857"/>
                    <a:pt x="335" y="1909"/>
                    <a:pt x="284" y="1960"/>
                  </a:cubicBezTo>
                  <a:cubicBezTo>
                    <a:pt x="284" y="2012"/>
                    <a:pt x="232" y="2012"/>
                    <a:pt x="232" y="2038"/>
                  </a:cubicBezTo>
                  <a:lnTo>
                    <a:pt x="181" y="2115"/>
                  </a:lnTo>
                  <a:cubicBezTo>
                    <a:pt x="181" y="2115"/>
                    <a:pt x="206" y="2141"/>
                    <a:pt x="232" y="2141"/>
                  </a:cubicBezTo>
                  <a:cubicBezTo>
                    <a:pt x="258" y="2167"/>
                    <a:pt x="284" y="2192"/>
                    <a:pt x="284" y="2218"/>
                  </a:cubicBezTo>
                  <a:cubicBezTo>
                    <a:pt x="284" y="2297"/>
                    <a:pt x="284" y="2331"/>
                    <a:pt x="249" y="2331"/>
                  </a:cubicBezTo>
                  <a:cubicBezTo>
                    <a:pt x="239" y="2331"/>
                    <a:pt x="225" y="2327"/>
                    <a:pt x="206" y="2321"/>
                  </a:cubicBezTo>
                  <a:cubicBezTo>
                    <a:pt x="206" y="2321"/>
                    <a:pt x="206" y="2321"/>
                    <a:pt x="181" y="2296"/>
                  </a:cubicBezTo>
                  <a:lnTo>
                    <a:pt x="155" y="2296"/>
                  </a:lnTo>
                  <a:cubicBezTo>
                    <a:pt x="129" y="2347"/>
                    <a:pt x="103" y="2373"/>
                    <a:pt x="103" y="2424"/>
                  </a:cubicBezTo>
                  <a:lnTo>
                    <a:pt x="103" y="2553"/>
                  </a:lnTo>
                  <a:cubicBezTo>
                    <a:pt x="77" y="2579"/>
                    <a:pt x="52" y="2605"/>
                    <a:pt x="26" y="2605"/>
                  </a:cubicBezTo>
                  <a:cubicBezTo>
                    <a:pt x="0" y="2605"/>
                    <a:pt x="0" y="2631"/>
                    <a:pt x="26" y="2631"/>
                  </a:cubicBezTo>
                  <a:cubicBezTo>
                    <a:pt x="52" y="2657"/>
                    <a:pt x="77" y="2682"/>
                    <a:pt x="52" y="2708"/>
                  </a:cubicBezTo>
                  <a:cubicBezTo>
                    <a:pt x="52" y="2734"/>
                    <a:pt x="52" y="2811"/>
                    <a:pt x="77" y="2837"/>
                  </a:cubicBezTo>
                  <a:cubicBezTo>
                    <a:pt x="85" y="2853"/>
                    <a:pt x="96" y="2859"/>
                    <a:pt x="107" y="2859"/>
                  </a:cubicBezTo>
                  <a:cubicBezTo>
                    <a:pt x="130" y="2859"/>
                    <a:pt x="155" y="2829"/>
                    <a:pt x="155" y="2811"/>
                  </a:cubicBezTo>
                  <a:lnTo>
                    <a:pt x="258" y="2811"/>
                  </a:lnTo>
                  <a:cubicBezTo>
                    <a:pt x="310" y="2811"/>
                    <a:pt x="310" y="2837"/>
                    <a:pt x="284" y="2863"/>
                  </a:cubicBezTo>
                  <a:cubicBezTo>
                    <a:pt x="284" y="2889"/>
                    <a:pt x="258" y="2915"/>
                    <a:pt x="258" y="2940"/>
                  </a:cubicBezTo>
                  <a:cubicBezTo>
                    <a:pt x="284" y="3018"/>
                    <a:pt x="284" y="3121"/>
                    <a:pt x="206" y="3198"/>
                  </a:cubicBezTo>
                  <a:cubicBezTo>
                    <a:pt x="181" y="3250"/>
                    <a:pt x="155" y="3276"/>
                    <a:pt x="206" y="3327"/>
                  </a:cubicBezTo>
                  <a:cubicBezTo>
                    <a:pt x="258" y="3379"/>
                    <a:pt x="206" y="3379"/>
                    <a:pt x="206" y="3405"/>
                  </a:cubicBezTo>
                  <a:cubicBezTo>
                    <a:pt x="206" y="3430"/>
                    <a:pt x="181" y="3482"/>
                    <a:pt x="155" y="3508"/>
                  </a:cubicBezTo>
                  <a:cubicBezTo>
                    <a:pt x="181" y="3508"/>
                    <a:pt x="232" y="3508"/>
                    <a:pt x="181" y="3559"/>
                  </a:cubicBezTo>
                  <a:cubicBezTo>
                    <a:pt x="155" y="3611"/>
                    <a:pt x="155" y="3585"/>
                    <a:pt x="129" y="3611"/>
                  </a:cubicBezTo>
                  <a:cubicBezTo>
                    <a:pt x="103" y="3637"/>
                    <a:pt x="103" y="3714"/>
                    <a:pt x="129" y="3740"/>
                  </a:cubicBezTo>
                  <a:cubicBezTo>
                    <a:pt x="129" y="3740"/>
                    <a:pt x="129" y="3766"/>
                    <a:pt x="129" y="3791"/>
                  </a:cubicBezTo>
                  <a:lnTo>
                    <a:pt x="52" y="3869"/>
                  </a:lnTo>
                  <a:cubicBezTo>
                    <a:pt x="52" y="3920"/>
                    <a:pt x="103" y="3946"/>
                    <a:pt x="103" y="3998"/>
                  </a:cubicBezTo>
                  <a:cubicBezTo>
                    <a:pt x="181" y="4049"/>
                    <a:pt x="181" y="4049"/>
                    <a:pt x="129" y="4101"/>
                  </a:cubicBezTo>
                  <a:cubicBezTo>
                    <a:pt x="77" y="4127"/>
                    <a:pt x="103" y="4204"/>
                    <a:pt x="129" y="4256"/>
                  </a:cubicBezTo>
                  <a:lnTo>
                    <a:pt x="206" y="4333"/>
                  </a:lnTo>
                  <a:lnTo>
                    <a:pt x="232" y="4359"/>
                  </a:lnTo>
                  <a:lnTo>
                    <a:pt x="258" y="4359"/>
                  </a:lnTo>
                  <a:cubicBezTo>
                    <a:pt x="284" y="4359"/>
                    <a:pt x="335" y="4359"/>
                    <a:pt x="335" y="4307"/>
                  </a:cubicBezTo>
                  <a:cubicBezTo>
                    <a:pt x="310" y="4256"/>
                    <a:pt x="335" y="4256"/>
                    <a:pt x="335" y="4230"/>
                  </a:cubicBezTo>
                  <a:cubicBezTo>
                    <a:pt x="335" y="4230"/>
                    <a:pt x="310" y="4127"/>
                    <a:pt x="361" y="4127"/>
                  </a:cubicBezTo>
                  <a:lnTo>
                    <a:pt x="387" y="4152"/>
                  </a:lnTo>
                  <a:cubicBezTo>
                    <a:pt x="438" y="4178"/>
                    <a:pt x="438" y="4256"/>
                    <a:pt x="413" y="4281"/>
                  </a:cubicBezTo>
                  <a:cubicBezTo>
                    <a:pt x="361" y="4359"/>
                    <a:pt x="413" y="4410"/>
                    <a:pt x="464" y="4462"/>
                  </a:cubicBezTo>
                  <a:lnTo>
                    <a:pt x="413" y="4539"/>
                  </a:lnTo>
                  <a:cubicBezTo>
                    <a:pt x="413" y="4565"/>
                    <a:pt x="438" y="4591"/>
                    <a:pt x="438" y="4643"/>
                  </a:cubicBezTo>
                  <a:lnTo>
                    <a:pt x="464" y="4617"/>
                  </a:lnTo>
                  <a:cubicBezTo>
                    <a:pt x="494" y="4602"/>
                    <a:pt x="524" y="4587"/>
                    <a:pt x="549" y="4587"/>
                  </a:cubicBezTo>
                  <a:cubicBezTo>
                    <a:pt x="567" y="4587"/>
                    <a:pt x="582" y="4595"/>
                    <a:pt x="593" y="4617"/>
                  </a:cubicBezTo>
                  <a:cubicBezTo>
                    <a:pt x="619" y="4668"/>
                    <a:pt x="542" y="4668"/>
                    <a:pt x="542" y="4720"/>
                  </a:cubicBezTo>
                  <a:cubicBezTo>
                    <a:pt x="516" y="4746"/>
                    <a:pt x="490" y="4746"/>
                    <a:pt x="464" y="4771"/>
                  </a:cubicBezTo>
                  <a:cubicBezTo>
                    <a:pt x="464" y="4849"/>
                    <a:pt x="413" y="4926"/>
                    <a:pt x="438" y="5004"/>
                  </a:cubicBezTo>
                  <a:cubicBezTo>
                    <a:pt x="464" y="5004"/>
                    <a:pt x="484" y="4997"/>
                    <a:pt x="496" y="4997"/>
                  </a:cubicBezTo>
                  <a:cubicBezTo>
                    <a:pt x="509" y="4997"/>
                    <a:pt x="516" y="5004"/>
                    <a:pt x="516" y="5029"/>
                  </a:cubicBezTo>
                  <a:cubicBezTo>
                    <a:pt x="516" y="5081"/>
                    <a:pt x="516" y="5133"/>
                    <a:pt x="516" y="5184"/>
                  </a:cubicBezTo>
                  <a:cubicBezTo>
                    <a:pt x="516" y="5210"/>
                    <a:pt x="490" y="5236"/>
                    <a:pt x="490" y="5261"/>
                  </a:cubicBezTo>
                  <a:cubicBezTo>
                    <a:pt x="490" y="5261"/>
                    <a:pt x="490" y="5287"/>
                    <a:pt x="490" y="5313"/>
                  </a:cubicBezTo>
                  <a:cubicBezTo>
                    <a:pt x="516" y="5339"/>
                    <a:pt x="516" y="5390"/>
                    <a:pt x="464" y="5442"/>
                  </a:cubicBezTo>
                  <a:lnTo>
                    <a:pt x="464" y="5468"/>
                  </a:lnTo>
                  <a:cubicBezTo>
                    <a:pt x="490" y="5494"/>
                    <a:pt x="542" y="5519"/>
                    <a:pt x="516" y="5597"/>
                  </a:cubicBezTo>
                  <a:cubicBezTo>
                    <a:pt x="490" y="5623"/>
                    <a:pt x="490" y="5629"/>
                    <a:pt x="500" y="5629"/>
                  </a:cubicBezTo>
                  <a:cubicBezTo>
                    <a:pt x="509" y="5629"/>
                    <a:pt x="529" y="5623"/>
                    <a:pt x="542" y="5623"/>
                  </a:cubicBezTo>
                  <a:cubicBezTo>
                    <a:pt x="561" y="5618"/>
                    <a:pt x="574" y="5616"/>
                    <a:pt x="584" y="5616"/>
                  </a:cubicBezTo>
                  <a:cubicBezTo>
                    <a:pt x="628" y="5616"/>
                    <a:pt x="593" y="5658"/>
                    <a:pt x="593" y="5700"/>
                  </a:cubicBezTo>
                  <a:cubicBezTo>
                    <a:pt x="593" y="5752"/>
                    <a:pt x="593" y="5803"/>
                    <a:pt x="542" y="5829"/>
                  </a:cubicBezTo>
                  <a:cubicBezTo>
                    <a:pt x="464" y="5906"/>
                    <a:pt x="464" y="5906"/>
                    <a:pt x="516" y="5984"/>
                  </a:cubicBezTo>
                  <a:cubicBezTo>
                    <a:pt x="537" y="5973"/>
                    <a:pt x="550" y="5967"/>
                    <a:pt x="557" y="5967"/>
                  </a:cubicBezTo>
                  <a:cubicBezTo>
                    <a:pt x="567" y="5967"/>
                    <a:pt x="567" y="5979"/>
                    <a:pt x="567" y="6009"/>
                  </a:cubicBezTo>
                  <a:cubicBezTo>
                    <a:pt x="567" y="6087"/>
                    <a:pt x="567" y="6087"/>
                    <a:pt x="593" y="6113"/>
                  </a:cubicBezTo>
                  <a:cubicBezTo>
                    <a:pt x="619" y="6138"/>
                    <a:pt x="645" y="6164"/>
                    <a:pt x="593" y="6190"/>
                  </a:cubicBezTo>
                  <a:cubicBezTo>
                    <a:pt x="588" y="6195"/>
                    <a:pt x="583" y="6197"/>
                    <a:pt x="578" y="6197"/>
                  </a:cubicBezTo>
                  <a:cubicBezTo>
                    <a:pt x="557" y="6197"/>
                    <a:pt x="536" y="6164"/>
                    <a:pt x="516" y="6164"/>
                  </a:cubicBezTo>
                  <a:lnTo>
                    <a:pt x="516" y="6164"/>
                  </a:lnTo>
                  <a:cubicBezTo>
                    <a:pt x="516" y="6216"/>
                    <a:pt x="516" y="6267"/>
                    <a:pt x="619" y="6267"/>
                  </a:cubicBezTo>
                  <a:cubicBezTo>
                    <a:pt x="619" y="6267"/>
                    <a:pt x="619" y="6293"/>
                    <a:pt x="645" y="6293"/>
                  </a:cubicBezTo>
                  <a:cubicBezTo>
                    <a:pt x="671" y="6345"/>
                    <a:pt x="671" y="6422"/>
                    <a:pt x="645" y="6448"/>
                  </a:cubicBezTo>
                  <a:lnTo>
                    <a:pt x="645" y="6525"/>
                  </a:lnTo>
                  <a:lnTo>
                    <a:pt x="645" y="6603"/>
                  </a:lnTo>
                  <a:cubicBezTo>
                    <a:pt x="671" y="6628"/>
                    <a:pt x="671" y="6654"/>
                    <a:pt x="671" y="6706"/>
                  </a:cubicBezTo>
                  <a:lnTo>
                    <a:pt x="722" y="6757"/>
                  </a:lnTo>
                  <a:cubicBezTo>
                    <a:pt x="737" y="6788"/>
                    <a:pt x="752" y="6800"/>
                    <a:pt x="773" y="6800"/>
                  </a:cubicBezTo>
                  <a:cubicBezTo>
                    <a:pt x="787" y="6800"/>
                    <a:pt x="804" y="6794"/>
                    <a:pt x="825" y="6783"/>
                  </a:cubicBezTo>
                  <a:lnTo>
                    <a:pt x="877" y="6783"/>
                  </a:lnTo>
                  <a:cubicBezTo>
                    <a:pt x="886" y="6756"/>
                    <a:pt x="902" y="6748"/>
                    <a:pt x="920" y="6748"/>
                  </a:cubicBezTo>
                  <a:cubicBezTo>
                    <a:pt x="946" y="6748"/>
                    <a:pt x="978" y="6763"/>
                    <a:pt x="1006" y="6763"/>
                  </a:cubicBezTo>
                  <a:cubicBezTo>
                    <a:pt x="1015" y="6763"/>
                    <a:pt x="1024" y="6761"/>
                    <a:pt x="1032" y="6757"/>
                  </a:cubicBezTo>
                  <a:cubicBezTo>
                    <a:pt x="1036" y="6755"/>
                    <a:pt x="1040" y="6754"/>
                    <a:pt x="1044" y="6754"/>
                  </a:cubicBezTo>
                  <a:cubicBezTo>
                    <a:pt x="1083" y="6754"/>
                    <a:pt x="1083" y="6865"/>
                    <a:pt x="1083" y="6912"/>
                  </a:cubicBezTo>
                  <a:cubicBezTo>
                    <a:pt x="1057" y="6938"/>
                    <a:pt x="1057" y="6964"/>
                    <a:pt x="1032" y="6989"/>
                  </a:cubicBezTo>
                  <a:cubicBezTo>
                    <a:pt x="1032" y="7041"/>
                    <a:pt x="1083" y="7118"/>
                    <a:pt x="1083" y="7170"/>
                  </a:cubicBezTo>
                  <a:cubicBezTo>
                    <a:pt x="1161" y="7273"/>
                    <a:pt x="1161" y="7402"/>
                    <a:pt x="1135" y="7505"/>
                  </a:cubicBezTo>
                  <a:lnTo>
                    <a:pt x="1135" y="7557"/>
                  </a:lnTo>
                  <a:cubicBezTo>
                    <a:pt x="1109" y="7583"/>
                    <a:pt x="1109" y="7608"/>
                    <a:pt x="1109" y="7608"/>
                  </a:cubicBezTo>
                  <a:cubicBezTo>
                    <a:pt x="1083" y="7686"/>
                    <a:pt x="1109" y="7763"/>
                    <a:pt x="1135" y="7815"/>
                  </a:cubicBezTo>
                  <a:cubicBezTo>
                    <a:pt x="1186" y="7815"/>
                    <a:pt x="1186" y="7866"/>
                    <a:pt x="1186" y="7892"/>
                  </a:cubicBezTo>
                  <a:lnTo>
                    <a:pt x="1186" y="8021"/>
                  </a:lnTo>
                  <a:cubicBezTo>
                    <a:pt x="1186" y="8047"/>
                    <a:pt x="1186" y="8098"/>
                    <a:pt x="1186" y="8124"/>
                  </a:cubicBezTo>
                  <a:cubicBezTo>
                    <a:pt x="1212" y="8150"/>
                    <a:pt x="1212" y="8176"/>
                    <a:pt x="1186" y="8202"/>
                  </a:cubicBezTo>
                  <a:cubicBezTo>
                    <a:pt x="1135" y="8253"/>
                    <a:pt x="1161" y="8305"/>
                    <a:pt x="1186" y="8356"/>
                  </a:cubicBezTo>
                  <a:cubicBezTo>
                    <a:pt x="1212" y="8382"/>
                    <a:pt x="1186" y="8408"/>
                    <a:pt x="1186" y="8460"/>
                  </a:cubicBezTo>
                  <a:cubicBezTo>
                    <a:pt x="1186" y="8485"/>
                    <a:pt x="1186" y="8588"/>
                    <a:pt x="1161" y="8666"/>
                  </a:cubicBezTo>
                  <a:cubicBezTo>
                    <a:pt x="1161" y="8666"/>
                    <a:pt x="1161" y="8692"/>
                    <a:pt x="1135" y="8692"/>
                  </a:cubicBezTo>
                  <a:cubicBezTo>
                    <a:pt x="1083" y="8717"/>
                    <a:pt x="1109" y="8743"/>
                    <a:pt x="1135" y="8769"/>
                  </a:cubicBezTo>
                  <a:cubicBezTo>
                    <a:pt x="1161" y="8769"/>
                    <a:pt x="1161" y="8795"/>
                    <a:pt x="1186" y="8795"/>
                  </a:cubicBezTo>
                  <a:cubicBezTo>
                    <a:pt x="1212" y="8821"/>
                    <a:pt x="1212" y="8821"/>
                    <a:pt x="1186" y="8821"/>
                  </a:cubicBezTo>
                  <a:cubicBezTo>
                    <a:pt x="1186" y="8846"/>
                    <a:pt x="1186" y="8846"/>
                    <a:pt x="1186" y="8846"/>
                  </a:cubicBezTo>
                  <a:cubicBezTo>
                    <a:pt x="1109" y="8950"/>
                    <a:pt x="1109" y="8950"/>
                    <a:pt x="1109" y="9027"/>
                  </a:cubicBezTo>
                  <a:cubicBezTo>
                    <a:pt x="1083" y="9130"/>
                    <a:pt x="1057" y="9130"/>
                    <a:pt x="1083" y="9182"/>
                  </a:cubicBezTo>
                  <a:cubicBezTo>
                    <a:pt x="1083" y="9233"/>
                    <a:pt x="1057" y="9285"/>
                    <a:pt x="1057" y="9336"/>
                  </a:cubicBezTo>
                  <a:cubicBezTo>
                    <a:pt x="1109" y="9388"/>
                    <a:pt x="1057" y="9465"/>
                    <a:pt x="1083" y="9517"/>
                  </a:cubicBezTo>
                  <a:cubicBezTo>
                    <a:pt x="1135" y="9543"/>
                    <a:pt x="1083" y="9543"/>
                    <a:pt x="1057" y="9543"/>
                  </a:cubicBezTo>
                  <a:cubicBezTo>
                    <a:pt x="1032" y="9543"/>
                    <a:pt x="1032" y="9594"/>
                    <a:pt x="1006" y="9594"/>
                  </a:cubicBezTo>
                  <a:lnTo>
                    <a:pt x="954" y="9620"/>
                  </a:lnTo>
                  <a:lnTo>
                    <a:pt x="1083" y="9672"/>
                  </a:lnTo>
                  <a:cubicBezTo>
                    <a:pt x="1109" y="9672"/>
                    <a:pt x="1135" y="9697"/>
                    <a:pt x="1135" y="9749"/>
                  </a:cubicBezTo>
                  <a:lnTo>
                    <a:pt x="1186" y="9749"/>
                  </a:lnTo>
                  <a:cubicBezTo>
                    <a:pt x="1212" y="9749"/>
                    <a:pt x="1186" y="9775"/>
                    <a:pt x="1186" y="9775"/>
                  </a:cubicBezTo>
                  <a:lnTo>
                    <a:pt x="1186" y="9801"/>
                  </a:lnTo>
                  <a:cubicBezTo>
                    <a:pt x="1238" y="9878"/>
                    <a:pt x="1238" y="9878"/>
                    <a:pt x="1186" y="9955"/>
                  </a:cubicBezTo>
                  <a:cubicBezTo>
                    <a:pt x="1135" y="10007"/>
                    <a:pt x="1109" y="10059"/>
                    <a:pt x="1083" y="10136"/>
                  </a:cubicBezTo>
                  <a:cubicBezTo>
                    <a:pt x="1083" y="10162"/>
                    <a:pt x="1083" y="10188"/>
                    <a:pt x="1083" y="10213"/>
                  </a:cubicBezTo>
                  <a:cubicBezTo>
                    <a:pt x="1057" y="10265"/>
                    <a:pt x="1083" y="10342"/>
                    <a:pt x="1135" y="10394"/>
                  </a:cubicBezTo>
                  <a:cubicBezTo>
                    <a:pt x="1135" y="10368"/>
                    <a:pt x="1161" y="10368"/>
                    <a:pt x="1161" y="10368"/>
                  </a:cubicBezTo>
                  <a:cubicBezTo>
                    <a:pt x="1186" y="10368"/>
                    <a:pt x="1186" y="10368"/>
                    <a:pt x="1161" y="10394"/>
                  </a:cubicBezTo>
                  <a:cubicBezTo>
                    <a:pt x="1161" y="10420"/>
                    <a:pt x="1161" y="10445"/>
                    <a:pt x="1135" y="10471"/>
                  </a:cubicBezTo>
                  <a:cubicBezTo>
                    <a:pt x="1135" y="10523"/>
                    <a:pt x="1161" y="10549"/>
                    <a:pt x="1186" y="10574"/>
                  </a:cubicBezTo>
                  <a:cubicBezTo>
                    <a:pt x="1238" y="10626"/>
                    <a:pt x="1264" y="10678"/>
                    <a:pt x="1238" y="10729"/>
                  </a:cubicBezTo>
                  <a:cubicBezTo>
                    <a:pt x="1212" y="10781"/>
                    <a:pt x="1212" y="10806"/>
                    <a:pt x="1264" y="10832"/>
                  </a:cubicBezTo>
                  <a:cubicBezTo>
                    <a:pt x="1290" y="10858"/>
                    <a:pt x="1238" y="10884"/>
                    <a:pt x="1212" y="10910"/>
                  </a:cubicBezTo>
                  <a:cubicBezTo>
                    <a:pt x="1186" y="10910"/>
                    <a:pt x="1186" y="10961"/>
                    <a:pt x="1212" y="10987"/>
                  </a:cubicBezTo>
                  <a:cubicBezTo>
                    <a:pt x="1264" y="11013"/>
                    <a:pt x="1290" y="11064"/>
                    <a:pt x="1290" y="11142"/>
                  </a:cubicBezTo>
                  <a:cubicBezTo>
                    <a:pt x="1315" y="11219"/>
                    <a:pt x="1315" y="11322"/>
                    <a:pt x="1290" y="11400"/>
                  </a:cubicBezTo>
                  <a:cubicBezTo>
                    <a:pt x="1290" y="11451"/>
                    <a:pt x="1290" y="11503"/>
                    <a:pt x="1290" y="11554"/>
                  </a:cubicBezTo>
                  <a:cubicBezTo>
                    <a:pt x="1315" y="11632"/>
                    <a:pt x="1315" y="11709"/>
                    <a:pt x="1290" y="11787"/>
                  </a:cubicBezTo>
                  <a:cubicBezTo>
                    <a:pt x="1290" y="11812"/>
                    <a:pt x="1290" y="11812"/>
                    <a:pt x="1315" y="11838"/>
                  </a:cubicBezTo>
                  <a:cubicBezTo>
                    <a:pt x="1367" y="11890"/>
                    <a:pt x="1393" y="11967"/>
                    <a:pt x="1367" y="12044"/>
                  </a:cubicBezTo>
                  <a:cubicBezTo>
                    <a:pt x="1367" y="12070"/>
                    <a:pt x="1393" y="12096"/>
                    <a:pt x="1393" y="12096"/>
                  </a:cubicBezTo>
                  <a:cubicBezTo>
                    <a:pt x="1341" y="12173"/>
                    <a:pt x="1393" y="12225"/>
                    <a:pt x="1419" y="12302"/>
                  </a:cubicBezTo>
                  <a:cubicBezTo>
                    <a:pt x="1419" y="12354"/>
                    <a:pt x="1419" y="12431"/>
                    <a:pt x="1419" y="12483"/>
                  </a:cubicBezTo>
                  <a:cubicBezTo>
                    <a:pt x="1419" y="12560"/>
                    <a:pt x="1419" y="12534"/>
                    <a:pt x="1419" y="12560"/>
                  </a:cubicBezTo>
                  <a:cubicBezTo>
                    <a:pt x="1393" y="12586"/>
                    <a:pt x="1367" y="12638"/>
                    <a:pt x="1367" y="12689"/>
                  </a:cubicBezTo>
                  <a:cubicBezTo>
                    <a:pt x="1393" y="12741"/>
                    <a:pt x="1367" y="12818"/>
                    <a:pt x="1367" y="12870"/>
                  </a:cubicBezTo>
                  <a:cubicBezTo>
                    <a:pt x="1367" y="12921"/>
                    <a:pt x="1315" y="12896"/>
                    <a:pt x="1290" y="12921"/>
                  </a:cubicBezTo>
                  <a:lnTo>
                    <a:pt x="1290" y="12947"/>
                  </a:lnTo>
                  <a:cubicBezTo>
                    <a:pt x="1290" y="12999"/>
                    <a:pt x="1341" y="13050"/>
                    <a:pt x="1290" y="13102"/>
                  </a:cubicBezTo>
                  <a:cubicBezTo>
                    <a:pt x="1264" y="13128"/>
                    <a:pt x="1264" y="13134"/>
                    <a:pt x="1273" y="13134"/>
                  </a:cubicBezTo>
                  <a:cubicBezTo>
                    <a:pt x="1283" y="13134"/>
                    <a:pt x="1302" y="13128"/>
                    <a:pt x="1315" y="13128"/>
                  </a:cubicBezTo>
                  <a:cubicBezTo>
                    <a:pt x="1341" y="13153"/>
                    <a:pt x="1393" y="13205"/>
                    <a:pt x="1341" y="13231"/>
                  </a:cubicBezTo>
                  <a:lnTo>
                    <a:pt x="1341" y="13257"/>
                  </a:lnTo>
                  <a:lnTo>
                    <a:pt x="1341" y="13308"/>
                  </a:lnTo>
                  <a:cubicBezTo>
                    <a:pt x="1419" y="13411"/>
                    <a:pt x="1393" y="13437"/>
                    <a:pt x="1290" y="13489"/>
                  </a:cubicBezTo>
                  <a:cubicBezTo>
                    <a:pt x="1290" y="13566"/>
                    <a:pt x="1290" y="13618"/>
                    <a:pt x="1264" y="13669"/>
                  </a:cubicBezTo>
                  <a:cubicBezTo>
                    <a:pt x="1315" y="13669"/>
                    <a:pt x="1290" y="13721"/>
                    <a:pt x="1290" y="13747"/>
                  </a:cubicBezTo>
                  <a:cubicBezTo>
                    <a:pt x="1302" y="13760"/>
                    <a:pt x="1315" y="13766"/>
                    <a:pt x="1328" y="13766"/>
                  </a:cubicBezTo>
                  <a:cubicBezTo>
                    <a:pt x="1341" y="13766"/>
                    <a:pt x="1354" y="13760"/>
                    <a:pt x="1367" y="13747"/>
                  </a:cubicBezTo>
                  <a:cubicBezTo>
                    <a:pt x="1386" y="13740"/>
                    <a:pt x="1401" y="13737"/>
                    <a:pt x="1412" y="13737"/>
                  </a:cubicBezTo>
                  <a:cubicBezTo>
                    <a:pt x="1444" y="13737"/>
                    <a:pt x="1444" y="13766"/>
                    <a:pt x="1444" y="13824"/>
                  </a:cubicBezTo>
                  <a:cubicBezTo>
                    <a:pt x="1522" y="13824"/>
                    <a:pt x="1522" y="13824"/>
                    <a:pt x="1496" y="13876"/>
                  </a:cubicBezTo>
                  <a:cubicBezTo>
                    <a:pt x="1480" y="13925"/>
                    <a:pt x="1484" y="13943"/>
                    <a:pt x="1502" y="13943"/>
                  </a:cubicBezTo>
                  <a:cubicBezTo>
                    <a:pt x="1513" y="13943"/>
                    <a:pt x="1529" y="13937"/>
                    <a:pt x="1547" y="13927"/>
                  </a:cubicBezTo>
                  <a:cubicBezTo>
                    <a:pt x="1599" y="13927"/>
                    <a:pt x="1573" y="13953"/>
                    <a:pt x="1573" y="13979"/>
                  </a:cubicBezTo>
                  <a:cubicBezTo>
                    <a:pt x="1573" y="14005"/>
                    <a:pt x="1547" y="14005"/>
                    <a:pt x="1547" y="14005"/>
                  </a:cubicBezTo>
                  <a:cubicBezTo>
                    <a:pt x="1522" y="14030"/>
                    <a:pt x="1522" y="14056"/>
                    <a:pt x="1522" y="14082"/>
                  </a:cubicBezTo>
                  <a:lnTo>
                    <a:pt x="1547" y="14082"/>
                  </a:lnTo>
                  <a:cubicBezTo>
                    <a:pt x="1565" y="14082"/>
                    <a:pt x="1582" y="14070"/>
                    <a:pt x="1599" y="14070"/>
                  </a:cubicBezTo>
                  <a:cubicBezTo>
                    <a:pt x="1608" y="14070"/>
                    <a:pt x="1616" y="14073"/>
                    <a:pt x="1625" y="14082"/>
                  </a:cubicBezTo>
                  <a:cubicBezTo>
                    <a:pt x="1651" y="14108"/>
                    <a:pt x="1676" y="14159"/>
                    <a:pt x="1676" y="14185"/>
                  </a:cubicBezTo>
                  <a:cubicBezTo>
                    <a:pt x="1651" y="14237"/>
                    <a:pt x="1651" y="14262"/>
                    <a:pt x="1651" y="14314"/>
                  </a:cubicBezTo>
                  <a:lnTo>
                    <a:pt x="1651" y="14391"/>
                  </a:lnTo>
                  <a:cubicBezTo>
                    <a:pt x="1651" y="14417"/>
                    <a:pt x="1651" y="14495"/>
                    <a:pt x="1676" y="14520"/>
                  </a:cubicBezTo>
                  <a:cubicBezTo>
                    <a:pt x="1728" y="14572"/>
                    <a:pt x="1728" y="14675"/>
                    <a:pt x="1702" y="14727"/>
                  </a:cubicBezTo>
                  <a:cubicBezTo>
                    <a:pt x="1676" y="14778"/>
                    <a:pt x="1651" y="14830"/>
                    <a:pt x="1676" y="14907"/>
                  </a:cubicBezTo>
                  <a:cubicBezTo>
                    <a:pt x="1665" y="14911"/>
                    <a:pt x="1654" y="14912"/>
                    <a:pt x="1643" y="14912"/>
                  </a:cubicBezTo>
                  <a:cubicBezTo>
                    <a:pt x="1577" y="14912"/>
                    <a:pt x="1514" y="14856"/>
                    <a:pt x="1470" y="14856"/>
                  </a:cubicBezTo>
                  <a:cubicBezTo>
                    <a:pt x="1470" y="14907"/>
                    <a:pt x="1444" y="14985"/>
                    <a:pt x="1470" y="15036"/>
                  </a:cubicBezTo>
                  <a:cubicBezTo>
                    <a:pt x="1522" y="15088"/>
                    <a:pt x="1470" y="15088"/>
                    <a:pt x="1470" y="15114"/>
                  </a:cubicBezTo>
                  <a:cubicBezTo>
                    <a:pt x="1470" y="15114"/>
                    <a:pt x="1419" y="15165"/>
                    <a:pt x="1496" y="15191"/>
                  </a:cubicBezTo>
                  <a:lnTo>
                    <a:pt x="1496" y="15243"/>
                  </a:lnTo>
                  <a:cubicBezTo>
                    <a:pt x="1444" y="15320"/>
                    <a:pt x="1496" y="15397"/>
                    <a:pt x="1470" y="15475"/>
                  </a:cubicBezTo>
                  <a:cubicBezTo>
                    <a:pt x="1444" y="15526"/>
                    <a:pt x="1444" y="15578"/>
                    <a:pt x="1470" y="15629"/>
                  </a:cubicBezTo>
                  <a:cubicBezTo>
                    <a:pt x="1470" y="15681"/>
                    <a:pt x="1470" y="15707"/>
                    <a:pt x="1470" y="15758"/>
                  </a:cubicBezTo>
                  <a:cubicBezTo>
                    <a:pt x="1444" y="15810"/>
                    <a:pt x="1444" y="15861"/>
                    <a:pt x="1470" y="15913"/>
                  </a:cubicBezTo>
                  <a:cubicBezTo>
                    <a:pt x="1496" y="15965"/>
                    <a:pt x="1496" y="16042"/>
                    <a:pt x="1444" y="16119"/>
                  </a:cubicBezTo>
                  <a:cubicBezTo>
                    <a:pt x="1419" y="16145"/>
                    <a:pt x="1393" y="16171"/>
                    <a:pt x="1393" y="16197"/>
                  </a:cubicBezTo>
                  <a:lnTo>
                    <a:pt x="1444" y="16223"/>
                  </a:lnTo>
                  <a:cubicBezTo>
                    <a:pt x="1547" y="16274"/>
                    <a:pt x="1547" y="16274"/>
                    <a:pt x="1496" y="16403"/>
                  </a:cubicBezTo>
                  <a:cubicBezTo>
                    <a:pt x="1496" y="16429"/>
                    <a:pt x="1573" y="16455"/>
                    <a:pt x="1496" y="16506"/>
                  </a:cubicBezTo>
                  <a:lnTo>
                    <a:pt x="1496" y="16532"/>
                  </a:lnTo>
                  <a:cubicBezTo>
                    <a:pt x="1547" y="16584"/>
                    <a:pt x="1547" y="16661"/>
                    <a:pt x="1522" y="16713"/>
                  </a:cubicBezTo>
                  <a:lnTo>
                    <a:pt x="1522" y="16738"/>
                  </a:lnTo>
                  <a:cubicBezTo>
                    <a:pt x="1625" y="16893"/>
                    <a:pt x="1522" y="16996"/>
                    <a:pt x="1444" y="17074"/>
                  </a:cubicBezTo>
                  <a:cubicBezTo>
                    <a:pt x="1444" y="17074"/>
                    <a:pt x="1444" y="17099"/>
                    <a:pt x="1444" y="17099"/>
                  </a:cubicBezTo>
                  <a:cubicBezTo>
                    <a:pt x="1470" y="17177"/>
                    <a:pt x="1470" y="17280"/>
                    <a:pt x="1444" y="17357"/>
                  </a:cubicBezTo>
                  <a:cubicBezTo>
                    <a:pt x="1470" y="17357"/>
                    <a:pt x="1496" y="17357"/>
                    <a:pt x="1496" y="17409"/>
                  </a:cubicBezTo>
                  <a:cubicBezTo>
                    <a:pt x="1496" y="17435"/>
                    <a:pt x="1496" y="17486"/>
                    <a:pt x="1444" y="17512"/>
                  </a:cubicBezTo>
                  <a:cubicBezTo>
                    <a:pt x="1470" y="17589"/>
                    <a:pt x="1522" y="17693"/>
                    <a:pt x="1470" y="17796"/>
                  </a:cubicBezTo>
                  <a:cubicBezTo>
                    <a:pt x="1496" y="17847"/>
                    <a:pt x="1522" y="17822"/>
                    <a:pt x="1547" y="17899"/>
                  </a:cubicBezTo>
                  <a:cubicBezTo>
                    <a:pt x="1547" y="17899"/>
                    <a:pt x="1573" y="17899"/>
                    <a:pt x="1573" y="17976"/>
                  </a:cubicBezTo>
                  <a:cubicBezTo>
                    <a:pt x="1599" y="18002"/>
                    <a:pt x="1599" y="18054"/>
                    <a:pt x="1573" y="18079"/>
                  </a:cubicBezTo>
                  <a:cubicBezTo>
                    <a:pt x="1599" y="18157"/>
                    <a:pt x="1547" y="18183"/>
                    <a:pt x="1547" y="18234"/>
                  </a:cubicBezTo>
                  <a:cubicBezTo>
                    <a:pt x="1547" y="18286"/>
                    <a:pt x="1599" y="18312"/>
                    <a:pt x="1547" y="18337"/>
                  </a:cubicBezTo>
                  <a:cubicBezTo>
                    <a:pt x="1547" y="18441"/>
                    <a:pt x="1444" y="18466"/>
                    <a:pt x="1444" y="18570"/>
                  </a:cubicBezTo>
                  <a:cubicBezTo>
                    <a:pt x="1367" y="18647"/>
                    <a:pt x="1444" y="18724"/>
                    <a:pt x="1470" y="18776"/>
                  </a:cubicBezTo>
                  <a:lnTo>
                    <a:pt x="1522" y="18776"/>
                  </a:lnTo>
                  <a:cubicBezTo>
                    <a:pt x="1522" y="18763"/>
                    <a:pt x="1528" y="18757"/>
                    <a:pt x="1541" y="18757"/>
                  </a:cubicBezTo>
                  <a:cubicBezTo>
                    <a:pt x="1554" y="18757"/>
                    <a:pt x="1573" y="18763"/>
                    <a:pt x="1599" y="18776"/>
                  </a:cubicBezTo>
                  <a:cubicBezTo>
                    <a:pt x="1625" y="18827"/>
                    <a:pt x="1651" y="18879"/>
                    <a:pt x="1625" y="18931"/>
                  </a:cubicBezTo>
                  <a:cubicBezTo>
                    <a:pt x="1625" y="18956"/>
                    <a:pt x="1625" y="18982"/>
                    <a:pt x="1625" y="18982"/>
                  </a:cubicBezTo>
                  <a:cubicBezTo>
                    <a:pt x="1625" y="19020"/>
                    <a:pt x="1611" y="19044"/>
                    <a:pt x="1593" y="19044"/>
                  </a:cubicBezTo>
                  <a:cubicBezTo>
                    <a:pt x="1587" y="19044"/>
                    <a:pt x="1580" y="19041"/>
                    <a:pt x="1573" y="19034"/>
                  </a:cubicBezTo>
                  <a:cubicBezTo>
                    <a:pt x="1522" y="19034"/>
                    <a:pt x="1470" y="19034"/>
                    <a:pt x="1444" y="19085"/>
                  </a:cubicBezTo>
                  <a:cubicBezTo>
                    <a:pt x="1419" y="19111"/>
                    <a:pt x="1393" y="19163"/>
                    <a:pt x="1419" y="19188"/>
                  </a:cubicBezTo>
                  <a:cubicBezTo>
                    <a:pt x="1444" y="19240"/>
                    <a:pt x="1470" y="19266"/>
                    <a:pt x="1470" y="19317"/>
                  </a:cubicBezTo>
                  <a:cubicBezTo>
                    <a:pt x="1496" y="19369"/>
                    <a:pt x="1496" y="19395"/>
                    <a:pt x="1496" y="19446"/>
                  </a:cubicBezTo>
                  <a:cubicBezTo>
                    <a:pt x="1522" y="19472"/>
                    <a:pt x="1496" y="19498"/>
                    <a:pt x="1496" y="19524"/>
                  </a:cubicBezTo>
                  <a:cubicBezTo>
                    <a:pt x="1444" y="19550"/>
                    <a:pt x="1444" y="19601"/>
                    <a:pt x="1496" y="19627"/>
                  </a:cubicBezTo>
                  <a:cubicBezTo>
                    <a:pt x="1573" y="19704"/>
                    <a:pt x="1573" y="19807"/>
                    <a:pt x="1522" y="19885"/>
                  </a:cubicBezTo>
                  <a:cubicBezTo>
                    <a:pt x="1496" y="19962"/>
                    <a:pt x="1496" y="20014"/>
                    <a:pt x="1496" y="20091"/>
                  </a:cubicBezTo>
                  <a:cubicBezTo>
                    <a:pt x="1496" y="20117"/>
                    <a:pt x="1496" y="20169"/>
                    <a:pt x="1470" y="20169"/>
                  </a:cubicBezTo>
                  <a:cubicBezTo>
                    <a:pt x="1444" y="20194"/>
                    <a:pt x="1419" y="20246"/>
                    <a:pt x="1444" y="20272"/>
                  </a:cubicBezTo>
                  <a:cubicBezTo>
                    <a:pt x="1444" y="20323"/>
                    <a:pt x="1470" y="20349"/>
                    <a:pt x="1444" y="20375"/>
                  </a:cubicBezTo>
                  <a:cubicBezTo>
                    <a:pt x="1419" y="20426"/>
                    <a:pt x="1393" y="20401"/>
                    <a:pt x="1444" y="20426"/>
                  </a:cubicBezTo>
                  <a:cubicBezTo>
                    <a:pt x="1496" y="20478"/>
                    <a:pt x="1522" y="20555"/>
                    <a:pt x="1522" y="20607"/>
                  </a:cubicBezTo>
                  <a:cubicBezTo>
                    <a:pt x="1522" y="20633"/>
                    <a:pt x="1547" y="20684"/>
                    <a:pt x="1547" y="20710"/>
                  </a:cubicBezTo>
                  <a:cubicBezTo>
                    <a:pt x="1547" y="20736"/>
                    <a:pt x="1573" y="20736"/>
                    <a:pt x="1573" y="20762"/>
                  </a:cubicBezTo>
                  <a:cubicBezTo>
                    <a:pt x="1547" y="20788"/>
                    <a:pt x="1573" y="20865"/>
                    <a:pt x="1573" y="20916"/>
                  </a:cubicBezTo>
                  <a:cubicBezTo>
                    <a:pt x="1573" y="20968"/>
                    <a:pt x="1573" y="21020"/>
                    <a:pt x="1599" y="21071"/>
                  </a:cubicBezTo>
                  <a:cubicBezTo>
                    <a:pt x="1599" y="21071"/>
                    <a:pt x="1599" y="21123"/>
                    <a:pt x="1573" y="21123"/>
                  </a:cubicBezTo>
                  <a:cubicBezTo>
                    <a:pt x="1547" y="21226"/>
                    <a:pt x="1573" y="21303"/>
                    <a:pt x="1522" y="21381"/>
                  </a:cubicBezTo>
                  <a:cubicBezTo>
                    <a:pt x="1522" y="21381"/>
                    <a:pt x="1522" y="21407"/>
                    <a:pt x="1547" y="21407"/>
                  </a:cubicBezTo>
                  <a:lnTo>
                    <a:pt x="1599" y="21432"/>
                  </a:lnTo>
                  <a:cubicBezTo>
                    <a:pt x="1599" y="21458"/>
                    <a:pt x="1573" y="21458"/>
                    <a:pt x="1573" y="21484"/>
                  </a:cubicBezTo>
                  <a:cubicBezTo>
                    <a:pt x="1573" y="21484"/>
                    <a:pt x="1522" y="21510"/>
                    <a:pt x="1547" y="21535"/>
                  </a:cubicBezTo>
                  <a:cubicBezTo>
                    <a:pt x="1573" y="21535"/>
                    <a:pt x="1599" y="21639"/>
                    <a:pt x="1599" y="21716"/>
                  </a:cubicBezTo>
                  <a:cubicBezTo>
                    <a:pt x="1625" y="21793"/>
                    <a:pt x="1573" y="21845"/>
                    <a:pt x="1599" y="21922"/>
                  </a:cubicBezTo>
                  <a:cubicBezTo>
                    <a:pt x="1599" y="22000"/>
                    <a:pt x="1625" y="22000"/>
                    <a:pt x="1625" y="22051"/>
                  </a:cubicBezTo>
                  <a:cubicBezTo>
                    <a:pt x="1651" y="22077"/>
                    <a:pt x="1625" y="22103"/>
                    <a:pt x="1625" y="22129"/>
                  </a:cubicBezTo>
                  <a:cubicBezTo>
                    <a:pt x="1599" y="22129"/>
                    <a:pt x="1599" y="22180"/>
                    <a:pt x="1625" y="22206"/>
                  </a:cubicBezTo>
                  <a:cubicBezTo>
                    <a:pt x="1625" y="22232"/>
                    <a:pt x="1625" y="22232"/>
                    <a:pt x="1651" y="22258"/>
                  </a:cubicBezTo>
                  <a:cubicBezTo>
                    <a:pt x="1625" y="22309"/>
                    <a:pt x="1625" y="22361"/>
                    <a:pt x="1651" y="22412"/>
                  </a:cubicBezTo>
                  <a:cubicBezTo>
                    <a:pt x="1651" y="22438"/>
                    <a:pt x="1625" y="22464"/>
                    <a:pt x="1599" y="22490"/>
                  </a:cubicBezTo>
                  <a:lnTo>
                    <a:pt x="1599" y="22516"/>
                  </a:lnTo>
                  <a:lnTo>
                    <a:pt x="1625" y="22541"/>
                  </a:lnTo>
                  <a:cubicBezTo>
                    <a:pt x="1702" y="22593"/>
                    <a:pt x="1625" y="22619"/>
                    <a:pt x="1625" y="22670"/>
                  </a:cubicBezTo>
                  <a:cubicBezTo>
                    <a:pt x="1702" y="22670"/>
                    <a:pt x="1702" y="22670"/>
                    <a:pt x="1676" y="22722"/>
                  </a:cubicBezTo>
                  <a:cubicBezTo>
                    <a:pt x="1676" y="22748"/>
                    <a:pt x="1651" y="22799"/>
                    <a:pt x="1625" y="22799"/>
                  </a:cubicBezTo>
                  <a:lnTo>
                    <a:pt x="1625" y="22851"/>
                  </a:lnTo>
                  <a:cubicBezTo>
                    <a:pt x="1625" y="22851"/>
                    <a:pt x="1702" y="22928"/>
                    <a:pt x="1625" y="23006"/>
                  </a:cubicBezTo>
                  <a:lnTo>
                    <a:pt x="1625" y="23031"/>
                  </a:lnTo>
                  <a:lnTo>
                    <a:pt x="1676" y="23031"/>
                  </a:lnTo>
                  <a:lnTo>
                    <a:pt x="1676" y="23057"/>
                  </a:lnTo>
                  <a:lnTo>
                    <a:pt x="1625" y="23134"/>
                  </a:lnTo>
                  <a:cubicBezTo>
                    <a:pt x="1651" y="23134"/>
                    <a:pt x="1676" y="23134"/>
                    <a:pt x="1676" y="23160"/>
                  </a:cubicBezTo>
                  <a:cubicBezTo>
                    <a:pt x="1676" y="23186"/>
                    <a:pt x="1676" y="23186"/>
                    <a:pt x="1676" y="23212"/>
                  </a:cubicBezTo>
                  <a:cubicBezTo>
                    <a:pt x="1676" y="23263"/>
                    <a:pt x="1651" y="23289"/>
                    <a:pt x="1599" y="23289"/>
                  </a:cubicBezTo>
                  <a:cubicBezTo>
                    <a:pt x="1547" y="23289"/>
                    <a:pt x="1573" y="23289"/>
                    <a:pt x="1547" y="23315"/>
                  </a:cubicBezTo>
                  <a:lnTo>
                    <a:pt x="1496" y="23315"/>
                  </a:lnTo>
                  <a:lnTo>
                    <a:pt x="1496" y="23263"/>
                  </a:lnTo>
                  <a:cubicBezTo>
                    <a:pt x="1470" y="23263"/>
                    <a:pt x="1444" y="23263"/>
                    <a:pt x="1419" y="23315"/>
                  </a:cubicBezTo>
                  <a:cubicBezTo>
                    <a:pt x="1419" y="23315"/>
                    <a:pt x="1419" y="23341"/>
                    <a:pt x="1393" y="23367"/>
                  </a:cubicBezTo>
                  <a:cubicBezTo>
                    <a:pt x="1444" y="23392"/>
                    <a:pt x="1444" y="23470"/>
                    <a:pt x="1470" y="23496"/>
                  </a:cubicBezTo>
                  <a:cubicBezTo>
                    <a:pt x="1522" y="23496"/>
                    <a:pt x="1547" y="23496"/>
                    <a:pt x="1547" y="23547"/>
                  </a:cubicBezTo>
                  <a:cubicBezTo>
                    <a:pt x="1547" y="23599"/>
                    <a:pt x="1522" y="23599"/>
                    <a:pt x="1470" y="23599"/>
                  </a:cubicBezTo>
                  <a:cubicBezTo>
                    <a:pt x="1470" y="23676"/>
                    <a:pt x="1496" y="23753"/>
                    <a:pt x="1444" y="23805"/>
                  </a:cubicBezTo>
                  <a:cubicBezTo>
                    <a:pt x="1393" y="23857"/>
                    <a:pt x="1393" y="23908"/>
                    <a:pt x="1419" y="23986"/>
                  </a:cubicBezTo>
                  <a:cubicBezTo>
                    <a:pt x="1419" y="24037"/>
                    <a:pt x="1419" y="24089"/>
                    <a:pt x="1419" y="24140"/>
                  </a:cubicBezTo>
                  <a:cubicBezTo>
                    <a:pt x="1419" y="24140"/>
                    <a:pt x="1419" y="24222"/>
                    <a:pt x="1455" y="24222"/>
                  </a:cubicBezTo>
                  <a:cubicBezTo>
                    <a:pt x="1459" y="24222"/>
                    <a:pt x="1464" y="24221"/>
                    <a:pt x="1470" y="24218"/>
                  </a:cubicBezTo>
                  <a:cubicBezTo>
                    <a:pt x="1522" y="24218"/>
                    <a:pt x="1522" y="24269"/>
                    <a:pt x="1522" y="24295"/>
                  </a:cubicBezTo>
                  <a:cubicBezTo>
                    <a:pt x="1573" y="24347"/>
                    <a:pt x="1547" y="24424"/>
                    <a:pt x="1522" y="24476"/>
                  </a:cubicBezTo>
                  <a:cubicBezTo>
                    <a:pt x="1496" y="24579"/>
                    <a:pt x="1470" y="24708"/>
                    <a:pt x="1470" y="24811"/>
                  </a:cubicBezTo>
                  <a:cubicBezTo>
                    <a:pt x="1470" y="24888"/>
                    <a:pt x="1419" y="24940"/>
                    <a:pt x="1419" y="24991"/>
                  </a:cubicBezTo>
                  <a:cubicBezTo>
                    <a:pt x="1470" y="25017"/>
                    <a:pt x="1470" y="25017"/>
                    <a:pt x="1419" y="25069"/>
                  </a:cubicBezTo>
                  <a:lnTo>
                    <a:pt x="1419" y="25120"/>
                  </a:lnTo>
                  <a:cubicBezTo>
                    <a:pt x="1470" y="25120"/>
                    <a:pt x="1470" y="25146"/>
                    <a:pt x="1444" y="25198"/>
                  </a:cubicBezTo>
                  <a:cubicBezTo>
                    <a:pt x="1470" y="25198"/>
                    <a:pt x="1444" y="25224"/>
                    <a:pt x="1444" y="25224"/>
                  </a:cubicBezTo>
                  <a:cubicBezTo>
                    <a:pt x="1444" y="25275"/>
                    <a:pt x="1444" y="25327"/>
                    <a:pt x="1470" y="25378"/>
                  </a:cubicBezTo>
                  <a:cubicBezTo>
                    <a:pt x="1470" y="25378"/>
                    <a:pt x="1444" y="25404"/>
                    <a:pt x="1444" y="25404"/>
                  </a:cubicBezTo>
                  <a:lnTo>
                    <a:pt x="1470" y="25481"/>
                  </a:lnTo>
                  <a:cubicBezTo>
                    <a:pt x="1496" y="25481"/>
                    <a:pt x="1522" y="25481"/>
                    <a:pt x="1522" y="25507"/>
                  </a:cubicBezTo>
                  <a:cubicBezTo>
                    <a:pt x="1522" y="25533"/>
                    <a:pt x="1496" y="25662"/>
                    <a:pt x="1470" y="25739"/>
                  </a:cubicBezTo>
                  <a:cubicBezTo>
                    <a:pt x="1496" y="25791"/>
                    <a:pt x="1470" y="25817"/>
                    <a:pt x="1444" y="25843"/>
                  </a:cubicBezTo>
                  <a:lnTo>
                    <a:pt x="1444" y="25946"/>
                  </a:lnTo>
                  <a:cubicBezTo>
                    <a:pt x="1444" y="25971"/>
                    <a:pt x="1393" y="25997"/>
                    <a:pt x="1393" y="26023"/>
                  </a:cubicBezTo>
                  <a:cubicBezTo>
                    <a:pt x="1393" y="26075"/>
                    <a:pt x="1419" y="26100"/>
                    <a:pt x="1419" y="26126"/>
                  </a:cubicBezTo>
                  <a:cubicBezTo>
                    <a:pt x="1419" y="26178"/>
                    <a:pt x="1444" y="26255"/>
                    <a:pt x="1393" y="26281"/>
                  </a:cubicBezTo>
                  <a:lnTo>
                    <a:pt x="1393" y="26307"/>
                  </a:lnTo>
                  <a:cubicBezTo>
                    <a:pt x="1393" y="26333"/>
                    <a:pt x="1393" y="26358"/>
                    <a:pt x="1393" y="26384"/>
                  </a:cubicBezTo>
                  <a:cubicBezTo>
                    <a:pt x="1367" y="26436"/>
                    <a:pt x="1367" y="26461"/>
                    <a:pt x="1367" y="26513"/>
                  </a:cubicBezTo>
                  <a:cubicBezTo>
                    <a:pt x="1393" y="26539"/>
                    <a:pt x="1393" y="26565"/>
                    <a:pt x="1393" y="26590"/>
                  </a:cubicBezTo>
                  <a:cubicBezTo>
                    <a:pt x="1393" y="26616"/>
                    <a:pt x="1367" y="26668"/>
                    <a:pt x="1341" y="26694"/>
                  </a:cubicBezTo>
                  <a:cubicBezTo>
                    <a:pt x="1341" y="26694"/>
                    <a:pt x="1341" y="26719"/>
                    <a:pt x="1341" y="26719"/>
                  </a:cubicBezTo>
                  <a:lnTo>
                    <a:pt x="1367" y="26771"/>
                  </a:lnTo>
                  <a:cubicBezTo>
                    <a:pt x="1367" y="26797"/>
                    <a:pt x="1393" y="26848"/>
                    <a:pt x="1367" y="26874"/>
                  </a:cubicBezTo>
                  <a:cubicBezTo>
                    <a:pt x="1367" y="26900"/>
                    <a:pt x="1341" y="26900"/>
                    <a:pt x="1315" y="26926"/>
                  </a:cubicBezTo>
                  <a:cubicBezTo>
                    <a:pt x="1290" y="26926"/>
                    <a:pt x="1290" y="26977"/>
                    <a:pt x="1290" y="26977"/>
                  </a:cubicBezTo>
                  <a:cubicBezTo>
                    <a:pt x="1290" y="27003"/>
                    <a:pt x="1315" y="27055"/>
                    <a:pt x="1264" y="27080"/>
                  </a:cubicBezTo>
                  <a:cubicBezTo>
                    <a:pt x="1212" y="27106"/>
                    <a:pt x="1238" y="27158"/>
                    <a:pt x="1264" y="27209"/>
                  </a:cubicBezTo>
                  <a:cubicBezTo>
                    <a:pt x="1341" y="27209"/>
                    <a:pt x="1315" y="27261"/>
                    <a:pt x="1315" y="27313"/>
                  </a:cubicBezTo>
                  <a:cubicBezTo>
                    <a:pt x="1341" y="27364"/>
                    <a:pt x="1367" y="27493"/>
                    <a:pt x="1367" y="27570"/>
                  </a:cubicBezTo>
                  <a:cubicBezTo>
                    <a:pt x="1419" y="27648"/>
                    <a:pt x="1419" y="27777"/>
                    <a:pt x="1367" y="27854"/>
                  </a:cubicBezTo>
                  <a:lnTo>
                    <a:pt x="1367" y="27932"/>
                  </a:lnTo>
                  <a:cubicBezTo>
                    <a:pt x="1393" y="27957"/>
                    <a:pt x="1367" y="28009"/>
                    <a:pt x="1341" y="28009"/>
                  </a:cubicBezTo>
                  <a:cubicBezTo>
                    <a:pt x="1341" y="28035"/>
                    <a:pt x="1341" y="28061"/>
                    <a:pt x="1367" y="28086"/>
                  </a:cubicBezTo>
                  <a:cubicBezTo>
                    <a:pt x="1393" y="28112"/>
                    <a:pt x="1367" y="28138"/>
                    <a:pt x="1341" y="28164"/>
                  </a:cubicBezTo>
                  <a:cubicBezTo>
                    <a:pt x="1341" y="28189"/>
                    <a:pt x="1419" y="28189"/>
                    <a:pt x="1393" y="28215"/>
                  </a:cubicBezTo>
                  <a:cubicBezTo>
                    <a:pt x="1393" y="28241"/>
                    <a:pt x="1315" y="28267"/>
                    <a:pt x="1341" y="28344"/>
                  </a:cubicBezTo>
                  <a:cubicBezTo>
                    <a:pt x="1393" y="28396"/>
                    <a:pt x="1341" y="28422"/>
                    <a:pt x="1341" y="28473"/>
                  </a:cubicBezTo>
                  <a:cubicBezTo>
                    <a:pt x="1367" y="28551"/>
                    <a:pt x="1367" y="28654"/>
                    <a:pt x="1341" y="28731"/>
                  </a:cubicBezTo>
                  <a:lnTo>
                    <a:pt x="1393" y="28731"/>
                  </a:lnTo>
                  <a:lnTo>
                    <a:pt x="1393" y="28654"/>
                  </a:lnTo>
                  <a:lnTo>
                    <a:pt x="1393" y="28628"/>
                  </a:lnTo>
                  <a:cubicBezTo>
                    <a:pt x="1393" y="28628"/>
                    <a:pt x="1419" y="28628"/>
                    <a:pt x="1419" y="28654"/>
                  </a:cubicBezTo>
                  <a:cubicBezTo>
                    <a:pt x="1419" y="28680"/>
                    <a:pt x="1470" y="28705"/>
                    <a:pt x="1419" y="28731"/>
                  </a:cubicBezTo>
                  <a:lnTo>
                    <a:pt x="1393" y="28860"/>
                  </a:lnTo>
                  <a:cubicBezTo>
                    <a:pt x="1408" y="28852"/>
                    <a:pt x="1421" y="28849"/>
                    <a:pt x="1431" y="28849"/>
                  </a:cubicBezTo>
                  <a:cubicBezTo>
                    <a:pt x="1457" y="28849"/>
                    <a:pt x="1470" y="28868"/>
                    <a:pt x="1470" y="28886"/>
                  </a:cubicBezTo>
                  <a:cubicBezTo>
                    <a:pt x="1470" y="28912"/>
                    <a:pt x="1470" y="28937"/>
                    <a:pt x="1470" y="28963"/>
                  </a:cubicBezTo>
                  <a:cubicBezTo>
                    <a:pt x="1470" y="29015"/>
                    <a:pt x="1470" y="29066"/>
                    <a:pt x="1496" y="29092"/>
                  </a:cubicBezTo>
                  <a:cubicBezTo>
                    <a:pt x="1547" y="29144"/>
                    <a:pt x="1547" y="29144"/>
                    <a:pt x="1496" y="29170"/>
                  </a:cubicBezTo>
                  <a:lnTo>
                    <a:pt x="1470" y="29170"/>
                  </a:lnTo>
                  <a:cubicBezTo>
                    <a:pt x="1444" y="29195"/>
                    <a:pt x="1444" y="29221"/>
                    <a:pt x="1419" y="29247"/>
                  </a:cubicBezTo>
                  <a:cubicBezTo>
                    <a:pt x="1393" y="29247"/>
                    <a:pt x="1367" y="29273"/>
                    <a:pt x="1341" y="29298"/>
                  </a:cubicBezTo>
                  <a:cubicBezTo>
                    <a:pt x="1315" y="29402"/>
                    <a:pt x="1341" y="29505"/>
                    <a:pt x="1393" y="29608"/>
                  </a:cubicBezTo>
                  <a:cubicBezTo>
                    <a:pt x="1419" y="29685"/>
                    <a:pt x="1419" y="29737"/>
                    <a:pt x="1341" y="29763"/>
                  </a:cubicBezTo>
                  <a:lnTo>
                    <a:pt x="1341" y="29789"/>
                  </a:lnTo>
                  <a:cubicBezTo>
                    <a:pt x="1341" y="29814"/>
                    <a:pt x="1444" y="29789"/>
                    <a:pt x="1444" y="29892"/>
                  </a:cubicBezTo>
                  <a:cubicBezTo>
                    <a:pt x="1444" y="29892"/>
                    <a:pt x="1419" y="29943"/>
                    <a:pt x="1470" y="29969"/>
                  </a:cubicBezTo>
                  <a:cubicBezTo>
                    <a:pt x="1496" y="29969"/>
                    <a:pt x="1496" y="29995"/>
                    <a:pt x="1496" y="30021"/>
                  </a:cubicBezTo>
                  <a:cubicBezTo>
                    <a:pt x="1470" y="30124"/>
                    <a:pt x="1470" y="30201"/>
                    <a:pt x="1496" y="30304"/>
                  </a:cubicBezTo>
                  <a:lnTo>
                    <a:pt x="1522" y="30459"/>
                  </a:lnTo>
                  <a:cubicBezTo>
                    <a:pt x="1522" y="30511"/>
                    <a:pt x="1573" y="30536"/>
                    <a:pt x="1522" y="30588"/>
                  </a:cubicBezTo>
                  <a:cubicBezTo>
                    <a:pt x="1522" y="30588"/>
                    <a:pt x="1522" y="30614"/>
                    <a:pt x="1522" y="30614"/>
                  </a:cubicBezTo>
                  <a:cubicBezTo>
                    <a:pt x="1573" y="30614"/>
                    <a:pt x="1547" y="30640"/>
                    <a:pt x="1522" y="30665"/>
                  </a:cubicBezTo>
                  <a:cubicBezTo>
                    <a:pt x="1522" y="30665"/>
                    <a:pt x="1522" y="30743"/>
                    <a:pt x="1573" y="30769"/>
                  </a:cubicBezTo>
                  <a:cubicBezTo>
                    <a:pt x="1573" y="30769"/>
                    <a:pt x="1573" y="30820"/>
                    <a:pt x="1599" y="30820"/>
                  </a:cubicBezTo>
                  <a:cubicBezTo>
                    <a:pt x="1625" y="30872"/>
                    <a:pt x="1651" y="30949"/>
                    <a:pt x="1651" y="31026"/>
                  </a:cubicBezTo>
                  <a:lnTo>
                    <a:pt x="1651" y="31078"/>
                  </a:lnTo>
                  <a:lnTo>
                    <a:pt x="1676" y="31078"/>
                  </a:lnTo>
                  <a:cubicBezTo>
                    <a:pt x="1676" y="31052"/>
                    <a:pt x="1676" y="31052"/>
                    <a:pt x="1702" y="31052"/>
                  </a:cubicBezTo>
                  <a:cubicBezTo>
                    <a:pt x="1728" y="31052"/>
                    <a:pt x="1728" y="31078"/>
                    <a:pt x="1702" y="31078"/>
                  </a:cubicBezTo>
                  <a:cubicBezTo>
                    <a:pt x="1702" y="31104"/>
                    <a:pt x="1702" y="31104"/>
                    <a:pt x="1676" y="31104"/>
                  </a:cubicBezTo>
                  <a:cubicBezTo>
                    <a:pt x="1676" y="31130"/>
                    <a:pt x="1676" y="31130"/>
                    <a:pt x="1676" y="31155"/>
                  </a:cubicBezTo>
                  <a:lnTo>
                    <a:pt x="1676" y="31207"/>
                  </a:lnTo>
                  <a:lnTo>
                    <a:pt x="1728" y="31207"/>
                  </a:lnTo>
                  <a:cubicBezTo>
                    <a:pt x="1754" y="31207"/>
                    <a:pt x="1780" y="31207"/>
                    <a:pt x="1805" y="31233"/>
                  </a:cubicBezTo>
                  <a:lnTo>
                    <a:pt x="1805" y="31310"/>
                  </a:lnTo>
                  <a:cubicBezTo>
                    <a:pt x="1857" y="31362"/>
                    <a:pt x="1831" y="31439"/>
                    <a:pt x="1857" y="31491"/>
                  </a:cubicBezTo>
                  <a:cubicBezTo>
                    <a:pt x="1909" y="31568"/>
                    <a:pt x="1909" y="31568"/>
                    <a:pt x="1857" y="31594"/>
                  </a:cubicBezTo>
                  <a:cubicBezTo>
                    <a:pt x="1831" y="31620"/>
                    <a:pt x="1857" y="31671"/>
                    <a:pt x="1831" y="31697"/>
                  </a:cubicBezTo>
                  <a:cubicBezTo>
                    <a:pt x="1831" y="31723"/>
                    <a:pt x="1831" y="31749"/>
                    <a:pt x="1857" y="31774"/>
                  </a:cubicBezTo>
                  <a:cubicBezTo>
                    <a:pt x="1934" y="31826"/>
                    <a:pt x="1883" y="31903"/>
                    <a:pt x="1883" y="31981"/>
                  </a:cubicBezTo>
                  <a:cubicBezTo>
                    <a:pt x="1909" y="31981"/>
                    <a:pt x="1909" y="32007"/>
                    <a:pt x="1909" y="32032"/>
                  </a:cubicBezTo>
                  <a:cubicBezTo>
                    <a:pt x="1909" y="32084"/>
                    <a:pt x="1934" y="32110"/>
                    <a:pt x="1960" y="32110"/>
                  </a:cubicBezTo>
                  <a:cubicBezTo>
                    <a:pt x="1986" y="32110"/>
                    <a:pt x="1986" y="32187"/>
                    <a:pt x="1986" y="32213"/>
                  </a:cubicBezTo>
                  <a:cubicBezTo>
                    <a:pt x="2012" y="32239"/>
                    <a:pt x="2037" y="32290"/>
                    <a:pt x="1986" y="32316"/>
                  </a:cubicBezTo>
                  <a:cubicBezTo>
                    <a:pt x="1960" y="32368"/>
                    <a:pt x="1934" y="32419"/>
                    <a:pt x="1960" y="32471"/>
                  </a:cubicBezTo>
                  <a:cubicBezTo>
                    <a:pt x="1960" y="32471"/>
                    <a:pt x="1960" y="32497"/>
                    <a:pt x="1960" y="32522"/>
                  </a:cubicBezTo>
                  <a:cubicBezTo>
                    <a:pt x="1934" y="32574"/>
                    <a:pt x="1934" y="32600"/>
                    <a:pt x="1986" y="32625"/>
                  </a:cubicBezTo>
                  <a:cubicBezTo>
                    <a:pt x="2003" y="32634"/>
                    <a:pt x="2012" y="32637"/>
                    <a:pt x="2016" y="32637"/>
                  </a:cubicBezTo>
                  <a:cubicBezTo>
                    <a:pt x="2023" y="32637"/>
                    <a:pt x="2012" y="32625"/>
                    <a:pt x="2012" y="32625"/>
                  </a:cubicBezTo>
                  <a:cubicBezTo>
                    <a:pt x="2037" y="32625"/>
                    <a:pt x="2037" y="32651"/>
                    <a:pt x="2037" y="32677"/>
                  </a:cubicBezTo>
                  <a:cubicBezTo>
                    <a:pt x="2037" y="32703"/>
                    <a:pt x="2012" y="32703"/>
                    <a:pt x="1986" y="32703"/>
                  </a:cubicBezTo>
                  <a:cubicBezTo>
                    <a:pt x="1975" y="32692"/>
                    <a:pt x="1960" y="32686"/>
                    <a:pt x="1946" y="32686"/>
                  </a:cubicBezTo>
                  <a:cubicBezTo>
                    <a:pt x="1926" y="32686"/>
                    <a:pt x="1909" y="32698"/>
                    <a:pt x="1909" y="32729"/>
                  </a:cubicBezTo>
                  <a:cubicBezTo>
                    <a:pt x="1909" y="32780"/>
                    <a:pt x="1857" y="32806"/>
                    <a:pt x="1883" y="32858"/>
                  </a:cubicBezTo>
                  <a:cubicBezTo>
                    <a:pt x="1883" y="32909"/>
                    <a:pt x="1883" y="32935"/>
                    <a:pt x="1831" y="32987"/>
                  </a:cubicBezTo>
                  <a:lnTo>
                    <a:pt x="1831" y="33012"/>
                  </a:lnTo>
                  <a:cubicBezTo>
                    <a:pt x="1831" y="33038"/>
                    <a:pt x="1831" y="33090"/>
                    <a:pt x="1857" y="33141"/>
                  </a:cubicBezTo>
                  <a:cubicBezTo>
                    <a:pt x="1857" y="33167"/>
                    <a:pt x="1857" y="33193"/>
                    <a:pt x="1857" y="33244"/>
                  </a:cubicBezTo>
                  <a:cubicBezTo>
                    <a:pt x="1805" y="33348"/>
                    <a:pt x="1780" y="33451"/>
                    <a:pt x="1780" y="33554"/>
                  </a:cubicBezTo>
                  <a:cubicBezTo>
                    <a:pt x="1780" y="33606"/>
                    <a:pt x="1728" y="33657"/>
                    <a:pt x="1780" y="33709"/>
                  </a:cubicBezTo>
                  <a:cubicBezTo>
                    <a:pt x="1780" y="33709"/>
                    <a:pt x="1831" y="33734"/>
                    <a:pt x="1831" y="33734"/>
                  </a:cubicBezTo>
                  <a:cubicBezTo>
                    <a:pt x="1780" y="33838"/>
                    <a:pt x="1934" y="33941"/>
                    <a:pt x="1857" y="34044"/>
                  </a:cubicBezTo>
                  <a:cubicBezTo>
                    <a:pt x="1831" y="34044"/>
                    <a:pt x="1831" y="34070"/>
                    <a:pt x="1831" y="34070"/>
                  </a:cubicBezTo>
                  <a:cubicBezTo>
                    <a:pt x="1909" y="34070"/>
                    <a:pt x="1909" y="34070"/>
                    <a:pt x="1909" y="34018"/>
                  </a:cubicBezTo>
                  <a:cubicBezTo>
                    <a:pt x="1909" y="34018"/>
                    <a:pt x="1909" y="33992"/>
                    <a:pt x="1909" y="33992"/>
                  </a:cubicBezTo>
                  <a:cubicBezTo>
                    <a:pt x="1909" y="33946"/>
                    <a:pt x="1927" y="33937"/>
                    <a:pt x="1948" y="33937"/>
                  </a:cubicBezTo>
                  <a:cubicBezTo>
                    <a:pt x="1961" y="33937"/>
                    <a:pt x="1976" y="33941"/>
                    <a:pt x="1986" y="33941"/>
                  </a:cubicBezTo>
                  <a:cubicBezTo>
                    <a:pt x="1986" y="34018"/>
                    <a:pt x="1986" y="34096"/>
                    <a:pt x="1934" y="34147"/>
                  </a:cubicBezTo>
                  <a:cubicBezTo>
                    <a:pt x="2003" y="34147"/>
                    <a:pt x="2031" y="34066"/>
                    <a:pt x="2036" y="34066"/>
                  </a:cubicBezTo>
                  <a:cubicBezTo>
                    <a:pt x="2037" y="34066"/>
                    <a:pt x="2037" y="34067"/>
                    <a:pt x="2037" y="34070"/>
                  </a:cubicBezTo>
                  <a:cubicBezTo>
                    <a:pt x="2037" y="34173"/>
                    <a:pt x="2063" y="34276"/>
                    <a:pt x="2115" y="34328"/>
                  </a:cubicBezTo>
                  <a:cubicBezTo>
                    <a:pt x="2128" y="34341"/>
                    <a:pt x="2134" y="34347"/>
                    <a:pt x="2141" y="34347"/>
                  </a:cubicBezTo>
                  <a:cubicBezTo>
                    <a:pt x="2147" y="34347"/>
                    <a:pt x="2154" y="34341"/>
                    <a:pt x="2166" y="34328"/>
                  </a:cubicBezTo>
                  <a:lnTo>
                    <a:pt x="2218" y="34328"/>
                  </a:lnTo>
                  <a:cubicBezTo>
                    <a:pt x="2244" y="34328"/>
                    <a:pt x="2270" y="34353"/>
                    <a:pt x="2270" y="34379"/>
                  </a:cubicBezTo>
                  <a:cubicBezTo>
                    <a:pt x="2270" y="34405"/>
                    <a:pt x="2244" y="34431"/>
                    <a:pt x="2218" y="34431"/>
                  </a:cubicBezTo>
                  <a:cubicBezTo>
                    <a:pt x="2184" y="34431"/>
                    <a:pt x="2149" y="34408"/>
                    <a:pt x="2122" y="34408"/>
                  </a:cubicBezTo>
                  <a:cubicBezTo>
                    <a:pt x="2109" y="34408"/>
                    <a:pt x="2098" y="34414"/>
                    <a:pt x="2089" y="34431"/>
                  </a:cubicBezTo>
                  <a:cubicBezTo>
                    <a:pt x="2063" y="34482"/>
                    <a:pt x="2063" y="34534"/>
                    <a:pt x="2089" y="34586"/>
                  </a:cubicBezTo>
                  <a:cubicBezTo>
                    <a:pt x="2115" y="34637"/>
                    <a:pt x="2037" y="34637"/>
                    <a:pt x="2037" y="34689"/>
                  </a:cubicBezTo>
                  <a:lnTo>
                    <a:pt x="2037" y="34792"/>
                  </a:lnTo>
                  <a:lnTo>
                    <a:pt x="2166" y="34792"/>
                  </a:lnTo>
                  <a:cubicBezTo>
                    <a:pt x="2192" y="34818"/>
                    <a:pt x="2218" y="34895"/>
                    <a:pt x="2192" y="34947"/>
                  </a:cubicBezTo>
                  <a:cubicBezTo>
                    <a:pt x="2166" y="34972"/>
                    <a:pt x="2141" y="34972"/>
                    <a:pt x="2115" y="34972"/>
                  </a:cubicBezTo>
                  <a:cubicBezTo>
                    <a:pt x="2063" y="34972"/>
                    <a:pt x="2037" y="34947"/>
                    <a:pt x="2012" y="34947"/>
                  </a:cubicBezTo>
                  <a:lnTo>
                    <a:pt x="2012" y="34972"/>
                  </a:lnTo>
                  <a:cubicBezTo>
                    <a:pt x="2037" y="34998"/>
                    <a:pt x="2037" y="35024"/>
                    <a:pt x="2012" y="35050"/>
                  </a:cubicBezTo>
                  <a:lnTo>
                    <a:pt x="2012" y="35076"/>
                  </a:lnTo>
                  <a:cubicBezTo>
                    <a:pt x="2012" y="35076"/>
                    <a:pt x="2037" y="35101"/>
                    <a:pt x="2037" y="35127"/>
                  </a:cubicBezTo>
                  <a:lnTo>
                    <a:pt x="2115" y="35076"/>
                  </a:lnTo>
                  <a:cubicBezTo>
                    <a:pt x="2141" y="35063"/>
                    <a:pt x="2160" y="35056"/>
                    <a:pt x="2173" y="35056"/>
                  </a:cubicBezTo>
                  <a:cubicBezTo>
                    <a:pt x="2186" y="35056"/>
                    <a:pt x="2192" y="35063"/>
                    <a:pt x="2192" y="35076"/>
                  </a:cubicBezTo>
                  <a:cubicBezTo>
                    <a:pt x="2166" y="35101"/>
                    <a:pt x="2166" y="35153"/>
                    <a:pt x="2166" y="35179"/>
                  </a:cubicBezTo>
                  <a:cubicBezTo>
                    <a:pt x="2166" y="35179"/>
                    <a:pt x="2192" y="35179"/>
                    <a:pt x="2192" y="35205"/>
                  </a:cubicBezTo>
                  <a:cubicBezTo>
                    <a:pt x="2192" y="35256"/>
                    <a:pt x="2192" y="35308"/>
                    <a:pt x="2166" y="35359"/>
                  </a:cubicBezTo>
                  <a:cubicBezTo>
                    <a:pt x="2192" y="35359"/>
                    <a:pt x="2192" y="35359"/>
                    <a:pt x="2192" y="35385"/>
                  </a:cubicBezTo>
                  <a:lnTo>
                    <a:pt x="2218" y="35643"/>
                  </a:lnTo>
                  <a:cubicBezTo>
                    <a:pt x="2244" y="35669"/>
                    <a:pt x="2244" y="35720"/>
                    <a:pt x="2244" y="35746"/>
                  </a:cubicBezTo>
                  <a:cubicBezTo>
                    <a:pt x="2244" y="35798"/>
                    <a:pt x="2244" y="35849"/>
                    <a:pt x="2244" y="35901"/>
                  </a:cubicBezTo>
                  <a:cubicBezTo>
                    <a:pt x="2270" y="35978"/>
                    <a:pt x="2218" y="36030"/>
                    <a:pt x="2218" y="36107"/>
                  </a:cubicBezTo>
                  <a:cubicBezTo>
                    <a:pt x="2233" y="36154"/>
                    <a:pt x="2221" y="36163"/>
                    <a:pt x="2203" y="36163"/>
                  </a:cubicBezTo>
                  <a:cubicBezTo>
                    <a:pt x="2191" y="36163"/>
                    <a:pt x="2177" y="36159"/>
                    <a:pt x="2166" y="36159"/>
                  </a:cubicBezTo>
                  <a:cubicBezTo>
                    <a:pt x="2141" y="36159"/>
                    <a:pt x="2115" y="36133"/>
                    <a:pt x="2089" y="36133"/>
                  </a:cubicBezTo>
                  <a:cubicBezTo>
                    <a:pt x="2063" y="36159"/>
                    <a:pt x="2063" y="36210"/>
                    <a:pt x="2063" y="36262"/>
                  </a:cubicBezTo>
                  <a:cubicBezTo>
                    <a:pt x="2089" y="36262"/>
                    <a:pt x="2115" y="36262"/>
                    <a:pt x="2115" y="36314"/>
                  </a:cubicBezTo>
                  <a:cubicBezTo>
                    <a:pt x="2089" y="36339"/>
                    <a:pt x="2037" y="36365"/>
                    <a:pt x="2012" y="36391"/>
                  </a:cubicBezTo>
                  <a:cubicBezTo>
                    <a:pt x="2012" y="36391"/>
                    <a:pt x="1986" y="36365"/>
                    <a:pt x="1986" y="36365"/>
                  </a:cubicBezTo>
                  <a:cubicBezTo>
                    <a:pt x="1986" y="36362"/>
                    <a:pt x="1986" y="36361"/>
                    <a:pt x="1985" y="36361"/>
                  </a:cubicBezTo>
                  <a:cubicBezTo>
                    <a:pt x="1980" y="36361"/>
                    <a:pt x="1957" y="36445"/>
                    <a:pt x="1934" y="36468"/>
                  </a:cubicBezTo>
                  <a:cubicBezTo>
                    <a:pt x="1934" y="36546"/>
                    <a:pt x="1909" y="36623"/>
                    <a:pt x="1883" y="36726"/>
                  </a:cubicBezTo>
                  <a:cubicBezTo>
                    <a:pt x="1883" y="36726"/>
                    <a:pt x="1909" y="36752"/>
                    <a:pt x="1909" y="36752"/>
                  </a:cubicBezTo>
                  <a:cubicBezTo>
                    <a:pt x="1934" y="36752"/>
                    <a:pt x="1960" y="36778"/>
                    <a:pt x="1986" y="36804"/>
                  </a:cubicBezTo>
                  <a:cubicBezTo>
                    <a:pt x="2012" y="36804"/>
                    <a:pt x="2012" y="36804"/>
                    <a:pt x="2037" y="36778"/>
                  </a:cubicBezTo>
                  <a:cubicBezTo>
                    <a:pt x="2037" y="36752"/>
                    <a:pt x="1986" y="36726"/>
                    <a:pt x="2037" y="36700"/>
                  </a:cubicBezTo>
                  <a:cubicBezTo>
                    <a:pt x="2046" y="36692"/>
                    <a:pt x="2055" y="36689"/>
                    <a:pt x="2063" y="36689"/>
                  </a:cubicBezTo>
                  <a:cubicBezTo>
                    <a:pt x="2080" y="36689"/>
                    <a:pt x="2098" y="36700"/>
                    <a:pt x="2115" y="36700"/>
                  </a:cubicBezTo>
                  <a:cubicBezTo>
                    <a:pt x="2115" y="36752"/>
                    <a:pt x="2089" y="36804"/>
                    <a:pt x="2115" y="36855"/>
                  </a:cubicBezTo>
                  <a:cubicBezTo>
                    <a:pt x="2141" y="36907"/>
                    <a:pt x="2115" y="36907"/>
                    <a:pt x="2089" y="36933"/>
                  </a:cubicBezTo>
                  <a:cubicBezTo>
                    <a:pt x="2089" y="37010"/>
                    <a:pt x="2063" y="37036"/>
                    <a:pt x="2012" y="37062"/>
                  </a:cubicBezTo>
                  <a:cubicBezTo>
                    <a:pt x="2012" y="37087"/>
                    <a:pt x="2012" y="37113"/>
                    <a:pt x="1986" y="37113"/>
                  </a:cubicBezTo>
                  <a:cubicBezTo>
                    <a:pt x="1960" y="37165"/>
                    <a:pt x="1960" y="37216"/>
                    <a:pt x="1986" y="37268"/>
                  </a:cubicBezTo>
                  <a:cubicBezTo>
                    <a:pt x="2012" y="37319"/>
                    <a:pt x="2037" y="37397"/>
                    <a:pt x="2012" y="37448"/>
                  </a:cubicBezTo>
                  <a:cubicBezTo>
                    <a:pt x="2012" y="37500"/>
                    <a:pt x="2012" y="37552"/>
                    <a:pt x="2012" y="37577"/>
                  </a:cubicBezTo>
                  <a:cubicBezTo>
                    <a:pt x="2012" y="37629"/>
                    <a:pt x="2037" y="37655"/>
                    <a:pt x="2063" y="37655"/>
                  </a:cubicBezTo>
                  <a:cubicBezTo>
                    <a:pt x="2089" y="37655"/>
                    <a:pt x="2089" y="37655"/>
                    <a:pt x="2115" y="37680"/>
                  </a:cubicBezTo>
                  <a:cubicBezTo>
                    <a:pt x="2115" y="37706"/>
                    <a:pt x="2115" y="37706"/>
                    <a:pt x="2115" y="37732"/>
                  </a:cubicBezTo>
                  <a:cubicBezTo>
                    <a:pt x="2115" y="37732"/>
                    <a:pt x="2141" y="37732"/>
                    <a:pt x="2141" y="37758"/>
                  </a:cubicBezTo>
                  <a:cubicBezTo>
                    <a:pt x="2141" y="37835"/>
                    <a:pt x="2166" y="37835"/>
                    <a:pt x="2141" y="37861"/>
                  </a:cubicBezTo>
                  <a:cubicBezTo>
                    <a:pt x="2115" y="37861"/>
                    <a:pt x="2115" y="37887"/>
                    <a:pt x="2089" y="37887"/>
                  </a:cubicBezTo>
                  <a:cubicBezTo>
                    <a:pt x="2063" y="37913"/>
                    <a:pt x="2063" y="37938"/>
                    <a:pt x="2089" y="37964"/>
                  </a:cubicBezTo>
                  <a:cubicBezTo>
                    <a:pt x="2115" y="37990"/>
                    <a:pt x="2141" y="38093"/>
                    <a:pt x="2089" y="38171"/>
                  </a:cubicBezTo>
                  <a:lnTo>
                    <a:pt x="2089" y="38351"/>
                  </a:lnTo>
                  <a:cubicBezTo>
                    <a:pt x="2089" y="38403"/>
                    <a:pt x="2141" y="38403"/>
                    <a:pt x="2089" y="38454"/>
                  </a:cubicBezTo>
                  <a:cubicBezTo>
                    <a:pt x="2063" y="38454"/>
                    <a:pt x="2063" y="38428"/>
                    <a:pt x="2063" y="38377"/>
                  </a:cubicBezTo>
                  <a:lnTo>
                    <a:pt x="1986" y="38428"/>
                  </a:lnTo>
                  <a:lnTo>
                    <a:pt x="1960" y="38454"/>
                  </a:lnTo>
                  <a:cubicBezTo>
                    <a:pt x="1960" y="38506"/>
                    <a:pt x="1986" y="38532"/>
                    <a:pt x="1960" y="38583"/>
                  </a:cubicBezTo>
                  <a:cubicBezTo>
                    <a:pt x="1909" y="38609"/>
                    <a:pt x="1883" y="38686"/>
                    <a:pt x="1805" y="38686"/>
                  </a:cubicBezTo>
                  <a:cubicBezTo>
                    <a:pt x="1805" y="38764"/>
                    <a:pt x="1780" y="38815"/>
                    <a:pt x="1805" y="38893"/>
                  </a:cubicBezTo>
                  <a:cubicBezTo>
                    <a:pt x="1805" y="38944"/>
                    <a:pt x="1805" y="38996"/>
                    <a:pt x="1780" y="39022"/>
                  </a:cubicBezTo>
                  <a:cubicBezTo>
                    <a:pt x="1857" y="39099"/>
                    <a:pt x="2012" y="39073"/>
                    <a:pt x="1986" y="39151"/>
                  </a:cubicBezTo>
                  <a:cubicBezTo>
                    <a:pt x="1986" y="39202"/>
                    <a:pt x="1934" y="39202"/>
                    <a:pt x="1883" y="39228"/>
                  </a:cubicBezTo>
                  <a:cubicBezTo>
                    <a:pt x="1831" y="39228"/>
                    <a:pt x="1805" y="39228"/>
                    <a:pt x="1805" y="39254"/>
                  </a:cubicBezTo>
                  <a:cubicBezTo>
                    <a:pt x="1805" y="39305"/>
                    <a:pt x="1805" y="39357"/>
                    <a:pt x="1831" y="39383"/>
                  </a:cubicBezTo>
                  <a:cubicBezTo>
                    <a:pt x="1831" y="39434"/>
                    <a:pt x="1831" y="39460"/>
                    <a:pt x="1831" y="39512"/>
                  </a:cubicBezTo>
                  <a:cubicBezTo>
                    <a:pt x="1780" y="39537"/>
                    <a:pt x="1754" y="39615"/>
                    <a:pt x="1780" y="39666"/>
                  </a:cubicBezTo>
                  <a:cubicBezTo>
                    <a:pt x="1883" y="39718"/>
                    <a:pt x="1831" y="39795"/>
                    <a:pt x="1831" y="39873"/>
                  </a:cubicBezTo>
                  <a:cubicBezTo>
                    <a:pt x="1857" y="39924"/>
                    <a:pt x="1805" y="39924"/>
                    <a:pt x="1780" y="39924"/>
                  </a:cubicBezTo>
                  <a:lnTo>
                    <a:pt x="1754" y="39924"/>
                  </a:lnTo>
                  <a:lnTo>
                    <a:pt x="1754" y="40002"/>
                  </a:lnTo>
                  <a:cubicBezTo>
                    <a:pt x="1754" y="40053"/>
                    <a:pt x="1728" y="40105"/>
                    <a:pt x="1702" y="40156"/>
                  </a:cubicBezTo>
                  <a:cubicBezTo>
                    <a:pt x="1702" y="40182"/>
                    <a:pt x="1702" y="40234"/>
                    <a:pt x="1780" y="40234"/>
                  </a:cubicBezTo>
                  <a:cubicBezTo>
                    <a:pt x="1802" y="40226"/>
                    <a:pt x="1818" y="40223"/>
                    <a:pt x="1830" y="40223"/>
                  </a:cubicBezTo>
                  <a:cubicBezTo>
                    <a:pt x="1857" y="40223"/>
                    <a:pt x="1857" y="40241"/>
                    <a:pt x="1857" y="40260"/>
                  </a:cubicBezTo>
                  <a:cubicBezTo>
                    <a:pt x="1883" y="40311"/>
                    <a:pt x="1934" y="40363"/>
                    <a:pt x="1934" y="40414"/>
                  </a:cubicBezTo>
                  <a:cubicBezTo>
                    <a:pt x="1960" y="40440"/>
                    <a:pt x="1986" y="40466"/>
                    <a:pt x="1986" y="40492"/>
                  </a:cubicBezTo>
                  <a:lnTo>
                    <a:pt x="1986" y="40595"/>
                  </a:lnTo>
                  <a:cubicBezTo>
                    <a:pt x="1986" y="40621"/>
                    <a:pt x="2037" y="40672"/>
                    <a:pt x="1986" y="40724"/>
                  </a:cubicBezTo>
                  <a:cubicBezTo>
                    <a:pt x="2012" y="40775"/>
                    <a:pt x="2037" y="40801"/>
                    <a:pt x="2012" y="40853"/>
                  </a:cubicBezTo>
                  <a:cubicBezTo>
                    <a:pt x="2012" y="40879"/>
                    <a:pt x="2012" y="40904"/>
                    <a:pt x="2037" y="40930"/>
                  </a:cubicBezTo>
                  <a:cubicBezTo>
                    <a:pt x="2063" y="40956"/>
                    <a:pt x="2037" y="41007"/>
                    <a:pt x="1986" y="41007"/>
                  </a:cubicBezTo>
                  <a:cubicBezTo>
                    <a:pt x="1986" y="41033"/>
                    <a:pt x="1986" y="41033"/>
                    <a:pt x="1986" y="41059"/>
                  </a:cubicBezTo>
                  <a:lnTo>
                    <a:pt x="1986" y="41085"/>
                  </a:lnTo>
                  <a:cubicBezTo>
                    <a:pt x="2012" y="41085"/>
                    <a:pt x="2037" y="41111"/>
                    <a:pt x="2012" y="41136"/>
                  </a:cubicBezTo>
                  <a:cubicBezTo>
                    <a:pt x="2012" y="41162"/>
                    <a:pt x="1986" y="41162"/>
                    <a:pt x="1960" y="41162"/>
                  </a:cubicBezTo>
                  <a:lnTo>
                    <a:pt x="1909" y="41162"/>
                  </a:lnTo>
                  <a:cubicBezTo>
                    <a:pt x="1883" y="41214"/>
                    <a:pt x="1909" y="41265"/>
                    <a:pt x="1857" y="41317"/>
                  </a:cubicBezTo>
                  <a:cubicBezTo>
                    <a:pt x="1857" y="41343"/>
                    <a:pt x="1857" y="41343"/>
                    <a:pt x="1831" y="41343"/>
                  </a:cubicBezTo>
                  <a:lnTo>
                    <a:pt x="1831" y="41420"/>
                  </a:lnTo>
                  <a:cubicBezTo>
                    <a:pt x="1831" y="41446"/>
                    <a:pt x="1831" y="41472"/>
                    <a:pt x="1780" y="41498"/>
                  </a:cubicBezTo>
                  <a:cubicBezTo>
                    <a:pt x="1780" y="41549"/>
                    <a:pt x="1754" y="41575"/>
                    <a:pt x="1728" y="41601"/>
                  </a:cubicBezTo>
                  <a:cubicBezTo>
                    <a:pt x="1728" y="41626"/>
                    <a:pt x="1728" y="41652"/>
                    <a:pt x="1728" y="41652"/>
                  </a:cubicBezTo>
                  <a:cubicBezTo>
                    <a:pt x="1702" y="41730"/>
                    <a:pt x="1702" y="41781"/>
                    <a:pt x="1702" y="41859"/>
                  </a:cubicBezTo>
                  <a:cubicBezTo>
                    <a:pt x="1702" y="41910"/>
                    <a:pt x="1754" y="41962"/>
                    <a:pt x="1728" y="42013"/>
                  </a:cubicBezTo>
                  <a:cubicBezTo>
                    <a:pt x="1728" y="42091"/>
                    <a:pt x="1728" y="42065"/>
                    <a:pt x="1702" y="42091"/>
                  </a:cubicBezTo>
                  <a:lnTo>
                    <a:pt x="1676" y="42091"/>
                  </a:lnTo>
                  <a:cubicBezTo>
                    <a:pt x="1676" y="42116"/>
                    <a:pt x="1754" y="42194"/>
                    <a:pt x="1702" y="42220"/>
                  </a:cubicBezTo>
                  <a:cubicBezTo>
                    <a:pt x="1651" y="42271"/>
                    <a:pt x="1651" y="42245"/>
                    <a:pt x="1625" y="42271"/>
                  </a:cubicBezTo>
                  <a:cubicBezTo>
                    <a:pt x="1599" y="42297"/>
                    <a:pt x="1573" y="42349"/>
                    <a:pt x="1573" y="42400"/>
                  </a:cubicBezTo>
                  <a:cubicBezTo>
                    <a:pt x="1573" y="42426"/>
                    <a:pt x="1573" y="42452"/>
                    <a:pt x="1599" y="42478"/>
                  </a:cubicBezTo>
                  <a:cubicBezTo>
                    <a:pt x="1625" y="42478"/>
                    <a:pt x="1676" y="42478"/>
                    <a:pt x="1702" y="42503"/>
                  </a:cubicBezTo>
                  <a:cubicBezTo>
                    <a:pt x="1692" y="42500"/>
                    <a:pt x="1681" y="42498"/>
                    <a:pt x="1671" y="42498"/>
                  </a:cubicBezTo>
                  <a:cubicBezTo>
                    <a:pt x="1606" y="42498"/>
                    <a:pt x="1551" y="42562"/>
                    <a:pt x="1573" y="42607"/>
                  </a:cubicBezTo>
                  <a:cubicBezTo>
                    <a:pt x="1573" y="42607"/>
                    <a:pt x="1573" y="42632"/>
                    <a:pt x="1599" y="42632"/>
                  </a:cubicBezTo>
                  <a:lnTo>
                    <a:pt x="1676" y="42658"/>
                  </a:lnTo>
                  <a:cubicBezTo>
                    <a:pt x="1754" y="42684"/>
                    <a:pt x="1754" y="42684"/>
                    <a:pt x="1754" y="42787"/>
                  </a:cubicBezTo>
                  <a:lnTo>
                    <a:pt x="1754" y="42890"/>
                  </a:lnTo>
                  <a:cubicBezTo>
                    <a:pt x="1754" y="42942"/>
                    <a:pt x="1728" y="42993"/>
                    <a:pt x="1754" y="43019"/>
                  </a:cubicBezTo>
                  <a:cubicBezTo>
                    <a:pt x="1780" y="43071"/>
                    <a:pt x="1754" y="43071"/>
                    <a:pt x="1702" y="43071"/>
                  </a:cubicBezTo>
                  <a:lnTo>
                    <a:pt x="1676" y="43071"/>
                  </a:lnTo>
                  <a:lnTo>
                    <a:pt x="1676" y="43122"/>
                  </a:lnTo>
                  <a:lnTo>
                    <a:pt x="1857" y="43122"/>
                  </a:lnTo>
                  <a:cubicBezTo>
                    <a:pt x="1857" y="43122"/>
                    <a:pt x="1883" y="43122"/>
                    <a:pt x="1883" y="43148"/>
                  </a:cubicBezTo>
                  <a:cubicBezTo>
                    <a:pt x="1883" y="43225"/>
                    <a:pt x="1883" y="43225"/>
                    <a:pt x="1805" y="43225"/>
                  </a:cubicBezTo>
                  <a:cubicBezTo>
                    <a:pt x="1780" y="43251"/>
                    <a:pt x="1754" y="43251"/>
                    <a:pt x="1754" y="43251"/>
                  </a:cubicBezTo>
                  <a:cubicBezTo>
                    <a:pt x="1754" y="43303"/>
                    <a:pt x="1780" y="43329"/>
                    <a:pt x="1754" y="43380"/>
                  </a:cubicBezTo>
                  <a:cubicBezTo>
                    <a:pt x="1728" y="43380"/>
                    <a:pt x="1728" y="43406"/>
                    <a:pt x="1754" y="43432"/>
                  </a:cubicBezTo>
                  <a:cubicBezTo>
                    <a:pt x="1754" y="43445"/>
                    <a:pt x="1760" y="43451"/>
                    <a:pt x="1770" y="43451"/>
                  </a:cubicBezTo>
                  <a:cubicBezTo>
                    <a:pt x="1780" y="43451"/>
                    <a:pt x="1792" y="43445"/>
                    <a:pt x="1805" y="43432"/>
                  </a:cubicBezTo>
                  <a:cubicBezTo>
                    <a:pt x="1818" y="43419"/>
                    <a:pt x="1831" y="43412"/>
                    <a:pt x="1841" y="43412"/>
                  </a:cubicBezTo>
                  <a:cubicBezTo>
                    <a:pt x="1851" y="43412"/>
                    <a:pt x="1857" y="43419"/>
                    <a:pt x="1857" y="43432"/>
                  </a:cubicBezTo>
                  <a:cubicBezTo>
                    <a:pt x="1857" y="43458"/>
                    <a:pt x="1857" y="43458"/>
                    <a:pt x="1857" y="43483"/>
                  </a:cubicBezTo>
                  <a:lnTo>
                    <a:pt x="1857" y="43535"/>
                  </a:lnTo>
                  <a:cubicBezTo>
                    <a:pt x="1857" y="43561"/>
                    <a:pt x="1883" y="43561"/>
                    <a:pt x="1857" y="43612"/>
                  </a:cubicBezTo>
                  <a:cubicBezTo>
                    <a:pt x="1831" y="43664"/>
                    <a:pt x="1909" y="43664"/>
                    <a:pt x="1909" y="43690"/>
                  </a:cubicBezTo>
                  <a:cubicBezTo>
                    <a:pt x="1909" y="43793"/>
                    <a:pt x="1909" y="43896"/>
                    <a:pt x="1883" y="43999"/>
                  </a:cubicBezTo>
                  <a:cubicBezTo>
                    <a:pt x="1857" y="44025"/>
                    <a:pt x="1805" y="44051"/>
                    <a:pt x="1780" y="44077"/>
                  </a:cubicBezTo>
                  <a:lnTo>
                    <a:pt x="1728" y="44102"/>
                  </a:lnTo>
                  <a:cubicBezTo>
                    <a:pt x="1728" y="44206"/>
                    <a:pt x="1728" y="44283"/>
                    <a:pt x="1857" y="44283"/>
                  </a:cubicBezTo>
                  <a:cubicBezTo>
                    <a:pt x="1883" y="44283"/>
                    <a:pt x="1909" y="44386"/>
                    <a:pt x="1883" y="44412"/>
                  </a:cubicBezTo>
                  <a:lnTo>
                    <a:pt x="1857" y="44412"/>
                  </a:lnTo>
                  <a:cubicBezTo>
                    <a:pt x="1847" y="44382"/>
                    <a:pt x="1833" y="44371"/>
                    <a:pt x="1816" y="44371"/>
                  </a:cubicBezTo>
                  <a:cubicBezTo>
                    <a:pt x="1791" y="44371"/>
                    <a:pt x="1759" y="44396"/>
                    <a:pt x="1728" y="44412"/>
                  </a:cubicBezTo>
                  <a:cubicBezTo>
                    <a:pt x="1728" y="44412"/>
                    <a:pt x="1728" y="44412"/>
                    <a:pt x="1728" y="44438"/>
                  </a:cubicBezTo>
                  <a:cubicBezTo>
                    <a:pt x="1759" y="44484"/>
                    <a:pt x="1790" y="44493"/>
                    <a:pt x="1815" y="44493"/>
                  </a:cubicBezTo>
                  <a:cubicBezTo>
                    <a:pt x="1832" y="44493"/>
                    <a:pt x="1847" y="44489"/>
                    <a:pt x="1857" y="44489"/>
                  </a:cubicBezTo>
                  <a:cubicBezTo>
                    <a:pt x="1857" y="44489"/>
                    <a:pt x="1857" y="44515"/>
                    <a:pt x="1883" y="44515"/>
                  </a:cubicBezTo>
                  <a:cubicBezTo>
                    <a:pt x="1883" y="44592"/>
                    <a:pt x="1831" y="44644"/>
                    <a:pt x="1754" y="44644"/>
                  </a:cubicBezTo>
                  <a:cubicBezTo>
                    <a:pt x="1754" y="44644"/>
                    <a:pt x="1728" y="44670"/>
                    <a:pt x="1728" y="44696"/>
                  </a:cubicBezTo>
                  <a:lnTo>
                    <a:pt x="1805" y="44721"/>
                  </a:lnTo>
                  <a:cubicBezTo>
                    <a:pt x="1823" y="44721"/>
                    <a:pt x="1840" y="44698"/>
                    <a:pt x="1857" y="44698"/>
                  </a:cubicBezTo>
                  <a:cubicBezTo>
                    <a:pt x="1866" y="44698"/>
                    <a:pt x="1874" y="44704"/>
                    <a:pt x="1883" y="44721"/>
                  </a:cubicBezTo>
                  <a:cubicBezTo>
                    <a:pt x="1909" y="44773"/>
                    <a:pt x="1857" y="44773"/>
                    <a:pt x="1831" y="44799"/>
                  </a:cubicBezTo>
                  <a:cubicBezTo>
                    <a:pt x="1831" y="44850"/>
                    <a:pt x="1831" y="44876"/>
                    <a:pt x="1805" y="44928"/>
                  </a:cubicBezTo>
                  <a:cubicBezTo>
                    <a:pt x="1831" y="44979"/>
                    <a:pt x="1805" y="45031"/>
                    <a:pt x="1754" y="45057"/>
                  </a:cubicBezTo>
                  <a:lnTo>
                    <a:pt x="1805" y="45160"/>
                  </a:lnTo>
                  <a:lnTo>
                    <a:pt x="1857" y="45108"/>
                  </a:lnTo>
                  <a:lnTo>
                    <a:pt x="1883" y="45108"/>
                  </a:lnTo>
                  <a:cubicBezTo>
                    <a:pt x="1883" y="45108"/>
                    <a:pt x="1909" y="45237"/>
                    <a:pt x="1831" y="45237"/>
                  </a:cubicBezTo>
                  <a:cubicBezTo>
                    <a:pt x="1831" y="45315"/>
                    <a:pt x="1805" y="45392"/>
                    <a:pt x="1780" y="45444"/>
                  </a:cubicBezTo>
                  <a:lnTo>
                    <a:pt x="1780" y="45521"/>
                  </a:lnTo>
                  <a:lnTo>
                    <a:pt x="1780" y="45598"/>
                  </a:lnTo>
                  <a:lnTo>
                    <a:pt x="1780" y="45779"/>
                  </a:lnTo>
                  <a:lnTo>
                    <a:pt x="1780" y="45805"/>
                  </a:lnTo>
                  <a:lnTo>
                    <a:pt x="1780" y="45856"/>
                  </a:lnTo>
                  <a:cubicBezTo>
                    <a:pt x="1780" y="45882"/>
                    <a:pt x="1805" y="45882"/>
                    <a:pt x="1780" y="45934"/>
                  </a:cubicBezTo>
                  <a:cubicBezTo>
                    <a:pt x="1754" y="45985"/>
                    <a:pt x="1780" y="46037"/>
                    <a:pt x="1780" y="46062"/>
                  </a:cubicBezTo>
                  <a:cubicBezTo>
                    <a:pt x="1780" y="46114"/>
                    <a:pt x="1831" y="46140"/>
                    <a:pt x="1831" y="46191"/>
                  </a:cubicBezTo>
                  <a:cubicBezTo>
                    <a:pt x="1857" y="46243"/>
                    <a:pt x="1780" y="46269"/>
                    <a:pt x="1805" y="46320"/>
                  </a:cubicBezTo>
                  <a:lnTo>
                    <a:pt x="1857" y="46398"/>
                  </a:lnTo>
                  <a:lnTo>
                    <a:pt x="1909" y="46346"/>
                  </a:lnTo>
                  <a:cubicBezTo>
                    <a:pt x="1909" y="46328"/>
                    <a:pt x="1921" y="46310"/>
                    <a:pt x="1938" y="46310"/>
                  </a:cubicBezTo>
                  <a:cubicBezTo>
                    <a:pt x="1945" y="46310"/>
                    <a:pt x="1953" y="46313"/>
                    <a:pt x="1960" y="46320"/>
                  </a:cubicBezTo>
                  <a:cubicBezTo>
                    <a:pt x="1986" y="46320"/>
                    <a:pt x="1960" y="46346"/>
                    <a:pt x="1960" y="46372"/>
                  </a:cubicBezTo>
                  <a:cubicBezTo>
                    <a:pt x="1934" y="46398"/>
                    <a:pt x="1909" y="46424"/>
                    <a:pt x="1883" y="46424"/>
                  </a:cubicBezTo>
                  <a:lnTo>
                    <a:pt x="1831" y="46475"/>
                  </a:lnTo>
                  <a:cubicBezTo>
                    <a:pt x="1909" y="46501"/>
                    <a:pt x="1909" y="46501"/>
                    <a:pt x="1883" y="46553"/>
                  </a:cubicBezTo>
                  <a:cubicBezTo>
                    <a:pt x="1883" y="46578"/>
                    <a:pt x="1857" y="46604"/>
                    <a:pt x="1857" y="46630"/>
                  </a:cubicBezTo>
                  <a:cubicBezTo>
                    <a:pt x="1831" y="46656"/>
                    <a:pt x="1780" y="46707"/>
                    <a:pt x="1831" y="46759"/>
                  </a:cubicBezTo>
                  <a:cubicBezTo>
                    <a:pt x="1883" y="46810"/>
                    <a:pt x="1831" y="46810"/>
                    <a:pt x="1805" y="46836"/>
                  </a:cubicBezTo>
                  <a:lnTo>
                    <a:pt x="1805" y="46862"/>
                  </a:lnTo>
                  <a:cubicBezTo>
                    <a:pt x="1831" y="46914"/>
                    <a:pt x="1857" y="46965"/>
                    <a:pt x="1909" y="46991"/>
                  </a:cubicBezTo>
                  <a:cubicBezTo>
                    <a:pt x="1934" y="46991"/>
                    <a:pt x="1934" y="47017"/>
                    <a:pt x="1909" y="47043"/>
                  </a:cubicBezTo>
                  <a:cubicBezTo>
                    <a:pt x="1857" y="47068"/>
                    <a:pt x="1857" y="47094"/>
                    <a:pt x="1909" y="47120"/>
                  </a:cubicBezTo>
                  <a:cubicBezTo>
                    <a:pt x="1934" y="47146"/>
                    <a:pt x="1960" y="47171"/>
                    <a:pt x="1960" y="47197"/>
                  </a:cubicBezTo>
                  <a:cubicBezTo>
                    <a:pt x="1934" y="47249"/>
                    <a:pt x="1986" y="47275"/>
                    <a:pt x="1909" y="47275"/>
                  </a:cubicBezTo>
                  <a:cubicBezTo>
                    <a:pt x="1909" y="47300"/>
                    <a:pt x="1909" y="47352"/>
                    <a:pt x="1934" y="47352"/>
                  </a:cubicBezTo>
                  <a:cubicBezTo>
                    <a:pt x="2037" y="47352"/>
                    <a:pt x="2037" y="47404"/>
                    <a:pt x="2037" y="47455"/>
                  </a:cubicBezTo>
                  <a:cubicBezTo>
                    <a:pt x="2037" y="47481"/>
                    <a:pt x="2037" y="47507"/>
                    <a:pt x="2063" y="47533"/>
                  </a:cubicBezTo>
                  <a:cubicBezTo>
                    <a:pt x="2089" y="47558"/>
                    <a:pt x="2063" y="47584"/>
                    <a:pt x="2063" y="47610"/>
                  </a:cubicBezTo>
                  <a:cubicBezTo>
                    <a:pt x="2115" y="47636"/>
                    <a:pt x="2089" y="47713"/>
                    <a:pt x="2037" y="47739"/>
                  </a:cubicBezTo>
                  <a:cubicBezTo>
                    <a:pt x="2037" y="47790"/>
                    <a:pt x="2037" y="47842"/>
                    <a:pt x="2012" y="47868"/>
                  </a:cubicBezTo>
                  <a:cubicBezTo>
                    <a:pt x="1986" y="47894"/>
                    <a:pt x="2012" y="47919"/>
                    <a:pt x="2037" y="47919"/>
                  </a:cubicBezTo>
                  <a:cubicBezTo>
                    <a:pt x="2115" y="47919"/>
                    <a:pt x="2089" y="47997"/>
                    <a:pt x="2115" y="48048"/>
                  </a:cubicBezTo>
                  <a:lnTo>
                    <a:pt x="2115" y="48074"/>
                  </a:lnTo>
                  <a:cubicBezTo>
                    <a:pt x="2115" y="48152"/>
                    <a:pt x="2115" y="48203"/>
                    <a:pt x="2089" y="48255"/>
                  </a:cubicBezTo>
                  <a:cubicBezTo>
                    <a:pt x="2063" y="48280"/>
                    <a:pt x="2141" y="48255"/>
                    <a:pt x="2141" y="48306"/>
                  </a:cubicBezTo>
                  <a:cubicBezTo>
                    <a:pt x="2141" y="48332"/>
                    <a:pt x="2141" y="48358"/>
                    <a:pt x="2115" y="48358"/>
                  </a:cubicBezTo>
                  <a:cubicBezTo>
                    <a:pt x="2089" y="48384"/>
                    <a:pt x="2089" y="48409"/>
                    <a:pt x="2089" y="48435"/>
                  </a:cubicBezTo>
                  <a:lnTo>
                    <a:pt x="2089" y="48564"/>
                  </a:lnTo>
                  <a:lnTo>
                    <a:pt x="2089" y="48745"/>
                  </a:lnTo>
                  <a:lnTo>
                    <a:pt x="2089" y="48874"/>
                  </a:lnTo>
                  <a:cubicBezTo>
                    <a:pt x="2089" y="48925"/>
                    <a:pt x="2089" y="48951"/>
                    <a:pt x="2037" y="48951"/>
                  </a:cubicBezTo>
                  <a:cubicBezTo>
                    <a:pt x="2012" y="48951"/>
                    <a:pt x="2037" y="48874"/>
                    <a:pt x="2012" y="48848"/>
                  </a:cubicBezTo>
                  <a:cubicBezTo>
                    <a:pt x="1960" y="48822"/>
                    <a:pt x="1909" y="48796"/>
                    <a:pt x="1883" y="48745"/>
                  </a:cubicBezTo>
                  <a:cubicBezTo>
                    <a:pt x="1883" y="48736"/>
                    <a:pt x="1877" y="48733"/>
                    <a:pt x="1867" y="48733"/>
                  </a:cubicBezTo>
                  <a:cubicBezTo>
                    <a:pt x="1848" y="48733"/>
                    <a:pt x="1814" y="48745"/>
                    <a:pt x="1780" y="48745"/>
                  </a:cubicBezTo>
                  <a:cubicBezTo>
                    <a:pt x="1780" y="48771"/>
                    <a:pt x="1780" y="48796"/>
                    <a:pt x="1754" y="48796"/>
                  </a:cubicBezTo>
                  <a:cubicBezTo>
                    <a:pt x="1780" y="48822"/>
                    <a:pt x="1780" y="48848"/>
                    <a:pt x="1754" y="48899"/>
                  </a:cubicBezTo>
                  <a:cubicBezTo>
                    <a:pt x="1702" y="48925"/>
                    <a:pt x="1754" y="49028"/>
                    <a:pt x="1676" y="49054"/>
                  </a:cubicBezTo>
                  <a:lnTo>
                    <a:pt x="1625" y="49054"/>
                  </a:lnTo>
                  <a:cubicBezTo>
                    <a:pt x="1728" y="49183"/>
                    <a:pt x="1702" y="49364"/>
                    <a:pt x="1599" y="49493"/>
                  </a:cubicBezTo>
                  <a:cubicBezTo>
                    <a:pt x="1599" y="49493"/>
                    <a:pt x="1599" y="49518"/>
                    <a:pt x="1573" y="49518"/>
                  </a:cubicBezTo>
                  <a:cubicBezTo>
                    <a:pt x="1573" y="49570"/>
                    <a:pt x="1573" y="49622"/>
                    <a:pt x="1547" y="49647"/>
                  </a:cubicBezTo>
                  <a:cubicBezTo>
                    <a:pt x="1522" y="49673"/>
                    <a:pt x="1573" y="49751"/>
                    <a:pt x="1547" y="49828"/>
                  </a:cubicBezTo>
                  <a:cubicBezTo>
                    <a:pt x="1599" y="49880"/>
                    <a:pt x="1599" y="49957"/>
                    <a:pt x="1573" y="50008"/>
                  </a:cubicBezTo>
                  <a:cubicBezTo>
                    <a:pt x="1573" y="50034"/>
                    <a:pt x="1599" y="50060"/>
                    <a:pt x="1599" y="50060"/>
                  </a:cubicBezTo>
                  <a:cubicBezTo>
                    <a:pt x="1601" y="50062"/>
                    <a:pt x="1604" y="50063"/>
                    <a:pt x="1606" y="50063"/>
                  </a:cubicBezTo>
                  <a:cubicBezTo>
                    <a:pt x="1628" y="50063"/>
                    <a:pt x="1652" y="49979"/>
                    <a:pt x="1708" y="49979"/>
                  </a:cubicBezTo>
                  <a:cubicBezTo>
                    <a:pt x="1714" y="49979"/>
                    <a:pt x="1721" y="49980"/>
                    <a:pt x="1728" y="49983"/>
                  </a:cubicBezTo>
                  <a:cubicBezTo>
                    <a:pt x="1780" y="50034"/>
                    <a:pt x="1676" y="50060"/>
                    <a:pt x="1676" y="50112"/>
                  </a:cubicBezTo>
                  <a:cubicBezTo>
                    <a:pt x="1702" y="50163"/>
                    <a:pt x="1676" y="50189"/>
                    <a:pt x="1625" y="50215"/>
                  </a:cubicBezTo>
                  <a:cubicBezTo>
                    <a:pt x="1651" y="50266"/>
                    <a:pt x="1651" y="50344"/>
                    <a:pt x="1625" y="50395"/>
                  </a:cubicBezTo>
                  <a:cubicBezTo>
                    <a:pt x="1625" y="50447"/>
                    <a:pt x="1651" y="50473"/>
                    <a:pt x="1676" y="50498"/>
                  </a:cubicBezTo>
                  <a:lnTo>
                    <a:pt x="1754" y="50498"/>
                  </a:lnTo>
                  <a:cubicBezTo>
                    <a:pt x="1754" y="50550"/>
                    <a:pt x="1780" y="50602"/>
                    <a:pt x="1831" y="50627"/>
                  </a:cubicBezTo>
                  <a:cubicBezTo>
                    <a:pt x="1857" y="50679"/>
                    <a:pt x="1934" y="50756"/>
                    <a:pt x="1883" y="50860"/>
                  </a:cubicBezTo>
                  <a:cubicBezTo>
                    <a:pt x="1934" y="50911"/>
                    <a:pt x="1857" y="50963"/>
                    <a:pt x="1883" y="51014"/>
                  </a:cubicBezTo>
                  <a:cubicBezTo>
                    <a:pt x="1909" y="51066"/>
                    <a:pt x="1934" y="51066"/>
                    <a:pt x="1960" y="51117"/>
                  </a:cubicBezTo>
                  <a:cubicBezTo>
                    <a:pt x="1986" y="51169"/>
                    <a:pt x="1960" y="51195"/>
                    <a:pt x="1909" y="51221"/>
                  </a:cubicBezTo>
                  <a:cubicBezTo>
                    <a:pt x="1909" y="51298"/>
                    <a:pt x="1909" y="51375"/>
                    <a:pt x="1960" y="51453"/>
                  </a:cubicBezTo>
                  <a:cubicBezTo>
                    <a:pt x="2037" y="51556"/>
                    <a:pt x="2037" y="51685"/>
                    <a:pt x="1960" y="51762"/>
                  </a:cubicBezTo>
                  <a:cubicBezTo>
                    <a:pt x="1934" y="51814"/>
                    <a:pt x="1960" y="51891"/>
                    <a:pt x="1909" y="51917"/>
                  </a:cubicBezTo>
                  <a:cubicBezTo>
                    <a:pt x="1909" y="51943"/>
                    <a:pt x="1857" y="51969"/>
                    <a:pt x="1831" y="51969"/>
                  </a:cubicBezTo>
                  <a:cubicBezTo>
                    <a:pt x="1805" y="51969"/>
                    <a:pt x="1805" y="51994"/>
                    <a:pt x="1831" y="52020"/>
                  </a:cubicBezTo>
                  <a:cubicBezTo>
                    <a:pt x="1934" y="52098"/>
                    <a:pt x="1934" y="52201"/>
                    <a:pt x="1960" y="52304"/>
                  </a:cubicBezTo>
                  <a:cubicBezTo>
                    <a:pt x="2012" y="52304"/>
                    <a:pt x="2037" y="52252"/>
                    <a:pt x="2089" y="52252"/>
                  </a:cubicBezTo>
                  <a:cubicBezTo>
                    <a:pt x="2115" y="52304"/>
                    <a:pt x="2115" y="52407"/>
                    <a:pt x="2089" y="52484"/>
                  </a:cubicBezTo>
                  <a:cubicBezTo>
                    <a:pt x="2089" y="52510"/>
                    <a:pt x="2063" y="52536"/>
                    <a:pt x="2037" y="52536"/>
                  </a:cubicBezTo>
                  <a:cubicBezTo>
                    <a:pt x="1986" y="52536"/>
                    <a:pt x="1986" y="52510"/>
                    <a:pt x="1986" y="52484"/>
                  </a:cubicBezTo>
                  <a:lnTo>
                    <a:pt x="1986" y="52510"/>
                  </a:lnTo>
                  <a:cubicBezTo>
                    <a:pt x="1986" y="52562"/>
                    <a:pt x="1909" y="52562"/>
                    <a:pt x="1909" y="52588"/>
                  </a:cubicBezTo>
                  <a:cubicBezTo>
                    <a:pt x="1909" y="52613"/>
                    <a:pt x="1909" y="52639"/>
                    <a:pt x="1909" y="52665"/>
                  </a:cubicBezTo>
                  <a:cubicBezTo>
                    <a:pt x="1891" y="52734"/>
                    <a:pt x="1863" y="52757"/>
                    <a:pt x="1823" y="52757"/>
                  </a:cubicBezTo>
                  <a:cubicBezTo>
                    <a:pt x="1803" y="52757"/>
                    <a:pt x="1780" y="52751"/>
                    <a:pt x="1754" y="52742"/>
                  </a:cubicBezTo>
                  <a:lnTo>
                    <a:pt x="1702" y="52794"/>
                  </a:lnTo>
                  <a:cubicBezTo>
                    <a:pt x="1702" y="52820"/>
                    <a:pt x="1728" y="52871"/>
                    <a:pt x="1754" y="52897"/>
                  </a:cubicBezTo>
                  <a:lnTo>
                    <a:pt x="1780" y="52897"/>
                  </a:lnTo>
                  <a:cubicBezTo>
                    <a:pt x="1857" y="52949"/>
                    <a:pt x="1883" y="53026"/>
                    <a:pt x="1857" y="53129"/>
                  </a:cubicBezTo>
                  <a:cubicBezTo>
                    <a:pt x="1857" y="53155"/>
                    <a:pt x="1831" y="53207"/>
                    <a:pt x="1831" y="53232"/>
                  </a:cubicBezTo>
                  <a:cubicBezTo>
                    <a:pt x="1805" y="53284"/>
                    <a:pt x="1754" y="53335"/>
                    <a:pt x="1702" y="53335"/>
                  </a:cubicBezTo>
                  <a:cubicBezTo>
                    <a:pt x="1728" y="53413"/>
                    <a:pt x="1754" y="53490"/>
                    <a:pt x="1676" y="53542"/>
                  </a:cubicBezTo>
                  <a:cubicBezTo>
                    <a:pt x="1676" y="53542"/>
                    <a:pt x="1676" y="53568"/>
                    <a:pt x="1651" y="53593"/>
                  </a:cubicBezTo>
                  <a:cubicBezTo>
                    <a:pt x="1728" y="53619"/>
                    <a:pt x="1676" y="53671"/>
                    <a:pt x="1651" y="53697"/>
                  </a:cubicBezTo>
                  <a:cubicBezTo>
                    <a:pt x="1702" y="53697"/>
                    <a:pt x="1728" y="53697"/>
                    <a:pt x="1702" y="53748"/>
                  </a:cubicBezTo>
                  <a:lnTo>
                    <a:pt x="1702" y="53800"/>
                  </a:lnTo>
                  <a:cubicBezTo>
                    <a:pt x="1728" y="53903"/>
                    <a:pt x="1728" y="54006"/>
                    <a:pt x="1702" y="54109"/>
                  </a:cubicBezTo>
                  <a:cubicBezTo>
                    <a:pt x="1702" y="54109"/>
                    <a:pt x="1702" y="54135"/>
                    <a:pt x="1676" y="54135"/>
                  </a:cubicBezTo>
                  <a:cubicBezTo>
                    <a:pt x="1651" y="54135"/>
                    <a:pt x="1651" y="54109"/>
                    <a:pt x="1651" y="54109"/>
                  </a:cubicBezTo>
                  <a:cubicBezTo>
                    <a:pt x="1625" y="54032"/>
                    <a:pt x="1625" y="53954"/>
                    <a:pt x="1651" y="53877"/>
                  </a:cubicBezTo>
                  <a:lnTo>
                    <a:pt x="1625" y="53877"/>
                  </a:lnTo>
                  <a:cubicBezTo>
                    <a:pt x="1573" y="53877"/>
                    <a:pt x="1573" y="53903"/>
                    <a:pt x="1547" y="53929"/>
                  </a:cubicBezTo>
                  <a:cubicBezTo>
                    <a:pt x="1496" y="54006"/>
                    <a:pt x="1547" y="54083"/>
                    <a:pt x="1522" y="54161"/>
                  </a:cubicBezTo>
                  <a:cubicBezTo>
                    <a:pt x="1522" y="54212"/>
                    <a:pt x="1522" y="54238"/>
                    <a:pt x="1522" y="54290"/>
                  </a:cubicBezTo>
                  <a:lnTo>
                    <a:pt x="1573" y="54290"/>
                  </a:lnTo>
                  <a:cubicBezTo>
                    <a:pt x="1599" y="54290"/>
                    <a:pt x="1625" y="54290"/>
                    <a:pt x="1651" y="54316"/>
                  </a:cubicBezTo>
                  <a:cubicBezTo>
                    <a:pt x="1651" y="54341"/>
                    <a:pt x="1625" y="54367"/>
                    <a:pt x="1599" y="54393"/>
                  </a:cubicBezTo>
                  <a:cubicBezTo>
                    <a:pt x="1728" y="54419"/>
                    <a:pt x="1728" y="54444"/>
                    <a:pt x="1728" y="54548"/>
                  </a:cubicBezTo>
                  <a:cubicBezTo>
                    <a:pt x="1728" y="54573"/>
                    <a:pt x="1728" y="54573"/>
                    <a:pt x="1728" y="54599"/>
                  </a:cubicBezTo>
                  <a:lnTo>
                    <a:pt x="1728" y="54677"/>
                  </a:lnTo>
                  <a:cubicBezTo>
                    <a:pt x="1702" y="54728"/>
                    <a:pt x="1676" y="54780"/>
                    <a:pt x="1625" y="54831"/>
                  </a:cubicBezTo>
                  <a:lnTo>
                    <a:pt x="1573" y="54909"/>
                  </a:lnTo>
                  <a:cubicBezTo>
                    <a:pt x="1573" y="54909"/>
                    <a:pt x="1573" y="54909"/>
                    <a:pt x="1573" y="54935"/>
                  </a:cubicBezTo>
                  <a:cubicBezTo>
                    <a:pt x="1625" y="54935"/>
                    <a:pt x="1676" y="54935"/>
                    <a:pt x="1676" y="55012"/>
                  </a:cubicBezTo>
                  <a:cubicBezTo>
                    <a:pt x="1702" y="55038"/>
                    <a:pt x="1702" y="55089"/>
                    <a:pt x="1651" y="55115"/>
                  </a:cubicBezTo>
                  <a:cubicBezTo>
                    <a:pt x="1638" y="55115"/>
                    <a:pt x="1625" y="55121"/>
                    <a:pt x="1612" y="55121"/>
                  </a:cubicBezTo>
                  <a:cubicBezTo>
                    <a:pt x="1599" y="55121"/>
                    <a:pt x="1586" y="55115"/>
                    <a:pt x="1573" y="55089"/>
                  </a:cubicBezTo>
                  <a:lnTo>
                    <a:pt x="1522" y="55089"/>
                  </a:lnTo>
                  <a:cubicBezTo>
                    <a:pt x="1522" y="55115"/>
                    <a:pt x="1573" y="55141"/>
                    <a:pt x="1470" y="55192"/>
                  </a:cubicBezTo>
                  <a:cubicBezTo>
                    <a:pt x="1470" y="55244"/>
                    <a:pt x="1470" y="55296"/>
                    <a:pt x="1444" y="55347"/>
                  </a:cubicBezTo>
                  <a:lnTo>
                    <a:pt x="1444" y="55450"/>
                  </a:lnTo>
                  <a:cubicBezTo>
                    <a:pt x="1444" y="55502"/>
                    <a:pt x="1393" y="55579"/>
                    <a:pt x="1444" y="55605"/>
                  </a:cubicBezTo>
                  <a:cubicBezTo>
                    <a:pt x="1466" y="55627"/>
                    <a:pt x="1479" y="55635"/>
                    <a:pt x="1488" y="55635"/>
                  </a:cubicBezTo>
                  <a:cubicBezTo>
                    <a:pt x="1500" y="55635"/>
                    <a:pt x="1507" y="55620"/>
                    <a:pt x="1522" y="55605"/>
                  </a:cubicBezTo>
                  <a:cubicBezTo>
                    <a:pt x="1530" y="55588"/>
                    <a:pt x="1536" y="55582"/>
                    <a:pt x="1540" y="55582"/>
                  </a:cubicBezTo>
                  <a:cubicBezTo>
                    <a:pt x="1547" y="55582"/>
                    <a:pt x="1547" y="55605"/>
                    <a:pt x="1547" y="55605"/>
                  </a:cubicBezTo>
                  <a:lnTo>
                    <a:pt x="1599" y="55605"/>
                  </a:lnTo>
                  <a:cubicBezTo>
                    <a:pt x="1651" y="55605"/>
                    <a:pt x="1676" y="55605"/>
                    <a:pt x="1651" y="55657"/>
                  </a:cubicBezTo>
                  <a:cubicBezTo>
                    <a:pt x="1651" y="55682"/>
                    <a:pt x="1625" y="55734"/>
                    <a:pt x="1599" y="55786"/>
                  </a:cubicBezTo>
                  <a:lnTo>
                    <a:pt x="1651" y="55786"/>
                  </a:lnTo>
                  <a:cubicBezTo>
                    <a:pt x="1651" y="55837"/>
                    <a:pt x="1625" y="55863"/>
                    <a:pt x="1599" y="55889"/>
                  </a:cubicBezTo>
                  <a:cubicBezTo>
                    <a:pt x="1573" y="55915"/>
                    <a:pt x="1573" y="55940"/>
                    <a:pt x="1573" y="55966"/>
                  </a:cubicBezTo>
                  <a:cubicBezTo>
                    <a:pt x="1547" y="55992"/>
                    <a:pt x="1547" y="56018"/>
                    <a:pt x="1522" y="56044"/>
                  </a:cubicBezTo>
                  <a:cubicBezTo>
                    <a:pt x="1522" y="56069"/>
                    <a:pt x="1599" y="56121"/>
                    <a:pt x="1547" y="56172"/>
                  </a:cubicBezTo>
                  <a:lnTo>
                    <a:pt x="1547" y="56276"/>
                  </a:lnTo>
                  <a:cubicBezTo>
                    <a:pt x="1573" y="56276"/>
                    <a:pt x="1573" y="56301"/>
                    <a:pt x="1547" y="56327"/>
                  </a:cubicBezTo>
                  <a:lnTo>
                    <a:pt x="1470" y="56405"/>
                  </a:lnTo>
                  <a:cubicBezTo>
                    <a:pt x="1444" y="56430"/>
                    <a:pt x="1444" y="56482"/>
                    <a:pt x="1470" y="56508"/>
                  </a:cubicBezTo>
                  <a:lnTo>
                    <a:pt x="1470" y="56534"/>
                  </a:lnTo>
                  <a:cubicBezTo>
                    <a:pt x="1470" y="56559"/>
                    <a:pt x="1419" y="56559"/>
                    <a:pt x="1393" y="56585"/>
                  </a:cubicBezTo>
                  <a:lnTo>
                    <a:pt x="1393" y="56611"/>
                  </a:lnTo>
                  <a:lnTo>
                    <a:pt x="1444" y="56662"/>
                  </a:lnTo>
                  <a:cubicBezTo>
                    <a:pt x="1444" y="56662"/>
                    <a:pt x="1456" y="56651"/>
                    <a:pt x="1463" y="56651"/>
                  </a:cubicBezTo>
                  <a:cubicBezTo>
                    <a:pt x="1467" y="56651"/>
                    <a:pt x="1470" y="56654"/>
                    <a:pt x="1470" y="56662"/>
                  </a:cubicBezTo>
                  <a:cubicBezTo>
                    <a:pt x="1496" y="56662"/>
                    <a:pt x="1470" y="56662"/>
                    <a:pt x="1470" y="56688"/>
                  </a:cubicBezTo>
                  <a:cubicBezTo>
                    <a:pt x="1470" y="56714"/>
                    <a:pt x="1444" y="56740"/>
                    <a:pt x="1444" y="56766"/>
                  </a:cubicBezTo>
                  <a:cubicBezTo>
                    <a:pt x="1444" y="56817"/>
                    <a:pt x="1522" y="56817"/>
                    <a:pt x="1522" y="56869"/>
                  </a:cubicBezTo>
                  <a:lnTo>
                    <a:pt x="1573" y="56869"/>
                  </a:lnTo>
                  <a:cubicBezTo>
                    <a:pt x="1599" y="56869"/>
                    <a:pt x="1573" y="56895"/>
                    <a:pt x="1573" y="56920"/>
                  </a:cubicBezTo>
                  <a:lnTo>
                    <a:pt x="1496" y="56972"/>
                  </a:lnTo>
                  <a:cubicBezTo>
                    <a:pt x="1496" y="57024"/>
                    <a:pt x="1522" y="57075"/>
                    <a:pt x="1444" y="57075"/>
                  </a:cubicBezTo>
                  <a:lnTo>
                    <a:pt x="1444" y="57101"/>
                  </a:lnTo>
                  <a:cubicBezTo>
                    <a:pt x="1457" y="57114"/>
                    <a:pt x="1470" y="57120"/>
                    <a:pt x="1483" y="57120"/>
                  </a:cubicBezTo>
                  <a:cubicBezTo>
                    <a:pt x="1496" y="57120"/>
                    <a:pt x="1509" y="57114"/>
                    <a:pt x="1522" y="57101"/>
                  </a:cubicBezTo>
                  <a:cubicBezTo>
                    <a:pt x="1522" y="57101"/>
                    <a:pt x="1522" y="57075"/>
                    <a:pt x="1547" y="57075"/>
                  </a:cubicBezTo>
                  <a:cubicBezTo>
                    <a:pt x="1573" y="57075"/>
                    <a:pt x="1599" y="57075"/>
                    <a:pt x="1599" y="57101"/>
                  </a:cubicBezTo>
                  <a:cubicBezTo>
                    <a:pt x="1599" y="57131"/>
                    <a:pt x="1617" y="57144"/>
                    <a:pt x="1637" y="57144"/>
                  </a:cubicBezTo>
                  <a:cubicBezTo>
                    <a:pt x="1651" y="57144"/>
                    <a:pt x="1666" y="57137"/>
                    <a:pt x="1676" y="57127"/>
                  </a:cubicBezTo>
                  <a:cubicBezTo>
                    <a:pt x="1676" y="57127"/>
                    <a:pt x="1702" y="57101"/>
                    <a:pt x="1702" y="57075"/>
                  </a:cubicBezTo>
                  <a:cubicBezTo>
                    <a:pt x="1702" y="57049"/>
                    <a:pt x="1702" y="57024"/>
                    <a:pt x="1676" y="56998"/>
                  </a:cubicBezTo>
                  <a:cubicBezTo>
                    <a:pt x="1651" y="56998"/>
                    <a:pt x="1676" y="56920"/>
                    <a:pt x="1702" y="56895"/>
                  </a:cubicBezTo>
                  <a:lnTo>
                    <a:pt x="1702" y="56843"/>
                  </a:lnTo>
                  <a:cubicBezTo>
                    <a:pt x="1702" y="56843"/>
                    <a:pt x="1728" y="56869"/>
                    <a:pt x="1728" y="56895"/>
                  </a:cubicBezTo>
                  <a:cubicBezTo>
                    <a:pt x="1780" y="56946"/>
                    <a:pt x="1780" y="57024"/>
                    <a:pt x="1754" y="57101"/>
                  </a:cubicBezTo>
                  <a:cubicBezTo>
                    <a:pt x="1728" y="57153"/>
                    <a:pt x="1831" y="57127"/>
                    <a:pt x="1805" y="57178"/>
                  </a:cubicBezTo>
                  <a:cubicBezTo>
                    <a:pt x="1805" y="57230"/>
                    <a:pt x="1805" y="57281"/>
                    <a:pt x="1754" y="57307"/>
                  </a:cubicBezTo>
                  <a:cubicBezTo>
                    <a:pt x="1702" y="57307"/>
                    <a:pt x="1728" y="57359"/>
                    <a:pt x="1754" y="57385"/>
                  </a:cubicBezTo>
                  <a:lnTo>
                    <a:pt x="1909" y="57385"/>
                  </a:lnTo>
                  <a:cubicBezTo>
                    <a:pt x="1934" y="57385"/>
                    <a:pt x="1960" y="57410"/>
                    <a:pt x="1934" y="57436"/>
                  </a:cubicBezTo>
                  <a:cubicBezTo>
                    <a:pt x="1934" y="57462"/>
                    <a:pt x="1909" y="57462"/>
                    <a:pt x="1883" y="57488"/>
                  </a:cubicBezTo>
                  <a:cubicBezTo>
                    <a:pt x="1857" y="57514"/>
                    <a:pt x="1831" y="57565"/>
                    <a:pt x="1857" y="57617"/>
                  </a:cubicBezTo>
                  <a:cubicBezTo>
                    <a:pt x="1883" y="57668"/>
                    <a:pt x="1857" y="57720"/>
                    <a:pt x="1805" y="57746"/>
                  </a:cubicBezTo>
                  <a:cubicBezTo>
                    <a:pt x="1805" y="57771"/>
                    <a:pt x="1831" y="57771"/>
                    <a:pt x="1831" y="57771"/>
                  </a:cubicBezTo>
                  <a:cubicBezTo>
                    <a:pt x="1857" y="57771"/>
                    <a:pt x="1883" y="57797"/>
                    <a:pt x="1883" y="57823"/>
                  </a:cubicBezTo>
                  <a:lnTo>
                    <a:pt x="1883" y="57978"/>
                  </a:lnTo>
                  <a:cubicBezTo>
                    <a:pt x="1883" y="57978"/>
                    <a:pt x="1857" y="58004"/>
                    <a:pt x="1857" y="58029"/>
                  </a:cubicBezTo>
                  <a:cubicBezTo>
                    <a:pt x="1857" y="58067"/>
                    <a:pt x="1871" y="58091"/>
                    <a:pt x="1898" y="58091"/>
                  </a:cubicBezTo>
                  <a:cubicBezTo>
                    <a:pt x="1909" y="58091"/>
                    <a:pt x="1920" y="58088"/>
                    <a:pt x="1934" y="58081"/>
                  </a:cubicBezTo>
                  <a:cubicBezTo>
                    <a:pt x="1986" y="58081"/>
                    <a:pt x="2037" y="58081"/>
                    <a:pt x="2089" y="58107"/>
                  </a:cubicBezTo>
                  <a:cubicBezTo>
                    <a:pt x="2115" y="58107"/>
                    <a:pt x="2089" y="58158"/>
                    <a:pt x="2089" y="58184"/>
                  </a:cubicBezTo>
                  <a:cubicBezTo>
                    <a:pt x="2089" y="58184"/>
                    <a:pt x="2089" y="58184"/>
                    <a:pt x="2089" y="58210"/>
                  </a:cubicBezTo>
                  <a:cubicBezTo>
                    <a:pt x="2063" y="58287"/>
                    <a:pt x="2115" y="58390"/>
                    <a:pt x="2037" y="58468"/>
                  </a:cubicBezTo>
                  <a:lnTo>
                    <a:pt x="2037" y="58519"/>
                  </a:lnTo>
                  <a:cubicBezTo>
                    <a:pt x="2037" y="58519"/>
                    <a:pt x="2037" y="58597"/>
                    <a:pt x="2012" y="58623"/>
                  </a:cubicBezTo>
                  <a:cubicBezTo>
                    <a:pt x="1960" y="58648"/>
                    <a:pt x="1934" y="58674"/>
                    <a:pt x="1960" y="58726"/>
                  </a:cubicBezTo>
                  <a:cubicBezTo>
                    <a:pt x="1986" y="58777"/>
                    <a:pt x="1986" y="58880"/>
                    <a:pt x="2012" y="58958"/>
                  </a:cubicBezTo>
                  <a:lnTo>
                    <a:pt x="2012" y="59035"/>
                  </a:lnTo>
                  <a:lnTo>
                    <a:pt x="2012" y="59293"/>
                  </a:lnTo>
                  <a:lnTo>
                    <a:pt x="2012" y="59319"/>
                  </a:lnTo>
                  <a:cubicBezTo>
                    <a:pt x="2037" y="59345"/>
                    <a:pt x="2063" y="59396"/>
                    <a:pt x="2012" y="59422"/>
                  </a:cubicBezTo>
                  <a:lnTo>
                    <a:pt x="2012" y="59525"/>
                  </a:lnTo>
                  <a:cubicBezTo>
                    <a:pt x="2063" y="59577"/>
                    <a:pt x="2089" y="59654"/>
                    <a:pt x="2089" y="59732"/>
                  </a:cubicBezTo>
                  <a:lnTo>
                    <a:pt x="2115" y="59809"/>
                  </a:lnTo>
                  <a:lnTo>
                    <a:pt x="2166" y="59809"/>
                  </a:lnTo>
                  <a:cubicBezTo>
                    <a:pt x="2141" y="59809"/>
                    <a:pt x="2141" y="59783"/>
                    <a:pt x="2166" y="59783"/>
                  </a:cubicBezTo>
                  <a:cubicBezTo>
                    <a:pt x="2166" y="59757"/>
                    <a:pt x="2173" y="59751"/>
                    <a:pt x="2183" y="59751"/>
                  </a:cubicBezTo>
                  <a:cubicBezTo>
                    <a:pt x="2192" y="59751"/>
                    <a:pt x="2205" y="59757"/>
                    <a:pt x="2218" y="59757"/>
                  </a:cubicBezTo>
                  <a:cubicBezTo>
                    <a:pt x="2235" y="59740"/>
                    <a:pt x="2250" y="59734"/>
                    <a:pt x="2263" y="59734"/>
                  </a:cubicBezTo>
                  <a:cubicBezTo>
                    <a:pt x="2290" y="59734"/>
                    <a:pt x="2313" y="59757"/>
                    <a:pt x="2347" y="59757"/>
                  </a:cubicBezTo>
                  <a:cubicBezTo>
                    <a:pt x="2347" y="59732"/>
                    <a:pt x="2353" y="59719"/>
                    <a:pt x="2360" y="59719"/>
                  </a:cubicBezTo>
                  <a:cubicBezTo>
                    <a:pt x="2366" y="59719"/>
                    <a:pt x="2373" y="59732"/>
                    <a:pt x="2373" y="59757"/>
                  </a:cubicBezTo>
                  <a:cubicBezTo>
                    <a:pt x="2399" y="59783"/>
                    <a:pt x="2424" y="59809"/>
                    <a:pt x="2424" y="59835"/>
                  </a:cubicBezTo>
                  <a:cubicBezTo>
                    <a:pt x="2424" y="59861"/>
                    <a:pt x="2424" y="59886"/>
                    <a:pt x="2399" y="59886"/>
                  </a:cubicBezTo>
                  <a:lnTo>
                    <a:pt x="2399" y="59964"/>
                  </a:lnTo>
                  <a:cubicBezTo>
                    <a:pt x="2424" y="60015"/>
                    <a:pt x="2450" y="60067"/>
                    <a:pt x="2450" y="60144"/>
                  </a:cubicBezTo>
                  <a:cubicBezTo>
                    <a:pt x="2528" y="60222"/>
                    <a:pt x="2553" y="60351"/>
                    <a:pt x="2476" y="60454"/>
                  </a:cubicBezTo>
                  <a:cubicBezTo>
                    <a:pt x="2476" y="60505"/>
                    <a:pt x="2476" y="60557"/>
                    <a:pt x="2450" y="60583"/>
                  </a:cubicBezTo>
                  <a:lnTo>
                    <a:pt x="2450" y="60763"/>
                  </a:lnTo>
                  <a:cubicBezTo>
                    <a:pt x="2450" y="60763"/>
                    <a:pt x="2450" y="60763"/>
                    <a:pt x="2450" y="60789"/>
                  </a:cubicBezTo>
                  <a:cubicBezTo>
                    <a:pt x="2528" y="60815"/>
                    <a:pt x="2528" y="60815"/>
                    <a:pt x="2502" y="60892"/>
                  </a:cubicBezTo>
                  <a:lnTo>
                    <a:pt x="2502" y="60944"/>
                  </a:lnTo>
                  <a:cubicBezTo>
                    <a:pt x="2502" y="60970"/>
                    <a:pt x="2502" y="60995"/>
                    <a:pt x="2502" y="61047"/>
                  </a:cubicBezTo>
                  <a:cubicBezTo>
                    <a:pt x="2528" y="61073"/>
                    <a:pt x="2528" y="61124"/>
                    <a:pt x="2502" y="61150"/>
                  </a:cubicBezTo>
                  <a:cubicBezTo>
                    <a:pt x="2476" y="61176"/>
                    <a:pt x="2450" y="61202"/>
                    <a:pt x="2502" y="61253"/>
                  </a:cubicBezTo>
                  <a:cubicBezTo>
                    <a:pt x="2528" y="61279"/>
                    <a:pt x="2528" y="61331"/>
                    <a:pt x="2502" y="61382"/>
                  </a:cubicBezTo>
                  <a:cubicBezTo>
                    <a:pt x="2476" y="61408"/>
                    <a:pt x="2450" y="61434"/>
                    <a:pt x="2450" y="61460"/>
                  </a:cubicBezTo>
                  <a:cubicBezTo>
                    <a:pt x="2373" y="61511"/>
                    <a:pt x="2373" y="61589"/>
                    <a:pt x="2399" y="61692"/>
                  </a:cubicBezTo>
                  <a:cubicBezTo>
                    <a:pt x="2399" y="61722"/>
                    <a:pt x="2416" y="61734"/>
                    <a:pt x="2436" y="61734"/>
                  </a:cubicBezTo>
                  <a:cubicBezTo>
                    <a:pt x="2450" y="61734"/>
                    <a:pt x="2465" y="61728"/>
                    <a:pt x="2476" y="61717"/>
                  </a:cubicBezTo>
                  <a:lnTo>
                    <a:pt x="2476" y="61717"/>
                  </a:lnTo>
                  <a:cubicBezTo>
                    <a:pt x="2476" y="61795"/>
                    <a:pt x="2476" y="61795"/>
                    <a:pt x="2399" y="61821"/>
                  </a:cubicBezTo>
                  <a:cubicBezTo>
                    <a:pt x="2424" y="61924"/>
                    <a:pt x="2399" y="62001"/>
                    <a:pt x="2373" y="62079"/>
                  </a:cubicBezTo>
                  <a:cubicBezTo>
                    <a:pt x="2373" y="62104"/>
                    <a:pt x="2373" y="62156"/>
                    <a:pt x="2399" y="62182"/>
                  </a:cubicBezTo>
                  <a:cubicBezTo>
                    <a:pt x="2399" y="62259"/>
                    <a:pt x="2399" y="62336"/>
                    <a:pt x="2424" y="62414"/>
                  </a:cubicBezTo>
                  <a:lnTo>
                    <a:pt x="2424" y="62465"/>
                  </a:lnTo>
                  <a:lnTo>
                    <a:pt x="2424" y="62569"/>
                  </a:lnTo>
                  <a:cubicBezTo>
                    <a:pt x="2476" y="62569"/>
                    <a:pt x="2476" y="62569"/>
                    <a:pt x="2450" y="62646"/>
                  </a:cubicBezTo>
                  <a:cubicBezTo>
                    <a:pt x="2502" y="62646"/>
                    <a:pt x="2502" y="62698"/>
                    <a:pt x="2528" y="62749"/>
                  </a:cubicBezTo>
                  <a:cubicBezTo>
                    <a:pt x="2553" y="62775"/>
                    <a:pt x="2476" y="62801"/>
                    <a:pt x="2502" y="62852"/>
                  </a:cubicBezTo>
                  <a:cubicBezTo>
                    <a:pt x="2450" y="62904"/>
                    <a:pt x="2424" y="63007"/>
                    <a:pt x="2373" y="63059"/>
                  </a:cubicBezTo>
                  <a:cubicBezTo>
                    <a:pt x="2399" y="63084"/>
                    <a:pt x="2373" y="63136"/>
                    <a:pt x="2373" y="63162"/>
                  </a:cubicBezTo>
                  <a:cubicBezTo>
                    <a:pt x="2347" y="63239"/>
                    <a:pt x="2373" y="63317"/>
                    <a:pt x="2424" y="63368"/>
                  </a:cubicBezTo>
                  <a:cubicBezTo>
                    <a:pt x="2424" y="63394"/>
                    <a:pt x="2424" y="63420"/>
                    <a:pt x="2424" y="63420"/>
                  </a:cubicBezTo>
                  <a:cubicBezTo>
                    <a:pt x="2450" y="63471"/>
                    <a:pt x="2476" y="63497"/>
                    <a:pt x="2502" y="63549"/>
                  </a:cubicBezTo>
                  <a:cubicBezTo>
                    <a:pt x="2528" y="63574"/>
                    <a:pt x="2450" y="63626"/>
                    <a:pt x="2502" y="63652"/>
                  </a:cubicBezTo>
                  <a:cubicBezTo>
                    <a:pt x="2553" y="63703"/>
                    <a:pt x="2502" y="63703"/>
                    <a:pt x="2502" y="63729"/>
                  </a:cubicBezTo>
                  <a:cubicBezTo>
                    <a:pt x="2502" y="63729"/>
                    <a:pt x="2528" y="63807"/>
                    <a:pt x="2502" y="63832"/>
                  </a:cubicBezTo>
                  <a:cubicBezTo>
                    <a:pt x="2476" y="63884"/>
                    <a:pt x="2476" y="63910"/>
                    <a:pt x="2553" y="63935"/>
                  </a:cubicBezTo>
                  <a:cubicBezTo>
                    <a:pt x="2579" y="63987"/>
                    <a:pt x="2605" y="64064"/>
                    <a:pt x="2605" y="64116"/>
                  </a:cubicBezTo>
                  <a:cubicBezTo>
                    <a:pt x="2579" y="64271"/>
                    <a:pt x="2579" y="64426"/>
                    <a:pt x="2605" y="64580"/>
                  </a:cubicBezTo>
                  <a:cubicBezTo>
                    <a:pt x="2605" y="64606"/>
                    <a:pt x="2631" y="64658"/>
                    <a:pt x="2605" y="64683"/>
                  </a:cubicBezTo>
                  <a:cubicBezTo>
                    <a:pt x="2579" y="64709"/>
                    <a:pt x="2605" y="64735"/>
                    <a:pt x="2605" y="64761"/>
                  </a:cubicBezTo>
                  <a:cubicBezTo>
                    <a:pt x="2656" y="64812"/>
                    <a:pt x="2682" y="64890"/>
                    <a:pt x="2656" y="64967"/>
                  </a:cubicBezTo>
                  <a:cubicBezTo>
                    <a:pt x="2656" y="64993"/>
                    <a:pt x="2708" y="65019"/>
                    <a:pt x="2682" y="65070"/>
                  </a:cubicBezTo>
                  <a:cubicBezTo>
                    <a:pt x="2656" y="65070"/>
                    <a:pt x="2656" y="65096"/>
                    <a:pt x="2682" y="65096"/>
                  </a:cubicBezTo>
                  <a:cubicBezTo>
                    <a:pt x="2708" y="65199"/>
                    <a:pt x="2708" y="65328"/>
                    <a:pt x="2734" y="65431"/>
                  </a:cubicBezTo>
                  <a:cubicBezTo>
                    <a:pt x="2734" y="65483"/>
                    <a:pt x="2734" y="65509"/>
                    <a:pt x="2682" y="65560"/>
                  </a:cubicBezTo>
                  <a:cubicBezTo>
                    <a:pt x="2682" y="65560"/>
                    <a:pt x="2682" y="65560"/>
                    <a:pt x="2682" y="65586"/>
                  </a:cubicBezTo>
                  <a:lnTo>
                    <a:pt x="2682" y="65612"/>
                  </a:lnTo>
                  <a:cubicBezTo>
                    <a:pt x="2734" y="65689"/>
                    <a:pt x="2682" y="65741"/>
                    <a:pt x="2682" y="65818"/>
                  </a:cubicBezTo>
                  <a:cubicBezTo>
                    <a:pt x="2682" y="65818"/>
                    <a:pt x="2656" y="65818"/>
                    <a:pt x="2631" y="65844"/>
                  </a:cubicBezTo>
                  <a:cubicBezTo>
                    <a:pt x="2605" y="65870"/>
                    <a:pt x="2605" y="65921"/>
                    <a:pt x="2631" y="65947"/>
                  </a:cubicBezTo>
                  <a:cubicBezTo>
                    <a:pt x="2631" y="65973"/>
                    <a:pt x="2631" y="65999"/>
                    <a:pt x="2605" y="66025"/>
                  </a:cubicBezTo>
                  <a:cubicBezTo>
                    <a:pt x="2579" y="66050"/>
                    <a:pt x="2579" y="66076"/>
                    <a:pt x="2605" y="66076"/>
                  </a:cubicBezTo>
                  <a:cubicBezTo>
                    <a:pt x="2631" y="66076"/>
                    <a:pt x="2631" y="66128"/>
                    <a:pt x="2631" y="66153"/>
                  </a:cubicBezTo>
                  <a:lnTo>
                    <a:pt x="2631" y="66282"/>
                  </a:lnTo>
                  <a:cubicBezTo>
                    <a:pt x="2682" y="66308"/>
                    <a:pt x="2682" y="66386"/>
                    <a:pt x="2631" y="66437"/>
                  </a:cubicBezTo>
                  <a:cubicBezTo>
                    <a:pt x="2605" y="66463"/>
                    <a:pt x="2579" y="66463"/>
                    <a:pt x="2553" y="66463"/>
                  </a:cubicBezTo>
                  <a:cubicBezTo>
                    <a:pt x="2528" y="66566"/>
                    <a:pt x="2528" y="66669"/>
                    <a:pt x="2579" y="66772"/>
                  </a:cubicBezTo>
                  <a:lnTo>
                    <a:pt x="2605" y="66772"/>
                  </a:lnTo>
                  <a:cubicBezTo>
                    <a:pt x="2626" y="66772"/>
                    <a:pt x="2646" y="66739"/>
                    <a:pt x="2667" y="66739"/>
                  </a:cubicBezTo>
                  <a:cubicBezTo>
                    <a:pt x="2672" y="66739"/>
                    <a:pt x="2677" y="66742"/>
                    <a:pt x="2682" y="66747"/>
                  </a:cubicBezTo>
                  <a:cubicBezTo>
                    <a:pt x="2708" y="66747"/>
                    <a:pt x="2708" y="66798"/>
                    <a:pt x="2682" y="66824"/>
                  </a:cubicBezTo>
                  <a:cubicBezTo>
                    <a:pt x="2656" y="66850"/>
                    <a:pt x="2708" y="66850"/>
                    <a:pt x="2734" y="66876"/>
                  </a:cubicBezTo>
                  <a:cubicBezTo>
                    <a:pt x="2734" y="66876"/>
                    <a:pt x="2734" y="66927"/>
                    <a:pt x="2734" y="66953"/>
                  </a:cubicBezTo>
                  <a:cubicBezTo>
                    <a:pt x="2734" y="66953"/>
                    <a:pt x="2760" y="67005"/>
                    <a:pt x="2760" y="67030"/>
                  </a:cubicBezTo>
                  <a:cubicBezTo>
                    <a:pt x="2760" y="67082"/>
                    <a:pt x="2811" y="67082"/>
                    <a:pt x="2837" y="67082"/>
                  </a:cubicBezTo>
                  <a:cubicBezTo>
                    <a:pt x="2846" y="67077"/>
                    <a:pt x="2856" y="67075"/>
                    <a:pt x="2865" y="67075"/>
                  </a:cubicBezTo>
                  <a:cubicBezTo>
                    <a:pt x="2906" y="67075"/>
                    <a:pt x="2940" y="67117"/>
                    <a:pt x="2940" y="67159"/>
                  </a:cubicBezTo>
                  <a:cubicBezTo>
                    <a:pt x="2940" y="67237"/>
                    <a:pt x="2914" y="67314"/>
                    <a:pt x="2889" y="67366"/>
                  </a:cubicBezTo>
                  <a:cubicBezTo>
                    <a:pt x="2914" y="67417"/>
                    <a:pt x="2966" y="67443"/>
                    <a:pt x="2914" y="67495"/>
                  </a:cubicBezTo>
                  <a:cubicBezTo>
                    <a:pt x="2914" y="67495"/>
                    <a:pt x="2966" y="67546"/>
                    <a:pt x="2966" y="67546"/>
                  </a:cubicBezTo>
                  <a:cubicBezTo>
                    <a:pt x="2992" y="67572"/>
                    <a:pt x="2966" y="67624"/>
                    <a:pt x="2940" y="67624"/>
                  </a:cubicBezTo>
                  <a:cubicBezTo>
                    <a:pt x="2966" y="67675"/>
                    <a:pt x="3018" y="67675"/>
                    <a:pt x="2966" y="67727"/>
                  </a:cubicBezTo>
                  <a:cubicBezTo>
                    <a:pt x="2940" y="67778"/>
                    <a:pt x="2914" y="67856"/>
                    <a:pt x="2940" y="67907"/>
                  </a:cubicBezTo>
                  <a:cubicBezTo>
                    <a:pt x="2863" y="67907"/>
                    <a:pt x="2811" y="67856"/>
                    <a:pt x="2734" y="67856"/>
                  </a:cubicBezTo>
                  <a:cubicBezTo>
                    <a:pt x="2734" y="67907"/>
                    <a:pt x="2734" y="67959"/>
                    <a:pt x="2734" y="68010"/>
                  </a:cubicBezTo>
                  <a:cubicBezTo>
                    <a:pt x="2760" y="68036"/>
                    <a:pt x="2760" y="68088"/>
                    <a:pt x="2734" y="68114"/>
                  </a:cubicBezTo>
                  <a:cubicBezTo>
                    <a:pt x="2734" y="68139"/>
                    <a:pt x="2708" y="68165"/>
                    <a:pt x="2760" y="68217"/>
                  </a:cubicBezTo>
                  <a:cubicBezTo>
                    <a:pt x="2811" y="68243"/>
                    <a:pt x="2760" y="68243"/>
                    <a:pt x="2760" y="68268"/>
                  </a:cubicBezTo>
                  <a:cubicBezTo>
                    <a:pt x="2734" y="68423"/>
                    <a:pt x="2734" y="68552"/>
                    <a:pt x="2760" y="68681"/>
                  </a:cubicBezTo>
                  <a:cubicBezTo>
                    <a:pt x="2785" y="68758"/>
                    <a:pt x="2734" y="68784"/>
                    <a:pt x="2760" y="68836"/>
                  </a:cubicBezTo>
                  <a:cubicBezTo>
                    <a:pt x="2785" y="68887"/>
                    <a:pt x="2785" y="68939"/>
                    <a:pt x="2811" y="68990"/>
                  </a:cubicBezTo>
                  <a:cubicBezTo>
                    <a:pt x="2811" y="69042"/>
                    <a:pt x="2811" y="69094"/>
                    <a:pt x="2760" y="69119"/>
                  </a:cubicBezTo>
                  <a:cubicBezTo>
                    <a:pt x="2734" y="69197"/>
                    <a:pt x="2785" y="69223"/>
                    <a:pt x="2837" y="69274"/>
                  </a:cubicBezTo>
                  <a:cubicBezTo>
                    <a:pt x="2863" y="69326"/>
                    <a:pt x="2837" y="69377"/>
                    <a:pt x="2837" y="69403"/>
                  </a:cubicBezTo>
                  <a:cubicBezTo>
                    <a:pt x="2837" y="69455"/>
                    <a:pt x="2889" y="69480"/>
                    <a:pt x="2837" y="69532"/>
                  </a:cubicBezTo>
                  <a:cubicBezTo>
                    <a:pt x="2811" y="69532"/>
                    <a:pt x="2811" y="69558"/>
                    <a:pt x="2837" y="69558"/>
                  </a:cubicBezTo>
                  <a:cubicBezTo>
                    <a:pt x="2863" y="69584"/>
                    <a:pt x="2863" y="69635"/>
                    <a:pt x="2863" y="69661"/>
                  </a:cubicBezTo>
                  <a:cubicBezTo>
                    <a:pt x="2837" y="69687"/>
                    <a:pt x="2837" y="69738"/>
                    <a:pt x="2863" y="69764"/>
                  </a:cubicBezTo>
                  <a:cubicBezTo>
                    <a:pt x="2889" y="69790"/>
                    <a:pt x="2940" y="69842"/>
                    <a:pt x="2889" y="69893"/>
                  </a:cubicBezTo>
                  <a:cubicBezTo>
                    <a:pt x="2863" y="69945"/>
                    <a:pt x="2863" y="70048"/>
                    <a:pt x="2785" y="70074"/>
                  </a:cubicBezTo>
                  <a:cubicBezTo>
                    <a:pt x="2785" y="70125"/>
                    <a:pt x="2785" y="70151"/>
                    <a:pt x="2785" y="70177"/>
                  </a:cubicBezTo>
                  <a:cubicBezTo>
                    <a:pt x="2811" y="70228"/>
                    <a:pt x="2811" y="70254"/>
                    <a:pt x="2785" y="70306"/>
                  </a:cubicBezTo>
                  <a:cubicBezTo>
                    <a:pt x="2760" y="70332"/>
                    <a:pt x="2760" y="70409"/>
                    <a:pt x="2811" y="70435"/>
                  </a:cubicBezTo>
                  <a:cubicBezTo>
                    <a:pt x="2837" y="70435"/>
                    <a:pt x="2811" y="70486"/>
                    <a:pt x="2785" y="70512"/>
                  </a:cubicBezTo>
                  <a:lnTo>
                    <a:pt x="2785" y="70615"/>
                  </a:lnTo>
                  <a:cubicBezTo>
                    <a:pt x="2785" y="70615"/>
                    <a:pt x="2811" y="70641"/>
                    <a:pt x="2811" y="70641"/>
                  </a:cubicBezTo>
                  <a:cubicBezTo>
                    <a:pt x="2811" y="70641"/>
                    <a:pt x="2785" y="70744"/>
                    <a:pt x="2785" y="70796"/>
                  </a:cubicBezTo>
                  <a:cubicBezTo>
                    <a:pt x="2760" y="70873"/>
                    <a:pt x="2811" y="70873"/>
                    <a:pt x="2837" y="70925"/>
                  </a:cubicBezTo>
                  <a:cubicBezTo>
                    <a:pt x="2837" y="70951"/>
                    <a:pt x="2914" y="70925"/>
                    <a:pt x="2914" y="71002"/>
                  </a:cubicBezTo>
                  <a:cubicBezTo>
                    <a:pt x="2940" y="71080"/>
                    <a:pt x="2914" y="71183"/>
                    <a:pt x="2863" y="71260"/>
                  </a:cubicBezTo>
                  <a:lnTo>
                    <a:pt x="2863" y="71312"/>
                  </a:lnTo>
                  <a:cubicBezTo>
                    <a:pt x="2889" y="71312"/>
                    <a:pt x="2889" y="71337"/>
                    <a:pt x="2863" y="71363"/>
                  </a:cubicBezTo>
                  <a:lnTo>
                    <a:pt x="2837" y="71389"/>
                  </a:lnTo>
                  <a:cubicBezTo>
                    <a:pt x="2837" y="71441"/>
                    <a:pt x="2785" y="71492"/>
                    <a:pt x="2837" y="71518"/>
                  </a:cubicBezTo>
                  <a:cubicBezTo>
                    <a:pt x="2837" y="71544"/>
                    <a:pt x="2889" y="71570"/>
                    <a:pt x="2863" y="71621"/>
                  </a:cubicBezTo>
                  <a:lnTo>
                    <a:pt x="2863" y="71647"/>
                  </a:lnTo>
                  <a:cubicBezTo>
                    <a:pt x="2863" y="71673"/>
                    <a:pt x="2837" y="71724"/>
                    <a:pt x="2889" y="71724"/>
                  </a:cubicBezTo>
                  <a:cubicBezTo>
                    <a:pt x="2914" y="71750"/>
                    <a:pt x="2914" y="71776"/>
                    <a:pt x="2914" y="71802"/>
                  </a:cubicBezTo>
                  <a:lnTo>
                    <a:pt x="2966" y="71802"/>
                  </a:lnTo>
                  <a:cubicBezTo>
                    <a:pt x="2992" y="71853"/>
                    <a:pt x="2992" y="71931"/>
                    <a:pt x="2966" y="72008"/>
                  </a:cubicBezTo>
                  <a:cubicBezTo>
                    <a:pt x="2966" y="72034"/>
                    <a:pt x="2914" y="72060"/>
                    <a:pt x="2863" y="72060"/>
                  </a:cubicBezTo>
                  <a:cubicBezTo>
                    <a:pt x="2760" y="72060"/>
                    <a:pt x="2734" y="72085"/>
                    <a:pt x="2785" y="72214"/>
                  </a:cubicBezTo>
                  <a:cubicBezTo>
                    <a:pt x="2785" y="72240"/>
                    <a:pt x="2785" y="72266"/>
                    <a:pt x="2811" y="72292"/>
                  </a:cubicBezTo>
                  <a:cubicBezTo>
                    <a:pt x="2837" y="72292"/>
                    <a:pt x="2811" y="72317"/>
                    <a:pt x="2811" y="72343"/>
                  </a:cubicBezTo>
                  <a:cubicBezTo>
                    <a:pt x="2785" y="72369"/>
                    <a:pt x="2811" y="72421"/>
                    <a:pt x="2811" y="72446"/>
                  </a:cubicBezTo>
                  <a:cubicBezTo>
                    <a:pt x="2837" y="72498"/>
                    <a:pt x="2811" y="72498"/>
                    <a:pt x="2760" y="72524"/>
                  </a:cubicBezTo>
                  <a:cubicBezTo>
                    <a:pt x="2760" y="72550"/>
                    <a:pt x="2734" y="72601"/>
                    <a:pt x="2811" y="72653"/>
                  </a:cubicBezTo>
                  <a:cubicBezTo>
                    <a:pt x="2889" y="72679"/>
                    <a:pt x="2863" y="72756"/>
                    <a:pt x="2889" y="72808"/>
                  </a:cubicBezTo>
                  <a:cubicBezTo>
                    <a:pt x="2889" y="72859"/>
                    <a:pt x="2863" y="72936"/>
                    <a:pt x="2811" y="72988"/>
                  </a:cubicBezTo>
                  <a:cubicBezTo>
                    <a:pt x="2837" y="73065"/>
                    <a:pt x="2811" y="73169"/>
                    <a:pt x="2785" y="73246"/>
                  </a:cubicBezTo>
                  <a:cubicBezTo>
                    <a:pt x="2785" y="73246"/>
                    <a:pt x="2811" y="73272"/>
                    <a:pt x="2811" y="73272"/>
                  </a:cubicBezTo>
                  <a:cubicBezTo>
                    <a:pt x="2811" y="73349"/>
                    <a:pt x="2837" y="73426"/>
                    <a:pt x="2863" y="73504"/>
                  </a:cubicBezTo>
                  <a:cubicBezTo>
                    <a:pt x="2889" y="73581"/>
                    <a:pt x="2863" y="73633"/>
                    <a:pt x="2914" y="73684"/>
                  </a:cubicBezTo>
                  <a:cubicBezTo>
                    <a:pt x="2940" y="73736"/>
                    <a:pt x="2940" y="73710"/>
                    <a:pt x="2914" y="73736"/>
                  </a:cubicBezTo>
                  <a:cubicBezTo>
                    <a:pt x="2914" y="73749"/>
                    <a:pt x="2914" y="73749"/>
                    <a:pt x="2914" y="73749"/>
                  </a:cubicBezTo>
                  <a:cubicBezTo>
                    <a:pt x="2914" y="73749"/>
                    <a:pt x="2914" y="73749"/>
                    <a:pt x="2914" y="73762"/>
                  </a:cubicBezTo>
                  <a:cubicBezTo>
                    <a:pt x="2837" y="73839"/>
                    <a:pt x="2889" y="73942"/>
                    <a:pt x="2914" y="74045"/>
                  </a:cubicBezTo>
                  <a:cubicBezTo>
                    <a:pt x="2914" y="74071"/>
                    <a:pt x="2914" y="74123"/>
                    <a:pt x="2914" y="74149"/>
                  </a:cubicBezTo>
                  <a:cubicBezTo>
                    <a:pt x="2914" y="74226"/>
                    <a:pt x="2940" y="74303"/>
                    <a:pt x="2863" y="74381"/>
                  </a:cubicBezTo>
                  <a:lnTo>
                    <a:pt x="2863" y="74407"/>
                  </a:lnTo>
                  <a:cubicBezTo>
                    <a:pt x="2966" y="74432"/>
                    <a:pt x="2914" y="74484"/>
                    <a:pt x="2889" y="74535"/>
                  </a:cubicBezTo>
                  <a:cubicBezTo>
                    <a:pt x="2889" y="74535"/>
                    <a:pt x="2889" y="74561"/>
                    <a:pt x="2914" y="74561"/>
                  </a:cubicBezTo>
                  <a:cubicBezTo>
                    <a:pt x="2940" y="74664"/>
                    <a:pt x="2940" y="74768"/>
                    <a:pt x="2914" y="74871"/>
                  </a:cubicBezTo>
                  <a:cubicBezTo>
                    <a:pt x="2914" y="74871"/>
                    <a:pt x="2914" y="74897"/>
                    <a:pt x="2914" y="74922"/>
                  </a:cubicBezTo>
                  <a:cubicBezTo>
                    <a:pt x="2914" y="74974"/>
                    <a:pt x="2940" y="75000"/>
                    <a:pt x="2940" y="75026"/>
                  </a:cubicBezTo>
                  <a:cubicBezTo>
                    <a:pt x="2966" y="75051"/>
                    <a:pt x="2940" y="75077"/>
                    <a:pt x="2914" y="75077"/>
                  </a:cubicBezTo>
                  <a:cubicBezTo>
                    <a:pt x="2914" y="75129"/>
                    <a:pt x="2889" y="75154"/>
                    <a:pt x="2863" y="75206"/>
                  </a:cubicBezTo>
                  <a:cubicBezTo>
                    <a:pt x="2863" y="75232"/>
                    <a:pt x="2837" y="75258"/>
                    <a:pt x="2863" y="75309"/>
                  </a:cubicBezTo>
                  <a:lnTo>
                    <a:pt x="2889" y="75258"/>
                  </a:lnTo>
                  <a:cubicBezTo>
                    <a:pt x="2889" y="75232"/>
                    <a:pt x="2889" y="75232"/>
                    <a:pt x="2914" y="75232"/>
                  </a:cubicBezTo>
                  <a:cubicBezTo>
                    <a:pt x="2914" y="75219"/>
                    <a:pt x="2921" y="75212"/>
                    <a:pt x="2930" y="75212"/>
                  </a:cubicBezTo>
                  <a:cubicBezTo>
                    <a:pt x="2940" y="75212"/>
                    <a:pt x="2953" y="75219"/>
                    <a:pt x="2966" y="75232"/>
                  </a:cubicBezTo>
                  <a:cubicBezTo>
                    <a:pt x="2966" y="75258"/>
                    <a:pt x="2966" y="75258"/>
                    <a:pt x="2940" y="75283"/>
                  </a:cubicBezTo>
                  <a:cubicBezTo>
                    <a:pt x="2940" y="75283"/>
                    <a:pt x="2940" y="75309"/>
                    <a:pt x="2914" y="75309"/>
                  </a:cubicBezTo>
                  <a:lnTo>
                    <a:pt x="2914" y="75335"/>
                  </a:lnTo>
                  <a:cubicBezTo>
                    <a:pt x="2940" y="75387"/>
                    <a:pt x="2940" y="75464"/>
                    <a:pt x="2940" y="75516"/>
                  </a:cubicBezTo>
                  <a:cubicBezTo>
                    <a:pt x="2966" y="75516"/>
                    <a:pt x="2992" y="75490"/>
                    <a:pt x="3018" y="75490"/>
                  </a:cubicBezTo>
                  <a:cubicBezTo>
                    <a:pt x="3043" y="75593"/>
                    <a:pt x="3018" y="75670"/>
                    <a:pt x="2992" y="75773"/>
                  </a:cubicBezTo>
                  <a:cubicBezTo>
                    <a:pt x="2966" y="75799"/>
                    <a:pt x="2966" y="75825"/>
                    <a:pt x="2992" y="75851"/>
                  </a:cubicBezTo>
                  <a:cubicBezTo>
                    <a:pt x="3043" y="75902"/>
                    <a:pt x="2992" y="75954"/>
                    <a:pt x="2992" y="76031"/>
                  </a:cubicBezTo>
                  <a:lnTo>
                    <a:pt x="3018" y="76031"/>
                  </a:lnTo>
                  <a:cubicBezTo>
                    <a:pt x="3018" y="76031"/>
                    <a:pt x="3018" y="76057"/>
                    <a:pt x="2992" y="76083"/>
                  </a:cubicBezTo>
                  <a:cubicBezTo>
                    <a:pt x="3018" y="76109"/>
                    <a:pt x="3018" y="76160"/>
                    <a:pt x="2992" y="76186"/>
                  </a:cubicBezTo>
                  <a:cubicBezTo>
                    <a:pt x="2940" y="76238"/>
                    <a:pt x="2940" y="76289"/>
                    <a:pt x="2940" y="76341"/>
                  </a:cubicBezTo>
                  <a:cubicBezTo>
                    <a:pt x="2966" y="76367"/>
                    <a:pt x="2966" y="76392"/>
                    <a:pt x="2992" y="76418"/>
                  </a:cubicBezTo>
                  <a:cubicBezTo>
                    <a:pt x="3018" y="76418"/>
                    <a:pt x="3095" y="76418"/>
                    <a:pt x="3095" y="76470"/>
                  </a:cubicBezTo>
                  <a:cubicBezTo>
                    <a:pt x="3095" y="76521"/>
                    <a:pt x="3198" y="76625"/>
                    <a:pt x="3172" y="76728"/>
                  </a:cubicBezTo>
                  <a:cubicBezTo>
                    <a:pt x="3198" y="76753"/>
                    <a:pt x="3224" y="76753"/>
                    <a:pt x="3224" y="76779"/>
                  </a:cubicBezTo>
                  <a:cubicBezTo>
                    <a:pt x="3198" y="76857"/>
                    <a:pt x="3198" y="76934"/>
                    <a:pt x="3224" y="77011"/>
                  </a:cubicBezTo>
                  <a:cubicBezTo>
                    <a:pt x="3250" y="77037"/>
                    <a:pt x="3250" y="77115"/>
                    <a:pt x="3224" y="77140"/>
                  </a:cubicBezTo>
                  <a:lnTo>
                    <a:pt x="3224" y="77166"/>
                  </a:lnTo>
                  <a:cubicBezTo>
                    <a:pt x="3250" y="77192"/>
                    <a:pt x="3250" y="77218"/>
                    <a:pt x="3224" y="77244"/>
                  </a:cubicBezTo>
                  <a:cubicBezTo>
                    <a:pt x="3224" y="77244"/>
                    <a:pt x="3198" y="77295"/>
                    <a:pt x="3224" y="77321"/>
                  </a:cubicBezTo>
                  <a:cubicBezTo>
                    <a:pt x="3250" y="77321"/>
                    <a:pt x="3250" y="77347"/>
                    <a:pt x="3250" y="77372"/>
                  </a:cubicBezTo>
                  <a:cubicBezTo>
                    <a:pt x="3224" y="77450"/>
                    <a:pt x="3224" y="77501"/>
                    <a:pt x="3224" y="77579"/>
                  </a:cubicBezTo>
                  <a:cubicBezTo>
                    <a:pt x="3224" y="77579"/>
                    <a:pt x="3198" y="77605"/>
                    <a:pt x="3172" y="77605"/>
                  </a:cubicBezTo>
                  <a:cubicBezTo>
                    <a:pt x="3172" y="77579"/>
                    <a:pt x="3146" y="77579"/>
                    <a:pt x="3146" y="77579"/>
                  </a:cubicBezTo>
                  <a:cubicBezTo>
                    <a:pt x="3146" y="77501"/>
                    <a:pt x="3146" y="77450"/>
                    <a:pt x="3146" y="77398"/>
                  </a:cubicBezTo>
                  <a:lnTo>
                    <a:pt x="3121" y="77398"/>
                  </a:lnTo>
                  <a:cubicBezTo>
                    <a:pt x="3095" y="77398"/>
                    <a:pt x="3069" y="77450"/>
                    <a:pt x="3043" y="77450"/>
                  </a:cubicBezTo>
                  <a:cubicBezTo>
                    <a:pt x="2992" y="77501"/>
                    <a:pt x="2992" y="77579"/>
                    <a:pt x="2940" y="77630"/>
                  </a:cubicBezTo>
                  <a:cubicBezTo>
                    <a:pt x="2889" y="77682"/>
                    <a:pt x="2914" y="77734"/>
                    <a:pt x="2940" y="77759"/>
                  </a:cubicBezTo>
                  <a:cubicBezTo>
                    <a:pt x="2966" y="77811"/>
                    <a:pt x="2966" y="77888"/>
                    <a:pt x="2992" y="77940"/>
                  </a:cubicBezTo>
                  <a:lnTo>
                    <a:pt x="3018" y="77940"/>
                  </a:lnTo>
                  <a:cubicBezTo>
                    <a:pt x="3095" y="77966"/>
                    <a:pt x="3095" y="77991"/>
                    <a:pt x="3095" y="78043"/>
                  </a:cubicBezTo>
                  <a:cubicBezTo>
                    <a:pt x="3095" y="78071"/>
                    <a:pt x="3088" y="78078"/>
                    <a:pt x="3080" y="78078"/>
                  </a:cubicBezTo>
                  <a:cubicBezTo>
                    <a:pt x="3068" y="78078"/>
                    <a:pt x="3053" y="78063"/>
                    <a:pt x="3047" y="78063"/>
                  </a:cubicBezTo>
                  <a:cubicBezTo>
                    <a:pt x="3045" y="78063"/>
                    <a:pt x="3043" y="78065"/>
                    <a:pt x="3043" y="78069"/>
                  </a:cubicBezTo>
                  <a:cubicBezTo>
                    <a:pt x="3018" y="78095"/>
                    <a:pt x="3043" y="78095"/>
                    <a:pt x="3043" y="78095"/>
                  </a:cubicBezTo>
                  <a:cubicBezTo>
                    <a:pt x="3043" y="78120"/>
                    <a:pt x="3043" y="78172"/>
                    <a:pt x="3069" y="78224"/>
                  </a:cubicBezTo>
                  <a:cubicBezTo>
                    <a:pt x="3069" y="78249"/>
                    <a:pt x="3069" y="78275"/>
                    <a:pt x="3069" y="78327"/>
                  </a:cubicBezTo>
                  <a:cubicBezTo>
                    <a:pt x="3121" y="78327"/>
                    <a:pt x="3121" y="78353"/>
                    <a:pt x="3095" y="78378"/>
                  </a:cubicBezTo>
                  <a:cubicBezTo>
                    <a:pt x="3095" y="78404"/>
                    <a:pt x="3069" y="78481"/>
                    <a:pt x="3069" y="78533"/>
                  </a:cubicBezTo>
                  <a:cubicBezTo>
                    <a:pt x="3054" y="78563"/>
                    <a:pt x="3039" y="78576"/>
                    <a:pt x="3024" y="78576"/>
                  </a:cubicBezTo>
                  <a:cubicBezTo>
                    <a:pt x="3013" y="78576"/>
                    <a:pt x="3002" y="78570"/>
                    <a:pt x="2992" y="78559"/>
                  </a:cubicBezTo>
                  <a:cubicBezTo>
                    <a:pt x="2914" y="78636"/>
                    <a:pt x="2966" y="78714"/>
                    <a:pt x="2992" y="78791"/>
                  </a:cubicBezTo>
                  <a:cubicBezTo>
                    <a:pt x="2992" y="78817"/>
                    <a:pt x="2992" y="78823"/>
                    <a:pt x="2995" y="78823"/>
                  </a:cubicBezTo>
                  <a:cubicBezTo>
                    <a:pt x="2998" y="78823"/>
                    <a:pt x="3005" y="78817"/>
                    <a:pt x="3018" y="78817"/>
                  </a:cubicBezTo>
                  <a:cubicBezTo>
                    <a:pt x="3030" y="78804"/>
                    <a:pt x="3050" y="78804"/>
                    <a:pt x="3072" y="78804"/>
                  </a:cubicBezTo>
                  <a:cubicBezTo>
                    <a:pt x="3095" y="78804"/>
                    <a:pt x="3121" y="78804"/>
                    <a:pt x="3146" y="78791"/>
                  </a:cubicBezTo>
                  <a:cubicBezTo>
                    <a:pt x="3146" y="78749"/>
                    <a:pt x="3181" y="78707"/>
                    <a:pt x="3222" y="78707"/>
                  </a:cubicBezTo>
                  <a:cubicBezTo>
                    <a:pt x="3231" y="78707"/>
                    <a:pt x="3240" y="78709"/>
                    <a:pt x="3250" y="78714"/>
                  </a:cubicBezTo>
                  <a:cubicBezTo>
                    <a:pt x="3250" y="78636"/>
                    <a:pt x="3275" y="78585"/>
                    <a:pt x="3327" y="78533"/>
                  </a:cubicBezTo>
                  <a:cubicBezTo>
                    <a:pt x="3327" y="78507"/>
                    <a:pt x="3379" y="78507"/>
                    <a:pt x="3404" y="78481"/>
                  </a:cubicBezTo>
                  <a:cubicBezTo>
                    <a:pt x="3482" y="78481"/>
                    <a:pt x="3533" y="78430"/>
                    <a:pt x="3559" y="78353"/>
                  </a:cubicBezTo>
                  <a:lnTo>
                    <a:pt x="3559" y="78301"/>
                  </a:lnTo>
                  <a:cubicBezTo>
                    <a:pt x="3559" y="78249"/>
                    <a:pt x="3585" y="78172"/>
                    <a:pt x="3637" y="78172"/>
                  </a:cubicBezTo>
                  <a:cubicBezTo>
                    <a:pt x="3662" y="78172"/>
                    <a:pt x="3688" y="78249"/>
                    <a:pt x="3688" y="78301"/>
                  </a:cubicBezTo>
                  <a:cubicBezTo>
                    <a:pt x="3688" y="78327"/>
                    <a:pt x="3688" y="78327"/>
                    <a:pt x="3688" y="78353"/>
                  </a:cubicBezTo>
                  <a:lnTo>
                    <a:pt x="3791" y="78353"/>
                  </a:lnTo>
                  <a:cubicBezTo>
                    <a:pt x="3791" y="78301"/>
                    <a:pt x="3791" y="78249"/>
                    <a:pt x="3843" y="78224"/>
                  </a:cubicBezTo>
                  <a:lnTo>
                    <a:pt x="3843" y="78198"/>
                  </a:lnTo>
                  <a:cubicBezTo>
                    <a:pt x="3791" y="78146"/>
                    <a:pt x="3765" y="78120"/>
                    <a:pt x="3791" y="78069"/>
                  </a:cubicBezTo>
                  <a:cubicBezTo>
                    <a:pt x="3771" y="78069"/>
                    <a:pt x="3746" y="78073"/>
                    <a:pt x="3722" y="78073"/>
                  </a:cubicBezTo>
                  <a:cubicBezTo>
                    <a:pt x="3686" y="78073"/>
                    <a:pt x="3652" y="78064"/>
                    <a:pt x="3637" y="78017"/>
                  </a:cubicBezTo>
                  <a:lnTo>
                    <a:pt x="3637" y="77991"/>
                  </a:lnTo>
                  <a:lnTo>
                    <a:pt x="3637" y="77966"/>
                  </a:lnTo>
                  <a:cubicBezTo>
                    <a:pt x="3611" y="77862"/>
                    <a:pt x="3611" y="77785"/>
                    <a:pt x="3637" y="77708"/>
                  </a:cubicBezTo>
                  <a:cubicBezTo>
                    <a:pt x="3714" y="77734"/>
                    <a:pt x="3714" y="77785"/>
                    <a:pt x="3688" y="77837"/>
                  </a:cubicBezTo>
                  <a:cubicBezTo>
                    <a:pt x="3688" y="77914"/>
                    <a:pt x="3740" y="77940"/>
                    <a:pt x="3791" y="77940"/>
                  </a:cubicBezTo>
                  <a:lnTo>
                    <a:pt x="3791" y="77630"/>
                  </a:lnTo>
                  <a:lnTo>
                    <a:pt x="3714" y="77630"/>
                  </a:lnTo>
                  <a:cubicBezTo>
                    <a:pt x="3611" y="77605"/>
                    <a:pt x="3585" y="77579"/>
                    <a:pt x="3662" y="77450"/>
                  </a:cubicBezTo>
                  <a:lnTo>
                    <a:pt x="3791" y="77450"/>
                  </a:lnTo>
                  <a:lnTo>
                    <a:pt x="3791" y="77424"/>
                  </a:lnTo>
                  <a:cubicBezTo>
                    <a:pt x="3714" y="77372"/>
                    <a:pt x="3714" y="77269"/>
                    <a:pt x="3791" y="77244"/>
                  </a:cubicBezTo>
                  <a:cubicBezTo>
                    <a:pt x="3817" y="77192"/>
                    <a:pt x="3817" y="77115"/>
                    <a:pt x="3791" y="77063"/>
                  </a:cubicBezTo>
                  <a:lnTo>
                    <a:pt x="3740" y="77063"/>
                  </a:lnTo>
                  <a:cubicBezTo>
                    <a:pt x="3714" y="77063"/>
                    <a:pt x="3662" y="77011"/>
                    <a:pt x="3662" y="76986"/>
                  </a:cubicBezTo>
                  <a:cubicBezTo>
                    <a:pt x="3675" y="76973"/>
                    <a:pt x="3688" y="76973"/>
                    <a:pt x="3701" y="76973"/>
                  </a:cubicBezTo>
                  <a:cubicBezTo>
                    <a:pt x="3714" y="76973"/>
                    <a:pt x="3727" y="76973"/>
                    <a:pt x="3740" y="76960"/>
                  </a:cubicBezTo>
                  <a:cubicBezTo>
                    <a:pt x="3740" y="76960"/>
                    <a:pt x="3740" y="76934"/>
                    <a:pt x="3791" y="76908"/>
                  </a:cubicBezTo>
                  <a:cubicBezTo>
                    <a:pt x="3791" y="76908"/>
                    <a:pt x="3791" y="76882"/>
                    <a:pt x="3791" y="76857"/>
                  </a:cubicBezTo>
                  <a:cubicBezTo>
                    <a:pt x="3765" y="76857"/>
                    <a:pt x="3740" y="76831"/>
                    <a:pt x="3765" y="76805"/>
                  </a:cubicBezTo>
                  <a:cubicBezTo>
                    <a:pt x="3791" y="76728"/>
                    <a:pt x="3843" y="76650"/>
                    <a:pt x="3765" y="76573"/>
                  </a:cubicBezTo>
                  <a:cubicBezTo>
                    <a:pt x="3765" y="76573"/>
                    <a:pt x="3765" y="76521"/>
                    <a:pt x="3791" y="76496"/>
                  </a:cubicBezTo>
                  <a:cubicBezTo>
                    <a:pt x="3791" y="76470"/>
                    <a:pt x="3843" y="76392"/>
                    <a:pt x="3791" y="76341"/>
                  </a:cubicBezTo>
                  <a:cubicBezTo>
                    <a:pt x="3714" y="76289"/>
                    <a:pt x="3740" y="76263"/>
                    <a:pt x="3740" y="76238"/>
                  </a:cubicBezTo>
                  <a:cubicBezTo>
                    <a:pt x="3727" y="76225"/>
                    <a:pt x="3720" y="76218"/>
                    <a:pt x="3714" y="76218"/>
                  </a:cubicBezTo>
                  <a:cubicBezTo>
                    <a:pt x="3707" y="76218"/>
                    <a:pt x="3701" y="76225"/>
                    <a:pt x="3688" y="76238"/>
                  </a:cubicBezTo>
                  <a:cubicBezTo>
                    <a:pt x="3688" y="76263"/>
                    <a:pt x="3688" y="76263"/>
                    <a:pt x="3688" y="76289"/>
                  </a:cubicBezTo>
                  <a:lnTo>
                    <a:pt x="3688" y="76392"/>
                  </a:lnTo>
                  <a:cubicBezTo>
                    <a:pt x="3688" y="76418"/>
                    <a:pt x="3688" y="76444"/>
                    <a:pt x="3688" y="76470"/>
                  </a:cubicBezTo>
                  <a:cubicBezTo>
                    <a:pt x="3688" y="76521"/>
                    <a:pt x="3714" y="76573"/>
                    <a:pt x="3662" y="76573"/>
                  </a:cubicBezTo>
                  <a:cubicBezTo>
                    <a:pt x="3662" y="76573"/>
                    <a:pt x="3611" y="76521"/>
                    <a:pt x="3611" y="76470"/>
                  </a:cubicBezTo>
                  <a:cubicBezTo>
                    <a:pt x="3611" y="76444"/>
                    <a:pt x="3611" y="76418"/>
                    <a:pt x="3637" y="76392"/>
                  </a:cubicBezTo>
                  <a:cubicBezTo>
                    <a:pt x="3585" y="76341"/>
                    <a:pt x="3585" y="76238"/>
                    <a:pt x="3637" y="76160"/>
                  </a:cubicBezTo>
                  <a:cubicBezTo>
                    <a:pt x="3662" y="76135"/>
                    <a:pt x="3688" y="76083"/>
                    <a:pt x="3714" y="76057"/>
                  </a:cubicBezTo>
                  <a:cubicBezTo>
                    <a:pt x="3740" y="76031"/>
                    <a:pt x="3740" y="76006"/>
                    <a:pt x="3765" y="76006"/>
                  </a:cubicBezTo>
                  <a:cubicBezTo>
                    <a:pt x="3791" y="75902"/>
                    <a:pt x="3817" y="75799"/>
                    <a:pt x="3869" y="75722"/>
                  </a:cubicBezTo>
                  <a:cubicBezTo>
                    <a:pt x="3851" y="75722"/>
                    <a:pt x="3823" y="75710"/>
                    <a:pt x="3798" y="75710"/>
                  </a:cubicBezTo>
                  <a:cubicBezTo>
                    <a:pt x="3786" y="75710"/>
                    <a:pt x="3774" y="75713"/>
                    <a:pt x="3765" y="75722"/>
                  </a:cubicBezTo>
                  <a:cubicBezTo>
                    <a:pt x="3765" y="75748"/>
                    <a:pt x="3740" y="75748"/>
                    <a:pt x="3714" y="75773"/>
                  </a:cubicBezTo>
                  <a:cubicBezTo>
                    <a:pt x="3688" y="75773"/>
                    <a:pt x="3637" y="75773"/>
                    <a:pt x="3637" y="75748"/>
                  </a:cubicBezTo>
                  <a:cubicBezTo>
                    <a:pt x="3611" y="75722"/>
                    <a:pt x="3611" y="75696"/>
                    <a:pt x="3637" y="75670"/>
                  </a:cubicBezTo>
                  <a:cubicBezTo>
                    <a:pt x="3637" y="75657"/>
                    <a:pt x="3643" y="75651"/>
                    <a:pt x="3653" y="75651"/>
                  </a:cubicBezTo>
                  <a:cubicBezTo>
                    <a:pt x="3662" y="75651"/>
                    <a:pt x="3675" y="75657"/>
                    <a:pt x="3688" y="75670"/>
                  </a:cubicBezTo>
                  <a:cubicBezTo>
                    <a:pt x="3701" y="75683"/>
                    <a:pt x="3720" y="75690"/>
                    <a:pt x="3740" y="75690"/>
                  </a:cubicBezTo>
                  <a:cubicBezTo>
                    <a:pt x="3759" y="75690"/>
                    <a:pt x="3778" y="75683"/>
                    <a:pt x="3791" y="75670"/>
                  </a:cubicBezTo>
                  <a:cubicBezTo>
                    <a:pt x="3817" y="75644"/>
                    <a:pt x="3817" y="75644"/>
                    <a:pt x="3843" y="75619"/>
                  </a:cubicBezTo>
                  <a:lnTo>
                    <a:pt x="3714" y="75516"/>
                  </a:lnTo>
                  <a:cubicBezTo>
                    <a:pt x="3662" y="75516"/>
                    <a:pt x="3611" y="75438"/>
                    <a:pt x="3611" y="75387"/>
                  </a:cubicBezTo>
                  <a:cubicBezTo>
                    <a:pt x="3559" y="75361"/>
                    <a:pt x="3559" y="75309"/>
                    <a:pt x="3585" y="75283"/>
                  </a:cubicBezTo>
                  <a:cubicBezTo>
                    <a:pt x="3611" y="75258"/>
                    <a:pt x="3637" y="75245"/>
                    <a:pt x="3659" y="75245"/>
                  </a:cubicBezTo>
                  <a:cubicBezTo>
                    <a:pt x="3682" y="75245"/>
                    <a:pt x="3701" y="75258"/>
                    <a:pt x="3714" y="75283"/>
                  </a:cubicBezTo>
                  <a:lnTo>
                    <a:pt x="3765" y="75283"/>
                  </a:lnTo>
                  <a:cubicBezTo>
                    <a:pt x="3791" y="75258"/>
                    <a:pt x="3765" y="75232"/>
                    <a:pt x="3765" y="75206"/>
                  </a:cubicBezTo>
                  <a:cubicBezTo>
                    <a:pt x="3740" y="75206"/>
                    <a:pt x="3740" y="75180"/>
                    <a:pt x="3714" y="75180"/>
                  </a:cubicBezTo>
                  <a:cubicBezTo>
                    <a:pt x="3688" y="75154"/>
                    <a:pt x="3637" y="75129"/>
                    <a:pt x="3662" y="75103"/>
                  </a:cubicBezTo>
                  <a:cubicBezTo>
                    <a:pt x="3662" y="75077"/>
                    <a:pt x="3682" y="75077"/>
                    <a:pt x="3707" y="75077"/>
                  </a:cubicBezTo>
                  <a:cubicBezTo>
                    <a:pt x="3733" y="75077"/>
                    <a:pt x="3765" y="75077"/>
                    <a:pt x="3791" y="75051"/>
                  </a:cubicBezTo>
                  <a:cubicBezTo>
                    <a:pt x="3817" y="75026"/>
                    <a:pt x="3817" y="74948"/>
                    <a:pt x="3843" y="74897"/>
                  </a:cubicBezTo>
                  <a:cubicBezTo>
                    <a:pt x="3869" y="74871"/>
                    <a:pt x="3869" y="74845"/>
                    <a:pt x="3894" y="74819"/>
                  </a:cubicBezTo>
                  <a:cubicBezTo>
                    <a:pt x="3869" y="74768"/>
                    <a:pt x="3869" y="74742"/>
                    <a:pt x="3920" y="74716"/>
                  </a:cubicBezTo>
                  <a:cubicBezTo>
                    <a:pt x="3972" y="74664"/>
                    <a:pt x="3946" y="74639"/>
                    <a:pt x="3920" y="74639"/>
                  </a:cubicBezTo>
                  <a:cubicBezTo>
                    <a:pt x="3817" y="74639"/>
                    <a:pt x="3869" y="74561"/>
                    <a:pt x="3843" y="74510"/>
                  </a:cubicBezTo>
                  <a:cubicBezTo>
                    <a:pt x="3843" y="74432"/>
                    <a:pt x="3817" y="74407"/>
                    <a:pt x="3765" y="74381"/>
                  </a:cubicBezTo>
                  <a:cubicBezTo>
                    <a:pt x="3662" y="74355"/>
                    <a:pt x="3662" y="74303"/>
                    <a:pt x="3611" y="74226"/>
                  </a:cubicBezTo>
                  <a:cubicBezTo>
                    <a:pt x="3585" y="74149"/>
                    <a:pt x="3559" y="74149"/>
                    <a:pt x="3611" y="74123"/>
                  </a:cubicBezTo>
                  <a:cubicBezTo>
                    <a:pt x="3628" y="74114"/>
                    <a:pt x="3639" y="74111"/>
                    <a:pt x="3649" y="74111"/>
                  </a:cubicBezTo>
                  <a:cubicBezTo>
                    <a:pt x="3668" y="74111"/>
                    <a:pt x="3679" y="74123"/>
                    <a:pt x="3714" y="74123"/>
                  </a:cubicBezTo>
                  <a:lnTo>
                    <a:pt x="3791" y="74123"/>
                  </a:lnTo>
                  <a:cubicBezTo>
                    <a:pt x="3843" y="74123"/>
                    <a:pt x="3869" y="74071"/>
                    <a:pt x="3817" y="74020"/>
                  </a:cubicBezTo>
                  <a:cubicBezTo>
                    <a:pt x="3791" y="73968"/>
                    <a:pt x="3662" y="73917"/>
                    <a:pt x="3688" y="73865"/>
                  </a:cubicBezTo>
                  <a:cubicBezTo>
                    <a:pt x="3714" y="73839"/>
                    <a:pt x="3740" y="73839"/>
                    <a:pt x="3765" y="73839"/>
                  </a:cubicBezTo>
                  <a:cubicBezTo>
                    <a:pt x="3791" y="73839"/>
                    <a:pt x="3843" y="73839"/>
                    <a:pt x="3869" y="73813"/>
                  </a:cubicBezTo>
                  <a:cubicBezTo>
                    <a:pt x="3946" y="73762"/>
                    <a:pt x="3894" y="73736"/>
                    <a:pt x="3869" y="73710"/>
                  </a:cubicBezTo>
                  <a:cubicBezTo>
                    <a:pt x="3851" y="73710"/>
                    <a:pt x="3823" y="73699"/>
                    <a:pt x="3798" y="73699"/>
                  </a:cubicBezTo>
                  <a:cubicBezTo>
                    <a:pt x="3786" y="73699"/>
                    <a:pt x="3774" y="73702"/>
                    <a:pt x="3765" y="73710"/>
                  </a:cubicBezTo>
                  <a:cubicBezTo>
                    <a:pt x="3748" y="73710"/>
                    <a:pt x="3720" y="73722"/>
                    <a:pt x="3687" y="73722"/>
                  </a:cubicBezTo>
                  <a:cubicBezTo>
                    <a:pt x="3671" y="73722"/>
                    <a:pt x="3654" y="73719"/>
                    <a:pt x="3637" y="73710"/>
                  </a:cubicBezTo>
                  <a:cubicBezTo>
                    <a:pt x="3585" y="73659"/>
                    <a:pt x="3611" y="73659"/>
                    <a:pt x="3611" y="73659"/>
                  </a:cubicBezTo>
                  <a:cubicBezTo>
                    <a:pt x="3533" y="73555"/>
                    <a:pt x="3533" y="73555"/>
                    <a:pt x="3637" y="73452"/>
                  </a:cubicBezTo>
                  <a:cubicBezTo>
                    <a:pt x="3637" y="73426"/>
                    <a:pt x="3662" y="73426"/>
                    <a:pt x="3662" y="73401"/>
                  </a:cubicBezTo>
                  <a:cubicBezTo>
                    <a:pt x="3662" y="73401"/>
                    <a:pt x="3662" y="73375"/>
                    <a:pt x="3662" y="73349"/>
                  </a:cubicBezTo>
                  <a:cubicBezTo>
                    <a:pt x="3637" y="73349"/>
                    <a:pt x="3559" y="73298"/>
                    <a:pt x="3611" y="73272"/>
                  </a:cubicBezTo>
                  <a:cubicBezTo>
                    <a:pt x="3637" y="73220"/>
                    <a:pt x="3611" y="73143"/>
                    <a:pt x="3611" y="73091"/>
                  </a:cubicBezTo>
                  <a:cubicBezTo>
                    <a:pt x="3662" y="73014"/>
                    <a:pt x="3662" y="72885"/>
                    <a:pt x="3585" y="72833"/>
                  </a:cubicBezTo>
                  <a:cubicBezTo>
                    <a:pt x="3559" y="72808"/>
                    <a:pt x="3585" y="72782"/>
                    <a:pt x="3611" y="72756"/>
                  </a:cubicBezTo>
                  <a:cubicBezTo>
                    <a:pt x="3662" y="72730"/>
                    <a:pt x="3714" y="72730"/>
                    <a:pt x="3637" y="72679"/>
                  </a:cubicBezTo>
                  <a:cubicBezTo>
                    <a:pt x="3611" y="72627"/>
                    <a:pt x="3585" y="72601"/>
                    <a:pt x="3559" y="72550"/>
                  </a:cubicBezTo>
                  <a:cubicBezTo>
                    <a:pt x="3572" y="72524"/>
                    <a:pt x="3591" y="72517"/>
                    <a:pt x="3611" y="72517"/>
                  </a:cubicBezTo>
                  <a:cubicBezTo>
                    <a:pt x="3630" y="72517"/>
                    <a:pt x="3649" y="72524"/>
                    <a:pt x="3662" y="72524"/>
                  </a:cubicBezTo>
                  <a:cubicBezTo>
                    <a:pt x="3662" y="72472"/>
                    <a:pt x="3637" y="72446"/>
                    <a:pt x="3611" y="72395"/>
                  </a:cubicBezTo>
                  <a:cubicBezTo>
                    <a:pt x="3585" y="72369"/>
                    <a:pt x="3559" y="72343"/>
                    <a:pt x="3559" y="72292"/>
                  </a:cubicBezTo>
                  <a:cubicBezTo>
                    <a:pt x="3482" y="72214"/>
                    <a:pt x="3482" y="72085"/>
                    <a:pt x="3559" y="71982"/>
                  </a:cubicBezTo>
                  <a:cubicBezTo>
                    <a:pt x="3533" y="71931"/>
                    <a:pt x="3559" y="71853"/>
                    <a:pt x="3611" y="71827"/>
                  </a:cubicBezTo>
                  <a:lnTo>
                    <a:pt x="3559" y="71827"/>
                  </a:lnTo>
                  <a:cubicBezTo>
                    <a:pt x="3533" y="71827"/>
                    <a:pt x="3508" y="71802"/>
                    <a:pt x="3533" y="71776"/>
                  </a:cubicBezTo>
                  <a:cubicBezTo>
                    <a:pt x="3546" y="71763"/>
                    <a:pt x="3559" y="71757"/>
                    <a:pt x="3572" y="71757"/>
                  </a:cubicBezTo>
                  <a:cubicBezTo>
                    <a:pt x="3585" y="71757"/>
                    <a:pt x="3598" y="71763"/>
                    <a:pt x="3611" y="71776"/>
                  </a:cubicBezTo>
                  <a:lnTo>
                    <a:pt x="3740" y="71776"/>
                  </a:lnTo>
                  <a:cubicBezTo>
                    <a:pt x="3765" y="71647"/>
                    <a:pt x="3765" y="71647"/>
                    <a:pt x="3637" y="71621"/>
                  </a:cubicBezTo>
                  <a:cubicBezTo>
                    <a:pt x="3614" y="71636"/>
                    <a:pt x="3596" y="71642"/>
                    <a:pt x="3581" y="71642"/>
                  </a:cubicBezTo>
                  <a:cubicBezTo>
                    <a:pt x="3544" y="71642"/>
                    <a:pt x="3526" y="71606"/>
                    <a:pt x="3508" y="71570"/>
                  </a:cubicBezTo>
                  <a:cubicBezTo>
                    <a:pt x="3508" y="71518"/>
                    <a:pt x="3508" y="71466"/>
                    <a:pt x="3508" y="71441"/>
                  </a:cubicBezTo>
                  <a:cubicBezTo>
                    <a:pt x="3508" y="71389"/>
                    <a:pt x="3559" y="71363"/>
                    <a:pt x="3585" y="71312"/>
                  </a:cubicBezTo>
                  <a:cubicBezTo>
                    <a:pt x="3559" y="71286"/>
                    <a:pt x="3559" y="71234"/>
                    <a:pt x="3585" y="71208"/>
                  </a:cubicBezTo>
                  <a:cubicBezTo>
                    <a:pt x="3585" y="71131"/>
                    <a:pt x="3533" y="71105"/>
                    <a:pt x="3533" y="71028"/>
                  </a:cubicBezTo>
                  <a:cubicBezTo>
                    <a:pt x="3508" y="70976"/>
                    <a:pt x="3533" y="70951"/>
                    <a:pt x="3585" y="70925"/>
                  </a:cubicBezTo>
                  <a:lnTo>
                    <a:pt x="3637" y="70925"/>
                  </a:lnTo>
                  <a:lnTo>
                    <a:pt x="3637" y="70822"/>
                  </a:lnTo>
                  <a:cubicBezTo>
                    <a:pt x="3585" y="70822"/>
                    <a:pt x="3559" y="70822"/>
                    <a:pt x="3533" y="70744"/>
                  </a:cubicBezTo>
                  <a:lnTo>
                    <a:pt x="3533" y="70718"/>
                  </a:lnTo>
                  <a:lnTo>
                    <a:pt x="3533" y="70693"/>
                  </a:lnTo>
                  <a:lnTo>
                    <a:pt x="3533" y="70641"/>
                  </a:lnTo>
                  <a:lnTo>
                    <a:pt x="3533" y="70435"/>
                  </a:lnTo>
                  <a:lnTo>
                    <a:pt x="3533" y="70254"/>
                  </a:lnTo>
                  <a:cubicBezTo>
                    <a:pt x="3533" y="70203"/>
                    <a:pt x="3533" y="70151"/>
                    <a:pt x="3585" y="70151"/>
                  </a:cubicBezTo>
                  <a:cubicBezTo>
                    <a:pt x="3637" y="70125"/>
                    <a:pt x="3662" y="70074"/>
                    <a:pt x="3662" y="70022"/>
                  </a:cubicBezTo>
                  <a:lnTo>
                    <a:pt x="3662" y="69919"/>
                  </a:lnTo>
                  <a:lnTo>
                    <a:pt x="3714" y="69867"/>
                  </a:lnTo>
                  <a:cubicBezTo>
                    <a:pt x="3714" y="69764"/>
                    <a:pt x="3637" y="69764"/>
                    <a:pt x="3559" y="69738"/>
                  </a:cubicBezTo>
                  <a:cubicBezTo>
                    <a:pt x="3533" y="69738"/>
                    <a:pt x="3508" y="69713"/>
                    <a:pt x="3508" y="69687"/>
                  </a:cubicBezTo>
                  <a:cubicBezTo>
                    <a:pt x="3508" y="69687"/>
                    <a:pt x="3533" y="69661"/>
                    <a:pt x="3559" y="69661"/>
                  </a:cubicBezTo>
                  <a:cubicBezTo>
                    <a:pt x="3568" y="69664"/>
                    <a:pt x="3577" y="69665"/>
                    <a:pt x="3585" y="69665"/>
                  </a:cubicBezTo>
                  <a:cubicBezTo>
                    <a:pt x="3634" y="69665"/>
                    <a:pt x="3674" y="69621"/>
                    <a:pt x="3721" y="69621"/>
                  </a:cubicBezTo>
                  <a:cubicBezTo>
                    <a:pt x="3735" y="69621"/>
                    <a:pt x="3750" y="69625"/>
                    <a:pt x="3765" y="69635"/>
                  </a:cubicBezTo>
                  <a:lnTo>
                    <a:pt x="3765" y="69532"/>
                  </a:lnTo>
                  <a:cubicBezTo>
                    <a:pt x="3714" y="69480"/>
                    <a:pt x="3714" y="69455"/>
                    <a:pt x="3765" y="69429"/>
                  </a:cubicBezTo>
                  <a:cubicBezTo>
                    <a:pt x="3791" y="69403"/>
                    <a:pt x="3817" y="69352"/>
                    <a:pt x="3817" y="69300"/>
                  </a:cubicBezTo>
                  <a:lnTo>
                    <a:pt x="3817" y="69248"/>
                  </a:lnTo>
                  <a:lnTo>
                    <a:pt x="3817" y="69145"/>
                  </a:lnTo>
                  <a:cubicBezTo>
                    <a:pt x="3817" y="69094"/>
                    <a:pt x="3765" y="69016"/>
                    <a:pt x="3817" y="68965"/>
                  </a:cubicBezTo>
                  <a:cubicBezTo>
                    <a:pt x="3894" y="68887"/>
                    <a:pt x="3843" y="68758"/>
                    <a:pt x="3740" y="68681"/>
                  </a:cubicBezTo>
                  <a:lnTo>
                    <a:pt x="3740" y="68629"/>
                  </a:lnTo>
                  <a:cubicBezTo>
                    <a:pt x="3688" y="68552"/>
                    <a:pt x="3611" y="68578"/>
                    <a:pt x="3559" y="68552"/>
                  </a:cubicBezTo>
                  <a:cubicBezTo>
                    <a:pt x="3482" y="68552"/>
                    <a:pt x="3456" y="68526"/>
                    <a:pt x="3482" y="68423"/>
                  </a:cubicBezTo>
                  <a:cubicBezTo>
                    <a:pt x="3482" y="68397"/>
                    <a:pt x="3482" y="68346"/>
                    <a:pt x="3456" y="68346"/>
                  </a:cubicBezTo>
                  <a:cubicBezTo>
                    <a:pt x="3404" y="68320"/>
                    <a:pt x="3404" y="68243"/>
                    <a:pt x="3456" y="68217"/>
                  </a:cubicBezTo>
                  <a:cubicBezTo>
                    <a:pt x="3482" y="68165"/>
                    <a:pt x="3482" y="68088"/>
                    <a:pt x="3508" y="68088"/>
                  </a:cubicBezTo>
                  <a:cubicBezTo>
                    <a:pt x="3540" y="68077"/>
                    <a:pt x="3572" y="68071"/>
                    <a:pt x="3604" y="68071"/>
                  </a:cubicBezTo>
                  <a:cubicBezTo>
                    <a:pt x="3649" y="68071"/>
                    <a:pt x="3694" y="68083"/>
                    <a:pt x="3740" y="68114"/>
                  </a:cubicBezTo>
                  <a:cubicBezTo>
                    <a:pt x="3740" y="68088"/>
                    <a:pt x="3765" y="68062"/>
                    <a:pt x="3817" y="68062"/>
                  </a:cubicBezTo>
                  <a:cubicBezTo>
                    <a:pt x="3740" y="68010"/>
                    <a:pt x="3714" y="67907"/>
                    <a:pt x="3740" y="67830"/>
                  </a:cubicBezTo>
                  <a:cubicBezTo>
                    <a:pt x="3765" y="67701"/>
                    <a:pt x="3765" y="67572"/>
                    <a:pt x="3740" y="67443"/>
                  </a:cubicBezTo>
                  <a:cubicBezTo>
                    <a:pt x="3726" y="67457"/>
                    <a:pt x="3711" y="67461"/>
                    <a:pt x="3695" y="67461"/>
                  </a:cubicBezTo>
                  <a:cubicBezTo>
                    <a:pt x="3659" y="67461"/>
                    <a:pt x="3618" y="67438"/>
                    <a:pt x="3584" y="67438"/>
                  </a:cubicBezTo>
                  <a:cubicBezTo>
                    <a:pt x="3575" y="67438"/>
                    <a:pt x="3567" y="67439"/>
                    <a:pt x="3559" y="67443"/>
                  </a:cubicBezTo>
                  <a:cubicBezTo>
                    <a:pt x="3530" y="67449"/>
                    <a:pt x="3505" y="67452"/>
                    <a:pt x="3484" y="67452"/>
                  </a:cubicBezTo>
                  <a:cubicBezTo>
                    <a:pt x="3411" y="67452"/>
                    <a:pt x="3384" y="67414"/>
                    <a:pt x="3404" y="67314"/>
                  </a:cubicBezTo>
                  <a:cubicBezTo>
                    <a:pt x="3430" y="67185"/>
                    <a:pt x="3456" y="67056"/>
                    <a:pt x="3482" y="66927"/>
                  </a:cubicBezTo>
                  <a:cubicBezTo>
                    <a:pt x="3482" y="66901"/>
                    <a:pt x="3456" y="66850"/>
                    <a:pt x="3482" y="66824"/>
                  </a:cubicBezTo>
                  <a:cubicBezTo>
                    <a:pt x="3585" y="66747"/>
                    <a:pt x="3585" y="66618"/>
                    <a:pt x="3585" y="66489"/>
                  </a:cubicBezTo>
                  <a:lnTo>
                    <a:pt x="3585" y="66386"/>
                  </a:lnTo>
                  <a:lnTo>
                    <a:pt x="3533" y="66360"/>
                  </a:lnTo>
                  <a:cubicBezTo>
                    <a:pt x="3456" y="66360"/>
                    <a:pt x="3508" y="66257"/>
                    <a:pt x="3482" y="66205"/>
                  </a:cubicBezTo>
                  <a:cubicBezTo>
                    <a:pt x="3456" y="66153"/>
                    <a:pt x="3533" y="66128"/>
                    <a:pt x="3533" y="66076"/>
                  </a:cubicBezTo>
                  <a:cubicBezTo>
                    <a:pt x="3533" y="66076"/>
                    <a:pt x="3533" y="66050"/>
                    <a:pt x="3533" y="66025"/>
                  </a:cubicBezTo>
                  <a:cubicBezTo>
                    <a:pt x="3482" y="65999"/>
                    <a:pt x="3482" y="65921"/>
                    <a:pt x="3508" y="65870"/>
                  </a:cubicBezTo>
                  <a:cubicBezTo>
                    <a:pt x="3482" y="65792"/>
                    <a:pt x="3482" y="65715"/>
                    <a:pt x="3508" y="65638"/>
                  </a:cubicBezTo>
                  <a:cubicBezTo>
                    <a:pt x="3456" y="65483"/>
                    <a:pt x="3508" y="65354"/>
                    <a:pt x="3508" y="65225"/>
                  </a:cubicBezTo>
                  <a:cubicBezTo>
                    <a:pt x="3492" y="65195"/>
                    <a:pt x="3495" y="65182"/>
                    <a:pt x="3510" y="65182"/>
                  </a:cubicBezTo>
                  <a:cubicBezTo>
                    <a:pt x="3521" y="65182"/>
                    <a:pt x="3538" y="65189"/>
                    <a:pt x="3559" y="65199"/>
                  </a:cubicBezTo>
                  <a:cubicBezTo>
                    <a:pt x="3611" y="65199"/>
                    <a:pt x="3585" y="65096"/>
                    <a:pt x="3611" y="65070"/>
                  </a:cubicBezTo>
                  <a:lnTo>
                    <a:pt x="3662" y="65019"/>
                  </a:lnTo>
                  <a:cubicBezTo>
                    <a:pt x="3662" y="64967"/>
                    <a:pt x="3637" y="64941"/>
                    <a:pt x="3611" y="64890"/>
                  </a:cubicBezTo>
                  <a:cubicBezTo>
                    <a:pt x="3585" y="64864"/>
                    <a:pt x="3559" y="64838"/>
                    <a:pt x="3559" y="64812"/>
                  </a:cubicBezTo>
                  <a:cubicBezTo>
                    <a:pt x="3559" y="64787"/>
                    <a:pt x="3559" y="64787"/>
                    <a:pt x="3559" y="64761"/>
                  </a:cubicBezTo>
                  <a:cubicBezTo>
                    <a:pt x="3568" y="64752"/>
                    <a:pt x="3576" y="64749"/>
                    <a:pt x="3585" y="64749"/>
                  </a:cubicBezTo>
                  <a:cubicBezTo>
                    <a:pt x="3602" y="64749"/>
                    <a:pt x="3619" y="64761"/>
                    <a:pt x="3637" y="64761"/>
                  </a:cubicBezTo>
                  <a:cubicBezTo>
                    <a:pt x="3662" y="64761"/>
                    <a:pt x="3662" y="64838"/>
                    <a:pt x="3688" y="64890"/>
                  </a:cubicBezTo>
                  <a:cubicBezTo>
                    <a:pt x="3714" y="64838"/>
                    <a:pt x="3765" y="64812"/>
                    <a:pt x="3843" y="64812"/>
                  </a:cubicBezTo>
                  <a:cubicBezTo>
                    <a:pt x="3843" y="64787"/>
                    <a:pt x="3843" y="64735"/>
                    <a:pt x="3894" y="64709"/>
                  </a:cubicBezTo>
                  <a:cubicBezTo>
                    <a:pt x="3894" y="64683"/>
                    <a:pt x="3920" y="64632"/>
                    <a:pt x="3894" y="64606"/>
                  </a:cubicBezTo>
                  <a:cubicBezTo>
                    <a:pt x="3869" y="64580"/>
                    <a:pt x="3869" y="64503"/>
                    <a:pt x="3894" y="64451"/>
                  </a:cubicBezTo>
                  <a:cubicBezTo>
                    <a:pt x="3843" y="64400"/>
                    <a:pt x="3843" y="64348"/>
                    <a:pt x="3843" y="64297"/>
                  </a:cubicBezTo>
                  <a:cubicBezTo>
                    <a:pt x="3843" y="64142"/>
                    <a:pt x="3869" y="63987"/>
                    <a:pt x="3920" y="63832"/>
                  </a:cubicBezTo>
                  <a:cubicBezTo>
                    <a:pt x="3920" y="63807"/>
                    <a:pt x="3946" y="63781"/>
                    <a:pt x="3972" y="63781"/>
                  </a:cubicBezTo>
                  <a:cubicBezTo>
                    <a:pt x="3998" y="63755"/>
                    <a:pt x="4049" y="63755"/>
                    <a:pt x="4075" y="63703"/>
                  </a:cubicBezTo>
                  <a:cubicBezTo>
                    <a:pt x="4101" y="63549"/>
                    <a:pt x="4230" y="63471"/>
                    <a:pt x="4359" y="63394"/>
                  </a:cubicBezTo>
                  <a:lnTo>
                    <a:pt x="4488" y="63342"/>
                  </a:lnTo>
                  <a:lnTo>
                    <a:pt x="4462" y="63291"/>
                  </a:lnTo>
                  <a:cubicBezTo>
                    <a:pt x="4436" y="63213"/>
                    <a:pt x="4436" y="63213"/>
                    <a:pt x="4513" y="63188"/>
                  </a:cubicBezTo>
                  <a:cubicBezTo>
                    <a:pt x="4552" y="63175"/>
                    <a:pt x="4571" y="63175"/>
                    <a:pt x="4588" y="63175"/>
                  </a:cubicBezTo>
                  <a:cubicBezTo>
                    <a:pt x="4604" y="63175"/>
                    <a:pt x="4617" y="63175"/>
                    <a:pt x="4642" y="63162"/>
                  </a:cubicBezTo>
                  <a:cubicBezTo>
                    <a:pt x="4617" y="63110"/>
                    <a:pt x="4539" y="63084"/>
                    <a:pt x="4539" y="63007"/>
                  </a:cubicBezTo>
                  <a:cubicBezTo>
                    <a:pt x="4539" y="62930"/>
                    <a:pt x="4539" y="62930"/>
                    <a:pt x="4565" y="62904"/>
                  </a:cubicBezTo>
                  <a:cubicBezTo>
                    <a:pt x="4591" y="62852"/>
                    <a:pt x="4617" y="62775"/>
                    <a:pt x="4591" y="62723"/>
                  </a:cubicBezTo>
                  <a:lnTo>
                    <a:pt x="4591" y="62620"/>
                  </a:lnTo>
                  <a:lnTo>
                    <a:pt x="4488" y="62620"/>
                  </a:lnTo>
                  <a:cubicBezTo>
                    <a:pt x="4359" y="62594"/>
                    <a:pt x="4359" y="62594"/>
                    <a:pt x="4436" y="62440"/>
                  </a:cubicBezTo>
                  <a:cubicBezTo>
                    <a:pt x="4436" y="62388"/>
                    <a:pt x="4410" y="62336"/>
                    <a:pt x="4384" y="62285"/>
                  </a:cubicBezTo>
                  <a:cubicBezTo>
                    <a:pt x="4384" y="62233"/>
                    <a:pt x="4384" y="62156"/>
                    <a:pt x="4462" y="62130"/>
                  </a:cubicBezTo>
                  <a:lnTo>
                    <a:pt x="4333" y="61692"/>
                  </a:lnTo>
                  <a:cubicBezTo>
                    <a:pt x="4384" y="61589"/>
                    <a:pt x="4513" y="61589"/>
                    <a:pt x="4617" y="61589"/>
                  </a:cubicBezTo>
                  <a:lnTo>
                    <a:pt x="4617" y="61485"/>
                  </a:lnTo>
                  <a:cubicBezTo>
                    <a:pt x="4513" y="61408"/>
                    <a:pt x="4488" y="61408"/>
                    <a:pt x="4539" y="61331"/>
                  </a:cubicBezTo>
                  <a:cubicBezTo>
                    <a:pt x="4591" y="61253"/>
                    <a:pt x="4539" y="61253"/>
                    <a:pt x="4565" y="61202"/>
                  </a:cubicBezTo>
                  <a:cubicBezTo>
                    <a:pt x="4565" y="61150"/>
                    <a:pt x="4488" y="61098"/>
                    <a:pt x="4539" y="61021"/>
                  </a:cubicBezTo>
                  <a:cubicBezTo>
                    <a:pt x="4565" y="60970"/>
                    <a:pt x="4591" y="60918"/>
                    <a:pt x="4591" y="60866"/>
                  </a:cubicBezTo>
                  <a:cubicBezTo>
                    <a:pt x="4617" y="60789"/>
                    <a:pt x="4539" y="60815"/>
                    <a:pt x="4513" y="60737"/>
                  </a:cubicBezTo>
                  <a:cubicBezTo>
                    <a:pt x="4488" y="60712"/>
                    <a:pt x="4513" y="60660"/>
                    <a:pt x="4565" y="60634"/>
                  </a:cubicBezTo>
                  <a:cubicBezTo>
                    <a:pt x="4565" y="60531"/>
                    <a:pt x="4462" y="60480"/>
                    <a:pt x="4436" y="60402"/>
                  </a:cubicBezTo>
                  <a:cubicBezTo>
                    <a:pt x="4384" y="60325"/>
                    <a:pt x="4436" y="60299"/>
                    <a:pt x="4513" y="60299"/>
                  </a:cubicBezTo>
                  <a:cubicBezTo>
                    <a:pt x="4462" y="60222"/>
                    <a:pt x="4436" y="60144"/>
                    <a:pt x="4436" y="60067"/>
                  </a:cubicBezTo>
                  <a:cubicBezTo>
                    <a:pt x="4436" y="59989"/>
                    <a:pt x="4488" y="59964"/>
                    <a:pt x="4565" y="59964"/>
                  </a:cubicBezTo>
                  <a:lnTo>
                    <a:pt x="4565" y="59938"/>
                  </a:lnTo>
                  <a:lnTo>
                    <a:pt x="4565" y="59912"/>
                  </a:lnTo>
                  <a:lnTo>
                    <a:pt x="4565" y="59783"/>
                  </a:lnTo>
                  <a:cubicBezTo>
                    <a:pt x="4488" y="59757"/>
                    <a:pt x="4488" y="59654"/>
                    <a:pt x="4565" y="59603"/>
                  </a:cubicBezTo>
                  <a:lnTo>
                    <a:pt x="4565" y="59448"/>
                  </a:lnTo>
                  <a:lnTo>
                    <a:pt x="4565" y="59267"/>
                  </a:lnTo>
                  <a:cubicBezTo>
                    <a:pt x="4565" y="59242"/>
                    <a:pt x="4565" y="59242"/>
                    <a:pt x="4565" y="59216"/>
                  </a:cubicBezTo>
                  <a:lnTo>
                    <a:pt x="4436" y="59345"/>
                  </a:lnTo>
                  <a:lnTo>
                    <a:pt x="4462" y="59113"/>
                  </a:lnTo>
                  <a:cubicBezTo>
                    <a:pt x="4410" y="59087"/>
                    <a:pt x="4384" y="59035"/>
                    <a:pt x="4384" y="58984"/>
                  </a:cubicBezTo>
                  <a:lnTo>
                    <a:pt x="4307" y="58880"/>
                  </a:lnTo>
                  <a:cubicBezTo>
                    <a:pt x="4281" y="58855"/>
                    <a:pt x="4307" y="58777"/>
                    <a:pt x="4333" y="58777"/>
                  </a:cubicBezTo>
                  <a:cubicBezTo>
                    <a:pt x="4359" y="58700"/>
                    <a:pt x="4307" y="58597"/>
                    <a:pt x="4384" y="58545"/>
                  </a:cubicBezTo>
                  <a:lnTo>
                    <a:pt x="4410" y="58442"/>
                  </a:lnTo>
                  <a:lnTo>
                    <a:pt x="4384" y="58442"/>
                  </a:lnTo>
                  <a:cubicBezTo>
                    <a:pt x="4333" y="58416"/>
                    <a:pt x="4281" y="58365"/>
                    <a:pt x="4281" y="58313"/>
                  </a:cubicBezTo>
                  <a:lnTo>
                    <a:pt x="4281" y="58133"/>
                  </a:lnTo>
                  <a:cubicBezTo>
                    <a:pt x="4307" y="58107"/>
                    <a:pt x="4307" y="58055"/>
                    <a:pt x="4307" y="58004"/>
                  </a:cubicBezTo>
                  <a:cubicBezTo>
                    <a:pt x="4281" y="57926"/>
                    <a:pt x="4359" y="57926"/>
                    <a:pt x="4410" y="57926"/>
                  </a:cubicBezTo>
                  <a:cubicBezTo>
                    <a:pt x="4436" y="57875"/>
                    <a:pt x="4462" y="57849"/>
                    <a:pt x="4462" y="57797"/>
                  </a:cubicBezTo>
                  <a:cubicBezTo>
                    <a:pt x="4436" y="57746"/>
                    <a:pt x="4410" y="57668"/>
                    <a:pt x="4436" y="57591"/>
                  </a:cubicBezTo>
                  <a:cubicBezTo>
                    <a:pt x="4436" y="57539"/>
                    <a:pt x="4462" y="57462"/>
                    <a:pt x="4462" y="57410"/>
                  </a:cubicBezTo>
                  <a:lnTo>
                    <a:pt x="4462" y="57385"/>
                  </a:lnTo>
                  <a:lnTo>
                    <a:pt x="4462" y="57359"/>
                  </a:lnTo>
                  <a:cubicBezTo>
                    <a:pt x="4462" y="57101"/>
                    <a:pt x="4462" y="57101"/>
                    <a:pt x="4642" y="56895"/>
                  </a:cubicBezTo>
                  <a:cubicBezTo>
                    <a:pt x="4642" y="56869"/>
                    <a:pt x="4642" y="56869"/>
                    <a:pt x="4668" y="56843"/>
                  </a:cubicBezTo>
                  <a:lnTo>
                    <a:pt x="4668" y="56791"/>
                  </a:lnTo>
                  <a:cubicBezTo>
                    <a:pt x="4617" y="56740"/>
                    <a:pt x="4591" y="56611"/>
                    <a:pt x="4539" y="56611"/>
                  </a:cubicBezTo>
                  <a:cubicBezTo>
                    <a:pt x="4513" y="56611"/>
                    <a:pt x="4539" y="56637"/>
                    <a:pt x="4539" y="56662"/>
                  </a:cubicBezTo>
                  <a:cubicBezTo>
                    <a:pt x="4515" y="56785"/>
                    <a:pt x="4398" y="57000"/>
                    <a:pt x="4341" y="57000"/>
                  </a:cubicBezTo>
                  <a:cubicBezTo>
                    <a:pt x="4338" y="57000"/>
                    <a:pt x="4336" y="56999"/>
                    <a:pt x="4333" y="56998"/>
                  </a:cubicBezTo>
                  <a:cubicBezTo>
                    <a:pt x="4281" y="56998"/>
                    <a:pt x="4333" y="56843"/>
                    <a:pt x="4333" y="56766"/>
                  </a:cubicBezTo>
                  <a:cubicBezTo>
                    <a:pt x="4333" y="56688"/>
                    <a:pt x="4333" y="56585"/>
                    <a:pt x="4281" y="56508"/>
                  </a:cubicBezTo>
                  <a:lnTo>
                    <a:pt x="4178" y="56508"/>
                  </a:lnTo>
                  <a:cubicBezTo>
                    <a:pt x="4152" y="56508"/>
                    <a:pt x="4127" y="56508"/>
                    <a:pt x="4101" y="56456"/>
                  </a:cubicBezTo>
                  <a:cubicBezTo>
                    <a:pt x="4101" y="56430"/>
                    <a:pt x="4101" y="56379"/>
                    <a:pt x="4152" y="56379"/>
                  </a:cubicBezTo>
                  <a:lnTo>
                    <a:pt x="4204" y="56327"/>
                  </a:lnTo>
                  <a:cubicBezTo>
                    <a:pt x="4178" y="56327"/>
                    <a:pt x="4127" y="56327"/>
                    <a:pt x="4127" y="56250"/>
                  </a:cubicBezTo>
                  <a:cubicBezTo>
                    <a:pt x="4127" y="56069"/>
                    <a:pt x="4101" y="55889"/>
                    <a:pt x="4049" y="55734"/>
                  </a:cubicBezTo>
                  <a:cubicBezTo>
                    <a:pt x="4075" y="55631"/>
                    <a:pt x="3998" y="55528"/>
                    <a:pt x="4075" y="55450"/>
                  </a:cubicBezTo>
                  <a:cubicBezTo>
                    <a:pt x="4101" y="55399"/>
                    <a:pt x="4101" y="55373"/>
                    <a:pt x="4075" y="55321"/>
                  </a:cubicBezTo>
                  <a:cubicBezTo>
                    <a:pt x="4023" y="55244"/>
                    <a:pt x="4075" y="55167"/>
                    <a:pt x="4049" y="55089"/>
                  </a:cubicBezTo>
                  <a:cubicBezTo>
                    <a:pt x="4023" y="55012"/>
                    <a:pt x="4127" y="54857"/>
                    <a:pt x="4101" y="54728"/>
                  </a:cubicBezTo>
                  <a:cubicBezTo>
                    <a:pt x="4101" y="54599"/>
                    <a:pt x="4049" y="54522"/>
                    <a:pt x="4101" y="54393"/>
                  </a:cubicBezTo>
                  <a:cubicBezTo>
                    <a:pt x="4127" y="54290"/>
                    <a:pt x="4049" y="54290"/>
                    <a:pt x="4023" y="54238"/>
                  </a:cubicBezTo>
                  <a:cubicBezTo>
                    <a:pt x="4023" y="54161"/>
                    <a:pt x="4127" y="54109"/>
                    <a:pt x="4023" y="54058"/>
                  </a:cubicBezTo>
                  <a:cubicBezTo>
                    <a:pt x="3946" y="54006"/>
                    <a:pt x="3972" y="53980"/>
                    <a:pt x="3946" y="53954"/>
                  </a:cubicBezTo>
                  <a:cubicBezTo>
                    <a:pt x="3920" y="53903"/>
                    <a:pt x="3920" y="53774"/>
                    <a:pt x="3843" y="53722"/>
                  </a:cubicBezTo>
                  <a:cubicBezTo>
                    <a:pt x="3843" y="53748"/>
                    <a:pt x="3817" y="53774"/>
                    <a:pt x="3791" y="53800"/>
                  </a:cubicBezTo>
                  <a:lnTo>
                    <a:pt x="3765" y="53851"/>
                  </a:lnTo>
                  <a:cubicBezTo>
                    <a:pt x="3740" y="53826"/>
                    <a:pt x="3740" y="53800"/>
                    <a:pt x="3740" y="53800"/>
                  </a:cubicBezTo>
                  <a:lnTo>
                    <a:pt x="3740" y="53722"/>
                  </a:lnTo>
                  <a:lnTo>
                    <a:pt x="3740" y="53671"/>
                  </a:lnTo>
                  <a:lnTo>
                    <a:pt x="3791" y="53542"/>
                  </a:lnTo>
                  <a:cubicBezTo>
                    <a:pt x="3791" y="53490"/>
                    <a:pt x="3817" y="53439"/>
                    <a:pt x="3843" y="53413"/>
                  </a:cubicBezTo>
                  <a:cubicBezTo>
                    <a:pt x="3869" y="53413"/>
                    <a:pt x="3894" y="53387"/>
                    <a:pt x="3869" y="53387"/>
                  </a:cubicBezTo>
                  <a:cubicBezTo>
                    <a:pt x="3869" y="53361"/>
                    <a:pt x="3765" y="53335"/>
                    <a:pt x="3817" y="53258"/>
                  </a:cubicBezTo>
                  <a:cubicBezTo>
                    <a:pt x="3843" y="53207"/>
                    <a:pt x="3843" y="53155"/>
                    <a:pt x="3843" y="53103"/>
                  </a:cubicBezTo>
                  <a:cubicBezTo>
                    <a:pt x="3843" y="53052"/>
                    <a:pt x="3791" y="53078"/>
                    <a:pt x="3765" y="53052"/>
                  </a:cubicBezTo>
                  <a:cubicBezTo>
                    <a:pt x="3740" y="53052"/>
                    <a:pt x="3740" y="53026"/>
                    <a:pt x="3740" y="53000"/>
                  </a:cubicBezTo>
                  <a:lnTo>
                    <a:pt x="3740" y="52974"/>
                  </a:lnTo>
                  <a:lnTo>
                    <a:pt x="3740" y="52949"/>
                  </a:lnTo>
                  <a:cubicBezTo>
                    <a:pt x="3688" y="52845"/>
                    <a:pt x="3688" y="52845"/>
                    <a:pt x="3791" y="52794"/>
                  </a:cubicBezTo>
                  <a:cubicBezTo>
                    <a:pt x="3869" y="52716"/>
                    <a:pt x="3869" y="52588"/>
                    <a:pt x="3791" y="52510"/>
                  </a:cubicBezTo>
                  <a:cubicBezTo>
                    <a:pt x="3765" y="52459"/>
                    <a:pt x="3791" y="52407"/>
                    <a:pt x="3817" y="52381"/>
                  </a:cubicBezTo>
                  <a:cubicBezTo>
                    <a:pt x="3869" y="52355"/>
                    <a:pt x="3946" y="52304"/>
                    <a:pt x="3946" y="52226"/>
                  </a:cubicBezTo>
                  <a:cubicBezTo>
                    <a:pt x="3998" y="52098"/>
                    <a:pt x="3998" y="51943"/>
                    <a:pt x="3946" y="51814"/>
                  </a:cubicBezTo>
                  <a:cubicBezTo>
                    <a:pt x="3920" y="51685"/>
                    <a:pt x="3972" y="51582"/>
                    <a:pt x="3972" y="51453"/>
                  </a:cubicBezTo>
                  <a:cubicBezTo>
                    <a:pt x="3972" y="51375"/>
                    <a:pt x="3998" y="51195"/>
                    <a:pt x="3972" y="51092"/>
                  </a:cubicBezTo>
                  <a:cubicBezTo>
                    <a:pt x="3972" y="51014"/>
                    <a:pt x="4101" y="50885"/>
                    <a:pt x="3998" y="50782"/>
                  </a:cubicBezTo>
                  <a:lnTo>
                    <a:pt x="4075" y="50447"/>
                  </a:lnTo>
                  <a:cubicBezTo>
                    <a:pt x="3998" y="50421"/>
                    <a:pt x="4023" y="50344"/>
                    <a:pt x="4023" y="50292"/>
                  </a:cubicBezTo>
                  <a:cubicBezTo>
                    <a:pt x="4023" y="50266"/>
                    <a:pt x="4023" y="50241"/>
                    <a:pt x="4023" y="50215"/>
                  </a:cubicBezTo>
                  <a:cubicBezTo>
                    <a:pt x="4049" y="50163"/>
                    <a:pt x="4152" y="50189"/>
                    <a:pt x="4127" y="50112"/>
                  </a:cubicBezTo>
                  <a:cubicBezTo>
                    <a:pt x="4127" y="50034"/>
                    <a:pt x="4049" y="50034"/>
                    <a:pt x="4049" y="49983"/>
                  </a:cubicBezTo>
                  <a:cubicBezTo>
                    <a:pt x="4023" y="49854"/>
                    <a:pt x="4023" y="49751"/>
                    <a:pt x="4049" y="49647"/>
                  </a:cubicBezTo>
                  <a:cubicBezTo>
                    <a:pt x="3972" y="49493"/>
                    <a:pt x="4049" y="49338"/>
                    <a:pt x="4075" y="49183"/>
                  </a:cubicBezTo>
                  <a:cubicBezTo>
                    <a:pt x="4075" y="49132"/>
                    <a:pt x="4127" y="49106"/>
                    <a:pt x="4152" y="49080"/>
                  </a:cubicBezTo>
                  <a:cubicBezTo>
                    <a:pt x="4152" y="48977"/>
                    <a:pt x="4152" y="48874"/>
                    <a:pt x="4152" y="48771"/>
                  </a:cubicBezTo>
                  <a:cubicBezTo>
                    <a:pt x="4178" y="48667"/>
                    <a:pt x="4281" y="48642"/>
                    <a:pt x="4307" y="48513"/>
                  </a:cubicBezTo>
                  <a:cubicBezTo>
                    <a:pt x="4307" y="48513"/>
                    <a:pt x="4307" y="48487"/>
                    <a:pt x="4307" y="48461"/>
                  </a:cubicBezTo>
                  <a:cubicBezTo>
                    <a:pt x="4307" y="48448"/>
                    <a:pt x="4314" y="48448"/>
                    <a:pt x="4320" y="48448"/>
                  </a:cubicBezTo>
                  <a:cubicBezTo>
                    <a:pt x="4326" y="48448"/>
                    <a:pt x="4333" y="48448"/>
                    <a:pt x="4333" y="48435"/>
                  </a:cubicBezTo>
                  <a:cubicBezTo>
                    <a:pt x="4340" y="48428"/>
                    <a:pt x="4348" y="48425"/>
                    <a:pt x="4356" y="48425"/>
                  </a:cubicBezTo>
                  <a:cubicBezTo>
                    <a:pt x="4374" y="48425"/>
                    <a:pt x="4392" y="48443"/>
                    <a:pt x="4410" y="48461"/>
                  </a:cubicBezTo>
                  <a:cubicBezTo>
                    <a:pt x="4436" y="48487"/>
                    <a:pt x="4436" y="48590"/>
                    <a:pt x="4462" y="48616"/>
                  </a:cubicBezTo>
                  <a:cubicBezTo>
                    <a:pt x="4467" y="48621"/>
                    <a:pt x="4472" y="48623"/>
                    <a:pt x="4477" y="48623"/>
                  </a:cubicBezTo>
                  <a:cubicBezTo>
                    <a:pt x="4497" y="48623"/>
                    <a:pt x="4518" y="48585"/>
                    <a:pt x="4539" y="48564"/>
                  </a:cubicBezTo>
                  <a:cubicBezTo>
                    <a:pt x="4565" y="48564"/>
                    <a:pt x="4539" y="48513"/>
                    <a:pt x="4591" y="48513"/>
                  </a:cubicBezTo>
                  <a:cubicBezTo>
                    <a:pt x="4617" y="48538"/>
                    <a:pt x="4591" y="48538"/>
                    <a:pt x="4591" y="48564"/>
                  </a:cubicBezTo>
                  <a:cubicBezTo>
                    <a:pt x="4617" y="48590"/>
                    <a:pt x="4591" y="48642"/>
                    <a:pt x="4642" y="48667"/>
                  </a:cubicBezTo>
                  <a:cubicBezTo>
                    <a:pt x="4694" y="48693"/>
                    <a:pt x="4694" y="48745"/>
                    <a:pt x="4668" y="48796"/>
                  </a:cubicBezTo>
                  <a:cubicBezTo>
                    <a:pt x="4668" y="48848"/>
                    <a:pt x="4668" y="48899"/>
                    <a:pt x="4668" y="48951"/>
                  </a:cubicBezTo>
                  <a:cubicBezTo>
                    <a:pt x="4746" y="48951"/>
                    <a:pt x="4746" y="48874"/>
                    <a:pt x="4823" y="48848"/>
                  </a:cubicBezTo>
                  <a:cubicBezTo>
                    <a:pt x="4823" y="48719"/>
                    <a:pt x="4797" y="48564"/>
                    <a:pt x="4926" y="48461"/>
                  </a:cubicBezTo>
                  <a:cubicBezTo>
                    <a:pt x="4952" y="48409"/>
                    <a:pt x="4926" y="48358"/>
                    <a:pt x="4926" y="48306"/>
                  </a:cubicBezTo>
                  <a:cubicBezTo>
                    <a:pt x="4952" y="48280"/>
                    <a:pt x="4926" y="48126"/>
                    <a:pt x="5003" y="48048"/>
                  </a:cubicBezTo>
                  <a:cubicBezTo>
                    <a:pt x="5029" y="47894"/>
                    <a:pt x="5081" y="47765"/>
                    <a:pt x="5107" y="47610"/>
                  </a:cubicBezTo>
                  <a:cubicBezTo>
                    <a:pt x="5055" y="47507"/>
                    <a:pt x="5055" y="47378"/>
                    <a:pt x="5107" y="47275"/>
                  </a:cubicBezTo>
                  <a:cubicBezTo>
                    <a:pt x="5081" y="47094"/>
                    <a:pt x="5236" y="46939"/>
                    <a:pt x="5158" y="46733"/>
                  </a:cubicBezTo>
                  <a:cubicBezTo>
                    <a:pt x="5158" y="46733"/>
                    <a:pt x="5158" y="46707"/>
                    <a:pt x="5158" y="46681"/>
                  </a:cubicBezTo>
                  <a:cubicBezTo>
                    <a:pt x="5261" y="46475"/>
                    <a:pt x="5287" y="46269"/>
                    <a:pt x="5287" y="46037"/>
                  </a:cubicBezTo>
                  <a:cubicBezTo>
                    <a:pt x="5184" y="45856"/>
                    <a:pt x="5158" y="45650"/>
                    <a:pt x="5210" y="45444"/>
                  </a:cubicBezTo>
                  <a:cubicBezTo>
                    <a:pt x="5236" y="45315"/>
                    <a:pt x="5236" y="45186"/>
                    <a:pt x="5236" y="45031"/>
                  </a:cubicBezTo>
                  <a:cubicBezTo>
                    <a:pt x="5236" y="44979"/>
                    <a:pt x="5236" y="44928"/>
                    <a:pt x="5261" y="44876"/>
                  </a:cubicBezTo>
                  <a:cubicBezTo>
                    <a:pt x="5287" y="44876"/>
                    <a:pt x="5287" y="44850"/>
                    <a:pt x="5287" y="44850"/>
                  </a:cubicBezTo>
                  <a:lnTo>
                    <a:pt x="5313" y="44850"/>
                  </a:lnTo>
                  <a:cubicBezTo>
                    <a:pt x="5313" y="44773"/>
                    <a:pt x="5313" y="44696"/>
                    <a:pt x="5390" y="44670"/>
                  </a:cubicBezTo>
                  <a:lnTo>
                    <a:pt x="5390" y="44644"/>
                  </a:lnTo>
                  <a:cubicBezTo>
                    <a:pt x="5339" y="44644"/>
                    <a:pt x="5313" y="44618"/>
                    <a:pt x="5313" y="44541"/>
                  </a:cubicBezTo>
                  <a:cubicBezTo>
                    <a:pt x="5313" y="44515"/>
                    <a:pt x="5313" y="44489"/>
                    <a:pt x="5313" y="44463"/>
                  </a:cubicBezTo>
                  <a:cubicBezTo>
                    <a:pt x="5313" y="44386"/>
                    <a:pt x="5261" y="44309"/>
                    <a:pt x="5364" y="44231"/>
                  </a:cubicBezTo>
                  <a:cubicBezTo>
                    <a:pt x="5390" y="44231"/>
                    <a:pt x="5416" y="44257"/>
                    <a:pt x="5416" y="44283"/>
                  </a:cubicBezTo>
                  <a:cubicBezTo>
                    <a:pt x="5390" y="44334"/>
                    <a:pt x="5390" y="44386"/>
                    <a:pt x="5364" y="44412"/>
                  </a:cubicBezTo>
                  <a:cubicBezTo>
                    <a:pt x="5382" y="44412"/>
                    <a:pt x="5410" y="44423"/>
                    <a:pt x="5435" y="44423"/>
                  </a:cubicBezTo>
                  <a:cubicBezTo>
                    <a:pt x="5448" y="44423"/>
                    <a:pt x="5459" y="44420"/>
                    <a:pt x="5468" y="44412"/>
                  </a:cubicBezTo>
                  <a:lnTo>
                    <a:pt x="5468" y="44206"/>
                  </a:lnTo>
                  <a:cubicBezTo>
                    <a:pt x="5545" y="44154"/>
                    <a:pt x="5493" y="44051"/>
                    <a:pt x="5571" y="44025"/>
                  </a:cubicBezTo>
                  <a:lnTo>
                    <a:pt x="5648" y="43690"/>
                  </a:lnTo>
                  <a:lnTo>
                    <a:pt x="5648" y="43612"/>
                  </a:lnTo>
                  <a:cubicBezTo>
                    <a:pt x="5648" y="43563"/>
                    <a:pt x="5648" y="43545"/>
                    <a:pt x="5622" y="43545"/>
                  </a:cubicBezTo>
                  <a:cubicBezTo>
                    <a:pt x="5607" y="43545"/>
                    <a:pt x="5583" y="43551"/>
                    <a:pt x="5545" y="43561"/>
                  </a:cubicBezTo>
                  <a:lnTo>
                    <a:pt x="5468" y="43561"/>
                  </a:lnTo>
                  <a:cubicBezTo>
                    <a:pt x="5442" y="43535"/>
                    <a:pt x="5468" y="43509"/>
                    <a:pt x="5468" y="43483"/>
                  </a:cubicBezTo>
                  <a:cubicBezTo>
                    <a:pt x="5545" y="43406"/>
                    <a:pt x="5468" y="43380"/>
                    <a:pt x="5416" y="43354"/>
                  </a:cubicBezTo>
                  <a:cubicBezTo>
                    <a:pt x="5390" y="43329"/>
                    <a:pt x="5371" y="43329"/>
                    <a:pt x="5358" y="43329"/>
                  </a:cubicBezTo>
                  <a:cubicBezTo>
                    <a:pt x="5345" y="43329"/>
                    <a:pt x="5339" y="43329"/>
                    <a:pt x="5339" y="43303"/>
                  </a:cubicBezTo>
                  <a:cubicBezTo>
                    <a:pt x="5339" y="43251"/>
                    <a:pt x="5364" y="43251"/>
                    <a:pt x="5416" y="43225"/>
                  </a:cubicBezTo>
                  <a:cubicBezTo>
                    <a:pt x="5390" y="43174"/>
                    <a:pt x="5339" y="43148"/>
                    <a:pt x="5339" y="43071"/>
                  </a:cubicBezTo>
                  <a:cubicBezTo>
                    <a:pt x="5339" y="43071"/>
                    <a:pt x="5313" y="43045"/>
                    <a:pt x="5313" y="43045"/>
                  </a:cubicBezTo>
                  <a:lnTo>
                    <a:pt x="5313" y="42658"/>
                  </a:lnTo>
                  <a:cubicBezTo>
                    <a:pt x="5313" y="42639"/>
                    <a:pt x="5298" y="42589"/>
                    <a:pt x="5325" y="42589"/>
                  </a:cubicBezTo>
                  <a:cubicBezTo>
                    <a:pt x="5333" y="42589"/>
                    <a:pt x="5346" y="42594"/>
                    <a:pt x="5364" y="42607"/>
                  </a:cubicBezTo>
                  <a:lnTo>
                    <a:pt x="5416" y="42607"/>
                  </a:lnTo>
                  <a:cubicBezTo>
                    <a:pt x="5416" y="42581"/>
                    <a:pt x="5416" y="42555"/>
                    <a:pt x="5442" y="42555"/>
                  </a:cubicBezTo>
                  <a:lnTo>
                    <a:pt x="5442" y="42503"/>
                  </a:lnTo>
                  <a:lnTo>
                    <a:pt x="5364" y="42452"/>
                  </a:lnTo>
                  <a:cubicBezTo>
                    <a:pt x="5352" y="42478"/>
                    <a:pt x="5332" y="42490"/>
                    <a:pt x="5310" y="42490"/>
                  </a:cubicBezTo>
                  <a:cubicBezTo>
                    <a:pt x="5287" y="42490"/>
                    <a:pt x="5261" y="42478"/>
                    <a:pt x="5236" y="42452"/>
                  </a:cubicBezTo>
                  <a:cubicBezTo>
                    <a:pt x="5210" y="42426"/>
                    <a:pt x="5210" y="42400"/>
                    <a:pt x="5210" y="42374"/>
                  </a:cubicBezTo>
                  <a:cubicBezTo>
                    <a:pt x="5184" y="42297"/>
                    <a:pt x="5184" y="42220"/>
                    <a:pt x="5210" y="42142"/>
                  </a:cubicBezTo>
                  <a:cubicBezTo>
                    <a:pt x="5158" y="42065"/>
                    <a:pt x="5132" y="41988"/>
                    <a:pt x="5132" y="41884"/>
                  </a:cubicBezTo>
                  <a:cubicBezTo>
                    <a:pt x="5158" y="41781"/>
                    <a:pt x="5132" y="41652"/>
                    <a:pt x="5081" y="41549"/>
                  </a:cubicBezTo>
                  <a:cubicBezTo>
                    <a:pt x="5055" y="41498"/>
                    <a:pt x="5132" y="41420"/>
                    <a:pt x="5210" y="41420"/>
                  </a:cubicBezTo>
                  <a:cubicBezTo>
                    <a:pt x="5236" y="41420"/>
                    <a:pt x="5287" y="41420"/>
                    <a:pt x="5313" y="41446"/>
                  </a:cubicBezTo>
                  <a:cubicBezTo>
                    <a:pt x="5336" y="41431"/>
                    <a:pt x="5358" y="41425"/>
                    <a:pt x="5381" y="41425"/>
                  </a:cubicBezTo>
                  <a:cubicBezTo>
                    <a:pt x="5436" y="41425"/>
                    <a:pt x="5490" y="41461"/>
                    <a:pt x="5545" y="41498"/>
                  </a:cubicBezTo>
                  <a:cubicBezTo>
                    <a:pt x="5545" y="41394"/>
                    <a:pt x="5545" y="41291"/>
                    <a:pt x="5545" y="41214"/>
                  </a:cubicBezTo>
                  <a:cubicBezTo>
                    <a:pt x="5493" y="41188"/>
                    <a:pt x="5493" y="41136"/>
                    <a:pt x="5493" y="41085"/>
                  </a:cubicBezTo>
                  <a:cubicBezTo>
                    <a:pt x="5493" y="41033"/>
                    <a:pt x="5468" y="40982"/>
                    <a:pt x="5468" y="40930"/>
                  </a:cubicBezTo>
                  <a:cubicBezTo>
                    <a:pt x="5430" y="40911"/>
                    <a:pt x="5420" y="40850"/>
                    <a:pt x="5376" y="40850"/>
                  </a:cubicBezTo>
                  <a:cubicBezTo>
                    <a:pt x="5360" y="40850"/>
                    <a:pt x="5340" y="40858"/>
                    <a:pt x="5313" y="40879"/>
                  </a:cubicBezTo>
                  <a:cubicBezTo>
                    <a:pt x="5261" y="40930"/>
                    <a:pt x="5184" y="40930"/>
                    <a:pt x="5081" y="40930"/>
                  </a:cubicBezTo>
                  <a:cubicBezTo>
                    <a:pt x="5029" y="40930"/>
                    <a:pt x="4952" y="40904"/>
                    <a:pt x="4926" y="40853"/>
                  </a:cubicBezTo>
                  <a:lnTo>
                    <a:pt x="4849" y="40853"/>
                  </a:lnTo>
                  <a:cubicBezTo>
                    <a:pt x="4823" y="40879"/>
                    <a:pt x="4771" y="40930"/>
                    <a:pt x="4771" y="40982"/>
                  </a:cubicBezTo>
                  <a:cubicBezTo>
                    <a:pt x="4797" y="41007"/>
                    <a:pt x="4771" y="41059"/>
                    <a:pt x="4746" y="41111"/>
                  </a:cubicBezTo>
                  <a:lnTo>
                    <a:pt x="4720" y="41111"/>
                  </a:lnTo>
                  <a:cubicBezTo>
                    <a:pt x="4642" y="41007"/>
                    <a:pt x="4668" y="40879"/>
                    <a:pt x="4591" y="40775"/>
                  </a:cubicBezTo>
                  <a:cubicBezTo>
                    <a:pt x="4565" y="40750"/>
                    <a:pt x="4565" y="40724"/>
                    <a:pt x="4591" y="40698"/>
                  </a:cubicBezTo>
                  <a:cubicBezTo>
                    <a:pt x="4642" y="40621"/>
                    <a:pt x="4591" y="40517"/>
                    <a:pt x="4694" y="40466"/>
                  </a:cubicBezTo>
                  <a:cubicBezTo>
                    <a:pt x="4694" y="40414"/>
                    <a:pt x="4642" y="40389"/>
                    <a:pt x="4642" y="40337"/>
                  </a:cubicBezTo>
                  <a:cubicBezTo>
                    <a:pt x="4668" y="40311"/>
                    <a:pt x="4668" y="40285"/>
                    <a:pt x="4694" y="40285"/>
                  </a:cubicBezTo>
                  <a:cubicBezTo>
                    <a:pt x="4746" y="40285"/>
                    <a:pt x="4746" y="40285"/>
                    <a:pt x="4746" y="40337"/>
                  </a:cubicBezTo>
                  <a:lnTo>
                    <a:pt x="4746" y="40466"/>
                  </a:lnTo>
                  <a:lnTo>
                    <a:pt x="4797" y="40517"/>
                  </a:lnTo>
                  <a:cubicBezTo>
                    <a:pt x="4797" y="40517"/>
                    <a:pt x="4797" y="40543"/>
                    <a:pt x="4797" y="40569"/>
                  </a:cubicBezTo>
                  <a:cubicBezTo>
                    <a:pt x="4814" y="40569"/>
                    <a:pt x="4820" y="40581"/>
                    <a:pt x="4830" y="40581"/>
                  </a:cubicBezTo>
                  <a:cubicBezTo>
                    <a:pt x="4834" y="40581"/>
                    <a:pt x="4840" y="40578"/>
                    <a:pt x="4849" y="40569"/>
                  </a:cubicBezTo>
                  <a:cubicBezTo>
                    <a:pt x="4849" y="40543"/>
                    <a:pt x="4849" y="40543"/>
                    <a:pt x="4874" y="40517"/>
                  </a:cubicBezTo>
                  <a:lnTo>
                    <a:pt x="4874" y="40363"/>
                  </a:lnTo>
                  <a:cubicBezTo>
                    <a:pt x="4874" y="40337"/>
                    <a:pt x="4874" y="40311"/>
                    <a:pt x="4874" y="40311"/>
                  </a:cubicBezTo>
                  <a:cubicBezTo>
                    <a:pt x="4874" y="40234"/>
                    <a:pt x="4926" y="40182"/>
                    <a:pt x="4952" y="40131"/>
                  </a:cubicBezTo>
                  <a:lnTo>
                    <a:pt x="5029" y="40079"/>
                  </a:lnTo>
                  <a:cubicBezTo>
                    <a:pt x="5029" y="40027"/>
                    <a:pt x="5029" y="39976"/>
                    <a:pt x="5081" y="39950"/>
                  </a:cubicBezTo>
                  <a:lnTo>
                    <a:pt x="5029" y="39847"/>
                  </a:lnTo>
                  <a:cubicBezTo>
                    <a:pt x="5003" y="39821"/>
                    <a:pt x="5003" y="39795"/>
                    <a:pt x="5029" y="39770"/>
                  </a:cubicBezTo>
                  <a:cubicBezTo>
                    <a:pt x="5029" y="39744"/>
                    <a:pt x="5055" y="39692"/>
                    <a:pt x="5055" y="39666"/>
                  </a:cubicBezTo>
                  <a:cubicBezTo>
                    <a:pt x="5029" y="39615"/>
                    <a:pt x="5029" y="39563"/>
                    <a:pt x="5107" y="39537"/>
                  </a:cubicBezTo>
                  <a:cubicBezTo>
                    <a:pt x="5132" y="39486"/>
                    <a:pt x="5158" y="39460"/>
                    <a:pt x="5210" y="39434"/>
                  </a:cubicBezTo>
                  <a:lnTo>
                    <a:pt x="5236" y="39280"/>
                  </a:lnTo>
                  <a:lnTo>
                    <a:pt x="5236" y="38815"/>
                  </a:lnTo>
                  <a:lnTo>
                    <a:pt x="5236" y="38428"/>
                  </a:lnTo>
                  <a:cubicBezTo>
                    <a:pt x="5132" y="38377"/>
                    <a:pt x="5107" y="38299"/>
                    <a:pt x="5184" y="38196"/>
                  </a:cubicBezTo>
                  <a:cubicBezTo>
                    <a:pt x="5223" y="38145"/>
                    <a:pt x="5223" y="38132"/>
                    <a:pt x="5207" y="38132"/>
                  </a:cubicBezTo>
                  <a:cubicBezTo>
                    <a:pt x="5190" y="38132"/>
                    <a:pt x="5158" y="38145"/>
                    <a:pt x="5132" y="38145"/>
                  </a:cubicBezTo>
                  <a:cubicBezTo>
                    <a:pt x="5055" y="38119"/>
                    <a:pt x="5055" y="38042"/>
                    <a:pt x="5055" y="37964"/>
                  </a:cubicBezTo>
                  <a:cubicBezTo>
                    <a:pt x="5132" y="37887"/>
                    <a:pt x="5029" y="37861"/>
                    <a:pt x="5003" y="37809"/>
                  </a:cubicBezTo>
                  <a:cubicBezTo>
                    <a:pt x="5003" y="37706"/>
                    <a:pt x="5029" y="37629"/>
                    <a:pt x="4952" y="37552"/>
                  </a:cubicBezTo>
                  <a:cubicBezTo>
                    <a:pt x="4874" y="37474"/>
                    <a:pt x="4926" y="37448"/>
                    <a:pt x="4952" y="37397"/>
                  </a:cubicBezTo>
                  <a:cubicBezTo>
                    <a:pt x="4952" y="37345"/>
                    <a:pt x="4952" y="37294"/>
                    <a:pt x="4952" y="37242"/>
                  </a:cubicBezTo>
                  <a:cubicBezTo>
                    <a:pt x="4926" y="37216"/>
                    <a:pt x="4900" y="37190"/>
                    <a:pt x="4926" y="37165"/>
                  </a:cubicBezTo>
                  <a:cubicBezTo>
                    <a:pt x="4926" y="37139"/>
                    <a:pt x="4952" y="37087"/>
                    <a:pt x="4952" y="37062"/>
                  </a:cubicBezTo>
                  <a:cubicBezTo>
                    <a:pt x="4900" y="36958"/>
                    <a:pt x="4874" y="36829"/>
                    <a:pt x="4900" y="36726"/>
                  </a:cubicBezTo>
                  <a:cubicBezTo>
                    <a:pt x="4849" y="36597"/>
                    <a:pt x="4823" y="36468"/>
                    <a:pt x="4849" y="36339"/>
                  </a:cubicBezTo>
                  <a:cubicBezTo>
                    <a:pt x="4849" y="36314"/>
                    <a:pt x="4849" y="36288"/>
                    <a:pt x="4849" y="36262"/>
                  </a:cubicBezTo>
                  <a:cubicBezTo>
                    <a:pt x="4849" y="36164"/>
                    <a:pt x="4859" y="36128"/>
                    <a:pt x="4899" y="36128"/>
                  </a:cubicBezTo>
                  <a:cubicBezTo>
                    <a:pt x="4923" y="36128"/>
                    <a:pt x="4956" y="36140"/>
                    <a:pt x="5003" y="36159"/>
                  </a:cubicBezTo>
                  <a:cubicBezTo>
                    <a:pt x="5019" y="36169"/>
                    <a:pt x="5031" y="36173"/>
                    <a:pt x="5042" y="36173"/>
                  </a:cubicBezTo>
                  <a:cubicBezTo>
                    <a:pt x="5083" y="36173"/>
                    <a:pt x="5091" y="36107"/>
                    <a:pt x="5132" y="36107"/>
                  </a:cubicBezTo>
                  <a:lnTo>
                    <a:pt x="5184" y="36030"/>
                  </a:lnTo>
                  <a:cubicBezTo>
                    <a:pt x="5158" y="35978"/>
                    <a:pt x="5132" y="35901"/>
                    <a:pt x="5132" y="35824"/>
                  </a:cubicBezTo>
                  <a:cubicBezTo>
                    <a:pt x="5081" y="35772"/>
                    <a:pt x="5081" y="35695"/>
                    <a:pt x="5132" y="35643"/>
                  </a:cubicBezTo>
                  <a:lnTo>
                    <a:pt x="5132" y="35591"/>
                  </a:lnTo>
                  <a:cubicBezTo>
                    <a:pt x="5132" y="35566"/>
                    <a:pt x="5132" y="35540"/>
                    <a:pt x="5132" y="35540"/>
                  </a:cubicBezTo>
                  <a:cubicBezTo>
                    <a:pt x="5081" y="35488"/>
                    <a:pt x="5055" y="35437"/>
                    <a:pt x="5055" y="35359"/>
                  </a:cubicBezTo>
                  <a:cubicBezTo>
                    <a:pt x="5055" y="35334"/>
                    <a:pt x="5029" y="35282"/>
                    <a:pt x="5029" y="35256"/>
                  </a:cubicBezTo>
                  <a:lnTo>
                    <a:pt x="5029" y="35153"/>
                  </a:lnTo>
                  <a:cubicBezTo>
                    <a:pt x="5029" y="35127"/>
                    <a:pt x="5029" y="35076"/>
                    <a:pt x="5003" y="35050"/>
                  </a:cubicBezTo>
                  <a:cubicBezTo>
                    <a:pt x="4986" y="35041"/>
                    <a:pt x="4972" y="35038"/>
                    <a:pt x="4959" y="35038"/>
                  </a:cubicBezTo>
                  <a:cubicBezTo>
                    <a:pt x="4935" y="35038"/>
                    <a:pt x="4917" y="35050"/>
                    <a:pt x="4900" y="35050"/>
                  </a:cubicBezTo>
                  <a:cubicBezTo>
                    <a:pt x="4893" y="35057"/>
                    <a:pt x="4885" y="35061"/>
                    <a:pt x="4878" y="35061"/>
                  </a:cubicBezTo>
                  <a:cubicBezTo>
                    <a:pt x="4859" y="35061"/>
                    <a:pt x="4841" y="35042"/>
                    <a:pt x="4823" y="35024"/>
                  </a:cubicBezTo>
                  <a:cubicBezTo>
                    <a:pt x="4823" y="34998"/>
                    <a:pt x="4823" y="34972"/>
                    <a:pt x="4874" y="34947"/>
                  </a:cubicBezTo>
                  <a:cubicBezTo>
                    <a:pt x="4900" y="34947"/>
                    <a:pt x="4874" y="34895"/>
                    <a:pt x="4874" y="34843"/>
                  </a:cubicBezTo>
                  <a:cubicBezTo>
                    <a:pt x="4797" y="34792"/>
                    <a:pt x="4823" y="34740"/>
                    <a:pt x="4849" y="34689"/>
                  </a:cubicBezTo>
                  <a:cubicBezTo>
                    <a:pt x="4874" y="34637"/>
                    <a:pt x="4849" y="34586"/>
                    <a:pt x="4823" y="34560"/>
                  </a:cubicBezTo>
                  <a:cubicBezTo>
                    <a:pt x="4797" y="34379"/>
                    <a:pt x="4797" y="34199"/>
                    <a:pt x="4771" y="34018"/>
                  </a:cubicBezTo>
                  <a:cubicBezTo>
                    <a:pt x="4746" y="33915"/>
                    <a:pt x="4746" y="33812"/>
                    <a:pt x="4771" y="33709"/>
                  </a:cubicBezTo>
                  <a:cubicBezTo>
                    <a:pt x="4771" y="33631"/>
                    <a:pt x="4849" y="33606"/>
                    <a:pt x="4874" y="33554"/>
                  </a:cubicBezTo>
                  <a:cubicBezTo>
                    <a:pt x="4797" y="33451"/>
                    <a:pt x="4874" y="33373"/>
                    <a:pt x="4874" y="33270"/>
                  </a:cubicBezTo>
                  <a:cubicBezTo>
                    <a:pt x="4797" y="33193"/>
                    <a:pt x="4823" y="33090"/>
                    <a:pt x="4823" y="32987"/>
                  </a:cubicBezTo>
                  <a:cubicBezTo>
                    <a:pt x="4823" y="32909"/>
                    <a:pt x="4797" y="32832"/>
                    <a:pt x="4746" y="32754"/>
                  </a:cubicBezTo>
                  <a:cubicBezTo>
                    <a:pt x="4720" y="32729"/>
                    <a:pt x="4694" y="32729"/>
                    <a:pt x="4642" y="32703"/>
                  </a:cubicBezTo>
                  <a:cubicBezTo>
                    <a:pt x="4635" y="32695"/>
                    <a:pt x="4625" y="32692"/>
                    <a:pt x="4614" y="32692"/>
                  </a:cubicBezTo>
                  <a:cubicBezTo>
                    <a:pt x="4589" y="32692"/>
                    <a:pt x="4557" y="32710"/>
                    <a:pt x="4539" y="32729"/>
                  </a:cubicBezTo>
                  <a:cubicBezTo>
                    <a:pt x="4488" y="32858"/>
                    <a:pt x="4565" y="32987"/>
                    <a:pt x="4539" y="33090"/>
                  </a:cubicBezTo>
                  <a:cubicBezTo>
                    <a:pt x="4565" y="33116"/>
                    <a:pt x="4591" y="33141"/>
                    <a:pt x="4565" y="33167"/>
                  </a:cubicBezTo>
                  <a:cubicBezTo>
                    <a:pt x="4549" y="33183"/>
                    <a:pt x="4535" y="33189"/>
                    <a:pt x="4524" y="33189"/>
                  </a:cubicBezTo>
                  <a:cubicBezTo>
                    <a:pt x="4500" y="33189"/>
                    <a:pt x="4488" y="33159"/>
                    <a:pt x="4488" y="33141"/>
                  </a:cubicBezTo>
                  <a:cubicBezTo>
                    <a:pt x="4488" y="33141"/>
                    <a:pt x="4488" y="33116"/>
                    <a:pt x="4488" y="33090"/>
                  </a:cubicBezTo>
                  <a:cubicBezTo>
                    <a:pt x="4410" y="33012"/>
                    <a:pt x="4384" y="32883"/>
                    <a:pt x="4410" y="32780"/>
                  </a:cubicBezTo>
                  <a:cubicBezTo>
                    <a:pt x="4359" y="32729"/>
                    <a:pt x="4359" y="32651"/>
                    <a:pt x="4333" y="32574"/>
                  </a:cubicBezTo>
                  <a:cubicBezTo>
                    <a:pt x="4312" y="32532"/>
                    <a:pt x="4360" y="32490"/>
                    <a:pt x="4406" y="32490"/>
                  </a:cubicBezTo>
                  <a:cubicBezTo>
                    <a:pt x="4416" y="32490"/>
                    <a:pt x="4427" y="32492"/>
                    <a:pt x="4436" y="32497"/>
                  </a:cubicBezTo>
                  <a:cubicBezTo>
                    <a:pt x="4457" y="32497"/>
                    <a:pt x="4477" y="32530"/>
                    <a:pt x="4511" y="32530"/>
                  </a:cubicBezTo>
                  <a:cubicBezTo>
                    <a:pt x="4520" y="32530"/>
                    <a:pt x="4529" y="32527"/>
                    <a:pt x="4539" y="32522"/>
                  </a:cubicBezTo>
                  <a:cubicBezTo>
                    <a:pt x="4565" y="32497"/>
                    <a:pt x="4591" y="32393"/>
                    <a:pt x="4617" y="32342"/>
                  </a:cubicBezTo>
                  <a:cubicBezTo>
                    <a:pt x="4642" y="32264"/>
                    <a:pt x="4694" y="32239"/>
                    <a:pt x="4771" y="32239"/>
                  </a:cubicBezTo>
                  <a:lnTo>
                    <a:pt x="4746" y="32187"/>
                  </a:lnTo>
                  <a:cubicBezTo>
                    <a:pt x="4694" y="32135"/>
                    <a:pt x="4746" y="32110"/>
                    <a:pt x="4771" y="32058"/>
                  </a:cubicBezTo>
                  <a:cubicBezTo>
                    <a:pt x="4720" y="32007"/>
                    <a:pt x="4694" y="31929"/>
                    <a:pt x="4694" y="31878"/>
                  </a:cubicBezTo>
                  <a:cubicBezTo>
                    <a:pt x="4720" y="31800"/>
                    <a:pt x="4720" y="31697"/>
                    <a:pt x="4694" y="31620"/>
                  </a:cubicBezTo>
                  <a:lnTo>
                    <a:pt x="4642" y="31568"/>
                  </a:lnTo>
                  <a:cubicBezTo>
                    <a:pt x="4591" y="31568"/>
                    <a:pt x="4539" y="31516"/>
                    <a:pt x="4539" y="31465"/>
                  </a:cubicBezTo>
                  <a:cubicBezTo>
                    <a:pt x="4539" y="31439"/>
                    <a:pt x="4513" y="31413"/>
                    <a:pt x="4488" y="31388"/>
                  </a:cubicBezTo>
                  <a:lnTo>
                    <a:pt x="4488" y="31259"/>
                  </a:lnTo>
                  <a:cubicBezTo>
                    <a:pt x="4462" y="31207"/>
                    <a:pt x="4384" y="31207"/>
                    <a:pt x="4333" y="31207"/>
                  </a:cubicBezTo>
                  <a:lnTo>
                    <a:pt x="4333" y="31155"/>
                  </a:lnTo>
                  <a:cubicBezTo>
                    <a:pt x="4281" y="31104"/>
                    <a:pt x="4281" y="31026"/>
                    <a:pt x="4333" y="30975"/>
                  </a:cubicBezTo>
                  <a:lnTo>
                    <a:pt x="4384" y="30872"/>
                  </a:lnTo>
                  <a:cubicBezTo>
                    <a:pt x="4359" y="30846"/>
                    <a:pt x="4333" y="30794"/>
                    <a:pt x="4333" y="30743"/>
                  </a:cubicBezTo>
                  <a:lnTo>
                    <a:pt x="4333" y="30640"/>
                  </a:lnTo>
                  <a:lnTo>
                    <a:pt x="4333" y="30588"/>
                  </a:lnTo>
                  <a:lnTo>
                    <a:pt x="4333" y="30485"/>
                  </a:lnTo>
                  <a:cubicBezTo>
                    <a:pt x="4307" y="30433"/>
                    <a:pt x="4333" y="30407"/>
                    <a:pt x="4359" y="30356"/>
                  </a:cubicBezTo>
                  <a:cubicBezTo>
                    <a:pt x="4384" y="30330"/>
                    <a:pt x="4384" y="30279"/>
                    <a:pt x="4359" y="30253"/>
                  </a:cubicBezTo>
                  <a:cubicBezTo>
                    <a:pt x="4359" y="30150"/>
                    <a:pt x="4230" y="30175"/>
                    <a:pt x="4204" y="30098"/>
                  </a:cubicBezTo>
                  <a:cubicBezTo>
                    <a:pt x="4204" y="30021"/>
                    <a:pt x="4359" y="29969"/>
                    <a:pt x="4307" y="29866"/>
                  </a:cubicBezTo>
                  <a:cubicBezTo>
                    <a:pt x="4307" y="29866"/>
                    <a:pt x="4307" y="29814"/>
                    <a:pt x="4333" y="29789"/>
                  </a:cubicBezTo>
                  <a:cubicBezTo>
                    <a:pt x="4333" y="29789"/>
                    <a:pt x="4359" y="29763"/>
                    <a:pt x="4359" y="29763"/>
                  </a:cubicBezTo>
                  <a:cubicBezTo>
                    <a:pt x="4384" y="29763"/>
                    <a:pt x="4410" y="29763"/>
                    <a:pt x="4410" y="29814"/>
                  </a:cubicBezTo>
                  <a:cubicBezTo>
                    <a:pt x="4436" y="29969"/>
                    <a:pt x="4462" y="30150"/>
                    <a:pt x="4462" y="30330"/>
                  </a:cubicBezTo>
                  <a:cubicBezTo>
                    <a:pt x="4462" y="30330"/>
                    <a:pt x="4488" y="30356"/>
                    <a:pt x="4513" y="30356"/>
                  </a:cubicBezTo>
                  <a:lnTo>
                    <a:pt x="4513" y="30304"/>
                  </a:lnTo>
                  <a:cubicBezTo>
                    <a:pt x="4513" y="30253"/>
                    <a:pt x="4539" y="30201"/>
                    <a:pt x="4591" y="30175"/>
                  </a:cubicBezTo>
                  <a:cubicBezTo>
                    <a:pt x="4617" y="30175"/>
                    <a:pt x="4617" y="30150"/>
                    <a:pt x="4591" y="30150"/>
                  </a:cubicBezTo>
                  <a:lnTo>
                    <a:pt x="4539" y="30098"/>
                  </a:lnTo>
                  <a:cubicBezTo>
                    <a:pt x="4513" y="30072"/>
                    <a:pt x="4513" y="30021"/>
                    <a:pt x="4539" y="30021"/>
                  </a:cubicBezTo>
                  <a:cubicBezTo>
                    <a:pt x="4539" y="29969"/>
                    <a:pt x="4539" y="29892"/>
                    <a:pt x="4539" y="29840"/>
                  </a:cubicBezTo>
                  <a:cubicBezTo>
                    <a:pt x="4539" y="29737"/>
                    <a:pt x="4565" y="29608"/>
                    <a:pt x="4642" y="29531"/>
                  </a:cubicBezTo>
                  <a:cubicBezTo>
                    <a:pt x="4668" y="29505"/>
                    <a:pt x="4668" y="29505"/>
                    <a:pt x="4668" y="29479"/>
                  </a:cubicBezTo>
                  <a:lnTo>
                    <a:pt x="4617" y="29402"/>
                  </a:lnTo>
                  <a:cubicBezTo>
                    <a:pt x="4565" y="29376"/>
                    <a:pt x="4539" y="29324"/>
                    <a:pt x="4565" y="29298"/>
                  </a:cubicBezTo>
                  <a:cubicBezTo>
                    <a:pt x="4668" y="29247"/>
                    <a:pt x="4694" y="29118"/>
                    <a:pt x="4642" y="29041"/>
                  </a:cubicBezTo>
                  <a:cubicBezTo>
                    <a:pt x="4617" y="28989"/>
                    <a:pt x="4617" y="28937"/>
                    <a:pt x="4668" y="28886"/>
                  </a:cubicBezTo>
                  <a:cubicBezTo>
                    <a:pt x="4668" y="28860"/>
                    <a:pt x="4720" y="28808"/>
                    <a:pt x="4694" y="28757"/>
                  </a:cubicBezTo>
                  <a:cubicBezTo>
                    <a:pt x="4668" y="28705"/>
                    <a:pt x="4565" y="28576"/>
                    <a:pt x="4668" y="28447"/>
                  </a:cubicBezTo>
                  <a:cubicBezTo>
                    <a:pt x="4694" y="28422"/>
                    <a:pt x="4694" y="28396"/>
                    <a:pt x="4668" y="28370"/>
                  </a:cubicBezTo>
                  <a:cubicBezTo>
                    <a:pt x="4591" y="28267"/>
                    <a:pt x="4642" y="28138"/>
                    <a:pt x="4617" y="28035"/>
                  </a:cubicBezTo>
                  <a:cubicBezTo>
                    <a:pt x="4591" y="27983"/>
                    <a:pt x="4539" y="27957"/>
                    <a:pt x="4565" y="27880"/>
                  </a:cubicBezTo>
                  <a:cubicBezTo>
                    <a:pt x="4513" y="27803"/>
                    <a:pt x="4436" y="27751"/>
                    <a:pt x="4359" y="27699"/>
                  </a:cubicBezTo>
                  <a:cubicBezTo>
                    <a:pt x="4333" y="27699"/>
                    <a:pt x="4333" y="27674"/>
                    <a:pt x="4333" y="27648"/>
                  </a:cubicBezTo>
                  <a:cubicBezTo>
                    <a:pt x="4255" y="27648"/>
                    <a:pt x="4178" y="27570"/>
                    <a:pt x="4178" y="27467"/>
                  </a:cubicBezTo>
                  <a:lnTo>
                    <a:pt x="4178" y="27442"/>
                  </a:lnTo>
                  <a:cubicBezTo>
                    <a:pt x="4101" y="27416"/>
                    <a:pt x="4075" y="27338"/>
                    <a:pt x="4127" y="27287"/>
                  </a:cubicBezTo>
                  <a:cubicBezTo>
                    <a:pt x="4178" y="27235"/>
                    <a:pt x="4178" y="27132"/>
                    <a:pt x="4127" y="27080"/>
                  </a:cubicBezTo>
                  <a:cubicBezTo>
                    <a:pt x="4107" y="27022"/>
                    <a:pt x="4117" y="26993"/>
                    <a:pt x="4156" y="26993"/>
                  </a:cubicBezTo>
                  <a:cubicBezTo>
                    <a:pt x="4168" y="26993"/>
                    <a:pt x="4185" y="26997"/>
                    <a:pt x="4204" y="27003"/>
                  </a:cubicBezTo>
                  <a:cubicBezTo>
                    <a:pt x="4230" y="27003"/>
                    <a:pt x="4255" y="26977"/>
                    <a:pt x="4281" y="26952"/>
                  </a:cubicBezTo>
                  <a:cubicBezTo>
                    <a:pt x="4230" y="26823"/>
                    <a:pt x="4204" y="26668"/>
                    <a:pt x="4255" y="26539"/>
                  </a:cubicBezTo>
                  <a:cubicBezTo>
                    <a:pt x="4255" y="26513"/>
                    <a:pt x="4281" y="26487"/>
                    <a:pt x="4307" y="26487"/>
                  </a:cubicBezTo>
                  <a:lnTo>
                    <a:pt x="4359" y="26410"/>
                  </a:lnTo>
                  <a:cubicBezTo>
                    <a:pt x="4359" y="26384"/>
                    <a:pt x="4384" y="26358"/>
                    <a:pt x="4410" y="26358"/>
                  </a:cubicBezTo>
                  <a:cubicBezTo>
                    <a:pt x="4436" y="26358"/>
                    <a:pt x="4565" y="26384"/>
                    <a:pt x="4642" y="26410"/>
                  </a:cubicBezTo>
                  <a:cubicBezTo>
                    <a:pt x="4642" y="26307"/>
                    <a:pt x="4720" y="26229"/>
                    <a:pt x="4694" y="26126"/>
                  </a:cubicBezTo>
                  <a:lnTo>
                    <a:pt x="4565" y="26126"/>
                  </a:lnTo>
                  <a:cubicBezTo>
                    <a:pt x="4546" y="26133"/>
                    <a:pt x="4530" y="26136"/>
                    <a:pt x="4516" y="26136"/>
                  </a:cubicBezTo>
                  <a:cubicBezTo>
                    <a:pt x="4476" y="26136"/>
                    <a:pt x="4462" y="26107"/>
                    <a:pt x="4462" y="26049"/>
                  </a:cubicBezTo>
                  <a:cubicBezTo>
                    <a:pt x="4359" y="25946"/>
                    <a:pt x="4281" y="25817"/>
                    <a:pt x="4127" y="25765"/>
                  </a:cubicBezTo>
                  <a:cubicBezTo>
                    <a:pt x="4075" y="25765"/>
                    <a:pt x="4075" y="25714"/>
                    <a:pt x="4075" y="25662"/>
                  </a:cubicBezTo>
                  <a:cubicBezTo>
                    <a:pt x="3998" y="25636"/>
                    <a:pt x="3972" y="25559"/>
                    <a:pt x="3972" y="25481"/>
                  </a:cubicBezTo>
                  <a:cubicBezTo>
                    <a:pt x="3972" y="25378"/>
                    <a:pt x="3946" y="25275"/>
                    <a:pt x="3894" y="25198"/>
                  </a:cubicBezTo>
                  <a:cubicBezTo>
                    <a:pt x="3791" y="25095"/>
                    <a:pt x="3869" y="25043"/>
                    <a:pt x="3869" y="24940"/>
                  </a:cubicBezTo>
                  <a:cubicBezTo>
                    <a:pt x="3869" y="24914"/>
                    <a:pt x="3817" y="24862"/>
                    <a:pt x="3791" y="24862"/>
                  </a:cubicBezTo>
                  <a:cubicBezTo>
                    <a:pt x="3765" y="24862"/>
                    <a:pt x="3765" y="24888"/>
                    <a:pt x="3740" y="24914"/>
                  </a:cubicBezTo>
                  <a:cubicBezTo>
                    <a:pt x="3740" y="24940"/>
                    <a:pt x="3714" y="24991"/>
                    <a:pt x="3688" y="25017"/>
                  </a:cubicBezTo>
                  <a:cubicBezTo>
                    <a:pt x="3662" y="25069"/>
                    <a:pt x="3688" y="25095"/>
                    <a:pt x="3688" y="25120"/>
                  </a:cubicBezTo>
                  <a:cubicBezTo>
                    <a:pt x="3688" y="25146"/>
                    <a:pt x="3740" y="25198"/>
                    <a:pt x="3688" y="25224"/>
                  </a:cubicBezTo>
                  <a:cubicBezTo>
                    <a:pt x="3668" y="25243"/>
                    <a:pt x="3645" y="25252"/>
                    <a:pt x="3621" y="25252"/>
                  </a:cubicBezTo>
                  <a:cubicBezTo>
                    <a:pt x="3581" y="25252"/>
                    <a:pt x="3539" y="25230"/>
                    <a:pt x="3508" y="25198"/>
                  </a:cubicBezTo>
                  <a:cubicBezTo>
                    <a:pt x="3482" y="25146"/>
                    <a:pt x="3456" y="25095"/>
                    <a:pt x="3482" y="25043"/>
                  </a:cubicBezTo>
                  <a:cubicBezTo>
                    <a:pt x="3482" y="24991"/>
                    <a:pt x="3508" y="24966"/>
                    <a:pt x="3508" y="24914"/>
                  </a:cubicBezTo>
                  <a:cubicBezTo>
                    <a:pt x="3533" y="24862"/>
                    <a:pt x="3585" y="24862"/>
                    <a:pt x="3637" y="24862"/>
                  </a:cubicBezTo>
                  <a:lnTo>
                    <a:pt x="3688" y="24811"/>
                  </a:lnTo>
                  <a:cubicBezTo>
                    <a:pt x="3662" y="24785"/>
                    <a:pt x="3637" y="24759"/>
                    <a:pt x="3637" y="24734"/>
                  </a:cubicBezTo>
                  <a:cubicBezTo>
                    <a:pt x="3508" y="24708"/>
                    <a:pt x="3508" y="24708"/>
                    <a:pt x="3559" y="24630"/>
                  </a:cubicBezTo>
                  <a:cubicBezTo>
                    <a:pt x="3559" y="24579"/>
                    <a:pt x="3533" y="24527"/>
                    <a:pt x="3508" y="24450"/>
                  </a:cubicBezTo>
                  <a:cubicBezTo>
                    <a:pt x="3508" y="24400"/>
                    <a:pt x="3518" y="24371"/>
                    <a:pt x="3554" y="24371"/>
                  </a:cubicBezTo>
                  <a:cubicBezTo>
                    <a:pt x="3573" y="24371"/>
                    <a:pt x="3600" y="24380"/>
                    <a:pt x="3637" y="24398"/>
                  </a:cubicBezTo>
                  <a:lnTo>
                    <a:pt x="3688" y="24450"/>
                  </a:lnTo>
                  <a:lnTo>
                    <a:pt x="3740" y="24450"/>
                  </a:lnTo>
                  <a:cubicBezTo>
                    <a:pt x="3740" y="24450"/>
                    <a:pt x="3791" y="24372"/>
                    <a:pt x="3740" y="24347"/>
                  </a:cubicBezTo>
                  <a:cubicBezTo>
                    <a:pt x="3637" y="24269"/>
                    <a:pt x="3559" y="24269"/>
                    <a:pt x="3559" y="24243"/>
                  </a:cubicBezTo>
                  <a:cubicBezTo>
                    <a:pt x="3533" y="24218"/>
                    <a:pt x="3533" y="24218"/>
                    <a:pt x="3533" y="24192"/>
                  </a:cubicBezTo>
                  <a:cubicBezTo>
                    <a:pt x="3533" y="24166"/>
                    <a:pt x="3533" y="24166"/>
                    <a:pt x="3585" y="24166"/>
                  </a:cubicBezTo>
                  <a:cubicBezTo>
                    <a:pt x="3599" y="24171"/>
                    <a:pt x="3610" y="24173"/>
                    <a:pt x="3619" y="24173"/>
                  </a:cubicBezTo>
                  <a:cubicBezTo>
                    <a:pt x="3661" y="24173"/>
                    <a:pt x="3658" y="24127"/>
                    <a:pt x="3637" y="24063"/>
                  </a:cubicBezTo>
                  <a:cubicBezTo>
                    <a:pt x="3611" y="24037"/>
                    <a:pt x="3611" y="24037"/>
                    <a:pt x="3585" y="24011"/>
                  </a:cubicBezTo>
                  <a:cubicBezTo>
                    <a:pt x="3559" y="24011"/>
                    <a:pt x="3533" y="23986"/>
                    <a:pt x="3533" y="23960"/>
                  </a:cubicBezTo>
                  <a:cubicBezTo>
                    <a:pt x="3533" y="23908"/>
                    <a:pt x="3559" y="23882"/>
                    <a:pt x="3585" y="23882"/>
                  </a:cubicBezTo>
                  <a:cubicBezTo>
                    <a:pt x="3637" y="23882"/>
                    <a:pt x="3688" y="23882"/>
                    <a:pt x="3688" y="23831"/>
                  </a:cubicBezTo>
                  <a:lnTo>
                    <a:pt x="3688" y="23779"/>
                  </a:lnTo>
                  <a:cubicBezTo>
                    <a:pt x="3688" y="23702"/>
                    <a:pt x="3791" y="23676"/>
                    <a:pt x="3817" y="23625"/>
                  </a:cubicBezTo>
                  <a:cubicBezTo>
                    <a:pt x="3843" y="23521"/>
                    <a:pt x="3843" y="23418"/>
                    <a:pt x="3817" y="23315"/>
                  </a:cubicBezTo>
                  <a:cubicBezTo>
                    <a:pt x="3765" y="23238"/>
                    <a:pt x="3791" y="23160"/>
                    <a:pt x="3920" y="23160"/>
                  </a:cubicBezTo>
                  <a:cubicBezTo>
                    <a:pt x="3940" y="23165"/>
                    <a:pt x="3956" y="23167"/>
                    <a:pt x="3969" y="23167"/>
                  </a:cubicBezTo>
                  <a:cubicBezTo>
                    <a:pt x="4025" y="23167"/>
                    <a:pt x="4033" y="23130"/>
                    <a:pt x="4075" y="23109"/>
                  </a:cubicBezTo>
                  <a:cubicBezTo>
                    <a:pt x="4101" y="23109"/>
                    <a:pt x="4127" y="23083"/>
                    <a:pt x="4101" y="23057"/>
                  </a:cubicBezTo>
                  <a:cubicBezTo>
                    <a:pt x="4101" y="23006"/>
                    <a:pt x="4075" y="23006"/>
                    <a:pt x="4049" y="23006"/>
                  </a:cubicBezTo>
                  <a:cubicBezTo>
                    <a:pt x="4023" y="23031"/>
                    <a:pt x="3946" y="23031"/>
                    <a:pt x="3920" y="23057"/>
                  </a:cubicBezTo>
                  <a:cubicBezTo>
                    <a:pt x="3843" y="23057"/>
                    <a:pt x="3765" y="23031"/>
                    <a:pt x="3765" y="22954"/>
                  </a:cubicBezTo>
                  <a:cubicBezTo>
                    <a:pt x="3765" y="22943"/>
                    <a:pt x="3752" y="22937"/>
                    <a:pt x="3735" y="22937"/>
                  </a:cubicBezTo>
                  <a:cubicBezTo>
                    <a:pt x="3710" y="22937"/>
                    <a:pt x="3677" y="22950"/>
                    <a:pt x="3662" y="22980"/>
                  </a:cubicBezTo>
                  <a:cubicBezTo>
                    <a:pt x="3647" y="23026"/>
                    <a:pt x="3641" y="23035"/>
                    <a:pt x="3633" y="23035"/>
                  </a:cubicBezTo>
                  <a:cubicBezTo>
                    <a:pt x="3627" y="23035"/>
                    <a:pt x="3621" y="23031"/>
                    <a:pt x="3611" y="23031"/>
                  </a:cubicBezTo>
                  <a:cubicBezTo>
                    <a:pt x="3611" y="23006"/>
                    <a:pt x="3585" y="23006"/>
                    <a:pt x="3585" y="22980"/>
                  </a:cubicBezTo>
                  <a:cubicBezTo>
                    <a:pt x="3585" y="22851"/>
                    <a:pt x="3559" y="22722"/>
                    <a:pt x="3533" y="22593"/>
                  </a:cubicBezTo>
                  <a:cubicBezTo>
                    <a:pt x="3508" y="22541"/>
                    <a:pt x="3559" y="22490"/>
                    <a:pt x="3637" y="22490"/>
                  </a:cubicBezTo>
                  <a:cubicBezTo>
                    <a:pt x="3671" y="22483"/>
                    <a:pt x="3707" y="22480"/>
                    <a:pt x="3745" y="22480"/>
                  </a:cubicBezTo>
                  <a:cubicBezTo>
                    <a:pt x="3847" y="22480"/>
                    <a:pt x="3955" y="22504"/>
                    <a:pt x="4049" y="22541"/>
                  </a:cubicBezTo>
                  <a:lnTo>
                    <a:pt x="4152" y="22593"/>
                  </a:lnTo>
                  <a:cubicBezTo>
                    <a:pt x="4152" y="22567"/>
                    <a:pt x="4178" y="22516"/>
                    <a:pt x="4204" y="22490"/>
                  </a:cubicBezTo>
                  <a:cubicBezTo>
                    <a:pt x="4281" y="22464"/>
                    <a:pt x="4281" y="22412"/>
                    <a:pt x="4255" y="22361"/>
                  </a:cubicBezTo>
                  <a:cubicBezTo>
                    <a:pt x="4230" y="22309"/>
                    <a:pt x="4230" y="22232"/>
                    <a:pt x="4255" y="22206"/>
                  </a:cubicBezTo>
                  <a:cubicBezTo>
                    <a:pt x="4333" y="22103"/>
                    <a:pt x="4359" y="22000"/>
                    <a:pt x="4281" y="21922"/>
                  </a:cubicBezTo>
                  <a:cubicBezTo>
                    <a:pt x="4204" y="21871"/>
                    <a:pt x="4152" y="21793"/>
                    <a:pt x="4152" y="21716"/>
                  </a:cubicBezTo>
                  <a:cubicBezTo>
                    <a:pt x="4127" y="21664"/>
                    <a:pt x="4075" y="21664"/>
                    <a:pt x="4023" y="21639"/>
                  </a:cubicBezTo>
                  <a:cubicBezTo>
                    <a:pt x="3998" y="21639"/>
                    <a:pt x="3972" y="21664"/>
                    <a:pt x="3946" y="21664"/>
                  </a:cubicBezTo>
                  <a:cubicBezTo>
                    <a:pt x="3931" y="21672"/>
                    <a:pt x="3916" y="21675"/>
                    <a:pt x="3902" y="21675"/>
                  </a:cubicBezTo>
                  <a:cubicBezTo>
                    <a:pt x="3869" y="21675"/>
                    <a:pt x="3843" y="21657"/>
                    <a:pt x="3843" y="21639"/>
                  </a:cubicBezTo>
                  <a:cubicBezTo>
                    <a:pt x="3843" y="21510"/>
                    <a:pt x="3869" y="21381"/>
                    <a:pt x="3869" y="21278"/>
                  </a:cubicBezTo>
                  <a:lnTo>
                    <a:pt x="3920" y="21278"/>
                  </a:lnTo>
                  <a:cubicBezTo>
                    <a:pt x="4023" y="21278"/>
                    <a:pt x="4049" y="21278"/>
                    <a:pt x="4023" y="21200"/>
                  </a:cubicBezTo>
                  <a:cubicBezTo>
                    <a:pt x="3998" y="21174"/>
                    <a:pt x="3998" y="21149"/>
                    <a:pt x="3972" y="21123"/>
                  </a:cubicBezTo>
                  <a:cubicBezTo>
                    <a:pt x="3894" y="21123"/>
                    <a:pt x="3843" y="21045"/>
                    <a:pt x="3765" y="21020"/>
                  </a:cubicBezTo>
                  <a:cubicBezTo>
                    <a:pt x="3714" y="21020"/>
                    <a:pt x="3662" y="20942"/>
                    <a:pt x="3714" y="20865"/>
                  </a:cubicBezTo>
                  <a:cubicBezTo>
                    <a:pt x="3740" y="20813"/>
                    <a:pt x="3740" y="20736"/>
                    <a:pt x="3740" y="20659"/>
                  </a:cubicBezTo>
                  <a:cubicBezTo>
                    <a:pt x="3740" y="20607"/>
                    <a:pt x="3740" y="20581"/>
                    <a:pt x="3817" y="20581"/>
                  </a:cubicBezTo>
                  <a:cubicBezTo>
                    <a:pt x="3894" y="20581"/>
                    <a:pt x="3920" y="20478"/>
                    <a:pt x="3894" y="20401"/>
                  </a:cubicBezTo>
                  <a:cubicBezTo>
                    <a:pt x="3894" y="20401"/>
                    <a:pt x="3894" y="20349"/>
                    <a:pt x="3869" y="20323"/>
                  </a:cubicBezTo>
                  <a:cubicBezTo>
                    <a:pt x="3662" y="20169"/>
                    <a:pt x="3765" y="20040"/>
                    <a:pt x="3817" y="19936"/>
                  </a:cubicBezTo>
                  <a:lnTo>
                    <a:pt x="3817" y="19911"/>
                  </a:lnTo>
                  <a:cubicBezTo>
                    <a:pt x="3791" y="19807"/>
                    <a:pt x="3611" y="19859"/>
                    <a:pt x="3662" y="19704"/>
                  </a:cubicBezTo>
                  <a:cubicBezTo>
                    <a:pt x="3688" y="19601"/>
                    <a:pt x="3533" y="19575"/>
                    <a:pt x="3533" y="19472"/>
                  </a:cubicBezTo>
                  <a:cubicBezTo>
                    <a:pt x="3508" y="19446"/>
                    <a:pt x="3456" y="19421"/>
                    <a:pt x="3482" y="19369"/>
                  </a:cubicBezTo>
                  <a:cubicBezTo>
                    <a:pt x="3559" y="19214"/>
                    <a:pt x="3482" y="19008"/>
                    <a:pt x="3611" y="18827"/>
                  </a:cubicBezTo>
                  <a:cubicBezTo>
                    <a:pt x="3611" y="18827"/>
                    <a:pt x="3611" y="18802"/>
                    <a:pt x="3585" y="18776"/>
                  </a:cubicBezTo>
                  <a:cubicBezTo>
                    <a:pt x="3533" y="18776"/>
                    <a:pt x="3508" y="18750"/>
                    <a:pt x="3482" y="18698"/>
                  </a:cubicBezTo>
                  <a:cubicBezTo>
                    <a:pt x="3456" y="18621"/>
                    <a:pt x="3456" y="18518"/>
                    <a:pt x="3482" y="18441"/>
                  </a:cubicBezTo>
                  <a:cubicBezTo>
                    <a:pt x="3533" y="18363"/>
                    <a:pt x="3482" y="18286"/>
                    <a:pt x="3533" y="18234"/>
                  </a:cubicBezTo>
                  <a:cubicBezTo>
                    <a:pt x="3456" y="18208"/>
                    <a:pt x="3404" y="18183"/>
                    <a:pt x="3430" y="18105"/>
                  </a:cubicBezTo>
                  <a:cubicBezTo>
                    <a:pt x="3456" y="18028"/>
                    <a:pt x="3456" y="17925"/>
                    <a:pt x="3482" y="17822"/>
                  </a:cubicBezTo>
                  <a:cubicBezTo>
                    <a:pt x="3482" y="17796"/>
                    <a:pt x="3508" y="17770"/>
                    <a:pt x="3533" y="17770"/>
                  </a:cubicBezTo>
                  <a:lnTo>
                    <a:pt x="3533" y="17357"/>
                  </a:lnTo>
                  <a:cubicBezTo>
                    <a:pt x="3533" y="17332"/>
                    <a:pt x="3533" y="17306"/>
                    <a:pt x="3533" y="17306"/>
                  </a:cubicBezTo>
                  <a:cubicBezTo>
                    <a:pt x="3662" y="17203"/>
                    <a:pt x="3611" y="17074"/>
                    <a:pt x="3637" y="16945"/>
                  </a:cubicBezTo>
                  <a:cubicBezTo>
                    <a:pt x="3688" y="16842"/>
                    <a:pt x="3662" y="16790"/>
                    <a:pt x="3765" y="16738"/>
                  </a:cubicBezTo>
                  <a:cubicBezTo>
                    <a:pt x="3765" y="16713"/>
                    <a:pt x="3791" y="16687"/>
                    <a:pt x="3817" y="16687"/>
                  </a:cubicBezTo>
                  <a:cubicBezTo>
                    <a:pt x="3765" y="16584"/>
                    <a:pt x="3791" y="16480"/>
                    <a:pt x="3894" y="16403"/>
                  </a:cubicBezTo>
                  <a:lnTo>
                    <a:pt x="3894" y="16274"/>
                  </a:lnTo>
                  <a:cubicBezTo>
                    <a:pt x="3920" y="16197"/>
                    <a:pt x="3946" y="16094"/>
                    <a:pt x="3998" y="15990"/>
                  </a:cubicBezTo>
                  <a:cubicBezTo>
                    <a:pt x="4014" y="15941"/>
                    <a:pt x="4020" y="15923"/>
                    <a:pt x="4055" y="15923"/>
                  </a:cubicBezTo>
                  <a:cubicBezTo>
                    <a:pt x="4075" y="15923"/>
                    <a:pt x="4105" y="15929"/>
                    <a:pt x="4152" y="15939"/>
                  </a:cubicBezTo>
                  <a:lnTo>
                    <a:pt x="4255" y="15939"/>
                  </a:lnTo>
                  <a:cubicBezTo>
                    <a:pt x="4204" y="15836"/>
                    <a:pt x="4333" y="15836"/>
                    <a:pt x="4333" y="15784"/>
                  </a:cubicBezTo>
                  <a:cubicBezTo>
                    <a:pt x="4317" y="15738"/>
                    <a:pt x="4302" y="15728"/>
                    <a:pt x="4281" y="15728"/>
                  </a:cubicBezTo>
                  <a:cubicBezTo>
                    <a:pt x="4267" y="15728"/>
                    <a:pt x="4250" y="15733"/>
                    <a:pt x="4230" y="15733"/>
                  </a:cubicBezTo>
                  <a:lnTo>
                    <a:pt x="4178" y="15733"/>
                  </a:lnTo>
                  <a:cubicBezTo>
                    <a:pt x="4075" y="15681"/>
                    <a:pt x="4075" y="15681"/>
                    <a:pt x="4049" y="15578"/>
                  </a:cubicBezTo>
                  <a:cubicBezTo>
                    <a:pt x="3998" y="15500"/>
                    <a:pt x="4049" y="15475"/>
                    <a:pt x="4075" y="15449"/>
                  </a:cubicBezTo>
                  <a:cubicBezTo>
                    <a:pt x="4091" y="15433"/>
                    <a:pt x="4102" y="15427"/>
                    <a:pt x="4110" y="15427"/>
                  </a:cubicBezTo>
                  <a:cubicBezTo>
                    <a:pt x="4127" y="15427"/>
                    <a:pt x="4127" y="15457"/>
                    <a:pt x="4127" y="15475"/>
                  </a:cubicBezTo>
                  <a:cubicBezTo>
                    <a:pt x="4127" y="15475"/>
                    <a:pt x="4127" y="15526"/>
                    <a:pt x="4101" y="15578"/>
                  </a:cubicBezTo>
                  <a:cubicBezTo>
                    <a:pt x="4088" y="15591"/>
                    <a:pt x="4101" y="15597"/>
                    <a:pt x="4120" y="15597"/>
                  </a:cubicBezTo>
                  <a:cubicBezTo>
                    <a:pt x="4139" y="15597"/>
                    <a:pt x="4165" y="15591"/>
                    <a:pt x="4178" y="15578"/>
                  </a:cubicBezTo>
                  <a:cubicBezTo>
                    <a:pt x="4204" y="15526"/>
                    <a:pt x="4178" y="15526"/>
                    <a:pt x="4178" y="15500"/>
                  </a:cubicBezTo>
                  <a:cubicBezTo>
                    <a:pt x="4157" y="15313"/>
                    <a:pt x="4170" y="15260"/>
                    <a:pt x="4297" y="15260"/>
                  </a:cubicBezTo>
                  <a:cubicBezTo>
                    <a:pt x="4328" y="15260"/>
                    <a:pt x="4365" y="15263"/>
                    <a:pt x="4410" y="15268"/>
                  </a:cubicBezTo>
                  <a:lnTo>
                    <a:pt x="4462" y="15268"/>
                  </a:lnTo>
                  <a:cubicBezTo>
                    <a:pt x="4488" y="15217"/>
                    <a:pt x="4617" y="15243"/>
                    <a:pt x="4591" y="15139"/>
                  </a:cubicBezTo>
                  <a:cubicBezTo>
                    <a:pt x="4591" y="15139"/>
                    <a:pt x="4591" y="15114"/>
                    <a:pt x="4591" y="15114"/>
                  </a:cubicBezTo>
                  <a:cubicBezTo>
                    <a:pt x="4604" y="15107"/>
                    <a:pt x="4620" y="15105"/>
                    <a:pt x="4637" y="15105"/>
                  </a:cubicBezTo>
                  <a:cubicBezTo>
                    <a:pt x="4654" y="15105"/>
                    <a:pt x="4673" y="15107"/>
                    <a:pt x="4691" y="15107"/>
                  </a:cubicBezTo>
                  <a:cubicBezTo>
                    <a:pt x="4726" y="15107"/>
                    <a:pt x="4758" y="15101"/>
                    <a:pt x="4771" y="15062"/>
                  </a:cubicBezTo>
                  <a:cubicBezTo>
                    <a:pt x="4797" y="14985"/>
                    <a:pt x="4694" y="14959"/>
                    <a:pt x="4720" y="14907"/>
                  </a:cubicBezTo>
                  <a:cubicBezTo>
                    <a:pt x="4720" y="14649"/>
                    <a:pt x="4746" y="14417"/>
                    <a:pt x="4771" y="14185"/>
                  </a:cubicBezTo>
                  <a:cubicBezTo>
                    <a:pt x="4771" y="14134"/>
                    <a:pt x="4797" y="14108"/>
                    <a:pt x="4849" y="14082"/>
                  </a:cubicBezTo>
                  <a:cubicBezTo>
                    <a:pt x="4849" y="14005"/>
                    <a:pt x="4900" y="13953"/>
                    <a:pt x="4952" y="13901"/>
                  </a:cubicBezTo>
                  <a:cubicBezTo>
                    <a:pt x="4849" y="13798"/>
                    <a:pt x="4874" y="13643"/>
                    <a:pt x="4849" y="13489"/>
                  </a:cubicBezTo>
                  <a:cubicBezTo>
                    <a:pt x="4849" y="13437"/>
                    <a:pt x="4900" y="13386"/>
                    <a:pt x="4978" y="13334"/>
                  </a:cubicBezTo>
                  <a:cubicBezTo>
                    <a:pt x="4952" y="13153"/>
                    <a:pt x="4952" y="12973"/>
                    <a:pt x="4978" y="12792"/>
                  </a:cubicBezTo>
                  <a:cubicBezTo>
                    <a:pt x="4978" y="12767"/>
                    <a:pt x="4952" y="12715"/>
                    <a:pt x="4926" y="12715"/>
                  </a:cubicBezTo>
                  <a:cubicBezTo>
                    <a:pt x="4797" y="12638"/>
                    <a:pt x="4771" y="12509"/>
                    <a:pt x="4668" y="12431"/>
                  </a:cubicBezTo>
                  <a:cubicBezTo>
                    <a:pt x="4591" y="12380"/>
                    <a:pt x="4565" y="12277"/>
                    <a:pt x="4591" y="12199"/>
                  </a:cubicBezTo>
                  <a:lnTo>
                    <a:pt x="4591" y="12199"/>
                  </a:lnTo>
                  <a:cubicBezTo>
                    <a:pt x="4539" y="12251"/>
                    <a:pt x="4565" y="12328"/>
                    <a:pt x="4462" y="12328"/>
                  </a:cubicBezTo>
                  <a:cubicBezTo>
                    <a:pt x="4410" y="12328"/>
                    <a:pt x="4410" y="12277"/>
                    <a:pt x="4384" y="12251"/>
                  </a:cubicBezTo>
                  <a:lnTo>
                    <a:pt x="4307" y="12251"/>
                  </a:lnTo>
                  <a:cubicBezTo>
                    <a:pt x="4281" y="12225"/>
                    <a:pt x="4307" y="12199"/>
                    <a:pt x="4333" y="12173"/>
                  </a:cubicBezTo>
                  <a:cubicBezTo>
                    <a:pt x="4359" y="12148"/>
                    <a:pt x="4384" y="12148"/>
                    <a:pt x="4410" y="12148"/>
                  </a:cubicBezTo>
                  <a:cubicBezTo>
                    <a:pt x="4384" y="12096"/>
                    <a:pt x="4410" y="12044"/>
                    <a:pt x="4410" y="11967"/>
                  </a:cubicBezTo>
                  <a:cubicBezTo>
                    <a:pt x="4410" y="11864"/>
                    <a:pt x="4462" y="11761"/>
                    <a:pt x="4539" y="11709"/>
                  </a:cubicBezTo>
                  <a:cubicBezTo>
                    <a:pt x="4539" y="11658"/>
                    <a:pt x="4565" y="11606"/>
                    <a:pt x="4565" y="11606"/>
                  </a:cubicBezTo>
                  <a:cubicBezTo>
                    <a:pt x="4539" y="11529"/>
                    <a:pt x="4565" y="11477"/>
                    <a:pt x="4591" y="11400"/>
                  </a:cubicBezTo>
                  <a:cubicBezTo>
                    <a:pt x="4617" y="11348"/>
                    <a:pt x="4617" y="11219"/>
                    <a:pt x="4617" y="11116"/>
                  </a:cubicBezTo>
                  <a:cubicBezTo>
                    <a:pt x="4642" y="11013"/>
                    <a:pt x="4591" y="11039"/>
                    <a:pt x="4565" y="11013"/>
                  </a:cubicBezTo>
                  <a:cubicBezTo>
                    <a:pt x="4513" y="10987"/>
                    <a:pt x="4565" y="10935"/>
                    <a:pt x="4591" y="10910"/>
                  </a:cubicBezTo>
                  <a:cubicBezTo>
                    <a:pt x="4591" y="10858"/>
                    <a:pt x="4565" y="10832"/>
                    <a:pt x="4539" y="10781"/>
                  </a:cubicBezTo>
                  <a:cubicBezTo>
                    <a:pt x="4513" y="10755"/>
                    <a:pt x="4488" y="10678"/>
                    <a:pt x="4539" y="10626"/>
                  </a:cubicBezTo>
                  <a:cubicBezTo>
                    <a:pt x="4436" y="10549"/>
                    <a:pt x="4436" y="10523"/>
                    <a:pt x="4488" y="10394"/>
                  </a:cubicBezTo>
                  <a:cubicBezTo>
                    <a:pt x="4462" y="10368"/>
                    <a:pt x="4462" y="10342"/>
                    <a:pt x="4436" y="10316"/>
                  </a:cubicBezTo>
                  <a:cubicBezTo>
                    <a:pt x="4436" y="10291"/>
                    <a:pt x="4436" y="10265"/>
                    <a:pt x="4436" y="10239"/>
                  </a:cubicBezTo>
                  <a:lnTo>
                    <a:pt x="4436" y="10213"/>
                  </a:lnTo>
                  <a:lnTo>
                    <a:pt x="4436" y="10059"/>
                  </a:lnTo>
                  <a:lnTo>
                    <a:pt x="4436" y="10007"/>
                  </a:lnTo>
                  <a:cubicBezTo>
                    <a:pt x="4410" y="9981"/>
                    <a:pt x="4384" y="9930"/>
                    <a:pt x="4410" y="9878"/>
                  </a:cubicBezTo>
                  <a:cubicBezTo>
                    <a:pt x="4436" y="9826"/>
                    <a:pt x="4436" y="9775"/>
                    <a:pt x="4436" y="9723"/>
                  </a:cubicBezTo>
                  <a:cubicBezTo>
                    <a:pt x="4488" y="9646"/>
                    <a:pt x="4565" y="9620"/>
                    <a:pt x="4565" y="9543"/>
                  </a:cubicBezTo>
                  <a:cubicBezTo>
                    <a:pt x="4565" y="9465"/>
                    <a:pt x="4591" y="9311"/>
                    <a:pt x="4617" y="9207"/>
                  </a:cubicBezTo>
                  <a:cubicBezTo>
                    <a:pt x="4565" y="9207"/>
                    <a:pt x="4539" y="9207"/>
                    <a:pt x="4539" y="9182"/>
                  </a:cubicBezTo>
                  <a:cubicBezTo>
                    <a:pt x="4539" y="9104"/>
                    <a:pt x="4539" y="9053"/>
                    <a:pt x="4513" y="9001"/>
                  </a:cubicBezTo>
                  <a:lnTo>
                    <a:pt x="4513" y="8924"/>
                  </a:lnTo>
                  <a:cubicBezTo>
                    <a:pt x="4436" y="8846"/>
                    <a:pt x="4436" y="8846"/>
                    <a:pt x="4513" y="8769"/>
                  </a:cubicBezTo>
                  <a:lnTo>
                    <a:pt x="4513" y="8717"/>
                  </a:lnTo>
                  <a:cubicBezTo>
                    <a:pt x="4384" y="8666"/>
                    <a:pt x="4384" y="8666"/>
                    <a:pt x="4462" y="8537"/>
                  </a:cubicBezTo>
                  <a:cubicBezTo>
                    <a:pt x="4410" y="8485"/>
                    <a:pt x="4307" y="8408"/>
                    <a:pt x="4436" y="8305"/>
                  </a:cubicBezTo>
                  <a:cubicBezTo>
                    <a:pt x="4462" y="8279"/>
                    <a:pt x="4436" y="8253"/>
                    <a:pt x="4410" y="8227"/>
                  </a:cubicBezTo>
                  <a:cubicBezTo>
                    <a:pt x="4333" y="8150"/>
                    <a:pt x="4333" y="8021"/>
                    <a:pt x="4410" y="7970"/>
                  </a:cubicBezTo>
                  <a:lnTo>
                    <a:pt x="4410" y="7866"/>
                  </a:lnTo>
                  <a:cubicBezTo>
                    <a:pt x="4333" y="7815"/>
                    <a:pt x="4333" y="7712"/>
                    <a:pt x="4359" y="7634"/>
                  </a:cubicBezTo>
                  <a:cubicBezTo>
                    <a:pt x="4410" y="7557"/>
                    <a:pt x="4307" y="7454"/>
                    <a:pt x="4436" y="7402"/>
                  </a:cubicBezTo>
                  <a:cubicBezTo>
                    <a:pt x="4410" y="7325"/>
                    <a:pt x="4384" y="7247"/>
                    <a:pt x="4359" y="7196"/>
                  </a:cubicBezTo>
                  <a:cubicBezTo>
                    <a:pt x="4333" y="7144"/>
                    <a:pt x="4178" y="7118"/>
                    <a:pt x="4152" y="7067"/>
                  </a:cubicBezTo>
                  <a:cubicBezTo>
                    <a:pt x="4075" y="6912"/>
                    <a:pt x="4204" y="6809"/>
                    <a:pt x="4281" y="6680"/>
                  </a:cubicBezTo>
                  <a:cubicBezTo>
                    <a:pt x="4307" y="6654"/>
                    <a:pt x="4281" y="6577"/>
                    <a:pt x="4230" y="6551"/>
                  </a:cubicBezTo>
                  <a:cubicBezTo>
                    <a:pt x="4178" y="6499"/>
                    <a:pt x="4178" y="6448"/>
                    <a:pt x="4204" y="6370"/>
                  </a:cubicBezTo>
                  <a:cubicBezTo>
                    <a:pt x="4152" y="6267"/>
                    <a:pt x="4152" y="6190"/>
                    <a:pt x="4127" y="6087"/>
                  </a:cubicBezTo>
                  <a:cubicBezTo>
                    <a:pt x="4127" y="6035"/>
                    <a:pt x="4152" y="6009"/>
                    <a:pt x="4178" y="5984"/>
                  </a:cubicBezTo>
                  <a:cubicBezTo>
                    <a:pt x="4152" y="5880"/>
                    <a:pt x="4075" y="5829"/>
                    <a:pt x="4127" y="5700"/>
                  </a:cubicBezTo>
                  <a:cubicBezTo>
                    <a:pt x="4127" y="5674"/>
                    <a:pt x="4101" y="5648"/>
                    <a:pt x="4127" y="5623"/>
                  </a:cubicBezTo>
                  <a:cubicBezTo>
                    <a:pt x="4127" y="5597"/>
                    <a:pt x="4127" y="5597"/>
                    <a:pt x="4127" y="5571"/>
                  </a:cubicBezTo>
                  <a:cubicBezTo>
                    <a:pt x="4127" y="5545"/>
                    <a:pt x="4101" y="5494"/>
                    <a:pt x="4127" y="5494"/>
                  </a:cubicBezTo>
                  <a:cubicBezTo>
                    <a:pt x="4152" y="5468"/>
                    <a:pt x="4230" y="5390"/>
                    <a:pt x="4255" y="5313"/>
                  </a:cubicBezTo>
                  <a:cubicBezTo>
                    <a:pt x="4255" y="5261"/>
                    <a:pt x="4281" y="5287"/>
                    <a:pt x="4307" y="5261"/>
                  </a:cubicBezTo>
                  <a:cubicBezTo>
                    <a:pt x="4410" y="5236"/>
                    <a:pt x="4436" y="5158"/>
                    <a:pt x="4359" y="5107"/>
                  </a:cubicBezTo>
                  <a:cubicBezTo>
                    <a:pt x="4230" y="5004"/>
                    <a:pt x="4255" y="4900"/>
                    <a:pt x="4307" y="4771"/>
                  </a:cubicBezTo>
                  <a:cubicBezTo>
                    <a:pt x="4307" y="4771"/>
                    <a:pt x="4307" y="4746"/>
                    <a:pt x="4307" y="4746"/>
                  </a:cubicBezTo>
                  <a:cubicBezTo>
                    <a:pt x="4230" y="4668"/>
                    <a:pt x="4152" y="4591"/>
                    <a:pt x="4230" y="4462"/>
                  </a:cubicBezTo>
                  <a:cubicBezTo>
                    <a:pt x="4307" y="4359"/>
                    <a:pt x="4230" y="4281"/>
                    <a:pt x="4255" y="4178"/>
                  </a:cubicBezTo>
                  <a:cubicBezTo>
                    <a:pt x="4204" y="4049"/>
                    <a:pt x="4204" y="4049"/>
                    <a:pt x="4307" y="3998"/>
                  </a:cubicBezTo>
                  <a:cubicBezTo>
                    <a:pt x="4307" y="3946"/>
                    <a:pt x="4359" y="3895"/>
                    <a:pt x="4359" y="3843"/>
                  </a:cubicBezTo>
                  <a:cubicBezTo>
                    <a:pt x="4384" y="3791"/>
                    <a:pt x="4384" y="3740"/>
                    <a:pt x="4359" y="3662"/>
                  </a:cubicBezTo>
                  <a:cubicBezTo>
                    <a:pt x="4333" y="3585"/>
                    <a:pt x="4281" y="3456"/>
                    <a:pt x="4384" y="3353"/>
                  </a:cubicBezTo>
                  <a:cubicBezTo>
                    <a:pt x="4410" y="3301"/>
                    <a:pt x="4410" y="3224"/>
                    <a:pt x="4384" y="3147"/>
                  </a:cubicBezTo>
                  <a:cubicBezTo>
                    <a:pt x="4384" y="3095"/>
                    <a:pt x="4333" y="3043"/>
                    <a:pt x="4333" y="2992"/>
                  </a:cubicBezTo>
                  <a:cubicBezTo>
                    <a:pt x="4307" y="2940"/>
                    <a:pt x="4384" y="2915"/>
                    <a:pt x="4436" y="2915"/>
                  </a:cubicBezTo>
                  <a:cubicBezTo>
                    <a:pt x="4436" y="2863"/>
                    <a:pt x="4436" y="2811"/>
                    <a:pt x="4436" y="2760"/>
                  </a:cubicBezTo>
                  <a:cubicBezTo>
                    <a:pt x="4436" y="2708"/>
                    <a:pt x="4436" y="2657"/>
                    <a:pt x="4462" y="2631"/>
                  </a:cubicBezTo>
                  <a:lnTo>
                    <a:pt x="4462" y="2579"/>
                  </a:lnTo>
                  <a:lnTo>
                    <a:pt x="4462" y="2553"/>
                  </a:lnTo>
                  <a:cubicBezTo>
                    <a:pt x="4462" y="2476"/>
                    <a:pt x="4410" y="2373"/>
                    <a:pt x="4462" y="2347"/>
                  </a:cubicBezTo>
                  <a:cubicBezTo>
                    <a:pt x="4513" y="2321"/>
                    <a:pt x="4513" y="2167"/>
                    <a:pt x="4591" y="2089"/>
                  </a:cubicBezTo>
                  <a:cubicBezTo>
                    <a:pt x="4617" y="2063"/>
                    <a:pt x="4642" y="2012"/>
                    <a:pt x="4668" y="1960"/>
                  </a:cubicBezTo>
                  <a:cubicBezTo>
                    <a:pt x="4681" y="1934"/>
                    <a:pt x="4700" y="1922"/>
                    <a:pt x="4723" y="1922"/>
                  </a:cubicBezTo>
                  <a:cubicBezTo>
                    <a:pt x="4746" y="1922"/>
                    <a:pt x="4771" y="1934"/>
                    <a:pt x="4797" y="1960"/>
                  </a:cubicBezTo>
                  <a:cubicBezTo>
                    <a:pt x="4823" y="2012"/>
                    <a:pt x="4797" y="2038"/>
                    <a:pt x="4823" y="2063"/>
                  </a:cubicBezTo>
                  <a:cubicBezTo>
                    <a:pt x="4823" y="2082"/>
                    <a:pt x="4849" y="2100"/>
                    <a:pt x="4882" y="2100"/>
                  </a:cubicBezTo>
                  <a:cubicBezTo>
                    <a:pt x="4896" y="2100"/>
                    <a:pt x="4911" y="2097"/>
                    <a:pt x="4926" y="2089"/>
                  </a:cubicBezTo>
                  <a:cubicBezTo>
                    <a:pt x="4952" y="1986"/>
                    <a:pt x="4952" y="1883"/>
                    <a:pt x="4926" y="1780"/>
                  </a:cubicBezTo>
                  <a:cubicBezTo>
                    <a:pt x="4900" y="1728"/>
                    <a:pt x="4926" y="1625"/>
                    <a:pt x="4900" y="1548"/>
                  </a:cubicBezTo>
                  <a:cubicBezTo>
                    <a:pt x="4874" y="1522"/>
                    <a:pt x="4849" y="1496"/>
                    <a:pt x="4797" y="1444"/>
                  </a:cubicBezTo>
                  <a:cubicBezTo>
                    <a:pt x="4771" y="1444"/>
                    <a:pt x="4720" y="1419"/>
                    <a:pt x="4694" y="1393"/>
                  </a:cubicBezTo>
                  <a:cubicBezTo>
                    <a:pt x="4642" y="1367"/>
                    <a:pt x="4565" y="1367"/>
                    <a:pt x="4565" y="1264"/>
                  </a:cubicBezTo>
                  <a:cubicBezTo>
                    <a:pt x="4565" y="1135"/>
                    <a:pt x="4591" y="1006"/>
                    <a:pt x="4591" y="877"/>
                  </a:cubicBezTo>
                  <a:cubicBezTo>
                    <a:pt x="4617" y="825"/>
                    <a:pt x="4617" y="774"/>
                    <a:pt x="4591" y="697"/>
                  </a:cubicBezTo>
                  <a:cubicBezTo>
                    <a:pt x="4591" y="671"/>
                    <a:pt x="4642" y="671"/>
                    <a:pt x="4668" y="671"/>
                  </a:cubicBezTo>
                  <a:cubicBezTo>
                    <a:pt x="4771" y="671"/>
                    <a:pt x="4771" y="645"/>
                    <a:pt x="4771" y="542"/>
                  </a:cubicBezTo>
                  <a:cubicBezTo>
                    <a:pt x="4746" y="439"/>
                    <a:pt x="4797" y="439"/>
                    <a:pt x="4720" y="387"/>
                  </a:cubicBezTo>
                  <a:cubicBezTo>
                    <a:pt x="4642" y="335"/>
                    <a:pt x="4668" y="284"/>
                    <a:pt x="4642" y="258"/>
                  </a:cubicBezTo>
                  <a:cubicBezTo>
                    <a:pt x="4617" y="206"/>
                    <a:pt x="4565" y="155"/>
                    <a:pt x="4591" y="103"/>
                  </a:cubicBezTo>
                  <a:cubicBezTo>
                    <a:pt x="4591" y="78"/>
                    <a:pt x="4617" y="26"/>
                    <a:pt x="4642" y="26"/>
                  </a:cubicBezTo>
                  <a:cubicBezTo>
                    <a:pt x="4642" y="26"/>
                    <a:pt x="4642" y="0"/>
                    <a:pt x="464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1" name="Google Shape;1311;p60"/>
            <p:cNvSpPr/>
            <p:nvPr/>
          </p:nvSpPr>
          <p:spPr>
            <a:xfrm>
              <a:off x="5306175" y="2035075"/>
              <a:ext cx="25" cy="675"/>
            </a:xfrm>
            <a:custGeom>
              <a:rect b="b" l="l" r="r" t="t"/>
              <a:pathLst>
                <a:path extrusionOk="0" h="27" w="1">
                  <a:moveTo>
                    <a:pt x="0" y="1"/>
                  </a:moveTo>
                  <a:lnTo>
                    <a:pt x="0" y="27"/>
                  </a:lnTo>
                  <a:lnTo>
                    <a:pt x="0" y="27"/>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2" name="Google Shape;1312;p60"/>
            <p:cNvSpPr/>
            <p:nvPr/>
          </p:nvSpPr>
          <p:spPr>
            <a:xfrm>
              <a:off x="5326150" y="992500"/>
              <a:ext cx="25" cy="25"/>
            </a:xfrm>
            <a:custGeom>
              <a:rect b="b" l="l" r="r" t="t"/>
              <a:pathLst>
                <a:path extrusionOk="0" h="1" w="1">
                  <a:moveTo>
                    <a:pt x="1" y="0"/>
                  </a:moveTo>
                  <a:lnTo>
                    <a:pt x="1" y="0"/>
                  </a:lnTo>
                  <a:lnTo>
                    <a:pt x="1" y="0"/>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3" name="Google Shape;1313;p60"/>
            <p:cNvSpPr/>
            <p:nvPr/>
          </p:nvSpPr>
          <p:spPr>
            <a:xfrm>
              <a:off x="5327450" y="993775"/>
              <a:ext cx="675" cy="675"/>
            </a:xfrm>
            <a:custGeom>
              <a:rect b="b" l="l" r="r" t="t"/>
              <a:pathLst>
                <a:path extrusionOk="0" h="27" w="27">
                  <a:moveTo>
                    <a:pt x="26" y="1"/>
                  </a:moveTo>
                  <a:lnTo>
                    <a:pt x="26" y="1"/>
                  </a:lnTo>
                  <a:lnTo>
                    <a:pt x="1" y="27"/>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4" name="Google Shape;1314;p60"/>
            <p:cNvSpPr/>
            <p:nvPr/>
          </p:nvSpPr>
          <p:spPr>
            <a:xfrm>
              <a:off x="5349375" y="1263300"/>
              <a:ext cx="675" cy="25"/>
            </a:xfrm>
            <a:custGeom>
              <a:rect b="b" l="l" r="r" t="t"/>
              <a:pathLst>
                <a:path extrusionOk="0" h="1" w="27">
                  <a:moveTo>
                    <a:pt x="26" y="0"/>
                  </a:moveTo>
                  <a:lnTo>
                    <a:pt x="26" y="0"/>
                  </a:lnTo>
                  <a:lnTo>
                    <a:pt x="0" y="0"/>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5" name="Google Shape;1315;p60"/>
            <p:cNvSpPr/>
            <p:nvPr/>
          </p:nvSpPr>
          <p:spPr>
            <a:xfrm>
              <a:off x="2226125" y="238125"/>
              <a:ext cx="3154225" cy="5222650"/>
            </a:xfrm>
            <a:custGeom>
              <a:rect b="b" l="l" r="r" t="t"/>
              <a:pathLst>
                <a:path extrusionOk="0" h="208906" w="126169">
                  <a:moveTo>
                    <a:pt x="123280" y="79771"/>
                  </a:moveTo>
                  <a:cubicBezTo>
                    <a:pt x="123254" y="79797"/>
                    <a:pt x="123254" y="79822"/>
                    <a:pt x="123254" y="79874"/>
                  </a:cubicBezTo>
                  <a:lnTo>
                    <a:pt x="123228" y="79874"/>
                  </a:lnTo>
                  <a:cubicBezTo>
                    <a:pt x="123228" y="79822"/>
                    <a:pt x="123254" y="79797"/>
                    <a:pt x="123280" y="79771"/>
                  </a:cubicBezTo>
                  <a:close/>
                  <a:moveTo>
                    <a:pt x="124565" y="140294"/>
                  </a:moveTo>
                  <a:cubicBezTo>
                    <a:pt x="124569" y="140302"/>
                    <a:pt x="124569" y="140302"/>
                    <a:pt x="124569" y="140302"/>
                  </a:cubicBezTo>
                  <a:cubicBezTo>
                    <a:pt x="124569" y="140302"/>
                    <a:pt x="124569" y="140297"/>
                    <a:pt x="124565" y="140294"/>
                  </a:cubicBezTo>
                  <a:close/>
                  <a:moveTo>
                    <a:pt x="0" y="0"/>
                  </a:moveTo>
                  <a:lnTo>
                    <a:pt x="0" y="208905"/>
                  </a:lnTo>
                  <a:lnTo>
                    <a:pt x="124131" y="208905"/>
                  </a:lnTo>
                  <a:cubicBezTo>
                    <a:pt x="124079" y="208802"/>
                    <a:pt x="124079" y="208699"/>
                    <a:pt x="124105" y="208570"/>
                  </a:cubicBezTo>
                  <a:cubicBezTo>
                    <a:pt x="124105" y="208544"/>
                    <a:pt x="124157" y="208518"/>
                    <a:pt x="124183" y="208493"/>
                  </a:cubicBezTo>
                  <a:cubicBezTo>
                    <a:pt x="124131" y="208415"/>
                    <a:pt x="124028" y="208364"/>
                    <a:pt x="124028" y="208260"/>
                  </a:cubicBezTo>
                  <a:cubicBezTo>
                    <a:pt x="124002" y="208209"/>
                    <a:pt x="124002" y="208157"/>
                    <a:pt x="124054" y="208132"/>
                  </a:cubicBezTo>
                  <a:cubicBezTo>
                    <a:pt x="124079" y="208106"/>
                    <a:pt x="124105" y="208080"/>
                    <a:pt x="124079" y="208028"/>
                  </a:cubicBezTo>
                  <a:cubicBezTo>
                    <a:pt x="124054" y="207977"/>
                    <a:pt x="124079" y="207822"/>
                    <a:pt x="124002" y="207745"/>
                  </a:cubicBezTo>
                  <a:cubicBezTo>
                    <a:pt x="123950" y="207616"/>
                    <a:pt x="123925" y="207487"/>
                    <a:pt x="123976" y="207332"/>
                  </a:cubicBezTo>
                  <a:cubicBezTo>
                    <a:pt x="123950" y="207280"/>
                    <a:pt x="123950" y="207203"/>
                    <a:pt x="123976" y="207126"/>
                  </a:cubicBezTo>
                  <a:cubicBezTo>
                    <a:pt x="124002" y="207048"/>
                    <a:pt x="123873" y="206997"/>
                    <a:pt x="123950" y="206919"/>
                  </a:cubicBezTo>
                  <a:cubicBezTo>
                    <a:pt x="124054" y="206816"/>
                    <a:pt x="124002" y="206765"/>
                    <a:pt x="124054" y="206713"/>
                  </a:cubicBezTo>
                  <a:cubicBezTo>
                    <a:pt x="124054" y="206687"/>
                    <a:pt x="124079" y="206661"/>
                    <a:pt x="124079" y="206636"/>
                  </a:cubicBezTo>
                  <a:cubicBezTo>
                    <a:pt x="124105" y="206584"/>
                    <a:pt x="124105" y="206507"/>
                    <a:pt x="124079" y="206455"/>
                  </a:cubicBezTo>
                  <a:cubicBezTo>
                    <a:pt x="124002" y="206455"/>
                    <a:pt x="123976" y="206558"/>
                    <a:pt x="123873" y="206558"/>
                  </a:cubicBezTo>
                  <a:cubicBezTo>
                    <a:pt x="123873" y="206429"/>
                    <a:pt x="123873" y="206300"/>
                    <a:pt x="123925" y="206197"/>
                  </a:cubicBezTo>
                  <a:cubicBezTo>
                    <a:pt x="123976" y="206094"/>
                    <a:pt x="124079" y="206017"/>
                    <a:pt x="124208" y="206017"/>
                  </a:cubicBezTo>
                  <a:lnTo>
                    <a:pt x="124260" y="205991"/>
                  </a:lnTo>
                  <a:cubicBezTo>
                    <a:pt x="124157" y="205939"/>
                    <a:pt x="124157" y="205939"/>
                    <a:pt x="124208" y="205785"/>
                  </a:cubicBezTo>
                  <a:cubicBezTo>
                    <a:pt x="124208" y="205759"/>
                    <a:pt x="124208" y="205707"/>
                    <a:pt x="124234" y="205681"/>
                  </a:cubicBezTo>
                  <a:cubicBezTo>
                    <a:pt x="124255" y="205660"/>
                    <a:pt x="124277" y="205648"/>
                    <a:pt x="124298" y="205648"/>
                  </a:cubicBezTo>
                  <a:cubicBezTo>
                    <a:pt x="124328" y="205648"/>
                    <a:pt x="124359" y="205673"/>
                    <a:pt x="124389" y="205733"/>
                  </a:cubicBezTo>
                  <a:lnTo>
                    <a:pt x="124440" y="205733"/>
                  </a:lnTo>
                  <a:lnTo>
                    <a:pt x="124492" y="205630"/>
                  </a:lnTo>
                  <a:lnTo>
                    <a:pt x="124492" y="205578"/>
                  </a:lnTo>
                  <a:cubicBezTo>
                    <a:pt x="124475" y="205578"/>
                    <a:pt x="124455" y="205581"/>
                    <a:pt x="124435" y="205581"/>
                  </a:cubicBezTo>
                  <a:cubicBezTo>
                    <a:pt x="124395" y="205581"/>
                    <a:pt x="124354" y="205570"/>
                    <a:pt x="124337" y="205501"/>
                  </a:cubicBezTo>
                  <a:lnTo>
                    <a:pt x="124337" y="205398"/>
                  </a:lnTo>
                  <a:cubicBezTo>
                    <a:pt x="124311" y="205372"/>
                    <a:pt x="124286" y="205346"/>
                    <a:pt x="124311" y="205295"/>
                  </a:cubicBezTo>
                  <a:lnTo>
                    <a:pt x="124311" y="205243"/>
                  </a:lnTo>
                  <a:cubicBezTo>
                    <a:pt x="124286" y="205191"/>
                    <a:pt x="124311" y="205140"/>
                    <a:pt x="124337" y="205114"/>
                  </a:cubicBezTo>
                  <a:lnTo>
                    <a:pt x="124337" y="205088"/>
                  </a:lnTo>
                  <a:lnTo>
                    <a:pt x="124363" y="205062"/>
                  </a:lnTo>
                  <a:cubicBezTo>
                    <a:pt x="124363" y="205037"/>
                    <a:pt x="124389" y="205011"/>
                    <a:pt x="124415" y="204985"/>
                  </a:cubicBezTo>
                  <a:lnTo>
                    <a:pt x="124415" y="204908"/>
                  </a:lnTo>
                  <a:cubicBezTo>
                    <a:pt x="124466" y="204830"/>
                    <a:pt x="124544" y="204779"/>
                    <a:pt x="124518" y="204676"/>
                  </a:cubicBezTo>
                  <a:cubicBezTo>
                    <a:pt x="124518" y="204650"/>
                    <a:pt x="124518" y="204624"/>
                    <a:pt x="124544" y="204598"/>
                  </a:cubicBezTo>
                  <a:cubicBezTo>
                    <a:pt x="124673" y="204521"/>
                    <a:pt x="124647" y="204392"/>
                    <a:pt x="124647" y="204263"/>
                  </a:cubicBezTo>
                  <a:cubicBezTo>
                    <a:pt x="124626" y="204263"/>
                    <a:pt x="124605" y="204267"/>
                    <a:pt x="124590" y="204267"/>
                  </a:cubicBezTo>
                  <a:cubicBezTo>
                    <a:pt x="124566" y="204267"/>
                    <a:pt x="124554" y="204258"/>
                    <a:pt x="124569" y="204211"/>
                  </a:cubicBezTo>
                  <a:cubicBezTo>
                    <a:pt x="124569" y="204134"/>
                    <a:pt x="124621" y="204082"/>
                    <a:pt x="124698" y="204057"/>
                  </a:cubicBezTo>
                  <a:cubicBezTo>
                    <a:pt x="124712" y="204050"/>
                    <a:pt x="124722" y="204046"/>
                    <a:pt x="124730" y="204046"/>
                  </a:cubicBezTo>
                  <a:cubicBezTo>
                    <a:pt x="124750" y="204046"/>
                    <a:pt x="124750" y="204070"/>
                    <a:pt x="124750" y="204108"/>
                  </a:cubicBezTo>
                  <a:cubicBezTo>
                    <a:pt x="124750" y="204186"/>
                    <a:pt x="124750" y="204263"/>
                    <a:pt x="124698" y="204314"/>
                  </a:cubicBezTo>
                  <a:cubicBezTo>
                    <a:pt x="124698" y="204366"/>
                    <a:pt x="124698" y="204392"/>
                    <a:pt x="124750" y="204392"/>
                  </a:cubicBezTo>
                  <a:cubicBezTo>
                    <a:pt x="124801" y="204366"/>
                    <a:pt x="124827" y="204314"/>
                    <a:pt x="124827" y="204289"/>
                  </a:cubicBezTo>
                  <a:cubicBezTo>
                    <a:pt x="124827" y="204186"/>
                    <a:pt x="124853" y="204082"/>
                    <a:pt x="124879" y="203979"/>
                  </a:cubicBezTo>
                  <a:cubicBezTo>
                    <a:pt x="124879" y="203799"/>
                    <a:pt x="124905" y="203618"/>
                    <a:pt x="124930" y="203438"/>
                  </a:cubicBezTo>
                  <a:lnTo>
                    <a:pt x="124827" y="203360"/>
                  </a:lnTo>
                  <a:lnTo>
                    <a:pt x="124776" y="203360"/>
                  </a:lnTo>
                  <a:cubicBezTo>
                    <a:pt x="124698" y="203309"/>
                    <a:pt x="124647" y="203231"/>
                    <a:pt x="124647" y="203154"/>
                  </a:cubicBezTo>
                  <a:cubicBezTo>
                    <a:pt x="124595" y="203102"/>
                    <a:pt x="124595" y="203077"/>
                    <a:pt x="124647" y="203025"/>
                  </a:cubicBezTo>
                  <a:cubicBezTo>
                    <a:pt x="124647" y="202973"/>
                    <a:pt x="124647" y="202922"/>
                    <a:pt x="124647" y="202896"/>
                  </a:cubicBezTo>
                  <a:cubicBezTo>
                    <a:pt x="124647" y="202793"/>
                    <a:pt x="124673" y="202715"/>
                    <a:pt x="124724" y="202638"/>
                  </a:cubicBezTo>
                  <a:cubicBezTo>
                    <a:pt x="124724" y="202561"/>
                    <a:pt x="124801" y="202561"/>
                    <a:pt x="124827" y="202509"/>
                  </a:cubicBezTo>
                  <a:lnTo>
                    <a:pt x="124905" y="202406"/>
                  </a:lnTo>
                  <a:cubicBezTo>
                    <a:pt x="124879" y="202380"/>
                    <a:pt x="124853" y="202354"/>
                    <a:pt x="124827" y="202354"/>
                  </a:cubicBezTo>
                  <a:cubicBezTo>
                    <a:pt x="124776" y="202354"/>
                    <a:pt x="124724" y="202303"/>
                    <a:pt x="124724" y="202225"/>
                  </a:cubicBezTo>
                  <a:cubicBezTo>
                    <a:pt x="124724" y="202118"/>
                    <a:pt x="124742" y="202064"/>
                    <a:pt x="124823" y="202064"/>
                  </a:cubicBezTo>
                  <a:cubicBezTo>
                    <a:pt x="124839" y="202064"/>
                    <a:pt x="124857" y="202066"/>
                    <a:pt x="124879" y="202071"/>
                  </a:cubicBezTo>
                  <a:cubicBezTo>
                    <a:pt x="124879" y="202071"/>
                    <a:pt x="124879" y="202096"/>
                    <a:pt x="124905" y="202122"/>
                  </a:cubicBezTo>
                  <a:lnTo>
                    <a:pt x="124956" y="202122"/>
                  </a:lnTo>
                  <a:cubicBezTo>
                    <a:pt x="124982" y="202071"/>
                    <a:pt x="125034" y="201993"/>
                    <a:pt x="125059" y="201942"/>
                  </a:cubicBezTo>
                  <a:cubicBezTo>
                    <a:pt x="125059" y="201864"/>
                    <a:pt x="125059" y="201813"/>
                    <a:pt x="125085" y="201735"/>
                  </a:cubicBezTo>
                  <a:cubicBezTo>
                    <a:pt x="125085" y="201698"/>
                    <a:pt x="125113" y="201674"/>
                    <a:pt x="125148" y="201674"/>
                  </a:cubicBezTo>
                  <a:cubicBezTo>
                    <a:pt x="125161" y="201674"/>
                    <a:pt x="125175" y="201677"/>
                    <a:pt x="125188" y="201684"/>
                  </a:cubicBezTo>
                  <a:cubicBezTo>
                    <a:pt x="125214" y="201684"/>
                    <a:pt x="125214" y="201632"/>
                    <a:pt x="125188" y="201632"/>
                  </a:cubicBezTo>
                  <a:cubicBezTo>
                    <a:pt x="125137" y="201606"/>
                    <a:pt x="125085" y="201555"/>
                    <a:pt x="125137" y="201503"/>
                  </a:cubicBezTo>
                  <a:cubicBezTo>
                    <a:pt x="125163" y="201452"/>
                    <a:pt x="125137" y="201349"/>
                    <a:pt x="125085" y="201297"/>
                  </a:cubicBezTo>
                  <a:cubicBezTo>
                    <a:pt x="125075" y="201286"/>
                    <a:pt x="125059" y="201280"/>
                    <a:pt x="125044" y="201280"/>
                  </a:cubicBezTo>
                  <a:cubicBezTo>
                    <a:pt x="125021" y="201280"/>
                    <a:pt x="124997" y="201293"/>
                    <a:pt x="124982" y="201323"/>
                  </a:cubicBezTo>
                  <a:lnTo>
                    <a:pt x="124827" y="201323"/>
                  </a:lnTo>
                  <a:cubicBezTo>
                    <a:pt x="124776" y="201323"/>
                    <a:pt x="124750" y="201297"/>
                    <a:pt x="124776" y="201245"/>
                  </a:cubicBezTo>
                  <a:cubicBezTo>
                    <a:pt x="124801" y="201220"/>
                    <a:pt x="124827" y="201168"/>
                    <a:pt x="124853" y="201142"/>
                  </a:cubicBezTo>
                  <a:cubicBezTo>
                    <a:pt x="124776" y="200987"/>
                    <a:pt x="124827" y="200833"/>
                    <a:pt x="124930" y="200730"/>
                  </a:cubicBezTo>
                  <a:cubicBezTo>
                    <a:pt x="124956" y="200678"/>
                    <a:pt x="125008" y="200626"/>
                    <a:pt x="124930" y="200549"/>
                  </a:cubicBezTo>
                  <a:cubicBezTo>
                    <a:pt x="124853" y="200472"/>
                    <a:pt x="124930" y="200446"/>
                    <a:pt x="124956" y="200420"/>
                  </a:cubicBezTo>
                  <a:cubicBezTo>
                    <a:pt x="124982" y="200368"/>
                    <a:pt x="125008" y="200317"/>
                    <a:pt x="125034" y="200240"/>
                  </a:cubicBezTo>
                  <a:cubicBezTo>
                    <a:pt x="124982" y="200240"/>
                    <a:pt x="124930" y="200240"/>
                    <a:pt x="124982" y="200162"/>
                  </a:cubicBezTo>
                  <a:cubicBezTo>
                    <a:pt x="125008" y="200136"/>
                    <a:pt x="125034" y="200111"/>
                    <a:pt x="125059" y="200111"/>
                  </a:cubicBezTo>
                  <a:cubicBezTo>
                    <a:pt x="125137" y="200059"/>
                    <a:pt x="125137" y="199956"/>
                    <a:pt x="125059" y="199904"/>
                  </a:cubicBezTo>
                  <a:cubicBezTo>
                    <a:pt x="125059" y="199878"/>
                    <a:pt x="125059" y="199853"/>
                    <a:pt x="125111" y="199853"/>
                  </a:cubicBezTo>
                  <a:lnTo>
                    <a:pt x="125214" y="199724"/>
                  </a:lnTo>
                  <a:cubicBezTo>
                    <a:pt x="125214" y="199646"/>
                    <a:pt x="125137" y="199569"/>
                    <a:pt x="125163" y="199492"/>
                  </a:cubicBezTo>
                  <a:cubicBezTo>
                    <a:pt x="125034" y="199440"/>
                    <a:pt x="125034" y="199440"/>
                    <a:pt x="125111" y="199363"/>
                  </a:cubicBezTo>
                  <a:cubicBezTo>
                    <a:pt x="125163" y="199311"/>
                    <a:pt x="125163" y="199208"/>
                    <a:pt x="125111" y="199105"/>
                  </a:cubicBezTo>
                  <a:lnTo>
                    <a:pt x="124982" y="199002"/>
                  </a:lnTo>
                  <a:lnTo>
                    <a:pt x="124956" y="198950"/>
                  </a:lnTo>
                  <a:lnTo>
                    <a:pt x="124905" y="198924"/>
                  </a:lnTo>
                  <a:cubicBezTo>
                    <a:pt x="124885" y="198918"/>
                    <a:pt x="124869" y="198915"/>
                    <a:pt x="124856" y="198915"/>
                  </a:cubicBezTo>
                  <a:cubicBezTo>
                    <a:pt x="124816" y="198915"/>
                    <a:pt x="124801" y="198944"/>
                    <a:pt x="124801" y="199002"/>
                  </a:cubicBezTo>
                  <a:lnTo>
                    <a:pt x="124827" y="199105"/>
                  </a:lnTo>
                  <a:cubicBezTo>
                    <a:pt x="124827" y="199156"/>
                    <a:pt x="124853" y="199285"/>
                    <a:pt x="124776" y="199285"/>
                  </a:cubicBezTo>
                  <a:cubicBezTo>
                    <a:pt x="124750" y="199259"/>
                    <a:pt x="124724" y="199234"/>
                    <a:pt x="124724" y="199208"/>
                  </a:cubicBezTo>
                  <a:cubicBezTo>
                    <a:pt x="124647" y="199182"/>
                    <a:pt x="124647" y="199079"/>
                    <a:pt x="124673" y="199027"/>
                  </a:cubicBezTo>
                  <a:cubicBezTo>
                    <a:pt x="124750" y="198898"/>
                    <a:pt x="124673" y="198847"/>
                    <a:pt x="124621" y="198769"/>
                  </a:cubicBezTo>
                  <a:lnTo>
                    <a:pt x="124724" y="198641"/>
                  </a:lnTo>
                  <a:cubicBezTo>
                    <a:pt x="124724" y="198589"/>
                    <a:pt x="124647" y="198563"/>
                    <a:pt x="124673" y="198486"/>
                  </a:cubicBezTo>
                  <a:cubicBezTo>
                    <a:pt x="124647" y="198486"/>
                    <a:pt x="124647" y="198512"/>
                    <a:pt x="124621" y="198512"/>
                  </a:cubicBezTo>
                  <a:cubicBezTo>
                    <a:pt x="124574" y="198527"/>
                    <a:pt x="124527" y="198552"/>
                    <a:pt x="124486" y="198552"/>
                  </a:cubicBezTo>
                  <a:cubicBezTo>
                    <a:pt x="124459" y="198552"/>
                    <a:pt x="124435" y="198542"/>
                    <a:pt x="124415" y="198512"/>
                  </a:cubicBezTo>
                  <a:cubicBezTo>
                    <a:pt x="124389" y="198434"/>
                    <a:pt x="124492" y="198408"/>
                    <a:pt x="124518" y="198357"/>
                  </a:cubicBezTo>
                  <a:cubicBezTo>
                    <a:pt x="124544" y="198331"/>
                    <a:pt x="124595" y="198305"/>
                    <a:pt x="124621" y="198279"/>
                  </a:cubicBezTo>
                  <a:cubicBezTo>
                    <a:pt x="124621" y="198150"/>
                    <a:pt x="124698" y="198047"/>
                    <a:pt x="124673" y="197918"/>
                  </a:cubicBezTo>
                  <a:cubicBezTo>
                    <a:pt x="124647" y="197918"/>
                    <a:pt x="124615" y="197931"/>
                    <a:pt x="124592" y="197931"/>
                  </a:cubicBezTo>
                  <a:cubicBezTo>
                    <a:pt x="124569" y="197931"/>
                    <a:pt x="124556" y="197918"/>
                    <a:pt x="124569" y="197867"/>
                  </a:cubicBezTo>
                  <a:cubicBezTo>
                    <a:pt x="124569" y="197789"/>
                    <a:pt x="124569" y="197712"/>
                    <a:pt x="124569" y="197660"/>
                  </a:cubicBezTo>
                  <a:cubicBezTo>
                    <a:pt x="124544" y="197609"/>
                    <a:pt x="124595" y="197583"/>
                    <a:pt x="124621" y="197532"/>
                  </a:cubicBezTo>
                  <a:cubicBezTo>
                    <a:pt x="124621" y="197506"/>
                    <a:pt x="124595" y="197480"/>
                    <a:pt x="124595" y="197454"/>
                  </a:cubicBezTo>
                  <a:cubicBezTo>
                    <a:pt x="124544" y="197377"/>
                    <a:pt x="124569" y="197299"/>
                    <a:pt x="124621" y="197248"/>
                  </a:cubicBezTo>
                  <a:lnTo>
                    <a:pt x="124621" y="197222"/>
                  </a:lnTo>
                  <a:lnTo>
                    <a:pt x="124621" y="197196"/>
                  </a:lnTo>
                  <a:cubicBezTo>
                    <a:pt x="124569" y="197145"/>
                    <a:pt x="124492" y="197093"/>
                    <a:pt x="124569" y="197016"/>
                  </a:cubicBezTo>
                  <a:cubicBezTo>
                    <a:pt x="124569" y="196990"/>
                    <a:pt x="124569" y="196938"/>
                    <a:pt x="124518" y="196938"/>
                  </a:cubicBezTo>
                  <a:cubicBezTo>
                    <a:pt x="124488" y="196948"/>
                    <a:pt x="124467" y="196952"/>
                    <a:pt x="124452" y="196952"/>
                  </a:cubicBezTo>
                  <a:cubicBezTo>
                    <a:pt x="124390" y="196952"/>
                    <a:pt x="124440" y="196877"/>
                    <a:pt x="124440" y="196835"/>
                  </a:cubicBezTo>
                  <a:cubicBezTo>
                    <a:pt x="124466" y="196758"/>
                    <a:pt x="124440" y="196680"/>
                    <a:pt x="124518" y="196629"/>
                  </a:cubicBezTo>
                  <a:cubicBezTo>
                    <a:pt x="124647" y="196526"/>
                    <a:pt x="124647" y="196500"/>
                    <a:pt x="124569" y="196397"/>
                  </a:cubicBezTo>
                  <a:lnTo>
                    <a:pt x="124569" y="196397"/>
                  </a:lnTo>
                  <a:cubicBezTo>
                    <a:pt x="124550" y="196406"/>
                    <a:pt x="124539" y="196412"/>
                    <a:pt x="124531" y="196412"/>
                  </a:cubicBezTo>
                  <a:cubicBezTo>
                    <a:pt x="124518" y="196412"/>
                    <a:pt x="124518" y="196394"/>
                    <a:pt x="124518" y="196345"/>
                  </a:cubicBezTo>
                  <a:cubicBezTo>
                    <a:pt x="124518" y="196242"/>
                    <a:pt x="124518" y="196216"/>
                    <a:pt x="124492" y="196190"/>
                  </a:cubicBezTo>
                  <a:cubicBezTo>
                    <a:pt x="124440" y="196139"/>
                    <a:pt x="124389" y="196113"/>
                    <a:pt x="124466" y="196087"/>
                  </a:cubicBezTo>
                  <a:cubicBezTo>
                    <a:pt x="124479" y="196074"/>
                    <a:pt x="124490" y="196069"/>
                    <a:pt x="124500" y="196069"/>
                  </a:cubicBezTo>
                  <a:cubicBezTo>
                    <a:pt x="124531" y="196069"/>
                    <a:pt x="124550" y="196113"/>
                    <a:pt x="124569" y="196113"/>
                  </a:cubicBezTo>
                  <a:cubicBezTo>
                    <a:pt x="124569" y="196023"/>
                    <a:pt x="124569" y="195953"/>
                    <a:pt x="124485" y="195953"/>
                  </a:cubicBezTo>
                  <a:cubicBezTo>
                    <a:pt x="124472" y="195953"/>
                    <a:pt x="124457" y="195955"/>
                    <a:pt x="124440" y="195958"/>
                  </a:cubicBezTo>
                  <a:cubicBezTo>
                    <a:pt x="124440" y="195958"/>
                    <a:pt x="124415" y="195907"/>
                    <a:pt x="124415" y="195881"/>
                  </a:cubicBezTo>
                  <a:cubicBezTo>
                    <a:pt x="124337" y="195829"/>
                    <a:pt x="124337" y="195726"/>
                    <a:pt x="124415" y="195649"/>
                  </a:cubicBezTo>
                  <a:lnTo>
                    <a:pt x="124415" y="195546"/>
                  </a:lnTo>
                  <a:lnTo>
                    <a:pt x="124415" y="195442"/>
                  </a:lnTo>
                  <a:cubicBezTo>
                    <a:pt x="124363" y="195391"/>
                    <a:pt x="124337" y="195314"/>
                    <a:pt x="124363" y="195262"/>
                  </a:cubicBezTo>
                  <a:lnTo>
                    <a:pt x="124286" y="195159"/>
                  </a:lnTo>
                  <a:cubicBezTo>
                    <a:pt x="124271" y="195129"/>
                    <a:pt x="124247" y="195116"/>
                    <a:pt x="124214" y="195116"/>
                  </a:cubicBezTo>
                  <a:cubicBezTo>
                    <a:pt x="124191" y="195116"/>
                    <a:pt x="124163" y="195122"/>
                    <a:pt x="124131" y="195133"/>
                  </a:cubicBezTo>
                  <a:lnTo>
                    <a:pt x="124079" y="195133"/>
                  </a:lnTo>
                  <a:cubicBezTo>
                    <a:pt x="124060" y="195171"/>
                    <a:pt x="124034" y="195181"/>
                    <a:pt x="124005" y="195181"/>
                  </a:cubicBezTo>
                  <a:cubicBezTo>
                    <a:pt x="123973" y="195181"/>
                    <a:pt x="123937" y="195169"/>
                    <a:pt x="123903" y="195169"/>
                  </a:cubicBezTo>
                  <a:cubicBezTo>
                    <a:pt x="123884" y="195169"/>
                    <a:pt x="123865" y="195173"/>
                    <a:pt x="123847" y="195185"/>
                  </a:cubicBezTo>
                  <a:cubicBezTo>
                    <a:pt x="123821" y="195185"/>
                    <a:pt x="123744" y="195004"/>
                    <a:pt x="123770" y="194952"/>
                  </a:cubicBezTo>
                  <a:cubicBezTo>
                    <a:pt x="123796" y="194875"/>
                    <a:pt x="123821" y="194849"/>
                    <a:pt x="123847" y="194798"/>
                  </a:cubicBezTo>
                  <a:lnTo>
                    <a:pt x="123770" y="194514"/>
                  </a:lnTo>
                  <a:cubicBezTo>
                    <a:pt x="123667" y="194359"/>
                    <a:pt x="123641" y="194153"/>
                    <a:pt x="123744" y="193998"/>
                  </a:cubicBezTo>
                  <a:cubicBezTo>
                    <a:pt x="123744" y="193972"/>
                    <a:pt x="123744" y="193921"/>
                    <a:pt x="123770" y="193895"/>
                  </a:cubicBezTo>
                  <a:cubicBezTo>
                    <a:pt x="123770" y="193869"/>
                    <a:pt x="123796" y="193843"/>
                    <a:pt x="123796" y="193818"/>
                  </a:cubicBezTo>
                  <a:cubicBezTo>
                    <a:pt x="123821" y="193714"/>
                    <a:pt x="123796" y="193611"/>
                    <a:pt x="123744" y="193508"/>
                  </a:cubicBezTo>
                  <a:cubicBezTo>
                    <a:pt x="123692" y="193482"/>
                    <a:pt x="123692" y="193431"/>
                    <a:pt x="123692" y="193379"/>
                  </a:cubicBezTo>
                  <a:lnTo>
                    <a:pt x="123692" y="193276"/>
                  </a:lnTo>
                  <a:cubicBezTo>
                    <a:pt x="123692" y="193224"/>
                    <a:pt x="123692" y="193173"/>
                    <a:pt x="123667" y="193121"/>
                  </a:cubicBezTo>
                  <a:cubicBezTo>
                    <a:pt x="123641" y="193070"/>
                    <a:pt x="123667" y="192992"/>
                    <a:pt x="123692" y="192967"/>
                  </a:cubicBezTo>
                  <a:cubicBezTo>
                    <a:pt x="123796" y="192889"/>
                    <a:pt x="123744" y="192838"/>
                    <a:pt x="123692" y="192760"/>
                  </a:cubicBezTo>
                  <a:cubicBezTo>
                    <a:pt x="123667" y="192683"/>
                    <a:pt x="123692" y="192657"/>
                    <a:pt x="123692" y="192605"/>
                  </a:cubicBezTo>
                  <a:cubicBezTo>
                    <a:pt x="123718" y="192502"/>
                    <a:pt x="123744" y="192399"/>
                    <a:pt x="123744" y="192296"/>
                  </a:cubicBezTo>
                  <a:cubicBezTo>
                    <a:pt x="123770" y="192270"/>
                    <a:pt x="123770" y="192244"/>
                    <a:pt x="123796" y="192244"/>
                  </a:cubicBezTo>
                  <a:cubicBezTo>
                    <a:pt x="123873" y="192219"/>
                    <a:pt x="123847" y="192167"/>
                    <a:pt x="123796" y="192141"/>
                  </a:cubicBezTo>
                  <a:cubicBezTo>
                    <a:pt x="123796" y="192115"/>
                    <a:pt x="123770" y="192090"/>
                    <a:pt x="123744" y="192090"/>
                  </a:cubicBezTo>
                  <a:cubicBezTo>
                    <a:pt x="123692" y="192064"/>
                    <a:pt x="123718" y="192038"/>
                    <a:pt x="123744" y="192038"/>
                  </a:cubicBezTo>
                  <a:cubicBezTo>
                    <a:pt x="123770" y="192012"/>
                    <a:pt x="123744" y="191986"/>
                    <a:pt x="123744" y="191986"/>
                  </a:cubicBezTo>
                  <a:cubicBezTo>
                    <a:pt x="123873" y="191858"/>
                    <a:pt x="123847" y="191858"/>
                    <a:pt x="123873" y="191729"/>
                  </a:cubicBezTo>
                  <a:cubicBezTo>
                    <a:pt x="123873" y="191625"/>
                    <a:pt x="123950" y="191548"/>
                    <a:pt x="123925" y="191471"/>
                  </a:cubicBezTo>
                  <a:cubicBezTo>
                    <a:pt x="123899" y="191419"/>
                    <a:pt x="123976" y="191316"/>
                    <a:pt x="123950" y="191239"/>
                  </a:cubicBezTo>
                  <a:cubicBezTo>
                    <a:pt x="123899" y="191161"/>
                    <a:pt x="123976" y="191058"/>
                    <a:pt x="123899" y="190981"/>
                  </a:cubicBezTo>
                  <a:cubicBezTo>
                    <a:pt x="123899" y="190955"/>
                    <a:pt x="123899" y="190929"/>
                    <a:pt x="123950" y="190929"/>
                  </a:cubicBezTo>
                  <a:cubicBezTo>
                    <a:pt x="124002" y="190929"/>
                    <a:pt x="124002" y="190852"/>
                    <a:pt x="124079" y="190852"/>
                  </a:cubicBezTo>
                  <a:lnTo>
                    <a:pt x="124131" y="190826"/>
                  </a:lnTo>
                  <a:lnTo>
                    <a:pt x="123925" y="190723"/>
                  </a:lnTo>
                  <a:cubicBezTo>
                    <a:pt x="123899" y="190697"/>
                    <a:pt x="123873" y="190671"/>
                    <a:pt x="123847" y="190620"/>
                  </a:cubicBezTo>
                  <a:lnTo>
                    <a:pt x="123770" y="190620"/>
                  </a:lnTo>
                  <a:cubicBezTo>
                    <a:pt x="123770" y="190620"/>
                    <a:pt x="123770" y="190594"/>
                    <a:pt x="123770" y="190568"/>
                  </a:cubicBezTo>
                  <a:cubicBezTo>
                    <a:pt x="123770" y="190568"/>
                    <a:pt x="123770" y="190542"/>
                    <a:pt x="123770" y="190516"/>
                  </a:cubicBezTo>
                  <a:cubicBezTo>
                    <a:pt x="123718" y="190413"/>
                    <a:pt x="123718" y="190387"/>
                    <a:pt x="123796" y="190310"/>
                  </a:cubicBezTo>
                  <a:cubicBezTo>
                    <a:pt x="123873" y="190207"/>
                    <a:pt x="123925" y="190130"/>
                    <a:pt x="123976" y="190026"/>
                  </a:cubicBezTo>
                  <a:cubicBezTo>
                    <a:pt x="123976" y="189975"/>
                    <a:pt x="123976" y="189949"/>
                    <a:pt x="123976" y="189897"/>
                  </a:cubicBezTo>
                  <a:cubicBezTo>
                    <a:pt x="124028" y="189794"/>
                    <a:pt x="124002" y="189691"/>
                    <a:pt x="123899" y="189614"/>
                  </a:cubicBezTo>
                  <a:cubicBezTo>
                    <a:pt x="123899" y="189640"/>
                    <a:pt x="123873" y="189665"/>
                    <a:pt x="123847" y="189665"/>
                  </a:cubicBezTo>
                  <a:cubicBezTo>
                    <a:pt x="123821" y="189665"/>
                    <a:pt x="123821" y="189640"/>
                    <a:pt x="123847" y="189614"/>
                  </a:cubicBezTo>
                  <a:cubicBezTo>
                    <a:pt x="123847" y="189562"/>
                    <a:pt x="123873" y="189511"/>
                    <a:pt x="123925" y="189485"/>
                  </a:cubicBezTo>
                  <a:cubicBezTo>
                    <a:pt x="123899" y="189433"/>
                    <a:pt x="123873" y="189356"/>
                    <a:pt x="123821" y="189304"/>
                  </a:cubicBezTo>
                  <a:cubicBezTo>
                    <a:pt x="123744" y="189253"/>
                    <a:pt x="123744" y="189150"/>
                    <a:pt x="123770" y="189072"/>
                  </a:cubicBezTo>
                  <a:cubicBezTo>
                    <a:pt x="123796" y="189021"/>
                    <a:pt x="123770" y="188969"/>
                    <a:pt x="123744" y="188917"/>
                  </a:cubicBezTo>
                  <a:cubicBezTo>
                    <a:pt x="123718" y="188866"/>
                    <a:pt x="123770" y="188840"/>
                    <a:pt x="123796" y="188814"/>
                  </a:cubicBezTo>
                  <a:cubicBezTo>
                    <a:pt x="123847" y="188788"/>
                    <a:pt x="123847" y="188737"/>
                    <a:pt x="123796" y="188685"/>
                  </a:cubicBezTo>
                  <a:cubicBezTo>
                    <a:pt x="123718" y="188659"/>
                    <a:pt x="123692" y="188556"/>
                    <a:pt x="123718" y="188453"/>
                  </a:cubicBezTo>
                  <a:cubicBezTo>
                    <a:pt x="123667" y="188324"/>
                    <a:pt x="123667" y="188169"/>
                    <a:pt x="123718" y="188041"/>
                  </a:cubicBezTo>
                  <a:cubicBezTo>
                    <a:pt x="123718" y="187963"/>
                    <a:pt x="123718" y="187886"/>
                    <a:pt x="123718" y="187808"/>
                  </a:cubicBezTo>
                  <a:cubicBezTo>
                    <a:pt x="123667" y="187705"/>
                    <a:pt x="123667" y="187576"/>
                    <a:pt x="123718" y="187447"/>
                  </a:cubicBezTo>
                  <a:cubicBezTo>
                    <a:pt x="123718" y="187422"/>
                    <a:pt x="123718" y="187396"/>
                    <a:pt x="123667" y="187370"/>
                  </a:cubicBezTo>
                  <a:cubicBezTo>
                    <a:pt x="123615" y="187267"/>
                    <a:pt x="123589" y="187138"/>
                    <a:pt x="123615" y="187035"/>
                  </a:cubicBezTo>
                  <a:cubicBezTo>
                    <a:pt x="123615" y="187009"/>
                    <a:pt x="123564" y="186957"/>
                    <a:pt x="123589" y="186932"/>
                  </a:cubicBezTo>
                  <a:cubicBezTo>
                    <a:pt x="123641" y="186828"/>
                    <a:pt x="123589" y="186751"/>
                    <a:pt x="123564" y="186648"/>
                  </a:cubicBezTo>
                  <a:cubicBezTo>
                    <a:pt x="123538" y="186545"/>
                    <a:pt x="123564" y="186441"/>
                    <a:pt x="123564" y="186338"/>
                  </a:cubicBezTo>
                  <a:cubicBezTo>
                    <a:pt x="123564" y="186313"/>
                    <a:pt x="123538" y="186261"/>
                    <a:pt x="123564" y="186235"/>
                  </a:cubicBezTo>
                  <a:cubicBezTo>
                    <a:pt x="123589" y="186209"/>
                    <a:pt x="123641" y="186106"/>
                    <a:pt x="123615" y="186029"/>
                  </a:cubicBezTo>
                  <a:cubicBezTo>
                    <a:pt x="123538" y="185926"/>
                    <a:pt x="123615" y="185823"/>
                    <a:pt x="123615" y="185745"/>
                  </a:cubicBezTo>
                  <a:cubicBezTo>
                    <a:pt x="123615" y="185719"/>
                    <a:pt x="123692" y="185694"/>
                    <a:pt x="123744" y="185694"/>
                  </a:cubicBezTo>
                  <a:lnTo>
                    <a:pt x="123744" y="185642"/>
                  </a:lnTo>
                  <a:cubicBezTo>
                    <a:pt x="123744" y="185565"/>
                    <a:pt x="123667" y="185487"/>
                    <a:pt x="123744" y="185410"/>
                  </a:cubicBezTo>
                  <a:cubicBezTo>
                    <a:pt x="123770" y="185384"/>
                    <a:pt x="123744" y="185358"/>
                    <a:pt x="123718" y="185332"/>
                  </a:cubicBezTo>
                  <a:cubicBezTo>
                    <a:pt x="123692" y="185332"/>
                    <a:pt x="123615" y="185255"/>
                    <a:pt x="123667" y="185178"/>
                  </a:cubicBezTo>
                  <a:lnTo>
                    <a:pt x="123667" y="185126"/>
                  </a:lnTo>
                  <a:lnTo>
                    <a:pt x="123667" y="185100"/>
                  </a:lnTo>
                  <a:lnTo>
                    <a:pt x="123667" y="185023"/>
                  </a:lnTo>
                  <a:lnTo>
                    <a:pt x="123667" y="184997"/>
                  </a:lnTo>
                  <a:lnTo>
                    <a:pt x="123667" y="184971"/>
                  </a:lnTo>
                  <a:cubicBezTo>
                    <a:pt x="123589" y="184817"/>
                    <a:pt x="123615" y="184739"/>
                    <a:pt x="123770" y="184688"/>
                  </a:cubicBezTo>
                  <a:cubicBezTo>
                    <a:pt x="123770" y="184585"/>
                    <a:pt x="123770" y="184481"/>
                    <a:pt x="123821" y="184404"/>
                  </a:cubicBezTo>
                  <a:cubicBezTo>
                    <a:pt x="123744" y="184404"/>
                    <a:pt x="123770" y="184327"/>
                    <a:pt x="123770" y="184301"/>
                  </a:cubicBezTo>
                  <a:cubicBezTo>
                    <a:pt x="123757" y="184288"/>
                    <a:pt x="123738" y="184282"/>
                    <a:pt x="123715" y="184282"/>
                  </a:cubicBezTo>
                  <a:cubicBezTo>
                    <a:pt x="123692" y="184282"/>
                    <a:pt x="123667" y="184288"/>
                    <a:pt x="123641" y="184301"/>
                  </a:cubicBezTo>
                  <a:cubicBezTo>
                    <a:pt x="123624" y="184307"/>
                    <a:pt x="123610" y="184310"/>
                    <a:pt x="123599" y="184310"/>
                  </a:cubicBezTo>
                  <a:cubicBezTo>
                    <a:pt x="123562" y="184310"/>
                    <a:pt x="123558" y="184272"/>
                    <a:pt x="123538" y="184172"/>
                  </a:cubicBezTo>
                  <a:cubicBezTo>
                    <a:pt x="123435" y="184172"/>
                    <a:pt x="123435" y="184172"/>
                    <a:pt x="123460" y="184069"/>
                  </a:cubicBezTo>
                  <a:cubicBezTo>
                    <a:pt x="123495" y="184000"/>
                    <a:pt x="123483" y="183988"/>
                    <a:pt x="123457" y="183988"/>
                  </a:cubicBezTo>
                  <a:cubicBezTo>
                    <a:pt x="123443" y="183988"/>
                    <a:pt x="123426" y="183991"/>
                    <a:pt x="123409" y="183991"/>
                  </a:cubicBezTo>
                  <a:cubicBezTo>
                    <a:pt x="123331" y="183991"/>
                    <a:pt x="123331" y="183940"/>
                    <a:pt x="123357" y="183914"/>
                  </a:cubicBezTo>
                  <a:cubicBezTo>
                    <a:pt x="123370" y="183888"/>
                    <a:pt x="123377" y="183882"/>
                    <a:pt x="123383" y="183882"/>
                  </a:cubicBezTo>
                  <a:cubicBezTo>
                    <a:pt x="123389" y="183882"/>
                    <a:pt x="123396" y="183888"/>
                    <a:pt x="123409" y="183888"/>
                  </a:cubicBezTo>
                  <a:cubicBezTo>
                    <a:pt x="123435" y="183862"/>
                    <a:pt x="123460" y="183811"/>
                    <a:pt x="123435" y="183785"/>
                  </a:cubicBezTo>
                  <a:cubicBezTo>
                    <a:pt x="123422" y="183785"/>
                    <a:pt x="123389" y="183791"/>
                    <a:pt x="123357" y="183791"/>
                  </a:cubicBezTo>
                  <a:cubicBezTo>
                    <a:pt x="123325" y="183791"/>
                    <a:pt x="123293" y="183785"/>
                    <a:pt x="123280" y="183759"/>
                  </a:cubicBezTo>
                  <a:cubicBezTo>
                    <a:pt x="123228" y="183708"/>
                    <a:pt x="123202" y="183630"/>
                    <a:pt x="123228" y="183579"/>
                  </a:cubicBezTo>
                  <a:cubicBezTo>
                    <a:pt x="123228" y="183527"/>
                    <a:pt x="123254" y="183450"/>
                    <a:pt x="123280" y="183398"/>
                  </a:cubicBezTo>
                  <a:cubicBezTo>
                    <a:pt x="123280" y="183347"/>
                    <a:pt x="123280" y="183295"/>
                    <a:pt x="123254" y="183269"/>
                  </a:cubicBezTo>
                  <a:cubicBezTo>
                    <a:pt x="123254" y="183243"/>
                    <a:pt x="123228" y="183114"/>
                    <a:pt x="123228" y="183063"/>
                  </a:cubicBezTo>
                  <a:cubicBezTo>
                    <a:pt x="123151" y="182960"/>
                    <a:pt x="123125" y="182831"/>
                    <a:pt x="123177" y="182728"/>
                  </a:cubicBezTo>
                  <a:cubicBezTo>
                    <a:pt x="123228" y="182650"/>
                    <a:pt x="123254" y="182573"/>
                    <a:pt x="123254" y="182470"/>
                  </a:cubicBezTo>
                  <a:cubicBezTo>
                    <a:pt x="123266" y="182467"/>
                    <a:pt x="123277" y="182466"/>
                    <a:pt x="123288" y="182466"/>
                  </a:cubicBezTo>
                  <a:cubicBezTo>
                    <a:pt x="123380" y="182466"/>
                    <a:pt x="123472" y="182547"/>
                    <a:pt x="123564" y="182547"/>
                  </a:cubicBezTo>
                  <a:cubicBezTo>
                    <a:pt x="123564" y="182444"/>
                    <a:pt x="123615" y="182367"/>
                    <a:pt x="123538" y="182263"/>
                  </a:cubicBezTo>
                  <a:cubicBezTo>
                    <a:pt x="123538" y="182238"/>
                    <a:pt x="123538" y="182212"/>
                    <a:pt x="123564" y="182160"/>
                  </a:cubicBezTo>
                  <a:cubicBezTo>
                    <a:pt x="123589" y="182134"/>
                    <a:pt x="123667" y="182057"/>
                    <a:pt x="123538" y="182005"/>
                  </a:cubicBezTo>
                  <a:cubicBezTo>
                    <a:pt x="123538" y="182005"/>
                    <a:pt x="123538" y="181980"/>
                    <a:pt x="123538" y="181954"/>
                  </a:cubicBezTo>
                  <a:cubicBezTo>
                    <a:pt x="123615" y="181851"/>
                    <a:pt x="123564" y="181696"/>
                    <a:pt x="123615" y="181567"/>
                  </a:cubicBezTo>
                  <a:cubicBezTo>
                    <a:pt x="123641" y="181515"/>
                    <a:pt x="123641" y="181438"/>
                    <a:pt x="123615" y="181361"/>
                  </a:cubicBezTo>
                  <a:cubicBezTo>
                    <a:pt x="123589" y="181283"/>
                    <a:pt x="123589" y="181232"/>
                    <a:pt x="123615" y="181154"/>
                  </a:cubicBezTo>
                  <a:cubicBezTo>
                    <a:pt x="123641" y="181077"/>
                    <a:pt x="123641" y="181000"/>
                    <a:pt x="123615" y="180922"/>
                  </a:cubicBezTo>
                  <a:cubicBezTo>
                    <a:pt x="123564" y="180819"/>
                    <a:pt x="123564" y="180690"/>
                    <a:pt x="123667" y="180587"/>
                  </a:cubicBezTo>
                  <a:cubicBezTo>
                    <a:pt x="123692" y="180561"/>
                    <a:pt x="123718" y="180510"/>
                    <a:pt x="123718" y="180484"/>
                  </a:cubicBezTo>
                  <a:cubicBezTo>
                    <a:pt x="123692" y="180458"/>
                    <a:pt x="123692" y="180432"/>
                    <a:pt x="123667" y="180432"/>
                  </a:cubicBezTo>
                  <a:cubicBezTo>
                    <a:pt x="123486" y="180329"/>
                    <a:pt x="123486" y="180329"/>
                    <a:pt x="123564" y="180149"/>
                  </a:cubicBezTo>
                  <a:cubicBezTo>
                    <a:pt x="123564" y="180097"/>
                    <a:pt x="123460" y="180045"/>
                    <a:pt x="123564" y="179994"/>
                  </a:cubicBezTo>
                  <a:cubicBezTo>
                    <a:pt x="123564" y="179994"/>
                    <a:pt x="123589" y="179942"/>
                    <a:pt x="123589" y="179942"/>
                  </a:cubicBezTo>
                  <a:cubicBezTo>
                    <a:pt x="123512" y="179865"/>
                    <a:pt x="123512" y="179736"/>
                    <a:pt x="123564" y="179659"/>
                  </a:cubicBezTo>
                  <a:lnTo>
                    <a:pt x="123564" y="179607"/>
                  </a:lnTo>
                  <a:cubicBezTo>
                    <a:pt x="123409" y="179375"/>
                    <a:pt x="123564" y="179246"/>
                    <a:pt x="123692" y="179091"/>
                  </a:cubicBezTo>
                  <a:cubicBezTo>
                    <a:pt x="123692" y="179091"/>
                    <a:pt x="123692" y="179065"/>
                    <a:pt x="123692" y="179065"/>
                  </a:cubicBezTo>
                  <a:lnTo>
                    <a:pt x="123692" y="179014"/>
                  </a:lnTo>
                  <a:cubicBezTo>
                    <a:pt x="123667" y="178885"/>
                    <a:pt x="123667" y="178730"/>
                    <a:pt x="123692" y="178627"/>
                  </a:cubicBezTo>
                  <a:cubicBezTo>
                    <a:pt x="123667" y="178627"/>
                    <a:pt x="123615" y="178627"/>
                    <a:pt x="123615" y="178550"/>
                  </a:cubicBezTo>
                  <a:cubicBezTo>
                    <a:pt x="123615" y="178498"/>
                    <a:pt x="123615" y="178421"/>
                    <a:pt x="123718" y="178395"/>
                  </a:cubicBezTo>
                  <a:cubicBezTo>
                    <a:pt x="123667" y="178240"/>
                    <a:pt x="123589" y="178111"/>
                    <a:pt x="123718" y="177956"/>
                  </a:cubicBezTo>
                  <a:cubicBezTo>
                    <a:pt x="123667" y="177853"/>
                    <a:pt x="123615" y="177879"/>
                    <a:pt x="123589" y="177776"/>
                  </a:cubicBezTo>
                  <a:cubicBezTo>
                    <a:pt x="123589" y="177750"/>
                    <a:pt x="123538" y="177750"/>
                    <a:pt x="123538" y="177647"/>
                  </a:cubicBezTo>
                  <a:cubicBezTo>
                    <a:pt x="123512" y="177595"/>
                    <a:pt x="123512" y="177518"/>
                    <a:pt x="123538" y="177492"/>
                  </a:cubicBezTo>
                  <a:cubicBezTo>
                    <a:pt x="123512" y="177389"/>
                    <a:pt x="123615" y="177337"/>
                    <a:pt x="123615" y="177260"/>
                  </a:cubicBezTo>
                  <a:cubicBezTo>
                    <a:pt x="123615" y="177183"/>
                    <a:pt x="123538" y="177157"/>
                    <a:pt x="123615" y="177079"/>
                  </a:cubicBezTo>
                  <a:cubicBezTo>
                    <a:pt x="123615" y="176950"/>
                    <a:pt x="123770" y="176873"/>
                    <a:pt x="123796" y="176770"/>
                  </a:cubicBezTo>
                  <a:cubicBezTo>
                    <a:pt x="123873" y="176641"/>
                    <a:pt x="123796" y="176538"/>
                    <a:pt x="123744" y="176409"/>
                  </a:cubicBezTo>
                  <a:cubicBezTo>
                    <a:pt x="123731" y="176422"/>
                    <a:pt x="123718" y="176428"/>
                    <a:pt x="123709" y="176428"/>
                  </a:cubicBezTo>
                  <a:cubicBezTo>
                    <a:pt x="123699" y="176428"/>
                    <a:pt x="123692" y="176422"/>
                    <a:pt x="123692" y="176409"/>
                  </a:cubicBezTo>
                  <a:cubicBezTo>
                    <a:pt x="123680" y="176435"/>
                    <a:pt x="123654" y="176448"/>
                    <a:pt x="123628" y="176448"/>
                  </a:cubicBezTo>
                  <a:cubicBezTo>
                    <a:pt x="123602" y="176448"/>
                    <a:pt x="123576" y="176435"/>
                    <a:pt x="123564" y="176409"/>
                  </a:cubicBezTo>
                  <a:cubicBezTo>
                    <a:pt x="123486" y="176357"/>
                    <a:pt x="123460" y="176254"/>
                    <a:pt x="123512" y="176177"/>
                  </a:cubicBezTo>
                  <a:lnTo>
                    <a:pt x="123512" y="176099"/>
                  </a:lnTo>
                  <a:cubicBezTo>
                    <a:pt x="123512" y="176077"/>
                    <a:pt x="123531" y="176017"/>
                    <a:pt x="123569" y="176017"/>
                  </a:cubicBezTo>
                  <a:cubicBezTo>
                    <a:pt x="123575" y="176017"/>
                    <a:pt x="123582" y="176018"/>
                    <a:pt x="123589" y="176022"/>
                  </a:cubicBezTo>
                  <a:cubicBezTo>
                    <a:pt x="123610" y="176029"/>
                    <a:pt x="123631" y="176032"/>
                    <a:pt x="123651" y="176032"/>
                  </a:cubicBezTo>
                  <a:cubicBezTo>
                    <a:pt x="123706" y="176032"/>
                    <a:pt x="123758" y="176008"/>
                    <a:pt x="123796" y="175970"/>
                  </a:cubicBezTo>
                  <a:cubicBezTo>
                    <a:pt x="123847" y="175919"/>
                    <a:pt x="123873" y="175841"/>
                    <a:pt x="123847" y="175790"/>
                  </a:cubicBezTo>
                  <a:lnTo>
                    <a:pt x="123744" y="175609"/>
                  </a:lnTo>
                  <a:lnTo>
                    <a:pt x="123744" y="175584"/>
                  </a:lnTo>
                  <a:lnTo>
                    <a:pt x="123744" y="175558"/>
                  </a:lnTo>
                  <a:cubicBezTo>
                    <a:pt x="123744" y="175506"/>
                    <a:pt x="123744" y="175455"/>
                    <a:pt x="123718" y="175403"/>
                  </a:cubicBezTo>
                  <a:cubicBezTo>
                    <a:pt x="123718" y="175351"/>
                    <a:pt x="123718" y="175300"/>
                    <a:pt x="123744" y="175274"/>
                  </a:cubicBezTo>
                  <a:cubicBezTo>
                    <a:pt x="123796" y="175222"/>
                    <a:pt x="123796" y="175145"/>
                    <a:pt x="123744" y="175094"/>
                  </a:cubicBezTo>
                  <a:cubicBezTo>
                    <a:pt x="123641" y="174990"/>
                    <a:pt x="123615" y="174810"/>
                    <a:pt x="123692" y="174681"/>
                  </a:cubicBezTo>
                  <a:cubicBezTo>
                    <a:pt x="123744" y="174578"/>
                    <a:pt x="123770" y="174475"/>
                    <a:pt x="123770" y="174371"/>
                  </a:cubicBezTo>
                  <a:cubicBezTo>
                    <a:pt x="123744" y="174320"/>
                    <a:pt x="123770" y="174268"/>
                    <a:pt x="123821" y="174242"/>
                  </a:cubicBezTo>
                  <a:cubicBezTo>
                    <a:pt x="123873" y="174217"/>
                    <a:pt x="123873" y="174139"/>
                    <a:pt x="123873" y="174088"/>
                  </a:cubicBezTo>
                  <a:cubicBezTo>
                    <a:pt x="123873" y="174036"/>
                    <a:pt x="123821" y="173985"/>
                    <a:pt x="123873" y="173933"/>
                  </a:cubicBezTo>
                  <a:cubicBezTo>
                    <a:pt x="123925" y="173881"/>
                    <a:pt x="123925" y="173907"/>
                    <a:pt x="123873" y="173856"/>
                  </a:cubicBezTo>
                  <a:cubicBezTo>
                    <a:pt x="123796" y="173778"/>
                    <a:pt x="123744" y="173675"/>
                    <a:pt x="123744" y="173572"/>
                  </a:cubicBezTo>
                  <a:cubicBezTo>
                    <a:pt x="123744" y="173520"/>
                    <a:pt x="123718" y="173469"/>
                    <a:pt x="123718" y="173443"/>
                  </a:cubicBezTo>
                  <a:cubicBezTo>
                    <a:pt x="123692" y="173391"/>
                    <a:pt x="123667" y="173366"/>
                    <a:pt x="123692" y="173340"/>
                  </a:cubicBezTo>
                  <a:cubicBezTo>
                    <a:pt x="123718" y="173288"/>
                    <a:pt x="123692" y="173185"/>
                    <a:pt x="123718" y="173082"/>
                  </a:cubicBezTo>
                  <a:cubicBezTo>
                    <a:pt x="123718" y="173004"/>
                    <a:pt x="123692" y="172927"/>
                    <a:pt x="123692" y="172850"/>
                  </a:cubicBezTo>
                  <a:cubicBezTo>
                    <a:pt x="123692" y="172824"/>
                    <a:pt x="123692" y="172798"/>
                    <a:pt x="123718" y="172772"/>
                  </a:cubicBezTo>
                  <a:cubicBezTo>
                    <a:pt x="123744" y="172643"/>
                    <a:pt x="123718" y="172489"/>
                    <a:pt x="123796" y="172386"/>
                  </a:cubicBezTo>
                  <a:cubicBezTo>
                    <a:pt x="123796" y="172386"/>
                    <a:pt x="123796" y="172334"/>
                    <a:pt x="123770" y="172334"/>
                  </a:cubicBezTo>
                  <a:lnTo>
                    <a:pt x="123692" y="172282"/>
                  </a:lnTo>
                  <a:cubicBezTo>
                    <a:pt x="123692" y="172257"/>
                    <a:pt x="123718" y="172231"/>
                    <a:pt x="123744" y="172231"/>
                  </a:cubicBezTo>
                  <a:cubicBezTo>
                    <a:pt x="123744" y="172205"/>
                    <a:pt x="123796" y="172179"/>
                    <a:pt x="123770" y="172153"/>
                  </a:cubicBezTo>
                  <a:cubicBezTo>
                    <a:pt x="123692" y="172076"/>
                    <a:pt x="123718" y="171973"/>
                    <a:pt x="123692" y="171870"/>
                  </a:cubicBezTo>
                  <a:cubicBezTo>
                    <a:pt x="123667" y="171767"/>
                    <a:pt x="123744" y="171638"/>
                    <a:pt x="123718" y="171534"/>
                  </a:cubicBezTo>
                  <a:cubicBezTo>
                    <a:pt x="123667" y="171483"/>
                    <a:pt x="123692" y="171405"/>
                    <a:pt x="123667" y="171354"/>
                  </a:cubicBezTo>
                  <a:cubicBezTo>
                    <a:pt x="123615" y="171302"/>
                    <a:pt x="123667" y="171277"/>
                    <a:pt x="123692" y="171225"/>
                  </a:cubicBezTo>
                  <a:cubicBezTo>
                    <a:pt x="123744" y="171199"/>
                    <a:pt x="123744" y="171122"/>
                    <a:pt x="123692" y="171096"/>
                  </a:cubicBezTo>
                  <a:cubicBezTo>
                    <a:pt x="123667" y="171070"/>
                    <a:pt x="123667" y="171044"/>
                    <a:pt x="123667" y="171019"/>
                  </a:cubicBezTo>
                  <a:cubicBezTo>
                    <a:pt x="123667" y="170941"/>
                    <a:pt x="123667" y="170864"/>
                    <a:pt x="123667" y="170761"/>
                  </a:cubicBezTo>
                  <a:cubicBezTo>
                    <a:pt x="123667" y="170709"/>
                    <a:pt x="123692" y="170709"/>
                    <a:pt x="123744" y="170683"/>
                  </a:cubicBezTo>
                  <a:lnTo>
                    <a:pt x="123744" y="170606"/>
                  </a:lnTo>
                  <a:lnTo>
                    <a:pt x="123692" y="170554"/>
                  </a:lnTo>
                  <a:cubicBezTo>
                    <a:pt x="123589" y="170477"/>
                    <a:pt x="123692" y="170425"/>
                    <a:pt x="123692" y="170374"/>
                  </a:cubicBezTo>
                  <a:cubicBezTo>
                    <a:pt x="123589" y="170374"/>
                    <a:pt x="123589" y="170348"/>
                    <a:pt x="123641" y="170271"/>
                  </a:cubicBezTo>
                  <a:cubicBezTo>
                    <a:pt x="123615" y="170219"/>
                    <a:pt x="123641" y="170168"/>
                    <a:pt x="123692" y="170142"/>
                  </a:cubicBezTo>
                  <a:cubicBezTo>
                    <a:pt x="123692" y="170116"/>
                    <a:pt x="123692" y="170116"/>
                    <a:pt x="123692" y="170090"/>
                  </a:cubicBezTo>
                  <a:cubicBezTo>
                    <a:pt x="123641" y="170013"/>
                    <a:pt x="123589" y="169935"/>
                    <a:pt x="123692" y="169858"/>
                  </a:cubicBezTo>
                  <a:lnTo>
                    <a:pt x="123692" y="169806"/>
                  </a:lnTo>
                  <a:lnTo>
                    <a:pt x="123615" y="169781"/>
                  </a:lnTo>
                  <a:lnTo>
                    <a:pt x="123641" y="169755"/>
                  </a:lnTo>
                  <a:lnTo>
                    <a:pt x="123718" y="169626"/>
                  </a:lnTo>
                  <a:cubicBezTo>
                    <a:pt x="123667" y="169626"/>
                    <a:pt x="123641" y="169600"/>
                    <a:pt x="123641" y="169574"/>
                  </a:cubicBezTo>
                  <a:cubicBezTo>
                    <a:pt x="123667" y="169549"/>
                    <a:pt x="123667" y="169523"/>
                    <a:pt x="123667" y="169497"/>
                  </a:cubicBezTo>
                  <a:cubicBezTo>
                    <a:pt x="123667" y="169420"/>
                    <a:pt x="123718" y="169394"/>
                    <a:pt x="123770" y="169394"/>
                  </a:cubicBezTo>
                  <a:cubicBezTo>
                    <a:pt x="123847" y="169394"/>
                    <a:pt x="123821" y="169368"/>
                    <a:pt x="123873" y="169342"/>
                  </a:cubicBezTo>
                  <a:lnTo>
                    <a:pt x="123925" y="169342"/>
                  </a:lnTo>
                  <a:cubicBezTo>
                    <a:pt x="123950" y="169342"/>
                    <a:pt x="123950" y="169342"/>
                    <a:pt x="123950" y="169368"/>
                  </a:cubicBezTo>
                  <a:cubicBezTo>
                    <a:pt x="123950" y="169381"/>
                    <a:pt x="123944" y="169381"/>
                    <a:pt x="123938" y="169381"/>
                  </a:cubicBezTo>
                  <a:cubicBezTo>
                    <a:pt x="123931" y="169381"/>
                    <a:pt x="123925" y="169381"/>
                    <a:pt x="123925" y="169394"/>
                  </a:cubicBezTo>
                  <a:lnTo>
                    <a:pt x="123925" y="169445"/>
                  </a:lnTo>
                  <a:cubicBezTo>
                    <a:pt x="123943" y="169455"/>
                    <a:pt x="123962" y="169461"/>
                    <a:pt x="123980" y="169461"/>
                  </a:cubicBezTo>
                  <a:cubicBezTo>
                    <a:pt x="124010" y="169461"/>
                    <a:pt x="124037" y="169443"/>
                    <a:pt x="124054" y="169394"/>
                  </a:cubicBezTo>
                  <a:cubicBezTo>
                    <a:pt x="124054" y="169368"/>
                    <a:pt x="124079" y="169368"/>
                    <a:pt x="124079" y="169342"/>
                  </a:cubicBezTo>
                  <a:cubicBezTo>
                    <a:pt x="124028" y="169265"/>
                    <a:pt x="124028" y="169162"/>
                    <a:pt x="123976" y="169110"/>
                  </a:cubicBezTo>
                  <a:cubicBezTo>
                    <a:pt x="123925" y="169110"/>
                    <a:pt x="123873" y="169084"/>
                    <a:pt x="123873" y="169007"/>
                  </a:cubicBezTo>
                  <a:cubicBezTo>
                    <a:pt x="123873" y="168955"/>
                    <a:pt x="123925" y="168930"/>
                    <a:pt x="123976" y="168930"/>
                  </a:cubicBezTo>
                  <a:cubicBezTo>
                    <a:pt x="124002" y="168826"/>
                    <a:pt x="123950" y="168723"/>
                    <a:pt x="124054" y="168620"/>
                  </a:cubicBezTo>
                  <a:cubicBezTo>
                    <a:pt x="124105" y="168543"/>
                    <a:pt x="124131" y="168465"/>
                    <a:pt x="124105" y="168362"/>
                  </a:cubicBezTo>
                  <a:cubicBezTo>
                    <a:pt x="124079" y="168285"/>
                    <a:pt x="124079" y="168182"/>
                    <a:pt x="124131" y="168104"/>
                  </a:cubicBezTo>
                  <a:cubicBezTo>
                    <a:pt x="124131" y="168078"/>
                    <a:pt x="124157" y="167975"/>
                    <a:pt x="124028" y="167975"/>
                  </a:cubicBezTo>
                  <a:cubicBezTo>
                    <a:pt x="123925" y="167975"/>
                    <a:pt x="123950" y="167898"/>
                    <a:pt x="123950" y="167846"/>
                  </a:cubicBezTo>
                  <a:cubicBezTo>
                    <a:pt x="123950" y="167795"/>
                    <a:pt x="123950" y="167743"/>
                    <a:pt x="124002" y="167692"/>
                  </a:cubicBezTo>
                  <a:cubicBezTo>
                    <a:pt x="124054" y="167511"/>
                    <a:pt x="124105" y="167331"/>
                    <a:pt x="124105" y="167150"/>
                  </a:cubicBezTo>
                  <a:cubicBezTo>
                    <a:pt x="124105" y="167047"/>
                    <a:pt x="124183" y="166969"/>
                    <a:pt x="124157" y="166866"/>
                  </a:cubicBezTo>
                  <a:cubicBezTo>
                    <a:pt x="124105" y="166840"/>
                    <a:pt x="124105" y="166840"/>
                    <a:pt x="124157" y="166763"/>
                  </a:cubicBezTo>
                  <a:lnTo>
                    <a:pt x="124157" y="166737"/>
                  </a:lnTo>
                  <a:cubicBezTo>
                    <a:pt x="124105" y="166712"/>
                    <a:pt x="124105" y="166660"/>
                    <a:pt x="124131" y="166608"/>
                  </a:cubicBezTo>
                  <a:cubicBezTo>
                    <a:pt x="124131" y="166583"/>
                    <a:pt x="124157" y="166557"/>
                    <a:pt x="124157" y="166557"/>
                  </a:cubicBezTo>
                  <a:cubicBezTo>
                    <a:pt x="124157" y="166479"/>
                    <a:pt x="124131" y="166402"/>
                    <a:pt x="124131" y="166325"/>
                  </a:cubicBezTo>
                  <a:cubicBezTo>
                    <a:pt x="124131" y="166299"/>
                    <a:pt x="124157" y="166273"/>
                    <a:pt x="124183" y="166273"/>
                  </a:cubicBezTo>
                  <a:lnTo>
                    <a:pt x="124131" y="166144"/>
                  </a:lnTo>
                  <a:cubicBezTo>
                    <a:pt x="124079" y="166144"/>
                    <a:pt x="124028" y="166144"/>
                    <a:pt x="124054" y="166093"/>
                  </a:cubicBezTo>
                  <a:cubicBezTo>
                    <a:pt x="124079" y="165989"/>
                    <a:pt x="124105" y="165860"/>
                    <a:pt x="124131" y="165757"/>
                  </a:cubicBezTo>
                  <a:cubicBezTo>
                    <a:pt x="124131" y="165680"/>
                    <a:pt x="124131" y="165628"/>
                    <a:pt x="124183" y="165577"/>
                  </a:cubicBezTo>
                  <a:lnTo>
                    <a:pt x="124183" y="165448"/>
                  </a:lnTo>
                  <a:cubicBezTo>
                    <a:pt x="124183" y="165370"/>
                    <a:pt x="124260" y="165370"/>
                    <a:pt x="124286" y="165293"/>
                  </a:cubicBezTo>
                  <a:cubicBezTo>
                    <a:pt x="124260" y="165241"/>
                    <a:pt x="124260" y="165190"/>
                    <a:pt x="124234" y="165138"/>
                  </a:cubicBezTo>
                  <a:cubicBezTo>
                    <a:pt x="124234" y="165061"/>
                    <a:pt x="124208" y="164958"/>
                    <a:pt x="124286" y="164906"/>
                  </a:cubicBezTo>
                  <a:lnTo>
                    <a:pt x="124286" y="164855"/>
                  </a:lnTo>
                  <a:cubicBezTo>
                    <a:pt x="124286" y="164829"/>
                    <a:pt x="124286" y="164777"/>
                    <a:pt x="124311" y="164751"/>
                  </a:cubicBezTo>
                  <a:cubicBezTo>
                    <a:pt x="124363" y="164700"/>
                    <a:pt x="124363" y="164622"/>
                    <a:pt x="124337" y="164571"/>
                  </a:cubicBezTo>
                  <a:cubicBezTo>
                    <a:pt x="124311" y="164519"/>
                    <a:pt x="124311" y="164494"/>
                    <a:pt x="124311" y="164442"/>
                  </a:cubicBezTo>
                  <a:cubicBezTo>
                    <a:pt x="124337" y="164390"/>
                    <a:pt x="124363" y="164313"/>
                    <a:pt x="124415" y="164287"/>
                  </a:cubicBezTo>
                  <a:cubicBezTo>
                    <a:pt x="124415" y="164261"/>
                    <a:pt x="124415" y="164236"/>
                    <a:pt x="124415" y="164236"/>
                  </a:cubicBezTo>
                  <a:cubicBezTo>
                    <a:pt x="124389" y="164210"/>
                    <a:pt x="124389" y="164184"/>
                    <a:pt x="124389" y="164158"/>
                  </a:cubicBezTo>
                  <a:cubicBezTo>
                    <a:pt x="124363" y="164107"/>
                    <a:pt x="124363" y="164055"/>
                    <a:pt x="124363" y="164004"/>
                  </a:cubicBezTo>
                  <a:cubicBezTo>
                    <a:pt x="124363" y="163978"/>
                    <a:pt x="124415" y="163952"/>
                    <a:pt x="124466" y="163926"/>
                  </a:cubicBezTo>
                  <a:cubicBezTo>
                    <a:pt x="124492" y="163900"/>
                    <a:pt x="124492" y="163849"/>
                    <a:pt x="124492" y="163823"/>
                  </a:cubicBezTo>
                  <a:cubicBezTo>
                    <a:pt x="124492" y="163797"/>
                    <a:pt x="124492" y="163746"/>
                    <a:pt x="124544" y="163694"/>
                  </a:cubicBezTo>
                  <a:cubicBezTo>
                    <a:pt x="124621" y="163668"/>
                    <a:pt x="124595" y="163565"/>
                    <a:pt x="124569" y="163488"/>
                  </a:cubicBezTo>
                  <a:cubicBezTo>
                    <a:pt x="124440" y="163488"/>
                    <a:pt x="124492" y="163385"/>
                    <a:pt x="124466" y="163307"/>
                  </a:cubicBezTo>
                  <a:cubicBezTo>
                    <a:pt x="124440" y="163178"/>
                    <a:pt x="124440" y="163049"/>
                    <a:pt x="124415" y="162920"/>
                  </a:cubicBezTo>
                  <a:cubicBezTo>
                    <a:pt x="124337" y="162791"/>
                    <a:pt x="124337" y="162611"/>
                    <a:pt x="124415" y="162482"/>
                  </a:cubicBezTo>
                  <a:lnTo>
                    <a:pt x="124415" y="162353"/>
                  </a:lnTo>
                  <a:cubicBezTo>
                    <a:pt x="124415" y="162301"/>
                    <a:pt x="124440" y="162250"/>
                    <a:pt x="124492" y="162224"/>
                  </a:cubicBezTo>
                  <a:cubicBezTo>
                    <a:pt x="124492" y="162198"/>
                    <a:pt x="124492" y="162147"/>
                    <a:pt x="124415" y="162121"/>
                  </a:cubicBezTo>
                  <a:cubicBezTo>
                    <a:pt x="124407" y="162117"/>
                    <a:pt x="124402" y="162116"/>
                    <a:pt x="124398" y="162116"/>
                  </a:cubicBezTo>
                  <a:cubicBezTo>
                    <a:pt x="124377" y="162116"/>
                    <a:pt x="124415" y="162172"/>
                    <a:pt x="124415" y="162172"/>
                  </a:cubicBezTo>
                  <a:cubicBezTo>
                    <a:pt x="124389" y="162172"/>
                    <a:pt x="124363" y="162147"/>
                    <a:pt x="124389" y="162121"/>
                  </a:cubicBezTo>
                  <a:cubicBezTo>
                    <a:pt x="124363" y="162069"/>
                    <a:pt x="124389" y="162043"/>
                    <a:pt x="124415" y="162018"/>
                  </a:cubicBezTo>
                  <a:cubicBezTo>
                    <a:pt x="124415" y="161966"/>
                    <a:pt x="124337" y="161940"/>
                    <a:pt x="124363" y="161914"/>
                  </a:cubicBezTo>
                  <a:cubicBezTo>
                    <a:pt x="124389" y="161889"/>
                    <a:pt x="124492" y="161837"/>
                    <a:pt x="124440" y="161734"/>
                  </a:cubicBezTo>
                  <a:cubicBezTo>
                    <a:pt x="124389" y="161631"/>
                    <a:pt x="124466" y="161605"/>
                    <a:pt x="124440" y="161528"/>
                  </a:cubicBezTo>
                  <a:cubicBezTo>
                    <a:pt x="124440" y="161373"/>
                    <a:pt x="124440" y="161244"/>
                    <a:pt x="124440" y="161089"/>
                  </a:cubicBezTo>
                  <a:lnTo>
                    <a:pt x="124363" y="161089"/>
                  </a:lnTo>
                  <a:lnTo>
                    <a:pt x="124363" y="161244"/>
                  </a:lnTo>
                  <a:cubicBezTo>
                    <a:pt x="124363" y="161270"/>
                    <a:pt x="124363" y="161270"/>
                    <a:pt x="124337" y="161270"/>
                  </a:cubicBezTo>
                  <a:cubicBezTo>
                    <a:pt x="124337" y="161277"/>
                    <a:pt x="124335" y="161280"/>
                    <a:pt x="124332" y="161280"/>
                  </a:cubicBezTo>
                  <a:cubicBezTo>
                    <a:pt x="124324" y="161280"/>
                    <a:pt x="124311" y="161262"/>
                    <a:pt x="124311" y="161244"/>
                  </a:cubicBezTo>
                  <a:cubicBezTo>
                    <a:pt x="124311" y="161244"/>
                    <a:pt x="124260" y="161141"/>
                    <a:pt x="124311" y="161115"/>
                  </a:cubicBezTo>
                  <a:lnTo>
                    <a:pt x="124389" y="160934"/>
                  </a:lnTo>
                  <a:lnTo>
                    <a:pt x="124389" y="160934"/>
                  </a:lnTo>
                  <a:cubicBezTo>
                    <a:pt x="124363" y="160941"/>
                    <a:pt x="124340" y="160944"/>
                    <a:pt x="124321" y="160944"/>
                  </a:cubicBezTo>
                  <a:cubicBezTo>
                    <a:pt x="124263" y="160944"/>
                    <a:pt x="124234" y="160915"/>
                    <a:pt x="124234" y="160857"/>
                  </a:cubicBezTo>
                  <a:cubicBezTo>
                    <a:pt x="124234" y="160831"/>
                    <a:pt x="124260" y="160805"/>
                    <a:pt x="124260" y="160754"/>
                  </a:cubicBezTo>
                  <a:cubicBezTo>
                    <a:pt x="124260" y="160677"/>
                    <a:pt x="124260" y="160599"/>
                    <a:pt x="124208" y="160548"/>
                  </a:cubicBezTo>
                  <a:cubicBezTo>
                    <a:pt x="124157" y="160470"/>
                    <a:pt x="124157" y="160470"/>
                    <a:pt x="124208" y="160419"/>
                  </a:cubicBezTo>
                  <a:cubicBezTo>
                    <a:pt x="124221" y="160431"/>
                    <a:pt x="124234" y="160438"/>
                    <a:pt x="124244" y="160438"/>
                  </a:cubicBezTo>
                  <a:cubicBezTo>
                    <a:pt x="124253" y="160438"/>
                    <a:pt x="124260" y="160431"/>
                    <a:pt x="124260" y="160419"/>
                  </a:cubicBezTo>
                  <a:cubicBezTo>
                    <a:pt x="124311" y="160393"/>
                    <a:pt x="124311" y="160367"/>
                    <a:pt x="124363" y="160341"/>
                  </a:cubicBezTo>
                  <a:cubicBezTo>
                    <a:pt x="124389" y="160315"/>
                    <a:pt x="124440" y="160290"/>
                    <a:pt x="124466" y="160264"/>
                  </a:cubicBezTo>
                  <a:cubicBezTo>
                    <a:pt x="124518" y="160083"/>
                    <a:pt x="124492" y="159903"/>
                    <a:pt x="124415" y="159748"/>
                  </a:cubicBezTo>
                  <a:cubicBezTo>
                    <a:pt x="124363" y="159619"/>
                    <a:pt x="124389" y="159567"/>
                    <a:pt x="124492" y="159516"/>
                  </a:cubicBezTo>
                  <a:lnTo>
                    <a:pt x="124492" y="159464"/>
                  </a:lnTo>
                  <a:cubicBezTo>
                    <a:pt x="124440" y="159439"/>
                    <a:pt x="124337" y="159464"/>
                    <a:pt x="124363" y="159335"/>
                  </a:cubicBezTo>
                  <a:cubicBezTo>
                    <a:pt x="124363" y="159284"/>
                    <a:pt x="124389" y="159232"/>
                    <a:pt x="124337" y="159206"/>
                  </a:cubicBezTo>
                  <a:cubicBezTo>
                    <a:pt x="124286" y="159206"/>
                    <a:pt x="124260" y="159155"/>
                    <a:pt x="124286" y="159103"/>
                  </a:cubicBezTo>
                  <a:cubicBezTo>
                    <a:pt x="124337" y="158974"/>
                    <a:pt x="124337" y="158820"/>
                    <a:pt x="124286" y="158691"/>
                  </a:cubicBezTo>
                  <a:cubicBezTo>
                    <a:pt x="124260" y="158587"/>
                    <a:pt x="124260" y="158510"/>
                    <a:pt x="124234" y="158433"/>
                  </a:cubicBezTo>
                  <a:cubicBezTo>
                    <a:pt x="124234" y="158355"/>
                    <a:pt x="124183" y="158278"/>
                    <a:pt x="124234" y="158226"/>
                  </a:cubicBezTo>
                  <a:lnTo>
                    <a:pt x="124234" y="158201"/>
                  </a:lnTo>
                  <a:cubicBezTo>
                    <a:pt x="124234" y="158175"/>
                    <a:pt x="124234" y="158175"/>
                    <a:pt x="124234" y="158175"/>
                  </a:cubicBezTo>
                  <a:cubicBezTo>
                    <a:pt x="124183" y="158149"/>
                    <a:pt x="124208" y="158123"/>
                    <a:pt x="124234" y="158097"/>
                  </a:cubicBezTo>
                  <a:cubicBezTo>
                    <a:pt x="124234" y="158020"/>
                    <a:pt x="124260" y="157943"/>
                    <a:pt x="124157" y="157917"/>
                  </a:cubicBezTo>
                  <a:cubicBezTo>
                    <a:pt x="124157" y="157917"/>
                    <a:pt x="124157" y="157865"/>
                    <a:pt x="124131" y="157840"/>
                  </a:cubicBezTo>
                  <a:cubicBezTo>
                    <a:pt x="124079" y="157736"/>
                    <a:pt x="124054" y="157633"/>
                    <a:pt x="124079" y="157530"/>
                  </a:cubicBezTo>
                  <a:lnTo>
                    <a:pt x="124079" y="157427"/>
                  </a:lnTo>
                  <a:lnTo>
                    <a:pt x="124028" y="157427"/>
                  </a:lnTo>
                  <a:cubicBezTo>
                    <a:pt x="124028" y="157453"/>
                    <a:pt x="124028" y="157504"/>
                    <a:pt x="124002" y="157504"/>
                  </a:cubicBezTo>
                  <a:cubicBezTo>
                    <a:pt x="123950" y="157478"/>
                    <a:pt x="123976" y="157453"/>
                    <a:pt x="123976" y="157427"/>
                  </a:cubicBezTo>
                  <a:cubicBezTo>
                    <a:pt x="123976" y="157401"/>
                    <a:pt x="124002" y="157401"/>
                    <a:pt x="124028" y="157375"/>
                  </a:cubicBezTo>
                  <a:cubicBezTo>
                    <a:pt x="124028" y="157349"/>
                    <a:pt x="124028" y="157349"/>
                    <a:pt x="124028" y="157324"/>
                  </a:cubicBezTo>
                  <a:lnTo>
                    <a:pt x="124028" y="157246"/>
                  </a:lnTo>
                  <a:lnTo>
                    <a:pt x="123950" y="157246"/>
                  </a:lnTo>
                  <a:cubicBezTo>
                    <a:pt x="123899" y="157246"/>
                    <a:pt x="123873" y="157246"/>
                    <a:pt x="123847" y="157195"/>
                  </a:cubicBezTo>
                  <a:lnTo>
                    <a:pt x="123847" y="157092"/>
                  </a:lnTo>
                  <a:cubicBezTo>
                    <a:pt x="123770" y="157014"/>
                    <a:pt x="123821" y="156859"/>
                    <a:pt x="123744" y="156782"/>
                  </a:cubicBezTo>
                  <a:cubicBezTo>
                    <a:pt x="123692" y="156679"/>
                    <a:pt x="123718" y="156679"/>
                    <a:pt x="123770" y="156627"/>
                  </a:cubicBezTo>
                  <a:cubicBezTo>
                    <a:pt x="123847" y="156602"/>
                    <a:pt x="123796" y="156524"/>
                    <a:pt x="123821" y="156473"/>
                  </a:cubicBezTo>
                  <a:cubicBezTo>
                    <a:pt x="123847" y="156421"/>
                    <a:pt x="123847" y="156395"/>
                    <a:pt x="123796" y="156369"/>
                  </a:cubicBezTo>
                  <a:cubicBezTo>
                    <a:pt x="123692" y="156266"/>
                    <a:pt x="123744" y="156163"/>
                    <a:pt x="123744" y="156034"/>
                  </a:cubicBezTo>
                  <a:cubicBezTo>
                    <a:pt x="123744" y="156008"/>
                    <a:pt x="123744" y="155957"/>
                    <a:pt x="123718" y="155931"/>
                  </a:cubicBezTo>
                  <a:cubicBezTo>
                    <a:pt x="123744" y="155879"/>
                    <a:pt x="123718" y="155828"/>
                    <a:pt x="123667" y="155802"/>
                  </a:cubicBezTo>
                  <a:cubicBezTo>
                    <a:pt x="123589" y="155776"/>
                    <a:pt x="123615" y="155699"/>
                    <a:pt x="123641" y="155647"/>
                  </a:cubicBezTo>
                  <a:cubicBezTo>
                    <a:pt x="123564" y="155596"/>
                    <a:pt x="123564" y="155544"/>
                    <a:pt x="123615" y="155493"/>
                  </a:cubicBezTo>
                  <a:cubicBezTo>
                    <a:pt x="123667" y="155441"/>
                    <a:pt x="123692" y="155338"/>
                    <a:pt x="123692" y="155260"/>
                  </a:cubicBezTo>
                  <a:cubicBezTo>
                    <a:pt x="123667" y="155235"/>
                    <a:pt x="123667" y="155209"/>
                    <a:pt x="123692" y="155183"/>
                  </a:cubicBezTo>
                  <a:cubicBezTo>
                    <a:pt x="123718" y="155080"/>
                    <a:pt x="123718" y="155080"/>
                    <a:pt x="123641" y="155028"/>
                  </a:cubicBezTo>
                  <a:cubicBezTo>
                    <a:pt x="123615" y="155028"/>
                    <a:pt x="123589" y="155028"/>
                    <a:pt x="123589" y="155003"/>
                  </a:cubicBezTo>
                  <a:cubicBezTo>
                    <a:pt x="123538" y="155003"/>
                    <a:pt x="123538" y="154951"/>
                    <a:pt x="123538" y="154925"/>
                  </a:cubicBezTo>
                  <a:cubicBezTo>
                    <a:pt x="123557" y="154887"/>
                    <a:pt x="123576" y="154863"/>
                    <a:pt x="123605" y="154863"/>
                  </a:cubicBezTo>
                  <a:cubicBezTo>
                    <a:pt x="123615" y="154863"/>
                    <a:pt x="123627" y="154867"/>
                    <a:pt x="123641" y="154874"/>
                  </a:cubicBezTo>
                  <a:cubicBezTo>
                    <a:pt x="123651" y="154893"/>
                    <a:pt x="123668" y="154902"/>
                    <a:pt x="123687" y="154902"/>
                  </a:cubicBezTo>
                  <a:cubicBezTo>
                    <a:pt x="123718" y="154902"/>
                    <a:pt x="123754" y="154880"/>
                    <a:pt x="123770" y="154848"/>
                  </a:cubicBezTo>
                  <a:cubicBezTo>
                    <a:pt x="123796" y="154770"/>
                    <a:pt x="123847" y="154719"/>
                    <a:pt x="123821" y="154641"/>
                  </a:cubicBezTo>
                  <a:cubicBezTo>
                    <a:pt x="123821" y="154590"/>
                    <a:pt x="123821" y="154538"/>
                    <a:pt x="123873" y="154487"/>
                  </a:cubicBezTo>
                  <a:lnTo>
                    <a:pt x="123873" y="154461"/>
                  </a:lnTo>
                  <a:lnTo>
                    <a:pt x="123873" y="154435"/>
                  </a:lnTo>
                  <a:cubicBezTo>
                    <a:pt x="123873" y="154358"/>
                    <a:pt x="123847" y="154306"/>
                    <a:pt x="123847" y="154229"/>
                  </a:cubicBezTo>
                  <a:cubicBezTo>
                    <a:pt x="123821" y="154177"/>
                    <a:pt x="123821" y="154126"/>
                    <a:pt x="123873" y="154074"/>
                  </a:cubicBezTo>
                  <a:cubicBezTo>
                    <a:pt x="123950" y="153919"/>
                    <a:pt x="123976" y="153739"/>
                    <a:pt x="123976" y="153584"/>
                  </a:cubicBezTo>
                  <a:cubicBezTo>
                    <a:pt x="123976" y="153507"/>
                    <a:pt x="124079" y="153429"/>
                    <a:pt x="123976" y="153352"/>
                  </a:cubicBezTo>
                  <a:cubicBezTo>
                    <a:pt x="123976" y="153326"/>
                    <a:pt x="123925" y="153300"/>
                    <a:pt x="123925" y="153300"/>
                  </a:cubicBezTo>
                  <a:cubicBezTo>
                    <a:pt x="124002" y="153120"/>
                    <a:pt x="123796" y="152991"/>
                    <a:pt x="123899" y="152836"/>
                  </a:cubicBezTo>
                  <a:lnTo>
                    <a:pt x="123925" y="152785"/>
                  </a:lnTo>
                  <a:cubicBezTo>
                    <a:pt x="123821" y="152785"/>
                    <a:pt x="123821" y="152785"/>
                    <a:pt x="123821" y="152862"/>
                  </a:cubicBezTo>
                  <a:lnTo>
                    <a:pt x="123821" y="152913"/>
                  </a:lnTo>
                  <a:cubicBezTo>
                    <a:pt x="123821" y="152971"/>
                    <a:pt x="123790" y="152988"/>
                    <a:pt x="123757" y="152988"/>
                  </a:cubicBezTo>
                  <a:cubicBezTo>
                    <a:pt x="123731" y="152988"/>
                    <a:pt x="123704" y="152977"/>
                    <a:pt x="123692" y="152965"/>
                  </a:cubicBezTo>
                  <a:cubicBezTo>
                    <a:pt x="123692" y="152862"/>
                    <a:pt x="123718" y="152733"/>
                    <a:pt x="123744" y="152656"/>
                  </a:cubicBezTo>
                  <a:cubicBezTo>
                    <a:pt x="123641" y="152656"/>
                    <a:pt x="123615" y="152785"/>
                    <a:pt x="123589" y="152785"/>
                  </a:cubicBezTo>
                  <a:cubicBezTo>
                    <a:pt x="123564" y="152759"/>
                    <a:pt x="123589" y="152759"/>
                    <a:pt x="123589" y="152759"/>
                  </a:cubicBezTo>
                  <a:cubicBezTo>
                    <a:pt x="123615" y="152604"/>
                    <a:pt x="123589" y="152475"/>
                    <a:pt x="123512" y="152346"/>
                  </a:cubicBezTo>
                  <a:cubicBezTo>
                    <a:pt x="123486" y="152346"/>
                    <a:pt x="123460" y="152320"/>
                    <a:pt x="123435" y="152320"/>
                  </a:cubicBezTo>
                  <a:lnTo>
                    <a:pt x="123357" y="152320"/>
                  </a:lnTo>
                  <a:cubicBezTo>
                    <a:pt x="123306" y="152320"/>
                    <a:pt x="123280" y="152295"/>
                    <a:pt x="123280" y="152269"/>
                  </a:cubicBezTo>
                  <a:cubicBezTo>
                    <a:pt x="123280" y="152217"/>
                    <a:pt x="123306" y="152191"/>
                    <a:pt x="123357" y="152191"/>
                  </a:cubicBezTo>
                  <a:cubicBezTo>
                    <a:pt x="123396" y="152191"/>
                    <a:pt x="123464" y="152235"/>
                    <a:pt x="123506" y="152235"/>
                  </a:cubicBezTo>
                  <a:cubicBezTo>
                    <a:pt x="123520" y="152235"/>
                    <a:pt x="123531" y="152230"/>
                    <a:pt x="123538" y="152217"/>
                  </a:cubicBezTo>
                  <a:cubicBezTo>
                    <a:pt x="123589" y="152140"/>
                    <a:pt x="123615" y="152062"/>
                    <a:pt x="123564" y="151985"/>
                  </a:cubicBezTo>
                  <a:cubicBezTo>
                    <a:pt x="123538" y="151908"/>
                    <a:pt x="123641" y="151882"/>
                    <a:pt x="123667" y="151804"/>
                  </a:cubicBezTo>
                  <a:lnTo>
                    <a:pt x="123667" y="151650"/>
                  </a:lnTo>
                  <a:cubicBezTo>
                    <a:pt x="123650" y="151641"/>
                    <a:pt x="123638" y="151638"/>
                    <a:pt x="123629" y="151638"/>
                  </a:cubicBezTo>
                  <a:cubicBezTo>
                    <a:pt x="123612" y="151638"/>
                    <a:pt x="123607" y="151650"/>
                    <a:pt x="123589" y="151650"/>
                  </a:cubicBezTo>
                  <a:cubicBezTo>
                    <a:pt x="123576" y="151650"/>
                    <a:pt x="123557" y="151656"/>
                    <a:pt x="123538" y="151656"/>
                  </a:cubicBezTo>
                  <a:cubicBezTo>
                    <a:pt x="123518" y="151656"/>
                    <a:pt x="123499" y="151650"/>
                    <a:pt x="123486" y="151624"/>
                  </a:cubicBezTo>
                  <a:cubicBezTo>
                    <a:pt x="123409" y="151572"/>
                    <a:pt x="123409" y="151469"/>
                    <a:pt x="123435" y="151418"/>
                  </a:cubicBezTo>
                  <a:cubicBezTo>
                    <a:pt x="123453" y="151380"/>
                    <a:pt x="123486" y="151356"/>
                    <a:pt x="123523" y="151356"/>
                  </a:cubicBezTo>
                  <a:cubicBezTo>
                    <a:pt x="123536" y="151356"/>
                    <a:pt x="123550" y="151359"/>
                    <a:pt x="123564" y="151366"/>
                  </a:cubicBezTo>
                  <a:cubicBezTo>
                    <a:pt x="123615" y="151366"/>
                    <a:pt x="123667" y="151392"/>
                    <a:pt x="123718" y="151418"/>
                  </a:cubicBezTo>
                  <a:lnTo>
                    <a:pt x="123718" y="151366"/>
                  </a:lnTo>
                  <a:cubicBezTo>
                    <a:pt x="123667" y="151314"/>
                    <a:pt x="123667" y="151263"/>
                    <a:pt x="123718" y="151237"/>
                  </a:cubicBezTo>
                  <a:lnTo>
                    <a:pt x="123718" y="151185"/>
                  </a:lnTo>
                  <a:cubicBezTo>
                    <a:pt x="123692" y="151160"/>
                    <a:pt x="123692" y="151134"/>
                    <a:pt x="123667" y="151134"/>
                  </a:cubicBezTo>
                  <a:lnTo>
                    <a:pt x="123538" y="151185"/>
                  </a:lnTo>
                  <a:cubicBezTo>
                    <a:pt x="123506" y="151196"/>
                    <a:pt x="123482" y="151202"/>
                    <a:pt x="123466" y="151202"/>
                  </a:cubicBezTo>
                  <a:cubicBezTo>
                    <a:pt x="123443" y="151202"/>
                    <a:pt x="123435" y="151190"/>
                    <a:pt x="123435" y="151160"/>
                  </a:cubicBezTo>
                  <a:cubicBezTo>
                    <a:pt x="123460" y="151108"/>
                    <a:pt x="123460" y="151057"/>
                    <a:pt x="123486" y="151005"/>
                  </a:cubicBezTo>
                  <a:cubicBezTo>
                    <a:pt x="123460" y="151005"/>
                    <a:pt x="123435" y="151005"/>
                    <a:pt x="123435" y="150953"/>
                  </a:cubicBezTo>
                  <a:cubicBezTo>
                    <a:pt x="123435" y="150876"/>
                    <a:pt x="123460" y="150799"/>
                    <a:pt x="123486" y="150721"/>
                  </a:cubicBezTo>
                  <a:cubicBezTo>
                    <a:pt x="123460" y="150721"/>
                    <a:pt x="123435" y="150695"/>
                    <a:pt x="123435" y="150670"/>
                  </a:cubicBezTo>
                  <a:lnTo>
                    <a:pt x="123435" y="150283"/>
                  </a:lnTo>
                  <a:cubicBezTo>
                    <a:pt x="123409" y="150231"/>
                    <a:pt x="123383" y="150180"/>
                    <a:pt x="123383" y="150128"/>
                  </a:cubicBezTo>
                  <a:cubicBezTo>
                    <a:pt x="123409" y="150051"/>
                    <a:pt x="123409" y="149948"/>
                    <a:pt x="123383" y="149870"/>
                  </a:cubicBezTo>
                  <a:cubicBezTo>
                    <a:pt x="123331" y="149741"/>
                    <a:pt x="123460" y="149664"/>
                    <a:pt x="123435" y="149561"/>
                  </a:cubicBezTo>
                  <a:cubicBezTo>
                    <a:pt x="123435" y="149509"/>
                    <a:pt x="123486" y="149483"/>
                    <a:pt x="123538" y="149483"/>
                  </a:cubicBezTo>
                  <a:cubicBezTo>
                    <a:pt x="123589" y="149509"/>
                    <a:pt x="123615" y="149509"/>
                    <a:pt x="123641" y="149535"/>
                  </a:cubicBezTo>
                  <a:cubicBezTo>
                    <a:pt x="123692" y="149458"/>
                    <a:pt x="123692" y="149380"/>
                    <a:pt x="123667" y="149303"/>
                  </a:cubicBezTo>
                  <a:cubicBezTo>
                    <a:pt x="123641" y="149303"/>
                    <a:pt x="123589" y="149303"/>
                    <a:pt x="123615" y="149251"/>
                  </a:cubicBezTo>
                  <a:cubicBezTo>
                    <a:pt x="123667" y="149200"/>
                    <a:pt x="123718" y="149174"/>
                    <a:pt x="123770" y="149122"/>
                  </a:cubicBezTo>
                  <a:cubicBezTo>
                    <a:pt x="123796" y="149122"/>
                    <a:pt x="123821" y="149148"/>
                    <a:pt x="123821" y="149174"/>
                  </a:cubicBezTo>
                  <a:cubicBezTo>
                    <a:pt x="123873" y="149148"/>
                    <a:pt x="123847" y="149071"/>
                    <a:pt x="123873" y="149019"/>
                  </a:cubicBezTo>
                  <a:cubicBezTo>
                    <a:pt x="123899" y="148890"/>
                    <a:pt x="123925" y="148761"/>
                    <a:pt x="123976" y="148632"/>
                  </a:cubicBezTo>
                  <a:cubicBezTo>
                    <a:pt x="123976" y="148606"/>
                    <a:pt x="123976" y="148581"/>
                    <a:pt x="123950" y="148581"/>
                  </a:cubicBezTo>
                  <a:cubicBezTo>
                    <a:pt x="123899" y="148555"/>
                    <a:pt x="123873" y="148529"/>
                    <a:pt x="123821" y="148503"/>
                  </a:cubicBezTo>
                  <a:cubicBezTo>
                    <a:pt x="123814" y="148496"/>
                    <a:pt x="123806" y="148493"/>
                    <a:pt x="123799" y="148493"/>
                  </a:cubicBezTo>
                  <a:cubicBezTo>
                    <a:pt x="123783" y="148493"/>
                    <a:pt x="123770" y="148511"/>
                    <a:pt x="123770" y="148529"/>
                  </a:cubicBezTo>
                  <a:cubicBezTo>
                    <a:pt x="123770" y="148555"/>
                    <a:pt x="123847" y="148606"/>
                    <a:pt x="123770" y="148632"/>
                  </a:cubicBezTo>
                  <a:cubicBezTo>
                    <a:pt x="123753" y="148641"/>
                    <a:pt x="123738" y="148644"/>
                    <a:pt x="123725" y="148644"/>
                  </a:cubicBezTo>
                  <a:cubicBezTo>
                    <a:pt x="123698" y="148644"/>
                    <a:pt x="123675" y="148632"/>
                    <a:pt x="123641" y="148632"/>
                  </a:cubicBezTo>
                  <a:cubicBezTo>
                    <a:pt x="123641" y="148555"/>
                    <a:pt x="123692" y="148477"/>
                    <a:pt x="123641" y="148374"/>
                  </a:cubicBezTo>
                  <a:cubicBezTo>
                    <a:pt x="123589" y="148297"/>
                    <a:pt x="123641" y="148297"/>
                    <a:pt x="123667" y="148271"/>
                  </a:cubicBezTo>
                  <a:cubicBezTo>
                    <a:pt x="123692" y="148168"/>
                    <a:pt x="123744" y="148091"/>
                    <a:pt x="123821" y="148065"/>
                  </a:cubicBezTo>
                  <a:cubicBezTo>
                    <a:pt x="123796" y="148039"/>
                    <a:pt x="123821" y="147987"/>
                    <a:pt x="123847" y="147987"/>
                  </a:cubicBezTo>
                  <a:cubicBezTo>
                    <a:pt x="123899" y="147910"/>
                    <a:pt x="123899" y="147833"/>
                    <a:pt x="123847" y="147781"/>
                  </a:cubicBezTo>
                  <a:cubicBezTo>
                    <a:pt x="123796" y="147678"/>
                    <a:pt x="123796" y="147549"/>
                    <a:pt x="123821" y="147446"/>
                  </a:cubicBezTo>
                  <a:cubicBezTo>
                    <a:pt x="123847" y="147394"/>
                    <a:pt x="123847" y="147317"/>
                    <a:pt x="123821" y="147265"/>
                  </a:cubicBezTo>
                  <a:cubicBezTo>
                    <a:pt x="123821" y="147214"/>
                    <a:pt x="123796" y="147162"/>
                    <a:pt x="123744" y="147136"/>
                  </a:cubicBezTo>
                  <a:cubicBezTo>
                    <a:pt x="123692" y="147136"/>
                    <a:pt x="123692" y="147136"/>
                    <a:pt x="123667" y="147111"/>
                  </a:cubicBezTo>
                  <a:cubicBezTo>
                    <a:pt x="123667" y="147059"/>
                    <a:pt x="123667" y="147059"/>
                    <a:pt x="123667" y="147033"/>
                  </a:cubicBezTo>
                  <a:cubicBezTo>
                    <a:pt x="123667" y="147007"/>
                    <a:pt x="123641" y="147007"/>
                    <a:pt x="123641" y="146982"/>
                  </a:cubicBezTo>
                  <a:cubicBezTo>
                    <a:pt x="123667" y="146853"/>
                    <a:pt x="123615" y="146878"/>
                    <a:pt x="123641" y="146827"/>
                  </a:cubicBezTo>
                  <a:cubicBezTo>
                    <a:pt x="123667" y="146801"/>
                    <a:pt x="123692" y="146801"/>
                    <a:pt x="123718" y="146775"/>
                  </a:cubicBezTo>
                  <a:cubicBezTo>
                    <a:pt x="123744" y="146749"/>
                    <a:pt x="123744" y="146698"/>
                    <a:pt x="123692" y="146646"/>
                  </a:cubicBezTo>
                  <a:cubicBezTo>
                    <a:pt x="123589" y="146543"/>
                    <a:pt x="123641" y="146440"/>
                    <a:pt x="123692" y="146337"/>
                  </a:cubicBezTo>
                  <a:lnTo>
                    <a:pt x="123692" y="146053"/>
                  </a:lnTo>
                  <a:cubicBezTo>
                    <a:pt x="123615" y="145976"/>
                    <a:pt x="123615" y="145976"/>
                    <a:pt x="123692" y="145898"/>
                  </a:cubicBezTo>
                  <a:cubicBezTo>
                    <a:pt x="123744" y="145924"/>
                    <a:pt x="123744" y="145950"/>
                    <a:pt x="123744" y="146002"/>
                  </a:cubicBezTo>
                  <a:lnTo>
                    <a:pt x="123873" y="145950"/>
                  </a:lnTo>
                  <a:lnTo>
                    <a:pt x="123925" y="145898"/>
                  </a:lnTo>
                  <a:cubicBezTo>
                    <a:pt x="123899" y="145847"/>
                    <a:pt x="123847" y="145769"/>
                    <a:pt x="123925" y="145718"/>
                  </a:cubicBezTo>
                  <a:cubicBezTo>
                    <a:pt x="124002" y="145666"/>
                    <a:pt x="124028" y="145563"/>
                    <a:pt x="124157" y="145537"/>
                  </a:cubicBezTo>
                  <a:cubicBezTo>
                    <a:pt x="124157" y="145434"/>
                    <a:pt x="124208" y="145357"/>
                    <a:pt x="124157" y="145254"/>
                  </a:cubicBezTo>
                  <a:cubicBezTo>
                    <a:pt x="124157" y="145176"/>
                    <a:pt x="124157" y="145099"/>
                    <a:pt x="124208" y="145047"/>
                  </a:cubicBezTo>
                  <a:cubicBezTo>
                    <a:pt x="124105" y="144918"/>
                    <a:pt x="123873" y="144944"/>
                    <a:pt x="123899" y="144841"/>
                  </a:cubicBezTo>
                  <a:cubicBezTo>
                    <a:pt x="123899" y="144738"/>
                    <a:pt x="124002" y="144738"/>
                    <a:pt x="124079" y="144738"/>
                  </a:cubicBezTo>
                  <a:cubicBezTo>
                    <a:pt x="124183" y="144738"/>
                    <a:pt x="124208" y="144738"/>
                    <a:pt x="124183" y="144660"/>
                  </a:cubicBezTo>
                  <a:cubicBezTo>
                    <a:pt x="124183" y="144583"/>
                    <a:pt x="124183" y="144531"/>
                    <a:pt x="124183" y="144480"/>
                  </a:cubicBezTo>
                  <a:cubicBezTo>
                    <a:pt x="124157" y="144403"/>
                    <a:pt x="124157" y="144351"/>
                    <a:pt x="124208" y="144299"/>
                  </a:cubicBezTo>
                  <a:cubicBezTo>
                    <a:pt x="124286" y="144222"/>
                    <a:pt x="124311" y="144119"/>
                    <a:pt x="124286" y="144041"/>
                  </a:cubicBezTo>
                  <a:cubicBezTo>
                    <a:pt x="124131" y="143964"/>
                    <a:pt x="124208" y="143835"/>
                    <a:pt x="124183" y="143732"/>
                  </a:cubicBezTo>
                  <a:cubicBezTo>
                    <a:pt x="124183" y="143629"/>
                    <a:pt x="124234" y="143629"/>
                    <a:pt x="124286" y="143629"/>
                  </a:cubicBezTo>
                  <a:lnTo>
                    <a:pt x="124337" y="143629"/>
                  </a:lnTo>
                  <a:lnTo>
                    <a:pt x="124337" y="143526"/>
                  </a:lnTo>
                  <a:cubicBezTo>
                    <a:pt x="124337" y="143422"/>
                    <a:pt x="124363" y="143345"/>
                    <a:pt x="124389" y="143294"/>
                  </a:cubicBezTo>
                  <a:cubicBezTo>
                    <a:pt x="124389" y="143248"/>
                    <a:pt x="124409" y="143160"/>
                    <a:pt x="124341" y="143160"/>
                  </a:cubicBezTo>
                  <a:cubicBezTo>
                    <a:pt x="124332" y="143160"/>
                    <a:pt x="124323" y="143162"/>
                    <a:pt x="124311" y="143165"/>
                  </a:cubicBezTo>
                  <a:cubicBezTo>
                    <a:pt x="124297" y="143169"/>
                    <a:pt x="124285" y="143171"/>
                    <a:pt x="124274" y="143171"/>
                  </a:cubicBezTo>
                  <a:cubicBezTo>
                    <a:pt x="124224" y="143171"/>
                    <a:pt x="124199" y="143129"/>
                    <a:pt x="124157" y="143087"/>
                  </a:cubicBezTo>
                  <a:cubicBezTo>
                    <a:pt x="124105" y="143010"/>
                    <a:pt x="124079" y="142932"/>
                    <a:pt x="124054" y="142855"/>
                  </a:cubicBezTo>
                  <a:cubicBezTo>
                    <a:pt x="124002" y="142829"/>
                    <a:pt x="123976" y="142778"/>
                    <a:pt x="124002" y="142726"/>
                  </a:cubicBezTo>
                  <a:cubicBezTo>
                    <a:pt x="124002" y="142675"/>
                    <a:pt x="124002" y="142649"/>
                    <a:pt x="124028" y="142597"/>
                  </a:cubicBezTo>
                  <a:cubicBezTo>
                    <a:pt x="123976" y="142520"/>
                    <a:pt x="123925" y="142442"/>
                    <a:pt x="124002" y="142365"/>
                  </a:cubicBezTo>
                  <a:cubicBezTo>
                    <a:pt x="123976" y="142313"/>
                    <a:pt x="123925" y="142262"/>
                    <a:pt x="123950" y="142185"/>
                  </a:cubicBezTo>
                  <a:cubicBezTo>
                    <a:pt x="123976" y="142133"/>
                    <a:pt x="123950" y="142107"/>
                    <a:pt x="123925" y="142056"/>
                  </a:cubicBezTo>
                  <a:cubicBezTo>
                    <a:pt x="123899" y="142004"/>
                    <a:pt x="123925" y="141952"/>
                    <a:pt x="124002" y="141927"/>
                  </a:cubicBezTo>
                  <a:cubicBezTo>
                    <a:pt x="124002" y="141901"/>
                    <a:pt x="124002" y="141901"/>
                    <a:pt x="124002" y="141875"/>
                  </a:cubicBezTo>
                  <a:lnTo>
                    <a:pt x="124002" y="141823"/>
                  </a:lnTo>
                  <a:cubicBezTo>
                    <a:pt x="123976" y="141798"/>
                    <a:pt x="123950" y="141772"/>
                    <a:pt x="123976" y="141746"/>
                  </a:cubicBezTo>
                  <a:cubicBezTo>
                    <a:pt x="123976" y="141694"/>
                    <a:pt x="124028" y="141694"/>
                    <a:pt x="124054" y="141694"/>
                  </a:cubicBezTo>
                  <a:lnTo>
                    <a:pt x="124131" y="141694"/>
                  </a:lnTo>
                  <a:cubicBezTo>
                    <a:pt x="124183" y="141643"/>
                    <a:pt x="124157" y="141540"/>
                    <a:pt x="124234" y="141462"/>
                  </a:cubicBezTo>
                  <a:cubicBezTo>
                    <a:pt x="124234" y="141444"/>
                    <a:pt x="124247" y="141426"/>
                    <a:pt x="124264" y="141426"/>
                  </a:cubicBezTo>
                  <a:cubicBezTo>
                    <a:pt x="124271" y="141426"/>
                    <a:pt x="124278" y="141429"/>
                    <a:pt x="124286" y="141437"/>
                  </a:cubicBezTo>
                  <a:lnTo>
                    <a:pt x="124286" y="141411"/>
                  </a:lnTo>
                  <a:lnTo>
                    <a:pt x="124286" y="141385"/>
                  </a:lnTo>
                  <a:lnTo>
                    <a:pt x="124286" y="141308"/>
                  </a:lnTo>
                  <a:cubicBezTo>
                    <a:pt x="124286" y="141256"/>
                    <a:pt x="124260" y="141204"/>
                    <a:pt x="124337" y="141204"/>
                  </a:cubicBezTo>
                  <a:cubicBezTo>
                    <a:pt x="124337" y="141127"/>
                    <a:pt x="124389" y="141050"/>
                    <a:pt x="124440" y="141024"/>
                  </a:cubicBezTo>
                  <a:cubicBezTo>
                    <a:pt x="124440" y="140998"/>
                    <a:pt x="124466" y="140972"/>
                    <a:pt x="124466" y="140947"/>
                  </a:cubicBezTo>
                  <a:cubicBezTo>
                    <a:pt x="124492" y="140843"/>
                    <a:pt x="124518" y="140740"/>
                    <a:pt x="124518" y="140663"/>
                  </a:cubicBezTo>
                  <a:cubicBezTo>
                    <a:pt x="124518" y="140560"/>
                    <a:pt x="124440" y="140482"/>
                    <a:pt x="124466" y="140379"/>
                  </a:cubicBezTo>
                  <a:cubicBezTo>
                    <a:pt x="124466" y="140353"/>
                    <a:pt x="124466" y="140302"/>
                    <a:pt x="124518" y="140302"/>
                  </a:cubicBezTo>
                  <a:cubicBezTo>
                    <a:pt x="124535" y="140293"/>
                    <a:pt x="124546" y="140290"/>
                    <a:pt x="124554" y="140290"/>
                  </a:cubicBezTo>
                  <a:cubicBezTo>
                    <a:pt x="124560" y="140290"/>
                    <a:pt x="124563" y="140292"/>
                    <a:pt x="124565" y="140294"/>
                  </a:cubicBezTo>
                  <a:lnTo>
                    <a:pt x="124565" y="140294"/>
                  </a:lnTo>
                  <a:cubicBezTo>
                    <a:pt x="124562" y="140287"/>
                    <a:pt x="124555" y="140274"/>
                    <a:pt x="124544" y="140250"/>
                  </a:cubicBezTo>
                  <a:cubicBezTo>
                    <a:pt x="124518" y="140224"/>
                    <a:pt x="124440" y="140121"/>
                    <a:pt x="124518" y="140070"/>
                  </a:cubicBezTo>
                  <a:cubicBezTo>
                    <a:pt x="124544" y="140070"/>
                    <a:pt x="124595" y="140044"/>
                    <a:pt x="124621" y="140018"/>
                  </a:cubicBezTo>
                  <a:cubicBezTo>
                    <a:pt x="124673" y="139967"/>
                    <a:pt x="124724" y="139889"/>
                    <a:pt x="124724" y="139812"/>
                  </a:cubicBezTo>
                  <a:cubicBezTo>
                    <a:pt x="124750" y="139760"/>
                    <a:pt x="124750" y="139709"/>
                    <a:pt x="124698" y="139709"/>
                  </a:cubicBezTo>
                  <a:cubicBezTo>
                    <a:pt x="124621" y="139683"/>
                    <a:pt x="124569" y="139683"/>
                    <a:pt x="124544" y="139631"/>
                  </a:cubicBezTo>
                  <a:lnTo>
                    <a:pt x="124544" y="139615"/>
                  </a:lnTo>
                  <a:lnTo>
                    <a:pt x="124544" y="139615"/>
                  </a:lnTo>
                  <a:cubicBezTo>
                    <a:pt x="124554" y="139618"/>
                    <a:pt x="124565" y="139619"/>
                    <a:pt x="124575" y="139619"/>
                  </a:cubicBezTo>
                  <a:cubicBezTo>
                    <a:pt x="124655" y="139619"/>
                    <a:pt x="124719" y="139539"/>
                    <a:pt x="124698" y="139476"/>
                  </a:cubicBezTo>
                  <a:lnTo>
                    <a:pt x="124698" y="139451"/>
                  </a:lnTo>
                  <a:cubicBezTo>
                    <a:pt x="124698" y="139425"/>
                    <a:pt x="124698" y="139425"/>
                    <a:pt x="124673" y="139399"/>
                  </a:cubicBezTo>
                  <a:cubicBezTo>
                    <a:pt x="124647" y="139373"/>
                    <a:pt x="124595" y="139373"/>
                    <a:pt x="124544" y="139348"/>
                  </a:cubicBezTo>
                  <a:cubicBezTo>
                    <a:pt x="124440" y="139296"/>
                    <a:pt x="124440" y="139296"/>
                    <a:pt x="124440" y="139167"/>
                  </a:cubicBezTo>
                  <a:lnTo>
                    <a:pt x="124440" y="138986"/>
                  </a:lnTo>
                  <a:cubicBezTo>
                    <a:pt x="124492" y="138909"/>
                    <a:pt x="124492" y="138832"/>
                    <a:pt x="124440" y="138780"/>
                  </a:cubicBezTo>
                  <a:cubicBezTo>
                    <a:pt x="124415" y="138754"/>
                    <a:pt x="124440" y="138729"/>
                    <a:pt x="124492" y="138703"/>
                  </a:cubicBezTo>
                  <a:lnTo>
                    <a:pt x="124569" y="138703"/>
                  </a:lnTo>
                  <a:lnTo>
                    <a:pt x="124569" y="138651"/>
                  </a:lnTo>
                  <a:lnTo>
                    <a:pt x="124518" y="138651"/>
                  </a:lnTo>
                  <a:cubicBezTo>
                    <a:pt x="124492" y="138625"/>
                    <a:pt x="124466" y="138625"/>
                    <a:pt x="124440" y="138600"/>
                  </a:cubicBezTo>
                  <a:cubicBezTo>
                    <a:pt x="124440" y="138496"/>
                    <a:pt x="124440" y="138496"/>
                    <a:pt x="124569" y="138471"/>
                  </a:cubicBezTo>
                  <a:cubicBezTo>
                    <a:pt x="124621" y="138445"/>
                    <a:pt x="124647" y="138445"/>
                    <a:pt x="124673" y="138419"/>
                  </a:cubicBezTo>
                  <a:cubicBezTo>
                    <a:pt x="124647" y="138367"/>
                    <a:pt x="124621" y="138316"/>
                    <a:pt x="124673" y="138264"/>
                  </a:cubicBezTo>
                  <a:cubicBezTo>
                    <a:pt x="124698" y="138239"/>
                    <a:pt x="124724" y="138187"/>
                    <a:pt x="124698" y="138161"/>
                  </a:cubicBezTo>
                  <a:cubicBezTo>
                    <a:pt x="124683" y="138131"/>
                    <a:pt x="124668" y="138118"/>
                    <a:pt x="124648" y="138118"/>
                  </a:cubicBezTo>
                  <a:cubicBezTo>
                    <a:pt x="124633" y="138118"/>
                    <a:pt x="124617" y="138125"/>
                    <a:pt x="124595" y="138135"/>
                  </a:cubicBezTo>
                  <a:cubicBezTo>
                    <a:pt x="124569" y="138148"/>
                    <a:pt x="124550" y="138155"/>
                    <a:pt x="124537" y="138155"/>
                  </a:cubicBezTo>
                  <a:cubicBezTo>
                    <a:pt x="124524" y="138155"/>
                    <a:pt x="124518" y="138148"/>
                    <a:pt x="124518" y="138135"/>
                  </a:cubicBezTo>
                  <a:cubicBezTo>
                    <a:pt x="124492" y="138110"/>
                    <a:pt x="124518" y="138084"/>
                    <a:pt x="124518" y="138084"/>
                  </a:cubicBezTo>
                  <a:lnTo>
                    <a:pt x="124518" y="137981"/>
                  </a:lnTo>
                  <a:cubicBezTo>
                    <a:pt x="124518" y="137955"/>
                    <a:pt x="124466" y="137929"/>
                    <a:pt x="124518" y="137852"/>
                  </a:cubicBezTo>
                  <a:cubicBezTo>
                    <a:pt x="124544" y="137749"/>
                    <a:pt x="124466" y="137774"/>
                    <a:pt x="124466" y="137723"/>
                  </a:cubicBezTo>
                  <a:cubicBezTo>
                    <a:pt x="124466" y="137568"/>
                    <a:pt x="124466" y="137413"/>
                    <a:pt x="124518" y="137284"/>
                  </a:cubicBezTo>
                  <a:cubicBezTo>
                    <a:pt x="124544" y="137207"/>
                    <a:pt x="124621" y="137155"/>
                    <a:pt x="124673" y="137155"/>
                  </a:cubicBezTo>
                  <a:lnTo>
                    <a:pt x="124750" y="137104"/>
                  </a:lnTo>
                  <a:cubicBezTo>
                    <a:pt x="124776" y="136949"/>
                    <a:pt x="124750" y="136846"/>
                    <a:pt x="124569" y="136820"/>
                  </a:cubicBezTo>
                  <a:cubicBezTo>
                    <a:pt x="124518" y="136820"/>
                    <a:pt x="124492" y="136665"/>
                    <a:pt x="124518" y="136640"/>
                  </a:cubicBezTo>
                  <a:cubicBezTo>
                    <a:pt x="124531" y="136627"/>
                    <a:pt x="124537" y="136620"/>
                    <a:pt x="124544" y="136620"/>
                  </a:cubicBezTo>
                  <a:cubicBezTo>
                    <a:pt x="124550" y="136620"/>
                    <a:pt x="124556" y="136627"/>
                    <a:pt x="124569" y="136640"/>
                  </a:cubicBezTo>
                  <a:cubicBezTo>
                    <a:pt x="124590" y="136681"/>
                    <a:pt x="124615" y="136693"/>
                    <a:pt x="124642" y="136693"/>
                  </a:cubicBezTo>
                  <a:cubicBezTo>
                    <a:pt x="124683" y="136693"/>
                    <a:pt x="124729" y="136665"/>
                    <a:pt x="124776" y="136665"/>
                  </a:cubicBezTo>
                  <a:cubicBezTo>
                    <a:pt x="124776" y="136640"/>
                    <a:pt x="124776" y="136614"/>
                    <a:pt x="124750" y="136614"/>
                  </a:cubicBezTo>
                  <a:cubicBezTo>
                    <a:pt x="124719" y="136521"/>
                    <a:pt x="124679" y="136502"/>
                    <a:pt x="124640" y="136502"/>
                  </a:cubicBezTo>
                  <a:cubicBezTo>
                    <a:pt x="124615" y="136502"/>
                    <a:pt x="124590" y="136511"/>
                    <a:pt x="124569" y="136511"/>
                  </a:cubicBezTo>
                  <a:cubicBezTo>
                    <a:pt x="124544" y="136485"/>
                    <a:pt x="124544" y="136485"/>
                    <a:pt x="124518" y="136459"/>
                  </a:cubicBezTo>
                  <a:cubicBezTo>
                    <a:pt x="124518" y="136330"/>
                    <a:pt x="124621" y="136304"/>
                    <a:pt x="124724" y="136253"/>
                  </a:cubicBezTo>
                  <a:cubicBezTo>
                    <a:pt x="124750" y="136253"/>
                    <a:pt x="124750" y="136227"/>
                    <a:pt x="124750" y="136201"/>
                  </a:cubicBezTo>
                  <a:lnTo>
                    <a:pt x="124647" y="136149"/>
                  </a:lnTo>
                  <a:cubicBezTo>
                    <a:pt x="124644" y="136146"/>
                    <a:pt x="124640" y="136145"/>
                    <a:pt x="124636" y="136145"/>
                  </a:cubicBezTo>
                  <a:cubicBezTo>
                    <a:pt x="124614" y="136145"/>
                    <a:pt x="124578" y="136179"/>
                    <a:pt x="124550" y="136179"/>
                  </a:cubicBezTo>
                  <a:cubicBezTo>
                    <a:pt x="124537" y="136179"/>
                    <a:pt x="124525" y="136171"/>
                    <a:pt x="124518" y="136149"/>
                  </a:cubicBezTo>
                  <a:cubicBezTo>
                    <a:pt x="124518" y="136124"/>
                    <a:pt x="124569" y="136072"/>
                    <a:pt x="124595" y="136046"/>
                  </a:cubicBezTo>
                  <a:cubicBezTo>
                    <a:pt x="124621" y="135969"/>
                    <a:pt x="124621" y="135917"/>
                    <a:pt x="124647" y="135840"/>
                  </a:cubicBezTo>
                  <a:cubicBezTo>
                    <a:pt x="124647" y="135763"/>
                    <a:pt x="124673" y="135659"/>
                    <a:pt x="124750" y="135634"/>
                  </a:cubicBezTo>
                  <a:lnTo>
                    <a:pt x="124698" y="135505"/>
                  </a:lnTo>
                  <a:lnTo>
                    <a:pt x="124595" y="135556"/>
                  </a:lnTo>
                  <a:cubicBezTo>
                    <a:pt x="124588" y="135564"/>
                    <a:pt x="124580" y="135567"/>
                    <a:pt x="124573" y="135567"/>
                  </a:cubicBezTo>
                  <a:cubicBezTo>
                    <a:pt x="124556" y="135567"/>
                    <a:pt x="124544" y="135549"/>
                    <a:pt x="124544" y="135531"/>
                  </a:cubicBezTo>
                  <a:cubicBezTo>
                    <a:pt x="124544" y="135453"/>
                    <a:pt x="124518" y="135376"/>
                    <a:pt x="124647" y="135350"/>
                  </a:cubicBezTo>
                  <a:cubicBezTo>
                    <a:pt x="124647" y="135221"/>
                    <a:pt x="124673" y="135118"/>
                    <a:pt x="124724" y="135015"/>
                  </a:cubicBezTo>
                  <a:lnTo>
                    <a:pt x="124724" y="134912"/>
                  </a:lnTo>
                  <a:lnTo>
                    <a:pt x="124724" y="134783"/>
                  </a:lnTo>
                  <a:lnTo>
                    <a:pt x="124724" y="134396"/>
                  </a:lnTo>
                  <a:cubicBezTo>
                    <a:pt x="124724" y="134370"/>
                    <a:pt x="124673" y="134344"/>
                    <a:pt x="124724" y="134267"/>
                  </a:cubicBezTo>
                  <a:cubicBezTo>
                    <a:pt x="124750" y="134215"/>
                    <a:pt x="124724" y="134112"/>
                    <a:pt x="124724" y="134060"/>
                  </a:cubicBezTo>
                  <a:cubicBezTo>
                    <a:pt x="124724" y="134009"/>
                    <a:pt x="124673" y="133957"/>
                    <a:pt x="124647" y="133880"/>
                  </a:cubicBezTo>
                  <a:cubicBezTo>
                    <a:pt x="124621" y="133803"/>
                    <a:pt x="124750" y="133751"/>
                    <a:pt x="124698" y="133674"/>
                  </a:cubicBezTo>
                  <a:lnTo>
                    <a:pt x="124621" y="133545"/>
                  </a:lnTo>
                  <a:cubicBezTo>
                    <a:pt x="124595" y="133570"/>
                    <a:pt x="124569" y="133622"/>
                    <a:pt x="124569" y="133648"/>
                  </a:cubicBezTo>
                  <a:cubicBezTo>
                    <a:pt x="124551" y="133666"/>
                    <a:pt x="124533" y="133684"/>
                    <a:pt x="124506" y="133684"/>
                  </a:cubicBezTo>
                  <a:cubicBezTo>
                    <a:pt x="124494" y="133684"/>
                    <a:pt x="124481" y="133681"/>
                    <a:pt x="124466" y="133674"/>
                  </a:cubicBezTo>
                  <a:cubicBezTo>
                    <a:pt x="124440" y="133648"/>
                    <a:pt x="124440" y="133622"/>
                    <a:pt x="124466" y="133596"/>
                  </a:cubicBezTo>
                  <a:cubicBezTo>
                    <a:pt x="124518" y="133545"/>
                    <a:pt x="124544" y="133519"/>
                    <a:pt x="124595" y="133493"/>
                  </a:cubicBezTo>
                  <a:lnTo>
                    <a:pt x="124673" y="133416"/>
                  </a:lnTo>
                  <a:lnTo>
                    <a:pt x="124595" y="133390"/>
                  </a:lnTo>
                  <a:lnTo>
                    <a:pt x="124776" y="133390"/>
                  </a:lnTo>
                  <a:cubicBezTo>
                    <a:pt x="124776" y="133364"/>
                    <a:pt x="124776" y="133312"/>
                    <a:pt x="124724" y="133312"/>
                  </a:cubicBezTo>
                  <a:lnTo>
                    <a:pt x="124724" y="133287"/>
                  </a:lnTo>
                  <a:cubicBezTo>
                    <a:pt x="124698" y="133235"/>
                    <a:pt x="124673" y="133209"/>
                    <a:pt x="124673" y="133158"/>
                  </a:cubicBezTo>
                  <a:cubicBezTo>
                    <a:pt x="124724" y="133106"/>
                    <a:pt x="124724" y="133055"/>
                    <a:pt x="124673" y="133003"/>
                  </a:cubicBezTo>
                  <a:lnTo>
                    <a:pt x="124673" y="132977"/>
                  </a:lnTo>
                  <a:cubicBezTo>
                    <a:pt x="124673" y="132951"/>
                    <a:pt x="124698" y="132900"/>
                    <a:pt x="124724" y="132874"/>
                  </a:cubicBezTo>
                  <a:lnTo>
                    <a:pt x="124724" y="132822"/>
                  </a:lnTo>
                  <a:cubicBezTo>
                    <a:pt x="124673" y="132771"/>
                    <a:pt x="124647" y="132694"/>
                    <a:pt x="124595" y="132668"/>
                  </a:cubicBezTo>
                  <a:lnTo>
                    <a:pt x="124569" y="132642"/>
                  </a:lnTo>
                  <a:cubicBezTo>
                    <a:pt x="124595" y="132642"/>
                    <a:pt x="124595" y="132616"/>
                    <a:pt x="124595" y="132590"/>
                  </a:cubicBezTo>
                  <a:cubicBezTo>
                    <a:pt x="124595" y="132590"/>
                    <a:pt x="124595" y="132565"/>
                    <a:pt x="124595" y="132539"/>
                  </a:cubicBezTo>
                  <a:cubicBezTo>
                    <a:pt x="124647" y="132487"/>
                    <a:pt x="124673" y="132487"/>
                    <a:pt x="124595" y="132436"/>
                  </a:cubicBezTo>
                  <a:cubicBezTo>
                    <a:pt x="124544" y="132384"/>
                    <a:pt x="124518" y="132384"/>
                    <a:pt x="124518" y="132307"/>
                  </a:cubicBezTo>
                  <a:cubicBezTo>
                    <a:pt x="124518" y="132281"/>
                    <a:pt x="124492" y="132255"/>
                    <a:pt x="124492" y="132229"/>
                  </a:cubicBezTo>
                  <a:lnTo>
                    <a:pt x="124569" y="132229"/>
                  </a:lnTo>
                  <a:cubicBezTo>
                    <a:pt x="124569" y="132229"/>
                    <a:pt x="124595" y="132229"/>
                    <a:pt x="124595" y="132203"/>
                  </a:cubicBezTo>
                  <a:cubicBezTo>
                    <a:pt x="124595" y="132178"/>
                    <a:pt x="124595" y="132126"/>
                    <a:pt x="124595" y="132100"/>
                  </a:cubicBezTo>
                  <a:cubicBezTo>
                    <a:pt x="124595" y="132023"/>
                    <a:pt x="124595" y="131920"/>
                    <a:pt x="124595" y="131842"/>
                  </a:cubicBezTo>
                  <a:cubicBezTo>
                    <a:pt x="124595" y="131791"/>
                    <a:pt x="124544" y="131791"/>
                    <a:pt x="124518" y="131765"/>
                  </a:cubicBezTo>
                  <a:lnTo>
                    <a:pt x="124440" y="131739"/>
                  </a:lnTo>
                  <a:cubicBezTo>
                    <a:pt x="124415" y="131713"/>
                    <a:pt x="124389" y="131688"/>
                    <a:pt x="124389" y="131662"/>
                  </a:cubicBezTo>
                  <a:cubicBezTo>
                    <a:pt x="124363" y="131636"/>
                    <a:pt x="124389" y="131559"/>
                    <a:pt x="124363" y="131533"/>
                  </a:cubicBezTo>
                  <a:cubicBezTo>
                    <a:pt x="124363" y="131507"/>
                    <a:pt x="124389" y="131481"/>
                    <a:pt x="124415" y="131481"/>
                  </a:cubicBezTo>
                  <a:cubicBezTo>
                    <a:pt x="124415" y="131430"/>
                    <a:pt x="124415" y="131404"/>
                    <a:pt x="124415" y="131352"/>
                  </a:cubicBezTo>
                  <a:cubicBezTo>
                    <a:pt x="124415" y="131378"/>
                    <a:pt x="124415" y="131404"/>
                    <a:pt x="124440" y="131430"/>
                  </a:cubicBezTo>
                  <a:cubicBezTo>
                    <a:pt x="124458" y="131430"/>
                    <a:pt x="124475" y="131441"/>
                    <a:pt x="124492" y="131441"/>
                  </a:cubicBezTo>
                  <a:cubicBezTo>
                    <a:pt x="124501" y="131441"/>
                    <a:pt x="124509" y="131438"/>
                    <a:pt x="124518" y="131430"/>
                  </a:cubicBezTo>
                  <a:cubicBezTo>
                    <a:pt x="124544" y="131378"/>
                    <a:pt x="124544" y="131352"/>
                    <a:pt x="124569" y="131327"/>
                  </a:cubicBezTo>
                  <a:cubicBezTo>
                    <a:pt x="124621" y="131275"/>
                    <a:pt x="124595" y="131223"/>
                    <a:pt x="124647" y="131172"/>
                  </a:cubicBezTo>
                  <a:cubicBezTo>
                    <a:pt x="124698" y="131120"/>
                    <a:pt x="124647" y="131069"/>
                    <a:pt x="124647" y="131043"/>
                  </a:cubicBezTo>
                  <a:lnTo>
                    <a:pt x="124647" y="131017"/>
                  </a:lnTo>
                  <a:lnTo>
                    <a:pt x="124647" y="130991"/>
                  </a:lnTo>
                  <a:cubicBezTo>
                    <a:pt x="124647" y="130966"/>
                    <a:pt x="124647" y="130940"/>
                    <a:pt x="124647" y="130914"/>
                  </a:cubicBezTo>
                  <a:cubicBezTo>
                    <a:pt x="124647" y="130888"/>
                    <a:pt x="124647" y="130837"/>
                    <a:pt x="124647" y="130811"/>
                  </a:cubicBezTo>
                  <a:cubicBezTo>
                    <a:pt x="124673" y="130811"/>
                    <a:pt x="124724" y="130811"/>
                    <a:pt x="124724" y="130759"/>
                  </a:cubicBezTo>
                  <a:cubicBezTo>
                    <a:pt x="124698" y="130708"/>
                    <a:pt x="124698" y="130682"/>
                    <a:pt x="124673" y="130656"/>
                  </a:cubicBezTo>
                  <a:cubicBezTo>
                    <a:pt x="124647" y="130630"/>
                    <a:pt x="124647" y="130579"/>
                    <a:pt x="124673" y="130527"/>
                  </a:cubicBezTo>
                  <a:cubicBezTo>
                    <a:pt x="124750" y="130476"/>
                    <a:pt x="124698" y="130398"/>
                    <a:pt x="124673" y="130321"/>
                  </a:cubicBezTo>
                  <a:cubicBezTo>
                    <a:pt x="124647" y="130295"/>
                    <a:pt x="124647" y="130243"/>
                    <a:pt x="124673" y="130218"/>
                  </a:cubicBezTo>
                  <a:cubicBezTo>
                    <a:pt x="124673" y="130192"/>
                    <a:pt x="124698" y="130166"/>
                    <a:pt x="124698" y="130140"/>
                  </a:cubicBezTo>
                  <a:cubicBezTo>
                    <a:pt x="124776" y="130089"/>
                    <a:pt x="124776" y="130089"/>
                    <a:pt x="124724" y="130011"/>
                  </a:cubicBezTo>
                  <a:cubicBezTo>
                    <a:pt x="124724" y="129985"/>
                    <a:pt x="124724" y="129985"/>
                    <a:pt x="124724" y="129960"/>
                  </a:cubicBezTo>
                  <a:lnTo>
                    <a:pt x="124827" y="129960"/>
                  </a:lnTo>
                  <a:cubicBezTo>
                    <a:pt x="124827" y="129934"/>
                    <a:pt x="124827" y="129908"/>
                    <a:pt x="124879" y="129908"/>
                  </a:cubicBezTo>
                  <a:cubicBezTo>
                    <a:pt x="124879" y="129857"/>
                    <a:pt x="124879" y="129779"/>
                    <a:pt x="124905" y="129753"/>
                  </a:cubicBezTo>
                  <a:cubicBezTo>
                    <a:pt x="124930" y="129728"/>
                    <a:pt x="124905" y="129547"/>
                    <a:pt x="125034" y="129521"/>
                  </a:cubicBezTo>
                  <a:lnTo>
                    <a:pt x="125111" y="129521"/>
                  </a:lnTo>
                  <a:cubicBezTo>
                    <a:pt x="124956" y="129289"/>
                    <a:pt x="124982" y="129005"/>
                    <a:pt x="125163" y="128825"/>
                  </a:cubicBezTo>
                  <a:cubicBezTo>
                    <a:pt x="125163" y="128799"/>
                    <a:pt x="125188" y="128773"/>
                    <a:pt x="125214" y="128773"/>
                  </a:cubicBezTo>
                  <a:cubicBezTo>
                    <a:pt x="125214" y="128696"/>
                    <a:pt x="125214" y="128644"/>
                    <a:pt x="125240" y="128593"/>
                  </a:cubicBezTo>
                  <a:cubicBezTo>
                    <a:pt x="125292" y="128541"/>
                    <a:pt x="125240" y="128412"/>
                    <a:pt x="125266" y="128335"/>
                  </a:cubicBezTo>
                  <a:cubicBezTo>
                    <a:pt x="125214" y="128232"/>
                    <a:pt x="125188" y="128103"/>
                    <a:pt x="125266" y="128025"/>
                  </a:cubicBezTo>
                  <a:cubicBezTo>
                    <a:pt x="125266" y="127974"/>
                    <a:pt x="125240" y="127948"/>
                    <a:pt x="125214" y="127922"/>
                  </a:cubicBezTo>
                  <a:cubicBezTo>
                    <a:pt x="125124" y="127922"/>
                    <a:pt x="125113" y="128060"/>
                    <a:pt x="125059" y="128060"/>
                  </a:cubicBezTo>
                  <a:cubicBezTo>
                    <a:pt x="125052" y="128060"/>
                    <a:pt x="125043" y="128058"/>
                    <a:pt x="125034" y="128051"/>
                  </a:cubicBezTo>
                  <a:cubicBezTo>
                    <a:pt x="124930" y="127974"/>
                    <a:pt x="125085" y="127948"/>
                    <a:pt x="125085" y="127845"/>
                  </a:cubicBezTo>
                  <a:cubicBezTo>
                    <a:pt x="125085" y="127793"/>
                    <a:pt x="125111" y="127716"/>
                    <a:pt x="125163" y="127690"/>
                  </a:cubicBezTo>
                  <a:cubicBezTo>
                    <a:pt x="125163" y="127613"/>
                    <a:pt x="125163" y="127510"/>
                    <a:pt x="125188" y="127432"/>
                  </a:cubicBezTo>
                  <a:cubicBezTo>
                    <a:pt x="125214" y="127355"/>
                    <a:pt x="125163" y="127303"/>
                    <a:pt x="125111" y="127252"/>
                  </a:cubicBezTo>
                  <a:cubicBezTo>
                    <a:pt x="125098" y="127252"/>
                    <a:pt x="125079" y="127258"/>
                    <a:pt x="125063" y="127258"/>
                  </a:cubicBezTo>
                  <a:cubicBezTo>
                    <a:pt x="125047" y="127258"/>
                    <a:pt x="125034" y="127252"/>
                    <a:pt x="125034" y="127226"/>
                  </a:cubicBezTo>
                  <a:cubicBezTo>
                    <a:pt x="125008" y="127149"/>
                    <a:pt x="124956" y="127097"/>
                    <a:pt x="124905" y="127045"/>
                  </a:cubicBezTo>
                  <a:cubicBezTo>
                    <a:pt x="124827" y="126942"/>
                    <a:pt x="124776" y="126813"/>
                    <a:pt x="124801" y="126684"/>
                  </a:cubicBezTo>
                  <a:cubicBezTo>
                    <a:pt x="124724" y="126581"/>
                    <a:pt x="124879" y="126530"/>
                    <a:pt x="124853" y="126452"/>
                  </a:cubicBezTo>
                  <a:cubicBezTo>
                    <a:pt x="124801" y="126375"/>
                    <a:pt x="124750" y="126323"/>
                    <a:pt x="124724" y="126272"/>
                  </a:cubicBezTo>
                  <a:cubicBezTo>
                    <a:pt x="124698" y="126194"/>
                    <a:pt x="124724" y="126143"/>
                    <a:pt x="124776" y="126117"/>
                  </a:cubicBezTo>
                  <a:cubicBezTo>
                    <a:pt x="124827" y="125988"/>
                    <a:pt x="124801" y="125859"/>
                    <a:pt x="124724" y="125756"/>
                  </a:cubicBezTo>
                  <a:cubicBezTo>
                    <a:pt x="124647" y="125601"/>
                    <a:pt x="124647" y="125421"/>
                    <a:pt x="124750" y="125266"/>
                  </a:cubicBezTo>
                  <a:cubicBezTo>
                    <a:pt x="124776" y="125214"/>
                    <a:pt x="124750" y="125111"/>
                    <a:pt x="124827" y="125034"/>
                  </a:cubicBezTo>
                  <a:cubicBezTo>
                    <a:pt x="124853" y="125008"/>
                    <a:pt x="124905" y="124982"/>
                    <a:pt x="124956" y="124982"/>
                  </a:cubicBezTo>
                  <a:cubicBezTo>
                    <a:pt x="124982" y="124982"/>
                    <a:pt x="125008" y="124930"/>
                    <a:pt x="124982" y="124905"/>
                  </a:cubicBezTo>
                  <a:cubicBezTo>
                    <a:pt x="124853" y="124776"/>
                    <a:pt x="124801" y="124621"/>
                    <a:pt x="124801" y="124440"/>
                  </a:cubicBezTo>
                  <a:cubicBezTo>
                    <a:pt x="124724" y="124440"/>
                    <a:pt x="124698" y="124544"/>
                    <a:pt x="124595" y="124544"/>
                  </a:cubicBezTo>
                  <a:cubicBezTo>
                    <a:pt x="124595" y="124415"/>
                    <a:pt x="124595" y="124286"/>
                    <a:pt x="124621" y="124183"/>
                  </a:cubicBezTo>
                  <a:cubicBezTo>
                    <a:pt x="124621" y="124140"/>
                    <a:pt x="124655" y="124098"/>
                    <a:pt x="124696" y="124098"/>
                  </a:cubicBezTo>
                  <a:cubicBezTo>
                    <a:pt x="124705" y="124098"/>
                    <a:pt x="124715" y="124100"/>
                    <a:pt x="124724" y="124105"/>
                  </a:cubicBezTo>
                  <a:cubicBezTo>
                    <a:pt x="124776" y="124105"/>
                    <a:pt x="124776" y="124157"/>
                    <a:pt x="124801" y="124183"/>
                  </a:cubicBezTo>
                  <a:lnTo>
                    <a:pt x="124801" y="124157"/>
                  </a:lnTo>
                  <a:lnTo>
                    <a:pt x="124801" y="124131"/>
                  </a:lnTo>
                  <a:cubicBezTo>
                    <a:pt x="124801" y="124105"/>
                    <a:pt x="124801" y="124079"/>
                    <a:pt x="124801" y="124079"/>
                  </a:cubicBezTo>
                  <a:cubicBezTo>
                    <a:pt x="124801" y="124002"/>
                    <a:pt x="124905" y="124028"/>
                    <a:pt x="124905" y="123976"/>
                  </a:cubicBezTo>
                  <a:cubicBezTo>
                    <a:pt x="124905" y="123899"/>
                    <a:pt x="124879" y="123873"/>
                    <a:pt x="124905" y="123847"/>
                  </a:cubicBezTo>
                  <a:cubicBezTo>
                    <a:pt x="124930" y="123718"/>
                    <a:pt x="125034" y="123718"/>
                    <a:pt x="125137" y="123718"/>
                  </a:cubicBezTo>
                  <a:lnTo>
                    <a:pt x="125214" y="123667"/>
                  </a:lnTo>
                  <a:cubicBezTo>
                    <a:pt x="125214" y="123615"/>
                    <a:pt x="125214" y="123538"/>
                    <a:pt x="125163" y="123512"/>
                  </a:cubicBezTo>
                  <a:cubicBezTo>
                    <a:pt x="125137" y="123495"/>
                    <a:pt x="125122" y="123489"/>
                    <a:pt x="125115" y="123489"/>
                  </a:cubicBezTo>
                  <a:cubicBezTo>
                    <a:pt x="125100" y="123489"/>
                    <a:pt x="125111" y="123512"/>
                    <a:pt x="125111" y="123512"/>
                  </a:cubicBezTo>
                  <a:cubicBezTo>
                    <a:pt x="125008" y="123409"/>
                    <a:pt x="124956" y="123280"/>
                    <a:pt x="125008" y="123151"/>
                  </a:cubicBezTo>
                  <a:cubicBezTo>
                    <a:pt x="125008" y="123099"/>
                    <a:pt x="125059" y="123048"/>
                    <a:pt x="125059" y="122970"/>
                  </a:cubicBezTo>
                  <a:cubicBezTo>
                    <a:pt x="125085" y="122841"/>
                    <a:pt x="125163" y="122841"/>
                    <a:pt x="125266" y="122816"/>
                  </a:cubicBezTo>
                  <a:cubicBezTo>
                    <a:pt x="125214" y="122712"/>
                    <a:pt x="125188" y="122609"/>
                    <a:pt x="125317" y="122506"/>
                  </a:cubicBezTo>
                  <a:cubicBezTo>
                    <a:pt x="125317" y="122506"/>
                    <a:pt x="125317" y="122455"/>
                    <a:pt x="125343" y="122429"/>
                  </a:cubicBezTo>
                  <a:cubicBezTo>
                    <a:pt x="125240" y="122377"/>
                    <a:pt x="125317" y="122300"/>
                    <a:pt x="125343" y="122248"/>
                  </a:cubicBezTo>
                  <a:cubicBezTo>
                    <a:pt x="125266" y="122248"/>
                    <a:pt x="125214" y="122248"/>
                    <a:pt x="125266" y="122171"/>
                  </a:cubicBezTo>
                  <a:cubicBezTo>
                    <a:pt x="125266" y="122145"/>
                    <a:pt x="125266" y="122119"/>
                    <a:pt x="125292" y="122094"/>
                  </a:cubicBezTo>
                  <a:cubicBezTo>
                    <a:pt x="125240" y="121939"/>
                    <a:pt x="125240" y="121784"/>
                    <a:pt x="125292" y="121629"/>
                  </a:cubicBezTo>
                  <a:cubicBezTo>
                    <a:pt x="125310" y="121611"/>
                    <a:pt x="125328" y="121593"/>
                    <a:pt x="125337" y="121593"/>
                  </a:cubicBezTo>
                  <a:cubicBezTo>
                    <a:pt x="125341" y="121593"/>
                    <a:pt x="125343" y="121596"/>
                    <a:pt x="125343" y="121603"/>
                  </a:cubicBezTo>
                  <a:cubicBezTo>
                    <a:pt x="125369" y="121603"/>
                    <a:pt x="125395" y="121629"/>
                    <a:pt x="125395" y="121629"/>
                  </a:cubicBezTo>
                  <a:cubicBezTo>
                    <a:pt x="125395" y="121758"/>
                    <a:pt x="125395" y="121861"/>
                    <a:pt x="125395" y="121990"/>
                  </a:cubicBezTo>
                  <a:lnTo>
                    <a:pt x="125420" y="121990"/>
                  </a:lnTo>
                  <a:cubicBezTo>
                    <a:pt x="125472" y="121965"/>
                    <a:pt x="125524" y="121939"/>
                    <a:pt x="125524" y="121913"/>
                  </a:cubicBezTo>
                  <a:cubicBezTo>
                    <a:pt x="125601" y="121784"/>
                    <a:pt x="125524" y="121681"/>
                    <a:pt x="125601" y="121526"/>
                  </a:cubicBezTo>
                  <a:cubicBezTo>
                    <a:pt x="125601" y="121475"/>
                    <a:pt x="125627" y="121423"/>
                    <a:pt x="125627" y="121346"/>
                  </a:cubicBezTo>
                  <a:lnTo>
                    <a:pt x="125524" y="121346"/>
                  </a:lnTo>
                  <a:cubicBezTo>
                    <a:pt x="125498" y="121346"/>
                    <a:pt x="125446" y="121346"/>
                    <a:pt x="125420" y="121294"/>
                  </a:cubicBezTo>
                  <a:cubicBezTo>
                    <a:pt x="125395" y="121242"/>
                    <a:pt x="125472" y="121242"/>
                    <a:pt x="125498" y="121191"/>
                  </a:cubicBezTo>
                  <a:cubicBezTo>
                    <a:pt x="125343" y="121113"/>
                    <a:pt x="125317" y="121088"/>
                    <a:pt x="125343" y="120907"/>
                  </a:cubicBezTo>
                  <a:lnTo>
                    <a:pt x="125343" y="120830"/>
                  </a:lnTo>
                  <a:lnTo>
                    <a:pt x="125343" y="120727"/>
                  </a:lnTo>
                  <a:cubicBezTo>
                    <a:pt x="125369" y="120623"/>
                    <a:pt x="125420" y="120546"/>
                    <a:pt x="125498" y="120494"/>
                  </a:cubicBezTo>
                  <a:lnTo>
                    <a:pt x="125575" y="120391"/>
                  </a:lnTo>
                  <a:cubicBezTo>
                    <a:pt x="125575" y="120366"/>
                    <a:pt x="125575" y="120340"/>
                    <a:pt x="125575" y="120340"/>
                  </a:cubicBezTo>
                  <a:cubicBezTo>
                    <a:pt x="125498" y="120314"/>
                    <a:pt x="125420" y="120314"/>
                    <a:pt x="125420" y="120211"/>
                  </a:cubicBezTo>
                  <a:cubicBezTo>
                    <a:pt x="125420" y="120108"/>
                    <a:pt x="125369" y="120108"/>
                    <a:pt x="125446" y="120056"/>
                  </a:cubicBezTo>
                  <a:cubicBezTo>
                    <a:pt x="125475" y="120047"/>
                    <a:pt x="125496" y="120041"/>
                    <a:pt x="125513" y="120041"/>
                  </a:cubicBezTo>
                  <a:cubicBezTo>
                    <a:pt x="125543" y="120041"/>
                    <a:pt x="125559" y="120059"/>
                    <a:pt x="125575" y="120108"/>
                  </a:cubicBezTo>
                  <a:lnTo>
                    <a:pt x="125678" y="120082"/>
                  </a:lnTo>
                  <a:cubicBezTo>
                    <a:pt x="125653" y="120030"/>
                    <a:pt x="125601" y="119953"/>
                    <a:pt x="125730" y="119927"/>
                  </a:cubicBezTo>
                  <a:cubicBezTo>
                    <a:pt x="125756" y="119824"/>
                    <a:pt x="125756" y="119747"/>
                    <a:pt x="125807" y="119643"/>
                  </a:cubicBezTo>
                  <a:lnTo>
                    <a:pt x="125807" y="119514"/>
                  </a:lnTo>
                  <a:cubicBezTo>
                    <a:pt x="125807" y="119437"/>
                    <a:pt x="125885" y="119308"/>
                    <a:pt x="125807" y="119257"/>
                  </a:cubicBezTo>
                  <a:cubicBezTo>
                    <a:pt x="125782" y="119244"/>
                    <a:pt x="125756" y="119231"/>
                    <a:pt x="125733" y="119231"/>
                  </a:cubicBezTo>
                  <a:cubicBezTo>
                    <a:pt x="125711" y="119231"/>
                    <a:pt x="125691" y="119244"/>
                    <a:pt x="125678" y="119282"/>
                  </a:cubicBezTo>
                  <a:lnTo>
                    <a:pt x="125549" y="119282"/>
                  </a:lnTo>
                  <a:cubicBezTo>
                    <a:pt x="125472" y="119282"/>
                    <a:pt x="125446" y="119257"/>
                    <a:pt x="125472" y="119179"/>
                  </a:cubicBezTo>
                  <a:lnTo>
                    <a:pt x="125575" y="118999"/>
                  </a:lnTo>
                  <a:lnTo>
                    <a:pt x="125575" y="118999"/>
                  </a:lnTo>
                  <a:cubicBezTo>
                    <a:pt x="125568" y="119006"/>
                    <a:pt x="125558" y="119009"/>
                    <a:pt x="125548" y="119009"/>
                  </a:cubicBezTo>
                  <a:cubicBezTo>
                    <a:pt x="125524" y="119009"/>
                    <a:pt x="125498" y="118991"/>
                    <a:pt x="125498" y="118973"/>
                  </a:cubicBezTo>
                  <a:cubicBezTo>
                    <a:pt x="125498" y="118921"/>
                    <a:pt x="125524" y="118870"/>
                    <a:pt x="125575" y="118844"/>
                  </a:cubicBezTo>
                  <a:cubicBezTo>
                    <a:pt x="125601" y="118792"/>
                    <a:pt x="125627" y="118741"/>
                    <a:pt x="125627" y="118715"/>
                  </a:cubicBezTo>
                  <a:cubicBezTo>
                    <a:pt x="125627" y="118663"/>
                    <a:pt x="125653" y="118638"/>
                    <a:pt x="125704" y="118612"/>
                  </a:cubicBezTo>
                  <a:cubicBezTo>
                    <a:pt x="125704" y="118534"/>
                    <a:pt x="125575" y="118483"/>
                    <a:pt x="125653" y="118405"/>
                  </a:cubicBezTo>
                  <a:cubicBezTo>
                    <a:pt x="125653" y="118328"/>
                    <a:pt x="125678" y="118276"/>
                    <a:pt x="125678" y="118225"/>
                  </a:cubicBezTo>
                  <a:cubicBezTo>
                    <a:pt x="125653" y="118225"/>
                    <a:pt x="125627" y="118173"/>
                    <a:pt x="125678" y="118148"/>
                  </a:cubicBezTo>
                  <a:lnTo>
                    <a:pt x="125807" y="118044"/>
                  </a:lnTo>
                  <a:cubicBezTo>
                    <a:pt x="125859" y="117993"/>
                    <a:pt x="125859" y="117915"/>
                    <a:pt x="125833" y="117864"/>
                  </a:cubicBezTo>
                  <a:lnTo>
                    <a:pt x="125807" y="117838"/>
                  </a:lnTo>
                  <a:lnTo>
                    <a:pt x="125833" y="117812"/>
                  </a:lnTo>
                  <a:cubicBezTo>
                    <a:pt x="125833" y="117761"/>
                    <a:pt x="125885" y="117761"/>
                    <a:pt x="125936" y="117761"/>
                  </a:cubicBezTo>
                  <a:lnTo>
                    <a:pt x="125936" y="117735"/>
                  </a:lnTo>
                  <a:lnTo>
                    <a:pt x="125936" y="117709"/>
                  </a:lnTo>
                  <a:cubicBezTo>
                    <a:pt x="125910" y="117683"/>
                    <a:pt x="125885" y="117657"/>
                    <a:pt x="125885" y="117632"/>
                  </a:cubicBezTo>
                  <a:cubicBezTo>
                    <a:pt x="125872" y="117645"/>
                    <a:pt x="125859" y="117651"/>
                    <a:pt x="125846" y="117651"/>
                  </a:cubicBezTo>
                  <a:cubicBezTo>
                    <a:pt x="125833" y="117651"/>
                    <a:pt x="125820" y="117645"/>
                    <a:pt x="125807" y="117632"/>
                  </a:cubicBezTo>
                  <a:cubicBezTo>
                    <a:pt x="125782" y="117606"/>
                    <a:pt x="125807" y="117606"/>
                    <a:pt x="125807" y="117580"/>
                  </a:cubicBezTo>
                  <a:cubicBezTo>
                    <a:pt x="125833" y="117554"/>
                    <a:pt x="125859" y="117503"/>
                    <a:pt x="125859" y="117477"/>
                  </a:cubicBezTo>
                  <a:cubicBezTo>
                    <a:pt x="125859" y="117400"/>
                    <a:pt x="125730" y="117400"/>
                    <a:pt x="125756" y="117296"/>
                  </a:cubicBezTo>
                  <a:lnTo>
                    <a:pt x="125678" y="117296"/>
                  </a:lnTo>
                  <a:cubicBezTo>
                    <a:pt x="125653" y="117271"/>
                    <a:pt x="125678" y="117245"/>
                    <a:pt x="125678" y="117245"/>
                  </a:cubicBezTo>
                  <a:cubicBezTo>
                    <a:pt x="125678" y="117219"/>
                    <a:pt x="125756" y="117167"/>
                    <a:pt x="125807" y="117142"/>
                  </a:cubicBezTo>
                  <a:cubicBezTo>
                    <a:pt x="125782" y="117064"/>
                    <a:pt x="125756" y="116987"/>
                    <a:pt x="125885" y="116987"/>
                  </a:cubicBezTo>
                  <a:cubicBezTo>
                    <a:pt x="125885" y="116961"/>
                    <a:pt x="125885" y="116935"/>
                    <a:pt x="125885" y="116935"/>
                  </a:cubicBezTo>
                  <a:cubicBezTo>
                    <a:pt x="125859" y="116922"/>
                    <a:pt x="125833" y="116916"/>
                    <a:pt x="125807" y="116916"/>
                  </a:cubicBezTo>
                  <a:cubicBezTo>
                    <a:pt x="125782" y="116916"/>
                    <a:pt x="125756" y="116922"/>
                    <a:pt x="125730" y="116935"/>
                  </a:cubicBezTo>
                  <a:cubicBezTo>
                    <a:pt x="125730" y="116961"/>
                    <a:pt x="125730" y="116987"/>
                    <a:pt x="125704" y="116987"/>
                  </a:cubicBezTo>
                  <a:cubicBezTo>
                    <a:pt x="125678" y="116987"/>
                    <a:pt x="125627" y="116961"/>
                    <a:pt x="125627" y="116935"/>
                  </a:cubicBezTo>
                  <a:cubicBezTo>
                    <a:pt x="125627" y="116898"/>
                    <a:pt x="125585" y="116874"/>
                    <a:pt x="125553" y="116874"/>
                  </a:cubicBezTo>
                  <a:cubicBezTo>
                    <a:pt x="125541" y="116874"/>
                    <a:pt x="125531" y="116877"/>
                    <a:pt x="125524" y="116884"/>
                  </a:cubicBezTo>
                  <a:cubicBezTo>
                    <a:pt x="125498" y="116910"/>
                    <a:pt x="125472" y="116961"/>
                    <a:pt x="125472" y="116987"/>
                  </a:cubicBezTo>
                  <a:cubicBezTo>
                    <a:pt x="125498" y="117013"/>
                    <a:pt x="125498" y="117064"/>
                    <a:pt x="125498" y="117090"/>
                  </a:cubicBezTo>
                  <a:cubicBezTo>
                    <a:pt x="125498" y="117142"/>
                    <a:pt x="125498" y="117219"/>
                    <a:pt x="125446" y="117271"/>
                  </a:cubicBezTo>
                  <a:cubicBezTo>
                    <a:pt x="125446" y="117271"/>
                    <a:pt x="125420" y="117322"/>
                    <a:pt x="125420" y="117322"/>
                  </a:cubicBezTo>
                  <a:cubicBezTo>
                    <a:pt x="125420" y="117322"/>
                    <a:pt x="125395" y="117296"/>
                    <a:pt x="125395" y="117245"/>
                  </a:cubicBezTo>
                  <a:cubicBezTo>
                    <a:pt x="125343" y="117167"/>
                    <a:pt x="125343" y="117039"/>
                    <a:pt x="125395" y="116935"/>
                  </a:cubicBezTo>
                  <a:cubicBezTo>
                    <a:pt x="125420" y="116858"/>
                    <a:pt x="125292" y="116884"/>
                    <a:pt x="125292" y="116806"/>
                  </a:cubicBezTo>
                  <a:cubicBezTo>
                    <a:pt x="125317" y="116729"/>
                    <a:pt x="125317" y="116652"/>
                    <a:pt x="125395" y="116626"/>
                  </a:cubicBezTo>
                  <a:cubicBezTo>
                    <a:pt x="125446" y="116600"/>
                    <a:pt x="125420" y="116523"/>
                    <a:pt x="125395" y="116471"/>
                  </a:cubicBezTo>
                  <a:lnTo>
                    <a:pt x="125317" y="116471"/>
                  </a:lnTo>
                  <a:cubicBezTo>
                    <a:pt x="125292" y="116484"/>
                    <a:pt x="125259" y="116490"/>
                    <a:pt x="125227" y="116490"/>
                  </a:cubicBezTo>
                  <a:cubicBezTo>
                    <a:pt x="125195" y="116490"/>
                    <a:pt x="125163" y="116484"/>
                    <a:pt x="125137" y="116471"/>
                  </a:cubicBezTo>
                  <a:cubicBezTo>
                    <a:pt x="125111" y="116471"/>
                    <a:pt x="125085" y="116445"/>
                    <a:pt x="125111" y="116420"/>
                  </a:cubicBezTo>
                  <a:cubicBezTo>
                    <a:pt x="125137" y="116394"/>
                    <a:pt x="125163" y="116368"/>
                    <a:pt x="125188" y="116342"/>
                  </a:cubicBezTo>
                  <a:cubicBezTo>
                    <a:pt x="125240" y="116291"/>
                    <a:pt x="125266" y="116213"/>
                    <a:pt x="125240" y="116162"/>
                  </a:cubicBezTo>
                  <a:cubicBezTo>
                    <a:pt x="125214" y="116058"/>
                    <a:pt x="125266" y="115981"/>
                    <a:pt x="125343" y="115955"/>
                  </a:cubicBezTo>
                  <a:cubicBezTo>
                    <a:pt x="125343" y="115904"/>
                    <a:pt x="125292" y="115904"/>
                    <a:pt x="125266" y="115904"/>
                  </a:cubicBezTo>
                  <a:cubicBezTo>
                    <a:pt x="125240" y="115904"/>
                    <a:pt x="125214" y="115852"/>
                    <a:pt x="125214" y="115826"/>
                  </a:cubicBezTo>
                  <a:cubicBezTo>
                    <a:pt x="125214" y="115775"/>
                    <a:pt x="125240" y="115672"/>
                    <a:pt x="125240" y="115594"/>
                  </a:cubicBezTo>
                  <a:cubicBezTo>
                    <a:pt x="125266" y="115568"/>
                    <a:pt x="125266" y="115517"/>
                    <a:pt x="125266" y="115491"/>
                  </a:cubicBezTo>
                  <a:cubicBezTo>
                    <a:pt x="125292" y="115439"/>
                    <a:pt x="125240" y="115388"/>
                    <a:pt x="125137" y="115388"/>
                  </a:cubicBezTo>
                  <a:cubicBezTo>
                    <a:pt x="125122" y="115395"/>
                    <a:pt x="125104" y="115399"/>
                    <a:pt x="125085" y="115399"/>
                  </a:cubicBezTo>
                  <a:cubicBezTo>
                    <a:pt x="125040" y="115399"/>
                    <a:pt x="124985" y="115380"/>
                    <a:pt x="124930" y="115362"/>
                  </a:cubicBezTo>
                  <a:cubicBezTo>
                    <a:pt x="124905" y="115336"/>
                    <a:pt x="124930" y="115285"/>
                    <a:pt x="124930" y="115259"/>
                  </a:cubicBezTo>
                  <a:cubicBezTo>
                    <a:pt x="124930" y="115259"/>
                    <a:pt x="124930" y="115233"/>
                    <a:pt x="124930" y="115207"/>
                  </a:cubicBezTo>
                  <a:cubicBezTo>
                    <a:pt x="124982" y="115078"/>
                    <a:pt x="124905" y="114949"/>
                    <a:pt x="125008" y="114821"/>
                  </a:cubicBezTo>
                  <a:cubicBezTo>
                    <a:pt x="125008" y="114821"/>
                    <a:pt x="125008" y="114769"/>
                    <a:pt x="124982" y="114743"/>
                  </a:cubicBezTo>
                  <a:cubicBezTo>
                    <a:pt x="124956" y="114666"/>
                    <a:pt x="124982" y="114614"/>
                    <a:pt x="125059" y="114588"/>
                  </a:cubicBezTo>
                  <a:cubicBezTo>
                    <a:pt x="125111" y="114537"/>
                    <a:pt x="125163" y="114511"/>
                    <a:pt x="125111" y="114408"/>
                  </a:cubicBezTo>
                  <a:cubicBezTo>
                    <a:pt x="125085" y="114305"/>
                    <a:pt x="125059" y="114176"/>
                    <a:pt x="125059" y="114073"/>
                  </a:cubicBezTo>
                  <a:lnTo>
                    <a:pt x="125059" y="113944"/>
                  </a:lnTo>
                  <a:lnTo>
                    <a:pt x="125059" y="113840"/>
                  </a:lnTo>
                  <a:cubicBezTo>
                    <a:pt x="125059" y="113840"/>
                    <a:pt x="125059" y="113815"/>
                    <a:pt x="125059" y="113789"/>
                  </a:cubicBezTo>
                  <a:cubicBezTo>
                    <a:pt x="125008" y="113737"/>
                    <a:pt x="124982" y="113686"/>
                    <a:pt x="125059" y="113608"/>
                  </a:cubicBezTo>
                  <a:lnTo>
                    <a:pt x="125059" y="113454"/>
                  </a:lnTo>
                  <a:cubicBezTo>
                    <a:pt x="125008" y="113376"/>
                    <a:pt x="124956" y="113273"/>
                    <a:pt x="124956" y="113144"/>
                  </a:cubicBezTo>
                  <a:lnTo>
                    <a:pt x="124905" y="112989"/>
                  </a:lnTo>
                  <a:lnTo>
                    <a:pt x="124853" y="112989"/>
                  </a:lnTo>
                  <a:cubicBezTo>
                    <a:pt x="124853" y="113015"/>
                    <a:pt x="124853" y="113041"/>
                    <a:pt x="124853" y="113067"/>
                  </a:cubicBezTo>
                  <a:cubicBezTo>
                    <a:pt x="124853" y="113113"/>
                    <a:pt x="124825" y="113122"/>
                    <a:pt x="124792" y="113122"/>
                  </a:cubicBezTo>
                  <a:cubicBezTo>
                    <a:pt x="124770" y="113122"/>
                    <a:pt x="124745" y="113118"/>
                    <a:pt x="124724" y="113118"/>
                  </a:cubicBezTo>
                  <a:cubicBezTo>
                    <a:pt x="124707" y="113144"/>
                    <a:pt x="124690" y="113153"/>
                    <a:pt x="124673" y="113153"/>
                  </a:cubicBezTo>
                  <a:cubicBezTo>
                    <a:pt x="124638" y="113153"/>
                    <a:pt x="124604" y="113118"/>
                    <a:pt x="124569" y="113118"/>
                  </a:cubicBezTo>
                  <a:cubicBezTo>
                    <a:pt x="124556" y="113131"/>
                    <a:pt x="124544" y="113138"/>
                    <a:pt x="124531" y="113138"/>
                  </a:cubicBezTo>
                  <a:cubicBezTo>
                    <a:pt x="124518" y="113138"/>
                    <a:pt x="124505" y="113131"/>
                    <a:pt x="124492" y="113118"/>
                  </a:cubicBezTo>
                  <a:cubicBezTo>
                    <a:pt x="124466" y="113067"/>
                    <a:pt x="124440" y="113015"/>
                    <a:pt x="124415" y="112964"/>
                  </a:cubicBezTo>
                  <a:cubicBezTo>
                    <a:pt x="124415" y="112938"/>
                    <a:pt x="124415" y="112912"/>
                    <a:pt x="124466" y="112886"/>
                  </a:cubicBezTo>
                  <a:cubicBezTo>
                    <a:pt x="124466" y="112860"/>
                    <a:pt x="124466" y="112809"/>
                    <a:pt x="124492" y="112783"/>
                  </a:cubicBezTo>
                  <a:lnTo>
                    <a:pt x="124492" y="112757"/>
                  </a:lnTo>
                  <a:cubicBezTo>
                    <a:pt x="124440" y="112680"/>
                    <a:pt x="124440" y="112577"/>
                    <a:pt x="124440" y="112499"/>
                  </a:cubicBezTo>
                  <a:cubicBezTo>
                    <a:pt x="124311" y="112370"/>
                    <a:pt x="124286" y="112138"/>
                    <a:pt x="124389" y="111984"/>
                  </a:cubicBezTo>
                  <a:cubicBezTo>
                    <a:pt x="124415" y="111932"/>
                    <a:pt x="124389" y="111855"/>
                    <a:pt x="124440" y="111803"/>
                  </a:cubicBezTo>
                  <a:lnTo>
                    <a:pt x="124440" y="111597"/>
                  </a:lnTo>
                  <a:lnTo>
                    <a:pt x="124440" y="111545"/>
                  </a:lnTo>
                  <a:cubicBezTo>
                    <a:pt x="124440" y="111519"/>
                    <a:pt x="124440" y="111493"/>
                    <a:pt x="124440" y="111493"/>
                  </a:cubicBezTo>
                  <a:cubicBezTo>
                    <a:pt x="124337" y="111442"/>
                    <a:pt x="124337" y="111442"/>
                    <a:pt x="124363" y="111313"/>
                  </a:cubicBezTo>
                  <a:lnTo>
                    <a:pt x="124363" y="111236"/>
                  </a:lnTo>
                  <a:cubicBezTo>
                    <a:pt x="124363" y="111184"/>
                    <a:pt x="124363" y="111132"/>
                    <a:pt x="124337" y="111081"/>
                  </a:cubicBezTo>
                  <a:cubicBezTo>
                    <a:pt x="124311" y="111029"/>
                    <a:pt x="124311" y="110952"/>
                    <a:pt x="124363" y="110926"/>
                  </a:cubicBezTo>
                  <a:cubicBezTo>
                    <a:pt x="124415" y="110875"/>
                    <a:pt x="124440" y="110823"/>
                    <a:pt x="124363" y="110771"/>
                  </a:cubicBezTo>
                  <a:cubicBezTo>
                    <a:pt x="124311" y="110720"/>
                    <a:pt x="124337" y="110617"/>
                    <a:pt x="124389" y="110565"/>
                  </a:cubicBezTo>
                  <a:cubicBezTo>
                    <a:pt x="124415" y="110513"/>
                    <a:pt x="124440" y="110488"/>
                    <a:pt x="124492" y="110462"/>
                  </a:cubicBezTo>
                  <a:cubicBezTo>
                    <a:pt x="124569" y="110359"/>
                    <a:pt x="124595" y="110230"/>
                    <a:pt x="124569" y="110101"/>
                  </a:cubicBezTo>
                  <a:cubicBezTo>
                    <a:pt x="124550" y="110043"/>
                    <a:pt x="124516" y="110014"/>
                    <a:pt x="124479" y="110014"/>
                  </a:cubicBezTo>
                  <a:cubicBezTo>
                    <a:pt x="124466" y="110014"/>
                    <a:pt x="124453" y="110017"/>
                    <a:pt x="124440" y="110023"/>
                  </a:cubicBezTo>
                  <a:cubicBezTo>
                    <a:pt x="124415" y="109920"/>
                    <a:pt x="124440" y="109920"/>
                    <a:pt x="124544" y="109869"/>
                  </a:cubicBezTo>
                  <a:cubicBezTo>
                    <a:pt x="124544" y="109740"/>
                    <a:pt x="124569" y="109611"/>
                    <a:pt x="124621" y="109482"/>
                  </a:cubicBezTo>
                  <a:cubicBezTo>
                    <a:pt x="124621" y="109456"/>
                    <a:pt x="124621" y="109379"/>
                    <a:pt x="124595" y="109327"/>
                  </a:cubicBezTo>
                  <a:cubicBezTo>
                    <a:pt x="124595" y="109198"/>
                    <a:pt x="124595" y="109069"/>
                    <a:pt x="124569" y="108940"/>
                  </a:cubicBezTo>
                  <a:cubicBezTo>
                    <a:pt x="124569" y="108914"/>
                    <a:pt x="124595" y="108889"/>
                    <a:pt x="124595" y="108863"/>
                  </a:cubicBezTo>
                  <a:lnTo>
                    <a:pt x="124595" y="108708"/>
                  </a:lnTo>
                  <a:cubicBezTo>
                    <a:pt x="124492" y="108682"/>
                    <a:pt x="124492" y="108682"/>
                    <a:pt x="124544" y="108579"/>
                  </a:cubicBezTo>
                  <a:cubicBezTo>
                    <a:pt x="124466" y="108579"/>
                    <a:pt x="124466" y="108502"/>
                    <a:pt x="124440" y="108450"/>
                  </a:cubicBezTo>
                  <a:cubicBezTo>
                    <a:pt x="124415" y="108399"/>
                    <a:pt x="124518" y="108347"/>
                    <a:pt x="124466" y="108270"/>
                  </a:cubicBezTo>
                  <a:cubicBezTo>
                    <a:pt x="124569" y="108192"/>
                    <a:pt x="124595" y="108038"/>
                    <a:pt x="124724" y="107960"/>
                  </a:cubicBezTo>
                  <a:cubicBezTo>
                    <a:pt x="124673" y="107909"/>
                    <a:pt x="124724" y="107857"/>
                    <a:pt x="124724" y="107805"/>
                  </a:cubicBezTo>
                  <a:cubicBezTo>
                    <a:pt x="124750" y="107676"/>
                    <a:pt x="124698" y="107573"/>
                    <a:pt x="124621" y="107470"/>
                  </a:cubicBezTo>
                  <a:cubicBezTo>
                    <a:pt x="124621" y="107444"/>
                    <a:pt x="124621" y="107419"/>
                    <a:pt x="124595" y="107393"/>
                  </a:cubicBezTo>
                  <a:cubicBezTo>
                    <a:pt x="124569" y="107341"/>
                    <a:pt x="124518" y="107264"/>
                    <a:pt x="124492" y="107212"/>
                  </a:cubicBezTo>
                  <a:cubicBezTo>
                    <a:pt x="124440" y="107135"/>
                    <a:pt x="124569" y="107083"/>
                    <a:pt x="124492" y="107032"/>
                  </a:cubicBezTo>
                  <a:cubicBezTo>
                    <a:pt x="124466" y="107032"/>
                    <a:pt x="124492" y="106954"/>
                    <a:pt x="124492" y="106929"/>
                  </a:cubicBezTo>
                  <a:cubicBezTo>
                    <a:pt x="124492" y="106903"/>
                    <a:pt x="124466" y="106825"/>
                    <a:pt x="124492" y="106774"/>
                  </a:cubicBezTo>
                  <a:cubicBezTo>
                    <a:pt x="124518" y="106696"/>
                    <a:pt x="124544" y="106645"/>
                    <a:pt x="124440" y="106593"/>
                  </a:cubicBezTo>
                  <a:cubicBezTo>
                    <a:pt x="124363" y="106516"/>
                    <a:pt x="124337" y="106413"/>
                    <a:pt x="124363" y="106310"/>
                  </a:cubicBezTo>
                  <a:cubicBezTo>
                    <a:pt x="124389" y="106077"/>
                    <a:pt x="124415" y="105845"/>
                    <a:pt x="124363" y="105613"/>
                  </a:cubicBezTo>
                  <a:cubicBezTo>
                    <a:pt x="124363" y="105562"/>
                    <a:pt x="124337" y="105484"/>
                    <a:pt x="124363" y="105433"/>
                  </a:cubicBezTo>
                  <a:cubicBezTo>
                    <a:pt x="124415" y="105381"/>
                    <a:pt x="124389" y="105355"/>
                    <a:pt x="124363" y="105330"/>
                  </a:cubicBezTo>
                  <a:cubicBezTo>
                    <a:pt x="124286" y="105226"/>
                    <a:pt x="124286" y="105097"/>
                    <a:pt x="124311" y="104994"/>
                  </a:cubicBezTo>
                  <a:cubicBezTo>
                    <a:pt x="124286" y="104943"/>
                    <a:pt x="124234" y="104891"/>
                    <a:pt x="124286" y="104814"/>
                  </a:cubicBezTo>
                  <a:cubicBezTo>
                    <a:pt x="124286" y="104814"/>
                    <a:pt x="124311" y="104788"/>
                    <a:pt x="124311" y="104788"/>
                  </a:cubicBezTo>
                  <a:cubicBezTo>
                    <a:pt x="124286" y="104607"/>
                    <a:pt x="124260" y="104453"/>
                    <a:pt x="124260" y="104272"/>
                  </a:cubicBezTo>
                  <a:cubicBezTo>
                    <a:pt x="124234" y="104195"/>
                    <a:pt x="124260" y="104143"/>
                    <a:pt x="124311" y="104092"/>
                  </a:cubicBezTo>
                  <a:cubicBezTo>
                    <a:pt x="124311" y="104066"/>
                    <a:pt x="124311" y="104066"/>
                    <a:pt x="124311" y="104040"/>
                  </a:cubicBezTo>
                  <a:lnTo>
                    <a:pt x="124311" y="103988"/>
                  </a:lnTo>
                  <a:cubicBezTo>
                    <a:pt x="124234" y="103885"/>
                    <a:pt x="124311" y="103782"/>
                    <a:pt x="124337" y="103679"/>
                  </a:cubicBezTo>
                  <a:cubicBezTo>
                    <a:pt x="124337" y="103679"/>
                    <a:pt x="124389" y="103653"/>
                    <a:pt x="124440" y="103653"/>
                  </a:cubicBezTo>
                  <a:cubicBezTo>
                    <a:pt x="124440" y="103602"/>
                    <a:pt x="124440" y="103550"/>
                    <a:pt x="124440" y="103498"/>
                  </a:cubicBezTo>
                  <a:cubicBezTo>
                    <a:pt x="124415" y="103421"/>
                    <a:pt x="124440" y="103395"/>
                    <a:pt x="124466" y="103369"/>
                  </a:cubicBezTo>
                  <a:cubicBezTo>
                    <a:pt x="124518" y="103344"/>
                    <a:pt x="124518" y="103318"/>
                    <a:pt x="124466" y="103292"/>
                  </a:cubicBezTo>
                  <a:cubicBezTo>
                    <a:pt x="124389" y="103266"/>
                    <a:pt x="124415" y="103189"/>
                    <a:pt x="124415" y="103137"/>
                  </a:cubicBezTo>
                  <a:lnTo>
                    <a:pt x="124415" y="102983"/>
                  </a:lnTo>
                  <a:cubicBezTo>
                    <a:pt x="124337" y="102905"/>
                    <a:pt x="124337" y="102802"/>
                    <a:pt x="124415" y="102725"/>
                  </a:cubicBezTo>
                  <a:cubicBezTo>
                    <a:pt x="124433" y="102706"/>
                    <a:pt x="124464" y="102688"/>
                    <a:pt x="124490" y="102688"/>
                  </a:cubicBezTo>
                  <a:cubicBezTo>
                    <a:pt x="124500" y="102688"/>
                    <a:pt x="124510" y="102691"/>
                    <a:pt x="124518" y="102699"/>
                  </a:cubicBezTo>
                  <a:cubicBezTo>
                    <a:pt x="124595" y="102544"/>
                    <a:pt x="124569" y="102364"/>
                    <a:pt x="124492" y="102209"/>
                  </a:cubicBezTo>
                  <a:lnTo>
                    <a:pt x="124466" y="102209"/>
                  </a:lnTo>
                  <a:cubicBezTo>
                    <a:pt x="124422" y="102231"/>
                    <a:pt x="124397" y="102291"/>
                    <a:pt x="124357" y="102291"/>
                  </a:cubicBezTo>
                  <a:cubicBezTo>
                    <a:pt x="124351" y="102291"/>
                    <a:pt x="124344" y="102290"/>
                    <a:pt x="124337" y="102286"/>
                  </a:cubicBezTo>
                  <a:cubicBezTo>
                    <a:pt x="124286" y="102260"/>
                    <a:pt x="124311" y="102183"/>
                    <a:pt x="124337" y="102131"/>
                  </a:cubicBezTo>
                  <a:cubicBezTo>
                    <a:pt x="124363" y="102080"/>
                    <a:pt x="124286" y="102080"/>
                    <a:pt x="124286" y="102054"/>
                  </a:cubicBezTo>
                  <a:cubicBezTo>
                    <a:pt x="124260" y="102028"/>
                    <a:pt x="124286" y="101977"/>
                    <a:pt x="124286" y="101951"/>
                  </a:cubicBezTo>
                  <a:cubicBezTo>
                    <a:pt x="124260" y="101925"/>
                    <a:pt x="124234" y="101874"/>
                    <a:pt x="124208" y="101796"/>
                  </a:cubicBezTo>
                  <a:cubicBezTo>
                    <a:pt x="124208" y="101745"/>
                    <a:pt x="124157" y="101745"/>
                    <a:pt x="124105" y="101745"/>
                  </a:cubicBezTo>
                  <a:cubicBezTo>
                    <a:pt x="124028" y="101745"/>
                    <a:pt x="123950" y="101667"/>
                    <a:pt x="123950" y="101590"/>
                  </a:cubicBezTo>
                  <a:cubicBezTo>
                    <a:pt x="123976" y="101487"/>
                    <a:pt x="124002" y="101358"/>
                    <a:pt x="124054" y="101280"/>
                  </a:cubicBezTo>
                  <a:cubicBezTo>
                    <a:pt x="124028" y="101203"/>
                    <a:pt x="123925" y="101177"/>
                    <a:pt x="124002" y="101074"/>
                  </a:cubicBezTo>
                  <a:cubicBezTo>
                    <a:pt x="124002" y="101074"/>
                    <a:pt x="123950" y="101022"/>
                    <a:pt x="123925" y="100971"/>
                  </a:cubicBezTo>
                  <a:cubicBezTo>
                    <a:pt x="123925" y="100971"/>
                    <a:pt x="123925" y="100945"/>
                    <a:pt x="123925" y="100919"/>
                  </a:cubicBezTo>
                  <a:cubicBezTo>
                    <a:pt x="123950" y="100893"/>
                    <a:pt x="123950" y="100868"/>
                    <a:pt x="123976" y="100868"/>
                  </a:cubicBezTo>
                  <a:lnTo>
                    <a:pt x="123925" y="100816"/>
                  </a:lnTo>
                  <a:cubicBezTo>
                    <a:pt x="123925" y="100790"/>
                    <a:pt x="123925" y="100765"/>
                    <a:pt x="123899" y="100739"/>
                  </a:cubicBezTo>
                  <a:cubicBezTo>
                    <a:pt x="123925" y="100713"/>
                    <a:pt x="123925" y="100713"/>
                    <a:pt x="123925" y="100713"/>
                  </a:cubicBezTo>
                  <a:cubicBezTo>
                    <a:pt x="123976" y="100636"/>
                    <a:pt x="124002" y="100532"/>
                    <a:pt x="124002" y="100429"/>
                  </a:cubicBezTo>
                  <a:cubicBezTo>
                    <a:pt x="124105" y="100429"/>
                    <a:pt x="124183" y="100507"/>
                    <a:pt x="124311" y="100532"/>
                  </a:cubicBezTo>
                  <a:cubicBezTo>
                    <a:pt x="124311" y="100429"/>
                    <a:pt x="124311" y="100352"/>
                    <a:pt x="124311" y="100275"/>
                  </a:cubicBezTo>
                  <a:cubicBezTo>
                    <a:pt x="124311" y="100223"/>
                    <a:pt x="124311" y="100171"/>
                    <a:pt x="124311" y="100146"/>
                  </a:cubicBezTo>
                  <a:cubicBezTo>
                    <a:pt x="124337" y="100094"/>
                    <a:pt x="124389" y="100042"/>
                    <a:pt x="124286" y="99991"/>
                  </a:cubicBezTo>
                  <a:cubicBezTo>
                    <a:pt x="124260" y="99965"/>
                    <a:pt x="124286" y="99913"/>
                    <a:pt x="124286" y="99888"/>
                  </a:cubicBezTo>
                  <a:cubicBezTo>
                    <a:pt x="124363" y="99656"/>
                    <a:pt x="124363" y="99449"/>
                    <a:pt x="124337" y="99243"/>
                  </a:cubicBezTo>
                  <a:cubicBezTo>
                    <a:pt x="124311" y="99140"/>
                    <a:pt x="124363" y="99062"/>
                    <a:pt x="124337" y="98985"/>
                  </a:cubicBezTo>
                  <a:cubicBezTo>
                    <a:pt x="124311" y="98908"/>
                    <a:pt x="124286" y="98856"/>
                    <a:pt x="124286" y="98779"/>
                  </a:cubicBezTo>
                  <a:cubicBezTo>
                    <a:pt x="124260" y="98701"/>
                    <a:pt x="124311" y="98624"/>
                    <a:pt x="124363" y="98572"/>
                  </a:cubicBezTo>
                  <a:cubicBezTo>
                    <a:pt x="124415" y="98469"/>
                    <a:pt x="124311" y="98392"/>
                    <a:pt x="124260" y="98314"/>
                  </a:cubicBezTo>
                  <a:cubicBezTo>
                    <a:pt x="124208" y="98237"/>
                    <a:pt x="124260" y="98185"/>
                    <a:pt x="124260" y="98108"/>
                  </a:cubicBezTo>
                  <a:cubicBezTo>
                    <a:pt x="124260" y="98031"/>
                    <a:pt x="124183" y="98005"/>
                    <a:pt x="124260" y="97928"/>
                  </a:cubicBezTo>
                  <a:cubicBezTo>
                    <a:pt x="124286" y="97928"/>
                    <a:pt x="124286" y="97876"/>
                    <a:pt x="124260" y="97876"/>
                  </a:cubicBezTo>
                  <a:cubicBezTo>
                    <a:pt x="124208" y="97850"/>
                    <a:pt x="124183" y="97773"/>
                    <a:pt x="124234" y="97721"/>
                  </a:cubicBezTo>
                  <a:cubicBezTo>
                    <a:pt x="124260" y="97670"/>
                    <a:pt x="124260" y="97618"/>
                    <a:pt x="124260" y="97566"/>
                  </a:cubicBezTo>
                  <a:cubicBezTo>
                    <a:pt x="124208" y="97489"/>
                    <a:pt x="124157" y="97463"/>
                    <a:pt x="124183" y="97360"/>
                  </a:cubicBezTo>
                  <a:cubicBezTo>
                    <a:pt x="124234" y="97283"/>
                    <a:pt x="124260" y="97128"/>
                    <a:pt x="124389" y="97076"/>
                  </a:cubicBezTo>
                  <a:lnTo>
                    <a:pt x="124389" y="97051"/>
                  </a:lnTo>
                  <a:cubicBezTo>
                    <a:pt x="124415" y="96999"/>
                    <a:pt x="124415" y="96948"/>
                    <a:pt x="124389" y="96896"/>
                  </a:cubicBezTo>
                  <a:cubicBezTo>
                    <a:pt x="124389" y="96819"/>
                    <a:pt x="124389" y="96767"/>
                    <a:pt x="124415" y="96715"/>
                  </a:cubicBezTo>
                  <a:cubicBezTo>
                    <a:pt x="124440" y="96638"/>
                    <a:pt x="124440" y="96561"/>
                    <a:pt x="124363" y="96509"/>
                  </a:cubicBezTo>
                  <a:cubicBezTo>
                    <a:pt x="124337" y="96483"/>
                    <a:pt x="124363" y="96406"/>
                    <a:pt x="124415" y="96380"/>
                  </a:cubicBezTo>
                  <a:cubicBezTo>
                    <a:pt x="124440" y="96329"/>
                    <a:pt x="124415" y="96277"/>
                    <a:pt x="124415" y="96225"/>
                  </a:cubicBezTo>
                  <a:cubicBezTo>
                    <a:pt x="124415" y="96174"/>
                    <a:pt x="124389" y="96200"/>
                    <a:pt x="124389" y="96174"/>
                  </a:cubicBezTo>
                  <a:cubicBezTo>
                    <a:pt x="124389" y="96096"/>
                    <a:pt x="124415" y="96019"/>
                    <a:pt x="124440" y="95916"/>
                  </a:cubicBezTo>
                  <a:cubicBezTo>
                    <a:pt x="124389" y="95890"/>
                    <a:pt x="124363" y="95813"/>
                    <a:pt x="124363" y="95761"/>
                  </a:cubicBezTo>
                  <a:cubicBezTo>
                    <a:pt x="124363" y="95684"/>
                    <a:pt x="124234" y="95735"/>
                    <a:pt x="124260" y="95632"/>
                  </a:cubicBezTo>
                  <a:cubicBezTo>
                    <a:pt x="124208" y="95503"/>
                    <a:pt x="124234" y="95348"/>
                    <a:pt x="124311" y="95245"/>
                  </a:cubicBezTo>
                  <a:lnTo>
                    <a:pt x="124311" y="95142"/>
                  </a:lnTo>
                  <a:cubicBezTo>
                    <a:pt x="124311" y="95091"/>
                    <a:pt x="124286" y="95091"/>
                    <a:pt x="124311" y="95065"/>
                  </a:cubicBezTo>
                  <a:lnTo>
                    <a:pt x="124363" y="95013"/>
                  </a:lnTo>
                  <a:cubicBezTo>
                    <a:pt x="124389" y="94962"/>
                    <a:pt x="124466" y="94884"/>
                    <a:pt x="124363" y="94833"/>
                  </a:cubicBezTo>
                  <a:cubicBezTo>
                    <a:pt x="124363" y="94781"/>
                    <a:pt x="124286" y="94729"/>
                    <a:pt x="124311" y="94678"/>
                  </a:cubicBezTo>
                  <a:lnTo>
                    <a:pt x="124311" y="94652"/>
                  </a:lnTo>
                  <a:lnTo>
                    <a:pt x="124311" y="94626"/>
                  </a:lnTo>
                  <a:cubicBezTo>
                    <a:pt x="124311" y="94575"/>
                    <a:pt x="124363" y="94523"/>
                    <a:pt x="124286" y="94497"/>
                  </a:cubicBezTo>
                  <a:cubicBezTo>
                    <a:pt x="124260" y="94472"/>
                    <a:pt x="124234" y="94420"/>
                    <a:pt x="124260" y="94394"/>
                  </a:cubicBezTo>
                  <a:cubicBezTo>
                    <a:pt x="124234" y="94394"/>
                    <a:pt x="124183" y="94394"/>
                    <a:pt x="124183" y="94368"/>
                  </a:cubicBezTo>
                  <a:cubicBezTo>
                    <a:pt x="124131" y="94265"/>
                    <a:pt x="124131" y="94136"/>
                    <a:pt x="124183" y="94033"/>
                  </a:cubicBezTo>
                  <a:cubicBezTo>
                    <a:pt x="124208" y="93982"/>
                    <a:pt x="124260" y="93982"/>
                    <a:pt x="124311" y="93982"/>
                  </a:cubicBezTo>
                  <a:cubicBezTo>
                    <a:pt x="124492" y="93982"/>
                    <a:pt x="124518" y="93930"/>
                    <a:pt x="124466" y="93749"/>
                  </a:cubicBezTo>
                  <a:cubicBezTo>
                    <a:pt x="124466" y="93698"/>
                    <a:pt x="124466" y="93646"/>
                    <a:pt x="124440" y="93595"/>
                  </a:cubicBezTo>
                  <a:cubicBezTo>
                    <a:pt x="124415" y="93595"/>
                    <a:pt x="124415" y="93569"/>
                    <a:pt x="124440" y="93543"/>
                  </a:cubicBezTo>
                  <a:cubicBezTo>
                    <a:pt x="124440" y="93466"/>
                    <a:pt x="124440" y="93414"/>
                    <a:pt x="124415" y="93363"/>
                  </a:cubicBezTo>
                  <a:cubicBezTo>
                    <a:pt x="124389" y="93285"/>
                    <a:pt x="124440" y="93259"/>
                    <a:pt x="124492" y="93259"/>
                  </a:cubicBezTo>
                  <a:cubicBezTo>
                    <a:pt x="124492" y="93182"/>
                    <a:pt x="124544" y="93105"/>
                    <a:pt x="124440" y="93053"/>
                  </a:cubicBezTo>
                  <a:cubicBezTo>
                    <a:pt x="124363" y="93027"/>
                    <a:pt x="124363" y="92898"/>
                    <a:pt x="124337" y="92821"/>
                  </a:cubicBezTo>
                  <a:cubicBezTo>
                    <a:pt x="124337" y="92692"/>
                    <a:pt x="124363" y="92589"/>
                    <a:pt x="124440" y="92511"/>
                  </a:cubicBezTo>
                  <a:cubicBezTo>
                    <a:pt x="124440" y="92383"/>
                    <a:pt x="124440" y="92254"/>
                    <a:pt x="124492" y="92150"/>
                  </a:cubicBezTo>
                  <a:cubicBezTo>
                    <a:pt x="124492" y="92150"/>
                    <a:pt x="124466" y="92099"/>
                    <a:pt x="124466" y="92073"/>
                  </a:cubicBezTo>
                  <a:cubicBezTo>
                    <a:pt x="124466" y="91944"/>
                    <a:pt x="124440" y="91841"/>
                    <a:pt x="124415" y="91712"/>
                  </a:cubicBezTo>
                  <a:cubicBezTo>
                    <a:pt x="124363" y="91609"/>
                    <a:pt x="124415" y="91531"/>
                    <a:pt x="124363" y="91454"/>
                  </a:cubicBezTo>
                  <a:cubicBezTo>
                    <a:pt x="124363" y="91428"/>
                    <a:pt x="124311" y="91402"/>
                    <a:pt x="124311" y="91351"/>
                  </a:cubicBezTo>
                  <a:cubicBezTo>
                    <a:pt x="124311" y="91338"/>
                    <a:pt x="124318" y="91338"/>
                    <a:pt x="124328" y="91338"/>
                  </a:cubicBezTo>
                  <a:cubicBezTo>
                    <a:pt x="124337" y="91338"/>
                    <a:pt x="124350" y="91338"/>
                    <a:pt x="124363" y="91325"/>
                  </a:cubicBezTo>
                  <a:cubicBezTo>
                    <a:pt x="124466" y="91196"/>
                    <a:pt x="124389" y="91041"/>
                    <a:pt x="124389" y="90887"/>
                  </a:cubicBezTo>
                  <a:cubicBezTo>
                    <a:pt x="124363" y="90835"/>
                    <a:pt x="124389" y="90758"/>
                    <a:pt x="124415" y="90706"/>
                  </a:cubicBezTo>
                  <a:cubicBezTo>
                    <a:pt x="124415" y="90603"/>
                    <a:pt x="124389" y="90474"/>
                    <a:pt x="124492" y="90371"/>
                  </a:cubicBezTo>
                  <a:lnTo>
                    <a:pt x="124492" y="90319"/>
                  </a:lnTo>
                  <a:cubicBezTo>
                    <a:pt x="124337" y="90293"/>
                    <a:pt x="124415" y="90216"/>
                    <a:pt x="124466" y="90139"/>
                  </a:cubicBezTo>
                  <a:cubicBezTo>
                    <a:pt x="124466" y="90139"/>
                    <a:pt x="124440" y="90087"/>
                    <a:pt x="124415" y="90061"/>
                  </a:cubicBezTo>
                  <a:cubicBezTo>
                    <a:pt x="124363" y="89932"/>
                    <a:pt x="124363" y="89778"/>
                    <a:pt x="124415" y="89623"/>
                  </a:cubicBezTo>
                  <a:cubicBezTo>
                    <a:pt x="124440" y="89571"/>
                    <a:pt x="124440" y="89546"/>
                    <a:pt x="124440" y="89520"/>
                  </a:cubicBezTo>
                  <a:lnTo>
                    <a:pt x="124440" y="89494"/>
                  </a:lnTo>
                  <a:lnTo>
                    <a:pt x="124440" y="89468"/>
                  </a:lnTo>
                  <a:cubicBezTo>
                    <a:pt x="124415" y="89417"/>
                    <a:pt x="124415" y="89365"/>
                    <a:pt x="124389" y="89313"/>
                  </a:cubicBezTo>
                  <a:cubicBezTo>
                    <a:pt x="124389" y="89288"/>
                    <a:pt x="124389" y="89236"/>
                    <a:pt x="124440" y="89236"/>
                  </a:cubicBezTo>
                  <a:cubicBezTo>
                    <a:pt x="124466" y="89159"/>
                    <a:pt x="124492" y="89107"/>
                    <a:pt x="124518" y="89056"/>
                  </a:cubicBezTo>
                  <a:cubicBezTo>
                    <a:pt x="124544" y="89004"/>
                    <a:pt x="124569" y="88952"/>
                    <a:pt x="124544" y="88901"/>
                  </a:cubicBezTo>
                  <a:lnTo>
                    <a:pt x="124544" y="88901"/>
                  </a:lnTo>
                  <a:lnTo>
                    <a:pt x="124492" y="88952"/>
                  </a:lnTo>
                  <a:cubicBezTo>
                    <a:pt x="124492" y="88978"/>
                    <a:pt x="124466" y="89004"/>
                    <a:pt x="124440" y="89004"/>
                  </a:cubicBezTo>
                  <a:cubicBezTo>
                    <a:pt x="124426" y="89019"/>
                    <a:pt x="124411" y="89034"/>
                    <a:pt x="124401" y="89034"/>
                  </a:cubicBezTo>
                  <a:cubicBezTo>
                    <a:pt x="124393" y="89034"/>
                    <a:pt x="124389" y="89026"/>
                    <a:pt x="124389" y="89004"/>
                  </a:cubicBezTo>
                  <a:cubicBezTo>
                    <a:pt x="124389" y="88978"/>
                    <a:pt x="124415" y="88952"/>
                    <a:pt x="124415" y="88952"/>
                  </a:cubicBezTo>
                  <a:cubicBezTo>
                    <a:pt x="124415" y="88901"/>
                    <a:pt x="124440" y="88875"/>
                    <a:pt x="124492" y="88875"/>
                  </a:cubicBezTo>
                  <a:lnTo>
                    <a:pt x="124492" y="88823"/>
                  </a:lnTo>
                  <a:cubicBezTo>
                    <a:pt x="124415" y="88746"/>
                    <a:pt x="124415" y="88643"/>
                    <a:pt x="124440" y="88566"/>
                  </a:cubicBezTo>
                  <a:cubicBezTo>
                    <a:pt x="124399" y="88566"/>
                    <a:pt x="124374" y="88599"/>
                    <a:pt x="124340" y="88599"/>
                  </a:cubicBezTo>
                  <a:cubicBezTo>
                    <a:pt x="124331" y="88599"/>
                    <a:pt x="124322" y="88596"/>
                    <a:pt x="124311" y="88591"/>
                  </a:cubicBezTo>
                  <a:cubicBezTo>
                    <a:pt x="124286" y="88437"/>
                    <a:pt x="124311" y="88282"/>
                    <a:pt x="124363" y="88153"/>
                  </a:cubicBezTo>
                  <a:cubicBezTo>
                    <a:pt x="124389" y="88127"/>
                    <a:pt x="124389" y="88075"/>
                    <a:pt x="124363" y="88050"/>
                  </a:cubicBezTo>
                  <a:cubicBezTo>
                    <a:pt x="124311" y="87947"/>
                    <a:pt x="124363" y="87869"/>
                    <a:pt x="124363" y="87766"/>
                  </a:cubicBezTo>
                  <a:lnTo>
                    <a:pt x="124337" y="87766"/>
                  </a:lnTo>
                  <a:cubicBezTo>
                    <a:pt x="124337" y="87740"/>
                    <a:pt x="124337" y="87740"/>
                    <a:pt x="124337" y="87740"/>
                  </a:cubicBezTo>
                  <a:cubicBezTo>
                    <a:pt x="124337" y="87714"/>
                    <a:pt x="124363" y="87689"/>
                    <a:pt x="124389" y="87663"/>
                  </a:cubicBezTo>
                  <a:cubicBezTo>
                    <a:pt x="124415" y="87637"/>
                    <a:pt x="124389" y="87637"/>
                    <a:pt x="124389" y="87637"/>
                  </a:cubicBezTo>
                  <a:cubicBezTo>
                    <a:pt x="124337" y="87585"/>
                    <a:pt x="124337" y="87508"/>
                    <a:pt x="124389" y="87482"/>
                  </a:cubicBezTo>
                  <a:cubicBezTo>
                    <a:pt x="124440" y="87405"/>
                    <a:pt x="124466" y="87328"/>
                    <a:pt x="124466" y="87250"/>
                  </a:cubicBezTo>
                  <a:cubicBezTo>
                    <a:pt x="124440" y="87224"/>
                    <a:pt x="124415" y="87173"/>
                    <a:pt x="124363" y="87147"/>
                  </a:cubicBezTo>
                  <a:cubicBezTo>
                    <a:pt x="124337" y="87121"/>
                    <a:pt x="124234" y="87121"/>
                    <a:pt x="124234" y="87044"/>
                  </a:cubicBezTo>
                  <a:cubicBezTo>
                    <a:pt x="124208" y="86889"/>
                    <a:pt x="124079" y="86786"/>
                    <a:pt x="124131" y="86631"/>
                  </a:cubicBezTo>
                  <a:cubicBezTo>
                    <a:pt x="124079" y="86605"/>
                    <a:pt x="124028" y="86605"/>
                    <a:pt x="124054" y="86528"/>
                  </a:cubicBezTo>
                  <a:cubicBezTo>
                    <a:pt x="124079" y="86425"/>
                    <a:pt x="124079" y="86296"/>
                    <a:pt x="124054" y="86193"/>
                  </a:cubicBezTo>
                  <a:cubicBezTo>
                    <a:pt x="124002" y="86141"/>
                    <a:pt x="124002" y="86038"/>
                    <a:pt x="124054" y="85986"/>
                  </a:cubicBezTo>
                  <a:lnTo>
                    <a:pt x="124054" y="85961"/>
                  </a:lnTo>
                  <a:cubicBezTo>
                    <a:pt x="124028" y="85935"/>
                    <a:pt x="124002" y="85883"/>
                    <a:pt x="124028" y="85857"/>
                  </a:cubicBezTo>
                  <a:cubicBezTo>
                    <a:pt x="124054" y="85806"/>
                    <a:pt x="124054" y="85780"/>
                    <a:pt x="124054" y="85729"/>
                  </a:cubicBezTo>
                  <a:cubicBezTo>
                    <a:pt x="124002" y="85703"/>
                    <a:pt x="124002" y="85677"/>
                    <a:pt x="124002" y="85625"/>
                  </a:cubicBezTo>
                  <a:cubicBezTo>
                    <a:pt x="124054" y="85522"/>
                    <a:pt x="124079" y="85419"/>
                    <a:pt x="124079" y="85316"/>
                  </a:cubicBezTo>
                  <a:cubicBezTo>
                    <a:pt x="124079" y="85290"/>
                    <a:pt x="124105" y="85290"/>
                    <a:pt x="124131" y="85290"/>
                  </a:cubicBezTo>
                  <a:cubicBezTo>
                    <a:pt x="124157" y="85290"/>
                    <a:pt x="124157" y="85316"/>
                    <a:pt x="124157" y="85342"/>
                  </a:cubicBezTo>
                  <a:cubicBezTo>
                    <a:pt x="124157" y="85419"/>
                    <a:pt x="124157" y="85496"/>
                    <a:pt x="124183" y="85600"/>
                  </a:cubicBezTo>
                  <a:lnTo>
                    <a:pt x="124234" y="85625"/>
                  </a:lnTo>
                  <a:cubicBezTo>
                    <a:pt x="124260" y="85600"/>
                    <a:pt x="124286" y="85548"/>
                    <a:pt x="124337" y="85548"/>
                  </a:cubicBezTo>
                  <a:cubicBezTo>
                    <a:pt x="124415" y="85471"/>
                    <a:pt x="124415" y="85342"/>
                    <a:pt x="124492" y="85264"/>
                  </a:cubicBezTo>
                  <a:cubicBezTo>
                    <a:pt x="124569" y="85187"/>
                    <a:pt x="124518" y="85110"/>
                    <a:pt x="124518" y="85032"/>
                  </a:cubicBezTo>
                  <a:cubicBezTo>
                    <a:pt x="124492" y="84981"/>
                    <a:pt x="124466" y="84852"/>
                    <a:pt x="124466" y="84774"/>
                  </a:cubicBezTo>
                  <a:lnTo>
                    <a:pt x="124389" y="84774"/>
                  </a:lnTo>
                  <a:cubicBezTo>
                    <a:pt x="124286" y="84723"/>
                    <a:pt x="124286" y="84723"/>
                    <a:pt x="124286" y="84620"/>
                  </a:cubicBezTo>
                  <a:cubicBezTo>
                    <a:pt x="124286" y="84584"/>
                    <a:pt x="124295" y="84573"/>
                    <a:pt x="124308" y="84573"/>
                  </a:cubicBezTo>
                  <a:cubicBezTo>
                    <a:pt x="124329" y="84573"/>
                    <a:pt x="124358" y="84598"/>
                    <a:pt x="124378" y="84598"/>
                  </a:cubicBezTo>
                  <a:cubicBezTo>
                    <a:pt x="124382" y="84598"/>
                    <a:pt x="124386" y="84597"/>
                    <a:pt x="124389" y="84594"/>
                  </a:cubicBezTo>
                  <a:cubicBezTo>
                    <a:pt x="124389" y="84568"/>
                    <a:pt x="124415" y="84568"/>
                    <a:pt x="124415" y="84542"/>
                  </a:cubicBezTo>
                  <a:cubicBezTo>
                    <a:pt x="124389" y="84491"/>
                    <a:pt x="124389" y="84413"/>
                    <a:pt x="124363" y="84362"/>
                  </a:cubicBezTo>
                  <a:cubicBezTo>
                    <a:pt x="124363" y="84310"/>
                    <a:pt x="124363" y="84258"/>
                    <a:pt x="124363" y="84207"/>
                  </a:cubicBezTo>
                  <a:cubicBezTo>
                    <a:pt x="124286" y="84207"/>
                    <a:pt x="124311" y="84155"/>
                    <a:pt x="124311" y="84104"/>
                  </a:cubicBezTo>
                  <a:cubicBezTo>
                    <a:pt x="124337" y="84052"/>
                    <a:pt x="124363" y="83949"/>
                    <a:pt x="124389" y="83872"/>
                  </a:cubicBezTo>
                  <a:cubicBezTo>
                    <a:pt x="124415" y="83794"/>
                    <a:pt x="124440" y="83794"/>
                    <a:pt x="124492" y="83794"/>
                  </a:cubicBezTo>
                  <a:cubicBezTo>
                    <a:pt x="124595" y="83717"/>
                    <a:pt x="124518" y="83588"/>
                    <a:pt x="124518" y="83485"/>
                  </a:cubicBezTo>
                  <a:cubicBezTo>
                    <a:pt x="124518" y="83459"/>
                    <a:pt x="124518" y="83433"/>
                    <a:pt x="124492" y="83433"/>
                  </a:cubicBezTo>
                  <a:cubicBezTo>
                    <a:pt x="124466" y="83446"/>
                    <a:pt x="124428" y="83446"/>
                    <a:pt x="124386" y="83446"/>
                  </a:cubicBezTo>
                  <a:cubicBezTo>
                    <a:pt x="124344" y="83446"/>
                    <a:pt x="124299" y="83446"/>
                    <a:pt x="124260" y="83459"/>
                  </a:cubicBezTo>
                  <a:cubicBezTo>
                    <a:pt x="124234" y="83562"/>
                    <a:pt x="124183" y="83588"/>
                    <a:pt x="124079" y="83588"/>
                  </a:cubicBezTo>
                  <a:cubicBezTo>
                    <a:pt x="124079" y="83665"/>
                    <a:pt x="124054" y="83768"/>
                    <a:pt x="123976" y="83820"/>
                  </a:cubicBezTo>
                  <a:cubicBezTo>
                    <a:pt x="123950" y="83872"/>
                    <a:pt x="123899" y="83897"/>
                    <a:pt x="123847" y="83923"/>
                  </a:cubicBezTo>
                  <a:cubicBezTo>
                    <a:pt x="123744" y="83923"/>
                    <a:pt x="123641" y="84001"/>
                    <a:pt x="123589" y="84104"/>
                  </a:cubicBezTo>
                  <a:cubicBezTo>
                    <a:pt x="123589" y="84052"/>
                    <a:pt x="123564" y="84026"/>
                    <a:pt x="123538" y="84026"/>
                  </a:cubicBezTo>
                  <a:cubicBezTo>
                    <a:pt x="123538" y="84001"/>
                    <a:pt x="123538" y="83975"/>
                    <a:pt x="123564" y="83975"/>
                  </a:cubicBezTo>
                  <a:cubicBezTo>
                    <a:pt x="123667" y="83923"/>
                    <a:pt x="123744" y="83846"/>
                    <a:pt x="123821" y="83743"/>
                  </a:cubicBezTo>
                  <a:cubicBezTo>
                    <a:pt x="123899" y="83614"/>
                    <a:pt x="123847" y="83407"/>
                    <a:pt x="123925" y="83253"/>
                  </a:cubicBezTo>
                  <a:cubicBezTo>
                    <a:pt x="123925" y="83201"/>
                    <a:pt x="123925" y="83175"/>
                    <a:pt x="123899" y="83124"/>
                  </a:cubicBezTo>
                  <a:cubicBezTo>
                    <a:pt x="123899" y="83092"/>
                    <a:pt x="123889" y="83070"/>
                    <a:pt x="123869" y="83070"/>
                  </a:cubicBezTo>
                  <a:cubicBezTo>
                    <a:pt x="123857" y="83070"/>
                    <a:pt x="123841" y="83078"/>
                    <a:pt x="123821" y="83098"/>
                  </a:cubicBezTo>
                  <a:lnTo>
                    <a:pt x="123718" y="83124"/>
                  </a:lnTo>
                  <a:cubicBezTo>
                    <a:pt x="123692" y="83227"/>
                    <a:pt x="123615" y="83253"/>
                    <a:pt x="123538" y="83304"/>
                  </a:cubicBezTo>
                  <a:cubicBezTo>
                    <a:pt x="123516" y="83326"/>
                    <a:pt x="123503" y="83334"/>
                    <a:pt x="123494" y="83334"/>
                  </a:cubicBezTo>
                  <a:cubicBezTo>
                    <a:pt x="123482" y="83334"/>
                    <a:pt x="123475" y="83319"/>
                    <a:pt x="123460" y="83304"/>
                  </a:cubicBezTo>
                  <a:cubicBezTo>
                    <a:pt x="123435" y="83278"/>
                    <a:pt x="123435" y="83253"/>
                    <a:pt x="123435" y="83253"/>
                  </a:cubicBezTo>
                  <a:lnTo>
                    <a:pt x="123435" y="83201"/>
                  </a:lnTo>
                  <a:cubicBezTo>
                    <a:pt x="123460" y="83175"/>
                    <a:pt x="123460" y="83175"/>
                    <a:pt x="123435" y="83175"/>
                  </a:cubicBezTo>
                  <a:cubicBezTo>
                    <a:pt x="123486" y="83098"/>
                    <a:pt x="123538" y="83020"/>
                    <a:pt x="123589" y="82943"/>
                  </a:cubicBezTo>
                  <a:cubicBezTo>
                    <a:pt x="123589" y="82814"/>
                    <a:pt x="123615" y="82711"/>
                    <a:pt x="123641" y="82608"/>
                  </a:cubicBezTo>
                  <a:lnTo>
                    <a:pt x="123589" y="82556"/>
                  </a:lnTo>
                  <a:lnTo>
                    <a:pt x="123538" y="82556"/>
                  </a:lnTo>
                  <a:lnTo>
                    <a:pt x="123538" y="82505"/>
                  </a:lnTo>
                  <a:lnTo>
                    <a:pt x="123538" y="82427"/>
                  </a:lnTo>
                  <a:lnTo>
                    <a:pt x="123538" y="82402"/>
                  </a:lnTo>
                  <a:cubicBezTo>
                    <a:pt x="123538" y="82402"/>
                    <a:pt x="123538" y="82402"/>
                    <a:pt x="123512" y="82376"/>
                  </a:cubicBezTo>
                  <a:cubicBezTo>
                    <a:pt x="123564" y="82350"/>
                    <a:pt x="123615" y="82324"/>
                    <a:pt x="123615" y="82247"/>
                  </a:cubicBezTo>
                  <a:lnTo>
                    <a:pt x="123564" y="82247"/>
                  </a:lnTo>
                  <a:cubicBezTo>
                    <a:pt x="123564" y="82247"/>
                    <a:pt x="123564" y="82221"/>
                    <a:pt x="123564" y="82221"/>
                  </a:cubicBezTo>
                  <a:lnTo>
                    <a:pt x="123564" y="81989"/>
                  </a:lnTo>
                  <a:cubicBezTo>
                    <a:pt x="123589" y="81937"/>
                    <a:pt x="123564" y="81911"/>
                    <a:pt x="123538" y="81886"/>
                  </a:cubicBezTo>
                  <a:cubicBezTo>
                    <a:pt x="123538" y="81860"/>
                    <a:pt x="123538" y="81834"/>
                    <a:pt x="123538" y="81808"/>
                  </a:cubicBezTo>
                  <a:cubicBezTo>
                    <a:pt x="123538" y="81757"/>
                    <a:pt x="123564" y="81705"/>
                    <a:pt x="123538" y="81654"/>
                  </a:cubicBezTo>
                  <a:cubicBezTo>
                    <a:pt x="123538" y="81628"/>
                    <a:pt x="123538" y="81602"/>
                    <a:pt x="123538" y="81576"/>
                  </a:cubicBezTo>
                  <a:cubicBezTo>
                    <a:pt x="123538" y="81550"/>
                    <a:pt x="123538" y="81525"/>
                    <a:pt x="123538" y="81499"/>
                  </a:cubicBezTo>
                  <a:lnTo>
                    <a:pt x="123538" y="81396"/>
                  </a:lnTo>
                  <a:cubicBezTo>
                    <a:pt x="123538" y="81370"/>
                    <a:pt x="123538" y="81318"/>
                    <a:pt x="123512" y="81318"/>
                  </a:cubicBezTo>
                  <a:cubicBezTo>
                    <a:pt x="123486" y="81344"/>
                    <a:pt x="123538" y="81421"/>
                    <a:pt x="123512" y="81447"/>
                  </a:cubicBezTo>
                  <a:cubicBezTo>
                    <a:pt x="123486" y="81473"/>
                    <a:pt x="123486" y="81525"/>
                    <a:pt x="123486" y="81550"/>
                  </a:cubicBezTo>
                  <a:cubicBezTo>
                    <a:pt x="123486" y="81575"/>
                    <a:pt x="123484" y="81584"/>
                    <a:pt x="123479" y="81584"/>
                  </a:cubicBezTo>
                  <a:cubicBezTo>
                    <a:pt x="123470" y="81584"/>
                    <a:pt x="123452" y="81542"/>
                    <a:pt x="123435" y="81525"/>
                  </a:cubicBezTo>
                  <a:cubicBezTo>
                    <a:pt x="123435" y="81473"/>
                    <a:pt x="123409" y="81447"/>
                    <a:pt x="123409" y="81421"/>
                  </a:cubicBezTo>
                  <a:cubicBezTo>
                    <a:pt x="123435" y="81370"/>
                    <a:pt x="123435" y="81344"/>
                    <a:pt x="123383" y="81344"/>
                  </a:cubicBezTo>
                  <a:cubicBezTo>
                    <a:pt x="123280" y="81293"/>
                    <a:pt x="123280" y="81293"/>
                    <a:pt x="123331" y="81189"/>
                  </a:cubicBezTo>
                  <a:lnTo>
                    <a:pt x="123383" y="81164"/>
                  </a:lnTo>
                  <a:cubicBezTo>
                    <a:pt x="123421" y="81126"/>
                    <a:pt x="123459" y="81102"/>
                    <a:pt x="123506" y="81102"/>
                  </a:cubicBezTo>
                  <a:cubicBezTo>
                    <a:pt x="123524" y="81102"/>
                    <a:pt x="123543" y="81105"/>
                    <a:pt x="123564" y="81112"/>
                  </a:cubicBezTo>
                  <a:cubicBezTo>
                    <a:pt x="123564" y="81060"/>
                    <a:pt x="123589" y="81035"/>
                    <a:pt x="123615" y="81035"/>
                  </a:cubicBezTo>
                  <a:cubicBezTo>
                    <a:pt x="123667" y="80983"/>
                    <a:pt x="123692" y="80931"/>
                    <a:pt x="123667" y="80880"/>
                  </a:cubicBezTo>
                  <a:cubicBezTo>
                    <a:pt x="123667" y="80828"/>
                    <a:pt x="123641" y="80802"/>
                    <a:pt x="123615" y="80751"/>
                  </a:cubicBezTo>
                  <a:cubicBezTo>
                    <a:pt x="123602" y="80725"/>
                    <a:pt x="123602" y="80719"/>
                    <a:pt x="123605" y="80719"/>
                  </a:cubicBezTo>
                  <a:lnTo>
                    <a:pt x="123605" y="80719"/>
                  </a:lnTo>
                  <a:cubicBezTo>
                    <a:pt x="123609" y="80719"/>
                    <a:pt x="123615" y="80725"/>
                    <a:pt x="123615" y="80725"/>
                  </a:cubicBezTo>
                  <a:cubicBezTo>
                    <a:pt x="123615" y="80622"/>
                    <a:pt x="123615" y="80622"/>
                    <a:pt x="123538" y="80622"/>
                  </a:cubicBezTo>
                  <a:cubicBezTo>
                    <a:pt x="123486" y="80622"/>
                    <a:pt x="123460" y="80622"/>
                    <a:pt x="123460" y="80596"/>
                  </a:cubicBezTo>
                  <a:cubicBezTo>
                    <a:pt x="123460" y="80570"/>
                    <a:pt x="123460" y="80545"/>
                    <a:pt x="123460" y="80545"/>
                  </a:cubicBezTo>
                  <a:cubicBezTo>
                    <a:pt x="123486" y="80519"/>
                    <a:pt x="123512" y="80493"/>
                    <a:pt x="123538" y="80467"/>
                  </a:cubicBezTo>
                  <a:cubicBezTo>
                    <a:pt x="123564" y="80441"/>
                    <a:pt x="123589" y="80390"/>
                    <a:pt x="123538" y="80364"/>
                  </a:cubicBezTo>
                  <a:cubicBezTo>
                    <a:pt x="123460" y="80338"/>
                    <a:pt x="123435" y="80312"/>
                    <a:pt x="123486" y="80235"/>
                  </a:cubicBezTo>
                  <a:cubicBezTo>
                    <a:pt x="123486" y="80209"/>
                    <a:pt x="123512" y="80209"/>
                    <a:pt x="123538" y="80184"/>
                  </a:cubicBezTo>
                  <a:cubicBezTo>
                    <a:pt x="123641" y="80055"/>
                    <a:pt x="123615" y="80029"/>
                    <a:pt x="123486" y="79977"/>
                  </a:cubicBezTo>
                  <a:cubicBezTo>
                    <a:pt x="123460" y="79951"/>
                    <a:pt x="123435" y="79926"/>
                    <a:pt x="123409" y="79900"/>
                  </a:cubicBezTo>
                  <a:cubicBezTo>
                    <a:pt x="123409" y="79874"/>
                    <a:pt x="123409" y="79848"/>
                    <a:pt x="123435" y="79848"/>
                  </a:cubicBezTo>
                  <a:cubicBezTo>
                    <a:pt x="123435" y="79771"/>
                    <a:pt x="123409" y="79719"/>
                    <a:pt x="123383" y="79668"/>
                  </a:cubicBezTo>
                  <a:cubicBezTo>
                    <a:pt x="123383" y="79649"/>
                    <a:pt x="123356" y="79577"/>
                    <a:pt x="123331" y="79577"/>
                  </a:cubicBezTo>
                  <a:cubicBezTo>
                    <a:pt x="123322" y="79577"/>
                    <a:pt x="123313" y="79587"/>
                    <a:pt x="123306" y="79616"/>
                  </a:cubicBezTo>
                  <a:cubicBezTo>
                    <a:pt x="123306" y="79668"/>
                    <a:pt x="123306" y="79745"/>
                    <a:pt x="123280" y="79771"/>
                  </a:cubicBezTo>
                  <a:lnTo>
                    <a:pt x="123254" y="79668"/>
                  </a:lnTo>
                  <a:lnTo>
                    <a:pt x="123202" y="79668"/>
                  </a:lnTo>
                  <a:cubicBezTo>
                    <a:pt x="123202" y="79616"/>
                    <a:pt x="123202" y="79590"/>
                    <a:pt x="123202" y="79565"/>
                  </a:cubicBezTo>
                  <a:cubicBezTo>
                    <a:pt x="123228" y="79539"/>
                    <a:pt x="123228" y="79487"/>
                    <a:pt x="123202" y="79461"/>
                  </a:cubicBezTo>
                  <a:cubicBezTo>
                    <a:pt x="123202" y="79436"/>
                    <a:pt x="123202" y="79436"/>
                    <a:pt x="123202" y="79410"/>
                  </a:cubicBezTo>
                  <a:cubicBezTo>
                    <a:pt x="123254" y="79358"/>
                    <a:pt x="123280" y="79307"/>
                    <a:pt x="123306" y="79255"/>
                  </a:cubicBezTo>
                  <a:cubicBezTo>
                    <a:pt x="123331" y="79229"/>
                    <a:pt x="123306" y="79203"/>
                    <a:pt x="123280" y="79178"/>
                  </a:cubicBezTo>
                  <a:cubicBezTo>
                    <a:pt x="123280" y="79169"/>
                    <a:pt x="123277" y="79166"/>
                    <a:pt x="123272" y="79166"/>
                  </a:cubicBezTo>
                  <a:cubicBezTo>
                    <a:pt x="123263" y="79166"/>
                    <a:pt x="123245" y="79178"/>
                    <a:pt x="123228" y="79178"/>
                  </a:cubicBezTo>
                  <a:cubicBezTo>
                    <a:pt x="123254" y="79152"/>
                    <a:pt x="123254" y="79126"/>
                    <a:pt x="123228" y="79100"/>
                  </a:cubicBezTo>
                  <a:cubicBezTo>
                    <a:pt x="123202" y="79049"/>
                    <a:pt x="123177" y="78997"/>
                    <a:pt x="123177" y="78920"/>
                  </a:cubicBezTo>
                  <a:lnTo>
                    <a:pt x="123177" y="78765"/>
                  </a:lnTo>
                  <a:cubicBezTo>
                    <a:pt x="123177" y="78765"/>
                    <a:pt x="123202" y="78765"/>
                    <a:pt x="123202" y="78739"/>
                  </a:cubicBezTo>
                  <a:cubicBezTo>
                    <a:pt x="123228" y="78713"/>
                    <a:pt x="123228" y="78713"/>
                    <a:pt x="123228" y="78688"/>
                  </a:cubicBezTo>
                  <a:cubicBezTo>
                    <a:pt x="123228" y="78662"/>
                    <a:pt x="123228" y="78636"/>
                    <a:pt x="123202" y="78636"/>
                  </a:cubicBezTo>
                  <a:lnTo>
                    <a:pt x="123177" y="78636"/>
                  </a:lnTo>
                  <a:cubicBezTo>
                    <a:pt x="123151" y="78688"/>
                    <a:pt x="123099" y="78739"/>
                    <a:pt x="123022" y="78765"/>
                  </a:cubicBezTo>
                  <a:cubicBezTo>
                    <a:pt x="122996" y="78765"/>
                    <a:pt x="122970" y="78791"/>
                    <a:pt x="122945" y="78817"/>
                  </a:cubicBezTo>
                  <a:cubicBezTo>
                    <a:pt x="122919" y="78868"/>
                    <a:pt x="122893" y="78920"/>
                    <a:pt x="122867" y="78997"/>
                  </a:cubicBezTo>
                  <a:cubicBezTo>
                    <a:pt x="122854" y="78991"/>
                    <a:pt x="122843" y="78987"/>
                    <a:pt x="122833" y="78987"/>
                  </a:cubicBezTo>
                  <a:cubicBezTo>
                    <a:pt x="122803" y="78987"/>
                    <a:pt x="122783" y="79016"/>
                    <a:pt x="122764" y="79075"/>
                  </a:cubicBezTo>
                  <a:cubicBezTo>
                    <a:pt x="122755" y="79083"/>
                    <a:pt x="122744" y="79086"/>
                    <a:pt x="122731" y="79086"/>
                  </a:cubicBezTo>
                  <a:cubicBezTo>
                    <a:pt x="122704" y="79086"/>
                    <a:pt x="122669" y="79075"/>
                    <a:pt x="122635" y="79075"/>
                  </a:cubicBezTo>
                  <a:cubicBezTo>
                    <a:pt x="122620" y="79082"/>
                    <a:pt x="122611" y="79085"/>
                    <a:pt x="122607" y="79085"/>
                  </a:cubicBezTo>
                  <a:cubicBezTo>
                    <a:pt x="122596" y="79085"/>
                    <a:pt x="122609" y="79067"/>
                    <a:pt x="122609" y="79049"/>
                  </a:cubicBezTo>
                  <a:cubicBezTo>
                    <a:pt x="122609" y="79023"/>
                    <a:pt x="122558" y="78920"/>
                    <a:pt x="122609" y="78842"/>
                  </a:cubicBezTo>
                  <a:cubicBezTo>
                    <a:pt x="122661" y="78842"/>
                    <a:pt x="122687" y="78842"/>
                    <a:pt x="122687" y="78817"/>
                  </a:cubicBezTo>
                  <a:cubicBezTo>
                    <a:pt x="122687" y="78765"/>
                    <a:pt x="122712" y="78713"/>
                    <a:pt x="122712" y="78662"/>
                  </a:cubicBezTo>
                  <a:cubicBezTo>
                    <a:pt x="122738" y="78610"/>
                    <a:pt x="122738" y="78584"/>
                    <a:pt x="122687" y="78584"/>
                  </a:cubicBezTo>
                  <a:cubicBezTo>
                    <a:pt x="122687" y="78559"/>
                    <a:pt x="122687" y="78533"/>
                    <a:pt x="122687" y="78481"/>
                  </a:cubicBezTo>
                  <a:cubicBezTo>
                    <a:pt x="122661" y="78456"/>
                    <a:pt x="122661" y="78404"/>
                    <a:pt x="122661" y="78378"/>
                  </a:cubicBezTo>
                  <a:cubicBezTo>
                    <a:pt x="122648" y="78352"/>
                    <a:pt x="122648" y="78346"/>
                    <a:pt x="122651" y="78346"/>
                  </a:cubicBezTo>
                  <a:lnTo>
                    <a:pt x="122651" y="78346"/>
                  </a:lnTo>
                  <a:cubicBezTo>
                    <a:pt x="122654" y="78346"/>
                    <a:pt x="122661" y="78352"/>
                    <a:pt x="122661" y="78352"/>
                  </a:cubicBezTo>
                  <a:cubicBezTo>
                    <a:pt x="122661" y="78348"/>
                    <a:pt x="122662" y="78347"/>
                    <a:pt x="122664" y="78347"/>
                  </a:cubicBezTo>
                  <a:cubicBezTo>
                    <a:pt x="122671" y="78347"/>
                    <a:pt x="122686" y="78362"/>
                    <a:pt x="122698" y="78362"/>
                  </a:cubicBezTo>
                  <a:cubicBezTo>
                    <a:pt x="122706" y="78362"/>
                    <a:pt x="122712" y="78354"/>
                    <a:pt x="122712" y="78327"/>
                  </a:cubicBezTo>
                  <a:cubicBezTo>
                    <a:pt x="122712" y="78249"/>
                    <a:pt x="122712" y="78249"/>
                    <a:pt x="122635" y="78223"/>
                  </a:cubicBezTo>
                  <a:lnTo>
                    <a:pt x="122609" y="78223"/>
                  </a:lnTo>
                  <a:cubicBezTo>
                    <a:pt x="122609" y="78172"/>
                    <a:pt x="122583" y="78120"/>
                    <a:pt x="122558" y="78043"/>
                  </a:cubicBezTo>
                  <a:cubicBezTo>
                    <a:pt x="122558" y="77991"/>
                    <a:pt x="122532" y="77940"/>
                    <a:pt x="122558" y="77914"/>
                  </a:cubicBezTo>
                  <a:cubicBezTo>
                    <a:pt x="122583" y="77862"/>
                    <a:pt x="122609" y="77785"/>
                    <a:pt x="122661" y="77708"/>
                  </a:cubicBezTo>
                  <a:cubicBezTo>
                    <a:pt x="122687" y="77708"/>
                    <a:pt x="122712" y="77682"/>
                    <a:pt x="122738" y="77682"/>
                  </a:cubicBezTo>
                  <a:lnTo>
                    <a:pt x="122764" y="77682"/>
                  </a:lnTo>
                  <a:cubicBezTo>
                    <a:pt x="122790" y="77733"/>
                    <a:pt x="122764" y="77785"/>
                    <a:pt x="122764" y="77837"/>
                  </a:cubicBezTo>
                  <a:cubicBezTo>
                    <a:pt x="122790" y="77862"/>
                    <a:pt x="122790" y="77862"/>
                    <a:pt x="122790" y="77862"/>
                  </a:cubicBezTo>
                  <a:cubicBezTo>
                    <a:pt x="122816" y="77862"/>
                    <a:pt x="122841" y="77862"/>
                    <a:pt x="122841" y="77837"/>
                  </a:cubicBezTo>
                  <a:cubicBezTo>
                    <a:pt x="122841" y="77785"/>
                    <a:pt x="122841" y="77708"/>
                    <a:pt x="122867" y="77656"/>
                  </a:cubicBezTo>
                  <a:cubicBezTo>
                    <a:pt x="122867" y="77630"/>
                    <a:pt x="122867" y="77604"/>
                    <a:pt x="122841" y="77579"/>
                  </a:cubicBezTo>
                  <a:cubicBezTo>
                    <a:pt x="122841" y="77553"/>
                    <a:pt x="122841" y="77527"/>
                    <a:pt x="122841" y="77501"/>
                  </a:cubicBezTo>
                  <a:cubicBezTo>
                    <a:pt x="122867" y="77475"/>
                    <a:pt x="122841" y="77450"/>
                    <a:pt x="122841" y="77450"/>
                  </a:cubicBezTo>
                  <a:lnTo>
                    <a:pt x="122841" y="77424"/>
                  </a:lnTo>
                  <a:cubicBezTo>
                    <a:pt x="122867" y="77372"/>
                    <a:pt x="122867" y="77321"/>
                    <a:pt x="122841" y="77295"/>
                  </a:cubicBezTo>
                  <a:cubicBezTo>
                    <a:pt x="122816" y="77218"/>
                    <a:pt x="122816" y="77140"/>
                    <a:pt x="122841" y="77063"/>
                  </a:cubicBezTo>
                  <a:cubicBezTo>
                    <a:pt x="122867" y="77037"/>
                    <a:pt x="122816" y="77011"/>
                    <a:pt x="122790" y="77011"/>
                  </a:cubicBezTo>
                  <a:cubicBezTo>
                    <a:pt x="122816" y="76908"/>
                    <a:pt x="122738" y="76831"/>
                    <a:pt x="122712" y="76753"/>
                  </a:cubicBezTo>
                  <a:cubicBezTo>
                    <a:pt x="122687" y="76676"/>
                    <a:pt x="122635" y="76702"/>
                    <a:pt x="122609" y="76676"/>
                  </a:cubicBezTo>
                  <a:cubicBezTo>
                    <a:pt x="122583" y="76650"/>
                    <a:pt x="122583" y="76650"/>
                    <a:pt x="122558" y="76624"/>
                  </a:cubicBezTo>
                  <a:cubicBezTo>
                    <a:pt x="122558" y="76573"/>
                    <a:pt x="122583" y="76521"/>
                    <a:pt x="122609" y="76470"/>
                  </a:cubicBezTo>
                  <a:cubicBezTo>
                    <a:pt x="122635" y="76444"/>
                    <a:pt x="122635" y="76392"/>
                    <a:pt x="122609" y="76366"/>
                  </a:cubicBezTo>
                  <a:cubicBezTo>
                    <a:pt x="122609" y="76366"/>
                    <a:pt x="122635" y="76341"/>
                    <a:pt x="122635" y="76315"/>
                  </a:cubicBezTo>
                  <a:cubicBezTo>
                    <a:pt x="122635" y="76315"/>
                    <a:pt x="122635" y="76289"/>
                    <a:pt x="122635" y="76289"/>
                  </a:cubicBezTo>
                  <a:lnTo>
                    <a:pt x="122609" y="76289"/>
                  </a:lnTo>
                  <a:cubicBezTo>
                    <a:pt x="122609" y="76238"/>
                    <a:pt x="122635" y="76186"/>
                    <a:pt x="122609" y="76109"/>
                  </a:cubicBezTo>
                  <a:cubicBezTo>
                    <a:pt x="122609" y="76109"/>
                    <a:pt x="122609" y="76057"/>
                    <a:pt x="122609" y="76057"/>
                  </a:cubicBezTo>
                  <a:cubicBezTo>
                    <a:pt x="122661" y="75954"/>
                    <a:pt x="122661" y="75851"/>
                    <a:pt x="122635" y="75773"/>
                  </a:cubicBezTo>
                  <a:cubicBezTo>
                    <a:pt x="122609" y="75773"/>
                    <a:pt x="122583" y="75799"/>
                    <a:pt x="122558" y="75799"/>
                  </a:cubicBezTo>
                  <a:cubicBezTo>
                    <a:pt x="122583" y="75722"/>
                    <a:pt x="122558" y="75670"/>
                    <a:pt x="122532" y="75619"/>
                  </a:cubicBezTo>
                  <a:lnTo>
                    <a:pt x="122532" y="75593"/>
                  </a:lnTo>
                  <a:cubicBezTo>
                    <a:pt x="122558" y="75593"/>
                    <a:pt x="122558" y="75593"/>
                    <a:pt x="122558" y="75541"/>
                  </a:cubicBezTo>
                  <a:cubicBezTo>
                    <a:pt x="122558" y="75541"/>
                    <a:pt x="122583" y="75515"/>
                    <a:pt x="122583" y="75515"/>
                  </a:cubicBezTo>
                  <a:cubicBezTo>
                    <a:pt x="122583" y="75502"/>
                    <a:pt x="122577" y="75496"/>
                    <a:pt x="122571" y="75496"/>
                  </a:cubicBezTo>
                  <a:cubicBezTo>
                    <a:pt x="122564" y="75496"/>
                    <a:pt x="122558" y="75502"/>
                    <a:pt x="122558" y="75515"/>
                  </a:cubicBezTo>
                  <a:cubicBezTo>
                    <a:pt x="122532" y="75515"/>
                    <a:pt x="122506" y="75515"/>
                    <a:pt x="122506" y="75541"/>
                  </a:cubicBezTo>
                  <a:lnTo>
                    <a:pt x="122480" y="75593"/>
                  </a:lnTo>
                  <a:cubicBezTo>
                    <a:pt x="122480" y="75541"/>
                    <a:pt x="122480" y="75515"/>
                    <a:pt x="122506" y="75490"/>
                  </a:cubicBezTo>
                  <a:cubicBezTo>
                    <a:pt x="122506" y="75438"/>
                    <a:pt x="122532" y="75412"/>
                    <a:pt x="122558" y="75361"/>
                  </a:cubicBezTo>
                  <a:cubicBezTo>
                    <a:pt x="122583" y="75361"/>
                    <a:pt x="122583" y="75335"/>
                    <a:pt x="122558" y="75309"/>
                  </a:cubicBezTo>
                  <a:cubicBezTo>
                    <a:pt x="122558" y="75283"/>
                    <a:pt x="122558" y="75232"/>
                    <a:pt x="122532" y="75206"/>
                  </a:cubicBezTo>
                  <a:cubicBezTo>
                    <a:pt x="122532" y="75180"/>
                    <a:pt x="122532" y="75154"/>
                    <a:pt x="122532" y="75129"/>
                  </a:cubicBezTo>
                  <a:cubicBezTo>
                    <a:pt x="122583" y="75051"/>
                    <a:pt x="122583" y="74948"/>
                    <a:pt x="122532" y="74845"/>
                  </a:cubicBezTo>
                  <a:cubicBezTo>
                    <a:pt x="122532" y="74845"/>
                    <a:pt x="122506" y="74819"/>
                    <a:pt x="122506" y="74793"/>
                  </a:cubicBezTo>
                  <a:cubicBezTo>
                    <a:pt x="122532" y="74742"/>
                    <a:pt x="122583" y="74716"/>
                    <a:pt x="122480" y="74690"/>
                  </a:cubicBezTo>
                  <a:lnTo>
                    <a:pt x="122480" y="74664"/>
                  </a:lnTo>
                  <a:cubicBezTo>
                    <a:pt x="122558" y="74587"/>
                    <a:pt x="122532" y="74510"/>
                    <a:pt x="122532" y="74432"/>
                  </a:cubicBezTo>
                  <a:cubicBezTo>
                    <a:pt x="122558" y="74406"/>
                    <a:pt x="122558" y="74355"/>
                    <a:pt x="122532" y="74329"/>
                  </a:cubicBezTo>
                  <a:cubicBezTo>
                    <a:pt x="122532" y="74226"/>
                    <a:pt x="122480" y="74123"/>
                    <a:pt x="122532" y="74020"/>
                  </a:cubicBezTo>
                  <a:lnTo>
                    <a:pt x="122558" y="74020"/>
                  </a:lnTo>
                  <a:cubicBezTo>
                    <a:pt x="122558" y="73994"/>
                    <a:pt x="122558" y="73968"/>
                    <a:pt x="122532" y="73968"/>
                  </a:cubicBezTo>
                  <a:cubicBezTo>
                    <a:pt x="122506" y="73942"/>
                    <a:pt x="122532" y="73839"/>
                    <a:pt x="122480" y="73787"/>
                  </a:cubicBezTo>
                  <a:cubicBezTo>
                    <a:pt x="122455" y="73710"/>
                    <a:pt x="122455" y="73633"/>
                    <a:pt x="122455" y="73555"/>
                  </a:cubicBezTo>
                  <a:cubicBezTo>
                    <a:pt x="122455" y="73555"/>
                    <a:pt x="122403" y="73529"/>
                    <a:pt x="122429" y="73504"/>
                  </a:cubicBezTo>
                  <a:cubicBezTo>
                    <a:pt x="122455" y="73426"/>
                    <a:pt x="122455" y="73349"/>
                    <a:pt x="122429" y="73272"/>
                  </a:cubicBezTo>
                  <a:cubicBezTo>
                    <a:pt x="122480" y="73220"/>
                    <a:pt x="122506" y="73143"/>
                    <a:pt x="122506" y="73091"/>
                  </a:cubicBezTo>
                  <a:cubicBezTo>
                    <a:pt x="122506" y="73014"/>
                    <a:pt x="122480" y="72936"/>
                    <a:pt x="122429" y="72911"/>
                  </a:cubicBezTo>
                  <a:cubicBezTo>
                    <a:pt x="122403" y="72911"/>
                    <a:pt x="122403" y="72833"/>
                    <a:pt x="122403" y="72782"/>
                  </a:cubicBezTo>
                  <a:cubicBezTo>
                    <a:pt x="122429" y="72782"/>
                    <a:pt x="122455" y="72782"/>
                    <a:pt x="122455" y="72730"/>
                  </a:cubicBezTo>
                  <a:cubicBezTo>
                    <a:pt x="122429" y="72678"/>
                    <a:pt x="122429" y="72653"/>
                    <a:pt x="122429" y="72601"/>
                  </a:cubicBezTo>
                  <a:cubicBezTo>
                    <a:pt x="122429" y="72601"/>
                    <a:pt x="122455" y="72575"/>
                    <a:pt x="122429" y="72575"/>
                  </a:cubicBezTo>
                  <a:cubicBezTo>
                    <a:pt x="122403" y="72549"/>
                    <a:pt x="122403" y="72524"/>
                    <a:pt x="122403" y="72472"/>
                  </a:cubicBezTo>
                  <a:cubicBezTo>
                    <a:pt x="122351" y="72369"/>
                    <a:pt x="122377" y="72343"/>
                    <a:pt x="122506" y="72317"/>
                  </a:cubicBezTo>
                  <a:cubicBezTo>
                    <a:pt x="122532" y="72317"/>
                    <a:pt x="122558" y="72317"/>
                    <a:pt x="122583" y="72266"/>
                  </a:cubicBezTo>
                  <a:cubicBezTo>
                    <a:pt x="122609" y="72214"/>
                    <a:pt x="122609" y="72137"/>
                    <a:pt x="122583" y="72059"/>
                  </a:cubicBezTo>
                  <a:lnTo>
                    <a:pt x="122532" y="72059"/>
                  </a:lnTo>
                  <a:cubicBezTo>
                    <a:pt x="122532" y="72034"/>
                    <a:pt x="122532" y="72034"/>
                    <a:pt x="122506" y="72008"/>
                  </a:cubicBezTo>
                  <a:cubicBezTo>
                    <a:pt x="122455" y="71982"/>
                    <a:pt x="122480" y="71956"/>
                    <a:pt x="122480" y="71930"/>
                  </a:cubicBezTo>
                  <a:lnTo>
                    <a:pt x="122480" y="71879"/>
                  </a:lnTo>
                  <a:cubicBezTo>
                    <a:pt x="122506" y="71853"/>
                    <a:pt x="122455" y="71827"/>
                    <a:pt x="122455" y="71802"/>
                  </a:cubicBezTo>
                  <a:cubicBezTo>
                    <a:pt x="122403" y="71750"/>
                    <a:pt x="122429" y="71724"/>
                    <a:pt x="122455" y="71673"/>
                  </a:cubicBezTo>
                  <a:lnTo>
                    <a:pt x="122506" y="71621"/>
                  </a:lnTo>
                  <a:cubicBezTo>
                    <a:pt x="122532" y="71621"/>
                    <a:pt x="122532" y="71621"/>
                    <a:pt x="122506" y="71595"/>
                  </a:cubicBezTo>
                  <a:lnTo>
                    <a:pt x="122506" y="71518"/>
                  </a:lnTo>
                  <a:cubicBezTo>
                    <a:pt x="122558" y="71440"/>
                    <a:pt x="122558" y="71363"/>
                    <a:pt x="122532" y="71260"/>
                  </a:cubicBezTo>
                  <a:cubicBezTo>
                    <a:pt x="122532" y="71208"/>
                    <a:pt x="122455" y="71234"/>
                    <a:pt x="122455" y="71183"/>
                  </a:cubicBezTo>
                  <a:cubicBezTo>
                    <a:pt x="122455" y="71157"/>
                    <a:pt x="122455" y="71105"/>
                    <a:pt x="122403" y="71079"/>
                  </a:cubicBezTo>
                  <a:cubicBezTo>
                    <a:pt x="122351" y="71054"/>
                    <a:pt x="122429" y="70976"/>
                    <a:pt x="122429" y="70925"/>
                  </a:cubicBezTo>
                  <a:cubicBezTo>
                    <a:pt x="122429" y="70899"/>
                    <a:pt x="122429" y="70892"/>
                    <a:pt x="122426" y="70892"/>
                  </a:cubicBezTo>
                  <a:cubicBezTo>
                    <a:pt x="122422" y="70892"/>
                    <a:pt x="122416" y="70899"/>
                    <a:pt x="122403" y="70899"/>
                  </a:cubicBezTo>
                  <a:lnTo>
                    <a:pt x="122403" y="70796"/>
                  </a:lnTo>
                  <a:cubicBezTo>
                    <a:pt x="122429" y="70770"/>
                    <a:pt x="122455" y="70718"/>
                    <a:pt x="122429" y="70693"/>
                  </a:cubicBezTo>
                  <a:cubicBezTo>
                    <a:pt x="122403" y="70667"/>
                    <a:pt x="122377" y="70615"/>
                    <a:pt x="122403" y="70589"/>
                  </a:cubicBezTo>
                  <a:cubicBezTo>
                    <a:pt x="122429" y="70538"/>
                    <a:pt x="122429" y="70512"/>
                    <a:pt x="122403" y="70460"/>
                  </a:cubicBezTo>
                  <a:cubicBezTo>
                    <a:pt x="122403" y="70435"/>
                    <a:pt x="122403" y="70383"/>
                    <a:pt x="122403" y="70357"/>
                  </a:cubicBezTo>
                  <a:cubicBezTo>
                    <a:pt x="122480" y="70306"/>
                    <a:pt x="122480" y="70228"/>
                    <a:pt x="122532" y="70151"/>
                  </a:cubicBezTo>
                  <a:cubicBezTo>
                    <a:pt x="122558" y="70099"/>
                    <a:pt x="122506" y="70074"/>
                    <a:pt x="122480" y="70048"/>
                  </a:cubicBezTo>
                  <a:cubicBezTo>
                    <a:pt x="122455" y="69996"/>
                    <a:pt x="122455" y="69970"/>
                    <a:pt x="122480" y="69945"/>
                  </a:cubicBezTo>
                  <a:cubicBezTo>
                    <a:pt x="122506" y="69893"/>
                    <a:pt x="122506" y="69867"/>
                    <a:pt x="122455" y="69841"/>
                  </a:cubicBezTo>
                  <a:cubicBezTo>
                    <a:pt x="122429" y="69841"/>
                    <a:pt x="122429" y="69816"/>
                    <a:pt x="122455" y="69790"/>
                  </a:cubicBezTo>
                  <a:cubicBezTo>
                    <a:pt x="122506" y="69764"/>
                    <a:pt x="122455" y="69712"/>
                    <a:pt x="122455" y="69687"/>
                  </a:cubicBezTo>
                  <a:cubicBezTo>
                    <a:pt x="122455" y="69661"/>
                    <a:pt x="122480" y="69609"/>
                    <a:pt x="122455" y="69558"/>
                  </a:cubicBezTo>
                  <a:cubicBezTo>
                    <a:pt x="122403" y="69506"/>
                    <a:pt x="122351" y="69455"/>
                    <a:pt x="122377" y="69377"/>
                  </a:cubicBezTo>
                  <a:cubicBezTo>
                    <a:pt x="122429" y="69351"/>
                    <a:pt x="122455" y="69300"/>
                    <a:pt x="122429" y="69248"/>
                  </a:cubicBezTo>
                  <a:cubicBezTo>
                    <a:pt x="122429" y="69222"/>
                    <a:pt x="122403" y="69171"/>
                    <a:pt x="122377" y="69119"/>
                  </a:cubicBezTo>
                  <a:cubicBezTo>
                    <a:pt x="122351" y="69068"/>
                    <a:pt x="122403" y="69016"/>
                    <a:pt x="122377" y="68965"/>
                  </a:cubicBezTo>
                  <a:cubicBezTo>
                    <a:pt x="122351" y="68836"/>
                    <a:pt x="122351" y="68681"/>
                    <a:pt x="122377" y="68552"/>
                  </a:cubicBezTo>
                  <a:cubicBezTo>
                    <a:pt x="122377" y="68526"/>
                    <a:pt x="122403" y="68500"/>
                    <a:pt x="122377" y="68474"/>
                  </a:cubicBezTo>
                  <a:cubicBezTo>
                    <a:pt x="122351" y="68474"/>
                    <a:pt x="122351" y="68423"/>
                    <a:pt x="122351" y="68371"/>
                  </a:cubicBezTo>
                  <a:cubicBezTo>
                    <a:pt x="122377" y="68346"/>
                    <a:pt x="122377" y="68320"/>
                    <a:pt x="122351" y="68294"/>
                  </a:cubicBezTo>
                  <a:cubicBezTo>
                    <a:pt x="122351" y="68242"/>
                    <a:pt x="122351" y="68191"/>
                    <a:pt x="122351" y="68139"/>
                  </a:cubicBezTo>
                  <a:cubicBezTo>
                    <a:pt x="122429" y="68139"/>
                    <a:pt x="122480" y="68191"/>
                    <a:pt x="122558" y="68191"/>
                  </a:cubicBezTo>
                  <a:cubicBezTo>
                    <a:pt x="122558" y="68113"/>
                    <a:pt x="122558" y="68062"/>
                    <a:pt x="122609" y="68010"/>
                  </a:cubicBezTo>
                  <a:cubicBezTo>
                    <a:pt x="122635" y="67959"/>
                    <a:pt x="122609" y="67933"/>
                    <a:pt x="122583" y="67907"/>
                  </a:cubicBezTo>
                  <a:cubicBezTo>
                    <a:pt x="122609" y="67881"/>
                    <a:pt x="122609" y="67856"/>
                    <a:pt x="122583" y="67830"/>
                  </a:cubicBezTo>
                  <a:cubicBezTo>
                    <a:pt x="122583" y="67804"/>
                    <a:pt x="122558" y="67778"/>
                    <a:pt x="122558" y="67778"/>
                  </a:cubicBezTo>
                  <a:cubicBezTo>
                    <a:pt x="122583" y="67701"/>
                    <a:pt x="122532" y="67701"/>
                    <a:pt x="122506" y="67649"/>
                  </a:cubicBezTo>
                  <a:cubicBezTo>
                    <a:pt x="122532" y="67572"/>
                    <a:pt x="122558" y="67520"/>
                    <a:pt x="122558" y="67443"/>
                  </a:cubicBezTo>
                  <a:cubicBezTo>
                    <a:pt x="122558" y="67391"/>
                    <a:pt x="122506" y="67340"/>
                    <a:pt x="122455" y="67340"/>
                  </a:cubicBezTo>
                  <a:cubicBezTo>
                    <a:pt x="122429" y="67340"/>
                    <a:pt x="122403" y="67340"/>
                    <a:pt x="122377" y="67314"/>
                  </a:cubicBezTo>
                  <a:cubicBezTo>
                    <a:pt x="122377" y="67262"/>
                    <a:pt x="122351" y="67262"/>
                    <a:pt x="122351" y="67211"/>
                  </a:cubicBezTo>
                  <a:cubicBezTo>
                    <a:pt x="122351" y="67185"/>
                    <a:pt x="122351" y="67159"/>
                    <a:pt x="122351" y="67159"/>
                  </a:cubicBezTo>
                  <a:cubicBezTo>
                    <a:pt x="122351" y="67133"/>
                    <a:pt x="122274" y="67159"/>
                    <a:pt x="122300" y="67108"/>
                  </a:cubicBezTo>
                  <a:cubicBezTo>
                    <a:pt x="122326" y="67056"/>
                    <a:pt x="122351" y="67030"/>
                    <a:pt x="122300" y="67004"/>
                  </a:cubicBezTo>
                  <a:cubicBezTo>
                    <a:pt x="122292" y="67001"/>
                    <a:pt x="122286" y="66999"/>
                    <a:pt x="122281" y="66999"/>
                  </a:cubicBezTo>
                  <a:cubicBezTo>
                    <a:pt x="122248" y="66999"/>
                    <a:pt x="122245" y="67056"/>
                    <a:pt x="122222" y="67056"/>
                  </a:cubicBezTo>
                  <a:cubicBezTo>
                    <a:pt x="122145" y="66953"/>
                    <a:pt x="122145" y="66850"/>
                    <a:pt x="122171" y="66747"/>
                  </a:cubicBezTo>
                  <a:cubicBezTo>
                    <a:pt x="122197" y="66747"/>
                    <a:pt x="122248" y="66721"/>
                    <a:pt x="122248" y="66695"/>
                  </a:cubicBezTo>
                  <a:cubicBezTo>
                    <a:pt x="122300" y="66669"/>
                    <a:pt x="122300" y="66592"/>
                    <a:pt x="122248" y="66540"/>
                  </a:cubicBezTo>
                  <a:lnTo>
                    <a:pt x="122248" y="66437"/>
                  </a:lnTo>
                  <a:cubicBezTo>
                    <a:pt x="122248" y="66411"/>
                    <a:pt x="122248" y="66360"/>
                    <a:pt x="122222" y="66360"/>
                  </a:cubicBezTo>
                  <a:cubicBezTo>
                    <a:pt x="122171" y="66334"/>
                    <a:pt x="122171" y="66308"/>
                    <a:pt x="122222" y="66308"/>
                  </a:cubicBezTo>
                  <a:cubicBezTo>
                    <a:pt x="122248" y="66282"/>
                    <a:pt x="122248" y="66256"/>
                    <a:pt x="122248" y="66231"/>
                  </a:cubicBezTo>
                  <a:cubicBezTo>
                    <a:pt x="122248" y="66179"/>
                    <a:pt x="122248" y="66153"/>
                    <a:pt x="122248" y="66128"/>
                  </a:cubicBezTo>
                  <a:cubicBezTo>
                    <a:pt x="122274" y="66128"/>
                    <a:pt x="122300" y="66128"/>
                    <a:pt x="122300" y="66102"/>
                  </a:cubicBezTo>
                  <a:cubicBezTo>
                    <a:pt x="122300" y="66024"/>
                    <a:pt x="122377" y="65973"/>
                    <a:pt x="122300" y="65895"/>
                  </a:cubicBezTo>
                  <a:lnTo>
                    <a:pt x="122300" y="65870"/>
                  </a:lnTo>
                  <a:cubicBezTo>
                    <a:pt x="122326" y="65844"/>
                    <a:pt x="122326" y="65844"/>
                    <a:pt x="122300" y="65818"/>
                  </a:cubicBezTo>
                  <a:cubicBezTo>
                    <a:pt x="122351" y="65792"/>
                    <a:pt x="122377" y="65741"/>
                    <a:pt x="122351" y="65715"/>
                  </a:cubicBezTo>
                  <a:cubicBezTo>
                    <a:pt x="122351" y="65586"/>
                    <a:pt x="122326" y="65483"/>
                    <a:pt x="122300" y="65380"/>
                  </a:cubicBezTo>
                  <a:cubicBezTo>
                    <a:pt x="122300" y="65380"/>
                    <a:pt x="122300" y="65354"/>
                    <a:pt x="122300" y="65354"/>
                  </a:cubicBezTo>
                  <a:cubicBezTo>
                    <a:pt x="122326" y="65302"/>
                    <a:pt x="122300" y="65276"/>
                    <a:pt x="122274" y="65225"/>
                  </a:cubicBezTo>
                  <a:cubicBezTo>
                    <a:pt x="122300" y="65173"/>
                    <a:pt x="122274" y="65096"/>
                    <a:pt x="122222" y="65044"/>
                  </a:cubicBezTo>
                  <a:cubicBezTo>
                    <a:pt x="122222" y="65019"/>
                    <a:pt x="122197" y="64993"/>
                    <a:pt x="122222" y="64967"/>
                  </a:cubicBezTo>
                  <a:cubicBezTo>
                    <a:pt x="122274" y="64915"/>
                    <a:pt x="122222" y="64890"/>
                    <a:pt x="122222" y="64864"/>
                  </a:cubicBezTo>
                  <a:cubicBezTo>
                    <a:pt x="122197" y="64709"/>
                    <a:pt x="122197" y="64554"/>
                    <a:pt x="122222" y="64400"/>
                  </a:cubicBezTo>
                  <a:cubicBezTo>
                    <a:pt x="122248" y="64322"/>
                    <a:pt x="122222" y="64271"/>
                    <a:pt x="122171" y="64219"/>
                  </a:cubicBezTo>
                  <a:cubicBezTo>
                    <a:pt x="122093" y="64193"/>
                    <a:pt x="122093" y="64167"/>
                    <a:pt x="122119" y="64116"/>
                  </a:cubicBezTo>
                  <a:cubicBezTo>
                    <a:pt x="122171" y="64064"/>
                    <a:pt x="122171" y="64038"/>
                    <a:pt x="122119" y="64013"/>
                  </a:cubicBezTo>
                  <a:cubicBezTo>
                    <a:pt x="122093" y="63961"/>
                    <a:pt x="122119" y="63935"/>
                    <a:pt x="122119" y="63935"/>
                  </a:cubicBezTo>
                  <a:cubicBezTo>
                    <a:pt x="122119" y="63935"/>
                    <a:pt x="122145" y="63858"/>
                    <a:pt x="122119" y="63832"/>
                  </a:cubicBezTo>
                  <a:cubicBezTo>
                    <a:pt x="122119" y="63781"/>
                    <a:pt x="122068" y="63755"/>
                    <a:pt x="122042" y="63703"/>
                  </a:cubicBezTo>
                  <a:cubicBezTo>
                    <a:pt x="122042" y="63677"/>
                    <a:pt x="122042" y="63677"/>
                    <a:pt x="122042" y="63652"/>
                  </a:cubicBezTo>
                  <a:cubicBezTo>
                    <a:pt x="121990" y="63600"/>
                    <a:pt x="121965" y="63523"/>
                    <a:pt x="121990" y="63445"/>
                  </a:cubicBezTo>
                  <a:cubicBezTo>
                    <a:pt x="121990" y="63420"/>
                    <a:pt x="122016" y="63368"/>
                    <a:pt x="121990" y="63342"/>
                  </a:cubicBezTo>
                  <a:cubicBezTo>
                    <a:pt x="122068" y="63291"/>
                    <a:pt x="122068" y="63187"/>
                    <a:pt x="122145" y="63136"/>
                  </a:cubicBezTo>
                  <a:cubicBezTo>
                    <a:pt x="122093" y="63084"/>
                    <a:pt x="122171" y="63058"/>
                    <a:pt x="122145" y="63033"/>
                  </a:cubicBezTo>
                  <a:cubicBezTo>
                    <a:pt x="122119" y="62981"/>
                    <a:pt x="122119" y="62955"/>
                    <a:pt x="122093" y="62929"/>
                  </a:cubicBezTo>
                  <a:cubicBezTo>
                    <a:pt x="122093" y="62878"/>
                    <a:pt x="122093" y="62878"/>
                    <a:pt x="122042" y="62852"/>
                  </a:cubicBezTo>
                  <a:lnTo>
                    <a:pt x="122042" y="62749"/>
                  </a:lnTo>
                  <a:lnTo>
                    <a:pt x="122042" y="62697"/>
                  </a:lnTo>
                  <a:cubicBezTo>
                    <a:pt x="122042" y="62620"/>
                    <a:pt x="122016" y="62543"/>
                    <a:pt x="122016" y="62465"/>
                  </a:cubicBezTo>
                  <a:cubicBezTo>
                    <a:pt x="122016" y="62414"/>
                    <a:pt x="121990" y="62388"/>
                    <a:pt x="122016" y="62362"/>
                  </a:cubicBezTo>
                  <a:cubicBezTo>
                    <a:pt x="122042" y="62285"/>
                    <a:pt x="122042" y="62182"/>
                    <a:pt x="122042" y="62104"/>
                  </a:cubicBezTo>
                  <a:cubicBezTo>
                    <a:pt x="122119" y="62078"/>
                    <a:pt x="122119" y="62078"/>
                    <a:pt x="122093" y="62001"/>
                  </a:cubicBezTo>
                  <a:cubicBezTo>
                    <a:pt x="122068" y="62001"/>
                    <a:pt x="122042" y="62001"/>
                    <a:pt x="122016" y="61949"/>
                  </a:cubicBezTo>
                  <a:cubicBezTo>
                    <a:pt x="121990" y="61872"/>
                    <a:pt x="122016" y="61795"/>
                    <a:pt x="122068" y="61717"/>
                  </a:cubicBezTo>
                  <a:cubicBezTo>
                    <a:pt x="122093" y="61717"/>
                    <a:pt x="122093" y="61692"/>
                    <a:pt x="122119" y="61666"/>
                  </a:cubicBezTo>
                  <a:cubicBezTo>
                    <a:pt x="122145" y="61614"/>
                    <a:pt x="122171" y="61563"/>
                    <a:pt x="122119" y="61511"/>
                  </a:cubicBezTo>
                  <a:cubicBezTo>
                    <a:pt x="122068" y="61459"/>
                    <a:pt x="122093" y="61459"/>
                    <a:pt x="122119" y="61434"/>
                  </a:cubicBezTo>
                  <a:cubicBezTo>
                    <a:pt x="122145" y="61408"/>
                    <a:pt x="122145" y="61356"/>
                    <a:pt x="122145" y="61330"/>
                  </a:cubicBezTo>
                  <a:cubicBezTo>
                    <a:pt x="122119" y="61279"/>
                    <a:pt x="122119" y="61253"/>
                    <a:pt x="122145" y="61227"/>
                  </a:cubicBezTo>
                  <a:lnTo>
                    <a:pt x="122145" y="60995"/>
                  </a:lnTo>
                  <a:cubicBezTo>
                    <a:pt x="122145" y="60918"/>
                    <a:pt x="122145" y="60918"/>
                    <a:pt x="122068" y="60892"/>
                  </a:cubicBezTo>
                  <a:cubicBezTo>
                    <a:pt x="122068" y="60866"/>
                    <a:pt x="122068" y="60866"/>
                    <a:pt x="122068" y="60866"/>
                  </a:cubicBezTo>
                  <a:lnTo>
                    <a:pt x="122068" y="60686"/>
                  </a:lnTo>
                  <a:cubicBezTo>
                    <a:pt x="122119" y="60634"/>
                    <a:pt x="122093" y="60608"/>
                    <a:pt x="122119" y="60557"/>
                  </a:cubicBezTo>
                  <a:cubicBezTo>
                    <a:pt x="122171" y="60454"/>
                    <a:pt x="122145" y="60325"/>
                    <a:pt x="122068" y="60247"/>
                  </a:cubicBezTo>
                  <a:cubicBezTo>
                    <a:pt x="122068" y="60170"/>
                    <a:pt x="122068" y="60118"/>
                    <a:pt x="122042" y="60067"/>
                  </a:cubicBezTo>
                  <a:cubicBezTo>
                    <a:pt x="122068" y="60041"/>
                    <a:pt x="122042" y="60015"/>
                    <a:pt x="122042" y="59989"/>
                  </a:cubicBezTo>
                  <a:cubicBezTo>
                    <a:pt x="122042" y="59989"/>
                    <a:pt x="122068" y="59964"/>
                    <a:pt x="122068" y="59938"/>
                  </a:cubicBezTo>
                  <a:cubicBezTo>
                    <a:pt x="122042" y="59912"/>
                    <a:pt x="122016" y="59886"/>
                    <a:pt x="121990" y="59835"/>
                  </a:cubicBezTo>
                  <a:cubicBezTo>
                    <a:pt x="121990" y="59826"/>
                    <a:pt x="121987" y="59823"/>
                    <a:pt x="121984" y="59823"/>
                  </a:cubicBezTo>
                  <a:cubicBezTo>
                    <a:pt x="121976" y="59823"/>
                    <a:pt x="121965" y="59835"/>
                    <a:pt x="121965" y="59835"/>
                  </a:cubicBezTo>
                  <a:cubicBezTo>
                    <a:pt x="121930" y="59835"/>
                    <a:pt x="121907" y="59812"/>
                    <a:pt x="121888" y="59812"/>
                  </a:cubicBezTo>
                  <a:cubicBezTo>
                    <a:pt x="121879" y="59812"/>
                    <a:pt x="121870" y="59817"/>
                    <a:pt x="121861" y="59835"/>
                  </a:cubicBezTo>
                  <a:cubicBezTo>
                    <a:pt x="121836" y="59835"/>
                    <a:pt x="121784" y="59835"/>
                    <a:pt x="121784" y="59886"/>
                  </a:cubicBezTo>
                  <a:cubicBezTo>
                    <a:pt x="121784" y="59886"/>
                    <a:pt x="121784" y="59912"/>
                    <a:pt x="121784" y="59912"/>
                  </a:cubicBezTo>
                  <a:lnTo>
                    <a:pt x="121758" y="59912"/>
                  </a:lnTo>
                  <a:lnTo>
                    <a:pt x="121707" y="59809"/>
                  </a:lnTo>
                  <a:cubicBezTo>
                    <a:pt x="121707" y="59757"/>
                    <a:pt x="121681" y="59680"/>
                    <a:pt x="121629" y="59628"/>
                  </a:cubicBezTo>
                  <a:lnTo>
                    <a:pt x="121629" y="59525"/>
                  </a:lnTo>
                  <a:cubicBezTo>
                    <a:pt x="121681" y="59499"/>
                    <a:pt x="121655" y="59448"/>
                    <a:pt x="121629" y="59422"/>
                  </a:cubicBezTo>
                  <a:lnTo>
                    <a:pt x="121629" y="59370"/>
                  </a:lnTo>
                  <a:lnTo>
                    <a:pt x="121629" y="59319"/>
                  </a:lnTo>
                  <a:lnTo>
                    <a:pt x="121629" y="59241"/>
                  </a:lnTo>
                  <a:cubicBezTo>
                    <a:pt x="121603" y="59164"/>
                    <a:pt x="121629" y="59087"/>
                    <a:pt x="121578" y="59009"/>
                  </a:cubicBezTo>
                  <a:cubicBezTo>
                    <a:pt x="121552" y="58958"/>
                    <a:pt x="121603" y="58932"/>
                    <a:pt x="121629" y="58906"/>
                  </a:cubicBezTo>
                  <a:cubicBezTo>
                    <a:pt x="121629" y="58880"/>
                    <a:pt x="121681" y="58855"/>
                    <a:pt x="121655" y="58803"/>
                  </a:cubicBezTo>
                  <a:cubicBezTo>
                    <a:pt x="121655" y="58751"/>
                    <a:pt x="121629" y="58751"/>
                    <a:pt x="121655" y="58751"/>
                  </a:cubicBezTo>
                  <a:cubicBezTo>
                    <a:pt x="121732" y="58674"/>
                    <a:pt x="121655" y="58571"/>
                    <a:pt x="121707" y="58493"/>
                  </a:cubicBezTo>
                  <a:cubicBezTo>
                    <a:pt x="121707" y="58493"/>
                    <a:pt x="121707" y="58468"/>
                    <a:pt x="121707" y="58468"/>
                  </a:cubicBezTo>
                  <a:cubicBezTo>
                    <a:pt x="121707" y="58442"/>
                    <a:pt x="121732" y="58416"/>
                    <a:pt x="121707" y="58416"/>
                  </a:cubicBezTo>
                  <a:cubicBezTo>
                    <a:pt x="121670" y="58398"/>
                    <a:pt x="121634" y="58380"/>
                    <a:pt x="121606" y="58380"/>
                  </a:cubicBezTo>
                  <a:cubicBezTo>
                    <a:pt x="121595" y="58380"/>
                    <a:pt x="121585" y="58383"/>
                    <a:pt x="121578" y="58390"/>
                  </a:cubicBezTo>
                  <a:cubicBezTo>
                    <a:pt x="121500" y="58390"/>
                    <a:pt x="121474" y="58365"/>
                    <a:pt x="121474" y="58339"/>
                  </a:cubicBezTo>
                  <a:cubicBezTo>
                    <a:pt x="121500" y="58313"/>
                    <a:pt x="121500" y="58287"/>
                    <a:pt x="121500" y="58261"/>
                  </a:cubicBezTo>
                  <a:lnTo>
                    <a:pt x="121500" y="58107"/>
                  </a:lnTo>
                  <a:cubicBezTo>
                    <a:pt x="121500" y="58081"/>
                    <a:pt x="121500" y="58055"/>
                    <a:pt x="121474" y="58055"/>
                  </a:cubicBezTo>
                  <a:cubicBezTo>
                    <a:pt x="121449" y="58055"/>
                    <a:pt x="121423" y="58055"/>
                    <a:pt x="121423" y="58029"/>
                  </a:cubicBezTo>
                  <a:cubicBezTo>
                    <a:pt x="121474" y="58003"/>
                    <a:pt x="121500" y="57952"/>
                    <a:pt x="121474" y="57900"/>
                  </a:cubicBezTo>
                  <a:cubicBezTo>
                    <a:pt x="121474" y="57849"/>
                    <a:pt x="121474" y="57797"/>
                    <a:pt x="121526" y="57771"/>
                  </a:cubicBezTo>
                  <a:cubicBezTo>
                    <a:pt x="121526" y="57746"/>
                    <a:pt x="121552" y="57746"/>
                    <a:pt x="121552" y="57720"/>
                  </a:cubicBezTo>
                  <a:cubicBezTo>
                    <a:pt x="121578" y="57694"/>
                    <a:pt x="121552" y="57668"/>
                    <a:pt x="121526" y="57668"/>
                  </a:cubicBezTo>
                  <a:lnTo>
                    <a:pt x="121423" y="57668"/>
                  </a:lnTo>
                  <a:cubicBezTo>
                    <a:pt x="121410" y="57681"/>
                    <a:pt x="121404" y="57688"/>
                    <a:pt x="121397" y="57688"/>
                  </a:cubicBezTo>
                  <a:cubicBezTo>
                    <a:pt x="121391" y="57688"/>
                    <a:pt x="121384" y="57681"/>
                    <a:pt x="121371" y="57668"/>
                  </a:cubicBezTo>
                  <a:cubicBezTo>
                    <a:pt x="121346" y="57642"/>
                    <a:pt x="121320" y="57591"/>
                    <a:pt x="121371" y="57591"/>
                  </a:cubicBezTo>
                  <a:cubicBezTo>
                    <a:pt x="121423" y="57565"/>
                    <a:pt x="121423" y="57513"/>
                    <a:pt x="121423" y="57462"/>
                  </a:cubicBezTo>
                  <a:cubicBezTo>
                    <a:pt x="121449" y="57436"/>
                    <a:pt x="121346" y="57436"/>
                    <a:pt x="121371" y="57384"/>
                  </a:cubicBezTo>
                  <a:cubicBezTo>
                    <a:pt x="121397" y="57333"/>
                    <a:pt x="121397" y="57256"/>
                    <a:pt x="121346" y="57178"/>
                  </a:cubicBezTo>
                  <a:cubicBezTo>
                    <a:pt x="121346" y="57152"/>
                    <a:pt x="121346" y="57127"/>
                    <a:pt x="121320" y="57127"/>
                  </a:cubicBezTo>
                  <a:cubicBezTo>
                    <a:pt x="121294" y="57152"/>
                    <a:pt x="121320" y="57178"/>
                    <a:pt x="121320" y="57178"/>
                  </a:cubicBezTo>
                  <a:cubicBezTo>
                    <a:pt x="121294" y="57204"/>
                    <a:pt x="121294" y="57256"/>
                    <a:pt x="121294" y="57281"/>
                  </a:cubicBezTo>
                  <a:cubicBezTo>
                    <a:pt x="121294" y="57333"/>
                    <a:pt x="121294" y="57333"/>
                    <a:pt x="121320" y="57359"/>
                  </a:cubicBezTo>
                  <a:cubicBezTo>
                    <a:pt x="121320" y="57384"/>
                    <a:pt x="121320" y="57410"/>
                    <a:pt x="121294" y="57410"/>
                  </a:cubicBezTo>
                  <a:cubicBezTo>
                    <a:pt x="121285" y="57419"/>
                    <a:pt x="121277" y="57422"/>
                    <a:pt x="121268" y="57422"/>
                  </a:cubicBezTo>
                  <a:cubicBezTo>
                    <a:pt x="121251" y="57422"/>
                    <a:pt x="121234" y="57410"/>
                    <a:pt x="121217" y="57410"/>
                  </a:cubicBezTo>
                  <a:cubicBezTo>
                    <a:pt x="121191" y="57384"/>
                    <a:pt x="121191" y="57359"/>
                    <a:pt x="121165" y="57359"/>
                  </a:cubicBezTo>
                  <a:cubicBezTo>
                    <a:pt x="121139" y="57359"/>
                    <a:pt x="121165" y="57384"/>
                    <a:pt x="121139" y="57410"/>
                  </a:cubicBezTo>
                  <a:lnTo>
                    <a:pt x="121062" y="57410"/>
                  </a:lnTo>
                  <a:lnTo>
                    <a:pt x="121062" y="57359"/>
                  </a:lnTo>
                  <a:cubicBezTo>
                    <a:pt x="121139" y="57359"/>
                    <a:pt x="121113" y="57307"/>
                    <a:pt x="121113" y="57256"/>
                  </a:cubicBezTo>
                  <a:lnTo>
                    <a:pt x="121191" y="57204"/>
                  </a:lnTo>
                  <a:cubicBezTo>
                    <a:pt x="121191" y="57204"/>
                    <a:pt x="121217" y="57178"/>
                    <a:pt x="121191" y="57152"/>
                  </a:cubicBezTo>
                  <a:lnTo>
                    <a:pt x="121139" y="57152"/>
                  </a:lnTo>
                  <a:cubicBezTo>
                    <a:pt x="121165" y="57101"/>
                    <a:pt x="121088" y="57101"/>
                    <a:pt x="121062" y="57049"/>
                  </a:cubicBezTo>
                  <a:cubicBezTo>
                    <a:pt x="121062" y="57023"/>
                    <a:pt x="121088" y="56998"/>
                    <a:pt x="121088" y="56972"/>
                  </a:cubicBezTo>
                  <a:cubicBezTo>
                    <a:pt x="121088" y="56972"/>
                    <a:pt x="121113" y="56946"/>
                    <a:pt x="121088" y="56946"/>
                  </a:cubicBezTo>
                  <a:cubicBezTo>
                    <a:pt x="121079" y="56937"/>
                    <a:pt x="121073" y="56935"/>
                    <a:pt x="121069" y="56935"/>
                  </a:cubicBezTo>
                  <a:cubicBezTo>
                    <a:pt x="121062" y="56935"/>
                    <a:pt x="121062" y="56946"/>
                    <a:pt x="121062" y="56946"/>
                  </a:cubicBezTo>
                  <a:lnTo>
                    <a:pt x="121010" y="56894"/>
                  </a:lnTo>
                  <a:lnTo>
                    <a:pt x="121010" y="56869"/>
                  </a:lnTo>
                  <a:cubicBezTo>
                    <a:pt x="121036" y="56869"/>
                    <a:pt x="121062" y="56869"/>
                    <a:pt x="121088" y="56817"/>
                  </a:cubicBezTo>
                  <a:lnTo>
                    <a:pt x="121088" y="56791"/>
                  </a:lnTo>
                  <a:cubicBezTo>
                    <a:pt x="121062" y="56765"/>
                    <a:pt x="121062" y="56714"/>
                    <a:pt x="121088" y="56688"/>
                  </a:cubicBezTo>
                  <a:lnTo>
                    <a:pt x="121165" y="56611"/>
                  </a:lnTo>
                  <a:cubicBezTo>
                    <a:pt x="121191" y="56585"/>
                    <a:pt x="121191" y="56585"/>
                    <a:pt x="121165" y="56585"/>
                  </a:cubicBezTo>
                  <a:lnTo>
                    <a:pt x="121191" y="56456"/>
                  </a:lnTo>
                  <a:cubicBezTo>
                    <a:pt x="121217" y="56404"/>
                    <a:pt x="121165" y="56353"/>
                    <a:pt x="121139" y="56327"/>
                  </a:cubicBezTo>
                  <a:cubicBezTo>
                    <a:pt x="121165" y="56301"/>
                    <a:pt x="121191" y="56275"/>
                    <a:pt x="121191" y="56250"/>
                  </a:cubicBezTo>
                  <a:cubicBezTo>
                    <a:pt x="121191" y="56224"/>
                    <a:pt x="121191" y="56198"/>
                    <a:pt x="121217" y="56172"/>
                  </a:cubicBezTo>
                  <a:cubicBezTo>
                    <a:pt x="121242" y="56147"/>
                    <a:pt x="121268" y="56121"/>
                    <a:pt x="121268" y="56095"/>
                  </a:cubicBezTo>
                  <a:cubicBezTo>
                    <a:pt x="121268" y="56077"/>
                    <a:pt x="121255" y="56058"/>
                    <a:pt x="121239" y="56058"/>
                  </a:cubicBezTo>
                  <a:cubicBezTo>
                    <a:pt x="121232" y="56058"/>
                    <a:pt x="121224" y="56062"/>
                    <a:pt x="121217" y="56069"/>
                  </a:cubicBezTo>
                  <a:cubicBezTo>
                    <a:pt x="121242" y="56018"/>
                    <a:pt x="121268" y="55992"/>
                    <a:pt x="121268" y="55940"/>
                  </a:cubicBezTo>
                  <a:cubicBezTo>
                    <a:pt x="121294" y="55889"/>
                    <a:pt x="121268" y="55889"/>
                    <a:pt x="121217" y="55889"/>
                  </a:cubicBezTo>
                  <a:lnTo>
                    <a:pt x="121139" y="55889"/>
                  </a:lnTo>
                  <a:cubicBezTo>
                    <a:pt x="121139" y="55889"/>
                    <a:pt x="121116" y="55900"/>
                    <a:pt x="121093" y="55900"/>
                  </a:cubicBezTo>
                  <a:cubicBezTo>
                    <a:pt x="121082" y="55900"/>
                    <a:pt x="121070" y="55897"/>
                    <a:pt x="121062" y="55889"/>
                  </a:cubicBezTo>
                  <a:cubicBezTo>
                    <a:pt x="121036" y="55889"/>
                    <a:pt x="121036" y="55785"/>
                    <a:pt x="121062" y="55734"/>
                  </a:cubicBezTo>
                  <a:lnTo>
                    <a:pt x="121062" y="55656"/>
                  </a:lnTo>
                  <a:cubicBezTo>
                    <a:pt x="121088" y="55579"/>
                    <a:pt x="121088" y="55528"/>
                    <a:pt x="121113" y="55476"/>
                  </a:cubicBezTo>
                  <a:cubicBezTo>
                    <a:pt x="121191" y="55450"/>
                    <a:pt x="121165" y="55399"/>
                    <a:pt x="121139" y="55373"/>
                  </a:cubicBezTo>
                  <a:lnTo>
                    <a:pt x="121191" y="55373"/>
                  </a:lnTo>
                  <a:cubicBezTo>
                    <a:pt x="121206" y="55403"/>
                    <a:pt x="121221" y="55416"/>
                    <a:pt x="121241" y="55416"/>
                  </a:cubicBezTo>
                  <a:cubicBezTo>
                    <a:pt x="121256" y="55416"/>
                    <a:pt x="121273" y="55409"/>
                    <a:pt x="121294" y="55399"/>
                  </a:cubicBezTo>
                  <a:cubicBezTo>
                    <a:pt x="121320" y="55373"/>
                    <a:pt x="121346" y="55321"/>
                    <a:pt x="121294" y="55295"/>
                  </a:cubicBezTo>
                  <a:cubicBezTo>
                    <a:pt x="121294" y="55244"/>
                    <a:pt x="121242" y="55244"/>
                    <a:pt x="121217" y="55218"/>
                  </a:cubicBezTo>
                  <a:cubicBezTo>
                    <a:pt x="121217" y="55218"/>
                    <a:pt x="121217" y="55192"/>
                    <a:pt x="121217" y="55192"/>
                  </a:cubicBezTo>
                  <a:lnTo>
                    <a:pt x="121242" y="55115"/>
                  </a:lnTo>
                  <a:cubicBezTo>
                    <a:pt x="121294" y="55089"/>
                    <a:pt x="121346" y="55012"/>
                    <a:pt x="121346" y="54960"/>
                  </a:cubicBezTo>
                  <a:lnTo>
                    <a:pt x="121346" y="54883"/>
                  </a:lnTo>
                  <a:cubicBezTo>
                    <a:pt x="121346" y="54857"/>
                    <a:pt x="121346" y="54831"/>
                    <a:pt x="121346" y="54831"/>
                  </a:cubicBezTo>
                  <a:cubicBezTo>
                    <a:pt x="121346" y="54702"/>
                    <a:pt x="121346" y="54702"/>
                    <a:pt x="121242" y="54651"/>
                  </a:cubicBezTo>
                  <a:cubicBezTo>
                    <a:pt x="121242" y="54625"/>
                    <a:pt x="121294" y="54625"/>
                    <a:pt x="121268" y="54573"/>
                  </a:cubicBezTo>
                  <a:cubicBezTo>
                    <a:pt x="121268" y="54547"/>
                    <a:pt x="121217" y="54547"/>
                    <a:pt x="121191" y="54547"/>
                  </a:cubicBezTo>
                  <a:lnTo>
                    <a:pt x="121139" y="54547"/>
                  </a:lnTo>
                  <a:cubicBezTo>
                    <a:pt x="121139" y="54522"/>
                    <a:pt x="121139" y="54470"/>
                    <a:pt x="121139" y="54419"/>
                  </a:cubicBezTo>
                  <a:cubicBezTo>
                    <a:pt x="121165" y="54341"/>
                    <a:pt x="121113" y="54264"/>
                    <a:pt x="121165" y="54186"/>
                  </a:cubicBezTo>
                  <a:cubicBezTo>
                    <a:pt x="121191" y="54161"/>
                    <a:pt x="121217" y="54161"/>
                    <a:pt x="121242" y="54135"/>
                  </a:cubicBezTo>
                  <a:lnTo>
                    <a:pt x="121268" y="54135"/>
                  </a:lnTo>
                  <a:cubicBezTo>
                    <a:pt x="121268" y="54212"/>
                    <a:pt x="121268" y="54290"/>
                    <a:pt x="121268" y="54367"/>
                  </a:cubicBezTo>
                  <a:cubicBezTo>
                    <a:pt x="121268" y="54393"/>
                    <a:pt x="121268" y="54393"/>
                    <a:pt x="121294" y="54393"/>
                  </a:cubicBezTo>
                  <a:cubicBezTo>
                    <a:pt x="121294" y="54393"/>
                    <a:pt x="121320" y="54393"/>
                    <a:pt x="121320" y="54367"/>
                  </a:cubicBezTo>
                  <a:cubicBezTo>
                    <a:pt x="121346" y="54264"/>
                    <a:pt x="121346" y="54161"/>
                    <a:pt x="121320" y="54083"/>
                  </a:cubicBezTo>
                  <a:lnTo>
                    <a:pt x="121320" y="54032"/>
                  </a:lnTo>
                  <a:cubicBezTo>
                    <a:pt x="121335" y="53985"/>
                    <a:pt x="121332" y="53976"/>
                    <a:pt x="121316" y="53976"/>
                  </a:cubicBezTo>
                  <a:cubicBezTo>
                    <a:pt x="121305" y="53976"/>
                    <a:pt x="121289" y="53980"/>
                    <a:pt x="121268" y="53980"/>
                  </a:cubicBezTo>
                  <a:cubicBezTo>
                    <a:pt x="121268" y="53929"/>
                    <a:pt x="121346" y="53903"/>
                    <a:pt x="121268" y="53851"/>
                  </a:cubicBezTo>
                  <a:cubicBezTo>
                    <a:pt x="121268" y="53851"/>
                    <a:pt x="121268" y="53825"/>
                    <a:pt x="121294" y="53800"/>
                  </a:cubicBezTo>
                  <a:cubicBezTo>
                    <a:pt x="121371" y="53748"/>
                    <a:pt x="121346" y="53671"/>
                    <a:pt x="121320" y="53593"/>
                  </a:cubicBezTo>
                  <a:cubicBezTo>
                    <a:pt x="121371" y="53593"/>
                    <a:pt x="121423" y="53593"/>
                    <a:pt x="121449" y="53516"/>
                  </a:cubicBezTo>
                  <a:cubicBezTo>
                    <a:pt x="121449" y="53413"/>
                    <a:pt x="121474" y="53438"/>
                    <a:pt x="121474" y="53387"/>
                  </a:cubicBezTo>
                  <a:cubicBezTo>
                    <a:pt x="121500" y="53310"/>
                    <a:pt x="121474" y="53206"/>
                    <a:pt x="121397" y="53155"/>
                  </a:cubicBezTo>
                  <a:lnTo>
                    <a:pt x="121371" y="53155"/>
                  </a:lnTo>
                  <a:cubicBezTo>
                    <a:pt x="121346" y="53129"/>
                    <a:pt x="121320" y="53077"/>
                    <a:pt x="121346" y="53052"/>
                  </a:cubicBezTo>
                  <a:lnTo>
                    <a:pt x="121371" y="53026"/>
                  </a:lnTo>
                  <a:cubicBezTo>
                    <a:pt x="121449" y="53026"/>
                    <a:pt x="121500" y="53026"/>
                    <a:pt x="121526" y="52948"/>
                  </a:cubicBezTo>
                  <a:cubicBezTo>
                    <a:pt x="121526" y="52923"/>
                    <a:pt x="121526" y="52871"/>
                    <a:pt x="121526" y="52845"/>
                  </a:cubicBezTo>
                  <a:cubicBezTo>
                    <a:pt x="121526" y="52819"/>
                    <a:pt x="121603" y="52845"/>
                    <a:pt x="121603" y="52794"/>
                  </a:cubicBezTo>
                  <a:lnTo>
                    <a:pt x="121603" y="52742"/>
                  </a:lnTo>
                  <a:cubicBezTo>
                    <a:pt x="121603" y="52742"/>
                    <a:pt x="121629" y="52794"/>
                    <a:pt x="121655" y="52794"/>
                  </a:cubicBezTo>
                  <a:cubicBezTo>
                    <a:pt x="121655" y="52794"/>
                    <a:pt x="121707" y="52768"/>
                    <a:pt x="121707" y="52742"/>
                  </a:cubicBezTo>
                  <a:cubicBezTo>
                    <a:pt x="121732" y="52665"/>
                    <a:pt x="121732" y="52587"/>
                    <a:pt x="121707" y="52510"/>
                  </a:cubicBezTo>
                  <a:cubicBezTo>
                    <a:pt x="121662" y="52510"/>
                    <a:pt x="121637" y="52567"/>
                    <a:pt x="121598" y="52567"/>
                  </a:cubicBezTo>
                  <a:cubicBezTo>
                    <a:pt x="121592" y="52567"/>
                    <a:pt x="121585" y="52565"/>
                    <a:pt x="121578" y="52562"/>
                  </a:cubicBezTo>
                  <a:cubicBezTo>
                    <a:pt x="121578" y="52458"/>
                    <a:pt x="121552" y="52355"/>
                    <a:pt x="121474" y="52278"/>
                  </a:cubicBezTo>
                  <a:cubicBezTo>
                    <a:pt x="121449" y="52278"/>
                    <a:pt x="121449" y="52226"/>
                    <a:pt x="121474" y="52226"/>
                  </a:cubicBezTo>
                  <a:cubicBezTo>
                    <a:pt x="121500" y="52226"/>
                    <a:pt x="121526" y="52201"/>
                    <a:pt x="121526" y="52201"/>
                  </a:cubicBezTo>
                  <a:cubicBezTo>
                    <a:pt x="121578" y="52149"/>
                    <a:pt x="121552" y="52097"/>
                    <a:pt x="121578" y="52046"/>
                  </a:cubicBezTo>
                  <a:cubicBezTo>
                    <a:pt x="121655" y="51943"/>
                    <a:pt x="121655" y="51814"/>
                    <a:pt x="121578" y="51710"/>
                  </a:cubicBezTo>
                  <a:cubicBezTo>
                    <a:pt x="121552" y="51659"/>
                    <a:pt x="121526" y="51556"/>
                    <a:pt x="121552" y="51478"/>
                  </a:cubicBezTo>
                  <a:cubicBezTo>
                    <a:pt x="121603" y="51478"/>
                    <a:pt x="121603" y="51453"/>
                    <a:pt x="121578" y="51401"/>
                  </a:cubicBezTo>
                  <a:cubicBezTo>
                    <a:pt x="121552" y="51349"/>
                    <a:pt x="121526" y="51324"/>
                    <a:pt x="121500" y="51272"/>
                  </a:cubicBezTo>
                  <a:cubicBezTo>
                    <a:pt x="121474" y="51220"/>
                    <a:pt x="121552" y="51169"/>
                    <a:pt x="121526" y="51117"/>
                  </a:cubicBezTo>
                  <a:cubicBezTo>
                    <a:pt x="121552" y="51040"/>
                    <a:pt x="121500" y="50963"/>
                    <a:pt x="121449" y="50885"/>
                  </a:cubicBezTo>
                  <a:cubicBezTo>
                    <a:pt x="121423" y="50859"/>
                    <a:pt x="121397" y="50808"/>
                    <a:pt x="121371" y="50782"/>
                  </a:cubicBezTo>
                  <a:cubicBezTo>
                    <a:pt x="121371" y="50760"/>
                    <a:pt x="121362" y="50752"/>
                    <a:pt x="121350" y="50752"/>
                  </a:cubicBezTo>
                  <a:cubicBezTo>
                    <a:pt x="121332" y="50752"/>
                    <a:pt x="121309" y="50767"/>
                    <a:pt x="121294" y="50782"/>
                  </a:cubicBezTo>
                  <a:cubicBezTo>
                    <a:pt x="121268" y="50730"/>
                    <a:pt x="121242" y="50705"/>
                    <a:pt x="121242" y="50653"/>
                  </a:cubicBezTo>
                  <a:cubicBezTo>
                    <a:pt x="121268" y="50601"/>
                    <a:pt x="121268" y="50550"/>
                    <a:pt x="121242" y="50473"/>
                  </a:cubicBezTo>
                  <a:cubicBezTo>
                    <a:pt x="121294" y="50473"/>
                    <a:pt x="121320" y="50421"/>
                    <a:pt x="121320" y="50369"/>
                  </a:cubicBezTo>
                  <a:cubicBezTo>
                    <a:pt x="121320" y="50318"/>
                    <a:pt x="121397" y="50292"/>
                    <a:pt x="121346" y="50266"/>
                  </a:cubicBezTo>
                  <a:cubicBezTo>
                    <a:pt x="121337" y="50258"/>
                    <a:pt x="121330" y="50254"/>
                    <a:pt x="121323" y="50254"/>
                  </a:cubicBezTo>
                  <a:cubicBezTo>
                    <a:pt x="121292" y="50254"/>
                    <a:pt x="121281" y="50344"/>
                    <a:pt x="121217" y="50344"/>
                  </a:cubicBezTo>
                  <a:cubicBezTo>
                    <a:pt x="121165" y="50344"/>
                    <a:pt x="121191" y="50292"/>
                    <a:pt x="121191" y="50266"/>
                  </a:cubicBezTo>
                  <a:cubicBezTo>
                    <a:pt x="121242" y="50215"/>
                    <a:pt x="121217" y="50137"/>
                    <a:pt x="121165" y="50086"/>
                  </a:cubicBezTo>
                  <a:cubicBezTo>
                    <a:pt x="121191" y="50034"/>
                    <a:pt x="121139" y="49983"/>
                    <a:pt x="121165" y="49905"/>
                  </a:cubicBezTo>
                  <a:cubicBezTo>
                    <a:pt x="121217" y="49854"/>
                    <a:pt x="121191" y="49828"/>
                    <a:pt x="121191" y="49802"/>
                  </a:cubicBezTo>
                  <a:cubicBezTo>
                    <a:pt x="121217" y="49776"/>
                    <a:pt x="121217" y="49776"/>
                    <a:pt x="121217" y="49750"/>
                  </a:cubicBezTo>
                  <a:cubicBezTo>
                    <a:pt x="121346" y="49621"/>
                    <a:pt x="121346" y="49441"/>
                    <a:pt x="121242" y="49312"/>
                  </a:cubicBezTo>
                  <a:lnTo>
                    <a:pt x="121294" y="49312"/>
                  </a:lnTo>
                  <a:cubicBezTo>
                    <a:pt x="121371" y="49286"/>
                    <a:pt x="121320" y="49209"/>
                    <a:pt x="121371" y="49157"/>
                  </a:cubicBezTo>
                  <a:cubicBezTo>
                    <a:pt x="121397" y="49131"/>
                    <a:pt x="121397" y="49080"/>
                    <a:pt x="121371" y="49054"/>
                  </a:cubicBezTo>
                  <a:cubicBezTo>
                    <a:pt x="121397" y="49054"/>
                    <a:pt x="121397" y="49054"/>
                    <a:pt x="121397" y="49028"/>
                  </a:cubicBezTo>
                  <a:cubicBezTo>
                    <a:pt x="121431" y="49028"/>
                    <a:pt x="121466" y="49017"/>
                    <a:pt x="121493" y="49017"/>
                  </a:cubicBezTo>
                  <a:cubicBezTo>
                    <a:pt x="121506" y="49017"/>
                    <a:pt x="121517" y="49020"/>
                    <a:pt x="121526" y="49028"/>
                  </a:cubicBezTo>
                  <a:cubicBezTo>
                    <a:pt x="121552" y="49054"/>
                    <a:pt x="121578" y="49106"/>
                    <a:pt x="121629" y="49131"/>
                  </a:cubicBezTo>
                  <a:cubicBezTo>
                    <a:pt x="121655" y="49131"/>
                    <a:pt x="121629" y="49209"/>
                    <a:pt x="121681" y="49209"/>
                  </a:cubicBezTo>
                  <a:cubicBezTo>
                    <a:pt x="121707" y="49209"/>
                    <a:pt x="121707" y="49183"/>
                    <a:pt x="121707" y="49131"/>
                  </a:cubicBezTo>
                  <a:lnTo>
                    <a:pt x="121707" y="49002"/>
                  </a:lnTo>
                  <a:lnTo>
                    <a:pt x="121707" y="48822"/>
                  </a:lnTo>
                  <a:lnTo>
                    <a:pt x="121707" y="48693"/>
                  </a:lnTo>
                  <a:cubicBezTo>
                    <a:pt x="121707" y="48667"/>
                    <a:pt x="121732" y="48641"/>
                    <a:pt x="121732" y="48641"/>
                  </a:cubicBezTo>
                  <a:cubicBezTo>
                    <a:pt x="121758" y="48616"/>
                    <a:pt x="121784" y="48590"/>
                    <a:pt x="121784" y="48564"/>
                  </a:cubicBezTo>
                  <a:cubicBezTo>
                    <a:pt x="121784" y="48538"/>
                    <a:pt x="121681" y="48538"/>
                    <a:pt x="121707" y="48512"/>
                  </a:cubicBezTo>
                  <a:cubicBezTo>
                    <a:pt x="121732" y="48461"/>
                    <a:pt x="121732" y="48409"/>
                    <a:pt x="121732" y="48358"/>
                  </a:cubicBezTo>
                  <a:lnTo>
                    <a:pt x="121732" y="48306"/>
                  </a:lnTo>
                  <a:cubicBezTo>
                    <a:pt x="121707" y="48280"/>
                    <a:pt x="121732" y="48203"/>
                    <a:pt x="121655" y="48203"/>
                  </a:cubicBezTo>
                  <a:cubicBezTo>
                    <a:pt x="121629" y="48177"/>
                    <a:pt x="121603" y="48151"/>
                    <a:pt x="121629" y="48126"/>
                  </a:cubicBezTo>
                  <a:cubicBezTo>
                    <a:pt x="121655" y="48100"/>
                    <a:pt x="121655" y="48048"/>
                    <a:pt x="121655" y="48022"/>
                  </a:cubicBezTo>
                  <a:cubicBezTo>
                    <a:pt x="121707" y="47997"/>
                    <a:pt x="121732" y="47919"/>
                    <a:pt x="121681" y="47868"/>
                  </a:cubicBezTo>
                  <a:cubicBezTo>
                    <a:pt x="121681" y="47842"/>
                    <a:pt x="121707" y="47816"/>
                    <a:pt x="121681" y="47790"/>
                  </a:cubicBezTo>
                  <a:cubicBezTo>
                    <a:pt x="121681" y="47765"/>
                    <a:pt x="121655" y="47739"/>
                    <a:pt x="121655" y="47739"/>
                  </a:cubicBezTo>
                  <a:cubicBezTo>
                    <a:pt x="121655" y="47661"/>
                    <a:pt x="121655" y="47610"/>
                    <a:pt x="121552" y="47610"/>
                  </a:cubicBezTo>
                  <a:cubicBezTo>
                    <a:pt x="121526" y="47610"/>
                    <a:pt x="121552" y="47584"/>
                    <a:pt x="121552" y="47558"/>
                  </a:cubicBezTo>
                  <a:cubicBezTo>
                    <a:pt x="121603" y="47558"/>
                    <a:pt x="121603" y="47558"/>
                    <a:pt x="121578" y="47481"/>
                  </a:cubicBezTo>
                  <a:cubicBezTo>
                    <a:pt x="121526" y="47403"/>
                    <a:pt x="121578" y="47403"/>
                    <a:pt x="121526" y="47403"/>
                  </a:cubicBezTo>
                  <a:cubicBezTo>
                    <a:pt x="121474" y="47378"/>
                    <a:pt x="121474" y="47352"/>
                    <a:pt x="121526" y="47326"/>
                  </a:cubicBezTo>
                  <a:cubicBezTo>
                    <a:pt x="121578" y="47274"/>
                    <a:pt x="121578" y="47274"/>
                    <a:pt x="121526" y="47249"/>
                  </a:cubicBezTo>
                  <a:cubicBezTo>
                    <a:pt x="121474" y="47223"/>
                    <a:pt x="121474" y="47171"/>
                    <a:pt x="121423" y="47146"/>
                  </a:cubicBezTo>
                  <a:lnTo>
                    <a:pt x="121423" y="47120"/>
                  </a:lnTo>
                  <a:cubicBezTo>
                    <a:pt x="121449" y="47094"/>
                    <a:pt x="121474" y="47042"/>
                    <a:pt x="121449" y="47017"/>
                  </a:cubicBezTo>
                  <a:cubicBezTo>
                    <a:pt x="121423" y="46991"/>
                    <a:pt x="121449" y="46939"/>
                    <a:pt x="121474" y="46888"/>
                  </a:cubicBezTo>
                  <a:cubicBezTo>
                    <a:pt x="121474" y="46862"/>
                    <a:pt x="121500" y="46836"/>
                    <a:pt x="121500" y="46810"/>
                  </a:cubicBezTo>
                  <a:cubicBezTo>
                    <a:pt x="121526" y="46759"/>
                    <a:pt x="121526" y="46759"/>
                    <a:pt x="121449" y="46759"/>
                  </a:cubicBezTo>
                  <a:lnTo>
                    <a:pt x="121500" y="46707"/>
                  </a:lnTo>
                  <a:cubicBezTo>
                    <a:pt x="121526" y="46681"/>
                    <a:pt x="121552" y="46656"/>
                    <a:pt x="121578" y="46630"/>
                  </a:cubicBezTo>
                  <a:cubicBezTo>
                    <a:pt x="121603" y="46630"/>
                    <a:pt x="121603" y="46604"/>
                    <a:pt x="121578" y="46578"/>
                  </a:cubicBezTo>
                  <a:cubicBezTo>
                    <a:pt x="121570" y="46571"/>
                    <a:pt x="121563" y="46567"/>
                    <a:pt x="121556" y="46567"/>
                  </a:cubicBezTo>
                  <a:cubicBezTo>
                    <a:pt x="121539" y="46567"/>
                    <a:pt x="121526" y="46586"/>
                    <a:pt x="121526" y="46604"/>
                  </a:cubicBezTo>
                  <a:lnTo>
                    <a:pt x="121500" y="46656"/>
                  </a:lnTo>
                  <a:lnTo>
                    <a:pt x="121423" y="46604"/>
                  </a:lnTo>
                  <a:cubicBezTo>
                    <a:pt x="121397" y="46527"/>
                    <a:pt x="121474" y="46501"/>
                    <a:pt x="121474" y="46449"/>
                  </a:cubicBezTo>
                  <a:cubicBezTo>
                    <a:pt x="121449" y="46398"/>
                    <a:pt x="121397" y="46398"/>
                    <a:pt x="121397" y="46346"/>
                  </a:cubicBezTo>
                  <a:cubicBezTo>
                    <a:pt x="121423" y="46269"/>
                    <a:pt x="121397" y="46243"/>
                    <a:pt x="121397" y="46191"/>
                  </a:cubicBezTo>
                  <a:cubicBezTo>
                    <a:pt x="121423" y="46165"/>
                    <a:pt x="121397" y="46140"/>
                    <a:pt x="121397" y="46114"/>
                  </a:cubicBezTo>
                  <a:lnTo>
                    <a:pt x="121397" y="46062"/>
                  </a:lnTo>
                  <a:lnTo>
                    <a:pt x="121397" y="45856"/>
                  </a:lnTo>
                  <a:lnTo>
                    <a:pt x="121397" y="45779"/>
                  </a:lnTo>
                  <a:lnTo>
                    <a:pt x="121397" y="45727"/>
                  </a:lnTo>
                  <a:cubicBezTo>
                    <a:pt x="121449" y="45650"/>
                    <a:pt x="121449" y="45572"/>
                    <a:pt x="121449" y="45521"/>
                  </a:cubicBezTo>
                  <a:cubicBezTo>
                    <a:pt x="121526" y="45495"/>
                    <a:pt x="121526" y="45443"/>
                    <a:pt x="121500" y="45392"/>
                  </a:cubicBezTo>
                  <a:cubicBezTo>
                    <a:pt x="121500" y="45370"/>
                    <a:pt x="121500" y="45362"/>
                    <a:pt x="121498" y="45362"/>
                  </a:cubicBezTo>
                  <a:cubicBezTo>
                    <a:pt x="121496" y="45362"/>
                    <a:pt x="121489" y="45377"/>
                    <a:pt x="121474" y="45392"/>
                  </a:cubicBezTo>
                  <a:lnTo>
                    <a:pt x="121423" y="45418"/>
                  </a:lnTo>
                  <a:lnTo>
                    <a:pt x="121371" y="45340"/>
                  </a:lnTo>
                  <a:cubicBezTo>
                    <a:pt x="121423" y="45314"/>
                    <a:pt x="121449" y="45263"/>
                    <a:pt x="121449" y="45211"/>
                  </a:cubicBezTo>
                  <a:cubicBezTo>
                    <a:pt x="121449" y="45160"/>
                    <a:pt x="121449" y="45108"/>
                    <a:pt x="121474" y="45056"/>
                  </a:cubicBezTo>
                  <a:cubicBezTo>
                    <a:pt x="121474" y="45031"/>
                    <a:pt x="121526" y="45005"/>
                    <a:pt x="121500" y="45005"/>
                  </a:cubicBezTo>
                  <a:cubicBezTo>
                    <a:pt x="121500" y="44996"/>
                    <a:pt x="121495" y="44993"/>
                    <a:pt x="121486" y="44993"/>
                  </a:cubicBezTo>
                  <a:cubicBezTo>
                    <a:pt x="121469" y="44993"/>
                    <a:pt x="121440" y="45005"/>
                    <a:pt x="121423" y="45005"/>
                  </a:cubicBezTo>
                  <a:lnTo>
                    <a:pt x="121346" y="44953"/>
                  </a:lnTo>
                  <a:cubicBezTo>
                    <a:pt x="121346" y="44953"/>
                    <a:pt x="121346" y="44928"/>
                    <a:pt x="121371" y="44928"/>
                  </a:cubicBezTo>
                  <a:cubicBezTo>
                    <a:pt x="121449" y="44902"/>
                    <a:pt x="121500" y="44876"/>
                    <a:pt x="121500" y="44799"/>
                  </a:cubicBezTo>
                  <a:cubicBezTo>
                    <a:pt x="121500" y="44773"/>
                    <a:pt x="121474" y="44773"/>
                    <a:pt x="121474" y="44773"/>
                  </a:cubicBezTo>
                  <a:cubicBezTo>
                    <a:pt x="121466" y="44773"/>
                    <a:pt x="121454" y="44776"/>
                    <a:pt x="121441" y="44776"/>
                  </a:cubicBezTo>
                  <a:cubicBezTo>
                    <a:pt x="121414" y="44776"/>
                    <a:pt x="121380" y="44764"/>
                    <a:pt x="121346" y="44695"/>
                  </a:cubicBezTo>
                  <a:cubicBezTo>
                    <a:pt x="121346" y="44695"/>
                    <a:pt x="121346" y="44670"/>
                    <a:pt x="121346" y="44670"/>
                  </a:cubicBezTo>
                  <a:cubicBezTo>
                    <a:pt x="121380" y="44670"/>
                    <a:pt x="121414" y="44647"/>
                    <a:pt x="121441" y="44647"/>
                  </a:cubicBezTo>
                  <a:cubicBezTo>
                    <a:pt x="121454" y="44647"/>
                    <a:pt x="121466" y="44652"/>
                    <a:pt x="121474" y="44670"/>
                  </a:cubicBezTo>
                  <a:lnTo>
                    <a:pt x="121500" y="44670"/>
                  </a:lnTo>
                  <a:cubicBezTo>
                    <a:pt x="121500" y="44670"/>
                    <a:pt x="121500" y="44541"/>
                    <a:pt x="121474" y="44541"/>
                  </a:cubicBezTo>
                  <a:cubicBezTo>
                    <a:pt x="121371" y="44541"/>
                    <a:pt x="121346" y="44463"/>
                    <a:pt x="121346" y="44360"/>
                  </a:cubicBezTo>
                  <a:lnTo>
                    <a:pt x="121397" y="44334"/>
                  </a:lnTo>
                  <a:cubicBezTo>
                    <a:pt x="121449" y="44334"/>
                    <a:pt x="121474" y="44283"/>
                    <a:pt x="121500" y="44257"/>
                  </a:cubicBezTo>
                  <a:cubicBezTo>
                    <a:pt x="121526" y="44154"/>
                    <a:pt x="121526" y="44051"/>
                    <a:pt x="121526" y="43973"/>
                  </a:cubicBezTo>
                  <a:cubicBezTo>
                    <a:pt x="121526" y="43947"/>
                    <a:pt x="121474" y="43922"/>
                    <a:pt x="121474" y="43896"/>
                  </a:cubicBezTo>
                  <a:cubicBezTo>
                    <a:pt x="121500" y="43870"/>
                    <a:pt x="121474" y="43819"/>
                    <a:pt x="121474" y="43793"/>
                  </a:cubicBezTo>
                  <a:lnTo>
                    <a:pt x="121474" y="43741"/>
                  </a:lnTo>
                  <a:lnTo>
                    <a:pt x="121474" y="43690"/>
                  </a:lnTo>
                  <a:lnTo>
                    <a:pt x="121371" y="43690"/>
                  </a:lnTo>
                  <a:cubicBezTo>
                    <a:pt x="121346" y="43690"/>
                    <a:pt x="121346" y="43664"/>
                    <a:pt x="121371" y="43638"/>
                  </a:cubicBezTo>
                  <a:cubicBezTo>
                    <a:pt x="121423" y="43612"/>
                    <a:pt x="121371" y="43561"/>
                    <a:pt x="121371" y="43535"/>
                  </a:cubicBezTo>
                  <a:cubicBezTo>
                    <a:pt x="121397" y="43509"/>
                    <a:pt x="121397" y="43509"/>
                    <a:pt x="121423" y="43509"/>
                  </a:cubicBezTo>
                  <a:cubicBezTo>
                    <a:pt x="121500" y="43483"/>
                    <a:pt x="121500" y="43483"/>
                    <a:pt x="121500" y="43406"/>
                  </a:cubicBezTo>
                  <a:cubicBezTo>
                    <a:pt x="121500" y="43406"/>
                    <a:pt x="121474" y="43380"/>
                    <a:pt x="121474" y="43380"/>
                  </a:cubicBezTo>
                  <a:lnTo>
                    <a:pt x="121423" y="43380"/>
                  </a:lnTo>
                  <a:lnTo>
                    <a:pt x="121423" y="43354"/>
                  </a:lnTo>
                  <a:lnTo>
                    <a:pt x="121474" y="43354"/>
                  </a:lnTo>
                  <a:cubicBezTo>
                    <a:pt x="121500" y="43354"/>
                    <a:pt x="121526" y="43303"/>
                    <a:pt x="121500" y="43303"/>
                  </a:cubicBezTo>
                  <a:cubicBezTo>
                    <a:pt x="121500" y="43277"/>
                    <a:pt x="121474" y="43200"/>
                    <a:pt x="121500" y="43174"/>
                  </a:cubicBezTo>
                  <a:cubicBezTo>
                    <a:pt x="121526" y="43122"/>
                    <a:pt x="121500" y="43096"/>
                    <a:pt x="121500" y="43045"/>
                  </a:cubicBezTo>
                  <a:cubicBezTo>
                    <a:pt x="121500" y="42967"/>
                    <a:pt x="121500" y="42967"/>
                    <a:pt x="121449" y="42942"/>
                  </a:cubicBezTo>
                  <a:lnTo>
                    <a:pt x="121346" y="42890"/>
                  </a:lnTo>
                  <a:cubicBezTo>
                    <a:pt x="121320" y="42890"/>
                    <a:pt x="121346" y="42864"/>
                    <a:pt x="121346" y="42864"/>
                  </a:cubicBezTo>
                  <a:cubicBezTo>
                    <a:pt x="121320" y="42813"/>
                    <a:pt x="121397" y="42761"/>
                    <a:pt x="121449" y="42761"/>
                  </a:cubicBezTo>
                  <a:cubicBezTo>
                    <a:pt x="121423" y="42735"/>
                    <a:pt x="121397" y="42735"/>
                    <a:pt x="121346" y="42735"/>
                  </a:cubicBezTo>
                  <a:cubicBezTo>
                    <a:pt x="121320" y="42735"/>
                    <a:pt x="121320" y="42684"/>
                    <a:pt x="121320" y="42658"/>
                  </a:cubicBezTo>
                  <a:cubicBezTo>
                    <a:pt x="121346" y="42606"/>
                    <a:pt x="121371" y="42555"/>
                    <a:pt x="121397" y="42529"/>
                  </a:cubicBezTo>
                  <a:cubicBezTo>
                    <a:pt x="121397" y="42529"/>
                    <a:pt x="121449" y="42503"/>
                    <a:pt x="121449" y="42477"/>
                  </a:cubicBezTo>
                  <a:cubicBezTo>
                    <a:pt x="121474" y="42477"/>
                    <a:pt x="121449" y="42400"/>
                    <a:pt x="121423" y="42374"/>
                  </a:cubicBezTo>
                  <a:cubicBezTo>
                    <a:pt x="121413" y="42355"/>
                    <a:pt x="121411" y="42350"/>
                    <a:pt x="121412" y="42350"/>
                  </a:cubicBezTo>
                  <a:lnTo>
                    <a:pt x="121412" y="42350"/>
                  </a:lnTo>
                  <a:cubicBezTo>
                    <a:pt x="121412" y="42350"/>
                    <a:pt x="121417" y="42356"/>
                    <a:pt x="121420" y="42356"/>
                  </a:cubicBezTo>
                  <a:cubicBezTo>
                    <a:pt x="121422" y="42356"/>
                    <a:pt x="121423" y="42354"/>
                    <a:pt x="121423" y="42348"/>
                  </a:cubicBezTo>
                  <a:cubicBezTo>
                    <a:pt x="121431" y="42340"/>
                    <a:pt x="121437" y="42337"/>
                    <a:pt x="121442" y="42337"/>
                  </a:cubicBezTo>
                  <a:cubicBezTo>
                    <a:pt x="121452" y="42337"/>
                    <a:pt x="121457" y="42348"/>
                    <a:pt x="121474" y="42348"/>
                  </a:cubicBezTo>
                  <a:cubicBezTo>
                    <a:pt x="121474" y="42348"/>
                    <a:pt x="121500" y="42323"/>
                    <a:pt x="121500" y="42297"/>
                  </a:cubicBezTo>
                  <a:cubicBezTo>
                    <a:pt x="121500" y="42271"/>
                    <a:pt x="121474" y="42168"/>
                    <a:pt x="121449" y="42116"/>
                  </a:cubicBezTo>
                  <a:cubicBezTo>
                    <a:pt x="121449" y="42065"/>
                    <a:pt x="121474" y="41987"/>
                    <a:pt x="121474" y="41936"/>
                  </a:cubicBezTo>
                  <a:cubicBezTo>
                    <a:pt x="121474" y="41910"/>
                    <a:pt x="121474" y="41884"/>
                    <a:pt x="121474" y="41884"/>
                  </a:cubicBezTo>
                  <a:cubicBezTo>
                    <a:pt x="121526" y="41858"/>
                    <a:pt x="121552" y="41807"/>
                    <a:pt x="121552" y="41755"/>
                  </a:cubicBezTo>
                  <a:cubicBezTo>
                    <a:pt x="121603" y="41755"/>
                    <a:pt x="121578" y="41729"/>
                    <a:pt x="121578" y="41678"/>
                  </a:cubicBezTo>
                  <a:lnTo>
                    <a:pt x="121578" y="41601"/>
                  </a:lnTo>
                  <a:cubicBezTo>
                    <a:pt x="121603" y="41601"/>
                    <a:pt x="121603" y="41601"/>
                    <a:pt x="121603" y="41575"/>
                  </a:cubicBezTo>
                  <a:cubicBezTo>
                    <a:pt x="121655" y="41549"/>
                    <a:pt x="121629" y="41472"/>
                    <a:pt x="121681" y="41420"/>
                  </a:cubicBezTo>
                  <a:lnTo>
                    <a:pt x="121707" y="41420"/>
                  </a:lnTo>
                  <a:cubicBezTo>
                    <a:pt x="121714" y="41428"/>
                    <a:pt x="121722" y="41431"/>
                    <a:pt x="121729" y="41431"/>
                  </a:cubicBezTo>
                  <a:cubicBezTo>
                    <a:pt x="121747" y="41431"/>
                    <a:pt x="121766" y="41412"/>
                    <a:pt x="121784" y="41394"/>
                  </a:cubicBezTo>
                  <a:cubicBezTo>
                    <a:pt x="121784" y="41394"/>
                    <a:pt x="121784" y="41368"/>
                    <a:pt x="121758" y="41343"/>
                  </a:cubicBezTo>
                  <a:lnTo>
                    <a:pt x="121758" y="41317"/>
                  </a:lnTo>
                  <a:cubicBezTo>
                    <a:pt x="121758" y="41317"/>
                    <a:pt x="121758" y="41291"/>
                    <a:pt x="121758" y="41291"/>
                  </a:cubicBezTo>
                  <a:cubicBezTo>
                    <a:pt x="121784" y="41291"/>
                    <a:pt x="121810" y="41239"/>
                    <a:pt x="121810" y="41214"/>
                  </a:cubicBezTo>
                  <a:cubicBezTo>
                    <a:pt x="121784" y="41162"/>
                    <a:pt x="121758" y="41162"/>
                    <a:pt x="121784" y="41110"/>
                  </a:cubicBezTo>
                  <a:cubicBezTo>
                    <a:pt x="121810" y="41085"/>
                    <a:pt x="121758" y="41033"/>
                    <a:pt x="121732" y="41007"/>
                  </a:cubicBezTo>
                  <a:cubicBezTo>
                    <a:pt x="121784" y="40956"/>
                    <a:pt x="121732" y="40904"/>
                    <a:pt x="121732" y="40853"/>
                  </a:cubicBezTo>
                  <a:lnTo>
                    <a:pt x="121732" y="40775"/>
                  </a:lnTo>
                  <a:cubicBezTo>
                    <a:pt x="121758" y="40724"/>
                    <a:pt x="121732" y="40698"/>
                    <a:pt x="121707" y="40698"/>
                  </a:cubicBezTo>
                  <a:cubicBezTo>
                    <a:pt x="121707" y="40620"/>
                    <a:pt x="121655" y="40595"/>
                    <a:pt x="121629" y="40543"/>
                  </a:cubicBezTo>
                  <a:cubicBezTo>
                    <a:pt x="121610" y="40505"/>
                    <a:pt x="121591" y="40481"/>
                    <a:pt x="121562" y="40481"/>
                  </a:cubicBezTo>
                  <a:cubicBezTo>
                    <a:pt x="121552" y="40481"/>
                    <a:pt x="121540" y="40485"/>
                    <a:pt x="121526" y="40492"/>
                  </a:cubicBezTo>
                  <a:cubicBezTo>
                    <a:pt x="121500" y="40492"/>
                    <a:pt x="121474" y="40440"/>
                    <a:pt x="121474" y="40414"/>
                  </a:cubicBezTo>
                  <a:cubicBezTo>
                    <a:pt x="121500" y="40363"/>
                    <a:pt x="121500" y="40311"/>
                    <a:pt x="121500" y="40259"/>
                  </a:cubicBezTo>
                  <a:lnTo>
                    <a:pt x="121500" y="40208"/>
                  </a:lnTo>
                  <a:lnTo>
                    <a:pt x="121526" y="40208"/>
                  </a:lnTo>
                  <a:cubicBezTo>
                    <a:pt x="121578" y="40208"/>
                    <a:pt x="121603" y="40156"/>
                    <a:pt x="121603" y="40130"/>
                  </a:cubicBezTo>
                  <a:cubicBezTo>
                    <a:pt x="121578" y="40105"/>
                    <a:pt x="121629" y="39976"/>
                    <a:pt x="121526" y="39950"/>
                  </a:cubicBezTo>
                  <a:cubicBezTo>
                    <a:pt x="121526" y="39873"/>
                    <a:pt x="121526" y="39821"/>
                    <a:pt x="121578" y="39769"/>
                  </a:cubicBezTo>
                  <a:cubicBezTo>
                    <a:pt x="121603" y="39744"/>
                    <a:pt x="121603" y="39692"/>
                    <a:pt x="121578" y="39666"/>
                  </a:cubicBezTo>
                  <a:cubicBezTo>
                    <a:pt x="121578" y="39615"/>
                    <a:pt x="121578" y="39563"/>
                    <a:pt x="121552" y="39537"/>
                  </a:cubicBezTo>
                  <a:cubicBezTo>
                    <a:pt x="121552" y="39486"/>
                    <a:pt x="121552" y="39486"/>
                    <a:pt x="121629" y="39486"/>
                  </a:cubicBezTo>
                  <a:cubicBezTo>
                    <a:pt x="121732" y="39486"/>
                    <a:pt x="121732" y="39460"/>
                    <a:pt x="121758" y="39408"/>
                  </a:cubicBezTo>
                  <a:cubicBezTo>
                    <a:pt x="121758" y="39357"/>
                    <a:pt x="121603" y="39357"/>
                    <a:pt x="121552" y="39279"/>
                  </a:cubicBezTo>
                  <a:cubicBezTo>
                    <a:pt x="121578" y="39254"/>
                    <a:pt x="121578" y="39202"/>
                    <a:pt x="121578" y="39150"/>
                  </a:cubicBezTo>
                  <a:cubicBezTo>
                    <a:pt x="121526" y="39073"/>
                    <a:pt x="121578" y="39021"/>
                    <a:pt x="121578" y="38970"/>
                  </a:cubicBezTo>
                  <a:cubicBezTo>
                    <a:pt x="121655" y="38970"/>
                    <a:pt x="121655" y="38892"/>
                    <a:pt x="121707" y="38841"/>
                  </a:cubicBezTo>
                  <a:cubicBezTo>
                    <a:pt x="121758" y="38789"/>
                    <a:pt x="121732" y="38764"/>
                    <a:pt x="121707" y="38738"/>
                  </a:cubicBezTo>
                  <a:lnTo>
                    <a:pt x="121732" y="38686"/>
                  </a:lnTo>
                  <a:lnTo>
                    <a:pt x="121810" y="38660"/>
                  </a:lnTo>
                  <a:cubicBezTo>
                    <a:pt x="121810" y="38686"/>
                    <a:pt x="121810" y="38712"/>
                    <a:pt x="121861" y="38738"/>
                  </a:cubicBezTo>
                  <a:cubicBezTo>
                    <a:pt x="121887" y="38660"/>
                    <a:pt x="121887" y="38660"/>
                    <a:pt x="121861" y="38609"/>
                  </a:cubicBezTo>
                  <a:cubicBezTo>
                    <a:pt x="121810" y="38557"/>
                    <a:pt x="121861" y="38506"/>
                    <a:pt x="121861" y="38428"/>
                  </a:cubicBezTo>
                  <a:cubicBezTo>
                    <a:pt x="121887" y="38377"/>
                    <a:pt x="121913" y="38299"/>
                    <a:pt x="121861" y="38248"/>
                  </a:cubicBezTo>
                  <a:cubicBezTo>
                    <a:pt x="121784" y="38170"/>
                    <a:pt x="121810" y="38196"/>
                    <a:pt x="121861" y="38170"/>
                  </a:cubicBezTo>
                  <a:cubicBezTo>
                    <a:pt x="121861" y="38145"/>
                    <a:pt x="121887" y="38145"/>
                    <a:pt x="121887" y="38119"/>
                  </a:cubicBezTo>
                  <a:cubicBezTo>
                    <a:pt x="121913" y="38093"/>
                    <a:pt x="121887" y="38093"/>
                    <a:pt x="121887" y="38041"/>
                  </a:cubicBezTo>
                  <a:cubicBezTo>
                    <a:pt x="121887" y="38016"/>
                    <a:pt x="121887" y="38016"/>
                    <a:pt x="121861" y="37990"/>
                  </a:cubicBezTo>
                  <a:cubicBezTo>
                    <a:pt x="121861" y="37990"/>
                    <a:pt x="121861" y="37964"/>
                    <a:pt x="121861" y="37938"/>
                  </a:cubicBezTo>
                  <a:cubicBezTo>
                    <a:pt x="121861" y="37938"/>
                    <a:pt x="121836" y="37938"/>
                    <a:pt x="121836" y="37912"/>
                  </a:cubicBezTo>
                  <a:cubicBezTo>
                    <a:pt x="121784" y="37912"/>
                    <a:pt x="121784" y="37887"/>
                    <a:pt x="121758" y="37861"/>
                  </a:cubicBezTo>
                  <a:cubicBezTo>
                    <a:pt x="121758" y="37809"/>
                    <a:pt x="121758" y="37758"/>
                    <a:pt x="121758" y="37732"/>
                  </a:cubicBezTo>
                  <a:cubicBezTo>
                    <a:pt x="121784" y="37655"/>
                    <a:pt x="121784" y="37577"/>
                    <a:pt x="121732" y="37526"/>
                  </a:cubicBezTo>
                  <a:cubicBezTo>
                    <a:pt x="121732" y="37474"/>
                    <a:pt x="121732" y="37422"/>
                    <a:pt x="121732" y="37397"/>
                  </a:cubicBezTo>
                  <a:cubicBezTo>
                    <a:pt x="121758" y="37371"/>
                    <a:pt x="121784" y="37371"/>
                    <a:pt x="121758" y="37345"/>
                  </a:cubicBezTo>
                  <a:cubicBezTo>
                    <a:pt x="121810" y="37319"/>
                    <a:pt x="121861" y="37268"/>
                    <a:pt x="121861" y="37216"/>
                  </a:cubicBezTo>
                  <a:cubicBezTo>
                    <a:pt x="121861" y="37190"/>
                    <a:pt x="121887" y="37165"/>
                    <a:pt x="121861" y="37139"/>
                  </a:cubicBezTo>
                  <a:cubicBezTo>
                    <a:pt x="121861" y="37087"/>
                    <a:pt x="121861" y="37010"/>
                    <a:pt x="121861" y="36958"/>
                  </a:cubicBezTo>
                  <a:lnTo>
                    <a:pt x="121784" y="36958"/>
                  </a:lnTo>
                  <a:cubicBezTo>
                    <a:pt x="121758" y="36984"/>
                    <a:pt x="121784" y="37010"/>
                    <a:pt x="121784" y="37036"/>
                  </a:cubicBezTo>
                  <a:cubicBezTo>
                    <a:pt x="121784" y="37061"/>
                    <a:pt x="121758" y="37061"/>
                    <a:pt x="121758" y="37061"/>
                  </a:cubicBezTo>
                  <a:cubicBezTo>
                    <a:pt x="121732" y="37036"/>
                    <a:pt x="121707" y="37036"/>
                    <a:pt x="121681" y="37010"/>
                  </a:cubicBezTo>
                  <a:cubicBezTo>
                    <a:pt x="121655" y="37010"/>
                    <a:pt x="121655" y="37010"/>
                    <a:pt x="121655" y="36984"/>
                  </a:cubicBezTo>
                  <a:cubicBezTo>
                    <a:pt x="121681" y="36907"/>
                    <a:pt x="121707" y="36829"/>
                    <a:pt x="121707" y="36726"/>
                  </a:cubicBezTo>
                  <a:cubicBezTo>
                    <a:pt x="121732" y="36700"/>
                    <a:pt x="121707" y="36649"/>
                    <a:pt x="121732" y="36623"/>
                  </a:cubicBezTo>
                  <a:cubicBezTo>
                    <a:pt x="121740" y="36619"/>
                    <a:pt x="121745" y="36618"/>
                    <a:pt x="121749" y="36618"/>
                  </a:cubicBezTo>
                  <a:cubicBezTo>
                    <a:pt x="121767" y="36618"/>
                    <a:pt x="121746" y="36654"/>
                    <a:pt x="121751" y="36654"/>
                  </a:cubicBezTo>
                  <a:cubicBezTo>
                    <a:pt x="121752" y="36654"/>
                    <a:pt x="121754" y="36652"/>
                    <a:pt x="121758" y="36649"/>
                  </a:cubicBezTo>
                  <a:cubicBezTo>
                    <a:pt x="121810" y="36649"/>
                    <a:pt x="121836" y="36597"/>
                    <a:pt x="121861" y="36571"/>
                  </a:cubicBezTo>
                  <a:cubicBezTo>
                    <a:pt x="121861" y="36553"/>
                    <a:pt x="121861" y="36535"/>
                    <a:pt x="121852" y="36535"/>
                  </a:cubicBezTo>
                  <a:cubicBezTo>
                    <a:pt x="121848" y="36535"/>
                    <a:pt x="121843" y="36538"/>
                    <a:pt x="121836" y="36546"/>
                  </a:cubicBezTo>
                  <a:cubicBezTo>
                    <a:pt x="121810" y="36494"/>
                    <a:pt x="121836" y="36442"/>
                    <a:pt x="121861" y="36391"/>
                  </a:cubicBezTo>
                  <a:cubicBezTo>
                    <a:pt x="121861" y="36417"/>
                    <a:pt x="121887" y="36417"/>
                    <a:pt x="121913" y="36417"/>
                  </a:cubicBezTo>
                  <a:cubicBezTo>
                    <a:pt x="121939" y="36417"/>
                    <a:pt x="121990" y="36391"/>
                    <a:pt x="121990" y="36365"/>
                  </a:cubicBezTo>
                  <a:cubicBezTo>
                    <a:pt x="121990" y="36365"/>
                    <a:pt x="122042" y="36236"/>
                    <a:pt x="122016" y="36184"/>
                  </a:cubicBezTo>
                  <a:cubicBezTo>
                    <a:pt x="121990" y="36133"/>
                    <a:pt x="121990" y="36055"/>
                    <a:pt x="122016" y="36004"/>
                  </a:cubicBezTo>
                  <a:cubicBezTo>
                    <a:pt x="122016" y="35978"/>
                    <a:pt x="121990" y="35952"/>
                    <a:pt x="121965" y="35927"/>
                  </a:cubicBezTo>
                  <a:lnTo>
                    <a:pt x="121939" y="35669"/>
                  </a:lnTo>
                  <a:cubicBezTo>
                    <a:pt x="121939" y="35643"/>
                    <a:pt x="121939" y="35617"/>
                    <a:pt x="121913" y="35617"/>
                  </a:cubicBezTo>
                  <a:cubicBezTo>
                    <a:pt x="121939" y="35591"/>
                    <a:pt x="121965" y="35540"/>
                    <a:pt x="121939" y="35488"/>
                  </a:cubicBezTo>
                  <a:cubicBezTo>
                    <a:pt x="121957" y="35470"/>
                    <a:pt x="121949" y="35452"/>
                    <a:pt x="121934" y="35452"/>
                  </a:cubicBezTo>
                  <a:cubicBezTo>
                    <a:pt x="121928" y="35452"/>
                    <a:pt x="121920" y="35455"/>
                    <a:pt x="121913" y="35462"/>
                  </a:cubicBezTo>
                  <a:cubicBezTo>
                    <a:pt x="121913" y="35411"/>
                    <a:pt x="121939" y="35385"/>
                    <a:pt x="121939" y="35359"/>
                  </a:cubicBezTo>
                  <a:cubicBezTo>
                    <a:pt x="121939" y="35333"/>
                    <a:pt x="121932" y="35320"/>
                    <a:pt x="121919" y="35320"/>
                  </a:cubicBezTo>
                  <a:cubicBezTo>
                    <a:pt x="121906" y="35320"/>
                    <a:pt x="121887" y="35333"/>
                    <a:pt x="121861" y="35359"/>
                  </a:cubicBezTo>
                  <a:lnTo>
                    <a:pt x="121810" y="35385"/>
                  </a:lnTo>
                  <a:cubicBezTo>
                    <a:pt x="121810" y="35385"/>
                    <a:pt x="121784" y="35359"/>
                    <a:pt x="121758" y="35359"/>
                  </a:cubicBezTo>
                  <a:lnTo>
                    <a:pt x="121758" y="35204"/>
                  </a:lnTo>
                  <a:cubicBezTo>
                    <a:pt x="121810" y="35179"/>
                    <a:pt x="121810" y="35153"/>
                    <a:pt x="121758" y="35127"/>
                  </a:cubicBezTo>
                  <a:lnTo>
                    <a:pt x="121758" y="35101"/>
                  </a:lnTo>
                  <a:cubicBezTo>
                    <a:pt x="121810" y="35101"/>
                    <a:pt x="121836" y="35101"/>
                    <a:pt x="121861" y="35127"/>
                  </a:cubicBezTo>
                  <a:cubicBezTo>
                    <a:pt x="121913" y="35127"/>
                    <a:pt x="121939" y="35127"/>
                    <a:pt x="121939" y="35101"/>
                  </a:cubicBezTo>
                  <a:cubicBezTo>
                    <a:pt x="121965" y="35050"/>
                    <a:pt x="121965" y="34972"/>
                    <a:pt x="121913" y="34946"/>
                  </a:cubicBezTo>
                  <a:cubicBezTo>
                    <a:pt x="121898" y="34932"/>
                    <a:pt x="121883" y="34917"/>
                    <a:pt x="121868" y="34917"/>
                  </a:cubicBezTo>
                  <a:cubicBezTo>
                    <a:pt x="121857" y="34917"/>
                    <a:pt x="121846" y="34925"/>
                    <a:pt x="121836" y="34946"/>
                  </a:cubicBezTo>
                  <a:cubicBezTo>
                    <a:pt x="121825" y="34968"/>
                    <a:pt x="121818" y="34976"/>
                    <a:pt x="121815" y="34976"/>
                  </a:cubicBezTo>
                  <a:cubicBezTo>
                    <a:pt x="121810" y="34976"/>
                    <a:pt x="121810" y="34961"/>
                    <a:pt x="121810" y="34946"/>
                  </a:cubicBezTo>
                  <a:lnTo>
                    <a:pt x="121810" y="34843"/>
                  </a:lnTo>
                  <a:cubicBezTo>
                    <a:pt x="121810" y="34792"/>
                    <a:pt x="121887" y="34792"/>
                    <a:pt x="121861" y="34740"/>
                  </a:cubicBezTo>
                  <a:cubicBezTo>
                    <a:pt x="121836" y="34689"/>
                    <a:pt x="121836" y="34637"/>
                    <a:pt x="121861" y="34585"/>
                  </a:cubicBezTo>
                  <a:cubicBezTo>
                    <a:pt x="121861" y="34577"/>
                    <a:pt x="121870" y="34574"/>
                    <a:pt x="121882" y="34574"/>
                  </a:cubicBezTo>
                  <a:cubicBezTo>
                    <a:pt x="121907" y="34574"/>
                    <a:pt x="121947" y="34585"/>
                    <a:pt x="121965" y="34585"/>
                  </a:cubicBezTo>
                  <a:cubicBezTo>
                    <a:pt x="122016" y="34585"/>
                    <a:pt x="122016" y="34560"/>
                    <a:pt x="122016" y="34534"/>
                  </a:cubicBezTo>
                  <a:cubicBezTo>
                    <a:pt x="122016" y="34508"/>
                    <a:pt x="122016" y="34482"/>
                    <a:pt x="121990" y="34482"/>
                  </a:cubicBezTo>
                  <a:lnTo>
                    <a:pt x="121939" y="34482"/>
                  </a:lnTo>
                  <a:cubicBezTo>
                    <a:pt x="121926" y="34495"/>
                    <a:pt x="121913" y="34502"/>
                    <a:pt x="121903" y="34502"/>
                  </a:cubicBezTo>
                  <a:cubicBezTo>
                    <a:pt x="121894" y="34502"/>
                    <a:pt x="121887" y="34495"/>
                    <a:pt x="121887" y="34482"/>
                  </a:cubicBezTo>
                  <a:cubicBezTo>
                    <a:pt x="121810" y="34431"/>
                    <a:pt x="121784" y="34328"/>
                    <a:pt x="121810" y="34224"/>
                  </a:cubicBezTo>
                  <a:cubicBezTo>
                    <a:pt x="121810" y="34221"/>
                    <a:pt x="121809" y="34220"/>
                    <a:pt x="121809" y="34220"/>
                  </a:cubicBezTo>
                  <a:cubicBezTo>
                    <a:pt x="121803" y="34220"/>
                    <a:pt x="121775" y="34302"/>
                    <a:pt x="121707" y="34302"/>
                  </a:cubicBezTo>
                  <a:cubicBezTo>
                    <a:pt x="121732" y="34250"/>
                    <a:pt x="121758" y="34173"/>
                    <a:pt x="121732" y="34121"/>
                  </a:cubicBezTo>
                  <a:cubicBezTo>
                    <a:pt x="121732" y="34108"/>
                    <a:pt x="121713" y="34095"/>
                    <a:pt x="121694" y="34095"/>
                  </a:cubicBezTo>
                  <a:cubicBezTo>
                    <a:pt x="121674" y="34095"/>
                    <a:pt x="121655" y="34108"/>
                    <a:pt x="121655" y="34147"/>
                  </a:cubicBezTo>
                  <a:cubicBezTo>
                    <a:pt x="121655" y="34147"/>
                    <a:pt x="121655" y="34173"/>
                    <a:pt x="121655" y="34173"/>
                  </a:cubicBezTo>
                  <a:cubicBezTo>
                    <a:pt x="121655" y="34224"/>
                    <a:pt x="121655" y="34224"/>
                    <a:pt x="121578" y="34224"/>
                  </a:cubicBezTo>
                  <a:cubicBezTo>
                    <a:pt x="121603" y="34224"/>
                    <a:pt x="121603" y="34199"/>
                    <a:pt x="121603" y="34199"/>
                  </a:cubicBezTo>
                  <a:cubicBezTo>
                    <a:pt x="121681" y="34095"/>
                    <a:pt x="121526" y="33992"/>
                    <a:pt x="121578" y="33889"/>
                  </a:cubicBezTo>
                  <a:cubicBezTo>
                    <a:pt x="121578" y="33889"/>
                    <a:pt x="121552" y="33863"/>
                    <a:pt x="121552" y="33863"/>
                  </a:cubicBezTo>
                  <a:cubicBezTo>
                    <a:pt x="121500" y="33812"/>
                    <a:pt x="121552" y="33760"/>
                    <a:pt x="121552" y="33709"/>
                  </a:cubicBezTo>
                  <a:cubicBezTo>
                    <a:pt x="121552" y="33605"/>
                    <a:pt x="121552" y="33502"/>
                    <a:pt x="121603" y="33399"/>
                  </a:cubicBezTo>
                  <a:cubicBezTo>
                    <a:pt x="121629" y="33347"/>
                    <a:pt x="121629" y="33322"/>
                    <a:pt x="121603" y="33296"/>
                  </a:cubicBezTo>
                  <a:cubicBezTo>
                    <a:pt x="121603" y="33244"/>
                    <a:pt x="121603" y="33193"/>
                    <a:pt x="121603" y="33167"/>
                  </a:cubicBezTo>
                  <a:lnTo>
                    <a:pt x="121603" y="33141"/>
                  </a:lnTo>
                  <a:cubicBezTo>
                    <a:pt x="121603" y="33090"/>
                    <a:pt x="121655" y="33064"/>
                    <a:pt x="121629" y="33012"/>
                  </a:cubicBezTo>
                  <a:cubicBezTo>
                    <a:pt x="121629" y="32961"/>
                    <a:pt x="121655" y="32935"/>
                    <a:pt x="121655" y="32883"/>
                  </a:cubicBezTo>
                  <a:cubicBezTo>
                    <a:pt x="121670" y="32853"/>
                    <a:pt x="121694" y="32841"/>
                    <a:pt x="121717" y="32841"/>
                  </a:cubicBezTo>
                  <a:cubicBezTo>
                    <a:pt x="121732" y="32841"/>
                    <a:pt x="121747" y="32847"/>
                    <a:pt x="121758" y="32857"/>
                  </a:cubicBezTo>
                  <a:cubicBezTo>
                    <a:pt x="121784" y="32857"/>
                    <a:pt x="121810" y="32857"/>
                    <a:pt x="121810" y="32832"/>
                  </a:cubicBezTo>
                  <a:cubicBezTo>
                    <a:pt x="121810" y="32806"/>
                    <a:pt x="121810" y="32780"/>
                    <a:pt x="121784" y="32780"/>
                  </a:cubicBezTo>
                  <a:lnTo>
                    <a:pt x="121732" y="32780"/>
                  </a:lnTo>
                  <a:cubicBezTo>
                    <a:pt x="121732" y="32780"/>
                    <a:pt x="121681" y="32728"/>
                    <a:pt x="121707" y="32677"/>
                  </a:cubicBezTo>
                  <a:cubicBezTo>
                    <a:pt x="121732" y="32651"/>
                    <a:pt x="121732" y="32625"/>
                    <a:pt x="121707" y="32625"/>
                  </a:cubicBezTo>
                  <a:cubicBezTo>
                    <a:pt x="121707" y="32574"/>
                    <a:pt x="121707" y="32522"/>
                    <a:pt x="121758" y="32471"/>
                  </a:cubicBezTo>
                  <a:cubicBezTo>
                    <a:pt x="121784" y="32445"/>
                    <a:pt x="121784" y="32393"/>
                    <a:pt x="121732" y="32367"/>
                  </a:cubicBezTo>
                  <a:cubicBezTo>
                    <a:pt x="121732" y="32342"/>
                    <a:pt x="121758" y="32290"/>
                    <a:pt x="121707" y="32264"/>
                  </a:cubicBezTo>
                  <a:cubicBezTo>
                    <a:pt x="121681" y="32264"/>
                    <a:pt x="121655" y="32238"/>
                    <a:pt x="121655" y="32187"/>
                  </a:cubicBezTo>
                  <a:cubicBezTo>
                    <a:pt x="121655" y="32161"/>
                    <a:pt x="121655" y="32135"/>
                    <a:pt x="121655" y="32135"/>
                  </a:cubicBezTo>
                  <a:cubicBezTo>
                    <a:pt x="121655" y="32058"/>
                    <a:pt x="121681" y="31981"/>
                    <a:pt x="121603" y="31929"/>
                  </a:cubicBezTo>
                  <a:cubicBezTo>
                    <a:pt x="121578" y="31903"/>
                    <a:pt x="121578" y="31877"/>
                    <a:pt x="121578" y="31852"/>
                  </a:cubicBezTo>
                  <a:cubicBezTo>
                    <a:pt x="121603" y="31826"/>
                    <a:pt x="121578" y="31774"/>
                    <a:pt x="121629" y="31748"/>
                  </a:cubicBezTo>
                  <a:cubicBezTo>
                    <a:pt x="121655" y="31723"/>
                    <a:pt x="121655" y="31697"/>
                    <a:pt x="121629" y="31645"/>
                  </a:cubicBezTo>
                  <a:cubicBezTo>
                    <a:pt x="121578" y="31619"/>
                    <a:pt x="121629" y="31516"/>
                    <a:pt x="121552" y="31465"/>
                  </a:cubicBezTo>
                  <a:lnTo>
                    <a:pt x="121552" y="31336"/>
                  </a:lnTo>
                  <a:cubicBezTo>
                    <a:pt x="121552" y="31310"/>
                    <a:pt x="121526" y="31310"/>
                    <a:pt x="121474" y="31310"/>
                  </a:cubicBezTo>
                  <a:lnTo>
                    <a:pt x="121449" y="31310"/>
                  </a:lnTo>
                  <a:lnTo>
                    <a:pt x="121449" y="31258"/>
                  </a:lnTo>
                  <a:cubicBezTo>
                    <a:pt x="121449" y="31258"/>
                    <a:pt x="121449" y="31233"/>
                    <a:pt x="121449" y="31233"/>
                  </a:cubicBezTo>
                  <a:cubicBezTo>
                    <a:pt x="121449" y="31233"/>
                    <a:pt x="121449" y="31207"/>
                    <a:pt x="121474" y="31181"/>
                  </a:cubicBezTo>
                  <a:cubicBezTo>
                    <a:pt x="121500" y="31181"/>
                    <a:pt x="121474" y="31155"/>
                    <a:pt x="121449" y="31155"/>
                  </a:cubicBezTo>
                  <a:cubicBezTo>
                    <a:pt x="121449" y="31155"/>
                    <a:pt x="121423" y="31181"/>
                    <a:pt x="121423" y="31181"/>
                  </a:cubicBezTo>
                  <a:lnTo>
                    <a:pt x="121397" y="31181"/>
                  </a:lnTo>
                  <a:lnTo>
                    <a:pt x="121397" y="31129"/>
                  </a:lnTo>
                  <a:cubicBezTo>
                    <a:pt x="121423" y="31052"/>
                    <a:pt x="121397" y="31001"/>
                    <a:pt x="121371" y="30923"/>
                  </a:cubicBezTo>
                  <a:cubicBezTo>
                    <a:pt x="121371" y="30923"/>
                    <a:pt x="121371" y="30897"/>
                    <a:pt x="121346" y="30897"/>
                  </a:cubicBezTo>
                  <a:cubicBezTo>
                    <a:pt x="121294" y="30872"/>
                    <a:pt x="121294" y="30820"/>
                    <a:pt x="121294" y="30768"/>
                  </a:cubicBezTo>
                  <a:cubicBezTo>
                    <a:pt x="121294" y="30717"/>
                    <a:pt x="121320" y="30743"/>
                    <a:pt x="121294" y="30717"/>
                  </a:cubicBezTo>
                  <a:cubicBezTo>
                    <a:pt x="121320" y="30665"/>
                    <a:pt x="121294" y="30614"/>
                    <a:pt x="121294" y="30562"/>
                  </a:cubicBezTo>
                  <a:lnTo>
                    <a:pt x="120959" y="30407"/>
                  </a:lnTo>
                  <a:cubicBezTo>
                    <a:pt x="120933" y="30304"/>
                    <a:pt x="120933" y="30201"/>
                    <a:pt x="120959" y="30124"/>
                  </a:cubicBezTo>
                  <a:cubicBezTo>
                    <a:pt x="120984" y="30098"/>
                    <a:pt x="120959" y="30046"/>
                    <a:pt x="120933" y="30046"/>
                  </a:cubicBezTo>
                  <a:cubicBezTo>
                    <a:pt x="120881" y="30046"/>
                    <a:pt x="120907" y="29995"/>
                    <a:pt x="120907" y="29969"/>
                  </a:cubicBezTo>
                  <a:cubicBezTo>
                    <a:pt x="120933" y="29917"/>
                    <a:pt x="120856" y="29917"/>
                    <a:pt x="120830" y="29892"/>
                  </a:cubicBezTo>
                  <a:cubicBezTo>
                    <a:pt x="120778" y="29866"/>
                    <a:pt x="120830" y="29866"/>
                    <a:pt x="120830" y="29866"/>
                  </a:cubicBezTo>
                  <a:cubicBezTo>
                    <a:pt x="120881" y="29840"/>
                    <a:pt x="120907" y="29788"/>
                    <a:pt x="120856" y="29711"/>
                  </a:cubicBezTo>
                  <a:cubicBezTo>
                    <a:pt x="120804" y="29608"/>
                    <a:pt x="120804" y="29505"/>
                    <a:pt x="120804" y="29376"/>
                  </a:cubicBezTo>
                  <a:cubicBezTo>
                    <a:pt x="120830" y="29376"/>
                    <a:pt x="120856" y="29350"/>
                    <a:pt x="120881" y="29350"/>
                  </a:cubicBezTo>
                  <a:cubicBezTo>
                    <a:pt x="120907" y="29324"/>
                    <a:pt x="120907" y="29298"/>
                    <a:pt x="120959" y="29273"/>
                  </a:cubicBezTo>
                  <a:lnTo>
                    <a:pt x="120984" y="29273"/>
                  </a:lnTo>
                  <a:cubicBezTo>
                    <a:pt x="121036" y="29247"/>
                    <a:pt x="121036" y="29247"/>
                    <a:pt x="120984" y="29195"/>
                  </a:cubicBezTo>
                  <a:cubicBezTo>
                    <a:pt x="120959" y="29169"/>
                    <a:pt x="120933" y="29118"/>
                    <a:pt x="120933" y="29066"/>
                  </a:cubicBezTo>
                  <a:cubicBezTo>
                    <a:pt x="120933" y="29040"/>
                    <a:pt x="120959" y="29015"/>
                    <a:pt x="120959" y="28989"/>
                  </a:cubicBezTo>
                  <a:cubicBezTo>
                    <a:pt x="120959" y="28959"/>
                    <a:pt x="120941" y="28946"/>
                    <a:pt x="120916" y="28946"/>
                  </a:cubicBezTo>
                  <a:cubicBezTo>
                    <a:pt x="120898" y="28946"/>
                    <a:pt x="120877" y="28952"/>
                    <a:pt x="120856" y="28963"/>
                  </a:cubicBezTo>
                  <a:lnTo>
                    <a:pt x="120881" y="28834"/>
                  </a:lnTo>
                  <a:cubicBezTo>
                    <a:pt x="120933" y="28808"/>
                    <a:pt x="120881" y="28783"/>
                    <a:pt x="120881" y="28757"/>
                  </a:cubicBezTo>
                  <a:cubicBezTo>
                    <a:pt x="120881" y="28738"/>
                    <a:pt x="120881" y="28733"/>
                    <a:pt x="120880" y="28733"/>
                  </a:cubicBezTo>
                  <a:cubicBezTo>
                    <a:pt x="120879" y="28733"/>
                    <a:pt x="120876" y="28739"/>
                    <a:pt x="120869" y="28739"/>
                  </a:cubicBezTo>
                  <a:cubicBezTo>
                    <a:pt x="120866" y="28739"/>
                    <a:pt x="120861" y="28737"/>
                    <a:pt x="120856" y="28731"/>
                  </a:cubicBezTo>
                  <a:cubicBezTo>
                    <a:pt x="120856" y="28741"/>
                    <a:pt x="120856" y="28757"/>
                    <a:pt x="120856" y="28757"/>
                  </a:cubicBezTo>
                  <a:lnTo>
                    <a:pt x="120856" y="28834"/>
                  </a:lnTo>
                  <a:lnTo>
                    <a:pt x="120830" y="28834"/>
                  </a:lnTo>
                  <a:cubicBezTo>
                    <a:pt x="120830" y="28757"/>
                    <a:pt x="120830" y="28654"/>
                    <a:pt x="120830" y="28576"/>
                  </a:cubicBezTo>
                  <a:cubicBezTo>
                    <a:pt x="120830" y="28525"/>
                    <a:pt x="120856" y="28473"/>
                    <a:pt x="120830" y="28421"/>
                  </a:cubicBezTo>
                  <a:cubicBezTo>
                    <a:pt x="120804" y="28396"/>
                    <a:pt x="120856" y="28344"/>
                    <a:pt x="120881" y="28318"/>
                  </a:cubicBezTo>
                  <a:cubicBezTo>
                    <a:pt x="120907" y="28292"/>
                    <a:pt x="120830" y="28292"/>
                    <a:pt x="120830" y="28267"/>
                  </a:cubicBezTo>
                  <a:cubicBezTo>
                    <a:pt x="120856" y="28241"/>
                    <a:pt x="120856" y="28215"/>
                    <a:pt x="120856" y="28189"/>
                  </a:cubicBezTo>
                  <a:cubicBezTo>
                    <a:pt x="120856" y="28189"/>
                    <a:pt x="120830" y="28138"/>
                    <a:pt x="120804" y="28112"/>
                  </a:cubicBezTo>
                  <a:cubicBezTo>
                    <a:pt x="120856" y="28112"/>
                    <a:pt x="120856" y="28060"/>
                    <a:pt x="120856" y="28035"/>
                  </a:cubicBezTo>
                  <a:lnTo>
                    <a:pt x="120856" y="27957"/>
                  </a:lnTo>
                  <a:cubicBezTo>
                    <a:pt x="120881" y="27880"/>
                    <a:pt x="120881" y="27751"/>
                    <a:pt x="120856" y="27673"/>
                  </a:cubicBezTo>
                  <a:cubicBezTo>
                    <a:pt x="120830" y="27596"/>
                    <a:pt x="120804" y="27493"/>
                    <a:pt x="120804" y="27416"/>
                  </a:cubicBezTo>
                  <a:cubicBezTo>
                    <a:pt x="120778" y="27338"/>
                    <a:pt x="120804" y="27312"/>
                    <a:pt x="120727" y="27287"/>
                  </a:cubicBezTo>
                  <a:cubicBezTo>
                    <a:pt x="120727" y="27261"/>
                    <a:pt x="120701" y="27183"/>
                    <a:pt x="120727" y="27183"/>
                  </a:cubicBezTo>
                  <a:cubicBezTo>
                    <a:pt x="120752" y="27158"/>
                    <a:pt x="120752" y="27132"/>
                    <a:pt x="120752" y="27080"/>
                  </a:cubicBezTo>
                  <a:cubicBezTo>
                    <a:pt x="120752" y="27055"/>
                    <a:pt x="120778" y="27055"/>
                    <a:pt x="120778" y="27029"/>
                  </a:cubicBezTo>
                  <a:cubicBezTo>
                    <a:pt x="120804" y="27003"/>
                    <a:pt x="120856" y="26977"/>
                    <a:pt x="120856" y="26977"/>
                  </a:cubicBezTo>
                  <a:cubicBezTo>
                    <a:pt x="120856" y="26951"/>
                    <a:pt x="120856" y="26900"/>
                    <a:pt x="120830" y="26874"/>
                  </a:cubicBezTo>
                  <a:lnTo>
                    <a:pt x="120804" y="26822"/>
                  </a:lnTo>
                  <a:cubicBezTo>
                    <a:pt x="120804" y="26822"/>
                    <a:pt x="120804" y="26797"/>
                    <a:pt x="120804" y="26797"/>
                  </a:cubicBezTo>
                  <a:cubicBezTo>
                    <a:pt x="120830" y="26771"/>
                    <a:pt x="120856" y="26719"/>
                    <a:pt x="120856" y="26693"/>
                  </a:cubicBezTo>
                  <a:cubicBezTo>
                    <a:pt x="120856" y="26668"/>
                    <a:pt x="120856" y="26616"/>
                    <a:pt x="120856" y="26616"/>
                  </a:cubicBezTo>
                  <a:cubicBezTo>
                    <a:pt x="120830" y="26564"/>
                    <a:pt x="120830" y="26513"/>
                    <a:pt x="120856" y="26487"/>
                  </a:cubicBezTo>
                  <a:cubicBezTo>
                    <a:pt x="120881" y="26461"/>
                    <a:pt x="120881" y="26436"/>
                    <a:pt x="120856" y="26410"/>
                  </a:cubicBezTo>
                  <a:lnTo>
                    <a:pt x="120856" y="26384"/>
                  </a:lnTo>
                  <a:cubicBezTo>
                    <a:pt x="120933" y="26332"/>
                    <a:pt x="120907" y="26281"/>
                    <a:pt x="120881" y="26229"/>
                  </a:cubicBezTo>
                  <a:cubicBezTo>
                    <a:pt x="120881" y="26203"/>
                    <a:pt x="120881" y="26178"/>
                    <a:pt x="120856" y="26126"/>
                  </a:cubicBezTo>
                  <a:cubicBezTo>
                    <a:pt x="120856" y="26100"/>
                    <a:pt x="120933" y="26074"/>
                    <a:pt x="120933" y="26023"/>
                  </a:cubicBezTo>
                  <a:lnTo>
                    <a:pt x="120933" y="25946"/>
                  </a:lnTo>
                  <a:cubicBezTo>
                    <a:pt x="120959" y="25920"/>
                    <a:pt x="120959" y="25868"/>
                    <a:pt x="120959" y="25842"/>
                  </a:cubicBezTo>
                  <a:cubicBezTo>
                    <a:pt x="120959" y="25765"/>
                    <a:pt x="120984" y="25688"/>
                    <a:pt x="121010" y="25610"/>
                  </a:cubicBezTo>
                  <a:cubicBezTo>
                    <a:pt x="121010" y="25577"/>
                    <a:pt x="121006" y="25568"/>
                    <a:pt x="120998" y="25568"/>
                  </a:cubicBezTo>
                  <a:cubicBezTo>
                    <a:pt x="120988" y="25568"/>
                    <a:pt x="120973" y="25584"/>
                    <a:pt x="120959" y="25584"/>
                  </a:cubicBezTo>
                  <a:lnTo>
                    <a:pt x="120907" y="25507"/>
                  </a:lnTo>
                  <a:cubicBezTo>
                    <a:pt x="120933" y="25507"/>
                    <a:pt x="120933" y="25481"/>
                    <a:pt x="120933" y="25455"/>
                  </a:cubicBezTo>
                  <a:cubicBezTo>
                    <a:pt x="120933" y="25430"/>
                    <a:pt x="120907" y="25378"/>
                    <a:pt x="120907" y="25327"/>
                  </a:cubicBezTo>
                  <a:cubicBezTo>
                    <a:pt x="120933" y="25327"/>
                    <a:pt x="120933" y="25301"/>
                    <a:pt x="120933" y="25275"/>
                  </a:cubicBezTo>
                  <a:cubicBezTo>
                    <a:pt x="120933" y="25249"/>
                    <a:pt x="120933" y="25223"/>
                    <a:pt x="120907" y="25198"/>
                  </a:cubicBezTo>
                  <a:cubicBezTo>
                    <a:pt x="120933" y="25146"/>
                    <a:pt x="120933" y="25146"/>
                    <a:pt x="120907" y="25120"/>
                  </a:cubicBezTo>
                  <a:cubicBezTo>
                    <a:pt x="120907" y="25069"/>
                    <a:pt x="120933" y="25017"/>
                    <a:pt x="120933" y="24940"/>
                  </a:cubicBezTo>
                  <a:cubicBezTo>
                    <a:pt x="120933" y="24811"/>
                    <a:pt x="120933" y="24682"/>
                    <a:pt x="120959" y="24579"/>
                  </a:cubicBezTo>
                  <a:cubicBezTo>
                    <a:pt x="120984" y="24527"/>
                    <a:pt x="120984" y="24501"/>
                    <a:pt x="120984" y="24475"/>
                  </a:cubicBezTo>
                  <a:cubicBezTo>
                    <a:pt x="120984" y="24424"/>
                    <a:pt x="120959" y="24398"/>
                    <a:pt x="120933" y="24398"/>
                  </a:cubicBezTo>
                  <a:cubicBezTo>
                    <a:pt x="120881" y="24398"/>
                    <a:pt x="120856" y="24321"/>
                    <a:pt x="120856" y="24321"/>
                  </a:cubicBezTo>
                  <a:cubicBezTo>
                    <a:pt x="120881" y="24243"/>
                    <a:pt x="120881" y="24192"/>
                    <a:pt x="120856" y="24140"/>
                  </a:cubicBezTo>
                  <a:cubicBezTo>
                    <a:pt x="120856" y="24089"/>
                    <a:pt x="120856" y="24011"/>
                    <a:pt x="120881" y="23985"/>
                  </a:cubicBezTo>
                  <a:cubicBezTo>
                    <a:pt x="120959" y="23908"/>
                    <a:pt x="120933" y="23831"/>
                    <a:pt x="120933" y="23779"/>
                  </a:cubicBezTo>
                  <a:cubicBezTo>
                    <a:pt x="120984" y="23779"/>
                    <a:pt x="121010" y="23779"/>
                    <a:pt x="121010" y="23702"/>
                  </a:cubicBezTo>
                  <a:cubicBezTo>
                    <a:pt x="121010" y="23650"/>
                    <a:pt x="120984" y="23650"/>
                    <a:pt x="120933" y="23650"/>
                  </a:cubicBezTo>
                  <a:cubicBezTo>
                    <a:pt x="120881" y="23624"/>
                    <a:pt x="120907" y="23547"/>
                    <a:pt x="120856" y="23521"/>
                  </a:cubicBezTo>
                  <a:cubicBezTo>
                    <a:pt x="120881" y="23495"/>
                    <a:pt x="120881" y="23495"/>
                    <a:pt x="120881" y="23470"/>
                  </a:cubicBezTo>
                  <a:cubicBezTo>
                    <a:pt x="120907" y="23418"/>
                    <a:pt x="120933" y="23418"/>
                    <a:pt x="120959" y="23418"/>
                  </a:cubicBezTo>
                  <a:lnTo>
                    <a:pt x="120959" y="23470"/>
                  </a:lnTo>
                  <a:lnTo>
                    <a:pt x="121010" y="23470"/>
                  </a:lnTo>
                  <a:cubicBezTo>
                    <a:pt x="121010" y="23470"/>
                    <a:pt x="121036" y="23444"/>
                    <a:pt x="121062" y="23444"/>
                  </a:cubicBezTo>
                  <a:cubicBezTo>
                    <a:pt x="121088" y="23444"/>
                    <a:pt x="121139" y="23444"/>
                    <a:pt x="121113" y="23366"/>
                  </a:cubicBezTo>
                  <a:cubicBezTo>
                    <a:pt x="121139" y="23366"/>
                    <a:pt x="121139" y="23341"/>
                    <a:pt x="121139" y="23315"/>
                  </a:cubicBezTo>
                  <a:cubicBezTo>
                    <a:pt x="121139" y="23315"/>
                    <a:pt x="121113" y="23289"/>
                    <a:pt x="121088" y="23289"/>
                  </a:cubicBezTo>
                  <a:lnTo>
                    <a:pt x="121139" y="23212"/>
                  </a:lnTo>
                  <a:lnTo>
                    <a:pt x="121139" y="23186"/>
                  </a:lnTo>
                  <a:lnTo>
                    <a:pt x="121088" y="23186"/>
                  </a:lnTo>
                  <a:lnTo>
                    <a:pt x="121088" y="23160"/>
                  </a:lnTo>
                  <a:cubicBezTo>
                    <a:pt x="121165" y="23083"/>
                    <a:pt x="121088" y="23057"/>
                    <a:pt x="121088" y="23005"/>
                  </a:cubicBezTo>
                  <a:lnTo>
                    <a:pt x="121088" y="22954"/>
                  </a:lnTo>
                  <a:cubicBezTo>
                    <a:pt x="121113" y="22954"/>
                    <a:pt x="121139" y="22928"/>
                    <a:pt x="121113" y="22902"/>
                  </a:cubicBezTo>
                  <a:cubicBezTo>
                    <a:pt x="121165" y="22825"/>
                    <a:pt x="121165" y="22825"/>
                    <a:pt x="121088" y="22825"/>
                  </a:cubicBezTo>
                  <a:cubicBezTo>
                    <a:pt x="121088" y="22773"/>
                    <a:pt x="121139" y="22747"/>
                    <a:pt x="121088" y="22696"/>
                  </a:cubicBezTo>
                  <a:lnTo>
                    <a:pt x="121036" y="22670"/>
                  </a:lnTo>
                  <a:lnTo>
                    <a:pt x="121036" y="22644"/>
                  </a:lnTo>
                  <a:cubicBezTo>
                    <a:pt x="121062" y="22644"/>
                    <a:pt x="121113" y="22619"/>
                    <a:pt x="121088" y="22567"/>
                  </a:cubicBezTo>
                  <a:cubicBezTo>
                    <a:pt x="121088" y="22515"/>
                    <a:pt x="121088" y="22464"/>
                    <a:pt x="121088" y="22412"/>
                  </a:cubicBezTo>
                  <a:cubicBezTo>
                    <a:pt x="121088" y="22386"/>
                    <a:pt x="121088" y="22386"/>
                    <a:pt x="121088" y="22361"/>
                  </a:cubicBezTo>
                  <a:cubicBezTo>
                    <a:pt x="121036" y="22335"/>
                    <a:pt x="121036" y="22309"/>
                    <a:pt x="121088" y="22283"/>
                  </a:cubicBezTo>
                  <a:cubicBezTo>
                    <a:pt x="121113" y="22257"/>
                    <a:pt x="121113" y="22232"/>
                    <a:pt x="121088" y="22206"/>
                  </a:cubicBezTo>
                  <a:cubicBezTo>
                    <a:pt x="121088" y="22180"/>
                    <a:pt x="121088" y="22103"/>
                    <a:pt x="121036" y="22077"/>
                  </a:cubicBezTo>
                  <a:cubicBezTo>
                    <a:pt x="121010" y="22051"/>
                    <a:pt x="121088" y="21948"/>
                    <a:pt x="121062" y="21871"/>
                  </a:cubicBezTo>
                  <a:cubicBezTo>
                    <a:pt x="121036" y="21793"/>
                    <a:pt x="121062" y="21742"/>
                    <a:pt x="121010" y="21690"/>
                  </a:cubicBezTo>
                  <a:cubicBezTo>
                    <a:pt x="120959" y="21638"/>
                    <a:pt x="121010" y="21664"/>
                    <a:pt x="121036" y="21638"/>
                  </a:cubicBezTo>
                  <a:cubicBezTo>
                    <a:pt x="121036" y="21638"/>
                    <a:pt x="121036" y="21613"/>
                    <a:pt x="121062" y="21587"/>
                  </a:cubicBezTo>
                  <a:lnTo>
                    <a:pt x="121010" y="21587"/>
                  </a:lnTo>
                  <a:cubicBezTo>
                    <a:pt x="120984" y="21587"/>
                    <a:pt x="120959" y="21561"/>
                    <a:pt x="120984" y="21535"/>
                  </a:cubicBezTo>
                  <a:cubicBezTo>
                    <a:pt x="121036" y="21458"/>
                    <a:pt x="121010" y="21381"/>
                    <a:pt x="121036" y="21277"/>
                  </a:cubicBezTo>
                  <a:cubicBezTo>
                    <a:pt x="121036" y="21277"/>
                    <a:pt x="121062" y="21252"/>
                    <a:pt x="121036" y="21226"/>
                  </a:cubicBezTo>
                  <a:cubicBezTo>
                    <a:pt x="121036" y="21174"/>
                    <a:pt x="121036" y="21123"/>
                    <a:pt x="121036" y="21071"/>
                  </a:cubicBezTo>
                  <a:cubicBezTo>
                    <a:pt x="121036" y="21019"/>
                    <a:pt x="121010" y="20968"/>
                    <a:pt x="121036" y="20916"/>
                  </a:cubicBezTo>
                  <a:cubicBezTo>
                    <a:pt x="121036" y="20865"/>
                    <a:pt x="121036" y="20891"/>
                    <a:pt x="121010" y="20865"/>
                  </a:cubicBezTo>
                  <a:cubicBezTo>
                    <a:pt x="120984" y="20839"/>
                    <a:pt x="120984" y="20813"/>
                    <a:pt x="120984" y="20787"/>
                  </a:cubicBezTo>
                  <a:cubicBezTo>
                    <a:pt x="120984" y="20710"/>
                    <a:pt x="120959" y="20633"/>
                    <a:pt x="120907" y="20581"/>
                  </a:cubicBezTo>
                  <a:cubicBezTo>
                    <a:pt x="120856" y="20555"/>
                    <a:pt x="120907" y="20555"/>
                    <a:pt x="120907" y="20529"/>
                  </a:cubicBezTo>
                  <a:lnTo>
                    <a:pt x="120907" y="20426"/>
                  </a:lnTo>
                  <a:cubicBezTo>
                    <a:pt x="120881" y="20400"/>
                    <a:pt x="120907" y="20375"/>
                    <a:pt x="120933" y="20323"/>
                  </a:cubicBezTo>
                  <a:cubicBezTo>
                    <a:pt x="120959" y="20323"/>
                    <a:pt x="120959" y="20297"/>
                    <a:pt x="120959" y="20246"/>
                  </a:cubicBezTo>
                  <a:cubicBezTo>
                    <a:pt x="120959" y="20194"/>
                    <a:pt x="120959" y="20117"/>
                    <a:pt x="120984" y="20039"/>
                  </a:cubicBezTo>
                  <a:cubicBezTo>
                    <a:pt x="121036" y="19962"/>
                    <a:pt x="121010" y="19859"/>
                    <a:pt x="120959" y="19782"/>
                  </a:cubicBezTo>
                  <a:cubicBezTo>
                    <a:pt x="120907" y="19756"/>
                    <a:pt x="120907" y="19704"/>
                    <a:pt x="120959" y="19678"/>
                  </a:cubicBezTo>
                  <a:cubicBezTo>
                    <a:pt x="120959" y="19653"/>
                    <a:pt x="120984" y="19627"/>
                    <a:pt x="120959" y="19601"/>
                  </a:cubicBezTo>
                  <a:cubicBezTo>
                    <a:pt x="120959" y="19549"/>
                    <a:pt x="120933" y="19524"/>
                    <a:pt x="120933" y="19498"/>
                  </a:cubicBezTo>
                  <a:lnTo>
                    <a:pt x="120933" y="19472"/>
                  </a:lnTo>
                  <a:cubicBezTo>
                    <a:pt x="120933" y="19446"/>
                    <a:pt x="120907" y="19395"/>
                    <a:pt x="120881" y="19369"/>
                  </a:cubicBezTo>
                  <a:cubicBezTo>
                    <a:pt x="120856" y="19317"/>
                    <a:pt x="120881" y="19266"/>
                    <a:pt x="120907" y="19240"/>
                  </a:cubicBezTo>
                  <a:cubicBezTo>
                    <a:pt x="120925" y="19222"/>
                    <a:pt x="120956" y="19203"/>
                    <a:pt x="120991" y="19203"/>
                  </a:cubicBezTo>
                  <a:cubicBezTo>
                    <a:pt x="121006" y="19203"/>
                    <a:pt x="121021" y="19207"/>
                    <a:pt x="121036" y="19214"/>
                  </a:cubicBezTo>
                  <a:cubicBezTo>
                    <a:pt x="121062" y="19214"/>
                    <a:pt x="121088" y="19188"/>
                    <a:pt x="121088" y="19163"/>
                  </a:cubicBezTo>
                  <a:cubicBezTo>
                    <a:pt x="121088" y="19137"/>
                    <a:pt x="121088" y="19111"/>
                    <a:pt x="121088" y="19085"/>
                  </a:cubicBezTo>
                  <a:cubicBezTo>
                    <a:pt x="121113" y="19034"/>
                    <a:pt x="121088" y="18982"/>
                    <a:pt x="121036" y="18956"/>
                  </a:cubicBezTo>
                  <a:cubicBezTo>
                    <a:pt x="121023" y="18943"/>
                    <a:pt x="121010" y="18937"/>
                    <a:pt x="121001" y="18937"/>
                  </a:cubicBezTo>
                  <a:cubicBezTo>
                    <a:pt x="120991" y="18937"/>
                    <a:pt x="120984" y="18943"/>
                    <a:pt x="120984" y="18956"/>
                  </a:cubicBezTo>
                  <a:lnTo>
                    <a:pt x="120933" y="18956"/>
                  </a:lnTo>
                  <a:cubicBezTo>
                    <a:pt x="120907" y="18879"/>
                    <a:pt x="120830" y="18801"/>
                    <a:pt x="120881" y="18724"/>
                  </a:cubicBezTo>
                  <a:cubicBezTo>
                    <a:pt x="120881" y="18647"/>
                    <a:pt x="120984" y="18595"/>
                    <a:pt x="121010" y="18492"/>
                  </a:cubicBezTo>
                  <a:cubicBezTo>
                    <a:pt x="121062" y="18466"/>
                    <a:pt x="121010" y="18415"/>
                    <a:pt x="121010" y="18389"/>
                  </a:cubicBezTo>
                  <a:cubicBezTo>
                    <a:pt x="121010" y="18363"/>
                    <a:pt x="121062" y="18311"/>
                    <a:pt x="121036" y="18234"/>
                  </a:cubicBezTo>
                  <a:cubicBezTo>
                    <a:pt x="121062" y="18208"/>
                    <a:pt x="121062" y="18182"/>
                    <a:pt x="121036" y="18131"/>
                  </a:cubicBezTo>
                  <a:cubicBezTo>
                    <a:pt x="121036" y="18079"/>
                    <a:pt x="121010" y="18079"/>
                    <a:pt x="121010" y="18054"/>
                  </a:cubicBezTo>
                  <a:cubicBezTo>
                    <a:pt x="120984" y="17976"/>
                    <a:pt x="120959" y="18002"/>
                    <a:pt x="120933" y="17950"/>
                  </a:cubicBezTo>
                  <a:cubicBezTo>
                    <a:pt x="120984" y="17847"/>
                    <a:pt x="120933" y="17744"/>
                    <a:pt x="120907" y="17667"/>
                  </a:cubicBezTo>
                  <a:cubicBezTo>
                    <a:pt x="120959" y="17641"/>
                    <a:pt x="120959" y="17589"/>
                    <a:pt x="120959" y="17564"/>
                  </a:cubicBezTo>
                  <a:cubicBezTo>
                    <a:pt x="120959" y="17512"/>
                    <a:pt x="120933" y="17512"/>
                    <a:pt x="120907" y="17512"/>
                  </a:cubicBezTo>
                  <a:cubicBezTo>
                    <a:pt x="120933" y="17435"/>
                    <a:pt x="120933" y="17357"/>
                    <a:pt x="120907" y="17254"/>
                  </a:cubicBezTo>
                  <a:cubicBezTo>
                    <a:pt x="120907" y="17254"/>
                    <a:pt x="120907" y="17228"/>
                    <a:pt x="120907" y="17228"/>
                  </a:cubicBezTo>
                  <a:cubicBezTo>
                    <a:pt x="120984" y="17125"/>
                    <a:pt x="121088" y="17022"/>
                    <a:pt x="120984" y="16893"/>
                  </a:cubicBezTo>
                  <a:lnTo>
                    <a:pt x="120984" y="16867"/>
                  </a:lnTo>
                  <a:cubicBezTo>
                    <a:pt x="121010" y="16816"/>
                    <a:pt x="121010" y="16738"/>
                    <a:pt x="120959" y="16687"/>
                  </a:cubicBezTo>
                  <a:lnTo>
                    <a:pt x="120959" y="16661"/>
                  </a:lnTo>
                  <a:cubicBezTo>
                    <a:pt x="121036" y="16609"/>
                    <a:pt x="120959" y="16583"/>
                    <a:pt x="120959" y="16558"/>
                  </a:cubicBezTo>
                  <a:cubicBezTo>
                    <a:pt x="121010" y="16429"/>
                    <a:pt x="121010" y="16429"/>
                    <a:pt x="120907" y="16377"/>
                  </a:cubicBezTo>
                  <a:lnTo>
                    <a:pt x="120856" y="16351"/>
                  </a:lnTo>
                  <a:cubicBezTo>
                    <a:pt x="120856" y="16326"/>
                    <a:pt x="120881" y="16300"/>
                    <a:pt x="120907" y="16274"/>
                  </a:cubicBezTo>
                  <a:cubicBezTo>
                    <a:pt x="120933" y="16222"/>
                    <a:pt x="120959" y="16145"/>
                    <a:pt x="120907" y="16068"/>
                  </a:cubicBezTo>
                  <a:cubicBezTo>
                    <a:pt x="120881" y="16016"/>
                    <a:pt x="120881" y="15964"/>
                    <a:pt x="120907" y="15913"/>
                  </a:cubicBezTo>
                  <a:cubicBezTo>
                    <a:pt x="120933" y="15861"/>
                    <a:pt x="120933" y="15836"/>
                    <a:pt x="120907" y="15784"/>
                  </a:cubicBezTo>
                  <a:cubicBezTo>
                    <a:pt x="120907" y="15732"/>
                    <a:pt x="120907" y="15681"/>
                    <a:pt x="120907" y="15655"/>
                  </a:cubicBezTo>
                  <a:cubicBezTo>
                    <a:pt x="120933" y="15552"/>
                    <a:pt x="120907" y="15474"/>
                    <a:pt x="120959" y="15397"/>
                  </a:cubicBezTo>
                  <a:lnTo>
                    <a:pt x="120959" y="15371"/>
                  </a:lnTo>
                  <a:cubicBezTo>
                    <a:pt x="120881" y="15346"/>
                    <a:pt x="120933" y="15294"/>
                    <a:pt x="120933" y="15268"/>
                  </a:cubicBezTo>
                  <a:cubicBezTo>
                    <a:pt x="120959" y="15217"/>
                    <a:pt x="120959" y="15217"/>
                    <a:pt x="120933" y="15191"/>
                  </a:cubicBezTo>
                  <a:cubicBezTo>
                    <a:pt x="120907" y="15165"/>
                    <a:pt x="120933" y="15088"/>
                    <a:pt x="120933" y="15036"/>
                  </a:cubicBezTo>
                  <a:cubicBezTo>
                    <a:pt x="120974" y="15036"/>
                    <a:pt x="121032" y="15069"/>
                    <a:pt x="121080" y="15069"/>
                  </a:cubicBezTo>
                  <a:cubicBezTo>
                    <a:pt x="121092" y="15069"/>
                    <a:pt x="121103" y="15067"/>
                    <a:pt x="121113" y="15062"/>
                  </a:cubicBezTo>
                  <a:cubicBezTo>
                    <a:pt x="121113" y="15010"/>
                    <a:pt x="121139" y="14933"/>
                    <a:pt x="121165" y="14881"/>
                  </a:cubicBezTo>
                  <a:cubicBezTo>
                    <a:pt x="121191" y="14830"/>
                    <a:pt x="121191" y="14752"/>
                    <a:pt x="121139" y="14675"/>
                  </a:cubicBezTo>
                  <a:cubicBezTo>
                    <a:pt x="121139" y="14649"/>
                    <a:pt x="121139" y="14598"/>
                    <a:pt x="121088" y="14546"/>
                  </a:cubicBezTo>
                  <a:cubicBezTo>
                    <a:pt x="121062" y="14520"/>
                    <a:pt x="121088" y="14494"/>
                    <a:pt x="121088" y="14469"/>
                  </a:cubicBezTo>
                  <a:cubicBezTo>
                    <a:pt x="121113" y="14443"/>
                    <a:pt x="121113" y="14391"/>
                    <a:pt x="121139" y="14365"/>
                  </a:cubicBezTo>
                  <a:cubicBezTo>
                    <a:pt x="121139" y="14314"/>
                    <a:pt x="121113" y="14262"/>
                    <a:pt x="121088" y="14237"/>
                  </a:cubicBezTo>
                  <a:cubicBezTo>
                    <a:pt x="121079" y="14219"/>
                    <a:pt x="121070" y="14214"/>
                    <a:pt x="121061" y="14214"/>
                  </a:cubicBezTo>
                  <a:cubicBezTo>
                    <a:pt x="121042" y="14214"/>
                    <a:pt x="121019" y="14237"/>
                    <a:pt x="120984" y="14237"/>
                  </a:cubicBezTo>
                  <a:cubicBezTo>
                    <a:pt x="120984" y="14211"/>
                    <a:pt x="120984" y="14185"/>
                    <a:pt x="121010" y="14159"/>
                  </a:cubicBezTo>
                  <a:lnTo>
                    <a:pt x="121036" y="14159"/>
                  </a:lnTo>
                  <a:cubicBezTo>
                    <a:pt x="121036" y="14138"/>
                    <a:pt x="121036" y="14101"/>
                    <a:pt x="121022" y="14101"/>
                  </a:cubicBezTo>
                  <a:cubicBezTo>
                    <a:pt x="121019" y="14101"/>
                    <a:pt x="121015" y="14103"/>
                    <a:pt x="121010" y="14108"/>
                  </a:cubicBezTo>
                  <a:cubicBezTo>
                    <a:pt x="120984" y="14108"/>
                    <a:pt x="120933" y="14108"/>
                    <a:pt x="120959" y="14056"/>
                  </a:cubicBezTo>
                  <a:cubicBezTo>
                    <a:pt x="120984" y="14004"/>
                    <a:pt x="120959" y="13979"/>
                    <a:pt x="120907" y="13979"/>
                  </a:cubicBezTo>
                  <a:cubicBezTo>
                    <a:pt x="120907" y="13921"/>
                    <a:pt x="120907" y="13892"/>
                    <a:pt x="120874" y="13892"/>
                  </a:cubicBezTo>
                  <a:cubicBezTo>
                    <a:pt x="120864" y="13892"/>
                    <a:pt x="120849" y="13895"/>
                    <a:pt x="120830" y="13901"/>
                  </a:cubicBezTo>
                  <a:cubicBezTo>
                    <a:pt x="120817" y="13914"/>
                    <a:pt x="120804" y="13921"/>
                    <a:pt x="120791" y="13921"/>
                  </a:cubicBezTo>
                  <a:cubicBezTo>
                    <a:pt x="120778" y="13921"/>
                    <a:pt x="120765" y="13914"/>
                    <a:pt x="120752" y="13901"/>
                  </a:cubicBezTo>
                  <a:cubicBezTo>
                    <a:pt x="120752" y="13875"/>
                    <a:pt x="120752" y="13850"/>
                    <a:pt x="120727" y="13824"/>
                  </a:cubicBezTo>
                  <a:cubicBezTo>
                    <a:pt x="120752" y="13772"/>
                    <a:pt x="120752" y="13721"/>
                    <a:pt x="120752" y="13643"/>
                  </a:cubicBezTo>
                  <a:cubicBezTo>
                    <a:pt x="120856" y="13618"/>
                    <a:pt x="120856" y="13566"/>
                    <a:pt x="120804" y="13463"/>
                  </a:cubicBezTo>
                  <a:lnTo>
                    <a:pt x="120804" y="13411"/>
                  </a:lnTo>
                  <a:cubicBezTo>
                    <a:pt x="120856" y="13360"/>
                    <a:pt x="120804" y="13334"/>
                    <a:pt x="120778" y="13282"/>
                  </a:cubicBezTo>
                  <a:cubicBezTo>
                    <a:pt x="120765" y="13269"/>
                    <a:pt x="120759" y="13269"/>
                    <a:pt x="120756" y="13269"/>
                  </a:cubicBezTo>
                  <a:cubicBezTo>
                    <a:pt x="120752" y="13269"/>
                    <a:pt x="120752" y="13269"/>
                    <a:pt x="120752" y="13256"/>
                  </a:cubicBezTo>
                  <a:cubicBezTo>
                    <a:pt x="120778" y="13231"/>
                    <a:pt x="120752" y="13153"/>
                    <a:pt x="120752" y="13102"/>
                  </a:cubicBezTo>
                  <a:lnTo>
                    <a:pt x="120752" y="13076"/>
                  </a:lnTo>
                  <a:cubicBezTo>
                    <a:pt x="120778" y="13076"/>
                    <a:pt x="120830" y="13050"/>
                    <a:pt x="120830" y="13024"/>
                  </a:cubicBezTo>
                  <a:cubicBezTo>
                    <a:pt x="120830" y="13024"/>
                    <a:pt x="120881" y="12921"/>
                    <a:pt x="120830" y="12844"/>
                  </a:cubicBezTo>
                  <a:cubicBezTo>
                    <a:pt x="120778" y="12792"/>
                    <a:pt x="120881" y="12766"/>
                    <a:pt x="120856" y="12715"/>
                  </a:cubicBezTo>
                  <a:cubicBezTo>
                    <a:pt x="120856" y="12663"/>
                    <a:pt x="120856" y="12663"/>
                    <a:pt x="120856" y="12637"/>
                  </a:cubicBezTo>
                  <a:lnTo>
                    <a:pt x="120856" y="12457"/>
                  </a:lnTo>
                  <a:cubicBezTo>
                    <a:pt x="120856" y="12380"/>
                    <a:pt x="120804" y="12328"/>
                    <a:pt x="120856" y="12251"/>
                  </a:cubicBezTo>
                  <a:cubicBezTo>
                    <a:pt x="120856" y="12251"/>
                    <a:pt x="120830" y="12225"/>
                    <a:pt x="120830" y="12199"/>
                  </a:cubicBezTo>
                  <a:cubicBezTo>
                    <a:pt x="120830" y="12122"/>
                    <a:pt x="120830" y="12044"/>
                    <a:pt x="120778" y="11993"/>
                  </a:cubicBezTo>
                  <a:cubicBezTo>
                    <a:pt x="120778" y="11967"/>
                    <a:pt x="120752" y="11967"/>
                    <a:pt x="120752" y="11941"/>
                  </a:cubicBezTo>
                  <a:cubicBezTo>
                    <a:pt x="120778" y="11864"/>
                    <a:pt x="120778" y="11786"/>
                    <a:pt x="120752" y="11709"/>
                  </a:cubicBezTo>
                  <a:cubicBezTo>
                    <a:pt x="120752" y="11657"/>
                    <a:pt x="120752" y="11606"/>
                    <a:pt x="120752" y="11580"/>
                  </a:cubicBezTo>
                  <a:cubicBezTo>
                    <a:pt x="120778" y="11477"/>
                    <a:pt x="120778" y="11374"/>
                    <a:pt x="120727" y="11296"/>
                  </a:cubicBezTo>
                  <a:cubicBezTo>
                    <a:pt x="120752" y="11219"/>
                    <a:pt x="120727" y="11167"/>
                    <a:pt x="120675" y="11142"/>
                  </a:cubicBezTo>
                  <a:cubicBezTo>
                    <a:pt x="120649" y="11116"/>
                    <a:pt x="120675" y="11090"/>
                    <a:pt x="120675" y="11064"/>
                  </a:cubicBezTo>
                  <a:cubicBezTo>
                    <a:pt x="120675" y="11038"/>
                    <a:pt x="120727" y="11038"/>
                    <a:pt x="120727" y="11013"/>
                  </a:cubicBezTo>
                  <a:cubicBezTo>
                    <a:pt x="120675" y="10987"/>
                    <a:pt x="120675" y="10935"/>
                    <a:pt x="120701" y="10884"/>
                  </a:cubicBezTo>
                  <a:cubicBezTo>
                    <a:pt x="120727" y="10832"/>
                    <a:pt x="120701" y="10781"/>
                    <a:pt x="120649" y="10755"/>
                  </a:cubicBezTo>
                  <a:cubicBezTo>
                    <a:pt x="120623" y="10729"/>
                    <a:pt x="120598" y="10677"/>
                    <a:pt x="120598" y="10626"/>
                  </a:cubicBezTo>
                  <a:cubicBezTo>
                    <a:pt x="120623" y="10626"/>
                    <a:pt x="120623" y="10574"/>
                    <a:pt x="120623" y="10548"/>
                  </a:cubicBezTo>
                  <a:cubicBezTo>
                    <a:pt x="120649" y="10548"/>
                    <a:pt x="120649" y="10523"/>
                    <a:pt x="120623" y="10523"/>
                  </a:cubicBezTo>
                  <a:cubicBezTo>
                    <a:pt x="120598" y="10523"/>
                    <a:pt x="120598" y="10523"/>
                    <a:pt x="120598" y="10548"/>
                  </a:cubicBezTo>
                  <a:cubicBezTo>
                    <a:pt x="120546" y="10523"/>
                    <a:pt x="120520" y="10419"/>
                    <a:pt x="120546" y="10368"/>
                  </a:cubicBezTo>
                  <a:cubicBezTo>
                    <a:pt x="120546" y="10342"/>
                    <a:pt x="120546" y="10316"/>
                    <a:pt x="120546" y="10291"/>
                  </a:cubicBezTo>
                  <a:cubicBezTo>
                    <a:pt x="120572" y="10239"/>
                    <a:pt x="120598" y="10162"/>
                    <a:pt x="120649" y="10110"/>
                  </a:cubicBezTo>
                  <a:cubicBezTo>
                    <a:pt x="120701" y="10033"/>
                    <a:pt x="120701" y="10033"/>
                    <a:pt x="120649" y="9955"/>
                  </a:cubicBezTo>
                  <a:lnTo>
                    <a:pt x="120649" y="9929"/>
                  </a:lnTo>
                  <a:cubicBezTo>
                    <a:pt x="120649" y="9904"/>
                    <a:pt x="120675" y="9904"/>
                    <a:pt x="120649" y="9904"/>
                  </a:cubicBezTo>
                  <a:cubicBezTo>
                    <a:pt x="120641" y="9895"/>
                    <a:pt x="120635" y="9892"/>
                    <a:pt x="120630" y="9892"/>
                  </a:cubicBezTo>
                  <a:cubicBezTo>
                    <a:pt x="120621" y="9892"/>
                    <a:pt x="120615" y="9904"/>
                    <a:pt x="120598" y="9904"/>
                  </a:cubicBezTo>
                  <a:cubicBezTo>
                    <a:pt x="120598" y="9878"/>
                    <a:pt x="120572" y="9852"/>
                    <a:pt x="120546" y="9826"/>
                  </a:cubicBezTo>
                  <a:lnTo>
                    <a:pt x="120417" y="9775"/>
                  </a:lnTo>
                  <a:lnTo>
                    <a:pt x="120443" y="9749"/>
                  </a:lnTo>
                  <a:cubicBezTo>
                    <a:pt x="120494" y="9749"/>
                    <a:pt x="120469" y="9697"/>
                    <a:pt x="120520" y="9697"/>
                  </a:cubicBezTo>
                  <a:cubicBezTo>
                    <a:pt x="120572" y="9697"/>
                    <a:pt x="120572" y="9672"/>
                    <a:pt x="120546" y="9672"/>
                  </a:cubicBezTo>
                  <a:cubicBezTo>
                    <a:pt x="120546" y="9646"/>
                    <a:pt x="120546" y="9543"/>
                    <a:pt x="120520" y="9491"/>
                  </a:cubicBezTo>
                  <a:cubicBezTo>
                    <a:pt x="120520" y="9439"/>
                    <a:pt x="120546" y="9414"/>
                    <a:pt x="120546" y="9336"/>
                  </a:cubicBezTo>
                  <a:cubicBezTo>
                    <a:pt x="120520" y="9285"/>
                    <a:pt x="120546" y="9233"/>
                    <a:pt x="120572" y="9182"/>
                  </a:cubicBezTo>
                  <a:cubicBezTo>
                    <a:pt x="120572" y="9130"/>
                    <a:pt x="120572" y="9104"/>
                    <a:pt x="120649" y="9027"/>
                  </a:cubicBezTo>
                  <a:cubicBezTo>
                    <a:pt x="120649" y="9001"/>
                    <a:pt x="120649" y="9001"/>
                    <a:pt x="120649" y="8975"/>
                  </a:cubicBezTo>
                  <a:cubicBezTo>
                    <a:pt x="120675" y="8975"/>
                    <a:pt x="120675" y="8975"/>
                    <a:pt x="120649" y="8949"/>
                  </a:cubicBezTo>
                  <a:cubicBezTo>
                    <a:pt x="120623" y="8949"/>
                    <a:pt x="120623" y="8924"/>
                    <a:pt x="120598" y="8924"/>
                  </a:cubicBezTo>
                  <a:cubicBezTo>
                    <a:pt x="120572" y="8898"/>
                    <a:pt x="120546" y="8872"/>
                    <a:pt x="120598" y="8846"/>
                  </a:cubicBezTo>
                  <a:cubicBezTo>
                    <a:pt x="120623" y="8846"/>
                    <a:pt x="120623" y="8846"/>
                    <a:pt x="120623" y="8820"/>
                  </a:cubicBezTo>
                  <a:cubicBezTo>
                    <a:pt x="120623" y="8743"/>
                    <a:pt x="120623" y="8666"/>
                    <a:pt x="120649" y="8614"/>
                  </a:cubicBezTo>
                  <a:cubicBezTo>
                    <a:pt x="120675" y="8537"/>
                    <a:pt x="120675" y="8537"/>
                    <a:pt x="120649" y="8511"/>
                  </a:cubicBezTo>
                  <a:cubicBezTo>
                    <a:pt x="120623" y="8485"/>
                    <a:pt x="120598" y="8408"/>
                    <a:pt x="120649" y="8382"/>
                  </a:cubicBezTo>
                  <a:cubicBezTo>
                    <a:pt x="120675" y="8356"/>
                    <a:pt x="120675" y="8305"/>
                    <a:pt x="120649" y="8279"/>
                  </a:cubicBezTo>
                  <a:cubicBezTo>
                    <a:pt x="120649" y="8253"/>
                    <a:pt x="120623" y="8227"/>
                    <a:pt x="120623" y="8176"/>
                  </a:cubicBezTo>
                  <a:lnTo>
                    <a:pt x="120623" y="8098"/>
                  </a:lnTo>
                  <a:cubicBezTo>
                    <a:pt x="120623" y="8073"/>
                    <a:pt x="120623" y="8047"/>
                    <a:pt x="120598" y="8021"/>
                  </a:cubicBezTo>
                  <a:cubicBezTo>
                    <a:pt x="120572" y="7969"/>
                    <a:pt x="120546" y="7892"/>
                    <a:pt x="120546" y="7815"/>
                  </a:cubicBezTo>
                  <a:cubicBezTo>
                    <a:pt x="120572" y="7815"/>
                    <a:pt x="120572" y="7789"/>
                    <a:pt x="120572" y="7763"/>
                  </a:cubicBezTo>
                  <a:lnTo>
                    <a:pt x="120572" y="7711"/>
                  </a:lnTo>
                  <a:cubicBezTo>
                    <a:pt x="120623" y="7608"/>
                    <a:pt x="120623" y="7479"/>
                    <a:pt x="120546" y="7376"/>
                  </a:cubicBezTo>
                  <a:cubicBezTo>
                    <a:pt x="120520" y="7325"/>
                    <a:pt x="120520" y="7273"/>
                    <a:pt x="120494" y="7196"/>
                  </a:cubicBezTo>
                  <a:cubicBezTo>
                    <a:pt x="120469" y="7144"/>
                    <a:pt x="120520" y="7144"/>
                    <a:pt x="120546" y="7118"/>
                  </a:cubicBezTo>
                  <a:cubicBezTo>
                    <a:pt x="120546" y="7071"/>
                    <a:pt x="120503" y="6960"/>
                    <a:pt x="120496" y="6960"/>
                  </a:cubicBezTo>
                  <a:cubicBezTo>
                    <a:pt x="120495" y="6960"/>
                    <a:pt x="120494" y="6961"/>
                    <a:pt x="120494" y="6964"/>
                  </a:cubicBezTo>
                  <a:cubicBezTo>
                    <a:pt x="120480" y="6964"/>
                    <a:pt x="120440" y="6947"/>
                    <a:pt x="120403" y="6947"/>
                  </a:cubicBezTo>
                  <a:cubicBezTo>
                    <a:pt x="120376" y="6947"/>
                    <a:pt x="120351" y="6956"/>
                    <a:pt x="120340" y="6989"/>
                  </a:cubicBezTo>
                  <a:lnTo>
                    <a:pt x="120314" y="6989"/>
                  </a:lnTo>
                  <a:cubicBezTo>
                    <a:pt x="120282" y="7000"/>
                    <a:pt x="120263" y="7006"/>
                    <a:pt x="120248" y="7006"/>
                  </a:cubicBezTo>
                  <a:cubicBezTo>
                    <a:pt x="120228" y="7006"/>
                    <a:pt x="120215" y="6994"/>
                    <a:pt x="120185" y="6964"/>
                  </a:cubicBezTo>
                  <a:lnTo>
                    <a:pt x="120159" y="6912"/>
                  </a:lnTo>
                  <a:cubicBezTo>
                    <a:pt x="120159" y="6860"/>
                    <a:pt x="120159" y="6835"/>
                    <a:pt x="120108" y="6809"/>
                  </a:cubicBezTo>
                  <a:lnTo>
                    <a:pt x="120108" y="6731"/>
                  </a:lnTo>
                  <a:lnTo>
                    <a:pt x="120108" y="6654"/>
                  </a:lnTo>
                  <a:cubicBezTo>
                    <a:pt x="120159" y="6628"/>
                    <a:pt x="120159" y="6551"/>
                    <a:pt x="120108" y="6499"/>
                  </a:cubicBezTo>
                  <a:cubicBezTo>
                    <a:pt x="120108" y="6499"/>
                    <a:pt x="120108" y="6473"/>
                    <a:pt x="120108" y="6473"/>
                  </a:cubicBezTo>
                  <a:cubicBezTo>
                    <a:pt x="120004" y="6473"/>
                    <a:pt x="120004" y="6422"/>
                    <a:pt x="120004" y="6370"/>
                  </a:cubicBezTo>
                  <a:lnTo>
                    <a:pt x="120004" y="6370"/>
                  </a:lnTo>
                  <a:cubicBezTo>
                    <a:pt x="120025" y="6370"/>
                    <a:pt x="120046" y="6403"/>
                    <a:pt x="120066" y="6403"/>
                  </a:cubicBezTo>
                  <a:cubicBezTo>
                    <a:pt x="120071" y="6403"/>
                    <a:pt x="120077" y="6401"/>
                    <a:pt x="120082" y="6396"/>
                  </a:cubicBezTo>
                  <a:cubicBezTo>
                    <a:pt x="120108" y="6370"/>
                    <a:pt x="120082" y="6345"/>
                    <a:pt x="120056" y="6319"/>
                  </a:cubicBezTo>
                  <a:cubicBezTo>
                    <a:pt x="120056" y="6293"/>
                    <a:pt x="120056" y="6267"/>
                    <a:pt x="120030" y="6216"/>
                  </a:cubicBezTo>
                  <a:cubicBezTo>
                    <a:pt x="120030" y="6197"/>
                    <a:pt x="120030" y="6179"/>
                    <a:pt x="120021" y="6179"/>
                  </a:cubicBezTo>
                  <a:cubicBezTo>
                    <a:pt x="120017" y="6179"/>
                    <a:pt x="120012" y="6182"/>
                    <a:pt x="120004" y="6190"/>
                  </a:cubicBezTo>
                  <a:cubicBezTo>
                    <a:pt x="119953" y="6112"/>
                    <a:pt x="119953" y="6112"/>
                    <a:pt x="120030" y="6035"/>
                  </a:cubicBezTo>
                  <a:cubicBezTo>
                    <a:pt x="120082" y="6009"/>
                    <a:pt x="120082" y="5958"/>
                    <a:pt x="120082" y="5906"/>
                  </a:cubicBezTo>
                  <a:cubicBezTo>
                    <a:pt x="120082" y="5864"/>
                    <a:pt x="120099" y="5822"/>
                    <a:pt x="120063" y="5822"/>
                  </a:cubicBezTo>
                  <a:cubicBezTo>
                    <a:pt x="120055" y="5822"/>
                    <a:pt x="120044" y="5824"/>
                    <a:pt x="120030" y="5829"/>
                  </a:cubicBezTo>
                  <a:cubicBezTo>
                    <a:pt x="120004" y="5829"/>
                    <a:pt x="119979" y="5803"/>
                    <a:pt x="120004" y="5803"/>
                  </a:cubicBezTo>
                  <a:cubicBezTo>
                    <a:pt x="120004" y="5777"/>
                    <a:pt x="119979" y="5700"/>
                    <a:pt x="119953" y="5674"/>
                  </a:cubicBezTo>
                  <a:lnTo>
                    <a:pt x="119953" y="5571"/>
                  </a:lnTo>
                  <a:cubicBezTo>
                    <a:pt x="119979" y="5519"/>
                    <a:pt x="120004" y="5468"/>
                    <a:pt x="119979" y="5442"/>
                  </a:cubicBezTo>
                  <a:cubicBezTo>
                    <a:pt x="119953" y="5416"/>
                    <a:pt x="119953" y="5390"/>
                    <a:pt x="119979" y="5390"/>
                  </a:cubicBezTo>
                  <a:cubicBezTo>
                    <a:pt x="119979" y="5364"/>
                    <a:pt x="120004" y="5339"/>
                    <a:pt x="120004" y="5313"/>
                  </a:cubicBezTo>
                  <a:cubicBezTo>
                    <a:pt x="119979" y="5261"/>
                    <a:pt x="119979" y="5210"/>
                    <a:pt x="120004" y="5158"/>
                  </a:cubicBezTo>
                  <a:cubicBezTo>
                    <a:pt x="120004" y="5132"/>
                    <a:pt x="119992" y="5126"/>
                    <a:pt x="119975" y="5126"/>
                  </a:cubicBezTo>
                  <a:cubicBezTo>
                    <a:pt x="119959" y="5126"/>
                    <a:pt x="119940" y="5132"/>
                    <a:pt x="119927" y="5132"/>
                  </a:cubicBezTo>
                  <a:cubicBezTo>
                    <a:pt x="119901" y="5055"/>
                    <a:pt x="119953" y="4978"/>
                    <a:pt x="119953" y="4900"/>
                  </a:cubicBezTo>
                  <a:cubicBezTo>
                    <a:pt x="119979" y="4874"/>
                    <a:pt x="120004" y="4874"/>
                    <a:pt x="120004" y="4849"/>
                  </a:cubicBezTo>
                  <a:cubicBezTo>
                    <a:pt x="120030" y="4797"/>
                    <a:pt x="120108" y="4797"/>
                    <a:pt x="120082" y="4746"/>
                  </a:cubicBezTo>
                  <a:cubicBezTo>
                    <a:pt x="120071" y="4724"/>
                    <a:pt x="120051" y="4716"/>
                    <a:pt x="120029" y="4716"/>
                  </a:cubicBezTo>
                  <a:cubicBezTo>
                    <a:pt x="120000" y="4716"/>
                    <a:pt x="119968" y="4731"/>
                    <a:pt x="119953" y="4746"/>
                  </a:cubicBezTo>
                  <a:lnTo>
                    <a:pt x="119927" y="4771"/>
                  </a:lnTo>
                  <a:cubicBezTo>
                    <a:pt x="119927" y="4720"/>
                    <a:pt x="119901" y="4694"/>
                    <a:pt x="119875" y="4668"/>
                  </a:cubicBezTo>
                  <a:lnTo>
                    <a:pt x="119953" y="4591"/>
                  </a:lnTo>
                  <a:cubicBezTo>
                    <a:pt x="119901" y="4539"/>
                    <a:pt x="119850" y="4488"/>
                    <a:pt x="119901" y="4410"/>
                  </a:cubicBezTo>
                  <a:cubicBezTo>
                    <a:pt x="119927" y="4384"/>
                    <a:pt x="119901" y="4307"/>
                    <a:pt x="119875" y="4281"/>
                  </a:cubicBezTo>
                  <a:lnTo>
                    <a:pt x="119824" y="4255"/>
                  </a:lnTo>
                  <a:cubicBezTo>
                    <a:pt x="119772" y="4255"/>
                    <a:pt x="119798" y="4333"/>
                    <a:pt x="119798" y="4359"/>
                  </a:cubicBezTo>
                  <a:cubicBezTo>
                    <a:pt x="119798" y="4410"/>
                    <a:pt x="119798" y="4410"/>
                    <a:pt x="119798" y="4436"/>
                  </a:cubicBezTo>
                  <a:cubicBezTo>
                    <a:pt x="119798" y="4457"/>
                    <a:pt x="119798" y="4495"/>
                    <a:pt x="119771" y="4495"/>
                  </a:cubicBezTo>
                  <a:cubicBezTo>
                    <a:pt x="119764" y="4495"/>
                    <a:pt x="119756" y="4493"/>
                    <a:pt x="119747" y="4488"/>
                  </a:cubicBezTo>
                  <a:lnTo>
                    <a:pt x="119695" y="4488"/>
                  </a:lnTo>
                  <a:lnTo>
                    <a:pt x="119695" y="4462"/>
                  </a:lnTo>
                  <a:lnTo>
                    <a:pt x="119618" y="4384"/>
                  </a:lnTo>
                  <a:cubicBezTo>
                    <a:pt x="119566" y="4333"/>
                    <a:pt x="119540" y="4281"/>
                    <a:pt x="119618" y="4230"/>
                  </a:cubicBezTo>
                  <a:cubicBezTo>
                    <a:pt x="119669" y="4152"/>
                    <a:pt x="119643" y="4178"/>
                    <a:pt x="119566" y="4127"/>
                  </a:cubicBezTo>
                  <a:cubicBezTo>
                    <a:pt x="119566" y="4075"/>
                    <a:pt x="119540" y="4049"/>
                    <a:pt x="119540" y="3998"/>
                  </a:cubicBezTo>
                  <a:lnTo>
                    <a:pt x="119592" y="3920"/>
                  </a:lnTo>
                  <a:cubicBezTo>
                    <a:pt x="119618" y="3920"/>
                    <a:pt x="119643" y="3894"/>
                    <a:pt x="119618" y="3869"/>
                  </a:cubicBezTo>
                  <a:cubicBezTo>
                    <a:pt x="119566" y="3843"/>
                    <a:pt x="119566" y="3765"/>
                    <a:pt x="119618" y="3740"/>
                  </a:cubicBezTo>
                  <a:cubicBezTo>
                    <a:pt x="119643" y="3714"/>
                    <a:pt x="119669" y="3714"/>
                    <a:pt x="119669" y="3688"/>
                  </a:cubicBezTo>
                  <a:cubicBezTo>
                    <a:pt x="119695" y="3688"/>
                    <a:pt x="119669" y="3662"/>
                    <a:pt x="119643" y="3636"/>
                  </a:cubicBezTo>
                  <a:cubicBezTo>
                    <a:pt x="119643" y="3611"/>
                    <a:pt x="119695" y="3585"/>
                    <a:pt x="119695" y="3533"/>
                  </a:cubicBezTo>
                  <a:cubicBezTo>
                    <a:pt x="119669" y="3482"/>
                    <a:pt x="119721" y="3482"/>
                    <a:pt x="119695" y="3456"/>
                  </a:cubicBezTo>
                  <a:cubicBezTo>
                    <a:pt x="119643" y="3430"/>
                    <a:pt x="119695" y="3379"/>
                    <a:pt x="119695" y="3327"/>
                  </a:cubicBezTo>
                  <a:cubicBezTo>
                    <a:pt x="119747" y="3250"/>
                    <a:pt x="119772" y="3146"/>
                    <a:pt x="119721" y="3069"/>
                  </a:cubicBezTo>
                  <a:cubicBezTo>
                    <a:pt x="119747" y="3043"/>
                    <a:pt x="119772" y="3018"/>
                    <a:pt x="119772" y="2992"/>
                  </a:cubicBezTo>
                  <a:cubicBezTo>
                    <a:pt x="119772" y="2966"/>
                    <a:pt x="119772" y="2940"/>
                    <a:pt x="119747" y="2940"/>
                  </a:cubicBezTo>
                  <a:lnTo>
                    <a:pt x="119643" y="2940"/>
                  </a:lnTo>
                  <a:cubicBezTo>
                    <a:pt x="119643" y="2970"/>
                    <a:pt x="119626" y="2983"/>
                    <a:pt x="119606" y="2983"/>
                  </a:cubicBezTo>
                  <a:cubicBezTo>
                    <a:pt x="119592" y="2983"/>
                    <a:pt x="119577" y="2977"/>
                    <a:pt x="119566" y="2966"/>
                  </a:cubicBezTo>
                  <a:cubicBezTo>
                    <a:pt x="119540" y="2966"/>
                    <a:pt x="119514" y="2889"/>
                    <a:pt x="119540" y="2837"/>
                  </a:cubicBezTo>
                  <a:cubicBezTo>
                    <a:pt x="119592" y="2785"/>
                    <a:pt x="119540" y="2785"/>
                    <a:pt x="119514" y="2760"/>
                  </a:cubicBezTo>
                  <a:cubicBezTo>
                    <a:pt x="119463" y="2734"/>
                    <a:pt x="119514" y="2734"/>
                    <a:pt x="119514" y="2734"/>
                  </a:cubicBezTo>
                  <a:cubicBezTo>
                    <a:pt x="119540" y="2734"/>
                    <a:pt x="119566" y="2708"/>
                    <a:pt x="119566" y="2682"/>
                  </a:cubicBezTo>
                  <a:lnTo>
                    <a:pt x="119566" y="2553"/>
                  </a:lnTo>
                  <a:cubicBezTo>
                    <a:pt x="119592" y="2502"/>
                    <a:pt x="119618" y="2476"/>
                    <a:pt x="119643" y="2424"/>
                  </a:cubicBezTo>
                  <a:lnTo>
                    <a:pt x="119669" y="2424"/>
                  </a:lnTo>
                  <a:cubicBezTo>
                    <a:pt x="119669" y="2424"/>
                    <a:pt x="119669" y="2450"/>
                    <a:pt x="119695" y="2450"/>
                  </a:cubicBezTo>
                  <a:cubicBezTo>
                    <a:pt x="119747" y="2450"/>
                    <a:pt x="119772" y="2450"/>
                    <a:pt x="119772" y="2347"/>
                  </a:cubicBezTo>
                  <a:cubicBezTo>
                    <a:pt x="119772" y="2321"/>
                    <a:pt x="119747" y="2295"/>
                    <a:pt x="119695" y="2270"/>
                  </a:cubicBezTo>
                  <a:cubicBezTo>
                    <a:pt x="119695" y="2270"/>
                    <a:pt x="119669" y="2270"/>
                    <a:pt x="119669" y="2244"/>
                  </a:cubicBezTo>
                  <a:lnTo>
                    <a:pt x="119669" y="2166"/>
                  </a:lnTo>
                  <a:cubicBezTo>
                    <a:pt x="119695" y="2141"/>
                    <a:pt x="119747" y="2115"/>
                    <a:pt x="119747" y="2089"/>
                  </a:cubicBezTo>
                  <a:cubicBezTo>
                    <a:pt x="119772" y="2037"/>
                    <a:pt x="119798" y="1986"/>
                    <a:pt x="119772" y="1909"/>
                  </a:cubicBezTo>
                  <a:cubicBezTo>
                    <a:pt x="119772" y="1883"/>
                    <a:pt x="119772" y="1857"/>
                    <a:pt x="119772" y="1831"/>
                  </a:cubicBezTo>
                  <a:cubicBezTo>
                    <a:pt x="119798" y="1805"/>
                    <a:pt x="119824" y="1780"/>
                    <a:pt x="119772" y="1754"/>
                  </a:cubicBezTo>
                  <a:cubicBezTo>
                    <a:pt x="119772" y="1702"/>
                    <a:pt x="119747" y="1651"/>
                    <a:pt x="119695" y="1625"/>
                  </a:cubicBezTo>
                  <a:cubicBezTo>
                    <a:pt x="119695" y="1612"/>
                    <a:pt x="119688" y="1605"/>
                    <a:pt x="119682" y="1605"/>
                  </a:cubicBezTo>
                  <a:cubicBezTo>
                    <a:pt x="119676" y="1605"/>
                    <a:pt x="119669" y="1612"/>
                    <a:pt x="119669" y="1625"/>
                  </a:cubicBezTo>
                  <a:lnTo>
                    <a:pt x="119592" y="1573"/>
                  </a:lnTo>
                  <a:cubicBezTo>
                    <a:pt x="119592" y="1444"/>
                    <a:pt x="119592" y="1341"/>
                    <a:pt x="119618" y="1212"/>
                  </a:cubicBezTo>
                  <a:cubicBezTo>
                    <a:pt x="119643" y="1161"/>
                    <a:pt x="119643" y="1083"/>
                    <a:pt x="119643" y="1032"/>
                  </a:cubicBezTo>
                  <a:cubicBezTo>
                    <a:pt x="119643" y="980"/>
                    <a:pt x="119669" y="954"/>
                    <a:pt x="119695" y="954"/>
                  </a:cubicBezTo>
                  <a:cubicBezTo>
                    <a:pt x="119695" y="954"/>
                    <a:pt x="119721" y="980"/>
                    <a:pt x="119721" y="1006"/>
                  </a:cubicBezTo>
                  <a:cubicBezTo>
                    <a:pt x="119695" y="1032"/>
                    <a:pt x="119695" y="1083"/>
                    <a:pt x="119695" y="1135"/>
                  </a:cubicBezTo>
                  <a:cubicBezTo>
                    <a:pt x="119695" y="1153"/>
                    <a:pt x="119695" y="1171"/>
                    <a:pt x="119713" y="1171"/>
                  </a:cubicBezTo>
                  <a:cubicBezTo>
                    <a:pt x="119721" y="1171"/>
                    <a:pt x="119731" y="1168"/>
                    <a:pt x="119747" y="1161"/>
                  </a:cubicBezTo>
                  <a:cubicBezTo>
                    <a:pt x="119772" y="1135"/>
                    <a:pt x="119824" y="1109"/>
                    <a:pt x="119824" y="1057"/>
                  </a:cubicBezTo>
                  <a:cubicBezTo>
                    <a:pt x="119824" y="1032"/>
                    <a:pt x="119817" y="1025"/>
                    <a:pt x="119808" y="1025"/>
                  </a:cubicBezTo>
                  <a:cubicBezTo>
                    <a:pt x="119798" y="1025"/>
                    <a:pt x="119785" y="1032"/>
                    <a:pt x="119772" y="1032"/>
                  </a:cubicBezTo>
                  <a:cubicBezTo>
                    <a:pt x="119772" y="954"/>
                    <a:pt x="119747" y="877"/>
                    <a:pt x="119824" y="800"/>
                  </a:cubicBezTo>
                  <a:cubicBezTo>
                    <a:pt x="119824" y="800"/>
                    <a:pt x="119824" y="774"/>
                    <a:pt x="119824" y="748"/>
                  </a:cubicBezTo>
                  <a:cubicBezTo>
                    <a:pt x="119798" y="696"/>
                    <a:pt x="119850" y="645"/>
                    <a:pt x="119875" y="619"/>
                  </a:cubicBezTo>
                  <a:lnTo>
                    <a:pt x="119875" y="542"/>
                  </a:lnTo>
                  <a:cubicBezTo>
                    <a:pt x="119901" y="542"/>
                    <a:pt x="119927" y="516"/>
                    <a:pt x="119927" y="516"/>
                  </a:cubicBezTo>
                  <a:lnTo>
                    <a:pt x="119927" y="490"/>
                  </a:lnTo>
                  <a:cubicBezTo>
                    <a:pt x="119927" y="464"/>
                    <a:pt x="119953" y="438"/>
                    <a:pt x="119953" y="387"/>
                  </a:cubicBezTo>
                  <a:lnTo>
                    <a:pt x="119953" y="361"/>
                  </a:lnTo>
                  <a:cubicBezTo>
                    <a:pt x="119953" y="335"/>
                    <a:pt x="119927" y="309"/>
                    <a:pt x="119927" y="284"/>
                  </a:cubicBezTo>
                  <a:lnTo>
                    <a:pt x="119927" y="232"/>
                  </a:lnTo>
                  <a:cubicBezTo>
                    <a:pt x="119912" y="186"/>
                    <a:pt x="119887" y="176"/>
                    <a:pt x="119858" y="176"/>
                  </a:cubicBezTo>
                  <a:cubicBezTo>
                    <a:pt x="119839" y="176"/>
                    <a:pt x="119819" y="181"/>
                    <a:pt x="119798" y="181"/>
                  </a:cubicBezTo>
                  <a:cubicBezTo>
                    <a:pt x="119824" y="181"/>
                    <a:pt x="119824" y="155"/>
                    <a:pt x="119798" y="155"/>
                  </a:cubicBezTo>
                  <a:lnTo>
                    <a:pt x="119824" y="103"/>
                  </a:lnTo>
                  <a:lnTo>
                    <a:pt x="119901" y="103"/>
                  </a:lnTo>
                  <a:cubicBezTo>
                    <a:pt x="119914" y="116"/>
                    <a:pt x="119927" y="123"/>
                    <a:pt x="119937" y="123"/>
                  </a:cubicBezTo>
                  <a:cubicBezTo>
                    <a:pt x="119946" y="123"/>
                    <a:pt x="119953" y="116"/>
                    <a:pt x="119953" y="103"/>
                  </a:cubicBezTo>
                  <a:lnTo>
                    <a:pt x="126168" y="103"/>
                  </a:lnTo>
                  <a:lnTo>
                    <a:pt x="126168"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6" name="Google Shape;1316;p60"/>
            <p:cNvSpPr/>
            <p:nvPr/>
          </p:nvSpPr>
          <p:spPr>
            <a:xfrm>
              <a:off x="5350675" y="1278125"/>
              <a:ext cx="650" cy="25"/>
            </a:xfrm>
            <a:custGeom>
              <a:rect b="b" l="l" r="r" t="t"/>
              <a:pathLst>
                <a:path extrusionOk="0" h="1" w="26">
                  <a:moveTo>
                    <a:pt x="0" y="1"/>
                  </a:moveTo>
                  <a:lnTo>
                    <a:pt x="26" y="1"/>
                  </a:lnTo>
                  <a:lnTo>
                    <a:pt x="26"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7" name="Google Shape;1317;p60"/>
            <p:cNvSpPr/>
            <p:nvPr/>
          </p:nvSpPr>
          <p:spPr>
            <a:xfrm>
              <a:off x="5348075" y="1076325"/>
              <a:ext cx="25" cy="0"/>
            </a:xfrm>
            <a:custGeom>
              <a:rect b="b" l="l" r="r" t="t"/>
              <a:pathLst>
                <a:path extrusionOk="0" h="120000"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8" name="Google Shape;1318;p60"/>
            <p:cNvSpPr/>
            <p:nvPr/>
          </p:nvSpPr>
          <p:spPr>
            <a:xfrm>
              <a:off x="5340350" y="965400"/>
              <a:ext cx="25" cy="675"/>
            </a:xfrm>
            <a:custGeom>
              <a:rect b="b" l="l" r="r" t="t"/>
              <a:pathLst>
                <a:path extrusionOk="0" h="27" w="1">
                  <a:moveTo>
                    <a:pt x="0" y="1"/>
                  </a:moveTo>
                  <a:lnTo>
                    <a:pt x="0" y="1"/>
                  </a:lnTo>
                  <a:lnTo>
                    <a:pt x="0" y="27"/>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19" name="Google Shape;1319;p60"/>
            <p:cNvSpPr/>
            <p:nvPr/>
          </p:nvSpPr>
          <p:spPr>
            <a:xfrm>
              <a:off x="5332600" y="959600"/>
              <a:ext cx="25" cy="25"/>
            </a:xfrm>
            <a:custGeom>
              <a:rect b="b" l="l" r="r" t="t"/>
              <a:pathLst>
                <a:path extrusionOk="0" h="1" w="1">
                  <a:moveTo>
                    <a:pt x="1" y="1"/>
                  </a:moveTo>
                  <a:lnTo>
                    <a:pt x="1"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0" name="Google Shape;1320;p60"/>
            <p:cNvSpPr/>
            <p:nvPr/>
          </p:nvSpPr>
          <p:spPr>
            <a:xfrm>
              <a:off x="5352600" y="1047950"/>
              <a:ext cx="25" cy="25"/>
            </a:xfrm>
            <a:custGeom>
              <a:rect b="b" l="l" r="r" t="t"/>
              <a:pathLst>
                <a:path extrusionOk="0" h="1" w="1">
                  <a:moveTo>
                    <a:pt x="0"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1" name="Google Shape;1321;p60"/>
            <p:cNvSpPr/>
            <p:nvPr/>
          </p:nvSpPr>
          <p:spPr>
            <a:xfrm>
              <a:off x="5320350" y="3915225"/>
              <a:ext cx="25" cy="25"/>
            </a:xfrm>
            <a:custGeom>
              <a:rect b="b" l="l" r="r" t="t"/>
              <a:pathLst>
                <a:path extrusionOk="0" h="1" w="1">
                  <a:moveTo>
                    <a:pt x="1" y="1"/>
                  </a:moveTo>
                  <a:lnTo>
                    <a:pt x="1" y="1"/>
                  </a:lnTo>
                  <a:lnTo>
                    <a:pt x="1"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2" name="Google Shape;1322;p60"/>
            <p:cNvSpPr/>
            <p:nvPr/>
          </p:nvSpPr>
          <p:spPr>
            <a:xfrm>
              <a:off x="5347450" y="5303425"/>
              <a:ext cx="25" cy="25"/>
            </a:xfrm>
            <a:custGeom>
              <a:rect b="b" l="l" r="r" t="t"/>
              <a:pathLst>
                <a:path extrusionOk="0" h="1" w="1">
                  <a:moveTo>
                    <a:pt x="0"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3" name="Google Shape;1323;p60"/>
            <p:cNvSpPr/>
            <p:nvPr/>
          </p:nvSpPr>
          <p:spPr>
            <a:xfrm>
              <a:off x="5331325" y="1690775"/>
              <a:ext cx="25" cy="25"/>
            </a:xfrm>
            <a:custGeom>
              <a:rect b="b" l="l" r="r" t="t"/>
              <a:pathLst>
                <a:path extrusionOk="0" h="1" w="1">
                  <a:moveTo>
                    <a:pt x="0" y="1"/>
                  </a:moveTo>
                  <a:lnTo>
                    <a:pt x="0"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4" name="Google Shape;1324;p60"/>
            <p:cNvSpPr/>
            <p:nvPr/>
          </p:nvSpPr>
          <p:spPr>
            <a:xfrm>
              <a:off x="5363550" y="1087925"/>
              <a:ext cx="25" cy="25"/>
            </a:xfrm>
            <a:custGeom>
              <a:rect b="b" l="l" r="r" t="t"/>
              <a:pathLst>
                <a:path extrusionOk="0" h="1"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5" name="Google Shape;1325;p60"/>
            <p:cNvSpPr/>
            <p:nvPr/>
          </p:nvSpPr>
          <p:spPr>
            <a:xfrm>
              <a:off x="5372575" y="1076950"/>
              <a:ext cx="25" cy="25"/>
            </a:xfrm>
            <a:custGeom>
              <a:rect b="b" l="l" r="r" t="t"/>
              <a:pathLst>
                <a:path extrusionOk="0" h="1" w="1">
                  <a:moveTo>
                    <a:pt x="1" y="1"/>
                  </a:moveTo>
                  <a:lnTo>
                    <a:pt x="1"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6" name="Google Shape;1326;p60"/>
            <p:cNvSpPr/>
            <p:nvPr/>
          </p:nvSpPr>
          <p:spPr>
            <a:xfrm>
              <a:off x="5323575" y="4977175"/>
              <a:ext cx="25" cy="25"/>
            </a:xfrm>
            <a:custGeom>
              <a:rect b="b" l="l" r="r" t="t"/>
              <a:pathLst>
                <a:path extrusionOk="0" h="1"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7" name="Google Shape;1327;p60"/>
            <p:cNvSpPr/>
            <p:nvPr/>
          </p:nvSpPr>
          <p:spPr>
            <a:xfrm>
              <a:off x="5249425" y="874500"/>
              <a:ext cx="25" cy="25"/>
            </a:xfrm>
            <a:custGeom>
              <a:rect b="b" l="l" r="r" t="t"/>
              <a:pathLst>
                <a:path extrusionOk="0" h="1"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8" name="Google Shape;1328;p60"/>
            <p:cNvSpPr/>
            <p:nvPr/>
          </p:nvSpPr>
          <p:spPr>
            <a:xfrm>
              <a:off x="5313275" y="653350"/>
              <a:ext cx="650" cy="1300"/>
            </a:xfrm>
            <a:custGeom>
              <a:rect b="b" l="l" r="r" t="t"/>
              <a:pathLst>
                <a:path extrusionOk="0" h="52" w="26">
                  <a:moveTo>
                    <a:pt x="26" y="0"/>
                  </a:moveTo>
                  <a:cubicBezTo>
                    <a:pt x="26" y="0"/>
                    <a:pt x="0" y="52"/>
                    <a:pt x="0" y="52"/>
                  </a:cubicBezTo>
                  <a:lnTo>
                    <a:pt x="0" y="52"/>
                  </a:lnTo>
                  <a:cubicBezTo>
                    <a:pt x="0" y="52"/>
                    <a:pt x="26" y="0"/>
                    <a:pt x="26" y="0"/>
                  </a:cubicBez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2880">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hoto_B_Eats">
  <p:cSld name="TITLE_AND_BODY_2_3_5_2_1_1_1_1_1_2_1_2_1_4">
    <p:bg>
      <p:bgPr>
        <a:solidFill>
          <a:schemeClr val="dk1"/>
        </a:solidFill>
      </p:bgPr>
    </p:bg>
    <p:spTree>
      <p:nvGrpSpPr>
        <p:cNvPr id="1329" name="Shape 1329"/>
        <p:cNvGrpSpPr/>
        <p:nvPr/>
      </p:nvGrpSpPr>
      <p:grpSpPr>
        <a:xfrm>
          <a:off x="0" y="0"/>
          <a:ext cx="0" cy="0"/>
          <a:chOff x="0" y="0"/>
          <a:chExt cx="0" cy="0"/>
        </a:xfrm>
      </p:grpSpPr>
      <p:sp>
        <p:nvSpPr>
          <p:cNvPr id="1330" name="Google Shape;1330;p61"/>
          <p:cNvSpPr/>
          <p:nvPr/>
        </p:nvSpPr>
        <p:spPr>
          <a:xfrm>
            <a:off x="-17469" y="-6024"/>
            <a:ext cx="3048000" cy="5143500"/>
          </a:xfrm>
          <a:prstGeom prst="rect">
            <a:avLst/>
          </a:prstGeom>
          <a:solidFill>
            <a:schemeClr val="accent6"/>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31" name="Google Shape;1331;p61"/>
          <p:cNvSpPr/>
          <p:nvPr/>
        </p:nvSpPr>
        <p:spPr>
          <a:xfrm>
            <a:off x="3030493" y="-13844"/>
            <a:ext cx="3048000" cy="5143500"/>
          </a:xfrm>
          <a:prstGeom prst="rect">
            <a:avLst/>
          </a:pr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32" name="Google Shape;1332;p61"/>
          <p:cNvSpPr/>
          <p:nvPr/>
        </p:nvSpPr>
        <p:spPr>
          <a:xfrm>
            <a:off x="6078453" y="-13844"/>
            <a:ext cx="30657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33" name="Google Shape;1333;p61"/>
          <p:cNvSpPr txBox="1"/>
          <p:nvPr>
            <p:ph type="title"/>
          </p:nvPr>
        </p:nvSpPr>
        <p:spPr>
          <a:xfrm>
            <a:off x="3036281" y="1704000"/>
            <a:ext cx="3048000" cy="17355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9pPr>
          </a:lstStyle>
          <a:p/>
        </p:txBody>
      </p:sp>
      <p:sp>
        <p:nvSpPr>
          <p:cNvPr id="1334" name="Google Shape;1334;p61"/>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335" name="Google Shape;1335;p61"/>
          <p:cNvSpPr txBox="1"/>
          <p:nvPr>
            <p:ph idx="1" type="subTitle"/>
          </p:nvPr>
        </p:nvSpPr>
        <p:spPr>
          <a:xfrm>
            <a:off x="3036375" y="3979750"/>
            <a:ext cx="3047700" cy="4224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100">
                <a:solidFill>
                  <a:schemeClr val="lt1"/>
                </a:solidFill>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solidFill>
                  <a:schemeClr val="lt1"/>
                </a:solidFill>
                <a:latin typeface="Helvetica Neue Light"/>
                <a:ea typeface="Helvetica Neue Light"/>
                <a:cs typeface="Helvetica Neue Light"/>
                <a:sym typeface="Helvetica Neue Light"/>
              </a:defRPr>
            </a:lvl9pPr>
          </a:lstStyle>
          <a:p/>
        </p:txBody>
      </p:sp>
      <p:pic>
        <p:nvPicPr>
          <p:cNvPr id="1336" name="Google Shape;1336;p61"/>
          <p:cNvPicPr preferRelativeResize="0"/>
          <p:nvPr/>
        </p:nvPicPr>
        <p:blipFill rotWithShape="1">
          <a:blip r:embed="rId2">
            <a:alphaModFix/>
          </a:blip>
          <a:srcRect b="0" l="0" r="0" t="0"/>
          <a:stretch/>
        </p:blipFill>
        <p:spPr>
          <a:xfrm>
            <a:off x="4050328" y="-14672"/>
            <a:ext cx="1019906" cy="1074727"/>
          </a:xfrm>
          <a:prstGeom prst="rect">
            <a:avLst/>
          </a:prstGeom>
          <a:noFill/>
          <a:ln>
            <a:noFill/>
          </a:ln>
        </p:spPr>
      </p:pic>
      <p:grpSp>
        <p:nvGrpSpPr>
          <p:cNvPr id="1337" name="Google Shape;1337;p61"/>
          <p:cNvGrpSpPr/>
          <p:nvPr/>
        </p:nvGrpSpPr>
        <p:grpSpPr>
          <a:xfrm>
            <a:off x="5579629" y="-13844"/>
            <a:ext cx="767423" cy="5155970"/>
            <a:chOff x="6489906" y="-23496"/>
            <a:chExt cx="1227876" cy="8276036"/>
          </a:xfrm>
        </p:grpSpPr>
        <p:grpSp>
          <p:nvGrpSpPr>
            <p:cNvPr id="1338" name="Google Shape;1338;p61"/>
            <p:cNvGrpSpPr/>
            <p:nvPr/>
          </p:nvGrpSpPr>
          <p:grpSpPr>
            <a:xfrm>
              <a:off x="6653016" y="-21041"/>
              <a:ext cx="1064766" cy="8273581"/>
              <a:chOff x="6729216" y="-21041"/>
              <a:chExt cx="1064766" cy="8273581"/>
            </a:xfrm>
          </p:grpSpPr>
          <p:sp>
            <p:nvSpPr>
              <p:cNvPr id="1339" name="Google Shape;1339;p61"/>
              <p:cNvSpPr/>
              <p:nvPr/>
            </p:nvSpPr>
            <p:spPr>
              <a:xfrm>
                <a:off x="7205549" y="14218"/>
                <a:ext cx="266810" cy="8203052"/>
              </a:xfrm>
              <a:custGeom>
                <a:rect b="b" l="l" r="r" t="t"/>
                <a:pathLst>
                  <a:path extrusionOk="0" h="160396" w="5217">
                    <a:moveTo>
                      <a:pt x="952" y="52950"/>
                    </a:moveTo>
                    <a:cubicBezTo>
                      <a:pt x="952" y="52950"/>
                      <a:pt x="952" y="52954"/>
                      <a:pt x="955" y="52956"/>
                    </a:cubicBezTo>
                    <a:lnTo>
                      <a:pt x="955" y="52956"/>
                    </a:lnTo>
                    <a:cubicBezTo>
                      <a:pt x="952" y="52950"/>
                      <a:pt x="952" y="52950"/>
                      <a:pt x="952" y="52950"/>
                    </a:cubicBezTo>
                    <a:close/>
                    <a:moveTo>
                      <a:pt x="893" y="1"/>
                    </a:moveTo>
                    <a:cubicBezTo>
                      <a:pt x="893" y="20"/>
                      <a:pt x="913" y="60"/>
                      <a:pt x="913" y="80"/>
                    </a:cubicBezTo>
                    <a:cubicBezTo>
                      <a:pt x="972" y="179"/>
                      <a:pt x="972" y="298"/>
                      <a:pt x="952" y="397"/>
                    </a:cubicBezTo>
                    <a:cubicBezTo>
                      <a:pt x="952" y="457"/>
                      <a:pt x="952" y="516"/>
                      <a:pt x="952" y="556"/>
                    </a:cubicBezTo>
                    <a:cubicBezTo>
                      <a:pt x="913" y="615"/>
                      <a:pt x="1032" y="675"/>
                      <a:pt x="952" y="734"/>
                    </a:cubicBezTo>
                    <a:cubicBezTo>
                      <a:pt x="893" y="794"/>
                      <a:pt x="913" y="834"/>
                      <a:pt x="893" y="893"/>
                    </a:cubicBezTo>
                    <a:lnTo>
                      <a:pt x="853" y="953"/>
                    </a:lnTo>
                    <a:cubicBezTo>
                      <a:pt x="853" y="992"/>
                      <a:pt x="853" y="1052"/>
                      <a:pt x="853" y="1091"/>
                    </a:cubicBezTo>
                    <a:cubicBezTo>
                      <a:pt x="925" y="1091"/>
                      <a:pt x="932" y="1009"/>
                      <a:pt x="992" y="1009"/>
                    </a:cubicBezTo>
                    <a:cubicBezTo>
                      <a:pt x="998" y="1009"/>
                      <a:pt x="1005" y="1010"/>
                      <a:pt x="1012" y="1012"/>
                    </a:cubicBezTo>
                    <a:cubicBezTo>
                      <a:pt x="1032" y="1111"/>
                      <a:pt x="1032" y="1210"/>
                      <a:pt x="992" y="1290"/>
                    </a:cubicBezTo>
                    <a:cubicBezTo>
                      <a:pt x="952" y="1369"/>
                      <a:pt x="873" y="1428"/>
                      <a:pt x="774" y="1428"/>
                    </a:cubicBezTo>
                    <a:lnTo>
                      <a:pt x="734" y="1448"/>
                    </a:lnTo>
                    <a:cubicBezTo>
                      <a:pt x="814" y="1508"/>
                      <a:pt x="814" y="1508"/>
                      <a:pt x="774" y="1607"/>
                    </a:cubicBezTo>
                    <a:cubicBezTo>
                      <a:pt x="774" y="1647"/>
                      <a:pt x="754" y="1666"/>
                      <a:pt x="754" y="1686"/>
                    </a:cubicBezTo>
                    <a:cubicBezTo>
                      <a:pt x="736" y="1714"/>
                      <a:pt x="717" y="1729"/>
                      <a:pt x="699" y="1729"/>
                    </a:cubicBezTo>
                    <a:cubicBezTo>
                      <a:pt x="678" y="1729"/>
                      <a:pt x="656" y="1709"/>
                      <a:pt x="635" y="1666"/>
                    </a:cubicBezTo>
                    <a:cubicBezTo>
                      <a:pt x="625" y="1657"/>
                      <a:pt x="620" y="1652"/>
                      <a:pt x="615" y="1652"/>
                    </a:cubicBezTo>
                    <a:cubicBezTo>
                      <a:pt x="610" y="1652"/>
                      <a:pt x="605" y="1657"/>
                      <a:pt x="595" y="1666"/>
                    </a:cubicBezTo>
                    <a:lnTo>
                      <a:pt x="536" y="1746"/>
                    </a:lnTo>
                    <a:lnTo>
                      <a:pt x="536" y="1785"/>
                    </a:lnTo>
                    <a:cubicBezTo>
                      <a:pt x="556" y="1785"/>
                      <a:pt x="576" y="1783"/>
                      <a:pt x="594" y="1783"/>
                    </a:cubicBezTo>
                    <a:cubicBezTo>
                      <a:pt x="631" y="1783"/>
                      <a:pt x="661" y="1792"/>
                      <a:pt x="675" y="1845"/>
                    </a:cubicBezTo>
                    <a:lnTo>
                      <a:pt x="675" y="1904"/>
                    </a:lnTo>
                    <a:cubicBezTo>
                      <a:pt x="695" y="1944"/>
                      <a:pt x="714" y="1964"/>
                      <a:pt x="695" y="2004"/>
                    </a:cubicBezTo>
                    <a:lnTo>
                      <a:pt x="695" y="2043"/>
                    </a:lnTo>
                    <a:cubicBezTo>
                      <a:pt x="695" y="2083"/>
                      <a:pt x="695" y="2123"/>
                      <a:pt x="655" y="2142"/>
                    </a:cubicBezTo>
                    <a:lnTo>
                      <a:pt x="655" y="2162"/>
                    </a:lnTo>
                    <a:lnTo>
                      <a:pt x="655" y="2182"/>
                    </a:lnTo>
                    <a:cubicBezTo>
                      <a:pt x="655" y="2202"/>
                      <a:pt x="635" y="2222"/>
                      <a:pt x="615" y="2242"/>
                    </a:cubicBezTo>
                    <a:lnTo>
                      <a:pt x="615" y="2321"/>
                    </a:lnTo>
                    <a:cubicBezTo>
                      <a:pt x="576" y="2361"/>
                      <a:pt x="516" y="2400"/>
                      <a:pt x="536" y="2480"/>
                    </a:cubicBezTo>
                    <a:cubicBezTo>
                      <a:pt x="536" y="2519"/>
                      <a:pt x="536" y="2539"/>
                      <a:pt x="516" y="2539"/>
                    </a:cubicBezTo>
                    <a:cubicBezTo>
                      <a:pt x="417" y="2618"/>
                      <a:pt x="437" y="2718"/>
                      <a:pt x="437" y="2797"/>
                    </a:cubicBezTo>
                    <a:cubicBezTo>
                      <a:pt x="453" y="2797"/>
                      <a:pt x="468" y="2794"/>
                      <a:pt x="481" y="2794"/>
                    </a:cubicBezTo>
                    <a:cubicBezTo>
                      <a:pt x="499" y="2794"/>
                      <a:pt x="508" y="2801"/>
                      <a:pt x="496" y="2836"/>
                    </a:cubicBezTo>
                    <a:cubicBezTo>
                      <a:pt x="496" y="2896"/>
                      <a:pt x="457" y="2955"/>
                      <a:pt x="397" y="2975"/>
                    </a:cubicBezTo>
                    <a:cubicBezTo>
                      <a:pt x="357" y="2975"/>
                      <a:pt x="357" y="2975"/>
                      <a:pt x="357" y="2916"/>
                    </a:cubicBezTo>
                    <a:cubicBezTo>
                      <a:pt x="357" y="2876"/>
                      <a:pt x="357" y="2817"/>
                      <a:pt x="377" y="2757"/>
                    </a:cubicBezTo>
                    <a:cubicBezTo>
                      <a:pt x="397" y="2737"/>
                      <a:pt x="377" y="2718"/>
                      <a:pt x="338" y="2698"/>
                    </a:cubicBezTo>
                    <a:cubicBezTo>
                      <a:pt x="318" y="2718"/>
                      <a:pt x="298" y="2757"/>
                      <a:pt x="298" y="2797"/>
                    </a:cubicBezTo>
                    <a:cubicBezTo>
                      <a:pt x="298" y="2876"/>
                      <a:pt x="278" y="2955"/>
                      <a:pt x="258" y="3035"/>
                    </a:cubicBezTo>
                    <a:cubicBezTo>
                      <a:pt x="258" y="3174"/>
                      <a:pt x="238" y="3312"/>
                      <a:pt x="219" y="3451"/>
                    </a:cubicBezTo>
                    <a:lnTo>
                      <a:pt x="298" y="3511"/>
                    </a:lnTo>
                    <a:lnTo>
                      <a:pt x="357" y="3511"/>
                    </a:lnTo>
                    <a:cubicBezTo>
                      <a:pt x="397" y="3550"/>
                      <a:pt x="437" y="3610"/>
                      <a:pt x="437" y="3689"/>
                    </a:cubicBezTo>
                    <a:cubicBezTo>
                      <a:pt x="496" y="3709"/>
                      <a:pt x="476" y="3749"/>
                      <a:pt x="437" y="3769"/>
                    </a:cubicBezTo>
                    <a:cubicBezTo>
                      <a:pt x="437" y="3808"/>
                      <a:pt x="437" y="3848"/>
                      <a:pt x="437" y="3888"/>
                    </a:cubicBezTo>
                    <a:cubicBezTo>
                      <a:pt x="457" y="3947"/>
                      <a:pt x="437" y="4026"/>
                      <a:pt x="397" y="4086"/>
                    </a:cubicBezTo>
                    <a:cubicBezTo>
                      <a:pt x="397" y="4126"/>
                      <a:pt x="318" y="4145"/>
                      <a:pt x="298" y="4165"/>
                    </a:cubicBezTo>
                    <a:lnTo>
                      <a:pt x="258" y="4264"/>
                    </a:lnTo>
                    <a:cubicBezTo>
                      <a:pt x="278" y="4264"/>
                      <a:pt x="278" y="4304"/>
                      <a:pt x="298" y="4304"/>
                    </a:cubicBezTo>
                    <a:cubicBezTo>
                      <a:pt x="357" y="4304"/>
                      <a:pt x="397" y="4344"/>
                      <a:pt x="397" y="4403"/>
                    </a:cubicBezTo>
                    <a:cubicBezTo>
                      <a:pt x="397" y="4486"/>
                      <a:pt x="370" y="4527"/>
                      <a:pt x="314" y="4527"/>
                    </a:cubicBezTo>
                    <a:cubicBezTo>
                      <a:pt x="303" y="4527"/>
                      <a:pt x="291" y="4525"/>
                      <a:pt x="278" y="4522"/>
                    </a:cubicBezTo>
                    <a:cubicBezTo>
                      <a:pt x="278" y="4522"/>
                      <a:pt x="258" y="4502"/>
                      <a:pt x="258" y="4482"/>
                    </a:cubicBezTo>
                    <a:lnTo>
                      <a:pt x="219" y="4482"/>
                    </a:lnTo>
                    <a:cubicBezTo>
                      <a:pt x="179" y="4542"/>
                      <a:pt x="159" y="4582"/>
                      <a:pt x="139" y="4641"/>
                    </a:cubicBezTo>
                    <a:cubicBezTo>
                      <a:pt x="119" y="4681"/>
                      <a:pt x="139" y="4740"/>
                      <a:pt x="119" y="4780"/>
                    </a:cubicBezTo>
                    <a:cubicBezTo>
                      <a:pt x="119" y="4820"/>
                      <a:pt x="80" y="4839"/>
                      <a:pt x="40" y="4839"/>
                    </a:cubicBezTo>
                    <a:cubicBezTo>
                      <a:pt x="20" y="4839"/>
                      <a:pt x="20" y="4859"/>
                      <a:pt x="40" y="4879"/>
                    </a:cubicBezTo>
                    <a:cubicBezTo>
                      <a:pt x="60" y="4899"/>
                      <a:pt x="100" y="4939"/>
                      <a:pt x="80" y="4978"/>
                    </a:cubicBezTo>
                    <a:cubicBezTo>
                      <a:pt x="20" y="5038"/>
                      <a:pt x="80" y="5077"/>
                      <a:pt x="100" y="5137"/>
                    </a:cubicBezTo>
                    <a:cubicBezTo>
                      <a:pt x="116" y="5145"/>
                      <a:pt x="132" y="5150"/>
                      <a:pt x="147" y="5150"/>
                    </a:cubicBezTo>
                    <a:cubicBezTo>
                      <a:pt x="169" y="5150"/>
                      <a:pt x="187" y="5140"/>
                      <a:pt x="199" y="5117"/>
                    </a:cubicBezTo>
                    <a:lnTo>
                      <a:pt x="298" y="5117"/>
                    </a:lnTo>
                    <a:cubicBezTo>
                      <a:pt x="357" y="5117"/>
                      <a:pt x="357" y="5137"/>
                      <a:pt x="357" y="5177"/>
                    </a:cubicBezTo>
                    <a:cubicBezTo>
                      <a:pt x="338" y="5196"/>
                      <a:pt x="318" y="5236"/>
                      <a:pt x="298" y="5256"/>
                    </a:cubicBezTo>
                    <a:cubicBezTo>
                      <a:pt x="357" y="5375"/>
                      <a:pt x="318" y="5494"/>
                      <a:pt x="238" y="5573"/>
                    </a:cubicBezTo>
                    <a:cubicBezTo>
                      <a:pt x="219" y="5633"/>
                      <a:pt x="179" y="5672"/>
                      <a:pt x="238" y="5732"/>
                    </a:cubicBezTo>
                    <a:cubicBezTo>
                      <a:pt x="298" y="5791"/>
                      <a:pt x="238" y="5791"/>
                      <a:pt x="219" y="5831"/>
                    </a:cubicBezTo>
                    <a:cubicBezTo>
                      <a:pt x="199" y="5851"/>
                      <a:pt x="179" y="5910"/>
                      <a:pt x="159" y="5950"/>
                    </a:cubicBezTo>
                    <a:cubicBezTo>
                      <a:pt x="179" y="5950"/>
                      <a:pt x="238" y="5950"/>
                      <a:pt x="199" y="6009"/>
                    </a:cubicBezTo>
                    <a:cubicBezTo>
                      <a:pt x="179" y="6029"/>
                      <a:pt x="159" y="6049"/>
                      <a:pt x="139" y="6069"/>
                    </a:cubicBezTo>
                    <a:cubicBezTo>
                      <a:pt x="80" y="6109"/>
                      <a:pt x="80" y="6188"/>
                      <a:pt x="139" y="6228"/>
                    </a:cubicBezTo>
                    <a:cubicBezTo>
                      <a:pt x="139" y="6247"/>
                      <a:pt x="139" y="6267"/>
                      <a:pt x="100" y="6267"/>
                    </a:cubicBezTo>
                    <a:lnTo>
                      <a:pt x="20" y="6366"/>
                    </a:lnTo>
                    <a:cubicBezTo>
                      <a:pt x="20" y="6426"/>
                      <a:pt x="80" y="6485"/>
                      <a:pt x="60" y="6545"/>
                    </a:cubicBezTo>
                    <a:cubicBezTo>
                      <a:pt x="159" y="6585"/>
                      <a:pt x="159" y="6604"/>
                      <a:pt x="119" y="6644"/>
                    </a:cubicBezTo>
                    <a:cubicBezTo>
                      <a:pt x="60" y="6704"/>
                      <a:pt x="60" y="6783"/>
                      <a:pt x="119" y="6842"/>
                    </a:cubicBezTo>
                    <a:lnTo>
                      <a:pt x="199" y="6942"/>
                    </a:lnTo>
                    <a:lnTo>
                      <a:pt x="219" y="6981"/>
                    </a:lnTo>
                    <a:cubicBezTo>
                      <a:pt x="238" y="6981"/>
                      <a:pt x="258" y="7001"/>
                      <a:pt x="258" y="7001"/>
                    </a:cubicBezTo>
                    <a:cubicBezTo>
                      <a:pt x="278" y="7006"/>
                      <a:pt x="294" y="7008"/>
                      <a:pt x="307" y="7008"/>
                    </a:cubicBezTo>
                    <a:cubicBezTo>
                      <a:pt x="345" y="7008"/>
                      <a:pt x="352" y="6986"/>
                      <a:pt x="338" y="6942"/>
                    </a:cubicBezTo>
                    <a:cubicBezTo>
                      <a:pt x="338" y="6882"/>
                      <a:pt x="338" y="6882"/>
                      <a:pt x="318" y="6862"/>
                    </a:cubicBezTo>
                    <a:cubicBezTo>
                      <a:pt x="318" y="6823"/>
                      <a:pt x="298" y="6723"/>
                      <a:pt x="357" y="6723"/>
                    </a:cubicBezTo>
                    <a:cubicBezTo>
                      <a:pt x="397" y="6743"/>
                      <a:pt x="417" y="6763"/>
                      <a:pt x="437" y="6803"/>
                    </a:cubicBezTo>
                    <a:cubicBezTo>
                      <a:pt x="476" y="6823"/>
                      <a:pt x="496" y="6902"/>
                      <a:pt x="457" y="6942"/>
                    </a:cubicBezTo>
                    <a:cubicBezTo>
                      <a:pt x="397" y="7041"/>
                      <a:pt x="476" y="7100"/>
                      <a:pt x="516" y="7160"/>
                    </a:cubicBezTo>
                    <a:lnTo>
                      <a:pt x="437" y="7239"/>
                    </a:lnTo>
                    <a:cubicBezTo>
                      <a:pt x="437" y="7279"/>
                      <a:pt x="476" y="7318"/>
                      <a:pt x="476" y="7358"/>
                    </a:cubicBezTo>
                    <a:lnTo>
                      <a:pt x="516" y="7358"/>
                    </a:lnTo>
                    <a:cubicBezTo>
                      <a:pt x="540" y="7346"/>
                      <a:pt x="579" y="7327"/>
                      <a:pt x="610" y="7327"/>
                    </a:cubicBezTo>
                    <a:cubicBezTo>
                      <a:pt x="630" y="7327"/>
                      <a:pt x="647" y="7335"/>
                      <a:pt x="655" y="7358"/>
                    </a:cubicBezTo>
                    <a:cubicBezTo>
                      <a:pt x="695" y="7398"/>
                      <a:pt x="615" y="7418"/>
                      <a:pt x="595" y="7457"/>
                    </a:cubicBezTo>
                    <a:cubicBezTo>
                      <a:pt x="556" y="7497"/>
                      <a:pt x="536" y="7517"/>
                      <a:pt x="516" y="7537"/>
                    </a:cubicBezTo>
                    <a:cubicBezTo>
                      <a:pt x="516" y="7636"/>
                      <a:pt x="457" y="7715"/>
                      <a:pt x="476" y="7814"/>
                    </a:cubicBezTo>
                    <a:cubicBezTo>
                      <a:pt x="496" y="7814"/>
                      <a:pt x="521" y="7804"/>
                      <a:pt x="538" y="7804"/>
                    </a:cubicBezTo>
                    <a:cubicBezTo>
                      <a:pt x="556" y="7804"/>
                      <a:pt x="566" y="7814"/>
                      <a:pt x="556" y="7854"/>
                    </a:cubicBezTo>
                    <a:cubicBezTo>
                      <a:pt x="536" y="7913"/>
                      <a:pt x="536" y="7973"/>
                      <a:pt x="556" y="8012"/>
                    </a:cubicBezTo>
                    <a:cubicBezTo>
                      <a:pt x="576" y="8052"/>
                      <a:pt x="536" y="8092"/>
                      <a:pt x="516" y="8112"/>
                    </a:cubicBezTo>
                    <a:cubicBezTo>
                      <a:pt x="516" y="8131"/>
                      <a:pt x="516" y="8151"/>
                      <a:pt x="536" y="8191"/>
                    </a:cubicBezTo>
                    <a:cubicBezTo>
                      <a:pt x="576" y="8231"/>
                      <a:pt x="556" y="8290"/>
                      <a:pt x="516" y="8330"/>
                    </a:cubicBezTo>
                    <a:lnTo>
                      <a:pt x="516" y="8350"/>
                    </a:lnTo>
                    <a:lnTo>
                      <a:pt x="516" y="8389"/>
                    </a:lnTo>
                    <a:cubicBezTo>
                      <a:pt x="556" y="8429"/>
                      <a:pt x="615" y="8449"/>
                      <a:pt x="556" y="8528"/>
                    </a:cubicBezTo>
                    <a:cubicBezTo>
                      <a:pt x="556" y="8544"/>
                      <a:pt x="556" y="8573"/>
                      <a:pt x="577" y="8573"/>
                    </a:cubicBezTo>
                    <a:cubicBezTo>
                      <a:pt x="582" y="8573"/>
                      <a:pt x="588" y="8572"/>
                      <a:pt x="595" y="8568"/>
                    </a:cubicBezTo>
                    <a:cubicBezTo>
                      <a:pt x="618" y="8560"/>
                      <a:pt x="634" y="8557"/>
                      <a:pt x="645" y="8557"/>
                    </a:cubicBezTo>
                    <a:cubicBezTo>
                      <a:pt x="694" y="8557"/>
                      <a:pt x="655" y="8619"/>
                      <a:pt x="655" y="8667"/>
                    </a:cubicBezTo>
                    <a:cubicBezTo>
                      <a:pt x="655" y="8726"/>
                      <a:pt x="655" y="8786"/>
                      <a:pt x="595" y="8826"/>
                    </a:cubicBezTo>
                    <a:cubicBezTo>
                      <a:pt x="516" y="8905"/>
                      <a:pt x="496" y="8925"/>
                      <a:pt x="556" y="9004"/>
                    </a:cubicBezTo>
                    <a:cubicBezTo>
                      <a:pt x="577" y="8997"/>
                      <a:pt x="591" y="8992"/>
                      <a:pt x="600" y="8992"/>
                    </a:cubicBezTo>
                    <a:cubicBezTo>
                      <a:pt x="615" y="8992"/>
                      <a:pt x="615" y="9006"/>
                      <a:pt x="615" y="9044"/>
                    </a:cubicBezTo>
                    <a:cubicBezTo>
                      <a:pt x="615" y="9123"/>
                      <a:pt x="615" y="9143"/>
                      <a:pt x="635" y="9163"/>
                    </a:cubicBezTo>
                    <a:cubicBezTo>
                      <a:pt x="655" y="9202"/>
                      <a:pt x="695" y="9222"/>
                      <a:pt x="655" y="9262"/>
                    </a:cubicBezTo>
                    <a:cubicBezTo>
                      <a:pt x="649" y="9265"/>
                      <a:pt x="644" y="9266"/>
                      <a:pt x="639" y="9266"/>
                    </a:cubicBezTo>
                    <a:cubicBezTo>
                      <a:pt x="609" y="9266"/>
                      <a:pt x="590" y="9222"/>
                      <a:pt x="556" y="9222"/>
                    </a:cubicBezTo>
                    <a:cubicBezTo>
                      <a:pt x="556" y="9291"/>
                      <a:pt x="556" y="9345"/>
                      <a:pt x="634" y="9345"/>
                    </a:cubicBezTo>
                    <a:cubicBezTo>
                      <a:pt x="645" y="9345"/>
                      <a:pt x="659" y="9344"/>
                      <a:pt x="675" y="9341"/>
                    </a:cubicBezTo>
                    <a:cubicBezTo>
                      <a:pt x="675" y="9341"/>
                      <a:pt x="695" y="9381"/>
                      <a:pt x="695" y="9401"/>
                    </a:cubicBezTo>
                    <a:cubicBezTo>
                      <a:pt x="734" y="9460"/>
                      <a:pt x="734" y="9539"/>
                      <a:pt x="695" y="9579"/>
                    </a:cubicBezTo>
                    <a:lnTo>
                      <a:pt x="695" y="9678"/>
                    </a:lnTo>
                    <a:lnTo>
                      <a:pt x="695" y="9758"/>
                    </a:lnTo>
                    <a:cubicBezTo>
                      <a:pt x="734" y="9797"/>
                      <a:pt x="754" y="9837"/>
                      <a:pt x="734" y="9896"/>
                    </a:cubicBezTo>
                    <a:cubicBezTo>
                      <a:pt x="754" y="9916"/>
                      <a:pt x="774" y="9936"/>
                      <a:pt x="774" y="9956"/>
                    </a:cubicBezTo>
                    <a:cubicBezTo>
                      <a:pt x="788" y="9970"/>
                      <a:pt x="811" y="9993"/>
                      <a:pt x="850" y="9993"/>
                    </a:cubicBezTo>
                    <a:cubicBezTo>
                      <a:pt x="867" y="9993"/>
                      <a:pt x="888" y="9988"/>
                      <a:pt x="913" y="9976"/>
                    </a:cubicBezTo>
                    <a:lnTo>
                      <a:pt x="952" y="9976"/>
                    </a:lnTo>
                    <a:cubicBezTo>
                      <a:pt x="964" y="9952"/>
                      <a:pt x="980" y="9944"/>
                      <a:pt x="998" y="9944"/>
                    </a:cubicBezTo>
                    <a:cubicBezTo>
                      <a:pt x="1028" y="9944"/>
                      <a:pt x="1064" y="9966"/>
                      <a:pt x="1097" y="9966"/>
                    </a:cubicBezTo>
                    <a:cubicBezTo>
                      <a:pt x="1109" y="9966"/>
                      <a:pt x="1120" y="9963"/>
                      <a:pt x="1131" y="9956"/>
                    </a:cubicBezTo>
                    <a:cubicBezTo>
                      <a:pt x="1151" y="9956"/>
                      <a:pt x="1210" y="10095"/>
                      <a:pt x="1190" y="10134"/>
                    </a:cubicBezTo>
                    <a:cubicBezTo>
                      <a:pt x="1170" y="10194"/>
                      <a:pt x="1151" y="10214"/>
                      <a:pt x="1131" y="10253"/>
                    </a:cubicBezTo>
                    <a:lnTo>
                      <a:pt x="1190" y="10472"/>
                    </a:lnTo>
                    <a:cubicBezTo>
                      <a:pt x="1289" y="10591"/>
                      <a:pt x="1289" y="10749"/>
                      <a:pt x="1230" y="10868"/>
                    </a:cubicBezTo>
                    <a:cubicBezTo>
                      <a:pt x="1230" y="10908"/>
                      <a:pt x="1230" y="10928"/>
                      <a:pt x="1210" y="10967"/>
                    </a:cubicBezTo>
                    <a:cubicBezTo>
                      <a:pt x="1210" y="10987"/>
                      <a:pt x="1190" y="10987"/>
                      <a:pt x="1170" y="11007"/>
                    </a:cubicBezTo>
                    <a:cubicBezTo>
                      <a:pt x="1170" y="11106"/>
                      <a:pt x="1190" y="11185"/>
                      <a:pt x="1230" y="11265"/>
                    </a:cubicBezTo>
                    <a:cubicBezTo>
                      <a:pt x="1270" y="11285"/>
                      <a:pt x="1270" y="11324"/>
                      <a:pt x="1270" y="11364"/>
                    </a:cubicBezTo>
                    <a:lnTo>
                      <a:pt x="1270" y="11463"/>
                    </a:lnTo>
                    <a:cubicBezTo>
                      <a:pt x="1250" y="11503"/>
                      <a:pt x="1270" y="11542"/>
                      <a:pt x="1289" y="11582"/>
                    </a:cubicBezTo>
                    <a:cubicBezTo>
                      <a:pt x="1309" y="11622"/>
                      <a:pt x="1289" y="11661"/>
                      <a:pt x="1270" y="11681"/>
                    </a:cubicBezTo>
                    <a:cubicBezTo>
                      <a:pt x="1190" y="11741"/>
                      <a:pt x="1230" y="11800"/>
                      <a:pt x="1270" y="11860"/>
                    </a:cubicBezTo>
                    <a:cubicBezTo>
                      <a:pt x="1289" y="11899"/>
                      <a:pt x="1270" y="11939"/>
                      <a:pt x="1270" y="11979"/>
                    </a:cubicBezTo>
                    <a:lnTo>
                      <a:pt x="1230" y="12217"/>
                    </a:lnTo>
                    <a:cubicBezTo>
                      <a:pt x="1230" y="12237"/>
                      <a:pt x="1210" y="12256"/>
                      <a:pt x="1190" y="12276"/>
                    </a:cubicBezTo>
                    <a:cubicBezTo>
                      <a:pt x="1131" y="12296"/>
                      <a:pt x="1151" y="12316"/>
                      <a:pt x="1190" y="12356"/>
                    </a:cubicBezTo>
                    <a:cubicBezTo>
                      <a:pt x="1190" y="12356"/>
                      <a:pt x="1210" y="12375"/>
                      <a:pt x="1230" y="12375"/>
                    </a:cubicBezTo>
                    <a:cubicBezTo>
                      <a:pt x="1289" y="12415"/>
                      <a:pt x="1250" y="12415"/>
                      <a:pt x="1230" y="12435"/>
                    </a:cubicBezTo>
                    <a:cubicBezTo>
                      <a:pt x="1210" y="12435"/>
                      <a:pt x="1230" y="12455"/>
                      <a:pt x="1230" y="12455"/>
                    </a:cubicBezTo>
                    <a:cubicBezTo>
                      <a:pt x="1151" y="12554"/>
                      <a:pt x="1151" y="12554"/>
                      <a:pt x="1131" y="12673"/>
                    </a:cubicBezTo>
                    <a:cubicBezTo>
                      <a:pt x="1131" y="12732"/>
                      <a:pt x="1071" y="12812"/>
                      <a:pt x="1091" y="12851"/>
                    </a:cubicBezTo>
                    <a:cubicBezTo>
                      <a:pt x="1111" y="12911"/>
                      <a:pt x="1071" y="12990"/>
                      <a:pt x="1071" y="13050"/>
                    </a:cubicBezTo>
                    <a:cubicBezTo>
                      <a:pt x="1111" y="13109"/>
                      <a:pt x="1051" y="13188"/>
                      <a:pt x="1111" y="13248"/>
                    </a:cubicBezTo>
                    <a:cubicBezTo>
                      <a:pt x="1111" y="13248"/>
                      <a:pt x="1111" y="13288"/>
                      <a:pt x="1071" y="13288"/>
                    </a:cubicBezTo>
                    <a:cubicBezTo>
                      <a:pt x="1032" y="13288"/>
                      <a:pt x="1032" y="13367"/>
                      <a:pt x="972" y="13367"/>
                    </a:cubicBezTo>
                    <a:lnTo>
                      <a:pt x="933" y="13387"/>
                    </a:lnTo>
                    <a:cubicBezTo>
                      <a:pt x="992" y="13407"/>
                      <a:pt x="1051" y="13426"/>
                      <a:pt x="1091" y="13446"/>
                    </a:cubicBezTo>
                    <a:cubicBezTo>
                      <a:pt x="1131" y="13466"/>
                      <a:pt x="1151" y="13506"/>
                      <a:pt x="1151" y="13526"/>
                    </a:cubicBezTo>
                    <a:lnTo>
                      <a:pt x="1210" y="13526"/>
                    </a:lnTo>
                    <a:cubicBezTo>
                      <a:pt x="1230" y="13545"/>
                      <a:pt x="1230" y="13565"/>
                      <a:pt x="1210" y="13565"/>
                    </a:cubicBezTo>
                    <a:cubicBezTo>
                      <a:pt x="1210" y="13585"/>
                      <a:pt x="1210" y="13585"/>
                      <a:pt x="1210" y="13605"/>
                    </a:cubicBezTo>
                    <a:cubicBezTo>
                      <a:pt x="1270" y="13684"/>
                      <a:pt x="1270" y="13704"/>
                      <a:pt x="1190" y="13783"/>
                    </a:cubicBezTo>
                    <a:cubicBezTo>
                      <a:pt x="1151" y="13863"/>
                      <a:pt x="1091" y="13922"/>
                      <a:pt x="1071" y="14001"/>
                    </a:cubicBezTo>
                    <a:cubicBezTo>
                      <a:pt x="1071" y="14041"/>
                      <a:pt x="1071" y="14061"/>
                      <a:pt x="1071" y="14101"/>
                    </a:cubicBezTo>
                    <a:cubicBezTo>
                      <a:pt x="1032" y="14180"/>
                      <a:pt x="1051" y="14259"/>
                      <a:pt x="1131" y="14319"/>
                    </a:cubicBezTo>
                    <a:cubicBezTo>
                      <a:pt x="1131" y="14299"/>
                      <a:pt x="1151" y="14279"/>
                      <a:pt x="1170" y="14279"/>
                    </a:cubicBezTo>
                    <a:cubicBezTo>
                      <a:pt x="1190" y="14279"/>
                      <a:pt x="1190" y="14319"/>
                      <a:pt x="1170" y="14339"/>
                    </a:cubicBezTo>
                    <a:cubicBezTo>
                      <a:pt x="1170" y="14358"/>
                      <a:pt x="1151" y="14398"/>
                      <a:pt x="1111" y="14418"/>
                    </a:cubicBezTo>
                    <a:cubicBezTo>
                      <a:pt x="1111" y="14477"/>
                      <a:pt x="1151" y="14517"/>
                      <a:pt x="1190" y="14557"/>
                    </a:cubicBezTo>
                    <a:cubicBezTo>
                      <a:pt x="1250" y="14596"/>
                      <a:pt x="1270" y="14676"/>
                      <a:pt x="1230" y="14735"/>
                    </a:cubicBezTo>
                    <a:cubicBezTo>
                      <a:pt x="1210" y="14775"/>
                      <a:pt x="1230" y="14834"/>
                      <a:pt x="1250" y="14874"/>
                    </a:cubicBezTo>
                    <a:cubicBezTo>
                      <a:pt x="1289" y="14914"/>
                      <a:pt x="1230" y="14934"/>
                      <a:pt x="1210" y="14953"/>
                    </a:cubicBezTo>
                    <a:cubicBezTo>
                      <a:pt x="1170" y="14973"/>
                      <a:pt x="1170" y="15013"/>
                      <a:pt x="1210" y="15033"/>
                    </a:cubicBezTo>
                    <a:cubicBezTo>
                      <a:pt x="1270" y="15072"/>
                      <a:pt x="1309" y="15152"/>
                      <a:pt x="1270" y="15231"/>
                    </a:cubicBezTo>
                    <a:cubicBezTo>
                      <a:pt x="1309" y="15330"/>
                      <a:pt x="1329" y="15449"/>
                      <a:pt x="1289" y="15568"/>
                    </a:cubicBezTo>
                    <a:cubicBezTo>
                      <a:pt x="1289" y="15628"/>
                      <a:pt x="1289" y="15687"/>
                      <a:pt x="1289" y="15747"/>
                    </a:cubicBezTo>
                    <a:cubicBezTo>
                      <a:pt x="1309" y="15826"/>
                      <a:pt x="1309" y="15925"/>
                      <a:pt x="1289" y="16004"/>
                    </a:cubicBezTo>
                    <a:cubicBezTo>
                      <a:pt x="1289" y="16044"/>
                      <a:pt x="1309" y="16064"/>
                      <a:pt x="1329" y="16084"/>
                    </a:cubicBezTo>
                    <a:cubicBezTo>
                      <a:pt x="1389" y="16163"/>
                      <a:pt x="1389" y="16242"/>
                      <a:pt x="1369" y="16342"/>
                    </a:cubicBezTo>
                    <a:cubicBezTo>
                      <a:pt x="1369" y="16361"/>
                      <a:pt x="1408" y="16401"/>
                      <a:pt x="1408" y="16421"/>
                    </a:cubicBezTo>
                    <a:cubicBezTo>
                      <a:pt x="1349" y="16500"/>
                      <a:pt x="1408" y="16560"/>
                      <a:pt x="1408" y="16659"/>
                    </a:cubicBezTo>
                    <a:cubicBezTo>
                      <a:pt x="1428" y="16758"/>
                      <a:pt x="1408" y="16818"/>
                      <a:pt x="1408" y="16897"/>
                    </a:cubicBezTo>
                    <a:cubicBezTo>
                      <a:pt x="1408" y="16917"/>
                      <a:pt x="1448" y="16956"/>
                      <a:pt x="1408" y="16976"/>
                    </a:cubicBezTo>
                    <a:cubicBezTo>
                      <a:pt x="1389" y="16996"/>
                      <a:pt x="1349" y="17075"/>
                      <a:pt x="1369" y="17135"/>
                    </a:cubicBezTo>
                    <a:cubicBezTo>
                      <a:pt x="1428" y="17214"/>
                      <a:pt x="1369" y="17293"/>
                      <a:pt x="1369" y="17353"/>
                    </a:cubicBezTo>
                    <a:cubicBezTo>
                      <a:pt x="1369" y="17373"/>
                      <a:pt x="1309" y="17393"/>
                      <a:pt x="1270" y="17412"/>
                    </a:cubicBezTo>
                    <a:lnTo>
                      <a:pt x="1270" y="17452"/>
                    </a:lnTo>
                    <a:cubicBezTo>
                      <a:pt x="1270" y="17512"/>
                      <a:pt x="1329" y="17571"/>
                      <a:pt x="1270" y="17631"/>
                    </a:cubicBezTo>
                    <a:cubicBezTo>
                      <a:pt x="1250" y="17650"/>
                      <a:pt x="1270" y="17670"/>
                      <a:pt x="1289" y="17690"/>
                    </a:cubicBezTo>
                    <a:cubicBezTo>
                      <a:pt x="1309" y="17690"/>
                      <a:pt x="1369" y="17750"/>
                      <a:pt x="1329" y="17809"/>
                    </a:cubicBezTo>
                    <a:lnTo>
                      <a:pt x="1329" y="17829"/>
                    </a:lnTo>
                    <a:lnTo>
                      <a:pt x="1329" y="17849"/>
                    </a:lnTo>
                    <a:lnTo>
                      <a:pt x="1329" y="17908"/>
                    </a:lnTo>
                    <a:lnTo>
                      <a:pt x="1329" y="17928"/>
                    </a:lnTo>
                    <a:cubicBezTo>
                      <a:pt x="1389" y="18067"/>
                      <a:pt x="1389" y="18107"/>
                      <a:pt x="1250" y="18166"/>
                    </a:cubicBezTo>
                    <a:cubicBezTo>
                      <a:pt x="1250" y="18245"/>
                      <a:pt x="1250" y="18325"/>
                      <a:pt x="1210" y="18384"/>
                    </a:cubicBezTo>
                    <a:cubicBezTo>
                      <a:pt x="1270" y="18384"/>
                      <a:pt x="1250" y="18444"/>
                      <a:pt x="1250" y="18483"/>
                    </a:cubicBezTo>
                    <a:lnTo>
                      <a:pt x="1349" y="18483"/>
                    </a:lnTo>
                    <a:cubicBezTo>
                      <a:pt x="1368" y="18471"/>
                      <a:pt x="1383" y="18464"/>
                      <a:pt x="1394" y="18464"/>
                    </a:cubicBezTo>
                    <a:cubicBezTo>
                      <a:pt x="1419" y="18464"/>
                      <a:pt x="1428" y="18495"/>
                      <a:pt x="1428" y="18563"/>
                    </a:cubicBezTo>
                    <a:cubicBezTo>
                      <a:pt x="1508" y="18583"/>
                      <a:pt x="1527" y="18583"/>
                      <a:pt x="1488" y="18642"/>
                    </a:cubicBezTo>
                    <a:cubicBezTo>
                      <a:pt x="1475" y="18695"/>
                      <a:pt x="1479" y="18713"/>
                      <a:pt x="1501" y="18713"/>
                    </a:cubicBezTo>
                    <a:cubicBezTo>
                      <a:pt x="1512" y="18713"/>
                      <a:pt x="1527" y="18708"/>
                      <a:pt x="1547" y="18702"/>
                    </a:cubicBezTo>
                    <a:cubicBezTo>
                      <a:pt x="1607" y="18702"/>
                      <a:pt x="1587" y="18741"/>
                      <a:pt x="1567" y="18781"/>
                    </a:cubicBezTo>
                    <a:cubicBezTo>
                      <a:pt x="1567" y="18791"/>
                      <a:pt x="1562" y="18791"/>
                      <a:pt x="1557" y="18791"/>
                    </a:cubicBezTo>
                    <a:cubicBezTo>
                      <a:pt x="1552" y="18791"/>
                      <a:pt x="1547" y="18791"/>
                      <a:pt x="1547" y="18801"/>
                    </a:cubicBezTo>
                    <a:cubicBezTo>
                      <a:pt x="1527" y="18820"/>
                      <a:pt x="1508" y="18840"/>
                      <a:pt x="1508" y="18880"/>
                    </a:cubicBezTo>
                    <a:lnTo>
                      <a:pt x="1527" y="18880"/>
                    </a:lnTo>
                    <a:cubicBezTo>
                      <a:pt x="1539" y="18880"/>
                      <a:pt x="1570" y="18867"/>
                      <a:pt x="1598" y="18867"/>
                    </a:cubicBezTo>
                    <a:cubicBezTo>
                      <a:pt x="1619" y="18867"/>
                      <a:pt x="1638" y="18874"/>
                      <a:pt x="1646" y="18900"/>
                    </a:cubicBezTo>
                    <a:cubicBezTo>
                      <a:pt x="1686" y="18939"/>
                      <a:pt x="1706" y="18979"/>
                      <a:pt x="1686" y="19039"/>
                    </a:cubicBezTo>
                    <a:cubicBezTo>
                      <a:pt x="1686" y="19078"/>
                      <a:pt x="1666" y="19118"/>
                      <a:pt x="1646" y="19177"/>
                    </a:cubicBezTo>
                    <a:cubicBezTo>
                      <a:pt x="1646" y="19217"/>
                      <a:pt x="1646" y="19257"/>
                      <a:pt x="1666" y="19277"/>
                    </a:cubicBezTo>
                    <a:cubicBezTo>
                      <a:pt x="1666" y="19296"/>
                      <a:pt x="1686" y="19396"/>
                      <a:pt x="1686" y="19435"/>
                    </a:cubicBezTo>
                    <a:cubicBezTo>
                      <a:pt x="1746" y="19515"/>
                      <a:pt x="1765" y="19614"/>
                      <a:pt x="1726" y="19693"/>
                    </a:cubicBezTo>
                    <a:cubicBezTo>
                      <a:pt x="1686" y="19753"/>
                      <a:pt x="1666" y="19832"/>
                      <a:pt x="1686" y="19891"/>
                    </a:cubicBezTo>
                    <a:cubicBezTo>
                      <a:pt x="1675" y="19894"/>
                      <a:pt x="1664" y="19895"/>
                      <a:pt x="1653" y="19895"/>
                    </a:cubicBezTo>
                    <a:cubicBezTo>
                      <a:pt x="1580" y="19895"/>
                      <a:pt x="1517" y="19849"/>
                      <a:pt x="1455" y="19849"/>
                    </a:cubicBezTo>
                    <a:cubicBezTo>
                      <a:pt x="1446" y="19849"/>
                      <a:pt x="1437" y="19849"/>
                      <a:pt x="1428" y="19852"/>
                    </a:cubicBezTo>
                    <a:cubicBezTo>
                      <a:pt x="1428" y="19911"/>
                      <a:pt x="1408" y="19991"/>
                      <a:pt x="1448" y="20050"/>
                    </a:cubicBezTo>
                    <a:cubicBezTo>
                      <a:pt x="1468" y="20070"/>
                      <a:pt x="1448" y="20110"/>
                      <a:pt x="1428" y="20129"/>
                    </a:cubicBezTo>
                    <a:cubicBezTo>
                      <a:pt x="1428" y="20169"/>
                      <a:pt x="1369" y="20229"/>
                      <a:pt x="1448" y="20248"/>
                    </a:cubicBezTo>
                    <a:cubicBezTo>
                      <a:pt x="1448" y="20268"/>
                      <a:pt x="1448" y="20288"/>
                      <a:pt x="1448" y="20288"/>
                    </a:cubicBezTo>
                    <a:cubicBezTo>
                      <a:pt x="1408" y="20387"/>
                      <a:pt x="1428" y="20506"/>
                      <a:pt x="1408" y="20605"/>
                    </a:cubicBezTo>
                    <a:cubicBezTo>
                      <a:pt x="1389" y="20645"/>
                      <a:pt x="1389" y="20704"/>
                      <a:pt x="1408" y="20764"/>
                    </a:cubicBezTo>
                    <a:cubicBezTo>
                      <a:pt x="1428" y="20823"/>
                      <a:pt x="1428" y="20863"/>
                      <a:pt x="1408" y="20923"/>
                    </a:cubicBezTo>
                    <a:cubicBezTo>
                      <a:pt x="1389" y="20982"/>
                      <a:pt x="1389" y="21061"/>
                      <a:pt x="1428" y="21121"/>
                    </a:cubicBezTo>
                    <a:cubicBezTo>
                      <a:pt x="1468" y="21200"/>
                      <a:pt x="1468" y="21299"/>
                      <a:pt x="1389" y="21359"/>
                    </a:cubicBezTo>
                    <a:cubicBezTo>
                      <a:pt x="1369" y="21379"/>
                      <a:pt x="1349" y="21418"/>
                      <a:pt x="1349" y="21458"/>
                    </a:cubicBezTo>
                    <a:cubicBezTo>
                      <a:pt x="1369" y="21458"/>
                      <a:pt x="1369" y="21478"/>
                      <a:pt x="1389" y="21498"/>
                    </a:cubicBezTo>
                    <a:cubicBezTo>
                      <a:pt x="1527" y="21557"/>
                      <a:pt x="1527" y="21557"/>
                      <a:pt x="1468" y="21716"/>
                    </a:cubicBezTo>
                    <a:cubicBezTo>
                      <a:pt x="1468" y="21756"/>
                      <a:pt x="1567" y="21795"/>
                      <a:pt x="1468" y="21835"/>
                    </a:cubicBezTo>
                    <a:cubicBezTo>
                      <a:pt x="1468" y="21855"/>
                      <a:pt x="1468" y="21855"/>
                      <a:pt x="1468" y="21875"/>
                    </a:cubicBezTo>
                    <a:cubicBezTo>
                      <a:pt x="1508" y="21934"/>
                      <a:pt x="1527" y="22033"/>
                      <a:pt x="1468" y="22093"/>
                    </a:cubicBezTo>
                    <a:cubicBezTo>
                      <a:pt x="1468" y="22112"/>
                      <a:pt x="1468" y="22112"/>
                      <a:pt x="1468" y="22132"/>
                    </a:cubicBezTo>
                    <a:cubicBezTo>
                      <a:pt x="1607" y="22311"/>
                      <a:pt x="1468" y="22430"/>
                      <a:pt x="1369" y="22549"/>
                    </a:cubicBezTo>
                    <a:cubicBezTo>
                      <a:pt x="1369" y="22549"/>
                      <a:pt x="1369" y="22549"/>
                      <a:pt x="1369" y="22569"/>
                    </a:cubicBezTo>
                    <a:cubicBezTo>
                      <a:pt x="1369" y="22569"/>
                      <a:pt x="1369" y="22588"/>
                      <a:pt x="1369" y="22608"/>
                    </a:cubicBezTo>
                    <a:cubicBezTo>
                      <a:pt x="1408" y="22707"/>
                      <a:pt x="1408" y="22807"/>
                      <a:pt x="1369" y="22906"/>
                    </a:cubicBezTo>
                    <a:cubicBezTo>
                      <a:pt x="1408" y="22906"/>
                      <a:pt x="1428" y="22926"/>
                      <a:pt x="1428" y="22965"/>
                    </a:cubicBezTo>
                    <a:cubicBezTo>
                      <a:pt x="1428" y="22985"/>
                      <a:pt x="1428" y="23064"/>
                      <a:pt x="1369" y="23084"/>
                    </a:cubicBezTo>
                    <a:cubicBezTo>
                      <a:pt x="1408" y="23203"/>
                      <a:pt x="1448" y="23322"/>
                      <a:pt x="1369" y="23441"/>
                    </a:cubicBezTo>
                    <a:cubicBezTo>
                      <a:pt x="1408" y="23521"/>
                      <a:pt x="1448" y="23481"/>
                      <a:pt x="1488" y="23580"/>
                    </a:cubicBezTo>
                    <a:cubicBezTo>
                      <a:pt x="1488" y="23600"/>
                      <a:pt x="1508" y="23600"/>
                      <a:pt x="1508" y="23659"/>
                    </a:cubicBezTo>
                    <a:cubicBezTo>
                      <a:pt x="1527" y="23699"/>
                      <a:pt x="1527" y="23758"/>
                      <a:pt x="1508" y="23798"/>
                    </a:cubicBezTo>
                    <a:cubicBezTo>
                      <a:pt x="1527" y="23877"/>
                      <a:pt x="1448" y="23917"/>
                      <a:pt x="1448" y="23977"/>
                    </a:cubicBezTo>
                    <a:cubicBezTo>
                      <a:pt x="1448" y="24036"/>
                      <a:pt x="1527" y="24076"/>
                      <a:pt x="1448" y="24115"/>
                    </a:cubicBezTo>
                    <a:cubicBezTo>
                      <a:pt x="1448" y="24215"/>
                      <a:pt x="1329" y="24274"/>
                      <a:pt x="1329" y="24373"/>
                    </a:cubicBezTo>
                    <a:cubicBezTo>
                      <a:pt x="1250" y="24492"/>
                      <a:pt x="1329" y="24572"/>
                      <a:pt x="1369" y="24651"/>
                    </a:cubicBezTo>
                    <a:lnTo>
                      <a:pt x="1408" y="24651"/>
                    </a:lnTo>
                    <a:cubicBezTo>
                      <a:pt x="1418" y="24631"/>
                      <a:pt x="1433" y="24621"/>
                      <a:pt x="1448" y="24621"/>
                    </a:cubicBezTo>
                    <a:cubicBezTo>
                      <a:pt x="1463" y="24621"/>
                      <a:pt x="1478" y="24631"/>
                      <a:pt x="1488" y="24651"/>
                    </a:cubicBezTo>
                    <a:cubicBezTo>
                      <a:pt x="1547" y="24691"/>
                      <a:pt x="1567" y="24770"/>
                      <a:pt x="1547" y="24829"/>
                    </a:cubicBezTo>
                    <a:cubicBezTo>
                      <a:pt x="1547" y="24849"/>
                      <a:pt x="1547" y="24869"/>
                      <a:pt x="1547" y="24909"/>
                    </a:cubicBezTo>
                    <a:cubicBezTo>
                      <a:pt x="1547" y="24941"/>
                      <a:pt x="1534" y="24973"/>
                      <a:pt x="1497" y="24973"/>
                    </a:cubicBezTo>
                    <a:cubicBezTo>
                      <a:pt x="1488" y="24973"/>
                      <a:pt x="1479" y="24972"/>
                      <a:pt x="1468" y="24968"/>
                    </a:cubicBezTo>
                    <a:cubicBezTo>
                      <a:pt x="1454" y="24954"/>
                      <a:pt x="1435" y="24948"/>
                      <a:pt x="1415" y="24948"/>
                    </a:cubicBezTo>
                    <a:cubicBezTo>
                      <a:pt x="1380" y="24948"/>
                      <a:pt x="1342" y="24969"/>
                      <a:pt x="1329" y="25008"/>
                    </a:cubicBezTo>
                    <a:cubicBezTo>
                      <a:pt x="1289" y="25048"/>
                      <a:pt x="1270" y="25087"/>
                      <a:pt x="1289" y="25147"/>
                    </a:cubicBezTo>
                    <a:lnTo>
                      <a:pt x="1349" y="25285"/>
                    </a:lnTo>
                    <a:lnTo>
                      <a:pt x="1349" y="25305"/>
                    </a:lnTo>
                    <a:lnTo>
                      <a:pt x="1349" y="25325"/>
                    </a:lnTo>
                    <a:cubicBezTo>
                      <a:pt x="1349" y="25365"/>
                      <a:pt x="1369" y="25404"/>
                      <a:pt x="1369" y="25444"/>
                    </a:cubicBezTo>
                    <a:cubicBezTo>
                      <a:pt x="1389" y="25484"/>
                      <a:pt x="1389" y="25523"/>
                      <a:pt x="1349" y="25543"/>
                    </a:cubicBezTo>
                    <a:cubicBezTo>
                      <a:pt x="1309" y="25583"/>
                      <a:pt x="1309" y="25642"/>
                      <a:pt x="1349" y="25682"/>
                    </a:cubicBezTo>
                    <a:cubicBezTo>
                      <a:pt x="1448" y="25761"/>
                      <a:pt x="1468" y="25900"/>
                      <a:pt x="1389" y="25999"/>
                    </a:cubicBezTo>
                    <a:cubicBezTo>
                      <a:pt x="1349" y="26079"/>
                      <a:pt x="1349" y="26158"/>
                      <a:pt x="1349" y="26257"/>
                    </a:cubicBezTo>
                    <a:cubicBezTo>
                      <a:pt x="1369" y="26297"/>
                      <a:pt x="1349" y="26337"/>
                      <a:pt x="1309" y="26337"/>
                    </a:cubicBezTo>
                    <a:cubicBezTo>
                      <a:pt x="1270" y="26376"/>
                      <a:pt x="1270" y="26416"/>
                      <a:pt x="1270" y="26456"/>
                    </a:cubicBezTo>
                    <a:cubicBezTo>
                      <a:pt x="1270" y="26515"/>
                      <a:pt x="1309" y="26555"/>
                      <a:pt x="1270" y="26594"/>
                    </a:cubicBezTo>
                    <a:cubicBezTo>
                      <a:pt x="1230" y="26634"/>
                      <a:pt x="1230" y="26614"/>
                      <a:pt x="1270" y="26654"/>
                    </a:cubicBezTo>
                    <a:cubicBezTo>
                      <a:pt x="1329" y="26713"/>
                      <a:pt x="1369" y="26793"/>
                      <a:pt x="1369" y="26872"/>
                    </a:cubicBezTo>
                    <a:cubicBezTo>
                      <a:pt x="1369" y="26912"/>
                      <a:pt x="1389" y="26951"/>
                      <a:pt x="1408" y="26991"/>
                    </a:cubicBezTo>
                    <a:cubicBezTo>
                      <a:pt x="1408" y="27011"/>
                      <a:pt x="1428" y="27031"/>
                      <a:pt x="1428" y="27070"/>
                    </a:cubicBezTo>
                    <a:cubicBezTo>
                      <a:pt x="1389" y="27130"/>
                      <a:pt x="1389" y="27189"/>
                      <a:pt x="1408" y="27249"/>
                    </a:cubicBezTo>
                    <a:cubicBezTo>
                      <a:pt x="1408" y="27308"/>
                      <a:pt x="1408" y="27388"/>
                      <a:pt x="1428" y="27447"/>
                    </a:cubicBezTo>
                    <a:cubicBezTo>
                      <a:pt x="1428" y="27467"/>
                      <a:pt x="1428" y="27487"/>
                      <a:pt x="1408" y="27507"/>
                    </a:cubicBezTo>
                    <a:cubicBezTo>
                      <a:pt x="1389" y="27606"/>
                      <a:pt x="1408" y="27725"/>
                      <a:pt x="1329" y="27804"/>
                    </a:cubicBezTo>
                    <a:cubicBezTo>
                      <a:pt x="1309" y="27804"/>
                      <a:pt x="1329" y="27844"/>
                      <a:pt x="1369" y="27864"/>
                    </a:cubicBezTo>
                    <a:lnTo>
                      <a:pt x="1428" y="27883"/>
                    </a:lnTo>
                    <a:cubicBezTo>
                      <a:pt x="1408" y="27903"/>
                      <a:pt x="1408" y="27923"/>
                      <a:pt x="1389" y="27943"/>
                    </a:cubicBezTo>
                    <a:cubicBezTo>
                      <a:pt x="1369" y="27943"/>
                      <a:pt x="1349" y="27963"/>
                      <a:pt x="1369" y="27983"/>
                    </a:cubicBezTo>
                    <a:cubicBezTo>
                      <a:pt x="1428" y="28062"/>
                      <a:pt x="1408" y="28141"/>
                      <a:pt x="1428" y="28240"/>
                    </a:cubicBezTo>
                    <a:cubicBezTo>
                      <a:pt x="1448" y="28320"/>
                      <a:pt x="1389" y="28399"/>
                      <a:pt x="1408" y="28478"/>
                    </a:cubicBezTo>
                    <a:cubicBezTo>
                      <a:pt x="1448" y="28518"/>
                      <a:pt x="1428" y="28577"/>
                      <a:pt x="1448" y="28617"/>
                    </a:cubicBezTo>
                    <a:cubicBezTo>
                      <a:pt x="1488" y="28657"/>
                      <a:pt x="1448" y="28696"/>
                      <a:pt x="1428" y="28716"/>
                    </a:cubicBezTo>
                    <a:cubicBezTo>
                      <a:pt x="1389" y="28736"/>
                      <a:pt x="1389" y="28796"/>
                      <a:pt x="1428" y="28835"/>
                    </a:cubicBezTo>
                    <a:cubicBezTo>
                      <a:pt x="1428" y="28835"/>
                      <a:pt x="1468" y="28875"/>
                      <a:pt x="1448" y="28875"/>
                    </a:cubicBezTo>
                    <a:cubicBezTo>
                      <a:pt x="1448" y="28954"/>
                      <a:pt x="1448" y="29014"/>
                      <a:pt x="1448" y="29073"/>
                    </a:cubicBezTo>
                    <a:cubicBezTo>
                      <a:pt x="1448" y="29113"/>
                      <a:pt x="1428" y="29133"/>
                      <a:pt x="1389" y="29153"/>
                    </a:cubicBezTo>
                    <a:lnTo>
                      <a:pt x="1389" y="29192"/>
                    </a:lnTo>
                    <a:lnTo>
                      <a:pt x="1428" y="29252"/>
                    </a:lnTo>
                    <a:cubicBezTo>
                      <a:pt x="1508" y="29291"/>
                      <a:pt x="1428" y="29331"/>
                      <a:pt x="1428" y="29371"/>
                    </a:cubicBezTo>
                    <a:cubicBezTo>
                      <a:pt x="1508" y="29371"/>
                      <a:pt x="1508" y="29371"/>
                      <a:pt x="1468" y="29470"/>
                    </a:cubicBezTo>
                    <a:cubicBezTo>
                      <a:pt x="1488" y="29490"/>
                      <a:pt x="1468" y="29529"/>
                      <a:pt x="1428" y="29549"/>
                    </a:cubicBezTo>
                    <a:lnTo>
                      <a:pt x="1428" y="29589"/>
                    </a:lnTo>
                    <a:cubicBezTo>
                      <a:pt x="1468" y="29648"/>
                      <a:pt x="1527" y="29708"/>
                      <a:pt x="1448" y="29787"/>
                    </a:cubicBezTo>
                    <a:lnTo>
                      <a:pt x="1448" y="29827"/>
                    </a:lnTo>
                    <a:lnTo>
                      <a:pt x="1508" y="29827"/>
                    </a:lnTo>
                    <a:lnTo>
                      <a:pt x="1488" y="29847"/>
                    </a:lnTo>
                    <a:lnTo>
                      <a:pt x="1428" y="29946"/>
                    </a:lnTo>
                    <a:cubicBezTo>
                      <a:pt x="1448" y="29946"/>
                      <a:pt x="1468" y="29966"/>
                      <a:pt x="1488" y="29985"/>
                    </a:cubicBezTo>
                    <a:cubicBezTo>
                      <a:pt x="1468" y="30005"/>
                      <a:pt x="1468" y="30025"/>
                      <a:pt x="1468" y="30045"/>
                    </a:cubicBezTo>
                    <a:cubicBezTo>
                      <a:pt x="1468" y="30104"/>
                      <a:pt x="1428" y="30124"/>
                      <a:pt x="1389" y="30124"/>
                    </a:cubicBezTo>
                    <a:cubicBezTo>
                      <a:pt x="1329" y="30124"/>
                      <a:pt x="1349" y="30144"/>
                      <a:pt x="1309" y="30164"/>
                    </a:cubicBezTo>
                    <a:cubicBezTo>
                      <a:pt x="1303" y="30171"/>
                      <a:pt x="1296" y="30173"/>
                      <a:pt x="1290" y="30173"/>
                    </a:cubicBezTo>
                    <a:cubicBezTo>
                      <a:pt x="1278" y="30173"/>
                      <a:pt x="1270" y="30164"/>
                      <a:pt x="1270" y="30164"/>
                    </a:cubicBezTo>
                    <a:cubicBezTo>
                      <a:pt x="1250" y="30164"/>
                      <a:pt x="1230" y="30164"/>
                      <a:pt x="1230" y="30144"/>
                    </a:cubicBezTo>
                    <a:cubicBezTo>
                      <a:pt x="1230" y="30134"/>
                      <a:pt x="1235" y="30134"/>
                      <a:pt x="1242" y="30134"/>
                    </a:cubicBezTo>
                    <a:cubicBezTo>
                      <a:pt x="1250" y="30134"/>
                      <a:pt x="1260" y="30134"/>
                      <a:pt x="1270" y="30124"/>
                    </a:cubicBezTo>
                    <a:lnTo>
                      <a:pt x="1270" y="30104"/>
                    </a:lnTo>
                    <a:cubicBezTo>
                      <a:pt x="1255" y="30097"/>
                      <a:pt x="1241" y="30093"/>
                      <a:pt x="1227" y="30093"/>
                    </a:cubicBezTo>
                    <a:cubicBezTo>
                      <a:pt x="1204" y="30093"/>
                      <a:pt x="1183" y="30106"/>
                      <a:pt x="1170" y="30144"/>
                    </a:cubicBezTo>
                    <a:cubicBezTo>
                      <a:pt x="1151" y="30164"/>
                      <a:pt x="1151" y="30164"/>
                      <a:pt x="1131" y="30184"/>
                    </a:cubicBezTo>
                    <a:cubicBezTo>
                      <a:pt x="1190" y="30243"/>
                      <a:pt x="1170" y="30323"/>
                      <a:pt x="1230" y="30362"/>
                    </a:cubicBezTo>
                    <a:cubicBezTo>
                      <a:pt x="1270" y="30362"/>
                      <a:pt x="1309" y="30382"/>
                      <a:pt x="1309" y="30442"/>
                    </a:cubicBezTo>
                    <a:cubicBezTo>
                      <a:pt x="1309" y="30481"/>
                      <a:pt x="1270" y="30501"/>
                      <a:pt x="1230" y="30501"/>
                    </a:cubicBezTo>
                    <a:cubicBezTo>
                      <a:pt x="1210" y="30580"/>
                      <a:pt x="1230" y="30680"/>
                      <a:pt x="1170" y="30759"/>
                    </a:cubicBezTo>
                    <a:cubicBezTo>
                      <a:pt x="1131" y="30799"/>
                      <a:pt x="1111" y="30878"/>
                      <a:pt x="1131" y="30937"/>
                    </a:cubicBezTo>
                    <a:cubicBezTo>
                      <a:pt x="1151" y="31017"/>
                      <a:pt x="1151" y="31096"/>
                      <a:pt x="1111" y="31156"/>
                    </a:cubicBezTo>
                    <a:cubicBezTo>
                      <a:pt x="1111" y="31175"/>
                      <a:pt x="1091" y="31255"/>
                      <a:pt x="1190" y="31255"/>
                    </a:cubicBezTo>
                    <a:cubicBezTo>
                      <a:pt x="1270" y="31255"/>
                      <a:pt x="1250" y="31314"/>
                      <a:pt x="1250" y="31354"/>
                    </a:cubicBezTo>
                    <a:cubicBezTo>
                      <a:pt x="1270" y="31394"/>
                      <a:pt x="1250" y="31433"/>
                      <a:pt x="1210" y="31473"/>
                    </a:cubicBezTo>
                    <a:cubicBezTo>
                      <a:pt x="1170" y="31612"/>
                      <a:pt x="1131" y="31750"/>
                      <a:pt x="1131" y="31909"/>
                    </a:cubicBezTo>
                    <a:cubicBezTo>
                      <a:pt x="1131" y="31969"/>
                      <a:pt x="1071" y="32048"/>
                      <a:pt x="1091" y="32107"/>
                    </a:cubicBezTo>
                    <a:cubicBezTo>
                      <a:pt x="1131" y="32147"/>
                      <a:pt x="1131" y="32147"/>
                      <a:pt x="1091" y="32207"/>
                    </a:cubicBezTo>
                    <a:lnTo>
                      <a:pt x="1091" y="32226"/>
                    </a:lnTo>
                    <a:cubicBezTo>
                      <a:pt x="1131" y="32246"/>
                      <a:pt x="1131" y="32286"/>
                      <a:pt x="1111" y="32326"/>
                    </a:cubicBezTo>
                    <a:cubicBezTo>
                      <a:pt x="1111" y="32345"/>
                      <a:pt x="1111" y="32365"/>
                      <a:pt x="1091" y="32365"/>
                    </a:cubicBezTo>
                    <a:cubicBezTo>
                      <a:pt x="1091" y="32425"/>
                      <a:pt x="1111" y="32484"/>
                      <a:pt x="1131" y="32544"/>
                    </a:cubicBezTo>
                    <a:cubicBezTo>
                      <a:pt x="1111" y="32564"/>
                      <a:pt x="1111" y="32583"/>
                      <a:pt x="1091" y="32583"/>
                    </a:cubicBezTo>
                    <a:lnTo>
                      <a:pt x="1131" y="32683"/>
                    </a:lnTo>
                    <a:cubicBezTo>
                      <a:pt x="1151" y="32683"/>
                      <a:pt x="1190" y="32683"/>
                      <a:pt x="1190" y="32722"/>
                    </a:cubicBezTo>
                    <a:cubicBezTo>
                      <a:pt x="1170" y="32821"/>
                      <a:pt x="1151" y="32901"/>
                      <a:pt x="1111" y="33000"/>
                    </a:cubicBezTo>
                    <a:cubicBezTo>
                      <a:pt x="1131" y="33040"/>
                      <a:pt x="1111" y="33099"/>
                      <a:pt x="1091" y="33119"/>
                    </a:cubicBezTo>
                    <a:lnTo>
                      <a:pt x="1091" y="33238"/>
                    </a:lnTo>
                    <a:cubicBezTo>
                      <a:pt x="1091" y="33297"/>
                      <a:pt x="1012" y="33297"/>
                      <a:pt x="1012" y="33357"/>
                    </a:cubicBezTo>
                    <a:cubicBezTo>
                      <a:pt x="1012" y="33396"/>
                      <a:pt x="1032" y="33436"/>
                      <a:pt x="1051" y="33476"/>
                    </a:cubicBezTo>
                    <a:cubicBezTo>
                      <a:pt x="1051" y="33535"/>
                      <a:pt x="1071" y="33615"/>
                      <a:pt x="992" y="33654"/>
                    </a:cubicBezTo>
                    <a:lnTo>
                      <a:pt x="992" y="33694"/>
                    </a:lnTo>
                    <a:cubicBezTo>
                      <a:pt x="1012" y="33734"/>
                      <a:pt x="1012" y="33753"/>
                      <a:pt x="992" y="33773"/>
                    </a:cubicBezTo>
                    <a:cubicBezTo>
                      <a:pt x="952" y="33813"/>
                      <a:pt x="952" y="33872"/>
                      <a:pt x="952" y="33932"/>
                    </a:cubicBezTo>
                    <a:cubicBezTo>
                      <a:pt x="992" y="33952"/>
                      <a:pt x="992" y="33991"/>
                      <a:pt x="992" y="34011"/>
                    </a:cubicBezTo>
                    <a:cubicBezTo>
                      <a:pt x="972" y="34071"/>
                      <a:pt x="952" y="34110"/>
                      <a:pt x="913" y="34150"/>
                    </a:cubicBezTo>
                    <a:cubicBezTo>
                      <a:pt x="913" y="34170"/>
                      <a:pt x="913" y="34170"/>
                      <a:pt x="913" y="34190"/>
                    </a:cubicBezTo>
                    <a:cubicBezTo>
                      <a:pt x="913" y="34210"/>
                      <a:pt x="933" y="34229"/>
                      <a:pt x="933" y="34249"/>
                    </a:cubicBezTo>
                    <a:cubicBezTo>
                      <a:pt x="952" y="34289"/>
                      <a:pt x="952" y="34329"/>
                      <a:pt x="952" y="34368"/>
                    </a:cubicBezTo>
                    <a:cubicBezTo>
                      <a:pt x="952" y="34388"/>
                      <a:pt x="913" y="34408"/>
                      <a:pt x="873" y="34428"/>
                    </a:cubicBezTo>
                    <a:cubicBezTo>
                      <a:pt x="853" y="34448"/>
                      <a:pt x="853" y="34487"/>
                      <a:pt x="853" y="34507"/>
                    </a:cubicBezTo>
                    <a:cubicBezTo>
                      <a:pt x="853" y="34527"/>
                      <a:pt x="853" y="34567"/>
                      <a:pt x="814" y="34606"/>
                    </a:cubicBezTo>
                    <a:cubicBezTo>
                      <a:pt x="754" y="34646"/>
                      <a:pt x="774" y="34705"/>
                      <a:pt x="794" y="34765"/>
                    </a:cubicBezTo>
                    <a:cubicBezTo>
                      <a:pt x="893" y="34765"/>
                      <a:pt x="873" y="34844"/>
                      <a:pt x="873" y="34904"/>
                    </a:cubicBezTo>
                    <a:cubicBezTo>
                      <a:pt x="893" y="35003"/>
                      <a:pt x="913" y="35102"/>
                      <a:pt x="933" y="35221"/>
                    </a:cubicBezTo>
                    <a:cubicBezTo>
                      <a:pt x="992" y="35320"/>
                      <a:pt x="992" y="35459"/>
                      <a:pt x="933" y="35558"/>
                    </a:cubicBezTo>
                    <a:lnTo>
                      <a:pt x="933" y="35657"/>
                    </a:lnTo>
                    <a:cubicBezTo>
                      <a:pt x="933" y="35697"/>
                      <a:pt x="913" y="35737"/>
                      <a:pt x="873" y="35756"/>
                    </a:cubicBezTo>
                    <a:cubicBezTo>
                      <a:pt x="873" y="35796"/>
                      <a:pt x="873" y="35816"/>
                      <a:pt x="933" y="35836"/>
                    </a:cubicBezTo>
                    <a:cubicBezTo>
                      <a:pt x="938" y="35839"/>
                      <a:pt x="942" y="35840"/>
                      <a:pt x="945" y="35840"/>
                    </a:cubicBezTo>
                    <a:cubicBezTo>
                      <a:pt x="962" y="35840"/>
                      <a:pt x="933" y="35796"/>
                      <a:pt x="933" y="35796"/>
                    </a:cubicBezTo>
                    <a:cubicBezTo>
                      <a:pt x="952" y="35796"/>
                      <a:pt x="972" y="35816"/>
                      <a:pt x="952" y="35836"/>
                    </a:cubicBezTo>
                    <a:cubicBezTo>
                      <a:pt x="972" y="35875"/>
                      <a:pt x="952" y="35895"/>
                      <a:pt x="933" y="35935"/>
                    </a:cubicBezTo>
                    <a:cubicBezTo>
                      <a:pt x="933" y="35955"/>
                      <a:pt x="992" y="35975"/>
                      <a:pt x="972" y="35994"/>
                    </a:cubicBezTo>
                    <a:cubicBezTo>
                      <a:pt x="952" y="36034"/>
                      <a:pt x="873" y="36054"/>
                      <a:pt x="913" y="36133"/>
                    </a:cubicBezTo>
                    <a:cubicBezTo>
                      <a:pt x="952" y="36213"/>
                      <a:pt x="893" y="36252"/>
                      <a:pt x="913" y="36312"/>
                    </a:cubicBezTo>
                    <a:cubicBezTo>
                      <a:pt x="913" y="36411"/>
                      <a:pt x="913" y="36530"/>
                      <a:pt x="913" y="36629"/>
                    </a:cubicBezTo>
                    <a:lnTo>
                      <a:pt x="972" y="36629"/>
                    </a:lnTo>
                    <a:lnTo>
                      <a:pt x="972" y="36530"/>
                    </a:lnTo>
                    <a:cubicBezTo>
                      <a:pt x="972" y="36510"/>
                      <a:pt x="972" y="36505"/>
                      <a:pt x="975" y="36505"/>
                    </a:cubicBezTo>
                    <a:cubicBezTo>
                      <a:pt x="977" y="36505"/>
                      <a:pt x="982" y="36510"/>
                      <a:pt x="992" y="36510"/>
                    </a:cubicBezTo>
                    <a:cubicBezTo>
                      <a:pt x="992" y="36504"/>
                      <a:pt x="994" y="36502"/>
                      <a:pt x="996" y="36502"/>
                    </a:cubicBezTo>
                    <a:cubicBezTo>
                      <a:pt x="1002" y="36502"/>
                      <a:pt x="1012" y="36516"/>
                      <a:pt x="1012" y="36530"/>
                    </a:cubicBezTo>
                    <a:cubicBezTo>
                      <a:pt x="1012" y="36530"/>
                      <a:pt x="1051" y="36609"/>
                      <a:pt x="1012" y="36629"/>
                    </a:cubicBezTo>
                    <a:lnTo>
                      <a:pt x="972" y="36788"/>
                    </a:lnTo>
                    <a:cubicBezTo>
                      <a:pt x="993" y="36774"/>
                      <a:pt x="1012" y="36767"/>
                      <a:pt x="1027" y="36767"/>
                    </a:cubicBezTo>
                    <a:cubicBezTo>
                      <a:pt x="1055" y="36767"/>
                      <a:pt x="1071" y="36789"/>
                      <a:pt x="1071" y="36827"/>
                    </a:cubicBezTo>
                    <a:cubicBezTo>
                      <a:pt x="1071" y="36847"/>
                      <a:pt x="1071" y="36887"/>
                      <a:pt x="1051" y="36907"/>
                    </a:cubicBezTo>
                    <a:cubicBezTo>
                      <a:pt x="1051" y="36966"/>
                      <a:pt x="1071" y="37026"/>
                      <a:pt x="1111" y="37085"/>
                    </a:cubicBezTo>
                    <a:cubicBezTo>
                      <a:pt x="1151" y="37125"/>
                      <a:pt x="1151" y="37125"/>
                      <a:pt x="1091" y="37164"/>
                    </a:cubicBezTo>
                    <a:lnTo>
                      <a:pt x="1051" y="37164"/>
                    </a:lnTo>
                    <a:cubicBezTo>
                      <a:pt x="1032" y="37204"/>
                      <a:pt x="1012" y="37224"/>
                      <a:pt x="992" y="37244"/>
                    </a:cubicBezTo>
                    <a:cubicBezTo>
                      <a:pt x="952" y="37264"/>
                      <a:pt x="913" y="37283"/>
                      <a:pt x="893" y="37303"/>
                    </a:cubicBezTo>
                    <a:cubicBezTo>
                      <a:pt x="853" y="37422"/>
                      <a:pt x="873" y="37561"/>
                      <a:pt x="952" y="37700"/>
                    </a:cubicBezTo>
                    <a:cubicBezTo>
                      <a:pt x="992" y="37799"/>
                      <a:pt x="972" y="37839"/>
                      <a:pt x="873" y="37878"/>
                    </a:cubicBezTo>
                    <a:lnTo>
                      <a:pt x="873" y="37918"/>
                    </a:lnTo>
                    <a:cubicBezTo>
                      <a:pt x="933" y="37938"/>
                      <a:pt x="1012" y="37918"/>
                      <a:pt x="972" y="38017"/>
                    </a:cubicBezTo>
                    <a:cubicBezTo>
                      <a:pt x="972" y="38057"/>
                      <a:pt x="952" y="38096"/>
                      <a:pt x="1012" y="38116"/>
                    </a:cubicBezTo>
                    <a:cubicBezTo>
                      <a:pt x="1051" y="38136"/>
                      <a:pt x="1071" y="38156"/>
                      <a:pt x="1051" y="38196"/>
                    </a:cubicBezTo>
                    <a:cubicBezTo>
                      <a:pt x="1012" y="38315"/>
                      <a:pt x="1012" y="38434"/>
                      <a:pt x="1051" y="38533"/>
                    </a:cubicBezTo>
                    <a:lnTo>
                      <a:pt x="1091" y="38731"/>
                    </a:lnTo>
                    <a:cubicBezTo>
                      <a:pt x="1091" y="38791"/>
                      <a:pt x="1131" y="38850"/>
                      <a:pt x="1091" y="38890"/>
                    </a:cubicBezTo>
                    <a:cubicBezTo>
                      <a:pt x="1091" y="38910"/>
                      <a:pt x="1091" y="38910"/>
                      <a:pt x="1091" y="38910"/>
                    </a:cubicBezTo>
                    <a:cubicBezTo>
                      <a:pt x="1091" y="38929"/>
                      <a:pt x="1091" y="38929"/>
                      <a:pt x="1091" y="38949"/>
                    </a:cubicBezTo>
                    <a:cubicBezTo>
                      <a:pt x="1131" y="38949"/>
                      <a:pt x="1111" y="38969"/>
                      <a:pt x="1091" y="38989"/>
                    </a:cubicBezTo>
                    <a:cubicBezTo>
                      <a:pt x="1091" y="39048"/>
                      <a:pt x="1071" y="39108"/>
                      <a:pt x="1151" y="39128"/>
                    </a:cubicBezTo>
                    <a:cubicBezTo>
                      <a:pt x="1151" y="39128"/>
                      <a:pt x="1151" y="39167"/>
                      <a:pt x="1170" y="39207"/>
                    </a:cubicBezTo>
                    <a:cubicBezTo>
                      <a:pt x="1210" y="39267"/>
                      <a:pt x="1230" y="39346"/>
                      <a:pt x="1210" y="39425"/>
                    </a:cubicBezTo>
                    <a:lnTo>
                      <a:pt x="1210" y="39505"/>
                    </a:lnTo>
                    <a:lnTo>
                      <a:pt x="1250" y="39505"/>
                    </a:lnTo>
                    <a:cubicBezTo>
                      <a:pt x="1250" y="39485"/>
                      <a:pt x="1250" y="39465"/>
                      <a:pt x="1289" y="39465"/>
                    </a:cubicBezTo>
                    <a:cubicBezTo>
                      <a:pt x="1309" y="39465"/>
                      <a:pt x="1309" y="39505"/>
                      <a:pt x="1289" y="39505"/>
                    </a:cubicBezTo>
                    <a:cubicBezTo>
                      <a:pt x="1289" y="39524"/>
                      <a:pt x="1270" y="39544"/>
                      <a:pt x="1270" y="39544"/>
                    </a:cubicBezTo>
                    <a:cubicBezTo>
                      <a:pt x="1270" y="39564"/>
                      <a:pt x="1270" y="39584"/>
                      <a:pt x="1270" y="39604"/>
                    </a:cubicBezTo>
                    <a:lnTo>
                      <a:pt x="1270" y="39643"/>
                    </a:lnTo>
                    <a:lnTo>
                      <a:pt x="1309" y="39643"/>
                    </a:lnTo>
                    <a:cubicBezTo>
                      <a:pt x="1349" y="39643"/>
                      <a:pt x="1389" y="39643"/>
                      <a:pt x="1408" y="39683"/>
                    </a:cubicBezTo>
                    <a:lnTo>
                      <a:pt x="1408" y="39782"/>
                    </a:lnTo>
                    <a:cubicBezTo>
                      <a:pt x="1468" y="39842"/>
                      <a:pt x="1428" y="39961"/>
                      <a:pt x="1468" y="40020"/>
                    </a:cubicBezTo>
                    <a:cubicBezTo>
                      <a:pt x="1527" y="40099"/>
                      <a:pt x="1508" y="40099"/>
                      <a:pt x="1468" y="40119"/>
                    </a:cubicBezTo>
                    <a:cubicBezTo>
                      <a:pt x="1428" y="40159"/>
                      <a:pt x="1448" y="40218"/>
                      <a:pt x="1428" y="40258"/>
                    </a:cubicBezTo>
                    <a:cubicBezTo>
                      <a:pt x="1408" y="40298"/>
                      <a:pt x="1428" y="40318"/>
                      <a:pt x="1448" y="40337"/>
                    </a:cubicBezTo>
                    <a:cubicBezTo>
                      <a:pt x="1547" y="40417"/>
                      <a:pt x="1508" y="40516"/>
                      <a:pt x="1488" y="40595"/>
                    </a:cubicBezTo>
                    <a:cubicBezTo>
                      <a:pt x="1508" y="40615"/>
                      <a:pt x="1508" y="40655"/>
                      <a:pt x="1508" y="40675"/>
                    </a:cubicBezTo>
                    <a:cubicBezTo>
                      <a:pt x="1508" y="40714"/>
                      <a:pt x="1527" y="40754"/>
                      <a:pt x="1567" y="40774"/>
                    </a:cubicBezTo>
                    <a:cubicBezTo>
                      <a:pt x="1627" y="40794"/>
                      <a:pt x="1607" y="40853"/>
                      <a:pt x="1587" y="40893"/>
                    </a:cubicBezTo>
                    <a:cubicBezTo>
                      <a:pt x="1646" y="40913"/>
                      <a:pt x="1646" y="40992"/>
                      <a:pt x="1607" y="41032"/>
                    </a:cubicBezTo>
                    <a:cubicBezTo>
                      <a:pt x="1567" y="41071"/>
                      <a:pt x="1527" y="41131"/>
                      <a:pt x="1547" y="41210"/>
                    </a:cubicBezTo>
                    <a:cubicBezTo>
                      <a:pt x="1567" y="41210"/>
                      <a:pt x="1567" y="41230"/>
                      <a:pt x="1567" y="41250"/>
                    </a:cubicBezTo>
                    <a:cubicBezTo>
                      <a:pt x="1527" y="41349"/>
                      <a:pt x="1527" y="41349"/>
                      <a:pt x="1607" y="41388"/>
                    </a:cubicBezTo>
                    <a:lnTo>
                      <a:pt x="1646" y="41388"/>
                    </a:lnTo>
                    <a:cubicBezTo>
                      <a:pt x="1666" y="41408"/>
                      <a:pt x="1686" y="41428"/>
                      <a:pt x="1666" y="41468"/>
                    </a:cubicBezTo>
                    <a:cubicBezTo>
                      <a:pt x="1666" y="41491"/>
                      <a:pt x="1659" y="41501"/>
                      <a:pt x="1646" y="41501"/>
                    </a:cubicBezTo>
                    <a:cubicBezTo>
                      <a:pt x="1636" y="41501"/>
                      <a:pt x="1623" y="41496"/>
                      <a:pt x="1607" y="41488"/>
                    </a:cubicBezTo>
                    <a:cubicBezTo>
                      <a:pt x="1596" y="41482"/>
                      <a:pt x="1586" y="41480"/>
                      <a:pt x="1575" y="41480"/>
                    </a:cubicBezTo>
                    <a:cubicBezTo>
                      <a:pt x="1547" y="41480"/>
                      <a:pt x="1522" y="41498"/>
                      <a:pt x="1508" y="41527"/>
                    </a:cubicBezTo>
                    <a:cubicBezTo>
                      <a:pt x="1508" y="41567"/>
                      <a:pt x="1448" y="41626"/>
                      <a:pt x="1468" y="41686"/>
                    </a:cubicBezTo>
                    <a:cubicBezTo>
                      <a:pt x="1468" y="41726"/>
                      <a:pt x="1448" y="41785"/>
                      <a:pt x="1408" y="41825"/>
                    </a:cubicBezTo>
                    <a:lnTo>
                      <a:pt x="1408" y="41845"/>
                    </a:lnTo>
                    <a:lnTo>
                      <a:pt x="1408" y="41864"/>
                    </a:lnTo>
                    <a:cubicBezTo>
                      <a:pt x="1408" y="41924"/>
                      <a:pt x="1408" y="41964"/>
                      <a:pt x="1428" y="42023"/>
                    </a:cubicBezTo>
                    <a:cubicBezTo>
                      <a:pt x="1448" y="42063"/>
                      <a:pt x="1428" y="42102"/>
                      <a:pt x="1408" y="42142"/>
                    </a:cubicBezTo>
                    <a:cubicBezTo>
                      <a:pt x="1349" y="42261"/>
                      <a:pt x="1309" y="42400"/>
                      <a:pt x="1329" y="42539"/>
                    </a:cubicBezTo>
                    <a:cubicBezTo>
                      <a:pt x="1329" y="42598"/>
                      <a:pt x="1250" y="42658"/>
                      <a:pt x="1329" y="42717"/>
                    </a:cubicBezTo>
                    <a:cubicBezTo>
                      <a:pt x="1349" y="42737"/>
                      <a:pt x="1369" y="42757"/>
                      <a:pt x="1369" y="42757"/>
                    </a:cubicBezTo>
                    <a:cubicBezTo>
                      <a:pt x="1309" y="42896"/>
                      <a:pt x="1488" y="43015"/>
                      <a:pt x="1389" y="43134"/>
                    </a:cubicBezTo>
                    <a:lnTo>
                      <a:pt x="1369" y="43153"/>
                    </a:lnTo>
                    <a:cubicBezTo>
                      <a:pt x="1448" y="43153"/>
                      <a:pt x="1448" y="43153"/>
                      <a:pt x="1468" y="43094"/>
                    </a:cubicBezTo>
                    <a:cubicBezTo>
                      <a:pt x="1468" y="43094"/>
                      <a:pt x="1468" y="43074"/>
                      <a:pt x="1468" y="43054"/>
                    </a:cubicBezTo>
                    <a:cubicBezTo>
                      <a:pt x="1468" y="43010"/>
                      <a:pt x="1486" y="42997"/>
                      <a:pt x="1506" y="42997"/>
                    </a:cubicBezTo>
                    <a:cubicBezTo>
                      <a:pt x="1522" y="42997"/>
                      <a:pt x="1538" y="43006"/>
                      <a:pt x="1547" y="43015"/>
                    </a:cubicBezTo>
                    <a:cubicBezTo>
                      <a:pt x="1547" y="43094"/>
                      <a:pt x="1547" y="43193"/>
                      <a:pt x="1508" y="43253"/>
                    </a:cubicBezTo>
                    <a:cubicBezTo>
                      <a:pt x="1587" y="43253"/>
                      <a:pt x="1607" y="43153"/>
                      <a:pt x="1627" y="43153"/>
                    </a:cubicBezTo>
                    <a:cubicBezTo>
                      <a:pt x="1666" y="43153"/>
                      <a:pt x="1627" y="43173"/>
                      <a:pt x="1627" y="43173"/>
                    </a:cubicBezTo>
                    <a:cubicBezTo>
                      <a:pt x="1607" y="43292"/>
                      <a:pt x="1646" y="43391"/>
                      <a:pt x="1706" y="43491"/>
                    </a:cubicBezTo>
                    <a:cubicBezTo>
                      <a:pt x="1726" y="43510"/>
                      <a:pt x="1746" y="43510"/>
                      <a:pt x="1765" y="43510"/>
                    </a:cubicBezTo>
                    <a:lnTo>
                      <a:pt x="1825" y="43510"/>
                    </a:lnTo>
                    <a:cubicBezTo>
                      <a:pt x="1865" y="43510"/>
                      <a:pt x="1884" y="43530"/>
                      <a:pt x="1884" y="43570"/>
                    </a:cubicBezTo>
                    <a:cubicBezTo>
                      <a:pt x="1884" y="43610"/>
                      <a:pt x="1845" y="43629"/>
                      <a:pt x="1825" y="43629"/>
                    </a:cubicBezTo>
                    <a:cubicBezTo>
                      <a:pt x="1780" y="43629"/>
                      <a:pt x="1736" y="43596"/>
                      <a:pt x="1699" y="43596"/>
                    </a:cubicBezTo>
                    <a:cubicBezTo>
                      <a:pt x="1687" y="43596"/>
                      <a:pt x="1676" y="43600"/>
                      <a:pt x="1666" y="43610"/>
                    </a:cubicBezTo>
                    <a:cubicBezTo>
                      <a:pt x="1646" y="43649"/>
                      <a:pt x="1627" y="43729"/>
                      <a:pt x="1646" y="43788"/>
                    </a:cubicBezTo>
                    <a:cubicBezTo>
                      <a:pt x="1686" y="43848"/>
                      <a:pt x="1587" y="43867"/>
                      <a:pt x="1587" y="43927"/>
                    </a:cubicBezTo>
                    <a:lnTo>
                      <a:pt x="1587" y="44046"/>
                    </a:lnTo>
                    <a:cubicBezTo>
                      <a:pt x="1594" y="44052"/>
                      <a:pt x="1600" y="44055"/>
                      <a:pt x="1607" y="44055"/>
                    </a:cubicBezTo>
                    <a:cubicBezTo>
                      <a:pt x="1620" y="44055"/>
                      <a:pt x="1633" y="44046"/>
                      <a:pt x="1646" y="44046"/>
                    </a:cubicBezTo>
                    <a:cubicBezTo>
                      <a:pt x="1656" y="44046"/>
                      <a:pt x="1671" y="44041"/>
                      <a:pt x="1686" y="44041"/>
                    </a:cubicBezTo>
                    <a:cubicBezTo>
                      <a:pt x="1701" y="44041"/>
                      <a:pt x="1716" y="44046"/>
                      <a:pt x="1726" y="44066"/>
                    </a:cubicBezTo>
                    <a:cubicBezTo>
                      <a:pt x="1785" y="44105"/>
                      <a:pt x="1785" y="44185"/>
                      <a:pt x="1765" y="44224"/>
                    </a:cubicBezTo>
                    <a:cubicBezTo>
                      <a:pt x="1751" y="44253"/>
                      <a:pt x="1726" y="44272"/>
                      <a:pt x="1698" y="44272"/>
                    </a:cubicBezTo>
                    <a:cubicBezTo>
                      <a:pt x="1688" y="44272"/>
                      <a:pt x="1677" y="44269"/>
                      <a:pt x="1666" y="44264"/>
                    </a:cubicBezTo>
                    <a:cubicBezTo>
                      <a:pt x="1627" y="44264"/>
                      <a:pt x="1587" y="44244"/>
                      <a:pt x="1547" y="44224"/>
                    </a:cubicBezTo>
                    <a:lnTo>
                      <a:pt x="1547" y="44224"/>
                    </a:lnTo>
                    <a:lnTo>
                      <a:pt x="1567" y="44284"/>
                    </a:lnTo>
                    <a:cubicBezTo>
                      <a:pt x="1587" y="44304"/>
                      <a:pt x="1607" y="44343"/>
                      <a:pt x="1567" y="44363"/>
                    </a:cubicBezTo>
                    <a:lnTo>
                      <a:pt x="1567" y="44403"/>
                    </a:lnTo>
                    <a:cubicBezTo>
                      <a:pt x="1567" y="44423"/>
                      <a:pt x="1587" y="44442"/>
                      <a:pt x="1607" y="44462"/>
                    </a:cubicBezTo>
                    <a:lnTo>
                      <a:pt x="1686" y="44403"/>
                    </a:lnTo>
                    <a:cubicBezTo>
                      <a:pt x="1711" y="44395"/>
                      <a:pt x="1732" y="44390"/>
                      <a:pt x="1747" y="44390"/>
                    </a:cubicBezTo>
                    <a:cubicBezTo>
                      <a:pt x="1768" y="44390"/>
                      <a:pt x="1777" y="44399"/>
                      <a:pt x="1765" y="44423"/>
                    </a:cubicBezTo>
                    <a:cubicBezTo>
                      <a:pt x="1765" y="44482"/>
                      <a:pt x="1746" y="44522"/>
                      <a:pt x="1726" y="44561"/>
                    </a:cubicBezTo>
                    <a:cubicBezTo>
                      <a:pt x="1765" y="44561"/>
                      <a:pt x="1765" y="44561"/>
                      <a:pt x="1765" y="44581"/>
                    </a:cubicBezTo>
                    <a:cubicBezTo>
                      <a:pt x="1785" y="44661"/>
                      <a:pt x="1765" y="44720"/>
                      <a:pt x="1726" y="44780"/>
                    </a:cubicBezTo>
                    <a:cubicBezTo>
                      <a:pt x="1732" y="44774"/>
                      <a:pt x="1737" y="44771"/>
                      <a:pt x="1743" y="44771"/>
                    </a:cubicBezTo>
                    <a:cubicBezTo>
                      <a:pt x="1756" y="44771"/>
                      <a:pt x="1765" y="44785"/>
                      <a:pt x="1765" y="44799"/>
                    </a:cubicBezTo>
                    <a:cubicBezTo>
                      <a:pt x="1765" y="44918"/>
                      <a:pt x="1765" y="45018"/>
                      <a:pt x="1785" y="45117"/>
                    </a:cubicBezTo>
                    <a:cubicBezTo>
                      <a:pt x="1805" y="45156"/>
                      <a:pt x="1825" y="45196"/>
                      <a:pt x="1825" y="45236"/>
                    </a:cubicBezTo>
                    <a:cubicBezTo>
                      <a:pt x="1805" y="45315"/>
                      <a:pt x="1805" y="45375"/>
                      <a:pt x="1825" y="45434"/>
                    </a:cubicBezTo>
                    <a:cubicBezTo>
                      <a:pt x="1865" y="45533"/>
                      <a:pt x="1785" y="45593"/>
                      <a:pt x="1805" y="45692"/>
                    </a:cubicBezTo>
                    <a:cubicBezTo>
                      <a:pt x="1805" y="45712"/>
                      <a:pt x="1746" y="45732"/>
                      <a:pt x="1706" y="45732"/>
                    </a:cubicBezTo>
                    <a:cubicBezTo>
                      <a:pt x="1686" y="45732"/>
                      <a:pt x="1646" y="45712"/>
                      <a:pt x="1627" y="45712"/>
                    </a:cubicBezTo>
                    <a:cubicBezTo>
                      <a:pt x="1587" y="45751"/>
                      <a:pt x="1587" y="45811"/>
                      <a:pt x="1607" y="45870"/>
                    </a:cubicBezTo>
                    <a:cubicBezTo>
                      <a:pt x="1646" y="45870"/>
                      <a:pt x="1666" y="45870"/>
                      <a:pt x="1646" y="45910"/>
                    </a:cubicBezTo>
                    <a:cubicBezTo>
                      <a:pt x="1607" y="45950"/>
                      <a:pt x="1567" y="45989"/>
                      <a:pt x="1527" y="46029"/>
                    </a:cubicBezTo>
                    <a:cubicBezTo>
                      <a:pt x="1508" y="46029"/>
                      <a:pt x="1508" y="46009"/>
                      <a:pt x="1488" y="45989"/>
                    </a:cubicBezTo>
                    <a:cubicBezTo>
                      <a:pt x="1448" y="46009"/>
                      <a:pt x="1468" y="46069"/>
                      <a:pt x="1448" y="46108"/>
                    </a:cubicBezTo>
                    <a:cubicBezTo>
                      <a:pt x="1428" y="46207"/>
                      <a:pt x="1408" y="46307"/>
                      <a:pt x="1369" y="46406"/>
                    </a:cubicBezTo>
                    <a:cubicBezTo>
                      <a:pt x="1369" y="46426"/>
                      <a:pt x="1369" y="46445"/>
                      <a:pt x="1389" y="46465"/>
                    </a:cubicBezTo>
                    <a:cubicBezTo>
                      <a:pt x="1428" y="46465"/>
                      <a:pt x="1468" y="46485"/>
                      <a:pt x="1488" y="46505"/>
                    </a:cubicBezTo>
                    <a:cubicBezTo>
                      <a:pt x="1494" y="46511"/>
                      <a:pt x="1499" y="46513"/>
                      <a:pt x="1505" y="46513"/>
                    </a:cubicBezTo>
                    <a:cubicBezTo>
                      <a:pt x="1518" y="46513"/>
                      <a:pt x="1527" y="46499"/>
                      <a:pt x="1527" y="46485"/>
                    </a:cubicBezTo>
                    <a:cubicBezTo>
                      <a:pt x="1527" y="46465"/>
                      <a:pt x="1488" y="46426"/>
                      <a:pt x="1527" y="46406"/>
                    </a:cubicBezTo>
                    <a:cubicBezTo>
                      <a:pt x="1547" y="46399"/>
                      <a:pt x="1563" y="46397"/>
                      <a:pt x="1575" y="46397"/>
                    </a:cubicBezTo>
                    <a:cubicBezTo>
                      <a:pt x="1600" y="46397"/>
                      <a:pt x="1613" y="46406"/>
                      <a:pt x="1627" y="46406"/>
                    </a:cubicBezTo>
                    <a:cubicBezTo>
                      <a:pt x="1627" y="46485"/>
                      <a:pt x="1587" y="46545"/>
                      <a:pt x="1627" y="46604"/>
                    </a:cubicBezTo>
                    <a:cubicBezTo>
                      <a:pt x="1666" y="46664"/>
                      <a:pt x="1627" y="46664"/>
                      <a:pt x="1607" y="46703"/>
                    </a:cubicBezTo>
                    <a:cubicBezTo>
                      <a:pt x="1607" y="46763"/>
                      <a:pt x="1567" y="46822"/>
                      <a:pt x="1508" y="46862"/>
                    </a:cubicBezTo>
                    <a:cubicBezTo>
                      <a:pt x="1508" y="46882"/>
                      <a:pt x="1508" y="46902"/>
                      <a:pt x="1468" y="46902"/>
                    </a:cubicBezTo>
                    <a:cubicBezTo>
                      <a:pt x="1448" y="46961"/>
                      <a:pt x="1468" y="47021"/>
                      <a:pt x="1488" y="47080"/>
                    </a:cubicBezTo>
                    <a:cubicBezTo>
                      <a:pt x="1527" y="47159"/>
                      <a:pt x="1547" y="47239"/>
                      <a:pt x="1508" y="47318"/>
                    </a:cubicBezTo>
                    <a:cubicBezTo>
                      <a:pt x="1508" y="47378"/>
                      <a:pt x="1508" y="47417"/>
                      <a:pt x="1508" y="47477"/>
                    </a:cubicBezTo>
                    <a:cubicBezTo>
                      <a:pt x="1508" y="47516"/>
                      <a:pt x="1527" y="47556"/>
                      <a:pt x="1587" y="47576"/>
                    </a:cubicBezTo>
                    <a:cubicBezTo>
                      <a:pt x="1627" y="47576"/>
                      <a:pt x="1627" y="47576"/>
                      <a:pt x="1627" y="47596"/>
                    </a:cubicBezTo>
                    <a:cubicBezTo>
                      <a:pt x="1646" y="47615"/>
                      <a:pt x="1627" y="47635"/>
                      <a:pt x="1627" y="47655"/>
                    </a:cubicBezTo>
                    <a:cubicBezTo>
                      <a:pt x="1627" y="47675"/>
                      <a:pt x="1666" y="47675"/>
                      <a:pt x="1666" y="47695"/>
                    </a:cubicBezTo>
                    <a:cubicBezTo>
                      <a:pt x="1646" y="47794"/>
                      <a:pt x="1686" y="47774"/>
                      <a:pt x="1666" y="47814"/>
                    </a:cubicBezTo>
                    <a:cubicBezTo>
                      <a:pt x="1646" y="47834"/>
                      <a:pt x="1627" y="47834"/>
                      <a:pt x="1607" y="47853"/>
                    </a:cubicBezTo>
                    <a:cubicBezTo>
                      <a:pt x="1587" y="47893"/>
                      <a:pt x="1587" y="47913"/>
                      <a:pt x="1627" y="47953"/>
                    </a:cubicBezTo>
                    <a:cubicBezTo>
                      <a:pt x="1706" y="48032"/>
                      <a:pt x="1666" y="48111"/>
                      <a:pt x="1627" y="48191"/>
                    </a:cubicBezTo>
                    <a:lnTo>
                      <a:pt x="1627" y="48409"/>
                    </a:lnTo>
                    <a:cubicBezTo>
                      <a:pt x="1686" y="48488"/>
                      <a:pt x="1686" y="48488"/>
                      <a:pt x="1627" y="48548"/>
                    </a:cubicBezTo>
                    <a:cubicBezTo>
                      <a:pt x="1587" y="48528"/>
                      <a:pt x="1567" y="48488"/>
                      <a:pt x="1567" y="48448"/>
                    </a:cubicBezTo>
                    <a:lnTo>
                      <a:pt x="1488" y="48488"/>
                    </a:lnTo>
                    <a:lnTo>
                      <a:pt x="1448" y="48548"/>
                    </a:lnTo>
                    <a:cubicBezTo>
                      <a:pt x="1468" y="48587"/>
                      <a:pt x="1488" y="48627"/>
                      <a:pt x="1448" y="48686"/>
                    </a:cubicBezTo>
                    <a:cubicBezTo>
                      <a:pt x="1389" y="48726"/>
                      <a:pt x="1369" y="48825"/>
                      <a:pt x="1270" y="48825"/>
                    </a:cubicBezTo>
                    <a:cubicBezTo>
                      <a:pt x="1270" y="48905"/>
                      <a:pt x="1210" y="48964"/>
                      <a:pt x="1250" y="49063"/>
                    </a:cubicBezTo>
                    <a:cubicBezTo>
                      <a:pt x="1270" y="49103"/>
                      <a:pt x="1250" y="49162"/>
                      <a:pt x="1210" y="49222"/>
                    </a:cubicBezTo>
                    <a:cubicBezTo>
                      <a:pt x="1309" y="49321"/>
                      <a:pt x="1488" y="49301"/>
                      <a:pt x="1468" y="49380"/>
                    </a:cubicBezTo>
                    <a:cubicBezTo>
                      <a:pt x="1448" y="49460"/>
                      <a:pt x="1389" y="49460"/>
                      <a:pt x="1329" y="49460"/>
                    </a:cubicBezTo>
                    <a:cubicBezTo>
                      <a:pt x="1230" y="49460"/>
                      <a:pt x="1230" y="49460"/>
                      <a:pt x="1230" y="49519"/>
                    </a:cubicBezTo>
                    <a:cubicBezTo>
                      <a:pt x="1230" y="49559"/>
                      <a:pt x="1250" y="49618"/>
                      <a:pt x="1250" y="49658"/>
                    </a:cubicBezTo>
                    <a:cubicBezTo>
                      <a:pt x="1270" y="49698"/>
                      <a:pt x="1270" y="49757"/>
                      <a:pt x="1230" y="49797"/>
                    </a:cubicBezTo>
                    <a:cubicBezTo>
                      <a:pt x="1170" y="49856"/>
                      <a:pt x="1151" y="49936"/>
                      <a:pt x="1170" y="50015"/>
                    </a:cubicBezTo>
                    <a:cubicBezTo>
                      <a:pt x="1289" y="50055"/>
                      <a:pt x="1230" y="50154"/>
                      <a:pt x="1230" y="50233"/>
                    </a:cubicBezTo>
                    <a:cubicBezTo>
                      <a:pt x="1250" y="50313"/>
                      <a:pt x="1210" y="50313"/>
                      <a:pt x="1151" y="50313"/>
                    </a:cubicBezTo>
                    <a:lnTo>
                      <a:pt x="1111" y="50313"/>
                    </a:lnTo>
                    <a:lnTo>
                      <a:pt x="1111" y="50392"/>
                    </a:lnTo>
                    <a:cubicBezTo>
                      <a:pt x="1131" y="50471"/>
                      <a:pt x="1111" y="50531"/>
                      <a:pt x="1071" y="50590"/>
                    </a:cubicBezTo>
                    <a:cubicBezTo>
                      <a:pt x="1088" y="50624"/>
                      <a:pt x="1076" y="50673"/>
                      <a:pt x="1123" y="50673"/>
                    </a:cubicBezTo>
                    <a:cubicBezTo>
                      <a:pt x="1131" y="50673"/>
                      <a:pt x="1140" y="50672"/>
                      <a:pt x="1151" y="50670"/>
                    </a:cubicBezTo>
                    <a:cubicBezTo>
                      <a:pt x="1159" y="50667"/>
                      <a:pt x="1166" y="50666"/>
                      <a:pt x="1173" y="50666"/>
                    </a:cubicBezTo>
                    <a:cubicBezTo>
                      <a:pt x="1216" y="50666"/>
                      <a:pt x="1236" y="50712"/>
                      <a:pt x="1270" y="50729"/>
                    </a:cubicBezTo>
                    <a:cubicBezTo>
                      <a:pt x="1309" y="50788"/>
                      <a:pt x="1349" y="50848"/>
                      <a:pt x="1349" y="50927"/>
                    </a:cubicBezTo>
                    <a:cubicBezTo>
                      <a:pt x="1389" y="50947"/>
                      <a:pt x="1408" y="50967"/>
                      <a:pt x="1389" y="51007"/>
                    </a:cubicBezTo>
                    <a:cubicBezTo>
                      <a:pt x="1389" y="51046"/>
                      <a:pt x="1389" y="51086"/>
                      <a:pt x="1389" y="51126"/>
                    </a:cubicBezTo>
                    <a:cubicBezTo>
                      <a:pt x="1408" y="51185"/>
                      <a:pt x="1448" y="51225"/>
                      <a:pt x="1389" y="51304"/>
                    </a:cubicBezTo>
                    <a:cubicBezTo>
                      <a:pt x="1428" y="51344"/>
                      <a:pt x="1468" y="51383"/>
                      <a:pt x="1428" y="51443"/>
                    </a:cubicBezTo>
                    <a:cubicBezTo>
                      <a:pt x="1408" y="51483"/>
                      <a:pt x="1428" y="51502"/>
                      <a:pt x="1448" y="51542"/>
                    </a:cubicBezTo>
                    <a:cubicBezTo>
                      <a:pt x="1468" y="51582"/>
                      <a:pt x="1448" y="51621"/>
                      <a:pt x="1389" y="51641"/>
                    </a:cubicBezTo>
                    <a:cubicBezTo>
                      <a:pt x="1389" y="51661"/>
                      <a:pt x="1389" y="51681"/>
                      <a:pt x="1389" y="51681"/>
                    </a:cubicBezTo>
                    <a:lnTo>
                      <a:pt x="1389" y="51740"/>
                    </a:lnTo>
                    <a:cubicBezTo>
                      <a:pt x="1428" y="51740"/>
                      <a:pt x="1448" y="51760"/>
                      <a:pt x="1428" y="51800"/>
                    </a:cubicBezTo>
                    <a:cubicBezTo>
                      <a:pt x="1408" y="51820"/>
                      <a:pt x="1389" y="51820"/>
                      <a:pt x="1349" y="51820"/>
                    </a:cubicBezTo>
                    <a:lnTo>
                      <a:pt x="1309" y="51820"/>
                    </a:lnTo>
                    <a:cubicBezTo>
                      <a:pt x="1250" y="51859"/>
                      <a:pt x="1289" y="51959"/>
                      <a:pt x="1210" y="51998"/>
                    </a:cubicBezTo>
                    <a:cubicBezTo>
                      <a:pt x="1210" y="52018"/>
                      <a:pt x="1210" y="52038"/>
                      <a:pt x="1170" y="52038"/>
                    </a:cubicBezTo>
                    <a:lnTo>
                      <a:pt x="1170" y="52157"/>
                    </a:lnTo>
                    <a:cubicBezTo>
                      <a:pt x="1170" y="52197"/>
                      <a:pt x="1190" y="52236"/>
                      <a:pt x="1131" y="52256"/>
                    </a:cubicBezTo>
                    <a:cubicBezTo>
                      <a:pt x="1131" y="52315"/>
                      <a:pt x="1111" y="52355"/>
                      <a:pt x="1051" y="52395"/>
                    </a:cubicBezTo>
                    <a:cubicBezTo>
                      <a:pt x="1051" y="52415"/>
                      <a:pt x="1032" y="52434"/>
                      <a:pt x="1032" y="52454"/>
                    </a:cubicBezTo>
                    <a:cubicBezTo>
                      <a:pt x="1012" y="52534"/>
                      <a:pt x="992" y="52613"/>
                      <a:pt x="992" y="52672"/>
                    </a:cubicBezTo>
                    <a:cubicBezTo>
                      <a:pt x="992" y="52752"/>
                      <a:pt x="1051" y="52811"/>
                      <a:pt x="1051" y="52891"/>
                    </a:cubicBezTo>
                    <a:cubicBezTo>
                      <a:pt x="1051" y="52910"/>
                      <a:pt x="1051" y="52950"/>
                      <a:pt x="992" y="52950"/>
                    </a:cubicBezTo>
                    <a:cubicBezTo>
                      <a:pt x="979" y="52957"/>
                      <a:pt x="970" y="52959"/>
                      <a:pt x="964" y="52959"/>
                    </a:cubicBezTo>
                    <a:cubicBezTo>
                      <a:pt x="960" y="52959"/>
                      <a:pt x="957" y="52958"/>
                      <a:pt x="955" y="52956"/>
                    </a:cubicBezTo>
                    <a:lnTo>
                      <a:pt x="955" y="52956"/>
                    </a:lnTo>
                    <a:cubicBezTo>
                      <a:pt x="958" y="52962"/>
                      <a:pt x="963" y="52972"/>
                      <a:pt x="972" y="52990"/>
                    </a:cubicBezTo>
                    <a:cubicBezTo>
                      <a:pt x="992" y="53029"/>
                      <a:pt x="1071" y="53089"/>
                      <a:pt x="1012" y="53129"/>
                    </a:cubicBezTo>
                    <a:cubicBezTo>
                      <a:pt x="992" y="53148"/>
                      <a:pt x="933" y="53148"/>
                      <a:pt x="933" y="53168"/>
                    </a:cubicBezTo>
                    <a:cubicBezTo>
                      <a:pt x="873" y="53228"/>
                      <a:pt x="853" y="53287"/>
                      <a:pt x="833" y="53347"/>
                    </a:cubicBezTo>
                    <a:cubicBezTo>
                      <a:pt x="814" y="53386"/>
                      <a:pt x="814" y="53426"/>
                      <a:pt x="873" y="53426"/>
                    </a:cubicBezTo>
                    <a:cubicBezTo>
                      <a:pt x="913" y="53426"/>
                      <a:pt x="952" y="53446"/>
                      <a:pt x="992" y="53466"/>
                    </a:cubicBezTo>
                    <a:cubicBezTo>
                      <a:pt x="992" y="53466"/>
                      <a:pt x="1012" y="53486"/>
                      <a:pt x="992" y="53486"/>
                    </a:cubicBezTo>
                    <a:lnTo>
                      <a:pt x="972" y="53486"/>
                    </a:lnTo>
                    <a:cubicBezTo>
                      <a:pt x="964" y="53483"/>
                      <a:pt x="955" y="53482"/>
                      <a:pt x="947" y="53482"/>
                    </a:cubicBezTo>
                    <a:cubicBezTo>
                      <a:pt x="877" y="53482"/>
                      <a:pt x="816" y="53551"/>
                      <a:pt x="833" y="53605"/>
                    </a:cubicBezTo>
                    <a:lnTo>
                      <a:pt x="833" y="53624"/>
                    </a:lnTo>
                    <a:cubicBezTo>
                      <a:pt x="833" y="53624"/>
                      <a:pt x="833" y="53644"/>
                      <a:pt x="853" y="53664"/>
                    </a:cubicBezTo>
                    <a:cubicBezTo>
                      <a:pt x="873" y="53684"/>
                      <a:pt x="913" y="53684"/>
                      <a:pt x="952" y="53704"/>
                    </a:cubicBezTo>
                    <a:cubicBezTo>
                      <a:pt x="1051" y="53743"/>
                      <a:pt x="1051" y="53743"/>
                      <a:pt x="1032" y="53843"/>
                    </a:cubicBezTo>
                    <a:lnTo>
                      <a:pt x="1032" y="53981"/>
                    </a:lnTo>
                    <a:cubicBezTo>
                      <a:pt x="1012" y="54041"/>
                      <a:pt x="1012" y="54100"/>
                      <a:pt x="1032" y="54140"/>
                    </a:cubicBezTo>
                    <a:cubicBezTo>
                      <a:pt x="1051" y="54160"/>
                      <a:pt x="1032" y="54199"/>
                      <a:pt x="992" y="54199"/>
                    </a:cubicBezTo>
                    <a:lnTo>
                      <a:pt x="952" y="54199"/>
                    </a:lnTo>
                    <a:lnTo>
                      <a:pt x="952" y="54239"/>
                    </a:lnTo>
                    <a:lnTo>
                      <a:pt x="992" y="54239"/>
                    </a:lnTo>
                    <a:lnTo>
                      <a:pt x="1032" y="54299"/>
                    </a:lnTo>
                    <a:cubicBezTo>
                      <a:pt x="1032" y="54378"/>
                      <a:pt x="1032" y="54378"/>
                      <a:pt x="933" y="54398"/>
                    </a:cubicBezTo>
                    <a:cubicBezTo>
                      <a:pt x="913" y="54398"/>
                      <a:pt x="873" y="54418"/>
                      <a:pt x="853" y="54437"/>
                    </a:cubicBezTo>
                    <a:cubicBezTo>
                      <a:pt x="873" y="54477"/>
                      <a:pt x="913" y="54517"/>
                      <a:pt x="853" y="54556"/>
                    </a:cubicBezTo>
                    <a:cubicBezTo>
                      <a:pt x="833" y="54576"/>
                      <a:pt x="814" y="54616"/>
                      <a:pt x="833" y="54636"/>
                    </a:cubicBezTo>
                    <a:cubicBezTo>
                      <a:pt x="845" y="54659"/>
                      <a:pt x="857" y="54669"/>
                      <a:pt x="872" y="54669"/>
                    </a:cubicBezTo>
                    <a:cubicBezTo>
                      <a:pt x="883" y="54669"/>
                      <a:pt x="896" y="54664"/>
                      <a:pt x="913" y="54656"/>
                    </a:cubicBezTo>
                    <a:cubicBezTo>
                      <a:pt x="933" y="54646"/>
                      <a:pt x="947" y="54641"/>
                      <a:pt x="960" y="54641"/>
                    </a:cubicBezTo>
                    <a:cubicBezTo>
                      <a:pt x="972" y="54641"/>
                      <a:pt x="982" y="54646"/>
                      <a:pt x="992" y="54656"/>
                    </a:cubicBezTo>
                    <a:cubicBezTo>
                      <a:pt x="992" y="54675"/>
                      <a:pt x="992" y="54695"/>
                      <a:pt x="992" y="54695"/>
                    </a:cubicBezTo>
                    <a:lnTo>
                      <a:pt x="992" y="54775"/>
                    </a:lnTo>
                    <a:cubicBezTo>
                      <a:pt x="992" y="54794"/>
                      <a:pt x="1012" y="54814"/>
                      <a:pt x="992" y="54874"/>
                    </a:cubicBezTo>
                    <a:cubicBezTo>
                      <a:pt x="972" y="54913"/>
                      <a:pt x="1032" y="54953"/>
                      <a:pt x="1032" y="54973"/>
                    </a:cubicBezTo>
                    <a:cubicBezTo>
                      <a:pt x="1032" y="55092"/>
                      <a:pt x="1012" y="55211"/>
                      <a:pt x="992" y="55330"/>
                    </a:cubicBezTo>
                    <a:cubicBezTo>
                      <a:pt x="952" y="55370"/>
                      <a:pt x="913" y="55409"/>
                      <a:pt x="853" y="55429"/>
                    </a:cubicBezTo>
                    <a:lnTo>
                      <a:pt x="814" y="55469"/>
                    </a:lnTo>
                    <a:cubicBezTo>
                      <a:pt x="814" y="55568"/>
                      <a:pt x="814" y="55667"/>
                      <a:pt x="952" y="55687"/>
                    </a:cubicBezTo>
                    <a:cubicBezTo>
                      <a:pt x="992" y="55687"/>
                      <a:pt x="1012" y="55806"/>
                      <a:pt x="992" y="55826"/>
                    </a:cubicBezTo>
                    <a:cubicBezTo>
                      <a:pt x="985" y="55832"/>
                      <a:pt x="979" y="55834"/>
                      <a:pt x="973" y="55834"/>
                    </a:cubicBezTo>
                    <a:cubicBezTo>
                      <a:pt x="961" y="55834"/>
                      <a:pt x="952" y="55826"/>
                      <a:pt x="952" y="55826"/>
                    </a:cubicBezTo>
                    <a:cubicBezTo>
                      <a:pt x="936" y="55794"/>
                      <a:pt x="917" y="55784"/>
                      <a:pt x="896" y="55784"/>
                    </a:cubicBezTo>
                    <a:cubicBezTo>
                      <a:pt x="865" y="55784"/>
                      <a:pt x="829" y="55806"/>
                      <a:pt x="794" y="55806"/>
                    </a:cubicBezTo>
                    <a:cubicBezTo>
                      <a:pt x="794" y="55826"/>
                      <a:pt x="814" y="55845"/>
                      <a:pt x="814" y="55845"/>
                    </a:cubicBezTo>
                    <a:cubicBezTo>
                      <a:pt x="837" y="55917"/>
                      <a:pt x="868" y="55931"/>
                      <a:pt x="898" y="55931"/>
                    </a:cubicBezTo>
                    <a:cubicBezTo>
                      <a:pt x="917" y="55931"/>
                      <a:pt x="936" y="55925"/>
                      <a:pt x="952" y="55925"/>
                    </a:cubicBezTo>
                    <a:cubicBezTo>
                      <a:pt x="972" y="55945"/>
                      <a:pt x="972" y="55945"/>
                      <a:pt x="992" y="55964"/>
                    </a:cubicBezTo>
                    <a:cubicBezTo>
                      <a:pt x="1012" y="56064"/>
                      <a:pt x="933" y="56103"/>
                      <a:pt x="833" y="56123"/>
                    </a:cubicBezTo>
                    <a:cubicBezTo>
                      <a:pt x="814" y="56123"/>
                      <a:pt x="814" y="56143"/>
                      <a:pt x="814" y="56163"/>
                    </a:cubicBezTo>
                    <a:lnTo>
                      <a:pt x="893" y="56202"/>
                    </a:lnTo>
                    <a:cubicBezTo>
                      <a:pt x="899" y="56205"/>
                      <a:pt x="905" y="56207"/>
                      <a:pt x="911" y="56207"/>
                    </a:cubicBezTo>
                    <a:cubicBezTo>
                      <a:pt x="934" y="56207"/>
                      <a:pt x="956" y="56188"/>
                      <a:pt x="973" y="56188"/>
                    </a:cubicBezTo>
                    <a:cubicBezTo>
                      <a:pt x="980" y="56188"/>
                      <a:pt x="987" y="56192"/>
                      <a:pt x="992" y="56202"/>
                    </a:cubicBezTo>
                    <a:cubicBezTo>
                      <a:pt x="992" y="56222"/>
                      <a:pt x="952" y="56262"/>
                      <a:pt x="933" y="56302"/>
                    </a:cubicBezTo>
                    <a:cubicBezTo>
                      <a:pt x="913" y="56341"/>
                      <a:pt x="913" y="56401"/>
                      <a:pt x="913" y="56460"/>
                    </a:cubicBezTo>
                    <a:cubicBezTo>
                      <a:pt x="913" y="56520"/>
                      <a:pt x="893" y="56579"/>
                      <a:pt x="814" y="56619"/>
                    </a:cubicBezTo>
                    <a:lnTo>
                      <a:pt x="873" y="56718"/>
                    </a:lnTo>
                    <a:lnTo>
                      <a:pt x="933" y="56678"/>
                    </a:lnTo>
                    <a:cubicBezTo>
                      <a:pt x="938" y="56673"/>
                      <a:pt x="944" y="56670"/>
                      <a:pt x="950" y="56670"/>
                    </a:cubicBezTo>
                    <a:cubicBezTo>
                      <a:pt x="964" y="56670"/>
                      <a:pt x="978" y="56684"/>
                      <a:pt x="992" y="56698"/>
                    </a:cubicBezTo>
                    <a:cubicBezTo>
                      <a:pt x="992" y="56758"/>
                      <a:pt x="992" y="56817"/>
                      <a:pt x="913" y="56857"/>
                    </a:cubicBezTo>
                    <a:cubicBezTo>
                      <a:pt x="913" y="56936"/>
                      <a:pt x="893" y="57016"/>
                      <a:pt x="853" y="57095"/>
                    </a:cubicBezTo>
                    <a:lnTo>
                      <a:pt x="853" y="57174"/>
                    </a:lnTo>
                    <a:lnTo>
                      <a:pt x="853" y="57273"/>
                    </a:lnTo>
                    <a:lnTo>
                      <a:pt x="853" y="57591"/>
                    </a:lnTo>
                    <a:cubicBezTo>
                      <a:pt x="853" y="57610"/>
                      <a:pt x="873" y="57630"/>
                      <a:pt x="853" y="57670"/>
                    </a:cubicBezTo>
                    <a:cubicBezTo>
                      <a:pt x="814" y="57729"/>
                      <a:pt x="853" y="57809"/>
                      <a:pt x="853" y="57848"/>
                    </a:cubicBezTo>
                    <a:cubicBezTo>
                      <a:pt x="853" y="57888"/>
                      <a:pt x="893" y="57928"/>
                      <a:pt x="913" y="57987"/>
                    </a:cubicBezTo>
                    <a:cubicBezTo>
                      <a:pt x="933" y="58047"/>
                      <a:pt x="833" y="58086"/>
                      <a:pt x="853" y="58166"/>
                    </a:cubicBezTo>
                    <a:cubicBezTo>
                      <a:pt x="893" y="58186"/>
                      <a:pt x="913" y="58225"/>
                      <a:pt x="933" y="58245"/>
                    </a:cubicBezTo>
                    <a:cubicBezTo>
                      <a:pt x="952" y="58225"/>
                      <a:pt x="952" y="58205"/>
                      <a:pt x="972" y="58166"/>
                    </a:cubicBezTo>
                    <a:cubicBezTo>
                      <a:pt x="986" y="58152"/>
                      <a:pt x="1000" y="58138"/>
                      <a:pt x="1021" y="58138"/>
                    </a:cubicBezTo>
                    <a:cubicBezTo>
                      <a:pt x="1030" y="58138"/>
                      <a:pt x="1040" y="58140"/>
                      <a:pt x="1051" y="58146"/>
                    </a:cubicBezTo>
                    <a:cubicBezTo>
                      <a:pt x="1071" y="58166"/>
                      <a:pt x="1071" y="58186"/>
                      <a:pt x="1051" y="58205"/>
                    </a:cubicBezTo>
                    <a:cubicBezTo>
                      <a:pt x="1012" y="58245"/>
                      <a:pt x="972" y="58285"/>
                      <a:pt x="933" y="58285"/>
                    </a:cubicBezTo>
                    <a:lnTo>
                      <a:pt x="893" y="58344"/>
                    </a:lnTo>
                    <a:cubicBezTo>
                      <a:pt x="972" y="58364"/>
                      <a:pt x="972" y="58364"/>
                      <a:pt x="952" y="58424"/>
                    </a:cubicBezTo>
                    <a:cubicBezTo>
                      <a:pt x="933" y="58483"/>
                      <a:pt x="913" y="58483"/>
                      <a:pt x="913" y="58523"/>
                    </a:cubicBezTo>
                    <a:cubicBezTo>
                      <a:pt x="893" y="58543"/>
                      <a:pt x="814" y="58602"/>
                      <a:pt x="873" y="58662"/>
                    </a:cubicBezTo>
                    <a:cubicBezTo>
                      <a:pt x="933" y="58741"/>
                      <a:pt x="873" y="58761"/>
                      <a:pt x="853" y="58780"/>
                    </a:cubicBezTo>
                    <a:lnTo>
                      <a:pt x="853" y="58820"/>
                    </a:lnTo>
                    <a:cubicBezTo>
                      <a:pt x="893" y="58860"/>
                      <a:pt x="913" y="58939"/>
                      <a:pt x="952" y="58959"/>
                    </a:cubicBezTo>
                    <a:cubicBezTo>
                      <a:pt x="1012" y="58979"/>
                      <a:pt x="992" y="58999"/>
                      <a:pt x="952" y="59038"/>
                    </a:cubicBezTo>
                    <a:cubicBezTo>
                      <a:pt x="913" y="59078"/>
                      <a:pt x="893" y="59098"/>
                      <a:pt x="952" y="59137"/>
                    </a:cubicBezTo>
                    <a:cubicBezTo>
                      <a:pt x="1012" y="59157"/>
                      <a:pt x="1032" y="59177"/>
                      <a:pt x="1012" y="59237"/>
                    </a:cubicBezTo>
                    <a:cubicBezTo>
                      <a:pt x="1051" y="59316"/>
                      <a:pt x="1051" y="59316"/>
                      <a:pt x="972" y="59316"/>
                    </a:cubicBezTo>
                    <a:cubicBezTo>
                      <a:pt x="972" y="59356"/>
                      <a:pt x="952" y="59395"/>
                      <a:pt x="992" y="59395"/>
                    </a:cubicBezTo>
                    <a:cubicBezTo>
                      <a:pt x="1111" y="59395"/>
                      <a:pt x="1111" y="59475"/>
                      <a:pt x="1091" y="59534"/>
                    </a:cubicBezTo>
                    <a:cubicBezTo>
                      <a:pt x="1111" y="59574"/>
                      <a:pt x="1111" y="59594"/>
                      <a:pt x="1131" y="59613"/>
                    </a:cubicBezTo>
                    <a:cubicBezTo>
                      <a:pt x="1170" y="59653"/>
                      <a:pt x="1151" y="59673"/>
                      <a:pt x="1131" y="59713"/>
                    </a:cubicBezTo>
                    <a:cubicBezTo>
                      <a:pt x="1190" y="59772"/>
                      <a:pt x="1170" y="59851"/>
                      <a:pt x="1091" y="59891"/>
                    </a:cubicBezTo>
                    <a:cubicBezTo>
                      <a:pt x="1091" y="59951"/>
                      <a:pt x="1091" y="59990"/>
                      <a:pt x="1071" y="60030"/>
                    </a:cubicBezTo>
                    <a:cubicBezTo>
                      <a:pt x="1032" y="60070"/>
                      <a:pt x="1071" y="60109"/>
                      <a:pt x="1091" y="60109"/>
                    </a:cubicBezTo>
                    <a:cubicBezTo>
                      <a:pt x="1190" y="60109"/>
                      <a:pt x="1151" y="60208"/>
                      <a:pt x="1190" y="60248"/>
                    </a:cubicBezTo>
                    <a:lnTo>
                      <a:pt x="1190" y="60307"/>
                    </a:lnTo>
                    <a:cubicBezTo>
                      <a:pt x="1190" y="60367"/>
                      <a:pt x="1170" y="60446"/>
                      <a:pt x="1131" y="60506"/>
                    </a:cubicBezTo>
                    <a:cubicBezTo>
                      <a:pt x="1111" y="60545"/>
                      <a:pt x="1210" y="60526"/>
                      <a:pt x="1230" y="60565"/>
                    </a:cubicBezTo>
                    <a:cubicBezTo>
                      <a:pt x="1230" y="60605"/>
                      <a:pt x="1210" y="60625"/>
                      <a:pt x="1190" y="60645"/>
                    </a:cubicBezTo>
                    <a:cubicBezTo>
                      <a:pt x="1151" y="60664"/>
                      <a:pt x="1151" y="60684"/>
                      <a:pt x="1151" y="60724"/>
                    </a:cubicBezTo>
                    <a:cubicBezTo>
                      <a:pt x="1131" y="60764"/>
                      <a:pt x="1131" y="60823"/>
                      <a:pt x="1151" y="60863"/>
                    </a:cubicBezTo>
                    <a:lnTo>
                      <a:pt x="1151" y="61240"/>
                    </a:lnTo>
                    <a:cubicBezTo>
                      <a:pt x="1151" y="61319"/>
                      <a:pt x="1131" y="61339"/>
                      <a:pt x="1091" y="61339"/>
                    </a:cubicBezTo>
                    <a:cubicBezTo>
                      <a:pt x="1071" y="61339"/>
                      <a:pt x="1071" y="61259"/>
                      <a:pt x="1051" y="61240"/>
                    </a:cubicBezTo>
                    <a:cubicBezTo>
                      <a:pt x="992" y="61200"/>
                      <a:pt x="952" y="61160"/>
                      <a:pt x="913" y="61101"/>
                    </a:cubicBezTo>
                    <a:cubicBezTo>
                      <a:pt x="905" y="61086"/>
                      <a:pt x="893" y="61082"/>
                      <a:pt x="876" y="61082"/>
                    </a:cubicBezTo>
                    <a:cubicBezTo>
                      <a:pt x="859" y="61082"/>
                      <a:pt x="837" y="61087"/>
                      <a:pt x="814" y="61087"/>
                    </a:cubicBezTo>
                    <a:cubicBezTo>
                      <a:pt x="801" y="61087"/>
                      <a:pt x="787" y="61085"/>
                      <a:pt x="774" y="61081"/>
                    </a:cubicBezTo>
                    <a:lnTo>
                      <a:pt x="774" y="61081"/>
                    </a:lnTo>
                    <a:cubicBezTo>
                      <a:pt x="794" y="61101"/>
                      <a:pt x="774" y="61140"/>
                      <a:pt x="754" y="61140"/>
                    </a:cubicBezTo>
                    <a:cubicBezTo>
                      <a:pt x="754" y="61180"/>
                      <a:pt x="754" y="61220"/>
                      <a:pt x="734" y="61259"/>
                    </a:cubicBezTo>
                    <a:cubicBezTo>
                      <a:pt x="695" y="61279"/>
                      <a:pt x="734" y="61418"/>
                      <a:pt x="615" y="61438"/>
                    </a:cubicBezTo>
                    <a:lnTo>
                      <a:pt x="576" y="61438"/>
                    </a:lnTo>
                    <a:cubicBezTo>
                      <a:pt x="675" y="61616"/>
                      <a:pt x="655" y="61835"/>
                      <a:pt x="516" y="61973"/>
                    </a:cubicBezTo>
                    <a:cubicBezTo>
                      <a:pt x="516" y="61993"/>
                      <a:pt x="516" y="62013"/>
                      <a:pt x="476" y="62033"/>
                    </a:cubicBezTo>
                    <a:cubicBezTo>
                      <a:pt x="476" y="62072"/>
                      <a:pt x="476" y="62132"/>
                      <a:pt x="457" y="62172"/>
                    </a:cubicBezTo>
                    <a:cubicBezTo>
                      <a:pt x="417" y="62211"/>
                      <a:pt x="476" y="62310"/>
                      <a:pt x="437" y="62370"/>
                    </a:cubicBezTo>
                    <a:cubicBezTo>
                      <a:pt x="496" y="62429"/>
                      <a:pt x="496" y="62548"/>
                      <a:pt x="457" y="62628"/>
                    </a:cubicBezTo>
                    <a:cubicBezTo>
                      <a:pt x="437" y="62648"/>
                      <a:pt x="476" y="62667"/>
                      <a:pt x="496" y="62687"/>
                    </a:cubicBezTo>
                    <a:cubicBezTo>
                      <a:pt x="548" y="62687"/>
                      <a:pt x="555" y="62581"/>
                      <a:pt x="609" y="62581"/>
                    </a:cubicBezTo>
                    <a:cubicBezTo>
                      <a:pt x="616" y="62581"/>
                      <a:pt x="625" y="62583"/>
                      <a:pt x="635" y="62588"/>
                    </a:cubicBezTo>
                    <a:cubicBezTo>
                      <a:pt x="714" y="62648"/>
                      <a:pt x="576" y="62687"/>
                      <a:pt x="595" y="62747"/>
                    </a:cubicBezTo>
                    <a:cubicBezTo>
                      <a:pt x="595" y="62806"/>
                      <a:pt x="576" y="62846"/>
                      <a:pt x="516" y="62866"/>
                    </a:cubicBezTo>
                    <a:cubicBezTo>
                      <a:pt x="536" y="62945"/>
                      <a:pt x="536" y="63005"/>
                      <a:pt x="516" y="63084"/>
                    </a:cubicBezTo>
                    <a:cubicBezTo>
                      <a:pt x="496" y="63143"/>
                      <a:pt x="536" y="63183"/>
                      <a:pt x="576" y="63223"/>
                    </a:cubicBezTo>
                    <a:cubicBezTo>
                      <a:pt x="585" y="63223"/>
                      <a:pt x="600" y="63218"/>
                      <a:pt x="615" y="63218"/>
                    </a:cubicBezTo>
                    <a:cubicBezTo>
                      <a:pt x="630" y="63218"/>
                      <a:pt x="645" y="63223"/>
                      <a:pt x="655" y="63243"/>
                    </a:cubicBezTo>
                    <a:cubicBezTo>
                      <a:pt x="675" y="63302"/>
                      <a:pt x="695" y="63342"/>
                      <a:pt x="734" y="63401"/>
                    </a:cubicBezTo>
                    <a:cubicBezTo>
                      <a:pt x="814" y="63461"/>
                      <a:pt x="853" y="63580"/>
                      <a:pt x="814" y="63679"/>
                    </a:cubicBezTo>
                    <a:cubicBezTo>
                      <a:pt x="873" y="63738"/>
                      <a:pt x="774" y="63798"/>
                      <a:pt x="794" y="63857"/>
                    </a:cubicBezTo>
                    <a:cubicBezTo>
                      <a:pt x="833" y="63917"/>
                      <a:pt x="873" y="63937"/>
                      <a:pt x="893" y="63996"/>
                    </a:cubicBezTo>
                    <a:cubicBezTo>
                      <a:pt x="913" y="64056"/>
                      <a:pt x="893" y="64095"/>
                      <a:pt x="833" y="64115"/>
                    </a:cubicBezTo>
                    <a:cubicBezTo>
                      <a:pt x="814" y="64214"/>
                      <a:pt x="833" y="64313"/>
                      <a:pt x="893" y="64393"/>
                    </a:cubicBezTo>
                    <a:cubicBezTo>
                      <a:pt x="952" y="64512"/>
                      <a:pt x="952" y="64651"/>
                      <a:pt x="893" y="64770"/>
                    </a:cubicBezTo>
                    <a:cubicBezTo>
                      <a:pt x="853" y="64829"/>
                      <a:pt x="893" y="64908"/>
                      <a:pt x="814" y="64948"/>
                    </a:cubicBezTo>
                    <a:cubicBezTo>
                      <a:pt x="794" y="64968"/>
                      <a:pt x="774" y="64988"/>
                      <a:pt x="734" y="65008"/>
                    </a:cubicBezTo>
                    <a:cubicBezTo>
                      <a:pt x="729" y="65005"/>
                      <a:pt x="724" y="65004"/>
                      <a:pt x="719" y="65004"/>
                    </a:cubicBezTo>
                    <a:cubicBezTo>
                      <a:pt x="690" y="65004"/>
                      <a:pt x="680" y="65050"/>
                      <a:pt x="714" y="65067"/>
                    </a:cubicBezTo>
                    <a:cubicBezTo>
                      <a:pt x="814" y="65146"/>
                      <a:pt x="853" y="65285"/>
                      <a:pt x="853" y="65424"/>
                    </a:cubicBezTo>
                    <a:cubicBezTo>
                      <a:pt x="913" y="65424"/>
                      <a:pt x="933" y="65345"/>
                      <a:pt x="1012" y="65345"/>
                    </a:cubicBezTo>
                    <a:cubicBezTo>
                      <a:pt x="1012" y="65444"/>
                      <a:pt x="1012" y="65543"/>
                      <a:pt x="992" y="65622"/>
                    </a:cubicBezTo>
                    <a:cubicBezTo>
                      <a:pt x="992" y="65662"/>
                      <a:pt x="952" y="65702"/>
                      <a:pt x="913" y="65702"/>
                    </a:cubicBezTo>
                    <a:cubicBezTo>
                      <a:pt x="873" y="65682"/>
                      <a:pt x="873" y="65662"/>
                      <a:pt x="853" y="65642"/>
                    </a:cubicBezTo>
                    <a:lnTo>
                      <a:pt x="853" y="65662"/>
                    </a:lnTo>
                    <a:lnTo>
                      <a:pt x="853" y="65721"/>
                    </a:lnTo>
                    <a:cubicBezTo>
                      <a:pt x="853" y="65761"/>
                      <a:pt x="774" y="65741"/>
                      <a:pt x="754" y="65801"/>
                    </a:cubicBezTo>
                    <a:cubicBezTo>
                      <a:pt x="754" y="65840"/>
                      <a:pt x="774" y="65860"/>
                      <a:pt x="754" y="65900"/>
                    </a:cubicBezTo>
                    <a:cubicBezTo>
                      <a:pt x="740" y="65968"/>
                      <a:pt x="698" y="65990"/>
                      <a:pt x="647" y="65990"/>
                    </a:cubicBezTo>
                    <a:cubicBezTo>
                      <a:pt x="625" y="65990"/>
                      <a:pt x="600" y="65985"/>
                      <a:pt x="576" y="65979"/>
                    </a:cubicBezTo>
                    <a:lnTo>
                      <a:pt x="516" y="66019"/>
                    </a:lnTo>
                    <a:cubicBezTo>
                      <a:pt x="516" y="66078"/>
                      <a:pt x="516" y="66118"/>
                      <a:pt x="556" y="66158"/>
                    </a:cubicBezTo>
                    <a:cubicBezTo>
                      <a:pt x="576" y="66171"/>
                      <a:pt x="587" y="66175"/>
                      <a:pt x="593" y="66175"/>
                    </a:cubicBezTo>
                    <a:cubicBezTo>
                      <a:pt x="606" y="66175"/>
                      <a:pt x="602" y="66158"/>
                      <a:pt x="615" y="66158"/>
                    </a:cubicBezTo>
                    <a:cubicBezTo>
                      <a:pt x="675" y="66237"/>
                      <a:pt x="714" y="66336"/>
                      <a:pt x="695" y="66435"/>
                    </a:cubicBezTo>
                    <a:cubicBezTo>
                      <a:pt x="675" y="66495"/>
                      <a:pt x="635" y="66535"/>
                      <a:pt x="635" y="66574"/>
                    </a:cubicBezTo>
                    <a:cubicBezTo>
                      <a:pt x="635" y="66673"/>
                      <a:pt x="556" y="66673"/>
                      <a:pt x="476" y="66693"/>
                    </a:cubicBezTo>
                    <a:cubicBezTo>
                      <a:pt x="516" y="66792"/>
                      <a:pt x="556" y="66872"/>
                      <a:pt x="437" y="66951"/>
                    </a:cubicBezTo>
                    <a:cubicBezTo>
                      <a:pt x="437" y="66951"/>
                      <a:pt x="437" y="66991"/>
                      <a:pt x="437" y="67010"/>
                    </a:cubicBezTo>
                    <a:cubicBezTo>
                      <a:pt x="496" y="67050"/>
                      <a:pt x="437" y="67090"/>
                      <a:pt x="437" y="67149"/>
                    </a:cubicBezTo>
                    <a:cubicBezTo>
                      <a:pt x="476" y="67149"/>
                      <a:pt x="516" y="67149"/>
                      <a:pt x="496" y="67209"/>
                    </a:cubicBezTo>
                    <a:cubicBezTo>
                      <a:pt x="476" y="67229"/>
                      <a:pt x="476" y="67248"/>
                      <a:pt x="476" y="67268"/>
                    </a:cubicBezTo>
                    <a:cubicBezTo>
                      <a:pt x="496" y="67387"/>
                      <a:pt x="496" y="67506"/>
                      <a:pt x="457" y="67625"/>
                    </a:cubicBezTo>
                    <a:cubicBezTo>
                      <a:pt x="457" y="67645"/>
                      <a:pt x="437" y="67665"/>
                      <a:pt x="417" y="67665"/>
                    </a:cubicBezTo>
                    <a:cubicBezTo>
                      <a:pt x="397" y="67645"/>
                      <a:pt x="397" y="67645"/>
                      <a:pt x="397" y="67625"/>
                    </a:cubicBezTo>
                    <a:cubicBezTo>
                      <a:pt x="377" y="67526"/>
                      <a:pt x="377" y="67447"/>
                      <a:pt x="377" y="67348"/>
                    </a:cubicBezTo>
                    <a:lnTo>
                      <a:pt x="357" y="67348"/>
                    </a:lnTo>
                    <a:cubicBezTo>
                      <a:pt x="318" y="67367"/>
                      <a:pt x="278" y="67387"/>
                      <a:pt x="258" y="67407"/>
                    </a:cubicBezTo>
                    <a:cubicBezTo>
                      <a:pt x="219" y="67506"/>
                      <a:pt x="258" y="67605"/>
                      <a:pt x="219" y="67705"/>
                    </a:cubicBezTo>
                    <a:cubicBezTo>
                      <a:pt x="219" y="67744"/>
                      <a:pt x="199" y="67804"/>
                      <a:pt x="199" y="67843"/>
                    </a:cubicBezTo>
                    <a:lnTo>
                      <a:pt x="278" y="67843"/>
                    </a:lnTo>
                    <a:cubicBezTo>
                      <a:pt x="318" y="67843"/>
                      <a:pt x="357" y="67843"/>
                      <a:pt x="357" y="67883"/>
                    </a:cubicBezTo>
                    <a:cubicBezTo>
                      <a:pt x="377" y="67923"/>
                      <a:pt x="338" y="67943"/>
                      <a:pt x="318" y="67962"/>
                    </a:cubicBezTo>
                    <a:lnTo>
                      <a:pt x="298" y="67982"/>
                    </a:lnTo>
                    <a:cubicBezTo>
                      <a:pt x="437" y="68042"/>
                      <a:pt x="437" y="68062"/>
                      <a:pt x="437" y="68181"/>
                    </a:cubicBezTo>
                    <a:cubicBezTo>
                      <a:pt x="437" y="68200"/>
                      <a:pt x="437" y="68220"/>
                      <a:pt x="437" y="68260"/>
                    </a:cubicBezTo>
                    <a:lnTo>
                      <a:pt x="437" y="68339"/>
                    </a:lnTo>
                    <a:cubicBezTo>
                      <a:pt x="417" y="68418"/>
                      <a:pt x="377" y="68478"/>
                      <a:pt x="298" y="68518"/>
                    </a:cubicBezTo>
                    <a:lnTo>
                      <a:pt x="258" y="68617"/>
                    </a:lnTo>
                    <a:cubicBezTo>
                      <a:pt x="258" y="68617"/>
                      <a:pt x="258" y="68637"/>
                      <a:pt x="258" y="68637"/>
                    </a:cubicBezTo>
                    <a:cubicBezTo>
                      <a:pt x="298" y="68656"/>
                      <a:pt x="357" y="68656"/>
                      <a:pt x="377" y="68736"/>
                    </a:cubicBezTo>
                    <a:cubicBezTo>
                      <a:pt x="377" y="68815"/>
                      <a:pt x="397" y="68835"/>
                      <a:pt x="338" y="68855"/>
                    </a:cubicBezTo>
                    <a:cubicBezTo>
                      <a:pt x="311" y="68873"/>
                      <a:pt x="292" y="68882"/>
                      <a:pt x="278" y="68882"/>
                    </a:cubicBezTo>
                    <a:cubicBezTo>
                      <a:pt x="260" y="68882"/>
                      <a:pt x="249" y="68868"/>
                      <a:pt x="238" y="68835"/>
                    </a:cubicBezTo>
                    <a:lnTo>
                      <a:pt x="159" y="68855"/>
                    </a:lnTo>
                    <a:cubicBezTo>
                      <a:pt x="179" y="68875"/>
                      <a:pt x="219" y="68934"/>
                      <a:pt x="119" y="68974"/>
                    </a:cubicBezTo>
                    <a:cubicBezTo>
                      <a:pt x="119" y="69033"/>
                      <a:pt x="100" y="69113"/>
                      <a:pt x="80" y="69172"/>
                    </a:cubicBezTo>
                    <a:lnTo>
                      <a:pt x="80" y="69291"/>
                    </a:lnTo>
                    <a:cubicBezTo>
                      <a:pt x="80" y="69351"/>
                      <a:pt x="20" y="69450"/>
                      <a:pt x="100" y="69489"/>
                    </a:cubicBezTo>
                    <a:cubicBezTo>
                      <a:pt x="110" y="69499"/>
                      <a:pt x="124" y="69509"/>
                      <a:pt x="139" y="69509"/>
                    </a:cubicBezTo>
                    <a:cubicBezTo>
                      <a:pt x="154" y="69509"/>
                      <a:pt x="169" y="69499"/>
                      <a:pt x="179" y="69470"/>
                    </a:cubicBezTo>
                    <a:cubicBezTo>
                      <a:pt x="179" y="69470"/>
                      <a:pt x="199" y="69470"/>
                      <a:pt x="219" y="69450"/>
                    </a:cubicBezTo>
                    <a:lnTo>
                      <a:pt x="278" y="69450"/>
                    </a:lnTo>
                    <a:cubicBezTo>
                      <a:pt x="338" y="69450"/>
                      <a:pt x="357" y="69489"/>
                      <a:pt x="338" y="69529"/>
                    </a:cubicBezTo>
                    <a:cubicBezTo>
                      <a:pt x="318" y="69569"/>
                      <a:pt x="298" y="69628"/>
                      <a:pt x="258" y="69668"/>
                    </a:cubicBezTo>
                    <a:cubicBezTo>
                      <a:pt x="298" y="69668"/>
                      <a:pt x="318" y="69668"/>
                      <a:pt x="318" y="69708"/>
                    </a:cubicBezTo>
                    <a:cubicBezTo>
                      <a:pt x="318" y="69747"/>
                      <a:pt x="298" y="69787"/>
                      <a:pt x="258" y="69807"/>
                    </a:cubicBezTo>
                    <a:cubicBezTo>
                      <a:pt x="238" y="69846"/>
                      <a:pt x="238" y="69866"/>
                      <a:pt x="219" y="69906"/>
                    </a:cubicBezTo>
                    <a:cubicBezTo>
                      <a:pt x="219" y="69945"/>
                      <a:pt x="199" y="69965"/>
                      <a:pt x="179" y="69985"/>
                    </a:cubicBezTo>
                    <a:cubicBezTo>
                      <a:pt x="179" y="70045"/>
                      <a:pt x="258" y="70084"/>
                      <a:pt x="199" y="70164"/>
                    </a:cubicBezTo>
                    <a:cubicBezTo>
                      <a:pt x="199" y="70203"/>
                      <a:pt x="179" y="70243"/>
                      <a:pt x="179" y="70302"/>
                    </a:cubicBezTo>
                    <a:cubicBezTo>
                      <a:pt x="219" y="70302"/>
                      <a:pt x="219" y="70322"/>
                      <a:pt x="179" y="70342"/>
                    </a:cubicBezTo>
                    <a:lnTo>
                      <a:pt x="80" y="70441"/>
                    </a:lnTo>
                    <a:cubicBezTo>
                      <a:pt x="40" y="70461"/>
                      <a:pt x="40" y="70521"/>
                      <a:pt x="80" y="70560"/>
                    </a:cubicBezTo>
                    <a:lnTo>
                      <a:pt x="80" y="70580"/>
                    </a:lnTo>
                    <a:lnTo>
                      <a:pt x="80" y="70600"/>
                    </a:lnTo>
                    <a:cubicBezTo>
                      <a:pt x="80" y="70659"/>
                      <a:pt x="40" y="70640"/>
                      <a:pt x="0" y="70659"/>
                    </a:cubicBezTo>
                    <a:lnTo>
                      <a:pt x="0" y="70679"/>
                    </a:lnTo>
                    <a:lnTo>
                      <a:pt x="0" y="70699"/>
                    </a:lnTo>
                    <a:lnTo>
                      <a:pt x="60" y="70759"/>
                    </a:lnTo>
                    <a:cubicBezTo>
                      <a:pt x="60" y="70749"/>
                      <a:pt x="65" y="70744"/>
                      <a:pt x="72" y="70744"/>
                    </a:cubicBezTo>
                    <a:cubicBezTo>
                      <a:pt x="80" y="70744"/>
                      <a:pt x="90" y="70749"/>
                      <a:pt x="100" y="70759"/>
                    </a:cubicBezTo>
                    <a:cubicBezTo>
                      <a:pt x="119" y="70759"/>
                      <a:pt x="100" y="70778"/>
                      <a:pt x="100" y="70798"/>
                    </a:cubicBezTo>
                    <a:cubicBezTo>
                      <a:pt x="80" y="70818"/>
                      <a:pt x="60" y="70838"/>
                      <a:pt x="60" y="70878"/>
                    </a:cubicBezTo>
                    <a:cubicBezTo>
                      <a:pt x="60" y="70937"/>
                      <a:pt x="159" y="70937"/>
                      <a:pt x="139" y="71016"/>
                    </a:cubicBezTo>
                    <a:lnTo>
                      <a:pt x="199" y="71016"/>
                    </a:lnTo>
                    <a:cubicBezTo>
                      <a:pt x="219" y="71016"/>
                      <a:pt x="199" y="71056"/>
                      <a:pt x="199" y="71056"/>
                    </a:cubicBezTo>
                    <a:cubicBezTo>
                      <a:pt x="199" y="71076"/>
                      <a:pt x="139" y="71116"/>
                      <a:pt x="119" y="71135"/>
                    </a:cubicBezTo>
                    <a:cubicBezTo>
                      <a:pt x="119" y="71195"/>
                      <a:pt x="139" y="71254"/>
                      <a:pt x="40" y="71254"/>
                    </a:cubicBezTo>
                    <a:cubicBezTo>
                      <a:pt x="40" y="71274"/>
                      <a:pt x="40" y="71294"/>
                      <a:pt x="40" y="71294"/>
                    </a:cubicBezTo>
                    <a:cubicBezTo>
                      <a:pt x="60" y="71304"/>
                      <a:pt x="80" y="71309"/>
                      <a:pt x="100" y="71309"/>
                    </a:cubicBezTo>
                    <a:cubicBezTo>
                      <a:pt x="119" y="71309"/>
                      <a:pt x="139" y="71304"/>
                      <a:pt x="159" y="71294"/>
                    </a:cubicBezTo>
                    <a:cubicBezTo>
                      <a:pt x="159" y="71294"/>
                      <a:pt x="179" y="71254"/>
                      <a:pt x="179" y="71254"/>
                    </a:cubicBezTo>
                    <a:cubicBezTo>
                      <a:pt x="199" y="71254"/>
                      <a:pt x="238" y="71274"/>
                      <a:pt x="238" y="71314"/>
                    </a:cubicBezTo>
                    <a:cubicBezTo>
                      <a:pt x="252" y="71328"/>
                      <a:pt x="276" y="71342"/>
                      <a:pt x="303" y="71342"/>
                    </a:cubicBezTo>
                    <a:cubicBezTo>
                      <a:pt x="314" y="71342"/>
                      <a:pt x="326" y="71339"/>
                      <a:pt x="338" y="71334"/>
                    </a:cubicBezTo>
                    <a:cubicBezTo>
                      <a:pt x="357" y="71314"/>
                      <a:pt x="357" y="71274"/>
                      <a:pt x="357" y="71254"/>
                    </a:cubicBezTo>
                    <a:cubicBezTo>
                      <a:pt x="357" y="71235"/>
                      <a:pt x="338" y="71195"/>
                      <a:pt x="338" y="71175"/>
                    </a:cubicBezTo>
                    <a:cubicBezTo>
                      <a:pt x="338" y="71135"/>
                      <a:pt x="338" y="71076"/>
                      <a:pt x="377" y="71036"/>
                    </a:cubicBezTo>
                    <a:cubicBezTo>
                      <a:pt x="377" y="71016"/>
                      <a:pt x="377" y="70997"/>
                      <a:pt x="397" y="70997"/>
                    </a:cubicBezTo>
                    <a:cubicBezTo>
                      <a:pt x="417" y="70997"/>
                      <a:pt x="437" y="71016"/>
                      <a:pt x="437" y="71036"/>
                    </a:cubicBezTo>
                    <a:cubicBezTo>
                      <a:pt x="476" y="71116"/>
                      <a:pt x="476" y="71215"/>
                      <a:pt x="437" y="71294"/>
                    </a:cubicBezTo>
                    <a:cubicBezTo>
                      <a:pt x="417" y="71354"/>
                      <a:pt x="536" y="71334"/>
                      <a:pt x="516" y="71393"/>
                    </a:cubicBezTo>
                    <a:cubicBezTo>
                      <a:pt x="516" y="71453"/>
                      <a:pt x="496" y="71512"/>
                      <a:pt x="437" y="71532"/>
                    </a:cubicBezTo>
                    <a:cubicBezTo>
                      <a:pt x="397" y="71552"/>
                      <a:pt x="417" y="71611"/>
                      <a:pt x="437" y="71651"/>
                    </a:cubicBezTo>
                    <a:lnTo>
                      <a:pt x="496" y="71651"/>
                    </a:lnTo>
                    <a:cubicBezTo>
                      <a:pt x="536" y="71631"/>
                      <a:pt x="595" y="71631"/>
                      <a:pt x="635" y="71631"/>
                    </a:cubicBezTo>
                    <a:cubicBezTo>
                      <a:pt x="655" y="71631"/>
                      <a:pt x="675" y="71651"/>
                      <a:pt x="675" y="71691"/>
                    </a:cubicBezTo>
                    <a:cubicBezTo>
                      <a:pt x="655" y="71710"/>
                      <a:pt x="635" y="71730"/>
                      <a:pt x="615" y="71750"/>
                    </a:cubicBezTo>
                    <a:cubicBezTo>
                      <a:pt x="556" y="71770"/>
                      <a:pt x="536" y="71829"/>
                      <a:pt x="556" y="71889"/>
                    </a:cubicBezTo>
                    <a:cubicBezTo>
                      <a:pt x="576" y="71968"/>
                      <a:pt x="556" y="72028"/>
                      <a:pt x="496" y="72067"/>
                    </a:cubicBezTo>
                    <a:cubicBezTo>
                      <a:pt x="496" y="72087"/>
                      <a:pt x="516" y="72087"/>
                      <a:pt x="536" y="72087"/>
                    </a:cubicBezTo>
                    <a:cubicBezTo>
                      <a:pt x="576" y="72087"/>
                      <a:pt x="595" y="72127"/>
                      <a:pt x="576" y="72147"/>
                    </a:cubicBezTo>
                    <a:cubicBezTo>
                      <a:pt x="576" y="72206"/>
                      <a:pt x="576" y="72266"/>
                      <a:pt x="556" y="72325"/>
                    </a:cubicBezTo>
                    <a:cubicBezTo>
                      <a:pt x="556" y="72365"/>
                      <a:pt x="556" y="72385"/>
                      <a:pt x="536" y="72424"/>
                    </a:cubicBezTo>
                    <a:cubicBezTo>
                      <a:pt x="520" y="72457"/>
                      <a:pt x="556" y="72489"/>
                      <a:pt x="603" y="72489"/>
                    </a:cubicBezTo>
                    <a:cubicBezTo>
                      <a:pt x="613" y="72489"/>
                      <a:pt x="624" y="72488"/>
                      <a:pt x="635" y="72484"/>
                    </a:cubicBezTo>
                    <a:cubicBezTo>
                      <a:pt x="651" y="72479"/>
                      <a:pt x="667" y="72476"/>
                      <a:pt x="682" y="72476"/>
                    </a:cubicBezTo>
                    <a:cubicBezTo>
                      <a:pt x="725" y="72476"/>
                      <a:pt x="765" y="72495"/>
                      <a:pt x="794" y="72524"/>
                    </a:cubicBezTo>
                    <a:cubicBezTo>
                      <a:pt x="833" y="72543"/>
                      <a:pt x="814" y="72563"/>
                      <a:pt x="794" y="72583"/>
                    </a:cubicBezTo>
                    <a:cubicBezTo>
                      <a:pt x="794" y="72603"/>
                      <a:pt x="794" y="72623"/>
                      <a:pt x="794" y="72623"/>
                    </a:cubicBezTo>
                    <a:cubicBezTo>
                      <a:pt x="774" y="72722"/>
                      <a:pt x="833" y="72841"/>
                      <a:pt x="754" y="72940"/>
                    </a:cubicBezTo>
                    <a:cubicBezTo>
                      <a:pt x="754" y="72940"/>
                      <a:pt x="754" y="72980"/>
                      <a:pt x="774" y="73000"/>
                    </a:cubicBezTo>
                    <a:cubicBezTo>
                      <a:pt x="794" y="73059"/>
                      <a:pt x="774" y="73099"/>
                      <a:pt x="714" y="73118"/>
                    </a:cubicBezTo>
                    <a:cubicBezTo>
                      <a:pt x="655" y="73158"/>
                      <a:pt x="635" y="73178"/>
                      <a:pt x="675" y="73257"/>
                    </a:cubicBezTo>
                    <a:cubicBezTo>
                      <a:pt x="695" y="73317"/>
                      <a:pt x="695" y="73436"/>
                      <a:pt x="714" y="73535"/>
                    </a:cubicBezTo>
                    <a:lnTo>
                      <a:pt x="714" y="73614"/>
                    </a:lnTo>
                    <a:lnTo>
                      <a:pt x="714" y="73694"/>
                    </a:lnTo>
                    <a:cubicBezTo>
                      <a:pt x="714" y="73713"/>
                      <a:pt x="714" y="73733"/>
                      <a:pt x="714" y="73733"/>
                    </a:cubicBezTo>
                    <a:cubicBezTo>
                      <a:pt x="754" y="73793"/>
                      <a:pt x="774" y="73832"/>
                      <a:pt x="714" y="73872"/>
                    </a:cubicBezTo>
                    <a:lnTo>
                      <a:pt x="714" y="74011"/>
                    </a:lnTo>
                    <a:cubicBezTo>
                      <a:pt x="774" y="74070"/>
                      <a:pt x="794" y="74150"/>
                      <a:pt x="794" y="74249"/>
                    </a:cubicBezTo>
                    <a:cubicBezTo>
                      <a:pt x="814" y="74289"/>
                      <a:pt x="833" y="74328"/>
                      <a:pt x="853" y="74368"/>
                    </a:cubicBezTo>
                    <a:lnTo>
                      <a:pt x="893" y="74368"/>
                    </a:lnTo>
                    <a:cubicBezTo>
                      <a:pt x="893" y="74348"/>
                      <a:pt x="893" y="74328"/>
                      <a:pt x="893" y="74328"/>
                    </a:cubicBezTo>
                    <a:cubicBezTo>
                      <a:pt x="893" y="74275"/>
                      <a:pt x="919" y="74267"/>
                      <a:pt x="943" y="74267"/>
                    </a:cubicBezTo>
                    <a:cubicBezTo>
                      <a:pt x="955" y="74267"/>
                      <a:pt x="966" y="74269"/>
                      <a:pt x="972" y="74269"/>
                    </a:cubicBezTo>
                    <a:cubicBezTo>
                      <a:pt x="992" y="74249"/>
                      <a:pt x="1010" y="74242"/>
                      <a:pt x="1026" y="74242"/>
                    </a:cubicBezTo>
                    <a:cubicBezTo>
                      <a:pt x="1058" y="74242"/>
                      <a:pt x="1085" y="74269"/>
                      <a:pt x="1111" y="74269"/>
                    </a:cubicBezTo>
                    <a:cubicBezTo>
                      <a:pt x="1122" y="74257"/>
                      <a:pt x="1134" y="74246"/>
                      <a:pt x="1142" y="74246"/>
                    </a:cubicBezTo>
                    <a:cubicBezTo>
                      <a:pt x="1147" y="74246"/>
                      <a:pt x="1151" y="74252"/>
                      <a:pt x="1151" y="74269"/>
                    </a:cubicBezTo>
                    <a:cubicBezTo>
                      <a:pt x="1190" y="74308"/>
                      <a:pt x="1210" y="74348"/>
                      <a:pt x="1230" y="74408"/>
                    </a:cubicBezTo>
                    <a:cubicBezTo>
                      <a:pt x="1230" y="74427"/>
                      <a:pt x="1230" y="74447"/>
                      <a:pt x="1190" y="74447"/>
                    </a:cubicBezTo>
                    <a:cubicBezTo>
                      <a:pt x="1190" y="74467"/>
                      <a:pt x="1190" y="74507"/>
                      <a:pt x="1170" y="74527"/>
                    </a:cubicBezTo>
                    <a:lnTo>
                      <a:pt x="1170" y="74546"/>
                    </a:lnTo>
                    <a:cubicBezTo>
                      <a:pt x="1210" y="74606"/>
                      <a:pt x="1210" y="74685"/>
                      <a:pt x="1210" y="74745"/>
                    </a:cubicBezTo>
                    <a:cubicBezTo>
                      <a:pt x="1309" y="74864"/>
                      <a:pt x="1329" y="75022"/>
                      <a:pt x="1250" y="75161"/>
                    </a:cubicBezTo>
                    <a:cubicBezTo>
                      <a:pt x="1230" y="75201"/>
                      <a:pt x="1250" y="75260"/>
                      <a:pt x="1210" y="75280"/>
                    </a:cubicBezTo>
                    <a:lnTo>
                      <a:pt x="1210" y="75459"/>
                    </a:lnTo>
                    <a:lnTo>
                      <a:pt x="1210" y="75498"/>
                    </a:lnTo>
                    <a:cubicBezTo>
                      <a:pt x="1210" y="75518"/>
                      <a:pt x="1210" y="75538"/>
                      <a:pt x="1210" y="75538"/>
                    </a:cubicBezTo>
                    <a:cubicBezTo>
                      <a:pt x="1289" y="75578"/>
                      <a:pt x="1289" y="75578"/>
                      <a:pt x="1270" y="75677"/>
                    </a:cubicBezTo>
                    <a:lnTo>
                      <a:pt x="1270" y="75736"/>
                    </a:lnTo>
                    <a:cubicBezTo>
                      <a:pt x="1270" y="75776"/>
                      <a:pt x="1270" y="75816"/>
                      <a:pt x="1289" y="75855"/>
                    </a:cubicBezTo>
                    <a:cubicBezTo>
                      <a:pt x="1309" y="75915"/>
                      <a:pt x="1309" y="75954"/>
                      <a:pt x="1270" y="75994"/>
                    </a:cubicBezTo>
                    <a:cubicBezTo>
                      <a:pt x="1230" y="76014"/>
                      <a:pt x="1230" y="76073"/>
                      <a:pt x="1270" y="76113"/>
                    </a:cubicBezTo>
                    <a:cubicBezTo>
                      <a:pt x="1329" y="76173"/>
                      <a:pt x="1309" y="76212"/>
                      <a:pt x="1250" y="76272"/>
                    </a:cubicBezTo>
                    <a:cubicBezTo>
                      <a:pt x="1230" y="76291"/>
                      <a:pt x="1210" y="76331"/>
                      <a:pt x="1190" y="76351"/>
                    </a:cubicBezTo>
                    <a:cubicBezTo>
                      <a:pt x="1111" y="76430"/>
                      <a:pt x="1091" y="76529"/>
                      <a:pt x="1131" y="76629"/>
                    </a:cubicBezTo>
                    <a:cubicBezTo>
                      <a:pt x="1131" y="76682"/>
                      <a:pt x="1148" y="76699"/>
                      <a:pt x="1178" y="76699"/>
                    </a:cubicBezTo>
                    <a:cubicBezTo>
                      <a:pt x="1193" y="76699"/>
                      <a:pt x="1210" y="76695"/>
                      <a:pt x="1230" y="76688"/>
                    </a:cubicBezTo>
                    <a:lnTo>
                      <a:pt x="1230" y="76688"/>
                    </a:lnTo>
                    <a:cubicBezTo>
                      <a:pt x="1230" y="76767"/>
                      <a:pt x="1230" y="76767"/>
                      <a:pt x="1131" y="76807"/>
                    </a:cubicBezTo>
                    <a:cubicBezTo>
                      <a:pt x="1131" y="76906"/>
                      <a:pt x="1131" y="77005"/>
                      <a:pt x="1091" y="77105"/>
                    </a:cubicBezTo>
                    <a:cubicBezTo>
                      <a:pt x="1071" y="77144"/>
                      <a:pt x="1091" y="77204"/>
                      <a:pt x="1111" y="77243"/>
                    </a:cubicBezTo>
                    <a:cubicBezTo>
                      <a:pt x="1111" y="77343"/>
                      <a:pt x="1111" y="77442"/>
                      <a:pt x="1131" y="77541"/>
                    </a:cubicBezTo>
                    <a:cubicBezTo>
                      <a:pt x="1131" y="77561"/>
                      <a:pt x="1111" y="77581"/>
                      <a:pt x="1111" y="77600"/>
                    </a:cubicBezTo>
                    <a:lnTo>
                      <a:pt x="1111" y="77719"/>
                    </a:lnTo>
                    <a:cubicBezTo>
                      <a:pt x="1190" y="77739"/>
                      <a:pt x="1190" y="77739"/>
                      <a:pt x="1151" y="77818"/>
                    </a:cubicBezTo>
                    <a:cubicBezTo>
                      <a:pt x="1210" y="77838"/>
                      <a:pt x="1210" y="77878"/>
                      <a:pt x="1230" y="77918"/>
                    </a:cubicBezTo>
                    <a:cubicBezTo>
                      <a:pt x="1250" y="77957"/>
                      <a:pt x="1170" y="77997"/>
                      <a:pt x="1210" y="78056"/>
                    </a:cubicBezTo>
                    <a:cubicBezTo>
                      <a:pt x="1131" y="78116"/>
                      <a:pt x="1111" y="78235"/>
                      <a:pt x="1012" y="78294"/>
                    </a:cubicBezTo>
                    <a:cubicBezTo>
                      <a:pt x="1051" y="78354"/>
                      <a:pt x="1012" y="78394"/>
                      <a:pt x="1012" y="78433"/>
                    </a:cubicBezTo>
                    <a:cubicBezTo>
                      <a:pt x="992" y="78513"/>
                      <a:pt x="1032" y="78612"/>
                      <a:pt x="1091" y="78671"/>
                    </a:cubicBezTo>
                    <a:cubicBezTo>
                      <a:pt x="1091" y="78691"/>
                      <a:pt x="1111" y="78711"/>
                      <a:pt x="1111" y="78731"/>
                    </a:cubicBezTo>
                    <a:cubicBezTo>
                      <a:pt x="1131" y="78790"/>
                      <a:pt x="1170" y="78850"/>
                      <a:pt x="1210" y="78889"/>
                    </a:cubicBezTo>
                    <a:cubicBezTo>
                      <a:pt x="1230" y="78929"/>
                      <a:pt x="1151" y="78969"/>
                      <a:pt x="1210" y="79028"/>
                    </a:cubicBezTo>
                    <a:cubicBezTo>
                      <a:pt x="1210" y="79028"/>
                      <a:pt x="1210" y="79088"/>
                      <a:pt x="1210" y="79108"/>
                    </a:cubicBezTo>
                    <a:cubicBezTo>
                      <a:pt x="1250" y="79147"/>
                      <a:pt x="1230" y="79187"/>
                      <a:pt x="1210" y="79227"/>
                    </a:cubicBezTo>
                    <a:cubicBezTo>
                      <a:pt x="1170" y="79286"/>
                      <a:pt x="1151" y="79326"/>
                      <a:pt x="1230" y="79365"/>
                    </a:cubicBezTo>
                    <a:cubicBezTo>
                      <a:pt x="1289" y="79425"/>
                      <a:pt x="1329" y="79504"/>
                      <a:pt x="1309" y="79583"/>
                    </a:cubicBezTo>
                    <a:cubicBezTo>
                      <a:pt x="1289" y="79762"/>
                      <a:pt x="1289" y="79960"/>
                      <a:pt x="1309" y="80139"/>
                    </a:cubicBezTo>
                    <a:cubicBezTo>
                      <a:pt x="1309" y="80178"/>
                      <a:pt x="1349" y="80218"/>
                      <a:pt x="1309" y="80258"/>
                    </a:cubicBezTo>
                    <a:cubicBezTo>
                      <a:pt x="1270" y="80297"/>
                      <a:pt x="1289" y="80337"/>
                      <a:pt x="1309" y="80357"/>
                    </a:cubicBezTo>
                    <a:cubicBezTo>
                      <a:pt x="1369" y="80436"/>
                      <a:pt x="1389" y="80516"/>
                      <a:pt x="1349" y="80615"/>
                    </a:cubicBezTo>
                    <a:cubicBezTo>
                      <a:pt x="1369" y="80654"/>
                      <a:pt x="1428" y="80694"/>
                      <a:pt x="1369" y="80754"/>
                    </a:cubicBezTo>
                    <a:cubicBezTo>
                      <a:pt x="1369" y="80754"/>
                      <a:pt x="1349" y="80773"/>
                      <a:pt x="1369" y="80793"/>
                    </a:cubicBezTo>
                    <a:cubicBezTo>
                      <a:pt x="1389" y="80912"/>
                      <a:pt x="1408" y="81051"/>
                      <a:pt x="1408" y="81170"/>
                    </a:cubicBezTo>
                    <a:cubicBezTo>
                      <a:pt x="1428" y="81229"/>
                      <a:pt x="1408" y="81289"/>
                      <a:pt x="1369" y="81329"/>
                    </a:cubicBezTo>
                    <a:cubicBezTo>
                      <a:pt x="1369" y="81329"/>
                      <a:pt x="1369" y="81348"/>
                      <a:pt x="1369" y="81368"/>
                    </a:cubicBezTo>
                    <a:lnTo>
                      <a:pt x="1369" y="81408"/>
                    </a:lnTo>
                    <a:cubicBezTo>
                      <a:pt x="1428" y="81487"/>
                      <a:pt x="1369" y="81567"/>
                      <a:pt x="1349" y="81646"/>
                    </a:cubicBezTo>
                    <a:cubicBezTo>
                      <a:pt x="1349" y="81666"/>
                      <a:pt x="1309" y="81666"/>
                      <a:pt x="1270" y="81686"/>
                    </a:cubicBezTo>
                    <a:cubicBezTo>
                      <a:pt x="1270" y="81725"/>
                      <a:pt x="1270" y="81765"/>
                      <a:pt x="1270" y="81805"/>
                    </a:cubicBezTo>
                    <a:cubicBezTo>
                      <a:pt x="1289" y="81864"/>
                      <a:pt x="1270" y="81884"/>
                      <a:pt x="1250" y="81904"/>
                    </a:cubicBezTo>
                    <a:cubicBezTo>
                      <a:pt x="1210" y="81924"/>
                      <a:pt x="1210" y="81943"/>
                      <a:pt x="1250" y="81963"/>
                    </a:cubicBezTo>
                    <a:cubicBezTo>
                      <a:pt x="1309" y="81983"/>
                      <a:pt x="1289" y="82043"/>
                      <a:pt x="1309" y="82082"/>
                    </a:cubicBezTo>
                    <a:lnTo>
                      <a:pt x="1309" y="82201"/>
                    </a:lnTo>
                    <a:cubicBezTo>
                      <a:pt x="1349" y="82261"/>
                      <a:pt x="1349" y="82340"/>
                      <a:pt x="1309" y="82400"/>
                    </a:cubicBezTo>
                    <a:cubicBezTo>
                      <a:pt x="1289" y="82419"/>
                      <a:pt x="1250" y="82439"/>
                      <a:pt x="1210" y="82439"/>
                    </a:cubicBezTo>
                    <a:cubicBezTo>
                      <a:pt x="1170" y="82558"/>
                      <a:pt x="1170" y="82697"/>
                      <a:pt x="1250" y="82816"/>
                    </a:cubicBezTo>
                    <a:lnTo>
                      <a:pt x="1270" y="82816"/>
                    </a:lnTo>
                    <a:cubicBezTo>
                      <a:pt x="1287" y="82799"/>
                      <a:pt x="1304" y="82752"/>
                      <a:pt x="1333" y="82752"/>
                    </a:cubicBezTo>
                    <a:cubicBezTo>
                      <a:pt x="1338" y="82752"/>
                      <a:pt x="1343" y="82754"/>
                      <a:pt x="1349" y="82756"/>
                    </a:cubicBezTo>
                    <a:cubicBezTo>
                      <a:pt x="1389" y="82776"/>
                      <a:pt x="1369" y="82836"/>
                      <a:pt x="1349" y="82875"/>
                    </a:cubicBezTo>
                    <a:cubicBezTo>
                      <a:pt x="1329" y="82915"/>
                      <a:pt x="1408" y="82895"/>
                      <a:pt x="1408" y="82915"/>
                    </a:cubicBezTo>
                    <a:cubicBezTo>
                      <a:pt x="1408" y="82935"/>
                      <a:pt x="1389" y="82975"/>
                      <a:pt x="1408" y="83014"/>
                    </a:cubicBezTo>
                    <a:cubicBezTo>
                      <a:pt x="1428" y="83034"/>
                      <a:pt x="1448" y="83074"/>
                      <a:pt x="1448" y="83113"/>
                    </a:cubicBezTo>
                    <a:cubicBezTo>
                      <a:pt x="1468" y="83173"/>
                      <a:pt x="1508" y="83173"/>
                      <a:pt x="1547" y="83173"/>
                    </a:cubicBezTo>
                    <a:cubicBezTo>
                      <a:pt x="1607" y="83173"/>
                      <a:pt x="1666" y="83213"/>
                      <a:pt x="1666" y="83292"/>
                    </a:cubicBezTo>
                    <a:cubicBezTo>
                      <a:pt x="1646" y="83371"/>
                      <a:pt x="1627" y="83451"/>
                      <a:pt x="1587" y="83530"/>
                    </a:cubicBezTo>
                    <a:cubicBezTo>
                      <a:pt x="1607" y="83589"/>
                      <a:pt x="1686" y="83609"/>
                      <a:pt x="1627" y="83689"/>
                    </a:cubicBezTo>
                    <a:cubicBezTo>
                      <a:pt x="1627" y="83689"/>
                      <a:pt x="1666" y="83728"/>
                      <a:pt x="1686" y="83768"/>
                    </a:cubicBezTo>
                    <a:cubicBezTo>
                      <a:pt x="1706" y="83788"/>
                      <a:pt x="1686" y="83827"/>
                      <a:pt x="1666" y="83847"/>
                    </a:cubicBezTo>
                    <a:cubicBezTo>
                      <a:pt x="1686" y="83887"/>
                      <a:pt x="1746" y="83927"/>
                      <a:pt x="1686" y="83986"/>
                    </a:cubicBezTo>
                    <a:cubicBezTo>
                      <a:pt x="1646" y="84046"/>
                      <a:pt x="1627" y="84105"/>
                      <a:pt x="1646" y="84184"/>
                    </a:cubicBezTo>
                    <a:cubicBezTo>
                      <a:pt x="1635" y="84187"/>
                      <a:pt x="1625" y="84188"/>
                      <a:pt x="1615" y="84188"/>
                    </a:cubicBezTo>
                    <a:cubicBezTo>
                      <a:pt x="1534" y="84188"/>
                      <a:pt x="1477" y="84125"/>
                      <a:pt x="1389" y="84125"/>
                    </a:cubicBezTo>
                    <a:cubicBezTo>
                      <a:pt x="1389" y="84184"/>
                      <a:pt x="1389" y="84244"/>
                      <a:pt x="1389" y="84323"/>
                    </a:cubicBezTo>
                    <a:cubicBezTo>
                      <a:pt x="1408" y="84343"/>
                      <a:pt x="1408" y="84383"/>
                      <a:pt x="1389" y="84422"/>
                    </a:cubicBezTo>
                    <a:cubicBezTo>
                      <a:pt x="1369" y="84462"/>
                      <a:pt x="1349" y="84502"/>
                      <a:pt x="1408" y="84541"/>
                    </a:cubicBezTo>
                    <a:cubicBezTo>
                      <a:pt x="1428" y="84561"/>
                      <a:pt x="1408" y="84601"/>
                      <a:pt x="1408" y="84640"/>
                    </a:cubicBezTo>
                    <a:cubicBezTo>
                      <a:pt x="1369" y="84799"/>
                      <a:pt x="1369" y="84958"/>
                      <a:pt x="1389" y="85136"/>
                    </a:cubicBezTo>
                    <a:cubicBezTo>
                      <a:pt x="1408" y="85196"/>
                      <a:pt x="1349" y="85255"/>
                      <a:pt x="1389" y="85315"/>
                    </a:cubicBezTo>
                    <a:cubicBezTo>
                      <a:pt x="1408" y="85374"/>
                      <a:pt x="1408" y="85434"/>
                      <a:pt x="1428" y="85493"/>
                    </a:cubicBezTo>
                    <a:cubicBezTo>
                      <a:pt x="1448" y="85533"/>
                      <a:pt x="1428" y="85612"/>
                      <a:pt x="1369" y="85632"/>
                    </a:cubicBezTo>
                    <a:cubicBezTo>
                      <a:pt x="1329" y="85731"/>
                      <a:pt x="1408" y="85771"/>
                      <a:pt x="1448" y="85850"/>
                    </a:cubicBezTo>
                    <a:cubicBezTo>
                      <a:pt x="1488" y="85910"/>
                      <a:pt x="1448" y="85949"/>
                      <a:pt x="1448" y="86009"/>
                    </a:cubicBezTo>
                    <a:cubicBezTo>
                      <a:pt x="1448" y="86068"/>
                      <a:pt x="1508" y="86088"/>
                      <a:pt x="1448" y="86148"/>
                    </a:cubicBezTo>
                    <a:cubicBezTo>
                      <a:pt x="1428" y="86148"/>
                      <a:pt x="1428" y="86187"/>
                      <a:pt x="1448" y="86187"/>
                    </a:cubicBezTo>
                    <a:cubicBezTo>
                      <a:pt x="1488" y="86207"/>
                      <a:pt x="1508" y="86267"/>
                      <a:pt x="1488" y="86306"/>
                    </a:cubicBezTo>
                    <a:cubicBezTo>
                      <a:pt x="1448" y="86346"/>
                      <a:pt x="1448" y="86386"/>
                      <a:pt x="1468" y="86425"/>
                    </a:cubicBezTo>
                    <a:cubicBezTo>
                      <a:pt x="1488" y="86485"/>
                      <a:pt x="1547" y="86524"/>
                      <a:pt x="1508" y="86584"/>
                    </a:cubicBezTo>
                    <a:cubicBezTo>
                      <a:pt x="1488" y="86643"/>
                      <a:pt x="1468" y="86762"/>
                      <a:pt x="1369" y="86822"/>
                    </a:cubicBezTo>
                    <a:lnTo>
                      <a:pt x="1349" y="86842"/>
                    </a:lnTo>
                    <a:cubicBezTo>
                      <a:pt x="1349" y="86881"/>
                      <a:pt x="1349" y="86921"/>
                      <a:pt x="1349" y="86961"/>
                    </a:cubicBezTo>
                    <a:cubicBezTo>
                      <a:pt x="1369" y="87000"/>
                      <a:pt x="1369" y="87060"/>
                      <a:pt x="1349" y="87100"/>
                    </a:cubicBezTo>
                    <a:cubicBezTo>
                      <a:pt x="1329" y="87159"/>
                      <a:pt x="1329" y="87219"/>
                      <a:pt x="1389" y="87258"/>
                    </a:cubicBezTo>
                    <a:cubicBezTo>
                      <a:pt x="1408" y="87278"/>
                      <a:pt x="1389" y="87338"/>
                      <a:pt x="1349" y="87357"/>
                    </a:cubicBezTo>
                    <a:cubicBezTo>
                      <a:pt x="1329" y="87397"/>
                      <a:pt x="1349" y="87456"/>
                      <a:pt x="1349" y="87496"/>
                    </a:cubicBezTo>
                    <a:cubicBezTo>
                      <a:pt x="1349" y="87516"/>
                      <a:pt x="1354" y="87521"/>
                      <a:pt x="1359" y="87521"/>
                    </a:cubicBezTo>
                    <a:cubicBezTo>
                      <a:pt x="1364" y="87521"/>
                      <a:pt x="1369" y="87516"/>
                      <a:pt x="1369" y="87516"/>
                    </a:cubicBezTo>
                    <a:lnTo>
                      <a:pt x="1369" y="87516"/>
                    </a:lnTo>
                    <a:lnTo>
                      <a:pt x="1349" y="87714"/>
                    </a:lnTo>
                    <a:cubicBezTo>
                      <a:pt x="1369" y="87754"/>
                      <a:pt x="1389" y="87794"/>
                      <a:pt x="1389" y="87853"/>
                    </a:cubicBezTo>
                    <a:cubicBezTo>
                      <a:pt x="1408" y="87893"/>
                      <a:pt x="1508" y="87873"/>
                      <a:pt x="1488" y="87952"/>
                    </a:cubicBezTo>
                    <a:cubicBezTo>
                      <a:pt x="1527" y="88051"/>
                      <a:pt x="1508" y="88170"/>
                      <a:pt x="1448" y="88250"/>
                    </a:cubicBezTo>
                    <a:lnTo>
                      <a:pt x="1448" y="88349"/>
                    </a:lnTo>
                    <a:cubicBezTo>
                      <a:pt x="1448" y="88369"/>
                      <a:pt x="1468" y="88369"/>
                      <a:pt x="1448" y="88389"/>
                    </a:cubicBezTo>
                    <a:lnTo>
                      <a:pt x="1389" y="88428"/>
                    </a:lnTo>
                    <a:cubicBezTo>
                      <a:pt x="1389" y="88488"/>
                      <a:pt x="1329" y="88527"/>
                      <a:pt x="1408" y="88567"/>
                    </a:cubicBezTo>
                    <a:cubicBezTo>
                      <a:pt x="1389" y="88627"/>
                      <a:pt x="1468" y="88646"/>
                      <a:pt x="1448" y="88706"/>
                    </a:cubicBezTo>
                    <a:lnTo>
                      <a:pt x="1448" y="88726"/>
                    </a:lnTo>
                    <a:lnTo>
                      <a:pt x="1448" y="88746"/>
                    </a:lnTo>
                    <a:cubicBezTo>
                      <a:pt x="1448" y="88785"/>
                      <a:pt x="1408" y="88805"/>
                      <a:pt x="1468" y="88845"/>
                    </a:cubicBezTo>
                    <a:cubicBezTo>
                      <a:pt x="1488" y="88865"/>
                      <a:pt x="1488" y="88884"/>
                      <a:pt x="1488" y="88904"/>
                    </a:cubicBezTo>
                    <a:cubicBezTo>
                      <a:pt x="1508" y="88904"/>
                      <a:pt x="1547" y="88904"/>
                      <a:pt x="1547" y="88924"/>
                    </a:cubicBezTo>
                    <a:cubicBezTo>
                      <a:pt x="1587" y="89003"/>
                      <a:pt x="1587" y="89102"/>
                      <a:pt x="1547" y="89182"/>
                    </a:cubicBezTo>
                    <a:cubicBezTo>
                      <a:pt x="1547" y="89221"/>
                      <a:pt x="1488" y="89241"/>
                      <a:pt x="1448" y="89241"/>
                    </a:cubicBezTo>
                    <a:cubicBezTo>
                      <a:pt x="1309" y="89241"/>
                      <a:pt x="1289" y="89281"/>
                      <a:pt x="1329" y="89420"/>
                    </a:cubicBezTo>
                    <a:cubicBezTo>
                      <a:pt x="1329" y="89459"/>
                      <a:pt x="1329" y="89499"/>
                      <a:pt x="1349" y="89539"/>
                    </a:cubicBezTo>
                    <a:cubicBezTo>
                      <a:pt x="1389" y="89539"/>
                      <a:pt x="1369" y="89559"/>
                      <a:pt x="1349" y="89578"/>
                    </a:cubicBezTo>
                    <a:cubicBezTo>
                      <a:pt x="1349" y="89638"/>
                      <a:pt x="1349" y="89678"/>
                      <a:pt x="1369" y="89717"/>
                    </a:cubicBezTo>
                    <a:cubicBezTo>
                      <a:pt x="1389" y="89777"/>
                      <a:pt x="1349" y="89797"/>
                      <a:pt x="1309" y="89797"/>
                    </a:cubicBezTo>
                    <a:cubicBezTo>
                      <a:pt x="1309" y="89856"/>
                      <a:pt x="1270" y="89916"/>
                      <a:pt x="1369" y="89955"/>
                    </a:cubicBezTo>
                    <a:cubicBezTo>
                      <a:pt x="1408" y="89995"/>
                      <a:pt x="1428" y="90074"/>
                      <a:pt x="1428" y="90154"/>
                    </a:cubicBezTo>
                    <a:cubicBezTo>
                      <a:pt x="1448" y="90233"/>
                      <a:pt x="1408" y="90312"/>
                      <a:pt x="1349" y="90372"/>
                    </a:cubicBezTo>
                    <a:cubicBezTo>
                      <a:pt x="1349" y="90491"/>
                      <a:pt x="1349" y="90590"/>
                      <a:pt x="1309" y="90669"/>
                    </a:cubicBezTo>
                    <a:cubicBezTo>
                      <a:pt x="1309" y="90669"/>
                      <a:pt x="1329" y="90709"/>
                      <a:pt x="1349" y="90729"/>
                    </a:cubicBezTo>
                    <a:cubicBezTo>
                      <a:pt x="1349" y="90848"/>
                      <a:pt x="1369" y="90967"/>
                      <a:pt x="1428" y="91086"/>
                    </a:cubicBezTo>
                    <a:cubicBezTo>
                      <a:pt x="1448" y="91165"/>
                      <a:pt x="1428" y="91224"/>
                      <a:pt x="1468" y="91304"/>
                    </a:cubicBezTo>
                    <a:cubicBezTo>
                      <a:pt x="1468" y="91304"/>
                      <a:pt x="1488" y="91324"/>
                      <a:pt x="1488" y="91363"/>
                    </a:cubicBezTo>
                    <a:cubicBezTo>
                      <a:pt x="1488" y="91383"/>
                      <a:pt x="1468" y="91383"/>
                      <a:pt x="1468" y="91383"/>
                    </a:cubicBezTo>
                    <a:cubicBezTo>
                      <a:pt x="1389" y="91502"/>
                      <a:pt x="1428" y="91621"/>
                      <a:pt x="1448" y="91740"/>
                    </a:cubicBezTo>
                    <a:cubicBezTo>
                      <a:pt x="1448" y="91780"/>
                      <a:pt x="1448" y="91819"/>
                      <a:pt x="1428" y="91879"/>
                    </a:cubicBezTo>
                    <a:cubicBezTo>
                      <a:pt x="1428" y="91958"/>
                      <a:pt x="1448" y="92057"/>
                      <a:pt x="1369" y="92137"/>
                    </a:cubicBezTo>
                    <a:lnTo>
                      <a:pt x="1369" y="92176"/>
                    </a:lnTo>
                    <a:cubicBezTo>
                      <a:pt x="1488" y="92196"/>
                      <a:pt x="1428" y="92256"/>
                      <a:pt x="1389" y="92315"/>
                    </a:cubicBezTo>
                    <a:cubicBezTo>
                      <a:pt x="1389" y="92315"/>
                      <a:pt x="1408" y="92355"/>
                      <a:pt x="1428" y="92375"/>
                    </a:cubicBezTo>
                    <a:cubicBezTo>
                      <a:pt x="1468" y="92474"/>
                      <a:pt x="1468" y="92613"/>
                      <a:pt x="1428" y="92712"/>
                    </a:cubicBezTo>
                    <a:cubicBezTo>
                      <a:pt x="1408" y="92751"/>
                      <a:pt x="1408" y="92771"/>
                      <a:pt x="1408" y="92811"/>
                    </a:cubicBezTo>
                    <a:lnTo>
                      <a:pt x="1408" y="92831"/>
                    </a:lnTo>
                    <a:lnTo>
                      <a:pt x="1408" y="92851"/>
                    </a:lnTo>
                    <a:lnTo>
                      <a:pt x="1448" y="92970"/>
                    </a:lnTo>
                    <a:cubicBezTo>
                      <a:pt x="1448" y="92989"/>
                      <a:pt x="1448" y="93029"/>
                      <a:pt x="1408" y="93029"/>
                    </a:cubicBezTo>
                    <a:cubicBezTo>
                      <a:pt x="1389" y="93069"/>
                      <a:pt x="1369" y="93128"/>
                      <a:pt x="1349" y="93168"/>
                    </a:cubicBezTo>
                    <a:cubicBezTo>
                      <a:pt x="1329" y="93208"/>
                      <a:pt x="1309" y="93247"/>
                      <a:pt x="1329" y="93287"/>
                    </a:cubicBezTo>
                    <a:lnTo>
                      <a:pt x="1369" y="93247"/>
                    </a:lnTo>
                    <a:cubicBezTo>
                      <a:pt x="1369" y="93227"/>
                      <a:pt x="1389" y="93208"/>
                      <a:pt x="1408" y="93208"/>
                    </a:cubicBezTo>
                    <a:cubicBezTo>
                      <a:pt x="1408" y="93196"/>
                      <a:pt x="1422" y="93185"/>
                      <a:pt x="1433" y="93185"/>
                    </a:cubicBezTo>
                    <a:cubicBezTo>
                      <a:pt x="1441" y="93185"/>
                      <a:pt x="1448" y="93191"/>
                      <a:pt x="1448" y="93208"/>
                    </a:cubicBezTo>
                    <a:cubicBezTo>
                      <a:pt x="1448" y="93227"/>
                      <a:pt x="1428" y="93227"/>
                      <a:pt x="1428" y="93247"/>
                    </a:cubicBezTo>
                    <a:cubicBezTo>
                      <a:pt x="1428" y="93287"/>
                      <a:pt x="1408" y="93307"/>
                      <a:pt x="1369" y="93307"/>
                    </a:cubicBezTo>
                    <a:lnTo>
                      <a:pt x="1369" y="93346"/>
                    </a:lnTo>
                    <a:cubicBezTo>
                      <a:pt x="1428" y="93406"/>
                      <a:pt x="1428" y="93485"/>
                      <a:pt x="1408" y="93545"/>
                    </a:cubicBezTo>
                    <a:cubicBezTo>
                      <a:pt x="1440" y="93545"/>
                      <a:pt x="1459" y="93519"/>
                      <a:pt x="1486" y="93519"/>
                    </a:cubicBezTo>
                    <a:cubicBezTo>
                      <a:pt x="1493" y="93519"/>
                      <a:pt x="1500" y="93521"/>
                      <a:pt x="1508" y="93525"/>
                    </a:cubicBezTo>
                    <a:cubicBezTo>
                      <a:pt x="1527" y="93644"/>
                      <a:pt x="1508" y="93763"/>
                      <a:pt x="1468" y="93862"/>
                    </a:cubicBezTo>
                    <a:cubicBezTo>
                      <a:pt x="1448" y="93902"/>
                      <a:pt x="1448" y="93921"/>
                      <a:pt x="1468" y="93961"/>
                    </a:cubicBezTo>
                    <a:cubicBezTo>
                      <a:pt x="1508" y="94021"/>
                      <a:pt x="1468" y="94100"/>
                      <a:pt x="1468" y="94159"/>
                    </a:cubicBezTo>
                    <a:lnTo>
                      <a:pt x="1488" y="94159"/>
                    </a:lnTo>
                    <a:cubicBezTo>
                      <a:pt x="1508" y="94159"/>
                      <a:pt x="1508" y="94159"/>
                      <a:pt x="1508" y="94179"/>
                    </a:cubicBezTo>
                    <a:cubicBezTo>
                      <a:pt x="1508" y="94179"/>
                      <a:pt x="1508" y="94199"/>
                      <a:pt x="1508" y="94199"/>
                    </a:cubicBezTo>
                    <a:cubicBezTo>
                      <a:pt x="1508" y="94219"/>
                      <a:pt x="1488" y="94239"/>
                      <a:pt x="1468" y="94259"/>
                    </a:cubicBezTo>
                    <a:cubicBezTo>
                      <a:pt x="1448" y="94278"/>
                      <a:pt x="1468" y="94278"/>
                      <a:pt x="1468" y="94278"/>
                    </a:cubicBezTo>
                    <a:cubicBezTo>
                      <a:pt x="1508" y="94318"/>
                      <a:pt x="1508" y="94378"/>
                      <a:pt x="1468" y="94397"/>
                    </a:cubicBezTo>
                    <a:cubicBezTo>
                      <a:pt x="1428" y="94457"/>
                      <a:pt x="1408" y="94516"/>
                      <a:pt x="1408" y="94576"/>
                    </a:cubicBezTo>
                    <a:cubicBezTo>
                      <a:pt x="1428" y="94616"/>
                      <a:pt x="1448" y="94635"/>
                      <a:pt x="1468" y="94655"/>
                    </a:cubicBezTo>
                    <a:cubicBezTo>
                      <a:pt x="1508" y="94695"/>
                      <a:pt x="1587" y="94675"/>
                      <a:pt x="1607" y="94754"/>
                    </a:cubicBezTo>
                    <a:cubicBezTo>
                      <a:pt x="1607" y="94854"/>
                      <a:pt x="1726" y="94933"/>
                      <a:pt x="1686" y="95052"/>
                    </a:cubicBezTo>
                    <a:cubicBezTo>
                      <a:pt x="1706" y="95072"/>
                      <a:pt x="1765" y="95092"/>
                      <a:pt x="1726" y="95131"/>
                    </a:cubicBezTo>
                    <a:cubicBezTo>
                      <a:pt x="1706" y="95230"/>
                      <a:pt x="1706" y="95330"/>
                      <a:pt x="1726" y="95409"/>
                    </a:cubicBezTo>
                    <a:cubicBezTo>
                      <a:pt x="1785" y="95448"/>
                      <a:pt x="1785" y="95528"/>
                      <a:pt x="1726" y="95548"/>
                    </a:cubicBezTo>
                    <a:lnTo>
                      <a:pt x="1726" y="95587"/>
                    </a:lnTo>
                    <a:cubicBezTo>
                      <a:pt x="1765" y="95607"/>
                      <a:pt x="1765" y="95647"/>
                      <a:pt x="1746" y="95667"/>
                    </a:cubicBezTo>
                    <a:cubicBezTo>
                      <a:pt x="1726" y="95706"/>
                      <a:pt x="1726" y="95726"/>
                      <a:pt x="1726" y="95766"/>
                    </a:cubicBezTo>
                    <a:cubicBezTo>
                      <a:pt x="1765" y="95786"/>
                      <a:pt x="1785" y="95825"/>
                      <a:pt x="1765" y="95865"/>
                    </a:cubicBezTo>
                    <a:cubicBezTo>
                      <a:pt x="1746" y="95924"/>
                      <a:pt x="1726" y="96004"/>
                      <a:pt x="1726" y="96083"/>
                    </a:cubicBezTo>
                    <a:cubicBezTo>
                      <a:pt x="1726" y="96097"/>
                      <a:pt x="1706" y="96111"/>
                      <a:pt x="1687" y="96111"/>
                    </a:cubicBezTo>
                    <a:cubicBezTo>
                      <a:pt x="1680" y="96111"/>
                      <a:pt x="1672" y="96109"/>
                      <a:pt x="1666" y="96103"/>
                    </a:cubicBezTo>
                    <a:cubicBezTo>
                      <a:pt x="1666" y="96103"/>
                      <a:pt x="1646" y="96083"/>
                      <a:pt x="1646" y="96083"/>
                    </a:cubicBezTo>
                    <a:cubicBezTo>
                      <a:pt x="1646" y="96004"/>
                      <a:pt x="1666" y="95944"/>
                      <a:pt x="1627" y="95865"/>
                    </a:cubicBezTo>
                    <a:lnTo>
                      <a:pt x="1587" y="95865"/>
                    </a:lnTo>
                    <a:cubicBezTo>
                      <a:pt x="1567" y="95885"/>
                      <a:pt x="1547" y="95905"/>
                      <a:pt x="1508" y="95905"/>
                    </a:cubicBezTo>
                    <a:cubicBezTo>
                      <a:pt x="1448" y="95984"/>
                      <a:pt x="1448" y="96063"/>
                      <a:pt x="1389" y="96143"/>
                    </a:cubicBezTo>
                    <a:cubicBezTo>
                      <a:pt x="1329" y="96202"/>
                      <a:pt x="1369" y="96242"/>
                      <a:pt x="1369" y="96301"/>
                    </a:cubicBezTo>
                    <a:cubicBezTo>
                      <a:pt x="1389" y="96361"/>
                      <a:pt x="1408" y="96460"/>
                      <a:pt x="1428" y="96519"/>
                    </a:cubicBezTo>
                    <a:lnTo>
                      <a:pt x="1468" y="96519"/>
                    </a:lnTo>
                    <a:cubicBezTo>
                      <a:pt x="1547" y="96559"/>
                      <a:pt x="1547" y="96559"/>
                      <a:pt x="1547" y="96638"/>
                    </a:cubicBezTo>
                    <a:cubicBezTo>
                      <a:pt x="1547" y="96673"/>
                      <a:pt x="1540" y="96683"/>
                      <a:pt x="1530" y="96683"/>
                    </a:cubicBezTo>
                    <a:cubicBezTo>
                      <a:pt x="1514" y="96683"/>
                      <a:pt x="1489" y="96655"/>
                      <a:pt x="1475" y="96655"/>
                    </a:cubicBezTo>
                    <a:cubicBezTo>
                      <a:pt x="1472" y="96655"/>
                      <a:pt x="1470" y="96656"/>
                      <a:pt x="1468" y="96658"/>
                    </a:cubicBezTo>
                    <a:cubicBezTo>
                      <a:pt x="1468" y="96678"/>
                      <a:pt x="1468" y="96678"/>
                      <a:pt x="1468" y="96698"/>
                    </a:cubicBezTo>
                    <a:cubicBezTo>
                      <a:pt x="1468" y="96757"/>
                      <a:pt x="1488" y="96797"/>
                      <a:pt x="1488" y="96837"/>
                    </a:cubicBezTo>
                    <a:cubicBezTo>
                      <a:pt x="1508" y="96876"/>
                      <a:pt x="1508" y="96936"/>
                      <a:pt x="1488" y="96976"/>
                    </a:cubicBezTo>
                    <a:cubicBezTo>
                      <a:pt x="1567" y="96976"/>
                      <a:pt x="1547" y="97015"/>
                      <a:pt x="1527" y="97055"/>
                    </a:cubicBezTo>
                    <a:cubicBezTo>
                      <a:pt x="1527" y="97094"/>
                      <a:pt x="1508" y="97174"/>
                      <a:pt x="1488" y="97233"/>
                    </a:cubicBezTo>
                    <a:cubicBezTo>
                      <a:pt x="1476" y="97269"/>
                      <a:pt x="1464" y="97276"/>
                      <a:pt x="1448" y="97276"/>
                    </a:cubicBezTo>
                    <a:cubicBezTo>
                      <a:pt x="1437" y="97276"/>
                      <a:pt x="1424" y="97273"/>
                      <a:pt x="1408" y="97273"/>
                    </a:cubicBezTo>
                    <a:cubicBezTo>
                      <a:pt x="1309" y="97352"/>
                      <a:pt x="1369" y="97451"/>
                      <a:pt x="1369" y="97531"/>
                    </a:cubicBezTo>
                    <a:cubicBezTo>
                      <a:pt x="1369" y="97545"/>
                      <a:pt x="1369" y="97559"/>
                      <a:pt x="1383" y="97559"/>
                    </a:cubicBezTo>
                    <a:cubicBezTo>
                      <a:pt x="1389" y="97559"/>
                      <a:pt x="1397" y="97556"/>
                      <a:pt x="1408" y="97551"/>
                    </a:cubicBezTo>
                    <a:cubicBezTo>
                      <a:pt x="1448" y="97551"/>
                      <a:pt x="1527" y="97551"/>
                      <a:pt x="1587" y="97531"/>
                    </a:cubicBezTo>
                    <a:cubicBezTo>
                      <a:pt x="1587" y="97482"/>
                      <a:pt x="1627" y="97446"/>
                      <a:pt x="1686" y="97446"/>
                    </a:cubicBezTo>
                    <a:cubicBezTo>
                      <a:pt x="1698" y="97446"/>
                      <a:pt x="1712" y="97448"/>
                      <a:pt x="1726" y="97451"/>
                    </a:cubicBezTo>
                    <a:cubicBezTo>
                      <a:pt x="1726" y="97372"/>
                      <a:pt x="1746" y="97293"/>
                      <a:pt x="1805" y="97253"/>
                    </a:cubicBezTo>
                    <a:cubicBezTo>
                      <a:pt x="1825" y="97213"/>
                      <a:pt x="1865" y="97194"/>
                      <a:pt x="1904" y="97174"/>
                    </a:cubicBezTo>
                    <a:cubicBezTo>
                      <a:pt x="1984" y="97154"/>
                      <a:pt x="2063" y="97114"/>
                      <a:pt x="2103" y="97035"/>
                    </a:cubicBezTo>
                    <a:cubicBezTo>
                      <a:pt x="2103" y="97015"/>
                      <a:pt x="2122" y="97015"/>
                      <a:pt x="2142" y="97015"/>
                    </a:cubicBezTo>
                    <a:cubicBezTo>
                      <a:pt x="2162" y="97015"/>
                      <a:pt x="2162" y="97035"/>
                      <a:pt x="2162" y="97055"/>
                    </a:cubicBezTo>
                    <a:cubicBezTo>
                      <a:pt x="2162" y="97075"/>
                      <a:pt x="2162" y="97134"/>
                      <a:pt x="2142" y="97134"/>
                    </a:cubicBezTo>
                    <a:cubicBezTo>
                      <a:pt x="2063" y="97174"/>
                      <a:pt x="1984" y="97233"/>
                      <a:pt x="1944" y="97313"/>
                    </a:cubicBezTo>
                    <a:cubicBezTo>
                      <a:pt x="1865" y="97432"/>
                      <a:pt x="1924" y="97590"/>
                      <a:pt x="1865" y="97709"/>
                    </a:cubicBezTo>
                    <a:cubicBezTo>
                      <a:pt x="1865" y="97749"/>
                      <a:pt x="1865" y="97769"/>
                      <a:pt x="1865" y="97789"/>
                    </a:cubicBezTo>
                    <a:cubicBezTo>
                      <a:pt x="1879" y="97818"/>
                      <a:pt x="1894" y="97836"/>
                      <a:pt x="1916" y="97836"/>
                    </a:cubicBezTo>
                    <a:cubicBezTo>
                      <a:pt x="1924" y="97836"/>
                      <a:pt x="1933" y="97834"/>
                      <a:pt x="1944" y="97828"/>
                    </a:cubicBezTo>
                    <a:lnTo>
                      <a:pt x="2023" y="97789"/>
                    </a:lnTo>
                    <a:cubicBezTo>
                      <a:pt x="2043" y="97729"/>
                      <a:pt x="2103" y="97709"/>
                      <a:pt x="2162" y="97670"/>
                    </a:cubicBezTo>
                    <a:cubicBezTo>
                      <a:pt x="2182" y="97650"/>
                      <a:pt x="2192" y="97640"/>
                      <a:pt x="2199" y="97640"/>
                    </a:cubicBezTo>
                    <a:cubicBezTo>
                      <a:pt x="2207" y="97640"/>
                      <a:pt x="2212" y="97650"/>
                      <a:pt x="2222" y="97670"/>
                    </a:cubicBezTo>
                    <a:cubicBezTo>
                      <a:pt x="2241" y="97689"/>
                      <a:pt x="2261" y="97729"/>
                      <a:pt x="2241" y="97749"/>
                    </a:cubicBezTo>
                    <a:cubicBezTo>
                      <a:pt x="2202" y="97828"/>
                      <a:pt x="2162" y="97888"/>
                      <a:pt x="2122" y="97947"/>
                    </a:cubicBezTo>
                    <a:cubicBezTo>
                      <a:pt x="2122" y="98027"/>
                      <a:pt x="2122" y="98126"/>
                      <a:pt x="2083" y="98205"/>
                    </a:cubicBezTo>
                    <a:lnTo>
                      <a:pt x="2122" y="98245"/>
                    </a:lnTo>
                    <a:lnTo>
                      <a:pt x="2162" y="98245"/>
                    </a:lnTo>
                    <a:lnTo>
                      <a:pt x="2202" y="98384"/>
                    </a:lnTo>
                    <a:cubicBezTo>
                      <a:pt x="2182" y="98423"/>
                      <a:pt x="2122" y="98443"/>
                      <a:pt x="2142" y="98503"/>
                    </a:cubicBezTo>
                    <a:cubicBezTo>
                      <a:pt x="2142" y="98503"/>
                      <a:pt x="2142" y="98503"/>
                      <a:pt x="2162" y="98522"/>
                    </a:cubicBezTo>
                    <a:cubicBezTo>
                      <a:pt x="2189" y="98505"/>
                      <a:pt x="2212" y="98495"/>
                      <a:pt x="2232" y="98495"/>
                    </a:cubicBezTo>
                    <a:cubicBezTo>
                      <a:pt x="2257" y="98495"/>
                      <a:pt x="2279" y="98509"/>
                      <a:pt x="2301" y="98542"/>
                    </a:cubicBezTo>
                    <a:cubicBezTo>
                      <a:pt x="2360" y="98582"/>
                      <a:pt x="2420" y="98621"/>
                      <a:pt x="2460" y="98681"/>
                    </a:cubicBezTo>
                    <a:cubicBezTo>
                      <a:pt x="2479" y="98721"/>
                      <a:pt x="2440" y="98721"/>
                      <a:pt x="2440" y="98760"/>
                    </a:cubicBezTo>
                    <a:cubicBezTo>
                      <a:pt x="2460" y="98760"/>
                      <a:pt x="2479" y="98780"/>
                      <a:pt x="2479" y="98820"/>
                    </a:cubicBezTo>
                    <a:cubicBezTo>
                      <a:pt x="2460" y="98859"/>
                      <a:pt x="2420" y="98879"/>
                      <a:pt x="2380" y="98899"/>
                    </a:cubicBezTo>
                    <a:lnTo>
                      <a:pt x="2301" y="98899"/>
                    </a:lnTo>
                    <a:cubicBezTo>
                      <a:pt x="2261" y="98939"/>
                      <a:pt x="2261" y="99018"/>
                      <a:pt x="2301" y="99058"/>
                    </a:cubicBezTo>
                    <a:cubicBezTo>
                      <a:pt x="2341" y="99058"/>
                      <a:pt x="2400" y="99058"/>
                      <a:pt x="2420" y="99117"/>
                    </a:cubicBezTo>
                    <a:cubicBezTo>
                      <a:pt x="2420" y="99137"/>
                      <a:pt x="2420" y="99137"/>
                      <a:pt x="2420" y="99157"/>
                    </a:cubicBezTo>
                    <a:cubicBezTo>
                      <a:pt x="2440" y="99157"/>
                      <a:pt x="2460" y="99197"/>
                      <a:pt x="2460" y="99216"/>
                    </a:cubicBezTo>
                    <a:cubicBezTo>
                      <a:pt x="2440" y="99296"/>
                      <a:pt x="2380" y="99355"/>
                      <a:pt x="2321" y="99375"/>
                    </a:cubicBezTo>
                    <a:cubicBezTo>
                      <a:pt x="2306" y="99404"/>
                      <a:pt x="2270" y="99423"/>
                      <a:pt x="2237" y="99423"/>
                    </a:cubicBezTo>
                    <a:cubicBezTo>
                      <a:pt x="2224" y="99423"/>
                      <a:pt x="2212" y="99420"/>
                      <a:pt x="2202" y="99415"/>
                    </a:cubicBezTo>
                    <a:cubicBezTo>
                      <a:pt x="2202" y="99454"/>
                      <a:pt x="2162" y="99454"/>
                      <a:pt x="2142" y="99454"/>
                    </a:cubicBezTo>
                    <a:cubicBezTo>
                      <a:pt x="2122" y="99494"/>
                      <a:pt x="2103" y="99554"/>
                      <a:pt x="2103" y="99593"/>
                    </a:cubicBezTo>
                    <a:cubicBezTo>
                      <a:pt x="2103" y="99633"/>
                      <a:pt x="2122" y="99653"/>
                      <a:pt x="2142" y="99692"/>
                    </a:cubicBezTo>
                    <a:cubicBezTo>
                      <a:pt x="2152" y="99712"/>
                      <a:pt x="2152" y="99717"/>
                      <a:pt x="2150" y="99717"/>
                    </a:cubicBezTo>
                    <a:cubicBezTo>
                      <a:pt x="2147" y="99717"/>
                      <a:pt x="2142" y="99712"/>
                      <a:pt x="2142" y="99712"/>
                    </a:cubicBezTo>
                    <a:lnTo>
                      <a:pt x="2142" y="99712"/>
                    </a:lnTo>
                    <a:cubicBezTo>
                      <a:pt x="2142" y="99792"/>
                      <a:pt x="2142" y="99792"/>
                      <a:pt x="2222" y="99792"/>
                    </a:cubicBezTo>
                    <a:cubicBezTo>
                      <a:pt x="2241" y="99792"/>
                      <a:pt x="2261" y="99792"/>
                      <a:pt x="2261" y="99811"/>
                    </a:cubicBezTo>
                    <a:cubicBezTo>
                      <a:pt x="2281" y="99831"/>
                      <a:pt x="2281" y="99851"/>
                      <a:pt x="2261" y="99851"/>
                    </a:cubicBezTo>
                    <a:cubicBezTo>
                      <a:pt x="2241" y="99871"/>
                      <a:pt x="2222" y="99891"/>
                      <a:pt x="2202" y="99911"/>
                    </a:cubicBezTo>
                    <a:cubicBezTo>
                      <a:pt x="2162" y="99950"/>
                      <a:pt x="2162" y="99970"/>
                      <a:pt x="2222" y="99990"/>
                    </a:cubicBezTo>
                    <a:cubicBezTo>
                      <a:pt x="2281" y="100010"/>
                      <a:pt x="2301" y="100049"/>
                      <a:pt x="2261" y="100089"/>
                    </a:cubicBezTo>
                    <a:cubicBezTo>
                      <a:pt x="2241" y="100109"/>
                      <a:pt x="2241" y="100129"/>
                      <a:pt x="2222" y="100149"/>
                    </a:cubicBezTo>
                    <a:cubicBezTo>
                      <a:pt x="2142" y="100248"/>
                      <a:pt x="2142" y="100267"/>
                      <a:pt x="2281" y="100307"/>
                    </a:cubicBezTo>
                    <a:cubicBezTo>
                      <a:pt x="2341" y="100327"/>
                      <a:pt x="2341" y="100367"/>
                      <a:pt x="2301" y="100406"/>
                    </a:cubicBezTo>
                    <a:cubicBezTo>
                      <a:pt x="2301" y="100446"/>
                      <a:pt x="2321" y="100486"/>
                      <a:pt x="2341" y="100525"/>
                    </a:cubicBezTo>
                    <a:cubicBezTo>
                      <a:pt x="2341" y="100539"/>
                      <a:pt x="2361" y="100604"/>
                      <a:pt x="2379" y="100604"/>
                    </a:cubicBezTo>
                    <a:cubicBezTo>
                      <a:pt x="2387" y="100604"/>
                      <a:pt x="2394" y="100593"/>
                      <a:pt x="2400" y="100565"/>
                    </a:cubicBezTo>
                    <a:cubicBezTo>
                      <a:pt x="2400" y="100545"/>
                      <a:pt x="2400" y="100466"/>
                      <a:pt x="2420" y="100446"/>
                    </a:cubicBezTo>
                    <a:cubicBezTo>
                      <a:pt x="2440" y="100426"/>
                      <a:pt x="2420" y="100327"/>
                      <a:pt x="2440" y="100307"/>
                    </a:cubicBezTo>
                    <a:cubicBezTo>
                      <a:pt x="2442" y="100304"/>
                      <a:pt x="2445" y="100303"/>
                      <a:pt x="2447" y="100303"/>
                    </a:cubicBezTo>
                    <a:cubicBezTo>
                      <a:pt x="2460" y="100303"/>
                      <a:pt x="2460" y="100355"/>
                      <a:pt x="2460" y="100406"/>
                    </a:cubicBezTo>
                    <a:cubicBezTo>
                      <a:pt x="2479" y="100446"/>
                      <a:pt x="2479" y="100486"/>
                      <a:pt x="2479" y="100525"/>
                    </a:cubicBezTo>
                    <a:cubicBezTo>
                      <a:pt x="2499" y="100545"/>
                      <a:pt x="2499" y="100585"/>
                      <a:pt x="2479" y="100605"/>
                    </a:cubicBezTo>
                    <a:cubicBezTo>
                      <a:pt x="2479" y="100644"/>
                      <a:pt x="2479" y="100664"/>
                      <a:pt x="2479" y="100704"/>
                    </a:cubicBezTo>
                    <a:cubicBezTo>
                      <a:pt x="2519" y="100783"/>
                      <a:pt x="2479" y="100823"/>
                      <a:pt x="2479" y="100902"/>
                    </a:cubicBezTo>
                    <a:cubicBezTo>
                      <a:pt x="2479" y="100962"/>
                      <a:pt x="2479" y="100942"/>
                      <a:pt x="2479" y="100962"/>
                    </a:cubicBezTo>
                    <a:cubicBezTo>
                      <a:pt x="2519" y="101001"/>
                      <a:pt x="2539" y="101061"/>
                      <a:pt x="2519" y="101100"/>
                    </a:cubicBezTo>
                    <a:lnTo>
                      <a:pt x="2519" y="101378"/>
                    </a:lnTo>
                    <a:cubicBezTo>
                      <a:pt x="2519" y="101398"/>
                      <a:pt x="2519" y="101477"/>
                      <a:pt x="2479" y="101477"/>
                    </a:cubicBezTo>
                    <a:cubicBezTo>
                      <a:pt x="2420" y="101477"/>
                      <a:pt x="2420" y="101418"/>
                      <a:pt x="2420" y="101378"/>
                    </a:cubicBezTo>
                    <a:cubicBezTo>
                      <a:pt x="2420" y="101358"/>
                      <a:pt x="2420" y="101338"/>
                      <a:pt x="2420" y="101338"/>
                    </a:cubicBezTo>
                    <a:lnTo>
                      <a:pt x="2360" y="101338"/>
                    </a:lnTo>
                    <a:cubicBezTo>
                      <a:pt x="2360" y="101378"/>
                      <a:pt x="2341" y="101418"/>
                      <a:pt x="2321" y="101438"/>
                    </a:cubicBezTo>
                    <a:lnTo>
                      <a:pt x="2321" y="101457"/>
                    </a:lnTo>
                    <a:cubicBezTo>
                      <a:pt x="2341" y="101477"/>
                      <a:pt x="2360" y="101517"/>
                      <a:pt x="2341" y="101557"/>
                    </a:cubicBezTo>
                    <a:cubicBezTo>
                      <a:pt x="2364" y="101557"/>
                      <a:pt x="2385" y="101553"/>
                      <a:pt x="2404" y="101553"/>
                    </a:cubicBezTo>
                    <a:cubicBezTo>
                      <a:pt x="2432" y="101553"/>
                      <a:pt x="2456" y="101560"/>
                      <a:pt x="2479" y="101596"/>
                    </a:cubicBezTo>
                    <a:lnTo>
                      <a:pt x="2479" y="101616"/>
                    </a:lnTo>
                    <a:lnTo>
                      <a:pt x="2479" y="101636"/>
                    </a:lnTo>
                    <a:cubicBezTo>
                      <a:pt x="2479" y="101715"/>
                      <a:pt x="2479" y="101775"/>
                      <a:pt x="2479" y="101834"/>
                    </a:cubicBezTo>
                    <a:cubicBezTo>
                      <a:pt x="2420" y="101814"/>
                      <a:pt x="2420" y="101775"/>
                      <a:pt x="2420" y="101735"/>
                    </a:cubicBezTo>
                    <a:cubicBezTo>
                      <a:pt x="2420" y="101676"/>
                      <a:pt x="2380" y="101656"/>
                      <a:pt x="2360" y="101656"/>
                    </a:cubicBezTo>
                    <a:lnTo>
                      <a:pt x="2360" y="101913"/>
                    </a:lnTo>
                    <a:lnTo>
                      <a:pt x="2400" y="101913"/>
                    </a:lnTo>
                    <a:cubicBezTo>
                      <a:pt x="2499" y="101933"/>
                      <a:pt x="2499" y="101953"/>
                      <a:pt x="2440" y="102032"/>
                    </a:cubicBezTo>
                    <a:lnTo>
                      <a:pt x="2360" y="102032"/>
                    </a:lnTo>
                    <a:lnTo>
                      <a:pt x="2360" y="102072"/>
                    </a:lnTo>
                    <a:cubicBezTo>
                      <a:pt x="2400" y="102112"/>
                      <a:pt x="2400" y="102171"/>
                      <a:pt x="2360" y="102211"/>
                    </a:cubicBezTo>
                    <a:cubicBezTo>
                      <a:pt x="2321" y="102251"/>
                      <a:pt x="2321" y="102310"/>
                      <a:pt x="2360" y="102350"/>
                    </a:cubicBezTo>
                    <a:lnTo>
                      <a:pt x="2400" y="102350"/>
                    </a:lnTo>
                    <a:cubicBezTo>
                      <a:pt x="2420" y="102350"/>
                      <a:pt x="2460" y="102389"/>
                      <a:pt x="2440" y="102409"/>
                    </a:cubicBezTo>
                    <a:cubicBezTo>
                      <a:pt x="2440" y="102419"/>
                      <a:pt x="2435" y="102419"/>
                      <a:pt x="2427" y="102419"/>
                    </a:cubicBezTo>
                    <a:cubicBezTo>
                      <a:pt x="2420" y="102419"/>
                      <a:pt x="2410" y="102419"/>
                      <a:pt x="2400" y="102429"/>
                    </a:cubicBezTo>
                    <a:cubicBezTo>
                      <a:pt x="2380" y="102449"/>
                      <a:pt x="2380" y="102449"/>
                      <a:pt x="2360" y="102469"/>
                    </a:cubicBezTo>
                    <a:cubicBezTo>
                      <a:pt x="2341" y="102469"/>
                      <a:pt x="2341" y="102489"/>
                      <a:pt x="2341" y="102508"/>
                    </a:cubicBezTo>
                    <a:cubicBezTo>
                      <a:pt x="2360" y="102508"/>
                      <a:pt x="2380" y="102528"/>
                      <a:pt x="2360" y="102568"/>
                    </a:cubicBezTo>
                    <a:cubicBezTo>
                      <a:pt x="2341" y="102627"/>
                      <a:pt x="2301" y="102667"/>
                      <a:pt x="2360" y="102746"/>
                    </a:cubicBezTo>
                    <a:cubicBezTo>
                      <a:pt x="2360" y="102746"/>
                      <a:pt x="2360" y="102786"/>
                      <a:pt x="2360" y="102786"/>
                    </a:cubicBezTo>
                    <a:cubicBezTo>
                      <a:pt x="2341" y="102806"/>
                      <a:pt x="2321" y="102885"/>
                      <a:pt x="2360" y="102925"/>
                    </a:cubicBezTo>
                    <a:cubicBezTo>
                      <a:pt x="2380" y="102945"/>
                      <a:pt x="2400" y="102965"/>
                      <a:pt x="2400" y="103004"/>
                    </a:cubicBezTo>
                    <a:cubicBezTo>
                      <a:pt x="2407" y="103011"/>
                      <a:pt x="2411" y="103013"/>
                      <a:pt x="2415" y="103013"/>
                    </a:cubicBezTo>
                    <a:cubicBezTo>
                      <a:pt x="2422" y="103013"/>
                      <a:pt x="2426" y="103004"/>
                      <a:pt x="2440" y="103004"/>
                    </a:cubicBezTo>
                    <a:cubicBezTo>
                      <a:pt x="2440" y="102984"/>
                      <a:pt x="2440" y="102965"/>
                      <a:pt x="2440" y="102945"/>
                    </a:cubicBezTo>
                    <a:lnTo>
                      <a:pt x="2440" y="102865"/>
                    </a:lnTo>
                    <a:cubicBezTo>
                      <a:pt x="2440" y="102846"/>
                      <a:pt x="2440" y="102826"/>
                      <a:pt x="2440" y="102806"/>
                    </a:cubicBezTo>
                    <a:cubicBezTo>
                      <a:pt x="2440" y="102786"/>
                      <a:pt x="2420" y="102727"/>
                      <a:pt x="2479" y="102727"/>
                    </a:cubicBezTo>
                    <a:cubicBezTo>
                      <a:pt x="2479" y="102727"/>
                      <a:pt x="2499" y="102786"/>
                      <a:pt x="2519" y="102806"/>
                    </a:cubicBezTo>
                    <a:cubicBezTo>
                      <a:pt x="2519" y="102826"/>
                      <a:pt x="2499" y="102846"/>
                      <a:pt x="2499" y="102865"/>
                    </a:cubicBezTo>
                    <a:cubicBezTo>
                      <a:pt x="2539" y="102905"/>
                      <a:pt x="2559" y="102984"/>
                      <a:pt x="2519" y="103044"/>
                    </a:cubicBezTo>
                    <a:cubicBezTo>
                      <a:pt x="2499" y="103084"/>
                      <a:pt x="2479" y="103103"/>
                      <a:pt x="2460" y="103143"/>
                    </a:cubicBezTo>
                    <a:cubicBezTo>
                      <a:pt x="2440" y="103143"/>
                      <a:pt x="2420" y="103163"/>
                      <a:pt x="2420" y="103183"/>
                    </a:cubicBezTo>
                    <a:cubicBezTo>
                      <a:pt x="2400" y="103262"/>
                      <a:pt x="2360" y="103322"/>
                      <a:pt x="2321" y="103401"/>
                    </a:cubicBezTo>
                    <a:cubicBezTo>
                      <a:pt x="2334" y="103401"/>
                      <a:pt x="2356" y="103410"/>
                      <a:pt x="2375" y="103410"/>
                    </a:cubicBezTo>
                    <a:cubicBezTo>
                      <a:pt x="2385" y="103410"/>
                      <a:pt x="2393" y="103407"/>
                      <a:pt x="2400" y="103401"/>
                    </a:cubicBezTo>
                    <a:cubicBezTo>
                      <a:pt x="2400" y="103381"/>
                      <a:pt x="2440" y="103381"/>
                      <a:pt x="2460" y="103361"/>
                    </a:cubicBezTo>
                    <a:cubicBezTo>
                      <a:pt x="2479" y="103361"/>
                      <a:pt x="2499" y="103361"/>
                      <a:pt x="2519" y="103381"/>
                    </a:cubicBezTo>
                    <a:cubicBezTo>
                      <a:pt x="2519" y="103401"/>
                      <a:pt x="2519" y="103421"/>
                      <a:pt x="2519" y="103440"/>
                    </a:cubicBezTo>
                    <a:cubicBezTo>
                      <a:pt x="2519" y="103447"/>
                      <a:pt x="2515" y="103449"/>
                      <a:pt x="2508" y="103449"/>
                    </a:cubicBezTo>
                    <a:cubicBezTo>
                      <a:pt x="2495" y="103449"/>
                      <a:pt x="2473" y="103440"/>
                      <a:pt x="2460" y="103440"/>
                    </a:cubicBezTo>
                    <a:cubicBezTo>
                      <a:pt x="2446" y="103440"/>
                      <a:pt x="2433" y="103432"/>
                      <a:pt x="2420" y="103432"/>
                    </a:cubicBezTo>
                    <a:cubicBezTo>
                      <a:pt x="2413" y="103432"/>
                      <a:pt x="2407" y="103434"/>
                      <a:pt x="2400" y="103440"/>
                    </a:cubicBezTo>
                    <a:cubicBezTo>
                      <a:pt x="2380" y="103460"/>
                      <a:pt x="2360" y="103460"/>
                      <a:pt x="2360" y="103480"/>
                    </a:cubicBezTo>
                    <a:lnTo>
                      <a:pt x="2440" y="103559"/>
                    </a:lnTo>
                    <a:cubicBezTo>
                      <a:pt x="2499" y="103559"/>
                      <a:pt x="2539" y="103599"/>
                      <a:pt x="2519" y="103659"/>
                    </a:cubicBezTo>
                    <a:cubicBezTo>
                      <a:pt x="2559" y="103678"/>
                      <a:pt x="2579" y="103718"/>
                      <a:pt x="2539" y="103758"/>
                    </a:cubicBezTo>
                    <a:cubicBezTo>
                      <a:pt x="2527" y="103769"/>
                      <a:pt x="2509" y="103781"/>
                      <a:pt x="2488" y="103781"/>
                    </a:cubicBezTo>
                    <a:cubicBezTo>
                      <a:pt x="2473" y="103781"/>
                      <a:pt x="2456" y="103775"/>
                      <a:pt x="2440" y="103758"/>
                    </a:cubicBezTo>
                    <a:cubicBezTo>
                      <a:pt x="2440" y="103758"/>
                      <a:pt x="2431" y="103749"/>
                      <a:pt x="2425" y="103749"/>
                    </a:cubicBezTo>
                    <a:cubicBezTo>
                      <a:pt x="2422" y="103749"/>
                      <a:pt x="2420" y="103751"/>
                      <a:pt x="2420" y="103758"/>
                    </a:cubicBezTo>
                    <a:cubicBezTo>
                      <a:pt x="2400" y="103758"/>
                      <a:pt x="2400" y="103797"/>
                      <a:pt x="2420" y="103817"/>
                    </a:cubicBezTo>
                    <a:cubicBezTo>
                      <a:pt x="2420" y="103817"/>
                      <a:pt x="2440" y="103837"/>
                      <a:pt x="2440" y="103837"/>
                    </a:cubicBezTo>
                    <a:cubicBezTo>
                      <a:pt x="2479" y="103857"/>
                      <a:pt x="2519" y="103877"/>
                      <a:pt x="2499" y="103897"/>
                    </a:cubicBezTo>
                    <a:cubicBezTo>
                      <a:pt x="2489" y="103916"/>
                      <a:pt x="2469" y="103916"/>
                      <a:pt x="2450" y="103916"/>
                    </a:cubicBezTo>
                    <a:cubicBezTo>
                      <a:pt x="2430" y="103916"/>
                      <a:pt x="2410" y="103916"/>
                      <a:pt x="2400" y="103936"/>
                    </a:cubicBezTo>
                    <a:cubicBezTo>
                      <a:pt x="2380" y="103956"/>
                      <a:pt x="2360" y="104016"/>
                      <a:pt x="2341" y="104055"/>
                    </a:cubicBezTo>
                    <a:cubicBezTo>
                      <a:pt x="2341" y="104075"/>
                      <a:pt x="2321" y="104095"/>
                      <a:pt x="2321" y="104115"/>
                    </a:cubicBezTo>
                    <a:cubicBezTo>
                      <a:pt x="2341" y="104154"/>
                      <a:pt x="2341" y="104174"/>
                      <a:pt x="2301" y="104214"/>
                    </a:cubicBezTo>
                    <a:cubicBezTo>
                      <a:pt x="2261" y="104234"/>
                      <a:pt x="2261" y="104254"/>
                      <a:pt x="2301" y="104254"/>
                    </a:cubicBezTo>
                    <a:cubicBezTo>
                      <a:pt x="2380" y="104254"/>
                      <a:pt x="2341" y="104333"/>
                      <a:pt x="2341" y="104373"/>
                    </a:cubicBezTo>
                    <a:cubicBezTo>
                      <a:pt x="2360" y="104412"/>
                      <a:pt x="2380" y="104452"/>
                      <a:pt x="2420" y="104452"/>
                    </a:cubicBezTo>
                    <a:cubicBezTo>
                      <a:pt x="2499" y="104472"/>
                      <a:pt x="2499" y="104531"/>
                      <a:pt x="2539" y="104591"/>
                    </a:cubicBezTo>
                    <a:cubicBezTo>
                      <a:pt x="2559" y="104650"/>
                      <a:pt x="2579" y="104630"/>
                      <a:pt x="2559" y="104670"/>
                    </a:cubicBezTo>
                    <a:cubicBezTo>
                      <a:pt x="2545" y="104677"/>
                      <a:pt x="2534" y="104679"/>
                      <a:pt x="2525" y="104679"/>
                    </a:cubicBezTo>
                    <a:cubicBezTo>
                      <a:pt x="2506" y="104679"/>
                      <a:pt x="2493" y="104670"/>
                      <a:pt x="2479" y="104670"/>
                    </a:cubicBezTo>
                    <a:cubicBezTo>
                      <a:pt x="2469" y="104660"/>
                      <a:pt x="2460" y="104655"/>
                      <a:pt x="2450" y="104655"/>
                    </a:cubicBezTo>
                    <a:cubicBezTo>
                      <a:pt x="2440" y="104655"/>
                      <a:pt x="2430" y="104660"/>
                      <a:pt x="2420" y="104670"/>
                    </a:cubicBezTo>
                    <a:cubicBezTo>
                      <a:pt x="2380" y="104670"/>
                      <a:pt x="2360" y="104710"/>
                      <a:pt x="2400" y="104749"/>
                    </a:cubicBezTo>
                    <a:cubicBezTo>
                      <a:pt x="2420" y="104789"/>
                      <a:pt x="2519" y="104829"/>
                      <a:pt x="2499" y="104868"/>
                    </a:cubicBezTo>
                    <a:cubicBezTo>
                      <a:pt x="2479" y="104868"/>
                      <a:pt x="2460" y="104888"/>
                      <a:pt x="2440" y="104888"/>
                    </a:cubicBezTo>
                    <a:cubicBezTo>
                      <a:pt x="2420" y="104888"/>
                      <a:pt x="2380" y="104888"/>
                      <a:pt x="2341" y="104908"/>
                    </a:cubicBezTo>
                    <a:cubicBezTo>
                      <a:pt x="2301" y="104928"/>
                      <a:pt x="2341" y="104968"/>
                      <a:pt x="2341" y="104987"/>
                    </a:cubicBezTo>
                    <a:cubicBezTo>
                      <a:pt x="2354" y="104987"/>
                      <a:pt x="2385" y="104996"/>
                      <a:pt x="2410" y="104996"/>
                    </a:cubicBezTo>
                    <a:cubicBezTo>
                      <a:pt x="2422" y="104996"/>
                      <a:pt x="2433" y="104994"/>
                      <a:pt x="2440" y="104987"/>
                    </a:cubicBezTo>
                    <a:cubicBezTo>
                      <a:pt x="2440" y="104987"/>
                      <a:pt x="2466" y="104979"/>
                      <a:pt x="2496" y="104979"/>
                    </a:cubicBezTo>
                    <a:cubicBezTo>
                      <a:pt x="2510" y="104979"/>
                      <a:pt x="2526" y="104981"/>
                      <a:pt x="2539" y="104987"/>
                    </a:cubicBezTo>
                    <a:cubicBezTo>
                      <a:pt x="2579" y="105027"/>
                      <a:pt x="2559" y="105027"/>
                      <a:pt x="2559" y="105027"/>
                    </a:cubicBezTo>
                    <a:cubicBezTo>
                      <a:pt x="2618" y="105126"/>
                      <a:pt x="2618" y="105126"/>
                      <a:pt x="2539" y="105186"/>
                    </a:cubicBezTo>
                    <a:cubicBezTo>
                      <a:pt x="2539" y="105205"/>
                      <a:pt x="2519" y="105205"/>
                      <a:pt x="2519" y="105225"/>
                    </a:cubicBezTo>
                    <a:cubicBezTo>
                      <a:pt x="2519" y="105245"/>
                      <a:pt x="2519" y="105245"/>
                      <a:pt x="2519" y="105265"/>
                    </a:cubicBezTo>
                    <a:cubicBezTo>
                      <a:pt x="2539" y="105285"/>
                      <a:pt x="2598" y="105305"/>
                      <a:pt x="2579" y="105344"/>
                    </a:cubicBezTo>
                    <a:cubicBezTo>
                      <a:pt x="2539" y="105364"/>
                      <a:pt x="2579" y="105443"/>
                      <a:pt x="2559" y="105483"/>
                    </a:cubicBezTo>
                    <a:cubicBezTo>
                      <a:pt x="2519" y="105543"/>
                      <a:pt x="2539" y="105622"/>
                      <a:pt x="2579" y="105681"/>
                    </a:cubicBezTo>
                    <a:cubicBezTo>
                      <a:pt x="2618" y="105701"/>
                      <a:pt x="2579" y="105721"/>
                      <a:pt x="2559" y="105721"/>
                    </a:cubicBezTo>
                    <a:cubicBezTo>
                      <a:pt x="2519" y="105741"/>
                      <a:pt x="2499" y="105761"/>
                      <a:pt x="2539" y="105800"/>
                    </a:cubicBezTo>
                    <a:cubicBezTo>
                      <a:pt x="2559" y="105820"/>
                      <a:pt x="2598" y="105860"/>
                      <a:pt x="2598" y="105900"/>
                    </a:cubicBezTo>
                    <a:cubicBezTo>
                      <a:pt x="2588" y="105919"/>
                      <a:pt x="2574" y="105924"/>
                      <a:pt x="2559" y="105924"/>
                    </a:cubicBezTo>
                    <a:cubicBezTo>
                      <a:pt x="2544" y="105924"/>
                      <a:pt x="2529" y="105919"/>
                      <a:pt x="2519" y="105919"/>
                    </a:cubicBezTo>
                    <a:lnTo>
                      <a:pt x="2559" y="106019"/>
                    </a:lnTo>
                    <a:cubicBezTo>
                      <a:pt x="2598" y="106038"/>
                      <a:pt x="2598" y="106058"/>
                      <a:pt x="2598" y="106098"/>
                    </a:cubicBezTo>
                    <a:cubicBezTo>
                      <a:pt x="2658" y="106157"/>
                      <a:pt x="2658" y="106257"/>
                      <a:pt x="2598" y="106336"/>
                    </a:cubicBezTo>
                    <a:cubicBezTo>
                      <a:pt x="2638" y="106376"/>
                      <a:pt x="2618" y="106435"/>
                      <a:pt x="2559" y="106455"/>
                    </a:cubicBezTo>
                    <a:lnTo>
                      <a:pt x="2598" y="106455"/>
                    </a:lnTo>
                    <a:cubicBezTo>
                      <a:pt x="2618" y="106455"/>
                      <a:pt x="2638" y="106495"/>
                      <a:pt x="2618" y="106514"/>
                    </a:cubicBezTo>
                    <a:cubicBezTo>
                      <a:pt x="2618" y="106524"/>
                      <a:pt x="2608" y="106529"/>
                      <a:pt x="2596" y="106529"/>
                    </a:cubicBezTo>
                    <a:cubicBezTo>
                      <a:pt x="2583" y="106529"/>
                      <a:pt x="2569" y="106524"/>
                      <a:pt x="2559" y="106514"/>
                    </a:cubicBezTo>
                    <a:lnTo>
                      <a:pt x="2479" y="106514"/>
                    </a:lnTo>
                    <a:cubicBezTo>
                      <a:pt x="2440" y="106613"/>
                      <a:pt x="2440" y="106613"/>
                      <a:pt x="2559" y="106633"/>
                    </a:cubicBezTo>
                    <a:cubicBezTo>
                      <a:pt x="2573" y="106619"/>
                      <a:pt x="2587" y="106613"/>
                      <a:pt x="2599" y="106613"/>
                    </a:cubicBezTo>
                    <a:cubicBezTo>
                      <a:pt x="2621" y="106613"/>
                      <a:pt x="2638" y="106635"/>
                      <a:pt x="2638" y="106673"/>
                    </a:cubicBezTo>
                    <a:cubicBezTo>
                      <a:pt x="2658" y="106693"/>
                      <a:pt x="2658" y="106732"/>
                      <a:pt x="2638" y="106772"/>
                    </a:cubicBezTo>
                    <a:cubicBezTo>
                      <a:pt x="2638" y="106812"/>
                      <a:pt x="2618" y="106832"/>
                      <a:pt x="2598" y="106871"/>
                    </a:cubicBezTo>
                    <a:cubicBezTo>
                      <a:pt x="2618" y="106891"/>
                      <a:pt x="2618" y="106911"/>
                      <a:pt x="2598" y="106951"/>
                    </a:cubicBezTo>
                    <a:cubicBezTo>
                      <a:pt x="2579" y="106990"/>
                      <a:pt x="2618" y="107030"/>
                      <a:pt x="2638" y="107089"/>
                    </a:cubicBezTo>
                    <a:cubicBezTo>
                      <a:pt x="2658" y="107129"/>
                      <a:pt x="2638" y="107149"/>
                      <a:pt x="2598" y="107169"/>
                    </a:cubicBezTo>
                    <a:lnTo>
                      <a:pt x="2559" y="107169"/>
                    </a:lnTo>
                    <a:lnTo>
                      <a:pt x="2559" y="107248"/>
                    </a:lnTo>
                    <a:cubicBezTo>
                      <a:pt x="2579" y="107248"/>
                      <a:pt x="2618" y="107268"/>
                      <a:pt x="2618" y="107308"/>
                    </a:cubicBezTo>
                    <a:lnTo>
                      <a:pt x="2618" y="107327"/>
                    </a:lnTo>
                    <a:lnTo>
                      <a:pt x="2618" y="107347"/>
                    </a:lnTo>
                    <a:lnTo>
                      <a:pt x="2618" y="107387"/>
                    </a:lnTo>
                    <a:lnTo>
                      <a:pt x="2618" y="107565"/>
                    </a:lnTo>
                    <a:lnTo>
                      <a:pt x="2618" y="107704"/>
                    </a:lnTo>
                    <a:cubicBezTo>
                      <a:pt x="2618" y="107744"/>
                      <a:pt x="2618" y="107784"/>
                      <a:pt x="2598" y="107784"/>
                    </a:cubicBezTo>
                    <a:cubicBezTo>
                      <a:pt x="2559" y="107803"/>
                      <a:pt x="2539" y="107843"/>
                      <a:pt x="2539" y="107883"/>
                    </a:cubicBezTo>
                    <a:lnTo>
                      <a:pt x="2539" y="107982"/>
                    </a:lnTo>
                    <a:lnTo>
                      <a:pt x="2499" y="108022"/>
                    </a:lnTo>
                    <a:cubicBezTo>
                      <a:pt x="2499" y="108101"/>
                      <a:pt x="2559" y="108101"/>
                      <a:pt x="2618" y="108101"/>
                    </a:cubicBezTo>
                    <a:cubicBezTo>
                      <a:pt x="2638" y="108101"/>
                      <a:pt x="2658" y="108141"/>
                      <a:pt x="2658" y="108160"/>
                    </a:cubicBezTo>
                    <a:cubicBezTo>
                      <a:pt x="2638" y="108160"/>
                      <a:pt x="2638" y="108180"/>
                      <a:pt x="2618" y="108180"/>
                    </a:cubicBezTo>
                    <a:cubicBezTo>
                      <a:pt x="2611" y="108178"/>
                      <a:pt x="2605" y="108177"/>
                      <a:pt x="2598" y="108177"/>
                    </a:cubicBezTo>
                    <a:cubicBezTo>
                      <a:pt x="2561" y="108177"/>
                      <a:pt x="2530" y="108211"/>
                      <a:pt x="2494" y="108211"/>
                    </a:cubicBezTo>
                    <a:cubicBezTo>
                      <a:pt x="2483" y="108211"/>
                      <a:pt x="2472" y="108208"/>
                      <a:pt x="2460" y="108200"/>
                    </a:cubicBezTo>
                    <a:lnTo>
                      <a:pt x="2460" y="108279"/>
                    </a:lnTo>
                    <a:cubicBezTo>
                      <a:pt x="2499" y="108319"/>
                      <a:pt x="2499" y="108339"/>
                      <a:pt x="2460" y="108359"/>
                    </a:cubicBezTo>
                    <a:cubicBezTo>
                      <a:pt x="2420" y="108378"/>
                      <a:pt x="2400" y="108418"/>
                      <a:pt x="2420" y="108458"/>
                    </a:cubicBezTo>
                    <a:lnTo>
                      <a:pt x="2420" y="108497"/>
                    </a:lnTo>
                    <a:lnTo>
                      <a:pt x="2420" y="108577"/>
                    </a:lnTo>
                    <a:cubicBezTo>
                      <a:pt x="2420" y="108616"/>
                      <a:pt x="2460" y="108676"/>
                      <a:pt x="2420" y="108735"/>
                    </a:cubicBezTo>
                    <a:cubicBezTo>
                      <a:pt x="2380" y="108775"/>
                      <a:pt x="2400" y="108894"/>
                      <a:pt x="2499" y="108954"/>
                    </a:cubicBezTo>
                    <a:lnTo>
                      <a:pt x="2499" y="108993"/>
                    </a:lnTo>
                    <a:cubicBezTo>
                      <a:pt x="2519" y="109033"/>
                      <a:pt x="2579" y="109033"/>
                      <a:pt x="2638" y="109033"/>
                    </a:cubicBezTo>
                    <a:cubicBezTo>
                      <a:pt x="2678" y="109033"/>
                      <a:pt x="2717" y="109073"/>
                      <a:pt x="2698" y="109132"/>
                    </a:cubicBezTo>
                    <a:cubicBezTo>
                      <a:pt x="2678" y="109172"/>
                      <a:pt x="2698" y="109192"/>
                      <a:pt x="2717" y="109211"/>
                    </a:cubicBezTo>
                    <a:cubicBezTo>
                      <a:pt x="2757" y="109231"/>
                      <a:pt x="2757" y="109291"/>
                      <a:pt x="2717" y="109311"/>
                    </a:cubicBezTo>
                    <a:cubicBezTo>
                      <a:pt x="2698" y="109330"/>
                      <a:pt x="2698" y="109410"/>
                      <a:pt x="2678" y="109410"/>
                    </a:cubicBezTo>
                    <a:cubicBezTo>
                      <a:pt x="2653" y="109418"/>
                      <a:pt x="2625" y="109423"/>
                      <a:pt x="2598" y="109423"/>
                    </a:cubicBezTo>
                    <a:cubicBezTo>
                      <a:pt x="2559" y="109423"/>
                      <a:pt x="2522" y="109413"/>
                      <a:pt x="2499" y="109390"/>
                    </a:cubicBezTo>
                    <a:cubicBezTo>
                      <a:pt x="2479" y="109410"/>
                      <a:pt x="2460" y="109430"/>
                      <a:pt x="2440" y="109430"/>
                    </a:cubicBezTo>
                    <a:cubicBezTo>
                      <a:pt x="2479" y="109469"/>
                      <a:pt x="2499" y="109549"/>
                      <a:pt x="2499" y="109608"/>
                    </a:cubicBezTo>
                    <a:cubicBezTo>
                      <a:pt x="2479" y="109707"/>
                      <a:pt x="2479" y="109806"/>
                      <a:pt x="2499" y="109905"/>
                    </a:cubicBezTo>
                    <a:cubicBezTo>
                      <a:pt x="2508" y="109901"/>
                      <a:pt x="2516" y="109900"/>
                      <a:pt x="2525" y="109900"/>
                    </a:cubicBezTo>
                    <a:cubicBezTo>
                      <a:pt x="2548" y="109900"/>
                      <a:pt x="2573" y="109911"/>
                      <a:pt x="2603" y="109911"/>
                    </a:cubicBezTo>
                    <a:cubicBezTo>
                      <a:pt x="2614" y="109911"/>
                      <a:pt x="2625" y="109910"/>
                      <a:pt x="2638" y="109905"/>
                    </a:cubicBezTo>
                    <a:cubicBezTo>
                      <a:pt x="2660" y="109901"/>
                      <a:pt x="2679" y="109899"/>
                      <a:pt x="2694" y="109899"/>
                    </a:cubicBezTo>
                    <a:cubicBezTo>
                      <a:pt x="2745" y="109899"/>
                      <a:pt x="2757" y="109928"/>
                      <a:pt x="2757" y="110005"/>
                    </a:cubicBezTo>
                    <a:cubicBezTo>
                      <a:pt x="2757" y="110104"/>
                      <a:pt x="2717" y="110203"/>
                      <a:pt x="2698" y="110302"/>
                    </a:cubicBezTo>
                    <a:cubicBezTo>
                      <a:pt x="2698" y="110342"/>
                      <a:pt x="2717" y="110381"/>
                      <a:pt x="2698" y="110381"/>
                    </a:cubicBezTo>
                    <a:cubicBezTo>
                      <a:pt x="2618" y="110461"/>
                      <a:pt x="2618" y="110560"/>
                      <a:pt x="2618" y="110659"/>
                    </a:cubicBezTo>
                    <a:lnTo>
                      <a:pt x="2638" y="110738"/>
                    </a:lnTo>
                    <a:lnTo>
                      <a:pt x="2658" y="110758"/>
                    </a:lnTo>
                    <a:cubicBezTo>
                      <a:pt x="2737" y="110758"/>
                      <a:pt x="2698" y="110838"/>
                      <a:pt x="2717" y="110877"/>
                    </a:cubicBezTo>
                    <a:cubicBezTo>
                      <a:pt x="2737" y="110917"/>
                      <a:pt x="2678" y="110937"/>
                      <a:pt x="2658" y="110976"/>
                    </a:cubicBezTo>
                    <a:cubicBezTo>
                      <a:pt x="2658" y="110976"/>
                      <a:pt x="2658" y="110996"/>
                      <a:pt x="2658" y="111016"/>
                    </a:cubicBezTo>
                    <a:cubicBezTo>
                      <a:pt x="2717" y="111036"/>
                      <a:pt x="2717" y="111095"/>
                      <a:pt x="2698" y="111155"/>
                    </a:cubicBezTo>
                    <a:cubicBezTo>
                      <a:pt x="2717" y="111214"/>
                      <a:pt x="2717" y="111274"/>
                      <a:pt x="2698" y="111333"/>
                    </a:cubicBezTo>
                    <a:cubicBezTo>
                      <a:pt x="2737" y="111432"/>
                      <a:pt x="2698" y="111532"/>
                      <a:pt x="2698" y="111651"/>
                    </a:cubicBezTo>
                    <a:cubicBezTo>
                      <a:pt x="2717" y="111690"/>
                      <a:pt x="2698" y="111690"/>
                      <a:pt x="2658" y="111690"/>
                    </a:cubicBezTo>
                    <a:cubicBezTo>
                      <a:pt x="2653" y="111688"/>
                      <a:pt x="2650" y="111687"/>
                      <a:pt x="2647" y="111687"/>
                    </a:cubicBezTo>
                    <a:cubicBezTo>
                      <a:pt x="2622" y="111687"/>
                      <a:pt x="2634" y="111752"/>
                      <a:pt x="2598" y="111770"/>
                    </a:cubicBezTo>
                    <a:lnTo>
                      <a:pt x="2559" y="111809"/>
                    </a:lnTo>
                    <a:lnTo>
                      <a:pt x="2618" y="111908"/>
                    </a:lnTo>
                    <a:cubicBezTo>
                      <a:pt x="2638" y="111928"/>
                      <a:pt x="2638" y="111948"/>
                      <a:pt x="2658" y="111968"/>
                    </a:cubicBezTo>
                    <a:cubicBezTo>
                      <a:pt x="2658" y="111988"/>
                      <a:pt x="2658" y="112008"/>
                      <a:pt x="2638" y="112008"/>
                    </a:cubicBezTo>
                    <a:cubicBezTo>
                      <a:pt x="2631" y="112014"/>
                      <a:pt x="2625" y="112016"/>
                      <a:pt x="2619" y="112016"/>
                    </a:cubicBezTo>
                    <a:cubicBezTo>
                      <a:pt x="2607" y="112016"/>
                      <a:pt x="2598" y="112008"/>
                      <a:pt x="2598" y="112008"/>
                    </a:cubicBezTo>
                    <a:cubicBezTo>
                      <a:pt x="2579" y="112008"/>
                      <a:pt x="2559" y="111948"/>
                      <a:pt x="2559" y="111908"/>
                    </a:cubicBezTo>
                    <a:cubicBezTo>
                      <a:pt x="2519" y="111948"/>
                      <a:pt x="2479" y="111968"/>
                      <a:pt x="2440" y="111968"/>
                    </a:cubicBezTo>
                    <a:cubicBezTo>
                      <a:pt x="2440" y="112008"/>
                      <a:pt x="2440" y="112027"/>
                      <a:pt x="2400" y="112047"/>
                    </a:cubicBezTo>
                    <a:cubicBezTo>
                      <a:pt x="2400" y="112087"/>
                      <a:pt x="2360" y="112107"/>
                      <a:pt x="2400" y="112127"/>
                    </a:cubicBezTo>
                    <a:cubicBezTo>
                      <a:pt x="2420" y="112166"/>
                      <a:pt x="2420" y="112226"/>
                      <a:pt x="2400" y="112265"/>
                    </a:cubicBezTo>
                    <a:cubicBezTo>
                      <a:pt x="2420" y="112305"/>
                      <a:pt x="2440" y="112345"/>
                      <a:pt x="2440" y="112384"/>
                    </a:cubicBezTo>
                    <a:cubicBezTo>
                      <a:pt x="2440" y="112503"/>
                      <a:pt x="2400" y="112622"/>
                      <a:pt x="2380" y="112741"/>
                    </a:cubicBezTo>
                    <a:cubicBezTo>
                      <a:pt x="2380" y="112761"/>
                      <a:pt x="2360" y="112781"/>
                      <a:pt x="2341" y="112781"/>
                    </a:cubicBezTo>
                    <a:cubicBezTo>
                      <a:pt x="2321" y="112801"/>
                      <a:pt x="2281" y="112801"/>
                      <a:pt x="2261" y="112841"/>
                    </a:cubicBezTo>
                    <a:cubicBezTo>
                      <a:pt x="2241" y="112959"/>
                      <a:pt x="2142" y="113019"/>
                      <a:pt x="2043" y="113078"/>
                    </a:cubicBezTo>
                    <a:lnTo>
                      <a:pt x="1944" y="113118"/>
                    </a:lnTo>
                    <a:lnTo>
                      <a:pt x="1944" y="113158"/>
                    </a:lnTo>
                    <a:cubicBezTo>
                      <a:pt x="1984" y="113237"/>
                      <a:pt x="1984" y="113237"/>
                      <a:pt x="1924" y="113257"/>
                    </a:cubicBezTo>
                    <a:lnTo>
                      <a:pt x="1825" y="113257"/>
                    </a:lnTo>
                    <a:cubicBezTo>
                      <a:pt x="1825" y="113316"/>
                      <a:pt x="1904" y="113336"/>
                      <a:pt x="1904" y="113396"/>
                    </a:cubicBezTo>
                    <a:cubicBezTo>
                      <a:pt x="1904" y="113455"/>
                      <a:pt x="1904" y="113455"/>
                      <a:pt x="1884" y="113475"/>
                    </a:cubicBezTo>
                    <a:cubicBezTo>
                      <a:pt x="1865" y="113495"/>
                      <a:pt x="1865" y="113574"/>
                      <a:pt x="1865" y="113614"/>
                    </a:cubicBezTo>
                    <a:lnTo>
                      <a:pt x="1865" y="113693"/>
                    </a:lnTo>
                    <a:lnTo>
                      <a:pt x="1944" y="113693"/>
                    </a:lnTo>
                    <a:cubicBezTo>
                      <a:pt x="2023" y="113713"/>
                      <a:pt x="2023" y="113713"/>
                      <a:pt x="1984" y="113832"/>
                    </a:cubicBezTo>
                    <a:cubicBezTo>
                      <a:pt x="1984" y="113872"/>
                      <a:pt x="2003" y="113911"/>
                      <a:pt x="2023" y="113951"/>
                    </a:cubicBezTo>
                    <a:cubicBezTo>
                      <a:pt x="2023" y="113991"/>
                      <a:pt x="2023" y="114050"/>
                      <a:pt x="1984" y="114090"/>
                    </a:cubicBezTo>
                    <a:cubicBezTo>
                      <a:pt x="2003" y="114189"/>
                      <a:pt x="2023" y="114308"/>
                      <a:pt x="2063" y="114407"/>
                    </a:cubicBezTo>
                    <a:cubicBezTo>
                      <a:pt x="2023" y="114506"/>
                      <a:pt x="1944" y="114506"/>
                      <a:pt x="1865" y="114506"/>
                    </a:cubicBezTo>
                    <a:lnTo>
                      <a:pt x="1865" y="114625"/>
                    </a:lnTo>
                    <a:cubicBezTo>
                      <a:pt x="1944" y="114685"/>
                      <a:pt x="1944" y="114685"/>
                      <a:pt x="1904" y="114744"/>
                    </a:cubicBezTo>
                    <a:cubicBezTo>
                      <a:pt x="1884" y="114824"/>
                      <a:pt x="1904" y="114824"/>
                      <a:pt x="1904" y="114863"/>
                    </a:cubicBezTo>
                    <a:cubicBezTo>
                      <a:pt x="1904" y="114883"/>
                      <a:pt x="1964" y="114943"/>
                      <a:pt x="1924" y="115002"/>
                    </a:cubicBezTo>
                    <a:cubicBezTo>
                      <a:pt x="1904" y="115022"/>
                      <a:pt x="1884" y="115062"/>
                      <a:pt x="1865" y="115101"/>
                    </a:cubicBezTo>
                    <a:cubicBezTo>
                      <a:pt x="1865" y="115181"/>
                      <a:pt x="1924" y="115161"/>
                      <a:pt x="1944" y="115200"/>
                    </a:cubicBezTo>
                    <a:cubicBezTo>
                      <a:pt x="1964" y="115240"/>
                      <a:pt x="1944" y="115280"/>
                      <a:pt x="1904" y="115300"/>
                    </a:cubicBezTo>
                    <a:cubicBezTo>
                      <a:pt x="1904" y="115379"/>
                      <a:pt x="1984" y="115419"/>
                      <a:pt x="2023" y="115478"/>
                    </a:cubicBezTo>
                    <a:cubicBezTo>
                      <a:pt x="2043" y="115538"/>
                      <a:pt x="2023" y="115557"/>
                      <a:pt x="1964" y="115557"/>
                    </a:cubicBezTo>
                    <a:cubicBezTo>
                      <a:pt x="1984" y="115617"/>
                      <a:pt x="2003" y="115676"/>
                      <a:pt x="2003" y="115736"/>
                    </a:cubicBezTo>
                    <a:cubicBezTo>
                      <a:pt x="2003" y="115795"/>
                      <a:pt x="1964" y="115815"/>
                      <a:pt x="1904" y="115835"/>
                    </a:cubicBezTo>
                    <a:lnTo>
                      <a:pt x="1904" y="115875"/>
                    </a:lnTo>
                    <a:lnTo>
                      <a:pt x="1904" y="115895"/>
                    </a:lnTo>
                    <a:lnTo>
                      <a:pt x="1904" y="115974"/>
                    </a:lnTo>
                    <a:cubicBezTo>
                      <a:pt x="1964" y="116014"/>
                      <a:pt x="1964" y="116073"/>
                      <a:pt x="1904" y="116113"/>
                    </a:cubicBezTo>
                    <a:lnTo>
                      <a:pt x="1904" y="116232"/>
                    </a:lnTo>
                    <a:lnTo>
                      <a:pt x="1904" y="116390"/>
                    </a:lnTo>
                    <a:cubicBezTo>
                      <a:pt x="1904" y="116390"/>
                      <a:pt x="1904" y="116410"/>
                      <a:pt x="1904" y="116410"/>
                    </a:cubicBezTo>
                    <a:lnTo>
                      <a:pt x="2003" y="116331"/>
                    </a:lnTo>
                    <a:cubicBezTo>
                      <a:pt x="2003" y="116410"/>
                      <a:pt x="2003" y="116450"/>
                      <a:pt x="2003" y="116509"/>
                    </a:cubicBezTo>
                    <a:cubicBezTo>
                      <a:pt x="2023" y="116529"/>
                      <a:pt x="2043" y="116569"/>
                      <a:pt x="2043" y="116608"/>
                    </a:cubicBezTo>
                    <a:lnTo>
                      <a:pt x="2103" y="116688"/>
                    </a:lnTo>
                    <a:cubicBezTo>
                      <a:pt x="2122" y="116708"/>
                      <a:pt x="2122" y="116767"/>
                      <a:pt x="2083" y="116767"/>
                    </a:cubicBezTo>
                    <a:cubicBezTo>
                      <a:pt x="2083" y="116827"/>
                      <a:pt x="2103" y="116906"/>
                      <a:pt x="2043" y="116946"/>
                    </a:cubicBezTo>
                    <a:lnTo>
                      <a:pt x="2023" y="117045"/>
                    </a:lnTo>
                    <a:lnTo>
                      <a:pt x="2043" y="117045"/>
                    </a:lnTo>
                    <a:cubicBezTo>
                      <a:pt x="2103" y="117045"/>
                      <a:pt x="2142" y="117084"/>
                      <a:pt x="2122" y="117144"/>
                    </a:cubicBezTo>
                    <a:lnTo>
                      <a:pt x="2122" y="117263"/>
                    </a:lnTo>
                    <a:cubicBezTo>
                      <a:pt x="2103" y="117303"/>
                      <a:pt x="2103" y="117322"/>
                      <a:pt x="2103" y="117362"/>
                    </a:cubicBezTo>
                    <a:cubicBezTo>
                      <a:pt x="2122" y="117422"/>
                      <a:pt x="2083" y="117441"/>
                      <a:pt x="2043" y="117441"/>
                    </a:cubicBezTo>
                    <a:cubicBezTo>
                      <a:pt x="2003" y="117461"/>
                      <a:pt x="1984" y="117501"/>
                      <a:pt x="1984" y="117541"/>
                    </a:cubicBezTo>
                    <a:cubicBezTo>
                      <a:pt x="2023" y="117580"/>
                      <a:pt x="2023" y="117640"/>
                      <a:pt x="2023" y="117699"/>
                    </a:cubicBezTo>
                    <a:cubicBezTo>
                      <a:pt x="2003" y="117739"/>
                      <a:pt x="2003" y="117798"/>
                      <a:pt x="1984" y="117858"/>
                    </a:cubicBezTo>
                    <a:lnTo>
                      <a:pt x="1984" y="117878"/>
                    </a:lnTo>
                    <a:cubicBezTo>
                      <a:pt x="2003" y="118076"/>
                      <a:pt x="2003" y="118076"/>
                      <a:pt x="1865" y="118254"/>
                    </a:cubicBezTo>
                    <a:cubicBezTo>
                      <a:pt x="1845" y="118254"/>
                      <a:pt x="1845" y="118274"/>
                      <a:pt x="1845" y="118274"/>
                    </a:cubicBezTo>
                    <a:lnTo>
                      <a:pt x="1845" y="118334"/>
                    </a:lnTo>
                    <a:cubicBezTo>
                      <a:pt x="1865" y="118373"/>
                      <a:pt x="1904" y="118473"/>
                      <a:pt x="1944" y="118473"/>
                    </a:cubicBezTo>
                    <a:cubicBezTo>
                      <a:pt x="1964" y="118453"/>
                      <a:pt x="1944" y="118453"/>
                      <a:pt x="1944" y="118433"/>
                    </a:cubicBezTo>
                    <a:cubicBezTo>
                      <a:pt x="1982" y="118320"/>
                      <a:pt x="2073" y="118154"/>
                      <a:pt x="2116" y="118154"/>
                    </a:cubicBezTo>
                    <a:cubicBezTo>
                      <a:pt x="2118" y="118154"/>
                      <a:pt x="2120" y="118154"/>
                      <a:pt x="2122" y="118155"/>
                    </a:cubicBezTo>
                    <a:cubicBezTo>
                      <a:pt x="2142" y="118175"/>
                      <a:pt x="2122" y="118274"/>
                      <a:pt x="2122" y="118334"/>
                    </a:cubicBezTo>
                    <a:cubicBezTo>
                      <a:pt x="2122" y="118393"/>
                      <a:pt x="2122" y="118492"/>
                      <a:pt x="2162" y="118552"/>
                    </a:cubicBezTo>
                    <a:lnTo>
                      <a:pt x="2222" y="118552"/>
                    </a:lnTo>
                    <a:cubicBezTo>
                      <a:pt x="2261" y="118552"/>
                      <a:pt x="2281" y="118552"/>
                      <a:pt x="2301" y="118592"/>
                    </a:cubicBezTo>
                    <a:cubicBezTo>
                      <a:pt x="2301" y="118611"/>
                      <a:pt x="2301" y="118631"/>
                      <a:pt x="2261" y="118651"/>
                    </a:cubicBezTo>
                    <a:lnTo>
                      <a:pt x="2202" y="118691"/>
                    </a:lnTo>
                    <a:cubicBezTo>
                      <a:pt x="2241" y="118691"/>
                      <a:pt x="2281" y="118691"/>
                      <a:pt x="2281" y="118750"/>
                    </a:cubicBezTo>
                    <a:cubicBezTo>
                      <a:pt x="2281" y="118889"/>
                      <a:pt x="2301" y="119028"/>
                      <a:pt x="2341" y="119147"/>
                    </a:cubicBezTo>
                    <a:cubicBezTo>
                      <a:pt x="2321" y="119226"/>
                      <a:pt x="2400" y="119306"/>
                      <a:pt x="2321" y="119385"/>
                    </a:cubicBezTo>
                    <a:cubicBezTo>
                      <a:pt x="2321" y="119405"/>
                      <a:pt x="2321" y="119444"/>
                      <a:pt x="2321" y="119464"/>
                    </a:cubicBezTo>
                    <a:cubicBezTo>
                      <a:pt x="2360" y="119524"/>
                      <a:pt x="2321" y="119583"/>
                      <a:pt x="2341" y="119662"/>
                    </a:cubicBezTo>
                    <a:cubicBezTo>
                      <a:pt x="2360" y="119722"/>
                      <a:pt x="2301" y="119841"/>
                      <a:pt x="2301" y="119940"/>
                    </a:cubicBezTo>
                    <a:cubicBezTo>
                      <a:pt x="2321" y="120039"/>
                      <a:pt x="2360" y="120099"/>
                      <a:pt x="2321" y="120178"/>
                    </a:cubicBezTo>
                    <a:cubicBezTo>
                      <a:pt x="2281" y="120257"/>
                      <a:pt x="2360" y="120277"/>
                      <a:pt x="2360" y="120317"/>
                    </a:cubicBezTo>
                    <a:cubicBezTo>
                      <a:pt x="2380" y="120376"/>
                      <a:pt x="2301" y="120416"/>
                      <a:pt x="2360" y="120456"/>
                    </a:cubicBezTo>
                    <a:cubicBezTo>
                      <a:pt x="2440" y="120495"/>
                      <a:pt x="2420" y="120515"/>
                      <a:pt x="2440" y="120535"/>
                    </a:cubicBezTo>
                    <a:cubicBezTo>
                      <a:pt x="2440" y="120575"/>
                      <a:pt x="2440" y="120674"/>
                      <a:pt x="2519" y="120714"/>
                    </a:cubicBezTo>
                    <a:cubicBezTo>
                      <a:pt x="2519" y="120694"/>
                      <a:pt x="2539" y="120674"/>
                      <a:pt x="2559" y="120654"/>
                    </a:cubicBezTo>
                    <a:cubicBezTo>
                      <a:pt x="2559" y="120634"/>
                      <a:pt x="2579" y="120634"/>
                      <a:pt x="2579" y="120614"/>
                    </a:cubicBezTo>
                    <a:cubicBezTo>
                      <a:pt x="2598" y="120634"/>
                      <a:pt x="2598" y="120654"/>
                      <a:pt x="2598" y="120654"/>
                    </a:cubicBezTo>
                    <a:cubicBezTo>
                      <a:pt x="2598" y="120674"/>
                      <a:pt x="2598" y="120694"/>
                      <a:pt x="2598" y="120733"/>
                    </a:cubicBezTo>
                    <a:lnTo>
                      <a:pt x="2598" y="120773"/>
                    </a:lnTo>
                    <a:lnTo>
                      <a:pt x="2559" y="120852"/>
                    </a:lnTo>
                    <a:cubicBezTo>
                      <a:pt x="2559" y="120892"/>
                      <a:pt x="2539" y="120932"/>
                      <a:pt x="2519" y="120951"/>
                    </a:cubicBezTo>
                    <a:cubicBezTo>
                      <a:pt x="2499" y="120951"/>
                      <a:pt x="2479" y="120971"/>
                      <a:pt x="2499" y="120991"/>
                    </a:cubicBezTo>
                    <a:cubicBezTo>
                      <a:pt x="2499" y="120991"/>
                      <a:pt x="2579" y="121031"/>
                      <a:pt x="2539" y="121090"/>
                    </a:cubicBezTo>
                    <a:cubicBezTo>
                      <a:pt x="2519" y="121110"/>
                      <a:pt x="2519" y="121150"/>
                      <a:pt x="2519" y="121189"/>
                    </a:cubicBezTo>
                    <a:cubicBezTo>
                      <a:pt x="2519" y="121249"/>
                      <a:pt x="2559" y="121209"/>
                      <a:pt x="2579" y="121249"/>
                    </a:cubicBezTo>
                    <a:cubicBezTo>
                      <a:pt x="2598" y="121249"/>
                      <a:pt x="2598" y="121269"/>
                      <a:pt x="2598" y="121269"/>
                    </a:cubicBezTo>
                    <a:lnTo>
                      <a:pt x="2598" y="121308"/>
                    </a:lnTo>
                    <a:cubicBezTo>
                      <a:pt x="2598" y="121308"/>
                      <a:pt x="2598" y="121308"/>
                      <a:pt x="2598" y="121328"/>
                    </a:cubicBezTo>
                    <a:cubicBezTo>
                      <a:pt x="2638" y="121408"/>
                      <a:pt x="2638" y="121408"/>
                      <a:pt x="2559" y="121447"/>
                    </a:cubicBezTo>
                    <a:cubicBezTo>
                      <a:pt x="2499" y="121507"/>
                      <a:pt x="2499" y="121606"/>
                      <a:pt x="2559" y="121665"/>
                    </a:cubicBezTo>
                    <a:cubicBezTo>
                      <a:pt x="2579" y="121705"/>
                      <a:pt x="2579" y="121745"/>
                      <a:pt x="2539" y="121765"/>
                    </a:cubicBezTo>
                    <a:cubicBezTo>
                      <a:pt x="2499" y="121784"/>
                      <a:pt x="2440" y="121824"/>
                      <a:pt x="2460" y="121884"/>
                    </a:cubicBezTo>
                    <a:cubicBezTo>
                      <a:pt x="2400" y="121983"/>
                      <a:pt x="2400" y="122102"/>
                      <a:pt x="2440" y="122221"/>
                    </a:cubicBezTo>
                    <a:cubicBezTo>
                      <a:pt x="2479" y="122320"/>
                      <a:pt x="2420" y="122399"/>
                      <a:pt x="2420" y="122498"/>
                    </a:cubicBezTo>
                    <a:cubicBezTo>
                      <a:pt x="2420" y="122558"/>
                      <a:pt x="2400" y="122697"/>
                      <a:pt x="2420" y="122776"/>
                    </a:cubicBezTo>
                    <a:cubicBezTo>
                      <a:pt x="2440" y="122835"/>
                      <a:pt x="2321" y="122935"/>
                      <a:pt x="2400" y="123014"/>
                    </a:cubicBezTo>
                    <a:cubicBezTo>
                      <a:pt x="2380" y="123113"/>
                      <a:pt x="2380" y="123192"/>
                      <a:pt x="2360" y="123272"/>
                    </a:cubicBezTo>
                    <a:cubicBezTo>
                      <a:pt x="2400" y="123311"/>
                      <a:pt x="2400" y="123351"/>
                      <a:pt x="2400" y="123391"/>
                    </a:cubicBezTo>
                    <a:cubicBezTo>
                      <a:pt x="2400" y="123411"/>
                      <a:pt x="2400" y="123430"/>
                      <a:pt x="2400" y="123470"/>
                    </a:cubicBezTo>
                    <a:cubicBezTo>
                      <a:pt x="2380" y="123490"/>
                      <a:pt x="2301" y="123490"/>
                      <a:pt x="2301" y="123549"/>
                    </a:cubicBezTo>
                    <a:cubicBezTo>
                      <a:pt x="2301" y="123589"/>
                      <a:pt x="2360" y="123609"/>
                      <a:pt x="2360" y="123649"/>
                    </a:cubicBezTo>
                    <a:cubicBezTo>
                      <a:pt x="2380" y="123728"/>
                      <a:pt x="2380" y="123827"/>
                      <a:pt x="2360" y="123906"/>
                    </a:cubicBezTo>
                    <a:cubicBezTo>
                      <a:pt x="2440" y="124025"/>
                      <a:pt x="2380" y="124164"/>
                      <a:pt x="2360" y="124283"/>
                    </a:cubicBezTo>
                    <a:cubicBezTo>
                      <a:pt x="2360" y="124323"/>
                      <a:pt x="2321" y="124343"/>
                      <a:pt x="2301" y="124362"/>
                    </a:cubicBezTo>
                    <a:cubicBezTo>
                      <a:pt x="2301" y="124442"/>
                      <a:pt x="2301" y="124521"/>
                      <a:pt x="2281" y="124600"/>
                    </a:cubicBezTo>
                    <a:cubicBezTo>
                      <a:pt x="2261" y="124680"/>
                      <a:pt x="2182" y="124700"/>
                      <a:pt x="2182" y="124779"/>
                    </a:cubicBezTo>
                    <a:lnTo>
                      <a:pt x="2182" y="124838"/>
                    </a:lnTo>
                    <a:cubicBezTo>
                      <a:pt x="2182" y="124848"/>
                      <a:pt x="2177" y="124848"/>
                      <a:pt x="2169" y="124848"/>
                    </a:cubicBezTo>
                    <a:cubicBezTo>
                      <a:pt x="2162" y="124848"/>
                      <a:pt x="2152" y="124848"/>
                      <a:pt x="2142" y="124858"/>
                    </a:cubicBezTo>
                    <a:cubicBezTo>
                      <a:pt x="2142" y="124864"/>
                      <a:pt x="2139" y="124866"/>
                      <a:pt x="2134" y="124866"/>
                    </a:cubicBezTo>
                    <a:cubicBezTo>
                      <a:pt x="2122" y="124866"/>
                      <a:pt x="2103" y="124852"/>
                      <a:pt x="2103" y="124838"/>
                    </a:cubicBezTo>
                    <a:cubicBezTo>
                      <a:pt x="2083" y="124819"/>
                      <a:pt x="2083" y="124739"/>
                      <a:pt x="2063" y="124719"/>
                    </a:cubicBezTo>
                    <a:cubicBezTo>
                      <a:pt x="2055" y="124716"/>
                      <a:pt x="2048" y="124714"/>
                      <a:pt x="2042" y="124714"/>
                    </a:cubicBezTo>
                    <a:cubicBezTo>
                      <a:pt x="2016" y="124714"/>
                      <a:pt x="2000" y="124743"/>
                      <a:pt x="1984" y="124759"/>
                    </a:cubicBezTo>
                    <a:cubicBezTo>
                      <a:pt x="1984" y="124779"/>
                      <a:pt x="1984" y="124799"/>
                      <a:pt x="1964" y="124799"/>
                    </a:cubicBezTo>
                    <a:cubicBezTo>
                      <a:pt x="1924" y="124779"/>
                      <a:pt x="1964" y="124779"/>
                      <a:pt x="1944" y="124759"/>
                    </a:cubicBezTo>
                    <a:cubicBezTo>
                      <a:pt x="1924" y="124739"/>
                      <a:pt x="1944" y="124700"/>
                      <a:pt x="1924" y="124680"/>
                    </a:cubicBezTo>
                    <a:cubicBezTo>
                      <a:pt x="1884" y="124660"/>
                      <a:pt x="1865" y="124620"/>
                      <a:pt x="1884" y="124581"/>
                    </a:cubicBezTo>
                    <a:cubicBezTo>
                      <a:pt x="1904" y="124541"/>
                      <a:pt x="1904" y="124501"/>
                      <a:pt x="1904" y="124442"/>
                    </a:cubicBezTo>
                    <a:cubicBezTo>
                      <a:pt x="1825" y="124442"/>
                      <a:pt x="1825" y="124521"/>
                      <a:pt x="1765" y="124541"/>
                    </a:cubicBezTo>
                    <a:cubicBezTo>
                      <a:pt x="1765" y="124640"/>
                      <a:pt x="1805" y="124759"/>
                      <a:pt x="1706" y="124838"/>
                    </a:cubicBezTo>
                    <a:cubicBezTo>
                      <a:pt x="1666" y="124878"/>
                      <a:pt x="1706" y="124918"/>
                      <a:pt x="1686" y="124957"/>
                    </a:cubicBezTo>
                    <a:cubicBezTo>
                      <a:pt x="1686" y="125037"/>
                      <a:pt x="1686" y="125096"/>
                      <a:pt x="1627" y="125156"/>
                    </a:cubicBezTo>
                    <a:cubicBezTo>
                      <a:pt x="1607" y="125275"/>
                      <a:pt x="1587" y="125394"/>
                      <a:pt x="1547" y="125513"/>
                    </a:cubicBezTo>
                    <a:cubicBezTo>
                      <a:pt x="1587" y="125592"/>
                      <a:pt x="1587" y="125691"/>
                      <a:pt x="1547" y="125770"/>
                    </a:cubicBezTo>
                    <a:cubicBezTo>
                      <a:pt x="1587" y="125929"/>
                      <a:pt x="1468" y="126048"/>
                      <a:pt x="1508" y="126207"/>
                    </a:cubicBezTo>
                    <a:cubicBezTo>
                      <a:pt x="1508" y="126227"/>
                      <a:pt x="1508" y="126227"/>
                      <a:pt x="1508" y="126246"/>
                    </a:cubicBezTo>
                    <a:cubicBezTo>
                      <a:pt x="1448" y="126405"/>
                      <a:pt x="1408" y="126584"/>
                      <a:pt x="1428" y="126762"/>
                    </a:cubicBezTo>
                    <a:cubicBezTo>
                      <a:pt x="1508" y="126901"/>
                      <a:pt x="1527" y="127060"/>
                      <a:pt x="1488" y="127218"/>
                    </a:cubicBezTo>
                    <a:cubicBezTo>
                      <a:pt x="1468" y="127337"/>
                      <a:pt x="1448" y="127436"/>
                      <a:pt x="1468" y="127555"/>
                    </a:cubicBezTo>
                    <a:cubicBezTo>
                      <a:pt x="1468" y="127595"/>
                      <a:pt x="1468" y="127635"/>
                      <a:pt x="1448" y="127674"/>
                    </a:cubicBezTo>
                    <a:cubicBezTo>
                      <a:pt x="1428" y="127694"/>
                      <a:pt x="1428" y="127694"/>
                      <a:pt x="1428" y="127694"/>
                    </a:cubicBezTo>
                    <a:cubicBezTo>
                      <a:pt x="1428" y="127754"/>
                      <a:pt x="1428" y="127833"/>
                      <a:pt x="1349" y="127853"/>
                    </a:cubicBezTo>
                    <a:lnTo>
                      <a:pt x="1349" y="127873"/>
                    </a:lnTo>
                    <a:cubicBezTo>
                      <a:pt x="1408" y="127873"/>
                      <a:pt x="1428" y="127892"/>
                      <a:pt x="1428" y="127952"/>
                    </a:cubicBezTo>
                    <a:lnTo>
                      <a:pt x="1428" y="128011"/>
                    </a:lnTo>
                    <a:cubicBezTo>
                      <a:pt x="1428" y="128071"/>
                      <a:pt x="1448" y="128130"/>
                      <a:pt x="1389" y="128190"/>
                    </a:cubicBezTo>
                    <a:cubicBezTo>
                      <a:pt x="1349" y="128190"/>
                      <a:pt x="1329" y="128170"/>
                      <a:pt x="1349" y="128150"/>
                    </a:cubicBezTo>
                    <a:cubicBezTo>
                      <a:pt x="1349" y="128111"/>
                      <a:pt x="1369" y="128091"/>
                      <a:pt x="1389" y="128051"/>
                    </a:cubicBezTo>
                    <a:cubicBezTo>
                      <a:pt x="1349" y="128051"/>
                      <a:pt x="1329" y="128051"/>
                      <a:pt x="1289" y="128071"/>
                    </a:cubicBezTo>
                    <a:lnTo>
                      <a:pt x="1289" y="128230"/>
                    </a:lnTo>
                    <a:cubicBezTo>
                      <a:pt x="1250" y="128269"/>
                      <a:pt x="1270" y="128349"/>
                      <a:pt x="1210" y="128368"/>
                    </a:cubicBezTo>
                    <a:lnTo>
                      <a:pt x="1170" y="128626"/>
                    </a:lnTo>
                    <a:cubicBezTo>
                      <a:pt x="1151" y="128666"/>
                      <a:pt x="1151" y="128686"/>
                      <a:pt x="1170" y="128706"/>
                    </a:cubicBezTo>
                    <a:cubicBezTo>
                      <a:pt x="1170" y="128743"/>
                      <a:pt x="1170" y="128757"/>
                      <a:pt x="1186" y="128757"/>
                    </a:cubicBezTo>
                    <a:cubicBezTo>
                      <a:pt x="1194" y="128757"/>
                      <a:pt x="1208" y="128752"/>
                      <a:pt x="1230" y="128745"/>
                    </a:cubicBezTo>
                    <a:cubicBezTo>
                      <a:pt x="1240" y="128735"/>
                      <a:pt x="1250" y="128730"/>
                      <a:pt x="1260" y="128730"/>
                    </a:cubicBezTo>
                    <a:cubicBezTo>
                      <a:pt x="1270" y="128730"/>
                      <a:pt x="1280" y="128735"/>
                      <a:pt x="1289" y="128745"/>
                    </a:cubicBezTo>
                    <a:cubicBezTo>
                      <a:pt x="1309" y="128745"/>
                      <a:pt x="1289" y="128765"/>
                      <a:pt x="1289" y="128785"/>
                    </a:cubicBezTo>
                    <a:cubicBezTo>
                      <a:pt x="1250" y="128844"/>
                      <a:pt x="1289" y="128884"/>
                      <a:pt x="1349" y="128904"/>
                    </a:cubicBezTo>
                    <a:cubicBezTo>
                      <a:pt x="1369" y="128914"/>
                      <a:pt x="1384" y="128914"/>
                      <a:pt x="1394" y="128914"/>
                    </a:cubicBezTo>
                    <a:cubicBezTo>
                      <a:pt x="1404" y="128914"/>
                      <a:pt x="1408" y="128914"/>
                      <a:pt x="1408" y="128924"/>
                    </a:cubicBezTo>
                    <a:cubicBezTo>
                      <a:pt x="1408" y="128963"/>
                      <a:pt x="1369" y="128983"/>
                      <a:pt x="1349" y="128983"/>
                    </a:cubicBezTo>
                    <a:cubicBezTo>
                      <a:pt x="1369" y="129023"/>
                      <a:pt x="1408" y="129062"/>
                      <a:pt x="1389" y="129122"/>
                    </a:cubicBezTo>
                    <a:cubicBezTo>
                      <a:pt x="1389" y="129122"/>
                      <a:pt x="1428" y="129142"/>
                      <a:pt x="1428" y="129142"/>
                    </a:cubicBezTo>
                    <a:lnTo>
                      <a:pt x="1428" y="129439"/>
                    </a:lnTo>
                    <a:cubicBezTo>
                      <a:pt x="1428" y="129454"/>
                      <a:pt x="1440" y="129492"/>
                      <a:pt x="1419" y="129492"/>
                    </a:cubicBezTo>
                    <a:cubicBezTo>
                      <a:pt x="1413" y="129492"/>
                      <a:pt x="1403" y="129488"/>
                      <a:pt x="1389" y="129479"/>
                    </a:cubicBezTo>
                    <a:lnTo>
                      <a:pt x="1349" y="129479"/>
                    </a:lnTo>
                    <a:cubicBezTo>
                      <a:pt x="1349" y="129499"/>
                      <a:pt x="1349" y="129519"/>
                      <a:pt x="1329" y="129519"/>
                    </a:cubicBezTo>
                    <a:lnTo>
                      <a:pt x="1329" y="129538"/>
                    </a:lnTo>
                    <a:lnTo>
                      <a:pt x="1329" y="129558"/>
                    </a:lnTo>
                    <a:lnTo>
                      <a:pt x="1369" y="129598"/>
                    </a:lnTo>
                    <a:cubicBezTo>
                      <a:pt x="1389" y="129578"/>
                      <a:pt x="1408" y="129568"/>
                      <a:pt x="1428" y="129568"/>
                    </a:cubicBezTo>
                    <a:cubicBezTo>
                      <a:pt x="1448" y="129568"/>
                      <a:pt x="1468" y="129578"/>
                      <a:pt x="1488" y="129598"/>
                    </a:cubicBezTo>
                    <a:cubicBezTo>
                      <a:pt x="1508" y="129618"/>
                      <a:pt x="1508" y="129638"/>
                      <a:pt x="1508" y="129657"/>
                    </a:cubicBezTo>
                    <a:cubicBezTo>
                      <a:pt x="1527" y="129717"/>
                      <a:pt x="1527" y="129776"/>
                      <a:pt x="1508" y="129836"/>
                    </a:cubicBezTo>
                    <a:cubicBezTo>
                      <a:pt x="1547" y="129895"/>
                      <a:pt x="1567" y="129975"/>
                      <a:pt x="1567" y="130054"/>
                    </a:cubicBezTo>
                    <a:cubicBezTo>
                      <a:pt x="1567" y="130114"/>
                      <a:pt x="1587" y="130173"/>
                      <a:pt x="1607" y="130233"/>
                    </a:cubicBezTo>
                    <a:cubicBezTo>
                      <a:pt x="1624" y="130268"/>
                      <a:pt x="1579" y="130335"/>
                      <a:pt x="1527" y="130335"/>
                    </a:cubicBezTo>
                    <a:cubicBezTo>
                      <a:pt x="1520" y="130335"/>
                      <a:pt x="1514" y="130334"/>
                      <a:pt x="1508" y="130332"/>
                    </a:cubicBezTo>
                    <a:cubicBezTo>
                      <a:pt x="1468" y="130332"/>
                      <a:pt x="1448" y="130332"/>
                      <a:pt x="1428" y="130312"/>
                    </a:cubicBezTo>
                    <a:cubicBezTo>
                      <a:pt x="1403" y="130331"/>
                      <a:pt x="1382" y="130338"/>
                      <a:pt x="1363" y="130338"/>
                    </a:cubicBezTo>
                    <a:cubicBezTo>
                      <a:pt x="1322" y="130338"/>
                      <a:pt x="1290" y="130306"/>
                      <a:pt x="1250" y="130292"/>
                    </a:cubicBezTo>
                    <a:cubicBezTo>
                      <a:pt x="1230" y="130352"/>
                      <a:pt x="1230" y="130431"/>
                      <a:pt x="1250" y="130510"/>
                    </a:cubicBezTo>
                    <a:cubicBezTo>
                      <a:pt x="1270" y="130530"/>
                      <a:pt x="1289" y="130570"/>
                      <a:pt x="1289" y="130589"/>
                    </a:cubicBezTo>
                    <a:lnTo>
                      <a:pt x="1289" y="130728"/>
                    </a:lnTo>
                    <a:cubicBezTo>
                      <a:pt x="1289" y="130756"/>
                      <a:pt x="1309" y="130793"/>
                      <a:pt x="1347" y="130793"/>
                    </a:cubicBezTo>
                    <a:cubicBezTo>
                      <a:pt x="1364" y="130793"/>
                      <a:pt x="1384" y="130786"/>
                      <a:pt x="1408" y="130768"/>
                    </a:cubicBezTo>
                    <a:cubicBezTo>
                      <a:pt x="1437" y="130739"/>
                      <a:pt x="1488" y="130721"/>
                      <a:pt x="1536" y="130721"/>
                    </a:cubicBezTo>
                    <a:cubicBezTo>
                      <a:pt x="1554" y="130721"/>
                      <a:pt x="1571" y="130723"/>
                      <a:pt x="1587" y="130728"/>
                    </a:cubicBezTo>
                    <a:cubicBezTo>
                      <a:pt x="1598" y="130723"/>
                      <a:pt x="1610" y="130721"/>
                      <a:pt x="1622" y="130721"/>
                    </a:cubicBezTo>
                    <a:cubicBezTo>
                      <a:pt x="1657" y="130721"/>
                      <a:pt x="1697" y="130739"/>
                      <a:pt x="1726" y="130768"/>
                    </a:cubicBezTo>
                    <a:lnTo>
                      <a:pt x="1765" y="130768"/>
                    </a:lnTo>
                    <a:cubicBezTo>
                      <a:pt x="1805" y="130768"/>
                      <a:pt x="1825" y="130728"/>
                      <a:pt x="1825" y="130689"/>
                    </a:cubicBezTo>
                    <a:cubicBezTo>
                      <a:pt x="1825" y="130649"/>
                      <a:pt x="1825" y="130609"/>
                      <a:pt x="1865" y="130589"/>
                    </a:cubicBezTo>
                    <a:lnTo>
                      <a:pt x="1884" y="130589"/>
                    </a:lnTo>
                    <a:cubicBezTo>
                      <a:pt x="1944" y="130669"/>
                      <a:pt x="1924" y="130768"/>
                      <a:pt x="1984" y="130827"/>
                    </a:cubicBezTo>
                    <a:cubicBezTo>
                      <a:pt x="2003" y="130847"/>
                      <a:pt x="2003" y="130887"/>
                      <a:pt x="1984" y="130907"/>
                    </a:cubicBezTo>
                    <a:cubicBezTo>
                      <a:pt x="1924" y="130946"/>
                      <a:pt x="1984" y="131046"/>
                      <a:pt x="1904" y="131085"/>
                    </a:cubicBezTo>
                    <a:cubicBezTo>
                      <a:pt x="1904" y="131125"/>
                      <a:pt x="1944" y="131145"/>
                      <a:pt x="1944" y="131184"/>
                    </a:cubicBezTo>
                    <a:cubicBezTo>
                      <a:pt x="1924" y="131204"/>
                      <a:pt x="1904" y="131224"/>
                      <a:pt x="1904" y="131224"/>
                    </a:cubicBezTo>
                    <a:cubicBezTo>
                      <a:pt x="1865" y="131224"/>
                      <a:pt x="1865" y="131204"/>
                      <a:pt x="1865" y="131184"/>
                    </a:cubicBezTo>
                    <a:cubicBezTo>
                      <a:pt x="1865" y="131165"/>
                      <a:pt x="1865" y="131125"/>
                      <a:pt x="1865" y="131085"/>
                    </a:cubicBezTo>
                    <a:lnTo>
                      <a:pt x="1825" y="131046"/>
                    </a:lnTo>
                    <a:lnTo>
                      <a:pt x="1805" y="131006"/>
                    </a:lnTo>
                    <a:cubicBezTo>
                      <a:pt x="1805" y="130996"/>
                      <a:pt x="1800" y="130991"/>
                      <a:pt x="1795" y="130991"/>
                    </a:cubicBezTo>
                    <a:cubicBezTo>
                      <a:pt x="1790" y="130991"/>
                      <a:pt x="1785" y="130996"/>
                      <a:pt x="1785" y="131006"/>
                    </a:cubicBezTo>
                    <a:cubicBezTo>
                      <a:pt x="1785" y="131026"/>
                      <a:pt x="1785" y="131026"/>
                      <a:pt x="1785" y="131046"/>
                    </a:cubicBezTo>
                    <a:lnTo>
                      <a:pt x="1785" y="131165"/>
                    </a:lnTo>
                    <a:cubicBezTo>
                      <a:pt x="1785" y="131184"/>
                      <a:pt x="1785" y="131184"/>
                      <a:pt x="1785" y="131204"/>
                    </a:cubicBezTo>
                    <a:cubicBezTo>
                      <a:pt x="1765" y="131264"/>
                      <a:pt x="1746" y="131303"/>
                      <a:pt x="1706" y="131343"/>
                    </a:cubicBezTo>
                    <a:lnTo>
                      <a:pt x="1646" y="131383"/>
                    </a:lnTo>
                    <a:cubicBezTo>
                      <a:pt x="1646" y="131422"/>
                      <a:pt x="1646" y="131462"/>
                      <a:pt x="1607" y="131482"/>
                    </a:cubicBezTo>
                    <a:cubicBezTo>
                      <a:pt x="1607" y="131522"/>
                      <a:pt x="1646" y="131541"/>
                      <a:pt x="1646" y="131561"/>
                    </a:cubicBezTo>
                    <a:cubicBezTo>
                      <a:pt x="1666" y="131581"/>
                      <a:pt x="1686" y="131601"/>
                      <a:pt x="1666" y="131621"/>
                    </a:cubicBezTo>
                    <a:cubicBezTo>
                      <a:pt x="1646" y="131660"/>
                      <a:pt x="1646" y="131680"/>
                      <a:pt x="1646" y="131700"/>
                    </a:cubicBezTo>
                    <a:cubicBezTo>
                      <a:pt x="1666" y="131740"/>
                      <a:pt x="1646" y="131799"/>
                      <a:pt x="1607" y="131799"/>
                    </a:cubicBezTo>
                    <a:cubicBezTo>
                      <a:pt x="1587" y="131839"/>
                      <a:pt x="1567" y="131879"/>
                      <a:pt x="1527" y="131879"/>
                    </a:cubicBezTo>
                    <a:lnTo>
                      <a:pt x="1508" y="132017"/>
                    </a:lnTo>
                    <a:lnTo>
                      <a:pt x="1508" y="132374"/>
                    </a:lnTo>
                    <a:lnTo>
                      <a:pt x="1508" y="132672"/>
                    </a:lnTo>
                    <a:cubicBezTo>
                      <a:pt x="1587" y="132731"/>
                      <a:pt x="1607" y="132771"/>
                      <a:pt x="1547" y="132850"/>
                    </a:cubicBezTo>
                    <a:cubicBezTo>
                      <a:pt x="1508" y="132903"/>
                      <a:pt x="1521" y="132912"/>
                      <a:pt x="1546" y="132912"/>
                    </a:cubicBezTo>
                    <a:cubicBezTo>
                      <a:pt x="1558" y="132912"/>
                      <a:pt x="1574" y="132910"/>
                      <a:pt x="1587" y="132910"/>
                    </a:cubicBezTo>
                    <a:cubicBezTo>
                      <a:pt x="1646" y="132930"/>
                      <a:pt x="1646" y="132989"/>
                      <a:pt x="1646" y="133029"/>
                    </a:cubicBezTo>
                    <a:cubicBezTo>
                      <a:pt x="1607" y="133108"/>
                      <a:pt x="1666" y="133128"/>
                      <a:pt x="1686" y="133168"/>
                    </a:cubicBezTo>
                    <a:cubicBezTo>
                      <a:pt x="1686" y="133247"/>
                      <a:pt x="1666" y="133306"/>
                      <a:pt x="1726" y="133366"/>
                    </a:cubicBezTo>
                    <a:cubicBezTo>
                      <a:pt x="1785" y="133425"/>
                      <a:pt x="1746" y="133445"/>
                      <a:pt x="1726" y="133485"/>
                    </a:cubicBezTo>
                    <a:cubicBezTo>
                      <a:pt x="1726" y="133525"/>
                      <a:pt x="1726" y="133564"/>
                      <a:pt x="1726" y="133604"/>
                    </a:cubicBezTo>
                    <a:cubicBezTo>
                      <a:pt x="1765" y="133624"/>
                      <a:pt x="1765" y="133644"/>
                      <a:pt x="1765" y="133663"/>
                    </a:cubicBezTo>
                    <a:cubicBezTo>
                      <a:pt x="1765" y="133703"/>
                      <a:pt x="1746" y="133723"/>
                      <a:pt x="1726" y="133743"/>
                    </a:cubicBezTo>
                    <a:cubicBezTo>
                      <a:pt x="1765" y="133822"/>
                      <a:pt x="1785" y="133921"/>
                      <a:pt x="1765" y="134020"/>
                    </a:cubicBezTo>
                    <a:cubicBezTo>
                      <a:pt x="1825" y="134100"/>
                      <a:pt x="1825" y="134219"/>
                      <a:pt x="1805" y="134318"/>
                    </a:cubicBezTo>
                    <a:cubicBezTo>
                      <a:pt x="1805" y="134338"/>
                      <a:pt x="1805" y="134357"/>
                      <a:pt x="1805" y="134377"/>
                    </a:cubicBezTo>
                    <a:cubicBezTo>
                      <a:pt x="1805" y="134453"/>
                      <a:pt x="1805" y="134480"/>
                      <a:pt x="1775" y="134480"/>
                    </a:cubicBezTo>
                    <a:cubicBezTo>
                      <a:pt x="1757" y="134480"/>
                      <a:pt x="1730" y="134471"/>
                      <a:pt x="1686" y="134457"/>
                    </a:cubicBezTo>
                    <a:cubicBezTo>
                      <a:pt x="1674" y="134449"/>
                      <a:pt x="1665" y="134445"/>
                      <a:pt x="1657" y="134445"/>
                    </a:cubicBezTo>
                    <a:cubicBezTo>
                      <a:pt x="1626" y="134445"/>
                      <a:pt x="1623" y="134496"/>
                      <a:pt x="1607" y="134496"/>
                    </a:cubicBezTo>
                    <a:lnTo>
                      <a:pt x="1567" y="134556"/>
                    </a:lnTo>
                    <a:cubicBezTo>
                      <a:pt x="1587" y="134615"/>
                      <a:pt x="1607" y="134655"/>
                      <a:pt x="1607" y="134714"/>
                    </a:cubicBezTo>
                    <a:cubicBezTo>
                      <a:pt x="1646" y="134774"/>
                      <a:pt x="1646" y="134814"/>
                      <a:pt x="1607" y="134853"/>
                    </a:cubicBezTo>
                    <a:lnTo>
                      <a:pt x="1607" y="134913"/>
                    </a:lnTo>
                    <a:cubicBezTo>
                      <a:pt x="1607" y="134913"/>
                      <a:pt x="1607" y="134933"/>
                      <a:pt x="1607" y="134952"/>
                    </a:cubicBezTo>
                    <a:cubicBezTo>
                      <a:pt x="1646" y="134972"/>
                      <a:pt x="1666" y="135032"/>
                      <a:pt x="1666" y="135071"/>
                    </a:cubicBezTo>
                    <a:cubicBezTo>
                      <a:pt x="1666" y="135111"/>
                      <a:pt x="1666" y="135131"/>
                      <a:pt x="1686" y="135151"/>
                    </a:cubicBezTo>
                    <a:lnTo>
                      <a:pt x="1686" y="135250"/>
                    </a:lnTo>
                    <a:cubicBezTo>
                      <a:pt x="1686" y="135270"/>
                      <a:pt x="1686" y="135309"/>
                      <a:pt x="1706" y="135329"/>
                    </a:cubicBezTo>
                    <a:cubicBezTo>
                      <a:pt x="1719" y="135336"/>
                      <a:pt x="1730" y="135338"/>
                      <a:pt x="1740" y="135338"/>
                    </a:cubicBezTo>
                    <a:cubicBezTo>
                      <a:pt x="1759" y="135338"/>
                      <a:pt x="1772" y="135329"/>
                      <a:pt x="1785" y="135329"/>
                    </a:cubicBezTo>
                    <a:cubicBezTo>
                      <a:pt x="1805" y="135329"/>
                      <a:pt x="1825" y="135329"/>
                      <a:pt x="1845" y="135349"/>
                    </a:cubicBezTo>
                    <a:cubicBezTo>
                      <a:pt x="1845" y="135369"/>
                      <a:pt x="1845" y="135389"/>
                      <a:pt x="1805" y="135389"/>
                    </a:cubicBezTo>
                    <a:cubicBezTo>
                      <a:pt x="1785" y="135408"/>
                      <a:pt x="1805" y="135448"/>
                      <a:pt x="1805" y="135488"/>
                    </a:cubicBezTo>
                    <a:cubicBezTo>
                      <a:pt x="1845" y="135508"/>
                      <a:pt x="1865" y="135567"/>
                      <a:pt x="1845" y="135607"/>
                    </a:cubicBezTo>
                    <a:cubicBezTo>
                      <a:pt x="1805" y="135646"/>
                      <a:pt x="1825" y="135686"/>
                      <a:pt x="1845" y="135706"/>
                    </a:cubicBezTo>
                    <a:cubicBezTo>
                      <a:pt x="1865" y="135845"/>
                      <a:pt x="1884" y="135984"/>
                      <a:pt x="1904" y="136122"/>
                    </a:cubicBezTo>
                    <a:cubicBezTo>
                      <a:pt x="1904" y="136202"/>
                      <a:pt x="1904" y="136301"/>
                      <a:pt x="1904" y="136380"/>
                    </a:cubicBezTo>
                    <a:cubicBezTo>
                      <a:pt x="1904" y="136440"/>
                      <a:pt x="1825" y="136460"/>
                      <a:pt x="1805" y="136499"/>
                    </a:cubicBezTo>
                    <a:cubicBezTo>
                      <a:pt x="1884" y="136559"/>
                      <a:pt x="1805" y="136638"/>
                      <a:pt x="1805" y="136717"/>
                    </a:cubicBezTo>
                    <a:cubicBezTo>
                      <a:pt x="1884" y="136777"/>
                      <a:pt x="1845" y="136856"/>
                      <a:pt x="1845" y="136935"/>
                    </a:cubicBezTo>
                    <a:cubicBezTo>
                      <a:pt x="1845" y="136995"/>
                      <a:pt x="1865" y="137054"/>
                      <a:pt x="1904" y="137114"/>
                    </a:cubicBezTo>
                    <a:cubicBezTo>
                      <a:pt x="1924" y="137134"/>
                      <a:pt x="1964" y="137154"/>
                      <a:pt x="1984" y="137154"/>
                    </a:cubicBezTo>
                    <a:cubicBezTo>
                      <a:pt x="1995" y="137159"/>
                      <a:pt x="2007" y="137162"/>
                      <a:pt x="2018" y="137162"/>
                    </a:cubicBezTo>
                    <a:cubicBezTo>
                      <a:pt x="2045" y="137162"/>
                      <a:pt x="2069" y="137148"/>
                      <a:pt x="2083" y="137134"/>
                    </a:cubicBezTo>
                    <a:cubicBezTo>
                      <a:pt x="2103" y="137035"/>
                      <a:pt x="2063" y="136955"/>
                      <a:pt x="2083" y="136856"/>
                    </a:cubicBezTo>
                    <a:cubicBezTo>
                      <a:pt x="2063" y="136836"/>
                      <a:pt x="2043" y="136817"/>
                      <a:pt x="2063" y="136797"/>
                    </a:cubicBezTo>
                    <a:cubicBezTo>
                      <a:pt x="2069" y="136784"/>
                      <a:pt x="2075" y="136780"/>
                      <a:pt x="2081" y="136780"/>
                    </a:cubicBezTo>
                    <a:cubicBezTo>
                      <a:pt x="2095" y="136780"/>
                      <a:pt x="2109" y="136803"/>
                      <a:pt x="2122" y="136817"/>
                    </a:cubicBezTo>
                    <a:cubicBezTo>
                      <a:pt x="2122" y="136817"/>
                      <a:pt x="2122" y="136836"/>
                      <a:pt x="2122" y="136856"/>
                    </a:cubicBezTo>
                    <a:cubicBezTo>
                      <a:pt x="2162" y="136916"/>
                      <a:pt x="2182" y="137015"/>
                      <a:pt x="2162" y="137094"/>
                    </a:cubicBezTo>
                    <a:cubicBezTo>
                      <a:pt x="2222" y="137134"/>
                      <a:pt x="2202" y="137193"/>
                      <a:pt x="2241" y="137253"/>
                    </a:cubicBezTo>
                    <a:cubicBezTo>
                      <a:pt x="2258" y="137302"/>
                      <a:pt x="2220" y="137337"/>
                      <a:pt x="2184" y="137337"/>
                    </a:cubicBezTo>
                    <a:cubicBezTo>
                      <a:pt x="2177" y="137337"/>
                      <a:pt x="2169" y="137336"/>
                      <a:pt x="2162" y="137332"/>
                    </a:cubicBezTo>
                    <a:lnTo>
                      <a:pt x="2142" y="137312"/>
                    </a:lnTo>
                    <a:cubicBezTo>
                      <a:pt x="2128" y="137298"/>
                      <a:pt x="2114" y="137284"/>
                      <a:pt x="2100" y="137284"/>
                    </a:cubicBezTo>
                    <a:cubicBezTo>
                      <a:pt x="2094" y="137284"/>
                      <a:pt x="2089" y="137287"/>
                      <a:pt x="2083" y="137292"/>
                    </a:cubicBezTo>
                    <a:cubicBezTo>
                      <a:pt x="2043" y="137312"/>
                      <a:pt x="2043" y="137392"/>
                      <a:pt x="2023" y="137431"/>
                    </a:cubicBezTo>
                    <a:cubicBezTo>
                      <a:pt x="2003" y="137491"/>
                      <a:pt x="1944" y="137511"/>
                      <a:pt x="1884" y="137511"/>
                    </a:cubicBezTo>
                    <a:lnTo>
                      <a:pt x="1904" y="137550"/>
                    </a:lnTo>
                    <a:cubicBezTo>
                      <a:pt x="1944" y="137590"/>
                      <a:pt x="1904" y="137610"/>
                      <a:pt x="1904" y="137649"/>
                    </a:cubicBezTo>
                    <a:cubicBezTo>
                      <a:pt x="1884" y="137669"/>
                      <a:pt x="1964" y="137749"/>
                      <a:pt x="1944" y="137808"/>
                    </a:cubicBezTo>
                    <a:cubicBezTo>
                      <a:pt x="1944" y="137868"/>
                      <a:pt x="1944" y="137927"/>
                      <a:pt x="1944" y="137987"/>
                    </a:cubicBezTo>
                    <a:lnTo>
                      <a:pt x="1984" y="138026"/>
                    </a:lnTo>
                    <a:cubicBezTo>
                      <a:pt x="2043" y="138046"/>
                      <a:pt x="2063" y="138086"/>
                      <a:pt x="2063" y="138125"/>
                    </a:cubicBezTo>
                    <a:cubicBezTo>
                      <a:pt x="2083" y="138145"/>
                      <a:pt x="2103" y="138165"/>
                      <a:pt x="2122" y="138165"/>
                    </a:cubicBezTo>
                    <a:lnTo>
                      <a:pt x="2122" y="138264"/>
                    </a:lnTo>
                    <a:cubicBezTo>
                      <a:pt x="2142" y="138304"/>
                      <a:pt x="2202" y="138304"/>
                      <a:pt x="2241" y="138304"/>
                    </a:cubicBezTo>
                    <a:lnTo>
                      <a:pt x="2241" y="138344"/>
                    </a:lnTo>
                    <a:cubicBezTo>
                      <a:pt x="2301" y="138383"/>
                      <a:pt x="2301" y="138443"/>
                      <a:pt x="2241" y="138482"/>
                    </a:cubicBezTo>
                    <a:lnTo>
                      <a:pt x="2202" y="138562"/>
                    </a:lnTo>
                    <a:cubicBezTo>
                      <a:pt x="2222" y="138581"/>
                      <a:pt x="2241" y="138621"/>
                      <a:pt x="2241" y="138661"/>
                    </a:cubicBezTo>
                    <a:lnTo>
                      <a:pt x="2241" y="138740"/>
                    </a:lnTo>
                    <a:lnTo>
                      <a:pt x="2241" y="138800"/>
                    </a:lnTo>
                    <a:lnTo>
                      <a:pt x="2241" y="138919"/>
                    </a:lnTo>
                    <a:cubicBezTo>
                      <a:pt x="2281" y="138958"/>
                      <a:pt x="2241" y="138978"/>
                      <a:pt x="2222" y="139018"/>
                    </a:cubicBezTo>
                    <a:cubicBezTo>
                      <a:pt x="2202" y="139038"/>
                      <a:pt x="2202" y="139057"/>
                      <a:pt x="2222" y="139097"/>
                    </a:cubicBezTo>
                    <a:cubicBezTo>
                      <a:pt x="2241" y="139176"/>
                      <a:pt x="2341" y="139176"/>
                      <a:pt x="2341" y="139236"/>
                    </a:cubicBezTo>
                    <a:cubicBezTo>
                      <a:pt x="2341" y="139295"/>
                      <a:pt x="2241" y="139315"/>
                      <a:pt x="2281" y="139395"/>
                    </a:cubicBezTo>
                    <a:cubicBezTo>
                      <a:pt x="2281" y="139414"/>
                      <a:pt x="2281" y="139434"/>
                      <a:pt x="2261" y="139454"/>
                    </a:cubicBezTo>
                    <a:cubicBezTo>
                      <a:pt x="2241" y="139474"/>
                      <a:pt x="2241" y="139474"/>
                      <a:pt x="2222" y="139474"/>
                    </a:cubicBezTo>
                    <a:cubicBezTo>
                      <a:pt x="2202" y="139474"/>
                      <a:pt x="2182" y="139474"/>
                      <a:pt x="2182" y="139454"/>
                    </a:cubicBezTo>
                    <a:lnTo>
                      <a:pt x="2142" y="139038"/>
                    </a:lnTo>
                    <a:cubicBezTo>
                      <a:pt x="2142" y="139038"/>
                      <a:pt x="2122" y="139018"/>
                      <a:pt x="2103" y="139018"/>
                    </a:cubicBezTo>
                    <a:lnTo>
                      <a:pt x="2103" y="139057"/>
                    </a:lnTo>
                    <a:cubicBezTo>
                      <a:pt x="2122" y="139097"/>
                      <a:pt x="2083" y="139137"/>
                      <a:pt x="2043" y="139157"/>
                    </a:cubicBezTo>
                    <a:cubicBezTo>
                      <a:pt x="2023" y="139157"/>
                      <a:pt x="2023" y="139176"/>
                      <a:pt x="2043" y="139176"/>
                    </a:cubicBezTo>
                    <a:lnTo>
                      <a:pt x="2083" y="139216"/>
                    </a:lnTo>
                    <a:cubicBezTo>
                      <a:pt x="2103" y="139236"/>
                      <a:pt x="2103" y="139256"/>
                      <a:pt x="2083" y="139276"/>
                    </a:cubicBezTo>
                    <a:cubicBezTo>
                      <a:pt x="2083" y="139335"/>
                      <a:pt x="2083" y="139375"/>
                      <a:pt x="2083" y="139414"/>
                    </a:cubicBezTo>
                    <a:cubicBezTo>
                      <a:pt x="2083" y="139514"/>
                      <a:pt x="2063" y="139613"/>
                      <a:pt x="1984" y="139672"/>
                    </a:cubicBezTo>
                    <a:lnTo>
                      <a:pt x="1984" y="139712"/>
                    </a:lnTo>
                    <a:lnTo>
                      <a:pt x="2023" y="139771"/>
                    </a:lnTo>
                    <a:cubicBezTo>
                      <a:pt x="2063" y="139791"/>
                      <a:pt x="2083" y="139831"/>
                      <a:pt x="2063" y="139851"/>
                    </a:cubicBezTo>
                    <a:cubicBezTo>
                      <a:pt x="1984" y="139890"/>
                      <a:pt x="1964" y="139990"/>
                      <a:pt x="2023" y="140049"/>
                    </a:cubicBezTo>
                    <a:cubicBezTo>
                      <a:pt x="2043" y="140089"/>
                      <a:pt x="2023" y="140148"/>
                      <a:pt x="1984" y="140168"/>
                    </a:cubicBezTo>
                    <a:cubicBezTo>
                      <a:pt x="1984" y="140208"/>
                      <a:pt x="1964" y="140227"/>
                      <a:pt x="1964" y="140267"/>
                    </a:cubicBezTo>
                    <a:cubicBezTo>
                      <a:pt x="1984" y="140307"/>
                      <a:pt x="2063" y="140426"/>
                      <a:pt x="1984" y="140525"/>
                    </a:cubicBezTo>
                    <a:cubicBezTo>
                      <a:pt x="1984" y="140545"/>
                      <a:pt x="1984" y="140565"/>
                      <a:pt x="1984" y="140584"/>
                    </a:cubicBezTo>
                    <a:cubicBezTo>
                      <a:pt x="2043" y="140664"/>
                      <a:pt x="2003" y="140763"/>
                      <a:pt x="2023" y="140822"/>
                    </a:cubicBezTo>
                    <a:cubicBezTo>
                      <a:pt x="2043" y="140862"/>
                      <a:pt x="2083" y="140902"/>
                      <a:pt x="2083" y="140961"/>
                    </a:cubicBezTo>
                    <a:cubicBezTo>
                      <a:pt x="2122" y="141021"/>
                      <a:pt x="2182" y="141060"/>
                      <a:pt x="2241" y="141100"/>
                    </a:cubicBezTo>
                    <a:cubicBezTo>
                      <a:pt x="2261" y="141100"/>
                      <a:pt x="2261" y="141100"/>
                      <a:pt x="2261" y="141120"/>
                    </a:cubicBezTo>
                    <a:cubicBezTo>
                      <a:pt x="2321" y="141140"/>
                      <a:pt x="2380" y="141199"/>
                      <a:pt x="2380" y="141279"/>
                    </a:cubicBezTo>
                    <a:lnTo>
                      <a:pt x="2380" y="141298"/>
                    </a:lnTo>
                    <a:cubicBezTo>
                      <a:pt x="2440" y="141318"/>
                      <a:pt x="2460" y="141378"/>
                      <a:pt x="2420" y="141417"/>
                    </a:cubicBezTo>
                    <a:cubicBezTo>
                      <a:pt x="2380" y="141477"/>
                      <a:pt x="2380" y="141536"/>
                      <a:pt x="2420" y="141576"/>
                    </a:cubicBezTo>
                    <a:cubicBezTo>
                      <a:pt x="2435" y="141621"/>
                      <a:pt x="2427" y="141643"/>
                      <a:pt x="2389" y="141643"/>
                    </a:cubicBezTo>
                    <a:cubicBezTo>
                      <a:pt x="2376" y="141643"/>
                      <a:pt x="2360" y="141640"/>
                      <a:pt x="2341" y="141636"/>
                    </a:cubicBezTo>
                    <a:cubicBezTo>
                      <a:pt x="2341" y="141636"/>
                      <a:pt x="2321" y="141655"/>
                      <a:pt x="2301" y="141675"/>
                    </a:cubicBezTo>
                    <a:cubicBezTo>
                      <a:pt x="2341" y="141774"/>
                      <a:pt x="2360" y="141893"/>
                      <a:pt x="2321" y="142012"/>
                    </a:cubicBezTo>
                    <a:cubicBezTo>
                      <a:pt x="2321" y="142032"/>
                      <a:pt x="2301" y="142032"/>
                      <a:pt x="2281" y="142052"/>
                    </a:cubicBezTo>
                    <a:lnTo>
                      <a:pt x="2241" y="142111"/>
                    </a:lnTo>
                    <a:cubicBezTo>
                      <a:pt x="2241" y="142131"/>
                      <a:pt x="2222" y="142151"/>
                      <a:pt x="2202" y="142151"/>
                    </a:cubicBezTo>
                    <a:cubicBezTo>
                      <a:pt x="2142" y="142151"/>
                      <a:pt x="2083" y="142131"/>
                      <a:pt x="2023" y="142111"/>
                    </a:cubicBezTo>
                    <a:cubicBezTo>
                      <a:pt x="2023" y="142191"/>
                      <a:pt x="1964" y="142250"/>
                      <a:pt x="1984" y="142330"/>
                    </a:cubicBezTo>
                    <a:lnTo>
                      <a:pt x="2083" y="142330"/>
                    </a:lnTo>
                    <a:cubicBezTo>
                      <a:pt x="2098" y="142325"/>
                      <a:pt x="2110" y="142322"/>
                      <a:pt x="2120" y="142322"/>
                    </a:cubicBezTo>
                    <a:cubicBezTo>
                      <a:pt x="2150" y="142322"/>
                      <a:pt x="2157" y="142344"/>
                      <a:pt x="2142" y="142389"/>
                    </a:cubicBezTo>
                    <a:cubicBezTo>
                      <a:pt x="2241" y="142468"/>
                      <a:pt x="2301" y="142568"/>
                      <a:pt x="2440" y="142607"/>
                    </a:cubicBezTo>
                    <a:cubicBezTo>
                      <a:pt x="2479" y="142607"/>
                      <a:pt x="2460" y="142647"/>
                      <a:pt x="2460" y="142687"/>
                    </a:cubicBezTo>
                    <a:cubicBezTo>
                      <a:pt x="2519" y="142726"/>
                      <a:pt x="2559" y="142786"/>
                      <a:pt x="2559" y="142825"/>
                    </a:cubicBezTo>
                    <a:cubicBezTo>
                      <a:pt x="2539" y="142925"/>
                      <a:pt x="2579" y="143004"/>
                      <a:pt x="2618" y="143063"/>
                    </a:cubicBezTo>
                    <a:cubicBezTo>
                      <a:pt x="2698" y="143123"/>
                      <a:pt x="2638" y="143182"/>
                      <a:pt x="2638" y="143262"/>
                    </a:cubicBezTo>
                    <a:cubicBezTo>
                      <a:pt x="2638" y="143281"/>
                      <a:pt x="2658" y="143301"/>
                      <a:pt x="2698" y="143301"/>
                    </a:cubicBezTo>
                    <a:cubicBezTo>
                      <a:pt x="2717" y="143301"/>
                      <a:pt x="2717" y="143281"/>
                      <a:pt x="2737" y="143262"/>
                    </a:cubicBezTo>
                    <a:cubicBezTo>
                      <a:pt x="2737" y="143242"/>
                      <a:pt x="2757" y="143222"/>
                      <a:pt x="2777" y="143182"/>
                    </a:cubicBezTo>
                    <a:cubicBezTo>
                      <a:pt x="2797" y="143143"/>
                      <a:pt x="2777" y="143143"/>
                      <a:pt x="2777" y="143123"/>
                    </a:cubicBezTo>
                    <a:cubicBezTo>
                      <a:pt x="2777" y="143103"/>
                      <a:pt x="2737" y="143044"/>
                      <a:pt x="2777" y="143024"/>
                    </a:cubicBezTo>
                    <a:cubicBezTo>
                      <a:pt x="2793" y="143015"/>
                      <a:pt x="2813" y="143011"/>
                      <a:pt x="2834" y="143011"/>
                    </a:cubicBezTo>
                    <a:cubicBezTo>
                      <a:pt x="2862" y="143011"/>
                      <a:pt x="2892" y="143020"/>
                      <a:pt x="2916" y="143044"/>
                    </a:cubicBezTo>
                    <a:cubicBezTo>
                      <a:pt x="2935" y="143083"/>
                      <a:pt x="2955" y="143123"/>
                      <a:pt x="2935" y="143163"/>
                    </a:cubicBezTo>
                    <a:cubicBezTo>
                      <a:pt x="2935" y="143202"/>
                      <a:pt x="2916" y="143242"/>
                      <a:pt x="2916" y="143281"/>
                    </a:cubicBezTo>
                    <a:cubicBezTo>
                      <a:pt x="2896" y="143321"/>
                      <a:pt x="2856" y="143321"/>
                      <a:pt x="2816" y="143321"/>
                    </a:cubicBezTo>
                    <a:lnTo>
                      <a:pt x="2777" y="143361"/>
                    </a:lnTo>
                    <a:cubicBezTo>
                      <a:pt x="2797" y="143381"/>
                      <a:pt x="2816" y="143400"/>
                      <a:pt x="2816" y="143400"/>
                    </a:cubicBezTo>
                    <a:cubicBezTo>
                      <a:pt x="2916" y="143420"/>
                      <a:pt x="2916" y="143440"/>
                      <a:pt x="2876" y="143500"/>
                    </a:cubicBezTo>
                    <a:cubicBezTo>
                      <a:pt x="2896" y="143539"/>
                      <a:pt x="2896" y="143579"/>
                      <a:pt x="2916" y="143619"/>
                    </a:cubicBezTo>
                    <a:cubicBezTo>
                      <a:pt x="2916" y="143672"/>
                      <a:pt x="2907" y="143698"/>
                      <a:pt x="2883" y="143698"/>
                    </a:cubicBezTo>
                    <a:cubicBezTo>
                      <a:pt x="2872" y="143698"/>
                      <a:pt x="2856" y="143691"/>
                      <a:pt x="2836" y="143678"/>
                    </a:cubicBezTo>
                    <a:lnTo>
                      <a:pt x="2777" y="143638"/>
                    </a:lnTo>
                    <a:cubicBezTo>
                      <a:pt x="2777" y="143638"/>
                      <a:pt x="2759" y="143630"/>
                      <a:pt x="2747" y="143630"/>
                    </a:cubicBezTo>
                    <a:cubicBezTo>
                      <a:pt x="2742" y="143630"/>
                      <a:pt x="2737" y="143632"/>
                      <a:pt x="2737" y="143638"/>
                    </a:cubicBezTo>
                    <a:cubicBezTo>
                      <a:pt x="2737" y="143638"/>
                      <a:pt x="2698" y="143698"/>
                      <a:pt x="2737" y="143718"/>
                    </a:cubicBezTo>
                    <a:cubicBezTo>
                      <a:pt x="2836" y="143777"/>
                      <a:pt x="2876" y="143777"/>
                      <a:pt x="2896" y="143797"/>
                    </a:cubicBezTo>
                    <a:cubicBezTo>
                      <a:pt x="2896" y="143817"/>
                      <a:pt x="2896" y="143837"/>
                      <a:pt x="2896" y="143837"/>
                    </a:cubicBezTo>
                    <a:cubicBezTo>
                      <a:pt x="2896" y="143851"/>
                      <a:pt x="2896" y="143865"/>
                      <a:pt x="2889" y="143865"/>
                    </a:cubicBezTo>
                    <a:cubicBezTo>
                      <a:pt x="2886" y="143865"/>
                      <a:pt x="2882" y="143862"/>
                      <a:pt x="2876" y="143857"/>
                    </a:cubicBezTo>
                    <a:cubicBezTo>
                      <a:pt x="2862" y="143853"/>
                      <a:pt x="2850" y="143851"/>
                      <a:pt x="2841" y="143851"/>
                    </a:cubicBezTo>
                    <a:cubicBezTo>
                      <a:pt x="2797" y="143851"/>
                      <a:pt x="2800" y="143887"/>
                      <a:pt x="2816" y="143936"/>
                    </a:cubicBezTo>
                    <a:cubicBezTo>
                      <a:pt x="2836" y="143956"/>
                      <a:pt x="2836" y="143976"/>
                      <a:pt x="2856" y="143976"/>
                    </a:cubicBezTo>
                    <a:cubicBezTo>
                      <a:pt x="2876" y="143995"/>
                      <a:pt x="2896" y="143995"/>
                      <a:pt x="2896" y="144035"/>
                    </a:cubicBezTo>
                    <a:cubicBezTo>
                      <a:pt x="2896" y="144055"/>
                      <a:pt x="2876" y="144095"/>
                      <a:pt x="2856" y="144095"/>
                    </a:cubicBezTo>
                    <a:cubicBezTo>
                      <a:pt x="2836" y="144095"/>
                      <a:pt x="2777" y="144095"/>
                      <a:pt x="2777" y="144114"/>
                    </a:cubicBezTo>
                    <a:cubicBezTo>
                      <a:pt x="2777" y="144154"/>
                      <a:pt x="2777" y="144154"/>
                      <a:pt x="2777" y="144154"/>
                    </a:cubicBezTo>
                    <a:cubicBezTo>
                      <a:pt x="2777" y="144233"/>
                      <a:pt x="2717" y="144233"/>
                      <a:pt x="2698" y="144293"/>
                    </a:cubicBezTo>
                    <a:cubicBezTo>
                      <a:pt x="2658" y="144372"/>
                      <a:pt x="2658" y="144452"/>
                      <a:pt x="2698" y="144531"/>
                    </a:cubicBezTo>
                    <a:cubicBezTo>
                      <a:pt x="2717" y="144590"/>
                      <a:pt x="2698" y="144650"/>
                      <a:pt x="2618" y="144650"/>
                    </a:cubicBezTo>
                    <a:cubicBezTo>
                      <a:pt x="2604" y="144647"/>
                      <a:pt x="2592" y="144646"/>
                      <a:pt x="2582" y="144646"/>
                    </a:cubicBezTo>
                    <a:cubicBezTo>
                      <a:pt x="2523" y="144646"/>
                      <a:pt x="2530" y="144690"/>
                      <a:pt x="2479" y="144690"/>
                    </a:cubicBezTo>
                    <a:cubicBezTo>
                      <a:pt x="2460" y="144690"/>
                      <a:pt x="2440" y="144709"/>
                      <a:pt x="2460" y="144749"/>
                    </a:cubicBezTo>
                    <a:cubicBezTo>
                      <a:pt x="2460" y="144769"/>
                      <a:pt x="2479" y="144769"/>
                      <a:pt x="2499" y="144769"/>
                    </a:cubicBezTo>
                    <a:cubicBezTo>
                      <a:pt x="2519" y="144749"/>
                      <a:pt x="2579" y="144749"/>
                      <a:pt x="2618" y="144729"/>
                    </a:cubicBezTo>
                    <a:cubicBezTo>
                      <a:pt x="2658" y="144729"/>
                      <a:pt x="2717" y="144749"/>
                      <a:pt x="2737" y="144809"/>
                    </a:cubicBezTo>
                    <a:cubicBezTo>
                      <a:pt x="2737" y="144817"/>
                      <a:pt x="2747" y="144822"/>
                      <a:pt x="2761" y="144822"/>
                    </a:cubicBezTo>
                    <a:cubicBezTo>
                      <a:pt x="2780" y="144822"/>
                      <a:pt x="2805" y="144812"/>
                      <a:pt x="2816" y="144789"/>
                    </a:cubicBezTo>
                    <a:cubicBezTo>
                      <a:pt x="2816" y="144753"/>
                      <a:pt x="2816" y="144746"/>
                      <a:pt x="2821" y="144746"/>
                    </a:cubicBezTo>
                    <a:cubicBezTo>
                      <a:pt x="2824" y="144746"/>
                      <a:pt x="2828" y="144749"/>
                      <a:pt x="2836" y="144749"/>
                    </a:cubicBezTo>
                    <a:cubicBezTo>
                      <a:pt x="2856" y="144769"/>
                      <a:pt x="2856" y="144769"/>
                      <a:pt x="2856" y="144789"/>
                    </a:cubicBezTo>
                    <a:cubicBezTo>
                      <a:pt x="2876" y="144888"/>
                      <a:pt x="2876" y="144987"/>
                      <a:pt x="2896" y="145086"/>
                    </a:cubicBezTo>
                    <a:cubicBezTo>
                      <a:pt x="2916" y="145146"/>
                      <a:pt x="2896" y="145165"/>
                      <a:pt x="2836" y="145185"/>
                    </a:cubicBezTo>
                    <a:cubicBezTo>
                      <a:pt x="2717" y="145185"/>
                      <a:pt x="2618" y="145165"/>
                      <a:pt x="2519" y="145126"/>
                    </a:cubicBezTo>
                    <a:lnTo>
                      <a:pt x="2440" y="145106"/>
                    </a:lnTo>
                    <a:cubicBezTo>
                      <a:pt x="2420" y="145126"/>
                      <a:pt x="2400" y="145165"/>
                      <a:pt x="2380" y="145165"/>
                    </a:cubicBezTo>
                    <a:cubicBezTo>
                      <a:pt x="2321" y="145205"/>
                      <a:pt x="2321" y="145245"/>
                      <a:pt x="2341" y="145284"/>
                    </a:cubicBezTo>
                    <a:cubicBezTo>
                      <a:pt x="2360" y="145324"/>
                      <a:pt x="2360" y="145364"/>
                      <a:pt x="2341" y="145403"/>
                    </a:cubicBezTo>
                    <a:cubicBezTo>
                      <a:pt x="2281" y="145483"/>
                      <a:pt x="2261" y="145562"/>
                      <a:pt x="2321" y="145622"/>
                    </a:cubicBezTo>
                    <a:cubicBezTo>
                      <a:pt x="2380" y="145661"/>
                      <a:pt x="2420" y="145721"/>
                      <a:pt x="2440" y="145780"/>
                    </a:cubicBezTo>
                    <a:cubicBezTo>
                      <a:pt x="2440" y="145820"/>
                      <a:pt x="2499" y="145820"/>
                      <a:pt x="2519" y="145840"/>
                    </a:cubicBezTo>
                    <a:cubicBezTo>
                      <a:pt x="2539" y="145840"/>
                      <a:pt x="2559" y="145820"/>
                      <a:pt x="2579" y="145820"/>
                    </a:cubicBezTo>
                    <a:cubicBezTo>
                      <a:pt x="2590" y="145814"/>
                      <a:pt x="2602" y="145812"/>
                      <a:pt x="2612" y="145812"/>
                    </a:cubicBezTo>
                    <a:cubicBezTo>
                      <a:pt x="2638" y="145812"/>
                      <a:pt x="2658" y="145826"/>
                      <a:pt x="2658" y="145840"/>
                    </a:cubicBezTo>
                    <a:cubicBezTo>
                      <a:pt x="2658" y="145939"/>
                      <a:pt x="2658" y="146038"/>
                      <a:pt x="2638" y="146117"/>
                    </a:cubicBezTo>
                    <a:lnTo>
                      <a:pt x="2598" y="146117"/>
                    </a:lnTo>
                    <a:cubicBezTo>
                      <a:pt x="2539" y="146117"/>
                      <a:pt x="2519" y="146117"/>
                      <a:pt x="2539" y="146197"/>
                    </a:cubicBezTo>
                    <a:cubicBezTo>
                      <a:pt x="2539" y="146217"/>
                      <a:pt x="2559" y="146236"/>
                      <a:pt x="2579" y="146256"/>
                    </a:cubicBezTo>
                    <a:cubicBezTo>
                      <a:pt x="2638" y="146256"/>
                      <a:pt x="2678" y="146296"/>
                      <a:pt x="2717" y="146316"/>
                    </a:cubicBezTo>
                    <a:cubicBezTo>
                      <a:pt x="2777" y="146336"/>
                      <a:pt x="2816" y="146395"/>
                      <a:pt x="2777" y="146435"/>
                    </a:cubicBezTo>
                    <a:cubicBezTo>
                      <a:pt x="2757" y="146494"/>
                      <a:pt x="2757" y="146554"/>
                      <a:pt x="2757" y="146613"/>
                    </a:cubicBezTo>
                    <a:cubicBezTo>
                      <a:pt x="2757" y="146653"/>
                      <a:pt x="2757" y="146673"/>
                      <a:pt x="2698" y="146673"/>
                    </a:cubicBezTo>
                    <a:cubicBezTo>
                      <a:pt x="2638" y="146673"/>
                      <a:pt x="2618" y="146732"/>
                      <a:pt x="2638" y="146811"/>
                    </a:cubicBezTo>
                    <a:cubicBezTo>
                      <a:pt x="2638" y="146811"/>
                      <a:pt x="2638" y="146851"/>
                      <a:pt x="2658" y="146871"/>
                    </a:cubicBezTo>
                    <a:cubicBezTo>
                      <a:pt x="2816" y="146990"/>
                      <a:pt x="2757" y="147089"/>
                      <a:pt x="2698" y="147188"/>
                    </a:cubicBezTo>
                    <a:cubicBezTo>
                      <a:pt x="2698" y="147188"/>
                      <a:pt x="2698" y="147188"/>
                      <a:pt x="2698" y="147208"/>
                    </a:cubicBezTo>
                    <a:cubicBezTo>
                      <a:pt x="2717" y="147268"/>
                      <a:pt x="2856" y="147228"/>
                      <a:pt x="2816" y="147367"/>
                    </a:cubicBezTo>
                    <a:cubicBezTo>
                      <a:pt x="2797" y="147446"/>
                      <a:pt x="2916" y="147466"/>
                      <a:pt x="2935" y="147545"/>
                    </a:cubicBezTo>
                    <a:cubicBezTo>
                      <a:pt x="2955" y="147565"/>
                      <a:pt x="2975" y="147585"/>
                      <a:pt x="2955" y="147605"/>
                    </a:cubicBezTo>
                    <a:cubicBezTo>
                      <a:pt x="2916" y="147744"/>
                      <a:pt x="2955" y="147902"/>
                      <a:pt x="2876" y="148041"/>
                    </a:cubicBezTo>
                    <a:cubicBezTo>
                      <a:pt x="2876" y="148041"/>
                      <a:pt x="2876" y="148061"/>
                      <a:pt x="2876" y="148081"/>
                    </a:cubicBezTo>
                    <a:cubicBezTo>
                      <a:pt x="2916" y="148081"/>
                      <a:pt x="2955" y="148120"/>
                      <a:pt x="2955" y="148140"/>
                    </a:cubicBezTo>
                    <a:cubicBezTo>
                      <a:pt x="2975" y="148219"/>
                      <a:pt x="2975" y="148279"/>
                      <a:pt x="2955" y="148338"/>
                    </a:cubicBezTo>
                    <a:cubicBezTo>
                      <a:pt x="2916" y="148398"/>
                      <a:pt x="2955" y="148457"/>
                      <a:pt x="2935" y="148517"/>
                    </a:cubicBezTo>
                    <a:cubicBezTo>
                      <a:pt x="2975" y="148517"/>
                      <a:pt x="3035" y="148557"/>
                      <a:pt x="3015" y="148596"/>
                    </a:cubicBezTo>
                    <a:cubicBezTo>
                      <a:pt x="2995" y="148676"/>
                      <a:pt x="2975" y="148755"/>
                      <a:pt x="2975" y="148834"/>
                    </a:cubicBezTo>
                    <a:cubicBezTo>
                      <a:pt x="2975" y="148854"/>
                      <a:pt x="2955" y="148854"/>
                      <a:pt x="2935" y="148874"/>
                    </a:cubicBezTo>
                    <a:lnTo>
                      <a:pt x="2935" y="149211"/>
                    </a:lnTo>
                    <a:cubicBezTo>
                      <a:pt x="2935" y="149211"/>
                      <a:pt x="2935" y="149231"/>
                      <a:pt x="2916" y="149231"/>
                    </a:cubicBezTo>
                    <a:cubicBezTo>
                      <a:pt x="2816" y="149310"/>
                      <a:pt x="2856" y="149429"/>
                      <a:pt x="2836" y="149509"/>
                    </a:cubicBezTo>
                    <a:cubicBezTo>
                      <a:pt x="2816" y="149608"/>
                      <a:pt x="2816" y="149647"/>
                      <a:pt x="2757" y="149687"/>
                    </a:cubicBezTo>
                    <a:cubicBezTo>
                      <a:pt x="2757" y="149707"/>
                      <a:pt x="2737" y="149727"/>
                      <a:pt x="2717" y="149727"/>
                    </a:cubicBezTo>
                    <a:cubicBezTo>
                      <a:pt x="2757" y="149806"/>
                      <a:pt x="2717" y="149885"/>
                      <a:pt x="2658" y="149945"/>
                    </a:cubicBezTo>
                    <a:lnTo>
                      <a:pt x="2658" y="150044"/>
                    </a:lnTo>
                    <a:cubicBezTo>
                      <a:pt x="2638" y="150103"/>
                      <a:pt x="2618" y="150183"/>
                      <a:pt x="2579" y="150262"/>
                    </a:cubicBezTo>
                    <a:cubicBezTo>
                      <a:pt x="2559" y="150322"/>
                      <a:pt x="2539" y="150322"/>
                      <a:pt x="2460" y="150322"/>
                    </a:cubicBezTo>
                    <a:lnTo>
                      <a:pt x="2380" y="150322"/>
                    </a:lnTo>
                    <a:cubicBezTo>
                      <a:pt x="2420" y="150381"/>
                      <a:pt x="2301" y="150381"/>
                      <a:pt x="2321" y="150441"/>
                    </a:cubicBezTo>
                    <a:cubicBezTo>
                      <a:pt x="2321" y="150480"/>
                      <a:pt x="2360" y="150480"/>
                      <a:pt x="2380" y="150480"/>
                    </a:cubicBezTo>
                    <a:lnTo>
                      <a:pt x="2420" y="150480"/>
                    </a:lnTo>
                    <a:cubicBezTo>
                      <a:pt x="2519" y="150500"/>
                      <a:pt x="2519" y="150500"/>
                      <a:pt x="2539" y="150599"/>
                    </a:cubicBezTo>
                    <a:cubicBezTo>
                      <a:pt x="2579" y="150639"/>
                      <a:pt x="2539" y="150679"/>
                      <a:pt x="2519" y="150698"/>
                    </a:cubicBezTo>
                    <a:cubicBezTo>
                      <a:pt x="2513" y="150711"/>
                      <a:pt x="2507" y="150715"/>
                      <a:pt x="2501" y="150715"/>
                    </a:cubicBezTo>
                    <a:cubicBezTo>
                      <a:pt x="2489" y="150715"/>
                      <a:pt x="2479" y="150692"/>
                      <a:pt x="2479" y="150679"/>
                    </a:cubicBezTo>
                    <a:cubicBezTo>
                      <a:pt x="2479" y="150659"/>
                      <a:pt x="2479" y="150639"/>
                      <a:pt x="2479" y="150599"/>
                    </a:cubicBezTo>
                    <a:cubicBezTo>
                      <a:pt x="2469" y="150589"/>
                      <a:pt x="2460" y="150584"/>
                      <a:pt x="2450" y="150584"/>
                    </a:cubicBezTo>
                    <a:cubicBezTo>
                      <a:pt x="2440" y="150584"/>
                      <a:pt x="2430" y="150589"/>
                      <a:pt x="2420" y="150599"/>
                    </a:cubicBezTo>
                    <a:cubicBezTo>
                      <a:pt x="2400" y="150639"/>
                      <a:pt x="2420" y="150639"/>
                      <a:pt x="2420" y="150659"/>
                    </a:cubicBezTo>
                    <a:cubicBezTo>
                      <a:pt x="2452" y="150803"/>
                      <a:pt x="2445" y="150843"/>
                      <a:pt x="2337" y="150843"/>
                    </a:cubicBezTo>
                    <a:cubicBezTo>
                      <a:pt x="2312" y="150843"/>
                      <a:pt x="2280" y="150841"/>
                      <a:pt x="2241" y="150837"/>
                    </a:cubicBezTo>
                    <a:lnTo>
                      <a:pt x="2202" y="150837"/>
                    </a:lnTo>
                    <a:cubicBezTo>
                      <a:pt x="2182" y="150877"/>
                      <a:pt x="2083" y="150857"/>
                      <a:pt x="2103" y="150936"/>
                    </a:cubicBezTo>
                    <a:cubicBezTo>
                      <a:pt x="2103" y="150956"/>
                      <a:pt x="2103" y="150956"/>
                      <a:pt x="2103" y="150956"/>
                    </a:cubicBezTo>
                    <a:cubicBezTo>
                      <a:pt x="2063" y="150996"/>
                      <a:pt x="1984" y="150956"/>
                      <a:pt x="1964" y="151016"/>
                    </a:cubicBezTo>
                    <a:cubicBezTo>
                      <a:pt x="1944" y="151075"/>
                      <a:pt x="2023" y="151095"/>
                      <a:pt x="2023" y="151135"/>
                    </a:cubicBezTo>
                    <a:cubicBezTo>
                      <a:pt x="2023" y="151313"/>
                      <a:pt x="2003" y="151511"/>
                      <a:pt x="1984" y="151690"/>
                    </a:cubicBezTo>
                    <a:cubicBezTo>
                      <a:pt x="1984" y="151730"/>
                      <a:pt x="1944" y="151749"/>
                      <a:pt x="1904" y="151769"/>
                    </a:cubicBezTo>
                    <a:cubicBezTo>
                      <a:pt x="1904" y="151829"/>
                      <a:pt x="1865" y="151888"/>
                      <a:pt x="1825" y="151908"/>
                    </a:cubicBezTo>
                    <a:cubicBezTo>
                      <a:pt x="1904" y="152007"/>
                      <a:pt x="1884" y="152126"/>
                      <a:pt x="1904" y="152225"/>
                    </a:cubicBezTo>
                    <a:cubicBezTo>
                      <a:pt x="1904" y="152285"/>
                      <a:pt x="1865" y="152325"/>
                      <a:pt x="1825" y="152344"/>
                    </a:cubicBezTo>
                    <a:cubicBezTo>
                      <a:pt x="1845" y="152503"/>
                      <a:pt x="1845" y="152642"/>
                      <a:pt x="1825" y="152781"/>
                    </a:cubicBezTo>
                    <a:cubicBezTo>
                      <a:pt x="1805" y="152820"/>
                      <a:pt x="1825" y="152840"/>
                      <a:pt x="1865" y="152860"/>
                    </a:cubicBezTo>
                    <a:cubicBezTo>
                      <a:pt x="1964" y="152900"/>
                      <a:pt x="1984" y="152999"/>
                      <a:pt x="2063" y="153058"/>
                    </a:cubicBezTo>
                    <a:cubicBezTo>
                      <a:pt x="2103" y="153118"/>
                      <a:pt x="2142" y="153177"/>
                      <a:pt x="2122" y="153257"/>
                    </a:cubicBezTo>
                    <a:cubicBezTo>
                      <a:pt x="2158" y="153221"/>
                      <a:pt x="2146" y="153154"/>
                      <a:pt x="2199" y="153154"/>
                    </a:cubicBezTo>
                    <a:cubicBezTo>
                      <a:pt x="2206" y="153154"/>
                      <a:pt x="2213" y="153155"/>
                      <a:pt x="2222" y="153157"/>
                    </a:cubicBezTo>
                    <a:cubicBezTo>
                      <a:pt x="2261" y="153157"/>
                      <a:pt x="2261" y="153177"/>
                      <a:pt x="2281" y="153197"/>
                    </a:cubicBezTo>
                    <a:lnTo>
                      <a:pt x="2341" y="153197"/>
                    </a:lnTo>
                    <a:cubicBezTo>
                      <a:pt x="2341" y="153197"/>
                      <a:pt x="2341" y="153237"/>
                      <a:pt x="2321" y="153257"/>
                    </a:cubicBezTo>
                    <a:cubicBezTo>
                      <a:pt x="2301" y="153276"/>
                      <a:pt x="2281" y="153276"/>
                      <a:pt x="2261" y="153276"/>
                    </a:cubicBezTo>
                    <a:cubicBezTo>
                      <a:pt x="2301" y="153316"/>
                      <a:pt x="2261" y="153356"/>
                      <a:pt x="2261" y="153395"/>
                    </a:cubicBezTo>
                    <a:cubicBezTo>
                      <a:pt x="2261" y="153495"/>
                      <a:pt x="2222" y="153574"/>
                      <a:pt x="2162" y="153633"/>
                    </a:cubicBezTo>
                    <a:cubicBezTo>
                      <a:pt x="2162" y="153653"/>
                      <a:pt x="2142" y="153693"/>
                      <a:pt x="2142" y="153713"/>
                    </a:cubicBezTo>
                    <a:cubicBezTo>
                      <a:pt x="2162" y="153772"/>
                      <a:pt x="2142" y="153812"/>
                      <a:pt x="2122" y="153852"/>
                    </a:cubicBezTo>
                    <a:cubicBezTo>
                      <a:pt x="2103" y="153891"/>
                      <a:pt x="2122" y="154010"/>
                      <a:pt x="2103" y="154090"/>
                    </a:cubicBezTo>
                    <a:cubicBezTo>
                      <a:pt x="2083" y="154189"/>
                      <a:pt x="2122" y="154149"/>
                      <a:pt x="2162" y="154169"/>
                    </a:cubicBezTo>
                    <a:cubicBezTo>
                      <a:pt x="2182" y="154189"/>
                      <a:pt x="2162" y="154248"/>
                      <a:pt x="2122" y="154268"/>
                    </a:cubicBezTo>
                    <a:lnTo>
                      <a:pt x="2162" y="154347"/>
                    </a:lnTo>
                    <a:cubicBezTo>
                      <a:pt x="2202" y="154387"/>
                      <a:pt x="2222" y="154427"/>
                      <a:pt x="2162" y="154466"/>
                    </a:cubicBezTo>
                    <a:cubicBezTo>
                      <a:pt x="2241" y="154546"/>
                      <a:pt x="2241" y="154565"/>
                      <a:pt x="2202" y="154645"/>
                    </a:cubicBezTo>
                    <a:cubicBezTo>
                      <a:pt x="2222" y="154684"/>
                      <a:pt x="2241" y="154684"/>
                      <a:pt x="2261" y="154724"/>
                    </a:cubicBezTo>
                    <a:cubicBezTo>
                      <a:pt x="2261" y="154744"/>
                      <a:pt x="2261" y="154764"/>
                      <a:pt x="2261" y="154764"/>
                    </a:cubicBezTo>
                    <a:lnTo>
                      <a:pt x="2261" y="154784"/>
                    </a:lnTo>
                    <a:lnTo>
                      <a:pt x="2261" y="154922"/>
                    </a:lnTo>
                    <a:lnTo>
                      <a:pt x="2261" y="154962"/>
                    </a:lnTo>
                    <a:cubicBezTo>
                      <a:pt x="2281" y="155002"/>
                      <a:pt x="2281" y="155041"/>
                      <a:pt x="2261" y="155061"/>
                    </a:cubicBezTo>
                    <a:cubicBezTo>
                      <a:pt x="2261" y="155101"/>
                      <a:pt x="2261" y="155160"/>
                      <a:pt x="2241" y="155200"/>
                    </a:cubicBezTo>
                    <a:cubicBezTo>
                      <a:pt x="2241" y="155240"/>
                      <a:pt x="2142" y="155260"/>
                      <a:pt x="2162" y="155339"/>
                    </a:cubicBezTo>
                    <a:lnTo>
                      <a:pt x="2122" y="155597"/>
                    </a:lnTo>
                    <a:cubicBezTo>
                      <a:pt x="2142" y="155597"/>
                      <a:pt x="2182" y="155597"/>
                      <a:pt x="2162" y="155617"/>
                    </a:cubicBezTo>
                    <a:cubicBezTo>
                      <a:pt x="2162" y="155676"/>
                      <a:pt x="2182" y="155716"/>
                      <a:pt x="2202" y="155775"/>
                    </a:cubicBezTo>
                    <a:lnTo>
                      <a:pt x="2202" y="155815"/>
                    </a:lnTo>
                    <a:cubicBezTo>
                      <a:pt x="2261" y="155874"/>
                      <a:pt x="2261" y="155894"/>
                      <a:pt x="2202" y="155954"/>
                    </a:cubicBezTo>
                    <a:lnTo>
                      <a:pt x="2202" y="155993"/>
                    </a:lnTo>
                    <a:cubicBezTo>
                      <a:pt x="2301" y="156033"/>
                      <a:pt x="2301" y="156033"/>
                      <a:pt x="2241" y="156132"/>
                    </a:cubicBezTo>
                    <a:cubicBezTo>
                      <a:pt x="2281" y="156172"/>
                      <a:pt x="2360" y="156211"/>
                      <a:pt x="2281" y="156291"/>
                    </a:cubicBezTo>
                    <a:cubicBezTo>
                      <a:pt x="2241" y="156330"/>
                      <a:pt x="2281" y="156350"/>
                      <a:pt x="2281" y="156370"/>
                    </a:cubicBezTo>
                    <a:cubicBezTo>
                      <a:pt x="2341" y="156430"/>
                      <a:pt x="2341" y="156529"/>
                      <a:pt x="2281" y="156588"/>
                    </a:cubicBezTo>
                    <a:cubicBezTo>
                      <a:pt x="2281" y="156608"/>
                      <a:pt x="2281" y="156628"/>
                      <a:pt x="2281" y="156648"/>
                    </a:cubicBezTo>
                    <a:cubicBezTo>
                      <a:pt x="2341" y="156707"/>
                      <a:pt x="2341" y="156767"/>
                      <a:pt x="2321" y="156826"/>
                    </a:cubicBezTo>
                    <a:cubicBezTo>
                      <a:pt x="2281" y="156886"/>
                      <a:pt x="2360" y="156985"/>
                      <a:pt x="2281" y="157025"/>
                    </a:cubicBezTo>
                    <a:cubicBezTo>
                      <a:pt x="2281" y="157084"/>
                      <a:pt x="2301" y="157124"/>
                      <a:pt x="2321" y="157183"/>
                    </a:cubicBezTo>
                    <a:cubicBezTo>
                      <a:pt x="2360" y="157223"/>
                      <a:pt x="2479" y="157243"/>
                      <a:pt x="2499" y="157282"/>
                    </a:cubicBezTo>
                    <a:cubicBezTo>
                      <a:pt x="2559" y="157382"/>
                      <a:pt x="2460" y="157481"/>
                      <a:pt x="2400" y="157580"/>
                    </a:cubicBezTo>
                    <a:cubicBezTo>
                      <a:pt x="2380" y="157600"/>
                      <a:pt x="2400" y="157659"/>
                      <a:pt x="2420" y="157679"/>
                    </a:cubicBezTo>
                    <a:cubicBezTo>
                      <a:pt x="2460" y="157699"/>
                      <a:pt x="2460" y="157758"/>
                      <a:pt x="2460" y="157818"/>
                    </a:cubicBezTo>
                    <a:cubicBezTo>
                      <a:pt x="2479" y="157897"/>
                      <a:pt x="2499" y="157976"/>
                      <a:pt x="2499" y="158056"/>
                    </a:cubicBezTo>
                    <a:cubicBezTo>
                      <a:pt x="2499" y="158076"/>
                      <a:pt x="2499" y="158115"/>
                      <a:pt x="2460" y="158135"/>
                    </a:cubicBezTo>
                    <a:cubicBezTo>
                      <a:pt x="2479" y="158214"/>
                      <a:pt x="2559" y="158254"/>
                      <a:pt x="2519" y="158353"/>
                    </a:cubicBezTo>
                    <a:cubicBezTo>
                      <a:pt x="2519" y="158373"/>
                      <a:pt x="2539" y="158393"/>
                      <a:pt x="2519" y="158413"/>
                    </a:cubicBezTo>
                    <a:cubicBezTo>
                      <a:pt x="2519" y="158433"/>
                      <a:pt x="2519" y="158433"/>
                      <a:pt x="2519" y="158452"/>
                    </a:cubicBezTo>
                    <a:cubicBezTo>
                      <a:pt x="2519" y="158472"/>
                      <a:pt x="2539" y="158492"/>
                      <a:pt x="2519" y="158512"/>
                    </a:cubicBezTo>
                    <a:cubicBezTo>
                      <a:pt x="2479" y="158571"/>
                      <a:pt x="2420" y="158591"/>
                      <a:pt x="2420" y="158671"/>
                    </a:cubicBezTo>
                    <a:cubicBezTo>
                      <a:pt x="2420" y="158680"/>
                      <a:pt x="2415" y="158680"/>
                      <a:pt x="2407" y="158680"/>
                    </a:cubicBezTo>
                    <a:cubicBezTo>
                      <a:pt x="2400" y="158680"/>
                      <a:pt x="2390" y="158680"/>
                      <a:pt x="2380" y="158690"/>
                    </a:cubicBezTo>
                    <a:cubicBezTo>
                      <a:pt x="2301" y="158710"/>
                      <a:pt x="2281" y="158770"/>
                      <a:pt x="2341" y="158809"/>
                    </a:cubicBezTo>
                    <a:cubicBezTo>
                      <a:pt x="2440" y="158889"/>
                      <a:pt x="2420" y="158988"/>
                      <a:pt x="2380" y="159067"/>
                    </a:cubicBezTo>
                    <a:cubicBezTo>
                      <a:pt x="2380" y="159087"/>
                      <a:pt x="2380" y="159087"/>
                      <a:pt x="2380" y="159107"/>
                    </a:cubicBezTo>
                    <a:cubicBezTo>
                      <a:pt x="2440" y="159166"/>
                      <a:pt x="2499" y="159226"/>
                      <a:pt x="2440" y="159305"/>
                    </a:cubicBezTo>
                    <a:cubicBezTo>
                      <a:pt x="2380" y="159404"/>
                      <a:pt x="2440" y="159464"/>
                      <a:pt x="2420" y="159563"/>
                    </a:cubicBezTo>
                    <a:cubicBezTo>
                      <a:pt x="2479" y="159662"/>
                      <a:pt x="2479" y="159662"/>
                      <a:pt x="2380" y="159702"/>
                    </a:cubicBezTo>
                    <a:cubicBezTo>
                      <a:pt x="2380" y="159741"/>
                      <a:pt x="2360" y="159761"/>
                      <a:pt x="2341" y="159801"/>
                    </a:cubicBezTo>
                    <a:cubicBezTo>
                      <a:pt x="2321" y="159860"/>
                      <a:pt x="2321" y="159900"/>
                      <a:pt x="2341" y="159940"/>
                    </a:cubicBezTo>
                    <a:cubicBezTo>
                      <a:pt x="2380" y="160019"/>
                      <a:pt x="2420" y="160118"/>
                      <a:pt x="2341" y="160198"/>
                    </a:cubicBezTo>
                    <a:cubicBezTo>
                      <a:pt x="2301" y="160237"/>
                      <a:pt x="2301" y="160297"/>
                      <a:pt x="2321" y="160336"/>
                    </a:cubicBezTo>
                    <a:cubicBezTo>
                      <a:pt x="2341" y="160356"/>
                      <a:pt x="2341" y="160376"/>
                      <a:pt x="2341" y="160396"/>
                    </a:cubicBezTo>
                    <a:lnTo>
                      <a:pt x="4185" y="160396"/>
                    </a:lnTo>
                    <a:cubicBezTo>
                      <a:pt x="4185" y="160356"/>
                      <a:pt x="4185" y="160317"/>
                      <a:pt x="4205" y="160257"/>
                    </a:cubicBezTo>
                    <a:lnTo>
                      <a:pt x="4264" y="160237"/>
                    </a:lnTo>
                    <a:cubicBezTo>
                      <a:pt x="4244" y="160178"/>
                      <a:pt x="4244" y="160118"/>
                      <a:pt x="4264" y="160079"/>
                    </a:cubicBezTo>
                    <a:cubicBezTo>
                      <a:pt x="4304" y="159999"/>
                      <a:pt x="4185" y="159960"/>
                      <a:pt x="4244" y="159900"/>
                    </a:cubicBezTo>
                    <a:cubicBezTo>
                      <a:pt x="4324" y="159841"/>
                      <a:pt x="4304" y="159801"/>
                      <a:pt x="4324" y="159741"/>
                    </a:cubicBezTo>
                    <a:lnTo>
                      <a:pt x="4344" y="159682"/>
                    </a:lnTo>
                    <a:cubicBezTo>
                      <a:pt x="4363" y="159642"/>
                      <a:pt x="4363" y="159583"/>
                      <a:pt x="4344" y="159543"/>
                    </a:cubicBezTo>
                    <a:cubicBezTo>
                      <a:pt x="4289" y="159543"/>
                      <a:pt x="4268" y="159625"/>
                      <a:pt x="4205" y="159625"/>
                    </a:cubicBezTo>
                    <a:cubicBezTo>
                      <a:pt x="4199" y="159625"/>
                      <a:pt x="4192" y="159624"/>
                      <a:pt x="4185" y="159622"/>
                    </a:cubicBezTo>
                    <a:cubicBezTo>
                      <a:pt x="4165" y="159523"/>
                      <a:pt x="4185" y="159424"/>
                      <a:pt x="4225" y="159345"/>
                    </a:cubicBezTo>
                    <a:cubicBezTo>
                      <a:pt x="4264" y="159265"/>
                      <a:pt x="4344" y="159206"/>
                      <a:pt x="4443" y="159206"/>
                    </a:cubicBezTo>
                    <a:lnTo>
                      <a:pt x="4482" y="159186"/>
                    </a:lnTo>
                    <a:cubicBezTo>
                      <a:pt x="4403" y="159127"/>
                      <a:pt x="4403" y="159127"/>
                      <a:pt x="4443" y="159008"/>
                    </a:cubicBezTo>
                    <a:cubicBezTo>
                      <a:pt x="4443" y="158988"/>
                      <a:pt x="4443" y="158968"/>
                      <a:pt x="4462" y="158948"/>
                    </a:cubicBezTo>
                    <a:cubicBezTo>
                      <a:pt x="4481" y="158921"/>
                      <a:pt x="4499" y="158906"/>
                      <a:pt x="4518" y="158906"/>
                    </a:cubicBezTo>
                    <a:cubicBezTo>
                      <a:pt x="4539" y="158906"/>
                      <a:pt x="4560" y="158926"/>
                      <a:pt x="4581" y="158968"/>
                    </a:cubicBezTo>
                    <a:cubicBezTo>
                      <a:pt x="4581" y="158978"/>
                      <a:pt x="4586" y="158983"/>
                      <a:pt x="4594" y="158983"/>
                    </a:cubicBezTo>
                    <a:cubicBezTo>
                      <a:pt x="4601" y="158983"/>
                      <a:pt x="4611" y="158978"/>
                      <a:pt x="4621" y="158968"/>
                    </a:cubicBezTo>
                    <a:lnTo>
                      <a:pt x="4661" y="158889"/>
                    </a:lnTo>
                    <a:lnTo>
                      <a:pt x="4661" y="158849"/>
                    </a:lnTo>
                    <a:cubicBezTo>
                      <a:pt x="4648" y="158849"/>
                      <a:pt x="4632" y="158851"/>
                      <a:pt x="4617" y="158851"/>
                    </a:cubicBezTo>
                    <a:cubicBezTo>
                      <a:pt x="4586" y="158851"/>
                      <a:pt x="4555" y="158842"/>
                      <a:pt x="4542" y="158790"/>
                    </a:cubicBezTo>
                    <a:lnTo>
                      <a:pt x="4542" y="158730"/>
                    </a:lnTo>
                    <a:cubicBezTo>
                      <a:pt x="4522" y="158690"/>
                      <a:pt x="4502" y="158671"/>
                      <a:pt x="4502" y="158631"/>
                    </a:cubicBezTo>
                    <a:lnTo>
                      <a:pt x="4502" y="158591"/>
                    </a:lnTo>
                    <a:cubicBezTo>
                      <a:pt x="4502" y="158552"/>
                      <a:pt x="4522" y="158512"/>
                      <a:pt x="4542" y="158492"/>
                    </a:cubicBezTo>
                    <a:lnTo>
                      <a:pt x="4542" y="158472"/>
                    </a:lnTo>
                    <a:lnTo>
                      <a:pt x="4562" y="158452"/>
                    </a:lnTo>
                    <a:cubicBezTo>
                      <a:pt x="4542" y="158433"/>
                      <a:pt x="4562" y="158413"/>
                      <a:pt x="4581" y="158393"/>
                    </a:cubicBezTo>
                    <a:lnTo>
                      <a:pt x="4581" y="158314"/>
                    </a:lnTo>
                    <a:cubicBezTo>
                      <a:pt x="4641" y="158274"/>
                      <a:pt x="4700" y="158234"/>
                      <a:pt x="4681" y="158135"/>
                    </a:cubicBezTo>
                    <a:cubicBezTo>
                      <a:pt x="4681" y="158115"/>
                      <a:pt x="4681" y="158095"/>
                      <a:pt x="4700" y="158076"/>
                    </a:cubicBezTo>
                    <a:cubicBezTo>
                      <a:pt x="4780" y="158016"/>
                      <a:pt x="4760" y="157917"/>
                      <a:pt x="4780" y="157838"/>
                    </a:cubicBezTo>
                    <a:cubicBezTo>
                      <a:pt x="4764" y="157838"/>
                      <a:pt x="4748" y="157841"/>
                      <a:pt x="4735" y="157841"/>
                    </a:cubicBezTo>
                    <a:cubicBezTo>
                      <a:pt x="4715" y="157841"/>
                      <a:pt x="4700" y="157834"/>
                      <a:pt x="4700" y="157798"/>
                    </a:cubicBezTo>
                    <a:cubicBezTo>
                      <a:pt x="4720" y="157738"/>
                      <a:pt x="4740" y="157679"/>
                      <a:pt x="4800" y="157659"/>
                    </a:cubicBezTo>
                    <a:cubicBezTo>
                      <a:pt x="4839" y="157659"/>
                      <a:pt x="4859" y="157659"/>
                      <a:pt x="4859" y="157719"/>
                    </a:cubicBezTo>
                    <a:cubicBezTo>
                      <a:pt x="4859" y="157758"/>
                      <a:pt x="4839" y="157818"/>
                      <a:pt x="4819" y="157877"/>
                    </a:cubicBezTo>
                    <a:cubicBezTo>
                      <a:pt x="4800" y="157897"/>
                      <a:pt x="4839" y="157917"/>
                      <a:pt x="4859" y="157937"/>
                    </a:cubicBezTo>
                    <a:cubicBezTo>
                      <a:pt x="4899" y="157917"/>
                      <a:pt x="4919" y="157877"/>
                      <a:pt x="4919" y="157838"/>
                    </a:cubicBezTo>
                    <a:cubicBezTo>
                      <a:pt x="4919" y="157758"/>
                      <a:pt x="4919" y="157679"/>
                      <a:pt x="4938" y="157600"/>
                    </a:cubicBezTo>
                    <a:cubicBezTo>
                      <a:pt x="4958" y="157461"/>
                      <a:pt x="4978" y="157322"/>
                      <a:pt x="4978" y="157183"/>
                    </a:cubicBezTo>
                    <a:lnTo>
                      <a:pt x="4899" y="157124"/>
                    </a:lnTo>
                    <a:lnTo>
                      <a:pt x="4859" y="157124"/>
                    </a:lnTo>
                    <a:cubicBezTo>
                      <a:pt x="4800" y="157084"/>
                      <a:pt x="4780" y="157025"/>
                      <a:pt x="4760" y="156945"/>
                    </a:cubicBezTo>
                    <a:cubicBezTo>
                      <a:pt x="4720" y="156925"/>
                      <a:pt x="4720" y="156886"/>
                      <a:pt x="4760" y="156846"/>
                    </a:cubicBezTo>
                    <a:cubicBezTo>
                      <a:pt x="4760" y="156826"/>
                      <a:pt x="4760" y="156787"/>
                      <a:pt x="4760" y="156747"/>
                    </a:cubicBezTo>
                    <a:cubicBezTo>
                      <a:pt x="4760" y="156668"/>
                      <a:pt x="4780" y="156608"/>
                      <a:pt x="4819" y="156549"/>
                    </a:cubicBezTo>
                    <a:cubicBezTo>
                      <a:pt x="4819" y="156489"/>
                      <a:pt x="4879" y="156489"/>
                      <a:pt x="4899" y="156449"/>
                    </a:cubicBezTo>
                    <a:lnTo>
                      <a:pt x="4958" y="156370"/>
                    </a:lnTo>
                    <a:cubicBezTo>
                      <a:pt x="4938" y="156350"/>
                      <a:pt x="4919" y="156330"/>
                      <a:pt x="4899" y="156330"/>
                    </a:cubicBezTo>
                    <a:cubicBezTo>
                      <a:pt x="4859" y="156330"/>
                      <a:pt x="4819" y="156291"/>
                      <a:pt x="4819" y="156231"/>
                    </a:cubicBezTo>
                    <a:cubicBezTo>
                      <a:pt x="4819" y="156149"/>
                      <a:pt x="4833" y="156107"/>
                      <a:pt x="4895" y="156107"/>
                    </a:cubicBezTo>
                    <a:cubicBezTo>
                      <a:pt x="4908" y="156107"/>
                      <a:pt x="4922" y="156109"/>
                      <a:pt x="4938" y="156112"/>
                    </a:cubicBezTo>
                    <a:cubicBezTo>
                      <a:pt x="4938" y="156112"/>
                      <a:pt x="4938" y="156132"/>
                      <a:pt x="4958" y="156152"/>
                    </a:cubicBezTo>
                    <a:lnTo>
                      <a:pt x="4998" y="156152"/>
                    </a:lnTo>
                    <a:cubicBezTo>
                      <a:pt x="5018" y="156092"/>
                      <a:pt x="5057" y="156053"/>
                      <a:pt x="5077" y="155993"/>
                    </a:cubicBezTo>
                    <a:cubicBezTo>
                      <a:pt x="5077" y="155954"/>
                      <a:pt x="5077" y="155894"/>
                      <a:pt x="5097" y="155855"/>
                    </a:cubicBezTo>
                    <a:cubicBezTo>
                      <a:pt x="5077" y="155815"/>
                      <a:pt x="5097" y="155775"/>
                      <a:pt x="5137" y="155775"/>
                    </a:cubicBezTo>
                    <a:cubicBezTo>
                      <a:pt x="5157" y="155775"/>
                      <a:pt x="5157" y="155755"/>
                      <a:pt x="5137" y="155736"/>
                    </a:cubicBezTo>
                    <a:cubicBezTo>
                      <a:pt x="5117" y="155716"/>
                      <a:pt x="5077" y="155676"/>
                      <a:pt x="5097" y="155636"/>
                    </a:cubicBezTo>
                    <a:cubicBezTo>
                      <a:pt x="5117" y="155617"/>
                      <a:pt x="5097" y="155537"/>
                      <a:pt x="5077" y="155478"/>
                    </a:cubicBezTo>
                    <a:cubicBezTo>
                      <a:pt x="5057" y="155478"/>
                      <a:pt x="5038" y="155473"/>
                      <a:pt x="5020" y="155473"/>
                    </a:cubicBezTo>
                    <a:cubicBezTo>
                      <a:pt x="5003" y="155473"/>
                      <a:pt x="4988" y="155478"/>
                      <a:pt x="4978" y="155498"/>
                    </a:cubicBezTo>
                    <a:lnTo>
                      <a:pt x="4859" y="155498"/>
                    </a:lnTo>
                    <a:cubicBezTo>
                      <a:pt x="4819" y="155498"/>
                      <a:pt x="4800" y="155478"/>
                      <a:pt x="4819" y="155438"/>
                    </a:cubicBezTo>
                    <a:cubicBezTo>
                      <a:pt x="4839" y="155398"/>
                      <a:pt x="4859" y="155379"/>
                      <a:pt x="4879" y="155359"/>
                    </a:cubicBezTo>
                    <a:cubicBezTo>
                      <a:pt x="4819" y="155240"/>
                      <a:pt x="4859" y="155121"/>
                      <a:pt x="4938" y="155041"/>
                    </a:cubicBezTo>
                    <a:cubicBezTo>
                      <a:pt x="4958" y="154982"/>
                      <a:pt x="4998" y="154942"/>
                      <a:pt x="4938" y="154883"/>
                    </a:cubicBezTo>
                    <a:cubicBezTo>
                      <a:pt x="4879" y="154823"/>
                      <a:pt x="4938" y="154823"/>
                      <a:pt x="4958" y="154784"/>
                    </a:cubicBezTo>
                    <a:cubicBezTo>
                      <a:pt x="4958" y="154764"/>
                      <a:pt x="4998" y="154704"/>
                      <a:pt x="5018" y="154645"/>
                    </a:cubicBezTo>
                    <a:cubicBezTo>
                      <a:pt x="4978" y="154645"/>
                      <a:pt x="4938" y="154645"/>
                      <a:pt x="4978" y="154585"/>
                    </a:cubicBezTo>
                    <a:cubicBezTo>
                      <a:pt x="4998" y="154556"/>
                      <a:pt x="5008" y="154551"/>
                      <a:pt x="5015" y="154551"/>
                    </a:cubicBezTo>
                    <a:cubicBezTo>
                      <a:pt x="5019" y="154551"/>
                      <a:pt x="5022" y="154552"/>
                      <a:pt x="5026" y="154552"/>
                    </a:cubicBezTo>
                    <a:cubicBezTo>
                      <a:pt x="5029" y="154552"/>
                      <a:pt x="5033" y="154551"/>
                      <a:pt x="5038" y="154546"/>
                    </a:cubicBezTo>
                    <a:cubicBezTo>
                      <a:pt x="5097" y="154506"/>
                      <a:pt x="5097" y="154427"/>
                      <a:pt x="5038" y="154387"/>
                    </a:cubicBezTo>
                    <a:cubicBezTo>
                      <a:pt x="5018" y="154367"/>
                      <a:pt x="5038" y="154347"/>
                      <a:pt x="5077" y="154347"/>
                    </a:cubicBezTo>
                    <a:lnTo>
                      <a:pt x="5157" y="154248"/>
                    </a:lnTo>
                    <a:cubicBezTo>
                      <a:pt x="5157" y="154189"/>
                      <a:pt x="5097" y="154129"/>
                      <a:pt x="5097" y="154070"/>
                    </a:cubicBezTo>
                    <a:cubicBezTo>
                      <a:pt x="5018" y="154030"/>
                      <a:pt x="4998" y="154010"/>
                      <a:pt x="5057" y="153971"/>
                    </a:cubicBezTo>
                    <a:cubicBezTo>
                      <a:pt x="5117" y="153911"/>
                      <a:pt x="5117" y="153832"/>
                      <a:pt x="5057" y="153772"/>
                    </a:cubicBezTo>
                    <a:lnTo>
                      <a:pt x="4978" y="153673"/>
                    </a:lnTo>
                    <a:lnTo>
                      <a:pt x="4938" y="153633"/>
                    </a:lnTo>
                    <a:cubicBezTo>
                      <a:pt x="4938" y="153614"/>
                      <a:pt x="4919" y="153614"/>
                      <a:pt x="4899" y="153614"/>
                    </a:cubicBezTo>
                    <a:cubicBezTo>
                      <a:pt x="4884" y="153609"/>
                      <a:pt x="4872" y="153606"/>
                      <a:pt x="4861" y="153606"/>
                    </a:cubicBezTo>
                    <a:cubicBezTo>
                      <a:pt x="4831" y="153606"/>
                      <a:pt x="4819" y="153628"/>
                      <a:pt x="4819" y="153673"/>
                    </a:cubicBezTo>
                    <a:cubicBezTo>
                      <a:pt x="4839" y="153733"/>
                      <a:pt x="4839" y="153733"/>
                      <a:pt x="4839" y="153752"/>
                    </a:cubicBezTo>
                    <a:cubicBezTo>
                      <a:pt x="4839" y="153792"/>
                      <a:pt x="4859" y="153891"/>
                      <a:pt x="4800" y="153891"/>
                    </a:cubicBezTo>
                    <a:lnTo>
                      <a:pt x="4760" y="153852"/>
                    </a:lnTo>
                    <a:cubicBezTo>
                      <a:pt x="4720" y="153812"/>
                      <a:pt x="4700" y="153752"/>
                      <a:pt x="4740" y="153693"/>
                    </a:cubicBezTo>
                    <a:cubicBezTo>
                      <a:pt x="4780" y="153594"/>
                      <a:pt x="4740" y="153554"/>
                      <a:pt x="4681" y="153495"/>
                    </a:cubicBezTo>
                    <a:lnTo>
                      <a:pt x="4760" y="153395"/>
                    </a:lnTo>
                    <a:cubicBezTo>
                      <a:pt x="4760" y="153356"/>
                      <a:pt x="4700" y="153316"/>
                      <a:pt x="4720" y="153276"/>
                    </a:cubicBezTo>
                    <a:lnTo>
                      <a:pt x="4720" y="153276"/>
                    </a:lnTo>
                    <a:lnTo>
                      <a:pt x="4681" y="153296"/>
                    </a:lnTo>
                    <a:cubicBezTo>
                      <a:pt x="4648" y="153307"/>
                      <a:pt x="4616" y="153324"/>
                      <a:pt x="4586" y="153324"/>
                    </a:cubicBezTo>
                    <a:cubicBezTo>
                      <a:pt x="4562" y="153324"/>
                      <a:pt x="4540" y="153312"/>
                      <a:pt x="4522" y="153276"/>
                    </a:cubicBezTo>
                    <a:cubicBezTo>
                      <a:pt x="4502" y="153217"/>
                      <a:pt x="4581" y="153217"/>
                      <a:pt x="4601" y="153177"/>
                    </a:cubicBezTo>
                    <a:cubicBezTo>
                      <a:pt x="4621" y="153138"/>
                      <a:pt x="4641" y="153118"/>
                      <a:pt x="4681" y="153098"/>
                    </a:cubicBezTo>
                    <a:cubicBezTo>
                      <a:pt x="4681" y="152999"/>
                      <a:pt x="4740" y="152919"/>
                      <a:pt x="4720" y="152820"/>
                    </a:cubicBezTo>
                    <a:cubicBezTo>
                      <a:pt x="4700" y="152820"/>
                      <a:pt x="4676" y="152830"/>
                      <a:pt x="4658" y="152830"/>
                    </a:cubicBezTo>
                    <a:cubicBezTo>
                      <a:pt x="4641" y="152830"/>
                      <a:pt x="4631" y="152820"/>
                      <a:pt x="4641" y="152781"/>
                    </a:cubicBezTo>
                    <a:cubicBezTo>
                      <a:pt x="4641" y="152721"/>
                      <a:pt x="4641" y="152662"/>
                      <a:pt x="4641" y="152622"/>
                    </a:cubicBezTo>
                    <a:cubicBezTo>
                      <a:pt x="4621" y="152582"/>
                      <a:pt x="4661" y="152543"/>
                      <a:pt x="4661" y="152523"/>
                    </a:cubicBezTo>
                    <a:cubicBezTo>
                      <a:pt x="4661" y="152503"/>
                      <a:pt x="4661" y="152463"/>
                      <a:pt x="4661" y="152444"/>
                    </a:cubicBezTo>
                    <a:cubicBezTo>
                      <a:pt x="4621" y="152404"/>
                      <a:pt x="4641" y="152325"/>
                      <a:pt x="4681" y="152285"/>
                    </a:cubicBezTo>
                    <a:lnTo>
                      <a:pt x="4681" y="152265"/>
                    </a:lnTo>
                    <a:lnTo>
                      <a:pt x="4681" y="152245"/>
                    </a:lnTo>
                    <a:cubicBezTo>
                      <a:pt x="4641" y="152206"/>
                      <a:pt x="4581" y="152186"/>
                      <a:pt x="4621" y="152106"/>
                    </a:cubicBezTo>
                    <a:cubicBezTo>
                      <a:pt x="4621" y="152087"/>
                      <a:pt x="4621" y="152047"/>
                      <a:pt x="4601" y="152047"/>
                    </a:cubicBezTo>
                    <a:cubicBezTo>
                      <a:pt x="4572" y="152062"/>
                      <a:pt x="4552" y="152068"/>
                      <a:pt x="4539" y="152068"/>
                    </a:cubicBezTo>
                    <a:cubicBezTo>
                      <a:pt x="4501" y="152068"/>
                      <a:pt x="4527" y="152012"/>
                      <a:pt x="4542" y="151968"/>
                    </a:cubicBezTo>
                    <a:cubicBezTo>
                      <a:pt x="4542" y="151908"/>
                      <a:pt x="4542" y="151849"/>
                      <a:pt x="4581" y="151809"/>
                    </a:cubicBezTo>
                    <a:cubicBezTo>
                      <a:pt x="4681" y="151730"/>
                      <a:pt x="4681" y="151710"/>
                      <a:pt x="4641" y="151630"/>
                    </a:cubicBezTo>
                    <a:lnTo>
                      <a:pt x="4641" y="151630"/>
                    </a:lnTo>
                    <a:cubicBezTo>
                      <a:pt x="4621" y="151637"/>
                      <a:pt x="4608" y="151641"/>
                      <a:pt x="4599" y="151641"/>
                    </a:cubicBezTo>
                    <a:cubicBezTo>
                      <a:pt x="4581" y="151641"/>
                      <a:pt x="4581" y="151624"/>
                      <a:pt x="4581" y="151571"/>
                    </a:cubicBezTo>
                    <a:cubicBezTo>
                      <a:pt x="4581" y="151511"/>
                      <a:pt x="4581" y="151492"/>
                      <a:pt x="4562" y="151452"/>
                    </a:cubicBezTo>
                    <a:cubicBezTo>
                      <a:pt x="4542" y="151432"/>
                      <a:pt x="4502" y="151412"/>
                      <a:pt x="4542" y="151373"/>
                    </a:cubicBezTo>
                    <a:cubicBezTo>
                      <a:pt x="4549" y="151369"/>
                      <a:pt x="4556" y="151367"/>
                      <a:pt x="4563" y="151367"/>
                    </a:cubicBezTo>
                    <a:cubicBezTo>
                      <a:pt x="4590" y="151367"/>
                      <a:pt x="4609" y="151396"/>
                      <a:pt x="4641" y="151412"/>
                    </a:cubicBezTo>
                    <a:cubicBezTo>
                      <a:pt x="4641" y="151341"/>
                      <a:pt x="4641" y="151270"/>
                      <a:pt x="4556" y="151270"/>
                    </a:cubicBezTo>
                    <a:cubicBezTo>
                      <a:pt x="4546" y="151270"/>
                      <a:pt x="4535" y="151271"/>
                      <a:pt x="4522" y="151273"/>
                    </a:cubicBezTo>
                    <a:cubicBezTo>
                      <a:pt x="4502" y="151254"/>
                      <a:pt x="4502" y="151254"/>
                      <a:pt x="4502" y="151234"/>
                    </a:cubicBezTo>
                    <a:cubicBezTo>
                      <a:pt x="4462" y="151174"/>
                      <a:pt x="4462" y="151095"/>
                      <a:pt x="4502" y="151055"/>
                    </a:cubicBezTo>
                    <a:lnTo>
                      <a:pt x="4502" y="150956"/>
                    </a:lnTo>
                    <a:lnTo>
                      <a:pt x="4502" y="150877"/>
                    </a:lnTo>
                    <a:cubicBezTo>
                      <a:pt x="4462" y="150837"/>
                      <a:pt x="4443" y="150798"/>
                      <a:pt x="4462" y="150738"/>
                    </a:cubicBezTo>
                    <a:lnTo>
                      <a:pt x="4403" y="150679"/>
                    </a:lnTo>
                    <a:cubicBezTo>
                      <a:pt x="4390" y="150641"/>
                      <a:pt x="4370" y="150627"/>
                      <a:pt x="4341" y="150627"/>
                    </a:cubicBezTo>
                    <a:cubicBezTo>
                      <a:pt x="4325" y="150627"/>
                      <a:pt x="4306" y="150632"/>
                      <a:pt x="4284" y="150639"/>
                    </a:cubicBezTo>
                    <a:lnTo>
                      <a:pt x="4244" y="150639"/>
                    </a:lnTo>
                    <a:cubicBezTo>
                      <a:pt x="4222" y="150668"/>
                      <a:pt x="4200" y="150676"/>
                      <a:pt x="4178" y="150676"/>
                    </a:cubicBezTo>
                    <a:cubicBezTo>
                      <a:pt x="4154" y="150676"/>
                      <a:pt x="4130" y="150667"/>
                      <a:pt x="4106" y="150667"/>
                    </a:cubicBezTo>
                    <a:cubicBezTo>
                      <a:pt x="4093" y="150667"/>
                      <a:pt x="4079" y="150670"/>
                      <a:pt x="4066" y="150679"/>
                    </a:cubicBezTo>
                    <a:cubicBezTo>
                      <a:pt x="4046" y="150679"/>
                      <a:pt x="3987" y="150540"/>
                      <a:pt x="4006" y="150480"/>
                    </a:cubicBezTo>
                    <a:cubicBezTo>
                      <a:pt x="4026" y="150441"/>
                      <a:pt x="4026" y="150401"/>
                      <a:pt x="4046" y="150361"/>
                    </a:cubicBezTo>
                    <a:lnTo>
                      <a:pt x="3987" y="150163"/>
                    </a:lnTo>
                    <a:cubicBezTo>
                      <a:pt x="3907" y="150044"/>
                      <a:pt x="3887" y="149885"/>
                      <a:pt x="3967" y="149746"/>
                    </a:cubicBezTo>
                    <a:lnTo>
                      <a:pt x="3987" y="149667"/>
                    </a:lnTo>
                    <a:cubicBezTo>
                      <a:pt x="3987" y="149647"/>
                      <a:pt x="4006" y="149628"/>
                      <a:pt x="4006" y="149628"/>
                    </a:cubicBezTo>
                    <a:cubicBezTo>
                      <a:pt x="4026" y="149528"/>
                      <a:pt x="4006" y="149429"/>
                      <a:pt x="3967" y="149350"/>
                    </a:cubicBezTo>
                    <a:cubicBezTo>
                      <a:pt x="3927" y="149330"/>
                      <a:pt x="3927" y="149310"/>
                      <a:pt x="3927" y="149271"/>
                    </a:cubicBezTo>
                    <a:lnTo>
                      <a:pt x="3927" y="149171"/>
                    </a:lnTo>
                    <a:cubicBezTo>
                      <a:pt x="3927" y="149132"/>
                      <a:pt x="3927" y="149092"/>
                      <a:pt x="3907" y="149052"/>
                    </a:cubicBezTo>
                    <a:cubicBezTo>
                      <a:pt x="3887" y="149013"/>
                      <a:pt x="3887" y="148953"/>
                      <a:pt x="3927" y="148933"/>
                    </a:cubicBezTo>
                    <a:cubicBezTo>
                      <a:pt x="4006" y="148874"/>
                      <a:pt x="3967" y="148834"/>
                      <a:pt x="3927" y="148775"/>
                    </a:cubicBezTo>
                    <a:cubicBezTo>
                      <a:pt x="3887" y="148715"/>
                      <a:pt x="3927" y="148695"/>
                      <a:pt x="3927" y="148656"/>
                    </a:cubicBezTo>
                    <a:cubicBezTo>
                      <a:pt x="3927" y="148576"/>
                      <a:pt x="3947" y="148477"/>
                      <a:pt x="3967" y="148398"/>
                    </a:cubicBezTo>
                    <a:cubicBezTo>
                      <a:pt x="3967" y="148378"/>
                      <a:pt x="3987" y="148378"/>
                      <a:pt x="4006" y="148358"/>
                    </a:cubicBezTo>
                    <a:cubicBezTo>
                      <a:pt x="4066" y="148338"/>
                      <a:pt x="4046" y="148319"/>
                      <a:pt x="4006" y="148279"/>
                    </a:cubicBezTo>
                    <a:cubicBezTo>
                      <a:pt x="3987" y="148279"/>
                      <a:pt x="3967" y="148259"/>
                      <a:pt x="3947" y="148239"/>
                    </a:cubicBezTo>
                    <a:cubicBezTo>
                      <a:pt x="3907" y="148219"/>
                      <a:pt x="3927" y="148219"/>
                      <a:pt x="3947" y="148200"/>
                    </a:cubicBezTo>
                    <a:cubicBezTo>
                      <a:pt x="3967" y="148200"/>
                      <a:pt x="3947" y="148180"/>
                      <a:pt x="3947" y="148160"/>
                    </a:cubicBezTo>
                    <a:cubicBezTo>
                      <a:pt x="4046" y="148061"/>
                      <a:pt x="4046" y="148061"/>
                      <a:pt x="4066" y="147962"/>
                    </a:cubicBezTo>
                    <a:cubicBezTo>
                      <a:pt x="4066" y="147902"/>
                      <a:pt x="4106" y="147823"/>
                      <a:pt x="4086" y="147763"/>
                    </a:cubicBezTo>
                    <a:cubicBezTo>
                      <a:pt x="4086" y="147724"/>
                      <a:pt x="4125" y="147644"/>
                      <a:pt x="4125" y="147585"/>
                    </a:cubicBezTo>
                    <a:cubicBezTo>
                      <a:pt x="4066" y="147525"/>
                      <a:pt x="4145" y="147446"/>
                      <a:pt x="4086" y="147387"/>
                    </a:cubicBezTo>
                    <a:cubicBezTo>
                      <a:pt x="4066" y="147367"/>
                      <a:pt x="4086" y="147347"/>
                      <a:pt x="4125" y="147347"/>
                    </a:cubicBezTo>
                    <a:cubicBezTo>
                      <a:pt x="4145" y="147347"/>
                      <a:pt x="4165" y="147268"/>
                      <a:pt x="4205" y="147268"/>
                    </a:cubicBezTo>
                    <a:lnTo>
                      <a:pt x="4244" y="147248"/>
                    </a:lnTo>
                    <a:cubicBezTo>
                      <a:pt x="4205" y="147228"/>
                      <a:pt x="4145" y="147208"/>
                      <a:pt x="4086" y="147188"/>
                    </a:cubicBezTo>
                    <a:cubicBezTo>
                      <a:pt x="4066" y="147168"/>
                      <a:pt x="4046" y="147129"/>
                      <a:pt x="4026" y="147089"/>
                    </a:cubicBezTo>
                    <a:lnTo>
                      <a:pt x="3967" y="147089"/>
                    </a:lnTo>
                    <a:cubicBezTo>
                      <a:pt x="3967" y="147089"/>
                      <a:pt x="3967" y="147069"/>
                      <a:pt x="3967" y="147069"/>
                    </a:cubicBezTo>
                    <a:cubicBezTo>
                      <a:pt x="3967" y="147049"/>
                      <a:pt x="3967" y="147030"/>
                      <a:pt x="3967" y="147030"/>
                    </a:cubicBezTo>
                    <a:cubicBezTo>
                      <a:pt x="3927" y="146950"/>
                      <a:pt x="3927" y="146930"/>
                      <a:pt x="3987" y="146851"/>
                    </a:cubicBezTo>
                    <a:cubicBezTo>
                      <a:pt x="4046" y="146772"/>
                      <a:pt x="4086" y="146712"/>
                      <a:pt x="4125" y="146633"/>
                    </a:cubicBezTo>
                    <a:cubicBezTo>
                      <a:pt x="4125" y="146593"/>
                      <a:pt x="4125" y="146573"/>
                      <a:pt x="4125" y="146534"/>
                    </a:cubicBezTo>
                    <a:cubicBezTo>
                      <a:pt x="4165" y="146454"/>
                      <a:pt x="4145" y="146355"/>
                      <a:pt x="4066" y="146316"/>
                    </a:cubicBezTo>
                    <a:cubicBezTo>
                      <a:pt x="4066" y="146336"/>
                      <a:pt x="4046" y="146355"/>
                      <a:pt x="4026" y="146355"/>
                    </a:cubicBezTo>
                    <a:cubicBezTo>
                      <a:pt x="4006" y="146355"/>
                      <a:pt x="4006" y="146316"/>
                      <a:pt x="4026" y="146296"/>
                    </a:cubicBezTo>
                    <a:cubicBezTo>
                      <a:pt x="4026" y="146276"/>
                      <a:pt x="4046" y="146236"/>
                      <a:pt x="4066" y="146217"/>
                    </a:cubicBezTo>
                    <a:cubicBezTo>
                      <a:pt x="4066" y="146157"/>
                      <a:pt x="4046" y="146117"/>
                      <a:pt x="3987" y="146078"/>
                    </a:cubicBezTo>
                    <a:cubicBezTo>
                      <a:pt x="3947" y="146018"/>
                      <a:pt x="3927" y="145959"/>
                      <a:pt x="3947" y="145899"/>
                    </a:cubicBezTo>
                    <a:cubicBezTo>
                      <a:pt x="3987" y="145860"/>
                      <a:pt x="3967" y="145800"/>
                      <a:pt x="3927" y="145760"/>
                    </a:cubicBezTo>
                    <a:cubicBezTo>
                      <a:pt x="3907" y="145721"/>
                      <a:pt x="3947" y="145701"/>
                      <a:pt x="3987" y="145681"/>
                    </a:cubicBezTo>
                    <a:cubicBezTo>
                      <a:pt x="4026" y="145681"/>
                      <a:pt x="4026" y="145622"/>
                      <a:pt x="3987" y="145582"/>
                    </a:cubicBezTo>
                    <a:cubicBezTo>
                      <a:pt x="3927" y="145562"/>
                      <a:pt x="3887" y="145483"/>
                      <a:pt x="3907" y="145403"/>
                    </a:cubicBezTo>
                    <a:cubicBezTo>
                      <a:pt x="3868" y="145304"/>
                      <a:pt x="3868" y="145185"/>
                      <a:pt x="3887" y="145066"/>
                    </a:cubicBezTo>
                    <a:cubicBezTo>
                      <a:pt x="3907" y="145007"/>
                      <a:pt x="3907" y="144947"/>
                      <a:pt x="3887" y="144888"/>
                    </a:cubicBezTo>
                    <a:cubicBezTo>
                      <a:pt x="3868" y="144809"/>
                      <a:pt x="3868" y="144709"/>
                      <a:pt x="3887" y="144610"/>
                    </a:cubicBezTo>
                    <a:cubicBezTo>
                      <a:pt x="3907" y="144590"/>
                      <a:pt x="3887" y="144571"/>
                      <a:pt x="3868" y="144551"/>
                    </a:cubicBezTo>
                    <a:cubicBezTo>
                      <a:pt x="3808" y="144471"/>
                      <a:pt x="3788" y="144372"/>
                      <a:pt x="3828" y="144293"/>
                    </a:cubicBezTo>
                    <a:cubicBezTo>
                      <a:pt x="3808" y="144273"/>
                      <a:pt x="3788" y="144233"/>
                      <a:pt x="3788" y="144214"/>
                    </a:cubicBezTo>
                    <a:cubicBezTo>
                      <a:pt x="3848" y="144134"/>
                      <a:pt x="3788" y="144075"/>
                      <a:pt x="3768" y="143995"/>
                    </a:cubicBezTo>
                    <a:cubicBezTo>
                      <a:pt x="3768" y="143916"/>
                      <a:pt x="3768" y="143837"/>
                      <a:pt x="3768" y="143738"/>
                    </a:cubicBezTo>
                    <a:cubicBezTo>
                      <a:pt x="3768" y="143718"/>
                      <a:pt x="3749" y="143678"/>
                      <a:pt x="3768" y="143658"/>
                    </a:cubicBezTo>
                    <a:cubicBezTo>
                      <a:pt x="3768" y="143599"/>
                      <a:pt x="3848" y="143559"/>
                      <a:pt x="3828" y="143480"/>
                    </a:cubicBezTo>
                    <a:cubicBezTo>
                      <a:pt x="3768" y="143420"/>
                      <a:pt x="3828" y="143341"/>
                      <a:pt x="3828" y="143262"/>
                    </a:cubicBezTo>
                    <a:cubicBezTo>
                      <a:pt x="3828" y="143262"/>
                      <a:pt x="3887" y="143242"/>
                      <a:pt x="3907" y="143222"/>
                    </a:cubicBezTo>
                    <a:lnTo>
                      <a:pt x="3907" y="143182"/>
                    </a:lnTo>
                    <a:cubicBezTo>
                      <a:pt x="3907" y="143123"/>
                      <a:pt x="3848" y="143063"/>
                      <a:pt x="3907" y="143004"/>
                    </a:cubicBezTo>
                    <a:cubicBezTo>
                      <a:pt x="3947" y="142984"/>
                      <a:pt x="3907" y="142964"/>
                      <a:pt x="3887" y="142964"/>
                    </a:cubicBezTo>
                    <a:cubicBezTo>
                      <a:pt x="3868" y="142944"/>
                      <a:pt x="3808" y="142885"/>
                      <a:pt x="3868" y="142825"/>
                    </a:cubicBezTo>
                    <a:lnTo>
                      <a:pt x="3868" y="142806"/>
                    </a:lnTo>
                    <a:lnTo>
                      <a:pt x="3868" y="142786"/>
                    </a:lnTo>
                    <a:lnTo>
                      <a:pt x="3868" y="142726"/>
                    </a:lnTo>
                    <a:lnTo>
                      <a:pt x="3868" y="142706"/>
                    </a:lnTo>
                    <a:cubicBezTo>
                      <a:pt x="3788" y="142568"/>
                      <a:pt x="3808" y="142528"/>
                      <a:pt x="3927" y="142468"/>
                    </a:cubicBezTo>
                    <a:cubicBezTo>
                      <a:pt x="3927" y="142389"/>
                      <a:pt x="3927" y="142310"/>
                      <a:pt x="3967" y="142250"/>
                    </a:cubicBezTo>
                    <a:cubicBezTo>
                      <a:pt x="3927" y="142250"/>
                      <a:pt x="3927" y="142191"/>
                      <a:pt x="3927" y="142151"/>
                    </a:cubicBezTo>
                    <a:lnTo>
                      <a:pt x="3848" y="142151"/>
                    </a:lnTo>
                    <a:cubicBezTo>
                      <a:pt x="3826" y="142162"/>
                      <a:pt x="3811" y="142167"/>
                      <a:pt x="3799" y="142167"/>
                    </a:cubicBezTo>
                    <a:cubicBezTo>
                      <a:pt x="3767" y="142167"/>
                      <a:pt x="3763" y="142130"/>
                      <a:pt x="3749" y="142072"/>
                    </a:cubicBezTo>
                    <a:cubicBezTo>
                      <a:pt x="3669" y="142072"/>
                      <a:pt x="3669" y="142072"/>
                      <a:pt x="3689" y="141992"/>
                    </a:cubicBezTo>
                    <a:cubicBezTo>
                      <a:pt x="3716" y="141940"/>
                      <a:pt x="3707" y="141922"/>
                      <a:pt x="3680" y="141922"/>
                    </a:cubicBezTo>
                    <a:cubicBezTo>
                      <a:pt x="3667" y="141922"/>
                      <a:pt x="3649" y="141926"/>
                      <a:pt x="3630" y="141933"/>
                    </a:cubicBezTo>
                    <a:cubicBezTo>
                      <a:pt x="3590" y="141933"/>
                      <a:pt x="3590" y="141893"/>
                      <a:pt x="3610" y="141854"/>
                    </a:cubicBezTo>
                    <a:cubicBezTo>
                      <a:pt x="3630" y="141854"/>
                      <a:pt x="3630" y="141854"/>
                      <a:pt x="3649" y="141834"/>
                    </a:cubicBezTo>
                    <a:cubicBezTo>
                      <a:pt x="3669" y="141814"/>
                      <a:pt x="3669" y="141794"/>
                      <a:pt x="3669" y="141754"/>
                    </a:cubicBezTo>
                    <a:lnTo>
                      <a:pt x="3649" y="141754"/>
                    </a:lnTo>
                    <a:cubicBezTo>
                      <a:pt x="3627" y="141754"/>
                      <a:pt x="3604" y="141767"/>
                      <a:pt x="3581" y="141767"/>
                    </a:cubicBezTo>
                    <a:cubicBezTo>
                      <a:pt x="3564" y="141767"/>
                      <a:pt x="3547" y="141760"/>
                      <a:pt x="3530" y="141735"/>
                    </a:cubicBezTo>
                    <a:cubicBezTo>
                      <a:pt x="3511" y="141695"/>
                      <a:pt x="3491" y="141655"/>
                      <a:pt x="3491" y="141596"/>
                    </a:cubicBezTo>
                    <a:cubicBezTo>
                      <a:pt x="3491" y="141556"/>
                      <a:pt x="3530" y="141517"/>
                      <a:pt x="3530" y="141457"/>
                    </a:cubicBezTo>
                    <a:cubicBezTo>
                      <a:pt x="3530" y="141417"/>
                      <a:pt x="3530" y="141378"/>
                      <a:pt x="3530" y="141358"/>
                    </a:cubicBezTo>
                    <a:cubicBezTo>
                      <a:pt x="3511" y="141338"/>
                      <a:pt x="3511" y="141239"/>
                      <a:pt x="3491" y="141199"/>
                    </a:cubicBezTo>
                    <a:cubicBezTo>
                      <a:pt x="3431" y="141120"/>
                      <a:pt x="3411" y="141021"/>
                      <a:pt x="3471" y="140941"/>
                    </a:cubicBezTo>
                    <a:cubicBezTo>
                      <a:pt x="3491" y="140882"/>
                      <a:pt x="3511" y="140822"/>
                      <a:pt x="3511" y="140743"/>
                    </a:cubicBezTo>
                    <a:cubicBezTo>
                      <a:pt x="3522" y="140741"/>
                      <a:pt x="3532" y="140740"/>
                      <a:pt x="3543" y="140740"/>
                    </a:cubicBezTo>
                    <a:cubicBezTo>
                      <a:pt x="3613" y="140740"/>
                      <a:pt x="3664" y="140786"/>
                      <a:pt x="3722" y="140786"/>
                    </a:cubicBezTo>
                    <a:cubicBezTo>
                      <a:pt x="3731" y="140786"/>
                      <a:pt x="3740" y="140785"/>
                      <a:pt x="3749" y="140783"/>
                    </a:cubicBezTo>
                    <a:cubicBezTo>
                      <a:pt x="3749" y="140723"/>
                      <a:pt x="3788" y="140664"/>
                      <a:pt x="3749" y="140584"/>
                    </a:cubicBezTo>
                    <a:cubicBezTo>
                      <a:pt x="3729" y="140565"/>
                      <a:pt x="3749" y="140525"/>
                      <a:pt x="3749" y="140505"/>
                    </a:cubicBezTo>
                    <a:cubicBezTo>
                      <a:pt x="3768" y="140465"/>
                      <a:pt x="3828" y="140406"/>
                      <a:pt x="3729" y="140386"/>
                    </a:cubicBezTo>
                    <a:cubicBezTo>
                      <a:pt x="3729" y="140386"/>
                      <a:pt x="3729" y="140346"/>
                      <a:pt x="3729" y="140346"/>
                    </a:cubicBezTo>
                    <a:cubicBezTo>
                      <a:pt x="3788" y="140247"/>
                      <a:pt x="3749" y="140128"/>
                      <a:pt x="3788" y="140029"/>
                    </a:cubicBezTo>
                    <a:cubicBezTo>
                      <a:pt x="3808" y="139990"/>
                      <a:pt x="3808" y="139930"/>
                      <a:pt x="3788" y="139871"/>
                    </a:cubicBezTo>
                    <a:cubicBezTo>
                      <a:pt x="3768" y="139811"/>
                      <a:pt x="3768" y="139771"/>
                      <a:pt x="3768" y="139712"/>
                    </a:cubicBezTo>
                    <a:cubicBezTo>
                      <a:pt x="3788" y="139652"/>
                      <a:pt x="3788" y="139593"/>
                      <a:pt x="3749" y="139533"/>
                    </a:cubicBezTo>
                    <a:cubicBezTo>
                      <a:pt x="3709" y="139454"/>
                      <a:pt x="3729" y="139335"/>
                      <a:pt x="3788" y="139276"/>
                    </a:cubicBezTo>
                    <a:cubicBezTo>
                      <a:pt x="3808" y="139256"/>
                      <a:pt x="3828" y="139216"/>
                      <a:pt x="3848" y="139176"/>
                    </a:cubicBezTo>
                    <a:lnTo>
                      <a:pt x="3788" y="139157"/>
                    </a:lnTo>
                    <a:cubicBezTo>
                      <a:pt x="3669" y="139077"/>
                      <a:pt x="3669" y="139077"/>
                      <a:pt x="3709" y="138919"/>
                    </a:cubicBezTo>
                    <a:cubicBezTo>
                      <a:pt x="3709" y="138879"/>
                      <a:pt x="3630" y="138839"/>
                      <a:pt x="3709" y="138800"/>
                    </a:cubicBezTo>
                    <a:cubicBezTo>
                      <a:pt x="3729" y="138780"/>
                      <a:pt x="3729" y="138780"/>
                      <a:pt x="3729" y="138760"/>
                    </a:cubicBezTo>
                    <a:cubicBezTo>
                      <a:pt x="3669" y="138700"/>
                      <a:pt x="3669" y="138601"/>
                      <a:pt x="3709" y="138542"/>
                    </a:cubicBezTo>
                    <a:cubicBezTo>
                      <a:pt x="3729" y="138542"/>
                      <a:pt x="3729" y="138522"/>
                      <a:pt x="3709" y="138502"/>
                    </a:cubicBezTo>
                    <a:cubicBezTo>
                      <a:pt x="3590" y="138324"/>
                      <a:pt x="3709" y="138225"/>
                      <a:pt x="3808" y="138106"/>
                    </a:cubicBezTo>
                    <a:cubicBezTo>
                      <a:pt x="3808" y="138086"/>
                      <a:pt x="3828" y="138086"/>
                      <a:pt x="3828" y="138086"/>
                    </a:cubicBezTo>
                    <a:cubicBezTo>
                      <a:pt x="3828" y="138066"/>
                      <a:pt x="3828" y="138046"/>
                      <a:pt x="3828" y="138026"/>
                    </a:cubicBezTo>
                    <a:cubicBezTo>
                      <a:pt x="3788" y="137927"/>
                      <a:pt x="3788" y="137828"/>
                      <a:pt x="3828" y="137729"/>
                    </a:cubicBezTo>
                    <a:cubicBezTo>
                      <a:pt x="3788" y="137729"/>
                      <a:pt x="3768" y="137709"/>
                      <a:pt x="3768" y="137669"/>
                    </a:cubicBezTo>
                    <a:cubicBezTo>
                      <a:pt x="3768" y="137649"/>
                      <a:pt x="3768" y="137570"/>
                      <a:pt x="3828" y="137550"/>
                    </a:cubicBezTo>
                    <a:cubicBezTo>
                      <a:pt x="3788" y="137431"/>
                      <a:pt x="3749" y="137312"/>
                      <a:pt x="3828" y="137193"/>
                    </a:cubicBezTo>
                    <a:cubicBezTo>
                      <a:pt x="3788" y="137134"/>
                      <a:pt x="3749" y="137154"/>
                      <a:pt x="3709" y="137074"/>
                    </a:cubicBezTo>
                    <a:cubicBezTo>
                      <a:pt x="3709" y="137035"/>
                      <a:pt x="3689" y="137054"/>
                      <a:pt x="3689" y="136975"/>
                    </a:cubicBezTo>
                    <a:cubicBezTo>
                      <a:pt x="3669" y="136935"/>
                      <a:pt x="3669" y="136876"/>
                      <a:pt x="3689" y="136836"/>
                    </a:cubicBezTo>
                    <a:cubicBezTo>
                      <a:pt x="3669" y="136777"/>
                      <a:pt x="3749" y="136717"/>
                      <a:pt x="3749" y="136658"/>
                    </a:cubicBezTo>
                    <a:cubicBezTo>
                      <a:pt x="3749" y="136598"/>
                      <a:pt x="3669" y="136579"/>
                      <a:pt x="3749" y="136519"/>
                    </a:cubicBezTo>
                    <a:cubicBezTo>
                      <a:pt x="3749" y="136420"/>
                      <a:pt x="3868" y="136360"/>
                      <a:pt x="3887" y="136261"/>
                    </a:cubicBezTo>
                    <a:cubicBezTo>
                      <a:pt x="3947" y="136162"/>
                      <a:pt x="3887" y="136083"/>
                      <a:pt x="3848" y="135984"/>
                    </a:cubicBezTo>
                    <a:lnTo>
                      <a:pt x="3788" y="135984"/>
                    </a:lnTo>
                    <a:cubicBezTo>
                      <a:pt x="3778" y="136003"/>
                      <a:pt x="3763" y="136013"/>
                      <a:pt x="3749" y="136013"/>
                    </a:cubicBezTo>
                    <a:cubicBezTo>
                      <a:pt x="3734" y="136013"/>
                      <a:pt x="3719" y="136003"/>
                      <a:pt x="3709" y="135984"/>
                    </a:cubicBezTo>
                    <a:cubicBezTo>
                      <a:pt x="3649" y="135944"/>
                      <a:pt x="3630" y="135865"/>
                      <a:pt x="3669" y="135805"/>
                    </a:cubicBezTo>
                    <a:cubicBezTo>
                      <a:pt x="3669" y="135785"/>
                      <a:pt x="3669" y="135765"/>
                      <a:pt x="3669" y="135746"/>
                    </a:cubicBezTo>
                    <a:cubicBezTo>
                      <a:pt x="3669" y="135706"/>
                      <a:pt x="3689" y="135666"/>
                      <a:pt x="3729" y="135666"/>
                    </a:cubicBezTo>
                    <a:cubicBezTo>
                      <a:pt x="3750" y="135680"/>
                      <a:pt x="3771" y="135687"/>
                      <a:pt x="3791" y="135687"/>
                    </a:cubicBezTo>
                    <a:cubicBezTo>
                      <a:pt x="3828" y="135687"/>
                      <a:pt x="3862" y="135665"/>
                      <a:pt x="3887" y="135627"/>
                    </a:cubicBezTo>
                    <a:cubicBezTo>
                      <a:pt x="3927" y="135607"/>
                      <a:pt x="3927" y="135547"/>
                      <a:pt x="3907" y="135488"/>
                    </a:cubicBezTo>
                    <a:cubicBezTo>
                      <a:pt x="3887" y="135448"/>
                      <a:pt x="3868" y="135408"/>
                      <a:pt x="3848" y="135349"/>
                    </a:cubicBezTo>
                    <a:lnTo>
                      <a:pt x="3848" y="135329"/>
                    </a:lnTo>
                    <a:lnTo>
                      <a:pt x="3848" y="135309"/>
                    </a:lnTo>
                    <a:cubicBezTo>
                      <a:pt x="3848" y="135270"/>
                      <a:pt x="3828" y="135230"/>
                      <a:pt x="3828" y="135190"/>
                    </a:cubicBezTo>
                    <a:cubicBezTo>
                      <a:pt x="3808" y="135151"/>
                      <a:pt x="3828" y="135111"/>
                      <a:pt x="3848" y="135091"/>
                    </a:cubicBezTo>
                    <a:cubicBezTo>
                      <a:pt x="3887" y="135052"/>
                      <a:pt x="3887" y="134992"/>
                      <a:pt x="3848" y="134952"/>
                    </a:cubicBezTo>
                    <a:cubicBezTo>
                      <a:pt x="3749" y="134873"/>
                      <a:pt x="3729" y="134734"/>
                      <a:pt x="3808" y="134635"/>
                    </a:cubicBezTo>
                    <a:cubicBezTo>
                      <a:pt x="3848" y="134556"/>
                      <a:pt x="3848" y="134476"/>
                      <a:pt x="3848" y="134377"/>
                    </a:cubicBezTo>
                    <a:cubicBezTo>
                      <a:pt x="3848" y="134338"/>
                      <a:pt x="3868" y="134298"/>
                      <a:pt x="3887" y="134298"/>
                    </a:cubicBezTo>
                    <a:cubicBezTo>
                      <a:pt x="3927" y="134258"/>
                      <a:pt x="3947" y="134219"/>
                      <a:pt x="3927" y="134179"/>
                    </a:cubicBezTo>
                    <a:cubicBezTo>
                      <a:pt x="3927" y="134139"/>
                      <a:pt x="3887" y="134080"/>
                      <a:pt x="3927" y="134040"/>
                    </a:cubicBezTo>
                    <a:cubicBezTo>
                      <a:pt x="3967" y="134000"/>
                      <a:pt x="3967" y="134020"/>
                      <a:pt x="3927" y="133981"/>
                    </a:cubicBezTo>
                    <a:cubicBezTo>
                      <a:pt x="3868" y="133921"/>
                      <a:pt x="3828" y="133842"/>
                      <a:pt x="3828" y="133762"/>
                    </a:cubicBezTo>
                    <a:cubicBezTo>
                      <a:pt x="3828" y="133723"/>
                      <a:pt x="3808" y="133683"/>
                      <a:pt x="3808" y="133663"/>
                    </a:cubicBezTo>
                    <a:cubicBezTo>
                      <a:pt x="3788" y="133624"/>
                      <a:pt x="3768" y="133604"/>
                      <a:pt x="3768" y="133584"/>
                    </a:cubicBezTo>
                    <a:cubicBezTo>
                      <a:pt x="3808" y="133505"/>
                      <a:pt x="3808" y="133445"/>
                      <a:pt x="3788" y="133386"/>
                    </a:cubicBezTo>
                    <a:cubicBezTo>
                      <a:pt x="3808" y="133326"/>
                      <a:pt x="3788" y="133247"/>
                      <a:pt x="3768" y="133187"/>
                    </a:cubicBezTo>
                    <a:cubicBezTo>
                      <a:pt x="3768" y="133168"/>
                      <a:pt x="3788" y="133148"/>
                      <a:pt x="3788" y="133128"/>
                    </a:cubicBezTo>
                    <a:cubicBezTo>
                      <a:pt x="3828" y="133029"/>
                      <a:pt x="3788" y="132910"/>
                      <a:pt x="3868" y="132830"/>
                    </a:cubicBezTo>
                    <a:cubicBezTo>
                      <a:pt x="3868" y="132811"/>
                      <a:pt x="3868" y="132791"/>
                      <a:pt x="3828" y="132791"/>
                    </a:cubicBezTo>
                    <a:cubicBezTo>
                      <a:pt x="3808" y="132771"/>
                      <a:pt x="3788" y="132771"/>
                      <a:pt x="3768" y="132751"/>
                    </a:cubicBezTo>
                    <a:cubicBezTo>
                      <a:pt x="3788" y="132731"/>
                      <a:pt x="3808" y="132711"/>
                      <a:pt x="3808" y="132711"/>
                    </a:cubicBezTo>
                    <a:cubicBezTo>
                      <a:pt x="3828" y="132692"/>
                      <a:pt x="3848" y="132672"/>
                      <a:pt x="3848" y="132652"/>
                    </a:cubicBezTo>
                    <a:cubicBezTo>
                      <a:pt x="3768" y="132592"/>
                      <a:pt x="3788" y="132493"/>
                      <a:pt x="3768" y="132414"/>
                    </a:cubicBezTo>
                    <a:cubicBezTo>
                      <a:pt x="3749" y="132335"/>
                      <a:pt x="3808" y="132255"/>
                      <a:pt x="3808" y="132176"/>
                    </a:cubicBezTo>
                    <a:cubicBezTo>
                      <a:pt x="3749" y="132136"/>
                      <a:pt x="3768" y="132077"/>
                      <a:pt x="3749" y="132037"/>
                    </a:cubicBezTo>
                    <a:cubicBezTo>
                      <a:pt x="3709" y="131978"/>
                      <a:pt x="3749" y="131958"/>
                      <a:pt x="3768" y="131938"/>
                    </a:cubicBezTo>
                    <a:cubicBezTo>
                      <a:pt x="3808" y="131898"/>
                      <a:pt x="3808" y="131859"/>
                      <a:pt x="3768" y="131819"/>
                    </a:cubicBezTo>
                    <a:cubicBezTo>
                      <a:pt x="3749" y="131799"/>
                      <a:pt x="3749" y="131779"/>
                      <a:pt x="3749" y="131760"/>
                    </a:cubicBezTo>
                    <a:cubicBezTo>
                      <a:pt x="3749" y="131700"/>
                      <a:pt x="3749" y="131641"/>
                      <a:pt x="3749" y="131561"/>
                    </a:cubicBezTo>
                    <a:cubicBezTo>
                      <a:pt x="3749" y="131522"/>
                      <a:pt x="3768" y="131522"/>
                      <a:pt x="3808" y="131502"/>
                    </a:cubicBezTo>
                    <a:lnTo>
                      <a:pt x="3808" y="131462"/>
                    </a:lnTo>
                    <a:lnTo>
                      <a:pt x="3768" y="131403"/>
                    </a:lnTo>
                    <a:cubicBezTo>
                      <a:pt x="3689" y="131363"/>
                      <a:pt x="3768" y="131323"/>
                      <a:pt x="3768" y="131284"/>
                    </a:cubicBezTo>
                    <a:cubicBezTo>
                      <a:pt x="3689" y="131264"/>
                      <a:pt x="3689" y="131264"/>
                      <a:pt x="3729" y="131184"/>
                    </a:cubicBezTo>
                    <a:cubicBezTo>
                      <a:pt x="3729" y="131145"/>
                      <a:pt x="3729" y="131125"/>
                      <a:pt x="3768" y="131105"/>
                    </a:cubicBezTo>
                    <a:lnTo>
                      <a:pt x="3768" y="131065"/>
                    </a:lnTo>
                    <a:cubicBezTo>
                      <a:pt x="3729" y="131006"/>
                      <a:pt x="3689" y="130946"/>
                      <a:pt x="3749" y="130867"/>
                    </a:cubicBezTo>
                    <a:lnTo>
                      <a:pt x="3749" y="130847"/>
                    </a:lnTo>
                    <a:lnTo>
                      <a:pt x="3749" y="130827"/>
                    </a:lnTo>
                    <a:lnTo>
                      <a:pt x="3689" y="130808"/>
                    </a:lnTo>
                    <a:lnTo>
                      <a:pt x="3709" y="130788"/>
                    </a:lnTo>
                    <a:cubicBezTo>
                      <a:pt x="3729" y="130748"/>
                      <a:pt x="3749" y="130728"/>
                      <a:pt x="3768" y="130708"/>
                    </a:cubicBezTo>
                    <a:cubicBezTo>
                      <a:pt x="3749" y="130689"/>
                      <a:pt x="3729" y="130669"/>
                      <a:pt x="3709" y="130649"/>
                    </a:cubicBezTo>
                    <a:cubicBezTo>
                      <a:pt x="3729" y="130629"/>
                      <a:pt x="3729" y="130609"/>
                      <a:pt x="3729" y="130589"/>
                    </a:cubicBezTo>
                    <a:cubicBezTo>
                      <a:pt x="3729" y="130530"/>
                      <a:pt x="3768" y="130510"/>
                      <a:pt x="3808" y="130510"/>
                    </a:cubicBezTo>
                    <a:cubicBezTo>
                      <a:pt x="3868" y="130510"/>
                      <a:pt x="3848" y="130490"/>
                      <a:pt x="3887" y="130471"/>
                    </a:cubicBezTo>
                    <a:lnTo>
                      <a:pt x="3927" y="130471"/>
                    </a:lnTo>
                    <a:cubicBezTo>
                      <a:pt x="3947" y="130471"/>
                      <a:pt x="3967" y="130471"/>
                      <a:pt x="3967" y="130490"/>
                    </a:cubicBezTo>
                    <a:cubicBezTo>
                      <a:pt x="3967" y="130510"/>
                      <a:pt x="3947" y="130510"/>
                      <a:pt x="3927" y="130510"/>
                    </a:cubicBezTo>
                    <a:lnTo>
                      <a:pt x="3927" y="130570"/>
                    </a:lnTo>
                    <a:cubicBezTo>
                      <a:pt x="3987" y="130570"/>
                      <a:pt x="4006" y="130570"/>
                      <a:pt x="4026" y="130530"/>
                    </a:cubicBezTo>
                    <a:cubicBezTo>
                      <a:pt x="4046" y="130510"/>
                      <a:pt x="4046" y="130490"/>
                      <a:pt x="4066" y="130471"/>
                    </a:cubicBezTo>
                    <a:cubicBezTo>
                      <a:pt x="4006" y="130411"/>
                      <a:pt x="4026" y="130332"/>
                      <a:pt x="3987" y="130292"/>
                    </a:cubicBezTo>
                    <a:cubicBezTo>
                      <a:pt x="3927" y="130292"/>
                      <a:pt x="3887" y="130272"/>
                      <a:pt x="3887" y="130213"/>
                    </a:cubicBezTo>
                    <a:cubicBezTo>
                      <a:pt x="3887" y="130173"/>
                      <a:pt x="3927" y="130153"/>
                      <a:pt x="3967" y="130153"/>
                    </a:cubicBezTo>
                    <a:cubicBezTo>
                      <a:pt x="3987" y="130074"/>
                      <a:pt x="3967" y="129975"/>
                      <a:pt x="4026" y="129915"/>
                    </a:cubicBezTo>
                    <a:cubicBezTo>
                      <a:pt x="4066" y="129856"/>
                      <a:pt x="4086" y="129776"/>
                      <a:pt x="4066" y="129717"/>
                    </a:cubicBezTo>
                    <a:cubicBezTo>
                      <a:pt x="4046" y="129638"/>
                      <a:pt x="4066" y="129578"/>
                      <a:pt x="4086" y="129499"/>
                    </a:cubicBezTo>
                    <a:cubicBezTo>
                      <a:pt x="4106" y="129459"/>
                      <a:pt x="4066" y="129400"/>
                      <a:pt x="4026" y="129400"/>
                    </a:cubicBezTo>
                    <a:cubicBezTo>
                      <a:pt x="3967" y="129400"/>
                      <a:pt x="3947" y="129360"/>
                      <a:pt x="3947" y="129320"/>
                    </a:cubicBezTo>
                    <a:cubicBezTo>
                      <a:pt x="3947" y="129261"/>
                      <a:pt x="3947" y="129221"/>
                      <a:pt x="3987" y="129181"/>
                    </a:cubicBezTo>
                    <a:cubicBezTo>
                      <a:pt x="4026" y="129043"/>
                      <a:pt x="4066" y="128904"/>
                      <a:pt x="4066" y="128765"/>
                    </a:cubicBezTo>
                    <a:cubicBezTo>
                      <a:pt x="4066" y="128686"/>
                      <a:pt x="4125" y="128626"/>
                      <a:pt x="4106" y="128547"/>
                    </a:cubicBezTo>
                    <a:cubicBezTo>
                      <a:pt x="4066" y="128507"/>
                      <a:pt x="4066" y="128507"/>
                      <a:pt x="4106" y="128468"/>
                    </a:cubicBezTo>
                    <a:lnTo>
                      <a:pt x="4106" y="128428"/>
                    </a:lnTo>
                    <a:cubicBezTo>
                      <a:pt x="4066" y="128408"/>
                      <a:pt x="4066" y="128368"/>
                      <a:pt x="4086" y="128349"/>
                    </a:cubicBezTo>
                    <a:cubicBezTo>
                      <a:pt x="4086" y="128309"/>
                      <a:pt x="4086" y="128289"/>
                      <a:pt x="4106" y="128289"/>
                    </a:cubicBezTo>
                    <a:lnTo>
                      <a:pt x="4066" y="128111"/>
                    </a:lnTo>
                    <a:cubicBezTo>
                      <a:pt x="4086" y="128091"/>
                      <a:pt x="4086" y="128071"/>
                      <a:pt x="4106" y="128071"/>
                    </a:cubicBezTo>
                    <a:lnTo>
                      <a:pt x="4066" y="127972"/>
                    </a:lnTo>
                    <a:cubicBezTo>
                      <a:pt x="4046" y="127972"/>
                      <a:pt x="4006" y="127972"/>
                      <a:pt x="4006" y="127932"/>
                    </a:cubicBezTo>
                    <a:cubicBezTo>
                      <a:pt x="4026" y="127833"/>
                      <a:pt x="4046" y="127754"/>
                      <a:pt x="4086" y="127654"/>
                    </a:cubicBezTo>
                    <a:cubicBezTo>
                      <a:pt x="4066" y="127615"/>
                      <a:pt x="4086" y="127555"/>
                      <a:pt x="4106" y="127535"/>
                    </a:cubicBezTo>
                    <a:lnTo>
                      <a:pt x="4106" y="127436"/>
                    </a:lnTo>
                    <a:cubicBezTo>
                      <a:pt x="4106" y="127357"/>
                      <a:pt x="4185" y="127357"/>
                      <a:pt x="4205" y="127317"/>
                    </a:cubicBezTo>
                    <a:cubicBezTo>
                      <a:pt x="4185" y="127258"/>
                      <a:pt x="4165" y="127218"/>
                      <a:pt x="4165" y="127179"/>
                    </a:cubicBezTo>
                    <a:cubicBezTo>
                      <a:pt x="4165" y="127119"/>
                      <a:pt x="4125" y="127040"/>
                      <a:pt x="4205" y="127000"/>
                    </a:cubicBezTo>
                    <a:lnTo>
                      <a:pt x="4205" y="126960"/>
                    </a:lnTo>
                    <a:cubicBezTo>
                      <a:pt x="4185" y="126941"/>
                      <a:pt x="4185" y="126901"/>
                      <a:pt x="4205" y="126881"/>
                    </a:cubicBezTo>
                    <a:cubicBezTo>
                      <a:pt x="4244" y="126841"/>
                      <a:pt x="4264" y="126782"/>
                      <a:pt x="4244" y="126722"/>
                    </a:cubicBezTo>
                    <a:cubicBezTo>
                      <a:pt x="4205" y="126703"/>
                      <a:pt x="4205" y="126663"/>
                      <a:pt x="4225" y="126643"/>
                    </a:cubicBezTo>
                    <a:cubicBezTo>
                      <a:pt x="4225" y="126584"/>
                      <a:pt x="4244" y="126544"/>
                      <a:pt x="4284" y="126504"/>
                    </a:cubicBezTo>
                    <a:cubicBezTo>
                      <a:pt x="4284" y="126484"/>
                      <a:pt x="4284" y="126484"/>
                      <a:pt x="4284" y="126465"/>
                    </a:cubicBezTo>
                    <a:cubicBezTo>
                      <a:pt x="4284" y="126445"/>
                      <a:pt x="4264" y="126425"/>
                      <a:pt x="4264" y="126405"/>
                    </a:cubicBezTo>
                    <a:cubicBezTo>
                      <a:pt x="4264" y="126365"/>
                      <a:pt x="4225" y="126326"/>
                      <a:pt x="4244" y="126286"/>
                    </a:cubicBezTo>
                    <a:cubicBezTo>
                      <a:pt x="4244" y="126266"/>
                      <a:pt x="4284" y="126246"/>
                      <a:pt x="4324" y="126227"/>
                    </a:cubicBezTo>
                    <a:cubicBezTo>
                      <a:pt x="4344" y="126207"/>
                      <a:pt x="4344" y="126187"/>
                      <a:pt x="4344" y="126147"/>
                    </a:cubicBezTo>
                    <a:cubicBezTo>
                      <a:pt x="4344" y="126127"/>
                      <a:pt x="4344" y="126088"/>
                      <a:pt x="4403" y="126048"/>
                    </a:cubicBezTo>
                    <a:cubicBezTo>
                      <a:pt x="4443" y="126028"/>
                      <a:pt x="4423" y="125949"/>
                      <a:pt x="4403" y="125889"/>
                    </a:cubicBezTo>
                    <a:cubicBezTo>
                      <a:pt x="4304" y="125889"/>
                      <a:pt x="4344" y="125810"/>
                      <a:pt x="4324" y="125751"/>
                    </a:cubicBezTo>
                    <a:cubicBezTo>
                      <a:pt x="4304" y="125652"/>
                      <a:pt x="4284" y="125552"/>
                      <a:pt x="4264" y="125453"/>
                    </a:cubicBezTo>
                    <a:cubicBezTo>
                      <a:pt x="4205" y="125334"/>
                      <a:pt x="4205" y="125195"/>
                      <a:pt x="4264" y="125096"/>
                    </a:cubicBezTo>
                    <a:lnTo>
                      <a:pt x="4264" y="124997"/>
                    </a:lnTo>
                    <a:cubicBezTo>
                      <a:pt x="4264" y="124957"/>
                      <a:pt x="4284" y="124918"/>
                      <a:pt x="4324" y="124898"/>
                    </a:cubicBezTo>
                    <a:cubicBezTo>
                      <a:pt x="4324" y="124858"/>
                      <a:pt x="4324" y="124838"/>
                      <a:pt x="4264" y="124819"/>
                    </a:cubicBezTo>
                    <a:cubicBezTo>
                      <a:pt x="4259" y="124816"/>
                      <a:pt x="4254" y="124815"/>
                      <a:pt x="4252" y="124815"/>
                    </a:cubicBezTo>
                    <a:cubicBezTo>
                      <a:pt x="4235" y="124815"/>
                      <a:pt x="4264" y="124858"/>
                      <a:pt x="4264" y="124858"/>
                    </a:cubicBezTo>
                    <a:cubicBezTo>
                      <a:pt x="4244" y="124858"/>
                      <a:pt x="4225" y="124838"/>
                      <a:pt x="4244" y="124819"/>
                    </a:cubicBezTo>
                    <a:cubicBezTo>
                      <a:pt x="4244" y="124779"/>
                      <a:pt x="4244" y="124759"/>
                      <a:pt x="4264" y="124719"/>
                    </a:cubicBezTo>
                    <a:cubicBezTo>
                      <a:pt x="4264" y="124700"/>
                      <a:pt x="4185" y="124680"/>
                      <a:pt x="4225" y="124660"/>
                    </a:cubicBezTo>
                    <a:cubicBezTo>
                      <a:pt x="4244" y="124620"/>
                      <a:pt x="4324" y="124600"/>
                      <a:pt x="4284" y="124521"/>
                    </a:cubicBezTo>
                    <a:cubicBezTo>
                      <a:pt x="4244" y="124442"/>
                      <a:pt x="4284" y="124402"/>
                      <a:pt x="4284" y="124343"/>
                    </a:cubicBezTo>
                    <a:cubicBezTo>
                      <a:pt x="4284" y="124243"/>
                      <a:pt x="4284" y="124124"/>
                      <a:pt x="4284" y="124025"/>
                    </a:cubicBezTo>
                    <a:lnTo>
                      <a:pt x="4225" y="124025"/>
                    </a:lnTo>
                    <a:lnTo>
                      <a:pt x="4225" y="124124"/>
                    </a:lnTo>
                    <a:cubicBezTo>
                      <a:pt x="4225" y="124124"/>
                      <a:pt x="4225" y="124144"/>
                      <a:pt x="4205" y="124144"/>
                    </a:cubicBezTo>
                    <a:cubicBezTo>
                      <a:pt x="4205" y="124144"/>
                      <a:pt x="4185" y="124144"/>
                      <a:pt x="4185" y="124124"/>
                    </a:cubicBezTo>
                    <a:cubicBezTo>
                      <a:pt x="4185" y="124124"/>
                      <a:pt x="4145" y="124065"/>
                      <a:pt x="4185" y="124025"/>
                    </a:cubicBezTo>
                    <a:lnTo>
                      <a:pt x="4225" y="123887"/>
                    </a:lnTo>
                    <a:lnTo>
                      <a:pt x="4225" y="123887"/>
                    </a:lnTo>
                    <a:cubicBezTo>
                      <a:pt x="4210" y="123891"/>
                      <a:pt x="4196" y="123894"/>
                      <a:pt x="4184" y="123894"/>
                    </a:cubicBezTo>
                    <a:cubicBezTo>
                      <a:pt x="4148" y="123894"/>
                      <a:pt x="4125" y="123872"/>
                      <a:pt x="4125" y="123827"/>
                    </a:cubicBezTo>
                    <a:cubicBezTo>
                      <a:pt x="4125" y="123807"/>
                      <a:pt x="4125" y="123768"/>
                      <a:pt x="4145" y="123748"/>
                    </a:cubicBezTo>
                    <a:cubicBezTo>
                      <a:pt x="4145" y="123688"/>
                      <a:pt x="4125" y="123629"/>
                      <a:pt x="4086" y="123589"/>
                    </a:cubicBezTo>
                    <a:cubicBezTo>
                      <a:pt x="4046" y="123530"/>
                      <a:pt x="4046" y="123530"/>
                      <a:pt x="4086" y="123490"/>
                    </a:cubicBezTo>
                    <a:lnTo>
                      <a:pt x="4125" y="123490"/>
                    </a:lnTo>
                    <a:cubicBezTo>
                      <a:pt x="4165" y="123470"/>
                      <a:pt x="4165" y="123450"/>
                      <a:pt x="4205" y="123411"/>
                    </a:cubicBezTo>
                    <a:lnTo>
                      <a:pt x="4284" y="123351"/>
                    </a:lnTo>
                    <a:cubicBezTo>
                      <a:pt x="4324" y="123232"/>
                      <a:pt x="4304" y="123093"/>
                      <a:pt x="4244" y="122954"/>
                    </a:cubicBezTo>
                    <a:cubicBezTo>
                      <a:pt x="4205" y="122855"/>
                      <a:pt x="4225" y="122816"/>
                      <a:pt x="4304" y="122776"/>
                    </a:cubicBezTo>
                    <a:lnTo>
                      <a:pt x="4304" y="122736"/>
                    </a:lnTo>
                    <a:cubicBezTo>
                      <a:pt x="4264" y="122716"/>
                      <a:pt x="4185" y="122736"/>
                      <a:pt x="4205" y="122637"/>
                    </a:cubicBezTo>
                    <a:cubicBezTo>
                      <a:pt x="4205" y="122597"/>
                      <a:pt x="4225" y="122558"/>
                      <a:pt x="4185" y="122538"/>
                    </a:cubicBezTo>
                    <a:cubicBezTo>
                      <a:pt x="4125" y="122518"/>
                      <a:pt x="4125" y="122498"/>
                      <a:pt x="4145" y="122459"/>
                    </a:cubicBezTo>
                    <a:cubicBezTo>
                      <a:pt x="4165" y="122360"/>
                      <a:pt x="4165" y="122241"/>
                      <a:pt x="4145" y="122122"/>
                    </a:cubicBezTo>
                    <a:lnTo>
                      <a:pt x="4086" y="121923"/>
                    </a:lnTo>
                    <a:cubicBezTo>
                      <a:pt x="4086" y="121864"/>
                      <a:pt x="4066" y="121824"/>
                      <a:pt x="4086" y="121765"/>
                    </a:cubicBezTo>
                    <a:cubicBezTo>
                      <a:pt x="4086" y="121745"/>
                      <a:pt x="4086" y="121745"/>
                      <a:pt x="4086" y="121745"/>
                    </a:cubicBezTo>
                    <a:lnTo>
                      <a:pt x="4086" y="121725"/>
                    </a:lnTo>
                    <a:cubicBezTo>
                      <a:pt x="4086" y="121725"/>
                      <a:pt x="4066" y="121685"/>
                      <a:pt x="4086" y="121665"/>
                    </a:cubicBezTo>
                    <a:cubicBezTo>
                      <a:pt x="4086" y="121606"/>
                      <a:pt x="4106" y="121546"/>
                      <a:pt x="4046" y="121527"/>
                    </a:cubicBezTo>
                    <a:cubicBezTo>
                      <a:pt x="4046" y="121527"/>
                      <a:pt x="4046" y="121487"/>
                      <a:pt x="4026" y="121467"/>
                    </a:cubicBezTo>
                    <a:cubicBezTo>
                      <a:pt x="3987" y="121388"/>
                      <a:pt x="3967" y="121308"/>
                      <a:pt x="3967" y="121229"/>
                    </a:cubicBezTo>
                    <a:lnTo>
                      <a:pt x="3967" y="121150"/>
                    </a:lnTo>
                    <a:lnTo>
                      <a:pt x="3947" y="121150"/>
                    </a:lnTo>
                    <a:cubicBezTo>
                      <a:pt x="3947" y="121170"/>
                      <a:pt x="3947" y="121189"/>
                      <a:pt x="3907" y="121189"/>
                    </a:cubicBezTo>
                    <a:cubicBezTo>
                      <a:pt x="3887" y="121189"/>
                      <a:pt x="3887" y="121170"/>
                      <a:pt x="3887" y="121150"/>
                    </a:cubicBezTo>
                    <a:cubicBezTo>
                      <a:pt x="3907" y="121130"/>
                      <a:pt x="3907" y="121130"/>
                      <a:pt x="3927" y="121110"/>
                    </a:cubicBezTo>
                    <a:cubicBezTo>
                      <a:pt x="3927" y="121090"/>
                      <a:pt x="3927" y="121070"/>
                      <a:pt x="3927" y="121051"/>
                    </a:cubicBezTo>
                    <a:lnTo>
                      <a:pt x="3927" y="121011"/>
                    </a:lnTo>
                    <a:lnTo>
                      <a:pt x="3907" y="121011"/>
                    </a:lnTo>
                    <a:cubicBezTo>
                      <a:pt x="3868" y="121011"/>
                      <a:pt x="3828" y="121011"/>
                      <a:pt x="3808" y="120971"/>
                    </a:cubicBezTo>
                    <a:lnTo>
                      <a:pt x="3808" y="120872"/>
                    </a:lnTo>
                    <a:cubicBezTo>
                      <a:pt x="3729" y="120813"/>
                      <a:pt x="3788" y="120714"/>
                      <a:pt x="3729" y="120634"/>
                    </a:cubicBezTo>
                    <a:cubicBezTo>
                      <a:pt x="3689" y="120555"/>
                      <a:pt x="3689" y="120555"/>
                      <a:pt x="3729" y="120535"/>
                    </a:cubicBezTo>
                    <a:cubicBezTo>
                      <a:pt x="3768" y="120495"/>
                      <a:pt x="3749" y="120436"/>
                      <a:pt x="3788" y="120396"/>
                    </a:cubicBezTo>
                    <a:cubicBezTo>
                      <a:pt x="3788" y="120357"/>
                      <a:pt x="3788" y="120337"/>
                      <a:pt x="3768" y="120317"/>
                    </a:cubicBezTo>
                    <a:cubicBezTo>
                      <a:pt x="3669" y="120238"/>
                      <a:pt x="3709" y="120158"/>
                      <a:pt x="3709" y="120059"/>
                    </a:cubicBezTo>
                    <a:cubicBezTo>
                      <a:pt x="3709" y="120039"/>
                      <a:pt x="3689" y="120000"/>
                      <a:pt x="3689" y="119980"/>
                    </a:cubicBezTo>
                    <a:cubicBezTo>
                      <a:pt x="3709" y="119940"/>
                      <a:pt x="3689" y="119900"/>
                      <a:pt x="3649" y="119881"/>
                    </a:cubicBezTo>
                    <a:cubicBezTo>
                      <a:pt x="3590" y="119861"/>
                      <a:pt x="3610" y="119801"/>
                      <a:pt x="3630" y="119762"/>
                    </a:cubicBezTo>
                    <a:cubicBezTo>
                      <a:pt x="3570" y="119722"/>
                      <a:pt x="3550" y="119682"/>
                      <a:pt x="3610" y="119643"/>
                    </a:cubicBezTo>
                    <a:cubicBezTo>
                      <a:pt x="3649" y="119583"/>
                      <a:pt x="3669" y="119524"/>
                      <a:pt x="3669" y="119444"/>
                    </a:cubicBezTo>
                    <a:cubicBezTo>
                      <a:pt x="3649" y="119444"/>
                      <a:pt x="3630" y="119424"/>
                      <a:pt x="3649" y="119405"/>
                    </a:cubicBezTo>
                    <a:cubicBezTo>
                      <a:pt x="3669" y="119306"/>
                      <a:pt x="3669" y="119306"/>
                      <a:pt x="3610" y="119266"/>
                    </a:cubicBezTo>
                    <a:lnTo>
                      <a:pt x="3570" y="119266"/>
                    </a:lnTo>
                    <a:cubicBezTo>
                      <a:pt x="3530" y="119246"/>
                      <a:pt x="3530" y="119226"/>
                      <a:pt x="3530" y="119187"/>
                    </a:cubicBezTo>
                    <a:cubicBezTo>
                      <a:pt x="3530" y="119163"/>
                      <a:pt x="3544" y="119154"/>
                      <a:pt x="3559" y="119154"/>
                    </a:cubicBezTo>
                    <a:cubicBezTo>
                      <a:pt x="3570" y="119154"/>
                      <a:pt x="3582" y="119158"/>
                      <a:pt x="3590" y="119167"/>
                    </a:cubicBezTo>
                    <a:cubicBezTo>
                      <a:pt x="3601" y="119172"/>
                      <a:pt x="3613" y="119174"/>
                      <a:pt x="3625" y="119174"/>
                    </a:cubicBezTo>
                    <a:cubicBezTo>
                      <a:pt x="3659" y="119174"/>
                      <a:pt x="3694" y="119156"/>
                      <a:pt x="3709" y="119127"/>
                    </a:cubicBezTo>
                    <a:cubicBezTo>
                      <a:pt x="3709" y="119087"/>
                      <a:pt x="3768" y="119028"/>
                      <a:pt x="3749" y="118968"/>
                    </a:cubicBezTo>
                    <a:cubicBezTo>
                      <a:pt x="3729" y="118909"/>
                      <a:pt x="3768" y="118869"/>
                      <a:pt x="3808" y="118830"/>
                    </a:cubicBezTo>
                    <a:lnTo>
                      <a:pt x="3808" y="118810"/>
                    </a:lnTo>
                    <a:lnTo>
                      <a:pt x="3808" y="118790"/>
                    </a:lnTo>
                    <a:cubicBezTo>
                      <a:pt x="3808" y="118730"/>
                      <a:pt x="3788" y="118691"/>
                      <a:pt x="3788" y="118631"/>
                    </a:cubicBezTo>
                    <a:cubicBezTo>
                      <a:pt x="3768" y="118592"/>
                      <a:pt x="3768" y="118552"/>
                      <a:pt x="3808" y="118512"/>
                    </a:cubicBezTo>
                    <a:cubicBezTo>
                      <a:pt x="3868" y="118393"/>
                      <a:pt x="3887" y="118254"/>
                      <a:pt x="3887" y="118116"/>
                    </a:cubicBezTo>
                    <a:cubicBezTo>
                      <a:pt x="3887" y="118056"/>
                      <a:pt x="3967" y="117997"/>
                      <a:pt x="3887" y="117937"/>
                    </a:cubicBezTo>
                    <a:cubicBezTo>
                      <a:pt x="3868" y="117917"/>
                      <a:pt x="3848" y="117897"/>
                      <a:pt x="3848" y="117897"/>
                    </a:cubicBezTo>
                    <a:cubicBezTo>
                      <a:pt x="3907" y="117759"/>
                      <a:pt x="3729" y="117660"/>
                      <a:pt x="3828" y="117521"/>
                    </a:cubicBezTo>
                    <a:cubicBezTo>
                      <a:pt x="3828" y="117521"/>
                      <a:pt x="3848" y="117501"/>
                      <a:pt x="3848" y="117481"/>
                    </a:cubicBezTo>
                    <a:cubicBezTo>
                      <a:pt x="3749" y="117481"/>
                      <a:pt x="3749" y="117481"/>
                      <a:pt x="3749" y="117560"/>
                    </a:cubicBezTo>
                    <a:lnTo>
                      <a:pt x="3749" y="117600"/>
                    </a:lnTo>
                    <a:cubicBezTo>
                      <a:pt x="3749" y="117640"/>
                      <a:pt x="3729" y="117655"/>
                      <a:pt x="3709" y="117655"/>
                    </a:cubicBezTo>
                    <a:cubicBezTo>
                      <a:pt x="3689" y="117655"/>
                      <a:pt x="3669" y="117640"/>
                      <a:pt x="3669" y="117620"/>
                    </a:cubicBezTo>
                    <a:cubicBezTo>
                      <a:pt x="3649" y="117541"/>
                      <a:pt x="3669" y="117461"/>
                      <a:pt x="3709" y="117402"/>
                    </a:cubicBezTo>
                    <a:cubicBezTo>
                      <a:pt x="3610" y="117402"/>
                      <a:pt x="3610" y="117501"/>
                      <a:pt x="3590" y="117501"/>
                    </a:cubicBezTo>
                    <a:cubicBezTo>
                      <a:pt x="3550" y="117481"/>
                      <a:pt x="3590" y="117481"/>
                      <a:pt x="3590" y="117481"/>
                    </a:cubicBezTo>
                    <a:cubicBezTo>
                      <a:pt x="3590" y="117362"/>
                      <a:pt x="3570" y="117243"/>
                      <a:pt x="3511" y="117164"/>
                    </a:cubicBezTo>
                    <a:cubicBezTo>
                      <a:pt x="3491" y="117144"/>
                      <a:pt x="3471" y="117144"/>
                      <a:pt x="3451" y="117144"/>
                    </a:cubicBezTo>
                    <a:lnTo>
                      <a:pt x="3411" y="117144"/>
                    </a:lnTo>
                    <a:cubicBezTo>
                      <a:pt x="3372" y="117144"/>
                      <a:pt x="3352" y="117124"/>
                      <a:pt x="3352" y="117084"/>
                    </a:cubicBezTo>
                    <a:cubicBezTo>
                      <a:pt x="3352" y="117065"/>
                      <a:pt x="3372" y="117025"/>
                      <a:pt x="3411" y="117025"/>
                    </a:cubicBezTo>
                    <a:cubicBezTo>
                      <a:pt x="3441" y="117025"/>
                      <a:pt x="3493" y="117058"/>
                      <a:pt x="3526" y="117058"/>
                    </a:cubicBezTo>
                    <a:cubicBezTo>
                      <a:pt x="3537" y="117058"/>
                      <a:pt x="3545" y="117055"/>
                      <a:pt x="3550" y="117045"/>
                    </a:cubicBezTo>
                    <a:cubicBezTo>
                      <a:pt x="3590" y="117005"/>
                      <a:pt x="3610" y="116926"/>
                      <a:pt x="3590" y="116866"/>
                    </a:cubicBezTo>
                    <a:cubicBezTo>
                      <a:pt x="3550" y="116807"/>
                      <a:pt x="3630" y="116787"/>
                      <a:pt x="3649" y="116727"/>
                    </a:cubicBezTo>
                    <a:lnTo>
                      <a:pt x="3649" y="116608"/>
                    </a:lnTo>
                    <a:cubicBezTo>
                      <a:pt x="3643" y="116602"/>
                      <a:pt x="3636" y="116600"/>
                      <a:pt x="3630" y="116600"/>
                    </a:cubicBezTo>
                    <a:cubicBezTo>
                      <a:pt x="3616" y="116600"/>
                      <a:pt x="3603" y="116608"/>
                      <a:pt x="3590" y="116608"/>
                    </a:cubicBezTo>
                    <a:cubicBezTo>
                      <a:pt x="3580" y="116608"/>
                      <a:pt x="3565" y="116613"/>
                      <a:pt x="3550" y="116613"/>
                    </a:cubicBezTo>
                    <a:cubicBezTo>
                      <a:pt x="3535" y="116613"/>
                      <a:pt x="3521" y="116608"/>
                      <a:pt x="3511" y="116589"/>
                    </a:cubicBezTo>
                    <a:cubicBezTo>
                      <a:pt x="3451" y="116549"/>
                      <a:pt x="3431" y="116470"/>
                      <a:pt x="3471" y="116430"/>
                    </a:cubicBezTo>
                    <a:cubicBezTo>
                      <a:pt x="3485" y="116401"/>
                      <a:pt x="3511" y="116383"/>
                      <a:pt x="3539" y="116383"/>
                    </a:cubicBezTo>
                    <a:cubicBezTo>
                      <a:pt x="3549" y="116383"/>
                      <a:pt x="3559" y="116385"/>
                      <a:pt x="3570" y="116390"/>
                    </a:cubicBezTo>
                    <a:cubicBezTo>
                      <a:pt x="3610" y="116390"/>
                      <a:pt x="3649" y="116410"/>
                      <a:pt x="3689" y="116430"/>
                    </a:cubicBezTo>
                    <a:lnTo>
                      <a:pt x="3669" y="116390"/>
                    </a:lnTo>
                    <a:cubicBezTo>
                      <a:pt x="3630" y="116351"/>
                      <a:pt x="3630" y="116311"/>
                      <a:pt x="3669" y="116291"/>
                    </a:cubicBezTo>
                    <a:lnTo>
                      <a:pt x="3669" y="116271"/>
                    </a:lnTo>
                    <a:lnTo>
                      <a:pt x="3669" y="116251"/>
                    </a:lnTo>
                    <a:cubicBezTo>
                      <a:pt x="3649" y="116232"/>
                      <a:pt x="3649" y="116212"/>
                      <a:pt x="3630" y="116212"/>
                    </a:cubicBezTo>
                    <a:lnTo>
                      <a:pt x="3550" y="116251"/>
                    </a:lnTo>
                    <a:cubicBezTo>
                      <a:pt x="3528" y="116267"/>
                      <a:pt x="3508" y="116273"/>
                      <a:pt x="3492" y="116273"/>
                    </a:cubicBezTo>
                    <a:cubicBezTo>
                      <a:pt x="3466" y="116273"/>
                      <a:pt x="3451" y="116256"/>
                      <a:pt x="3451" y="116232"/>
                    </a:cubicBezTo>
                    <a:cubicBezTo>
                      <a:pt x="3471" y="116192"/>
                      <a:pt x="3491" y="116152"/>
                      <a:pt x="3491" y="116113"/>
                    </a:cubicBezTo>
                    <a:cubicBezTo>
                      <a:pt x="3471" y="116113"/>
                      <a:pt x="3451" y="116093"/>
                      <a:pt x="3451" y="116073"/>
                    </a:cubicBezTo>
                    <a:cubicBezTo>
                      <a:pt x="3451" y="116014"/>
                      <a:pt x="3471" y="115954"/>
                      <a:pt x="3491" y="115895"/>
                    </a:cubicBezTo>
                    <a:cubicBezTo>
                      <a:pt x="3471" y="115895"/>
                      <a:pt x="3451" y="115875"/>
                      <a:pt x="3451" y="115855"/>
                    </a:cubicBezTo>
                    <a:cubicBezTo>
                      <a:pt x="3451" y="115756"/>
                      <a:pt x="3451" y="115637"/>
                      <a:pt x="3451" y="115538"/>
                    </a:cubicBezTo>
                    <a:cubicBezTo>
                      <a:pt x="3411" y="115498"/>
                      <a:pt x="3411" y="115458"/>
                      <a:pt x="3411" y="115419"/>
                    </a:cubicBezTo>
                    <a:cubicBezTo>
                      <a:pt x="3411" y="115359"/>
                      <a:pt x="3411" y="115280"/>
                      <a:pt x="3411" y="115220"/>
                    </a:cubicBezTo>
                    <a:cubicBezTo>
                      <a:pt x="3372" y="115141"/>
                      <a:pt x="3451" y="115062"/>
                      <a:pt x="3431" y="114982"/>
                    </a:cubicBezTo>
                    <a:cubicBezTo>
                      <a:pt x="3431" y="114943"/>
                      <a:pt x="3491" y="114923"/>
                      <a:pt x="3511" y="114923"/>
                    </a:cubicBezTo>
                    <a:cubicBezTo>
                      <a:pt x="3550" y="114943"/>
                      <a:pt x="3570" y="114943"/>
                      <a:pt x="3590" y="114962"/>
                    </a:cubicBezTo>
                    <a:cubicBezTo>
                      <a:pt x="3630" y="114903"/>
                      <a:pt x="3649" y="114843"/>
                      <a:pt x="3630" y="114784"/>
                    </a:cubicBezTo>
                    <a:cubicBezTo>
                      <a:pt x="3590" y="114784"/>
                      <a:pt x="3570" y="114784"/>
                      <a:pt x="3590" y="114744"/>
                    </a:cubicBezTo>
                    <a:cubicBezTo>
                      <a:pt x="3610" y="114705"/>
                      <a:pt x="3649" y="114665"/>
                      <a:pt x="3709" y="114645"/>
                    </a:cubicBezTo>
                    <a:cubicBezTo>
                      <a:pt x="3729" y="114645"/>
                      <a:pt x="3729" y="114665"/>
                      <a:pt x="3729" y="114685"/>
                    </a:cubicBezTo>
                    <a:cubicBezTo>
                      <a:pt x="3788" y="114645"/>
                      <a:pt x="3768" y="114586"/>
                      <a:pt x="3788" y="114546"/>
                    </a:cubicBezTo>
                    <a:cubicBezTo>
                      <a:pt x="3808" y="114447"/>
                      <a:pt x="3828" y="114348"/>
                      <a:pt x="3868" y="114249"/>
                    </a:cubicBezTo>
                    <a:cubicBezTo>
                      <a:pt x="3868" y="114229"/>
                      <a:pt x="3848" y="114209"/>
                      <a:pt x="3828" y="114209"/>
                    </a:cubicBezTo>
                    <a:cubicBezTo>
                      <a:pt x="3808" y="114189"/>
                      <a:pt x="3768" y="114169"/>
                      <a:pt x="3749" y="114149"/>
                    </a:cubicBezTo>
                    <a:cubicBezTo>
                      <a:pt x="3743" y="114144"/>
                      <a:pt x="3737" y="114141"/>
                      <a:pt x="3731" y="114141"/>
                    </a:cubicBezTo>
                    <a:cubicBezTo>
                      <a:pt x="3717" y="114141"/>
                      <a:pt x="3703" y="114155"/>
                      <a:pt x="3689" y="114169"/>
                    </a:cubicBezTo>
                    <a:cubicBezTo>
                      <a:pt x="3689" y="114189"/>
                      <a:pt x="3749" y="114249"/>
                      <a:pt x="3689" y="114268"/>
                    </a:cubicBezTo>
                    <a:cubicBezTo>
                      <a:pt x="3677" y="114274"/>
                      <a:pt x="3668" y="114277"/>
                      <a:pt x="3658" y="114277"/>
                    </a:cubicBezTo>
                    <a:cubicBezTo>
                      <a:pt x="3636" y="114277"/>
                      <a:pt x="3618" y="114263"/>
                      <a:pt x="3590" y="114249"/>
                    </a:cubicBezTo>
                    <a:cubicBezTo>
                      <a:pt x="3590" y="114189"/>
                      <a:pt x="3630" y="114130"/>
                      <a:pt x="3590" y="114050"/>
                    </a:cubicBezTo>
                    <a:cubicBezTo>
                      <a:pt x="3550" y="113991"/>
                      <a:pt x="3590" y="113991"/>
                      <a:pt x="3610" y="113951"/>
                    </a:cubicBezTo>
                    <a:cubicBezTo>
                      <a:pt x="3630" y="113892"/>
                      <a:pt x="3669" y="113832"/>
                      <a:pt x="3729" y="113812"/>
                    </a:cubicBezTo>
                    <a:cubicBezTo>
                      <a:pt x="3729" y="113773"/>
                      <a:pt x="3729" y="113753"/>
                      <a:pt x="3768" y="113753"/>
                    </a:cubicBezTo>
                    <a:cubicBezTo>
                      <a:pt x="3788" y="113693"/>
                      <a:pt x="3768" y="113634"/>
                      <a:pt x="3749" y="113574"/>
                    </a:cubicBezTo>
                    <a:cubicBezTo>
                      <a:pt x="3709" y="113515"/>
                      <a:pt x="3689" y="113416"/>
                      <a:pt x="3729" y="113336"/>
                    </a:cubicBezTo>
                    <a:cubicBezTo>
                      <a:pt x="3729" y="113277"/>
                      <a:pt x="3729" y="113237"/>
                      <a:pt x="3729" y="113178"/>
                    </a:cubicBezTo>
                    <a:cubicBezTo>
                      <a:pt x="3729" y="113138"/>
                      <a:pt x="3709" y="113098"/>
                      <a:pt x="3649" y="113098"/>
                    </a:cubicBezTo>
                    <a:cubicBezTo>
                      <a:pt x="3610" y="113078"/>
                      <a:pt x="3610" y="113098"/>
                      <a:pt x="3590" y="113059"/>
                    </a:cubicBezTo>
                    <a:cubicBezTo>
                      <a:pt x="3590" y="113039"/>
                      <a:pt x="3590" y="113019"/>
                      <a:pt x="3590" y="113019"/>
                    </a:cubicBezTo>
                    <a:cubicBezTo>
                      <a:pt x="3590" y="112999"/>
                      <a:pt x="3570" y="112979"/>
                      <a:pt x="3570" y="112959"/>
                    </a:cubicBezTo>
                    <a:cubicBezTo>
                      <a:pt x="3590" y="112880"/>
                      <a:pt x="3550" y="112880"/>
                      <a:pt x="3570" y="112841"/>
                    </a:cubicBezTo>
                    <a:cubicBezTo>
                      <a:pt x="3590" y="112841"/>
                      <a:pt x="3610" y="112821"/>
                      <a:pt x="3630" y="112801"/>
                    </a:cubicBezTo>
                    <a:cubicBezTo>
                      <a:pt x="3649" y="112781"/>
                      <a:pt x="3649" y="112741"/>
                      <a:pt x="3610" y="112702"/>
                    </a:cubicBezTo>
                    <a:cubicBezTo>
                      <a:pt x="3530" y="112622"/>
                      <a:pt x="3570" y="112543"/>
                      <a:pt x="3610" y="112464"/>
                    </a:cubicBezTo>
                    <a:lnTo>
                      <a:pt x="3610" y="112246"/>
                    </a:lnTo>
                    <a:cubicBezTo>
                      <a:pt x="3550" y="112186"/>
                      <a:pt x="3550" y="112186"/>
                      <a:pt x="3610" y="112107"/>
                    </a:cubicBezTo>
                    <a:cubicBezTo>
                      <a:pt x="3649" y="112127"/>
                      <a:pt x="3649" y="112166"/>
                      <a:pt x="3649" y="112206"/>
                    </a:cubicBezTo>
                    <a:lnTo>
                      <a:pt x="3749" y="112166"/>
                    </a:lnTo>
                    <a:lnTo>
                      <a:pt x="3788" y="112127"/>
                    </a:lnTo>
                    <a:cubicBezTo>
                      <a:pt x="3768" y="112067"/>
                      <a:pt x="3729" y="112027"/>
                      <a:pt x="3788" y="111988"/>
                    </a:cubicBezTo>
                    <a:cubicBezTo>
                      <a:pt x="3848" y="111948"/>
                      <a:pt x="3868" y="111849"/>
                      <a:pt x="3967" y="111849"/>
                    </a:cubicBezTo>
                    <a:cubicBezTo>
                      <a:pt x="3967" y="111770"/>
                      <a:pt x="4006" y="111690"/>
                      <a:pt x="3967" y="111611"/>
                    </a:cubicBezTo>
                    <a:cubicBezTo>
                      <a:pt x="3947" y="111551"/>
                      <a:pt x="3967" y="111492"/>
                      <a:pt x="4006" y="111432"/>
                    </a:cubicBezTo>
                    <a:cubicBezTo>
                      <a:pt x="3907" y="111353"/>
                      <a:pt x="3729" y="111353"/>
                      <a:pt x="3749" y="111274"/>
                    </a:cubicBezTo>
                    <a:cubicBezTo>
                      <a:pt x="3768" y="111195"/>
                      <a:pt x="3828" y="111214"/>
                      <a:pt x="3887" y="111195"/>
                    </a:cubicBezTo>
                    <a:cubicBezTo>
                      <a:pt x="3987" y="111195"/>
                      <a:pt x="3987" y="111195"/>
                      <a:pt x="3987" y="111155"/>
                    </a:cubicBezTo>
                    <a:cubicBezTo>
                      <a:pt x="3987" y="111095"/>
                      <a:pt x="3987" y="111056"/>
                      <a:pt x="3967" y="110996"/>
                    </a:cubicBezTo>
                    <a:cubicBezTo>
                      <a:pt x="3947" y="110957"/>
                      <a:pt x="3967" y="110897"/>
                      <a:pt x="3987" y="110857"/>
                    </a:cubicBezTo>
                    <a:cubicBezTo>
                      <a:pt x="4046" y="110798"/>
                      <a:pt x="4086" y="110719"/>
                      <a:pt x="4046" y="110659"/>
                    </a:cubicBezTo>
                    <a:cubicBezTo>
                      <a:pt x="3927" y="110600"/>
                      <a:pt x="4006" y="110500"/>
                      <a:pt x="3987" y="110421"/>
                    </a:cubicBezTo>
                    <a:cubicBezTo>
                      <a:pt x="3967" y="110342"/>
                      <a:pt x="4006" y="110342"/>
                      <a:pt x="4066" y="110342"/>
                    </a:cubicBezTo>
                    <a:cubicBezTo>
                      <a:pt x="4086" y="110342"/>
                      <a:pt x="4086" y="110322"/>
                      <a:pt x="4106" y="110322"/>
                    </a:cubicBezTo>
                    <a:lnTo>
                      <a:pt x="4106" y="110243"/>
                    </a:lnTo>
                    <a:cubicBezTo>
                      <a:pt x="4106" y="110183"/>
                      <a:pt x="4125" y="110124"/>
                      <a:pt x="4145" y="110064"/>
                    </a:cubicBezTo>
                    <a:cubicBezTo>
                      <a:pt x="4128" y="110029"/>
                      <a:pt x="4157" y="109962"/>
                      <a:pt x="4093" y="109962"/>
                    </a:cubicBezTo>
                    <a:cubicBezTo>
                      <a:pt x="4086" y="109962"/>
                      <a:pt x="4077" y="109963"/>
                      <a:pt x="4066" y="109965"/>
                    </a:cubicBezTo>
                    <a:cubicBezTo>
                      <a:pt x="4055" y="109969"/>
                      <a:pt x="4045" y="109970"/>
                      <a:pt x="4037" y="109970"/>
                    </a:cubicBezTo>
                    <a:cubicBezTo>
                      <a:pt x="3999" y="109970"/>
                      <a:pt x="3983" y="109938"/>
                      <a:pt x="3967" y="109905"/>
                    </a:cubicBezTo>
                    <a:cubicBezTo>
                      <a:pt x="3907" y="109866"/>
                      <a:pt x="3887" y="109786"/>
                      <a:pt x="3868" y="109727"/>
                    </a:cubicBezTo>
                    <a:cubicBezTo>
                      <a:pt x="3848" y="109707"/>
                      <a:pt x="3828" y="109668"/>
                      <a:pt x="3828" y="109628"/>
                    </a:cubicBezTo>
                    <a:cubicBezTo>
                      <a:pt x="3828" y="109608"/>
                      <a:pt x="3828" y="109568"/>
                      <a:pt x="3848" y="109529"/>
                    </a:cubicBezTo>
                    <a:cubicBezTo>
                      <a:pt x="3848" y="109489"/>
                      <a:pt x="3768" y="109410"/>
                      <a:pt x="3828" y="109350"/>
                    </a:cubicBezTo>
                    <a:cubicBezTo>
                      <a:pt x="3808" y="109311"/>
                      <a:pt x="3768" y="109271"/>
                      <a:pt x="3788" y="109211"/>
                    </a:cubicBezTo>
                    <a:cubicBezTo>
                      <a:pt x="3808" y="109152"/>
                      <a:pt x="3788" y="109132"/>
                      <a:pt x="3768" y="109092"/>
                    </a:cubicBezTo>
                    <a:cubicBezTo>
                      <a:pt x="3749" y="109053"/>
                      <a:pt x="3768" y="109013"/>
                      <a:pt x="3828" y="108993"/>
                    </a:cubicBezTo>
                    <a:cubicBezTo>
                      <a:pt x="3828" y="108993"/>
                      <a:pt x="3828" y="108973"/>
                      <a:pt x="3828" y="108954"/>
                    </a:cubicBezTo>
                    <a:lnTo>
                      <a:pt x="3828" y="108934"/>
                    </a:lnTo>
                    <a:cubicBezTo>
                      <a:pt x="3808" y="108934"/>
                      <a:pt x="3788" y="108894"/>
                      <a:pt x="3788" y="108854"/>
                    </a:cubicBezTo>
                    <a:cubicBezTo>
                      <a:pt x="3808" y="108835"/>
                      <a:pt x="3848" y="108835"/>
                      <a:pt x="3868" y="108835"/>
                    </a:cubicBezTo>
                    <a:lnTo>
                      <a:pt x="3927" y="108835"/>
                    </a:lnTo>
                    <a:cubicBezTo>
                      <a:pt x="3967" y="108775"/>
                      <a:pt x="3947" y="108696"/>
                      <a:pt x="4006" y="108636"/>
                    </a:cubicBezTo>
                    <a:cubicBezTo>
                      <a:pt x="4006" y="108616"/>
                      <a:pt x="4026" y="108597"/>
                      <a:pt x="4046" y="108597"/>
                    </a:cubicBezTo>
                    <a:lnTo>
                      <a:pt x="4046" y="108577"/>
                    </a:lnTo>
                    <a:lnTo>
                      <a:pt x="4046" y="108517"/>
                    </a:lnTo>
                    <a:cubicBezTo>
                      <a:pt x="4046" y="108478"/>
                      <a:pt x="4026" y="108438"/>
                      <a:pt x="4086" y="108418"/>
                    </a:cubicBezTo>
                    <a:cubicBezTo>
                      <a:pt x="4086" y="108359"/>
                      <a:pt x="4125" y="108319"/>
                      <a:pt x="4165" y="108299"/>
                    </a:cubicBezTo>
                    <a:cubicBezTo>
                      <a:pt x="4165" y="108259"/>
                      <a:pt x="4185" y="108240"/>
                      <a:pt x="4185" y="108220"/>
                    </a:cubicBezTo>
                    <a:cubicBezTo>
                      <a:pt x="4205" y="108141"/>
                      <a:pt x="4225" y="108081"/>
                      <a:pt x="4225" y="108002"/>
                    </a:cubicBezTo>
                    <a:cubicBezTo>
                      <a:pt x="4225" y="107922"/>
                      <a:pt x="4165" y="107863"/>
                      <a:pt x="4185" y="107784"/>
                    </a:cubicBezTo>
                    <a:cubicBezTo>
                      <a:pt x="4185" y="107764"/>
                      <a:pt x="4185" y="107724"/>
                      <a:pt x="4225" y="107724"/>
                    </a:cubicBezTo>
                    <a:cubicBezTo>
                      <a:pt x="4238" y="107717"/>
                      <a:pt x="4247" y="107715"/>
                      <a:pt x="4252" y="107715"/>
                    </a:cubicBezTo>
                    <a:cubicBezTo>
                      <a:pt x="4264" y="107715"/>
                      <a:pt x="4264" y="107724"/>
                      <a:pt x="4264" y="107724"/>
                    </a:cubicBezTo>
                    <a:cubicBezTo>
                      <a:pt x="4264" y="107704"/>
                      <a:pt x="4264" y="107724"/>
                      <a:pt x="4244" y="107684"/>
                    </a:cubicBezTo>
                    <a:cubicBezTo>
                      <a:pt x="4225" y="107645"/>
                      <a:pt x="4165" y="107585"/>
                      <a:pt x="4225" y="107546"/>
                    </a:cubicBezTo>
                    <a:cubicBezTo>
                      <a:pt x="4244" y="107526"/>
                      <a:pt x="4284" y="107506"/>
                      <a:pt x="4304" y="107506"/>
                    </a:cubicBezTo>
                    <a:cubicBezTo>
                      <a:pt x="4344" y="107446"/>
                      <a:pt x="4363" y="107387"/>
                      <a:pt x="4383" y="107327"/>
                    </a:cubicBezTo>
                    <a:cubicBezTo>
                      <a:pt x="4403" y="107288"/>
                      <a:pt x="4403" y="107248"/>
                      <a:pt x="4344" y="107248"/>
                    </a:cubicBezTo>
                    <a:cubicBezTo>
                      <a:pt x="4304" y="107248"/>
                      <a:pt x="4264" y="107228"/>
                      <a:pt x="4225" y="107208"/>
                    </a:cubicBezTo>
                    <a:cubicBezTo>
                      <a:pt x="4225" y="107208"/>
                      <a:pt x="4225" y="107208"/>
                      <a:pt x="4225" y="107189"/>
                    </a:cubicBezTo>
                    <a:lnTo>
                      <a:pt x="4244" y="107189"/>
                    </a:lnTo>
                    <a:cubicBezTo>
                      <a:pt x="4253" y="107191"/>
                      <a:pt x="4262" y="107192"/>
                      <a:pt x="4270" y="107192"/>
                    </a:cubicBezTo>
                    <a:cubicBezTo>
                      <a:pt x="4343" y="107192"/>
                      <a:pt x="4419" y="107123"/>
                      <a:pt x="4383" y="107070"/>
                    </a:cubicBezTo>
                    <a:cubicBezTo>
                      <a:pt x="4383" y="107050"/>
                      <a:pt x="4383" y="107030"/>
                      <a:pt x="4363" y="107010"/>
                    </a:cubicBezTo>
                    <a:lnTo>
                      <a:pt x="4264" y="106970"/>
                    </a:lnTo>
                    <a:cubicBezTo>
                      <a:pt x="4185" y="106951"/>
                      <a:pt x="4185" y="106951"/>
                      <a:pt x="4185" y="106832"/>
                    </a:cubicBezTo>
                    <a:lnTo>
                      <a:pt x="4185" y="106693"/>
                    </a:lnTo>
                    <a:cubicBezTo>
                      <a:pt x="4225" y="106633"/>
                      <a:pt x="4205" y="106574"/>
                      <a:pt x="4185" y="106534"/>
                    </a:cubicBezTo>
                    <a:cubicBezTo>
                      <a:pt x="4165" y="106514"/>
                      <a:pt x="4185" y="106475"/>
                      <a:pt x="4225" y="106475"/>
                    </a:cubicBezTo>
                    <a:lnTo>
                      <a:pt x="4264" y="106475"/>
                    </a:lnTo>
                    <a:cubicBezTo>
                      <a:pt x="4264" y="106455"/>
                      <a:pt x="4264" y="106455"/>
                      <a:pt x="4264" y="106435"/>
                    </a:cubicBezTo>
                    <a:lnTo>
                      <a:pt x="4225" y="106435"/>
                    </a:lnTo>
                    <a:cubicBezTo>
                      <a:pt x="4205" y="106415"/>
                      <a:pt x="4205" y="106395"/>
                      <a:pt x="4185" y="106395"/>
                    </a:cubicBezTo>
                    <a:cubicBezTo>
                      <a:pt x="4185" y="106296"/>
                      <a:pt x="4185" y="106296"/>
                      <a:pt x="4284" y="106276"/>
                    </a:cubicBezTo>
                    <a:cubicBezTo>
                      <a:pt x="4304" y="106276"/>
                      <a:pt x="4324" y="106276"/>
                      <a:pt x="4363" y="106257"/>
                    </a:cubicBezTo>
                    <a:cubicBezTo>
                      <a:pt x="4344" y="106217"/>
                      <a:pt x="4304" y="106157"/>
                      <a:pt x="4363" y="106118"/>
                    </a:cubicBezTo>
                    <a:cubicBezTo>
                      <a:pt x="4383" y="106098"/>
                      <a:pt x="4383" y="106078"/>
                      <a:pt x="4383" y="106038"/>
                    </a:cubicBezTo>
                    <a:cubicBezTo>
                      <a:pt x="4363" y="106019"/>
                      <a:pt x="4348" y="106014"/>
                      <a:pt x="4336" y="106014"/>
                    </a:cubicBezTo>
                    <a:cubicBezTo>
                      <a:pt x="4324" y="106014"/>
                      <a:pt x="4314" y="106019"/>
                      <a:pt x="4304" y="106019"/>
                    </a:cubicBezTo>
                    <a:cubicBezTo>
                      <a:pt x="4276" y="106033"/>
                      <a:pt x="4258" y="106047"/>
                      <a:pt x="4242" y="106047"/>
                    </a:cubicBezTo>
                    <a:cubicBezTo>
                      <a:pt x="4236" y="106047"/>
                      <a:pt x="4230" y="106044"/>
                      <a:pt x="4225" y="106038"/>
                    </a:cubicBezTo>
                    <a:cubicBezTo>
                      <a:pt x="4225" y="106019"/>
                      <a:pt x="4225" y="105999"/>
                      <a:pt x="4225" y="105999"/>
                    </a:cubicBezTo>
                    <a:lnTo>
                      <a:pt x="4225" y="105919"/>
                    </a:lnTo>
                    <a:cubicBezTo>
                      <a:pt x="4225" y="105900"/>
                      <a:pt x="4205" y="105880"/>
                      <a:pt x="4225" y="105820"/>
                    </a:cubicBezTo>
                    <a:cubicBezTo>
                      <a:pt x="4244" y="105781"/>
                      <a:pt x="4185" y="105741"/>
                      <a:pt x="4185" y="105721"/>
                    </a:cubicBezTo>
                    <a:cubicBezTo>
                      <a:pt x="4185" y="105602"/>
                      <a:pt x="4185" y="105483"/>
                      <a:pt x="4225" y="105364"/>
                    </a:cubicBezTo>
                    <a:cubicBezTo>
                      <a:pt x="4244" y="105305"/>
                      <a:pt x="4304" y="105285"/>
                      <a:pt x="4363" y="105265"/>
                    </a:cubicBezTo>
                    <a:lnTo>
                      <a:pt x="4403" y="105225"/>
                    </a:lnTo>
                    <a:cubicBezTo>
                      <a:pt x="4403" y="105106"/>
                      <a:pt x="4403" y="105027"/>
                      <a:pt x="4264" y="105007"/>
                    </a:cubicBezTo>
                    <a:cubicBezTo>
                      <a:pt x="4225" y="105007"/>
                      <a:pt x="4205" y="104888"/>
                      <a:pt x="4225" y="104868"/>
                    </a:cubicBezTo>
                    <a:cubicBezTo>
                      <a:pt x="4234" y="104858"/>
                      <a:pt x="4239" y="104853"/>
                      <a:pt x="4244" y="104853"/>
                    </a:cubicBezTo>
                    <a:cubicBezTo>
                      <a:pt x="4249" y="104853"/>
                      <a:pt x="4254" y="104858"/>
                      <a:pt x="4264" y="104868"/>
                    </a:cubicBezTo>
                    <a:cubicBezTo>
                      <a:pt x="4281" y="104894"/>
                      <a:pt x="4302" y="104901"/>
                      <a:pt x="4325" y="104901"/>
                    </a:cubicBezTo>
                    <a:cubicBezTo>
                      <a:pt x="4355" y="104901"/>
                      <a:pt x="4389" y="104888"/>
                      <a:pt x="4423" y="104888"/>
                    </a:cubicBezTo>
                    <a:cubicBezTo>
                      <a:pt x="4423" y="104868"/>
                      <a:pt x="4423" y="104849"/>
                      <a:pt x="4423" y="104829"/>
                    </a:cubicBezTo>
                    <a:cubicBezTo>
                      <a:pt x="4363" y="104730"/>
                      <a:pt x="4304" y="104769"/>
                      <a:pt x="4264" y="104749"/>
                    </a:cubicBezTo>
                    <a:cubicBezTo>
                      <a:pt x="4264" y="104749"/>
                      <a:pt x="4244" y="104749"/>
                      <a:pt x="4244" y="104730"/>
                    </a:cubicBezTo>
                    <a:cubicBezTo>
                      <a:pt x="4225" y="104630"/>
                      <a:pt x="4304" y="104591"/>
                      <a:pt x="4383" y="104571"/>
                    </a:cubicBezTo>
                    <a:cubicBezTo>
                      <a:pt x="4403" y="104571"/>
                      <a:pt x="4423" y="104551"/>
                      <a:pt x="4423" y="104511"/>
                    </a:cubicBezTo>
                    <a:cubicBezTo>
                      <a:pt x="4383" y="104511"/>
                      <a:pt x="4363" y="104492"/>
                      <a:pt x="4344" y="104492"/>
                    </a:cubicBezTo>
                    <a:cubicBezTo>
                      <a:pt x="4338" y="104489"/>
                      <a:pt x="4332" y="104487"/>
                      <a:pt x="4326" y="104487"/>
                    </a:cubicBezTo>
                    <a:cubicBezTo>
                      <a:pt x="4302" y="104487"/>
                      <a:pt x="4279" y="104506"/>
                      <a:pt x="4256" y="104506"/>
                    </a:cubicBezTo>
                    <a:cubicBezTo>
                      <a:pt x="4245" y="104506"/>
                      <a:pt x="4235" y="104502"/>
                      <a:pt x="4225" y="104492"/>
                    </a:cubicBezTo>
                    <a:cubicBezTo>
                      <a:pt x="4225" y="104472"/>
                      <a:pt x="4284" y="104432"/>
                      <a:pt x="4284" y="104392"/>
                    </a:cubicBezTo>
                    <a:cubicBezTo>
                      <a:pt x="4304" y="104353"/>
                      <a:pt x="4324" y="104293"/>
                      <a:pt x="4324" y="104234"/>
                    </a:cubicBezTo>
                    <a:cubicBezTo>
                      <a:pt x="4324" y="104174"/>
                      <a:pt x="4344" y="104115"/>
                      <a:pt x="4403" y="104075"/>
                    </a:cubicBezTo>
                    <a:lnTo>
                      <a:pt x="4363" y="103956"/>
                    </a:lnTo>
                    <a:lnTo>
                      <a:pt x="4284" y="104016"/>
                    </a:lnTo>
                    <a:cubicBezTo>
                      <a:pt x="4278" y="104021"/>
                      <a:pt x="4272" y="104024"/>
                      <a:pt x="4267" y="104024"/>
                    </a:cubicBezTo>
                    <a:cubicBezTo>
                      <a:pt x="4254" y="104024"/>
                      <a:pt x="4244" y="104010"/>
                      <a:pt x="4244" y="103996"/>
                    </a:cubicBezTo>
                    <a:cubicBezTo>
                      <a:pt x="4244" y="103936"/>
                      <a:pt x="4225" y="103857"/>
                      <a:pt x="4324" y="103837"/>
                    </a:cubicBezTo>
                    <a:cubicBezTo>
                      <a:pt x="4324" y="103758"/>
                      <a:pt x="4344" y="103678"/>
                      <a:pt x="4383" y="103599"/>
                    </a:cubicBezTo>
                    <a:lnTo>
                      <a:pt x="4383" y="103500"/>
                    </a:lnTo>
                    <a:lnTo>
                      <a:pt x="4383" y="103421"/>
                    </a:lnTo>
                    <a:lnTo>
                      <a:pt x="4383" y="103103"/>
                    </a:lnTo>
                    <a:cubicBezTo>
                      <a:pt x="4383" y="103084"/>
                      <a:pt x="4344" y="103064"/>
                      <a:pt x="4383" y="103024"/>
                    </a:cubicBezTo>
                    <a:cubicBezTo>
                      <a:pt x="4403" y="102965"/>
                      <a:pt x="4383" y="102885"/>
                      <a:pt x="4383" y="102846"/>
                    </a:cubicBezTo>
                    <a:cubicBezTo>
                      <a:pt x="4383" y="102806"/>
                      <a:pt x="4324" y="102766"/>
                      <a:pt x="4304" y="102707"/>
                    </a:cubicBezTo>
                    <a:cubicBezTo>
                      <a:pt x="4284" y="102647"/>
                      <a:pt x="4403" y="102608"/>
                      <a:pt x="4363" y="102528"/>
                    </a:cubicBezTo>
                    <a:lnTo>
                      <a:pt x="4284" y="102449"/>
                    </a:lnTo>
                    <a:cubicBezTo>
                      <a:pt x="4284" y="102469"/>
                      <a:pt x="4264" y="102489"/>
                      <a:pt x="4244" y="102528"/>
                    </a:cubicBezTo>
                    <a:cubicBezTo>
                      <a:pt x="4244" y="102542"/>
                      <a:pt x="4225" y="102556"/>
                      <a:pt x="4206" y="102556"/>
                    </a:cubicBezTo>
                    <a:cubicBezTo>
                      <a:pt x="4198" y="102556"/>
                      <a:pt x="4191" y="102554"/>
                      <a:pt x="4185" y="102548"/>
                    </a:cubicBezTo>
                    <a:cubicBezTo>
                      <a:pt x="4145" y="102528"/>
                      <a:pt x="4165" y="102489"/>
                      <a:pt x="4185" y="102469"/>
                    </a:cubicBezTo>
                    <a:cubicBezTo>
                      <a:pt x="4205" y="102449"/>
                      <a:pt x="4244" y="102409"/>
                      <a:pt x="4284" y="102409"/>
                    </a:cubicBezTo>
                    <a:lnTo>
                      <a:pt x="4344" y="102350"/>
                    </a:lnTo>
                    <a:cubicBezTo>
                      <a:pt x="4244" y="102310"/>
                      <a:pt x="4244" y="102310"/>
                      <a:pt x="4264" y="102251"/>
                    </a:cubicBezTo>
                    <a:cubicBezTo>
                      <a:pt x="4284" y="102231"/>
                      <a:pt x="4304" y="102191"/>
                      <a:pt x="4324" y="102171"/>
                    </a:cubicBezTo>
                    <a:cubicBezTo>
                      <a:pt x="4344" y="102132"/>
                      <a:pt x="4403" y="102092"/>
                      <a:pt x="4344" y="102013"/>
                    </a:cubicBezTo>
                    <a:cubicBezTo>
                      <a:pt x="4284" y="101953"/>
                      <a:pt x="4344" y="101933"/>
                      <a:pt x="4363" y="101913"/>
                    </a:cubicBezTo>
                    <a:lnTo>
                      <a:pt x="4363" y="101874"/>
                    </a:lnTo>
                    <a:cubicBezTo>
                      <a:pt x="4344" y="101814"/>
                      <a:pt x="4304" y="101755"/>
                      <a:pt x="4264" y="101735"/>
                    </a:cubicBezTo>
                    <a:cubicBezTo>
                      <a:pt x="4225" y="101715"/>
                      <a:pt x="4225" y="101676"/>
                      <a:pt x="4264" y="101656"/>
                    </a:cubicBezTo>
                    <a:cubicBezTo>
                      <a:pt x="4304" y="101616"/>
                      <a:pt x="4324" y="101596"/>
                      <a:pt x="4264" y="101557"/>
                    </a:cubicBezTo>
                    <a:cubicBezTo>
                      <a:pt x="4205" y="101517"/>
                      <a:pt x="4185" y="101517"/>
                      <a:pt x="4205" y="101457"/>
                    </a:cubicBezTo>
                    <a:cubicBezTo>
                      <a:pt x="4165" y="101378"/>
                      <a:pt x="4165" y="101378"/>
                      <a:pt x="4244" y="101378"/>
                    </a:cubicBezTo>
                    <a:cubicBezTo>
                      <a:pt x="4244" y="101338"/>
                      <a:pt x="4244" y="101299"/>
                      <a:pt x="4225" y="101299"/>
                    </a:cubicBezTo>
                    <a:cubicBezTo>
                      <a:pt x="4125" y="101299"/>
                      <a:pt x="4125" y="101219"/>
                      <a:pt x="4125" y="101140"/>
                    </a:cubicBezTo>
                    <a:cubicBezTo>
                      <a:pt x="4106" y="101120"/>
                      <a:pt x="4106" y="101100"/>
                      <a:pt x="4086" y="101081"/>
                    </a:cubicBezTo>
                    <a:cubicBezTo>
                      <a:pt x="4046" y="101041"/>
                      <a:pt x="4066" y="101001"/>
                      <a:pt x="4086" y="100981"/>
                    </a:cubicBezTo>
                    <a:cubicBezTo>
                      <a:pt x="4026" y="100922"/>
                      <a:pt x="4046" y="100823"/>
                      <a:pt x="4125" y="100803"/>
                    </a:cubicBezTo>
                    <a:cubicBezTo>
                      <a:pt x="4125" y="100743"/>
                      <a:pt x="4125" y="100704"/>
                      <a:pt x="4145" y="100664"/>
                    </a:cubicBezTo>
                    <a:cubicBezTo>
                      <a:pt x="4165" y="100624"/>
                      <a:pt x="4165" y="100605"/>
                      <a:pt x="4125" y="100585"/>
                    </a:cubicBezTo>
                    <a:cubicBezTo>
                      <a:pt x="4026" y="100585"/>
                      <a:pt x="4066" y="100486"/>
                      <a:pt x="4026" y="100446"/>
                    </a:cubicBezTo>
                    <a:lnTo>
                      <a:pt x="4026" y="100386"/>
                    </a:lnTo>
                    <a:cubicBezTo>
                      <a:pt x="4026" y="100327"/>
                      <a:pt x="4046" y="100248"/>
                      <a:pt x="4086" y="100188"/>
                    </a:cubicBezTo>
                    <a:cubicBezTo>
                      <a:pt x="4106" y="100149"/>
                      <a:pt x="4006" y="100168"/>
                      <a:pt x="3987" y="100129"/>
                    </a:cubicBezTo>
                    <a:cubicBezTo>
                      <a:pt x="3987" y="100089"/>
                      <a:pt x="4006" y="100069"/>
                      <a:pt x="4026" y="100049"/>
                    </a:cubicBezTo>
                    <a:cubicBezTo>
                      <a:pt x="4066" y="100030"/>
                      <a:pt x="4086" y="100010"/>
                      <a:pt x="4086" y="99970"/>
                    </a:cubicBezTo>
                    <a:cubicBezTo>
                      <a:pt x="4086" y="99930"/>
                      <a:pt x="4086" y="99871"/>
                      <a:pt x="4086" y="99811"/>
                    </a:cubicBezTo>
                    <a:lnTo>
                      <a:pt x="4086" y="99454"/>
                    </a:lnTo>
                    <a:cubicBezTo>
                      <a:pt x="4086" y="99375"/>
                      <a:pt x="4086" y="99355"/>
                      <a:pt x="4125" y="99355"/>
                    </a:cubicBezTo>
                    <a:cubicBezTo>
                      <a:pt x="4145" y="99355"/>
                      <a:pt x="4145" y="99435"/>
                      <a:pt x="4165" y="99454"/>
                    </a:cubicBezTo>
                    <a:cubicBezTo>
                      <a:pt x="4225" y="99494"/>
                      <a:pt x="4284" y="99534"/>
                      <a:pt x="4304" y="99593"/>
                    </a:cubicBezTo>
                    <a:cubicBezTo>
                      <a:pt x="4310" y="99606"/>
                      <a:pt x="4324" y="99611"/>
                      <a:pt x="4340" y="99611"/>
                    </a:cubicBezTo>
                    <a:cubicBezTo>
                      <a:pt x="4372" y="99611"/>
                      <a:pt x="4416" y="99593"/>
                      <a:pt x="4443" y="99593"/>
                    </a:cubicBezTo>
                    <a:cubicBezTo>
                      <a:pt x="4443" y="99573"/>
                      <a:pt x="4443" y="99554"/>
                      <a:pt x="4482" y="99554"/>
                    </a:cubicBezTo>
                    <a:cubicBezTo>
                      <a:pt x="4462" y="99514"/>
                      <a:pt x="4462" y="99474"/>
                      <a:pt x="4502" y="99435"/>
                    </a:cubicBezTo>
                    <a:cubicBezTo>
                      <a:pt x="4562" y="99395"/>
                      <a:pt x="4502" y="99276"/>
                      <a:pt x="4601" y="99256"/>
                    </a:cubicBezTo>
                    <a:lnTo>
                      <a:pt x="4661" y="99256"/>
                    </a:lnTo>
                    <a:cubicBezTo>
                      <a:pt x="4542" y="99078"/>
                      <a:pt x="4562" y="98859"/>
                      <a:pt x="4700" y="98721"/>
                    </a:cubicBezTo>
                    <a:cubicBezTo>
                      <a:pt x="4700" y="98701"/>
                      <a:pt x="4700" y="98681"/>
                      <a:pt x="4740" y="98661"/>
                    </a:cubicBezTo>
                    <a:cubicBezTo>
                      <a:pt x="4740" y="98621"/>
                      <a:pt x="4740" y="98562"/>
                      <a:pt x="4760" y="98522"/>
                    </a:cubicBezTo>
                    <a:cubicBezTo>
                      <a:pt x="4800" y="98483"/>
                      <a:pt x="4740" y="98384"/>
                      <a:pt x="4780" y="98324"/>
                    </a:cubicBezTo>
                    <a:cubicBezTo>
                      <a:pt x="4720" y="98245"/>
                      <a:pt x="4720" y="98146"/>
                      <a:pt x="4760" y="98066"/>
                    </a:cubicBezTo>
                    <a:cubicBezTo>
                      <a:pt x="4780" y="98046"/>
                      <a:pt x="4740" y="98027"/>
                      <a:pt x="4720" y="98007"/>
                    </a:cubicBezTo>
                    <a:cubicBezTo>
                      <a:pt x="4671" y="98007"/>
                      <a:pt x="4663" y="98101"/>
                      <a:pt x="4617" y="98101"/>
                    </a:cubicBezTo>
                    <a:cubicBezTo>
                      <a:pt x="4607" y="98101"/>
                      <a:pt x="4595" y="98097"/>
                      <a:pt x="4581" y="98086"/>
                    </a:cubicBezTo>
                    <a:cubicBezTo>
                      <a:pt x="4522" y="98046"/>
                      <a:pt x="4641" y="98007"/>
                      <a:pt x="4621" y="97947"/>
                    </a:cubicBezTo>
                    <a:cubicBezTo>
                      <a:pt x="4621" y="97888"/>
                      <a:pt x="4641" y="97848"/>
                      <a:pt x="4700" y="97808"/>
                    </a:cubicBezTo>
                    <a:cubicBezTo>
                      <a:pt x="4700" y="97749"/>
                      <a:pt x="4700" y="97670"/>
                      <a:pt x="4700" y="97610"/>
                    </a:cubicBezTo>
                    <a:cubicBezTo>
                      <a:pt x="4720" y="97531"/>
                      <a:pt x="4681" y="97511"/>
                      <a:pt x="4661" y="97471"/>
                    </a:cubicBezTo>
                    <a:cubicBezTo>
                      <a:pt x="4641" y="97471"/>
                      <a:pt x="4621" y="97476"/>
                      <a:pt x="4606" y="97476"/>
                    </a:cubicBezTo>
                    <a:cubicBezTo>
                      <a:pt x="4591" y="97476"/>
                      <a:pt x="4581" y="97471"/>
                      <a:pt x="4581" y="97451"/>
                    </a:cubicBezTo>
                    <a:cubicBezTo>
                      <a:pt x="4562" y="97392"/>
                      <a:pt x="4522" y="97352"/>
                      <a:pt x="4482" y="97293"/>
                    </a:cubicBezTo>
                    <a:cubicBezTo>
                      <a:pt x="4423" y="97233"/>
                      <a:pt x="4383" y="97114"/>
                      <a:pt x="4403" y="97015"/>
                    </a:cubicBezTo>
                    <a:cubicBezTo>
                      <a:pt x="4344" y="96956"/>
                      <a:pt x="4462" y="96896"/>
                      <a:pt x="4423" y="96837"/>
                    </a:cubicBezTo>
                    <a:cubicBezTo>
                      <a:pt x="4403" y="96777"/>
                      <a:pt x="4363" y="96757"/>
                      <a:pt x="4344" y="96698"/>
                    </a:cubicBezTo>
                    <a:cubicBezTo>
                      <a:pt x="4304" y="96638"/>
                      <a:pt x="4344" y="96599"/>
                      <a:pt x="4383" y="96579"/>
                    </a:cubicBezTo>
                    <a:cubicBezTo>
                      <a:pt x="4403" y="96480"/>
                      <a:pt x="4403" y="96381"/>
                      <a:pt x="4344" y="96301"/>
                    </a:cubicBezTo>
                    <a:cubicBezTo>
                      <a:pt x="4264" y="96182"/>
                      <a:pt x="4264" y="96043"/>
                      <a:pt x="4344" y="95924"/>
                    </a:cubicBezTo>
                    <a:cubicBezTo>
                      <a:pt x="4363" y="95865"/>
                      <a:pt x="4344" y="95786"/>
                      <a:pt x="4403" y="95746"/>
                    </a:cubicBezTo>
                    <a:cubicBezTo>
                      <a:pt x="4423" y="95706"/>
                      <a:pt x="4462" y="95706"/>
                      <a:pt x="4502" y="95686"/>
                    </a:cubicBezTo>
                    <a:cubicBezTo>
                      <a:pt x="4522" y="95686"/>
                      <a:pt x="4542" y="95647"/>
                      <a:pt x="4522" y="95627"/>
                    </a:cubicBezTo>
                    <a:cubicBezTo>
                      <a:pt x="4423" y="95548"/>
                      <a:pt x="4383" y="95409"/>
                      <a:pt x="4383" y="95270"/>
                    </a:cubicBezTo>
                    <a:cubicBezTo>
                      <a:pt x="4304" y="95270"/>
                      <a:pt x="4304" y="95349"/>
                      <a:pt x="4225" y="95349"/>
                    </a:cubicBezTo>
                    <a:cubicBezTo>
                      <a:pt x="4205" y="95250"/>
                      <a:pt x="4205" y="95151"/>
                      <a:pt x="4244" y="95072"/>
                    </a:cubicBezTo>
                    <a:cubicBezTo>
                      <a:pt x="4244" y="95032"/>
                      <a:pt x="4264" y="94992"/>
                      <a:pt x="4304" y="94992"/>
                    </a:cubicBezTo>
                    <a:cubicBezTo>
                      <a:pt x="4344" y="95012"/>
                      <a:pt x="4344" y="95032"/>
                      <a:pt x="4363" y="95052"/>
                    </a:cubicBezTo>
                    <a:lnTo>
                      <a:pt x="4363" y="95032"/>
                    </a:lnTo>
                    <a:lnTo>
                      <a:pt x="4383" y="95032"/>
                    </a:lnTo>
                    <a:lnTo>
                      <a:pt x="4383" y="94973"/>
                    </a:lnTo>
                    <a:cubicBezTo>
                      <a:pt x="4383" y="94913"/>
                      <a:pt x="4462" y="94953"/>
                      <a:pt x="4462" y="94893"/>
                    </a:cubicBezTo>
                    <a:cubicBezTo>
                      <a:pt x="4462" y="94873"/>
                      <a:pt x="4462" y="94834"/>
                      <a:pt x="4462" y="94794"/>
                    </a:cubicBezTo>
                    <a:cubicBezTo>
                      <a:pt x="4476" y="94726"/>
                      <a:pt x="4518" y="94704"/>
                      <a:pt x="4576" y="94704"/>
                    </a:cubicBezTo>
                    <a:cubicBezTo>
                      <a:pt x="4601" y="94704"/>
                      <a:pt x="4630" y="94709"/>
                      <a:pt x="4661" y="94715"/>
                    </a:cubicBezTo>
                    <a:lnTo>
                      <a:pt x="4700" y="94675"/>
                    </a:lnTo>
                    <a:cubicBezTo>
                      <a:pt x="4700" y="94616"/>
                      <a:pt x="4700" y="94576"/>
                      <a:pt x="4661" y="94536"/>
                    </a:cubicBezTo>
                    <a:cubicBezTo>
                      <a:pt x="4648" y="94523"/>
                      <a:pt x="4639" y="94519"/>
                      <a:pt x="4633" y="94519"/>
                    </a:cubicBezTo>
                    <a:cubicBezTo>
                      <a:pt x="4621" y="94519"/>
                      <a:pt x="4621" y="94536"/>
                      <a:pt x="4621" y="94536"/>
                    </a:cubicBezTo>
                    <a:cubicBezTo>
                      <a:pt x="4542" y="94457"/>
                      <a:pt x="4502" y="94358"/>
                      <a:pt x="4542" y="94259"/>
                    </a:cubicBezTo>
                    <a:cubicBezTo>
                      <a:pt x="4542" y="94219"/>
                      <a:pt x="4581" y="94159"/>
                      <a:pt x="4601" y="94120"/>
                    </a:cubicBezTo>
                    <a:cubicBezTo>
                      <a:pt x="4601" y="94021"/>
                      <a:pt x="4681" y="94021"/>
                      <a:pt x="4740" y="94001"/>
                    </a:cubicBezTo>
                    <a:cubicBezTo>
                      <a:pt x="4700" y="93902"/>
                      <a:pt x="4681" y="93822"/>
                      <a:pt x="4780" y="93743"/>
                    </a:cubicBezTo>
                    <a:cubicBezTo>
                      <a:pt x="4800" y="93743"/>
                      <a:pt x="4800" y="93703"/>
                      <a:pt x="4800" y="93684"/>
                    </a:cubicBezTo>
                    <a:cubicBezTo>
                      <a:pt x="4720" y="93644"/>
                      <a:pt x="4780" y="93604"/>
                      <a:pt x="4800" y="93545"/>
                    </a:cubicBezTo>
                    <a:cubicBezTo>
                      <a:pt x="4760" y="93545"/>
                      <a:pt x="4700" y="93545"/>
                      <a:pt x="4740" y="93485"/>
                    </a:cubicBezTo>
                    <a:cubicBezTo>
                      <a:pt x="4740" y="93465"/>
                      <a:pt x="4760" y="93446"/>
                      <a:pt x="4760" y="93426"/>
                    </a:cubicBezTo>
                    <a:cubicBezTo>
                      <a:pt x="4720" y="93307"/>
                      <a:pt x="4720" y="93188"/>
                      <a:pt x="4760" y="93069"/>
                    </a:cubicBezTo>
                    <a:cubicBezTo>
                      <a:pt x="4780" y="93049"/>
                      <a:pt x="4800" y="93029"/>
                      <a:pt x="4800" y="93029"/>
                    </a:cubicBezTo>
                    <a:cubicBezTo>
                      <a:pt x="4819" y="93049"/>
                      <a:pt x="4839" y="93049"/>
                      <a:pt x="4839" y="93069"/>
                    </a:cubicBezTo>
                    <a:cubicBezTo>
                      <a:pt x="4839" y="93168"/>
                      <a:pt x="4839" y="93247"/>
                      <a:pt x="4839" y="93346"/>
                    </a:cubicBezTo>
                    <a:lnTo>
                      <a:pt x="4879" y="93346"/>
                    </a:lnTo>
                    <a:cubicBezTo>
                      <a:pt x="4919" y="93327"/>
                      <a:pt x="4938" y="93307"/>
                      <a:pt x="4958" y="93287"/>
                    </a:cubicBezTo>
                    <a:cubicBezTo>
                      <a:pt x="5018" y="93188"/>
                      <a:pt x="4958" y="93089"/>
                      <a:pt x="4998" y="92989"/>
                    </a:cubicBezTo>
                    <a:cubicBezTo>
                      <a:pt x="5018" y="92950"/>
                      <a:pt x="5018" y="92890"/>
                      <a:pt x="5018" y="92851"/>
                    </a:cubicBezTo>
                    <a:lnTo>
                      <a:pt x="4958" y="92851"/>
                    </a:lnTo>
                    <a:cubicBezTo>
                      <a:pt x="4919" y="92851"/>
                      <a:pt x="4879" y="92851"/>
                      <a:pt x="4859" y="92811"/>
                    </a:cubicBezTo>
                    <a:cubicBezTo>
                      <a:pt x="4839" y="92771"/>
                      <a:pt x="4899" y="92751"/>
                      <a:pt x="4919" y="92732"/>
                    </a:cubicBezTo>
                    <a:lnTo>
                      <a:pt x="4919" y="92712"/>
                    </a:lnTo>
                    <a:cubicBezTo>
                      <a:pt x="4780" y="92652"/>
                      <a:pt x="4760" y="92632"/>
                      <a:pt x="4780" y="92513"/>
                    </a:cubicBezTo>
                    <a:lnTo>
                      <a:pt x="4780" y="92434"/>
                    </a:lnTo>
                    <a:lnTo>
                      <a:pt x="4780" y="92315"/>
                    </a:lnTo>
                    <a:cubicBezTo>
                      <a:pt x="4800" y="92236"/>
                      <a:pt x="4839" y="92176"/>
                      <a:pt x="4919" y="92137"/>
                    </a:cubicBezTo>
                    <a:lnTo>
                      <a:pt x="4958" y="92038"/>
                    </a:lnTo>
                    <a:cubicBezTo>
                      <a:pt x="4958" y="92038"/>
                      <a:pt x="4958" y="92018"/>
                      <a:pt x="4958" y="91998"/>
                    </a:cubicBezTo>
                    <a:cubicBezTo>
                      <a:pt x="4919" y="91978"/>
                      <a:pt x="4839" y="91978"/>
                      <a:pt x="4839" y="91919"/>
                    </a:cubicBezTo>
                    <a:cubicBezTo>
                      <a:pt x="4839" y="91839"/>
                      <a:pt x="4819" y="91819"/>
                      <a:pt x="4879" y="91800"/>
                    </a:cubicBezTo>
                    <a:cubicBezTo>
                      <a:pt x="4906" y="91782"/>
                      <a:pt x="4924" y="91772"/>
                      <a:pt x="4939" y="91772"/>
                    </a:cubicBezTo>
                    <a:cubicBezTo>
                      <a:pt x="4956" y="91772"/>
                      <a:pt x="4967" y="91787"/>
                      <a:pt x="4978" y="91819"/>
                    </a:cubicBezTo>
                    <a:lnTo>
                      <a:pt x="5038" y="91800"/>
                    </a:lnTo>
                    <a:cubicBezTo>
                      <a:pt x="5018" y="91780"/>
                      <a:pt x="4998" y="91720"/>
                      <a:pt x="5097" y="91681"/>
                    </a:cubicBezTo>
                    <a:cubicBezTo>
                      <a:pt x="5097" y="91621"/>
                      <a:pt x="5117" y="91542"/>
                      <a:pt x="5137" y="91462"/>
                    </a:cubicBezTo>
                    <a:lnTo>
                      <a:pt x="5137" y="91363"/>
                    </a:lnTo>
                    <a:cubicBezTo>
                      <a:pt x="5157" y="91304"/>
                      <a:pt x="5196" y="91205"/>
                      <a:pt x="5117" y="91165"/>
                    </a:cubicBezTo>
                    <a:cubicBezTo>
                      <a:pt x="5107" y="91155"/>
                      <a:pt x="5092" y="91145"/>
                      <a:pt x="5077" y="91145"/>
                    </a:cubicBezTo>
                    <a:cubicBezTo>
                      <a:pt x="5062" y="91145"/>
                      <a:pt x="5048" y="91155"/>
                      <a:pt x="5038" y="91185"/>
                    </a:cubicBezTo>
                    <a:lnTo>
                      <a:pt x="4938" y="91185"/>
                    </a:lnTo>
                    <a:cubicBezTo>
                      <a:pt x="4879" y="91185"/>
                      <a:pt x="4839" y="91145"/>
                      <a:pt x="4879" y="91105"/>
                    </a:cubicBezTo>
                    <a:cubicBezTo>
                      <a:pt x="4899" y="91066"/>
                      <a:pt x="4919" y="91006"/>
                      <a:pt x="4958" y="90967"/>
                    </a:cubicBezTo>
                    <a:cubicBezTo>
                      <a:pt x="4919" y="90967"/>
                      <a:pt x="4899" y="90967"/>
                      <a:pt x="4899" y="90927"/>
                    </a:cubicBezTo>
                    <a:cubicBezTo>
                      <a:pt x="4899" y="90887"/>
                      <a:pt x="4919" y="90848"/>
                      <a:pt x="4938" y="90828"/>
                    </a:cubicBezTo>
                    <a:cubicBezTo>
                      <a:pt x="4978" y="90808"/>
                      <a:pt x="4978" y="90768"/>
                      <a:pt x="4998" y="90729"/>
                    </a:cubicBezTo>
                    <a:cubicBezTo>
                      <a:pt x="4998" y="90709"/>
                      <a:pt x="5018" y="90669"/>
                      <a:pt x="5038" y="90649"/>
                    </a:cubicBezTo>
                    <a:cubicBezTo>
                      <a:pt x="5038" y="90590"/>
                      <a:pt x="4958" y="90550"/>
                      <a:pt x="4998" y="90491"/>
                    </a:cubicBezTo>
                    <a:cubicBezTo>
                      <a:pt x="4998" y="90431"/>
                      <a:pt x="5018" y="90392"/>
                      <a:pt x="5038" y="90352"/>
                    </a:cubicBezTo>
                    <a:cubicBezTo>
                      <a:pt x="4998" y="90352"/>
                      <a:pt x="4998" y="90312"/>
                      <a:pt x="5038" y="90292"/>
                    </a:cubicBezTo>
                    <a:cubicBezTo>
                      <a:pt x="5057" y="90273"/>
                      <a:pt x="5097" y="90233"/>
                      <a:pt x="5117" y="90213"/>
                    </a:cubicBezTo>
                    <a:cubicBezTo>
                      <a:pt x="5157" y="90173"/>
                      <a:pt x="5176" y="90114"/>
                      <a:pt x="5137" y="90074"/>
                    </a:cubicBezTo>
                    <a:lnTo>
                      <a:pt x="5137" y="90054"/>
                    </a:lnTo>
                    <a:lnTo>
                      <a:pt x="5137" y="90035"/>
                    </a:lnTo>
                    <a:cubicBezTo>
                      <a:pt x="5157" y="89995"/>
                      <a:pt x="5196" y="89995"/>
                      <a:pt x="5216" y="89975"/>
                    </a:cubicBezTo>
                    <a:lnTo>
                      <a:pt x="5216" y="89955"/>
                    </a:lnTo>
                    <a:lnTo>
                      <a:pt x="5216" y="89935"/>
                    </a:lnTo>
                    <a:lnTo>
                      <a:pt x="5176" y="89896"/>
                    </a:lnTo>
                    <a:lnTo>
                      <a:pt x="5117" y="89896"/>
                    </a:lnTo>
                    <a:cubicBezTo>
                      <a:pt x="5117" y="89876"/>
                      <a:pt x="5117" y="89856"/>
                      <a:pt x="5117" y="89856"/>
                    </a:cubicBezTo>
                    <a:cubicBezTo>
                      <a:pt x="5157" y="89816"/>
                      <a:pt x="5157" y="89797"/>
                      <a:pt x="5157" y="89757"/>
                    </a:cubicBezTo>
                    <a:cubicBezTo>
                      <a:pt x="5157" y="89697"/>
                      <a:pt x="5057" y="89697"/>
                      <a:pt x="5077" y="89618"/>
                    </a:cubicBezTo>
                    <a:lnTo>
                      <a:pt x="5018" y="89618"/>
                    </a:lnTo>
                    <a:cubicBezTo>
                      <a:pt x="4998" y="89618"/>
                      <a:pt x="5018" y="89598"/>
                      <a:pt x="5018" y="89578"/>
                    </a:cubicBezTo>
                    <a:cubicBezTo>
                      <a:pt x="5057" y="89559"/>
                      <a:pt x="5077" y="89519"/>
                      <a:pt x="5117" y="89499"/>
                    </a:cubicBezTo>
                    <a:cubicBezTo>
                      <a:pt x="5097" y="89440"/>
                      <a:pt x="5077" y="89380"/>
                      <a:pt x="5176" y="89380"/>
                    </a:cubicBezTo>
                    <a:cubicBezTo>
                      <a:pt x="5176" y="89360"/>
                      <a:pt x="5176" y="89340"/>
                      <a:pt x="5176" y="89340"/>
                    </a:cubicBezTo>
                    <a:cubicBezTo>
                      <a:pt x="5167" y="89331"/>
                      <a:pt x="5147" y="89326"/>
                      <a:pt x="5127" y="89326"/>
                    </a:cubicBezTo>
                    <a:cubicBezTo>
                      <a:pt x="5107" y="89326"/>
                      <a:pt x="5087" y="89331"/>
                      <a:pt x="5077" y="89340"/>
                    </a:cubicBezTo>
                    <a:cubicBezTo>
                      <a:pt x="5077" y="89360"/>
                      <a:pt x="5057" y="89380"/>
                      <a:pt x="5038" y="89380"/>
                    </a:cubicBezTo>
                    <a:cubicBezTo>
                      <a:pt x="5038" y="89380"/>
                      <a:pt x="4998" y="89360"/>
                      <a:pt x="4978" y="89340"/>
                    </a:cubicBezTo>
                    <a:cubicBezTo>
                      <a:pt x="4978" y="89311"/>
                      <a:pt x="4957" y="89293"/>
                      <a:pt x="4930" y="89293"/>
                    </a:cubicBezTo>
                    <a:cubicBezTo>
                      <a:pt x="4920" y="89293"/>
                      <a:pt x="4909" y="89295"/>
                      <a:pt x="4899" y="89301"/>
                    </a:cubicBezTo>
                    <a:cubicBezTo>
                      <a:pt x="4879" y="89321"/>
                      <a:pt x="4859" y="89360"/>
                      <a:pt x="4879" y="89380"/>
                    </a:cubicBezTo>
                    <a:cubicBezTo>
                      <a:pt x="4879" y="89400"/>
                      <a:pt x="4879" y="89440"/>
                      <a:pt x="4879" y="89459"/>
                    </a:cubicBezTo>
                    <a:cubicBezTo>
                      <a:pt x="4899" y="89479"/>
                      <a:pt x="4899" y="89559"/>
                      <a:pt x="4839" y="89598"/>
                    </a:cubicBezTo>
                    <a:cubicBezTo>
                      <a:pt x="4839" y="89618"/>
                      <a:pt x="4839" y="89638"/>
                      <a:pt x="4819" y="89638"/>
                    </a:cubicBezTo>
                    <a:cubicBezTo>
                      <a:pt x="4780" y="89638"/>
                      <a:pt x="4800" y="89618"/>
                      <a:pt x="4800" y="89598"/>
                    </a:cubicBezTo>
                    <a:cubicBezTo>
                      <a:pt x="4740" y="89519"/>
                      <a:pt x="4740" y="89420"/>
                      <a:pt x="4780" y="89340"/>
                    </a:cubicBezTo>
                    <a:cubicBezTo>
                      <a:pt x="4800" y="89281"/>
                      <a:pt x="4700" y="89301"/>
                      <a:pt x="4700" y="89241"/>
                    </a:cubicBezTo>
                    <a:cubicBezTo>
                      <a:pt x="4720" y="89182"/>
                      <a:pt x="4720" y="89122"/>
                      <a:pt x="4780" y="89102"/>
                    </a:cubicBezTo>
                    <a:cubicBezTo>
                      <a:pt x="4839" y="89102"/>
                      <a:pt x="4819" y="89023"/>
                      <a:pt x="4780" y="88983"/>
                    </a:cubicBezTo>
                    <a:cubicBezTo>
                      <a:pt x="4767" y="88977"/>
                      <a:pt x="4758" y="88975"/>
                      <a:pt x="4752" y="88975"/>
                    </a:cubicBezTo>
                    <a:cubicBezTo>
                      <a:pt x="4740" y="88975"/>
                      <a:pt x="4740" y="88983"/>
                      <a:pt x="4740" y="88983"/>
                    </a:cubicBezTo>
                    <a:cubicBezTo>
                      <a:pt x="4710" y="88993"/>
                      <a:pt x="4686" y="88998"/>
                      <a:pt x="4661" y="88998"/>
                    </a:cubicBezTo>
                    <a:cubicBezTo>
                      <a:pt x="4636" y="88998"/>
                      <a:pt x="4611" y="88993"/>
                      <a:pt x="4581" y="88983"/>
                    </a:cubicBezTo>
                    <a:cubicBezTo>
                      <a:pt x="4562" y="88983"/>
                      <a:pt x="4542" y="88964"/>
                      <a:pt x="4562" y="88944"/>
                    </a:cubicBezTo>
                    <a:cubicBezTo>
                      <a:pt x="4581" y="88924"/>
                      <a:pt x="4601" y="88904"/>
                      <a:pt x="4621" y="88884"/>
                    </a:cubicBezTo>
                    <a:cubicBezTo>
                      <a:pt x="4661" y="88845"/>
                      <a:pt x="4681" y="88785"/>
                      <a:pt x="4661" y="88726"/>
                    </a:cubicBezTo>
                    <a:cubicBezTo>
                      <a:pt x="4641" y="88666"/>
                      <a:pt x="4681" y="88607"/>
                      <a:pt x="4740" y="88567"/>
                    </a:cubicBezTo>
                    <a:cubicBezTo>
                      <a:pt x="4740" y="88547"/>
                      <a:pt x="4700" y="88547"/>
                      <a:pt x="4681" y="88527"/>
                    </a:cubicBezTo>
                    <a:cubicBezTo>
                      <a:pt x="4661" y="88527"/>
                      <a:pt x="4641" y="88508"/>
                      <a:pt x="4641" y="88468"/>
                    </a:cubicBezTo>
                    <a:cubicBezTo>
                      <a:pt x="4641" y="88408"/>
                      <a:pt x="4661" y="88349"/>
                      <a:pt x="4661" y="88289"/>
                    </a:cubicBezTo>
                    <a:cubicBezTo>
                      <a:pt x="4681" y="88270"/>
                      <a:pt x="4681" y="88230"/>
                      <a:pt x="4681" y="88210"/>
                    </a:cubicBezTo>
                    <a:cubicBezTo>
                      <a:pt x="4697" y="88178"/>
                      <a:pt x="4673" y="88145"/>
                      <a:pt x="4621" y="88145"/>
                    </a:cubicBezTo>
                    <a:cubicBezTo>
                      <a:pt x="4609" y="88145"/>
                      <a:pt x="4596" y="88147"/>
                      <a:pt x="4581" y="88151"/>
                    </a:cubicBezTo>
                    <a:cubicBezTo>
                      <a:pt x="4542" y="88151"/>
                      <a:pt x="4482" y="88151"/>
                      <a:pt x="4423" y="88111"/>
                    </a:cubicBezTo>
                    <a:cubicBezTo>
                      <a:pt x="4403" y="88091"/>
                      <a:pt x="4403" y="88051"/>
                      <a:pt x="4423" y="88032"/>
                    </a:cubicBezTo>
                    <a:cubicBezTo>
                      <a:pt x="4423" y="88032"/>
                      <a:pt x="4423" y="88012"/>
                      <a:pt x="4423" y="87992"/>
                    </a:cubicBezTo>
                    <a:cubicBezTo>
                      <a:pt x="4462" y="87893"/>
                      <a:pt x="4403" y="87774"/>
                      <a:pt x="4482" y="87694"/>
                    </a:cubicBezTo>
                    <a:cubicBezTo>
                      <a:pt x="4482" y="87694"/>
                      <a:pt x="4482" y="87655"/>
                      <a:pt x="4462" y="87635"/>
                    </a:cubicBezTo>
                    <a:cubicBezTo>
                      <a:pt x="4443" y="87575"/>
                      <a:pt x="4462" y="87536"/>
                      <a:pt x="4502" y="87496"/>
                    </a:cubicBezTo>
                    <a:cubicBezTo>
                      <a:pt x="4562" y="87476"/>
                      <a:pt x="4601" y="87437"/>
                      <a:pt x="4562" y="87377"/>
                    </a:cubicBezTo>
                    <a:cubicBezTo>
                      <a:pt x="4522" y="87318"/>
                      <a:pt x="4542" y="87199"/>
                      <a:pt x="4522" y="87100"/>
                    </a:cubicBezTo>
                    <a:lnTo>
                      <a:pt x="4522" y="87020"/>
                    </a:lnTo>
                    <a:lnTo>
                      <a:pt x="4522" y="86921"/>
                    </a:lnTo>
                    <a:cubicBezTo>
                      <a:pt x="4502" y="86921"/>
                      <a:pt x="4502" y="86901"/>
                      <a:pt x="4522" y="86881"/>
                    </a:cubicBezTo>
                    <a:cubicBezTo>
                      <a:pt x="4482" y="86842"/>
                      <a:pt x="4462" y="86802"/>
                      <a:pt x="4522" y="86743"/>
                    </a:cubicBezTo>
                    <a:lnTo>
                      <a:pt x="4522" y="86624"/>
                    </a:lnTo>
                    <a:cubicBezTo>
                      <a:pt x="4462" y="86544"/>
                      <a:pt x="4443" y="86465"/>
                      <a:pt x="4423" y="86386"/>
                    </a:cubicBezTo>
                    <a:lnTo>
                      <a:pt x="4383" y="86267"/>
                    </a:lnTo>
                    <a:lnTo>
                      <a:pt x="4344" y="86267"/>
                    </a:lnTo>
                    <a:cubicBezTo>
                      <a:pt x="4344" y="86286"/>
                      <a:pt x="4344" y="86286"/>
                      <a:pt x="4344" y="86306"/>
                    </a:cubicBezTo>
                    <a:cubicBezTo>
                      <a:pt x="4344" y="86342"/>
                      <a:pt x="4322" y="86349"/>
                      <a:pt x="4296" y="86349"/>
                    </a:cubicBezTo>
                    <a:cubicBezTo>
                      <a:pt x="4279" y="86349"/>
                      <a:pt x="4260" y="86346"/>
                      <a:pt x="4244" y="86346"/>
                    </a:cubicBezTo>
                    <a:cubicBezTo>
                      <a:pt x="4231" y="86366"/>
                      <a:pt x="4218" y="86372"/>
                      <a:pt x="4204" y="86372"/>
                    </a:cubicBezTo>
                    <a:cubicBezTo>
                      <a:pt x="4176" y="86372"/>
                      <a:pt x="4145" y="86346"/>
                      <a:pt x="4106" y="86346"/>
                    </a:cubicBezTo>
                    <a:cubicBezTo>
                      <a:pt x="4106" y="86366"/>
                      <a:pt x="4101" y="86376"/>
                      <a:pt x="4093" y="86376"/>
                    </a:cubicBezTo>
                    <a:cubicBezTo>
                      <a:pt x="4086" y="86376"/>
                      <a:pt x="4076" y="86366"/>
                      <a:pt x="4066" y="86346"/>
                    </a:cubicBezTo>
                    <a:cubicBezTo>
                      <a:pt x="4046" y="86306"/>
                      <a:pt x="4026" y="86267"/>
                      <a:pt x="4006" y="86227"/>
                    </a:cubicBezTo>
                    <a:cubicBezTo>
                      <a:pt x="4006" y="86207"/>
                      <a:pt x="4006" y="86187"/>
                      <a:pt x="4026" y="86167"/>
                    </a:cubicBezTo>
                    <a:cubicBezTo>
                      <a:pt x="4026" y="86148"/>
                      <a:pt x="4026" y="86108"/>
                      <a:pt x="4046" y="86088"/>
                    </a:cubicBezTo>
                    <a:lnTo>
                      <a:pt x="4046" y="86068"/>
                    </a:lnTo>
                    <a:cubicBezTo>
                      <a:pt x="4026" y="86009"/>
                      <a:pt x="4006" y="85949"/>
                      <a:pt x="4006" y="85870"/>
                    </a:cubicBezTo>
                    <a:cubicBezTo>
                      <a:pt x="3907" y="85771"/>
                      <a:pt x="3887" y="85592"/>
                      <a:pt x="3967" y="85473"/>
                    </a:cubicBezTo>
                    <a:cubicBezTo>
                      <a:pt x="3987" y="85414"/>
                      <a:pt x="3967" y="85354"/>
                      <a:pt x="4026" y="85335"/>
                    </a:cubicBezTo>
                    <a:lnTo>
                      <a:pt x="4026" y="85156"/>
                    </a:lnTo>
                    <a:lnTo>
                      <a:pt x="4026" y="85136"/>
                    </a:lnTo>
                    <a:cubicBezTo>
                      <a:pt x="4006" y="85116"/>
                      <a:pt x="4006" y="85097"/>
                      <a:pt x="4026" y="85097"/>
                    </a:cubicBezTo>
                    <a:cubicBezTo>
                      <a:pt x="3947" y="85057"/>
                      <a:pt x="3927" y="85057"/>
                      <a:pt x="3947" y="84958"/>
                    </a:cubicBezTo>
                    <a:lnTo>
                      <a:pt x="3947" y="84878"/>
                    </a:lnTo>
                    <a:cubicBezTo>
                      <a:pt x="3947" y="84839"/>
                      <a:pt x="3947" y="84799"/>
                      <a:pt x="3927" y="84759"/>
                    </a:cubicBezTo>
                    <a:cubicBezTo>
                      <a:pt x="3907" y="84700"/>
                      <a:pt x="3927" y="84660"/>
                      <a:pt x="3967" y="84621"/>
                    </a:cubicBezTo>
                    <a:cubicBezTo>
                      <a:pt x="4006" y="84601"/>
                      <a:pt x="4006" y="84541"/>
                      <a:pt x="3967" y="84502"/>
                    </a:cubicBezTo>
                    <a:cubicBezTo>
                      <a:pt x="3907" y="84442"/>
                      <a:pt x="3927" y="84402"/>
                      <a:pt x="3967" y="84343"/>
                    </a:cubicBezTo>
                    <a:cubicBezTo>
                      <a:pt x="3987" y="84323"/>
                      <a:pt x="4006" y="84283"/>
                      <a:pt x="4046" y="84264"/>
                    </a:cubicBezTo>
                    <a:cubicBezTo>
                      <a:pt x="4106" y="84184"/>
                      <a:pt x="4145" y="84085"/>
                      <a:pt x="4106" y="83986"/>
                    </a:cubicBezTo>
                    <a:cubicBezTo>
                      <a:pt x="4092" y="83933"/>
                      <a:pt x="4070" y="83916"/>
                      <a:pt x="4045" y="83916"/>
                    </a:cubicBezTo>
                    <a:cubicBezTo>
                      <a:pt x="4033" y="83916"/>
                      <a:pt x="4020" y="83920"/>
                      <a:pt x="4006" y="83927"/>
                    </a:cubicBezTo>
                    <a:cubicBezTo>
                      <a:pt x="4006" y="83847"/>
                      <a:pt x="4006" y="83847"/>
                      <a:pt x="4086" y="83808"/>
                    </a:cubicBezTo>
                    <a:cubicBezTo>
                      <a:pt x="4086" y="83708"/>
                      <a:pt x="4106" y="83589"/>
                      <a:pt x="4125" y="83490"/>
                    </a:cubicBezTo>
                    <a:cubicBezTo>
                      <a:pt x="4145" y="83470"/>
                      <a:pt x="4125" y="83411"/>
                      <a:pt x="4125" y="83371"/>
                    </a:cubicBezTo>
                    <a:cubicBezTo>
                      <a:pt x="4125" y="83272"/>
                      <a:pt x="4106" y="83173"/>
                      <a:pt x="4086" y="83074"/>
                    </a:cubicBezTo>
                    <a:cubicBezTo>
                      <a:pt x="4086" y="83054"/>
                      <a:pt x="4106" y="83034"/>
                      <a:pt x="4106" y="83014"/>
                    </a:cubicBezTo>
                    <a:lnTo>
                      <a:pt x="4106" y="82895"/>
                    </a:lnTo>
                    <a:cubicBezTo>
                      <a:pt x="4046" y="82875"/>
                      <a:pt x="4046" y="82875"/>
                      <a:pt x="4066" y="82796"/>
                    </a:cubicBezTo>
                    <a:cubicBezTo>
                      <a:pt x="4026" y="82776"/>
                      <a:pt x="4026" y="82717"/>
                      <a:pt x="3987" y="82697"/>
                    </a:cubicBezTo>
                    <a:cubicBezTo>
                      <a:pt x="3967" y="82657"/>
                      <a:pt x="4066" y="82618"/>
                      <a:pt x="4026" y="82558"/>
                    </a:cubicBezTo>
                    <a:cubicBezTo>
                      <a:pt x="4106" y="82499"/>
                      <a:pt x="4125" y="82380"/>
                      <a:pt x="4205" y="82320"/>
                    </a:cubicBezTo>
                    <a:cubicBezTo>
                      <a:pt x="4185" y="82261"/>
                      <a:pt x="4205" y="82221"/>
                      <a:pt x="4205" y="82181"/>
                    </a:cubicBezTo>
                    <a:cubicBezTo>
                      <a:pt x="4225" y="82102"/>
                      <a:pt x="4205" y="82003"/>
                      <a:pt x="4125" y="81943"/>
                    </a:cubicBezTo>
                    <a:cubicBezTo>
                      <a:pt x="4125" y="81924"/>
                      <a:pt x="4125" y="81904"/>
                      <a:pt x="4125" y="81884"/>
                    </a:cubicBezTo>
                    <a:cubicBezTo>
                      <a:pt x="4086" y="81824"/>
                      <a:pt x="4066" y="81765"/>
                      <a:pt x="4026" y="81725"/>
                    </a:cubicBezTo>
                    <a:cubicBezTo>
                      <a:pt x="3987" y="81686"/>
                      <a:pt x="4086" y="81646"/>
                      <a:pt x="4026" y="81586"/>
                    </a:cubicBezTo>
                    <a:cubicBezTo>
                      <a:pt x="4006" y="81586"/>
                      <a:pt x="4026" y="81527"/>
                      <a:pt x="4026" y="81507"/>
                    </a:cubicBezTo>
                    <a:cubicBezTo>
                      <a:pt x="4026" y="81507"/>
                      <a:pt x="4006" y="81428"/>
                      <a:pt x="4026" y="81388"/>
                    </a:cubicBezTo>
                    <a:cubicBezTo>
                      <a:pt x="4046" y="81329"/>
                      <a:pt x="4066" y="81289"/>
                      <a:pt x="3987" y="81249"/>
                    </a:cubicBezTo>
                    <a:cubicBezTo>
                      <a:pt x="3947" y="81190"/>
                      <a:pt x="3907" y="81110"/>
                      <a:pt x="3927" y="81031"/>
                    </a:cubicBezTo>
                    <a:cubicBezTo>
                      <a:pt x="3947" y="80853"/>
                      <a:pt x="3947" y="80654"/>
                      <a:pt x="3927" y="80476"/>
                    </a:cubicBezTo>
                    <a:cubicBezTo>
                      <a:pt x="3927" y="80436"/>
                      <a:pt x="3887" y="80397"/>
                      <a:pt x="3927" y="80337"/>
                    </a:cubicBezTo>
                    <a:cubicBezTo>
                      <a:pt x="3947" y="80297"/>
                      <a:pt x="3927" y="80278"/>
                      <a:pt x="3907" y="80258"/>
                    </a:cubicBezTo>
                    <a:cubicBezTo>
                      <a:pt x="3848" y="80178"/>
                      <a:pt x="3828" y="80099"/>
                      <a:pt x="3868" y="80000"/>
                    </a:cubicBezTo>
                    <a:cubicBezTo>
                      <a:pt x="3848" y="79960"/>
                      <a:pt x="3788" y="79921"/>
                      <a:pt x="3848" y="79861"/>
                    </a:cubicBezTo>
                    <a:cubicBezTo>
                      <a:pt x="3848" y="79861"/>
                      <a:pt x="3868" y="79841"/>
                      <a:pt x="3868" y="79821"/>
                    </a:cubicBezTo>
                    <a:cubicBezTo>
                      <a:pt x="3828" y="79702"/>
                      <a:pt x="3808" y="79564"/>
                      <a:pt x="3808" y="79445"/>
                    </a:cubicBezTo>
                    <a:cubicBezTo>
                      <a:pt x="3788" y="79385"/>
                      <a:pt x="3808" y="79326"/>
                      <a:pt x="3848" y="79286"/>
                    </a:cubicBezTo>
                    <a:cubicBezTo>
                      <a:pt x="3848" y="79286"/>
                      <a:pt x="3848" y="79266"/>
                      <a:pt x="3848" y="79246"/>
                    </a:cubicBezTo>
                    <a:lnTo>
                      <a:pt x="3848" y="79207"/>
                    </a:lnTo>
                    <a:cubicBezTo>
                      <a:pt x="3788" y="79127"/>
                      <a:pt x="3848" y="79048"/>
                      <a:pt x="3868" y="78969"/>
                    </a:cubicBezTo>
                    <a:cubicBezTo>
                      <a:pt x="3868" y="78949"/>
                      <a:pt x="3907" y="78949"/>
                      <a:pt x="3947" y="78929"/>
                    </a:cubicBezTo>
                    <a:cubicBezTo>
                      <a:pt x="3947" y="78889"/>
                      <a:pt x="3947" y="78850"/>
                      <a:pt x="3927" y="78790"/>
                    </a:cubicBezTo>
                    <a:cubicBezTo>
                      <a:pt x="3907" y="78751"/>
                      <a:pt x="3927" y="78731"/>
                      <a:pt x="3967" y="78711"/>
                    </a:cubicBezTo>
                    <a:cubicBezTo>
                      <a:pt x="4006" y="78671"/>
                      <a:pt x="3987" y="78651"/>
                      <a:pt x="3947" y="78651"/>
                    </a:cubicBezTo>
                    <a:cubicBezTo>
                      <a:pt x="3907" y="78632"/>
                      <a:pt x="3907" y="78572"/>
                      <a:pt x="3907" y="78532"/>
                    </a:cubicBezTo>
                    <a:lnTo>
                      <a:pt x="3907" y="78413"/>
                    </a:lnTo>
                    <a:cubicBezTo>
                      <a:pt x="3848" y="78354"/>
                      <a:pt x="3848" y="78275"/>
                      <a:pt x="3887" y="78215"/>
                    </a:cubicBezTo>
                    <a:cubicBezTo>
                      <a:pt x="3927" y="78175"/>
                      <a:pt x="3947" y="78175"/>
                      <a:pt x="3987" y="78175"/>
                    </a:cubicBezTo>
                    <a:cubicBezTo>
                      <a:pt x="4026" y="78056"/>
                      <a:pt x="4026" y="77918"/>
                      <a:pt x="3947" y="77799"/>
                    </a:cubicBezTo>
                    <a:lnTo>
                      <a:pt x="3927" y="77799"/>
                    </a:lnTo>
                    <a:cubicBezTo>
                      <a:pt x="3910" y="77816"/>
                      <a:pt x="3893" y="77862"/>
                      <a:pt x="3863" y="77862"/>
                    </a:cubicBezTo>
                    <a:cubicBezTo>
                      <a:pt x="3858" y="77862"/>
                      <a:pt x="3853" y="77861"/>
                      <a:pt x="3848" y="77858"/>
                    </a:cubicBezTo>
                    <a:cubicBezTo>
                      <a:pt x="3808" y="77838"/>
                      <a:pt x="3828" y="77779"/>
                      <a:pt x="3848" y="77739"/>
                    </a:cubicBezTo>
                    <a:cubicBezTo>
                      <a:pt x="3868" y="77719"/>
                      <a:pt x="3808" y="77719"/>
                      <a:pt x="3788" y="77680"/>
                    </a:cubicBezTo>
                    <a:cubicBezTo>
                      <a:pt x="3788" y="77660"/>
                      <a:pt x="3808" y="77640"/>
                      <a:pt x="3788" y="77600"/>
                    </a:cubicBezTo>
                    <a:cubicBezTo>
                      <a:pt x="3788" y="77581"/>
                      <a:pt x="3749" y="77541"/>
                      <a:pt x="3749" y="77481"/>
                    </a:cubicBezTo>
                    <a:cubicBezTo>
                      <a:pt x="3749" y="77442"/>
                      <a:pt x="3709" y="77442"/>
                      <a:pt x="3669" y="77442"/>
                    </a:cubicBezTo>
                    <a:cubicBezTo>
                      <a:pt x="3590" y="77442"/>
                      <a:pt x="3530" y="77382"/>
                      <a:pt x="3550" y="77323"/>
                    </a:cubicBezTo>
                    <a:cubicBezTo>
                      <a:pt x="3550" y="77243"/>
                      <a:pt x="3570" y="77144"/>
                      <a:pt x="3630" y="77065"/>
                    </a:cubicBezTo>
                    <a:cubicBezTo>
                      <a:pt x="3590" y="77025"/>
                      <a:pt x="3511" y="77005"/>
                      <a:pt x="3570" y="76906"/>
                    </a:cubicBezTo>
                    <a:cubicBezTo>
                      <a:pt x="3570" y="76906"/>
                      <a:pt x="3530" y="76867"/>
                      <a:pt x="3511" y="76847"/>
                    </a:cubicBezTo>
                    <a:cubicBezTo>
                      <a:pt x="3511" y="76827"/>
                      <a:pt x="3511" y="76787"/>
                      <a:pt x="3530" y="76748"/>
                    </a:cubicBezTo>
                    <a:cubicBezTo>
                      <a:pt x="3511" y="76728"/>
                      <a:pt x="3451" y="76688"/>
                      <a:pt x="3511" y="76629"/>
                    </a:cubicBezTo>
                    <a:cubicBezTo>
                      <a:pt x="3550" y="76569"/>
                      <a:pt x="3570" y="76490"/>
                      <a:pt x="3550" y="76430"/>
                    </a:cubicBezTo>
                    <a:cubicBezTo>
                      <a:pt x="3561" y="76428"/>
                      <a:pt x="3572" y="76427"/>
                      <a:pt x="3582" y="76427"/>
                    </a:cubicBezTo>
                    <a:cubicBezTo>
                      <a:pt x="3663" y="76427"/>
                      <a:pt x="3720" y="76490"/>
                      <a:pt x="3808" y="76490"/>
                    </a:cubicBezTo>
                    <a:cubicBezTo>
                      <a:pt x="3808" y="76430"/>
                      <a:pt x="3808" y="76351"/>
                      <a:pt x="3808" y="76291"/>
                    </a:cubicBezTo>
                    <a:cubicBezTo>
                      <a:pt x="3788" y="76252"/>
                      <a:pt x="3788" y="76232"/>
                      <a:pt x="3808" y="76192"/>
                    </a:cubicBezTo>
                    <a:cubicBezTo>
                      <a:pt x="3828" y="76153"/>
                      <a:pt x="3848" y="76093"/>
                      <a:pt x="3788" y="76073"/>
                    </a:cubicBezTo>
                    <a:cubicBezTo>
                      <a:pt x="3768" y="76054"/>
                      <a:pt x="3788" y="76014"/>
                      <a:pt x="3788" y="75974"/>
                    </a:cubicBezTo>
                    <a:cubicBezTo>
                      <a:pt x="3828" y="75816"/>
                      <a:pt x="3848" y="75657"/>
                      <a:pt x="3808" y="75478"/>
                    </a:cubicBezTo>
                    <a:cubicBezTo>
                      <a:pt x="3788" y="75419"/>
                      <a:pt x="3848" y="75359"/>
                      <a:pt x="3828" y="75300"/>
                    </a:cubicBezTo>
                    <a:cubicBezTo>
                      <a:pt x="3808" y="75240"/>
                      <a:pt x="3788" y="75181"/>
                      <a:pt x="3768" y="75121"/>
                    </a:cubicBezTo>
                    <a:cubicBezTo>
                      <a:pt x="3749" y="75062"/>
                      <a:pt x="3788" y="75002"/>
                      <a:pt x="3828" y="74983"/>
                    </a:cubicBezTo>
                    <a:cubicBezTo>
                      <a:pt x="3868" y="74883"/>
                      <a:pt x="3788" y="74824"/>
                      <a:pt x="3749" y="74764"/>
                    </a:cubicBezTo>
                    <a:cubicBezTo>
                      <a:pt x="3709" y="74705"/>
                      <a:pt x="3749" y="74665"/>
                      <a:pt x="3749" y="74606"/>
                    </a:cubicBezTo>
                    <a:cubicBezTo>
                      <a:pt x="3749" y="74546"/>
                      <a:pt x="3689" y="74527"/>
                      <a:pt x="3749" y="74467"/>
                    </a:cubicBezTo>
                    <a:cubicBezTo>
                      <a:pt x="3768" y="74467"/>
                      <a:pt x="3768" y="74427"/>
                      <a:pt x="3749" y="74427"/>
                    </a:cubicBezTo>
                    <a:cubicBezTo>
                      <a:pt x="3709" y="74408"/>
                      <a:pt x="3689" y="74348"/>
                      <a:pt x="3709" y="74308"/>
                    </a:cubicBezTo>
                    <a:cubicBezTo>
                      <a:pt x="3749" y="74269"/>
                      <a:pt x="3749" y="74229"/>
                      <a:pt x="3729" y="74189"/>
                    </a:cubicBezTo>
                    <a:cubicBezTo>
                      <a:pt x="3709" y="74130"/>
                      <a:pt x="3649" y="74090"/>
                      <a:pt x="3689" y="74031"/>
                    </a:cubicBezTo>
                    <a:cubicBezTo>
                      <a:pt x="3709" y="73951"/>
                      <a:pt x="3749" y="73852"/>
                      <a:pt x="3828" y="73793"/>
                    </a:cubicBezTo>
                    <a:lnTo>
                      <a:pt x="3848" y="73773"/>
                    </a:lnTo>
                    <a:cubicBezTo>
                      <a:pt x="3848" y="73733"/>
                      <a:pt x="3848" y="73694"/>
                      <a:pt x="3848" y="73654"/>
                    </a:cubicBezTo>
                    <a:cubicBezTo>
                      <a:pt x="3828" y="73614"/>
                      <a:pt x="3828" y="73555"/>
                      <a:pt x="3848" y="73515"/>
                    </a:cubicBezTo>
                    <a:cubicBezTo>
                      <a:pt x="3887" y="73456"/>
                      <a:pt x="3868" y="73396"/>
                      <a:pt x="3808" y="73356"/>
                    </a:cubicBezTo>
                    <a:cubicBezTo>
                      <a:pt x="3788" y="73337"/>
                      <a:pt x="3808" y="73277"/>
                      <a:pt x="3848" y="73257"/>
                    </a:cubicBezTo>
                    <a:cubicBezTo>
                      <a:pt x="3868" y="73218"/>
                      <a:pt x="3848" y="73158"/>
                      <a:pt x="3848" y="73118"/>
                    </a:cubicBezTo>
                    <a:cubicBezTo>
                      <a:pt x="3848" y="73099"/>
                      <a:pt x="3843" y="73094"/>
                      <a:pt x="3838" y="73094"/>
                    </a:cubicBezTo>
                    <a:cubicBezTo>
                      <a:pt x="3833" y="73094"/>
                      <a:pt x="3828" y="73099"/>
                      <a:pt x="3828" y="73099"/>
                    </a:cubicBezTo>
                    <a:cubicBezTo>
                      <a:pt x="3828" y="73019"/>
                      <a:pt x="3848" y="72960"/>
                      <a:pt x="3868" y="72900"/>
                    </a:cubicBezTo>
                    <a:cubicBezTo>
                      <a:pt x="3828" y="72861"/>
                      <a:pt x="3808" y="72821"/>
                      <a:pt x="3808" y="72762"/>
                    </a:cubicBezTo>
                    <a:cubicBezTo>
                      <a:pt x="3808" y="72722"/>
                      <a:pt x="3689" y="72742"/>
                      <a:pt x="3709" y="72662"/>
                    </a:cubicBezTo>
                    <a:cubicBezTo>
                      <a:pt x="3669" y="72563"/>
                      <a:pt x="3689" y="72444"/>
                      <a:pt x="3768" y="72365"/>
                    </a:cubicBezTo>
                    <a:lnTo>
                      <a:pt x="3768" y="72266"/>
                    </a:lnTo>
                    <a:cubicBezTo>
                      <a:pt x="3768" y="72246"/>
                      <a:pt x="3729" y="72246"/>
                      <a:pt x="3768" y="72226"/>
                    </a:cubicBezTo>
                    <a:lnTo>
                      <a:pt x="3808" y="72186"/>
                    </a:lnTo>
                    <a:cubicBezTo>
                      <a:pt x="3828" y="72127"/>
                      <a:pt x="3868" y="72087"/>
                      <a:pt x="3788" y="72048"/>
                    </a:cubicBezTo>
                    <a:cubicBezTo>
                      <a:pt x="3808" y="71988"/>
                      <a:pt x="3729" y="71968"/>
                      <a:pt x="3749" y="71909"/>
                    </a:cubicBezTo>
                    <a:lnTo>
                      <a:pt x="3749" y="71889"/>
                    </a:lnTo>
                    <a:lnTo>
                      <a:pt x="3749" y="71869"/>
                    </a:lnTo>
                    <a:cubicBezTo>
                      <a:pt x="3749" y="71829"/>
                      <a:pt x="3788" y="71790"/>
                      <a:pt x="3729" y="71770"/>
                    </a:cubicBezTo>
                    <a:cubicBezTo>
                      <a:pt x="3709" y="71750"/>
                      <a:pt x="3709" y="71730"/>
                      <a:pt x="3709" y="71691"/>
                    </a:cubicBezTo>
                    <a:cubicBezTo>
                      <a:pt x="3689" y="71691"/>
                      <a:pt x="3649" y="71691"/>
                      <a:pt x="3649" y="71671"/>
                    </a:cubicBezTo>
                    <a:cubicBezTo>
                      <a:pt x="3610" y="71591"/>
                      <a:pt x="3610" y="71512"/>
                      <a:pt x="3649" y="71433"/>
                    </a:cubicBezTo>
                    <a:cubicBezTo>
                      <a:pt x="3669" y="71393"/>
                      <a:pt x="3709" y="71373"/>
                      <a:pt x="3749" y="71373"/>
                    </a:cubicBezTo>
                    <a:cubicBezTo>
                      <a:pt x="3907" y="71373"/>
                      <a:pt x="3907" y="71334"/>
                      <a:pt x="3887" y="71195"/>
                    </a:cubicBezTo>
                    <a:cubicBezTo>
                      <a:pt x="3868" y="71155"/>
                      <a:pt x="3868" y="71116"/>
                      <a:pt x="3848" y="71076"/>
                    </a:cubicBezTo>
                    <a:cubicBezTo>
                      <a:pt x="3828" y="71076"/>
                      <a:pt x="3828" y="71056"/>
                      <a:pt x="3848" y="71036"/>
                    </a:cubicBezTo>
                    <a:cubicBezTo>
                      <a:pt x="3848" y="70977"/>
                      <a:pt x="3848" y="70937"/>
                      <a:pt x="3828" y="70897"/>
                    </a:cubicBezTo>
                    <a:cubicBezTo>
                      <a:pt x="3808" y="70838"/>
                      <a:pt x="3848" y="70818"/>
                      <a:pt x="3887" y="70818"/>
                    </a:cubicBezTo>
                    <a:cubicBezTo>
                      <a:pt x="3887" y="70759"/>
                      <a:pt x="3927" y="70699"/>
                      <a:pt x="3828" y="70659"/>
                    </a:cubicBezTo>
                    <a:cubicBezTo>
                      <a:pt x="3788" y="70620"/>
                      <a:pt x="3768" y="70521"/>
                      <a:pt x="3768" y="70461"/>
                    </a:cubicBezTo>
                    <a:cubicBezTo>
                      <a:pt x="3768" y="70382"/>
                      <a:pt x="3788" y="70283"/>
                      <a:pt x="3848" y="70223"/>
                    </a:cubicBezTo>
                    <a:cubicBezTo>
                      <a:pt x="3848" y="70124"/>
                      <a:pt x="3848" y="70025"/>
                      <a:pt x="3887" y="69926"/>
                    </a:cubicBezTo>
                    <a:lnTo>
                      <a:pt x="3848" y="69886"/>
                    </a:lnTo>
                    <a:cubicBezTo>
                      <a:pt x="3868" y="69787"/>
                      <a:pt x="3848" y="69688"/>
                      <a:pt x="3808" y="69608"/>
                    </a:cubicBezTo>
                    <a:cubicBezTo>
                      <a:pt x="3788" y="69529"/>
                      <a:pt x="3808" y="69470"/>
                      <a:pt x="3768" y="69390"/>
                    </a:cubicBezTo>
                    <a:cubicBezTo>
                      <a:pt x="3749" y="69370"/>
                      <a:pt x="3749" y="69351"/>
                      <a:pt x="3749" y="69331"/>
                    </a:cubicBezTo>
                    <a:cubicBezTo>
                      <a:pt x="3749" y="69311"/>
                      <a:pt x="3749" y="69311"/>
                      <a:pt x="3768" y="69311"/>
                    </a:cubicBezTo>
                    <a:cubicBezTo>
                      <a:pt x="3848" y="69192"/>
                      <a:pt x="3808" y="69073"/>
                      <a:pt x="3788" y="68954"/>
                    </a:cubicBezTo>
                    <a:cubicBezTo>
                      <a:pt x="3768" y="68914"/>
                      <a:pt x="3788" y="68855"/>
                      <a:pt x="3808" y="68815"/>
                    </a:cubicBezTo>
                    <a:cubicBezTo>
                      <a:pt x="3808" y="68716"/>
                      <a:pt x="3788" y="68617"/>
                      <a:pt x="3868" y="68557"/>
                    </a:cubicBezTo>
                    <a:lnTo>
                      <a:pt x="3868" y="68518"/>
                    </a:lnTo>
                    <a:cubicBezTo>
                      <a:pt x="3749" y="68478"/>
                      <a:pt x="3808" y="68418"/>
                      <a:pt x="3848" y="68359"/>
                    </a:cubicBezTo>
                    <a:cubicBezTo>
                      <a:pt x="3848" y="68359"/>
                      <a:pt x="3828" y="68339"/>
                      <a:pt x="3808" y="68319"/>
                    </a:cubicBezTo>
                    <a:cubicBezTo>
                      <a:pt x="3768" y="68200"/>
                      <a:pt x="3768" y="68081"/>
                      <a:pt x="3808" y="67962"/>
                    </a:cubicBezTo>
                    <a:cubicBezTo>
                      <a:pt x="3828" y="67943"/>
                      <a:pt x="3828" y="67903"/>
                      <a:pt x="3828" y="67863"/>
                    </a:cubicBezTo>
                    <a:lnTo>
                      <a:pt x="3828" y="67843"/>
                    </a:lnTo>
                    <a:lnTo>
                      <a:pt x="3788" y="67724"/>
                    </a:lnTo>
                    <a:cubicBezTo>
                      <a:pt x="3788" y="67685"/>
                      <a:pt x="3788" y="67665"/>
                      <a:pt x="3828" y="67665"/>
                    </a:cubicBezTo>
                    <a:cubicBezTo>
                      <a:pt x="3848" y="67645"/>
                      <a:pt x="3868" y="67566"/>
                      <a:pt x="3887" y="67506"/>
                    </a:cubicBezTo>
                    <a:cubicBezTo>
                      <a:pt x="3907" y="67467"/>
                      <a:pt x="3927" y="67427"/>
                      <a:pt x="3907" y="67387"/>
                    </a:cubicBezTo>
                    <a:lnTo>
                      <a:pt x="3907" y="67387"/>
                    </a:lnTo>
                    <a:lnTo>
                      <a:pt x="3868" y="67447"/>
                    </a:lnTo>
                    <a:cubicBezTo>
                      <a:pt x="3868" y="67467"/>
                      <a:pt x="3868" y="67486"/>
                      <a:pt x="3828" y="67486"/>
                    </a:cubicBezTo>
                    <a:cubicBezTo>
                      <a:pt x="3818" y="67496"/>
                      <a:pt x="3808" y="67501"/>
                      <a:pt x="3801" y="67501"/>
                    </a:cubicBezTo>
                    <a:cubicBezTo>
                      <a:pt x="3793" y="67501"/>
                      <a:pt x="3788" y="67496"/>
                      <a:pt x="3788" y="67486"/>
                    </a:cubicBezTo>
                    <a:cubicBezTo>
                      <a:pt x="3788" y="67447"/>
                      <a:pt x="3808" y="67447"/>
                      <a:pt x="3808" y="67427"/>
                    </a:cubicBezTo>
                    <a:cubicBezTo>
                      <a:pt x="3808" y="67407"/>
                      <a:pt x="3828" y="67387"/>
                      <a:pt x="3848" y="67387"/>
                    </a:cubicBezTo>
                    <a:lnTo>
                      <a:pt x="3848" y="67348"/>
                    </a:lnTo>
                    <a:cubicBezTo>
                      <a:pt x="3808" y="67288"/>
                      <a:pt x="3788" y="67189"/>
                      <a:pt x="3828" y="67129"/>
                    </a:cubicBezTo>
                    <a:cubicBezTo>
                      <a:pt x="3796" y="67129"/>
                      <a:pt x="3777" y="67155"/>
                      <a:pt x="3750" y="67155"/>
                    </a:cubicBezTo>
                    <a:cubicBezTo>
                      <a:pt x="3744" y="67155"/>
                      <a:pt x="3737" y="67153"/>
                      <a:pt x="3729" y="67149"/>
                    </a:cubicBezTo>
                    <a:cubicBezTo>
                      <a:pt x="3709" y="67030"/>
                      <a:pt x="3709" y="66911"/>
                      <a:pt x="3768" y="66812"/>
                    </a:cubicBezTo>
                    <a:cubicBezTo>
                      <a:pt x="3768" y="66792"/>
                      <a:pt x="3768" y="66753"/>
                      <a:pt x="3768" y="66733"/>
                    </a:cubicBezTo>
                    <a:cubicBezTo>
                      <a:pt x="3709" y="66653"/>
                      <a:pt x="3768" y="66594"/>
                      <a:pt x="3768" y="66515"/>
                    </a:cubicBezTo>
                    <a:lnTo>
                      <a:pt x="3729" y="66515"/>
                    </a:lnTo>
                    <a:cubicBezTo>
                      <a:pt x="3729" y="66515"/>
                      <a:pt x="3729" y="66515"/>
                      <a:pt x="3729" y="66495"/>
                    </a:cubicBezTo>
                    <a:cubicBezTo>
                      <a:pt x="3729" y="66495"/>
                      <a:pt x="3729" y="66495"/>
                      <a:pt x="3729" y="66475"/>
                    </a:cubicBezTo>
                    <a:cubicBezTo>
                      <a:pt x="3729" y="66455"/>
                      <a:pt x="3729" y="66435"/>
                      <a:pt x="3768" y="66416"/>
                    </a:cubicBezTo>
                    <a:cubicBezTo>
                      <a:pt x="3778" y="66406"/>
                      <a:pt x="3778" y="66406"/>
                      <a:pt x="3776" y="66406"/>
                    </a:cubicBezTo>
                    <a:cubicBezTo>
                      <a:pt x="3773" y="66406"/>
                      <a:pt x="3768" y="66406"/>
                      <a:pt x="3768" y="66396"/>
                    </a:cubicBezTo>
                    <a:cubicBezTo>
                      <a:pt x="3729" y="66376"/>
                      <a:pt x="3729" y="66316"/>
                      <a:pt x="3768" y="66277"/>
                    </a:cubicBezTo>
                    <a:cubicBezTo>
                      <a:pt x="3808" y="66217"/>
                      <a:pt x="3828" y="66158"/>
                      <a:pt x="3828" y="66098"/>
                    </a:cubicBezTo>
                    <a:lnTo>
                      <a:pt x="3749" y="66019"/>
                    </a:lnTo>
                    <a:cubicBezTo>
                      <a:pt x="3709" y="65979"/>
                      <a:pt x="3649" y="65999"/>
                      <a:pt x="3630" y="65940"/>
                    </a:cubicBezTo>
                    <a:cubicBezTo>
                      <a:pt x="3610" y="65821"/>
                      <a:pt x="3511" y="65741"/>
                      <a:pt x="3550" y="65622"/>
                    </a:cubicBezTo>
                    <a:cubicBezTo>
                      <a:pt x="3530" y="65602"/>
                      <a:pt x="3471" y="65602"/>
                      <a:pt x="3491" y="65543"/>
                    </a:cubicBezTo>
                    <a:cubicBezTo>
                      <a:pt x="3530" y="65464"/>
                      <a:pt x="3530" y="65364"/>
                      <a:pt x="3491" y="65265"/>
                    </a:cubicBezTo>
                    <a:cubicBezTo>
                      <a:pt x="3451" y="65226"/>
                      <a:pt x="3451" y="65166"/>
                      <a:pt x="3491" y="65126"/>
                    </a:cubicBezTo>
                    <a:lnTo>
                      <a:pt x="3491" y="65107"/>
                    </a:lnTo>
                    <a:lnTo>
                      <a:pt x="3491" y="65087"/>
                    </a:lnTo>
                    <a:cubicBezTo>
                      <a:pt x="3471" y="65067"/>
                      <a:pt x="3451" y="65027"/>
                      <a:pt x="3471" y="65008"/>
                    </a:cubicBezTo>
                    <a:cubicBezTo>
                      <a:pt x="3491" y="64968"/>
                      <a:pt x="3511" y="64948"/>
                      <a:pt x="3491" y="64908"/>
                    </a:cubicBezTo>
                    <a:cubicBezTo>
                      <a:pt x="3471" y="64889"/>
                      <a:pt x="3451" y="64869"/>
                      <a:pt x="3471" y="64829"/>
                    </a:cubicBezTo>
                    <a:cubicBezTo>
                      <a:pt x="3491" y="64750"/>
                      <a:pt x="3511" y="64670"/>
                      <a:pt x="3511" y="64591"/>
                    </a:cubicBezTo>
                    <a:cubicBezTo>
                      <a:pt x="3511" y="64571"/>
                      <a:pt x="3530" y="64571"/>
                      <a:pt x="3550" y="64571"/>
                    </a:cubicBezTo>
                    <a:cubicBezTo>
                      <a:pt x="3570" y="64571"/>
                      <a:pt x="3570" y="64591"/>
                      <a:pt x="3590" y="64591"/>
                    </a:cubicBezTo>
                    <a:cubicBezTo>
                      <a:pt x="3570" y="64670"/>
                      <a:pt x="3570" y="64730"/>
                      <a:pt x="3590" y="64809"/>
                    </a:cubicBezTo>
                    <a:lnTo>
                      <a:pt x="3610" y="64829"/>
                    </a:lnTo>
                    <a:cubicBezTo>
                      <a:pt x="3649" y="64809"/>
                      <a:pt x="3669" y="64770"/>
                      <a:pt x="3709" y="64770"/>
                    </a:cubicBezTo>
                    <a:cubicBezTo>
                      <a:pt x="3768" y="64710"/>
                      <a:pt x="3768" y="64611"/>
                      <a:pt x="3828" y="64551"/>
                    </a:cubicBezTo>
                    <a:cubicBezTo>
                      <a:pt x="3887" y="64472"/>
                      <a:pt x="3848" y="64432"/>
                      <a:pt x="3848" y="64373"/>
                    </a:cubicBezTo>
                    <a:cubicBezTo>
                      <a:pt x="3828" y="64313"/>
                      <a:pt x="3808" y="64234"/>
                      <a:pt x="3788" y="64155"/>
                    </a:cubicBezTo>
                    <a:lnTo>
                      <a:pt x="3749" y="64155"/>
                    </a:lnTo>
                    <a:cubicBezTo>
                      <a:pt x="3669" y="64135"/>
                      <a:pt x="3649" y="64115"/>
                      <a:pt x="3669" y="64036"/>
                    </a:cubicBezTo>
                    <a:cubicBezTo>
                      <a:pt x="3669" y="64008"/>
                      <a:pt x="3676" y="64000"/>
                      <a:pt x="3687" y="64000"/>
                    </a:cubicBezTo>
                    <a:cubicBezTo>
                      <a:pt x="3702" y="64000"/>
                      <a:pt x="3725" y="64019"/>
                      <a:pt x="3740" y="64019"/>
                    </a:cubicBezTo>
                    <a:cubicBezTo>
                      <a:pt x="3743" y="64019"/>
                      <a:pt x="3746" y="64018"/>
                      <a:pt x="3749" y="64016"/>
                    </a:cubicBezTo>
                    <a:cubicBezTo>
                      <a:pt x="3749" y="63996"/>
                      <a:pt x="3749" y="63996"/>
                      <a:pt x="3749" y="63976"/>
                    </a:cubicBezTo>
                    <a:cubicBezTo>
                      <a:pt x="3749" y="63917"/>
                      <a:pt x="3729" y="63877"/>
                      <a:pt x="3729" y="63837"/>
                    </a:cubicBezTo>
                    <a:cubicBezTo>
                      <a:pt x="3709" y="63798"/>
                      <a:pt x="3709" y="63758"/>
                      <a:pt x="3729" y="63718"/>
                    </a:cubicBezTo>
                    <a:cubicBezTo>
                      <a:pt x="3649" y="63718"/>
                      <a:pt x="3669" y="63659"/>
                      <a:pt x="3689" y="63639"/>
                    </a:cubicBezTo>
                    <a:cubicBezTo>
                      <a:pt x="3689" y="63599"/>
                      <a:pt x="3709" y="63500"/>
                      <a:pt x="3729" y="63441"/>
                    </a:cubicBezTo>
                    <a:cubicBezTo>
                      <a:pt x="3741" y="63405"/>
                      <a:pt x="3753" y="63398"/>
                      <a:pt x="3769" y="63398"/>
                    </a:cubicBezTo>
                    <a:cubicBezTo>
                      <a:pt x="3780" y="63398"/>
                      <a:pt x="3792" y="63401"/>
                      <a:pt x="3808" y="63401"/>
                    </a:cubicBezTo>
                    <a:cubicBezTo>
                      <a:pt x="3907" y="63322"/>
                      <a:pt x="3848" y="63243"/>
                      <a:pt x="3848" y="63163"/>
                    </a:cubicBezTo>
                    <a:cubicBezTo>
                      <a:pt x="3848" y="63134"/>
                      <a:pt x="3848" y="63116"/>
                      <a:pt x="3832" y="63116"/>
                    </a:cubicBezTo>
                    <a:cubicBezTo>
                      <a:pt x="3826" y="63116"/>
                      <a:pt x="3819" y="63118"/>
                      <a:pt x="3808" y="63124"/>
                    </a:cubicBezTo>
                    <a:cubicBezTo>
                      <a:pt x="3768" y="63124"/>
                      <a:pt x="3689" y="63124"/>
                      <a:pt x="3630" y="63143"/>
                    </a:cubicBezTo>
                    <a:cubicBezTo>
                      <a:pt x="3630" y="63203"/>
                      <a:pt x="3570" y="63243"/>
                      <a:pt x="3491" y="63243"/>
                    </a:cubicBezTo>
                    <a:cubicBezTo>
                      <a:pt x="3491" y="63302"/>
                      <a:pt x="3471" y="63381"/>
                      <a:pt x="3411" y="63421"/>
                    </a:cubicBezTo>
                    <a:cubicBezTo>
                      <a:pt x="3392" y="63461"/>
                      <a:pt x="3352" y="63480"/>
                      <a:pt x="3312" y="63500"/>
                    </a:cubicBezTo>
                    <a:cubicBezTo>
                      <a:pt x="3233" y="63520"/>
                      <a:pt x="3154" y="63560"/>
                      <a:pt x="3114" y="63659"/>
                    </a:cubicBezTo>
                    <a:lnTo>
                      <a:pt x="3074" y="63659"/>
                    </a:lnTo>
                    <a:cubicBezTo>
                      <a:pt x="3054" y="63659"/>
                      <a:pt x="3054" y="63639"/>
                      <a:pt x="3054" y="63619"/>
                    </a:cubicBezTo>
                    <a:cubicBezTo>
                      <a:pt x="3054" y="63599"/>
                      <a:pt x="3054" y="63560"/>
                      <a:pt x="3074" y="63540"/>
                    </a:cubicBezTo>
                    <a:cubicBezTo>
                      <a:pt x="3173" y="63500"/>
                      <a:pt x="3233" y="63441"/>
                      <a:pt x="3273" y="63362"/>
                    </a:cubicBezTo>
                    <a:cubicBezTo>
                      <a:pt x="3352" y="63243"/>
                      <a:pt x="3292" y="63084"/>
                      <a:pt x="3352" y="62965"/>
                    </a:cubicBezTo>
                    <a:cubicBezTo>
                      <a:pt x="3352" y="62945"/>
                      <a:pt x="3352" y="62905"/>
                      <a:pt x="3352" y="62886"/>
                    </a:cubicBezTo>
                    <a:cubicBezTo>
                      <a:pt x="3337" y="62857"/>
                      <a:pt x="3323" y="62838"/>
                      <a:pt x="3301" y="62838"/>
                    </a:cubicBezTo>
                    <a:cubicBezTo>
                      <a:pt x="3292" y="62838"/>
                      <a:pt x="3283" y="62841"/>
                      <a:pt x="3273" y="62846"/>
                    </a:cubicBezTo>
                    <a:lnTo>
                      <a:pt x="3193" y="62886"/>
                    </a:lnTo>
                    <a:cubicBezTo>
                      <a:pt x="3173" y="62945"/>
                      <a:pt x="3114" y="62965"/>
                      <a:pt x="3054" y="63005"/>
                    </a:cubicBezTo>
                    <a:cubicBezTo>
                      <a:pt x="3035" y="63024"/>
                      <a:pt x="3025" y="63034"/>
                      <a:pt x="3017" y="63034"/>
                    </a:cubicBezTo>
                    <a:cubicBezTo>
                      <a:pt x="3010" y="63034"/>
                      <a:pt x="3005" y="63024"/>
                      <a:pt x="2995" y="63005"/>
                    </a:cubicBezTo>
                    <a:cubicBezTo>
                      <a:pt x="2975" y="62985"/>
                      <a:pt x="2955" y="62945"/>
                      <a:pt x="2975" y="62925"/>
                    </a:cubicBezTo>
                    <a:cubicBezTo>
                      <a:pt x="3015" y="62866"/>
                      <a:pt x="3054" y="62786"/>
                      <a:pt x="3094" y="62727"/>
                    </a:cubicBezTo>
                    <a:cubicBezTo>
                      <a:pt x="3094" y="62648"/>
                      <a:pt x="3094" y="62548"/>
                      <a:pt x="3134" y="62469"/>
                    </a:cubicBezTo>
                    <a:cubicBezTo>
                      <a:pt x="3134" y="62469"/>
                      <a:pt x="3114" y="62449"/>
                      <a:pt x="3094" y="62429"/>
                    </a:cubicBezTo>
                    <a:lnTo>
                      <a:pt x="3054" y="62429"/>
                    </a:lnTo>
                    <a:lnTo>
                      <a:pt x="3015" y="62291"/>
                    </a:lnTo>
                    <a:cubicBezTo>
                      <a:pt x="3035" y="62251"/>
                      <a:pt x="3094" y="62231"/>
                      <a:pt x="3074" y="62172"/>
                    </a:cubicBezTo>
                    <a:lnTo>
                      <a:pt x="3054" y="62172"/>
                    </a:lnTo>
                    <a:cubicBezTo>
                      <a:pt x="3028" y="62189"/>
                      <a:pt x="3005" y="62199"/>
                      <a:pt x="2984" y="62199"/>
                    </a:cubicBezTo>
                    <a:cubicBezTo>
                      <a:pt x="2959" y="62199"/>
                      <a:pt x="2937" y="62185"/>
                      <a:pt x="2916" y="62152"/>
                    </a:cubicBezTo>
                    <a:cubicBezTo>
                      <a:pt x="2856" y="62112"/>
                      <a:pt x="2797" y="62072"/>
                      <a:pt x="2737" y="62013"/>
                    </a:cubicBezTo>
                    <a:cubicBezTo>
                      <a:pt x="2717" y="61973"/>
                      <a:pt x="2777" y="61973"/>
                      <a:pt x="2777" y="61934"/>
                    </a:cubicBezTo>
                    <a:cubicBezTo>
                      <a:pt x="2757" y="61934"/>
                      <a:pt x="2737" y="61894"/>
                      <a:pt x="2737" y="61874"/>
                    </a:cubicBezTo>
                    <a:cubicBezTo>
                      <a:pt x="2757" y="61835"/>
                      <a:pt x="2797" y="61795"/>
                      <a:pt x="2836" y="61795"/>
                    </a:cubicBezTo>
                    <a:lnTo>
                      <a:pt x="2916" y="61795"/>
                    </a:lnTo>
                    <a:cubicBezTo>
                      <a:pt x="2955" y="61755"/>
                      <a:pt x="2955" y="61676"/>
                      <a:pt x="2916" y="61636"/>
                    </a:cubicBezTo>
                    <a:cubicBezTo>
                      <a:pt x="2876" y="61636"/>
                      <a:pt x="2816" y="61636"/>
                      <a:pt x="2797" y="61577"/>
                    </a:cubicBezTo>
                    <a:cubicBezTo>
                      <a:pt x="2797" y="61557"/>
                      <a:pt x="2797" y="61557"/>
                      <a:pt x="2797" y="61537"/>
                    </a:cubicBezTo>
                    <a:cubicBezTo>
                      <a:pt x="2757" y="61517"/>
                      <a:pt x="2737" y="61497"/>
                      <a:pt x="2757" y="61458"/>
                    </a:cubicBezTo>
                    <a:cubicBezTo>
                      <a:pt x="2777" y="61398"/>
                      <a:pt x="2816" y="61339"/>
                      <a:pt x="2896" y="61319"/>
                    </a:cubicBezTo>
                    <a:cubicBezTo>
                      <a:pt x="2910" y="61290"/>
                      <a:pt x="2946" y="61271"/>
                      <a:pt x="2980" y="61271"/>
                    </a:cubicBezTo>
                    <a:cubicBezTo>
                      <a:pt x="2992" y="61271"/>
                      <a:pt x="3004" y="61274"/>
                      <a:pt x="3015" y="61279"/>
                    </a:cubicBezTo>
                    <a:cubicBezTo>
                      <a:pt x="3015" y="61240"/>
                      <a:pt x="3035" y="61240"/>
                      <a:pt x="3054" y="61220"/>
                    </a:cubicBezTo>
                    <a:cubicBezTo>
                      <a:pt x="3094" y="61180"/>
                      <a:pt x="3114" y="61140"/>
                      <a:pt x="3114" y="61081"/>
                    </a:cubicBezTo>
                    <a:cubicBezTo>
                      <a:pt x="3114" y="61061"/>
                      <a:pt x="3074" y="61041"/>
                      <a:pt x="3054" y="61002"/>
                    </a:cubicBezTo>
                    <a:cubicBezTo>
                      <a:pt x="3047" y="60987"/>
                      <a:pt x="3045" y="60983"/>
                      <a:pt x="3046" y="60983"/>
                    </a:cubicBezTo>
                    <a:lnTo>
                      <a:pt x="3046" y="60983"/>
                    </a:lnTo>
                    <a:cubicBezTo>
                      <a:pt x="3046" y="60983"/>
                      <a:pt x="3050" y="60988"/>
                      <a:pt x="3052" y="60988"/>
                    </a:cubicBezTo>
                    <a:cubicBezTo>
                      <a:pt x="3053" y="60988"/>
                      <a:pt x="3054" y="60986"/>
                      <a:pt x="3054" y="60982"/>
                    </a:cubicBezTo>
                    <a:cubicBezTo>
                      <a:pt x="3054" y="60913"/>
                      <a:pt x="3054" y="60892"/>
                      <a:pt x="3035" y="60892"/>
                    </a:cubicBezTo>
                    <a:cubicBezTo>
                      <a:pt x="3026" y="60892"/>
                      <a:pt x="3013" y="60896"/>
                      <a:pt x="2995" y="60902"/>
                    </a:cubicBezTo>
                    <a:cubicBezTo>
                      <a:pt x="2975" y="60902"/>
                      <a:pt x="2935" y="60902"/>
                      <a:pt x="2935" y="60863"/>
                    </a:cubicBezTo>
                    <a:cubicBezTo>
                      <a:pt x="2935" y="60863"/>
                      <a:pt x="2935" y="60843"/>
                      <a:pt x="2935" y="60823"/>
                    </a:cubicBezTo>
                    <a:cubicBezTo>
                      <a:pt x="2955" y="60803"/>
                      <a:pt x="2975" y="60783"/>
                      <a:pt x="2995" y="60764"/>
                    </a:cubicBezTo>
                    <a:cubicBezTo>
                      <a:pt x="3035" y="60744"/>
                      <a:pt x="3035" y="60704"/>
                      <a:pt x="2995" y="60684"/>
                    </a:cubicBezTo>
                    <a:cubicBezTo>
                      <a:pt x="2935" y="60684"/>
                      <a:pt x="2916" y="60645"/>
                      <a:pt x="2935" y="60605"/>
                    </a:cubicBezTo>
                    <a:cubicBezTo>
                      <a:pt x="2975" y="60545"/>
                      <a:pt x="2975" y="60565"/>
                      <a:pt x="2995" y="60545"/>
                    </a:cubicBezTo>
                    <a:cubicBezTo>
                      <a:pt x="3074" y="60446"/>
                      <a:pt x="3054" y="60426"/>
                      <a:pt x="2935" y="60387"/>
                    </a:cubicBezTo>
                    <a:cubicBezTo>
                      <a:pt x="2856" y="60367"/>
                      <a:pt x="2876" y="60327"/>
                      <a:pt x="2896" y="60288"/>
                    </a:cubicBezTo>
                    <a:cubicBezTo>
                      <a:pt x="2896" y="60248"/>
                      <a:pt x="2896" y="60189"/>
                      <a:pt x="2876" y="60149"/>
                    </a:cubicBezTo>
                    <a:cubicBezTo>
                      <a:pt x="2862" y="60135"/>
                      <a:pt x="2837" y="60079"/>
                      <a:pt x="2824" y="60079"/>
                    </a:cubicBezTo>
                    <a:cubicBezTo>
                      <a:pt x="2820" y="60079"/>
                      <a:pt x="2816" y="60087"/>
                      <a:pt x="2816" y="60109"/>
                    </a:cubicBezTo>
                    <a:cubicBezTo>
                      <a:pt x="2816" y="60149"/>
                      <a:pt x="2816" y="60228"/>
                      <a:pt x="2797" y="60248"/>
                    </a:cubicBezTo>
                    <a:cubicBezTo>
                      <a:pt x="2757" y="60268"/>
                      <a:pt x="2797" y="60367"/>
                      <a:pt x="2757" y="60387"/>
                    </a:cubicBezTo>
                    <a:cubicBezTo>
                      <a:pt x="2755" y="60389"/>
                      <a:pt x="2753" y="60390"/>
                      <a:pt x="2751" y="60390"/>
                    </a:cubicBezTo>
                    <a:cubicBezTo>
                      <a:pt x="2737" y="60390"/>
                      <a:pt x="2737" y="60323"/>
                      <a:pt x="2737" y="60288"/>
                    </a:cubicBezTo>
                    <a:cubicBezTo>
                      <a:pt x="2737" y="60248"/>
                      <a:pt x="2737" y="60208"/>
                      <a:pt x="2717" y="60169"/>
                    </a:cubicBezTo>
                    <a:cubicBezTo>
                      <a:pt x="2717" y="60149"/>
                      <a:pt x="2717" y="60109"/>
                      <a:pt x="2717" y="60070"/>
                    </a:cubicBezTo>
                    <a:cubicBezTo>
                      <a:pt x="2737" y="60050"/>
                      <a:pt x="2737" y="60010"/>
                      <a:pt x="2717" y="59990"/>
                    </a:cubicBezTo>
                    <a:cubicBezTo>
                      <a:pt x="2698" y="59911"/>
                      <a:pt x="2717" y="59851"/>
                      <a:pt x="2717" y="59792"/>
                    </a:cubicBezTo>
                    <a:cubicBezTo>
                      <a:pt x="2737" y="59772"/>
                      <a:pt x="2737" y="59752"/>
                      <a:pt x="2717" y="59713"/>
                    </a:cubicBezTo>
                    <a:cubicBezTo>
                      <a:pt x="2698" y="59673"/>
                      <a:pt x="2678" y="59633"/>
                      <a:pt x="2678" y="59574"/>
                    </a:cubicBezTo>
                    <a:lnTo>
                      <a:pt x="2678" y="59316"/>
                    </a:lnTo>
                    <a:cubicBezTo>
                      <a:pt x="2678" y="59276"/>
                      <a:pt x="2698" y="59217"/>
                      <a:pt x="2737" y="59217"/>
                    </a:cubicBezTo>
                    <a:cubicBezTo>
                      <a:pt x="2757" y="59217"/>
                      <a:pt x="2797" y="59276"/>
                      <a:pt x="2777" y="59316"/>
                    </a:cubicBezTo>
                    <a:cubicBezTo>
                      <a:pt x="2777" y="59336"/>
                      <a:pt x="2777" y="59336"/>
                      <a:pt x="2777" y="59356"/>
                    </a:cubicBezTo>
                    <a:lnTo>
                      <a:pt x="2876" y="59356"/>
                    </a:lnTo>
                    <a:cubicBezTo>
                      <a:pt x="2876" y="59316"/>
                      <a:pt x="2876" y="59276"/>
                      <a:pt x="2916" y="59256"/>
                    </a:cubicBezTo>
                    <a:cubicBezTo>
                      <a:pt x="2916" y="59256"/>
                      <a:pt x="2916" y="59237"/>
                      <a:pt x="2916" y="59237"/>
                    </a:cubicBezTo>
                    <a:cubicBezTo>
                      <a:pt x="2876" y="59217"/>
                      <a:pt x="2856" y="59177"/>
                      <a:pt x="2876" y="59137"/>
                    </a:cubicBezTo>
                    <a:cubicBezTo>
                      <a:pt x="2860" y="59137"/>
                      <a:pt x="2841" y="59141"/>
                      <a:pt x="2823" y="59141"/>
                    </a:cubicBezTo>
                    <a:cubicBezTo>
                      <a:pt x="2795" y="59141"/>
                      <a:pt x="2769" y="59133"/>
                      <a:pt x="2757" y="59098"/>
                    </a:cubicBezTo>
                    <a:lnTo>
                      <a:pt x="2757" y="59078"/>
                    </a:lnTo>
                    <a:lnTo>
                      <a:pt x="2757" y="59058"/>
                    </a:lnTo>
                    <a:cubicBezTo>
                      <a:pt x="2737" y="58999"/>
                      <a:pt x="2737" y="58919"/>
                      <a:pt x="2757" y="58860"/>
                    </a:cubicBezTo>
                    <a:cubicBezTo>
                      <a:pt x="2797" y="58880"/>
                      <a:pt x="2797" y="58919"/>
                      <a:pt x="2797" y="58979"/>
                    </a:cubicBezTo>
                    <a:cubicBezTo>
                      <a:pt x="2797" y="59018"/>
                      <a:pt x="2836" y="59038"/>
                      <a:pt x="2856" y="59058"/>
                    </a:cubicBezTo>
                    <a:lnTo>
                      <a:pt x="2856" y="58800"/>
                    </a:lnTo>
                    <a:lnTo>
                      <a:pt x="2816" y="58800"/>
                    </a:lnTo>
                    <a:cubicBezTo>
                      <a:pt x="2717" y="58780"/>
                      <a:pt x="2717" y="58761"/>
                      <a:pt x="2777" y="58681"/>
                    </a:cubicBezTo>
                    <a:lnTo>
                      <a:pt x="2856" y="58681"/>
                    </a:lnTo>
                    <a:lnTo>
                      <a:pt x="2856" y="58642"/>
                    </a:lnTo>
                    <a:cubicBezTo>
                      <a:pt x="2816" y="58602"/>
                      <a:pt x="2816" y="58543"/>
                      <a:pt x="2856" y="58503"/>
                    </a:cubicBezTo>
                    <a:cubicBezTo>
                      <a:pt x="2896" y="58463"/>
                      <a:pt x="2896" y="58404"/>
                      <a:pt x="2856" y="58364"/>
                    </a:cubicBezTo>
                    <a:lnTo>
                      <a:pt x="2816" y="58364"/>
                    </a:lnTo>
                    <a:cubicBezTo>
                      <a:pt x="2816" y="58364"/>
                      <a:pt x="2757" y="58324"/>
                      <a:pt x="2777" y="58305"/>
                    </a:cubicBezTo>
                    <a:cubicBezTo>
                      <a:pt x="2777" y="58295"/>
                      <a:pt x="2782" y="58295"/>
                      <a:pt x="2789" y="58295"/>
                    </a:cubicBezTo>
                    <a:cubicBezTo>
                      <a:pt x="2797" y="58295"/>
                      <a:pt x="2807" y="58295"/>
                      <a:pt x="2816" y="58285"/>
                    </a:cubicBezTo>
                    <a:cubicBezTo>
                      <a:pt x="2836" y="58265"/>
                      <a:pt x="2836" y="58265"/>
                      <a:pt x="2856" y="58245"/>
                    </a:cubicBezTo>
                    <a:cubicBezTo>
                      <a:pt x="2876" y="58225"/>
                      <a:pt x="2876" y="58225"/>
                      <a:pt x="2876" y="58205"/>
                    </a:cubicBezTo>
                    <a:cubicBezTo>
                      <a:pt x="2856" y="58205"/>
                      <a:pt x="2836" y="58166"/>
                      <a:pt x="2856" y="58146"/>
                    </a:cubicBezTo>
                    <a:cubicBezTo>
                      <a:pt x="2876" y="58086"/>
                      <a:pt x="2916" y="58047"/>
                      <a:pt x="2856" y="57967"/>
                    </a:cubicBezTo>
                    <a:cubicBezTo>
                      <a:pt x="2856" y="57967"/>
                      <a:pt x="2856" y="57928"/>
                      <a:pt x="2856" y="57928"/>
                    </a:cubicBezTo>
                    <a:cubicBezTo>
                      <a:pt x="2876" y="57908"/>
                      <a:pt x="2896" y="57829"/>
                      <a:pt x="2856" y="57789"/>
                    </a:cubicBezTo>
                    <a:cubicBezTo>
                      <a:pt x="2797" y="57749"/>
                      <a:pt x="2816" y="57749"/>
                      <a:pt x="2816" y="57710"/>
                    </a:cubicBezTo>
                    <a:cubicBezTo>
                      <a:pt x="2810" y="57703"/>
                      <a:pt x="2805" y="57701"/>
                      <a:pt x="2802" y="57701"/>
                    </a:cubicBezTo>
                    <a:cubicBezTo>
                      <a:pt x="2794" y="57701"/>
                      <a:pt x="2790" y="57710"/>
                      <a:pt x="2777" y="57710"/>
                    </a:cubicBezTo>
                    <a:cubicBezTo>
                      <a:pt x="2777" y="57729"/>
                      <a:pt x="2777" y="57749"/>
                      <a:pt x="2777" y="57749"/>
                    </a:cubicBezTo>
                    <a:lnTo>
                      <a:pt x="2777" y="57848"/>
                    </a:lnTo>
                    <a:cubicBezTo>
                      <a:pt x="2777" y="57868"/>
                      <a:pt x="2777" y="57888"/>
                      <a:pt x="2777" y="57908"/>
                    </a:cubicBezTo>
                    <a:cubicBezTo>
                      <a:pt x="2777" y="57925"/>
                      <a:pt x="2806" y="57971"/>
                      <a:pt x="2776" y="57971"/>
                    </a:cubicBezTo>
                    <a:cubicBezTo>
                      <a:pt x="2772" y="57971"/>
                      <a:pt x="2765" y="57970"/>
                      <a:pt x="2757" y="57967"/>
                    </a:cubicBezTo>
                    <a:cubicBezTo>
                      <a:pt x="2757" y="57967"/>
                      <a:pt x="2717" y="57928"/>
                      <a:pt x="2717" y="57908"/>
                    </a:cubicBezTo>
                    <a:cubicBezTo>
                      <a:pt x="2717" y="57888"/>
                      <a:pt x="2717" y="57868"/>
                      <a:pt x="2737" y="57848"/>
                    </a:cubicBezTo>
                    <a:cubicBezTo>
                      <a:pt x="2678" y="57789"/>
                      <a:pt x="2678" y="57710"/>
                      <a:pt x="2717" y="57670"/>
                    </a:cubicBezTo>
                    <a:cubicBezTo>
                      <a:pt x="2737" y="57630"/>
                      <a:pt x="2757" y="57591"/>
                      <a:pt x="2777" y="57571"/>
                    </a:cubicBezTo>
                    <a:cubicBezTo>
                      <a:pt x="2797" y="57551"/>
                      <a:pt x="2816" y="57551"/>
                      <a:pt x="2816" y="57531"/>
                    </a:cubicBezTo>
                    <a:cubicBezTo>
                      <a:pt x="2836" y="57452"/>
                      <a:pt x="2876" y="57372"/>
                      <a:pt x="2916" y="57313"/>
                    </a:cubicBezTo>
                    <a:cubicBezTo>
                      <a:pt x="2889" y="57313"/>
                      <a:pt x="2872" y="57304"/>
                      <a:pt x="2857" y="57304"/>
                    </a:cubicBezTo>
                    <a:cubicBezTo>
                      <a:pt x="2850" y="57304"/>
                      <a:pt x="2843" y="57306"/>
                      <a:pt x="2836" y="57313"/>
                    </a:cubicBezTo>
                    <a:cubicBezTo>
                      <a:pt x="2836" y="57333"/>
                      <a:pt x="2797" y="57333"/>
                      <a:pt x="2777" y="57353"/>
                    </a:cubicBezTo>
                    <a:cubicBezTo>
                      <a:pt x="2757" y="57353"/>
                      <a:pt x="2717" y="57353"/>
                      <a:pt x="2717" y="57333"/>
                    </a:cubicBezTo>
                    <a:cubicBezTo>
                      <a:pt x="2698" y="57313"/>
                      <a:pt x="2698" y="57293"/>
                      <a:pt x="2717" y="57273"/>
                    </a:cubicBezTo>
                    <a:cubicBezTo>
                      <a:pt x="2717" y="57267"/>
                      <a:pt x="2722" y="57264"/>
                      <a:pt x="2728" y="57264"/>
                    </a:cubicBezTo>
                    <a:cubicBezTo>
                      <a:pt x="2742" y="57264"/>
                      <a:pt x="2764" y="57273"/>
                      <a:pt x="2777" y="57273"/>
                    </a:cubicBezTo>
                    <a:cubicBezTo>
                      <a:pt x="2790" y="57273"/>
                      <a:pt x="2803" y="57282"/>
                      <a:pt x="2816" y="57282"/>
                    </a:cubicBezTo>
                    <a:cubicBezTo>
                      <a:pt x="2823" y="57282"/>
                      <a:pt x="2830" y="57280"/>
                      <a:pt x="2836" y="57273"/>
                    </a:cubicBezTo>
                    <a:cubicBezTo>
                      <a:pt x="2856" y="57253"/>
                      <a:pt x="2856" y="57234"/>
                      <a:pt x="2876" y="57234"/>
                    </a:cubicBezTo>
                    <a:lnTo>
                      <a:pt x="2797" y="57134"/>
                    </a:lnTo>
                    <a:cubicBezTo>
                      <a:pt x="2737" y="57134"/>
                      <a:pt x="2698" y="57115"/>
                      <a:pt x="2698" y="57055"/>
                    </a:cubicBezTo>
                    <a:cubicBezTo>
                      <a:pt x="2658" y="57035"/>
                      <a:pt x="2658" y="56976"/>
                      <a:pt x="2678" y="56956"/>
                    </a:cubicBezTo>
                    <a:cubicBezTo>
                      <a:pt x="2698" y="56936"/>
                      <a:pt x="2717" y="56926"/>
                      <a:pt x="2735" y="56926"/>
                    </a:cubicBezTo>
                    <a:cubicBezTo>
                      <a:pt x="2752" y="56926"/>
                      <a:pt x="2767" y="56936"/>
                      <a:pt x="2777" y="56956"/>
                    </a:cubicBezTo>
                    <a:lnTo>
                      <a:pt x="2816" y="56956"/>
                    </a:lnTo>
                    <a:cubicBezTo>
                      <a:pt x="2836" y="56936"/>
                      <a:pt x="2836" y="56916"/>
                      <a:pt x="2816" y="56897"/>
                    </a:cubicBezTo>
                    <a:cubicBezTo>
                      <a:pt x="2797" y="56877"/>
                      <a:pt x="2797" y="56877"/>
                      <a:pt x="2777" y="56877"/>
                    </a:cubicBezTo>
                    <a:cubicBezTo>
                      <a:pt x="2757" y="56857"/>
                      <a:pt x="2717" y="56837"/>
                      <a:pt x="2737" y="56797"/>
                    </a:cubicBezTo>
                    <a:cubicBezTo>
                      <a:pt x="2737" y="56787"/>
                      <a:pt x="2752" y="56787"/>
                      <a:pt x="2772" y="56787"/>
                    </a:cubicBezTo>
                    <a:cubicBezTo>
                      <a:pt x="2792" y="56787"/>
                      <a:pt x="2816" y="56787"/>
                      <a:pt x="2836" y="56778"/>
                    </a:cubicBezTo>
                    <a:cubicBezTo>
                      <a:pt x="2856" y="56758"/>
                      <a:pt x="2856" y="56678"/>
                      <a:pt x="2876" y="56639"/>
                    </a:cubicBezTo>
                    <a:cubicBezTo>
                      <a:pt x="2896" y="56619"/>
                      <a:pt x="2896" y="56619"/>
                      <a:pt x="2916" y="56599"/>
                    </a:cubicBezTo>
                    <a:cubicBezTo>
                      <a:pt x="2935" y="56579"/>
                      <a:pt x="2896" y="56520"/>
                      <a:pt x="2935" y="56500"/>
                    </a:cubicBezTo>
                    <a:cubicBezTo>
                      <a:pt x="2975" y="56480"/>
                      <a:pt x="2955" y="56460"/>
                      <a:pt x="2935" y="56440"/>
                    </a:cubicBezTo>
                    <a:cubicBezTo>
                      <a:pt x="2836" y="56440"/>
                      <a:pt x="2876" y="56381"/>
                      <a:pt x="2876" y="56341"/>
                    </a:cubicBezTo>
                    <a:cubicBezTo>
                      <a:pt x="2876" y="56302"/>
                      <a:pt x="2856" y="56262"/>
                      <a:pt x="2816" y="56242"/>
                    </a:cubicBezTo>
                    <a:cubicBezTo>
                      <a:pt x="2757" y="56242"/>
                      <a:pt x="2717" y="56183"/>
                      <a:pt x="2698" y="56123"/>
                    </a:cubicBezTo>
                    <a:cubicBezTo>
                      <a:pt x="2658" y="56064"/>
                      <a:pt x="2658" y="56064"/>
                      <a:pt x="2678" y="56044"/>
                    </a:cubicBezTo>
                    <a:cubicBezTo>
                      <a:pt x="2684" y="56037"/>
                      <a:pt x="2691" y="56035"/>
                      <a:pt x="2698" y="56035"/>
                    </a:cubicBezTo>
                    <a:cubicBezTo>
                      <a:pt x="2713" y="56035"/>
                      <a:pt x="2731" y="56044"/>
                      <a:pt x="2757" y="56044"/>
                    </a:cubicBezTo>
                    <a:lnTo>
                      <a:pt x="2816" y="56044"/>
                    </a:lnTo>
                    <a:cubicBezTo>
                      <a:pt x="2856" y="56044"/>
                      <a:pt x="2876" y="56004"/>
                      <a:pt x="2836" y="55964"/>
                    </a:cubicBezTo>
                    <a:cubicBezTo>
                      <a:pt x="2816" y="55925"/>
                      <a:pt x="2717" y="55865"/>
                      <a:pt x="2737" y="55845"/>
                    </a:cubicBezTo>
                    <a:cubicBezTo>
                      <a:pt x="2757" y="55826"/>
                      <a:pt x="2777" y="55826"/>
                      <a:pt x="2797" y="55826"/>
                    </a:cubicBezTo>
                    <a:cubicBezTo>
                      <a:pt x="2816" y="55826"/>
                      <a:pt x="2856" y="55806"/>
                      <a:pt x="2876" y="55806"/>
                    </a:cubicBezTo>
                    <a:cubicBezTo>
                      <a:pt x="2935" y="55766"/>
                      <a:pt x="2896" y="55746"/>
                      <a:pt x="2876" y="55726"/>
                    </a:cubicBezTo>
                    <a:cubicBezTo>
                      <a:pt x="2856" y="55707"/>
                      <a:pt x="2816" y="55707"/>
                      <a:pt x="2797" y="55707"/>
                    </a:cubicBezTo>
                    <a:cubicBezTo>
                      <a:pt x="2785" y="55718"/>
                      <a:pt x="2767" y="55730"/>
                      <a:pt x="2746" y="55730"/>
                    </a:cubicBezTo>
                    <a:cubicBezTo>
                      <a:pt x="2731" y="55730"/>
                      <a:pt x="2714" y="55723"/>
                      <a:pt x="2698" y="55707"/>
                    </a:cubicBezTo>
                    <a:cubicBezTo>
                      <a:pt x="2658" y="55687"/>
                      <a:pt x="2678" y="55687"/>
                      <a:pt x="2678" y="55667"/>
                    </a:cubicBezTo>
                    <a:cubicBezTo>
                      <a:pt x="2618" y="55588"/>
                      <a:pt x="2618" y="55588"/>
                      <a:pt x="2698" y="55508"/>
                    </a:cubicBezTo>
                    <a:lnTo>
                      <a:pt x="2717" y="55488"/>
                    </a:lnTo>
                    <a:cubicBezTo>
                      <a:pt x="2717" y="55469"/>
                      <a:pt x="2717" y="55449"/>
                      <a:pt x="2717" y="55449"/>
                    </a:cubicBezTo>
                    <a:cubicBezTo>
                      <a:pt x="2678" y="55429"/>
                      <a:pt x="2638" y="55409"/>
                      <a:pt x="2658" y="55370"/>
                    </a:cubicBezTo>
                    <a:cubicBezTo>
                      <a:pt x="2698" y="55350"/>
                      <a:pt x="2658" y="55270"/>
                      <a:pt x="2678" y="55231"/>
                    </a:cubicBezTo>
                    <a:cubicBezTo>
                      <a:pt x="2717" y="55171"/>
                      <a:pt x="2698" y="55072"/>
                      <a:pt x="2638" y="55032"/>
                    </a:cubicBezTo>
                    <a:cubicBezTo>
                      <a:pt x="2618" y="55013"/>
                      <a:pt x="2638" y="54993"/>
                      <a:pt x="2678" y="54973"/>
                    </a:cubicBezTo>
                    <a:cubicBezTo>
                      <a:pt x="2717" y="54973"/>
                      <a:pt x="2737" y="54953"/>
                      <a:pt x="2698" y="54894"/>
                    </a:cubicBezTo>
                    <a:cubicBezTo>
                      <a:pt x="2658" y="54874"/>
                      <a:pt x="2638" y="54854"/>
                      <a:pt x="2638" y="54814"/>
                    </a:cubicBezTo>
                    <a:cubicBezTo>
                      <a:pt x="2650" y="54791"/>
                      <a:pt x="2661" y="54781"/>
                      <a:pt x="2677" y="54781"/>
                    </a:cubicBezTo>
                    <a:cubicBezTo>
                      <a:pt x="2688" y="54781"/>
                      <a:pt x="2701" y="54786"/>
                      <a:pt x="2717" y="54794"/>
                    </a:cubicBezTo>
                    <a:cubicBezTo>
                      <a:pt x="2698" y="54755"/>
                      <a:pt x="2678" y="54715"/>
                      <a:pt x="2678" y="54695"/>
                    </a:cubicBezTo>
                    <a:cubicBezTo>
                      <a:pt x="2638" y="54675"/>
                      <a:pt x="2618" y="54636"/>
                      <a:pt x="2618" y="54616"/>
                    </a:cubicBezTo>
                    <a:cubicBezTo>
                      <a:pt x="2579" y="54537"/>
                      <a:pt x="2579" y="54437"/>
                      <a:pt x="2618" y="54378"/>
                    </a:cubicBezTo>
                    <a:cubicBezTo>
                      <a:pt x="2598" y="54318"/>
                      <a:pt x="2618" y="54259"/>
                      <a:pt x="2678" y="54259"/>
                    </a:cubicBezTo>
                    <a:lnTo>
                      <a:pt x="2618" y="54259"/>
                    </a:lnTo>
                    <a:cubicBezTo>
                      <a:pt x="2598" y="54239"/>
                      <a:pt x="2598" y="54219"/>
                      <a:pt x="2598" y="54199"/>
                    </a:cubicBezTo>
                    <a:cubicBezTo>
                      <a:pt x="2607" y="54183"/>
                      <a:pt x="2619" y="54177"/>
                      <a:pt x="2631" y="54177"/>
                    </a:cubicBezTo>
                    <a:cubicBezTo>
                      <a:pt x="2648" y="54177"/>
                      <a:pt x="2666" y="54188"/>
                      <a:pt x="2678" y="54199"/>
                    </a:cubicBezTo>
                    <a:lnTo>
                      <a:pt x="2757" y="54199"/>
                    </a:lnTo>
                    <a:cubicBezTo>
                      <a:pt x="2797" y="54100"/>
                      <a:pt x="2777" y="54100"/>
                      <a:pt x="2678" y="54080"/>
                    </a:cubicBezTo>
                    <a:cubicBezTo>
                      <a:pt x="2660" y="54092"/>
                      <a:pt x="2646" y="54097"/>
                      <a:pt x="2635" y="54097"/>
                    </a:cubicBezTo>
                    <a:cubicBezTo>
                      <a:pt x="2607" y="54097"/>
                      <a:pt x="2593" y="54069"/>
                      <a:pt x="2579" y="54041"/>
                    </a:cubicBezTo>
                    <a:cubicBezTo>
                      <a:pt x="2579" y="54001"/>
                      <a:pt x="2579" y="53981"/>
                      <a:pt x="2579" y="53942"/>
                    </a:cubicBezTo>
                    <a:cubicBezTo>
                      <a:pt x="2579" y="53902"/>
                      <a:pt x="2618" y="53882"/>
                      <a:pt x="2638" y="53843"/>
                    </a:cubicBezTo>
                    <a:cubicBezTo>
                      <a:pt x="2618" y="53823"/>
                      <a:pt x="2618" y="53783"/>
                      <a:pt x="2638" y="53763"/>
                    </a:cubicBezTo>
                    <a:cubicBezTo>
                      <a:pt x="2658" y="53704"/>
                      <a:pt x="2618" y="53664"/>
                      <a:pt x="2598" y="53624"/>
                    </a:cubicBezTo>
                    <a:cubicBezTo>
                      <a:pt x="2579" y="53585"/>
                      <a:pt x="2598" y="53565"/>
                      <a:pt x="2638" y="53545"/>
                    </a:cubicBezTo>
                    <a:lnTo>
                      <a:pt x="2658" y="53545"/>
                    </a:lnTo>
                    <a:lnTo>
                      <a:pt x="2658" y="53446"/>
                    </a:lnTo>
                    <a:cubicBezTo>
                      <a:pt x="2618" y="53446"/>
                      <a:pt x="2598" y="53446"/>
                      <a:pt x="2579" y="53406"/>
                    </a:cubicBezTo>
                    <a:lnTo>
                      <a:pt x="2579" y="53386"/>
                    </a:lnTo>
                    <a:lnTo>
                      <a:pt x="2579" y="53367"/>
                    </a:lnTo>
                    <a:lnTo>
                      <a:pt x="2579" y="53307"/>
                    </a:lnTo>
                    <a:lnTo>
                      <a:pt x="2579" y="53148"/>
                    </a:lnTo>
                    <a:lnTo>
                      <a:pt x="2579" y="52910"/>
                    </a:lnTo>
                    <a:cubicBezTo>
                      <a:pt x="2579" y="52871"/>
                      <a:pt x="2579" y="52831"/>
                      <a:pt x="2618" y="52831"/>
                    </a:cubicBezTo>
                    <a:cubicBezTo>
                      <a:pt x="2658" y="52811"/>
                      <a:pt x="2678" y="52772"/>
                      <a:pt x="2678" y="52732"/>
                    </a:cubicBezTo>
                    <a:lnTo>
                      <a:pt x="2678" y="52653"/>
                    </a:lnTo>
                    <a:cubicBezTo>
                      <a:pt x="2698" y="52633"/>
                      <a:pt x="2698" y="52633"/>
                      <a:pt x="2717" y="52613"/>
                    </a:cubicBezTo>
                    <a:cubicBezTo>
                      <a:pt x="2717" y="52534"/>
                      <a:pt x="2658" y="52534"/>
                      <a:pt x="2598" y="52514"/>
                    </a:cubicBezTo>
                    <a:cubicBezTo>
                      <a:pt x="2579" y="52514"/>
                      <a:pt x="2559" y="52494"/>
                      <a:pt x="2559" y="52474"/>
                    </a:cubicBezTo>
                    <a:cubicBezTo>
                      <a:pt x="2559" y="52474"/>
                      <a:pt x="2598" y="52454"/>
                      <a:pt x="2598" y="52454"/>
                    </a:cubicBezTo>
                    <a:cubicBezTo>
                      <a:pt x="2604" y="52456"/>
                      <a:pt x="2609" y="52457"/>
                      <a:pt x="2615" y="52457"/>
                    </a:cubicBezTo>
                    <a:cubicBezTo>
                      <a:pt x="2652" y="52457"/>
                      <a:pt x="2683" y="52415"/>
                      <a:pt x="2718" y="52415"/>
                    </a:cubicBezTo>
                    <a:cubicBezTo>
                      <a:pt x="2730" y="52415"/>
                      <a:pt x="2743" y="52420"/>
                      <a:pt x="2757" y="52434"/>
                    </a:cubicBezTo>
                    <a:lnTo>
                      <a:pt x="2757" y="52355"/>
                    </a:lnTo>
                    <a:cubicBezTo>
                      <a:pt x="2698" y="52315"/>
                      <a:pt x="2698" y="52296"/>
                      <a:pt x="2757" y="52256"/>
                    </a:cubicBezTo>
                    <a:cubicBezTo>
                      <a:pt x="2777" y="52236"/>
                      <a:pt x="2797" y="52197"/>
                      <a:pt x="2797" y="52177"/>
                    </a:cubicBezTo>
                    <a:lnTo>
                      <a:pt x="2797" y="52117"/>
                    </a:lnTo>
                    <a:lnTo>
                      <a:pt x="2797" y="52038"/>
                    </a:lnTo>
                    <a:cubicBezTo>
                      <a:pt x="2797" y="52018"/>
                      <a:pt x="2737" y="51959"/>
                      <a:pt x="2777" y="51899"/>
                    </a:cubicBezTo>
                    <a:cubicBezTo>
                      <a:pt x="2816" y="51859"/>
                      <a:pt x="2797" y="51740"/>
                      <a:pt x="2717" y="51681"/>
                    </a:cubicBezTo>
                    <a:lnTo>
                      <a:pt x="2717" y="51641"/>
                    </a:lnTo>
                    <a:cubicBezTo>
                      <a:pt x="2694" y="51606"/>
                      <a:pt x="2663" y="51598"/>
                      <a:pt x="2633" y="51598"/>
                    </a:cubicBezTo>
                    <a:cubicBezTo>
                      <a:pt x="2613" y="51598"/>
                      <a:pt x="2594" y="51602"/>
                      <a:pt x="2579" y="51602"/>
                    </a:cubicBezTo>
                    <a:cubicBezTo>
                      <a:pt x="2539" y="51582"/>
                      <a:pt x="2499" y="51562"/>
                      <a:pt x="2519" y="51483"/>
                    </a:cubicBezTo>
                    <a:cubicBezTo>
                      <a:pt x="2519" y="51463"/>
                      <a:pt x="2519" y="51423"/>
                      <a:pt x="2479" y="51423"/>
                    </a:cubicBezTo>
                    <a:cubicBezTo>
                      <a:pt x="2460" y="51383"/>
                      <a:pt x="2460" y="51344"/>
                      <a:pt x="2479" y="51324"/>
                    </a:cubicBezTo>
                    <a:cubicBezTo>
                      <a:pt x="2519" y="51284"/>
                      <a:pt x="2519" y="51205"/>
                      <a:pt x="2539" y="51205"/>
                    </a:cubicBezTo>
                    <a:cubicBezTo>
                      <a:pt x="2555" y="51200"/>
                      <a:pt x="2572" y="51197"/>
                      <a:pt x="2590" y="51197"/>
                    </a:cubicBezTo>
                    <a:cubicBezTo>
                      <a:pt x="2638" y="51197"/>
                      <a:pt x="2688" y="51216"/>
                      <a:pt x="2717" y="51245"/>
                    </a:cubicBezTo>
                    <a:cubicBezTo>
                      <a:pt x="2737" y="51205"/>
                      <a:pt x="2757" y="51205"/>
                      <a:pt x="2777" y="51205"/>
                    </a:cubicBezTo>
                    <a:cubicBezTo>
                      <a:pt x="2737" y="51145"/>
                      <a:pt x="2717" y="51086"/>
                      <a:pt x="2717" y="51026"/>
                    </a:cubicBezTo>
                    <a:cubicBezTo>
                      <a:pt x="2737" y="50907"/>
                      <a:pt x="2737" y="50808"/>
                      <a:pt x="2717" y="50709"/>
                    </a:cubicBezTo>
                    <a:cubicBezTo>
                      <a:pt x="2704" y="50722"/>
                      <a:pt x="2689" y="50727"/>
                      <a:pt x="2673" y="50727"/>
                    </a:cubicBezTo>
                    <a:cubicBezTo>
                      <a:pt x="2640" y="50727"/>
                      <a:pt x="2605" y="50709"/>
                      <a:pt x="2579" y="50709"/>
                    </a:cubicBezTo>
                    <a:cubicBezTo>
                      <a:pt x="2552" y="50714"/>
                      <a:pt x="2530" y="50716"/>
                      <a:pt x="2513" y="50716"/>
                    </a:cubicBezTo>
                    <a:cubicBezTo>
                      <a:pt x="2453" y="50716"/>
                      <a:pt x="2444" y="50687"/>
                      <a:pt x="2460" y="50610"/>
                    </a:cubicBezTo>
                    <a:cubicBezTo>
                      <a:pt x="2460" y="50511"/>
                      <a:pt x="2499" y="50412"/>
                      <a:pt x="2519" y="50313"/>
                    </a:cubicBezTo>
                    <a:cubicBezTo>
                      <a:pt x="2519" y="50293"/>
                      <a:pt x="2499" y="50253"/>
                      <a:pt x="2519" y="50233"/>
                    </a:cubicBezTo>
                    <a:cubicBezTo>
                      <a:pt x="2598" y="50154"/>
                      <a:pt x="2598" y="50055"/>
                      <a:pt x="2598" y="49956"/>
                    </a:cubicBezTo>
                    <a:lnTo>
                      <a:pt x="2579" y="49896"/>
                    </a:lnTo>
                    <a:lnTo>
                      <a:pt x="2559" y="49876"/>
                    </a:lnTo>
                    <a:cubicBezTo>
                      <a:pt x="2479" y="49876"/>
                      <a:pt x="2519" y="49797"/>
                      <a:pt x="2499" y="49757"/>
                    </a:cubicBezTo>
                    <a:cubicBezTo>
                      <a:pt x="2479" y="49718"/>
                      <a:pt x="2539" y="49678"/>
                      <a:pt x="2559" y="49658"/>
                    </a:cubicBezTo>
                    <a:cubicBezTo>
                      <a:pt x="2559" y="49638"/>
                      <a:pt x="2559" y="49618"/>
                      <a:pt x="2559" y="49618"/>
                    </a:cubicBezTo>
                    <a:cubicBezTo>
                      <a:pt x="2499" y="49579"/>
                      <a:pt x="2499" y="49539"/>
                      <a:pt x="2519" y="49480"/>
                    </a:cubicBezTo>
                    <a:cubicBezTo>
                      <a:pt x="2499" y="49420"/>
                      <a:pt x="2499" y="49361"/>
                      <a:pt x="2519" y="49301"/>
                    </a:cubicBezTo>
                    <a:cubicBezTo>
                      <a:pt x="2479" y="49182"/>
                      <a:pt x="2519" y="49083"/>
                      <a:pt x="2519" y="48984"/>
                    </a:cubicBezTo>
                    <a:cubicBezTo>
                      <a:pt x="2505" y="48955"/>
                      <a:pt x="2511" y="48936"/>
                      <a:pt x="2531" y="48936"/>
                    </a:cubicBezTo>
                    <a:cubicBezTo>
                      <a:pt x="2539" y="48936"/>
                      <a:pt x="2548" y="48939"/>
                      <a:pt x="2559" y="48944"/>
                    </a:cubicBezTo>
                    <a:cubicBezTo>
                      <a:pt x="2563" y="48946"/>
                      <a:pt x="2567" y="48947"/>
                      <a:pt x="2570" y="48947"/>
                    </a:cubicBezTo>
                    <a:cubicBezTo>
                      <a:pt x="2595" y="48947"/>
                      <a:pt x="2581" y="48880"/>
                      <a:pt x="2598" y="48845"/>
                    </a:cubicBezTo>
                    <a:cubicBezTo>
                      <a:pt x="2618" y="48825"/>
                      <a:pt x="2638" y="48825"/>
                      <a:pt x="2638" y="48805"/>
                    </a:cubicBezTo>
                    <a:lnTo>
                      <a:pt x="2598" y="48726"/>
                    </a:lnTo>
                    <a:cubicBezTo>
                      <a:pt x="2579" y="48706"/>
                      <a:pt x="2559" y="48667"/>
                      <a:pt x="2559" y="48647"/>
                    </a:cubicBezTo>
                    <a:cubicBezTo>
                      <a:pt x="2559" y="48627"/>
                      <a:pt x="2559" y="48627"/>
                      <a:pt x="2559" y="48607"/>
                    </a:cubicBezTo>
                    <a:cubicBezTo>
                      <a:pt x="2565" y="48600"/>
                      <a:pt x="2572" y="48598"/>
                      <a:pt x="2579" y="48598"/>
                    </a:cubicBezTo>
                    <a:cubicBezTo>
                      <a:pt x="2592" y="48598"/>
                      <a:pt x="2605" y="48607"/>
                      <a:pt x="2618" y="48607"/>
                    </a:cubicBezTo>
                    <a:cubicBezTo>
                      <a:pt x="2638" y="48607"/>
                      <a:pt x="2638" y="48667"/>
                      <a:pt x="2658" y="48706"/>
                    </a:cubicBezTo>
                    <a:cubicBezTo>
                      <a:pt x="2672" y="48677"/>
                      <a:pt x="2698" y="48659"/>
                      <a:pt x="2733" y="48659"/>
                    </a:cubicBezTo>
                    <a:cubicBezTo>
                      <a:pt x="2746" y="48659"/>
                      <a:pt x="2761" y="48661"/>
                      <a:pt x="2777" y="48667"/>
                    </a:cubicBezTo>
                    <a:cubicBezTo>
                      <a:pt x="2777" y="48627"/>
                      <a:pt x="2777" y="48587"/>
                      <a:pt x="2816" y="48567"/>
                    </a:cubicBezTo>
                    <a:cubicBezTo>
                      <a:pt x="2816" y="48548"/>
                      <a:pt x="2836" y="48508"/>
                      <a:pt x="2816" y="48488"/>
                    </a:cubicBezTo>
                    <a:cubicBezTo>
                      <a:pt x="2777" y="48448"/>
                      <a:pt x="2777" y="48389"/>
                      <a:pt x="2816" y="48369"/>
                    </a:cubicBezTo>
                    <a:cubicBezTo>
                      <a:pt x="2797" y="48329"/>
                      <a:pt x="2777" y="48290"/>
                      <a:pt x="2777" y="48250"/>
                    </a:cubicBezTo>
                    <a:cubicBezTo>
                      <a:pt x="2777" y="48111"/>
                      <a:pt x="2797" y="47992"/>
                      <a:pt x="2836" y="47873"/>
                    </a:cubicBezTo>
                    <a:cubicBezTo>
                      <a:pt x="2836" y="47873"/>
                      <a:pt x="2856" y="47853"/>
                      <a:pt x="2876" y="47834"/>
                    </a:cubicBezTo>
                    <a:cubicBezTo>
                      <a:pt x="2896" y="47834"/>
                      <a:pt x="2935" y="47814"/>
                      <a:pt x="2955" y="47794"/>
                    </a:cubicBezTo>
                    <a:cubicBezTo>
                      <a:pt x="2975" y="47655"/>
                      <a:pt x="3074" y="47615"/>
                      <a:pt x="3173" y="47536"/>
                    </a:cubicBezTo>
                    <a:lnTo>
                      <a:pt x="3273" y="47516"/>
                    </a:lnTo>
                    <a:lnTo>
                      <a:pt x="3253" y="47477"/>
                    </a:lnTo>
                    <a:cubicBezTo>
                      <a:pt x="3233" y="47397"/>
                      <a:pt x="3233" y="47397"/>
                      <a:pt x="3292" y="47378"/>
                    </a:cubicBezTo>
                    <a:cubicBezTo>
                      <a:pt x="3332" y="47378"/>
                      <a:pt x="3352" y="47358"/>
                      <a:pt x="3392" y="47358"/>
                    </a:cubicBezTo>
                    <a:cubicBezTo>
                      <a:pt x="3372" y="47318"/>
                      <a:pt x="3312" y="47298"/>
                      <a:pt x="3312" y="47239"/>
                    </a:cubicBezTo>
                    <a:cubicBezTo>
                      <a:pt x="3312" y="47179"/>
                      <a:pt x="3312" y="47179"/>
                      <a:pt x="3332" y="47159"/>
                    </a:cubicBezTo>
                    <a:cubicBezTo>
                      <a:pt x="3352" y="47140"/>
                      <a:pt x="3352" y="47060"/>
                      <a:pt x="3352" y="47021"/>
                    </a:cubicBezTo>
                    <a:lnTo>
                      <a:pt x="3352" y="46941"/>
                    </a:lnTo>
                    <a:lnTo>
                      <a:pt x="3273" y="46941"/>
                    </a:lnTo>
                    <a:cubicBezTo>
                      <a:pt x="3173" y="46902"/>
                      <a:pt x="3173" y="46902"/>
                      <a:pt x="3233" y="46802"/>
                    </a:cubicBezTo>
                    <a:cubicBezTo>
                      <a:pt x="3233" y="46763"/>
                      <a:pt x="3213" y="46723"/>
                      <a:pt x="3193" y="46683"/>
                    </a:cubicBezTo>
                    <a:cubicBezTo>
                      <a:pt x="3173" y="46624"/>
                      <a:pt x="3193" y="46584"/>
                      <a:pt x="3233" y="46545"/>
                    </a:cubicBezTo>
                    <a:cubicBezTo>
                      <a:pt x="3213" y="46445"/>
                      <a:pt x="3173" y="46326"/>
                      <a:pt x="3154" y="46227"/>
                    </a:cubicBezTo>
                    <a:cubicBezTo>
                      <a:pt x="3193" y="46128"/>
                      <a:pt x="3273" y="46128"/>
                      <a:pt x="3352" y="46128"/>
                    </a:cubicBezTo>
                    <a:lnTo>
                      <a:pt x="3352" y="46049"/>
                    </a:lnTo>
                    <a:cubicBezTo>
                      <a:pt x="3273" y="45989"/>
                      <a:pt x="3273" y="45989"/>
                      <a:pt x="3312" y="45930"/>
                    </a:cubicBezTo>
                    <a:cubicBezTo>
                      <a:pt x="3332" y="45851"/>
                      <a:pt x="3312" y="45851"/>
                      <a:pt x="3312" y="45831"/>
                    </a:cubicBezTo>
                    <a:cubicBezTo>
                      <a:pt x="3312" y="45791"/>
                      <a:pt x="3253" y="45732"/>
                      <a:pt x="3292" y="45692"/>
                    </a:cubicBezTo>
                    <a:cubicBezTo>
                      <a:pt x="3312" y="45652"/>
                      <a:pt x="3332" y="45613"/>
                      <a:pt x="3332" y="45573"/>
                    </a:cubicBezTo>
                    <a:cubicBezTo>
                      <a:pt x="3352" y="45494"/>
                      <a:pt x="3292" y="45513"/>
                      <a:pt x="3273" y="45474"/>
                    </a:cubicBezTo>
                    <a:cubicBezTo>
                      <a:pt x="3253" y="45434"/>
                      <a:pt x="3273" y="45394"/>
                      <a:pt x="3312" y="45375"/>
                    </a:cubicBezTo>
                    <a:cubicBezTo>
                      <a:pt x="3312" y="45295"/>
                      <a:pt x="3233" y="45256"/>
                      <a:pt x="3193" y="45196"/>
                    </a:cubicBezTo>
                    <a:cubicBezTo>
                      <a:pt x="3173" y="45137"/>
                      <a:pt x="3193" y="45117"/>
                      <a:pt x="3253" y="45117"/>
                    </a:cubicBezTo>
                    <a:cubicBezTo>
                      <a:pt x="3213" y="45057"/>
                      <a:pt x="3213" y="44998"/>
                      <a:pt x="3213" y="44938"/>
                    </a:cubicBezTo>
                    <a:cubicBezTo>
                      <a:pt x="3213" y="44879"/>
                      <a:pt x="3253" y="44859"/>
                      <a:pt x="3292" y="44839"/>
                    </a:cubicBezTo>
                    <a:lnTo>
                      <a:pt x="3292" y="44799"/>
                    </a:lnTo>
                    <a:lnTo>
                      <a:pt x="3292" y="44720"/>
                    </a:lnTo>
                    <a:cubicBezTo>
                      <a:pt x="3233" y="44680"/>
                      <a:pt x="3253" y="44621"/>
                      <a:pt x="3292" y="44581"/>
                    </a:cubicBezTo>
                    <a:lnTo>
                      <a:pt x="3292" y="44442"/>
                    </a:lnTo>
                    <a:lnTo>
                      <a:pt x="3292" y="44304"/>
                    </a:lnTo>
                    <a:cubicBezTo>
                      <a:pt x="3292" y="44304"/>
                      <a:pt x="3292" y="44284"/>
                      <a:pt x="3292" y="44284"/>
                    </a:cubicBezTo>
                    <a:lnTo>
                      <a:pt x="3193" y="44363"/>
                    </a:lnTo>
                    <a:lnTo>
                      <a:pt x="3213" y="44185"/>
                    </a:lnTo>
                    <a:cubicBezTo>
                      <a:pt x="3173" y="44165"/>
                      <a:pt x="3154" y="44125"/>
                      <a:pt x="3173" y="44086"/>
                    </a:cubicBezTo>
                    <a:lnTo>
                      <a:pt x="3114" y="44006"/>
                    </a:lnTo>
                    <a:cubicBezTo>
                      <a:pt x="3074" y="43967"/>
                      <a:pt x="3094" y="43927"/>
                      <a:pt x="3114" y="43907"/>
                    </a:cubicBezTo>
                    <a:cubicBezTo>
                      <a:pt x="3134" y="43848"/>
                      <a:pt x="3094" y="43788"/>
                      <a:pt x="3173" y="43729"/>
                    </a:cubicBezTo>
                    <a:cubicBezTo>
                      <a:pt x="3173" y="43709"/>
                      <a:pt x="3173" y="43689"/>
                      <a:pt x="3173" y="43649"/>
                    </a:cubicBezTo>
                    <a:cubicBezTo>
                      <a:pt x="3114" y="43649"/>
                      <a:pt x="3074" y="43610"/>
                      <a:pt x="3074" y="43550"/>
                    </a:cubicBezTo>
                    <a:lnTo>
                      <a:pt x="3074" y="43471"/>
                    </a:lnTo>
                    <a:lnTo>
                      <a:pt x="3074" y="43431"/>
                    </a:lnTo>
                    <a:cubicBezTo>
                      <a:pt x="3094" y="43391"/>
                      <a:pt x="3094" y="43352"/>
                      <a:pt x="3094" y="43332"/>
                    </a:cubicBezTo>
                    <a:cubicBezTo>
                      <a:pt x="3074" y="43272"/>
                      <a:pt x="3134" y="43253"/>
                      <a:pt x="3173" y="43253"/>
                    </a:cubicBezTo>
                    <a:cubicBezTo>
                      <a:pt x="3193" y="43233"/>
                      <a:pt x="3213" y="43193"/>
                      <a:pt x="3213" y="43153"/>
                    </a:cubicBezTo>
                    <a:cubicBezTo>
                      <a:pt x="3193" y="43114"/>
                      <a:pt x="3173" y="43054"/>
                      <a:pt x="3193" y="42995"/>
                    </a:cubicBezTo>
                    <a:cubicBezTo>
                      <a:pt x="3213" y="42955"/>
                      <a:pt x="3213" y="42896"/>
                      <a:pt x="3233" y="42836"/>
                    </a:cubicBezTo>
                    <a:lnTo>
                      <a:pt x="3233" y="42816"/>
                    </a:lnTo>
                    <a:cubicBezTo>
                      <a:pt x="3233" y="42618"/>
                      <a:pt x="3233" y="42618"/>
                      <a:pt x="3352" y="42440"/>
                    </a:cubicBezTo>
                    <a:cubicBezTo>
                      <a:pt x="3352" y="42440"/>
                      <a:pt x="3352" y="42420"/>
                      <a:pt x="3372" y="42420"/>
                    </a:cubicBezTo>
                    <a:lnTo>
                      <a:pt x="3372" y="42360"/>
                    </a:lnTo>
                    <a:cubicBezTo>
                      <a:pt x="3332" y="42321"/>
                      <a:pt x="3312" y="42221"/>
                      <a:pt x="3273" y="42221"/>
                    </a:cubicBezTo>
                    <a:cubicBezTo>
                      <a:pt x="3233" y="42241"/>
                      <a:pt x="3273" y="42241"/>
                      <a:pt x="3273" y="42261"/>
                    </a:cubicBezTo>
                    <a:cubicBezTo>
                      <a:pt x="3233" y="42380"/>
                      <a:pt x="3134" y="42539"/>
                      <a:pt x="3094" y="42539"/>
                    </a:cubicBezTo>
                    <a:cubicBezTo>
                      <a:pt x="3074" y="42519"/>
                      <a:pt x="3094" y="42420"/>
                      <a:pt x="3094" y="42360"/>
                    </a:cubicBezTo>
                    <a:cubicBezTo>
                      <a:pt x="3114" y="42281"/>
                      <a:pt x="3094" y="42202"/>
                      <a:pt x="3054" y="42142"/>
                    </a:cubicBezTo>
                    <a:lnTo>
                      <a:pt x="2975" y="42142"/>
                    </a:lnTo>
                    <a:cubicBezTo>
                      <a:pt x="2955" y="42142"/>
                      <a:pt x="2916" y="42142"/>
                      <a:pt x="2916" y="42102"/>
                    </a:cubicBezTo>
                    <a:cubicBezTo>
                      <a:pt x="2896" y="42083"/>
                      <a:pt x="2916" y="42043"/>
                      <a:pt x="2955" y="42043"/>
                    </a:cubicBezTo>
                    <a:lnTo>
                      <a:pt x="2995" y="42003"/>
                    </a:lnTo>
                    <a:cubicBezTo>
                      <a:pt x="2975" y="42003"/>
                      <a:pt x="2935" y="42003"/>
                      <a:pt x="2916" y="41944"/>
                    </a:cubicBezTo>
                    <a:cubicBezTo>
                      <a:pt x="2935" y="41805"/>
                      <a:pt x="2916" y="41666"/>
                      <a:pt x="2856" y="41547"/>
                    </a:cubicBezTo>
                    <a:cubicBezTo>
                      <a:pt x="2896" y="41468"/>
                      <a:pt x="2816" y="41388"/>
                      <a:pt x="2896" y="41309"/>
                    </a:cubicBezTo>
                    <a:cubicBezTo>
                      <a:pt x="2896" y="41289"/>
                      <a:pt x="2896" y="41250"/>
                      <a:pt x="2896" y="41230"/>
                    </a:cubicBezTo>
                    <a:cubicBezTo>
                      <a:pt x="2856" y="41170"/>
                      <a:pt x="2896" y="41091"/>
                      <a:pt x="2876" y="41032"/>
                    </a:cubicBezTo>
                    <a:cubicBezTo>
                      <a:pt x="2856" y="40972"/>
                      <a:pt x="2916" y="40853"/>
                      <a:pt x="2896" y="40754"/>
                    </a:cubicBezTo>
                    <a:cubicBezTo>
                      <a:pt x="2896" y="40655"/>
                      <a:pt x="2856" y="40575"/>
                      <a:pt x="2896" y="40496"/>
                    </a:cubicBezTo>
                    <a:cubicBezTo>
                      <a:pt x="2916" y="40417"/>
                      <a:pt x="2856" y="40417"/>
                      <a:pt x="2836" y="40357"/>
                    </a:cubicBezTo>
                    <a:cubicBezTo>
                      <a:pt x="2836" y="40318"/>
                      <a:pt x="2916" y="40278"/>
                      <a:pt x="2836" y="40238"/>
                    </a:cubicBezTo>
                    <a:cubicBezTo>
                      <a:pt x="2777" y="40199"/>
                      <a:pt x="2797" y="40179"/>
                      <a:pt x="2777" y="40139"/>
                    </a:cubicBezTo>
                    <a:cubicBezTo>
                      <a:pt x="2757" y="40119"/>
                      <a:pt x="2757" y="40020"/>
                      <a:pt x="2698" y="39961"/>
                    </a:cubicBezTo>
                    <a:cubicBezTo>
                      <a:pt x="2678" y="40000"/>
                      <a:pt x="2678" y="40020"/>
                      <a:pt x="2658" y="40040"/>
                    </a:cubicBezTo>
                    <a:cubicBezTo>
                      <a:pt x="2638" y="40060"/>
                      <a:pt x="2638" y="40060"/>
                      <a:pt x="2618" y="40060"/>
                    </a:cubicBezTo>
                    <a:cubicBezTo>
                      <a:pt x="2618" y="40060"/>
                      <a:pt x="2618" y="40040"/>
                      <a:pt x="2618" y="40020"/>
                    </a:cubicBezTo>
                    <a:lnTo>
                      <a:pt x="2618" y="39961"/>
                    </a:lnTo>
                    <a:lnTo>
                      <a:pt x="2618" y="39921"/>
                    </a:lnTo>
                    <a:lnTo>
                      <a:pt x="2658" y="39842"/>
                    </a:lnTo>
                    <a:cubicBezTo>
                      <a:pt x="2638" y="39802"/>
                      <a:pt x="2658" y="39762"/>
                      <a:pt x="2698" y="39742"/>
                    </a:cubicBezTo>
                    <a:cubicBezTo>
                      <a:pt x="2698" y="39742"/>
                      <a:pt x="2717" y="39703"/>
                      <a:pt x="2717" y="39703"/>
                    </a:cubicBezTo>
                    <a:cubicBezTo>
                      <a:pt x="2717" y="39703"/>
                      <a:pt x="2638" y="39663"/>
                      <a:pt x="2678" y="39604"/>
                    </a:cubicBezTo>
                    <a:cubicBezTo>
                      <a:pt x="2678" y="39564"/>
                      <a:pt x="2698" y="39524"/>
                      <a:pt x="2678" y="39505"/>
                    </a:cubicBezTo>
                    <a:cubicBezTo>
                      <a:pt x="2678" y="39445"/>
                      <a:pt x="2658" y="39465"/>
                      <a:pt x="2618" y="39445"/>
                    </a:cubicBezTo>
                    <a:cubicBezTo>
                      <a:pt x="2618" y="39445"/>
                      <a:pt x="2598" y="39425"/>
                      <a:pt x="2598" y="39425"/>
                    </a:cubicBezTo>
                    <a:lnTo>
                      <a:pt x="2598" y="39386"/>
                    </a:lnTo>
                    <a:lnTo>
                      <a:pt x="2598" y="39366"/>
                    </a:lnTo>
                    <a:cubicBezTo>
                      <a:pt x="2559" y="39286"/>
                      <a:pt x="2559" y="39286"/>
                      <a:pt x="2658" y="39247"/>
                    </a:cubicBezTo>
                    <a:cubicBezTo>
                      <a:pt x="2698" y="39187"/>
                      <a:pt x="2698" y="39088"/>
                      <a:pt x="2658" y="39029"/>
                    </a:cubicBezTo>
                    <a:cubicBezTo>
                      <a:pt x="2618" y="38989"/>
                      <a:pt x="2638" y="38949"/>
                      <a:pt x="2678" y="38929"/>
                    </a:cubicBezTo>
                    <a:cubicBezTo>
                      <a:pt x="2717" y="38890"/>
                      <a:pt x="2757" y="38870"/>
                      <a:pt x="2757" y="38810"/>
                    </a:cubicBezTo>
                    <a:cubicBezTo>
                      <a:pt x="2797" y="38691"/>
                      <a:pt x="2797" y="38572"/>
                      <a:pt x="2757" y="38473"/>
                    </a:cubicBezTo>
                    <a:cubicBezTo>
                      <a:pt x="2717" y="38374"/>
                      <a:pt x="2777" y="38295"/>
                      <a:pt x="2777" y="38196"/>
                    </a:cubicBezTo>
                    <a:lnTo>
                      <a:pt x="2777" y="37918"/>
                    </a:lnTo>
                    <a:cubicBezTo>
                      <a:pt x="2777" y="37839"/>
                      <a:pt x="2876" y="37759"/>
                      <a:pt x="2797" y="37660"/>
                    </a:cubicBezTo>
                    <a:cubicBezTo>
                      <a:pt x="2816" y="37581"/>
                      <a:pt x="2816" y="37502"/>
                      <a:pt x="2836" y="37422"/>
                    </a:cubicBezTo>
                    <a:cubicBezTo>
                      <a:pt x="2797" y="37383"/>
                      <a:pt x="2797" y="37343"/>
                      <a:pt x="2797" y="37283"/>
                    </a:cubicBezTo>
                    <a:cubicBezTo>
                      <a:pt x="2797" y="37264"/>
                      <a:pt x="2797" y="37244"/>
                      <a:pt x="2797" y="37224"/>
                    </a:cubicBezTo>
                    <a:cubicBezTo>
                      <a:pt x="2816" y="37184"/>
                      <a:pt x="2896" y="37204"/>
                      <a:pt x="2896" y="37145"/>
                    </a:cubicBezTo>
                    <a:cubicBezTo>
                      <a:pt x="2896" y="37085"/>
                      <a:pt x="2836" y="37085"/>
                      <a:pt x="2816" y="37045"/>
                    </a:cubicBezTo>
                    <a:cubicBezTo>
                      <a:pt x="2816" y="36966"/>
                      <a:pt x="2816" y="36867"/>
                      <a:pt x="2816" y="36788"/>
                    </a:cubicBezTo>
                    <a:cubicBezTo>
                      <a:pt x="2757" y="36669"/>
                      <a:pt x="2816" y="36550"/>
                      <a:pt x="2816" y="36411"/>
                    </a:cubicBezTo>
                    <a:cubicBezTo>
                      <a:pt x="2816" y="36391"/>
                      <a:pt x="2876" y="36371"/>
                      <a:pt x="2896" y="36332"/>
                    </a:cubicBezTo>
                    <a:cubicBezTo>
                      <a:pt x="2896" y="36252"/>
                      <a:pt x="2896" y="36173"/>
                      <a:pt x="2896" y="36094"/>
                    </a:cubicBezTo>
                    <a:cubicBezTo>
                      <a:pt x="2916" y="36014"/>
                      <a:pt x="2995" y="35994"/>
                      <a:pt x="3015" y="35895"/>
                    </a:cubicBezTo>
                    <a:lnTo>
                      <a:pt x="3015" y="35836"/>
                    </a:lnTo>
                    <a:lnTo>
                      <a:pt x="3035" y="35836"/>
                    </a:lnTo>
                    <a:cubicBezTo>
                      <a:pt x="3040" y="35830"/>
                      <a:pt x="3046" y="35828"/>
                      <a:pt x="3052" y="35828"/>
                    </a:cubicBezTo>
                    <a:cubicBezTo>
                      <a:pt x="3066" y="35828"/>
                      <a:pt x="3080" y="35842"/>
                      <a:pt x="3094" y="35856"/>
                    </a:cubicBezTo>
                    <a:cubicBezTo>
                      <a:pt x="3094" y="35875"/>
                      <a:pt x="3094" y="35935"/>
                      <a:pt x="3134" y="35955"/>
                    </a:cubicBezTo>
                    <a:cubicBezTo>
                      <a:pt x="3138" y="35959"/>
                      <a:pt x="3142" y="35960"/>
                      <a:pt x="3146" y="35960"/>
                    </a:cubicBezTo>
                    <a:cubicBezTo>
                      <a:pt x="3162" y="35960"/>
                      <a:pt x="3177" y="35935"/>
                      <a:pt x="3193" y="35935"/>
                    </a:cubicBezTo>
                    <a:cubicBezTo>
                      <a:pt x="3213" y="35915"/>
                      <a:pt x="3193" y="35895"/>
                      <a:pt x="3233" y="35895"/>
                    </a:cubicBezTo>
                    <a:cubicBezTo>
                      <a:pt x="3253" y="35895"/>
                      <a:pt x="3233" y="35915"/>
                      <a:pt x="3233" y="35935"/>
                    </a:cubicBezTo>
                    <a:cubicBezTo>
                      <a:pt x="3253" y="35935"/>
                      <a:pt x="3233" y="35994"/>
                      <a:pt x="3253" y="36014"/>
                    </a:cubicBezTo>
                    <a:cubicBezTo>
                      <a:pt x="3312" y="36014"/>
                      <a:pt x="3312" y="36074"/>
                      <a:pt x="3292" y="36113"/>
                    </a:cubicBezTo>
                    <a:cubicBezTo>
                      <a:pt x="3292" y="36153"/>
                      <a:pt x="3292" y="36193"/>
                      <a:pt x="3292" y="36232"/>
                    </a:cubicBezTo>
                    <a:cubicBezTo>
                      <a:pt x="3301" y="36235"/>
                      <a:pt x="3309" y="36236"/>
                      <a:pt x="3316" y="36236"/>
                    </a:cubicBezTo>
                    <a:cubicBezTo>
                      <a:pt x="3372" y="36236"/>
                      <a:pt x="3378" y="36171"/>
                      <a:pt x="3431" y="36153"/>
                    </a:cubicBezTo>
                    <a:cubicBezTo>
                      <a:pt x="3431" y="36034"/>
                      <a:pt x="3392" y="35935"/>
                      <a:pt x="3491" y="35836"/>
                    </a:cubicBezTo>
                    <a:cubicBezTo>
                      <a:pt x="3530" y="35816"/>
                      <a:pt x="3491" y="35776"/>
                      <a:pt x="3511" y="35737"/>
                    </a:cubicBezTo>
                    <a:cubicBezTo>
                      <a:pt x="3530" y="35697"/>
                      <a:pt x="3511" y="35578"/>
                      <a:pt x="3570" y="35518"/>
                    </a:cubicBezTo>
                    <a:cubicBezTo>
                      <a:pt x="3590" y="35399"/>
                      <a:pt x="3610" y="35280"/>
                      <a:pt x="3649" y="35181"/>
                    </a:cubicBezTo>
                    <a:cubicBezTo>
                      <a:pt x="3590" y="35082"/>
                      <a:pt x="3590" y="34983"/>
                      <a:pt x="3649" y="34904"/>
                    </a:cubicBezTo>
                    <a:cubicBezTo>
                      <a:pt x="3610" y="34765"/>
                      <a:pt x="3729" y="34626"/>
                      <a:pt x="3689" y="34487"/>
                    </a:cubicBezTo>
                    <a:cubicBezTo>
                      <a:pt x="3689" y="34467"/>
                      <a:pt x="3689" y="34448"/>
                      <a:pt x="3689" y="34448"/>
                    </a:cubicBezTo>
                    <a:cubicBezTo>
                      <a:pt x="3749" y="34269"/>
                      <a:pt x="3788" y="34110"/>
                      <a:pt x="3768" y="33932"/>
                    </a:cubicBezTo>
                    <a:cubicBezTo>
                      <a:pt x="3689" y="33793"/>
                      <a:pt x="3669" y="33615"/>
                      <a:pt x="3709" y="33476"/>
                    </a:cubicBezTo>
                    <a:cubicBezTo>
                      <a:pt x="3729" y="33357"/>
                      <a:pt x="3729" y="33258"/>
                      <a:pt x="3729" y="33139"/>
                    </a:cubicBezTo>
                    <a:cubicBezTo>
                      <a:pt x="3729" y="33099"/>
                      <a:pt x="3729" y="33040"/>
                      <a:pt x="3749" y="33000"/>
                    </a:cubicBezTo>
                    <a:lnTo>
                      <a:pt x="3768" y="33000"/>
                    </a:lnTo>
                    <a:cubicBezTo>
                      <a:pt x="3768" y="32940"/>
                      <a:pt x="3768" y="32861"/>
                      <a:pt x="3848" y="32841"/>
                    </a:cubicBezTo>
                    <a:lnTo>
                      <a:pt x="3848" y="32821"/>
                    </a:lnTo>
                    <a:cubicBezTo>
                      <a:pt x="3788" y="32821"/>
                      <a:pt x="3768" y="32802"/>
                      <a:pt x="3768" y="32742"/>
                    </a:cubicBezTo>
                    <a:cubicBezTo>
                      <a:pt x="3768" y="32722"/>
                      <a:pt x="3768" y="32702"/>
                      <a:pt x="3768" y="32683"/>
                    </a:cubicBezTo>
                    <a:cubicBezTo>
                      <a:pt x="3768" y="32623"/>
                      <a:pt x="3749" y="32544"/>
                      <a:pt x="3808" y="32504"/>
                    </a:cubicBezTo>
                    <a:cubicBezTo>
                      <a:pt x="3848" y="32504"/>
                      <a:pt x="3868" y="32524"/>
                      <a:pt x="3868" y="32544"/>
                    </a:cubicBezTo>
                    <a:cubicBezTo>
                      <a:pt x="3848" y="32564"/>
                      <a:pt x="3828" y="32603"/>
                      <a:pt x="3808" y="32623"/>
                    </a:cubicBezTo>
                    <a:cubicBezTo>
                      <a:pt x="3835" y="32623"/>
                      <a:pt x="3852" y="32632"/>
                      <a:pt x="3873" y="32632"/>
                    </a:cubicBezTo>
                    <a:cubicBezTo>
                      <a:pt x="3883" y="32632"/>
                      <a:pt x="3894" y="32630"/>
                      <a:pt x="3907" y="32623"/>
                    </a:cubicBezTo>
                    <a:lnTo>
                      <a:pt x="3907" y="32445"/>
                    </a:lnTo>
                    <a:cubicBezTo>
                      <a:pt x="3947" y="32425"/>
                      <a:pt x="3927" y="32345"/>
                      <a:pt x="3987" y="32326"/>
                    </a:cubicBezTo>
                    <a:lnTo>
                      <a:pt x="4026" y="32048"/>
                    </a:lnTo>
                    <a:lnTo>
                      <a:pt x="4026" y="31988"/>
                    </a:lnTo>
                    <a:cubicBezTo>
                      <a:pt x="4026" y="31951"/>
                      <a:pt x="4026" y="31937"/>
                      <a:pt x="4011" y="31937"/>
                    </a:cubicBezTo>
                    <a:cubicBezTo>
                      <a:pt x="4002" y="31937"/>
                      <a:pt x="3988" y="31942"/>
                      <a:pt x="3967" y="31949"/>
                    </a:cubicBezTo>
                    <a:lnTo>
                      <a:pt x="3907" y="31949"/>
                    </a:lnTo>
                    <a:cubicBezTo>
                      <a:pt x="3868" y="31929"/>
                      <a:pt x="3907" y="31909"/>
                      <a:pt x="3907" y="31889"/>
                    </a:cubicBezTo>
                    <a:cubicBezTo>
                      <a:pt x="3947" y="31830"/>
                      <a:pt x="3907" y="31810"/>
                      <a:pt x="3848" y="31790"/>
                    </a:cubicBezTo>
                    <a:cubicBezTo>
                      <a:pt x="3828" y="31770"/>
                      <a:pt x="3813" y="31770"/>
                      <a:pt x="3803" y="31770"/>
                    </a:cubicBezTo>
                    <a:cubicBezTo>
                      <a:pt x="3793" y="31770"/>
                      <a:pt x="3788" y="31770"/>
                      <a:pt x="3788" y="31750"/>
                    </a:cubicBezTo>
                    <a:cubicBezTo>
                      <a:pt x="3788" y="31711"/>
                      <a:pt x="3828" y="31711"/>
                      <a:pt x="3848" y="31691"/>
                    </a:cubicBezTo>
                    <a:cubicBezTo>
                      <a:pt x="3828" y="31651"/>
                      <a:pt x="3788" y="31631"/>
                      <a:pt x="3808" y="31572"/>
                    </a:cubicBezTo>
                    <a:cubicBezTo>
                      <a:pt x="3808" y="31572"/>
                      <a:pt x="3768" y="31552"/>
                      <a:pt x="3768" y="31552"/>
                    </a:cubicBezTo>
                    <a:lnTo>
                      <a:pt x="3768" y="31255"/>
                    </a:lnTo>
                    <a:cubicBezTo>
                      <a:pt x="3768" y="31238"/>
                      <a:pt x="3754" y="31191"/>
                      <a:pt x="3788" y="31191"/>
                    </a:cubicBezTo>
                    <a:cubicBezTo>
                      <a:pt x="3793" y="31191"/>
                      <a:pt x="3800" y="31192"/>
                      <a:pt x="3808" y="31195"/>
                    </a:cubicBezTo>
                    <a:lnTo>
                      <a:pt x="3848" y="31195"/>
                    </a:lnTo>
                    <a:cubicBezTo>
                      <a:pt x="3848" y="31195"/>
                      <a:pt x="3848" y="31175"/>
                      <a:pt x="3868" y="31156"/>
                    </a:cubicBezTo>
                    <a:lnTo>
                      <a:pt x="3868" y="31136"/>
                    </a:lnTo>
                    <a:lnTo>
                      <a:pt x="3868" y="31096"/>
                    </a:lnTo>
                    <a:cubicBezTo>
                      <a:pt x="3848" y="31076"/>
                      <a:pt x="3828" y="31056"/>
                      <a:pt x="3828" y="31037"/>
                    </a:cubicBezTo>
                    <a:cubicBezTo>
                      <a:pt x="3810" y="31063"/>
                      <a:pt x="3792" y="31074"/>
                      <a:pt x="3774" y="31074"/>
                    </a:cubicBezTo>
                    <a:cubicBezTo>
                      <a:pt x="3752" y="31074"/>
                      <a:pt x="3731" y="31058"/>
                      <a:pt x="3709" y="31037"/>
                    </a:cubicBezTo>
                    <a:cubicBezTo>
                      <a:pt x="3689" y="31037"/>
                      <a:pt x="3689" y="30997"/>
                      <a:pt x="3689" y="30977"/>
                    </a:cubicBezTo>
                    <a:cubicBezTo>
                      <a:pt x="3669" y="30918"/>
                      <a:pt x="3669" y="30858"/>
                      <a:pt x="3689" y="30818"/>
                    </a:cubicBezTo>
                    <a:cubicBezTo>
                      <a:pt x="3649" y="30739"/>
                      <a:pt x="3630" y="30680"/>
                      <a:pt x="3630" y="30600"/>
                    </a:cubicBezTo>
                    <a:cubicBezTo>
                      <a:pt x="3630" y="30541"/>
                      <a:pt x="3610" y="30461"/>
                      <a:pt x="3590" y="30402"/>
                    </a:cubicBezTo>
                    <a:cubicBezTo>
                      <a:pt x="3570" y="30362"/>
                      <a:pt x="3630" y="30303"/>
                      <a:pt x="3689" y="30303"/>
                    </a:cubicBezTo>
                    <a:cubicBezTo>
                      <a:pt x="3729" y="30303"/>
                      <a:pt x="3749" y="30323"/>
                      <a:pt x="3768" y="30323"/>
                    </a:cubicBezTo>
                    <a:cubicBezTo>
                      <a:pt x="3792" y="30311"/>
                      <a:pt x="3811" y="30306"/>
                      <a:pt x="3829" y="30306"/>
                    </a:cubicBezTo>
                    <a:cubicBezTo>
                      <a:pt x="3873" y="30306"/>
                      <a:pt x="3905" y="30334"/>
                      <a:pt x="3947" y="30362"/>
                    </a:cubicBezTo>
                    <a:cubicBezTo>
                      <a:pt x="3967" y="30283"/>
                      <a:pt x="3967" y="30204"/>
                      <a:pt x="3947" y="30144"/>
                    </a:cubicBezTo>
                    <a:cubicBezTo>
                      <a:pt x="3927" y="30124"/>
                      <a:pt x="3907" y="30085"/>
                      <a:pt x="3907" y="30045"/>
                    </a:cubicBezTo>
                    <a:cubicBezTo>
                      <a:pt x="3907" y="30005"/>
                      <a:pt x="3907" y="29966"/>
                      <a:pt x="3887" y="29926"/>
                    </a:cubicBezTo>
                    <a:cubicBezTo>
                      <a:pt x="3874" y="29898"/>
                      <a:pt x="3860" y="29861"/>
                      <a:pt x="3833" y="29861"/>
                    </a:cubicBezTo>
                    <a:cubicBezTo>
                      <a:pt x="3821" y="29861"/>
                      <a:pt x="3806" y="29868"/>
                      <a:pt x="3788" y="29886"/>
                    </a:cubicBezTo>
                    <a:cubicBezTo>
                      <a:pt x="3729" y="29926"/>
                      <a:pt x="3669" y="29926"/>
                      <a:pt x="3590" y="29926"/>
                    </a:cubicBezTo>
                    <a:cubicBezTo>
                      <a:pt x="3550" y="29926"/>
                      <a:pt x="3491" y="29906"/>
                      <a:pt x="3471" y="29867"/>
                    </a:cubicBezTo>
                    <a:lnTo>
                      <a:pt x="3411" y="29867"/>
                    </a:lnTo>
                    <a:cubicBezTo>
                      <a:pt x="3372" y="29886"/>
                      <a:pt x="3352" y="29926"/>
                      <a:pt x="3352" y="29966"/>
                    </a:cubicBezTo>
                    <a:cubicBezTo>
                      <a:pt x="3352" y="29985"/>
                      <a:pt x="3332" y="30025"/>
                      <a:pt x="3312" y="30065"/>
                    </a:cubicBezTo>
                    <a:lnTo>
                      <a:pt x="3292" y="30065"/>
                    </a:lnTo>
                    <a:cubicBezTo>
                      <a:pt x="3233" y="29985"/>
                      <a:pt x="3253" y="29867"/>
                      <a:pt x="3193" y="29807"/>
                    </a:cubicBezTo>
                    <a:cubicBezTo>
                      <a:pt x="3173" y="29787"/>
                      <a:pt x="3173" y="29767"/>
                      <a:pt x="3193" y="29748"/>
                    </a:cubicBezTo>
                    <a:cubicBezTo>
                      <a:pt x="3253" y="29688"/>
                      <a:pt x="3193" y="29609"/>
                      <a:pt x="3273" y="29549"/>
                    </a:cubicBezTo>
                    <a:cubicBezTo>
                      <a:pt x="3273" y="29529"/>
                      <a:pt x="3213" y="29490"/>
                      <a:pt x="3233" y="29450"/>
                    </a:cubicBezTo>
                    <a:cubicBezTo>
                      <a:pt x="3233" y="29430"/>
                      <a:pt x="3253" y="29430"/>
                      <a:pt x="3273" y="29410"/>
                    </a:cubicBezTo>
                    <a:cubicBezTo>
                      <a:pt x="3312" y="29410"/>
                      <a:pt x="3312" y="29430"/>
                      <a:pt x="3312" y="29450"/>
                    </a:cubicBezTo>
                    <a:lnTo>
                      <a:pt x="3312" y="29549"/>
                    </a:lnTo>
                    <a:lnTo>
                      <a:pt x="3352" y="29609"/>
                    </a:lnTo>
                    <a:cubicBezTo>
                      <a:pt x="3352" y="29609"/>
                      <a:pt x="3352" y="29629"/>
                      <a:pt x="3352" y="29629"/>
                    </a:cubicBezTo>
                    <a:cubicBezTo>
                      <a:pt x="3362" y="29648"/>
                      <a:pt x="3372" y="29658"/>
                      <a:pt x="3379" y="29658"/>
                    </a:cubicBezTo>
                    <a:cubicBezTo>
                      <a:pt x="3387" y="29658"/>
                      <a:pt x="3392" y="29648"/>
                      <a:pt x="3392" y="29629"/>
                    </a:cubicBezTo>
                    <a:cubicBezTo>
                      <a:pt x="3392" y="29609"/>
                      <a:pt x="3392" y="29609"/>
                      <a:pt x="3411" y="29589"/>
                    </a:cubicBezTo>
                    <a:lnTo>
                      <a:pt x="3411" y="29470"/>
                    </a:lnTo>
                    <a:lnTo>
                      <a:pt x="3411" y="29430"/>
                    </a:lnTo>
                    <a:cubicBezTo>
                      <a:pt x="3411" y="29391"/>
                      <a:pt x="3451" y="29331"/>
                      <a:pt x="3491" y="29291"/>
                    </a:cubicBezTo>
                    <a:lnTo>
                      <a:pt x="3530" y="29252"/>
                    </a:lnTo>
                    <a:cubicBezTo>
                      <a:pt x="3530" y="29212"/>
                      <a:pt x="3550" y="29172"/>
                      <a:pt x="3570" y="29153"/>
                    </a:cubicBezTo>
                    <a:lnTo>
                      <a:pt x="3530" y="29073"/>
                    </a:lnTo>
                    <a:cubicBezTo>
                      <a:pt x="3511" y="29053"/>
                      <a:pt x="3511" y="29034"/>
                      <a:pt x="3530" y="29014"/>
                    </a:cubicBezTo>
                    <a:cubicBezTo>
                      <a:pt x="3530" y="28994"/>
                      <a:pt x="3550" y="28954"/>
                      <a:pt x="3550" y="28934"/>
                    </a:cubicBezTo>
                    <a:cubicBezTo>
                      <a:pt x="3530" y="28895"/>
                      <a:pt x="3530" y="28855"/>
                      <a:pt x="3590" y="28835"/>
                    </a:cubicBezTo>
                    <a:cubicBezTo>
                      <a:pt x="3590" y="28796"/>
                      <a:pt x="3630" y="28776"/>
                      <a:pt x="3669" y="28756"/>
                    </a:cubicBezTo>
                    <a:lnTo>
                      <a:pt x="3689" y="28617"/>
                    </a:lnTo>
                    <a:lnTo>
                      <a:pt x="3689" y="28260"/>
                    </a:lnTo>
                    <a:lnTo>
                      <a:pt x="3689" y="27963"/>
                    </a:lnTo>
                    <a:cubicBezTo>
                      <a:pt x="3610" y="27923"/>
                      <a:pt x="3590" y="27864"/>
                      <a:pt x="3649" y="27784"/>
                    </a:cubicBezTo>
                    <a:cubicBezTo>
                      <a:pt x="3689" y="27731"/>
                      <a:pt x="3676" y="27731"/>
                      <a:pt x="3645" y="27731"/>
                    </a:cubicBezTo>
                    <a:cubicBezTo>
                      <a:pt x="3630" y="27731"/>
                      <a:pt x="3610" y="27731"/>
                      <a:pt x="3590" y="27725"/>
                    </a:cubicBezTo>
                    <a:cubicBezTo>
                      <a:pt x="3550" y="27725"/>
                      <a:pt x="3550" y="27665"/>
                      <a:pt x="3550" y="27606"/>
                    </a:cubicBezTo>
                    <a:cubicBezTo>
                      <a:pt x="3590" y="27546"/>
                      <a:pt x="3530" y="27526"/>
                      <a:pt x="3511" y="27467"/>
                    </a:cubicBezTo>
                    <a:cubicBezTo>
                      <a:pt x="3511" y="27407"/>
                      <a:pt x="3530" y="27328"/>
                      <a:pt x="3451" y="27269"/>
                    </a:cubicBezTo>
                    <a:cubicBezTo>
                      <a:pt x="3392" y="27209"/>
                      <a:pt x="3451" y="27209"/>
                      <a:pt x="3451" y="27169"/>
                    </a:cubicBezTo>
                    <a:cubicBezTo>
                      <a:pt x="3471" y="27130"/>
                      <a:pt x="3471" y="27070"/>
                      <a:pt x="3451" y="27031"/>
                    </a:cubicBezTo>
                    <a:cubicBezTo>
                      <a:pt x="3431" y="27011"/>
                      <a:pt x="3411" y="27011"/>
                      <a:pt x="3431" y="26971"/>
                    </a:cubicBezTo>
                    <a:lnTo>
                      <a:pt x="3451" y="26892"/>
                    </a:lnTo>
                    <a:cubicBezTo>
                      <a:pt x="3411" y="26812"/>
                      <a:pt x="3392" y="26713"/>
                      <a:pt x="3411" y="26634"/>
                    </a:cubicBezTo>
                    <a:cubicBezTo>
                      <a:pt x="3352" y="26535"/>
                      <a:pt x="3332" y="26416"/>
                      <a:pt x="3372" y="26317"/>
                    </a:cubicBezTo>
                    <a:lnTo>
                      <a:pt x="3372" y="26257"/>
                    </a:lnTo>
                    <a:cubicBezTo>
                      <a:pt x="3372" y="26188"/>
                      <a:pt x="3372" y="26159"/>
                      <a:pt x="3396" y="26159"/>
                    </a:cubicBezTo>
                    <a:cubicBezTo>
                      <a:pt x="3413" y="26159"/>
                      <a:pt x="3441" y="26173"/>
                      <a:pt x="3491" y="26198"/>
                    </a:cubicBezTo>
                    <a:cubicBezTo>
                      <a:pt x="3499" y="26200"/>
                      <a:pt x="3506" y="26202"/>
                      <a:pt x="3512" y="26202"/>
                    </a:cubicBezTo>
                    <a:cubicBezTo>
                      <a:pt x="3551" y="26202"/>
                      <a:pt x="3553" y="26155"/>
                      <a:pt x="3570" y="26138"/>
                    </a:cubicBezTo>
                    <a:lnTo>
                      <a:pt x="3610" y="26079"/>
                    </a:lnTo>
                    <a:cubicBezTo>
                      <a:pt x="3590" y="26039"/>
                      <a:pt x="3570" y="25980"/>
                      <a:pt x="3570" y="25920"/>
                    </a:cubicBezTo>
                    <a:cubicBezTo>
                      <a:pt x="3530" y="25880"/>
                      <a:pt x="3530" y="25821"/>
                      <a:pt x="3570" y="25781"/>
                    </a:cubicBezTo>
                    <a:lnTo>
                      <a:pt x="3570" y="25722"/>
                    </a:lnTo>
                    <a:cubicBezTo>
                      <a:pt x="3570" y="25722"/>
                      <a:pt x="3570" y="25702"/>
                      <a:pt x="3570" y="25702"/>
                    </a:cubicBezTo>
                    <a:cubicBezTo>
                      <a:pt x="3530" y="25662"/>
                      <a:pt x="3511" y="25623"/>
                      <a:pt x="3511" y="25563"/>
                    </a:cubicBezTo>
                    <a:cubicBezTo>
                      <a:pt x="3511" y="25523"/>
                      <a:pt x="3511" y="25504"/>
                      <a:pt x="3491" y="25484"/>
                    </a:cubicBezTo>
                    <a:cubicBezTo>
                      <a:pt x="3491" y="25444"/>
                      <a:pt x="3491" y="25424"/>
                      <a:pt x="3491" y="25385"/>
                    </a:cubicBezTo>
                    <a:cubicBezTo>
                      <a:pt x="3471" y="25365"/>
                      <a:pt x="3491" y="25325"/>
                      <a:pt x="3451" y="25325"/>
                    </a:cubicBezTo>
                    <a:cubicBezTo>
                      <a:pt x="3444" y="25319"/>
                      <a:pt x="3436" y="25316"/>
                      <a:pt x="3426" y="25316"/>
                    </a:cubicBezTo>
                    <a:cubicBezTo>
                      <a:pt x="3407" y="25316"/>
                      <a:pt x="3385" y="25325"/>
                      <a:pt x="3372" y="25325"/>
                    </a:cubicBezTo>
                    <a:cubicBezTo>
                      <a:pt x="3352" y="25325"/>
                      <a:pt x="3332" y="25325"/>
                      <a:pt x="3332" y="25285"/>
                    </a:cubicBezTo>
                    <a:cubicBezTo>
                      <a:pt x="3332" y="25266"/>
                      <a:pt x="3332" y="25246"/>
                      <a:pt x="3352" y="25246"/>
                    </a:cubicBezTo>
                    <a:cubicBezTo>
                      <a:pt x="3392" y="25226"/>
                      <a:pt x="3352" y="25186"/>
                      <a:pt x="3352" y="25147"/>
                    </a:cubicBezTo>
                    <a:cubicBezTo>
                      <a:pt x="3312" y="25127"/>
                      <a:pt x="3292" y="25067"/>
                      <a:pt x="3332" y="25028"/>
                    </a:cubicBezTo>
                    <a:cubicBezTo>
                      <a:pt x="3352" y="24988"/>
                      <a:pt x="3332" y="24948"/>
                      <a:pt x="3312" y="24929"/>
                    </a:cubicBezTo>
                    <a:cubicBezTo>
                      <a:pt x="3292" y="24790"/>
                      <a:pt x="3292" y="24651"/>
                      <a:pt x="3273" y="24512"/>
                    </a:cubicBezTo>
                    <a:cubicBezTo>
                      <a:pt x="3253" y="24433"/>
                      <a:pt x="3253" y="24353"/>
                      <a:pt x="3273" y="24254"/>
                    </a:cubicBezTo>
                    <a:cubicBezTo>
                      <a:pt x="3273" y="24215"/>
                      <a:pt x="3332" y="24195"/>
                      <a:pt x="3352" y="24155"/>
                    </a:cubicBezTo>
                    <a:cubicBezTo>
                      <a:pt x="3292" y="24076"/>
                      <a:pt x="3352" y="23996"/>
                      <a:pt x="3352" y="23917"/>
                    </a:cubicBezTo>
                    <a:cubicBezTo>
                      <a:pt x="3292" y="23858"/>
                      <a:pt x="3332" y="23778"/>
                      <a:pt x="3312" y="23699"/>
                    </a:cubicBezTo>
                    <a:cubicBezTo>
                      <a:pt x="3312" y="23639"/>
                      <a:pt x="3292" y="23580"/>
                      <a:pt x="3253" y="23521"/>
                    </a:cubicBezTo>
                    <a:cubicBezTo>
                      <a:pt x="3233" y="23501"/>
                      <a:pt x="3213" y="23501"/>
                      <a:pt x="3173" y="23481"/>
                    </a:cubicBezTo>
                    <a:cubicBezTo>
                      <a:pt x="3162" y="23475"/>
                      <a:pt x="3152" y="23473"/>
                      <a:pt x="3143" y="23473"/>
                    </a:cubicBezTo>
                    <a:cubicBezTo>
                      <a:pt x="3120" y="23473"/>
                      <a:pt x="3102" y="23487"/>
                      <a:pt x="3074" y="23501"/>
                    </a:cubicBezTo>
                    <a:cubicBezTo>
                      <a:pt x="3054" y="23600"/>
                      <a:pt x="3114" y="23699"/>
                      <a:pt x="3074" y="23778"/>
                    </a:cubicBezTo>
                    <a:cubicBezTo>
                      <a:pt x="3114" y="23798"/>
                      <a:pt x="3134" y="23818"/>
                      <a:pt x="3094" y="23858"/>
                    </a:cubicBezTo>
                    <a:cubicBezTo>
                      <a:pt x="3088" y="23863"/>
                      <a:pt x="3083" y="23866"/>
                      <a:pt x="3077" y="23866"/>
                    </a:cubicBezTo>
                    <a:cubicBezTo>
                      <a:pt x="3063" y="23866"/>
                      <a:pt x="3049" y="23852"/>
                      <a:pt x="3035" y="23838"/>
                    </a:cubicBezTo>
                    <a:cubicBezTo>
                      <a:pt x="3035" y="23818"/>
                      <a:pt x="3035" y="23798"/>
                      <a:pt x="3035" y="23798"/>
                    </a:cubicBezTo>
                    <a:cubicBezTo>
                      <a:pt x="2995" y="23719"/>
                      <a:pt x="2975" y="23620"/>
                      <a:pt x="2995" y="23540"/>
                    </a:cubicBezTo>
                    <a:cubicBezTo>
                      <a:pt x="2935" y="23501"/>
                      <a:pt x="2955" y="23441"/>
                      <a:pt x="2935" y="23382"/>
                    </a:cubicBezTo>
                    <a:cubicBezTo>
                      <a:pt x="2919" y="23349"/>
                      <a:pt x="2943" y="23317"/>
                      <a:pt x="2974" y="23317"/>
                    </a:cubicBezTo>
                    <a:cubicBezTo>
                      <a:pt x="2980" y="23317"/>
                      <a:pt x="2988" y="23319"/>
                      <a:pt x="2995" y="23322"/>
                    </a:cubicBezTo>
                    <a:cubicBezTo>
                      <a:pt x="2995" y="23312"/>
                      <a:pt x="3000" y="23307"/>
                      <a:pt x="3005" y="23307"/>
                    </a:cubicBezTo>
                    <a:cubicBezTo>
                      <a:pt x="3010" y="23307"/>
                      <a:pt x="3015" y="23312"/>
                      <a:pt x="3015" y="23322"/>
                    </a:cubicBezTo>
                    <a:cubicBezTo>
                      <a:pt x="3029" y="23336"/>
                      <a:pt x="3043" y="23350"/>
                      <a:pt x="3057" y="23350"/>
                    </a:cubicBezTo>
                    <a:cubicBezTo>
                      <a:pt x="3063" y="23350"/>
                      <a:pt x="3068" y="23348"/>
                      <a:pt x="3074" y="23342"/>
                    </a:cubicBezTo>
                    <a:cubicBezTo>
                      <a:pt x="3114" y="23322"/>
                      <a:pt x="3134" y="23223"/>
                      <a:pt x="3134" y="23203"/>
                    </a:cubicBezTo>
                    <a:cubicBezTo>
                      <a:pt x="3154" y="23144"/>
                      <a:pt x="3213" y="23124"/>
                      <a:pt x="3273" y="23124"/>
                    </a:cubicBezTo>
                    <a:lnTo>
                      <a:pt x="3253" y="23084"/>
                    </a:lnTo>
                    <a:cubicBezTo>
                      <a:pt x="3213" y="23045"/>
                      <a:pt x="3253" y="23025"/>
                      <a:pt x="3253" y="22985"/>
                    </a:cubicBezTo>
                    <a:cubicBezTo>
                      <a:pt x="3213" y="22945"/>
                      <a:pt x="3213" y="22886"/>
                      <a:pt x="3193" y="22826"/>
                    </a:cubicBezTo>
                    <a:cubicBezTo>
                      <a:pt x="3213" y="22767"/>
                      <a:pt x="3213" y="22707"/>
                      <a:pt x="3193" y="22648"/>
                    </a:cubicBezTo>
                    <a:lnTo>
                      <a:pt x="3154" y="22588"/>
                    </a:lnTo>
                    <a:cubicBezTo>
                      <a:pt x="3114" y="22588"/>
                      <a:pt x="3074" y="22549"/>
                      <a:pt x="3074" y="22509"/>
                    </a:cubicBezTo>
                    <a:cubicBezTo>
                      <a:pt x="3074" y="22489"/>
                      <a:pt x="3054" y="22469"/>
                      <a:pt x="3035" y="22450"/>
                    </a:cubicBezTo>
                    <a:lnTo>
                      <a:pt x="3035" y="22370"/>
                    </a:lnTo>
                    <a:cubicBezTo>
                      <a:pt x="3023" y="22335"/>
                      <a:pt x="2997" y="22327"/>
                      <a:pt x="2965" y="22327"/>
                    </a:cubicBezTo>
                    <a:cubicBezTo>
                      <a:pt x="2943" y="22327"/>
                      <a:pt x="2920" y="22331"/>
                      <a:pt x="2896" y="22331"/>
                    </a:cubicBezTo>
                    <a:lnTo>
                      <a:pt x="2896" y="22291"/>
                    </a:lnTo>
                    <a:cubicBezTo>
                      <a:pt x="2856" y="22251"/>
                      <a:pt x="2856" y="22172"/>
                      <a:pt x="2896" y="22132"/>
                    </a:cubicBezTo>
                    <a:lnTo>
                      <a:pt x="2955" y="22053"/>
                    </a:lnTo>
                    <a:cubicBezTo>
                      <a:pt x="2916" y="22033"/>
                      <a:pt x="2916" y="22013"/>
                      <a:pt x="2916" y="21974"/>
                    </a:cubicBezTo>
                    <a:lnTo>
                      <a:pt x="2916" y="21875"/>
                    </a:lnTo>
                    <a:lnTo>
                      <a:pt x="2916" y="21835"/>
                    </a:lnTo>
                    <a:lnTo>
                      <a:pt x="2916" y="21756"/>
                    </a:lnTo>
                    <a:cubicBezTo>
                      <a:pt x="2876" y="21696"/>
                      <a:pt x="2916" y="21676"/>
                      <a:pt x="2935" y="21656"/>
                    </a:cubicBezTo>
                    <a:cubicBezTo>
                      <a:pt x="2955" y="21637"/>
                      <a:pt x="2955" y="21597"/>
                      <a:pt x="2935" y="21577"/>
                    </a:cubicBezTo>
                    <a:cubicBezTo>
                      <a:pt x="2916" y="21498"/>
                      <a:pt x="2816" y="21498"/>
                      <a:pt x="2816" y="21438"/>
                    </a:cubicBezTo>
                    <a:cubicBezTo>
                      <a:pt x="2816" y="21379"/>
                      <a:pt x="2916" y="21359"/>
                      <a:pt x="2876" y="21280"/>
                    </a:cubicBezTo>
                    <a:cubicBezTo>
                      <a:pt x="2876" y="21260"/>
                      <a:pt x="2876" y="21220"/>
                      <a:pt x="2896" y="21220"/>
                    </a:cubicBezTo>
                    <a:cubicBezTo>
                      <a:pt x="2916" y="21200"/>
                      <a:pt x="2916" y="21180"/>
                      <a:pt x="2935" y="21180"/>
                    </a:cubicBezTo>
                    <a:cubicBezTo>
                      <a:pt x="2955" y="21180"/>
                      <a:pt x="2975" y="21180"/>
                      <a:pt x="2975" y="21220"/>
                    </a:cubicBezTo>
                    <a:cubicBezTo>
                      <a:pt x="2995" y="21359"/>
                      <a:pt x="2995" y="21498"/>
                      <a:pt x="3015" y="21617"/>
                    </a:cubicBezTo>
                    <a:cubicBezTo>
                      <a:pt x="3015" y="21637"/>
                      <a:pt x="3035" y="21637"/>
                      <a:pt x="3054" y="21656"/>
                    </a:cubicBezTo>
                    <a:lnTo>
                      <a:pt x="3054" y="21617"/>
                    </a:lnTo>
                    <a:cubicBezTo>
                      <a:pt x="3054" y="21557"/>
                      <a:pt x="3074" y="21537"/>
                      <a:pt x="3114" y="21518"/>
                    </a:cubicBezTo>
                    <a:cubicBezTo>
                      <a:pt x="3134" y="21498"/>
                      <a:pt x="3134" y="21498"/>
                      <a:pt x="3114" y="21478"/>
                    </a:cubicBezTo>
                    <a:lnTo>
                      <a:pt x="3074" y="21438"/>
                    </a:lnTo>
                    <a:cubicBezTo>
                      <a:pt x="3054" y="21438"/>
                      <a:pt x="3054" y="21399"/>
                      <a:pt x="3074" y="21379"/>
                    </a:cubicBezTo>
                    <a:cubicBezTo>
                      <a:pt x="3074" y="21339"/>
                      <a:pt x="3074" y="21299"/>
                      <a:pt x="3074" y="21240"/>
                    </a:cubicBezTo>
                    <a:cubicBezTo>
                      <a:pt x="3074" y="21161"/>
                      <a:pt x="3094" y="21061"/>
                      <a:pt x="3154" y="20982"/>
                    </a:cubicBezTo>
                    <a:cubicBezTo>
                      <a:pt x="3173" y="20982"/>
                      <a:pt x="3173" y="20962"/>
                      <a:pt x="3173" y="20942"/>
                    </a:cubicBezTo>
                    <a:lnTo>
                      <a:pt x="3114" y="20883"/>
                    </a:lnTo>
                    <a:cubicBezTo>
                      <a:pt x="3074" y="20883"/>
                      <a:pt x="3054" y="20823"/>
                      <a:pt x="3094" y="20804"/>
                    </a:cubicBezTo>
                    <a:cubicBezTo>
                      <a:pt x="3173" y="20764"/>
                      <a:pt x="3193" y="20685"/>
                      <a:pt x="3134" y="20605"/>
                    </a:cubicBezTo>
                    <a:cubicBezTo>
                      <a:pt x="3114" y="20566"/>
                      <a:pt x="3134" y="20526"/>
                      <a:pt x="3154" y="20486"/>
                    </a:cubicBezTo>
                    <a:cubicBezTo>
                      <a:pt x="3154" y="20466"/>
                      <a:pt x="3193" y="20427"/>
                      <a:pt x="3193" y="20387"/>
                    </a:cubicBezTo>
                    <a:cubicBezTo>
                      <a:pt x="3173" y="20348"/>
                      <a:pt x="3094" y="20229"/>
                      <a:pt x="3173" y="20149"/>
                    </a:cubicBezTo>
                    <a:cubicBezTo>
                      <a:pt x="3173" y="20129"/>
                      <a:pt x="3173" y="20090"/>
                      <a:pt x="3173" y="20070"/>
                    </a:cubicBezTo>
                    <a:cubicBezTo>
                      <a:pt x="3114" y="19991"/>
                      <a:pt x="3154" y="19911"/>
                      <a:pt x="3134" y="19832"/>
                    </a:cubicBezTo>
                    <a:cubicBezTo>
                      <a:pt x="3114" y="19792"/>
                      <a:pt x="3074" y="19753"/>
                      <a:pt x="3074" y="19713"/>
                    </a:cubicBezTo>
                    <a:cubicBezTo>
                      <a:pt x="3035" y="19653"/>
                      <a:pt x="2975" y="19594"/>
                      <a:pt x="2916" y="19554"/>
                    </a:cubicBezTo>
                    <a:cubicBezTo>
                      <a:pt x="2896" y="19554"/>
                      <a:pt x="2896" y="19554"/>
                      <a:pt x="2896" y="19534"/>
                    </a:cubicBezTo>
                    <a:cubicBezTo>
                      <a:pt x="2836" y="19515"/>
                      <a:pt x="2777" y="19455"/>
                      <a:pt x="2777" y="19376"/>
                    </a:cubicBezTo>
                    <a:cubicBezTo>
                      <a:pt x="2717" y="19356"/>
                      <a:pt x="2698" y="19277"/>
                      <a:pt x="2737" y="19237"/>
                    </a:cubicBezTo>
                    <a:cubicBezTo>
                      <a:pt x="2777" y="19197"/>
                      <a:pt x="2777" y="19138"/>
                      <a:pt x="2737" y="19078"/>
                    </a:cubicBezTo>
                    <a:cubicBezTo>
                      <a:pt x="2722" y="19034"/>
                      <a:pt x="2730" y="19011"/>
                      <a:pt x="2759" y="19011"/>
                    </a:cubicBezTo>
                    <a:cubicBezTo>
                      <a:pt x="2769" y="19011"/>
                      <a:pt x="2782" y="19014"/>
                      <a:pt x="2797" y="19019"/>
                    </a:cubicBezTo>
                    <a:cubicBezTo>
                      <a:pt x="2816" y="19019"/>
                      <a:pt x="2836" y="18999"/>
                      <a:pt x="2856" y="18979"/>
                    </a:cubicBezTo>
                    <a:cubicBezTo>
                      <a:pt x="2816" y="18880"/>
                      <a:pt x="2797" y="18761"/>
                      <a:pt x="2836" y="18642"/>
                    </a:cubicBezTo>
                    <a:cubicBezTo>
                      <a:pt x="2836" y="18622"/>
                      <a:pt x="2856" y="18622"/>
                      <a:pt x="2876" y="18602"/>
                    </a:cubicBezTo>
                    <a:lnTo>
                      <a:pt x="2916" y="18543"/>
                    </a:lnTo>
                    <a:cubicBezTo>
                      <a:pt x="2916" y="18523"/>
                      <a:pt x="2935" y="18503"/>
                      <a:pt x="2955" y="18503"/>
                    </a:cubicBezTo>
                    <a:cubicBezTo>
                      <a:pt x="3015" y="18503"/>
                      <a:pt x="3074" y="18543"/>
                      <a:pt x="3134" y="18543"/>
                    </a:cubicBezTo>
                    <a:cubicBezTo>
                      <a:pt x="3134" y="18464"/>
                      <a:pt x="3193" y="18404"/>
                      <a:pt x="3173" y="18325"/>
                    </a:cubicBezTo>
                    <a:lnTo>
                      <a:pt x="3074" y="18325"/>
                    </a:lnTo>
                    <a:cubicBezTo>
                      <a:pt x="3035" y="18325"/>
                      <a:pt x="2995" y="18325"/>
                      <a:pt x="3015" y="18265"/>
                    </a:cubicBezTo>
                    <a:cubicBezTo>
                      <a:pt x="2916" y="18206"/>
                      <a:pt x="2856" y="18087"/>
                      <a:pt x="2717" y="18067"/>
                    </a:cubicBezTo>
                    <a:cubicBezTo>
                      <a:pt x="2678" y="18067"/>
                      <a:pt x="2698" y="18007"/>
                      <a:pt x="2698" y="17968"/>
                    </a:cubicBezTo>
                    <a:cubicBezTo>
                      <a:pt x="2638" y="17948"/>
                      <a:pt x="2598" y="17888"/>
                      <a:pt x="2598" y="17829"/>
                    </a:cubicBezTo>
                    <a:cubicBezTo>
                      <a:pt x="2618" y="17750"/>
                      <a:pt x="2579" y="17670"/>
                      <a:pt x="2539" y="17611"/>
                    </a:cubicBezTo>
                    <a:cubicBezTo>
                      <a:pt x="2460" y="17531"/>
                      <a:pt x="2519" y="17492"/>
                      <a:pt x="2519" y="17412"/>
                    </a:cubicBezTo>
                    <a:cubicBezTo>
                      <a:pt x="2519" y="17393"/>
                      <a:pt x="2499" y="17353"/>
                      <a:pt x="2460" y="17353"/>
                    </a:cubicBezTo>
                    <a:cubicBezTo>
                      <a:pt x="2440" y="17353"/>
                      <a:pt x="2440" y="17373"/>
                      <a:pt x="2420" y="17393"/>
                    </a:cubicBezTo>
                    <a:cubicBezTo>
                      <a:pt x="2420" y="17412"/>
                      <a:pt x="2400" y="17432"/>
                      <a:pt x="2380" y="17472"/>
                    </a:cubicBezTo>
                    <a:cubicBezTo>
                      <a:pt x="2360" y="17512"/>
                      <a:pt x="2380" y="17512"/>
                      <a:pt x="2380" y="17531"/>
                    </a:cubicBezTo>
                    <a:cubicBezTo>
                      <a:pt x="2380" y="17551"/>
                      <a:pt x="2420" y="17611"/>
                      <a:pt x="2380" y="17631"/>
                    </a:cubicBezTo>
                    <a:cubicBezTo>
                      <a:pt x="2365" y="17646"/>
                      <a:pt x="2347" y="17652"/>
                      <a:pt x="2328" y="17652"/>
                    </a:cubicBezTo>
                    <a:cubicBezTo>
                      <a:pt x="2298" y="17652"/>
                      <a:pt x="2266" y="17635"/>
                      <a:pt x="2241" y="17611"/>
                    </a:cubicBezTo>
                    <a:cubicBezTo>
                      <a:pt x="2222" y="17571"/>
                      <a:pt x="2202" y="17531"/>
                      <a:pt x="2222" y="17492"/>
                    </a:cubicBezTo>
                    <a:cubicBezTo>
                      <a:pt x="2222" y="17452"/>
                      <a:pt x="2241" y="17412"/>
                      <a:pt x="2241" y="17393"/>
                    </a:cubicBezTo>
                    <a:cubicBezTo>
                      <a:pt x="2261" y="17353"/>
                      <a:pt x="2301" y="17333"/>
                      <a:pt x="2321" y="17333"/>
                    </a:cubicBezTo>
                    <a:lnTo>
                      <a:pt x="2380" y="17293"/>
                    </a:lnTo>
                    <a:lnTo>
                      <a:pt x="2321" y="17254"/>
                    </a:lnTo>
                    <a:cubicBezTo>
                      <a:pt x="2241" y="17234"/>
                      <a:pt x="2241" y="17234"/>
                      <a:pt x="2281" y="17155"/>
                    </a:cubicBezTo>
                    <a:lnTo>
                      <a:pt x="2241" y="17036"/>
                    </a:lnTo>
                    <a:cubicBezTo>
                      <a:pt x="2253" y="16988"/>
                      <a:pt x="2258" y="16961"/>
                      <a:pt x="2273" y="16961"/>
                    </a:cubicBezTo>
                    <a:cubicBezTo>
                      <a:pt x="2283" y="16961"/>
                      <a:pt x="2297" y="16973"/>
                      <a:pt x="2321" y="16996"/>
                    </a:cubicBezTo>
                    <a:lnTo>
                      <a:pt x="2380" y="17036"/>
                    </a:lnTo>
                    <a:lnTo>
                      <a:pt x="2420" y="17036"/>
                    </a:lnTo>
                    <a:cubicBezTo>
                      <a:pt x="2420" y="17036"/>
                      <a:pt x="2460" y="16976"/>
                      <a:pt x="2420" y="16937"/>
                    </a:cubicBezTo>
                    <a:cubicBezTo>
                      <a:pt x="2321" y="16877"/>
                      <a:pt x="2281" y="16877"/>
                      <a:pt x="2261" y="16857"/>
                    </a:cubicBezTo>
                    <a:cubicBezTo>
                      <a:pt x="2261" y="16857"/>
                      <a:pt x="2241" y="16837"/>
                      <a:pt x="2261" y="16818"/>
                    </a:cubicBezTo>
                    <a:cubicBezTo>
                      <a:pt x="2261" y="16798"/>
                      <a:pt x="2261" y="16798"/>
                      <a:pt x="2281" y="16798"/>
                    </a:cubicBezTo>
                    <a:cubicBezTo>
                      <a:pt x="2295" y="16801"/>
                      <a:pt x="2307" y="16803"/>
                      <a:pt x="2316" y="16803"/>
                    </a:cubicBezTo>
                    <a:cubicBezTo>
                      <a:pt x="2360" y="16803"/>
                      <a:pt x="2357" y="16767"/>
                      <a:pt x="2341" y="16718"/>
                    </a:cubicBezTo>
                    <a:cubicBezTo>
                      <a:pt x="2321" y="16718"/>
                      <a:pt x="2301" y="16699"/>
                      <a:pt x="2301" y="16679"/>
                    </a:cubicBezTo>
                    <a:cubicBezTo>
                      <a:pt x="2281" y="16659"/>
                      <a:pt x="2241" y="16659"/>
                      <a:pt x="2241" y="16639"/>
                    </a:cubicBezTo>
                    <a:cubicBezTo>
                      <a:pt x="2261" y="16599"/>
                      <a:pt x="2281" y="16580"/>
                      <a:pt x="2301" y="16560"/>
                    </a:cubicBezTo>
                    <a:cubicBezTo>
                      <a:pt x="2321" y="16560"/>
                      <a:pt x="2380" y="16560"/>
                      <a:pt x="2380" y="16540"/>
                    </a:cubicBezTo>
                    <a:cubicBezTo>
                      <a:pt x="2380" y="16520"/>
                      <a:pt x="2380" y="16520"/>
                      <a:pt x="2380" y="16500"/>
                    </a:cubicBezTo>
                    <a:cubicBezTo>
                      <a:pt x="2380" y="16441"/>
                      <a:pt x="2440" y="16421"/>
                      <a:pt x="2460" y="16361"/>
                    </a:cubicBezTo>
                    <a:cubicBezTo>
                      <a:pt x="2499" y="16302"/>
                      <a:pt x="2499" y="16203"/>
                      <a:pt x="2460" y="16143"/>
                    </a:cubicBezTo>
                    <a:cubicBezTo>
                      <a:pt x="2440" y="16084"/>
                      <a:pt x="2460" y="16004"/>
                      <a:pt x="2539" y="16004"/>
                    </a:cubicBezTo>
                    <a:cubicBezTo>
                      <a:pt x="2558" y="16008"/>
                      <a:pt x="2572" y="16010"/>
                      <a:pt x="2584" y="16010"/>
                    </a:cubicBezTo>
                    <a:cubicBezTo>
                      <a:pt x="2633" y="16010"/>
                      <a:pt x="2630" y="15981"/>
                      <a:pt x="2678" y="15965"/>
                    </a:cubicBezTo>
                    <a:cubicBezTo>
                      <a:pt x="2698" y="15965"/>
                      <a:pt x="2717" y="15945"/>
                      <a:pt x="2698" y="15925"/>
                    </a:cubicBezTo>
                    <a:cubicBezTo>
                      <a:pt x="2698" y="15902"/>
                      <a:pt x="2691" y="15892"/>
                      <a:pt x="2681" y="15892"/>
                    </a:cubicBezTo>
                    <a:cubicBezTo>
                      <a:pt x="2674" y="15892"/>
                      <a:pt x="2666" y="15897"/>
                      <a:pt x="2658" y="15905"/>
                    </a:cubicBezTo>
                    <a:cubicBezTo>
                      <a:pt x="2618" y="15905"/>
                      <a:pt x="2579" y="15925"/>
                      <a:pt x="2539" y="15925"/>
                    </a:cubicBezTo>
                    <a:cubicBezTo>
                      <a:pt x="2532" y="15929"/>
                      <a:pt x="2524" y="15930"/>
                      <a:pt x="2515" y="15930"/>
                    </a:cubicBezTo>
                    <a:cubicBezTo>
                      <a:pt x="2479" y="15930"/>
                      <a:pt x="2436" y="15898"/>
                      <a:pt x="2420" y="15866"/>
                    </a:cubicBezTo>
                    <a:cubicBezTo>
                      <a:pt x="2411" y="15848"/>
                      <a:pt x="2398" y="15838"/>
                      <a:pt x="2385" y="15838"/>
                    </a:cubicBezTo>
                    <a:cubicBezTo>
                      <a:pt x="2368" y="15838"/>
                      <a:pt x="2351" y="15853"/>
                      <a:pt x="2341" y="15885"/>
                    </a:cubicBezTo>
                    <a:cubicBezTo>
                      <a:pt x="2331" y="15905"/>
                      <a:pt x="2326" y="15910"/>
                      <a:pt x="2323" y="15910"/>
                    </a:cubicBezTo>
                    <a:cubicBezTo>
                      <a:pt x="2321" y="15910"/>
                      <a:pt x="2321" y="15905"/>
                      <a:pt x="2321" y="15905"/>
                    </a:cubicBezTo>
                    <a:cubicBezTo>
                      <a:pt x="2301" y="15905"/>
                      <a:pt x="2301" y="15885"/>
                      <a:pt x="2281" y="15866"/>
                    </a:cubicBezTo>
                    <a:cubicBezTo>
                      <a:pt x="2281" y="15766"/>
                      <a:pt x="2281" y="15667"/>
                      <a:pt x="2241" y="15568"/>
                    </a:cubicBezTo>
                    <a:cubicBezTo>
                      <a:pt x="2222" y="15529"/>
                      <a:pt x="2261" y="15489"/>
                      <a:pt x="2321" y="15489"/>
                    </a:cubicBezTo>
                    <a:cubicBezTo>
                      <a:pt x="2347" y="15484"/>
                      <a:pt x="2375" y="15481"/>
                      <a:pt x="2404" y="15481"/>
                    </a:cubicBezTo>
                    <a:cubicBezTo>
                      <a:pt x="2482" y="15481"/>
                      <a:pt x="2565" y="15499"/>
                      <a:pt x="2638" y="15529"/>
                    </a:cubicBezTo>
                    <a:lnTo>
                      <a:pt x="2717" y="15568"/>
                    </a:lnTo>
                    <a:cubicBezTo>
                      <a:pt x="2737" y="15529"/>
                      <a:pt x="2737" y="15489"/>
                      <a:pt x="2777" y="15489"/>
                    </a:cubicBezTo>
                    <a:cubicBezTo>
                      <a:pt x="2836" y="15469"/>
                      <a:pt x="2836" y="15429"/>
                      <a:pt x="2816" y="15370"/>
                    </a:cubicBezTo>
                    <a:cubicBezTo>
                      <a:pt x="2797" y="15330"/>
                      <a:pt x="2797" y="15291"/>
                      <a:pt x="2816" y="15251"/>
                    </a:cubicBezTo>
                    <a:cubicBezTo>
                      <a:pt x="2876" y="15172"/>
                      <a:pt x="2896" y="15092"/>
                      <a:pt x="2816" y="15053"/>
                    </a:cubicBezTo>
                    <a:cubicBezTo>
                      <a:pt x="2777" y="14993"/>
                      <a:pt x="2737" y="14934"/>
                      <a:pt x="2717" y="14874"/>
                    </a:cubicBezTo>
                    <a:cubicBezTo>
                      <a:pt x="2698" y="14834"/>
                      <a:pt x="2658" y="14834"/>
                      <a:pt x="2618" y="14815"/>
                    </a:cubicBezTo>
                    <a:cubicBezTo>
                      <a:pt x="2618" y="14834"/>
                      <a:pt x="2598" y="14834"/>
                      <a:pt x="2579" y="14854"/>
                    </a:cubicBezTo>
                    <a:cubicBezTo>
                      <a:pt x="2563" y="14860"/>
                      <a:pt x="2548" y="14862"/>
                      <a:pt x="2536" y="14862"/>
                    </a:cubicBezTo>
                    <a:cubicBezTo>
                      <a:pt x="2502" y="14862"/>
                      <a:pt x="2485" y="14844"/>
                      <a:pt x="2499" y="14815"/>
                    </a:cubicBezTo>
                    <a:cubicBezTo>
                      <a:pt x="2499" y="14715"/>
                      <a:pt x="2499" y="14616"/>
                      <a:pt x="2499" y="14537"/>
                    </a:cubicBezTo>
                    <a:lnTo>
                      <a:pt x="2559" y="14537"/>
                    </a:lnTo>
                    <a:cubicBezTo>
                      <a:pt x="2618" y="14537"/>
                      <a:pt x="2638" y="14537"/>
                      <a:pt x="2618" y="14477"/>
                    </a:cubicBezTo>
                    <a:cubicBezTo>
                      <a:pt x="2605" y="14425"/>
                      <a:pt x="2601" y="14425"/>
                      <a:pt x="2593" y="14425"/>
                    </a:cubicBezTo>
                    <a:lnTo>
                      <a:pt x="2593" y="14425"/>
                    </a:lnTo>
                    <a:cubicBezTo>
                      <a:pt x="2590" y="14425"/>
                      <a:pt x="2585" y="14425"/>
                      <a:pt x="2579" y="14418"/>
                    </a:cubicBezTo>
                    <a:cubicBezTo>
                      <a:pt x="2519" y="14418"/>
                      <a:pt x="2479" y="14358"/>
                      <a:pt x="2420" y="14339"/>
                    </a:cubicBezTo>
                    <a:cubicBezTo>
                      <a:pt x="2380" y="14339"/>
                      <a:pt x="2341" y="14259"/>
                      <a:pt x="2380" y="14220"/>
                    </a:cubicBezTo>
                    <a:cubicBezTo>
                      <a:pt x="2400" y="14160"/>
                      <a:pt x="2400" y="14101"/>
                      <a:pt x="2400" y="14041"/>
                    </a:cubicBezTo>
                    <a:cubicBezTo>
                      <a:pt x="2400" y="14001"/>
                      <a:pt x="2400" y="14001"/>
                      <a:pt x="2460" y="13982"/>
                    </a:cubicBezTo>
                    <a:cubicBezTo>
                      <a:pt x="2519" y="13982"/>
                      <a:pt x="2519" y="13922"/>
                      <a:pt x="2519" y="13863"/>
                    </a:cubicBezTo>
                    <a:cubicBezTo>
                      <a:pt x="2519" y="13863"/>
                      <a:pt x="2519" y="13803"/>
                      <a:pt x="2499" y="13783"/>
                    </a:cubicBezTo>
                    <a:cubicBezTo>
                      <a:pt x="2321" y="13664"/>
                      <a:pt x="2400" y="13565"/>
                      <a:pt x="2440" y="13486"/>
                    </a:cubicBezTo>
                    <a:cubicBezTo>
                      <a:pt x="2460" y="13466"/>
                      <a:pt x="2460" y="13466"/>
                      <a:pt x="2440" y="13466"/>
                    </a:cubicBezTo>
                    <a:cubicBezTo>
                      <a:pt x="2440" y="13387"/>
                      <a:pt x="2281" y="13426"/>
                      <a:pt x="2321" y="13307"/>
                    </a:cubicBezTo>
                    <a:cubicBezTo>
                      <a:pt x="2360" y="13228"/>
                      <a:pt x="2222" y="13208"/>
                      <a:pt x="2222" y="13129"/>
                    </a:cubicBezTo>
                    <a:cubicBezTo>
                      <a:pt x="2202" y="13109"/>
                      <a:pt x="2182" y="13069"/>
                      <a:pt x="2182" y="13050"/>
                    </a:cubicBezTo>
                    <a:cubicBezTo>
                      <a:pt x="2241" y="12911"/>
                      <a:pt x="2182" y="12752"/>
                      <a:pt x="2281" y="12613"/>
                    </a:cubicBezTo>
                    <a:cubicBezTo>
                      <a:pt x="2281" y="12613"/>
                      <a:pt x="2281" y="12593"/>
                      <a:pt x="2261" y="12574"/>
                    </a:cubicBezTo>
                    <a:cubicBezTo>
                      <a:pt x="2222" y="12574"/>
                      <a:pt x="2202" y="12554"/>
                      <a:pt x="2202" y="12514"/>
                    </a:cubicBezTo>
                    <a:cubicBezTo>
                      <a:pt x="2202" y="12455"/>
                      <a:pt x="2162" y="12375"/>
                      <a:pt x="2202" y="12316"/>
                    </a:cubicBezTo>
                    <a:cubicBezTo>
                      <a:pt x="2222" y="12256"/>
                      <a:pt x="2202" y="12197"/>
                      <a:pt x="2222" y="12137"/>
                    </a:cubicBezTo>
                    <a:cubicBezTo>
                      <a:pt x="2182" y="12137"/>
                      <a:pt x="2122" y="12098"/>
                      <a:pt x="2142" y="12058"/>
                    </a:cubicBezTo>
                    <a:cubicBezTo>
                      <a:pt x="2162" y="11979"/>
                      <a:pt x="2162" y="11919"/>
                      <a:pt x="2182" y="11840"/>
                    </a:cubicBezTo>
                    <a:cubicBezTo>
                      <a:pt x="2182" y="11820"/>
                      <a:pt x="2202" y="11800"/>
                      <a:pt x="2222" y="11780"/>
                    </a:cubicBezTo>
                    <a:lnTo>
                      <a:pt x="2222" y="11463"/>
                    </a:lnTo>
                    <a:cubicBezTo>
                      <a:pt x="2222" y="11443"/>
                      <a:pt x="2222" y="11423"/>
                      <a:pt x="2222" y="11423"/>
                    </a:cubicBezTo>
                    <a:cubicBezTo>
                      <a:pt x="2341" y="11344"/>
                      <a:pt x="2281" y="11245"/>
                      <a:pt x="2301" y="11146"/>
                    </a:cubicBezTo>
                    <a:cubicBezTo>
                      <a:pt x="2341" y="11066"/>
                      <a:pt x="2321" y="11027"/>
                      <a:pt x="2400" y="10987"/>
                    </a:cubicBezTo>
                    <a:cubicBezTo>
                      <a:pt x="2380" y="10947"/>
                      <a:pt x="2400" y="10928"/>
                      <a:pt x="2440" y="10928"/>
                    </a:cubicBezTo>
                    <a:cubicBezTo>
                      <a:pt x="2400" y="10868"/>
                      <a:pt x="2420" y="10769"/>
                      <a:pt x="2499" y="10729"/>
                    </a:cubicBezTo>
                    <a:lnTo>
                      <a:pt x="2499" y="10630"/>
                    </a:lnTo>
                    <a:cubicBezTo>
                      <a:pt x="2519" y="10551"/>
                      <a:pt x="2539" y="10472"/>
                      <a:pt x="2559" y="10392"/>
                    </a:cubicBezTo>
                    <a:cubicBezTo>
                      <a:pt x="2584" y="10354"/>
                      <a:pt x="2593" y="10341"/>
                      <a:pt x="2622" y="10341"/>
                    </a:cubicBezTo>
                    <a:cubicBezTo>
                      <a:pt x="2638" y="10341"/>
                      <a:pt x="2661" y="10345"/>
                      <a:pt x="2698" y="10353"/>
                    </a:cubicBezTo>
                    <a:lnTo>
                      <a:pt x="2777" y="10353"/>
                    </a:lnTo>
                    <a:cubicBezTo>
                      <a:pt x="2737" y="10273"/>
                      <a:pt x="2836" y="10273"/>
                      <a:pt x="2836" y="10214"/>
                    </a:cubicBezTo>
                    <a:cubicBezTo>
                      <a:pt x="2816" y="10174"/>
                      <a:pt x="2797" y="10194"/>
                      <a:pt x="2757" y="10174"/>
                    </a:cubicBezTo>
                    <a:lnTo>
                      <a:pt x="2717" y="10174"/>
                    </a:lnTo>
                    <a:cubicBezTo>
                      <a:pt x="2638" y="10154"/>
                      <a:pt x="2638" y="10154"/>
                      <a:pt x="2618" y="10055"/>
                    </a:cubicBezTo>
                    <a:cubicBezTo>
                      <a:pt x="2559" y="10015"/>
                      <a:pt x="2618" y="9996"/>
                      <a:pt x="2638" y="9956"/>
                    </a:cubicBezTo>
                    <a:cubicBezTo>
                      <a:pt x="2644" y="9950"/>
                      <a:pt x="2648" y="9948"/>
                      <a:pt x="2651" y="9948"/>
                    </a:cubicBezTo>
                    <a:cubicBezTo>
                      <a:pt x="2658" y="9948"/>
                      <a:pt x="2658" y="9962"/>
                      <a:pt x="2658" y="9976"/>
                    </a:cubicBezTo>
                    <a:lnTo>
                      <a:pt x="2658" y="10055"/>
                    </a:lnTo>
                    <a:cubicBezTo>
                      <a:pt x="2658" y="10075"/>
                      <a:pt x="2673" y="10085"/>
                      <a:pt x="2690" y="10085"/>
                    </a:cubicBezTo>
                    <a:cubicBezTo>
                      <a:pt x="2707" y="10085"/>
                      <a:pt x="2727" y="10075"/>
                      <a:pt x="2737" y="10055"/>
                    </a:cubicBezTo>
                    <a:cubicBezTo>
                      <a:pt x="2757" y="10035"/>
                      <a:pt x="2737" y="10015"/>
                      <a:pt x="2737" y="9996"/>
                    </a:cubicBezTo>
                    <a:cubicBezTo>
                      <a:pt x="2705" y="9852"/>
                      <a:pt x="2712" y="9811"/>
                      <a:pt x="2809" y="9811"/>
                    </a:cubicBezTo>
                    <a:cubicBezTo>
                      <a:pt x="2833" y="9811"/>
                      <a:pt x="2861" y="9813"/>
                      <a:pt x="2896" y="9817"/>
                    </a:cubicBezTo>
                    <a:lnTo>
                      <a:pt x="2935" y="9817"/>
                    </a:lnTo>
                    <a:cubicBezTo>
                      <a:pt x="2975" y="9777"/>
                      <a:pt x="3074" y="9817"/>
                      <a:pt x="3054" y="9718"/>
                    </a:cubicBezTo>
                    <a:cubicBezTo>
                      <a:pt x="3054" y="9718"/>
                      <a:pt x="3054" y="9698"/>
                      <a:pt x="3054" y="9698"/>
                    </a:cubicBezTo>
                    <a:cubicBezTo>
                      <a:pt x="3064" y="9693"/>
                      <a:pt x="3076" y="9692"/>
                      <a:pt x="3087" y="9692"/>
                    </a:cubicBezTo>
                    <a:cubicBezTo>
                      <a:pt x="3098" y="9692"/>
                      <a:pt x="3110" y="9693"/>
                      <a:pt x="3121" y="9693"/>
                    </a:cubicBezTo>
                    <a:cubicBezTo>
                      <a:pt x="3144" y="9693"/>
                      <a:pt x="3164" y="9688"/>
                      <a:pt x="3173" y="9658"/>
                    </a:cubicBezTo>
                    <a:cubicBezTo>
                      <a:pt x="3213" y="9599"/>
                      <a:pt x="3134" y="9579"/>
                      <a:pt x="3134" y="9539"/>
                    </a:cubicBezTo>
                    <a:cubicBezTo>
                      <a:pt x="3134" y="9341"/>
                      <a:pt x="3154" y="9163"/>
                      <a:pt x="3173" y="8964"/>
                    </a:cubicBezTo>
                    <a:cubicBezTo>
                      <a:pt x="3173" y="8925"/>
                      <a:pt x="3213" y="8905"/>
                      <a:pt x="3233" y="8885"/>
                    </a:cubicBezTo>
                    <a:cubicBezTo>
                      <a:pt x="3253" y="8826"/>
                      <a:pt x="3292" y="8786"/>
                      <a:pt x="3332" y="8766"/>
                    </a:cubicBezTo>
                    <a:cubicBezTo>
                      <a:pt x="3233" y="8667"/>
                      <a:pt x="3273" y="8548"/>
                      <a:pt x="3253" y="8429"/>
                    </a:cubicBezTo>
                    <a:cubicBezTo>
                      <a:pt x="3253" y="8389"/>
                      <a:pt x="3292" y="8330"/>
                      <a:pt x="3332" y="8310"/>
                    </a:cubicBezTo>
                    <a:cubicBezTo>
                      <a:pt x="3312" y="8171"/>
                      <a:pt x="3312" y="8032"/>
                      <a:pt x="3332" y="7893"/>
                    </a:cubicBezTo>
                    <a:cubicBezTo>
                      <a:pt x="3332" y="7854"/>
                      <a:pt x="3332" y="7834"/>
                      <a:pt x="3292" y="7814"/>
                    </a:cubicBezTo>
                    <a:cubicBezTo>
                      <a:pt x="3193" y="7774"/>
                      <a:pt x="3173" y="7655"/>
                      <a:pt x="3094" y="7596"/>
                    </a:cubicBezTo>
                    <a:cubicBezTo>
                      <a:pt x="3035" y="7556"/>
                      <a:pt x="3015" y="7477"/>
                      <a:pt x="3035" y="7418"/>
                    </a:cubicBezTo>
                    <a:lnTo>
                      <a:pt x="3035" y="7418"/>
                    </a:lnTo>
                    <a:cubicBezTo>
                      <a:pt x="2975" y="7457"/>
                      <a:pt x="2995" y="7517"/>
                      <a:pt x="2935" y="7517"/>
                    </a:cubicBezTo>
                    <a:cubicBezTo>
                      <a:pt x="2930" y="7520"/>
                      <a:pt x="2925" y="7521"/>
                      <a:pt x="2921" y="7521"/>
                    </a:cubicBezTo>
                    <a:cubicBezTo>
                      <a:pt x="2895" y="7521"/>
                      <a:pt x="2893" y="7477"/>
                      <a:pt x="2876" y="7477"/>
                    </a:cubicBezTo>
                    <a:cubicBezTo>
                      <a:pt x="2856" y="7477"/>
                      <a:pt x="2816" y="7477"/>
                      <a:pt x="2816" y="7457"/>
                    </a:cubicBezTo>
                    <a:cubicBezTo>
                      <a:pt x="2797" y="7437"/>
                      <a:pt x="2816" y="7418"/>
                      <a:pt x="2816" y="7398"/>
                    </a:cubicBezTo>
                    <a:cubicBezTo>
                      <a:pt x="2836" y="7378"/>
                      <a:pt x="2876" y="7378"/>
                      <a:pt x="2896" y="7378"/>
                    </a:cubicBezTo>
                    <a:cubicBezTo>
                      <a:pt x="2856" y="7338"/>
                      <a:pt x="2896" y="7299"/>
                      <a:pt x="2896" y="7239"/>
                    </a:cubicBezTo>
                    <a:cubicBezTo>
                      <a:pt x="2896" y="7160"/>
                      <a:pt x="2916" y="7080"/>
                      <a:pt x="2995" y="7021"/>
                    </a:cubicBezTo>
                    <a:cubicBezTo>
                      <a:pt x="2995" y="7001"/>
                      <a:pt x="3015" y="6961"/>
                      <a:pt x="3015" y="6942"/>
                    </a:cubicBezTo>
                    <a:cubicBezTo>
                      <a:pt x="2995" y="6922"/>
                      <a:pt x="3015" y="6842"/>
                      <a:pt x="3035" y="6803"/>
                    </a:cubicBezTo>
                    <a:cubicBezTo>
                      <a:pt x="3054" y="6763"/>
                      <a:pt x="3035" y="6644"/>
                      <a:pt x="3054" y="6545"/>
                    </a:cubicBezTo>
                    <a:cubicBezTo>
                      <a:pt x="3074" y="6466"/>
                      <a:pt x="3035" y="6505"/>
                      <a:pt x="2995" y="6485"/>
                    </a:cubicBezTo>
                    <a:cubicBezTo>
                      <a:pt x="2975" y="6446"/>
                      <a:pt x="2995" y="6406"/>
                      <a:pt x="3035" y="6386"/>
                    </a:cubicBezTo>
                    <a:lnTo>
                      <a:pt x="2995" y="6307"/>
                    </a:lnTo>
                    <a:cubicBezTo>
                      <a:pt x="2955" y="6267"/>
                      <a:pt x="2935" y="6228"/>
                      <a:pt x="2995" y="6188"/>
                    </a:cubicBezTo>
                    <a:cubicBezTo>
                      <a:pt x="2916" y="6109"/>
                      <a:pt x="2916" y="6089"/>
                      <a:pt x="2955" y="6009"/>
                    </a:cubicBezTo>
                    <a:cubicBezTo>
                      <a:pt x="2935" y="5970"/>
                      <a:pt x="2916" y="5970"/>
                      <a:pt x="2896" y="5930"/>
                    </a:cubicBezTo>
                    <a:cubicBezTo>
                      <a:pt x="2896" y="5910"/>
                      <a:pt x="2896" y="5891"/>
                      <a:pt x="2896" y="5891"/>
                    </a:cubicBezTo>
                    <a:lnTo>
                      <a:pt x="2896" y="5871"/>
                    </a:lnTo>
                    <a:lnTo>
                      <a:pt x="2896" y="5732"/>
                    </a:lnTo>
                    <a:lnTo>
                      <a:pt x="2896" y="5692"/>
                    </a:lnTo>
                    <a:cubicBezTo>
                      <a:pt x="2876" y="5653"/>
                      <a:pt x="2876" y="5613"/>
                      <a:pt x="2876" y="5593"/>
                    </a:cubicBezTo>
                    <a:cubicBezTo>
                      <a:pt x="2896" y="5553"/>
                      <a:pt x="2916" y="5494"/>
                      <a:pt x="2916" y="5454"/>
                    </a:cubicBezTo>
                    <a:cubicBezTo>
                      <a:pt x="2935" y="5415"/>
                      <a:pt x="3015" y="5395"/>
                      <a:pt x="2995" y="5315"/>
                    </a:cubicBezTo>
                    <a:lnTo>
                      <a:pt x="3035" y="5058"/>
                    </a:lnTo>
                    <a:cubicBezTo>
                      <a:pt x="3015" y="5058"/>
                      <a:pt x="2975" y="5058"/>
                      <a:pt x="2975" y="5038"/>
                    </a:cubicBezTo>
                    <a:cubicBezTo>
                      <a:pt x="2975" y="4978"/>
                      <a:pt x="2975" y="4939"/>
                      <a:pt x="2955" y="4879"/>
                    </a:cubicBezTo>
                    <a:lnTo>
                      <a:pt x="2955" y="4839"/>
                    </a:lnTo>
                    <a:cubicBezTo>
                      <a:pt x="2896" y="4760"/>
                      <a:pt x="2896" y="4760"/>
                      <a:pt x="2955" y="4701"/>
                    </a:cubicBezTo>
                    <a:lnTo>
                      <a:pt x="2955" y="4661"/>
                    </a:lnTo>
                    <a:cubicBezTo>
                      <a:pt x="2856" y="4621"/>
                      <a:pt x="2856" y="4621"/>
                      <a:pt x="2916" y="4522"/>
                    </a:cubicBezTo>
                    <a:cubicBezTo>
                      <a:pt x="2876" y="4482"/>
                      <a:pt x="2797" y="4443"/>
                      <a:pt x="2876" y="4344"/>
                    </a:cubicBezTo>
                    <a:cubicBezTo>
                      <a:pt x="2916" y="4324"/>
                      <a:pt x="2876" y="4304"/>
                      <a:pt x="2856" y="4284"/>
                    </a:cubicBezTo>
                    <a:cubicBezTo>
                      <a:pt x="2816" y="4225"/>
                      <a:pt x="2816" y="4126"/>
                      <a:pt x="2856" y="4066"/>
                    </a:cubicBezTo>
                    <a:lnTo>
                      <a:pt x="2856" y="4007"/>
                    </a:lnTo>
                    <a:cubicBezTo>
                      <a:pt x="2816" y="3947"/>
                      <a:pt x="2797" y="3888"/>
                      <a:pt x="2836" y="3828"/>
                    </a:cubicBezTo>
                    <a:cubicBezTo>
                      <a:pt x="2876" y="3769"/>
                      <a:pt x="2777" y="3669"/>
                      <a:pt x="2876" y="3630"/>
                    </a:cubicBezTo>
                    <a:cubicBezTo>
                      <a:pt x="2876" y="3570"/>
                      <a:pt x="2856" y="3531"/>
                      <a:pt x="2836" y="3471"/>
                    </a:cubicBezTo>
                    <a:cubicBezTo>
                      <a:pt x="2797" y="3431"/>
                      <a:pt x="2678" y="3412"/>
                      <a:pt x="2658" y="3372"/>
                    </a:cubicBezTo>
                    <a:cubicBezTo>
                      <a:pt x="2598" y="3273"/>
                      <a:pt x="2698" y="3174"/>
                      <a:pt x="2757" y="3074"/>
                    </a:cubicBezTo>
                    <a:cubicBezTo>
                      <a:pt x="2777" y="3055"/>
                      <a:pt x="2757" y="2995"/>
                      <a:pt x="2717" y="2975"/>
                    </a:cubicBezTo>
                    <a:cubicBezTo>
                      <a:pt x="2698" y="2955"/>
                      <a:pt x="2698" y="2876"/>
                      <a:pt x="2698" y="2836"/>
                    </a:cubicBezTo>
                    <a:cubicBezTo>
                      <a:pt x="2678" y="2757"/>
                      <a:pt x="2658" y="2678"/>
                      <a:pt x="2638" y="2599"/>
                    </a:cubicBezTo>
                    <a:cubicBezTo>
                      <a:pt x="2658" y="2579"/>
                      <a:pt x="2658" y="2539"/>
                      <a:pt x="2678" y="2519"/>
                    </a:cubicBezTo>
                    <a:cubicBezTo>
                      <a:pt x="2658" y="2440"/>
                      <a:pt x="2598" y="2400"/>
                      <a:pt x="2638" y="2301"/>
                    </a:cubicBezTo>
                    <a:cubicBezTo>
                      <a:pt x="2638" y="2281"/>
                      <a:pt x="2618" y="2261"/>
                      <a:pt x="2638" y="2242"/>
                    </a:cubicBezTo>
                    <a:cubicBezTo>
                      <a:pt x="2638" y="2242"/>
                      <a:pt x="2638" y="2222"/>
                      <a:pt x="2638" y="2202"/>
                    </a:cubicBezTo>
                    <a:cubicBezTo>
                      <a:pt x="2638" y="2182"/>
                      <a:pt x="2618" y="2162"/>
                      <a:pt x="2638" y="2142"/>
                    </a:cubicBezTo>
                    <a:cubicBezTo>
                      <a:pt x="2678" y="2083"/>
                      <a:pt x="2717" y="2063"/>
                      <a:pt x="2717" y="1984"/>
                    </a:cubicBezTo>
                    <a:cubicBezTo>
                      <a:pt x="2717" y="1974"/>
                      <a:pt x="2727" y="1974"/>
                      <a:pt x="2740" y="1974"/>
                    </a:cubicBezTo>
                    <a:cubicBezTo>
                      <a:pt x="2752" y="1974"/>
                      <a:pt x="2767" y="1974"/>
                      <a:pt x="2777" y="1964"/>
                    </a:cubicBezTo>
                    <a:cubicBezTo>
                      <a:pt x="2856" y="1944"/>
                      <a:pt x="2876" y="1885"/>
                      <a:pt x="2816" y="1845"/>
                    </a:cubicBezTo>
                    <a:cubicBezTo>
                      <a:pt x="2717" y="1766"/>
                      <a:pt x="2737" y="1666"/>
                      <a:pt x="2777" y="1567"/>
                    </a:cubicBezTo>
                    <a:cubicBezTo>
                      <a:pt x="2777" y="1567"/>
                      <a:pt x="2777" y="1567"/>
                      <a:pt x="2777" y="1547"/>
                    </a:cubicBezTo>
                    <a:cubicBezTo>
                      <a:pt x="2717" y="1488"/>
                      <a:pt x="2658" y="1428"/>
                      <a:pt x="2717" y="1349"/>
                    </a:cubicBezTo>
                    <a:cubicBezTo>
                      <a:pt x="2777" y="1250"/>
                      <a:pt x="2717" y="1191"/>
                      <a:pt x="2737" y="1091"/>
                    </a:cubicBezTo>
                    <a:cubicBezTo>
                      <a:pt x="2678" y="992"/>
                      <a:pt x="2678" y="992"/>
                      <a:pt x="2777" y="953"/>
                    </a:cubicBezTo>
                    <a:cubicBezTo>
                      <a:pt x="2777" y="913"/>
                      <a:pt x="2797" y="873"/>
                      <a:pt x="2816" y="853"/>
                    </a:cubicBezTo>
                    <a:cubicBezTo>
                      <a:pt x="2836" y="794"/>
                      <a:pt x="2836" y="754"/>
                      <a:pt x="2816" y="695"/>
                    </a:cubicBezTo>
                    <a:cubicBezTo>
                      <a:pt x="2777" y="635"/>
                      <a:pt x="2737" y="536"/>
                      <a:pt x="2816" y="457"/>
                    </a:cubicBezTo>
                    <a:cubicBezTo>
                      <a:pt x="2856" y="417"/>
                      <a:pt x="2856" y="358"/>
                      <a:pt x="2816" y="298"/>
                    </a:cubicBezTo>
                    <a:cubicBezTo>
                      <a:pt x="2816" y="258"/>
                      <a:pt x="2797" y="219"/>
                      <a:pt x="2777" y="179"/>
                    </a:cubicBezTo>
                    <a:cubicBezTo>
                      <a:pt x="2777" y="139"/>
                      <a:pt x="2816" y="120"/>
                      <a:pt x="2856" y="120"/>
                    </a:cubicBezTo>
                    <a:cubicBezTo>
                      <a:pt x="2856" y="80"/>
                      <a:pt x="2856" y="40"/>
                      <a:pt x="2856"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1340" name="Google Shape;1340;p61"/>
              <p:cNvGrpSpPr/>
              <p:nvPr/>
            </p:nvGrpSpPr>
            <p:grpSpPr>
              <a:xfrm>
                <a:off x="6729216" y="-21041"/>
                <a:ext cx="1064766" cy="8273581"/>
                <a:chOff x="2793375" y="771475"/>
                <a:chExt cx="516150" cy="4144250"/>
              </a:xfrm>
            </p:grpSpPr>
            <p:sp>
              <p:nvSpPr>
                <p:cNvPr id="1341" name="Google Shape;1341;p61"/>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42" name="Google Shape;1342;p61"/>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43" name="Google Shape;1343;p61"/>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44" name="Google Shape;1344;p61"/>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45" name="Google Shape;1345;p61"/>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46" name="Google Shape;1346;p61"/>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47" name="Google Shape;1347;p61"/>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48" name="Google Shape;1348;p61"/>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grpSp>
          <p:nvGrpSpPr>
            <p:cNvPr id="1349" name="Google Shape;1349;p61"/>
            <p:cNvGrpSpPr/>
            <p:nvPr/>
          </p:nvGrpSpPr>
          <p:grpSpPr>
            <a:xfrm>
              <a:off x="6489906" y="-23496"/>
              <a:ext cx="939934" cy="8273650"/>
              <a:chOff x="2793375" y="751650"/>
              <a:chExt cx="556800" cy="4207725"/>
            </a:xfrm>
          </p:grpSpPr>
          <p:sp>
            <p:nvSpPr>
              <p:cNvPr id="1350" name="Google Shape;1350;p61"/>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51" name="Google Shape;1351;p61"/>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52" name="Google Shape;1352;p61"/>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53" name="Google Shape;1353;p61"/>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54" name="Google Shape;1354;p61"/>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55" name="Google Shape;1355;p61"/>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56" name="Google Shape;1356;p61"/>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57" name="Google Shape;1357;p61"/>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grpSp>
        <p:nvGrpSpPr>
          <p:cNvPr id="1358" name="Google Shape;1358;p61"/>
          <p:cNvGrpSpPr/>
          <p:nvPr/>
        </p:nvGrpSpPr>
        <p:grpSpPr>
          <a:xfrm>
            <a:off x="2521765" y="-6133"/>
            <a:ext cx="587480" cy="5143523"/>
            <a:chOff x="2793375" y="751650"/>
            <a:chExt cx="556800" cy="4207725"/>
          </a:xfrm>
        </p:grpSpPr>
        <p:sp>
          <p:nvSpPr>
            <p:cNvPr id="1359" name="Google Shape;1359;p61"/>
            <p:cNvSpPr/>
            <p:nvPr/>
          </p:nvSpPr>
          <p:spPr>
            <a:xfrm>
              <a:off x="3309500" y="4545850"/>
              <a:ext cx="25" cy="25"/>
            </a:xfrm>
            <a:custGeom>
              <a:rect b="b" l="l" r="r" t="t"/>
              <a:pathLst>
                <a:path extrusionOk="0" h="1" w="1">
                  <a:moveTo>
                    <a:pt x="0"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0" name="Google Shape;1360;p61"/>
            <p:cNvSpPr/>
            <p:nvPr/>
          </p:nvSpPr>
          <p:spPr>
            <a:xfrm>
              <a:off x="3294625" y="3754600"/>
              <a:ext cx="25" cy="25"/>
            </a:xfrm>
            <a:custGeom>
              <a:rect b="b" l="l" r="r" t="t"/>
              <a:pathLst>
                <a:path extrusionOk="0" h="1" w="1">
                  <a:moveTo>
                    <a:pt x="0"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1" name="Google Shape;1361;p61"/>
            <p:cNvSpPr/>
            <p:nvPr/>
          </p:nvSpPr>
          <p:spPr>
            <a:xfrm>
              <a:off x="3230175" y="1850800"/>
              <a:ext cx="25" cy="25"/>
            </a:xfrm>
            <a:custGeom>
              <a:rect b="b" l="l" r="r" t="t"/>
              <a:pathLst>
                <a:path extrusionOk="0" h="1" w="1">
                  <a:moveTo>
                    <a:pt x="0"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2" name="Google Shape;1362;p61"/>
            <p:cNvSpPr/>
            <p:nvPr/>
          </p:nvSpPr>
          <p:spPr>
            <a:xfrm>
              <a:off x="3215300" y="1060025"/>
              <a:ext cx="25" cy="25"/>
            </a:xfrm>
            <a:custGeom>
              <a:rect b="b" l="l" r="r" t="t"/>
              <a:pathLst>
                <a:path extrusionOk="0" h="1" w="1">
                  <a:moveTo>
                    <a:pt x="0"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3" name="Google Shape;1363;p61"/>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4" name="Google Shape;1364;p61"/>
            <p:cNvSpPr/>
            <p:nvPr/>
          </p:nvSpPr>
          <p:spPr>
            <a:xfrm>
              <a:off x="2793375" y="1920700"/>
              <a:ext cx="25" cy="25"/>
            </a:xfrm>
            <a:custGeom>
              <a:rect b="b" l="l" r="r" t="t"/>
              <a:pathLst>
                <a:path extrusionOk="0" h="1" w="1">
                  <a:moveTo>
                    <a:pt x="1" y="0"/>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5" name="Google Shape;1365;p61"/>
            <p:cNvSpPr/>
            <p:nvPr/>
          </p:nvSpPr>
          <p:spPr>
            <a:xfrm>
              <a:off x="2857825" y="3761525"/>
              <a:ext cx="25" cy="25"/>
            </a:xfrm>
            <a:custGeom>
              <a:rect b="b" l="l" r="r" t="t"/>
              <a:pathLst>
                <a:path extrusionOk="0" h="1" w="1">
                  <a:moveTo>
                    <a:pt x="1" y="1"/>
                  </a:move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6" name="Google Shape;1366;p61"/>
            <p:cNvSpPr/>
            <p:nvPr/>
          </p:nvSpPr>
          <p:spPr>
            <a:xfrm>
              <a:off x="2885100" y="4530000"/>
              <a:ext cx="25" cy="25"/>
            </a:xfrm>
            <a:custGeom>
              <a:rect b="b" l="l" r="r" t="t"/>
              <a:pathLst>
                <a:path extrusionOk="0" h="1" w="1">
                  <a:moveTo>
                    <a:pt x="1" y="0"/>
                  </a:moveTo>
                  <a:lnTo>
                    <a:pt x="1" y="0"/>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hoto_C_Eats">
  <p:cSld name="TITLE_AND_BODY_2_3_5_2_1_1_1_1_1_2_1_2_1_1_4">
    <p:bg>
      <p:bgPr>
        <a:solidFill>
          <a:schemeClr val="dk1"/>
        </a:solidFill>
      </p:bgPr>
    </p:bg>
    <p:spTree>
      <p:nvGrpSpPr>
        <p:cNvPr id="1367" name="Shape 1367"/>
        <p:cNvGrpSpPr/>
        <p:nvPr/>
      </p:nvGrpSpPr>
      <p:grpSpPr>
        <a:xfrm>
          <a:off x="0" y="0"/>
          <a:ext cx="0" cy="0"/>
          <a:chOff x="0" y="0"/>
          <a:chExt cx="0" cy="0"/>
        </a:xfrm>
      </p:grpSpPr>
      <p:sp>
        <p:nvSpPr>
          <p:cNvPr id="1368" name="Google Shape;1368;p62"/>
          <p:cNvSpPr/>
          <p:nvPr/>
        </p:nvSpPr>
        <p:spPr>
          <a:xfrm>
            <a:off x="6090031" y="-13844"/>
            <a:ext cx="3048000" cy="5143500"/>
          </a:xfrm>
          <a:prstGeom prst="rect">
            <a:avLst/>
          </a:prstGeom>
          <a:solidFill>
            <a:schemeClr val="accent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9" name="Google Shape;1369;p62"/>
          <p:cNvSpPr/>
          <p:nvPr/>
        </p:nvSpPr>
        <p:spPr>
          <a:xfrm>
            <a:off x="-17469" y="-13844"/>
            <a:ext cx="3048000" cy="5143500"/>
          </a:xfrm>
          <a:prstGeom prst="rect">
            <a:avLst/>
          </a:pr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70" name="Google Shape;1370;p62"/>
          <p:cNvSpPr/>
          <p:nvPr/>
        </p:nvSpPr>
        <p:spPr>
          <a:xfrm>
            <a:off x="3030493" y="-13844"/>
            <a:ext cx="3048000" cy="5143500"/>
          </a:xfrm>
          <a:prstGeom prst="rect">
            <a:avLst/>
          </a:pr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71" name="Google Shape;1371;p62"/>
          <p:cNvSpPr txBox="1"/>
          <p:nvPr>
            <p:ph type="title"/>
          </p:nvPr>
        </p:nvSpPr>
        <p:spPr>
          <a:xfrm>
            <a:off x="3036281" y="1704000"/>
            <a:ext cx="3048000" cy="17355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latin typeface="Helvetica Neue"/>
                <a:ea typeface="Helvetica Neue"/>
                <a:cs typeface="Helvetica Neue"/>
                <a:sym typeface="Helvetica Neue"/>
              </a:defRPr>
            </a:lvl9pPr>
          </a:lstStyle>
          <a:p/>
        </p:txBody>
      </p:sp>
      <p:sp>
        <p:nvSpPr>
          <p:cNvPr id="1372" name="Google Shape;1372;p62"/>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373" name="Google Shape;1373;p62"/>
          <p:cNvSpPr txBox="1"/>
          <p:nvPr>
            <p:ph idx="1" type="subTitle"/>
          </p:nvPr>
        </p:nvSpPr>
        <p:spPr>
          <a:xfrm>
            <a:off x="3036375" y="3979750"/>
            <a:ext cx="3047700" cy="4224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100">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latin typeface="Helvetica Neue Light"/>
                <a:ea typeface="Helvetica Neue Light"/>
                <a:cs typeface="Helvetica Neue Light"/>
                <a:sym typeface="Helvetica Neue Light"/>
              </a:defRPr>
            </a:lvl9pPr>
          </a:lstStyle>
          <a:p/>
        </p:txBody>
      </p:sp>
      <p:pic>
        <p:nvPicPr>
          <p:cNvPr id="1374" name="Google Shape;1374;p62"/>
          <p:cNvPicPr preferRelativeResize="0"/>
          <p:nvPr/>
        </p:nvPicPr>
        <p:blipFill rotWithShape="1">
          <a:blip r:embed="rId2">
            <a:alphaModFix/>
          </a:blip>
          <a:srcRect b="0" l="0" r="0" t="0"/>
          <a:stretch/>
        </p:blipFill>
        <p:spPr>
          <a:xfrm>
            <a:off x="4050328" y="-14672"/>
            <a:ext cx="1019906" cy="1074727"/>
          </a:xfrm>
          <a:prstGeom prst="rect">
            <a:avLst/>
          </a:prstGeom>
          <a:noFill/>
          <a:ln>
            <a:noFill/>
          </a:ln>
        </p:spPr>
      </p:pic>
      <p:grpSp>
        <p:nvGrpSpPr>
          <p:cNvPr id="1375" name="Google Shape;1375;p62"/>
          <p:cNvGrpSpPr/>
          <p:nvPr/>
        </p:nvGrpSpPr>
        <p:grpSpPr>
          <a:xfrm>
            <a:off x="2530731" y="-14682"/>
            <a:ext cx="587480" cy="5135528"/>
            <a:chOff x="2793375" y="751650"/>
            <a:chExt cx="556800" cy="4207725"/>
          </a:xfrm>
        </p:grpSpPr>
        <p:sp>
          <p:nvSpPr>
            <p:cNvPr id="1376" name="Google Shape;1376;p62"/>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77" name="Google Shape;1377;p62"/>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78" name="Google Shape;1378;p62"/>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79" name="Google Shape;1379;p62"/>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80" name="Google Shape;1380;p62"/>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81" name="Google Shape;1381;p62"/>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82" name="Google Shape;1382;p62"/>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83" name="Google Shape;1383;p62"/>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1384" name="Google Shape;1384;p62"/>
          <p:cNvSpPr/>
          <p:nvPr/>
        </p:nvSpPr>
        <p:spPr>
          <a:xfrm>
            <a:off x="9483233" y="3370283"/>
            <a:ext cx="18" cy="18"/>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85" name="Google Shape;1385;p62"/>
          <p:cNvSpPr/>
          <p:nvPr/>
        </p:nvSpPr>
        <p:spPr>
          <a:xfrm>
            <a:off x="6078500" y="-13203"/>
            <a:ext cx="3067144" cy="3667597"/>
          </a:xfrm>
          <a:custGeom>
            <a:rect b="b" l="l" r="r" t="t"/>
            <a:pathLst>
              <a:path extrusionOk="0" h="207737" w="171301">
                <a:moveTo>
                  <a:pt x="1" y="1"/>
                </a:moveTo>
                <a:lnTo>
                  <a:pt x="1" y="180174"/>
                </a:lnTo>
                <a:lnTo>
                  <a:pt x="1" y="207629"/>
                </a:lnTo>
                <a:cubicBezTo>
                  <a:pt x="280" y="207560"/>
                  <a:pt x="525" y="207455"/>
                  <a:pt x="734" y="207280"/>
                </a:cubicBezTo>
                <a:cubicBezTo>
                  <a:pt x="839" y="207210"/>
                  <a:pt x="909" y="207105"/>
                  <a:pt x="944" y="207001"/>
                </a:cubicBezTo>
                <a:cubicBezTo>
                  <a:pt x="961" y="206983"/>
                  <a:pt x="979" y="206974"/>
                  <a:pt x="996" y="206974"/>
                </a:cubicBezTo>
                <a:cubicBezTo>
                  <a:pt x="1014" y="206974"/>
                  <a:pt x="1031" y="206983"/>
                  <a:pt x="1049" y="207001"/>
                </a:cubicBezTo>
                <a:cubicBezTo>
                  <a:pt x="1083" y="207001"/>
                  <a:pt x="1118" y="207071"/>
                  <a:pt x="1153" y="207071"/>
                </a:cubicBezTo>
                <a:cubicBezTo>
                  <a:pt x="1188" y="207105"/>
                  <a:pt x="1223" y="207105"/>
                  <a:pt x="1258" y="207105"/>
                </a:cubicBezTo>
                <a:lnTo>
                  <a:pt x="1293" y="207105"/>
                </a:lnTo>
                <a:cubicBezTo>
                  <a:pt x="1372" y="207204"/>
                  <a:pt x="1450" y="207247"/>
                  <a:pt x="1535" y="207247"/>
                </a:cubicBezTo>
                <a:cubicBezTo>
                  <a:pt x="1601" y="207247"/>
                  <a:pt x="1671" y="207221"/>
                  <a:pt x="1747" y="207175"/>
                </a:cubicBezTo>
                <a:lnTo>
                  <a:pt x="1817" y="207175"/>
                </a:lnTo>
                <a:cubicBezTo>
                  <a:pt x="2236" y="207175"/>
                  <a:pt x="2620" y="207280"/>
                  <a:pt x="3005" y="207455"/>
                </a:cubicBezTo>
                <a:cubicBezTo>
                  <a:pt x="3105" y="207495"/>
                  <a:pt x="3195" y="207535"/>
                  <a:pt x="3286" y="207535"/>
                </a:cubicBezTo>
                <a:cubicBezTo>
                  <a:pt x="3352" y="207535"/>
                  <a:pt x="3420" y="207514"/>
                  <a:pt x="3494" y="207455"/>
                </a:cubicBezTo>
                <a:lnTo>
                  <a:pt x="3529" y="207420"/>
                </a:lnTo>
                <a:cubicBezTo>
                  <a:pt x="3578" y="207445"/>
                  <a:pt x="3645" y="207469"/>
                  <a:pt x="3717" y="207469"/>
                </a:cubicBezTo>
                <a:cubicBezTo>
                  <a:pt x="3747" y="207469"/>
                  <a:pt x="3777" y="207465"/>
                  <a:pt x="3808" y="207455"/>
                </a:cubicBezTo>
                <a:cubicBezTo>
                  <a:pt x="3808" y="207490"/>
                  <a:pt x="3843" y="207525"/>
                  <a:pt x="3878" y="207560"/>
                </a:cubicBezTo>
                <a:cubicBezTo>
                  <a:pt x="3983" y="207677"/>
                  <a:pt x="4122" y="207736"/>
                  <a:pt x="4271" y="207736"/>
                </a:cubicBezTo>
                <a:cubicBezTo>
                  <a:pt x="4521" y="207736"/>
                  <a:pt x="4799" y="207573"/>
                  <a:pt x="4996" y="207245"/>
                </a:cubicBezTo>
                <a:cubicBezTo>
                  <a:pt x="5031" y="207175"/>
                  <a:pt x="5100" y="207105"/>
                  <a:pt x="5205" y="207036"/>
                </a:cubicBezTo>
                <a:cubicBezTo>
                  <a:pt x="5475" y="206766"/>
                  <a:pt x="5846" y="206626"/>
                  <a:pt x="6225" y="206626"/>
                </a:cubicBezTo>
                <a:cubicBezTo>
                  <a:pt x="6435" y="206626"/>
                  <a:pt x="6648" y="206669"/>
                  <a:pt x="6847" y="206756"/>
                </a:cubicBezTo>
                <a:cubicBezTo>
                  <a:pt x="6934" y="206791"/>
                  <a:pt x="7030" y="206809"/>
                  <a:pt x="7126" y="206809"/>
                </a:cubicBezTo>
                <a:cubicBezTo>
                  <a:pt x="7223" y="206809"/>
                  <a:pt x="7319" y="206791"/>
                  <a:pt x="7406" y="206756"/>
                </a:cubicBezTo>
                <a:cubicBezTo>
                  <a:pt x="7615" y="206686"/>
                  <a:pt x="7825" y="206651"/>
                  <a:pt x="8035" y="206616"/>
                </a:cubicBezTo>
                <a:cubicBezTo>
                  <a:pt x="8174" y="206651"/>
                  <a:pt x="8314" y="206686"/>
                  <a:pt x="8419" y="206721"/>
                </a:cubicBezTo>
                <a:cubicBezTo>
                  <a:pt x="8756" y="206810"/>
                  <a:pt x="9096" y="206855"/>
                  <a:pt x="9431" y="206855"/>
                </a:cubicBezTo>
                <a:cubicBezTo>
                  <a:pt x="10278" y="206855"/>
                  <a:pt x="11097" y="206573"/>
                  <a:pt x="11772" y="206023"/>
                </a:cubicBezTo>
                <a:cubicBezTo>
                  <a:pt x="11822" y="205998"/>
                  <a:pt x="11854" y="205973"/>
                  <a:pt x="11893" y="205973"/>
                </a:cubicBezTo>
                <a:cubicBezTo>
                  <a:pt x="11909" y="205973"/>
                  <a:pt x="11926" y="205977"/>
                  <a:pt x="11947" y="205988"/>
                </a:cubicBezTo>
                <a:cubicBezTo>
                  <a:pt x="12052" y="206092"/>
                  <a:pt x="12156" y="206127"/>
                  <a:pt x="12296" y="206127"/>
                </a:cubicBezTo>
                <a:cubicBezTo>
                  <a:pt x="12446" y="206118"/>
                  <a:pt x="12593" y="206114"/>
                  <a:pt x="12739" y="206114"/>
                </a:cubicBezTo>
                <a:cubicBezTo>
                  <a:pt x="13138" y="206114"/>
                  <a:pt x="13529" y="206146"/>
                  <a:pt x="13938" y="206197"/>
                </a:cubicBezTo>
                <a:cubicBezTo>
                  <a:pt x="14148" y="206232"/>
                  <a:pt x="14392" y="206267"/>
                  <a:pt x="14602" y="206372"/>
                </a:cubicBezTo>
                <a:cubicBezTo>
                  <a:pt x="14637" y="206372"/>
                  <a:pt x="14671" y="206442"/>
                  <a:pt x="14671" y="206477"/>
                </a:cubicBezTo>
                <a:cubicBezTo>
                  <a:pt x="14781" y="206586"/>
                  <a:pt x="14931" y="206640"/>
                  <a:pt x="15079" y="206640"/>
                </a:cubicBezTo>
                <a:cubicBezTo>
                  <a:pt x="15168" y="206640"/>
                  <a:pt x="15257" y="206621"/>
                  <a:pt x="15335" y="206581"/>
                </a:cubicBezTo>
                <a:lnTo>
                  <a:pt x="15440" y="206512"/>
                </a:lnTo>
                <a:cubicBezTo>
                  <a:pt x="15465" y="206536"/>
                  <a:pt x="15498" y="206548"/>
                  <a:pt x="15533" y="206548"/>
                </a:cubicBezTo>
                <a:cubicBezTo>
                  <a:pt x="15596" y="206548"/>
                  <a:pt x="15662" y="206509"/>
                  <a:pt x="15684" y="206442"/>
                </a:cubicBezTo>
                <a:cubicBezTo>
                  <a:pt x="15859" y="206407"/>
                  <a:pt x="16034" y="206337"/>
                  <a:pt x="16139" y="206197"/>
                </a:cubicBezTo>
                <a:cubicBezTo>
                  <a:pt x="16383" y="206023"/>
                  <a:pt x="16278" y="205848"/>
                  <a:pt x="16663" y="205708"/>
                </a:cubicBezTo>
                <a:cubicBezTo>
                  <a:pt x="17022" y="205595"/>
                  <a:pt x="17412" y="205532"/>
                  <a:pt x="17805" y="205532"/>
                </a:cubicBezTo>
                <a:cubicBezTo>
                  <a:pt x="18138" y="205532"/>
                  <a:pt x="18473" y="205577"/>
                  <a:pt x="18793" y="205673"/>
                </a:cubicBezTo>
                <a:cubicBezTo>
                  <a:pt x="18916" y="205691"/>
                  <a:pt x="19038" y="205699"/>
                  <a:pt x="19164" y="205699"/>
                </a:cubicBezTo>
                <a:cubicBezTo>
                  <a:pt x="19291" y="205699"/>
                  <a:pt x="19422" y="205691"/>
                  <a:pt x="19562" y="205673"/>
                </a:cubicBezTo>
                <a:cubicBezTo>
                  <a:pt x="19806" y="205673"/>
                  <a:pt x="19911" y="205324"/>
                  <a:pt x="20156" y="205324"/>
                </a:cubicBezTo>
                <a:cubicBezTo>
                  <a:pt x="20230" y="205328"/>
                  <a:pt x="20305" y="205329"/>
                  <a:pt x="20380" y="205329"/>
                </a:cubicBezTo>
                <a:cubicBezTo>
                  <a:pt x="21039" y="205329"/>
                  <a:pt x="21694" y="205194"/>
                  <a:pt x="22321" y="204975"/>
                </a:cubicBezTo>
                <a:cubicBezTo>
                  <a:pt x="22531" y="204870"/>
                  <a:pt x="22775" y="204800"/>
                  <a:pt x="22985" y="204800"/>
                </a:cubicBezTo>
                <a:cubicBezTo>
                  <a:pt x="23061" y="204794"/>
                  <a:pt x="23136" y="204791"/>
                  <a:pt x="23212" y="204791"/>
                </a:cubicBezTo>
                <a:cubicBezTo>
                  <a:pt x="23589" y="204791"/>
                  <a:pt x="23963" y="204864"/>
                  <a:pt x="24312" y="205010"/>
                </a:cubicBezTo>
                <a:cubicBezTo>
                  <a:pt x="24347" y="205027"/>
                  <a:pt x="24391" y="205036"/>
                  <a:pt x="24435" y="205036"/>
                </a:cubicBezTo>
                <a:cubicBezTo>
                  <a:pt x="24478" y="205036"/>
                  <a:pt x="24522" y="205027"/>
                  <a:pt x="24557" y="205010"/>
                </a:cubicBezTo>
                <a:cubicBezTo>
                  <a:pt x="24715" y="204867"/>
                  <a:pt x="24881" y="204825"/>
                  <a:pt x="25048" y="204825"/>
                </a:cubicBezTo>
                <a:cubicBezTo>
                  <a:pt x="25248" y="204825"/>
                  <a:pt x="25449" y="204886"/>
                  <a:pt x="25640" y="204905"/>
                </a:cubicBezTo>
                <a:cubicBezTo>
                  <a:pt x="25668" y="204991"/>
                  <a:pt x="25745" y="205054"/>
                  <a:pt x="25829" y="205054"/>
                </a:cubicBezTo>
                <a:cubicBezTo>
                  <a:pt x="25847" y="205054"/>
                  <a:pt x="25866" y="205051"/>
                  <a:pt x="25884" y="205045"/>
                </a:cubicBezTo>
                <a:cubicBezTo>
                  <a:pt x="25989" y="205010"/>
                  <a:pt x="26059" y="204940"/>
                  <a:pt x="26059" y="204835"/>
                </a:cubicBezTo>
                <a:lnTo>
                  <a:pt x="26478" y="204835"/>
                </a:lnTo>
                <a:cubicBezTo>
                  <a:pt x="26546" y="204767"/>
                  <a:pt x="26643" y="204729"/>
                  <a:pt x="26740" y="204729"/>
                </a:cubicBezTo>
                <a:cubicBezTo>
                  <a:pt x="26794" y="204729"/>
                  <a:pt x="26848" y="204740"/>
                  <a:pt x="26897" y="204765"/>
                </a:cubicBezTo>
                <a:cubicBezTo>
                  <a:pt x="26967" y="204774"/>
                  <a:pt x="27037" y="204778"/>
                  <a:pt x="27106" y="204778"/>
                </a:cubicBezTo>
                <a:cubicBezTo>
                  <a:pt x="27312" y="204778"/>
                  <a:pt x="27509" y="204739"/>
                  <a:pt x="27666" y="204660"/>
                </a:cubicBezTo>
                <a:cubicBezTo>
                  <a:pt x="28294" y="204171"/>
                  <a:pt x="29028" y="204171"/>
                  <a:pt x="29727" y="203997"/>
                </a:cubicBezTo>
                <a:cubicBezTo>
                  <a:pt x="30158" y="203873"/>
                  <a:pt x="30998" y="203560"/>
                  <a:pt x="31525" y="203560"/>
                </a:cubicBezTo>
                <a:cubicBezTo>
                  <a:pt x="31596" y="203560"/>
                  <a:pt x="31660" y="203565"/>
                  <a:pt x="31718" y="203577"/>
                </a:cubicBezTo>
                <a:cubicBezTo>
                  <a:pt x="31911" y="203610"/>
                  <a:pt x="32075" y="203791"/>
                  <a:pt x="32292" y="203791"/>
                </a:cubicBezTo>
                <a:cubicBezTo>
                  <a:pt x="32309" y="203791"/>
                  <a:pt x="32328" y="203790"/>
                  <a:pt x="32346" y="203787"/>
                </a:cubicBezTo>
                <a:cubicBezTo>
                  <a:pt x="32766" y="203787"/>
                  <a:pt x="33150" y="203752"/>
                  <a:pt x="33534" y="203647"/>
                </a:cubicBezTo>
                <a:cubicBezTo>
                  <a:pt x="33569" y="203612"/>
                  <a:pt x="33569" y="203612"/>
                  <a:pt x="33604" y="203577"/>
                </a:cubicBezTo>
                <a:cubicBezTo>
                  <a:pt x="33709" y="203577"/>
                  <a:pt x="33814" y="203577"/>
                  <a:pt x="33883" y="203542"/>
                </a:cubicBezTo>
                <a:cubicBezTo>
                  <a:pt x="33918" y="203542"/>
                  <a:pt x="33953" y="203577"/>
                  <a:pt x="33988" y="203612"/>
                </a:cubicBezTo>
                <a:cubicBezTo>
                  <a:pt x="34337" y="203758"/>
                  <a:pt x="34687" y="203831"/>
                  <a:pt x="35056" y="203831"/>
                </a:cubicBezTo>
                <a:cubicBezTo>
                  <a:pt x="35130" y="203831"/>
                  <a:pt x="35205" y="203828"/>
                  <a:pt x="35281" y="203822"/>
                </a:cubicBezTo>
                <a:cubicBezTo>
                  <a:pt x="35281" y="203822"/>
                  <a:pt x="35316" y="203787"/>
                  <a:pt x="35350" y="203787"/>
                </a:cubicBezTo>
                <a:cubicBezTo>
                  <a:pt x="35402" y="203838"/>
                  <a:pt x="35467" y="203861"/>
                  <a:pt x="35535" y="203861"/>
                </a:cubicBezTo>
                <a:cubicBezTo>
                  <a:pt x="35651" y="203861"/>
                  <a:pt x="35773" y="203793"/>
                  <a:pt x="35839" y="203682"/>
                </a:cubicBezTo>
                <a:lnTo>
                  <a:pt x="35909" y="203682"/>
                </a:lnTo>
                <a:cubicBezTo>
                  <a:pt x="36573" y="203577"/>
                  <a:pt x="37132" y="203368"/>
                  <a:pt x="37796" y="203228"/>
                </a:cubicBezTo>
                <a:cubicBezTo>
                  <a:pt x="38320" y="203088"/>
                  <a:pt x="38913" y="203193"/>
                  <a:pt x="39402" y="202914"/>
                </a:cubicBezTo>
                <a:cubicBezTo>
                  <a:pt x="39437" y="202914"/>
                  <a:pt x="39472" y="202879"/>
                  <a:pt x="39472" y="202879"/>
                </a:cubicBezTo>
                <a:cubicBezTo>
                  <a:pt x="39531" y="202977"/>
                  <a:pt x="39579" y="203020"/>
                  <a:pt x="39629" y="203020"/>
                </a:cubicBezTo>
                <a:cubicBezTo>
                  <a:pt x="39667" y="203020"/>
                  <a:pt x="39706" y="202994"/>
                  <a:pt x="39752" y="202949"/>
                </a:cubicBezTo>
                <a:lnTo>
                  <a:pt x="39822" y="202949"/>
                </a:lnTo>
                <a:cubicBezTo>
                  <a:pt x="39891" y="202949"/>
                  <a:pt x="39961" y="202914"/>
                  <a:pt x="39996" y="202879"/>
                </a:cubicBezTo>
                <a:cubicBezTo>
                  <a:pt x="40115" y="202760"/>
                  <a:pt x="40268" y="202697"/>
                  <a:pt x="40423" y="202697"/>
                </a:cubicBezTo>
                <a:cubicBezTo>
                  <a:pt x="40540" y="202697"/>
                  <a:pt x="40659" y="202733"/>
                  <a:pt x="40765" y="202809"/>
                </a:cubicBezTo>
                <a:cubicBezTo>
                  <a:pt x="40892" y="202894"/>
                  <a:pt x="41044" y="202940"/>
                  <a:pt x="41199" y="202940"/>
                </a:cubicBezTo>
                <a:cubicBezTo>
                  <a:pt x="41300" y="202940"/>
                  <a:pt x="41402" y="202920"/>
                  <a:pt x="41498" y="202879"/>
                </a:cubicBezTo>
                <a:cubicBezTo>
                  <a:pt x="41568" y="202844"/>
                  <a:pt x="41603" y="202809"/>
                  <a:pt x="41673" y="202774"/>
                </a:cubicBezTo>
                <a:cubicBezTo>
                  <a:pt x="41708" y="202774"/>
                  <a:pt x="41708" y="202774"/>
                  <a:pt x="41743" y="202739"/>
                </a:cubicBezTo>
                <a:lnTo>
                  <a:pt x="41848" y="202739"/>
                </a:lnTo>
                <a:cubicBezTo>
                  <a:pt x="42337" y="202669"/>
                  <a:pt x="42826" y="202704"/>
                  <a:pt x="43175" y="202285"/>
                </a:cubicBezTo>
                <a:cubicBezTo>
                  <a:pt x="43214" y="202232"/>
                  <a:pt x="43269" y="202214"/>
                  <a:pt x="43331" y="202214"/>
                </a:cubicBezTo>
                <a:cubicBezTo>
                  <a:pt x="43433" y="202214"/>
                  <a:pt x="43555" y="202263"/>
                  <a:pt x="43664" y="202285"/>
                </a:cubicBezTo>
                <a:cubicBezTo>
                  <a:pt x="43918" y="202317"/>
                  <a:pt x="44144" y="202464"/>
                  <a:pt x="44393" y="202464"/>
                </a:cubicBezTo>
                <a:cubicBezTo>
                  <a:pt x="44417" y="202464"/>
                  <a:pt x="44442" y="202463"/>
                  <a:pt x="44467" y="202460"/>
                </a:cubicBezTo>
                <a:lnTo>
                  <a:pt x="44537" y="202460"/>
                </a:lnTo>
                <a:cubicBezTo>
                  <a:pt x="44573" y="202456"/>
                  <a:pt x="44614" y="202454"/>
                  <a:pt x="44658" y="202454"/>
                </a:cubicBezTo>
                <a:cubicBezTo>
                  <a:pt x="44920" y="202454"/>
                  <a:pt x="45309" y="202514"/>
                  <a:pt x="45615" y="202514"/>
                </a:cubicBezTo>
                <a:cubicBezTo>
                  <a:pt x="45708" y="202514"/>
                  <a:pt x="45793" y="202509"/>
                  <a:pt x="45865" y="202495"/>
                </a:cubicBezTo>
                <a:cubicBezTo>
                  <a:pt x="45997" y="202468"/>
                  <a:pt x="46110" y="202401"/>
                  <a:pt x="46233" y="202401"/>
                </a:cubicBezTo>
                <a:cubicBezTo>
                  <a:pt x="46272" y="202401"/>
                  <a:pt x="46312" y="202408"/>
                  <a:pt x="46354" y="202425"/>
                </a:cubicBezTo>
                <a:cubicBezTo>
                  <a:pt x="46720" y="202608"/>
                  <a:pt x="47085" y="202711"/>
                  <a:pt x="47475" y="202711"/>
                </a:cubicBezTo>
                <a:cubicBezTo>
                  <a:pt x="47531" y="202711"/>
                  <a:pt x="47588" y="202709"/>
                  <a:pt x="47646" y="202704"/>
                </a:cubicBezTo>
                <a:lnTo>
                  <a:pt x="47751" y="202704"/>
                </a:lnTo>
                <a:cubicBezTo>
                  <a:pt x="47786" y="202739"/>
                  <a:pt x="47821" y="202739"/>
                  <a:pt x="47856" y="202774"/>
                </a:cubicBezTo>
                <a:cubicBezTo>
                  <a:pt x="47856" y="202844"/>
                  <a:pt x="47926" y="202879"/>
                  <a:pt x="47960" y="202879"/>
                </a:cubicBezTo>
                <a:lnTo>
                  <a:pt x="47960" y="202949"/>
                </a:lnTo>
                <a:cubicBezTo>
                  <a:pt x="47995" y="202984"/>
                  <a:pt x="47995" y="203019"/>
                  <a:pt x="48030" y="203053"/>
                </a:cubicBezTo>
                <a:cubicBezTo>
                  <a:pt x="48205" y="203211"/>
                  <a:pt x="48423" y="203289"/>
                  <a:pt x="48642" y="203289"/>
                </a:cubicBezTo>
                <a:cubicBezTo>
                  <a:pt x="48860" y="203289"/>
                  <a:pt x="49078" y="203211"/>
                  <a:pt x="49253" y="203053"/>
                </a:cubicBezTo>
                <a:cubicBezTo>
                  <a:pt x="49305" y="203001"/>
                  <a:pt x="49366" y="202975"/>
                  <a:pt x="49428" y="202975"/>
                </a:cubicBezTo>
                <a:cubicBezTo>
                  <a:pt x="49489" y="202975"/>
                  <a:pt x="49550" y="203001"/>
                  <a:pt x="49602" y="203053"/>
                </a:cubicBezTo>
                <a:cubicBezTo>
                  <a:pt x="50052" y="203323"/>
                  <a:pt x="50574" y="203463"/>
                  <a:pt x="51094" y="203463"/>
                </a:cubicBezTo>
                <a:cubicBezTo>
                  <a:pt x="51382" y="203463"/>
                  <a:pt x="51669" y="203420"/>
                  <a:pt x="51943" y="203333"/>
                </a:cubicBezTo>
                <a:cubicBezTo>
                  <a:pt x="51977" y="203324"/>
                  <a:pt x="52015" y="203320"/>
                  <a:pt x="52052" y="203320"/>
                </a:cubicBezTo>
                <a:cubicBezTo>
                  <a:pt x="52165" y="203320"/>
                  <a:pt x="52283" y="203359"/>
                  <a:pt x="52362" y="203438"/>
                </a:cubicBezTo>
                <a:cubicBezTo>
                  <a:pt x="52397" y="203508"/>
                  <a:pt x="52432" y="203542"/>
                  <a:pt x="52467" y="203612"/>
                </a:cubicBezTo>
                <a:lnTo>
                  <a:pt x="56134" y="203263"/>
                </a:lnTo>
                <a:lnTo>
                  <a:pt x="56204" y="203193"/>
                </a:lnTo>
                <a:lnTo>
                  <a:pt x="56309" y="203193"/>
                </a:lnTo>
                <a:cubicBezTo>
                  <a:pt x="56396" y="203176"/>
                  <a:pt x="56492" y="203167"/>
                  <a:pt x="56588" y="203167"/>
                </a:cubicBezTo>
                <a:cubicBezTo>
                  <a:pt x="56684" y="203167"/>
                  <a:pt x="56780" y="203176"/>
                  <a:pt x="56868" y="203193"/>
                </a:cubicBezTo>
                <a:lnTo>
                  <a:pt x="58544" y="203019"/>
                </a:lnTo>
                <a:lnTo>
                  <a:pt x="58579" y="202984"/>
                </a:lnTo>
                <a:cubicBezTo>
                  <a:pt x="58911" y="202797"/>
                  <a:pt x="59266" y="202697"/>
                  <a:pt x="59625" y="202697"/>
                </a:cubicBezTo>
                <a:cubicBezTo>
                  <a:pt x="59871" y="202697"/>
                  <a:pt x="60119" y="202744"/>
                  <a:pt x="60361" y="202844"/>
                </a:cubicBezTo>
                <a:lnTo>
                  <a:pt x="61653" y="202704"/>
                </a:lnTo>
                <a:cubicBezTo>
                  <a:pt x="62000" y="202597"/>
                  <a:pt x="62347" y="202552"/>
                  <a:pt x="62694" y="202552"/>
                </a:cubicBezTo>
                <a:cubicBezTo>
                  <a:pt x="62801" y="202552"/>
                  <a:pt x="62908" y="202556"/>
                  <a:pt x="63016" y="202564"/>
                </a:cubicBezTo>
                <a:lnTo>
                  <a:pt x="65007" y="202390"/>
                </a:lnTo>
                <a:lnTo>
                  <a:pt x="65042" y="202355"/>
                </a:lnTo>
                <a:cubicBezTo>
                  <a:pt x="65071" y="202325"/>
                  <a:pt x="65101" y="202315"/>
                  <a:pt x="65130" y="202315"/>
                </a:cubicBezTo>
                <a:cubicBezTo>
                  <a:pt x="65170" y="202315"/>
                  <a:pt x="65211" y="202335"/>
                  <a:pt x="65251" y="202355"/>
                </a:cubicBezTo>
                <a:lnTo>
                  <a:pt x="65286" y="202355"/>
                </a:lnTo>
                <a:lnTo>
                  <a:pt x="65600" y="202320"/>
                </a:lnTo>
                <a:cubicBezTo>
                  <a:pt x="65635" y="202285"/>
                  <a:pt x="65670" y="202250"/>
                  <a:pt x="65705" y="202215"/>
                </a:cubicBezTo>
                <a:cubicBezTo>
                  <a:pt x="65740" y="202180"/>
                  <a:pt x="65775" y="202145"/>
                  <a:pt x="65845" y="202110"/>
                </a:cubicBezTo>
                <a:cubicBezTo>
                  <a:pt x="65880" y="202145"/>
                  <a:pt x="65950" y="202215"/>
                  <a:pt x="65985" y="202285"/>
                </a:cubicBezTo>
                <a:lnTo>
                  <a:pt x="68046" y="202075"/>
                </a:lnTo>
                <a:cubicBezTo>
                  <a:pt x="68046" y="202040"/>
                  <a:pt x="68046" y="202006"/>
                  <a:pt x="68011" y="201971"/>
                </a:cubicBezTo>
                <a:cubicBezTo>
                  <a:pt x="68011" y="201971"/>
                  <a:pt x="68011" y="201936"/>
                  <a:pt x="68011" y="201901"/>
                </a:cubicBezTo>
                <a:cubicBezTo>
                  <a:pt x="68185" y="201901"/>
                  <a:pt x="68185" y="201796"/>
                  <a:pt x="68220" y="201726"/>
                </a:cubicBezTo>
                <a:cubicBezTo>
                  <a:pt x="68255" y="201691"/>
                  <a:pt x="68290" y="201691"/>
                  <a:pt x="68360" y="201656"/>
                </a:cubicBezTo>
                <a:cubicBezTo>
                  <a:pt x="68416" y="201664"/>
                  <a:pt x="68471" y="201668"/>
                  <a:pt x="68526" y="201668"/>
                </a:cubicBezTo>
                <a:cubicBezTo>
                  <a:pt x="68950" y="201668"/>
                  <a:pt x="69335" y="201434"/>
                  <a:pt x="69583" y="201062"/>
                </a:cubicBezTo>
                <a:cubicBezTo>
                  <a:pt x="69687" y="200888"/>
                  <a:pt x="69862" y="200888"/>
                  <a:pt x="70037" y="200853"/>
                </a:cubicBezTo>
                <a:cubicBezTo>
                  <a:pt x="70596" y="200783"/>
                  <a:pt x="71154" y="200748"/>
                  <a:pt x="71678" y="200748"/>
                </a:cubicBezTo>
                <a:cubicBezTo>
                  <a:pt x="71735" y="200739"/>
                  <a:pt x="71788" y="200734"/>
                  <a:pt x="71840" y="200734"/>
                </a:cubicBezTo>
                <a:cubicBezTo>
                  <a:pt x="71982" y="200734"/>
                  <a:pt x="72109" y="200767"/>
                  <a:pt x="72237" y="200818"/>
                </a:cubicBezTo>
                <a:cubicBezTo>
                  <a:pt x="72409" y="200884"/>
                  <a:pt x="72585" y="200915"/>
                  <a:pt x="72759" y="200915"/>
                </a:cubicBezTo>
                <a:cubicBezTo>
                  <a:pt x="73046" y="200915"/>
                  <a:pt x="73325" y="200830"/>
                  <a:pt x="73565" y="200678"/>
                </a:cubicBezTo>
                <a:cubicBezTo>
                  <a:pt x="73809" y="200538"/>
                  <a:pt x="74124" y="200434"/>
                  <a:pt x="74438" y="200364"/>
                </a:cubicBezTo>
                <a:cubicBezTo>
                  <a:pt x="74717" y="200294"/>
                  <a:pt x="75032" y="200329"/>
                  <a:pt x="75346" y="200294"/>
                </a:cubicBezTo>
                <a:cubicBezTo>
                  <a:pt x="75660" y="200224"/>
                  <a:pt x="75870" y="200154"/>
                  <a:pt x="75835" y="199805"/>
                </a:cubicBezTo>
                <a:lnTo>
                  <a:pt x="75800" y="199735"/>
                </a:lnTo>
                <a:cubicBezTo>
                  <a:pt x="75800" y="199700"/>
                  <a:pt x="75835" y="199665"/>
                  <a:pt x="75835" y="199595"/>
                </a:cubicBezTo>
                <a:lnTo>
                  <a:pt x="75905" y="199595"/>
                </a:lnTo>
                <a:cubicBezTo>
                  <a:pt x="76184" y="199595"/>
                  <a:pt x="76477" y="199542"/>
                  <a:pt x="76759" y="199542"/>
                </a:cubicBezTo>
                <a:cubicBezTo>
                  <a:pt x="76935" y="199542"/>
                  <a:pt x="77106" y="199563"/>
                  <a:pt x="77267" y="199630"/>
                </a:cubicBezTo>
                <a:cubicBezTo>
                  <a:pt x="77529" y="199739"/>
                  <a:pt x="77805" y="199794"/>
                  <a:pt x="78086" y="199794"/>
                </a:cubicBezTo>
                <a:cubicBezTo>
                  <a:pt x="78254" y="199794"/>
                  <a:pt x="78424" y="199774"/>
                  <a:pt x="78595" y="199735"/>
                </a:cubicBezTo>
                <a:cubicBezTo>
                  <a:pt x="78669" y="199686"/>
                  <a:pt x="78725" y="199636"/>
                  <a:pt x="78789" y="199636"/>
                </a:cubicBezTo>
                <a:cubicBezTo>
                  <a:pt x="78816" y="199636"/>
                  <a:pt x="78843" y="199645"/>
                  <a:pt x="78874" y="199665"/>
                </a:cubicBezTo>
                <a:cubicBezTo>
                  <a:pt x="79230" y="199830"/>
                  <a:pt x="79608" y="199887"/>
                  <a:pt x="79991" y="199887"/>
                </a:cubicBezTo>
                <a:cubicBezTo>
                  <a:pt x="80096" y="199887"/>
                  <a:pt x="80201" y="199882"/>
                  <a:pt x="80306" y="199875"/>
                </a:cubicBezTo>
                <a:cubicBezTo>
                  <a:pt x="80465" y="199860"/>
                  <a:pt x="80631" y="199852"/>
                  <a:pt x="80797" y="199852"/>
                </a:cubicBezTo>
                <a:cubicBezTo>
                  <a:pt x="81032" y="199852"/>
                  <a:pt x="81269" y="199869"/>
                  <a:pt x="81494" y="199910"/>
                </a:cubicBezTo>
                <a:cubicBezTo>
                  <a:pt x="81620" y="199941"/>
                  <a:pt x="81745" y="199958"/>
                  <a:pt x="81868" y="199958"/>
                </a:cubicBezTo>
                <a:cubicBezTo>
                  <a:pt x="82018" y="199958"/>
                  <a:pt x="82163" y="199932"/>
                  <a:pt x="82297" y="199875"/>
                </a:cubicBezTo>
                <a:cubicBezTo>
                  <a:pt x="82383" y="199818"/>
                  <a:pt x="82492" y="199761"/>
                  <a:pt x="82605" y="199761"/>
                </a:cubicBezTo>
                <a:cubicBezTo>
                  <a:pt x="82630" y="199761"/>
                  <a:pt x="82656" y="199764"/>
                  <a:pt x="82682" y="199770"/>
                </a:cubicBezTo>
                <a:cubicBezTo>
                  <a:pt x="82926" y="199700"/>
                  <a:pt x="82926" y="199316"/>
                  <a:pt x="83206" y="199316"/>
                </a:cubicBezTo>
                <a:lnTo>
                  <a:pt x="83275" y="199316"/>
                </a:lnTo>
                <a:cubicBezTo>
                  <a:pt x="83327" y="199306"/>
                  <a:pt x="83375" y="199301"/>
                  <a:pt x="83421" y="199301"/>
                </a:cubicBezTo>
                <a:cubicBezTo>
                  <a:pt x="83532" y="199301"/>
                  <a:pt x="83631" y="199326"/>
                  <a:pt x="83729" y="199351"/>
                </a:cubicBezTo>
                <a:cubicBezTo>
                  <a:pt x="84323" y="199665"/>
                  <a:pt x="84673" y="200154"/>
                  <a:pt x="85336" y="200294"/>
                </a:cubicBezTo>
                <a:lnTo>
                  <a:pt x="85441" y="200294"/>
                </a:lnTo>
                <a:cubicBezTo>
                  <a:pt x="85511" y="200294"/>
                  <a:pt x="85476" y="200329"/>
                  <a:pt x="85511" y="200364"/>
                </a:cubicBezTo>
                <a:lnTo>
                  <a:pt x="85790" y="200329"/>
                </a:lnTo>
                <a:cubicBezTo>
                  <a:pt x="85825" y="200329"/>
                  <a:pt x="85825" y="200294"/>
                  <a:pt x="85825" y="200294"/>
                </a:cubicBezTo>
                <a:lnTo>
                  <a:pt x="85860" y="200224"/>
                </a:lnTo>
                <a:cubicBezTo>
                  <a:pt x="85930" y="200224"/>
                  <a:pt x="85965" y="200259"/>
                  <a:pt x="86000" y="200259"/>
                </a:cubicBezTo>
                <a:cubicBezTo>
                  <a:pt x="86105" y="200294"/>
                  <a:pt x="86210" y="200294"/>
                  <a:pt x="86314" y="200294"/>
                </a:cubicBezTo>
                <a:lnTo>
                  <a:pt x="86384" y="200294"/>
                </a:lnTo>
                <a:cubicBezTo>
                  <a:pt x="86419" y="200294"/>
                  <a:pt x="86454" y="200224"/>
                  <a:pt x="86454" y="200189"/>
                </a:cubicBezTo>
                <a:cubicBezTo>
                  <a:pt x="86419" y="200154"/>
                  <a:pt x="86454" y="200119"/>
                  <a:pt x="86454" y="200084"/>
                </a:cubicBezTo>
                <a:cubicBezTo>
                  <a:pt x="86469" y="200069"/>
                  <a:pt x="86486" y="200062"/>
                  <a:pt x="86505" y="200062"/>
                </a:cubicBezTo>
                <a:cubicBezTo>
                  <a:pt x="86572" y="200062"/>
                  <a:pt x="86659" y="200150"/>
                  <a:pt x="86768" y="200259"/>
                </a:cubicBezTo>
                <a:lnTo>
                  <a:pt x="87292" y="200189"/>
                </a:lnTo>
                <a:cubicBezTo>
                  <a:pt x="87397" y="200119"/>
                  <a:pt x="87537" y="200049"/>
                  <a:pt x="87677" y="199945"/>
                </a:cubicBezTo>
                <a:cubicBezTo>
                  <a:pt x="87921" y="199735"/>
                  <a:pt x="88236" y="199630"/>
                  <a:pt x="88550" y="199630"/>
                </a:cubicBezTo>
                <a:cubicBezTo>
                  <a:pt x="89074" y="199630"/>
                  <a:pt x="89563" y="199351"/>
                  <a:pt x="90087" y="199281"/>
                </a:cubicBezTo>
                <a:cubicBezTo>
                  <a:pt x="90122" y="199246"/>
                  <a:pt x="90157" y="199246"/>
                  <a:pt x="90192" y="199246"/>
                </a:cubicBezTo>
                <a:cubicBezTo>
                  <a:pt x="90266" y="199295"/>
                  <a:pt x="90340" y="199345"/>
                  <a:pt x="90426" y="199345"/>
                </a:cubicBezTo>
                <a:cubicBezTo>
                  <a:pt x="90462" y="199345"/>
                  <a:pt x="90500" y="199336"/>
                  <a:pt x="90541" y="199316"/>
                </a:cubicBezTo>
                <a:lnTo>
                  <a:pt x="90576" y="199316"/>
                </a:lnTo>
                <a:cubicBezTo>
                  <a:pt x="90607" y="199320"/>
                  <a:pt x="90639" y="199323"/>
                  <a:pt x="90671" y="199323"/>
                </a:cubicBezTo>
                <a:cubicBezTo>
                  <a:pt x="90882" y="199323"/>
                  <a:pt x="91087" y="199223"/>
                  <a:pt x="91240" y="199071"/>
                </a:cubicBezTo>
                <a:cubicBezTo>
                  <a:pt x="91240" y="199036"/>
                  <a:pt x="91240" y="199036"/>
                  <a:pt x="91275" y="199036"/>
                </a:cubicBezTo>
                <a:cubicBezTo>
                  <a:pt x="91315" y="199057"/>
                  <a:pt x="91355" y="199077"/>
                  <a:pt x="91389" y="199077"/>
                </a:cubicBezTo>
                <a:cubicBezTo>
                  <a:pt x="91413" y="199077"/>
                  <a:pt x="91434" y="199066"/>
                  <a:pt x="91449" y="199036"/>
                </a:cubicBezTo>
                <a:cubicBezTo>
                  <a:pt x="91740" y="199171"/>
                  <a:pt x="92060" y="199233"/>
                  <a:pt x="92381" y="199233"/>
                </a:cubicBezTo>
                <a:cubicBezTo>
                  <a:pt x="92561" y="199233"/>
                  <a:pt x="92741" y="199214"/>
                  <a:pt x="92916" y="199176"/>
                </a:cubicBezTo>
                <a:cubicBezTo>
                  <a:pt x="93545" y="199071"/>
                  <a:pt x="94069" y="198652"/>
                  <a:pt x="94348" y="198058"/>
                </a:cubicBezTo>
                <a:cubicBezTo>
                  <a:pt x="94407" y="197922"/>
                  <a:pt x="94498" y="197851"/>
                  <a:pt x="94591" y="197851"/>
                </a:cubicBezTo>
                <a:cubicBezTo>
                  <a:pt x="94665" y="197851"/>
                  <a:pt x="94741" y="197896"/>
                  <a:pt x="94803" y="197988"/>
                </a:cubicBezTo>
                <a:cubicBezTo>
                  <a:pt x="94995" y="198308"/>
                  <a:pt x="95333" y="198482"/>
                  <a:pt x="95711" y="198482"/>
                </a:cubicBezTo>
                <a:cubicBezTo>
                  <a:pt x="95745" y="198482"/>
                  <a:pt x="95780" y="198480"/>
                  <a:pt x="95816" y="198478"/>
                </a:cubicBezTo>
                <a:cubicBezTo>
                  <a:pt x="95955" y="198478"/>
                  <a:pt x="96060" y="198512"/>
                  <a:pt x="96200" y="198582"/>
                </a:cubicBezTo>
                <a:cubicBezTo>
                  <a:pt x="96280" y="198600"/>
                  <a:pt x="96357" y="198607"/>
                  <a:pt x="96431" y="198607"/>
                </a:cubicBezTo>
                <a:cubicBezTo>
                  <a:pt x="96805" y="198607"/>
                  <a:pt x="97101" y="198408"/>
                  <a:pt x="97422" y="198233"/>
                </a:cubicBezTo>
                <a:cubicBezTo>
                  <a:pt x="97507" y="198176"/>
                  <a:pt x="97592" y="198074"/>
                  <a:pt x="97695" y="198074"/>
                </a:cubicBezTo>
                <a:cubicBezTo>
                  <a:pt x="97720" y="198074"/>
                  <a:pt x="97745" y="198080"/>
                  <a:pt x="97772" y="198093"/>
                </a:cubicBezTo>
                <a:cubicBezTo>
                  <a:pt x="97896" y="198166"/>
                  <a:pt x="98015" y="198195"/>
                  <a:pt x="98129" y="198195"/>
                </a:cubicBezTo>
                <a:cubicBezTo>
                  <a:pt x="98399" y="198195"/>
                  <a:pt x="98644" y="198031"/>
                  <a:pt x="98889" y="197884"/>
                </a:cubicBezTo>
                <a:cubicBezTo>
                  <a:pt x="98959" y="197849"/>
                  <a:pt x="99029" y="197779"/>
                  <a:pt x="99099" y="197744"/>
                </a:cubicBezTo>
                <a:cubicBezTo>
                  <a:pt x="99138" y="197821"/>
                  <a:pt x="99187" y="197845"/>
                  <a:pt x="99235" y="197845"/>
                </a:cubicBezTo>
                <a:cubicBezTo>
                  <a:pt x="99274" y="197845"/>
                  <a:pt x="99312" y="197829"/>
                  <a:pt x="99344" y="197814"/>
                </a:cubicBezTo>
                <a:lnTo>
                  <a:pt x="99518" y="197884"/>
                </a:lnTo>
                <a:cubicBezTo>
                  <a:pt x="99833" y="197954"/>
                  <a:pt x="100147" y="198058"/>
                  <a:pt x="100426" y="198163"/>
                </a:cubicBezTo>
                <a:cubicBezTo>
                  <a:pt x="100566" y="198256"/>
                  <a:pt x="100721" y="198303"/>
                  <a:pt x="100882" y="198303"/>
                </a:cubicBezTo>
                <a:cubicBezTo>
                  <a:pt x="100962" y="198303"/>
                  <a:pt x="101043" y="198291"/>
                  <a:pt x="101125" y="198268"/>
                </a:cubicBezTo>
                <a:lnTo>
                  <a:pt x="101195" y="198268"/>
                </a:lnTo>
                <a:cubicBezTo>
                  <a:pt x="101217" y="198290"/>
                  <a:pt x="101242" y="198298"/>
                  <a:pt x="101268" y="198298"/>
                </a:cubicBezTo>
                <a:cubicBezTo>
                  <a:pt x="101326" y="198298"/>
                  <a:pt x="101391" y="198257"/>
                  <a:pt x="101439" y="198233"/>
                </a:cubicBezTo>
                <a:lnTo>
                  <a:pt x="101474" y="198233"/>
                </a:lnTo>
                <a:cubicBezTo>
                  <a:pt x="101515" y="198249"/>
                  <a:pt x="101552" y="198256"/>
                  <a:pt x="101586" y="198256"/>
                </a:cubicBezTo>
                <a:cubicBezTo>
                  <a:pt x="101698" y="198256"/>
                  <a:pt x="101778" y="198182"/>
                  <a:pt x="101859" y="198128"/>
                </a:cubicBezTo>
                <a:cubicBezTo>
                  <a:pt x="101963" y="198093"/>
                  <a:pt x="102068" y="198058"/>
                  <a:pt x="102208" y="198058"/>
                </a:cubicBezTo>
                <a:cubicBezTo>
                  <a:pt x="102244" y="198063"/>
                  <a:pt x="102279" y="198065"/>
                  <a:pt x="102314" y="198065"/>
                </a:cubicBezTo>
                <a:cubicBezTo>
                  <a:pt x="102550" y="198065"/>
                  <a:pt x="102763" y="197966"/>
                  <a:pt x="102976" y="197814"/>
                </a:cubicBezTo>
                <a:cubicBezTo>
                  <a:pt x="103109" y="197681"/>
                  <a:pt x="103282" y="197621"/>
                  <a:pt x="103458" y="197621"/>
                </a:cubicBezTo>
                <a:cubicBezTo>
                  <a:pt x="103607" y="197621"/>
                  <a:pt x="103757" y="197664"/>
                  <a:pt x="103885" y="197744"/>
                </a:cubicBezTo>
                <a:cubicBezTo>
                  <a:pt x="104024" y="197814"/>
                  <a:pt x="104164" y="197884"/>
                  <a:pt x="104304" y="197919"/>
                </a:cubicBezTo>
                <a:cubicBezTo>
                  <a:pt x="104315" y="197907"/>
                  <a:pt x="104331" y="197903"/>
                  <a:pt x="104348" y="197903"/>
                </a:cubicBezTo>
                <a:cubicBezTo>
                  <a:pt x="104381" y="197903"/>
                  <a:pt x="104420" y="197919"/>
                  <a:pt x="104443" y="197919"/>
                </a:cubicBezTo>
                <a:lnTo>
                  <a:pt x="104443" y="197954"/>
                </a:lnTo>
                <a:cubicBezTo>
                  <a:pt x="104374" y="197988"/>
                  <a:pt x="104304" y="197954"/>
                  <a:pt x="104304" y="198058"/>
                </a:cubicBezTo>
                <a:cubicBezTo>
                  <a:pt x="104304" y="198163"/>
                  <a:pt x="104374" y="198163"/>
                  <a:pt x="104443" y="198163"/>
                </a:cubicBezTo>
                <a:cubicBezTo>
                  <a:pt x="104548" y="198163"/>
                  <a:pt x="104548" y="198058"/>
                  <a:pt x="104548" y="197988"/>
                </a:cubicBezTo>
                <a:cubicBezTo>
                  <a:pt x="104583" y="197988"/>
                  <a:pt x="104618" y="198023"/>
                  <a:pt x="104653" y="198058"/>
                </a:cubicBezTo>
                <a:cubicBezTo>
                  <a:pt x="104727" y="198067"/>
                  <a:pt x="104803" y="198071"/>
                  <a:pt x="104880" y="198071"/>
                </a:cubicBezTo>
                <a:cubicBezTo>
                  <a:pt x="105128" y="198071"/>
                  <a:pt x="105383" y="198025"/>
                  <a:pt x="105596" y="197919"/>
                </a:cubicBezTo>
                <a:cubicBezTo>
                  <a:pt x="105731" y="197874"/>
                  <a:pt x="105881" y="197799"/>
                  <a:pt x="106027" y="197799"/>
                </a:cubicBezTo>
                <a:cubicBezTo>
                  <a:pt x="106107" y="197799"/>
                  <a:pt x="106185" y="197822"/>
                  <a:pt x="106260" y="197884"/>
                </a:cubicBezTo>
                <a:cubicBezTo>
                  <a:pt x="106609" y="198023"/>
                  <a:pt x="106958" y="198163"/>
                  <a:pt x="107308" y="198198"/>
                </a:cubicBezTo>
                <a:cubicBezTo>
                  <a:pt x="107482" y="198233"/>
                  <a:pt x="107622" y="198303"/>
                  <a:pt x="107762" y="198373"/>
                </a:cubicBezTo>
                <a:cubicBezTo>
                  <a:pt x="107779" y="198390"/>
                  <a:pt x="107795" y="198397"/>
                  <a:pt x="107808" y="198397"/>
                </a:cubicBezTo>
                <a:cubicBezTo>
                  <a:pt x="107849" y="198397"/>
                  <a:pt x="107875" y="198338"/>
                  <a:pt x="107902" y="198338"/>
                </a:cubicBezTo>
                <a:cubicBezTo>
                  <a:pt x="107902" y="198338"/>
                  <a:pt x="108006" y="198408"/>
                  <a:pt x="108111" y="198408"/>
                </a:cubicBezTo>
                <a:cubicBezTo>
                  <a:pt x="108204" y="198408"/>
                  <a:pt x="108328" y="198346"/>
                  <a:pt x="108453" y="198346"/>
                </a:cubicBezTo>
                <a:cubicBezTo>
                  <a:pt x="108515" y="198346"/>
                  <a:pt x="108577" y="198361"/>
                  <a:pt x="108635" y="198408"/>
                </a:cubicBezTo>
                <a:cubicBezTo>
                  <a:pt x="108711" y="198459"/>
                  <a:pt x="108769" y="198565"/>
                  <a:pt x="108863" y="198565"/>
                </a:cubicBezTo>
                <a:cubicBezTo>
                  <a:pt x="108897" y="198565"/>
                  <a:pt x="108937" y="198550"/>
                  <a:pt x="108984" y="198512"/>
                </a:cubicBezTo>
                <a:cubicBezTo>
                  <a:pt x="109124" y="198373"/>
                  <a:pt x="109019" y="198338"/>
                  <a:pt x="108984" y="198233"/>
                </a:cubicBezTo>
                <a:lnTo>
                  <a:pt x="108984" y="198233"/>
                </a:lnTo>
                <a:cubicBezTo>
                  <a:pt x="109124" y="198373"/>
                  <a:pt x="109334" y="198338"/>
                  <a:pt x="109473" y="198478"/>
                </a:cubicBezTo>
                <a:cubicBezTo>
                  <a:pt x="109758" y="198737"/>
                  <a:pt x="110120" y="198880"/>
                  <a:pt x="110502" y="198880"/>
                </a:cubicBezTo>
                <a:cubicBezTo>
                  <a:pt x="110635" y="198880"/>
                  <a:pt x="110770" y="198863"/>
                  <a:pt x="110906" y="198827"/>
                </a:cubicBezTo>
                <a:cubicBezTo>
                  <a:pt x="110941" y="198792"/>
                  <a:pt x="111010" y="198792"/>
                  <a:pt x="111080" y="198792"/>
                </a:cubicBezTo>
                <a:lnTo>
                  <a:pt x="111185" y="198792"/>
                </a:lnTo>
                <a:cubicBezTo>
                  <a:pt x="111220" y="198792"/>
                  <a:pt x="111255" y="198792"/>
                  <a:pt x="111290" y="198827"/>
                </a:cubicBezTo>
                <a:cubicBezTo>
                  <a:pt x="111362" y="198841"/>
                  <a:pt x="111435" y="198850"/>
                  <a:pt x="111507" y="198850"/>
                </a:cubicBezTo>
                <a:cubicBezTo>
                  <a:pt x="111609" y="198850"/>
                  <a:pt x="111711" y="198833"/>
                  <a:pt x="111814" y="198792"/>
                </a:cubicBezTo>
                <a:cubicBezTo>
                  <a:pt x="111881" y="198747"/>
                  <a:pt x="111942" y="198727"/>
                  <a:pt x="111997" y="198727"/>
                </a:cubicBezTo>
                <a:cubicBezTo>
                  <a:pt x="112114" y="198727"/>
                  <a:pt x="112208" y="198813"/>
                  <a:pt x="112303" y="198932"/>
                </a:cubicBezTo>
                <a:cubicBezTo>
                  <a:pt x="112512" y="199246"/>
                  <a:pt x="112862" y="199421"/>
                  <a:pt x="113246" y="199421"/>
                </a:cubicBezTo>
                <a:lnTo>
                  <a:pt x="113281" y="199421"/>
                </a:lnTo>
                <a:cubicBezTo>
                  <a:pt x="113281" y="199491"/>
                  <a:pt x="113281" y="199595"/>
                  <a:pt x="113386" y="199595"/>
                </a:cubicBezTo>
                <a:cubicBezTo>
                  <a:pt x="113449" y="199680"/>
                  <a:pt x="113538" y="199726"/>
                  <a:pt x="113630" y="199726"/>
                </a:cubicBezTo>
                <a:cubicBezTo>
                  <a:pt x="113689" y="199726"/>
                  <a:pt x="113750" y="199707"/>
                  <a:pt x="113805" y="199665"/>
                </a:cubicBezTo>
                <a:lnTo>
                  <a:pt x="113875" y="199665"/>
                </a:lnTo>
                <a:cubicBezTo>
                  <a:pt x="113894" y="199784"/>
                  <a:pt x="113925" y="199824"/>
                  <a:pt x="113961" y="199824"/>
                </a:cubicBezTo>
                <a:cubicBezTo>
                  <a:pt x="113989" y="199824"/>
                  <a:pt x="114019" y="199800"/>
                  <a:pt x="114049" y="199770"/>
                </a:cubicBezTo>
                <a:cubicBezTo>
                  <a:pt x="114119" y="199770"/>
                  <a:pt x="114189" y="199805"/>
                  <a:pt x="114224" y="199805"/>
                </a:cubicBezTo>
                <a:cubicBezTo>
                  <a:pt x="114434" y="199770"/>
                  <a:pt x="114608" y="199735"/>
                  <a:pt x="114818" y="199700"/>
                </a:cubicBezTo>
                <a:cubicBezTo>
                  <a:pt x="114836" y="199703"/>
                  <a:pt x="114854" y="199705"/>
                  <a:pt x="114872" y="199705"/>
                </a:cubicBezTo>
                <a:cubicBezTo>
                  <a:pt x="115056" y="199705"/>
                  <a:pt x="115199" y="199545"/>
                  <a:pt x="115167" y="199386"/>
                </a:cubicBezTo>
                <a:cubicBezTo>
                  <a:pt x="115167" y="199316"/>
                  <a:pt x="115167" y="199246"/>
                  <a:pt x="115167" y="199211"/>
                </a:cubicBezTo>
                <a:cubicBezTo>
                  <a:pt x="115237" y="199141"/>
                  <a:pt x="115307" y="199141"/>
                  <a:pt x="115342" y="199141"/>
                </a:cubicBezTo>
                <a:cubicBezTo>
                  <a:pt x="115447" y="199141"/>
                  <a:pt x="115656" y="199106"/>
                  <a:pt x="115586" y="198897"/>
                </a:cubicBezTo>
                <a:cubicBezTo>
                  <a:pt x="115603" y="198880"/>
                  <a:pt x="115621" y="198874"/>
                  <a:pt x="115641" y="198874"/>
                </a:cubicBezTo>
                <a:cubicBezTo>
                  <a:pt x="115705" y="198874"/>
                  <a:pt x="115782" y="198936"/>
                  <a:pt x="115835" y="198936"/>
                </a:cubicBezTo>
                <a:cubicBezTo>
                  <a:pt x="115874" y="198936"/>
                  <a:pt x="115901" y="198904"/>
                  <a:pt x="115901" y="198792"/>
                </a:cubicBezTo>
                <a:lnTo>
                  <a:pt x="115901" y="198617"/>
                </a:lnTo>
                <a:lnTo>
                  <a:pt x="115971" y="198617"/>
                </a:lnTo>
                <a:cubicBezTo>
                  <a:pt x="116093" y="198512"/>
                  <a:pt x="116233" y="198460"/>
                  <a:pt x="116372" y="198460"/>
                </a:cubicBezTo>
                <a:cubicBezTo>
                  <a:pt x="116512" y="198460"/>
                  <a:pt x="116652" y="198512"/>
                  <a:pt x="116774" y="198617"/>
                </a:cubicBezTo>
                <a:cubicBezTo>
                  <a:pt x="117033" y="198830"/>
                  <a:pt x="117197" y="198930"/>
                  <a:pt x="117395" y="198930"/>
                </a:cubicBezTo>
                <a:cubicBezTo>
                  <a:pt x="117490" y="198930"/>
                  <a:pt x="117592" y="198907"/>
                  <a:pt x="117717" y="198862"/>
                </a:cubicBezTo>
                <a:cubicBezTo>
                  <a:pt x="117892" y="198792"/>
                  <a:pt x="117927" y="198478"/>
                  <a:pt x="117997" y="198338"/>
                </a:cubicBezTo>
                <a:cubicBezTo>
                  <a:pt x="118030" y="198293"/>
                  <a:pt x="118110" y="198277"/>
                  <a:pt x="118211" y="198277"/>
                </a:cubicBezTo>
                <a:cubicBezTo>
                  <a:pt x="118424" y="198277"/>
                  <a:pt x="118727" y="198349"/>
                  <a:pt x="118870" y="198373"/>
                </a:cubicBezTo>
                <a:cubicBezTo>
                  <a:pt x="118900" y="198375"/>
                  <a:pt x="118931" y="198377"/>
                  <a:pt x="118964" y="198377"/>
                </a:cubicBezTo>
                <a:cubicBezTo>
                  <a:pt x="119262" y="198377"/>
                  <a:pt x="119652" y="198273"/>
                  <a:pt x="119993" y="198273"/>
                </a:cubicBezTo>
                <a:cubicBezTo>
                  <a:pt x="120089" y="198273"/>
                  <a:pt x="120182" y="198282"/>
                  <a:pt x="120267" y="198303"/>
                </a:cubicBezTo>
                <a:cubicBezTo>
                  <a:pt x="120369" y="198344"/>
                  <a:pt x="120484" y="198361"/>
                  <a:pt x="120603" y="198361"/>
                </a:cubicBezTo>
                <a:cubicBezTo>
                  <a:pt x="120687" y="198361"/>
                  <a:pt x="120774" y="198352"/>
                  <a:pt x="120861" y="198338"/>
                </a:cubicBezTo>
                <a:cubicBezTo>
                  <a:pt x="121175" y="198233"/>
                  <a:pt x="121874" y="197988"/>
                  <a:pt x="122223" y="197919"/>
                </a:cubicBezTo>
                <a:cubicBezTo>
                  <a:pt x="122241" y="197901"/>
                  <a:pt x="122258" y="197892"/>
                  <a:pt x="122276" y="197892"/>
                </a:cubicBezTo>
                <a:cubicBezTo>
                  <a:pt x="122293" y="197892"/>
                  <a:pt x="122310" y="197901"/>
                  <a:pt x="122328" y="197919"/>
                </a:cubicBezTo>
                <a:cubicBezTo>
                  <a:pt x="122572" y="197919"/>
                  <a:pt x="122782" y="197954"/>
                  <a:pt x="123027" y="198023"/>
                </a:cubicBezTo>
                <a:cubicBezTo>
                  <a:pt x="123257" y="198126"/>
                  <a:pt x="123506" y="198191"/>
                  <a:pt x="123759" y="198191"/>
                </a:cubicBezTo>
                <a:cubicBezTo>
                  <a:pt x="123852" y="198191"/>
                  <a:pt x="123946" y="198182"/>
                  <a:pt x="124040" y="198163"/>
                </a:cubicBezTo>
                <a:lnTo>
                  <a:pt x="124214" y="198093"/>
                </a:lnTo>
                <a:cubicBezTo>
                  <a:pt x="124284" y="198093"/>
                  <a:pt x="124319" y="198058"/>
                  <a:pt x="124354" y="198058"/>
                </a:cubicBezTo>
                <a:cubicBezTo>
                  <a:pt x="124494" y="198023"/>
                  <a:pt x="124598" y="197954"/>
                  <a:pt x="124668" y="197849"/>
                </a:cubicBezTo>
                <a:cubicBezTo>
                  <a:pt x="124703" y="197814"/>
                  <a:pt x="124703" y="197779"/>
                  <a:pt x="124738" y="197779"/>
                </a:cubicBezTo>
                <a:cubicBezTo>
                  <a:pt x="124808" y="197744"/>
                  <a:pt x="124878" y="197674"/>
                  <a:pt x="124913" y="197639"/>
                </a:cubicBezTo>
                <a:cubicBezTo>
                  <a:pt x="124971" y="197593"/>
                  <a:pt x="125025" y="197581"/>
                  <a:pt x="125084" y="197581"/>
                </a:cubicBezTo>
                <a:cubicBezTo>
                  <a:pt x="125142" y="197581"/>
                  <a:pt x="125204" y="197593"/>
                  <a:pt x="125278" y="197593"/>
                </a:cubicBezTo>
                <a:cubicBezTo>
                  <a:pt x="125351" y="197593"/>
                  <a:pt x="125437" y="197581"/>
                  <a:pt x="125542" y="197534"/>
                </a:cubicBezTo>
                <a:cubicBezTo>
                  <a:pt x="125570" y="197525"/>
                  <a:pt x="125598" y="197521"/>
                  <a:pt x="125625" y="197521"/>
                </a:cubicBezTo>
                <a:cubicBezTo>
                  <a:pt x="125700" y="197521"/>
                  <a:pt x="125770" y="197553"/>
                  <a:pt x="125821" y="197604"/>
                </a:cubicBezTo>
                <a:cubicBezTo>
                  <a:pt x="125821" y="197733"/>
                  <a:pt x="125731" y="197922"/>
                  <a:pt x="125939" y="197922"/>
                </a:cubicBezTo>
                <a:cubicBezTo>
                  <a:pt x="125956" y="197922"/>
                  <a:pt x="125975" y="197921"/>
                  <a:pt x="125996" y="197919"/>
                </a:cubicBezTo>
                <a:lnTo>
                  <a:pt x="126345" y="197919"/>
                </a:lnTo>
                <a:cubicBezTo>
                  <a:pt x="126345" y="198079"/>
                  <a:pt x="126390" y="198149"/>
                  <a:pt x="126529" y="198149"/>
                </a:cubicBezTo>
                <a:cubicBezTo>
                  <a:pt x="126602" y="198149"/>
                  <a:pt x="126701" y="198129"/>
                  <a:pt x="126834" y="198093"/>
                </a:cubicBezTo>
                <a:cubicBezTo>
                  <a:pt x="126860" y="198085"/>
                  <a:pt x="126889" y="198082"/>
                  <a:pt x="126918" y="198082"/>
                </a:cubicBezTo>
                <a:cubicBezTo>
                  <a:pt x="126948" y="198082"/>
                  <a:pt x="126978" y="198085"/>
                  <a:pt x="127009" y="198085"/>
                </a:cubicBezTo>
                <a:cubicBezTo>
                  <a:pt x="127070" y="198085"/>
                  <a:pt x="127131" y="198076"/>
                  <a:pt x="127183" y="198023"/>
                </a:cubicBezTo>
                <a:cubicBezTo>
                  <a:pt x="127428" y="198023"/>
                  <a:pt x="127428" y="198023"/>
                  <a:pt x="127288" y="197709"/>
                </a:cubicBezTo>
                <a:cubicBezTo>
                  <a:pt x="127340" y="197709"/>
                  <a:pt x="127402" y="197727"/>
                  <a:pt x="127458" y="197727"/>
                </a:cubicBezTo>
                <a:cubicBezTo>
                  <a:pt x="127515" y="197727"/>
                  <a:pt x="127568" y="197709"/>
                  <a:pt x="127602" y="197639"/>
                </a:cubicBezTo>
                <a:cubicBezTo>
                  <a:pt x="127672" y="197639"/>
                  <a:pt x="127758" y="197670"/>
                  <a:pt x="127828" y="197670"/>
                </a:cubicBezTo>
                <a:cubicBezTo>
                  <a:pt x="127862" y="197670"/>
                  <a:pt x="127894" y="197662"/>
                  <a:pt x="127917" y="197639"/>
                </a:cubicBezTo>
                <a:cubicBezTo>
                  <a:pt x="127987" y="197534"/>
                  <a:pt x="127917" y="197430"/>
                  <a:pt x="127812" y="197395"/>
                </a:cubicBezTo>
                <a:cubicBezTo>
                  <a:pt x="127847" y="197395"/>
                  <a:pt x="127847" y="197360"/>
                  <a:pt x="127812" y="197360"/>
                </a:cubicBezTo>
                <a:cubicBezTo>
                  <a:pt x="127952" y="197325"/>
                  <a:pt x="128022" y="197255"/>
                  <a:pt x="128057" y="197150"/>
                </a:cubicBezTo>
                <a:cubicBezTo>
                  <a:pt x="128091" y="197115"/>
                  <a:pt x="128126" y="197115"/>
                  <a:pt x="128161" y="197080"/>
                </a:cubicBezTo>
                <a:cubicBezTo>
                  <a:pt x="128266" y="197045"/>
                  <a:pt x="128336" y="197045"/>
                  <a:pt x="128441" y="197045"/>
                </a:cubicBezTo>
                <a:cubicBezTo>
                  <a:pt x="128480" y="197039"/>
                  <a:pt x="128519" y="197037"/>
                  <a:pt x="128557" y="197037"/>
                </a:cubicBezTo>
                <a:cubicBezTo>
                  <a:pt x="128819" y="197037"/>
                  <a:pt x="129054" y="197159"/>
                  <a:pt x="129257" y="197159"/>
                </a:cubicBezTo>
                <a:cubicBezTo>
                  <a:pt x="129368" y="197159"/>
                  <a:pt x="129469" y="197123"/>
                  <a:pt x="129559" y="197010"/>
                </a:cubicBezTo>
                <a:cubicBezTo>
                  <a:pt x="129698" y="196871"/>
                  <a:pt x="129768" y="196661"/>
                  <a:pt x="129768" y="196452"/>
                </a:cubicBezTo>
                <a:cubicBezTo>
                  <a:pt x="129781" y="196455"/>
                  <a:pt x="129793" y="196456"/>
                  <a:pt x="129805" y="196456"/>
                </a:cubicBezTo>
                <a:cubicBezTo>
                  <a:pt x="129925" y="196456"/>
                  <a:pt x="130000" y="196306"/>
                  <a:pt x="129873" y="196242"/>
                </a:cubicBezTo>
                <a:cubicBezTo>
                  <a:pt x="129908" y="196207"/>
                  <a:pt x="129908" y="196137"/>
                  <a:pt x="129873" y="196102"/>
                </a:cubicBezTo>
                <a:cubicBezTo>
                  <a:pt x="129873" y="196067"/>
                  <a:pt x="129873" y="196032"/>
                  <a:pt x="129873" y="195997"/>
                </a:cubicBezTo>
                <a:lnTo>
                  <a:pt x="140073" y="194984"/>
                </a:lnTo>
                <a:cubicBezTo>
                  <a:pt x="140387" y="195236"/>
                  <a:pt x="140757" y="195374"/>
                  <a:pt x="141133" y="195374"/>
                </a:cubicBezTo>
                <a:cubicBezTo>
                  <a:pt x="141176" y="195374"/>
                  <a:pt x="141218" y="195372"/>
                  <a:pt x="141260" y="195369"/>
                </a:cubicBezTo>
                <a:cubicBezTo>
                  <a:pt x="141540" y="195299"/>
                  <a:pt x="141784" y="195124"/>
                  <a:pt x="141994" y="194915"/>
                </a:cubicBezTo>
                <a:cubicBezTo>
                  <a:pt x="142029" y="194880"/>
                  <a:pt x="142064" y="194845"/>
                  <a:pt x="142099" y="194775"/>
                </a:cubicBezTo>
                <a:lnTo>
                  <a:pt x="157433" y="193238"/>
                </a:lnTo>
                <a:cubicBezTo>
                  <a:pt x="157922" y="193517"/>
                  <a:pt x="158446" y="193692"/>
                  <a:pt x="159005" y="193797"/>
                </a:cubicBezTo>
                <a:cubicBezTo>
                  <a:pt x="159073" y="193810"/>
                  <a:pt x="159142" y="193815"/>
                  <a:pt x="159210" y="193815"/>
                </a:cubicBezTo>
                <a:cubicBezTo>
                  <a:pt x="159633" y="193815"/>
                  <a:pt x="160061" y="193604"/>
                  <a:pt x="160524" y="193604"/>
                </a:cubicBezTo>
                <a:cubicBezTo>
                  <a:pt x="160599" y="193604"/>
                  <a:pt x="160675" y="193609"/>
                  <a:pt x="160752" y="193622"/>
                </a:cubicBezTo>
                <a:cubicBezTo>
                  <a:pt x="160891" y="193622"/>
                  <a:pt x="160996" y="193517"/>
                  <a:pt x="161136" y="193413"/>
                </a:cubicBezTo>
                <a:cubicBezTo>
                  <a:pt x="161396" y="193181"/>
                  <a:pt x="161729" y="193045"/>
                  <a:pt x="162073" y="193045"/>
                </a:cubicBezTo>
                <a:cubicBezTo>
                  <a:pt x="162145" y="193045"/>
                  <a:pt x="162217" y="193051"/>
                  <a:pt x="162289" y="193063"/>
                </a:cubicBezTo>
                <a:cubicBezTo>
                  <a:pt x="162326" y="193073"/>
                  <a:pt x="162361" y="193077"/>
                  <a:pt x="162394" y="193077"/>
                </a:cubicBezTo>
                <a:cubicBezTo>
                  <a:pt x="162485" y="193077"/>
                  <a:pt x="162561" y="193045"/>
                  <a:pt x="162638" y="192993"/>
                </a:cubicBezTo>
                <a:cubicBezTo>
                  <a:pt x="162857" y="192829"/>
                  <a:pt x="163120" y="192772"/>
                  <a:pt x="163374" y="192772"/>
                </a:cubicBezTo>
                <a:cubicBezTo>
                  <a:pt x="163444" y="192772"/>
                  <a:pt x="163513" y="192776"/>
                  <a:pt x="163581" y="192784"/>
                </a:cubicBezTo>
                <a:lnTo>
                  <a:pt x="163721" y="192784"/>
                </a:lnTo>
                <a:cubicBezTo>
                  <a:pt x="164070" y="192749"/>
                  <a:pt x="164419" y="192679"/>
                  <a:pt x="164769" y="192574"/>
                </a:cubicBezTo>
                <a:lnTo>
                  <a:pt x="164874" y="192504"/>
                </a:lnTo>
                <a:lnTo>
                  <a:pt x="164943" y="192504"/>
                </a:lnTo>
                <a:cubicBezTo>
                  <a:pt x="164978" y="192504"/>
                  <a:pt x="164978" y="192539"/>
                  <a:pt x="165013" y="192539"/>
                </a:cubicBezTo>
                <a:cubicBezTo>
                  <a:pt x="165249" y="192690"/>
                  <a:pt x="165512" y="192761"/>
                  <a:pt x="165777" y="192761"/>
                </a:cubicBezTo>
                <a:cubicBezTo>
                  <a:pt x="165943" y="192761"/>
                  <a:pt x="166109" y="192733"/>
                  <a:pt x="166271" y="192679"/>
                </a:cubicBezTo>
                <a:cubicBezTo>
                  <a:pt x="166585" y="192609"/>
                  <a:pt x="166865" y="192469"/>
                  <a:pt x="167179" y="192295"/>
                </a:cubicBezTo>
                <a:lnTo>
                  <a:pt x="169449" y="192050"/>
                </a:lnTo>
                <a:cubicBezTo>
                  <a:pt x="169573" y="192092"/>
                  <a:pt x="169703" y="192111"/>
                  <a:pt x="169833" y="192111"/>
                </a:cubicBezTo>
                <a:cubicBezTo>
                  <a:pt x="170034" y="192111"/>
                  <a:pt x="170237" y="192065"/>
                  <a:pt x="170427" y="191980"/>
                </a:cubicBezTo>
                <a:lnTo>
                  <a:pt x="171301" y="191876"/>
                </a:lnTo>
                <a:lnTo>
                  <a:pt x="171301" y="1"/>
                </a:ln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1386" name="Google Shape;1386;p62"/>
          <p:cNvGrpSpPr/>
          <p:nvPr/>
        </p:nvGrpSpPr>
        <p:grpSpPr>
          <a:xfrm>
            <a:off x="5579626" y="-13213"/>
            <a:ext cx="767423" cy="5141901"/>
            <a:chOff x="6489906" y="-23496"/>
            <a:chExt cx="1227876" cy="8276036"/>
          </a:xfrm>
        </p:grpSpPr>
        <p:grpSp>
          <p:nvGrpSpPr>
            <p:cNvPr id="1387" name="Google Shape;1387;p62"/>
            <p:cNvGrpSpPr/>
            <p:nvPr/>
          </p:nvGrpSpPr>
          <p:grpSpPr>
            <a:xfrm>
              <a:off x="6653016" y="-21041"/>
              <a:ext cx="1064766" cy="8273581"/>
              <a:chOff x="6729216" y="-21041"/>
              <a:chExt cx="1064766" cy="8273581"/>
            </a:xfrm>
          </p:grpSpPr>
          <p:sp>
            <p:nvSpPr>
              <p:cNvPr id="1388" name="Google Shape;1388;p62"/>
              <p:cNvSpPr/>
              <p:nvPr/>
            </p:nvSpPr>
            <p:spPr>
              <a:xfrm>
                <a:off x="7205549" y="14218"/>
                <a:ext cx="266810" cy="8203052"/>
              </a:xfrm>
              <a:custGeom>
                <a:rect b="b" l="l" r="r" t="t"/>
                <a:pathLst>
                  <a:path extrusionOk="0" h="160396" w="5217">
                    <a:moveTo>
                      <a:pt x="952" y="52950"/>
                    </a:moveTo>
                    <a:cubicBezTo>
                      <a:pt x="952" y="52950"/>
                      <a:pt x="952" y="52954"/>
                      <a:pt x="955" y="52956"/>
                    </a:cubicBezTo>
                    <a:lnTo>
                      <a:pt x="955" y="52956"/>
                    </a:lnTo>
                    <a:cubicBezTo>
                      <a:pt x="952" y="52950"/>
                      <a:pt x="952" y="52950"/>
                      <a:pt x="952" y="52950"/>
                    </a:cubicBezTo>
                    <a:close/>
                    <a:moveTo>
                      <a:pt x="893" y="1"/>
                    </a:moveTo>
                    <a:cubicBezTo>
                      <a:pt x="893" y="20"/>
                      <a:pt x="913" y="60"/>
                      <a:pt x="913" y="80"/>
                    </a:cubicBezTo>
                    <a:cubicBezTo>
                      <a:pt x="972" y="179"/>
                      <a:pt x="972" y="298"/>
                      <a:pt x="952" y="397"/>
                    </a:cubicBezTo>
                    <a:cubicBezTo>
                      <a:pt x="952" y="457"/>
                      <a:pt x="952" y="516"/>
                      <a:pt x="952" y="556"/>
                    </a:cubicBezTo>
                    <a:cubicBezTo>
                      <a:pt x="913" y="615"/>
                      <a:pt x="1032" y="675"/>
                      <a:pt x="952" y="734"/>
                    </a:cubicBezTo>
                    <a:cubicBezTo>
                      <a:pt x="893" y="794"/>
                      <a:pt x="913" y="834"/>
                      <a:pt x="893" y="893"/>
                    </a:cubicBezTo>
                    <a:lnTo>
                      <a:pt x="853" y="953"/>
                    </a:lnTo>
                    <a:cubicBezTo>
                      <a:pt x="853" y="992"/>
                      <a:pt x="853" y="1052"/>
                      <a:pt x="853" y="1091"/>
                    </a:cubicBezTo>
                    <a:cubicBezTo>
                      <a:pt x="925" y="1091"/>
                      <a:pt x="932" y="1009"/>
                      <a:pt x="992" y="1009"/>
                    </a:cubicBezTo>
                    <a:cubicBezTo>
                      <a:pt x="998" y="1009"/>
                      <a:pt x="1005" y="1010"/>
                      <a:pt x="1012" y="1012"/>
                    </a:cubicBezTo>
                    <a:cubicBezTo>
                      <a:pt x="1032" y="1111"/>
                      <a:pt x="1032" y="1210"/>
                      <a:pt x="992" y="1290"/>
                    </a:cubicBezTo>
                    <a:cubicBezTo>
                      <a:pt x="952" y="1369"/>
                      <a:pt x="873" y="1428"/>
                      <a:pt x="774" y="1428"/>
                    </a:cubicBezTo>
                    <a:lnTo>
                      <a:pt x="734" y="1448"/>
                    </a:lnTo>
                    <a:cubicBezTo>
                      <a:pt x="814" y="1508"/>
                      <a:pt x="814" y="1508"/>
                      <a:pt x="774" y="1607"/>
                    </a:cubicBezTo>
                    <a:cubicBezTo>
                      <a:pt x="774" y="1647"/>
                      <a:pt x="754" y="1666"/>
                      <a:pt x="754" y="1686"/>
                    </a:cubicBezTo>
                    <a:cubicBezTo>
                      <a:pt x="736" y="1714"/>
                      <a:pt x="717" y="1729"/>
                      <a:pt x="699" y="1729"/>
                    </a:cubicBezTo>
                    <a:cubicBezTo>
                      <a:pt x="678" y="1729"/>
                      <a:pt x="656" y="1709"/>
                      <a:pt x="635" y="1666"/>
                    </a:cubicBezTo>
                    <a:cubicBezTo>
                      <a:pt x="625" y="1657"/>
                      <a:pt x="620" y="1652"/>
                      <a:pt x="615" y="1652"/>
                    </a:cubicBezTo>
                    <a:cubicBezTo>
                      <a:pt x="610" y="1652"/>
                      <a:pt x="605" y="1657"/>
                      <a:pt x="595" y="1666"/>
                    </a:cubicBezTo>
                    <a:lnTo>
                      <a:pt x="536" y="1746"/>
                    </a:lnTo>
                    <a:lnTo>
                      <a:pt x="536" y="1785"/>
                    </a:lnTo>
                    <a:cubicBezTo>
                      <a:pt x="556" y="1785"/>
                      <a:pt x="576" y="1783"/>
                      <a:pt x="594" y="1783"/>
                    </a:cubicBezTo>
                    <a:cubicBezTo>
                      <a:pt x="631" y="1783"/>
                      <a:pt x="661" y="1792"/>
                      <a:pt x="675" y="1845"/>
                    </a:cubicBezTo>
                    <a:lnTo>
                      <a:pt x="675" y="1904"/>
                    </a:lnTo>
                    <a:cubicBezTo>
                      <a:pt x="695" y="1944"/>
                      <a:pt x="714" y="1964"/>
                      <a:pt x="695" y="2004"/>
                    </a:cubicBezTo>
                    <a:lnTo>
                      <a:pt x="695" y="2043"/>
                    </a:lnTo>
                    <a:cubicBezTo>
                      <a:pt x="695" y="2083"/>
                      <a:pt x="695" y="2123"/>
                      <a:pt x="655" y="2142"/>
                    </a:cubicBezTo>
                    <a:lnTo>
                      <a:pt x="655" y="2162"/>
                    </a:lnTo>
                    <a:lnTo>
                      <a:pt x="655" y="2182"/>
                    </a:lnTo>
                    <a:cubicBezTo>
                      <a:pt x="655" y="2202"/>
                      <a:pt x="635" y="2222"/>
                      <a:pt x="615" y="2242"/>
                    </a:cubicBezTo>
                    <a:lnTo>
                      <a:pt x="615" y="2321"/>
                    </a:lnTo>
                    <a:cubicBezTo>
                      <a:pt x="576" y="2361"/>
                      <a:pt x="516" y="2400"/>
                      <a:pt x="536" y="2480"/>
                    </a:cubicBezTo>
                    <a:cubicBezTo>
                      <a:pt x="536" y="2519"/>
                      <a:pt x="536" y="2539"/>
                      <a:pt x="516" y="2539"/>
                    </a:cubicBezTo>
                    <a:cubicBezTo>
                      <a:pt x="417" y="2618"/>
                      <a:pt x="437" y="2718"/>
                      <a:pt x="437" y="2797"/>
                    </a:cubicBezTo>
                    <a:cubicBezTo>
                      <a:pt x="453" y="2797"/>
                      <a:pt x="468" y="2794"/>
                      <a:pt x="481" y="2794"/>
                    </a:cubicBezTo>
                    <a:cubicBezTo>
                      <a:pt x="499" y="2794"/>
                      <a:pt x="508" y="2801"/>
                      <a:pt x="496" y="2836"/>
                    </a:cubicBezTo>
                    <a:cubicBezTo>
                      <a:pt x="496" y="2896"/>
                      <a:pt x="457" y="2955"/>
                      <a:pt x="397" y="2975"/>
                    </a:cubicBezTo>
                    <a:cubicBezTo>
                      <a:pt x="357" y="2975"/>
                      <a:pt x="357" y="2975"/>
                      <a:pt x="357" y="2916"/>
                    </a:cubicBezTo>
                    <a:cubicBezTo>
                      <a:pt x="357" y="2876"/>
                      <a:pt x="357" y="2817"/>
                      <a:pt x="377" y="2757"/>
                    </a:cubicBezTo>
                    <a:cubicBezTo>
                      <a:pt x="397" y="2737"/>
                      <a:pt x="377" y="2718"/>
                      <a:pt x="338" y="2698"/>
                    </a:cubicBezTo>
                    <a:cubicBezTo>
                      <a:pt x="318" y="2718"/>
                      <a:pt x="298" y="2757"/>
                      <a:pt x="298" y="2797"/>
                    </a:cubicBezTo>
                    <a:cubicBezTo>
                      <a:pt x="298" y="2876"/>
                      <a:pt x="278" y="2955"/>
                      <a:pt x="258" y="3035"/>
                    </a:cubicBezTo>
                    <a:cubicBezTo>
                      <a:pt x="258" y="3174"/>
                      <a:pt x="238" y="3312"/>
                      <a:pt x="219" y="3451"/>
                    </a:cubicBezTo>
                    <a:lnTo>
                      <a:pt x="298" y="3511"/>
                    </a:lnTo>
                    <a:lnTo>
                      <a:pt x="357" y="3511"/>
                    </a:lnTo>
                    <a:cubicBezTo>
                      <a:pt x="397" y="3550"/>
                      <a:pt x="437" y="3610"/>
                      <a:pt x="437" y="3689"/>
                    </a:cubicBezTo>
                    <a:cubicBezTo>
                      <a:pt x="496" y="3709"/>
                      <a:pt x="476" y="3749"/>
                      <a:pt x="437" y="3769"/>
                    </a:cubicBezTo>
                    <a:cubicBezTo>
                      <a:pt x="437" y="3808"/>
                      <a:pt x="437" y="3848"/>
                      <a:pt x="437" y="3888"/>
                    </a:cubicBezTo>
                    <a:cubicBezTo>
                      <a:pt x="457" y="3947"/>
                      <a:pt x="437" y="4026"/>
                      <a:pt x="397" y="4086"/>
                    </a:cubicBezTo>
                    <a:cubicBezTo>
                      <a:pt x="397" y="4126"/>
                      <a:pt x="318" y="4145"/>
                      <a:pt x="298" y="4165"/>
                    </a:cubicBezTo>
                    <a:lnTo>
                      <a:pt x="258" y="4264"/>
                    </a:lnTo>
                    <a:cubicBezTo>
                      <a:pt x="278" y="4264"/>
                      <a:pt x="278" y="4304"/>
                      <a:pt x="298" y="4304"/>
                    </a:cubicBezTo>
                    <a:cubicBezTo>
                      <a:pt x="357" y="4304"/>
                      <a:pt x="397" y="4344"/>
                      <a:pt x="397" y="4403"/>
                    </a:cubicBezTo>
                    <a:cubicBezTo>
                      <a:pt x="397" y="4486"/>
                      <a:pt x="370" y="4527"/>
                      <a:pt x="314" y="4527"/>
                    </a:cubicBezTo>
                    <a:cubicBezTo>
                      <a:pt x="303" y="4527"/>
                      <a:pt x="291" y="4525"/>
                      <a:pt x="278" y="4522"/>
                    </a:cubicBezTo>
                    <a:cubicBezTo>
                      <a:pt x="278" y="4522"/>
                      <a:pt x="258" y="4502"/>
                      <a:pt x="258" y="4482"/>
                    </a:cubicBezTo>
                    <a:lnTo>
                      <a:pt x="219" y="4482"/>
                    </a:lnTo>
                    <a:cubicBezTo>
                      <a:pt x="179" y="4542"/>
                      <a:pt x="159" y="4582"/>
                      <a:pt x="139" y="4641"/>
                    </a:cubicBezTo>
                    <a:cubicBezTo>
                      <a:pt x="119" y="4681"/>
                      <a:pt x="139" y="4740"/>
                      <a:pt x="119" y="4780"/>
                    </a:cubicBezTo>
                    <a:cubicBezTo>
                      <a:pt x="119" y="4820"/>
                      <a:pt x="80" y="4839"/>
                      <a:pt x="40" y="4839"/>
                    </a:cubicBezTo>
                    <a:cubicBezTo>
                      <a:pt x="20" y="4839"/>
                      <a:pt x="20" y="4859"/>
                      <a:pt x="40" y="4879"/>
                    </a:cubicBezTo>
                    <a:cubicBezTo>
                      <a:pt x="60" y="4899"/>
                      <a:pt x="100" y="4939"/>
                      <a:pt x="80" y="4978"/>
                    </a:cubicBezTo>
                    <a:cubicBezTo>
                      <a:pt x="20" y="5038"/>
                      <a:pt x="80" y="5077"/>
                      <a:pt x="100" y="5137"/>
                    </a:cubicBezTo>
                    <a:cubicBezTo>
                      <a:pt x="116" y="5145"/>
                      <a:pt x="132" y="5150"/>
                      <a:pt x="147" y="5150"/>
                    </a:cubicBezTo>
                    <a:cubicBezTo>
                      <a:pt x="169" y="5150"/>
                      <a:pt x="187" y="5140"/>
                      <a:pt x="199" y="5117"/>
                    </a:cubicBezTo>
                    <a:lnTo>
                      <a:pt x="298" y="5117"/>
                    </a:lnTo>
                    <a:cubicBezTo>
                      <a:pt x="357" y="5117"/>
                      <a:pt x="357" y="5137"/>
                      <a:pt x="357" y="5177"/>
                    </a:cubicBezTo>
                    <a:cubicBezTo>
                      <a:pt x="338" y="5196"/>
                      <a:pt x="318" y="5236"/>
                      <a:pt x="298" y="5256"/>
                    </a:cubicBezTo>
                    <a:cubicBezTo>
                      <a:pt x="357" y="5375"/>
                      <a:pt x="318" y="5494"/>
                      <a:pt x="238" y="5573"/>
                    </a:cubicBezTo>
                    <a:cubicBezTo>
                      <a:pt x="219" y="5633"/>
                      <a:pt x="179" y="5672"/>
                      <a:pt x="238" y="5732"/>
                    </a:cubicBezTo>
                    <a:cubicBezTo>
                      <a:pt x="298" y="5791"/>
                      <a:pt x="238" y="5791"/>
                      <a:pt x="219" y="5831"/>
                    </a:cubicBezTo>
                    <a:cubicBezTo>
                      <a:pt x="199" y="5851"/>
                      <a:pt x="179" y="5910"/>
                      <a:pt x="159" y="5950"/>
                    </a:cubicBezTo>
                    <a:cubicBezTo>
                      <a:pt x="179" y="5950"/>
                      <a:pt x="238" y="5950"/>
                      <a:pt x="199" y="6009"/>
                    </a:cubicBezTo>
                    <a:cubicBezTo>
                      <a:pt x="179" y="6029"/>
                      <a:pt x="159" y="6049"/>
                      <a:pt x="139" y="6069"/>
                    </a:cubicBezTo>
                    <a:cubicBezTo>
                      <a:pt x="80" y="6109"/>
                      <a:pt x="80" y="6188"/>
                      <a:pt x="139" y="6228"/>
                    </a:cubicBezTo>
                    <a:cubicBezTo>
                      <a:pt x="139" y="6247"/>
                      <a:pt x="139" y="6267"/>
                      <a:pt x="100" y="6267"/>
                    </a:cubicBezTo>
                    <a:lnTo>
                      <a:pt x="20" y="6366"/>
                    </a:lnTo>
                    <a:cubicBezTo>
                      <a:pt x="20" y="6426"/>
                      <a:pt x="80" y="6485"/>
                      <a:pt x="60" y="6545"/>
                    </a:cubicBezTo>
                    <a:cubicBezTo>
                      <a:pt x="159" y="6585"/>
                      <a:pt x="159" y="6604"/>
                      <a:pt x="119" y="6644"/>
                    </a:cubicBezTo>
                    <a:cubicBezTo>
                      <a:pt x="60" y="6704"/>
                      <a:pt x="60" y="6783"/>
                      <a:pt x="119" y="6842"/>
                    </a:cubicBezTo>
                    <a:lnTo>
                      <a:pt x="199" y="6942"/>
                    </a:lnTo>
                    <a:lnTo>
                      <a:pt x="219" y="6981"/>
                    </a:lnTo>
                    <a:cubicBezTo>
                      <a:pt x="238" y="6981"/>
                      <a:pt x="258" y="7001"/>
                      <a:pt x="258" y="7001"/>
                    </a:cubicBezTo>
                    <a:cubicBezTo>
                      <a:pt x="278" y="7006"/>
                      <a:pt x="294" y="7008"/>
                      <a:pt x="307" y="7008"/>
                    </a:cubicBezTo>
                    <a:cubicBezTo>
                      <a:pt x="345" y="7008"/>
                      <a:pt x="352" y="6986"/>
                      <a:pt x="338" y="6942"/>
                    </a:cubicBezTo>
                    <a:cubicBezTo>
                      <a:pt x="338" y="6882"/>
                      <a:pt x="338" y="6882"/>
                      <a:pt x="318" y="6862"/>
                    </a:cubicBezTo>
                    <a:cubicBezTo>
                      <a:pt x="318" y="6823"/>
                      <a:pt x="298" y="6723"/>
                      <a:pt x="357" y="6723"/>
                    </a:cubicBezTo>
                    <a:cubicBezTo>
                      <a:pt x="397" y="6743"/>
                      <a:pt x="417" y="6763"/>
                      <a:pt x="437" y="6803"/>
                    </a:cubicBezTo>
                    <a:cubicBezTo>
                      <a:pt x="476" y="6823"/>
                      <a:pt x="496" y="6902"/>
                      <a:pt x="457" y="6942"/>
                    </a:cubicBezTo>
                    <a:cubicBezTo>
                      <a:pt x="397" y="7041"/>
                      <a:pt x="476" y="7100"/>
                      <a:pt x="516" y="7160"/>
                    </a:cubicBezTo>
                    <a:lnTo>
                      <a:pt x="437" y="7239"/>
                    </a:lnTo>
                    <a:cubicBezTo>
                      <a:pt x="437" y="7279"/>
                      <a:pt x="476" y="7318"/>
                      <a:pt x="476" y="7358"/>
                    </a:cubicBezTo>
                    <a:lnTo>
                      <a:pt x="516" y="7358"/>
                    </a:lnTo>
                    <a:cubicBezTo>
                      <a:pt x="540" y="7346"/>
                      <a:pt x="579" y="7327"/>
                      <a:pt x="610" y="7327"/>
                    </a:cubicBezTo>
                    <a:cubicBezTo>
                      <a:pt x="630" y="7327"/>
                      <a:pt x="647" y="7335"/>
                      <a:pt x="655" y="7358"/>
                    </a:cubicBezTo>
                    <a:cubicBezTo>
                      <a:pt x="695" y="7398"/>
                      <a:pt x="615" y="7418"/>
                      <a:pt x="595" y="7457"/>
                    </a:cubicBezTo>
                    <a:cubicBezTo>
                      <a:pt x="556" y="7497"/>
                      <a:pt x="536" y="7517"/>
                      <a:pt x="516" y="7537"/>
                    </a:cubicBezTo>
                    <a:cubicBezTo>
                      <a:pt x="516" y="7636"/>
                      <a:pt x="457" y="7715"/>
                      <a:pt x="476" y="7814"/>
                    </a:cubicBezTo>
                    <a:cubicBezTo>
                      <a:pt x="496" y="7814"/>
                      <a:pt x="521" y="7804"/>
                      <a:pt x="538" y="7804"/>
                    </a:cubicBezTo>
                    <a:cubicBezTo>
                      <a:pt x="556" y="7804"/>
                      <a:pt x="566" y="7814"/>
                      <a:pt x="556" y="7854"/>
                    </a:cubicBezTo>
                    <a:cubicBezTo>
                      <a:pt x="536" y="7913"/>
                      <a:pt x="536" y="7973"/>
                      <a:pt x="556" y="8012"/>
                    </a:cubicBezTo>
                    <a:cubicBezTo>
                      <a:pt x="576" y="8052"/>
                      <a:pt x="536" y="8092"/>
                      <a:pt x="516" y="8112"/>
                    </a:cubicBezTo>
                    <a:cubicBezTo>
                      <a:pt x="516" y="8131"/>
                      <a:pt x="516" y="8151"/>
                      <a:pt x="536" y="8191"/>
                    </a:cubicBezTo>
                    <a:cubicBezTo>
                      <a:pt x="576" y="8231"/>
                      <a:pt x="556" y="8290"/>
                      <a:pt x="516" y="8330"/>
                    </a:cubicBezTo>
                    <a:lnTo>
                      <a:pt x="516" y="8350"/>
                    </a:lnTo>
                    <a:lnTo>
                      <a:pt x="516" y="8389"/>
                    </a:lnTo>
                    <a:cubicBezTo>
                      <a:pt x="556" y="8429"/>
                      <a:pt x="615" y="8449"/>
                      <a:pt x="556" y="8528"/>
                    </a:cubicBezTo>
                    <a:cubicBezTo>
                      <a:pt x="556" y="8544"/>
                      <a:pt x="556" y="8573"/>
                      <a:pt x="577" y="8573"/>
                    </a:cubicBezTo>
                    <a:cubicBezTo>
                      <a:pt x="582" y="8573"/>
                      <a:pt x="588" y="8572"/>
                      <a:pt x="595" y="8568"/>
                    </a:cubicBezTo>
                    <a:cubicBezTo>
                      <a:pt x="618" y="8560"/>
                      <a:pt x="634" y="8557"/>
                      <a:pt x="645" y="8557"/>
                    </a:cubicBezTo>
                    <a:cubicBezTo>
                      <a:pt x="694" y="8557"/>
                      <a:pt x="655" y="8619"/>
                      <a:pt x="655" y="8667"/>
                    </a:cubicBezTo>
                    <a:cubicBezTo>
                      <a:pt x="655" y="8726"/>
                      <a:pt x="655" y="8786"/>
                      <a:pt x="595" y="8826"/>
                    </a:cubicBezTo>
                    <a:cubicBezTo>
                      <a:pt x="516" y="8905"/>
                      <a:pt x="496" y="8925"/>
                      <a:pt x="556" y="9004"/>
                    </a:cubicBezTo>
                    <a:cubicBezTo>
                      <a:pt x="577" y="8997"/>
                      <a:pt x="591" y="8992"/>
                      <a:pt x="600" y="8992"/>
                    </a:cubicBezTo>
                    <a:cubicBezTo>
                      <a:pt x="615" y="8992"/>
                      <a:pt x="615" y="9006"/>
                      <a:pt x="615" y="9044"/>
                    </a:cubicBezTo>
                    <a:cubicBezTo>
                      <a:pt x="615" y="9123"/>
                      <a:pt x="615" y="9143"/>
                      <a:pt x="635" y="9163"/>
                    </a:cubicBezTo>
                    <a:cubicBezTo>
                      <a:pt x="655" y="9202"/>
                      <a:pt x="695" y="9222"/>
                      <a:pt x="655" y="9262"/>
                    </a:cubicBezTo>
                    <a:cubicBezTo>
                      <a:pt x="649" y="9265"/>
                      <a:pt x="644" y="9266"/>
                      <a:pt x="639" y="9266"/>
                    </a:cubicBezTo>
                    <a:cubicBezTo>
                      <a:pt x="609" y="9266"/>
                      <a:pt x="590" y="9222"/>
                      <a:pt x="556" y="9222"/>
                    </a:cubicBezTo>
                    <a:cubicBezTo>
                      <a:pt x="556" y="9291"/>
                      <a:pt x="556" y="9345"/>
                      <a:pt x="634" y="9345"/>
                    </a:cubicBezTo>
                    <a:cubicBezTo>
                      <a:pt x="645" y="9345"/>
                      <a:pt x="659" y="9344"/>
                      <a:pt x="675" y="9341"/>
                    </a:cubicBezTo>
                    <a:cubicBezTo>
                      <a:pt x="675" y="9341"/>
                      <a:pt x="695" y="9381"/>
                      <a:pt x="695" y="9401"/>
                    </a:cubicBezTo>
                    <a:cubicBezTo>
                      <a:pt x="734" y="9460"/>
                      <a:pt x="734" y="9539"/>
                      <a:pt x="695" y="9579"/>
                    </a:cubicBezTo>
                    <a:lnTo>
                      <a:pt x="695" y="9678"/>
                    </a:lnTo>
                    <a:lnTo>
                      <a:pt x="695" y="9758"/>
                    </a:lnTo>
                    <a:cubicBezTo>
                      <a:pt x="734" y="9797"/>
                      <a:pt x="754" y="9837"/>
                      <a:pt x="734" y="9896"/>
                    </a:cubicBezTo>
                    <a:cubicBezTo>
                      <a:pt x="754" y="9916"/>
                      <a:pt x="774" y="9936"/>
                      <a:pt x="774" y="9956"/>
                    </a:cubicBezTo>
                    <a:cubicBezTo>
                      <a:pt x="788" y="9970"/>
                      <a:pt x="811" y="9993"/>
                      <a:pt x="850" y="9993"/>
                    </a:cubicBezTo>
                    <a:cubicBezTo>
                      <a:pt x="867" y="9993"/>
                      <a:pt x="888" y="9988"/>
                      <a:pt x="913" y="9976"/>
                    </a:cubicBezTo>
                    <a:lnTo>
                      <a:pt x="952" y="9976"/>
                    </a:lnTo>
                    <a:cubicBezTo>
                      <a:pt x="964" y="9952"/>
                      <a:pt x="980" y="9944"/>
                      <a:pt x="998" y="9944"/>
                    </a:cubicBezTo>
                    <a:cubicBezTo>
                      <a:pt x="1028" y="9944"/>
                      <a:pt x="1064" y="9966"/>
                      <a:pt x="1097" y="9966"/>
                    </a:cubicBezTo>
                    <a:cubicBezTo>
                      <a:pt x="1109" y="9966"/>
                      <a:pt x="1120" y="9963"/>
                      <a:pt x="1131" y="9956"/>
                    </a:cubicBezTo>
                    <a:cubicBezTo>
                      <a:pt x="1151" y="9956"/>
                      <a:pt x="1210" y="10095"/>
                      <a:pt x="1190" y="10134"/>
                    </a:cubicBezTo>
                    <a:cubicBezTo>
                      <a:pt x="1170" y="10194"/>
                      <a:pt x="1151" y="10214"/>
                      <a:pt x="1131" y="10253"/>
                    </a:cubicBezTo>
                    <a:lnTo>
                      <a:pt x="1190" y="10472"/>
                    </a:lnTo>
                    <a:cubicBezTo>
                      <a:pt x="1289" y="10591"/>
                      <a:pt x="1289" y="10749"/>
                      <a:pt x="1230" y="10868"/>
                    </a:cubicBezTo>
                    <a:cubicBezTo>
                      <a:pt x="1230" y="10908"/>
                      <a:pt x="1230" y="10928"/>
                      <a:pt x="1210" y="10967"/>
                    </a:cubicBezTo>
                    <a:cubicBezTo>
                      <a:pt x="1210" y="10987"/>
                      <a:pt x="1190" y="10987"/>
                      <a:pt x="1170" y="11007"/>
                    </a:cubicBezTo>
                    <a:cubicBezTo>
                      <a:pt x="1170" y="11106"/>
                      <a:pt x="1190" y="11185"/>
                      <a:pt x="1230" y="11265"/>
                    </a:cubicBezTo>
                    <a:cubicBezTo>
                      <a:pt x="1270" y="11285"/>
                      <a:pt x="1270" y="11324"/>
                      <a:pt x="1270" y="11364"/>
                    </a:cubicBezTo>
                    <a:lnTo>
                      <a:pt x="1270" y="11463"/>
                    </a:lnTo>
                    <a:cubicBezTo>
                      <a:pt x="1250" y="11503"/>
                      <a:pt x="1270" y="11542"/>
                      <a:pt x="1289" y="11582"/>
                    </a:cubicBezTo>
                    <a:cubicBezTo>
                      <a:pt x="1309" y="11622"/>
                      <a:pt x="1289" y="11661"/>
                      <a:pt x="1270" y="11681"/>
                    </a:cubicBezTo>
                    <a:cubicBezTo>
                      <a:pt x="1190" y="11741"/>
                      <a:pt x="1230" y="11800"/>
                      <a:pt x="1270" y="11860"/>
                    </a:cubicBezTo>
                    <a:cubicBezTo>
                      <a:pt x="1289" y="11899"/>
                      <a:pt x="1270" y="11939"/>
                      <a:pt x="1270" y="11979"/>
                    </a:cubicBezTo>
                    <a:lnTo>
                      <a:pt x="1230" y="12217"/>
                    </a:lnTo>
                    <a:cubicBezTo>
                      <a:pt x="1230" y="12237"/>
                      <a:pt x="1210" y="12256"/>
                      <a:pt x="1190" y="12276"/>
                    </a:cubicBezTo>
                    <a:cubicBezTo>
                      <a:pt x="1131" y="12296"/>
                      <a:pt x="1151" y="12316"/>
                      <a:pt x="1190" y="12356"/>
                    </a:cubicBezTo>
                    <a:cubicBezTo>
                      <a:pt x="1190" y="12356"/>
                      <a:pt x="1210" y="12375"/>
                      <a:pt x="1230" y="12375"/>
                    </a:cubicBezTo>
                    <a:cubicBezTo>
                      <a:pt x="1289" y="12415"/>
                      <a:pt x="1250" y="12415"/>
                      <a:pt x="1230" y="12435"/>
                    </a:cubicBezTo>
                    <a:cubicBezTo>
                      <a:pt x="1210" y="12435"/>
                      <a:pt x="1230" y="12455"/>
                      <a:pt x="1230" y="12455"/>
                    </a:cubicBezTo>
                    <a:cubicBezTo>
                      <a:pt x="1151" y="12554"/>
                      <a:pt x="1151" y="12554"/>
                      <a:pt x="1131" y="12673"/>
                    </a:cubicBezTo>
                    <a:cubicBezTo>
                      <a:pt x="1131" y="12732"/>
                      <a:pt x="1071" y="12812"/>
                      <a:pt x="1091" y="12851"/>
                    </a:cubicBezTo>
                    <a:cubicBezTo>
                      <a:pt x="1111" y="12911"/>
                      <a:pt x="1071" y="12990"/>
                      <a:pt x="1071" y="13050"/>
                    </a:cubicBezTo>
                    <a:cubicBezTo>
                      <a:pt x="1111" y="13109"/>
                      <a:pt x="1051" y="13188"/>
                      <a:pt x="1111" y="13248"/>
                    </a:cubicBezTo>
                    <a:cubicBezTo>
                      <a:pt x="1111" y="13248"/>
                      <a:pt x="1111" y="13288"/>
                      <a:pt x="1071" y="13288"/>
                    </a:cubicBezTo>
                    <a:cubicBezTo>
                      <a:pt x="1032" y="13288"/>
                      <a:pt x="1032" y="13367"/>
                      <a:pt x="972" y="13367"/>
                    </a:cubicBezTo>
                    <a:lnTo>
                      <a:pt x="933" y="13387"/>
                    </a:lnTo>
                    <a:cubicBezTo>
                      <a:pt x="992" y="13407"/>
                      <a:pt x="1051" y="13426"/>
                      <a:pt x="1091" y="13446"/>
                    </a:cubicBezTo>
                    <a:cubicBezTo>
                      <a:pt x="1131" y="13466"/>
                      <a:pt x="1151" y="13506"/>
                      <a:pt x="1151" y="13526"/>
                    </a:cubicBezTo>
                    <a:lnTo>
                      <a:pt x="1210" y="13526"/>
                    </a:lnTo>
                    <a:cubicBezTo>
                      <a:pt x="1230" y="13545"/>
                      <a:pt x="1230" y="13565"/>
                      <a:pt x="1210" y="13565"/>
                    </a:cubicBezTo>
                    <a:cubicBezTo>
                      <a:pt x="1210" y="13585"/>
                      <a:pt x="1210" y="13585"/>
                      <a:pt x="1210" y="13605"/>
                    </a:cubicBezTo>
                    <a:cubicBezTo>
                      <a:pt x="1270" y="13684"/>
                      <a:pt x="1270" y="13704"/>
                      <a:pt x="1190" y="13783"/>
                    </a:cubicBezTo>
                    <a:cubicBezTo>
                      <a:pt x="1151" y="13863"/>
                      <a:pt x="1091" y="13922"/>
                      <a:pt x="1071" y="14001"/>
                    </a:cubicBezTo>
                    <a:cubicBezTo>
                      <a:pt x="1071" y="14041"/>
                      <a:pt x="1071" y="14061"/>
                      <a:pt x="1071" y="14101"/>
                    </a:cubicBezTo>
                    <a:cubicBezTo>
                      <a:pt x="1032" y="14180"/>
                      <a:pt x="1051" y="14259"/>
                      <a:pt x="1131" y="14319"/>
                    </a:cubicBezTo>
                    <a:cubicBezTo>
                      <a:pt x="1131" y="14299"/>
                      <a:pt x="1151" y="14279"/>
                      <a:pt x="1170" y="14279"/>
                    </a:cubicBezTo>
                    <a:cubicBezTo>
                      <a:pt x="1190" y="14279"/>
                      <a:pt x="1190" y="14319"/>
                      <a:pt x="1170" y="14339"/>
                    </a:cubicBezTo>
                    <a:cubicBezTo>
                      <a:pt x="1170" y="14358"/>
                      <a:pt x="1151" y="14398"/>
                      <a:pt x="1111" y="14418"/>
                    </a:cubicBezTo>
                    <a:cubicBezTo>
                      <a:pt x="1111" y="14477"/>
                      <a:pt x="1151" y="14517"/>
                      <a:pt x="1190" y="14557"/>
                    </a:cubicBezTo>
                    <a:cubicBezTo>
                      <a:pt x="1250" y="14596"/>
                      <a:pt x="1270" y="14676"/>
                      <a:pt x="1230" y="14735"/>
                    </a:cubicBezTo>
                    <a:cubicBezTo>
                      <a:pt x="1210" y="14775"/>
                      <a:pt x="1230" y="14834"/>
                      <a:pt x="1250" y="14874"/>
                    </a:cubicBezTo>
                    <a:cubicBezTo>
                      <a:pt x="1289" y="14914"/>
                      <a:pt x="1230" y="14934"/>
                      <a:pt x="1210" y="14953"/>
                    </a:cubicBezTo>
                    <a:cubicBezTo>
                      <a:pt x="1170" y="14973"/>
                      <a:pt x="1170" y="15013"/>
                      <a:pt x="1210" y="15033"/>
                    </a:cubicBezTo>
                    <a:cubicBezTo>
                      <a:pt x="1270" y="15072"/>
                      <a:pt x="1309" y="15152"/>
                      <a:pt x="1270" y="15231"/>
                    </a:cubicBezTo>
                    <a:cubicBezTo>
                      <a:pt x="1309" y="15330"/>
                      <a:pt x="1329" y="15449"/>
                      <a:pt x="1289" y="15568"/>
                    </a:cubicBezTo>
                    <a:cubicBezTo>
                      <a:pt x="1289" y="15628"/>
                      <a:pt x="1289" y="15687"/>
                      <a:pt x="1289" y="15747"/>
                    </a:cubicBezTo>
                    <a:cubicBezTo>
                      <a:pt x="1309" y="15826"/>
                      <a:pt x="1309" y="15925"/>
                      <a:pt x="1289" y="16004"/>
                    </a:cubicBezTo>
                    <a:cubicBezTo>
                      <a:pt x="1289" y="16044"/>
                      <a:pt x="1309" y="16064"/>
                      <a:pt x="1329" y="16084"/>
                    </a:cubicBezTo>
                    <a:cubicBezTo>
                      <a:pt x="1389" y="16163"/>
                      <a:pt x="1389" y="16242"/>
                      <a:pt x="1369" y="16342"/>
                    </a:cubicBezTo>
                    <a:cubicBezTo>
                      <a:pt x="1369" y="16361"/>
                      <a:pt x="1408" y="16401"/>
                      <a:pt x="1408" y="16421"/>
                    </a:cubicBezTo>
                    <a:cubicBezTo>
                      <a:pt x="1349" y="16500"/>
                      <a:pt x="1408" y="16560"/>
                      <a:pt x="1408" y="16659"/>
                    </a:cubicBezTo>
                    <a:cubicBezTo>
                      <a:pt x="1428" y="16758"/>
                      <a:pt x="1408" y="16818"/>
                      <a:pt x="1408" y="16897"/>
                    </a:cubicBezTo>
                    <a:cubicBezTo>
                      <a:pt x="1408" y="16917"/>
                      <a:pt x="1448" y="16956"/>
                      <a:pt x="1408" y="16976"/>
                    </a:cubicBezTo>
                    <a:cubicBezTo>
                      <a:pt x="1389" y="16996"/>
                      <a:pt x="1349" y="17075"/>
                      <a:pt x="1369" y="17135"/>
                    </a:cubicBezTo>
                    <a:cubicBezTo>
                      <a:pt x="1428" y="17214"/>
                      <a:pt x="1369" y="17293"/>
                      <a:pt x="1369" y="17353"/>
                    </a:cubicBezTo>
                    <a:cubicBezTo>
                      <a:pt x="1369" y="17373"/>
                      <a:pt x="1309" y="17393"/>
                      <a:pt x="1270" y="17412"/>
                    </a:cubicBezTo>
                    <a:lnTo>
                      <a:pt x="1270" y="17452"/>
                    </a:lnTo>
                    <a:cubicBezTo>
                      <a:pt x="1270" y="17512"/>
                      <a:pt x="1329" y="17571"/>
                      <a:pt x="1270" y="17631"/>
                    </a:cubicBezTo>
                    <a:cubicBezTo>
                      <a:pt x="1250" y="17650"/>
                      <a:pt x="1270" y="17670"/>
                      <a:pt x="1289" y="17690"/>
                    </a:cubicBezTo>
                    <a:cubicBezTo>
                      <a:pt x="1309" y="17690"/>
                      <a:pt x="1369" y="17750"/>
                      <a:pt x="1329" y="17809"/>
                    </a:cubicBezTo>
                    <a:lnTo>
                      <a:pt x="1329" y="17829"/>
                    </a:lnTo>
                    <a:lnTo>
                      <a:pt x="1329" y="17849"/>
                    </a:lnTo>
                    <a:lnTo>
                      <a:pt x="1329" y="17908"/>
                    </a:lnTo>
                    <a:lnTo>
                      <a:pt x="1329" y="17928"/>
                    </a:lnTo>
                    <a:cubicBezTo>
                      <a:pt x="1389" y="18067"/>
                      <a:pt x="1389" y="18107"/>
                      <a:pt x="1250" y="18166"/>
                    </a:cubicBezTo>
                    <a:cubicBezTo>
                      <a:pt x="1250" y="18245"/>
                      <a:pt x="1250" y="18325"/>
                      <a:pt x="1210" y="18384"/>
                    </a:cubicBezTo>
                    <a:cubicBezTo>
                      <a:pt x="1270" y="18384"/>
                      <a:pt x="1250" y="18444"/>
                      <a:pt x="1250" y="18483"/>
                    </a:cubicBezTo>
                    <a:lnTo>
                      <a:pt x="1349" y="18483"/>
                    </a:lnTo>
                    <a:cubicBezTo>
                      <a:pt x="1368" y="18471"/>
                      <a:pt x="1383" y="18464"/>
                      <a:pt x="1394" y="18464"/>
                    </a:cubicBezTo>
                    <a:cubicBezTo>
                      <a:pt x="1419" y="18464"/>
                      <a:pt x="1428" y="18495"/>
                      <a:pt x="1428" y="18563"/>
                    </a:cubicBezTo>
                    <a:cubicBezTo>
                      <a:pt x="1508" y="18583"/>
                      <a:pt x="1527" y="18583"/>
                      <a:pt x="1488" y="18642"/>
                    </a:cubicBezTo>
                    <a:cubicBezTo>
                      <a:pt x="1475" y="18695"/>
                      <a:pt x="1479" y="18713"/>
                      <a:pt x="1501" y="18713"/>
                    </a:cubicBezTo>
                    <a:cubicBezTo>
                      <a:pt x="1512" y="18713"/>
                      <a:pt x="1527" y="18708"/>
                      <a:pt x="1547" y="18702"/>
                    </a:cubicBezTo>
                    <a:cubicBezTo>
                      <a:pt x="1607" y="18702"/>
                      <a:pt x="1587" y="18741"/>
                      <a:pt x="1567" y="18781"/>
                    </a:cubicBezTo>
                    <a:cubicBezTo>
                      <a:pt x="1567" y="18791"/>
                      <a:pt x="1562" y="18791"/>
                      <a:pt x="1557" y="18791"/>
                    </a:cubicBezTo>
                    <a:cubicBezTo>
                      <a:pt x="1552" y="18791"/>
                      <a:pt x="1547" y="18791"/>
                      <a:pt x="1547" y="18801"/>
                    </a:cubicBezTo>
                    <a:cubicBezTo>
                      <a:pt x="1527" y="18820"/>
                      <a:pt x="1508" y="18840"/>
                      <a:pt x="1508" y="18880"/>
                    </a:cubicBezTo>
                    <a:lnTo>
                      <a:pt x="1527" y="18880"/>
                    </a:lnTo>
                    <a:cubicBezTo>
                      <a:pt x="1539" y="18880"/>
                      <a:pt x="1570" y="18867"/>
                      <a:pt x="1598" y="18867"/>
                    </a:cubicBezTo>
                    <a:cubicBezTo>
                      <a:pt x="1619" y="18867"/>
                      <a:pt x="1638" y="18874"/>
                      <a:pt x="1646" y="18900"/>
                    </a:cubicBezTo>
                    <a:cubicBezTo>
                      <a:pt x="1686" y="18939"/>
                      <a:pt x="1706" y="18979"/>
                      <a:pt x="1686" y="19039"/>
                    </a:cubicBezTo>
                    <a:cubicBezTo>
                      <a:pt x="1686" y="19078"/>
                      <a:pt x="1666" y="19118"/>
                      <a:pt x="1646" y="19177"/>
                    </a:cubicBezTo>
                    <a:cubicBezTo>
                      <a:pt x="1646" y="19217"/>
                      <a:pt x="1646" y="19257"/>
                      <a:pt x="1666" y="19277"/>
                    </a:cubicBezTo>
                    <a:cubicBezTo>
                      <a:pt x="1666" y="19296"/>
                      <a:pt x="1686" y="19396"/>
                      <a:pt x="1686" y="19435"/>
                    </a:cubicBezTo>
                    <a:cubicBezTo>
                      <a:pt x="1746" y="19515"/>
                      <a:pt x="1765" y="19614"/>
                      <a:pt x="1726" y="19693"/>
                    </a:cubicBezTo>
                    <a:cubicBezTo>
                      <a:pt x="1686" y="19753"/>
                      <a:pt x="1666" y="19832"/>
                      <a:pt x="1686" y="19891"/>
                    </a:cubicBezTo>
                    <a:cubicBezTo>
                      <a:pt x="1675" y="19894"/>
                      <a:pt x="1664" y="19895"/>
                      <a:pt x="1653" y="19895"/>
                    </a:cubicBezTo>
                    <a:cubicBezTo>
                      <a:pt x="1580" y="19895"/>
                      <a:pt x="1517" y="19849"/>
                      <a:pt x="1455" y="19849"/>
                    </a:cubicBezTo>
                    <a:cubicBezTo>
                      <a:pt x="1446" y="19849"/>
                      <a:pt x="1437" y="19849"/>
                      <a:pt x="1428" y="19852"/>
                    </a:cubicBezTo>
                    <a:cubicBezTo>
                      <a:pt x="1428" y="19911"/>
                      <a:pt x="1408" y="19991"/>
                      <a:pt x="1448" y="20050"/>
                    </a:cubicBezTo>
                    <a:cubicBezTo>
                      <a:pt x="1468" y="20070"/>
                      <a:pt x="1448" y="20110"/>
                      <a:pt x="1428" y="20129"/>
                    </a:cubicBezTo>
                    <a:cubicBezTo>
                      <a:pt x="1428" y="20169"/>
                      <a:pt x="1369" y="20229"/>
                      <a:pt x="1448" y="20248"/>
                    </a:cubicBezTo>
                    <a:cubicBezTo>
                      <a:pt x="1448" y="20268"/>
                      <a:pt x="1448" y="20288"/>
                      <a:pt x="1448" y="20288"/>
                    </a:cubicBezTo>
                    <a:cubicBezTo>
                      <a:pt x="1408" y="20387"/>
                      <a:pt x="1428" y="20506"/>
                      <a:pt x="1408" y="20605"/>
                    </a:cubicBezTo>
                    <a:cubicBezTo>
                      <a:pt x="1389" y="20645"/>
                      <a:pt x="1389" y="20704"/>
                      <a:pt x="1408" y="20764"/>
                    </a:cubicBezTo>
                    <a:cubicBezTo>
                      <a:pt x="1428" y="20823"/>
                      <a:pt x="1428" y="20863"/>
                      <a:pt x="1408" y="20923"/>
                    </a:cubicBezTo>
                    <a:cubicBezTo>
                      <a:pt x="1389" y="20982"/>
                      <a:pt x="1389" y="21061"/>
                      <a:pt x="1428" y="21121"/>
                    </a:cubicBezTo>
                    <a:cubicBezTo>
                      <a:pt x="1468" y="21200"/>
                      <a:pt x="1468" y="21299"/>
                      <a:pt x="1389" y="21359"/>
                    </a:cubicBezTo>
                    <a:cubicBezTo>
                      <a:pt x="1369" y="21379"/>
                      <a:pt x="1349" y="21418"/>
                      <a:pt x="1349" y="21458"/>
                    </a:cubicBezTo>
                    <a:cubicBezTo>
                      <a:pt x="1369" y="21458"/>
                      <a:pt x="1369" y="21478"/>
                      <a:pt x="1389" y="21498"/>
                    </a:cubicBezTo>
                    <a:cubicBezTo>
                      <a:pt x="1527" y="21557"/>
                      <a:pt x="1527" y="21557"/>
                      <a:pt x="1468" y="21716"/>
                    </a:cubicBezTo>
                    <a:cubicBezTo>
                      <a:pt x="1468" y="21756"/>
                      <a:pt x="1567" y="21795"/>
                      <a:pt x="1468" y="21835"/>
                    </a:cubicBezTo>
                    <a:cubicBezTo>
                      <a:pt x="1468" y="21855"/>
                      <a:pt x="1468" y="21855"/>
                      <a:pt x="1468" y="21875"/>
                    </a:cubicBezTo>
                    <a:cubicBezTo>
                      <a:pt x="1508" y="21934"/>
                      <a:pt x="1527" y="22033"/>
                      <a:pt x="1468" y="22093"/>
                    </a:cubicBezTo>
                    <a:cubicBezTo>
                      <a:pt x="1468" y="22112"/>
                      <a:pt x="1468" y="22112"/>
                      <a:pt x="1468" y="22132"/>
                    </a:cubicBezTo>
                    <a:cubicBezTo>
                      <a:pt x="1607" y="22311"/>
                      <a:pt x="1468" y="22430"/>
                      <a:pt x="1369" y="22549"/>
                    </a:cubicBezTo>
                    <a:cubicBezTo>
                      <a:pt x="1369" y="22549"/>
                      <a:pt x="1369" y="22549"/>
                      <a:pt x="1369" y="22569"/>
                    </a:cubicBezTo>
                    <a:cubicBezTo>
                      <a:pt x="1369" y="22569"/>
                      <a:pt x="1369" y="22588"/>
                      <a:pt x="1369" y="22608"/>
                    </a:cubicBezTo>
                    <a:cubicBezTo>
                      <a:pt x="1408" y="22707"/>
                      <a:pt x="1408" y="22807"/>
                      <a:pt x="1369" y="22906"/>
                    </a:cubicBezTo>
                    <a:cubicBezTo>
                      <a:pt x="1408" y="22906"/>
                      <a:pt x="1428" y="22926"/>
                      <a:pt x="1428" y="22965"/>
                    </a:cubicBezTo>
                    <a:cubicBezTo>
                      <a:pt x="1428" y="22985"/>
                      <a:pt x="1428" y="23064"/>
                      <a:pt x="1369" y="23084"/>
                    </a:cubicBezTo>
                    <a:cubicBezTo>
                      <a:pt x="1408" y="23203"/>
                      <a:pt x="1448" y="23322"/>
                      <a:pt x="1369" y="23441"/>
                    </a:cubicBezTo>
                    <a:cubicBezTo>
                      <a:pt x="1408" y="23521"/>
                      <a:pt x="1448" y="23481"/>
                      <a:pt x="1488" y="23580"/>
                    </a:cubicBezTo>
                    <a:cubicBezTo>
                      <a:pt x="1488" y="23600"/>
                      <a:pt x="1508" y="23600"/>
                      <a:pt x="1508" y="23659"/>
                    </a:cubicBezTo>
                    <a:cubicBezTo>
                      <a:pt x="1527" y="23699"/>
                      <a:pt x="1527" y="23758"/>
                      <a:pt x="1508" y="23798"/>
                    </a:cubicBezTo>
                    <a:cubicBezTo>
                      <a:pt x="1527" y="23877"/>
                      <a:pt x="1448" y="23917"/>
                      <a:pt x="1448" y="23977"/>
                    </a:cubicBezTo>
                    <a:cubicBezTo>
                      <a:pt x="1448" y="24036"/>
                      <a:pt x="1527" y="24076"/>
                      <a:pt x="1448" y="24115"/>
                    </a:cubicBezTo>
                    <a:cubicBezTo>
                      <a:pt x="1448" y="24215"/>
                      <a:pt x="1329" y="24274"/>
                      <a:pt x="1329" y="24373"/>
                    </a:cubicBezTo>
                    <a:cubicBezTo>
                      <a:pt x="1250" y="24492"/>
                      <a:pt x="1329" y="24572"/>
                      <a:pt x="1369" y="24651"/>
                    </a:cubicBezTo>
                    <a:lnTo>
                      <a:pt x="1408" y="24651"/>
                    </a:lnTo>
                    <a:cubicBezTo>
                      <a:pt x="1418" y="24631"/>
                      <a:pt x="1433" y="24621"/>
                      <a:pt x="1448" y="24621"/>
                    </a:cubicBezTo>
                    <a:cubicBezTo>
                      <a:pt x="1463" y="24621"/>
                      <a:pt x="1478" y="24631"/>
                      <a:pt x="1488" y="24651"/>
                    </a:cubicBezTo>
                    <a:cubicBezTo>
                      <a:pt x="1547" y="24691"/>
                      <a:pt x="1567" y="24770"/>
                      <a:pt x="1547" y="24829"/>
                    </a:cubicBezTo>
                    <a:cubicBezTo>
                      <a:pt x="1547" y="24849"/>
                      <a:pt x="1547" y="24869"/>
                      <a:pt x="1547" y="24909"/>
                    </a:cubicBezTo>
                    <a:cubicBezTo>
                      <a:pt x="1547" y="24941"/>
                      <a:pt x="1534" y="24973"/>
                      <a:pt x="1497" y="24973"/>
                    </a:cubicBezTo>
                    <a:cubicBezTo>
                      <a:pt x="1488" y="24973"/>
                      <a:pt x="1479" y="24972"/>
                      <a:pt x="1468" y="24968"/>
                    </a:cubicBezTo>
                    <a:cubicBezTo>
                      <a:pt x="1454" y="24954"/>
                      <a:pt x="1435" y="24948"/>
                      <a:pt x="1415" y="24948"/>
                    </a:cubicBezTo>
                    <a:cubicBezTo>
                      <a:pt x="1380" y="24948"/>
                      <a:pt x="1342" y="24969"/>
                      <a:pt x="1329" y="25008"/>
                    </a:cubicBezTo>
                    <a:cubicBezTo>
                      <a:pt x="1289" y="25048"/>
                      <a:pt x="1270" y="25087"/>
                      <a:pt x="1289" y="25147"/>
                    </a:cubicBezTo>
                    <a:lnTo>
                      <a:pt x="1349" y="25285"/>
                    </a:lnTo>
                    <a:lnTo>
                      <a:pt x="1349" y="25305"/>
                    </a:lnTo>
                    <a:lnTo>
                      <a:pt x="1349" y="25325"/>
                    </a:lnTo>
                    <a:cubicBezTo>
                      <a:pt x="1349" y="25365"/>
                      <a:pt x="1369" y="25404"/>
                      <a:pt x="1369" y="25444"/>
                    </a:cubicBezTo>
                    <a:cubicBezTo>
                      <a:pt x="1389" y="25484"/>
                      <a:pt x="1389" y="25523"/>
                      <a:pt x="1349" y="25543"/>
                    </a:cubicBezTo>
                    <a:cubicBezTo>
                      <a:pt x="1309" y="25583"/>
                      <a:pt x="1309" y="25642"/>
                      <a:pt x="1349" y="25682"/>
                    </a:cubicBezTo>
                    <a:cubicBezTo>
                      <a:pt x="1448" y="25761"/>
                      <a:pt x="1468" y="25900"/>
                      <a:pt x="1389" y="25999"/>
                    </a:cubicBezTo>
                    <a:cubicBezTo>
                      <a:pt x="1349" y="26079"/>
                      <a:pt x="1349" y="26158"/>
                      <a:pt x="1349" y="26257"/>
                    </a:cubicBezTo>
                    <a:cubicBezTo>
                      <a:pt x="1369" y="26297"/>
                      <a:pt x="1349" y="26337"/>
                      <a:pt x="1309" y="26337"/>
                    </a:cubicBezTo>
                    <a:cubicBezTo>
                      <a:pt x="1270" y="26376"/>
                      <a:pt x="1270" y="26416"/>
                      <a:pt x="1270" y="26456"/>
                    </a:cubicBezTo>
                    <a:cubicBezTo>
                      <a:pt x="1270" y="26515"/>
                      <a:pt x="1309" y="26555"/>
                      <a:pt x="1270" y="26594"/>
                    </a:cubicBezTo>
                    <a:cubicBezTo>
                      <a:pt x="1230" y="26634"/>
                      <a:pt x="1230" y="26614"/>
                      <a:pt x="1270" y="26654"/>
                    </a:cubicBezTo>
                    <a:cubicBezTo>
                      <a:pt x="1329" y="26713"/>
                      <a:pt x="1369" y="26793"/>
                      <a:pt x="1369" y="26872"/>
                    </a:cubicBezTo>
                    <a:cubicBezTo>
                      <a:pt x="1369" y="26912"/>
                      <a:pt x="1389" y="26951"/>
                      <a:pt x="1408" y="26991"/>
                    </a:cubicBezTo>
                    <a:cubicBezTo>
                      <a:pt x="1408" y="27011"/>
                      <a:pt x="1428" y="27031"/>
                      <a:pt x="1428" y="27070"/>
                    </a:cubicBezTo>
                    <a:cubicBezTo>
                      <a:pt x="1389" y="27130"/>
                      <a:pt x="1389" y="27189"/>
                      <a:pt x="1408" y="27249"/>
                    </a:cubicBezTo>
                    <a:cubicBezTo>
                      <a:pt x="1408" y="27308"/>
                      <a:pt x="1408" y="27388"/>
                      <a:pt x="1428" y="27447"/>
                    </a:cubicBezTo>
                    <a:cubicBezTo>
                      <a:pt x="1428" y="27467"/>
                      <a:pt x="1428" y="27487"/>
                      <a:pt x="1408" y="27507"/>
                    </a:cubicBezTo>
                    <a:cubicBezTo>
                      <a:pt x="1389" y="27606"/>
                      <a:pt x="1408" y="27725"/>
                      <a:pt x="1329" y="27804"/>
                    </a:cubicBezTo>
                    <a:cubicBezTo>
                      <a:pt x="1309" y="27804"/>
                      <a:pt x="1329" y="27844"/>
                      <a:pt x="1369" y="27864"/>
                    </a:cubicBezTo>
                    <a:lnTo>
                      <a:pt x="1428" y="27883"/>
                    </a:lnTo>
                    <a:cubicBezTo>
                      <a:pt x="1408" y="27903"/>
                      <a:pt x="1408" y="27923"/>
                      <a:pt x="1389" y="27943"/>
                    </a:cubicBezTo>
                    <a:cubicBezTo>
                      <a:pt x="1369" y="27943"/>
                      <a:pt x="1349" y="27963"/>
                      <a:pt x="1369" y="27983"/>
                    </a:cubicBezTo>
                    <a:cubicBezTo>
                      <a:pt x="1428" y="28062"/>
                      <a:pt x="1408" y="28141"/>
                      <a:pt x="1428" y="28240"/>
                    </a:cubicBezTo>
                    <a:cubicBezTo>
                      <a:pt x="1448" y="28320"/>
                      <a:pt x="1389" y="28399"/>
                      <a:pt x="1408" y="28478"/>
                    </a:cubicBezTo>
                    <a:cubicBezTo>
                      <a:pt x="1448" y="28518"/>
                      <a:pt x="1428" y="28577"/>
                      <a:pt x="1448" y="28617"/>
                    </a:cubicBezTo>
                    <a:cubicBezTo>
                      <a:pt x="1488" y="28657"/>
                      <a:pt x="1448" y="28696"/>
                      <a:pt x="1428" y="28716"/>
                    </a:cubicBezTo>
                    <a:cubicBezTo>
                      <a:pt x="1389" y="28736"/>
                      <a:pt x="1389" y="28796"/>
                      <a:pt x="1428" y="28835"/>
                    </a:cubicBezTo>
                    <a:cubicBezTo>
                      <a:pt x="1428" y="28835"/>
                      <a:pt x="1468" y="28875"/>
                      <a:pt x="1448" y="28875"/>
                    </a:cubicBezTo>
                    <a:cubicBezTo>
                      <a:pt x="1448" y="28954"/>
                      <a:pt x="1448" y="29014"/>
                      <a:pt x="1448" y="29073"/>
                    </a:cubicBezTo>
                    <a:cubicBezTo>
                      <a:pt x="1448" y="29113"/>
                      <a:pt x="1428" y="29133"/>
                      <a:pt x="1389" y="29153"/>
                    </a:cubicBezTo>
                    <a:lnTo>
                      <a:pt x="1389" y="29192"/>
                    </a:lnTo>
                    <a:lnTo>
                      <a:pt x="1428" y="29252"/>
                    </a:lnTo>
                    <a:cubicBezTo>
                      <a:pt x="1508" y="29291"/>
                      <a:pt x="1428" y="29331"/>
                      <a:pt x="1428" y="29371"/>
                    </a:cubicBezTo>
                    <a:cubicBezTo>
                      <a:pt x="1508" y="29371"/>
                      <a:pt x="1508" y="29371"/>
                      <a:pt x="1468" y="29470"/>
                    </a:cubicBezTo>
                    <a:cubicBezTo>
                      <a:pt x="1488" y="29490"/>
                      <a:pt x="1468" y="29529"/>
                      <a:pt x="1428" y="29549"/>
                    </a:cubicBezTo>
                    <a:lnTo>
                      <a:pt x="1428" y="29589"/>
                    </a:lnTo>
                    <a:cubicBezTo>
                      <a:pt x="1468" y="29648"/>
                      <a:pt x="1527" y="29708"/>
                      <a:pt x="1448" y="29787"/>
                    </a:cubicBezTo>
                    <a:lnTo>
                      <a:pt x="1448" y="29827"/>
                    </a:lnTo>
                    <a:lnTo>
                      <a:pt x="1508" y="29827"/>
                    </a:lnTo>
                    <a:lnTo>
                      <a:pt x="1488" y="29847"/>
                    </a:lnTo>
                    <a:lnTo>
                      <a:pt x="1428" y="29946"/>
                    </a:lnTo>
                    <a:cubicBezTo>
                      <a:pt x="1448" y="29946"/>
                      <a:pt x="1468" y="29966"/>
                      <a:pt x="1488" y="29985"/>
                    </a:cubicBezTo>
                    <a:cubicBezTo>
                      <a:pt x="1468" y="30005"/>
                      <a:pt x="1468" y="30025"/>
                      <a:pt x="1468" y="30045"/>
                    </a:cubicBezTo>
                    <a:cubicBezTo>
                      <a:pt x="1468" y="30104"/>
                      <a:pt x="1428" y="30124"/>
                      <a:pt x="1389" y="30124"/>
                    </a:cubicBezTo>
                    <a:cubicBezTo>
                      <a:pt x="1329" y="30124"/>
                      <a:pt x="1349" y="30144"/>
                      <a:pt x="1309" y="30164"/>
                    </a:cubicBezTo>
                    <a:cubicBezTo>
                      <a:pt x="1303" y="30171"/>
                      <a:pt x="1296" y="30173"/>
                      <a:pt x="1290" y="30173"/>
                    </a:cubicBezTo>
                    <a:cubicBezTo>
                      <a:pt x="1278" y="30173"/>
                      <a:pt x="1270" y="30164"/>
                      <a:pt x="1270" y="30164"/>
                    </a:cubicBezTo>
                    <a:cubicBezTo>
                      <a:pt x="1250" y="30164"/>
                      <a:pt x="1230" y="30164"/>
                      <a:pt x="1230" y="30144"/>
                    </a:cubicBezTo>
                    <a:cubicBezTo>
                      <a:pt x="1230" y="30134"/>
                      <a:pt x="1235" y="30134"/>
                      <a:pt x="1242" y="30134"/>
                    </a:cubicBezTo>
                    <a:cubicBezTo>
                      <a:pt x="1250" y="30134"/>
                      <a:pt x="1260" y="30134"/>
                      <a:pt x="1270" y="30124"/>
                    </a:cubicBezTo>
                    <a:lnTo>
                      <a:pt x="1270" y="30104"/>
                    </a:lnTo>
                    <a:cubicBezTo>
                      <a:pt x="1255" y="30097"/>
                      <a:pt x="1241" y="30093"/>
                      <a:pt x="1227" y="30093"/>
                    </a:cubicBezTo>
                    <a:cubicBezTo>
                      <a:pt x="1204" y="30093"/>
                      <a:pt x="1183" y="30106"/>
                      <a:pt x="1170" y="30144"/>
                    </a:cubicBezTo>
                    <a:cubicBezTo>
                      <a:pt x="1151" y="30164"/>
                      <a:pt x="1151" y="30164"/>
                      <a:pt x="1131" y="30184"/>
                    </a:cubicBezTo>
                    <a:cubicBezTo>
                      <a:pt x="1190" y="30243"/>
                      <a:pt x="1170" y="30323"/>
                      <a:pt x="1230" y="30362"/>
                    </a:cubicBezTo>
                    <a:cubicBezTo>
                      <a:pt x="1270" y="30362"/>
                      <a:pt x="1309" y="30382"/>
                      <a:pt x="1309" y="30442"/>
                    </a:cubicBezTo>
                    <a:cubicBezTo>
                      <a:pt x="1309" y="30481"/>
                      <a:pt x="1270" y="30501"/>
                      <a:pt x="1230" y="30501"/>
                    </a:cubicBezTo>
                    <a:cubicBezTo>
                      <a:pt x="1210" y="30580"/>
                      <a:pt x="1230" y="30680"/>
                      <a:pt x="1170" y="30759"/>
                    </a:cubicBezTo>
                    <a:cubicBezTo>
                      <a:pt x="1131" y="30799"/>
                      <a:pt x="1111" y="30878"/>
                      <a:pt x="1131" y="30937"/>
                    </a:cubicBezTo>
                    <a:cubicBezTo>
                      <a:pt x="1151" y="31017"/>
                      <a:pt x="1151" y="31096"/>
                      <a:pt x="1111" y="31156"/>
                    </a:cubicBezTo>
                    <a:cubicBezTo>
                      <a:pt x="1111" y="31175"/>
                      <a:pt x="1091" y="31255"/>
                      <a:pt x="1190" y="31255"/>
                    </a:cubicBezTo>
                    <a:cubicBezTo>
                      <a:pt x="1270" y="31255"/>
                      <a:pt x="1250" y="31314"/>
                      <a:pt x="1250" y="31354"/>
                    </a:cubicBezTo>
                    <a:cubicBezTo>
                      <a:pt x="1270" y="31394"/>
                      <a:pt x="1250" y="31433"/>
                      <a:pt x="1210" y="31473"/>
                    </a:cubicBezTo>
                    <a:cubicBezTo>
                      <a:pt x="1170" y="31612"/>
                      <a:pt x="1131" y="31750"/>
                      <a:pt x="1131" y="31909"/>
                    </a:cubicBezTo>
                    <a:cubicBezTo>
                      <a:pt x="1131" y="31969"/>
                      <a:pt x="1071" y="32048"/>
                      <a:pt x="1091" y="32107"/>
                    </a:cubicBezTo>
                    <a:cubicBezTo>
                      <a:pt x="1131" y="32147"/>
                      <a:pt x="1131" y="32147"/>
                      <a:pt x="1091" y="32207"/>
                    </a:cubicBezTo>
                    <a:lnTo>
                      <a:pt x="1091" y="32226"/>
                    </a:lnTo>
                    <a:cubicBezTo>
                      <a:pt x="1131" y="32246"/>
                      <a:pt x="1131" y="32286"/>
                      <a:pt x="1111" y="32326"/>
                    </a:cubicBezTo>
                    <a:cubicBezTo>
                      <a:pt x="1111" y="32345"/>
                      <a:pt x="1111" y="32365"/>
                      <a:pt x="1091" y="32365"/>
                    </a:cubicBezTo>
                    <a:cubicBezTo>
                      <a:pt x="1091" y="32425"/>
                      <a:pt x="1111" y="32484"/>
                      <a:pt x="1131" y="32544"/>
                    </a:cubicBezTo>
                    <a:cubicBezTo>
                      <a:pt x="1111" y="32564"/>
                      <a:pt x="1111" y="32583"/>
                      <a:pt x="1091" y="32583"/>
                    </a:cubicBezTo>
                    <a:lnTo>
                      <a:pt x="1131" y="32683"/>
                    </a:lnTo>
                    <a:cubicBezTo>
                      <a:pt x="1151" y="32683"/>
                      <a:pt x="1190" y="32683"/>
                      <a:pt x="1190" y="32722"/>
                    </a:cubicBezTo>
                    <a:cubicBezTo>
                      <a:pt x="1170" y="32821"/>
                      <a:pt x="1151" y="32901"/>
                      <a:pt x="1111" y="33000"/>
                    </a:cubicBezTo>
                    <a:cubicBezTo>
                      <a:pt x="1131" y="33040"/>
                      <a:pt x="1111" y="33099"/>
                      <a:pt x="1091" y="33119"/>
                    </a:cubicBezTo>
                    <a:lnTo>
                      <a:pt x="1091" y="33238"/>
                    </a:lnTo>
                    <a:cubicBezTo>
                      <a:pt x="1091" y="33297"/>
                      <a:pt x="1012" y="33297"/>
                      <a:pt x="1012" y="33357"/>
                    </a:cubicBezTo>
                    <a:cubicBezTo>
                      <a:pt x="1012" y="33396"/>
                      <a:pt x="1032" y="33436"/>
                      <a:pt x="1051" y="33476"/>
                    </a:cubicBezTo>
                    <a:cubicBezTo>
                      <a:pt x="1051" y="33535"/>
                      <a:pt x="1071" y="33615"/>
                      <a:pt x="992" y="33654"/>
                    </a:cubicBezTo>
                    <a:lnTo>
                      <a:pt x="992" y="33694"/>
                    </a:lnTo>
                    <a:cubicBezTo>
                      <a:pt x="1012" y="33734"/>
                      <a:pt x="1012" y="33753"/>
                      <a:pt x="992" y="33773"/>
                    </a:cubicBezTo>
                    <a:cubicBezTo>
                      <a:pt x="952" y="33813"/>
                      <a:pt x="952" y="33872"/>
                      <a:pt x="952" y="33932"/>
                    </a:cubicBezTo>
                    <a:cubicBezTo>
                      <a:pt x="992" y="33952"/>
                      <a:pt x="992" y="33991"/>
                      <a:pt x="992" y="34011"/>
                    </a:cubicBezTo>
                    <a:cubicBezTo>
                      <a:pt x="972" y="34071"/>
                      <a:pt x="952" y="34110"/>
                      <a:pt x="913" y="34150"/>
                    </a:cubicBezTo>
                    <a:cubicBezTo>
                      <a:pt x="913" y="34170"/>
                      <a:pt x="913" y="34170"/>
                      <a:pt x="913" y="34190"/>
                    </a:cubicBezTo>
                    <a:cubicBezTo>
                      <a:pt x="913" y="34210"/>
                      <a:pt x="933" y="34229"/>
                      <a:pt x="933" y="34249"/>
                    </a:cubicBezTo>
                    <a:cubicBezTo>
                      <a:pt x="952" y="34289"/>
                      <a:pt x="952" y="34329"/>
                      <a:pt x="952" y="34368"/>
                    </a:cubicBezTo>
                    <a:cubicBezTo>
                      <a:pt x="952" y="34388"/>
                      <a:pt x="913" y="34408"/>
                      <a:pt x="873" y="34428"/>
                    </a:cubicBezTo>
                    <a:cubicBezTo>
                      <a:pt x="853" y="34448"/>
                      <a:pt x="853" y="34487"/>
                      <a:pt x="853" y="34507"/>
                    </a:cubicBezTo>
                    <a:cubicBezTo>
                      <a:pt x="853" y="34527"/>
                      <a:pt x="853" y="34567"/>
                      <a:pt x="814" y="34606"/>
                    </a:cubicBezTo>
                    <a:cubicBezTo>
                      <a:pt x="754" y="34646"/>
                      <a:pt x="774" y="34705"/>
                      <a:pt x="794" y="34765"/>
                    </a:cubicBezTo>
                    <a:cubicBezTo>
                      <a:pt x="893" y="34765"/>
                      <a:pt x="873" y="34844"/>
                      <a:pt x="873" y="34904"/>
                    </a:cubicBezTo>
                    <a:cubicBezTo>
                      <a:pt x="893" y="35003"/>
                      <a:pt x="913" y="35102"/>
                      <a:pt x="933" y="35221"/>
                    </a:cubicBezTo>
                    <a:cubicBezTo>
                      <a:pt x="992" y="35320"/>
                      <a:pt x="992" y="35459"/>
                      <a:pt x="933" y="35558"/>
                    </a:cubicBezTo>
                    <a:lnTo>
                      <a:pt x="933" y="35657"/>
                    </a:lnTo>
                    <a:cubicBezTo>
                      <a:pt x="933" y="35697"/>
                      <a:pt x="913" y="35737"/>
                      <a:pt x="873" y="35756"/>
                    </a:cubicBezTo>
                    <a:cubicBezTo>
                      <a:pt x="873" y="35796"/>
                      <a:pt x="873" y="35816"/>
                      <a:pt x="933" y="35836"/>
                    </a:cubicBezTo>
                    <a:cubicBezTo>
                      <a:pt x="938" y="35839"/>
                      <a:pt x="942" y="35840"/>
                      <a:pt x="945" y="35840"/>
                    </a:cubicBezTo>
                    <a:cubicBezTo>
                      <a:pt x="962" y="35840"/>
                      <a:pt x="933" y="35796"/>
                      <a:pt x="933" y="35796"/>
                    </a:cubicBezTo>
                    <a:cubicBezTo>
                      <a:pt x="952" y="35796"/>
                      <a:pt x="972" y="35816"/>
                      <a:pt x="952" y="35836"/>
                    </a:cubicBezTo>
                    <a:cubicBezTo>
                      <a:pt x="972" y="35875"/>
                      <a:pt x="952" y="35895"/>
                      <a:pt x="933" y="35935"/>
                    </a:cubicBezTo>
                    <a:cubicBezTo>
                      <a:pt x="933" y="35955"/>
                      <a:pt x="992" y="35975"/>
                      <a:pt x="972" y="35994"/>
                    </a:cubicBezTo>
                    <a:cubicBezTo>
                      <a:pt x="952" y="36034"/>
                      <a:pt x="873" y="36054"/>
                      <a:pt x="913" y="36133"/>
                    </a:cubicBezTo>
                    <a:cubicBezTo>
                      <a:pt x="952" y="36213"/>
                      <a:pt x="893" y="36252"/>
                      <a:pt x="913" y="36312"/>
                    </a:cubicBezTo>
                    <a:cubicBezTo>
                      <a:pt x="913" y="36411"/>
                      <a:pt x="913" y="36530"/>
                      <a:pt x="913" y="36629"/>
                    </a:cubicBezTo>
                    <a:lnTo>
                      <a:pt x="972" y="36629"/>
                    </a:lnTo>
                    <a:lnTo>
                      <a:pt x="972" y="36530"/>
                    </a:lnTo>
                    <a:cubicBezTo>
                      <a:pt x="972" y="36510"/>
                      <a:pt x="972" y="36505"/>
                      <a:pt x="975" y="36505"/>
                    </a:cubicBezTo>
                    <a:cubicBezTo>
                      <a:pt x="977" y="36505"/>
                      <a:pt x="982" y="36510"/>
                      <a:pt x="992" y="36510"/>
                    </a:cubicBezTo>
                    <a:cubicBezTo>
                      <a:pt x="992" y="36504"/>
                      <a:pt x="994" y="36502"/>
                      <a:pt x="996" y="36502"/>
                    </a:cubicBezTo>
                    <a:cubicBezTo>
                      <a:pt x="1002" y="36502"/>
                      <a:pt x="1012" y="36516"/>
                      <a:pt x="1012" y="36530"/>
                    </a:cubicBezTo>
                    <a:cubicBezTo>
                      <a:pt x="1012" y="36530"/>
                      <a:pt x="1051" y="36609"/>
                      <a:pt x="1012" y="36629"/>
                    </a:cubicBezTo>
                    <a:lnTo>
                      <a:pt x="972" y="36788"/>
                    </a:lnTo>
                    <a:cubicBezTo>
                      <a:pt x="993" y="36774"/>
                      <a:pt x="1012" y="36767"/>
                      <a:pt x="1027" y="36767"/>
                    </a:cubicBezTo>
                    <a:cubicBezTo>
                      <a:pt x="1055" y="36767"/>
                      <a:pt x="1071" y="36789"/>
                      <a:pt x="1071" y="36827"/>
                    </a:cubicBezTo>
                    <a:cubicBezTo>
                      <a:pt x="1071" y="36847"/>
                      <a:pt x="1071" y="36887"/>
                      <a:pt x="1051" y="36907"/>
                    </a:cubicBezTo>
                    <a:cubicBezTo>
                      <a:pt x="1051" y="36966"/>
                      <a:pt x="1071" y="37026"/>
                      <a:pt x="1111" y="37085"/>
                    </a:cubicBezTo>
                    <a:cubicBezTo>
                      <a:pt x="1151" y="37125"/>
                      <a:pt x="1151" y="37125"/>
                      <a:pt x="1091" y="37164"/>
                    </a:cubicBezTo>
                    <a:lnTo>
                      <a:pt x="1051" y="37164"/>
                    </a:lnTo>
                    <a:cubicBezTo>
                      <a:pt x="1032" y="37204"/>
                      <a:pt x="1012" y="37224"/>
                      <a:pt x="992" y="37244"/>
                    </a:cubicBezTo>
                    <a:cubicBezTo>
                      <a:pt x="952" y="37264"/>
                      <a:pt x="913" y="37283"/>
                      <a:pt x="893" y="37303"/>
                    </a:cubicBezTo>
                    <a:cubicBezTo>
                      <a:pt x="853" y="37422"/>
                      <a:pt x="873" y="37561"/>
                      <a:pt x="952" y="37700"/>
                    </a:cubicBezTo>
                    <a:cubicBezTo>
                      <a:pt x="992" y="37799"/>
                      <a:pt x="972" y="37839"/>
                      <a:pt x="873" y="37878"/>
                    </a:cubicBezTo>
                    <a:lnTo>
                      <a:pt x="873" y="37918"/>
                    </a:lnTo>
                    <a:cubicBezTo>
                      <a:pt x="933" y="37938"/>
                      <a:pt x="1012" y="37918"/>
                      <a:pt x="972" y="38017"/>
                    </a:cubicBezTo>
                    <a:cubicBezTo>
                      <a:pt x="972" y="38057"/>
                      <a:pt x="952" y="38096"/>
                      <a:pt x="1012" y="38116"/>
                    </a:cubicBezTo>
                    <a:cubicBezTo>
                      <a:pt x="1051" y="38136"/>
                      <a:pt x="1071" y="38156"/>
                      <a:pt x="1051" y="38196"/>
                    </a:cubicBezTo>
                    <a:cubicBezTo>
                      <a:pt x="1012" y="38315"/>
                      <a:pt x="1012" y="38434"/>
                      <a:pt x="1051" y="38533"/>
                    </a:cubicBezTo>
                    <a:lnTo>
                      <a:pt x="1091" y="38731"/>
                    </a:lnTo>
                    <a:cubicBezTo>
                      <a:pt x="1091" y="38791"/>
                      <a:pt x="1131" y="38850"/>
                      <a:pt x="1091" y="38890"/>
                    </a:cubicBezTo>
                    <a:cubicBezTo>
                      <a:pt x="1091" y="38910"/>
                      <a:pt x="1091" y="38910"/>
                      <a:pt x="1091" y="38910"/>
                    </a:cubicBezTo>
                    <a:cubicBezTo>
                      <a:pt x="1091" y="38929"/>
                      <a:pt x="1091" y="38929"/>
                      <a:pt x="1091" y="38949"/>
                    </a:cubicBezTo>
                    <a:cubicBezTo>
                      <a:pt x="1131" y="38949"/>
                      <a:pt x="1111" y="38969"/>
                      <a:pt x="1091" y="38989"/>
                    </a:cubicBezTo>
                    <a:cubicBezTo>
                      <a:pt x="1091" y="39048"/>
                      <a:pt x="1071" y="39108"/>
                      <a:pt x="1151" y="39128"/>
                    </a:cubicBezTo>
                    <a:cubicBezTo>
                      <a:pt x="1151" y="39128"/>
                      <a:pt x="1151" y="39167"/>
                      <a:pt x="1170" y="39207"/>
                    </a:cubicBezTo>
                    <a:cubicBezTo>
                      <a:pt x="1210" y="39267"/>
                      <a:pt x="1230" y="39346"/>
                      <a:pt x="1210" y="39425"/>
                    </a:cubicBezTo>
                    <a:lnTo>
                      <a:pt x="1210" y="39505"/>
                    </a:lnTo>
                    <a:lnTo>
                      <a:pt x="1250" y="39505"/>
                    </a:lnTo>
                    <a:cubicBezTo>
                      <a:pt x="1250" y="39485"/>
                      <a:pt x="1250" y="39465"/>
                      <a:pt x="1289" y="39465"/>
                    </a:cubicBezTo>
                    <a:cubicBezTo>
                      <a:pt x="1309" y="39465"/>
                      <a:pt x="1309" y="39505"/>
                      <a:pt x="1289" y="39505"/>
                    </a:cubicBezTo>
                    <a:cubicBezTo>
                      <a:pt x="1289" y="39524"/>
                      <a:pt x="1270" y="39544"/>
                      <a:pt x="1270" y="39544"/>
                    </a:cubicBezTo>
                    <a:cubicBezTo>
                      <a:pt x="1270" y="39564"/>
                      <a:pt x="1270" y="39584"/>
                      <a:pt x="1270" y="39604"/>
                    </a:cubicBezTo>
                    <a:lnTo>
                      <a:pt x="1270" y="39643"/>
                    </a:lnTo>
                    <a:lnTo>
                      <a:pt x="1309" y="39643"/>
                    </a:lnTo>
                    <a:cubicBezTo>
                      <a:pt x="1349" y="39643"/>
                      <a:pt x="1389" y="39643"/>
                      <a:pt x="1408" y="39683"/>
                    </a:cubicBezTo>
                    <a:lnTo>
                      <a:pt x="1408" y="39782"/>
                    </a:lnTo>
                    <a:cubicBezTo>
                      <a:pt x="1468" y="39842"/>
                      <a:pt x="1428" y="39961"/>
                      <a:pt x="1468" y="40020"/>
                    </a:cubicBezTo>
                    <a:cubicBezTo>
                      <a:pt x="1527" y="40099"/>
                      <a:pt x="1508" y="40099"/>
                      <a:pt x="1468" y="40119"/>
                    </a:cubicBezTo>
                    <a:cubicBezTo>
                      <a:pt x="1428" y="40159"/>
                      <a:pt x="1448" y="40218"/>
                      <a:pt x="1428" y="40258"/>
                    </a:cubicBezTo>
                    <a:cubicBezTo>
                      <a:pt x="1408" y="40298"/>
                      <a:pt x="1428" y="40318"/>
                      <a:pt x="1448" y="40337"/>
                    </a:cubicBezTo>
                    <a:cubicBezTo>
                      <a:pt x="1547" y="40417"/>
                      <a:pt x="1508" y="40516"/>
                      <a:pt x="1488" y="40595"/>
                    </a:cubicBezTo>
                    <a:cubicBezTo>
                      <a:pt x="1508" y="40615"/>
                      <a:pt x="1508" y="40655"/>
                      <a:pt x="1508" y="40675"/>
                    </a:cubicBezTo>
                    <a:cubicBezTo>
                      <a:pt x="1508" y="40714"/>
                      <a:pt x="1527" y="40754"/>
                      <a:pt x="1567" y="40774"/>
                    </a:cubicBezTo>
                    <a:cubicBezTo>
                      <a:pt x="1627" y="40794"/>
                      <a:pt x="1607" y="40853"/>
                      <a:pt x="1587" y="40893"/>
                    </a:cubicBezTo>
                    <a:cubicBezTo>
                      <a:pt x="1646" y="40913"/>
                      <a:pt x="1646" y="40992"/>
                      <a:pt x="1607" y="41032"/>
                    </a:cubicBezTo>
                    <a:cubicBezTo>
                      <a:pt x="1567" y="41071"/>
                      <a:pt x="1527" y="41131"/>
                      <a:pt x="1547" y="41210"/>
                    </a:cubicBezTo>
                    <a:cubicBezTo>
                      <a:pt x="1567" y="41210"/>
                      <a:pt x="1567" y="41230"/>
                      <a:pt x="1567" y="41250"/>
                    </a:cubicBezTo>
                    <a:cubicBezTo>
                      <a:pt x="1527" y="41349"/>
                      <a:pt x="1527" y="41349"/>
                      <a:pt x="1607" y="41388"/>
                    </a:cubicBezTo>
                    <a:lnTo>
                      <a:pt x="1646" y="41388"/>
                    </a:lnTo>
                    <a:cubicBezTo>
                      <a:pt x="1666" y="41408"/>
                      <a:pt x="1686" y="41428"/>
                      <a:pt x="1666" y="41468"/>
                    </a:cubicBezTo>
                    <a:cubicBezTo>
                      <a:pt x="1666" y="41491"/>
                      <a:pt x="1659" y="41501"/>
                      <a:pt x="1646" y="41501"/>
                    </a:cubicBezTo>
                    <a:cubicBezTo>
                      <a:pt x="1636" y="41501"/>
                      <a:pt x="1623" y="41496"/>
                      <a:pt x="1607" y="41488"/>
                    </a:cubicBezTo>
                    <a:cubicBezTo>
                      <a:pt x="1596" y="41482"/>
                      <a:pt x="1586" y="41480"/>
                      <a:pt x="1575" y="41480"/>
                    </a:cubicBezTo>
                    <a:cubicBezTo>
                      <a:pt x="1547" y="41480"/>
                      <a:pt x="1522" y="41498"/>
                      <a:pt x="1508" y="41527"/>
                    </a:cubicBezTo>
                    <a:cubicBezTo>
                      <a:pt x="1508" y="41567"/>
                      <a:pt x="1448" y="41626"/>
                      <a:pt x="1468" y="41686"/>
                    </a:cubicBezTo>
                    <a:cubicBezTo>
                      <a:pt x="1468" y="41726"/>
                      <a:pt x="1448" y="41785"/>
                      <a:pt x="1408" y="41825"/>
                    </a:cubicBezTo>
                    <a:lnTo>
                      <a:pt x="1408" y="41845"/>
                    </a:lnTo>
                    <a:lnTo>
                      <a:pt x="1408" y="41864"/>
                    </a:lnTo>
                    <a:cubicBezTo>
                      <a:pt x="1408" y="41924"/>
                      <a:pt x="1408" y="41964"/>
                      <a:pt x="1428" y="42023"/>
                    </a:cubicBezTo>
                    <a:cubicBezTo>
                      <a:pt x="1448" y="42063"/>
                      <a:pt x="1428" y="42102"/>
                      <a:pt x="1408" y="42142"/>
                    </a:cubicBezTo>
                    <a:cubicBezTo>
                      <a:pt x="1349" y="42261"/>
                      <a:pt x="1309" y="42400"/>
                      <a:pt x="1329" y="42539"/>
                    </a:cubicBezTo>
                    <a:cubicBezTo>
                      <a:pt x="1329" y="42598"/>
                      <a:pt x="1250" y="42658"/>
                      <a:pt x="1329" y="42717"/>
                    </a:cubicBezTo>
                    <a:cubicBezTo>
                      <a:pt x="1349" y="42737"/>
                      <a:pt x="1369" y="42757"/>
                      <a:pt x="1369" y="42757"/>
                    </a:cubicBezTo>
                    <a:cubicBezTo>
                      <a:pt x="1309" y="42896"/>
                      <a:pt x="1488" y="43015"/>
                      <a:pt x="1389" y="43134"/>
                    </a:cubicBezTo>
                    <a:lnTo>
                      <a:pt x="1369" y="43153"/>
                    </a:lnTo>
                    <a:cubicBezTo>
                      <a:pt x="1448" y="43153"/>
                      <a:pt x="1448" y="43153"/>
                      <a:pt x="1468" y="43094"/>
                    </a:cubicBezTo>
                    <a:cubicBezTo>
                      <a:pt x="1468" y="43094"/>
                      <a:pt x="1468" y="43074"/>
                      <a:pt x="1468" y="43054"/>
                    </a:cubicBezTo>
                    <a:cubicBezTo>
                      <a:pt x="1468" y="43010"/>
                      <a:pt x="1486" y="42997"/>
                      <a:pt x="1506" y="42997"/>
                    </a:cubicBezTo>
                    <a:cubicBezTo>
                      <a:pt x="1522" y="42997"/>
                      <a:pt x="1538" y="43006"/>
                      <a:pt x="1547" y="43015"/>
                    </a:cubicBezTo>
                    <a:cubicBezTo>
                      <a:pt x="1547" y="43094"/>
                      <a:pt x="1547" y="43193"/>
                      <a:pt x="1508" y="43253"/>
                    </a:cubicBezTo>
                    <a:cubicBezTo>
                      <a:pt x="1587" y="43253"/>
                      <a:pt x="1607" y="43153"/>
                      <a:pt x="1627" y="43153"/>
                    </a:cubicBezTo>
                    <a:cubicBezTo>
                      <a:pt x="1666" y="43153"/>
                      <a:pt x="1627" y="43173"/>
                      <a:pt x="1627" y="43173"/>
                    </a:cubicBezTo>
                    <a:cubicBezTo>
                      <a:pt x="1607" y="43292"/>
                      <a:pt x="1646" y="43391"/>
                      <a:pt x="1706" y="43491"/>
                    </a:cubicBezTo>
                    <a:cubicBezTo>
                      <a:pt x="1726" y="43510"/>
                      <a:pt x="1746" y="43510"/>
                      <a:pt x="1765" y="43510"/>
                    </a:cubicBezTo>
                    <a:lnTo>
                      <a:pt x="1825" y="43510"/>
                    </a:lnTo>
                    <a:cubicBezTo>
                      <a:pt x="1865" y="43510"/>
                      <a:pt x="1884" y="43530"/>
                      <a:pt x="1884" y="43570"/>
                    </a:cubicBezTo>
                    <a:cubicBezTo>
                      <a:pt x="1884" y="43610"/>
                      <a:pt x="1845" y="43629"/>
                      <a:pt x="1825" y="43629"/>
                    </a:cubicBezTo>
                    <a:cubicBezTo>
                      <a:pt x="1780" y="43629"/>
                      <a:pt x="1736" y="43596"/>
                      <a:pt x="1699" y="43596"/>
                    </a:cubicBezTo>
                    <a:cubicBezTo>
                      <a:pt x="1687" y="43596"/>
                      <a:pt x="1676" y="43600"/>
                      <a:pt x="1666" y="43610"/>
                    </a:cubicBezTo>
                    <a:cubicBezTo>
                      <a:pt x="1646" y="43649"/>
                      <a:pt x="1627" y="43729"/>
                      <a:pt x="1646" y="43788"/>
                    </a:cubicBezTo>
                    <a:cubicBezTo>
                      <a:pt x="1686" y="43848"/>
                      <a:pt x="1587" y="43867"/>
                      <a:pt x="1587" y="43927"/>
                    </a:cubicBezTo>
                    <a:lnTo>
                      <a:pt x="1587" y="44046"/>
                    </a:lnTo>
                    <a:cubicBezTo>
                      <a:pt x="1594" y="44052"/>
                      <a:pt x="1600" y="44055"/>
                      <a:pt x="1607" y="44055"/>
                    </a:cubicBezTo>
                    <a:cubicBezTo>
                      <a:pt x="1620" y="44055"/>
                      <a:pt x="1633" y="44046"/>
                      <a:pt x="1646" y="44046"/>
                    </a:cubicBezTo>
                    <a:cubicBezTo>
                      <a:pt x="1656" y="44046"/>
                      <a:pt x="1671" y="44041"/>
                      <a:pt x="1686" y="44041"/>
                    </a:cubicBezTo>
                    <a:cubicBezTo>
                      <a:pt x="1701" y="44041"/>
                      <a:pt x="1716" y="44046"/>
                      <a:pt x="1726" y="44066"/>
                    </a:cubicBezTo>
                    <a:cubicBezTo>
                      <a:pt x="1785" y="44105"/>
                      <a:pt x="1785" y="44185"/>
                      <a:pt x="1765" y="44224"/>
                    </a:cubicBezTo>
                    <a:cubicBezTo>
                      <a:pt x="1751" y="44253"/>
                      <a:pt x="1726" y="44272"/>
                      <a:pt x="1698" y="44272"/>
                    </a:cubicBezTo>
                    <a:cubicBezTo>
                      <a:pt x="1688" y="44272"/>
                      <a:pt x="1677" y="44269"/>
                      <a:pt x="1666" y="44264"/>
                    </a:cubicBezTo>
                    <a:cubicBezTo>
                      <a:pt x="1627" y="44264"/>
                      <a:pt x="1587" y="44244"/>
                      <a:pt x="1547" y="44224"/>
                    </a:cubicBezTo>
                    <a:lnTo>
                      <a:pt x="1547" y="44224"/>
                    </a:lnTo>
                    <a:lnTo>
                      <a:pt x="1567" y="44284"/>
                    </a:lnTo>
                    <a:cubicBezTo>
                      <a:pt x="1587" y="44304"/>
                      <a:pt x="1607" y="44343"/>
                      <a:pt x="1567" y="44363"/>
                    </a:cubicBezTo>
                    <a:lnTo>
                      <a:pt x="1567" y="44403"/>
                    </a:lnTo>
                    <a:cubicBezTo>
                      <a:pt x="1567" y="44423"/>
                      <a:pt x="1587" y="44442"/>
                      <a:pt x="1607" y="44462"/>
                    </a:cubicBezTo>
                    <a:lnTo>
                      <a:pt x="1686" y="44403"/>
                    </a:lnTo>
                    <a:cubicBezTo>
                      <a:pt x="1711" y="44395"/>
                      <a:pt x="1732" y="44390"/>
                      <a:pt x="1747" y="44390"/>
                    </a:cubicBezTo>
                    <a:cubicBezTo>
                      <a:pt x="1768" y="44390"/>
                      <a:pt x="1777" y="44399"/>
                      <a:pt x="1765" y="44423"/>
                    </a:cubicBezTo>
                    <a:cubicBezTo>
                      <a:pt x="1765" y="44482"/>
                      <a:pt x="1746" y="44522"/>
                      <a:pt x="1726" y="44561"/>
                    </a:cubicBezTo>
                    <a:cubicBezTo>
                      <a:pt x="1765" y="44561"/>
                      <a:pt x="1765" y="44561"/>
                      <a:pt x="1765" y="44581"/>
                    </a:cubicBezTo>
                    <a:cubicBezTo>
                      <a:pt x="1785" y="44661"/>
                      <a:pt x="1765" y="44720"/>
                      <a:pt x="1726" y="44780"/>
                    </a:cubicBezTo>
                    <a:cubicBezTo>
                      <a:pt x="1732" y="44774"/>
                      <a:pt x="1737" y="44771"/>
                      <a:pt x="1743" y="44771"/>
                    </a:cubicBezTo>
                    <a:cubicBezTo>
                      <a:pt x="1756" y="44771"/>
                      <a:pt x="1765" y="44785"/>
                      <a:pt x="1765" y="44799"/>
                    </a:cubicBezTo>
                    <a:cubicBezTo>
                      <a:pt x="1765" y="44918"/>
                      <a:pt x="1765" y="45018"/>
                      <a:pt x="1785" y="45117"/>
                    </a:cubicBezTo>
                    <a:cubicBezTo>
                      <a:pt x="1805" y="45156"/>
                      <a:pt x="1825" y="45196"/>
                      <a:pt x="1825" y="45236"/>
                    </a:cubicBezTo>
                    <a:cubicBezTo>
                      <a:pt x="1805" y="45315"/>
                      <a:pt x="1805" y="45375"/>
                      <a:pt x="1825" y="45434"/>
                    </a:cubicBezTo>
                    <a:cubicBezTo>
                      <a:pt x="1865" y="45533"/>
                      <a:pt x="1785" y="45593"/>
                      <a:pt x="1805" y="45692"/>
                    </a:cubicBezTo>
                    <a:cubicBezTo>
                      <a:pt x="1805" y="45712"/>
                      <a:pt x="1746" y="45732"/>
                      <a:pt x="1706" y="45732"/>
                    </a:cubicBezTo>
                    <a:cubicBezTo>
                      <a:pt x="1686" y="45732"/>
                      <a:pt x="1646" y="45712"/>
                      <a:pt x="1627" y="45712"/>
                    </a:cubicBezTo>
                    <a:cubicBezTo>
                      <a:pt x="1587" y="45751"/>
                      <a:pt x="1587" y="45811"/>
                      <a:pt x="1607" y="45870"/>
                    </a:cubicBezTo>
                    <a:cubicBezTo>
                      <a:pt x="1646" y="45870"/>
                      <a:pt x="1666" y="45870"/>
                      <a:pt x="1646" y="45910"/>
                    </a:cubicBezTo>
                    <a:cubicBezTo>
                      <a:pt x="1607" y="45950"/>
                      <a:pt x="1567" y="45989"/>
                      <a:pt x="1527" y="46029"/>
                    </a:cubicBezTo>
                    <a:cubicBezTo>
                      <a:pt x="1508" y="46029"/>
                      <a:pt x="1508" y="46009"/>
                      <a:pt x="1488" y="45989"/>
                    </a:cubicBezTo>
                    <a:cubicBezTo>
                      <a:pt x="1448" y="46009"/>
                      <a:pt x="1468" y="46069"/>
                      <a:pt x="1448" y="46108"/>
                    </a:cubicBezTo>
                    <a:cubicBezTo>
                      <a:pt x="1428" y="46207"/>
                      <a:pt x="1408" y="46307"/>
                      <a:pt x="1369" y="46406"/>
                    </a:cubicBezTo>
                    <a:cubicBezTo>
                      <a:pt x="1369" y="46426"/>
                      <a:pt x="1369" y="46445"/>
                      <a:pt x="1389" y="46465"/>
                    </a:cubicBezTo>
                    <a:cubicBezTo>
                      <a:pt x="1428" y="46465"/>
                      <a:pt x="1468" y="46485"/>
                      <a:pt x="1488" y="46505"/>
                    </a:cubicBezTo>
                    <a:cubicBezTo>
                      <a:pt x="1494" y="46511"/>
                      <a:pt x="1499" y="46513"/>
                      <a:pt x="1505" y="46513"/>
                    </a:cubicBezTo>
                    <a:cubicBezTo>
                      <a:pt x="1518" y="46513"/>
                      <a:pt x="1527" y="46499"/>
                      <a:pt x="1527" y="46485"/>
                    </a:cubicBezTo>
                    <a:cubicBezTo>
                      <a:pt x="1527" y="46465"/>
                      <a:pt x="1488" y="46426"/>
                      <a:pt x="1527" y="46406"/>
                    </a:cubicBezTo>
                    <a:cubicBezTo>
                      <a:pt x="1547" y="46399"/>
                      <a:pt x="1563" y="46397"/>
                      <a:pt x="1575" y="46397"/>
                    </a:cubicBezTo>
                    <a:cubicBezTo>
                      <a:pt x="1600" y="46397"/>
                      <a:pt x="1613" y="46406"/>
                      <a:pt x="1627" y="46406"/>
                    </a:cubicBezTo>
                    <a:cubicBezTo>
                      <a:pt x="1627" y="46485"/>
                      <a:pt x="1587" y="46545"/>
                      <a:pt x="1627" y="46604"/>
                    </a:cubicBezTo>
                    <a:cubicBezTo>
                      <a:pt x="1666" y="46664"/>
                      <a:pt x="1627" y="46664"/>
                      <a:pt x="1607" y="46703"/>
                    </a:cubicBezTo>
                    <a:cubicBezTo>
                      <a:pt x="1607" y="46763"/>
                      <a:pt x="1567" y="46822"/>
                      <a:pt x="1508" y="46862"/>
                    </a:cubicBezTo>
                    <a:cubicBezTo>
                      <a:pt x="1508" y="46882"/>
                      <a:pt x="1508" y="46902"/>
                      <a:pt x="1468" y="46902"/>
                    </a:cubicBezTo>
                    <a:cubicBezTo>
                      <a:pt x="1448" y="46961"/>
                      <a:pt x="1468" y="47021"/>
                      <a:pt x="1488" y="47080"/>
                    </a:cubicBezTo>
                    <a:cubicBezTo>
                      <a:pt x="1527" y="47159"/>
                      <a:pt x="1547" y="47239"/>
                      <a:pt x="1508" y="47318"/>
                    </a:cubicBezTo>
                    <a:cubicBezTo>
                      <a:pt x="1508" y="47378"/>
                      <a:pt x="1508" y="47417"/>
                      <a:pt x="1508" y="47477"/>
                    </a:cubicBezTo>
                    <a:cubicBezTo>
                      <a:pt x="1508" y="47516"/>
                      <a:pt x="1527" y="47556"/>
                      <a:pt x="1587" y="47576"/>
                    </a:cubicBezTo>
                    <a:cubicBezTo>
                      <a:pt x="1627" y="47576"/>
                      <a:pt x="1627" y="47576"/>
                      <a:pt x="1627" y="47596"/>
                    </a:cubicBezTo>
                    <a:cubicBezTo>
                      <a:pt x="1646" y="47615"/>
                      <a:pt x="1627" y="47635"/>
                      <a:pt x="1627" y="47655"/>
                    </a:cubicBezTo>
                    <a:cubicBezTo>
                      <a:pt x="1627" y="47675"/>
                      <a:pt x="1666" y="47675"/>
                      <a:pt x="1666" y="47695"/>
                    </a:cubicBezTo>
                    <a:cubicBezTo>
                      <a:pt x="1646" y="47794"/>
                      <a:pt x="1686" y="47774"/>
                      <a:pt x="1666" y="47814"/>
                    </a:cubicBezTo>
                    <a:cubicBezTo>
                      <a:pt x="1646" y="47834"/>
                      <a:pt x="1627" y="47834"/>
                      <a:pt x="1607" y="47853"/>
                    </a:cubicBezTo>
                    <a:cubicBezTo>
                      <a:pt x="1587" y="47893"/>
                      <a:pt x="1587" y="47913"/>
                      <a:pt x="1627" y="47953"/>
                    </a:cubicBezTo>
                    <a:cubicBezTo>
                      <a:pt x="1706" y="48032"/>
                      <a:pt x="1666" y="48111"/>
                      <a:pt x="1627" y="48191"/>
                    </a:cubicBezTo>
                    <a:lnTo>
                      <a:pt x="1627" y="48409"/>
                    </a:lnTo>
                    <a:cubicBezTo>
                      <a:pt x="1686" y="48488"/>
                      <a:pt x="1686" y="48488"/>
                      <a:pt x="1627" y="48548"/>
                    </a:cubicBezTo>
                    <a:cubicBezTo>
                      <a:pt x="1587" y="48528"/>
                      <a:pt x="1567" y="48488"/>
                      <a:pt x="1567" y="48448"/>
                    </a:cubicBezTo>
                    <a:lnTo>
                      <a:pt x="1488" y="48488"/>
                    </a:lnTo>
                    <a:lnTo>
                      <a:pt x="1448" y="48548"/>
                    </a:lnTo>
                    <a:cubicBezTo>
                      <a:pt x="1468" y="48587"/>
                      <a:pt x="1488" y="48627"/>
                      <a:pt x="1448" y="48686"/>
                    </a:cubicBezTo>
                    <a:cubicBezTo>
                      <a:pt x="1389" y="48726"/>
                      <a:pt x="1369" y="48825"/>
                      <a:pt x="1270" y="48825"/>
                    </a:cubicBezTo>
                    <a:cubicBezTo>
                      <a:pt x="1270" y="48905"/>
                      <a:pt x="1210" y="48964"/>
                      <a:pt x="1250" y="49063"/>
                    </a:cubicBezTo>
                    <a:cubicBezTo>
                      <a:pt x="1270" y="49103"/>
                      <a:pt x="1250" y="49162"/>
                      <a:pt x="1210" y="49222"/>
                    </a:cubicBezTo>
                    <a:cubicBezTo>
                      <a:pt x="1309" y="49321"/>
                      <a:pt x="1488" y="49301"/>
                      <a:pt x="1468" y="49380"/>
                    </a:cubicBezTo>
                    <a:cubicBezTo>
                      <a:pt x="1448" y="49460"/>
                      <a:pt x="1389" y="49460"/>
                      <a:pt x="1329" y="49460"/>
                    </a:cubicBezTo>
                    <a:cubicBezTo>
                      <a:pt x="1230" y="49460"/>
                      <a:pt x="1230" y="49460"/>
                      <a:pt x="1230" y="49519"/>
                    </a:cubicBezTo>
                    <a:cubicBezTo>
                      <a:pt x="1230" y="49559"/>
                      <a:pt x="1250" y="49618"/>
                      <a:pt x="1250" y="49658"/>
                    </a:cubicBezTo>
                    <a:cubicBezTo>
                      <a:pt x="1270" y="49698"/>
                      <a:pt x="1270" y="49757"/>
                      <a:pt x="1230" y="49797"/>
                    </a:cubicBezTo>
                    <a:cubicBezTo>
                      <a:pt x="1170" y="49856"/>
                      <a:pt x="1151" y="49936"/>
                      <a:pt x="1170" y="50015"/>
                    </a:cubicBezTo>
                    <a:cubicBezTo>
                      <a:pt x="1289" y="50055"/>
                      <a:pt x="1230" y="50154"/>
                      <a:pt x="1230" y="50233"/>
                    </a:cubicBezTo>
                    <a:cubicBezTo>
                      <a:pt x="1250" y="50313"/>
                      <a:pt x="1210" y="50313"/>
                      <a:pt x="1151" y="50313"/>
                    </a:cubicBezTo>
                    <a:lnTo>
                      <a:pt x="1111" y="50313"/>
                    </a:lnTo>
                    <a:lnTo>
                      <a:pt x="1111" y="50392"/>
                    </a:lnTo>
                    <a:cubicBezTo>
                      <a:pt x="1131" y="50471"/>
                      <a:pt x="1111" y="50531"/>
                      <a:pt x="1071" y="50590"/>
                    </a:cubicBezTo>
                    <a:cubicBezTo>
                      <a:pt x="1088" y="50624"/>
                      <a:pt x="1076" y="50673"/>
                      <a:pt x="1123" y="50673"/>
                    </a:cubicBezTo>
                    <a:cubicBezTo>
                      <a:pt x="1131" y="50673"/>
                      <a:pt x="1140" y="50672"/>
                      <a:pt x="1151" y="50670"/>
                    </a:cubicBezTo>
                    <a:cubicBezTo>
                      <a:pt x="1159" y="50667"/>
                      <a:pt x="1166" y="50666"/>
                      <a:pt x="1173" y="50666"/>
                    </a:cubicBezTo>
                    <a:cubicBezTo>
                      <a:pt x="1216" y="50666"/>
                      <a:pt x="1236" y="50712"/>
                      <a:pt x="1270" y="50729"/>
                    </a:cubicBezTo>
                    <a:cubicBezTo>
                      <a:pt x="1309" y="50788"/>
                      <a:pt x="1349" y="50848"/>
                      <a:pt x="1349" y="50927"/>
                    </a:cubicBezTo>
                    <a:cubicBezTo>
                      <a:pt x="1389" y="50947"/>
                      <a:pt x="1408" y="50967"/>
                      <a:pt x="1389" y="51007"/>
                    </a:cubicBezTo>
                    <a:cubicBezTo>
                      <a:pt x="1389" y="51046"/>
                      <a:pt x="1389" y="51086"/>
                      <a:pt x="1389" y="51126"/>
                    </a:cubicBezTo>
                    <a:cubicBezTo>
                      <a:pt x="1408" y="51185"/>
                      <a:pt x="1448" y="51225"/>
                      <a:pt x="1389" y="51304"/>
                    </a:cubicBezTo>
                    <a:cubicBezTo>
                      <a:pt x="1428" y="51344"/>
                      <a:pt x="1468" y="51383"/>
                      <a:pt x="1428" y="51443"/>
                    </a:cubicBezTo>
                    <a:cubicBezTo>
                      <a:pt x="1408" y="51483"/>
                      <a:pt x="1428" y="51502"/>
                      <a:pt x="1448" y="51542"/>
                    </a:cubicBezTo>
                    <a:cubicBezTo>
                      <a:pt x="1468" y="51582"/>
                      <a:pt x="1448" y="51621"/>
                      <a:pt x="1389" y="51641"/>
                    </a:cubicBezTo>
                    <a:cubicBezTo>
                      <a:pt x="1389" y="51661"/>
                      <a:pt x="1389" y="51681"/>
                      <a:pt x="1389" y="51681"/>
                    </a:cubicBezTo>
                    <a:lnTo>
                      <a:pt x="1389" y="51740"/>
                    </a:lnTo>
                    <a:cubicBezTo>
                      <a:pt x="1428" y="51740"/>
                      <a:pt x="1448" y="51760"/>
                      <a:pt x="1428" y="51800"/>
                    </a:cubicBezTo>
                    <a:cubicBezTo>
                      <a:pt x="1408" y="51820"/>
                      <a:pt x="1389" y="51820"/>
                      <a:pt x="1349" y="51820"/>
                    </a:cubicBezTo>
                    <a:lnTo>
                      <a:pt x="1309" y="51820"/>
                    </a:lnTo>
                    <a:cubicBezTo>
                      <a:pt x="1250" y="51859"/>
                      <a:pt x="1289" y="51959"/>
                      <a:pt x="1210" y="51998"/>
                    </a:cubicBezTo>
                    <a:cubicBezTo>
                      <a:pt x="1210" y="52018"/>
                      <a:pt x="1210" y="52038"/>
                      <a:pt x="1170" y="52038"/>
                    </a:cubicBezTo>
                    <a:lnTo>
                      <a:pt x="1170" y="52157"/>
                    </a:lnTo>
                    <a:cubicBezTo>
                      <a:pt x="1170" y="52197"/>
                      <a:pt x="1190" y="52236"/>
                      <a:pt x="1131" y="52256"/>
                    </a:cubicBezTo>
                    <a:cubicBezTo>
                      <a:pt x="1131" y="52315"/>
                      <a:pt x="1111" y="52355"/>
                      <a:pt x="1051" y="52395"/>
                    </a:cubicBezTo>
                    <a:cubicBezTo>
                      <a:pt x="1051" y="52415"/>
                      <a:pt x="1032" y="52434"/>
                      <a:pt x="1032" y="52454"/>
                    </a:cubicBezTo>
                    <a:cubicBezTo>
                      <a:pt x="1012" y="52534"/>
                      <a:pt x="992" y="52613"/>
                      <a:pt x="992" y="52672"/>
                    </a:cubicBezTo>
                    <a:cubicBezTo>
                      <a:pt x="992" y="52752"/>
                      <a:pt x="1051" y="52811"/>
                      <a:pt x="1051" y="52891"/>
                    </a:cubicBezTo>
                    <a:cubicBezTo>
                      <a:pt x="1051" y="52910"/>
                      <a:pt x="1051" y="52950"/>
                      <a:pt x="992" y="52950"/>
                    </a:cubicBezTo>
                    <a:cubicBezTo>
                      <a:pt x="979" y="52957"/>
                      <a:pt x="970" y="52959"/>
                      <a:pt x="964" y="52959"/>
                    </a:cubicBezTo>
                    <a:cubicBezTo>
                      <a:pt x="960" y="52959"/>
                      <a:pt x="957" y="52958"/>
                      <a:pt x="955" y="52956"/>
                    </a:cubicBezTo>
                    <a:lnTo>
                      <a:pt x="955" y="52956"/>
                    </a:lnTo>
                    <a:cubicBezTo>
                      <a:pt x="958" y="52962"/>
                      <a:pt x="963" y="52972"/>
                      <a:pt x="972" y="52990"/>
                    </a:cubicBezTo>
                    <a:cubicBezTo>
                      <a:pt x="992" y="53029"/>
                      <a:pt x="1071" y="53089"/>
                      <a:pt x="1012" y="53129"/>
                    </a:cubicBezTo>
                    <a:cubicBezTo>
                      <a:pt x="992" y="53148"/>
                      <a:pt x="933" y="53148"/>
                      <a:pt x="933" y="53168"/>
                    </a:cubicBezTo>
                    <a:cubicBezTo>
                      <a:pt x="873" y="53228"/>
                      <a:pt x="853" y="53287"/>
                      <a:pt x="833" y="53347"/>
                    </a:cubicBezTo>
                    <a:cubicBezTo>
                      <a:pt x="814" y="53386"/>
                      <a:pt x="814" y="53426"/>
                      <a:pt x="873" y="53426"/>
                    </a:cubicBezTo>
                    <a:cubicBezTo>
                      <a:pt x="913" y="53426"/>
                      <a:pt x="952" y="53446"/>
                      <a:pt x="992" y="53466"/>
                    </a:cubicBezTo>
                    <a:cubicBezTo>
                      <a:pt x="992" y="53466"/>
                      <a:pt x="1012" y="53486"/>
                      <a:pt x="992" y="53486"/>
                    </a:cubicBezTo>
                    <a:lnTo>
                      <a:pt x="972" y="53486"/>
                    </a:lnTo>
                    <a:cubicBezTo>
                      <a:pt x="964" y="53483"/>
                      <a:pt x="955" y="53482"/>
                      <a:pt x="947" y="53482"/>
                    </a:cubicBezTo>
                    <a:cubicBezTo>
                      <a:pt x="877" y="53482"/>
                      <a:pt x="816" y="53551"/>
                      <a:pt x="833" y="53605"/>
                    </a:cubicBezTo>
                    <a:lnTo>
                      <a:pt x="833" y="53624"/>
                    </a:lnTo>
                    <a:cubicBezTo>
                      <a:pt x="833" y="53624"/>
                      <a:pt x="833" y="53644"/>
                      <a:pt x="853" y="53664"/>
                    </a:cubicBezTo>
                    <a:cubicBezTo>
                      <a:pt x="873" y="53684"/>
                      <a:pt x="913" y="53684"/>
                      <a:pt x="952" y="53704"/>
                    </a:cubicBezTo>
                    <a:cubicBezTo>
                      <a:pt x="1051" y="53743"/>
                      <a:pt x="1051" y="53743"/>
                      <a:pt x="1032" y="53843"/>
                    </a:cubicBezTo>
                    <a:lnTo>
                      <a:pt x="1032" y="53981"/>
                    </a:lnTo>
                    <a:cubicBezTo>
                      <a:pt x="1012" y="54041"/>
                      <a:pt x="1012" y="54100"/>
                      <a:pt x="1032" y="54140"/>
                    </a:cubicBezTo>
                    <a:cubicBezTo>
                      <a:pt x="1051" y="54160"/>
                      <a:pt x="1032" y="54199"/>
                      <a:pt x="992" y="54199"/>
                    </a:cubicBezTo>
                    <a:lnTo>
                      <a:pt x="952" y="54199"/>
                    </a:lnTo>
                    <a:lnTo>
                      <a:pt x="952" y="54239"/>
                    </a:lnTo>
                    <a:lnTo>
                      <a:pt x="992" y="54239"/>
                    </a:lnTo>
                    <a:lnTo>
                      <a:pt x="1032" y="54299"/>
                    </a:lnTo>
                    <a:cubicBezTo>
                      <a:pt x="1032" y="54378"/>
                      <a:pt x="1032" y="54378"/>
                      <a:pt x="933" y="54398"/>
                    </a:cubicBezTo>
                    <a:cubicBezTo>
                      <a:pt x="913" y="54398"/>
                      <a:pt x="873" y="54418"/>
                      <a:pt x="853" y="54437"/>
                    </a:cubicBezTo>
                    <a:cubicBezTo>
                      <a:pt x="873" y="54477"/>
                      <a:pt x="913" y="54517"/>
                      <a:pt x="853" y="54556"/>
                    </a:cubicBezTo>
                    <a:cubicBezTo>
                      <a:pt x="833" y="54576"/>
                      <a:pt x="814" y="54616"/>
                      <a:pt x="833" y="54636"/>
                    </a:cubicBezTo>
                    <a:cubicBezTo>
                      <a:pt x="845" y="54659"/>
                      <a:pt x="857" y="54669"/>
                      <a:pt x="872" y="54669"/>
                    </a:cubicBezTo>
                    <a:cubicBezTo>
                      <a:pt x="883" y="54669"/>
                      <a:pt x="896" y="54664"/>
                      <a:pt x="913" y="54656"/>
                    </a:cubicBezTo>
                    <a:cubicBezTo>
                      <a:pt x="933" y="54646"/>
                      <a:pt x="947" y="54641"/>
                      <a:pt x="960" y="54641"/>
                    </a:cubicBezTo>
                    <a:cubicBezTo>
                      <a:pt x="972" y="54641"/>
                      <a:pt x="982" y="54646"/>
                      <a:pt x="992" y="54656"/>
                    </a:cubicBezTo>
                    <a:cubicBezTo>
                      <a:pt x="992" y="54675"/>
                      <a:pt x="992" y="54695"/>
                      <a:pt x="992" y="54695"/>
                    </a:cubicBezTo>
                    <a:lnTo>
                      <a:pt x="992" y="54775"/>
                    </a:lnTo>
                    <a:cubicBezTo>
                      <a:pt x="992" y="54794"/>
                      <a:pt x="1012" y="54814"/>
                      <a:pt x="992" y="54874"/>
                    </a:cubicBezTo>
                    <a:cubicBezTo>
                      <a:pt x="972" y="54913"/>
                      <a:pt x="1032" y="54953"/>
                      <a:pt x="1032" y="54973"/>
                    </a:cubicBezTo>
                    <a:cubicBezTo>
                      <a:pt x="1032" y="55092"/>
                      <a:pt x="1012" y="55211"/>
                      <a:pt x="992" y="55330"/>
                    </a:cubicBezTo>
                    <a:cubicBezTo>
                      <a:pt x="952" y="55370"/>
                      <a:pt x="913" y="55409"/>
                      <a:pt x="853" y="55429"/>
                    </a:cubicBezTo>
                    <a:lnTo>
                      <a:pt x="814" y="55469"/>
                    </a:lnTo>
                    <a:cubicBezTo>
                      <a:pt x="814" y="55568"/>
                      <a:pt x="814" y="55667"/>
                      <a:pt x="952" y="55687"/>
                    </a:cubicBezTo>
                    <a:cubicBezTo>
                      <a:pt x="992" y="55687"/>
                      <a:pt x="1012" y="55806"/>
                      <a:pt x="992" y="55826"/>
                    </a:cubicBezTo>
                    <a:cubicBezTo>
                      <a:pt x="985" y="55832"/>
                      <a:pt x="979" y="55834"/>
                      <a:pt x="973" y="55834"/>
                    </a:cubicBezTo>
                    <a:cubicBezTo>
                      <a:pt x="961" y="55834"/>
                      <a:pt x="952" y="55826"/>
                      <a:pt x="952" y="55826"/>
                    </a:cubicBezTo>
                    <a:cubicBezTo>
                      <a:pt x="936" y="55794"/>
                      <a:pt x="917" y="55784"/>
                      <a:pt x="896" y="55784"/>
                    </a:cubicBezTo>
                    <a:cubicBezTo>
                      <a:pt x="865" y="55784"/>
                      <a:pt x="829" y="55806"/>
                      <a:pt x="794" y="55806"/>
                    </a:cubicBezTo>
                    <a:cubicBezTo>
                      <a:pt x="794" y="55826"/>
                      <a:pt x="814" y="55845"/>
                      <a:pt x="814" y="55845"/>
                    </a:cubicBezTo>
                    <a:cubicBezTo>
                      <a:pt x="837" y="55917"/>
                      <a:pt x="868" y="55931"/>
                      <a:pt x="898" y="55931"/>
                    </a:cubicBezTo>
                    <a:cubicBezTo>
                      <a:pt x="917" y="55931"/>
                      <a:pt x="936" y="55925"/>
                      <a:pt x="952" y="55925"/>
                    </a:cubicBezTo>
                    <a:cubicBezTo>
                      <a:pt x="972" y="55945"/>
                      <a:pt x="972" y="55945"/>
                      <a:pt x="992" y="55964"/>
                    </a:cubicBezTo>
                    <a:cubicBezTo>
                      <a:pt x="1012" y="56064"/>
                      <a:pt x="933" y="56103"/>
                      <a:pt x="833" y="56123"/>
                    </a:cubicBezTo>
                    <a:cubicBezTo>
                      <a:pt x="814" y="56123"/>
                      <a:pt x="814" y="56143"/>
                      <a:pt x="814" y="56163"/>
                    </a:cubicBezTo>
                    <a:lnTo>
                      <a:pt x="893" y="56202"/>
                    </a:lnTo>
                    <a:cubicBezTo>
                      <a:pt x="899" y="56205"/>
                      <a:pt x="905" y="56207"/>
                      <a:pt x="911" y="56207"/>
                    </a:cubicBezTo>
                    <a:cubicBezTo>
                      <a:pt x="934" y="56207"/>
                      <a:pt x="956" y="56188"/>
                      <a:pt x="973" y="56188"/>
                    </a:cubicBezTo>
                    <a:cubicBezTo>
                      <a:pt x="980" y="56188"/>
                      <a:pt x="987" y="56192"/>
                      <a:pt x="992" y="56202"/>
                    </a:cubicBezTo>
                    <a:cubicBezTo>
                      <a:pt x="992" y="56222"/>
                      <a:pt x="952" y="56262"/>
                      <a:pt x="933" y="56302"/>
                    </a:cubicBezTo>
                    <a:cubicBezTo>
                      <a:pt x="913" y="56341"/>
                      <a:pt x="913" y="56401"/>
                      <a:pt x="913" y="56460"/>
                    </a:cubicBezTo>
                    <a:cubicBezTo>
                      <a:pt x="913" y="56520"/>
                      <a:pt x="893" y="56579"/>
                      <a:pt x="814" y="56619"/>
                    </a:cubicBezTo>
                    <a:lnTo>
                      <a:pt x="873" y="56718"/>
                    </a:lnTo>
                    <a:lnTo>
                      <a:pt x="933" y="56678"/>
                    </a:lnTo>
                    <a:cubicBezTo>
                      <a:pt x="938" y="56673"/>
                      <a:pt x="944" y="56670"/>
                      <a:pt x="950" y="56670"/>
                    </a:cubicBezTo>
                    <a:cubicBezTo>
                      <a:pt x="964" y="56670"/>
                      <a:pt x="978" y="56684"/>
                      <a:pt x="992" y="56698"/>
                    </a:cubicBezTo>
                    <a:cubicBezTo>
                      <a:pt x="992" y="56758"/>
                      <a:pt x="992" y="56817"/>
                      <a:pt x="913" y="56857"/>
                    </a:cubicBezTo>
                    <a:cubicBezTo>
                      <a:pt x="913" y="56936"/>
                      <a:pt x="893" y="57016"/>
                      <a:pt x="853" y="57095"/>
                    </a:cubicBezTo>
                    <a:lnTo>
                      <a:pt x="853" y="57174"/>
                    </a:lnTo>
                    <a:lnTo>
                      <a:pt x="853" y="57273"/>
                    </a:lnTo>
                    <a:lnTo>
                      <a:pt x="853" y="57591"/>
                    </a:lnTo>
                    <a:cubicBezTo>
                      <a:pt x="853" y="57610"/>
                      <a:pt x="873" y="57630"/>
                      <a:pt x="853" y="57670"/>
                    </a:cubicBezTo>
                    <a:cubicBezTo>
                      <a:pt x="814" y="57729"/>
                      <a:pt x="853" y="57809"/>
                      <a:pt x="853" y="57848"/>
                    </a:cubicBezTo>
                    <a:cubicBezTo>
                      <a:pt x="853" y="57888"/>
                      <a:pt x="893" y="57928"/>
                      <a:pt x="913" y="57987"/>
                    </a:cubicBezTo>
                    <a:cubicBezTo>
                      <a:pt x="933" y="58047"/>
                      <a:pt x="833" y="58086"/>
                      <a:pt x="853" y="58166"/>
                    </a:cubicBezTo>
                    <a:cubicBezTo>
                      <a:pt x="893" y="58186"/>
                      <a:pt x="913" y="58225"/>
                      <a:pt x="933" y="58245"/>
                    </a:cubicBezTo>
                    <a:cubicBezTo>
                      <a:pt x="952" y="58225"/>
                      <a:pt x="952" y="58205"/>
                      <a:pt x="972" y="58166"/>
                    </a:cubicBezTo>
                    <a:cubicBezTo>
                      <a:pt x="986" y="58152"/>
                      <a:pt x="1000" y="58138"/>
                      <a:pt x="1021" y="58138"/>
                    </a:cubicBezTo>
                    <a:cubicBezTo>
                      <a:pt x="1030" y="58138"/>
                      <a:pt x="1040" y="58140"/>
                      <a:pt x="1051" y="58146"/>
                    </a:cubicBezTo>
                    <a:cubicBezTo>
                      <a:pt x="1071" y="58166"/>
                      <a:pt x="1071" y="58186"/>
                      <a:pt x="1051" y="58205"/>
                    </a:cubicBezTo>
                    <a:cubicBezTo>
                      <a:pt x="1012" y="58245"/>
                      <a:pt x="972" y="58285"/>
                      <a:pt x="933" y="58285"/>
                    </a:cubicBezTo>
                    <a:lnTo>
                      <a:pt x="893" y="58344"/>
                    </a:lnTo>
                    <a:cubicBezTo>
                      <a:pt x="972" y="58364"/>
                      <a:pt x="972" y="58364"/>
                      <a:pt x="952" y="58424"/>
                    </a:cubicBezTo>
                    <a:cubicBezTo>
                      <a:pt x="933" y="58483"/>
                      <a:pt x="913" y="58483"/>
                      <a:pt x="913" y="58523"/>
                    </a:cubicBezTo>
                    <a:cubicBezTo>
                      <a:pt x="893" y="58543"/>
                      <a:pt x="814" y="58602"/>
                      <a:pt x="873" y="58662"/>
                    </a:cubicBezTo>
                    <a:cubicBezTo>
                      <a:pt x="933" y="58741"/>
                      <a:pt x="873" y="58761"/>
                      <a:pt x="853" y="58780"/>
                    </a:cubicBezTo>
                    <a:lnTo>
                      <a:pt x="853" y="58820"/>
                    </a:lnTo>
                    <a:cubicBezTo>
                      <a:pt x="893" y="58860"/>
                      <a:pt x="913" y="58939"/>
                      <a:pt x="952" y="58959"/>
                    </a:cubicBezTo>
                    <a:cubicBezTo>
                      <a:pt x="1012" y="58979"/>
                      <a:pt x="992" y="58999"/>
                      <a:pt x="952" y="59038"/>
                    </a:cubicBezTo>
                    <a:cubicBezTo>
                      <a:pt x="913" y="59078"/>
                      <a:pt x="893" y="59098"/>
                      <a:pt x="952" y="59137"/>
                    </a:cubicBezTo>
                    <a:cubicBezTo>
                      <a:pt x="1012" y="59157"/>
                      <a:pt x="1032" y="59177"/>
                      <a:pt x="1012" y="59237"/>
                    </a:cubicBezTo>
                    <a:cubicBezTo>
                      <a:pt x="1051" y="59316"/>
                      <a:pt x="1051" y="59316"/>
                      <a:pt x="972" y="59316"/>
                    </a:cubicBezTo>
                    <a:cubicBezTo>
                      <a:pt x="972" y="59356"/>
                      <a:pt x="952" y="59395"/>
                      <a:pt x="992" y="59395"/>
                    </a:cubicBezTo>
                    <a:cubicBezTo>
                      <a:pt x="1111" y="59395"/>
                      <a:pt x="1111" y="59475"/>
                      <a:pt x="1091" y="59534"/>
                    </a:cubicBezTo>
                    <a:cubicBezTo>
                      <a:pt x="1111" y="59574"/>
                      <a:pt x="1111" y="59594"/>
                      <a:pt x="1131" y="59613"/>
                    </a:cubicBezTo>
                    <a:cubicBezTo>
                      <a:pt x="1170" y="59653"/>
                      <a:pt x="1151" y="59673"/>
                      <a:pt x="1131" y="59713"/>
                    </a:cubicBezTo>
                    <a:cubicBezTo>
                      <a:pt x="1190" y="59772"/>
                      <a:pt x="1170" y="59851"/>
                      <a:pt x="1091" y="59891"/>
                    </a:cubicBezTo>
                    <a:cubicBezTo>
                      <a:pt x="1091" y="59951"/>
                      <a:pt x="1091" y="59990"/>
                      <a:pt x="1071" y="60030"/>
                    </a:cubicBezTo>
                    <a:cubicBezTo>
                      <a:pt x="1032" y="60070"/>
                      <a:pt x="1071" y="60109"/>
                      <a:pt x="1091" y="60109"/>
                    </a:cubicBezTo>
                    <a:cubicBezTo>
                      <a:pt x="1190" y="60109"/>
                      <a:pt x="1151" y="60208"/>
                      <a:pt x="1190" y="60248"/>
                    </a:cubicBezTo>
                    <a:lnTo>
                      <a:pt x="1190" y="60307"/>
                    </a:lnTo>
                    <a:cubicBezTo>
                      <a:pt x="1190" y="60367"/>
                      <a:pt x="1170" y="60446"/>
                      <a:pt x="1131" y="60506"/>
                    </a:cubicBezTo>
                    <a:cubicBezTo>
                      <a:pt x="1111" y="60545"/>
                      <a:pt x="1210" y="60526"/>
                      <a:pt x="1230" y="60565"/>
                    </a:cubicBezTo>
                    <a:cubicBezTo>
                      <a:pt x="1230" y="60605"/>
                      <a:pt x="1210" y="60625"/>
                      <a:pt x="1190" y="60645"/>
                    </a:cubicBezTo>
                    <a:cubicBezTo>
                      <a:pt x="1151" y="60664"/>
                      <a:pt x="1151" y="60684"/>
                      <a:pt x="1151" y="60724"/>
                    </a:cubicBezTo>
                    <a:cubicBezTo>
                      <a:pt x="1131" y="60764"/>
                      <a:pt x="1131" y="60823"/>
                      <a:pt x="1151" y="60863"/>
                    </a:cubicBezTo>
                    <a:lnTo>
                      <a:pt x="1151" y="61240"/>
                    </a:lnTo>
                    <a:cubicBezTo>
                      <a:pt x="1151" y="61319"/>
                      <a:pt x="1131" y="61339"/>
                      <a:pt x="1091" y="61339"/>
                    </a:cubicBezTo>
                    <a:cubicBezTo>
                      <a:pt x="1071" y="61339"/>
                      <a:pt x="1071" y="61259"/>
                      <a:pt x="1051" y="61240"/>
                    </a:cubicBezTo>
                    <a:cubicBezTo>
                      <a:pt x="992" y="61200"/>
                      <a:pt x="952" y="61160"/>
                      <a:pt x="913" y="61101"/>
                    </a:cubicBezTo>
                    <a:cubicBezTo>
                      <a:pt x="905" y="61086"/>
                      <a:pt x="893" y="61082"/>
                      <a:pt x="876" y="61082"/>
                    </a:cubicBezTo>
                    <a:cubicBezTo>
                      <a:pt x="859" y="61082"/>
                      <a:pt x="837" y="61087"/>
                      <a:pt x="814" y="61087"/>
                    </a:cubicBezTo>
                    <a:cubicBezTo>
                      <a:pt x="801" y="61087"/>
                      <a:pt x="787" y="61085"/>
                      <a:pt x="774" y="61081"/>
                    </a:cubicBezTo>
                    <a:lnTo>
                      <a:pt x="774" y="61081"/>
                    </a:lnTo>
                    <a:cubicBezTo>
                      <a:pt x="794" y="61101"/>
                      <a:pt x="774" y="61140"/>
                      <a:pt x="754" y="61140"/>
                    </a:cubicBezTo>
                    <a:cubicBezTo>
                      <a:pt x="754" y="61180"/>
                      <a:pt x="754" y="61220"/>
                      <a:pt x="734" y="61259"/>
                    </a:cubicBezTo>
                    <a:cubicBezTo>
                      <a:pt x="695" y="61279"/>
                      <a:pt x="734" y="61418"/>
                      <a:pt x="615" y="61438"/>
                    </a:cubicBezTo>
                    <a:lnTo>
                      <a:pt x="576" y="61438"/>
                    </a:lnTo>
                    <a:cubicBezTo>
                      <a:pt x="675" y="61616"/>
                      <a:pt x="655" y="61835"/>
                      <a:pt x="516" y="61973"/>
                    </a:cubicBezTo>
                    <a:cubicBezTo>
                      <a:pt x="516" y="61993"/>
                      <a:pt x="516" y="62013"/>
                      <a:pt x="476" y="62033"/>
                    </a:cubicBezTo>
                    <a:cubicBezTo>
                      <a:pt x="476" y="62072"/>
                      <a:pt x="476" y="62132"/>
                      <a:pt x="457" y="62172"/>
                    </a:cubicBezTo>
                    <a:cubicBezTo>
                      <a:pt x="417" y="62211"/>
                      <a:pt x="476" y="62310"/>
                      <a:pt x="437" y="62370"/>
                    </a:cubicBezTo>
                    <a:cubicBezTo>
                      <a:pt x="496" y="62429"/>
                      <a:pt x="496" y="62548"/>
                      <a:pt x="457" y="62628"/>
                    </a:cubicBezTo>
                    <a:cubicBezTo>
                      <a:pt x="437" y="62648"/>
                      <a:pt x="476" y="62667"/>
                      <a:pt x="496" y="62687"/>
                    </a:cubicBezTo>
                    <a:cubicBezTo>
                      <a:pt x="548" y="62687"/>
                      <a:pt x="555" y="62581"/>
                      <a:pt x="609" y="62581"/>
                    </a:cubicBezTo>
                    <a:cubicBezTo>
                      <a:pt x="616" y="62581"/>
                      <a:pt x="625" y="62583"/>
                      <a:pt x="635" y="62588"/>
                    </a:cubicBezTo>
                    <a:cubicBezTo>
                      <a:pt x="714" y="62648"/>
                      <a:pt x="576" y="62687"/>
                      <a:pt x="595" y="62747"/>
                    </a:cubicBezTo>
                    <a:cubicBezTo>
                      <a:pt x="595" y="62806"/>
                      <a:pt x="576" y="62846"/>
                      <a:pt x="516" y="62866"/>
                    </a:cubicBezTo>
                    <a:cubicBezTo>
                      <a:pt x="536" y="62945"/>
                      <a:pt x="536" y="63005"/>
                      <a:pt x="516" y="63084"/>
                    </a:cubicBezTo>
                    <a:cubicBezTo>
                      <a:pt x="496" y="63143"/>
                      <a:pt x="536" y="63183"/>
                      <a:pt x="576" y="63223"/>
                    </a:cubicBezTo>
                    <a:cubicBezTo>
                      <a:pt x="585" y="63223"/>
                      <a:pt x="600" y="63218"/>
                      <a:pt x="615" y="63218"/>
                    </a:cubicBezTo>
                    <a:cubicBezTo>
                      <a:pt x="630" y="63218"/>
                      <a:pt x="645" y="63223"/>
                      <a:pt x="655" y="63243"/>
                    </a:cubicBezTo>
                    <a:cubicBezTo>
                      <a:pt x="675" y="63302"/>
                      <a:pt x="695" y="63342"/>
                      <a:pt x="734" y="63401"/>
                    </a:cubicBezTo>
                    <a:cubicBezTo>
                      <a:pt x="814" y="63461"/>
                      <a:pt x="853" y="63580"/>
                      <a:pt x="814" y="63679"/>
                    </a:cubicBezTo>
                    <a:cubicBezTo>
                      <a:pt x="873" y="63738"/>
                      <a:pt x="774" y="63798"/>
                      <a:pt x="794" y="63857"/>
                    </a:cubicBezTo>
                    <a:cubicBezTo>
                      <a:pt x="833" y="63917"/>
                      <a:pt x="873" y="63937"/>
                      <a:pt x="893" y="63996"/>
                    </a:cubicBezTo>
                    <a:cubicBezTo>
                      <a:pt x="913" y="64056"/>
                      <a:pt x="893" y="64095"/>
                      <a:pt x="833" y="64115"/>
                    </a:cubicBezTo>
                    <a:cubicBezTo>
                      <a:pt x="814" y="64214"/>
                      <a:pt x="833" y="64313"/>
                      <a:pt x="893" y="64393"/>
                    </a:cubicBezTo>
                    <a:cubicBezTo>
                      <a:pt x="952" y="64512"/>
                      <a:pt x="952" y="64651"/>
                      <a:pt x="893" y="64770"/>
                    </a:cubicBezTo>
                    <a:cubicBezTo>
                      <a:pt x="853" y="64829"/>
                      <a:pt x="893" y="64908"/>
                      <a:pt x="814" y="64948"/>
                    </a:cubicBezTo>
                    <a:cubicBezTo>
                      <a:pt x="794" y="64968"/>
                      <a:pt x="774" y="64988"/>
                      <a:pt x="734" y="65008"/>
                    </a:cubicBezTo>
                    <a:cubicBezTo>
                      <a:pt x="729" y="65005"/>
                      <a:pt x="724" y="65004"/>
                      <a:pt x="719" y="65004"/>
                    </a:cubicBezTo>
                    <a:cubicBezTo>
                      <a:pt x="690" y="65004"/>
                      <a:pt x="680" y="65050"/>
                      <a:pt x="714" y="65067"/>
                    </a:cubicBezTo>
                    <a:cubicBezTo>
                      <a:pt x="814" y="65146"/>
                      <a:pt x="853" y="65285"/>
                      <a:pt x="853" y="65424"/>
                    </a:cubicBezTo>
                    <a:cubicBezTo>
                      <a:pt x="913" y="65424"/>
                      <a:pt x="933" y="65345"/>
                      <a:pt x="1012" y="65345"/>
                    </a:cubicBezTo>
                    <a:cubicBezTo>
                      <a:pt x="1012" y="65444"/>
                      <a:pt x="1012" y="65543"/>
                      <a:pt x="992" y="65622"/>
                    </a:cubicBezTo>
                    <a:cubicBezTo>
                      <a:pt x="992" y="65662"/>
                      <a:pt x="952" y="65702"/>
                      <a:pt x="913" y="65702"/>
                    </a:cubicBezTo>
                    <a:cubicBezTo>
                      <a:pt x="873" y="65682"/>
                      <a:pt x="873" y="65662"/>
                      <a:pt x="853" y="65642"/>
                    </a:cubicBezTo>
                    <a:lnTo>
                      <a:pt x="853" y="65662"/>
                    </a:lnTo>
                    <a:lnTo>
                      <a:pt x="853" y="65721"/>
                    </a:lnTo>
                    <a:cubicBezTo>
                      <a:pt x="853" y="65761"/>
                      <a:pt x="774" y="65741"/>
                      <a:pt x="754" y="65801"/>
                    </a:cubicBezTo>
                    <a:cubicBezTo>
                      <a:pt x="754" y="65840"/>
                      <a:pt x="774" y="65860"/>
                      <a:pt x="754" y="65900"/>
                    </a:cubicBezTo>
                    <a:cubicBezTo>
                      <a:pt x="740" y="65968"/>
                      <a:pt x="698" y="65990"/>
                      <a:pt x="647" y="65990"/>
                    </a:cubicBezTo>
                    <a:cubicBezTo>
                      <a:pt x="625" y="65990"/>
                      <a:pt x="600" y="65985"/>
                      <a:pt x="576" y="65979"/>
                    </a:cubicBezTo>
                    <a:lnTo>
                      <a:pt x="516" y="66019"/>
                    </a:lnTo>
                    <a:cubicBezTo>
                      <a:pt x="516" y="66078"/>
                      <a:pt x="516" y="66118"/>
                      <a:pt x="556" y="66158"/>
                    </a:cubicBezTo>
                    <a:cubicBezTo>
                      <a:pt x="576" y="66171"/>
                      <a:pt x="587" y="66175"/>
                      <a:pt x="593" y="66175"/>
                    </a:cubicBezTo>
                    <a:cubicBezTo>
                      <a:pt x="606" y="66175"/>
                      <a:pt x="602" y="66158"/>
                      <a:pt x="615" y="66158"/>
                    </a:cubicBezTo>
                    <a:cubicBezTo>
                      <a:pt x="675" y="66237"/>
                      <a:pt x="714" y="66336"/>
                      <a:pt x="695" y="66435"/>
                    </a:cubicBezTo>
                    <a:cubicBezTo>
                      <a:pt x="675" y="66495"/>
                      <a:pt x="635" y="66535"/>
                      <a:pt x="635" y="66574"/>
                    </a:cubicBezTo>
                    <a:cubicBezTo>
                      <a:pt x="635" y="66673"/>
                      <a:pt x="556" y="66673"/>
                      <a:pt x="476" y="66693"/>
                    </a:cubicBezTo>
                    <a:cubicBezTo>
                      <a:pt x="516" y="66792"/>
                      <a:pt x="556" y="66872"/>
                      <a:pt x="437" y="66951"/>
                    </a:cubicBezTo>
                    <a:cubicBezTo>
                      <a:pt x="437" y="66951"/>
                      <a:pt x="437" y="66991"/>
                      <a:pt x="437" y="67010"/>
                    </a:cubicBezTo>
                    <a:cubicBezTo>
                      <a:pt x="496" y="67050"/>
                      <a:pt x="437" y="67090"/>
                      <a:pt x="437" y="67149"/>
                    </a:cubicBezTo>
                    <a:cubicBezTo>
                      <a:pt x="476" y="67149"/>
                      <a:pt x="516" y="67149"/>
                      <a:pt x="496" y="67209"/>
                    </a:cubicBezTo>
                    <a:cubicBezTo>
                      <a:pt x="476" y="67229"/>
                      <a:pt x="476" y="67248"/>
                      <a:pt x="476" y="67268"/>
                    </a:cubicBezTo>
                    <a:cubicBezTo>
                      <a:pt x="496" y="67387"/>
                      <a:pt x="496" y="67506"/>
                      <a:pt x="457" y="67625"/>
                    </a:cubicBezTo>
                    <a:cubicBezTo>
                      <a:pt x="457" y="67645"/>
                      <a:pt x="437" y="67665"/>
                      <a:pt x="417" y="67665"/>
                    </a:cubicBezTo>
                    <a:cubicBezTo>
                      <a:pt x="397" y="67645"/>
                      <a:pt x="397" y="67645"/>
                      <a:pt x="397" y="67625"/>
                    </a:cubicBezTo>
                    <a:cubicBezTo>
                      <a:pt x="377" y="67526"/>
                      <a:pt x="377" y="67447"/>
                      <a:pt x="377" y="67348"/>
                    </a:cubicBezTo>
                    <a:lnTo>
                      <a:pt x="357" y="67348"/>
                    </a:lnTo>
                    <a:cubicBezTo>
                      <a:pt x="318" y="67367"/>
                      <a:pt x="278" y="67387"/>
                      <a:pt x="258" y="67407"/>
                    </a:cubicBezTo>
                    <a:cubicBezTo>
                      <a:pt x="219" y="67506"/>
                      <a:pt x="258" y="67605"/>
                      <a:pt x="219" y="67705"/>
                    </a:cubicBezTo>
                    <a:cubicBezTo>
                      <a:pt x="219" y="67744"/>
                      <a:pt x="199" y="67804"/>
                      <a:pt x="199" y="67843"/>
                    </a:cubicBezTo>
                    <a:lnTo>
                      <a:pt x="278" y="67843"/>
                    </a:lnTo>
                    <a:cubicBezTo>
                      <a:pt x="318" y="67843"/>
                      <a:pt x="357" y="67843"/>
                      <a:pt x="357" y="67883"/>
                    </a:cubicBezTo>
                    <a:cubicBezTo>
                      <a:pt x="377" y="67923"/>
                      <a:pt x="338" y="67943"/>
                      <a:pt x="318" y="67962"/>
                    </a:cubicBezTo>
                    <a:lnTo>
                      <a:pt x="298" y="67982"/>
                    </a:lnTo>
                    <a:cubicBezTo>
                      <a:pt x="437" y="68042"/>
                      <a:pt x="437" y="68062"/>
                      <a:pt x="437" y="68181"/>
                    </a:cubicBezTo>
                    <a:cubicBezTo>
                      <a:pt x="437" y="68200"/>
                      <a:pt x="437" y="68220"/>
                      <a:pt x="437" y="68260"/>
                    </a:cubicBezTo>
                    <a:lnTo>
                      <a:pt x="437" y="68339"/>
                    </a:lnTo>
                    <a:cubicBezTo>
                      <a:pt x="417" y="68418"/>
                      <a:pt x="377" y="68478"/>
                      <a:pt x="298" y="68518"/>
                    </a:cubicBezTo>
                    <a:lnTo>
                      <a:pt x="258" y="68617"/>
                    </a:lnTo>
                    <a:cubicBezTo>
                      <a:pt x="258" y="68617"/>
                      <a:pt x="258" y="68637"/>
                      <a:pt x="258" y="68637"/>
                    </a:cubicBezTo>
                    <a:cubicBezTo>
                      <a:pt x="298" y="68656"/>
                      <a:pt x="357" y="68656"/>
                      <a:pt x="377" y="68736"/>
                    </a:cubicBezTo>
                    <a:cubicBezTo>
                      <a:pt x="377" y="68815"/>
                      <a:pt x="397" y="68835"/>
                      <a:pt x="338" y="68855"/>
                    </a:cubicBezTo>
                    <a:cubicBezTo>
                      <a:pt x="311" y="68873"/>
                      <a:pt x="292" y="68882"/>
                      <a:pt x="278" y="68882"/>
                    </a:cubicBezTo>
                    <a:cubicBezTo>
                      <a:pt x="260" y="68882"/>
                      <a:pt x="249" y="68868"/>
                      <a:pt x="238" y="68835"/>
                    </a:cubicBezTo>
                    <a:lnTo>
                      <a:pt x="159" y="68855"/>
                    </a:lnTo>
                    <a:cubicBezTo>
                      <a:pt x="179" y="68875"/>
                      <a:pt x="219" y="68934"/>
                      <a:pt x="119" y="68974"/>
                    </a:cubicBezTo>
                    <a:cubicBezTo>
                      <a:pt x="119" y="69033"/>
                      <a:pt x="100" y="69113"/>
                      <a:pt x="80" y="69172"/>
                    </a:cubicBezTo>
                    <a:lnTo>
                      <a:pt x="80" y="69291"/>
                    </a:lnTo>
                    <a:cubicBezTo>
                      <a:pt x="80" y="69351"/>
                      <a:pt x="20" y="69450"/>
                      <a:pt x="100" y="69489"/>
                    </a:cubicBezTo>
                    <a:cubicBezTo>
                      <a:pt x="110" y="69499"/>
                      <a:pt x="124" y="69509"/>
                      <a:pt x="139" y="69509"/>
                    </a:cubicBezTo>
                    <a:cubicBezTo>
                      <a:pt x="154" y="69509"/>
                      <a:pt x="169" y="69499"/>
                      <a:pt x="179" y="69470"/>
                    </a:cubicBezTo>
                    <a:cubicBezTo>
                      <a:pt x="179" y="69470"/>
                      <a:pt x="199" y="69470"/>
                      <a:pt x="219" y="69450"/>
                    </a:cubicBezTo>
                    <a:lnTo>
                      <a:pt x="278" y="69450"/>
                    </a:lnTo>
                    <a:cubicBezTo>
                      <a:pt x="338" y="69450"/>
                      <a:pt x="357" y="69489"/>
                      <a:pt x="338" y="69529"/>
                    </a:cubicBezTo>
                    <a:cubicBezTo>
                      <a:pt x="318" y="69569"/>
                      <a:pt x="298" y="69628"/>
                      <a:pt x="258" y="69668"/>
                    </a:cubicBezTo>
                    <a:cubicBezTo>
                      <a:pt x="298" y="69668"/>
                      <a:pt x="318" y="69668"/>
                      <a:pt x="318" y="69708"/>
                    </a:cubicBezTo>
                    <a:cubicBezTo>
                      <a:pt x="318" y="69747"/>
                      <a:pt x="298" y="69787"/>
                      <a:pt x="258" y="69807"/>
                    </a:cubicBezTo>
                    <a:cubicBezTo>
                      <a:pt x="238" y="69846"/>
                      <a:pt x="238" y="69866"/>
                      <a:pt x="219" y="69906"/>
                    </a:cubicBezTo>
                    <a:cubicBezTo>
                      <a:pt x="219" y="69945"/>
                      <a:pt x="199" y="69965"/>
                      <a:pt x="179" y="69985"/>
                    </a:cubicBezTo>
                    <a:cubicBezTo>
                      <a:pt x="179" y="70045"/>
                      <a:pt x="258" y="70084"/>
                      <a:pt x="199" y="70164"/>
                    </a:cubicBezTo>
                    <a:cubicBezTo>
                      <a:pt x="199" y="70203"/>
                      <a:pt x="179" y="70243"/>
                      <a:pt x="179" y="70302"/>
                    </a:cubicBezTo>
                    <a:cubicBezTo>
                      <a:pt x="219" y="70302"/>
                      <a:pt x="219" y="70322"/>
                      <a:pt x="179" y="70342"/>
                    </a:cubicBezTo>
                    <a:lnTo>
                      <a:pt x="80" y="70441"/>
                    </a:lnTo>
                    <a:cubicBezTo>
                      <a:pt x="40" y="70461"/>
                      <a:pt x="40" y="70521"/>
                      <a:pt x="80" y="70560"/>
                    </a:cubicBezTo>
                    <a:lnTo>
                      <a:pt x="80" y="70580"/>
                    </a:lnTo>
                    <a:lnTo>
                      <a:pt x="80" y="70600"/>
                    </a:lnTo>
                    <a:cubicBezTo>
                      <a:pt x="80" y="70659"/>
                      <a:pt x="40" y="70640"/>
                      <a:pt x="0" y="70659"/>
                    </a:cubicBezTo>
                    <a:lnTo>
                      <a:pt x="0" y="70679"/>
                    </a:lnTo>
                    <a:lnTo>
                      <a:pt x="0" y="70699"/>
                    </a:lnTo>
                    <a:lnTo>
                      <a:pt x="60" y="70759"/>
                    </a:lnTo>
                    <a:cubicBezTo>
                      <a:pt x="60" y="70749"/>
                      <a:pt x="65" y="70744"/>
                      <a:pt x="72" y="70744"/>
                    </a:cubicBezTo>
                    <a:cubicBezTo>
                      <a:pt x="80" y="70744"/>
                      <a:pt x="90" y="70749"/>
                      <a:pt x="100" y="70759"/>
                    </a:cubicBezTo>
                    <a:cubicBezTo>
                      <a:pt x="119" y="70759"/>
                      <a:pt x="100" y="70778"/>
                      <a:pt x="100" y="70798"/>
                    </a:cubicBezTo>
                    <a:cubicBezTo>
                      <a:pt x="80" y="70818"/>
                      <a:pt x="60" y="70838"/>
                      <a:pt x="60" y="70878"/>
                    </a:cubicBezTo>
                    <a:cubicBezTo>
                      <a:pt x="60" y="70937"/>
                      <a:pt x="159" y="70937"/>
                      <a:pt x="139" y="71016"/>
                    </a:cubicBezTo>
                    <a:lnTo>
                      <a:pt x="199" y="71016"/>
                    </a:lnTo>
                    <a:cubicBezTo>
                      <a:pt x="219" y="71016"/>
                      <a:pt x="199" y="71056"/>
                      <a:pt x="199" y="71056"/>
                    </a:cubicBezTo>
                    <a:cubicBezTo>
                      <a:pt x="199" y="71076"/>
                      <a:pt x="139" y="71116"/>
                      <a:pt x="119" y="71135"/>
                    </a:cubicBezTo>
                    <a:cubicBezTo>
                      <a:pt x="119" y="71195"/>
                      <a:pt x="139" y="71254"/>
                      <a:pt x="40" y="71254"/>
                    </a:cubicBezTo>
                    <a:cubicBezTo>
                      <a:pt x="40" y="71274"/>
                      <a:pt x="40" y="71294"/>
                      <a:pt x="40" y="71294"/>
                    </a:cubicBezTo>
                    <a:cubicBezTo>
                      <a:pt x="60" y="71304"/>
                      <a:pt x="80" y="71309"/>
                      <a:pt x="100" y="71309"/>
                    </a:cubicBezTo>
                    <a:cubicBezTo>
                      <a:pt x="119" y="71309"/>
                      <a:pt x="139" y="71304"/>
                      <a:pt x="159" y="71294"/>
                    </a:cubicBezTo>
                    <a:cubicBezTo>
                      <a:pt x="159" y="71294"/>
                      <a:pt x="179" y="71254"/>
                      <a:pt x="179" y="71254"/>
                    </a:cubicBezTo>
                    <a:cubicBezTo>
                      <a:pt x="199" y="71254"/>
                      <a:pt x="238" y="71274"/>
                      <a:pt x="238" y="71314"/>
                    </a:cubicBezTo>
                    <a:cubicBezTo>
                      <a:pt x="252" y="71328"/>
                      <a:pt x="276" y="71342"/>
                      <a:pt x="303" y="71342"/>
                    </a:cubicBezTo>
                    <a:cubicBezTo>
                      <a:pt x="314" y="71342"/>
                      <a:pt x="326" y="71339"/>
                      <a:pt x="338" y="71334"/>
                    </a:cubicBezTo>
                    <a:cubicBezTo>
                      <a:pt x="357" y="71314"/>
                      <a:pt x="357" y="71274"/>
                      <a:pt x="357" y="71254"/>
                    </a:cubicBezTo>
                    <a:cubicBezTo>
                      <a:pt x="357" y="71235"/>
                      <a:pt x="338" y="71195"/>
                      <a:pt x="338" y="71175"/>
                    </a:cubicBezTo>
                    <a:cubicBezTo>
                      <a:pt x="338" y="71135"/>
                      <a:pt x="338" y="71076"/>
                      <a:pt x="377" y="71036"/>
                    </a:cubicBezTo>
                    <a:cubicBezTo>
                      <a:pt x="377" y="71016"/>
                      <a:pt x="377" y="70997"/>
                      <a:pt x="397" y="70997"/>
                    </a:cubicBezTo>
                    <a:cubicBezTo>
                      <a:pt x="417" y="70997"/>
                      <a:pt x="437" y="71016"/>
                      <a:pt x="437" y="71036"/>
                    </a:cubicBezTo>
                    <a:cubicBezTo>
                      <a:pt x="476" y="71116"/>
                      <a:pt x="476" y="71215"/>
                      <a:pt x="437" y="71294"/>
                    </a:cubicBezTo>
                    <a:cubicBezTo>
                      <a:pt x="417" y="71354"/>
                      <a:pt x="536" y="71334"/>
                      <a:pt x="516" y="71393"/>
                    </a:cubicBezTo>
                    <a:cubicBezTo>
                      <a:pt x="516" y="71453"/>
                      <a:pt x="496" y="71512"/>
                      <a:pt x="437" y="71532"/>
                    </a:cubicBezTo>
                    <a:cubicBezTo>
                      <a:pt x="397" y="71552"/>
                      <a:pt x="417" y="71611"/>
                      <a:pt x="437" y="71651"/>
                    </a:cubicBezTo>
                    <a:lnTo>
                      <a:pt x="496" y="71651"/>
                    </a:lnTo>
                    <a:cubicBezTo>
                      <a:pt x="536" y="71631"/>
                      <a:pt x="595" y="71631"/>
                      <a:pt x="635" y="71631"/>
                    </a:cubicBezTo>
                    <a:cubicBezTo>
                      <a:pt x="655" y="71631"/>
                      <a:pt x="675" y="71651"/>
                      <a:pt x="675" y="71691"/>
                    </a:cubicBezTo>
                    <a:cubicBezTo>
                      <a:pt x="655" y="71710"/>
                      <a:pt x="635" y="71730"/>
                      <a:pt x="615" y="71750"/>
                    </a:cubicBezTo>
                    <a:cubicBezTo>
                      <a:pt x="556" y="71770"/>
                      <a:pt x="536" y="71829"/>
                      <a:pt x="556" y="71889"/>
                    </a:cubicBezTo>
                    <a:cubicBezTo>
                      <a:pt x="576" y="71968"/>
                      <a:pt x="556" y="72028"/>
                      <a:pt x="496" y="72067"/>
                    </a:cubicBezTo>
                    <a:cubicBezTo>
                      <a:pt x="496" y="72087"/>
                      <a:pt x="516" y="72087"/>
                      <a:pt x="536" y="72087"/>
                    </a:cubicBezTo>
                    <a:cubicBezTo>
                      <a:pt x="576" y="72087"/>
                      <a:pt x="595" y="72127"/>
                      <a:pt x="576" y="72147"/>
                    </a:cubicBezTo>
                    <a:cubicBezTo>
                      <a:pt x="576" y="72206"/>
                      <a:pt x="576" y="72266"/>
                      <a:pt x="556" y="72325"/>
                    </a:cubicBezTo>
                    <a:cubicBezTo>
                      <a:pt x="556" y="72365"/>
                      <a:pt x="556" y="72385"/>
                      <a:pt x="536" y="72424"/>
                    </a:cubicBezTo>
                    <a:cubicBezTo>
                      <a:pt x="520" y="72457"/>
                      <a:pt x="556" y="72489"/>
                      <a:pt x="603" y="72489"/>
                    </a:cubicBezTo>
                    <a:cubicBezTo>
                      <a:pt x="613" y="72489"/>
                      <a:pt x="624" y="72488"/>
                      <a:pt x="635" y="72484"/>
                    </a:cubicBezTo>
                    <a:cubicBezTo>
                      <a:pt x="651" y="72479"/>
                      <a:pt x="667" y="72476"/>
                      <a:pt x="682" y="72476"/>
                    </a:cubicBezTo>
                    <a:cubicBezTo>
                      <a:pt x="725" y="72476"/>
                      <a:pt x="765" y="72495"/>
                      <a:pt x="794" y="72524"/>
                    </a:cubicBezTo>
                    <a:cubicBezTo>
                      <a:pt x="833" y="72543"/>
                      <a:pt x="814" y="72563"/>
                      <a:pt x="794" y="72583"/>
                    </a:cubicBezTo>
                    <a:cubicBezTo>
                      <a:pt x="794" y="72603"/>
                      <a:pt x="794" y="72623"/>
                      <a:pt x="794" y="72623"/>
                    </a:cubicBezTo>
                    <a:cubicBezTo>
                      <a:pt x="774" y="72722"/>
                      <a:pt x="833" y="72841"/>
                      <a:pt x="754" y="72940"/>
                    </a:cubicBezTo>
                    <a:cubicBezTo>
                      <a:pt x="754" y="72940"/>
                      <a:pt x="754" y="72980"/>
                      <a:pt x="774" y="73000"/>
                    </a:cubicBezTo>
                    <a:cubicBezTo>
                      <a:pt x="794" y="73059"/>
                      <a:pt x="774" y="73099"/>
                      <a:pt x="714" y="73118"/>
                    </a:cubicBezTo>
                    <a:cubicBezTo>
                      <a:pt x="655" y="73158"/>
                      <a:pt x="635" y="73178"/>
                      <a:pt x="675" y="73257"/>
                    </a:cubicBezTo>
                    <a:cubicBezTo>
                      <a:pt x="695" y="73317"/>
                      <a:pt x="695" y="73436"/>
                      <a:pt x="714" y="73535"/>
                    </a:cubicBezTo>
                    <a:lnTo>
                      <a:pt x="714" y="73614"/>
                    </a:lnTo>
                    <a:lnTo>
                      <a:pt x="714" y="73694"/>
                    </a:lnTo>
                    <a:cubicBezTo>
                      <a:pt x="714" y="73713"/>
                      <a:pt x="714" y="73733"/>
                      <a:pt x="714" y="73733"/>
                    </a:cubicBezTo>
                    <a:cubicBezTo>
                      <a:pt x="754" y="73793"/>
                      <a:pt x="774" y="73832"/>
                      <a:pt x="714" y="73872"/>
                    </a:cubicBezTo>
                    <a:lnTo>
                      <a:pt x="714" y="74011"/>
                    </a:lnTo>
                    <a:cubicBezTo>
                      <a:pt x="774" y="74070"/>
                      <a:pt x="794" y="74150"/>
                      <a:pt x="794" y="74249"/>
                    </a:cubicBezTo>
                    <a:cubicBezTo>
                      <a:pt x="814" y="74289"/>
                      <a:pt x="833" y="74328"/>
                      <a:pt x="853" y="74368"/>
                    </a:cubicBezTo>
                    <a:lnTo>
                      <a:pt x="893" y="74368"/>
                    </a:lnTo>
                    <a:cubicBezTo>
                      <a:pt x="893" y="74348"/>
                      <a:pt x="893" y="74328"/>
                      <a:pt x="893" y="74328"/>
                    </a:cubicBezTo>
                    <a:cubicBezTo>
                      <a:pt x="893" y="74275"/>
                      <a:pt x="919" y="74267"/>
                      <a:pt x="943" y="74267"/>
                    </a:cubicBezTo>
                    <a:cubicBezTo>
                      <a:pt x="955" y="74267"/>
                      <a:pt x="966" y="74269"/>
                      <a:pt x="972" y="74269"/>
                    </a:cubicBezTo>
                    <a:cubicBezTo>
                      <a:pt x="992" y="74249"/>
                      <a:pt x="1010" y="74242"/>
                      <a:pt x="1026" y="74242"/>
                    </a:cubicBezTo>
                    <a:cubicBezTo>
                      <a:pt x="1058" y="74242"/>
                      <a:pt x="1085" y="74269"/>
                      <a:pt x="1111" y="74269"/>
                    </a:cubicBezTo>
                    <a:cubicBezTo>
                      <a:pt x="1122" y="74257"/>
                      <a:pt x="1134" y="74246"/>
                      <a:pt x="1142" y="74246"/>
                    </a:cubicBezTo>
                    <a:cubicBezTo>
                      <a:pt x="1147" y="74246"/>
                      <a:pt x="1151" y="74252"/>
                      <a:pt x="1151" y="74269"/>
                    </a:cubicBezTo>
                    <a:cubicBezTo>
                      <a:pt x="1190" y="74308"/>
                      <a:pt x="1210" y="74348"/>
                      <a:pt x="1230" y="74408"/>
                    </a:cubicBezTo>
                    <a:cubicBezTo>
                      <a:pt x="1230" y="74427"/>
                      <a:pt x="1230" y="74447"/>
                      <a:pt x="1190" y="74447"/>
                    </a:cubicBezTo>
                    <a:cubicBezTo>
                      <a:pt x="1190" y="74467"/>
                      <a:pt x="1190" y="74507"/>
                      <a:pt x="1170" y="74527"/>
                    </a:cubicBezTo>
                    <a:lnTo>
                      <a:pt x="1170" y="74546"/>
                    </a:lnTo>
                    <a:cubicBezTo>
                      <a:pt x="1210" y="74606"/>
                      <a:pt x="1210" y="74685"/>
                      <a:pt x="1210" y="74745"/>
                    </a:cubicBezTo>
                    <a:cubicBezTo>
                      <a:pt x="1309" y="74864"/>
                      <a:pt x="1329" y="75022"/>
                      <a:pt x="1250" y="75161"/>
                    </a:cubicBezTo>
                    <a:cubicBezTo>
                      <a:pt x="1230" y="75201"/>
                      <a:pt x="1250" y="75260"/>
                      <a:pt x="1210" y="75280"/>
                    </a:cubicBezTo>
                    <a:lnTo>
                      <a:pt x="1210" y="75459"/>
                    </a:lnTo>
                    <a:lnTo>
                      <a:pt x="1210" y="75498"/>
                    </a:lnTo>
                    <a:cubicBezTo>
                      <a:pt x="1210" y="75518"/>
                      <a:pt x="1210" y="75538"/>
                      <a:pt x="1210" y="75538"/>
                    </a:cubicBezTo>
                    <a:cubicBezTo>
                      <a:pt x="1289" y="75578"/>
                      <a:pt x="1289" y="75578"/>
                      <a:pt x="1270" y="75677"/>
                    </a:cubicBezTo>
                    <a:lnTo>
                      <a:pt x="1270" y="75736"/>
                    </a:lnTo>
                    <a:cubicBezTo>
                      <a:pt x="1270" y="75776"/>
                      <a:pt x="1270" y="75816"/>
                      <a:pt x="1289" y="75855"/>
                    </a:cubicBezTo>
                    <a:cubicBezTo>
                      <a:pt x="1309" y="75915"/>
                      <a:pt x="1309" y="75954"/>
                      <a:pt x="1270" y="75994"/>
                    </a:cubicBezTo>
                    <a:cubicBezTo>
                      <a:pt x="1230" y="76014"/>
                      <a:pt x="1230" y="76073"/>
                      <a:pt x="1270" y="76113"/>
                    </a:cubicBezTo>
                    <a:cubicBezTo>
                      <a:pt x="1329" y="76173"/>
                      <a:pt x="1309" y="76212"/>
                      <a:pt x="1250" y="76272"/>
                    </a:cubicBezTo>
                    <a:cubicBezTo>
                      <a:pt x="1230" y="76291"/>
                      <a:pt x="1210" y="76331"/>
                      <a:pt x="1190" y="76351"/>
                    </a:cubicBezTo>
                    <a:cubicBezTo>
                      <a:pt x="1111" y="76430"/>
                      <a:pt x="1091" y="76529"/>
                      <a:pt x="1131" y="76629"/>
                    </a:cubicBezTo>
                    <a:cubicBezTo>
                      <a:pt x="1131" y="76682"/>
                      <a:pt x="1148" y="76699"/>
                      <a:pt x="1178" y="76699"/>
                    </a:cubicBezTo>
                    <a:cubicBezTo>
                      <a:pt x="1193" y="76699"/>
                      <a:pt x="1210" y="76695"/>
                      <a:pt x="1230" y="76688"/>
                    </a:cubicBezTo>
                    <a:lnTo>
                      <a:pt x="1230" y="76688"/>
                    </a:lnTo>
                    <a:cubicBezTo>
                      <a:pt x="1230" y="76767"/>
                      <a:pt x="1230" y="76767"/>
                      <a:pt x="1131" y="76807"/>
                    </a:cubicBezTo>
                    <a:cubicBezTo>
                      <a:pt x="1131" y="76906"/>
                      <a:pt x="1131" y="77005"/>
                      <a:pt x="1091" y="77105"/>
                    </a:cubicBezTo>
                    <a:cubicBezTo>
                      <a:pt x="1071" y="77144"/>
                      <a:pt x="1091" y="77204"/>
                      <a:pt x="1111" y="77243"/>
                    </a:cubicBezTo>
                    <a:cubicBezTo>
                      <a:pt x="1111" y="77343"/>
                      <a:pt x="1111" y="77442"/>
                      <a:pt x="1131" y="77541"/>
                    </a:cubicBezTo>
                    <a:cubicBezTo>
                      <a:pt x="1131" y="77561"/>
                      <a:pt x="1111" y="77581"/>
                      <a:pt x="1111" y="77600"/>
                    </a:cubicBezTo>
                    <a:lnTo>
                      <a:pt x="1111" y="77719"/>
                    </a:lnTo>
                    <a:cubicBezTo>
                      <a:pt x="1190" y="77739"/>
                      <a:pt x="1190" y="77739"/>
                      <a:pt x="1151" y="77818"/>
                    </a:cubicBezTo>
                    <a:cubicBezTo>
                      <a:pt x="1210" y="77838"/>
                      <a:pt x="1210" y="77878"/>
                      <a:pt x="1230" y="77918"/>
                    </a:cubicBezTo>
                    <a:cubicBezTo>
                      <a:pt x="1250" y="77957"/>
                      <a:pt x="1170" y="77997"/>
                      <a:pt x="1210" y="78056"/>
                    </a:cubicBezTo>
                    <a:cubicBezTo>
                      <a:pt x="1131" y="78116"/>
                      <a:pt x="1111" y="78235"/>
                      <a:pt x="1012" y="78294"/>
                    </a:cubicBezTo>
                    <a:cubicBezTo>
                      <a:pt x="1051" y="78354"/>
                      <a:pt x="1012" y="78394"/>
                      <a:pt x="1012" y="78433"/>
                    </a:cubicBezTo>
                    <a:cubicBezTo>
                      <a:pt x="992" y="78513"/>
                      <a:pt x="1032" y="78612"/>
                      <a:pt x="1091" y="78671"/>
                    </a:cubicBezTo>
                    <a:cubicBezTo>
                      <a:pt x="1091" y="78691"/>
                      <a:pt x="1111" y="78711"/>
                      <a:pt x="1111" y="78731"/>
                    </a:cubicBezTo>
                    <a:cubicBezTo>
                      <a:pt x="1131" y="78790"/>
                      <a:pt x="1170" y="78850"/>
                      <a:pt x="1210" y="78889"/>
                    </a:cubicBezTo>
                    <a:cubicBezTo>
                      <a:pt x="1230" y="78929"/>
                      <a:pt x="1151" y="78969"/>
                      <a:pt x="1210" y="79028"/>
                    </a:cubicBezTo>
                    <a:cubicBezTo>
                      <a:pt x="1210" y="79028"/>
                      <a:pt x="1210" y="79088"/>
                      <a:pt x="1210" y="79108"/>
                    </a:cubicBezTo>
                    <a:cubicBezTo>
                      <a:pt x="1250" y="79147"/>
                      <a:pt x="1230" y="79187"/>
                      <a:pt x="1210" y="79227"/>
                    </a:cubicBezTo>
                    <a:cubicBezTo>
                      <a:pt x="1170" y="79286"/>
                      <a:pt x="1151" y="79326"/>
                      <a:pt x="1230" y="79365"/>
                    </a:cubicBezTo>
                    <a:cubicBezTo>
                      <a:pt x="1289" y="79425"/>
                      <a:pt x="1329" y="79504"/>
                      <a:pt x="1309" y="79583"/>
                    </a:cubicBezTo>
                    <a:cubicBezTo>
                      <a:pt x="1289" y="79762"/>
                      <a:pt x="1289" y="79960"/>
                      <a:pt x="1309" y="80139"/>
                    </a:cubicBezTo>
                    <a:cubicBezTo>
                      <a:pt x="1309" y="80178"/>
                      <a:pt x="1349" y="80218"/>
                      <a:pt x="1309" y="80258"/>
                    </a:cubicBezTo>
                    <a:cubicBezTo>
                      <a:pt x="1270" y="80297"/>
                      <a:pt x="1289" y="80337"/>
                      <a:pt x="1309" y="80357"/>
                    </a:cubicBezTo>
                    <a:cubicBezTo>
                      <a:pt x="1369" y="80436"/>
                      <a:pt x="1389" y="80516"/>
                      <a:pt x="1349" y="80615"/>
                    </a:cubicBezTo>
                    <a:cubicBezTo>
                      <a:pt x="1369" y="80654"/>
                      <a:pt x="1428" y="80694"/>
                      <a:pt x="1369" y="80754"/>
                    </a:cubicBezTo>
                    <a:cubicBezTo>
                      <a:pt x="1369" y="80754"/>
                      <a:pt x="1349" y="80773"/>
                      <a:pt x="1369" y="80793"/>
                    </a:cubicBezTo>
                    <a:cubicBezTo>
                      <a:pt x="1389" y="80912"/>
                      <a:pt x="1408" y="81051"/>
                      <a:pt x="1408" y="81170"/>
                    </a:cubicBezTo>
                    <a:cubicBezTo>
                      <a:pt x="1428" y="81229"/>
                      <a:pt x="1408" y="81289"/>
                      <a:pt x="1369" y="81329"/>
                    </a:cubicBezTo>
                    <a:cubicBezTo>
                      <a:pt x="1369" y="81329"/>
                      <a:pt x="1369" y="81348"/>
                      <a:pt x="1369" y="81368"/>
                    </a:cubicBezTo>
                    <a:lnTo>
                      <a:pt x="1369" y="81408"/>
                    </a:lnTo>
                    <a:cubicBezTo>
                      <a:pt x="1428" y="81487"/>
                      <a:pt x="1369" y="81567"/>
                      <a:pt x="1349" y="81646"/>
                    </a:cubicBezTo>
                    <a:cubicBezTo>
                      <a:pt x="1349" y="81666"/>
                      <a:pt x="1309" y="81666"/>
                      <a:pt x="1270" y="81686"/>
                    </a:cubicBezTo>
                    <a:cubicBezTo>
                      <a:pt x="1270" y="81725"/>
                      <a:pt x="1270" y="81765"/>
                      <a:pt x="1270" y="81805"/>
                    </a:cubicBezTo>
                    <a:cubicBezTo>
                      <a:pt x="1289" y="81864"/>
                      <a:pt x="1270" y="81884"/>
                      <a:pt x="1250" y="81904"/>
                    </a:cubicBezTo>
                    <a:cubicBezTo>
                      <a:pt x="1210" y="81924"/>
                      <a:pt x="1210" y="81943"/>
                      <a:pt x="1250" y="81963"/>
                    </a:cubicBezTo>
                    <a:cubicBezTo>
                      <a:pt x="1309" y="81983"/>
                      <a:pt x="1289" y="82043"/>
                      <a:pt x="1309" y="82082"/>
                    </a:cubicBezTo>
                    <a:lnTo>
                      <a:pt x="1309" y="82201"/>
                    </a:lnTo>
                    <a:cubicBezTo>
                      <a:pt x="1349" y="82261"/>
                      <a:pt x="1349" y="82340"/>
                      <a:pt x="1309" y="82400"/>
                    </a:cubicBezTo>
                    <a:cubicBezTo>
                      <a:pt x="1289" y="82419"/>
                      <a:pt x="1250" y="82439"/>
                      <a:pt x="1210" y="82439"/>
                    </a:cubicBezTo>
                    <a:cubicBezTo>
                      <a:pt x="1170" y="82558"/>
                      <a:pt x="1170" y="82697"/>
                      <a:pt x="1250" y="82816"/>
                    </a:cubicBezTo>
                    <a:lnTo>
                      <a:pt x="1270" y="82816"/>
                    </a:lnTo>
                    <a:cubicBezTo>
                      <a:pt x="1287" y="82799"/>
                      <a:pt x="1304" y="82752"/>
                      <a:pt x="1333" y="82752"/>
                    </a:cubicBezTo>
                    <a:cubicBezTo>
                      <a:pt x="1338" y="82752"/>
                      <a:pt x="1343" y="82754"/>
                      <a:pt x="1349" y="82756"/>
                    </a:cubicBezTo>
                    <a:cubicBezTo>
                      <a:pt x="1389" y="82776"/>
                      <a:pt x="1369" y="82836"/>
                      <a:pt x="1349" y="82875"/>
                    </a:cubicBezTo>
                    <a:cubicBezTo>
                      <a:pt x="1329" y="82915"/>
                      <a:pt x="1408" y="82895"/>
                      <a:pt x="1408" y="82915"/>
                    </a:cubicBezTo>
                    <a:cubicBezTo>
                      <a:pt x="1408" y="82935"/>
                      <a:pt x="1389" y="82975"/>
                      <a:pt x="1408" y="83014"/>
                    </a:cubicBezTo>
                    <a:cubicBezTo>
                      <a:pt x="1428" y="83034"/>
                      <a:pt x="1448" y="83074"/>
                      <a:pt x="1448" y="83113"/>
                    </a:cubicBezTo>
                    <a:cubicBezTo>
                      <a:pt x="1468" y="83173"/>
                      <a:pt x="1508" y="83173"/>
                      <a:pt x="1547" y="83173"/>
                    </a:cubicBezTo>
                    <a:cubicBezTo>
                      <a:pt x="1607" y="83173"/>
                      <a:pt x="1666" y="83213"/>
                      <a:pt x="1666" y="83292"/>
                    </a:cubicBezTo>
                    <a:cubicBezTo>
                      <a:pt x="1646" y="83371"/>
                      <a:pt x="1627" y="83451"/>
                      <a:pt x="1587" y="83530"/>
                    </a:cubicBezTo>
                    <a:cubicBezTo>
                      <a:pt x="1607" y="83589"/>
                      <a:pt x="1686" y="83609"/>
                      <a:pt x="1627" y="83689"/>
                    </a:cubicBezTo>
                    <a:cubicBezTo>
                      <a:pt x="1627" y="83689"/>
                      <a:pt x="1666" y="83728"/>
                      <a:pt x="1686" y="83768"/>
                    </a:cubicBezTo>
                    <a:cubicBezTo>
                      <a:pt x="1706" y="83788"/>
                      <a:pt x="1686" y="83827"/>
                      <a:pt x="1666" y="83847"/>
                    </a:cubicBezTo>
                    <a:cubicBezTo>
                      <a:pt x="1686" y="83887"/>
                      <a:pt x="1746" y="83927"/>
                      <a:pt x="1686" y="83986"/>
                    </a:cubicBezTo>
                    <a:cubicBezTo>
                      <a:pt x="1646" y="84046"/>
                      <a:pt x="1627" y="84105"/>
                      <a:pt x="1646" y="84184"/>
                    </a:cubicBezTo>
                    <a:cubicBezTo>
                      <a:pt x="1635" y="84187"/>
                      <a:pt x="1625" y="84188"/>
                      <a:pt x="1615" y="84188"/>
                    </a:cubicBezTo>
                    <a:cubicBezTo>
                      <a:pt x="1534" y="84188"/>
                      <a:pt x="1477" y="84125"/>
                      <a:pt x="1389" y="84125"/>
                    </a:cubicBezTo>
                    <a:cubicBezTo>
                      <a:pt x="1389" y="84184"/>
                      <a:pt x="1389" y="84244"/>
                      <a:pt x="1389" y="84323"/>
                    </a:cubicBezTo>
                    <a:cubicBezTo>
                      <a:pt x="1408" y="84343"/>
                      <a:pt x="1408" y="84383"/>
                      <a:pt x="1389" y="84422"/>
                    </a:cubicBezTo>
                    <a:cubicBezTo>
                      <a:pt x="1369" y="84462"/>
                      <a:pt x="1349" y="84502"/>
                      <a:pt x="1408" y="84541"/>
                    </a:cubicBezTo>
                    <a:cubicBezTo>
                      <a:pt x="1428" y="84561"/>
                      <a:pt x="1408" y="84601"/>
                      <a:pt x="1408" y="84640"/>
                    </a:cubicBezTo>
                    <a:cubicBezTo>
                      <a:pt x="1369" y="84799"/>
                      <a:pt x="1369" y="84958"/>
                      <a:pt x="1389" y="85136"/>
                    </a:cubicBezTo>
                    <a:cubicBezTo>
                      <a:pt x="1408" y="85196"/>
                      <a:pt x="1349" y="85255"/>
                      <a:pt x="1389" y="85315"/>
                    </a:cubicBezTo>
                    <a:cubicBezTo>
                      <a:pt x="1408" y="85374"/>
                      <a:pt x="1408" y="85434"/>
                      <a:pt x="1428" y="85493"/>
                    </a:cubicBezTo>
                    <a:cubicBezTo>
                      <a:pt x="1448" y="85533"/>
                      <a:pt x="1428" y="85612"/>
                      <a:pt x="1369" y="85632"/>
                    </a:cubicBezTo>
                    <a:cubicBezTo>
                      <a:pt x="1329" y="85731"/>
                      <a:pt x="1408" y="85771"/>
                      <a:pt x="1448" y="85850"/>
                    </a:cubicBezTo>
                    <a:cubicBezTo>
                      <a:pt x="1488" y="85910"/>
                      <a:pt x="1448" y="85949"/>
                      <a:pt x="1448" y="86009"/>
                    </a:cubicBezTo>
                    <a:cubicBezTo>
                      <a:pt x="1448" y="86068"/>
                      <a:pt x="1508" y="86088"/>
                      <a:pt x="1448" y="86148"/>
                    </a:cubicBezTo>
                    <a:cubicBezTo>
                      <a:pt x="1428" y="86148"/>
                      <a:pt x="1428" y="86187"/>
                      <a:pt x="1448" y="86187"/>
                    </a:cubicBezTo>
                    <a:cubicBezTo>
                      <a:pt x="1488" y="86207"/>
                      <a:pt x="1508" y="86267"/>
                      <a:pt x="1488" y="86306"/>
                    </a:cubicBezTo>
                    <a:cubicBezTo>
                      <a:pt x="1448" y="86346"/>
                      <a:pt x="1448" y="86386"/>
                      <a:pt x="1468" y="86425"/>
                    </a:cubicBezTo>
                    <a:cubicBezTo>
                      <a:pt x="1488" y="86485"/>
                      <a:pt x="1547" y="86524"/>
                      <a:pt x="1508" y="86584"/>
                    </a:cubicBezTo>
                    <a:cubicBezTo>
                      <a:pt x="1488" y="86643"/>
                      <a:pt x="1468" y="86762"/>
                      <a:pt x="1369" y="86822"/>
                    </a:cubicBezTo>
                    <a:lnTo>
                      <a:pt x="1349" y="86842"/>
                    </a:lnTo>
                    <a:cubicBezTo>
                      <a:pt x="1349" y="86881"/>
                      <a:pt x="1349" y="86921"/>
                      <a:pt x="1349" y="86961"/>
                    </a:cubicBezTo>
                    <a:cubicBezTo>
                      <a:pt x="1369" y="87000"/>
                      <a:pt x="1369" y="87060"/>
                      <a:pt x="1349" y="87100"/>
                    </a:cubicBezTo>
                    <a:cubicBezTo>
                      <a:pt x="1329" y="87159"/>
                      <a:pt x="1329" y="87219"/>
                      <a:pt x="1389" y="87258"/>
                    </a:cubicBezTo>
                    <a:cubicBezTo>
                      <a:pt x="1408" y="87278"/>
                      <a:pt x="1389" y="87338"/>
                      <a:pt x="1349" y="87357"/>
                    </a:cubicBezTo>
                    <a:cubicBezTo>
                      <a:pt x="1329" y="87397"/>
                      <a:pt x="1349" y="87456"/>
                      <a:pt x="1349" y="87496"/>
                    </a:cubicBezTo>
                    <a:cubicBezTo>
                      <a:pt x="1349" y="87516"/>
                      <a:pt x="1354" y="87521"/>
                      <a:pt x="1359" y="87521"/>
                    </a:cubicBezTo>
                    <a:cubicBezTo>
                      <a:pt x="1364" y="87521"/>
                      <a:pt x="1369" y="87516"/>
                      <a:pt x="1369" y="87516"/>
                    </a:cubicBezTo>
                    <a:lnTo>
                      <a:pt x="1369" y="87516"/>
                    </a:lnTo>
                    <a:lnTo>
                      <a:pt x="1349" y="87714"/>
                    </a:lnTo>
                    <a:cubicBezTo>
                      <a:pt x="1369" y="87754"/>
                      <a:pt x="1389" y="87794"/>
                      <a:pt x="1389" y="87853"/>
                    </a:cubicBezTo>
                    <a:cubicBezTo>
                      <a:pt x="1408" y="87893"/>
                      <a:pt x="1508" y="87873"/>
                      <a:pt x="1488" y="87952"/>
                    </a:cubicBezTo>
                    <a:cubicBezTo>
                      <a:pt x="1527" y="88051"/>
                      <a:pt x="1508" y="88170"/>
                      <a:pt x="1448" y="88250"/>
                    </a:cubicBezTo>
                    <a:lnTo>
                      <a:pt x="1448" y="88349"/>
                    </a:lnTo>
                    <a:cubicBezTo>
                      <a:pt x="1448" y="88369"/>
                      <a:pt x="1468" y="88369"/>
                      <a:pt x="1448" y="88389"/>
                    </a:cubicBezTo>
                    <a:lnTo>
                      <a:pt x="1389" y="88428"/>
                    </a:lnTo>
                    <a:cubicBezTo>
                      <a:pt x="1389" y="88488"/>
                      <a:pt x="1329" y="88527"/>
                      <a:pt x="1408" y="88567"/>
                    </a:cubicBezTo>
                    <a:cubicBezTo>
                      <a:pt x="1389" y="88627"/>
                      <a:pt x="1468" y="88646"/>
                      <a:pt x="1448" y="88706"/>
                    </a:cubicBezTo>
                    <a:lnTo>
                      <a:pt x="1448" y="88726"/>
                    </a:lnTo>
                    <a:lnTo>
                      <a:pt x="1448" y="88746"/>
                    </a:lnTo>
                    <a:cubicBezTo>
                      <a:pt x="1448" y="88785"/>
                      <a:pt x="1408" y="88805"/>
                      <a:pt x="1468" y="88845"/>
                    </a:cubicBezTo>
                    <a:cubicBezTo>
                      <a:pt x="1488" y="88865"/>
                      <a:pt x="1488" y="88884"/>
                      <a:pt x="1488" y="88904"/>
                    </a:cubicBezTo>
                    <a:cubicBezTo>
                      <a:pt x="1508" y="88904"/>
                      <a:pt x="1547" y="88904"/>
                      <a:pt x="1547" y="88924"/>
                    </a:cubicBezTo>
                    <a:cubicBezTo>
                      <a:pt x="1587" y="89003"/>
                      <a:pt x="1587" y="89102"/>
                      <a:pt x="1547" y="89182"/>
                    </a:cubicBezTo>
                    <a:cubicBezTo>
                      <a:pt x="1547" y="89221"/>
                      <a:pt x="1488" y="89241"/>
                      <a:pt x="1448" y="89241"/>
                    </a:cubicBezTo>
                    <a:cubicBezTo>
                      <a:pt x="1309" y="89241"/>
                      <a:pt x="1289" y="89281"/>
                      <a:pt x="1329" y="89420"/>
                    </a:cubicBezTo>
                    <a:cubicBezTo>
                      <a:pt x="1329" y="89459"/>
                      <a:pt x="1329" y="89499"/>
                      <a:pt x="1349" y="89539"/>
                    </a:cubicBezTo>
                    <a:cubicBezTo>
                      <a:pt x="1389" y="89539"/>
                      <a:pt x="1369" y="89559"/>
                      <a:pt x="1349" y="89578"/>
                    </a:cubicBezTo>
                    <a:cubicBezTo>
                      <a:pt x="1349" y="89638"/>
                      <a:pt x="1349" y="89678"/>
                      <a:pt x="1369" y="89717"/>
                    </a:cubicBezTo>
                    <a:cubicBezTo>
                      <a:pt x="1389" y="89777"/>
                      <a:pt x="1349" y="89797"/>
                      <a:pt x="1309" y="89797"/>
                    </a:cubicBezTo>
                    <a:cubicBezTo>
                      <a:pt x="1309" y="89856"/>
                      <a:pt x="1270" y="89916"/>
                      <a:pt x="1369" y="89955"/>
                    </a:cubicBezTo>
                    <a:cubicBezTo>
                      <a:pt x="1408" y="89995"/>
                      <a:pt x="1428" y="90074"/>
                      <a:pt x="1428" y="90154"/>
                    </a:cubicBezTo>
                    <a:cubicBezTo>
                      <a:pt x="1448" y="90233"/>
                      <a:pt x="1408" y="90312"/>
                      <a:pt x="1349" y="90372"/>
                    </a:cubicBezTo>
                    <a:cubicBezTo>
                      <a:pt x="1349" y="90491"/>
                      <a:pt x="1349" y="90590"/>
                      <a:pt x="1309" y="90669"/>
                    </a:cubicBezTo>
                    <a:cubicBezTo>
                      <a:pt x="1309" y="90669"/>
                      <a:pt x="1329" y="90709"/>
                      <a:pt x="1349" y="90729"/>
                    </a:cubicBezTo>
                    <a:cubicBezTo>
                      <a:pt x="1349" y="90848"/>
                      <a:pt x="1369" y="90967"/>
                      <a:pt x="1428" y="91086"/>
                    </a:cubicBezTo>
                    <a:cubicBezTo>
                      <a:pt x="1448" y="91165"/>
                      <a:pt x="1428" y="91224"/>
                      <a:pt x="1468" y="91304"/>
                    </a:cubicBezTo>
                    <a:cubicBezTo>
                      <a:pt x="1468" y="91304"/>
                      <a:pt x="1488" y="91324"/>
                      <a:pt x="1488" y="91363"/>
                    </a:cubicBezTo>
                    <a:cubicBezTo>
                      <a:pt x="1488" y="91383"/>
                      <a:pt x="1468" y="91383"/>
                      <a:pt x="1468" y="91383"/>
                    </a:cubicBezTo>
                    <a:cubicBezTo>
                      <a:pt x="1389" y="91502"/>
                      <a:pt x="1428" y="91621"/>
                      <a:pt x="1448" y="91740"/>
                    </a:cubicBezTo>
                    <a:cubicBezTo>
                      <a:pt x="1448" y="91780"/>
                      <a:pt x="1448" y="91819"/>
                      <a:pt x="1428" y="91879"/>
                    </a:cubicBezTo>
                    <a:cubicBezTo>
                      <a:pt x="1428" y="91958"/>
                      <a:pt x="1448" y="92057"/>
                      <a:pt x="1369" y="92137"/>
                    </a:cubicBezTo>
                    <a:lnTo>
                      <a:pt x="1369" y="92176"/>
                    </a:lnTo>
                    <a:cubicBezTo>
                      <a:pt x="1488" y="92196"/>
                      <a:pt x="1428" y="92256"/>
                      <a:pt x="1389" y="92315"/>
                    </a:cubicBezTo>
                    <a:cubicBezTo>
                      <a:pt x="1389" y="92315"/>
                      <a:pt x="1408" y="92355"/>
                      <a:pt x="1428" y="92375"/>
                    </a:cubicBezTo>
                    <a:cubicBezTo>
                      <a:pt x="1468" y="92474"/>
                      <a:pt x="1468" y="92613"/>
                      <a:pt x="1428" y="92712"/>
                    </a:cubicBezTo>
                    <a:cubicBezTo>
                      <a:pt x="1408" y="92751"/>
                      <a:pt x="1408" y="92771"/>
                      <a:pt x="1408" y="92811"/>
                    </a:cubicBezTo>
                    <a:lnTo>
                      <a:pt x="1408" y="92831"/>
                    </a:lnTo>
                    <a:lnTo>
                      <a:pt x="1408" y="92851"/>
                    </a:lnTo>
                    <a:lnTo>
                      <a:pt x="1448" y="92970"/>
                    </a:lnTo>
                    <a:cubicBezTo>
                      <a:pt x="1448" y="92989"/>
                      <a:pt x="1448" y="93029"/>
                      <a:pt x="1408" y="93029"/>
                    </a:cubicBezTo>
                    <a:cubicBezTo>
                      <a:pt x="1389" y="93069"/>
                      <a:pt x="1369" y="93128"/>
                      <a:pt x="1349" y="93168"/>
                    </a:cubicBezTo>
                    <a:cubicBezTo>
                      <a:pt x="1329" y="93208"/>
                      <a:pt x="1309" y="93247"/>
                      <a:pt x="1329" y="93287"/>
                    </a:cubicBezTo>
                    <a:lnTo>
                      <a:pt x="1369" y="93247"/>
                    </a:lnTo>
                    <a:cubicBezTo>
                      <a:pt x="1369" y="93227"/>
                      <a:pt x="1389" y="93208"/>
                      <a:pt x="1408" y="93208"/>
                    </a:cubicBezTo>
                    <a:cubicBezTo>
                      <a:pt x="1408" y="93196"/>
                      <a:pt x="1422" y="93185"/>
                      <a:pt x="1433" y="93185"/>
                    </a:cubicBezTo>
                    <a:cubicBezTo>
                      <a:pt x="1441" y="93185"/>
                      <a:pt x="1448" y="93191"/>
                      <a:pt x="1448" y="93208"/>
                    </a:cubicBezTo>
                    <a:cubicBezTo>
                      <a:pt x="1448" y="93227"/>
                      <a:pt x="1428" y="93227"/>
                      <a:pt x="1428" y="93247"/>
                    </a:cubicBezTo>
                    <a:cubicBezTo>
                      <a:pt x="1428" y="93287"/>
                      <a:pt x="1408" y="93307"/>
                      <a:pt x="1369" y="93307"/>
                    </a:cubicBezTo>
                    <a:lnTo>
                      <a:pt x="1369" y="93346"/>
                    </a:lnTo>
                    <a:cubicBezTo>
                      <a:pt x="1428" y="93406"/>
                      <a:pt x="1428" y="93485"/>
                      <a:pt x="1408" y="93545"/>
                    </a:cubicBezTo>
                    <a:cubicBezTo>
                      <a:pt x="1440" y="93545"/>
                      <a:pt x="1459" y="93519"/>
                      <a:pt x="1486" y="93519"/>
                    </a:cubicBezTo>
                    <a:cubicBezTo>
                      <a:pt x="1493" y="93519"/>
                      <a:pt x="1500" y="93521"/>
                      <a:pt x="1508" y="93525"/>
                    </a:cubicBezTo>
                    <a:cubicBezTo>
                      <a:pt x="1527" y="93644"/>
                      <a:pt x="1508" y="93763"/>
                      <a:pt x="1468" y="93862"/>
                    </a:cubicBezTo>
                    <a:cubicBezTo>
                      <a:pt x="1448" y="93902"/>
                      <a:pt x="1448" y="93921"/>
                      <a:pt x="1468" y="93961"/>
                    </a:cubicBezTo>
                    <a:cubicBezTo>
                      <a:pt x="1508" y="94021"/>
                      <a:pt x="1468" y="94100"/>
                      <a:pt x="1468" y="94159"/>
                    </a:cubicBezTo>
                    <a:lnTo>
                      <a:pt x="1488" y="94159"/>
                    </a:lnTo>
                    <a:cubicBezTo>
                      <a:pt x="1508" y="94159"/>
                      <a:pt x="1508" y="94159"/>
                      <a:pt x="1508" y="94179"/>
                    </a:cubicBezTo>
                    <a:cubicBezTo>
                      <a:pt x="1508" y="94179"/>
                      <a:pt x="1508" y="94199"/>
                      <a:pt x="1508" y="94199"/>
                    </a:cubicBezTo>
                    <a:cubicBezTo>
                      <a:pt x="1508" y="94219"/>
                      <a:pt x="1488" y="94239"/>
                      <a:pt x="1468" y="94259"/>
                    </a:cubicBezTo>
                    <a:cubicBezTo>
                      <a:pt x="1448" y="94278"/>
                      <a:pt x="1468" y="94278"/>
                      <a:pt x="1468" y="94278"/>
                    </a:cubicBezTo>
                    <a:cubicBezTo>
                      <a:pt x="1508" y="94318"/>
                      <a:pt x="1508" y="94378"/>
                      <a:pt x="1468" y="94397"/>
                    </a:cubicBezTo>
                    <a:cubicBezTo>
                      <a:pt x="1428" y="94457"/>
                      <a:pt x="1408" y="94516"/>
                      <a:pt x="1408" y="94576"/>
                    </a:cubicBezTo>
                    <a:cubicBezTo>
                      <a:pt x="1428" y="94616"/>
                      <a:pt x="1448" y="94635"/>
                      <a:pt x="1468" y="94655"/>
                    </a:cubicBezTo>
                    <a:cubicBezTo>
                      <a:pt x="1508" y="94695"/>
                      <a:pt x="1587" y="94675"/>
                      <a:pt x="1607" y="94754"/>
                    </a:cubicBezTo>
                    <a:cubicBezTo>
                      <a:pt x="1607" y="94854"/>
                      <a:pt x="1726" y="94933"/>
                      <a:pt x="1686" y="95052"/>
                    </a:cubicBezTo>
                    <a:cubicBezTo>
                      <a:pt x="1706" y="95072"/>
                      <a:pt x="1765" y="95092"/>
                      <a:pt x="1726" y="95131"/>
                    </a:cubicBezTo>
                    <a:cubicBezTo>
                      <a:pt x="1706" y="95230"/>
                      <a:pt x="1706" y="95330"/>
                      <a:pt x="1726" y="95409"/>
                    </a:cubicBezTo>
                    <a:cubicBezTo>
                      <a:pt x="1785" y="95448"/>
                      <a:pt x="1785" y="95528"/>
                      <a:pt x="1726" y="95548"/>
                    </a:cubicBezTo>
                    <a:lnTo>
                      <a:pt x="1726" y="95587"/>
                    </a:lnTo>
                    <a:cubicBezTo>
                      <a:pt x="1765" y="95607"/>
                      <a:pt x="1765" y="95647"/>
                      <a:pt x="1746" y="95667"/>
                    </a:cubicBezTo>
                    <a:cubicBezTo>
                      <a:pt x="1726" y="95706"/>
                      <a:pt x="1726" y="95726"/>
                      <a:pt x="1726" y="95766"/>
                    </a:cubicBezTo>
                    <a:cubicBezTo>
                      <a:pt x="1765" y="95786"/>
                      <a:pt x="1785" y="95825"/>
                      <a:pt x="1765" y="95865"/>
                    </a:cubicBezTo>
                    <a:cubicBezTo>
                      <a:pt x="1746" y="95924"/>
                      <a:pt x="1726" y="96004"/>
                      <a:pt x="1726" y="96083"/>
                    </a:cubicBezTo>
                    <a:cubicBezTo>
                      <a:pt x="1726" y="96097"/>
                      <a:pt x="1706" y="96111"/>
                      <a:pt x="1687" y="96111"/>
                    </a:cubicBezTo>
                    <a:cubicBezTo>
                      <a:pt x="1680" y="96111"/>
                      <a:pt x="1672" y="96109"/>
                      <a:pt x="1666" y="96103"/>
                    </a:cubicBezTo>
                    <a:cubicBezTo>
                      <a:pt x="1666" y="96103"/>
                      <a:pt x="1646" y="96083"/>
                      <a:pt x="1646" y="96083"/>
                    </a:cubicBezTo>
                    <a:cubicBezTo>
                      <a:pt x="1646" y="96004"/>
                      <a:pt x="1666" y="95944"/>
                      <a:pt x="1627" y="95865"/>
                    </a:cubicBezTo>
                    <a:lnTo>
                      <a:pt x="1587" y="95865"/>
                    </a:lnTo>
                    <a:cubicBezTo>
                      <a:pt x="1567" y="95885"/>
                      <a:pt x="1547" y="95905"/>
                      <a:pt x="1508" y="95905"/>
                    </a:cubicBezTo>
                    <a:cubicBezTo>
                      <a:pt x="1448" y="95984"/>
                      <a:pt x="1448" y="96063"/>
                      <a:pt x="1389" y="96143"/>
                    </a:cubicBezTo>
                    <a:cubicBezTo>
                      <a:pt x="1329" y="96202"/>
                      <a:pt x="1369" y="96242"/>
                      <a:pt x="1369" y="96301"/>
                    </a:cubicBezTo>
                    <a:cubicBezTo>
                      <a:pt x="1389" y="96361"/>
                      <a:pt x="1408" y="96460"/>
                      <a:pt x="1428" y="96519"/>
                    </a:cubicBezTo>
                    <a:lnTo>
                      <a:pt x="1468" y="96519"/>
                    </a:lnTo>
                    <a:cubicBezTo>
                      <a:pt x="1547" y="96559"/>
                      <a:pt x="1547" y="96559"/>
                      <a:pt x="1547" y="96638"/>
                    </a:cubicBezTo>
                    <a:cubicBezTo>
                      <a:pt x="1547" y="96673"/>
                      <a:pt x="1540" y="96683"/>
                      <a:pt x="1530" y="96683"/>
                    </a:cubicBezTo>
                    <a:cubicBezTo>
                      <a:pt x="1514" y="96683"/>
                      <a:pt x="1489" y="96655"/>
                      <a:pt x="1475" y="96655"/>
                    </a:cubicBezTo>
                    <a:cubicBezTo>
                      <a:pt x="1472" y="96655"/>
                      <a:pt x="1470" y="96656"/>
                      <a:pt x="1468" y="96658"/>
                    </a:cubicBezTo>
                    <a:cubicBezTo>
                      <a:pt x="1468" y="96678"/>
                      <a:pt x="1468" y="96678"/>
                      <a:pt x="1468" y="96698"/>
                    </a:cubicBezTo>
                    <a:cubicBezTo>
                      <a:pt x="1468" y="96757"/>
                      <a:pt x="1488" y="96797"/>
                      <a:pt x="1488" y="96837"/>
                    </a:cubicBezTo>
                    <a:cubicBezTo>
                      <a:pt x="1508" y="96876"/>
                      <a:pt x="1508" y="96936"/>
                      <a:pt x="1488" y="96976"/>
                    </a:cubicBezTo>
                    <a:cubicBezTo>
                      <a:pt x="1567" y="96976"/>
                      <a:pt x="1547" y="97015"/>
                      <a:pt x="1527" y="97055"/>
                    </a:cubicBezTo>
                    <a:cubicBezTo>
                      <a:pt x="1527" y="97094"/>
                      <a:pt x="1508" y="97174"/>
                      <a:pt x="1488" y="97233"/>
                    </a:cubicBezTo>
                    <a:cubicBezTo>
                      <a:pt x="1476" y="97269"/>
                      <a:pt x="1464" y="97276"/>
                      <a:pt x="1448" y="97276"/>
                    </a:cubicBezTo>
                    <a:cubicBezTo>
                      <a:pt x="1437" y="97276"/>
                      <a:pt x="1424" y="97273"/>
                      <a:pt x="1408" y="97273"/>
                    </a:cubicBezTo>
                    <a:cubicBezTo>
                      <a:pt x="1309" y="97352"/>
                      <a:pt x="1369" y="97451"/>
                      <a:pt x="1369" y="97531"/>
                    </a:cubicBezTo>
                    <a:cubicBezTo>
                      <a:pt x="1369" y="97545"/>
                      <a:pt x="1369" y="97559"/>
                      <a:pt x="1383" y="97559"/>
                    </a:cubicBezTo>
                    <a:cubicBezTo>
                      <a:pt x="1389" y="97559"/>
                      <a:pt x="1397" y="97556"/>
                      <a:pt x="1408" y="97551"/>
                    </a:cubicBezTo>
                    <a:cubicBezTo>
                      <a:pt x="1448" y="97551"/>
                      <a:pt x="1527" y="97551"/>
                      <a:pt x="1587" y="97531"/>
                    </a:cubicBezTo>
                    <a:cubicBezTo>
                      <a:pt x="1587" y="97482"/>
                      <a:pt x="1627" y="97446"/>
                      <a:pt x="1686" y="97446"/>
                    </a:cubicBezTo>
                    <a:cubicBezTo>
                      <a:pt x="1698" y="97446"/>
                      <a:pt x="1712" y="97448"/>
                      <a:pt x="1726" y="97451"/>
                    </a:cubicBezTo>
                    <a:cubicBezTo>
                      <a:pt x="1726" y="97372"/>
                      <a:pt x="1746" y="97293"/>
                      <a:pt x="1805" y="97253"/>
                    </a:cubicBezTo>
                    <a:cubicBezTo>
                      <a:pt x="1825" y="97213"/>
                      <a:pt x="1865" y="97194"/>
                      <a:pt x="1904" y="97174"/>
                    </a:cubicBezTo>
                    <a:cubicBezTo>
                      <a:pt x="1984" y="97154"/>
                      <a:pt x="2063" y="97114"/>
                      <a:pt x="2103" y="97035"/>
                    </a:cubicBezTo>
                    <a:cubicBezTo>
                      <a:pt x="2103" y="97015"/>
                      <a:pt x="2122" y="97015"/>
                      <a:pt x="2142" y="97015"/>
                    </a:cubicBezTo>
                    <a:cubicBezTo>
                      <a:pt x="2162" y="97015"/>
                      <a:pt x="2162" y="97035"/>
                      <a:pt x="2162" y="97055"/>
                    </a:cubicBezTo>
                    <a:cubicBezTo>
                      <a:pt x="2162" y="97075"/>
                      <a:pt x="2162" y="97134"/>
                      <a:pt x="2142" y="97134"/>
                    </a:cubicBezTo>
                    <a:cubicBezTo>
                      <a:pt x="2063" y="97174"/>
                      <a:pt x="1984" y="97233"/>
                      <a:pt x="1944" y="97313"/>
                    </a:cubicBezTo>
                    <a:cubicBezTo>
                      <a:pt x="1865" y="97432"/>
                      <a:pt x="1924" y="97590"/>
                      <a:pt x="1865" y="97709"/>
                    </a:cubicBezTo>
                    <a:cubicBezTo>
                      <a:pt x="1865" y="97749"/>
                      <a:pt x="1865" y="97769"/>
                      <a:pt x="1865" y="97789"/>
                    </a:cubicBezTo>
                    <a:cubicBezTo>
                      <a:pt x="1879" y="97818"/>
                      <a:pt x="1894" y="97836"/>
                      <a:pt x="1916" y="97836"/>
                    </a:cubicBezTo>
                    <a:cubicBezTo>
                      <a:pt x="1924" y="97836"/>
                      <a:pt x="1933" y="97834"/>
                      <a:pt x="1944" y="97828"/>
                    </a:cubicBezTo>
                    <a:lnTo>
                      <a:pt x="2023" y="97789"/>
                    </a:lnTo>
                    <a:cubicBezTo>
                      <a:pt x="2043" y="97729"/>
                      <a:pt x="2103" y="97709"/>
                      <a:pt x="2162" y="97670"/>
                    </a:cubicBezTo>
                    <a:cubicBezTo>
                      <a:pt x="2182" y="97650"/>
                      <a:pt x="2192" y="97640"/>
                      <a:pt x="2199" y="97640"/>
                    </a:cubicBezTo>
                    <a:cubicBezTo>
                      <a:pt x="2207" y="97640"/>
                      <a:pt x="2212" y="97650"/>
                      <a:pt x="2222" y="97670"/>
                    </a:cubicBezTo>
                    <a:cubicBezTo>
                      <a:pt x="2241" y="97689"/>
                      <a:pt x="2261" y="97729"/>
                      <a:pt x="2241" y="97749"/>
                    </a:cubicBezTo>
                    <a:cubicBezTo>
                      <a:pt x="2202" y="97828"/>
                      <a:pt x="2162" y="97888"/>
                      <a:pt x="2122" y="97947"/>
                    </a:cubicBezTo>
                    <a:cubicBezTo>
                      <a:pt x="2122" y="98027"/>
                      <a:pt x="2122" y="98126"/>
                      <a:pt x="2083" y="98205"/>
                    </a:cubicBezTo>
                    <a:lnTo>
                      <a:pt x="2122" y="98245"/>
                    </a:lnTo>
                    <a:lnTo>
                      <a:pt x="2162" y="98245"/>
                    </a:lnTo>
                    <a:lnTo>
                      <a:pt x="2202" y="98384"/>
                    </a:lnTo>
                    <a:cubicBezTo>
                      <a:pt x="2182" y="98423"/>
                      <a:pt x="2122" y="98443"/>
                      <a:pt x="2142" y="98503"/>
                    </a:cubicBezTo>
                    <a:cubicBezTo>
                      <a:pt x="2142" y="98503"/>
                      <a:pt x="2142" y="98503"/>
                      <a:pt x="2162" y="98522"/>
                    </a:cubicBezTo>
                    <a:cubicBezTo>
                      <a:pt x="2189" y="98505"/>
                      <a:pt x="2212" y="98495"/>
                      <a:pt x="2232" y="98495"/>
                    </a:cubicBezTo>
                    <a:cubicBezTo>
                      <a:pt x="2257" y="98495"/>
                      <a:pt x="2279" y="98509"/>
                      <a:pt x="2301" y="98542"/>
                    </a:cubicBezTo>
                    <a:cubicBezTo>
                      <a:pt x="2360" y="98582"/>
                      <a:pt x="2420" y="98621"/>
                      <a:pt x="2460" y="98681"/>
                    </a:cubicBezTo>
                    <a:cubicBezTo>
                      <a:pt x="2479" y="98721"/>
                      <a:pt x="2440" y="98721"/>
                      <a:pt x="2440" y="98760"/>
                    </a:cubicBezTo>
                    <a:cubicBezTo>
                      <a:pt x="2460" y="98760"/>
                      <a:pt x="2479" y="98780"/>
                      <a:pt x="2479" y="98820"/>
                    </a:cubicBezTo>
                    <a:cubicBezTo>
                      <a:pt x="2460" y="98859"/>
                      <a:pt x="2420" y="98879"/>
                      <a:pt x="2380" y="98899"/>
                    </a:cubicBezTo>
                    <a:lnTo>
                      <a:pt x="2301" y="98899"/>
                    </a:lnTo>
                    <a:cubicBezTo>
                      <a:pt x="2261" y="98939"/>
                      <a:pt x="2261" y="99018"/>
                      <a:pt x="2301" y="99058"/>
                    </a:cubicBezTo>
                    <a:cubicBezTo>
                      <a:pt x="2341" y="99058"/>
                      <a:pt x="2400" y="99058"/>
                      <a:pt x="2420" y="99117"/>
                    </a:cubicBezTo>
                    <a:cubicBezTo>
                      <a:pt x="2420" y="99137"/>
                      <a:pt x="2420" y="99137"/>
                      <a:pt x="2420" y="99157"/>
                    </a:cubicBezTo>
                    <a:cubicBezTo>
                      <a:pt x="2440" y="99157"/>
                      <a:pt x="2460" y="99197"/>
                      <a:pt x="2460" y="99216"/>
                    </a:cubicBezTo>
                    <a:cubicBezTo>
                      <a:pt x="2440" y="99296"/>
                      <a:pt x="2380" y="99355"/>
                      <a:pt x="2321" y="99375"/>
                    </a:cubicBezTo>
                    <a:cubicBezTo>
                      <a:pt x="2306" y="99404"/>
                      <a:pt x="2270" y="99423"/>
                      <a:pt x="2237" y="99423"/>
                    </a:cubicBezTo>
                    <a:cubicBezTo>
                      <a:pt x="2224" y="99423"/>
                      <a:pt x="2212" y="99420"/>
                      <a:pt x="2202" y="99415"/>
                    </a:cubicBezTo>
                    <a:cubicBezTo>
                      <a:pt x="2202" y="99454"/>
                      <a:pt x="2162" y="99454"/>
                      <a:pt x="2142" y="99454"/>
                    </a:cubicBezTo>
                    <a:cubicBezTo>
                      <a:pt x="2122" y="99494"/>
                      <a:pt x="2103" y="99554"/>
                      <a:pt x="2103" y="99593"/>
                    </a:cubicBezTo>
                    <a:cubicBezTo>
                      <a:pt x="2103" y="99633"/>
                      <a:pt x="2122" y="99653"/>
                      <a:pt x="2142" y="99692"/>
                    </a:cubicBezTo>
                    <a:cubicBezTo>
                      <a:pt x="2152" y="99712"/>
                      <a:pt x="2152" y="99717"/>
                      <a:pt x="2150" y="99717"/>
                    </a:cubicBezTo>
                    <a:cubicBezTo>
                      <a:pt x="2147" y="99717"/>
                      <a:pt x="2142" y="99712"/>
                      <a:pt x="2142" y="99712"/>
                    </a:cubicBezTo>
                    <a:lnTo>
                      <a:pt x="2142" y="99712"/>
                    </a:lnTo>
                    <a:cubicBezTo>
                      <a:pt x="2142" y="99792"/>
                      <a:pt x="2142" y="99792"/>
                      <a:pt x="2222" y="99792"/>
                    </a:cubicBezTo>
                    <a:cubicBezTo>
                      <a:pt x="2241" y="99792"/>
                      <a:pt x="2261" y="99792"/>
                      <a:pt x="2261" y="99811"/>
                    </a:cubicBezTo>
                    <a:cubicBezTo>
                      <a:pt x="2281" y="99831"/>
                      <a:pt x="2281" y="99851"/>
                      <a:pt x="2261" y="99851"/>
                    </a:cubicBezTo>
                    <a:cubicBezTo>
                      <a:pt x="2241" y="99871"/>
                      <a:pt x="2222" y="99891"/>
                      <a:pt x="2202" y="99911"/>
                    </a:cubicBezTo>
                    <a:cubicBezTo>
                      <a:pt x="2162" y="99950"/>
                      <a:pt x="2162" y="99970"/>
                      <a:pt x="2222" y="99990"/>
                    </a:cubicBezTo>
                    <a:cubicBezTo>
                      <a:pt x="2281" y="100010"/>
                      <a:pt x="2301" y="100049"/>
                      <a:pt x="2261" y="100089"/>
                    </a:cubicBezTo>
                    <a:cubicBezTo>
                      <a:pt x="2241" y="100109"/>
                      <a:pt x="2241" y="100129"/>
                      <a:pt x="2222" y="100149"/>
                    </a:cubicBezTo>
                    <a:cubicBezTo>
                      <a:pt x="2142" y="100248"/>
                      <a:pt x="2142" y="100267"/>
                      <a:pt x="2281" y="100307"/>
                    </a:cubicBezTo>
                    <a:cubicBezTo>
                      <a:pt x="2341" y="100327"/>
                      <a:pt x="2341" y="100367"/>
                      <a:pt x="2301" y="100406"/>
                    </a:cubicBezTo>
                    <a:cubicBezTo>
                      <a:pt x="2301" y="100446"/>
                      <a:pt x="2321" y="100486"/>
                      <a:pt x="2341" y="100525"/>
                    </a:cubicBezTo>
                    <a:cubicBezTo>
                      <a:pt x="2341" y="100539"/>
                      <a:pt x="2361" y="100604"/>
                      <a:pt x="2379" y="100604"/>
                    </a:cubicBezTo>
                    <a:cubicBezTo>
                      <a:pt x="2387" y="100604"/>
                      <a:pt x="2394" y="100593"/>
                      <a:pt x="2400" y="100565"/>
                    </a:cubicBezTo>
                    <a:cubicBezTo>
                      <a:pt x="2400" y="100545"/>
                      <a:pt x="2400" y="100466"/>
                      <a:pt x="2420" y="100446"/>
                    </a:cubicBezTo>
                    <a:cubicBezTo>
                      <a:pt x="2440" y="100426"/>
                      <a:pt x="2420" y="100327"/>
                      <a:pt x="2440" y="100307"/>
                    </a:cubicBezTo>
                    <a:cubicBezTo>
                      <a:pt x="2442" y="100304"/>
                      <a:pt x="2445" y="100303"/>
                      <a:pt x="2447" y="100303"/>
                    </a:cubicBezTo>
                    <a:cubicBezTo>
                      <a:pt x="2460" y="100303"/>
                      <a:pt x="2460" y="100355"/>
                      <a:pt x="2460" y="100406"/>
                    </a:cubicBezTo>
                    <a:cubicBezTo>
                      <a:pt x="2479" y="100446"/>
                      <a:pt x="2479" y="100486"/>
                      <a:pt x="2479" y="100525"/>
                    </a:cubicBezTo>
                    <a:cubicBezTo>
                      <a:pt x="2499" y="100545"/>
                      <a:pt x="2499" y="100585"/>
                      <a:pt x="2479" y="100605"/>
                    </a:cubicBezTo>
                    <a:cubicBezTo>
                      <a:pt x="2479" y="100644"/>
                      <a:pt x="2479" y="100664"/>
                      <a:pt x="2479" y="100704"/>
                    </a:cubicBezTo>
                    <a:cubicBezTo>
                      <a:pt x="2519" y="100783"/>
                      <a:pt x="2479" y="100823"/>
                      <a:pt x="2479" y="100902"/>
                    </a:cubicBezTo>
                    <a:cubicBezTo>
                      <a:pt x="2479" y="100962"/>
                      <a:pt x="2479" y="100942"/>
                      <a:pt x="2479" y="100962"/>
                    </a:cubicBezTo>
                    <a:cubicBezTo>
                      <a:pt x="2519" y="101001"/>
                      <a:pt x="2539" y="101061"/>
                      <a:pt x="2519" y="101100"/>
                    </a:cubicBezTo>
                    <a:lnTo>
                      <a:pt x="2519" y="101378"/>
                    </a:lnTo>
                    <a:cubicBezTo>
                      <a:pt x="2519" y="101398"/>
                      <a:pt x="2519" y="101477"/>
                      <a:pt x="2479" y="101477"/>
                    </a:cubicBezTo>
                    <a:cubicBezTo>
                      <a:pt x="2420" y="101477"/>
                      <a:pt x="2420" y="101418"/>
                      <a:pt x="2420" y="101378"/>
                    </a:cubicBezTo>
                    <a:cubicBezTo>
                      <a:pt x="2420" y="101358"/>
                      <a:pt x="2420" y="101338"/>
                      <a:pt x="2420" y="101338"/>
                    </a:cubicBezTo>
                    <a:lnTo>
                      <a:pt x="2360" y="101338"/>
                    </a:lnTo>
                    <a:cubicBezTo>
                      <a:pt x="2360" y="101378"/>
                      <a:pt x="2341" y="101418"/>
                      <a:pt x="2321" y="101438"/>
                    </a:cubicBezTo>
                    <a:lnTo>
                      <a:pt x="2321" y="101457"/>
                    </a:lnTo>
                    <a:cubicBezTo>
                      <a:pt x="2341" y="101477"/>
                      <a:pt x="2360" y="101517"/>
                      <a:pt x="2341" y="101557"/>
                    </a:cubicBezTo>
                    <a:cubicBezTo>
                      <a:pt x="2364" y="101557"/>
                      <a:pt x="2385" y="101553"/>
                      <a:pt x="2404" y="101553"/>
                    </a:cubicBezTo>
                    <a:cubicBezTo>
                      <a:pt x="2432" y="101553"/>
                      <a:pt x="2456" y="101560"/>
                      <a:pt x="2479" y="101596"/>
                    </a:cubicBezTo>
                    <a:lnTo>
                      <a:pt x="2479" y="101616"/>
                    </a:lnTo>
                    <a:lnTo>
                      <a:pt x="2479" y="101636"/>
                    </a:lnTo>
                    <a:cubicBezTo>
                      <a:pt x="2479" y="101715"/>
                      <a:pt x="2479" y="101775"/>
                      <a:pt x="2479" y="101834"/>
                    </a:cubicBezTo>
                    <a:cubicBezTo>
                      <a:pt x="2420" y="101814"/>
                      <a:pt x="2420" y="101775"/>
                      <a:pt x="2420" y="101735"/>
                    </a:cubicBezTo>
                    <a:cubicBezTo>
                      <a:pt x="2420" y="101676"/>
                      <a:pt x="2380" y="101656"/>
                      <a:pt x="2360" y="101656"/>
                    </a:cubicBezTo>
                    <a:lnTo>
                      <a:pt x="2360" y="101913"/>
                    </a:lnTo>
                    <a:lnTo>
                      <a:pt x="2400" y="101913"/>
                    </a:lnTo>
                    <a:cubicBezTo>
                      <a:pt x="2499" y="101933"/>
                      <a:pt x="2499" y="101953"/>
                      <a:pt x="2440" y="102032"/>
                    </a:cubicBezTo>
                    <a:lnTo>
                      <a:pt x="2360" y="102032"/>
                    </a:lnTo>
                    <a:lnTo>
                      <a:pt x="2360" y="102072"/>
                    </a:lnTo>
                    <a:cubicBezTo>
                      <a:pt x="2400" y="102112"/>
                      <a:pt x="2400" y="102171"/>
                      <a:pt x="2360" y="102211"/>
                    </a:cubicBezTo>
                    <a:cubicBezTo>
                      <a:pt x="2321" y="102251"/>
                      <a:pt x="2321" y="102310"/>
                      <a:pt x="2360" y="102350"/>
                    </a:cubicBezTo>
                    <a:lnTo>
                      <a:pt x="2400" y="102350"/>
                    </a:lnTo>
                    <a:cubicBezTo>
                      <a:pt x="2420" y="102350"/>
                      <a:pt x="2460" y="102389"/>
                      <a:pt x="2440" y="102409"/>
                    </a:cubicBezTo>
                    <a:cubicBezTo>
                      <a:pt x="2440" y="102419"/>
                      <a:pt x="2435" y="102419"/>
                      <a:pt x="2427" y="102419"/>
                    </a:cubicBezTo>
                    <a:cubicBezTo>
                      <a:pt x="2420" y="102419"/>
                      <a:pt x="2410" y="102419"/>
                      <a:pt x="2400" y="102429"/>
                    </a:cubicBezTo>
                    <a:cubicBezTo>
                      <a:pt x="2380" y="102449"/>
                      <a:pt x="2380" y="102449"/>
                      <a:pt x="2360" y="102469"/>
                    </a:cubicBezTo>
                    <a:cubicBezTo>
                      <a:pt x="2341" y="102469"/>
                      <a:pt x="2341" y="102489"/>
                      <a:pt x="2341" y="102508"/>
                    </a:cubicBezTo>
                    <a:cubicBezTo>
                      <a:pt x="2360" y="102508"/>
                      <a:pt x="2380" y="102528"/>
                      <a:pt x="2360" y="102568"/>
                    </a:cubicBezTo>
                    <a:cubicBezTo>
                      <a:pt x="2341" y="102627"/>
                      <a:pt x="2301" y="102667"/>
                      <a:pt x="2360" y="102746"/>
                    </a:cubicBezTo>
                    <a:cubicBezTo>
                      <a:pt x="2360" y="102746"/>
                      <a:pt x="2360" y="102786"/>
                      <a:pt x="2360" y="102786"/>
                    </a:cubicBezTo>
                    <a:cubicBezTo>
                      <a:pt x="2341" y="102806"/>
                      <a:pt x="2321" y="102885"/>
                      <a:pt x="2360" y="102925"/>
                    </a:cubicBezTo>
                    <a:cubicBezTo>
                      <a:pt x="2380" y="102945"/>
                      <a:pt x="2400" y="102965"/>
                      <a:pt x="2400" y="103004"/>
                    </a:cubicBezTo>
                    <a:cubicBezTo>
                      <a:pt x="2407" y="103011"/>
                      <a:pt x="2411" y="103013"/>
                      <a:pt x="2415" y="103013"/>
                    </a:cubicBezTo>
                    <a:cubicBezTo>
                      <a:pt x="2422" y="103013"/>
                      <a:pt x="2426" y="103004"/>
                      <a:pt x="2440" y="103004"/>
                    </a:cubicBezTo>
                    <a:cubicBezTo>
                      <a:pt x="2440" y="102984"/>
                      <a:pt x="2440" y="102965"/>
                      <a:pt x="2440" y="102945"/>
                    </a:cubicBezTo>
                    <a:lnTo>
                      <a:pt x="2440" y="102865"/>
                    </a:lnTo>
                    <a:cubicBezTo>
                      <a:pt x="2440" y="102846"/>
                      <a:pt x="2440" y="102826"/>
                      <a:pt x="2440" y="102806"/>
                    </a:cubicBezTo>
                    <a:cubicBezTo>
                      <a:pt x="2440" y="102786"/>
                      <a:pt x="2420" y="102727"/>
                      <a:pt x="2479" y="102727"/>
                    </a:cubicBezTo>
                    <a:cubicBezTo>
                      <a:pt x="2479" y="102727"/>
                      <a:pt x="2499" y="102786"/>
                      <a:pt x="2519" y="102806"/>
                    </a:cubicBezTo>
                    <a:cubicBezTo>
                      <a:pt x="2519" y="102826"/>
                      <a:pt x="2499" y="102846"/>
                      <a:pt x="2499" y="102865"/>
                    </a:cubicBezTo>
                    <a:cubicBezTo>
                      <a:pt x="2539" y="102905"/>
                      <a:pt x="2559" y="102984"/>
                      <a:pt x="2519" y="103044"/>
                    </a:cubicBezTo>
                    <a:cubicBezTo>
                      <a:pt x="2499" y="103084"/>
                      <a:pt x="2479" y="103103"/>
                      <a:pt x="2460" y="103143"/>
                    </a:cubicBezTo>
                    <a:cubicBezTo>
                      <a:pt x="2440" y="103143"/>
                      <a:pt x="2420" y="103163"/>
                      <a:pt x="2420" y="103183"/>
                    </a:cubicBezTo>
                    <a:cubicBezTo>
                      <a:pt x="2400" y="103262"/>
                      <a:pt x="2360" y="103322"/>
                      <a:pt x="2321" y="103401"/>
                    </a:cubicBezTo>
                    <a:cubicBezTo>
                      <a:pt x="2334" y="103401"/>
                      <a:pt x="2356" y="103410"/>
                      <a:pt x="2375" y="103410"/>
                    </a:cubicBezTo>
                    <a:cubicBezTo>
                      <a:pt x="2385" y="103410"/>
                      <a:pt x="2393" y="103407"/>
                      <a:pt x="2400" y="103401"/>
                    </a:cubicBezTo>
                    <a:cubicBezTo>
                      <a:pt x="2400" y="103381"/>
                      <a:pt x="2440" y="103381"/>
                      <a:pt x="2460" y="103361"/>
                    </a:cubicBezTo>
                    <a:cubicBezTo>
                      <a:pt x="2479" y="103361"/>
                      <a:pt x="2499" y="103361"/>
                      <a:pt x="2519" y="103381"/>
                    </a:cubicBezTo>
                    <a:cubicBezTo>
                      <a:pt x="2519" y="103401"/>
                      <a:pt x="2519" y="103421"/>
                      <a:pt x="2519" y="103440"/>
                    </a:cubicBezTo>
                    <a:cubicBezTo>
                      <a:pt x="2519" y="103447"/>
                      <a:pt x="2515" y="103449"/>
                      <a:pt x="2508" y="103449"/>
                    </a:cubicBezTo>
                    <a:cubicBezTo>
                      <a:pt x="2495" y="103449"/>
                      <a:pt x="2473" y="103440"/>
                      <a:pt x="2460" y="103440"/>
                    </a:cubicBezTo>
                    <a:cubicBezTo>
                      <a:pt x="2446" y="103440"/>
                      <a:pt x="2433" y="103432"/>
                      <a:pt x="2420" y="103432"/>
                    </a:cubicBezTo>
                    <a:cubicBezTo>
                      <a:pt x="2413" y="103432"/>
                      <a:pt x="2407" y="103434"/>
                      <a:pt x="2400" y="103440"/>
                    </a:cubicBezTo>
                    <a:cubicBezTo>
                      <a:pt x="2380" y="103460"/>
                      <a:pt x="2360" y="103460"/>
                      <a:pt x="2360" y="103480"/>
                    </a:cubicBezTo>
                    <a:lnTo>
                      <a:pt x="2440" y="103559"/>
                    </a:lnTo>
                    <a:cubicBezTo>
                      <a:pt x="2499" y="103559"/>
                      <a:pt x="2539" y="103599"/>
                      <a:pt x="2519" y="103659"/>
                    </a:cubicBezTo>
                    <a:cubicBezTo>
                      <a:pt x="2559" y="103678"/>
                      <a:pt x="2579" y="103718"/>
                      <a:pt x="2539" y="103758"/>
                    </a:cubicBezTo>
                    <a:cubicBezTo>
                      <a:pt x="2527" y="103769"/>
                      <a:pt x="2509" y="103781"/>
                      <a:pt x="2488" y="103781"/>
                    </a:cubicBezTo>
                    <a:cubicBezTo>
                      <a:pt x="2473" y="103781"/>
                      <a:pt x="2456" y="103775"/>
                      <a:pt x="2440" y="103758"/>
                    </a:cubicBezTo>
                    <a:cubicBezTo>
                      <a:pt x="2440" y="103758"/>
                      <a:pt x="2431" y="103749"/>
                      <a:pt x="2425" y="103749"/>
                    </a:cubicBezTo>
                    <a:cubicBezTo>
                      <a:pt x="2422" y="103749"/>
                      <a:pt x="2420" y="103751"/>
                      <a:pt x="2420" y="103758"/>
                    </a:cubicBezTo>
                    <a:cubicBezTo>
                      <a:pt x="2400" y="103758"/>
                      <a:pt x="2400" y="103797"/>
                      <a:pt x="2420" y="103817"/>
                    </a:cubicBezTo>
                    <a:cubicBezTo>
                      <a:pt x="2420" y="103817"/>
                      <a:pt x="2440" y="103837"/>
                      <a:pt x="2440" y="103837"/>
                    </a:cubicBezTo>
                    <a:cubicBezTo>
                      <a:pt x="2479" y="103857"/>
                      <a:pt x="2519" y="103877"/>
                      <a:pt x="2499" y="103897"/>
                    </a:cubicBezTo>
                    <a:cubicBezTo>
                      <a:pt x="2489" y="103916"/>
                      <a:pt x="2469" y="103916"/>
                      <a:pt x="2450" y="103916"/>
                    </a:cubicBezTo>
                    <a:cubicBezTo>
                      <a:pt x="2430" y="103916"/>
                      <a:pt x="2410" y="103916"/>
                      <a:pt x="2400" y="103936"/>
                    </a:cubicBezTo>
                    <a:cubicBezTo>
                      <a:pt x="2380" y="103956"/>
                      <a:pt x="2360" y="104016"/>
                      <a:pt x="2341" y="104055"/>
                    </a:cubicBezTo>
                    <a:cubicBezTo>
                      <a:pt x="2341" y="104075"/>
                      <a:pt x="2321" y="104095"/>
                      <a:pt x="2321" y="104115"/>
                    </a:cubicBezTo>
                    <a:cubicBezTo>
                      <a:pt x="2341" y="104154"/>
                      <a:pt x="2341" y="104174"/>
                      <a:pt x="2301" y="104214"/>
                    </a:cubicBezTo>
                    <a:cubicBezTo>
                      <a:pt x="2261" y="104234"/>
                      <a:pt x="2261" y="104254"/>
                      <a:pt x="2301" y="104254"/>
                    </a:cubicBezTo>
                    <a:cubicBezTo>
                      <a:pt x="2380" y="104254"/>
                      <a:pt x="2341" y="104333"/>
                      <a:pt x="2341" y="104373"/>
                    </a:cubicBezTo>
                    <a:cubicBezTo>
                      <a:pt x="2360" y="104412"/>
                      <a:pt x="2380" y="104452"/>
                      <a:pt x="2420" y="104452"/>
                    </a:cubicBezTo>
                    <a:cubicBezTo>
                      <a:pt x="2499" y="104472"/>
                      <a:pt x="2499" y="104531"/>
                      <a:pt x="2539" y="104591"/>
                    </a:cubicBezTo>
                    <a:cubicBezTo>
                      <a:pt x="2559" y="104650"/>
                      <a:pt x="2579" y="104630"/>
                      <a:pt x="2559" y="104670"/>
                    </a:cubicBezTo>
                    <a:cubicBezTo>
                      <a:pt x="2545" y="104677"/>
                      <a:pt x="2534" y="104679"/>
                      <a:pt x="2525" y="104679"/>
                    </a:cubicBezTo>
                    <a:cubicBezTo>
                      <a:pt x="2506" y="104679"/>
                      <a:pt x="2493" y="104670"/>
                      <a:pt x="2479" y="104670"/>
                    </a:cubicBezTo>
                    <a:cubicBezTo>
                      <a:pt x="2469" y="104660"/>
                      <a:pt x="2460" y="104655"/>
                      <a:pt x="2450" y="104655"/>
                    </a:cubicBezTo>
                    <a:cubicBezTo>
                      <a:pt x="2440" y="104655"/>
                      <a:pt x="2430" y="104660"/>
                      <a:pt x="2420" y="104670"/>
                    </a:cubicBezTo>
                    <a:cubicBezTo>
                      <a:pt x="2380" y="104670"/>
                      <a:pt x="2360" y="104710"/>
                      <a:pt x="2400" y="104749"/>
                    </a:cubicBezTo>
                    <a:cubicBezTo>
                      <a:pt x="2420" y="104789"/>
                      <a:pt x="2519" y="104829"/>
                      <a:pt x="2499" y="104868"/>
                    </a:cubicBezTo>
                    <a:cubicBezTo>
                      <a:pt x="2479" y="104868"/>
                      <a:pt x="2460" y="104888"/>
                      <a:pt x="2440" y="104888"/>
                    </a:cubicBezTo>
                    <a:cubicBezTo>
                      <a:pt x="2420" y="104888"/>
                      <a:pt x="2380" y="104888"/>
                      <a:pt x="2341" y="104908"/>
                    </a:cubicBezTo>
                    <a:cubicBezTo>
                      <a:pt x="2301" y="104928"/>
                      <a:pt x="2341" y="104968"/>
                      <a:pt x="2341" y="104987"/>
                    </a:cubicBezTo>
                    <a:cubicBezTo>
                      <a:pt x="2354" y="104987"/>
                      <a:pt x="2385" y="104996"/>
                      <a:pt x="2410" y="104996"/>
                    </a:cubicBezTo>
                    <a:cubicBezTo>
                      <a:pt x="2422" y="104996"/>
                      <a:pt x="2433" y="104994"/>
                      <a:pt x="2440" y="104987"/>
                    </a:cubicBezTo>
                    <a:cubicBezTo>
                      <a:pt x="2440" y="104987"/>
                      <a:pt x="2466" y="104979"/>
                      <a:pt x="2496" y="104979"/>
                    </a:cubicBezTo>
                    <a:cubicBezTo>
                      <a:pt x="2510" y="104979"/>
                      <a:pt x="2526" y="104981"/>
                      <a:pt x="2539" y="104987"/>
                    </a:cubicBezTo>
                    <a:cubicBezTo>
                      <a:pt x="2579" y="105027"/>
                      <a:pt x="2559" y="105027"/>
                      <a:pt x="2559" y="105027"/>
                    </a:cubicBezTo>
                    <a:cubicBezTo>
                      <a:pt x="2618" y="105126"/>
                      <a:pt x="2618" y="105126"/>
                      <a:pt x="2539" y="105186"/>
                    </a:cubicBezTo>
                    <a:cubicBezTo>
                      <a:pt x="2539" y="105205"/>
                      <a:pt x="2519" y="105205"/>
                      <a:pt x="2519" y="105225"/>
                    </a:cubicBezTo>
                    <a:cubicBezTo>
                      <a:pt x="2519" y="105245"/>
                      <a:pt x="2519" y="105245"/>
                      <a:pt x="2519" y="105265"/>
                    </a:cubicBezTo>
                    <a:cubicBezTo>
                      <a:pt x="2539" y="105285"/>
                      <a:pt x="2598" y="105305"/>
                      <a:pt x="2579" y="105344"/>
                    </a:cubicBezTo>
                    <a:cubicBezTo>
                      <a:pt x="2539" y="105364"/>
                      <a:pt x="2579" y="105443"/>
                      <a:pt x="2559" y="105483"/>
                    </a:cubicBezTo>
                    <a:cubicBezTo>
                      <a:pt x="2519" y="105543"/>
                      <a:pt x="2539" y="105622"/>
                      <a:pt x="2579" y="105681"/>
                    </a:cubicBezTo>
                    <a:cubicBezTo>
                      <a:pt x="2618" y="105701"/>
                      <a:pt x="2579" y="105721"/>
                      <a:pt x="2559" y="105721"/>
                    </a:cubicBezTo>
                    <a:cubicBezTo>
                      <a:pt x="2519" y="105741"/>
                      <a:pt x="2499" y="105761"/>
                      <a:pt x="2539" y="105800"/>
                    </a:cubicBezTo>
                    <a:cubicBezTo>
                      <a:pt x="2559" y="105820"/>
                      <a:pt x="2598" y="105860"/>
                      <a:pt x="2598" y="105900"/>
                    </a:cubicBezTo>
                    <a:cubicBezTo>
                      <a:pt x="2588" y="105919"/>
                      <a:pt x="2574" y="105924"/>
                      <a:pt x="2559" y="105924"/>
                    </a:cubicBezTo>
                    <a:cubicBezTo>
                      <a:pt x="2544" y="105924"/>
                      <a:pt x="2529" y="105919"/>
                      <a:pt x="2519" y="105919"/>
                    </a:cubicBezTo>
                    <a:lnTo>
                      <a:pt x="2559" y="106019"/>
                    </a:lnTo>
                    <a:cubicBezTo>
                      <a:pt x="2598" y="106038"/>
                      <a:pt x="2598" y="106058"/>
                      <a:pt x="2598" y="106098"/>
                    </a:cubicBezTo>
                    <a:cubicBezTo>
                      <a:pt x="2658" y="106157"/>
                      <a:pt x="2658" y="106257"/>
                      <a:pt x="2598" y="106336"/>
                    </a:cubicBezTo>
                    <a:cubicBezTo>
                      <a:pt x="2638" y="106376"/>
                      <a:pt x="2618" y="106435"/>
                      <a:pt x="2559" y="106455"/>
                    </a:cubicBezTo>
                    <a:lnTo>
                      <a:pt x="2598" y="106455"/>
                    </a:lnTo>
                    <a:cubicBezTo>
                      <a:pt x="2618" y="106455"/>
                      <a:pt x="2638" y="106495"/>
                      <a:pt x="2618" y="106514"/>
                    </a:cubicBezTo>
                    <a:cubicBezTo>
                      <a:pt x="2618" y="106524"/>
                      <a:pt x="2608" y="106529"/>
                      <a:pt x="2596" y="106529"/>
                    </a:cubicBezTo>
                    <a:cubicBezTo>
                      <a:pt x="2583" y="106529"/>
                      <a:pt x="2569" y="106524"/>
                      <a:pt x="2559" y="106514"/>
                    </a:cubicBezTo>
                    <a:lnTo>
                      <a:pt x="2479" y="106514"/>
                    </a:lnTo>
                    <a:cubicBezTo>
                      <a:pt x="2440" y="106613"/>
                      <a:pt x="2440" y="106613"/>
                      <a:pt x="2559" y="106633"/>
                    </a:cubicBezTo>
                    <a:cubicBezTo>
                      <a:pt x="2573" y="106619"/>
                      <a:pt x="2587" y="106613"/>
                      <a:pt x="2599" y="106613"/>
                    </a:cubicBezTo>
                    <a:cubicBezTo>
                      <a:pt x="2621" y="106613"/>
                      <a:pt x="2638" y="106635"/>
                      <a:pt x="2638" y="106673"/>
                    </a:cubicBezTo>
                    <a:cubicBezTo>
                      <a:pt x="2658" y="106693"/>
                      <a:pt x="2658" y="106732"/>
                      <a:pt x="2638" y="106772"/>
                    </a:cubicBezTo>
                    <a:cubicBezTo>
                      <a:pt x="2638" y="106812"/>
                      <a:pt x="2618" y="106832"/>
                      <a:pt x="2598" y="106871"/>
                    </a:cubicBezTo>
                    <a:cubicBezTo>
                      <a:pt x="2618" y="106891"/>
                      <a:pt x="2618" y="106911"/>
                      <a:pt x="2598" y="106951"/>
                    </a:cubicBezTo>
                    <a:cubicBezTo>
                      <a:pt x="2579" y="106990"/>
                      <a:pt x="2618" y="107030"/>
                      <a:pt x="2638" y="107089"/>
                    </a:cubicBezTo>
                    <a:cubicBezTo>
                      <a:pt x="2658" y="107129"/>
                      <a:pt x="2638" y="107149"/>
                      <a:pt x="2598" y="107169"/>
                    </a:cubicBezTo>
                    <a:lnTo>
                      <a:pt x="2559" y="107169"/>
                    </a:lnTo>
                    <a:lnTo>
                      <a:pt x="2559" y="107248"/>
                    </a:lnTo>
                    <a:cubicBezTo>
                      <a:pt x="2579" y="107248"/>
                      <a:pt x="2618" y="107268"/>
                      <a:pt x="2618" y="107308"/>
                    </a:cubicBezTo>
                    <a:lnTo>
                      <a:pt x="2618" y="107327"/>
                    </a:lnTo>
                    <a:lnTo>
                      <a:pt x="2618" y="107347"/>
                    </a:lnTo>
                    <a:lnTo>
                      <a:pt x="2618" y="107387"/>
                    </a:lnTo>
                    <a:lnTo>
                      <a:pt x="2618" y="107565"/>
                    </a:lnTo>
                    <a:lnTo>
                      <a:pt x="2618" y="107704"/>
                    </a:lnTo>
                    <a:cubicBezTo>
                      <a:pt x="2618" y="107744"/>
                      <a:pt x="2618" y="107784"/>
                      <a:pt x="2598" y="107784"/>
                    </a:cubicBezTo>
                    <a:cubicBezTo>
                      <a:pt x="2559" y="107803"/>
                      <a:pt x="2539" y="107843"/>
                      <a:pt x="2539" y="107883"/>
                    </a:cubicBezTo>
                    <a:lnTo>
                      <a:pt x="2539" y="107982"/>
                    </a:lnTo>
                    <a:lnTo>
                      <a:pt x="2499" y="108022"/>
                    </a:lnTo>
                    <a:cubicBezTo>
                      <a:pt x="2499" y="108101"/>
                      <a:pt x="2559" y="108101"/>
                      <a:pt x="2618" y="108101"/>
                    </a:cubicBezTo>
                    <a:cubicBezTo>
                      <a:pt x="2638" y="108101"/>
                      <a:pt x="2658" y="108141"/>
                      <a:pt x="2658" y="108160"/>
                    </a:cubicBezTo>
                    <a:cubicBezTo>
                      <a:pt x="2638" y="108160"/>
                      <a:pt x="2638" y="108180"/>
                      <a:pt x="2618" y="108180"/>
                    </a:cubicBezTo>
                    <a:cubicBezTo>
                      <a:pt x="2611" y="108178"/>
                      <a:pt x="2605" y="108177"/>
                      <a:pt x="2598" y="108177"/>
                    </a:cubicBezTo>
                    <a:cubicBezTo>
                      <a:pt x="2561" y="108177"/>
                      <a:pt x="2530" y="108211"/>
                      <a:pt x="2494" y="108211"/>
                    </a:cubicBezTo>
                    <a:cubicBezTo>
                      <a:pt x="2483" y="108211"/>
                      <a:pt x="2472" y="108208"/>
                      <a:pt x="2460" y="108200"/>
                    </a:cubicBezTo>
                    <a:lnTo>
                      <a:pt x="2460" y="108279"/>
                    </a:lnTo>
                    <a:cubicBezTo>
                      <a:pt x="2499" y="108319"/>
                      <a:pt x="2499" y="108339"/>
                      <a:pt x="2460" y="108359"/>
                    </a:cubicBezTo>
                    <a:cubicBezTo>
                      <a:pt x="2420" y="108378"/>
                      <a:pt x="2400" y="108418"/>
                      <a:pt x="2420" y="108458"/>
                    </a:cubicBezTo>
                    <a:lnTo>
                      <a:pt x="2420" y="108497"/>
                    </a:lnTo>
                    <a:lnTo>
                      <a:pt x="2420" y="108577"/>
                    </a:lnTo>
                    <a:cubicBezTo>
                      <a:pt x="2420" y="108616"/>
                      <a:pt x="2460" y="108676"/>
                      <a:pt x="2420" y="108735"/>
                    </a:cubicBezTo>
                    <a:cubicBezTo>
                      <a:pt x="2380" y="108775"/>
                      <a:pt x="2400" y="108894"/>
                      <a:pt x="2499" y="108954"/>
                    </a:cubicBezTo>
                    <a:lnTo>
                      <a:pt x="2499" y="108993"/>
                    </a:lnTo>
                    <a:cubicBezTo>
                      <a:pt x="2519" y="109033"/>
                      <a:pt x="2579" y="109033"/>
                      <a:pt x="2638" y="109033"/>
                    </a:cubicBezTo>
                    <a:cubicBezTo>
                      <a:pt x="2678" y="109033"/>
                      <a:pt x="2717" y="109073"/>
                      <a:pt x="2698" y="109132"/>
                    </a:cubicBezTo>
                    <a:cubicBezTo>
                      <a:pt x="2678" y="109172"/>
                      <a:pt x="2698" y="109192"/>
                      <a:pt x="2717" y="109211"/>
                    </a:cubicBezTo>
                    <a:cubicBezTo>
                      <a:pt x="2757" y="109231"/>
                      <a:pt x="2757" y="109291"/>
                      <a:pt x="2717" y="109311"/>
                    </a:cubicBezTo>
                    <a:cubicBezTo>
                      <a:pt x="2698" y="109330"/>
                      <a:pt x="2698" y="109410"/>
                      <a:pt x="2678" y="109410"/>
                    </a:cubicBezTo>
                    <a:cubicBezTo>
                      <a:pt x="2653" y="109418"/>
                      <a:pt x="2625" y="109423"/>
                      <a:pt x="2598" y="109423"/>
                    </a:cubicBezTo>
                    <a:cubicBezTo>
                      <a:pt x="2559" y="109423"/>
                      <a:pt x="2522" y="109413"/>
                      <a:pt x="2499" y="109390"/>
                    </a:cubicBezTo>
                    <a:cubicBezTo>
                      <a:pt x="2479" y="109410"/>
                      <a:pt x="2460" y="109430"/>
                      <a:pt x="2440" y="109430"/>
                    </a:cubicBezTo>
                    <a:cubicBezTo>
                      <a:pt x="2479" y="109469"/>
                      <a:pt x="2499" y="109549"/>
                      <a:pt x="2499" y="109608"/>
                    </a:cubicBezTo>
                    <a:cubicBezTo>
                      <a:pt x="2479" y="109707"/>
                      <a:pt x="2479" y="109806"/>
                      <a:pt x="2499" y="109905"/>
                    </a:cubicBezTo>
                    <a:cubicBezTo>
                      <a:pt x="2508" y="109901"/>
                      <a:pt x="2516" y="109900"/>
                      <a:pt x="2525" y="109900"/>
                    </a:cubicBezTo>
                    <a:cubicBezTo>
                      <a:pt x="2548" y="109900"/>
                      <a:pt x="2573" y="109911"/>
                      <a:pt x="2603" y="109911"/>
                    </a:cubicBezTo>
                    <a:cubicBezTo>
                      <a:pt x="2614" y="109911"/>
                      <a:pt x="2625" y="109910"/>
                      <a:pt x="2638" y="109905"/>
                    </a:cubicBezTo>
                    <a:cubicBezTo>
                      <a:pt x="2660" y="109901"/>
                      <a:pt x="2679" y="109899"/>
                      <a:pt x="2694" y="109899"/>
                    </a:cubicBezTo>
                    <a:cubicBezTo>
                      <a:pt x="2745" y="109899"/>
                      <a:pt x="2757" y="109928"/>
                      <a:pt x="2757" y="110005"/>
                    </a:cubicBezTo>
                    <a:cubicBezTo>
                      <a:pt x="2757" y="110104"/>
                      <a:pt x="2717" y="110203"/>
                      <a:pt x="2698" y="110302"/>
                    </a:cubicBezTo>
                    <a:cubicBezTo>
                      <a:pt x="2698" y="110342"/>
                      <a:pt x="2717" y="110381"/>
                      <a:pt x="2698" y="110381"/>
                    </a:cubicBezTo>
                    <a:cubicBezTo>
                      <a:pt x="2618" y="110461"/>
                      <a:pt x="2618" y="110560"/>
                      <a:pt x="2618" y="110659"/>
                    </a:cubicBezTo>
                    <a:lnTo>
                      <a:pt x="2638" y="110738"/>
                    </a:lnTo>
                    <a:lnTo>
                      <a:pt x="2658" y="110758"/>
                    </a:lnTo>
                    <a:cubicBezTo>
                      <a:pt x="2737" y="110758"/>
                      <a:pt x="2698" y="110838"/>
                      <a:pt x="2717" y="110877"/>
                    </a:cubicBezTo>
                    <a:cubicBezTo>
                      <a:pt x="2737" y="110917"/>
                      <a:pt x="2678" y="110937"/>
                      <a:pt x="2658" y="110976"/>
                    </a:cubicBezTo>
                    <a:cubicBezTo>
                      <a:pt x="2658" y="110976"/>
                      <a:pt x="2658" y="110996"/>
                      <a:pt x="2658" y="111016"/>
                    </a:cubicBezTo>
                    <a:cubicBezTo>
                      <a:pt x="2717" y="111036"/>
                      <a:pt x="2717" y="111095"/>
                      <a:pt x="2698" y="111155"/>
                    </a:cubicBezTo>
                    <a:cubicBezTo>
                      <a:pt x="2717" y="111214"/>
                      <a:pt x="2717" y="111274"/>
                      <a:pt x="2698" y="111333"/>
                    </a:cubicBezTo>
                    <a:cubicBezTo>
                      <a:pt x="2737" y="111432"/>
                      <a:pt x="2698" y="111532"/>
                      <a:pt x="2698" y="111651"/>
                    </a:cubicBezTo>
                    <a:cubicBezTo>
                      <a:pt x="2717" y="111690"/>
                      <a:pt x="2698" y="111690"/>
                      <a:pt x="2658" y="111690"/>
                    </a:cubicBezTo>
                    <a:cubicBezTo>
                      <a:pt x="2653" y="111688"/>
                      <a:pt x="2650" y="111687"/>
                      <a:pt x="2647" y="111687"/>
                    </a:cubicBezTo>
                    <a:cubicBezTo>
                      <a:pt x="2622" y="111687"/>
                      <a:pt x="2634" y="111752"/>
                      <a:pt x="2598" y="111770"/>
                    </a:cubicBezTo>
                    <a:lnTo>
                      <a:pt x="2559" y="111809"/>
                    </a:lnTo>
                    <a:lnTo>
                      <a:pt x="2618" y="111908"/>
                    </a:lnTo>
                    <a:cubicBezTo>
                      <a:pt x="2638" y="111928"/>
                      <a:pt x="2638" y="111948"/>
                      <a:pt x="2658" y="111968"/>
                    </a:cubicBezTo>
                    <a:cubicBezTo>
                      <a:pt x="2658" y="111988"/>
                      <a:pt x="2658" y="112008"/>
                      <a:pt x="2638" y="112008"/>
                    </a:cubicBezTo>
                    <a:cubicBezTo>
                      <a:pt x="2631" y="112014"/>
                      <a:pt x="2625" y="112016"/>
                      <a:pt x="2619" y="112016"/>
                    </a:cubicBezTo>
                    <a:cubicBezTo>
                      <a:pt x="2607" y="112016"/>
                      <a:pt x="2598" y="112008"/>
                      <a:pt x="2598" y="112008"/>
                    </a:cubicBezTo>
                    <a:cubicBezTo>
                      <a:pt x="2579" y="112008"/>
                      <a:pt x="2559" y="111948"/>
                      <a:pt x="2559" y="111908"/>
                    </a:cubicBezTo>
                    <a:cubicBezTo>
                      <a:pt x="2519" y="111948"/>
                      <a:pt x="2479" y="111968"/>
                      <a:pt x="2440" y="111968"/>
                    </a:cubicBezTo>
                    <a:cubicBezTo>
                      <a:pt x="2440" y="112008"/>
                      <a:pt x="2440" y="112027"/>
                      <a:pt x="2400" y="112047"/>
                    </a:cubicBezTo>
                    <a:cubicBezTo>
                      <a:pt x="2400" y="112087"/>
                      <a:pt x="2360" y="112107"/>
                      <a:pt x="2400" y="112127"/>
                    </a:cubicBezTo>
                    <a:cubicBezTo>
                      <a:pt x="2420" y="112166"/>
                      <a:pt x="2420" y="112226"/>
                      <a:pt x="2400" y="112265"/>
                    </a:cubicBezTo>
                    <a:cubicBezTo>
                      <a:pt x="2420" y="112305"/>
                      <a:pt x="2440" y="112345"/>
                      <a:pt x="2440" y="112384"/>
                    </a:cubicBezTo>
                    <a:cubicBezTo>
                      <a:pt x="2440" y="112503"/>
                      <a:pt x="2400" y="112622"/>
                      <a:pt x="2380" y="112741"/>
                    </a:cubicBezTo>
                    <a:cubicBezTo>
                      <a:pt x="2380" y="112761"/>
                      <a:pt x="2360" y="112781"/>
                      <a:pt x="2341" y="112781"/>
                    </a:cubicBezTo>
                    <a:cubicBezTo>
                      <a:pt x="2321" y="112801"/>
                      <a:pt x="2281" y="112801"/>
                      <a:pt x="2261" y="112841"/>
                    </a:cubicBezTo>
                    <a:cubicBezTo>
                      <a:pt x="2241" y="112959"/>
                      <a:pt x="2142" y="113019"/>
                      <a:pt x="2043" y="113078"/>
                    </a:cubicBezTo>
                    <a:lnTo>
                      <a:pt x="1944" y="113118"/>
                    </a:lnTo>
                    <a:lnTo>
                      <a:pt x="1944" y="113158"/>
                    </a:lnTo>
                    <a:cubicBezTo>
                      <a:pt x="1984" y="113237"/>
                      <a:pt x="1984" y="113237"/>
                      <a:pt x="1924" y="113257"/>
                    </a:cubicBezTo>
                    <a:lnTo>
                      <a:pt x="1825" y="113257"/>
                    </a:lnTo>
                    <a:cubicBezTo>
                      <a:pt x="1825" y="113316"/>
                      <a:pt x="1904" y="113336"/>
                      <a:pt x="1904" y="113396"/>
                    </a:cubicBezTo>
                    <a:cubicBezTo>
                      <a:pt x="1904" y="113455"/>
                      <a:pt x="1904" y="113455"/>
                      <a:pt x="1884" y="113475"/>
                    </a:cubicBezTo>
                    <a:cubicBezTo>
                      <a:pt x="1865" y="113495"/>
                      <a:pt x="1865" y="113574"/>
                      <a:pt x="1865" y="113614"/>
                    </a:cubicBezTo>
                    <a:lnTo>
                      <a:pt x="1865" y="113693"/>
                    </a:lnTo>
                    <a:lnTo>
                      <a:pt x="1944" y="113693"/>
                    </a:lnTo>
                    <a:cubicBezTo>
                      <a:pt x="2023" y="113713"/>
                      <a:pt x="2023" y="113713"/>
                      <a:pt x="1984" y="113832"/>
                    </a:cubicBezTo>
                    <a:cubicBezTo>
                      <a:pt x="1984" y="113872"/>
                      <a:pt x="2003" y="113911"/>
                      <a:pt x="2023" y="113951"/>
                    </a:cubicBezTo>
                    <a:cubicBezTo>
                      <a:pt x="2023" y="113991"/>
                      <a:pt x="2023" y="114050"/>
                      <a:pt x="1984" y="114090"/>
                    </a:cubicBezTo>
                    <a:cubicBezTo>
                      <a:pt x="2003" y="114189"/>
                      <a:pt x="2023" y="114308"/>
                      <a:pt x="2063" y="114407"/>
                    </a:cubicBezTo>
                    <a:cubicBezTo>
                      <a:pt x="2023" y="114506"/>
                      <a:pt x="1944" y="114506"/>
                      <a:pt x="1865" y="114506"/>
                    </a:cubicBezTo>
                    <a:lnTo>
                      <a:pt x="1865" y="114625"/>
                    </a:lnTo>
                    <a:cubicBezTo>
                      <a:pt x="1944" y="114685"/>
                      <a:pt x="1944" y="114685"/>
                      <a:pt x="1904" y="114744"/>
                    </a:cubicBezTo>
                    <a:cubicBezTo>
                      <a:pt x="1884" y="114824"/>
                      <a:pt x="1904" y="114824"/>
                      <a:pt x="1904" y="114863"/>
                    </a:cubicBezTo>
                    <a:cubicBezTo>
                      <a:pt x="1904" y="114883"/>
                      <a:pt x="1964" y="114943"/>
                      <a:pt x="1924" y="115002"/>
                    </a:cubicBezTo>
                    <a:cubicBezTo>
                      <a:pt x="1904" y="115022"/>
                      <a:pt x="1884" y="115062"/>
                      <a:pt x="1865" y="115101"/>
                    </a:cubicBezTo>
                    <a:cubicBezTo>
                      <a:pt x="1865" y="115181"/>
                      <a:pt x="1924" y="115161"/>
                      <a:pt x="1944" y="115200"/>
                    </a:cubicBezTo>
                    <a:cubicBezTo>
                      <a:pt x="1964" y="115240"/>
                      <a:pt x="1944" y="115280"/>
                      <a:pt x="1904" y="115300"/>
                    </a:cubicBezTo>
                    <a:cubicBezTo>
                      <a:pt x="1904" y="115379"/>
                      <a:pt x="1984" y="115419"/>
                      <a:pt x="2023" y="115478"/>
                    </a:cubicBezTo>
                    <a:cubicBezTo>
                      <a:pt x="2043" y="115538"/>
                      <a:pt x="2023" y="115557"/>
                      <a:pt x="1964" y="115557"/>
                    </a:cubicBezTo>
                    <a:cubicBezTo>
                      <a:pt x="1984" y="115617"/>
                      <a:pt x="2003" y="115676"/>
                      <a:pt x="2003" y="115736"/>
                    </a:cubicBezTo>
                    <a:cubicBezTo>
                      <a:pt x="2003" y="115795"/>
                      <a:pt x="1964" y="115815"/>
                      <a:pt x="1904" y="115835"/>
                    </a:cubicBezTo>
                    <a:lnTo>
                      <a:pt x="1904" y="115875"/>
                    </a:lnTo>
                    <a:lnTo>
                      <a:pt x="1904" y="115895"/>
                    </a:lnTo>
                    <a:lnTo>
                      <a:pt x="1904" y="115974"/>
                    </a:lnTo>
                    <a:cubicBezTo>
                      <a:pt x="1964" y="116014"/>
                      <a:pt x="1964" y="116073"/>
                      <a:pt x="1904" y="116113"/>
                    </a:cubicBezTo>
                    <a:lnTo>
                      <a:pt x="1904" y="116232"/>
                    </a:lnTo>
                    <a:lnTo>
                      <a:pt x="1904" y="116390"/>
                    </a:lnTo>
                    <a:cubicBezTo>
                      <a:pt x="1904" y="116390"/>
                      <a:pt x="1904" y="116410"/>
                      <a:pt x="1904" y="116410"/>
                    </a:cubicBezTo>
                    <a:lnTo>
                      <a:pt x="2003" y="116331"/>
                    </a:lnTo>
                    <a:cubicBezTo>
                      <a:pt x="2003" y="116410"/>
                      <a:pt x="2003" y="116450"/>
                      <a:pt x="2003" y="116509"/>
                    </a:cubicBezTo>
                    <a:cubicBezTo>
                      <a:pt x="2023" y="116529"/>
                      <a:pt x="2043" y="116569"/>
                      <a:pt x="2043" y="116608"/>
                    </a:cubicBezTo>
                    <a:lnTo>
                      <a:pt x="2103" y="116688"/>
                    </a:lnTo>
                    <a:cubicBezTo>
                      <a:pt x="2122" y="116708"/>
                      <a:pt x="2122" y="116767"/>
                      <a:pt x="2083" y="116767"/>
                    </a:cubicBezTo>
                    <a:cubicBezTo>
                      <a:pt x="2083" y="116827"/>
                      <a:pt x="2103" y="116906"/>
                      <a:pt x="2043" y="116946"/>
                    </a:cubicBezTo>
                    <a:lnTo>
                      <a:pt x="2023" y="117045"/>
                    </a:lnTo>
                    <a:lnTo>
                      <a:pt x="2043" y="117045"/>
                    </a:lnTo>
                    <a:cubicBezTo>
                      <a:pt x="2103" y="117045"/>
                      <a:pt x="2142" y="117084"/>
                      <a:pt x="2122" y="117144"/>
                    </a:cubicBezTo>
                    <a:lnTo>
                      <a:pt x="2122" y="117263"/>
                    </a:lnTo>
                    <a:cubicBezTo>
                      <a:pt x="2103" y="117303"/>
                      <a:pt x="2103" y="117322"/>
                      <a:pt x="2103" y="117362"/>
                    </a:cubicBezTo>
                    <a:cubicBezTo>
                      <a:pt x="2122" y="117422"/>
                      <a:pt x="2083" y="117441"/>
                      <a:pt x="2043" y="117441"/>
                    </a:cubicBezTo>
                    <a:cubicBezTo>
                      <a:pt x="2003" y="117461"/>
                      <a:pt x="1984" y="117501"/>
                      <a:pt x="1984" y="117541"/>
                    </a:cubicBezTo>
                    <a:cubicBezTo>
                      <a:pt x="2023" y="117580"/>
                      <a:pt x="2023" y="117640"/>
                      <a:pt x="2023" y="117699"/>
                    </a:cubicBezTo>
                    <a:cubicBezTo>
                      <a:pt x="2003" y="117739"/>
                      <a:pt x="2003" y="117798"/>
                      <a:pt x="1984" y="117858"/>
                    </a:cubicBezTo>
                    <a:lnTo>
                      <a:pt x="1984" y="117878"/>
                    </a:lnTo>
                    <a:cubicBezTo>
                      <a:pt x="2003" y="118076"/>
                      <a:pt x="2003" y="118076"/>
                      <a:pt x="1865" y="118254"/>
                    </a:cubicBezTo>
                    <a:cubicBezTo>
                      <a:pt x="1845" y="118254"/>
                      <a:pt x="1845" y="118274"/>
                      <a:pt x="1845" y="118274"/>
                    </a:cubicBezTo>
                    <a:lnTo>
                      <a:pt x="1845" y="118334"/>
                    </a:lnTo>
                    <a:cubicBezTo>
                      <a:pt x="1865" y="118373"/>
                      <a:pt x="1904" y="118473"/>
                      <a:pt x="1944" y="118473"/>
                    </a:cubicBezTo>
                    <a:cubicBezTo>
                      <a:pt x="1964" y="118453"/>
                      <a:pt x="1944" y="118453"/>
                      <a:pt x="1944" y="118433"/>
                    </a:cubicBezTo>
                    <a:cubicBezTo>
                      <a:pt x="1982" y="118320"/>
                      <a:pt x="2073" y="118154"/>
                      <a:pt x="2116" y="118154"/>
                    </a:cubicBezTo>
                    <a:cubicBezTo>
                      <a:pt x="2118" y="118154"/>
                      <a:pt x="2120" y="118154"/>
                      <a:pt x="2122" y="118155"/>
                    </a:cubicBezTo>
                    <a:cubicBezTo>
                      <a:pt x="2142" y="118175"/>
                      <a:pt x="2122" y="118274"/>
                      <a:pt x="2122" y="118334"/>
                    </a:cubicBezTo>
                    <a:cubicBezTo>
                      <a:pt x="2122" y="118393"/>
                      <a:pt x="2122" y="118492"/>
                      <a:pt x="2162" y="118552"/>
                    </a:cubicBezTo>
                    <a:lnTo>
                      <a:pt x="2222" y="118552"/>
                    </a:lnTo>
                    <a:cubicBezTo>
                      <a:pt x="2261" y="118552"/>
                      <a:pt x="2281" y="118552"/>
                      <a:pt x="2301" y="118592"/>
                    </a:cubicBezTo>
                    <a:cubicBezTo>
                      <a:pt x="2301" y="118611"/>
                      <a:pt x="2301" y="118631"/>
                      <a:pt x="2261" y="118651"/>
                    </a:cubicBezTo>
                    <a:lnTo>
                      <a:pt x="2202" y="118691"/>
                    </a:lnTo>
                    <a:cubicBezTo>
                      <a:pt x="2241" y="118691"/>
                      <a:pt x="2281" y="118691"/>
                      <a:pt x="2281" y="118750"/>
                    </a:cubicBezTo>
                    <a:cubicBezTo>
                      <a:pt x="2281" y="118889"/>
                      <a:pt x="2301" y="119028"/>
                      <a:pt x="2341" y="119147"/>
                    </a:cubicBezTo>
                    <a:cubicBezTo>
                      <a:pt x="2321" y="119226"/>
                      <a:pt x="2400" y="119306"/>
                      <a:pt x="2321" y="119385"/>
                    </a:cubicBezTo>
                    <a:cubicBezTo>
                      <a:pt x="2321" y="119405"/>
                      <a:pt x="2321" y="119444"/>
                      <a:pt x="2321" y="119464"/>
                    </a:cubicBezTo>
                    <a:cubicBezTo>
                      <a:pt x="2360" y="119524"/>
                      <a:pt x="2321" y="119583"/>
                      <a:pt x="2341" y="119662"/>
                    </a:cubicBezTo>
                    <a:cubicBezTo>
                      <a:pt x="2360" y="119722"/>
                      <a:pt x="2301" y="119841"/>
                      <a:pt x="2301" y="119940"/>
                    </a:cubicBezTo>
                    <a:cubicBezTo>
                      <a:pt x="2321" y="120039"/>
                      <a:pt x="2360" y="120099"/>
                      <a:pt x="2321" y="120178"/>
                    </a:cubicBezTo>
                    <a:cubicBezTo>
                      <a:pt x="2281" y="120257"/>
                      <a:pt x="2360" y="120277"/>
                      <a:pt x="2360" y="120317"/>
                    </a:cubicBezTo>
                    <a:cubicBezTo>
                      <a:pt x="2380" y="120376"/>
                      <a:pt x="2301" y="120416"/>
                      <a:pt x="2360" y="120456"/>
                    </a:cubicBezTo>
                    <a:cubicBezTo>
                      <a:pt x="2440" y="120495"/>
                      <a:pt x="2420" y="120515"/>
                      <a:pt x="2440" y="120535"/>
                    </a:cubicBezTo>
                    <a:cubicBezTo>
                      <a:pt x="2440" y="120575"/>
                      <a:pt x="2440" y="120674"/>
                      <a:pt x="2519" y="120714"/>
                    </a:cubicBezTo>
                    <a:cubicBezTo>
                      <a:pt x="2519" y="120694"/>
                      <a:pt x="2539" y="120674"/>
                      <a:pt x="2559" y="120654"/>
                    </a:cubicBezTo>
                    <a:cubicBezTo>
                      <a:pt x="2559" y="120634"/>
                      <a:pt x="2579" y="120634"/>
                      <a:pt x="2579" y="120614"/>
                    </a:cubicBezTo>
                    <a:cubicBezTo>
                      <a:pt x="2598" y="120634"/>
                      <a:pt x="2598" y="120654"/>
                      <a:pt x="2598" y="120654"/>
                    </a:cubicBezTo>
                    <a:cubicBezTo>
                      <a:pt x="2598" y="120674"/>
                      <a:pt x="2598" y="120694"/>
                      <a:pt x="2598" y="120733"/>
                    </a:cubicBezTo>
                    <a:lnTo>
                      <a:pt x="2598" y="120773"/>
                    </a:lnTo>
                    <a:lnTo>
                      <a:pt x="2559" y="120852"/>
                    </a:lnTo>
                    <a:cubicBezTo>
                      <a:pt x="2559" y="120892"/>
                      <a:pt x="2539" y="120932"/>
                      <a:pt x="2519" y="120951"/>
                    </a:cubicBezTo>
                    <a:cubicBezTo>
                      <a:pt x="2499" y="120951"/>
                      <a:pt x="2479" y="120971"/>
                      <a:pt x="2499" y="120991"/>
                    </a:cubicBezTo>
                    <a:cubicBezTo>
                      <a:pt x="2499" y="120991"/>
                      <a:pt x="2579" y="121031"/>
                      <a:pt x="2539" y="121090"/>
                    </a:cubicBezTo>
                    <a:cubicBezTo>
                      <a:pt x="2519" y="121110"/>
                      <a:pt x="2519" y="121150"/>
                      <a:pt x="2519" y="121189"/>
                    </a:cubicBezTo>
                    <a:cubicBezTo>
                      <a:pt x="2519" y="121249"/>
                      <a:pt x="2559" y="121209"/>
                      <a:pt x="2579" y="121249"/>
                    </a:cubicBezTo>
                    <a:cubicBezTo>
                      <a:pt x="2598" y="121249"/>
                      <a:pt x="2598" y="121269"/>
                      <a:pt x="2598" y="121269"/>
                    </a:cubicBezTo>
                    <a:lnTo>
                      <a:pt x="2598" y="121308"/>
                    </a:lnTo>
                    <a:cubicBezTo>
                      <a:pt x="2598" y="121308"/>
                      <a:pt x="2598" y="121308"/>
                      <a:pt x="2598" y="121328"/>
                    </a:cubicBezTo>
                    <a:cubicBezTo>
                      <a:pt x="2638" y="121408"/>
                      <a:pt x="2638" y="121408"/>
                      <a:pt x="2559" y="121447"/>
                    </a:cubicBezTo>
                    <a:cubicBezTo>
                      <a:pt x="2499" y="121507"/>
                      <a:pt x="2499" y="121606"/>
                      <a:pt x="2559" y="121665"/>
                    </a:cubicBezTo>
                    <a:cubicBezTo>
                      <a:pt x="2579" y="121705"/>
                      <a:pt x="2579" y="121745"/>
                      <a:pt x="2539" y="121765"/>
                    </a:cubicBezTo>
                    <a:cubicBezTo>
                      <a:pt x="2499" y="121784"/>
                      <a:pt x="2440" y="121824"/>
                      <a:pt x="2460" y="121884"/>
                    </a:cubicBezTo>
                    <a:cubicBezTo>
                      <a:pt x="2400" y="121983"/>
                      <a:pt x="2400" y="122102"/>
                      <a:pt x="2440" y="122221"/>
                    </a:cubicBezTo>
                    <a:cubicBezTo>
                      <a:pt x="2479" y="122320"/>
                      <a:pt x="2420" y="122399"/>
                      <a:pt x="2420" y="122498"/>
                    </a:cubicBezTo>
                    <a:cubicBezTo>
                      <a:pt x="2420" y="122558"/>
                      <a:pt x="2400" y="122697"/>
                      <a:pt x="2420" y="122776"/>
                    </a:cubicBezTo>
                    <a:cubicBezTo>
                      <a:pt x="2440" y="122835"/>
                      <a:pt x="2321" y="122935"/>
                      <a:pt x="2400" y="123014"/>
                    </a:cubicBezTo>
                    <a:cubicBezTo>
                      <a:pt x="2380" y="123113"/>
                      <a:pt x="2380" y="123192"/>
                      <a:pt x="2360" y="123272"/>
                    </a:cubicBezTo>
                    <a:cubicBezTo>
                      <a:pt x="2400" y="123311"/>
                      <a:pt x="2400" y="123351"/>
                      <a:pt x="2400" y="123391"/>
                    </a:cubicBezTo>
                    <a:cubicBezTo>
                      <a:pt x="2400" y="123411"/>
                      <a:pt x="2400" y="123430"/>
                      <a:pt x="2400" y="123470"/>
                    </a:cubicBezTo>
                    <a:cubicBezTo>
                      <a:pt x="2380" y="123490"/>
                      <a:pt x="2301" y="123490"/>
                      <a:pt x="2301" y="123549"/>
                    </a:cubicBezTo>
                    <a:cubicBezTo>
                      <a:pt x="2301" y="123589"/>
                      <a:pt x="2360" y="123609"/>
                      <a:pt x="2360" y="123649"/>
                    </a:cubicBezTo>
                    <a:cubicBezTo>
                      <a:pt x="2380" y="123728"/>
                      <a:pt x="2380" y="123827"/>
                      <a:pt x="2360" y="123906"/>
                    </a:cubicBezTo>
                    <a:cubicBezTo>
                      <a:pt x="2440" y="124025"/>
                      <a:pt x="2380" y="124164"/>
                      <a:pt x="2360" y="124283"/>
                    </a:cubicBezTo>
                    <a:cubicBezTo>
                      <a:pt x="2360" y="124323"/>
                      <a:pt x="2321" y="124343"/>
                      <a:pt x="2301" y="124362"/>
                    </a:cubicBezTo>
                    <a:cubicBezTo>
                      <a:pt x="2301" y="124442"/>
                      <a:pt x="2301" y="124521"/>
                      <a:pt x="2281" y="124600"/>
                    </a:cubicBezTo>
                    <a:cubicBezTo>
                      <a:pt x="2261" y="124680"/>
                      <a:pt x="2182" y="124700"/>
                      <a:pt x="2182" y="124779"/>
                    </a:cubicBezTo>
                    <a:lnTo>
                      <a:pt x="2182" y="124838"/>
                    </a:lnTo>
                    <a:cubicBezTo>
                      <a:pt x="2182" y="124848"/>
                      <a:pt x="2177" y="124848"/>
                      <a:pt x="2169" y="124848"/>
                    </a:cubicBezTo>
                    <a:cubicBezTo>
                      <a:pt x="2162" y="124848"/>
                      <a:pt x="2152" y="124848"/>
                      <a:pt x="2142" y="124858"/>
                    </a:cubicBezTo>
                    <a:cubicBezTo>
                      <a:pt x="2142" y="124864"/>
                      <a:pt x="2139" y="124866"/>
                      <a:pt x="2134" y="124866"/>
                    </a:cubicBezTo>
                    <a:cubicBezTo>
                      <a:pt x="2122" y="124866"/>
                      <a:pt x="2103" y="124852"/>
                      <a:pt x="2103" y="124838"/>
                    </a:cubicBezTo>
                    <a:cubicBezTo>
                      <a:pt x="2083" y="124819"/>
                      <a:pt x="2083" y="124739"/>
                      <a:pt x="2063" y="124719"/>
                    </a:cubicBezTo>
                    <a:cubicBezTo>
                      <a:pt x="2055" y="124716"/>
                      <a:pt x="2048" y="124714"/>
                      <a:pt x="2042" y="124714"/>
                    </a:cubicBezTo>
                    <a:cubicBezTo>
                      <a:pt x="2016" y="124714"/>
                      <a:pt x="2000" y="124743"/>
                      <a:pt x="1984" y="124759"/>
                    </a:cubicBezTo>
                    <a:cubicBezTo>
                      <a:pt x="1984" y="124779"/>
                      <a:pt x="1984" y="124799"/>
                      <a:pt x="1964" y="124799"/>
                    </a:cubicBezTo>
                    <a:cubicBezTo>
                      <a:pt x="1924" y="124779"/>
                      <a:pt x="1964" y="124779"/>
                      <a:pt x="1944" y="124759"/>
                    </a:cubicBezTo>
                    <a:cubicBezTo>
                      <a:pt x="1924" y="124739"/>
                      <a:pt x="1944" y="124700"/>
                      <a:pt x="1924" y="124680"/>
                    </a:cubicBezTo>
                    <a:cubicBezTo>
                      <a:pt x="1884" y="124660"/>
                      <a:pt x="1865" y="124620"/>
                      <a:pt x="1884" y="124581"/>
                    </a:cubicBezTo>
                    <a:cubicBezTo>
                      <a:pt x="1904" y="124541"/>
                      <a:pt x="1904" y="124501"/>
                      <a:pt x="1904" y="124442"/>
                    </a:cubicBezTo>
                    <a:cubicBezTo>
                      <a:pt x="1825" y="124442"/>
                      <a:pt x="1825" y="124521"/>
                      <a:pt x="1765" y="124541"/>
                    </a:cubicBezTo>
                    <a:cubicBezTo>
                      <a:pt x="1765" y="124640"/>
                      <a:pt x="1805" y="124759"/>
                      <a:pt x="1706" y="124838"/>
                    </a:cubicBezTo>
                    <a:cubicBezTo>
                      <a:pt x="1666" y="124878"/>
                      <a:pt x="1706" y="124918"/>
                      <a:pt x="1686" y="124957"/>
                    </a:cubicBezTo>
                    <a:cubicBezTo>
                      <a:pt x="1686" y="125037"/>
                      <a:pt x="1686" y="125096"/>
                      <a:pt x="1627" y="125156"/>
                    </a:cubicBezTo>
                    <a:cubicBezTo>
                      <a:pt x="1607" y="125275"/>
                      <a:pt x="1587" y="125394"/>
                      <a:pt x="1547" y="125513"/>
                    </a:cubicBezTo>
                    <a:cubicBezTo>
                      <a:pt x="1587" y="125592"/>
                      <a:pt x="1587" y="125691"/>
                      <a:pt x="1547" y="125770"/>
                    </a:cubicBezTo>
                    <a:cubicBezTo>
                      <a:pt x="1587" y="125929"/>
                      <a:pt x="1468" y="126048"/>
                      <a:pt x="1508" y="126207"/>
                    </a:cubicBezTo>
                    <a:cubicBezTo>
                      <a:pt x="1508" y="126227"/>
                      <a:pt x="1508" y="126227"/>
                      <a:pt x="1508" y="126246"/>
                    </a:cubicBezTo>
                    <a:cubicBezTo>
                      <a:pt x="1448" y="126405"/>
                      <a:pt x="1408" y="126584"/>
                      <a:pt x="1428" y="126762"/>
                    </a:cubicBezTo>
                    <a:cubicBezTo>
                      <a:pt x="1508" y="126901"/>
                      <a:pt x="1527" y="127060"/>
                      <a:pt x="1488" y="127218"/>
                    </a:cubicBezTo>
                    <a:cubicBezTo>
                      <a:pt x="1468" y="127337"/>
                      <a:pt x="1448" y="127436"/>
                      <a:pt x="1468" y="127555"/>
                    </a:cubicBezTo>
                    <a:cubicBezTo>
                      <a:pt x="1468" y="127595"/>
                      <a:pt x="1468" y="127635"/>
                      <a:pt x="1448" y="127674"/>
                    </a:cubicBezTo>
                    <a:cubicBezTo>
                      <a:pt x="1428" y="127694"/>
                      <a:pt x="1428" y="127694"/>
                      <a:pt x="1428" y="127694"/>
                    </a:cubicBezTo>
                    <a:cubicBezTo>
                      <a:pt x="1428" y="127754"/>
                      <a:pt x="1428" y="127833"/>
                      <a:pt x="1349" y="127853"/>
                    </a:cubicBezTo>
                    <a:lnTo>
                      <a:pt x="1349" y="127873"/>
                    </a:lnTo>
                    <a:cubicBezTo>
                      <a:pt x="1408" y="127873"/>
                      <a:pt x="1428" y="127892"/>
                      <a:pt x="1428" y="127952"/>
                    </a:cubicBezTo>
                    <a:lnTo>
                      <a:pt x="1428" y="128011"/>
                    </a:lnTo>
                    <a:cubicBezTo>
                      <a:pt x="1428" y="128071"/>
                      <a:pt x="1448" y="128130"/>
                      <a:pt x="1389" y="128190"/>
                    </a:cubicBezTo>
                    <a:cubicBezTo>
                      <a:pt x="1349" y="128190"/>
                      <a:pt x="1329" y="128170"/>
                      <a:pt x="1349" y="128150"/>
                    </a:cubicBezTo>
                    <a:cubicBezTo>
                      <a:pt x="1349" y="128111"/>
                      <a:pt x="1369" y="128091"/>
                      <a:pt x="1389" y="128051"/>
                    </a:cubicBezTo>
                    <a:cubicBezTo>
                      <a:pt x="1349" y="128051"/>
                      <a:pt x="1329" y="128051"/>
                      <a:pt x="1289" y="128071"/>
                    </a:cubicBezTo>
                    <a:lnTo>
                      <a:pt x="1289" y="128230"/>
                    </a:lnTo>
                    <a:cubicBezTo>
                      <a:pt x="1250" y="128269"/>
                      <a:pt x="1270" y="128349"/>
                      <a:pt x="1210" y="128368"/>
                    </a:cubicBezTo>
                    <a:lnTo>
                      <a:pt x="1170" y="128626"/>
                    </a:lnTo>
                    <a:cubicBezTo>
                      <a:pt x="1151" y="128666"/>
                      <a:pt x="1151" y="128686"/>
                      <a:pt x="1170" y="128706"/>
                    </a:cubicBezTo>
                    <a:cubicBezTo>
                      <a:pt x="1170" y="128743"/>
                      <a:pt x="1170" y="128757"/>
                      <a:pt x="1186" y="128757"/>
                    </a:cubicBezTo>
                    <a:cubicBezTo>
                      <a:pt x="1194" y="128757"/>
                      <a:pt x="1208" y="128752"/>
                      <a:pt x="1230" y="128745"/>
                    </a:cubicBezTo>
                    <a:cubicBezTo>
                      <a:pt x="1240" y="128735"/>
                      <a:pt x="1250" y="128730"/>
                      <a:pt x="1260" y="128730"/>
                    </a:cubicBezTo>
                    <a:cubicBezTo>
                      <a:pt x="1270" y="128730"/>
                      <a:pt x="1280" y="128735"/>
                      <a:pt x="1289" y="128745"/>
                    </a:cubicBezTo>
                    <a:cubicBezTo>
                      <a:pt x="1309" y="128745"/>
                      <a:pt x="1289" y="128765"/>
                      <a:pt x="1289" y="128785"/>
                    </a:cubicBezTo>
                    <a:cubicBezTo>
                      <a:pt x="1250" y="128844"/>
                      <a:pt x="1289" y="128884"/>
                      <a:pt x="1349" y="128904"/>
                    </a:cubicBezTo>
                    <a:cubicBezTo>
                      <a:pt x="1369" y="128914"/>
                      <a:pt x="1384" y="128914"/>
                      <a:pt x="1394" y="128914"/>
                    </a:cubicBezTo>
                    <a:cubicBezTo>
                      <a:pt x="1404" y="128914"/>
                      <a:pt x="1408" y="128914"/>
                      <a:pt x="1408" y="128924"/>
                    </a:cubicBezTo>
                    <a:cubicBezTo>
                      <a:pt x="1408" y="128963"/>
                      <a:pt x="1369" y="128983"/>
                      <a:pt x="1349" y="128983"/>
                    </a:cubicBezTo>
                    <a:cubicBezTo>
                      <a:pt x="1369" y="129023"/>
                      <a:pt x="1408" y="129062"/>
                      <a:pt x="1389" y="129122"/>
                    </a:cubicBezTo>
                    <a:cubicBezTo>
                      <a:pt x="1389" y="129122"/>
                      <a:pt x="1428" y="129142"/>
                      <a:pt x="1428" y="129142"/>
                    </a:cubicBezTo>
                    <a:lnTo>
                      <a:pt x="1428" y="129439"/>
                    </a:lnTo>
                    <a:cubicBezTo>
                      <a:pt x="1428" y="129454"/>
                      <a:pt x="1440" y="129492"/>
                      <a:pt x="1419" y="129492"/>
                    </a:cubicBezTo>
                    <a:cubicBezTo>
                      <a:pt x="1413" y="129492"/>
                      <a:pt x="1403" y="129488"/>
                      <a:pt x="1389" y="129479"/>
                    </a:cubicBezTo>
                    <a:lnTo>
                      <a:pt x="1349" y="129479"/>
                    </a:lnTo>
                    <a:cubicBezTo>
                      <a:pt x="1349" y="129499"/>
                      <a:pt x="1349" y="129519"/>
                      <a:pt x="1329" y="129519"/>
                    </a:cubicBezTo>
                    <a:lnTo>
                      <a:pt x="1329" y="129538"/>
                    </a:lnTo>
                    <a:lnTo>
                      <a:pt x="1329" y="129558"/>
                    </a:lnTo>
                    <a:lnTo>
                      <a:pt x="1369" y="129598"/>
                    </a:lnTo>
                    <a:cubicBezTo>
                      <a:pt x="1389" y="129578"/>
                      <a:pt x="1408" y="129568"/>
                      <a:pt x="1428" y="129568"/>
                    </a:cubicBezTo>
                    <a:cubicBezTo>
                      <a:pt x="1448" y="129568"/>
                      <a:pt x="1468" y="129578"/>
                      <a:pt x="1488" y="129598"/>
                    </a:cubicBezTo>
                    <a:cubicBezTo>
                      <a:pt x="1508" y="129618"/>
                      <a:pt x="1508" y="129638"/>
                      <a:pt x="1508" y="129657"/>
                    </a:cubicBezTo>
                    <a:cubicBezTo>
                      <a:pt x="1527" y="129717"/>
                      <a:pt x="1527" y="129776"/>
                      <a:pt x="1508" y="129836"/>
                    </a:cubicBezTo>
                    <a:cubicBezTo>
                      <a:pt x="1547" y="129895"/>
                      <a:pt x="1567" y="129975"/>
                      <a:pt x="1567" y="130054"/>
                    </a:cubicBezTo>
                    <a:cubicBezTo>
                      <a:pt x="1567" y="130114"/>
                      <a:pt x="1587" y="130173"/>
                      <a:pt x="1607" y="130233"/>
                    </a:cubicBezTo>
                    <a:cubicBezTo>
                      <a:pt x="1624" y="130268"/>
                      <a:pt x="1579" y="130335"/>
                      <a:pt x="1527" y="130335"/>
                    </a:cubicBezTo>
                    <a:cubicBezTo>
                      <a:pt x="1520" y="130335"/>
                      <a:pt x="1514" y="130334"/>
                      <a:pt x="1508" y="130332"/>
                    </a:cubicBezTo>
                    <a:cubicBezTo>
                      <a:pt x="1468" y="130332"/>
                      <a:pt x="1448" y="130332"/>
                      <a:pt x="1428" y="130312"/>
                    </a:cubicBezTo>
                    <a:cubicBezTo>
                      <a:pt x="1403" y="130331"/>
                      <a:pt x="1382" y="130338"/>
                      <a:pt x="1363" y="130338"/>
                    </a:cubicBezTo>
                    <a:cubicBezTo>
                      <a:pt x="1322" y="130338"/>
                      <a:pt x="1290" y="130306"/>
                      <a:pt x="1250" y="130292"/>
                    </a:cubicBezTo>
                    <a:cubicBezTo>
                      <a:pt x="1230" y="130352"/>
                      <a:pt x="1230" y="130431"/>
                      <a:pt x="1250" y="130510"/>
                    </a:cubicBezTo>
                    <a:cubicBezTo>
                      <a:pt x="1270" y="130530"/>
                      <a:pt x="1289" y="130570"/>
                      <a:pt x="1289" y="130589"/>
                    </a:cubicBezTo>
                    <a:lnTo>
                      <a:pt x="1289" y="130728"/>
                    </a:lnTo>
                    <a:cubicBezTo>
                      <a:pt x="1289" y="130756"/>
                      <a:pt x="1309" y="130793"/>
                      <a:pt x="1347" y="130793"/>
                    </a:cubicBezTo>
                    <a:cubicBezTo>
                      <a:pt x="1364" y="130793"/>
                      <a:pt x="1384" y="130786"/>
                      <a:pt x="1408" y="130768"/>
                    </a:cubicBezTo>
                    <a:cubicBezTo>
                      <a:pt x="1437" y="130739"/>
                      <a:pt x="1488" y="130721"/>
                      <a:pt x="1536" y="130721"/>
                    </a:cubicBezTo>
                    <a:cubicBezTo>
                      <a:pt x="1554" y="130721"/>
                      <a:pt x="1571" y="130723"/>
                      <a:pt x="1587" y="130728"/>
                    </a:cubicBezTo>
                    <a:cubicBezTo>
                      <a:pt x="1598" y="130723"/>
                      <a:pt x="1610" y="130721"/>
                      <a:pt x="1622" y="130721"/>
                    </a:cubicBezTo>
                    <a:cubicBezTo>
                      <a:pt x="1657" y="130721"/>
                      <a:pt x="1697" y="130739"/>
                      <a:pt x="1726" y="130768"/>
                    </a:cubicBezTo>
                    <a:lnTo>
                      <a:pt x="1765" y="130768"/>
                    </a:lnTo>
                    <a:cubicBezTo>
                      <a:pt x="1805" y="130768"/>
                      <a:pt x="1825" y="130728"/>
                      <a:pt x="1825" y="130689"/>
                    </a:cubicBezTo>
                    <a:cubicBezTo>
                      <a:pt x="1825" y="130649"/>
                      <a:pt x="1825" y="130609"/>
                      <a:pt x="1865" y="130589"/>
                    </a:cubicBezTo>
                    <a:lnTo>
                      <a:pt x="1884" y="130589"/>
                    </a:lnTo>
                    <a:cubicBezTo>
                      <a:pt x="1944" y="130669"/>
                      <a:pt x="1924" y="130768"/>
                      <a:pt x="1984" y="130827"/>
                    </a:cubicBezTo>
                    <a:cubicBezTo>
                      <a:pt x="2003" y="130847"/>
                      <a:pt x="2003" y="130887"/>
                      <a:pt x="1984" y="130907"/>
                    </a:cubicBezTo>
                    <a:cubicBezTo>
                      <a:pt x="1924" y="130946"/>
                      <a:pt x="1984" y="131046"/>
                      <a:pt x="1904" y="131085"/>
                    </a:cubicBezTo>
                    <a:cubicBezTo>
                      <a:pt x="1904" y="131125"/>
                      <a:pt x="1944" y="131145"/>
                      <a:pt x="1944" y="131184"/>
                    </a:cubicBezTo>
                    <a:cubicBezTo>
                      <a:pt x="1924" y="131204"/>
                      <a:pt x="1904" y="131224"/>
                      <a:pt x="1904" y="131224"/>
                    </a:cubicBezTo>
                    <a:cubicBezTo>
                      <a:pt x="1865" y="131224"/>
                      <a:pt x="1865" y="131204"/>
                      <a:pt x="1865" y="131184"/>
                    </a:cubicBezTo>
                    <a:cubicBezTo>
                      <a:pt x="1865" y="131165"/>
                      <a:pt x="1865" y="131125"/>
                      <a:pt x="1865" y="131085"/>
                    </a:cubicBezTo>
                    <a:lnTo>
                      <a:pt x="1825" y="131046"/>
                    </a:lnTo>
                    <a:lnTo>
                      <a:pt x="1805" y="131006"/>
                    </a:lnTo>
                    <a:cubicBezTo>
                      <a:pt x="1805" y="130996"/>
                      <a:pt x="1800" y="130991"/>
                      <a:pt x="1795" y="130991"/>
                    </a:cubicBezTo>
                    <a:cubicBezTo>
                      <a:pt x="1790" y="130991"/>
                      <a:pt x="1785" y="130996"/>
                      <a:pt x="1785" y="131006"/>
                    </a:cubicBezTo>
                    <a:cubicBezTo>
                      <a:pt x="1785" y="131026"/>
                      <a:pt x="1785" y="131026"/>
                      <a:pt x="1785" y="131046"/>
                    </a:cubicBezTo>
                    <a:lnTo>
                      <a:pt x="1785" y="131165"/>
                    </a:lnTo>
                    <a:cubicBezTo>
                      <a:pt x="1785" y="131184"/>
                      <a:pt x="1785" y="131184"/>
                      <a:pt x="1785" y="131204"/>
                    </a:cubicBezTo>
                    <a:cubicBezTo>
                      <a:pt x="1765" y="131264"/>
                      <a:pt x="1746" y="131303"/>
                      <a:pt x="1706" y="131343"/>
                    </a:cubicBezTo>
                    <a:lnTo>
                      <a:pt x="1646" y="131383"/>
                    </a:lnTo>
                    <a:cubicBezTo>
                      <a:pt x="1646" y="131422"/>
                      <a:pt x="1646" y="131462"/>
                      <a:pt x="1607" y="131482"/>
                    </a:cubicBezTo>
                    <a:cubicBezTo>
                      <a:pt x="1607" y="131522"/>
                      <a:pt x="1646" y="131541"/>
                      <a:pt x="1646" y="131561"/>
                    </a:cubicBezTo>
                    <a:cubicBezTo>
                      <a:pt x="1666" y="131581"/>
                      <a:pt x="1686" y="131601"/>
                      <a:pt x="1666" y="131621"/>
                    </a:cubicBezTo>
                    <a:cubicBezTo>
                      <a:pt x="1646" y="131660"/>
                      <a:pt x="1646" y="131680"/>
                      <a:pt x="1646" y="131700"/>
                    </a:cubicBezTo>
                    <a:cubicBezTo>
                      <a:pt x="1666" y="131740"/>
                      <a:pt x="1646" y="131799"/>
                      <a:pt x="1607" y="131799"/>
                    </a:cubicBezTo>
                    <a:cubicBezTo>
                      <a:pt x="1587" y="131839"/>
                      <a:pt x="1567" y="131879"/>
                      <a:pt x="1527" y="131879"/>
                    </a:cubicBezTo>
                    <a:lnTo>
                      <a:pt x="1508" y="132017"/>
                    </a:lnTo>
                    <a:lnTo>
                      <a:pt x="1508" y="132374"/>
                    </a:lnTo>
                    <a:lnTo>
                      <a:pt x="1508" y="132672"/>
                    </a:lnTo>
                    <a:cubicBezTo>
                      <a:pt x="1587" y="132731"/>
                      <a:pt x="1607" y="132771"/>
                      <a:pt x="1547" y="132850"/>
                    </a:cubicBezTo>
                    <a:cubicBezTo>
                      <a:pt x="1508" y="132903"/>
                      <a:pt x="1521" y="132912"/>
                      <a:pt x="1546" y="132912"/>
                    </a:cubicBezTo>
                    <a:cubicBezTo>
                      <a:pt x="1558" y="132912"/>
                      <a:pt x="1574" y="132910"/>
                      <a:pt x="1587" y="132910"/>
                    </a:cubicBezTo>
                    <a:cubicBezTo>
                      <a:pt x="1646" y="132930"/>
                      <a:pt x="1646" y="132989"/>
                      <a:pt x="1646" y="133029"/>
                    </a:cubicBezTo>
                    <a:cubicBezTo>
                      <a:pt x="1607" y="133108"/>
                      <a:pt x="1666" y="133128"/>
                      <a:pt x="1686" y="133168"/>
                    </a:cubicBezTo>
                    <a:cubicBezTo>
                      <a:pt x="1686" y="133247"/>
                      <a:pt x="1666" y="133306"/>
                      <a:pt x="1726" y="133366"/>
                    </a:cubicBezTo>
                    <a:cubicBezTo>
                      <a:pt x="1785" y="133425"/>
                      <a:pt x="1746" y="133445"/>
                      <a:pt x="1726" y="133485"/>
                    </a:cubicBezTo>
                    <a:cubicBezTo>
                      <a:pt x="1726" y="133525"/>
                      <a:pt x="1726" y="133564"/>
                      <a:pt x="1726" y="133604"/>
                    </a:cubicBezTo>
                    <a:cubicBezTo>
                      <a:pt x="1765" y="133624"/>
                      <a:pt x="1765" y="133644"/>
                      <a:pt x="1765" y="133663"/>
                    </a:cubicBezTo>
                    <a:cubicBezTo>
                      <a:pt x="1765" y="133703"/>
                      <a:pt x="1746" y="133723"/>
                      <a:pt x="1726" y="133743"/>
                    </a:cubicBezTo>
                    <a:cubicBezTo>
                      <a:pt x="1765" y="133822"/>
                      <a:pt x="1785" y="133921"/>
                      <a:pt x="1765" y="134020"/>
                    </a:cubicBezTo>
                    <a:cubicBezTo>
                      <a:pt x="1825" y="134100"/>
                      <a:pt x="1825" y="134219"/>
                      <a:pt x="1805" y="134318"/>
                    </a:cubicBezTo>
                    <a:cubicBezTo>
                      <a:pt x="1805" y="134338"/>
                      <a:pt x="1805" y="134357"/>
                      <a:pt x="1805" y="134377"/>
                    </a:cubicBezTo>
                    <a:cubicBezTo>
                      <a:pt x="1805" y="134453"/>
                      <a:pt x="1805" y="134480"/>
                      <a:pt x="1775" y="134480"/>
                    </a:cubicBezTo>
                    <a:cubicBezTo>
                      <a:pt x="1757" y="134480"/>
                      <a:pt x="1730" y="134471"/>
                      <a:pt x="1686" y="134457"/>
                    </a:cubicBezTo>
                    <a:cubicBezTo>
                      <a:pt x="1674" y="134449"/>
                      <a:pt x="1665" y="134445"/>
                      <a:pt x="1657" y="134445"/>
                    </a:cubicBezTo>
                    <a:cubicBezTo>
                      <a:pt x="1626" y="134445"/>
                      <a:pt x="1623" y="134496"/>
                      <a:pt x="1607" y="134496"/>
                    </a:cubicBezTo>
                    <a:lnTo>
                      <a:pt x="1567" y="134556"/>
                    </a:lnTo>
                    <a:cubicBezTo>
                      <a:pt x="1587" y="134615"/>
                      <a:pt x="1607" y="134655"/>
                      <a:pt x="1607" y="134714"/>
                    </a:cubicBezTo>
                    <a:cubicBezTo>
                      <a:pt x="1646" y="134774"/>
                      <a:pt x="1646" y="134814"/>
                      <a:pt x="1607" y="134853"/>
                    </a:cubicBezTo>
                    <a:lnTo>
                      <a:pt x="1607" y="134913"/>
                    </a:lnTo>
                    <a:cubicBezTo>
                      <a:pt x="1607" y="134913"/>
                      <a:pt x="1607" y="134933"/>
                      <a:pt x="1607" y="134952"/>
                    </a:cubicBezTo>
                    <a:cubicBezTo>
                      <a:pt x="1646" y="134972"/>
                      <a:pt x="1666" y="135032"/>
                      <a:pt x="1666" y="135071"/>
                    </a:cubicBezTo>
                    <a:cubicBezTo>
                      <a:pt x="1666" y="135111"/>
                      <a:pt x="1666" y="135131"/>
                      <a:pt x="1686" y="135151"/>
                    </a:cubicBezTo>
                    <a:lnTo>
                      <a:pt x="1686" y="135250"/>
                    </a:lnTo>
                    <a:cubicBezTo>
                      <a:pt x="1686" y="135270"/>
                      <a:pt x="1686" y="135309"/>
                      <a:pt x="1706" y="135329"/>
                    </a:cubicBezTo>
                    <a:cubicBezTo>
                      <a:pt x="1719" y="135336"/>
                      <a:pt x="1730" y="135338"/>
                      <a:pt x="1740" y="135338"/>
                    </a:cubicBezTo>
                    <a:cubicBezTo>
                      <a:pt x="1759" y="135338"/>
                      <a:pt x="1772" y="135329"/>
                      <a:pt x="1785" y="135329"/>
                    </a:cubicBezTo>
                    <a:cubicBezTo>
                      <a:pt x="1805" y="135329"/>
                      <a:pt x="1825" y="135329"/>
                      <a:pt x="1845" y="135349"/>
                    </a:cubicBezTo>
                    <a:cubicBezTo>
                      <a:pt x="1845" y="135369"/>
                      <a:pt x="1845" y="135389"/>
                      <a:pt x="1805" y="135389"/>
                    </a:cubicBezTo>
                    <a:cubicBezTo>
                      <a:pt x="1785" y="135408"/>
                      <a:pt x="1805" y="135448"/>
                      <a:pt x="1805" y="135488"/>
                    </a:cubicBezTo>
                    <a:cubicBezTo>
                      <a:pt x="1845" y="135508"/>
                      <a:pt x="1865" y="135567"/>
                      <a:pt x="1845" y="135607"/>
                    </a:cubicBezTo>
                    <a:cubicBezTo>
                      <a:pt x="1805" y="135646"/>
                      <a:pt x="1825" y="135686"/>
                      <a:pt x="1845" y="135706"/>
                    </a:cubicBezTo>
                    <a:cubicBezTo>
                      <a:pt x="1865" y="135845"/>
                      <a:pt x="1884" y="135984"/>
                      <a:pt x="1904" y="136122"/>
                    </a:cubicBezTo>
                    <a:cubicBezTo>
                      <a:pt x="1904" y="136202"/>
                      <a:pt x="1904" y="136301"/>
                      <a:pt x="1904" y="136380"/>
                    </a:cubicBezTo>
                    <a:cubicBezTo>
                      <a:pt x="1904" y="136440"/>
                      <a:pt x="1825" y="136460"/>
                      <a:pt x="1805" y="136499"/>
                    </a:cubicBezTo>
                    <a:cubicBezTo>
                      <a:pt x="1884" y="136559"/>
                      <a:pt x="1805" y="136638"/>
                      <a:pt x="1805" y="136717"/>
                    </a:cubicBezTo>
                    <a:cubicBezTo>
                      <a:pt x="1884" y="136777"/>
                      <a:pt x="1845" y="136856"/>
                      <a:pt x="1845" y="136935"/>
                    </a:cubicBezTo>
                    <a:cubicBezTo>
                      <a:pt x="1845" y="136995"/>
                      <a:pt x="1865" y="137054"/>
                      <a:pt x="1904" y="137114"/>
                    </a:cubicBezTo>
                    <a:cubicBezTo>
                      <a:pt x="1924" y="137134"/>
                      <a:pt x="1964" y="137154"/>
                      <a:pt x="1984" y="137154"/>
                    </a:cubicBezTo>
                    <a:cubicBezTo>
                      <a:pt x="1995" y="137159"/>
                      <a:pt x="2007" y="137162"/>
                      <a:pt x="2018" y="137162"/>
                    </a:cubicBezTo>
                    <a:cubicBezTo>
                      <a:pt x="2045" y="137162"/>
                      <a:pt x="2069" y="137148"/>
                      <a:pt x="2083" y="137134"/>
                    </a:cubicBezTo>
                    <a:cubicBezTo>
                      <a:pt x="2103" y="137035"/>
                      <a:pt x="2063" y="136955"/>
                      <a:pt x="2083" y="136856"/>
                    </a:cubicBezTo>
                    <a:cubicBezTo>
                      <a:pt x="2063" y="136836"/>
                      <a:pt x="2043" y="136817"/>
                      <a:pt x="2063" y="136797"/>
                    </a:cubicBezTo>
                    <a:cubicBezTo>
                      <a:pt x="2069" y="136784"/>
                      <a:pt x="2075" y="136780"/>
                      <a:pt x="2081" y="136780"/>
                    </a:cubicBezTo>
                    <a:cubicBezTo>
                      <a:pt x="2095" y="136780"/>
                      <a:pt x="2109" y="136803"/>
                      <a:pt x="2122" y="136817"/>
                    </a:cubicBezTo>
                    <a:cubicBezTo>
                      <a:pt x="2122" y="136817"/>
                      <a:pt x="2122" y="136836"/>
                      <a:pt x="2122" y="136856"/>
                    </a:cubicBezTo>
                    <a:cubicBezTo>
                      <a:pt x="2162" y="136916"/>
                      <a:pt x="2182" y="137015"/>
                      <a:pt x="2162" y="137094"/>
                    </a:cubicBezTo>
                    <a:cubicBezTo>
                      <a:pt x="2222" y="137134"/>
                      <a:pt x="2202" y="137193"/>
                      <a:pt x="2241" y="137253"/>
                    </a:cubicBezTo>
                    <a:cubicBezTo>
                      <a:pt x="2258" y="137302"/>
                      <a:pt x="2220" y="137337"/>
                      <a:pt x="2184" y="137337"/>
                    </a:cubicBezTo>
                    <a:cubicBezTo>
                      <a:pt x="2177" y="137337"/>
                      <a:pt x="2169" y="137336"/>
                      <a:pt x="2162" y="137332"/>
                    </a:cubicBezTo>
                    <a:lnTo>
                      <a:pt x="2142" y="137312"/>
                    </a:lnTo>
                    <a:cubicBezTo>
                      <a:pt x="2128" y="137298"/>
                      <a:pt x="2114" y="137284"/>
                      <a:pt x="2100" y="137284"/>
                    </a:cubicBezTo>
                    <a:cubicBezTo>
                      <a:pt x="2094" y="137284"/>
                      <a:pt x="2089" y="137287"/>
                      <a:pt x="2083" y="137292"/>
                    </a:cubicBezTo>
                    <a:cubicBezTo>
                      <a:pt x="2043" y="137312"/>
                      <a:pt x="2043" y="137392"/>
                      <a:pt x="2023" y="137431"/>
                    </a:cubicBezTo>
                    <a:cubicBezTo>
                      <a:pt x="2003" y="137491"/>
                      <a:pt x="1944" y="137511"/>
                      <a:pt x="1884" y="137511"/>
                    </a:cubicBezTo>
                    <a:lnTo>
                      <a:pt x="1904" y="137550"/>
                    </a:lnTo>
                    <a:cubicBezTo>
                      <a:pt x="1944" y="137590"/>
                      <a:pt x="1904" y="137610"/>
                      <a:pt x="1904" y="137649"/>
                    </a:cubicBezTo>
                    <a:cubicBezTo>
                      <a:pt x="1884" y="137669"/>
                      <a:pt x="1964" y="137749"/>
                      <a:pt x="1944" y="137808"/>
                    </a:cubicBezTo>
                    <a:cubicBezTo>
                      <a:pt x="1944" y="137868"/>
                      <a:pt x="1944" y="137927"/>
                      <a:pt x="1944" y="137987"/>
                    </a:cubicBezTo>
                    <a:lnTo>
                      <a:pt x="1984" y="138026"/>
                    </a:lnTo>
                    <a:cubicBezTo>
                      <a:pt x="2043" y="138046"/>
                      <a:pt x="2063" y="138086"/>
                      <a:pt x="2063" y="138125"/>
                    </a:cubicBezTo>
                    <a:cubicBezTo>
                      <a:pt x="2083" y="138145"/>
                      <a:pt x="2103" y="138165"/>
                      <a:pt x="2122" y="138165"/>
                    </a:cubicBezTo>
                    <a:lnTo>
                      <a:pt x="2122" y="138264"/>
                    </a:lnTo>
                    <a:cubicBezTo>
                      <a:pt x="2142" y="138304"/>
                      <a:pt x="2202" y="138304"/>
                      <a:pt x="2241" y="138304"/>
                    </a:cubicBezTo>
                    <a:lnTo>
                      <a:pt x="2241" y="138344"/>
                    </a:lnTo>
                    <a:cubicBezTo>
                      <a:pt x="2301" y="138383"/>
                      <a:pt x="2301" y="138443"/>
                      <a:pt x="2241" y="138482"/>
                    </a:cubicBezTo>
                    <a:lnTo>
                      <a:pt x="2202" y="138562"/>
                    </a:lnTo>
                    <a:cubicBezTo>
                      <a:pt x="2222" y="138581"/>
                      <a:pt x="2241" y="138621"/>
                      <a:pt x="2241" y="138661"/>
                    </a:cubicBezTo>
                    <a:lnTo>
                      <a:pt x="2241" y="138740"/>
                    </a:lnTo>
                    <a:lnTo>
                      <a:pt x="2241" y="138800"/>
                    </a:lnTo>
                    <a:lnTo>
                      <a:pt x="2241" y="138919"/>
                    </a:lnTo>
                    <a:cubicBezTo>
                      <a:pt x="2281" y="138958"/>
                      <a:pt x="2241" y="138978"/>
                      <a:pt x="2222" y="139018"/>
                    </a:cubicBezTo>
                    <a:cubicBezTo>
                      <a:pt x="2202" y="139038"/>
                      <a:pt x="2202" y="139057"/>
                      <a:pt x="2222" y="139097"/>
                    </a:cubicBezTo>
                    <a:cubicBezTo>
                      <a:pt x="2241" y="139176"/>
                      <a:pt x="2341" y="139176"/>
                      <a:pt x="2341" y="139236"/>
                    </a:cubicBezTo>
                    <a:cubicBezTo>
                      <a:pt x="2341" y="139295"/>
                      <a:pt x="2241" y="139315"/>
                      <a:pt x="2281" y="139395"/>
                    </a:cubicBezTo>
                    <a:cubicBezTo>
                      <a:pt x="2281" y="139414"/>
                      <a:pt x="2281" y="139434"/>
                      <a:pt x="2261" y="139454"/>
                    </a:cubicBezTo>
                    <a:cubicBezTo>
                      <a:pt x="2241" y="139474"/>
                      <a:pt x="2241" y="139474"/>
                      <a:pt x="2222" y="139474"/>
                    </a:cubicBezTo>
                    <a:cubicBezTo>
                      <a:pt x="2202" y="139474"/>
                      <a:pt x="2182" y="139474"/>
                      <a:pt x="2182" y="139454"/>
                    </a:cubicBezTo>
                    <a:lnTo>
                      <a:pt x="2142" y="139038"/>
                    </a:lnTo>
                    <a:cubicBezTo>
                      <a:pt x="2142" y="139038"/>
                      <a:pt x="2122" y="139018"/>
                      <a:pt x="2103" y="139018"/>
                    </a:cubicBezTo>
                    <a:lnTo>
                      <a:pt x="2103" y="139057"/>
                    </a:lnTo>
                    <a:cubicBezTo>
                      <a:pt x="2122" y="139097"/>
                      <a:pt x="2083" y="139137"/>
                      <a:pt x="2043" y="139157"/>
                    </a:cubicBezTo>
                    <a:cubicBezTo>
                      <a:pt x="2023" y="139157"/>
                      <a:pt x="2023" y="139176"/>
                      <a:pt x="2043" y="139176"/>
                    </a:cubicBezTo>
                    <a:lnTo>
                      <a:pt x="2083" y="139216"/>
                    </a:lnTo>
                    <a:cubicBezTo>
                      <a:pt x="2103" y="139236"/>
                      <a:pt x="2103" y="139256"/>
                      <a:pt x="2083" y="139276"/>
                    </a:cubicBezTo>
                    <a:cubicBezTo>
                      <a:pt x="2083" y="139335"/>
                      <a:pt x="2083" y="139375"/>
                      <a:pt x="2083" y="139414"/>
                    </a:cubicBezTo>
                    <a:cubicBezTo>
                      <a:pt x="2083" y="139514"/>
                      <a:pt x="2063" y="139613"/>
                      <a:pt x="1984" y="139672"/>
                    </a:cubicBezTo>
                    <a:lnTo>
                      <a:pt x="1984" y="139712"/>
                    </a:lnTo>
                    <a:lnTo>
                      <a:pt x="2023" y="139771"/>
                    </a:lnTo>
                    <a:cubicBezTo>
                      <a:pt x="2063" y="139791"/>
                      <a:pt x="2083" y="139831"/>
                      <a:pt x="2063" y="139851"/>
                    </a:cubicBezTo>
                    <a:cubicBezTo>
                      <a:pt x="1984" y="139890"/>
                      <a:pt x="1964" y="139990"/>
                      <a:pt x="2023" y="140049"/>
                    </a:cubicBezTo>
                    <a:cubicBezTo>
                      <a:pt x="2043" y="140089"/>
                      <a:pt x="2023" y="140148"/>
                      <a:pt x="1984" y="140168"/>
                    </a:cubicBezTo>
                    <a:cubicBezTo>
                      <a:pt x="1984" y="140208"/>
                      <a:pt x="1964" y="140227"/>
                      <a:pt x="1964" y="140267"/>
                    </a:cubicBezTo>
                    <a:cubicBezTo>
                      <a:pt x="1984" y="140307"/>
                      <a:pt x="2063" y="140426"/>
                      <a:pt x="1984" y="140525"/>
                    </a:cubicBezTo>
                    <a:cubicBezTo>
                      <a:pt x="1984" y="140545"/>
                      <a:pt x="1984" y="140565"/>
                      <a:pt x="1984" y="140584"/>
                    </a:cubicBezTo>
                    <a:cubicBezTo>
                      <a:pt x="2043" y="140664"/>
                      <a:pt x="2003" y="140763"/>
                      <a:pt x="2023" y="140822"/>
                    </a:cubicBezTo>
                    <a:cubicBezTo>
                      <a:pt x="2043" y="140862"/>
                      <a:pt x="2083" y="140902"/>
                      <a:pt x="2083" y="140961"/>
                    </a:cubicBezTo>
                    <a:cubicBezTo>
                      <a:pt x="2122" y="141021"/>
                      <a:pt x="2182" y="141060"/>
                      <a:pt x="2241" y="141100"/>
                    </a:cubicBezTo>
                    <a:cubicBezTo>
                      <a:pt x="2261" y="141100"/>
                      <a:pt x="2261" y="141100"/>
                      <a:pt x="2261" y="141120"/>
                    </a:cubicBezTo>
                    <a:cubicBezTo>
                      <a:pt x="2321" y="141140"/>
                      <a:pt x="2380" y="141199"/>
                      <a:pt x="2380" y="141279"/>
                    </a:cubicBezTo>
                    <a:lnTo>
                      <a:pt x="2380" y="141298"/>
                    </a:lnTo>
                    <a:cubicBezTo>
                      <a:pt x="2440" y="141318"/>
                      <a:pt x="2460" y="141378"/>
                      <a:pt x="2420" y="141417"/>
                    </a:cubicBezTo>
                    <a:cubicBezTo>
                      <a:pt x="2380" y="141477"/>
                      <a:pt x="2380" y="141536"/>
                      <a:pt x="2420" y="141576"/>
                    </a:cubicBezTo>
                    <a:cubicBezTo>
                      <a:pt x="2435" y="141621"/>
                      <a:pt x="2427" y="141643"/>
                      <a:pt x="2389" y="141643"/>
                    </a:cubicBezTo>
                    <a:cubicBezTo>
                      <a:pt x="2376" y="141643"/>
                      <a:pt x="2360" y="141640"/>
                      <a:pt x="2341" y="141636"/>
                    </a:cubicBezTo>
                    <a:cubicBezTo>
                      <a:pt x="2341" y="141636"/>
                      <a:pt x="2321" y="141655"/>
                      <a:pt x="2301" y="141675"/>
                    </a:cubicBezTo>
                    <a:cubicBezTo>
                      <a:pt x="2341" y="141774"/>
                      <a:pt x="2360" y="141893"/>
                      <a:pt x="2321" y="142012"/>
                    </a:cubicBezTo>
                    <a:cubicBezTo>
                      <a:pt x="2321" y="142032"/>
                      <a:pt x="2301" y="142032"/>
                      <a:pt x="2281" y="142052"/>
                    </a:cubicBezTo>
                    <a:lnTo>
                      <a:pt x="2241" y="142111"/>
                    </a:lnTo>
                    <a:cubicBezTo>
                      <a:pt x="2241" y="142131"/>
                      <a:pt x="2222" y="142151"/>
                      <a:pt x="2202" y="142151"/>
                    </a:cubicBezTo>
                    <a:cubicBezTo>
                      <a:pt x="2142" y="142151"/>
                      <a:pt x="2083" y="142131"/>
                      <a:pt x="2023" y="142111"/>
                    </a:cubicBezTo>
                    <a:cubicBezTo>
                      <a:pt x="2023" y="142191"/>
                      <a:pt x="1964" y="142250"/>
                      <a:pt x="1984" y="142330"/>
                    </a:cubicBezTo>
                    <a:lnTo>
                      <a:pt x="2083" y="142330"/>
                    </a:lnTo>
                    <a:cubicBezTo>
                      <a:pt x="2098" y="142325"/>
                      <a:pt x="2110" y="142322"/>
                      <a:pt x="2120" y="142322"/>
                    </a:cubicBezTo>
                    <a:cubicBezTo>
                      <a:pt x="2150" y="142322"/>
                      <a:pt x="2157" y="142344"/>
                      <a:pt x="2142" y="142389"/>
                    </a:cubicBezTo>
                    <a:cubicBezTo>
                      <a:pt x="2241" y="142468"/>
                      <a:pt x="2301" y="142568"/>
                      <a:pt x="2440" y="142607"/>
                    </a:cubicBezTo>
                    <a:cubicBezTo>
                      <a:pt x="2479" y="142607"/>
                      <a:pt x="2460" y="142647"/>
                      <a:pt x="2460" y="142687"/>
                    </a:cubicBezTo>
                    <a:cubicBezTo>
                      <a:pt x="2519" y="142726"/>
                      <a:pt x="2559" y="142786"/>
                      <a:pt x="2559" y="142825"/>
                    </a:cubicBezTo>
                    <a:cubicBezTo>
                      <a:pt x="2539" y="142925"/>
                      <a:pt x="2579" y="143004"/>
                      <a:pt x="2618" y="143063"/>
                    </a:cubicBezTo>
                    <a:cubicBezTo>
                      <a:pt x="2698" y="143123"/>
                      <a:pt x="2638" y="143182"/>
                      <a:pt x="2638" y="143262"/>
                    </a:cubicBezTo>
                    <a:cubicBezTo>
                      <a:pt x="2638" y="143281"/>
                      <a:pt x="2658" y="143301"/>
                      <a:pt x="2698" y="143301"/>
                    </a:cubicBezTo>
                    <a:cubicBezTo>
                      <a:pt x="2717" y="143301"/>
                      <a:pt x="2717" y="143281"/>
                      <a:pt x="2737" y="143262"/>
                    </a:cubicBezTo>
                    <a:cubicBezTo>
                      <a:pt x="2737" y="143242"/>
                      <a:pt x="2757" y="143222"/>
                      <a:pt x="2777" y="143182"/>
                    </a:cubicBezTo>
                    <a:cubicBezTo>
                      <a:pt x="2797" y="143143"/>
                      <a:pt x="2777" y="143143"/>
                      <a:pt x="2777" y="143123"/>
                    </a:cubicBezTo>
                    <a:cubicBezTo>
                      <a:pt x="2777" y="143103"/>
                      <a:pt x="2737" y="143044"/>
                      <a:pt x="2777" y="143024"/>
                    </a:cubicBezTo>
                    <a:cubicBezTo>
                      <a:pt x="2793" y="143015"/>
                      <a:pt x="2813" y="143011"/>
                      <a:pt x="2834" y="143011"/>
                    </a:cubicBezTo>
                    <a:cubicBezTo>
                      <a:pt x="2862" y="143011"/>
                      <a:pt x="2892" y="143020"/>
                      <a:pt x="2916" y="143044"/>
                    </a:cubicBezTo>
                    <a:cubicBezTo>
                      <a:pt x="2935" y="143083"/>
                      <a:pt x="2955" y="143123"/>
                      <a:pt x="2935" y="143163"/>
                    </a:cubicBezTo>
                    <a:cubicBezTo>
                      <a:pt x="2935" y="143202"/>
                      <a:pt x="2916" y="143242"/>
                      <a:pt x="2916" y="143281"/>
                    </a:cubicBezTo>
                    <a:cubicBezTo>
                      <a:pt x="2896" y="143321"/>
                      <a:pt x="2856" y="143321"/>
                      <a:pt x="2816" y="143321"/>
                    </a:cubicBezTo>
                    <a:lnTo>
                      <a:pt x="2777" y="143361"/>
                    </a:lnTo>
                    <a:cubicBezTo>
                      <a:pt x="2797" y="143381"/>
                      <a:pt x="2816" y="143400"/>
                      <a:pt x="2816" y="143400"/>
                    </a:cubicBezTo>
                    <a:cubicBezTo>
                      <a:pt x="2916" y="143420"/>
                      <a:pt x="2916" y="143440"/>
                      <a:pt x="2876" y="143500"/>
                    </a:cubicBezTo>
                    <a:cubicBezTo>
                      <a:pt x="2896" y="143539"/>
                      <a:pt x="2896" y="143579"/>
                      <a:pt x="2916" y="143619"/>
                    </a:cubicBezTo>
                    <a:cubicBezTo>
                      <a:pt x="2916" y="143672"/>
                      <a:pt x="2907" y="143698"/>
                      <a:pt x="2883" y="143698"/>
                    </a:cubicBezTo>
                    <a:cubicBezTo>
                      <a:pt x="2872" y="143698"/>
                      <a:pt x="2856" y="143691"/>
                      <a:pt x="2836" y="143678"/>
                    </a:cubicBezTo>
                    <a:lnTo>
                      <a:pt x="2777" y="143638"/>
                    </a:lnTo>
                    <a:cubicBezTo>
                      <a:pt x="2777" y="143638"/>
                      <a:pt x="2759" y="143630"/>
                      <a:pt x="2747" y="143630"/>
                    </a:cubicBezTo>
                    <a:cubicBezTo>
                      <a:pt x="2742" y="143630"/>
                      <a:pt x="2737" y="143632"/>
                      <a:pt x="2737" y="143638"/>
                    </a:cubicBezTo>
                    <a:cubicBezTo>
                      <a:pt x="2737" y="143638"/>
                      <a:pt x="2698" y="143698"/>
                      <a:pt x="2737" y="143718"/>
                    </a:cubicBezTo>
                    <a:cubicBezTo>
                      <a:pt x="2836" y="143777"/>
                      <a:pt x="2876" y="143777"/>
                      <a:pt x="2896" y="143797"/>
                    </a:cubicBezTo>
                    <a:cubicBezTo>
                      <a:pt x="2896" y="143817"/>
                      <a:pt x="2896" y="143837"/>
                      <a:pt x="2896" y="143837"/>
                    </a:cubicBezTo>
                    <a:cubicBezTo>
                      <a:pt x="2896" y="143851"/>
                      <a:pt x="2896" y="143865"/>
                      <a:pt x="2889" y="143865"/>
                    </a:cubicBezTo>
                    <a:cubicBezTo>
                      <a:pt x="2886" y="143865"/>
                      <a:pt x="2882" y="143862"/>
                      <a:pt x="2876" y="143857"/>
                    </a:cubicBezTo>
                    <a:cubicBezTo>
                      <a:pt x="2862" y="143853"/>
                      <a:pt x="2850" y="143851"/>
                      <a:pt x="2841" y="143851"/>
                    </a:cubicBezTo>
                    <a:cubicBezTo>
                      <a:pt x="2797" y="143851"/>
                      <a:pt x="2800" y="143887"/>
                      <a:pt x="2816" y="143936"/>
                    </a:cubicBezTo>
                    <a:cubicBezTo>
                      <a:pt x="2836" y="143956"/>
                      <a:pt x="2836" y="143976"/>
                      <a:pt x="2856" y="143976"/>
                    </a:cubicBezTo>
                    <a:cubicBezTo>
                      <a:pt x="2876" y="143995"/>
                      <a:pt x="2896" y="143995"/>
                      <a:pt x="2896" y="144035"/>
                    </a:cubicBezTo>
                    <a:cubicBezTo>
                      <a:pt x="2896" y="144055"/>
                      <a:pt x="2876" y="144095"/>
                      <a:pt x="2856" y="144095"/>
                    </a:cubicBezTo>
                    <a:cubicBezTo>
                      <a:pt x="2836" y="144095"/>
                      <a:pt x="2777" y="144095"/>
                      <a:pt x="2777" y="144114"/>
                    </a:cubicBezTo>
                    <a:cubicBezTo>
                      <a:pt x="2777" y="144154"/>
                      <a:pt x="2777" y="144154"/>
                      <a:pt x="2777" y="144154"/>
                    </a:cubicBezTo>
                    <a:cubicBezTo>
                      <a:pt x="2777" y="144233"/>
                      <a:pt x="2717" y="144233"/>
                      <a:pt x="2698" y="144293"/>
                    </a:cubicBezTo>
                    <a:cubicBezTo>
                      <a:pt x="2658" y="144372"/>
                      <a:pt x="2658" y="144452"/>
                      <a:pt x="2698" y="144531"/>
                    </a:cubicBezTo>
                    <a:cubicBezTo>
                      <a:pt x="2717" y="144590"/>
                      <a:pt x="2698" y="144650"/>
                      <a:pt x="2618" y="144650"/>
                    </a:cubicBezTo>
                    <a:cubicBezTo>
                      <a:pt x="2604" y="144647"/>
                      <a:pt x="2592" y="144646"/>
                      <a:pt x="2582" y="144646"/>
                    </a:cubicBezTo>
                    <a:cubicBezTo>
                      <a:pt x="2523" y="144646"/>
                      <a:pt x="2530" y="144690"/>
                      <a:pt x="2479" y="144690"/>
                    </a:cubicBezTo>
                    <a:cubicBezTo>
                      <a:pt x="2460" y="144690"/>
                      <a:pt x="2440" y="144709"/>
                      <a:pt x="2460" y="144749"/>
                    </a:cubicBezTo>
                    <a:cubicBezTo>
                      <a:pt x="2460" y="144769"/>
                      <a:pt x="2479" y="144769"/>
                      <a:pt x="2499" y="144769"/>
                    </a:cubicBezTo>
                    <a:cubicBezTo>
                      <a:pt x="2519" y="144749"/>
                      <a:pt x="2579" y="144749"/>
                      <a:pt x="2618" y="144729"/>
                    </a:cubicBezTo>
                    <a:cubicBezTo>
                      <a:pt x="2658" y="144729"/>
                      <a:pt x="2717" y="144749"/>
                      <a:pt x="2737" y="144809"/>
                    </a:cubicBezTo>
                    <a:cubicBezTo>
                      <a:pt x="2737" y="144817"/>
                      <a:pt x="2747" y="144822"/>
                      <a:pt x="2761" y="144822"/>
                    </a:cubicBezTo>
                    <a:cubicBezTo>
                      <a:pt x="2780" y="144822"/>
                      <a:pt x="2805" y="144812"/>
                      <a:pt x="2816" y="144789"/>
                    </a:cubicBezTo>
                    <a:cubicBezTo>
                      <a:pt x="2816" y="144753"/>
                      <a:pt x="2816" y="144746"/>
                      <a:pt x="2821" y="144746"/>
                    </a:cubicBezTo>
                    <a:cubicBezTo>
                      <a:pt x="2824" y="144746"/>
                      <a:pt x="2828" y="144749"/>
                      <a:pt x="2836" y="144749"/>
                    </a:cubicBezTo>
                    <a:cubicBezTo>
                      <a:pt x="2856" y="144769"/>
                      <a:pt x="2856" y="144769"/>
                      <a:pt x="2856" y="144789"/>
                    </a:cubicBezTo>
                    <a:cubicBezTo>
                      <a:pt x="2876" y="144888"/>
                      <a:pt x="2876" y="144987"/>
                      <a:pt x="2896" y="145086"/>
                    </a:cubicBezTo>
                    <a:cubicBezTo>
                      <a:pt x="2916" y="145146"/>
                      <a:pt x="2896" y="145165"/>
                      <a:pt x="2836" y="145185"/>
                    </a:cubicBezTo>
                    <a:cubicBezTo>
                      <a:pt x="2717" y="145185"/>
                      <a:pt x="2618" y="145165"/>
                      <a:pt x="2519" y="145126"/>
                    </a:cubicBezTo>
                    <a:lnTo>
                      <a:pt x="2440" y="145106"/>
                    </a:lnTo>
                    <a:cubicBezTo>
                      <a:pt x="2420" y="145126"/>
                      <a:pt x="2400" y="145165"/>
                      <a:pt x="2380" y="145165"/>
                    </a:cubicBezTo>
                    <a:cubicBezTo>
                      <a:pt x="2321" y="145205"/>
                      <a:pt x="2321" y="145245"/>
                      <a:pt x="2341" y="145284"/>
                    </a:cubicBezTo>
                    <a:cubicBezTo>
                      <a:pt x="2360" y="145324"/>
                      <a:pt x="2360" y="145364"/>
                      <a:pt x="2341" y="145403"/>
                    </a:cubicBezTo>
                    <a:cubicBezTo>
                      <a:pt x="2281" y="145483"/>
                      <a:pt x="2261" y="145562"/>
                      <a:pt x="2321" y="145622"/>
                    </a:cubicBezTo>
                    <a:cubicBezTo>
                      <a:pt x="2380" y="145661"/>
                      <a:pt x="2420" y="145721"/>
                      <a:pt x="2440" y="145780"/>
                    </a:cubicBezTo>
                    <a:cubicBezTo>
                      <a:pt x="2440" y="145820"/>
                      <a:pt x="2499" y="145820"/>
                      <a:pt x="2519" y="145840"/>
                    </a:cubicBezTo>
                    <a:cubicBezTo>
                      <a:pt x="2539" y="145840"/>
                      <a:pt x="2559" y="145820"/>
                      <a:pt x="2579" y="145820"/>
                    </a:cubicBezTo>
                    <a:cubicBezTo>
                      <a:pt x="2590" y="145814"/>
                      <a:pt x="2602" y="145812"/>
                      <a:pt x="2612" y="145812"/>
                    </a:cubicBezTo>
                    <a:cubicBezTo>
                      <a:pt x="2638" y="145812"/>
                      <a:pt x="2658" y="145826"/>
                      <a:pt x="2658" y="145840"/>
                    </a:cubicBezTo>
                    <a:cubicBezTo>
                      <a:pt x="2658" y="145939"/>
                      <a:pt x="2658" y="146038"/>
                      <a:pt x="2638" y="146117"/>
                    </a:cubicBezTo>
                    <a:lnTo>
                      <a:pt x="2598" y="146117"/>
                    </a:lnTo>
                    <a:cubicBezTo>
                      <a:pt x="2539" y="146117"/>
                      <a:pt x="2519" y="146117"/>
                      <a:pt x="2539" y="146197"/>
                    </a:cubicBezTo>
                    <a:cubicBezTo>
                      <a:pt x="2539" y="146217"/>
                      <a:pt x="2559" y="146236"/>
                      <a:pt x="2579" y="146256"/>
                    </a:cubicBezTo>
                    <a:cubicBezTo>
                      <a:pt x="2638" y="146256"/>
                      <a:pt x="2678" y="146296"/>
                      <a:pt x="2717" y="146316"/>
                    </a:cubicBezTo>
                    <a:cubicBezTo>
                      <a:pt x="2777" y="146336"/>
                      <a:pt x="2816" y="146395"/>
                      <a:pt x="2777" y="146435"/>
                    </a:cubicBezTo>
                    <a:cubicBezTo>
                      <a:pt x="2757" y="146494"/>
                      <a:pt x="2757" y="146554"/>
                      <a:pt x="2757" y="146613"/>
                    </a:cubicBezTo>
                    <a:cubicBezTo>
                      <a:pt x="2757" y="146653"/>
                      <a:pt x="2757" y="146673"/>
                      <a:pt x="2698" y="146673"/>
                    </a:cubicBezTo>
                    <a:cubicBezTo>
                      <a:pt x="2638" y="146673"/>
                      <a:pt x="2618" y="146732"/>
                      <a:pt x="2638" y="146811"/>
                    </a:cubicBezTo>
                    <a:cubicBezTo>
                      <a:pt x="2638" y="146811"/>
                      <a:pt x="2638" y="146851"/>
                      <a:pt x="2658" y="146871"/>
                    </a:cubicBezTo>
                    <a:cubicBezTo>
                      <a:pt x="2816" y="146990"/>
                      <a:pt x="2757" y="147089"/>
                      <a:pt x="2698" y="147188"/>
                    </a:cubicBezTo>
                    <a:cubicBezTo>
                      <a:pt x="2698" y="147188"/>
                      <a:pt x="2698" y="147188"/>
                      <a:pt x="2698" y="147208"/>
                    </a:cubicBezTo>
                    <a:cubicBezTo>
                      <a:pt x="2717" y="147268"/>
                      <a:pt x="2856" y="147228"/>
                      <a:pt x="2816" y="147367"/>
                    </a:cubicBezTo>
                    <a:cubicBezTo>
                      <a:pt x="2797" y="147446"/>
                      <a:pt x="2916" y="147466"/>
                      <a:pt x="2935" y="147545"/>
                    </a:cubicBezTo>
                    <a:cubicBezTo>
                      <a:pt x="2955" y="147565"/>
                      <a:pt x="2975" y="147585"/>
                      <a:pt x="2955" y="147605"/>
                    </a:cubicBezTo>
                    <a:cubicBezTo>
                      <a:pt x="2916" y="147744"/>
                      <a:pt x="2955" y="147902"/>
                      <a:pt x="2876" y="148041"/>
                    </a:cubicBezTo>
                    <a:cubicBezTo>
                      <a:pt x="2876" y="148041"/>
                      <a:pt x="2876" y="148061"/>
                      <a:pt x="2876" y="148081"/>
                    </a:cubicBezTo>
                    <a:cubicBezTo>
                      <a:pt x="2916" y="148081"/>
                      <a:pt x="2955" y="148120"/>
                      <a:pt x="2955" y="148140"/>
                    </a:cubicBezTo>
                    <a:cubicBezTo>
                      <a:pt x="2975" y="148219"/>
                      <a:pt x="2975" y="148279"/>
                      <a:pt x="2955" y="148338"/>
                    </a:cubicBezTo>
                    <a:cubicBezTo>
                      <a:pt x="2916" y="148398"/>
                      <a:pt x="2955" y="148457"/>
                      <a:pt x="2935" y="148517"/>
                    </a:cubicBezTo>
                    <a:cubicBezTo>
                      <a:pt x="2975" y="148517"/>
                      <a:pt x="3035" y="148557"/>
                      <a:pt x="3015" y="148596"/>
                    </a:cubicBezTo>
                    <a:cubicBezTo>
                      <a:pt x="2995" y="148676"/>
                      <a:pt x="2975" y="148755"/>
                      <a:pt x="2975" y="148834"/>
                    </a:cubicBezTo>
                    <a:cubicBezTo>
                      <a:pt x="2975" y="148854"/>
                      <a:pt x="2955" y="148854"/>
                      <a:pt x="2935" y="148874"/>
                    </a:cubicBezTo>
                    <a:lnTo>
                      <a:pt x="2935" y="149211"/>
                    </a:lnTo>
                    <a:cubicBezTo>
                      <a:pt x="2935" y="149211"/>
                      <a:pt x="2935" y="149231"/>
                      <a:pt x="2916" y="149231"/>
                    </a:cubicBezTo>
                    <a:cubicBezTo>
                      <a:pt x="2816" y="149310"/>
                      <a:pt x="2856" y="149429"/>
                      <a:pt x="2836" y="149509"/>
                    </a:cubicBezTo>
                    <a:cubicBezTo>
                      <a:pt x="2816" y="149608"/>
                      <a:pt x="2816" y="149647"/>
                      <a:pt x="2757" y="149687"/>
                    </a:cubicBezTo>
                    <a:cubicBezTo>
                      <a:pt x="2757" y="149707"/>
                      <a:pt x="2737" y="149727"/>
                      <a:pt x="2717" y="149727"/>
                    </a:cubicBezTo>
                    <a:cubicBezTo>
                      <a:pt x="2757" y="149806"/>
                      <a:pt x="2717" y="149885"/>
                      <a:pt x="2658" y="149945"/>
                    </a:cubicBezTo>
                    <a:lnTo>
                      <a:pt x="2658" y="150044"/>
                    </a:lnTo>
                    <a:cubicBezTo>
                      <a:pt x="2638" y="150103"/>
                      <a:pt x="2618" y="150183"/>
                      <a:pt x="2579" y="150262"/>
                    </a:cubicBezTo>
                    <a:cubicBezTo>
                      <a:pt x="2559" y="150322"/>
                      <a:pt x="2539" y="150322"/>
                      <a:pt x="2460" y="150322"/>
                    </a:cubicBezTo>
                    <a:lnTo>
                      <a:pt x="2380" y="150322"/>
                    </a:lnTo>
                    <a:cubicBezTo>
                      <a:pt x="2420" y="150381"/>
                      <a:pt x="2301" y="150381"/>
                      <a:pt x="2321" y="150441"/>
                    </a:cubicBezTo>
                    <a:cubicBezTo>
                      <a:pt x="2321" y="150480"/>
                      <a:pt x="2360" y="150480"/>
                      <a:pt x="2380" y="150480"/>
                    </a:cubicBezTo>
                    <a:lnTo>
                      <a:pt x="2420" y="150480"/>
                    </a:lnTo>
                    <a:cubicBezTo>
                      <a:pt x="2519" y="150500"/>
                      <a:pt x="2519" y="150500"/>
                      <a:pt x="2539" y="150599"/>
                    </a:cubicBezTo>
                    <a:cubicBezTo>
                      <a:pt x="2579" y="150639"/>
                      <a:pt x="2539" y="150679"/>
                      <a:pt x="2519" y="150698"/>
                    </a:cubicBezTo>
                    <a:cubicBezTo>
                      <a:pt x="2513" y="150711"/>
                      <a:pt x="2507" y="150715"/>
                      <a:pt x="2501" y="150715"/>
                    </a:cubicBezTo>
                    <a:cubicBezTo>
                      <a:pt x="2489" y="150715"/>
                      <a:pt x="2479" y="150692"/>
                      <a:pt x="2479" y="150679"/>
                    </a:cubicBezTo>
                    <a:cubicBezTo>
                      <a:pt x="2479" y="150659"/>
                      <a:pt x="2479" y="150639"/>
                      <a:pt x="2479" y="150599"/>
                    </a:cubicBezTo>
                    <a:cubicBezTo>
                      <a:pt x="2469" y="150589"/>
                      <a:pt x="2460" y="150584"/>
                      <a:pt x="2450" y="150584"/>
                    </a:cubicBezTo>
                    <a:cubicBezTo>
                      <a:pt x="2440" y="150584"/>
                      <a:pt x="2430" y="150589"/>
                      <a:pt x="2420" y="150599"/>
                    </a:cubicBezTo>
                    <a:cubicBezTo>
                      <a:pt x="2400" y="150639"/>
                      <a:pt x="2420" y="150639"/>
                      <a:pt x="2420" y="150659"/>
                    </a:cubicBezTo>
                    <a:cubicBezTo>
                      <a:pt x="2452" y="150803"/>
                      <a:pt x="2445" y="150843"/>
                      <a:pt x="2337" y="150843"/>
                    </a:cubicBezTo>
                    <a:cubicBezTo>
                      <a:pt x="2312" y="150843"/>
                      <a:pt x="2280" y="150841"/>
                      <a:pt x="2241" y="150837"/>
                    </a:cubicBezTo>
                    <a:lnTo>
                      <a:pt x="2202" y="150837"/>
                    </a:lnTo>
                    <a:cubicBezTo>
                      <a:pt x="2182" y="150877"/>
                      <a:pt x="2083" y="150857"/>
                      <a:pt x="2103" y="150936"/>
                    </a:cubicBezTo>
                    <a:cubicBezTo>
                      <a:pt x="2103" y="150956"/>
                      <a:pt x="2103" y="150956"/>
                      <a:pt x="2103" y="150956"/>
                    </a:cubicBezTo>
                    <a:cubicBezTo>
                      <a:pt x="2063" y="150996"/>
                      <a:pt x="1984" y="150956"/>
                      <a:pt x="1964" y="151016"/>
                    </a:cubicBezTo>
                    <a:cubicBezTo>
                      <a:pt x="1944" y="151075"/>
                      <a:pt x="2023" y="151095"/>
                      <a:pt x="2023" y="151135"/>
                    </a:cubicBezTo>
                    <a:cubicBezTo>
                      <a:pt x="2023" y="151313"/>
                      <a:pt x="2003" y="151511"/>
                      <a:pt x="1984" y="151690"/>
                    </a:cubicBezTo>
                    <a:cubicBezTo>
                      <a:pt x="1984" y="151730"/>
                      <a:pt x="1944" y="151749"/>
                      <a:pt x="1904" y="151769"/>
                    </a:cubicBezTo>
                    <a:cubicBezTo>
                      <a:pt x="1904" y="151829"/>
                      <a:pt x="1865" y="151888"/>
                      <a:pt x="1825" y="151908"/>
                    </a:cubicBezTo>
                    <a:cubicBezTo>
                      <a:pt x="1904" y="152007"/>
                      <a:pt x="1884" y="152126"/>
                      <a:pt x="1904" y="152225"/>
                    </a:cubicBezTo>
                    <a:cubicBezTo>
                      <a:pt x="1904" y="152285"/>
                      <a:pt x="1865" y="152325"/>
                      <a:pt x="1825" y="152344"/>
                    </a:cubicBezTo>
                    <a:cubicBezTo>
                      <a:pt x="1845" y="152503"/>
                      <a:pt x="1845" y="152642"/>
                      <a:pt x="1825" y="152781"/>
                    </a:cubicBezTo>
                    <a:cubicBezTo>
                      <a:pt x="1805" y="152820"/>
                      <a:pt x="1825" y="152840"/>
                      <a:pt x="1865" y="152860"/>
                    </a:cubicBezTo>
                    <a:cubicBezTo>
                      <a:pt x="1964" y="152900"/>
                      <a:pt x="1984" y="152999"/>
                      <a:pt x="2063" y="153058"/>
                    </a:cubicBezTo>
                    <a:cubicBezTo>
                      <a:pt x="2103" y="153118"/>
                      <a:pt x="2142" y="153177"/>
                      <a:pt x="2122" y="153257"/>
                    </a:cubicBezTo>
                    <a:cubicBezTo>
                      <a:pt x="2158" y="153221"/>
                      <a:pt x="2146" y="153154"/>
                      <a:pt x="2199" y="153154"/>
                    </a:cubicBezTo>
                    <a:cubicBezTo>
                      <a:pt x="2206" y="153154"/>
                      <a:pt x="2213" y="153155"/>
                      <a:pt x="2222" y="153157"/>
                    </a:cubicBezTo>
                    <a:cubicBezTo>
                      <a:pt x="2261" y="153157"/>
                      <a:pt x="2261" y="153177"/>
                      <a:pt x="2281" y="153197"/>
                    </a:cubicBezTo>
                    <a:lnTo>
                      <a:pt x="2341" y="153197"/>
                    </a:lnTo>
                    <a:cubicBezTo>
                      <a:pt x="2341" y="153197"/>
                      <a:pt x="2341" y="153237"/>
                      <a:pt x="2321" y="153257"/>
                    </a:cubicBezTo>
                    <a:cubicBezTo>
                      <a:pt x="2301" y="153276"/>
                      <a:pt x="2281" y="153276"/>
                      <a:pt x="2261" y="153276"/>
                    </a:cubicBezTo>
                    <a:cubicBezTo>
                      <a:pt x="2301" y="153316"/>
                      <a:pt x="2261" y="153356"/>
                      <a:pt x="2261" y="153395"/>
                    </a:cubicBezTo>
                    <a:cubicBezTo>
                      <a:pt x="2261" y="153495"/>
                      <a:pt x="2222" y="153574"/>
                      <a:pt x="2162" y="153633"/>
                    </a:cubicBezTo>
                    <a:cubicBezTo>
                      <a:pt x="2162" y="153653"/>
                      <a:pt x="2142" y="153693"/>
                      <a:pt x="2142" y="153713"/>
                    </a:cubicBezTo>
                    <a:cubicBezTo>
                      <a:pt x="2162" y="153772"/>
                      <a:pt x="2142" y="153812"/>
                      <a:pt x="2122" y="153852"/>
                    </a:cubicBezTo>
                    <a:cubicBezTo>
                      <a:pt x="2103" y="153891"/>
                      <a:pt x="2122" y="154010"/>
                      <a:pt x="2103" y="154090"/>
                    </a:cubicBezTo>
                    <a:cubicBezTo>
                      <a:pt x="2083" y="154189"/>
                      <a:pt x="2122" y="154149"/>
                      <a:pt x="2162" y="154169"/>
                    </a:cubicBezTo>
                    <a:cubicBezTo>
                      <a:pt x="2182" y="154189"/>
                      <a:pt x="2162" y="154248"/>
                      <a:pt x="2122" y="154268"/>
                    </a:cubicBezTo>
                    <a:lnTo>
                      <a:pt x="2162" y="154347"/>
                    </a:lnTo>
                    <a:cubicBezTo>
                      <a:pt x="2202" y="154387"/>
                      <a:pt x="2222" y="154427"/>
                      <a:pt x="2162" y="154466"/>
                    </a:cubicBezTo>
                    <a:cubicBezTo>
                      <a:pt x="2241" y="154546"/>
                      <a:pt x="2241" y="154565"/>
                      <a:pt x="2202" y="154645"/>
                    </a:cubicBezTo>
                    <a:cubicBezTo>
                      <a:pt x="2222" y="154684"/>
                      <a:pt x="2241" y="154684"/>
                      <a:pt x="2261" y="154724"/>
                    </a:cubicBezTo>
                    <a:cubicBezTo>
                      <a:pt x="2261" y="154744"/>
                      <a:pt x="2261" y="154764"/>
                      <a:pt x="2261" y="154764"/>
                    </a:cubicBezTo>
                    <a:lnTo>
                      <a:pt x="2261" y="154784"/>
                    </a:lnTo>
                    <a:lnTo>
                      <a:pt x="2261" y="154922"/>
                    </a:lnTo>
                    <a:lnTo>
                      <a:pt x="2261" y="154962"/>
                    </a:lnTo>
                    <a:cubicBezTo>
                      <a:pt x="2281" y="155002"/>
                      <a:pt x="2281" y="155041"/>
                      <a:pt x="2261" y="155061"/>
                    </a:cubicBezTo>
                    <a:cubicBezTo>
                      <a:pt x="2261" y="155101"/>
                      <a:pt x="2261" y="155160"/>
                      <a:pt x="2241" y="155200"/>
                    </a:cubicBezTo>
                    <a:cubicBezTo>
                      <a:pt x="2241" y="155240"/>
                      <a:pt x="2142" y="155260"/>
                      <a:pt x="2162" y="155339"/>
                    </a:cubicBezTo>
                    <a:lnTo>
                      <a:pt x="2122" y="155597"/>
                    </a:lnTo>
                    <a:cubicBezTo>
                      <a:pt x="2142" y="155597"/>
                      <a:pt x="2182" y="155597"/>
                      <a:pt x="2162" y="155617"/>
                    </a:cubicBezTo>
                    <a:cubicBezTo>
                      <a:pt x="2162" y="155676"/>
                      <a:pt x="2182" y="155716"/>
                      <a:pt x="2202" y="155775"/>
                    </a:cubicBezTo>
                    <a:lnTo>
                      <a:pt x="2202" y="155815"/>
                    </a:lnTo>
                    <a:cubicBezTo>
                      <a:pt x="2261" y="155874"/>
                      <a:pt x="2261" y="155894"/>
                      <a:pt x="2202" y="155954"/>
                    </a:cubicBezTo>
                    <a:lnTo>
                      <a:pt x="2202" y="155993"/>
                    </a:lnTo>
                    <a:cubicBezTo>
                      <a:pt x="2301" y="156033"/>
                      <a:pt x="2301" y="156033"/>
                      <a:pt x="2241" y="156132"/>
                    </a:cubicBezTo>
                    <a:cubicBezTo>
                      <a:pt x="2281" y="156172"/>
                      <a:pt x="2360" y="156211"/>
                      <a:pt x="2281" y="156291"/>
                    </a:cubicBezTo>
                    <a:cubicBezTo>
                      <a:pt x="2241" y="156330"/>
                      <a:pt x="2281" y="156350"/>
                      <a:pt x="2281" y="156370"/>
                    </a:cubicBezTo>
                    <a:cubicBezTo>
                      <a:pt x="2341" y="156430"/>
                      <a:pt x="2341" y="156529"/>
                      <a:pt x="2281" y="156588"/>
                    </a:cubicBezTo>
                    <a:cubicBezTo>
                      <a:pt x="2281" y="156608"/>
                      <a:pt x="2281" y="156628"/>
                      <a:pt x="2281" y="156648"/>
                    </a:cubicBezTo>
                    <a:cubicBezTo>
                      <a:pt x="2341" y="156707"/>
                      <a:pt x="2341" y="156767"/>
                      <a:pt x="2321" y="156826"/>
                    </a:cubicBezTo>
                    <a:cubicBezTo>
                      <a:pt x="2281" y="156886"/>
                      <a:pt x="2360" y="156985"/>
                      <a:pt x="2281" y="157025"/>
                    </a:cubicBezTo>
                    <a:cubicBezTo>
                      <a:pt x="2281" y="157084"/>
                      <a:pt x="2301" y="157124"/>
                      <a:pt x="2321" y="157183"/>
                    </a:cubicBezTo>
                    <a:cubicBezTo>
                      <a:pt x="2360" y="157223"/>
                      <a:pt x="2479" y="157243"/>
                      <a:pt x="2499" y="157282"/>
                    </a:cubicBezTo>
                    <a:cubicBezTo>
                      <a:pt x="2559" y="157382"/>
                      <a:pt x="2460" y="157481"/>
                      <a:pt x="2400" y="157580"/>
                    </a:cubicBezTo>
                    <a:cubicBezTo>
                      <a:pt x="2380" y="157600"/>
                      <a:pt x="2400" y="157659"/>
                      <a:pt x="2420" y="157679"/>
                    </a:cubicBezTo>
                    <a:cubicBezTo>
                      <a:pt x="2460" y="157699"/>
                      <a:pt x="2460" y="157758"/>
                      <a:pt x="2460" y="157818"/>
                    </a:cubicBezTo>
                    <a:cubicBezTo>
                      <a:pt x="2479" y="157897"/>
                      <a:pt x="2499" y="157976"/>
                      <a:pt x="2499" y="158056"/>
                    </a:cubicBezTo>
                    <a:cubicBezTo>
                      <a:pt x="2499" y="158076"/>
                      <a:pt x="2499" y="158115"/>
                      <a:pt x="2460" y="158135"/>
                    </a:cubicBezTo>
                    <a:cubicBezTo>
                      <a:pt x="2479" y="158214"/>
                      <a:pt x="2559" y="158254"/>
                      <a:pt x="2519" y="158353"/>
                    </a:cubicBezTo>
                    <a:cubicBezTo>
                      <a:pt x="2519" y="158373"/>
                      <a:pt x="2539" y="158393"/>
                      <a:pt x="2519" y="158413"/>
                    </a:cubicBezTo>
                    <a:cubicBezTo>
                      <a:pt x="2519" y="158433"/>
                      <a:pt x="2519" y="158433"/>
                      <a:pt x="2519" y="158452"/>
                    </a:cubicBezTo>
                    <a:cubicBezTo>
                      <a:pt x="2519" y="158472"/>
                      <a:pt x="2539" y="158492"/>
                      <a:pt x="2519" y="158512"/>
                    </a:cubicBezTo>
                    <a:cubicBezTo>
                      <a:pt x="2479" y="158571"/>
                      <a:pt x="2420" y="158591"/>
                      <a:pt x="2420" y="158671"/>
                    </a:cubicBezTo>
                    <a:cubicBezTo>
                      <a:pt x="2420" y="158680"/>
                      <a:pt x="2415" y="158680"/>
                      <a:pt x="2407" y="158680"/>
                    </a:cubicBezTo>
                    <a:cubicBezTo>
                      <a:pt x="2400" y="158680"/>
                      <a:pt x="2390" y="158680"/>
                      <a:pt x="2380" y="158690"/>
                    </a:cubicBezTo>
                    <a:cubicBezTo>
                      <a:pt x="2301" y="158710"/>
                      <a:pt x="2281" y="158770"/>
                      <a:pt x="2341" y="158809"/>
                    </a:cubicBezTo>
                    <a:cubicBezTo>
                      <a:pt x="2440" y="158889"/>
                      <a:pt x="2420" y="158988"/>
                      <a:pt x="2380" y="159067"/>
                    </a:cubicBezTo>
                    <a:cubicBezTo>
                      <a:pt x="2380" y="159087"/>
                      <a:pt x="2380" y="159087"/>
                      <a:pt x="2380" y="159107"/>
                    </a:cubicBezTo>
                    <a:cubicBezTo>
                      <a:pt x="2440" y="159166"/>
                      <a:pt x="2499" y="159226"/>
                      <a:pt x="2440" y="159305"/>
                    </a:cubicBezTo>
                    <a:cubicBezTo>
                      <a:pt x="2380" y="159404"/>
                      <a:pt x="2440" y="159464"/>
                      <a:pt x="2420" y="159563"/>
                    </a:cubicBezTo>
                    <a:cubicBezTo>
                      <a:pt x="2479" y="159662"/>
                      <a:pt x="2479" y="159662"/>
                      <a:pt x="2380" y="159702"/>
                    </a:cubicBezTo>
                    <a:cubicBezTo>
                      <a:pt x="2380" y="159741"/>
                      <a:pt x="2360" y="159761"/>
                      <a:pt x="2341" y="159801"/>
                    </a:cubicBezTo>
                    <a:cubicBezTo>
                      <a:pt x="2321" y="159860"/>
                      <a:pt x="2321" y="159900"/>
                      <a:pt x="2341" y="159940"/>
                    </a:cubicBezTo>
                    <a:cubicBezTo>
                      <a:pt x="2380" y="160019"/>
                      <a:pt x="2420" y="160118"/>
                      <a:pt x="2341" y="160198"/>
                    </a:cubicBezTo>
                    <a:cubicBezTo>
                      <a:pt x="2301" y="160237"/>
                      <a:pt x="2301" y="160297"/>
                      <a:pt x="2321" y="160336"/>
                    </a:cubicBezTo>
                    <a:cubicBezTo>
                      <a:pt x="2341" y="160356"/>
                      <a:pt x="2341" y="160376"/>
                      <a:pt x="2341" y="160396"/>
                    </a:cubicBezTo>
                    <a:lnTo>
                      <a:pt x="4185" y="160396"/>
                    </a:lnTo>
                    <a:cubicBezTo>
                      <a:pt x="4185" y="160356"/>
                      <a:pt x="4185" y="160317"/>
                      <a:pt x="4205" y="160257"/>
                    </a:cubicBezTo>
                    <a:lnTo>
                      <a:pt x="4264" y="160237"/>
                    </a:lnTo>
                    <a:cubicBezTo>
                      <a:pt x="4244" y="160178"/>
                      <a:pt x="4244" y="160118"/>
                      <a:pt x="4264" y="160079"/>
                    </a:cubicBezTo>
                    <a:cubicBezTo>
                      <a:pt x="4304" y="159999"/>
                      <a:pt x="4185" y="159960"/>
                      <a:pt x="4244" y="159900"/>
                    </a:cubicBezTo>
                    <a:cubicBezTo>
                      <a:pt x="4324" y="159841"/>
                      <a:pt x="4304" y="159801"/>
                      <a:pt x="4324" y="159741"/>
                    </a:cubicBezTo>
                    <a:lnTo>
                      <a:pt x="4344" y="159682"/>
                    </a:lnTo>
                    <a:cubicBezTo>
                      <a:pt x="4363" y="159642"/>
                      <a:pt x="4363" y="159583"/>
                      <a:pt x="4344" y="159543"/>
                    </a:cubicBezTo>
                    <a:cubicBezTo>
                      <a:pt x="4289" y="159543"/>
                      <a:pt x="4268" y="159625"/>
                      <a:pt x="4205" y="159625"/>
                    </a:cubicBezTo>
                    <a:cubicBezTo>
                      <a:pt x="4199" y="159625"/>
                      <a:pt x="4192" y="159624"/>
                      <a:pt x="4185" y="159622"/>
                    </a:cubicBezTo>
                    <a:cubicBezTo>
                      <a:pt x="4165" y="159523"/>
                      <a:pt x="4185" y="159424"/>
                      <a:pt x="4225" y="159345"/>
                    </a:cubicBezTo>
                    <a:cubicBezTo>
                      <a:pt x="4264" y="159265"/>
                      <a:pt x="4344" y="159206"/>
                      <a:pt x="4443" y="159206"/>
                    </a:cubicBezTo>
                    <a:lnTo>
                      <a:pt x="4482" y="159186"/>
                    </a:lnTo>
                    <a:cubicBezTo>
                      <a:pt x="4403" y="159127"/>
                      <a:pt x="4403" y="159127"/>
                      <a:pt x="4443" y="159008"/>
                    </a:cubicBezTo>
                    <a:cubicBezTo>
                      <a:pt x="4443" y="158988"/>
                      <a:pt x="4443" y="158968"/>
                      <a:pt x="4462" y="158948"/>
                    </a:cubicBezTo>
                    <a:cubicBezTo>
                      <a:pt x="4481" y="158921"/>
                      <a:pt x="4499" y="158906"/>
                      <a:pt x="4518" y="158906"/>
                    </a:cubicBezTo>
                    <a:cubicBezTo>
                      <a:pt x="4539" y="158906"/>
                      <a:pt x="4560" y="158926"/>
                      <a:pt x="4581" y="158968"/>
                    </a:cubicBezTo>
                    <a:cubicBezTo>
                      <a:pt x="4581" y="158978"/>
                      <a:pt x="4586" y="158983"/>
                      <a:pt x="4594" y="158983"/>
                    </a:cubicBezTo>
                    <a:cubicBezTo>
                      <a:pt x="4601" y="158983"/>
                      <a:pt x="4611" y="158978"/>
                      <a:pt x="4621" y="158968"/>
                    </a:cubicBezTo>
                    <a:lnTo>
                      <a:pt x="4661" y="158889"/>
                    </a:lnTo>
                    <a:lnTo>
                      <a:pt x="4661" y="158849"/>
                    </a:lnTo>
                    <a:cubicBezTo>
                      <a:pt x="4648" y="158849"/>
                      <a:pt x="4632" y="158851"/>
                      <a:pt x="4617" y="158851"/>
                    </a:cubicBezTo>
                    <a:cubicBezTo>
                      <a:pt x="4586" y="158851"/>
                      <a:pt x="4555" y="158842"/>
                      <a:pt x="4542" y="158790"/>
                    </a:cubicBezTo>
                    <a:lnTo>
                      <a:pt x="4542" y="158730"/>
                    </a:lnTo>
                    <a:cubicBezTo>
                      <a:pt x="4522" y="158690"/>
                      <a:pt x="4502" y="158671"/>
                      <a:pt x="4502" y="158631"/>
                    </a:cubicBezTo>
                    <a:lnTo>
                      <a:pt x="4502" y="158591"/>
                    </a:lnTo>
                    <a:cubicBezTo>
                      <a:pt x="4502" y="158552"/>
                      <a:pt x="4522" y="158512"/>
                      <a:pt x="4542" y="158492"/>
                    </a:cubicBezTo>
                    <a:lnTo>
                      <a:pt x="4542" y="158472"/>
                    </a:lnTo>
                    <a:lnTo>
                      <a:pt x="4562" y="158452"/>
                    </a:lnTo>
                    <a:cubicBezTo>
                      <a:pt x="4542" y="158433"/>
                      <a:pt x="4562" y="158413"/>
                      <a:pt x="4581" y="158393"/>
                    </a:cubicBezTo>
                    <a:lnTo>
                      <a:pt x="4581" y="158314"/>
                    </a:lnTo>
                    <a:cubicBezTo>
                      <a:pt x="4641" y="158274"/>
                      <a:pt x="4700" y="158234"/>
                      <a:pt x="4681" y="158135"/>
                    </a:cubicBezTo>
                    <a:cubicBezTo>
                      <a:pt x="4681" y="158115"/>
                      <a:pt x="4681" y="158095"/>
                      <a:pt x="4700" y="158076"/>
                    </a:cubicBezTo>
                    <a:cubicBezTo>
                      <a:pt x="4780" y="158016"/>
                      <a:pt x="4760" y="157917"/>
                      <a:pt x="4780" y="157838"/>
                    </a:cubicBezTo>
                    <a:cubicBezTo>
                      <a:pt x="4764" y="157838"/>
                      <a:pt x="4748" y="157841"/>
                      <a:pt x="4735" y="157841"/>
                    </a:cubicBezTo>
                    <a:cubicBezTo>
                      <a:pt x="4715" y="157841"/>
                      <a:pt x="4700" y="157834"/>
                      <a:pt x="4700" y="157798"/>
                    </a:cubicBezTo>
                    <a:cubicBezTo>
                      <a:pt x="4720" y="157738"/>
                      <a:pt x="4740" y="157679"/>
                      <a:pt x="4800" y="157659"/>
                    </a:cubicBezTo>
                    <a:cubicBezTo>
                      <a:pt x="4839" y="157659"/>
                      <a:pt x="4859" y="157659"/>
                      <a:pt x="4859" y="157719"/>
                    </a:cubicBezTo>
                    <a:cubicBezTo>
                      <a:pt x="4859" y="157758"/>
                      <a:pt x="4839" y="157818"/>
                      <a:pt x="4819" y="157877"/>
                    </a:cubicBezTo>
                    <a:cubicBezTo>
                      <a:pt x="4800" y="157897"/>
                      <a:pt x="4839" y="157917"/>
                      <a:pt x="4859" y="157937"/>
                    </a:cubicBezTo>
                    <a:cubicBezTo>
                      <a:pt x="4899" y="157917"/>
                      <a:pt x="4919" y="157877"/>
                      <a:pt x="4919" y="157838"/>
                    </a:cubicBezTo>
                    <a:cubicBezTo>
                      <a:pt x="4919" y="157758"/>
                      <a:pt x="4919" y="157679"/>
                      <a:pt x="4938" y="157600"/>
                    </a:cubicBezTo>
                    <a:cubicBezTo>
                      <a:pt x="4958" y="157461"/>
                      <a:pt x="4978" y="157322"/>
                      <a:pt x="4978" y="157183"/>
                    </a:cubicBezTo>
                    <a:lnTo>
                      <a:pt x="4899" y="157124"/>
                    </a:lnTo>
                    <a:lnTo>
                      <a:pt x="4859" y="157124"/>
                    </a:lnTo>
                    <a:cubicBezTo>
                      <a:pt x="4800" y="157084"/>
                      <a:pt x="4780" y="157025"/>
                      <a:pt x="4760" y="156945"/>
                    </a:cubicBezTo>
                    <a:cubicBezTo>
                      <a:pt x="4720" y="156925"/>
                      <a:pt x="4720" y="156886"/>
                      <a:pt x="4760" y="156846"/>
                    </a:cubicBezTo>
                    <a:cubicBezTo>
                      <a:pt x="4760" y="156826"/>
                      <a:pt x="4760" y="156787"/>
                      <a:pt x="4760" y="156747"/>
                    </a:cubicBezTo>
                    <a:cubicBezTo>
                      <a:pt x="4760" y="156668"/>
                      <a:pt x="4780" y="156608"/>
                      <a:pt x="4819" y="156549"/>
                    </a:cubicBezTo>
                    <a:cubicBezTo>
                      <a:pt x="4819" y="156489"/>
                      <a:pt x="4879" y="156489"/>
                      <a:pt x="4899" y="156449"/>
                    </a:cubicBezTo>
                    <a:lnTo>
                      <a:pt x="4958" y="156370"/>
                    </a:lnTo>
                    <a:cubicBezTo>
                      <a:pt x="4938" y="156350"/>
                      <a:pt x="4919" y="156330"/>
                      <a:pt x="4899" y="156330"/>
                    </a:cubicBezTo>
                    <a:cubicBezTo>
                      <a:pt x="4859" y="156330"/>
                      <a:pt x="4819" y="156291"/>
                      <a:pt x="4819" y="156231"/>
                    </a:cubicBezTo>
                    <a:cubicBezTo>
                      <a:pt x="4819" y="156149"/>
                      <a:pt x="4833" y="156107"/>
                      <a:pt x="4895" y="156107"/>
                    </a:cubicBezTo>
                    <a:cubicBezTo>
                      <a:pt x="4908" y="156107"/>
                      <a:pt x="4922" y="156109"/>
                      <a:pt x="4938" y="156112"/>
                    </a:cubicBezTo>
                    <a:cubicBezTo>
                      <a:pt x="4938" y="156112"/>
                      <a:pt x="4938" y="156132"/>
                      <a:pt x="4958" y="156152"/>
                    </a:cubicBezTo>
                    <a:lnTo>
                      <a:pt x="4998" y="156152"/>
                    </a:lnTo>
                    <a:cubicBezTo>
                      <a:pt x="5018" y="156092"/>
                      <a:pt x="5057" y="156053"/>
                      <a:pt x="5077" y="155993"/>
                    </a:cubicBezTo>
                    <a:cubicBezTo>
                      <a:pt x="5077" y="155954"/>
                      <a:pt x="5077" y="155894"/>
                      <a:pt x="5097" y="155855"/>
                    </a:cubicBezTo>
                    <a:cubicBezTo>
                      <a:pt x="5077" y="155815"/>
                      <a:pt x="5097" y="155775"/>
                      <a:pt x="5137" y="155775"/>
                    </a:cubicBezTo>
                    <a:cubicBezTo>
                      <a:pt x="5157" y="155775"/>
                      <a:pt x="5157" y="155755"/>
                      <a:pt x="5137" y="155736"/>
                    </a:cubicBezTo>
                    <a:cubicBezTo>
                      <a:pt x="5117" y="155716"/>
                      <a:pt x="5077" y="155676"/>
                      <a:pt x="5097" y="155636"/>
                    </a:cubicBezTo>
                    <a:cubicBezTo>
                      <a:pt x="5117" y="155617"/>
                      <a:pt x="5097" y="155537"/>
                      <a:pt x="5077" y="155478"/>
                    </a:cubicBezTo>
                    <a:cubicBezTo>
                      <a:pt x="5057" y="155478"/>
                      <a:pt x="5038" y="155473"/>
                      <a:pt x="5020" y="155473"/>
                    </a:cubicBezTo>
                    <a:cubicBezTo>
                      <a:pt x="5003" y="155473"/>
                      <a:pt x="4988" y="155478"/>
                      <a:pt x="4978" y="155498"/>
                    </a:cubicBezTo>
                    <a:lnTo>
                      <a:pt x="4859" y="155498"/>
                    </a:lnTo>
                    <a:cubicBezTo>
                      <a:pt x="4819" y="155498"/>
                      <a:pt x="4800" y="155478"/>
                      <a:pt x="4819" y="155438"/>
                    </a:cubicBezTo>
                    <a:cubicBezTo>
                      <a:pt x="4839" y="155398"/>
                      <a:pt x="4859" y="155379"/>
                      <a:pt x="4879" y="155359"/>
                    </a:cubicBezTo>
                    <a:cubicBezTo>
                      <a:pt x="4819" y="155240"/>
                      <a:pt x="4859" y="155121"/>
                      <a:pt x="4938" y="155041"/>
                    </a:cubicBezTo>
                    <a:cubicBezTo>
                      <a:pt x="4958" y="154982"/>
                      <a:pt x="4998" y="154942"/>
                      <a:pt x="4938" y="154883"/>
                    </a:cubicBezTo>
                    <a:cubicBezTo>
                      <a:pt x="4879" y="154823"/>
                      <a:pt x="4938" y="154823"/>
                      <a:pt x="4958" y="154784"/>
                    </a:cubicBezTo>
                    <a:cubicBezTo>
                      <a:pt x="4958" y="154764"/>
                      <a:pt x="4998" y="154704"/>
                      <a:pt x="5018" y="154645"/>
                    </a:cubicBezTo>
                    <a:cubicBezTo>
                      <a:pt x="4978" y="154645"/>
                      <a:pt x="4938" y="154645"/>
                      <a:pt x="4978" y="154585"/>
                    </a:cubicBezTo>
                    <a:cubicBezTo>
                      <a:pt x="4998" y="154556"/>
                      <a:pt x="5008" y="154551"/>
                      <a:pt x="5015" y="154551"/>
                    </a:cubicBezTo>
                    <a:cubicBezTo>
                      <a:pt x="5019" y="154551"/>
                      <a:pt x="5022" y="154552"/>
                      <a:pt x="5026" y="154552"/>
                    </a:cubicBezTo>
                    <a:cubicBezTo>
                      <a:pt x="5029" y="154552"/>
                      <a:pt x="5033" y="154551"/>
                      <a:pt x="5038" y="154546"/>
                    </a:cubicBezTo>
                    <a:cubicBezTo>
                      <a:pt x="5097" y="154506"/>
                      <a:pt x="5097" y="154427"/>
                      <a:pt x="5038" y="154387"/>
                    </a:cubicBezTo>
                    <a:cubicBezTo>
                      <a:pt x="5018" y="154367"/>
                      <a:pt x="5038" y="154347"/>
                      <a:pt x="5077" y="154347"/>
                    </a:cubicBezTo>
                    <a:lnTo>
                      <a:pt x="5157" y="154248"/>
                    </a:lnTo>
                    <a:cubicBezTo>
                      <a:pt x="5157" y="154189"/>
                      <a:pt x="5097" y="154129"/>
                      <a:pt x="5097" y="154070"/>
                    </a:cubicBezTo>
                    <a:cubicBezTo>
                      <a:pt x="5018" y="154030"/>
                      <a:pt x="4998" y="154010"/>
                      <a:pt x="5057" y="153971"/>
                    </a:cubicBezTo>
                    <a:cubicBezTo>
                      <a:pt x="5117" y="153911"/>
                      <a:pt x="5117" y="153832"/>
                      <a:pt x="5057" y="153772"/>
                    </a:cubicBezTo>
                    <a:lnTo>
                      <a:pt x="4978" y="153673"/>
                    </a:lnTo>
                    <a:lnTo>
                      <a:pt x="4938" y="153633"/>
                    </a:lnTo>
                    <a:cubicBezTo>
                      <a:pt x="4938" y="153614"/>
                      <a:pt x="4919" y="153614"/>
                      <a:pt x="4899" y="153614"/>
                    </a:cubicBezTo>
                    <a:cubicBezTo>
                      <a:pt x="4884" y="153609"/>
                      <a:pt x="4872" y="153606"/>
                      <a:pt x="4861" y="153606"/>
                    </a:cubicBezTo>
                    <a:cubicBezTo>
                      <a:pt x="4831" y="153606"/>
                      <a:pt x="4819" y="153628"/>
                      <a:pt x="4819" y="153673"/>
                    </a:cubicBezTo>
                    <a:cubicBezTo>
                      <a:pt x="4839" y="153733"/>
                      <a:pt x="4839" y="153733"/>
                      <a:pt x="4839" y="153752"/>
                    </a:cubicBezTo>
                    <a:cubicBezTo>
                      <a:pt x="4839" y="153792"/>
                      <a:pt x="4859" y="153891"/>
                      <a:pt x="4800" y="153891"/>
                    </a:cubicBezTo>
                    <a:lnTo>
                      <a:pt x="4760" y="153852"/>
                    </a:lnTo>
                    <a:cubicBezTo>
                      <a:pt x="4720" y="153812"/>
                      <a:pt x="4700" y="153752"/>
                      <a:pt x="4740" y="153693"/>
                    </a:cubicBezTo>
                    <a:cubicBezTo>
                      <a:pt x="4780" y="153594"/>
                      <a:pt x="4740" y="153554"/>
                      <a:pt x="4681" y="153495"/>
                    </a:cubicBezTo>
                    <a:lnTo>
                      <a:pt x="4760" y="153395"/>
                    </a:lnTo>
                    <a:cubicBezTo>
                      <a:pt x="4760" y="153356"/>
                      <a:pt x="4700" y="153316"/>
                      <a:pt x="4720" y="153276"/>
                    </a:cubicBezTo>
                    <a:lnTo>
                      <a:pt x="4720" y="153276"/>
                    </a:lnTo>
                    <a:lnTo>
                      <a:pt x="4681" y="153296"/>
                    </a:lnTo>
                    <a:cubicBezTo>
                      <a:pt x="4648" y="153307"/>
                      <a:pt x="4616" y="153324"/>
                      <a:pt x="4586" y="153324"/>
                    </a:cubicBezTo>
                    <a:cubicBezTo>
                      <a:pt x="4562" y="153324"/>
                      <a:pt x="4540" y="153312"/>
                      <a:pt x="4522" y="153276"/>
                    </a:cubicBezTo>
                    <a:cubicBezTo>
                      <a:pt x="4502" y="153217"/>
                      <a:pt x="4581" y="153217"/>
                      <a:pt x="4601" y="153177"/>
                    </a:cubicBezTo>
                    <a:cubicBezTo>
                      <a:pt x="4621" y="153138"/>
                      <a:pt x="4641" y="153118"/>
                      <a:pt x="4681" y="153098"/>
                    </a:cubicBezTo>
                    <a:cubicBezTo>
                      <a:pt x="4681" y="152999"/>
                      <a:pt x="4740" y="152919"/>
                      <a:pt x="4720" y="152820"/>
                    </a:cubicBezTo>
                    <a:cubicBezTo>
                      <a:pt x="4700" y="152820"/>
                      <a:pt x="4676" y="152830"/>
                      <a:pt x="4658" y="152830"/>
                    </a:cubicBezTo>
                    <a:cubicBezTo>
                      <a:pt x="4641" y="152830"/>
                      <a:pt x="4631" y="152820"/>
                      <a:pt x="4641" y="152781"/>
                    </a:cubicBezTo>
                    <a:cubicBezTo>
                      <a:pt x="4641" y="152721"/>
                      <a:pt x="4641" y="152662"/>
                      <a:pt x="4641" y="152622"/>
                    </a:cubicBezTo>
                    <a:cubicBezTo>
                      <a:pt x="4621" y="152582"/>
                      <a:pt x="4661" y="152543"/>
                      <a:pt x="4661" y="152523"/>
                    </a:cubicBezTo>
                    <a:cubicBezTo>
                      <a:pt x="4661" y="152503"/>
                      <a:pt x="4661" y="152463"/>
                      <a:pt x="4661" y="152444"/>
                    </a:cubicBezTo>
                    <a:cubicBezTo>
                      <a:pt x="4621" y="152404"/>
                      <a:pt x="4641" y="152325"/>
                      <a:pt x="4681" y="152285"/>
                    </a:cubicBezTo>
                    <a:lnTo>
                      <a:pt x="4681" y="152265"/>
                    </a:lnTo>
                    <a:lnTo>
                      <a:pt x="4681" y="152245"/>
                    </a:lnTo>
                    <a:cubicBezTo>
                      <a:pt x="4641" y="152206"/>
                      <a:pt x="4581" y="152186"/>
                      <a:pt x="4621" y="152106"/>
                    </a:cubicBezTo>
                    <a:cubicBezTo>
                      <a:pt x="4621" y="152087"/>
                      <a:pt x="4621" y="152047"/>
                      <a:pt x="4601" y="152047"/>
                    </a:cubicBezTo>
                    <a:cubicBezTo>
                      <a:pt x="4572" y="152062"/>
                      <a:pt x="4552" y="152068"/>
                      <a:pt x="4539" y="152068"/>
                    </a:cubicBezTo>
                    <a:cubicBezTo>
                      <a:pt x="4501" y="152068"/>
                      <a:pt x="4527" y="152012"/>
                      <a:pt x="4542" y="151968"/>
                    </a:cubicBezTo>
                    <a:cubicBezTo>
                      <a:pt x="4542" y="151908"/>
                      <a:pt x="4542" y="151849"/>
                      <a:pt x="4581" y="151809"/>
                    </a:cubicBezTo>
                    <a:cubicBezTo>
                      <a:pt x="4681" y="151730"/>
                      <a:pt x="4681" y="151710"/>
                      <a:pt x="4641" y="151630"/>
                    </a:cubicBezTo>
                    <a:lnTo>
                      <a:pt x="4641" y="151630"/>
                    </a:lnTo>
                    <a:cubicBezTo>
                      <a:pt x="4621" y="151637"/>
                      <a:pt x="4608" y="151641"/>
                      <a:pt x="4599" y="151641"/>
                    </a:cubicBezTo>
                    <a:cubicBezTo>
                      <a:pt x="4581" y="151641"/>
                      <a:pt x="4581" y="151624"/>
                      <a:pt x="4581" y="151571"/>
                    </a:cubicBezTo>
                    <a:cubicBezTo>
                      <a:pt x="4581" y="151511"/>
                      <a:pt x="4581" y="151492"/>
                      <a:pt x="4562" y="151452"/>
                    </a:cubicBezTo>
                    <a:cubicBezTo>
                      <a:pt x="4542" y="151432"/>
                      <a:pt x="4502" y="151412"/>
                      <a:pt x="4542" y="151373"/>
                    </a:cubicBezTo>
                    <a:cubicBezTo>
                      <a:pt x="4549" y="151369"/>
                      <a:pt x="4556" y="151367"/>
                      <a:pt x="4563" y="151367"/>
                    </a:cubicBezTo>
                    <a:cubicBezTo>
                      <a:pt x="4590" y="151367"/>
                      <a:pt x="4609" y="151396"/>
                      <a:pt x="4641" y="151412"/>
                    </a:cubicBezTo>
                    <a:cubicBezTo>
                      <a:pt x="4641" y="151341"/>
                      <a:pt x="4641" y="151270"/>
                      <a:pt x="4556" y="151270"/>
                    </a:cubicBezTo>
                    <a:cubicBezTo>
                      <a:pt x="4546" y="151270"/>
                      <a:pt x="4535" y="151271"/>
                      <a:pt x="4522" y="151273"/>
                    </a:cubicBezTo>
                    <a:cubicBezTo>
                      <a:pt x="4502" y="151254"/>
                      <a:pt x="4502" y="151254"/>
                      <a:pt x="4502" y="151234"/>
                    </a:cubicBezTo>
                    <a:cubicBezTo>
                      <a:pt x="4462" y="151174"/>
                      <a:pt x="4462" y="151095"/>
                      <a:pt x="4502" y="151055"/>
                    </a:cubicBezTo>
                    <a:lnTo>
                      <a:pt x="4502" y="150956"/>
                    </a:lnTo>
                    <a:lnTo>
                      <a:pt x="4502" y="150877"/>
                    </a:lnTo>
                    <a:cubicBezTo>
                      <a:pt x="4462" y="150837"/>
                      <a:pt x="4443" y="150798"/>
                      <a:pt x="4462" y="150738"/>
                    </a:cubicBezTo>
                    <a:lnTo>
                      <a:pt x="4403" y="150679"/>
                    </a:lnTo>
                    <a:cubicBezTo>
                      <a:pt x="4390" y="150641"/>
                      <a:pt x="4370" y="150627"/>
                      <a:pt x="4341" y="150627"/>
                    </a:cubicBezTo>
                    <a:cubicBezTo>
                      <a:pt x="4325" y="150627"/>
                      <a:pt x="4306" y="150632"/>
                      <a:pt x="4284" y="150639"/>
                    </a:cubicBezTo>
                    <a:lnTo>
                      <a:pt x="4244" y="150639"/>
                    </a:lnTo>
                    <a:cubicBezTo>
                      <a:pt x="4222" y="150668"/>
                      <a:pt x="4200" y="150676"/>
                      <a:pt x="4178" y="150676"/>
                    </a:cubicBezTo>
                    <a:cubicBezTo>
                      <a:pt x="4154" y="150676"/>
                      <a:pt x="4130" y="150667"/>
                      <a:pt x="4106" y="150667"/>
                    </a:cubicBezTo>
                    <a:cubicBezTo>
                      <a:pt x="4093" y="150667"/>
                      <a:pt x="4079" y="150670"/>
                      <a:pt x="4066" y="150679"/>
                    </a:cubicBezTo>
                    <a:cubicBezTo>
                      <a:pt x="4046" y="150679"/>
                      <a:pt x="3987" y="150540"/>
                      <a:pt x="4006" y="150480"/>
                    </a:cubicBezTo>
                    <a:cubicBezTo>
                      <a:pt x="4026" y="150441"/>
                      <a:pt x="4026" y="150401"/>
                      <a:pt x="4046" y="150361"/>
                    </a:cubicBezTo>
                    <a:lnTo>
                      <a:pt x="3987" y="150163"/>
                    </a:lnTo>
                    <a:cubicBezTo>
                      <a:pt x="3907" y="150044"/>
                      <a:pt x="3887" y="149885"/>
                      <a:pt x="3967" y="149746"/>
                    </a:cubicBezTo>
                    <a:lnTo>
                      <a:pt x="3987" y="149667"/>
                    </a:lnTo>
                    <a:cubicBezTo>
                      <a:pt x="3987" y="149647"/>
                      <a:pt x="4006" y="149628"/>
                      <a:pt x="4006" y="149628"/>
                    </a:cubicBezTo>
                    <a:cubicBezTo>
                      <a:pt x="4026" y="149528"/>
                      <a:pt x="4006" y="149429"/>
                      <a:pt x="3967" y="149350"/>
                    </a:cubicBezTo>
                    <a:cubicBezTo>
                      <a:pt x="3927" y="149330"/>
                      <a:pt x="3927" y="149310"/>
                      <a:pt x="3927" y="149271"/>
                    </a:cubicBezTo>
                    <a:lnTo>
                      <a:pt x="3927" y="149171"/>
                    </a:lnTo>
                    <a:cubicBezTo>
                      <a:pt x="3927" y="149132"/>
                      <a:pt x="3927" y="149092"/>
                      <a:pt x="3907" y="149052"/>
                    </a:cubicBezTo>
                    <a:cubicBezTo>
                      <a:pt x="3887" y="149013"/>
                      <a:pt x="3887" y="148953"/>
                      <a:pt x="3927" y="148933"/>
                    </a:cubicBezTo>
                    <a:cubicBezTo>
                      <a:pt x="4006" y="148874"/>
                      <a:pt x="3967" y="148834"/>
                      <a:pt x="3927" y="148775"/>
                    </a:cubicBezTo>
                    <a:cubicBezTo>
                      <a:pt x="3887" y="148715"/>
                      <a:pt x="3927" y="148695"/>
                      <a:pt x="3927" y="148656"/>
                    </a:cubicBezTo>
                    <a:cubicBezTo>
                      <a:pt x="3927" y="148576"/>
                      <a:pt x="3947" y="148477"/>
                      <a:pt x="3967" y="148398"/>
                    </a:cubicBezTo>
                    <a:cubicBezTo>
                      <a:pt x="3967" y="148378"/>
                      <a:pt x="3987" y="148378"/>
                      <a:pt x="4006" y="148358"/>
                    </a:cubicBezTo>
                    <a:cubicBezTo>
                      <a:pt x="4066" y="148338"/>
                      <a:pt x="4046" y="148319"/>
                      <a:pt x="4006" y="148279"/>
                    </a:cubicBezTo>
                    <a:cubicBezTo>
                      <a:pt x="3987" y="148279"/>
                      <a:pt x="3967" y="148259"/>
                      <a:pt x="3947" y="148239"/>
                    </a:cubicBezTo>
                    <a:cubicBezTo>
                      <a:pt x="3907" y="148219"/>
                      <a:pt x="3927" y="148219"/>
                      <a:pt x="3947" y="148200"/>
                    </a:cubicBezTo>
                    <a:cubicBezTo>
                      <a:pt x="3967" y="148200"/>
                      <a:pt x="3947" y="148180"/>
                      <a:pt x="3947" y="148160"/>
                    </a:cubicBezTo>
                    <a:cubicBezTo>
                      <a:pt x="4046" y="148061"/>
                      <a:pt x="4046" y="148061"/>
                      <a:pt x="4066" y="147962"/>
                    </a:cubicBezTo>
                    <a:cubicBezTo>
                      <a:pt x="4066" y="147902"/>
                      <a:pt x="4106" y="147823"/>
                      <a:pt x="4086" y="147763"/>
                    </a:cubicBezTo>
                    <a:cubicBezTo>
                      <a:pt x="4086" y="147724"/>
                      <a:pt x="4125" y="147644"/>
                      <a:pt x="4125" y="147585"/>
                    </a:cubicBezTo>
                    <a:cubicBezTo>
                      <a:pt x="4066" y="147525"/>
                      <a:pt x="4145" y="147446"/>
                      <a:pt x="4086" y="147387"/>
                    </a:cubicBezTo>
                    <a:cubicBezTo>
                      <a:pt x="4066" y="147367"/>
                      <a:pt x="4086" y="147347"/>
                      <a:pt x="4125" y="147347"/>
                    </a:cubicBezTo>
                    <a:cubicBezTo>
                      <a:pt x="4145" y="147347"/>
                      <a:pt x="4165" y="147268"/>
                      <a:pt x="4205" y="147268"/>
                    </a:cubicBezTo>
                    <a:lnTo>
                      <a:pt x="4244" y="147248"/>
                    </a:lnTo>
                    <a:cubicBezTo>
                      <a:pt x="4205" y="147228"/>
                      <a:pt x="4145" y="147208"/>
                      <a:pt x="4086" y="147188"/>
                    </a:cubicBezTo>
                    <a:cubicBezTo>
                      <a:pt x="4066" y="147168"/>
                      <a:pt x="4046" y="147129"/>
                      <a:pt x="4026" y="147089"/>
                    </a:cubicBezTo>
                    <a:lnTo>
                      <a:pt x="3967" y="147089"/>
                    </a:lnTo>
                    <a:cubicBezTo>
                      <a:pt x="3967" y="147089"/>
                      <a:pt x="3967" y="147069"/>
                      <a:pt x="3967" y="147069"/>
                    </a:cubicBezTo>
                    <a:cubicBezTo>
                      <a:pt x="3967" y="147049"/>
                      <a:pt x="3967" y="147030"/>
                      <a:pt x="3967" y="147030"/>
                    </a:cubicBezTo>
                    <a:cubicBezTo>
                      <a:pt x="3927" y="146950"/>
                      <a:pt x="3927" y="146930"/>
                      <a:pt x="3987" y="146851"/>
                    </a:cubicBezTo>
                    <a:cubicBezTo>
                      <a:pt x="4046" y="146772"/>
                      <a:pt x="4086" y="146712"/>
                      <a:pt x="4125" y="146633"/>
                    </a:cubicBezTo>
                    <a:cubicBezTo>
                      <a:pt x="4125" y="146593"/>
                      <a:pt x="4125" y="146573"/>
                      <a:pt x="4125" y="146534"/>
                    </a:cubicBezTo>
                    <a:cubicBezTo>
                      <a:pt x="4165" y="146454"/>
                      <a:pt x="4145" y="146355"/>
                      <a:pt x="4066" y="146316"/>
                    </a:cubicBezTo>
                    <a:cubicBezTo>
                      <a:pt x="4066" y="146336"/>
                      <a:pt x="4046" y="146355"/>
                      <a:pt x="4026" y="146355"/>
                    </a:cubicBezTo>
                    <a:cubicBezTo>
                      <a:pt x="4006" y="146355"/>
                      <a:pt x="4006" y="146316"/>
                      <a:pt x="4026" y="146296"/>
                    </a:cubicBezTo>
                    <a:cubicBezTo>
                      <a:pt x="4026" y="146276"/>
                      <a:pt x="4046" y="146236"/>
                      <a:pt x="4066" y="146217"/>
                    </a:cubicBezTo>
                    <a:cubicBezTo>
                      <a:pt x="4066" y="146157"/>
                      <a:pt x="4046" y="146117"/>
                      <a:pt x="3987" y="146078"/>
                    </a:cubicBezTo>
                    <a:cubicBezTo>
                      <a:pt x="3947" y="146018"/>
                      <a:pt x="3927" y="145959"/>
                      <a:pt x="3947" y="145899"/>
                    </a:cubicBezTo>
                    <a:cubicBezTo>
                      <a:pt x="3987" y="145860"/>
                      <a:pt x="3967" y="145800"/>
                      <a:pt x="3927" y="145760"/>
                    </a:cubicBezTo>
                    <a:cubicBezTo>
                      <a:pt x="3907" y="145721"/>
                      <a:pt x="3947" y="145701"/>
                      <a:pt x="3987" y="145681"/>
                    </a:cubicBezTo>
                    <a:cubicBezTo>
                      <a:pt x="4026" y="145681"/>
                      <a:pt x="4026" y="145622"/>
                      <a:pt x="3987" y="145582"/>
                    </a:cubicBezTo>
                    <a:cubicBezTo>
                      <a:pt x="3927" y="145562"/>
                      <a:pt x="3887" y="145483"/>
                      <a:pt x="3907" y="145403"/>
                    </a:cubicBezTo>
                    <a:cubicBezTo>
                      <a:pt x="3868" y="145304"/>
                      <a:pt x="3868" y="145185"/>
                      <a:pt x="3887" y="145066"/>
                    </a:cubicBezTo>
                    <a:cubicBezTo>
                      <a:pt x="3907" y="145007"/>
                      <a:pt x="3907" y="144947"/>
                      <a:pt x="3887" y="144888"/>
                    </a:cubicBezTo>
                    <a:cubicBezTo>
                      <a:pt x="3868" y="144809"/>
                      <a:pt x="3868" y="144709"/>
                      <a:pt x="3887" y="144610"/>
                    </a:cubicBezTo>
                    <a:cubicBezTo>
                      <a:pt x="3907" y="144590"/>
                      <a:pt x="3887" y="144571"/>
                      <a:pt x="3868" y="144551"/>
                    </a:cubicBezTo>
                    <a:cubicBezTo>
                      <a:pt x="3808" y="144471"/>
                      <a:pt x="3788" y="144372"/>
                      <a:pt x="3828" y="144293"/>
                    </a:cubicBezTo>
                    <a:cubicBezTo>
                      <a:pt x="3808" y="144273"/>
                      <a:pt x="3788" y="144233"/>
                      <a:pt x="3788" y="144214"/>
                    </a:cubicBezTo>
                    <a:cubicBezTo>
                      <a:pt x="3848" y="144134"/>
                      <a:pt x="3788" y="144075"/>
                      <a:pt x="3768" y="143995"/>
                    </a:cubicBezTo>
                    <a:cubicBezTo>
                      <a:pt x="3768" y="143916"/>
                      <a:pt x="3768" y="143837"/>
                      <a:pt x="3768" y="143738"/>
                    </a:cubicBezTo>
                    <a:cubicBezTo>
                      <a:pt x="3768" y="143718"/>
                      <a:pt x="3749" y="143678"/>
                      <a:pt x="3768" y="143658"/>
                    </a:cubicBezTo>
                    <a:cubicBezTo>
                      <a:pt x="3768" y="143599"/>
                      <a:pt x="3848" y="143559"/>
                      <a:pt x="3828" y="143480"/>
                    </a:cubicBezTo>
                    <a:cubicBezTo>
                      <a:pt x="3768" y="143420"/>
                      <a:pt x="3828" y="143341"/>
                      <a:pt x="3828" y="143262"/>
                    </a:cubicBezTo>
                    <a:cubicBezTo>
                      <a:pt x="3828" y="143262"/>
                      <a:pt x="3887" y="143242"/>
                      <a:pt x="3907" y="143222"/>
                    </a:cubicBezTo>
                    <a:lnTo>
                      <a:pt x="3907" y="143182"/>
                    </a:lnTo>
                    <a:cubicBezTo>
                      <a:pt x="3907" y="143123"/>
                      <a:pt x="3848" y="143063"/>
                      <a:pt x="3907" y="143004"/>
                    </a:cubicBezTo>
                    <a:cubicBezTo>
                      <a:pt x="3947" y="142984"/>
                      <a:pt x="3907" y="142964"/>
                      <a:pt x="3887" y="142964"/>
                    </a:cubicBezTo>
                    <a:cubicBezTo>
                      <a:pt x="3868" y="142944"/>
                      <a:pt x="3808" y="142885"/>
                      <a:pt x="3868" y="142825"/>
                    </a:cubicBezTo>
                    <a:lnTo>
                      <a:pt x="3868" y="142806"/>
                    </a:lnTo>
                    <a:lnTo>
                      <a:pt x="3868" y="142786"/>
                    </a:lnTo>
                    <a:lnTo>
                      <a:pt x="3868" y="142726"/>
                    </a:lnTo>
                    <a:lnTo>
                      <a:pt x="3868" y="142706"/>
                    </a:lnTo>
                    <a:cubicBezTo>
                      <a:pt x="3788" y="142568"/>
                      <a:pt x="3808" y="142528"/>
                      <a:pt x="3927" y="142468"/>
                    </a:cubicBezTo>
                    <a:cubicBezTo>
                      <a:pt x="3927" y="142389"/>
                      <a:pt x="3927" y="142310"/>
                      <a:pt x="3967" y="142250"/>
                    </a:cubicBezTo>
                    <a:cubicBezTo>
                      <a:pt x="3927" y="142250"/>
                      <a:pt x="3927" y="142191"/>
                      <a:pt x="3927" y="142151"/>
                    </a:cubicBezTo>
                    <a:lnTo>
                      <a:pt x="3848" y="142151"/>
                    </a:lnTo>
                    <a:cubicBezTo>
                      <a:pt x="3826" y="142162"/>
                      <a:pt x="3811" y="142167"/>
                      <a:pt x="3799" y="142167"/>
                    </a:cubicBezTo>
                    <a:cubicBezTo>
                      <a:pt x="3767" y="142167"/>
                      <a:pt x="3763" y="142130"/>
                      <a:pt x="3749" y="142072"/>
                    </a:cubicBezTo>
                    <a:cubicBezTo>
                      <a:pt x="3669" y="142072"/>
                      <a:pt x="3669" y="142072"/>
                      <a:pt x="3689" y="141992"/>
                    </a:cubicBezTo>
                    <a:cubicBezTo>
                      <a:pt x="3716" y="141940"/>
                      <a:pt x="3707" y="141922"/>
                      <a:pt x="3680" y="141922"/>
                    </a:cubicBezTo>
                    <a:cubicBezTo>
                      <a:pt x="3667" y="141922"/>
                      <a:pt x="3649" y="141926"/>
                      <a:pt x="3630" y="141933"/>
                    </a:cubicBezTo>
                    <a:cubicBezTo>
                      <a:pt x="3590" y="141933"/>
                      <a:pt x="3590" y="141893"/>
                      <a:pt x="3610" y="141854"/>
                    </a:cubicBezTo>
                    <a:cubicBezTo>
                      <a:pt x="3630" y="141854"/>
                      <a:pt x="3630" y="141854"/>
                      <a:pt x="3649" y="141834"/>
                    </a:cubicBezTo>
                    <a:cubicBezTo>
                      <a:pt x="3669" y="141814"/>
                      <a:pt x="3669" y="141794"/>
                      <a:pt x="3669" y="141754"/>
                    </a:cubicBezTo>
                    <a:lnTo>
                      <a:pt x="3649" y="141754"/>
                    </a:lnTo>
                    <a:cubicBezTo>
                      <a:pt x="3627" y="141754"/>
                      <a:pt x="3604" y="141767"/>
                      <a:pt x="3581" y="141767"/>
                    </a:cubicBezTo>
                    <a:cubicBezTo>
                      <a:pt x="3564" y="141767"/>
                      <a:pt x="3547" y="141760"/>
                      <a:pt x="3530" y="141735"/>
                    </a:cubicBezTo>
                    <a:cubicBezTo>
                      <a:pt x="3511" y="141695"/>
                      <a:pt x="3491" y="141655"/>
                      <a:pt x="3491" y="141596"/>
                    </a:cubicBezTo>
                    <a:cubicBezTo>
                      <a:pt x="3491" y="141556"/>
                      <a:pt x="3530" y="141517"/>
                      <a:pt x="3530" y="141457"/>
                    </a:cubicBezTo>
                    <a:cubicBezTo>
                      <a:pt x="3530" y="141417"/>
                      <a:pt x="3530" y="141378"/>
                      <a:pt x="3530" y="141358"/>
                    </a:cubicBezTo>
                    <a:cubicBezTo>
                      <a:pt x="3511" y="141338"/>
                      <a:pt x="3511" y="141239"/>
                      <a:pt x="3491" y="141199"/>
                    </a:cubicBezTo>
                    <a:cubicBezTo>
                      <a:pt x="3431" y="141120"/>
                      <a:pt x="3411" y="141021"/>
                      <a:pt x="3471" y="140941"/>
                    </a:cubicBezTo>
                    <a:cubicBezTo>
                      <a:pt x="3491" y="140882"/>
                      <a:pt x="3511" y="140822"/>
                      <a:pt x="3511" y="140743"/>
                    </a:cubicBezTo>
                    <a:cubicBezTo>
                      <a:pt x="3522" y="140741"/>
                      <a:pt x="3532" y="140740"/>
                      <a:pt x="3543" y="140740"/>
                    </a:cubicBezTo>
                    <a:cubicBezTo>
                      <a:pt x="3613" y="140740"/>
                      <a:pt x="3664" y="140786"/>
                      <a:pt x="3722" y="140786"/>
                    </a:cubicBezTo>
                    <a:cubicBezTo>
                      <a:pt x="3731" y="140786"/>
                      <a:pt x="3740" y="140785"/>
                      <a:pt x="3749" y="140783"/>
                    </a:cubicBezTo>
                    <a:cubicBezTo>
                      <a:pt x="3749" y="140723"/>
                      <a:pt x="3788" y="140664"/>
                      <a:pt x="3749" y="140584"/>
                    </a:cubicBezTo>
                    <a:cubicBezTo>
                      <a:pt x="3729" y="140565"/>
                      <a:pt x="3749" y="140525"/>
                      <a:pt x="3749" y="140505"/>
                    </a:cubicBezTo>
                    <a:cubicBezTo>
                      <a:pt x="3768" y="140465"/>
                      <a:pt x="3828" y="140406"/>
                      <a:pt x="3729" y="140386"/>
                    </a:cubicBezTo>
                    <a:cubicBezTo>
                      <a:pt x="3729" y="140386"/>
                      <a:pt x="3729" y="140346"/>
                      <a:pt x="3729" y="140346"/>
                    </a:cubicBezTo>
                    <a:cubicBezTo>
                      <a:pt x="3788" y="140247"/>
                      <a:pt x="3749" y="140128"/>
                      <a:pt x="3788" y="140029"/>
                    </a:cubicBezTo>
                    <a:cubicBezTo>
                      <a:pt x="3808" y="139990"/>
                      <a:pt x="3808" y="139930"/>
                      <a:pt x="3788" y="139871"/>
                    </a:cubicBezTo>
                    <a:cubicBezTo>
                      <a:pt x="3768" y="139811"/>
                      <a:pt x="3768" y="139771"/>
                      <a:pt x="3768" y="139712"/>
                    </a:cubicBezTo>
                    <a:cubicBezTo>
                      <a:pt x="3788" y="139652"/>
                      <a:pt x="3788" y="139593"/>
                      <a:pt x="3749" y="139533"/>
                    </a:cubicBezTo>
                    <a:cubicBezTo>
                      <a:pt x="3709" y="139454"/>
                      <a:pt x="3729" y="139335"/>
                      <a:pt x="3788" y="139276"/>
                    </a:cubicBezTo>
                    <a:cubicBezTo>
                      <a:pt x="3808" y="139256"/>
                      <a:pt x="3828" y="139216"/>
                      <a:pt x="3848" y="139176"/>
                    </a:cubicBezTo>
                    <a:lnTo>
                      <a:pt x="3788" y="139157"/>
                    </a:lnTo>
                    <a:cubicBezTo>
                      <a:pt x="3669" y="139077"/>
                      <a:pt x="3669" y="139077"/>
                      <a:pt x="3709" y="138919"/>
                    </a:cubicBezTo>
                    <a:cubicBezTo>
                      <a:pt x="3709" y="138879"/>
                      <a:pt x="3630" y="138839"/>
                      <a:pt x="3709" y="138800"/>
                    </a:cubicBezTo>
                    <a:cubicBezTo>
                      <a:pt x="3729" y="138780"/>
                      <a:pt x="3729" y="138780"/>
                      <a:pt x="3729" y="138760"/>
                    </a:cubicBezTo>
                    <a:cubicBezTo>
                      <a:pt x="3669" y="138700"/>
                      <a:pt x="3669" y="138601"/>
                      <a:pt x="3709" y="138542"/>
                    </a:cubicBezTo>
                    <a:cubicBezTo>
                      <a:pt x="3729" y="138542"/>
                      <a:pt x="3729" y="138522"/>
                      <a:pt x="3709" y="138502"/>
                    </a:cubicBezTo>
                    <a:cubicBezTo>
                      <a:pt x="3590" y="138324"/>
                      <a:pt x="3709" y="138225"/>
                      <a:pt x="3808" y="138106"/>
                    </a:cubicBezTo>
                    <a:cubicBezTo>
                      <a:pt x="3808" y="138086"/>
                      <a:pt x="3828" y="138086"/>
                      <a:pt x="3828" y="138086"/>
                    </a:cubicBezTo>
                    <a:cubicBezTo>
                      <a:pt x="3828" y="138066"/>
                      <a:pt x="3828" y="138046"/>
                      <a:pt x="3828" y="138026"/>
                    </a:cubicBezTo>
                    <a:cubicBezTo>
                      <a:pt x="3788" y="137927"/>
                      <a:pt x="3788" y="137828"/>
                      <a:pt x="3828" y="137729"/>
                    </a:cubicBezTo>
                    <a:cubicBezTo>
                      <a:pt x="3788" y="137729"/>
                      <a:pt x="3768" y="137709"/>
                      <a:pt x="3768" y="137669"/>
                    </a:cubicBezTo>
                    <a:cubicBezTo>
                      <a:pt x="3768" y="137649"/>
                      <a:pt x="3768" y="137570"/>
                      <a:pt x="3828" y="137550"/>
                    </a:cubicBezTo>
                    <a:cubicBezTo>
                      <a:pt x="3788" y="137431"/>
                      <a:pt x="3749" y="137312"/>
                      <a:pt x="3828" y="137193"/>
                    </a:cubicBezTo>
                    <a:cubicBezTo>
                      <a:pt x="3788" y="137134"/>
                      <a:pt x="3749" y="137154"/>
                      <a:pt x="3709" y="137074"/>
                    </a:cubicBezTo>
                    <a:cubicBezTo>
                      <a:pt x="3709" y="137035"/>
                      <a:pt x="3689" y="137054"/>
                      <a:pt x="3689" y="136975"/>
                    </a:cubicBezTo>
                    <a:cubicBezTo>
                      <a:pt x="3669" y="136935"/>
                      <a:pt x="3669" y="136876"/>
                      <a:pt x="3689" y="136836"/>
                    </a:cubicBezTo>
                    <a:cubicBezTo>
                      <a:pt x="3669" y="136777"/>
                      <a:pt x="3749" y="136717"/>
                      <a:pt x="3749" y="136658"/>
                    </a:cubicBezTo>
                    <a:cubicBezTo>
                      <a:pt x="3749" y="136598"/>
                      <a:pt x="3669" y="136579"/>
                      <a:pt x="3749" y="136519"/>
                    </a:cubicBezTo>
                    <a:cubicBezTo>
                      <a:pt x="3749" y="136420"/>
                      <a:pt x="3868" y="136360"/>
                      <a:pt x="3887" y="136261"/>
                    </a:cubicBezTo>
                    <a:cubicBezTo>
                      <a:pt x="3947" y="136162"/>
                      <a:pt x="3887" y="136083"/>
                      <a:pt x="3848" y="135984"/>
                    </a:cubicBezTo>
                    <a:lnTo>
                      <a:pt x="3788" y="135984"/>
                    </a:lnTo>
                    <a:cubicBezTo>
                      <a:pt x="3778" y="136003"/>
                      <a:pt x="3763" y="136013"/>
                      <a:pt x="3749" y="136013"/>
                    </a:cubicBezTo>
                    <a:cubicBezTo>
                      <a:pt x="3734" y="136013"/>
                      <a:pt x="3719" y="136003"/>
                      <a:pt x="3709" y="135984"/>
                    </a:cubicBezTo>
                    <a:cubicBezTo>
                      <a:pt x="3649" y="135944"/>
                      <a:pt x="3630" y="135865"/>
                      <a:pt x="3669" y="135805"/>
                    </a:cubicBezTo>
                    <a:cubicBezTo>
                      <a:pt x="3669" y="135785"/>
                      <a:pt x="3669" y="135765"/>
                      <a:pt x="3669" y="135746"/>
                    </a:cubicBezTo>
                    <a:cubicBezTo>
                      <a:pt x="3669" y="135706"/>
                      <a:pt x="3689" y="135666"/>
                      <a:pt x="3729" y="135666"/>
                    </a:cubicBezTo>
                    <a:cubicBezTo>
                      <a:pt x="3750" y="135680"/>
                      <a:pt x="3771" y="135687"/>
                      <a:pt x="3791" y="135687"/>
                    </a:cubicBezTo>
                    <a:cubicBezTo>
                      <a:pt x="3828" y="135687"/>
                      <a:pt x="3862" y="135665"/>
                      <a:pt x="3887" y="135627"/>
                    </a:cubicBezTo>
                    <a:cubicBezTo>
                      <a:pt x="3927" y="135607"/>
                      <a:pt x="3927" y="135547"/>
                      <a:pt x="3907" y="135488"/>
                    </a:cubicBezTo>
                    <a:cubicBezTo>
                      <a:pt x="3887" y="135448"/>
                      <a:pt x="3868" y="135408"/>
                      <a:pt x="3848" y="135349"/>
                    </a:cubicBezTo>
                    <a:lnTo>
                      <a:pt x="3848" y="135329"/>
                    </a:lnTo>
                    <a:lnTo>
                      <a:pt x="3848" y="135309"/>
                    </a:lnTo>
                    <a:cubicBezTo>
                      <a:pt x="3848" y="135270"/>
                      <a:pt x="3828" y="135230"/>
                      <a:pt x="3828" y="135190"/>
                    </a:cubicBezTo>
                    <a:cubicBezTo>
                      <a:pt x="3808" y="135151"/>
                      <a:pt x="3828" y="135111"/>
                      <a:pt x="3848" y="135091"/>
                    </a:cubicBezTo>
                    <a:cubicBezTo>
                      <a:pt x="3887" y="135052"/>
                      <a:pt x="3887" y="134992"/>
                      <a:pt x="3848" y="134952"/>
                    </a:cubicBezTo>
                    <a:cubicBezTo>
                      <a:pt x="3749" y="134873"/>
                      <a:pt x="3729" y="134734"/>
                      <a:pt x="3808" y="134635"/>
                    </a:cubicBezTo>
                    <a:cubicBezTo>
                      <a:pt x="3848" y="134556"/>
                      <a:pt x="3848" y="134476"/>
                      <a:pt x="3848" y="134377"/>
                    </a:cubicBezTo>
                    <a:cubicBezTo>
                      <a:pt x="3848" y="134338"/>
                      <a:pt x="3868" y="134298"/>
                      <a:pt x="3887" y="134298"/>
                    </a:cubicBezTo>
                    <a:cubicBezTo>
                      <a:pt x="3927" y="134258"/>
                      <a:pt x="3947" y="134219"/>
                      <a:pt x="3927" y="134179"/>
                    </a:cubicBezTo>
                    <a:cubicBezTo>
                      <a:pt x="3927" y="134139"/>
                      <a:pt x="3887" y="134080"/>
                      <a:pt x="3927" y="134040"/>
                    </a:cubicBezTo>
                    <a:cubicBezTo>
                      <a:pt x="3967" y="134000"/>
                      <a:pt x="3967" y="134020"/>
                      <a:pt x="3927" y="133981"/>
                    </a:cubicBezTo>
                    <a:cubicBezTo>
                      <a:pt x="3868" y="133921"/>
                      <a:pt x="3828" y="133842"/>
                      <a:pt x="3828" y="133762"/>
                    </a:cubicBezTo>
                    <a:cubicBezTo>
                      <a:pt x="3828" y="133723"/>
                      <a:pt x="3808" y="133683"/>
                      <a:pt x="3808" y="133663"/>
                    </a:cubicBezTo>
                    <a:cubicBezTo>
                      <a:pt x="3788" y="133624"/>
                      <a:pt x="3768" y="133604"/>
                      <a:pt x="3768" y="133584"/>
                    </a:cubicBezTo>
                    <a:cubicBezTo>
                      <a:pt x="3808" y="133505"/>
                      <a:pt x="3808" y="133445"/>
                      <a:pt x="3788" y="133386"/>
                    </a:cubicBezTo>
                    <a:cubicBezTo>
                      <a:pt x="3808" y="133326"/>
                      <a:pt x="3788" y="133247"/>
                      <a:pt x="3768" y="133187"/>
                    </a:cubicBezTo>
                    <a:cubicBezTo>
                      <a:pt x="3768" y="133168"/>
                      <a:pt x="3788" y="133148"/>
                      <a:pt x="3788" y="133128"/>
                    </a:cubicBezTo>
                    <a:cubicBezTo>
                      <a:pt x="3828" y="133029"/>
                      <a:pt x="3788" y="132910"/>
                      <a:pt x="3868" y="132830"/>
                    </a:cubicBezTo>
                    <a:cubicBezTo>
                      <a:pt x="3868" y="132811"/>
                      <a:pt x="3868" y="132791"/>
                      <a:pt x="3828" y="132791"/>
                    </a:cubicBezTo>
                    <a:cubicBezTo>
                      <a:pt x="3808" y="132771"/>
                      <a:pt x="3788" y="132771"/>
                      <a:pt x="3768" y="132751"/>
                    </a:cubicBezTo>
                    <a:cubicBezTo>
                      <a:pt x="3788" y="132731"/>
                      <a:pt x="3808" y="132711"/>
                      <a:pt x="3808" y="132711"/>
                    </a:cubicBezTo>
                    <a:cubicBezTo>
                      <a:pt x="3828" y="132692"/>
                      <a:pt x="3848" y="132672"/>
                      <a:pt x="3848" y="132652"/>
                    </a:cubicBezTo>
                    <a:cubicBezTo>
                      <a:pt x="3768" y="132592"/>
                      <a:pt x="3788" y="132493"/>
                      <a:pt x="3768" y="132414"/>
                    </a:cubicBezTo>
                    <a:cubicBezTo>
                      <a:pt x="3749" y="132335"/>
                      <a:pt x="3808" y="132255"/>
                      <a:pt x="3808" y="132176"/>
                    </a:cubicBezTo>
                    <a:cubicBezTo>
                      <a:pt x="3749" y="132136"/>
                      <a:pt x="3768" y="132077"/>
                      <a:pt x="3749" y="132037"/>
                    </a:cubicBezTo>
                    <a:cubicBezTo>
                      <a:pt x="3709" y="131978"/>
                      <a:pt x="3749" y="131958"/>
                      <a:pt x="3768" y="131938"/>
                    </a:cubicBezTo>
                    <a:cubicBezTo>
                      <a:pt x="3808" y="131898"/>
                      <a:pt x="3808" y="131859"/>
                      <a:pt x="3768" y="131819"/>
                    </a:cubicBezTo>
                    <a:cubicBezTo>
                      <a:pt x="3749" y="131799"/>
                      <a:pt x="3749" y="131779"/>
                      <a:pt x="3749" y="131760"/>
                    </a:cubicBezTo>
                    <a:cubicBezTo>
                      <a:pt x="3749" y="131700"/>
                      <a:pt x="3749" y="131641"/>
                      <a:pt x="3749" y="131561"/>
                    </a:cubicBezTo>
                    <a:cubicBezTo>
                      <a:pt x="3749" y="131522"/>
                      <a:pt x="3768" y="131522"/>
                      <a:pt x="3808" y="131502"/>
                    </a:cubicBezTo>
                    <a:lnTo>
                      <a:pt x="3808" y="131462"/>
                    </a:lnTo>
                    <a:lnTo>
                      <a:pt x="3768" y="131403"/>
                    </a:lnTo>
                    <a:cubicBezTo>
                      <a:pt x="3689" y="131363"/>
                      <a:pt x="3768" y="131323"/>
                      <a:pt x="3768" y="131284"/>
                    </a:cubicBezTo>
                    <a:cubicBezTo>
                      <a:pt x="3689" y="131264"/>
                      <a:pt x="3689" y="131264"/>
                      <a:pt x="3729" y="131184"/>
                    </a:cubicBezTo>
                    <a:cubicBezTo>
                      <a:pt x="3729" y="131145"/>
                      <a:pt x="3729" y="131125"/>
                      <a:pt x="3768" y="131105"/>
                    </a:cubicBezTo>
                    <a:lnTo>
                      <a:pt x="3768" y="131065"/>
                    </a:lnTo>
                    <a:cubicBezTo>
                      <a:pt x="3729" y="131006"/>
                      <a:pt x="3689" y="130946"/>
                      <a:pt x="3749" y="130867"/>
                    </a:cubicBezTo>
                    <a:lnTo>
                      <a:pt x="3749" y="130847"/>
                    </a:lnTo>
                    <a:lnTo>
                      <a:pt x="3749" y="130827"/>
                    </a:lnTo>
                    <a:lnTo>
                      <a:pt x="3689" y="130808"/>
                    </a:lnTo>
                    <a:lnTo>
                      <a:pt x="3709" y="130788"/>
                    </a:lnTo>
                    <a:cubicBezTo>
                      <a:pt x="3729" y="130748"/>
                      <a:pt x="3749" y="130728"/>
                      <a:pt x="3768" y="130708"/>
                    </a:cubicBezTo>
                    <a:cubicBezTo>
                      <a:pt x="3749" y="130689"/>
                      <a:pt x="3729" y="130669"/>
                      <a:pt x="3709" y="130649"/>
                    </a:cubicBezTo>
                    <a:cubicBezTo>
                      <a:pt x="3729" y="130629"/>
                      <a:pt x="3729" y="130609"/>
                      <a:pt x="3729" y="130589"/>
                    </a:cubicBezTo>
                    <a:cubicBezTo>
                      <a:pt x="3729" y="130530"/>
                      <a:pt x="3768" y="130510"/>
                      <a:pt x="3808" y="130510"/>
                    </a:cubicBezTo>
                    <a:cubicBezTo>
                      <a:pt x="3868" y="130510"/>
                      <a:pt x="3848" y="130490"/>
                      <a:pt x="3887" y="130471"/>
                    </a:cubicBezTo>
                    <a:lnTo>
                      <a:pt x="3927" y="130471"/>
                    </a:lnTo>
                    <a:cubicBezTo>
                      <a:pt x="3947" y="130471"/>
                      <a:pt x="3967" y="130471"/>
                      <a:pt x="3967" y="130490"/>
                    </a:cubicBezTo>
                    <a:cubicBezTo>
                      <a:pt x="3967" y="130510"/>
                      <a:pt x="3947" y="130510"/>
                      <a:pt x="3927" y="130510"/>
                    </a:cubicBezTo>
                    <a:lnTo>
                      <a:pt x="3927" y="130570"/>
                    </a:lnTo>
                    <a:cubicBezTo>
                      <a:pt x="3987" y="130570"/>
                      <a:pt x="4006" y="130570"/>
                      <a:pt x="4026" y="130530"/>
                    </a:cubicBezTo>
                    <a:cubicBezTo>
                      <a:pt x="4046" y="130510"/>
                      <a:pt x="4046" y="130490"/>
                      <a:pt x="4066" y="130471"/>
                    </a:cubicBezTo>
                    <a:cubicBezTo>
                      <a:pt x="4006" y="130411"/>
                      <a:pt x="4026" y="130332"/>
                      <a:pt x="3987" y="130292"/>
                    </a:cubicBezTo>
                    <a:cubicBezTo>
                      <a:pt x="3927" y="130292"/>
                      <a:pt x="3887" y="130272"/>
                      <a:pt x="3887" y="130213"/>
                    </a:cubicBezTo>
                    <a:cubicBezTo>
                      <a:pt x="3887" y="130173"/>
                      <a:pt x="3927" y="130153"/>
                      <a:pt x="3967" y="130153"/>
                    </a:cubicBezTo>
                    <a:cubicBezTo>
                      <a:pt x="3987" y="130074"/>
                      <a:pt x="3967" y="129975"/>
                      <a:pt x="4026" y="129915"/>
                    </a:cubicBezTo>
                    <a:cubicBezTo>
                      <a:pt x="4066" y="129856"/>
                      <a:pt x="4086" y="129776"/>
                      <a:pt x="4066" y="129717"/>
                    </a:cubicBezTo>
                    <a:cubicBezTo>
                      <a:pt x="4046" y="129638"/>
                      <a:pt x="4066" y="129578"/>
                      <a:pt x="4086" y="129499"/>
                    </a:cubicBezTo>
                    <a:cubicBezTo>
                      <a:pt x="4106" y="129459"/>
                      <a:pt x="4066" y="129400"/>
                      <a:pt x="4026" y="129400"/>
                    </a:cubicBezTo>
                    <a:cubicBezTo>
                      <a:pt x="3967" y="129400"/>
                      <a:pt x="3947" y="129360"/>
                      <a:pt x="3947" y="129320"/>
                    </a:cubicBezTo>
                    <a:cubicBezTo>
                      <a:pt x="3947" y="129261"/>
                      <a:pt x="3947" y="129221"/>
                      <a:pt x="3987" y="129181"/>
                    </a:cubicBezTo>
                    <a:cubicBezTo>
                      <a:pt x="4026" y="129043"/>
                      <a:pt x="4066" y="128904"/>
                      <a:pt x="4066" y="128765"/>
                    </a:cubicBezTo>
                    <a:cubicBezTo>
                      <a:pt x="4066" y="128686"/>
                      <a:pt x="4125" y="128626"/>
                      <a:pt x="4106" y="128547"/>
                    </a:cubicBezTo>
                    <a:cubicBezTo>
                      <a:pt x="4066" y="128507"/>
                      <a:pt x="4066" y="128507"/>
                      <a:pt x="4106" y="128468"/>
                    </a:cubicBezTo>
                    <a:lnTo>
                      <a:pt x="4106" y="128428"/>
                    </a:lnTo>
                    <a:cubicBezTo>
                      <a:pt x="4066" y="128408"/>
                      <a:pt x="4066" y="128368"/>
                      <a:pt x="4086" y="128349"/>
                    </a:cubicBezTo>
                    <a:cubicBezTo>
                      <a:pt x="4086" y="128309"/>
                      <a:pt x="4086" y="128289"/>
                      <a:pt x="4106" y="128289"/>
                    </a:cubicBezTo>
                    <a:lnTo>
                      <a:pt x="4066" y="128111"/>
                    </a:lnTo>
                    <a:cubicBezTo>
                      <a:pt x="4086" y="128091"/>
                      <a:pt x="4086" y="128071"/>
                      <a:pt x="4106" y="128071"/>
                    </a:cubicBezTo>
                    <a:lnTo>
                      <a:pt x="4066" y="127972"/>
                    </a:lnTo>
                    <a:cubicBezTo>
                      <a:pt x="4046" y="127972"/>
                      <a:pt x="4006" y="127972"/>
                      <a:pt x="4006" y="127932"/>
                    </a:cubicBezTo>
                    <a:cubicBezTo>
                      <a:pt x="4026" y="127833"/>
                      <a:pt x="4046" y="127754"/>
                      <a:pt x="4086" y="127654"/>
                    </a:cubicBezTo>
                    <a:cubicBezTo>
                      <a:pt x="4066" y="127615"/>
                      <a:pt x="4086" y="127555"/>
                      <a:pt x="4106" y="127535"/>
                    </a:cubicBezTo>
                    <a:lnTo>
                      <a:pt x="4106" y="127436"/>
                    </a:lnTo>
                    <a:cubicBezTo>
                      <a:pt x="4106" y="127357"/>
                      <a:pt x="4185" y="127357"/>
                      <a:pt x="4205" y="127317"/>
                    </a:cubicBezTo>
                    <a:cubicBezTo>
                      <a:pt x="4185" y="127258"/>
                      <a:pt x="4165" y="127218"/>
                      <a:pt x="4165" y="127179"/>
                    </a:cubicBezTo>
                    <a:cubicBezTo>
                      <a:pt x="4165" y="127119"/>
                      <a:pt x="4125" y="127040"/>
                      <a:pt x="4205" y="127000"/>
                    </a:cubicBezTo>
                    <a:lnTo>
                      <a:pt x="4205" y="126960"/>
                    </a:lnTo>
                    <a:cubicBezTo>
                      <a:pt x="4185" y="126941"/>
                      <a:pt x="4185" y="126901"/>
                      <a:pt x="4205" y="126881"/>
                    </a:cubicBezTo>
                    <a:cubicBezTo>
                      <a:pt x="4244" y="126841"/>
                      <a:pt x="4264" y="126782"/>
                      <a:pt x="4244" y="126722"/>
                    </a:cubicBezTo>
                    <a:cubicBezTo>
                      <a:pt x="4205" y="126703"/>
                      <a:pt x="4205" y="126663"/>
                      <a:pt x="4225" y="126643"/>
                    </a:cubicBezTo>
                    <a:cubicBezTo>
                      <a:pt x="4225" y="126584"/>
                      <a:pt x="4244" y="126544"/>
                      <a:pt x="4284" y="126504"/>
                    </a:cubicBezTo>
                    <a:cubicBezTo>
                      <a:pt x="4284" y="126484"/>
                      <a:pt x="4284" y="126484"/>
                      <a:pt x="4284" y="126465"/>
                    </a:cubicBezTo>
                    <a:cubicBezTo>
                      <a:pt x="4284" y="126445"/>
                      <a:pt x="4264" y="126425"/>
                      <a:pt x="4264" y="126405"/>
                    </a:cubicBezTo>
                    <a:cubicBezTo>
                      <a:pt x="4264" y="126365"/>
                      <a:pt x="4225" y="126326"/>
                      <a:pt x="4244" y="126286"/>
                    </a:cubicBezTo>
                    <a:cubicBezTo>
                      <a:pt x="4244" y="126266"/>
                      <a:pt x="4284" y="126246"/>
                      <a:pt x="4324" y="126227"/>
                    </a:cubicBezTo>
                    <a:cubicBezTo>
                      <a:pt x="4344" y="126207"/>
                      <a:pt x="4344" y="126187"/>
                      <a:pt x="4344" y="126147"/>
                    </a:cubicBezTo>
                    <a:cubicBezTo>
                      <a:pt x="4344" y="126127"/>
                      <a:pt x="4344" y="126088"/>
                      <a:pt x="4403" y="126048"/>
                    </a:cubicBezTo>
                    <a:cubicBezTo>
                      <a:pt x="4443" y="126028"/>
                      <a:pt x="4423" y="125949"/>
                      <a:pt x="4403" y="125889"/>
                    </a:cubicBezTo>
                    <a:cubicBezTo>
                      <a:pt x="4304" y="125889"/>
                      <a:pt x="4344" y="125810"/>
                      <a:pt x="4324" y="125751"/>
                    </a:cubicBezTo>
                    <a:cubicBezTo>
                      <a:pt x="4304" y="125652"/>
                      <a:pt x="4284" y="125552"/>
                      <a:pt x="4264" y="125453"/>
                    </a:cubicBezTo>
                    <a:cubicBezTo>
                      <a:pt x="4205" y="125334"/>
                      <a:pt x="4205" y="125195"/>
                      <a:pt x="4264" y="125096"/>
                    </a:cubicBezTo>
                    <a:lnTo>
                      <a:pt x="4264" y="124997"/>
                    </a:lnTo>
                    <a:cubicBezTo>
                      <a:pt x="4264" y="124957"/>
                      <a:pt x="4284" y="124918"/>
                      <a:pt x="4324" y="124898"/>
                    </a:cubicBezTo>
                    <a:cubicBezTo>
                      <a:pt x="4324" y="124858"/>
                      <a:pt x="4324" y="124838"/>
                      <a:pt x="4264" y="124819"/>
                    </a:cubicBezTo>
                    <a:cubicBezTo>
                      <a:pt x="4259" y="124816"/>
                      <a:pt x="4254" y="124815"/>
                      <a:pt x="4252" y="124815"/>
                    </a:cubicBezTo>
                    <a:cubicBezTo>
                      <a:pt x="4235" y="124815"/>
                      <a:pt x="4264" y="124858"/>
                      <a:pt x="4264" y="124858"/>
                    </a:cubicBezTo>
                    <a:cubicBezTo>
                      <a:pt x="4244" y="124858"/>
                      <a:pt x="4225" y="124838"/>
                      <a:pt x="4244" y="124819"/>
                    </a:cubicBezTo>
                    <a:cubicBezTo>
                      <a:pt x="4244" y="124779"/>
                      <a:pt x="4244" y="124759"/>
                      <a:pt x="4264" y="124719"/>
                    </a:cubicBezTo>
                    <a:cubicBezTo>
                      <a:pt x="4264" y="124700"/>
                      <a:pt x="4185" y="124680"/>
                      <a:pt x="4225" y="124660"/>
                    </a:cubicBezTo>
                    <a:cubicBezTo>
                      <a:pt x="4244" y="124620"/>
                      <a:pt x="4324" y="124600"/>
                      <a:pt x="4284" y="124521"/>
                    </a:cubicBezTo>
                    <a:cubicBezTo>
                      <a:pt x="4244" y="124442"/>
                      <a:pt x="4284" y="124402"/>
                      <a:pt x="4284" y="124343"/>
                    </a:cubicBezTo>
                    <a:cubicBezTo>
                      <a:pt x="4284" y="124243"/>
                      <a:pt x="4284" y="124124"/>
                      <a:pt x="4284" y="124025"/>
                    </a:cubicBezTo>
                    <a:lnTo>
                      <a:pt x="4225" y="124025"/>
                    </a:lnTo>
                    <a:lnTo>
                      <a:pt x="4225" y="124124"/>
                    </a:lnTo>
                    <a:cubicBezTo>
                      <a:pt x="4225" y="124124"/>
                      <a:pt x="4225" y="124144"/>
                      <a:pt x="4205" y="124144"/>
                    </a:cubicBezTo>
                    <a:cubicBezTo>
                      <a:pt x="4205" y="124144"/>
                      <a:pt x="4185" y="124144"/>
                      <a:pt x="4185" y="124124"/>
                    </a:cubicBezTo>
                    <a:cubicBezTo>
                      <a:pt x="4185" y="124124"/>
                      <a:pt x="4145" y="124065"/>
                      <a:pt x="4185" y="124025"/>
                    </a:cubicBezTo>
                    <a:lnTo>
                      <a:pt x="4225" y="123887"/>
                    </a:lnTo>
                    <a:lnTo>
                      <a:pt x="4225" y="123887"/>
                    </a:lnTo>
                    <a:cubicBezTo>
                      <a:pt x="4210" y="123891"/>
                      <a:pt x="4196" y="123894"/>
                      <a:pt x="4184" y="123894"/>
                    </a:cubicBezTo>
                    <a:cubicBezTo>
                      <a:pt x="4148" y="123894"/>
                      <a:pt x="4125" y="123872"/>
                      <a:pt x="4125" y="123827"/>
                    </a:cubicBezTo>
                    <a:cubicBezTo>
                      <a:pt x="4125" y="123807"/>
                      <a:pt x="4125" y="123768"/>
                      <a:pt x="4145" y="123748"/>
                    </a:cubicBezTo>
                    <a:cubicBezTo>
                      <a:pt x="4145" y="123688"/>
                      <a:pt x="4125" y="123629"/>
                      <a:pt x="4086" y="123589"/>
                    </a:cubicBezTo>
                    <a:cubicBezTo>
                      <a:pt x="4046" y="123530"/>
                      <a:pt x="4046" y="123530"/>
                      <a:pt x="4086" y="123490"/>
                    </a:cubicBezTo>
                    <a:lnTo>
                      <a:pt x="4125" y="123490"/>
                    </a:lnTo>
                    <a:cubicBezTo>
                      <a:pt x="4165" y="123470"/>
                      <a:pt x="4165" y="123450"/>
                      <a:pt x="4205" y="123411"/>
                    </a:cubicBezTo>
                    <a:lnTo>
                      <a:pt x="4284" y="123351"/>
                    </a:lnTo>
                    <a:cubicBezTo>
                      <a:pt x="4324" y="123232"/>
                      <a:pt x="4304" y="123093"/>
                      <a:pt x="4244" y="122954"/>
                    </a:cubicBezTo>
                    <a:cubicBezTo>
                      <a:pt x="4205" y="122855"/>
                      <a:pt x="4225" y="122816"/>
                      <a:pt x="4304" y="122776"/>
                    </a:cubicBezTo>
                    <a:lnTo>
                      <a:pt x="4304" y="122736"/>
                    </a:lnTo>
                    <a:cubicBezTo>
                      <a:pt x="4264" y="122716"/>
                      <a:pt x="4185" y="122736"/>
                      <a:pt x="4205" y="122637"/>
                    </a:cubicBezTo>
                    <a:cubicBezTo>
                      <a:pt x="4205" y="122597"/>
                      <a:pt x="4225" y="122558"/>
                      <a:pt x="4185" y="122538"/>
                    </a:cubicBezTo>
                    <a:cubicBezTo>
                      <a:pt x="4125" y="122518"/>
                      <a:pt x="4125" y="122498"/>
                      <a:pt x="4145" y="122459"/>
                    </a:cubicBezTo>
                    <a:cubicBezTo>
                      <a:pt x="4165" y="122360"/>
                      <a:pt x="4165" y="122241"/>
                      <a:pt x="4145" y="122122"/>
                    </a:cubicBezTo>
                    <a:lnTo>
                      <a:pt x="4086" y="121923"/>
                    </a:lnTo>
                    <a:cubicBezTo>
                      <a:pt x="4086" y="121864"/>
                      <a:pt x="4066" y="121824"/>
                      <a:pt x="4086" y="121765"/>
                    </a:cubicBezTo>
                    <a:cubicBezTo>
                      <a:pt x="4086" y="121745"/>
                      <a:pt x="4086" y="121745"/>
                      <a:pt x="4086" y="121745"/>
                    </a:cubicBezTo>
                    <a:lnTo>
                      <a:pt x="4086" y="121725"/>
                    </a:lnTo>
                    <a:cubicBezTo>
                      <a:pt x="4086" y="121725"/>
                      <a:pt x="4066" y="121685"/>
                      <a:pt x="4086" y="121665"/>
                    </a:cubicBezTo>
                    <a:cubicBezTo>
                      <a:pt x="4086" y="121606"/>
                      <a:pt x="4106" y="121546"/>
                      <a:pt x="4046" y="121527"/>
                    </a:cubicBezTo>
                    <a:cubicBezTo>
                      <a:pt x="4046" y="121527"/>
                      <a:pt x="4046" y="121487"/>
                      <a:pt x="4026" y="121467"/>
                    </a:cubicBezTo>
                    <a:cubicBezTo>
                      <a:pt x="3987" y="121388"/>
                      <a:pt x="3967" y="121308"/>
                      <a:pt x="3967" y="121229"/>
                    </a:cubicBezTo>
                    <a:lnTo>
                      <a:pt x="3967" y="121150"/>
                    </a:lnTo>
                    <a:lnTo>
                      <a:pt x="3947" y="121150"/>
                    </a:lnTo>
                    <a:cubicBezTo>
                      <a:pt x="3947" y="121170"/>
                      <a:pt x="3947" y="121189"/>
                      <a:pt x="3907" y="121189"/>
                    </a:cubicBezTo>
                    <a:cubicBezTo>
                      <a:pt x="3887" y="121189"/>
                      <a:pt x="3887" y="121170"/>
                      <a:pt x="3887" y="121150"/>
                    </a:cubicBezTo>
                    <a:cubicBezTo>
                      <a:pt x="3907" y="121130"/>
                      <a:pt x="3907" y="121130"/>
                      <a:pt x="3927" y="121110"/>
                    </a:cubicBezTo>
                    <a:cubicBezTo>
                      <a:pt x="3927" y="121090"/>
                      <a:pt x="3927" y="121070"/>
                      <a:pt x="3927" y="121051"/>
                    </a:cubicBezTo>
                    <a:lnTo>
                      <a:pt x="3927" y="121011"/>
                    </a:lnTo>
                    <a:lnTo>
                      <a:pt x="3907" y="121011"/>
                    </a:lnTo>
                    <a:cubicBezTo>
                      <a:pt x="3868" y="121011"/>
                      <a:pt x="3828" y="121011"/>
                      <a:pt x="3808" y="120971"/>
                    </a:cubicBezTo>
                    <a:lnTo>
                      <a:pt x="3808" y="120872"/>
                    </a:lnTo>
                    <a:cubicBezTo>
                      <a:pt x="3729" y="120813"/>
                      <a:pt x="3788" y="120714"/>
                      <a:pt x="3729" y="120634"/>
                    </a:cubicBezTo>
                    <a:cubicBezTo>
                      <a:pt x="3689" y="120555"/>
                      <a:pt x="3689" y="120555"/>
                      <a:pt x="3729" y="120535"/>
                    </a:cubicBezTo>
                    <a:cubicBezTo>
                      <a:pt x="3768" y="120495"/>
                      <a:pt x="3749" y="120436"/>
                      <a:pt x="3788" y="120396"/>
                    </a:cubicBezTo>
                    <a:cubicBezTo>
                      <a:pt x="3788" y="120357"/>
                      <a:pt x="3788" y="120337"/>
                      <a:pt x="3768" y="120317"/>
                    </a:cubicBezTo>
                    <a:cubicBezTo>
                      <a:pt x="3669" y="120238"/>
                      <a:pt x="3709" y="120158"/>
                      <a:pt x="3709" y="120059"/>
                    </a:cubicBezTo>
                    <a:cubicBezTo>
                      <a:pt x="3709" y="120039"/>
                      <a:pt x="3689" y="120000"/>
                      <a:pt x="3689" y="119980"/>
                    </a:cubicBezTo>
                    <a:cubicBezTo>
                      <a:pt x="3709" y="119940"/>
                      <a:pt x="3689" y="119900"/>
                      <a:pt x="3649" y="119881"/>
                    </a:cubicBezTo>
                    <a:cubicBezTo>
                      <a:pt x="3590" y="119861"/>
                      <a:pt x="3610" y="119801"/>
                      <a:pt x="3630" y="119762"/>
                    </a:cubicBezTo>
                    <a:cubicBezTo>
                      <a:pt x="3570" y="119722"/>
                      <a:pt x="3550" y="119682"/>
                      <a:pt x="3610" y="119643"/>
                    </a:cubicBezTo>
                    <a:cubicBezTo>
                      <a:pt x="3649" y="119583"/>
                      <a:pt x="3669" y="119524"/>
                      <a:pt x="3669" y="119444"/>
                    </a:cubicBezTo>
                    <a:cubicBezTo>
                      <a:pt x="3649" y="119444"/>
                      <a:pt x="3630" y="119424"/>
                      <a:pt x="3649" y="119405"/>
                    </a:cubicBezTo>
                    <a:cubicBezTo>
                      <a:pt x="3669" y="119306"/>
                      <a:pt x="3669" y="119306"/>
                      <a:pt x="3610" y="119266"/>
                    </a:cubicBezTo>
                    <a:lnTo>
                      <a:pt x="3570" y="119266"/>
                    </a:lnTo>
                    <a:cubicBezTo>
                      <a:pt x="3530" y="119246"/>
                      <a:pt x="3530" y="119226"/>
                      <a:pt x="3530" y="119187"/>
                    </a:cubicBezTo>
                    <a:cubicBezTo>
                      <a:pt x="3530" y="119163"/>
                      <a:pt x="3544" y="119154"/>
                      <a:pt x="3559" y="119154"/>
                    </a:cubicBezTo>
                    <a:cubicBezTo>
                      <a:pt x="3570" y="119154"/>
                      <a:pt x="3582" y="119158"/>
                      <a:pt x="3590" y="119167"/>
                    </a:cubicBezTo>
                    <a:cubicBezTo>
                      <a:pt x="3601" y="119172"/>
                      <a:pt x="3613" y="119174"/>
                      <a:pt x="3625" y="119174"/>
                    </a:cubicBezTo>
                    <a:cubicBezTo>
                      <a:pt x="3659" y="119174"/>
                      <a:pt x="3694" y="119156"/>
                      <a:pt x="3709" y="119127"/>
                    </a:cubicBezTo>
                    <a:cubicBezTo>
                      <a:pt x="3709" y="119087"/>
                      <a:pt x="3768" y="119028"/>
                      <a:pt x="3749" y="118968"/>
                    </a:cubicBezTo>
                    <a:cubicBezTo>
                      <a:pt x="3729" y="118909"/>
                      <a:pt x="3768" y="118869"/>
                      <a:pt x="3808" y="118830"/>
                    </a:cubicBezTo>
                    <a:lnTo>
                      <a:pt x="3808" y="118810"/>
                    </a:lnTo>
                    <a:lnTo>
                      <a:pt x="3808" y="118790"/>
                    </a:lnTo>
                    <a:cubicBezTo>
                      <a:pt x="3808" y="118730"/>
                      <a:pt x="3788" y="118691"/>
                      <a:pt x="3788" y="118631"/>
                    </a:cubicBezTo>
                    <a:cubicBezTo>
                      <a:pt x="3768" y="118592"/>
                      <a:pt x="3768" y="118552"/>
                      <a:pt x="3808" y="118512"/>
                    </a:cubicBezTo>
                    <a:cubicBezTo>
                      <a:pt x="3868" y="118393"/>
                      <a:pt x="3887" y="118254"/>
                      <a:pt x="3887" y="118116"/>
                    </a:cubicBezTo>
                    <a:cubicBezTo>
                      <a:pt x="3887" y="118056"/>
                      <a:pt x="3967" y="117997"/>
                      <a:pt x="3887" y="117937"/>
                    </a:cubicBezTo>
                    <a:cubicBezTo>
                      <a:pt x="3868" y="117917"/>
                      <a:pt x="3848" y="117897"/>
                      <a:pt x="3848" y="117897"/>
                    </a:cubicBezTo>
                    <a:cubicBezTo>
                      <a:pt x="3907" y="117759"/>
                      <a:pt x="3729" y="117660"/>
                      <a:pt x="3828" y="117521"/>
                    </a:cubicBezTo>
                    <a:cubicBezTo>
                      <a:pt x="3828" y="117521"/>
                      <a:pt x="3848" y="117501"/>
                      <a:pt x="3848" y="117481"/>
                    </a:cubicBezTo>
                    <a:cubicBezTo>
                      <a:pt x="3749" y="117481"/>
                      <a:pt x="3749" y="117481"/>
                      <a:pt x="3749" y="117560"/>
                    </a:cubicBezTo>
                    <a:lnTo>
                      <a:pt x="3749" y="117600"/>
                    </a:lnTo>
                    <a:cubicBezTo>
                      <a:pt x="3749" y="117640"/>
                      <a:pt x="3729" y="117655"/>
                      <a:pt x="3709" y="117655"/>
                    </a:cubicBezTo>
                    <a:cubicBezTo>
                      <a:pt x="3689" y="117655"/>
                      <a:pt x="3669" y="117640"/>
                      <a:pt x="3669" y="117620"/>
                    </a:cubicBezTo>
                    <a:cubicBezTo>
                      <a:pt x="3649" y="117541"/>
                      <a:pt x="3669" y="117461"/>
                      <a:pt x="3709" y="117402"/>
                    </a:cubicBezTo>
                    <a:cubicBezTo>
                      <a:pt x="3610" y="117402"/>
                      <a:pt x="3610" y="117501"/>
                      <a:pt x="3590" y="117501"/>
                    </a:cubicBezTo>
                    <a:cubicBezTo>
                      <a:pt x="3550" y="117481"/>
                      <a:pt x="3590" y="117481"/>
                      <a:pt x="3590" y="117481"/>
                    </a:cubicBezTo>
                    <a:cubicBezTo>
                      <a:pt x="3590" y="117362"/>
                      <a:pt x="3570" y="117243"/>
                      <a:pt x="3511" y="117164"/>
                    </a:cubicBezTo>
                    <a:cubicBezTo>
                      <a:pt x="3491" y="117144"/>
                      <a:pt x="3471" y="117144"/>
                      <a:pt x="3451" y="117144"/>
                    </a:cubicBezTo>
                    <a:lnTo>
                      <a:pt x="3411" y="117144"/>
                    </a:lnTo>
                    <a:cubicBezTo>
                      <a:pt x="3372" y="117144"/>
                      <a:pt x="3352" y="117124"/>
                      <a:pt x="3352" y="117084"/>
                    </a:cubicBezTo>
                    <a:cubicBezTo>
                      <a:pt x="3352" y="117065"/>
                      <a:pt x="3372" y="117025"/>
                      <a:pt x="3411" y="117025"/>
                    </a:cubicBezTo>
                    <a:cubicBezTo>
                      <a:pt x="3441" y="117025"/>
                      <a:pt x="3493" y="117058"/>
                      <a:pt x="3526" y="117058"/>
                    </a:cubicBezTo>
                    <a:cubicBezTo>
                      <a:pt x="3537" y="117058"/>
                      <a:pt x="3545" y="117055"/>
                      <a:pt x="3550" y="117045"/>
                    </a:cubicBezTo>
                    <a:cubicBezTo>
                      <a:pt x="3590" y="117005"/>
                      <a:pt x="3610" y="116926"/>
                      <a:pt x="3590" y="116866"/>
                    </a:cubicBezTo>
                    <a:cubicBezTo>
                      <a:pt x="3550" y="116807"/>
                      <a:pt x="3630" y="116787"/>
                      <a:pt x="3649" y="116727"/>
                    </a:cubicBezTo>
                    <a:lnTo>
                      <a:pt x="3649" y="116608"/>
                    </a:lnTo>
                    <a:cubicBezTo>
                      <a:pt x="3643" y="116602"/>
                      <a:pt x="3636" y="116600"/>
                      <a:pt x="3630" y="116600"/>
                    </a:cubicBezTo>
                    <a:cubicBezTo>
                      <a:pt x="3616" y="116600"/>
                      <a:pt x="3603" y="116608"/>
                      <a:pt x="3590" y="116608"/>
                    </a:cubicBezTo>
                    <a:cubicBezTo>
                      <a:pt x="3580" y="116608"/>
                      <a:pt x="3565" y="116613"/>
                      <a:pt x="3550" y="116613"/>
                    </a:cubicBezTo>
                    <a:cubicBezTo>
                      <a:pt x="3535" y="116613"/>
                      <a:pt x="3521" y="116608"/>
                      <a:pt x="3511" y="116589"/>
                    </a:cubicBezTo>
                    <a:cubicBezTo>
                      <a:pt x="3451" y="116549"/>
                      <a:pt x="3431" y="116470"/>
                      <a:pt x="3471" y="116430"/>
                    </a:cubicBezTo>
                    <a:cubicBezTo>
                      <a:pt x="3485" y="116401"/>
                      <a:pt x="3511" y="116383"/>
                      <a:pt x="3539" y="116383"/>
                    </a:cubicBezTo>
                    <a:cubicBezTo>
                      <a:pt x="3549" y="116383"/>
                      <a:pt x="3559" y="116385"/>
                      <a:pt x="3570" y="116390"/>
                    </a:cubicBezTo>
                    <a:cubicBezTo>
                      <a:pt x="3610" y="116390"/>
                      <a:pt x="3649" y="116410"/>
                      <a:pt x="3689" y="116430"/>
                    </a:cubicBezTo>
                    <a:lnTo>
                      <a:pt x="3669" y="116390"/>
                    </a:lnTo>
                    <a:cubicBezTo>
                      <a:pt x="3630" y="116351"/>
                      <a:pt x="3630" y="116311"/>
                      <a:pt x="3669" y="116291"/>
                    </a:cubicBezTo>
                    <a:lnTo>
                      <a:pt x="3669" y="116271"/>
                    </a:lnTo>
                    <a:lnTo>
                      <a:pt x="3669" y="116251"/>
                    </a:lnTo>
                    <a:cubicBezTo>
                      <a:pt x="3649" y="116232"/>
                      <a:pt x="3649" y="116212"/>
                      <a:pt x="3630" y="116212"/>
                    </a:cubicBezTo>
                    <a:lnTo>
                      <a:pt x="3550" y="116251"/>
                    </a:lnTo>
                    <a:cubicBezTo>
                      <a:pt x="3528" y="116267"/>
                      <a:pt x="3508" y="116273"/>
                      <a:pt x="3492" y="116273"/>
                    </a:cubicBezTo>
                    <a:cubicBezTo>
                      <a:pt x="3466" y="116273"/>
                      <a:pt x="3451" y="116256"/>
                      <a:pt x="3451" y="116232"/>
                    </a:cubicBezTo>
                    <a:cubicBezTo>
                      <a:pt x="3471" y="116192"/>
                      <a:pt x="3491" y="116152"/>
                      <a:pt x="3491" y="116113"/>
                    </a:cubicBezTo>
                    <a:cubicBezTo>
                      <a:pt x="3471" y="116113"/>
                      <a:pt x="3451" y="116093"/>
                      <a:pt x="3451" y="116073"/>
                    </a:cubicBezTo>
                    <a:cubicBezTo>
                      <a:pt x="3451" y="116014"/>
                      <a:pt x="3471" y="115954"/>
                      <a:pt x="3491" y="115895"/>
                    </a:cubicBezTo>
                    <a:cubicBezTo>
                      <a:pt x="3471" y="115895"/>
                      <a:pt x="3451" y="115875"/>
                      <a:pt x="3451" y="115855"/>
                    </a:cubicBezTo>
                    <a:cubicBezTo>
                      <a:pt x="3451" y="115756"/>
                      <a:pt x="3451" y="115637"/>
                      <a:pt x="3451" y="115538"/>
                    </a:cubicBezTo>
                    <a:cubicBezTo>
                      <a:pt x="3411" y="115498"/>
                      <a:pt x="3411" y="115458"/>
                      <a:pt x="3411" y="115419"/>
                    </a:cubicBezTo>
                    <a:cubicBezTo>
                      <a:pt x="3411" y="115359"/>
                      <a:pt x="3411" y="115280"/>
                      <a:pt x="3411" y="115220"/>
                    </a:cubicBezTo>
                    <a:cubicBezTo>
                      <a:pt x="3372" y="115141"/>
                      <a:pt x="3451" y="115062"/>
                      <a:pt x="3431" y="114982"/>
                    </a:cubicBezTo>
                    <a:cubicBezTo>
                      <a:pt x="3431" y="114943"/>
                      <a:pt x="3491" y="114923"/>
                      <a:pt x="3511" y="114923"/>
                    </a:cubicBezTo>
                    <a:cubicBezTo>
                      <a:pt x="3550" y="114943"/>
                      <a:pt x="3570" y="114943"/>
                      <a:pt x="3590" y="114962"/>
                    </a:cubicBezTo>
                    <a:cubicBezTo>
                      <a:pt x="3630" y="114903"/>
                      <a:pt x="3649" y="114843"/>
                      <a:pt x="3630" y="114784"/>
                    </a:cubicBezTo>
                    <a:cubicBezTo>
                      <a:pt x="3590" y="114784"/>
                      <a:pt x="3570" y="114784"/>
                      <a:pt x="3590" y="114744"/>
                    </a:cubicBezTo>
                    <a:cubicBezTo>
                      <a:pt x="3610" y="114705"/>
                      <a:pt x="3649" y="114665"/>
                      <a:pt x="3709" y="114645"/>
                    </a:cubicBezTo>
                    <a:cubicBezTo>
                      <a:pt x="3729" y="114645"/>
                      <a:pt x="3729" y="114665"/>
                      <a:pt x="3729" y="114685"/>
                    </a:cubicBezTo>
                    <a:cubicBezTo>
                      <a:pt x="3788" y="114645"/>
                      <a:pt x="3768" y="114586"/>
                      <a:pt x="3788" y="114546"/>
                    </a:cubicBezTo>
                    <a:cubicBezTo>
                      <a:pt x="3808" y="114447"/>
                      <a:pt x="3828" y="114348"/>
                      <a:pt x="3868" y="114249"/>
                    </a:cubicBezTo>
                    <a:cubicBezTo>
                      <a:pt x="3868" y="114229"/>
                      <a:pt x="3848" y="114209"/>
                      <a:pt x="3828" y="114209"/>
                    </a:cubicBezTo>
                    <a:cubicBezTo>
                      <a:pt x="3808" y="114189"/>
                      <a:pt x="3768" y="114169"/>
                      <a:pt x="3749" y="114149"/>
                    </a:cubicBezTo>
                    <a:cubicBezTo>
                      <a:pt x="3743" y="114144"/>
                      <a:pt x="3737" y="114141"/>
                      <a:pt x="3731" y="114141"/>
                    </a:cubicBezTo>
                    <a:cubicBezTo>
                      <a:pt x="3717" y="114141"/>
                      <a:pt x="3703" y="114155"/>
                      <a:pt x="3689" y="114169"/>
                    </a:cubicBezTo>
                    <a:cubicBezTo>
                      <a:pt x="3689" y="114189"/>
                      <a:pt x="3749" y="114249"/>
                      <a:pt x="3689" y="114268"/>
                    </a:cubicBezTo>
                    <a:cubicBezTo>
                      <a:pt x="3677" y="114274"/>
                      <a:pt x="3668" y="114277"/>
                      <a:pt x="3658" y="114277"/>
                    </a:cubicBezTo>
                    <a:cubicBezTo>
                      <a:pt x="3636" y="114277"/>
                      <a:pt x="3618" y="114263"/>
                      <a:pt x="3590" y="114249"/>
                    </a:cubicBezTo>
                    <a:cubicBezTo>
                      <a:pt x="3590" y="114189"/>
                      <a:pt x="3630" y="114130"/>
                      <a:pt x="3590" y="114050"/>
                    </a:cubicBezTo>
                    <a:cubicBezTo>
                      <a:pt x="3550" y="113991"/>
                      <a:pt x="3590" y="113991"/>
                      <a:pt x="3610" y="113951"/>
                    </a:cubicBezTo>
                    <a:cubicBezTo>
                      <a:pt x="3630" y="113892"/>
                      <a:pt x="3669" y="113832"/>
                      <a:pt x="3729" y="113812"/>
                    </a:cubicBezTo>
                    <a:cubicBezTo>
                      <a:pt x="3729" y="113773"/>
                      <a:pt x="3729" y="113753"/>
                      <a:pt x="3768" y="113753"/>
                    </a:cubicBezTo>
                    <a:cubicBezTo>
                      <a:pt x="3788" y="113693"/>
                      <a:pt x="3768" y="113634"/>
                      <a:pt x="3749" y="113574"/>
                    </a:cubicBezTo>
                    <a:cubicBezTo>
                      <a:pt x="3709" y="113515"/>
                      <a:pt x="3689" y="113416"/>
                      <a:pt x="3729" y="113336"/>
                    </a:cubicBezTo>
                    <a:cubicBezTo>
                      <a:pt x="3729" y="113277"/>
                      <a:pt x="3729" y="113237"/>
                      <a:pt x="3729" y="113178"/>
                    </a:cubicBezTo>
                    <a:cubicBezTo>
                      <a:pt x="3729" y="113138"/>
                      <a:pt x="3709" y="113098"/>
                      <a:pt x="3649" y="113098"/>
                    </a:cubicBezTo>
                    <a:cubicBezTo>
                      <a:pt x="3610" y="113078"/>
                      <a:pt x="3610" y="113098"/>
                      <a:pt x="3590" y="113059"/>
                    </a:cubicBezTo>
                    <a:cubicBezTo>
                      <a:pt x="3590" y="113039"/>
                      <a:pt x="3590" y="113019"/>
                      <a:pt x="3590" y="113019"/>
                    </a:cubicBezTo>
                    <a:cubicBezTo>
                      <a:pt x="3590" y="112999"/>
                      <a:pt x="3570" y="112979"/>
                      <a:pt x="3570" y="112959"/>
                    </a:cubicBezTo>
                    <a:cubicBezTo>
                      <a:pt x="3590" y="112880"/>
                      <a:pt x="3550" y="112880"/>
                      <a:pt x="3570" y="112841"/>
                    </a:cubicBezTo>
                    <a:cubicBezTo>
                      <a:pt x="3590" y="112841"/>
                      <a:pt x="3610" y="112821"/>
                      <a:pt x="3630" y="112801"/>
                    </a:cubicBezTo>
                    <a:cubicBezTo>
                      <a:pt x="3649" y="112781"/>
                      <a:pt x="3649" y="112741"/>
                      <a:pt x="3610" y="112702"/>
                    </a:cubicBezTo>
                    <a:cubicBezTo>
                      <a:pt x="3530" y="112622"/>
                      <a:pt x="3570" y="112543"/>
                      <a:pt x="3610" y="112464"/>
                    </a:cubicBezTo>
                    <a:lnTo>
                      <a:pt x="3610" y="112246"/>
                    </a:lnTo>
                    <a:cubicBezTo>
                      <a:pt x="3550" y="112186"/>
                      <a:pt x="3550" y="112186"/>
                      <a:pt x="3610" y="112107"/>
                    </a:cubicBezTo>
                    <a:cubicBezTo>
                      <a:pt x="3649" y="112127"/>
                      <a:pt x="3649" y="112166"/>
                      <a:pt x="3649" y="112206"/>
                    </a:cubicBezTo>
                    <a:lnTo>
                      <a:pt x="3749" y="112166"/>
                    </a:lnTo>
                    <a:lnTo>
                      <a:pt x="3788" y="112127"/>
                    </a:lnTo>
                    <a:cubicBezTo>
                      <a:pt x="3768" y="112067"/>
                      <a:pt x="3729" y="112027"/>
                      <a:pt x="3788" y="111988"/>
                    </a:cubicBezTo>
                    <a:cubicBezTo>
                      <a:pt x="3848" y="111948"/>
                      <a:pt x="3868" y="111849"/>
                      <a:pt x="3967" y="111849"/>
                    </a:cubicBezTo>
                    <a:cubicBezTo>
                      <a:pt x="3967" y="111770"/>
                      <a:pt x="4006" y="111690"/>
                      <a:pt x="3967" y="111611"/>
                    </a:cubicBezTo>
                    <a:cubicBezTo>
                      <a:pt x="3947" y="111551"/>
                      <a:pt x="3967" y="111492"/>
                      <a:pt x="4006" y="111432"/>
                    </a:cubicBezTo>
                    <a:cubicBezTo>
                      <a:pt x="3907" y="111353"/>
                      <a:pt x="3729" y="111353"/>
                      <a:pt x="3749" y="111274"/>
                    </a:cubicBezTo>
                    <a:cubicBezTo>
                      <a:pt x="3768" y="111195"/>
                      <a:pt x="3828" y="111214"/>
                      <a:pt x="3887" y="111195"/>
                    </a:cubicBezTo>
                    <a:cubicBezTo>
                      <a:pt x="3987" y="111195"/>
                      <a:pt x="3987" y="111195"/>
                      <a:pt x="3987" y="111155"/>
                    </a:cubicBezTo>
                    <a:cubicBezTo>
                      <a:pt x="3987" y="111095"/>
                      <a:pt x="3987" y="111056"/>
                      <a:pt x="3967" y="110996"/>
                    </a:cubicBezTo>
                    <a:cubicBezTo>
                      <a:pt x="3947" y="110957"/>
                      <a:pt x="3967" y="110897"/>
                      <a:pt x="3987" y="110857"/>
                    </a:cubicBezTo>
                    <a:cubicBezTo>
                      <a:pt x="4046" y="110798"/>
                      <a:pt x="4086" y="110719"/>
                      <a:pt x="4046" y="110659"/>
                    </a:cubicBezTo>
                    <a:cubicBezTo>
                      <a:pt x="3927" y="110600"/>
                      <a:pt x="4006" y="110500"/>
                      <a:pt x="3987" y="110421"/>
                    </a:cubicBezTo>
                    <a:cubicBezTo>
                      <a:pt x="3967" y="110342"/>
                      <a:pt x="4006" y="110342"/>
                      <a:pt x="4066" y="110342"/>
                    </a:cubicBezTo>
                    <a:cubicBezTo>
                      <a:pt x="4086" y="110342"/>
                      <a:pt x="4086" y="110322"/>
                      <a:pt x="4106" y="110322"/>
                    </a:cubicBezTo>
                    <a:lnTo>
                      <a:pt x="4106" y="110243"/>
                    </a:lnTo>
                    <a:cubicBezTo>
                      <a:pt x="4106" y="110183"/>
                      <a:pt x="4125" y="110124"/>
                      <a:pt x="4145" y="110064"/>
                    </a:cubicBezTo>
                    <a:cubicBezTo>
                      <a:pt x="4128" y="110029"/>
                      <a:pt x="4157" y="109962"/>
                      <a:pt x="4093" y="109962"/>
                    </a:cubicBezTo>
                    <a:cubicBezTo>
                      <a:pt x="4086" y="109962"/>
                      <a:pt x="4077" y="109963"/>
                      <a:pt x="4066" y="109965"/>
                    </a:cubicBezTo>
                    <a:cubicBezTo>
                      <a:pt x="4055" y="109969"/>
                      <a:pt x="4045" y="109970"/>
                      <a:pt x="4037" y="109970"/>
                    </a:cubicBezTo>
                    <a:cubicBezTo>
                      <a:pt x="3999" y="109970"/>
                      <a:pt x="3983" y="109938"/>
                      <a:pt x="3967" y="109905"/>
                    </a:cubicBezTo>
                    <a:cubicBezTo>
                      <a:pt x="3907" y="109866"/>
                      <a:pt x="3887" y="109786"/>
                      <a:pt x="3868" y="109727"/>
                    </a:cubicBezTo>
                    <a:cubicBezTo>
                      <a:pt x="3848" y="109707"/>
                      <a:pt x="3828" y="109668"/>
                      <a:pt x="3828" y="109628"/>
                    </a:cubicBezTo>
                    <a:cubicBezTo>
                      <a:pt x="3828" y="109608"/>
                      <a:pt x="3828" y="109568"/>
                      <a:pt x="3848" y="109529"/>
                    </a:cubicBezTo>
                    <a:cubicBezTo>
                      <a:pt x="3848" y="109489"/>
                      <a:pt x="3768" y="109410"/>
                      <a:pt x="3828" y="109350"/>
                    </a:cubicBezTo>
                    <a:cubicBezTo>
                      <a:pt x="3808" y="109311"/>
                      <a:pt x="3768" y="109271"/>
                      <a:pt x="3788" y="109211"/>
                    </a:cubicBezTo>
                    <a:cubicBezTo>
                      <a:pt x="3808" y="109152"/>
                      <a:pt x="3788" y="109132"/>
                      <a:pt x="3768" y="109092"/>
                    </a:cubicBezTo>
                    <a:cubicBezTo>
                      <a:pt x="3749" y="109053"/>
                      <a:pt x="3768" y="109013"/>
                      <a:pt x="3828" y="108993"/>
                    </a:cubicBezTo>
                    <a:cubicBezTo>
                      <a:pt x="3828" y="108993"/>
                      <a:pt x="3828" y="108973"/>
                      <a:pt x="3828" y="108954"/>
                    </a:cubicBezTo>
                    <a:lnTo>
                      <a:pt x="3828" y="108934"/>
                    </a:lnTo>
                    <a:cubicBezTo>
                      <a:pt x="3808" y="108934"/>
                      <a:pt x="3788" y="108894"/>
                      <a:pt x="3788" y="108854"/>
                    </a:cubicBezTo>
                    <a:cubicBezTo>
                      <a:pt x="3808" y="108835"/>
                      <a:pt x="3848" y="108835"/>
                      <a:pt x="3868" y="108835"/>
                    </a:cubicBezTo>
                    <a:lnTo>
                      <a:pt x="3927" y="108835"/>
                    </a:lnTo>
                    <a:cubicBezTo>
                      <a:pt x="3967" y="108775"/>
                      <a:pt x="3947" y="108696"/>
                      <a:pt x="4006" y="108636"/>
                    </a:cubicBezTo>
                    <a:cubicBezTo>
                      <a:pt x="4006" y="108616"/>
                      <a:pt x="4026" y="108597"/>
                      <a:pt x="4046" y="108597"/>
                    </a:cubicBezTo>
                    <a:lnTo>
                      <a:pt x="4046" y="108577"/>
                    </a:lnTo>
                    <a:lnTo>
                      <a:pt x="4046" y="108517"/>
                    </a:lnTo>
                    <a:cubicBezTo>
                      <a:pt x="4046" y="108478"/>
                      <a:pt x="4026" y="108438"/>
                      <a:pt x="4086" y="108418"/>
                    </a:cubicBezTo>
                    <a:cubicBezTo>
                      <a:pt x="4086" y="108359"/>
                      <a:pt x="4125" y="108319"/>
                      <a:pt x="4165" y="108299"/>
                    </a:cubicBezTo>
                    <a:cubicBezTo>
                      <a:pt x="4165" y="108259"/>
                      <a:pt x="4185" y="108240"/>
                      <a:pt x="4185" y="108220"/>
                    </a:cubicBezTo>
                    <a:cubicBezTo>
                      <a:pt x="4205" y="108141"/>
                      <a:pt x="4225" y="108081"/>
                      <a:pt x="4225" y="108002"/>
                    </a:cubicBezTo>
                    <a:cubicBezTo>
                      <a:pt x="4225" y="107922"/>
                      <a:pt x="4165" y="107863"/>
                      <a:pt x="4185" y="107784"/>
                    </a:cubicBezTo>
                    <a:cubicBezTo>
                      <a:pt x="4185" y="107764"/>
                      <a:pt x="4185" y="107724"/>
                      <a:pt x="4225" y="107724"/>
                    </a:cubicBezTo>
                    <a:cubicBezTo>
                      <a:pt x="4238" y="107717"/>
                      <a:pt x="4247" y="107715"/>
                      <a:pt x="4252" y="107715"/>
                    </a:cubicBezTo>
                    <a:cubicBezTo>
                      <a:pt x="4264" y="107715"/>
                      <a:pt x="4264" y="107724"/>
                      <a:pt x="4264" y="107724"/>
                    </a:cubicBezTo>
                    <a:cubicBezTo>
                      <a:pt x="4264" y="107704"/>
                      <a:pt x="4264" y="107724"/>
                      <a:pt x="4244" y="107684"/>
                    </a:cubicBezTo>
                    <a:cubicBezTo>
                      <a:pt x="4225" y="107645"/>
                      <a:pt x="4165" y="107585"/>
                      <a:pt x="4225" y="107546"/>
                    </a:cubicBezTo>
                    <a:cubicBezTo>
                      <a:pt x="4244" y="107526"/>
                      <a:pt x="4284" y="107506"/>
                      <a:pt x="4304" y="107506"/>
                    </a:cubicBezTo>
                    <a:cubicBezTo>
                      <a:pt x="4344" y="107446"/>
                      <a:pt x="4363" y="107387"/>
                      <a:pt x="4383" y="107327"/>
                    </a:cubicBezTo>
                    <a:cubicBezTo>
                      <a:pt x="4403" y="107288"/>
                      <a:pt x="4403" y="107248"/>
                      <a:pt x="4344" y="107248"/>
                    </a:cubicBezTo>
                    <a:cubicBezTo>
                      <a:pt x="4304" y="107248"/>
                      <a:pt x="4264" y="107228"/>
                      <a:pt x="4225" y="107208"/>
                    </a:cubicBezTo>
                    <a:cubicBezTo>
                      <a:pt x="4225" y="107208"/>
                      <a:pt x="4225" y="107208"/>
                      <a:pt x="4225" y="107189"/>
                    </a:cubicBezTo>
                    <a:lnTo>
                      <a:pt x="4244" y="107189"/>
                    </a:lnTo>
                    <a:cubicBezTo>
                      <a:pt x="4253" y="107191"/>
                      <a:pt x="4262" y="107192"/>
                      <a:pt x="4270" y="107192"/>
                    </a:cubicBezTo>
                    <a:cubicBezTo>
                      <a:pt x="4343" y="107192"/>
                      <a:pt x="4419" y="107123"/>
                      <a:pt x="4383" y="107070"/>
                    </a:cubicBezTo>
                    <a:cubicBezTo>
                      <a:pt x="4383" y="107050"/>
                      <a:pt x="4383" y="107030"/>
                      <a:pt x="4363" y="107010"/>
                    </a:cubicBezTo>
                    <a:lnTo>
                      <a:pt x="4264" y="106970"/>
                    </a:lnTo>
                    <a:cubicBezTo>
                      <a:pt x="4185" y="106951"/>
                      <a:pt x="4185" y="106951"/>
                      <a:pt x="4185" y="106832"/>
                    </a:cubicBezTo>
                    <a:lnTo>
                      <a:pt x="4185" y="106693"/>
                    </a:lnTo>
                    <a:cubicBezTo>
                      <a:pt x="4225" y="106633"/>
                      <a:pt x="4205" y="106574"/>
                      <a:pt x="4185" y="106534"/>
                    </a:cubicBezTo>
                    <a:cubicBezTo>
                      <a:pt x="4165" y="106514"/>
                      <a:pt x="4185" y="106475"/>
                      <a:pt x="4225" y="106475"/>
                    </a:cubicBezTo>
                    <a:lnTo>
                      <a:pt x="4264" y="106475"/>
                    </a:lnTo>
                    <a:cubicBezTo>
                      <a:pt x="4264" y="106455"/>
                      <a:pt x="4264" y="106455"/>
                      <a:pt x="4264" y="106435"/>
                    </a:cubicBezTo>
                    <a:lnTo>
                      <a:pt x="4225" y="106435"/>
                    </a:lnTo>
                    <a:cubicBezTo>
                      <a:pt x="4205" y="106415"/>
                      <a:pt x="4205" y="106395"/>
                      <a:pt x="4185" y="106395"/>
                    </a:cubicBezTo>
                    <a:cubicBezTo>
                      <a:pt x="4185" y="106296"/>
                      <a:pt x="4185" y="106296"/>
                      <a:pt x="4284" y="106276"/>
                    </a:cubicBezTo>
                    <a:cubicBezTo>
                      <a:pt x="4304" y="106276"/>
                      <a:pt x="4324" y="106276"/>
                      <a:pt x="4363" y="106257"/>
                    </a:cubicBezTo>
                    <a:cubicBezTo>
                      <a:pt x="4344" y="106217"/>
                      <a:pt x="4304" y="106157"/>
                      <a:pt x="4363" y="106118"/>
                    </a:cubicBezTo>
                    <a:cubicBezTo>
                      <a:pt x="4383" y="106098"/>
                      <a:pt x="4383" y="106078"/>
                      <a:pt x="4383" y="106038"/>
                    </a:cubicBezTo>
                    <a:cubicBezTo>
                      <a:pt x="4363" y="106019"/>
                      <a:pt x="4348" y="106014"/>
                      <a:pt x="4336" y="106014"/>
                    </a:cubicBezTo>
                    <a:cubicBezTo>
                      <a:pt x="4324" y="106014"/>
                      <a:pt x="4314" y="106019"/>
                      <a:pt x="4304" y="106019"/>
                    </a:cubicBezTo>
                    <a:cubicBezTo>
                      <a:pt x="4276" y="106033"/>
                      <a:pt x="4258" y="106047"/>
                      <a:pt x="4242" y="106047"/>
                    </a:cubicBezTo>
                    <a:cubicBezTo>
                      <a:pt x="4236" y="106047"/>
                      <a:pt x="4230" y="106044"/>
                      <a:pt x="4225" y="106038"/>
                    </a:cubicBezTo>
                    <a:cubicBezTo>
                      <a:pt x="4225" y="106019"/>
                      <a:pt x="4225" y="105999"/>
                      <a:pt x="4225" y="105999"/>
                    </a:cubicBezTo>
                    <a:lnTo>
                      <a:pt x="4225" y="105919"/>
                    </a:lnTo>
                    <a:cubicBezTo>
                      <a:pt x="4225" y="105900"/>
                      <a:pt x="4205" y="105880"/>
                      <a:pt x="4225" y="105820"/>
                    </a:cubicBezTo>
                    <a:cubicBezTo>
                      <a:pt x="4244" y="105781"/>
                      <a:pt x="4185" y="105741"/>
                      <a:pt x="4185" y="105721"/>
                    </a:cubicBezTo>
                    <a:cubicBezTo>
                      <a:pt x="4185" y="105602"/>
                      <a:pt x="4185" y="105483"/>
                      <a:pt x="4225" y="105364"/>
                    </a:cubicBezTo>
                    <a:cubicBezTo>
                      <a:pt x="4244" y="105305"/>
                      <a:pt x="4304" y="105285"/>
                      <a:pt x="4363" y="105265"/>
                    </a:cubicBezTo>
                    <a:lnTo>
                      <a:pt x="4403" y="105225"/>
                    </a:lnTo>
                    <a:cubicBezTo>
                      <a:pt x="4403" y="105106"/>
                      <a:pt x="4403" y="105027"/>
                      <a:pt x="4264" y="105007"/>
                    </a:cubicBezTo>
                    <a:cubicBezTo>
                      <a:pt x="4225" y="105007"/>
                      <a:pt x="4205" y="104888"/>
                      <a:pt x="4225" y="104868"/>
                    </a:cubicBezTo>
                    <a:cubicBezTo>
                      <a:pt x="4234" y="104858"/>
                      <a:pt x="4239" y="104853"/>
                      <a:pt x="4244" y="104853"/>
                    </a:cubicBezTo>
                    <a:cubicBezTo>
                      <a:pt x="4249" y="104853"/>
                      <a:pt x="4254" y="104858"/>
                      <a:pt x="4264" y="104868"/>
                    </a:cubicBezTo>
                    <a:cubicBezTo>
                      <a:pt x="4281" y="104894"/>
                      <a:pt x="4302" y="104901"/>
                      <a:pt x="4325" y="104901"/>
                    </a:cubicBezTo>
                    <a:cubicBezTo>
                      <a:pt x="4355" y="104901"/>
                      <a:pt x="4389" y="104888"/>
                      <a:pt x="4423" y="104888"/>
                    </a:cubicBezTo>
                    <a:cubicBezTo>
                      <a:pt x="4423" y="104868"/>
                      <a:pt x="4423" y="104849"/>
                      <a:pt x="4423" y="104829"/>
                    </a:cubicBezTo>
                    <a:cubicBezTo>
                      <a:pt x="4363" y="104730"/>
                      <a:pt x="4304" y="104769"/>
                      <a:pt x="4264" y="104749"/>
                    </a:cubicBezTo>
                    <a:cubicBezTo>
                      <a:pt x="4264" y="104749"/>
                      <a:pt x="4244" y="104749"/>
                      <a:pt x="4244" y="104730"/>
                    </a:cubicBezTo>
                    <a:cubicBezTo>
                      <a:pt x="4225" y="104630"/>
                      <a:pt x="4304" y="104591"/>
                      <a:pt x="4383" y="104571"/>
                    </a:cubicBezTo>
                    <a:cubicBezTo>
                      <a:pt x="4403" y="104571"/>
                      <a:pt x="4423" y="104551"/>
                      <a:pt x="4423" y="104511"/>
                    </a:cubicBezTo>
                    <a:cubicBezTo>
                      <a:pt x="4383" y="104511"/>
                      <a:pt x="4363" y="104492"/>
                      <a:pt x="4344" y="104492"/>
                    </a:cubicBezTo>
                    <a:cubicBezTo>
                      <a:pt x="4338" y="104489"/>
                      <a:pt x="4332" y="104487"/>
                      <a:pt x="4326" y="104487"/>
                    </a:cubicBezTo>
                    <a:cubicBezTo>
                      <a:pt x="4302" y="104487"/>
                      <a:pt x="4279" y="104506"/>
                      <a:pt x="4256" y="104506"/>
                    </a:cubicBezTo>
                    <a:cubicBezTo>
                      <a:pt x="4245" y="104506"/>
                      <a:pt x="4235" y="104502"/>
                      <a:pt x="4225" y="104492"/>
                    </a:cubicBezTo>
                    <a:cubicBezTo>
                      <a:pt x="4225" y="104472"/>
                      <a:pt x="4284" y="104432"/>
                      <a:pt x="4284" y="104392"/>
                    </a:cubicBezTo>
                    <a:cubicBezTo>
                      <a:pt x="4304" y="104353"/>
                      <a:pt x="4324" y="104293"/>
                      <a:pt x="4324" y="104234"/>
                    </a:cubicBezTo>
                    <a:cubicBezTo>
                      <a:pt x="4324" y="104174"/>
                      <a:pt x="4344" y="104115"/>
                      <a:pt x="4403" y="104075"/>
                    </a:cubicBezTo>
                    <a:lnTo>
                      <a:pt x="4363" y="103956"/>
                    </a:lnTo>
                    <a:lnTo>
                      <a:pt x="4284" y="104016"/>
                    </a:lnTo>
                    <a:cubicBezTo>
                      <a:pt x="4278" y="104021"/>
                      <a:pt x="4272" y="104024"/>
                      <a:pt x="4267" y="104024"/>
                    </a:cubicBezTo>
                    <a:cubicBezTo>
                      <a:pt x="4254" y="104024"/>
                      <a:pt x="4244" y="104010"/>
                      <a:pt x="4244" y="103996"/>
                    </a:cubicBezTo>
                    <a:cubicBezTo>
                      <a:pt x="4244" y="103936"/>
                      <a:pt x="4225" y="103857"/>
                      <a:pt x="4324" y="103837"/>
                    </a:cubicBezTo>
                    <a:cubicBezTo>
                      <a:pt x="4324" y="103758"/>
                      <a:pt x="4344" y="103678"/>
                      <a:pt x="4383" y="103599"/>
                    </a:cubicBezTo>
                    <a:lnTo>
                      <a:pt x="4383" y="103500"/>
                    </a:lnTo>
                    <a:lnTo>
                      <a:pt x="4383" y="103421"/>
                    </a:lnTo>
                    <a:lnTo>
                      <a:pt x="4383" y="103103"/>
                    </a:lnTo>
                    <a:cubicBezTo>
                      <a:pt x="4383" y="103084"/>
                      <a:pt x="4344" y="103064"/>
                      <a:pt x="4383" y="103024"/>
                    </a:cubicBezTo>
                    <a:cubicBezTo>
                      <a:pt x="4403" y="102965"/>
                      <a:pt x="4383" y="102885"/>
                      <a:pt x="4383" y="102846"/>
                    </a:cubicBezTo>
                    <a:cubicBezTo>
                      <a:pt x="4383" y="102806"/>
                      <a:pt x="4324" y="102766"/>
                      <a:pt x="4304" y="102707"/>
                    </a:cubicBezTo>
                    <a:cubicBezTo>
                      <a:pt x="4284" y="102647"/>
                      <a:pt x="4403" y="102608"/>
                      <a:pt x="4363" y="102528"/>
                    </a:cubicBezTo>
                    <a:lnTo>
                      <a:pt x="4284" y="102449"/>
                    </a:lnTo>
                    <a:cubicBezTo>
                      <a:pt x="4284" y="102469"/>
                      <a:pt x="4264" y="102489"/>
                      <a:pt x="4244" y="102528"/>
                    </a:cubicBezTo>
                    <a:cubicBezTo>
                      <a:pt x="4244" y="102542"/>
                      <a:pt x="4225" y="102556"/>
                      <a:pt x="4206" y="102556"/>
                    </a:cubicBezTo>
                    <a:cubicBezTo>
                      <a:pt x="4198" y="102556"/>
                      <a:pt x="4191" y="102554"/>
                      <a:pt x="4185" y="102548"/>
                    </a:cubicBezTo>
                    <a:cubicBezTo>
                      <a:pt x="4145" y="102528"/>
                      <a:pt x="4165" y="102489"/>
                      <a:pt x="4185" y="102469"/>
                    </a:cubicBezTo>
                    <a:cubicBezTo>
                      <a:pt x="4205" y="102449"/>
                      <a:pt x="4244" y="102409"/>
                      <a:pt x="4284" y="102409"/>
                    </a:cubicBezTo>
                    <a:lnTo>
                      <a:pt x="4344" y="102350"/>
                    </a:lnTo>
                    <a:cubicBezTo>
                      <a:pt x="4244" y="102310"/>
                      <a:pt x="4244" y="102310"/>
                      <a:pt x="4264" y="102251"/>
                    </a:cubicBezTo>
                    <a:cubicBezTo>
                      <a:pt x="4284" y="102231"/>
                      <a:pt x="4304" y="102191"/>
                      <a:pt x="4324" y="102171"/>
                    </a:cubicBezTo>
                    <a:cubicBezTo>
                      <a:pt x="4344" y="102132"/>
                      <a:pt x="4403" y="102092"/>
                      <a:pt x="4344" y="102013"/>
                    </a:cubicBezTo>
                    <a:cubicBezTo>
                      <a:pt x="4284" y="101953"/>
                      <a:pt x="4344" y="101933"/>
                      <a:pt x="4363" y="101913"/>
                    </a:cubicBezTo>
                    <a:lnTo>
                      <a:pt x="4363" y="101874"/>
                    </a:lnTo>
                    <a:cubicBezTo>
                      <a:pt x="4344" y="101814"/>
                      <a:pt x="4304" y="101755"/>
                      <a:pt x="4264" y="101735"/>
                    </a:cubicBezTo>
                    <a:cubicBezTo>
                      <a:pt x="4225" y="101715"/>
                      <a:pt x="4225" y="101676"/>
                      <a:pt x="4264" y="101656"/>
                    </a:cubicBezTo>
                    <a:cubicBezTo>
                      <a:pt x="4304" y="101616"/>
                      <a:pt x="4324" y="101596"/>
                      <a:pt x="4264" y="101557"/>
                    </a:cubicBezTo>
                    <a:cubicBezTo>
                      <a:pt x="4205" y="101517"/>
                      <a:pt x="4185" y="101517"/>
                      <a:pt x="4205" y="101457"/>
                    </a:cubicBezTo>
                    <a:cubicBezTo>
                      <a:pt x="4165" y="101378"/>
                      <a:pt x="4165" y="101378"/>
                      <a:pt x="4244" y="101378"/>
                    </a:cubicBezTo>
                    <a:cubicBezTo>
                      <a:pt x="4244" y="101338"/>
                      <a:pt x="4244" y="101299"/>
                      <a:pt x="4225" y="101299"/>
                    </a:cubicBezTo>
                    <a:cubicBezTo>
                      <a:pt x="4125" y="101299"/>
                      <a:pt x="4125" y="101219"/>
                      <a:pt x="4125" y="101140"/>
                    </a:cubicBezTo>
                    <a:cubicBezTo>
                      <a:pt x="4106" y="101120"/>
                      <a:pt x="4106" y="101100"/>
                      <a:pt x="4086" y="101081"/>
                    </a:cubicBezTo>
                    <a:cubicBezTo>
                      <a:pt x="4046" y="101041"/>
                      <a:pt x="4066" y="101001"/>
                      <a:pt x="4086" y="100981"/>
                    </a:cubicBezTo>
                    <a:cubicBezTo>
                      <a:pt x="4026" y="100922"/>
                      <a:pt x="4046" y="100823"/>
                      <a:pt x="4125" y="100803"/>
                    </a:cubicBezTo>
                    <a:cubicBezTo>
                      <a:pt x="4125" y="100743"/>
                      <a:pt x="4125" y="100704"/>
                      <a:pt x="4145" y="100664"/>
                    </a:cubicBezTo>
                    <a:cubicBezTo>
                      <a:pt x="4165" y="100624"/>
                      <a:pt x="4165" y="100605"/>
                      <a:pt x="4125" y="100585"/>
                    </a:cubicBezTo>
                    <a:cubicBezTo>
                      <a:pt x="4026" y="100585"/>
                      <a:pt x="4066" y="100486"/>
                      <a:pt x="4026" y="100446"/>
                    </a:cubicBezTo>
                    <a:lnTo>
                      <a:pt x="4026" y="100386"/>
                    </a:lnTo>
                    <a:cubicBezTo>
                      <a:pt x="4026" y="100327"/>
                      <a:pt x="4046" y="100248"/>
                      <a:pt x="4086" y="100188"/>
                    </a:cubicBezTo>
                    <a:cubicBezTo>
                      <a:pt x="4106" y="100149"/>
                      <a:pt x="4006" y="100168"/>
                      <a:pt x="3987" y="100129"/>
                    </a:cubicBezTo>
                    <a:cubicBezTo>
                      <a:pt x="3987" y="100089"/>
                      <a:pt x="4006" y="100069"/>
                      <a:pt x="4026" y="100049"/>
                    </a:cubicBezTo>
                    <a:cubicBezTo>
                      <a:pt x="4066" y="100030"/>
                      <a:pt x="4086" y="100010"/>
                      <a:pt x="4086" y="99970"/>
                    </a:cubicBezTo>
                    <a:cubicBezTo>
                      <a:pt x="4086" y="99930"/>
                      <a:pt x="4086" y="99871"/>
                      <a:pt x="4086" y="99811"/>
                    </a:cubicBezTo>
                    <a:lnTo>
                      <a:pt x="4086" y="99454"/>
                    </a:lnTo>
                    <a:cubicBezTo>
                      <a:pt x="4086" y="99375"/>
                      <a:pt x="4086" y="99355"/>
                      <a:pt x="4125" y="99355"/>
                    </a:cubicBezTo>
                    <a:cubicBezTo>
                      <a:pt x="4145" y="99355"/>
                      <a:pt x="4145" y="99435"/>
                      <a:pt x="4165" y="99454"/>
                    </a:cubicBezTo>
                    <a:cubicBezTo>
                      <a:pt x="4225" y="99494"/>
                      <a:pt x="4284" y="99534"/>
                      <a:pt x="4304" y="99593"/>
                    </a:cubicBezTo>
                    <a:cubicBezTo>
                      <a:pt x="4310" y="99606"/>
                      <a:pt x="4324" y="99611"/>
                      <a:pt x="4340" y="99611"/>
                    </a:cubicBezTo>
                    <a:cubicBezTo>
                      <a:pt x="4372" y="99611"/>
                      <a:pt x="4416" y="99593"/>
                      <a:pt x="4443" y="99593"/>
                    </a:cubicBezTo>
                    <a:cubicBezTo>
                      <a:pt x="4443" y="99573"/>
                      <a:pt x="4443" y="99554"/>
                      <a:pt x="4482" y="99554"/>
                    </a:cubicBezTo>
                    <a:cubicBezTo>
                      <a:pt x="4462" y="99514"/>
                      <a:pt x="4462" y="99474"/>
                      <a:pt x="4502" y="99435"/>
                    </a:cubicBezTo>
                    <a:cubicBezTo>
                      <a:pt x="4562" y="99395"/>
                      <a:pt x="4502" y="99276"/>
                      <a:pt x="4601" y="99256"/>
                    </a:cubicBezTo>
                    <a:lnTo>
                      <a:pt x="4661" y="99256"/>
                    </a:lnTo>
                    <a:cubicBezTo>
                      <a:pt x="4542" y="99078"/>
                      <a:pt x="4562" y="98859"/>
                      <a:pt x="4700" y="98721"/>
                    </a:cubicBezTo>
                    <a:cubicBezTo>
                      <a:pt x="4700" y="98701"/>
                      <a:pt x="4700" y="98681"/>
                      <a:pt x="4740" y="98661"/>
                    </a:cubicBezTo>
                    <a:cubicBezTo>
                      <a:pt x="4740" y="98621"/>
                      <a:pt x="4740" y="98562"/>
                      <a:pt x="4760" y="98522"/>
                    </a:cubicBezTo>
                    <a:cubicBezTo>
                      <a:pt x="4800" y="98483"/>
                      <a:pt x="4740" y="98384"/>
                      <a:pt x="4780" y="98324"/>
                    </a:cubicBezTo>
                    <a:cubicBezTo>
                      <a:pt x="4720" y="98245"/>
                      <a:pt x="4720" y="98146"/>
                      <a:pt x="4760" y="98066"/>
                    </a:cubicBezTo>
                    <a:cubicBezTo>
                      <a:pt x="4780" y="98046"/>
                      <a:pt x="4740" y="98027"/>
                      <a:pt x="4720" y="98007"/>
                    </a:cubicBezTo>
                    <a:cubicBezTo>
                      <a:pt x="4671" y="98007"/>
                      <a:pt x="4663" y="98101"/>
                      <a:pt x="4617" y="98101"/>
                    </a:cubicBezTo>
                    <a:cubicBezTo>
                      <a:pt x="4607" y="98101"/>
                      <a:pt x="4595" y="98097"/>
                      <a:pt x="4581" y="98086"/>
                    </a:cubicBezTo>
                    <a:cubicBezTo>
                      <a:pt x="4522" y="98046"/>
                      <a:pt x="4641" y="98007"/>
                      <a:pt x="4621" y="97947"/>
                    </a:cubicBezTo>
                    <a:cubicBezTo>
                      <a:pt x="4621" y="97888"/>
                      <a:pt x="4641" y="97848"/>
                      <a:pt x="4700" y="97808"/>
                    </a:cubicBezTo>
                    <a:cubicBezTo>
                      <a:pt x="4700" y="97749"/>
                      <a:pt x="4700" y="97670"/>
                      <a:pt x="4700" y="97610"/>
                    </a:cubicBezTo>
                    <a:cubicBezTo>
                      <a:pt x="4720" y="97531"/>
                      <a:pt x="4681" y="97511"/>
                      <a:pt x="4661" y="97471"/>
                    </a:cubicBezTo>
                    <a:cubicBezTo>
                      <a:pt x="4641" y="97471"/>
                      <a:pt x="4621" y="97476"/>
                      <a:pt x="4606" y="97476"/>
                    </a:cubicBezTo>
                    <a:cubicBezTo>
                      <a:pt x="4591" y="97476"/>
                      <a:pt x="4581" y="97471"/>
                      <a:pt x="4581" y="97451"/>
                    </a:cubicBezTo>
                    <a:cubicBezTo>
                      <a:pt x="4562" y="97392"/>
                      <a:pt x="4522" y="97352"/>
                      <a:pt x="4482" y="97293"/>
                    </a:cubicBezTo>
                    <a:cubicBezTo>
                      <a:pt x="4423" y="97233"/>
                      <a:pt x="4383" y="97114"/>
                      <a:pt x="4403" y="97015"/>
                    </a:cubicBezTo>
                    <a:cubicBezTo>
                      <a:pt x="4344" y="96956"/>
                      <a:pt x="4462" y="96896"/>
                      <a:pt x="4423" y="96837"/>
                    </a:cubicBezTo>
                    <a:cubicBezTo>
                      <a:pt x="4403" y="96777"/>
                      <a:pt x="4363" y="96757"/>
                      <a:pt x="4344" y="96698"/>
                    </a:cubicBezTo>
                    <a:cubicBezTo>
                      <a:pt x="4304" y="96638"/>
                      <a:pt x="4344" y="96599"/>
                      <a:pt x="4383" y="96579"/>
                    </a:cubicBezTo>
                    <a:cubicBezTo>
                      <a:pt x="4403" y="96480"/>
                      <a:pt x="4403" y="96381"/>
                      <a:pt x="4344" y="96301"/>
                    </a:cubicBezTo>
                    <a:cubicBezTo>
                      <a:pt x="4264" y="96182"/>
                      <a:pt x="4264" y="96043"/>
                      <a:pt x="4344" y="95924"/>
                    </a:cubicBezTo>
                    <a:cubicBezTo>
                      <a:pt x="4363" y="95865"/>
                      <a:pt x="4344" y="95786"/>
                      <a:pt x="4403" y="95746"/>
                    </a:cubicBezTo>
                    <a:cubicBezTo>
                      <a:pt x="4423" y="95706"/>
                      <a:pt x="4462" y="95706"/>
                      <a:pt x="4502" y="95686"/>
                    </a:cubicBezTo>
                    <a:cubicBezTo>
                      <a:pt x="4522" y="95686"/>
                      <a:pt x="4542" y="95647"/>
                      <a:pt x="4522" y="95627"/>
                    </a:cubicBezTo>
                    <a:cubicBezTo>
                      <a:pt x="4423" y="95548"/>
                      <a:pt x="4383" y="95409"/>
                      <a:pt x="4383" y="95270"/>
                    </a:cubicBezTo>
                    <a:cubicBezTo>
                      <a:pt x="4304" y="95270"/>
                      <a:pt x="4304" y="95349"/>
                      <a:pt x="4225" y="95349"/>
                    </a:cubicBezTo>
                    <a:cubicBezTo>
                      <a:pt x="4205" y="95250"/>
                      <a:pt x="4205" y="95151"/>
                      <a:pt x="4244" y="95072"/>
                    </a:cubicBezTo>
                    <a:cubicBezTo>
                      <a:pt x="4244" y="95032"/>
                      <a:pt x="4264" y="94992"/>
                      <a:pt x="4304" y="94992"/>
                    </a:cubicBezTo>
                    <a:cubicBezTo>
                      <a:pt x="4344" y="95012"/>
                      <a:pt x="4344" y="95032"/>
                      <a:pt x="4363" y="95052"/>
                    </a:cubicBezTo>
                    <a:lnTo>
                      <a:pt x="4363" y="95032"/>
                    </a:lnTo>
                    <a:lnTo>
                      <a:pt x="4383" y="95032"/>
                    </a:lnTo>
                    <a:lnTo>
                      <a:pt x="4383" y="94973"/>
                    </a:lnTo>
                    <a:cubicBezTo>
                      <a:pt x="4383" y="94913"/>
                      <a:pt x="4462" y="94953"/>
                      <a:pt x="4462" y="94893"/>
                    </a:cubicBezTo>
                    <a:cubicBezTo>
                      <a:pt x="4462" y="94873"/>
                      <a:pt x="4462" y="94834"/>
                      <a:pt x="4462" y="94794"/>
                    </a:cubicBezTo>
                    <a:cubicBezTo>
                      <a:pt x="4476" y="94726"/>
                      <a:pt x="4518" y="94704"/>
                      <a:pt x="4576" y="94704"/>
                    </a:cubicBezTo>
                    <a:cubicBezTo>
                      <a:pt x="4601" y="94704"/>
                      <a:pt x="4630" y="94709"/>
                      <a:pt x="4661" y="94715"/>
                    </a:cubicBezTo>
                    <a:lnTo>
                      <a:pt x="4700" y="94675"/>
                    </a:lnTo>
                    <a:cubicBezTo>
                      <a:pt x="4700" y="94616"/>
                      <a:pt x="4700" y="94576"/>
                      <a:pt x="4661" y="94536"/>
                    </a:cubicBezTo>
                    <a:cubicBezTo>
                      <a:pt x="4648" y="94523"/>
                      <a:pt x="4639" y="94519"/>
                      <a:pt x="4633" y="94519"/>
                    </a:cubicBezTo>
                    <a:cubicBezTo>
                      <a:pt x="4621" y="94519"/>
                      <a:pt x="4621" y="94536"/>
                      <a:pt x="4621" y="94536"/>
                    </a:cubicBezTo>
                    <a:cubicBezTo>
                      <a:pt x="4542" y="94457"/>
                      <a:pt x="4502" y="94358"/>
                      <a:pt x="4542" y="94259"/>
                    </a:cubicBezTo>
                    <a:cubicBezTo>
                      <a:pt x="4542" y="94219"/>
                      <a:pt x="4581" y="94159"/>
                      <a:pt x="4601" y="94120"/>
                    </a:cubicBezTo>
                    <a:cubicBezTo>
                      <a:pt x="4601" y="94021"/>
                      <a:pt x="4681" y="94021"/>
                      <a:pt x="4740" y="94001"/>
                    </a:cubicBezTo>
                    <a:cubicBezTo>
                      <a:pt x="4700" y="93902"/>
                      <a:pt x="4681" y="93822"/>
                      <a:pt x="4780" y="93743"/>
                    </a:cubicBezTo>
                    <a:cubicBezTo>
                      <a:pt x="4800" y="93743"/>
                      <a:pt x="4800" y="93703"/>
                      <a:pt x="4800" y="93684"/>
                    </a:cubicBezTo>
                    <a:cubicBezTo>
                      <a:pt x="4720" y="93644"/>
                      <a:pt x="4780" y="93604"/>
                      <a:pt x="4800" y="93545"/>
                    </a:cubicBezTo>
                    <a:cubicBezTo>
                      <a:pt x="4760" y="93545"/>
                      <a:pt x="4700" y="93545"/>
                      <a:pt x="4740" y="93485"/>
                    </a:cubicBezTo>
                    <a:cubicBezTo>
                      <a:pt x="4740" y="93465"/>
                      <a:pt x="4760" y="93446"/>
                      <a:pt x="4760" y="93426"/>
                    </a:cubicBezTo>
                    <a:cubicBezTo>
                      <a:pt x="4720" y="93307"/>
                      <a:pt x="4720" y="93188"/>
                      <a:pt x="4760" y="93069"/>
                    </a:cubicBezTo>
                    <a:cubicBezTo>
                      <a:pt x="4780" y="93049"/>
                      <a:pt x="4800" y="93029"/>
                      <a:pt x="4800" y="93029"/>
                    </a:cubicBezTo>
                    <a:cubicBezTo>
                      <a:pt x="4819" y="93049"/>
                      <a:pt x="4839" y="93049"/>
                      <a:pt x="4839" y="93069"/>
                    </a:cubicBezTo>
                    <a:cubicBezTo>
                      <a:pt x="4839" y="93168"/>
                      <a:pt x="4839" y="93247"/>
                      <a:pt x="4839" y="93346"/>
                    </a:cubicBezTo>
                    <a:lnTo>
                      <a:pt x="4879" y="93346"/>
                    </a:lnTo>
                    <a:cubicBezTo>
                      <a:pt x="4919" y="93327"/>
                      <a:pt x="4938" y="93307"/>
                      <a:pt x="4958" y="93287"/>
                    </a:cubicBezTo>
                    <a:cubicBezTo>
                      <a:pt x="5018" y="93188"/>
                      <a:pt x="4958" y="93089"/>
                      <a:pt x="4998" y="92989"/>
                    </a:cubicBezTo>
                    <a:cubicBezTo>
                      <a:pt x="5018" y="92950"/>
                      <a:pt x="5018" y="92890"/>
                      <a:pt x="5018" y="92851"/>
                    </a:cubicBezTo>
                    <a:lnTo>
                      <a:pt x="4958" y="92851"/>
                    </a:lnTo>
                    <a:cubicBezTo>
                      <a:pt x="4919" y="92851"/>
                      <a:pt x="4879" y="92851"/>
                      <a:pt x="4859" y="92811"/>
                    </a:cubicBezTo>
                    <a:cubicBezTo>
                      <a:pt x="4839" y="92771"/>
                      <a:pt x="4899" y="92751"/>
                      <a:pt x="4919" y="92732"/>
                    </a:cubicBezTo>
                    <a:lnTo>
                      <a:pt x="4919" y="92712"/>
                    </a:lnTo>
                    <a:cubicBezTo>
                      <a:pt x="4780" y="92652"/>
                      <a:pt x="4760" y="92632"/>
                      <a:pt x="4780" y="92513"/>
                    </a:cubicBezTo>
                    <a:lnTo>
                      <a:pt x="4780" y="92434"/>
                    </a:lnTo>
                    <a:lnTo>
                      <a:pt x="4780" y="92315"/>
                    </a:lnTo>
                    <a:cubicBezTo>
                      <a:pt x="4800" y="92236"/>
                      <a:pt x="4839" y="92176"/>
                      <a:pt x="4919" y="92137"/>
                    </a:cubicBezTo>
                    <a:lnTo>
                      <a:pt x="4958" y="92038"/>
                    </a:lnTo>
                    <a:cubicBezTo>
                      <a:pt x="4958" y="92038"/>
                      <a:pt x="4958" y="92018"/>
                      <a:pt x="4958" y="91998"/>
                    </a:cubicBezTo>
                    <a:cubicBezTo>
                      <a:pt x="4919" y="91978"/>
                      <a:pt x="4839" y="91978"/>
                      <a:pt x="4839" y="91919"/>
                    </a:cubicBezTo>
                    <a:cubicBezTo>
                      <a:pt x="4839" y="91839"/>
                      <a:pt x="4819" y="91819"/>
                      <a:pt x="4879" y="91800"/>
                    </a:cubicBezTo>
                    <a:cubicBezTo>
                      <a:pt x="4906" y="91782"/>
                      <a:pt x="4924" y="91772"/>
                      <a:pt x="4939" y="91772"/>
                    </a:cubicBezTo>
                    <a:cubicBezTo>
                      <a:pt x="4956" y="91772"/>
                      <a:pt x="4967" y="91787"/>
                      <a:pt x="4978" y="91819"/>
                    </a:cubicBezTo>
                    <a:lnTo>
                      <a:pt x="5038" y="91800"/>
                    </a:lnTo>
                    <a:cubicBezTo>
                      <a:pt x="5018" y="91780"/>
                      <a:pt x="4998" y="91720"/>
                      <a:pt x="5097" y="91681"/>
                    </a:cubicBezTo>
                    <a:cubicBezTo>
                      <a:pt x="5097" y="91621"/>
                      <a:pt x="5117" y="91542"/>
                      <a:pt x="5137" y="91462"/>
                    </a:cubicBezTo>
                    <a:lnTo>
                      <a:pt x="5137" y="91363"/>
                    </a:lnTo>
                    <a:cubicBezTo>
                      <a:pt x="5157" y="91304"/>
                      <a:pt x="5196" y="91205"/>
                      <a:pt x="5117" y="91165"/>
                    </a:cubicBezTo>
                    <a:cubicBezTo>
                      <a:pt x="5107" y="91155"/>
                      <a:pt x="5092" y="91145"/>
                      <a:pt x="5077" y="91145"/>
                    </a:cubicBezTo>
                    <a:cubicBezTo>
                      <a:pt x="5062" y="91145"/>
                      <a:pt x="5048" y="91155"/>
                      <a:pt x="5038" y="91185"/>
                    </a:cubicBezTo>
                    <a:lnTo>
                      <a:pt x="4938" y="91185"/>
                    </a:lnTo>
                    <a:cubicBezTo>
                      <a:pt x="4879" y="91185"/>
                      <a:pt x="4839" y="91145"/>
                      <a:pt x="4879" y="91105"/>
                    </a:cubicBezTo>
                    <a:cubicBezTo>
                      <a:pt x="4899" y="91066"/>
                      <a:pt x="4919" y="91006"/>
                      <a:pt x="4958" y="90967"/>
                    </a:cubicBezTo>
                    <a:cubicBezTo>
                      <a:pt x="4919" y="90967"/>
                      <a:pt x="4899" y="90967"/>
                      <a:pt x="4899" y="90927"/>
                    </a:cubicBezTo>
                    <a:cubicBezTo>
                      <a:pt x="4899" y="90887"/>
                      <a:pt x="4919" y="90848"/>
                      <a:pt x="4938" y="90828"/>
                    </a:cubicBezTo>
                    <a:cubicBezTo>
                      <a:pt x="4978" y="90808"/>
                      <a:pt x="4978" y="90768"/>
                      <a:pt x="4998" y="90729"/>
                    </a:cubicBezTo>
                    <a:cubicBezTo>
                      <a:pt x="4998" y="90709"/>
                      <a:pt x="5018" y="90669"/>
                      <a:pt x="5038" y="90649"/>
                    </a:cubicBezTo>
                    <a:cubicBezTo>
                      <a:pt x="5038" y="90590"/>
                      <a:pt x="4958" y="90550"/>
                      <a:pt x="4998" y="90491"/>
                    </a:cubicBezTo>
                    <a:cubicBezTo>
                      <a:pt x="4998" y="90431"/>
                      <a:pt x="5018" y="90392"/>
                      <a:pt x="5038" y="90352"/>
                    </a:cubicBezTo>
                    <a:cubicBezTo>
                      <a:pt x="4998" y="90352"/>
                      <a:pt x="4998" y="90312"/>
                      <a:pt x="5038" y="90292"/>
                    </a:cubicBezTo>
                    <a:cubicBezTo>
                      <a:pt x="5057" y="90273"/>
                      <a:pt x="5097" y="90233"/>
                      <a:pt x="5117" y="90213"/>
                    </a:cubicBezTo>
                    <a:cubicBezTo>
                      <a:pt x="5157" y="90173"/>
                      <a:pt x="5176" y="90114"/>
                      <a:pt x="5137" y="90074"/>
                    </a:cubicBezTo>
                    <a:lnTo>
                      <a:pt x="5137" y="90054"/>
                    </a:lnTo>
                    <a:lnTo>
                      <a:pt x="5137" y="90035"/>
                    </a:lnTo>
                    <a:cubicBezTo>
                      <a:pt x="5157" y="89995"/>
                      <a:pt x="5196" y="89995"/>
                      <a:pt x="5216" y="89975"/>
                    </a:cubicBezTo>
                    <a:lnTo>
                      <a:pt x="5216" y="89955"/>
                    </a:lnTo>
                    <a:lnTo>
                      <a:pt x="5216" y="89935"/>
                    </a:lnTo>
                    <a:lnTo>
                      <a:pt x="5176" y="89896"/>
                    </a:lnTo>
                    <a:lnTo>
                      <a:pt x="5117" y="89896"/>
                    </a:lnTo>
                    <a:cubicBezTo>
                      <a:pt x="5117" y="89876"/>
                      <a:pt x="5117" y="89856"/>
                      <a:pt x="5117" y="89856"/>
                    </a:cubicBezTo>
                    <a:cubicBezTo>
                      <a:pt x="5157" y="89816"/>
                      <a:pt x="5157" y="89797"/>
                      <a:pt x="5157" y="89757"/>
                    </a:cubicBezTo>
                    <a:cubicBezTo>
                      <a:pt x="5157" y="89697"/>
                      <a:pt x="5057" y="89697"/>
                      <a:pt x="5077" y="89618"/>
                    </a:cubicBezTo>
                    <a:lnTo>
                      <a:pt x="5018" y="89618"/>
                    </a:lnTo>
                    <a:cubicBezTo>
                      <a:pt x="4998" y="89618"/>
                      <a:pt x="5018" y="89598"/>
                      <a:pt x="5018" y="89578"/>
                    </a:cubicBezTo>
                    <a:cubicBezTo>
                      <a:pt x="5057" y="89559"/>
                      <a:pt x="5077" y="89519"/>
                      <a:pt x="5117" y="89499"/>
                    </a:cubicBezTo>
                    <a:cubicBezTo>
                      <a:pt x="5097" y="89440"/>
                      <a:pt x="5077" y="89380"/>
                      <a:pt x="5176" y="89380"/>
                    </a:cubicBezTo>
                    <a:cubicBezTo>
                      <a:pt x="5176" y="89360"/>
                      <a:pt x="5176" y="89340"/>
                      <a:pt x="5176" y="89340"/>
                    </a:cubicBezTo>
                    <a:cubicBezTo>
                      <a:pt x="5167" y="89331"/>
                      <a:pt x="5147" y="89326"/>
                      <a:pt x="5127" y="89326"/>
                    </a:cubicBezTo>
                    <a:cubicBezTo>
                      <a:pt x="5107" y="89326"/>
                      <a:pt x="5087" y="89331"/>
                      <a:pt x="5077" y="89340"/>
                    </a:cubicBezTo>
                    <a:cubicBezTo>
                      <a:pt x="5077" y="89360"/>
                      <a:pt x="5057" y="89380"/>
                      <a:pt x="5038" y="89380"/>
                    </a:cubicBezTo>
                    <a:cubicBezTo>
                      <a:pt x="5038" y="89380"/>
                      <a:pt x="4998" y="89360"/>
                      <a:pt x="4978" y="89340"/>
                    </a:cubicBezTo>
                    <a:cubicBezTo>
                      <a:pt x="4978" y="89311"/>
                      <a:pt x="4957" y="89293"/>
                      <a:pt x="4930" y="89293"/>
                    </a:cubicBezTo>
                    <a:cubicBezTo>
                      <a:pt x="4920" y="89293"/>
                      <a:pt x="4909" y="89295"/>
                      <a:pt x="4899" y="89301"/>
                    </a:cubicBezTo>
                    <a:cubicBezTo>
                      <a:pt x="4879" y="89321"/>
                      <a:pt x="4859" y="89360"/>
                      <a:pt x="4879" y="89380"/>
                    </a:cubicBezTo>
                    <a:cubicBezTo>
                      <a:pt x="4879" y="89400"/>
                      <a:pt x="4879" y="89440"/>
                      <a:pt x="4879" y="89459"/>
                    </a:cubicBezTo>
                    <a:cubicBezTo>
                      <a:pt x="4899" y="89479"/>
                      <a:pt x="4899" y="89559"/>
                      <a:pt x="4839" y="89598"/>
                    </a:cubicBezTo>
                    <a:cubicBezTo>
                      <a:pt x="4839" y="89618"/>
                      <a:pt x="4839" y="89638"/>
                      <a:pt x="4819" y="89638"/>
                    </a:cubicBezTo>
                    <a:cubicBezTo>
                      <a:pt x="4780" y="89638"/>
                      <a:pt x="4800" y="89618"/>
                      <a:pt x="4800" y="89598"/>
                    </a:cubicBezTo>
                    <a:cubicBezTo>
                      <a:pt x="4740" y="89519"/>
                      <a:pt x="4740" y="89420"/>
                      <a:pt x="4780" y="89340"/>
                    </a:cubicBezTo>
                    <a:cubicBezTo>
                      <a:pt x="4800" y="89281"/>
                      <a:pt x="4700" y="89301"/>
                      <a:pt x="4700" y="89241"/>
                    </a:cubicBezTo>
                    <a:cubicBezTo>
                      <a:pt x="4720" y="89182"/>
                      <a:pt x="4720" y="89122"/>
                      <a:pt x="4780" y="89102"/>
                    </a:cubicBezTo>
                    <a:cubicBezTo>
                      <a:pt x="4839" y="89102"/>
                      <a:pt x="4819" y="89023"/>
                      <a:pt x="4780" y="88983"/>
                    </a:cubicBezTo>
                    <a:cubicBezTo>
                      <a:pt x="4767" y="88977"/>
                      <a:pt x="4758" y="88975"/>
                      <a:pt x="4752" y="88975"/>
                    </a:cubicBezTo>
                    <a:cubicBezTo>
                      <a:pt x="4740" y="88975"/>
                      <a:pt x="4740" y="88983"/>
                      <a:pt x="4740" y="88983"/>
                    </a:cubicBezTo>
                    <a:cubicBezTo>
                      <a:pt x="4710" y="88993"/>
                      <a:pt x="4686" y="88998"/>
                      <a:pt x="4661" y="88998"/>
                    </a:cubicBezTo>
                    <a:cubicBezTo>
                      <a:pt x="4636" y="88998"/>
                      <a:pt x="4611" y="88993"/>
                      <a:pt x="4581" y="88983"/>
                    </a:cubicBezTo>
                    <a:cubicBezTo>
                      <a:pt x="4562" y="88983"/>
                      <a:pt x="4542" y="88964"/>
                      <a:pt x="4562" y="88944"/>
                    </a:cubicBezTo>
                    <a:cubicBezTo>
                      <a:pt x="4581" y="88924"/>
                      <a:pt x="4601" y="88904"/>
                      <a:pt x="4621" y="88884"/>
                    </a:cubicBezTo>
                    <a:cubicBezTo>
                      <a:pt x="4661" y="88845"/>
                      <a:pt x="4681" y="88785"/>
                      <a:pt x="4661" y="88726"/>
                    </a:cubicBezTo>
                    <a:cubicBezTo>
                      <a:pt x="4641" y="88666"/>
                      <a:pt x="4681" y="88607"/>
                      <a:pt x="4740" y="88567"/>
                    </a:cubicBezTo>
                    <a:cubicBezTo>
                      <a:pt x="4740" y="88547"/>
                      <a:pt x="4700" y="88547"/>
                      <a:pt x="4681" y="88527"/>
                    </a:cubicBezTo>
                    <a:cubicBezTo>
                      <a:pt x="4661" y="88527"/>
                      <a:pt x="4641" y="88508"/>
                      <a:pt x="4641" y="88468"/>
                    </a:cubicBezTo>
                    <a:cubicBezTo>
                      <a:pt x="4641" y="88408"/>
                      <a:pt x="4661" y="88349"/>
                      <a:pt x="4661" y="88289"/>
                    </a:cubicBezTo>
                    <a:cubicBezTo>
                      <a:pt x="4681" y="88270"/>
                      <a:pt x="4681" y="88230"/>
                      <a:pt x="4681" y="88210"/>
                    </a:cubicBezTo>
                    <a:cubicBezTo>
                      <a:pt x="4697" y="88178"/>
                      <a:pt x="4673" y="88145"/>
                      <a:pt x="4621" y="88145"/>
                    </a:cubicBezTo>
                    <a:cubicBezTo>
                      <a:pt x="4609" y="88145"/>
                      <a:pt x="4596" y="88147"/>
                      <a:pt x="4581" y="88151"/>
                    </a:cubicBezTo>
                    <a:cubicBezTo>
                      <a:pt x="4542" y="88151"/>
                      <a:pt x="4482" y="88151"/>
                      <a:pt x="4423" y="88111"/>
                    </a:cubicBezTo>
                    <a:cubicBezTo>
                      <a:pt x="4403" y="88091"/>
                      <a:pt x="4403" y="88051"/>
                      <a:pt x="4423" y="88032"/>
                    </a:cubicBezTo>
                    <a:cubicBezTo>
                      <a:pt x="4423" y="88032"/>
                      <a:pt x="4423" y="88012"/>
                      <a:pt x="4423" y="87992"/>
                    </a:cubicBezTo>
                    <a:cubicBezTo>
                      <a:pt x="4462" y="87893"/>
                      <a:pt x="4403" y="87774"/>
                      <a:pt x="4482" y="87694"/>
                    </a:cubicBezTo>
                    <a:cubicBezTo>
                      <a:pt x="4482" y="87694"/>
                      <a:pt x="4482" y="87655"/>
                      <a:pt x="4462" y="87635"/>
                    </a:cubicBezTo>
                    <a:cubicBezTo>
                      <a:pt x="4443" y="87575"/>
                      <a:pt x="4462" y="87536"/>
                      <a:pt x="4502" y="87496"/>
                    </a:cubicBezTo>
                    <a:cubicBezTo>
                      <a:pt x="4562" y="87476"/>
                      <a:pt x="4601" y="87437"/>
                      <a:pt x="4562" y="87377"/>
                    </a:cubicBezTo>
                    <a:cubicBezTo>
                      <a:pt x="4522" y="87318"/>
                      <a:pt x="4542" y="87199"/>
                      <a:pt x="4522" y="87100"/>
                    </a:cubicBezTo>
                    <a:lnTo>
                      <a:pt x="4522" y="87020"/>
                    </a:lnTo>
                    <a:lnTo>
                      <a:pt x="4522" y="86921"/>
                    </a:lnTo>
                    <a:cubicBezTo>
                      <a:pt x="4502" y="86921"/>
                      <a:pt x="4502" y="86901"/>
                      <a:pt x="4522" y="86881"/>
                    </a:cubicBezTo>
                    <a:cubicBezTo>
                      <a:pt x="4482" y="86842"/>
                      <a:pt x="4462" y="86802"/>
                      <a:pt x="4522" y="86743"/>
                    </a:cubicBezTo>
                    <a:lnTo>
                      <a:pt x="4522" y="86624"/>
                    </a:lnTo>
                    <a:cubicBezTo>
                      <a:pt x="4462" y="86544"/>
                      <a:pt x="4443" y="86465"/>
                      <a:pt x="4423" y="86386"/>
                    </a:cubicBezTo>
                    <a:lnTo>
                      <a:pt x="4383" y="86267"/>
                    </a:lnTo>
                    <a:lnTo>
                      <a:pt x="4344" y="86267"/>
                    </a:lnTo>
                    <a:cubicBezTo>
                      <a:pt x="4344" y="86286"/>
                      <a:pt x="4344" y="86286"/>
                      <a:pt x="4344" y="86306"/>
                    </a:cubicBezTo>
                    <a:cubicBezTo>
                      <a:pt x="4344" y="86342"/>
                      <a:pt x="4322" y="86349"/>
                      <a:pt x="4296" y="86349"/>
                    </a:cubicBezTo>
                    <a:cubicBezTo>
                      <a:pt x="4279" y="86349"/>
                      <a:pt x="4260" y="86346"/>
                      <a:pt x="4244" y="86346"/>
                    </a:cubicBezTo>
                    <a:cubicBezTo>
                      <a:pt x="4231" y="86366"/>
                      <a:pt x="4218" y="86372"/>
                      <a:pt x="4204" y="86372"/>
                    </a:cubicBezTo>
                    <a:cubicBezTo>
                      <a:pt x="4176" y="86372"/>
                      <a:pt x="4145" y="86346"/>
                      <a:pt x="4106" y="86346"/>
                    </a:cubicBezTo>
                    <a:cubicBezTo>
                      <a:pt x="4106" y="86366"/>
                      <a:pt x="4101" y="86376"/>
                      <a:pt x="4093" y="86376"/>
                    </a:cubicBezTo>
                    <a:cubicBezTo>
                      <a:pt x="4086" y="86376"/>
                      <a:pt x="4076" y="86366"/>
                      <a:pt x="4066" y="86346"/>
                    </a:cubicBezTo>
                    <a:cubicBezTo>
                      <a:pt x="4046" y="86306"/>
                      <a:pt x="4026" y="86267"/>
                      <a:pt x="4006" y="86227"/>
                    </a:cubicBezTo>
                    <a:cubicBezTo>
                      <a:pt x="4006" y="86207"/>
                      <a:pt x="4006" y="86187"/>
                      <a:pt x="4026" y="86167"/>
                    </a:cubicBezTo>
                    <a:cubicBezTo>
                      <a:pt x="4026" y="86148"/>
                      <a:pt x="4026" y="86108"/>
                      <a:pt x="4046" y="86088"/>
                    </a:cubicBezTo>
                    <a:lnTo>
                      <a:pt x="4046" y="86068"/>
                    </a:lnTo>
                    <a:cubicBezTo>
                      <a:pt x="4026" y="86009"/>
                      <a:pt x="4006" y="85949"/>
                      <a:pt x="4006" y="85870"/>
                    </a:cubicBezTo>
                    <a:cubicBezTo>
                      <a:pt x="3907" y="85771"/>
                      <a:pt x="3887" y="85592"/>
                      <a:pt x="3967" y="85473"/>
                    </a:cubicBezTo>
                    <a:cubicBezTo>
                      <a:pt x="3987" y="85414"/>
                      <a:pt x="3967" y="85354"/>
                      <a:pt x="4026" y="85335"/>
                    </a:cubicBezTo>
                    <a:lnTo>
                      <a:pt x="4026" y="85156"/>
                    </a:lnTo>
                    <a:lnTo>
                      <a:pt x="4026" y="85136"/>
                    </a:lnTo>
                    <a:cubicBezTo>
                      <a:pt x="4006" y="85116"/>
                      <a:pt x="4006" y="85097"/>
                      <a:pt x="4026" y="85097"/>
                    </a:cubicBezTo>
                    <a:cubicBezTo>
                      <a:pt x="3947" y="85057"/>
                      <a:pt x="3927" y="85057"/>
                      <a:pt x="3947" y="84958"/>
                    </a:cubicBezTo>
                    <a:lnTo>
                      <a:pt x="3947" y="84878"/>
                    </a:lnTo>
                    <a:cubicBezTo>
                      <a:pt x="3947" y="84839"/>
                      <a:pt x="3947" y="84799"/>
                      <a:pt x="3927" y="84759"/>
                    </a:cubicBezTo>
                    <a:cubicBezTo>
                      <a:pt x="3907" y="84700"/>
                      <a:pt x="3927" y="84660"/>
                      <a:pt x="3967" y="84621"/>
                    </a:cubicBezTo>
                    <a:cubicBezTo>
                      <a:pt x="4006" y="84601"/>
                      <a:pt x="4006" y="84541"/>
                      <a:pt x="3967" y="84502"/>
                    </a:cubicBezTo>
                    <a:cubicBezTo>
                      <a:pt x="3907" y="84442"/>
                      <a:pt x="3927" y="84402"/>
                      <a:pt x="3967" y="84343"/>
                    </a:cubicBezTo>
                    <a:cubicBezTo>
                      <a:pt x="3987" y="84323"/>
                      <a:pt x="4006" y="84283"/>
                      <a:pt x="4046" y="84264"/>
                    </a:cubicBezTo>
                    <a:cubicBezTo>
                      <a:pt x="4106" y="84184"/>
                      <a:pt x="4145" y="84085"/>
                      <a:pt x="4106" y="83986"/>
                    </a:cubicBezTo>
                    <a:cubicBezTo>
                      <a:pt x="4092" y="83933"/>
                      <a:pt x="4070" y="83916"/>
                      <a:pt x="4045" y="83916"/>
                    </a:cubicBezTo>
                    <a:cubicBezTo>
                      <a:pt x="4033" y="83916"/>
                      <a:pt x="4020" y="83920"/>
                      <a:pt x="4006" y="83927"/>
                    </a:cubicBezTo>
                    <a:cubicBezTo>
                      <a:pt x="4006" y="83847"/>
                      <a:pt x="4006" y="83847"/>
                      <a:pt x="4086" y="83808"/>
                    </a:cubicBezTo>
                    <a:cubicBezTo>
                      <a:pt x="4086" y="83708"/>
                      <a:pt x="4106" y="83589"/>
                      <a:pt x="4125" y="83490"/>
                    </a:cubicBezTo>
                    <a:cubicBezTo>
                      <a:pt x="4145" y="83470"/>
                      <a:pt x="4125" y="83411"/>
                      <a:pt x="4125" y="83371"/>
                    </a:cubicBezTo>
                    <a:cubicBezTo>
                      <a:pt x="4125" y="83272"/>
                      <a:pt x="4106" y="83173"/>
                      <a:pt x="4086" y="83074"/>
                    </a:cubicBezTo>
                    <a:cubicBezTo>
                      <a:pt x="4086" y="83054"/>
                      <a:pt x="4106" y="83034"/>
                      <a:pt x="4106" y="83014"/>
                    </a:cubicBezTo>
                    <a:lnTo>
                      <a:pt x="4106" y="82895"/>
                    </a:lnTo>
                    <a:cubicBezTo>
                      <a:pt x="4046" y="82875"/>
                      <a:pt x="4046" y="82875"/>
                      <a:pt x="4066" y="82796"/>
                    </a:cubicBezTo>
                    <a:cubicBezTo>
                      <a:pt x="4026" y="82776"/>
                      <a:pt x="4026" y="82717"/>
                      <a:pt x="3987" y="82697"/>
                    </a:cubicBezTo>
                    <a:cubicBezTo>
                      <a:pt x="3967" y="82657"/>
                      <a:pt x="4066" y="82618"/>
                      <a:pt x="4026" y="82558"/>
                    </a:cubicBezTo>
                    <a:cubicBezTo>
                      <a:pt x="4106" y="82499"/>
                      <a:pt x="4125" y="82380"/>
                      <a:pt x="4205" y="82320"/>
                    </a:cubicBezTo>
                    <a:cubicBezTo>
                      <a:pt x="4185" y="82261"/>
                      <a:pt x="4205" y="82221"/>
                      <a:pt x="4205" y="82181"/>
                    </a:cubicBezTo>
                    <a:cubicBezTo>
                      <a:pt x="4225" y="82102"/>
                      <a:pt x="4205" y="82003"/>
                      <a:pt x="4125" y="81943"/>
                    </a:cubicBezTo>
                    <a:cubicBezTo>
                      <a:pt x="4125" y="81924"/>
                      <a:pt x="4125" y="81904"/>
                      <a:pt x="4125" y="81884"/>
                    </a:cubicBezTo>
                    <a:cubicBezTo>
                      <a:pt x="4086" y="81824"/>
                      <a:pt x="4066" y="81765"/>
                      <a:pt x="4026" y="81725"/>
                    </a:cubicBezTo>
                    <a:cubicBezTo>
                      <a:pt x="3987" y="81686"/>
                      <a:pt x="4086" y="81646"/>
                      <a:pt x="4026" y="81586"/>
                    </a:cubicBezTo>
                    <a:cubicBezTo>
                      <a:pt x="4006" y="81586"/>
                      <a:pt x="4026" y="81527"/>
                      <a:pt x="4026" y="81507"/>
                    </a:cubicBezTo>
                    <a:cubicBezTo>
                      <a:pt x="4026" y="81507"/>
                      <a:pt x="4006" y="81428"/>
                      <a:pt x="4026" y="81388"/>
                    </a:cubicBezTo>
                    <a:cubicBezTo>
                      <a:pt x="4046" y="81329"/>
                      <a:pt x="4066" y="81289"/>
                      <a:pt x="3987" y="81249"/>
                    </a:cubicBezTo>
                    <a:cubicBezTo>
                      <a:pt x="3947" y="81190"/>
                      <a:pt x="3907" y="81110"/>
                      <a:pt x="3927" y="81031"/>
                    </a:cubicBezTo>
                    <a:cubicBezTo>
                      <a:pt x="3947" y="80853"/>
                      <a:pt x="3947" y="80654"/>
                      <a:pt x="3927" y="80476"/>
                    </a:cubicBezTo>
                    <a:cubicBezTo>
                      <a:pt x="3927" y="80436"/>
                      <a:pt x="3887" y="80397"/>
                      <a:pt x="3927" y="80337"/>
                    </a:cubicBezTo>
                    <a:cubicBezTo>
                      <a:pt x="3947" y="80297"/>
                      <a:pt x="3927" y="80278"/>
                      <a:pt x="3907" y="80258"/>
                    </a:cubicBezTo>
                    <a:cubicBezTo>
                      <a:pt x="3848" y="80178"/>
                      <a:pt x="3828" y="80099"/>
                      <a:pt x="3868" y="80000"/>
                    </a:cubicBezTo>
                    <a:cubicBezTo>
                      <a:pt x="3848" y="79960"/>
                      <a:pt x="3788" y="79921"/>
                      <a:pt x="3848" y="79861"/>
                    </a:cubicBezTo>
                    <a:cubicBezTo>
                      <a:pt x="3848" y="79861"/>
                      <a:pt x="3868" y="79841"/>
                      <a:pt x="3868" y="79821"/>
                    </a:cubicBezTo>
                    <a:cubicBezTo>
                      <a:pt x="3828" y="79702"/>
                      <a:pt x="3808" y="79564"/>
                      <a:pt x="3808" y="79445"/>
                    </a:cubicBezTo>
                    <a:cubicBezTo>
                      <a:pt x="3788" y="79385"/>
                      <a:pt x="3808" y="79326"/>
                      <a:pt x="3848" y="79286"/>
                    </a:cubicBezTo>
                    <a:cubicBezTo>
                      <a:pt x="3848" y="79286"/>
                      <a:pt x="3848" y="79266"/>
                      <a:pt x="3848" y="79246"/>
                    </a:cubicBezTo>
                    <a:lnTo>
                      <a:pt x="3848" y="79207"/>
                    </a:lnTo>
                    <a:cubicBezTo>
                      <a:pt x="3788" y="79127"/>
                      <a:pt x="3848" y="79048"/>
                      <a:pt x="3868" y="78969"/>
                    </a:cubicBezTo>
                    <a:cubicBezTo>
                      <a:pt x="3868" y="78949"/>
                      <a:pt x="3907" y="78949"/>
                      <a:pt x="3947" y="78929"/>
                    </a:cubicBezTo>
                    <a:cubicBezTo>
                      <a:pt x="3947" y="78889"/>
                      <a:pt x="3947" y="78850"/>
                      <a:pt x="3927" y="78790"/>
                    </a:cubicBezTo>
                    <a:cubicBezTo>
                      <a:pt x="3907" y="78751"/>
                      <a:pt x="3927" y="78731"/>
                      <a:pt x="3967" y="78711"/>
                    </a:cubicBezTo>
                    <a:cubicBezTo>
                      <a:pt x="4006" y="78671"/>
                      <a:pt x="3987" y="78651"/>
                      <a:pt x="3947" y="78651"/>
                    </a:cubicBezTo>
                    <a:cubicBezTo>
                      <a:pt x="3907" y="78632"/>
                      <a:pt x="3907" y="78572"/>
                      <a:pt x="3907" y="78532"/>
                    </a:cubicBezTo>
                    <a:lnTo>
                      <a:pt x="3907" y="78413"/>
                    </a:lnTo>
                    <a:cubicBezTo>
                      <a:pt x="3848" y="78354"/>
                      <a:pt x="3848" y="78275"/>
                      <a:pt x="3887" y="78215"/>
                    </a:cubicBezTo>
                    <a:cubicBezTo>
                      <a:pt x="3927" y="78175"/>
                      <a:pt x="3947" y="78175"/>
                      <a:pt x="3987" y="78175"/>
                    </a:cubicBezTo>
                    <a:cubicBezTo>
                      <a:pt x="4026" y="78056"/>
                      <a:pt x="4026" y="77918"/>
                      <a:pt x="3947" y="77799"/>
                    </a:cubicBezTo>
                    <a:lnTo>
                      <a:pt x="3927" y="77799"/>
                    </a:lnTo>
                    <a:cubicBezTo>
                      <a:pt x="3910" y="77816"/>
                      <a:pt x="3893" y="77862"/>
                      <a:pt x="3863" y="77862"/>
                    </a:cubicBezTo>
                    <a:cubicBezTo>
                      <a:pt x="3858" y="77862"/>
                      <a:pt x="3853" y="77861"/>
                      <a:pt x="3848" y="77858"/>
                    </a:cubicBezTo>
                    <a:cubicBezTo>
                      <a:pt x="3808" y="77838"/>
                      <a:pt x="3828" y="77779"/>
                      <a:pt x="3848" y="77739"/>
                    </a:cubicBezTo>
                    <a:cubicBezTo>
                      <a:pt x="3868" y="77719"/>
                      <a:pt x="3808" y="77719"/>
                      <a:pt x="3788" y="77680"/>
                    </a:cubicBezTo>
                    <a:cubicBezTo>
                      <a:pt x="3788" y="77660"/>
                      <a:pt x="3808" y="77640"/>
                      <a:pt x="3788" y="77600"/>
                    </a:cubicBezTo>
                    <a:cubicBezTo>
                      <a:pt x="3788" y="77581"/>
                      <a:pt x="3749" y="77541"/>
                      <a:pt x="3749" y="77481"/>
                    </a:cubicBezTo>
                    <a:cubicBezTo>
                      <a:pt x="3749" y="77442"/>
                      <a:pt x="3709" y="77442"/>
                      <a:pt x="3669" y="77442"/>
                    </a:cubicBezTo>
                    <a:cubicBezTo>
                      <a:pt x="3590" y="77442"/>
                      <a:pt x="3530" y="77382"/>
                      <a:pt x="3550" y="77323"/>
                    </a:cubicBezTo>
                    <a:cubicBezTo>
                      <a:pt x="3550" y="77243"/>
                      <a:pt x="3570" y="77144"/>
                      <a:pt x="3630" y="77065"/>
                    </a:cubicBezTo>
                    <a:cubicBezTo>
                      <a:pt x="3590" y="77025"/>
                      <a:pt x="3511" y="77005"/>
                      <a:pt x="3570" y="76906"/>
                    </a:cubicBezTo>
                    <a:cubicBezTo>
                      <a:pt x="3570" y="76906"/>
                      <a:pt x="3530" y="76867"/>
                      <a:pt x="3511" y="76847"/>
                    </a:cubicBezTo>
                    <a:cubicBezTo>
                      <a:pt x="3511" y="76827"/>
                      <a:pt x="3511" y="76787"/>
                      <a:pt x="3530" y="76748"/>
                    </a:cubicBezTo>
                    <a:cubicBezTo>
                      <a:pt x="3511" y="76728"/>
                      <a:pt x="3451" y="76688"/>
                      <a:pt x="3511" y="76629"/>
                    </a:cubicBezTo>
                    <a:cubicBezTo>
                      <a:pt x="3550" y="76569"/>
                      <a:pt x="3570" y="76490"/>
                      <a:pt x="3550" y="76430"/>
                    </a:cubicBezTo>
                    <a:cubicBezTo>
                      <a:pt x="3561" y="76428"/>
                      <a:pt x="3572" y="76427"/>
                      <a:pt x="3582" y="76427"/>
                    </a:cubicBezTo>
                    <a:cubicBezTo>
                      <a:pt x="3663" y="76427"/>
                      <a:pt x="3720" y="76490"/>
                      <a:pt x="3808" y="76490"/>
                    </a:cubicBezTo>
                    <a:cubicBezTo>
                      <a:pt x="3808" y="76430"/>
                      <a:pt x="3808" y="76351"/>
                      <a:pt x="3808" y="76291"/>
                    </a:cubicBezTo>
                    <a:cubicBezTo>
                      <a:pt x="3788" y="76252"/>
                      <a:pt x="3788" y="76232"/>
                      <a:pt x="3808" y="76192"/>
                    </a:cubicBezTo>
                    <a:cubicBezTo>
                      <a:pt x="3828" y="76153"/>
                      <a:pt x="3848" y="76093"/>
                      <a:pt x="3788" y="76073"/>
                    </a:cubicBezTo>
                    <a:cubicBezTo>
                      <a:pt x="3768" y="76054"/>
                      <a:pt x="3788" y="76014"/>
                      <a:pt x="3788" y="75974"/>
                    </a:cubicBezTo>
                    <a:cubicBezTo>
                      <a:pt x="3828" y="75816"/>
                      <a:pt x="3848" y="75657"/>
                      <a:pt x="3808" y="75478"/>
                    </a:cubicBezTo>
                    <a:cubicBezTo>
                      <a:pt x="3788" y="75419"/>
                      <a:pt x="3848" y="75359"/>
                      <a:pt x="3828" y="75300"/>
                    </a:cubicBezTo>
                    <a:cubicBezTo>
                      <a:pt x="3808" y="75240"/>
                      <a:pt x="3788" y="75181"/>
                      <a:pt x="3768" y="75121"/>
                    </a:cubicBezTo>
                    <a:cubicBezTo>
                      <a:pt x="3749" y="75062"/>
                      <a:pt x="3788" y="75002"/>
                      <a:pt x="3828" y="74983"/>
                    </a:cubicBezTo>
                    <a:cubicBezTo>
                      <a:pt x="3868" y="74883"/>
                      <a:pt x="3788" y="74824"/>
                      <a:pt x="3749" y="74764"/>
                    </a:cubicBezTo>
                    <a:cubicBezTo>
                      <a:pt x="3709" y="74705"/>
                      <a:pt x="3749" y="74665"/>
                      <a:pt x="3749" y="74606"/>
                    </a:cubicBezTo>
                    <a:cubicBezTo>
                      <a:pt x="3749" y="74546"/>
                      <a:pt x="3689" y="74527"/>
                      <a:pt x="3749" y="74467"/>
                    </a:cubicBezTo>
                    <a:cubicBezTo>
                      <a:pt x="3768" y="74467"/>
                      <a:pt x="3768" y="74427"/>
                      <a:pt x="3749" y="74427"/>
                    </a:cubicBezTo>
                    <a:cubicBezTo>
                      <a:pt x="3709" y="74408"/>
                      <a:pt x="3689" y="74348"/>
                      <a:pt x="3709" y="74308"/>
                    </a:cubicBezTo>
                    <a:cubicBezTo>
                      <a:pt x="3749" y="74269"/>
                      <a:pt x="3749" y="74229"/>
                      <a:pt x="3729" y="74189"/>
                    </a:cubicBezTo>
                    <a:cubicBezTo>
                      <a:pt x="3709" y="74130"/>
                      <a:pt x="3649" y="74090"/>
                      <a:pt x="3689" y="74031"/>
                    </a:cubicBezTo>
                    <a:cubicBezTo>
                      <a:pt x="3709" y="73951"/>
                      <a:pt x="3749" y="73852"/>
                      <a:pt x="3828" y="73793"/>
                    </a:cubicBezTo>
                    <a:lnTo>
                      <a:pt x="3848" y="73773"/>
                    </a:lnTo>
                    <a:cubicBezTo>
                      <a:pt x="3848" y="73733"/>
                      <a:pt x="3848" y="73694"/>
                      <a:pt x="3848" y="73654"/>
                    </a:cubicBezTo>
                    <a:cubicBezTo>
                      <a:pt x="3828" y="73614"/>
                      <a:pt x="3828" y="73555"/>
                      <a:pt x="3848" y="73515"/>
                    </a:cubicBezTo>
                    <a:cubicBezTo>
                      <a:pt x="3887" y="73456"/>
                      <a:pt x="3868" y="73396"/>
                      <a:pt x="3808" y="73356"/>
                    </a:cubicBezTo>
                    <a:cubicBezTo>
                      <a:pt x="3788" y="73337"/>
                      <a:pt x="3808" y="73277"/>
                      <a:pt x="3848" y="73257"/>
                    </a:cubicBezTo>
                    <a:cubicBezTo>
                      <a:pt x="3868" y="73218"/>
                      <a:pt x="3848" y="73158"/>
                      <a:pt x="3848" y="73118"/>
                    </a:cubicBezTo>
                    <a:cubicBezTo>
                      <a:pt x="3848" y="73099"/>
                      <a:pt x="3843" y="73094"/>
                      <a:pt x="3838" y="73094"/>
                    </a:cubicBezTo>
                    <a:cubicBezTo>
                      <a:pt x="3833" y="73094"/>
                      <a:pt x="3828" y="73099"/>
                      <a:pt x="3828" y="73099"/>
                    </a:cubicBezTo>
                    <a:cubicBezTo>
                      <a:pt x="3828" y="73019"/>
                      <a:pt x="3848" y="72960"/>
                      <a:pt x="3868" y="72900"/>
                    </a:cubicBezTo>
                    <a:cubicBezTo>
                      <a:pt x="3828" y="72861"/>
                      <a:pt x="3808" y="72821"/>
                      <a:pt x="3808" y="72762"/>
                    </a:cubicBezTo>
                    <a:cubicBezTo>
                      <a:pt x="3808" y="72722"/>
                      <a:pt x="3689" y="72742"/>
                      <a:pt x="3709" y="72662"/>
                    </a:cubicBezTo>
                    <a:cubicBezTo>
                      <a:pt x="3669" y="72563"/>
                      <a:pt x="3689" y="72444"/>
                      <a:pt x="3768" y="72365"/>
                    </a:cubicBezTo>
                    <a:lnTo>
                      <a:pt x="3768" y="72266"/>
                    </a:lnTo>
                    <a:cubicBezTo>
                      <a:pt x="3768" y="72246"/>
                      <a:pt x="3729" y="72246"/>
                      <a:pt x="3768" y="72226"/>
                    </a:cubicBezTo>
                    <a:lnTo>
                      <a:pt x="3808" y="72186"/>
                    </a:lnTo>
                    <a:cubicBezTo>
                      <a:pt x="3828" y="72127"/>
                      <a:pt x="3868" y="72087"/>
                      <a:pt x="3788" y="72048"/>
                    </a:cubicBezTo>
                    <a:cubicBezTo>
                      <a:pt x="3808" y="71988"/>
                      <a:pt x="3729" y="71968"/>
                      <a:pt x="3749" y="71909"/>
                    </a:cubicBezTo>
                    <a:lnTo>
                      <a:pt x="3749" y="71889"/>
                    </a:lnTo>
                    <a:lnTo>
                      <a:pt x="3749" y="71869"/>
                    </a:lnTo>
                    <a:cubicBezTo>
                      <a:pt x="3749" y="71829"/>
                      <a:pt x="3788" y="71790"/>
                      <a:pt x="3729" y="71770"/>
                    </a:cubicBezTo>
                    <a:cubicBezTo>
                      <a:pt x="3709" y="71750"/>
                      <a:pt x="3709" y="71730"/>
                      <a:pt x="3709" y="71691"/>
                    </a:cubicBezTo>
                    <a:cubicBezTo>
                      <a:pt x="3689" y="71691"/>
                      <a:pt x="3649" y="71691"/>
                      <a:pt x="3649" y="71671"/>
                    </a:cubicBezTo>
                    <a:cubicBezTo>
                      <a:pt x="3610" y="71591"/>
                      <a:pt x="3610" y="71512"/>
                      <a:pt x="3649" y="71433"/>
                    </a:cubicBezTo>
                    <a:cubicBezTo>
                      <a:pt x="3669" y="71393"/>
                      <a:pt x="3709" y="71373"/>
                      <a:pt x="3749" y="71373"/>
                    </a:cubicBezTo>
                    <a:cubicBezTo>
                      <a:pt x="3907" y="71373"/>
                      <a:pt x="3907" y="71334"/>
                      <a:pt x="3887" y="71195"/>
                    </a:cubicBezTo>
                    <a:cubicBezTo>
                      <a:pt x="3868" y="71155"/>
                      <a:pt x="3868" y="71116"/>
                      <a:pt x="3848" y="71076"/>
                    </a:cubicBezTo>
                    <a:cubicBezTo>
                      <a:pt x="3828" y="71076"/>
                      <a:pt x="3828" y="71056"/>
                      <a:pt x="3848" y="71036"/>
                    </a:cubicBezTo>
                    <a:cubicBezTo>
                      <a:pt x="3848" y="70977"/>
                      <a:pt x="3848" y="70937"/>
                      <a:pt x="3828" y="70897"/>
                    </a:cubicBezTo>
                    <a:cubicBezTo>
                      <a:pt x="3808" y="70838"/>
                      <a:pt x="3848" y="70818"/>
                      <a:pt x="3887" y="70818"/>
                    </a:cubicBezTo>
                    <a:cubicBezTo>
                      <a:pt x="3887" y="70759"/>
                      <a:pt x="3927" y="70699"/>
                      <a:pt x="3828" y="70659"/>
                    </a:cubicBezTo>
                    <a:cubicBezTo>
                      <a:pt x="3788" y="70620"/>
                      <a:pt x="3768" y="70521"/>
                      <a:pt x="3768" y="70461"/>
                    </a:cubicBezTo>
                    <a:cubicBezTo>
                      <a:pt x="3768" y="70382"/>
                      <a:pt x="3788" y="70283"/>
                      <a:pt x="3848" y="70223"/>
                    </a:cubicBezTo>
                    <a:cubicBezTo>
                      <a:pt x="3848" y="70124"/>
                      <a:pt x="3848" y="70025"/>
                      <a:pt x="3887" y="69926"/>
                    </a:cubicBezTo>
                    <a:lnTo>
                      <a:pt x="3848" y="69886"/>
                    </a:lnTo>
                    <a:cubicBezTo>
                      <a:pt x="3868" y="69787"/>
                      <a:pt x="3848" y="69688"/>
                      <a:pt x="3808" y="69608"/>
                    </a:cubicBezTo>
                    <a:cubicBezTo>
                      <a:pt x="3788" y="69529"/>
                      <a:pt x="3808" y="69470"/>
                      <a:pt x="3768" y="69390"/>
                    </a:cubicBezTo>
                    <a:cubicBezTo>
                      <a:pt x="3749" y="69370"/>
                      <a:pt x="3749" y="69351"/>
                      <a:pt x="3749" y="69331"/>
                    </a:cubicBezTo>
                    <a:cubicBezTo>
                      <a:pt x="3749" y="69311"/>
                      <a:pt x="3749" y="69311"/>
                      <a:pt x="3768" y="69311"/>
                    </a:cubicBezTo>
                    <a:cubicBezTo>
                      <a:pt x="3848" y="69192"/>
                      <a:pt x="3808" y="69073"/>
                      <a:pt x="3788" y="68954"/>
                    </a:cubicBezTo>
                    <a:cubicBezTo>
                      <a:pt x="3768" y="68914"/>
                      <a:pt x="3788" y="68855"/>
                      <a:pt x="3808" y="68815"/>
                    </a:cubicBezTo>
                    <a:cubicBezTo>
                      <a:pt x="3808" y="68716"/>
                      <a:pt x="3788" y="68617"/>
                      <a:pt x="3868" y="68557"/>
                    </a:cubicBezTo>
                    <a:lnTo>
                      <a:pt x="3868" y="68518"/>
                    </a:lnTo>
                    <a:cubicBezTo>
                      <a:pt x="3749" y="68478"/>
                      <a:pt x="3808" y="68418"/>
                      <a:pt x="3848" y="68359"/>
                    </a:cubicBezTo>
                    <a:cubicBezTo>
                      <a:pt x="3848" y="68359"/>
                      <a:pt x="3828" y="68339"/>
                      <a:pt x="3808" y="68319"/>
                    </a:cubicBezTo>
                    <a:cubicBezTo>
                      <a:pt x="3768" y="68200"/>
                      <a:pt x="3768" y="68081"/>
                      <a:pt x="3808" y="67962"/>
                    </a:cubicBezTo>
                    <a:cubicBezTo>
                      <a:pt x="3828" y="67943"/>
                      <a:pt x="3828" y="67903"/>
                      <a:pt x="3828" y="67863"/>
                    </a:cubicBezTo>
                    <a:lnTo>
                      <a:pt x="3828" y="67843"/>
                    </a:lnTo>
                    <a:lnTo>
                      <a:pt x="3788" y="67724"/>
                    </a:lnTo>
                    <a:cubicBezTo>
                      <a:pt x="3788" y="67685"/>
                      <a:pt x="3788" y="67665"/>
                      <a:pt x="3828" y="67665"/>
                    </a:cubicBezTo>
                    <a:cubicBezTo>
                      <a:pt x="3848" y="67645"/>
                      <a:pt x="3868" y="67566"/>
                      <a:pt x="3887" y="67506"/>
                    </a:cubicBezTo>
                    <a:cubicBezTo>
                      <a:pt x="3907" y="67467"/>
                      <a:pt x="3927" y="67427"/>
                      <a:pt x="3907" y="67387"/>
                    </a:cubicBezTo>
                    <a:lnTo>
                      <a:pt x="3907" y="67387"/>
                    </a:lnTo>
                    <a:lnTo>
                      <a:pt x="3868" y="67447"/>
                    </a:lnTo>
                    <a:cubicBezTo>
                      <a:pt x="3868" y="67467"/>
                      <a:pt x="3868" y="67486"/>
                      <a:pt x="3828" y="67486"/>
                    </a:cubicBezTo>
                    <a:cubicBezTo>
                      <a:pt x="3818" y="67496"/>
                      <a:pt x="3808" y="67501"/>
                      <a:pt x="3801" y="67501"/>
                    </a:cubicBezTo>
                    <a:cubicBezTo>
                      <a:pt x="3793" y="67501"/>
                      <a:pt x="3788" y="67496"/>
                      <a:pt x="3788" y="67486"/>
                    </a:cubicBezTo>
                    <a:cubicBezTo>
                      <a:pt x="3788" y="67447"/>
                      <a:pt x="3808" y="67447"/>
                      <a:pt x="3808" y="67427"/>
                    </a:cubicBezTo>
                    <a:cubicBezTo>
                      <a:pt x="3808" y="67407"/>
                      <a:pt x="3828" y="67387"/>
                      <a:pt x="3848" y="67387"/>
                    </a:cubicBezTo>
                    <a:lnTo>
                      <a:pt x="3848" y="67348"/>
                    </a:lnTo>
                    <a:cubicBezTo>
                      <a:pt x="3808" y="67288"/>
                      <a:pt x="3788" y="67189"/>
                      <a:pt x="3828" y="67129"/>
                    </a:cubicBezTo>
                    <a:cubicBezTo>
                      <a:pt x="3796" y="67129"/>
                      <a:pt x="3777" y="67155"/>
                      <a:pt x="3750" y="67155"/>
                    </a:cubicBezTo>
                    <a:cubicBezTo>
                      <a:pt x="3744" y="67155"/>
                      <a:pt x="3737" y="67153"/>
                      <a:pt x="3729" y="67149"/>
                    </a:cubicBezTo>
                    <a:cubicBezTo>
                      <a:pt x="3709" y="67030"/>
                      <a:pt x="3709" y="66911"/>
                      <a:pt x="3768" y="66812"/>
                    </a:cubicBezTo>
                    <a:cubicBezTo>
                      <a:pt x="3768" y="66792"/>
                      <a:pt x="3768" y="66753"/>
                      <a:pt x="3768" y="66733"/>
                    </a:cubicBezTo>
                    <a:cubicBezTo>
                      <a:pt x="3709" y="66653"/>
                      <a:pt x="3768" y="66594"/>
                      <a:pt x="3768" y="66515"/>
                    </a:cubicBezTo>
                    <a:lnTo>
                      <a:pt x="3729" y="66515"/>
                    </a:lnTo>
                    <a:cubicBezTo>
                      <a:pt x="3729" y="66515"/>
                      <a:pt x="3729" y="66515"/>
                      <a:pt x="3729" y="66495"/>
                    </a:cubicBezTo>
                    <a:cubicBezTo>
                      <a:pt x="3729" y="66495"/>
                      <a:pt x="3729" y="66495"/>
                      <a:pt x="3729" y="66475"/>
                    </a:cubicBezTo>
                    <a:cubicBezTo>
                      <a:pt x="3729" y="66455"/>
                      <a:pt x="3729" y="66435"/>
                      <a:pt x="3768" y="66416"/>
                    </a:cubicBezTo>
                    <a:cubicBezTo>
                      <a:pt x="3778" y="66406"/>
                      <a:pt x="3778" y="66406"/>
                      <a:pt x="3776" y="66406"/>
                    </a:cubicBezTo>
                    <a:cubicBezTo>
                      <a:pt x="3773" y="66406"/>
                      <a:pt x="3768" y="66406"/>
                      <a:pt x="3768" y="66396"/>
                    </a:cubicBezTo>
                    <a:cubicBezTo>
                      <a:pt x="3729" y="66376"/>
                      <a:pt x="3729" y="66316"/>
                      <a:pt x="3768" y="66277"/>
                    </a:cubicBezTo>
                    <a:cubicBezTo>
                      <a:pt x="3808" y="66217"/>
                      <a:pt x="3828" y="66158"/>
                      <a:pt x="3828" y="66098"/>
                    </a:cubicBezTo>
                    <a:lnTo>
                      <a:pt x="3749" y="66019"/>
                    </a:lnTo>
                    <a:cubicBezTo>
                      <a:pt x="3709" y="65979"/>
                      <a:pt x="3649" y="65999"/>
                      <a:pt x="3630" y="65940"/>
                    </a:cubicBezTo>
                    <a:cubicBezTo>
                      <a:pt x="3610" y="65821"/>
                      <a:pt x="3511" y="65741"/>
                      <a:pt x="3550" y="65622"/>
                    </a:cubicBezTo>
                    <a:cubicBezTo>
                      <a:pt x="3530" y="65602"/>
                      <a:pt x="3471" y="65602"/>
                      <a:pt x="3491" y="65543"/>
                    </a:cubicBezTo>
                    <a:cubicBezTo>
                      <a:pt x="3530" y="65464"/>
                      <a:pt x="3530" y="65364"/>
                      <a:pt x="3491" y="65265"/>
                    </a:cubicBezTo>
                    <a:cubicBezTo>
                      <a:pt x="3451" y="65226"/>
                      <a:pt x="3451" y="65166"/>
                      <a:pt x="3491" y="65126"/>
                    </a:cubicBezTo>
                    <a:lnTo>
                      <a:pt x="3491" y="65107"/>
                    </a:lnTo>
                    <a:lnTo>
                      <a:pt x="3491" y="65087"/>
                    </a:lnTo>
                    <a:cubicBezTo>
                      <a:pt x="3471" y="65067"/>
                      <a:pt x="3451" y="65027"/>
                      <a:pt x="3471" y="65008"/>
                    </a:cubicBezTo>
                    <a:cubicBezTo>
                      <a:pt x="3491" y="64968"/>
                      <a:pt x="3511" y="64948"/>
                      <a:pt x="3491" y="64908"/>
                    </a:cubicBezTo>
                    <a:cubicBezTo>
                      <a:pt x="3471" y="64889"/>
                      <a:pt x="3451" y="64869"/>
                      <a:pt x="3471" y="64829"/>
                    </a:cubicBezTo>
                    <a:cubicBezTo>
                      <a:pt x="3491" y="64750"/>
                      <a:pt x="3511" y="64670"/>
                      <a:pt x="3511" y="64591"/>
                    </a:cubicBezTo>
                    <a:cubicBezTo>
                      <a:pt x="3511" y="64571"/>
                      <a:pt x="3530" y="64571"/>
                      <a:pt x="3550" y="64571"/>
                    </a:cubicBezTo>
                    <a:cubicBezTo>
                      <a:pt x="3570" y="64571"/>
                      <a:pt x="3570" y="64591"/>
                      <a:pt x="3590" y="64591"/>
                    </a:cubicBezTo>
                    <a:cubicBezTo>
                      <a:pt x="3570" y="64670"/>
                      <a:pt x="3570" y="64730"/>
                      <a:pt x="3590" y="64809"/>
                    </a:cubicBezTo>
                    <a:lnTo>
                      <a:pt x="3610" y="64829"/>
                    </a:lnTo>
                    <a:cubicBezTo>
                      <a:pt x="3649" y="64809"/>
                      <a:pt x="3669" y="64770"/>
                      <a:pt x="3709" y="64770"/>
                    </a:cubicBezTo>
                    <a:cubicBezTo>
                      <a:pt x="3768" y="64710"/>
                      <a:pt x="3768" y="64611"/>
                      <a:pt x="3828" y="64551"/>
                    </a:cubicBezTo>
                    <a:cubicBezTo>
                      <a:pt x="3887" y="64472"/>
                      <a:pt x="3848" y="64432"/>
                      <a:pt x="3848" y="64373"/>
                    </a:cubicBezTo>
                    <a:cubicBezTo>
                      <a:pt x="3828" y="64313"/>
                      <a:pt x="3808" y="64234"/>
                      <a:pt x="3788" y="64155"/>
                    </a:cubicBezTo>
                    <a:lnTo>
                      <a:pt x="3749" y="64155"/>
                    </a:lnTo>
                    <a:cubicBezTo>
                      <a:pt x="3669" y="64135"/>
                      <a:pt x="3649" y="64115"/>
                      <a:pt x="3669" y="64036"/>
                    </a:cubicBezTo>
                    <a:cubicBezTo>
                      <a:pt x="3669" y="64008"/>
                      <a:pt x="3676" y="64000"/>
                      <a:pt x="3687" y="64000"/>
                    </a:cubicBezTo>
                    <a:cubicBezTo>
                      <a:pt x="3702" y="64000"/>
                      <a:pt x="3725" y="64019"/>
                      <a:pt x="3740" y="64019"/>
                    </a:cubicBezTo>
                    <a:cubicBezTo>
                      <a:pt x="3743" y="64019"/>
                      <a:pt x="3746" y="64018"/>
                      <a:pt x="3749" y="64016"/>
                    </a:cubicBezTo>
                    <a:cubicBezTo>
                      <a:pt x="3749" y="63996"/>
                      <a:pt x="3749" y="63996"/>
                      <a:pt x="3749" y="63976"/>
                    </a:cubicBezTo>
                    <a:cubicBezTo>
                      <a:pt x="3749" y="63917"/>
                      <a:pt x="3729" y="63877"/>
                      <a:pt x="3729" y="63837"/>
                    </a:cubicBezTo>
                    <a:cubicBezTo>
                      <a:pt x="3709" y="63798"/>
                      <a:pt x="3709" y="63758"/>
                      <a:pt x="3729" y="63718"/>
                    </a:cubicBezTo>
                    <a:cubicBezTo>
                      <a:pt x="3649" y="63718"/>
                      <a:pt x="3669" y="63659"/>
                      <a:pt x="3689" y="63639"/>
                    </a:cubicBezTo>
                    <a:cubicBezTo>
                      <a:pt x="3689" y="63599"/>
                      <a:pt x="3709" y="63500"/>
                      <a:pt x="3729" y="63441"/>
                    </a:cubicBezTo>
                    <a:cubicBezTo>
                      <a:pt x="3741" y="63405"/>
                      <a:pt x="3753" y="63398"/>
                      <a:pt x="3769" y="63398"/>
                    </a:cubicBezTo>
                    <a:cubicBezTo>
                      <a:pt x="3780" y="63398"/>
                      <a:pt x="3792" y="63401"/>
                      <a:pt x="3808" y="63401"/>
                    </a:cubicBezTo>
                    <a:cubicBezTo>
                      <a:pt x="3907" y="63322"/>
                      <a:pt x="3848" y="63243"/>
                      <a:pt x="3848" y="63163"/>
                    </a:cubicBezTo>
                    <a:cubicBezTo>
                      <a:pt x="3848" y="63134"/>
                      <a:pt x="3848" y="63116"/>
                      <a:pt x="3832" y="63116"/>
                    </a:cubicBezTo>
                    <a:cubicBezTo>
                      <a:pt x="3826" y="63116"/>
                      <a:pt x="3819" y="63118"/>
                      <a:pt x="3808" y="63124"/>
                    </a:cubicBezTo>
                    <a:cubicBezTo>
                      <a:pt x="3768" y="63124"/>
                      <a:pt x="3689" y="63124"/>
                      <a:pt x="3630" y="63143"/>
                    </a:cubicBezTo>
                    <a:cubicBezTo>
                      <a:pt x="3630" y="63203"/>
                      <a:pt x="3570" y="63243"/>
                      <a:pt x="3491" y="63243"/>
                    </a:cubicBezTo>
                    <a:cubicBezTo>
                      <a:pt x="3491" y="63302"/>
                      <a:pt x="3471" y="63381"/>
                      <a:pt x="3411" y="63421"/>
                    </a:cubicBezTo>
                    <a:cubicBezTo>
                      <a:pt x="3392" y="63461"/>
                      <a:pt x="3352" y="63480"/>
                      <a:pt x="3312" y="63500"/>
                    </a:cubicBezTo>
                    <a:cubicBezTo>
                      <a:pt x="3233" y="63520"/>
                      <a:pt x="3154" y="63560"/>
                      <a:pt x="3114" y="63659"/>
                    </a:cubicBezTo>
                    <a:lnTo>
                      <a:pt x="3074" y="63659"/>
                    </a:lnTo>
                    <a:cubicBezTo>
                      <a:pt x="3054" y="63659"/>
                      <a:pt x="3054" y="63639"/>
                      <a:pt x="3054" y="63619"/>
                    </a:cubicBezTo>
                    <a:cubicBezTo>
                      <a:pt x="3054" y="63599"/>
                      <a:pt x="3054" y="63560"/>
                      <a:pt x="3074" y="63540"/>
                    </a:cubicBezTo>
                    <a:cubicBezTo>
                      <a:pt x="3173" y="63500"/>
                      <a:pt x="3233" y="63441"/>
                      <a:pt x="3273" y="63362"/>
                    </a:cubicBezTo>
                    <a:cubicBezTo>
                      <a:pt x="3352" y="63243"/>
                      <a:pt x="3292" y="63084"/>
                      <a:pt x="3352" y="62965"/>
                    </a:cubicBezTo>
                    <a:cubicBezTo>
                      <a:pt x="3352" y="62945"/>
                      <a:pt x="3352" y="62905"/>
                      <a:pt x="3352" y="62886"/>
                    </a:cubicBezTo>
                    <a:cubicBezTo>
                      <a:pt x="3337" y="62857"/>
                      <a:pt x="3323" y="62838"/>
                      <a:pt x="3301" y="62838"/>
                    </a:cubicBezTo>
                    <a:cubicBezTo>
                      <a:pt x="3292" y="62838"/>
                      <a:pt x="3283" y="62841"/>
                      <a:pt x="3273" y="62846"/>
                    </a:cubicBezTo>
                    <a:lnTo>
                      <a:pt x="3193" y="62886"/>
                    </a:lnTo>
                    <a:cubicBezTo>
                      <a:pt x="3173" y="62945"/>
                      <a:pt x="3114" y="62965"/>
                      <a:pt x="3054" y="63005"/>
                    </a:cubicBezTo>
                    <a:cubicBezTo>
                      <a:pt x="3035" y="63024"/>
                      <a:pt x="3025" y="63034"/>
                      <a:pt x="3017" y="63034"/>
                    </a:cubicBezTo>
                    <a:cubicBezTo>
                      <a:pt x="3010" y="63034"/>
                      <a:pt x="3005" y="63024"/>
                      <a:pt x="2995" y="63005"/>
                    </a:cubicBezTo>
                    <a:cubicBezTo>
                      <a:pt x="2975" y="62985"/>
                      <a:pt x="2955" y="62945"/>
                      <a:pt x="2975" y="62925"/>
                    </a:cubicBezTo>
                    <a:cubicBezTo>
                      <a:pt x="3015" y="62866"/>
                      <a:pt x="3054" y="62786"/>
                      <a:pt x="3094" y="62727"/>
                    </a:cubicBezTo>
                    <a:cubicBezTo>
                      <a:pt x="3094" y="62648"/>
                      <a:pt x="3094" y="62548"/>
                      <a:pt x="3134" y="62469"/>
                    </a:cubicBezTo>
                    <a:cubicBezTo>
                      <a:pt x="3134" y="62469"/>
                      <a:pt x="3114" y="62449"/>
                      <a:pt x="3094" y="62429"/>
                    </a:cubicBezTo>
                    <a:lnTo>
                      <a:pt x="3054" y="62429"/>
                    </a:lnTo>
                    <a:lnTo>
                      <a:pt x="3015" y="62291"/>
                    </a:lnTo>
                    <a:cubicBezTo>
                      <a:pt x="3035" y="62251"/>
                      <a:pt x="3094" y="62231"/>
                      <a:pt x="3074" y="62172"/>
                    </a:cubicBezTo>
                    <a:lnTo>
                      <a:pt x="3054" y="62172"/>
                    </a:lnTo>
                    <a:cubicBezTo>
                      <a:pt x="3028" y="62189"/>
                      <a:pt x="3005" y="62199"/>
                      <a:pt x="2984" y="62199"/>
                    </a:cubicBezTo>
                    <a:cubicBezTo>
                      <a:pt x="2959" y="62199"/>
                      <a:pt x="2937" y="62185"/>
                      <a:pt x="2916" y="62152"/>
                    </a:cubicBezTo>
                    <a:cubicBezTo>
                      <a:pt x="2856" y="62112"/>
                      <a:pt x="2797" y="62072"/>
                      <a:pt x="2737" y="62013"/>
                    </a:cubicBezTo>
                    <a:cubicBezTo>
                      <a:pt x="2717" y="61973"/>
                      <a:pt x="2777" y="61973"/>
                      <a:pt x="2777" y="61934"/>
                    </a:cubicBezTo>
                    <a:cubicBezTo>
                      <a:pt x="2757" y="61934"/>
                      <a:pt x="2737" y="61894"/>
                      <a:pt x="2737" y="61874"/>
                    </a:cubicBezTo>
                    <a:cubicBezTo>
                      <a:pt x="2757" y="61835"/>
                      <a:pt x="2797" y="61795"/>
                      <a:pt x="2836" y="61795"/>
                    </a:cubicBezTo>
                    <a:lnTo>
                      <a:pt x="2916" y="61795"/>
                    </a:lnTo>
                    <a:cubicBezTo>
                      <a:pt x="2955" y="61755"/>
                      <a:pt x="2955" y="61676"/>
                      <a:pt x="2916" y="61636"/>
                    </a:cubicBezTo>
                    <a:cubicBezTo>
                      <a:pt x="2876" y="61636"/>
                      <a:pt x="2816" y="61636"/>
                      <a:pt x="2797" y="61577"/>
                    </a:cubicBezTo>
                    <a:cubicBezTo>
                      <a:pt x="2797" y="61557"/>
                      <a:pt x="2797" y="61557"/>
                      <a:pt x="2797" y="61537"/>
                    </a:cubicBezTo>
                    <a:cubicBezTo>
                      <a:pt x="2757" y="61517"/>
                      <a:pt x="2737" y="61497"/>
                      <a:pt x="2757" y="61458"/>
                    </a:cubicBezTo>
                    <a:cubicBezTo>
                      <a:pt x="2777" y="61398"/>
                      <a:pt x="2816" y="61339"/>
                      <a:pt x="2896" y="61319"/>
                    </a:cubicBezTo>
                    <a:cubicBezTo>
                      <a:pt x="2910" y="61290"/>
                      <a:pt x="2946" y="61271"/>
                      <a:pt x="2980" y="61271"/>
                    </a:cubicBezTo>
                    <a:cubicBezTo>
                      <a:pt x="2992" y="61271"/>
                      <a:pt x="3004" y="61274"/>
                      <a:pt x="3015" y="61279"/>
                    </a:cubicBezTo>
                    <a:cubicBezTo>
                      <a:pt x="3015" y="61240"/>
                      <a:pt x="3035" y="61240"/>
                      <a:pt x="3054" y="61220"/>
                    </a:cubicBezTo>
                    <a:cubicBezTo>
                      <a:pt x="3094" y="61180"/>
                      <a:pt x="3114" y="61140"/>
                      <a:pt x="3114" y="61081"/>
                    </a:cubicBezTo>
                    <a:cubicBezTo>
                      <a:pt x="3114" y="61061"/>
                      <a:pt x="3074" y="61041"/>
                      <a:pt x="3054" y="61002"/>
                    </a:cubicBezTo>
                    <a:cubicBezTo>
                      <a:pt x="3047" y="60987"/>
                      <a:pt x="3045" y="60983"/>
                      <a:pt x="3046" y="60983"/>
                    </a:cubicBezTo>
                    <a:lnTo>
                      <a:pt x="3046" y="60983"/>
                    </a:lnTo>
                    <a:cubicBezTo>
                      <a:pt x="3046" y="60983"/>
                      <a:pt x="3050" y="60988"/>
                      <a:pt x="3052" y="60988"/>
                    </a:cubicBezTo>
                    <a:cubicBezTo>
                      <a:pt x="3053" y="60988"/>
                      <a:pt x="3054" y="60986"/>
                      <a:pt x="3054" y="60982"/>
                    </a:cubicBezTo>
                    <a:cubicBezTo>
                      <a:pt x="3054" y="60913"/>
                      <a:pt x="3054" y="60892"/>
                      <a:pt x="3035" y="60892"/>
                    </a:cubicBezTo>
                    <a:cubicBezTo>
                      <a:pt x="3026" y="60892"/>
                      <a:pt x="3013" y="60896"/>
                      <a:pt x="2995" y="60902"/>
                    </a:cubicBezTo>
                    <a:cubicBezTo>
                      <a:pt x="2975" y="60902"/>
                      <a:pt x="2935" y="60902"/>
                      <a:pt x="2935" y="60863"/>
                    </a:cubicBezTo>
                    <a:cubicBezTo>
                      <a:pt x="2935" y="60863"/>
                      <a:pt x="2935" y="60843"/>
                      <a:pt x="2935" y="60823"/>
                    </a:cubicBezTo>
                    <a:cubicBezTo>
                      <a:pt x="2955" y="60803"/>
                      <a:pt x="2975" y="60783"/>
                      <a:pt x="2995" y="60764"/>
                    </a:cubicBezTo>
                    <a:cubicBezTo>
                      <a:pt x="3035" y="60744"/>
                      <a:pt x="3035" y="60704"/>
                      <a:pt x="2995" y="60684"/>
                    </a:cubicBezTo>
                    <a:cubicBezTo>
                      <a:pt x="2935" y="60684"/>
                      <a:pt x="2916" y="60645"/>
                      <a:pt x="2935" y="60605"/>
                    </a:cubicBezTo>
                    <a:cubicBezTo>
                      <a:pt x="2975" y="60545"/>
                      <a:pt x="2975" y="60565"/>
                      <a:pt x="2995" y="60545"/>
                    </a:cubicBezTo>
                    <a:cubicBezTo>
                      <a:pt x="3074" y="60446"/>
                      <a:pt x="3054" y="60426"/>
                      <a:pt x="2935" y="60387"/>
                    </a:cubicBezTo>
                    <a:cubicBezTo>
                      <a:pt x="2856" y="60367"/>
                      <a:pt x="2876" y="60327"/>
                      <a:pt x="2896" y="60288"/>
                    </a:cubicBezTo>
                    <a:cubicBezTo>
                      <a:pt x="2896" y="60248"/>
                      <a:pt x="2896" y="60189"/>
                      <a:pt x="2876" y="60149"/>
                    </a:cubicBezTo>
                    <a:cubicBezTo>
                      <a:pt x="2862" y="60135"/>
                      <a:pt x="2837" y="60079"/>
                      <a:pt x="2824" y="60079"/>
                    </a:cubicBezTo>
                    <a:cubicBezTo>
                      <a:pt x="2820" y="60079"/>
                      <a:pt x="2816" y="60087"/>
                      <a:pt x="2816" y="60109"/>
                    </a:cubicBezTo>
                    <a:cubicBezTo>
                      <a:pt x="2816" y="60149"/>
                      <a:pt x="2816" y="60228"/>
                      <a:pt x="2797" y="60248"/>
                    </a:cubicBezTo>
                    <a:cubicBezTo>
                      <a:pt x="2757" y="60268"/>
                      <a:pt x="2797" y="60367"/>
                      <a:pt x="2757" y="60387"/>
                    </a:cubicBezTo>
                    <a:cubicBezTo>
                      <a:pt x="2755" y="60389"/>
                      <a:pt x="2753" y="60390"/>
                      <a:pt x="2751" y="60390"/>
                    </a:cubicBezTo>
                    <a:cubicBezTo>
                      <a:pt x="2737" y="60390"/>
                      <a:pt x="2737" y="60323"/>
                      <a:pt x="2737" y="60288"/>
                    </a:cubicBezTo>
                    <a:cubicBezTo>
                      <a:pt x="2737" y="60248"/>
                      <a:pt x="2737" y="60208"/>
                      <a:pt x="2717" y="60169"/>
                    </a:cubicBezTo>
                    <a:cubicBezTo>
                      <a:pt x="2717" y="60149"/>
                      <a:pt x="2717" y="60109"/>
                      <a:pt x="2717" y="60070"/>
                    </a:cubicBezTo>
                    <a:cubicBezTo>
                      <a:pt x="2737" y="60050"/>
                      <a:pt x="2737" y="60010"/>
                      <a:pt x="2717" y="59990"/>
                    </a:cubicBezTo>
                    <a:cubicBezTo>
                      <a:pt x="2698" y="59911"/>
                      <a:pt x="2717" y="59851"/>
                      <a:pt x="2717" y="59792"/>
                    </a:cubicBezTo>
                    <a:cubicBezTo>
                      <a:pt x="2737" y="59772"/>
                      <a:pt x="2737" y="59752"/>
                      <a:pt x="2717" y="59713"/>
                    </a:cubicBezTo>
                    <a:cubicBezTo>
                      <a:pt x="2698" y="59673"/>
                      <a:pt x="2678" y="59633"/>
                      <a:pt x="2678" y="59574"/>
                    </a:cubicBezTo>
                    <a:lnTo>
                      <a:pt x="2678" y="59316"/>
                    </a:lnTo>
                    <a:cubicBezTo>
                      <a:pt x="2678" y="59276"/>
                      <a:pt x="2698" y="59217"/>
                      <a:pt x="2737" y="59217"/>
                    </a:cubicBezTo>
                    <a:cubicBezTo>
                      <a:pt x="2757" y="59217"/>
                      <a:pt x="2797" y="59276"/>
                      <a:pt x="2777" y="59316"/>
                    </a:cubicBezTo>
                    <a:cubicBezTo>
                      <a:pt x="2777" y="59336"/>
                      <a:pt x="2777" y="59336"/>
                      <a:pt x="2777" y="59356"/>
                    </a:cubicBezTo>
                    <a:lnTo>
                      <a:pt x="2876" y="59356"/>
                    </a:lnTo>
                    <a:cubicBezTo>
                      <a:pt x="2876" y="59316"/>
                      <a:pt x="2876" y="59276"/>
                      <a:pt x="2916" y="59256"/>
                    </a:cubicBezTo>
                    <a:cubicBezTo>
                      <a:pt x="2916" y="59256"/>
                      <a:pt x="2916" y="59237"/>
                      <a:pt x="2916" y="59237"/>
                    </a:cubicBezTo>
                    <a:cubicBezTo>
                      <a:pt x="2876" y="59217"/>
                      <a:pt x="2856" y="59177"/>
                      <a:pt x="2876" y="59137"/>
                    </a:cubicBezTo>
                    <a:cubicBezTo>
                      <a:pt x="2860" y="59137"/>
                      <a:pt x="2841" y="59141"/>
                      <a:pt x="2823" y="59141"/>
                    </a:cubicBezTo>
                    <a:cubicBezTo>
                      <a:pt x="2795" y="59141"/>
                      <a:pt x="2769" y="59133"/>
                      <a:pt x="2757" y="59098"/>
                    </a:cubicBezTo>
                    <a:lnTo>
                      <a:pt x="2757" y="59078"/>
                    </a:lnTo>
                    <a:lnTo>
                      <a:pt x="2757" y="59058"/>
                    </a:lnTo>
                    <a:cubicBezTo>
                      <a:pt x="2737" y="58999"/>
                      <a:pt x="2737" y="58919"/>
                      <a:pt x="2757" y="58860"/>
                    </a:cubicBezTo>
                    <a:cubicBezTo>
                      <a:pt x="2797" y="58880"/>
                      <a:pt x="2797" y="58919"/>
                      <a:pt x="2797" y="58979"/>
                    </a:cubicBezTo>
                    <a:cubicBezTo>
                      <a:pt x="2797" y="59018"/>
                      <a:pt x="2836" y="59038"/>
                      <a:pt x="2856" y="59058"/>
                    </a:cubicBezTo>
                    <a:lnTo>
                      <a:pt x="2856" y="58800"/>
                    </a:lnTo>
                    <a:lnTo>
                      <a:pt x="2816" y="58800"/>
                    </a:lnTo>
                    <a:cubicBezTo>
                      <a:pt x="2717" y="58780"/>
                      <a:pt x="2717" y="58761"/>
                      <a:pt x="2777" y="58681"/>
                    </a:cubicBezTo>
                    <a:lnTo>
                      <a:pt x="2856" y="58681"/>
                    </a:lnTo>
                    <a:lnTo>
                      <a:pt x="2856" y="58642"/>
                    </a:lnTo>
                    <a:cubicBezTo>
                      <a:pt x="2816" y="58602"/>
                      <a:pt x="2816" y="58543"/>
                      <a:pt x="2856" y="58503"/>
                    </a:cubicBezTo>
                    <a:cubicBezTo>
                      <a:pt x="2896" y="58463"/>
                      <a:pt x="2896" y="58404"/>
                      <a:pt x="2856" y="58364"/>
                    </a:cubicBezTo>
                    <a:lnTo>
                      <a:pt x="2816" y="58364"/>
                    </a:lnTo>
                    <a:cubicBezTo>
                      <a:pt x="2816" y="58364"/>
                      <a:pt x="2757" y="58324"/>
                      <a:pt x="2777" y="58305"/>
                    </a:cubicBezTo>
                    <a:cubicBezTo>
                      <a:pt x="2777" y="58295"/>
                      <a:pt x="2782" y="58295"/>
                      <a:pt x="2789" y="58295"/>
                    </a:cubicBezTo>
                    <a:cubicBezTo>
                      <a:pt x="2797" y="58295"/>
                      <a:pt x="2807" y="58295"/>
                      <a:pt x="2816" y="58285"/>
                    </a:cubicBezTo>
                    <a:cubicBezTo>
                      <a:pt x="2836" y="58265"/>
                      <a:pt x="2836" y="58265"/>
                      <a:pt x="2856" y="58245"/>
                    </a:cubicBezTo>
                    <a:cubicBezTo>
                      <a:pt x="2876" y="58225"/>
                      <a:pt x="2876" y="58225"/>
                      <a:pt x="2876" y="58205"/>
                    </a:cubicBezTo>
                    <a:cubicBezTo>
                      <a:pt x="2856" y="58205"/>
                      <a:pt x="2836" y="58166"/>
                      <a:pt x="2856" y="58146"/>
                    </a:cubicBezTo>
                    <a:cubicBezTo>
                      <a:pt x="2876" y="58086"/>
                      <a:pt x="2916" y="58047"/>
                      <a:pt x="2856" y="57967"/>
                    </a:cubicBezTo>
                    <a:cubicBezTo>
                      <a:pt x="2856" y="57967"/>
                      <a:pt x="2856" y="57928"/>
                      <a:pt x="2856" y="57928"/>
                    </a:cubicBezTo>
                    <a:cubicBezTo>
                      <a:pt x="2876" y="57908"/>
                      <a:pt x="2896" y="57829"/>
                      <a:pt x="2856" y="57789"/>
                    </a:cubicBezTo>
                    <a:cubicBezTo>
                      <a:pt x="2797" y="57749"/>
                      <a:pt x="2816" y="57749"/>
                      <a:pt x="2816" y="57710"/>
                    </a:cubicBezTo>
                    <a:cubicBezTo>
                      <a:pt x="2810" y="57703"/>
                      <a:pt x="2805" y="57701"/>
                      <a:pt x="2802" y="57701"/>
                    </a:cubicBezTo>
                    <a:cubicBezTo>
                      <a:pt x="2794" y="57701"/>
                      <a:pt x="2790" y="57710"/>
                      <a:pt x="2777" y="57710"/>
                    </a:cubicBezTo>
                    <a:cubicBezTo>
                      <a:pt x="2777" y="57729"/>
                      <a:pt x="2777" y="57749"/>
                      <a:pt x="2777" y="57749"/>
                    </a:cubicBezTo>
                    <a:lnTo>
                      <a:pt x="2777" y="57848"/>
                    </a:lnTo>
                    <a:cubicBezTo>
                      <a:pt x="2777" y="57868"/>
                      <a:pt x="2777" y="57888"/>
                      <a:pt x="2777" y="57908"/>
                    </a:cubicBezTo>
                    <a:cubicBezTo>
                      <a:pt x="2777" y="57925"/>
                      <a:pt x="2806" y="57971"/>
                      <a:pt x="2776" y="57971"/>
                    </a:cubicBezTo>
                    <a:cubicBezTo>
                      <a:pt x="2772" y="57971"/>
                      <a:pt x="2765" y="57970"/>
                      <a:pt x="2757" y="57967"/>
                    </a:cubicBezTo>
                    <a:cubicBezTo>
                      <a:pt x="2757" y="57967"/>
                      <a:pt x="2717" y="57928"/>
                      <a:pt x="2717" y="57908"/>
                    </a:cubicBezTo>
                    <a:cubicBezTo>
                      <a:pt x="2717" y="57888"/>
                      <a:pt x="2717" y="57868"/>
                      <a:pt x="2737" y="57848"/>
                    </a:cubicBezTo>
                    <a:cubicBezTo>
                      <a:pt x="2678" y="57789"/>
                      <a:pt x="2678" y="57710"/>
                      <a:pt x="2717" y="57670"/>
                    </a:cubicBezTo>
                    <a:cubicBezTo>
                      <a:pt x="2737" y="57630"/>
                      <a:pt x="2757" y="57591"/>
                      <a:pt x="2777" y="57571"/>
                    </a:cubicBezTo>
                    <a:cubicBezTo>
                      <a:pt x="2797" y="57551"/>
                      <a:pt x="2816" y="57551"/>
                      <a:pt x="2816" y="57531"/>
                    </a:cubicBezTo>
                    <a:cubicBezTo>
                      <a:pt x="2836" y="57452"/>
                      <a:pt x="2876" y="57372"/>
                      <a:pt x="2916" y="57313"/>
                    </a:cubicBezTo>
                    <a:cubicBezTo>
                      <a:pt x="2889" y="57313"/>
                      <a:pt x="2872" y="57304"/>
                      <a:pt x="2857" y="57304"/>
                    </a:cubicBezTo>
                    <a:cubicBezTo>
                      <a:pt x="2850" y="57304"/>
                      <a:pt x="2843" y="57306"/>
                      <a:pt x="2836" y="57313"/>
                    </a:cubicBezTo>
                    <a:cubicBezTo>
                      <a:pt x="2836" y="57333"/>
                      <a:pt x="2797" y="57333"/>
                      <a:pt x="2777" y="57353"/>
                    </a:cubicBezTo>
                    <a:cubicBezTo>
                      <a:pt x="2757" y="57353"/>
                      <a:pt x="2717" y="57353"/>
                      <a:pt x="2717" y="57333"/>
                    </a:cubicBezTo>
                    <a:cubicBezTo>
                      <a:pt x="2698" y="57313"/>
                      <a:pt x="2698" y="57293"/>
                      <a:pt x="2717" y="57273"/>
                    </a:cubicBezTo>
                    <a:cubicBezTo>
                      <a:pt x="2717" y="57267"/>
                      <a:pt x="2722" y="57264"/>
                      <a:pt x="2728" y="57264"/>
                    </a:cubicBezTo>
                    <a:cubicBezTo>
                      <a:pt x="2742" y="57264"/>
                      <a:pt x="2764" y="57273"/>
                      <a:pt x="2777" y="57273"/>
                    </a:cubicBezTo>
                    <a:cubicBezTo>
                      <a:pt x="2790" y="57273"/>
                      <a:pt x="2803" y="57282"/>
                      <a:pt x="2816" y="57282"/>
                    </a:cubicBezTo>
                    <a:cubicBezTo>
                      <a:pt x="2823" y="57282"/>
                      <a:pt x="2830" y="57280"/>
                      <a:pt x="2836" y="57273"/>
                    </a:cubicBezTo>
                    <a:cubicBezTo>
                      <a:pt x="2856" y="57253"/>
                      <a:pt x="2856" y="57234"/>
                      <a:pt x="2876" y="57234"/>
                    </a:cubicBezTo>
                    <a:lnTo>
                      <a:pt x="2797" y="57134"/>
                    </a:lnTo>
                    <a:cubicBezTo>
                      <a:pt x="2737" y="57134"/>
                      <a:pt x="2698" y="57115"/>
                      <a:pt x="2698" y="57055"/>
                    </a:cubicBezTo>
                    <a:cubicBezTo>
                      <a:pt x="2658" y="57035"/>
                      <a:pt x="2658" y="56976"/>
                      <a:pt x="2678" y="56956"/>
                    </a:cubicBezTo>
                    <a:cubicBezTo>
                      <a:pt x="2698" y="56936"/>
                      <a:pt x="2717" y="56926"/>
                      <a:pt x="2735" y="56926"/>
                    </a:cubicBezTo>
                    <a:cubicBezTo>
                      <a:pt x="2752" y="56926"/>
                      <a:pt x="2767" y="56936"/>
                      <a:pt x="2777" y="56956"/>
                    </a:cubicBezTo>
                    <a:lnTo>
                      <a:pt x="2816" y="56956"/>
                    </a:lnTo>
                    <a:cubicBezTo>
                      <a:pt x="2836" y="56936"/>
                      <a:pt x="2836" y="56916"/>
                      <a:pt x="2816" y="56897"/>
                    </a:cubicBezTo>
                    <a:cubicBezTo>
                      <a:pt x="2797" y="56877"/>
                      <a:pt x="2797" y="56877"/>
                      <a:pt x="2777" y="56877"/>
                    </a:cubicBezTo>
                    <a:cubicBezTo>
                      <a:pt x="2757" y="56857"/>
                      <a:pt x="2717" y="56837"/>
                      <a:pt x="2737" y="56797"/>
                    </a:cubicBezTo>
                    <a:cubicBezTo>
                      <a:pt x="2737" y="56787"/>
                      <a:pt x="2752" y="56787"/>
                      <a:pt x="2772" y="56787"/>
                    </a:cubicBezTo>
                    <a:cubicBezTo>
                      <a:pt x="2792" y="56787"/>
                      <a:pt x="2816" y="56787"/>
                      <a:pt x="2836" y="56778"/>
                    </a:cubicBezTo>
                    <a:cubicBezTo>
                      <a:pt x="2856" y="56758"/>
                      <a:pt x="2856" y="56678"/>
                      <a:pt x="2876" y="56639"/>
                    </a:cubicBezTo>
                    <a:cubicBezTo>
                      <a:pt x="2896" y="56619"/>
                      <a:pt x="2896" y="56619"/>
                      <a:pt x="2916" y="56599"/>
                    </a:cubicBezTo>
                    <a:cubicBezTo>
                      <a:pt x="2935" y="56579"/>
                      <a:pt x="2896" y="56520"/>
                      <a:pt x="2935" y="56500"/>
                    </a:cubicBezTo>
                    <a:cubicBezTo>
                      <a:pt x="2975" y="56480"/>
                      <a:pt x="2955" y="56460"/>
                      <a:pt x="2935" y="56440"/>
                    </a:cubicBezTo>
                    <a:cubicBezTo>
                      <a:pt x="2836" y="56440"/>
                      <a:pt x="2876" y="56381"/>
                      <a:pt x="2876" y="56341"/>
                    </a:cubicBezTo>
                    <a:cubicBezTo>
                      <a:pt x="2876" y="56302"/>
                      <a:pt x="2856" y="56262"/>
                      <a:pt x="2816" y="56242"/>
                    </a:cubicBezTo>
                    <a:cubicBezTo>
                      <a:pt x="2757" y="56242"/>
                      <a:pt x="2717" y="56183"/>
                      <a:pt x="2698" y="56123"/>
                    </a:cubicBezTo>
                    <a:cubicBezTo>
                      <a:pt x="2658" y="56064"/>
                      <a:pt x="2658" y="56064"/>
                      <a:pt x="2678" y="56044"/>
                    </a:cubicBezTo>
                    <a:cubicBezTo>
                      <a:pt x="2684" y="56037"/>
                      <a:pt x="2691" y="56035"/>
                      <a:pt x="2698" y="56035"/>
                    </a:cubicBezTo>
                    <a:cubicBezTo>
                      <a:pt x="2713" y="56035"/>
                      <a:pt x="2731" y="56044"/>
                      <a:pt x="2757" y="56044"/>
                    </a:cubicBezTo>
                    <a:lnTo>
                      <a:pt x="2816" y="56044"/>
                    </a:lnTo>
                    <a:cubicBezTo>
                      <a:pt x="2856" y="56044"/>
                      <a:pt x="2876" y="56004"/>
                      <a:pt x="2836" y="55964"/>
                    </a:cubicBezTo>
                    <a:cubicBezTo>
                      <a:pt x="2816" y="55925"/>
                      <a:pt x="2717" y="55865"/>
                      <a:pt x="2737" y="55845"/>
                    </a:cubicBezTo>
                    <a:cubicBezTo>
                      <a:pt x="2757" y="55826"/>
                      <a:pt x="2777" y="55826"/>
                      <a:pt x="2797" y="55826"/>
                    </a:cubicBezTo>
                    <a:cubicBezTo>
                      <a:pt x="2816" y="55826"/>
                      <a:pt x="2856" y="55806"/>
                      <a:pt x="2876" y="55806"/>
                    </a:cubicBezTo>
                    <a:cubicBezTo>
                      <a:pt x="2935" y="55766"/>
                      <a:pt x="2896" y="55746"/>
                      <a:pt x="2876" y="55726"/>
                    </a:cubicBezTo>
                    <a:cubicBezTo>
                      <a:pt x="2856" y="55707"/>
                      <a:pt x="2816" y="55707"/>
                      <a:pt x="2797" y="55707"/>
                    </a:cubicBezTo>
                    <a:cubicBezTo>
                      <a:pt x="2785" y="55718"/>
                      <a:pt x="2767" y="55730"/>
                      <a:pt x="2746" y="55730"/>
                    </a:cubicBezTo>
                    <a:cubicBezTo>
                      <a:pt x="2731" y="55730"/>
                      <a:pt x="2714" y="55723"/>
                      <a:pt x="2698" y="55707"/>
                    </a:cubicBezTo>
                    <a:cubicBezTo>
                      <a:pt x="2658" y="55687"/>
                      <a:pt x="2678" y="55687"/>
                      <a:pt x="2678" y="55667"/>
                    </a:cubicBezTo>
                    <a:cubicBezTo>
                      <a:pt x="2618" y="55588"/>
                      <a:pt x="2618" y="55588"/>
                      <a:pt x="2698" y="55508"/>
                    </a:cubicBezTo>
                    <a:lnTo>
                      <a:pt x="2717" y="55488"/>
                    </a:lnTo>
                    <a:cubicBezTo>
                      <a:pt x="2717" y="55469"/>
                      <a:pt x="2717" y="55449"/>
                      <a:pt x="2717" y="55449"/>
                    </a:cubicBezTo>
                    <a:cubicBezTo>
                      <a:pt x="2678" y="55429"/>
                      <a:pt x="2638" y="55409"/>
                      <a:pt x="2658" y="55370"/>
                    </a:cubicBezTo>
                    <a:cubicBezTo>
                      <a:pt x="2698" y="55350"/>
                      <a:pt x="2658" y="55270"/>
                      <a:pt x="2678" y="55231"/>
                    </a:cubicBezTo>
                    <a:cubicBezTo>
                      <a:pt x="2717" y="55171"/>
                      <a:pt x="2698" y="55072"/>
                      <a:pt x="2638" y="55032"/>
                    </a:cubicBezTo>
                    <a:cubicBezTo>
                      <a:pt x="2618" y="55013"/>
                      <a:pt x="2638" y="54993"/>
                      <a:pt x="2678" y="54973"/>
                    </a:cubicBezTo>
                    <a:cubicBezTo>
                      <a:pt x="2717" y="54973"/>
                      <a:pt x="2737" y="54953"/>
                      <a:pt x="2698" y="54894"/>
                    </a:cubicBezTo>
                    <a:cubicBezTo>
                      <a:pt x="2658" y="54874"/>
                      <a:pt x="2638" y="54854"/>
                      <a:pt x="2638" y="54814"/>
                    </a:cubicBezTo>
                    <a:cubicBezTo>
                      <a:pt x="2650" y="54791"/>
                      <a:pt x="2661" y="54781"/>
                      <a:pt x="2677" y="54781"/>
                    </a:cubicBezTo>
                    <a:cubicBezTo>
                      <a:pt x="2688" y="54781"/>
                      <a:pt x="2701" y="54786"/>
                      <a:pt x="2717" y="54794"/>
                    </a:cubicBezTo>
                    <a:cubicBezTo>
                      <a:pt x="2698" y="54755"/>
                      <a:pt x="2678" y="54715"/>
                      <a:pt x="2678" y="54695"/>
                    </a:cubicBezTo>
                    <a:cubicBezTo>
                      <a:pt x="2638" y="54675"/>
                      <a:pt x="2618" y="54636"/>
                      <a:pt x="2618" y="54616"/>
                    </a:cubicBezTo>
                    <a:cubicBezTo>
                      <a:pt x="2579" y="54537"/>
                      <a:pt x="2579" y="54437"/>
                      <a:pt x="2618" y="54378"/>
                    </a:cubicBezTo>
                    <a:cubicBezTo>
                      <a:pt x="2598" y="54318"/>
                      <a:pt x="2618" y="54259"/>
                      <a:pt x="2678" y="54259"/>
                    </a:cubicBezTo>
                    <a:lnTo>
                      <a:pt x="2618" y="54259"/>
                    </a:lnTo>
                    <a:cubicBezTo>
                      <a:pt x="2598" y="54239"/>
                      <a:pt x="2598" y="54219"/>
                      <a:pt x="2598" y="54199"/>
                    </a:cubicBezTo>
                    <a:cubicBezTo>
                      <a:pt x="2607" y="54183"/>
                      <a:pt x="2619" y="54177"/>
                      <a:pt x="2631" y="54177"/>
                    </a:cubicBezTo>
                    <a:cubicBezTo>
                      <a:pt x="2648" y="54177"/>
                      <a:pt x="2666" y="54188"/>
                      <a:pt x="2678" y="54199"/>
                    </a:cubicBezTo>
                    <a:lnTo>
                      <a:pt x="2757" y="54199"/>
                    </a:lnTo>
                    <a:cubicBezTo>
                      <a:pt x="2797" y="54100"/>
                      <a:pt x="2777" y="54100"/>
                      <a:pt x="2678" y="54080"/>
                    </a:cubicBezTo>
                    <a:cubicBezTo>
                      <a:pt x="2660" y="54092"/>
                      <a:pt x="2646" y="54097"/>
                      <a:pt x="2635" y="54097"/>
                    </a:cubicBezTo>
                    <a:cubicBezTo>
                      <a:pt x="2607" y="54097"/>
                      <a:pt x="2593" y="54069"/>
                      <a:pt x="2579" y="54041"/>
                    </a:cubicBezTo>
                    <a:cubicBezTo>
                      <a:pt x="2579" y="54001"/>
                      <a:pt x="2579" y="53981"/>
                      <a:pt x="2579" y="53942"/>
                    </a:cubicBezTo>
                    <a:cubicBezTo>
                      <a:pt x="2579" y="53902"/>
                      <a:pt x="2618" y="53882"/>
                      <a:pt x="2638" y="53843"/>
                    </a:cubicBezTo>
                    <a:cubicBezTo>
                      <a:pt x="2618" y="53823"/>
                      <a:pt x="2618" y="53783"/>
                      <a:pt x="2638" y="53763"/>
                    </a:cubicBezTo>
                    <a:cubicBezTo>
                      <a:pt x="2658" y="53704"/>
                      <a:pt x="2618" y="53664"/>
                      <a:pt x="2598" y="53624"/>
                    </a:cubicBezTo>
                    <a:cubicBezTo>
                      <a:pt x="2579" y="53585"/>
                      <a:pt x="2598" y="53565"/>
                      <a:pt x="2638" y="53545"/>
                    </a:cubicBezTo>
                    <a:lnTo>
                      <a:pt x="2658" y="53545"/>
                    </a:lnTo>
                    <a:lnTo>
                      <a:pt x="2658" y="53446"/>
                    </a:lnTo>
                    <a:cubicBezTo>
                      <a:pt x="2618" y="53446"/>
                      <a:pt x="2598" y="53446"/>
                      <a:pt x="2579" y="53406"/>
                    </a:cubicBezTo>
                    <a:lnTo>
                      <a:pt x="2579" y="53386"/>
                    </a:lnTo>
                    <a:lnTo>
                      <a:pt x="2579" y="53367"/>
                    </a:lnTo>
                    <a:lnTo>
                      <a:pt x="2579" y="53307"/>
                    </a:lnTo>
                    <a:lnTo>
                      <a:pt x="2579" y="53148"/>
                    </a:lnTo>
                    <a:lnTo>
                      <a:pt x="2579" y="52910"/>
                    </a:lnTo>
                    <a:cubicBezTo>
                      <a:pt x="2579" y="52871"/>
                      <a:pt x="2579" y="52831"/>
                      <a:pt x="2618" y="52831"/>
                    </a:cubicBezTo>
                    <a:cubicBezTo>
                      <a:pt x="2658" y="52811"/>
                      <a:pt x="2678" y="52772"/>
                      <a:pt x="2678" y="52732"/>
                    </a:cubicBezTo>
                    <a:lnTo>
                      <a:pt x="2678" y="52653"/>
                    </a:lnTo>
                    <a:cubicBezTo>
                      <a:pt x="2698" y="52633"/>
                      <a:pt x="2698" y="52633"/>
                      <a:pt x="2717" y="52613"/>
                    </a:cubicBezTo>
                    <a:cubicBezTo>
                      <a:pt x="2717" y="52534"/>
                      <a:pt x="2658" y="52534"/>
                      <a:pt x="2598" y="52514"/>
                    </a:cubicBezTo>
                    <a:cubicBezTo>
                      <a:pt x="2579" y="52514"/>
                      <a:pt x="2559" y="52494"/>
                      <a:pt x="2559" y="52474"/>
                    </a:cubicBezTo>
                    <a:cubicBezTo>
                      <a:pt x="2559" y="52474"/>
                      <a:pt x="2598" y="52454"/>
                      <a:pt x="2598" y="52454"/>
                    </a:cubicBezTo>
                    <a:cubicBezTo>
                      <a:pt x="2604" y="52456"/>
                      <a:pt x="2609" y="52457"/>
                      <a:pt x="2615" y="52457"/>
                    </a:cubicBezTo>
                    <a:cubicBezTo>
                      <a:pt x="2652" y="52457"/>
                      <a:pt x="2683" y="52415"/>
                      <a:pt x="2718" y="52415"/>
                    </a:cubicBezTo>
                    <a:cubicBezTo>
                      <a:pt x="2730" y="52415"/>
                      <a:pt x="2743" y="52420"/>
                      <a:pt x="2757" y="52434"/>
                    </a:cubicBezTo>
                    <a:lnTo>
                      <a:pt x="2757" y="52355"/>
                    </a:lnTo>
                    <a:cubicBezTo>
                      <a:pt x="2698" y="52315"/>
                      <a:pt x="2698" y="52296"/>
                      <a:pt x="2757" y="52256"/>
                    </a:cubicBezTo>
                    <a:cubicBezTo>
                      <a:pt x="2777" y="52236"/>
                      <a:pt x="2797" y="52197"/>
                      <a:pt x="2797" y="52177"/>
                    </a:cubicBezTo>
                    <a:lnTo>
                      <a:pt x="2797" y="52117"/>
                    </a:lnTo>
                    <a:lnTo>
                      <a:pt x="2797" y="52038"/>
                    </a:lnTo>
                    <a:cubicBezTo>
                      <a:pt x="2797" y="52018"/>
                      <a:pt x="2737" y="51959"/>
                      <a:pt x="2777" y="51899"/>
                    </a:cubicBezTo>
                    <a:cubicBezTo>
                      <a:pt x="2816" y="51859"/>
                      <a:pt x="2797" y="51740"/>
                      <a:pt x="2717" y="51681"/>
                    </a:cubicBezTo>
                    <a:lnTo>
                      <a:pt x="2717" y="51641"/>
                    </a:lnTo>
                    <a:cubicBezTo>
                      <a:pt x="2694" y="51606"/>
                      <a:pt x="2663" y="51598"/>
                      <a:pt x="2633" y="51598"/>
                    </a:cubicBezTo>
                    <a:cubicBezTo>
                      <a:pt x="2613" y="51598"/>
                      <a:pt x="2594" y="51602"/>
                      <a:pt x="2579" y="51602"/>
                    </a:cubicBezTo>
                    <a:cubicBezTo>
                      <a:pt x="2539" y="51582"/>
                      <a:pt x="2499" y="51562"/>
                      <a:pt x="2519" y="51483"/>
                    </a:cubicBezTo>
                    <a:cubicBezTo>
                      <a:pt x="2519" y="51463"/>
                      <a:pt x="2519" y="51423"/>
                      <a:pt x="2479" y="51423"/>
                    </a:cubicBezTo>
                    <a:cubicBezTo>
                      <a:pt x="2460" y="51383"/>
                      <a:pt x="2460" y="51344"/>
                      <a:pt x="2479" y="51324"/>
                    </a:cubicBezTo>
                    <a:cubicBezTo>
                      <a:pt x="2519" y="51284"/>
                      <a:pt x="2519" y="51205"/>
                      <a:pt x="2539" y="51205"/>
                    </a:cubicBezTo>
                    <a:cubicBezTo>
                      <a:pt x="2555" y="51200"/>
                      <a:pt x="2572" y="51197"/>
                      <a:pt x="2590" y="51197"/>
                    </a:cubicBezTo>
                    <a:cubicBezTo>
                      <a:pt x="2638" y="51197"/>
                      <a:pt x="2688" y="51216"/>
                      <a:pt x="2717" y="51245"/>
                    </a:cubicBezTo>
                    <a:cubicBezTo>
                      <a:pt x="2737" y="51205"/>
                      <a:pt x="2757" y="51205"/>
                      <a:pt x="2777" y="51205"/>
                    </a:cubicBezTo>
                    <a:cubicBezTo>
                      <a:pt x="2737" y="51145"/>
                      <a:pt x="2717" y="51086"/>
                      <a:pt x="2717" y="51026"/>
                    </a:cubicBezTo>
                    <a:cubicBezTo>
                      <a:pt x="2737" y="50907"/>
                      <a:pt x="2737" y="50808"/>
                      <a:pt x="2717" y="50709"/>
                    </a:cubicBezTo>
                    <a:cubicBezTo>
                      <a:pt x="2704" y="50722"/>
                      <a:pt x="2689" y="50727"/>
                      <a:pt x="2673" y="50727"/>
                    </a:cubicBezTo>
                    <a:cubicBezTo>
                      <a:pt x="2640" y="50727"/>
                      <a:pt x="2605" y="50709"/>
                      <a:pt x="2579" y="50709"/>
                    </a:cubicBezTo>
                    <a:cubicBezTo>
                      <a:pt x="2552" y="50714"/>
                      <a:pt x="2530" y="50716"/>
                      <a:pt x="2513" y="50716"/>
                    </a:cubicBezTo>
                    <a:cubicBezTo>
                      <a:pt x="2453" y="50716"/>
                      <a:pt x="2444" y="50687"/>
                      <a:pt x="2460" y="50610"/>
                    </a:cubicBezTo>
                    <a:cubicBezTo>
                      <a:pt x="2460" y="50511"/>
                      <a:pt x="2499" y="50412"/>
                      <a:pt x="2519" y="50313"/>
                    </a:cubicBezTo>
                    <a:cubicBezTo>
                      <a:pt x="2519" y="50293"/>
                      <a:pt x="2499" y="50253"/>
                      <a:pt x="2519" y="50233"/>
                    </a:cubicBezTo>
                    <a:cubicBezTo>
                      <a:pt x="2598" y="50154"/>
                      <a:pt x="2598" y="50055"/>
                      <a:pt x="2598" y="49956"/>
                    </a:cubicBezTo>
                    <a:lnTo>
                      <a:pt x="2579" y="49896"/>
                    </a:lnTo>
                    <a:lnTo>
                      <a:pt x="2559" y="49876"/>
                    </a:lnTo>
                    <a:cubicBezTo>
                      <a:pt x="2479" y="49876"/>
                      <a:pt x="2519" y="49797"/>
                      <a:pt x="2499" y="49757"/>
                    </a:cubicBezTo>
                    <a:cubicBezTo>
                      <a:pt x="2479" y="49718"/>
                      <a:pt x="2539" y="49678"/>
                      <a:pt x="2559" y="49658"/>
                    </a:cubicBezTo>
                    <a:cubicBezTo>
                      <a:pt x="2559" y="49638"/>
                      <a:pt x="2559" y="49618"/>
                      <a:pt x="2559" y="49618"/>
                    </a:cubicBezTo>
                    <a:cubicBezTo>
                      <a:pt x="2499" y="49579"/>
                      <a:pt x="2499" y="49539"/>
                      <a:pt x="2519" y="49480"/>
                    </a:cubicBezTo>
                    <a:cubicBezTo>
                      <a:pt x="2499" y="49420"/>
                      <a:pt x="2499" y="49361"/>
                      <a:pt x="2519" y="49301"/>
                    </a:cubicBezTo>
                    <a:cubicBezTo>
                      <a:pt x="2479" y="49182"/>
                      <a:pt x="2519" y="49083"/>
                      <a:pt x="2519" y="48984"/>
                    </a:cubicBezTo>
                    <a:cubicBezTo>
                      <a:pt x="2505" y="48955"/>
                      <a:pt x="2511" y="48936"/>
                      <a:pt x="2531" y="48936"/>
                    </a:cubicBezTo>
                    <a:cubicBezTo>
                      <a:pt x="2539" y="48936"/>
                      <a:pt x="2548" y="48939"/>
                      <a:pt x="2559" y="48944"/>
                    </a:cubicBezTo>
                    <a:cubicBezTo>
                      <a:pt x="2563" y="48946"/>
                      <a:pt x="2567" y="48947"/>
                      <a:pt x="2570" y="48947"/>
                    </a:cubicBezTo>
                    <a:cubicBezTo>
                      <a:pt x="2595" y="48947"/>
                      <a:pt x="2581" y="48880"/>
                      <a:pt x="2598" y="48845"/>
                    </a:cubicBezTo>
                    <a:cubicBezTo>
                      <a:pt x="2618" y="48825"/>
                      <a:pt x="2638" y="48825"/>
                      <a:pt x="2638" y="48805"/>
                    </a:cubicBezTo>
                    <a:lnTo>
                      <a:pt x="2598" y="48726"/>
                    </a:lnTo>
                    <a:cubicBezTo>
                      <a:pt x="2579" y="48706"/>
                      <a:pt x="2559" y="48667"/>
                      <a:pt x="2559" y="48647"/>
                    </a:cubicBezTo>
                    <a:cubicBezTo>
                      <a:pt x="2559" y="48627"/>
                      <a:pt x="2559" y="48627"/>
                      <a:pt x="2559" y="48607"/>
                    </a:cubicBezTo>
                    <a:cubicBezTo>
                      <a:pt x="2565" y="48600"/>
                      <a:pt x="2572" y="48598"/>
                      <a:pt x="2579" y="48598"/>
                    </a:cubicBezTo>
                    <a:cubicBezTo>
                      <a:pt x="2592" y="48598"/>
                      <a:pt x="2605" y="48607"/>
                      <a:pt x="2618" y="48607"/>
                    </a:cubicBezTo>
                    <a:cubicBezTo>
                      <a:pt x="2638" y="48607"/>
                      <a:pt x="2638" y="48667"/>
                      <a:pt x="2658" y="48706"/>
                    </a:cubicBezTo>
                    <a:cubicBezTo>
                      <a:pt x="2672" y="48677"/>
                      <a:pt x="2698" y="48659"/>
                      <a:pt x="2733" y="48659"/>
                    </a:cubicBezTo>
                    <a:cubicBezTo>
                      <a:pt x="2746" y="48659"/>
                      <a:pt x="2761" y="48661"/>
                      <a:pt x="2777" y="48667"/>
                    </a:cubicBezTo>
                    <a:cubicBezTo>
                      <a:pt x="2777" y="48627"/>
                      <a:pt x="2777" y="48587"/>
                      <a:pt x="2816" y="48567"/>
                    </a:cubicBezTo>
                    <a:cubicBezTo>
                      <a:pt x="2816" y="48548"/>
                      <a:pt x="2836" y="48508"/>
                      <a:pt x="2816" y="48488"/>
                    </a:cubicBezTo>
                    <a:cubicBezTo>
                      <a:pt x="2777" y="48448"/>
                      <a:pt x="2777" y="48389"/>
                      <a:pt x="2816" y="48369"/>
                    </a:cubicBezTo>
                    <a:cubicBezTo>
                      <a:pt x="2797" y="48329"/>
                      <a:pt x="2777" y="48290"/>
                      <a:pt x="2777" y="48250"/>
                    </a:cubicBezTo>
                    <a:cubicBezTo>
                      <a:pt x="2777" y="48111"/>
                      <a:pt x="2797" y="47992"/>
                      <a:pt x="2836" y="47873"/>
                    </a:cubicBezTo>
                    <a:cubicBezTo>
                      <a:pt x="2836" y="47873"/>
                      <a:pt x="2856" y="47853"/>
                      <a:pt x="2876" y="47834"/>
                    </a:cubicBezTo>
                    <a:cubicBezTo>
                      <a:pt x="2896" y="47834"/>
                      <a:pt x="2935" y="47814"/>
                      <a:pt x="2955" y="47794"/>
                    </a:cubicBezTo>
                    <a:cubicBezTo>
                      <a:pt x="2975" y="47655"/>
                      <a:pt x="3074" y="47615"/>
                      <a:pt x="3173" y="47536"/>
                    </a:cubicBezTo>
                    <a:lnTo>
                      <a:pt x="3273" y="47516"/>
                    </a:lnTo>
                    <a:lnTo>
                      <a:pt x="3253" y="47477"/>
                    </a:lnTo>
                    <a:cubicBezTo>
                      <a:pt x="3233" y="47397"/>
                      <a:pt x="3233" y="47397"/>
                      <a:pt x="3292" y="47378"/>
                    </a:cubicBezTo>
                    <a:cubicBezTo>
                      <a:pt x="3332" y="47378"/>
                      <a:pt x="3352" y="47358"/>
                      <a:pt x="3392" y="47358"/>
                    </a:cubicBezTo>
                    <a:cubicBezTo>
                      <a:pt x="3372" y="47318"/>
                      <a:pt x="3312" y="47298"/>
                      <a:pt x="3312" y="47239"/>
                    </a:cubicBezTo>
                    <a:cubicBezTo>
                      <a:pt x="3312" y="47179"/>
                      <a:pt x="3312" y="47179"/>
                      <a:pt x="3332" y="47159"/>
                    </a:cubicBezTo>
                    <a:cubicBezTo>
                      <a:pt x="3352" y="47140"/>
                      <a:pt x="3352" y="47060"/>
                      <a:pt x="3352" y="47021"/>
                    </a:cubicBezTo>
                    <a:lnTo>
                      <a:pt x="3352" y="46941"/>
                    </a:lnTo>
                    <a:lnTo>
                      <a:pt x="3273" y="46941"/>
                    </a:lnTo>
                    <a:cubicBezTo>
                      <a:pt x="3173" y="46902"/>
                      <a:pt x="3173" y="46902"/>
                      <a:pt x="3233" y="46802"/>
                    </a:cubicBezTo>
                    <a:cubicBezTo>
                      <a:pt x="3233" y="46763"/>
                      <a:pt x="3213" y="46723"/>
                      <a:pt x="3193" y="46683"/>
                    </a:cubicBezTo>
                    <a:cubicBezTo>
                      <a:pt x="3173" y="46624"/>
                      <a:pt x="3193" y="46584"/>
                      <a:pt x="3233" y="46545"/>
                    </a:cubicBezTo>
                    <a:cubicBezTo>
                      <a:pt x="3213" y="46445"/>
                      <a:pt x="3173" y="46326"/>
                      <a:pt x="3154" y="46227"/>
                    </a:cubicBezTo>
                    <a:cubicBezTo>
                      <a:pt x="3193" y="46128"/>
                      <a:pt x="3273" y="46128"/>
                      <a:pt x="3352" y="46128"/>
                    </a:cubicBezTo>
                    <a:lnTo>
                      <a:pt x="3352" y="46049"/>
                    </a:lnTo>
                    <a:cubicBezTo>
                      <a:pt x="3273" y="45989"/>
                      <a:pt x="3273" y="45989"/>
                      <a:pt x="3312" y="45930"/>
                    </a:cubicBezTo>
                    <a:cubicBezTo>
                      <a:pt x="3332" y="45851"/>
                      <a:pt x="3312" y="45851"/>
                      <a:pt x="3312" y="45831"/>
                    </a:cubicBezTo>
                    <a:cubicBezTo>
                      <a:pt x="3312" y="45791"/>
                      <a:pt x="3253" y="45732"/>
                      <a:pt x="3292" y="45692"/>
                    </a:cubicBezTo>
                    <a:cubicBezTo>
                      <a:pt x="3312" y="45652"/>
                      <a:pt x="3332" y="45613"/>
                      <a:pt x="3332" y="45573"/>
                    </a:cubicBezTo>
                    <a:cubicBezTo>
                      <a:pt x="3352" y="45494"/>
                      <a:pt x="3292" y="45513"/>
                      <a:pt x="3273" y="45474"/>
                    </a:cubicBezTo>
                    <a:cubicBezTo>
                      <a:pt x="3253" y="45434"/>
                      <a:pt x="3273" y="45394"/>
                      <a:pt x="3312" y="45375"/>
                    </a:cubicBezTo>
                    <a:cubicBezTo>
                      <a:pt x="3312" y="45295"/>
                      <a:pt x="3233" y="45256"/>
                      <a:pt x="3193" y="45196"/>
                    </a:cubicBezTo>
                    <a:cubicBezTo>
                      <a:pt x="3173" y="45137"/>
                      <a:pt x="3193" y="45117"/>
                      <a:pt x="3253" y="45117"/>
                    </a:cubicBezTo>
                    <a:cubicBezTo>
                      <a:pt x="3213" y="45057"/>
                      <a:pt x="3213" y="44998"/>
                      <a:pt x="3213" y="44938"/>
                    </a:cubicBezTo>
                    <a:cubicBezTo>
                      <a:pt x="3213" y="44879"/>
                      <a:pt x="3253" y="44859"/>
                      <a:pt x="3292" y="44839"/>
                    </a:cubicBezTo>
                    <a:lnTo>
                      <a:pt x="3292" y="44799"/>
                    </a:lnTo>
                    <a:lnTo>
                      <a:pt x="3292" y="44720"/>
                    </a:lnTo>
                    <a:cubicBezTo>
                      <a:pt x="3233" y="44680"/>
                      <a:pt x="3253" y="44621"/>
                      <a:pt x="3292" y="44581"/>
                    </a:cubicBezTo>
                    <a:lnTo>
                      <a:pt x="3292" y="44442"/>
                    </a:lnTo>
                    <a:lnTo>
                      <a:pt x="3292" y="44304"/>
                    </a:lnTo>
                    <a:cubicBezTo>
                      <a:pt x="3292" y="44304"/>
                      <a:pt x="3292" y="44284"/>
                      <a:pt x="3292" y="44284"/>
                    </a:cubicBezTo>
                    <a:lnTo>
                      <a:pt x="3193" y="44363"/>
                    </a:lnTo>
                    <a:lnTo>
                      <a:pt x="3213" y="44185"/>
                    </a:lnTo>
                    <a:cubicBezTo>
                      <a:pt x="3173" y="44165"/>
                      <a:pt x="3154" y="44125"/>
                      <a:pt x="3173" y="44086"/>
                    </a:cubicBezTo>
                    <a:lnTo>
                      <a:pt x="3114" y="44006"/>
                    </a:lnTo>
                    <a:cubicBezTo>
                      <a:pt x="3074" y="43967"/>
                      <a:pt x="3094" y="43927"/>
                      <a:pt x="3114" y="43907"/>
                    </a:cubicBezTo>
                    <a:cubicBezTo>
                      <a:pt x="3134" y="43848"/>
                      <a:pt x="3094" y="43788"/>
                      <a:pt x="3173" y="43729"/>
                    </a:cubicBezTo>
                    <a:cubicBezTo>
                      <a:pt x="3173" y="43709"/>
                      <a:pt x="3173" y="43689"/>
                      <a:pt x="3173" y="43649"/>
                    </a:cubicBezTo>
                    <a:cubicBezTo>
                      <a:pt x="3114" y="43649"/>
                      <a:pt x="3074" y="43610"/>
                      <a:pt x="3074" y="43550"/>
                    </a:cubicBezTo>
                    <a:lnTo>
                      <a:pt x="3074" y="43471"/>
                    </a:lnTo>
                    <a:lnTo>
                      <a:pt x="3074" y="43431"/>
                    </a:lnTo>
                    <a:cubicBezTo>
                      <a:pt x="3094" y="43391"/>
                      <a:pt x="3094" y="43352"/>
                      <a:pt x="3094" y="43332"/>
                    </a:cubicBezTo>
                    <a:cubicBezTo>
                      <a:pt x="3074" y="43272"/>
                      <a:pt x="3134" y="43253"/>
                      <a:pt x="3173" y="43253"/>
                    </a:cubicBezTo>
                    <a:cubicBezTo>
                      <a:pt x="3193" y="43233"/>
                      <a:pt x="3213" y="43193"/>
                      <a:pt x="3213" y="43153"/>
                    </a:cubicBezTo>
                    <a:cubicBezTo>
                      <a:pt x="3193" y="43114"/>
                      <a:pt x="3173" y="43054"/>
                      <a:pt x="3193" y="42995"/>
                    </a:cubicBezTo>
                    <a:cubicBezTo>
                      <a:pt x="3213" y="42955"/>
                      <a:pt x="3213" y="42896"/>
                      <a:pt x="3233" y="42836"/>
                    </a:cubicBezTo>
                    <a:lnTo>
                      <a:pt x="3233" y="42816"/>
                    </a:lnTo>
                    <a:cubicBezTo>
                      <a:pt x="3233" y="42618"/>
                      <a:pt x="3233" y="42618"/>
                      <a:pt x="3352" y="42440"/>
                    </a:cubicBezTo>
                    <a:cubicBezTo>
                      <a:pt x="3352" y="42440"/>
                      <a:pt x="3352" y="42420"/>
                      <a:pt x="3372" y="42420"/>
                    </a:cubicBezTo>
                    <a:lnTo>
                      <a:pt x="3372" y="42360"/>
                    </a:lnTo>
                    <a:cubicBezTo>
                      <a:pt x="3332" y="42321"/>
                      <a:pt x="3312" y="42221"/>
                      <a:pt x="3273" y="42221"/>
                    </a:cubicBezTo>
                    <a:cubicBezTo>
                      <a:pt x="3233" y="42241"/>
                      <a:pt x="3273" y="42241"/>
                      <a:pt x="3273" y="42261"/>
                    </a:cubicBezTo>
                    <a:cubicBezTo>
                      <a:pt x="3233" y="42380"/>
                      <a:pt x="3134" y="42539"/>
                      <a:pt x="3094" y="42539"/>
                    </a:cubicBezTo>
                    <a:cubicBezTo>
                      <a:pt x="3074" y="42519"/>
                      <a:pt x="3094" y="42420"/>
                      <a:pt x="3094" y="42360"/>
                    </a:cubicBezTo>
                    <a:cubicBezTo>
                      <a:pt x="3114" y="42281"/>
                      <a:pt x="3094" y="42202"/>
                      <a:pt x="3054" y="42142"/>
                    </a:cubicBezTo>
                    <a:lnTo>
                      <a:pt x="2975" y="42142"/>
                    </a:lnTo>
                    <a:cubicBezTo>
                      <a:pt x="2955" y="42142"/>
                      <a:pt x="2916" y="42142"/>
                      <a:pt x="2916" y="42102"/>
                    </a:cubicBezTo>
                    <a:cubicBezTo>
                      <a:pt x="2896" y="42083"/>
                      <a:pt x="2916" y="42043"/>
                      <a:pt x="2955" y="42043"/>
                    </a:cubicBezTo>
                    <a:lnTo>
                      <a:pt x="2995" y="42003"/>
                    </a:lnTo>
                    <a:cubicBezTo>
                      <a:pt x="2975" y="42003"/>
                      <a:pt x="2935" y="42003"/>
                      <a:pt x="2916" y="41944"/>
                    </a:cubicBezTo>
                    <a:cubicBezTo>
                      <a:pt x="2935" y="41805"/>
                      <a:pt x="2916" y="41666"/>
                      <a:pt x="2856" y="41547"/>
                    </a:cubicBezTo>
                    <a:cubicBezTo>
                      <a:pt x="2896" y="41468"/>
                      <a:pt x="2816" y="41388"/>
                      <a:pt x="2896" y="41309"/>
                    </a:cubicBezTo>
                    <a:cubicBezTo>
                      <a:pt x="2896" y="41289"/>
                      <a:pt x="2896" y="41250"/>
                      <a:pt x="2896" y="41230"/>
                    </a:cubicBezTo>
                    <a:cubicBezTo>
                      <a:pt x="2856" y="41170"/>
                      <a:pt x="2896" y="41091"/>
                      <a:pt x="2876" y="41032"/>
                    </a:cubicBezTo>
                    <a:cubicBezTo>
                      <a:pt x="2856" y="40972"/>
                      <a:pt x="2916" y="40853"/>
                      <a:pt x="2896" y="40754"/>
                    </a:cubicBezTo>
                    <a:cubicBezTo>
                      <a:pt x="2896" y="40655"/>
                      <a:pt x="2856" y="40575"/>
                      <a:pt x="2896" y="40496"/>
                    </a:cubicBezTo>
                    <a:cubicBezTo>
                      <a:pt x="2916" y="40417"/>
                      <a:pt x="2856" y="40417"/>
                      <a:pt x="2836" y="40357"/>
                    </a:cubicBezTo>
                    <a:cubicBezTo>
                      <a:pt x="2836" y="40318"/>
                      <a:pt x="2916" y="40278"/>
                      <a:pt x="2836" y="40238"/>
                    </a:cubicBezTo>
                    <a:cubicBezTo>
                      <a:pt x="2777" y="40199"/>
                      <a:pt x="2797" y="40179"/>
                      <a:pt x="2777" y="40139"/>
                    </a:cubicBezTo>
                    <a:cubicBezTo>
                      <a:pt x="2757" y="40119"/>
                      <a:pt x="2757" y="40020"/>
                      <a:pt x="2698" y="39961"/>
                    </a:cubicBezTo>
                    <a:cubicBezTo>
                      <a:pt x="2678" y="40000"/>
                      <a:pt x="2678" y="40020"/>
                      <a:pt x="2658" y="40040"/>
                    </a:cubicBezTo>
                    <a:cubicBezTo>
                      <a:pt x="2638" y="40060"/>
                      <a:pt x="2638" y="40060"/>
                      <a:pt x="2618" y="40060"/>
                    </a:cubicBezTo>
                    <a:cubicBezTo>
                      <a:pt x="2618" y="40060"/>
                      <a:pt x="2618" y="40040"/>
                      <a:pt x="2618" y="40020"/>
                    </a:cubicBezTo>
                    <a:lnTo>
                      <a:pt x="2618" y="39961"/>
                    </a:lnTo>
                    <a:lnTo>
                      <a:pt x="2618" y="39921"/>
                    </a:lnTo>
                    <a:lnTo>
                      <a:pt x="2658" y="39842"/>
                    </a:lnTo>
                    <a:cubicBezTo>
                      <a:pt x="2638" y="39802"/>
                      <a:pt x="2658" y="39762"/>
                      <a:pt x="2698" y="39742"/>
                    </a:cubicBezTo>
                    <a:cubicBezTo>
                      <a:pt x="2698" y="39742"/>
                      <a:pt x="2717" y="39703"/>
                      <a:pt x="2717" y="39703"/>
                    </a:cubicBezTo>
                    <a:cubicBezTo>
                      <a:pt x="2717" y="39703"/>
                      <a:pt x="2638" y="39663"/>
                      <a:pt x="2678" y="39604"/>
                    </a:cubicBezTo>
                    <a:cubicBezTo>
                      <a:pt x="2678" y="39564"/>
                      <a:pt x="2698" y="39524"/>
                      <a:pt x="2678" y="39505"/>
                    </a:cubicBezTo>
                    <a:cubicBezTo>
                      <a:pt x="2678" y="39445"/>
                      <a:pt x="2658" y="39465"/>
                      <a:pt x="2618" y="39445"/>
                    </a:cubicBezTo>
                    <a:cubicBezTo>
                      <a:pt x="2618" y="39445"/>
                      <a:pt x="2598" y="39425"/>
                      <a:pt x="2598" y="39425"/>
                    </a:cubicBezTo>
                    <a:lnTo>
                      <a:pt x="2598" y="39386"/>
                    </a:lnTo>
                    <a:lnTo>
                      <a:pt x="2598" y="39366"/>
                    </a:lnTo>
                    <a:cubicBezTo>
                      <a:pt x="2559" y="39286"/>
                      <a:pt x="2559" y="39286"/>
                      <a:pt x="2658" y="39247"/>
                    </a:cubicBezTo>
                    <a:cubicBezTo>
                      <a:pt x="2698" y="39187"/>
                      <a:pt x="2698" y="39088"/>
                      <a:pt x="2658" y="39029"/>
                    </a:cubicBezTo>
                    <a:cubicBezTo>
                      <a:pt x="2618" y="38989"/>
                      <a:pt x="2638" y="38949"/>
                      <a:pt x="2678" y="38929"/>
                    </a:cubicBezTo>
                    <a:cubicBezTo>
                      <a:pt x="2717" y="38890"/>
                      <a:pt x="2757" y="38870"/>
                      <a:pt x="2757" y="38810"/>
                    </a:cubicBezTo>
                    <a:cubicBezTo>
                      <a:pt x="2797" y="38691"/>
                      <a:pt x="2797" y="38572"/>
                      <a:pt x="2757" y="38473"/>
                    </a:cubicBezTo>
                    <a:cubicBezTo>
                      <a:pt x="2717" y="38374"/>
                      <a:pt x="2777" y="38295"/>
                      <a:pt x="2777" y="38196"/>
                    </a:cubicBezTo>
                    <a:lnTo>
                      <a:pt x="2777" y="37918"/>
                    </a:lnTo>
                    <a:cubicBezTo>
                      <a:pt x="2777" y="37839"/>
                      <a:pt x="2876" y="37759"/>
                      <a:pt x="2797" y="37660"/>
                    </a:cubicBezTo>
                    <a:cubicBezTo>
                      <a:pt x="2816" y="37581"/>
                      <a:pt x="2816" y="37502"/>
                      <a:pt x="2836" y="37422"/>
                    </a:cubicBezTo>
                    <a:cubicBezTo>
                      <a:pt x="2797" y="37383"/>
                      <a:pt x="2797" y="37343"/>
                      <a:pt x="2797" y="37283"/>
                    </a:cubicBezTo>
                    <a:cubicBezTo>
                      <a:pt x="2797" y="37264"/>
                      <a:pt x="2797" y="37244"/>
                      <a:pt x="2797" y="37224"/>
                    </a:cubicBezTo>
                    <a:cubicBezTo>
                      <a:pt x="2816" y="37184"/>
                      <a:pt x="2896" y="37204"/>
                      <a:pt x="2896" y="37145"/>
                    </a:cubicBezTo>
                    <a:cubicBezTo>
                      <a:pt x="2896" y="37085"/>
                      <a:pt x="2836" y="37085"/>
                      <a:pt x="2816" y="37045"/>
                    </a:cubicBezTo>
                    <a:cubicBezTo>
                      <a:pt x="2816" y="36966"/>
                      <a:pt x="2816" y="36867"/>
                      <a:pt x="2816" y="36788"/>
                    </a:cubicBezTo>
                    <a:cubicBezTo>
                      <a:pt x="2757" y="36669"/>
                      <a:pt x="2816" y="36550"/>
                      <a:pt x="2816" y="36411"/>
                    </a:cubicBezTo>
                    <a:cubicBezTo>
                      <a:pt x="2816" y="36391"/>
                      <a:pt x="2876" y="36371"/>
                      <a:pt x="2896" y="36332"/>
                    </a:cubicBezTo>
                    <a:cubicBezTo>
                      <a:pt x="2896" y="36252"/>
                      <a:pt x="2896" y="36173"/>
                      <a:pt x="2896" y="36094"/>
                    </a:cubicBezTo>
                    <a:cubicBezTo>
                      <a:pt x="2916" y="36014"/>
                      <a:pt x="2995" y="35994"/>
                      <a:pt x="3015" y="35895"/>
                    </a:cubicBezTo>
                    <a:lnTo>
                      <a:pt x="3015" y="35836"/>
                    </a:lnTo>
                    <a:lnTo>
                      <a:pt x="3035" y="35836"/>
                    </a:lnTo>
                    <a:cubicBezTo>
                      <a:pt x="3040" y="35830"/>
                      <a:pt x="3046" y="35828"/>
                      <a:pt x="3052" y="35828"/>
                    </a:cubicBezTo>
                    <a:cubicBezTo>
                      <a:pt x="3066" y="35828"/>
                      <a:pt x="3080" y="35842"/>
                      <a:pt x="3094" y="35856"/>
                    </a:cubicBezTo>
                    <a:cubicBezTo>
                      <a:pt x="3094" y="35875"/>
                      <a:pt x="3094" y="35935"/>
                      <a:pt x="3134" y="35955"/>
                    </a:cubicBezTo>
                    <a:cubicBezTo>
                      <a:pt x="3138" y="35959"/>
                      <a:pt x="3142" y="35960"/>
                      <a:pt x="3146" y="35960"/>
                    </a:cubicBezTo>
                    <a:cubicBezTo>
                      <a:pt x="3162" y="35960"/>
                      <a:pt x="3177" y="35935"/>
                      <a:pt x="3193" y="35935"/>
                    </a:cubicBezTo>
                    <a:cubicBezTo>
                      <a:pt x="3213" y="35915"/>
                      <a:pt x="3193" y="35895"/>
                      <a:pt x="3233" y="35895"/>
                    </a:cubicBezTo>
                    <a:cubicBezTo>
                      <a:pt x="3253" y="35895"/>
                      <a:pt x="3233" y="35915"/>
                      <a:pt x="3233" y="35935"/>
                    </a:cubicBezTo>
                    <a:cubicBezTo>
                      <a:pt x="3253" y="35935"/>
                      <a:pt x="3233" y="35994"/>
                      <a:pt x="3253" y="36014"/>
                    </a:cubicBezTo>
                    <a:cubicBezTo>
                      <a:pt x="3312" y="36014"/>
                      <a:pt x="3312" y="36074"/>
                      <a:pt x="3292" y="36113"/>
                    </a:cubicBezTo>
                    <a:cubicBezTo>
                      <a:pt x="3292" y="36153"/>
                      <a:pt x="3292" y="36193"/>
                      <a:pt x="3292" y="36232"/>
                    </a:cubicBezTo>
                    <a:cubicBezTo>
                      <a:pt x="3301" y="36235"/>
                      <a:pt x="3309" y="36236"/>
                      <a:pt x="3316" y="36236"/>
                    </a:cubicBezTo>
                    <a:cubicBezTo>
                      <a:pt x="3372" y="36236"/>
                      <a:pt x="3378" y="36171"/>
                      <a:pt x="3431" y="36153"/>
                    </a:cubicBezTo>
                    <a:cubicBezTo>
                      <a:pt x="3431" y="36034"/>
                      <a:pt x="3392" y="35935"/>
                      <a:pt x="3491" y="35836"/>
                    </a:cubicBezTo>
                    <a:cubicBezTo>
                      <a:pt x="3530" y="35816"/>
                      <a:pt x="3491" y="35776"/>
                      <a:pt x="3511" y="35737"/>
                    </a:cubicBezTo>
                    <a:cubicBezTo>
                      <a:pt x="3530" y="35697"/>
                      <a:pt x="3511" y="35578"/>
                      <a:pt x="3570" y="35518"/>
                    </a:cubicBezTo>
                    <a:cubicBezTo>
                      <a:pt x="3590" y="35399"/>
                      <a:pt x="3610" y="35280"/>
                      <a:pt x="3649" y="35181"/>
                    </a:cubicBezTo>
                    <a:cubicBezTo>
                      <a:pt x="3590" y="35082"/>
                      <a:pt x="3590" y="34983"/>
                      <a:pt x="3649" y="34904"/>
                    </a:cubicBezTo>
                    <a:cubicBezTo>
                      <a:pt x="3610" y="34765"/>
                      <a:pt x="3729" y="34626"/>
                      <a:pt x="3689" y="34487"/>
                    </a:cubicBezTo>
                    <a:cubicBezTo>
                      <a:pt x="3689" y="34467"/>
                      <a:pt x="3689" y="34448"/>
                      <a:pt x="3689" y="34448"/>
                    </a:cubicBezTo>
                    <a:cubicBezTo>
                      <a:pt x="3749" y="34269"/>
                      <a:pt x="3788" y="34110"/>
                      <a:pt x="3768" y="33932"/>
                    </a:cubicBezTo>
                    <a:cubicBezTo>
                      <a:pt x="3689" y="33793"/>
                      <a:pt x="3669" y="33615"/>
                      <a:pt x="3709" y="33476"/>
                    </a:cubicBezTo>
                    <a:cubicBezTo>
                      <a:pt x="3729" y="33357"/>
                      <a:pt x="3729" y="33258"/>
                      <a:pt x="3729" y="33139"/>
                    </a:cubicBezTo>
                    <a:cubicBezTo>
                      <a:pt x="3729" y="33099"/>
                      <a:pt x="3729" y="33040"/>
                      <a:pt x="3749" y="33000"/>
                    </a:cubicBezTo>
                    <a:lnTo>
                      <a:pt x="3768" y="33000"/>
                    </a:lnTo>
                    <a:cubicBezTo>
                      <a:pt x="3768" y="32940"/>
                      <a:pt x="3768" y="32861"/>
                      <a:pt x="3848" y="32841"/>
                    </a:cubicBezTo>
                    <a:lnTo>
                      <a:pt x="3848" y="32821"/>
                    </a:lnTo>
                    <a:cubicBezTo>
                      <a:pt x="3788" y="32821"/>
                      <a:pt x="3768" y="32802"/>
                      <a:pt x="3768" y="32742"/>
                    </a:cubicBezTo>
                    <a:cubicBezTo>
                      <a:pt x="3768" y="32722"/>
                      <a:pt x="3768" y="32702"/>
                      <a:pt x="3768" y="32683"/>
                    </a:cubicBezTo>
                    <a:cubicBezTo>
                      <a:pt x="3768" y="32623"/>
                      <a:pt x="3749" y="32544"/>
                      <a:pt x="3808" y="32504"/>
                    </a:cubicBezTo>
                    <a:cubicBezTo>
                      <a:pt x="3848" y="32504"/>
                      <a:pt x="3868" y="32524"/>
                      <a:pt x="3868" y="32544"/>
                    </a:cubicBezTo>
                    <a:cubicBezTo>
                      <a:pt x="3848" y="32564"/>
                      <a:pt x="3828" y="32603"/>
                      <a:pt x="3808" y="32623"/>
                    </a:cubicBezTo>
                    <a:cubicBezTo>
                      <a:pt x="3835" y="32623"/>
                      <a:pt x="3852" y="32632"/>
                      <a:pt x="3873" y="32632"/>
                    </a:cubicBezTo>
                    <a:cubicBezTo>
                      <a:pt x="3883" y="32632"/>
                      <a:pt x="3894" y="32630"/>
                      <a:pt x="3907" y="32623"/>
                    </a:cubicBezTo>
                    <a:lnTo>
                      <a:pt x="3907" y="32445"/>
                    </a:lnTo>
                    <a:cubicBezTo>
                      <a:pt x="3947" y="32425"/>
                      <a:pt x="3927" y="32345"/>
                      <a:pt x="3987" y="32326"/>
                    </a:cubicBezTo>
                    <a:lnTo>
                      <a:pt x="4026" y="32048"/>
                    </a:lnTo>
                    <a:lnTo>
                      <a:pt x="4026" y="31988"/>
                    </a:lnTo>
                    <a:cubicBezTo>
                      <a:pt x="4026" y="31951"/>
                      <a:pt x="4026" y="31937"/>
                      <a:pt x="4011" y="31937"/>
                    </a:cubicBezTo>
                    <a:cubicBezTo>
                      <a:pt x="4002" y="31937"/>
                      <a:pt x="3988" y="31942"/>
                      <a:pt x="3967" y="31949"/>
                    </a:cubicBezTo>
                    <a:lnTo>
                      <a:pt x="3907" y="31949"/>
                    </a:lnTo>
                    <a:cubicBezTo>
                      <a:pt x="3868" y="31929"/>
                      <a:pt x="3907" y="31909"/>
                      <a:pt x="3907" y="31889"/>
                    </a:cubicBezTo>
                    <a:cubicBezTo>
                      <a:pt x="3947" y="31830"/>
                      <a:pt x="3907" y="31810"/>
                      <a:pt x="3848" y="31790"/>
                    </a:cubicBezTo>
                    <a:cubicBezTo>
                      <a:pt x="3828" y="31770"/>
                      <a:pt x="3813" y="31770"/>
                      <a:pt x="3803" y="31770"/>
                    </a:cubicBezTo>
                    <a:cubicBezTo>
                      <a:pt x="3793" y="31770"/>
                      <a:pt x="3788" y="31770"/>
                      <a:pt x="3788" y="31750"/>
                    </a:cubicBezTo>
                    <a:cubicBezTo>
                      <a:pt x="3788" y="31711"/>
                      <a:pt x="3828" y="31711"/>
                      <a:pt x="3848" y="31691"/>
                    </a:cubicBezTo>
                    <a:cubicBezTo>
                      <a:pt x="3828" y="31651"/>
                      <a:pt x="3788" y="31631"/>
                      <a:pt x="3808" y="31572"/>
                    </a:cubicBezTo>
                    <a:cubicBezTo>
                      <a:pt x="3808" y="31572"/>
                      <a:pt x="3768" y="31552"/>
                      <a:pt x="3768" y="31552"/>
                    </a:cubicBezTo>
                    <a:lnTo>
                      <a:pt x="3768" y="31255"/>
                    </a:lnTo>
                    <a:cubicBezTo>
                      <a:pt x="3768" y="31238"/>
                      <a:pt x="3754" y="31191"/>
                      <a:pt x="3788" y="31191"/>
                    </a:cubicBezTo>
                    <a:cubicBezTo>
                      <a:pt x="3793" y="31191"/>
                      <a:pt x="3800" y="31192"/>
                      <a:pt x="3808" y="31195"/>
                    </a:cubicBezTo>
                    <a:lnTo>
                      <a:pt x="3848" y="31195"/>
                    </a:lnTo>
                    <a:cubicBezTo>
                      <a:pt x="3848" y="31195"/>
                      <a:pt x="3848" y="31175"/>
                      <a:pt x="3868" y="31156"/>
                    </a:cubicBezTo>
                    <a:lnTo>
                      <a:pt x="3868" y="31136"/>
                    </a:lnTo>
                    <a:lnTo>
                      <a:pt x="3868" y="31096"/>
                    </a:lnTo>
                    <a:cubicBezTo>
                      <a:pt x="3848" y="31076"/>
                      <a:pt x="3828" y="31056"/>
                      <a:pt x="3828" y="31037"/>
                    </a:cubicBezTo>
                    <a:cubicBezTo>
                      <a:pt x="3810" y="31063"/>
                      <a:pt x="3792" y="31074"/>
                      <a:pt x="3774" y="31074"/>
                    </a:cubicBezTo>
                    <a:cubicBezTo>
                      <a:pt x="3752" y="31074"/>
                      <a:pt x="3731" y="31058"/>
                      <a:pt x="3709" y="31037"/>
                    </a:cubicBezTo>
                    <a:cubicBezTo>
                      <a:pt x="3689" y="31037"/>
                      <a:pt x="3689" y="30997"/>
                      <a:pt x="3689" y="30977"/>
                    </a:cubicBezTo>
                    <a:cubicBezTo>
                      <a:pt x="3669" y="30918"/>
                      <a:pt x="3669" y="30858"/>
                      <a:pt x="3689" y="30818"/>
                    </a:cubicBezTo>
                    <a:cubicBezTo>
                      <a:pt x="3649" y="30739"/>
                      <a:pt x="3630" y="30680"/>
                      <a:pt x="3630" y="30600"/>
                    </a:cubicBezTo>
                    <a:cubicBezTo>
                      <a:pt x="3630" y="30541"/>
                      <a:pt x="3610" y="30461"/>
                      <a:pt x="3590" y="30402"/>
                    </a:cubicBezTo>
                    <a:cubicBezTo>
                      <a:pt x="3570" y="30362"/>
                      <a:pt x="3630" y="30303"/>
                      <a:pt x="3689" y="30303"/>
                    </a:cubicBezTo>
                    <a:cubicBezTo>
                      <a:pt x="3729" y="30303"/>
                      <a:pt x="3749" y="30323"/>
                      <a:pt x="3768" y="30323"/>
                    </a:cubicBezTo>
                    <a:cubicBezTo>
                      <a:pt x="3792" y="30311"/>
                      <a:pt x="3811" y="30306"/>
                      <a:pt x="3829" y="30306"/>
                    </a:cubicBezTo>
                    <a:cubicBezTo>
                      <a:pt x="3873" y="30306"/>
                      <a:pt x="3905" y="30334"/>
                      <a:pt x="3947" y="30362"/>
                    </a:cubicBezTo>
                    <a:cubicBezTo>
                      <a:pt x="3967" y="30283"/>
                      <a:pt x="3967" y="30204"/>
                      <a:pt x="3947" y="30144"/>
                    </a:cubicBezTo>
                    <a:cubicBezTo>
                      <a:pt x="3927" y="30124"/>
                      <a:pt x="3907" y="30085"/>
                      <a:pt x="3907" y="30045"/>
                    </a:cubicBezTo>
                    <a:cubicBezTo>
                      <a:pt x="3907" y="30005"/>
                      <a:pt x="3907" y="29966"/>
                      <a:pt x="3887" y="29926"/>
                    </a:cubicBezTo>
                    <a:cubicBezTo>
                      <a:pt x="3874" y="29898"/>
                      <a:pt x="3860" y="29861"/>
                      <a:pt x="3833" y="29861"/>
                    </a:cubicBezTo>
                    <a:cubicBezTo>
                      <a:pt x="3821" y="29861"/>
                      <a:pt x="3806" y="29868"/>
                      <a:pt x="3788" y="29886"/>
                    </a:cubicBezTo>
                    <a:cubicBezTo>
                      <a:pt x="3729" y="29926"/>
                      <a:pt x="3669" y="29926"/>
                      <a:pt x="3590" y="29926"/>
                    </a:cubicBezTo>
                    <a:cubicBezTo>
                      <a:pt x="3550" y="29926"/>
                      <a:pt x="3491" y="29906"/>
                      <a:pt x="3471" y="29867"/>
                    </a:cubicBezTo>
                    <a:lnTo>
                      <a:pt x="3411" y="29867"/>
                    </a:lnTo>
                    <a:cubicBezTo>
                      <a:pt x="3372" y="29886"/>
                      <a:pt x="3352" y="29926"/>
                      <a:pt x="3352" y="29966"/>
                    </a:cubicBezTo>
                    <a:cubicBezTo>
                      <a:pt x="3352" y="29985"/>
                      <a:pt x="3332" y="30025"/>
                      <a:pt x="3312" y="30065"/>
                    </a:cubicBezTo>
                    <a:lnTo>
                      <a:pt x="3292" y="30065"/>
                    </a:lnTo>
                    <a:cubicBezTo>
                      <a:pt x="3233" y="29985"/>
                      <a:pt x="3253" y="29867"/>
                      <a:pt x="3193" y="29807"/>
                    </a:cubicBezTo>
                    <a:cubicBezTo>
                      <a:pt x="3173" y="29787"/>
                      <a:pt x="3173" y="29767"/>
                      <a:pt x="3193" y="29748"/>
                    </a:cubicBezTo>
                    <a:cubicBezTo>
                      <a:pt x="3253" y="29688"/>
                      <a:pt x="3193" y="29609"/>
                      <a:pt x="3273" y="29549"/>
                    </a:cubicBezTo>
                    <a:cubicBezTo>
                      <a:pt x="3273" y="29529"/>
                      <a:pt x="3213" y="29490"/>
                      <a:pt x="3233" y="29450"/>
                    </a:cubicBezTo>
                    <a:cubicBezTo>
                      <a:pt x="3233" y="29430"/>
                      <a:pt x="3253" y="29430"/>
                      <a:pt x="3273" y="29410"/>
                    </a:cubicBezTo>
                    <a:cubicBezTo>
                      <a:pt x="3312" y="29410"/>
                      <a:pt x="3312" y="29430"/>
                      <a:pt x="3312" y="29450"/>
                    </a:cubicBezTo>
                    <a:lnTo>
                      <a:pt x="3312" y="29549"/>
                    </a:lnTo>
                    <a:lnTo>
                      <a:pt x="3352" y="29609"/>
                    </a:lnTo>
                    <a:cubicBezTo>
                      <a:pt x="3352" y="29609"/>
                      <a:pt x="3352" y="29629"/>
                      <a:pt x="3352" y="29629"/>
                    </a:cubicBezTo>
                    <a:cubicBezTo>
                      <a:pt x="3362" y="29648"/>
                      <a:pt x="3372" y="29658"/>
                      <a:pt x="3379" y="29658"/>
                    </a:cubicBezTo>
                    <a:cubicBezTo>
                      <a:pt x="3387" y="29658"/>
                      <a:pt x="3392" y="29648"/>
                      <a:pt x="3392" y="29629"/>
                    </a:cubicBezTo>
                    <a:cubicBezTo>
                      <a:pt x="3392" y="29609"/>
                      <a:pt x="3392" y="29609"/>
                      <a:pt x="3411" y="29589"/>
                    </a:cubicBezTo>
                    <a:lnTo>
                      <a:pt x="3411" y="29470"/>
                    </a:lnTo>
                    <a:lnTo>
                      <a:pt x="3411" y="29430"/>
                    </a:lnTo>
                    <a:cubicBezTo>
                      <a:pt x="3411" y="29391"/>
                      <a:pt x="3451" y="29331"/>
                      <a:pt x="3491" y="29291"/>
                    </a:cubicBezTo>
                    <a:lnTo>
                      <a:pt x="3530" y="29252"/>
                    </a:lnTo>
                    <a:cubicBezTo>
                      <a:pt x="3530" y="29212"/>
                      <a:pt x="3550" y="29172"/>
                      <a:pt x="3570" y="29153"/>
                    </a:cubicBezTo>
                    <a:lnTo>
                      <a:pt x="3530" y="29073"/>
                    </a:lnTo>
                    <a:cubicBezTo>
                      <a:pt x="3511" y="29053"/>
                      <a:pt x="3511" y="29034"/>
                      <a:pt x="3530" y="29014"/>
                    </a:cubicBezTo>
                    <a:cubicBezTo>
                      <a:pt x="3530" y="28994"/>
                      <a:pt x="3550" y="28954"/>
                      <a:pt x="3550" y="28934"/>
                    </a:cubicBezTo>
                    <a:cubicBezTo>
                      <a:pt x="3530" y="28895"/>
                      <a:pt x="3530" y="28855"/>
                      <a:pt x="3590" y="28835"/>
                    </a:cubicBezTo>
                    <a:cubicBezTo>
                      <a:pt x="3590" y="28796"/>
                      <a:pt x="3630" y="28776"/>
                      <a:pt x="3669" y="28756"/>
                    </a:cubicBezTo>
                    <a:lnTo>
                      <a:pt x="3689" y="28617"/>
                    </a:lnTo>
                    <a:lnTo>
                      <a:pt x="3689" y="28260"/>
                    </a:lnTo>
                    <a:lnTo>
                      <a:pt x="3689" y="27963"/>
                    </a:lnTo>
                    <a:cubicBezTo>
                      <a:pt x="3610" y="27923"/>
                      <a:pt x="3590" y="27864"/>
                      <a:pt x="3649" y="27784"/>
                    </a:cubicBezTo>
                    <a:cubicBezTo>
                      <a:pt x="3689" y="27731"/>
                      <a:pt x="3676" y="27731"/>
                      <a:pt x="3645" y="27731"/>
                    </a:cubicBezTo>
                    <a:cubicBezTo>
                      <a:pt x="3630" y="27731"/>
                      <a:pt x="3610" y="27731"/>
                      <a:pt x="3590" y="27725"/>
                    </a:cubicBezTo>
                    <a:cubicBezTo>
                      <a:pt x="3550" y="27725"/>
                      <a:pt x="3550" y="27665"/>
                      <a:pt x="3550" y="27606"/>
                    </a:cubicBezTo>
                    <a:cubicBezTo>
                      <a:pt x="3590" y="27546"/>
                      <a:pt x="3530" y="27526"/>
                      <a:pt x="3511" y="27467"/>
                    </a:cubicBezTo>
                    <a:cubicBezTo>
                      <a:pt x="3511" y="27407"/>
                      <a:pt x="3530" y="27328"/>
                      <a:pt x="3451" y="27269"/>
                    </a:cubicBezTo>
                    <a:cubicBezTo>
                      <a:pt x="3392" y="27209"/>
                      <a:pt x="3451" y="27209"/>
                      <a:pt x="3451" y="27169"/>
                    </a:cubicBezTo>
                    <a:cubicBezTo>
                      <a:pt x="3471" y="27130"/>
                      <a:pt x="3471" y="27070"/>
                      <a:pt x="3451" y="27031"/>
                    </a:cubicBezTo>
                    <a:cubicBezTo>
                      <a:pt x="3431" y="27011"/>
                      <a:pt x="3411" y="27011"/>
                      <a:pt x="3431" y="26971"/>
                    </a:cubicBezTo>
                    <a:lnTo>
                      <a:pt x="3451" y="26892"/>
                    </a:lnTo>
                    <a:cubicBezTo>
                      <a:pt x="3411" y="26812"/>
                      <a:pt x="3392" y="26713"/>
                      <a:pt x="3411" y="26634"/>
                    </a:cubicBezTo>
                    <a:cubicBezTo>
                      <a:pt x="3352" y="26535"/>
                      <a:pt x="3332" y="26416"/>
                      <a:pt x="3372" y="26317"/>
                    </a:cubicBezTo>
                    <a:lnTo>
                      <a:pt x="3372" y="26257"/>
                    </a:lnTo>
                    <a:cubicBezTo>
                      <a:pt x="3372" y="26188"/>
                      <a:pt x="3372" y="26159"/>
                      <a:pt x="3396" y="26159"/>
                    </a:cubicBezTo>
                    <a:cubicBezTo>
                      <a:pt x="3413" y="26159"/>
                      <a:pt x="3441" y="26173"/>
                      <a:pt x="3491" y="26198"/>
                    </a:cubicBezTo>
                    <a:cubicBezTo>
                      <a:pt x="3499" y="26200"/>
                      <a:pt x="3506" y="26202"/>
                      <a:pt x="3512" y="26202"/>
                    </a:cubicBezTo>
                    <a:cubicBezTo>
                      <a:pt x="3551" y="26202"/>
                      <a:pt x="3553" y="26155"/>
                      <a:pt x="3570" y="26138"/>
                    </a:cubicBezTo>
                    <a:lnTo>
                      <a:pt x="3610" y="26079"/>
                    </a:lnTo>
                    <a:cubicBezTo>
                      <a:pt x="3590" y="26039"/>
                      <a:pt x="3570" y="25980"/>
                      <a:pt x="3570" y="25920"/>
                    </a:cubicBezTo>
                    <a:cubicBezTo>
                      <a:pt x="3530" y="25880"/>
                      <a:pt x="3530" y="25821"/>
                      <a:pt x="3570" y="25781"/>
                    </a:cubicBezTo>
                    <a:lnTo>
                      <a:pt x="3570" y="25722"/>
                    </a:lnTo>
                    <a:cubicBezTo>
                      <a:pt x="3570" y="25722"/>
                      <a:pt x="3570" y="25702"/>
                      <a:pt x="3570" y="25702"/>
                    </a:cubicBezTo>
                    <a:cubicBezTo>
                      <a:pt x="3530" y="25662"/>
                      <a:pt x="3511" y="25623"/>
                      <a:pt x="3511" y="25563"/>
                    </a:cubicBezTo>
                    <a:cubicBezTo>
                      <a:pt x="3511" y="25523"/>
                      <a:pt x="3511" y="25504"/>
                      <a:pt x="3491" y="25484"/>
                    </a:cubicBezTo>
                    <a:cubicBezTo>
                      <a:pt x="3491" y="25444"/>
                      <a:pt x="3491" y="25424"/>
                      <a:pt x="3491" y="25385"/>
                    </a:cubicBezTo>
                    <a:cubicBezTo>
                      <a:pt x="3471" y="25365"/>
                      <a:pt x="3491" y="25325"/>
                      <a:pt x="3451" y="25325"/>
                    </a:cubicBezTo>
                    <a:cubicBezTo>
                      <a:pt x="3444" y="25319"/>
                      <a:pt x="3436" y="25316"/>
                      <a:pt x="3426" y="25316"/>
                    </a:cubicBezTo>
                    <a:cubicBezTo>
                      <a:pt x="3407" y="25316"/>
                      <a:pt x="3385" y="25325"/>
                      <a:pt x="3372" y="25325"/>
                    </a:cubicBezTo>
                    <a:cubicBezTo>
                      <a:pt x="3352" y="25325"/>
                      <a:pt x="3332" y="25325"/>
                      <a:pt x="3332" y="25285"/>
                    </a:cubicBezTo>
                    <a:cubicBezTo>
                      <a:pt x="3332" y="25266"/>
                      <a:pt x="3332" y="25246"/>
                      <a:pt x="3352" y="25246"/>
                    </a:cubicBezTo>
                    <a:cubicBezTo>
                      <a:pt x="3392" y="25226"/>
                      <a:pt x="3352" y="25186"/>
                      <a:pt x="3352" y="25147"/>
                    </a:cubicBezTo>
                    <a:cubicBezTo>
                      <a:pt x="3312" y="25127"/>
                      <a:pt x="3292" y="25067"/>
                      <a:pt x="3332" y="25028"/>
                    </a:cubicBezTo>
                    <a:cubicBezTo>
                      <a:pt x="3352" y="24988"/>
                      <a:pt x="3332" y="24948"/>
                      <a:pt x="3312" y="24929"/>
                    </a:cubicBezTo>
                    <a:cubicBezTo>
                      <a:pt x="3292" y="24790"/>
                      <a:pt x="3292" y="24651"/>
                      <a:pt x="3273" y="24512"/>
                    </a:cubicBezTo>
                    <a:cubicBezTo>
                      <a:pt x="3253" y="24433"/>
                      <a:pt x="3253" y="24353"/>
                      <a:pt x="3273" y="24254"/>
                    </a:cubicBezTo>
                    <a:cubicBezTo>
                      <a:pt x="3273" y="24215"/>
                      <a:pt x="3332" y="24195"/>
                      <a:pt x="3352" y="24155"/>
                    </a:cubicBezTo>
                    <a:cubicBezTo>
                      <a:pt x="3292" y="24076"/>
                      <a:pt x="3352" y="23996"/>
                      <a:pt x="3352" y="23917"/>
                    </a:cubicBezTo>
                    <a:cubicBezTo>
                      <a:pt x="3292" y="23858"/>
                      <a:pt x="3332" y="23778"/>
                      <a:pt x="3312" y="23699"/>
                    </a:cubicBezTo>
                    <a:cubicBezTo>
                      <a:pt x="3312" y="23639"/>
                      <a:pt x="3292" y="23580"/>
                      <a:pt x="3253" y="23521"/>
                    </a:cubicBezTo>
                    <a:cubicBezTo>
                      <a:pt x="3233" y="23501"/>
                      <a:pt x="3213" y="23501"/>
                      <a:pt x="3173" y="23481"/>
                    </a:cubicBezTo>
                    <a:cubicBezTo>
                      <a:pt x="3162" y="23475"/>
                      <a:pt x="3152" y="23473"/>
                      <a:pt x="3143" y="23473"/>
                    </a:cubicBezTo>
                    <a:cubicBezTo>
                      <a:pt x="3120" y="23473"/>
                      <a:pt x="3102" y="23487"/>
                      <a:pt x="3074" y="23501"/>
                    </a:cubicBezTo>
                    <a:cubicBezTo>
                      <a:pt x="3054" y="23600"/>
                      <a:pt x="3114" y="23699"/>
                      <a:pt x="3074" y="23778"/>
                    </a:cubicBezTo>
                    <a:cubicBezTo>
                      <a:pt x="3114" y="23798"/>
                      <a:pt x="3134" y="23818"/>
                      <a:pt x="3094" y="23858"/>
                    </a:cubicBezTo>
                    <a:cubicBezTo>
                      <a:pt x="3088" y="23863"/>
                      <a:pt x="3083" y="23866"/>
                      <a:pt x="3077" y="23866"/>
                    </a:cubicBezTo>
                    <a:cubicBezTo>
                      <a:pt x="3063" y="23866"/>
                      <a:pt x="3049" y="23852"/>
                      <a:pt x="3035" y="23838"/>
                    </a:cubicBezTo>
                    <a:cubicBezTo>
                      <a:pt x="3035" y="23818"/>
                      <a:pt x="3035" y="23798"/>
                      <a:pt x="3035" y="23798"/>
                    </a:cubicBezTo>
                    <a:cubicBezTo>
                      <a:pt x="2995" y="23719"/>
                      <a:pt x="2975" y="23620"/>
                      <a:pt x="2995" y="23540"/>
                    </a:cubicBezTo>
                    <a:cubicBezTo>
                      <a:pt x="2935" y="23501"/>
                      <a:pt x="2955" y="23441"/>
                      <a:pt x="2935" y="23382"/>
                    </a:cubicBezTo>
                    <a:cubicBezTo>
                      <a:pt x="2919" y="23349"/>
                      <a:pt x="2943" y="23317"/>
                      <a:pt x="2974" y="23317"/>
                    </a:cubicBezTo>
                    <a:cubicBezTo>
                      <a:pt x="2980" y="23317"/>
                      <a:pt x="2988" y="23319"/>
                      <a:pt x="2995" y="23322"/>
                    </a:cubicBezTo>
                    <a:cubicBezTo>
                      <a:pt x="2995" y="23312"/>
                      <a:pt x="3000" y="23307"/>
                      <a:pt x="3005" y="23307"/>
                    </a:cubicBezTo>
                    <a:cubicBezTo>
                      <a:pt x="3010" y="23307"/>
                      <a:pt x="3015" y="23312"/>
                      <a:pt x="3015" y="23322"/>
                    </a:cubicBezTo>
                    <a:cubicBezTo>
                      <a:pt x="3029" y="23336"/>
                      <a:pt x="3043" y="23350"/>
                      <a:pt x="3057" y="23350"/>
                    </a:cubicBezTo>
                    <a:cubicBezTo>
                      <a:pt x="3063" y="23350"/>
                      <a:pt x="3068" y="23348"/>
                      <a:pt x="3074" y="23342"/>
                    </a:cubicBezTo>
                    <a:cubicBezTo>
                      <a:pt x="3114" y="23322"/>
                      <a:pt x="3134" y="23223"/>
                      <a:pt x="3134" y="23203"/>
                    </a:cubicBezTo>
                    <a:cubicBezTo>
                      <a:pt x="3154" y="23144"/>
                      <a:pt x="3213" y="23124"/>
                      <a:pt x="3273" y="23124"/>
                    </a:cubicBezTo>
                    <a:lnTo>
                      <a:pt x="3253" y="23084"/>
                    </a:lnTo>
                    <a:cubicBezTo>
                      <a:pt x="3213" y="23045"/>
                      <a:pt x="3253" y="23025"/>
                      <a:pt x="3253" y="22985"/>
                    </a:cubicBezTo>
                    <a:cubicBezTo>
                      <a:pt x="3213" y="22945"/>
                      <a:pt x="3213" y="22886"/>
                      <a:pt x="3193" y="22826"/>
                    </a:cubicBezTo>
                    <a:cubicBezTo>
                      <a:pt x="3213" y="22767"/>
                      <a:pt x="3213" y="22707"/>
                      <a:pt x="3193" y="22648"/>
                    </a:cubicBezTo>
                    <a:lnTo>
                      <a:pt x="3154" y="22588"/>
                    </a:lnTo>
                    <a:cubicBezTo>
                      <a:pt x="3114" y="22588"/>
                      <a:pt x="3074" y="22549"/>
                      <a:pt x="3074" y="22509"/>
                    </a:cubicBezTo>
                    <a:cubicBezTo>
                      <a:pt x="3074" y="22489"/>
                      <a:pt x="3054" y="22469"/>
                      <a:pt x="3035" y="22450"/>
                    </a:cubicBezTo>
                    <a:lnTo>
                      <a:pt x="3035" y="22370"/>
                    </a:lnTo>
                    <a:cubicBezTo>
                      <a:pt x="3023" y="22335"/>
                      <a:pt x="2997" y="22327"/>
                      <a:pt x="2965" y="22327"/>
                    </a:cubicBezTo>
                    <a:cubicBezTo>
                      <a:pt x="2943" y="22327"/>
                      <a:pt x="2920" y="22331"/>
                      <a:pt x="2896" y="22331"/>
                    </a:cubicBezTo>
                    <a:lnTo>
                      <a:pt x="2896" y="22291"/>
                    </a:lnTo>
                    <a:cubicBezTo>
                      <a:pt x="2856" y="22251"/>
                      <a:pt x="2856" y="22172"/>
                      <a:pt x="2896" y="22132"/>
                    </a:cubicBezTo>
                    <a:lnTo>
                      <a:pt x="2955" y="22053"/>
                    </a:lnTo>
                    <a:cubicBezTo>
                      <a:pt x="2916" y="22033"/>
                      <a:pt x="2916" y="22013"/>
                      <a:pt x="2916" y="21974"/>
                    </a:cubicBezTo>
                    <a:lnTo>
                      <a:pt x="2916" y="21875"/>
                    </a:lnTo>
                    <a:lnTo>
                      <a:pt x="2916" y="21835"/>
                    </a:lnTo>
                    <a:lnTo>
                      <a:pt x="2916" y="21756"/>
                    </a:lnTo>
                    <a:cubicBezTo>
                      <a:pt x="2876" y="21696"/>
                      <a:pt x="2916" y="21676"/>
                      <a:pt x="2935" y="21656"/>
                    </a:cubicBezTo>
                    <a:cubicBezTo>
                      <a:pt x="2955" y="21637"/>
                      <a:pt x="2955" y="21597"/>
                      <a:pt x="2935" y="21577"/>
                    </a:cubicBezTo>
                    <a:cubicBezTo>
                      <a:pt x="2916" y="21498"/>
                      <a:pt x="2816" y="21498"/>
                      <a:pt x="2816" y="21438"/>
                    </a:cubicBezTo>
                    <a:cubicBezTo>
                      <a:pt x="2816" y="21379"/>
                      <a:pt x="2916" y="21359"/>
                      <a:pt x="2876" y="21280"/>
                    </a:cubicBezTo>
                    <a:cubicBezTo>
                      <a:pt x="2876" y="21260"/>
                      <a:pt x="2876" y="21220"/>
                      <a:pt x="2896" y="21220"/>
                    </a:cubicBezTo>
                    <a:cubicBezTo>
                      <a:pt x="2916" y="21200"/>
                      <a:pt x="2916" y="21180"/>
                      <a:pt x="2935" y="21180"/>
                    </a:cubicBezTo>
                    <a:cubicBezTo>
                      <a:pt x="2955" y="21180"/>
                      <a:pt x="2975" y="21180"/>
                      <a:pt x="2975" y="21220"/>
                    </a:cubicBezTo>
                    <a:cubicBezTo>
                      <a:pt x="2995" y="21359"/>
                      <a:pt x="2995" y="21498"/>
                      <a:pt x="3015" y="21617"/>
                    </a:cubicBezTo>
                    <a:cubicBezTo>
                      <a:pt x="3015" y="21637"/>
                      <a:pt x="3035" y="21637"/>
                      <a:pt x="3054" y="21656"/>
                    </a:cubicBezTo>
                    <a:lnTo>
                      <a:pt x="3054" y="21617"/>
                    </a:lnTo>
                    <a:cubicBezTo>
                      <a:pt x="3054" y="21557"/>
                      <a:pt x="3074" y="21537"/>
                      <a:pt x="3114" y="21518"/>
                    </a:cubicBezTo>
                    <a:cubicBezTo>
                      <a:pt x="3134" y="21498"/>
                      <a:pt x="3134" y="21498"/>
                      <a:pt x="3114" y="21478"/>
                    </a:cubicBezTo>
                    <a:lnTo>
                      <a:pt x="3074" y="21438"/>
                    </a:lnTo>
                    <a:cubicBezTo>
                      <a:pt x="3054" y="21438"/>
                      <a:pt x="3054" y="21399"/>
                      <a:pt x="3074" y="21379"/>
                    </a:cubicBezTo>
                    <a:cubicBezTo>
                      <a:pt x="3074" y="21339"/>
                      <a:pt x="3074" y="21299"/>
                      <a:pt x="3074" y="21240"/>
                    </a:cubicBezTo>
                    <a:cubicBezTo>
                      <a:pt x="3074" y="21161"/>
                      <a:pt x="3094" y="21061"/>
                      <a:pt x="3154" y="20982"/>
                    </a:cubicBezTo>
                    <a:cubicBezTo>
                      <a:pt x="3173" y="20982"/>
                      <a:pt x="3173" y="20962"/>
                      <a:pt x="3173" y="20942"/>
                    </a:cubicBezTo>
                    <a:lnTo>
                      <a:pt x="3114" y="20883"/>
                    </a:lnTo>
                    <a:cubicBezTo>
                      <a:pt x="3074" y="20883"/>
                      <a:pt x="3054" y="20823"/>
                      <a:pt x="3094" y="20804"/>
                    </a:cubicBezTo>
                    <a:cubicBezTo>
                      <a:pt x="3173" y="20764"/>
                      <a:pt x="3193" y="20685"/>
                      <a:pt x="3134" y="20605"/>
                    </a:cubicBezTo>
                    <a:cubicBezTo>
                      <a:pt x="3114" y="20566"/>
                      <a:pt x="3134" y="20526"/>
                      <a:pt x="3154" y="20486"/>
                    </a:cubicBezTo>
                    <a:cubicBezTo>
                      <a:pt x="3154" y="20466"/>
                      <a:pt x="3193" y="20427"/>
                      <a:pt x="3193" y="20387"/>
                    </a:cubicBezTo>
                    <a:cubicBezTo>
                      <a:pt x="3173" y="20348"/>
                      <a:pt x="3094" y="20229"/>
                      <a:pt x="3173" y="20149"/>
                    </a:cubicBezTo>
                    <a:cubicBezTo>
                      <a:pt x="3173" y="20129"/>
                      <a:pt x="3173" y="20090"/>
                      <a:pt x="3173" y="20070"/>
                    </a:cubicBezTo>
                    <a:cubicBezTo>
                      <a:pt x="3114" y="19991"/>
                      <a:pt x="3154" y="19911"/>
                      <a:pt x="3134" y="19832"/>
                    </a:cubicBezTo>
                    <a:cubicBezTo>
                      <a:pt x="3114" y="19792"/>
                      <a:pt x="3074" y="19753"/>
                      <a:pt x="3074" y="19713"/>
                    </a:cubicBezTo>
                    <a:cubicBezTo>
                      <a:pt x="3035" y="19653"/>
                      <a:pt x="2975" y="19594"/>
                      <a:pt x="2916" y="19554"/>
                    </a:cubicBezTo>
                    <a:cubicBezTo>
                      <a:pt x="2896" y="19554"/>
                      <a:pt x="2896" y="19554"/>
                      <a:pt x="2896" y="19534"/>
                    </a:cubicBezTo>
                    <a:cubicBezTo>
                      <a:pt x="2836" y="19515"/>
                      <a:pt x="2777" y="19455"/>
                      <a:pt x="2777" y="19376"/>
                    </a:cubicBezTo>
                    <a:cubicBezTo>
                      <a:pt x="2717" y="19356"/>
                      <a:pt x="2698" y="19277"/>
                      <a:pt x="2737" y="19237"/>
                    </a:cubicBezTo>
                    <a:cubicBezTo>
                      <a:pt x="2777" y="19197"/>
                      <a:pt x="2777" y="19138"/>
                      <a:pt x="2737" y="19078"/>
                    </a:cubicBezTo>
                    <a:cubicBezTo>
                      <a:pt x="2722" y="19034"/>
                      <a:pt x="2730" y="19011"/>
                      <a:pt x="2759" y="19011"/>
                    </a:cubicBezTo>
                    <a:cubicBezTo>
                      <a:pt x="2769" y="19011"/>
                      <a:pt x="2782" y="19014"/>
                      <a:pt x="2797" y="19019"/>
                    </a:cubicBezTo>
                    <a:cubicBezTo>
                      <a:pt x="2816" y="19019"/>
                      <a:pt x="2836" y="18999"/>
                      <a:pt x="2856" y="18979"/>
                    </a:cubicBezTo>
                    <a:cubicBezTo>
                      <a:pt x="2816" y="18880"/>
                      <a:pt x="2797" y="18761"/>
                      <a:pt x="2836" y="18642"/>
                    </a:cubicBezTo>
                    <a:cubicBezTo>
                      <a:pt x="2836" y="18622"/>
                      <a:pt x="2856" y="18622"/>
                      <a:pt x="2876" y="18602"/>
                    </a:cubicBezTo>
                    <a:lnTo>
                      <a:pt x="2916" y="18543"/>
                    </a:lnTo>
                    <a:cubicBezTo>
                      <a:pt x="2916" y="18523"/>
                      <a:pt x="2935" y="18503"/>
                      <a:pt x="2955" y="18503"/>
                    </a:cubicBezTo>
                    <a:cubicBezTo>
                      <a:pt x="3015" y="18503"/>
                      <a:pt x="3074" y="18543"/>
                      <a:pt x="3134" y="18543"/>
                    </a:cubicBezTo>
                    <a:cubicBezTo>
                      <a:pt x="3134" y="18464"/>
                      <a:pt x="3193" y="18404"/>
                      <a:pt x="3173" y="18325"/>
                    </a:cubicBezTo>
                    <a:lnTo>
                      <a:pt x="3074" y="18325"/>
                    </a:lnTo>
                    <a:cubicBezTo>
                      <a:pt x="3035" y="18325"/>
                      <a:pt x="2995" y="18325"/>
                      <a:pt x="3015" y="18265"/>
                    </a:cubicBezTo>
                    <a:cubicBezTo>
                      <a:pt x="2916" y="18206"/>
                      <a:pt x="2856" y="18087"/>
                      <a:pt x="2717" y="18067"/>
                    </a:cubicBezTo>
                    <a:cubicBezTo>
                      <a:pt x="2678" y="18067"/>
                      <a:pt x="2698" y="18007"/>
                      <a:pt x="2698" y="17968"/>
                    </a:cubicBezTo>
                    <a:cubicBezTo>
                      <a:pt x="2638" y="17948"/>
                      <a:pt x="2598" y="17888"/>
                      <a:pt x="2598" y="17829"/>
                    </a:cubicBezTo>
                    <a:cubicBezTo>
                      <a:pt x="2618" y="17750"/>
                      <a:pt x="2579" y="17670"/>
                      <a:pt x="2539" y="17611"/>
                    </a:cubicBezTo>
                    <a:cubicBezTo>
                      <a:pt x="2460" y="17531"/>
                      <a:pt x="2519" y="17492"/>
                      <a:pt x="2519" y="17412"/>
                    </a:cubicBezTo>
                    <a:cubicBezTo>
                      <a:pt x="2519" y="17393"/>
                      <a:pt x="2499" y="17353"/>
                      <a:pt x="2460" y="17353"/>
                    </a:cubicBezTo>
                    <a:cubicBezTo>
                      <a:pt x="2440" y="17353"/>
                      <a:pt x="2440" y="17373"/>
                      <a:pt x="2420" y="17393"/>
                    </a:cubicBezTo>
                    <a:cubicBezTo>
                      <a:pt x="2420" y="17412"/>
                      <a:pt x="2400" y="17432"/>
                      <a:pt x="2380" y="17472"/>
                    </a:cubicBezTo>
                    <a:cubicBezTo>
                      <a:pt x="2360" y="17512"/>
                      <a:pt x="2380" y="17512"/>
                      <a:pt x="2380" y="17531"/>
                    </a:cubicBezTo>
                    <a:cubicBezTo>
                      <a:pt x="2380" y="17551"/>
                      <a:pt x="2420" y="17611"/>
                      <a:pt x="2380" y="17631"/>
                    </a:cubicBezTo>
                    <a:cubicBezTo>
                      <a:pt x="2365" y="17646"/>
                      <a:pt x="2347" y="17652"/>
                      <a:pt x="2328" y="17652"/>
                    </a:cubicBezTo>
                    <a:cubicBezTo>
                      <a:pt x="2298" y="17652"/>
                      <a:pt x="2266" y="17635"/>
                      <a:pt x="2241" y="17611"/>
                    </a:cubicBezTo>
                    <a:cubicBezTo>
                      <a:pt x="2222" y="17571"/>
                      <a:pt x="2202" y="17531"/>
                      <a:pt x="2222" y="17492"/>
                    </a:cubicBezTo>
                    <a:cubicBezTo>
                      <a:pt x="2222" y="17452"/>
                      <a:pt x="2241" y="17412"/>
                      <a:pt x="2241" y="17393"/>
                    </a:cubicBezTo>
                    <a:cubicBezTo>
                      <a:pt x="2261" y="17353"/>
                      <a:pt x="2301" y="17333"/>
                      <a:pt x="2321" y="17333"/>
                    </a:cubicBezTo>
                    <a:lnTo>
                      <a:pt x="2380" y="17293"/>
                    </a:lnTo>
                    <a:lnTo>
                      <a:pt x="2321" y="17254"/>
                    </a:lnTo>
                    <a:cubicBezTo>
                      <a:pt x="2241" y="17234"/>
                      <a:pt x="2241" y="17234"/>
                      <a:pt x="2281" y="17155"/>
                    </a:cubicBezTo>
                    <a:lnTo>
                      <a:pt x="2241" y="17036"/>
                    </a:lnTo>
                    <a:cubicBezTo>
                      <a:pt x="2253" y="16988"/>
                      <a:pt x="2258" y="16961"/>
                      <a:pt x="2273" y="16961"/>
                    </a:cubicBezTo>
                    <a:cubicBezTo>
                      <a:pt x="2283" y="16961"/>
                      <a:pt x="2297" y="16973"/>
                      <a:pt x="2321" y="16996"/>
                    </a:cubicBezTo>
                    <a:lnTo>
                      <a:pt x="2380" y="17036"/>
                    </a:lnTo>
                    <a:lnTo>
                      <a:pt x="2420" y="17036"/>
                    </a:lnTo>
                    <a:cubicBezTo>
                      <a:pt x="2420" y="17036"/>
                      <a:pt x="2460" y="16976"/>
                      <a:pt x="2420" y="16937"/>
                    </a:cubicBezTo>
                    <a:cubicBezTo>
                      <a:pt x="2321" y="16877"/>
                      <a:pt x="2281" y="16877"/>
                      <a:pt x="2261" y="16857"/>
                    </a:cubicBezTo>
                    <a:cubicBezTo>
                      <a:pt x="2261" y="16857"/>
                      <a:pt x="2241" y="16837"/>
                      <a:pt x="2261" y="16818"/>
                    </a:cubicBezTo>
                    <a:cubicBezTo>
                      <a:pt x="2261" y="16798"/>
                      <a:pt x="2261" y="16798"/>
                      <a:pt x="2281" y="16798"/>
                    </a:cubicBezTo>
                    <a:cubicBezTo>
                      <a:pt x="2295" y="16801"/>
                      <a:pt x="2307" y="16803"/>
                      <a:pt x="2316" y="16803"/>
                    </a:cubicBezTo>
                    <a:cubicBezTo>
                      <a:pt x="2360" y="16803"/>
                      <a:pt x="2357" y="16767"/>
                      <a:pt x="2341" y="16718"/>
                    </a:cubicBezTo>
                    <a:cubicBezTo>
                      <a:pt x="2321" y="16718"/>
                      <a:pt x="2301" y="16699"/>
                      <a:pt x="2301" y="16679"/>
                    </a:cubicBezTo>
                    <a:cubicBezTo>
                      <a:pt x="2281" y="16659"/>
                      <a:pt x="2241" y="16659"/>
                      <a:pt x="2241" y="16639"/>
                    </a:cubicBezTo>
                    <a:cubicBezTo>
                      <a:pt x="2261" y="16599"/>
                      <a:pt x="2281" y="16580"/>
                      <a:pt x="2301" y="16560"/>
                    </a:cubicBezTo>
                    <a:cubicBezTo>
                      <a:pt x="2321" y="16560"/>
                      <a:pt x="2380" y="16560"/>
                      <a:pt x="2380" y="16540"/>
                    </a:cubicBezTo>
                    <a:cubicBezTo>
                      <a:pt x="2380" y="16520"/>
                      <a:pt x="2380" y="16520"/>
                      <a:pt x="2380" y="16500"/>
                    </a:cubicBezTo>
                    <a:cubicBezTo>
                      <a:pt x="2380" y="16441"/>
                      <a:pt x="2440" y="16421"/>
                      <a:pt x="2460" y="16361"/>
                    </a:cubicBezTo>
                    <a:cubicBezTo>
                      <a:pt x="2499" y="16302"/>
                      <a:pt x="2499" y="16203"/>
                      <a:pt x="2460" y="16143"/>
                    </a:cubicBezTo>
                    <a:cubicBezTo>
                      <a:pt x="2440" y="16084"/>
                      <a:pt x="2460" y="16004"/>
                      <a:pt x="2539" y="16004"/>
                    </a:cubicBezTo>
                    <a:cubicBezTo>
                      <a:pt x="2558" y="16008"/>
                      <a:pt x="2572" y="16010"/>
                      <a:pt x="2584" y="16010"/>
                    </a:cubicBezTo>
                    <a:cubicBezTo>
                      <a:pt x="2633" y="16010"/>
                      <a:pt x="2630" y="15981"/>
                      <a:pt x="2678" y="15965"/>
                    </a:cubicBezTo>
                    <a:cubicBezTo>
                      <a:pt x="2698" y="15965"/>
                      <a:pt x="2717" y="15945"/>
                      <a:pt x="2698" y="15925"/>
                    </a:cubicBezTo>
                    <a:cubicBezTo>
                      <a:pt x="2698" y="15902"/>
                      <a:pt x="2691" y="15892"/>
                      <a:pt x="2681" y="15892"/>
                    </a:cubicBezTo>
                    <a:cubicBezTo>
                      <a:pt x="2674" y="15892"/>
                      <a:pt x="2666" y="15897"/>
                      <a:pt x="2658" y="15905"/>
                    </a:cubicBezTo>
                    <a:cubicBezTo>
                      <a:pt x="2618" y="15905"/>
                      <a:pt x="2579" y="15925"/>
                      <a:pt x="2539" y="15925"/>
                    </a:cubicBezTo>
                    <a:cubicBezTo>
                      <a:pt x="2532" y="15929"/>
                      <a:pt x="2524" y="15930"/>
                      <a:pt x="2515" y="15930"/>
                    </a:cubicBezTo>
                    <a:cubicBezTo>
                      <a:pt x="2479" y="15930"/>
                      <a:pt x="2436" y="15898"/>
                      <a:pt x="2420" y="15866"/>
                    </a:cubicBezTo>
                    <a:cubicBezTo>
                      <a:pt x="2411" y="15848"/>
                      <a:pt x="2398" y="15838"/>
                      <a:pt x="2385" y="15838"/>
                    </a:cubicBezTo>
                    <a:cubicBezTo>
                      <a:pt x="2368" y="15838"/>
                      <a:pt x="2351" y="15853"/>
                      <a:pt x="2341" y="15885"/>
                    </a:cubicBezTo>
                    <a:cubicBezTo>
                      <a:pt x="2331" y="15905"/>
                      <a:pt x="2326" y="15910"/>
                      <a:pt x="2323" y="15910"/>
                    </a:cubicBezTo>
                    <a:cubicBezTo>
                      <a:pt x="2321" y="15910"/>
                      <a:pt x="2321" y="15905"/>
                      <a:pt x="2321" y="15905"/>
                    </a:cubicBezTo>
                    <a:cubicBezTo>
                      <a:pt x="2301" y="15905"/>
                      <a:pt x="2301" y="15885"/>
                      <a:pt x="2281" y="15866"/>
                    </a:cubicBezTo>
                    <a:cubicBezTo>
                      <a:pt x="2281" y="15766"/>
                      <a:pt x="2281" y="15667"/>
                      <a:pt x="2241" y="15568"/>
                    </a:cubicBezTo>
                    <a:cubicBezTo>
                      <a:pt x="2222" y="15529"/>
                      <a:pt x="2261" y="15489"/>
                      <a:pt x="2321" y="15489"/>
                    </a:cubicBezTo>
                    <a:cubicBezTo>
                      <a:pt x="2347" y="15484"/>
                      <a:pt x="2375" y="15481"/>
                      <a:pt x="2404" y="15481"/>
                    </a:cubicBezTo>
                    <a:cubicBezTo>
                      <a:pt x="2482" y="15481"/>
                      <a:pt x="2565" y="15499"/>
                      <a:pt x="2638" y="15529"/>
                    </a:cubicBezTo>
                    <a:lnTo>
                      <a:pt x="2717" y="15568"/>
                    </a:lnTo>
                    <a:cubicBezTo>
                      <a:pt x="2737" y="15529"/>
                      <a:pt x="2737" y="15489"/>
                      <a:pt x="2777" y="15489"/>
                    </a:cubicBezTo>
                    <a:cubicBezTo>
                      <a:pt x="2836" y="15469"/>
                      <a:pt x="2836" y="15429"/>
                      <a:pt x="2816" y="15370"/>
                    </a:cubicBezTo>
                    <a:cubicBezTo>
                      <a:pt x="2797" y="15330"/>
                      <a:pt x="2797" y="15291"/>
                      <a:pt x="2816" y="15251"/>
                    </a:cubicBezTo>
                    <a:cubicBezTo>
                      <a:pt x="2876" y="15172"/>
                      <a:pt x="2896" y="15092"/>
                      <a:pt x="2816" y="15053"/>
                    </a:cubicBezTo>
                    <a:cubicBezTo>
                      <a:pt x="2777" y="14993"/>
                      <a:pt x="2737" y="14934"/>
                      <a:pt x="2717" y="14874"/>
                    </a:cubicBezTo>
                    <a:cubicBezTo>
                      <a:pt x="2698" y="14834"/>
                      <a:pt x="2658" y="14834"/>
                      <a:pt x="2618" y="14815"/>
                    </a:cubicBezTo>
                    <a:cubicBezTo>
                      <a:pt x="2618" y="14834"/>
                      <a:pt x="2598" y="14834"/>
                      <a:pt x="2579" y="14854"/>
                    </a:cubicBezTo>
                    <a:cubicBezTo>
                      <a:pt x="2563" y="14860"/>
                      <a:pt x="2548" y="14862"/>
                      <a:pt x="2536" y="14862"/>
                    </a:cubicBezTo>
                    <a:cubicBezTo>
                      <a:pt x="2502" y="14862"/>
                      <a:pt x="2485" y="14844"/>
                      <a:pt x="2499" y="14815"/>
                    </a:cubicBezTo>
                    <a:cubicBezTo>
                      <a:pt x="2499" y="14715"/>
                      <a:pt x="2499" y="14616"/>
                      <a:pt x="2499" y="14537"/>
                    </a:cubicBezTo>
                    <a:lnTo>
                      <a:pt x="2559" y="14537"/>
                    </a:lnTo>
                    <a:cubicBezTo>
                      <a:pt x="2618" y="14537"/>
                      <a:pt x="2638" y="14537"/>
                      <a:pt x="2618" y="14477"/>
                    </a:cubicBezTo>
                    <a:cubicBezTo>
                      <a:pt x="2605" y="14425"/>
                      <a:pt x="2601" y="14425"/>
                      <a:pt x="2593" y="14425"/>
                    </a:cubicBezTo>
                    <a:lnTo>
                      <a:pt x="2593" y="14425"/>
                    </a:lnTo>
                    <a:cubicBezTo>
                      <a:pt x="2590" y="14425"/>
                      <a:pt x="2585" y="14425"/>
                      <a:pt x="2579" y="14418"/>
                    </a:cubicBezTo>
                    <a:cubicBezTo>
                      <a:pt x="2519" y="14418"/>
                      <a:pt x="2479" y="14358"/>
                      <a:pt x="2420" y="14339"/>
                    </a:cubicBezTo>
                    <a:cubicBezTo>
                      <a:pt x="2380" y="14339"/>
                      <a:pt x="2341" y="14259"/>
                      <a:pt x="2380" y="14220"/>
                    </a:cubicBezTo>
                    <a:cubicBezTo>
                      <a:pt x="2400" y="14160"/>
                      <a:pt x="2400" y="14101"/>
                      <a:pt x="2400" y="14041"/>
                    </a:cubicBezTo>
                    <a:cubicBezTo>
                      <a:pt x="2400" y="14001"/>
                      <a:pt x="2400" y="14001"/>
                      <a:pt x="2460" y="13982"/>
                    </a:cubicBezTo>
                    <a:cubicBezTo>
                      <a:pt x="2519" y="13982"/>
                      <a:pt x="2519" y="13922"/>
                      <a:pt x="2519" y="13863"/>
                    </a:cubicBezTo>
                    <a:cubicBezTo>
                      <a:pt x="2519" y="13863"/>
                      <a:pt x="2519" y="13803"/>
                      <a:pt x="2499" y="13783"/>
                    </a:cubicBezTo>
                    <a:cubicBezTo>
                      <a:pt x="2321" y="13664"/>
                      <a:pt x="2400" y="13565"/>
                      <a:pt x="2440" y="13486"/>
                    </a:cubicBezTo>
                    <a:cubicBezTo>
                      <a:pt x="2460" y="13466"/>
                      <a:pt x="2460" y="13466"/>
                      <a:pt x="2440" y="13466"/>
                    </a:cubicBezTo>
                    <a:cubicBezTo>
                      <a:pt x="2440" y="13387"/>
                      <a:pt x="2281" y="13426"/>
                      <a:pt x="2321" y="13307"/>
                    </a:cubicBezTo>
                    <a:cubicBezTo>
                      <a:pt x="2360" y="13228"/>
                      <a:pt x="2222" y="13208"/>
                      <a:pt x="2222" y="13129"/>
                    </a:cubicBezTo>
                    <a:cubicBezTo>
                      <a:pt x="2202" y="13109"/>
                      <a:pt x="2182" y="13069"/>
                      <a:pt x="2182" y="13050"/>
                    </a:cubicBezTo>
                    <a:cubicBezTo>
                      <a:pt x="2241" y="12911"/>
                      <a:pt x="2182" y="12752"/>
                      <a:pt x="2281" y="12613"/>
                    </a:cubicBezTo>
                    <a:cubicBezTo>
                      <a:pt x="2281" y="12613"/>
                      <a:pt x="2281" y="12593"/>
                      <a:pt x="2261" y="12574"/>
                    </a:cubicBezTo>
                    <a:cubicBezTo>
                      <a:pt x="2222" y="12574"/>
                      <a:pt x="2202" y="12554"/>
                      <a:pt x="2202" y="12514"/>
                    </a:cubicBezTo>
                    <a:cubicBezTo>
                      <a:pt x="2202" y="12455"/>
                      <a:pt x="2162" y="12375"/>
                      <a:pt x="2202" y="12316"/>
                    </a:cubicBezTo>
                    <a:cubicBezTo>
                      <a:pt x="2222" y="12256"/>
                      <a:pt x="2202" y="12197"/>
                      <a:pt x="2222" y="12137"/>
                    </a:cubicBezTo>
                    <a:cubicBezTo>
                      <a:pt x="2182" y="12137"/>
                      <a:pt x="2122" y="12098"/>
                      <a:pt x="2142" y="12058"/>
                    </a:cubicBezTo>
                    <a:cubicBezTo>
                      <a:pt x="2162" y="11979"/>
                      <a:pt x="2162" y="11919"/>
                      <a:pt x="2182" y="11840"/>
                    </a:cubicBezTo>
                    <a:cubicBezTo>
                      <a:pt x="2182" y="11820"/>
                      <a:pt x="2202" y="11800"/>
                      <a:pt x="2222" y="11780"/>
                    </a:cubicBezTo>
                    <a:lnTo>
                      <a:pt x="2222" y="11463"/>
                    </a:lnTo>
                    <a:cubicBezTo>
                      <a:pt x="2222" y="11443"/>
                      <a:pt x="2222" y="11423"/>
                      <a:pt x="2222" y="11423"/>
                    </a:cubicBezTo>
                    <a:cubicBezTo>
                      <a:pt x="2341" y="11344"/>
                      <a:pt x="2281" y="11245"/>
                      <a:pt x="2301" y="11146"/>
                    </a:cubicBezTo>
                    <a:cubicBezTo>
                      <a:pt x="2341" y="11066"/>
                      <a:pt x="2321" y="11027"/>
                      <a:pt x="2400" y="10987"/>
                    </a:cubicBezTo>
                    <a:cubicBezTo>
                      <a:pt x="2380" y="10947"/>
                      <a:pt x="2400" y="10928"/>
                      <a:pt x="2440" y="10928"/>
                    </a:cubicBezTo>
                    <a:cubicBezTo>
                      <a:pt x="2400" y="10868"/>
                      <a:pt x="2420" y="10769"/>
                      <a:pt x="2499" y="10729"/>
                    </a:cubicBezTo>
                    <a:lnTo>
                      <a:pt x="2499" y="10630"/>
                    </a:lnTo>
                    <a:cubicBezTo>
                      <a:pt x="2519" y="10551"/>
                      <a:pt x="2539" y="10472"/>
                      <a:pt x="2559" y="10392"/>
                    </a:cubicBezTo>
                    <a:cubicBezTo>
                      <a:pt x="2584" y="10354"/>
                      <a:pt x="2593" y="10341"/>
                      <a:pt x="2622" y="10341"/>
                    </a:cubicBezTo>
                    <a:cubicBezTo>
                      <a:pt x="2638" y="10341"/>
                      <a:pt x="2661" y="10345"/>
                      <a:pt x="2698" y="10353"/>
                    </a:cubicBezTo>
                    <a:lnTo>
                      <a:pt x="2777" y="10353"/>
                    </a:lnTo>
                    <a:cubicBezTo>
                      <a:pt x="2737" y="10273"/>
                      <a:pt x="2836" y="10273"/>
                      <a:pt x="2836" y="10214"/>
                    </a:cubicBezTo>
                    <a:cubicBezTo>
                      <a:pt x="2816" y="10174"/>
                      <a:pt x="2797" y="10194"/>
                      <a:pt x="2757" y="10174"/>
                    </a:cubicBezTo>
                    <a:lnTo>
                      <a:pt x="2717" y="10174"/>
                    </a:lnTo>
                    <a:cubicBezTo>
                      <a:pt x="2638" y="10154"/>
                      <a:pt x="2638" y="10154"/>
                      <a:pt x="2618" y="10055"/>
                    </a:cubicBezTo>
                    <a:cubicBezTo>
                      <a:pt x="2559" y="10015"/>
                      <a:pt x="2618" y="9996"/>
                      <a:pt x="2638" y="9956"/>
                    </a:cubicBezTo>
                    <a:cubicBezTo>
                      <a:pt x="2644" y="9950"/>
                      <a:pt x="2648" y="9948"/>
                      <a:pt x="2651" y="9948"/>
                    </a:cubicBezTo>
                    <a:cubicBezTo>
                      <a:pt x="2658" y="9948"/>
                      <a:pt x="2658" y="9962"/>
                      <a:pt x="2658" y="9976"/>
                    </a:cubicBezTo>
                    <a:lnTo>
                      <a:pt x="2658" y="10055"/>
                    </a:lnTo>
                    <a:cubicBezTo>
                      <a:pt x="2658" y="10075"/>
                      <a:pt x="2673" y="10085"/>
                      <a:pt x="2690" y="10085"/>
                    </a:cubicBezTo>
                    <a:cubicBezTo>
                      <a:pt x="2707" y="10085"/>
                      <a:pt x="2727" y="10075"/>
                      <a:pt x="2737" y="10055"/>
                    </a:cubicBezTo>
                    <a:cubicBezTo>
                      <a:pt x="2757" y="10035"/>
                      <a:pt x="2737" y="10015"/>
                      <a:pt x="2737" y="9996"/>
                    </a:cubicBezTo>
                    <a:cubicBezTo>
                      <a:pt x="2705" y="9852"/>
                      <a:pt x="2712" y="9811"/>
                      <a:pt x="2809" y="9811"/>
                    </a:cubicBezTo>
                    <a:cubicBezTo>
                      <a:pt x="2833" y="9811"/>
                      <a:pt x="2861" y="9813"/>
                      <a:pt x="2896" y="9817"/>
                    </a:cubicBezTo>
                    <a:lnTo>
                      <a:pt x="2935" y="9817"/>
                    </a:lnTo>
                    <a:cubicBezTo>
                      <a:pt x="2975" y="9777"/>
                      <a:pt x="3074" y="9817"/>
                      <a:pt x="3054" y="9718"/>
                    </a:cubicBezTo>
                    <a:cubicBezTo>
                      <a:pt x="3054" y="9718"/>
                      <a:pt x="3054" y="9698"/>
                      <a:pt x="3054" y="9698"/>
                    </a:cubicBezTo>
                    <a:cubicBezTo>
                      <a:pt x="3064" y="9693"/>
                      <a:pt x="3076" y="9692"/>
                      <a:pt x="3087" y="9692"/>
                    </a:cubicBezTo>
                    <a:cubicBezTo>
                      <a:pt x="3098" y="9692"/>
                      <a:pt x="3110" y="9693"/>
                      <a:pt x="3121" y="9693"/>
                    </a:cubicBezTo>
                    <a:cubicBezTo>
                      <a:pt x="3144" y="9693"/>
                      <a:pt x="3164" y="9688"/>
                      <a:pt x="3173" y="9658"/>
                    </a:cubicBezTo>
                    <a:cubicBezTo>
                      <a:pt x="3213" y="9599"/>
                      <a:pt x="3134" y="9579"/>
                      <a:pt x="3134" y="9539"/>
                    </a:cubicBezTo>
                    <a:cubicBezTo>
                      <a:pt x="3134" y="9341"/>
                      <a:pt x="3154" y="9163"/>
                      <a:pt x="3173" y="8964"/>
                    </a:cubicBezTo>
                    <a:cubicBezTo>
                      <a:pt x="3173" y="8925"/>
                      <a:pt x="3213" y="8905"/>
                      <a:pt x="3233" y="8885"/>
                    </a:cubicBezTo>
                    <a:cubicBezTo>
                      <a:pt x="3253" y="8826"/>
                      <a:pt x="3292" y="8786"/>
                      <a:pt x="3332" y="8766"/>
                    </a:cubicBezTo>
                    <a:cubicBezTo>
                      <a:pt x="3233" y="8667"/>
                      <a:pt x="3273" y="8548"/>
                      <a:pt x="3253" y="8429"/>
                    </a:cubicBezTo>
                    <a:cubicBezTo>
                      <a:pt x="3253" y="8389"/>
                      <a:pt x="3292" y="8330"/>
                      <a:pt x="3332" y="8310"/>
                    </a:cubicBezTo>
                    <a:cubicBezTo>
                      <a:pt x="3312" y="8171"/>
                      <a:pt x="3312" y="8032"/>
                      <a:pt x="3332" y="7893"/>
                    </a:cubicBezTo>
                    <a:cubicBezTo>
                      <a:pt x="3332" y="7854"/>
                      <a:pt x="3332" y="7834"/>
                      <a:pt x="3292" y="7814"/>
                    </a:cubicBezTo>
                    <a:cubicBezTo>
                      <a:pt x="3193" y="7774"/>
                      <a:pt x="3173" y="7655"/>
                      <a:pt x="3094" y="7596"/>
                    </a:cubicBezTo>
                    <a:cubicBezTo>
                      <a:pt x="3035" y="7556"/>
                      <a:pt x="3015" y="7477"/>
                      <a:pt x="3035" y="7418"/>
                    </a:cubicBezTo>
                    <a:lnTo>
                      <a:pt x="3035" y="7418"/>
                    </a:lnTo>
                    <a:cubicBezTo>
                      <a:pt x="2975" y="7457"/>
                      <a:pt x="2995" y="7517"/>
                      <a:pt x="2935" y="7517"/>
                    </a:cubicBezTo>
                    <a:cubicBezTo>
                      <a:pt x="2930" y="7520"/>
                      <a:pt x="2925" y="7521"/>
                      <a:pt x="2921" y="7521"/>
                    </a:cubicBezTo>
                    <a:cubicBezTo>
                      <a:pt x="2895" y="7521"/>
                      <a:pt x="2893" y="7477"/>
                      <a:pt x="2876" y="7477"/>
                    </a:cubicBezTo>
                    <a:cubicBezTo>
                      <a:pt x="2856" y="7477"/>
                      <a:pt x="2816" y="7477"/>
                      <a:pt x="2816" y="7457"/>
                    </a:cubicBezTo>
                    <a:cubicBezTo>
                      <a:pt x="2797" y="7437"/>
                      <a:pt x="2816" y="7418"/>
                      <a:pt x="2816" y="7398"/>
                    </a:cubicBezTo>
                    <a:cubicBezTo>
                      <a:pt x="2836" y="7378"/>
                      <a:pt x="2876" y="7378"/>
                      <a:pt x="2896" y="7378"/>
                    </a:cubicBezTo>
                    <a:cubicBezTo>
                      <a:pt x="2856" y="7338"/>
                      <a:pt x="2896" y="7299"/>
                      <a:pt x="2896" y="7239"/>
                    </a:cubicBezTo>
                    <a:cubicBezTo>
                      <a:pt x="2896" y="7160"/>
                      <a:pt x="2916" y="7080"/>
                      <a:pt x="2995" y="7021"/>
                    </a:cubicBezTo>
                    <a:cubicBezTo>
                      <a:pt x="2995" y="7001"/>
                      <a:pt x="3015" y="6961"/>
                      <a:pt x="3015" y="6942"/>
                    </a:cubicBezTo>
                    <a:cubicBezTo>
                      <a:pt x="2995" y="6922"/>
                      <a:pt x="3015" y="6842"/>
                      <a:pt x="3035" y="6803"/>
                    </a:cubicBezTo>
                    <a:cubicBezTo>
                      <a:pt x="3054" y="6763"/>
                      <a:pt x="3035" y="6644"/>
                      <a:pt x="3054" y="6545"/>
                    </a:cubicBezTo>
                    <a:cubicBezTo>
                      <a:pt x="3074" y="6466"/>
                      <a:pt x="3035" y="6505"/>
                      <a:pt x="2995" y="6485"/>
                    </a:cubicBezTo>
                    <a:cubicBezTo>
                      <a:pt x="2975" y="6446"/>
                      <a:pt x="2995" y="6406"/>
                      <a:pt x="3035" y="6386"/>
                    </a:cubicBezTo>
                    <a:lnTo>
                      <a:pt x="2995" y="6307"/>
                    </a:lnTo>
                    <a:cubicBezTo>
                      <a:pt x="2955" y="6267"/>
                      <a:pt x="2935" y="6228"/>
                      <a:pt x="2995" y="6188"/>
                    </a:cubicBezTo>
                    <a:cubicBezTo>
                      <a:pt x="2916" y="6109"/>
                      <a:pt x="2916" y="6089"/>
                      <a:pt x="2955" y="6009"/>
                    </a:cubicBezTo>
                    <a:cubicBezTo>
                      <a:pt x="2935" y="5970"/>
                      <a:pt x="2916" y="5970"/>
                      <a:pt x="2896" y="5930"/>
                    </a:cubicBezTo>
                    <a:cubicBezTo>
                      <a:pt x="2896" y="5910"/>
                      <a:pt x="2896" y="5891"/>
                      <a:pt x="2896" y="5891"/>
                    </a:cubicBezTo>
                    <a:lnTo>
                      <a:pt x="2896" y="5871"/>
                    </a:lnTo>
                    <a:lnTo>
                      <a:pt x="2896" y="5732"/>
                    </a:lnTo>
                    <a:lnTo>
                      <a:pt x="2896" y="5692"/>
                    </a:lnTo>
                    <a:cubicBezTo>
                      <a:pt x="2876" y="5653"/>
                      <a:pt x="2876" y="5613"/>
                      <a:pt x="2876" y="5593"/>
                    </a:cubicBezTo>
                    <a:cubicBezTo>
                      <a:pt x="2896" y="5553"/>
                      <a:pt x="2916" y="5494"/>
                      <a:pt x="2916" y="5454"/>
                    </a:cubicBezTo>
                    <a:cubicBezTo>
                      <a:pt x="2935" y="5415"/>
                      <a:pt x="3015" y="5395"/>
                      <a:pt x="2995" y="5315"/>
                    </a:cubicBezTo>
                    <a:lnTo>
                      <a:pt x="3035" y="5058"/>
                    </a:lnTo>
                    <a:cubicBezTo>
                      <a:pt x="3015" y="5058"/>
                      <a:pt x="2975" y="5058"/>
                      <a:pt x="2975" y="5038"/>
                    </a:cubicBezTo>
                    <a:cubicBezTo>
                      <a:pt x="2975" y="4978"/>
                      <a:pt x="2975" y="4939"/>
                      <a:pt x="2955" y="4879"/>
                    </a:cubicBezTo>
                    <a:lnTo>
                      <a:pt x="2955" y="4839"/>
                    </a:lnTo>
                    <a:cubicBezTo>
                      <a:pt x="2896" y="4760"/>
                      <a:pt x="2896" y="4760"/>
                      <a:pt x="2955" y="4701"/>
                    </a:cubicBezTo>
                    <a:lnTo>
                      <a:pt x="2955" y="4661"/>
                    </a:lnTo>
                    <a:cubicBezTo>
                      <a:pt x="2856" y="4621"/>
                      <a:pt x="2856" y="4621"/>
                      <a:pt x="2916" y="4522"/>
                    </a:cubicBezTo>
                    <a:cubicBezTo>
                      <a:pt x="2876" y="4482"/>
                      <a:pt x="2797" y="4443"/>
                      <a:pt x="2876" y="4344"/>
                    </a:cubicBezTo>
                    <a:cubicBezTo>
                      <a:pt x="2916" y="4324"/>
                      <a:pt x="2876" y="4304"/>
                      <a:pt x="2856" y="4284"/>
                    </a:cubicBezTo>
                    <a:cubicBezTo>
                      <a:pt x="2816" y="4225"/>
                      <a:pt x="2816" y="4126"/>
                      <a:pt x="2856" y="4066"/>
                    </a:cubicBezTo>
                    <a:lnTo>
                      <a:pt x="2856" y="4007"/>
                    </a:lnTo>
                    <a:cubicBezTo>
                      <a:pt x="2816" y="3947"/>
                      <a:pt x="2797" y="3888"/>
                      <a:pt x="2836" y="3828"/>
                    </a:cubicBezTo>
                    <a:cubicBezTo>
                      <a:pt x="2876" y="3769"/>
                      <a:pt x="2777" y="3669"/>
                      <a:pt x="2876" y="3630"/>
                    </a:cubicBezTo>
                    <a:cubicBezTo>
                      <a:pt x="2876" y="3570"/>
                      <a:pt x="2856" y="3531"/>
                      <a:pt x="2836" y="3471"/>
                    </a:cubicBezTo>
                    <a:cubicBezTo>
                      <a:pt x="2797" y="3431"/>
                      <a:pt x="2678" y="3412"/>
                      <a:pt x="2658" y="3372"/>
                    </a:cubicBezTo>
                    <a:cubicBezTo>
                      <a:pt x="2598" y="3273"/>
                      <a:pt x="2698" y="3174"/>
                      <a:pt x="2757" y="3074"/>
                    </a:cubicBezTo>
                    <a:cubicBezTo>
                      <a:pt x="2777" y="3055"/>
                      <a:pt x="2757" y="2995"/>
                      <a:pt x="2717" y="2975"/>
                    </a:cubicBezTo>
                    <a:cubicBezTo>
                      <a:pt x="2698" y="2955"/>
                      <a:pt x="2698" y="2876"/>
                      <a:pt x="2698" y="2836"/>
                    </a:cubicBezTo>
                    <a:cubicBezTo>
                      <a:pt x="2678" y="2757"/>
                      <a:pt x="2658" y="2678"/>
                      <a:pt x="2638" y="2599"/>
                    </a:cubicBezTo>
                    <a:cubicBezTo>
                      <a:pt x="2658" y="2579"/>
                      <a:pt x="2658" y="2539"/>
                      <a:pt x="2678" y="2519"/>
                    </a:cubicBezTo>
                    <a:cubicBezTo>
                      <a:pt x="2658" y="2440"/>
                      <a:pt x="2598" y="2400"/>
                      <a:pt x="2638" y="2301"/>
                    </a:cubicBezTo>
                    <a:cubicBezTo>
                      <a:pt x="2638" y="2281"/>
                      <a:pt x="2618" y="2261"/>
                      <a:pt x="2638" y="2242"/>
                    </a:cubicBezTo>
                    <a:cubicBezTo>
                      <a:pt x="2638" y="2242"/>
                      <a:pt x="2638" y="2222"/>
                      <a:pt x="2638" y="2202"/>
                    </a:cubicBezTo>
                    <a:cubicBezTo>
                      <a:pt x="2638" y="2182"/>
                      <a:pt x="2618" y="2162"/>
                      <a:pt x="2638" y="2142"/>
                    </a:cubicBezTo>
                    <a:cubicBezTo>
                      <a:pt x="2678" y="2083"/>
                      <a:pt x="2717" y="2063"/>
                      <a:pt x="2717" y="1984"/>
                    </a:cubicBezTo>
                    <a:cubicBezTo>
                      <a:pt x="2717" y="1974"/>
                      <a:pt x="2727" y="1974"/>
                      <a:pt x="2740" y="1974"/>
                    </a:cubicBezTo>
                    <a:cubicBezTo>
                      <a:pt x="2752" y="1974"/>
                      <a:pt x="2767" y="1974"/>
                      <a:pt x="2777" y="1964"/>
                    </a:cubicBezTo>
                    <a:cubicBezTo>
                      <a:pt x="2856" y="1944"/>
                      <a:pt x="2876" y="1885"/>
                      <a:pt x="2816" y="1845"/>
                    </a:cubicBezTo>
                    <a:cubicBezTo>
                      <a:pt x="2717" y="1766"/>
                      <a:pt x="2737" y="1666"/>
                      <a:pt x="2777" y="1567"/>
                    </a:cubicBezTo>
                    <a:cubicBezTo>
                      <a:pt x="2777" y="1567"/>
                      <a:pt x="2777" y="1567"/>
                      <a:pt x="2777" y="1547"/>
                    </a:cubicBezTo>
                    <a:cubicBezTo>
                      <a:pt x="2717" y="1488"/>
                      <a:pt x="2658" y="1428"/>
                      <a:pt x="2717" y="1349"/>
                    </a:cubicBezTo>
                    <a:cubicBezTo>
                      <a:pt x="2777" y="1250"/>
                      <a:pt x="2717" y="1191"/>
                      <a:pt x="2737" y="1091"/>
                    </a:cubicBezTo>
                    <a:cubicBezTo>
                      <a:pt x="2678" y="992"/>
                      <a:pt x="2678" y="992"/>
                      <a:pt x="2777" y="953"/>
                    </a:cubicBezTo>
                    <a:cubicBezTo>
                      <a:pt x="2777" y="913"/>
                      <a:pt x="2797" y="873"/>
                      <a:pt x="2816" y="853"/>
                    </a:cubicBezTo>
                    <a:cubicBezTo>
                      <a:pt x="2836" y="794"/>
                      <a:pt x="2836" y="754"/>
                      <a:pt x="2816" y="695"/>
                    </a:cubicBezTo>
                    <a:cubicBezTo>
                      <a:pt x="2777" y="635"/>
                      <a:pt x="2737" y="536"/>
                      <a:pt x="2816" y="457"/>
                    </a:cubicBezTo>
                    <a:cubicBezTo>
                      <a:pt x="2856" y="417"/>
                      <a:pt x="2856" y="358"/>
                      <a:pt x="2816" y="298"/>
                    </a:cubicBezTo>
                    <a:cubicBezTo>
                      <a:pt x="2816" y="258"/>
                      <a:pt x="2797" y="219"/>
                      <a:pt x="2777" y="179"/>
                    </a:cubicBezTo>
                    <a:cubicBezTo>
                      <a:pt x="2777" y="139"/>
                      <a:pt x="2816" y="120"/>
                      <a:pt x="2856" y="120"/>
                    </a:cubicBezTo>
                    <a:cubicBezTo>
                      <a:pt x="2856" y="80"/>
                      <a:pt x="2856" y="40"/>
                      <a:pt x="2856" y="1"/>
                    </a:cubicBez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1389" name="Google Shape;1389;p62"/>
              <p:cNvGrpSpPr/>
              <p:nvPr/>
            </p:nvGrpSpPr>
            <p:grpSpPr>
              <a:xfrm>
                <a:off x="6729216" y="-21041"/>
                <a:ext cx="1064766" cy="8273581"/>
                <a:chOff x="2793375" y="771475"/>
                <a:chExt cx="516150" cy="4144250"/>
              </a:xfrm>
            </p:grpSpPr>
            <p:sp>
              <p:nvSpPr>
                <p:cNvPr id="1390" name="Google Shape;1390;p62"/>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91" name="Google Shape;1391;p62"/>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92" name="Google Shape;1392;p62"/>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93" name="Google Shape;1393;p62"/>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94" name="Google Shape;1394;p62"/>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95" name="Google Shape;1395;p62"/>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96" name="Google Shape;1396;p62"/>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97" name="Google Shape;1397;p62"/>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grpSp>
          <p:nvGrpSpPr>
            <p:cNvPr id="1398" name="Google Shape;1398;p62"/>
            <p:cNvGrpSpPr/>
            <p:nvPr/>
          </p:nvGrpSpPr>
          <p:grpSpPr>
            <a:xfrm>
              <a:off x="6489906" y="-23496"/>
              <a:ext cx="939934" cy="8273650"/>
              <a:chOff x="2793375" y="751650"/>
              <a:chExt cx="556800" cy="4207725"/>
            </a:xfrm>
          </p:grpSpPr>
          <p:sp>
            <p:nvSpPr>
              <p:cNvPr id="1399" name="Google Shape;1399;p62"/>
              <p:cNvSpPr/>
              <p:nvPr/>
            </p:nvSpPr>
            <p:spPr>
              <a:xfrm>
                <a:off x="3309500" y="4545850"/>
                <a:ext cx="25" cy="25"/>
              </a:xfrm>
              <a:custGeom>
                <a:rect b="b" l="l" r="r" t="t"/>
                <a:pathLst>
                  <a:path extrusionOk="0" h="1" w="1">
                    <a:moveTo>
                      <a:pt x="0"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00" name="Google Shape;1400;p62"/>
              <p:cNvSpPr/>
              <p:nvPr/>
            </p:nvSpPr>
            <p:spPr>
              <a:xfrm>
                <a:off x="3294625" y="37546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01" name="Google Shape;1401;p62"/>
              <p:cNvSpPr/>
              <p:nvPr/>
            </p:nvSpPr>
            <p:spPr>
              <a:xfrm>
                <a:off x="3230175" y="1850800"/>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02" name="Google Shape;1402;p62"/>
              <p:cNvSpPr/>
              <p:nvPr/>
            </p:nvSpPr>
            <p:spPr>
              <a:xfrm>
                <a:off x="3215300" y="1060025"/>
                <a:ext cx="25" cy="25"/>
              </a:xfrm>
              <a:custGeom>
                <a:rect b="b" l="l" r="r" t="t"/>
                <a:pathLst>
                  <a:path extrusionOk="0" h="1" w="1">
                    <a:moveTo>
                      <a:pt x="0"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03" name="Google Shape;1403;p62"/>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04" name="Google Shape;1404;p62"/>
              <p:cNvSpPr/>
              <p:nvPr/>
            </p:nvSpPr>
            <p:spPr>
              <a:xfrm>
                <a:off x="2793375" y="1920700"/>
                <a:ext cx="25" cy="25"/>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05" name="Google Shape;1405;p62"/>
              <p:cNvSpPr/>
              <p:nvPr/>
            </p:nvSpPr>
            <p:spPr>
              <a:xfrm>
                <a:off x="2857825" y="3761525"/>
                <a:ext cx="25" cy="25"/>
              </a:xfrm>
              <a:custGeom>
                <a:rect b="b" l="l" r="r" t="t"/>
                <a:pathLst>
                  <a:path extrusionOk="0" h="1" w="1">
                    <a:moveTo>
                      <a:pt x="1" y="1"/>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06" name="Google Shape;1406;p62"/>
              <p:cNvSpPr/>
              <p:nvPr/>
            </p:nvSpPr>
            <p:spPr>
              <a:xfrm>
                <a:off x="2885100" y="4530000"/>
                <a:ext cx="25" cy="25"/>
              </a:xfrm>
              <a:custGeom>
                <a:rect b="b" l="l" r="r" t="t"/>
                <a:pathLst>
                  <a:path extrusionOk="0" h="1" w="1">
                    <a:moveTo>
                      <a:pt x="1" y="0"/>
                    </a:moveTo>
                    <a:lnTo>
                      <a:pt x="1" y="0"/>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1407" name="Google Shape;1407;p62"/>
          <p:cNvSpPr txBox="1"/>
          <p:nvPr>
            <p:ph idx="2" type="body"/>
          </p:nvPr>
        </p:nvSpPr>
        <p:spPr>
          <a:xfrm>
            <a:off x="6405297" y="605313"/>
            <a:ext cx="2434200" cy="2486700"/>
          </a:xfrm>
          <a:prstGeom prst="rect">
            <a:avLst/>
          </a:prstGeom>
          <a:noFill/>
          <a:ln>
            <a:noFill/>
          </a:ln>
        </p:spPr>
        <p:txBody>
          <a:bodyPr anchorCtr="0" anchor="ctr" bIns="0" lIns="0" spcFirstLastPara="1" rIns="0" wrap="square" tIns="0">
            <a:noAutofit/>
          </a:bodyPr>
          <a:lstStyle>
            <a:lvl1pPr indent="-311150" lvl="0" marL="457200" algn="ctr">
              <a:lnSpc>
                <a:spcPct val="100000"/>
              </a:lnSpc>
              <a:spcBef>
                <a:spcPts val="300"/>
              </a:spcBef>
              <a:spcAft>
                <a:spcPts val="0"/>
              </a:spcAft>
              <a:buSzPts val="1300"/>
              <a:buChar char="●"/>
              <a:defRPr/>
            </a:lvl1pPr>
            <a:lvl2pPr indent="-311150" lvl="1" marL="914400" algn="ctr">
              <a:lnSpc>
                <a:spcPct val="100000"/>
              </a:lnSpc>
              <a:spcBef>
                <a:spcPts val="600"/>
              </a:spcBef>
              <a:spcAft>
                <a:spcPts val="0"/>
              </a:spcAft>
              <a:buSzPts val="1300"/>
              <a:buChar char="‐"/>
              <a:defRPr/>
            </a:lvl2pPr>
            <a:lvl3pPr indent="-311150" lvl="2" marL="1371600" algn="ctr">
              <a:lnSpc>
                <a:spcPct val="100000"/>
              </a:lnSpc>
              <a:spcBef>
                <a:spcPts val="600"/>
              </a:spcBef>
              <a:spcAft>
                <a:spcPts val="0"/>
              </a:spcAft>
              <a:buSzPts val="1300"/>
              <a:buChar char="○"/>
              <a:defRPr/>
            </a:lvl3pPr>
            <a:lvl4pPr indent="-311150" lvl="3" marL="1828800" algn="ctr">
              <a:lnSpc>
                <a:spcPct val="100000"/>
              </a:lnSpc>
              <a:spcBef>
                <a:spcPts val="600"/>
              </a:spcBef>
              <a:spcAft>
                <a:spcPts val="0"/>
              </a:spcAft>
              <a:buSzPts val="1300"/>
              <a:buChar char="●"/>
              <a:defRPr/>
            </a:lvl4pPr>
            <a:lvl5pPr indent="-311150" lvl="4" marL="2286000" algn="ctr">
              <a:lnSpc>
                <a:spcPct val="100000"/>
              </a:lnSpc>
              <a:spcBef>
                <a:spcPts val="600"/>
              </a:spcBef>
              <a:spcAft>
                <a:spcPts val="0"/>
              </a:spcAft>
              <a:buSzPts val="1300"/>
              <a:buChar char="○"/>
              <a:defRPr/>
            </a:lvl5pPr>
            <a:lvl6pPr indent="-311150" lvl="5" marL="2743200" algn="ctr">
              <a:lnSpc>
                <a:spcPct val="100000"/>
              </a:lnSpc>
              <a:spcBef>
                <a:spcPts val="600"/>
              </a:spcBef>
              <a:spcAft>
                <a:spcPts val="0"/>
              </a:spcAft>
              <a:buSzPts val="1300"/>
              <a:buChar char="■"/>
              <a:defRPr/>
            </a:lvl6pPr>
            <a:lvl7pPr indent="-311150" lvl="6" marL="3200400" algn="ctr">
              <a:lnSpc>
                <a:spcPct val="100000"/>
              </a:lnSpc>
              <a:spcBef>
                <a:spcPts val="600"/>
              </a:spcBef>
              <a:spcAft>
                <a:spcPts val="0"/>
              </a:spcAft>
              <a:buSzPts val="1300"/>
              <a:buChar char="●"/>
              <a:defRPr/>
            </a:lvl7pPr>
            <a:lvl8pPr indent="-311150" lvl="7" marL="3657600" algn="ctr">
              <a:lnSpc>
                <a:spcPct val="100000"/>
              </a:lnSpc>
              <a:spcBef>
                <a:spcPts val="600"/>
              </a:spcBef>
              <a:spcAft>
                <a:spcPts val="0"/>
              </a:spcAft>
              <a:buSzPts val="1300"/>
              <a:buChar char="○"/>
              <a:defRPr/>
            </a:lvl8pPr>
            <a:lvl9pPr indent="-311150" lvl="8" marL="4114800" algn="ctr">
              <a:lnSpc>
                <a:spcPct val="100000"/>
              </a:lnSpc>
              <a:spcBef>
                <a:spcPts val="600"/>
              </a:spcBef>
              <a:spcAft>
                <a:spcPts val="600"/>
              </a:spcAft>
              <a:buSzPts val="1300"/>
              <a:buChar char="—"/>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hoto_D_Eats">
  <p:cSld name="TITLE_AND_BODY_2_3_5_2_1_1_1_1_1_2_1_2_1_1_1_3">
    <p:bg>
      <p:bgPr>
        <a:solidFill>
          <a:schemeClr val="accent6"/>
        </a:solidFill>
      </p:bgPr>
    </p:bg>
    <p:spTree>
      <p:nvGrpSpPr>
        <p:cNvPr id="1408" name="Shape 1408"/>
        <p:cNvGrpSpPr/>
        <p:nvPr/>
      </p:nvGrpSpPr>
      <p:grpSpPr>
        <a:xfrm>
          <a:off x="0" y="0"/>
          <a:ext cx="0" cy="0"/>
          <a:chOff x="0" y="0"/>
          <a:chExt cx="0" cy="0"/>
        </a:xfrm>
      </p:grpSpPr>
      <p:sp>
        <p:nvSpPr>
          <p:cNvPr id="1409" name="Google Shape;1409;p63"/>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1410" name="Google Shape;1410;p63"/>
          <p:cNvSpPr/>
          <p:nvPr/>
        </p:nvSpPr>
        <p:spPr>
          <a:xfrm>
            <a:off x="6098766" y="3309221"/>
            <a:ext cx="3047878" cy="406650"/>
          </a:xfrm>
          <a:custGeom>
            <a:rect b="b" l="l" r="r" t="t"/>
            <a:pathLst>
              <a:path extrusionOk="0" h="12495" w="93644">
                <a:moveTo>
                  <a:pt x="93624" y="1"/>
                </a:moveTo>
                <a:lnTo>
                  <a:pt x="93624" y="1"/>
                </a:lnTo>
                <a:lnTo>
                  <a:pt x="93624" y="1"/>
                </a:lnTo>
                <a:cubicBezTo>
                  <a:pt x="93630" y="1"/>
                  <a:pt x="93637" y="1"/>
                  <a:pt x="93644" y="1"/>
                </a:cubicBezTo>
                <a:close/>
                <a:moveTo>
                  <a:pt x="93624" y="1"/>
                </a:moveTo>
                <a:cubicBezTo>
                  <a:pt x="93575" y="1"/>
                  <a:pt x="93538" y="8"/>
                  <a:pt x="93485" y="60"/>
                </a:cubicBezTo>
                <a:cubicBezTo>
                  <a:pt x="93465" y="80"/>
                  <a:pt x="93455" y="85"/>
                  <a:pt x="93445" y="85"/>
                </a:cubicBezTo>
                <a:cubicBezTo>
                  <a:pt x="93435" y="85"/>
                  <a:pt x="93426" y="80"/>
                  <a:pt x="93406" y="80"/>
                </a:cubicBezTo>
                <a:cubicBezTo>
                  <a:pt x="93346" y="80"/>
                  <a:pt x="93307" y="20"/>
                  <a:pt x="93267" y="20"/>
                </a:cubicBezTo>
                <a:cubicBezTo>
                  <a:pt x="93267" y="60"/>
                  <a:pt x="93267" y="100"/>
                  <a:pt x="93267" y="139"/>
                </a:cubicBezTo>
                <a:cubicBezTo>
                  <a:pt x="93267" y="177"/>
                  <a:pt x="93267" y="191"/>
                  <a:pt x="93242" y="191"/>
                </a:cubicBezTo>
                <a:cubicBezTo>
                  <a:pt x="93227" y="191"/>
                  <a:pt x="93204" y="186"/>
                  <a:pt x="93168" y="179"/>
                </a:cubicBezTo>
                <a:lnTo>
                  <a:pt x="93128" y="159"/>
                </a:lnTo>
                <a:cubicBezTo>
                  <a:pt x="93128" y="199"/>
                  <a:pt x="93108" y="239"/>
                  <a:pt x="93088" y="278"/>
                </a:cubicBezTo>
                <a:cubicBezTo>
                  <a:pt x="93049" y="397"/>
                  <a:pt x="93009" y="516"/>
                  <a:pt x="92870" y="556"/>
                </a:cubicBezTo>
                <a:cubicBezTo>
                  <a:pt x="92831" y="556"/>
                  <a:pt x="92831" y="615"/>
                  <a:pt x="92831" y="635"/>
                </a:cubicBezTo>
                <a:cubicBezTo>
                  <a:pt x="92811" y="675"/>
                  <a:pt x="92811" y="695"/>
                  <a:pt x="92791" y="695"/>
                </a:cubicBezTo>
                <a:cubicBezTo>
                  <a:pt x="92672" y="754"/>
                  <a:pt x="92533" y="794"/>
                  <a:pt x="92414" y="814"/>
                </a:cubicBezTo>
                <a:cubicBezTo>
                  <a:pt x="92398" y="819"/>
                  <a:pt x="92384" y="822"/>
                  <a:pt x="92370" y="822"/>
                </a:cubicBezTo>
                <a:cubicBezTo>
                  <a:pt x="92333" y="822"/>
                  <a:pt x="92304" y="803"/>
                  <a:pt x="92275" y="774"/>
                </a:cubicBezTo>
                <a:cubicBezTo>
                  <a:pt x="92251" y="799"/>
                  <a:pt x="92219" y="816"/>
                  <a:pt x="92184" y="816"/>
                </a:cubicBezTo>
                <a:cubicBezTo>
                  <a:pt x="92162" y="816"/>
                  <a:pt x="92139" y="809"/>
                  <a:pt x="92117" y="794"/>
                </a:cubicBezTo>
                <a:cubicBezTo>
                  <a:pt x="92111" y="788"/>
                  <a:pt x="92103" y="786"/>
                  <a:pt x="92095" y="786"/>
                </a:cubicBezTo>
                <a:cubicBezTo>
                  <a:pt x="92075" y="786"/>
                  <a:pt x="92051" y="800"/>
                  <a:pt x="92037" y="814"/>
                </a:cubicBezTo>
                <a:cubicBezTo>
                  <a:pt x="92037" y="853"/>
                  <a:pt x="91998" y="853"/>
                  <a:pt x="91958" y="873"/>
                </a:cubicBezTo>
                <a:cubicBezTo>
                  <a:pt x="91958" y="913"/>
                  <a:pt x="91958" y="972"/>
                  <a:pt x="91918" y="1012"/>
                </a:cubicBezTo>
                <a:cubicBezTo>
                  <a:pt x="91958" y="1012"/>
                  <a:pt x="91998" y="1012"/>
                  <a:pt x="92018" y="1032"/>
                </a:cubicBezTo>
                <a:cubicBezTo>
                  <a:pt x="92057" y="1052"/>
                  <a:pt x="92057" y="1072"/>
                  <a:pt x="92037" y="1091"/>
                </a:cubicBezTo>
                <a:cubicBezTo>
                  <a:pt x="92018" y="1111"/>
                  <a:pt x="92018" y="1111"/>
                  <a:pt x="91998" y="1111"/>
                </a:cubicBezTo>
                <a:cubicBezTo>
                  <a:pt x="91978" y="1091"/>
                  <a:pt x="91938" y="1091"/>
                  <a:pt x="91918" y="1072"/>
                </a:cubicBezTo>
                <a:lnTo>
                  <a:pt x="91819" y="1032"/>
                </a:lnTo>
                <a:lnTo>
                  <a:pt x="91780" y="1091"/>
                </a:lnTo>
                <a:cubicBezTo>
                  <a:pt x="91760" y="1131"/>
                  <a:pt x="91680" y="1091"/>
                  <a:pt x="91680" y="1151"/>
                </a:cubicBezTo>
                <a:cubicBezTo>
                  <a:pt x="91680" y="1189"/>
                  <a:pt x="91680" y="1202"/>
                  <a:pt x="91670" y="1202"/>
                </a:cubicBezTo>
                <a:cubicBezTo>
                  <a:pt x="91664" y="1202"/>
                  <a:pt x="91655" y="1198"/>
                  <a:pt x="91641" y="1191"/>
                </a:cubicBezTo>
                <a:cubicBezTo>
                  <a:pt x="91553" y="1191"/>
                  <a:pt x="91449" y="1253"/>
                  <a:pt x="91343" y="1253"/>
                </a:cubicBezTo>
                <a:cubicBezTo>
                  <a:pt x="91330" y="1253"/>
                  <a:pt x="91317" y="1252"/>
                  <a:pt x="91304" y="1250"/>
                </a:cubicBezTo>
                <a:cubicBezTo>
                  <a:pt x="91244" y="1270"/>
                  <a:pt x="91185" y="1270"/>
                  <a:pt x="91105" y="1270"/>
                </a:cubicBezTo>
                <a:cubicBezTo>
                  <a:pt x="91085" y="1280"/>
                  <a:pt x="91061" y="1290"/>
                  <a:pt x="91036" y="1290"/>
                </a:cubicBezTo>
                <a:cubicBezTo>
                  <a:pt x="91011" y="1290"/>
                  <a:pt x="90986" y="1280"/>
                  <a:pt x="90966" y="1250"/>
                </a:cubicBezTo>
                <a:lnTo>
                  <a:pt x="90907" y="1250"/>
                </a:lnTo>
                <a:cubicBezTo>
                  <a:pt x="90889" y="1268"/>
                  <a:pt x="90887" y="1333"/>
                  <a:pt x="90831" y="1333"/>
                </a:cubicBezTo>
                <a:cubicBezTo>
                  <a:pt x="90824" y="1333"/>
                  <a:pt x="90817" y="1332"/>
                  <a:pt x="90808" y="1329"/>
                </a:cubicBezTo>
                <a:cubicBezTo>
                  <a:pt x="90798" y="1326"/>
                  <a:pt x="90788" y="1325"/>
                  <a:pt x="90778" y="1325"/>
                </a:cubicBezTo>
                <a:cubicBezTo>
                  <a:pt x="90759" y="1325"/>
                  <a:pt x="90740" y="1329"/>
                  <a:pt x="90724" y="1329"/>
                </a:cubicBezTo>
                <a:cubicBezTo>
                  <a:pt x="90699" y="1329"/>
                  <a:pt x="90679" y="1319"/>
                  <a:pt x="90669" y="1270"/>
                </a:cubicBezTo>
                <a:cubicBezTo>
                  <a:pt x="90669" y="1270"/>
                  <a:pt x="90669" y="1270"/>
                  <a:pt x="90649" y="1250"/>
                </a:cubicBezTo>
                <a:lnTo>
                  <a:pt x="90570" y="1250"/>
                </a:lnTo>
                <a:cubicBezTo>
                  <a:pt x="90471" y="1270"/>
                  <a:pt x="90352" y="1270"/>
                  <a:pt x="90292" y="1389"/>
                </a:cubicBezTo>
                <a:lnTo>
                  <a:pt x="90193" y="1389"/>
                </a:lnTo>
                <a:cubicBezTo>
                  <a:pt x="90094" y="1409"/>
                  <a:pt x="89995" y="1448"/>
                  <a:pt x="89876" y="1488"/>
                </a:cubicBezTo>
                <a:cubicBezTo>
                  <a:pt x="89854" y="1492"/>
                  <a:pt x="89837" y="1495"/>
                  <a:pt x="89822" y="1495"/>
                </a:cubicBezTo>
                <a:cubicBezTo>
                  <a:pt x="89769" y="1495"/>
                  <a:pt x="89757" y="1462"/>
                  <a:pt x="89757" y="1369"/>
                </a:cubicBezTo>
                <a:cubicBezTo>
                  <a:pt x="89757" y="1310"/>
                  <a:pt x="89697" y="1270"/>
                  <a:pt x="89737" y="1210"/>
                </a:cubicBezTo>
                <a:cubicBezTo>
                  <a:pt x="89618" y="1210"/>
                  <a:pt x="89499" y="1210"/>
                  <a:pt x="89400" y="1250"/>
                </a:cubicBezTo>
                <a:cubicBezTo>
                  <a:pt x="89379" y="1255"/>
                  <a:pt x="89359" y="1258"/>
                  <a:pt x="89340" y="1258"/>
                </a:cubicBezTo>
                <a:cubicBezTo>
                  <a:pt x="89289" y="1258"/>
                  <a:pt x="89245" y="1239"/>
                  <a:pt x="89201" y="1210"/>
                </a:cubicBezTo>
                <a:cubicBezTo>
                  <a:pt x="89201" y="1250"/>
                  <a:pt x="89182" y="1270"/>
                  <a:pt x="89162" y="1270"/>
                </a:cubicBezTo>
                <a:cubicBezTo>
                  <a:pt x="89201" y="1329"/>
                  <a:pt x="89221" y="1409"/>
                  <a:pt x="89221" y="1468"/>
                </a:cubicBezTo>
                <a:cubicBezTo>
                  <a:pt x="89221" y="1508"/>
                  <a:pt x="89142" y="1508"/>
                  <a:pt x="89102" y="1547"/>
                </a:cubicBezTo>
                <a:cubicBezTo>
                  <a:pt x="89092" y="1567"/>
                  <a:pt x="89073" y="1577"/>
                  <a:pt x="89053" y="1577"/>
                </a:cubicBezTo>
                <a:cubicBezTo>
                  <a:pt x="89033" y="1577"/>
                  <a:pt x="89013" y="1567"/>
                  <a:pt x="89003" y="1547"/>
                </a:cubicBezTo>
                <a:cubicBezTo>
                  <a:pt x="88992" y="1524"/>
                  <a:pt x="88973" y="1515"/>
                  <a:pt x="88956" y="1515"/>
                </a:cubicBezTo>
                <a:cubicBezTo>
                  <a:pt x="88944" y="1515"/>
                  <a:pt x="88932" y="1519"/>
                  <a:pt x="88924" y="1528"/>
                </a:cubicBezTo>
                <a:cubicBezTo>
                  <a:pt x="88897" y="1541"/>
                  <a:pt x="88878" y="1547"/>
                  <a:pt x="88862" y="1547"/>
                </a:cubicBezTo>
                <a:cubicBezTo>
                  <a:pt x="88831" y="1547"/>
                  <a:pt x="88818" y="1521"/>
                  <a:pt x="88805" y="1468"/>
                </a:cubicBezTo>
                <a:cubicBezTo>
                  <a:pt x="88785" y="1389"/>
                  <a:pt x="88805" y="1349"/>
                  <a:pt x="88726" y="1329"/>
                </a:cubicBezTo>
                <a:lnTo>
                  <a:pt x="88686" y="1329"/>
                </a:lnTo>
                <a:cubicBezTo>
                  <a:pt x="88646" y="1280"/>
                  <a:pt x="88607" y="1265"/>
                  <a:pt x="88564" y="1265"/>
                </a:cubicBezTo>
                <a:cubicBezTo>
                  <a:pt x="88522" y="1265"/>
                  <a:pt x="88478" y="1280"/>
                  <a:pt x="88428" y="1290"/>
                </a:cubicBezTo>
                <a:cubicBezTo>
                  <a:pt x="88415" y="1303"/>
                  <a:pt x="88399" y="1307"/>
                  <a:pt x="88383" y="1307"/>
                </a:cubicBezTo>
                <a:cubicBezTo>
                  <a:pt x="88351" y="1307"/>
                  <a:pt x="88316" y="1290"/>
                  <a:pt x="88289" y="1290"/>
                </a:cubicBezTo>
                <a:lnTo>
                  <a:pt x="88190" y="1310"/>
                </a:lnTo>
                <a:lnTo>
                  <a:pt x="88150" y="1310"/>
                </a:lnTo>
                <a:cubicBezTo>
                  <a:pt x="88091" y="1310"/>
                  <a:pt x="88071" y="1329"/>
                  <a:pt x="88051" y="1369"/>
                </a:cubicBezTo>
                <a:cubicBezTo>
                  <a:pt x="88040" y="1402"/>
                  <a:pt x="88023" y="1416"/>
                  <a:pt x="88004" y="1416"/>
                </a:cubicBezTo>
                <a:cubicBezTo>
                  <a:pt x="87988" y="1416"/>
                  <a:pt x="87970" y="1407"/>
                  <a:pt x="87952" y="1389"/>
                </a:cubicBezTo>
                <a:lnTo>
                  <a:pt x="87873" y="1409"/>
                </a:lnTo>
                <a:cubicBezTo>
                  <a:pt x="87932" y="1448"/>
                  <a:pt x="87833" y="1508"/>
                  <a:pt x="87873" y="1567"/>
                </a:cubicBezTo>
                <a:cubicBezTo>
                  <a:pt x="87873" y="1567"/>
                  <a:pt x="87873" y="1607"/>
                  <a:pt x="87853" y="1607"/>
                </a:cubicBezTo>
                <a:cubicBezTo>
                  <a:pt x="87847" y="1613"/>
                  <a:pt x="87840" y="1615"/>
                  <a:pt x="87832" y="1615"/>
                </a:cubicBezTo>
                <a:cubicBezTo>
                  <a:pt x="87813" y="1615"/>
                  <a:pt x="87793" y="1601"/>
                  <a:pt x="87793" y="1587"/>
                </a:cubicBezTo>
                <a:cubicBezTo>
                  <a:pt x="87774" y="1528"/>
                  <a:pt x="87774" y="1468"/>
                  <a:pt x="87674" y="1468"/>
                </a:cubicBezTo>
                <a:lnTo>
                  <a:pt x="87635" y="1528"/>
                </a:lnTo>
                <a:lnTo>
                  <a:pt x="87536" y="1528"/>
                </a:lnTo>
                <a:cubicBezTo>
                  <a:pt x="87496" y="1547"/>
                  <a:pt x="87456" y="1567"/>
                  <a:pt x="87436" y="1607"/>
                </a:cubicBezTo>
                <a:cubicBezTo>
                  <a:pt x="87436" y="1647"/>
                  <a:pt x="87397" y="1647"/>
                  <a:pt x="87357" y="1647"/>
                </a:cubicBezTo>
                <a:lnTo>
                  <a:pt x="87199" y="1666"/>
                </a:lnTo>
                <a:lnTo>
                  <a:pt x="87020" y="1706"/>
                </a:lnTo>
                <a:lnTo>
                  <a:pt x="86921" y="1706"/>
                </a:lnTo>
                <a:cubicBezTo>
                  <a:pt x="86881" y="1706"/>
                  <a:pt x="86861" y="1666"/>
                  <a:pt x="86861" y="1627"/>
                </a:cubicBezTo>
                <a:lnTo>
                  <a:pt x="86762" y="1627"/>
                </a:lnTo>
                <a:lnTo>
                  <a:pt x="86762" y="1666"/>
                </a:lnTo>
                <a:cubicBezTo>
                  <a:pt x="86762" y="1726"/>
                  <a:pt x="86723" y="1726"/>
                  <a:pt x="86683" y="1726"/>
                </a:cubicBezTo>
                <a:cubicBezTo>
                  <a:pt x="86651" y="1726"/>
                  <a:pt x="86607" y="1701"/>
                  <a:pt x="86560" y="1701"/>
                </a:cubicBezTo>
                <a:cubicBezTo>
                  <a:pt x="86548" y="1701"/>
                  <a:pt x="86536" y="1702"/>
                  <a:pt x="86524" y="1706"/>
                </a:cubicBezTo>
                <a:cubicBezTo>
                  <a:pt x="86504" y="1726"/>
                  <a:pt x="86465" y="1726"/>
                  <a:pt x="86425" y="1726"/>
                </a:cubicBezTo>
                <a:cubicBezTo>
                  <a:pt x="86405" y="1746"/>
                  <a:pt x="86385" y="1785"/>
                  <a:pt x="86346" y="1785"/>
                </a:cubicBezTo>
                <a:cubicBezTo>
                  <a:pt x="86319" y="1785"/>
                  <a:pt x="86293" y="1794"/>
                  <a:pt x="86266" y="1794"/>
                </a:cubicBezTo>
                <a:cubicBezTo>
                  <a:pt x="86253" y="1794"/>
                  <a:pt x="86240" y="1792"/>
                  <a:pt x="86227" y="1785"/>
                </a:cubicBezTo>
                <a:cubicBezTo>
                  <a:pt x="86167" y="1785"/>
                  <a:pt x="86128" y="1766"/>
                  <a:pt x="86167" y="1706"/>
                </a:cubicBezTo>
                <a:cubicBezTo>
                  <a:pt x="86155" y="1631"/>
                  <a:pt x="86142" y="1603"/>
                  <a:pt x="86109" y="1603"/>
                </a:cubicBezTo>
                <a:cubicBezTo>
                  <a:pt x="86090" y="1603"/>
                  <a:pt x="86065" y="1612"/>
                  <a:pt x="86028" y="1627"/>
                </a:cubicBezTo>
                <a:lnTo>
                  <a:pt x="86028" y="1726"/>
                </a:lnTo>
                <a:cubicBezTo>
                  <a:pt x="86028" y="1766"/>
                  <a:pt x="86088" y="1766"/>
                  <a:pt x="86048" y="1805"/>
                </a:cubicBezTo>
                <a:cubicBezTo>
                  <a:pt x="86028" y="1805"/>
                  <a:pt x="85989" y="1805"/>
                  <a:pt x="85989" y="1785"/>
                </a:cubicBezTo>
                <a:cubicBezTo>
                  <a:pt x="85989" y="1766"/>
                  <a:pt x="85989" y="1746"/>
                  <a:pt x="85989" y="1726"/>
                </a:cubicBezTo>
                <a:cubicBezTo>
                  <a:pt x="85972" y="1775"/>
                  <a:pt x="85929" y="1810"/>
                  <a:pt x="85892" y="1810"/>
                </a:cubicBezTo>
                <a:cubicBezTo>
                  <a:pt x="85884" y="1810"/>
                  <a:pt x="85877" y="1809"/>
                  <a:pt x="85870" y="1805"/>
                </a:cubicBezTo>
                <a:cubicBezTo>
                  <a:pt x="85819" y="1844"/>
                  <a:pt x="85759" y="1866"/>
                  <a:pt x="85702" y="1866"/>
                </a:cubicBezTo>
                <a:cubicBezTo>
                  <a:pt x="85671" y="1866"/>
                  <a:pt x="85640" y="1859"/>
                  <a:pt x="85612" y="1845"/>
                </a:cubicBezTo>
                <a:cubicBezTo>
                  <a:pt x="85572" y="1845"/>
                  <a:pt x="85533" y="1825"/>
                  <a:pt x="85513" y="1805"/>
                </a:cubicBezTo>
                <a:lnTo>
                  <a:pt x="85414" y="1766"/>
                </a:lnTo>
                <a:lnTo>
                  <a:pt x="85414" y="1766"/>
                </a:lnTo>
                <a:cubicBezTo>
                  <a:pt x="85414" y="1805"/>
                  <a:pt x="85434" y="1825"/>
                  <a:pt x="85394" y="1865"/>
                </a:cubicBezTo>
                <a:cubicBezTo>
                  <a:pt x="85354" y="1865"/>
                  <a:pt x="85315" y="1845"/>
                  <a:pt x="85275" y="1805"/>
                </a:cubicBezTo>
                <a:cubicBezTo>
                  <a:pt x="85257" y="1787"/>
                  <a:pt x="85243" y="1778"/>
                  <a:pt x="85232" y="1778"/>
                </a:cubicBezTo>
                <a:cubicBezTo>
                  <a:pt x="85217" y="1778"/>
                  <a:pt x="85206" y="1792"/>
                  <a:pt x="85196" y="1825"/>
                </a:cubicBezTo>
                <a:cubicBezTo>
                  <a:pt x="85196" y="1878"/>
                  <a:pt x="85187" y="1896"/>
                  <a:pt x="85175" y="1896"/>
                </a:cubicBezTo>
                <a:cubicBezTo>
                  <a:pt x="85169" y="1896"/>
                  <a:pt x="85162" y="1891"/>
                  <a:pt x="85156" y="1885"/>
                </a:cubicBezTo>
                <a:cubicBezTo>
                  <a:pt x="85116" y="1855"/>
                  <a:pt x="85077" y="1840"/>
                  <a:pt x="85039" y="1840"/>
                </a:cubicBezTo>
                <a:cubicBezTo>
                  <a:pt x="85002" y="1840"/>
                  <a:pt x="84967" y="1855"/>
                  <a:pt x="84938" y="1885"/>
                </a:cubicBezTo>
                <a:cubicBezTo>
                  <a:pt x="84923" y="1890"/>
                  <a:pt x="84908" y="1891"/>
                  <a:pt x="84893" y="1891"/>
                </a:cubicBezTo>
                <a:cubicBezTo>
                  <a:pt x="84879" y="1891"/>
                  <a:pt x="84865" y="1890"/>
                  <a:pt x="84851" y="1890"/>
                </a:cubicBezTo>
                <a:cubicBezTo>
                  <a:pt x="84824" y="1890"/>
                  <a:pt x="84799" y="1895"/>
                  <a:pt x="84779" y="1924"/>
                </a:cubicBezTo>
                <a:cubicBezTo>
                  <a:pt x="84769" y="1940"/>
                  <a:pt x="84760" y="1946"/>
                  <a:pt x="84752" y="1946"/>
                </a:cubicBezTo>
                <a:cubicBezTo>
                  <a:pt x="84729" y="1946"/>
                  <a:pt x="84715" y="1894"/>
                  <a:pt x="84700" y="1865"/>
                </a:cubicBezTo>
                <a:lnTo>
                  <a:pt x="84640" y="1865"/>
                </a:lnTo>
                <a:lnTo>
                  <a:pt x="84620" y="1904"/>
                </a:lnTo>
                <a:cubicBezTo>
                  <a:pt x="84576" y="1960"/>
                  <a:pt x="84556" y="1985"/>
                  <a:pt x="84530" y="1985"/>
                </a:cubicBezTo>
                <a:cubicBezTo>
                  <a:pt x="84510" y="1985"/>
                  <a:pt x="84485" y="1970"/>
                  <a:pt x="84442" y="1944"/>
                </a:cubicBezTo>
                <a:lnTo>
                  <a:pt x="84402" y="1944"/>
                </a:lnTo>
                <a:cubicBezTo>
                  <a:pt x="84402" y="1924"/>
                  <a:pt x="84363" y="1865"/>
                  <a:pt x="84382" y="1825"/>
                </a:cubicBezTo>
                <a:cubicBezTo>
                  <a:pt x="84422" y="1766"/>
                  <a:pt x="84363" y="1746"/>
                  <a:pt x="84363" y="1726"/>
                </a:cubicBezTo>
                <a:cubicBezTo>
                  <a:pt x="84351" y="1714"/>
                  <a:pt x="84331" y="1695"/>
                  <a:pt x="84313" y="1695"/>
                </a:cubicBezTo>
                <a:cubicBezTo>
                  <a:pt x="84302" y="1695"/>
                  <a:pt x="84291" y="1703"/>
                  <a:pt x="84283" y="1726"/>
                </a:cubicBezTo>
                <a:cubicBezTo>
                  <a:pt x="84263" y="1766"/>
                  <a:pt x="84263" y="1805"/>
                  <a:pt x="84283" y="1825"/>
                </a:cubicBezTo>
                <a:cubicBezTo>
                  <a:pt x="84283" y="1865"/>
                  <a:pt x="84263" y="1885"/>
                  <a:pt x="84263" y="1904"/>
                </a:cubicBezTo>
                <a:cubicBezTo>
                  <a:pt x="84260" y="1906"/>
                  <a:pt x="84256" y="1907"/>
                  <a:pt x="84252" y="1907"/>
                </a:cubicBezTo>
                <a:cubicBezTo>
                  <a:pt x="84213" y="1907"/>
                  <a:pt x="84161" y="1823"/>
                  <a:pt x="84125" y="1805"/>
                </a:cubicBezTo>
                <a:cubicBezTo>
                  <a:pt x="84107" y="1794"/>
                  <a:pt x="84092" y="1789"/>
                  <a:pt x="84078" y="1789"/>
                </a:cubicBezTo>
                <a:cubicBezTo>
                  <a:pt x="84045" y="1789"/>
                  <a:pt x="84025" y="1817"/>
                  <a:pt x="84025" y="1845"/>
                </a:cubicBezTo>
                <a:cubicBezTo>
                  <a:pt x="84025" y="1865"/>
                  <a:pt x="84025" y="1885"/>
                  <a:pt x="84025" y="1904"/>
                </a:cubicBezTo>
                <a:cubicBezTo>
                  <a:pt x="84025" y="1944"/>
                  <a:pt x="84065" y="1964"/>
                  <a:pt x="84045" y="1984"/>
                </a:cubicBezTo>
                <a:cubicBezTo>
                  <a:pt x="84039" y="1990"/>
                  <a:pt x="84032" y="1993"/>
                  <a:pt x="84025" y="1993"/>
                </a:cubicBezTo>
                <a:cubicBezTo>
                  <a:pt x="84010" y="1993"/>
                  <a:pt x="83992" y="1984"/>
                  <a:pt x="83966" y="1984"/>
                </a:cubicBezTo>
                <a:cubicBezTo>
                  <a:pt x="83887" y="1964"/>
                  <a:pt x="83827" y="1964"/>
                  <a:pt x="83807" y="1885"/>
                </a:cubicBezTo>
                <a:cubicBezTo>
                  <a:pt x="83791" y="1852"/>
                  <a:pt x="83762" y="1820"/>
                  <a:pt x="83730" y="1820"/>
                </a:cubicBezTo>
                <a:cubicBezTo>
                  <a:pt x="83723" y="1820"/>
                  <a:pt x="83715" y="1821"/>
                  <a:pt x="83708" y="1825"/>
                </a:cubicBezTo>
                <a:cubicBezTo>
                  <a:pt x="83678" y="1825"/>
                  <a:pt x="83649" y="1835"/>
                  <a:pt x="83624" y="1835"/>
                </a:cubicBezTo>
                <a:cubicBezTo>
                  <a:pt x="83599" y="1835"/>
                  <a:pt x="83579" y="1825"/>
                  <a:pt x="83569" y="1785"/>
                </a:cubicBezTo>
                <a:cubicBezTo>
                  <a:pt x="83569" y="1769"/>
                  <a:pt x="83562" y="1763"/>
                  <a:pt x="83553" y="1763"/>
                </a:cubicBezTo>
                <a:cubicBezTo>
                  <a:pt x="83539" y="1763"/>
                  <a:pt x="83521" y="1774"/>
                  <a:pt x="83510" y="1785"/>
                </a:cubicBezTo>
                <a:cubicBezTo>
                  <a:pt x="83510" y="1785"/>
                  <a:pt x="83472" y="1811"/>
                  <a:pt x="83436" y="1811"/>
                </a:cubicBezTo>
                <a:cubicBezTo>
                  <a:pt x="83427" y="1811"/>
                  <a:pt x="83419" y="1809"/>
                  <a:pt x="83411" y="1805"/>
                </a:cubicBezTo>
                <a:cubicBezTo>
                  <a:pt x="83391" y="1825"/>
                  <a:pt x="83391" y="1845"/>
                  <a:pt x="83371" y="1865"/>
                </a:cubicBezTo>
                <a:cubicBezTo>
                  <a:pt x="83331" y="1885"/>
                  <a:pt x="83252" y="1904"/>
                  <a:pt x="83232" y="1924"/>
                </a:cubicBezTo>
                <a:cubicBezTo>
                  <a:pt x="83212" y="1964"/>
                  <a:pt x="83252" y="2023"/>
                  <a:pt x="83212" y="2043"/>
                </a:cubicBezTo>
                <a:cubicBezTo>
                  <a:pt x="83205" y="2047"/>
                  <a:pt x="83198" y="2049"/>
                  <a:pt x="83192" y="2049"/>
                </a:cubicBezTo>
                <a:cubicBezTo>
                  <a:pt x="83165" y="2049"/>
                  <a:pt x="83149" y="2020"/>
                  <a:pt x="83133" y="2004"/>
                </a:cubicBezTo>
                <a:cubicBezTo>
                  <a:pt x="83133" y="1984"/>
                  <a:pt x="83113" y="1964"/>
                  <a:pt x="83093" y="1964"/>
                </a:cubicBezTo>
                <a:cubicBezTo>
                  <a:pt x="83084" y="1954"/>
                  <a:pt x="83074" y="1949"/>
                  <a:pt x="83064" y="1949"/>
                </a:cubicBezTo>
                <a:cubicBezTo>
                  <a:pt x="83054" y="1949"/>
                  <a:pt x="83044" y="1954"/>
                  <a:pt x="83034" y="1964"/>
                </a:cubicBezTo>
                <a:cubicBezTo>
                  <a:pt x="83034" y="1964"/>
                  <a:pt x="83034" y="1984"/>
                  <a:pt x="83054" y="2004"/>
                </a:cubicBezTo>
                <a:cubicBezTo>
                  <a:pt x="83093" y="2023"/>
                  <a:pt x="83093" y="2083"/>
                  <a:pt x="83054" y="2103"/>
                </a:cubicBezTo>
                <a:cubicBezTo>
                  <a:pt x="83044" y="2123"/>
                  <a:pt x="83024" y="2133"/>
                  <a:pt x="83004" y="2133"/>
                </a:cubicBezTo>
                <a:cubicBezTo>
                  <a:pt x="82984" y="2133"/>
                  <a:pt x="82965" y="2123"/>
                  <a:pt x="82955" y="2103"/>
                </a:cubicBezTo>
                <a:cubicBezTo>
                  <a:pt x="82944" y="2106"/>
                  <a:pt x="82934" y="2108"/>
                  <a:pt x="82923" y="2108"/>
                </a:cubicBezTo>
                <a:cubicBezTo>
                  <a:pt x="82876" y="2108"/>
                  <a:pt x="82836" y="2072"/>
                  <a:pt x="82836" y="2023"/>
                </a:cubicBezTo>
                <a:lnTo>
                  <a:pt x="82736" y="1944"/>
                </a:lnTo>
                <a:cubicBezTo>
                  <a:pt x="82717" y="1964"/>
                  <a:pt x="82697" y="1964"/>
                  <a:pt x="82697" y="2004"/>
                </a:cubicBezTo>
                <a:cubicBezTo>
                  <a:pt x="82697" y="2023"/>
                  <a:pt x="82697" y="2043"/>
                  <a:pt x="82717" y="2063"/>
                </a:cubicBezTo>
                <a:cubicBezTo>
                  <a:pt x="82736" y="2083"/>
                  <a:pt x="82736" y="2103"/>
                  <a:pt x="82717" y="2123"/>
                </a:cubicBezTo>
                <a:cubicBezTo>
                  <a:pt x="82707" y="2133"/>
                  <a:pt x="82697" y="2137"/>
                  <a:pt x="82687" y="2137"/>
                </a:cubicBezTo>
                <a:cubicBezTo>
                  <a:pt x="82677" y="2137"/>
                  <a:pt x="82667" y="2133"/>
                  <a:pt x="82657" y="2123"/>
                </a:cubicBezTo>
                <a:cubicBezTo>
                  <a:pt x="82617" y="2123"/>
                  <a:pt x="82617" y="2083"/>
                  <a:pt x="82637" y="2063"/>
                </a:cubicBezTo>
                <a:cubicBezTo>
                  <a:pt x="82637" y="2043"/>
                  <a:pt x="82637" y="2004"/>
                  <a:pt x="82657" y="2004"/>
                </a:cubicBezTo>
                <a:cubicBezTo>
                  <a:pt x="82677" y="1964"/>
                  <a:pt x="82637" y="1944"/>
                  <a:pt x="82637" y="1904"/>
                </a:cubicBezTo>
                <a:cubicBezTo>
                  <a:pt x="82558" y="1964"/>
                  <a:pt x="82498" y="2004"/>
                  <a:pt x="82419" y="2043"/>
                </a:cubicBezTo>
                <a:cubicBezTo>
                  <a:pt x="82399" y="2063"/>
                  <a:pt x="82379" y="2063"/>
                  <a:pt x="82379" y="2083"/>
                </a:cubicBezTo>
                <a:cubicBezTo>
                  <a:pt x="82340" y="2123"/>
                  <a:pt x="82320" y="2142"/>
                  <a:pt x="82280" y="2162"/>
                </a:cubicBezTo>
                <a:cubicBezTo>
                  <a:pt x="82248" y="2195"/>
                  <a:pt x="82209" y="2210"/>
                  <a:pt x="82171" y="2210"/>
                </a:cubicBezTo>
                <a:cubicBezTo>
                  <a:pt x="82140" y="2210"/>
                  <a:pt x="82109" y="2200"/>
                  <a:pt x="82082" y="2182"/>
                </a:cubicBezTo>
                <a:cubicBezTo>
                  <a:pt x="82062" y="2182"/>
                  <a:pt x="82042" y="2202"/>
                  <a:pt x="82023" y="2202"/>
                </a:cubicBezTo>
                <a:cubicBezTo>
                  <a:pt x="82003" y="2202"/>
                  <a:pt x="81943" y="2202"/>
                  <a:pt x="81943" y="2182"/>
                </a:cubicBezTo>
                <a:cubicBezTo>
                  <a:pt x="81943" y="2146"/>
                  <a:pt x="81957" y="2139"/>
                  <a:pt x="81977" y="2139"/>
                </a:cubicBezTo>
                <a:cubicBezTo>
                  <a:pt x="81991" y="2139"/>
                  <a:pt x="82007" y="2142"/>
                  <a:pt x="82023" y="2142"/>
                </a:cubicBezTo>
                <a:lnTo>
                  <a:pt x="82161" y="2142"/>
                </a:lnTo>
                <a:lnTo>
                  <a:pt x="82221" y="2123"/>
                </a:lnTo>
                <a:cubicBezTo>
                  <a:pt x="82221" y="2103"/>
                  <a:pt x="82221" y="2083"/>
                  <a:pt x="82221" y="2083"/>
                </a:cubicBezTo>
                <a:cubicBezTo>
                  <a:pt x="82201" y="2083"/>
                  <a:pt x="82142" y="2083"/>
                  <a:pt x="82122" y="2063"/>
                </a:cubicBezTo>
                <a:cubicBezTo>
                  <a:pt x="82111" y="2041"/>
                  <a:pt x="82088" y="2026"/>
                  <a:pt x="82060" y="2026"/>
                </a:cubicBezTo>
                <a:cubicBezTo>
                  <a:pt x="82037" y="2026"/>
                  <a:pt x="82010" y="2036"/>
                  <a:pt x="81983" y="2063"/>
                </a:cubicBezTo>
                <a:cubicBezTo>
                  <a:pt x="81963" y="2083"/>
                  <a:pt x="81953" y="2088"/>
                  <a:pt x="81946" y="2088"/>
                </a:cubicBezTo>
                <a:cubicBezTo>
                  <a:pt x="81938" y="2088"/>
                  <a:pt x="81933" y="2083"/>
                  <a:pt x="81923" y="2083"/>
                </a:cubicBezTo>
                <a:cubicBezTo>
                  <a:pt x="81898" y="2064"/>
                  <a:pt x="81877" y="2057"/>
                  <a:pt x="81858" y="2057"/>
                </a:cubicBezTo>
                <a:cubicBezTo>
                  <a:pt x="81817" y="2057"/>
                  <a:pt x="81786" y="2089"/>
                  <a:pt x="81745" y="2103"/>
                </a:cubicBezTo>
                <a:cubicBezTo>
                  <a:pt x="81733" y="2109"/>
                  <a:pt x="81723" y="2111"/>
                  <a:pt x="81715" y="2111"/>
                </a:cubicBezTo>
                <a:cubicBezTo>
                  <a:pt x="81695" y="2111"/>
                  <a:pt x="81685" y="2097"/>
                  <a:pt x="81685" y="2083"/>
                </a:cubicBezTo>
                <a:cubicBezTo>
                  <a:pt x="81666" y="2083"/>
                  <a:pt x="81646" y="2103"/>
                  <a:pt x="81626" y="2103"/>
                </a:cubicBezTo>
                <a:cubicBezTo>
                  <a:pt x="81626" y="2123"/>
                  <a:pt x="81606" y="2123"/>
                  <a:pt x="81586" y="2162"/>
                </a:cubicBezTo>
                <a:cubicBezTo>
                  <a:pt x="81586" y="2182"/>
                  <a:pt x="81586" y="2202"/>
                  <a:pt x="81586" y="2202"/>
                </a:cubicBezTo>
                <a:cubicBezTo>
                  <a:pt x="81586" y="2206"/>
                  <a:pt x="81584" y="2207"/>
                  <a:pt x="81581" y="2207"/>
                </a:cubicBezTo>
                <a:cubicBezTo>
                  <a:pt x="81566" y="2207"/>
                  <a:pt x="81527" y="2178"/>
                  <a:pt x="81527" y="2162"/>
                </a:cubicBezTo>
                <a:cubicBezTo>
                  <a:pt x="81507" y="2142"/>
                  <a:pt x="81527" y="2123"/>
                  <a:pt x="81507" y="2123"/>
                </a:cubicBezTo>
                <a:cubicBezTo>
                  <a:pt x="81484" y="2107"/>
                  <a:pt x="81461" y="2101"/>
                  <a:pt x="81441" y="2101"/>
                </a:cubicBezTo>
                <a:cubicBezTo>
                  <a:pt x="81408" y="2101"/>
                  <a:pt x="81380" y="2118"/>
                  <a:pt x="81368" y="2142"/>
                </a:cubicBezTo>
                <a:cubicBezTo>
                  <a:pt x="81345" y="2177"/>
                  <a:pt x="81309" y="2198"/>
                  <a:pt x="81274" y="2198"/>
                </a:cubicBezTo>
                <a:cubicBezTo>
                  <a:pt x="81250" y="2198"/>
                  <a:pt x="81226" y="2187"/>
                  <a:pt x="81209" y="2162"/>
                </a:cubicBezTo>
                <a:lnTo>
                  <a:pt x="81170" y="2162"/>
                </a:lnTo>
                <a:lnTo>
                  <a:pt x="81170" y="2261"/>
                </a:lnTo>
                <a:cubicBezTo>
                  <a:pt x="81132" y="2299"/>
                  <a:pt x="81108" y="2319"/>
                  <a:pt x="81089" y="2319"/>
                </a:cubicBezTo>
                <a:cubicBezTo>
                  <a:pt x="81067" y="2319"/>
                  <a:pt x="81052" y="2294"/>
                  <a:pt x="81031" y="2242"/>
                </a:cubicBezTo>
                <a:cubicBezTo>
                  <a:pt x="81011" y="2222"/>
                  <a:pt x="81011" y="2202"/>
                  <a:pt x="81011" y="2182"/>
                </a:cubicBezTo>
                <a:lnTo>
                  <a:pt x="80733" y="2222"/>
                </a:lnTo>
                <a:cubicBezTo>
                  <a:pt x="80750" y="2254"/>
                  <a:pt x="80766" y="2287"/>
                  <a:pt x="80804" y="2287"/>
                </a:cubicBezTo>
                <a:cubicBezTo>
                  <a:pt x="80812" y="2287"/>
                  <a:pt x="80822" y="2285"/>
                  <a:pt x="80833" y="2281"/>
                </a:cubicBezTo>
                <a:cubicBezTo>
                  <a:pt x="80849" y="2281"/>
                  <a:pt x="80864" y="2278"/>
                  <a:pt x="80880" y="2278"/>
                </a:cubicBezTo>
                <a:cubicBezTo>
                  <a:pt x="80904" y="2278"/>
                  <a:pt x="80928" y="2285"/>
                  <a:pt x="80952" y="2321"/>
                </a:cubicBezTo>
                <a:cubicBezTo>
                  <a:pt x="80872" y="2361"/>
                  <a:pt x="80813" y="2361"/>
                  <a:pt x="80733" y="2361"/>
                </a:cubicBezTo>
                <a:lnTo>
                  <a:pt x="80694" y="2361"/>
                </a:lnTo>
                <a:cubicBezTo>
                  <a:pt x="80634" y="2341"/>
                  <a:pt x="80634" y="2281"/>
                  <a:pt x="80634" y="2242"/>
                </a:cubicBezTo>
                <a:cubicBezTo>
                  <a:pt x="80595" y="2242"/>
                  <a:pt x="80555" y="2242"/>
                  <a:pt x="80515" y="2202"/>
                </a:cubicBezTo>
                <a:lnTo>
                  <a:pt x="80496" y="2202"/>
                </a:lnTo>
                <a:cubicBezTo>
                  <a:pt x="80476" y="2242"/>
                  <a:pt x="80436" y="2261"/>
                  <a:pt x="80396" y="2261"/>
                </a:cubicBezTo>
                <a:lnTo>
                  <a:pt x="80396" y="2341"/>
                </a:lnTo>
                <a:lnTo>
                  <a:pt x="80436" y="2341"/>
                </a:lnTo>
                <a:cubicBezTo>
                  <a:pt x="80447" y="2335"/>
                  <a:pt x="80459" y="2333"/>
                  <a:pt x="80471" y="2333"/>
                </a:cubicBezTo>
                <a:cubicBezTo>
                  <a:pt x="80503" y="2333"/>
                  <a:pt x="80535" y="2351"/>
                  <a:pt x="80535" y="2380"/>
                </a:cubicBezTo>
                <a:cubicBezTo>
                  <a:pt x="80555" y="2420"/>
                  <a:pt x="80476" y="2440"/>
                  <a:pt x="80456" y="2440"/>
                </a:cubicBezTo>
                <a:lnTo>
                  <a:pt x="80158" y="2480"/>
                </a:lnTo>
                <a:cubicBezTo>
                  <a:pt x="80141" y="2485"/>
                  <a:pt x="80124" y="2488"/>
                  <a:pt x="80107" y="2488"/>
                </a:cubicBezTo>
                <a:cubicBezTo>
                  <a:pt x="80066" y="2488"/>
                  <a:pt x="80028" y="2474"/>
                  <a:pt x="80000" y="2460"/>
                </a:cubicBezTo>
                <a:lnTo>
                  <a:pt x="79920" y="2460"/>
                </a:lnTo>
                <a:cubicBezTo>
                  <a:pt x="79866" y="2473"/>
                  <a:pt x="79830" y="2497"/>
                  <a:pt x="79780" y="2497"/>
                </a:cubicBezTo>
                <a:cubicBezTo>
                  <a:pt x="79758" y="2497"/>
                  <a:pt x="79733" y="2492"/>
                  <a:pt x="79702" y="2480"/>
                </a:cubicBezTo>
                <a:cubicBezTo>
                  <a:pt x="79682" y="2480"/>
                  <a:pt x="79643" y="2499"/>
                  <a:pt x="79603" y="2499"/>
                </a:cubicBezTo>
                <a:cubicBezTo>
                  <a:pt x="79583" y="2519"/>
                  <a:pt x="79544" y="2519"/>
                  <a:pt x="79524" y="2519"/>
                </a:cubicBezTo>
                <a:lnTo>
                  <a:pt x="79385" y="2519"/>
                </a:lnTo>
                <a:cubicBezTo>
                  <a:pt x="79355" y="2519"/>
                  <a:pt x="79325" y="2524"/>
                  <a:pt x="79306" y="2524"/>
                </a:cubicBezTo>
                <a:cubicBezTo>
                  <a:pt x="79286" y="2524"/>
                  <a:pt x="79276" y="2519"/>
                  <a:pt x="79286" y="2499"/>
                </a:cubicBezTo>
                <a:cubicBezTo>
                  <a:pt x="79291" y="2494"/>
                  <a:pt x="79301" y="2493"/>
                  <a:pt x="79313" y="2493"/>
                </a:cubicBezTo>
                <a:cubicBezTo>
                  <a:pt x="79325" y="2493"/>
                  <a:pt x="79340" y="2494"/>
                  <a:pt x="79355" y="2494"/>
                </a:cubicBezTo>
                <a:cubicBezTo>
                  <a:pt x="79385" y="2494"/>
                  <a:pt x="79415" y="2489"/>
                  <a:pt x="79425" y="2460"/>
                </a:cubicBezTo>
                <a:cubicBezTo>
                  <a:pt x="79448" y="2424"/>
                  <a:pt x="79479" y="2417"/>
                  <a:pt x="79509" y="2417"/>
                </a:cubicBezTo>
                <a:cubicBezTo>
                  <a:pt x="79529" y="2417"/>
                  <a:pt x="79548" y="2420"/>
                  <a:pt x="79563" y="2420"/>
                </a:cubicBezTo>
                <a:cubicBezTo>
                  <a:pt x="79663" y="2400"/>
                  <a:pt x="79544" y="2361"/>
                  <a:pt x="79504" y="2361"/>
                </a:cubicBezTo>
                <a:cubicBezTo>
                  <a:pt x="79464" y="2341"/>
                  <a:pt x="79405" y="2341"/>
                  <a:pt x="79365" y="2341"/>
                </a:cubicBezTo>
                <a:cubicBezTo>
                  <a:pt x="79343" y="2362"/>
                  <a:pt x="79322" y="2378"/>
                  <a:pt x="79303" y="2378"/>
                </a:cubicBezTo>
                <a:cubicBezTo>
                  <a:pt x="79288" y="2378"/>
                  <a:pt x="79275" y="2368"/>
                  <a:pt x="79266" y="2341"/>
                </a:cubicBezTo>
                <a:cubicBezTo>
                  <a:pt x="79222" y="2263"/>
                  <a:pt x="79196" y="2223"/>
                  <a:pt x="79165" y="2223"/>
                </a:cubicBezTo>
                <a:cubicBezTo>
                  <a:pt x="79140" y="2223"/>
                  <a:pt x="79112" y="2248"/>
                  <a:pt x="79068" y="2301"/>
                </a:cubicBezTo>
                <a:cubicBezTo>
                  <a:pt x="79048" y="2301"/>
                  <a:pt x="79028" y="2341"/>
                  <a:pt x="79028" y="2341"/>
                </a:cubicBezTo>
                <a:cubicBezTo>
                  <a:pt x="79018" y="2351"/>
                  <a:pt x="78993" y="2361"/>
                  <a:pt x="78968" y="2361"/>
                </a:cubicBezTo>
                <a:cubicBezTo>
                  <a:pt x="78944" y="2361"/>
                  <a:pt x="78919" y="2351"/>
                  <a:pt x="78909" y="2321"/>
                </a:cubicBezTo>
                <a:cubicBezTo>
                  <a:pt x="78899" y="2291"/>
                  <a:pt x="78884" y="2276"/>
                  <a:pt x="78869" y="2276"/>
                </a:cubicBezTo>
                <a:cubicBezTo>
                  <a:pt x="78854" y="2276"/>
                  <a:pt x="78840" y="2291"/>
                  <a:pt x="78830" y="2321"/>
                </a:cubicBezTo>
                <a:cubicBezTo>
                  <a:pt x="78790" y="2361"/>
                  <a:pt x="78790" y="2380"/>
                  <a:pt x="78770" y="2400"/>
                </a:cubicBezTo>
                <a:cubicBezTo>
                  <a:pt x="78750" y="2400"/>
                  <a:pt x="78731" y="2420"/>
                  <a:pt x="78731" y="2420"/>
                </a:cubicBezTo>
                <a:cubicBezTo>
                  <a:pt x="78691" y="2420"/>
                  <a:pt x="78691" y="2380"/>
                  <a:pt x="78691" y="2361"/>
                </a:cubicBezTo>
                <a:cubicBezTo>
                  <a:pt x="78691" y="2300"/>
                  <a:pt x="78691" y="2276"/>
                  <a:pt x="78668" y="2276"/>
                </a:cubicBezTo>
                <a:cubicBezTo>
                  <a:pt x="78654" y="2276"/>
                  <a:pt x="78630" y="2286"/>
                  <a:pt x="78592" y="2301"/>
                </a:cubicBezTo>
                <a:lnTo>
                  <a:pt x="78572" y="2301"/>
                </a:lnTo>
                <a:cubicBezTo>
                  <a:pt x="78552" y="2301"/>
                  <a:pt x="78493" y="2261"/>
                  <a:pt x="78473" y="2261"/>
                </a:cubicBezTo>
                <a:cubicBezTo>
                  <a:pt x="78413" y="2261"/>
                  <a:pt x="78354" y="2281"/>
                  <a:pt x="78314" y="2321"/>
                </a:cubicBezTo>
                <a:cubicBezTo>
                  <a:pt x="78334" y="2361"/>
                  <a:pt x="78314" y="2380"/>
                  <a:pt x="78274" y="2380"/>
                </a:cubicBezTo>
                <a:cubicBezTo>
                  <a:pt x="78294" y="2440"/>
                  <a:pt x="78294" y="2499"/>
                  <a:pt x="78255" y="2519"/>
                </a:cubicBezTo>
                <a:cubicBezTo>
                  <a:pt x="78235" y="2599"/>
                  <a:pt x="78175" y="2658"/>
                  <a:pt x="78116" y="2698"/>
                </a:cubicBezTo>
                <a:cubicBezTo>
                  <a:pt x="78076" y="2698"/>
                  <a:pt x="78036" y="2698"/>
                  <a:pt x="78036" y="2658"/>
                </a:cubicBezTo>
                <a:lnTo>
                  <a:pt x="77977" y="2658"/>
                </a:lnTo>
                <a:cubicBezTo>
                  <a:pt x="77917" y="2638"/>
                  <a:pt x="77917" y="2579"/>
                  <a:pt x="77917" y="2539"/>
                </a:cubicBezTo>
                <a:cubicBezTo>
                  <a:pt x="77887" y="2524"/>
                  <a:pt x="77860" y="2517"/>
                  <a:pt x="77834" y="2517"/>
                </a:cubicBezTo>
                <a:cubicBezTo>
                  <a:pt x="77793" y="2517"/>
                  <a:pt x="77756" y="2534"/>
                  <a:pt x="77719" y="2559"/>
                </a:cubicBezTo>
                <a:lnTo>
                  <a:pt x="77719" y="2658"/>
                </a:lnTo>
                <a:cubicBezTo>
                  <a:pt x="77719" y="2698"/>
                  <a:pt x="77699" y="2737"/>
                  <a:pt x="77660" y="2757"/>
                </a:cubicBezTo>
                <a:cubicBezTo>
                  <a:pt x="77648" y="2763"/>
                  <a:pt x="77636" y="2765"/>
                  <a:pt x="77626" y="2765"/>
                </a:cubicBezTo>
                <a:cubicBezTo>
                  <a:pt x="77600" y="2765"/>
                  <a:pt x="77580" y="2751"/>
                  <a:pt x="77580" y="2737"/>
                </a:cubicBezTo>
                <a:cubicBezTo>
                  <a:pt x="77546" y="2737"/>
                  <a:pt x="77541" y="2781"/>
                  <a:pt x="77516" y="2781"/>
                </a:cubicBezTo>
                <a:cubicBezTo>
                  <a:pt x="77512" y="2781"/>
                  <a:pt x="77507" y="2780"/>
                  <a:pt x="77501" y="2777"/>
                </a:cubicBezTo>
                <a:cubicBezTo>
                  <a:pt x="77441" y="2737"/>
                  <a:pt x="77382" y="2678"/>
                  <a:pt x="77342" y="2599"/>
                </a:cubicBezTo>
                <a:cubicBezTo>
                  <a:pt x="77263" y="2579"/>
                  <a:pt x="77243" y="2539"/>
                  <a:pt x="77283" y="2460"/>
                </a:cubicBezTo>
                <a:cubicBezTo>
                  <a:pt x="77283" y="2460"/>
                  <a:pt x="77283" y="2440"/>
                  <a:pt x="77283" y="2440"/>
                </a:cubicBezTo>
                <a:cubicBezTo>
                  <a:pt x="77223" y="2440"/>
                  <a:pt x="77204" y="2480"/>
                  <a:pt x="77184" y="2519"/>
                </a:cubicBezTo>
                <a:lnTo>
                  <a:pt x="77005" y="2499"/>
                </a:lnTo>
                <a:lnTo>
                  <a:pt x="77005" y="2460"/>
                </a:lnTo>
                <a:lnTo>
                  <a:pt x="76946" y="2420"/>
                </a:lnTo>
                <a:cubicBezTo>
                  <a:pt x="76866" y="2480"/>
                  <a:pt x="76787" y="2499"/>
                  <a:pt x="76688" y="2499"/>
                </a:cubicBezTo>
                <a:cubicBezTo>
                  <a:pt x="76609" y="2559"/>
                  <a:pt x="76549" y="2618"/>
                  <a:pt x="76490" y="2658"/>
                </a:cubicBezTo>
                <a:cubicBezTo>
                  <a:pt x="76470" y="2668"/>
                  <a:pt x="76455" y="2673"/>
                  <a:pt x="76440" y="2673"/>
                </a:cubicBezTo>
                <a:cubicBezTo>
                  <a:pt x="76425" y="2673"/>
                  <a:pt x="76410" y="2668"/>
                  <a:pt x="76390" y="2658"/>
                </a:cubicBezTo>
                <a:cubicBezTo>
                  <a:pt x="76371" y="2638"/>
                  <a:pt x="76371" y="2618"/>
                  <a:pt x="76390" y="2599"/>
                </a:cubicBezTo>
                <a:cubicBezTo>
                  <a:pt x="76410" y="2559"/>
                  <a:pt x="76450" y="2460"/>
                  <a:pt x="76509" y="2420"/>
                </a:cubicBezTo>
                <a:cubicBezTo>
                  <a:pt x="76509" y="2380"/>
                  <a:pt x="76529" y="2361"/>
                  <a:pt x="76529" y="2341"/>
                </a:cubicBezTo>
                <a:cubicBezTo>
                  <a:pt x="76549" y="2301"/>
                  <a:pt x="76529" y="2261"/>
                  <a:pt x="76490" y="2261"/>
                </a:cubicBezTo>
                <a:lnTo>
                  <a:pt x="76390" y="2261"/>
                </a:lnTo>
                <a:cubicBezTo>
                  <a:pt x="76271" y="2341"/>
                  <a:pt x="76093" y="2321"/>
                  <a:pt x="75974" y="2420"/>
                </a:cubicBezTo>
                <a:cubicBezTo>
                  <a:pt x="75895" y="2480"/>
                  <a:pt x="75835" y="2559"/>
                  <a:pt x="75815" y="2638"/>
                </a:cubicBezTo>
                <a:cubicBezTo>
                  <a:pt x="75815" y="2678"/>
                  <a:pt x="75776" y="2678"/>
                  <a:pt x="75736" y="2698"/>
                </a:cubicBezTo>
                <a:cubicBezTo>
                  <a:pt x="75716" y="2698"/>
                  <a:pt x="75676" y="2698"/>
                  <a:pt x="75676" y="2658"/>
                </a:cubicBezTo>
                <a:cubicBezTo>
                  <a:pt x="75657" y="2658"/>
                  <a:pt x="75657" y="2638"/>
                  <a:pt x="75676" y="2618"/>
                </a:cubicBezTo>
                <a:cubicBezTo>
                  <a:pt x="75756" y="2579"/>
                  <a:pt x="75815" y="2480"/>
                  <a:pt x="75815" y="2380"/>
                </a:cubicBezTo>
                <a:cubicBezTo>
                  <a:pt x="75815" y="2341"/>
                  <a:pt x="75835" y="2301"/>
                  <a:pt x="75875" y="2261"/>
                </a:cubicBezTo>
                <a:cubicBezTo>
                  <a:pt x="75914" y="2202"/>
                  <a:pt x="75994" y="2162"/>
                  <a:pt x="76073" y="2142"/>
                </a:cubicBezTo>
                <a:cubicBezTo>
                  <a:pt x="76053" y="2083"/>
                  <a:pt x="76073" y="2004"/>
                  <a:pt x="76152" y="1984"/>
                </a:cubicBezTo>
                <a:cubicBezTo>
                  <a:pt x="76172" y="1924"/>
                  <a:pt x="76152" y="1865"/>
                  <a:pt x="76152" y="1785"/>
                </a:cubicBezTo>
                <a:cubicBezTo>
                  <a:pt x="76152" y="1760"/>
                  <a:pt x="76149" y="1753"/>
                  <a:pt x="76143" y="1753"/>
                </a:cubicBezTo>
                <a:cubicBezTo>
                  <a:pt x="76135" y="1753"/>
                  <a:pt x="76124" y="1766"/>
                  <a:pt x="76113" y="1766"/>
                </a:cubicBezTo>
                <a:cubicBezTo>
                  <a:pt x="76069" y="1766"/>
                  <a:pt x="76021" y="1758"/>
                  <a:pt x="75976" y="1758"/>
                </a:cubicBezTo>
                <a:cubicBezTo>
                  <a:pt x="75920" y="1758"/>
                  <a:pt x="75868" y="1770"/>
                  <a:pt x="75835" y="1825"/>
                </a:cubicBezTo>
                <a:cubicBezTo>
                  <a:pt x="75835" y="1865"/>
                  <a:pt x="75835" y="1904"/>
                  <a:pt x="75795" y="1924"/>
                </a:cubicBezTo>
                <a:lnTo>
                  <a:pt x="75617" y="2004"/>
                </a:lnTo>
                <a:cubicBezTo>
                  <a:pt x="75587" y="2014"/>
                  <a:pt x="75562" y="2023"/>
                  <a:pt x="75545" y="2023"/>
                </a:cubicBezTo>
                <a:cubicBezTo>
                  <a:pt x="75528" y="2023"/>
                  <a:pt x="75518" y="2014"/>
                  <a:pt x="75518" y="1984"/>
                </a:cubicBezTo>
                <a:lnTo>
                  <a:pt x="75379" y="1984"/>
                </a:lnTo>
                <a:cubicBezTo>
                  <a:pt x="75320" y="1964"/>
                  <a:pt x="75280" y="1964"/>
                  <a:pt x="75220" y="1964"/>
                </a:cubicBezTo>
                <a:cubicBezTo>
                  <a:pt x="75201" y="1964"/>
                  <a:pt x="75181" y="1964"/>
                  <a:pt x="75181" y="1984"/>
                </a:cubicBezTo>
                <a:cubicBezTo>
                  <a:pt x="75161" y="2004"/>
                  <a:pt x="75260" y="2043"/>
                  <a:pt x="75181" y="2063"/>
                </a:cubicBezTo>
                <a:cubicBezTo>
                  <a:pt x="75157" y="2068"/>
                  <a:pt x="75139" y="2070"/>
                  <a:pt x="75125" y="2070"/>
                </a:cubicBezTo>
                <a:cubicBezTo>
                  <a:pt x="75078" y="2070"/>
                  <a:pt x="75068" y="2044"/>
                  <a:pt x="75022" y="1984"/>
                </a:cubicBezTo>
                <a:cubicBezTo>
                  <a:pt x="75022" y="1984"/>
                  <a:pt x="75022" y="1964"/>
                  <a:pt x="75022" y="1944"/>
                </a:cubicBezTo>
                <a:lnTo>
                  <a:pt x="74784" y="1924"/>
                </a:lnTo>
                <a:cubicBezTo>
                  <a:pt x="74760" y="1924"/>
                  <a:pt x="74733" y="1921"/>
                  <a:pt x="74707" y="1921"/>
                </a:cubicBezTo>
                <a:cubicBezTo>
                  <a:pt x="74667" y="1921"/>
                  <a:pt x="74629" y="1928"/>
                  <a:pt x="74606" y="1964"/>
                </a:cubicBezTo>
                <a:cubicBezTo>
                  <a:pt x="74566" y="2023"/>
                  <a:pt x="74427" y="2063"/>
                  <a:pt x="74368" y="2123"/>
                </a:cubicBezTo>
                <a:cubicBezTo>
                  <a:pt x="74368" y="2182"/>
                  <a:pt x="74348" y="2202"/>
                  <a:pt x="74328" y="2222"/>
                </a:cubicBezTo>
                <a:cubicBezTo>
                  <a:pt x="74328" y="2242"/>
                  <a:pt x="74348" y="2261"/>
                  <a:pt x="74348" y="2261"/>
                </a:cubicBezTo>
                <a:cubicBezTo>
                  <a:pt x="74364" y="2265"/>
                  <a:pt x="74380" y="2267"/>
                  <a:pt x="74395" y="2267"/>
                </a:cubicBezTo>
                <a:cubicBezTo>
                  <a:pt x="74458" y="2267"/>
                  <a:pt x="74518" y="2242"/>
                  <a:pt x="74566" y="2242"/>
                </a:cubicBezTo>
                <a:cubicBezTo>
                  <a:pt x="74586" y="2261"/>
                  <a:pt x="74606" y="2261"/>
                  <a:pt x="74606" y="2281"/>
                </a:cubicBezTo>
                <a:cubicBezTo>
                  <a:pt x="74606" y="2301"/>
                  <a:pt x="74606" y="2321"/>
                  <a:pt x="74586" y="2341"/>
                </a:cubicBezTo>
                <a:cubicBezTo>
                  <a:pt x="74506" y="2341"/>
                  <a:pt x="74427" y="2380"/>
                  <a:pt x="74348" y="2420"/>
                </a:cubicBezTo>
                <a:cubicBezTo>
                  <a:pt x="74308" y="2420"/>
                  <a:pt x="74268" y="2420"/>
                  <a:pt x="74249" y="2380"/>
                </a:cubicBezTo>
                <a:cubicBezTo>
                  <a:pt x="74209" y="2380"/>
                  <a:pt x="74169" y="2400"/>
                  <a:pt x="74149" y="2420"/>
                </a:cubicBezTo>
                <a:cubicBezTo>
                  <a:pt x="74133" y="2437"/>
                  <a:pt x="74116" y="2443"/>
                  <a:pt x="74101" y="2443"/>
                </a:cubicBezTo>
                <a:cubicBezTo>
                  <a:pt x="74080" y="2443"/>
                  <a:pt x="74062" y="2432"/>
                  <a:pt x="74050" y="2420"/>
                </a:cubicBezTo>
                <a:lnTo>
                  <a:pt x="74011" y="2420"/>
                </a:lnTo>
                <a:cubicBezTo>
                  <a:pt x="74000" y="2453"/>
                  <a:pt x="73971" y="2468"/>
                  <a:pt x="73937" y="2468"/>
                </a:cubicBezTo>
                <a:cubicBezTo>
                  <a:pt x="73910" y="2468"/>
                  <a:pt x="73879" y="2458"/>
                  <a:pt x="73852" y="2440"/>
                </a:cubicBezTo>
                <a:cubicBezTo>
                  <a:pt x="73825" y="2435"/>
                  <a:pt x="73799" y="2432"/>
                  <a:pt x="73772" y="2432"/>
                </a:cubicBezTo>
                <a:cubicBezTo>
                  <a:pt x="73700" y="2432"/>
                  <a:pt x="73627" y="2451"/>
                  <a:pt x="73555" y="2480"/>
                </a:cubicBezTo>
                <a:cubicBezTo>
                  <a:pt x="73545" y="2489"/>
                  <a:pt x="73537" y="2493"/>
                  <a:pt x="73529" y="2493"/>
                </a:cubicBezTo>
                <a:cubicBezTo>
                  <a:pt x="73505" y="2493"/>
                  <a:pt x="73490" y="2455"/>
                  <a:pt x="73475" y="2440"/>
                </a:cubicBezTo>
                <a:cubicBezTo>
                  <a:pt x="73443" y="2454"/>
                  <a:pt x="73413" y="2459"/>
                  <a:pt x="73385" y="2459"/>
                </a:cubicBezTo>
                <a:cubicBezTo>
                  <a:pt x="73290" y="2459"/>
                  <a:pt x="73210" y="2400"/>
                  <a:pt x="73118" y="2400"/>
                </a:cubicBezTo>
                <a:cubicBezTo>
                  <a:pt x="73039" y="2400"/>
                  <a:pt x="73059" y="2301"/>
                  <a:pt x="72999" y="2281"/>
                </a:cubicBezTo>
                <a:cubicBezTo>
                  <a:pt x="72960" y="2242"/>
                  <a:pt x="72940" y="2242"/>
                  <a:pt x="72900" y="2222"/>
                </a:cubicBezTo>
                <a:cubicBezTo>
                  <a:pt x="72841" y="2222"/>
                  <a:pt x="72781" y="2261"/>
                  <a:pt x="72722" y="2301"/>
                </a:cubicBezTo>
                <a:cubicBezTo>
                  <a:pt x="72709" y="2326"/>
                  <a:pt x="72674" y="2343"/>
                  <a:pt x="72640" y="2343"/>
                </a:cubicBezTo>
                <a:cubicBezTo>
                  <a:pt x="72619" y="2343"/>
                  <a:pt x="72598" y="2336"/>
                  <a:pt x="72583" y="2321"/>
                </a:cubicBezTo>
                <a:lnTo>
                  <a:pt x="72563" y="2321"/>
                </a:lnTo>
                <a:cubicBezTo>
                  <a:pt x="72563" y="2321"/>
                  <a:pt x="72543" y="2380"/>
                  <a:pt x="72503" y="2380"/>
                </a:cubicBezTo>
                <a:lnTo>
                  <a:pt x="72464" y="2380"/>
                </a:lnTo>
                <a:cubicBezTo>
                  <a:pt x="72464" y="2361"/>
                  <a:pt x="72464" y="2361"/>
                  <a:pt x="72464" y="2341"/>
                </a:cubicBezTo>
                <a:cubicBezTo>
                  <a:pt x="72400" y="2341"/>
                  <a:pt x="72350" y="2392"/>
                  <a:pt x="72291" y="2392"/>
                </a:cubicBezTo>
                <a:cubicBezTo>
                  <a:pt x="72277" y="2392"/>
                  <a:pt x="72262" y="2388"/>
                  <a:pt x="72246" y="2380"/>
                </a:cubicBezTo>
                <a:cubicBezTo>
                  <a:pt x="72234" y="2375"/>
                  <a:pt x="72222" y="2372"/>
                  <a:pt x="72211" y="2372"/>
                </a:cubicBezTo>
                <a:cubicBezTo>
                  <a:pt x="72184" y="2372"/>
                  <a:pt x="72161" y="2386"/>
                  <a:pt x="72147" y="2400"/>
                </a:cubicBezTo>
                <a:cubicBezTo>
                  <a:pt x="72065" y="2449"/>
                  <a:pt x="71956" y="2485"/>
                  <a:pt x="71854" y="2485"/>
                </a:cubicBezTo>
                <a:cubicBezTo>
                  <a:pt x="71832" y="2485"/>
                  <a:pt x="71811" y="2483"/>
                  <a:pt x="71790" y="2480"/>
                </a:cubicBezTo>
                <a:cubicBezTo>
                  <a:pt x="71770" y="2440"/>
                  <a:pt x="71790" y="2420"/>
                  <a:pt x="71790" y="2380"/>
                </a:cubicBezTo>
                <a:lnTo>
                  <a:pt x="71790" y="2380"/>
                </a:lnTo>
                <a:cubicBezTo>
                  <a:pt x="71750" y="2400"/>
                  <a:pt x="71710" y="2410"/>
                  <a:pt x="71671" y="2410"/>
                </a:cubicBezTo>
                <a:cubicBezTo>
                  <a:pt x="71631" y="2410"/>
                  <a:pt x="71591" y="2400"/>
                  <a:pt x="71552" y="2380"/>
                </a:cubicBezTo>
                <a:lnTo>
                  <a:pt x="71512" y="2380"/>
                </a:lnTo>
                <a:cubicBezTo>
                  <a:pt x="71512" y="2400"/>
                  <a:pt x="71492" y="2420"/>
                  <a:pt x="71472" y="2420"/>
                </a:cubicBezTo>
                <a:cubicBezTo>
                  <a:pt x="71452" y="2440"/>
                  <a:pt x="71433" y="2460"/>
                  <a:pt x="71413" y="2460"/>
                </a:cubicBezTo>
                <a:cubicBezTo>
                  <a:pt x="71393" y="2460"/>
                  <a:pt x="71373" y="2440"/>
                  <a:pt x="71413" y="2420"/>
                </a:cubicBezTo>
                <a:cubicBezTo>
                  <a:pt x="71413" y="2400"/>
                  <a:pt x="71413" y="2380"/>
                  <a:pt x="71452" y="2361"/>
                </a:cubicBezTo>
                <a:lnTo>
                  <a:pt x="71492" y="2321"/>
                </a:lnTo>
                <a:cubicBezTo>
                  <a:pt x="71452" y="2321"/>
                  <a:pt x="71413" y="2341"/>
                  <a:pt x="71373" y="2361"/>
                </a:cubicBezTo>
                <a:cubicBezTo>
                  <a:pt x="71314" y="2400"/>
                  <a:pt x="71274" y="2420"/>
                  <a:pt x="71214" y="2460"/>
                </a:cubicBezTo>
                <a:cubicBezTo>
                  <a:pt x="71214" y="2480"/>
                  <a:pt x="71195" y="2499"/>
                  <a:pt x="71155" y="2499"/>
                </a:cubicBezTo>
                <a:cubicBezTo>
                  <a:pt x="71115" y="2499"/>
                  <a:pt x="71076" y="2480"/>
                  <a:pt x="71016" y="2480"/>
                </a:cubicBezTo>
                <a:lnTo>
                  <a:pt x="70996" y="2480"/>
                </a:lnTo>
                <a:cubicBezTo>
                  <a:pt x="70957" y="2480"/>
                  <a:pt x="70917" y="2499"/>
                  <a:pt x="70897" y="2499"/>
                </a:cubicBezTo>
                <a:cubicBezTo>
                  <a:pt x="70818" y="2552"/>
                  <a:pt x="70730" y="2570"/>
                  <a:pt x="70639" y="2570"/>
                </a:cubicBezTo>
                <a:cubicBezTo>
                  <a:pt x="70593" y="2570"/>
                  <a:pt x="70547" y="2565"/>
                  <a:pt x="70501" y="2559"/>
                </a:cubicBezTo>
                <a:cubicBezTo>
                  <a:pt x="70481" y="2559"/>
                  <a:pt x="70461" y="2519"/>
                  <a:pt x="70441" y="2519"/>
                </a:cubicBezTo>
                <a:cubicBezTo>
                  <a:pt x="70406" y="2554"/>
                  <a:pt x="70378" y="2596"/>
                  <a:pt x="70348" y="2596"/>
                </a:cubicBezTo>
                <a:cubicBezTo>
                  <a:pt x="70328" y="2596"/>
                  <a:pt x="70307" y="2576"/>
                  <a:pt x="70282" y="2519"/>
                </a:cubicBezTo>
                <a:lnTo>
                  <a:pt x="70243" y="2519"/>
                </a:lnTo>
                <a:cubicBezTo>
                  <a:pt x="70183" y="2618"/>
                  <a:pt x="70064" y="2599"/>
                  <a:pt x="69965" y="2638"/>
                </a:cubicBezTo>
                <a:cubicBezTo>
                  <a:pt x="69925" y="2658"/>
                  <a:pt x="69866" y="2678"/>
                  <a:pt x="69826" y="2678"/>
                </a:cubicBezTo>
                <a:cubicBezTo>
                  <a:pt x="69771" y="2678"/>
                  <a:pt x="69715" y="2672"/>
                  <a:pt x="69662" y="2672"/>
                </a:cubicBezTo>
                <a:cubicBezTo>
                  <a:pt x="69583" y="2672"/>
                  <a:pt x="69509" y="2686"/>
                  <a:pt x="69449" y="2757"/>
                </a:cubicBezTo>
                <a:cubicBezTo>
                  <a:pt x="69449" y="2757"/>
                  <a:pt x="69449" y="2777"/>
                  <a:pt x="69430" y="2777"/>
                </a:cubicBezTo>
                <a:cubicBezTo>
                  <a:pt x="69390" y="2777"/>
                  <a:pt x="69370" y="2777"/>
                  <a:pt x="69350" y="2757"/>
                </a:cubicBezTo>
                <a:cubicBezTo>
                  <a:pt x="69321" y="2743"/>
                  <a:pt x="69292" y="2739"/>
                  <a:pt x="69261" y="2739"/>
                </a:cubicBezTo>
                <a:cubicBezTo>
                  <a:pt x="69228" y="2739"/>
                  <a:pt x="69194" y="2743"/>
                  <a:pt x="69157" y="2743"/>
                </a:cubicBezTo>
                <a:cubicBezTo>
                  <a:pt x="69136" y="2743"/>
                  <a:pt x="69115" y="2742"/>
                  <a:pt x="69092" y="2737"/>
                </a:cubicBezTo>
                <a:cubicBezTo>
                  <a:pt x="69043" y="2727"/>
                  <a:pt x="68993" y="2722"/>
                  <a:pt x="68944" y="2722"/>
                </a:cubicBezTo>
                <a:cubicBezTo>
                  <a:pt x="68894" y="2722"/>
                  <a:pt x="68845" y="2727"/>
                  <a:pt x="68795" y="2737"/>
                </a:cubicBezTo>
                <a:cubicBezTo>
                  <a:pt x="68775" y="2737"/>
                  <a:pt x="68755" y="2718"/>
                  <a:pt x="68736" y="2718"/>
                </a:cubicBezTo>
                <a:cubicBezTo>
                  <a:pt x="68636" y="2757"/>
                  <a:pt x="68537" y="2797"/>
                  <a:pt x="68418" y="2797"/>
                </a:cubicBezTo>
                <a:cubicBezTo>
                  <a:pt x="68359" y="2876"/>
                  <a:pt x="68279" y="2916"/>
                  <a:pt x="68180" y="2916"/>
                </a:cubicBezTo>
                <a:cubicBezTo>
                  <a:pt x="68101" y="2916"/>
                  <a:pt x="68002" y="2916"/>
                  <a:pt x="67962" y="2876"/>
                </a:cubicBezTo>
                <a:cubicBezTo>
                  <a:pt x="67950" y="2840"/>
                  <a:pt x="67910" y="2833"/>
                  <a:pt x="67866" y="2833"/>
                </a:cubicBezTo>
                <a:cubicBezTo>
                  <a:pt x="67838" y="2833"/>
                  <a:pt x="67807" y="2837"/>
                  <a:pt x="67784" y="2837"/>
                </a:cubicBezTo>
                <a:cubicBezTo>
                  <a:pt x="67784" y="2871"/>
                  <a:pt x="67784" y="2920"/>
                  <a:pt x="67733" y="2920"/>
                </a:cubicBezTo>
                <a:cubicBezTo>
                  <a:pt x="67724" y="2920"/>
                  <a:pt x="67715" y="2919"/>
                  <a:pt x="67704" y="2916"/>
                </a:cubicBezTo>
                <a:cubicBezTo>
                  <a:pt x="67684" y="2906"/>
                  <a:pt x="67660" y="2901"/>
                  <a:pt x="67635" y="2901"/>
                </a:cubicBezTo>
                <a:cubicBezTo>
                  <a:pt x="67610" y="2901"/>
                  <a:pt x="67585" y="2906"/>
                  <a:pt x="67565" y="2916"/>
                </a:cubicBezTo>
                <a:cubicBezTo>
                  <a:pt x="67554" y="2927"/>
                  <a:pt x="67543" y="2939"/>
                  <a:pt x="67531" y="2939"/>
                </a:cubicBezTo>
                <a:cubicBezTo>
                  <a:pt x="67523" y="2939"/>
                  <a:pt x="67514" y="2933"/>
                  <a:pt x="67506" y="2916"/>
                </a:cubicBezTo>
                <a:cubicBezTo>
                  <a:pt x="67466" y="2896"/>
                  <a:pt x="67427" y="2896"/>
                  <a:pt x="67387" y="2896"/>
                </a:cubicBezTo>
                <a:cubicBezTo>
                  <a:pt x="67355" y="2892"/>
                  <a:pt x="67328" y="2890"/>
                  <a:pt x="67306" y="2890"/>
                </a:cubicBezTo>
                <a:cubicBezTo>
                  <a:pt x="67215" y="2890"/>
                  <a:pt x="67193" y="2928"/>
                  <a:pt x="67209" y="3055"/>
                </a:cubicBezTo>
                <a:cubicBezTo>
                  <a:pt x="67209" y="3114"/>
                  <a:pt x="67209" y="3154"/>
                  <a:pt x="67149" y="3193"/>
                </a:cubicBezTo>
                <a:cubicBezTo>
                  <a:pt x="67100" y="3218"/>
                  <a:pt x="67043" y="3235"/>
                  <a:pt x="66984" y="3235"/>
                </a:cubicBezTo>
                <a:cubicBezTo>
                  <a:pt x="66947" y="3235"/>
                  <a:pt x="66909" y="3228"/>
                  <a:pt x="66871" y="3213"/>
                </a:cubicBezTo>
                <a:cubicBezTo>
                  <a:pt x="66852" y="3213"/>
                  <a:pt x="66852" y="3174"/>
                  <a:pt x="66852" y="3154"/>
                </a:cubicBezTo>
                <a:cubicBezTo>
                  <a:pt x="66840" y="3160"/>
                  <a:pt x="66830" y="3162"/>
                  <a:pt x="66821" y="3162"/>
                </a:cubicBezTo>
                <a:cubicBezTo>
                  <a:pt x="66799" y="3162"/>
                  <a:pt x="66780" y="3148"/>
                  <a:pt x="66752" y="3134"/>
                </a:cubicBezTo>
                <a:cubicBezTo>
                  <a:pt x="66737" y="3111"/>
                  <a:pt x="66724" y="3103"/>
                  <a:pt x="66711" y="3103"/>
                </a:cubicBezTo>
                <a:cubicBezTo>
                  <a:pt x="66691" y="3103"/>
                  <a:pt x="66670" y="3122"/>
                  <a:pt x="66633" y="3134"/>
                </a:cubicBezTo>
                <a:lnTo>
                  <a:pt x="66594" y="3134"/>
                </a:lnTo>
                <a:cubicBezTo>
                  <a:pt x="66586" y="3142"/>
                  <a:pt x="66577" y="3145"/>
                  <a:pt x="66569" y="3145"/>
                </a:cubicBezTo>
                <a:cubicBezTo>
                  <a:pt x="66542" y="3145"/>
                  <a:pt x="66512" y="3111"/>
                  <a:pt x="66475" y="3111"/>
                </a:cubicBezTo>
                <a:cubicBezTo>
                  <a:pt x="66468" y="3111"/>
                  <a:pt x="66462" y="3112"/>
                  <a:pt x="66455" y="3114"/>
                </a:cubicBezTo>
                <a:cubicBezTo>
                  <a:pt x="66440" y="3084"/>
                  <a:pt x="66422" y="3074"/>
                  <a:pt x="66403" y="3074"/>
                </a:cubicBezTo>
                <a:cubicBezTo>
                  <a:pt x="66370" y="3074"/>
                  <a:pt x="66333" y="3102"/>
                  <a:pt x="66296" y="3114"/>
                </a:cubicBezTo>
                <a:lnTo>
                  <a:pt x="66257" y="3174"/>
                </a:lnTo>
                <a:cubicBezTo>
                  <a:pt x="66257" y="3193"/>
                  <a:pt x="66252" y="3203"/>
                  <a:pt x="66244" y="3203"/>
                </a:cubicBezTo>
                <a:cubicBezTo>
                  <a:pt x="66237" y="3203"/>
                  <a:pt x="66227" y="3193"/>
                  <a:pt x="66217" y="3174"/>
                </a:cubicBezTo>
                <a:lnTo>
                  <a:pt x="66118" y="3193"/>
                </a:lnTo>
                <a:cubicBezTo>
                  <a:pt x="66060" y="3252"/>
                  <a:pt x="65980" y="3288"/>
                  <a:pt x="65895" y="3288"/>
                </a:cubicBezTo>
                <a:cubicBezTo>
                  <a:pt x="65864" y="3288"/>
                  <a:pt x="65832" y="3283"/>
                  <a:pt x="65800" y="3273"/>
                </a:cubicBezTo>
                <a:cubicBezTo>
                  <a:pt x="65787" y="3279"/>
                  <a:pt x="65777" y="3282"/>
                  <a:pt x="65769" y="3282"/>
                </a:cubicBezTo>
                <a:cubicBezTo>
                  <a:pt x="65726" y="3282"/>
                  <a:pt x="65731" y="3210"/>
                  <a:pt x="65681" y="3193"/>
                </a:cubicBezTo>
                <a:cubicBezTo>
                  <a:pt x="65666" y="3199"/>
                  <a:pt x="65650" y="3201"/>
                  <a:pt x="65634" y="3201"/>
                </a:cubicBezTo>
                <a:cubicBezTo>
                  <a:pt x="65592" y="3201"/>
                  <a:pt x="65552" y="3183"/>
                  <a:pt x="65523" y="3154"/>
                </a:cubicBezTo>
                <a:cubicBezTo>
                  <a:pt x="65444" y="3174"/>
                  <a:pt x="65384" y="3213"/>
                  <a:pt x="65325" y="3233"/>
                </a:cubicBezTo>
                <a:cubicBezTo>
                  <a:pt x="65325" y="3233"/>
                  <a:pt x="65285" y="3213"/>
                  <a:pt x="65285" y="3213"/>
                </a:cubicBezTo>
                <a:lnTo>
                  <a:pt x="65146" y="3213"/>
                </a:lnTo>
                <a:cubicBezTo>
                  <a:pt x="65118" y="3241"/>
                  <a:pt x="65090" y="3269"/>
                  <a:pt x="65062" y="3269"/>
                </a:cubicBezTo>
                <a:cubicBezTo>
                  <a:pt x="65050" y="3269"/>
                  <a:pt x="65039" y="3265"/>
                  <a:pt x="65027" y="3253"/>
                </a:cubicBezTo>
                <a:cubicBezTo>
                  <a:pt x="65007" y="3233"/>
                  <a:pt x="64977" y="3223"/>
                  <a:pt x="64948" y="3223"/>
                </a:cubicBezTo>
                <a:cubicBezTo>
                  <a:pt x="64918" y="3223"/>
                  <a:pt x="64888" y="3233"/>
                  <a:pt x="64868" y="3253"/>
                </a:cubicBezTo>
                <a:cubicBezTo>
                  <a:pt x="64840" y="3267"/>
                  <a:pt x="64802" y="3281"/>
                  <a:pt x="64762" y="3281"/>
                </a:cubicBezTo>
                <a:cubicBezTo>
                  <a:pt x="64745" y="3281"/>
                  <a:pt x="64727" y="3279"/>
                  <a:pt x="64710" y="3273"/>
                </a:cubicBezTo>
                <a:lnTo>
                  <a:pt x="64571" y="3273"/>
                </a:lnTo>
                <a:lnTo>
                  <a:pt x="64551" y="3293"/>
                </a:lnTo>
                <a:cubicBezTo>
                  <a:pt x="64511" y="3412"/>
                  <a:pt x="64412" y="3431"/>
                  <a:pt x="64313" y="3491"/>
                </a:cubicBezTo>
                <a:cubicBezTo>
                  <a:pt x="64289" y="3509"/>
                  <a:pt x="64270" y="3516"/>
                  <a:pt x="64255" y="3516"/>
                </a:cubicBezTo>
                <a:cubicBezTo>
                  <a:pt x="64218" y="3516"/>
                  <a:pt x="64196" y="3479"/>
                  <a:pt x="64154" y="3451"/>
                </a:cubicBezTo>
                <a:cubicBezTo>
                  <a:pt x="64139" y="3446"/>
                  <a:pt x="64124" y="3444"/>
                  <a:pt x="64111" y="3444"/>
                </a:cubicBezTo>
                <a:cubicBezTo>
                  <a:pt x="64074" y="3444"/>
                  <a:pt x="64045" y="3462"/>
                  <a:pt x="64016" y="3491"/>
                </a:cubicBezTo>
                <a:cubicBezTo>
                  <a:pt x="63998" y="3509"/>
                  <a:pt x="63976" y="3519"/>
                  <a:pt x="63956" y="3519"/>
                </a:cubicBezTo>
                <a:cubicBezTo>
                  <a:pt x="63931" y="3519"/>
                  <a:pt x="63908" y="3504"/>
                  <a:pt x="63897" y="3471"/>
                </a:cubicBezTo>
                <a:cubicBezTo>
                  <a:pt x="63887" y="3461"/>
                  <a:pt x="63872" y="3456"/>
                  <a:pt x="63859" y="3456"/>
                </a:cubicBezTo>
                <a:cubicBezTo>
                  <a:pt x="63847" y="3456"/>
                  <a:pt x="63837" y="3461"/>
                  <a:pt x="63837" y="3471"/>
                </a:cubicBezTo>
                <a:cubicBezTo>
                  <a:pt x="63819" y="3507"/>
                  <a:pt x="63797" y="3519"/>
                  <a:pt x="63773" y="3519"/>
                </a:cubicBezTo>
                <a:cubicBezTo>
                  <a:pt x="63744" y="3519"/>
                  <a:pt x="63711" y="3502"/>
                  <a:pt x="63679" y="3491"/>
                </a:cubicBezTo>
                <a:cubicBezTo>
                  <a:pt x="63647" y="3491"/>
                  <a:pt x="63602" y="3542"/>
                  <a:pt x="63555" y="3542"/>
                </a:cubicBezTo>
                <a:cubicBezTo>
                  <a:pt x="63544" y="3542"/>
                  <a:pt x="63532" y="3539"/>
                  <a:pt x="63520" y="3531"/>
                </a:cubicBezTo>
                <a:cubicBezTo>
                  <a:pt x="63458" y="3485"/>
                  <a:pt x="63397" y="3438"/>
                  <a:pt x="63326" y="3438"/>
                </a:cubicBezTo>
                <a:cubicBezTo>
                  <a:pt x="63306" y="3438"/>
                  <a:pt x="63284" y="3442"/>
                  <a:pt x="63262" y="3451"/>
                </a:cubicBezTo>
                <a:cubicBezTo>
                  <a:pt x="63246" y="3517"/>
                  <a:pt x="63202" y="3556"/>
                  <a:pt x="63154" y="3556"/>
                </a:cubicBezTo>
                <a:cubicBezTo>
                  <a:pt x="63144" y="3556"/>
                  <a:pt x="63133" y="3554"/>
                  <a:pt x="63123" y="3550"/>
                </a:cubicBezTo>
                <a:cubicBezTo>
                  <a:pt x="63044" y="3550"/>
                  <a:pt x="62984" y="3531"/>
                  <a:pt x="62925" y="3531"/>
                </a:cubicBezTo>
                <a:cubicBezTo>
                  <a:pt x="62914" y="3528"/>
                  <a:pt x="62903" y="3527"/>
                  <a:pt x="62893" y="3527"/>
                </a:cubicBezTo>
                <a:cubicBezTo>
                  <a:pt x="62833" y="3527"/>
                  <a:pt x="62795" y="3570"/>
                  <a:pt x="62727" y="3570"/>
                </a:cubicBezTo>
                <a:cubicBezTo>
                  <a:pt x="62693" y="3567"/>
                  <a:pt x="62659" y="3565"/>
                  <a:pt x="62626" y="3565"/>
                </a:cubicBezTo>
                <a:cubicBezTo>
                  <a:pt x="62467" y="3565"/>
                  <a:pt x="62319" y="3604"/>
                  <a:pt x="62171" y="3669"/>
                </a:cubicBezTo>
                <a:cubicBezTo>
                  <a:pt x="62155" y="3669"/>
                  <a:pt x="62127" y="3695"/>
                  <a:pt x="62106" y="3695"/>
                </a:cubicBezTo>
                <a:cubicBezTo>
                  <a:pt x="62101" y="3695"/>
                  <a:pt x="62096" y="3693"/>
                  <a:pt x="62092" y="3689"/>
                </a:cubicBezTo>
                <a:cubicBezTo>
                  <a:pt x="62067" y="3656"/>
                  <a:pt x="62045" y="3643"/>
                  <a:pt x="62026" y="3643"/>
                </a:cubicBezTo>
                <a:cubicBezTo>
                  <a:pt x="61999" y="3643"/>
                  <a:pt x="61976" y="3666"/>
                  <a:pt x="61953" y="3689"/>
                </a:cubicBezTo>
                <a:cubicBezTo>
                  <a:pt x="61914" y="3709"/>
                  <a:pt x="61874" y="3709"/>
                  <a:pt x="61834" y="3709"/>
                </a:cubicBezTo>
                <a:cubicBezTo>
                  <a:pt x="61775" y="3709"/>
                  <a:pt x="61695" y="3709"/>
                  <a:pt x="61636" y="3729"/>
                </a:cubicBezTo>
                <a:cubicBezTo>
                  <a:pt x="61656" y="3808"/>
                  <a:pt x="61735" y="3888"/>
                  <a:pt x="61735" y="3967"/>
                </a:cubicBezTo>
                <a:cubicBezTo>
                  <a:pt x="61656" y="3967"/>
                  <a:pt x="61576" y="3987"/>
                  <a:pt x="61517" y="4046"/>
                </a:cubicBezTo>
                <a:cubicBezTo>
                  <a:pt x="61497" y="4066"/>
                  <a:pt x="61479" y="4073"/>
                  <a:pt x="61463" y="4073"/>
                </a:cubicBezTo>
                <a:cubicBezTo>
                  <a:pt x="61431" y="4073"/>
                  <a:pt x="61405" y="4046"/>
                  <a:pt x="61378" y="4046"/>
                </a:cubicBezTo>
                <a:cubicBezTo>
                  <a:pt x="61364" y="4060"/>
                  <a:pt x="61340" y="4074"/>
                  <a:pt x="61313" y="4074"/>
                </a:cubicBezTo>
                <a:cubicBezTo>
                  <a:pt x="61302" y="4074"/>
                  <a:pt x="61291" y="4072"/>
                  <a:pt x="61279" y="4066"/>
                </a:cubicBezTo>
                <a:cubicBezTo>
                  <a:pt x="61259" y="4066"/>
                  <a:pt x="61200" y="4026"/>
                  <a:pt x="61200" y="4026"/>
                </a:cubicBezTo>
                <a:cubicBezTo>
                  <a:pt x="61175" y="4051"/>
                  <a:pt x="61154" y="4060"/>
                  <a:pt x="61135" y="4060"/>
                </a:cubicBezTo>
                <a:cubicBezTo>
                  <a:pt x="61094" y="4060"/>
                  <a:pt x="61062" y="4014"/>
                  <a:pt x="61021" y="3987"/>
                </a:cubicBezTo>
                <a:cubicBezTo>
                  <a:pt x="60942" y="4066"/>
                  <a:pt x="60862" y="4106"/>
                  <a:pt x="60763" y="4126"/>
                </a:cubicBezTo>
                <a:cubicBezTo>
                  <a:pt x="60704" y="4126"/>
                  <a:pt x="60624" y="4086"/>
                  <a:pt x="60624" y="4007"/>
                </a:cubicBezTo>
                <a:cubicBezTo>
                  <a:pt x="60624" y="3967"/>
                  <a:pt x="60605" y="3927"/>
                  <a:pt x="60565" y="3927"/>
                </a:cubicBezTo>
                <a:cubicBezTo>
                  <a:pt x="60525" y="3927"/>
                  <a:pt x="60466" y="3888"/>
                  <a:pt x="60426" y="3888"/>
                </a:cubicBezTo>
                <a:cubicBezTo>
                  <a:pt x="60387" y="3888"/>
                  <a:pt x="60367" y="3907"/>
                  <a:pt x="60347" y="3907"/>
                </a:cubicBezTo>
                <a:cubicBezTo>
                  <a:pt x="60314" y="3907"/>
                  <a:pt x="60336" y="3839"/>
                  <a:pt x="60298" y="3839"/>
                </a:cubicBezTo>
                <a:cubicBezTo>
                  <a:pt x="60291" y="3839"/>
                  <a:pt x="60281" y="3841"/>
                  <a:pt x="60268" y="3848"/>
                </a:cubicBezTo>
                <a:cubicBezTo>
                  <a:pt x="60230" y="3873"/>
                  <a:pt x="60208" y="3898"/>
                  <a:pt x="60187" y="3898"/>
                </a:cubicBezTo>
                <a:cubicBezTo>
                  <a:pt x="60175" y="3898"/>
                  <a:pt x="60163" y="3890"/>
                  <a:pt x="60149" y="3868"/>
                </a:cubicBezTo>
                <a:cubicBezTo>
                  <a:pt x="60109" y="3808"/>
                  <a:pt x="60188" y="3808"/>
                  <a:pt x="60188" y="3769"/>
                </a:cubicBezTo>
                <a:cubicBezTo>
                  <a:pt x="60198" y="3749"/>
                  <a:pt x="60198" y="3744"/>
                  <a:pt x="60196" y="3744"/>
                </a:cubicBezTo>
                <a:lnTo>
                  <a:pt x="60196" y="3744"/>
                </a:lnTo>
                <a:cubicBezTo>
                  <a:pt x="60193" y="3744"/>
                  <a:pt x="60188" y="3749"/>
                  <a:pt x="60188" y="3749"/>
                </a:cubicBezTo>
                <a:cubicBezTo>
                  <a:pt x="60124" y="3721"/>
                  <a:pt x="60059" y="3706"/>
                  <a:pt x="59995" y="3706"/>
                </a:cubicBezTo>
                <a:cubicBezTo>
                  <a:pt x="59921" y="3706"/>
                  <a:pt x="59846" y="3726"/>
                  <a:pt x="59772" y="3769"/>
                </a:cubicBezTo>
                <a:cubicBezTo>
                  <a:pt x="59792" y="3788"/>
                  <a:pt x="59792" y="3848"/>
                  <a:pt x="59752" y="3868"/>
                </a:cubicBezTo>
                <a:cubicBezTo>
                  <a:pt x="59719" y="3900"/>
                  <a:pt x="59680" y="3915"/>
                  <a:pt x="59642" y="3915"/>
                </a:cubicBezTo>
                <a:cubicBezTo>
                  <a:pt x="59611" y="3915"/>
                  <a:pt x="59580" y="3905"/>
                  <a:pt x="59554" y="3888"/>
                </a:cubicBezTo>
                <a:lnTo>
                  <a:pt x="59395" y="3907"/>
                </a:lnTo>
                <a:cubicBezTo>
                  <a:pt x="59375" y="3907"/>
                  <a:pt x="59350" y="3917"/>
                  <a:pt x="59328" y="3917"/>
                </a:cubicBezTo>
                <a:cubicBezTo>
                  <a:pt x="59306" y="3917"/>
                  <a:pt x="59286" y="3907"/>
                  <a:pt x="59276" y="3868"/>
                </a:cubicBezTo>
                <a:cubicBezTo>
                  <a:pt x="59268" y="3844"/>
                  <a:pt x="59260" y="3836"/>
                  <a:pt x="59253" y="3836"/>
                </a:cubicBezTo>
                <a:cubicBezTo>
                  <a:pt x="59241" y="3836"/>
                  <a:pt x="59229" y="3856"/>
                  <a:pt x="59216" y="3868"/>
                </a:cubicBezTo>
                <a:cubicBezTo>
                  <a:pt x="59177" y="3907"/>
                  <a:pt x="59157" y="3927"/>
                  <a:pt x="59117" y="3927"/>
                </a:cubicBezTo>
                <a:lnTo>
                  <a:pt x="58978" y="3927"/>
                </a:lnTo>
                <a:cubicBezTo>
                  <a:pt x="58978" y="3947"/>
                  <a:pt x="58978" y="4007"/>
                  <a:pt x="58959" y="4007"/>
                </a:cubicBezTo>
                <a:cubicBezTo>
                  <a:pt x="58885" y="4036"/>
                  <a:pt x="58833" y="4087"/>
                  <a:pt x="58771" y="4087"/>
                </a:cubicBezTo>
                <a:cubicBezTo>
                  <a:pt x="58749" y="4087"/>
                  <a:pt x="58726" y="4081"/>
                  <a:pt x="58701" y="4066"/>
                </a:cubicBezTo>
                <a:lnTo>
                  <a:pt x="58661" y="4066"/>
                </a:lnTo>
                <a:cubicBezTo>
                  <a:pt x="58641" y="4066"/>
                  <a:pt x="58641" y="4086"/>
                  <a:pt x="58622" y="4086"/>
                </a:cubicBezTo>
                <a:cubicBezTo>
                  <a:pt x="58582" y="4145"/>
                  <a:pt x="58522" y="4165"/>
                  <a:pt x="58463" y="4165"/>
                </a:cubicBezTo>
                <a:cubicBezTo>
                  <a:pt x="58393" y="4175"/>
                  <a:pt x="58324" y="4180"/>
                  <a:pt x="58252" y="4180"/>
                </a:cubicBezTo>
                <a:cubicBezTo>
                  <a:pt x="58180" y="4180"/>
                  <a:pt x="58106" y="4175"/>
                  <a:pt x="58027" y="4165"/>
                </a:cubicBezTo>
                <a:cubicBezTo>
                  <a:pt x="58027" y="4165"/>
                  <a:pt x="58007" y="4165"/>
                  <a:pt x="57987" y="4185"/>
                </a:cubicBezTo>
                <a:cubicBezTo>
                  <a:pt x="57974" y="4205"/>
                  <a:pt x="57958" y="4211"/>
                  <a:pt x="57942" y="4211"/>
                </a:cubicBezTo>
                <a:cubicBezTo>
                  <a:pt x="57910" y="4211"/>
                  <a:pt x="57875" y="4185"/>
                  <a:pt x="57848" y="4185"/>
                </a:cubicBezTo>
                <a:cubicBezTo>
                  <a:pt x="57804" y="4203"/>
                  <a:pt x="57759" y="4213"/>
                  <a:pt x="57716" y="4213"/>
                </a:cubicBezTo>
                <a:cubicBezTo>
                  <a:pt x="57664" y="4213"/>
                  <a:pt x="57614" y="4198"/>
                  <a:pt x="57570" y="4165"/>
                </a:cubicBezTo>
                <a:cubicBezTo>
                  <a:pt x="57548" y="4154"/>
                  <a:pt x="57531" y="4142"/>
                  <a:pt x="57514" y="4142"/>
                </a:cubicBezTo>
                <a:cubicBezTo>
                  <a:pt x="57501" y="4142"/>
                  <a:pt x="57488" y="4148"/>
                  <a:pt x="57471" y="4165"/>
                </a:cubicBezTo>
                <a:cubicBezTo>
                  <a:pt x="57451" y="4185"/>
                  <a:pt x="57427" y="4190"/>
                  <a:pt x="57402" y="4190"/>
                </a:cubicBezTo>
                <a:cubicBezTo>
                  <a:pt x="57377" y="4190"/>
                  <a:pt x="57352" y="4185"/>
                  <a:pt x="57332" y="4185"/>
                </a:cubicBezTo>
                <a:cubicBezTo>
                  <a:pt x="57134" y="4185"/>
                  <a:pt x="56916" y="4205"/>
                  <a:pt x="56738" y="4264"/>
                </a:cubicBezTo>
                <a:cubicBezTo>
                  <a:pt x="56702" y="4278"/>
                  <a:pt x="56670" y="4285"/>
                  <a:pt x="56639" y="4285"/>
                </a:cubicBezTo>
                <a:cubicBezTo>
                  <a:pt x="56582" y="4285"/>
                  <a:pt x="56531" y="4263"/>
                  <a:pt x="56480" y="4225"/>
                </a:cubicBezTo>
                <a:cubicBezTo>
                  <a:pt x="56450" y="4185"/>
                  <a:pt x="56425" y="4170"/>
                  <a:pt x="56403" y="4170"/>
                </a:cubicBezTo>
                <a:cubicBezTo>
                  <a:pt x="56381" y="4170"/>
                  <a:pt x="56361" y="4185"/>
                  <a:pt x="56341" y="4205"/>
                </a:cubicBezTo>
                <a:cubicBezTo>
                  <a:pt x="56306" y="4239"/>
                  <a:pt x="56285" y="4261"/>
                  <a:pt x="56258" y="4261"/>
                </a:cubicBezTo>
                <a:cubicBezTo>
                  <a:pt x="56238" y="4261"/>
                  <a:pt x="56215" y="4250"/>
                  <a:pt x="56182" y="4225"/>
                </a:cubicBezTo>
                <a:cubicBezTo>
                  <a:pt x="56178" y="4221"/>
                  <a:pt x="56173" y="4219"/>
                  <a:pt x="56167" y="4219"/>
                </a:cubicBezTo>
                <a:cubicBezTo>
                  <a:pt x="56152" y="4219"/>
                  <a:pt x="56133" y="4230"/>
                  <a:pt x="56118" y="4230"/>
                </a:cubicBezTo>
                <a:cubicBezTo>
                  <a:pt x="56112" y="4230"/>
                  <a:pt x="56107" y="4229"/>
                  <a:pt x="56103" y="4225"/>
                </a:cubicBezTo>
                <a:cubicBezTo>
                  <a:pt x="56089" y="4211"/>
                  <a:pt x="56076" y="4205"/>
                  <a:pt x="56064" y="4205"/>
                </a:cubicBezTo>
                <a:cubicBezTo>
                  <a:pt x="56029" y="4205"/>
                  <a:pt x="56002" y="4247"/>
                  <a:pt x="55975" y="4247"/>
                </a:cubicBezTo>
                <a:cubicBezTo>
                  <a:pt x="55972" y="4247"/>
                  <a:pt x="55968" y="4246"/>
                  <a:pt x="55964" y="4245"/>
                </a:cubicBezTo>
                <a:lnTo>
                  <a:pt x="55786" y="4165"/>
                </a:lnTo>
                <a:lnTo>
                  <a:pt x="55706" y="4165"/>
                </a:lnTo>
                <a:cubicBezTo>
                  <a:pt x="55655" y="4127"/>
                  <a:pt x="55587" y="4105"/>
                  <a:pt x="55519" y="4105"/>
                </a:cubicBezTo>
                <a:cubicBezTo>
                  <a:pt x="55482" y="4105"/>
                  <a:pt x="55444" y="4112"/>
                  <a:pt x="55409" y="4126"/>
                </a:cubicBezTo>
                <a:cubicBezTo>
                  <a:pt x="55377" y="4126"/>
                  <a:pt x="55345" y="4151"/>
                  <a:pt x="55314" y="4151"/>
                </a:cubicBezTo>
                <a:cubicBezTo>
                  <a:pt x="55306" y="4151"/>
                  <a:pt x="55298" y="4149"/>
                  <a:pt x="55290" y="4145"/>
                </a:cubicBezTo>
                <a:cubicBezTo>
                  <a:pt x="55230" y="4245"/>
                  <a:pt x="55111" y="4284"/>
                  <a:pt x="55032" y="4383"/>
                </a:cubicBezTo>
                <a:cubicBezTo>
                  <a:pt x="55023" y="4378"/>
                  <a:pt x="55016" y="4375"/>
                  <a:pt x="55009" y="4375"/>
                </a:cubicBezTo>
                <a:cubicBezTo>
                  <a:pt x="54977" y="4375"/>
                  <a:pt x="54965" y="4431"/>
                  <a:pt x="54923" y="4431"/>
                </a:cubicBezTo>
                <a:cubicBezTo>
                  <a:pt x="54915" y="4431"/>
                  <a:pt x="54905" y="4429"/>
                  <a:pt x="54893" y="4423"/>
                </a:cubicBezTo>
                <a:cubicBezTo>
                  <a:pt x="54834" y="4403"/>
                  <a:pt x="54794" y="4423"/>
                  <a:pt x="54774" y="4364"/>
                </a:cubicBezTo>
                <a:cubicBezTo>
                  <a:pt x="54741" y="4380"/>
                  <a:pt x="54722" y="4390"/>
                  <a:pt x="54709" y="4390"/>
                </a:cubicBezTo>
                <a:cubicBezTo>
                  <a:pt x="54692" y="4390"/>
                  <a:pt x="54687" y="4370"/>
                  <a:pt x="54675" y="4324"/>
                </a:cubicBezTo>
                <a:lnTo>
                  <a:pt x="54536" y="4344"/>
                </a:lnTo>
                <a:cubicBezTo>
                  <a:pt x="54522" y="4358"/>
                  <a:pt x="54498" y="4372"/>
                  <a:pt x="54478" y="4372"/>
                </a:cubicBezTo>
                <a:cubicBezTo>
                  <a:pt x="54470" y="4372"/>
                  <a:pt x="54463" y="4369"/>
                  <a:pt x="54457" y="4364"/>
                </a:cubicBezTo>
                <a:cubicBezTo>
                  <a:pt x="54358" y="4364"/>
                  <a:pt x="54239" y="4383"/>
                  <a:pt x="54140" y="4383"/>
                </a:cubicBezTo>
                <a:cubicBezTo>
                  <a:pt x="54113" y="4383"/>
                  <a:pt x="54069" y="4375"/>
                  <a:pt x="54037" y="4375"/>
                </a:cubicBezTo>
                <a:cubicBezTo>
                  <a:pt x="54021" y="4375"/>
                  <a:pt x="54007" y="4377"/>
                  <a:pt x="54001" y="4383"/>
                </a:cubicBezTo>
                <a:cubicBezTo>
                  <a:pt x="53902" y="4443"/>
                  <a:pt x="53783" y="4483"/>
                  <a:pt x="53684" y="4483"/>
                </a:cubicBezTo>
                <a:cubicBezTo>
                  <a:pt x="53664" y="4602"/>
                  <a:pt x="53644" y="4602"/>
                  <a:pt x="53565" y="4602"/>
                </a:cubicBezTo>
                <a:cubicBezTo>
                  <a:pt x="53565" y="4542"/>
                  <a:pt x="53565" y="4502"/>
                  <a:pt x="53485" y="4502"/>
                </a:cubicBezTo>
                <a:cubicBezTo>
                  <a:pt x="53465" y="4499"/>
                  <a:pt x="53444" y="4497"/>
                  <a:pt x="53424" y="4497"/>
                </a:cubicBezTo>
                <a:cubicBezTo>
                  <a:pt x="53327" y="4497"/>
                  <a:pt x="53237" y="4536"/>
                  <a:pt x="53188" y="4602"/>
                </a:cubicBezTo>
                <a:cubicBezTo>
                  <a:pt x="53168" y="4641"/>
                  <a:pt x="53148" y="4661"/>
                  <a:pt x="53108" y="4681"/>
                </a:cubicBezTo>
                <a:cubicBezTo>
                  <a:pt x="53083" y="4720"/>
                  <a:pt x="53048" y="4750"/>
                  <a:pt x="53006" y="4750"/>
                </a:cubicBezTo>
                <a:cubicBezTo>
                  <a:pt x="52983" y="4750"/>
                  <a:pt x="52958" y="4741"/>
                  <a:pt x="52930" y="4720"/>
                </a:cubicBezTo>
                <a:cubicBezTo>
                  <a:pt x="52907" y="4709"/>
                  <a:pt x="52890" y="4704"/>
                  <a:pt x="52878" y="4704"/>
                </a:cubicBezTo>
                <a:cubicBezTo>
                  <a:pt x="52847" y="4704"/>
                  <a:pt x="52839" y="4732"/>
                  <a:pt x="52811" y="4760"/>
                </a:cubicBezTo>
                <a:cubicBezTo>
                  <a:pt x="52796" y="4789"/>
                  <a:pt x="52761" y="4808"/>
                  <a:pt x="52719" y="4808"/>
                </a:cubicBezTo>
                <a:cubicBezTo>
                  <a:pt x="52704" y="4808"/>
                  <a:pt x="52688" y="4805"/>
                  <a:pt x="52672" y="4800"/>
                </a:cubicBezTo>
                <a:lnTo>
                  <a:pt x="52474" y="4800"/>
                </a:lnTo>
                <a:cubicBezTo>
                  <a:pt x="52434" y="4806"/>
                  <a:pt x="52408" y="4811"/>
                  <a:pt x="52389" y="4811"/>
                </a:cubicBezTo>
                <a:cubicBezTo>
                  <a:pt x="52350" y="4811"/>
                  <a:pt x="52342" y="4793"/>
                  <a:pt x="52315" y="4740"/>
                </a:cubicBezTo>
                <a:lnTo>
                  <a:pt x="52236" y="4740"/>
                </a:lnTo>
                <a:lnTo>
                  <a:pt x="52038" y="4780"/>
                </a:lnTo>
                <a:cubicBezTo>
                  <a:pt x="52018" y="4839"/>
                  <a:pt x="51938" y="4820"/>
                  <a:pt x="51899" y="4839"/>
                </a:cubicBezTo>
                <a:cubicBezTo>
                  <a:pt x="51826" y="4902"/>
                  <a:pt x="51743" y="4931"/>
                  <a:pt x="51663" y="4931"/>
                </a:cubicBezTo>
                <a:cubicBezTo>
                  <a:pt x="51590" y="4931"/>
                  <a:pt x="51519" y="4907"/>
                  <a:pt x="51462" y="4859"/>
                </a:cubicBezTo>
                <a:cubicBezTo>
                  <a:pt x="51423" y="4869"/>
                  <a:pt x="51383" y="4874"/>
                  <a:pt x="51343" y="4874"/>
                </a:cubicBezTo>
                <a:cubicBezTo>
                  <a:pt x="51304" y="4874"/>
                  <a:pt x="51264" y="4869"/>
                  <a:pt x="51224" y="4859"/>
                </a:cubicBezTo>
                <a:lnTo>
                  <a:pt x="51205" y="4859"/>
                </a:lnTo>
                <a:cubicBezTo>
                  <a:pt x="51185" y="4899"/>
                  <a:pt x="51145" y="4899"/>
                  <a:pt x="51125" y="4899"/>
                </a:cubicBezTo>
                <a:cubicBezTo>
                  <a:pt x="51125" y="4919"/>
                  <a:pt x="51086" y="4939"/>
                  <a:pt x="51066" y="4939"/>
                </a:cubicBezTo>
                <a:cubicBezTo>
                  <a:pt x="51026" y="4919"/>
                  <a:pt x="50967" y="4899"/>
                  <a:pt x="50927" y="4879"/>
                </a:cubicBezTo>
                <a:cubicBezTo>
                  <a:pt x="50887" y="4859"/>
                  <a:pt x="50887" y="4859"/>
                  <a:pt x="50927" y="4839"/>
                </a:cubicBezTo>
                <a:cubicBezTo>
                  <a:pt x="50927" y="4780"/>
                  <a:pt x="50848" y="4740"/>
                  <a:pt x="50907" y="4681"/>
                </a:cubicBezTo>
                <a:cubicBezTo>
                  <a:pt x="50907" y="4641"/>
                  <a:pt x="50867" y="4602"/>
                  <a:pt x="50947" y="4582"/>
                </a:cubicBezTo>
                <a:lnTo>
                  <a:pt x="50986" y="4582"/>
                </a:lnTo>
                <a:cubicBezTo>
                  <a:pt x="50986" y="4562"/>
                  <a:pt x="50986" y="4562"/>
                  <a:pt x="50986" y="4542"/>
                </a:cubicBezTo>
                <a:lnTo>
                  <a:pt x="50848" y="4502"/>
                </a:lnTo>
                <a:cubicBezTo>
                  <a:pt x="50823" y="4507"/>
                  <a:pt x="50799" y="4510"/>
                  <a:pt x="50777" y="4510"/>
                </a:cubicBezTo>
                <a:cubicBezTo>
                  <a:pt x="50709" y="4510"/>
                  <a:pt x="50649" y="4487"/>
                  <a:pt x="50590" y="4443"/>
                </a:cubicBezTo>
                <a:lnTo>
                  <a:pt x="50451" y="4463"/>
                </a:lnTo>
                <a:cubicBezTo>
                  <a:pt x="50431" y="4502"/>
                  <a:pt x="50406" y="4517"/>
                  <a:pt x="50379" y="4517"/>
                </a:cubicBezTo>
                <a:cubicBezTo>
                  <a:pt x="50352" y="4517"/>
                  <a:pt x="50322" y="4502"/>
                  <a:pt x="50292" y="4483"/>
                </a:cubicBezTo>
                <a:cubicBezTo>
                  <a:pt x="50282" y="4492"/>
                  <a:pt x="50277" y="4497"/>
                  <a:pt x="50273" y="4497"/>
                </a:cubicBezTo>
                <a:cubicBezTo>
                  <a:pt x="50268" y="4497"/>
                  <a:pt x="50263" y="4492"/>
                  <a:pt x="50253" y="4483"/>
                </a:cubicBezTo>
                <a:lnTo>
                  <a:pt x="50054" y="4483"/>
                </a:lnTo>
                <a:cubicBezTo>
                  <a:pt x="49988" y="4483"/>
                  <a:pt x="49922" y="4500"/>
                  <a:pt x="49856" y="4500"/>
                </a:cubicBezTo>
                <a:cubicBezTo>
                  <a:pt x="49823" y="4500"/>
                  <a:pt x="49790" y="4496"/>
                  <a:pt x="49757" y="4483"/>
                </a:cubicBezTo>
                <a:cubicBezTo>
                  <a:pt x="49746" y="4480"/>
                  <a:pt x="49736" y="4479"/>
                  <a:pt x="49728" y="4479"/>
                </a:cubicBezTo>
                <a:cubicBezTo>
                  <a:pt x="49657" y="4479"/>
                  <a:pt x="49653" y="4544"/>
                  <a:pt x="49618" y="4562"/>
                </a:cubicBezTo>
                <a:cubicBezTo>
                  <a:pt x="49583" y="4579"/>
                  <a:pt x="49563" y="4644"/>
                  <a:pt x="49517" y="4644"/>
                </a:cubicBezTo>
                <a:cubicBezTo>
                  <a:pt x="49512" y="4644"/>
                  <a:pt x="49506" y="4643"/>
                  <a:pt x="49499" y="4641"/>
                </a:cubicBezTo>
                <a:cubicBezTo>
                  <a:pt x="49479" y="4641"/>
                  <a:pt x="49440" y="4621"/>
                  <a:pt x="49440" y="4621"/>
                </a:cubicBezTo>
                <a:cubicBezTo>
                  <a:pt x="49340" y="4720"/>
                  <a:pt x="49202" y="4681"/>
                  <a:pt x="49102" y="4720"/>
                </a:cubicBezTo>
                <a:lnTo>
                  <a:pt x="49063" y="4740"/>
                </a:lnTo>
                <a:cubicBezTo>
                  <a:pt x="49051" y="4765"/>
                  <a:pt x="49031" y="4782"/>
                  <a:pt x="49013" y="4782"/>
                </a:cubicBezTo>
                <a:cubicBezTo>
                  <a:pt x="49002" y="4782"/>
                  <a:pt x="48991" y="4775"/>
                  <a:pt x="48983" y="4760"/>
                </a:cubicBezTo>
                <a:cubicBezTo>
                  <a:pt x="48944" y="4720"/>
                  <a:pt x="48924" y="4661"/>
                  <a:pt x="48924" y="4582"/>
                </a:cubicBezTo>
                <a:cubicBezTo>
                  <a:pt x="48924" y="4536"/>
                  <a:pt x="48900" y="4490"/>
                  <a:pt x="48871" y="4490"/>
                </a:cubicBezTo>
                <a:cubicBezTo>
                  <a:pt x="48863" y="4490"/>
                  <a:pt x="48854" y="4493"/>
                  <a:pt x="48845" y="4502"/>
                </a:cubicBezTo>
                <a:cubicBezTo>
                  <a:pt x="48805" y="4502"/>
                  <a:pt x="48765" y="4522"/>
                  <a:pt x="48746" y="4522"/>
                </a:cubicBezTo>
                <a:cubicBezTo>
                  <a:pt x="48686" y="4542"/>
                  <a:pt x="48627" y="4562"/>
                  <a:pt x="48567" y="4582"/>
                </a:cubicBezTo>
                <a:cubicBezTo>
                  <a:pt x="48556" y="4587"/>
                  <a:pt x="48546" y="4589"/>
                  <a:pt x="48536" y="4589"/>
                </a:cubicBezTo>
                <a:cubicBezTo>
                  <a:pt x="48509" y="4589"/>
                  <a:pt x="48488" y="4571"/>
                  <a:pt x="48488" y="4542"/>
                </a:cubicBezTo>
                <a:cubicBezTo>
                  <a:pt x="48488" y="4522"/>
                  <a:pt x="48468" y="4502"/>
                  <a:pt x="48448" y="4483"/>
                </a:cubicBezTo>
                <a:cubicBezTo>
                  <a:pt x="48408" y="4562"/>
                  <a:pt x="48349" y="4602"/>
                  <a:pt x="48270" y="4602"/>
                </a:cubicBezTo>
                <a:cubicBezTo>
                  <a:pt x="48259" y="4598"/>
                  <a:pt x="48248" y="4596"/>
                  <a:pt x="48237" y="4596"/>
                </a:cubicBezTo>
                <a:cubicBezTo>
                  <a:pt x="48189" y="4596"/>
                  <a:pt x="48143" y="4629"/>
                  <a:pt x="48111" y="4661"/>
                </a:cubicBezTo>
                <a:cubicBezTo>
                  <a:pt x="48091" y="4701"/>
                  <a:pt x="48071" y="4720"/>
                  <a:pt x="48051" y="4740"/>
                </a:cubicBezTo>
                <a:cubicBezTo>
                  <a:pt x="48046" y="4746"/>
                  <a:pt x="48040" y="4749"/>
                  <a:pt x="48034" y="4749"/>
                </a:cubicBezTo>
                <a:cubicBezTo>
                  <a:pt x="48022" y="4749"/>
                  <a:pt x="48012" y="4735"/>
                  <a:pt x="48012" y="4720"/>
                </a:cubicBezTo>
                <a:cubicBezTo>
                  <a:pt x="47992" y="4661"/>
                  <a:pt x="47992" y="4602"/>
                  <a:pt x="48012" y="4562"/>
                </a:cubicBezTo>
                <a:cubicBezTo>
                  <a:pt x="48012" y="4542"/>
                  <a:pt x="47992" y="4522"/>
                  <a:pt x="47992" y="4502"/>
                </a:cubicBezTo>
                <a:cubicBezTo>
                  <a:pt x="47972" y="4492"/>
                  <a:pt x="47942" y="4483"/>
                  <a:pt x="47915" y="4483"/>
                </a:cubicBezTo>
                <a:cubicBezTo>
                  <a:pt x="47888" y="4483"/>
                  <a:pt x="47863" y="4492"/>
                  <a:pt x="47853" y="4522"/>
                </a:cubicBezTo>
                <a:cubicBezTo>
                  <a:pt x="47853" y="4582"/>
                  <a:pt x="47774" y="4621"/>
                  <a:pt x="47734" y="4621"/>
                </a:cubicBezTo>
                <a:cubicBezTo>
                  <a:pt x="47731" y="4623"/>
                  <a:pt x="47728" y="4624"/>
                  <a:pt x="47725" y="4624"/>
                </a:cubicBezTo>
                <a:cubicBezTo>
                  <a:pt x="47696" y="4624"/>
                  <a:pt x="47676" y="4554"/>
                  <a:pt x="47626" y="4554"/>
                </a:cubicBezTo>
                <a:cubicBezTo>
                  <a:pt x="47617" y="4554"/>
                  <a:pt x="47607" y="4556"/>
                  <a:pt x="47595" y="4562"/>
                </a:cubicBezTo>
                <a:cubicBezTo>
                  <a:pt x="47552" y="4595"/>
                  <a:pt x="47502" y="4609"/>
                  <a:pt x="47453" y="4609"/>
                </a:cubicBezTo>
                <a:cubicBezTo>
                  <a:pt x="47413" y="4609"/>
                  <a:pt x="47373" y="4600"/>
                  <a:pt x="47337" y="4582"/>
                </a:cubicBezTo>
                <a:cubicBezTo>
                  <a:pt x="47318" y="4582"/>
                  <a:pt x="47303" y="4587"/>
                  <a:pt x="47290" y="4587"/>
                </a:cubicBezTo>
                <a:cubicBezTo>
                  <a:pt x="47278" y="4587"/>
                  <a:pt x="47268" y="4582"/>
                  <a:pt x="47258" y="4562"/>
                </a:cubicBezTo>
                <a:cubicBezTo>
                  <a:pt x="47258" y="4562"/>
                  <a:pt x="47298" y="4542"/>
                  <a:pt x="47318" y="4522"/>
                </a:cubicBezTo>
                <a:cubicBezTo>
                  <a:pt x="47337" y="4463"/>
                  <a:pt x="47397" y="4463"/>
                  <a:pt x="47456" y="4463"/>
                </a:cubicBezTo>
                <a:lnTo>
                  <a:pt x="47556" y="4463"/>
                </a:lnTo>
                <a:cubicBezTo>
                  <a:pt x="47575" y="4463"/>
                  <a:pt x="47615" y="4463"/>
                  <a:pt x="47615" y="4423"/>
                </a:cubicBezTo>
                <a:cubicBezTo>
                  <a:pt x="47635" y="4383"/>
                  <a:pt x="47615" y="4364"/>
                  <a:pt x="47575" y="4344"/>
                </a:cubicBezTo>
                <a:cubicBezTo>
                  <a:pt x="47536" y="4324"/>
                  <a:pt x="47516" y="4304"/>
                  <a:pt x="47516" y="4264"/>
                </a:cubicBezTo>
                <a:cubicBezTo>
                  <a:pt x="47516" y="4245"/>
                  <a:pt x="47526" y="4240"/>
                  <a:pt x="47538" y="4240"/>
                </a:cubicBezTo>
                <a:cubicBezTo>
                  <a:pt x="47551" y="4240"/>
                  <a:pt x="47566" y="4245"/>
                  <a:pt x="47575" y="4245"/>
                </a:cubicBezTo>
                <a:cubicBezTo>
                  <a:pt x="47575" y="4205"/>
                  <a:pt x="47575" y="4165"/>
                  <a:pt x="47556" y="4126"/>
                </a:cubicBezTo>
                <a:lnTo>
                  <a:pt x="47496" y="4126"/>
                </a:lnTo>
                <a:cubicBezTo>
                  <a:pt x="47510" y="4194"/>
                  <a:pt x="47486" y="4215"/>
                  <a:pt x="47443" y="4215"/>
                </a:cubicBezTo>
                <a:cubicBezTo>
                  <a:pt x="47424" y="4215"/>
                  <a:pt x="47402" y="4211"/>
                  <a:pt x="47377" y="4205"/>
                </a:cubicBezTo>
                <a:cubicBezTo>
                  <a:pt x="47357" y="4245"/>
                  <a:pt x="47337" y="4284"/>
                  <a:pt x="47318" y="4324"/>
                </a:cubicBezTo>
                <a:cubicBezTo>
                  <a:pt x="47294" y="4347"/>
                  <a:pt x="47285" y="4357"/>
                  <a:pt x="47277" y="4357"/>
                </a:cubicBezTo>
                <a:cubicBezTo>
                  <a:pt x="47271" y="4357"/>
                  <a:pt x="47266" y="4352"/>
                  <a:pt x="47258" y="4344"/>
                </a:cubicBezTo>
                <a:cubicBezTo>
                  <a:pt x="47238" y="4304"/>
                  <a:pt x="47258" y="4304"/>
                  <a:pt x="47238" y="4284"/>
                </a:cubicBezTo>
                <a:cubicBezTo>
                  <a:pt x="47233" y="4286"/>
                  <a:pt x="47228" y="4287"/>
                  <a:pt x="47223" y="4287"/>
                </a:cubicBezTo>
                <a:cubicBezTo>
                  <a:pt x="47175" y="4287"/>
                  <a:pt x="47152" y="4205"/>
                  <a:pt x="47080" y="4205"/>
                </a:cubicBezTo>
                <a:cubicBezTo>
                  <a:pt x="47060" y="4225"/>
                  <a:pt x="47020" y="4245"/>
                  <a:pt x="47000" y="4264"/>
                </a:cubicBezTo>
                <a:cubicBezTo>
                  <a:pt x="46981" y="4284"/>
                  <a:pt x="46981" y="4284"/>
                  <a:pt x="46961" y="4284"/>
                </a:cubicBezTo>
                <a:cubicBezTo>
                  <a:pt x="46941" y="4264"/>
                  <a:pt x="46941" y="4245"/>
                  <a:pt x="46961" y="4225"/>
                </a:cubicBezTo>
                <a:lnTo>
                  <a:pt x="46881" y="4165"/>
                </a:lnTo>
                <a:lnTo>
                  <a:pt x="46842" y="4165"/>
                </a:lnTo>
                <a:cubicBezTo>
                  <a:pt x="46842" y="4205"/>
                  <a:pt x="46842" y="4264"/>
                  <a:pt x="46802" y="4284"/>
                </a:cubicBezTo>
                <a:lnTo>
                  <a:pt x="46762" y="4284"/>
                </a:lnTo>
                <a:cubicBezTo>
                  <a:pt x="46746" y="4279"/>
                  <a:pt x="46730" y="4276"/>
                  <a:pt x="46715" y="4276"/>
                </a:cubicBezTo>
                <a:cubicBezTo>
                  <a:pt x="46674" y="4276"/>
                  <a:pt x="46638" y="4295"/>
                  <a:pt x="46624" y="4324"/>
                </a:cubicBezTo>
                <a:cubicBezTo>
                  <a:pt x="46584" y="4364"/>
                  <a:pt x="46564" y="4403"/>
                  <a:pt x="46524" y="4443"/>
                </a:cubicBezTo>
                <a:cubicBezTo>
                  <a:pt x="46516" y="4460"/>
                  <a:pt x="46511" y="4466"/>
                  <a:pt x="46507" y="4466"/>
                </a:cubicBezTo>
                <a:cubicBezTo>
                  <a:pt x="46501" y="4466"/>
                  <a:pt x="46496" y="4454"/>
                  <a:pt x="46485" y="4443"/>
                </a:cubicBezTo>
                <a:lnTo>
                  <a:pt x="46326" y="4483"/>
                </a:lnTo>
                <a:cubicBezTo>
                  <a:pt x="46306" y="4509"/>
                  <a:pt x="46286" y="4518"/>
                  <a:pt x="46267" y="4518"/>
                </a:cubicBezTo>
                <a:cubicBezTo>
                  <a:pt x="46227" y="4518"/>
                  <a:pt x="46187" y="4483"/>
                  <a:pt x="46148" y="4483"/>
                </a:cubicBezTo>
                <a:cubicBezTo>
                  <a:pt x="46128" y="4522"/>
                  <a:pt x="46088" y="4542"/>
                  <a:pt x="46068" y="4562"/>
                </a:cubicBezTo>
                <a:cubicBezTo>
                  <a:pt x="46029" y="4562"/>
                  <a:pt x="45989" y="4582"/>
                  <a:pt x="45969" y="4621"/>
                </a:cubicBezTo>
                <a:cubicBezTo>
                  <a:pt x="45949" y="4661"/>
                  <a:pt x="45910" y="4681"/>
                  <a:pt x="45850" y="4681"/>
                </a:cubicBezTo>
                <a:cubicBezTo>
                  <a:pt x="45830" y="4681"/>
                  <a:pt x="45810" y="4661"/>
                  <a:pt x="45810" y="4621"/>
                </a:cubicBezTo>
                <a:cubicBezTo>
                  <a:pt x="45771" y="4661"/>
                  <a:pt x="45731" y="4701"/>
                  <a:pt x="45672" y="4740"/>
                </a:cubicBezTo>
                <a:cubicBezTo>
                  <a:pt x="45661" y="4751"/>
                  <a:pt x="45649" y="4756"/>
                  <a:pt x="45639" y="4756"/>
                </a:cubicBezTo>
                <a:cubicBezTo>
                  <a:pt x="45613" y="4756"/>
                  <a:pt x="45592" y="4724"/>
                  <a:pt x="45592" y="4681"/>
                </a:cubicBezTo>
                <a:cubicBezTo>
                  <a:pt x="45572" y="4661"/>
                  <a:pt x="45572" y="4641"/>
                  <a:pt x="45592" y="4621"/>
                </a:cubicBezTo>
                <a:lnTo>
                  <a:pt x="45592" y="4582"/>
                </a:lnTo>
                <a:cubicBezTo>
                  <a:pt x="45652" y="4542"/>
                  <a:pt x="45612" y="4502"/>
                  <a:pt x="45592" y="4463"/>
                </a:cubicBezTo>
                <a:cubicBezTo>
                  <a:pt x="45567" y="4437"/>
                  <a:pt x="45541" y="4428"/>
                  <a:pt x="45516" y="4428"/>
                </a:cubicBezTo>
                <a:cubicBezTo>
                  <a:pt x="45462" y="4428"/>
                  <a:pt x="45408" y="4469"/>
                  <a:pt x="45354" y="4483"/>
                </a:cubicBezTo>
                <a:lnTo>
                  <a:pt x="45255" y="4502"/>
                </a:lnTo>
                <a:cubicBezTo>
                  <a:pt x="45176" y="4542"/>
                  <a:pt x="45097" y="4562"/>
                  <a:pt x="45017" y="4582"/>
                </a:cubicBezTo>
                <a:cubicBezTo>
                  <a:pt x="45005" y="4653"/>
                  <a:pt x="44979" y="4667"/>
                  <a:pt x="44952" y="4667"/>
                </a:cubicBezTo>
                <a:cubicBezTo>
                  <a:pt x="44933" y="4667"/>
                  <a:pt x="44914" y="4661"/>
                  <a:pt x="44898" y="4661"/>
                </a:cubicBezTo>
                <a:lnTo>
                  <a:pt x="44898" y="4740"/>
                </a:lnTo>
                <a:cubicBezTo>
                  <a:pt x="44958" y="4740"/>
                  <a:pt x="44958" y="4800"/>
                  <a:pt x="44958" y="4839"/>
                </a:cubicBezTo>
                <a:cubicBezTo>
                  <a:pt x="44943" y="4884"/>
                  <a:pt x="44906" y="4906"/>
                  <a:pt x="44863" y="4906"/>
                </a:cubicBezTo>
                <a:cubicBezTo>
                  <a:pt x="44849" y="4906"/>
                  <a:pt x="44834" y="4904"/>
                  <a:pt x="44819" y="4899"/>
                </a:cubicBezTo>
                <a:cubicBezTo>
                  <a:pt x="44740" y="4899"/>
                  <a:pt x="44720" y="4820"/>
                  <a:pt x="44700" y="4780"/>
                </a:cubicBezTo>
                <a:lnTo>
                  <a:pt x="44581" y="4780"/>
                </a:lnTo>
                <a:lnTo>
                  <a:pt x="44502" y="4839"/>
                </a:lnTo>
                <a:cubicBezTo>
                  <a:pt x="44462" y="4919"/>
                  <a:pt x="44383" y="4978"/>
                  <a:pt x="44303" y="5018"/>
                </a:cubicBezTo>
                <a:lnTo>
                  <a:pt x="44224" y="5018"/>
                </a:lnTo>
                <a:lnTo>
                  <a:pt x="44145" y="5038"/>
                </a:lnTo>
                <a:cubicBezTo>
                  <a:pt x="44107" y="5043"/>
                  <a:pt x="44077" y="5047"/>
                  <a:pt x="44054" y="5047"/>
                </a:cubicBezTo>
                <a:cubicBezTo>
                  <a:pt x="43990" y="5047"/>
                  <a:pt x="43964" y="5020"/>
                  <a:pt x="43907" y="4919"/>
                </a:cubicBezTo>
                <a:lnTo>
                  <a:pt x="43887" y="4939"/>
                </a:lnTo>
                <a:cubicBezTo>
                  <a:pt x="43870" y="4956"/>
                  <a:pt x="43867" y="5002"/>
                  <a:pt x="43829" y="5002"/>
                </a:cubicBezTo>
                <a:cubicBezTo>
                  <a:pt x="43823" y="5002"/>
                  <a:pt x="43816" y="5001"/>
                  <a:pt x="43807" y="4998"/>
                </a:cubicBezTo>
                <a:cubicBezTo>
                  <a:pt x="43748" y="4998"/>
                  <a:pt x="43768" y="4939"/>
                  <a:pt x="43748" y="4899"/>
                </a:cubicBezTo>
                <a:cubicBezTo>
                  <a:pt x="43748" y="4879"/>
                  <a:pt x="43748" y="4859"/>
                  <a:pt x="43748" y="4839"/>
                </a:cubicBezTo>
                <a:cubicBezTo>
                  <a:pt x="43708" y="4839"/>
                  <a:pt x="43649" y="4859"/>
                  <a:pt x="43589" y="4879"/>
                </a:cubicBezTo>
                <a:cubicBezTo>
                  <a:pt x="43490" y="4939"/>
                  <a:pt x="43391" y="4879"/>
                  <a:pt x="43292" y="4958"/>
                </a:cubicBezTo>
                <a:cubicBezTo>
                  <a:pt x="43272" y="4998"/>
                  <a:pt x="43252" y="5018"/>
                  <a:pt x="43232" y="5058"/>
                </a:cubicBezTo>
                <a:cubicBezTo>
                  <a:pt x="43232" y="5077"/>
                  <a:pt x="43232" y="5097"/>
                  <a:pt x="43232" y="5097"/>
                </a:cubicBezTo>
                <a:cubicBezTo>
                  <a:pt x="43332" y="5077"/>
                  <a:pt x="43431" y="5077"/>
                  <a:pt x="43530" y="5077"/>
                </a:cubicBezTo>
                <a:cubicBezTo>
                  <a:pt x="43534" y="5075"/>
                  <a:pt x="43538" y="5074"/>
                  <a:pt x="43542" y="5074"/>
                </a:cubicBezTo>
                <a:cubicBezTo>
                  <a:pt x="43573" y="5074"/>
                  <a:pt x="43585" y="5137"/>
                  <a:pt x="43550" y="5137"/>
                </a:cubicBezTo>
                <a:cubicBezTo>
                  <a:pt x="43452" y="5186"/>
                  <a:pt x="43340" y="5221"/>
                  <a:pt x="43238" y="5221"/>
                </a:cubicBezTo>
                <a:cubicBezTo>
                  <a:pt x="43216" y="5221"/>
                  <a:pt x="43194" y="5220"/>
                  <a:pt x="43173" y="5216"/>
                </a:cubicBezTo>
                <a:lnTo>
                  <a:pt x="43094" y="5236"/>
                </a:lnTo>
                <a:cubicBezTo>
                  <a:pt x="43077" y="5247"/>
                  <a:pt x="43063" y="5252"/>
                  <a:pt x="43053" y="5252"/>
                </a:cubicBezTo>
                <a:cubicBezTo>
                  <a:pt x="43025" y="5252"/>
                  <a:pt x="43014" y="5219"/>
                  <a:pt x="43014" y="5177"/>
                </a:cubicBezTo>
                <a:cubicBezTo>
                  <a:pt x="42987" y="5190"/>
                  <a:pt x="42960" y="5231"/>
                  <a:pt x="42927" y="5231"/>
                </a:cubicBezTo>
                <a:cubicBezTo>
                  <a:pt x="42912" y="5231"/>
                  <a:pt x="42895" y="5222"/>
                  <a:pt x="42875" y="5196"/>
                </a:cubicBezTo>
                <a:cubicBezTo>
                  <a:pt x="42856" y="5196"/>
                  <a:pt x="42816" y="5196"/>
                  <a:pt x="42816" y="5236"/>
                </a:cubicBezTo>
                <a:cubicBezTo>
                  <a:pt x="42771" y="5303"/>
                  <a:pt x="42726" y="5326"/>
                  <a:pt x="42674" y="5326"/>
                </a:cubicBezTo>
                <a:cubicBezTo>
                  <a:pt x="42634" y="5326"/>
                  <a:pt x="42590" y="5313"/>
                  <a:pt x="42538" y="5296"/>
                </a:cubicBezTo>
                <a:cubicBezTo>
                  <a:pt x="42538" y="5375"/>
                  <a:pt x="42538" y="5454"/>
                  <a:pt x="42439" y="5474"/>
                </a:cubicBezTo>
                <a:cubicBezTo>
                  <a:pt x="42380" y="5494"/>
                  <a:pt x="42340" y="5553"/>
                  <a:pt x="42300" y="5553"/>
                </a:cubicBezTo>
                <a:cubicBezTo>
                  <a:pt x="42253" y="5577"/>
                  <a:pt x="42206" y="5588"/>
                  <a:pt x="42162" y="5588"/>
                </a:cubicBezTo>
                <a:cubicBezTo>
                  <a:pt x="42094" y="5588"/>
                  <a:pt x="42031" y="5562"/>
                  <a:pt x="41983" y="5514"/>
                </a:cubicBezTo>
                <a:lnTo>
                  <a:pt x="41983" y="5474"/>
                </a:lnTo>
                <a:cubicBezTo>
                  <a:pt x="41954" y="5445"/>
                  <a:pt x="41914" y="5427"/>
                  <a:pt x="41872" y="5427"/>
                </a:cubicBezTo>
                <a:cubicBezTo>
                  <a:pt x="41856" y="5427"/>
                  <a:pt x="41840" y="5429"/>
                  <a:pt x="41824" y="5434"/>
                </a:cubicBezTo>
                <a:lnTo>
                  <a:pt x="41805" y="5494"/>
                </a:lnTo>
                <a:cubicBezTo>
                  <a:pt x="41824" y="5593"/>
                  <a:pt x="41844" y="5672"/>
                  <a:pt x="41725" y="5732"/>
                </a:cubicBezTo>
                <a:lnTo>
                  <a:pt x="41606" y="5732"/>
                </a:lnTo>
                <a:cubicBezTo>
                  <a:pt x="41567" y="5732"/>
                  <a:pt x="41606" y="5811"/>
                  <a:pt x="41547" y="5831"/>
                </a:cubicBezTo>
                <a:lnTo>
                  <a:pt x="41448" y="5831"/>
                </a:lnTo>
                <a:cubicBezTo>
                  <a:pt x="41487" y="5851"/>
                  <a:pt x="41527" y="5871"/>
                  <a:pt x="41527" y="5891"/>
                </a:cubicBezTo>
                <a:cubicBezTo>
                  <a:pt x="41527" y="5930"/>
                  <a:pt x="41507" y="5970"/>
                  <a:pt x="41467" y="5990"/>
                </a:cubicBezTo>
                <a:cubicBezTo>
                  <a:pt x="41395" y="6019"/>
                  <a:pt x="41322" y="6037"/>
                  <a:pt x="41242" y="6037"/>
                </a:cubicBezTo>
                <a:cubicBezTo>
                  <a:pt x="41212" y="6037"/>
                  <a:pt x="41182" y="6035"/>
                  <a:pt x="41150" y="6029"/>
                </a:cubicBezTo>
                <a:cubicBezTo>
                  <a:pt x="41150" y="5970"/>
                  <a:pt x="41229" y="5930"/>
                  <a:pt x="41210" y="5871"/>
                </a:cubicBezTo>
                <a:lnTo>
                  <a:pt x="41210" y="5871"/>
                </a:lnTo>
                <a:cubicBezTo>
                  <a:pt x="41186" y="5874"/>
                  <a:pt x="41162" y="5876"/>
                  <a:pt x="41138" y="5876"/>
                </a:cubicBezTo>
                <a:cubicBezTo>
                  <a:pt x="41024" y="5876"/>
                  <a:pt x="40912" y="5837"/>
                  <a:pt x="40813" y="5772"/>
                </a:cubicBezTo>
                <a:cubicBezTo>
                  <a:pt x="40805" y="5756"/>
                  <a:pt x="40795" y="5750"/>
                  <a:pt x="40785" y="5750"/>
                </a:cubicBezTo>
                <a:cubicBezTo>
                  <a:pt x="40769" y="5750"/>
                  <a:pt x="40753" y="5767"/>
                  <a:pt x="40753" y="5791"/>
                </a:cubicBezTo>
                <a:cubicBezTo>
                  <a:pt x="40753" y="5831"/>
                  <a:pt x="40734" y="5871"/>
                  <a:pt x="40714" y="5891"/>
                </a:cubicBezTo>
                <a:cubicBezTo>
                  <a:pt x="40654" y="5970"/>
                  <a:pt x="40575" y="5950"/>
                  <a:pt x="40515" y="5990"/>
                </a:cubicBezTo>
                <a:cubicBezTo>
                  <a:pt x="40448" y="6057"/>
                  <a:pt x="40353" y="6097"/>
                  <a:pt x="40256" y="6097"/>
                </a:cubicBezTo>
                <a:cubicBezTo>
                  <a:pt x="40210" y="6097"/>
                  <a:pt x="40163" y="6088"/>
                  <a:pt x="40119" y="6069"/>
                </a:cubicBezTo>
                <a:cubicBezTo>
                  <a:pt x="40069" y="6049"/>
                  <a:pt x="40015" y="6039"/>
                  <a:pt x="39960" y="6039"/>
                </a:cubicBezTo>
                <a:cubicBezTo>
                  <a:pt x="39906" y="6039"/>
                  <a:pt x="39851" y="6049"/>
                  <a:pt x="39802" y="6069"/>
                </a:cubicBezTo>
                <a:cubicBezTo>
                  <a:pt x="39802" y="6114"/>
                  <a:pt x="39779" y="6136"/>
                  <a:pt x="39735" y="6136"/>
                </a:cubicBezTo>
                <a:cubicBezTo>
                  <a:pt x="39720" y="6136"/>
                  <a:pt x="39702" y="6133"/>
                  <a:pt x="39683" y="6129"/>
                </a:cubicBezTo>
                <a:cubicBezTo>
                  <a:pt x="39623" y="6109"/>
                  <a:pt x="39564" y="6089"/>
                  <a:pt x="39524" y="6049"/>
                </a:cubicBezTo>
                <a:cubicBezTo>
                  <a:pt x="39518" y="6048"/>
                  <a:pt x="39512" y="6047"/>
                  <a:pt x="39506" y="6047"/>
                </a:cubicBezTo>
                <a:cubicBezTo>
                  <a:pt x="39449" y="6047"/>
                  <a:pt x="39412" y="6117"/>
                  <a:pt x="39358" y="6117"/>
                </a:cubicBezTo>
                <a:cubicBezTo>
                  <a:pt x="39348" y="6117"/>
                  <a:pt x="39337" y="6114"/>
                  <a:pt x="39326" y="6109"/>
                </a:cubicBezTo>
                <a:cubicBezTo>
                  <a:pt x="39286" y="6122"/>
                  <a:pt x="39246" y="6129"/>
                  <a:pt x="39208" y="6129"/>
                </a:cubicBezTo>
                <a:cubicBezTo>
                  <a:pt x="39132" y="6129"/>
                  <a:pt x="39061" y="6102"/>
                  <a:pt x="39008" y="6049"/>
                </a:cubicBezTo>
                <a:cubicBezTo>
                  <a:pt x="38949" y="6029"/>
                  <a:pt x="38889" y="5990"/>
                  <a:pt x="38830" y="5990"/>
                </a:cubicBezTo>
                <a:cubicBezTo>
                  <a:pt x="38790" y="5990"/>
                  <a:pt x="38810" y="5930"/>
                  <a:pt x="38810" y="5910"/>
                </a:cubicBezTo>
                <a:cubicBezTo>
                  <a:pt x="38768" y="5882"/>
                  <a:pt x="38736" y="5854"/>
                  <a:pt x="38693" y="5854"/>
                </a:cubicBezTo>
                <a:cubicBezTo>
                  <a:pt x="38675" y="5854"/>
                  <a:pt x="38655" y="5859"/>
                  <a:pt x="38632" y="5871"/>
                </a:cubicBezTo>
                <a:cubicBezTo>
                  <a:pt x="38572" y="5891"/>
                  <a:pt x="38493" y="5891"/>
                  <a:pt x="38413" y="5910"/>
                </a:cubicBezTo>
                <a:cubicBezTo>
                  <a:pt x="38394" y="5970"/>
                  <a:pt x="38354" y="5990"/>
                  <a:pt x="38294" y="5990"/>
                </a:cubicBezTo>
                <a:cubicBezTo>
                  <a:pt x="38229" y="5990"/>
                  <a:pt x="38191" y="6084"/>
                  <a:pt x="38157" y="6084"/>
                </a:cubicBezTo>
                <a:cubicBezTo>
                  <a:pt x="38150" y="6084"/>
                  <a:pt x="38143" y="6080"/>
                  <a:pt x="38136" y="6069"/>
                </a:cubicBezTo>
                <a:cubicBezTo>
                  <a:pt x="38076" y="6010"/>
                  <a:pt x="38215" y="5970"/>
                  <a:pt x="38215" y="5891"/>
                </a:cubicBezTo>
                <a:cubicBezTo>
                  <a:pt x="38201" y="5877"/>
                  <a:pt x="38177" y="5862"/>
                  <a:pt x="38157" y="5862"/>
                </a:cubicBezTo>
                <a:cubicBezTo>
                  <a:pt x="38149" y="5862"/>
                  <a:pt x="38142" y="5865"/>
                  <a:pt x="38136" y="5871"/>
                </a:cubicBezTo>
                <a:cubicBezTo>
                  <a:pt x="38092" y="5903"/>
                  <a:pt x="38042" y="5918"/>
                  <a:pt x="37993" y="5918"/>
                </a:cubicBezTo>
                <a:cubicBezTo>
                  <a:pt x="37953" y="5918"/>
                  <a:pt x="37914" y="5908"/>
                  <a:pt x="37878" y="5891"/>
                </a:cubicBezTo>
                <a:cubicBezTo>
                  <a:pt x="37860" y="5902"/>
                  <a:pt x="37839" y="5905"/>
                  <a:pt x="37816" y="5905"/>
                </a:cubicBezTo>
                <a:cubicBezTo>
                  <a:pt x="37793" y="5905"/>
                  <a:pt x="37767" y="5902"/>
                  <a:pt x="37742" y="5902"/>
                </a:cubicBezTo>
                <a:cubicBezTo>
                  <a:pt x="37712" y="5902"/>
                  <a:pt x="37683" y="5907"/>
                  <a:pt x="37660" y="5930"/>
                </a:cubicBezTo>
                <a:cubicBezTo>
                  <a:pt x="37620" y="5983"/>
                  <a:pt x="37589" y="5983"/>
                  <a:pt x="37561" y="5983"/>
                </a:cubicBezTo>
                <a:cubicBezTo>
                  <a:pt x="37547" y="5983"/>
                  <a:pt x="37534" y="5983"/>
                  <a:pt x="37521" y="5990"/>
                </a:cubicBezTo>
                <a:cubicBezTo>
                  <a:pt x="37501" y="6010"/>
                  <a:pt x="37481" y="6029"/>
                  <a:pt x="37461" y="6029"/>
                </a:cubicBezTo>
                <a:cubicBezTo>
                  <a:pt x="37368" y="6150"/>
                  <a:pt x="37229" y="6216"/>
                  <a:pt x="37088" y="6216"/>
                </a:cubicBezTo>
                <a:cubicBezTo>
                  <a:pt x="37020" y="6216"/>
                  <a:pt x="36951" y="6200"/>
                  <a:pt x="36886" y="6168"/>
                </a:cubicBezTo>
                <a:lnTo>
                  <a:pt x="36886" y="6208"/>
                </a:lnTo>
                <a:cubicBezTo>
                  <a:pt x="36886" y="6327"/>
                  <a:pt x="36748" y="6287"/>
                  <a:pt x="36708" y="6366"/>
                </a:cubicBezTo>
                <a:cubicBezTo>
                  <a:pt x="36684" y="6402"/>
                  <a:pt x="36660" y="6409"/>
                  <a:pt x="36636" y="6409"/>
                </a:cubicBezTo>
                <a:cubicBezTo>
                  <a:pt x="36621" y="6409"/>
                  <a:pt x="36605" y="6406"/>
                  <a:pt x="36589" y="6406"/>
                </a:cubicBezTo>
                <a:cubicBezTo>
                  <a:pt x="36589" y="6426"/>
                  <a:pt x="36569" y="6446"/>
                  <a:pt x="36529" y="6446"/>
                </a:cubicBezTo>
                <a:cubicBezTo>
                  <a:pt x="36549" y="6485"/>
                  <a:pt x="36529" y="6585"/>
                  <a:pt x="36569" y="6585"/>
                </a:cubicBezTo>
                <a:cubicBezTo>
                  <a:pt x="36629" y="6624"/>
                  <a:pt x="36688" y="6664"/>
                  <a:pt x="36728" y="6704"/>
                </a:cubicBezTo>
                <a:cubicBezTo>
                  <a:pt x="36748" y="6723"/>
                  <a:pt x="36777" y="6723"/>
                  <a:pt x="36802" y="6723"/>
                </a:cubicBezTo>
                <a:cubicBezTo>
                  <a:pt x="36827" y="6723"/>
                  <a:pt x="36847" y="6723"/>
                  <a:pt x="36847" y="6743"/>
                </a:cubicBezTo>
                <a:cubicBezTo>
                  <a:pt x="36867" y="6803"/>
                  <a:pt x="36827" y="6803"/>
                  <a:pt x="36767" y="6823"/>
                </a:cubicBezTo>
                <a:lnTo>
                  <a:pt x="36609" y="6823"/>
                </a:lnTo>
                <a:lnTo>
                  <a:pt x="36351" y="6862"/>
                </a:lnTo>
                <a:cubicBezTo>
                  <a:pt x="36291" y="6862"/>
                  <a:pt x="36252" y="6882"/>
                  <a:pt x="36192" y="6882"/>
                </a:cubicBezTo>
                <a:cubicBezTo>
                  <a:pt x="36153" y="6902"/>
                  <a:pt x="36133" y="6922"/>
                  <a:pt x="36113" y="6942"/>
                </a:cubicBezTo>
                <a:cubicBezTo>
                  <a:pt x="36093" y="6981"/>
                  <a:pt x="36073" y="7001"/>
                  <a:pt x="36034" y="7001"/>
                </a:cubicBezTo>
                <a:cubicBezTo>
                  <a:pt x="36000" y="7001"/>
                  <a:pt x="35995" y="6914"/>
                  <a:pt x="35969" y="6914"/>
                </a:cubicBezTo>
                <a:cubicBezTo>
                  <a:pt x="35965" y="6914"/>
                  <a:pt x="35960" y="6916"/>
                  <a:pt x="35954" y="6922"/>
                </a:cubicBezTo>
                <a:cubicBezTo>
                  <a:pt x="35895" y="6961"/>
                  <a:pt x="35815" y="7001"/>
                  <a:pt x="35736" y="7001"/>
                </a:cubicBezTo>
                <a:lnTo>
                  <a:pt x="35677" y="7001"/>
                </a:lnTo>
                <a:cubicBezTo>
                  <a:pt x="35637" y="6961"/>
                  <a:pt x="35538" y="7021"/>
                  <a:pt x="35518" y="6902"/>
                </a:cubicBezTo>
                <a:cubicBezTo>
                  <a:pt x="35508" y="6892"/>
                  <a:pt x="35493" y="6887"/>
                  <a:pt x="35478" y="6887"/>
                </a:cubicBezTo>
                <a:cubicBezTo>
                  <a:pt x="35463" y="6887"/>
                  <a:pt x="35449" y="6892"/>
                  <a:pt x="35439" y="6902"/>
                </a:cubicBezTo>
                <a:cubicBezTo>
                  <a:pt x="35399" y="6942"/>
                  <a:pt x="35340" y="6942"/>
                  <a:pt x="35280" y="6942"/>
                </a:cubicBezTo>
                <a:cubicBezTo>
                  <a:pt x="35266" y="7009"/>
                  <a:pt x="35216" y="7040"/>
                  <a:pt x="35166" y="7040"/>
                </a:cubicBezTo>
                <a:cubicBezTo>
                  <a:pt x="35143" y="7040"/>
                  <a:pt x="35120" y="7033"/>
                  <a:pt x="35102" y="7021"/>
                </a:cubicBezTo>
                <a:cubicBezTo>
                  <a:pt x="35079" y="7032"/>
                  <a:pt x="35062" y="7044"/>
                  <a:pt x="35041" y="7044"/>
                </a:cubicBezTo>
                <a:cubicBezTo>
                  <a:pt x="35026" y="7044"/>
                  <a:pt x="35008" y="7038"/>
                  <a:pt x="34983" y="7021"/>
                </a:cubicBezTo>
                <a:cubicBezTo>
                  <a:pt x="34963" y="7001"/>
                  <a:pt x="34943" y="7001"/>
                  <a:pt x="34903" y="6981"/>
                </a:cubicBezTo>
                <a:cubicBezTo>
                  <a:pt x="34873" y="6989"/>
                  <a:pt x="34843" y="6996"/>
                  <a:pt x="34816" y="6996"/>
                </a:cubicBezTo>
                <a:cubicBezTo>
                  <a:pt x="34772" y="6996"/>
                  <a:pt x="34737" y="6976"/>
                  <a:pt x="34725" y="6902"/>
                </a:cubicBezTo>
                <a:cubicBezTo>
                  <a:pt x="34725" y="6889"/>
                  <a:pt x="34720" y="6884"/>
                  <a:pt x="34713" y="6884"/>
                </a:cubicBezTo>
                <a:cubicBezTo>
                  <a:pt x="34698" y="6884"/>
                  <a:pt x="34672" y="6902"/>
                  <a:pt x="34645" y="6902"/>
                </a:cubicBezTo>
                <a:cubicBezTo>
                  <a:pt x="34645" y="6955"/>
                  <a:pt x="34645" y="6972"/>
                  <a:pt x="34616" y="6972"/>
                </a:cubicBezTo>
                <a:cubicBezTo>
                  <a:pt x="34601" y="6972"/>
                  <a:pt x="34579" y="6968"/>
                  <a:pt x="34546" y="6961"/>
                </a:cubicBezTo>
                <a:cubicBezTo>
                  <a:pt x="34536" y="6966"/>
                  <a:pt x="34526" y="6969"/>
                  <a:pt x="34517" y="6969"/>
                </a:cubicBezTo>
                <a:cubicBezTo>
                  <a:pt x="34488" y="6969"/>
                  <a:pt x="34462" y="6947"/>
                  <a:pt x="34447" y="6902"/>
                </a:cubicBezTo>
                <a:cubicBezTo>
                  <a:pt x="34425" y="6880"/>
                  <a:pt x="34404" y="6864"/>
                  <a:pt x="34382" y="6864"/>
                </a:cubicBezTo>
                <a:cubicBezTo>
                  <a:pt x="34364" y="6864"/>
                  <a:pt x="34346" y="6875"/>
                  <a:pt x="34328" y="6902"/>
                </a:cubicBezTo>
                <a:cubicBezTo>
                  <a:pt x="34307" y="6934"/>
                  <a:pt x="34303" y="6954"/>
                  <a:pt x="34294" y="6954"/>
                </a:cubicBezTo>
                <a:cubicBezTo>
                  <a:pt x="34287" y="6954"/>
                  <a:pt x="34276" y="6939"/>
                  <a:pt x="34249" y="6902"/>
                </a:cubicBezTo>
                <a:cubicBezTo>
                  <a:pt x="34189" y="6823"/>
                  <a:pt x="34150" y="6842"/>
                  <a:pt x="34090" y="6823"/>
                </a:cubicBezTo>
                <a:lnTo>
                  <a:pt x="34050" y="6823"/>
                </a:lnTo>
                <a:cubicBezTo>
                  <a:pt x="34021" y="6852"/>
                  <a:pt x="33992" y="6870"/>
                  <a:pt x="33963" y="6870"/>
                </a:cubicBezTo>
                <a:cubicBezTo>
                  <a:pt x="33953" y="6870"/>
                  <a:pt x="33942" y="6868"/>
                  <a:pt x="33931" y="6862"/>
                </a:cubicBezTo>
                <a:cubicBezTo>
                  <a:pt x="33914" y="6851"/>
                  <a:pt x="33897" y="6846"/>
                  <a:pt x="33880" y="6846"/>
                </a:cubicBezTo>
                <a:cubicBezTo>
                  <a:pt x="33839" y="6846"/>
                  <a:pt x="33801" y="6874"/>
                  <a:pt x="33773" y="6902"/>
                </a:cubicBezTo>
                <a:cubicBezTo>
                  <a:pt x="33733" y="6942"/>
                  <a:pt x="33713" y="6961"/>
                  <a:pt x="33674" y="6981"/>
                </a:cubicBezTo>
                <a:cubicBezTo>
                  <a:pt x="33654" y="6988"/>
                  <a:pt x="33641" y="6992"/>
                  <a:pt x="33630" y="6992"/>
                </a:cubicBezTo>
                <a:cubicBezTo>
                  <a:pt x="33610" y="6992"/>
                  <a:pt x="33601" y="6975"/>
                  <a:pt x="33575" y="6922"/>
                </a:cubicBezTo>
                <a:lnTo>
                  <a:pt x="33515" y="6981"/>
                </a:lnTo>
                <a:cubicBezTo>
                  <a:pt x="33515" y="7021"/>
                  <a:pt x="33495" y="7061"/>
                  <a:pt x="33456" y="7100"/>
                </a:cubicBezTo>
                <a:cubicBezTo>
                  <a:pt x="33442" y="7114"/>
                  <a:pt x="33418" y="7128"/>
                  <a:pt x="33398" y="7128"/>
                </a:cubicBezTo>
                <a:cubicBezTo>
                  <a:pt x="33390" y="7128"/>
                  <a:pt x="33382" y="7126"/>
                  <a:pt x="33376" y="7120"/>
                </a:cubicBezTo>
                <a:cubicBezTo>
                  <a:pt x="33356" y="7080"/>
                  <a:pt x="33376" y="7061"/>
                  <a:pt x="33396" y="7041"/>
                </a:cubicBezTo>
                <a:lnTo>
                  <a:pt x="33475" y="6981"/>
                </a:lnTo>
                <a:lnTo>
                  <a:pt x="33376" y="6902"/>
                </a:lnTo>
                <a:cubicBezTo>
                  <a:pt x="33369" y="6900"/>
                  <a:pt x="33361" y="6900"/>
                  <a:pt x="33355" y="6900"/>
                </a:cubicBezTo>
                <a:cubicBezTo>
                  <a:pt x="33274" y="6900"/>
                  <a:pt x="33251" y="7001"/>
                  <a:pt x="33178" y="7001"/>
                </a:cubicBezTo>
                <a:cubicBezTo>
                  <a:pt x="33127" y="6984"/>
                  <a:pt x="33120" y="6938"/>
                  <a:pt x="33068" y="6938"/>
                </a:cubicBezTo>
                <a:cubicBezTo>
                  <a:pt x="33060" y="6938"/>
                  <a:pt x="33050" y="6939"/>
                  <a:pt x="33039" y="6942"/>
                </a:cubicBezTo>
                <a:cubicBezTo>
                  <a:pt x="32960" y="6961"/>
                  <a:pt x="32880" y="6942"/>
                  <a:pt x="32841" y="6981"/>
                </a:cubicBezTo>
                <a:cubicBezTo>
                  <a:pt x="32828" y="6988"/>
                  <a:pt x="32817" y="6990"/>
                  <a:pt x="32806" y="6990"/>
                </a:cubicBezTo>
                <a:cubicBezTo>
                  <a:pt x="32786" y="6990"/>
                  <a:pt x="32768" y="6981"/>
                  <a:pt x="32742" y="6981"/>
                </a:cubicBezTo>
                <a:lnTo>
                  <a:pt x="32642" y="6981"/>
                </a:lnTo>
                <a:lnTo>
                  <a:pt x="32404" y="7001"/>
                </a:lnTo>
                <a:lnTo>
                  <a:pt x="32305" y="7001"/>
                </a:lnTo>
                <a:lnTo>
                  <a:pt x="32206" y="7021"/>
                </a:lnTo>
                <a:cubicBezTo>
                  <a:pt x="32127" y="7080"/>
                  <a:pt x="32028" y="7100"/>
                  <a:pt x="31948" y="7120"/>
                </a:cubicBezTo>
                <a:cubicBezTo>
                  <a:pt x="31948" y="7219"/>
                  <a:pt x="31849" y="7219"/>
                  <a:pt x="31790" y="7219"/>
                </a:cubicBezTo>
                <a:cubicBezTo>
                  <a:pt x="31750" y="7219"/>
                  <a:pt x="31750" y="7199"/>
                  <a:pt x="31770" y="7180"/>
                </a:cubicBezTo>
                <a:cubicBezTo>
                  <a:pt x="31770" y="7160"/>
                  <a:pt x="31790" y="7120"/>
                  <a:pt x="31810" y="7100"/>
                </a:cubicBezTo>
                <a:lnTo>
                  <a:pt x="31671" y="7061"/>
                </a:lnTo>
                <a:cubicBezTo>
                  <a:pt x="31651" y="7140"/>
                  <a:pt x="31591" y="7160"/>
                  <a:pt x="31512" y="7180"/>
                </a:cubicBezTo>
                <a:cubicBezTo>
                  <a:pt x="31453" y="7199"/>
                  <a:pt x="31393" y="7219"/>
                  <a:pt x="31353" y="7239"/>
                </a:cubicBezTo>
                <a:cubicBezTo>
                  <a:pt x="31314" y="7259"/>
                  <a:pt x="31274" y="7318"/>
                  <a:pt x="31254" y="7318"/>
                </a:cubicBezTo>
                <a:cubicBezTo>
                  <a:pt x="31195" y="7299"/>
                  <a:pt x="31254" y="7239"/>
                  <a:pt x="31234" y="7199"/>
                </a:cubicBezTo>
                <a:cubicBezTo>
                  <a:pt x="31215" y="7160"/>
                  <a:pt x="31215" y="7140"/>
                  <a:pt x="31195" y="7120"/>
                </a:cubicBezTo>
                <a:cubicBezTo>
                  <a:pt x="31155" y="7120"/>
                  <a:pt x="31135" y="7140"/>
                  <a:pt x="31135" y="7160"/>
                </a:cubicBezTo>
                <a:cubicBezTo>
                  <a:pt x="31135" y="7259"/>
                  <a:pt x="31096" y="7338"/>
                  <a:pt x="30996" y="7338"/>
                </a:cubicBezTo>
                <a:cubicBezTo>
                  <a:pt x="30977" y="7338"/>
                  <a:pt x="30957" y="7318"/>
                  <a:pt x="30957" y="7299"/>
                </a:cubicBezTo>
                <a:cubicBezTo>
                  <a:pt x="30957" y="7279"/>
                  <a:pt x="30977" y="7199"/>
                  <a:pt x="30838" y="7160"/>
                </a:cubicBezTo>
                <a:lnTo>
                  <a:pt x="30798" y="7160"/>
                </a:lnTo>
                <a:cubicBezTo>
                  <a:pt x="30798" y="7219"/>
                  <a:pt x="30758" y="7299"/>
                  <a:pt x="30838" y="7318"/>
                </a:cubicBezTo>
                <a:cubicBezTo>
                  <a:pt x="30838" y="7338"/>
                  <a:pt x="30838" y="7358"/>
                  <a:pt x="30838" y="7358"/>
                </a:cubicBezTo>
                <a:cubicBezTo>
                  <a:pt x="30829" y="7375"/>
                  <a:pt x="30800" y="7381"/>
                  <a:pt x="30768" y="7381"/>
                </a:cubicBezTo>
                <a:cubicBezTo>
                  <a:pt x="30725" y="7381"/>
                  <a:pt x="30679" y="7369"/>
                  <a:pt x="30679" y="7358"/>
                </a:cubicBezTo>
                <a:cubicBezTo>
                  <a:pt x="30650" y="7241"/>
                  <a:pt x="30588" y="7210"/>
                  <a:pt x="30510" y="7210"/>
                </a:cubicBezTo>
                <a:cubicBezTo>
                  <a:pt x="30482" y="7210"/>
                  <a:pt x="30452" y="7214"/>
                  <a:pt x="30421" y="7219"/>
                </a:cubicBezTo>
                <a:lnTo>
                  <a:pt x="30382" y="7279"/>
                </a:lnTo>
                <a:cubicBezTo>
                  <a:pt x="30382" y="7338"/>
                  <a:pt x="30342" y="7398"/>
                  <a:pt x="30283" y="7437"/>
                </a:cubicBezTo>
                <a:cubicBezTo>
                  <a:pt x="30183" y="7497"/>
                  <a:pt x="30045" y="7517"/>
                  <a:pt x="29926" y="7517"/>
                </a:cubicBezTo>
                <a:cubicBezTo>
                  <a:pt x="29894" y="7517"/>
                  <a:pt x="29849" y="7491"/>
                  <a:pt x="29823" y="7491"/>
                </a:cubicBezTo>
                <a:cubicBezTo>
                  <a:pt x="29816" y="7491"/>
                  <a:pt x="29811" y="7493"/>
                  <a:pt x="29807" y="7497"/>
                </a:cubicBezTo>
                <a:cubicBezTo>
                  <a:pt x="29773" y="7522"/>
                  <a:pt x="29753" y="7530"/>
                  <a:pt x="29739" y="7530"/>
                </a:cubicBezTo>
                <a:cubicBezTo>
                  <a:pt x="29720" y="7530"/>
                  <a:pt x="29710" y="7517"/>
                  <a:pt x="29688" y="7517"/>
                </a:cubicBezTo>
                <a:cubicBezTo>
                  <a:pt x="29658" y="7527"/>
                  <a:pt x="29643" y="7532"/>
                  <a:pt x="29633" y="7532"/>
                </a:cubicBezTo>
                <a:cubicBezTo>
                  <a:pt x="29623" y="7532"/>
                  <a:pt x="29618" y="7527"/>
                  <a:pt x="29608" y="7517"/>
                </a:cubicBezTo>
                <a:cubicBezTo>
                  <a:pt x="29602" y="7510"/>
                  <a:pt x="29595" y="7508"/>
                  <a:pt x="29589" y="7508"/>
                </a:cubicBezTo>
                <a:cubicBezTo>
                  <a:pt x="29577" y="7508"/>
                  <a:pt x="29569" y="7517"/>
                  <a:pt x="29569" y="7517"/>
                </a:cubicBezTo>
                <a:cubicBezTo>
                  <a:pt x="29549" y="7517"/>
                  <a:pt x="29569" y="7457"/>
                  <a:pt x="29569" y="7437"/>
                </a:cubicBezTo>
                <a:cubicBezTo>
                  <a:pt x="29569" y="7418"/>
                  <a:pt x="29569" y="7378"/>
                  <a:pt x="29529" y="7358"/>
                </a:cubicBezTo>
                <a:cubicBezTo>
                  <a:pt x="29518" y="7353"/>
                  <a:pt x="29509" y="7350"/>
                  <a:pt x="29501" y="7350"/>
                </a:cubicBezTo>
                <a:cubicBezTo>
                  <a:pt x="29479" y="7350"/>
                  <a:pt x="29464" y="7369"/>
                  <a:pt x="29450" y="7398"/>
                </a:cubicBezTo>
                <a:cubicBezTo>
                  <a:pt x="29430" y="7427"/>
                  <a:pt x="29405" y="7437"/>
                  <a:pt x="29380" y="7437"/>
                </a:cubicBezTo>
                <a:cubicBezTo>
                  <a:pt x="29355" y="7437"/>
                  <a:pt x="29331" y="7427"/>
                  <a:pt x="29311" y="7418"/>
                </a:cubicBezTo>
                <a:cubicBezTo>
                  <a:pt x="29291" y="7457"/>
                  <a:pt x="29291" y="7477"/>
                  <a:pt x="29271" y="7497"/>
                </a:cubicBezTo>
                <a:cubicBezTo>
                  <a:pt x="29271" y="7616"/>
                  <a:pt x="29271" y="7616"/>
                  <a:pt x="29192" y="7636"/>
                </a:cubicBezTo>
                <a:lnTo>
                  <a:pt x="29132" y="7576"/>
                </a:lnTo>
                <a:lnTo>
                  <a:pt x="29132" y="7537"/>
                </a:lnTo>
                <a:lnTo>
                  <a:pt x="29093" y="7537"/>
                </a:lnTo>
                <a:lnTo>
                  <a:pt x="29093" y="7596"/>
                </a:lnTo>
                <a:cubicBezTo>
                  <a:pt x="29093" y="7625"/>
                  <a:pt x="29071" y="7643"/>
                  <a:pt x="29052" y="7643"/>
                </a:cubicBezTo>
                <a:cubicBezTo>
                  <a:pt x="29045" y="7643"/>
                  <a:pt x="29038" y="7641"/>
                  <a:pt x="29033" y="7636"/>
                </a:cubicBezTo>
                <a:cubicBezTo>
                  <a:pt x="29003" y="7626"/>
                  <a:pt x="28974" y="7621"/>
                  <a:pt x="28944" y="7621"/>
                </a:cubicBezTo>
                <a:cubicBezTo>
                  <a:pt x="28914" y="7621"/>
                  <a:pt x="28884" y="7626"/>
                  <a:pt x="28855" y="7636"/>
                </a:cubicBezTo>
                <a:lnTo>
                  <a:pt x="28716" y="7675"/>
                </a:lnTo>
                <a:cubicBezTo>
                  <a:pt x="28662" y="7691"/>
                  <a:pt x="28629" y="7700"/>
                  <a:pt x="28607" y="7700"/>
                </a:cubicBezTo>
                <a:cubicBezTo>
                  <a:pt x="28571" y="7700"/>
                  <a:pt x="28562" y="7677"/>
                  <a:pt x="28537" y="7616"/>
                </a:cubicBezTo>
                <a:cubicBezTo>
                  <a:pt x="28518" y="7576"/>
                  <a:pt x="28498" y="7537"/>
                  <a:pt x="28478" y="7517"/>
                </a:cubicBezTo>
                <a:cubicBezTo>
                  <a:pt x="28471" y="7502"/>
                  <a:pt x="28463" y="7498"/>
                  <a:pt x="28456" y="7498"/>
                </a:cubicBezTo>
                <a:cubicBezTo>
                  <a:pt x="28448" y="7498"/>
                  <a:pt x="28440" y="7503"/>
                  <a:pt x="28432" y="7503"/>
                </a:cubicBezTo>
                <a:cubicBezTo>
                  <a:pt x="28427" y="7503"/>
                  <a:pt x="28423" y="7501"/>
                  <a:pt x="28418" y="7497"/>
                </a:cubicBezTo>
                <a:lnTo>
                  <a:pt x="28399" y="7497"/>
                </a:lnTo>
                <a:cubicBezTo>
                  <a:pt x="28393" y="7495"/>
                  <a:pt x="28388" y="7494"/>
                  <a:pt x="28383" y="7494"/>
                </a:cubicBezTo>
                <a:cubicBezTo>
                  <a:pt x="28326" y="7494"/>
                  <a:pt x="28263" y="7585"/>
                  <a:pt x="28299" y="7675"/>
                </a:cubicBezTo>
                <a:lnTo>
                  <a:pt x="28280" y="7675"/>
                </a:lnTo>
                <a:cubicBezTo>
                  <a:pt x="28260" y="7636"/>
                  <a:pt x="28240" y="7596"/>
                  <a:pt x="28220" y="7537"/>
                </a:cubicBezTo>
                <a:cubicBezTo>
                  <a:pt x="28210" y="7507"/>
                  <a:pt x="28195" y="7497"/>
                  <a:pt x="28178" y="7497"/>
                </a:cubicBezTo>
                <a:cubicBezTo>
                  <a:pt x="28161" y="7497"/>
                  <a:pt x="28141" y="7507"/>
                  <a:pt x="28121" y="7517"/>
                </a:cubicBezTo>
                <a:cubicBezTo>
                  <a:pt x="28061" y="7537"/>
                  <a:pt x="28002" y="7576"/>
                  <a:pt x="27962" y="7636"/>
                </a:cubicBezTo>
                <a:cubicBezTo>
                  <a:pt x="27942" y="7675"/>
                  <a:pt x="27942" y="7695"/>
                  <a:pt x="27923" y="7735"/>
                </a:cubicBezTo>
                <a:cubicBezTo>
                  <a:pt x="27909" y="7761"/>
                  <a:pt x="27894" y="7770"/>
                  <a:pt x="27877" y="7770"/>
                </a:cubicBezTo>
                <a:cubicBezTo>
                  <a:pt x="27843" y="7770"/>
                  <a:pt x="27804" y="7735"/>
                  <a:pt x="27764" y="7735"/>
                </a:cubicBezTo>
                <a:cubicBezTo>
                  <a:pt x="27744" y="7735"/>
                  <a:pt x="27744" y="7715"/>
                  <a:pt x="27724" y="7715"/>
                </a:cubicBezTo>
                <a:cubicBezTo>
                  <a:pt x="27724" y="7715"/>
                  <a:pt x="27724" y="7735"/>
                  <a:pt x="27724" y="7755"/>
                </a:cubicBezTo>
                <a:cubicBezTo>
                  <a:pt x="27724" y="7775"/>
                  <a:pt x="27685" y="7814"/>
                  <a:pt x="27665" y="7814"/>
                </a:cubicBezTo>
                <a:cubicBezTo>
                  <a:pt x="27649" y="7818"/>
                  <a:pt x="27633" y="7820"/>
                  <a:pt x="27617" y="7820"/>
                </a:cubicBezTo>
                <a:cubicBezTo>
                  <a:pt x="27554" y="7820"/>
                  <a:pt x="27490" y="7794"/>
                  <a:pt x="27427" y="7794"/>
                </a:cubicBezTo>
                <a:cubicBezTo>
                  <a:pt x="27347" y="7814"/>
                  <a:pt x="27268" y="7834"/>
                  <a:pt x="27169" y="7874"/>
                </a:cubicBezTo>
                <a:lnTo>
                  <a:pt x="27109" y="7893"/>
                </a:lnTo>
                <a:cubicBezTo>
                  <a:pt x="27090" y="7953"/>
                  <a:pt x="27050" y="8012"/>
                  <a:pt x="26971" y="8012"/>
                </a:cubicBezTo>
                <a:cubicBezTo>
                  <a:pt x="26971" y="8072"/>
                  <a:pt x="26931" y="8072"/>
                  <a:pt x="26872" y="8072"/>
                </a:cubicBezTo>
                <a:lnTo>
                  <a:pt x="26792" y="8072"/>
                </a:lnTo>
                <a:cubicBezTo>
                  <a:pt x="26792" y="8092"/>
                  <a:pt x="26792" y="8112"/>
                  <a:pt x="26753" y="8112"/>
                </a:cubicBezTo>
                <a:cubicBezTo>
                  <a:pt x="26713" y="8191"/>
                  <a:pt x="26614" y="8171"/>
                  <a:pt x="26554" y="8231"/>
                </a:cubicBezTo>
                <a:lnTo>
                  <a:pt x="26554" y="8290"/>
                </a:lnTo>
                <a:cubicBezTo>
                  <a:pt x="26554" y="8330"/>
                  <a:pt x="26554" y="8350"/>
                  <a:pt x="26554" y="8369"/>
                </a:cubicBezTo>
                <a:cubicBezTo>
                  <a:pt x="26538" y="8378"/>
                  <a:pt x="26525" y="8382"/>
                  <a:pt x="26514" y="8382"/>
                </a:cubicBezTo>
                <a:cubicBezTo>
                  <a:pt x="26498" y="8382"/>
                  <a:pt x="26487" y="8373"/>
                  <a:pt x="26475" y="8350"/>
                </a:cubicBezTo>
                <a:lnTo>
                  <a:pt x="26415" y="8350"/>
                </a:lnTo>
                <a:cubicBezTo>
                  <a:pt x="26415" y="8369"/>
                  <a:pt x="26396" y="8369"/>
                  <a:pt x="26376" y="8369"/>
                </a:cubicBezTo>
                <a:cubicBezTo>
                  <a:pt x="26376" y="8418"/>
                  <a:pt x="26349" y="8454"/>
                  <a:pt x="26306" y="8454"/>
                </a:cubicBezTo>
                <a:cubicBezTo>
                  <a:pt x="26297" y="8454"/>
                  <a:pt x="26287" y="8452"/>
                  <a:pt x="26277" y="8449"/>
                </a:cubicBezTo>
                <a:cubicBezTo>
                  <a:pt x="26254" y="8437"/>
                  <a:pt x="26237" y="8426"/>
                  <a:pt x="26216" y="8426"/>
                </a:cubicBezTo>
                <a:cubicBezTo>
                  <a:pt x="26201" y="8426"/>
                  <a:pt x="26183" y="8432"/>
                  <a:pt x="26158" y="8449"/>
                </a:cubicBezTo>
                <a:cubicBezTo>
                  <a:pt x="26145" y="8461"/>
                  <a:pt x="26131" y="8466"/>
                  <a:pt x="26116" y="8466"/>
                </a:cubicBezTo>
                <a:cubicBezTo>
                  <a:pt x="26081" y="8466"/>
                  <a:pt x="26040" y="8443"/>
                  <a:pt x="25999" y="8429"/>
                </a:cubicBezTo>
                <a:cubicBezTo>
                  <a:pt x="25976" y="8452"/>
                  <a:pt x="25952" y="8460"/>
                  <a:pt x="25928" y="8460"/>
                </a:cubicBezTo>
                <a:cubicBezTo>
                  <a:pt x="25890" y="8460"/>
                  <a:pt x="25849" y="8441"/>
                  <a:pt x="25801" y="8429"/>
                </a:cubicBezTo>
                <a:lnTo>
                  <a:pt x="25701" y="8469"/>
                </a:lnTo>
                <a:cubicBezTo>
                  <a:pt x="25691" y="8474"/>
                  <a:pt x="25680" y="8476"/>
                  <a:pt x="25670" y="8476"/>
                </a:cubicBezTo>
                <a:cubicBezTo>
                  <a:pt x="25642" y="8476"/>
                  <a:pt x="25617" y="8458"/>
                  <a:pt x="25602" y="8429"/>
                </a:cubicBezTo>
                <a:cubicBezTo>
                  <a:pt x="25523" y="8429"/>
                  <a:pt x="25444" y="8409"/>
                  <a:pt x="25384" y="8350"/>
                </a:cubicBezTo>
                <a:cubicBezTo>
                  <a:pt x="25345" y="8330"/>
                  <a:pt x="25285" y="8310"/>
                  <a:pt x="25285" y="8250"/>
                </a:cubicBezTo>
                <a:cubicBezTo>
                  <a:pt x="25296" y="8195"/>
                  <a:pt x="25276" y="8183"/>
                  <a:pt x="25250" y="8183"/>
                </a:cubicBezTo>
                <a:cubicBezTo>
                  <a:pt x="25229" y="8183"/>
                  <a:pt x="25203" y="8191"/>
                  <a:pt x="25186" y="8191"/>
                </a:cubicBezTo>
                <a:cubicBezTo>
                  <a:pt x="25126" y="8231"/>
                  <a:pt x="25067" y="8250"/>
                  <a:pt x="24988" y="8250"/>
                </a:cubicBezTo>
                <a:lnTo>
                  <a:pt x="24908" y="8270"/>
                </a:lnTo>
                <a:cubicBezTo>
                  <a:pt x="24908" y="8290"/>
                  <a:pt x="24908" y="8310"/>
                  <a:pt x="24908" y="8310"/>
                </a:cubicBezTo>
                <a:cubicBezTo>
                  <a:pt x="24908" y="8369"/>
                  <a:pt x="24888" y="8409"/>
                  <a:pt x="24829" y="8409"/>
                </a:cubicBezTo>
                <a:cubicBezTo>
                  <a:pt x="24806" y="8409"/>
                  <a:pt x="24745" y="8435"/>
                  <a:pt x="24689" y="8435"/>
                </a:cubicBezTo>
                <a:cubicBezTo>
                  <a:pt x="24647" y="8435"/>
                  <a:pt x="24608" y="8420"/>
                  <a:pt x="24591" y="8369"/>
                </a:cubicBezTo>
                <a:cubicBezTo>
                  <a:pt x="24574" y="8366"/>
                  <a:pt x="24557" y="8364"/>
                  <a:pt x="24542" y="8364"/>
                </a:cubicBezTo>
                <a:cubicBezTo>
                  <a:pt x="24466" y="8364"/>
                  <a:pt x="24406" y="8403"/>
                  <a:pt x="24373" y="8469"/>
                </a:cubicBezTo>
                <a:cubicBezTo>
                  <a:pt x="24344" y="8498"/>
                  <a:pt x="24304" y="8516"/>
                  <a:pt x="24262" y="8516"/>
                </a:cubicBezTo>
                <a:cubicBezTo>
                  <a:pt x="24246" y="8516"/>
                  <a:pt x="24230" y="8514"/>
                  <a:pt x="24214" y="8508"/>
                </a:cubicBezTo>
                <a:lnTo>
                  <a:pt x="24055" y="8508"/>
                </a:lnTo>
                <a:cubicBezTo>
                  <a:pt x="23996" y="8508"/>
                  <a:pt x="23996" y="8508"/>
                  <a:pt x="24016" y="8627"/>
                </a:cubicBezTo>
                <a:cubicBezTo>
                  <a:pt x="24016" y="8687"/>
                  <a:pt x="24016" y="8766"/>
                  <a:pt x="23936" y="8786"/>
                </a:cubicBezTo>
                <a:cubicBezTo>
                  <a:pt x="23934" y="8787"/>
                  <a:pt x="23931" y="8787"/>
                  <a:pt x="23928" y="8787"/>
                </a:cubicBezTo>
                <a:cubicBezTo>
                  <a:pt x="23875" y="8787"/>
                  <a:pt x="23852" y="8604"/>
                  <a:pt x="23738" y="8528"/>
                </a:cubicBezTo>
                <a:cubicBezTo>
                  <a:pt x="23699" y="8588"/>
                  <a:pt x="23619" y="8607"/>
                  <a:pt x="23560" y="8607"/>
                </a:cubicBezTo>
                <a:cubicBezTo>
                  <a:pt x="23536" y="8598"/>
                  <a:pt x="23513" y="8594"/>
                  <a:pt x="23492" y="8594"/>
                </a:cubicBezTo>
                <a:cubicBezTo>
                  <a:pt x="23424" y="8594"/>
                  <a:pt x="23367" y="8632"/>
                  <a:pt x="23322" y="8647"/>
                </a:cubicBezTo>
                <a:cubicBezTo>
                  <a:pt x="23322" y="8746"/>
                  <a:pt x="23223" y="8786"/>
                  <a:pt x="23183" y="8865"/>
                </a:cubicBezTo>
                <a:cubicBezTo>
                  <a:pt x="23167" y="8889"/>
                  <a:pt x="23149" y="8897"/>
                  <a:pt x="23129" y="8897"/>
                </a:cubicBezTo>
                <a:cubicBezTo>
                  <a:pt x="23100" y="8897"/>
                  <a:pt x="23068" y="8877"/>
                  <a:pt x="23044" y="8865"/>
                </a:cubicBezTo>
                <a:lnTo>
                  <a:pt x="22985" y="8925"/>
                </a:lnTo>
                <a:lnTo>
                  <a:pt x="22965" y="9024"/>
                </a:lnTo>
                <a:cubicBezTo>
                  <a:pt x="23004" y="9024"/>
                  <a:pt x="23044" y="9024"/>
                  <a:pt x="23064" y="9064"/>
                </a:cubicBezTo>
                <a:cubicBezTo>
                  <a:pt x="23031" y="9096"/>
                  <a:pt x="23016" y="9111"/>
                  <a:pt x="22997" y="9111"/>
                </a:cubicBezTo>
                <a:cubicBezTo>
                  <a:pt x="22980" y="9111"/>
                  <a:pt x="22961" y="9101"/>
                  <a:pt x="22925" y="9083"/>
                </a:cubicBezTo>
                <a:lnTo>
                  <a:pt x="22667" y="9123"/>
                </a:lnTo>
                <a:cubicBezTo>
                  <a:pt x="22616" y="9148"/>
                  <a:pt x="22566" y="9182"/>
                  <a:pt x="22515" y="9182"/>
                </a:cubicBezTo>
                <a:cubicBezTo>
                  <a:pt x="22486" y="9182"/>
                  <a:pt x="22458" y="9171"/>
                  <a:pt x="22429" y="9143"/>
                </a:cubicBezTo>
                <a:cubicBezTo>
                  <a:pt x="22400" y="9123"/>
                  <a:pt x="22380" y="9113"/>
                  <a:pt x="22362" y="9113"/>
                </a:cubicBezTo>
                <a:cubicBezTo>
                  <a:pt x="22345" y="9113"/>
                  <a:pt x="22330" y="9123"/>
                  <a:pt x="22310" y="9143"/>
                </a:cubicBezTo>
                <a:cubicBezTo>
                  <a:pt x="22310" y="9163"/>
                  <a:pt x="22290" y="9183"/>
                  <a:pt x="22271" y="9202"/>
                </a:cubicBezTo>
                <a:cubicBezTo>
                  <a:pt x="22260" y="9213"/>
                  <a:pt x="22254" y="9216"/>
                  <a:pt x="22249" y="9216"/>
                </a:cubicBezTo>
                <a:cubicBezTo>
                  <a:pt x="22236" y="9216"/>
                  <a:pt x="22229" y="9198"/>
                  <a:pt x="22189" y="9198"/>
                </a:cubicBezTo>
                <a:cubicBezTo>
                  <a:pt x="22179" y="9198"/>
                  <a:pt x="22167" y="9199"/>
                  <a:pt x="22152" y="9202"/>
                </a:cubicBezTo>
                <a:cubicBezTo>
                  <a:pt x="22132" y="9202"/>
                  <a:pt x="22112" y="9202"/>
                  <a:pt x="22092" y="9183"/>
                </a:cubicBezTo>
                <a:lnTo>
                  <a:pt x="22033" y="9183"/>
                </a:lnTo>
                <a:cubicBezTo>
                  <a:pt x="22013" y="9183"/>
                  <a:pt x="22013" y="9163"/>
                  <a:pt x="21993" y="9143"/>
                </a:cubicBezTo>
                <a:cubicBezTo>
                  <a:pt x="21977" y="9110"/>
                  <a:pt x="21947" y="9078"/>
                  <a:pt x="21916" y="9078"/>
                </a:cubicBezTo>
                <a:cubicBezTo>
                  <a:pt x="21908" y="9078"/>
                  <a:pt x="21901" y="9080"/>
                  <a:pt x="21894" y="9083"/>
                </a:cubicBezTo>
                <a:cubicBezTo>
                  <a:pt x="21834" y="9083"/>
                  <a:pt x="21775" y="9083"/>
                  <a:pt x="21735" y="9103"/>
                </a:cubicBezTo>
                <a:cubicBezTo>
                  <a:pt x="21686" y="9123"/>
                  <a:pt x="21636" y="9133"/>
                  <a:pt x="21589" y="9133"/>
                </a:cubicBezTo>
                <a:cubicBezTo>
                  <a:pt x="21542" y="9133"/>
                  <a:pt x="21497" y="9123"/>
                  <a:pt x="21458" y="9103"/>
                </a:cubicBezTo>
                <a:cubicBezTo>
                  <a:pt x="21428" y="9093"/>
                  <a:pt x="21398" y="9088"/>
                  <a:pt x="21368" y="9088"/>
                </a:cubicBezTo>
                <a:cubicBezTo>
                  <a:pt x="21339" y="9088"/>
                  <a:pt x="21309" y="9093"/>
                  <a:pt x="21279" y="9103"/>
                </a:cubicBezTo>
                <a:cubicBezTo>
                  <a:pt x="21279" y="9132"/>
                  <a:pt x="21258" y="9151"/>
                  <a:pt x="21239" y="9151"/>
                </a:cubicBezTo>
                <a:cubicBezTo>
                  <a:pt x="21232" y="9151"/>
                  <a:pt x="21225" y="9148"/>
                  <a:pt x="21220" y="9143"/>
                </a:cubicBezTo>
                <a:cubicBezTo>
                  <a:pt x="21200" y="9222"/>
                  <a:pt x="21140" y="9262"/>
                  <a:pt x="21061" y="9282"/>
                </a:cubicBezTo>
                <a:cubicBezTo>
                  <a:pt x="21029" y="9298"/>
                  <a:pt x="21010" y="9327"/>
                  <a:pt x="20983" y="9327"/>
                </a:cubicBezTo>
                <a:cubicBezTo>
                  <a:pt x="20976" y="9327"/>
                  <a:pt x="20969" y="9325"/>
                  <a:pt x="20962" y="9321"/>
                </a:cubicBezTo>
                <a:cubicBezTo>
                  <a:pt x="20947" y="9318"/>
                  <a:pt x="20932" y="9316"/>
                  <a:pt x="20918" y="9316"/>
                </a:cubicBezTo>
                <a:cubicBezTo>
                  <a:pt x="20860" y="9316"/>
                  <a:pt x="20812" y="9345"/>
                  <a:pt x="20763" y="9361"/>
                </a:cubicBezTo>
                <a:cubicBezTo>
                  <a:pt x="20763" y="9321"/>
                  <a:pt x="20724" y="9282"/>
                  <a:pt x="20724" y="9242"/>
                </a:cubicBezTo>
                <a:cubicBezTo>
                  <a:pt x="20730" y="9235"/>
                  <a:pt x="20739" y="9233"/>
                  <a:pt x="20750" y="9233"/>
                </a:cubicBezTo>
                <a:cubicBezTo>
                  <a:pt x="20770" y="9233"/>
                  <a:pt x="20797" y="9242"/>
                  <a:pt x="20823" y="9242"/>
                </a:cubicBezTo>
                <a:cubicBezTo>
                  <a:pt x="20863" y="9222"/>
                  <a:pt x="20863" y="9202"/>
                  <a:pt x="20843" y="9183"/>
                </a:cubicBezTo>
                <a:cubicBezTo>
                  <a:pt x="20803" y="9163"/>
                  <a:pt x="20783" y="9123"/>
                  <a:pt x="20763" y="9103"/>
                </a:cubicBezTo>
                <a:cubicBezTo>
                  <a:pt x="20763" y="9089"/>
                  <a:pt x="20754" y="9075"/>
                  <a:pt x="20734" y="9075"/>
                </a:cubicBezTo>
                <a:cubicBezTo>
                  <a:pt x="20726" y="9075"/>
                  <a:pt x="20716" y="9078"/>
                  <a:pt x="20704" y="9083"/>
                </a:cubicBezTo>
                <a:cubicBezTo>
                  <a:pt x="20605" y="9123"/>
                  <a:pt x="20506" y="9163"/>
                  <a:pt x="20387" y="9202"/>
                </a:cubicBezTo>
                <a:cubicBezTo>
                  <a:pt x="20347" y="9222"/>
                  <a:pt x="20288" y="9202"/>
                  <a:pt x="20268" y="9262"/>
                </a:cubicBezTo>
                <a:cubicBezTo>
                  <a:pt x="20288" y="9262"/>
                  <a:pt x="20327" y="9262"/>
                  <a:pt x="20307" y="9302"/>
                </a:cubicBezTo>
                <a:cubicBezTo>
                  <a:pt x="20288" y="9361"/>
                  <a:pt x="20248" y="9401"/>
                  <a:pt x="20208" y="9440"/>
                </a:cubicBezTo>
                <a:cubicBezTo>
                  <a:pt x="20203" y="9446"/>
                  <a:pt x="20198" y="9448"/>
                  <a:pt x="20193" y="9448"/>
                </a:cubicBezTo>
                <a:cubicBezTo>
                  <a:pt x="20179" y="9448"/>
                  <a:pt x="20169" y="9430"/>
                  <a:pt x="20169" y="9401"/>
                </a:cubicBezTo>
                <a:cubicBezTo>
                  <a:pt x="20109" y="9401"/>
                  <a:pt x="20030" y="9421"/>
                  <a:pt x="19990" y="9460"/>
                </a:cubicBezTo>
                <a:cubicBezTo>
                  <a:pt x="20010" y="9480"/>
                  <a:pt x="20010" y="9520"/>
                  <a:pt x="20030" y="9539"/>
                </a:cubicBezTo>
                <a:cubicBezTo>
                  <a:pt x="20030" y="9579"/>
                  <a:pt x="20030" y="9639"/>
                  <a:pt x="19990" y="9639"/>
                </a:cubicBezTo>
                <a:cubicBezTo>
                  <a:pt x="19907" y="9639"/>
                  <a:pt x="19852" y="9708"/>
                  <a:pt x="19779" y="9708"/>
                </a:cubicBezTo>
                <a:cubicBezTo>
                  <a:pt x="19764" y="9708"/>
                  <a:pt x="19749" y="9705"/>
                  <a:pt x="19732" y="9698"/>
                </a:cubicBezTo>
                <a:cubicBezTo>
                  <a:pt x="19653" y="9698"/>
                  <a:pt x="19574" y="9698"/>
                  <a:pt x="19514" y="9718"/>
                </a:cubicBezTo>
                <a:cubicBezTo>
                  <a:pt x="19497" y="9724"/>
                  <a:pt x="19481" y="9726"/>
                  <a:pt x="19466" y="9726"/>
                </a:cubicBezTo>
                <a:cubicBezTo>
                  <a:pt x="19431" y="9726"/>
                  <a:pt x="19403" y="9712"/>
                  <a:pt x="19375" y="9698"/>
                </a:cubicBezTo>
                <a:lnTo>
                  <a:pt x="19038" y="9738"/>
                </a:lnTo>
                <a:cubicBezTo>
                  <a:pt x="19018" y="9738"/>
                  <a:pt x="18979" y="9718"/>
                  <a:pt x="18979" y="9698"/>
                </a:cubicBezTo>
                <a:cubicBezTo>
                  <a:pt x="18939" y="9738"/>
                  <a:pt x="18860" y="9758"/>
                  <a:pt x="18800" y="9758"/>
                </a:cubicBezTo>
                <a:cubicBezTo>
                  <a:pt x="18760" y="9758"/>
                  <a:pt x="18760" y="9758"/>
                  <a:pt x="18760" y="9718"/>
                </a:cubicBezTo>
                <a:cubicBezTo>
                  <a:pt x="18701" y="9738"/>
                  <a:pt x="18661" y="9777"/>
                  <a:pt x="18622" y="9777"/>
                </a:cubicBezTo>
                <a:cubicBezTo>
                  <a:pt x="18615" y="9781"/>
                  <a:pt x="18608" y="9783"/>
                  <a:pt x="18603" y="9783"/>
                </a:cubicBezTo>
                <a:cubicBezTo>
                  <a:pt x="18576" y="9783"/>
                  <a:pt x="18566" y="9747"/>
                  <a:pt x="18582" y="9698"/>
                </a:cubicBezTo>
                <a:lnTo>
                  <a:pt x="18622" y="9599"/>
                </a:lnTo>
                <a:cubicBezTo>
                  <a:pt x="18602" y="9579"/>
                  <a:pt x="18582" y="9559"/>
                  <a:pt x="18562" y="9559"/>
                </a:cubicBezTo>
                <a:lnTo>
                  <a:pt x="18523" y="9559"/>
                </a:lnTo>
                <a:cubicBezTo>
                  <a:pt x="18511" y="9583"/>
                  <a:pt x="18492" y="9592"/>
                  <a:pt x="18471" y="9592"/>
                </a:cubicBezTo>
                <a:cubicBezTo>
                  <a:pt x="18456" y="9592"/>
                  <a:pt x="18440" y="9587"/>
                  <a:pt x="18423" y="9579"/>
                </a:cubicBezTo>
                <a:lnTo>
                  <a:pt x="18384" y="9579"/>
                </a:lnTo>
                <a:cubicBezTo>
                  <a:pt x="18404" y="9619"/>
                  <a:pt x="18423" y="9658"/>
                  <a:pt x="18443" y="9698"/>
                </a:cubicBezTo>
                <a:cubicBezTo>
                  <a:pt x="18463" y="9738"/>
                  <a:pt x="18443" y="9777"/>
                  <a:pt x="18404" y="9797"/>
                </a:cubicBezTo>
                <a:cubicBezTo>
                  <a:pt x="18384" y="9827"/>
                  <a:pt x="18354" y="9842"/>
                  <a:pt x="18322" y="9842"/>
                </a:cubicBezTo>
                <a:cubicBezTo>
                  <a:pt x="18290" y="9842"/>
                  <a:pt x="18255" y="9827"/>
                  <a:pt x="18225" y="9797"/>
                </a:cubicBezTo>
                <a:cubicBezTo>
                  <a:pt x="18185" y="9777"/>
                  <a:pt x="18146" y="9758"/>
                  <a:pt x="18185" y="9698"/>
                </a:cubicBezTo>
                <a:cubicBezTo>
                  <a:pt x="18225" y="9658"/>
                  <a:pt x="18225" y="9658"/>
                  <a:pt x="18185" y="9639"/>
                </a:cubicBezTo>
                <a:lnTo>
                  <a:pt x="18047" y="9658"/>
                </a:lnTo>
                <a:cubicBezTo>
                  <a:pt x="18010" y="9677"/>
                  <a:pt x="17991" y="9760"/>
                  <a:pt x="17943" y="9760"/>
                </a:cubicBezTo>
                <a:cubicBezTo>
                  <a:pt x="17938" y="9760"/>
                  <a:pt x="17933" y="9759"/>
                  <a:pt x="17928" y="9758"/>
                </a:cubicBezTo>
                <a:cubicBezTo>
                  <a:pt x="17906" y="9752"/>
                  <a:pt x="17886" y="9750"/>
                  <a:pt x="17868" y="9750"/>
                </a:cubicBezTo>
                <a:cubicBezTo>
                  <a:pt x="17816" y="9750"/>
                  <a:pt x="17773" y="9768"/>
                  <a:pt x="17729" y="9797"/>
                </a:cubicBezTo>
                <a:cubicBezTo>
                  <a:pt x="17690" y="9837"/>
                  <a:pt x="17769" y="9916"/>
                  <a:pt x="17769" y="9956"/>
                </a:cubicBezTo>
                <a:cubicBezTo>
                  <a:pt x="17769" y="9996"/>
                  <a:pt x="17749" y="10035"/>
                  <a:pt x="17709" y="10035"/>
                </a:cubicBezTo>
                <a:cubicBezTo>
                  <a:pt x="17690" y="10035"/>
                  <a:pt x="17650" y="10015"/>
                  <a:pt x="17650" y="9996"/>
                </a:cubicBezTo>
                <a:cubicBezTo>
                  <a:pt x="17650" y="9956"/>
                  <a:pt x="17650" y="9956"/>
                  <a:pt x="17650" y="9916"/>
                </a:cubicBezTo>
                <a:cubicBezTo>
                  <a:pt x="17650" y="9896"/>
                  <a:pt x="17650" y="9877"/>
                  <a:pt x="17630" y="9857"/>
                </a:cubicBezTo>
                <a:cubicBezTo>
                  <a:pt x="17553" y="9818"/>
                  <a:pt x="17476" y="9796"/>
                  <a:pt x="17400" y="9796"/>
                </a:cubicBezTo>
                <a:cubicBezTo>
                  <a:pt x="17357" y="9796"/>
                  <a:pt x="17315" y="9803"/>
                  <a:pt x="17273" y="9817"/>
                </a:cubicBezTo>
                <a:lnTo>
                  <a:pt x="17253" y="9817"/>
                </a:lnTo>
                <a:cubicBezTo>
                  <a:pt x="17233" y="9817"/>
                  <a:pt x="17352" y="9758"/>
                  <a:pt x="17333" y="9678"/>
                </a:cubicBezTo>
                <a:lnTo>
                  <a:pt x="17333" y="9678"/>
                </a:lnTo>
                <a:cubicBezTo>
                  <a:pt x="17273" y="9718"/>
                  <a:pt x="17174" y="9758"/>
                  <a:pt x="17095" y="9758"/>
                </a:cubicBezTo>
                <a:cubicBezTo>
                  <a:pt x="17055" y="9758"/>
                  <a:pt x="17035" y="9658"/>
                  <a:pt x="17114" y="9658"/>
                </a:cubicBezTo>
                <a:lnTo>
                  <a:pt x="17154" y="9658"/>
                </a:lnTo>
                <a:cubicBezTo>
                  <a:pt x="17233" y="9639"/>
                  <a:pt x="17233" y="9639"/>
                  <a:pt x="17214" y="9539"/>
                </a:cubicBezTo>
                <a:lnTo>
                  <a:pt x="17214" y="9539"/>
                </a:lnTo>
                <a:lnTo>
                  <a:pt x="17174" y="9579"/>
                </a:lnTo>
                <a:cubicBezTo>
                  <a:pt x="17142" y="9611"/>
                  <a:pt x="17108" y="9621"/>
                  <a:pt x="17072" y="9621"/>
                </a:cubicBezTo>
                <a:cubicBezTo>
                  <a:pt x="17000" y="9621"/>
                  <a:pt x="16922" y="9578"/>
                  <a:pt x="16851" y="9578"/>
                </a:cubicBezTo>
                <a:cubicBezTo>
                  <a:pt x="16825" y="9578"/>
                  <a:pt x="16801" y="9584"/>
                  <a:pt x="16777" y="9599"/>
                </a:cubicBezTo>
                <a:cubicBezTo>
                  <a:pt x="16777" y="9599"/>
                  <a:pt x="16738" y="9579"/>
                  <a:pt x="16718" y="9559"/>
                </a:cubicBezTo>
                <a:cubicBezTo>
                  <a:pt x="16697" y="9544"/>
                  <a:pt x="16679" y="9538"/>
                  <a:pt x="16662" y="9538"/>
                </a:cubicBezTo>
                <a:cubicBezTo>
                  <a:pt x="16615" y="9538"/>
                  <a:pt x="16578" y="9584"/>
                  <a:pt x="16520" y="9599"/>
                </a:cubicBezTo>
                <a:cubicBezTo>
                  <a:pt x="16381" y="9599"/>
                  <a:pt x="16242" y="9658"/>
                  <a:pt x="16123" y="9738"/>
                </a:cubicBezTo>
                <a:cubicBezTo>
                  <a:pt x="16094" y="9767"/>
                  <a:pt x="16054" y="9785"/>
                  <a:pt x="16019" y="9785"/>
                </a:cubicBezTo>
                <a:cubicBezTo>
                  <a:pt x="16007" y="9785"/>
                  <a:pt x="15995" y="9783"/>
                  <a:pt x="15984" y="9777"/>
                </a:cubicBezTo>
                <a:lnTo>
                  <a:pt x="15766" y="9777"/>
                </a:lnTo>
                <a:cubicBezTo>
                  <a:pt x="15726" y="9817"/>
                  <a:pt x="15687" y="9857"/>
                  <a:pt x="15627" y="9857"/>
                </a:cubicBezTo>
                <a:cubicBezTo>
                  <a:pt x="15619" y="9854"/>
                  <a:pt x="15611" y="9853"/>
                  <a:pt x="15602" y="9853"/>
                </a:cubicBezTo>
                <a:cubicBezTo>
                  <a:pt x="15551" y="9853"/>
                  <a:pt x="15500" y="9899"/>
                  <a:pt x="15449" y="9916"/>
                </a:cubicBezTo>
                <a:cubicBezTo>
                  <a:pt x="15409" y="9956"/>
                  <a:pt x="15409" y="10015"/>
                  <a:pt x="15449" y="10035"/>
                </a:cubicBezTo>
                <a:cubicBezTo>
                  <a:pt x="15468" y="10075"/>
                  <a:pt x="15449" y="10115"/>
                  <a:pt x="15409" y="10115"/>
                </a:cubicBezTo>
                <a:cubicBezTo>
                  <a:pt x="15401" y="10123"/>
                  <a:pt x="15389" y="10128"/>
                  <a:pt x="15377" y="10128"/>
                </a:cubicBezTo>
                <a:cubicBezTo>
                  <a:pt x="15360" y="10128"/>
                  <a:pt x="15341" y="10118"/>
                  <a:pt x="15330" y="10095"/>
                </a:cubicBezTo>
                <a:cubicBezTo>
                  <a:pt x="15330" y="10095"/>
                  <a:pt x="15330" y="10075"/>
                  <a:pt x="15310" y="10055"/>
                </a:cubicBezTo>
                <a:cubicBezTo>
                  <a:pt x="15289" y="10013"/>
                  <a:pt x="15279" y="9993"/>
                  <a:pt x="15259" y="9993"/>
                </a:cubicBezTo>
                <a:cubicBezTo>
                  <a:pt x="15242" y="9993"/>
                  <a:pt x="15217" y="10008"/>
                  <a:pt x="15171" y="10035"/>
                </a:cubicBezTo>
                <a:lnTo>
                  <a:pt x="15112" y="10035"/>
                </a:lnTo>
                <a:cubicBezTo>
                  <a:pt x="15052" y="10035"/>
                  <a:pt x="14973" y="10055"/>
                  <a:pt x="14933" y="10115"/>
                </a:cubicBezTo>
                <a:cubicBezTo>
                  <a:pt x="14913" y="10144"/>
                  <a:pt x="14883" y="10159"/>
                  <a:pt x="14856" y="10159"/>
                </a:cubicBezTo>
                <a:cubicBezTo>
                  <a:pt x="14829" y="10159"/>
                  <a:pt x="14804" y="10144"/>
                  <a:pt x="14794" y="10115"/>
                </a:cubicBezTo>
                <a:cubicBezTo>
                  <a:pt x="14760" y="10126"/>
                  <a:pt x="14732" y="10137"/>
                  <a:pt x="14707" y="10137"/>
                </a:cubicBezTo>
                <a:cubicBezTo>
                  <a:pt x="14689" y="10137"/>
                  <a:pt x="14672" y="10131"/>
                  <a:pt x="14655" y="10115"/>
                </a:cubicBezTo>
                <a:cubicBezTo>
                  <a:pt x="14641" y="10086"/>
                  <a:pt x="14616" y="10067"/>
                  <a:pt x="14580" y="10067"/>
                </a:cubicBezTo>
                <a:cubicBezTo>
                  <a:pt x="14567" y="10067"/>
                  <a:pt x="14552" y="10070"/>
                  <a:pt x="14536" y="10075"/>
                </a:cubicBezTo>
                <a:lnTo>
                  <a:pt x="14437" y="10075"/>
                </a:lnTo>
                <a:cubicBezTo>
                  <a:pt x="14392" y="10086"/>
                  <a:pt x="14340" y="10111"/>
                  <a:pt x="14289" y="10111"/>
                </a:cubicBezTo>
                <a:cubicBezTo>
                  <a:pt x="14251" y="10111"/>
                  <a:pt x="14213" y="10097"/>
                  <a:pt x="14179" y="10055"/>
                </a:cubicBezTo>
                <a:cubicBezTo>
                  <a:pt x="14160" y="10045"/>
                  <a:pt x="14140" y="10040"/>
                  <a:pt x="14122" y="10040"/>
                </a:cubicBezTo>
                <a:cubicBezTo>
                  <a:pt x="14105" y="10040"/>
                  <a:pt x="14090" y="10045"/>
                  <a:pt x="14080" y="10055"/>
                </a:cubicBezTo>
                <a:cubicBezTo>
                  <a:pt x="14041" y="10095"/>
                  <a:pt x="13961" y="10055"/>
                  <a:pt x="13941" y="10134"/>
                </a:cubicBezTo>
                <a:cubicBezTo>
                  <a:pt x="13920" y="10167"/>
                  <a:pt x="13904" y="10182"/>
                  <a:pt x="13884" y="10182"/>
                </a:cubicBezTo>
                <a:cubicBezTo>
                  <a:pt x="13868" y="10182"/>
                  <a:pt x="13849" y="10172"/>
                  <a:pt x="13822" y="10154"/>
                </a:cubicBezTo>
                <a:cubicBezTo>
                  <a:pt x="13808" y="10149"/>
                  <a:pt x="13788" y="10148"/>
                  <a:pt x="13765" y="10148"/>
                </a:cubicBezTo>
                <a:cubicBezTo>
                  <a:pt x="13743" y="10148"/>
                  <a:pt x="13717" y="10149"/>
                  <a:pt x="13691" y="10149"/>
                </a:cubicBezTo>
                <a:cubicBezTo>
                  <a:pt x="13639" y="10149"/>
                  <a:pt x="13585" y="10144"/>
                  <a:pt x="13545" y="10115"/>
                </a:cubicBezTo>
                <a:lnTo>
                  <a:pt x="13446" y="10115"/>
                </a:lnTo>
                <a:cubicBezTo>
                  <a:pt x="13406" y="10115"/>
                  <a:pt x="13406" y="10055"/>
                  <a:pt x="13406" y="10015"/>
                </a:cubicBezTo>
                <a:lnTo>
                  <a:pt x="13406" y="9976"/>
                </a:lnTo>
                <a:lnTo>
                  <a:pt x="13347" y="9976"/>
                </a:lnTo>
                <a:cubicBezTo>
                  <a:pt x="13327" y="9976"/>
                  <a:pt x="13307" y="9976"/>
                  <a:pt x="13287" y="9996"/>
                </a:cubicBezTo>
                <a:cubicBezTo>
                  <a:pt x="13267" y="10015"/>
                  <a:pt x="13267" y="10015"/>
                  <a:pt x="13247" y="10035"/>
                </a:cubicBezTo>
                <a:cubicBezTo>
                  <a:pt x="13247" y="10035"/>
                  <a:pt x="13208" y="10035"/>
                  <a:pt x="13208" y="10015"/>
                </a:cubicBezTo>
                <a:cubicBezTo>
                  <a:pt x="13188" y="9996"/>
                  <a:pt x="13228" y="9976"/>
                  <a:pt x="13247" y="9976"/>
                </a:cubicBezTo>
                <a:cubicBezTo>
                  <a:pt x="13247" y="9976"/>
                  <a:pt x="13247" y="9956"/>
                  <a:pt x="13247" y="9936"/>
                </a:cubicBezTo>
                <a:lnTo>
                  <a:pt x="13168" y="9936"/>
                </a:lnTo>
                <a:cubicBezTo>
                  <a:pt x="13130" y="9951"/>
                  <a:pt x="13095" y="9958"/>
                  <a:pt x="13061" y="9958"/>
                </a:cubicBezTo>
                <a:cubicBezTo>
                  <a:pt x="13005" y="9958"/>
                  <a:pt x="12952" y="9941"/>
                  <a:pt x="12890" y="9916"/>
                </a:cubicBezTo>
                <a:lnTo>
                  <a:pt x="12831" y="9916"/>
                </a:lnTo>
                <a:cubicBezTo>
                  <a:pt x="12807" y="9881"/>
                  <a:pt x="12776" y="9873"/>
                  <a:pt x="12738" y="9873"/>
                </a:cubicBezTo>
                <a:cubicBezTo>
                  <a:pt x="12713" y="9873"/>
                  <a:pt x="12684" y="9877"/>
                  <a:pt x="12652" y="9877"/>
                </a:cubicBezTo>
                <a:cubicBezTo>
                  <a:pt x="12652" y="9896"/>
                  <a:pt x="12647" y="9906"/>
                  <a:pt x="12640" y="9906"/>
                </a:cubicBezTo>
                <a:cubicBezTo>
                  <a:pt x="12633" y="9906"/>
                  <a:pt x="12623" y="9896"/>
                  <a:pt x="12613" y="9877"/>
                </a:cubicBezTo>
                <a:lnTo>
                  <a:pt x="12573" y="9877"/>
                </a:lnTo>
                <a:cubicBezTo>
                  <a:pt x="12543" y="9896"/>
                  <a:pt x="12509" y="9901"/>
                  <a:pt x="12474" y="9901"/>
                </a:cubicBezTo>
                <a:cubicBezTo>
                  <a:pt x="12439" y="9901"/>
                  <a:pt x="12405" y="9896"/>
                  <a:pt x="12375" y="9896"/>
                </a:cubicBezTo>
                <a:lnTo>
                  <a:pt x="12157" y="9877"/>
                </a:lnTo>
                <a:cubicBezTo>
                  <a:pt x="12125" y="9871"/>
                  <a:pt x="12093" y="9869"/>
                  <a:pt x="12061" y="9869"/>
                </a:cubicBezTo>
                <a:cubicBezTo>
                  <a:pt x="11974" y="9869"/>
                  <a:pt x="11887" y="9887"/>
                  <a:pt x="11800" y="9916"/>
                </a:cubicBezTo>
                <a:cubicBezTo>
                  <a:pt x="11785" y="9931"/>
                  <a:pt x="11769" y="9938"/>
                  <a:pt x="11755" y="9938"/>
                </a:cubicBezTo>
                <a:cubicBezTo>
                  <a:pt x="11733" y="9938"/>
                  <a:pt x="11713" y="9921"/>
                  <a:pt x="11701" y="9896"/>
                </a:cubicBezTo>
                <a:cubicBezTo>
                  <a:pt x="11691" y="9867"/>
                  <a:pt x="11671" y="9857"/>
                  <a:pt x="11651" y="9857"/>
                </a:cubicBezTo>
                <a:cubicBezTo>
                  <a:pt x="11631" y="9857"/>
                  <a:pt x="11611" y="9867"/>
                  <a:pt x="11601" y="9877"/>
                </a:cubicBezTo>
                <a:cubicBezTo>
                  <a:pt x="11585" y="9883"/>
                  <a:pt x="11572" y="9886"/>
                  <a:pt x="11561" y="9886"/>
                </a:cubicBezTo>
                <a:cubicBezTo>
                  <a:pt x="11501" y="9886"/>
                  <a:pt x="11496" y="9811"/>
                  <a:pt x="11463" y="9777"/>
                </a:cubicBezTo>
                <a:cubicBezTo>
                  <a:pt x="11463" y="9777"/>
                  <a:pt x="11423" y="9777"/>
                  <a:pt x="11423" y="9797"/>
                </a:cubicBezTo>
                <a:cubicBezTo>
                  <a:pt x="11408" y="9874"/>
                  <a:pt x="11368" y="9903"/>
                  <a:pt x="11305" y="9903"/>
                </a:cubicBezTo>
                <a:cubicBezTo>
                  <a:pt x="11287" y="9903"/>
                  <a:pt x="11267" y="9901"/>
                  <a:pt x="11244" y="9896"/>
                </a:cubicBezTo>
                <a:cubicBezTo>
                  <a:pt x="11175" y="9867"/>
                  <a:pt x="11101" y="9852"/>
                  <a:pt x="11024" y="9852"/>
                </a:cubicBezTo>
                <a:cubicBezTo>
                  <a:pt x="10947" y="9852"/>
                  <a:pt x="10868" y="9867"/>
                  <a:pt x="10788" y="9896"/>
                </a:cubicBezTo>
                <a:cubicBezTo>
                  <a:pt x="10788" y="9916"/>
                  <a:pt x="10768" y="9976"/>
                  <a:pt x="10749" y="9996"/>
                </a:cubicBezTo>
                <a:cubicBezTo>
                  <a:pt x="10729" y="10035"/>
                  <a:pt x="10709" y="10055"/>
                  <a:pt x="10689" y="10075"/>
                </a:cubicBezTo>
                <a:cubicBezTo>
                  <a:pt x="10669" y="10095"/>
                  <a:pt x="10669" y="10115"/>
                  <a:pt x="10689" y="10115"/>
                </a:cubicBezTo>
                <a:cubicBezTo>
                  <a:pt x="10666" y="10161"/>
                  <a:pt x="10656" y="10180"/>
                  <a:pt x="10640" y="10180"/>
                </a:cubicBezTo>
                <a:cubicBezTo>
                  <a:pt x="10629" y="10180"/>
                  <a:pt x="10615" y="10171"/>
                  <a:pt x="10590" y="10154"/>
                </a:cubicBezTo>
                <a:cubicBezTo>
                  <a:pt x="10530" y="10115"/>
                  <a:pt x="10451" y="10115"/>
                  <a:pt x="10392" y="10115"/>
                </a:cubicBezTo>
                <a:cubicBezTo>
                  <a:pt x="10372" y="10134"/>
                  <a:pt x="10332" y="10154"/>
                  <a:pt x="10312" y="10154"/>
                </a:cubicBezTo>
                <a:cubicBezTo>
                  <a:pt x="10233" y="10154"/>
                  <a:pt x="10213" y="10134"/>
                  <a:pt x="10233" y="10035"/>
                </a:cubicBezTo>
                <a:lnTo>
                  <a:pt x="10233" y="10035"/>
                </a:lnTo>
                <a:lnTo>
                  <a:pt x="10094" y="10115"/>
                </a:lnTo>
                <a:cubicBezTo>
                  <a:pt x="10077" y="10140"/>
                  <a:pt x="10060" y="10147"/>
                  <a:pt x="10043" y="10147"/>
                </a:cubicBezTo>
                <a:cubicBezTo>
                  <a:pt x="10021" y="10147"/>
                  <a:pt x="9998" y="10134"/>
                  <a:pt x="9975" y="10134"/>
                </a:cubicBezTo>
                <a:cubicBezTo>
                  <a:pt x="9936" y="10134"/>
                  <a:pt x="9955" y="10115"/>
                  <a:pt x="9936" y="10095"/>
                </a:cubicBezTo>
                <a:cubicBezTo>
                  <a:pt x="9936" y="10095"/>
                  <a:pt x="9955" y="10075"/>
                  <a:pt x="9975" y="10075"/>
                </a:cubicBezTo>
                <a:lnTo>
                  <a:pt x="10094" y="10075"/>
                </a:lnTo>
                <a:lnTo>
                  <a:pt x="10094" y="10015"/>
                </a:lnTo>
                <a:cubicBezTo>
                  <a:pt x="9975" y="10055"/>
                  <a:pt x="9856" y="10055"/>
                  <a:pt x="9737" y="10055"/>
                </a:cubicBezTo>
                <a:cubicBezTo>
                  <a:pt x="9669" y="10055"/>
                  <a:pt x="9630" y="10099"/>
                  <a:pt x="9583" y="10099"/>
                </a:cubicBezTo>
                <a:cubicBezTo>
                  <a:pt x="9575" y="10099"/>
                  <a:pt x="9567" y="10098"/>
                  <a:pt x="9559" y="10095"/>
                </a:cubicBezTo>
                <a:cubicBezTo>
                  <a:pt x="9548" y="10092"/>
                  <a:pt x="9539" y="10091"/>
                  <a:pt x="9530" y="10091"/>
                </a:cubicBezTo>
                <a:cubicBezTo>
                  <a:pt x="9473" y="10091"/>
                  <a:pt x="9452" y="10142"/>
                  <a:pt x="9400" y="10194"/>
                </a:cubicBezTo>
                <a:cubicBezTo>
                  <a:pt x="9393" y="10201"/>
                  <a:pt x="9388" y="10203"/>
                  <a:pt x="9383" y="10203"/>
                </a:cubicBezTo>
                <a:cubicBezTo>
                  <a:pt x="9359" y="10203"/>
                  <a:pt x="9354" y="10134"/>
                  <a:pt x="9321" y="10134"/>
                </a:cubicBezTo>
                <a:cubicBezTo>
                  <a:pt x="9301" y="10174"/>
                  <a:pt x="9261" y="10174"/>
                  <a:pt x="9222" y="10174"/>
                </a:cubicBezTo>
                <a:lnTo>
                  <a:pt x="9182" y="10174"/>
                </a:lnTo>
                <a:cubicBezTo>
                  <a:pt x="9182" y="10174"/>
                  <a:pt x="9222" y="10174"/>
                  <a:pt x="9222" y="10154"/>
                </a:cubicBezTo>
                <a:cubicBezTo>
                  <a:pt x="9241" y="10154"/>
                  <a:pt x="9162" y="10115"/>
                  <a:pt x="9122" y="10115"/>
                </a:cubicBezTo>
                <a:cubicBezTo>
                  <a:pt x="9122" y="10159"/>
                  <a:pt x="9100" y="10182"/>
                  <a:pt x="9064" y="10182"/>
                </a:cubicBezTo>
                <a:cubicBezTo>
                  <a:pt x="9052" y="10182"/>
                  <a:pt x="9038" y="10179"/>
                  <a:pt x="9023" y="10174"/>
                </a:cubicBezTo>
                <a:lnTo>
                  <a:pt x="8924" y="10174"/>
                </a:lnTo>
                <a:cubicBezTo>
                  <a:pt x="8856" y="10242"/>
                  <a:pt x="8761" y="10273"/>
                  <a:pt x="8669" y="10273"/>
                </a:cubicBezTo>
                <a:cubicBezTo>
                  <a:pt x="8627" y="10273"/>
                  <a:pt x="8585" y="10266"/>
                  <a:pt x="8547" y="10253"/>
                </a:cubicBezTo>
                <a:lnTo>
                  <a:pt x="8151" y="10392"/>
                </a:lnTo>
                <a:cubicBezTo>
                  <a:pt x="8115" y="10392"/>
                  <a:pt x="8080" y="10400"/>
                  <a:pt x="8050" y="10400"/>
                </a:cubicBezTo>
                <a:cubicBezTo>
                  <a:pt x="8013" y="10400"/>
                  <a:pt x="7983" y="10388"/>
                  <a:pt x="7972" y="10333"/>
                </a:cubicBezTo>
                <a:cubicBezTo>
                  <a:pt x="7948" y="10333"/>
                  <a:pt x="7918" y="10330"/>
                  <a:pt x="7891" y="10330"/>
                </a:cubicBezTo>
                <a:cubicBezTo>
                  <a:pt x="7849" y="10330"/>
                  <a:pt x="7814" y="10337"/>
                  <a:pt x="7814" y="10372"/>
                </a:cubicBezTo>
                <a:cubicBezTo>
                  <a:pt x="7794" y="10412"/>
                  <a:pt x="7754" y="10412"/>
                  <a:pt x="7695" y="10432"/>
                </a:cubicBezTo>
                <a:cubicBezTo>
                  <a:pt x="7655" y="10432"/>
                  <a:pt x="7655" y="10452"/>
                  <a:pt x="7615" y="10472"/>
                </a:cubicBezTo>
                <a:cubicBezTo>
                  <a:pt x="7595" y="10491"/>
                  <a:pt x="7595" y="10551"/>
                  <a:pt x="7556" y="10571"/>
                </a:cubicBezTo>
                <a:lnTo>
                  <a:pt x="7437" y="10571"/>
                </a:lnTo>
                <a:lnTo>
                  <a:pt x="7377" y="10551"/>
                </a:lnTo>
                <a:cubicBezTo>
                  <a:pt x="7357" y="10571"/>
                  <a:pt x="7338" y="10571"/>
                  <a:pt x="7318" y="10571"/>
                </a:cubicBezTo>
                <a:cubicBezTo>
                  <a:pt x="7298" y="10610"/>
                  <a:pt x="7258" y="10650"/>
                  <a:pt x="7199" y="10670"/>
                </a:cubicBezTo>
                <a:cubicBezTo>
                  <a:pt x="7179" y="10670"/>
                  <a:pt x="7159" y="10675"/>
                  <a:pt x="7142" y="10675"/>
                </a:cubicBezTo>
                <a:cubicBezTo>
                  <a:pt x="7124" y="10675"/>
                  <a:pt x="7110" y="10670"/>
                  <a:pt x="7100" y="10650"/>
                </a:cubicBezTo>
                <a:cubicBezTo>
                  <a:pt x="7040" y="10650"/>
                  <a:pt x="6981" y="10670"/>
                  <a:pt x="6941" y="10690"/>
                </a:cubicBezTo>
                <a:cubicBezTo>
                  <a:pt x="6921" y="10729"/>
                  <a:pt x="6882" y="10729"/>
                  <a:pt x="6842" y="10729"/>
                </a:cubicBezTo>
                <a:lnTo>
                  <a:pt x="6802" y="10729"/>
                </a:lnTo>
                <a:cubicBezTo>
                  <a:pt x="6763" y="10809"/>
                  <a:pt x="6683" y="10789"/>
                  <a:pt x="6624" y="10809"/>
                </a:cubicBezTo>
                <a:cubicBezTo>
                  <a:pt x="6564" y="10789"/>
                  <a:pt x="6525" y="10789"/>
                  <a:pt x="6465" y="10769"/>
                </a:cubicBezTo>
                <a:cubicBezTo>
                  <a:pt x="6425" y="10789"/>
                  <a:pt x="6425" y="10868"/>
                  <a:pt x="6346" y="10888"/>
                </a:cubicBezTo>
                <a:lnTo>
                  <a:pt x="6247" y="10908"/>
                </a:lnTo>
                <a:cubicBezTo>
                  <a:pt x="6215" y="10940"/>
                  <a:pt x="6182" y="10973"/>
                  <a:pt x="6139" y="10973"/>
                </a:cubicBezTo>
                <a:cubicBezTo>
                  <a:pt x="6129" y="10973"/>
                  <a:pt x="6119" y="10971"/>
                  <a:pt x="6108" y="10967"/>
                </a:cubicBezTo>
                <a:cubicBezTo>
                  <a:pt x="6009" y="11007"/>
                  <a:pt x="5910" y="11047"/>
                  <a:pt x="5811" y="11086"/>
                </a:cubicBezTo>
                <a:cubicBezTo>
                  <a:pt x="5771" y="11086"/>
                  <a:pt x="5771" y="11047"/>
                  <a:pt x="5771" y="11027"/>
                </a:cubicBezTo>
                <a:lnTo>
                  <a:pt x="5652" y="10987"/>
                </a:lnTo>
                <a:cubicBezTo>
                  <a:pt x="5652" y="11007"/>
                  <a:pt x="5632" y="11027"/>
                  <a:pt x="5612" y="11027"/>
                </a:cubicBezTo>
                <a:lnTo>
                  <a:pt x="5414" y="11027"/>
                </a:lnTo>
                <a:cubicBezTo>
                  <a:pt x="5414" y="11041"/>
                  <a:pt x="5404" y="11055"/>
                  <a:pt x="5391" y="11055"/>
                </a:cubicBezTo>
                <a:cubicBezTo>
                  <a:pt x="5386" y="11055"/>
                  <a:pt x="5380" y="11052"/>
                  <a:pt x="5374" y="11047"/>
                </a:cubicBezTo>
                <a:cubicBezTo>
                  <a:pt x="5355" y="11066"/>
                  <a:pt x="5335" y="11076"/>
                  <a:pt x="5315" y="11076"/>
                </a:cubicBezTo>
                <a:cubicBezTo>
                  <a:pt x="5295" y="11076"/>
                  <a:pt x="5275" y="11066"/>
                  <a:pt x="5255" y="11047"/>
                </a:cubicBezTo>
                <a:lnTo>
                  <a:pt x="5236" y="11047"/>
                </a:lnTo>
                <a:cubicBezTo>
                  <a:pt x="5206" y="11076"/>
                  <a:pt x="5191" y="11091"/>
                  <a:pt x="5178" y="11091"/>
                </a:cubicBezTo>
                <a:cubicBezTo>
                  <a:pt x="5166" y="11091"/>
                  <a:pt x="5156" y="11076"/>
                  <a:pt x="5136" y="11047"/>
                </a:cubicBezTo>
                <a:cubicBezTo>
                  <a:pt x="5057" y="11047"/>
                  <a:pt x="4998" y="11106"/>
                  <a:pt x="4918" y="11126"/>
                </a:cubicBezTo>
                <a:cubicBezTo>
                  <a:pt x="4760" y="11146"/>
                  <a:pt x="4601" y="11205"/>
                  <a:pt x="4462" y="11285"/>
                </a:cubicBezTo>
                <a:cubicBezTo>
                  <a:pt x="4422" y="11304"/>
                  <a:pt x="4383" y="11324"/>
                  <a:pt x="4343" y="11344"/>
                </a:cubicBezTo>
                <a:cubicBezTo>
                  <a:pt x="4284" y="11344"/>
                  <a:pt x="4224" y="11344"/>
                  <a:pt x="4224" y="11265"/>
                </a:cubicBezTo>
                <a:cubicBezTo>
                  <a:pt x="4224" y="11222"/>
                  <a:pt x="4193" y="11189"/>
                  <a:pt x="4154" y="11189"/>
                </a:cubicBezTo>
                <a:cubicBezTo>
                  <a:pt x="4138" y="11189"/>
                  <a:pt x="4122" y="11194"/>
                  <a:pt x="4105" y="11205"/>
                </a:cubicBezTo>
                <a:cubicBezTo>
                  <a:pt x="4062" y="11234"/>
                  <a:pt x="4007" y="11253"/>
                  <a:pt x="3950" y="11253"/>
                </a:cubicBezTo>
                <a:cubicBezTo>
                  <a:pt x="3929" y="11253"/>
                  <a:pt x="3908" y="11250"/>
                  <a:pt x="3887" y="11245"/>
                </a:cubicBezTo>
                <a:cubicBezTo>
                  <a:pt x="3808" y="11245"/>
                  <a:pt x="3728" y="11265"/>
                  <a:pt x="3669" y="11324"/>
                </a:cubicBezTo>
                <a:cubicBezTo>
                  <a:pt x="3609" y="11423"/>
                  <a:pt x="3510" y="11404"/>
                  <a:pt x="3411" y="11423"/>
                </a:cubicBezTo>
                <a:cubicBezTo>
                  <a:pt x="3411" y="11463"/>
                  <a:pt x="3411" y="11523"/>
                  <a:pt x="3352" y="11523"/>
                </a:cubicBezTo>
                <a:cubicBezTo>
                  <a:pt x="3341" y="11526"/>
                  <a:pt x="3332" y="11528"/>
                  <a:pt x="3324" y="11528"/>
                </a:cubicBezTo>
                <a:cubicBezTo>
                  <a:pt x="3286" y="11528"/>
                  <a:pt x="3272" y="11492"/>
                  <a:pt x="3272" y="11443"/>
                </a:cubicBezTo>
                <a:cubicBezTo>
                  <a:pt x="3213" y="11404"/>
                  <a:pt x="3133" y="11423"/>
                  <a:pt x="3074" y="11364"/>
                </a:cubicBezTo>
                <a:lnTo>
                  <a:pt x="3014" y="11423"/>
                </a:lnTo>
                <a:cubicBezTo>
                  <a:pt x="2955" y="11443"/>
                  <a:pt x="2955" y="11483"/>
                  <a:pt x="2975" y="11523"/>
                </a:cubicBezTo>
                <a:lnTo>
                  <a:pt x="3034" y="11523"/>
                </a:lnTo>
                <a:cubicBezTo>
                  <a:pt x="3034" y="11523"/>
                  <a:pt x="3034" y="11503"/>
                  <a:pt x="3054" y="11483"/>
                </a:cubicBezTo>
                <a:cubicBezTo>
                  <a:pt x="3054" y="11483"/>
                  <a:pt x="3074" y="11483"/>
                  <a:pt x="3074" y="11523"/>
                </a:cubicBezTo>
                <a:cubicBezTo>
                  <a:pt x="3074" y="11542"/>
                  <a:pt x="3094" y="11562"/>
                  <a:pt x="3094" y="11582"/>
                </a:cubicBezTo>
                <a:cubicBezTo>
                  <a:pt x="3074" y="11582"/>
                  <a:pt x="3054" y="11622"/>
                  <a:pt x="3054" y="11661"/>
                </a:cubicBezTo>
                <a:cubicBezTo>
                  <a:pt x="3054" y="11681"/>
                  <a:pt x="3054" y="11741"/>
                  <a:pt x="2975" y="11761"/>
                </a:cubicBezTo>
                <a:cubicBezTo>
                  <a:pt x="2955" y="11761"/>
                  <a:pt x="2935" y="11780"/>
                  <a:pt x="2915" y="11780"/>
                </a:cubicBezTo>
                <a:cubicBezTo>
                  <a:pt x="2895" y="11780"/>
                  <a:pt x="2876" y="11761"/>
                  <a:pt x="2856" y="11741"/>
                </a:cubicBezTo>
                <a:lnTo>
                  <a:pt x="2776" y="11800"/>
                </a:lnTo>
                <a:lnTo>
                  <a:pt x="2737" y="11840"/>
                </a:lnTo>
                <a:lnTo>
                  <a:pt x="2717" y="11780"/>
                </a:lnTo>
                <a:lnTo>
                  <a:pt x="2677" y="11780"/>
                </a:lnTo>
                <a:cubicBezTo>
                  <a:pt x="2655" y="11810"/>
                  <a:pt x="2630" y="11821"/>
                  <a:pt x="2604" y="11821"/>
                </a:cubicBezTo>
                <a:cubicBezTo>
                  <a:pt x="2561" y="11821"/>
                  <a:pt x="2516" y="11793"/>
                  <a:pt x="2479" y="11780"/>
                </a:cubicBezTo>
                <a:lnTo>
                  <a:pt x="2439" y="11800"/>
                </a:lnTo>
                <a:cubicBezTo>
                  <a:pt x="2419" y="11840"/>
                  <a:pt x="2380" y="11860"/>
                  <a:pt x="2340" y="11860"/>
                </a:cubicBezTo>
                <a:cubicBezTo>
                  <a:pt x="2303" y="11878"/>
                  <a:pt x="2284" y="11892"/>
                  <a:pt x="2271" y="11892"/>
                </a:cubicBezTo>
                <a:cubicBezTo>
                  <a:pt x="2257" y="11892"/>
                  <a:pt x="2252" y="11873"/>
                  <a:pt x="2241" y="11820"/>
                </a:cubicBezTo>
                <a:cubicBezTo>
                  <a:pt x="2198" y="11820"/>
                  <a:pt x="2166" y="11871"/>
                  <a:pt x="2129" y="11871"/>
                </a:cubicBezTo>
                <a:cubicBezTo>
                  <a:pt x="2115" y="11871"/>
                  <a:pt x="2099" y="11863"/>
                  <a:pt x="2082" y="11840"/>
                </a:cubicBezTo>
                <a:lnTo>
                  <a:pt x="2023" y="11800"/>
                </a:lnTo>
                <a:lnTo>
                  <a:pt x="1983" y="11800"/>
                </a:lnTo>
                <a:cubicBezTo>
                  <a:pt x="1983" y="11840"/>
                  <a:pt x="1963" y="11880"/>
                  <a:pt x="1924" y="11880"/>
                </a:cubicBezTo>
                <a:cubicBezTo>
                  <a:pt x="1844" y="11880"/>
                  <a:pt x="1785" y="11880"/>
                  <a:pt x="1706" y="11899"/>
                </a:cubicBezTo>
                <a:cubicBezTo>
                  <a:pt x="1686" y="11899"/>
                  <a:pt x="1666" y="11899"/>
                  <a:pt x="1646" y="11880"/>
                </a:cubicBezTo>
                <a:cubicBezTo>
                  <a:pt x="1631" y="11864"/>
                  <a:pt x="1613" y="11858"/>
                  <a:pt x="1595" y="11858"/>
                </a:cubicBezTo>
                <a:cubicBezTo>
                  <a:pt x="1567" y="11858"/>
                  <a:pt x="1539" y="11875"/>
                  <a:pt x="1527" y="11899"/>
                </a:cubicBezTo>
                <a:cubicBezTo>
                  <a:pt x="1498" y="11928"/>
                  <a:pt x="1480" y="11947"/>
                  <a:pt x="1456" y="11947"/>
                </a:cubicBezTo>
                <a:cubicBezTo>
                  <a:pt x="1448" y="11947"/>
                  <a:pt x="1439" y="11944"/>
                  <a:pt x="1428" y="11939"/>
                </a:cubicBezTo>
                <a:cubicBezTo>
                  <a:pt x="1388" y="11919"/>
                  <a:pt x="1309" y="11939"/>
                  <a:pt x="1269" y="11899"/>
                </a:cubicBezTo>
                <a:cubicBezTo>
                  <a:pt x="1170" y="11899"/>
                  <a:pt x="1091" y="11979"/>
                  <a:pt x="992" y="11979"/>
                </a:cubicBezTo>
                <a:cubicBezTo>
                  <a:pt x="967" y="11974"/>
                  <a:pt x="943" y="11973"/>
                  <a:pt x="921" y="11973"/>
                </a:cubicBezTo>
                <a:cubicBezTo>
                  <a:pt x="898" y="11973"/>
                  <a:pt x="876" y="11974"/>
                  <a:pt x="855" y="11974"/>
                </a:cubicBezTo>
                <a:cubicBezTo>
                  <a:pt x="813" y="11974"/>
                  <a:pt x="773" y="11969"/>
                  <a:pt x="734" y="11939"/>
                </a:cubicBezTo>
                <a:cubicBezTo>
                  <a:pt x="714" y="11939"/>
                  <a:pt x="694" y="11959"/>
                  <a:pt x="674" y="11979"/>
                </a:cubicBezTo>
                <a:cubicBezTo>
                  <a:pt x="654" y="11979"/>
                  <a:pt x="635" y="11999"/>
                  <a:pt x="615" y="12018"/>
                </a:cubicBezTo>
                <a:cubicBezTo>
                  <a:pt x="615" y="11999"/>
                  <a:pt x="595" y="11979"/>
                  <a:pt x="595" y="11959"/>
                </a:cubicBezTo>
                <a:cubicBezTo>
                  <a:pt x="575" y="11939"/>
                  <a:pt x="555" y="11919"/>
                  <a:pt x="535" y="11919"/>
                </a:cubicBezTo>
                <a:cubicBezTo>
                  <a:pt x="456" y="12018"/>
                  <a:pt x="317" y="12018"/>
                  <a:pt x="218" y="12058"/>
                </a:cubicBezTo>
                <a:cubicBezTo>
                  <a:pt x="198" y="12058"/>
                  <a:pt x="179" y="12078"/>
                  <a:pt x="159" y="12078"/>
                </a:cubicBezTo>
                <a:lnTo>
                  <a:pt x="0" y="12078"/>
                </a:lnTo>
                <a:cubicBezTo>
                  <a:pt x="20" y="12078"/>
                  <a:pt x="40" y="12098"/>
                  <a:pt x="40" y="12098"/>
                </a:cubicBezTo>
                <a:cubicBezTo>
                  <a:pt x="119" y="12157"/>
                  <a:pt x="218" y="12157"/>
                  <a:pt x="278" y="12217"/>
                </a:cubicBezTo>
                <a:cubicBezTo>
                  <a:pt x="278" y="12256"/>
                  <a:pt x="317" y="12276"/>
                  <a:pt x="357" y="12296"/>
                </a:cubicBezTo>
                <a:cubicBezTo>
                  <a:pt x="337" y="12316"/>
                  <a:pt x="337" y="12336"/>
                  <a:pt x="337" y="12336"/>
                </a:cubicBezTo>
                <a:cubicBezTo>
                  <a:pt x="258" y="12356"/>
                  <a:pt x="198" y="12375"/>
                  <a:pt x="119" y="12375"/>
                </a:cubicBezTo>
                <a:cubicBezTo>
                  <a:pt x="99" y="12375"/>
                  <a:pt x="79" y="12395"/>
                  <a:pt x="79" y="12415"/>
                </a:cubicBezTo>
                <a:cubicBezTo>
                  <a:pt x="79" y="12435"/>
                  <a:pt x="79" y="12455"/>
                  <a:pt x="119" y="12455"/>
                </a:cubicBezTo>
                <a:cubicBezTo>
                  <a:pt x="198" y="12455"/>
                  <a:pt x="278" y="12455"/>
                  <a:pt x="357" y="12494"/>
                </a:cubicBezTo>
                <a:cubicBezTo>
                  <a:pt x="397" y="12494"/>
                  <a:pt x="436" y="12475"/>
                  <a:pt x="456" y="12435"/>
                </a:cubicBezTo>
                <a:cubicBezTo>
                  <a:pt x="496" y="12435"/>
                  <a:pt x="516" y="12435"/>
                  <a:pt x="555" y="12455"/>
                </a:cubicBezTo>
                <a:cubicBezTo>
                  <a:pt x="567" y="12460"/>
                  <a:pt x="579" y="12463"/>
                  <a:pt x="590" y="12463"/>
                </a:cubicBezTo>
                <a:cubicBezTo>
                  <a:pt x="617" y="12463"/>
                  <a:pt x="640" y="12449"/>
                  <a:pt x="654" y="12435"/>
                </a:cubicBezTo>
                <a:lnTo>
                  <a:pt x="674" y="12435"/>
                </a:lnTo>
                <a:cubicBezTo>
                  <a:pt x="694" y="12455"/>
                  <a:pt x="724" y="12465"/>
                  <a:pt x="754" y="12465"/>
                </a:cubicBezTo>
                <a:cubicBezTo>
                  <a:pt x="783" y="12465"/>
                  <a:pt x="813" y="12455"/>
                  <a:pt x="833" y="12435"/>
                </a:cubicBezTo>
                <a:cubicBezTo>
                  <a:pt x="891" y="12412"/>
                  <a:pt x="956" y="12402"/>
                  <a:pt x="1020" y="12402"/>
                </a:cubicBezTo>
                <a:cubicBezTo>
                  <a:pt x="1065" y="12402"/>
                  <a:pt x="1109" y="12407"/>
                  <a:pt x="1150" y="12415"/>
                </a:cubicBezTo>
                <a:cubicBezTo>
                  <a:pt x="1156" y="12418"/>
                  <a:pt x="1161" y="12419"/>
                  <a:pt x="1166" y="12419"/>
                </a:cubicBezTo>
                <a:cubicBezTo>
                  <a:pt x="1195" y="12419"/>
                  <a:pt x="1213" y="12373"/>
                  <a:pt x="1230" y="12356"/>
                </a:cubicBezTo>
                <a:cubicBezTo>
                  <a:pt x="1249" y="12361"/>
                  <a:pt x="1267" y="12364"/>
                  <a:pt x="1284" y="12364"/>
                </a:cubicBezTo>
                <a:cubicBezTo>
                  <a:pt x="1391" y="12364"/>
                  <a:pt x="1462" y="12271"/>
                  <a:pt x="1547" y="12237"/>
                </a:cubicBezTo>
                <a:cubicBezTo>
                  <a:pt x="1626" y="12217"/>
                  <a:pt x="1606" y="12137"/>
                  <a:pt x="1646" y="12098"/>
                </a:cubicBezTo>
                <a:cubicBezTo>
                  <a:pt x="1686" y="12058"/>
                  <a:pt x="1706" y="12058"/>
                  <a:pt x="1725" y="12018"/>
                </a:cubicBezTo>
                <a:cubicBezTo>
                  <a:pt x="1805" y="12018"/>
                  <a:pt x="1864" y="12038"/>
                  <a:pt x="1924" y="12078"/>
                </a:cubicBezTo>
                <a:cubicBezTo>
                  <a:pt x="1944" y="12098"/>
                  <a:pt x="1968" y="12108"/>
                  <a:pt x="1993" y="12108"/>
                </a:cubicBezTo>
                <a:cubicBezTo>
                  <a:pt x="2018" y="12108"/>
                  <a:pt x="2043" y="12098"/>
                  <a:pt x="2062" y="12078"/>
                </a:cubicBezTo>
                <a:lnTo>
                  <a:pt x="2082" y="12078"/>
                </a:lnTo>
                <a:cubicBezTo>
                  <a:pt x="2082" y="12078"/>
                  <a:pt x="2122" y="12118"/>
                  <a:pt x="2142" y="12118"/>
                </a:cubicBezTo>
                <a:lnTo>
                  <a:pt x="2181" y="12118"/>
                </a:lnTo>
                <a:lnTo>
                  <a:pt x="2181" y="12098"/>
                </a:lnTo>
                <a:cubicBezTo>
                  <a:pt x="2181" y="12078"/>
                  <a:pt x="2181" y="12078"/>
                  <a:pt x="2181" y="12058"/>
                </a:cubicBezTo>
                <a:cubicBezTo>
                  <a:pt x="2221" y="12058"/>
                  <a:pt x="2270" y="12085"/>
                  <a:pt x="2321" y="12085"/>
                </a:cubicBezTo>
                <a:cubicBezTo>
                  <a:pt x="2347" y="12085"/>
                  <a:pt x="2373" y="12078"/>
                  <a:pt x="2400" y="12058"/>
                </a:cubicBezTo>
                <a:cubicBezTo>
                  <a:pt x="2419" y="12048"/>
                  <a:pt x="2439" y="12043"/>
                  <a:pt x="2457" y="12043"/>
                </a:cubicBezTo>
                <a:cubicBezTo>
                  <a:pt x="2474" y="12043"/>
                  <a:pt x="2489" y="12048"/>
                  <a:pt x="2499" y="12058"/>
                </a:cubicBezTo>
                <a:cubicBezTo>
                  <a:pt x="2568" y="12081"/>
                  <a:pt x="2645" y="12091"/>
                  <a:pt x="2720" y="12091"/>
                </a:cubicBezTo>
                <a:cubicBezTo>
                  <a:pt x="2774" y="12091"/>
                  <a:pt x="2826" y="12086"/>
                  <a:pt x="2876" y="12078"/>
                </a:cubicBezTo>
                <a:cubicBezTo>
                  <a:pt x="2876" y="12018"/>
                  <a:pt x="2836" y="11999"/>
                  <a:pt x="2836" y="11959"/>
                </a:cubicBezTo>
                <a:lnTo>
                  <a:pt x="2836" y="11959"/>
                </a:lnTo>
                <a:cubicBezTo>
                  <a:pt x="2857" y="11964"/>
                  <a:pt x="2880" y="11967"/>
                  <a:pt x="2903" y="11967"/>
                </a:cubicBezTo>
                <a:cubicBezTo>
                  <a:pt x="2966" y="11967"/>
                  <a:pt x="3030" y="11948"/>
                  <a:pt x="3074" y="11919"/>
                </a:cubicBezTo>
                <a:lnTo>
                  <a:pt x="3114" y="11919"/>
                </a:lnTo>
                <a:cubicBezTo>
                  <a:pt x="3114" y="11939"/>
                  <a:pt x="3133" y="11959"/>
                  <a:pt x="3173" y="11959"/>
                </a:cubicBezTo>
                <a:cubicBezTo>
                  <a:pt x="3193" y="11959"/>
                  <a:pt x="3213" y="11979"/>
                  <a:pt x="3233" y="11979"/>
                </a:cubicBezTo>
                <a:cubicBezTo>
                  <a:pt x="3233" y="11979"/>
                  <a:pt x="3252" y="11959"/>
                  <a:pt x="3233" y="11939"/>
                </a:cubicBezTo>
                <a:cubicBezTo>
                  <a:pt x="3233" y="11899"/>
                  <a:pt x="3213" y="11899"/>
                  <a:pt x="3173" y="11899"/>
                </a:cubicBezTo>
                <a:lnTo>
                  <a:pt x="3114" y="11840"/>
                </a:lnTo>
                <a:cubicBezTo>
                  <a:pt x="3173" y="11840"/>
                  <a:pt x="3213" y="11840"/>
                  <a:pt x="3252" y="11860"/>
                </a:cubicBezTo>
                <a:cubicBezTo>
                  <a:pt x="3312" y="11899"/>
                  <a:pt x="3371" y="11899"/>
                  <a:pt x="3411" y="11939"/>
                </a:cubicBezTo>
                <a:cubicBezTo>
                  <a:pt x="3425" y="11953"/>
                  <a:pt x="3449" y="11967"/>
                  <a:pt x="3469" y="11967"/>
                </a:cubicBezTo>
                <a:cubicBezTo>
                  <a:pt x="3477" y="11967"/>
                  <a:pt x="3485" y="11965"/>
                  <a:pt x="3490" y="11959"/>
                </a:cubicBezTo>
                <a:lnTo>
                  <a:pt x="3609" y="11919"/>
                </a:lnTo>
                <a:lnTo>
                  <a:pt x="3689" y="11919"/>
                </a:lnTo>
                <a:cubicBezTo>
                  <a:pt x="3708" y="11909"/>
                  <a:pt x="3728" y="11904"/>
                  <a:pt x="3746" y="11904"/>
                </a:cubicBezTo>
                <a:cubicBezTo>
                  <a:pt x="3763" y="11904"/>
                  <a:pt x="3778" y="11909"/>
                  <a:pt x="3788" y="11919"/>
                </a:cubicBezTo>
                <a:cubicBezTo>
                  <a:pt x="3839" y="11926"/>
                  <a:pt x="3887" y="11931"/>
                  <a:pt x="3934" y="11931"/>
                </a:cubicBezTo>
                <a:cubicBezTo>
                  <a:pt x="4016" y="11931"/>
                  <a:pt x="4096" y="11917"/>
                  <a:pt x="4184" y="11880"/>
                </a:cubicBezTo>
                <a:cubicBezTo>
                  <a:pt x="4184" y="11880"/>
                  <a:pt x="4224" y="11840"/>
                  <a:pt x="4224" y="11840"/>
                </a:cubicBezTo>
                <a:cubicBezTo>
                  <a:pt x="4266" y="11861"/>
                  <a:pt x="4302" y="11887"/>
                  <a:pt x="4330" y="11887"/>
                </a:cubicBezTo>
                <a:cubicBezTo>
                  <a:pt x="4355" y="11887"/>
                  <a:pt x="4373" y="11866"/>
                  <a:pt x="4383" y="11800"/>
                </a:cubicBezTo>
                <a:lnTo>
                  <a:pt x="4422" y="11800"/>
                </a:lnTo>
                <a:cubicBezTo>
                  <a:pt x="4478" y="11855"/>
                  <a:pt x="4533" y="11868"/>
                  <a:pt x="4588" y="11868"/>
                </a:cubicBezTo>
                <a:cubicBezTo>
                  <a:pt x="4632" y="11868"/>
                  <a:pt x="4676" y="11860"/>
                  <a:pt x="4720" y="11860"/>
                </a:cubicBezTo>
                <a:cubicBezTo>
                  <a:pt x="4740" y="11870"/>
                  <a:pt x="4765" y="11875"/>
                  <a:pt x="4792" y="11875"/>
                </a:cubicBezTo>
                <a:cubicBezTo>
                  <a:pt x="4819" y="11875"/>
                  <a:pt x="4849" y="11870"/>
                  <a:pt x="4879" y="11860"/>
                </a:cubicBezTo>
                <a:cubicBezTo>
                  <a:pt x="4953" y="11847"/>
                  <a:pt x="5027" y="11820"/>
                  <a:pt x="5106" y="11820"/>
                </a:cubicBezTo>
                <a:cubicBezTo>
                  <a:pt x="5153" y="11820"/>
                  <a:pt x="5203" y="11830"/>
                  <a:pt x="5255" y="11860"/>
                </a:cubicBezTo>
                <a:cubicBezTo>
                  <a:pt x="5255" y="11860"/>
                  <a:pt x="5275" y="11899"/>
                  <a:pt x="5275" y="11899"/>
                </a:cubicBezTo>
                <a:cubicBezTo>
                  <a:pt x="5295" y="11899"/>
                  <a:pt x="5335" y="11880"/>
                  <a:pt x="5355" y="11860"/>
                </a:cubicBezTo>
                <a:cubicBezTo>
                  <a:pt x="5434" y="11800"/>
                  <a:pt x="5493" y="11820"/>
                  <a:pt x="5592" y="11780"/>
                </a:cubicBezTo>
                <a:cubicBezTo>
                  <a:pt x="5672" y="11741"/>
                  <a:pt x="5771" y="11721"/>
                  <a:pt x="5870" y="11721"/>
                </a:cubicBezTo>
                <a:cubicBezTo>
                  <a:pt x="5890" y="11721"/>
                  <a:pt x="5930" y="11681"/>
                  <a:pt x="5930" y="11681"/>
                </a:cubicBezTo>
                <a:cubicBezTo>
                  <a:pt x="5999" y="11704"/>
                  <a:pt x="6062" y="11714"/>
                  <a:pt x="6126" y="11714"/>
                </a:cubicBezTo>
                <a:cubicBezTo>
                  <a:pt x="6172" y="11714"/>
                  <a:pt x="6217" y="11709"/>
                  <a:pt x="6267" y="11701"/>
                </a:cubicBezTo>
                <a:cubicBezTo>
                  <a:pt x="6326" y="11761"/>
                  <a:pt x="6425" y="11780"/>
                  <a:pt x="6505" y="11780"/>
                </a:cubicBezTo>
                <a:cubicBezTo>
                  <a:pt x="6584" y="11761"/>
                  <a:pt x="6683" y="11741"/>
                  <a:pt x="6723" y="11681"/>
                </a:cubicBezTo>
                <a:cubicBezTo>
                  <a:pt x="6745" y="11626"/>
                  <a:pt x="6773" y="11614"/>
                  <a:pt x="6804" y="11614"/>
                </a:cubicBezTo>
                <a:cubicBezTo>
                  <a:pt x="6829" y="11614"/>
                  <a:pt x="6855" y="11622"/>
                  <a:pt x="6882" y="11622"/>
                </a:cubicBezTo>
                <a:cubicBezTo>
                  <a:pt x="6898" y="11654"/>
                  <a:pt x="6914" y="11687"/>
                  <a:pt x="6952" y="11687"/>
                </a:cubicBezTo>
                <a:cubicBezTo>
                  <a:pt x="6960" y="11687"/>
                  <a:pt x="6970" y="11685"/>
                  <a:pt x="6981" y="11681"/>
                </a:cubicBezTo>
                <a:cubicBezTo>
                  <a:pt x="7020" y="11661"/>
                  <a:pt x="7080" y="11642"/>
                  <a:pt x="7119" y="11642"/>
                </a:cubicBezTo>
                <a:cubicBezTo>
                  <a:pt x="7142" y="11653"/>
                  <a:pt x="7159" y="11665"/>
                  <a:pt x="7168" y="11665"/>
                </a:cubicBezTo>
                <a:cubicBezTo>
                  <a:pt x="7175" y="11665"/>
                  <a:pt x="7179" y="11658"/>
                  <a:pt x="7179" y="11642"/>
                </a:cubicBezTo>
                <a:cubicBezTo>
                  <a:pt x="7219" y="11622"/>
                  <a:pt x="7258" y="11622"/>
                  <a:pt x="7298" y="11602"/>
                </a:cubicBezTo>
                <a:cubicBezTo>
                  <a:pt x="7351" y="11589"/>
                  <a:pt x="7388" y="11580"/>
                  <a:pt x="7415" y="11580"/>
                </a:cubicBezTo>
                <a:cubicBezTo>
                  <a:pt x="7470" y="11580"/>
                  <a:pt x="7483" y="11615"/>
                  <a:pt x="7496" y="11721"/>
                </a:cubicBezTo>
                <a:cubicBezTo>
                  <a:pt x="7496" y="11780"/>
                  <a:pt x="7536" y="11820"/>
                  <a:pt x="7576" y="11840"/>
                </a:cubicBezTo>
                <a:cubicBezTo>
                  <a:pt x="7613" y="11855"/>
                  <a:pt x="7651" y="11862"/>
                  <a:pt x="7688" y="11862"/>
                </a:cubicBezTo>
                <a:cubicBezTo>
                  <a:pt x="7748" y="11862"/>
                  <a:pt x="7804" y="11845"/>
                  <a:pt x="7853" y="11820"/>
                </a:cubicBezTo>
                <a:cubicBezTo>
                  <a:pt x="7873" y="11820"/>
                  <a:pt x="7873" y="11780"/>
                  <a:pt x="7873" y="11741"/>
                </a:cubicBezTo>
                <a:cubicBezTo>
                  <a:pt x="7884" y="11746"/>
                  <a:pt x="7893" y="11749"/>
                  <a:pt x="7901" y="11749"/>
                </a:cubicBezTo>
                <a:cubicBezTo>
                  <a:pt x="7923" y="11749"/>
                  <a:pt x="7938" y="11730"/>
                  <a:pt x="7952" y="11701"/>
                </a:cubicBezTo>
                <a:cubicBezTo>
                  <a:pt x="7961" y="11676"/>
                  <a:pt x="7973" y="11668"/>
                  <a:pt x="7989" y="11668"/>
                </a:cubicBezTo>
                <a:cubicBezTo>
                  <a:pt x="8010" y="11668"/>
                  <a:pt x="8037" y="11681"/>
                  <a:pt x="8071" y="11681"/>
                </a:cubicBezTo>
                <a:lnTo>
                  <a:pt x="8111" y="11681"/>
                </a:lnTo>
                <a:cubicBezTo>
                  <a:pt x="8121" y="11688"/>
                  <a:pt x="8130" y="11691"/>
                  <a:pt x="8138" y="11691"/>
                </a:cubicBezTo>
                <a:cubicBezTo>
                  <a:pt x="8174" y="11691"/>
                  <a:pt x="8195" y="11639"/>
                  <a:pt x="8234" y="11639"/>
                </a:cubicBezTo>
                <a:cubicBezTo>
                  <a:pt x="8239" y="11639"/>
                  <a:pt x="8244" y="11640"/>
                  <a:pt x="8250" y="11642"/>
                </a:cubicBezTo>
                <a:cubicBezTo>
                  <a:pt x="8259" y="11597"/>
                  <a:pt x="8280" y="11584"/>
                  <a:pt x="8304" y="11584"/>
                </a:cubicBezTo>
                <a:cubicBezTo>
                  <a:pt x="8334" y="11584"/>
                  <a:pt x="8367" y="11602"/>
                  <a:pt x="8389" y="11602"/>
                </a:cubicBezTo>
                <a:lnTo>
                  <a:pt x="8448" y="11661"/>
                </a:lnTo>
                <a:cubicBezTo>
                  <a:pt x="8457" y="11678"/>
                  <a:pt x="8465" y="11684"/>
                  <a:pt x="8472" y="11684"/>
                </a:cubicBezTo>
                <a:cubicBezTo>
                  <a:pt x="8481" y="11684"/>
                  <a:pt x="8488" y="11673"/>
                  <a:pt x="8488" y="11661"/>
                </a:cubicBezTo>
                <a:lnTo>
                  <a:pt x="8587" y="11661"/>
                </a:lnTo>
                <a:cubicBezTo>
                  <a:pt x="8642" y="11694"/>
                  <a:pt x="8708" y="11709"/>
                  <a:pt x="8774" y="11709"/>
                </a:cubicBezTo>
                <a:cubicBezTo>
                  <a:pt x="8827" y="11709"/>
                  <a:pt x="8880" y="11699"/>
                  <a:pt x="8924" y="11681"/>
                </a:cubicBezTo>
                <a:cubicBezTo>
                  <a:pt x="8933" y="11683"/>
                  <a:pt x="8941" y="11684"/>
                  <a:pt x="8948" y="11684"/>
                </a:cubicBezTo>
                <a:cubicBezTo>
                  <a:pt x="9017" y="11684"/>
                  <a:pt x="8987" y="11600"/>
                  <a:pt x="9023" y="11582"/>
                </a:cubicBezTo>
                <a:cubicBezTo>
                  <a:pt x="9083" y="11582"/>
                  <a:pt x="9142" y="11542"/>
                  <a:pt x="9182" y="11503"/>
                </a:cubicBezTo>
                <a:lnTo>
                  <a:pt x="9380" y="11542"/>
                </a:lnTo>
                <a:cubicBezTo>
                  <a:pt x="9380" y="11542"/>
                  <a:pt x="9400" y="11523"/>
                  <a:pt x="9420" y="11503"/>
                </a:cubicBezTo>
                <a:lnTo>
                  <a:pt x="9559" y="11483"/>
                </a:lnTo>
                <a:cubicBezTo>
                  <a:pt x="9587" y="11511"/>
                  <a:pt x="9625" y="11539"/>
                  <a:pt x="9652" y="11539"/>
                </a:cubicBezTo>
                <a:cubicBezTo>
                  <a:pt x="9663" y="11539"/>
                  <a:pt x="9672" y="11534"/>
                  <a:pt x="9678" y="11523"/>
                </a:cubicBezTo>
                <a:cubicBezTo>
                  <a:pt x="9707" y="11478"/>
                  <a:pt x="9748" y="11456"/>
                  <a:pt x="9792" y="11456"/>
                </a:cubicBezTo>
                <a:cubicBezTo>
                  <a:pt x="9807" y="11456"/>
                  <a:pt x="9822" y="11458"/>
                  <a:pt x="9836" y="11463"/>
                </a:cubicBezTo>
                <a:cubicBezTo>
                  <a:pt x="9866" y="11473"/>
                  <a:pt x="9891" y="11478"/>
                  <a:pt x="9916" y="11478"/>
                </a:cubicBezTo>
                <a:cubicBezTo>
                  <a:pt x="9941" y="11478"/>
                  <a:pt x="9965" y="11473"/>
                  <a:pt x="9995" y="11463"/>
                </a:cubicBezTo>
                <a:cubicBezTo>
                  <a:pt x="10035" y="11463"/>
                  <a:pt x="10094" y="11443"/>
                  <a:pt x="10134" y="11443"/>
                </a:cubicBezTo>
                <a:cubicBezTo>
                  <a:pt x="10134" y="11463"/>
                  <a:pt x="10154" y="11463"/>
                  <a:pt x="10154" y="11463"/>
                </a:cubicBezTo>
                <a:cubicBezTo>
                  <a:pt x="10213" y="11562"/>
                  <a:pt x="10332" y="11582"/>
                  <a:pt x="10411" y="11602"/>
                </a:cubicBezTo>
                <a:cubicBezTo>
                  <a:pt x="10435" y="11611"/>
                  <a:pt x="10453" y="11615"/>
                  <a:pt x="10469" y="11615"/>
                </a:cubicBezTo>
                <a:cubicBezTo>
                  <a:pt x="10522" y="11615"/>
                  <a:pt x="10544" y="11573"/>
                  <a:pt x="10590" y="11542"/>
                </a:cubicBezTo>
                <a:cubicBezTo>
                  <a:pt x="10610" y="11533"/>
                  <a:pt x="10630" y="11528"/>
                  <a:pt x="10649" y="11528"/>
                </a:cubicBezTo>
                <a:cubicBezTo>
                  <a:pt x="10669" y="11528"/>
                  <a:pt x="10689" y="11533"/>
                  <a:pt x="10709" y="11542"/>
                </a:cubicBezTo>
                <a:cubicBezTo>
                  <a:pt x="10725" y="11548"/>
                  <a:pt x="10739" y="11550"/>
                  <a:pt x="10753" y="11550"/>
                </a:cubicBezTo>
                <a:cubicBezTo>
                  <a:pt x="10790" y="11550"/>
                  <a:pt x="10819" y="11532"/>
                  <a:pt x="10848" y="11503"/>
                </a:cubicBezTo>
                <a:cubicBezTo>
                  <a:pt x="10848" y="11489"/>
                  <a:pt x="10858" y="11475"/>
                  <a:pt x="10871" y="11475"/>
                </a:cubicBezTo>
                <a:cubicBezTo>
                  <a:pt x="10876" y="11475"/>
                  <a:pt x="10882" y="11477"/>
                  <a:pt x="10887" y="11483"/>
                </a:cubicBezTo>
                <a:cubicBezTo>
                  <a:pt x="10907" y="11509"/>
                  <a:pt x="10927" y="11518"/>
                  <a:pt x="10946" y="11518"/>
                </a:cubicBezTo>
                <a:cubicBezTo>
                  <a:pt x="10984" y="11518"/>
                  <a:pt x="11020" y="11483"/>
                  <a:pt x="11046" y="11483"/>
                </a:cubicBezTo>
                <a:cubicBezTo>
                  <a:pt x="11073" y="11483"/>
                  <a:pt x="11117" y="11509"/>
                  <a:pt x="11161" y="11509"/>
                </a:cubicBezTo>
                <a:cubicBezTo>
                  <a:pt x="11183" y="11509"/>
                  <a:pt x="11205" y="11503"/>
                  <a:pt x="11225" y="11483"/>
                </a:cubicBezTo>
                <a:cubicBezTo>
                  <a:pt x="11278" y="11430"/>
                  <a:pt x="11331" y="11361"/>
                  <a:pt x="11412" y="11361"/>
                </a:cubicBezTo>
                <a:cubicBezTo>
                  <a:pt x="11422" y="11361"/>
                  <a:pt x="11432" y="11362"/>
                  <a:pt x="11443" y="11364"/>
                </a:cubicBezTo>
                <a:cubicBezTo>
                  <a:pt x="11472" y="11409"/>
                  <a:pt x="11513" y="11431"/>
                  <a:pt x="11565" y="11431"/>
                </a:cubicBezTo>
                <a:cubicBezTo>
                  <a:pt x="11583" y="11431"/>
                  <a:pt x="11601" y="11428"/>
                  <a:pt x="11621" y="11423"/>
                </a:cubicBezTo>
                <a:cubicBezTo>
                  <a:pt x="11681" y="11404"/>
                  <a:pt x="11740" y="11384"/>
                  <a:pt x="11800" y="11364"/>
                </a:cubicBezTo>
                <a:cubicBezTo>
                  <a:pt x="11815" y="11354"/>
                  <a:pt x="11831" y="11350"/>
                  <a:pt x="11847" y="11350"/>
                </a:cubicBezTo>
                <a:cubicBezTo>
                  <a:pt x="11883" y="11350"/>
                  <a:pt x="11920" y="11368"/>
                  <a:pt x="11963" y="11368"/>
                </a:cubicBezTo>
                <a:cubicBezTo>
                  <a:pt x="11975" y="11368"/>
                  <a:pt x="11986" y="11367"/>
                  <a:pt x="11998" y="11364"/>
                </a:cubicBezTo>
                <a:cubicBezTo>
                  <a:pt x="12108" y="11339"/>
                  <a:pt x="12219" y="11323"/>
                  <a:pt x="12334" y="11323"/>
                </a:cubicBezTo>
                <a:cubicBezTo>
                  <a:pt x="12405" y="11323"/>
                  <a:pt x="12478" y="11329"/>
                  <a:pt x="12553" y="11344"/>
                </a:cubicBezTo>
                <a:cubicBezTo>
                  <a:pt x="12567" y="11344"/>
                  <a:pt x="12597" y="11362"/>
                  <a:pt x="12616" y="11362"/>
                </a:cubicBezTo>
                <a:cubicBezTo>
                  <a:pt x="12626" y="11362"/>
                  <a:pt x="12633" y="11357"/>
                  <a:pt x="12633" y="11344"/>
                </a:cubicBezTo>
                <a:cubicBezTo>
                  <a:pt x="12652" y="11314"/>
                  <a:pt x="12677" y="11304"/>
                  <a:pt x="12702" y="11304"/>
                </a:cubicBezTo>
                <a:cubicBezTo>
                  <a:pt x="12727" y="11304"/>
                  <a:pt x="12752" y="11314"/>
                  <a:pt x="12771" y="11324"/>
                </a:cubicBezTo>
                <a:lnTo>
                  <a:pt x="12890" y="11324"/>
                </a:lnTo>
                <a:cubicBezTo>
                  <a:pt x="12950" y="11304"/>
                  <a:pt x="13029" y="11304"/>
                  <a:pt x="13089" y="11304"/>
                </a:cubicBezTo>
                <a:cubicBezTo>
                  <a:pt x="13089" y="11384"/>
                  <a:pt x="13029" y="11463"/>
                  <a:pt x="13049" y="11562"/>
                </a:cubicBezTo>
                <a:cubicBezTo>
                  <a:pt x="13070" y="11557"/>
                  <a:pt x="13092" y="11554"/>
                  <a:pt x="13113" y="11554"/>
                </a:cubicBezTo>
                <a:cubicBezTo>
                  <a:pt x="13171" y="11554"/>
                  <a:pt x="13229" y="11573"/>
                  <a:pt x="13287" y="11602"/>
                </a:cubicBezTo>
                <a:cubicBezTo>
                  <a:pt x="13303" y="11618"/>
                  <a:pt x="13316" y="11624"/>
                  <a:pt x="13327" y="11624"/>
                </a:cubicBezTo>
                <a:cubicBezTo>
                  <a:pt x="13358" y="11624"/>
                  <a:pt x="13377" y="11577"/>
                  <a:pt x="13406" y="11562"/>
                </a:cubicBezTo>
                <a:cubicBezTo>
                  <a:pt x="13429" y="11586"/>
                  <a:pt x="13452" y="11595"/>
                  <a:pt x="13476" y="11595"/>
                </a:cubicBezTo>
                <a:cubicBezTo>
                  <a:pt x="13492" y="11595"/>
                  <a:pt x="13509" y="11590"/>
                  <a:pt x="13525" y="11582"/>
                </a:cubicBezTo>
                <a:cubicBezTo>
                  <a:pt x="13545" y="11562"/>
                  <a:pt x="13585" y="11523"/>
                  <a:pt x="13585" y="11523"/>
                </a:cubicBezTo>
                <a:cubicBezTo>
                  <a:pt x="13606" y="11536"/>
                  <a:pt x="13624" y="11541"/>
                  <a:pt x="13640" y="11541"/>
                </a:cubicBezTo>
                <a:cubicBezTo>
                  <a:pt x="13694" y="11541"/>
                  <a:pt x="13717" y="11474"/>
                  <a:pt x="13763" y="11443"/>
                </a:cubicBezTo>
                <a:cubicBezTo>
                  <a:pt x="13842" y="11503"/>
                  <a:pt x="13922" y="11523"/>
                  <a:pt x="14021" y="11523"/>
                </a:cubicBezTo>
                <a:cubicBezTo>
                  <a:pt x="14100" y="11523"/>
                  <a:pt x="14160" y="11463"/>
                  <a:pt x="14140" y="11384"/>
                </a:cubicBezTo>
                <a:cubicBezTo>
                  <a:pt x="14140" y="11324"/>
                  <a:pt x="14140" y="11285"/>
                  <a:pt x="14199" y="11285"/>
                </a:cubicBezTo>
                <a:cubicBezTo>
                  <a:pt x="14239" y="11285"/>
                  <a:pt x="14279" y="11245"/>
                  <a:pt x="14318" y="11225"/>
                </a:cubicBezTo>
                <a:cubicBezTo>
                  <a:pt x="14331" y="11219"/>
                  <a:pt x="14343" y="11216"/>
                  <a:pt x="14353" y="11216"/>
                </a:cubicBezTo>
                <a:cubicBezTo>
                  <a:pt x="14373" y="11216"/>
                  <a:pt x="14391" y="11225"/>
                  <a:pt x="14417" y="11225"/>
                </a:cubicBezTo>
                <a:cubicBezTo>
                  <a:pt x="14434" y="11225"/>
                  <a:pt x="14423" y="11156"/>
                  <a:pt x="14453" y="11156"/>
                </a:cubicBezTo>
                <a:cubicBezTo>
                  <a:pt x="14459" y="11156"/>
                  <a:pt x="14467" y="11159"/>
                  <a:pt x="14477" y="11166"/>
                </a:cubicBezTo>
                <a:cubicBezTo>
                  <a:pt x="14513" y="11178"/>
                  <a:pt x="14535" y="11197"/>
                  <a:pt x="14555" y="11197"/>
                </a:cubicBezTo>
                <a:cubicBezTo>
                  <a:pt x="14568" y="11197"/>
                  <a:pt x="14580" y="11189"/>
                  <a:pt x="14596" y="11166"/>
                </a:cubicBezTo>
                <a:cubicBezTo>
                  <a:pt x="14616" y="11106"/>
                  <a:pt x="14536" y="11106"/>
                  <a:pt x="14517" y="11066"/>
                </a:cubicBezTo>
                <a:cubicBezTo>
                  <a:pt x="14517" y="11066"/>
                  <a:pt x="14517" y="11047"/>
                  <a:pt x="14517" y="11047"/>
                </a:cubicBezTo>
                <a:cubicBezTo>
                  <a:pt x="14596" y="10994"/>
                  <a:pt x="14693" y="10967"/>
                  <a:pt x="14790" y="10967"/>
                </a:cubicBezTo>
                <a:cubicBezTo>
                  <a:pt x="14838" y="10967"/>
                  <a:pt x="14887" y="10974"/>
                  <a:pt x="14933" y="10987"/>
                </a:cubicBezTo>
                <a:cubicBezTo>
                  <a:pt x="14933" y="11027"/>
                  <a:pt x="14933" y="11066"/>
                  <a:pt x="14973" y="11086"/>
                </a:cubicBezTo>
                <a:cubicBezTo>
                  <a:pt x="15006" y="11103"/>
                  <a:pt x="15038" y="11112"/>
                  <a:pt x="15070" y="11112"/>
                </a:cubicBezTo>
                <a:cubicBezTo>
                  <a:pt x="15114" y="11112"/>
                  <a:pt x="15156" y="11093"/>
                  <a:pt x="15191" y="11047"/>
                </a:cubicBezTo>
                <a:lnTo>
                  <a:pt x="15330" y="11047"/>
                </a:lnTo>
                <a:cubicBezTo>
                  <a:pt x="15369" y="11047"/>
                  <a:pt x="15429" y="11047"/>
                  <a:pt x="15449" y="11007"/>
                </a:cubicBezTo>
                <a:cubicBezTo>
                  <a:pt x="15461" y="10969"/>
                  <a:pt x="15474" y="10955"/>
                  <a:pt x="15486" y="10955"/>
                </a:cubicBezTo>
                <a:cubicBezTo>
                  <a:pt x="15494" y="10955"/>
                  <a:pt x="15501" y="10960"/>
                  <a:pt x="15508" y="10967"/>
                </a:cubicBezTo>
                <a:cubicBezTo>
                  <a:pt x="15537" y="10996"/>
                  <a:pt x="15556" y="11015"/>
                  <a:pt x="15587" y="11015"/>
                </a:cubicBezTo>
                <a:cubicBezTo>
                  <a:pt x="15598" y="11015"/>
                  <a:pt x="15611" y="11012"/>
                  <a:pt x="15627" y="11007"/>
                </a:cubicBezTo>
                <a:cubicBezTo>
                  <a:pt x="15667" y="10987"/>
                  <a:pt x="15706" y="10987"/>
                  <a:pt x="15766" y="10987"/>
                </a:cubicBezTo>
                <a:cubicBezTo>
                  <a:pt x="15766" y="11007"/>
                  <a:pt x="15786" y="11066"/>
                  <a:pt x="15806" y="11066"/>
                </a:cubicBezTo>
                <a:cubicBezTo>
                  <a:pt x="15859" y="11066"/>
                  <a:pt x="15911" y="11102"/>
                  <a:pt x="15970" y="11102"/>
                </a:cubicBezTo>
                <a:cubicBezTo>
                  <a:pt x="16000" y="11102"/>
                  <a:pt x="16030" y="11093"/>
                  <a:pt x="16063" y="11066"/>
                </a:cubicBezTo>
                <a:lnTo>
                  <a:pt x="16143" y="11066"/>
                </a:lnTo>
                <a:cubicBezTo>
                  <a:pt x="16168" y="11104"/>
                  <a:pt x="16201" y="11118"/>
                  <a:pt x="16237" y="11118"/>
                </a:cubicBezTo>
                <a:cubicBezTo>
                  <a:pt x="16258" y="11118"/>
                  <a:pt x="16280" y="11113"/>
                  <a:pt x="16301" y="11106"/>
                </a:cubicBezTo>
                <a:cubicBezTo>
                  <a:pt x="16460" y="11106"/>
                  <a:pt x="16599" y="11066"/>
                  <a:pt x="16738" y="11027"/>
                </a:cubicBezTo>
                <a:lnTo>
                  <a:pt x="16777" y="11027"/>
                </a:lnTo>
                <a:cubicBezTo>
                  <a:pt x="16796" y="11046"/>
                  <a:pt x="16813" y="11053"/>
                  <a:pt x="16829" y="11053"/>
                </a:cubicBezTo>
                <a:cubicBezTo>
                  <a:pt x="16862" y="11053"/>
                  <a:pt x="16889" y="11021"/>
                  <a:pt x="16916" y="11007"/>
                </a:cubicBezTo>
                <a:cubicBezTo>
                  <a:pt x="16941" y="11012"/>
                  <a:pt x="16965" y="11014"/>
                  <a:pt x="16987" y="11014"/>
                </a:cubicBezTo>
                <a:cubicBezTo>
                  <a:pt x="17055" y="11014"/>
                  <a:pt x="17114" y="10992"/>
                  <a:pt x="17174" y="10948"/>
                </a:cubicBezTo>
                <a:cubicBezTo>
                  <a:pt x="17199" y="10923"/>
                  <a:pt x="17215" y="10906"/>
                  <a:pt x="17234" y="10906"/>
                </a:cubicBezTo>
                <a:cubicBezTo>
                  <a:pt x="17246" y="10906"/>
                  <a:pt x="17258" y="10913"/>
                  <a:pt x="17273" y="10928"/>
                </a:cubicBezTo>
                <a:cubicBezTo>
                  <a:pt x="17285" y="10933"/>
                  <a:pt x="17298" y="10936"/>
                  <a:pt x="17312" y="10936"/>
                </a:cubicBezTo>
                <a:cubicBezTo>
                  <a:pt x="17346" y="10936"/>
                  <a:pt x="17384" y="10922"/>
                  <a:pt x="17412" y="10908"/>
                </a:cubicBezTo>
                <a:cubicBezTo>
                  <a:pt x="17557" y="10879"/>
                  <a:pt x="17702" y="10860"/>
                  <a:pt x="17847" y="10860"/>
                </a:cubicBezTo>
                <a:cubicBezTo>
                  <a:pt x="17901" y="10860"/>
                  <a:pt x="17954" y="10863"/>
                  <a:pt x="18007" y="10868"/>
                </a:cubicBezTo>
                <a:cubicBezTo>
                  <a:pt x="18024" y="10872"/>
                  <a:pt x="18040" y="10873"/>
                  <a:pt x="18056" y="10873"/>
                </a:cubicBezTo>
                <a:cubicBezTo>
                  <a:pt x="18133" y="10873"/>
                  <a:pt x="18196" y="10835"/>
                  <a:pt x="18245" y="10769"/>
                </a:cubicBezTo>
                <a:cubicBezTo>
                  <a:pt x="18268" y="10723"/>
                  <a:pt x="18291" y="10703"/>
                  <a:pt x="18319" y="10703"/>
                </a:cubicBezTo>
                <a:cubicBezTo>
                  <a:pt x="18338" y="10703"/>
                  <a:pt x="18359" y="10713"/>
                  <a:pt x="18384" y="10729"/>
                </a:cubicBezTo>
                <a:cubicBezTo>
                  <a:pt x="18416" y="10751"/>
                  <a:pt x="18443" y="10767"/>
                  <a:pt x="18470" y="10767"/>
                </a:cubicBezTo>
                <a:cubicBezTo>
                  <a:pt x="18493" y="10767"/>
                  <a:pt x="18515" y="10756"/>
                  <a:pt x="18542" y="10729"/>
                </a:cubicBezTo>
                <a:cubicBezTo>
                  <a:pt x="18542" y="10719"/>
                  <a:pt x="18557" y="10719"/>
                  <a:pt x="18575" y="10719"/>
                </a:cubicBezTo>
                <a:cubicBezTo>
                  <a:pt x="18592" y="10719"/>
                  <a:pt x="18612" y="10719"/>
                  <a:pt x="18622" y="10710"/>
                </a:cubicBezTo>
                <a:cubicBezTo>
                  <a:pt x="18633" y="10693"/>
                  <a:pt x="18646" y="10687"/>
                  <a:pt x="18659" y="10687"/>
                </a:cubicBezTo>
                <a:cubicBezTo>
                  <a:pt x="18688" y="10687"/>
                  <a:pt x="18720" y="10713"/>
                  <a:pt x="18746" y="10713"/>
                </a:cubicBezTo>
                <a:cubicBezTo>
                  <a:pt x="18751" y="10713"/>
                  <a:pt x="18756" y="10712"/>
                  <a:pt x="18760" y="10710"/>
                </a:cubicBezTo>
                <a:lnTo>
                  <a:pt x="18919" y="10591"/>
                </a:lnTo>
                <a:cubicBezTo>
                  <a:pt x="18939" y="10591"/>
                  <a:pt x="18979" y="10571"/>
                  <a:pt x="18998" y="10571"/>
                </a:cubicBezTo>
                <a:cubicBezTo>
                  <a:pt x="19048" y="10505"/>
                  <a:pt x="19124" y="10467"/>
                  <a:pt x="19217" y="10467"/>
                </a:cubicBezTo>
                <a:cubicBezTo>
                  <a:pt x="19236" y="10467"/>
                  <a:pt x="19256" y="10468"/>
                  <a:pt x="19276" y="10472"/>
                </a:cubicBezTo>
                <a:cubicBezTo>
                  <a:pt x="19303" y="10472"/>
                  <a:pt x="19329" y="10480"/>
                  <a:pt x="19361" y="10480"/>
                </a:cubicBezTo>
                <a:cubicBezTo>
                  <a:pt x="19377" y="10480"/>
                  <a:pt x="19395" y="10478"/>
                  <a:pt x="19415" y="10472"/>
                </a:cubicBezTo>
                <a:cubicBezTo>
                  <a:pt x="19474" y="10571"/>
                  <a:pt x="19613" y="10571"/>
                  <a:pt x="19693" y="10650"/>
                </a:cubicBezTo>
                <a:cubicBezTo>
                  <a:pt x="19703" y="10643"/>
                  <a:pt x="19712" y="10640"/>
                  <a:pt x="19720" y="10640"/>
                </a:cubicBezTo>
                <a:cubicBezTo>
                  <a:pt x="19752" y="10640"/>
                  <a:pt x="19772" y="10679"/>
                  <a:pt x="19804" y="10679"/>
                </a:cubicBezTo>
                <a:cubicBezTo>
                  <a:pt x="19812" y="10679"/>
                  <a:pt x="19821" y="10677"/>
                  <a:pt x="19831" y="10670"/>
                </a:cubicBezTo>
                <a:cubicBezTo>
                  <a:pt x="19891" y="10630"/>
                  <a:pt x="19931" y="10650"/>
                  <a:pt x="19950" y="10571"/>
                </a:cubicBezTo>
                <a:cubicBezTo>
                  <a:pt x="19983" y="10587"/>
                  <a:pt x="20002" y="10597"/>
                  <a:pt x="20015" y="10597"/>
                </a:cubicBezTo>
                <a:cubicBezTo>
                  <a:pt x="20033" y="10597"/>
                  <a:pt x="20038" y="10578"/>
                  <a:pt x="20050" y="10531"/>
                </a:cubicBezTo>
                <a:lnTo>
                  <a:pt x="20188" y="10511"/>
                </a:lnTo>
                <a:cubicBezTo>
                  <a:pt x="20208" y="10511"/>
                  <a:pt x="20228" y="10531"/>
                  <a:pt x="20248" y="10531"/>
                </a:cubicBezTo>
                <a:cubicBezTo>
                  <a:pt x="20367" y="10511"/>
                  <a:pt x="20466" y="10491"/>
                  <a:pt x="20585" y="10491"/>
                </a:cubicBezTo>
                <a:cubicBezTo>
                  <a:pt x="20625" y="10491"/>
                  <a:pt x="20684" y="10452"/>
                  <a:pt x="20704" y="10452"/>
                </a:cubicBezTo>
                <a:cubicBezTo>
                  <a:pt x="20774" y="10475"/>
                  <a:pt x="20843" y="10485"/>
                  <a:pt x="20909" y="10485"/>
                </a:cubicBezTo>
                <a:cubicBezTo>
                  <a:pt x="20956" y="10485"/>
                  <a:pt x="21000" y="10480"/>
                  <a:pt x="21041" y="10472"/>
                </a:cubicBezTo>
                <a:cubicBezTo>
                  <a:pt x="21083" y="10556"/>
                  <a:pt x="21096" y="10581"/>
                  <a:pt x="21128" y="10581"/>
                </a:cubicBezTo>
                <a:cubicBezTo>
                  <a:pt x="21141" y="10581"/>
                  <a:pt x="21157" y="10576"/>
                  <a:pt x="21180" y="10571"/>
                </a:cubicBezTo>
                <a:cubicBezTo>
                  <a:pt x="21160" y="10511"/>
                  <a:pt x="21160" y="10472"/>
                  <a:pt x="21239" y="10452"/>
                </a:cubicBezTo>
                <a:cubicBezTo>
                  <a:pt x="21272" y="10439"/>
                  <a:pt x="21308" y="10432"/>
                  <a:pt x="21344" y="10432"/>
                </a:cubicBezTo>
                <a:cubicBezTo>
                  <a:pt x="21416" y="10432"/>
                  <a:pt x="21491" y="10458"/>
                  <a:pt x="21557" y="10511"/>
                </a:cubicBezTo>
                <a:cubicBezTo>
                  <a:pt x="21577" y="10531"/>
                  <a:pt x="21616" y="10551"/>
                  <a:pt x="21636" y="10571"/>
                </a:cubicBezTo>
                <a:cubicBezTo>
                  <a:pt x="21670" y="10594"/>
                  <a:pt x="21705" y="10617"/>
                  <a:pt x="21743" y="10617"/>
                </a:cubicBezTo>
                <a:cubicBezTo>
                  <a:pt x="21771" y="10617"/>
                  <a:pt x="21801" y="10604"/>
                  <a:pt x="21834" y="10571"/>
                </a:cubicBezTo>
                <a:cubicBezTo>
                  <a:pt x="21844" y="10551"/>
                  <a:pt x="21864" y="10541"/>
                  <a:pt x="21886" y="10541"/>
                </a:cubicBezTo>
                <a:cubicBezTo>
                  <a:pt x="21909" y="10541"/>
                  <a:pt x="21934" y="10551"/>
                  <a:pt x="21953" y="10571"/>
                </a:cubicBezTo>
                <a:cubicBezTo>
                  <a:pt x="21977" y="10594"/>
                  <a:pt x="22007" y="10604"/>
                  <a:pt x="22035" y="10604"/>
                </a:cubicBezTo>
                <a:cubicBezTo>
                  <a:pt x="22056" y="10604"/>
                  <a:pt x="22076" y="10599"/>
                  <a:pt x="22092" y="10591"/>
                </a:cubicBezTo>
                <a:cubicBezTo>
                  <a:pt x="22132" y="10571"/>
                  <a:pt x="22191" y="10571"/>
                  <a:pt x="22231" y="10551"/>
                </a:cubicBezTo>
                <a:lnTo>
                  <a:pt x="22290" y="10551"/>
                </a:lnTo>
                <a:cubicBezTo>
                  <a:pt x="22409" y="10551"/>
                  <a:pt x="22409" y="10551"/>
                  <a:pt x="22429" y="10472"/>
                </a:cubicBezTo>
                <a:cubicBezTo>
                  <a:pt x="22449" y="10472"/>
                  <a:pt x="22469" y="10472"/>
                  <a:pt x="22469" y="10452"/>
                </a:cubicBezTo>
                <a:lnTo>
                  <a:pt x="22707" y="10452"/>
                </a:lnTo>
                <a:cubicBezTo>
                  <a:pt x="22727" y="10481"/>
                  <a:pt x="22752" y="10486"/>
                  <a:pt x="22779" y="10486"/>
                </a:cubicBezTo>
                <a:cubicBezTo>
                  <a:pt x="22792" y="10486"/>
                  <a:pt x="22807" y="10485"/>
                  <a:pt x="22821" y="10485"/>
                </a:cubicBezTo>
                <a:cubicBezTo>
                  <a:pt x="22836" y="10485"/>
                  <a:pt x="22851" y="10486"/>
                  <a:pt x="22866" y="10491"/>
                </a:cubicBezTo>
                <a:cubicBezTo>
                  <a:pt x="22919" y="10522"/>
                  <a:pt x="22978" y="10538"/>
                  <a:pt x="23038" y="10538"/>
                </a:cubicBezTo>
                <a:cubicBezTo>
                  <a:pt x="23133" y="10538"/>
                  <a:pt x="23229" y="10497"/>
                  <a:pt x="23302" y="10412"/>
                </a:cubicBezTo>
                <a:cubicBezTo>
                  <a:pt x="23323" y="10417"/>
                  <a:pt x="23344" y="10420"/>
                  <a:pt x="23365" y="10420"/>
                </a:cubicBezTo>
                <a:cubicBezTo>
                  <a:pt x="23422" y="10420"/>
                  <a:pt x="23476" y="10401"/>
                  <a:pt x="23520" y="10372"/>
                </a:cubicBezTo>
                <a:lnTo>
                  <a:pt x="23540" y="10372"/>
                </a:lnTo>
                <a:cubicBezTo>
                  <a:pt x="23560" y="10392"/>
                  <a:pt x="23599" y="10392"/>
                  <a:pt x="23639" y="10392"/>
                </a:cubicBezTo>
                <a:cubicBezTo>
                  <a:pt x="23639" y="10406"/>
                  <a:pt x="23649" y="10420"/>
                  <a:pt x="23662" y="10420"/>
                </a:cubicBezTo>
                <a:cubicBezTo>
                  <a:pt x="23667" y="10420"/>
                  <a:pt x="23673" y="10418"/>
                  <a:pt x="23679" y="10412"/>
                </a:cubicBezTo>
                <a:cubicBezTo>
                  <a:pt x="23738" y="10392"/>
                  <a:pt x="23778" y="10372"/>
                  <a:pt x="23817" y="10333"/>
                </a:cubicBezTo>
                <a:cubicBezTo>
                  <a:pt x="23857" y="10313"/>
                  <a:pt x="23857" y="10293"/>
                  <a:pt x="23817" y="10273"/>
                </a:cubicBezTo>
                <a:cubicBezTo>
                  <a:pt x="23817" y="10234"/>
                  <a:pt x="23877" y="10194"/>
                  <a:pt x="23817" y="10134"/>
                </a:cubicBezTo>
                <a:cubicBezTo>
                  <a:pt x="23817" y="10095"/>
                  <a:pt x="23837" y="10055"/>
                  <a:pt x="23758" y="10035"/>
                </a:cubicBezTo>
                <a:lnTo>
                  <a:pt x="23718" y="10035"/>
                </a:lnTo>
                <a:cubicBezTo>
                  <a:pt x="23718" y="10035"/>
                  <a:pt x="23718" y="10015"/>
                  <a:pt x="23718" y="9996"/>
                </a:cubicBezTo>
                <a:lnTo>
                  <a:pt x="23837" y="9936"/>
                </a:lnTo>
                <a:cubicBezTo>
                  <a:pt x="23936" y="9936"/>
                  <a:pt x="24036" y="9896"/>
                  <a:pt x="24095" y="9837"/>
                </a:cubicBezTo>
                <a:lnTo>
                  <a:pt x="24234" y="9837"/>
                </a:lnTo>
                <a:cubicBezTo>
                  <a:pt x="24261" y="9864"/>
                  <a:pt x="24284" y="9875"/>
                  <a:pt x="24306" y="9875"/>
                </a:cubicBezTo>
                <a:cubicBezTo>
                  <a:pt x="24333" y="9875"/>
                  <a:pt x="24360" y="9859"/>
                  <a:pt x="24393" y="9837"/>
                </a:cubicBezTo>
                <a:lnTo>
                  <a:pt x="24611" y="9837"/>
                </a:lnTo>
                <a:cubicBezTo>
                  <a:pt x="24710" y="9797"/>
                  <a:pt x="24829" y="9817"/>
                  <a:pt x="24928" y="9758"/>
                </a:cubicBezTo>
                <a:cubicBezTo>
                  <a:pt x="24949" y="9742"/>
                  <a:pt x="24966" y="9736"/>
                  <a:pt x="24980" y="9736"/>
                </a:cubicBezTo>
                <a:cubicBezTo>
                  <a:pt x="25019" y="9736"/>
                  <a:pt x="25038" y="9783"/>
                  <a:pt x="25067" y="9797"/>
                </a:cubicBezTo>
                <a:cubicBezTo>
                  <a:pt x="25101" y="9814"/>
                  <a:pt x="25135" y="9861"/>
                  <a:pt x="25182" y="9861"/>
                </a:cubicBezTo>
                <a:cubicBezTo>
                  <a:pt x="25189" y="9861"/>
                  <a:pt x="25197" y="9860"/>
                  <a:pt x="25206" y="9857"/>
                </a:cubicBezTo>
                <a:cubicBezTo>
                  <a:pt x="25226" y="9857"/>
                  <a:pt x="25265" y="9817"/>
                  <a:pt x="25265" y="9817"/>
                </a:cubicBezTo>
                <a:cubicBezTo>
                  <a:pt x="25317" y="9851"/>
                  <a:pt x="25368" y="9860"/>
                  <a:pt x="25418" y="9860"/>
                </a:cubicBezTo>
                <a:cubicBezTo>
                  <a:pt x="25465" y="9860"/>
                  <a:pt x="25510" y="9852"/>
                  <a:pt x="25553" y="9852"/>
                </a:cubicBezTo>
                <a:cubicBezTo>
                  <a:pt x="25570" y="9852"/>
                  <a:pt x="25586" y="9854"/>
                  <a:pt x="25602" y="9857"/>
                </a:cubicBezTo>
                <a:lnTo>
                  <a:pt x="25642" y="9857"/>
                </a:lnTo>
                <a:cubicBezTo>
                  <a:pt x="25665" y="9868"/>
                  <a:pt x="25688" y="9880"/>
                  <a:pt x="25703" y="9880"/>
                </a:cubicBezTo>
                <a:cubicBezTo>
                  <a:pt x="25714" y="9880"/>
                  <a:pt x="25721" y="9874"/>
                  <a:pt x="25721" y="9857"/>
                </a:cubicBezTo>
                <a:cubicBezTo>
                  <a:pt x="25761" y="9797"/>
                  <a:pt x="25781" y="9738"/>
                  <a:pt x="25761" y="9678"/>
                </a:cubicBezTo>
                <a:cubicBezTo>
                  <a:pt x="25744" y="9609"/>
                  <a:pt x="25771" y="9555"/>
                  <a:pt x="25805" y="9555"/>
                </a:cubicBezTo>
                <a:cubicBezTo>
                  <a:pt x="25810" y="9555"/>
                  <a:pt x="25815" y="9557"/>
                  <a:pt x="25820" y="9559"/>
                </a:cubicBezTo>
                <a:cubicBezTo>
                  <a:pt x="25860" y="9579"/>
                  <a:pt x="25880" y="9579"/>
                  <a:pt x="25920" y="9579"/>
                </a:cubicBezTo>
                <a:cubicBezTo>
                  <a:pt x="25979" y="9579"/>
                  <a:pt x="26039" y="9579"/>
                  <a:pt x="26118" y="9599"/>
                </a:cubicBezTo>
                <a:cubicBezTo>
                  <a:pt x="26138" y="9599"/>
                  <a:pt x="26177" y="9579"/>
                  <a:pt x="26177" y="9539"/>
                </a:cubicBezTo>
                <a:cubicBezTo>
                  <a:pt x="26177" y="9520"/>
                  <a:pt x="26177" y="9500"/>
                  <a:pt x="26217" y="9480"/>
                </a:cubicBezTo>
                <a:cubicBezTo>
                  <a:pt x="26232" y="9541"/>
                  <a:pt x="26282" y="9566"/>
                  <a:pt x="26340" y="9566"/>
                </a:cubicBezTo>
                <a:cubicBezTo>
                  <a:pt x="26358" y="9566"/>
                  <a:pt x="26377" y="9564"/>
                  <a:pt x="26396" y="9559"/>
                </a:cubicBezTo>
                <a:cubicBezTo>
                  <a:pt x="26417" y="9545"/>
                  <a:pt x="26438" y="9539"/>
                  <a:pt x="26458" y="9539"/>
                </a:cubicBezTo>
                <a:cubicBezTo>
                  <a:pt x="26495" y="9539"/>
                  <a:pt x="26529" y="9561"/>
                  <a:pt x="26554" y="9599"/>
                </a:cubicBezTo>
                <a:cubicBezTo>
                  <a:pt x="26574" y="9619"/>
                  <a:pt x="26614" y="9639"/>
                  <a:pt x="26634" y="9658"/>
                </a:cubicBezTo>
                <a:cubicBezTo>
                  <a:pt x="26653" y="9658"/>
                  <a:pt x="26673" y="9639"/>
                  <a:pt x="26693" y="9619"/>
                </a:cubicBezTo>
                <a:cubicBezTo>
                  <a:pt x="26673" y="9559"/>
                  <a:pt x="26673" y="9520"/>
                  <a:pt x="26653" y="9460"/>
                </a:cubicBezTo>
                <a:cubicBezTo>
                  <a:pt x="26653" y="9440"/>
                  <a:pt x="26653" y="9421"/>
                  <a:pt x="26653" y="9401"/>
                </a:cubicBezTo>
                <a:cubicBezTo>
                  <a:pt x="26675" y="9379"/>
                  <a:pt x="26703" y="9363"/>
                  <a:pt x="26730" y="9363"/>
                </a:cubicBezTo>
                <a:cubicBezTo>
                  <a:pt x="26752" y="9363"/>
                  <a:pt x="26774" y="9374"/>
                  <a:pt x="26792" y="9401"/>
                </a:cubicBezTo>
                <a:cubicBezTo>
                  <a:pt x="26812" y="9480"/>
                  <a:pt x="26891" y="9480"/>
                  <a:pt x="26931" y="9480"/>
                </a:cubicBezTo>
                <a:cubicBezTo>
                  <a:pt x="26968" y="9480"/>
                  <a:pt x="26970" y="9379"/>
                  <a:pt x="27017" y="9379"/>
                </a:cubicBezTo>
                <a:cubicBezTo>
                  <a:pt x="27021" y="9379"/>
                  <a:pt x="27026" y="9379"/>
                  <a:pt x="27030" y="9381"/>
                </a:cubicBezTo>
                <a:cubicBezTo>
                  <a:pt x="27075" y="9399"/>
                  <a:pt x="27119" y="9408"/>
                  <a:pt x="27162" y="9408"/>
                </a:cubicBezTo>
                <a:cubicBezTo>
                  <a:pt x="27214" y="9408"/>
                  <a:pt x="27264" y="9394"/>
                  <a:pt x="27308" y="9361"/>
                </a:cubicBezTo>
                <a:cubicBezTo>
                  <a:pt x="27347" y="9361"/>
                  <a:pt x="27367" y="9361"/>
                  <a:pt x="27367" y="9321"/>
                </a:cubicBezTo>
                <a:cubicBezTo>
                  <a:pt x="27367" y="9307"/>
                  <a:pt x="27362" y="9303"/>
                  <a:pt x="27354" y="9303"/>
                </a:cubicBezTo>
                <a:cubicBezTo>
                  <a:pt x="27346" y="9303"/>
                  <a:pt x="27334" y="9307"/>
                  <a:pt x="27324" y="9307"/>
                </a:cubicBezTo>
                <a:cubicBezTo>
                  <a:pt x="27318" y="9307"/>
                  <a:pt x="27312" y="9306"/>
                  <a:pt x="27308" y="9302"/>
                </a:cubicBezTo>
                <a:cubicBezTo>
                  <a:pt x="27284" y="9266"/>
                  <a:pt x="27253" y="9259"/>
                  <a:pt x="27224" y="9259"/>
                </a:cubicBezTo>
                <a:cubicBezTo>
                  <a:pt x="27204" y="9259"/>
                  <a:pt x="27185" y="9262"/>
                  <a:pt x="27169" y="9262"/>
                </a:cubicBezTo>
                <a:lnTo>
                  <a:pt x="27070" y="9282"/>
                </a:lnTo>
                <a:cubicBezTo>
                  <a:pt x="27062" y="9290"/>
                  <a:pt x="27050" y="9295"/>
                  <a:pt x="27038" y="9295"/>
                </a:cubicBezTo>
                <a:cubicBezTo>
                  <a:pt x="27021" y="9295"/>
                  <a:pt x="27002" y="9285"/>
                  <a:pt x="26991" y="9262"/>
                </a:cubicBezTo>
                <a:cubicBezTo>
                  <a:pt x="26971" y="9222"/>
                  <a:pt x="26991" y="9202"/>
                  <a:pt x="27010" y="9183"/>
                </a:cubicBezTo>
                <a:cubicBezTo>
                  <a:pt x="27050" y="9143"/>
                  <a:pt x="27070" y="9143"/>
                  <a:pt x="27070" y="9103"/>
                </a:cubicBezTo>
                <a:cubicBezTo>
                  <a:pt x="27060" y="9083"/>
                  <a:pt x="27050" y="9078"/>
                  <a:pt x="27040" y="9078"/>
                </a:cubicBezTo>
                <a:cubicBezTo>
                  <a:pt x="27030" y="9078"/>
                  <a:pt x="27020" y="9083"/>
                  <a:pt x="27010" y="9083"/>
                </a:cubicBezTo>
                <a:cubicBezTo>
                  <a:pt x="26991" y="9044"/>
                  <a:pt x="26991" y="8984"/>
                  <a:pt x="27010" y="8945"/>
                </a:cubicBezTo>
                <a:lnTo>
                  <a:pt x="27050" y="8945"/>
                </a:lnTo>
                <a:cubicBezTo>
                  <a:pt x="27050" y="9019"/>
                  <a:pt x="27081" y="9039"/>
                  <a:pt x="27118" y="9039"/>
                </a:cubicBezTo>
                <a:cubicBezTo>
                  <a:pt x="27141" y="9039"/>
                  <a:pt x="27166" y="9031"/>
                  <a:pt x="27189" y="9024"/>
                </a:cubicBezTo>
                <a:cubicBezTo>
                  <a:pt x="27228" y="9044"/>
                  <a:pt x="27248" y="9083"/>
                  <a:pt x="27288" y="9103"/>
                </a:cubicBezTo>
                <a:cubicBezTo>
                  <a:pt x="27288" y="9115"/>
                  <a:pt x="27301" y="9126"/>
                  <a:pt x="27316" y="9126"/>
                </a:cubicBezTo>
                <a:cubicBezTo>
                  <a:pt x="27327" y="9126"/>
                  <a:pt x="27339" y="9120"/>
                  <a:pt x="27347" y="9103"/>
                </a:cubicBezTo>
                <a:cubicBezTo>
                  <a:pt x="27347" y="9064"/>
                  <a:pt x="27347" y="9064"/>
                  <a:pt x="27347" y="9044"/>
                </a:cubicBezTo>
                <a:cubicBezTo>
                  <a:pt x="27355" y="9045"/>
                  <a:pt x="27361" y="9046"/>
                  <a:pt x="27367" y="9046"/>
                </a:cubicBezTo>
                <a:cubicBezTo>
                  <a:pt x="27424" y="9046"/>
                  <a:pt x="27412" y="8963"/>
                  <a:pt x="27466" y="8945"/>
                </a:cubicBezTo>
                <a:cubicBezTo>
                  <a:pt x="27506" y="8945"/>
                  <a:pt x="27546" y="8964"/>
                  <a:pt x="27585" y="8984"/>
                </a:cubicBezTo>
                <a:cubicBezTo>
                  <a:pt x="27595" y="8994"/>
                  <a:pt x="27600" y="8999"/>
                  <a:pt x="27605" y="8999"/>
                </a:cubicBezTo>
                <a:cubicBezTo>
                  <a:pt x="27610" y="8999"/>
                  <a:pt x="27615" y="8994"/>
                  <a:pt x="27625" y="8984"/>
                </a:cubicBezTo>
                <a:cubicBezTo>
                  <a:pt x="27645" y="8964"/>
                  <a:pt x="27645" y="8945"/>
                  <a:pt x="27625" y="8925"/>
                </a:cubicBezTo>
                <a:lnTo>
                  <a:pt x="27685" y="8865"/>
                </a:lnTo>
                <a:lnTo>
                  <a:pt x="27724" y="8865"/>
                </a:lnTo>
                <a:cubicBezTo>
                  <a:pt x="27724" y="8905"/>
                  <a:pt x="27724" y="8945"/>
                  <a:pt x="27784" y="8964"/>
                </a:cubicBezTo>
                <a:lnTo>
                  <a:pt x="27804" y="8964"/>
                </a:lnTo>
                <a:lnTo>
                  <a:pt x="27823" y="8945"/>
                </a:lnTo>
                <a:cubicBezTo>
                  <a:pt x="27843" y="8925"/>
                  <a:pt x="27868" y="8915"/>
                  <a:pt x="27895" y="8915"/>
                </a:cubicBezTo>
                <a:cubicBezTo>
                  <a:pt x="27923" y="8915"/>
                  <a:pt x="27952" y="8925"/>
                  <a:pt x="27982" y="8945"/>
                </a:cubicBezTo>
                <a:lnTo>
                  <a:pt x="28081" y="9044"/>
                </a:lnTo>
                <a:cubicBezTo>
                  <a:pt x="28089" y="9059"/>
                  <a:pt x="28096" y="9065"/>
                  <a:pt x="28104" y="9065"/>
                </a:cubicBezTo>
                <a:cubicBezTo>
                  <a:pt x="28116" y="9065"/>
                  <a:pt x="28128" y="9048"/>
                  <a:pt x="28141" y="9024"/>
                </a:cubicBezTo>
                <a:lnTo>
                  <a:pt x="28280" y="9044"/>
                </a:lnTo>
                <a:cubicBezTo>
                  <a:pt x="28298" y="9057"/>
                  <a:pt x="28314" y="9063"/>
                  <a:pt x="28329" y="9063"/>
                </a:cubicBezTo>
                <a:cubicBezTo>
                  <a:pt x="28379" y="9063"/>
                  <a:pt x="28417" y="9004"/>
                  <a:pt x="28478" y="9004"/>
                </a:cubicBezTo>
                <a:cubicBezTo>
                  <a:pt x="28498" y="9024"/>
                  <a:pt x="28518" y="9044"/>
                  <a:pt x="28557" y="9044"/>
                </a:cubicBezTo>
                <a:cubicBezTo>
                  <a:pt x="28597" y="9064"/>
                  <a:pt x="28637" y="9064"/>
                  <a:pt x="28676" y="9083"/>
                </a:cubicBezTo>
                <a:cubicBezTo>
                  <a:pt x="28696" y="9123"/>
                  <a:pt x="28736" y="9143"/>
                  <a:pt x="28795" y="9143"/>
                </a:cubicBezTo>
                <a:cubicBezTo>
                  <a:pt x="28815" y="9143"/>
                  <a:pt x="28835" y="9103"/>
                  <a:pt x="28815" y="9083"/>
                </a:cubicBezTo>
                <a:lnTo>
                  <a:pt x="28815" y="9083"/>
                </a:lnTo>
                <a:cubicBezTo>
                  <a:pt x="28874" y="9103"/>
                  <a:pt x="28914" y="9123"/>
                  <a:pt x="28974" y="9163"/>
                </a:cubicBezTo>
                <a:cubicBezTo>
                  <a:pt x="28988" y="9167"/>
                  <a:pt x="29000" y="9170"/>
                  <a:pt x="29009" y="9170"/>
                </a:cubicBezTo>
                <a:cubicBezTo>
                  <a:pt x="29041" y="9170"/>
                  <a:pt x="29053" y="9144"/>
                  <a:pt x="29053" y="9083"/>
                </a:cubicBezTo>
                <a:cubicBezTo>
                  <a:pt x="29053" y="9064"/>
                  <a:pt x="29053" y="9044"/>
                  <a:pt x="29053" y="9004"/>
                </a:cubicBezTo>
                <a:cubicBezTo>
                  <a:pt x="29053" y="9004"/>
                  <a:pt x="29053" y="8984"/>
                  <a:pt x="29053" y="8984"/>
                </a:cubicBezTo>
                <a:cubicBezTo>
                  <a:pt x="28974" y="8964"/>
                  <a:pt x="28993" y="8905"/>
                  <a:pt x="29013" y="8885"/>
                </a:cubicBezTo>
                <a:cubicBezTo>
                  <a:pt x="29031" y="8840"/>
                  <a:pt x="29062" y="8828"/>
                  <a:pt x="29097" y="8828"/>
                </a:cubicBezTo>
                <a:cubicBezTo>
                  <a:pt x="29139" y="8828"/>
                  <a:pt x="29188" y="8845"/>
                  <a:pt x="29231" y="8845"/>
                </a:cubicBezTo>
                <a:lnTo>
                  <a:pt x="29350" y="8845"/>
                </a:lnTo>
                <a:cubicBezTo>
                  <a:pt x="29430" y="8865"/>
                  <a:pt x="29509" y="8865"/>
                  <a:pt x="29588" y="8865"/>
                </a:cubicBezTo>
                <a:cubicBezTo>
                  <a:pt x="29610" y="8929"/>
                  <a:pt x="29637" y="8947"/>
                  <a:pt x="29663" y="8947"/>
                </a:cubicBezTo>
                <a:cubicBezTo>
                  <a:pt x="29686" y="8947"/>
                  <a:pt x="29709" y="8934"/>
                  <a:pt x="29727" y="8925"/>
                </a:cubicBezTo>
                <a:cubicBezTo>
                  <a:pt x="29727" y="8945"/>
                  <a:pt x="29747" y="8964"/>
                  <a:pt x="29747" y="9004"/>
                </a:cubicBezTo>
                <a:cubicBezTo>
                  <a:pt x="29688" y="9024"/>
                  <a:pt x="29688" y="9064"/>
                  <a:pt x="29727" y="9103"/>
                </a:cubicBezTo>
                <a:cubicBezTo>
                  <a:pt x="29739" y="9138"/>
                  <a:pt x="29764" y="9159"/>
                  <a:pt x="29794" y="9159"/>
                </a:cubicBezTo>
                <a:cubicBezTo>
                  <a:pt x="29816" y="9159"/>
                  <a:pt x="29841" y="9148"/>
                  <a:pt x="29866" y="9123"/>
                </a:cubicBezTo>
                <a:cubicBezTo>
                  <a:pt x="29906" y="9083"/>
                  <a:pt x="29926" y="9044"/>
                  <a:pt x="29945" y="9004"/>
                </a:cubicBezTo>
                <a:lnTo>
                  <a:pt x="29985" y="9004"/>
                </a:lnTo>
                <a:lnTo>
                  <a:pt x="30084" y="9044"/>
                </a:lnTo>
                <a:cubicBezTo>
                  <a:pt x="30144" y="9123"/>
                  <a:pt x="30223" y="9163"/>
                  <a:pt x="30302" y="9183"/>
                </a:cubicBezTo>
                <a:lnTo>
                  <a:pt x="30461" y="9183"/>
                </a:lnTo>
                <a:cubicBezTo>
                  <a:pt x="30600" y="9183"/>
                  <a:pt x="30639" y="9163"/>
                  <a:pt x="30679" y="9004"/>
                </a:cubicBezTo>
                <a:lnTo>
                  <a:pt x="30699" y="9024"/>
                </a:lnTo>
                <a:cubicBezTo>
                  <a:pt x="30716" y="9041"/>
                  <a:pt x="30733" y="9087"/>
                  <a:pt x="30775" y="9087"/>
                </a:cubicBezTo>
                <a:cubicBezTo>
                  <a:pt x="30782" y="9087"/>
                  <a:pt x="30790" y="9086"/>
                  <a:pt x="30798" y="9083"/>
                </a:cubicBezTo>
                <a:cubicBezTo>
                  <a:pt x="30838" y="9064"/>
                  <a:pt x="30818" y="9024"/>
                  <a:pt x="30818" y="8984"/>
                </a:cubicBezTo>
                <a:cubicBezTo>
                  <a:pt x="30818" y="8945"/>
                  <a:pt x="30818" y="8925"/>
                  <a:pt x="30818" y="8905"/>
                </a:cubicBezTo>
                <a:lnTo>
                  <a:pt x="30977" y="8905"/>
                </a:lnTo>
                <a:cubicBezTo>
                  <a:pt x="31003" y="8914"/>
                  <a:pt x="31028" y="8917"/>
                  <a:pt x="31052" y="8917"/>
                </a:cubicBezTo>
                <a:cubicBezTo>
                  <a:pt x="31106" y="8917"/>
                  <a:pt x="31157" y="8902"/>
                  <a:pt x="31206" y="8902"/>
                </a:cubicBezTo>
                <a:cubicBezTo>
                  <a:pt x="31235" y="8902"/>
                  <a:pt x="31265" y="8907"/>
                  <a:pt x="31294" y="8925"/>
                </a:cubicBezTo>
                <a:cubicBezTo>
                  <a:pt x="31334" y="8945"/>
                  <a:pt x="31353" y="8984"/>
                  <a:pt x="31373" y="9004"/>
                </a:cubicBezTo>
                <a:cubicBezTo>
                  <a:pt x="31373" y="9024"/>
                  <a:pt x="31373" y="9044"/>
                  <a:pt x="31373" y="9044"/>
                </a:cubicBezTo>
                <a:cubicBezTo>
                  <a:pt x="31274" y="9044"/>
                  <a:pt x="31175" y="9064"/>
                  <a:pt x="31076" y="9083"/>
                </a:cubicBezTo>
                <a:cubicBezTo>
                  <a:pt x="31056" y="9083"/>
                  <a:pt x="31056" y="9103"/>
                  <a:pt x="31036" y="9103"/>
                </a:cubicBezTo>
                <a:cubicBezTo>
                  <a:pt x="31036" y="9123"/>
                  <a:pt x="31056" y="9143"/>
                  <a:pt x="31076" y="9143"/>
                </a:cubicBezTo>
                <a:cubicBezTo>
                  <a:pt x="31145" y="9163"/>
                  <a:pt x="31210" y="9173"/>
                  <a:pt x="31274" y="9173"/>
                </a:cubicBezTo>
                <a:cubicBezTo>
                  <a:pt x="31339" y="9173"/>
                  <a:pt x="31403" y="9163"/>
                  <a:pt x="31472" y="9143"/>
                </a:cubicBezTo>
                <a:lnTo>
                  <a:pt x="31532" y="9163"/>
                </a:lnTo>
                <a:cubicBezTo>
                  <a:pt x="31546" y="9166"/>
                  <a:pt x="31558" y="9168"/>
                  <a:pt x="31567" y="9168"/>
                </a:cubicBezTo>
                <a:cubicBezTo>
                  <a:pt x="31611" y="9168"/>
                  <a:pt x="31611" y="9132"/>
                  <a:pt x="31611" y="9083"/>
                </a:cubicBezTo>
                <a:cubicBezTo>
                  <a:pt x="31633" y="9094"/>
                  <a:pt x="31661" y="9111"/>
                  <a:pt x="31688" y="9111"/>
                </a:cubicBezTo>
                <a:cubicBezTo>
                  <a:pt x="31710" y="9111"/>
                  <a:pt x="31732" y="9099"/>
                  <a:pt x="31750" y="9064"/>
                </a:cubicBezTo>
                <a:cubicBezTo>
                  <a:pt x="31770" y="9064"/>
                  <a:pt x="31810" y="9064"/>
                  <a:pt x="31829" y="9083"/>
                </a:cubicBezTo>
                <a:cubicBezTo>
                  <a:pt x="31867" y="9140"/>
                  <a:pt x="31909" y="9160"/>
                  <a:pt x="31951" y="9160"/>
                </a:cubicBezTo>
                <a:cubicBezTo>
                  <a:pt x="31998" y="9160"/>
                  <a:pt x="32045" y="9135"/>
                  <a:pt x="32087" y="9103"/>
                </a:cubicBezTo>
                <a:cubicBezTo>
                  <a:pt x="32107" y="9183"/>
                  <a:pt x="32127" y="9262"/>
                  <a:pt x="32246" y="9262"/>
                </a:cubicBezTo>
                <a:cubicBezTo>
                  <a:pt x="32285" y="9262"/>
                  <a:pt x="32345" y="9302"/>
                  <a:pt x="32385" y="9321"/>
                </a:cubicBezTo>
                <a:cubicBezTo>
                  <a:pt x="32404" y="9325"/>
                  <a:pt x="32424" y="9326"/>
                  <a:pt x="32444" y="9326"/>
                </a:cubicBezTo>
                <a:cubicBezTo>
                  <a:pt x="32542" y="9326"/>
                  <a:pt x="32633" y="9285"/>
                  <a:pt x="32682" y="9202"/>
                </a:cubicBezTo>
                <a:lnTo>
                  <a:pt x="32682" y="9163"/>
                </a:lnTo>
                <a:cubicBezTo>
                  <a:pt x="32722" y="9103"/>
                  <a:pt x="32781" y="9103"/>
                  <a:pt x="32841" y="9103"/>
                </a:cubicBezTo>
                <a:lnTo>
                  <a:pt x="32880" y="9143"/>
                </a:lnTo>
                <a:cubicBezTo>
                  <a:pt x="32880" y="9242"/>
                  <a:pt x="32880" y="9341"/>
                  <a:pt x="32980" y="9361"/>
                </a:cubicBezTo>
                <a:lnTo>
                  <a:pt x="33099" y="9361"/>
                </a:lnTo>
                <a:cubicBezTo>
                  <a:pt x="33158" y="9361"/>
                  <a:pt x="33138" y="9440"/>
                  <a:pt x="33198" y="9440"/>
                </a:cubicBezTo>
                <a:lnTo>
                  <a:pt x="33237" y="9421"/>
                </a:lnTo>
                <a:lnTo>
                  <a:pt x="33257" y="9440"/>
                </a:lnTo>
                <a:lnTo>
                  <a:pt x="33277" y="9440"/>
                </a:lnTo>
                <a:cubicBezTo>
                  <a:pt x="33257" y="9460"/>
                  <a:pt x="33218" y="9480"/>
                  <a:pt x="33218" y="9500"/>
                </a:cubicBezTo>
                <a:cubicBezTo>
                  <a:pt x="33218" y="9539"/>
                  <a:pt x="33257" y="9579"/>
                  <a:pt x="33297" y="9579"/>
                </a:cubicBezTo>
                <a:cubicBezTo>
                  <a:pt x="33346" y="9589"/>
                  <a:pt x="33401" y="9594"/>
                  <a:pt x="33456" y="9594"/>
                </a:cubicBezTo>
                <a:cubicBezTo>
                  <a:pt x="33510" y="9594"/>
                  <a:pt x="33565" y="9589"/>
                  <a:pt x="33614" y="9579"/>
                </a:cubicBezTo>
                <a:cubicBezTo>
                  <a:pt x="33614" y="9500"/>
                  <a:pt x="33515" y="9500"/>
                  <a:pt x="33515" y="9421"/>
                </a:cubicBezTo>
                <a:cubicBezTo>
                  <a:pt x="33694" y="9401"/>
                  <a:pt x="33832" y="9302"/>
                  <a:pt x="33931" y="9163"/>
                </a:cubicBezTo>
                <a:cubicBezTo>
                  <a:pt x="33931" y="9145"/>
                  <a:pt x="33944" y="9135"/>
                  <a:pt x="33957" y="9135"/>
                </a:cubicBezTo>
                <a:cubicBezTo>
                  <a:pt x="33973" y="9135"/>
                  <a:pt x="33991" y="9150"/>
                  <a:pt x="33991" y="9183"/>
                </a:cubicBezTo>
                <a:cubicBezTo>
                  <a:pt x="33991" y="9202"/>
                  <a:pt x="34011" y="9242"/>
                  <a:pt x="34050" y="9262"/>
                </a:cubicBezTo>
                <a:cubicBezTo>
                  <a:pt x="34110" y="9321"/>
                  <a:pt x="34189" y="9302"/>
                  <a:pt x="34249" y="9321"/>
                </a:cubicBezTo>
                <a:cubicBezTo>
                  <a:pt x="34310" y="9356"/>
                  <a:pt x="34371" y="9372"/>
                  <a:pt x="34431" y="9372"/>
                </a:cubicBezTo>
                <a:cubicBezTo>
                  <a:pt x="34509" y="9372"/>
                  <a:pt x="34587" y="9346"/>
                  <a:pt x="34665" y="9302"/>
                </a:cubicBezTo>
                <a:cubicBezTo>
                  <a:pt x="34725" y="9257"/>
                  <a:pt x="34807" y="9235"/>
                  <a:pt x="34886" y="9235"/>
                </a:cubicBezTo>
                <a:cubicBezTo>
                  <a:pt x="34912" y="9235"/>
                  <a:pt x="34938" y="9237"/>
                  <a:pt x="34963" y="9242"/>
                </a:cubicBezTo>
                <a:cubicBezTo>
                  <a:pt x="34976" y="9280"/>
                  <a:pt x="34997" y="9302"/>
                  <a:pt x="35031" y="9302"/>
                </a:cubicBezTo>
                <a:cubicBezTo>
                  <a:pt x="35050" y="9302"/>
                  <a:pt x="35073" y="9296"/>
                  <a:pt x="35102" y="9282"/>
                </a:cubicBezTo>
                <a:cubicBezTo>
                  <a:pt x="35161" y="9242"/>
                  <a:pt x="35181" y="9202"/>
                  <a:pt x="35240" y="9163"/>
                </a:cubicBezTo>
                <a:cubicBezTo>
                  <a:pt x="35246" y="9161"/>
                  <a:pt x="35252" y="9160"/>
                  <a:pt x="35258" y="9160"/>
                </a:cubicBezTo>
                <a:cubicBezTo>
                  <a:pt x="35296" y="9160"/>
                  <a:pt x="35341" y="9194"/>
                  <a:pt x="35382" y="9194"/>
                </a:cubicBezTo>
                <a:cubicBezTo>
                  <a:pt x="35402" y="9194"/>
                  <a:pt x="35421" y="9186"/>
                  <a:pt x="35439" y="9163"/>
                </a:cubicBezTo>
                <a:cubicBezTo>
                  <a:pt x="35459" y="9166"/>
                  <a:pt x="35479" y="9168"/>
                  <a:pt x="35500" y="9168"/>
                </a:cubicBezTo>
                <a:cubicBezTo>
                  <a:pt x="35597" y="9168"/>
                  <a:pt x="35687" y="9129"/>
                  <a:pt x="35736" y="9064"/>
                </a:cubicBezTo>
                <a:cubicBezTo>
                  <a:pt x="35796" y="9024"/>
                  <a:pt x="35835" y="8984"/>
                  <a:pt x="35895" y="8945"/>
                </a:cubicBezTo>
                <a:cubicBezTo>
                  <a:pt x="35934" y="8945"/>
                  <a:pt x="35915" y="8905"/>
                  <a:pt x="35915" y="8865"/>
                </a:cubicBezTo>
                <a:cubicBezTo>
                  <a:pt x="35947" y="8833"/>
                  <a:pt x="35979" y="8800"/>
                  <a:pt x="36033" y="8800"/>
                </a:cubicBezTo>
                <a:cubicBezTo>
                  <a:pt x="36045" y="8800"/>
                  <a:pt x="36059" y="8802"/>
                  <a:pt x="36073" y="8806"/>
                </a:cubicBezTo>
                <a:lnTo>
                  <a:pt x="36291" y="8806"/>
                </a:lnTo>
                <a:cubicBezTo>
                  <a:pt x="36324" y="8838"/>
                  <a:pt x="36369" y="8871"/>
                  <a:pt x="36407" y="8871"/>
                </a:cubicBezTo>
                <a:cubicBezTo>
                  <a:pt x="36415" y="8871"/>
                  <a:pt x="36423" y="8869"/>
                  <a:pt x="36430" y="8865"/>
                </a:cubicBezTo>
                <a:cubicBezTo>
                  <a:pt x="36436" y="8864"/>
                  <a:pt x="36443" y="8863"/>
                  <a:pt x="36449" y="8863"/>
                </a:cubicBezTo>
                <a:cubicBezTo>
                  <a:pt x="36503" y="8863"/>
                  <a:pt x="36548" y="8922"/>
                  <a:pt x="36582" y="8922"/>
                </a:cubicBezTo>
                <a:cubicBezTo>
                  <a:pt x="36592" y="8922"/>
                  <a:pt x="36601" y="8917"/>
                  <a:pt x="36609" y="8905"/>
                </a:cubicBezTo>
                <a:cubicBezTo>
                  <a:pt x="36648" y="8845"/>
                  <a:pt x="36510" y="8826"/>
                  <a:pt x="36490" y="8746"/>
                </a:cubicBezTo>
                <a:cubicBezTo>
                  <a:pt x="36506" y="8730"/>
                  <a:pt x="36522" y="8701"/>
                  <a:pt x="36548" y="8701"/>
                </a:cubicBezTo>
                <a:cubicBezTo>
                  <a:pt x="36555" y="8701"/>
                  <a:pt x="36561" y="8703"/>
                  <a:pt x="36569" y="8707"/>
                </a:cubicBezTo>
                <a:cubicBezTo>
                  <a:pt x="36597" y="8721"/>
                  <a:pt x="36628" y="8727"/>
                  <a:pt x="36658" y="8727"/>
                </a:cubicBezTo>
                <a:cubicBezTo>
                  <a:pt x="36714" y="8727"/>
                  <a:pt x="36769" y="8705"/>
                  <a:pt x="36807" y="8667"/>
                </a:cubicBezTo>
                <a:cubicBezTo>
                  <a:pt x="36824" y="8675"/>
                  <a:pt x="36841" y="8678"/>
                  <a:pt x="36857" y="8678"/>
                </a:cubicBezTo>
                <a:cubicBezTo>
                  <a:pt x="36903" y="8678"/>
                  <a:pt x="36949" y="8655"/>
                  <a:pt x="36995" y="8655"/>
                </a:cubicBezTo>
                <a:cubicBezTo>
                  <a:pt x="37011" y="8655"/>
                  <a:pt x="37028" y="8659"/>
                  <a:pt x="37045" y="8667"/>
                </a:cubicBezTo>
                <a:cubicBezTo>
                  <a:pt x="37071" y="8692"/>
                  <a:pt x="37092" y="8700"/>
                  <a:pt x="37114" y="8700"/>
                </a:cubicBezTo>
                <a:cubicBezTo>
                  <a:pt x="37142" y="8700"/>
                  <a:pt x="37170" y="8687"/>
                  <a:pt x="37204" y="8687"/>
                </a:cubicBezTo>
                <a:cubicBezTo>
                  <a:pt x="37204" y="8726"/>
                  <a:pt x="37223" y="8726"/>
                  <a:pt x="37263" y="8726"/>
                </a:cubicBezTo>
                <a:cubicBezTo>
                  <a:pt x="37342" y="8796"/>
                  <a:pt x="37447" y="8831"/>
                  <a:pt x="37551" y="8831"/>
                </a:cubicBezTo>
                <a:cubicBezTo>
                  <a:pt x="37655" y="8831"/>
                  <a:pt x="37759" y="8796"/>
                  <a:pt x="37838" y="8726"/>
                </a:cubicBezTo>
                <a:lnTo>
                  <a:pt x="37838" y="8786"/>
                </a:lnTo>
                <a:cubicBezTo>
                  <a:pt x="37878" y="8885"/>
                  <a:pt x="37997" y="8806"/>
                  <a:pt x="38056" y="8885"/>
                </a:cubicBezTo>
                <a:cubicBezTo>
                  <a:pt x="38076" y="8895"/>
                  <a:pt x="38096" y="8900"/>
                  <a:pt x="38116" y="8900"/>
                </a:cubicBezTo>
                <a:cubicBezTo>
                  <a:pt x="38136" y="8900"/>
                  <a:pt x="38156" y="8895"/>
                  <a:pt x="38175" y="8885"/>
                </a:cubicBezTo>
                <a:cubicBezTo>
                  <a:pt x="38195" y="8905"/>
                  <a:pt x="38215" y="8925"/>
                  <a:pt x="38235" y="8925"/>
                </a:cubicBezTo>
                <a:cubicBezTo>
                  <a:pt x="38235" y="8964"/>
                  <a:pt x="38275" y="9044"/>
                  <a:pt x="38235" y="9064"/>
                </a:cubicBezTo>
                <a:cubicBezTo>
                  <a:pt x="38175" y="9103"/>
                  <a:pt x="38136" y="9163"/>
                  <a:pt x="38096" y="9222"/>
                </a:cubicBezTo>
                <a:cubicBezTo>
                  <a:pt x="38076" y="9262"/>
                  <a:pt x="37997" y="9222"/>
                  <a:pt x="37997" y="9282"/>
                </a:cubicBezTo>
                <a:cubicBezTo>
                  <a:pt x="37997" y="9321"/>
                  <a:pt x="38037" y="9321"/>
                  <a:pt x="38096" y="9321"/>
                </a:cubicBezTo>
                <a:lnTo>
                  <a:pt x="38255" y="9321"/>
                </a:lnTo>
                <a:lnTo>
                  <a:pt x="38513" y="9302"/>
                </a:lnTo>
                <a:lnTo>
                  <a:pt x="38671" y="9302"/>
                </a:lnTo>
                <a:cubicBezTo>
                  <a:pt x="38711" y="9302"/>
                  <a:pt x="38731" y="9321"/>
                  <a:pt x="38751" y="9341"/>
                </a:cubicBezTo>
                <a:cubicBezTo>
                  <a:pt x="38790" y="9381"/>
                  <a:pt x="38810" y="9381"/>
                  <a:pt x="38850" y="9381"/>
                </a:cubicBezTo>
                <a:cubicBezTo>
                  <a:pt x="38886" y="9381"/>
                  <a:pt x="38872" y="9279"/>
                  <a:pt x="38901" y="9279"/>
                </a:cubicBezTo>
                <a:cubicBezTo>
                  <a:pt x="38903" y="9279"/>
                  <a:pt x="38906" y="9280"/>
                  <a:pt x="38909" y="9282"/>
                </a:cubicBezTo>
                <a:cubicBezTo>
                  <a:pt x="38953" y="9311"/>
                  <a:pt x="39007" y="9329"/>
                  <a:pt x="39064" y="9329"/>
                </a:cubicBezTo>
                <a:cubicBezTo>
                  <a:pt x="39085" y="9329"/>
                  <a:pt x="39106" y="9327"/>
                  <a:pt x="39127" y="9321"/>
                </a:cubicBezTo>
                <a:lnTo>
                  <a:pt x="39187" y="9321"/>
                </a:lnTo>
                <a:cubicBezTo>
                  <a:pt x="39246" y="9282"/>
                  <a:pt x="39345" y="9321"/>
                  <a:pt x="39345" y="9202"/>
                </a:cubicBezTo>
                <a:cubicBezTo>
                  <a:pt x="39345" y="9188"/>
                  <a:pt x="39375" y="9174"/>
                  <a:pt x="39400" y="9174"/>
                </a:cubicBezTo>
                <a:cubicBezTo>
                  <a:pt x="39410" y="9174"/>
                  <a:pt x="39419" y="9177"/>
                  <a:pt x="39425" y="9183"/>
                </a:cubicBezTo>
                <a:cubicBezTo>
                  <a:pt x="39445" y="9183"/>
                  <a:pt x="39524" y="9202"/>
                  <a:pt x="39564" y="9202"/>
                </a:cubicBezTo>
                <a:cubicBezTo>
                  <a:pt x="39586" y="9247"/>
                  <a:pt x="39627" y="9273"/>
                  <a:pt x="39669" y="9273"/>
                </a:cubicBezTo>
                <a:cubicBezTo>
                  <a:pt x="39702" y="9273"/>
                  <a:pt x="39736" y="9257"/>
                  <a:pt x="39762" y="9222"/>
                </a:cubicBezTo>
                <a:cubicBezTo>
                  <a:pt x="39788" y="9222"/>
                  <a:pt x="39815" y="9240"/>
                  <a:pt x="39841" y="9240"/>
                </a:cubicBezTo>
                <a:cubicBezTo>
                  <a:pt x="39854" y="9240"/>
                  <a:pt x="39868" y="9235"/>
                  <a:pt x="39881" y="9222"/>
                </a:cubicBezTo>
                <a:cubicBezTo>
                  <a:pt x="39901" y="9163"/>
                  <a:pt x="39921" y="9183"/>
                  <a:pt x="39960" y="9163"/>
                </a:cubicBezTo>
                <a:cubicBezTo>
                  <a:pt x="40040" y="9163"/>
                  <a:pt x="40119" y="9163"/>
                  <a:pt x="40099" y="9044"/>
                </a:cubicBezTo>
                <a:cubicBezTo>
                  <a:pt x="40099" y="9004"/>
                  <a:pt x="40159" y="9024"/>
                  <a:pt x="40178" y="9004"/>
                </a:cubicBezTo>
                <a:cubicBezTo>
                  <a:pt x="40190" y="9052"/>
                  <a:pt x="40195" y="9078"/>
                  <a:pt x="40215" y="9078"/>
                </a:cubicBezTo>
                <a:cubicBezTo>
                  <a:pt x="40227" y="9078"/>
                  <a:pt x="40246" y="9067"/>
                  <a:pt x="40278" y="9044"/>
                </a:cubicBezTo>
                <a:cubicBezTo>
                  <a:pt x="40337" y="9044"/>
                  <a:pt x="40377" y="9024"/>
                  <a:pt x="40397" y="8984"/>
                </a:cubicBezTo>
                <a:cubicBezTo>
                  <a:pt x="40407" y="8952"/>
                  <a:pt x="40418" y="8932"/>
                  <a:pt x="40434" y="8932"/>
                </a:cubicBezTo>
                <a:cubicBezTo>
                  <a:pt x="40449" y="8932"/>
                  <a:pt x="40468" y="8947"/>
                  <a:pt x="40496" y="8984"/>
                </a:cubicBezTo>
                <a:cubicBezTo>
                  <a:pt x="40515" y="9014"/>
                  <a:pt x="40525" y="9029"/>
                  <a:pt x="40535" y="9029"/>
                </a:cubicBezTo>
                <a:cubicBezTo>
                  <a:pt x="40545" y="9029"/>
                  <a:pt x="40555" y="9014"/>
                  <a:pt x="40575" y="8984"/>
                </a:cubicBezTo>
                <a:cubicBezTo>
                  <a:pt x="40615" y="8905"/>
                  <a:pt x="40674" y="8905"/>
                  <a:pt x="40714" y="8845"/>
                </a:cubicBezTo>
                <a:lnTo>
                  <a:pt x="40753" y="8845"/>
                </a:lnTo>
                <a:cubicBezTo>
                  <a:pt x="40778" y="8870"/>
                  <a:pt x="40810" y="8887"/>
                  <a:pt x="40840" y="8887"/>
                </a:cubicBezTo>
                <a:cubicBezTo>
                  <a:pt x="40859" y="8887"/>
                  <a:pt x="40877" y="8880"/>
                  <a:pt x="40892" y="8865"/>
                </a:cubicBezTo>
                <a:cubicBezTo>
                  <a:pt x="40905" y="8853"/>
                  <a:pt x="40921" y="8848"/>
                  <a:pt x="40938" y="8848"/>
                </a:cubicBezTo>
                <a:cubicBezTo>
                  <a:pt x="40977" y="8848"/>
                  <a:pt x="41024" y="8871"/>
                  <a:pt x="41051" y="8885"/>
                </a:cubicBezTo>
                <a:cubicBezTo>
                  <a:pt x="41091" y="8905"/>
                  <a:pt x="41110" y="8925"/>
                  <a:pt x="41150" y="8945"/>
                </a:cubicBezTo>
                <a:cubicBezTo>
                  <a:pt x="41175" y="8951"/>
                  <a:pt x="41192" y="8955"/>
                  <a:pt x="41204" y="8955"/>
                </a:cubicBezTo>
                <a:cubicBezTo>
                  <a:pt x="41231" y="8955"/>
                  <a:pt x="41236" y="8934"/>
                  <a:pt x="41249" y="8865"/>
                </a:cubicBezTo>
                <a:lnTo>
                  <a:pt x="41309" y="8905"/>
                </a:lnTo>
                <a:cubicBezTo>
                  <a:pt x="41329" y="8964"/>
                  <a:pt x="41348" y="9004"/>
                  <a:pt x="41388" y="9024"/>
                </a:cubicBezTo>
                <a:cubicBezTo>
                  <a:pt x="41408" y="9034"/>
                  <a:pt x="41423" y="9039"/>
                  <a:pt x="41435" y="9039"/>
                </a:cubicBezTo>
                <a:cubicBezTo>
                  <a:pt x="41448" y="9039"/>
                  <a:pt x="41457" y="9034"/>
                  <a:pt x="41467" y="9024"/>
                </a:cubicBezTo>
                <a:cubicBezTo>
                  <a:pt x="41487" y="8984"/>
                  <a:pt x="41467" y="8964"/>
                  <a:pt x="41428" y="8945"/>
                </a:cubicBezTo>
                <a:lnTo>
                  <a:pt x="41368" y="8905"/>
                </a:lnTo>
                <a:lnTo>
                  <a:pt x="41448" y="8826"/>
                </a:lnTo>
                <a:cubicBezTo>
                  <a:pt x="41461" y="8819"/>
                  <a:pt x="41474" y="8816"/>
                  <a:pt x="41486" y="8816"/>
                </a:cubicBezTo>
                <a:cubicBezTo>
                  <a:pt x="41540" y="8816"/>
                  <a:pt x="41585" y="8868"/>
                  <a:pt x="41629" y="8868"/>
                </a:cubicBezTo>
                <a:cubicBezTo>
                  <a:pt x="41635" y="8868"/>
                  <a:pt x="41640" y="8867"/>
                  <a:pt x="41646" y="8865"/>
                </a:cubicBezTo>
                <a:cubicBezTo>
                  <a:pt x="41705" y="8845"/>
                  <a:pt x="41705" y="8786"/>
                  <a:pt x="41785" y="8786"/>
                </a:cubicBezTo>
                <a:cubicBezTo>
                  <a:pt x="41838" y="8786"/>
                  <a:pt x="41890" y="8777"/>
                  <a:pt x="41932" y="8777"/>
                </a:cubicBezTo>
                <a:cubicBezTo>
                  <a:pt x="41952" y="8777"/>
                  <a:pt x="41970" y="8779"/>
                  <a:pt x="41983" y="8786"/>
                </a:cubicBezTo>
                <a:cubicBezTo>
                  <a:pt x="41995" y="8792"/>
                  <a:pt x="42005" y="8794"/>
                  <a:pt x="42014" y="8794"/>
                </a:cubicBezTo>
                <a:cubicBezTo>
                  <a:pt x="42036" y="8794"/>
                  <a:pt x="42054" y="8780"/>
                  <a:pt x="42082" y="8766"/>
                </a:cubicBezTo>
                <a:lnTo>
                  <a:pt x="42181" y="8766"/>
                </a:lnTo>
                <a:lnTo>
                  <a:pt x="42419" y="8746"/>
                </a:lnTo>
                <a:lnTo>
                  <a:pt x="42618" y="8746"/>
                </a:lnTo>
                <a:cubicBezTo>
                  <a:pt x="42697" y="8786"/>
                  <a:pt x="42796" y="8806"/>
                  <a:pt x="42895" y="8806"/>
                </a:cubicBezTo>
                <a:cubicBezTo>
                  <a:pt x="42907" y="8864"/>
                  <a:pt x="42940" y="8881"/>
                  <a:pt x="42981" y="8881"/>
                </a:cubicBezTo>
                <a:cubicBezTo>
                  <a:pt x="43009" y="8881"/>
                  <a:pt x="43041" y="8873"/>
                  <a:pt x="43074" y="8865"/>
                </a:cubicBezTo>
                <a:cubicBezTo>
                  <a:pt x="43094" y="8865"/>
                  <a:pt x="43094" y="8845"/>
                  <a:pt x="43074" y="8826"/>
                </a:cubicBezTo>
                <a:lnTo>
                  <a:pt x="43014" y="8746"/>
                </a:lnTo>
                <a:lnTo>
                  <a:pt x="43133" y="8687"/>
                </a:lnTo>
                <a:cubicBezTo>
                  <a:pt x="43173" y="8746"/>
                  <a:pt x="43252" y="8766"/>
                  <a:pt x="43312" y="8766"/>
                </a:cubicBezTo>
                <a:cubicBezTo>
                  <a:pt x="43371" y="8766"/>
                  <a:pt x="43431" y="8786"/>
                  <a:pt x="43490" y="8786"/>
                </a:cubicBezTo>
                <a:cubicBezTo>
                  <a:pt x="43530" y="8786"/>
                  <a:pt x="43570" y="8845"/>
                  <a:pt x="43589" y="8845"/>
                </a:cubicBezTo>
                <a:cubicBezTo>
                  <a:pt x="43649" y="8806"/>
                  <a:pt x="43570" y="8766"/>
                  <a:pt x="43589" y="8726"/>
                </a:cubicBezTo>
                <a:cubicBezTo>
                  <a:pt x="43609" y="8687"/>
                  <a:pt x="43629" y="8667"/>
                  <a:pt x="43629" y="8647"/>
                </a:cubicBezTo>
                <a:cubicBezTo>
                  <a:pt x="43635" y="8641"/>
                  <a:pt x="43641" y="8639"/>
                  <a:pt x="43646" y="8639"/>
                </a:cubicBezTo>
                <a:cubicBezTo>
                  <a:pt x="43660" y="8639"/>
                  <a:pt x="43674" y="8653"/>
                  <a:pt x="43689" y="8667"/>
                </a:cubicBezTo>
                <a:cubicBezTo>
                  <a:pt x="43724" y="8756"/>
                  <a:pt x="43760" y="8829"/>
                  <a:pt x="43838" y="8829"/>
                </a:cubicBezTo>
                <a:cubicBezTo>
                  <a:pt x="43847" y="8829"/>
                  <a:pt x="43857" y="8828"/>
                  <a:pt x="43867" y="8826"/>
                </a:cubicBezTo>
                <a:cubicBezTo>
                  <a:pt x="43887" y="8806"/>
                  <a:pt x="43887" y="8806"/>
                  <a:pt x="43907" y="8786"/>
                </a:cubicBezTo>
                <a:cubicBezTo>
                  <a:pt x="43907" y="8746"/>
                  <a:pt x="43867" y="8687"/>
                  <a:pt x="43986" y="8627"/>
                </a:cubicBezTo>
                <a:lnTo>
                  <a:pt x="44026" y="8607"/>
                </a:lnTo>
                <a:cubicBezTo>
                  <a:pt x="44045" y="8667"/>
                  <a:pt x="44085" y="8726"/>
                  <a:pt x="44026" y="8766"/>
                </a:cubicBezTo>
                <a:cubicBezTo>
                  <a:pt x="44006" y="8786"/>
                  <a:pt x="44006" y="8806"/>
                  <a:pt x="44026" y="8806"/>
                </a:cubicBezTo>
                <a:cubicBezTo>
                  <a:pt x="44031" y="8817"/>
                  <a:pt x="44046" y="8822"/>
                  <a:pt x="44064" y="8822"/>
                </a:cubicBezTo>
                <a:cubicBezTo>
                  <a:pt x="44107" y="8822"/>
                  <a:pt x="44170" y="8794"/>
                  <a:pt x="44184" y="8766"/>
                </a:cubicBezTo>
                <a:cubicBezTo>
                  <a:pt x="44184" y="8607"/>
                  <a:pt x="44283" y="8588"/>
                  <a:pt x="44402" y="8588"/>
                </a:cubicBezTo>
                <a:lnTo>
                  <a:pt x="44462" y="8647"/>
                </a:lnTo>
                <a:cubicBezTo>
                  <a:pt x="44462" y="8707"/>
                  <a:pt x="44502" y="8746"/>
                  <a:pt x="44561" y="8766"/>
                </a:cubicBezTo>
                <a:cubicBezTo>
                  <a:pt x="44642" y="8789"/>
                  <a:pt x="44717" y="8799"/>
                  <a:pt x="44793" y="8799"/>
                </a:cubicBezTo>
                <a:cubicBezTo>
                  <a:pt x="44846" y="8799"/>
                  <a:pt x="44900" y="8794"/>
                  <a:pt x="44958" y="8786"/>
                </a:cubicBezTo>
                <a:cubicBezTo>
                  <a:pt x="44978" y="8786"/>
                  <a:pt x="45017" y="8726"/>
                  <a:pt x="45057" y="8726"/>
                </a:cubicBezTo>
                <a:cubicBezTo>
                  <a:pt x="45083" y="8740"/>
                  <a:pt x="45101" y="8744"/>
                  <a:pt x="45114" y="8744"/>
                </a:cubicBezTo>
                <a:cubicBezTo>
                  <a:pt x="45141" y="8744"/>
                  <a:pt x="45149" y="8726"/>
                  <a:pt x="45176" y="8726"/>
                </a:cubicBezTo>
                <a:cubicBezTo>
                  <a:pt x="45216" y="8726"/>
                  <a:pt x="45229" y="8735"/>
                  <a:pt x="45239" y="8735"/>
                </a:cubicBezTo>
                <a:cubicBezTo>
                  <a:pt x="45244" y="8735"/>
                  <a:pt x="45249" y="8733"/>
                  <a:pt x="45255" y="8726"/>
                </a:cubicBezTo>
                <a:lnTo>
                  <a:pt x="45295" y="8726"/>
                </a:lnTo>
                <a:cubicBezTo>
                  <a:pt x="45315" y="8707"/>
                  <a:pt x="45295" y="8667"/>
                  <a:pt x="45275" y="8647"/>
                </a:cubicBezTo>
                <a:cubicBezTo>
                  <a:pt x="45275" y="8627"/>
                  <a:pt x="45255" y="8588"/>
                  <a:pt x="45295" y="8568"/>
                </a:cubicBezTo>
                <a:cubicBezTo>
                  <a:pt x="45307" y="8555"/>
                  <a:pt x="45318" y="8551"/>
                  <a:pt x="45327" y="8551"/>
                </a:cubicBezTo>
                <a:cubicBezTo>
                  <a:pt x="45347" y="8551"/>
                  <a:pt x="45360" y="8574"/>
                  <a:pt x="45374" y="8588"/>
                </a:cubicBezTo>
                <a:lnTo>
                  <a:pt x="45533" y="8588"/>
                </a:lnTo>
                <a:cubicBezTo>
                  <a:pt x="45553" y="8607"/>
                  <a:pt x="45553" y="8627"/>
                  <a:pt x="45572" y="8667"/>
                </a:cubicBezTo>
                <a:cubicBezTo>
                  <a:pt x="45592" y="8766"/>
                  <a:pt x="45592" y="8766"/>
                  <a:pt x="45691" y="8766"/>
                </a:cubicBezTo>
                <a:lnTo>
                  <a:pt x="45731" y="8707"/>
                </a:lnTo>
                <a:cubicBezTo>
                  <a:pt x="45731" y="8687"/>
                  <a:pt x="45731" y="8687"/>
                  <a:pt x="45731" y="8667"/>
                </a:cubicBezTo>
                <a:lnTo>
                  <a:pt x="45771" y="8667"/>
                </a:lnTo>
                <a:lnTo>
                  <a:pt x="45771" y="8707"/>
                </a:lnTo>
                <a:cubicBezTo>
                  <a:pt x="45771" y="8735"/>
                  <a:pt x="45791" y="8763"/>
                  <a:pt x="45816" y="8763"/>
                </a:cubicBezTo>
                <a:cubicBezTo>
                  <a:pt x="45827" y="8763"/>
                  <a:pt x="45839" y="8758"/>
                  <a:pt x="45850" y="8746"/>
                </a:cubicBezTo>
                <a:cubicBezTo>
                  <a:pt x="45873" y="8723"/>
                  <a:pt x="45910" y="8713"/>
                  <a:pt x="45949" y="8713"/>
                </a:cubicBezTo>
                <a:cubicBezTo>
                  <a:pt x="45976" y="8713"/>
                  <a:pt x="46004" y="8718"/>
                  <a:pt x="46029" y="8726"/>
                </a:cubicBezTo>
                <a:lnTo>
                  <a:pt x="46167" y="8726"/>
                </a:lnTo>
                <a:cubicBezTo>
                  <a:pt x="46286" y="8726"/>
                  <a:pt x="46286" y="8726"/>
                  <a:pt x="46326" y="8627"/>
                </a:cubicBezTo>
                <a:cubicBezTo>
                  <a:pt x="46326" y="8588"/>
                  <a:pt x="46346" y="8568"/>
                  <a:pt x="46366" y="8528"/>
                </a:cubicBezTo>
                <a:cubicBezTo>
                  <a:pt x="46366" y="8488"/>
                  <a:pt x="46386" y="8508"/>
                  <a:pt x="46405" y="8488"/>
                </a:cubicBezTo>
                <a:lnTo>
                  <a:pt x="46425" y="8488"/>
                </a:lnTo>
                <a:cubicBezTo>
                  <a:pt x="46431" y="8486"/>
                  <a:pt x="46438" y="8485"/>
                  <a:pt x="46445" y="8485"/>
                </a:cubicBezTo>
                <a:cubicBezTo>
                  <a:pt x="46504" y="8485"/>
                  <a:pt x="46582" y="8558"/>
                  <a:pt x="46564" y="8647"/>
                </a:cubicBezTo>
                <a:lnTo>
                  <a:pt x="46564" y="8667"/>
                </a:lnTo>
                <a:lnTo>
                  <a:pt x="46584" y="8667"/>
                </a:lnTo>
                <a:cubicBezTo>
                  <a:pt x="46604" y="8627"/>
                  <a:pt x="46624" y="8568"/>
                  <a:pt x="46624" y="8528"/>
                </a:cubicBezTo>
                <a:cubicBezTo>
                  <a:pt x="46624" y="8490"/>
                  <a:pt x="46639" y="8477"/>
                  <a:pt x="46661" y="8477"/>
                </a:cubicBezTo>
                <a:cubicBezTo>
                  <a:pt x="46674" y="8477"/>
                  <a:pt x="46688" y="8481"/>
                  <a:pt x="46703" y="8488"/>
                </a:cubicBezTo>
                <a:cubicBezTo>
                  <a:pt x="46762" y="8488"/>
                  <a:pt x="46842" y="8528"/>
                  <a:pt x="46901" y="8568"/>
                </a:cubicBezTo>
                <a:cubicBezTo>
                  <a:pt x="46921" y="8588"/>
                  <a:pt x="46921" y="8627"/>
                  <a:pt x="46941" y="8647"/>
                </a:cubicBezTo>
                <a:cubicBezTo>
                  <a:pt x="46959" y="8665"/>
                  <a:pt x="46975" y="8672"/>
                  <a:pt x="46991" y="8672"/>
                </a:cubicBezTo>
                <a:cubicBezTo>
                  <a:pt x="47026" y="8672"/>
                  <a:pt x="47058" y="8635"/>
                  <a:pt x="47100" y="8607"/>
                </a:cubicBezTo>
                <a:cubicBezTo>
                  <a:pt x="47119" y="8607"/>
                  <a:pt x="47119" y="8588"/>
                  <a:pt x="47139" y="8588"/>
                </a:cubicBezTo>
                <a:cubicBezTo>
                  <a:pt x="47139" y="8588"/>
                  <a:pt x="47139" y="8607"/>
                  <a:pt x="47139" y="8627"/>
                </a:cubicBezTo>
                <a:cubicBezTo>
                  <a:pt x="47139" y="8647"/>
                  <a:pt x="47179" y="8667"/>
                  <a:pt x="47218" y="8667"/>
                </a:cubicBezTo>
                <a:cubicBezTo>
                  <a:pt x="47298" y="8667"/>
                  <a:pt x="47357" y="8627"/>
                  <a:pt x="47437" y="8607"/>
                </a:cubicBezTo>
                <a:cubicBezTo>
                  <a:pt x="47516" y="8607"/>
                  <a:pt x="47595" y="8607"/>
                  <a:pt x="47675" y="8627"/>
                </a:cubicBezTo>
                <a:lnTo>
                  <a:pt x="47754" y="8647"/>
                </a:lnTo>
                <a:cubicBezTo>
                  <a:pt x="47794" y="8707"/>
                  <a:pt x="47853" y="8726"/>
                  <a:pt x="47913" y="8726"/>
                </a:cubicBezTo>
                <a:cubicBezTo>
                  <a:pt x="47925" y="8764"/>
                  <a:pt x="47946" y="8778"/>
                  <a:pt x="47969" y="8778"/>
                </a:cubicBezTo>
                <a:cubicBezTo>
                  <a:pt x="47983" y="8778"/>
                  <a:pt x="47997" y="8773"/>
                  <a:pt x="48012" y="8766"/>
                </a:cubicBezTo>
                <a:lnTo>
                  <a:pt x="48111" y="8766"/>
                </a:lnTo>
                <a:cubicBezTo>
                  <a:pt x="48111" y="8806"/>
                  <a:pt x="48131" y="8806"/>
                  <a:pt x="48151" y="8806"/>
                </a:cubicBezTo>
                <a:cubicBezTo>
                  <a:pt x="48210" y="8865"/>
                  <a:pt x="48309" y="8845"/>
                  <a:pt x="48369" y="8885"/>
                </a:cubicBezTo>
                <a:lnTo>
                  <a:pt x="48369" y="8945"/>
                </a:lnTo>
                <a:cubicBezTo>
                  <a:pt x="48369" y="8984"/>
                  <a:pt x="48369" y="9004"/>
                  <a:pt x="48408" y="9024"/>
                </a:cubicBezTo>
                <a:cubicBezTo>
                  <a:pt x="48414" y="9029"/>
                  <a:pt x="48420" y="9032"/>
                  <a:pt x="48427" y="9032"/>
                </a:cubicBezTo>
                <a:cubicBezTo>
                  <a:pt x="48447" y="9032"/>
                  <a:pt x="48468" y="9013"/>
                  <a:pt x="48468" y="8984"/>
                </a:cubicBezTo>
                <a:lnTo>
                  <a:pt x="48567" y="8984"/>
                </a:lnTo>
                <a:cubicBezTo>
                  <a:pt x="48583" y="9017"/>
                  <a:pt x="48613" y="9049"/>
                  <a:pt x="48655" y="9049"/>
                </a:cubicBezTo>
                <a:cubicBezTo>
                  <a:pt x="48665" y="9049"/>
                  <a:pt x="48675" y="9047"/>
                  <a:pt x="48686" y="9044"/>
                </a:cubicBezTo>
                <a:cubicBezTo>
                  <a:pt x="48715" y="9015"/>
                  <a:pt x="48733" y="8996"/>
                  <a:pt x="48765" y="8996"/>
                </a:cubicBezTo>
                <a:cubicBezTo>
                  <a:pt x="48776" y="8996"/>
                  <a:pt x="48789" y="8999"/>
                  <a:pt x="48805" y="9004"/>
                </a:cubicBezTo>
                <a:cubicBezTo>
                  <a:pt x="48814" y="9013"/>
                  <a:pt x="48825" y="9017"/>
                  <a:pt x="48835" y="9017"/>
                </a:cubicBezTo>
                <a:cubicBezTo>
                  <a:pt x="48871" y="9017"/>
                  <a:pt x="48913" y="8975"/>
                  <a:pt x="48944" y="8945"/>
                </a:cubicBezTo>
                <a:cubicBezTo>
                  <a:pt x="48969" y="8963"/>
                  <a:pt x="48992" y="8970"/>
                  <a:pt x="49014" y="8970"/>
                </a:cubicBezTo>
                <a:cubicBezTo>
                  <a:pt x="49061" y="8970"/>
                  <a:pt x="49101" y="8938"/>
                  <a:pt x="49142" y="8925"/>
                </a:cubicBezTo>
                <a:lnTo>
                  <a:pt x="49261" y="8925"/>
                </a:lnTo>
                <a:cubicBezTo>
                  <a:pt x="49301" y="8925"/>
                  <a:pt x="49340" y="8905"/>
                  <a:pt x="49340" y="8865"/>
                </a:cubicBezTo>
                <a:cubicBezTo>
                  <a:pt x="49420" y="8865"/>
                  <a:pt x="49499" y="8826"/>
                  <a:pt x="49539" y="8766"/>
                </a:cubicBezTo>
                <a:cubicBezTo>
                  <a:pt x="49578" y="8726"/>
                  <a:pt x="49638" y="8687"/>
                  <a:pt x="49618" y="8647"/>
                </a:cubicBezTo>
                <a:cubicBezTo>
                  <a:pt x="49578" y="8548"/>
                  <a:pt x="49658" y="8568"/>
                  <a:pt x="49697" y="8548"/>
                </a:cubicBezTo>
                <a:cubicBezTo>
                  <a:pt x="49757" y="8568"/>
                  <a:pt x="49836" y="8588"/>
                  <a:pt x="49896" y="8588"/>
                </a:cubicBezTo>
                <a:lnTo>
                  <a:pt x="49995" y="8588"/>
                </a:lnTo>
                <a:cubicBezTo>
                  <a:pt x="49995" y="8588"/>
                  <a:pt x="50015" y="8607"/>
                  <a:pt x="50015" y="8607"/>
                </a:cubicBezTo>
                <a:cubicBezTo>
                  <a:pt x="50015" y="8667"/>
                  <a:pt x="50054" y="8707"/>
                  <a:pt x="50114" y="8707"/>
                </a:cubicBezTo>
                <a:cubicBezTo>
                  <a:pt x="50121" y="8703"/>
                  <a:pt x="50133" y="8702"/>
                  <a:pt x="50147" y="8702"/>
                </a:cubicBezTo>
                <a:cubicBezTo>
                  <a:pt x="50162" y="8702"/>
                  <a:pt x="50180" y="8703"/>
                  <a:pt x="50200" y="8703"/>
                </a:cubicBezTo>
                <a:cubicBezTo>
                  <a:pt x="50258" y="8703"/>
                  <a:pt x="50328" y="8693"/>
                  <a:pt x="50352" y="8607"/>
                </a:cubicBezTo>
                <a:cubicBezTo>
                  <a:pt x="50380" y="8593"/>
                  <a:pt x="50411" y="8587"/>
                  <a:pt x="50441" y="8587"/>
                </a:cubicBezTo>
                <a:cubicBezTo>
                  <a:pt x="50496" y="8587"/>
                  <a:pt x="50551" y="8609"/>
                  <a:pt x="50590" y="8647"/>
                </a:cubicBezTo>
                <a:cubicBezTo>
                  <a:pt x="50614" y="8672"/>
                  <a:pt x="50646" y="8689"/>
                  <a:pt x="50681" y="8689"/>
                </a:cubicBezTo>
                <a:cubicBezTo>
                  <a:pt x="50703" y="8689"/>
                  <a:pt x="50726" y="8682"/>
                  <a:pt x="50748" y="8667"/>
                </a:cubicBezTo>
                <a:cubicBezTo>
                  <a:pt x="50788" y="8667"/>
                  <a:pt x="50848" y="8647"/>
                  <a:pt x="50907" y="8647"/>
                </a:cubicBezTo>
                <a:cubicBezTo>
                  <a:pt x="50916" y="8643"/>
                  <a:pt x="50924" y="8640"/>
                  <a:pt x="50931" y="8640"/>
                </a:cubicBezTo>
                <a:cubicBezTo>
                  <a:pt x="50955" y="8640"/>
                  <a:pt x="50967" y="8669"/>
                  <a:pt x="50967" y="8746"/>
                </a:cubicBezTo>
                <a:cubicBezTo>
                  <a:pt x="50967" y="8806"/>
                  <a:pt x="51006" y="8885"/>
                  <a:pt x="51066" y="8885"/>
                </a:cubicBezTo>
                <a:cubicBezTo>
                  <a:pt x="51125" y="8885"/>
                  <a:pt x="51125" y="8707"/>
                  <a:pt x="51224" y="8607"/>
                </a:cubicBezTo>
                <a:cubicBezTo>
                  <a:pt x="51266" y="8621"/>
                  <a:pt x="51309" y="8635"/>
                  <a:pt x="51351" y="8635"/>
                </a:cubicBezTo>
                <a:cubicBezTo>
                  <a:pt x="51368" y="8635"/>
                  <a:pt x="51385" y="8633"/>
                  <a:pt x="51403" y="8627"/>
                </a:cubicBezTo>
                <a:cubicBezTo>
                  <a:pt x="51436" y="8614"/>
                  <a:pt x="51467" y="8610"/>
                  <a:pt x="51496" y="8610"/>
                </a:cubicBezTo>
                <a:cubicBezTo>
                  <a:pt x="51555" y="8610"/>
                  <a:pt x="51608" y="8627"/>
                  <a:pt x="51661" y="8627"/>
                </a:cubicBezTo>
                <a:cubicBezTo>
                  <a:pt x="51661" y="8726"/>
                  <a:pt x="51760" y="8746"/>
                  <a:pt x="51819" y="8806"/>
                </a:cubicBezTo>
                <a:cubicBezTo>
                  <a:pt x="51841" y="8828"/>
                  <a:pt x="51860" y="8836"/>
                  <a:pt x="51878" y="8836"/>
                </a:cubicBezTo>
                <a:cubicBezTo>
                  <a:pt x="51908" y="8836"/>
                  <a:pt x="51933" y="8811"/>
                  <a:pt x="51958" y="8786"/>
                </a:cubicBezTo>
                <a:lnTo>
                  <a:pt x="52018" y="8826"/>
                </a:lnTo>
                <a:cubicBezTo>
                  <a:pt x="52038" y="8865"/>
                  <a:pt x="52057" y="8905"/>
                  <a:pt x="52077" y="8925"/>
                </a:cubicBezTo>
                <a:cubicBezTo>
                  <a:pt x="52038" y="8925"/>
                  <a:pt x="51998" y="8925"/>
                  <a:pt x="51978" y="8984"/>
                </a:cubicBezTo>
                <a:cubicBezTo>
                  <a:pt x="52018" y="9014"/>
                  <a:pt x="52038" y="9029"/>
                  <a:pt x="52055" y="9029"/>
                </a:cubicBezTo>
                <a:cubicBezTo>
                  <a:pt x="52072" y="9029"/>
                  <a:pt x="52087" y="9014"/>
                  <a:pt x="52117" y="8984"/>
                </a:cubicBezTo>
                <a:lnTo>
                  <a:pt x="52375" y="8964"/>
                </a:lnTo>
                <a:cubicBezTo>
                  <a:pt x="52417" y="8986"/>
                  <a:pt x="52465" y="9007"/>
                  <a:pt x="52510" y="9007"/>
                </a:cubicBezTo>
                <a:cubicBezTo>
                  <a:pt x="52549" y="9007"/>
                  <a:pt x="52585" y="8991"/>
                  <a:pt x="52613" y="8945"/>
                </a:cubicBezTo>
                <a:cubicBezTo>
                  <a:pt x="52634" y="8912"/>
                  <a:pt x="52656" y="8897"/>
                  <a:pt x="52678" y="8897"/>
                </a:cubicBezTo>
                <a:cubicBezTo>
                  <a:pt x="52696" y="8897"/>
                  <a:pt x="52714" y="8907"/>
                  <a:pt x="52732" y="8925"/>
                </a:cubicBezTo>
                <a:cubicBezTo>
                  <a:pt x="52732" y="8945"/>
                  <a:pt x="52751" y="8964"/>
                  <a:pt x="52771" y="8964"/>
                </a:cubicBezTo>
                <a:cubicBezTo>
                  <a:pt x="52787" y="8975"/>
                  <a:pt x="52797" y="8978"/>
                  <a:pt x="52805" y="8978"/>
                </a:cubicBezTo>
                <a:cubicBezTo>
                  <a:pt x="52823" y="8978"/>
                  <a:pt x="52829" y="8960"/>
                  <a:pt x="52861" y="8960"/>
                </a:cubicBezTo>
                <a:cubicBezTo>
                  <a:pt x="52869" y="8960"/>
                  <a:pt x="52878" y="8961"/>
                  <a:pt x="52890" y="8964"/>
                </a:cubicBezTo>
                <a:cubicBezTo>
                  <a:pt x="52930" y="8964"/>
                  <a:pt x="52930" y="8945"/>
                  <a:pt x="52950" y="8925"/>
                </a:cubicBezTo>
                <a:cubicBezTo>
                  <a:pt x="52970" y="8925"/>
                  <a:pt x="52989" y="8925"/>
                  <a:pt x="53009" y="8905"/>
                </a:cubicBezTo>
                <a:cubicBezTo>
                  <a:pt x="53029" y="8885"/>
                  <a:pt x="53029" y="8885"/>
                  <a:pt x="53029" y="8845"/>
                </a:cubicBezTo>
                <a:cubicBezTo>
                  <a:pt x="53049" y="8826"/>
                  <a:pt x="53089" y="8786"/>
                  <a:pt x="53128" y="8766"/>
                </a:cubicBezTo>
                <a:lnTo>
                  <a:pt x="53287" y="8766"/>
                </a:lnTo>
                <a:cubicBezTo>
                  <a:pt x="53322" y="8780"/>
                  <a:pt x="53357" y="8787"/>
                  <a:pt x="53391" y="8787"/>
                </a:cubicBezTo>
                <a:cubicBezTo>
                  <a:pt x="53454" y="8787"/>
                  <a:pt x="53513" y="8765"/>
                  <a:pt x="53565" y="8726"/>
                </a:cubicBezTo>
                <a:cubicBezTo>
                  <a:pt x="53599" y="8703"/>
                  <a:pt x="53634" y="8694"/>
                  <a:pt x="53669" y="8694"/>
                </a:cubicBezTo>
                <a:cubicBezTo>
                  <a:pt x="53694" y="8694"/>
                  <a:pt x="53718" y="8698"/>
                  <a:pt x="53743" y="8707"/>
                </a:cubicBezTo>
                <a:cubicBezTo>
                  <a:pt x="53757" y="8721"/>
                  <a:pt x="53771" y="8735"/>
                  <a:pt x="53785" y="8735"/>
                </a:cubicBezTo>
                <a:cubicBezTo>
                  <a:pt x="53791" y="8735"/>
                  <a:pt x="53797" y="8732"/>
                  <a:pt x="53803" y="8726"/>
                </a:cubicBezTo>
                <a:cubicBezTo>
                  <a:pt x="53842" y="8786"/>
                  <a:pt x="53902" y="8826"/>
                  <a:pt x="53981" y="8845"/>
                </a:cubicBezTo>
                <a:cubicBezTo>
                  <a:pt x="54007" y="8845"/>
                  <a:pt x="54034" y="8863"/>
                  <a:pt x="54060" y="8863"/>
                </a:cubicBezTo>
                <a:cubicBezTo>
                  <a:pt x="54074" y="8863"/>
                  <a:pt x="54087" y="8859"/>
                  <a:pt x="54100" y="8845"/>
                </a:cubicBezTo>
                <a:cubicBezTo>
                  <a:pt x="54113" y="8839"/>
                  <a:pt x="54133" y="8837"/>
                  <a:pt x="54156" y="8837"/>
                </a:cubicBezTo>
                <a:cubicBezTo>
                  <a:pt x="54201" y="8837"/>
                  <a:pt x="54259" y="8845"/>
                  <a:pt x="54298" y="8845"/>
                </a:cubicBezTo>
                <a:cubicBezTo>
                  <a:pt x="54298" y="8826"/>
                  <a:pt x="54318" y="8766"/>
                  <a:pt x="54298" y="8746"/>
                </a:cubicBezTo>
                <a:cubicBezTo>
                  <a:pt x="54292" y="8733"/>
                  <a:pt x="54283" y="8729"/>
                  <a:pt x="54273" y="8729"/>
                </a:cubicBezTo>
                <a:cubicBezTo>
                  <a:pt x="54252" y="8729"/>
                  <a:pt x="54226" y="8746"/>
                  <a:pt x="54199" y="8746"/>
                </a:cubicBezTo>
                <a:cubicBezTo>
                  <a:pt x="54159" y="8746"/>
                  <a:pt x="54159" y="8726"/>
                  <a:pt x="54179" y="8707"/>
                </a:cubicBezTo>
                <a:cubicBezTo>
                  <a:pt x="54199" y="8667"/>
                  <a:pt x="54219" y="8627"/>
                  <a:pt x="54239" y="8588"/>
                </a:cubicBezTo>
                <a:cubicBezTo>
                  <a:pt x="54239" y="8568"/>
                  <a:pt x="54259" y="8568"/>
                  <a:pt x="54278" y="8568"/>
                </a:cubicBezTo>
                <a:cubicBezTo>
                  <a:pt x="54397" y="8588"/>
                  <a:pt x="54497" y="8607"/>
                  <a:pt x="54616" y="8627"/>
                </a:cubicBezTo>
                <a:cubicBezTo>
                  <a:pt x="54655" y="8647"/>
                  <a:pt x="54715" y="8627"/>
                  <a:pt x="54754" y="8667"/>
                </a:cubicBezTo>
                <a:cubicBezTo>
                  <a:pt x="54735" y="8667"/>
                  <a:pt x="54695" y="8687"/>
                  <a:pt x="54715" y="8707"/>
                </a:cubicBezTo>
                <a:cubicBezTo>
                  <a:pt x="54754" y="8746"/>
                  <a:pt x="54794" y="8786"/>
                  <a:pt x="54834" y="8826"/>
                </a:cubicBezTo>
                <a:cubicBezTo>
                  <a:pt x="54841" y="8829"/>
                  <a:pt x="54848" y="8831"/>
                  <a:pt x="54854" y="8831"/>
                </a:cubicBezTo>
                <a:cubicBezTo>
                  <a:pt x="54880" y="8831"/>
                  <a:pt x="54889" y="8802"/>
                  <a:pt x="54873" y="8786"/>
                </a:cubicBezTo>
                <a:cubicBezTo>
                  <a:pt x="54899" y="8769"/>
                  <a:pt x="54927" y="8763"/>
                  <a:pt x="54956" y="8763"/>
                </a:cubicBezTo>
                <a:cubicBezTo>
                  <a:pt x="54996" y="8763"/>
                  <a:pt x="55037" y="8774"/>
                  <a:pt x="55072" y="8786"/>
                </a:cubicBezTo>
                <a:cubicBezTo>
                  <a:pt x="55052" y="8826"/>
                  <a:pt x="55052" y="8845"/>
                  <a:pt x="55052" y="8885"/>
                </a:cubicBezTo>
                <a:cubicBezTo>
                  <a:pt x="55052" y="8919"/>
                  <a:pt x="55067" y="8968"/>
                  <a:pt x="55096" y="8968"/>
                </a:cubicBezTo>
                <a:cubicBezTo>
                  <a:pt x="55101" y="8968"/>
                  <a:pt x="55106" y="8967"/>
                  <a:pt x="55111" y="8964"/>
                </a:cubicBezTo>
                <a:cubicBezTo>
                  <a:pt x="55119" y="8963"/>
                  <a:pt x="55126" y="8962"/>
                  <a:pt x="55134" y="8962"/>
                </a:cubicBezTo>
                <a:cubicBezTo>
                  <a:pt x="55187" y="8962"/>
                  <a:pt x="55241" y="9003"/>
                  <a:pt x="55302" y="9003"/>
                </a:cubicBezTo>
                <a:cubicBezTo>
                  <a:pt x="55323" y="9003"/>
                  <a:pt x="55346" y="8998"/>
                  <a:pt x="55369" y="8984"/>
                </a:cubicBezTo>
                <a:cubicBezTo>
                  <a:pt x="55449" y="8964"/>
                  <a:pt x="55508" y="8964"/>
                  <a:pt x="55587" y="8964"/>
                </a:cubicBezTo>
                <a:cubicBezTo>
                  <a:pt x="55627" y="8964"/>
                  <a:pt x="55686" y="8945"/>
                  <a:pt x="55706" y="8905"/>
                </a:cubicBezTo>
                <a:lnTo>
                  <a:pt x="56063" y="8865"/>
                </a:lnTo>
                <a:cubicBezTo>
                  <a:pt x="56083" y="8865"/>
                  <a:pt x="56103" y="8845"/>
                  <a:pt x="56103" y="8826"/>
                </a:cubicBezTo>
                <a:cubicBezTo>
                  <a:pt x="56162" y="8865"/>
                  <a:pt x="56222" y="8865"/>
                  <a:pt x="56301" y="8865"/>
                </a:cubicBezTo>
                <a:cubicBezTo>
                  <a:pt x="56321" y="8865"/>
                  <a:pt x="56341" y="8845"/>
                  <a:pt x="56341" y="8806"/>
                </a:cubicBezTo>
                <a:cubicBezTo>
                  <a:pt x="56381" y="8826"/>
                  <a:pt x="56420" y="8845"/>
                  <a:pt x="56460" y="8845"/>
                </a:cubicBezTo>
                <a:cubicBezTo>
                  <a:pt x="56519" y="8845"/>
                  <a:pt x="56519" y="8806"/>
                  <a:pt x="56480" y="8746"/>
                </a:cubicBezTo>
                <a:lnTo>
                  <a:pt x="56420" y="8667"/>
                </a:lnTo>
                <a:cubicBezTo>
                  <a:pt x="56440" y="8647"/>
                  <a:pt x="56460" y="8627"/>
                  <a:pt x="56480" y="8607"/>
                </a:cubicBezTo>
                <a:lnTo>
                  <a:pt x="56519" y="8607"/>
                </a:lnTo>
                <a:cubicBezTo>
                  <a:pt x="56537" y="8634"/>
                  <a:pt x="56551" y="8645"/>
                  <a:pt x="56565" y="8645"/>
                </a:cubicBezTo>
                <a:cubicBezTo>
                  <a:pt x="56581" y="8645"/>
                  <a:pt x="56597" y="8629"/>
                  <a:pt x="56619" y="8607"/>
                </a:cubicBezTo>
                <a:lnTo>
                  <a:pt x="56658" y="8588"/>
                </a:lnTo>
                <a:lnTo>
                  <a:pt x="56658" y="8588"/>
                </a:lnTo>
                <a:cubicBezTo>
                  <a:pt x="56658" y="8647"/>
                  <a:pt x="56638" y="8687"/>
                  <a:pt x="56638" y="8726"/>
                </a:cubicBezTo>
                <a:cubicBezTo>
                  <a:pt x="56619" y="8766"/>
                  <a:pt x="56638" y="8806"/>
                  <a:pt x="56678" y="8826"/>
                </a:cubicBezTo>
                <a:cubicBezTo>
                  <a:pt x="56699" y="8840"/>
                  <a:pt x="56723" y="8846"/>
                  <a:pt x="56746" y="8846"/>
                </a:cubicBezTo>
                <a:cubicBezTo>
                  <a:pt x="56789" y="8846"/>
                  <a:pt x="56831" y="8824"/>
                  <a:pt x="56857" y="8786"/>
                </a:cubicBezTo>
                <a:cubicBezTo>
                  <a:pt x="56896" y="8746"/>
                  <a:pt x="56916" y="8726"/>
                  <a:pt x="56876" y="8687"/>
                </a:cubicBezTo>
                <a:cubicBezTo>
                  <a:pt x="56837" y="8647"/>
                  <a:pt x="56837" y="8647"/>
                  <a:pt x="56857" y="8627"/>
                </a:cubicBezTo>
                <a:lnTo>
                  <a:pt x="56995" y="8627"/>
                </a:lnTo>
                <a:cubicBezTo>
                  <a:pt x="57045" y="8627"/>
                  <a:pt x="57067" y="8696"/>
                  <a:pt x="57107" y="8696"/>
                </a:cubicBezTo>
                <a:cubicBezTo>
                  <a:pt x="57115" y="8696"/>
                  <a:pt x="57124" y="8693"/>
                  <a:pt x="57134" y="8687"/>
                </a:cubicBezTo>
                <a:cubicBezTo>
                  <a:pt x="57174" y="8677"/>
                  <a:pt x="57209" y="8672"/>
                  <a:pt x="57243" y="8672"/>
                </a:cubicBezTo>
                <a:cubicBezTo>
                  <a:pt x="57278" y="8672"/>
                  <a:pt x="57313" y="8677"/>
                  <a:pt x="57352" y="8687"/>
                </a:cubicBezTo>
                <a:cubicBezTo>
                  <a:pt x="57392" y="8707"/>
                  <a:pt x="57332" y="8806"/>
                  <a:pt x="57352" y="8845"/>
                </a:cubicBezTo>
                <a:cubicBezTo>
                  <a:pt x="57352" y="8878"/>
                  <a:pt x="57366" y="8910"/>
                  <a:pt x="57392" y="8910"/>
                </a:cubicBezTo>
                <a:cubicBezTo>
                  <a:pt x="57398" y="8910"/>
                  <a:pt x="57405" y="8909"/>
                  <a:pt x="57412" y="8905"/>
                </a:cubicBezTo>
                <a:cubicBezTo>
                  <a:pt x="57451" y="8905"/>
                  <a:pt x="57471" y="8885"/>
                  <a:pt x="57471" y="8845"/>
                </a:cubicBezTo>
                <a:cubicBezTo>
                  <a:pt x="57471" y="8826"/>
                  <a:pt x="57471" y="8806"/>
                  <a:pt x="57471" y="8786"/>
                </a:cubicBezTo>
                <a:cubicBezTo>
                  <a:pt x="57471" y="8766"/>
                  <a:pt x="57471" y="8746"/>
                  <a:pt x="57491" y="8707"/>
                </a:cubicBezTo>
                <a:cubicBezTo>
                  <a:pt x="57590" y="8647"/>
                  <a:pt x="57709" y="8607"/>
                  <a:pt x="57828" y="8607"/>
                </a:cubicBezTo>
                <a:lnTo>
                  <a:pt x="57848" y="8607"/>
                </a:lnTo>
                <a:cubicBezTo>
                  <a:pt x="57848" y="8607"/>
                  <a:pt x="57729" y="8568"/>
                  <a:pt x="57729" y="8469"/>
                </a:cubicBezTo>
                <a:lnTo>
                  <a:pt x="57729" y="8469"/>
                </a:lnTo>
                <a:cubicBezTo>
                  <a:pt x="57787" y="8498"/>
                  <a:pt x="57845" y="8516"/>
                  <a:pt x="57911" y="8516"/>
                </a:cubicBezTo>
                <a:cubicBezTo>
                  <a:pt x="57935" y="8516"/>
                  <a:pt x="57960" y="8514"/>
                  <a:pt x="57987" y="8508"/>
                </a:cubicBezTo>
                <a:cubicBezTo>
                  <a:pt x="58007" y="8488"/>
                  <a:pt x="58027" y="8409"/>
                  <a:pt x="57927" y="8409"/>
                </a:cubicBezTo>
                <a:lnTo>
                  <a:pt x="57888" y="8409"/>
                </a:lnTo>
                <a:cubicBezTo>
                  <a:pt x="57828" y="8409"/>
                  <a:pt x="57828" y="8409"/>
                  <a:pt x="57808" y="8310"/>
                </a:cubicBezTo>
                <a:lnTo>
                  <a:pt x="57808" y="8310"/>
                </a:lnTo>
                <a:lnTo>
                  <a:pt x="57868" y="8330"/>
                </a:lnTo>
                <a:cubicBezTo>
                  <a:pt x="57897" y="8350"/>
                  <a:pt x="57924" y="8358"/>
                  <a:pt x="57950" y="8358"/>
                </a:cubicBezTo>
                <a:cubicBezTo>
                  <a:pt x="58033" y="8358"/>
                  <a:pt x="58108" y="8279"/>
                  <a:pt x="58203" y="8279"/>
                </a:cubicBezTo>
                <a:cubicBezTo>
                  <a:pt x="58223" y="8279"/>
                  <a:pt x="58243" y="8282"/>
                  <a:pt x="58265" y="8290"/>
                </a:cubicBezTo>
                <a:cubicBezTo>
                  <a:pt x="58265" y="8290"/>
                  <a:pt x="58284" y="8250"/>
                  <a:pt x="58304" y="8231"/>
                </a:cubicBezTo>
                <a:cubicBezTo>
                  <a:pt x="58324" y="8204"/>
                  <a:pt x="58344" y="8195"/>
                  <a:pt x="58364" y="8195"/>
                </a:cubicBezTo>
                <a:cubicBezTo>
                  <a:pt x="58406" y="8195"/>
                  <a:pt x="58450" y="8231"/>
                  <a:pt x="58503" y="8231"/>
                </a:cubicBezTo>
                <a:cubicBezTo>
                  <a:pt x="58641" y="8231"/>
                  <a:pt x="58800" y="8250"/>
                  <a:pt x="58939" y="8310"/>
                </a:cubicBezTo>
                <a:cubicBezTo>
                  <a:pt x="58959" y="8320"/>
                  <a:pt x="58978" y="8325"/>
                  <a:pt x="59001" y="8325"/>
                </a:cubicBezTo>
                <a:cubicBezTo>
                  <a:pt x="59023" y="8325"/>
                  <a:pt x="59048" y="8320"/>
                  <a:pt x="59078" y="8310"/>
                </a:cubicBezTo>
                <a:cubicBezTo>
                  <a:pt x="59117" y="8290"/>
                  <a:pt x="59177" y="8270"/>
                  <a:pt x="59236" y="8270"/>
                </a:cubicBezTo>
                <a:lnTo>
                  <a:pt x="59276" y="8270"/>
                </a:lnTo>
                <a:cubicBezTo>
                  <a:pt x="59305" y="8299"/>
                  <a:pt x="59345" y="8318"/>
                  <a:pt x="59387" y="8318"/>
                </a:cubicBezTo>
                <a:cubicBezTo>
                  <a:pt x="59403" y="8318"/>
                  <a:pt x="59419" y="8315"/>
                  <a:pt x="59435" y="8310"/>
                </a:cubicBezTo>
                <a:cubicBezTo>
                  <a:pt x="59446" y="8307"/>
                  <a:pt x="59456" y="8306"/>
                  <a:pt x="59466" y="8306"/>
                </a:cubicBezTo>
                <a:cubicBezTo>
                  <a:pt x="59526" y="8306"/>
                  <a:pt x="59562" y="8350"/>
                  <a:pt x="59613" y="8350"/>
                </a:cubicBezTo>
                <a:cubicBezTo>
                  <a:pt x="59653" y="8369"/>
                  <a:pt x="59673" y="8429"/>
                  <a:pt x="59653" y="8469"/>
                </a:cubicBezTo>
                <a:cubicBezTo>
                  <a:pt x="59633" y="8508"/>
                  <a:pt x="59653" y="8528"/>
                  <a:pt x="59692" y="8548"/>
                </a:cubicBezTo>
                <a:cubicBezTo>
                  <a:pt x="59712" y="8548"/>
                  <a:pt x="59752" y="8528"/>
                  <a:pt x="59772" y="8508"/>
                </a:cubicBezTo>
                <a:cubicBezTo>
                  <a:pt x="59772" y="8488"/>
                  <a:pt x="59772" y="8469"/>
                  <a:pt x="59772" y="8449"/>
                </a:cubicBezTo>
                <a:cubicBezTo>
                  <a:pt x="59795" y="8402"/>
                  <a:pt x="59805" y="8383"/>
                  <a:pt x="59829" y="8383"/>
                </a:cubicBezTo>
                <a:cubicBezTo>
                  <a:pt x="59845" y="8383"/>
                  <a:pt x="59869" y="8393"/>
                  <a:pt x="59911" y="8409"/>
                </a:cubicBezTo>
                <a:cubicBezTo>
                  <a:pt x="59930" y="8409"/>
                  <a:pt x="59950" y="8409"/>
                  <a:pt x="59950" y="8389"/>
                </a:cubicBezTo>
                <a:cubicBezTo>
                  <a:pt x="59971" y="8384"/>
                  <a:pt x="59993" y="8381"/>
                  <a:pt x="60014" y="8381"/>
                </a:cubicBezTo>
                <a:cubicBezTo>
                  <a:pt x="60071" y="8381"/>
                  <a:pt x="60125" y="8400"/>
                  <a:pt x="60168" y="8429"/>
                </a:cubicBezTo>
                <a:cubicBezTo>
                  <a:pt x="60186" y="8447"/>
                  <a:pt x="60208" y="8457"/>
                  <a:pt x="60230" y="8457"/>
                </a:cubicBezTo>
                <a:cubicBezTo>
                  <a:pt x="60258" y="8457"/>
                  <a:pt x="60285" y="8442"/>
                  <a:pt x="60307" y="8409"/>
                </a:cubicBezTo>
                <a:cubicBezTo>
                  <a:pt x="60323" y="8409"/>
                  <a:pt x="60342" y="8412"/>
                  <a:pt x="60360" y="8412"/>
                </a:cubicBezTo>
                <a:cubicBezTo>
                  <a:pt x="60388" y="8412"/>
                  <a:pt x="60414" y="8405"/>
                  <a:pt x="60426" y="8369"/>
                </a:cubicBezTo>
                <a:cubicBezTo>
                  <a:pt x="60446" y="8330"/>
                  <a:pt x="60486" y="8310"/>
                  <a:pt x="60525" y="8310"/>
                </a:cubicBezTo>
                <a:cubicBezTo>
                  <a:pt x="60565" y="8310"/>
                  <a:pt x="60585" y="8290"/>
                  <a:pt x="60624" y="8270"/>
                </a:cubicBezTo>
                <a:cubicBezTo>
                  <a:pt x="60660" y="8270"/>
                  <a:pt x="60703" y="8278"/>
                  <a:pt x="60745" y="8278"/>
                </a:cubicBezTo>
                <a:cubicBezTo>
                  <a:pt x="60798" y="8278"/>
                  <a:pt x="60849" y="8266"/>
                  <a:pt x="60882" y="8211"/>
                </a:cubicBezTo>
                <a:cubicBezTo>
                  <a:pt x="60896" y="8197"/>
                  <a:pt x="60920" y="8183"/>
                  <a:pt x="60940" y="8183"/>
                </a:cubicBezTo>
                <a:cubicBezTo>
                  <a:pt x="60948" y="8183"/>
                  <a:pt x="60956" y="8185"/>
                  <a:pt x="60962" y="8191"/>
                </a:cubicBezTo>
                <a:cubicBezTo>
                  <a:pt x="60977" y="8196"/>
                  <a:pt x="60991" y="8197"/>
                  <a:pt x="61006" y="8197"/>
                </a:cubicBezTo>
                <a:cubicBezTo>
                  <a:pt x="61021" y="8197"/>
                  <a:pt x="61035" y="8196"/>
                  <a:pt x="61048" y="8196"/>
                </a:cubicBezTo>
                <a:cubicBezTo>
                  <a:pt x="61076" y="8196"/>
                  <a:pt x="61100" y="8201"/>
                  <a:pt x="61120" y="8231"/>
                </a:cubicBezTo>
                <a:cubicBezTo>
                  <a:pt x="61138" y="8257"/>
                  <a:pt x="61156" y="8268"/>
                  <a:pt x="61174" y="8268"/>
                </a:cubicBezTo>
                <a:cubicBezTo>
                  <a:pt x="61196" y="8268"/>
                  <a:pt x="61218" y="8252"/>
                  <a:pt x="61239" y="8231"/>
                </a:cubicBezTo>
                <a:cubicBezTo>
                  <a:pt x="61299" y="8191"/>
                  <a:pt x="61438" y="8211"/>
                  <a:pt x="61497" y="8131"/>
                </a:cubicBezTo>
                <a:lnTo>
                  <a:pt x="61596" y="8131"/>
                </a:lnTo>
                <a:cubicBezTo>
                  <a:pt x="61636" y="8112"/>
                  <a:pt x="61636" y="8072"/>
                  <a:pt x="61636" y="8032"/>
                </a:cubicBezTo>
                <a:lnTo>
                  <a:pt x="61636" y="7973"/>
                </a:lnTo>
                <a:lnTo>
                  <a:pt x="61755" y="7973"/>
                </a:lnTo>
                <a:cubicBezTo>
                  <a:pt x="61775" y="7973"/>
                  <a:pt x="61775" y="7993"/>
                  <a:pt x="61795" y="8012"/>
                </a:cubicBezTo>
                <a:cubicBezTo>
                  <a:pt x="61814" y="8012"/>
                  <a:pt x="61834" y="8012"/>
                  <a:pt x="61834" y="7973"/>
                </a:cubicBezTo>
                <a:cubicBezTo>
                  <a:pt x="61834" y="7953"/>
                  <a:pt x="61814" y="7953"/>
                  <a:pt x="61795" y="7953"/>
                </a:cubicBezTo>
                <a:cubicBezTo>
                  <a:pt x="61775" y="7933"/>
                  <a:pt x="61775" y="7933"/>
                  <a:pt x="61795" y="7913"/>
                </a:cubicBezTo>
                <a:lnTo>
                  <a:pt x="61874" y="7893"/>
                </a:lnTo>
                <a:cubicBezTo>
                  <a:pt x="61888" y="7897"/>
                  <a:pt x="61904" y="7899"/>
                  <a:pt x="61919" y="7899"/>
                </a:cubicBezTo>
                <a:cubicBezTo>
                  <a:pt x="61989" y="7899"/>
                  <a:pt x="62067" y="7866"/>
                  <a:pt x="62132" y="7834"/>
                </a:cubicBezTo>
                <a:cubicBezTo>
                  <a:pt x="62152" y="7834"/>
                  <a:pt x="62191" y="7834"/>
                  <a:pt x="62191" y="7814"/>
                </a:cubicBezTo>
                <a:cubicBezTo>
                  <a:pt x="62211" y="7735"/>
                  <a:pt x="62290" y="7735"/>
                  <a:pt x="62350" y="7735"/>
                </a:cubicBezTo>
                <a:cubicBezTo>
                  <a:pt x="62361" y="7746"/>
                  <a:pt x="62373" y="7758"/>
                  <a:pt x="62380" y="7758"/>
                </a:cubicBezTo>
                <a:cubicBezTo>
                  <a:pt x="62386" y="7758"/>
                  <a:pt x="62389" y="7752"/>
                  <a:pt x="62389" y="7735"/>
                </a:cubicBezTo>
                <a:lnTo>
                  <a:pt x="62449" y="7735"/>
                </a:lnTo>
                <a:cubicBezTo>
                  <a:pt x="62461" y="7739"/>
                  <a:pt x="62473" y="7740"/>
                  <a:pt x="62485" y="7740"/>
                </a:cubicBezTo>
                <a:cubicBezTo>
                  <a:pt x="62532" y="7740"/>
                  <a:pt x="62580" y="7715"/>
                  <a:pt x="62627" y="7715"/>
                </a:cubicBezTo>
                <a:lnTo>
                  <a:pt x="62826" y="7656"/>
                </a:lnTo>
                <a:cubicBezTo>
                  <a:pt x="62901" y="7618"/>
                  <a:pt x="62985" y="7604"/>
                  <a:pt x="63066" y="7604"/>
                </a:cubicBezTo>
                <a:cubicBezTo>
                  <a:pt x="63113" y="7604"/>
                  <a:pt x="63159" y="7609"/>
                  <a:pt x="63203" y="7616"/>
                </a:cubicBezTo>
                <a:cubicBezTo>
                  <a:pt x="63213" y="7621"/>
                  <a:pt x="63224" y="7624"/>
                  <a:pt x="63234" y="7624"/>
                </a:cubicBezTo>
                <a:cubicBezTo>
                  <a:pt x="63261" y="7624"/>
                  <a:pt x="63282" y="7605"/>
                  <a:pt x="63282" y="7576"/>
                </a:cubicBezTo>
                <a:cubicBezTo>
                  <a:pt x="63294" y="7540"/>
                  <a:pt x="63320" y="7533"/>
                  <a:pt x="63343" y="7533"/>
                </a:cubicBezTo>
                <a:cubicBezTo>
                  <a:pt x="63359" y="7533"/>
                  <a:pt x="63373" y="7537"/>
                  <a:pt x="63381" y="7537"/>
                </a:cubicBezTo>
                <a:cubicBezTo>
                  <a:pt x="63392" y="7538"/>
                  <a:pt x="63401" y="7539"/>
                  <a:pt x="63410" y="7539"/>
                </a:cubicBezTo>
                <a:cubicBezTo>
                  <a:pt x="63497" y="7539"/>
                  <a:pt x="63482" y="7454"/>
                  <a:pt x="63500" y="7418"/>
                </a:cubicBezTo>
                <a:lnTo>
                  <a:pt x="63540" y="7418"/>
                </a:lnTo>
                <a:cubicBezTo>
                  <a:pt x="63564" y="7478"/>
                  <a:pt x="63596" y="7502"/>
                  <a:pt x="63639" y="7502"/>
                </a:cubicBezTo>
                <a:cubicBezTo>
                  <a:pt x="63667" y="7502"/>
                  <a:pt x="63700" y="7492"/>
                  <a:pt x="63738" y="7477"/>
                </a:cubicBezTo>
                <a:cubicBezTo>
                  <a:pt x="63853" y="7411"/>
                  <a:pt x="63982" y="7373"/>
                  <a:pt x="64101" y="7373"/>
                </a:cubicBezTo>
                <a:cubicBezTo>
                  <a:pt x="64126" y="7373"/>
                  <a:pt x="64150" y="7374"/>
                  <a:pt x="64174" y="7378"/>
                </a:cubicBezTo>
                <a:cubicBezTo>
                  <a:pt x="64194" y="7418"/>
                  <a:pt x="64234" y="7457"/>
                  <a:pt x="64254" y="7497"/>
                </a:cubicBezTo>
                <a:cubicBezTo>
                  <a:pt x="64273" y="7517"/>
                  <a:pt x="64293" y="7517"/>
                  <a:pt x="64333" y="7556"/>
                </a:cubicBezTo>
                <a:cubicBezTo>
                  <a:pt x="64333" y="7576"/>
                  <a:pt x="64333" y="7576"/>
                  <a:pt x="64333" y="7596"/>
                </a:cubicBezTo>
                <a:cubicBezTo>
                  <a:pt x="64353" y="7626"/>
                  <a:pt x="64363" y="7641"/>
                  <a:pt x="64375" y="7641"/>
                </a:cubicBezTo>
                <a:cubicBezTo>
                  <a:pt x="64387" y="7641"/>
                  <a:pt x="64402" y="7626"/>
                  <a:pt x="64432" y="7596"/>
                </a:cubicBezTo>
                <a:cubicBezTo>
                  <a:pt x="64472" y="7556"/>
                  <a:pt x="64551" y="7537"/>
                  <a:pt x="64611" y="7537"/>
                </a:cubicBezTo>
                <a:cubicBezTo>
                  <a:pt x="64630" y="7537"/>
                  <a:pt x="64670" y="7556"/>
                  <a:pt x="64710" y="7556"/>
                </a:cubicBezTo>
                <a:cubicBezTo>
                  <a:pt x="64769" y="7556"/>
                  <a:pt x="64789" y="7497"/>
                  <a:pt x="64749" y="7418"/>
                </a:cubicBezTo>
                <a:lnTo>
                  <a:pt x="64749" y="7418"/>
                </a:lnTo>
                <a:lnTo>
                  <a:pt x="64908" y="7457"/>
                </a:lnTo>
                <a:cubicBezTo>
                  <a:pt x="64921" y="7477"/>
                  <a:pt x="64935" y="7484"/>
                  <a:pt x="64948" y="7484"/>
                </a:cubicBezTo>
                <a:cubicBezTo>
                  <a:pt x="64974" y="7484"/>
                  <a:pt x="65001" y="7457"/>
                  <a:pt x="65027" y="7457"/>
                </a:cubicBezTo>
                <a:cubicBezTo>
                  <a:pt x="65067" y="7457"/>
                  <a:pt x="65047" y="7437"/>
                  <a:pt x="65047" y="7437"/>
                </a:cubicBezTo>
                <a:cubicBezTo>
                  <a:pt x="65047" y="7418"/>
                  <a:pt x="65027" y="7418"/>
                  <a:pt x="65007" y="7418"/>
                </a:cubicBezTo>
                <a:lnTo>
                  <a:pt x="64908" y="7437"/>
                </a:lnTo>
                <a:lnTo>
                  <a:pt x="64908" y="7378"/>
                </a:lnTo>
                <a:cubicBezTo>
                  <a:pt x="65027" y="7378"/>
                  <a:pt x="65146" y="7358"/>
                  <a:pt x="65265" y="7338"/>
                </a:cubicBezTo>
                <a:cubicBezTo>
                  <a:pt x="65278" y="7334"/>
                  <a:pt x="65290" y="7332"/>
                  <a:pt x="65303" y="7332"/>
                </a:cubicBezTo>
                <a:cubicBezTo>
                  <a:pt x="65337" y="7332"/>
                  <a:pt x="65371" y="7344"/>
                  <a:pt x="65406" y="7344"/>
                </a:cubicBezTo>
                <a:cubicBezTo>
                  <a:pt x="65418" y="7344"/>
                  <a:pt x="65431" y="7342"/>
                  <a:pt x="65444" y="7338"/>
                </a:cubicBezTo>
                <a:cubicBezTo>
                  <a:pt x="65454" y="7335"/>
                  <a:pt x="65465" y="7333"/>
                  <a:pt x="65475" y="7333"/>
                </a:cubicBezTo>
                <a:cubicBezTo>
                  <a:pt x="65518" y="7333"/>
                  <a:pt x="65554" y="7365"/>
                  <a:pt x="65602" y="7398"/>
                </a:cubicBezTo>
                <a:cubicBezTo>
                  <a:pt x="65609" y="7404"/>
                  <a:pt x="65614" y="7407"/>
                  <a:pt x="65619" y="7407"/>
                </a:cubicBezTo>
                <a:cubicBezTo>
                  <a:pt x="65643" y="7407"/>
                  <a:pt x="65648" y="7338"/>
                  <a:pt x="65681" y="7338"/>
                </a:cubicBezTo>
                <a:cubicBezTo>
                  <a:pt x="65696" y="7352"/>
                  <a:pt x="65719" y="7366"/>
                  <a:pt x="65746" y="7366"/>
                </a:cubicBezTo>
                <a:cubicBezTo>
                  <a:pt x="65757" y="7366"/>
                  <a:pt x="65769" y="7364"/>
                  <a:pt x="65781" y="7358"/>
                </a:cubicBezTo>
                <a:cubicBezTo>
                  <a:pt x="65786" y="7364"/>
                  <a:pt x="65792" y="7366"/>
                  <a:pt x="65798" y="7366"/>
                </a:cubicBezTo>
                <a:cubicBezTo>
                  <a:pt x="65810" y="7366"/>
                  <a:pt x="65820" y="7352"/>
                  <a:pt x="65820" y="7338"/>
                </a:cubicBezTo>
                <a:lnTo>
                  <a:pt x="65781" y="7338"/>
                </a:lnTo>
                <a:cubicBezTo>
                  <a:pt x="65781" y="7279"/>
                  <a:pt x="65820" y="7279"/>
                  <a:pt x="65860" y="7279"/>
                </a:cubicBezTo>
                <a:cubicBezTo>
                  <a:pt x="65874" y="7308"/>
                  <a:pt x="65900" y="7326"/>
                  <a:pt x="65928" y="7326"/>
                </a:cubicBezTo>
                <a:cubicBezTo>
                  <a:pt x="65938" y="7326"/>
                  <a:pt x="65949" y="7324"/>
                  <a:pt x="65959" y="7318"/>
                </a:cubicBezTo>
                <a:lnTo>
                  <a:pt x="66078" y="7299"/>
                </a:lnTo>
                <a:cubicBezTo>
                  <a:pt x="66133" y="7326"/>
                  <a:pt x="66193" y="7341"/>
                  <a:pt x="66253" y="7341"/>
                </a:cubicBezTo>
                <a:cubicBezTo>
                  <a:pt x="66322" y="7341"/>
                  <a:pt x="66391" y="7321"/>
                  <a:pt x="66455" y="7279"/>
                </a:cubicBezTo>
                <a:lnTo>
                  <a:pt x="66792" y="7199"/>
                </a:lnTo>
                <a:cubicBezTo>
                  <a:pt x="66809" y="7199"/>
                  <a:pt x="66828" y="7201"/>
                  <a:pt x="66846" y="7201"/>
                </a:cubicBezTo>
                <a:cubicBezTo>
                  <a:pt x="66890" y="7201"/>
                  <a:pt x="66931" y="7191"/>
                  <a:pt x="66931" y="7120"/>
                </a:cubicBezTo>
                <a:cubicBezTo>
                  <a:pt x="66964" y="7098"/>
                  <a:pt x="67002" y="7083"/>
                  <a:pt x="67037" y="7083"/>
                </a:cubicBezTo>
                <a:cubicBezTo>
                  <a:pt x="67065" y="7083"/>
                  <a:pt x="67091" y="7093"/>
                  <a:pt x="67109" y="7120"/>
                </a:cubicBezTo>
                <a:cubicBezTo>
                  <a:pt x="67121" y="7143"/>
                  <a:pt x="67139" y="7153"/>
                  <a:pt x="67165" y="7153"/>
                </a:cubicBezTo>
                <a:cubicBezTo>
                  <a:pt x="67182" y="7153"/>
                  <a:pt x="67204" y="7148"/>
                  <a:pt x="67228" y="7140"/>
                </a:cubicBezTo>
                <a:cubicBezTo>
                  <a:pt x="67268" y="7140"/>
                  <a:pt x="67288" y="7160"/>
                  <a:pt x="67308" y="7180"/>
                </a:cubicBezTo>
                <a:cubicBezTo>
                  <a:pt x="67347" y="7199"/>
                  <a:pt x="67367" y="7259"/>
                  <a:pt x="67387" y="7259"/>
                </a:cubicBezTo>
                <a:cubicBezTo>
                  <a:pt x="67427" y="7259"/>
                  <a:pt x="67466" y="7239"/>
                  <a:pt x="67506" y="7219"/>
                </a:cubicBezTo>
                <a:cubicBezTo>
                  <a:pt x="67546" y="7219"/>
                  <a:pt x="67546" y="7199"/>
                  <a:pt x="67565" y="7199"/>
                </a:cubicBezTo>
                <a:lnTo>
                  <a:pt x="67625" y="7199"/>
                </a:lnTo>
                <a:cubicBezTo>
                  <a:pt x="67665" y="7239"/>
                  <a:pt x="67704" y="7259"/>
                  <a:pt x="67764" y="7259"/>
                </a:cubicBezTo>
                <a:cubicBezTo>
                  <a:pt x="67803" y="7259"/>
                  <a:pt x="67843" y="7259"/>
                  <a:pt x="67863" y="7219"/>
                </a:cubicBezTo>
                <a:cubicBezTo>
                  <a:pt x="67922" y="7219"/>
                  <a:pt x="67982" y="7219"/>
                  <a:pt x="68022" y="7239"/>
                </a:cubicBezTo>
                <a:cubicBezTo>
                  <a:pt x="68032" y="7249"/>
                  <a:pt x="68046" y="7254"/>
                  <a:pt x="68064" y="7254"/>
                </a:cubicBezTo>
                <a:cubicBezTo>
                  <a:pt x="68081" y="7254"/>
                  <a:pt x="68101" y="7249"/>
                  <a:pt x="68121" y="7239"/>
                </a:cubicBezTo>
                <a:lnTo>
                  <a:pt x="68160" y="7239"/>
                </a:lnTo>
                <a:cubicBezTo>
                  <a:pt x="68190" y="7279"/>
                  <a:pt x="68225" y="7289"/>
                  <a:pt x="68260" y="7289"/>
                </a:cubicBezTo>
                <a:cubicBezTo>
                  <a:pt x="68294" y="7289"/>
                  <a:pt x="68329" y="7279"/>
                  <a:pt x="68359" y="7279"/>
                </a:cubicBezTo>
                <a:cubicBezTo>
                  <a:pt x="68398" y="7259"/>
                  <a:pt x="68458" y="7239"/>
                  <a:pt x="68498" y="7219"/>
                </a:cubicBezTo>
                <a:cubicBezTo>
                  <a:pt x="68557" y="7219"/>
                  <a:pt x="68557" y="7299"/>
                  <a:pt x="68636" y="7299"/>
                </a:cubicBezTo>
                <a:lnTo>
                  <a:pt x="68755" y="7299"/>
                </a:lnTo>
                <a:cubicBezTo>
                  <a:pt x="68770" y="7328"/>
                  <a:pt x="68806" y="7346"/>
                  <a:pt x="68847" y="7346"/>
                </a:cubicBezTo>
                <a:cubicBezTo>
                  <a:pt x="68862" y="7346"/>
                  <a:pt x="68878" y="7344"/>
                  <a:pt x="68894" y="7338"/>
                </a:cubicBezTo>
                <a:cubicBezTo>
                  <a:pt x="68993" y="7358"/>
                  <a:pt x="69092" y="7378"/>
                  <a:pt x="69192" y="7378"/>
                </a:cubicBezTo>
                <a:cubicBezTo>
                  <a:pt x="69231" y="7378"/>
                  <a:pt x="69231" y="7358"/>
                  <a:pt x="69231" y="7318"/>
                </a:cubicBezTo>
                <a:lnTo>
                  <a:pt x="69330" y="7259"/>
                </a:lnTo>
                <a:cubicBezTo>
                  <a:pt x="69330" y="7279"/>
                  <a:pt x="69370" y="7299"/>
                  <a:pt x="69390" y="7299"/>
                </a:cubicBezTo>
                <a:lnTo>
                  <a:pt x="69568" y="7259"/>
                </a:lnTo>
                <a:cubicBezTo>
                  <a:pt x="69588" y="7279"/>
                  <a:pt x="69608" y="7279"/>
                  <a:pt x="69628" y="7279"/>
                </a:cubicBezTo>
                <a:cubicBezTo>
                  <a:pt x="69668" y="7279"/>
                  <a:pt x="69707" y="7279"/>
                  <a:pt x="69727" y="7239"/>
                </a:cubicBezTo>
                <a:lnTo>
                  <a:pt x="69767" y="7239"/>
                </a:lnTo>
                <a:cubicBezTo>
                  <a:pt x="69796" y="7259"/>
                  <a:pt x="69811" y="7269"/>
                  <a:pt x="69821" y="7269"/>
                </a:cubicBezTo>
                <a:cubicBezTo>
                  <a:pt x="69831" y="7269"/>
                  <a:pt x="69836" y="7259"/>
                  <a:pt x="69846" y="7239"/>
                </a:cubicBezTo>
                <a:cubicBezTo>
                  <a:pt x="69857" y="7236"/>
                  <a:pt x="69869" y="7235"/>
                  <a:pt x="69880" y="7235"/>
                </a:cubicBezTo>
                <a:cubicBezTo>
                  <a:pt x="69948" y="7235"/>
                  <a:pt x="70019" y="7279"/>
                  <a:pt x="70104" y="7279"/>
                </a:cubicBezTo>
                <a:cubicBezTo>
                  <a:pt x="70263" y="7279"/>
                  <a:pt x="70421" y="7299"/>
                  <a:pt x="70580" y="7338"/>
                </a:cubicBezTo>
                <a:cubicBezTo>
                  <a:pt x="70608" y="7352"/>
                  <a:pt x="70636" y="7366"/>
                  <a:pt x="70671" y="7366"/>
                </a:cubicBezTo>
                <a:cubicBezTo>
                  <a:pt x="70686" y="7366"/>
                  <a:pt x="70701" y="7364"/>
                  <a:pt x="70719" y="7358"/>
                </a:cubicBezTo>
                <a:cubicBezTo>
                  <a:pt x="70758" y="7358"/>
                  <a:pt x="70818" y="7338"/>
                  <a:pt x="70798" y="7279"/>
                </a:cubicBezTo>
                <a:cubicBezTo>
                  <a:pt x="70798" y="7230"/>
                  <a:pt x="70838" y="7194"/>
                  <a:pt x="70886" y="7194"/>
                </a:cubicBezTo>
                <a:cubicBezTo>
                  <a:pt x="70896" y="7194"/>
                  <a:pt x="70906" y="7196"/>
                  <a:pt x="70917" y="7199"/>
                </a:cubicBezTo>
                <a:cubicBezTo>
                  <a:pt x="70947" y="7209"/>
                  <a:pt x="70986" y="7214"/>
                  <a:pt x="71026" y="7214"/>
                </a:cubicBezTo>
                <a:cubicBezTo>
                  <a:pt x="71066" y="7214"/>
                  <a:pt x="71105" y="7209"/>
                  <a:pt x="71135" y="7199"/>
                </a:cubicBezTo>
                <a:cubicBezTo>
                  <a:pt x="71168" y="7191"/>
                  <a:pt x="71201" y="7186"/>
                  <a:pt x="71232" y="7186"/>
                </a:cubicBezTo>
                <a:cubicBezTo>
                  <a:pt x="71277" y="7186"/>
                  <a:pt x="71318" y="7196"/>
                  <a:pt x="71353" y="7219"/>
                </a:cubicBezTo>
                <a:cubicBezTo>
                  <a:pt x="71403" y="7259"/>
                  <a:pt x="71447" y="7269"/>
                  <a:pt x="71492" y="7269"/>
                </a:cubicBezTo>
                <a:cubicBezTo>
                  <a:pt x="71537" y="7269"/>
                  <a:pt x="71581" y="7259"/>
                  <a:pt x="71631" y="7259"/>
                </a:cubicBezTo>
                <a:cubicBezTo>
                  <a:pt x="71631" y="7318"/>
                  <a:pt x="71651" y="7358"/>
                  <a:pt x="71710" y="7358"/>
                </a:cubicBezTo>
                <a:cubicBezTo>
                  <a:pt x="71770" y="7358"/>
                  <a:pt x="71790" y="7318"/>
                  <a:pt x="71770" y="7259"/>
                </a:cubicBezTo>
                <a:cubicBezTo>
                  <a:pt x="71829" y="7199"/>
                  <a:pt x="71909" y="7219"/>
                  <a:pt x="71968" y="7160"/>
                </a:cubicBezTo>
                <a:lnTo>
                  <a:pt x="72028" y="7180"/>
                </a:lnTo>
                <a:cubicBezTo>
                  <a:pt x="72087" y="7199"/>
                  <a:pt x="72087" y="7239"/>
                  <a:pt x="72087" y="7279"/>
                </a:cubicBezTo>
                <a:lnTo>
                  <a:pt x="72028" y="7279"/>
                </a:lnTo>
                <a:cubicBezTo>
                  <a:pt x="72028" y="7279"/>
                  <a:pt x="72028" y="7259"/>
                  <a:pt x="72008" y="7259"/>
                </a:cubicBezTo>
                <a:cubicBezTo>
                  <a:pt x="72002" y="7253"/>
                  <a:pt x="71998" y="7251"/>
                  <a:pt x="71995" y="7251"/>
                </a:cubicBezTo>
                <a:cubicBezTo>
                  <a:pt x="71988" y="7251"/>
                  <a:pt x="71988" y="7265"/>
                  <a:pt x="71988" y="7279"/>
                </a:cubicBezTo>
                <a:cubicBezTo>
                  <a:pt x="71988" y="7299"/>
                  <a:pt x="71968" y="7318"/>
                  <a:pt x="71988" y="7338"/>
                </a:cubicBezTo>
                <a:cubicBezTo>
                  <a:pt x="71988" y="7358"/>
                  <a:pt x="72028" y="7378"/>
                  <a:pt x="72028" y="7418"/>
                </a:cubicBezTo>
                <a:cubicBezTo>
                  <a:pt x="72028" y="7437"/>
                  <a:pt x="72047" y="7497"/>
                  <a:pt x="72127" y="7497"/>
                </a:cubicBezTo>
                <a:cubicBezTo>
                  <a:pt x="72147" y="7497"/>
                  <a:pt x="72166" y="7517"/>
                  <a:pt x="72186" y="7517"/>
                </a:cubicBezTo>
                <a:cubicBezTo>
                  <a:pt x="72206" y="7497"/>
                  <a:pt x="72226" y="7477"/>
                  <a:pt x="72246" y="7457"/>
                </a:cubicBezTo>
                <a:lnTo>
                  <a:pt x="72345" y="7497"/>
                </a:lnTo>
                <a:lnTo>
                  <a:pt x="72365" y="7517"/>
                </a:lnTo>
                <a:lnTo>
                  <a:pt x="72365" y="7457"/>
                </a:lnTo>
                <a:lnTo>
                  <a:pt x="72424" y="7457"/>
                </a:lnTo>
                <a:cubicBezTo>
                  <a:pt x="72443" y="7483"/>
                  <a:pt x="72462" y="7492"/>
                  <a:pt x="72482" y="7492"/>
                </a:cubicBezTo>
                <a:cubicBezTo>
                  <a:pt x="72524" y="7492"/>
                  <a:pt x="72569" y="7451"/>
                  <a:pt x="72622" y="7437"/>
                </a:cubicBezTo>
                <a:lnTo>
                  <a:pt x="72662" y="7437"/>
                </a:lnTo>
                <a:cubicBezTo>
                  <a:pt x="72682" y="7457"/>
                  <a:pt x="72722" y="7477"/>
                  <a:pt x="72761" y="7477"/>
                </a:cubicBezTo>
                <a:cubicBezTo>
                  <a:pt x="72788" y="7484"/>
                  <a:pt x="72805" y="7488"/>
                  <a:pt x="72818" y="7488"/>
                </a:cubicBezTo>
                <a:cubicBezTo>
                  <a:pt x="72843" y="7488"/>
                  <a:pt x="72847" y="7470"/>
                  <a:pt x="72860" y="7418"/>
                </a:cubicBezTo>
                <a:cubicBezTo>
                  <a:pt x="72885" y="7418"/>
                  <a:pt x="72917" y="7448"/>
                  <a:pt x="72947" y="7448"/>
                </a:cubicBezTo>
                <a:cubicBezTo>
                  <a:pt x="72966" y="7448"/>
                  <a:pt x="72984" y="7436"/>
                  <a:pt x="72999" y="7398"/>
                </a:cubicBezTo>
                <a:lnTo>
                  <a:pt x="73059" y="7358"/>
                </a:lnTo>
                <a:lnTo>
                  <a:pt x="73098" y="7358"/>
                </a:lnTo>
                <a:cubicBezTo>
                  <a:pt x="73115" y="7375"/>
                  <a:pt x="73133" y="7422"/>
                  <a:pt x="73162" y="7422"/>
                </a:cubicBezTo>
                <a:cubicBezTo>
                  <a:pt x="73167" y="7422"/>
                  <a:pt x="73172" y="7420"/>
                  <a:pt x="73178" y="7418"/>
                </a:cubicBezTo>
                <a:cubicBezTo>
                  <a:pt x="73220" y="7404"/>
                  <a:pt x="73272" y="7389"/>
                  <a:pt x="73327" y="7389"/>
                </a:cubicBezTo>
                <a:cubicBezTo>
                  <a:pt x="73349" y="7389"/>
                  <a:pt x="73373" y="7392"/>
                  <a:pt x="73396" y="7398"/>
                </a:cubicBezTo>
                <a:cubicBezTo>
                  <a:pt x="73416" y="7398"/>
                  <a:pt x="73436" y="7378"/>
                  <a:pt x="73455" y="7358"/>
                </a:cubicBezTo>
                <a:cubicBezTo>
                  <a:pt x="73465" y="7338"/>
                  <a:pt x="73485" y="7328"/>
                  <a:pt x="73507" y="7328"/>
                </a:cubicBezTo>
                <a:cubicBezTo>
                  <a:pt x="73530" y="7328"/>
                  <a:pt x="73555" y="7338"/>
                  <a:pt x="73574" y="7358"/>
                </a:cubicBezTo>
                <a:cubicBezTo>
                  <a:pt x="73599" y="7383"/>
                  <a:pt x="73616" y="7400"/>
                  <a:pt x="73635" y="7400"/>
                </a:cubicBezTo>
                <a:cubicBezTo>
                  <a:pt x="73646" y="7400"/>
                  <a:pt x="73658" y="7393"/>
                  <a:pt x="73674" y="7378"/>
                </a:cubicBezTo>
                <a:cubicBezTo>
                  <a:pt x="73713" y="7358"/>
                  <a:pt x="73793" y="7358"/>
                  <a:pt x="73832" y="7318"/>
                </a:cubicBezTo>
                <a:cubicBezTo>
                  <a:pt x="73853" y="7310"/>
                  <a:pt x="73873" y="7307"/>
                  <a:pt x="73893" y="7307"/>
                </a:cubicBezTo>
                <a:cubicBezTo>
                  <a:pt x="73946" y="7307"/>
                  <a:pt x="73996" y="7330"/>
                  <a:pt x="74049" y="7330"/>
                </a:cubicBezTo>
                <a:cubicBezTo>
                  <a:pt x="74069" y="7330"/>
                  <a:pt x="74089" y="7327"/>
                  <a:pt x="74110" y="7318"/>
                </a:cubicBezTo>
                <a:cubicBezTo>
                  <a:pt x="74209" y="7299"/>
                  <a:pt x="74288" y="7318"/>
                  <a:pt x="74348" y="7239"/>
                </a:cubicBezTo>
                <a:cubicBezTo>
                  <a:pt x="74354" y="7233"/>
                  <a:pt x="74359" y="7231"/>
                  <a:pt x="74365" y="7231"/>
                </a:cubicBezTo>
                <a:cubicBezTo>
                  <a:pt x="74379" y="7231"/>
                  <a:pt x="74393" y="7245"/>
                  <a:pt x="74407" y="7259"/>
                </a:cubicBezTo>
                <a:cubicBezTo>
                  <a:pt x="74427" y="7279"/>
                  <a:pt x="74447" y="7299"/>
                  <a:pt x="74467" y="7299"/>
                </a:cubicBezTo>
                <a:cubicBezTo>
                  <a:pt x="74467" y="7279"/>
                  <a:pt x="74487" y="7259"/>
                  <a:pt x="74506" y="7219"/>
                </a:cubicBezTo>
                <a:cubicBezTo>
                  <a:pt x="74506" y="7199"/>
                  <a:pt x="74526" y="7180"/>
                  <a:pt x="74546" y="7180"/>
                </a:cubicBezTo>
                <a:cubicBezTo>
                  <a:pt x="74612" y="7232"/>
                  <a:pt x="74687" y="7232"/>
                  <a:pt x="74765" y="7232"/>
                </a:cubicBezTo>
                <a:cubicBezTo>
                  <a:pt x="74804" y="7232"/>
                  <a:pt x="74844" y="7232"/>
                  <a:pt x="74883" y="7239"/>
                </a:cubicBezTo>
                <a:cubicBezTo>
                  <a:pt x="74899" y="7239"/>
                  <a:pt x="74915" y="7264"/>
                  <a:pt x="74931" y="7264"/>
                </a:cubicBezTo>
                <a:cubicBezTo>
                  <a:pt x="74935" y="7264"/>
                  <a:pt x="74939" y="7263"/>
                  <a:pt x="74943" y="7259"/>
                </a:cubicBezTo>
                <a:cubicBezTo>
                  <a:pt x="75022" y="7239"/>
                  <a:pt x="75082" y="7239"/>
                  <a:pt x="75161" y="7219"/>
                </a:cubicBezTo>
                <a:cubicBezTo>
                  <a:pt x="75201" y="7219"/>
                  <a:pt x="75249" y="7210"/>
                  <a:pt x="75295" y="7210"/>
                </a:cubicBezTo>
                <a:cubicBezTo>
                  <a:pt x="75317" y="7210"/>
                  <a:pt x="75339" y="7213"/>
                  <a:pt x="75359" y="7219"/>
                </a:cubicBezTo>
                <a:cubicBezTo>
                  <a:pt x="75384" y="7232"/>
                  <a:pt x="75399" y="7236"/>
                  <a:pt x="75409" y="7236"/>
                </a:cubicBezTo>
                <a:cubicBezTo>
                  <a:pt x="75432" y="7236"/>
                  <a:pt x="75431" y="7213"/>
                  <a:pt x="75458" y="7199"/>
                </a:cubicBezTo>
                <a:cubicBezTo>
                  <a:pt x="75478" y="7180"/>
                  <a:pt x="75518" y="7160"/>
                  <a:pt x="75558" y="7160"/>
                </a:cubicBezTo>
                <a:cubicBezTo>
                  <a:pt x="75657" y="7160"/>
                  <a:pt x="75756" y="7120"/>
                  <a:pt x="75815" y="7041"/>
                </a:cubicBezTo>
                <a:cubicBezTo>
                  <a:pt x="75822" y="7028"/>
                  <a:pt x="75829" y="7023"/>
                  <a:pt x="75835" y="7023"/>
                </a:cubicBezTo>
                <a:cubicBezTo>
                  <a:pt x="75848" y="7023"/>
                  <a:pt x="75862" y="7041"/>
                  <a:pt x="75875" y="7041"/>
                </a:cubicBezTo>
                <a:cubicBezTo>
                  <a:pt x="75895" y="7041"/>
                  <a:pt x="75974" y="7041"/>
                  <a:pt x="76014" y="7021"/>
                </a:cubicBezTo>
                <a:cubicBezTo>
                  <a:pt x="76025" y="7015"/>
                  <a:pt x="76039" y="7013"/>
                  <a:pt x="76053" y="7013"/>
                </a:cubicBezTo>
                <a:cubicBezTo>
                  <a:pt x="76086" y="7013"/>
                  <a:pt x="76124" y="7027"/>
                  <a:pt x="76152" y="7041"/>
                </a:cubicBezTo>
                <a:cubicBezTo>
                  <a:pt x="76167" y="7070"/>
                  <a:pt x="76192" y="7088"/>
                  <a:pt x="76220" y="7088"/>
                </a:cubicBezTo>
                <a:cubicBezTo>
                  <a:pt x="76230" y="7088"/>
                  <a:pt x="76241" y="7086"/>
                  <a:pt x="76252" y="7080"/>
                </a:cubicBezTo>
                <a:cubicBezTo>
                  <a:pt x="76351" y="7080"/>
                  <a:pt x="76450" y="7080"/>
                  <a:pt x="76529" y="7120"/>
                </a:cubicBezTo>
                <a:cubicBezTo>
                  <a:pt x="76572" y="7141"/>
                  <a:pt x="76617" y="7153"/>
                  <a:pt x="76662" y="7153"/>
                </a:cubicBezTo>
                <a:cubicBezTo>
                  <a:pt x="76743" y="7153"/>
                  <a:pt x="76823" y="7117"/>
                  <a:pt x="76886" y="7041"/>
                </a:cubicBezTo>
                <a:cubicBezTo>
                  <a:pt x="76898" y="7018"/>
                  <a:pt x="76930" y="7008"/>
                  <a:pt x="76962" y="7008"/>
                </a:cubicBezTo>
                <a:cubicBezTo>
                  <a:pt x="76985" y="7008"/>
                  <a:pt x="77009" y="7013"/>
                  <a:pt x="77025" y="7021"/>
                </a:cubicBezTo>
                <a:cubicBezTo>
                  <a:pt x="77037" y="7044"/>
                  <a:pt x="77062" y="7054"/>
                  <a:pt x="77085" y="7054"/>
                </a:cubicBezTo>
                <a:cubicBezTo>
                  <a:pt x="77101" y="7054"/>
                  <a:pt x="77116" y="7049"/>
                  <a:pt x="77124" y="7041"/>
                </a:cubicBezTo>
                <a:cubicBezTo>
                  <a:pt x="77184" y="7041"/>
                  <a:pt x="77223" y="7021"/>
                  <a:pt x="77283" y="7021"/>
                </a:cubicBezTo>
                <a:lnTo>
                  <a:pt x="77322" y="7021"/>
                </a:lnTo>
                <a:lnTo>
                  <a:pt x="77461" y="6922"/>
                </a:lnTo>
                <a:cubicBezTo>
                  <a:pt x="77477" y="6916"/>
                  <a:pt x="77493" y="6914"/>
                  <a:pt x="77509" y="6914"/>
                </a:cubicBezTo>
                <a:cubicBezTo>
                  <a:pt x="77551" y="6914"/>
                  <a:pt x="77591" y="6932"/>
                  <a:pt x="77620" y="6961"/>
                </a:cubicBezTo>
                <a:cubicBezTo>
                  <a:pt x="77679" y="6981"/>
                  <a:pt x="77699" y="7061"/>
                  <a:pt x="77679" y="7120"/>
                </a:cubicBezTo>
                <a:cubicBezTo>
                  <a:pt x="77660" y="7160"/>
                  <a:pt x="77699" y="7180"/>
                  <a:pt x="77739" y="7180"/>
                </a:cubicBezTo>
                <a:lnTo>
                  <a:pt x="77818" y="7180"/>
                </a:lnTo>
                <a:cubicBezTo>
                  <a:pt x="77840" y="7191"/>
                  <a:pt x="77863" y="7196"/>
                  <a:pt x="77884" y="7196"/>
                </a:cubicBezTo>
                <a:cubicBezTo>
                  <a:pt x="77939" y="7196"/>
                  <a:pt x="77988" y="7163"/>
                  <a:pt x="78017" y="7120"/>
                </a:cubicBezTo>
                <a:cubicBezTo>
                  <a:pt x="78056" y="7080"/>
                  <a:pt x="78036" y="7041"/>
                  <a:pt x="77997" y="7021"/>
                </a:cubicBezTo>
                <a:cubicBezTo>
                  <a:pt x="77997" y="7001"/>
                  <a:pt x="77997" y="6981"/>
                  <a:pt x="77997" y="6961"/>
                </a:cubicBezTo>
                <a:cubicBezTo>
                  <a:pt x="78070" y="6932"/>
                  <a:pt x="78133" y="6881"/>
                  <a:pt x="78209" y="6881"/>
                </a:cubicBezTo>
                <a:cubicBezTo>
                  <a:pt x="78236" y="6881"/>
                  <a:pt x="78264" y="6887"/>
                  <a:pt x="78294" y="6902"/>
                </a:cubicBezTo>
                <a:cubicBezTo>
                  <a:pt x="78413" y="6902"/>
                  <a:pt x="78473" y="7041"/>
                  <a:pt x="78592" y="7041"/>
                </a:cubicBezTo>
                <a:cubicBezTo>
                  <a:pt x="78612" y="7061"/>
                  <a:pt x="78629" y="7067"/>
                  <a:pt x="78646" y="7067"/>
                </a:cubicBezTo>
                <a:cubicBezTo>
                  <a:pt x="78680" y="7067"/>
                  <a:pt x="78711" y="7041"/>
                  <a:pt x="78750" y="7041"/>
                </a:cubicBezTo>
                <a:cubicBezTo>
                  <a:pt x="78780" y="7041"/>
                  <a:pt x="78832" y="7074"/>
                  <a:pt x="78881" y="7074"/>
                </a:cubicBezTo>
                <a:cubicBezTo>
                  <a:pt x="78898" y="7074"/>
                  <a:pt x="78914" y="7070"/>
                  <a:pt x="78929" y="7061"/>
                </a:cubicBezTo>
                <a:cubicBezTo>
                  <a:pt x="78959" y="7080"/>
                  <a:pt x="78988" y="7090"/>
                  <a:pt x="79016" y="7090"/>
                </a:cubicBezTo>
                <a:cubicBezTo>
                  <a:pt x="79043" y="7090"/>
                  <a:pt x="79068" y="7080"/>
                  <a:pt x="79087" y="7061"/>
                </a:cubicBezTo>
                <a:cubicBezTo>
                  <a:pt x="79167" y="7061"/>
                  <a:pt x="79167" y="7041"/>
                  <a:pt x="79187" y="7041"/>
                </a:cubicBezTo>
                <a:cubicBezTo>
                  <a:pt x="79286" y="7001"/>
                  <a:pt x="79246" y="6961"/>
                  <a:pt x="79325" y="6922"/>
                </a:cubicBezTo>
                <a:cubicBezTo>
                  <a:pt x="79369" y="6946"/>
                  <a:pt x="79410" y="6956"/>
                  <a:pt x="79449" y="6956"/>
                </a:cubicBezTo>
                <a:cubicBezTo>
                  <a:pt x="79538" y="6956"/>
                  <a:pt x="79620" y="6909"/>
                  <a:pt x="79702" y="6882"/>
                </a:cubicBezTo>
                <a:cubicBezTo>
                  <a:pt x="79742" y="6942"/>
                  <a:pt x="79801" y="6942"/>
                  <a:pt x="79841" y="6942"/>
                </a:cubicBezTo>
                <a:cubicBezTo>
                  <a:pt x="79901" y="6942"/>
                  <a:pt x="79901" y="6902"/>
                  <a:pt x="79901" y="6882"/>
                </a:cubicBezTo>
                <a:cubicBezTo>
                  <a:pt x="79942" y="6890"/>
                  <a:pt x="79986" y="6895"/>
                  <a:pt x="80033" y="6895"/>
                </a:cubicBezTo>
                <a:cubicBezTo>
                  <a:pt x="80098" y="6895"/>
                  <a:pt x="80168" y="6886"/>
                  <a:pt x="80238" y="6862"/>
                </a:cubicBezTo>
                <a:lnTo>
                  <a:pt x="80297" y="6862"/>
                </a:lnTo>
                <a:cubicBezTo>
                  <a:pt x="80391" y="6929"/>
                  <a:pt x="80484" y="7014"/>
                  <a:pt x="80589" y="7014"/>
                </a:cubicBezTo>
                <a:cubicBezTo>
                  <a:pt x="80641" y="7014"/>
                  <a:pt x="80695" y="6994"/>
                  <a:pt x="80753" y="6942"/>
                </a:cubicBezTo>
                <a:cubicBezTo>
                  <a:pt x="80753" y="6942"/>
                  <a:pt x="80771" y="6933"/>
                  <a:pt x="80783" y="6933"/>
                </a:cubicBezTo>
                <a:cubicBezTo>
                  <a:pt x="80789" y="6933"/>
                  <a:pt x="80793" y="6935"/>
                  <a:pt x="80793" y="6942"/>
                </a:cubicBezTo>
                <a:cubicBezTo>
                  <a:pt x="80826" y="6958"/>
                  <a:pt x="80862" y="6968"/>
                  <a:pt x="80898" y="6968"/>
                </a:cubicBezTo>
                <a:cubicBezTo>
                  <a:pt x="80948" y="6968"/>
                  <a:pt x="80996" y="6948"/>
                  <a:pt x="81031" y="6902"/>
                </a:cubicBezTo>
                <a:cubicBezTo>
                  <a:pt x="81031" y="6902"/>
                  <a:pt x="81071" y="6902"/>
                  <a:pt x="81071" y="6922"/>
                </a:cubicBezTo>
                <a:cubicBezTo>
                  <a:pt x="81088" y="6944"/>
                  <a:pt x="81103" y="6953"/>
                  <a:pt x="81117" y="6953"/>
                </a:cubicBezTo>
                <a:cubicBezTo>
                  <a:pt x="81153" y="6953"/>
                  <a:pt x="81181" y="6902"/>
                  <a:pt x="81209" y="6902"/>
                </a:cubicBezTo>
                <a:cubicBezTo>
                  <a:pt x="81272" y="6916"/>
                  <a:pt x="81312" y="6925"/>
                  <a:pt x="81341" y="6925"/>
                </a:cubicBezTo>
                <a:cubicBezTo>
                  <a:pt x="81395" y="6925"/>
                  <a:pt x="81409" y="6893"/>
                  <a:pt x="81447" y="6803"/>
                </a:cubicBezTo>
                <a:cubicBezTo>
                  <a:pt x="81447" y="6783"/>
                  <a:pt x="81487" y="6763"/>
                  <a:pt x="81487" y="6743"/>
                </a:cubicBezTo>
                <a:cubicBezTo>
                  <a:pt x="81527" y="6743"/>
                  <a:pt x="81566" y="6763"/>
                  <a:pt x="81606" y="6783"/>
                </a:cubicBezTo>
                <a:cubicBezTo>
                  <a:pt x="81638" y="6825"/>
                  <a:pt x="81687" y="6845"/>
                  <a:pt x="81738" y="6845"/>
                </a:cubicBezTo>
                <a:cubicBezTo>
                  <a:pt x="81782" y="6845"/>
                  <a:pt x="81827" y="6830"/>
                  <a:pt x="81864" y="6803"/>
                </a:cubicBezTo>
                <a:cubicBezTo>
                  <a:pt x="81899" y="6780"/>
                  <a:pt x="81940" y="6770"/>
                  <a:pt x="81981" y="6770"/>
                </a:cubicBezTo>
                <a:cubicBezTo>
                  <a:pt x="82010" y="6770"/>
                  <a:pt x="82038" y="6775"/>
                  <a:pt x="82062" y="6783"/>
                </a:cubicBezTo>
                <a:cubicBezTo>
                  <a:pt x="82122" y="6783"/>
                  <a:pt x="82181" y="6783"/>
                  <a:pt x="82241" y="6743"/>
                </a:cubicBezTo>
                <a:cubicBezTo>
                  <a:pt x="82270" y="6733"/>
                  <a:pt x="82300" y="6728"/>
                  <a:pt x="82330" y="6728"/>
                </a:cubicBezTo>
                <a:cubicBezTo>
                  <a:pt x="82360" y="6728"/>
                  <a:pt x="82389" y="6733"/>
                  <a:pt x="82419" y="6743"/>
                </a:cubicBezTo>
                <a:cubicBezTo>
                  <a:pt x="82446" y="6748"/>
                  <a:pt x="82473" y="6749"/>
                  <a:pt x="82500" y="6749"/>
                </a:cubicBezTo>
                <a:cubicBezTo>
                  <a:pt x="82547" y="6749"/>
                  <a:pt x="82594" y="6745"/>
                  <a:pt x="82639" y="6745"/>
                </a:cubicBezTo>
                <a:cubicBezTo>
                  <a:pt x="82680" y="6745"/>
                  <a:pt x="82720" y="6748"/>
                  <a:pt x="82756" y="6763"/>
                </a:cubicBezTo>
                <a:lnTo>
                  <a:pt x="82796" y="6763"/>
                </a:lnTo>
                <a:cubicBezTo>
                  <a:pt x="82814" y="6727"/>
                  <a:pt x="82832" y="6716"/>
                  <a:pt x="82852" y="6716"/>
                </a:cubicBezTo>
                <a:cubicBezTo>
                  <a:pt x="82876" y="6716"/>
                  <a:pt x="82902" y="6732"/>
                  <a:pt x="82935" y="6743"/>
                </a:cubicBezTo>
                <a:cubicBezTo>
                  <a:pt x="82958" y="6755"/>
                  <a:pt x="82974" y="6766"/>
                  <a:pt x="82991" y="6766"/>
                </a:cubicBezTo>
                <a:cubicBezTo>
                  <a:pt x="83004" y="6766"/>
                  <a:pt x="83017" y="6760"/>
                  <a:pt x="83034" y="6743"/>
                </a:cubicBezTo>
                <a:cubicBezTo>
                  <a:pt x="83064" y="6714"/>
                  <a:pt x="83098" y="6709"/>
                  <a:pt x="83136" y="6709"/>
                </a:cubicBezTo>
                <a:cubicBezTo>
                  <a:pt x="83154" y="6709"/>
                  <a:pt x="83173" y="6710"/>
                  <a:pt x="83193" y="6710"/>
                </a:cubicBezTo>
                <a:cubicBezTo>
                  <a:pt x="83212" y="6710"/>
                  <a:pt x="83232" y="6709"/>
                  <a:pt x="83252" y="6704"/>
                </a:cubicBezTo>
                <a:lnTo>
                  <a:pt x="83252" y="6704"/>
                </a:lnTo>
                <a:cubicBezTo>
                  <a:pt x="83252" y="6803"/>
                  <a:pt x="83173" y="6882"/>
                  <a:pt x="83212" y="6981"/>
                </a:cubicBezTo>
                <a:cubicBezTo>
                  <a:pt x="83292" y="6981"/>
                  <a:pt x="83371" y="6981"/>
                  <a:pt x="83431" y="7021"/>
                </a:cubicBezTo>
                <a:cubicBezTo>
                  <a:pt x="83464" y="7034"/>
                  <a:pt x="83497" y="7041"/>
                  <a:pt x="83529" y="7041"/>
                </a:cubicBezTo>
                <a:cubicBezTo>
                  <a:pt x="83594" y="7041"/>
                  <a:pt x="83655" y="7014"/>
                  <a:pt x="83708" y="6961"/>
                </a:cubicBezTo>
                <a:cubicBezTo>
                  <a:pt x="83768" y="6942"/>
                  <a:pt x="83827" y="6961"/>
                  <a:pt x="83887" y="6922"/>
                </a:cubicBezTo>
                <a:cubicBezTo>
                  <a:pt x="83907" y="6902"/>
                  <a:pt x="83921" y="6897"/>
                  <a:pt x="83936" y="6897"/>
                </a:cubicBezTo>
                <a:cubicBezTo>
                  <a:pt x="83951" y="6897"/>
                  <a:pt x="83966" y="6902"/>
                  <a:pt x="83986" y="6902"/>
                </a:cubicBezTo>
                <a:lnTo>
                  <a:pt x="84144" y="6942"/>
                </a:lnTo>
                <a:cubicBezTo>
                  <a:pt x="84204" y="6942"/>
                  <a:pt x="84263" y="6902"/>
                  <a:pt x="84303" y="6882"/>
                </a:cubicBezTo>
                <a:cubicBezTo>
                  <a:pt x="84343" y="6862"/>
                  <a:pt x="84303" y="6803"/>
                  <a:pt x="84303" y="6743"/>
                </a:cubicBezTo>
                <a:lnTo>
                  <a:pt x="84303" y="6723"/>
                </a:lnTo>
                <a:cubicBezTo>
                  <a:pt x="84343" y="6723"/>
                  <a:pt x="84363" y="6723"/>
                  <a:pt x="84382" y="6763"/>
                </a:cubicBezTo>
                <a:cubicBezTo>
                  <a:pt x="84382" y="6763"/>
                  <a:pt x="84402" y="6783"/>
                  <a:pt x="84422" y="6783"/>
                </a:cubicBezTo>
                <a:cubicBezTo>
                  <a:pt x="84428" y="6789"/>
                  <a:pt x="84437" y="6791"/>
                  <a:pt x="84447" y="6791"/>
                </a:cubicBezTo>
                <a:cubicBezTo>
                  <a:pt x="84472" y="6791"/>
                  <a:pt x="84501" y="6777"/>
                  <a:pt x="84501" y="6763"/>
                </a:cubicBezTo>
                <a:cubicBezTo>
                  <a:pt x="84484" y="6729"/>
                  <a:pt x="84497" y="6680"/>
                  <a:pt x="84539" y="6680"/>
                </a:cubicBezTo>
                <a:cubicBezTo>
                  <a:pt x="84545" y="6680"/>
                  <a:pt x="84553" y="6681"/>
                  <a:pt x="84561" y="6684"/>
                </a:cubicBezTo>
                <a:cubicBezTo>
                  <a:pt x="84581" y="6690"/>
                  <a:pt x="84596" y="6695"/>
                  <a:pt x="84608" y="6695"/>
                </a:cubicBezTo>
                <a:cubicBezTo>
                  <a:pt x="84631" y="6695"/>
                  <a:pt x="84640" y="6677"/>
                  <a:pt x="84640" y="6624"/>
                </a:cubicBezTo>
                <a:cubicBezTo>
                  <a:pt x="84759" y="6604"/>
                  <a:pt x="84759" y="6604"/>
                  <a:pt x="84739" y="6525"/>
                </a:cubicBezTo>
                <a:cubicBezTo>
                  <a:pt x="84720" y="6485"/>
                  <a:pt x="84720" y="6446"/>
                  <a:pt x="84739" y="6406"/>
                </a:cubicBezTo>
                <a:cubicBezTo>
                  <a:pt x="84755" y="6406"/>
                  <a:pt x="84771" y="6409"/>
                  <a:pt x="84786" y="6409"/>
                </a:cubicBezTo>
                <a:cubicBezTo>
                  <a:pt x="84808" y="6409"/>
                  <a:pt x="84827" y="6402"/>
                  <a:pt x="84839" y="6366"/>
                </a:cubicBezTo>
                <a:cubicBezTo>
                  <a:pt x="84868" y="6396"/>
                  <a:pt x="84908" y="6401"/>
                  <a:pt x="84950" y="6401"/>
                </a:cubicBezTo>
                <a:cubicBezTo>
                  <a:pt x="84971" y="6401"/>
                  <a:pt x="84993" y="6400"/>
                  <a:pt x="85014" y="6400"/>
                </a:cubicBezTo>
                <a:cubicBezTo>
                  <a:pt x="85036" y="6400"/>
                  <a:pt x="85057" y="6401"/>
                  <a:pt x="85077" y="6406"/>
                </a:cubicBezTo>
                <a:cubicBezTo>
                  <a:pt x="85112" y="6478"/>
                  <a:pt x="85148" y="6513"/>
                  <a:pt x="85201" y="6513"/>
                </a:cubicBezTo>
                <a:cubicBezTo>
                  <a:pt x="85236" y="6513"/>
                  <a:pt x="85279" y="6497"/>
                  <a:pt x="85334" y="6466"/>
                </a:cubicBezTo>
                <a:lnTo>
                  <a:pt x="85453" y="6466"/>
                </a:lnTo>
                <a:cubicBezTo>
                  <a:pt x="85477" y="6477"/>
                  <a:pt x="85496" y="6482"/>
                  <a:pt x="85513" y="6482"/>
                </a:cubicBezTo>
                <a:cubicBezTo>
                  <a:pt x="85554" y="6482"/>
                  <a:pt x="85578" y="6454"/>
                  <a:pt x="85592" y="6426"/>
                </a:cubicBezTo>
                <a:cubicBezTo>
                  <a:pt x="85617" y="6388"/>
                  <a:pt x="85627" y="6374"/>
                  <a:pt x="85635" y="6374"/>
                </a:cubicBezTo>
                <a:cubicBezTo>
                  <a:pt x="85640" y="6374"/>
                  <a:pt x="85644" y="6379"/>
                  <a:pt x="85652" y="6386"/>
                </a:cubicBezTo>
                <a:cubicBezTo>
                  <a:pt x="85678" y="6413"/>
                  <a:pt x="85702" y="6422"/>
                  <a:pt x="85725" y="6422"/>
                </a:cubicBezTo>
                <a:cubicBezTo>
                  <a:pt x="85771" y="6422"/>
                  <a:pt x="85810" y="6386"/>
                  <a:pt x="85850" y="6386"/>
                </a:cubicBezTo>
                <a:lnTo>
                  <a:pt x="85890" y="6386"/>
                </a:lnTo>
                <a:cubicBezTo>
                  <a:pt x="85909" y="6426"/>
                  <a:pt x="85929" y="6485"/>
                  <a:pt x="85949" y="6485"/>
                </a:cubicBezTo>
                <a:cubicBezTo>
                  <a:pt x="86002" y="6485"/>
                  <a:pt x="86055" y="6512"/>
                  <a:pt x="86114" y="6512"/>
                </a:cubicBezTo>
                <a:cubicBezTo>
                  <a:pt x="86143" y="6512"/>
                  <a:pt x="86174" y="6505"/>
                  <a:pt x="86207" y="6485"/>
                </a:cubicBezTo>
                <a:cubicBezTo>
                  <a:pt x="86215" y="6483"/>
                  <a:pt x="86224" y="6481"/>
                  <a:pt x="86232" y="6481"/>
                </a:cubicBezTo>
                <a:cubicBezTo>
                  <a:pt x="86283" y="6481"/>
                  <a:pt x="86334" y="6525"/>
                  <a:pt x="86385" y="6525"/>
                </a:cubicBezTo>
                <a:cubicBezTo>
                  <a:pt x="86399" y="6532"/>
                  <a:pt x="86410" y="6534"/>
                  <a:pt x="86420" y="6534"/>
                </a:cubicBezTo>
                <a:cubicBezTo>
                  <a:pt x="86441" y="6534"/>
                  <a:pt x="86458" y="6525"/>
                  <a:pt x="86485" y="6525"/>
                </a:cubicBezTo>
                <a:cubicBezTo>
                  <a:pt x="86564" y="6505"/>
                  <a:pt x="86643" y="6525"/>
                  <a:pt x="86723" y="6485"/>
                </a:cubicBezTo>
                <a:cubicBezTo>
                  <a:pt x="86777" y="6472"/>
                  <a:pt x="86831" y="6440"/>
                  <a:pt x="86891" y="6440"/>
                </a:cubicBezTo>
                <a:cubicBezTo>
                  <a:pt x="86919" y="6440"/>
                  <a:pt x="86949" y="6447"/>
                  <a:pt x="86980" y="6466"/>
                </a:cubicBezTo>
                <a:cubicBezTo>
                  <a:pt x="86980" y="6466"/>
                  <a:pt x="87020" y="6426"/>
                  <a:pt x="87060" y="6426"/>
                </a:cubicBezTo>
                <a:cubicBezTo>
                  <a:pt x="87078" y="6431"/>
                  <a:pt x="87098" y="6433"/>
                  <a:pt x="87119" y="6433"/>
                </a:cubicBezTo>
                <a:cubicBezTo>
                  <a:pt x="87185" y="6433"/>
                  <a:pt x="87257" y="6407"/>
                  <a:pt x="87317" y="6347"/>
                </a:cubicBezTo>
                <a:cubicBezTo>
                  <a:pt x="87332" y="6333"/>
                  <a:pt x="87346" y="6319"/>
                  <a:pt x="87367" y="6319"/>
                </a:cubicBezTo>
                <a:cubicBezTo>
                  <a:pt x="87375" y="6319"/>
                  <a:pt x="87385" y="6321"/>
                  <a:pt x="87397" y="6327"/>
                </a:cubicBezTo>
                <a:cubicBezTo>
                  <a:pt x="87423" y="6332"/>
                  <a:pt x="87450" y="6335"/>
                  <a:pt x="87477" y="6335"/>
                </a:cubicBezTo>
                <a:cubicBezTo>
                  <a:pt x="87549" y="6335"/>
                  <a:pt x="87622" y="6316"/>
                  <a:pt x="87694" y="6287"/>
                </a:cubicBezTo>
                <a:cubicBezTo>
                  <a:pt x="87754" y="6267"/>
                  <a:pt x="87813" y="6267"/>
                  <a:pt x="87893" y="6267"/>
                </a:cubicBezTo>
                <a:cubicBezTo>
                  <a:pt x="87935" y="6281"/>
                  <a:pt x="87977" y="6288"/>
                  <a:pt x="88019" y="6288"/>
                </a:cubicBezTo>
                <a:cubicBezTo>
                  <a:pt x="88096" y="6288"/>
                  <a:pt x="88173" y="6266"/>
                  <a:pt x="88250" y="6228"/>
                </a:cubicBezTo>
                <a:cubicBezTo>
                  <a:pt x="88264" y="6231"/>
                  <a:pt x="88278" y="6233"/>
                  <a:pt x="88292" y="6233"/>
                </a:cubicBezTo>
                <a:cubicBezTo>
                  <a:pt x="88356" y="6233"/>
                  <a:pt x="88415" y="6197"/>
                  <a:pt x="88448" y="6148"/>
                </a:cubicBezTo>
                <a:cubicBezTo>
                  <a:pt x="88458" y="6119"/>
                  <a:pt x="88473" y="6109"/>
                  <a:pt x="88490" y="6109"/>
                </a:cubicBezTo>
                <a:cubicBezTo>
                  <a:pt x="88507" y="6109"/>
                  <a:pt x="88527" y="6119"/>
                  <a:pt x="88547" y="6129"/>
                </a:cubicBezTo>
                <a:cubicBezTo>
                  <a:pt x="88579" y="6129"/>
                  <a:pt x="88598" y="6179"/>
                  <a:pt x="88624" y="6179"/>
                </a:cubicBezTo>
                <a:cubicBezTo>
                  <a:pt x="88631" y="6179"/>
                  <a:pt x="88638" y="6176"/>
                  <a:pt x="88646" y="6168"/>
                </a:cubicBezTo>
                <a:cubicBezTo>
                  <a:pt x="88658" y="6145"/>
                  <a:pt x="88683" y="6135"/>
                  <a:pt x="88714" y="6135"/>
                </a:cubicBezTo>
                <a:cubicBezTo>
                  <a:pt x="88736" y="6135"/>
                  <a:pt x="88760" y="6140"/>
                  <a:pt x="88785" y="6148"/>
                </a:cubicBezTo>
                <a:cubicBezTo>
                  <a:pt x="88800" y="6153"/>
                  <a:pt x="88816" y="6156"/>
                  <a:pt x="88832" y="6156"/>
                </a:cubicBezTo>
                <a:cubicBezTo>
                  <a:pt x="88882" y="6156"/>
                  <a:pt x="88934" y="6133"/>
                  <a:pt x="88964" y="6089"/>
                </a:cubicBezTo>
                <a:cubicBezTo>
                  <a:pt x="89003" y="6029"/>
                  <a:pt x="89063" y="5990"/>
                  <a:pt x="89122" y="5990"/>
                </a:cubicBezTo>
                <a:cubicBezTo>
                  <a:pt x="89142" y="6029"/>
                  <a:pt x="89182" y="6029"/>
                  <a:pt x="89221" y="6029"/>
                </a:cubicBezTo>
                <a:cubicBezTo>
                  <a:pt x="89230" y="6038"/>
                  <a:pt x="89238" y="6042"/>
                  <a:pt x="89245" y="6042"/>
                </a:cubicBezTo>
                <a:cubicBezTo>
                  <a:pt x="89254" y="6042"/>
                  <a:pt x="89261" y="6033"/>
                  <a:pt x="89261" y="6010"/>
                </a:cubicBezTo>
                <a:cubicBezTo>
                  <a:pt x="89261" y="5990"/>
                  <a:pt x="89241" y="5970"/>
                  <a:pt x="89221" y="5970"/>
                </a:cubicBezTo>
                <a:cubicBezTo>
                  <a:pt x="89267" y="5909"/>
                  <a:pt x="89335" y="5883"/>
                  <a:pt x="89409" y="5883"/>
                </a:cubicBezTo>
                <a:cubicBezTo>
                  <a:pt x="89432" y="5883"/>
                  <a:pt x="89456" y="5886"/>
                  <a:pt x="89479" y="5891"/>
                </a:cubicBezTo>
                <a:cubicBezTo>
                  <a:pt x="89489" y="5900"/>
                  <a:pt x="89504" y="5905"/>
                  <a:pt x="89519" y="5905"/>
                </a:cubicBezTo>
                <a:cubicBezTo>
                  <a:pt x="89534" y="5905"/>
                  <a:pt x="89549" y="5900"/>
                  <a:pt x="89558" y="5891"/>
                </a:cubicBezTo>
                <a:cubicBezTo>
                  <a:pt x="89658" y="5930"/>
                  <a:pt x="89737" y="5970"/>
                  <a:pt x="89816" y="6029"/>
                </a:cubicBezTo>
                <a:cubicBezTo>
                  <a:pt x="89856" y="6059"/>
                  <a:pt x="89881" y="6074"/>
                  <a:pt x="89908" y="6074"/>
                </a:cubicBezTo>
                <a:cubicBezTo>
                  <a:pt x="89935" y="6074"/>
                  <a:pt x="89965" y="6059"/>
                  <a:pt x="90015" y="6029"/>
                </a:cubicBezTo>
                <a:lnTo>
                  <a:pt x="90054" y="6029"/>
                </a:lnTo>
                <a:cubicBezTo>
                  <a:pt x="90054" y="6041"/>
                  <a:pt x="90061" y="6052"/>
                  <a:pt x="90070" y="6052"/>
                </a:cubicBezTo>
                <a:cubicBezTo>
                  <a:pt x="90077" y="6052"/>
                  <a:pt x="90086" y="6046"/>
                  <a:pt x="90094" y="6029"/>
                </a:cubicBezTo>
                <a:cubicBezTo>
                  <a:pt x="90094" y="6010"/>
                  <a:pt x="90094" y="5990"/>
                  <a:pt x="90094" y="5970"/>
                </a:cubicBezTo>
                <a:cubicBezTo>
                  <a:pt x="90134" y="5970"/>
                  <a:pt x="90153" y="5930"/>
                  <a:pt x="90173" y="5891"/>
                </a:cubicBezTo>
                <a:cubicBezTo>
                  <a:pt x="90193" y="5831"/>
                  <a:pt x="90213" y="5772"/>
                  <a:pt x="90233" y="5712"/>
                </a:cubicBezTo>
                <a:lnTo>
                  <a:pt x="90272" y="5772"/>
                </a:lnTo>
                <a:cubicBezTo>
                  <a:pt x="90272" y="5811"/>
                  <a:pt x="90352" y="5791"/>
                  <a:pt x="90352" y="5851"/>
                </a:cubicBezTo>
                <a:cubicBezTo>
                  <a:pt x="90352" y="5895"/>
                  <a:pt x="90364" y="5908"/>
                  <a:pt x="90375" y="5908"/>
                </a:cubicBezTo>
                <a:cubicBezTo>
                  <a:pt x="90383" y="5908"/>
                  <a:pt x="90391" y="5899"/>
                  <a:pt x="90391" y="5891"/>
                </a:cubicBezTo>
                <a:cubicBezTo>
                  <a:pt x="90421" y="5861"/>
                  <a:pt x="90461" y="5861"/>
                  <a:pt x="90500" y="5861"/>
                </a:cubicBezTo>
                <a:cubicBezTo>
                  <a:pt x="90540" y="5861"/>
                  <a:pt x="90580" y="5861"/>
                  <a:pt x="90610" y="5831"/>
                </a:cubicBezTo>
                <a:cubicBezTo>
                  <a:pt x="90673" y="5831"/>
                  <a:pt x="90724" y="5856"/>
                  <a:pt x="90782" y="5856"/>
                </a:cubicBezTo>
                <a:cubicBezTo>
                  <a:pt x="90797" y="5856"/>
                  <a:pt x="90812" y="5855"/>
                  <a:pt x="90828" y="5851"/>
                </a:cubicBezTo>
                <a:cubicBezTo>
                  <a:pt x="90844" y="5847"/>
                  <a:pt x="90859" y="5845"/>
                  <a:pt x="90873" y="5845"/>
                </a:cubicBezTo>
                <a:cubicBezTo>
                  <a:pt x="90931" y="5845"/>
                  <a:pt x="90978" y="5871"/>
                  <a:pt x="91026" y="5871"/>
                </a:cubicBezTo>
                <a:cubicBezTo>
                  <a:pt x="91145" y="5871"/>
                  <a:pt x="91145" y="5871"/>
                  <a:pt x="91284" y="5970"/>
                </a:cubicBezTo>
                <a:lnTo>
                  <a:pt x="91323" y="5970"/>
                </a:lnTo>
                <a:cubicBezTo>
                  <a:pt x="91323" y="5970"/>
                  <a:pt x="91332" y="5996"/>
                  <a:pt x="91344" y="5996"/>
                </a:cubicBezTo>
                <a:cubicBezTo>
                  <a:pt x="91350" y="5996"/>
                  <a:pt x="91356" y="5990"/>
                  <a:pt x="91363" y="5970"/>
                </a:cubicBezTo>
                <a:cubicBezTo>
                  <a:pt x="91383" y="5950"/>
                  <a:pt x="91383" y="5930"/>
                  <a:pt x="91403" y="5910"/>
                </a:cubicBezTo>
                <a:cubicBezTo>
                  <a:pt x="91415" y="5898"/>
                  <a:pt x="91434" y="5879"/>
                  <a:pt x="91452" y="5879"/>
                </a:cubicBezTo>
                <a:cubicBezTo>
                  <a:pt x="91463" y="5879"/>
                  <a:pt x="91474" y="5887"/>
                  <a:pt x="91482" y="5910"/>
                </a:cubicBezTo>
                <a:cubicBezTo>
                  <a:pt x="91502" y="5950"/>
                  <a:pt x="91522" y="5950"/>
                  <a:pt x="91542" y="5950"/>
                </a:cubicBezTo>
                <a:lnTo>
                  <a:pt x="91819" y="5970"/>
                </a:lnTo>
                <a:cubicBezTo>
                  <a:pt x="91846" y="5970"/>
                  <a:pt x="91872" y="5979"/>
                  <a:pt x="91904" y="5979"/>
                </a:cubicBezTo>
                <a:cubicBezTo>
                  <a:pt x="91921" y="5979"/>
                  <a:pt x="91938" y="5976"/>
                  <a:pt x="91958" y="5970"/>
                </a:cubicBezTo>
                <a:cubicBezTo>
                  <a:pt x="91983" y="5958"/>
                  <a:pt x="92015" y="5930"/>
                  <a:pt x="92055" y="5930"/>
                </a:cubicBezTo>
                <a:cubicBezTo>
                  <a:pt x="92080" y="5930"/>
                  <a:pt x="92107" y="5940"/>
                  <a:pt x="92137" y="5970"/>
                </a:cubicBezTo>
                <a:cubicBezTo>
                  <a:pt x="92146" y="5990"/>
                  <a:pt x="92166" y="6000"/>
                  <a:pt x="92189" y="6000"/>
                </a:cubicBezTo>
                <a:cubicBezTo>
                  <a:pt x="92211" y="6000"/>
                  <a:pt x="92236" y="5990"/>
                  <a:pt x="92256" y="5970"/>
                </a:cubicBezTo>
                <a:cubicBezTo>
                  <a:pt x="92295" y="5970"/>
                  <a:pt x="92335" y="5950"/>
                  <a:pt x="92374" y="5950"/>
                </a:cubicBezTo>
                <a:lnTo>
                  <a:pt x="92493" y="5950"/>
                </a:lnTo>
                <a:cubicBezTo>
                  <a:pt x="92533" y="5950"/>
                  <a:pt x="92573" y="5950"/>
                  <a:pt x="92593" y="5910"/>
                </a:cubicBezTo>
                <a:cubicBezTo>
                  <a:pt x="92672" y="5851"/>
                  <a:pt x="92771" y="5831"/>
                  <a:pt x="92870" y="5831"/>
                </a:cubicBezTo>
                <a:cubicBezTo>
                  <a:pt x="92890" y="5851"/>
                  <a:pt x="92910" y="5851"/>
                  <a:pt x="92930" y="5871"/>
                </a:cubicBezTo>
                <a:lnTo>
                  <a:pt x="93009" y="5871"/>
                </a:lnTo>
                <a:cubicBezTo>
                  <a:pt x="93067" y="5900"/>
                  <a:pt x="93126" y="5913"/>
                  <a:pt x="93183" y="5913"/>
                </a:cubicBezTo>
                <a:cubicBezTo>
                  <a:pt x="93282" y="5913"/>
                  <a:pt x="93377" y="5874"/>
                  <a:pt x="93465" y="5811"/>
                </a:cubicBezTo>
                <a:lnTo>
                  <a:pt x="93624" y="5752"/>
                </a:lnTo>
                <a:lnTo>
                  <a:pt x="93624" y="1"/>
                </a:lnTo>
                <a:close/>
              </a:path>
            </a:pathLst>
          </a:custGeom>
          <a:solidFill>
            <a:srgbClr val="FFD7D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11" name="Google Shape;1411;p63"/>
          <p:cNvSpPr/>
          <p:nvPr/>
        </p:nvSpPr>
        <p:spPr>
          <a:xfrm>
            <a:off x="6090031" y="-14250"/>
            <a:ext cx="3056700" cy="5172000"/>
          </a:xfrm>
          <a:prstGeom prst="rect">
            <a:avLst/>
          </a:prstGeom>
          <a:solidFill>
            <a:schemeClr val="accent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12" name="Google Shape;1412;p63"/>
          <p:cNvSpPr/>
          <p:nvPr/>
        </p:nvSpPr>
        <p:spPr>
          <a:xfrm>
            <a:off x="9500863" y="3578275"/>
            <a:ext cx="18" cy="18"/>
          </a:xfrm>
          <a:custGeom>
            <a:rect b="b" l="l" r="r" t="t"/>
            <a:pathLst>
              <a:path extrusionOk="0" h="1" w="1">
                <a:moveTo>
                  <a:pt x="1" y="0"/>
                </a:move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3" name="Google Shape;1413;p63"/>
          <p:cNvSpPr/>
          <p:nvPr/>
        </p:nvSpPr>
        <p:spPr>
          <a:xfrm>
            <a:off x="6095234" y="-15619"/>
            <a:ext cx="3047873" cy="3731995"/>
          </a:xfrm>
          <a:custGeom>
            <a:rect b="b" l="l" r="r" t="t"/>
            <a:pathLst>
              <a:path extrusionOk="0" h="207737" w="171301">
                <a:moveTo>
                  <a:pt x="1" y="1"/>
                </a:moveTo>
                <a:lnTo>
                  <a:pt x="1" y="180174"/>
                </a:lnTo>
                <a:lnTo>
                  <a:pt x="1" y="207629"/>
                </a:lnTo>
                <a:cubicBezTo>
                  <a:pt x="280" y="207560"/>
                  <a:pt x="525" y="207455"/>
                  <a:pt x="734" y="207280"/>
                </a:cubicBezTo>
                <a:cubicBezTo>
                  <a:pt x="839" y="207210"/>
                  <a:pt x="909" y="207105"/>
                  <a:pt x="944" y="207001"/>
                </a:cubicBezTo>
                <a:cubicBezTo>
                  <a:pt x="961" y="206983"/>
                  <a:pt x="979" y="206974"/>
                  <a:pt x="996" y="206974"/>
                </a:cubicBezTo>
                <a:cubicBezTo>
                  <a:pt x="1014" y="206974"/>
                  <a:pt x="1031" y="206983"/>
                  <a:pt x="1049" y="207001"/>
                </a:cubicBezTo>
                <a:cubicBezTo>
                  <a:pt x="1083" y="207001"/>
                  <a:pt x="1118" y="207071"/>
                  <a:pt x="1153" y="207071"/>
                </a:cubicBezTo>
                <a:cubicBezTo>
                  <a:pt x="1188" y="207105"/>
                  <a:pt x="1223" y="207105"/>
                  <a:pt x="1258" y="207105"/>
                </a:cubicBezTo>
                <a:lnTo>
                  <a:pt x="1293" y="207105"/>
                </a:lnTo>
                <a:cubicBezTo>
                  <a:pt x="1372" y="207204"/>
                  <a:pt x="1450" y="207247"/>
                  <a:pt x="1535" y="207247"/>
                </a:cubicBezTo>
                <a:cubicBezTo>
                  <a:pt x="1601" y="207247"/>
                  <a:pt x="1671" y="207221"/>
                  <a:pt x="1747" y="207175"/>
                </a:cubicBezTo>
                <a:lnTo>
                  <a:pt x="1817" y="207175"/>
                </a:lnTo>
                <a:cubicBezTo>
                  <a:pt x="2236" y="207175"/>
                  <a:pt x="2620" y="207280"/>
                  <a:pt x="3005" y="207455"/>
                </a:cubicBezTo>
                <a:cubicBezTo>
                  <a:pt x="3105" y="207495"/>
                  <a:pt x="3195" y="207535"/>
                  <a:pt x="3286" y="207535"/>
                </a:cubicBezTo>
                <a:cubicBezTo>
                  <a:pt x="3352" y="207535"/>
                  <a:pt x="3420" y="207514"/>
                  <a:pt x="3494" y="207455"/>
                </a:cubicBezTo>
                <a:lnTo>
                  <a:pt x="3529" y="207420"/>
                </a:lnTo>
                <a:cubicBezTo>
                  <a:pt x="3578" y="207445"/>
                  <a:pt x="3645" y="207469"/>
                  <a:pt x="3717" y="207469"/>
                </a:cubicBezTo>
                <a:cubicBezTo>
                  <a:pt x="3747" y="207469"/>
                  <a:pt x="3777" y="207465"/>
                  <a:pt x="3808" y="207455"/>
                </a:cubicBezTo>
                <a:cubicBezTo>
                  <a:pt x="3808" y="207490"/>
                  <a:pt x="3843" y="207525"/>
                  <a:pt x="3878" y="207560"/>
                </a:cubicBezTo>
                <a:cubicBezTo>
                  <a:pt x="3983" y="207677"/>
                  <a:pt x="4122" y="207736"/>
                  <a:pt x="4271" y="207736"/>
                </a:cubicBezTo>
                <a:cubicBezTo>
                  <a:pt x="4521" y="207736"/>
                  <a:pt x="4799" y="207573"/>
                  <a:pt x="4996" y="207245"/>
                </a:cubicBezTo>
                <a:cubicBezTo>
                  <a:pt x="5031" y="207175"/>
                  <a:pt x="5100" y="207105"/>
                  <a:pt x="5205" y="207036"/>
                </a:cubicBezTo>
                <a:cubicBezTo>
                  <a:pt x="5475" y="206766"/>
                  <a:pt x="5846" y="206626"/>
                  <a:pt x="6225" y="206626"/>
                </a:cubicBezTo>
                <a:cubicBezTo>
                  <a:pt x="6435" y="206626"/>
                  <a:pt x="6648" y="206669"/>
                  <a:pt x="6847" y="206756"/>
                </a:cubicBezTo>
                <a:cubicBezTo>
                  <a:pt x="6934" y="206791"/>
                  <a:pt x="7030" y="206809"/>
                  <a:pt x="7126" y="206809"/>
                </a:cubicBezTo>
                <a:cubicBezTo>
                  <a:pt x="7223" y="206809"/>
                  <a:pt x="7319" y="206791"/>
                  <a:pt x="7406" y="206756"/>
                </a:cubicBezTo>
                <a:cubicBezTo>
                  <a:pt x="7615" y="206686"/>
                  <a:pt x="7825" y="206651"/>
                  <a:pt x="8035" y="206616"/>
                </a:cubicBezTo>
                <a:cubicBezTo>
                  <a:pt x="8174" y="206651"/>
                  <a:pt x="8314" y="206686"/>
                  <a:pt x="8419" y="206721"/>
                </a:cubicBezTo>
                <a:cubicBezTo>
                  <a:pt x="8756" y="206810"/>
                  <a:pt x="9096" y="206855"/>
                  <a:pt x="9431" y="206855"/>
                </a:cubicBezTo>
                <a:cubicBezTo>
                  <a:pt x="10278" y="206855"/>
                  <a:pt x="11097" y="206573"/>
                  <a:pt x="11772" y="206023"/>
                </a:cubicBezTo>
                <a:cubicBezTo>
                  <a:pt x="11822" y="205998"/>
                  <a:pt x="11854" y="205973"/>
                  <a:pt x="11893" y="205973"/>
                </a:cubicBezTo>
                <a:cubicBezTo>
                  <a:pt x="11909" y="205973"/>
                  <a:pt x="11926" y="205977"/>
                  <a:pt x="11947" y="205988"/>
                </a:cubicBezTo>
                <a:cubicBezTo>
                  <a:pt x="12052" y="206092"/>
                  <a:pt x="12156" y="206127"/>
                  <a:pt x="12296" y="206127"/>
                </a:cubicBezTo>
                <a:cubicBezTo>
                  <a:pt x="12446" y="206118"/>
                  <a:pt x="12593" y="206114"/>
                  <a:pt x="12739" y="206114"/>
                </a:cubicBezTo>
                <a:cubicBezTo>
                  <a:pt x="13138" y="206114"/>
                  <a:pt x="13529" y="206146"/>
                  <a:pt x="13938" y="206197"/>
                </a:cubicBezTo>
                <a:cubicBezTo>
                  <a:pt x="14148" y="206232"/>
                  <a:pt x="14392" y="206267"/>
                  <a:pt x="14602" y="206372"/>
                </a:cubicBezTo>
                <a:cubicBezTo>
                  <a:pt x="14637" y="206372"/>
                  <a:pt x="14671" y="206442"/>
                  <a:pt x="14671" y="206477"/>
                </a:cubicBezTo>
                <a:cubicBezTo>
                  <a:pt x="14781" y="206586"/>
                  <a:pt x="14931" y="206640"/>
                  <a:pt x="15079" y="206640"/>
                </a:cubicBezTo>
                <a:cubicBezTo>
                  <a:pt x="15168" y="206640"/>
                  <a:pt x="15257" y="206621"/>
                  <a:pt x="15335" y="206581"/>
                </a:cubicBezTo>
                <a:lnTo>
                  <a:pt x="15440" y="206512"/>
                </a:lnTo>
                <a:cubicBezTo>
                  <a:pt x="15465" y="206536"/>
                  <a:pt x="15498" y="206548"/>
                  <a:pt x="15533" y="206548"/>
                </a:cubicBezTo>
                <a:cubicBezTo>
                  <a:pt x="15596" y="206548"/>
                  <a:pt x="15662" y="206509"/>
                  <a:pt x="15684" y="206442"/>
                </a:cubicBezTo>
                <a:cubicBezTo>
                  <a:pt x="15859" y="206407"/>
                  <a:pt x="16034" y="206337"/>
                  <a:pt x="16139" y="206197"/>
                </a:cubicBezTo>
                <a:cubicBezTo>
                  <a:pt x="16383" y="206023"/>
                  <a:pt x="16278" y="205848"/>
                  <a:pt x="16663" y="205708"/>
                </a:cubicBezTo>
                <a:cubicBezTo>
                  <a:pt x="17022" y="205595"/>
                  <a:pt x="17412" y="205532"/>
                  <a:pt x="17805" y="205532"/>
                </a:cubicBezTo>
                <a:cubicBezTo>
                  <a:pt x="18138" y="205532"/>
                  <a:pt x="18473" y="205577"/>
                  <a:pt x="18793" y="205673"/>
                </a:cubicBezTo>
                <a:cubicBezTo>
                  <a:pt x="18916" y="205691"/>
                  <a:pt x="19038" y="205699"/>
                  <a:pt x="19164" y="205699"/>
                </a:cubicBezTo>
                <a:cubicBezTo>
                  <a:pt x="19291" y="205699"/>
                  <a:pt x="19422" y="205691"/>
                  <a:pt x="19562" y="205673"/>
                </a:cubicBezTo>
                <a:cubicBezTo>
                  <a:pt x="19806" y="205673"/>
                  <a:pt x="19911" y="205324"/>
                  <a:pt x="20156" y="205324"/>
                </a:cubicBezTo>
                <a:cubicBezTo>
                  <a:pt x="20230" y="205328"/>
                  <a:pt x="20305" y="205329"/>
                  <a:pt x="20380" y="205329"/>
                </a:cubicBezTo>
                <a:cubicBezTo>
                  <a:pt x="21039" y="205329"/>
                  <a:pt x="21694" y="205194"/>
                  <a:pt x="22321" y="204975"/>
                </a:cubicBezTo>
                <a:cubicBezTo>
                  <a:pt x="22531" y="204870"/>
                  <a:pt x="22775" y="204800"/>
                  <a:pt x="22985" y="204800"/>
                </a:cubicBezTo>
                <a:cubicBezTo>
                  <a:pt x="23061" y="204794"/>
                  <a:pt x="23136" y="204791"/>
                  <a:pt x="23212" y="204791"/>
                </a:cubicBezTo>
                <a:cubicBezTo>
                  <a:pt x="23589" y="204791"/>
                  <a:pt x="23963" y="204864"/>
                  <a:pt x="24312" y="205010"/>
                </a:cubicBezTo>
                <a:cubicBezTo>
                  <a:pt x="24347" y="205027"/>
                  <a:pt x="24391" y="205036"/>
                  <a:pt x="24435" y="205036"/>
                </a:cubicBezTo>
                <a:cubicBezTo>
                  <a:pt x="24478" y="205036"/>
                  <a:pt x="24522" y="205027"/>
                  <a:pt x="24557" y="205010"/>
                </a:cubicBezTo>
                <a:cubicBezTo>
                  <a:pt x="24715" y="204867"/>
                  <a:pt x="24881" y="204825"/>
                  <a:pt x="25048" y="204825"/>
                </a:cubicBezTo>
                <a:cubicBezTo>
                  <a:pt x="25248" y="204825"/>
                  <a:pt x="25449" y="204886"/>
                  <a:pt x="25640" y="204905"/>
                </a:cubicBezTo>
                <a:cubicBezTo>
                  <a:pt x="25668" y="204991"/>
                  <a:pt x="25745" y="205054"/>
                  <a:pt x="25829" y="205054"/>
                </a:cubicBezTo>
                <a:cubicBezTo>
                  <a:pt x="25847" y="205054"/>
                  <a:pt x="25866" y="205051"/>
                  <a:pt x="25884" y="205045"/>
                </a:cubicBezTo>
                <a:cubicBezTo>
                  <a:pt x="25989" y="205010"/>
                  <a:pt x="26059" y="204940"/>
                  <a:pt x="26059" y="204835"/>
                </a:cubicBezTo>
                <a:lnTo>
                  <a:pt x="26478" y="204835"/>
                </a:lnTo>
                <a:cubicBezTo>
                  <a:pt x="26546" y="204767"/>
                  <a:pt x="26643" y="204729"/>
                  <a:pt x="26740" y="204729"/>
                </a:cubicBezTo>
                <a:cubicBezTo>
                  <a:pt x="26794" y="204729"/>
                  <a:pt x="26848" y="204740"/>
                  <a:pt x="26897" y="204765"/>
                </a:cubicBezTo>
                <a:cubicBezTo>
                  <a:pt x="26967" y="204774"/>
                  <a:pt x="27037" y="204778"/>
                  <a:pt x="27106" y="204778"/>
                </a:cubicBezTo>
                <a:cubicBezTo>
                  <a:pt x="27312" y="204778"/>
                  <a:pt x="27509" y="204739"/>
                  <a:pt x="27666" y="204660"/>
                </a:cubicBezTo>
                <a:cubicBezTo>
                  <a:pt x="28294" y="204171"/>
                  <a:pt x="29028" y="204171"/>
                  <a:pt x="29727" y="203997"/>
                </a:cubicBezTo>
                <a:cubicBezTo>
                  <a:pt x="30158" y="203873"/>
                  <a:pt x="30998" y="203560"/>
                  <a:pt x="31525" y="203560"/>
                </a:cubicBezTo>
                <a:cubicBezTo>
                  <a:pt x="31596" y="203560"/>
                  <a:pt x="31660" y="203565"/>
                  <a:pt x="31718" y="203577"/>
                </a:cubicBezTo>
                <a:cubicBezTo>
                  <a:pt x="31911" y="203610"/>
                  <a:pt x="32075" y="203791"/>
                  <a:pt x="32292" y="203791"/>
                </a:cubicBezTo>
                <a:cubicBezTo>
                  <a:pt x="32309" y="203791"/>
                  <a:pt x="32328" y="203790"/>
                  <a:pt x="32346" y="203787"/>
                </a:cubicBezTo>
                <a:cubicBezTo>
                  <a:pt x="32766" y="203787"/>
                  <a:pt x="33150" y="203752"/>
                  <a:pt x="33534" y="203647"/>
                </a:cubicBezTo>
                <a:cubicBezTo>
                  <a:pt x="33569" y="203612"/>
                  <a:pt x="33569" y="203612"/>
                  <a:pt x="33604" y="203577"/>
                </a:cubicBezTo>
                <a:cubicBezTo>
                  <a:pt x="33709" y="203577"/>
                  <a:pt x="33814" y="203577"/>
                  <a:pt x="33883" y="203542"/>
                </a:cubicBezTo>
                <a:cubicBezTo>
                  <a:pt x="33918" y="203542"/>
                  <a:pt x="33953" y="203577"/>
                  <a:pt x="33988" y="203612"/>
                </a:cubicBezTo>
                <a:cubicBezTo>
                  <a:pt x="34337" y="203758"/>
                  <a:pt x="34687" y="203831"/>
                  <a:pt x="35056" y="203831"/>
                </a:cubicBezTo>
                <a:cubicBezTo>
                  <a:pt x="35130" y="203831"/>
                  <a:pt x="35205" y="203828"/>
                  <a:pt x="35281" y="203822"/>
                </a:cubicBezTo>
                <a:cubicBezTo>
                  <a:pt x="35281" y="203822"/>
                  <a:pt x="35316" y="203787"/>
                  <a:pt x="35350" y="203787"/>
                </a:cubicBezTo>
                <a:cubicBezTo>
                  <a:pt x="35402" y="203838"/>
                  <a:pt x="35467" y="203861"/>
                  <a:pt x="35535" y="203861"/>
                </a:cubicBezTo>
                <a:cubicBezTo>
                  <a:pt x="35651" y="203861"/>
                  <a:pt x="35773" y="203793"/>
                  <a:pt x="35839" y="203682"/>
                </a:cubicBezTo>
                <a:lnTo>
                  <a:pt x="35909" y="203682"/>
                </a:lnTo>
                <a:cubicBezTo>
                  <a:pt x="36573" y="203577"/>
                  <a:pt x="37132" y="203368"/>
                  <a:pt x="37796" y="203228"/>
                </a:cubicBezTo>
                <a:cubicBezTo>
                  <a:pt x="38320" y="203088"/>
                  <a:pt x="38913" y="203193"/>
                  <a:pt x="39402" y="202914"/>
                </a:cubicBezTo>
                <a:cubicBezTo>
                  <a:pt x="39437" y="202914"/>
                  <a:pt x="39472" y="202879"/>
                  <a:pt x="39472" y="202879"/>
                </a:cubicBezTo>
                <a:cubicBezTo>
                  <a:pt x="39531" y="202977"/>
                  <a:pt x="39579" y="203020"/>
                  <a:pt x="39629" y="203020"/>
                </a:cubicBezTo>
                <a:cubicBezTo>
                  <a:pt x="39667" y="203020"/>
                  <a:pt x="39706" y="202994"/>
                  <a:pt x="39752" y="202949"/>
                </a:cubicBezTo>
                <a:lnTo>
                  <a:pt x="39822" y="202949"/>
                </a:lnTo>
                <a:cubicBezTo>
                  <a:pt x="39891" y="202949"/>
                  <a:pt x="39961" y="202914"/>
                  <a:pt x="39996" y="202879"/>
                </a:cubicBezTo>
                <a:cubicBezTo>
                  <a:pt x="40115" y="202760"/>
                  <a:pt x="40268" y="202697"/>
                  <a:pt x="40423" y="202697"/>
                </a:cubicBezTo>
                <a:cubicBezTo>
                  <a:pt x="40540" y="202697"/>
                  <a:pt x="40659" y="202733"/>
                  <a:pt x="40765" y="202809"/>
                </a:cubicBezTo>
                <a:cubicBezTo>
                  <a:pt x="40892" y="202894"/>
                  <a:pt x="41044" y="202940"/>
                  <a:pt x="41199" y="202940"/>
                </a:cubicBezTo>
                <a:cubicBezTo>
                  <a:pt x="41300" y="202940"/>
                  <a:pt x="41402" y="202920"/>
                  <a:pt x="41498" y="202879"/>
                </a:cubicBezTo>
                <a:cubicBezTo>
                  <a:pt x="41568" y="202844"/>
                  <a:pt x="41603" y="202809"/>
                  <a:pt x="41673" y="202774"/>
                </a:cubicBezTo>
                <a:cubicBezTo>
                  <a:pt x="41708" y="202774"/>
                  <a:pt x="41708" y="202774"/>
                  <a:pt x="41743" y="202739"/>
                </a:cubicBezTo>
                <a:lnTo>
                  <a:pt x="41848" y="202739"/>
                </a:lnTo>
                <a:cubicBezTo>
                  <a:pt x="42337" y="202669"/>
                  <a:pt x="42826" y="202704"/>
                  <a:pt x="43175" y="202285"/>
                </a:cubicBezTo>
                <a:cubicBezTo>
                  <a:pt x="43214" y="202232"/>
                  <a:pt x="43269" y="202214"/>
                  <a:pt x="43331" y="202214"/>
                </a:cubicBezTo>
                <a:cubicBezTo>
                  <a:pt x="43433" y="202214"/>
                  <a:pt x="43555" y="202263"/>
                  <a:pt x="43664" y="202285"/>
                </a:cubicBezTo>
                <a:cubicBezTo>
                  <a:pt x="43918" y="202317"/>
                  <a:pt x="44144" y="202464"/>
                  <a:pt x="44393" y="202464"/>
                </a:cubicBezTo>
                <a:cubicBezTo>
                  <a:pt x="44417" y="202464"/>
                  <a:pt x="44442" y="202463"/>
                  <a:pt x="44467" y="202460"/>
                </a:cubicBezTo>
                <a:lnTo>
                  <a:pt x="44537" y="202460"/>
                </a:lnTo>
                <a:cubicBezTo>
                  <a:pt x="44573" y="202456"/>
                  <a:pt x="44614" y="202454"/>
                  <a:pt x="44658" y="202454"/>
                </a:cubicBezTo>
                <a:cubicBezTo>
                  <a:pt x="44920" y="202454"/>
                  <a:pt x="45309" y="202514"/>
                  <a:pt x="45615" y="202514"/>
                </a:cubicBezTo>
                <a:cubicBezTo>
                  <a:pt x="45708" y="202514"/>
                  <a:pt x="45793" y="202509"/>
                  <a:pt x="45865" y="202495"/>
                </a:cubicBezTo>
                <a:cubicBezTo>
                  <a:pt x="45997" y="202468"/>
                  <a:pt x="46110" y="202401"/>
                  <a:pt x="46233" y="202401"/>
                </a:cubicBezTo>
                <a:cubicBezTo>
                  <a:pt x="46272" y="202401"/>
                  <a:pt x="46312" y="202408"/>
                  <a:pt x="46354" y="202425"/>
                </a:cubicBezTo>
                <a:cubicBezTo>
                  <a:pt x="46720" y="202608"/>
                  <a:pt x="47085" y="202711"/>
                  <a:pt x="47475" y="202711"/>
                </a:cubicBezTo>
                <a:cubicBezTo>
                  <a:pt x="47531" y="202711"/>
                  <a:pt x="47588" y="202709"/>
                  <a:pt x="47646" y="202704"/>
                </a:cubicBezTo>
                <a:lnTo>
                  <a:pt x="47751" y="202704"/>
                </a:lnTo>
                <a:cubicBezTo>
                  <a:pt x="47786" y="202739"/>
                  <a:pt x="47821" y="202739"/>
                  <a:pt x="47856" y="202774"/>
                </a:cubicBezTo>
                <a:cubicBezTo>
                  <a:pt x="47856" y="202844"/>
                  <a:pt x="47926" y="202879"/>
                  <a:pt x="47960" y="202879"/>
                </a:cubicBezTo>
                <a:lnTo>
                  <a:pt x="47960" y="202949"/>
                </a:lnTo>
                <a:cubicBezTo>
                  <a:pt x="47995" y="202984"/>
                  <a:pt x="47995" y="203019"/>
                  <a:pt x="48030" y="203053"/>
                </a:cubicBezTo>
                <a:cubicBezTo>
                  <a:pt x="48205" y="203211"/>
                  <a:pt x="48423" y="203289"/>
                  <a:pt x="48642" y="203289"/>
                </a:cubicBezTo>
                <a:cubicBezTo>
                  <a:pt x="48860" y="203289"/>
                  <a:pt x="49078" y="203211"/>
                  <a:pt x="49253" y="203053"/>
                </a:cubicBezTo>
                <a:cubicBezTo>
                  <a:pt x="49305" y="203001"/>
                  <a:pt x="49366" y="202975"/>
                  <a:pt x="49428" y="202975"/>
                </a:cubicBezTo>
                <a:cubicBezTo>
                  <a:pt x="49489" y="202975"/>
                  <a:pt x="49550" y="203001"/>
                  <a:pt x="49602" y="203053"/>
                </a:cubicBezTo>
                <a:cubicBezTo>
                  <a:pt x="50052" y="203323"/>
                  <a:pt x="50574" y="203463"/>
                  <a:pt x="51094" y="203463"/>
                </a:cubicBezTo>
                <a:cubicBezTo>
                  <a:pt x="51382" y="203463"/>
                  <a:pt x="51669" y="203420"/>
                  <a:pt x="51943" y="203333"/>
                </a:cubicBezTo>
                <a:cubicBezTo>
                  <a:pt x="51977" y="203324"/>
                  <a:pt x="52015" y="203320"/>
                  <a:pt x="52052" y="203320"/>
                </a:cubicBezTo>
                <a:cubicBezTo>
                  <a:pt x="52165" y="203320"/>
                  <a:pt x="52283" y="203359"/>
                  <a:pt x="52362" y="203438"/>
                </a:cubicBezTo>
                <a:cubicBezTo>
                  <a:pt x="52397" y="203508"/>
                  <a:pt x="52432" y="203542"/>
                  <a:pt x="52467" y="203612"/>
                </a:cubicBezTo>
                <a:lnTo>
                  <a:pt x="56134" y="203263"/>
                </a:lnTo>
                <a:lnTo>
                  <a:pt x="56204" y="203193"/>
                </a:lnTo>
                <a:lnTo>
                  <a:pt x="56309" y="203193"/>
                </a:lnTo>
                <a:cubicBezTo>
                  <a:pt x="56396" y="203176"/>
                  <a:pt x="56492" y="203167"/>
                  <a:pt x="56588" y="203167"/>
                </a:cubicBezTo>
                <a:cubicBezTo>
                  <a:pt x="56684" y="203167"/>
                  <a:pt x="56780" y="203176"/>
                  <a:pt x="56868" y="203193"/>
                </a:cubicBezTo>
                <a:lnTo>
                  <a:pt x="58544" y="203019"/>
                </a:lnTo>
                <a:lnTo>
                  <a:pt x="58579" y="202984"/>
                </a:lnTo>
                <a:cubicBezTo>
                  <a:pt x="58911" y="202797"/>
                  <a:pt x="59266" y="202697"/>
                  <a:pt x="59625" y="202697"/>
                </a:cubicBezTo>
                <a:cubicBezTo>
                  <a:pt x="59871" y="202697"/>
                  <a:pt x="60119" y="202744"/>
                  <a:pt x="60361" y="202844"/>
                </a:cubicBezTo>
                <a:lnTo>
                  <a:pt x="61653" y="202704"/>
                </a:lnTo>
                <a:cubicBezTo>
                  <a:pt x="62000" y="202597"/>
                  <a:pt x="62347" y="202552"/>
                  <a:pt x="62694" y="202552"/>
                </a:cubicBezTo>
                <a:cubicBezTo>
                  <a:pt x="62801" y="202552"/>
                  <a:pt x="62908" y="202556"/>
                  <a:pt x="63016" y="202564"/>
                </a:cubicBezTo>
                <a:lnTo>
                  <a:pt x="65007" y="202390"/>
                </a:lnTo>
                <a:lnTo>
                  <a:pt x="65042" y="202355"/>
                </a:lnTo>
                <a:cubicBezTo>
                  <a:pt x="65071" y="202325"/>
                  <a:pt x="65101" y="202315"/>
                  <a:pt x="65130" y="202315"/>
                </a:cubicBezTo>
                <a:cubicBezTo>
                  <a:pt x="65170" y="202315"/>
                  <a:pt x="65211" y="202335"/>
                  <a:pt x="65251" y="202355"/>
                </a:cubicBezTo>
                <a:lnTo>
                  <a:pt x="65286" y="202355"/>
                </a:lnTo>
                <a:lnTo>
                  <a:pt x="65600" y="202320"/>
                </a:lnTo>
                <a:cubicBezTo>
                  <a:pt x="65635" y="202285"/>
                  <a:pt x="65670" y="202250"/>
                  <a:pt x="65705" y="202215"/>
                </a:cubicBezTo>
                <a:cubicBezTo>
                  <a:pt x="65740" y="202180"/>
                  <a:pt x="65775" y="202145"/>
                  <a:pt x="65845" y="202110"/>
                </a:cubicBezTo>
                <a:cubicBezTo>
                  <a:pt x="65880" y="202145"/>
                  <a:pt x="65950" y="202215"/>
                  <a:pt x="65985" y="202285"/>
                </a:cubicBezTo>
                <a:lnTo>
                  <a:pt x="68046" y="202075"/>
                </a:lnTo>
                <a:cubicBezTo>
                  <a:pt x="68046" y="202040"/>
                  <a:pt x="68046" y="202006"/>
                  <a:pt x="68011" y="201971"/>
                </a:cubicBezTo>
                <a:cubicBezTo>
                  <a:pt x="68011" y="201971"/>
                  <a:pt x="68011" y="201936"/>
                  <a:pt x="68011" y="201901"/>
                </a:cubicBezTo>
                <a:cubicBezTo>
                  <a:pt x="68185" y="201901"/>
                  <a:pt x="68185" y="201796"/>
                  <a:pt x="68220" y="201726"/>
                </a:cubicBezTo>
                <a:cubicBezTo>
                  <a:pt x="68255" y="201691"/>
                  <a:pt x="68290" y="201691"/>
                  <a:pt x="68360" y="201656"/>
                </a:cubicBezTo>
                <a:cubicBezTo>
                  <a:pt x="68416" y="201664"/>
                  <a:pt x="68471" y="201668"/>
                  <a:pt x="68526" y="201668"/>
                </a:cubicBezTo>
                <a:cubicBezTo>
                  <a:pt x="68950" y="201668"/>
                  <a:pt x="69335" y="201434"/>
                  <a:pt x="69583" y="201062"/>
                </a:cubicBezTo>
                <a:cubicBezTo>
                  <a:pt x="69687" y="200888"/>
                  <a:pt x="69862" y="200888"/>
                  <a:pt x="70037" y="200853"/>
                </a:cubicBezTo>
                <a:cubicBezTo>
                  <a:pt x="70596" y="200783"/>
                  <a:pt x="71154" y="200748"/>
                  <a:pt x="71678" y="200748"/>
                </a:cubicBezTo>
                <a:cubicBezTo>
                  <a:pt x="71735" y="200739"/>
                  <a:pt x="71788" y="200734"/>
                  <a:pt x="71840" y="200734"/>
                </a:cubicBezTo>
                <a:cubicBezTo>
                  <a:pt x="71982" y="200734"/>
                  <a:pt x="72109" y="200767"/>
                  <a:pt x="72237" y="200818"/>
                </a:cubicBezTo>
                <a:cubicBezTo>
                  <a:pt x="72409" y="200884"/>
                  <a:pt x="72585" y="200915"/>
                  <a:pt x="72759" y="200915"/>
                </a:cubicBezTo>
                <a:cubicBezTo>
                  <a:pt x="73046" y="200915"/>
                  <a:pt x="73325" y="200830"/>
                  <a:pt x="73565" y="200678"/>
                </a:cubicBezTo>
                <a:cubicBezTo>
                  <a:pt x="73809" y="200538"/>
                  <a:pt x="74124" y="200434"/>
                  <a:pt x="74438" y="200364"/>
                </a:cubicBezTo>
                <a:cubicBezTo>
                  <a:pt x="74717" y="200294"/>
                  <a:pt x="75032" y="200329"/>
                  <a:pt x="75346" y="200294"/>
                </a:cubicBezTo>
                <a:cubicBezTo>
                  <a:pt x="75660" y="200224"/>
                  <a:pt x="75870" y="200154"/>
                  <a:pt x="75835" y="199805"/>
                </a:cubicBezTo>
                <a:lnTo>
                  <a:pt x="75800" y="199735"/>
                </a:lnTo>
                <a:cubicBezTo>
                  <a:pt x="75800" y="199700"/>
                  <a:pt x="75835" y="199665"/>
                  <a:pt x="75835" y="199595"/>
                </a:cubicBezTo>
                <a:lnTo>
                  <a:pt x="75905" y="199595"/>
                </a:lnTo>
                <a:cubicBezTo>
                  <a:pt x="76184" y="199595"/>
                  <a:pt x="76477" y="199542"/>
                  <a:pt x="76759" y="199542"/>
                </a:cubicBezTo>
                <a:cubicBezTo>
                  <a:pt x="76935" y="199542"/>
                  <a:pt x="77106" y="199563"/>
                  <a:pt x="77267" y="199630"/>
                </a:cubicBezTo>
                <a:cubicBezTo>
                  <a:pt x="77529" y="199739"/>
                  <a:pt x="77805" y="199794"/>
                  <a:pt x="78086" y="199794"/>
                </a:cubicBezTo>
                <a:cubicBezTo>
                  <a:pt x="78254" y="199794"/>
                  <a:pt x="78424" y="199774"/>
                  <a:pt x="78595" y="199735"/>
                </a:cubicBezTo>
                <a:cubicBezTo>
                  <a:pt x="78669" y="199686"/>
                  <a:pt x="78725" y="199636"/>
                  <a:pt x="78789" y="199636"/>
                </a:cubicBezTo>
                <a:cubicBezTo>
                  <a:pt x="78816" y="199636"/>
                  <a:pt x="78843" y="199645"/>
                  <a:pt x="78874" y="199665"/>
                </a:cubicBezTo>
                <a:cubicBezTo>
                  <a:pt x="79230" y="199830"/>
                  <a:pt x="79608" y="199887"/>
                  <a:pt x="79991" y="199887"/>
                </a:cubicBezTo>
                <a:cubicBezTo>
                  <a:pt x="80096" y="199887"/>
                  <a:pt x="80201" y="199882"/>
                  <a:pt x="80306" y="199875"/>
                </a:cubicBezTo>
                <a:cubicBezTo>
                  <a:pt x="80465" y="199860"/>
                  <a:pt x="80631" y="199852"/>
                  <a:pt x="80797" y="199852"/>
                </a:cubicBezTo>
                <a:cubicBezTo>
                  <a:pt x="81032" y="199852"/>
                  <a:pt x="81269" y="199869"/>
                  <a:pt x="81494" y="199910"/>
                </a:cubicBezTo>
                <a:cubicBezTo>
                  <a:pt x="81620" y="199941"/>
                  <a:pt x="81745" y="199958"/>
                  <a:pt x="81868" y="199958"/>
                </a:cubicBezTo>
                <a:cubicBezTo>
                  <a:pt x="82018" y="199958"/>
                  <a:pt x="82163" y="199932"/>
                  <a:pt x="82297" y="199875"/>
                </a:cubicBezTo>
                <a:cubicBezTo>
                  <a:pt x="82383" y="199818"/>
                  <a:pt x="82492" y="199761"/>
                  <a:pt x="82605" y="199761"/>
                </a:cubicBezTo>
                <a:cubicBezTo>
                  <a:pt x="82630" y="199761"/>
                  <a:pt x="82656" y="199764"/>
                  <a:pt x="82682" y="199770"/>
                </a:cubicBezTo>
                <a:cubicBezTo>
                  <a:pt x="82926" y="199700"/>
                  <a:pt x="82926" y="199316"/>
                  <a:pt x="83206" y="199316"/>
                </a:cubicBezTo>
                <a:lnTo>
                  <a:pt x="83275" y="199316"/>
                </a:lnTo>
                <a:cubicBezTo>
                  <a:pt x="83327" y="199306"/>
                  <a:pt x="83375" y="199301"/>
                  <a:pt x="83421" y="199301"/>
                </a:cubicBezTo>
                <a:cubicBezTo>
                  <a:pt x="83532" y="199301"/>
                  <a:pt x="83631" y="199326"/>
                  <a:pt x="83729" y="199351"/>
                </a:cubicBezTo>
                <a:cubicBezTo>
                  <a:pt x="84323" y="199665"/>
                  <a:pt x="84673" y="200154"/>
                  <a:pt x="85336" y="200294"/>
                </a:cubicBezTo>
                <a:lnTo>
                  <a:pt x="85441" y="200294"/>
                </a:lnTo>
                <a:cubicBezTo>
                  <a:pt x="85511" y="200294"/>
                  <a:pt x="85476" y="200329"/>
                  <a:pt x="85511" y="200364"/>
                </a:cubicBezTo>
                <a:lnTo>
                  <a:pt x="85790" y="200329"/>
                </a:lnTo>
                <a:cubicBezTo>
                  <a:pt x="85825" y="200329"/>
                  <a:pt x="85825" y="200294"/>
                  <a:pt x="85825" y="200294"/>
                </a:cubicBezTo>
                <a:lnTo>
                  <a:pt x="85860" y="200224"/>
                </a:lnTo>
                <a:cubicBezTo>
                  <a:pt x="85930" y="200224"/>
                  <a:pt x="85965" y="200259"/>
                  <a:pt x="86000" y="200259"/>
                </a:cubicBezTo>
                <a:cubicBezTo>
                  <a:pt x="86105" y="200294"/>
                  <a:pt x="86210" y="200294"/>
                  <a:pt x="86314" y="200294"/>
                </a:cubicBezTo>
                <a:lnTo>
                  <a:pt x="86384" y="200294"/>
                </a:lnTo>
                <a:cubicBezTo>
                  <a:pt x="86419" y="200294"/>
                  <a:pt x="86454" y="200224"/>
                  <a:pt x="86454" y="200189"/>
                </a:cubicBezTo>
                <a:cubicBezTo>
                  <a:pt x="86419" y="200154"/>
                  <a:pt x="86454" y="200119"/>
                  <a:pt x="86454" y="200084"/>
                </a:cubicBezTo>
                <a:cubicBezTo>
                  <a:pt x="86469" y="200069"/>
                  <a:pt x="86486" y="200062"/>
                  <a:pt x="86505" y="200062"/>
                </a:cubicBezTo>
                <a:cubicBezTo>
                  <a:pt x="86572" y="200062"/>
                  <a:pt x="86659" y="200150"/>
                  <a:pt x="86768" y="200259"/>
                </a:cubicBezTo>
                <a:lnTo>
                  <a:pt x="87292" y="200189"/>
                </a:lnTo>
                <a:cubicBezTo>
                  <a:pt x="87397" y="200119"/>
                  <a:pt x="87537" y="200049"/>
                  <a:pt x="87677" y="199945"/>
                </a:cubicBezTo>
                <a:cubicBezTo>
                  <a:pt x="87921" y="199735"/>
                  <a:pt x="88236" y="199630"/>
                  <a:pt x="88550" y="199630"/>
                </a:cubicBezTo>
                <a:cubicBezTo>
                  <a:pt x="89074" y="199630"/>
                  <a:pt x="89563" y="199351"/>
                  <a:pt x="90087" y="199281"/>
                </a:cubicBezTo>
                <a:cubicBezTo>
                  <a:pt x="90122" y="199246"/>
                  <a:pt x="90157" y="199246"/>
                  <a:pt x="90192" y="199246"/>
                </a:cubicBezTo>
                <a:cubicBezTo>
                  <a:pt x="90266" y="199295"/>
                  <a:pt x="90340" y="199345"/>
                  <a:pt x="90426" y="199345"/>
                </a:cubicBezTo>
                <a:cubicBezTo>
                  <a:pt x="90462" y="199345"/>
                  <a:pt x="90500" y="199336"/>
                  <a:pt x="90541" y="199316"/>
                </a:cubicBezTo>
                <a:lnTo>
                  <a:pt x="90576" y="199316"/>
                </a:lnTo>
                <a:cubicBezTo>
                  <a:pt x="90607" y="199320"/>
                  <a:pt x="90639" y="199323"/>
                  <a:pt x="90671" y="199323"/>
                </a:cubicBezTo>
                <a:cubicBezTo>
                  <a:pt x="90882" y="199323"/>
                  <a:pt x="91087" y="199223"/>
                  <a:pt x="91240" y="199071"/>
                </a:cubicBezTo>
                <a:cubicBezTo>
                  <a:pt x="91240" y="199036"/>
                  <a:pt x="91240" y="199036"/>
                  <a:pt x="91275" y="199036"/>
                </a:cubicBezTo>
                <a:cubicBezTo>
                  <a:pt x="91315" y="199057"/>
                  <a:pt x="91355" y="199077"/>
                  <a:pt x="91389" y="199077"/>
                </a:cubicBezTo>
                <a:cubicBezTo>
                  <a:pt x="91413" y="199077"/>
                  <a:pt x="91434" y="199066"/>
                  <a:pt x="91449" y="199036"/>
                </a:cubicBezTo>
                <a:cubicBezTo>
                  <a:pt x="91740" y="199171"/>
                  <a:pt x="92060" y="199233"/>
                  <a:pt x="92381" y="199233"/>
                </a:cubicBezTo>
                <a:cubicBezTo>
                  <a:pt x="92561" y="199233"/>
                  <a:pt x="92741" y="199214"/>
                  <a:pt x="92916" y="199176"/>
                </a:cubicBezTo>
                <a:cubicBezTo>
                  <a:pt x="93545" y="199071"/>
                  <a:pt x="94069" y="198652"/>
                  <a:pt x="94348" y="198058"/>
                </a:cubicBezTo>
                <a:cubicBezTo>
                  <a:pt x="94407" y="197922"/>
                  <a:pt x="94498" y="197851"/>
                  <a:pt x="94591" y="197851"/>
                </a:cubicBezTo>
                <a:cubicBezTo>
                  <a:pt x="94665" y="197851"/>
                  <a:pt x="94741" y="197896"/>
                  <a:pt x="94803" y="197988"/>
                </a:cubicBezTo>
                <a:cubicBezTo>
                  <a:pt x="94995" y="198308"/>
                  <a:pt x="95333" y="198482"/>
                  <a:pt x="95711" y="198482"/>
                </a:cubicBezTo>
                <a:cubicBezTo>
                  <a:pt x="95745" y="198482"/>
                  <a:pt x="95780" y="198480"/>
                  <a:pt x="95816" y="198478"/>
                </a:cubicBezTo>
                <a:cubicBezTo>
                  <a:pt x="95955" y="198478"/>
                  <a:pt x="96060" y="198512"/>
                  <a:pt x="96200" y="198582"/>
                </a:cubicBezTo>
                <a:cubicBezTo>
                  <a:pt x="96280" y="198600"/>
                  <a:pt x="96357" y="198607"/>
                  <a:pt x="96431" y="198607"/>
                </a:cubicBezTo>
                <a:cubicBezTo>
                  <a:pt x="96805" y="198607"/>
                  <a:pt x="97101" y="198408"/>
                  <a:pt x="97422" y="198233"/>
                </a:cubicBezTo>
                <a:cubicBezTo>
                  <a:pt x="97507" y="198176"/>
                  <a:pt x="97592" y="198074"/>
                  <a:pt x="97695" y="198074"/>
                </a:cubicBezTo>
                <a:cubicBezTo>
                  <a:pt x="97720" y="198074"/>
                  <a:pt x="97745" y="198080"/>
                  <a:pt x="97772" y="198093"/>
                </a:cubicBezTo>
                <a:cubicBezTo>
                  <a:pt x="97896" y="198166"/>
                  <a:pt x="98015" y="198195"/>
                  <a:pt x="98129" y="198195"/>
                </a:cubicBezTo>
                <a:cubicBezTo>
                  <a:pt x="98399" y="198195"/>
                  <a:pt x="98644" y="198031"/>
                  <a:pt x="98889" y="197884"/>
                </a:cubicBezTo>
                <a:cubicBezTo>
                  <a:pt x="98959" y="197849"/>
                  <a:pt x="99029" y="197779"/>
                  <a:pt x="99099" y="197744"/>
                </a:cubicBezTo>
                <a:cubicBezTo>
                  <a:pt x="99138" y="197821"/>
                  <a:pt x="99187" y="197845"/>
                  <a:pt x="99235" y="197845"/>
                </a:cubicBezTo>
                <a:cubicBezTo>
                  <a:pt x="99274" y="197845"/>
                  <a:pt x="99312" y="197829"/>
                  <a:pt x="99344" y="197814"/>
                </a:cubicBezTo>
                <a:lnTo>
                  <a:pt x="99518" y="197884"/>
                </a:lnTo>
                <a:cubicBezTo>
                  <a:pt x="99833" y="197954"/>
                  <a:pt x="100147" y="198058"/>
                  <a:pt x="100426" y="198163"/>
                </a:cubicBezTo>
                <a:cubicBezTo>
                  <a:pt x="100566" y="198256"/>
                  <a:pt x="100721" y="198303"/>
                  <a:pt x="100882" y="198303"/>
                </a:cubicBezTo>
                <a:cubicBezTo>
                  <a:pt x="100962" y="198303"/>
                  <a:pt x="101043" y="198291"/>
                  <a:pt x="101125" y="198268"/>
                </a:cubicBezTo>
                <a:lnTo>
                  <a:pt x="101195" y="198268"/>
                </a:lnTo>
                <a:cubicBezTo>
                  <a:pt x="101217" y="198290"/>
                  <a:pt x="101242" y="198298"/>
                  <a:pt x="101268" y="198298"/>
                </a:cubicBezTo>
                <a:cubicBezTo>
                  <a:pt x="101326" y="198298"/>
                  <a:pt x="101391" y="198257"/>
                  <a:pt x="101439" y="198233"/>
                </a:cubicBezTo>
                <a:lnTo>
                  <a:pt x="101474" y="198233"/>
                </a:lnTo>
                <a:cubicBezTo>
                  <a:pt x="101515" y="198249"/>
                  <a:pt x="101552" y="198256"/>
                  <a:pt x="101586" y="198256"/>
                </a:cubicBezTo>
                <a:cubicBezTo>
                  <a:pt x="101698" y="198256"/>
                  <a:pt x="101778" y="198182"/>
                  <a:pt x="101859" y="198128"/>
                </a:cubicBezTo>
                <a:cubicBezTo>
                  <a:pt x="101963" y="198093"/>
                  <a:pt x="102068" y="198058"/>
                  <a:pt x="102208" y="198058"/>
                </a:cubicBezTo>
                <a:cubicBezTo>
                  <a:pt x="102244" y="198063"/>
                  <a:pt x="102279" y="198065"/>
                  <a:pt x="102314" y="198065"/>
                </a:cubicBezTo>
                <a:cubicBezTo>
                  <a:pt x="102550" y="198065"/>
                  <a:pt x="102763" y="197966"/>
                  <a:pt x="102976" y="197814"/>
                </a:cubicBezTo>
                <a:cubicBezTo>
                  <a:pt x="103109" y="197681"/>
                  <a:pt x="103282" y="197621"/>
                  <a:pt x="103458" y="197621"/>
                </a:cubicBezTo>
                <a:cubicBezTo>
                  <a:pt x="103607" y="197621"/>
                  <a:pt x="103757" y="197664"/>
                  <a:pt x="103885" y="197744"/>
                </a:cubicBezTo>
                <a:cubicBezTo>
                  <a:pt x="104024" y="197814"/>
                  <a:pt x="104164" y="197884"/>
                  <a:pt x="104304" y="197919"/>
                </a:cubicBezTo>
                <a:cubicBezTo>
                  <a:pt x="104315" y="197907"/>
                  <a:pt x="104331" y="197903"/>
                  <a:pt x="104348" y="197903"/>
                </a:cubicBezTo>
                <a:cubicBezTo>
                  <a:pt x="104381" y="197903"/>
                  <a:pt x="104420" y="197919"/>
                  <a:pt x="104443" y="197919"/>
                </a:cubicBezTo>
                <a:lnTo>
                  <a:pt x="104443" y="197954"/>
                </a:lnTo>
                <a:cubicBezTo>
                  <a:pt x="104374" y="197988"/>
                  <a:pt x="104304" y="197954"/>
                  <a:pt x="104304" y="198058"/>
                </a:cubicBezTo>
                <a:cubicBezTo>
                  <a:pt x="104304" y="198163"/>
                  <a:pt x="104374" y="198163"/>
                  <a:pt x="104443" y="198163"/>
                </a:cubicBezTo>
                <a:cubicBezTo>
                  <a:pt x="104548" y="198163"/>
                  <a:pt x="104548" y="198058"/>
                  <a:pt x="104548" y="197988"/>
                </a:cubicBezTo>
                <a:cubicBezTo>
                  <a:pt x="104583" y="197988"/>
                  <a:pt x="104618" y="198023"/>
                  <a:pt x="104653" y="198058"/>
                </a:cubicBezTo>
                <a:cubicBezTo>
                  <a:pt x="104727" y="198067"/>
                  <a:pt x="104803" y="198071"/>
                  <a:pt x="104880" y="198071"/>
                </a:cubicBezTo>
                <a:cubicBezTo>
                  <a:pt x="105128" y="198071"/>
                  <a:pt x="105383" y="198025"/>
                  <a:pt x="105596" y="197919"/>
                </a:cubicBezTo>
                <a:cubicBezTo>
                  <a:pt x="105731" y="197874"/>
                  <a:pt x="105881" y="197799"/>
                  <a:pt x="106027" y="197799"/>
                </a:cubicBezTo>
                <a:cubicBezTo>
                  <a:pt x="106107" y="197799"/>
                  <a:pt x="106185" y="197822"/>
                  <a:pt x="106260" y="197884"/>
                </a:cubicBezTo>
                <a:cubicBezTo>
                  <a:pt x="106609" y="198023"/>
                  <a:pt x="106958" y="198163"/>
                  <a:pt x="107308" y="198198"/>
                </a:cubicBezTo>
                <a:cubicBezTo>
                  <a:pt x="107482" y="198233"/>
                  <a:pt x="107622" y="198303"/>
                  <a:pt x="107762" y="198373"/>
                </a:cubicBezTo>
                <a:cubicBezTo>
                  <a:pt x="107779" y="198390"/>
                  <a:pt x="107795" y="198397"/>
                  <a:pt x="107808" y="198397"/>
                </a:cubicBezTo>
                <a:cubicBezTo>
                  <a:pt x="107849" y="198397"/>
                  <a:pt x="107875" y="198338"/>
                  <a:pt x="107902" y="198338"/>
                </a:cubicBezTo>
                <a:cubicBezTo>
                  <a:pt x="107902" y="198338"/>
                  <a:pt x="108006" y="198408"/>
                  <a:pt x="108111" y="198408"/>
                </a:cubicBezTo>
                <a:cubicBezTo>
                  <a:pt x="108204" y="198408"/>
                  <a:pt x="108328" y="198346"/>
                  <a:pt x="108453" y="198346"/>
                </a:cubicBezTo>
                <a:cubicBezTo>
                  <a:pt x="108515" y="198346"/>
                  <a:pt x="108577" y="198361"/>
                  <a:pt x="108635" y="198408"/>
                </a:cubicBezTo>
                <a:cubicBezTo>
                  <a:pt x="108711" y="198459"/>
                  <a:pt x="108769" y="198565"/>
                  <a:pt x="108863" y="198565"/>
                </a:cubicBezTo>
                <a:cubicBezTo>
                  <a:pt x="108897" y="198565"/>
                  <a:pt x="108937" y="198550"/>
                  <a:pt x="108984" y="198512"/>
                </a:cubicBezTo>
                <a:cubicBezTo>
                  <a:pt x="109124" y="198373"/>
                  <a:pt x="109019" y="198338"/>
                  <a:pt x="108984" y="198233"/>
                </a:cubicBezTo>
                <a:lnTo>
                  <a:pt x="108984" y="198233"/>
                </a:lnTo>
                <a:cubicBezTo>
                  <a:pt x="109124" y="198373"/>
                  <a:pt x="109334" y="198338"/>
                  <a:pt x="109473" y="198478"/>
                </a:cubicBezTo>
                <a:cubicBezTo>
                  <a:pt x="109758" y="198737"/>
                  <a:pt x="110120" y="198880"/>
                  <a:pt x="110502" y="198880"/>
                </a:cubicBezTo>
                <a:cubicBezTo>
                  <a:pt x="110635" y="198880"/>
                  <a:pt x="110770" y="198863"/>
                  <a:pt x="110906" y="198827"/>
                </a:cubicBezTo>
                <a:cubicBezTo>
                  <a:pt x="110941" y="198792"/>
                  <a:pt x="111010" y="198792"/>
                  <a:pt x="111080" y="198792"/>
                </a:cubicBezTo>
                <a:lnTo>
                  <a:pt x="111185" y="198792"/>
                </a:lnTo>
                <a:cubicBezTo>
                  <a:pt x="111220" y="198792"/>
                  <a:pt x="111255" y="198792"/>
                  <a:pt x="111290" y="198827"/>
                </a:cubicBezTo>
                <a:cubicBezTo>
                  <a:pt x="111362" y="198841"/>
                  <a:pt x="111435" y="198850"/>
                  <a:pt x="111507" y="198850"/>
                </a:cubicBezTo>
                <a:cubicBezTo>
                  <a:pt x="111609" y="198850"/>
                  <a:pt x="111711" y="198833"/>
                  <a:pt x="111814" y="198792"/>
                </a:cubicBezTo>
                <a:cubicBezTo>
                  <a:pt x="111881" y="198747"/>
                  <a:pt x="111942" y="198727"/>
                  <a:pt x="111997" y="198727"/>
                </a:cubicBezTo>
                <a:cubicBezTo>
                  <a:pt x="112114" y="198727"/>
                  <a:pt x="112208" y="198813"/>
                  <a:pt x="112303" y="198932"/>
                </a:cubicBezTo>
                <a:cubicBezTo>
                  <a:pt x="112512" y="199246"/>
                  <a:pt x="112862" y="199421"/>
                  <a:pt x="113246" y="199421"/>
                </a:cubicBezTo>
                <a:lnTo>
                  <a:pt x="113281" y="199421"/>
                </a:lnTo>
                <a:cubicBezTo>
                  <a:pt x="113281" y="199491"/>
                  <a:pt x="113281" y="199595"/>
                  <a:pt x="113386" y="199595"/>
                </a:cubicBezTo>
                <a:cubicBezTo>
                  <a:pt x="113449" y="199680"/>
                  <a:pt x="113538" y="199726"/>
                  <a:pt x="113630" y="199726"/>
                </a:cubicBezTo>
                <a:cubicBezTo>
                  <a:pt x="113689" y="199726"/>
                  <a:pt x="113750" y="199707"/>
                  <a:pt x="113805" y="199665"/>
                </a:cubicBezTo>
                <a:lnTo>
                  <a:pt x="113875" y="199665"/>
                </a:lnTo>
                <a:cubicBezTo>
                  <a:pt x="113894" y="199784"/>
                  <a:pt x="113925" y="199824"/>
                  <a:pt x="113961" y="199824"/>
                </a:cubicBezTo>
                <a:cubicBezTo>
                  <a:pt x="113989" y="199824"/>
                  <a:pt x="114019" y="199800"/>
                  <a:pt x="114049" y="199770"/>
                </a:cubicBezTo>
                <a:cubicBezTo>
                  <a:pt x="114119" y="199770"/>
                  <a:pt x="114189" y="199805"/>
                  <a:pt x="114224" y="199805"/>
                </a:cubicBezTo>
                <a:cubicBezTo>
                  <a:pt x="114434" y="199770"/>
                  <a:pt x="114608" y="199735"/>
                  <a:pt x="114818" y="199700"/>
                </a:cubicBezTo>
                <a:cubicBezTo>
                  <a:pt x="114836" y="199703"/>
                  <a:pt x="114854" y="199705"/>
                  <a:pt x="114872" y="199705"/>
                </a:cubicBezTo>
                <a:cubicBezTo>
                  <a:pt x="115056" y="199705"/>
                  <a:pt x="115199" y="199545"/>
                  <a:pt x="115167" y="199386"/>
                </a:cubicBezTo>
                <a:cubicBezTo>
                  <a:pt x="115167" y="199316"/>
                  <a:pt x="115167" y="199246"/>
                  <a:pt x="115167" y="199211"/>
                </a:cubicBezTo>
                <a:cubicBezTo>
                  <a:pt x="115237" y="199141"/>
                  <a:pt x="115307" y="199141"/>
                  <a:pt x="115342" y="199141"/>
                </a:cubicBezTo>
                <a:cubicBezTo>
                  <a:pt x="115447" y="199141"/>
                  <a:pt x="115656" y="199106"/>
                  <a:pt x="115586" y="198897"/>
                </a:cubicBezTo>
                <a:cubicBezTo>
                  <a:pt x="115603" y="198880"/>
                  <a:pt x="115621" y="198874"/>
                  <a:pt x="115641" y="198874"/>
                </a:cubicBezTo>
                <a:cubicBezTo>
                  <a:pt x="115705" y="198874"/>
                  <a:pt x="115782" y="198936"/>
                  <a:pt x="115835" y="198936"/>
                </a:cubicBezTo>
                <a:cubicBezTo>
                  <a:pt x="115874" y="198936"/>
                  <a:pt x="115901" y="198904"/>
                  <a:pt x="115901" y="198792"/>
                </a:cubicBezTo>
                <a:lnTo>
                  <a:pt x="115901" y="198617"/>
                </a:lnTo>
                <a:lnTo>
                  <a:pt x="115971" y="198617"/>
                </a:lnTo>
                <a:cubicBezTo>
                  <a:pt x="116093" y="198512"/>
                  <a:pt x="116233" y="198460"/>
                  <a:pt x="116372" y="198460"/>
                </a:cubicBezTo>
                <a:cubicBezTo>
                  <a:pt x="116512" y="198460"/>
                  <a:pt x="116652" y="198512"/>
                  <a:pt x="116774" y="198617"/>
                </a:cubicBezTo>
                <a:cubicBezTo>
                  <a:pt x="117033" y="198830"/>
                  <a:pt x="117197" y="198930"/>
                  <a:pt x="117395" y="198930"/>
                </a:cubicBezTo>
                <a:cubicBezTo>
                  <a:pt x="117490" y="198930"/>
                  <a:pt x="117592" y="198907"/>
                  <a:pt x="117717" y="198862"/>
                </a:cubicBezTo>
                <a:cubicBezTo>
                  <a:pt x="117892" y="198792"/>
                  <a:pt x="117927" y="198478"/>
                  <a:pt x="117997" y="198338"/>
                </a:cubicBezTo>
                <a:cubicBezTo>
                  <a:pt x="118030" y="198293"/>
                  <a:pt x="118110" y="198277"/>
                  <a:pt x="118211" y="198277"/>
                </a:cubicBezTo>
                <a:cubicBezTo>
                  <a:pt x="118424" y="198277"/>
                  <a:pt x="118727" y="198349"/>
                  <a:pt x="118870" y="198373"/>
                </a:cubicBezTo>
                <a:cubicBezTo>
                  <a:pt x="118900" y="198375"/>
                  <a:pt x="118931" y="198377"/>
                  <a:pt x="118964" y="198377"/>
                </a:cubicBezTo>
                <a:cubicBezTo>
                  <a:pt x="119262" y="198377"/>
                  <a:pt x="119652" y="198273"/>
                  <a:pt x="119993" y="198273"/>
                </a:cubicBezTo>
                <a:cubicBezTo>
                  <a:pt x="120089" y="198273"/>
                  <a:pt x="120182" y="198282"/>
                  <a:pt x="120267" y="198303"/>
                </a:cubicBezTo>
                <a:cubicBezTo>
                  <a:pt x="120369" y="198344"/>
                  <a:pt x="120484" y="198361"/>
                  <a:pt x="120603" y="198361"/>
                </a:cubicBezTo>
                <a:cubicBezTo>
                  <a:pt x="120687" y="198361"/>
                  <a:pt x="120774" y="198352"/>
                  <a:pt x="120861" y="198338"/>
                </a:cubicBezTo>
                <a:cubicBezTo>
                  <a:pt x="121175" y="198233"/>
                  <a:pt x="121874" y="197988"/>
                  <a:pt x="122223" y="197919"/>
                </a:cubicBezTo>
                <a:cubicBezTo>
                  <a:pt x="122241" y="197901"/>
                  <a:pt x="122258" y="197892"/>
                  <a:pt x="122276" y="197892"/>
                </a:cubicBezTo>
                <a:cubicBezTo>
                  <a:pt x="122293" y="197892"/>
                  <a:pt x="122310" y="197901"/>
                  <a:pt x="122328" y="197919"/>
                </a:cubicBezTo>
                <a:cubicBezTo>
                  <a:pt x="122572" y="197919"/>
                  <a:pt x="122782" y="197954"/>
                  <a:pt x="123027" y="198023"/>
                </a:cubicBezTo>
                <a:cubicBezTo>
                  <a:pt x="123257" y="198126"/>
                  <a:pt x="123506" y="198191"/>
                  <a:pt x="123759" y="198191"/>
                </a:cubicBezTo>
                <a:cubicBezTo>
                  <a:pt x="123852" y="198191"/>
                  <a:pt x="123946" y="198182"/>
                  <a:pt x="124040" y="198163"/>
                </a:cubicBezTo>
                <a:lnTo>
                  <a:pt x="124214" y="198093"/>
                </a:lnTo>
                <a:cubicBezTo>
                  <a:pt x="124284" y="198093"/>
                  <a:pt x="124319" y="198058"/>
                  <a:pt x="124354" y="198058"/>
                </a:cubicBezTo>
                <a:cubicBezTo>
                  <a:pt x="124494" y="198023"/>
                  <a:pt x="124598" y="197954"/>
                  <a:pt x="124668" y="197849"/>
                </a:cubicBezTo>
                <a:cubicBezTo>
                  <a:pt x="124703" y="197814"/>
                  <a:pt x="124703" y="197779"/>
                  <a:pt x="124738" y="197779"/>
                </a:cubicBezTo>
                <a:cubicBezTo>
                  <a:pt x="124808" y="197744"/>
                  <a:pt x="124878" y="197674"/>
                  <a:pt x="124913" y="197639"/>
                </a:cubicBezTo>
                <a:cubicBezTo>
                  <a:pt x="124971" y="197593"/>
                  <a:pt x="125025" y="197581"/>
                  <a:pt x="125084" y="197581"/>
                </a:cubicBezTo>
                <a:cubicBezTo>
                  <a:pt x="125142" y="197581"/>
                  <a:pt x="125204" y="197593"/>
                  <a:pt x="125278" y="197593"/>
                </a:cubicBezTo>
                <a:cubicBezTo>
                  <a:pt x="125351" y="197593"/>
                  <a:pt x="125437" y="197581"/>
                  <a:pt x="125542" y="197534"/>
                </a:cubicBezTo>
                <a:cubicBezTo>
                  <a:pt x="125570" y="197525"/>
                  <a:pt x="125598" y="197521"/>
                  <a:pt x="125625" y="197521"/>
                </a:cubicBezTo>
                <a:cubicBezTo>
                  <a:pt x="125700" y="197521"/>
                  <a:pt x="125770" y="197553"/>
                  <a:pt x="125821" y="197604"/>
                </a:cubicBezTo>
                <a:cubicBezTo>
                  <a:pt x="125821" y="197733"/>
                  <a:pt x="125731" y="197922"/>
                  <a:pt x="125939" y="197922"/>
                </a:cubicBezTo>
                <a:cubicBezTo>
                  <a:pt x="125956" y="197922"/>
                  <a:pt x="125975" y="197921"/>
                  <a:pt x="125996" y="197919"/>
                </a:cubicBezTo>
                <a:lnTo>
                  <a:pt x="126345" y="197919"/>
                </a:lnTo>
                <a:cubicBezTo>
                  <a:pt x="126345" y="198079"/>
                  <a:pt x="126390" y="198149"/>
                  <a:pt x="126529" y="198149"/>
                </a:cubicBezTo>
                <a:cubicBezTo>
                  <a:pt x="126602" y="198149"/>
                  <a:pt x="126701" y="198129"/>
                  <a:pt x="126834" y="198093"/>
                </a:cubicBezTo>
                <a:cubicBezTo>
                  <a:pt x="126860" y="198085"/>
                  <a:pt x="126889" y="198082"/>
                  <a:pt x="126918" y="198082"/>
                </a:cubicBezTo>
                <a:cubicBezTo>
                  <a:pt x="126948" y="198082"/>
                  <a:pt x="126978" y="198085"/>
                  <a:pt x="127009" y="198085"/>
                </a:cubicBezTo>
                <a:cubicBezTo>
                  <a:pt x="127070" y="198085"/>
                  <a:pt x="127131" y="198076"/>
                  <a:pt x="127183" y="198023"/>
                </a:cubicBezTo>
                <a:cubicBezTo>
                  <a:pt x="127428" y="198023"/>
                  <a:pt x="127428" y="198023"/>
                  <a:pt x="127288" y="197709"/>
                </a:cubicBezTo>
                <a:cubicBezTo>
                  <a:pt x="127340" y="197709"/>
                  <a:pt x="127402" y="197727"/>
                  <a:pt x="127458" y="197727"/>
                </a:cubicBezTo>
                <a:cubicBezTo>
                  <a:pt x="127515" y="197727"/>
                  <a:pt x="127568" y="197709"/>
                  <a:pt x="127602" y="197639"/>
                </a:cubicBezTo>
                <a:cubicBezTo>
                  <a:pt x="127672" y="197639"/>
                  <a:pt x="127758" y="197670"/>
                  <a:pt x="127828" y="197670"/>
                </a:cubicBezTo>
                <a:cubicBezTo>
                  <a:pt x="127862" y="197670"/>
                  <a:pt x="127894" y="197662"/>
                  <a:pt x="127917" y="197639"/>
                </a:cubicBezTo>
                <a:cubicBezTo>
                  <a:pt x="127987" y="197534"/>
                  <a:pt x="127917" y="197430"/>
                  <a:pt x="127812" y="197395"/>
                </a:cubicBezTo>
                <a:cubicBezTo>
                  <a:pt x="127847" y="197395"/>
                  <a:pt x="127847" y="197360"/>
                  <a:pt x="127812" y="197360"/>
                </a:cubicBezTo>
                <a:cubicBezTo>
                  <a:pt x="127952" y="197325"/>
                  <a:pt x="128022" y="197255"/>
                  <a:pt x="128057" y="197150"/>
                </a:cubicBezTo>
                <a:cubicBezTo>
                  <a:pt x="128091" y="197115"/>
                  <a:pt x="128126" y="197115"/>
                  <a:pt x="128161" y="197080"/>
                </a:cubicBezTo>
                <a:cubicBezTo>
                  <a:pt x="128266" y="197045"/>
                  <a:pt x="128336" y="197045"/>
                  <a:pt x="128441" y="197045"/>
                </a:cubicBezTo>
                <a:cubicBezTo>
                  <a:pt x="128480" y="197039"/>
                  <a:pt x="128519" y="197037"/>
                  <a:pt x="128557" y="197037"/>
                </a:cubicBezTo>
                <a:cubicBezTo>
                  <a:pt x="128819" y="197037"/>
                  <a:pt x="129054" y="197159"/>
                  <a:pt x="129257" y="197159"/>
                </a:cubicBezTo>
                <a:cubicBezTo>
                  <a:pt x="129368" y="197159"/>
                  <a:pt x="129469" y="197123"/>
                  <a:pt x="129559" y="197010"/>
                </a:cubicBezTo>
                <a:cubicBezTo>
                  <a:pt x="129698" y="196871"/>
                  <a:pt x="129768" y="196661"/>
                  <a:pt x="129768" y="196452"/>
                </a:cubicBezTo>
                <a:cubicBezTo>
                  <a:pt x="129781" y="196455"/>
                  <a:pt x="129793" y="196456"/>
                  <a:pt x="129805" y="196456"/>
                </a:cubicBezTo>
                <a:cubicBezTo>
                  <a:pt x="129925" y="196456"/>
                  <a:pt x="130000" y="196306"/>
                  <a:pt x="129873" y="196242"/>
                </a:cubicBezTo>
                <a:cubicBezTo>
                  <a:pt x="129908" y="196207"/>
                  <a:pt x="129908" y="196137"/>
                  <a:pt x="129873" y="196102"/>
                </a:cubicBezTo>
                <a:cubicBezTo>
                  <a:pt x="129873" y="196067"/>
                  <a:pt x="129873" y="196032"/>
                  <a:pt x="129873" y="195997"/>
                </a:cubicBezTo>
                <a:lnTo>
                  <a:pt x="140073" y="194984"/>
                </a:lnTo>
                <a:cubicBezTo>
                  <a:pt x="140387" y="195236"/>
                  <a:pt x="140757" y="195374"/>
                  <a:pt x="141133" y="195374"/>
                </a:cubicBezTo>
                <a:cubicBezTo>
                  <a:pt x="141176" y="195374"/>
                  <a:pt x="141218" y="195372"/>
                  <a:pt x="141260" y="195369"/>
                </a:cubicBezTo>
                <a:cubicBezTo>
                  <a:pt x="141540" y="195299"/>
                  <a:pt x="141784" y="195124"/>
                  <a:pt x="141994" y="194915"/>
                </a:cubicBezTo>
                <a:cubicBezTo>
                  <a:pt x="142029" y="194880"/>
                  <a:pt x="142064" y="194845"/>
                  <a:pt x="142099" y="194775"/>
                </a:cubicBezTo>
                <a:lnTo>
                  <a:pt x="157433" y="193238"/>
                </a:lnTo>
                <a:cubicBezTo>
                  <a:pt x="157922" y="193517"/>
                  <a:pt x="158446" y="193692"/>
                  <a:pt x="159005" y="193797"/>
                </a:cubicBezTo>
                <a:cubicBezTo>
                  <a:pt x="159073" y="193810"/>
                  <a:pt x="159142" y="193815"/>
                  <a:pt x="159210" y="193815"/>
                </a:cubicBezTo>
                <a:cubicBezTo>
                  <a:pt x="159633" y="193815"/>
                  <a:pt x="160061" y="193604"/>
                  <a:pt x="160524" y="193604"/>
                </a:cubicBezTo>
                <a:cubicBezTo>
                  <a:pt x="160599" y="193604"/>
                  <a:pt x="160675" y="193609"/>
                  <a:pt x="160752" y="193622"/>
                </a:cubicBezTo>
                <a:cubicBezTo>
                  <a:pt x="160891" y="193622"/>
                  <a:pt x="160996" y="193517"/>
                  <a:pt x="161136" y="193413"/>
                </a:cubicBezTo>
                <a:cubicBezTo>
                  <a:pt x="161396" y="193181"/>
                  <a:pt x="161729" y="193045"/>
                  <a:pt x="162073" y="193045"/>
                </a:cubicBezTo>
                <a:cubicBezTo>
                  <a:pt x="162145" y="193045"/>
                  <a:pt x="162217" y="193051"/>
                  <a:pt x="162289" y="193063"/>
                </a:cubicBezTo>
                <a:cubicBezTo>
                  <a:pt x="162326" y="193073"/>
                  <a:pt x="162361" y="193077"/>
                  <a:pt x="162394" y="193077"/>
                </a:cubicBezTo>
                <a:cubicBezTo>
                  <a:pt x="162485" y="193077"/>
                  <a:pt x="162561" y="193045"/>
                  <a:pt x="162638" y="192993"/>
                </a:cubicBezTo>
                <a:cubicBezTo>
                  <a:pt x="162857" y="192829"/>
                  <a:pt x="163120" y="192772"/>
                  <a:pt x="163374" y="192772"/>
                </a:cubicBezTo>
                <a:cubicBezTo>
                  <a:pt x="163444" y="192772"/>
                  <a:pt x="163513" y="192776"/>
                  <a:pt x="163581" y="192784"/>
                </a:cubicBezTo>
                <a:lnTo>
                  <a:pt x="163721" y="192784"/>
                </a:lnTo>
                <a:cubicBezTo>
                  <a:pt x="164070" y="192749"/>
                  <a:pt x="164419" y="192679"/>
                  <a:pt x="164769" y="192574"/>
                </a:cubicBezTo>
                <a:lnTo>
                  <a:pt x="164874" y="192504"/>
                </a:lnTo>
                <a:lnTo>
                  <a:pt x="164943" y="192504"/>
                </a:lnTo>
                <a:cubicBezTo>
                  <a:pt x="164978" y="192504"/>
                  <a:pt x="164978" y="192539"/>
                  <a:pt x="165013" y="192539"/>
                </a:cubicBezTo>
                <a:cubicBezTo>
                  <a:pt x="165249" y="192690"/>
                  <a:pt x="165512" y="192761"/>
                  <a:pt x="165777" y="192761"/>
                </a:cubicBezTo>
                <a:cubicBezTo>
                  <a:pt x="165943" y="192761"/>
                  <a:pt x="166109" y="192733"/>
                  <a:pt x="166271" y="192679"/>
                </a:cubicBezTo>
                <a:cubicBezTo>
                  <a:pt x="166585" y="192609"/>
                  <a:pt x="166865" y="192469"/>
                  <a:pt x="167179" y="192295"/>
                </a:cubicBezTo>
                <a:lnTo>
                  <a:pt x="169449" y="192050"/>
                </a:lnTo>
                <a:cubicBezTo>
                  <a:pt x="169573" y="192092"/>
                  <a:pt x="169703" y="192111"/>
                  <a:pt x="169833" y="192111"/>
                </a:cubicBezTo>
                <a:cubicBezTo>
                  <a:pt x="170034" y="192111"/>
                  <a:pt x="170237" y="192065"/>
                  <a:pt x="170427" y="191980"/>
                </a:cubicBezTo>
                <a:lnTo>
                  <a:pt x="171301" y="191876"/>
                </a:lnTo>
                <a:lnTo>
                  <a:pt x="171301" y="1"/>
                </a:lnTo>
                <a:close/>
              </a:path>
            </a:pathLst>
          </a:custGeom>
          <a:solidFill>
            <a:schemeClr val="lt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14" name="Google Shape;1414;p63"/>
          <p:cNvSpPr/>
          <p:nvPr/>
        </p:nvSpPr>
        <p:spPr>
          <a:xfrm>
            <a:off x="6098970" y="3320430"/>
            <a:ext cx="3047749" cy="462201"/>
          </a:xfrm>
          <a:custGeom>
            <a:rect b="b" l="l" r="r" t="t"/>
            <a:pathLst>
              <a:path extrusionOk="0" h="30448" w="200774">
                <a:moveTo>
                  <a:pt x="144817" y="8526"/>
                </a:moveTo>
                <a:cubicBezTo>
                  <a:pt x="144830" y="8526"/>
                  <a:pt x="144844" y="8527"/>
                  <a:pt x="144859" y="8528"/>
                </a:cubicBezTo>
                <a:lnTo>
                  <a:pt x="144859" y="8528"/>
                </a:lnTo>
                <a:cubicBezTo>
                  <a:pt x="144859" y="8527"/>
                  <a:pt x="144858" y="8527"/>
                  <a:pt x="144858" y="8526"/>
                </a:cubicBezTo>
                <a:close/>
                <a:moveTo>
                  <a:pt x="194368" y="1"/>
                </a:moveTo>
                <a:cubicBezTo>
                  <a:pt x="194338" y="1"/>
                  <a:pt x="194307" y="8"/>
                  <a:pt x="194274" y="24"/>
                </a:cubicBezTo>
                <a:cubicBezTo>
                  <a:pt x="193934" y="194"/>
                  <a:pt x="193536" y="279"/>
                  <a:pt x="193153" y="279"/>
                </a:cubicBezTo>
                <a:cubicBezTo>
                  <a:pt x="193076" y="279"/>
                  <a:pt x="193000" y="276"/>
                  <a:pt x="192925" y="269"/>
                </a:cubicBezTo>
                <a:cubicBezTo>
                  <a:pt x="192762" y="269"/>
                  <a:pt x="192557" y="228"/>
                  <a:pt x="192517" y="228"/>
                </a:cubicBezTo>
                <a:cubicBezTo>
                  <a:pt x="192353" y="351"/>
                  <a:pt x="192190" y="473"/>
                  <a:pt x="191985" y="596"/>
                </a:cubicBezTo>
                <a:cubicBezTo>
                  <a:pt x="191985" y="637"/>
                  <a:pt x="192067" y="678"/>
                  <a:pt x="192067" y="719"/>
                </a:cubicBezTo>
                <a:cubicBezTo>
                  <a:pt x="192047" y="739"/>
                  <a:pt x="192006" y="749"/>
                  <a:pt x="191965" y="749"/>
                </a:cubicBezTo>
                <a:cubicBezTo>
                  <a:pt x="191924" y="749"/>
                  <a:pt x="191883" y="739"/>
                  <a:pt x="191863" y="719"/>
                </a:cubicBezTo>
                <a:cubicBezTo>
                  <a:pt x="191781" y="637"/>
                  <a:pt x="191699" y="555"/>
                  <a:pt x="191617" y="473"/>
                </a:cubicBezTo>
                <a:cubicBezTo>
                  <a:pt x="191536" y="555"/>
                  <a:pt x="191454" y="555"/>
                  <a:pt x="191372" y="555"/>
                </a:cubicBezTo>
                <a:cubicBezTo>
                  <a:pt x="191331" y="555"/>
                  <a:pt x="191250" y="555"/>
                  <a:pt x="191209" y="514"/>
                </a:cubicBezTo>
                <a:cubicBezTo>
                  <a:pt x="191194" y="522"/>
                  <a:pt x="191179" y="525"/>
                  <a:pt x="191164" y="525"/>
                </a:cubicBezTo>
                <a:cubicBezTo>
                  <a:pt x="191100" y="525"/>
                  <a:pt x="191045" y="458"/>
                  <a:pt x="191045" y="392"/>
                </a:cubicBezTo>
                <a:cubicBezTo>
                  <a:pt x="190882" y="514"/>
                  <a:pt x="190718" y="678"/>
                  <a:pt x="190596" y="841"/>
                </a:cubicBezTo>
                <a:cubicBezTo>
                  <a:pt x="190323" y="1204"/>
                  <a:pt x="189917" y="1411"/>
                  <a:pt x="189492" y="1411"/>
                </a:cubicBezTo>
                <a:cubicBezTo>
                  <a:pt x="189343" y="1411"/>
                  <a:pt x="189191" y="1385"/>
                  <a:pt x="189042" y="1332"/>
                </a:cubicBezTo>
                <a:cubicBezTo>
                  <a:pt x="188961" y="1332"/>
                  <a:pt x="188920" y="1332"/>
                  <a:pt x="188879" y="1414"/>
                </a:cubicBezTo>
                <a:cubicBezTo>
                  <a:pt x="188622" y="1927"/>
                  <a:pt x="188068" y="2244"/>
                  <a:pt x="187485" y="2244"/>
                </a:cubicBezTo>
                <a:cubicBezTo>
                  <a:pt x="187418" y="2244"/>
                  <a:pt x="187351" y="2239"/>
                  <a:pt x="187285" y="2231"/>
                </a:cubicBezTo>
                <a:cubicBezTo>
                  <a:pt x="187285" y="2302"/>
                  <a:pt x="187224" y="2403"/>
                  <a:pt x="187128" y="2403"/>
                </a:cubicBezTo>
                <a:cubicBezTo>
                  <a:pt x="187113" y="2403"/>
                  <a:pt x="187097" y="2400"/>
                  <a:pt x="187080" y="2395"/>
                </a:cubicBezTo>
                <a:cubicBezTo>
                  <a:pt x="186958" y="2395"/>
                  <a:pt x="186999" y="2272"/>
                  <a:pt x="186999" y="2190"/>
                </a:cubicBezTo>
                <a:cubicBezTo>
                  <a:pt x="186999" y="2149"/>
                  <a:pt x="186999" y="1986"/>
                  <a:pt x="186958" y="1904"/>
                </a:cubicBezTo>
                <a:cubicBezTo>
                  <a:pt x="186935" y="1837"/>
                  <a:pt x="186900" y="1806"/>
                  <a:pt x="186867" y="1806"/>
                </a:cubicBezTo>
                <a:cubicBezTo>
                  <a:pt x="186839" y="1806"/>
                  <a:pt x="186813" y="1826"/>
                  <a:pt x="186794" y="1863"/>
                </a:cubicBezTo>
                <a:cubicBezTo>
                  <a:pt x="186753" y="1863"/>
                  <a:pt x="186753" y="1904"/>
                  <a:pt x="186712" y="1904"/>
                </a:cubicBezTo>
                <a:cubicBezTo>
                  <a:pt x="186676" y="1911"/>
                  <a:pt x="186645" y="1915"/>
                  <a:pt x="186618" y="1915"/>
                </a:cubicBezTo>
                <a:cubicBezTo>
                  <a:pt x="186492" y="1915"/>
                  <a:pt x="186453" y="1841"/>
                  <a:pt x="186386" y="1741"/>
                </a:cubicBezTo>
                <a:cubicBezTo>
                  <a:pt x="186301" y="1572"/>
                  <a:pt x="186184" y="1490"/>
                  <a:pt x="186062" y="1490"/>
                </a:cubicBezTo>
                <a:cubicBezTo>
                  <a:pt x="185948" y="1490"/>
                  <a:pt x="185830" y="1561"/>
                  <a:pt x="185732" y="1700"/>
                </a:cubicBezTo>
                <a:cubicBezTo>
                  <a:pt x="185661" y="1842"/>
                  <a:pt x="185559" y="1953"/>
                  <a:pt x="185399" y="1953"/>
                </a:cubicBezTo>
                <a:cubicBezTo>
                  <a:pt x="185375" y="1953"/>
                  <a:pt x="185350" y="1950"/>
                  <a:pt x="185323" y="1945"/>
                </a:cubicBezTo>
                <a:lnTo>
                  <a:pt x="185200" y="1904"/>
                </a:lnTo>
                <a:cubicBezTo>
                  <a:pt x="185178" y="1949"/>
                  <a:pt x="185155" y="1981"/>
                  <a:pt x="185133" y="1981"/>
                </a:cubicBezTo>
                <a:cubicBezTo>
                  <a:pt x="185114" y="1981"/>
                  <a:pt x="185096" y="1959"/>
                  <a:pt x="185078" y="1904"/>
                </a:cubicBezTo>
                <a:lnTo>
                  <a:pt x="185037" y="1904"/>
                </a:lnTo>
                <a:cubicBezTo>
                  <a:pt x="184822" y="1996"/>
                  <a:pt x="184607" y="2042"/>
                  <a:pt x="184410" y="2042"/>
                </a:cubicBezTo>
                <a:cubicBezTo>
                  <a:pt x="184344" y="2042"/>
                  <a:pt x="184280" y="2037"/>
                  <a:pt x="184219" y="2027"/>
                </a:cubicBezTo>
                <a:lnTo>
                  <a:pt x="184015" y="2027"/>
                </a:lnTo>
                <a:cubicBezTo>
                  <a:pt x="183957" y="2056"/>
                  <a:pt x="183899" y="2085"/>
                  <a:pt x="183856" y="2085"/>
                </a:cubicBezTo>
                <a:cubicBezTo>
                  <a:pt x="183838" y="2085"/>
                  <a:pt x="183822" y="2080"/>
                  <a:pt x="183810" y="2068"/>
                </a:cubicBezTo>
                <a:lnTo>
                  <a:pt x="183688" y="2068"/>
                </a:lnTo>
                <a:cubicBezTo>
                  <a:pt x="183565" y="2108"/>
                  <a:pt x="183443" y="2149"/>
                  <a:pt x="183320" y="2190"/>
                </a:cubicBezTo>
                <a:cubicBezTo>
                  <a:pt x="183013" y="2361"/>
                  <a:pt x="182678" y="2446"/>
                  <a:pt x="182362" y="2446"/>
                </a:cubicBezTo>
                <a:cubicBezTo>
                  <a:pt x="182299" y="2446"/>
                  <a:pt x="182237" y="2442"/>
                  <a:pt x="182175" y="2435"/>
                </a:cubicBezTo>
                <a:cubicBezTo>
                  <a:pt x="181727" y="2376"/>
                  <a:pt x="181278" y="2338"/>
                  <a:pt x="180829" y="2338"/>
                </a:cubicBezTo>
                <a:cubicBezTo>
                  <a:pt x="180665" y="2338"/>
                  <a:pt x="180500" y="2343"/>
                  <a:pt x="180336" y="2354"/>
                </a:cubicBezTo>
                <a:cubicBezTo>
                  <a:pt x="179764" y="2354"/>
                  <a:pt x="179764" y="2354"/>
                  <a:pt x="179600" y="1822"/>
                </a:cubicBezTo>
                <a:cubicBezTo>
                  <a:pt x="179560" y="1781"/>
                  <a:pt x="179560" y="1741"/>
                  <a:pt x="179519" y="1741"/>
                </a:cubicBezTo>
                <a:lnTo>
                  <a:pt x="179192" y="1741"/>
                </a:lnTo>
                <a:cubicBezTo>
                  <a:pt x="178742" y="1945"/>
                  <a:pt x="178333" y="2108"/>
                  <a:pt x="177884" y="2231"/>
                </a:cubicBezTo>
                <a:cubicBezTo>
                  <a:pt x="177802" y="2231"/>
                  <a:pt x="177761" y="2313"/>
                  <a:pt x="177720" y="2354"/>
                </a:cubicBezTo>
                <a:cubicBezTo>
                  <a:pt x="177652" y="2422"/>
                  <a:pt x="177570" y="2440"/>
                  <a:pt x="177481" y="2440"/>
                </a:cubicBezTo>
                <a:cubicBezTo>
                  <a:pt x="177379" y="2440"/>
                  <a:pt x="177267" y="2416"/>
                  <a:pt x="177154" y="2416"/>
                </a:cubicBezTo>
                <a:cubicBezTo>
                  <a:pt x="177070" y="2416"/>
                  <a:pt x="176984" y="2430"/>
                  <a:pt x="176903" y="2476"/>
                </a:cubicBezTo>
                <a:cubicBezTo>
                  <a:pt x="176576" y="2722"/>
                  <a:pt x="176167" y="2803"/>
                  <a:pt x="175758" y="2844"/>
                </a:cubicBezTo>
                <a:cubicBezTo>
                  <a:pt x="175227" y="2926"/>
                  <a:pt x="174736" y="3049"/>
                  <a:pt x="174246" y="3212"/>
                </a:cubicBezTo>
                <a:cubicBezTo>
                  <a:pt x="174114" y="3256"/>
                  <a:pt x="173977" y="3279"/>
                  <a:pt x="173842" y="3279"/>
                </a:cubicBezTo>
                <a:cubicBezTo>
                  <a:pt x="173600" y="3279"/>
                  <a:pt x="173367" y="3206"/>
                  <a:pt x="173183" y="3049"/>
                </a:cubicBezTo>
                <a:cubicBezTo>
                  <a:pt x="173050" y="2932"/>
                  <a:pt x="172896" y="2877"/>
                  <a:pt x="172747" y="2877"/>
                </a:cubicBezTo>
                <a:cubicBezTo>
                  <a:pt x="172531" y="2877"/>
                  <a:pt x="172323" y="2994"/>
                  <a:pt x="172202" y="3212"/>
                </a:cubicBezTo>
                <a:cubicBezTo>
                  <a:pt x="172120" y="3294"/>
                  <a:pt x="171957" y="3539"/>
                  <a:pt x="171875" y="3621"/>
                </a:cubicBezTo>
                <a:cubicBezTo>
                  <a:pt x="171589" y="3948"/>
                  <a:pt x="171221" y="4152"/>
                  <a:pt x="170813" y="4234"/>
                </a:cubicBezTo>
                <a:cubicBezTo>
                  <a:pt x="170752" y="4243"/>
                  <a:pt x="170681" y="4246"/>
                  <a:pt x="170603" y="4246"/>
                </a:cubicBezTo>
                <a:cubicBezTo>
                  <a:pt x="170391" y="4246"/>
                  <a:pt x="170131" y="4222"/>
                  <a:pt x="169919" y="4222"/>
                </a:cubicBezTo>
                <a:cubicBezTo>
                  <a:pt x="169841" y="4222"/>
                  <a:pt x="169769" y="4225"/>
                  <a:pt x="169709" y="4234"/>
                </a:cubicBezTo>
                <a:cubicBezTo>
                  <a:pt x="169573" y="4261"/>
                  <a:pt x="169436" y="4275"/>
                  <a:pt x="169303" y="4275"/>
                </a:cubicBezTo>
                <a:cubicBezTo>
                  <a:pt x="169037" y="4275"/>
                  <a:pt x="168782" y="4220"/>
                  <a:pt x="168564" y="4111"/>
                </a:cubicBezTo>
                <a:cubicBezTo>
                  <a:pt x="168442" y="4030"/>
                  <a:pt x="168319" y="3989"/>
                  <a:pt x="168197" y="3989"/>
                </a:cubicBezTo>
                <a:cubicBezTo>
                  <a:pt x="168013" y="4050"/>
                  <a:pt x="167818" y="4081"/>
                  <a:pt x="167624" y="4081"/>
                </a:cubicBezTo>
                <a:cubicBezTo>
                  <a:pt x="167430" y="4081"/>
                  <a:pt x="167236" y="4050"/>
                  <a:pt x="167052" y="3989"/>
                </a:cubicBezTo>
                <a:lnTo>
                  <a:pt x="166929" y="3989"/>
                </a:lnTo>
                <a:cubicBezTo>
                  <a:pt x="166889" y="3968"/>
                  <a:pt x="166848" y="3958"/>
                  <a:pt x="166807" y="3958"/>
                </a:cubicBezTo>
                <a:cubicBezTo>
                  <a:pt x="166766" y="3958"/>
                  <a:pt x="166725" y="3968"/>
                  <a:pt x="166684" y="3989"/>
                </a:cubicBezTo>
                <a:cubicBezTo>
                  <a:pt x="166562" y="3989"/>
                  <a:pt x="166398" y="4030"/>
                  <a:pt x="166275" y="4070"/>
                </a:cubicBezTo>
                <a:cubicBezTo>
                  <a:pt x="166275" y="4152"/>
                  <a:pt x="166194" y="4193"/>
                  <a:pt x="166153" y="4193"/>
                </a:cubicBezTo>
                <a:cubicBezTo>
                  <a:pt x="166071" y="4193"/>
                  <a:pt x="166071" y="4193"/>
                  <a:pt x="166030" y="4152"/>
                </a:cubicBezTo>
                <a:cubicBezTo>
                  <a:pt x="165826" y="4152"/>
                  <a:pt x="165662" y="4152"/>
                  <a:pt x="165499" y="4111"/>
                </a:cubicBezTo>
                <a:cubicBezTo>
                  <a:pt x="165458" y="4070"/>
                  <a:pt x="165417" y="4070"/>
                  <a:pt x="165376" y="4030"/>
                </a:cubicBezTo>
                <a:cubicBezTo>
                  <a:pt x="165363" y="4043"/>
                  <a:pt x="165344" y="4048"/>
                  <a:pt x="165323" y="4048"/>
                </a:cubicBezTo>
                <a:cubicBezTo>
                  <a:pt x="165281" y="4048"/>
                  <a:pt x="165226" y="4030"/>
                  <a:pt x="165172" y="4030"/>
                </a:cubicBezTo>
                <a:cubicBezTo>
                  <a:pt x="164835" y="4305"/>
                  <a:pt x="164429" y="4443"/>
                  <a:pt x="164022" y="4443"/>
                </a:cubicBezTo>
                <a:cubicBezTo>
                  <a:pt x="163887" y="4443"/>
                  <a:pt x="163752" y="4428"/>
                  <a:pt x="163619" y="4397"/>
                </a:cubicBezTo>
                <a:cubicBezTo>
                  <a:pt x="163169" y="4275"/>
                  <a:pt x="162719" y="4030"/>
                  <a:pt x="162392" y="3703"/>
                </a:cubicBezTo>
                <a:cubicBezTo>
                  <a:pt x="162315" y="3625"/>
                  <a:pt x="162238" y="3585"/>
                  <a:pt x="162169" y="3585"/>
                </a:cubicBezTo>
                <a:cubicBezTo>
                  <a:pt x="162093" y="3585"/>
                  <a:pt x="162027" y="3636"/>
                  <a:pt x="161984" y="3743"/>
                </a:cubicBezTo>
                <a:cubicBezTo>
                  <a:pt x="161902" y="3948"/>
                  <a:pt x="161738" y="4111"/>
                  <a:pt x="161534" y="4152"/>
                </a:cubicBezTo>
                <a:cubicBezTo>
                  <a:pt x="161289" y="4234"/>
                  <a:pt x="161084" y="4316"/>
                  <a:pt x="160921" y="4479"/>
                </a:cubicBezTo>
                <a:cubicBezTo>
                  <a:pt x="160839" y="4561"/>
                  <a:pt x="160717" y="4561"/>
                  <a:pt x="160594" y="4561"/>
                </a:cubicBezTo>
                <a:cubicBezTo>
                  <a:pt x="160267" y="4561"/>
                  <a:pt x="159981" y="4479"/>
                  <a:pt x="159695" y="4397"/>
                </a:cubicBezTo>
                <a:cubicBezTo>
                  <a:pt x="159613" y="4336"/>
                  <a:pt x="159511" y="4305"/>
                  <a:pt x="159409" y="4305"/>
                </a:cubicBezTo>
                <a:cubicBezTo>
                  <a:pt x="159306" y="4305"/>
                  <a:pt x="159204" y="4336"/>
                  <a:pt x="159123" y="4397"/>
                </a:cubicBezTo>
                <a:cubicBezTo>
                  <a:pt x="159010" y="4465"/>
                  <a:pt x="158873" y="4495"/>
                  <a:pt x="158731" y="4495"/>
                </a:cubicBezTo>
                <a:cubicBezTo>
                  <a:pt x="158616" y="4495"/>
                  <a:pt x="158497" y="4475"/>
                  <a:pt x="158387" y="4438"/>
                </a:cubicBezTo>
                <a:cubicBezTo>
                  <a:pt x="158290" y="4390"/>
                  <a:pt x="158181" y="4367"/>
                  <a:pt x="158071" y="4367"/>
                </a:cubicBezTo>
                <a:cubicBezTo>
                  <a:pt x="157903" y="4367"/>
                  <a:pt x="157734" y="4421"/>
                  <a:pt x="157610" y="4520"/>
                </a:cubicBezTo>
                <a:cubicBezTo>
                  <a:pt x="157516" y="4591"/>
                  <a:pt x="157408" y="4662"/>
                  <a:pt x="157310" y="4662"/>
                </a:cubicBezTo>
                <a:cubicBezTo>
                  <a:pt x="157238" y="4662"/>
                  <a:pt x="157172" y="4624"/>
                  <a:pt x="157120" y="4520"/>
                </a:cubicBezTo>
                <a:cubicBezTo>
                  <a:pt x="157038" y="4724"/>
                  <a:pt x="156915" y="4888"/>
                  <a:pt x="156711" y="4970"/>
                </a:cubicBezTo>
                <a:cubicBezTo>
                  <a:pt x="156315" y="5069"/>
                  <a:pt x="155904" y="5123"/>
                  <a:pt x="155487" y="5123"/>
                </a:cubicBezTo>
                <a:cubicBezTo>
                  <a:pt x="155215" y="5123"/>
                  <a:pt x="154941" y="5100"/>
                  <a:pt x="154667" y="5051"/>
                </a:cubicBezTo>
                <a:cubicBezTo>
                  <a:pt x="154586" y="5051"/>
                  <a:pt x="154463" y="5011"/>
                  <a:pt x="154381" y="4929"/>
                </a:cubicBezTo>
                <a:cubicBezTo>
                  <a:pt x="154323" y="4900"/>
                  <a:pt x="154245" y="4871"/>
                  <a:pt x="154161" y="4871"/>
                </a:cubicBezTo>
                <a:cubicBezTo>
                  <a:pt x="154126" y="4871"/>
                  <a:pt x="154090" y="4876"/>
                  <a:pt x="154054" y="4888"/>
                </a:cubicBezTo>
                <a:cubicBezTo>
                  <a:pt x="153580" y="5107"/>
                  <a:pt x="153366" y="5520"/>
                  <a:pt x="152282" y="5520"/>
                </a:cubicBezTo>
                <a:cubicBezTo>
                  <a:pt x="152151" y="5520"/>
                  <a:pt x="152006" y="5514"/>
                  <a:pt x="151847" y="5501"/>
                </a:cubicBezTo>
                <a:cubicBezTo>
                  <a:pt x="151711" y="5501"/>
                  <a:pt x="151629" y="5428"/>
                  <a:pt x="151565" y="5428"/>
                </a:cubicBezTo>
                <a:cubicBezTo>
                  <a:pt x="151534" y="5428"/>
                  <a:pt x="151506" y="5446"/>
                  <a:pt x="151479" y="5501"/>
                </a:cubicBezTo>
                <a:cubicBezTo>
                  <a:pt x="151193" y="5910"/>
                  <a:pt x="150662" y="5787"/>
                  <a:pt x="150253" y="6073"/>
                </a:cubicBezTo>
                <a:cubicBezTo>
                  <a:pt x="150171" y="6114"/>
                  <a:pt x="150130" y="6237"/>
                  <a:pt x="150089" y="6318"/>
                </a:cubicBezTo>
                <a:cubicBezTo>
                  <a:pt x="150055" y="6472"/>
                  <a:pt x="150007" y="6512"/>
                  <a:pt x="149953" y="6512"/>
                </a:cubicBezTo>
                <a:cubicBezTo>
                  <a:pt x="149896" y="6512"/>
                  <a:pt x="149833" y="6466"/>
                  <a:pt x="149774" y="6466"/>
                </a:cubicBezTo>
                <a:cubicBezTo>
                  <a:pt x="149756" y="6466"/>
                  <a:pt x="149738" y="6471"/>
                  <a:pt x="149722" y="6482"/>
                </a:cubicBezTo>
                <a:cubicBezTo>
                  <a:pt x="149570" y="6532"/>
                  <a:pt x="149497" y="6629"/>
                  <a:pt x="149357" y="6629"/>
                </a:cubicBezTo>
                <a:cubicBezTo>
                  <a:pt x="149271" y="6629"/>
                  <a:pt x="149158" y="6592"/>
                  <a:pt x="148986" y="6482"/>
                </a:cubicBezTo>
                <a:cubicBezTo>
                  <a:pt x="148972" y="6473"/>
                  <a:pt x="148958" y="6469"/>
                  <a:pt x="148942" y="6469"/>
                </a:cubicBezTo>
                <a:cubicBezTo>
                  <a:pt x="148812" y="6469"/>
                  <a:pt x="148609" y="6741"/>
                  <a:pt x="148536" y="6850"/>
                </a:cubicBezTo>
                <a:cubicBezTo>
                  <a:pt x="148495" y="6932"/>
                  <a:pt x="148373" y="7054"/>
                  <a:pt x="148291" y="7095"/>
                </a:cubicBezTo>
                <a:cubicBezTo>
                  <a:pt x="147719" y="7299"/>
                  <a:pt x="147146" y="7422"/>
                  <a:pt x="146533" y="7463"/>
                </a:cubicBezTo>
                <a:cubicBezTo>
                  <a:pt x="146504" y="7456"/>
                  <a:pt x="146475" y="7452"/>
                  <a:pt x="146447" y="7452"/>
                </a:cubicBezTo>
                <a:cubicBezTo>
                  <a:pt x="146315" y="7452"/>
                  <a:pt x="146192" y="7526"/>
                  <a:pt x="146125" y="7626"/>
                </a:cubicBezTo>
                <a:cubicBezTo>
                  <a:pt x="145931" y="7898"/>
                  <a:pt x="145737" y="8243"/>
                  <a:pt x="145369" y="8243"/>
                </a:cubicBezTo>
                <a:cubicBezTo>
                  <a:pt x="145349" y="8243"/>
                  <a:pt x="145328" y="8242"/>
                  <a:pt x="145307" y="8240"/>
                </a:cubicBezTo>
                <a:lnTo>
                  <a:pt x="145225" y="8240"/>
                </a:lnTo>
                <a:cubicBezTo>
                  <a:pt x="145225" y="8321"/>
                  <a:pt x="145307" y="8403"/>
                  <a:pt x="145225" y="8526"/>
                </a:cubicBezTo>
                <a:cubicBezTo>
                  <a:pt x="145198" y="8553"/>
                  <a:pt x="145157" y="8562"/>
                  <a:pt x="145110" y="8562"/>
                </a:cubicBezTo>
                <a:cubicBezTo>
                  <a:pt x="145032" y="8562"/>
                  <a:pt x="144936" y="8536"/>
                  <a:pt x="144859" y="8528"/>
                </a:cubicBezTo>
                <a:lnTo>
                  <a:pt x="144859" y="8528"/>
                </a:lnTo>
                <a:cubicBezTo>
                  <a:pt x="144979" y="8731"/>
                  <a:pt x="144857" y="8812"/>
                  <a:pt x="144694" y="8853"/>
                </a:cubicBezTo>
                <a:cubicBezTo>
                  <a:pt x="144541" y="8864"/>
                  <a:pt x="144385" y="8880"/>
                  <a:pt x="144233" y="8880"/>
                </a:cubicBezTo>
                <a:cubicBezTo>
                  <a:pt x="143857" y="8880"/>
                  <a:pt x="143508" y="8787"/>
                  <a:pt x="143304" y="8321"/>
                </a:cubicBezTo>
                <a:cubicBezTo>
                  <a:pt x="143284" y="8342"/>
                  <a:pt x="143263" y="8352"/>
                  <a:pt x="143243" y="8352"/>
                </a:cubicBezTo>
                <a:cubicBezTo>
                  <a:pt x="143223" y="8352"/>
                  <a:pt x="143202" y="8342"/>
                  <a:pt x="143182" y="8321"/>
                </a:cubicBezTo>
                <a:cubicBezTo>
                  <a:pt x="143143" y="8360"/>
                  <a:pt x="143108" y="8374"/>
                  <a:pt x="143074" y="8374"/>
                </a:cubicBezTo>
                <a:cubicBezTo>
                  <a:pt x="142999" y="8374"/>
                  <a:pt x="142925" y="8308"/>
                  <a:pt x="142814" y="8280"/>
                </a:cubicBezTo>
                <a:cubicBezTo>
                  <a:pt x="142773" y="8280"/>
                  <a:pt x="142732" y="8199"/>
                  <a:pt x="142691" y="8158"/>
                </a:cubicBezTo>
                <a:cubicBezTo>
                  <a:pt x="142650" y="8076"/>
                  <a:pt x="142569" y="8035"/>
                  <a:pt x="142528" y="7994"/>
                </a:cubicBezTo>
                <a:cubicBezTo>
                  <a:pt x="142462" y="7929"/>
                  <a:pt x="142384" y="7896"/>
                  <a:pt x="142308" y="7896"/>
                </a:cubicBezTo>
                <a:cubicBezTo>
                  <a:pt x="142194" y="7896"/>
                  <a:pt x="142086" y="7970"/>
                  <a:pt x="142037" y="8117"/>
                </a:cubicBezTo>
                <a:cubicBezTo>
                  <a:pt x="141931" y="8223"/>
                  <a:pt x="141794" y="8329"/>
                  <a:pt x="141653" y="8329"/>
                </a:cubicBezTo>
                <a:cubicBezTo>
                  <a:pt x="141631" y="8329"/>
                  <a:pt x="141610" y="8327"/>
                  <a:pt x="141588" y="8321"/>
                </a:cubicBezTo>
                <a:lnTo>
                  <a:pt x="141465" y="8321"/>
                </a:lnTo>
                <a:cubicBezTo>
                  <a:pt x="141445" y="8342"/>
                  <a:pt x="141424" y="8352"/>
                  <a:pt x="141404" y="8352"/>
                </a:cubicBezTo>
                <a:cubicBezTo>
                  <a:pt x="141383" y="8352"/>
                  <a:pt x="141363" y="8342"/>
                  <a:pt x="141342" y="8321"/>
                </a:cubicBezTo>
                <a:lnTo>
                  <a:pt x="141301" y="8321"/>
                </a:lnTo>
                <a:cubicBezTo>
                  <a:pt x="141226" y="8349"/>
                  <a:pt x="141163" y="8360"/>
                  <a:pt x="141110" y="8360"/>
                </a:cubicBezTo>
                <a:cubicBezTo>
                  <a:pt x="140862" y="8360"/>
                  <a:pt x="140828" y="8114"/>
                  <a:pt x="140711" y="8114"/>
                </a:cubicBezTo>
                <a:cubicBezTo>
                  <a:pt x="140704" y="8114"/>
                  <a:pt x="140696" y="8115"/>
                  <a:pt x="140688" y="8117"/>
                </a:cubicBezTo>
                <a:cubicBezTo>
                  <a:pt x="140566" y="8158"/>
                  <a:pt x="140443" y="8199"/>
                  <a:pt x="140280" y="8199"/>
                </a:cubicBezTo>
                <a:cubicBezTo>
                  <a:pt x="140142" y="8178"/>
                  <a:pt x="140005" y="8167"/>
                  <a:pt x="139869" y="8167"/>
                </a:cubicBezTo>
                <a:cubicBezTo>
                  <a:pt x="139479" y="8167"/>
                  <a:pt x="139101" y="8251"/>
                  <a:pt x="138767" y="8403"/>
                </a:cubicBezTo>
                <a:cubicBezTo>
                  <a:pt x="138645" y="8485"/>
                  <a:pt x="138481" y="8526"/>
                  <a:pt x="138359" y="8526"/>
                </a:cubicBezTo>
                <a:lnTo>
                  <a:pt x="138277" y="8526"/>
                </a:lnTo>
                <a:cubicBezTo>
                  <a:pt x="138236" y="8526"/>
                  <a:pt x="138236" y="8607"/>
                  <a:pt x="138195" y="8648"/>
                </a:cubicBezTo>
                <a:cubicBezTo>
                  <a:pt x="138077" y="8743"/>
                  <a:pt x="137972" y="8810"/>
                  <a:pt x="137889" y="8810"/>
                </a:cubicBezTo>
                <a:cubicBezTo>
                  <a:pt x="137829" y="8810"/>
                  <a:pt x="137780" y="8775"/>
                  <a:pt x="137745" y="8689"/>
                </a:cubicBezTo>
                <a:cubicBezTo>
                  <a:pt x="137745" y="8648"/>
                  <a:pt x="137786" y="8526"/>
                  <a:pt x="137786" y="8526"/>
                </a:cubicBezTo>
                <a:lnTo>
                  <a:pt x="137705" y="8526"/>
                </a:lnTo>
                <a:cubicBezTo>
                  <a:pt x="137664" y="8526"/>
                  <a:pt x="137664" y="8485"/>
                  <a:pt x="137664" y="8444"/>
                </a:cubicBezTo>
                <a:cubicBezTo>
                  <a:pt x="137582" y="8485"/>
                  <a:pt x="137500" y="8485"/>
                  <a:pt x="137459" y="8485"/>
                </a:cubicBezTo>
                <a:cubicBezTo>
                  <a:pt x="137418" y="8485"/>
                  <a:pt x="137378" y="8526"/>
                  <a:pt x="137337" y="8526"/>
                </a:cubicBezTo>
                <a:cubicBezTo>
                  <a:pt x="136805" y="8567"/>
                  <a:pt x="136233" y="8689"/>
                  <a:pt x="135743" y="8894"/>
                </a:cubicBezTo>
                <a:cubicBezTo>
                  <a:pt x="135620" y="8934"/>
                  <a:pt x="135497" y="8894"/>
                  <a:pt x="135416" y="9016"/>
                </a:cubicBezTo>
                <a:cubicBezTo>
                  <a:pt x="135354" y="9098"/>
                  <a:pt x="135273" y="9129"/>
                  <a:pt x="135186" y="9129"/>
                </a:cubicBezTo>
                <a:cubicBezTo>
                  <a:pt x="135099" y="9129"/>
                  <a:pt x="135007" y="9098"/>
                  <a:pt x="134925" y="9057"/>
                </a:cubicBezTo>
                <a:cubicBezTo>
                  <a:pt x="134723" y="8956"/>
                  <a:pt x="134494" y="8883"/>
                  <a:pt x="134259" y="8883"/>
                </a:cubicBezTo>
                <a:cubicBezTo>
                  <a:pt x="134209" y="8883"/>
                  <a:pt x="134158" y="8886"/>
                  <a:pt x="134108" y="8894"/>
                </a:cubicBezTo>
                <a:cubicBezTo>
                  <a:pt x="133862" y="8894"/>
                  <a:pt x="133658" y="8853"/>
                  <a:pt x="133454" y="8771"/>
                </a:cubicBezTo>
                <a:cubicBezTo>
                  <a:pt x="133454" y="8853"/>
                  <a:pt x="133413" y="8934"/>
                  <a:pt x="133290" y="8934"/>
                </a:cubicBezTo>
                <a:cubicBezTo>
                  <a:pt x="133331" y="9057"/>
                  <a:pt x="133535" y="9057"/>
                  <a:pt x="133495" y="9180"/>
                </a:cubicBezTo>
                <a:cubicBezTo>
                  <a:pt x="133454" y="9261"/>
                  <a:pt x="133403" y="9272"/>
                  <a:pt x="133346" y="9272"/>
                </a:cubicBezTo>
                <a:cubicBezTo>
                  <a:pt x="133328" y="9272"/>
                  <a:pt x="133308" y="9270"/>
                  <a:pt x="133289" y="9270"/>
                </a:cubicBezTo>
                <a:cubicBezTo>
                  <a:pt x="133249" y="9270"/>
                  <a:pt x="133208" y="9275"/>
                  <a:pt x="133168" y="9302"/>
                </a:cubicBezTo>
                <a:cubicBezTo>
                  <a:pt x="133086" y="9384"/>
                  <a:pt x="132984" y="9404"/>
                  <a:pt x="132871" y="9404"/>
                </a:cubicBezTo>
                <a:cubicBezTo>
                  <a:pt x="132759" y="9404"/>
                  <a:pt x="132636" y="9384"/>
                  <a:pt x="132514" y="9384"/>
                </a:cubicBezTo>
                <a:lnTo>
                  <a:pt x="132391" y="9425"/>
                </a:lnTo>
                <a:cubicBezTo>
                  <a:pt x="132314" y="9463"/>
                  <a:pt x="132237" y="9502"/>
                  <a:pt x="132173" y="9502"/>
                </a:cubicBezTo>
                <a:cubicBezTo>
                  <a:pt x="132101" y="9502"/>
                  <a:pt x="132045" y="9454"/>
                  <a:pt x="132023" y="9302"/>
                </a:cubicBezTo>
                <a:lnTo>
                  <a:pt x="132023" y="9221"/>
                </a:lnTo>
                <a:cubicBezTo>
                  <a:pt x="131906" y="9254"/>
                  <a:pt x="131796" y="9287"/>
                  <a:pt x="131710" y="9287"/>
                </a:cubicBezTo>
                <a:cubicBezTo>
                  <a:pt x="131584" y="9287"/>
                  <a:pt x="131508" y="9217"/>
                  <a:pt x="131533" y="8975"/>
                </a:cubicBezTo>
                <a:cubicBezTo>
                  <a:pt x="131369" y="8975"/>
                  <a:pt x="131410" y="8894"/>
                  <a:pt x="131451" y="8812"/>
                </a:cubicBezTo>
                <a:lnTo>
                  <a:pt x="131328" y="8730"/>
                </a:lnTo>
                <a:cubicBezTo>
                  <a:pt x="131206" y="8730"/>
                  <a:pt x="131083" y="8730"/>
                  <a:pt x="130960" y="8812"/>
                </a:cubicBezTo>
                <a:cubicBezTo>
                  <a:pt x="130882" y="8842"/>
                  <a:pt x="130800" y="8856"/>
                  <a:pt x="130717" y="8856"/>
                </a:cubicBezTo>
                <a:cubicBezTo>
                  <a:pt x="130233" y="8856"/>
                  <a:pt x="129692" y="8382"/>
                  <a:pt x="129448" y="7790"/>
                </a:cubicBezTo>
                <a:cubicBezTo>
                  <a:pt x="129448" y="7790"/>
                  <a:pt x="129407" y="7749"/>
                  <a:pt x="129407" y="7749"/>
                </a:cubicBezTo>
                <a:lnTo>
                  <a:pt x="129285" y="7790"/>
                </a:lnTo>
                <a:cubicBezTo>
                  <a:pt x="129366" y="7872"/>
                  <a:pt x="129325" y="7953"/>
                  <a:pt x="129244" y="7994"/>
                </a:cubicBezTo>
                <a:cubicBezTo>
                  <a:pt x="129232" y="8000"/>
                  <a:pt x="129222" y="8003"/>
                  <a:pt x="129212" y="8003"/>
                </a:cubicBezTo>
                <a:cubicBezTo>
                  <a:pt x="129151" y="8003"/>
                  <a:pt x="129115" y="7907"/>
                  <a:pt x="129080" y="7872"/>
                </a:cubicBezTo>
                <a:cubicBezTo>
                  <a:pt x="128998" y="7790"/>
                  <a:pt x="128794" y="7872"/>
                  <a:pt x="128794" y="7667"/>
                </a:cubicBezTo>
                <a:cubicBezTo>
                  <a:pt x="128774" y="7688"/>
                  <a:pt x="128753" y="7698"/>
                  <a:pt x="128733" y="7698"/>
                </a:cubicBezTo>
                <a:cubicBezTo>
                  <a:pt x="128712" y="7698"/>
                  <a:pt x="128692" y="7688"/>
                  <a:pt x="128671" y="7667"/>
                </a:cubicBezTo>
                <a:lnTo>
                  <a:pt x="128590" y="7667"/>
                </a:lnTo>
                <a:cubicBezTo>
                  <a:pt x="128493" y="7687"/>
                  <a:pt x="128379" y="7724"/>
                  <a:pt x="128272" y="7724"/>
                </a:cubicBezTo>
                <a:cubicBezTo>
                  <a:pt x="128152" y="7724"/>
                  <a:pt x="128041" y="7677"/>
                  <a:pt x="127977" y="7504"/>
                </a:cubicBezTo>
                <a:cubicBezTo>
                  <a:pt x="127936" y="7545"/>
                  <a:pt x="127895" y="7545"/>
                  <a:pt x="127854" y="7586"/>
                </a:cubicBezTo>
                <a:cubicBezTo>
                  <a:pt x="127780" y="7563"/>
                  <a:pt x="127715" y="7553"/>
                  <a:pt x="127659" y="7553"/>
                </a:cubicBezTo>
                <a:cubicBezTo>
                  <a:pt x="127405" y="7553"/>
                  <a:pt x="127323" y="7760"/>
                  <a:pt x="127323" y="7994"/>
                </a:cubicBezTo>
                <a:cubicBezTo>
                  <a:pt x="127323" y="8158"/>
                  <a:pt x="127200" y="8280"/>
                  <a:pt x="127077" y="8280"/>
                </a:cubicBezTo>
                <a:lnTo>
                  <a:pt x="127036" y="8280"/>
                </a:lnTo>
                <a:lnTo>
                  <a:pt x="126873" y="8403"/>
                </a:lnTo>
                <a:lnTo>
                  <a:pt x="126873" y="8444"/>
                </a:lnTo>
                <a:cubicBezTo>
                  <a:pt x="126832" y="8526"/>
                  <a:pt x="126750" y="8607"/>
                  <a:pt x="126628" y="8648"/>
                </a:cubicBezTo>
                <a:cubicBezTo>
                  <a:pt x="126096" y="8771"/>
                  <a:pt x="125606" y="9139"/>
                  <a:pt x="124993" y="9180"/>
                </a:cubicBezTo>
                <a:cubicBezTo>
                  <a:pt x="124891" y="9180"/>
                  <a:pt x="124788" y="9200"/>
                  <a:pt x="124686" y="9200"/>
                </a:cubicBezTo>
                <a:cubicBezTo>
                  <a:pt x="124584" y="9200"/>
                  <a:pt x="124482" y="9180"/>
                  <a:pt x="124380" y="9098"/>
                </a:cubicBezTo>
                <a:cubicBezTo>
                  <a:pt x="124304" y="9047"/>
                  <a:pt x="124212" y="9012"/>
                  <a:pt x="124125" y="9012"/>
                </a:cubicBezTo>
                <a:cubicBezTo>
                  <a:pt x="124071" y="9012"/>
                  <a:pt x="124018" y="9026"/>
                  <a:pt x="123971" y="9057"/>
                </a:cubicBezTo>
                <a:cubicBezTo>
                  <a:pt x="123431" y="9327"/>
                  <a:pt x="122361" y="9681"/>
                  <a:pt x="121614" y="9681"/>
                </a:cubicBezTo>
                <a:cubicBezTo>
                  <a:pt x="121456" y="9681"/>
                  <a:pt x="121313" y="9665"/>
                  <a:pt x="121191" y="9629"/>
                </a:cubicBezTo>
                <a:cubicBezTo>
                  <a:pt x="121028" y="9588"/>
                  <a:pt x="120865" y="9425"/>
                  <a:pt x="120701" y="9425"/>
                </a:cubicBezTo>
                <a:cubicBezTo>
                  <a:pt x="120374" y="9425"/>
                  <a:pt x="120088" y="9343"/>
                  <a:pt x="119843" y="9139"/>
                </a:cubicBezTo>
                <a:cubicBezTo>
                  <a:pt x="119802" y="9098"/>
                  <a:pt x="119740" y="9077"/>
                  <a:pt x="119679" y="9077"/>
                </a:cubicBezTo>
                <a:cubicBezTo>
                  <a:pt x="119618" y="9077"/>
                  <a:pt x="119557" y="9098"/>
                  <a:pt x="119516" y="9139"/>
                </a:cubicBezTo>
                <a:cubicBezTo>
                  <a:pt x="119282" y="9436"/>
                  <a:pt x="118939" y="9579"/>
                  <a:pt x="118593" y="9579"/>
                </a:cubicBezTo>
                <a:cubicBezTo>
                  <a:pt x="118274" y="9579"/>
                  <a:pt x="117953" y="9456"/>
                  <a:pt x="117717" y="9221"/>
                </a:cubicBezTo>
                <a:cubicBezTo>
                  <a:pt x="117431" y="9057"/>
                  <a:pt x="117268" y="9057"/>
                  <a:pt x="117063" y="8934"/>
                </a:cubicBezTo>
                <a:cubicBezTo>
                  <a:pt x="117063" y="9180"/>
                  <a:pt x="117063" y="9384"/>
                  <a:pt x="116777" y="9466"/>
                </a:cubicBezTo>
                <a:cubicBezTo>
                  <a:pt x="116859" y="9629"/>
                  <a:pt x="116818" y="9834"/>
                  <a:pt x="116695" y="9956"/>
                </a:cubicBezTo>
                <a:cubicBezTo>
                  <a:pt x="116518" y="10111"/>
                  <a:pt x="116317" y="10182"/>
                  <a:pt x="116118" y="10182"/>
                </a:cubicBezTo>
                <a:cubicBezTo>
                  <a:pt x="115949" y="10182"/>
                  <a:pt x="115782" y="10132"/>
                  <a:pt x="115633" y="10038"/>
                </a:cubicBezTo>
                <a:cubicBezTo>
                  <a:pt x="115592" y="10038"/>
                  <a:pt x="115551" y="9997"/>
                  <a:pt x="115510" y="9956"/>
                </a:cubicBezTo>
                <a:cubicBezTo>
                  <a:pt x="115510" y="9997"/>
                  <a:pt x="115469" y="9997"/>
                  <a:pt x="115428" y="10038"/>
                </a:cubicBezTo>
                <a:cubicBezTo>
                  <a:pt x="115376" y="10116"/>
                  <a:pt x="115325" y="10144"/>
                  <a:pt x="115273" y="10144"/>
                </a:cubicBezTo>
                <a:cubicBezTo>
                  <a:pt x="115243" y="10144"/>
                  <a:pt x="115213" y="10135"/>
                  <a:pt x="115183" y="10120"/>
                </a:cubicBezTo>
                <a:cubicBezTo>
                  <a:pt x="115060" y="10038"/>
                  <a:pt x="115101" y="9997"/>
                  <a:pt x="115101" y="9956"/>
                </a:cubicBezTo>
                <a:cubicBezTo>
                  <a:pt x="114979" y="9956"/>
                  <a:pt x="114815" y="9997"/>
                  <a:pt x="114693" y="10038"/>
                </a:cubicBezTo>
                <a:cubicBezTo>
                  <a:pt x="114284" y="10283"/>
                  <a:pt x="113834" y="10406"/>
                  <a:pt x="113344" y="10406"/>
                </a:cubicBezTo>
                <a:lnTo>
                  <a:pt x="113303" y="10447"/>
                </a:lnTo>
                <a:cubicBezTo>
                  <a:pt x="113344" y="10569"/>
                  <a:pt x="113344" y="10733"/>
                  <a:pt x="113262" y="10855"/>
                </a:cubicBezTo>
                <a:cubicBezTo>
                  <a:pt x="113262" y="10855"/>
                  <a:pt x="113262" y="10896"/>
                  <a:pt x="113262" y="10937"/>
                </a:cubicBezTo>
                <a:cubicBezTo>
                  <a:pt x="113236" y="11093"/>
                  <a:pt x="113161" y="11150"/>
                  <a:pt x="113068" y="11150"/>
                </a:cubicBezTo>
                <a:cubicBezTo>
                  <a:pt x="113014" y="11150"/>
                  <a:pt x="112954" y="11131"/>
                  <a:pt x="112894" y="11101"/>
                </a:cubicBezTo>
                <a:cubicBezTo>
                  <a:pt x="112827" y="11033"/>
                  <a:pt x="112734" y="11003"/>
                  <a:pt x="112645" y="11003"/>
                </a:cubicBezTo>
                <a:cubicBezTo>
                  <a:pt x="112571" y="11003"/>
                  <a:pt x="112500" y="11023"/>
                  <a:pt x="112444" y="11060"/>
                </a:cubicBezTo>
                <a:cubicBezTo>
                  <a:pt x="112117" y="11305"/>
                  <a:pt x="111668" y="11387"/>
                  <a:pt x="111545" y="11836"/>
                </a:cubicBezTo>
                <a:cubicBezTo>
                  <a:pt x="111504" y="12000"/>
                  <a:pt x="111341" y="12041"/>
                  <a:pt x="111177" y="12041"/>
                </a:cubicBezTo>
                <a:cubicBezTo>
                  <a:pt x="111177" y="12082"/>
                  <a:pt x="111177" y="12163"/>
                  <a:pt x="111136" y="12163"/>
                </a:cubicBezTo>
                <a:cubicBezTo>
                  <a:pt x="111114" y="12167"/>
                  <a:pt x="111089" y="12169"/>
                  <a:pt x="111063" y="12169"/>
                </a:cubicBezTo>
                <a:cubicBezTo>
                  <a:pt x="110829" y="12169"/>
                  <a:pt x="110459" y="12035"/>
                  <a:pt x="110198" y="12035"/>
                </a:cubicBezTo>
                <a:cubicBezTo>
                  <a:pt x="110169" y="12035"/>
                  <a:pt x="110141" y="12037"/>
                  <a:pt x="110115" y="12041"/>
                </a:cubicBezTo>
                <a:cubicBezTo>
                  <a:pt x="109951" y="12041"/>
                  <a:pt x="109869" y="12490"/>
                  <a:pt x="109829" y="12654"/>
                </a:cubicBezTo>
                <a:cubicBezTo>
                  <a:pt x="109747" y="12940"/>
                  <a:pt x="109461" y="13063"/>
                  <a:pt x="109134" y="13063"/>
                </a:cubicBezTo>
                <a:lnTo>
                  <a:pt x="109011" y="13063"/>
                </a:lnTo>
                <a:cubicBezTo>
                  <a:pt x="109011" y="13104"/>
                  <a:pt x="108970" y="13104"/>
                  <a:pt x="108929" y="13104"/>
                </a:cubicBezTo>
                <a:lnTo>
                  <a:pt x="108848" y="13104"/>
                </a:lnTo>
                <a:cubicBezTo>
                  <a:pt x="108745" y="13144"/>
                  <a:pt x="108633" y="13144"/>
                  <a:pt x="108515" y="13144"/>
                </a:cubicBezTo>
                <a:cubicBezTo>
                  <a:pt x="108398" y="13144"/>
                  <a:pt x="108275" y="13144"/>
                  <a:pt x="108153" y="13185"/>
                </a:cubicBezTo>
                <a:cubicBezTo>
                  <a:pt x="108039" y="13242"/>
                  <a:pt x="107907" y="13273"/>
                  <a:pt x="107771" y="13273"/>
                </a:cubicBezTo>
                <a:cubicBezTo>
                  <a:pt x="107613" y="13273"/>
                  <a:pt x="107448" y="13232"/>
                  <a:pt x="107294" y="13144"/>
                </a:cubicBezTo>
                <a:cubicBezTo>
                  <a:pt x="107201" y="13113"/>
                  <a:pt x="107108" y="13035"/>
                  <a:pt x="106997" y="13035"/>
                </a:cubicBezTo>
                <a:cubicBezTo>
                  <a:pt x="106962" y="13035"/>
                  <a:pt x="106925" y="13043"/>
                  <a:pt x="106886" y="13063"/>
                </a:cubicBezTo>
                <a:cubicBezTo>
                  <a:pt x="106845" y="13063"/>
                  <a:pt x="106804" y="13104"/>
                  <a:pt x="106804" y="13144"/>
                </a:cubicBezTo>
                <a:cubicBezTo>
                  <a:pt x="106804" y="13267"/>
                  <a:pt x="106763" y="13308"/>
                  <a:pt x="106722" y="13349"/>
                </a:cubicBezTo>
                <a:lnTo>
                  <a:pt x="106559" y="13349"/>
                </a:lnTo>
                <a:cubicBezTo>
                  <a:pt x="106252" y="13625"/>
                  <a:pt x="105854" y="13625"/>
                  <a:pt x="105484" y="13625"/>
                </a:cubicBezTo>
                <a:lnTo>
                  <a:pt x="105484" y="13625"/>
                </a:lnTo>
                <a:cubicBezTo>
                  <a:pt x="105360" y="13625"/>
                  <a:pt x="105240" y="13625"/>
                  <a:pt x="105128" y="13635"/>
                </a:cubicBezTo>
                <a:cubicBezTo>
                  <a:pt x="104973" y="13661"/>
                  <a:pt x="104813" y="13674"/>
                  <a:pt x="104652" y="13674"/>
                </a:cubicBezTo>
                <a:cubicBezTo>
                  <a:pt x="104305" y="13674"/>
                  <a:pt x="103951" y="13611"/>
                  <a:pt x="103616" y="13471"/>
                </a:cubicBezTo>
                <a:cubicBezTo>
                  <a:pt x="103534" y="13431"/>
                  <a:pt x="103452" y="13349"/>
                  <a:pt x="103370" y="13267"/>
                </a:cubicBezTo>
                <a:cubicBezTo>
                  <a:pt x="103350" y="13247"/>
                  <a:pt x="103330" y="13236"/>
                  <a:pt x="103309" y="13236"/>
                </a:cubicBezTo>
                <a:cubicBezTo>
                  <a:pt x="103289" y="13236"/>
                  <a:pt x="103268" y="13247"/>
                  <a:pt x="103248" y="13267"/>
                </a:cubicBezTo>
                <a:cubicBezTo>
                  <a:pt x="103248" y="13267"/>
                  <a:pt x="103207" y="13308"/>
                  <a:pt x="103207" y="13349"/>
                </a:cubicBezTo>
                <a:lnTo>
                  <a:pt x="103084" y="13390"/>
                </a:lnTo>
                <a:cubicBezTo>
                  <a:pt x="103030" y="13499"/>
                  <a:pt x="102957" y="13553"/>
                  <a:pt x="102866" y="13553"/>
                </a:cubicBezTo>
                <a:cubicBezTo>
                  <a:pt x="102821" y="13553"/>
                  <a:pt x="102771" y="13540"/>
                  <a:pt x="102716" y="13512"/>
                </a:cubicBezTo>
                <a:lnTo>
                  <a:pt x="102635" y="13512"/>
                </a:lnTo>
                <a:cubicBezTo>
                  <a:pt x="102267" y="13594"/>
                  <a:pt x="101940" y="13758"/>
                  <a:pt x="101613" y="14003"/>
                </a:cubicBezTo>
                <a:cubicBezTo>
                  <a:pt x="101526" y="14061"/>
                  <a:pt x="101439" y="14118"/>
                  <a:pt x="101324" y="14118"/>
                </a:cubicBezTo>
                <a:cubicBezTo>
                  <a:pt x="101276" y="14118"/>
                  <a:pt x="101223" y="14108"/>
                  <a:pt x="101163" y="14085"/>
                </a:cubicBezTo>
                <a:lnTo>
                  <a:pt x="101122" y="14085"/>
                </a:lnTo>
                <a:cubicBezTo>
                  <a:pt x="101081" y="14125"/>
                  <a:pt x="100959" y="14166"/>
                  <a:pt x="100877" y="14166"/>
                </a:cubicBezTo>
                <a:cubicBezTo>
                  <a:pt x="100877" y="14207"/>
                  <a:pt x="100836" y="14248"/>
                  <a:pt x="100836" y="14289"/>
                </a:cubicBezTo>
                <a:cubicBezTo>
                  <a:pt x="100740" y="14443"/>
                  <a:pt x="100579" y="14525"/>
                  <a:pt x="100398" y="14525"/>
                </a:cubicBezTo>
                <a:cubicBezTo>
                  <a:pt x="100196" y="14525"/>
                  <a:pt x="99968" y="14423"/>
                  <a:pt x="99774" y="14207"/>
                </a:cubicBezTo>
                <a:cubicBezTo>
                  <a:pt x="99692" y="14125"/>
                  <a:pt x="99610" y="14085"/>
                  <a:pt x="99528" y="14044"/>
                </a:cubicBezTo>
                <a:cubicBezTo>
                  <a:pt x="99298" y="13890"/>
                  <a:pt x="99041" y="13818"/>
                  <a:pt x="98787" y="13818"/>
                </a:cubicBezTo>
                <a:cubicBezTo>
                  <a:pt x="98499" y="13818"/>
                  <a:pt x="98214" y="13911"/>
                  <a:pt x="97975" y="14085"/>
                </a:cubicBezTo>
                <a:cubicBezTo>
                  <a:pt x="97855" y="14144"/>
                  <a:pt x="97736" y="14182"/>
                  <a:pt x="97600" y="14182"/>
                </a:cubicBezTo>
                <a:cubicBezTo>
                  <a:pt x="97550" y="14182"/>
                  <a:pt x="97498" y="14177"/>
                  <a:pt x="97444" y="14166"/>
                </a:cubicBezTo>
                <a:cubicBezTo>
                  <a:pt x="97342" y="14146"/>
                  <a:pt x="97239" y="14136"/>
                  <a:pt x="97137" y="14136"/>
                </a:cubicBezTo>
                <a:cubicBezTo>
                  <a:pt x="97035" y="14136"/>
                  <a:pt x="96933" y="14146"/>
                  <a:pt x="96831" y="14166"/>
                </a:cubicBezTo>
                <a:cubicBezTo>
                  <a:pt x="96708" y="14207"/>
                  <a:pt x="96585" y="14248"/>
                  <a:pt x="96504" y="14330"/>
                </a:cubicBezTo>
                <a:cubicBezTo>
                  <a:pt x="96003" y="14570"/>
                  <a:pt x="95463" y="14693"/>
                  <a:pt x="94927" y="14693"/>
                </a:cubicBezTo>
                <a:cubicBezTo>
                  <a:pt x="94369" y="14693"/>
                  <a:pt x="93816" y="14560"/>
                  <a:pt x="93315" y="14289"/>
                </a:cubicBezTo>
                <a:cubicBezTo>
                  <a:pt x="93261" y="14289"/>
                  <a:pt x="93225" y="14271"/>
                  <a:pt x="93194" y="14271"/>
                </a:cubicBezTo>
                <a:cubicBezTo>
                  <a:pt x="93179" y="14271"/>
                  <a:pt x="93166" y="14275"/>
                  <a:pt x="93152" y="14289"/>
                </a:cubicBezTo>
                <a:cubicBezTo>
                  <a:pt x="93070" y="14412"/>
                  <a:pt x="92948" y="14452"/>
                  <a:pt x="92825" y="14452"/>
                </a:cubicBezTo>
                <a:cubicBezTo>
                  <a:pt x="92334" y="14534"/>
                  <a:pt x="91844" y="14657"/>
                  <a:pt x="91353" y="14820"/>
                </a:cubicBezTo>
                <a:cubicBezTo>
                  <a:pt x="91149" y="14902"/>
                  <a:pt x="90945" y="14984"/>
                  <a:pt x="90781" y="15147"/>
                </a:cubicBezTo>
                <a:cubicBezTo>
                  <a:pt x="90781" y="15147"/>
                  <a:pt x="90740" y="15188"/>
                  <a:pt x="90700" y="15229"/>
                </a:cubicBezTo>
                <a:cubicBezTo>
                  <a:pt x="90604" y="15357"/>
                  <a:pt x="90433" y="15459"/>
                  <a:pt x="90266" y="15459"/>
                </a:cubicBezTo>
                <a:cubicBezTo>
                  <a:pt x="90219" y="15459"/>
                  <a:pt x="90172" y="15451"/>
                  <a:pt x="90127" y="15433"/>
                </a:cubicBezTo>
                <a:lnTo>
                  <a:pt x="90046" y="15392"/>
                </a:lnTo>
                <a:cubicBezTo>
                  <a:pt x="90014" y="15424"/>
                  <a:pt x="89977" y="15437"/>
                  <a:pt x="89941" y="15437"/>
                </a:cubicBezTo>
                <a:cubicBezTo>
                  <a:pt x="89882" y="15437"/>
                  <a:pt x="89826" y="15402"/>
                  <a:pt x="89800" y="15352"/>
                </a:cubicBezTo>
                <a:cubicBezTo>
                  <a:pt x="89637" y="15352"/>
                  <a:pt x="89473" y="15311"/>
                  <a:pt x="89310" y="15229"/>
                </a:cubicBezTo>
                <a:cubicBezTo>
                  <a:pt x="89105" y="15106"/>
                  <a:pt x="89146" y="14902"/>
                  <a:pt x="88778" y="14902"/>
                </a:cubicBezTo>
                <a:cubicBezTo>
                  <a:pt x="88597" y="14870"/>
                  <a:pt x="88418" y="14855"/>
                  <a:pt x="88242" y="14855"/>
                </a:cubicBezTo>
                <a:cubicBezTo>
                  <a:pt x="87744" y="14855"/>
                  <a:pt x="87269" y="14977"/>
                  <a:pt x="86816" y="15188"/>
                </a:cubicBezTo>
                <a:cubicBezTo>
                  <a:pt x="86571" y="15270"/>
                  <a:pt x="86326" y="15352"/>
                  <a:pt x="86081" y="15352"/>
                </a:cubicBezTo>
                <a:cubicBezTo>
                  <a:pt x="86064" y="15354"/>
                  <a:pt x="86048" y="15356"/>
                  <a:pt x="86033" y="15356"/>
                </a:cubicBezTo>
                <a:cubicBezTo>
                  <a:pt x="85834" y="15356"/>
                  <a:pt x="85717" y="15143"/>
                  <a:pt x="85549" y="15143"/>
                </a:cubicBezTo>
                <a:cubicBezTo>
                  <a:pt x="85536" y="15143"/>
                  <a:pt x="85522" y="15145"/>
                  <a:pt x="85509" y="15147"/>
                </a:cubicBezTo>
                <a:cubicBezTo>
                  <a:pt x="85101" y="15243"/>
                  <a:pt x="84694" y="15283"/>
                  <a:pt x="84296" y="15283"/>
                </a:cubicBezTo>
                <a:cubicBezTo>
                  <a:pt x="84014" y="15283"/>
                  <a:pt x="83736" y="15263"/>
                  <a:pt x="83465" y="15229"/>
                </a:cubicBezTo>
                <a:cubicBezTo>
                  <a:pt x="83260" y="15147"/>
                  <a:pt x="83015" y="15147"/>
                  <a:pt x="82811" y="15147"/>
                </a:cubicBezTo>
                <a:cubicBezTo>
                  <a:pt x="82361" y="15188"/>
                  <a:pt x="81993" y="15352"/>
                  <a:pt x="81625" y="15597"/>
                </a:cubicBezTo>
                <a:cubicBezTo>
                  <a:pt x="81568" y="15626"/>
                  <a:pt x="81510" y="15655"/>
                  <a:pt x="81452" y="15655"/>
                </a:cubicBezTo>
                <a:cubicBezTo>
                  <a:pt x="81428" y="15655"/>
                  <a:pt x="81404" y="15650"/>
                  <a:pt x="81380" y="15638"/>
                </a:cubicBezTo>
                <a:cubicBezTo>
                  <a:pt x="81268" y="15575"/>
                  <a:pt x="81163" y="15551"/>
                  <a:pt x="81061" y="15551"/>
                </a:cubicBezTo>
                <a:cubicBezTo>
                  <a:pt x="80829" y="15551"/>
                  <a:pt x="80614" y="15675"/>
                  <a:pt x="80358" y="15760"/>
                </a:cubicBezTo>
                <a:cubicBezTo>
                  <a:pt x="80358" y="15842"/>
                  <a:pt x="80277" y="15924"/>
                  <a:pt x="80154" y="15924"/>
                </a:cubicBezTo>
                <a:cubicBezTo>
                  <a:pt x="80072" y="15924"/>
                  <a:pt x="79991" y="15842"/>
                  <a:pt x="79991" y="15760"/>
                </a:cubicBezTo>
                <a:cubicBezTo>
                  <a:pt x="79868" y="15801"/>
                  <a:pt x="79704" y="15801"/>
                  <a:pt x="79582" y="15801"/>
                </a:cubicBezTo>
                <a:cubicBezTo>
                  <a:pt x="79520" y="15781"/>
                  <a:pt x="79459" y="15771"/>
                  <a:pt x="79398" y="15771"/>
                </a:cubicBezTo>
                <a:cubicBezTo>
                  <a:pt x="79337" y="15771"/>
                  <a:pt x="79275" y="15781"/>
                  <a:pt x="79214" y="15801"/>
                </a:cubicBezTo>
                <a:cubicBezTo>
                  <a:pt x="79079" y="15869"/>
                  <a:pt x="78944" y="15899"/>
                  <a:pt x="78809" y="15899"/>
                </a:cubicBezTo>
                <a:cubicBezTo>
                  <a:pt x="78699" y="15899"/>
                  <a:pt x="78588" y="15879"/>
                  <a:pt x="78478" y="15842"/>
                </a:cubicBezTo>
                <a:cubicBezTo>
                  <a:pt x="78042" y="15624"/>
                  <a:pt x="77588" y="15624"/>
                  <a:pt x="77140" y="15624"/>
                </a:cubicBezTo>
                <a:lnTo>
                  <a:pt x="77140" y="15624"/>
                </a:lnTo>
                <a:cubicBezTo>
                  <a:pt x="76916" y="15624"/>
                  <a:pt x="76693" y="15624"/>
                  <a:pt x="76475" y="15597"/>
                </a:cubicBezTo>
                <a:cubicBezTo>
                  <a:pt x="76165" y="15571"/>
                  <a:pt x="75660" y="15496"/>
                  <a:pt x="75216" y="15496"/>
                </a:cubicBezTo>
                <a:cubicBezTo>
                  <a:pt x="74957" y="15496"/>
                  <a:pt x="74720" y="15522"/>
                  <a:pt x="74554" y="15597"/>
                </a:cubicBezTo>
                <a:cubicBezTo>
                  <a:pt x="74350" y="15638"/>
                  <a:pt x="74268" y="15883"/>
                  <a:pt x="74023" y="15924"/>
                </a:cubicBezTo>
                <a:cubicBezTo>
                  <a:pt x="73763" y="15953"/>
                  <a:pt x="73503" y="15982"/>
                  <a:pt x="73243" y="15982"/>
                </a:cubicBezTo>
                <a:cubicBezTo>
                  <a:pt x="73135" y="15982"/>
                  <a:pt x="73027" y="15977"/>
                  <a:pt x="72919" y="15965"/>
                </a:cubicBezTo>
                <a:lnTo>
                  <a:pt x="72838" y="15924"/>
                </a:lnTo>
                <a:cubicBezTo>
                  <a:pt x="72797" y="15944"/>
                  <a:pt x="72756" y="15955"/>
                  <a:pt x="72715" y="15955"/>
                </a:cubicBezTo>
                <a:cubicBezTo>
                  <a:pt x="72674" y="15955"/>
                  <a:pt x="72633" y="15944"/>
                  <a:pt x="72592" y="15924"/>
                </a:cubicBezTo>
                <a:cubicBezTo>
                  <a:pt x="72551" y="15924"/>
                  <a:pt x="72511" y="15965"/>
                  <a:pt x="72511" y="16006"/>
                </a:cubicBezTo>
                <a:cubicBezTo>
                  <a:pt x="72143" y="16251"/>
                  <a:pt x="71775" y="16373"/>
                  <a:pt x="71366" y="16414"/>
                </a:cubicBezTo>
                <a:lnTo>
                  <a:pt x="71284" y="16414"/>
                </a:lnTo>
                <a:cubicBezTo>
                  <a:pt x="71223" y="16496"/>
                  <a:pt x="71141" y="16537"/>
                  <a:pt x="71060" y="16537"/>
                </a:cubicBezTo>
                <a:cubicBezTo>
                  <a:pt x="70978" y="16537"/>
                  <a:pt x="70896" y="16496"/>
                  <a:pt x="70835" y="16414"/>
                </a:cubicBezTo>
                <a:lnTo>
                  <a:pt x="70753" y="16414"/>
                </a:lnTo>
                <a:cubicBezTo>
                  <a:pt x="70140" y="16414"/>
                  <a:pt x="69568" y="16333"/>
                  <a:pt x="68955" y="16333"/>
                </a:cubicBezTo>
                <a:cubicBezTo>
                  <a:pt x="68600" y="16333"/>
                  <a:pt x="68264" y="16405"/>
                  <a:pt x="67922" y="16405"/>
                </a:cubicBezTo>
                <a:cubicBezTo>
                  <a:pt x="67751" y="16405"/>
                  <a:pt x="67578" y="16387"/>
                  <a:pt x="67401" y="16333"/>
                </a:cubicBezTo>
                <a:lnTo>
                  <a:pt x="67360" y="16333"/>
                </a:lnTo>
                <a:cubicBezTo>
                  <a:pt x="67311" y="16432"/>
                  <a:pt x="67276" y="16486"/>
                  <a:pt x="67230" y="16486"/>
                </a:cubicBezTo>
                <a:cubicBezTo>
                  <a:pt x="67199" y="16486"/>
                  <a:pt x="67164" y="16463"/>
                  <a:pt x="67115" y="16414"/>
                </a:cubicBezTo>
                <a:lnTo>
                  <a:pt x="67033" y="16414"/>
                </a:lnTo>
                <a:cubicBezTo>
                  <a:pt x="67013" y="16435"/>
                  <a:pt x="66982" y="16445"/>
                  <a:pt x="66952" y="16445"/>
                </a:cubicBezTo>
                <a:cubicBezTo>
                  <a:pt x="66921" y="16445"/>
                  <a:pt x="66890" y="16435"/>
                  <a:pt x="66870" y="16414"/>
                </a:cubicBezTo>
                <a:cubicBezTo>
                  <a:pt x="66785" y="16346"/>
                  <a:pt x="66678" y="16313"/>
                  <a:pt x="66571" y="16313"/>
                </a:cubicBezTo>
                <a:cubicBezTo>
                  <a:pt x="66421" y="16313"/>
                  <a:pt x="66270" y="16377"/>
                  <a:pt x="66175" y="16496"/>
                </a:cubicBezTo>
                <a:cubicBezTo>
                  <a:pt x="66006" y="16632"/>
                  <a:pt x="65808" y="16711"/>
                  <a:pt x="65606" y="16711"/>
                </a:cubicBezTo>
                <a:cubicBezTo>
                  <a:pt x="65564" y="16711"/>
                  <a:pt x="65522" y="16707"/>
                  <a:pt x="65480" y="16700"/>
                </a:cubicBezTo>
                <a:cubicBezTo>
                  <a:pt x="65439" y="16660"/>
                  <a:pt x="65399" y="16619"/>
                  <a:pt x="65317" y="16619"/>
                </a:cubicBezTo>
                <a:lnTo>
                  <a:pt x="65112" y="16619"/>
                </a:lnTo>
                <a:cubicBezTo>
                  <a:pt x="64983" y="16645"/>
                  <a:pt x="64845" y="16658"/>
                  <a:pt x="64706" y="16658"/>
                </a:cubicBezTo>
                <a:cubicBezTo>
                  <a:pt x="64405" y="16658"/>
                  <a:pt x="64097" y="16595"/>
                  <a:pt x="63845" y="16455"/>
                </a:cubicBezTo>
                <a:cubicBezTo>
                  <a:pt x="63793" y="16416"/>
                  <a:pt x="63742" y="16402"/>
                  <a:pt x="63690" y="16402"/>
                </a:cubicBezTo>
                <a:cubicBezTo>
                  <a:pt x="63578" y="16402"/>
                  <a:pt x="63466" y="16468"/>
                  <a:pt x="63355" y="16496"/>
                </a:cubicBezTo>
                <a:cubicBezTo>
                  <a:pt x="63110" y="16619"/>
                  <a:pt x="62946" y="16823"/>
                  <a:pt x="62660" y="16823"/>
                </a:cubicBezTo>
                <a:lnTo>
                  <a:pt x="62619" y="16823"/>
                </a:lnTo>
                <a:cubicBezTo>
                  <a:pt x="62292" y="16823"/>
                  <a:pt x="61720" y="17068"/>
                  <a:pt x="61393" y="17068"/>
                </a:cubicBezTo>
                <a:cubicBezTo>
                  <a:pt x="61299" y="17068"/>
                  <a:pt x="61206" y="17042"/>
                  <a:pt x="61120" y="17042"/>
                </a:cubicBezTo>
                <a:cubicBezTo>
                  <a:pt x="61056" y="17042"/>
                  <a:pt x="60996" y="17057"/>
                  <a:pt x="60943" y="17109"/>
                </a:cubicBezTo>
                <a:cubicBezTo>
                  <a:pt x="60575" y="17354"/>
                  <a:pt x="60208" y="17518"/>
                  <a:pt x="59758" y="17600"/>
                </a:cubicBezTo>
                <a:lnTo>
                  <a:pt x="59676" y="17600"/>
                </a:lnTo>
                <a:cubicBezTo>
                  <a:pt x="59676" y="17641"/>
                  <a:pt x="59635" y="17641"/>
                  <a:pt x="59594" y="17681"/>
                </a:cubicBezTo>
                <a:cubicBezTo>
                  <a:pt x="59594" y="17722"/>
                  <a:pt x="59554" y="17804"/>
                  <a:pt x="59513" y="17804"/>
                </a:cubicBezTo>
                <a:lnTo>
                  <a:pt x="59513" y="17845"/>
                </a:lnTo>
                <a:cubicBezTo>
                  <a:pt x="59513" y="17886"/>
                  <a:pt x="59513" y="17927"/>
                  <a:pt x="59472" y="17968"/>
                </a:cubicBezTo>
                <a:cubicBezTo>
                  <a:pt x="59321" y="18194"/>
                  <a:pt x="59077" y="18312"/>
                  <a:pt x="58826" y="18312"/>
                </a:cubicBezTo>
                <a:cubicBezTo>
                  <a:pt x="58669" y="18312"/>
                  <a:pt x="58510" y="18266"/>
                  <a:pt x="58368" y="18172"/>
                </a:cubicBezTo>
                <a:cubicBezTo>
                  <a:pt x="58323" y="18157"/>
                  <a:pt x="58278" y="18147"/>
                  <a:pt x="58236" y="18147"/>
                </a:cubicBezTo>
                <a:cubicBezTo>
                  <a:pt x="58161" y="18147"/>
                  <a:pt x="58093" y="18176"/>
                  <a:pt x="58041" y="18254"/>
                </a:cubicBezTo>
                <a:cubicBezTo>
                  <a:pt x="57510" y="18709"/>
                  <a:pt x="56803" y="18953"/>
                  <a:pt x="56116" y="18953"/>
                </a:cubicBezTo>
                <a:cubicBezTo>
                  <a:pt x="56062" y="18953"/>
                  <a:pt x="56009" y="18951"/>
                  <a:pt x="55957" y="18949"/>
                </a:cubicBezTo>
                <a:cubicBezTo>
                  <a:pt x="55793" y="18949"/>
                  <a:pt x="55630" y="18949"/>
                  <a:pt x="55589" y="19112"/>
                </a:cubicBezTo>
                <a:cubicBezTo>
                  <a:pt x="55384" y="19480"/>
                  <a:pt x="55098" y="19807"/>
                  <a:pt x="54771" y="20052"/>
                </a:cubicBezTo>
                <a:cubicBezTo>
                  <a:pt x="54403" y="20216"/>
                  <a:pt x="54036" y="20297"/>
                  <a:pt x="53627" y="20338"/>
                </a:cubicBezTo>
                <a:cubicBezTo>
                  <a:pt x="53564" y="20352"/>
                  <a:pt x="53501" y="20359"/>
                  <a:pt x="53438" y="20359"/>
                </a:cubicBezTo>
                <a:cubicBezTo>
                  <a:pt x="53139" y="20359"/>
                  <a:pt x="52863" y="20200"/>
                  <a:pt x="52728" y="19930"/>
                </a:cubicBezTo>
                <a:cubicBezTo>
                  <a:pt x="52687" y="19930"/>
                  <a:pt x="52605" y="19930"/>
                  <a:pt x="52564" y="19889"/>
                </a:cubicBezTo>
                <a:cubicBezTo>
                  <a:pt x="52401" y="19889"/>
                  <a:pt x="52237" y="19766"/>
                  <a:pt x="52114" y="19603"/>
                </a:cubicBezTo>
                <a:lnTo>
                  <a:pt x="52033" y="19521"/>
                </a:lnTo>
                <a:lnTo>
                  <a:pt x="51951" y="19521"/>
                </a:lnTo>
                <a:cubicBezTo>
                  <a:pt x="51706" y="19521"/>
                  <a:pt x="51501" y="19562"/>
                  <a:pt x="51297" y="19684"/>
                </a:cubicBezTo>
                <a:cubicBezTo>
                  <a:pt x="51042" y="19823"/>
                  <a:pt x="50747" y="19897"/>
                  <a:pt x="50450" y="19897"/>
                </a:cubicBezTo>
                <a:cubicBezTo>
                  <a:pt x="50224" y="19897"/>
                  <a:pt x="49997" y="19854"/>
                  <a:pt x="49785" y="19766"/>
                </a:cubicBezTo>
                <a:cubicBezTo>
                  <a:pt x="49560" y="19691"/>
                  <a:pt x="49335" y="19655"/>
                  <a:pt x="49114" y="19655"/>
                </a:cubicBezTo>
                <a:cubicBezTo>
                  <a:pt x="48733" y="19655"/>
                  <a:pt x="48364" y="19763"/>
                  <a:pt x="48027" y="19970"/>
                </a:cubicBezTo>
                <a:cubicBezTo>
                  <a:pt x="47874" y="20062"/>
                  <a:pt x="47721" y="20108"/>
                  <a:pt x="47550" y="20108"/>
                </a:cubicBezTo>
                <a:cubicBezTo>
                  <a:pt x="47493" y="20108"/>
                  <a:pt x="47434" y="20103"/>
                  <a:pt x="47373" y="20093"/>
                </a:cubicBezTo>
                <a:cubicBezTo>
                  <a:pt x="47118" y="20029"/>
                  <a:pt x="46862" y="19997"/>
                  <a:pt x="46609" y="19997"/>
                </a:cubicBezTo>
                <a:cubicBezTo>
                  <a:pt x="46053" y="19997"/>
                  <a:pt x="45508" y="20152"/>
                  <a:pt x="45002" y="20461"/>
                </a:cubicBezTo>
                <a:cubicBezTo>
                  <a:pt x="44908" y="20524"/>
                  <a:pt x="44766" y="20610"/>
                  <a:pt x="44631" y="20610"/>
                </a:cubicBezTo>
                <a:cubicBezTo>
                  <a:pt x="44590" y="20610"/>
                  <a:pt x="44550" y="20602"/>
                  <a:pt x="44512" y="20583"/>
                </a:cubicBezTo>
                <a:cubicBezTo>
                  <a:pt x="44348" y="20502"/>
                  <a:pt x="43981" y="20420"/>
                  <a:pt x="43735" y="20297"/>
                </a:cubicBezTo>
                <a:cubicBezTo>
                  <a:pt x="43723" y="20285"/>
                  <a:pt x="43708" y="20280"/>
                  <a:pt x="43691" y="20280"/>
                </a:cubicBezTo>
                <a:cubicBezTo>
                  <a:pt x="43650" y="20280"/>
                  <a:pt x="43601" y="20309"/>
                  <a:pt x="43572" y="20338"/>
                </a:cubicBezTo>
                <a:cubicBezTo>
                  <a:pt x="43498" y="20375"/>
                  <a:pt x="43425" y="20395"/>
                  <a:pt x="43355" y="20395"/>
                </a:cubicBezTo>
                <a:cubicBezTo>
                  <a:pt x="43270" y="20395"/>
                  <a:pt x="43190" y="20365"/>
                  <a:pt x="43122" y="20297"/>
                </a:cubicBezTo>
                <a:cubicBezTo>
                  <a:pt x="43081" y="20256"/>
                  <a:pt x="43040" y="20256"/>
                  <a:pt x="43000" y="20216"/>
                </a:cubicBezTo>
                <a:cubicBezTo>
                  <a:pt x="42877" y="20297"/>
                  <a:pt x="42877" y="20543"/>
                  <a:pt x="42713" y="20583"/>
                </a:cubicBezTo>
                <a:cubicBezTo>
                  <a:pt x="42690" y="20591"/>
                  <a:pt x="42670" y="20595"/>
                  <a:pt x="42651" y="20595"/>
                </a:cubicBezTo>
                <a:cubicBezTo>
                  <a:pt x="42574" y="20595"/>
                  <a:pt x="42534" y="20535"/>
                  <a:pt x="42468" y="20502"/>
                </a:cubicBezTo>
                <a:lnTo>
                  <a:pt x="42468" y="20502"/>
                </a:lnTo>
                <a:cubicBezTo>
                  <a:pt x="42361" y="20573"/>
                  <a:pt x="42534" y="20892"/>
                  <a:pt x="42391" y="20892"/>
                </a:cubicBezTo>
                <a:cubicBezTo>
                  <a:pt x="42370" y="20892"/>
                  <a:pt x="42342" y="20885"/>
                  <a:pt x="42305" y="20870"/>
                </a:cubicBezTo>
                <a:cubicBezTo>
                  <a:pt x="42182" y="20829"/>
                  <a:pt x="42141" y="20870"/>
                  <a:pt x="41978" y="20788"/>
                </a:cubicBezTo>
                <a:lnTo>
                  <a:pt x="41896" y="20788"/>
                </a:lnTo>
                <a:cubicBezTo>
                  <a:pt x="41896" y="20870"/>
                  <a:pt x="41855" y="20870"/>
                  <a:pt x="41773" y="20870"/>
                </a:cubicBezTo>
                <a:lnTo>
                  <a:pt x="41610" y="20870"/>
                </a:lnTo>
                <a:cubicBezTo>
                  <a:pt x="41528" y="20870"/>
                  <a:pt x="41528" y="20870"/>
                  <a:pt x="41528" y="20829"/>
                </a:cubicBezTo>
                <a:lnTo>
                  <a:pt x="41487" y="20665"/>
                </a:lnTo>
                <a:lnTo>
                  <a:pt x="41405" y="20665"/>
                </a:lnTo>
                <a:cubicBezTo>
                  <a:pt x="41294" y="20690"/>
                  <a:pt x="41205" y="20703"/>
                  <a:pt x="41137" y="20703"/>
                </a:cubicBezTo>
                <a:cubicBezTo>
                  <a:pt x="40978" y="20703"/>
                  <a:pt x="40927" y="20632"/>
                  <a:pt x="40956" y="20461"/>
                </a:cubicBezTo>
                <a:cubicBezTo>
                  <a:pt x="40956" y="20461"/>
                  <a:pt x="40956" y="20420"/>
                  <a:pt x="40956" y="20420"/>
                </a:cubicBezTo>
                <a:cubicBezTo>
                  <a:pt x="40792" y="20420"/>
                  <a:pt x="40751" y="20338"/>
                  <a:pt x="40751" y="20256"/>
                </a:cubicBezTo>
                <a:lnTo>
                  <a:pt x="40629" y="20256"/>
                </a:lnTo>
                <a:cubicBezTo>
                  <a:pt x="40514" y="20288"/>
                  <a:pt x="40397" y="20303"/>
                  <a:pt x="40280" y="20303"/>
                </a:cubicBezTo>
                <a:cubicBezTo>
                  <a:pt x="39939" y="20303"/>
                  <a:pt x="39605" y="20173"/>
                  <a:pt x="39362" y="19930"/>
                </a:cubicBezTo>
                <a:cubicBezTo>
                  <a:pt x="39284" y="19852"/>
                  <a:pt x="39190" y="19823"/>
                  <a:pt x="39090" y="19823"/>
                </a:cubicBezTo>
                <a:cubicBezTo>
                  <a:pt x="39032" y="19823"/>
                  <a:pt x="38972" y="19833"/>
                  <a:pt x="38912" y="19848"/>
                </a:cubicBezTo>
                <a:cubicBezTo>
                  <a:pt x="38381" y="19848"/>
                  <a:pt x="37890" y="19930"/>
                  <a:pt x="37359" y="20011"/>
                </a:cubicBezTo>
                <a:cubicBezTo>
                  <a:pt x="37195" y="20011"/>
                  <a:pt x="37032" y="20093"/>
                  <a:pt x="36868" y="20175"/>
                </a:cubicBezTo>
                <a:cubicBezTo>
                  <a:pt x="36636" y="20304"/>
                  <a:pt x="36370" y="20384"/>
                  <a:pt x="36103" y="20384"/>
                </a:cubicBezTo>
                <a:cubicBezTo>
                  <a:pt x="35948" y="20384"/>
                  <a:pt x="35792" y="20357"/>
                  <a:pt x="35642" y="20297"/>
                </a:cubicBezTo>
                <a:cubicBezTo>
                  <a:pt x="35397" y="20216"/>
                  <a:pt x="35111" y="20134"/>
                  <a:pt x="34825" y="20134"/>
                </a:cubicBezTo>
                <a:cubicBezTo>
                  <a:pt x="34498" y="20134"/>
                  <a:pt x="34253" y="20216"/>
                  <a:pt x="33966" y="20216"/>
                </a:cubicBezTo>
                <a:cubicBezTo>
                  <a:pt x="33911" y="20224"/>
                  <a:pt x="33857" y="20228"/>
                  <a:pt x="33806" y="20228"/>
                </a:cubicBezTo>
                <a:cubicBezTo>
                  <a:pt x="33594" y="20228"/>
                  <a:pt x="33435" y="20144"/>
                  <a:pt x="33435" y="19848"/>
                </a:cubicBezTo>
                <a:lnTo>
                  <a:pt x="33476" y="19807"/>
                </a:lnTo>
                <a:lnTo>
                  <a:pt x="33394" y="19684"/>
                </a:lnTo>
                <a:lnTo>
                  <a:pt x="33312" y="19684"/>
                </a:lnTo>
                <a:cubicBezTo>
                  <a:pt x="32904" y="19725"/>
                  <a:pt x="32495" y="19807"/>
                  <a:pt x="32086" y="19970"/>
                </a:cubicBezTo>
                <a:cubicBezTo>
                  <a:pt x="31718" y="20216"/>
                  <a:pt x="31310" y="20297"/>
                  <a:pt x="30860" y="20297"/>
                </a:cubicBezTo>
                <a:cubicBezTo>
                  <a:pt x="30813" y="20274"/>
                  <a:pt x="30766" y="20250"/>
                  <a:pt x="30718" y="20250"/>
                </a:cubicBezTo>
                <a:cubicBezTo>
                  <a:pt x="30684" y="20250"/>
                  <a:pt x="30649" y="20263"/>
                  <a:pt x="30615" y="20297"/>
                </a:cubicBezTo>
                <a:cubicBezTo>
                  <a:pt x="30206" y="20543"/>
                  <a:pt x="29797" y="20665"/>
                  <a:pt x="29348" y="20706"/>
                </a:cubicBezTo>
                <a:cubicBezTo>
                  <a:pt x="28980" y="20747"/>
                  <a:pt x="28612" y="20829"/>
                  <a:pt x="28244" y="20951"/>
                </a:cubicBezTo>
                <a:cubicBezTo>
                  <a:pt x="28091" y="21043"/>
                  <a:pt x="27892" y="21089"/>
                  <a:pt x="27698" y="21089"/>
                </a:cubicBezTo>
                <a:cubicBezTo>
                  <a:pt x="27634" y="21089"/>
                  <a:pt x="27570" y="21084"/>
                  <a:pt x="27508" y="21074"/>
                </a:cubicBezTo>
                <a:cubicBezTo>
                  <a:pt x="27422" y="21045"/>
                  <a:pt x="27335" y="21016"/>
                  <a:pt x="27248" y="21016"/>
                </a:cubicBezTo>
                <a:cubicBezTo>
                  <a:pt x="27212" y="21016"/>
                  <a:pt x="27176" y="21021"/>
                  <a:pt x="27140" y="21033"/>
                </a:cubicBezTo>
                <a:cubicBezTo>
                  <a:pt x="26895" y="21033"/>
                  <a:pt x="26813" y="20706"/>
                  <a:pt x="26568" y="20706"/>
                </a:cubicBezTo>
                <a:lnTo>
                  <a:pt x="26200" y="20706"/>
                </a:lnTo>
                <a:cubicBezTo>
                  <a:pt x="26037" y="20706"/>
                  <a:pt x="25914" y="20747"/>
                  <a:pt x="25792" y="20829"/>
                </a:cubicBezTo>
                <a:cubicBezTo>
                  <a:pt x="25301" y="21237"/>
                  <a:pt x="25056" y="21769"/>
                  <a:pt x="24484" y="21973"/>
                </a:cubicBezTo>
                <a:lnTo>
                  <a:pt x="24361" y="21973"/>
                </a:lnTo>
                <a:cubicBezTo>
                  <a:pt x="24308" y="22078"/>
                  <a:pt x="24273" y="22234"/>
                  <a:pt x="24189" y="22234"/>
                </a:cubicBezTo>
                <a:cubicBezTo>
                  <a:pt x="24142" y="22234"/>
                  <a:pt x="24081" y="22186"/>
                  <a:pt x="23993" y="22055"/>
                </a:cubicBezTo>
                <a:lnTo>
                  <a:pt x="23952" y="22014"/>
                </a:lnTo>
                <a:cubicBezTo>
                  <a:pt x="23911" y="22014"/>
                  <a:pt x="23871" y="22014"/>
                  <a:pt x="23830" y="22055"/>
                </a:cubicBezTo>
                <a:cubicBezTo>
                  <a:pt x="23748" y="22096"/>
                  <a:pt x="23625" y="22137"/>
                  <a:pt x="23503" y="22137"/>
                </a:cubicBezTo>
                <a:cubicBezTo>
                  <a:pt x="23421" y="22137"/>
                  <a:pt x="23421" y="22096"/>
                  <a:pt x="23421" y="22055"/>
                </a:cubicBezTo>
                <a:cubicBezTo>
                  <a:pt x="23421" y="22014"/>
                  <a:pt x="23421" y="21973"/>
                  <a:pt x="23380" y="21973"/>
                </a:cubicBezTo>
                <a:cubicBezTo>
                  <a:pt x="23373" y="21958"/>
                  <a:pt x="23362" y="21951"/>
                  <a:pt x="23350" y="21951"/>
                </a:cubicBezTo>
                <a:cubicBezTo>
                  <a:pt x="23294" y="21951"/>
                  <a:pt x="23194" y="22085"/>
                  <a:pt x="23094" y="22218"/>
                </a:cubicBezTo>
                <a:cubicBezTo>
                  <a:pt x="23059" y="22253"/>
                  <a:pt x="23005" y="22268"/>
                  <a:pt x="22937" y="22268"/>
                </a:cubicBezTo>
                <a:cubicBezTo>
                  <a:pt x="22766" y="22268"/>
                  <a:pt x="22511" y="22172"/>
                  <a:pt x="22276" y="22055"/>
                </a:cubicBezTo>
                <a:cubicBezTo>
                  <a:pt x="22058" y="21930"/>
                  <a:pt x="21839" y="21877"/>
                  <a:pt x="21603" y="21877"/>
                </a:cubicBezTo>
                <a:cubicBezTo>
                  <a:pt x="21529" y="21877"/>
                  <a:pt x="21454" y="21882"/>
                  <a:pt x="21377" y="21891"/>
                </a:cubicBezTo>
                <a:cubicBezTo>
                  <a:pt x="21234" y="21903"/>
                  <a:pt x="21090" y="21908"/>
                  <a:pt x="20946" y="21908"/>
                </a:cubicBezTo>
                <a:cubicBezTo>
                  <a:pt x="20599" y="21908"/>
                  <a:pt x="20253" y="21879"/>
                  <a:pt x="19906" y="21851"/>
                </a:cubicBezTo>
                <a:lnTo>
                  <a:pt x="19783" y="21851"/>
                </a:lnTo>
                <a:cubicBezTo>
                  <a:pt x="19716" y="21917"/>
                  <a:pt x="19650" y="21984"/>
                  <a:pt x="19561" y="21984"/>
                </a:cubicBezTo>
                <a:cubicBezTo>
                  <a:pt x="19541" y="21984"/>
                  <a:pt x="19520" y="21981"/>
                  <a:pt x="19497" y="21973"/>
                </a:cubicBezTo>
                <a:lnTo>
                  <a:pt x="19456" y="21973"/>
                </a:lnTo>
                <a:cubicBezTo>
                  <a:pt x="19384" y="22002"/>
                  <a:pt x="19306" y="22016"/>
                  <a:pt x="19227" y="22016"/>
                </a:cubicBezTo>
                <a:cubicBezTo>
                  <a:pt x="19083" y="22016"/>
                  <a:pt x="18934" y="21971"/>
                  <a:pt x="18802" y="21891"/>
                </a:cubicBezTo>
                <a:lnTo>
                  <a:pt x="18802" y="21851"/>
                </a:lnTo>
                <a:cubicBezTo>
                  <a:pt x="18796" y="21844"/>
                  <a:pt x="18788" y="21842"/>
                  <a:pt x="18779" y="21842"/>
                </a:cubicBezTo>
                <a:cubicBezTo>
                  <a:pt x="18742" y="21842"/>
                  <a:pt x="18686" y="21879"/>
                  <a:pt x="18644" y="21879"/>
                </a:cubicBezTo>
                <a:cubicBezTo>
                  <a:pt x="18625" y="21879"/>
                  <a:pt x="18608" y="21872"/>
                  <a:pt x="18598" y="21851"/>
                </a:cubicBezTo>
                <a:cubicBezTo>
                  <a:pt x="18276" y="22101"/>
                  <a:pt x="17891" y="22226"/>
                  <a:pt x="17472" y="22226"/>
                </a:cubicBezTo>
                <a:cubicBezTo>
                  <a:pt x="17412" y="22226"/>
                  <a:pt x="17351" y="22224"/>
                  <a:pt x="17290" y="22218"/>
                </a:cubicBezTo>
                <a:cubicBezTo>
                  <a:pt x="17254" y="22221"/>
                  <a:pt x="17217" y="22222"/>
                  <a:pt x="17181" y="22222"/>
                </a:cubicBezTo>
                <a:cubicBezTo>
                  <a:pt x="16646" y="22222"/>
                  <a:pt x="16122" y="21942"/>
                  <a:pt x="15777" y="21483"/>
                </a:cubicBezTo>
                <a:cubicBezTo>
                  <a:pt x="15696" y="21381"/>
                  <a:pt x="15604" y="21329"/>
                  <a:pt x="15527" y="21329"/>
                </a:cubicBezTo>
                <a:cubicBezTo>
                  <a:pt x="15451" y="21329"/>
                  <a:pt x="15389" y="21381"/>
                  <a:pt x="15369" y="21483"/>
                </a:cubicBezTo>
                <a:cubicBezTo>
                  <a:pt x="15205" y="21851"/>
                  <a:pt x="14878" y="22096"/>
                  <a:pt x="14510" y="22096"/>
                </a:cubicBezTo>
                <a:cubicBezTo>
                  <a:pt x="14388" y="22137"/>
                  <a:pt x="14265" y="22218"/>
                  <a:pt x="14183" y="22300"/>
                </a:cubicBezTo>
                <a:cubicBezTo>
                  <a:pt x="14047" y="22327"/>
                  <a:pt x="13911" y="22341"/>
                  <a:pt x="13776" y="22341"/>
                </a:cubicBezTo>
                <a:cubicBezTo>
                  <a:pt x="13507" y="22341"/>
                  <a:pt x="13243" y="22287"/>
                  <a:pt x="12998" y="22178"/>
                </a:cubicBezTo>
                <a:cubicBezTo>
                  <a:pt x="12905" y="22147"/>
                  <a:pt x="12812" y="22068"/>
                  <a:pt x="12719" y="22068"/>
                </a:cubicBezTo>
                <a:cubicBezTo>
                  <a:pt x="12689" y="22068"/>
                  <a:pt x="12660" y="22076"/>
                  <a:pt x="12630" y="22096"/>
                </a:cubicBezTo>
                <a:cubicBezTo>
                  <a:pt x="12499" y="22227"/>
                  <a:pt x="12362" y="22272"/>
                  <a:pt x="12221" y="22272"/>
                </a:cubicBezTo>
                <a:cubicBezTo>
                  <a:pt x="12009" y="22272"/>
                  <a:pt x="11788" y="22169"/>
                  <a:pt x="11567" y="22096"/>
                </a:cubicBezTo>
                <a:cubicBezTo>
                  <a:pt x="11486" y="22096"/>
                  <a:pt x="11445" y="22014"/>
                  <a:pt x="11363" y="22014"/>
                </a:cubicBezTo>
                <a:cubicBezTo>
                  <a:pt x="11337" y="22092"/>
                  <a:pt x="11295" y="22120"/>
                  <a:pt x="11236" y="22120"/>
                </a:cubicBezTo>
                <a:cubicBezTo>
                  <a:pt x="11202" y="22120"/>
                  <a:pt x="11163" y="22111"/>
                  <a:pt x="11118" y="22096"/>
                </a:cubicBezTo>
                <a:cubicBezTo>
                  <a:pt x="11077" y="22137"/>
                  <a:pt x="11036" y="22178"/>
                  <a:pt x="10995" y="22218"/>
                </a:cubicBezTo>
                <a:cubicBezTo>
                  <a:pt x="10709" y="22341"/>
                  <a:pt x="10464" y="22464"/>
                  <a:pt x="10219" y="22627"/>
                </a:cubicBezTo>
                <a:cubicBezTo>
                  <a:pt x="10083" y="22763"/>
                  <a:pt x="9892" y="22842"/>
                  <a:pt x="9714" y="22842"/>
                </a:cubicBezTo>
                <a:cubicBezTo>
                  <a:pt x="9677" y="22842"/>
                  <a:pt x="9641" y="22839"/>
                  <a:pt x="9606" y="22832"/>
                </a:cubicBezTo>
                <a:lnTo>
                  <a:pt x="9524" y="22832"/>
                </a:lnTo>
                <a:cubicBezTo>
                  <a:pt x="9510" y="22859"/>
                  <a:pt x="9487" y="22868"/>
                  <a:pt x="9460" y="22868"/>
                </a:cubicBezTo>
                <a:cubicBezTo>
                  <a:pt x="9406" y="22868"/>
                  <a:pt x="9333" y="22832"/>
                  <a:pt x="9279" y="22832"/>
                </a:cubicBezTo>
                <a:cubicBezTo>
                  <a:pt x="9279" y="22832"/>
                  <a:pt x="9279" y="22872"/>
                  <a:pt x="9238" y="22872"/>
                </a:cubicBezTo>
                <a:cubicBezTo>
                  <a:pt x="9200" y="22898"/>
                  <a:pt x="9162" y="22907"/>
                  <a:pt x="9124" y="22907"/>
                </a:cubicBezTo>
                <a:cubicBezTo>
                  <a:pt x="9039" y="22907"/>
                  <a:pt x="8954" y="22860"/>
                  <a:pt x="8870" y="22832"/>
                </a:cubicBezTo>
                <a:cubicBezTo>
                  <a:pt x="8829" y="22811"/>
                  <a:pt x="8778" y="22801"/>
                  <a:pt x="8727" y="22801"/>
                </a:cubicBezTo>
                <a:cubicBezTo>
                  <a:pt x="8676" y="22801"/>
                  <a:pt x="8625" y="22811"/>
                  <a:pt x="8584" y="22832"/>
                </a:cubicBezTo>
                <a:cubicBezTo>
                  <a:pt x="8479" y="22847"/>
                  <a:pt x="8380" y="22856"/>
                  <a:pt x="8284" y="22856"/>
                </a:cubicBezTo>
                <a:cubicBezTo>
                  <a:pt x="8118" y="22856"/>
                  <a:pt x="7963" y="22828"/>
                  <a:pt x="7807" y="22750"/>
                </a:cubicBezTo>
                <a:cubicBezTo>
                  <a:pt x="7688" y="22682"/>
                  <a:pt x="7561" y="22649"/>
                  <a:pt x="7436" y="22649"/>
                </a:cubicBezTo>
                <a:cubicBezTo>
                  <a:pt x="7262" y="22649"/>
                  <a:pt x="7092" y="22712"/>
                  <a:pt x="6949" y="22832"/>
                </a:cubicBezTo>
                <a:cubicBezTo>
                  <a:pt x="6826" y="22913"/>
                  <a:pt x="6744" y="22995"/>
                  <a:pt x="6581" y="23036"/>
                </a:cubicBezTo>
                <a:cubicBezTo>
                  <a:pt x="6540" y="23077"/>
                  <a:pt x="6499" y="23077"/>
                  <a:pt x="6458" y="23118"/>
                </a:cubicBezTo>
                <a:cubicBezTo>
                  <a:pt x="6540" y="23118"/>
                  <a:pt x="6622" y="23118"/>
                  <a:pt x="6622" y="23199"/>
                </a:cubicBezTo>
                <a:cubicBezTo>
                  <a:pt x="6622" y="23281"/>
                  <a:pt x="6581" y="23281"/>
                  <a:pt x="6499" y="23322"/>
                </a:cubicBezTo>
                <a:cubicBezTo>
                  <a:pt x="6458" y="23322"/>
                  <a:pt x="6376" y="23240"/>
                  <a:pt x="6376" y="23159"/>
                </a:cubicBezTo>
                <a:cubicBezTo>
                  <a:pt x="6376" y="23199"/>
                  <a:pt x="6336" y="23240"/>
                  <a:pt x="6295" y="23240"/>
                </a:cubicBezTo>
                <a:cubicBezTo>
                  <a:pt x="6113" y="23318"/>
                  <a:pt x="5916" y="23346"/>
                  <a:pt x="5722" y="23346"/>
                </a:cubicBezTo>
                <a:cubicBezTo>
                  <a:pt x="5610" y="23346"/>
                  <a:pt x="5500" y="23337"/>
                  <a:pt x="5396" y="23322"/>
                </a:cubicBezTo>
                <a:cubicBezTo>
                  <a:pt x="5284" y="23300"/>
                  <a:pt x="5172" y="23265"/>
                  <a:pt x="5060" y="23265"/>
                </a:cubicBezTo>
                <a:cubicBezTo>
                  <a:pt x="4968" y="23265"/>
                  <a:pt x="4875" y="23289"/>
                  <a:pt x="4782" y="23363"/>
                </a:cubicBezTo>
                <a:cubicBezTo>
                  <a:pt x="4415" y="23731"/>
                  <a:pt x="3924" y="23772"/>
                  <a:pt x="3515" y="24099"/>
                </a:cubicBezTo>
                <a:cubicBezTo>
                  <a:pt x="3502" y="24126"/>
                  <a:pt x="3484" y="24135"/>
                  <a:pt x="3465" y="24135"/>
                </a:cubicBezTo>
                <a:cubicBezTo>
                  <a:pt x="3429" y="24135"/>
                  <a:pt x="3393" y="24099"/>
                  <a:pt x="3393" y="24099"/>
                </a:cubicBezTo>
                <a:cubicBezTo>
                  <a:pt x="3352" y="24140"/>
                  <a:pt x="3311" y="24221"/>
                  <a:pt x="3188" y="24221"/>
                </a:cubicBezTo>
                <a:cubicBezTo>
                  <a:pt x="3127" y="24221"/>
                  <a:pt x="3045" y="24201"/>
                  <a:pt x="2958" y="24201"/>
                </a:cubicBezTo>
                <a:cubicBezTo>
                  <a:pt x="2872" y="24201"/>
                  <a:pt x="2780" y="24221"/>
                  <a:pt x="2698" y="24303"/>
                </a:cubicBezTo>
                <a:cubicBezTo>
                  <a:pt x="2666" y="24335"/>
                  <a:pt x="2610" y="24464"/>
                  <a:pt x="2510" y="24464"/>
                </a:cubicBezTo>
                <a:cubicBezTo>
                  <a:pt x="2481" y="24464"/>
                  <a:pt x="2449" y="24453"/>
                  <a:pt x="2412" y="24426"/>
                </a:cubicBezTo>
                <a:cubicBezTo>
                  <a:pt x="2248" y="24344"/>
                  <a:pt x="2371" y="24303"/>
                  <a:pt x="2371" y="24221"/>
                </a:cubicBezTo>
                <a:lnTo>
                  <a:pt x="2371" y="24221"/>
                </a:lnTo>
                <a:cubicBezTo>
                  <a:pt x="2248" y="24344"/>
                  <a:pt x="2044" y="24344"/>
                  <a:pt x="1962" y="24507"/>
                </a:cubicBezTo>
                <a:cubicBezTo>
                  <a:pt x="1697" y="24848"/>
                  <a:pt x="1256" y="25084"/>
                  <a:pt x="802" y="25084"/>
                </a:cubicBezTo>
                <a:cubicBezTo>
                  <a:pt x="767" y="25084"/>
                  <a:pt x="731" y="25083"/>
                  <a:pt x="695" y="25080"/>
                </a:cubicBezTo>
                <a:lnTo>
                  <a:pt x="450" y="25080"/>
                </a:lnTo>
                <a:lnTo>
                  <a:pt x="327" y="25120"/>
                </a:lnTo>
                <a:cubicBezTo>
                  <a:pt x="245" y="25202"/>
                  <a:pt x="123" y="25202"/>
                  <a:pt x="0" y="25202"/>
                </a:cubicBezTo>
                <a:lnTo>
                  <a:pt x="0" y="29617"/>
                </a:lnTo>
                <a:cubicBezTo>
                  <a:pt x="144" y="29665"/>
                  <a:pt x="287" y="29684"/>
                  <a:pt x="431" y="29684"/>
                </a:cubicBezTo>
                <a:cubicBezTo>
                  <a:pt x="533" y="29684"/>
                  <a:pt x="634" y="29674"/>
                  <a:pt x="736" y="29658"/>
                </a:cubicBezTo>
                <a:cubicBezTo>
                  <a:pt x="940" y="29658"/>
                  <a:pt x="1104" y="29658"/>
                  <a:pt x="1267" y="29494"/>
                </a:cubicBezTo>
                <a:cubicBezTo>
                  <a:pt x="1320" y="29415"/>
                  <a:pt x="1390" y="29370"/>
                  <a:pt x="1477" y="29370"/>
                </a:cubicBezTo>
                <a:cubicBezTo>
                  <a:pt x="1524" y="29370"/>
                  <a:pt x="1577" y="29383"/>
                  <a:pt x="1635" y="29412"/>
                </a:cubicBezTo>
                <a:cubicBezTo>
                  <a:pt x="1999" y="29509"/>
                  <a:pt x="2621" y="29592"/>
                  <a:pt x="3187" y="29592"/>
                </a:cubicBezTo>
                <a:cubicBezTo>
                  <a:pt x="3575" y="29592"/>
                  <a:pt x="3936" y="29553"/>
                  <a:pt x="4169" y="29453"/>
                </a:cubicBezTo>
                <a:cubicBezTo>
                  <a:pt x="4333" y="29371"/>
                  <a:pt x="4415" y="29167"/>
                  <a:pt x="4578" y="29167"/>
                </a:cubicBezTo>
                <a:cubicBezTo>
                  <a:pt x="4864" y="29126"/>
                  <a:pt x="5109" y="28963"/>
                  <a:pt x="5273" y="28799"/>
                </a:cubicBezTo>
                <a:cubicBezTo>
                  <a:pt x="5325" y="28721"/>
                  <a:pt x="5393" y="28693"/>
                  <a:pt x="5457" y="28693"/>
                </a:cubicBezTo>
                <a:cubicBezTo>
                  <a:pt x="5494" y="28693"/>
                  <a:pt x="5529" y="28702"/>
                  <a:pt x="5559" y="28717"/>
                </a:cubicBezTo>
                <a:cubicBezTo>
                  <a:pt x="5773" y="28882"/>
                  <a:pt x="6021" y="28961"/>
                  <a:pt x="6264" y="28961"/>
                </a:cubicBezTo>
                <a:cubicBezTo>
                  <a:pt x="6624" y="28961"/>
                  <a:pt x="6974" y="28789"/>
                  <a:pt x="7194" y="28472"/>
                </a:cubicBezTo>
                <a:cubicBezTo>
                  <a:pt x="7398" y="28309"/>
                  <a:pt x="7562" y="28268"/>
                  <a:pt x="7684" y="28145"/>
                </a:cubicBezTo>
                <a:cubicBezTo>
                  <a:pt x="7766" y="28309"/>
                  <a:pt x="7766" y="28513"/>
                  <a:pt x="8052" y="28554"/>
                </a:cubicBezTo>
                <a:cubicBezTo>
                  <a:pt x="8011" y="28717"/>
                  <a:pt x="8052" y="28881"/>
                  <a:pt x="8216" y="28963"/>
                </a:cubicBezTo>
                <a:cubicBezTo>
                  <a:pt x="8330" y="29028"/>
                  <a:pt x="8464" y="29061"/>
                  <a:pt x="8600" y="29061"/>
                </a:cubicBezTo>
                <a:cubicBezTo>
                  <a:pt x="8803" y="29061"/>
                  <a:pt x="9009" y="28987"/>
                  <a:pt x="9156" y="28840"/>
                </a:cubicBezTo>
                <a:cubicBezTo>
                  <a:pt x="9197" y="28840"/>
                  <a:pt x="9197" y="28799"/>
                  <a:pt x="9238" y="28799"/>
                </a:cubicBezTo>
                <a:cubicBezTo>
                  <a:pt x="9279" y="28799"/>
                  <a:pt x="9279" y="28799"/>
                  <a:pt x="9319" y="28840"/>
                </a:cubicBezTo>
                <a:cubicBezTo>
                  <a:pt x="9390" y="28864"/>
                  <a:pt x="9447" y="28887"/>
                  <a:pt x="9491" y="28887"/>
                </a:cubicBezTo>
                <a:cubicBezTo>
                  <a:pt x="9523" y="28887"/>
                  <a:pt x="9547" y="28875"/>
                  <a:pt x="9565" y="28840"/>
                </a:cubicBezTo>
                <a:cubicBezTo>
                  <a:pt x="9646" y="28758"/>
                  <a:pt x="9565" y="28717"/>
                  <a:pt x="9565" y="28677"/>
                </a:cubicBezTo>
                <a:cubicBezTo>
                  <a:pt x="9626" y="28656"/>
                  <a:pt x="9687" y="28646"/>
                  <a:pt x="9749" y="28646"/>
                </a:cubicBezTo>
                <a:cubicBezTo>
                  <a:pt x="9810" y="28646"/>
                  <a:pt x="9871" y="28656"/>
                  <a:pt x="9933" y="28677"/>
                </a:cubicBezTo>
                <a:cubicBezTo>
                  <a:pt x="10196" y="28756"/>
                  <a:pt x="10477" y="28801"/>
                  <a:pt x="10753" y="28801"/>
                </a:cubicBezTo>
                <a:cubicBezTo>
                  <a:pt x="10905" y="28801"/>
                  <a:pt x="11055" y="28787"/>
                  <a:pt x="11200" y="28758"/>
                </a:cubicBezTo>
                <a:lnTo>
                  <a:pt x="11240" y="28799"/>
                </a:lnTo>
                <a:cubicBezTo>
                  <a:pt x="11240" y="28922"/>
                  <a:pt x="11281" y="29044"/>
                  <a:pt x="11363" y="29126"/>
                </a:cubicBezTo>
                <a:cubicBezTo>
                  <a:pt x="11363" y="29167"/>
                  <a:pt x="11363" y="29167"/>
                  <a:pt x="11363" y="29208"/>
                </a:cubicBezTo>
                <a:cubicBezTo>
                  <a:pt x="11409" y="29323"/>
                  <a:pt x="11468" y="29373"/>
                  <a:pt x="11533" y="29373"/>
                </a:cubicBezTo>
                <a:cubicBezTo>
                  <a:pt x="11583" y="29373"/>
                  <a:pt x="11637" y="29343"/>
                  <a:pt x="11690" y="29290"/>
                </a:cubicBezTo>
                <a:cubicBezTo>
                  <a:pt x="11782" y="29198"/>
                  <a:pt x="11897" y="29152"/>
                  <a:pt x="12000" y="29152"/>
                </a:cubicBezTo>
                <a:cubicBezTo>
                  <a:pt x="12035" y="29152"/>
                  <a:pt x="12068" y="29157"/>
                  <a:pt x="12099" y="29167"/>
                </a:cubicBezTo>
                <a:cubicBezTo>
                  <a:pt x="12426" y="29331"/>
                  <a:pt x="12835" y="29371"/>
                  <a:pt x="13039" y="29739"/>
                </a:cubicBezTo>
                <a:cubicBezTo>
                  <a:pt x="13092" y="29818"/>
                  <a:pt x="13162" y="29864"/>
                  <a:pt x="13248" y="29864"/>
                </a:cubicBezTo>
                <a:cubicBezTo>
                  <a:pt x="13296" y="29864"/>
                  <a:pt x="13349" y="29850"/>
                  <a:pt x="13407" y="29821"/>
                </a:cubicBezTo>
                <a:cubicBezTo>
                  <a:pt x="13407" y="29862"/>
                  <a:pt x="13407" y="29944"/>
                  <a:pt x="13448" y="29944"/>
                </a:cubicBezTo>
                <a:cubicBezTo>
                  <a:pt x="13693" y="29944"/>
                  <a:pt x="14061" y="29658"/>
                  <a:pt x="14306" y="29658"/>
                </a:cubicBezTo>
                <a:cubicBezTo>
                  <a:pt x="14317" y="29655"/>
                  <a:pt x="14327" y="29654"/>
                  <a:pt x="14337" y="29654"/>
                </a:cubicBezTo>
                <a:cubicBezTo>
                  <a:pt x="14519" y="29654"/>
                  <a:pt x="14596" y="29993"/>
                  <a:pt x="14674" y="30148"/>
                </a:cubicBezTo>
                <a:cubicBezTo>
                  <a:pt x="14771" y="30375"/>
                  <a:pt x="14945" y="30448"/>
                  <a:pt x="15176" y="30448"/>
                </a:cubicBezTo>
                <a:cubicBezTo>
                  <a:pt x="15237" y="30448"/>
                  <a:pt x="15301" y="30443"/>
                  <a:pt x="15369" y="30434"/>
                </a:cubicBezTo>
                <a:cubicBezTo>
                  <a:pt x="15369" y="30414"/>
                  <a:pt x="15379" y="30403"/>
                  <a:pt x="15394" y="30403"/>
                </a:cubicBezTo>
                <a:cubicBezTo>
                  <a:pt x="15410" y="30403"/>
                  <a:pt x="15430" y="30414"/>
                  <a:pt x="15451" y="30434"/>
                </a:cubicBezTo>
                <a:lnTo>
                  <a:pt x="15614" y="30434"/>
                </a:lnTo>
                <a:cubicBezTo>
                  <a:pt x="15789" y="30434"/>
                  <a:pt x="15934" y="30344"/>
                  <a:pt x="16127" y="30344"/>
                </a:cubicBezTo>
                <a:cubicBezTo>
                  <a:pt x="16159" y="30344"/>
                  <a:pt x="16192" y="30347"/>
                  <a:pt x="16227" y="30352"/>
                </a:cubicBezTo>
                <a:cubicBezTo>
                  <a:pt x="16293" y="30374"/>
                  <a:pt x="16361" y="30384"/>
                  <a:pt x="16431" y="30384"/>
                </a:cubicBezTo>
                <a:cubicBezTo>
                  <a:pt x="16623" y="30384"/>
                  <a:pt x="16824" y="30309"/>
                  <a:pt x="17004" y="30189"/>
                </a:cubicBezTo>
                <a:cubicBezTo>
                  <a:pt x="17074" y="30118"/>
                  <a:pt x="17145" y="30017"/>
                  <a:pt x="17268" y="30017"/>
                </a:cubicBezTo>
                <a:cubicBezTo>
                  <a:pt x="17288" y="30017"/>
                  <a:pt x="17308" y="30020"/>
                  <a:pt x="17331" y="30025"/>
                </a:cubicBezTo>
                <a:cubicBezTo>
                  <a:pt x="17372" y="30025"/>
                  <a:pt x="17372" y="30066"/>
                  <a:pt x="17412" y="30066"/>
                </a:cubicBezTo>
                <a:cubicBezTo>
                  <a:pt x="17453" y="30189"/>
                  <a:pt x="17494" y="30230"/>
                  <a:pt x="17535" y="30230"/>
                </a:cubicBezTo>
                <a:cubicBezTo>
                  <a:pt x="17576" y="30230"/>
                  <a:pt x="17617" y="30230"/>
                  <a:pt x="17658" y="30189"/>
                </a:cubicBezTo>
                <a:cubicBezTo>
                  <a:pt x="17899" y="30276"/>
                  <a:pt x="18140" y="30317"/>
                  <a:pt x="18374" y="30317"/>
                </a:cubicBezTo>
                <a:cubicBezTo>
                  <a:pt x="18577" y="30317"/>
                  <a:pt x="18776" y="30287"/>
                  <a:pt x="18966" y="30230"/>
                </a:cubicBezTo>
                <a:cubicBezTo>
                  <a:pt x="19456" y="30230"/>
                  <a:pt x="19906" y="30066"/>
                  <a:pt x="20274" y="29821"/>
                </a:cubicBezTo>
                <a:cubicBezTo>
                  <a:pt x="20355" y="29780"/>
                  <a:pt x="20437" y="29698"/>
                  <a:pt x="20437" y="29576"/>
                </a:cubicBezTo>
                <a:lnTo>
                  <a:pt x="20560" y="29576"/>
                </a:lnTo>
                <a:cubicBezTo>
                  <a:pt x="20601" y="29576"/>
                  <a:pt x="20601" y="29617"/>
                  <a:pt x="20641" y="29658"/>
                </a:cubicBezTo>
                <a:lnTo>
                  <a:pt x="20764" y="29658"/>
                </a:lnTo>
                <a:cubicBezTo>
                  <a:pt x="20836" y="29753"/>
                  <a:pt x="20894" y="29793"/>
                  <a:pt x="20954" y="29793"/>
                </a:cubicBezTo>
                <a:cubicBezTo>
                  <a:pt x="20997" y="29793"/>
                  <a:pt x="21040" y="29773"/>
                  <a:pt x="21091" y="29739"/>
                </a:cubicBezTo>
                <a:lnTo>
                  <a:pt x="21173" y="29739"/>
                </a:lnTo>
                <a:cubicBezTo>
                  <a:pt x="21541" y="29739"/>
                  <a:pt x="21868" y="29821"/>
                  <a:pt x="22154" y="29984"/>
                </a:cubicBezTo>
                <a:cubicBezTo>
                  <a:pt x="22248" y="30008"/>
                  <a:pt x="22329" y="30032"/>
                  <a:pt x="22404" y="30032"/>
                </a:cubicBezTo>
                <a:cubicBezTo>
                  <a:pt x="22459" y="30032"/>
                  <a:pt x="22511" y="30019"/>
                  <a:pt x="22563" y="29984"/>
                </a:cubicBezTo>
                <a:lnTo>
                  <a:pt x="22603" y="29944"/>
                </a:lnTo>
                <a:cubicBezTo>
                  <a:pt x="22685" y="29984"/>
                  <a:pt x="22767" y="29984"/>
                  <a:pt x="22849" y="29984"/>
                </a:cubicBezTo>
                <a:cubicBezTo>
                  <a:pt x="22890" y="29984"/>
                  <a:pt x="22890" y="30025"/>
                  <a:pt x="22890" y="30066"/>
                </a:cubicBezTo>
                <a:cubicBezTo>
                  <a:pt x="22982" y="30158"/>
                  <a:pt x="23102" y="30204"/>
                  <a:pt x="23230" y="30204"/>
                </a:cubicBezTo>
                <a:cubicBezTo>
                  <a:pt x="23443" y="30204"/>
                  <a:pt x="23676" y="30076"/>
                  <a:pt x="23830" y="29821"/>
                </a:cubicBezTo>
                <a:cubicBezTo>
                  <a:pt x="23911" y="29739"/>
                  <a:pt x="23952" y="29658"/>
                  <a:pt x="24034" y="29617"/>
                </a:cubicBezTo>
                <a:cubicBezTo>
                  <a:pt x="24271" y="29380"/>
                  <a:pt x="24575" y="29262"/>
                  <a:pt x="24892" y="29262"/>
                </a:cubicBezTo>
                <a:cubicBezTo>
                  <a:pt x="25068" y="29262"/>
                  <a:pt x="25249" y="29298"/>
                  <a:pt x="25424" y="29371"/>
                </a:cubicBezTo>
                <a:cubicBezTo>
                  <a:pt x="25485" y="29412"/>
                  <a:pt x="25557" y="29433"/>
                  <a:pt x="25633" y="29433"/>
                </a:cubicBezTo>
                <a:cubicBezTo>
                  <a:pt x="25710" y="29433"/>
                  <a:pt x="25792" y="29412"/>
                  <a:pt x="25873" y="29371"/>
                </a:cubicBezTo>
                <a:cubicBezTo>
                  <a:pt x="26037" y="29331"/>
                  <a:pt x="26200" y="29290"/>
                  <a:pt x="26405" y="29290"/>
                </a:cubicBezTo>
                <a:cubicBezTo>
                  <a:pt x="26486" y="29290"/>
                  <a:pt x="26609" y="29331"/>
                  <a:pt x="26732" y="29371"/>
                </a:cubicBezTo>
                <a:cubicBezTo>
                  <a:pt x="27003" y="29439"/>
                  <a:pt x="27277" y="29473"/>
                  <a:pt x="27549" y="29473"/>
                </a:cubicBezTo>
                <a:cubicBezTo>
                  <a:pt x="28262" y="29473"/>
                  <a:pt x="28960" y="29243"/>
                  <a:pt x="29552" y="28799"/>
                </a:cubicBezTo>
                <a:cubicBezTo>
                  <a:pt x="29581" y="28770"/>
                  <a:pt x="29610" y="28741"/>
                  <a:pt x="29639" y="28741"/>
                </a:cubicBezTo>
                <a:cubicBezTo>
                  <a:pt x="29651" y="28741"/>
                  <a:pt x="29663" y="28746"/>
                  <a:pt x="29675" y="28758"/>
                </a:cubicBezTo>
                <a:cubicBezTo>
                  <a:pt x="29734" y="28818"/>
                  <a:pt x="29816" y="28856"/>
                  <a:pt x="29888" y="28856"/>
                </a:cubicBezTo>
                <a:cubicBezTo>
                  <a:pt x="29914" y="28856"/>
                  <a:pt x="29939" y="28851"/>
                  <a:pt x="29961" y="28840"/>
                </a:cubicBezTo>
                <a:cubicBezTo>
                  <a:pt x="30451" y="28840"/>
                  <a:pt x="30901" y="28881"/>
                  <a:pt x="31350" y="28922"/>
                </a:cubicBezTo>
                <a:cubicBezTo>
                  <a:pt x="31555" y="28963"/>
                  <a:pt x="31718" y="29004"/>
                  <a:pt x="31923" y="29085"/>
                </a:cubicBezTo>
                <a:cubicBezTo>
                  <a:pt x="31923" y="29085"/>
                  <a:pt x="31964" y="29126"/>
                  <a:pt x="31964" y="29167"/>
                </a:cubicBezTo>
                <a:cubicBezTo>
                  <a:pt x="32059" y="29263"/>
                  <a:pt x="32183" y="29302"/>
                  <a:pt x="32302" y="29302"/>
                </a:cubicBezTo>
                <a:cubicBezTo>
                  <a:pt x="32386" y="29302"/>
                  <a:pt x="32468" y="29283"/>
                  <a:pt x="32536" y="29249"/>
                </a:cubicBezTo>
                <a:cubicBezTo>
                  <a:pt x="32577" y="29208"/>
                  <a:pt x="32577" y="29208"/>
                  <a:pt x="32618" y="29208"/>
                </a:cubicBezTo>
                <a:cubicBezTo>
                  <a:pt x="32639" y="29219"/>
                  <a:pt x="32661" y="29224"/>
                  <a:pt x="32682" y="29224"/>
                </a:cubicBezTo>
                <a:cubicBezTo>
                  <a:pt x="32740" y="29224"/>
                  <a:pt x="32792" y="29186"/>
                  <a:pt x="32822" y="29126"/>
                </a:cubicBezTo>
                <a:cubicBezTo>
                  <a:pt x="32985" y="29085"/>
                  <a:pt x="33108" y="29044"/>
                  <a:pt x="33231" y="28922"/>
                </a:cubicBezTo>
                <a:cubicBezTo>
                  <a:pt x="33394" y="28799"/>
                  <a:pt x="33312" y="28636"/>
                  <a:pt x="33639" y="28513"/>
                </a:cubicBezTo>
                <a:cubicBezTo>
                  <a:pt x="33961" y="28421"/>
                  <a:pt x="34295" y="28368"/>
                  <a:pt x="34635" y="28368"/>
                </a:cubicBezTo>
                <a:cubicBezTo>
                  <a:pt x="34900" y="28368"/>
                  <a:pt x="35169" y="28400"/>
                  <a:pt x="35438" y="28472"/>
                </a:cubicBezTo>
                <a:cubicBezTo>
                  <a:pt x="35540" y="28493"/>
                  <a:pt x="35652" y="28503"/>
                  <a:pt x="35765" y="28503"/>
                </a:cubicBezTo>
                <a:cubicBezTo>
                  <a:pt x="35877" y="28503"/>
                  <a:pt x="35990" y="28493"/>
                  <a:pt x="36092" y="28472"/>
                </a:cubicBezTo>
                <a:cubicBezTo>
                  <a:pt x="36296" y="28472"/>
                  <a:pt x="36378" y="28227"/>
                  <a:pt x="36582" y="28227"/>
                </a:cubicBezTo>
                <a:cubicBezTo>
                  <a:pt x="37236" y="28227"/>
                  <a:pt x="37849" y="28104"/>
                  <a:pt x="38422" y="27900"/>
                </a:cubicBezTo>
                <a:cubicBezTo>
                  <a:pt x="38585" y="27818"/>
                  <a:pt x="38790" y="27777"/>
                  <a:pt x="38994" y="27777"/>
                </a:cubicBezTo>
                <a:cubicBezTo>
                  <a:pt x="39081" y="27768"/>
                  <a:pt x="39170" y="27763"/>
                  <a:pt x="39260" y="27763"/>
                </a:cubicBezTo>
                <a:cubicBezTo>
                  <a:pt x="39550" y="27763"/>
                  <a:pt x="39848" y="27816"/>
                  <a:pt x="40098" y="27941"/>
                </a:cubicBezTo>
                <a:cubicBezTo>
                  <a:pt x="40138" y="27961"/>
                  <a:pt x="40179" y="27971"/>
                  <a:pt x="40215" y="27971"/>
                </a:cubicBezTo>
                <a:cubicBezTo>
                  <a:pt x="40251" y="27971"/>
                  <a:pt x="40281" y="27961"/>
                  <a:pt x="40302" y="27941"/>
                </a:cubicBezTo>
                <a:cubicBezTo>
                  <a:pt x="40435" y="27826"/>
                  <a:pt x="40577" y="27792"/>
                  <a:pt x="40720" y="27792"/>
                </a:cubicBezTo>
                <a:cubicBezTo>
                  <a:pt x="40884" y="27792"/>
                  <a:pt x="41048" y="27837"/>
                  <a:pt x="41201" y="27859"/>
                </a:cubicBezTo>
                <a:cubicBezTo>
                  <a:pt x="41242" y="27941"/>
                  <a:pt x="41365" y="27982"/>
                  <a:pt x="41446" y="27982"/>
                </a:cubicBezTo>
                <a:cubicBezTo>
                  <a:pt x="41528" y="27941"/>
                  <a:pt x="41569" y="27859"/>
                  <a:pt x="41569" y="27777"/>
                </a:cubicBezTo>
                <a:cubicBezTo>
                  <a:pt x="41630" y="27798"/>
                  <a:pt x="41692" y="27808"/>
                  <a:pt x="41753" y="27808"/>
                </a:cubicBezTo>
                <a:cubicBezTo>
                  <a:pt x="41814" y="27808"/>
                  <a:pt x="41876" y="27798"/>
                  <a:pt x="41937" y="27777"/>
                </a:cubicBezTo>
                <a:cubicBezTo>
                  <a:pt x="41995" y="27748"/>
                  <a:pt x="42073" y="27719"/>
                  <a:pt x="42157" y="27719"/>
                </a:cubicBezTo>
                <a:cubicBezTo>
                  <a:pt x="42192" y="27719"/>
                  <a:pt x="42228" y="27724"/>
                  <a:pt x="42264" y="27736"/>
                </a:cubicBezTo>
                <a:cubicBezTo>
                  <a:pt x="42330" y="27747"/>
                  <a:pt x="42392" y="27752"/>
                  <a:pt x="42453" y="27752"/>
                </a:cubicBezTo>
                <a:cubicBezTo>
                  <a:pt x="42619" y="27752"/>
                  <a:pt x="42768" y="27715"/>
                  <a:pt x="42918" y="27655"/>
                </a:cubicBezTo>
                <a:cubicBezTo>
                  <a:pt x="43449" y="27246"/>
                  <a:pt x="44062" y="27246"/>
                  <a:pt x="44635" y="27082"/>
                </a:cubicBezTo>
                <a:cubicBezTo>
                  <a:pt x="45207" y="26878"/>
                  <a:pt x="45779" y="26755"/>
                  <a:pt x="46351" y="26755"/>
                </a:cubicBezTo>
                <a:cubicBezTo>
                  <a:pt x="46515" y="26796"/>
                  <a:pt x="46637" y="26960"/>
                  <a:pt x="46842" y="26960"/>
                </a:cubicBezTo>
                <a:cubicBezTo>
                  <a:pt x="47210" y="26919"/>
                  <a:pt x="47537" y="26878"/>
                  <a:pt x="47864" y="26796"/>
                </a:cubicBezTo>
                <a:lnTo>
                  <a:pt x="47945" y="26755"/>
                </a:lnTo>
                <a:cubicBezTo>
                  <a:pt x="48027" y="26755"/>
                  <a:pt x="48109" y="26755"/>
                  <a:pt x="48150" y="26715"/>
                </a:cubicBezTo>
                <a:cubicBezTo>
                  <a:pt x="48191" y="26715"/>
                  <a:pt x="48231" y="26755"/>
                  <a:pt x="48272" y="26796"/>
                </a:cubicBezTo>
                <a:cubicBezTo>
                  <a:pt x="48541" y="26897"/>
                  <a:pt x="48838" y="26970"/>
                  <a:pt x="49140" y="26970"/>
                </a:cubicBezTo>
                <a:cubicBezTo>
                  <a:pt x="49205" y="26970"/>
                  <a:pt x="49270" y="26967"/>
                  <a:pt x="49335" y="26960"/>
                </a:cubicBezTo>
                <a:lnTo>
                  <a:pt x="49376" y="26960"/>
                </a:lnTo>
                <a:cubicBezTo>
                  <a:pt x="49434" y="26989"/>
                  <a:pt x="49492" y="27002"/>
                  <a:pt x="49546" y="27002"/>
                </a:cubicBezTo>
                <a:cubicBezTo>
                  <a:pt x="49645" y="27002"/>
                  <a:pt x="49732" y="26957"/>
                  <a:pt x="49785" y="26878"/>
                </a:cubicBezTo>
                <a:lnTo>
                  <a:pt x="49866" y="26878"/>
                </a:lnTo>
                <a:cubicBezTo>
                  <a:pt x="50398" y="26755"/>
                  <a:pt x="50929" y="26592"/>
                  <a:pt x="51460" y="26469"/>
                </a:cubicBezTo>
                <a:cubicBezTo>
                  <a:pt x="51910" y="26469"/>
                  <a:pt x="52360" y="26388"/>
                  <a:pt x="52809" y="26224"/>
                </a:cubicBezTo>
                <a:lnTo>
                  <a:pt x="52891" y="26224"/>
                </a:lnTo>
                <a:cubicBezTo>
                  <a:pt x="52939" y="26295"/>
                  <a:pt x="52972" y="26339"/>
                  <a:pt x="53008" y="26339"/>
                </a:cubicBezTo>
                <a:cubicBezTo>
                  <a:pt x="53034" y="26339"/>
                  <a:pt x="53061" y="26316"/>
                  <a:pt x="53095" y="26265"/>
                </a:cubicBezTo>
                <a:lnTo>
                  <a:pt x="53177" y="26265"/>
                </a:lnTo>
                <a:cubicBezTo>
                  <a:pt x="53218" y="26265"/>
                  <a:pt x="53259" y="26265"/>
                  <a:pt x="53300" y="26224"/>
                </a:cubicBezTo>
                <a:cubicBezTo>
                  <a:pt x="53386" y="26116"/>
                  <a:pt x="53507" y="26065"/>
                  <a:pt x="53631" y="26065"/>
                </a:cubicBezTo>
                <a:cubicBezTo>
                  <a:pt x="53743" y="26065"/>
                  <a:pt x="53857" y="26106"/>
                  <a:pt x="53954" y="26183"/>
                </a:cubicBezTo>
                <a:cubicBezTo>
                  <a:pt x="54066" y="26251"/>
                  <a:pt x="54179" y="26281"/>
                  <a:pt x="54291" y="26281"/>
                </a:cubicBezTo>
                <a:cubicBezTo>
                  <a:pt x="54383" y="26281"/>
                  <a:pt x="54475" y="26261"/>
                  <a:pt x="54567" y="26224"/>
                </a:cubicBezTo>
                <a:cubicBezTo>
                  <a:pt x="54608" y="26183"/>
                  <a:pt x="54649" y="26142"/>
                  <a:pt x="54730" y="26142"/>
                </a:cubicBezTo>
                <a:lnTo>
                  <a:pt x="54894" y="26142"/>
                </a:lnTo>
                <a:cubicBezTo>
                  <a:pt x="55303" y="26142"/>
                  <a:pt x="55671" y="26020"/>
                  <a:pt x="55997" y="25734"/>
                </a:cubicBezTo>
                <a:cubicBezTo>
                  <a:pt x="56038" y="25706"/>
                  <a:pt x="56084" y="25697"/>
                  <a:pt x="56131" y="25697"/>
                </a:cubicBezTo>
                <a:cubicBezTo>
                  <a:pt x="56225" y="25697"/>
                  <a:pt x="56324" y="25734"/>
                  <a:pt x="56406" y="25734"/>
                </a:cubicBezTo>
                <a:cubicBezTo>
                  <a:pt x="56625" y="25770"/>
                  <a:pt x="56811" y="25904"/>
                  <a:pt x="57022" y="25904"/>
                </a:cubicBezTo>
                <a:cubicBezTo>
                  <a:pt x="57048" y="25904"/>
                  <a:pt x="57074" y="25902"/>
                  <a:pt x="57101" y="25897"/>
                </a:cubicBezTo>
                <a:lnTo>
                  <a:pt x="57142" y="25897"/>
                </a:lnTo>
                <a:cubicBezTo>
                  <a:pt x="57184" y="25891"/>
                  <a:pt x="57232" y="25889"/>
                  <a:pt x="57284" y="25889"/>
                </a:cubicBezTo>
                <a:cubicBezTo>
                  <a:pt x="57536" y="25889"/>
                  <a:pt x="57887" y="25946"/>
                  <a:pt x="58119" y="25946"/>
                </a:cubicBezTo>
                <a:cubicBezTo>
                  <a:pt x="58167" y="25946"/>
                  <a:pt x="58210" y="25944"/>
                  <a:pt x="58246" y="25938"/>
                </a:cubicBezTo>
                <a:cubicBezTo>
                  <a:pt x="58358" y="25910"/>
                  <a:pt x="58452" y="25862"/>
                  <a:pt x="58539" y="25862"/>
                </a:cubicBezTo>
                <a:cubicBezTo>
                  <a:pt x="58578" y="25862"/>
                  <a:pt x="58616" y="25872"/>
                  <a:pt x="58654" y="25897"/>
                </a:cubicBezTo>
                <a:cubicBezTo>
                  <a:pt x="58959" y="26033"/>
                  <a:pt x="59264" y="26112"/>
                  <a:pt x="59592" y="26112"/>
                </a:cubicBezTo>
                <a:cubicBezTo>
                  <a:pt x="59660" y="26112"/>
                  <a:pt x="59729" y="26108"/>
                  <a:pt x="59799" y="26101"/>
                </a:cubicBezTo>
                <a:lnTo>
                  <a:pt x="59840" y="26101"/>
                </a:lnTo>
                <a:cubicBezTo>
                  <a:pt x="59881" y="26142"/>
                  <a:pt x="59921" y="26142"/>
                  <a:pt x="59921" y="26183"/>
                </a:cubicBezTo>
                <a:cubicBezTo>
                  <a:pt x="59962" y="26224"/>
                  <a:pt x="60003" y="26265"/>
                  <a:pt x="60044" y="26265"/>
                </a:cubicBezTo>
                <a:cubicBezTo>
                  <a:pt x="60044" y="26265"/>
                  <a:pt x="60044" y="26265"/>
                  <a:pt x="60044" y="26306"/>
                </a:cubicBezTo>
                <a:cubicBezTo>
                  <a:pt x="60044" y="26347"/>
                  <a:pt x="60085" y="26347"/>
                  <a:pt x="60085" y="26388"/>
                </a:cubicBezTo>
                <a:cubicBezTo>
                  <a:pt x="60228" y="26531"/>
                  <a:pt x="60412" y="26602"/>
                  <a:pt x="60596" y="26602"/>
                </a:cubicBezTo>
                <a:cubicBezTo>
                  <a:pt x="60780" y="26602"/>
                  <a:pt x="60964" y="26531"/>
                  <a:pt x="61107" y="26388"/>
                </a:cubicBezTo>
                <a:cubicBezTo>
                  <a:pt x="61148" y="26347"/>
                  <a:pt x="61209" y="26326"/>
                  <a:pt x="61270" y="26326"/>
                </a:cubicBezTo>
                <a:cubicBezTo>
                  <a:pt x="61332" y="26326"/>
                  <a:pt x="61393" y="26347"/>
                  <a:pt x="61434" y="26388"/>
                </a:cubicBezTo>
                <a:cubicBezTo>
                  <a:pt x="61802" y="26624"/>
                  <a:pt x="62237" y="26742"/>
                  <a:pt x="62675" y="26742"/>
                </a:cubicBezTo>
                <a:cubicBezTo>
                  <a:pt x="62918" y="26742"/>
                  <a:pt x="63162" y="26706"/>
                  <a:pt x="63396" y="26633"/>
                </a:cubicBezTo>
                <a:cubicBezTo>
                  <a:pt x="63429" y="26622"/>
                  <a:pt x="63461" y="26617"/>
                  <a:pt x="63493" y="26617"/>
                </a:cubicBezTo>
                <a:cubicBezTo>
                  <a:pt x="63581" y="26617"/>
                  <a:pt x="63663" y="26655"/>
                  <a:pt x="63723" y="26715"/>
                </a:cubicBezTo>
                <a:cubicBezTo>
                  <a:pt x="63968" y="27042"/>
                  <a:pt x="64254" y="27287"/>
                  <a:pt x="64622" y="27409"/>
                </a:cubicBezTo>
                <a:cubicBezTo>
                  <a:pt x="64949" y="27491"/>
                  <a:pt x="65317" y="27532"/>
                  <a:pt x="65644" y="27532"/>
                </a:cubicBezTo>
                <a:cubicBezTo>
                  <a:pt x="65971" y="27532"/>
                  <a:pt x="66298" y="27328"/>
                  <a:pt x="66379" y="27001"/>
                </a:cubicBezTo>
                <a:cubicBezTo>
                  <a:pt x="66461" y="27001"/>
                  <a:pt x="66502" y="26960"/>
                  <a:pt x="66502" y="26919"/>
                </a:cubicBezTo>
                <a:cubicBezTo>
                  <a:pt x="66706" y="26919"/>
                  <a:pt x="66788" y="26755"/>
                  <a:pt x="66870" y="26592"/>
                </a:cubicBezTo>
                <a:lnTo>
                  <a:pt x="66952" y="26510"/>
                </a:lnTo>
                <a:lnTo>
                  <a:pt x="67033" y="26510"/>
                </a:lnTo>
                <a:cubicBezTo>
                  <a:pt x="67115" y="26490"/>
                  <a:pt x="67207" y="26480"/>
                  <a:pt x="67304" y="26480"/>
                </a:cubicBezTo>
                <a:cubicBezTo>
                  <a:pt x="67401" y="26480"/>
                  <a:pt x="67504" y="26490"/>
                  <a:pt x="67606" y="26510"/>
                </a:cubicBezTo>
                <a:cubicBezTo>
                  <a:pt x="67765" y="26568"/>
                  <a:pt x="67929" y="26595"/>
                  <a:pt x="68093" y="26595"/>
                </a:cubicBezTo>
                <a:cubicBezTo>
                  <a:pt x="68393" y="26595"/>
                  <a:pt x="68691" y="26505"/>
                  <a:pt x="68955" y="26347"/>
                </a:cubicBezTo>
                <a:cubicBezTo>
                  <a:pt x="69241" y="26180"/>
                  <a:pt x="69555" y="26096"/>
                  <a:pt x="69864" y="26096"/>
                </a:cubicBezTo>
                <a:cubicBezTo>
                  <a:pt x="70085" y="26096"/>
                  <a:pt x="70303" y="26139"/>
                  <a:pt x="70508" y="26224"/>
                </a:cubicBezTo>
                <a:cubicBezTo>
                  <a:pt x="70610" y="26265"/>
                  <a:pt x="70712" y="26285"/>
                  <a:pt x="70814" y="26285"/>
                </a:cubicBezTo>
                <a:cubicBezTo>
                  <a:pt x="70916" y="26285"/>
                  <a:pt x="71019" y="26265"/>
                  <a:pt x="71121" y="26224"/>
                </a:cubicBezTo>
                <a:cubicBezTo>
                  <a:pt x="71508" y="26065"/>
                  <a:pt x="71908" y="25981"/>
                  <a:pt x="72307" y="25981"/>
                </a:cubicBezTo>
                <a:cubicBezTo>
                  <a:pt x="72623" y="25981"/>
                  <a:pt x="72939" y="26034"/>
                  <a:pt x="73246" y="26142"/>
                </a:cubicBezTo>
                <a:cubicBezTo>
                  <a:pt x="73350" y="26194"/>
                  <a:pt x="73469" y="26246"/>
                  <a:pt x="73585" y="26246"/>
                </a:cubicBezTo>
                <a:cubicBezTo>
                  <a:pt x="73652" y="26246"/>
                  <a:pt x="73718" y="26228"/>
                  <a:pt x="73778" y="26183"/>
                </a:cubicBezTo>
                <a:cubicBezTo>
                  <a:pt x="73941" y="26061"/>
                  <a:pt x="74186" y="25979"/>
                  <a:pt x="74391" y="25815"/>
                </a:cubicBezTo>
                <a:cubicBezTo>
                  <a:pt x="74418" y="25802"/>
                  <a:pt x="74441" y="25797"/>
                  <a:pt x="74460" y="25797"/>
                </a:cubicBezTo>
                <a:cubicBezTo>
                  <a:pt x="74500" y="25797"/>
                  <a:pt x="74527" y="25815"/>
                  <a:pt x="74554" y="25815"/>
                </a:cubicBezTo>
                <a:cubicBezTo>
                  <a:pt x="74595" y="25826"/>
                  <a:pt x="74636" y="25831"/>
                  <a:pt x="74676" y="25831"/>
                </a:cubicBezTo>
                <a:cubicBezTo>
                  <a:pt x="74794" y="25831"/>
                  <a:pt x="74902" y="25785"/>
                  <a:pt x="74963" y="25693"/>
                </a:cubicBezTo>
                <a:cubicBezTo>
                  <a:pt x="74963" y="25652"/>
                  <a:pt x="75004" y="25611"/>
                  <a:pt x="75045" y="25611"/>
                </a:cubicBezTo>
                <a:cubicBezTo>
                  <a:pt x="75167" y="25693"/>
                  <a:pt x="75208" y="25856"/>
                  <a:pt x="75331" y="25897"/>
                </a:cubicBezTo>
                <a:cubicBezTo>
                  <a:pt x="75494" y="25897"/>
                  <a:pt x="75494" y="25815"/>
                  <a:pt x="75576" y="25774"/>
                </a:cubicBezTo>
                <a:cubicBezTo>
                  <a:pt x="75678" y="25809"/>
                  <a:pt x="75581" y="26099"/>
                  <a:pt x="75665" y="26099"/>
                </a:cubicBezTo>
                <a:cubicBezTo>
                  <a:pt x="75682" y="26099"/>
                  <a:pt x="75706" y="26088"/>
                  <a:pt x="75740" y="26061"/>
                </a:cubicBezTo>
                <a:cubicBezTo>
                  <a:pt x="75862" y="26020"/>
                  <a:pt x="75903" y="26020"/>
                  <a:pt x="76026" y="25938"/>
                </a:cubicBezTo>
                <a:lnTo>
                  <a:pt x="76107" y="25938"/>
                </a:lnTo>
                <a:cubicBezTo>
                  <a:pt x="76131" y="25986"/>
                  <a:pt x="76155" y="26006"/>
                  <a:pt x="76179" y="26006"/>
                </a:cubicBezTo>
                <a:cubicBezTo>
                  <a:pt x="76196" y="26006"/>
                  <a:pt x="76213" y="25996"/>
                  <a:pt x="76230" y="25979"/>
                </a:cubicBezTo>
                <a:lnTo>
                  <a:pt x="76394" y="25979"/>
                </a:lnTo>
                <a:cubicBezTo>
                  <a:pt x="76434" y="25979"/>
                  <a:pt x="76475" y="25979"/>
                  <a:pt x="76434" y="25938"/>
                </a:cubicBezTo>
                <a:lnTo>
                  <a:pt x="76434" y="25774"/>
                </a:lnTo>
                <a:lnTo>
                  <a:pt x="76516" y="25774"/>
                </a:lnTo>
                <a:cubicBezTo>
                  <a:pt x="76843" y="25774"/>
                  <a:pt x="76966" y="25734"/>
                  <a:pt x="76884" y="25529"/>
                </a:cubicBezTo>
                <a:cubicBezTo>
                  <a:pt x="76884" y="25529"/>
                  <a:pt x="76884" y="25488"/>
                  <a:pt x="76884" y="25488"/>
                </a:cubicBezTo>
                <a:cubicBezTo>
                  <a:pt x="77007" y="25488"/>
                  <a:pt x="77048" y="25407"/>
                  <a:pt x="77048" y="25325"/>
                </a:cubicBezTo>
                <a:lnTo>
                  <a:pt x="77170" y="25284"/>
                </a:lnTo>
                <a:cubicBezTo>
                  <a:pt x="77205" y="25287"/>
                  <a:pt x="77240" y="25289"/>
                  <a:pt x="77274" y="25289"/>
                </a:cubicBezTo>
                <a:cubicBezTo>
                  <a:pt x="77641" y="25289"/>
                  <a:pt x="77968" y="25093"/>
                  <a:pt x="78192" y="24794"/>
                </a:cubicBezTo>
                <a:cubicBezTo>
                  <a:pt x="78274" y="24630"/>
                  <a:pt x="78437" y="24630"/>
                  <a:pt x="78560" y="24630"/>
                </a:cubicBezTo>
                <a:cubicBezTo>
                  <a:pt x="79010" y="24548"/>
                  <a:pt x="79500" y="24507"/>
                  <a:pt x="79950" y="24507"/>
                </a:cubicBezTo>
                <a:cubicBezTo>
                  <a:pt x="80113" y="24507"/>
                  <a:pt x="80277" y="24507"/>
                  <a:pt x="80399" y="24589"/>
                </a:cubicBezTo>
                <a:cubicBezTo>
                  <a:pt x="80537" y="24635"/>
                  <a:pt x="80681" y="24658"/>
                  <a:pt x="80824" y="24658"/>
                </a:cubicBezTo>
                <a:cubicBezTo>
                  <a:pt x="81062" y="24658"/>
                  <a:pt x="81298" y="24594"/>
                  <a:pt x="81503" y="24467"/>
                </a:cubicBezTo>
                <a:cubicBezTo>
                  <a:pt x="81748" y="24344"/>
                  <a:pt x="81993" y="24262"/>
                  <a:pt x="82239" y="24221"/>
                </a:cubicBezTo>
                <a:cubicBezTo>
                  <a:pt x="82484" y="24140"/>
                  <a:pt x="82729" y="24180"/>
                  <a:pt x="83015" y="24140"/>
                </a:cubicBezTo>
                <a:cubicBezTo>
                  <a:pt x="83260" y="24099"/>
                  <a:pt x="83424" y="24017"/>
                  <a:pt x="83424" y="23731"/>
                </a:cubicBezTo>
                <a:cubicBezTo>
                  <a:pt x="83424" y="23731"/>
                  <a:pt x="83424" y="23690"/>
                  <a:pt x="83383" y="23690"/>
                </a:cubicBezTo>
                <a:cubicBezTo>
                  <a:pt x="83342" y="23690"/>
                  <a:pt x="83424" y="23608"/>
                  <a:pt x="83424" y="23567"/>
                </a:cubicBezTo>
                <a:lnTo>
                  <a:pt x="83506" y="23567"/>
                </a:lnTo>
                <a:cubicBezTo>
                  <a:pt x="83690" y="23526"/>
                  <a:pt x="83874" y="23506"/>
                  <a:pt x="84057" y="23506"/>
                </a:cubicBezTo>
                <a:cubicBezTo>
                  <a:pt x="84241" y="23506"/>
                  <a:pt x="84425" y="23526"/>
                  <a:pt x="84609" y="23567"/>
                </a:cubicBezTo>
                <a:cubicBezTo>
                  <a:pt x="84825" y="23663"/>
                  <a:pt x="85054" y="23703"/>
                  <a:pt x="85281" y="23703"/>
                </a:cubicBezTo>
                <a:cubicBezTo>
                  <a:pt x="85442" y="23703"/>
                  <a:pt x="85601" y="23683"/>
                  <a:pt x="85754" y="23649"/>
                </a:cubicBezTo>
                <a:cubicBezTo>
                  <a:pt x="85810" y="23621"/>
                  <a:pt x="85847" y="23573"/>
                  <a:pt x="85905" y="23573"/>
                </a:cubicBezTo>
                <a:cubicBezTo>
                  <a:pt x="85931" y="23573"/>
                  <a:pt x="85961" y="23583"/>
                  <a:pt x="85999" y="23608"/>
                </a:cubicBezTo>
                <a:cubicBezTo>
                  <a:pt x="86280" y="23733"/>
                  <a:pt x="86585" y="23786"/>
                  <a:pt x="86895" y="23786"/>
                </a:cubicBezTo>
                <a:cubicBezTo>
                  <a:pt x="86991" y="23786"/>
                  <a:pt x="87088" y="23781"/>
                  <a:pt x="87184" y="23772"/>
                </a:cubicBezTo>
                <a:cubicBezTo>
                  <a:pt x="87511" y="23772"/>
                  <a:pt x="87838" y="23772"/>
                  <a:pt x="88206" y="23813"/>
                </a:cubicBezTo>
                <a:cubicBezTo>
                  <a:pt x="88308" y="23853"/>
                  <a:pt x="88421" y="23874"/>
                  <a:pt x="88533" y="23874"/>
                </a:cubicBezTo>
                <a:cubicBezTo>
                  <a:pt x="88646" y="23874"/>
                  <a:pt x="88758" y="23853"/>
                  <a:pt x="88860" y="23813"/>
                </a:cubicBezTo>
                <a:cubicBezTo>
                  <a:pt x="88942" y="23731"/>
                  <a:pt x="89065" y="23690"/>
                  <a:pt x="89187" y="23690"/>
                </a:cubicBezTo>
                <a:cubicBezTo>
                  <a:pt x="89392" y="23690"/>
                  <a:pt x="89392" y="23363"/>
                  <a:pt x="89637" y="23322"/>
                </a:cubicBezTo>
                <a:lnTo>
                  <a:pt x="89719" y="23322"/>
                </a:lnTo>
                <a:cubicBezTo>
                  <a:pt x="89841" y="23322"/>
                  <a:pt x="89964" y="23322"/>
                  <a:pt x="90086" y="23363"/>
                </a:cubicBezTo>
                <a:cubicBezTo>
                  <a:pt x="90577" y="23649"/>
                  <a:pt x="90863" y="24058"/>
                  <a:pt x="91435" y="24140"/>
                </a:cubicBezTo>
                <a:lnTo>
                  <a:pt x="91517" y="24140"/>
                </a:lnTo>
                <a:cubicBezTo>
                  <a:pt x="91591" y="24214"/>
                  <a:pt x="91636" y="24334"/>
                  <a:pt x="91696" y="24334"/>
                </a:cubicBezTo>
                <a:cubicBezTo>
                  <a:pt x="91735" y="24334"/>
                  <a:pt x="91780" y="24284"/>
                  <a:pt x="91844" y="24140"/>
                </a:cubicBezTo>
                <a:lnTo>
                  <a:pt x="91885" y="24099"/>
                </a:lnTo>
                <a:lnTo>
                  <a:pt x="92007" y="24099"/>
                </a:lnTo>
                <a:cubicBezTo>
                  <a:pt x="92048" y="24119"/>
                  <a:pt x="92099" y="24129"/>
                  <a:pt x="92151" y="24129"/>
                </a:cubicBezTo>
                <a:cubicBezTo>
                  <a:pt x="92202" y="24129"/>
                  <a:pt x="92253" y="24119"/>
                  <a:pt x="92294" y="24099"/>
                </a:cubicBezTo>
                <a:cubicBezTo>
                  <a:pt x="92375" y="24099"/>
                  <a:pt x="92375" y="24058"/>
                  <a:pt x="92375" y="24017"/>
                </a:cubicBezTo>
                <a:cubicBezTo>
                  <a:pt x="92375" y="23976"/>
                  <a:pt x="92375" y="23935"/>
                  <a:pt x="92375" y="23935"/>
                </a:cubicBezTo>
                <a:cubicBezTo>
                  <a:pt x="92383" y="23928"/>
                  <a:pt x="92392" y="23925"/>
                  <a:pt x="92404" y="23925"/>
                </a:cubicBezTo>
                <a:cubicBezTo>
                  <a:pt x="92460" y="23925"/>
                  <a:pt x="92561" y="23998"/>
                  <a:pt x="92661" y="24099"/>
                </a:cubicBezTo>
                <a:cubicBezTo>
                  <a:pt x="92696" y="24124"/>
                  <a:pt x="92735" y="24136"/>
                  <a:pt x="92779" y="24136"/>
                </a:cubicBezTo>
                <a:cubicBezTo>
                  <a:pt x="92945" y="24136"/>
                  <a:pt x="93171" y="23974"/>
                  <a:pt x="93397" y="23813"/>
                </a:cubicBezTo>
                <a:cubicBezTo>
                  <a:pt x="93602" y="23649"/>
                  <a:pt x="93888" y="23567"/>
                  <a:pt x="94133" y="23567"/>
                </a:cubicBezTo>
                <a:cubicBezTo>
                  <a:pt x="94583" y="23486"/>
                  <a:pt x="95032" y="23404"/>
                  <a:pt x="95441" y="23240"/>
                </a:cubicBezTo>
                <a:lnTo>
                  <a:pt x="95523" y="23240"/>
                </a:lnTo>
                <a:cubicBezTo>
                  <a:pt x="95580" y="23298"/>
                  <a:pt x="95659" y="23356"/>
                  <a:pt x="95728" y="23356"/>
                </a:cubicBezTo>
                <a:cubicBezTo>
                  <a:pt x="95757" y="23356"/>
                  <a:pt x="95785" y="23346"/>
                  <a:pt x="95809" y="23322"/>
                </a:cubicBezTo>
                <a:lnTo>
                  <a:pt x="95890" y="23322"/>
                </a:lnTo>
                <a:cubicBezTo>
                  <a:pt x="96054" y="23322"/>
                  <a:pt x="96258" y="23240"/>
                  <a:pt x="96381" y="23118"/>
                </a:cubicBezTo>
                <a:cubicBezTo>
                  <a:pt x="96381" y="23118"/>
                  <a:pt x="96422" y="23077"/>
                  <a:pt x="96422" y="23077"/>
                </a:cubicBezTo>
                <a:cubicBezTo>
                  <a:pt x="96445" y="23100"/>
                  <a:pt x="96483" y="23124"/>
                  <a:pt x="96518" y="23124"/>
                </a:cubicBezTo>
                <a:cubicBezTo>
                  <a:pt x="96544" y="23124"/>
                  <a:pt x="96568" y="23111"/>
                  <a:pt x="96585" y="23077"/>
                </a:cubicBezTo>
                <a:cubicBezTo>
                  <a:pt x="96815" y="23205"/>
                  <a:pt x="97077" y="23268"/>
                  <a:pt x="97341" y="23268"/>
                </a:cubicBezTo>
                <a:cubicBezTo>
                  <a:pt x="97499" y="23268"/>
                  <a:pt x="97658" y="23245"/>
                  <a:pt x="97812" y="23199"/>
                </a:cubicBezTo>
                <a:cubicBezTo>
                  <a:pt x="98343" y="23118"/>
                  <a:pt x="98793" y="22791"/>
                  <a:pt x="98997" y="22300"/>
                </a:cubicBezTo>
                <a:cubicBezTo>
                  <a:pt x="99068" y="22181"/>
                  <a:pt x="99154" y="22118"/>
                  <a:pt x="99229" y="22118"/>
                </a:cubicBezTo>
                <a:cubicBezTo>
                  <a:pt x="99282" y="22118"/>
                  <a:pt x="99331" y="22150"/>
                  <a:pt x="99365" y="22218"/>
                </a:cubicBezTo>
                <a:cubicBezTo>
                  <a:pt x="99548" y="22475"/>
                  <a:pt x="99831" y="22633"/>
                  <a:pt x="100123" y="22633"/>
                </a:cubicBezTo>
                <a:cubicBezTo>
                  <a:pt x="100156" y="22633"/>
                  <a:pt x="100190" y="22631"/>
                  <a:pt x="100223" y="22627"/>
                </a:cubicBezTo>
                <a:cubicBezTo>
                  <a:pt x="100346" y="22627"/>
                  <a:pt x="100468" y="22668"/>
                  <a:pt x="100550" y="22709"/>
                </a:cubicBezTo>
                <a:cubicBezTo>
                  <a:pt x="100610" y="22716"/>
                  <a:pt x="100670" y="22719"/>
                  <a:pt x="100729" y="22719"/>
                </a:cubicBezTo>
                <a:cubicBezTo>
                  <a:pt x="101035" y="22719"/>
                  <a:pt x="101332" y="22628"/>
                  <a:pt x="101572" y="22423"/>
                </a:cubicBezTo>
                <a:cubicBezTo>
                  <a:pt x="101677" y="22388"/>
                  <a:pt x="101753" y="22292"/>
                  <a:pt x="101824" y="22292"/>
                </a:cubicBezTo>
                <a:cubicBezTo>
                  <a:pt x="101835" y="22292"/>
                  <a:pt x="101847" y="22294"/>
                  <a:pt x="101858" y="22300"/>
                </a:cubicBezTo>
                <a:cubicBezTo>
                  <a:pt x="101968" y="22361"/>
                  <a:pt x="102075" y="22386"/>
                  <a:pt x="102177" y="22386"/>
                </a:cubicBezTo>
                <a:cubicBezTo>
                  <a:pt x="102418" y="22386"/>
                  <a:pt x="102639" y="22251"/>
                  <a:pt x="102839" y="22137"/>
                </a:cubicBezTo>
                <a:cubicBezTo>
                  <a:pt x="102880" y="22096"/>
                  <a:pt x="102921" y="22055"/>
                  <a:pt x="103003" y="22014"/>
                </a:cubicBezTo>
                <a:cubicBezTo>
                  <a:pt x="103023" y="22075"/>
                  <a:pt x="103054" y="22096"/>
                  <a:pt x="103089" y="22096"/>
                </a:cubicBezTo>
                <a:cubicBezTo>
                  <a:pt x="103125" y="22096"/>
                  <a:pt x="103166" y="22075"/>
                  <a:pt x="103207" y="22055"/>
                </a:cubicBezTo>
                <a:lnTo>
                  <a:pt x="103370" y="22137"/>
                </a:lnTo>
                <a:cubicBezTo>
                  <a:pt x="103616" y="22259"/>
                  <a:pt x="103861" y="22259"/>
                  <a:pt x="104106" y="22382"/>
                </a:cubicBezTo>
                <a:cubicBezTo>
                  <a:pt x="104236" y="22460"/>
                  <a:pt x="104365" y="22488"/>
                  <a:pt x="104495" y="22488"/>
                </a:cubicBezTo>
                <a:cubicBezTo>
                  <a:pt x="104570" y="22488"/>
                  <a:pt x="104644" y="22479"/>
                  <a:pt x="104719" y="22464"/>
                </a:cubicBezTo>
                <a:lnTo>
                  <a:pt x="104760" y="22464"/>
                </a:lnTo>
                <a:cubicBezTo>
                  <a:pt x="104772" y="22476"/>
                  <a:pt x="104788" y="22481"/>
                  <a:pt x="104806" y="22481"/>
                </a:cubicBezTo>
                <a:cubicBezTo>
                  <a:pt x="104849" y="22481"/>
                  <a:pt x="104907" y="22452"/>
                  <a:pt x="104965" y="22423"/>
                </a:cubicBezTo>
                <a:lnTo>
                  <a:pt x="105005" y="22423"/>
                </a:lnTo>
                <a:cubicBezTo>
                  <a:pt x="105038" y="22434"/>
                  <a:pt x="105071" y="22439"/>
                  <a:pt x="105103" y="22439"/>
                </a:cubicBezTo>
                <a:cubicBezTo>
                  <a:pt x="105191" y="22439"/>
                  <a:pt x="105273" y="22401"/>
                  <a:pt x="105332" y="22341"/>
                </a:cubicBezTo>
                <a:cubicBezTo>
                  <a:pt x="105390" y="22312"/>
                  <a:pt x="105448" y="22283"/>
                  <a:pt x="105520" y="22283"/>
                </a:cubicBezTo>
                <a:cubicBezTo>
                  <a:pt x="105550" y="22283"/>
                  <a:pt x="105583" y="22288"/>
                  <a:pt x="105619" y="22300"/>
                </a:cubicBezTo>
                <a:cubicBezTo>
                  <a:pt x="105823" y="22300"/>
                  <a:pt x="106068" y="22218"/>
                  <a:pt x="106272" y="22096"/>
                </a:cubicBezTo>
                <a:cubicBezTo>
                  <a:pt x="106392" y="21977"/>
                  <a:pt x="106552" y="21913"/>
                  <a:pt x="106714" y="21913"/>
                </a:cubicBezTo>
                <a:cubicBezTo>
                  <a:pt x="106830" y="21913"/>
                  <a:pt x="106947" y="21946"/>
                  <a:pt x="107049" y="22014"/>
                </a:cubicBezTo>
                <a:cubicBezTo>
                  <a:pt x="107131" y="22055"/>
                  <a:pt x="107253" y="22137"/>
                  <a:pt x="107376" y="22137"/>
                </a:cubicBezTo>
                <a:lnTo>
                  <a:pt x="107499" y="22137"/>
                </a:lnTo>
                <a:lnTo>
                  <a:pt x="107499" y="22178"/>
                </a:lnTo>
                <a:cubicBezTo>
                  <a:pt x="107458" y="22178"/>
                  <a:pt x="107376" y="22178"/>
                  <a:pt x="107376" y="22259"/>
                </a:cubicBezTo>
                <a:cubicBezTo>
                  <a:pt x="107376" y="22341"/>
                  <a:pt x="107458" y="22341"/>
                  <a:pt x="107499" y="22341"/>
                </a:cubicBezTo>
                <a:cubicBezTo>
                  <a:pt x="107540" y="22341"/>
                  <a:pt x="107580" y="22259"/>
                  <a:pt x="107580" y="22178"/>
                </a:cubicBezTo>
                <a:cubicBezTo>
                  <a:pt x="107621" y="22218"/>
                  <a:pt x="107662" y="22218"/>
                  <a:pt x="107703" y="22259"/>
                </a:cubicBezTo>
                <a:cubicBezTo>
                  <a:pt x="107764" y="22270"/>
                  <a:pt x="107828" y="22275"/>
                  <a:pt x="107893" y="22275"/>
                </a:cubicBezTo>
                <a:cubicBezTo>
                  <a:pt x="108089" y="22275"/>
                  <a:pt x="108296" y="22229"/>
                  <a:pt x="108480" y="22137"/>
                </a:cubicBezTo>
                <a:cubicBezTo>
                  <a:pt x="108591" y="22109"/>
                  <a:pt x="108722" y="22043"/>
                  <a:pt x="108859" y="22043"/>
                </a:cubicBezTo>
                <a:cubicBezTo>
                  <a:pt x="108922" y="22043"/>
                  <a:pt x="108987" y="22057"/>
                  <a:pt x="109052" y="22096"/>
                </a:cubicBezTo>
                <a:cubicBezTo>
                  <a:pt x="109420" y="22341"/>
                  <a:pt x="109869" y="22300"/>
                  <a:pt x="110278" y="22545"/>
                </a:cubicBezTo>
                <a:cubicBezTo>
                  <a:pt x="110286" y="22554"/>
                  <a:pt x="110294" y="22557"/>
                  <a:pt x="110303" y="22557"/>
                </a:cubicBezTo>
                <a:cubicBezTo>
                  <a:pt x="110335" y="22557"/>
                  <a:pt x="110368" y="22505"/>
                  <a:pt x="110401" y="22505"/>
                </a:cubicBezTo>
                <a:cubicBezTo>
                  <a:pt x="110401" y="22505"/>
                  <a:pt x="110453" y="22557"/>
                  <a:pt x="110516" y="22557"/>
                </a:cubicBezTo>
                <a:cubicBezTo>
                  <a:pt x="110532" y="22557"/>
                  <a:pt x="110548" y="22554"/>
                  <a:pt x="110564" y="22545"/>
                </a:cubicBezTo>
                <a:cubicBezTo>
                  <a:pt x="110646" y="22545"/>
                  <a:pt x="110746" y="22491"/>
                  <a:pt x="110852" y="22491"/>
                </a:cubicBezTo>
                <a:cubicBezTo>
                  <a:pt x="110905" y="22491"/>
                  <a:pt x="110959" y="22505"/>
                  <a:pt x="111014" y="22545"/>
                </a:cubicBezTo>
                <a:cubicBezTo>
                  <a:pt x="111071" y="22602"/>
                  <a:pt x="111128" y="22679"/>
                  <a:pt x="111198" y="22679"/>
                </a:cubicBezTo>
                <a:cubicBezTo>
                  <a:pt x="111229" y="22679"/>
                  <a:pt x="111263" y="22664"/>
                  <a:pt x="111300" y="22627"/>
                </a:cubicBezTo>
                <a:cubicBezTo>
                  <a:pt x="111423" y="22545"/>
                  <a:pt x="111300" y="22505"/>
                  <a:pt x="111300" y="22423"/>
                </a:cubicBezTo>
                <a:lnTo>
                  <a:pt x="111300" y="22423"/>
                </a:lnTo>
                <a:cubicBezTo>
                  <a:pt x="111423" y="22545"/>
                  <a:pt x="111586" y="22505"/>
                  <a:pt x="111709" y="22586"/>
                </a:cubicBezTo>
                <a:cubicBezTo>
                  <a:pt x="111952" y="22830"/>
                  <a:pt x="112264" y="22960"/>
                  <a:pt x="112576" y="22960"/>
                </a:cubicBezTo>
                <a:cubicBezTo>
                  <a:pt x="112683" y="22960"/>
                  <a:pt x="112790" y="22945"/>
                  <a:pt x="112894" y="22913"/>
                </a:cubicBezTo>
                <a:cubicBezTo>
                  <a:pt x="112976" y="22913"/>
                  <a:pt x="113017" y="22872"/>
                  <a:pt x="113058" y="22872"/>
                </a:cubicBezTo>
                <a:lnTo>
                  <a:pt x="113139" y="22872"/>
                </a:lnTo>
                <a:cubicBezTo>
                  <a:pt x="113180" y="22872"/>
                  <a:pt x="113221" y="22913"/>
                  <a:pt x="113221" y="22913"/>
                </a:cubicBezTo>
                <a:cubicBezTo>
                  <a:pt x="113289" y="22930"/>
                  <a:pt x="113357" y="22940"/>
                  <a:pt x="113421" y="22940"/>
                </a:cubicBezTo>
                <a:cubicBezTo>
                  <a:pt x="113513" y="22940"/>
                  <a:pt x="113599" y="22920"/>
                  <a:pt x="113671" y="22872"/>
                </a:cubicBezTo>
                <a:cubicBezTo>
                  <a:pt x="113735" y="22847"/>
                  <a:pt x="113792" y="22833"/>
                  <a:pt x="113843" y="22833"/>
                </a:cubicBezTo>
                <a:cubicBezTo>
                  <a:pt x="113953" y="22833"/>
                  <a:pt x="114036" y="22896"/>
                  <a:pt x="114120" y="23036"/>
                </a:cubicBezTo>
                <a:cubicBezTo>
                  <a:pt x="114284" y="23281"/>
                  <a:pt x="114570" y="23404"/>
                  <a:pt x="114897" y="23404"/>
                </a:cubicBezTo>
                <a:cubicBezTo>
                  <a:pt x="114897" y="23486"/>
                  <a:pt x="114897" y="23567"/>
                  <a:pt x="114979" y="23567"/>
                </a:cubicBezTo>
                <a:cubicBezTo>
                  <a:pt x="115026" y="23639"/>
                  <a:pt x="115101" y="23682"/>
                  <a:pt x="115180" y="23682"/>
                </a:cubicBezTo>
                <a:cubicBezTo>
                  <a:pt x="115237" y="23682"/>
                  <a:pt x="115295" y="23660"/>
                  <a:pt x="115347" y="23608"/>
                </a:cubicBezTo>
                <a:lnTo>
                  <a:pt x="115428" y="23608"/>
                </a:lnTo>
                <a:cubicBezTo>
                  <a:pt x="115428" y="23718"/>
                  <a:pt x="115452" y="23757"/>
                  <a:pt x="115480" y="23757"/>
                </a:cubicBezTo>
                <a:cubicBezTo>
                  <a:pt x="115504" y="23757"/>
                  <a:pt x="115532" y="23728"/>
                  <a:pt x="115551" y="23690"/>
                </a:cubicBezTo>
                <a:cubicBezTo>
                  <a:pt x="115592" y="23731"/>
                  <a:pt x="115633" y="23731"/>
                  <a:pt x="115674" y="23731"/>
                </a:cubicBezTo>
                <a:cubicBezTo>
                  <a:pt x="115878" y="23731"/>
                  <a:pt x="116000" y="23649"/>
                  <a:pt x="116205" y="23649"/>
                </a:cubicBezTo>
                <a:cubicBezTo>
                  <a:pt x="116226" y="23654"/>
                  <a:pt x="116248" y="23657"/>
                  <a:pt x="116269" y="23657"/>
                </a:cubicBezTo>
                <a:cubicBezTo>
                  <a:pt x="116408" y="23657"/>
                  <a:pt x="116526" y="23546"/>
                  <a:pt x="116491" y="23404"/>
                </a:cubicBezTo>
                <a:cubicBezTo>
                  <a:pt x="116491" y="23322"/>
                  <a:pt x="116491" y="23281"/>
                  <a:pt x="116491" y="23240"/>
                </a:cubicBezTo>
                <a:cubicBezTo>
                  <a:pt x="116532" y="23199"/>
                  <a:pt x="116614" y="23159"/>
                  <a:pt x="116654" y="23159"/>
                </a:cubicBezTo>
                <a:cubicBezTo>
                  <a:pt x="116736" y="23159"/>
                  <a:pt x="116900" y="23159"/>
                  <a:pt x="116859" y="22954"/>
                </a:cubicBezTo>
                <a:cubicBezTo>
                  <a:pt x="116865" y="22951"/>
                  <a:pt x="116873" y="22949"/>
                  <a:pt x="116880" y="22949"/>
                </a:cubicBezTo>
                <a:cubicBezTo>
                  <a:pt x="116930" y="22949"/>
                  <a:pt x="116999" y="23013"/>
                  <a:pt x="117047" y="23013"/>
                </a:cubicBezTo>
                <a:cubicBezTo>
                  <a:pt x="117080" y="23013"/>
                  <a:pt x="117104" y="22981"/>
                  <a:pt x="117104" y="22872"/>
                </a:cubicBezTo>
                <a:lnTo>
                  <a:pt x="117104" y="22750"/>
                </a:lnTo>
                <a:lnTo>
                  <a:pt x="117186" y="22750"/>
                </a:lnTo>
                <a:cubicBezTo>
                  <a:pt x="117288" y="22668"/>
                  <a:pt x="117400" y="22627"/>
                  <a:pt x="117513" y="22627"/>
                </a:cubicBezTo>
                <a:cubicBezTo>
                  <a:pt x="117625" y="22627"/>
                  <a:pt x="117738" y="22668"/>
                  <a:pt x="117840" y="22750"/>
                </a:cubicBezTo>
                <a:cubicBezTo>
                  <a:pt x="118054" y="22937"/>
                  <a:pt x="118198" y="23019"/>
                  <a:pt x="118364" y="23019"/>
                </a:cubicBezTo>
                <a:cubicBezTo>
                  <a:pt x="118451" y="23019"/>
                  <a:pt x="118544" y="22997"/>
                  <a:pt x="118657" y="22954"/>
                </a:cubicBezTo>
                <a:cubicBezTo>
                  <a:pt x="118780" y="22913"/>
                  <a:pt x="118821" y="22627"/>
                  <a:pt x="118903" y="22505"/>
                </a:cubicBezTo>
                <a:cubicBezTo>
                  <a:pt x="118916" y="22466"/>
                  <a:pt x="118974" y="22451"/>
                  <a:pt x="119052" y="22451"/>
                </a:cubicBezTo>
                <a:cubicBezTo>
                  <a:pt x="119222" y="22451"/>
                  <a:pt x="119486" y="22518"/>
                  <a:pt x="119597" y="22545"/>
                </a:cubicBezTo>
                <a:cubicBezTo>
                  <a:pt x="119635" y="22550"/>
                  <a:pt x="119674" y="22552"/>
                  <a:pt x="119716" y="22552"/>
                </a:cubicBezTo>
                <a:cubicBezTo>
                  <a:pt x="119961" y="22552"/>
                  <a:pt x="120267" y="22481"/>
                  <a:pt x="120543" y="22481"/>
                </a:cubicBezTo>
                <a:cubicBezTo>
                  <a:pt x="120627" y="22481"/>
                  <a:pt x="120707" y="22488"/>
                  <a:pt x="120783" y="22505"/>
                </a:cubicBezTo>
                <a:cubicBezTo>
                  <a:pt x="120898" y="22533"/>
                  <a:pt x="121014" y="22562"/>
                  <a:pt x="121130" y="22562"/>
                </a:cubicBezTo>
                <a:cubicBezTo>
                  <a:pt x="121177" y="22562"/>
                  <a:pt x="121225" y="22557"/>
                  <a:pt x="121273" y="22545"/>
                </a:cubicBezTo>
                <a:cubicBezTo>
                  <a:pt x="121559" y="22464"/>
                  <a:pt x="122132" y="22259"/>
                  <a:pt x="122459" y="22178"/>
                </a:cubicBezTo>
                <a:lnTo>
                  <a:pt x="122540" y="22178"/>
                </a:lnTo>
                <a:cubicBezTo>
                  <a:pt x="122745" y="22178"/>
                  <a:pt x="122908" y="22218"/>
                  <a:pt x="123113" y="22259"/>
                </a:cubicBezTo>
                <a:cubicBezTo>
                  <a:pt x="123276" y="22368"/>
                  <a:pt x="123476" y="22423"/>
                  <a:pt x="123676" y="22423"/>
                </a:cubicBezTo>
                <a:cubicBezTo>
                  <a:pt x="123776" y="22423"/>
                  <a:pt x="123876" y="22409"/>
                  <a:pt x="123971" y="22382"/>
                </a:cubicBezTo>
                <a:lnTo>
                  <a:pt x="124094" y="22341"/>
                </a:lnTo>
                <a:cubicBezTo>
                  <a:pt x="124134" y="22341"/>
                  <a:pt x="124175" y="22300"/>
                  <a:pt x="124216" y="22300"/>
                </a:cubicBezTo>
                <a:cubicBezTo>
                  <a:pt x="124339" y="22259"/>
                  <a:pt x="124421" y="22218"/>
                  <a:pt x="124461" y="22137"/>
                </a:cubicBezTo>
                <a:cubicBezTo>
                  <a:pt x="124502" y="22096"/>
                  <a:pt x="124502" y="22096"/>
                  <a:pt x="124543" y="22055"/>
                </a:cubicBezTo>
                <a:cubicBezTo>
                  <a:pt x="124584" y="22014"/>
                  <a:pt x="124666" y="21973"/>
                  <a:pt x="124707" y="21932"/>
                </a:cubicBezTo>
                <a:cubicBezTo>
                  <a:pt x="124743" y="21908"/>
                  <a:pt x="124780" y="21902"/>
                  <a:pt x="124819" y="21902"/>
                </a:cubicBezTo>
                <a:cubicBezTo>
                  <a:pt x="124861" y="21902"/>
                  <a:pt x="124907" y="21909"/>
                  <a:pt x="124960" y="21909"/>
                </a:cubicBezTo>
                <a:cubicBezTo>
                  <a:pt x="125025" y="21909"/>
                  <a:pt x="125102" y="21898"/>
                  <a:pt x="125197" y="21851"/>
                </a:cubicBezTo>
                <a:cubicBezTo>
                  <a:pt x="125219" y="21840"/>
                  <a:pt x="125244" y="21835"/>
                  <a:pt x="125269" y="21835"/>
                </a:cubicBezTo>
                <a:cubicBezTo>
                  <a:pt x="125339" y="21835"/>
                  <a:pt x="125412" y="21872"/>
                  <a:pt x="125442" y="21932"/>
                </a:cubicBezTo>
                <a:cubicBezTo>
                  <a:pt x="125442" y="22042"/>
                  <a:pt x="125377" y="22184"/>
                  <a:pt x="125538" y="22184"/>
                </a:cubicBezTo>
                <a:cubicBezTo>
                  <a:pt x="125557" y="22184"/>
                  <a:pt x="125580" y="22182"/>
                  <a:pt x="125606" y="22178"/>
                </a:cubicBezTo>
                <a:lnTo>
                  <a:pt x="125892" y="22178"/>
                </a:lnTo>
                <a:cubicBezTo>
                  <a:pt x="125892" y="22317"/>
                  <a:pt x="125930" y="22381"/>
                  <a:pt x="126046" y="22381"/>
                </a:cubicBezTo>
                <a:cubicBezTo>
                  <a:pt x="126099" y="22381"/>
                  <a:pt x="126169" y="22367"/>
                  <a:pt x="126260" y="22341"/>
                </a:cubicBezTo>
                <a:cubicBezTo>
                  <a:pt x="126291" y="22331"/>
                  <a:pt x="126321" y="22328"/>
                  <a:pt x="126351" y="22328"/>
                </a:cubicBezTo>
                <a:cubicBezTo>
                  <a:pt x="126381" y="22328"/>
                  <a:pt x="126411" y="22331"/>
                  <a:pt x="126439" y="22331"/>
                </a:cubicBezTo>
                <a:cubicBezTo>
                  <a:pt x="126495" y="22331"/>
                  <a:pt x="126546" y="22321"/>
                  <a:pt x="126587" y="22259"/>
                </a:cubicBezTo>
                <a:cubicBezTo>
                  <a:pt x="126791" y="22259"/>
                  <a:pt x="126791" y="22259"/>
                  <a:pt x="126669" y="22014"/>
                </a:cubicBezTo>
                <a:cubicBezTo>
                  <a:pt x="126718" y="22014"/>
                  <a:pt x="126760" y="22021"/>
                  <a:pt x="126799" y="22021"/>
                </a:cubicBezTo>
                <a:cubicBezTo>
                  <a:pt x="126857" y="22021"/>
                  <a:pt x="126906" y="22006"/>
                  <a:pt x="126955" y="21932"/>
                </a:cubicBezTo>
                <a:cubicBezTo>
                  <a:pt x="127009" y="21932"/>
                  <a:pt x="127082" y="21969"/>
                  <a:pt x="127136" y="21969"/>
                </a:cubicBezTo>
                <a:cubicBezTo>
                  <a:pt x="127164" y="21969"/>
                  <a:pt x="127186" y="21960"/>
                  <a:pt x="127200" y="21932"/>
                </a:cubicBezTo>
                <a:cubicBezTo>
                  <a:pt x="127282" y="21891"/>
                  <a:pt x="127200" y="21810"/>
                  <a:pt x="127118" y="21769"/>
                </a:cubicBezTo>
                <a:cubicBezTo>
                  <a:pt x="127159" y="21728"/>
                  <a:pt x="127159" y="21728"/>
                  <a:pt x="127118" y="21728"/>
                </a:cubicBezTo>
                <a:cubicBezTo>
                  <a:pt x="127241" y="21687"/>
                  <a:pt x="127282" y="21605"/>
                  <a:pt x="127323" y="21524"/>
                </a:cubicBezTo>
                <a:cubicBezTo>
                  <a:pt x="127363" y="21524"/>
                  <a:pt x="127363" y="21483"/>
                  <a:pt x="127404" y="21483"/>
                </a:cubicBezTo>
                <a:cubicBezTo>
                  <a:pt x="127486" y="21483"/>
                  <a:pt x="127568" y="21442"/>
                  <a:pt x="127650" y="21442"/>
                </a:cubicBezTo>
                <a:cubicBezTo>
                  <a:pt x="127672" y="21439"/>
                  <a:pt x="127694" y="21438"/>
                  <a:pt x="127716" y="21438"/>
                </a:cubicBezTo>
                <a:cubicBezTo>
                  <a:pt x="127944" y="21438"/>
                  <a:pt x="128155" y="21560"/>
                  <a:pt x="128339" y="21560"/>
                </a:cubicBezTo>
                <a:cubicBezTo>
                  <a:pt x="128430" y="21560"/>
                  <a:pt x="128514" y="21531"/>
                  <a:pt x="128590" y="21442"/>
                </a:cubicBezTo>
                <a:cubicBezTo>
                  <a:pt x="128712" y="21319"/>
                  <a:pt x="128794" y="21156"/>
                  <a:pt x="128794" y="20992"/>
                </a:cubicBezTo>
                <a:cubicBezTo>
                  <a:pt x="128803" y="20997"/>
                  <a:pt x="128812" y="20999"/>
                  <a:pt x="128821" y="20999"/>
                </a:cubicBezTo>
                <a:cubicBezTo>
                  <a:pt x="128892" y="20999"/>
                  <a:pt x="128949" y="20865"/>
                  <a:pt x="128876" y="20829"/>
                </a:cubicBezTo>
                <a:cubicBezTo>
                  <a:pt x="128876" y="20788"/>
                  <a:pt x="128876" y="20706"/>
                  <a:pt x="128876" y="20706"/>
                </a:cubicBezTo>
                <a:cubicBezTo>
                  <a:pt x="128835" y="20624"/>
                  <a:pt x="128835" y="20583"/>
                  <a:pt x="128876" y="20543"/>
                </a:cubicBezTo>
                <a:cubicBezTo>
                  <a:pt x="128917" y="20420"/>
                  <a:pt x="128958" y="20297"/>
                  <a:pt x="128998" y="20175"/>
                </a:cubicBezTo>
                <a:cubicBezTo>
                  <a:pt x="128998" y="20134"/>
                  <a:pt x="129039" y="20093"/>
                  <a:pt x="129039" y="20093"/>
                </a:cubicBezTo>
                <a:cubicBezTo>
                  <a:pt x="129121" y="20093"/>
                  <a:pt x="129162" y="20052"/>
                  <a:pt x="129162" y="19970"/>
                </a:cubicBezTo>
                <a:cubicBezTo>
                  <a:pt x="129177" y="19940"/>
                  <a:pt x="129181" y="19932"/>
                  <a:pt x="129182" y="19932"/>
                </a:cubicBezTo>
                <a:lnTo>
                  <a:pt x="129182" y="19932"/>
                </a:lnTo>
                <a:cubicBezTo>
                  <a:pt x="129183" y="19932"/>
                  <a:pt x="129181" y="19942"/>
                  <a:pt x="129186" y="19942"/>
                </a:cubicBezTo>
                <a:cubicBezTo>
                  <a:pt x="129188" y="19942"/>
                  <a:pt x="129194" y="19939"/>
                  <a:pt x="129203" y="19930"/>
                </a:cubicBezTo>
                <a:cubicBezTo>
                  <a:pt x="129244" y="19930"/>
                  <a:pt x="129244" y="19889"/>
                  <a:pt x="129244" y="19889"/>
                </a:cubicBezTo>
                <a:cubicBezTo>
                  <a:pt x="129325" y="19889"/>
                  <a:pt x="129407" y="19889"/>
                  <a:pt x="129448" y="19807"/>
                </a:cubicBezTo>
                <a:lnTo>
                  <a:pt x="129489" y="19807"/>
                </a:lnTo>
                <a:cubicBezTo>
                  <a:pt x="129652" y="19807"/>
                  <a:pt x="129734" y="19725"/>
                  <a:pt x="129857" y="19684"/>
                </a:cubicBezTo>
                <a:cubicBezTo>
                  <a:pt x="130102" y="19521"/>
                  <a:pt x="130388" y="19439"/>
                  <a:pt x="130674" y="19398"/>
                </a:cubicBezTo>
                <a:lnTo>
                  <a:pt x="130838" y="19398"/>
                </a:lnTo>
                <a:cubicBezTo>
                  <a:pt x="130860" y="19404"/>
                  <a:pt x="130881" y="19406"/>
                  <a:pt x="130901" y="19406"/>
                </a:cubicBezTo>
                <a:cubicBezTo>
                  <a:pt x="131034" y="19406"/>
                  <a:pt x="131140" y="19300"/>
                  <a:pt x="131246" y="19194"/>
                </a:cubicBezTo>
                <a:cubicBezTo>
                  <a:pt x="131287" y="19235"/>
                  <a:pt x="131287" y="19235"/>
                  <a:pt x="131328" y="19235"/>
                </a:cubicBezTo>
                <a:cubicBezTo>
                  <a:pt x="131361" y="19246"/>
                  <a:pt x="131391" y="19251"/>
                  <a:pt x="131419" y="19251"/>
                </a:cubicBezTo>
                <a:cubicBezTo>
                  <a:pt x="131495" y="19251"/>
                  <a:pt x="131555" y="19213"/>
                  <a:pt x="131614" y="19153"/>
                </a:cubicBezTo>
                <a:cubicBezTo>
                  <a:pt x="131655" y="19235"/>
                  <a:pt x="131696" y="19235"/>
                  <a:pt x="131778" y="19235"/>
                </a:cubicBezTo>
                <a:cubicBezTo>
                  <a:pt x="132153" y="19064"/>
                  <a:pt x="132584" y="18979"/>
                  <a:pt x="133001" y="18979"/>
                </a:cubicBezTo>
                <a:cubicBezTo>
                  <a:pt x="133085" y="18979"/>
                  <a:pt x="133168" y="18983"/>
                  <a:pt x="133249" y="18989"/>
                </a:cubicBezTo>
                <a:lnTo>
                  <a:pt x="133372" y="18949"/>
                </a:lnTo>
                <a:lnTo>
                  <a:pt x="133535" y="18949"/>
                </a:lnTo>
                <a:cubicBezTo>
                  <a:pt x="133606" y="18949"/>
                  <a:pt x="133616" y="19039"/>
                  <a:pt x="133720" y="19039"/>
                </a:cubicBezTo>
                <a:cubicBezTo>
                  <a:pt x="133737" y="19039"/>
                  <a:pt x="133757" y="19036"/>
                  <a:pt x="133781" y="19030"/>
                </a:cubicBezTo>
                <a:cubicBezTo>
                  <a:pt x="133822" y="19030"/>
                  <a:pt x="133903" y="19071"/>
                  <a:pt x="133944" y="19112"/>
                </a:cubicBezTo>
                <a:cubicBezTo>
                  <a:pt x="134108" y="19112"/>
                  <a:pt x="134271" y="19071"/>
                  <a:pt x="134394" y="18989"/>
                </a:cubicBezTo>
                <a:lnTo>
                  <a:pt x="134516" y="18989"/>
                </a:lnTo>
                <a:cubicBezTo>
                  <a:pt x="134557" y="18989"/>
                  <a:pt x="134598" y="18949"/>
                  <a:pt x="134598" y="18949"/>
                </a:cubicBezTo>
                <a:cubicBezTo>
                  <a:pt x="134624" y="18974"/>
                  <a:pt x="134645" y="18984"/>
                  <a:pt x="134664" y="18984"/>
                </a:cubicBezTo>
                <a:cubicBezTo>
                  <a:pt x="134705" y="18984"/>
                  <a:pt x="134733" y="18936"/>
                  <a:pt x="134762" y="18908"/>
                </a:cubicBezTo>
                <a:lnTo>
                  <a:pt x="134803" y="18908"/>
                </a:lnTo>
                <a:cubicBezTo>
                  <a:pt x="135007" y="18949"/>
                  <a:pt x="135170" y="19030"/>
                  <a:pt x="135293" y="19153"/>
                </a:cubicBezTo>
                <a:cubicBezTo>
                  <a:pt x="135545" y="19297"/>
                  <a:pt x="135859" y="19535"/>
                  <a:pt x="136071" y="19535"/>
                </a:cubicBezTo>
                <a:cubicBezTo>
                  <a:pt x="136100" y="19535"/>
                  <a:pt x="136127" y="19531"/>
                  <a:pt x="136151" y="19521"/>
                </a:cubicBezTo>
                <a:cubicBezTo>
                  <a:pt x="136299" y="19455"/>
                  <a:pt x="136452" y="19423"/>
                  <a:pt x="136605" y="19423"/>
                </a:cubicBezTo>
                <a:cubicBezTo>
                  <a:pt x="136833" y="19423"/>
                  <a:pt x="137059" y="19496"/>
                  <a:pt x="137255" y="19643"/>
                </a:cubicBezTo>
                <a:cubicBezTo>
                  <a:pt x="137533" y="19817"/>
                  <a:pt x="137840" y="20079"/>
                  <a:pt x="138201" y="20079"/>
                </a:cubicBezTo>
                <a:cubicBezTo>
                  <a:pt x="138266" y="20079"/>
                  <a:pt x="138332" y="20071"/>
                  <a:pt x="138399" y="20052"/>
                </a:cubicBezTo>
                <a:cubicBezTo>
                  <a:pt x="138645" y="19970"/>
                  <a:pt x="138849" y="19848"/>
                  <a:pt x="139013" y="19684"/>
                </a:cubicBezTo>
                <a:cubicBezTo>
                  <a:pt x="139209" y="19409"/>
                  <a:pt x="139330" y="18905"/>
                  <a:pt x="139704" y="18905"/>
                </a:cubicBezTo>
                <a:cubicBezTo>
                  <a:pt x="139719" y="18905"/>
                  <a:pt x="139733" y="18906"/>
                  <a:pt x="139748" y="18908"/>
                </a:cubicBezTo>
                <a:cubicBezTo>
                  <a:pt x="139830" y="18908"/>
                  <a:pt x="139953" y="19071"/>
                  <a:pt x="139994" y="19112"/>
                </a:cubicBezTo>
                <a:cubicBezTo>
                  <a:pt x="140169" y="19214"/>
                  <a:pt x="140350" y="19249"/>
                  <a:pt x="140534" y="19249"/>
                </a:cubicBezTo>
                <a:cubicBezTo>
                  <a:pt x="140864" y="19249"/>
                  <a:pt x="141206" y="19138"/>
                  <a:pt x="141547" y="19112"/>
                </a:cubicBezTo>
                <a:cubicBezTo>
                  <a:pt x="141801" y="19112"/>
                  <a:pt x="141991" y="19241"/>
                  <a:pt x="142231" y="19241"/>
                </a:cubicBezTo>
                <a:cubicBezTo>
                  <a:pt x="142261" y="19241"/>
                  <a:pt x="142292" y="19239"/>
                  <a:pt x="142323" y="19235"/>
                </a:cubicBezTo>
                <a:cubicBezTo>
                  <a:pt x="142936" y="19194"/>
                  <a:pt x="144040" y="18744"/>
                  <a:pt x="144653" y="18703"/>
                </a:cubicBezTo>
                <a:cubicBezTo>
                  <a:pt x="144939" y="18662"/>
                  <a:pt x="144858" y="18458"/>
                  <a:pt x="145062" y="18254"/>
                </a:cubicBezTo>
                <a:cubicBezTo>
                  <a:pt x="145161" y="18171"/>
                  <a:pt x="145367" y="18142"/>
                  <a:pt x="145599" y="18142"/>
                </a:cubicBezTo>
                <a:cubicBezTo>
                  <a:pt x="145941" y="18142"/>
                  <a:pt x="146339" y="18205"/>
                  <a:pt x="146533" y="18254"/>
                </a:cubicBezTo>
                <a:cubicBezTo>
                  <a:pt x="146717" y="18274"/>
                  <a:pt x="146891" y="18284"/>
                  <a:pt x="147060" y="18284"/>
                </a:cubicBezTo>
                <a:cubicBezTo>
                  <a:pt x="147228" y="18284"/>
                  <a:pt x="147392" y="18274"/>
                  <a:pt x="147555" y="18254"/>
                </a:cubicBezTo>
                <a:cubicBezTo>
                  <a:pt x="148087" y="18335"/>
                  <a:pt x="148618" y="18376"/>
                  <a:pt x="149149" y="18376"/>
                </a:cubicBezTo>
                <a:cubicBezTo>
                  <a:pt x="149354" y="18376"/>
                  <a:pt x="149722" y="18417"/>
                  <a:pt x="149885" y="18417"/>
                </a:cubicBezTo>
                <a:cubicBezTo>
                  <a:pt x="150294" y="18376"/>
                  <a:pt x="150703" y="18254"/>
                  <a:pt x="151070" y="18049"/>
                </a:cubicBezTo>
                <a:cubicBezTo>
                  <a:pt x="151234" y="17968"/>
                  <a:pt x="151438" y="17886"/>
                  <a:pt x="151602" y="17886"/>
                </a:cubicBezTo>
                <a:cubicBezTo>
                  <a:pt x="151806" y="17886"/>
                  <a:pt x="151765" y="18090"/>
                  <a:pt x="151847" y="18172"/>
                </a:cubicBezTo>
                <a:cubicBezTo>
                  <a:pt x="152297" y="18458"/>
                  <a:pt x="152787" y="18622"/>
                  <a:pt x="153278" y="18744"/>
                </a:cubicBezTo>
                <a:cubicBezTo>
                  <a:pt x="153333" y="18753"/>
                  <a:pt x="153388" y="18757"/>
                  <a:pt x="153443" y="18757"/>
                </a:cubicBezTo>
                <a:cubicBezTo>
                  <a:pt x="153823" y="18757"/>
                  <a:pt x="154203" y="18567"/>
                  <a:pt x="154583" y="18567"/>
                </a:cubicBezTo>
                <a:cubicBezTo>
                  <a:pt x="154638" y="18567"/>
                  <a:pt x="154694" y="18571"/>
                  <a:pt x="154749" y="18581"/>
                </a:cubicBezTo>
                <a:cubicBezTo>
                  <a:pt x="154872" y="18581"/>
                  <a:pt x="154994" y="18499"/>
                  <a:pt x="155076" y="18417"/>
                </a:cubicBezTo>
                <a:cubicBezTo>
                  <a:pt x="155302" y="18223"/>
                  <a:pt x="155580" y="18106"/>
                  <a:pt x="155848" y="18106"/>
                </a:cubicBezTo>
                <a:cubicBezTo>
                  <a:pt x="155919" y="18106"/>
                  <a:pt x="155989" y="18114"/>
                  <a:pt x="156057" y="18131"/>
                </a:cubicBezTo>
                <a:cubicBezTo>
                  <a:pt x="156180" y="18131"/>
                  <a:pt x="156261" y="18131"/>
                  <a:pt x="156343" y="18049"/>
                </a:cubicBezTo>
                <a:cubicBezTo>
                  <a:pt x="156530" y="17924"/>
                  <a:pt x="156742" y="17871"/>
                  <a:pt x="156959" y="17871"/>
                </a:cubicBezTo>
                <a:cubicBezTo>
                  <a:pt x="157026" y="17871"/>
                  <a:pt x="157093" y="17876"/>
                  <a:pt x="157161" y="17886"/>
                </a:cubicBezTo>
                <a:lnTo>
                  <a:pt x="157242" y="17886"/>
                </a:lnTo>
                <a:cubicBezTo>
                  <a:pt x="157569" y="17886"/>
                  <a:pt x="157855" y="17804"/>
                  <a:pt x="158142" y="17722"/>
                </a:cubicBezTo>
                <a:cubicBezTo>
                  <a:pt x="158199" y="17693"/>
                  <a:pt x="158237" y="17665"/>
                  <a:pt x="158283" y="17665"/>
                </a:cubicBezTo>
                <a:cubicBezTo>
                  <a:pt x="158302" y="17665"/>
                  <a:pt x="158322" y="17669"/>
                  <a:pt x="158346" y="17681"/>
                </a:cubicBezTo>
                <a:cubicBezTo>
                  <a:pt x="158550" y="17809"/>
                  <a:pt x="158771" y="17873"/>
                  <a:pt x="158987" y="17873"/>
                </a:cubicBezTo>
                <a:cubicBezTo>
                  <a:pt x="159117" y="17873"/>
                  <a:pt x="159245" y="17850"/>
                  <a:pt x="159368" y="17804"/>
                </a:cubicBezTo>
                <a:cubicBezTo>
                  <a:pt x="159817" y="17641"/>
                  <a:pt x="160349" y="17518"/>
                  <a:pt x="160553" y="16987"/>
                </a:cubicBezTo>
                <a:cubicBezTo>
                  <a:pt x="160602" y="16839"/>
                  <a:pt x="160681" y="16766"/>
                  <a:pt x="160780" y="16766"/>
                </a:cubicBezTo>
                <a:cubicBezTo>
                  <a:pt x="160846" y="16766"/>
                  <a:pt x="160921" y="16799"/>
                  <a:pt x="161003" y="16864"/>
                </a:cubicBezTo>
                <a:cubicBezTo>
                  <a:pt x="161166" y="16987"/>
                  <a:pt x="161330" y="17068"/>
                  <a:pt x="161534" y="17109"/>
                </a:cubicBezTo>
                <a:cubicBezTo>
                  <a:pt x="161828" y="17235"/>
                  <a:pt x="162132" y="17339"/>
                  <a:pt x="162425" y="17339"/>
                </a:cubicBezTo>
                <a:cubicBezTo>
                  <a:pt x="162703" y="17339"/>
                  <a:pt x="162971" y="17245"/>
                  <a:pt x="163210" y="16987"/>
                </a:cubicBezTo>
                <a:cubicBezTo>
                  <a:pt x="163271" y="16895"/>
                  <a:pt x="163379" y="16849"/>
                  <a:pt x="163480" y="16849"/>
                </a:cubicBezTo>
                <a:cubicBezTo>
                  <a:pt x="163514" y="16849"/>
                  <a:pt x="163547" y="16854"/>
                  <a:pt x="163578" y="16864"/>
                </a:cubicBezTo>
                <a:cubicBezTo>
                  <a:pt x="163691" y="16906"/>
                  <a:pt x="163808" y="16929"/>
                  <a:pt x="163924" y="16929"/>
                </a:cubicBezTo>
                <a:cubicBezTo>
                  <a:pt x="164144" y="16929"/>
                  <a:pt x="164357" y="16847"/>
                  <a:pt x="164518" y="16660"/>
                </a:cubicBezTo>
                <a:cubicBezTo>
                  <a:pt x="164542" y="16636"/>
                  <a:pt x="164538" y="16612"/>
                  <a:pt x="164554" y="16612"/>
                </a:cubicBezTo>
                <a:cubicBezTo>
                  <a:pt x="164566" y="16612"/>
                  <a:pt x="164589" y="16625"/>
                  <a:pt x="164641" y="16660"/>
                </a:cubicBezTo>
                <a:cubicBezTo>
                  <a:pt x="165008" y="17027"/>
                  <a:pt x="165662" y="16987"/>
                  <a:pt x="166153" y="17068"/>
                </a:cubicBezTo>
                <a:cubicBezTo>
                  <a:pt x="166521" y="17068"/>
                  <a:pt x="166848" y="17027"/>
                  <a:pt x="167175" y="16946"/>
                </a:cubicBezTo>
                <a:cubicBezTo>
                  <a:pt x="167243" y="16946"/>
                  <a:pt x="167316" y="16950"/>
                  <a:pt x="167387" y="16950"/>
                </a:cubicBezTo>
                <a:cubicBezTo>
                  <a:pt x="167529" y="16950"/>
                  <a:pt x="167665" y="16932"/>
                  <a:pt x="167747" y="16823"/>
                </a:cubicBezTo>
                <a:cubicBezTo>
                  <a:pt x="167910" y="16619"/>
                  <a:pt x="168084" y="16547"/>
                  <a:pt x="168263" y="16547"/>
                </a:cubicBezTo>
                <a:cubicBezTo>
                  <a:pt x="168442" y="16547"/>
                  <a:pt x="168626" y="16619"/>
                  <a:pt x="168810" y="16700"/>
                </a:cubicBezTo>
                <a:cubicBezTo>
                  <a:pt x="169012" y="16835"/>
                  <a:pt x="169239" y="16896"/>
                  <a:pt x="169464" y="16896"/>
                </a:cubicBezTo>
                <a:cubicBezTo>
                  <a:pt x="169648" y="16896"/>
                  <a:pt x="169830" y="16856"/>
                  <a:pt x="169995" y="16782"/>
                </a:cubicBezTo>
                <a:cubicBezTo>
                  <a:pt x="170114" y="16711"/>
                  <a:pt x="170246" y="16667"/>
                  <a:pt x="170377" y="16667"/>
                </a:cubicBezTo>
                <a:cubicBezTo>
                  <a:pt x="170471" y="16667"/>
                  <a:pt x="170563" y="16690"/>
                  <a:pt x="170649" y="16741"/>
                </a:cubicBezTo>
                <a:cubicBezTo>
                  <a:pt x="170935" y="16864"/>
                  <a:pt x="171058" y="17191"/>
                  <a:pt x="171344" y="17314"/>
                </a:cubicBezTo>
                <a:cubicBezTo>
                  <a:pt x="171434" y="17329"/>
                  <a:pt x="171523" y="17338"/>
                  <a:pt x="171611" y="17338"/>
                </a:cubicBezTo>
                <a:cubicBezTo>
                  <a:pt x="171763" y="17338"/>
                  <a:pt x="171909" y="17310"/>
                  <a:pt x="172039" y="17232"/>
                </a:cubicBezTo>
                <a:cubicBezTo>
                  <a:pt x="172117" y="17179"/>
                  <a:pt x="172188" y="17161"/>
                  <a:pt x="172254" y="17161"/>
                </a:cubicBezTo>
                <a:cubicBezTo>
                  <a:pt x="172393" y="17161"/>
                  <a:pt x="172513" y="17245"/>
                  <a:pt x="172652" y="17273"/>
                </a:cubicBezTo>
                <a:cubicBezTo>
                  <a:pt x="172686" y="17280"/>
                  <a:pt x="172718" y="17283"/>
                  <a:pt x="172747" y="17283"/>
                </a:cubicBezTo>
                <a:cubicBezTo>
                  <a:pt x="172893" y="17283"/>
                  <a:pt x="172972" y="17198"/>
                  <a:pt x="172938" y="17027"/>
                </a:cubicBezTo>
                <a:lnTo>
                  <a:pt x="172938" y="17027"/>
                </a:lnTo>
                <a:cubicBezTo>
                  <a:pt x="173061" y="17150"/>
                  <a:pt x="173265" y="17109"/>
                  <a:pt x="173347" y="17191"/>
                </a:cubicBezTo>
                <a:cubicBezTo>
                  <a:pt x="173529" y="17434"/>
                  <a:pt x="173803" y="17565"/>
                  <a:pt x="174099" y="17565"/>
                </a:cubicBezTo>
                <a:cubicBezTo>
                  <a:pt x="174201" y="17565"/>
                  <a:pt x="174305" y="17549"/>
                  <a:pt x="174409" y="17518"/>
                </a:cubicBezTo>
                <a:lnTo>
                  <a:pt x="174614" y="17518"/>
                </a:lnTo>
                <a:cubicBezTo>
                  <a:pt x="175063" y="17559"/>
                  <a:pt x="175472" y="17722"/>
                  <a:pt x="175840" y="18008"/>
                </a:cubicBezTo>
                <a:cubicBezTo>
                  <a:pt x="176003" y="18135"/>
                  <a:pt x="176110" y="18174"/>
                  <a:pt x="176178" y="18174"/>
                </a:cubicBezTo>
                <a:cubicBezTo>
                  <a:pt x="176264" y="18174"/>
                  <a:pt x="176290" y="18113"/>
                  <a:pt x="176290" y="18090"/>
                </a:cubicBezTo>
                <a:cubicBezTo>
                  <a:pt x="176371" y="17968"/>
                  <a:pt x="176412" y="17968"/>
                  <a:pt x="176453" y="17968"/>
                </a:cubicBezTo>
                <a:cubicBezTo>
                  <a:pt x="176535" y="18008"/>
                  <a:pt x="176576" y="18049"/>
                  <a:pt x="176576" y="18172"/>
                </a:cubicBezTo>
                <a:cubicBezTo>
                  <a:pt x="176576" y="18224"/>
                  <a:pt x="176657" y="18275"/>
                  <a:pt x="176759" y="18275"/>
                </a:cubicBezTo>
                <a:cubicBezTo>
                  <a:pt x="176818" y="18275"/>
                  <a:pt x="176884" y="18258"/>
                  <a:pt x="176944" y="18213"/>
                </a:cubicBezTo>
                <a:lnTo>
                  <a:pt x="177025" y="18213"/>
                </a:lnTo>
                <a:cubicBezTo>
                  <a:pt x="177107" y="18295"/>
                  <a:pt x="177189" y="18376"/>
                  <a:pt x="177271" y="18458"/>
                </a:cubicBezTo>
                <a:cubicBezTo>
                  <a:pt x="177333" y="18502"/>
                  <a:pt x="177385" y="18520"/>
                  <a:pt x="177433" y="18520"/>
                </a:cubicBezTo>
                <a:cubicBezTo>
                  <a:pt x="177604" y="18520"/>
                  <a:pt x="177710" y="18295"/>
                  <a:pt x="177965" y="18295"/>
                </a:cubicBezTo>
                <a:cubicBezTo>
                  <a:pt x="178170" y="18295"/>
                  <a:pt x="178211" y="18090"/>
                  <a:pt x="178252" y="17927"/>
                </a:cubicBezTo>
                <a:cubicBezTo>
                  <a:pt x="178292" y="17845"/>
                  <a:pt x="178374" y="17845"/>
                  <a:pt x="178456" y="17763"/>
                </a:cubicBezTo>
                <a:cubicBezTo>
                  <a:pt x="178456" y="17763"/>
                  <a:pt x="178497" y="17722"/>
                  <a:pt x="178497" y="17722"/>
                </a:cubicBezTo>
                <a:cubicBezTo>
                  <a:pt x="178579" y="17722"/>
                  <a:pt x="178660" y="17722"/>
                  <a:pt x="178701" y="17641"/>
                </a:cubicBezTo>
                <a:cubicBezTo>
                  <a:pt x="178742" y="17559"/>
                  <a:pt x="178660" y="17518"/>
                  <a:pt x="178660" y="17477"/>
                </a:cubicBezTo>
                <a:cubicBezTo>
                  <a:pt x="178703" y="17349"/>
                  <a:pt x="178864" y="17310"/>
                  <a:pt x="179071" y="17310"/>
                </a:cubicBezTo>
                <a:cubicBezTo>
                  <a:pt x="179397" y="17310"/>
                  <a:pt x="179839" y="17408"/>
                  <a:pt x="180115" y="17408"/>
                </a:cubicBezTo>
                <a:cubicBezTo>
                  <a:pt x="180168" y="17408"/>
                  <a:pt x="180216" y="17404"/>
                  <a:pt x="180254" y="17395"/>
                </a:cubicBezTo>
                <a:cubicBezTo>
                  <a:pt x="180418" y="17354"/>
                  <a:pt x="180622" y="17395"/>
                  <a:pt x="180581" y="17109"/>
                </a:cubicBezTo>
                <a:lnTo>
                  <a:pt x="180581" y="17109"/>
                </a:lnTo>
                <a:cubicBezTo>
                  <a:pt x="180610" y="17138"/>
                  <a:pt x="180660" y="17167"/>
                  <a:pt x="180715" y="17167"/>
                </a:cubicBezTo>
                <a:cubicBezTo>
                  <a:pt x="180738" y="17167"/>
                  <a:pt x="180762" y="17162"/>
                  <a:pt x="180786" y="17150"/>
                </a:cubicBezTo>
                <a:cubicBezTo>
                  <a:pt x="181123" y="17038"/>
                  <a:pt x="181484" y="16975"/>
                  <a:pt x="181843" y="16975"/>
                </a:cubicBezTo>
                <a:cubicBezTo>
                  <a:pt x="182138" y="16975"/>
                  <a:pt x="182431" y="17017"/>
                  <a:pt x="182707" y="17109"/>
                </a:cubicBezTo>
                <a:cubicBezTo>
                  <a:pt x="182748" y="17109"/>
                  <a:pt x="182789" y="17068"/>
                  <a:pt x="182829" y="17068"/>
                </a:cubicBezTo>
                <a:cubicBezTo>
                  <a:pt x="182900" y="17068"/>
                  <a:pt x="182970" y="17095"/>
                  <a:pt x="183032" y="17095"/>
                </a:cubicBezTo>
                <a:cubicBezTo>
                  <a:pt x="183079" y="17095"/>
                  <a:pt x="183121" y="17080"/>
                  <a:pt x="183156" y="17027"/>
                </a:cubicBezTo>
                <a:lnTo>
                  <a:pt x="183197" y="17027"/>
                </a:lnTo>
                <a:cubicBezTo>
                  <a:pt x="183555" y="16908"/>
                  <a:pt x="183926" y="16845"/>
                  <a:pt x="184286" y="16845"/>
                </a:cubicBezTo>
                <a:cubicBezTo>
                  <a:pt x="184545" y="16845"/>
                  <a:pt x="184798" y="16877"/>
                  <a:pt x="185037" y="16946"/>
                </a:cubicBezTo>
                <a:cubicBezTo>
                  <a:pt x="185174" y="16996"/>
                  <a:pt x="185312" y="17019"/>
                  <a:pt x="185446" y="17019"/>
                </a:cubicBezTo>
                <a:cubicBezTo>
                  <a:pt x="185750" y="17019"/>
                  <a:pt x="186036" y="16899"/>
                  <a:pt x="186263" y="16700"/>
                </a:cubicBezTo>
                <a:cubicBezTo>
                  <a:pt x="186263" y="16660"/>
                  <a:pt x="186304" y="16660"/>
                  <a:pt x="186304" y="16619"/>
                </a:cubicBezTo>
                <a:lnTo>
                  <a:pt x="186467" y="16619"/>
                </a:lnTo>
                <a:cubicBezTo>
                  <a:pt x="186488" y="16639"/>
                  <a:pt x="186508" y="16649"/>
                  <a:pt x="186529" y="16649"/>
                </a:cubicBezTo>
                <a:cubicBezTo>
                  <a:pt x="186549" y="16649"/>
                  <a:pt x="186569" y="16639"/>
                  <a:pt x="186590" y="16619"/>
                </a:cubicBezTo>
                <a:cubicBezTo>
                  <a:pt x="186714" y="16594"/>
                  <a:pt x="186823" y="16554"/>
                  <a:pt x="186935" y="16554"/>
                </a:cubicBezTo>
                <a:cubicBezTo>
                  <a:pt x="187008" y="16554"/>
                  <a:pt x="187082" y="16571"/>
                  <a:pt x="187162" y="16619"/>
                </a:cubicBezTo>
                <a:cubicBezTo>
                  <a:pt x="187162" y="16619"/>
                  <a:pt x="187203" y="16619"/>
                  <a:pt x="187203" y="16660"/>
                </a:cubicBezTo>
                <a:cubicBezTo>
                  <a:pt x="187203" y="16660"/>
                  <a:pt x="187203" y="16700"/>
                  <a:pt x="187203" y="16700"/>
                </a:cubicBezTo>
                <a:cubicBezTo>
                  <a:pt x="187162" y="16823"/>
                  <a:pt x="187080" y="16823"/>
                  <a:pt x="187244" y="16864"/>
                </a:cubicBezTo>
                <a:cubicBezTo>
                  <a:pt x="187266" y="16871"/>
                  <a:pt x="187285" y="16875"/>
                  <a:pt x="187302" y="16875"/>
                </a:cubicBezTo>
                <a:cubicBezTo>
                  <a:pt x="187381" y="16875"/>
                  <a:pt x="187415" y="16801"/>
                  <a:pt x="187448" y="16700"/>
                </a:cubicBezTo>
                <a:lnTo>
                  <a:pt x="187489" y="16741"/>
                </a:lnTo>
                <a:cubicBezTo>
                  <a:pt x="187489" y="16782"/>
                  <a:pt x="187489" y="16823"/>
                  <a:pt x="187489" y="16905"/>
                </a:cubicBezTo>
                <a:cubicBezTo>
                  <a:pt x="187519" y="16994"/>
                  <a:pt x="187554" y="17023"/>
                  <a:pt x="187594" y="17023"/>
                </a:cubicBezTo>
                <a:cubicBezTo>
                  <a:pt x="187665" y="17023"/>
                  <a:pt x="187753" y="16931"/>
                  <a:pt x="187857" y="16905"/>
                </a:cubicBezTo>
                <a:cubicBezTo>
                  <a:pt x="188020" y="16823"/>
                  <a:pt x="187898" y="16823"/>
                  <a:pt x="187939" y="16782"/>
                </a:cubicBezTo>
                <a:cubicBezTo>
                  <a:pt x="187952" y="16769"/>
                  <a:pt x="187957" y="16764"/>
                  <a:pt x="187958" y="16764"/>
                </a:cubicBezTo>
                <a:lnTo>
                  <a:pt x="187958" y="16764"/>
                </a:lnTo>
                <a:cubicBezTo>
                  <a:pt x="187961" y="16764"/>
                  <a:pt x="187952" y="16782"/>
                  <a:pt x="187980" y="16782"/>
                </a:cubicBezTo>
                <a:cubicBezTo>
                  <a:pt x="188061" y="16823"/>
                  <a:pt x="188143" y="16844"/>
                  <a:pt x="188225" y="16844"/>
                </a:cubicBezTo>
                <a:cubicBezTo>
                  <a:pt x="188307" y="16844"/>
                  <a:pt x="188388" y="16823"/>
                  <a:pt x="188470" y="16782"/>
                </a:cubicBezTo>
                <a:cubicBezTo>
                  <a:pt x="188552" y="16741"/>
                  <a:pt x="188593" y="16619"/>
                  <a:pt x="188634" y="16496"/>
                </a:cubicBezTo>
                <a:cubicBezTo>
                  <a:pt x="188677" y="16503"/>
                  <a:pt x="188711" y="16507"/>
                  <a:pt x="188739" y="16507"/>
                </a:cubicBezTo>
                <a:cubicBezTo>
                  <a:pt x="188866" y="16507"/>
                  <a:pt x="188838" y="16433"/>
                  <a:pt x="188838" y="16333"/>
                </a:cubicBezTo>
                <a:lnTo>
                  <a:pt x="188920" y="16292"/>
                </a:lnTo>
                <a:cubicBezTo>
                  <a:pt x="189001" y="16210"/>
                  <a:pt x="189124" y="16128"/>
                  <a:pt x="189288" y="16128"/>
                </a:cubicBezTo>
                <a:cubicBezTo>
                  <a:pt x="189451" y="16128"/>
                  <a:pt x="189655" y="16087"/>
                  <a:pt x="189778" y="16006"/>
                </a:cubicBezTo>
                <a:cubicBezTo>
                  <a:pt x="189864" y="15920"/>
                  <a:pt x="189935" y="15884"/>
                  <a:pt x="190004" y="15884"/>
                </a:cubicBezTo>
                <a:cubicBezTo>
                  <a:pt x="190100" y="15884"/>
                  <a:pt x="190191" y="15952"/>
                  <a:pt x="190309" y="16046"/>
                </a:cubicBezTo>
                <a:cubicBezTo>
                  <a:pt x="190309" y="16046"/>
                  <a:pt x="190350" y="16046"/>
                  <a:pt x="190350" y="16087"/>
                </a:cubicBezTo>
                <a:cubicBezTo>
                  <a:pt x="190432" y="16169"/>
                  <a:pt x="190309" y="16292"/>
                  <a:pt x="190473" y="16373"/>
                </a:cubicBezTo>
                <a:cubicBezTo>
                  <a:pt x="190512" y="16393"/>
                  <a:pt x="190542" y="16401"/>
                  <a:pt x="190566" y="16401"/>
                </a:cubicBezTo>
                <a:cubicBezTo>
                  <a:pt x="190641" y="16401"/>
                  <a:pt x="190656" y="16323"/>
                  <a:pt x="190718" y="16292"/>
                </a:cubicBezTo>
                <a:cubicBezTo>
                  <a:pt x="190742" y="16268"/>
                  <a:pt x="190756" y="16258"/>
                  <a:pt x="190761" y="16258"/>
                </a:cubicBezTo>
                <a:lnTo>
                  <a:pt x="190761" y="16258"/>
                </a:lnTo>
                <a:cubicBezTo>
                  <a:pt x="190776" y="16258"/>
                  <a:pt x="190747" y="16316"/>
                  <a:pt x="190718" y="16373"/>
                </a:cubicBezTo>
                <a:cubicBezTo>
                  <a:pt x="190677" y="16414"/>
                  <a:pt x="190677" y="16455"/>
                  <a:pt x="190636" y="16496"/>
                </a:cubicBezTo>
                <a:cubicBezTo>
                  <a:pt x="190636" y="16598"/>
                  <a:pt x="190687" y="16629"/>
                  <a:pt x="190759" y="16629"/>
                </a:cubicBezTo>
                <a:cubicBezTo>
                  <a:pt x="190831" y="16629"/>
                  <a:pt x="190923" y="16598"/>
                  <a:pt x="191004" y="16578"/>
                </a:cubicBezTo>
                <a:cubicBezTo>
                  <a:pt x="191066" y="16557"/>
                  <a:pt x="191117" y="16547"/>
                  <a:pt x="191168" y="16547"/>
                </a:cubicBezTo>
                <a:cubicBezTo>
                  <a:pt x="191219" y="16547"/>
                  <a:pt x="191270" y="16557"/>
                  <a:pt x="191331" y="16578"/>
                </a:cubicBezTo>
                <a:cubicBezTo>
                  <a:pt x="191477" y="16687"/>
                  <a:pt x="191623" y="16829"/>
                  <a:pt x="191828" y="16829"/>
                </a:cubicBezTo>
                <a:cubicBezTo>
                  <a:pt x="191852" y="16829"/>
                  <a:pt x="191877" y="16827"/>
                  <a:pt x="191903" y="16823"/>
                </a:cubicBezTo>
                <a:cubicBezTo>
                  <a:pt x="191944" y="16796"/>
                  <a:pt x="191985" y="16787"/>
                  <a:pt x="192025" y="16787"/>
                </a:cubicBezTo>
                <a:cubicBezTo>
                  <a:pt x="192103" y="16787"/>
                  <a:pt x="192176" y="16823"/>
                  <a:pt x="192230" y="16823"/>
                </a:cubicBezTo>
                <a:cubicBezTo>
                  <a:pt x="192274" y="16830"/>
                  <a:pt x="192319" y="16834"/>
                  <a:pt x="192364" y="16834"/>
                </a:cubicBezTo>
                <a:cubicBezTo>
                  <a:pt x="192575" y="16834"/>
                  <a:pt x="192798" y="16760"/>
                  <a:pt x="192966" y="16660"/>
                </a:cubicBezTo>
                <a:cubicBezTo>
                  <a:pt x="193109" y="16557"/>
                  <a:pt x="193283" y="16506"/>
                  <a:pt x="193457" y="16506"/>
                </a:cubicBezTo>
                <a:cubicBezTo>
                  <a:pt x="193630" y="16506"/>
                  <a:pt x="193804" y="16557"/>
                  <a:pt x="193947" y="16660"/>
                </a:cubicBezTo>
                <a:cubicBezTo>
                  <a:pt x="194014" y="16726"/>
                  <a:pt x="194081" y="16793"/>
                  <a:pt x="194147" y="16793"/>
                </a:cubicBezTo>
                <a:cubicBezTo>
                  <a:pt x="194162" y="16793"/>
                  <a:pt x="194177" y="16790"/>
                  <a:pt x="194192" y="16782"/>
                </a:cubicBezTo>
                <a:lnTo>
                  <a:pt x="194233" y="16782"/>
                </a:lnTo>
                <a:cubicBezTo>
                  <a:pt x="194356" y="16782"/>
                  <a:pt x="194397" y="16905"/>
                  <a:pt x="194519" y="16905"/>
                </a:cubicBezTo>
                <a:cubicBezTo>
                  <a:pt x="194519" y="16905"/>
                  <a:pt x="194519" y="16946"/>
                  <a:pt x="194519" y="16946"/>
                </a:cubicBezTo>
                <a:cubicBezTo>
                  <a:pt x="194554" y="16980"/>
                  <a:pt x="194589" y="16993"/>
                  <a:pt x="194623" y="16993"/>
                </a:cubicBezTo>
                <a:cubicBezTo>
                  <a:pt x="194670" y="16993"/>
                  <a:pt x="194717" y="16969"/>
                  <a:pt x="194765" y="16946"/>
                </a:cubicBezTo>
                <a:cubicBezTo>
                  <a:pt x="194846" y="16946"/>
                  <a:pt x="194928" y="16909"/>
                  <a:pt x="195010" y="16909"/>
                </a:cubicBezTo>
                <a:cubicBezTo>
                  <a:pt x="195051" y="16909"/>
                  <a:pt x="195092" y="16918"/>
                  <a:pt x="195133" y="16946"/>
                </a:cubicBezTo>
                <a:cubicBezTo>
                  <a:pt x="195255" y="16946"/>
                  <a:pt x="195378" y="16905"/>
                  <a:pt x="195460" y="16823"/>
                </a:cubicBezTo>
                <a:cubicBezTo>
                  <a:pt x="195500" y="16782"/>
                  <a:pt x="195541" y="16741"/>
                  <a:pt x="195582" y="16741"/>
                </a:cubicBezTo>
                <a:lnTo>
                  <a:pt x="195623" y="16741"/>
                </a:lnTo>
                <a:cubicBezTo>
                  <a:pt x="195664" y="16700"/>
                  <a:pt x="195705" y="16700"/>
                  <a:pt x="195746" y="16660"/>
                </a:cubicBezTo>
                <a:cubicBezTo>
                  <a:pt x="195909" y="16537"/>
                  <a:pt x="196073" y="16414"/>
                  <a:pt x="196277" y="16333"/>
                </a:cubicBezTo>
                <a:cubicBezTo>
                  <a:pt x="196440" y="16251"/>
                  <a:pt x="196604" y="16251"/>
                  <a:pt x="196767" y="16128"/>
                </a:cubicBezTo>
                <a:cubicBezTo>
                  <a:pt x="196893" y="15919"/>
                  <a:pt x="197115" y="15806"/>
                  <a:pt x="197335" y="15806"/>
                </a:cubicBezTo>
                <a:cubicBezTo>
                  <a:pt x="197544" y="15806"/>
                  <a:pt x="197751" y="15909"/>
                  <a:pt x="197871" y="16128"/>
                </a:cubicBezTo>
                <a:cubicBezTo>
                  <a:pt x="197922" y="16145"/>
                  <a:pt x="197980" y="16155"/>
                  <a:pt x="198039" y="16155"/>
                </a:cubicBezTo>
                <a:cubicBezTo>
                  <a:pt x="198122" y="16155"/>
                  <a:pt x="198208" y="16135"/>
                  <a:pt x="198280" y="16087"/>
                </a:cubicBezTo>
                <a:cubicBezTo>
                  <a:pt x="198332" y="16035"/>
                  <a:pt x="198385" y="16020"/>
                  <a:pt x="198437" y="16020"/>
                </a:cubicBezTo>
                <a:cubicBezTo>
                  <a:pt x="198508" y="16020"/>
                  <a:pt x="198578" y="16046"/>
                  <a:pt x="198648" y="16046"/>
                </a:cubicBezTo>
                <a:cubicBezTo>
                  <a:pt x="198852" y="15965"/>
                  <a:pt x="198893" y="15760"/>
                  <a:pt x="199097" y="15679"/>
                </a:cubicBezTo>
                <a:lnTo>
                  <a:pt x="199138" y="15638"/>
                </a:lnTo>
                <a:cubicBezTo>
                  <a:pt x="199220" y="15699"/>
                  <a:pt x="199261" y="15730"/>
                  <a:pt x="199286" y="15730"/>
                </a:cubicBezTo>
                <a:cubicBezTo>
                  <a:pt x="199312" y="15730"/>
                  <a:pt x="199322" y="15699"/>
                  <a:pt x="199343" y="15638"/>
                </a:cubicBezTo>
                <a:cubicBezTo>
                  <a:pt x="199424" y="15638"/>
                  <a:pt x="199506" y="15597"/>
                  <a:pt x="199588" y="15556"/>
                </a:cubicBezTo>
                <a:cubicBezTo>
                  <a:pt x="199588" y="15576"/>
                  <a:pt x="199598" y="15587"/>
                  <a:pt x="199618" y="15587"/>
                </a:cubicBezTo>
                <a:cubicBezTo>
                  <a:pt x="199639" y="15587"/>
                  <a:pt x="199670" y="15576"/>
                  <a:pt x="199710" y="15556"/>
                </a:cubicBezTo>
                <a:cubicBezTo>
                  <a:pt x="199734" y="15532"/>
                  <a:pt x="199771" y="15509"/>
                  <a:pt x="199806" y="15509"/>
                </a:cubicBezTo>
                <a:cubicBezTo>
                  <a:pt x="199832" y="15509"/>
                  <a:pt x="199857" y="15521"/>
                  <a:pt x="199874" y="15556"/>
                </a:cubicBezTo>
                <a:cubicBezTo>
                  <a:pt x="199874" y="15638"/>
                  <a:pt x="199874" y="15638"/>
                  <a:pt x="199874" y="15638"/>
                </a:cubicBezTo>
                <a:cubicBezTo>
                  <a:pt x="199874" y="15679"/>
                  <a:pt x="199915" y="15801"/>
                  <a:pt x="199997" y="15842"/>
                </a:cubicBezTo>
                <a:lnTo>
                  <a:pt x="200078" y="15842"/>
                </a:lnTo>
                <a:cubicBezTo>
                  <a:pt x="200086" y="15834"/>
                  <a:pt x="200095" y="15831"/>
                  <a:pt x="200102" y="15831"/>
                </a:cubicBezTo>
                <a:cubicBezTo>
                  <a:pt x="200134" y="15831"/>
                  <a:pt x="200160" y="15883"/>
                  <a:pt x="200160" y="15883"/>
                </a:cubicBezTo>
                <a:cubicBezTo>
                  <a:pt x="200160" y="15924"/>
                  <a:pt x="200160" y="16046"/>
                  <a:pt x="200242" y="16087"/>
                </a:cubicBezTo>
                <a:cubicBezTo>
                  <a:pt x="200405" y="16169"/>
                  <a:pt x="200569" y="16210"/>
                  <a:pt x="200732" y="16251"/>
                </a:cubicBezTo>
                <a:lnTo>
                  <a:pt x="200732" y="678"/>
                </a:lnTo>
                <a:lnTo>
                  <a:pt x="200773" y="637"/>
                </a:lnTo>
                <a:lnTo>
                  <a:pt x="200773" y="637"/>
                </a:lnTo>
                <a:cubicBezTo>
                  <a:pt x="200651" y="678"/>
                  <a:pt x="200446" y="637"/>
                  <a:pt x="200405" y="800"/>
                </a:cubicBezTo>
                <a:cubicBezTo>
                  <a:pt x="200364" y="800"/>
                  <a:pt x="200364" y="800"/>
                  <a:pt x="200405" y="841"/>
                </a:cubicBezTo>
                <a:cubicBezTo>
                  <a:pt x="200446" y="841"/>
                  <a:pt x="200569" y="841"/>
                  <a:pt x="200528" y="923"/>
                </a:cubicBezTo>
                <a:cubicBezTo>
                  <a:pt x="200495" y="990"/>
                  <a:pt x="200434" y="1057"/>
                  <a:pt x="200368" y="1057"/>
                </a:cubicBezTo>
                <a:cubicBezTo>
                  <a:pt x="200354" y="1057"/>
                  <a:pt x="200339" y="1053"/>
                  <a:pt x="200324" y="1046"/>
                </a:cubicBezTo>
                <a:lnTo>
                  <a:pt x="200324" y="1087"/>
                </a:lnTo>
                <a:cubicBezTo>
                  <a:pt x="200201" y="1291"/>
                  <a:pt x="199956" y="1454"/>
                  <a:pt x="199710" y="1495"/>
                </a:cubicBezTo>
                <a:cubicBezTo>
                  <a:pt x="199792" y="1536"/>
                  <a:pt x="199833" y="1618"/>
                  <a:pt x="199792" y="1700"/>
                </a:cubicBezTo>
                <a:cubicBezTo>
                  <a:pt x="199779" y="1727"/>
                  <a:pt x="199751" y="1736"/>
                  <a:pt x="199718" y="1736"/>
                </a:cubicBezTo>
                <a:cubicBezTo>
                  <a:pt x="199651" y="1736"/>
                  <a:pt x="199561" y="1700"/>
                  <a:pt x="199506" y="1700"/>
                </a:cubicBezTo>
                <a:cubicBezTo>
                  <a:pt x="199465" y="1659"/>
                  <a:pt x="199424" y="1618"/>
                  <a:pt x="199383" y="1577"/>
                </a:cubicBezTo>
                <a:cubicBezTo>
                  <a:pt x="199350" y="1573"/>
                  <a:pt x="199316" y="1572"/>
                  <a:pt x="199282" y="1572"/>
                </a:cubicBezTo>
                <a:cubicBezTo>
                  <a:pt x="198981" y="1572"/>
                  <a:pt x="198678" y="1705"/>
                  <a:pt x="198350" y="1705"/>
                </a:cubicBezTo>
                <a:cubicBezTo>
                  <a:pt x="198314" y="1705"/>
                  <a:pt x="198276" y="1703"/>
                  <a:pt x="198239" y="1700"/>
                </a:cubicBezTo>
                <a:cubicBezTo>
                  <a:pt x="197953" y="1659"/>
                  <a:pt x="197871" y="1577"/>
                  <a:pt x="197871" y="1250"/>
                </a:cubicBezTo>
                <a:cubicBezTo>
                  <a:pt x="197871" y="1168"/>
                  <a:pt x="197830" y="1046"/>
                  <a:pt x="197789" y="964"/>
                </a:cubicBezTo>
                <a:cubicBezTo>
                  <a:pt x="197585" y="473"/>
                  <a:pt x="197013" y="473"/>
                  <a:pt x="196563" y="310"/>
                </a:cubicBezTo>
                <a:cubicBezTo>
                  <a:pt x="196522" y="310"/>
                  <a:pt x="196481" y="269"/>
                  <a:pt x="196440" y="228"/>
                </a:cubicBezTo>
                <a:cubicBezTo>
                  <a:pt x="196359" y="228"/>
                  <a:pt x="196318" y="228"/>
                  <a:pt x="196236" y="146"/>
                </a:cubicBezTo>
                <a:cubicBezTo>
                  <a:pt x="196236" y="133"/>
                  <a:pt x="196227" y="128"/>
                  <a:pt x="196209" y="128"/>
                </a:cubicBezTo>
                <a:cubicBezTo>
                  <a:pt x="196173" y="128"/>
                  <a:pt x="196100" y="146"/>
                  <a:pt x="195991" y="146"/>
                </a:cubicBezTo>
                <a:cubicBezTo>
                  <a:pt x="195763" y="203"/>
                  <a:pt x="195694" y="280"/>
                  <a:pt x="195577" y="280"/>
                </a:cubicBezTo>
                <a:cubicBezTo>
                  <a:pt x="195525" y="280"/>
                  <a:pt x="195465" y="266"/>
                  <a:pt x="195378" y="228"/>
                </a:cubicBezTo>
                <a:cubicBezTo>
                  <a:pt x="195296" y="228"/>
                  <a:pt x="195214" y="146"/>
                  <a:pt x="195173" y="106"/>
                </a:cubicBezTo>
                <a:lnTo>
                  <a:pt x="194887" y="65"/>
                </a:lnTo>
                <a:cubicBezTo>
                  <a:pt x="194846" y="106"/>
                  <a:pt x="194765" y="106"/>
                  <a:pt x="194724" y="106"/>
                </a:cubicBezTo>
                <a:cubicBezTo>
                  <a:pt x="194593" y="106"/>
                  <a:pt x="194488" y="1"/>
                  <a:pt x="194368" y="1"/>
                </a:cubicBezTo>
                <a:close/>
              </a:path>
            </a:pathLst>
          </a:custGeom>
          <a:solidFill>
            <a:schemeClr val="accent6"/>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415" name="Google Shape;1415;p63"/>
          <p:cNvGrpSpPr/>
          <p:nvPr/>
        </p:nvGrpSpPr>
        <p:grpSpPr>
          <a:xfrm>
            <a:off x="5579628" y="-15619"/>
            <a:ext cx="767423" cy="5175005"/>
            <a:chOff x="6489906" y="-23496"/>
            <a:chExt cx="1227876" cy="8276036"/>
          </a:xfrm>
        </p:grpSpPr>
        <p:grpSp>
          <p:nvGrpSpPr>
            <p:cNvPr id="1416" name="Google Shape;1416;p63"/>
            <p:cNvGrpSpPr/>
            <p:nvPr/>
          </p:nvGrpSpPr>
          <p:grpSpPr>
            <a:xfrm>
              <a:off x="6653016" y="-21041"/>
              <a:ext cx="1064766" cy="8273581"/>
              <a:chOff x="6729216" y="-21041"/>
              <a:chExt cx="1064766" cy="8273581"/>
            </a:xfrm>
          </p:grpSpPr>
          <p:sp>
            <p:nvSpPr>
              <p:cNvPr id="1417" name="Google Shape;1417;p63"/>
              <p:cNvSpPr/>
              <p:nvPr/>
            </p:nvSpPr>
            <p:spPr>
              <a:xfrm>
                <a:off x="7205549" y="14218"/>
                <a:ext cx="266810" cy="8203052"/>
              </a:xfrm>
              <a:custGeom>
                <a:rect b="b" l="l" r="r" t="t"/>
                <a:pathLst>
                  <a:path extrusionOk="0" h="160396" w="5217">
                    <a:moveTo>
                      <a:pt x="952" y="52950"/>
                    </a:moveTo>
                    <a:cubicBezTo>
                      <a:pt x="952" y="52950"/>
                      <a:pt x="952" y="52954"/>
                      <a:pt x="955" y="52956"/>
                    </a:cubicBezTo>
                    <a:lnTo>
                      <a:pt x="955" y="52956"/>
                    </a:lnTo>
                    <a:cubicBezTo>
                      <a:pt x="952" y="52950"/>
                      <a:pt x="952" y="52950"/>
                      <a:pt x="952" y="52950"/>
                    </a:cubicBezTo>
                    <a:close/>
                    <a:moveTo>
                      <a:pt x="893" y="1"/>
                    </a:moveTo>
                    <a:cubicBezTo>
                      <a:pt x="893" y="20"/>
                      <a:pt x="913" y="60"/>
                      <a:pt x="913" y="80"/>
                    </a:cubicBezTo>
                    <a:cubicBezTo>
                      <a:pt x="972" y="179"/>
                      <a:pt x="972" y="298"/>
                      <a:pt x="952" y="397"/>
                    </a:cubicBezTo>
                    <a:cubicBezTo>
                      <a:pt x="952" y="457"/>
                      <a:pt x="952" y="516"/>
                      <a:pt x="952" y="556"/>
                    </a:cubicBezTo>
                    <a:cubicBezTo>
                      <a:pt x="913" y="615"/>
                      <a:pt x="1032" y="675"/>
                      <a:pt x="952" y="734"/>
                    </a:cubicBezTo>
                    <a:cubicBezTo>
                      <a:pt x="893" y="794"/>
                      <a:pt x="913" y="834"/>
                      <a:pt x="893" y="893"/>
                    </a:cubicBezTo>
                    <a:lnTo>
                      <a:pt x="853" y="953"/>
                    </a:lnTo>
                    <a:cubicBezTo>
                      <a:pt x="853" y="992"/>
                      <a:pt x="853" y="1052"/>
                      <a:pt x="853" y="1091"/>
                    </a:cubicBezTo>
                    <a:cubicBezTo>
                      <a:pt x="925" y="1091"/>
                      <a:pt x="932" y="1009"/>
                      <a:pt x="992" y="1009"/>
                    </a:cubicBezTo>
                    <a:cubicBezTo>
                      <a:pt x="998" y="1009"/>
                      <a:pt x="1005" y="1010"/>
                      <a:pt x="1012" y="1012"/>
                    </a:cubicBezTo>
                    <a:cubicBezTo>
                      <a:pt x="1032" y="1111"/>
                      <a:pt x="1032" y="1210"/>
                      <a:pt x="992" y="1290"/>
                    </a:cubicBezTo>
                    <a:cubicBezTo>
                      <a:pt x="952" y="1369"/>
                      <a:pt x="873" y="1428"/>
                      <a:pt x="774" y="1428"/>
                    </a:cubicBezTo>
                    <a:lnTo>
                      <a:pt x="734" y="1448"/>
                    </a:lnTo>
                    <a:cubicBezTo>
                      <a:pt x="814" y="1508"/>
                      <a:pt x="814" y="1508"/>
                      <a:pt x="774" y="1607"/>
                    </a:cubicBezTo>
                    <a:cubicBezTo>
                      <a:pt x="774" y="1647"/>
                      <a:pt x="754" y="1666"/>
                      <a:pt x="754" y="1686"/>
                    </a:cubicBezTo>
                    <a:cubicBezTo>
                      <a:pt x="736" y="1714"/>
                      <a:pt x="717" y="1729"/>
                      <a:pt x="699" y="1729"/>
                    </a:cubicBezTo>
                    <a:cubicBezTo>
                      <a:pt x="678" y="1729"/>
                      <a:pt x="656" y="1709"/>
                      <a:pt x="635" y="1666"/>
                    </a:cubicBezTo>
                    <a:cubicBezTo>
                      <a:pt x="625" y="1657"/>
                      <a:pt x="620" y="1652"/>
                      <a:pt x="615" y="1652"/>
                    </a:cubicBezTo>
                    <a:cubicBezTo>
                      <a:pt x="610" y="1652"/>
                      <a:pt x="605" y="1657"/>
                      <a:pt x="595" y="1666"/>
                    </a:cubicBezTo>
                    <a:lnTo>
                      <a:pt x="536" y="1746"/>
                    </a:lnTo>
                    <a:lnTo>
                      <a:pt x="536" y="1785"/>
                    </a:lnTo>
                    <a:cubicBezTo>
                      <a:pt x="556" y="1785"/>
                      <a:pt x="576" y="1783"/>
                      <a:pt x="594" y="1783"/>
                    </a:cubicBezTo>
                    <a:cubicBezTo>
                      <a:pt x="631" y="1783"/>
                      <a:pt x="661" y="1792"/>
                      <a:pt x="675" y="1845"/>
                    </a:cubicBezTo>
                    <a:lnTo>
                      <a:pt x="675" y="1904"/>
                    </a:lnTo>
                    <a:cubicBezTo>
                      <a:pt x="695" y="1944"/>
                      <a:pt x="714" y="1964"/>
                      <a:pt x="695" y="2004"/>
                    </a:cubicBezTo>
                    <a:lnTo>
                      <a:pt x="695" y="2043"/>
                    </a:lnTo>
                    <a:cubicBezTo>
                      <a:pt x="695" y="2083"/>
                      <a:pt x="695" y="2123"/>
                      <a:pt x="655" y="2142"/>
                    </a:cubicBezTo>
                    <a:lnTo>
                      <a:pt x="655" y="2162"/>
                    </a:lnTo>
                    <a:lnTo>
                      <a:pt x="655" y="2182"/>
                    </a:lnTo>
                    <a:cubicBezTo>
                      <a:pt x="655" y="2202"/>
                      <a:pt x="635" y="2222"/>
                      <a:pt x="615" y="2242"/>
                    </a:cubicBezTo>
                    <a:lnTo>
                      <a:pt x="615" y="2321"/>
                    </a:lnTo>
                    <a:cubicBezTo>
                      <a:pt x="576" y="2361"/>
                      <a:pt x="516" y="2400"/>
                      <a:pt x="536" y="2480"/>
                    </a:cubicBezTo>
                    <a:cubicBezTo>
                      <a:pt x="536" y="2519"/>
                      <a:pt x="536" y="2539"/>
                      <a:pt x="516" y="2539"/>
                    </a:cubicBezTo>
                    <a:cubicBezTo>
                      <a:pt x="417" y="2618"/>
                      <a:pt x="437" y="2718"/>
                      <a:pt x="437" y="2797"/>
                    </a:cubicBezTo>
                    <a:cubicBezTo>
                      <a:pt x="453" y="2797"/>
                      <a:pt x="468" y="2794"/>
                      <a:pt x="481" y="2794"/>
                    </a:cubicBezTo>
                    <a:cubicBezTo>
                      <a:pt x="499" y="2794"/>
                      <a:pt x="508" y="2801"/>
                      <a:pt x="496" y="2836"/>
                    </a:cubicBezTo>
                    <a:cubicBezTo>
                      <a:pt x="496" y="2896"/>
                      <a:pt x="457" y="2955"/>
                      <a:pt x="397" y="2975"/>
                    </a:cubicBezTo>
                    <a:cubicBezTo>
                      <a:pt x="357" y="2975"/>
                      <a:pt x="357" y="2975"/>
                      <a:pt x="357" y="2916"/>
                    </a:cubicBezTo>
                    <a:cubicBezTo>
                      <a:pt x="357" y="2876"/>
                      <a:pt x="357" y="2817"/>
                      <a:pt x="377" y="2757"/>
                    </a:cubicBezTo>
                    <a:cubicBezTo>
                      <a:pt x="397" y="2737"/>
                      <a:pt x="377" y="2718"/>
                      <a:pt x="338" y="2698"/>
                    </a:cubicBezTo>
                    <a:cubicBezTo>
                      <a:pt x="318" y="2718"/>
                      <a:pt x="298" y="2757"/>
                      <a:pt x="298" y="2797"/>
                    </a:cubicBezTo>
                    <a:cubicBezTo>
                      <a:pt x="298" y="2876"/>
                      <a:pt x="278" y="2955"/>
                      <a:pt x="258" y="3035"/>
                    </a:cubicBezTo>
                    <a:cubicBezTo>
                      <a:pt x="258" y="3174"/>
                      <a:pt x="238" y="3312"/>
                      <a:pt x="219" y="3451"/>
                    </a:cubicBezTo>
                    <a:lnTo>
                      <a:pt x="298" y="3511"/>
                    </a:lnTo>
                    <a:lnTo>
                      <a:pt x="357" y="3511"/>
                    </a:lnTo>
                    <a:cubicBezTo>
                      <a:pt x="397" y="3550"/>
                      <a:pt x="437" y="3610"/>
                      <a:pt x="437" y="3689"/>
                    </a:cubicBezTo>
                    <a:cubicBezTo>
                      <a:pt x="496" y="3709"/>
                      <a:pt x="476" y="3749"/>
                      <a:pt x="437" y="3769"/>
                    </a:cubicBezTo>
                    <a:cubicBezTo>
                      <a:pt x="437" y="3808"/>
                      <a:pt x="437" y="3848"/>
                      <a:pt x="437" y="3888"/>
                    </a:cubicBezTo>
                    <a:cubicBezTo>
                      <a:pt x="457" y="3947"/>
                      <a:pt x="437" y="4026"/>
                      <a:pt x="397" y="4086"/>
                    </a:cubicBezTo>
                    <a:cubicBezTo>
                      <a:pt x="397" y="4126"/>
                      <a:pt x="318" y="4145"/>
                      <a:pt x="298" y="4165"/>
                    </a:cubicBezTo>
                    <a:lnTo>
                      <a:pt x="258" y="4264"/>
                    </a:lnTo>
                    <a:cubicBezTo>
                      <a:pt x="278" y="4264"/>
                      <a:pt x="278" y="4304"/>
                      <a:pt x="298" y="4304"/>
                    </a:cubicBezTo>
                    <a:cubicBezTo>
                      <a:pt x="357" y="4304"/>
                      <a:pt x="397" y="4344"/>
                      <a:pt x="397" y="4403"/>
                    </a:cubicBezTo>
                    <a:cubicBezTo>
                      <a:pt x="397" y="4486"/>
                      <a:pt x="370" y="4527"/>
                      <a:pt x="314" y="4527"/>
                    </a:cubicBezTo>
                    <a:cubicBezTo>
                      <a:pt x="303" y="4527"/>
                      <a:pt x="291" y="4525"/>
                      <a:pt x="278" y="4522"/>
                    </a:cubicBezTo>
                    <a:cubicBezTo>
                      <a:pt x="278" y="4522"/>
                      <a:pt x="258" y="4502"/>
                      <a:pt x="258" y="4482"/>
                    </a:cubicBezTo>
                    <a:lnTo>
                      <a:pt x="219" y="4482"/>
                    </a:lnTo>
                    <a:cubicBezTo>
                      <a:pt x="179" y="4542"/>
                      <a:pt x="159" y="4582"/>
                      <a:pt x="139" y="4641"/>
                    </a:cubicBezTo>
                    <a:cubicBezTo>
                      <a:pt x="119" y="4681"/>
                      <a:pt x="139" y="4740"/>
                      <a:pt x="119" y="4780"/>
                    </a:cubicBezTo>
                    <a:cubicBezTo>
                      <a:pt x="119" y="4820"/>
                      <a:pt x="80" y="4839"/>
                      <a:pt x="40" y="4839"/>
                    </a:cubicBezTo>
                    <a:cubicBezTo>
                      <a:pt x="20" y="4839"/>
                      <a:pt x="20" y="4859"/>
                      <a:pt x="40" y="4879"/>
                    </a:cubicBezTo>
                    <a:cubicBezTo>
                      <a:pt x="60" y="4899"/>
                      <a:pt x="100" y="4939"/>
                      <a:pt x="80" y="4978"/>
                    </a:cubicBezTo>
                    <a:cubicBezTo>
                      <a:pt x="20" y="5038"/>
                      <a:pt x="80" y="5077"/>
                      <a:pt x="100" y="5137"/>
                    </a:cubicBezTo>
                    <a:cubicBezTo>
                      <a:pt x="116" y="5145"/>
                      <a:pt x="132" y="5150"/>
                      <a:pt x="147" y="5150"/>
                    </a:cubicBezTo>
                    <a:cubicBezTo>
                      <a:pt x="169" y="5150"/>
                      <a:pt x="187" y="5140"/>
                      <a:pt x="199" y="5117"/>
                    </a:cubicBezTo>
                    <a:lnTo>
                      <a:pt x="298" y="5117"/>
                    </a:lnTo>
                    <a:cubicBezTo>
                      <a:pt x="357" y="5117"/>
                      <a:pt x="357" y="5137"/>
                      <a:pt x="357" y="5177"/>
                    </a:cubicBezTo>
                    <a:cubicBezTo>
                      <a:pt x="338" y="5196"/>
                      <a:pt x="318" y="5236"/>
                      <a:pt x="298" y="5256"/>
                    </a:cubicBezTo>
                    <a:cubicBezTo>
                      <a:pt x="357" y="5375"/>
                      <a:pt x="318" y="5494"/>
                      <a:pt x="238" y="5573"/>
                    </a:cubicBezTo>
                    <a:cubicBezTo>
                      <a:pt x="219" y="5633"/>
                      <a:pt x="179" y="5672"/>
                      <a:pt x="238" y="5732"/>
                    </a:cubicBezTo>
                    <a:cubicBezTo>
                      <a:pt x="298" y="5791"/>
                      <a:pt x="238" y="5791"/>
                      <a:pt x="219" y="5831"/>
                    </a:cubicBezTo>
                    <a:cubicBezTo>
                      <a:pt x="199" y="5851"/>
                      <a:pt x="179" y="5910"/>
                      <a:pt x="159" y="5950"/>
                    </a:cubicBezTo>
                    <a:cubicBezTo>
                      <a:pt x="179" y="5950"/>
                      <a:pt x="238" y="5950"/>
                      <a:pt x="199" y="6009"/>
                    </a:cubicBezTo>
                    <a:cubicBezTo>
                      <a:pt x="179" y="6029"/>
                      <a:pt x="159" y="6049"/>
                      <a:pt x="139" y="6069"/>
                    </a:cubicBezTo>
                    <a:cubicBezTo>
                      <a:pt x="80" y="6109"/>
                      <a:pt x="80" y="6188"/>
                      <a:pt x="139" y="6228"/>
                    </a:cubicBezTo>
                    <a:cubicBezTo>
                      <a:pt x="139" y="6247"/>
                      <a:pt x="139" y="6267"/>
                      <a:pt x="100" y="6267"/>
                    </a:cubicBezTo>
                    <a:lnTo>
                      <a:pt x="20" y="6366"/>
                    </a:lnTo>
                    <a:cubicBezTo>
                      <a:pt x="20" y="6426"/>
                      <a:pt x="80" y="6485"/>
                      <a:pt x="60" y="6545"/>
                    </a:cubicBezTo>
                    <a:cubicBezTo>
                      <a:pt x="159" y="6585"/>
                      <a:pt x="159" y="6604"/>
                      <a:pt x="119" y="6644"/>
                    </a:cubicBezTo>
                    <a:cubicBezTo>
                      <a:pt x="60" y="6704"/>
                      <a:pt x="60" y="6783"/>
                      <a:pt x="119" y="6842"/>
                    </a:cubicBezTo>
                    <a:lnTo>
                      <a:pt x="199" y="6942"/>
                    </a:lnTo>
                    <a:lnTo>
                      <a:pt x="219" y="6981"/>
                    </a:lnTo>
                    <a:cubicBezTo>
                      <a:pt x="238" y="6981"/>
                      <a:pt x="258" y="7001"/>
                      <a:pt x="258" y="7001"/>
                    </a:cubicBezTo>
                    <a:cubicBezTo>
                      <a:pt x="278" y="7006"/>
                      <a:pt x="294" y="7008"/>
                      <a:pt x="307" y="7008"/>
                    </a:cubicBezTo>
                    <a:cubicBezTo>
                      <a:pt x="345" y="7008"/>
                      <a:pt x="352" y="6986"/>
                      <a:pt x="338" y="6942"/>
                    </a:cubicBezTo>
                    <a:cubicBezTo>
                      <a:pt x="338" y="6882"/>
                      <a:pt x="338" y="6882"/>
                      <a:pt x="318" y="6862"/>
                    </a:cubicBezTo>
                    <a:cubicBezTo>
                      <a:pt x="318" y="6823"/>
                      <a:pt x="298" y="6723"/>
                      <a:pt x="357" y="6723"/>
                    </a:cubicBezTo>
                    <a:cubicBezTo>
                      <a:pt x="397" y="6743"/>
                      <a:pt x="417" y="6763"/>
                      <a:pt x="437" y="6803"/>
                    </a:cubicBezTo>
                    <a:cubicBezTo>
                      <a:pt x="476" y="6823"/>
                      <a:pt x="496" y="6902"/>
                      <a:pt x="457" y="6942"/>
                    </a:cubicBezTo>
                    <a:cubicBezTo>
                      <a:pt x="397" y="7041"/>
                      <a:pt x="476" y="7100"/>
                      <a:pt x="516" y="7160"/>
                    </a:cubicBezTo>
                    <a:lnTo>
                      <a:pt x="437" y="7239"/>
                    </a:lnTo>
                    <a:cubicBezTo>
                      <a:pt x="437" y="7279"/>
                      <a:pt x="476" y="7318"/>
                      <a:pt x="476" y="7358"/>
                    </a:cubicBezTo>
                    <a:lnTo>
                      <a:pt x="516" y="7358"/>
                    </a:lnTo>
                    <a:cubicBezTo>
                      <a:pt x="540" y="7346"/>
                      <a:pt x="579" y="7327"/>
                      <a:pt x="610" y="7327"/>
                    </a:cubicBezTo>
                    <a:cubicBezTo>
                      <a:pt x="630" y="7327"/>
                      <a:pt x="647" y="7335"/>
                      <a:pt x="655" y="7358"/>
                    </a:cubicBezTo>
                    <a:cubicBezTo>
                      <a:pt x="695" y="7398"/>
                      <a:pt x="615" y="7418"/>
                      <a:pt x="595" y="7457"/>
                    </a:cubicBezTo>
                    <a:cubicBezTo>
                      <a:pt x="556" y="7497"/>
                      <a:pt x="536" y="7517"/>
                      <a:pt x="516" y="7537"/>
                    </a:cubicBezTo>
                    <a:cubicBezTo>
                      <a:pt x="516" y="7636"/>
                      <a:pt x="457" y="7715"/>
                      <a:pt x="476" y="7814"/>
                    </a:cubicBezTo>
                    <a:cubicBezTo>
                      <a:pt x="496" y="7814"/>
                      <a:pt x="521" y="7804"/>
                      <a:pt x="538" y="7804"/>
                    </a:cubicBezTo>
                    <a:cubicBezTo>
                      <a:pt x="556" y="7804"/>
                      <a:pt x="566" y="7814"/>
                      <a:pt x="556" y="7854"/>
                    </a:cubicBezTo>
                    <a:cubicBezTo>
                      <a:pt x="536" y="7913"/>
                      <a:pt x="536" y="7973"/>
                      <a:pt x="556" y="8012"/>
                    </a:cubicBezTo>
                    <a:cubicBezTo>
                      <a:pt x="576" y="8052"/>
                      <a:pt x="536" y="8092"/>
                      <a:pt x="516" y="8112"/>
                    </a:cubicBezTo>
                    <a:cubicBezTo>
                      <a:pt x="516" y="8131"/>
                      <a:pt x="516" y="8151"/>
                      <a:pt x="536" y="8191"/>
                    </a:cubicBezTo>
                    <a:cubicBezTo>
                      <a:pt x="576" y="8231"/>
                      <a:pt x="556" y="8290"/>
                      <a:pt x="516" y="8330"/>
                    </a:cubicBezTo>
                    <a:lnTo>
                      <a:pt x="516" y="8350"/>
                    </a:lnTo>
                    <a:lnTo>
                      <a:pt x="516" y="8389"/>
                    </a:lnTo>
                    <a:cubicBezTo>
                      <a:pt x="556" y="8429"/>
                      <a:pt x="615" y="8449"/>
                      <a:pt x="556" y="8528"/>
                    </a:cubicBezTo>
                    <a:cubicBezTo>
                      <a:pt x="556" y="8544"/>
                      <a:pt x="556" y="8573"/>
                      <a:pt x="577" y="8573"/>
                    </a:cubicBezTo>
                    <a:cubicBezTo>
                      <a:pt x="582" y="8573"/>
                      <a:pt x="588" y="8572"/>
                      <a:pt x="595" y="8568"/>
                    </a:cubicBezTo>
                    <a:cubicBezTo>
                      <a:pt x="618" y="8560"/>
                      <a:pt x="634" y="8557"/>
                      <a:pt x="645" y="8557"/>
                    </a:cubicBezTo>
                    <a:cubicBezTo>
                      <a:pt x="694" y="8557"/>
                      <a:pt x="655" y="8619"/>
                      <a:pt x="655" y="8667"/>
                    </a:cubicBezTo>
                    <a:cubicBezTo>
                      <a:pt x="655" y="8726"/>
                      <a:pt x="655" y="8786"/>
                      <a:pt x="595" y="8826"/>
                    </a:cubicBezTo>
                    <a:cubicBezTo>
                      <a:pt x="516" y="8905"/>
                      <a:pt x="496" y="8925"/>
                      <a:pt x="556" y="9004"/>
                    </a:cubicBezTo>
                    <a:cubicBezTo>
                      <a:pt x="577" y="8997"/>
                      <a:pt x="591" y="8992"/>
                      <a:pt x="600" y="8992"/>
                    </a:cubicBezTo>
                    <a:cubicBezTo>
                      <a:pt x="615" y="8992"/>
                      <a:pt x="615" y="9006"/>
                      <a:pt x="615" y="9044"/>
                    </a:cubicBezTo>
                    <a:cubicBezTo>
                      <a:pt x="615" y="9123"/>
                      <a:pt x="615" y="9143"/>
                      <a:pt x="635" y="9163"/>
                    </a:cubicBezTo>
                    <a:cubicBezTo>
                      <a:pt x="655" y="9202"/>
                      <a:pt x="695" y="9222"/>
                      <a:pt x="655" y="9262"/>
                    </a:cubicBezTo>
                    <a:cubicBezTo>
                      <a:pt x="649" y="9265"/>
                      <a:pt x="644" y="9266"/>
                      <a:pt x="639" y="9266"/>
                    </a:cubicBezTo>
                    <a:cubicBezTo>
                      <a:pt x="609" y="9266"/>
                      <a:pt x="590" y="9222"/>
                      <a:pt x="556" y="9222"/>
                    </a:cubicBezTo>
                    <a:cubicBezTo>
                      <a:pt x="556" y="9291"/>
                      <a:pt x="556" y="9345"/>
                      <a:pt x="634" y="9345"/>
                    </a:cubicBezTo>
                    <a:cubicBezTo>
                      <a:pt x="645" y="9345"/>
                      <a:pt x="659" y="9344"/>
                      <a:pt x="675" y="9341"/>
                    </a:cubicBezTo>
                    <a:cubicBezTo>
                      <a:pt x="675" y="9341"/>
                      <a:pt x="695" y="9381"/>
                      <a:pt x="695" y="9401"/>
                    </a:cubicBezTo>
                    <a:cubicBezTo>
                      <a:pt x="734" y="9460"/>
                      <a:pt x="734" y="9539"/>
                      <a:pt x="695" y="9579"/>
                    </a:cubicBezTo>
                    <a:lnTo>
                      <a:pt x="695" y="9678"/>
                    </a:lnTo>
                    <a:lnTo>
                      <a:pt x="695" y="9758"/>
                    </a:lnTo>
                    <a:cubicBezTo>
                      <a:pt x="734" y="9797"/>
                      <a:pt x="754" y="9837"/>
                      <a:pt x="734" y="9896"/>
                    </a:cubicBezTo>
                    <a:cubicBezTo>
                      <a:pt x="754" y="9916"/>
                      <a:pt x="774" y="9936"/>
                      <a:pt x="774" y="9956"/>
                    </a:cubicBezTo>
                    <a:cubicBezTo>
                      <a:pt x="788" y="9970"/>
                      <a:pt x="811" y="9993"/>
                      <a:pt x="850" y="9993"/>
                    </a:cubicBezTo>
                    <a:cubicBezTo>
                      <a:pt x="867" y="9993"/>
                      <a:pt x="888" y="9988"/>
                      <a:pt x="913" y="9976"/>
                    </a:cubicBezTo>
                    <a:lnTo>
                      <a:pt x="952" y="9976"/>
                    </a:lnTo>
                    <a:cubicBezTo>
                      <a:pt x="964" y="9952"/>
                      <a:pt x="980" y="9944"/>
                      <a:pt x="998" y="9944"/>
                    </a:cubicBezTo>
                    <a:cubicBezTo>
                      <a:pt x="1028" y="9944"/>
                      <a:pt x="1064" y="9966"/>
                      <a:pt x="1097" y="9966"/>
                    </a:cubicBezTo>
                    <a:cubicBezTo>
                      <a:pt x="1109" y="9966"/>
                      <a:pt x="1120" y="9963"/>
                      <a:pt x="1131" y="9956"/>
                    </a:cubicBezTo>
                    <a:cubicBezTo>
                      <a:pt x="1151" y="9956"/>
                      <a:pt x="1210" y="10095"/>
                      <a:pt x="1190" y="10134"/>
                    </a:cubicBezTo>
                    <a:cubicBezTo>
                      <a:pt x="1170" y="10194"/>
                      <a:pt x="1151" y="10214"/>
                      <a:pt x="1131" y="10253"/>
                    </a:cubicBezTo>
                    <a:lnTo>
                      <a:pt x="1190" y="10472"/>
                    </a:lnTo>
                    <a:cubicBezTo>
                      <a:pt x="1289" y="10591"/>
                      <a:pt x="1289" y="10749"/>
                      <a:pt x="1230" y="10868"/>
                    </a:cubicBezTo>
                    <a:cubicBezTo>
                      <a:pt x="1230" y="10908"/>
                      <a:pt x="1230" y="10928"/>
                      <a:pt x="1210" y="10967"/>
                    </a:cubicBezTo>
                    <a:cubicBezTo>
                      <a:pt x="1210" y="10987"/>
                      <a:pt x="1190" y="10987"/>
                      <a:pt x="1170" y="11007"/>
                    </a:cubicBezTo>
                    <a:cubicBezTo>
                      <a:pt x="1170" y="11106"/>
                      <a:pt x="1190" y="11185"/>
                      <a:pt x="1230" y="11265"/>
                    </a:cubicBezTo>
                    <a:cubicBezTo>
                      <a:pt x="1270" y="11285"/>
                      <a:pt x="1270" y="11324"/>
                      <a:pt x="1270" y="11364"/>
                    </a:cubicBezTo>
                    <a:lnTo>
                      <a:pt x="1270" y="11463"/>
                    </a:lnTo>
                    <a:cubicBezTo>
                      <a:pt x="1250" y="11503"/>
                      <a:pt x="1270" y="11542"/>
                      <a:pt x="1289" y="11582"/>
                    </a:cubicBezTo>
                    <a:cubicBezTo>
                      <a:pt x="1309" y="11622"/>
                      <a:pt x="1289" y="11661"/>
                      <a:pt x="1270" y="11681"/>
                    </a:cubicBezTo>
                    <a:cubicBezTo>
                      <a:pt x="1190" y="11741"/>
                      <a:pt x="1230" y="11800"/>
                      <a:pt x="1270" y="11860"/>
                    </a:cubicBezTo>
                    <a:cubicBezTo>
                      <a:pt x="1289" y="11899"/>
                      <a:pt x="1270" y="11939"/>
                      <a:pt x="1270" y="11979"/>
                    </a:cubicBezTo>
                    <a:lnTo>
                      <a:pt x="1230" y="12217"/>
                    </a:lnTo>
                    <a:cubicBezTo>
                      <a:pt x="1230" y="12237"/>
                      <a:pt x="1210" y="12256"/>
                      <a:pt x="1190" y="12276"/>
                    </a:cubicBezTo>
                    <a:cubicBezTo>
                      <a:pt x="1131" y="12296"/>
                      <a:pt x="1151" y="12316"/>
                      <a:pt x="1190" y="12356"/>
                    </a:cubicBezTo>
                    <a:cubicBezTo>
                      <a:pt x="1190" y="12356"/>
                      <a:pt x="1210" y="12375"/>
                      <a:pt x="1230" y="12375"/>
                    </a:cubicBezTo>
                    <a:cubicBezTo>
                      <a:pt x="1289" y="12415"/>
                      <a:pt x="1250" y="12415"/>
                      <a:pt x="1230" y="12435"/>
                    </a:cubicBezTo>
                    <a:cubicBezTo>
                      <a:pt x="1210" y="12435"/>
                      <a:pt x="1230" y="12455"/>
                      <a:pt x="1230" y="12455"/>
                    </a:cubicBezTo>
                    <a:cubicBezTo>
                      <a:pt x="1151" y="12554"/>
                      <a:pt x="1151" y="12554"/>
                      <a:pt x="1131" y="12673"/>
                    </a:cubicBezTo>
                    <a:cubicBezTo>
                      <a:pt x="1131" y="12732"/>
                      <a:pt x="1071" y="12812"/>
                      <a:pt x="1091" y="12851"/>
                    </a:cubicBezTo>
                    <a:cubicBezTo>
                      <a:pt x="1111" y="12911"/>
                      <a:pt x="1071" y="12990"/>
                      <a:pt x="1071" y="13050"/>
                    </a:cubicBezTo>
                    <a:cubicBezTo>
                      <a:pt x="1111" y="13109"/>
                      <a:pt x="1051" y="13188"/>
                      <a:pt x="1111" y="13248"/>
                    </a:cubicBezTo>
                    <a:cubicBezTo>
                      <a:pt x="1111" y="13248"/>
                      <a:pt x="1111" y="13288"/>
                      <a:pt x="1071" y="13288"/>
                    </a:cubicBezTo>
                    <a:cubicBezTo>
                      <a:pt x="1032" y="13288"/>
                      <a:pt x="1032" y="13367"/>
                      <a:pt x="972" y="13367"/>
                    </a:cubicBezTo>
                    <a:lnTo>
                      <a:pt x="933" y="13387"/>
                    </a:lnTo>
                    <a:cubicBezTo>
                      <a:pt x="992" y="13407"/>
                      <a:pt x="1051" y="13426"/>
                      <a:pt x="1091" y="13446"/>
                    </a:cubicBezTo>
                    <a:cubicBezTo>
                      <a:pt x="1131" y="13466"/>
                      <a:pt x="1151" y="13506"/>
                      <a:pt x="1151" y="13526"/>
                    </a:cubicBezTo>
                    <a:lnTo>
                      <a:pt x="1210" y="13526"/>
                    </a:lnTo>
                    <a:cubicBezTo>
                      <a:pt x="1230" y="13545"/>
                      <a:pt x="1230" y="13565"/>
                      <a:pt x="1210" y="13565"/>
                    </a:cubicBezTo>
                    <a:cubicBezTo>
                      <a:pt x="1210" y="13585"/>
                      <a:pt x="1210" y="13585"/>
                      <a:pt x="1210" y="13605"/>
                    </a:cubicBezTo>
                    <a:cubicBezTo>
                      <a:pt x="1270" y="13684"/>
                      <a:pt x="1270" y="13704"/>
                      <a:pt x="1190" y="13783"/>
                    </a:cubicBezTo>
                    <a:cubicBezTo>
                      <a:pt x="1151" y="13863"/>
                      <a:pt x="1091" y="13922"/>
                      <a:pt x="1071" y="14001"/>
                    </a:cubicBezTo>
                    <a:cubicBezTo>
                      <a:pt x="1071" y="14041"/>
                      <a:pt x="1071" y="14061"/>
                      <a:pt x="1071" y="14101"/>
                    </a:cubicBezTo>
                    <a:cubicBezTo>
                      <a:pt x="1032" y="14180"/>
                      <a:pt x="1051" y="14259"/>
                      <a:pt x="1131" y="14319"/>
                    </a:cubicBezTo>
                    <a:cubicBezTo>
                      <a:pt x="1131" y="14299"/>
                      <a:pt x="1151" y="14279"/>
                      <a:pt x="1170" y="14279"/>
                    </a:cubicBezTo>
                    <a:cubicBezTo>
                      <a:pt x="1190" y="14279"/>
                      <a:pt x="1190" y="14319"/>
                      <a:pt x="1170" y="14339"/>
                    </a:cubicBezTo>
                    <a:cubicBezTo>
                      <a:pt x="1170" y="14358"/>
                      <a:pt x="1151" y="14398"/>
                      <a:pt x="1111" y="14418"/>
                    </a:cubicBezTo>
                    <a:cubicBezTo>
                      <a:pt x="1111" y="14477"/>
                      <a:pt x="1151" y="14517"/>
                      <a:pt x="1190" y="14557"/>
                    </a:cubicBezTo>
                    <a:cubicBezTo>
                      <a:pt x="1250" y="14596"/>
                      <a:pt x="1270" y="14676"/>
                      <a:pt x="1230" y="14735"/>
                    </a:cubicBezTo>
                    <a:cubicBezTo>
                      <a:pt x="1210" y="14775"/>
                      <a:pt x="1230" y="14834"/>
                      <a:pt x="1250" y="14874"/>
                    </a:cubicBezTo>
                    <a:cubicBezTo>
                      <a:pt x="1289" y="14914"/>
                      <a:pt x="1230" y="14934"/>
                      <a:pt x="1210" y="14953"/>
                    </a:cubicBezTo>
                    <a:cubicBezTo>
                      <a:pt x="1170" y="14973"/>
                      <a:pt x="1170" y="15013"/>
                      <a:pt x="1210" y="15033"/>
                    </a:cubicBezTo>
                    <a:cubicBezTo>
                      <a:pt x="1270" y="15072"/>
                      <a:pt x="1309" y="15152"/>
                      <a:pt x="1270" y="15231"/>
                    </a:cubicBezTo>
                    <a:cubicBezTo>
                      <a:pt x="1309" y="15330"/>
                      <a:pt x="1329" y="15449"/>
                      <a:pt x="1289" y="15568"/>
                    </a:cubicBezTo>
                    <a:cubicBezTo>
                      <a:pt x="1289" y="15628"/>
                      <a:pt x="1289" y="15687"/>
                      <a:pt x="1289" y="15747"/>
                    </a:cubicBezTo>
                    <a:cubicBezTo>
                      <a:pt x="1309" y="15826"/>
                      <a:pt x="1309" y="15925"/>
                      <a:pt x="1289" y="16004"/>
                    </a:cubicBezTo>
                    <a:cubicBezTo>
                      <a:pt x="1289" y="16044"/>
                      <a:pt x="1309" y="16064"/>
                      <a:pt x="1329" y="16084"/>
                    </a:cubicBezTo>
                    <a:cubicBezTo>
                      <a:pt x="1389" y="16163"/>
                      <a:pt x="1389" y="16242"/>
                      <a:pt x="1369" y="16342"/>
                    </a:cubicBezTo>
                    <a:cubicBezTo>
                      <a:pt x="1369" y="16361"/>
                      <a:pt x="1408" y="16401"/>
                      <a:pt x="1408" y="16421"/>
                    </a:cubicBezTo>
                    <a:cubicBezTo>
                      <a:pt x="1349" y="16500"/>
                      <a:pt x="1408" y="16560"/>
                      <a:pt x="1408" y="16659"/>
                    </a:cubicBezTo>
                    <a:cubicBezTo>
                      <a:pt x="1428" y="16758"/>
                      <a:pt x="1408" y="16818"/>
                      <a:pt x="1408" y="16897"/>
                    </a:cubicBezTo>
                    <a:cubicBezTo>
                      <a:pt x="1408" y="16917"/>
                      <a:pt x="1448" y="16956"/>
                      <a:pt x="1408" y="16976"/>
                    </a:cubicBezTo>
                    <a:cubicBezTo>
                      <a:pt x="1389" y="16996"/>
                      <a:pt x="1349" y="17075"/>
                      <a:pt x="1369" y="17135"/>
                    </a:cubicBezTo>
                    <a:cubicBezTo>
                      <a:pt x="1428" y="17214"/>
                      <a:pt x="1369" y="17293"/>
                      <a:pt x="1369" y="17353"/>
                    </a:cubicBezTo>
                    <a:cubicBezTo>
                      <a:pt x="1369" y="17373"/>
                      <a:pt x="1309" y="17393"/>
                      <a:pt x="1270" y="17412"/>
                    </a:cubicBezTo>
                    <a:lnTo>
                      <a:pt x="1270" y="17452"/>
                    </a:lnTo>
                    <a:cubicBezTo>
                      <a:pt x="1270" y="17512"/>
                      <a:pt x="1329" y="17571"/>
                      <a:pt x="1270" y="17631"/>
                    </a:cubicBezTo>
                    <a:cubicBezTo>
                      <a:pt x="1250" y="17650"/>
                      <a:pt x="1270" y="17670"/>
                      <a:pt x="1289" y="17690"/>
                    </a:cubicBezTo>
                    <a:cubicBezTo>
                      <a:pt x="1309" y="17690"/>
                      <a:pt x="1369" y="17750"/>
                      <a:pt x="1329" y="17809"/>
                    </a:cubicBezTo>
                    <a:lnTo>
                      <a:pt x="1329" y="17829"/>
                    </a:lnTo>
                    <a:lnTo>
                      <a:pt x="1329" y="17849"/>
                    </a:lnTo>
                    <a:lnTo>
                      <a:pt x="1329" y="17908"/>
                    </a:lnTo>
                    <a:lnTo>
                      <a:pt x="1329" y="17928"/>
                    </a:lnTo>
                    <a:cubicBezTo>
                      <a:pt x="1389" y="18067"/>
                      <a:pt x="1389" y="18107"/>
                      <a:pt x="1250" y="18166"/>
                    </a:cubicBezTo>
                    <a:cubicBezTo>
                      <a:pt x="1250" y="18245"/>
                      <a:pt x="1250" y="18325"/>
                      <a:pt x="1210" y="18384"/>
                    </a:cubicBezTo>
                    <a:cubicBezTo>
                      <a:pt x="1270" y="18384"/>
                      <a:pt x="1250" y="18444"/>
                      <a:pt x="1250" y="18483"/>
                    </a:cubicBezTo>
                    <a:lnTo>
                      <a:pt x="1349" y="18483"/>
                    </a:lnTo>
                    <a:cubicBezTo>
                      <a:pt x="1368" y="18471"/>
                      <a:pt x="1383" y="18464"/>
                      <a:pt x="1394" y="18464"/>
                    </a:cubicBezTo>
                    <a:cubicBezTo>
                      <a:pt x="1419" y="18464"/>
                      <a:pt x="1428" y="18495"/>
                      <a:pt x="1428" y="18563"/>
                    </a:cubicBezTo>
                    <a:cubicBezTo>
                      <a:pt x="1508" y="18583"/>
                      <a:pt x="1527" y="18583"/>
                      <a:pt x="1488" y="18642"/>
                    </a:cubicBezTo>
                    <a:cubicBezTo>
                      <a:pt x="1475" y="18695"/>
                      <a:pt x="1479" y="18713"/>
                      <a:pt x="1501" y="18713"/>
                    </a:cubicBezTo>
                    <a:cubicBezTo>
                      <a:pt x="1512" y="18713"/>
                      <a:pt x="1527" y="18708"/>
                      <a:pt x="1547" y="18702"/>
                    </a:cubicBezTo>
                    <a:cubicBezTo>
                      <a:pt x="1607" y="18702"/>
                      <a:pt x="1587" y="18741"/>
                      <a:pt x="1567" y="18781"/>
                    </a:cubicBezTo>
                    <a:cubicBezTo>
                      <a:pt x="1567" y="18791"/>
                      <a:pt x="1562" y="18791"/>
                      <a:pt x="1557" y="18791"/>
                    </a:cubicBezTo>
                    <a:cubicBezTo>
                      <a:pt x="1552" y="18791"/>
                      <a:pt x="1547" y="18791"/>
                      <a:pt x="1547" y="18801"/>
                    </a:cubicBezTo>
                    <a:cubicBezTo>
                      <a:pt x="1527" y="18820"/>
                      <a:pt x="1508" y="18840"/>
                      <a:pt x="1508" y="18880"/>
                    </a:cubicBezTo>
                    <a:lnTo>
                      <a:pt x="1527" y="18880"/>
                    </a:lnTo>
                    <a:cubicBezTo>
                      <a:pt x="1539" y="18880"/>
                      <a:pt x="1570" y="18867"/>
                      <a:pt x="1598" y="18867"/>
                    </a:cubicBezTo>
                    <a:cubicBezTo>
                      <a:pt x="1619" y="18867"/>
                      <a:pt x="1638" y="18874"/>
                      <a:pt x="1646" y="18900"/>
                    </a:cubicBezTo>
                    <a:cubicBezTo>
                      <a:pt x="1686" y="18939"/>
                      <a:pt x="1706" y="18979"/>
                      <a:pt x="1686" y="19039"/>
                    </a:cubicBezTo>
                    <a:cubicBezTo>
                      <a:pt x="1686" y="19078"/>
                      <a:pt x="1666" y="19118"/>
                      <a:pt x="1646" y="19177"/>
                    </a:cubicBezTo>
                    <a:cubicBezTo>
                      <a:pt x="1646" y="19217"/>
                      <a:pt x="1646" y="19257"/>
                      <a:pt x="1666" y="19277"/>
                    </a:cubicBezTo>
                    <a:cubicBezTo>
                      <a:pt x="1666" y="19296"/>
                      <a:pt x="1686" y="19396"/>
                      <a:pt x="1686" y="19435"/>
                    </a:cubicBezTo>
                    <a:cubicBezTo>
                      <a:pt x="1746" y="19515"/>
                      <a:pt x="1765" y="19614"/>
                      <a:pt x="1726" y="19693"/>
                    </a:cubicBezTo>
                    <a:cubicBezTo>
                      <a:pt x="1686" y="19753"/>
                      <a:pt x="1666" y="19832"/>
                      <a:pt x="1686" y="19891"/>
                    </a:cubicBezTo>
                    <a:cubicBezTo>
                      <a:pt x="1675" y="19894"/>
                      <a:pt x="1664" y="19895"/>
                      <a:pt x="1653" y="19895"/>
                    </a:cubicBezTo>
                    <a:cubicBezTo>
                      <a:pt x="1580" y="19895"/>
                      <a:pt x="1517" y="19849"/>
                      <a:pt x="1455" y="19849"/>
                    </a:cubicBezTo>
                    <a:cubicBezTo>
                      <a:pt x="1446" y="19849"/>
                      <a:pt x="1437" y="19849"/>
                      <a:pt x="1428" y="19852"/>
                    </a:cubicBezTo>
                    <a:cubicBezTo>
                      <a:pt x="1428" y="19911"/>
                      <a:pt x="1408" y="19991"/>
                      <a:pt x="1448" y="20050"/>
                    </a:cubicBezTo>
                    <a:cubicBezTo>
                      <a:pt x="1468" y="20070"/>
                      <a:pt x="1448" y="20110"/>
                      <a:pt x="1428" y="20129"/>
                    </a:cubicBezTo>
                    <a:cubicBezTo>
                      <a:pt x="1428" y="20169"/>
                      <a:pt x="1369" y="20229"/>
                      <a:pt x="1448" y="20248"/>
                    </a:cubicBezTo>
                    <a:cubicBezTo>
                      <a:pt x="1448" y="20268"/>
                      <a:pt x="1448" y="20288"/>
                      <a:pt x="1448" y="20288"/>
                    </a:cubicBezTo>
                    <a:cubicBezTo>
                      <a:pt x="1408" y="20387"/>
                      <a:pt x="1428" y="20506"/>
                      <a:pt x="1408" y="20605"/>
                    </a:cubicBezTo>
                    <a:cubicBezTo>
                      <a:pt x="1389" y="20645"/>
                      <a:pt x="1389" y="20704"/>
                      <a:pt x="1408" y="20764"/>
                    </a:cubicBezTo>
                    <a:cubicBezTo>
                      <a:pt x="1428" y="20823"/>
                      <a:pt x="1428" y="20863"/>
                      <a:pt x="1408" y="20923"/>
                    </a:cubicBezTo>
                    <a:cubicBezTo>
                      <a:pt x="1389" y="20982"/>
                      <a:pt x="1389" y="21061"/>
                      <a:pt x="1428" y="21121"/>
                    </a:cubicBezTo>
                    <a:cubicBezTo>
                      <a:pt x="1468" y="21200"/>
                      <a:pt x="1468" y="21299"/>
                      <a:pt x="1389" y="21359"/>
                    </a:cubicBezTo>
                    <a:cubicBezTo>
                      <a:pt x="1369" y="21379"/>
                      <a:pt x="1349" y="21418"/>
                      <a:pt x="1349" y="21458"/>
                    </a:cubicBezTo>
                    <a:cubicBezTo>
                      <a:pt x="1369" y="21458"/>
                      <a:pt x="1369" y="21478"/>
                      <a:pt x="1389" y="21498"/>
                    </a:cubicBezTo>
                    <a:cubicBezTo>
                      <a:pt x="1527" y="21557"/>
                      <a:pt x="1527" y="21557"/>
                      <a:pt x="1468" y="21716"/>
                    </a:cubicBezTo>
                    <a:cubicBezTo>
                      <a:pt x="1468" y="21756"/>
                      <a:pt x="1567" y="21795"/>
                      <a:pt x="1468" y="21835"/>
                    </a:cubicBezTo>
                    <a:cubicBezTo>
                      <a:pt x="1468" y="21855"/>
                      <a:pt x="1468" y="21855"/>
                      <a:pt x="1468" y="21875"/>
                    </a:cubicBezTo>
                    <a:cubicBezTo>
                      <a:pt x="1508" y="21934"/>
                      <a:pt x="1527" y="22033"/>
                      <a:pt x="1468" y="22093"/>
                    </a:cubicBezTo>
                    <a:cubicBezTo>
                      <a:pt x="1468" y="22112"/>
                      <a:pt x="1468" y="22112"/>
                      <a:pt x="1468" y="22132"/>
                    </a:cubicBezTo>
                    <a:cubicBezTo>
                      <a:pt x="1607" y="22311"/>
                      <a:pt x="1468" y="22430"/>
                      <a:pt x="1369" y="22549"/>
                    </a:cubicBezTo>
                    <a:cubicBezTo>
                      <a:pt x="1369" y="22549"/>
                      <a:pt x="1369" y="22549"/>
                      <a:pt x="1369" y="22569"/>
                    </a:cubicBezTo>
                    <a:cubicBezTo>
                      <a:pt x="1369" y="22569"/>
                      <a:pt x="1369" y="22588"/>
                      <a:pt x="1369" y="22608"/>
                    </a:cubicBezTo>
                    <a:cubicBezTo>
                      <a:pt x="1408" y="22707"/>
                      <a:pt x="1408" y="22807"/>
                      <a:pt x="1369" y="22906"/>
                    </a:cubicBezTo>
                    <a:cubicBezTo>
                      <a:pt x="1408" y="22906"/>
                      <a:pt x="1428" y="22926"/>
                      <a:pt x="1428" y="22965"/>
                    </a:cubicBezTo>
                    <a:cubicBezTo>
                      <a:pt x="1428" y="22985"/>
                      <a:pt x="1428" y="23064"/>
                      <a:pt x="1369" y="23084"/>
                    </a:cubicBezTo>
                    <a:cubicBezTo>
                      <a:pt x="1408" y="23203"/>
                      <a:pt x="1448" y="23322"/>
                      <a:pt x="1369" y="23441"/>
                    </a:cubicBezTo>
                    <a:cubicBezTo>
                      <a:pt x="1408" y="23521"/>
                      <a:pt x="1448" y="23481"/>
                      <a:pt x="1488" y="23580"/>
                    </a:cubicBezTo>
                    <a:cubicBezTo>
                      <a:pt x="1488" y="23600"/>
                      <a:pt x="1508" y="23600"/>
                      <a:pt x="1508" y="23659"/>
                    </a:cubicBezTo>
                    <a:cubicBezTo>
                      <a:pt x="1527" y="23699"/>
                      <a:pt x="1527" y="23758"/>
                      <a:pt x="1508" y="23798"/>
                    </a:cubicBezTo>
                    <a:cubicBezTo>
                      <a:pt x="1527" y="23877"/>
                      <a:pt x="1448" y="23917"/>
                      <a:pt x="1448" y="23977"/>
                    </a:cubicBezTo>
                    <a:cubicBezTo>
                      <a:pt x="1448" y="24036"/>
                      <a:pt x="1527" y="24076"/>
                      <a:pt x="1448" y="24115"/>
                    </a:cubicBezTo>
                    <a:cubicBezTo>
                      <a:pt x="1448" y="24215"/>
                      <a:pt x="1329" y="24274"/>
                      <a:pt x="1329" y="24373"/>
                    </a:cubicBezTo>
                    <a:cubicBezTo>
                      <a:pt x="1250" y="24492"/>
                      <a:pt x="1329" y="24572"/>
                      <a:pt x="1369" y="24651"/>
                    </a:cubicBezTo>
                    <a:lnTo>
                      <a:pt x="1408" y="24651"/>
                    </a:lnTo>
                    <a:cubicBezTo>
                      <a:pt x="1418" y="24631"/>
                      <a:pt x="1433" y="24621"/>
                      <a:pt x="1448" y="24621"/>
                    </a:cubicBezTo>
                    <a:cubicBezTo>
                      <a:pt x="1463" y="24621"/>
                      <a:pt x="1478" y="24631"/>
                      <a:pt x="1488" y="24651"/>
                    </a:cubicBezTo>
                    <a:cubicBezTo>
                      <a:pt x="1547" y="24691"/>
                      <a:pt x="1567" y="24770"/>
                      <a:pt x="1547" y="24829"/>
                    </a:cubicBezTo>
                    <a:cubicBezTo>
                      <a:pt x="1547" y="24849"/>
                      <a:pt x="1547" y="24869"/>
                      <a:pt x="1547" y="24909"/>
                    </a:cubicBezTo>
                    <a:cubicBezTo>
                      <a:pt x="1547" y="24941"/>
                      <a:pt x="1534" y="24973"/>
                      <a:pt x="1497" y="24973"/>
                    </a:cubicBezTo>
                    <a:cubicBezTo>
                      <a:pt x="1488" y="24973"/>
                      <a:pt x="1479" y="24972"/>
                      <a:pt x="1468" y="24968"/>
                    </a:cubicBezTo>
                    <a:cubicBezTo>
                      <a:pt x="1454" y="24954"/>
                      <a:pt x="1435" y="24948"/>
                      <a:pt x="1415" y="24948"/>
                    </a:cubicBezTo>
                    <a:cubicBezTo>
                      <a:pt x="1380" y="24948"/>
                      <a:pt x="1342" y="24969"/>
                      <a:pt x="1329" y="25008"/>
                    </a:cubicBezTo>
                    <a:cubicBezTo>
                      <a:pt x="1289" y="25048"/>
                      <a:pt x="1270" y="25087"/>
                      <a:pt x="1289" y="25147"/>
                    </a:cubicBezTo>
                    <a:lnTo>
                      <a:pt x="1349" y="25285"/>
                    </a:lnTo>
                    <a:lnTo>
                      <a:pt x="1349" y="25305"/>
                    </a:lnTo>
                    <a:lnTo>
                      <a:pt x="1349" y="25325"/>
                    </a:lnTo>
                    <a:cubicBezTo>
                      <a:pt x="1349" y="25365"/>
                      <a:pt x="1369" y="25404"/>
                      <a:pt x="1369" y="25444"/>
                    </a:cubicBezTo>
                    <a:cubicBezTo>
                      <a:pt x="1389" y="25484"/>
                      <a:pt x="1389" y="25523"/>
                      <a:pt x="1349" y="25543"/>
                    </a:cubicBezTo>
                    <a:cubicBezTo>
                      <a:pt x="1309" y="25583"/>
                      <a:pt x="1309" y="25642"/>
                      <a:pt x="1349" y="25682"/>
                    </a:cubicBezTo>
                    <a:cubicBezTo>
                      <a:pt x="1448" y="25761"/>
                      <a:pt x="1468" y="25900"/>
                      <a:pt x="1389" y="25999"/>
                    </a:cubicBezTo>
                    <a:cubicBezTo>
                      <a:pt x="1349" y="26079"/>
                      <a:pt x="1349" y="26158"/>
                      <a:pt x="1349" y="26257"/>
                    </a:cubicBezTo>
                    <a:cubicBezTo>
                      <a:pt x="1369" y="26297"/>
                      <a:pt x="1349" y="26337"/>
                      <a:pt x="1309" y="26337"/>
                    </a:cubicBezTo>
                    <a:cubicBezTo>
                      <a:pt x="1270" y="26376"/>
                      <a:pt x="1270" y="26416"/>
                      <a:pt x="1270" y="26456"/>
                    </a:cubicBezTo>
                    <a:cubicBezTo>
                      <a:pt x="1270" y="26515"/>
                      <a:pt x="1309" y="26555"/>
                      <a:pt x="1270" y="26594"/>
                    </a:cubicBezTo>
                    <a:cubicBezTo>
                      <a:pt x="1230" y="26634"/>
                      <a:pt x="1230" y="26614"/>
                      <a:pt x="1270" y="26654"/>
                    </a:cubicBezTo>
                    <a:cubicBezTo>
                      <a:pt x="1329" y="26713"/>
                      <a:pt x="1369" y="26793"/>
                      <a:pt x="1369" y="26872"/>
                    </a:cubicBezTo>
                    <a:cubicBezTo>
                      <a:pt x="1369" y="26912"/>
                      <a:pt x="1389" y="26951"/>
                      <a:pt x="1408" y="26991"/>
                    </a:cubicBezTo>
                    <a:cubicBezTo>
                      <a:pt x="1408" y="27011"/>
                      <a:pt x="1428" y="27031"/>
                      <a:pt x="1428" y="27070"/>
                    </a:cubicBezTo>
                    <a:cubicBezTo>
                      <a:pt x="1389" y="27130"/>
                      <a:pt x="1389" y="27189"/>
                      <a:pt x="1408" y="27249"/>
                    </a:cubicBezTo>
                    <a:cubicBezTo>
                      <a:pt x="1408" y="27308"/>
                      <a:pt x="1408" y="27388"/>
                      <a:pt x="1428" y="27447"/>
                    </a:cubicBezTo>
                    <a:cubicBezTo>
                      <a:pt x="1428" y="27467"/>
                      <a:pt x="1428" y="27487"/>
                      <a:pt x="1408" y="27507"/>
                    </a:cubicBezTo>
                    <a:cubicBezTo>
                      <a:pt x="1389" y="27606"/>
                      <a:pt x="1408" y="27725"/>
                      <a:pt x="1329" y="27804"/>
                    </a:cubicBezTo>
                    <a:cubicBezTo>
                      <a:pt x="1309" y="27804"/>
                      <a:pt x="1329" y="27844"/>
                      <a:pt x="1369" y="27864"/>
                    </a:cubicBezTo>
                    <a:lnTo>
                      <a:pt x="1428" y="27883"/>
                    </a:lnTo>
                    <a:cubicBezTo>
                      <a:pt x="1408" y="27903"/>
                      <a:pt x="1408" y="27923"/>
                      <a:pt x="1389" y="27943"/>
                    </a:cubicBezTo>
                    <a:cubicBezTo>
                      <a:pt x="1369" y="27943"/>
                      <a:pt x="1349" y="27963"/>
                      <a:pt x="1369" y="27983"/>
                    </a:cubicBezTo>
                    <a:cubicBezTo>
                      <a:pt x="1428" y="28062"/>
                      <a:pt x="1408" y="28141"/>
                      <a:pt x="1428" y="28240"/>
                    </a:cubicBezTo>
                    <a:cubicBezTo>
                      <a:pt x="1448" y="28320"/>
                      <a:pt x="1389" y="28399"/>
                      <a:pt x="1408" y="28478"/>
                    </a:cubicBezTo>
                    <a:cubicBezTo>
                      <a:pt x="1448" y="28518"/>
                      <a:pt x="1428" y="28577"/>
                      <a:pt x="1448" y="28617"/>
                    </a:cubicBezTo>
                    <a:cubicBezTo>
                      <a:pt x="1488" y="28657"/>
                      <a:pt x="1448" y="28696"/>
                      <a:pt x="1428" y="28716"/>
                    </a:cubicBezTo>
                    <a:cubicBezTo>
                      <a:pt x="1389" y="28736"/>
                      <a:pt x="1389" y="28796"/>
                      <a:pt x="1428" y="28835"/>
                    </a:cubicBezTo>
                    <a:cubicBezTo>
                      <a:pt x="1428" y="28835"/>
                      <a:pt x="1468" y="28875"/>
                      <a:pt x="1448" y="28875"/>
                    </a:cubicBezTo>
                    <a:cubicBezTo>
                      <a:pt x="1448" y="28954"/>
                      <a:pt x="1448" y="29014"/>
                      <a:pt x="1448" y="29073"/>
                    </a:cubicBezTo>
                    <a:cubicBezTo>
                      <a:pt x="1448" y="29113"/>
                      <a:pt x="1428" y="29133"/>
                      <a:pt x="1389" y="29153"/>
                    </a:cubicBezTo>
                    <a:lnTo>
                      <a:pt x="1389" y="29192"/>
                    </a:lnTo>
                    <a:lnTo>
                      <a:pt x="1428" y="29252"/>
                    </a:lnTo>
                    <a:cubicBezTo>
                      <a:pt x="1508" y="29291"/>
                      <a:pt x="1428" y="29331"/>
                      <a:pt x="1428" y="29371"/>
                    </a:cubicBezTo>
                    <a:cubicBezTo>
                      <a:pt x="1508" y="29371"/>
                      <a:pt x="1508" y="29371"/>
                      <a:pt x="1468" y="29470"/>
                    </a:cubicBezTo>
                    <a:cubicBezTo>
                      <a:pt x="1488" y="29490"/>
                      <a:pt x="1468" y="29529"/>
                      <a:pt x="1428" y="29549"/>
                    </a:cubicBezTo>
                    <a:lnTo>
                      <a:pt x="1428" y="29589"/>
                    </a:lnTo>
                    <a:cubicBezTo>
                      <a:pt x="1468" y="29648"/>
                      <a:pt x="1527" y="29708"/>
                      <a:pt x="1448" y="29787"/>
                    </a:cubicBezTo>
                    <a:lnTo>
                      <a:pt x="1448" y="29827"/>
                    </a:lnTo>
                    <a:lnTo>
                      <a:pt x="1508" y="29827"/>
                    </a:lnTo>
                    <a:lnTo>
                      <a:pt x="1488" y="29847"/>
                    </a:lnTo>
                    <a:lnTo>
                      <a:pt x="1428" y="29946"/>
                    </a:lnTo>
                    <a:cubicBezTo>
                      <a:pt x="1448" y="29946"/>
                      <a:pt x="1468" y="29966"/>
                      <a:pt x="1488" y="29985"/>
                    </a:cubicBezTo>
                    <a:cubicBezTo>
                      <a:pt x="1468" y="30005"/>
                      <a:pt x="1468" y="30025"/>
                      <a:pt x="1468" y="30045"/>
                    </a:cubicBezTo>
                    <a:cubicBezTo>
                      <a:pt x="1468" y="30104"/>
                      <a:pt x="1428" y="30124"/>
                      <a:pt x="1389" y="30124"/>
                    </a:cubicBezTo>
                    <a:cubicBezTo>
                      <a:pt x="1329" y="30124"/>
                      <a:pt x="1349" y="30144"/>
                      <a:pt x="1309" y="30164"/>
                    </a:cubicBezTo>
                    <a:cubicBezTo>
                      <a:pt x="1303" y="30171"/>
                      <a:pt x="1296" y="30173"/>
                      <a:pt x="1290" y="30173"/>
                    </a:cubicBezTo>
                    <a:cubicBezTo>
                      <a:pt x="1278" y="30173"/>
                      <a:pt x="1270" y="30164"/>
                      <a:pt x="1270" y="30164"/>
                    </a:cubicBezTo>
                    <a:cubicBezTo>
                      <a:pt x="1250" y="30164"/>
                      <a:pt x="1230" y="30164"/>
                      <a:pt x="1230" y="30144"/>
                    </a:cubicBezTo>
                    <a:cubicBezTo>
                      <a:pt x="1230" y="30134"/>
                      <a:pt x="1235" y="30134"/>
                      <a:pt x="1242" y="30134"/>
                    </a:cubicBezTo>
                    <a:cubicBezTo>
                      <a:pt x="1250" y="30134"/>
                      <a:pt x="1260" y="30134"/>
                      <a:pt x="1270" y="30124"/>
                    </a:cubicBezTo>
                    <a:lnTo>
                      <a:pt x="1270" y="30104"/>
                    </a:lnTo>
                    <a:cubicBezTo>
                      <a:pt x="1255" y="30097"/>
                      <a:pt x="1241" y="30093"/>
                      <a:pt x="1227" y="30093"/>
                    </a:cubicBezTo>
                    <a:cubicBezTo>
                      <a:pt x="1204" y="30093"/>
                      <a:pt x="1183" y="30106"/>
                      <a:pt x="1170" y="30144"/>
                    </a:cubicBezTo>
                    <a:cubicBezTo>
                      <a:pt x="1151" y="30164"/>
                      <a:pt x="1151" y="30164"/>
                      <a:pt x="1131" y="30184"/>
                    </a:cubicBezTo>
                    <a:cubicBezTo>
                      <a:pt x="1190" y="30243"/>
                      <a:pt x="1170" y="30323"/>
                      <a:pt x="1230" y="30362"/>
                    </a:cubicBezTo>
                    <a:cubicBezTo>
                      <a:pt x="1270" y="30362"/>
                      <a:pt x="1309" y="30382"/>
                      <a:pt x="1309" y="30442"/>
                    </a:cubicBezTo>
                    <a:cubicBezTo>
                      <a:pt x="1309" y="30481"/>
                      <a:pt x="1270" y="30501"/>
                      <a:pt x="1230" y="30501"/>
                    </a:cubicBezTo>
                    <a:cubicBezTo>
                      <a:pt x="1210" y="30580"/>
                      <a:pt x="1230" y="30680"/>
                      <a:pt x="1170" y="30759"/>
                    </a:cubicBezTo>
                    <a:cubicBezTo>
                      <a:pt x="1131" y="30799"/>
                      <a:pt x="1111" y="30878"/>
                      <a:pt x="1131" y="30937"/>
                    </a:cubicBezTo>
                    <a:cubicBezTo>
                      <a:pt x="1151" y="31017"/>
                      <a:pt x="1151" y="31096"/>
                      <a:pt x="1111" y="31156"/>
                    </a:cubicBezTo>
                    <a:cubicBezTo>
                      <a:pt x="1111" y="31175"/>
                      <a:pt x="1091" y="31255"/>
                      <a:pt x="1190" y="31255"/>
                    </a:cubicBezTo>
                    <a:cubicBezTo>
                      <a:pt x="1270" y="31255"/>
                      <a:pt x="1250" y="31314"/>
                      <a:pt x="1250" y="31354"/>
                    </a:cubicBezTo>
                    <a:cubicBezTo>
                      <a:pt x="1270" y="31394"/>
                      <a:pt x="1250" y="31433"/>
                      <a:pt x="1210" y="31473"/>
                    </a:cubicBezTo>
                    <a:cubicBezTo>
                      <a:pt x="1170" y="31612"/>
                      <a:pt x="1131" y="31750"/>
                      <a:pt x="1131" y="31909"/>
                    </a:cubicBezTo>
                    <a:cubicBezTo>
                      <a:pt x="1131" y="31969"/>
                      <a:pt x="1071" y="32048"/>
                      <a:pt x="1091" y="32107"/>
                    </a:cubicBezTo>
                    <a:cubicBezTo>
                      <a:pt x="1131" y="32147"/>
                      <a:pt x="1131" y="32147"/>
                      <a:pt x="1091" y="32207"/>
                    </a:cubicBezTo>
                    <a:lnTo>
                      <a:pt x="1091" y="32226"/>
                    </a:lnTo>
                    <a:cubicBezTo>
                      <a:pt x="1131" y="32246"/>
                      <a:pt x="1131" y="32286"/>
                      <a:pt x="1111" y="32326"/>
                    </a:cubicBezTo>
                    <a:cubicBezTo>
                      <a:pt x="1111" y="32345"/>
                      <a:pt x="1111" y="32365"/>
                      <a:pt x="1091" y="32365"/>
                    </a:cubicBezTo>
                    <a:cubicBezTo>
                      <a:pt x="1091" y="32425"/>
                      <a:pt x="1111" y="32484"/>
                      <a:pt x="1131" y="32544"/>
                    </a:cubicBezTo>
                    <a:cubicBezTo>
                      <a:pt x="1111" y="32564"/>
                      <a:pt x="1111" y="32583"/>
                      <a:pt x="1091" y="32583"/>
                    </a:cubicBezTo>
                    <a:lnTo>
                      <a:pt x="1131" y="32683"/>
                    </a:lnTo>
                    <a:cubicBezTo>
                      <a:pt x="1151" y="32683"/>
                      <a:pt x="1190" y="32683"/>
                      <a:pt x="1190" y="32722"/>
                    </a:cubicBezTo>
                    <a:cubicBezTo>
                      <a:pt x="1170" y="32821"/>
                      <a:pt x="1151" y="32901"/>
                      <a:pt x="1111" y="33000"/>
                    </a:cubicBezTo>
                    <a:cubicBezTo>
                      <a:pt x="1131" y="33040"/>
                      <a:pt x="1111" y="33099"/>
                      <a:pt x="1091" y="33119"/>
                    </a:cubicBezTo>
                    <a:lnTo>
                      <a:pt x="1091" y="33238"/>
                    </a:lnTo>
                    <a:cubicBezTo>
                      <a:pt x="1091" y="33297"/>
                      <a:pt x="1012" y="33297"/>
                      <a:pt x="1012" y="33357"/>
                    </a:cubicBezTo>
                    <a:cubicBezTo>
                      <a:pt x="1012" y="33396"/>
                      <a:pt x="1032" y="33436"/>
                      <a:pt x="1051" y="33476"/>
                    </a:cubicBezTo>
                    <a:cubicBezTo>
                      <a:pt x="1051" y="33535"/>
                      <a:pt x="1071" y="33615"/>
                      <a:pt x="992" y="33654"/>
                    </a:cubicBezTo>
                    <a:lnTo>
                      <a:pt x="992" y="33694"/>
                    </a:lnTo>
                    <a:cubicBezTo>
                      <a:pt x="1012" y="33734"/>
                      <a:pt x="1012" y="33753"/>
                      <a:pt x="992" y="33773"/>
                    </a:cubicBezTo>
                    <a:cubicBezTo>
                      <a:pt x="952" y="33813"/>
                      <a:pt x="952" y="33872"/>
                      <a:pt x="952" y="33932"/>
                    </a:cubicBezTo>
                    <a:cubicBezTo>
                      <a:pt x="992" y="33952"/>
                      <a:pt x="992" y="33991"/>
                      <a:pt x="992" y="34011"/>
                    </a:cubicBezTo>
                    <a:cubicBezTo>
                      <a:pt x="972" y="34071"/>
                      <a:pt x="952" y="34110"/>
                      <a:pt x="913" y="34150"/>
                    </a:cubicBezTo>
                    <a:cubicBezTo>
                      <a:pt x="913" y="34170"/>
                      <a:pt x="913" y="34170"/>
                      <a:pt x="913" y="34190"/>
                    </a:cubicBezTo>
                    <a:cubicBezTo>
                      <a:pt x="913" y="34210"/>
                      <a:pt x="933" y="34229"/>
                      <a:pt x="933" y="34249"/>
                    </a:cubicBezTo>
                    <a:cubicBezTo>
                      <a:pt x="952" y="34289"/>
                      <a:pt x="952" y="34329"/>
                      <a:pt x="952" y="34368"/>
                    </a:cubicBezTo>
                    <a:cubicBezTo>
                      <a:pt x="952" y="34388"/>
                      <a:pt x="913" y="34408"/>
                      <a:pt x="873" y="34428"/>
                    </a:cubicBezTo>
                    <a:cubicBezTo>
                      <a:pt x="853" y="34448"/>
                      <a:pt x="853" y="34487"/>
                      <a:pt x="853" y="34507"/>
                    </a:cubicBezTo>
                    <a:cubicBezTo>
                      <a:pt x="853" y="34527"/>
                      <a:pt x="853" y="34567"/>
                      <a:pt x="814" y="34606"/>
                    </a:cubicBezTo>
                    <a:cubicBezTo>
                      <a:pt x="754" y="34646"/>
                      <a:pt x="774" y="34705"/>
                      <a:pt x="794" y="34765"/>
                    </a:cubicBezTo>
                    <a:cubicBezTo>
                      <a:pt x="893" y="34765"/>
                      <a:pt x="873" y="34844"/>
                      <a:pt x="873" y="34904"/>
                    </a:cubicBezTo>
                    <a:cubicBezTo>
                      <a:pt x="893" y="35003"/>
                      <a:pt x="913" y="35102"/>
                      <a:pt x="933" y="35221"/>
                    </a:cubicBezTo>
                    <a:cubicBezTo>
                      <a:pt x="992" y="35320"/>
                      <a:pt x="992" y="35459"/>
                      <a:pt x="933" y="35558"/>
                    </a:cubicBezTo>
                    <a:lnTo>
                      <a:pt x="933" y="35657"/>
                    </a:lnTo>
                    <a:cubicBezTo>
                      <a:pt x="933" y="35697"/>
                      <a:pt x="913" y="35737"/>
                      <a:pt x="873" y="35756"/>
                    </a:cubicBezTo>
                    <a:cubicBezTo>
                      <a:pt x="873" y="35796"/>
                      <a:pt x="873" y="35816"/>
                      <a:pt x="933" y="35836"/>
                    </a:cubicBezTo>
                    <a:cubicBezTo>
                      <a:pt x="938" y="35839"/>
                      <a:pt x="942" y="35840"/>
                      <a:pt x="945" y="35840"/>
                    </a:cubicBezTo>
                    <a:cubicBezTo>
                      <a:pt x="962" y="35840"/>
                      <a:pt x="933" y="35796"/>
                      <a:pt x="933" y="35796"/>
                    </a:cubicBezTo>
                    <a:cubicBezTo>
                      <a:pt x="952" y="35796"/>
                      <a:pt x="972" y="35816"/>
                      <a:pt x="952" y="35836"/>
                    </a:cubicBezTo>
                    <a:cubicBezTo>
                      <a:pt x="972" y="35875"/>
                      <a:pt x="952" y="35895"/>
                      <a:pt x="933" y="35935"/>
                    </a:cubicBezTo>
                    <a:cubicBezTo>
                      <a:pt x="933" y="35955"/>
                      <a:pt x="992" y="35975"/>
                      <a:pt x="972" y="35994"/>
                    </a:cubicBezTo>
                    <a:cubicBezTo>
                      <a:pt x="952" y="36034"/>
                      <a:pt x="873" y="36054"/>
                      <a:pt x="913" y="36133"/>
                    </a:cubicBezTo>
                    <a:cubicBezTo>
                      <a:pt x="952" y="36213"/>
                      <a:pt x="893" y="36252"/>
                      <a:pt x="913" y="36312"/>
                    </a:cubicBezTo>
                    <a:cubicBezTo>
                      <a:pt x="913" y="36411"/>
                      <a:pt x="913" y="36530"/>
                      <a:pt x="913" y="36629"/>
                    </a:cubicBezTo>
                    <a:lnTo>
                      <a:pt x="972" y="36629"/>
                    </a:lnTo>
                    <a:lnTo>
                      <a:pt x="972" y="36530"/>
                    </a:lnTo>
                    <a:cubicBezTo>
                      <a:pt x="972" y="36510"/>
                      <a:pt x="972" y="36505"/>
                      <a:pt x="975" y="36505"/>
                    </a:cubicBezTo>
                    <a:cubicBezTo>
                      <a:pt x="977" y="36505"/>
                      <a:pt x="982" y="36510"/>
                      <a:pt x="992" y="36510"/>
                    </a:cubicBezTo>
                    <a:cubicBezTo>
                      <a:pt x="992" y="36504"/>
                      <a:pt x="994" y="36502"/>
                      <a:pt x="996" y="36502"/>
                    </a:cubicBezTo>
                    <a:cubicBezTo>
                      <a:pt x="1002" y="36502"/>
                      <a:pt x="1012" y="36516"/>
                      <a:pt x="1012" y="36530"/>
                    </a:cubicBezTo>
                    <a:cubicBezTo>
                      <a:pt x="1012" y="36530"/>
                      <a:pt x="1051" y="36609"/>
                      <a:pt x="1012" y="36629"/>
                    </a:cubicBezTo>
                    <a:lnTo>
                      <a:pt x="972" y="36788"/>
                    </a:lnTo>
                    <a:cubicBezTo>
                      <a:pt x="993" y="36774"/>
                      <a:pt x="1012" y="36767"/>
                      <a:pt x="1027" y="36767"/>
                    </a:cubicBezTo>
                    <a:cubicBezTo>
                      <a:pt x="1055" y="36767"/>
                      <a:pt x="1071" y="36789"/>
                      <a:pt x="1071" y="36827"/>
                    </a:cubicBezTo>
                    <a:cubicBezTo>
                      <a:pt x="1071" y="36847"/>
                      <a:pt x="1071" y="36887"/>
                      <a:pt x="1051" y="36907"/>
                    </a:cubicBezTo>
                    <a:cubicBezTo>
                      <a:pt x="1051" y="36966"/>
                      <a:pt x="1071" y="37026"/>
                      <a:pt x="1111" y="37085"/>
                    </a:cubicBezTo>
                    <a:cubicBezTo>
                      <a:pt x="1151" y="37125"/>
                      <a:pt x="1151" y="37125"/>
                      <a:pt x="1091" y="37164"/>
                    </a:cubicBezTo>
                    <a:lnTo>
                      <a:pt x="1051" y="37164"/>
                    </a:lnTo>
                    <a:cubicBezTo>
                      <a:pt x="1032" y="37204"/>
                      <a:pt x="1012" y="37224"/>
                      <a:pt x="992" y="37244"/>
                    </a:cubicBezTo>
                    <a:cubicBezTo>
                      <a:pt x="952" y="37264"/>
                      <a:pt x="913" y="37283"/>
                      <a:pt x="893" y="37303"/>
                    </a:cubicBezTo>
                    <a:cubicBezTo>
                      <a:pt x="853" y="37422"/>
                      <a:pt x="873" y="37561"/>
                      <a:pt x="952" y="37700"/>
                    </a:cubicBezTo>
                    <a:cubicBezTo>
                      <a:pt x="992" y="37799"/>
                      <a:pt x="972" y="37839"/>
                      <a:pt x="873" y="37878"/>
                    </a:cubicBezTo>
                    <a:lnTo>
                      <a:pt x="873" y="37918"/>
                    </a:lnTo>
                    <a:cubicBezTo>
                      <a:pt x="933" y="37938"/>
                      <a:pt x="1012" y="37918"/>
                      <a:pt x="972" y="38017"/>
                    </a:cubicBezTo>
                    <a:cubicBezTo>
                      <a:pt x="972" y="38057"/>
                      <a:pt x="952" y="38096"/>
                      <a:pt x="1012" y="38116"/>
                    </a:cubicBezTo>
                    <a:cubicBezTo>
                      <a:pt x="1051" y="38136"/>
                      <a:pt x="1071" y="38156"/>
                      <a:pt x="1051" y="38196"/>
                    </a:cubicBezTo>
                    <a:cubicBezTo>
                      <a:pt x="1012" y="38315"/>
                      <a:pt x="1012" y="38434"/>
                      <a:pt x="1051" y="38533"/>
                    </a:cubicBezTo>
                    <a:lnTo>
                      <a:pt x="1091" y="38731"/>
                    </a:lnTo>
                    <a:cubicBezTo>
                      <a:pt x="1091" y="38791"/>
                      <a:pt x="1131" y="38850"/>
                      <a:pt x="1091" y="38890"/>
                    </a:cubicBezTo>
                    <a:cubicBezTo>
                      <a:pt x="1091" y="38910"/>
                      <a:pt x="1091" y="38910"/>
                      <a:pt x="1091" y="38910"/>
                    </a:cubicBezTo>
                    <a:cubicBezTo>
                      <a:pt x="1091" y="38929"/>
                      <a:pt x="1091" y="38929"/>
                      <a:pt x="1091" y="38949"/>
                    </a:cubicBezTo>
                    <a:cubicBezTo>
                      <a:pt x="1131" y="38949"/>
                      <a:pt x="1111" y="38969"/>
                      <a:pt x="1091" y="38989"/>
                    </a:cubicBezTo>
                    <a:cubicBezTo>
                      <a:pt x="1091" y="39048"/>
                      <a:pt x="1071" y="39108"/>
                      <a:pt x="1151" y="39128"/>
                    </a:cubicBezTo>
                    <a:cubicBezTo>
                      <a:pt x="1151" y="39128"/>
                      <a:pt x="1151" y="39167"/>
                      <a:pt x="1170" y="39207"/>
                    </a:cubicBezTo>
                    <a:cubicBezTo>
                      <a:pt x="1210" y="39267"/>
                      <a:pt x="1230" y="39346"/>
                      <a:pt x="1210" y="39425"/>
                    </a:cubicBezTo>
                    <a:lnTo>
                      <a:pt x="1210" y="39505"/>
                    </a:lnTo>
                    <a:lnTo>
                      <a:pt x="1250" y="39505"/>
                    </a:lnTo>
                    <a:cubicBezTo>
                      <a:pt x="1250" y="39485"/>
                      <a:pt x="1250" y="39465"/>
                      <a:pt x="1289" y="39465"/>
                    </a:cubicBezTo>
                    <a:cubicBezTo>
                      <a:pt x="1309" y="39465"/>
                      <a:pt x="1309" y="39505"/>
                      <a:pt x="1289" y="39505"/>
                    </a:cubicBezTo>
                    <a:cubicBezTo>
                      <a:pt x="1289" y="39524"/>
                      <a:pt x="1270" y="39544"/>
                      <a:pt x="1270" y="39544"/>
                    </a:cubicBezTo>
                    <a:cubicBezTo>
                      <a:pt x="1270" y="39564"/>
                      <a:pt x="1270" y="39584"/>
                      <a:pt x="1270" y="39604"/>
                    </a:cubicBezTo>
                    <a:lnTo>
                      <a:pt x="1270" y="39643"/>
                    </a:lnTo>
                    <a:lnTo>
                      <a:pt x="1309" y="39643"/>
                    </a:lnTo>
                    <a:cubicBezTo>
                      <a:pt x="1349" y="39643"/>
                      <a:pt x="1389" y="39643"/>
                      <a:pt x="1408" y="39683"/>
                    </a:cubicBezTo>
                    <a:lnTo>
                      <a:pt x="1408" y="39782"/>
                    </a:lnTo>
                    <a:cubicBezTo>
                      <a:pt x="1468" y="39842"/>
                      <a:pt x="1428" y="39961"/>
                      <a:pt x="1468" y="40020"/>
                    </a:cubicBezTo>
                    <a:cubicBezTo>
                      <a:pt x="1527" y="40099"/>
                      <a:pt x="1508" y="40099"/>
                      <a:pt x="1468" y="40119"/>
                    </a:cubicBezTo>
                    <a:cubicBezTo>
                      <a:pt x="1428" y="40159"/>
                      <a:pt x="1448" y="40218"/>
                      <a:pt x="1428" y="40258"/>
                    </a:cubicBezTo>
                    <a:cubicBezTo>
                      <a:pt x="1408" y="40298"/>
                      <a:pt x="1428" y="40318"/>
                      <a:pt x="1448" y="40337"/>
                    </a:cubicBezTo>
                    <a:cubicBezTo>
                      <a:pt x="1547" y="40417"/>
                      <a:pt x="1508" y="40516"/>
                      <a:pt x="1488" y="40595"/>
                    </a:cubicBezTo>
                    <a:cubicBezTo>
                      <a:pt x="1508" y="40615"/>
                      <a:pt x="1508" y="40655"/>
                      <a:pt x="1508" y="40675"/>
                    </a:cubicBezTo>
                    <a:cubicBezTo>
                      <a:pt x="1508" y="40714"/>
                      <a:pt x="1527" y="40754"/>
                      <a:pt x="1567" y="40774"/>
                    </a:cubicBezTo>
                    <a:cubicBezTo>
                      <a:pt x="1627" y="40794"/>
                      <a:pt x="1607" y="40853"/>
                      <a:pt x="1587" y="40893"/>
                    </a:cubicBezTo>
                    <a:cubicBezTo>
                      <a:pt x="1646" y="40913"/>
                      <a:pt x="1646" y="40992"/>
                      <a:pt x="1607" y="41032"/>
                    </a:cubicBezTo>
                    <a:cubicBezTo>
                      <a:pt x="1567" y="41071"/>
                      <a:pt x="1527" y="41131"/>
                      <a:pt x="1547" y="41210"/>
                    </a:cubicBezTo>
                    <a:cubicBezTo>
                      <a:pt x="1567" y="41210"/>
                      <a:pt x="1567" y="41230"/>
                      <a:pt x="1567" y="41250"/>
                    </a:cubicBezTo>
                    <a:cubicBezTo>
                      <a:pt x="1527" y="41349"/>
                      <a:pt x="1527" y="41349"/>
                      <a:pt x="1607" y="41388"/>
                    </a:cubicBezTo>
                    <a:lnTo>
                      <a:pt x="1646" y="41388"/>
                    </a:lnTo>
                    <a:cubicBezTo>
                      <a:pt x="1666" y="41408"/>
                      <a:pt x="1686" y="41428"/>
                      <a:pt x="1666" y="41468"/>
                    </a:cubicBezTo>
                    <a:cubicBezTo>
                      <a:pt x="1666" y="41491"/>
                      <a:pt x="1659" y="41501"/>
                      <a:pt x="1646" y="41501"/>
                    </a:cubicBezTo>
                    <a:cubicBezTo>
                      <a:pt x="1636" y="41501"/>
                      <a:pt x="1623" y="41496"/>
                      <a:pt x="1607" y="41488"/>
                    </a:cubicBezTo>
                    <a:cubicBezTo>
                      <a:pt x="1596" y="41482"/>
                      <a:pt x="1586" y="41480"/>
                      <a:pt x="1575" y="41480"/>
                    </a:cubicBezTo>
                    <a:cubicBezTo>
                      <a:pt x="1547" y="41480"/>
                      <a:pt x="1522" y="41498"/>
                      <a:pt x="1508" y="41527"/>
                    </a:cubicBezTo>
                    <a:cubicBezTo>
                      <a:pt x="1508" y="41567"/>
                      <a:pt x="1448" y="41626"/>
                      <a:pt x="1468" y="41686"/>
                    </a:cubicBezTo>
                    <a:cubicBezTo>
                      <a:pt x="1468" y="41726"/>
                      <a:pt x="1448" y="41785"/>
                      <a:pt x="1408" y="41825"/>
                    </a:cubicBezTo>
                    <a:lnTo>
                      <a:pt x="1408" y="41845"/>
                    </a:lnTo>
                    <a:lnTo>
                      <a:pt x="1408" y="41864"/>
                    </a:lnTo>
                    <a:cubicBezTo>
                      <a:pt x="1408" y="41924"/>
                      <a:pt x="1408" y="41964"/>
                      <a:pt x="1428" y="42023"/>
                    </a:cubicBezTo>
                    <a:cubicBezTo>
                      <a:pt x="1448" y="42063"/>
                      <a:pt x="1428" y="42102"/>
                      <a:pt x="1408" y="42142"/>
                    </a:cubicBezTo>
                    <a:cubicBezTo>
                      <a:pt x="1349" y="42261"/>
                      <a:pt x="1309" y="42400"/>
                      <a:pt x="1329" y="42539"/>
                    </a:cubicBezTo>
                    <a:cubicBezTo>
                      <a:pt x="1329" y="42598"/>
                      <a:pt x="1250" y="42658"/>
                      <a:pt x="1329" y="42717"/>
                    </a:cubicBezTo>
                    <a:cubicBezTo>
                      <a:pt x="1349" y="42737"/>
                      <a:pt x="1369" y="42757"/>
                      <a:pt x="1369" y="42757"/>
                    </a:cubicBezTo>
                    <a:cubicBezTo>
                      <a:pt x="1309" y="42896"/>
                      <a:pt x="1488" y="43015"/>
                      <a:pt x="1389" y="43134"/>
                    </a:cubicBezTo>
                    <a:lnTo>
                      <a:pt x="1369" y="43153"/>
                    </a:lnTo>
                    <a:cubicBezTo>
                      <a:pt x="1448" y="43153"/>
                      <a:pt x="1448" y="43153"/>
                      <a:pt x="1468" y="43094"/>
                    </a:cubicBezTo>
                    <a:cubicBezTo>
                      <a:pt x="1468" y="43094"/>
                      <a:pt x="1468" y="43074"/>
                      <a:pt x="1468" y="43054"/>
                    </a:cubicBezTo>
                    <a:cubicBezTo>
                      <a:pt x="1468" y="43010"/>
                      <a:pt x="1486" y="42997"/>
                      <a:pt x="1506" y="42997"/>
                    </a:cubicBezTo>
                    <a:cubicBezTo>
                      <a:pt x="1522" y="42997"/>
                      <a:pt x="1538" y="43006"/>
                      <a:pt x="1547" y="43015"/>
                    </a:cubicBezTo>
                    <a:cubicBezTo>
                      <a:pt x="1547" y="43094"/>
                      <a:pt x="1547" y="43193"/>
                      <a:pt x="1508" y="43253"/>
                    </a:cubicBezTo>
                    <a:cubicBezTo>
                      <a:pt x="1587" y="43253"/>
                      <a:pt x="1607" y="43153"/>
                      <a:pt x="1627" y="43153"/>
                    </a:cubicBezTo>
                    <a:cubicBezTo>
                      <a:pt x="1666" y="43153"/>
                      <a:pt x="1627" y="43173"/>
                      <a:pt x="1627" y="43173"/>
                    </a:cubicBezTo>
                    <a:cubicBezTo>
                      <a:pt x="1607" y="43292"/>
                      <a:pt x="1646" y="43391"/>
                      <a:pt x="1706" y="43491"/>
                    </a:cubicBezTo>
                    <a:cubicBezTo>
                      <a:pt x="1726" y="43510"/>
                      <a:pt x="1746" y="43510"/>
                      <a:pt x="1765" y="43510"/>
                    </a:cubicBezTo>
                    <a:lnTo>
                      <a:pt x="1825" y="43510"/>
                    </a:lnTo>
                    <a:cubicBezTo>
                      <a:pt x="1865" y="43510"/>
                      <a:pt x="1884" y="43530"/>
                      <a:pt x="1884" y="43570"/>
                    </a:cubicBezTo>
                    <a:cubicBezTo>
                      <a:pt x="1884" y="43610"/>
                      <a:pt x="1845" y="43629"/>
                      <a:pt x="1825" y="43629"/>
                    </a:cubicBezTo>
                    <a:cubicBezTo>
                      <a:pt x="1780" y="43629"/>
                      <a:pt x="1736" y="43596"/>
                      <a:pt x="1699" y="43596"/>
                    </a:cubicBezTo>
                    <a:cubicBezTo>
                      <a:pt x="1687" y="43596"/>
                      <a:pt x="1676" y="43600"/>
                      <a:pt x="1666" y="43610"/>
                    </a:cubicBezTo>
                    <a:cubicBezTo>
                      <a:pt x="1646" y="43649"/>
                      <a:pt x="1627" y="43729"/>
                      <a:pt x="1646" y="43788"/>
                    </a:cubicBezTo>
                    <a:cubicBezTo>
                      <a:pt x="1686" y="43848"/>
                      <a:pt x="1587" y="43867"/>
                      <a:pt x="1587" y="43927"/>
                    </a:cubicBezTo>
                    <a:lnTo>
                      <a:pt x="1587" y="44046"/>
                    </a:lnTo>
                    <a:cubicBezTo>
                      <a:pt x="1594" y="44052"/>
                      <a:pt x="1600" y="44055"/>
                      <a:pt x="1607" y="44055"/>
                    </a:cubicBezTo>
                    <a:cubicBezTo>
                      <a:pt x="1620" y="44055"/>
                      <a:pt x="1633" y="44046"/>
                      <a:pt x="1646" y="44046"/>
                    </a:cubicBezTo>
                    <a:cubicBezTo>
                      <a:pt x="1656" y="44046"/>
                      <a:pt x="1671" y="44041"/>
                      <a:pt x="1686" y="44041"/>
                    </a:cubicBezTo>
                    <a:cubicBezTo>
                      <a:pt x="1701" y="44041"/>
                      <a:pt x="1716" y="44046"/>
                      <a:pt x="1726" y="44066"/>
                    </a:cubicBezTo>
                    <a:cubicBezTo>
                      <a:pt x="1785" y="44105"/>
                      <a:pt x="1785" y="44185"/>
                      <a:pt x="1765" y="44224"/>
                    </a:cubicBezTo>
                    <a:cubicBezTo>
                      <a:pt x="1751" y="44253"/>
                      <a:pt x="1726" y="44272"/>
                      <a:pt x="1698" y="44272"/>
                    </a:cubicBezTo>
                    <a:cubicBezTo>
                      <a:pt x="1688" y="44272"/>
                      <a:pt x="1677" y="44269"/>
                      <a:pt x="1666" y="44264"/>
                    </a:cubicBezTo>
                    <a:cubicBezTo>
                      <a:pt x="1627" y="44264"/>
                      <a:pt x="1587" y="44244"/>
                      <a:pt x="1547" y="44224"/>
                    </a:cubicBezTo>
                    <a:lnTo>
                      <a:pt x="1547" y="44224"/>
                    </a:lnTo>
                    <a:lnTo>
                      <a:pt x="1567" y="44284"/>
                    </a:lnTo>
                    <a:cubicBezTo>
                      <a:pt x="1587" y="44304"/>
                      <a:pt x="1607" y="44343"/>
                      <a:pt x="1567" y="44363"/>
                    </a:cubicBezTo>
                    <a:lnTo>
                      <a:pt x="1567" y="44403"/>
                    </a:lnTo>
                    <a:cubicBezTo>
                      <a:pt x="1567" y="44423"/>
                      <a:pt x="1587" y="44442"/>
                      <a:pt x="1607" y="44462"/>
                    </a:cubicBezTo>
                    <a:lnTo>
                      <a:pt x="1686" y="44403"/>
                    </a:lnTo>
                    <a:cubicBezTo>
                      <a:pt x="1711" y="44395"/>
                      <a:pt x="1732" y="44390"/>
                      <a:pt x="1747" y="44390"/>
                    </a:cubicBezTo>
                    <a:cubicBezTo>
                      <a:pt x="1768" y="44390"/>
                      <a:pt x="1777" y="44399"/>
                      <a:pt x="1765" y="44423"/>
                    </a:cubicBezTo>
                    <a:cubicBezTo>
                      <a:pt x="1765" y="44482"/>
                      <a:pt x="1746" y="44522"/>
                      <a:pt x="1726" y="44561"/>
                    </a:cubicBezTo>
                    <a:cubicBezTo>
                      <a:pt x="1765" y="44561"/>
                      <a:pt x="1765" y="44561"/>
                      <a:pt x="1765" y="44581"/>
                    </a:cubicBezTo>
                    <a:cubicBezTo>
                      <a:pt x="1785" y="44661"/>
                      <a:pt x="1765" y="44720"/>
                      <a:pt x="1726" y="44780"/>
                    </a:cubicBezTo>
                    <a:cubicBezTo>
                      <a:pt x="1732" y="44774"/>
                      <a:pt x="1737" y="44771"/>
                      <a:pt x="1743" y="44771"/>
                    </a:cubicBezTo>
                    <a:cubicBezTo>
                      <a:pt x="1756" y="44771"/>
                      <a:pt x="1765" y="44785"/>
                      <a:pt x="1765" y="44799"/>
                    </a:cubicBezTo>
                    <a:cubicBezTo>
                      <a:pt x="1765" y="44918"/>
                      <a:pt x="1765" y="45018"/>
                      <a:pt x="1785" y="45117"/>
                    </a:cubicBezTo>
                    <a:cubicBezTo>
                      <a:pt x="1805" y="45156"/>
                      <a:pt x="1825" y="45196"/>
                      <a:pt x="1825" y="45236"/>
                    </a:cubicBezTo>
                    <a:cubicBezTo>
                      <a:pt x="1805" y="45315"/>
                      <a:pt x="1805" y="45375"/>
                      <a:pt x="1825" y="45434"/>
                    </a:cubicBezTo>
                    <a:cubicBezTo>
                      <a:pt x="1865" y="45533"/>
                      <a:pt x="1785" y="45593"/>
                      <a:pt x="1805" y="45692"/>
                    </a:cubicBezTo>
                    <a:cubicBezTo>
                      <a:pt x="1805" y="45712"/>
                      <a:pt x="1746" y="45732"/>
                      <a:pt x="1706" y="45732"/>
                    </a:cubicBezTo>
                    <a:cubicBezTo>
                      <a:pt x="1686" y="45732"/>
                      <a:pt x="1646" y="45712"/>
                      <a:pt x="1627" y="45712"/>
                    </a:cubicBezTo>
                    <a:cubicBezTo>
                      <a:pt x="1587" y="45751"/>
                      <a:pt x="1587" y="45811"/>
                      <a:pt x="1607" y="45870"/>
                    </a:cubicBezTo>
                    <a:cubicBezTo>
                      <a:pt x="1646" y="45870"/>
                      <a:pt x="1666" y="45870"/>
                      <a:pt x="1646" y="45910"/>
                    </a:cubicBezTo>
                    <a:cubicBezTo>
                      <a:pt x="1607" y="45950"/>
                      <a:pt x="1567" y="45989"/>
                      <a:pt x="1527" y="46029"/>
                    </a:cubicBezTo>
                    <a:cubicBezTo>
                      <a:pt x="1508" y="46029"/>
                      <a:pt x="1508" y="46009"/>
                      <a:pt x="1488" y="45989"/>
                    </a:cubicBezTo>
                    <a:cubicBezTo>
                      <a:pt x="1448" y="46009"/>
                      <a:pt x="1468" y="46069"/>
                      <a:pt x="1448" y="46108"/>
                    </a:cubicBezTo>
                    <a:cubicBezTo>
                      <a:pt x="1428" y="46207"/>
                      <a:pt x="1408" y="46307"/>
                      <a:pt x="1369" y="46406"/>
                    </a:cubicBezTo>
                    <a:cubicBezTo>
                      <a:pt x="1369" y="46426"/>
                      <a:pt x="1369" y="46445"/>
                      <a:pt x="1389" y="46465"/>
                    </a:cubicBezTo>
                    <a:cubicBezTo>
                      <a:pt x="1428" y="46465"/>
                      <a:pt x="1468" y="46485"/>
                      <a:pt x="1488" y="46505"/>
                    </a:cubicBezTo>
                    <a:cubicBezTo>
                      <a:pt x="1494" y="46511"/>
                      <a:pt x="1499" y="46513"/>
                      <a:pt x="1505" y="46513"/>
                    </a:cubicBezTo>
                    <a:cubicBezTo>
                      <a:pt x="1518" y="46513"/>
                      <a:pt x="1527" y="46499"/>
                      <a:pt x="1527" y="46485"/>
                    </a:cubicBezTo>
                    <a:cubicBezTo>
                      <a:pt x="1527" y="46465"/>
                      <a:pt x="1488" y="46426"/>
                      <a:pt x="1527" y="46406"/>
                    </a:cubicBezTo>
                    <a:cubicBezTo>
                      <a:pt x="1547" y="46399"/>
                      <a:pt x="1563" y="46397"/>
                      <a:pt x="1575" y="46397"/>
                    </a:cubicBezTo>
                    <a:cubicBezTo>
                      <a:pt x="1600" y="46397"/>
                      <a:pt x="1613" y="46406"/>
                      <a:pt x="1627" y="46406"/>
                    </a:cubicBezTo>
                    <a:cubicBezTo>
                      <a:pt x="1627" y="46485"/>
                      <a:pt x="1587" y="46545"/>
                      <a:pt x="1627" y="46604"/>
                    </a:cubicBezTo>
                    <a:cubicBezTo>
                      <a:pt x="1666" y="46664"/>
                      <a:pt x="1627" y="46664"/>
                      <a:pt x="1607" y="46703"/>
                    </a:cubicBezTo>
                    <a:cubicBezTo>
                      <a:pt x="1607" y="46763"/>
                      <a:pt x="1567" y="46822"/>
                      <a:pt x="1508" y="46862"/>
                    </a:cubicBezTo>
                    <a:cubicBezTo>
                      <a:pt x="1508" y="46882"/>
                      <a:pt x="1508" y="46902"/>
                      <a:pt x="1468" y="46902"/>
                    </a:cubicBezTo>
                    <a:cubicBezTo>
                      <a:pt x="1448" y="46961"/>
                      <a:pt x="1468" y="47021"/>
                      <a:pt x="1488" y="47080"/>
                    </a:cubicBezTo>
                    <a:cubicBezTo>
                      <a:pt x="1527" y="47159"/>
                      <a:pt x="1547" y="47239"/>
                      <a:pt x="1508" y="47318"/>
                    </a:cubicBezTo>
                    <a:cubicBezTo>
                      <a:pt x="1508" y="47378"/>
                      <a:pt x="1508" y="47417"/>
                      <a:pt x="1508" y="47477"/>
                    </a:cubicBezTo>
                    <a:cubicBezTo>
                      <a:pt x="1508" y="47516"/>
                      <a:pt x="1527" y="47556"/>
                      <a:pt x="1587" y="47576"/>
                    </a:cubicBezTo>
                    <a:cubicBezTo>
                      <a:pt x="1627" y="47576"/>
                      <a:pt x="1627" y="47576"/>
                      <a:pt x="1627" y="47596"/>
                    </a:cubicBezTo>
                    <a:cubicBezTo>
                      <a:pt x="1646" y="47615"/>
                      <a:pt x="1627" y="47635"/>
                      <a:pt x="1627" y="47655"/>
                    </a:cubicBezTo>
                    <a:cubicBezTo>
                      <a:pt x="1627" y="47675"/>
                      <a:pt x="1666" y="47675"/>
                      <a:pt x="1666" y="47695"/>
                    </a:cubicBezTo>
                    <a:cubicBezTo>
                      <a:pt x="1646" y="47794"/>
                      <a:pt x="1686" y="47774"/>
                      <a:pt x="1666" y="47814"/>
                    </a:cubicBezTo>
                    <a:cubicBezTo>
                      <a:pt x="1646" y="47834"/>
                      <a:pt x="1627" y="47834"/>
                      <a:pt x="1607" y="47853"/>
                    </a:cubicBezTo>
                    <a:cubicBezTo>
                      <a:pt x="1587" y="47893"/>
                      <a:pt x="1587" y="47913"/>
                      <a:pt x="1627" y="47953"/>
                    </a:cubicBezTo>
                    <a:cubicBezTo>
                      <a:pt x="1706" y="48032"/>
                      <a:pt x="1666" y="48111"/>
                      <a:pt x="1627" y="48191"/>
                    </a:cubicBezTo>
                    <a:lnTo>
                      <a:pt x="1627" y="48409"/>
                    </a:lnTo>
                    <a:cubicBezTo>
                      <a:pt x="1686" y="48488"/>
                      <a:pt x="1686" y="48488"/>
                      <a:pt x="1627" y="48548"/>
                    </a:cubicBezTo>
                    <a:cubicBezTo>
                      <a:pt x="1587" y="48528"/>
                      <a:pt x="1567" y="48488"/>
                      <a:pt x="1567" y="48448"/>
                    </a:cubicBezTo>
                    <a:lnTo>
                      <a:pt x="1488" y="48488"/>
                    </a:lnTo>
                    <a:lnTo>
                      <a:pt x="1448" y="48548"/>
                    </a:lnTo>
                    <a:cubicBezTo>
                      <a:pt x="1468" y="48587"/>
                      <a:pt x="1488" y="48627"/>
                      <a:pt x="1448" y="48686"/>
                    </a:cubicBezTo>
                    <a:cubicBezTo>
                      <a:pt x="1389" y="48726"/>
                      <a:pt x="1369" y="48825"/>
                      <a:pt x="1270" y="48825"/>
                    </a:cubicBezTo>
                    <a:cubicBezTo>
                      <a:pt x="1270" y="48905"/>
                      <a:pt x="1210" y="48964"/>
                      <a:pt x="1250" y="49063"/>
                    </a:cubicBezTo>
                    <a:cubicBezTo>
                      <a:pt x="1270" y="49103"/>
                      <a:pt x="1250" y="49162"/>
                      <a:pt x="1210" y="49222"/>
                    </a:cubicBezTo>
                    <a:cubicBezTo>
                      <a:pt x="1309" y="49321"/>
                      <a:pt x="1488" y="49301"/>
                      <a:pt x="1468" y="49380"/>
                    </a:cubicBezTo>
                    <a:cubicBezTo>
                      <a:pt x="1448" y="49460"/>
                      <a:pt x="1389" y="49460"/>
                      <a:pt x="1329" y="49460"/>
                    </a:cubicBezTo>
                    <a:cubicBezTo>
                      <a:pt x="1230" y="49460"/>
                      <a:pt x="1230" y="49460"/>
                      <a:pt x="1230" y="49519"/>
                    </a:cubicBezTo>
                    <a:cubicBezTo>
                      <a:pt x="1230" y="49559"/>
                      <a:pt x="1250" y="49618"/>
                      <a:pt x="1250" y="49658"/>
                    </a:cubicBezTo>
                    <a:cubicBezTo>
                      <a:pt x="1270" y="49698"/>
                      <a:pt x="1270" y="49757"/>
                      <a:pt x="1230" y="49797"/>
                    </a:cubicBezTo>
                    <a:cubicBezTo>
                      <a:pt x="1170" y="49856"/>
                      <a:pt x="1151" y="49936"/>
                      <a:pt x="1170" y="50015"/>
                    </a:cubicBezTo>
                    <a:cubicBezTo>
                      <a:pt x="1289" y="50055"/>
                      <a:pt x="1230" y="50154"/>
                      <a:pt x="1230" y="50233"/>
                    </a:cubicBezTo>
                    <a:cubicBezTo>
                      <a:pt x="1250" y="50313"/>
                      <a:pt x="1210" y="50313"/>
                      <a:pt x="1151" y="50313"/>
                    </a:cubicBezTo>
                    <a:lnTo>
                      <a:pt x="1111" y="50313"/>
                    </a:lnTo>
                    <a:lnTo>
                      <a:pt x="1111" y="50392"/>
                    </a:lnTo>
                    <a:cubicBezTo>
                      <a:pt x="1131" y="50471"/>
                      <a:pt x="1111" y="50531"/>
                      <a:pt x="1071" y="50590"/>
                    </a:cubicBezTo>
                    <a:cubicBezTo>
                      <a:pt x="1088" y="50624"/>
                      <a:pt x="1076" y="50673"/>
                      <a:pt x="1123" y="50673"/>
                    </a:cubicBezTo>
                    <a:cubicBezTo>
                      <a:pt x="1131" y="50673"/>
                      <a:pt x="1140" y="50672"/>
                      <a:pt x="1151" y="50670"/>
                    </a:cubicBezTo>
                    <a:cubicBezTo>
                      <a:pt x="1159" y="50667"/>
                      <a:pt x="1166" y="50666"/>
                      <a:pt x="1173" y="50666"/>
                    </a:cubicBezTo>
                    <a:cubicBezTo>
                      <a:pt x="1216" y="50666"/>
                      <a:pt x="1236" y="50712"/>
                      <a:pt x="1270" y="50729"/>
                    </a:cubicBezTo>
                    <a:cubicBezTo>
                      <a:pt x="1309" y="50788"/>
                      <a:pt x="1349" y="50848"/>
                      <a:pt x="1349" y="50927"/>
                    </a:cubicBezTo>
                    <a:cubicBezTo>
                      <a:pt x="1389" y="50947"/>
                      <a:pt x="1408" y="50967"/>
                      <a:pt x="1389" y="51007"/>
                    </a:cubicBezTo>
                    <a:cubicBezTo>
                      <a:pt x="1389" y="51046"/>
                      <a:pt x="1389" y="51086"/>
                      <a:pt x="1389" y="51126"/>
                    </a:cubicBezTo>
                    <a:cubicBezTo>
                      <a:pt x="1408" y="51185"/>
                      <a:pt x="1448" y="51225"/>
                      <a:pt x="1389" y="51304"/>
                    </a:cubicBezTo>
                    <a:cubicBezTo>
                      <a:pt x="1428" y="51344"/>
                      <a:pt x="1468" y="51383"/>
                      <a:pt x="1428" y="51443"/>
                    </a:cubicBezTo>
                    <a:cubicBezTo>
                      <a:pt x="1408" y="51483"/>
                      <a:pt x="1428" y="51502"/>
                      <a:pt x="1448" y="51542"/>
                    </a:cubicBezTo>
                    <a:cubicBezTo>
                      <a:pt x="1468" y="51582"/>
                      <a:pt x="1448" y="51621"/>
                      <a:pt x="1389" y="51641"/>
                    </a:cubicBezTo>
                    <a:cubicBezTo>
                      <a:pt x="1389" y="51661"/>
                      <a:pt x="1389" y="51681"/>
                      <a:pt x="1389" y="51681"/>
                    </a:cubicBezTo>
                    <a:lnTo>
                      <a:pt x="1389" y="51740"/>
                    </a:lnTo>
                    <a:cubicBezTo>
                      <a:pt x="1428" y="51740"/>
                      <a:pt x="1448" y="51760"/>
                      <a:pt x="1428" y="51800"/>
                    </a:cubicBezTo>
                    <a:cubicBezTo>
                      <a:pt x="1408" y="51820"/>
                      <a:pt x="1389" y="51820"/>
                      <a:pt x="1349" y="51820"/>
                    </a:cubicBezTo>
                    <a:lnTo>
                      <a:pt x="1309" y="51820"/>
                    </a:lnTo>
                    <a:cubicBezTo>
                      <a:pt x="1250" y="51859"/>
                      <a:pt x="1289" y="51959"/>
                      <a:pt x="1210" y="51998"/>
                    </a:cubicBezTo>
                    <a:cubicBezTo>
                      <a:pt x="1210" y="52018"/>
                      <a:pt x="1210" y="52038"/>
                      <a:pt x="1170" y="52038"/>
                    </a:cubicBezTo>
                    <a:lnTo>
                      <a:pt x="1170" y="52157"/>
                    </a:lnTo>
                    <a:cubicBezTo>
                      <a:pt x="1170" y="52197"/>
                      <a:pt x="1190" y="52236"/>
                      <a:pt x="1131" y="52256"/>
                    </a:cubicBezTo>
                    <a:cubicBezTo>
                      <a:pt x="1131" y="52315"/>
                      <a:pt x="1111" y="52355"/>
                      <a:pt x="1051" y="52395"/>
                    </a:cubicBezTo>
                    <a:cubicBezTo>
                      <a:pt x="1051" y="52415"/>
                      <a:pt x="1032" y="52434"/>
                      <a:pt x="1032" y="52454"/>
                    </a:cubicBezTo>
                    <a:cubicBezTo>
                      <a:pt x="1012" y="52534"/>
                      <a:pt x="992" y="52613"/>
                      <a:pt x="992" y="52672"/>
                    </a:cubicBezTo>
                    <a:cubicBezTo>
                      <a:pt x="992" y="52752"/>
                      <a:pt x="1051" y="52811"/>
                      <a:pt x="1051" y="52891"/>
                    </a:cubicBezTo>
                    <a:cubicBezTo>
                      <a:pt x="1051" y="52910"/>
                      <a:pt x="1051" y="52950"/>
                      <a:pt x="992" y="52950"/>
                    </a:cubicBezTo>
                    <a:cubicBezTo>
                      <a:pt x="979" y="52957"/>
                      <a:pt x="970" y="52959"/>
                      <a:pt x="964" y="52959"/>
                    </a:cubicBezTo>
                    <a:cubicBezTo>
                      <a:pt x="960" y="52959"/>
                      <a:pt x="957" y="52958"/>
                      <a:pt x="955" y="52956"/>
                    </a:cubicBezTo>
                    <a:lnTo>
                      <a:pt x="955" y="52956"/>
                    </a:lnTo>
                    <a:cubicBezTo>
                      <a:pt x="958" y="52962"/>
                      <a:pt x="963" y="52972"/>
                      <a:pt x="972" y="52990"/>
                    </a:cubicBezTo>
                    <a:cubicBezTo>
                      <a:pt x="992" y="53029"/>
                      <a:pt x="1071" y="53089"/>
                      <a:pt x="1012" y="53129"/>
                    </a:cubicBezTo>
                    <a:cubicBezTo>
                      <a:pt x="992" y="53148"/>
                      <a:pt x="933" y="53148"/>
                      <a:pt x="933" y="53168"/>
                    </a:cubicBezTo>
                    <a:cubicBezTo>
                      <a:pt x="873" y="53228"/>
                      <a:pt x="853" y="53287"/>
                      <a:pt x="833" y="53347"/>
                    </a:cubicBezTo>
                    <a:cubicBezTo>
                      <a:pt x="814" y="53386"/>
                      <a:pt x="814" y="53426"/>
                      <a:pt x="873" y="53426"/>
                    </a:cubicBezTo>
                    <a:cubicBezTo>
                      <a:pt x="913" y="53426"/>
                      <a:pt x="952" y="53446"/>
                      <a:pt x="992" y="53466"/>
                    </a:cubicBezTo>
                    <a:cubicBezTo>
                      <a:pt x="992" y="53466"/>
                      <a:pt x="1012" y="53486"/>
                      <a:pt x="992" y="53486"/>
                    </a:cubicBezTo>
                    <a:lnTo>
                      <a:pt x="972" y="53486"/>
                    </a:lnTo>
                    <a:cubicBezTo>
                      <a:pt x="964" y="53483"/>
                      <a:pt x="955" y="53482"/>
                      <a:pt x="947" y="53482"/>
                    </a:cubicBezTo>
                    <a:cubicBezTo>
                      <a:pt x="877" y="53482"/>
                      <a:pt x="816" y="53551"/>
                      <a:pt x="833" y="53605"/>
                    </a:cubicBezTo>
                    <a:lnTo>
                      <a:pt x="833" y="53624"/>
                    </a:lnTo>
                    <a:cubicBezTo>
                      <a:pt x="833" y="53624"/>
                      <a:pt x="833" y="53644"/>
                      <a:pt x="853" y="53664"/>
                    </a:cubicBezTo>
                    <a:cubicBezTo>
                      <a:pt x="873" y="53684"/>
                      <a:pt x="913" y="53684"/>
                      <a:pt x="952" y="53704"/>
                    </a:cubicBezTo>
                    <a:cubicBezTo>
                      <a:pt x="1051" y="53743"/>
                      <a:pt x="1051" y="53743"/>
                      <a:pt x="1032" y="53843"/>
                    </a:cubicBezTo>
                    <a:lnTo>
                      <a:pt x="1032" y="53981"/>
                    </a:lnTo>
                    <a:cubicBezTo>
                      <a:pt x="1012" y="54041"/>
                      <a:pt x="1012" y="54100"/>
                      <a:pt x="1032" y="54140"/>
                    </a:cubicBezTo>
                    <a:cubicBezTo>
                      <a:pt x="1051" y="54160"/>
                      <a:pt x="1032" y="54199"/>
                      <a:pt x="992" y="54199"/>
                    </a:cubicBezTo>
                    <a:lnTo>
                      <a:pt x="952" y="54199"/>
                    </a:lnTo>
                    <a:lnTo>
                      <a:pt x="952" y="54239"/>
                    </a:lnTo>
                    <a:lnTo>
                      <a:pt x="992" y="54239"/>
                    </a:lnTo>
                    <a:lnTo>
                      <a:pt x="1032" y="54299"/>
                    </a:lnTo>
                    <a:cubicBezTo>
                      <a:pt x="1032" y="54378"/>
                      <a:pt x="1032" y="54378"/>
                      <a:pt x="933" y="54398"/>
                    </a:cubicBezTo>
                    <a:cubicBezTo>
                      <a:pt x="913" y="54398"/>
                      <a:pt x="873" y="54418"/>
                      <a:pt x="853" y="54437"/>
                    </a:cubicBezTo>
                    <a:cubicBezTo>
                      <a:pt x="873" y="54477"/>
                      <a:pt x="913" y="54517"/>
                      <a:pt x="853" y="54556"/>
                    </a:cubicBezTo>
                    <a:cubicBezTo>
                      <a:pt x="833" y="54576"/>
                      <a:pt x="814" y="54616"/>
                      <a:pt x="833" y="54636"/>
                    </a:cubicBezTo>
                    <a:cubicBezTo>
                      <a:pt x="845" y="54659"/>
                      <a:pt x="857" y="54669"/>
                      <a:pt x="872" y="54669"/>
                    </a:cubicBezTo>
                    <a:cubicBezTo>
                      <a:pt x="883" y="54669"/>
                      <a:pt x="896" y="54664"/>
                      <a:pt x="913" y="54656"/>
                    </a:cubicBezTo>
                    <a:cubicBezTo>
                      <a:pt x="933" y="54646"/>
                      <a:pt x="947" y="54641"/>
                      <a:pt x="960" y="54641"/>
                    </a:cubicBezTo>
                    <a:cubicBezTo>
                      <a:pt x="972" y="54641"/>
                      <a:pt x="982" y="54646"/>
                      <a:pt x="992" y="54656"/>
                    </a:cubicBezTo>
                    <a:cubicBezTo>
                      <a:pt x="992" y="54675"/>
                      <a:pt x="992" y="54695"/>
                      <a:pt x="992" y="54695"/>
                    </a:cubicBezTo>
                    <a:lnTo>
                      <a:pt x="992" y="54775"/>
                    </a:lnTo>
                    <a:cubicBezTo>
                      <a:pt x="992" y="54794"/>
                      <a:pt x="1012" y="54814"/>
                      <a:pt x="992" y="54874"/>
                    </a:cubicBezTo>
                    <a:cubicBezTo>
                      <a:pt x="972" y="54913"/>
                      <a:pt x="1032" y="54953"/>
                      <a:pt x="1032" y="54973"/>
                    </a:cubicBezTo>
                    <a:cubicBezTo>
                      <a:pt x="1032" y="55092"/>
                      <a:pt x="1012" y="55211"/>
                      <a:pt x="992" y="55330"/>
                    </a:cubicBezTo>
                    <a:cubicBezTo>
                      <a:pt x="952" y="55370"/>
                      <a:pt x="913" y="55409"/>
                      <a:pt x="853" y="55429"/>
                    </a:cubicBezTo>
                    <a:lnTo>
                      <a:pt x="814" y="55469"/>
                    </a:lnTo>
                    <a:cubicBezTo>
                      <a:pt x="814" y="55568"/>
                      <a:pt x="814" y="55667"/>
                      <a:pt x="952" y="55687"/>
                    </a:cubicBezTo>
                    <a:cubicBezTo>
                      <a:pt x="992" y="55687"/>
                      <a:pt x="1012" y="55806"/>
                      <a:pt x="992" y="55826"/>
                    </a:cubicBezTo>
                    <a:cubicBezTo>
                      <a:pt x="985" y="55832"/>
                      <a:pt x="979" y="55834"/>
                      <a:pt x="973" y="55834"/>
                    </a:cubicBezTo>
                    <a:cubicBezTo>
                      <a:pt x="961" y="55834"/>
                      <a:pt x="952" y="55826"/>
                      <a:pt x="952" y="55826"/>
                    </a:cubicBezTo>
                    <a:cubicBezTo>
                      <a:pt x="936" y="55794"/>
                      <a:pt x="917" y="55784"/>
                      <a:pt x="896" y="55784"/>
                    </a:cubicBezTo>
                    <a:cubicBezTo>
                      <a:pt x="865" y="55784"/>
                      <a:pt x="829" y="55806"/>
                      <a:pt x="794" y="55806"/>
                    </a:cubicBezTo>
                    <a:cubicBezTo>
                      <a:pt x="794" y="55826"/>
                      <a:pt x="814" y="55845"/>
                      <a:pt x="814" y="55845"/>
                    </a:cubicBezTo>
                    <a:cubicBezTo>
                      <a:pt x="837" y="55917"/>
                      <a:pt x="868" y="55931"/>
                      <a:pt x="898" y="55931"/>
                    </a:cubicBezTo>
                    <a:cubicBezTo>
                      <a:pt x="917" y="55931"/>
                      <a:pt x="936" y="55925"/>
                      <a:pt x="952" y="55925"/>
                    </a:cubicBezTo>
                    <a:cubicBezTo>
                      <a:pt x="972" y="55945"/>
                      <a:pt x="972" y="55945"/>
                      <a:pt x="992" y="55964"/>
                    </a:cubicBezTo>
                    <a:cubicBezTo>
                      <a:pt x="1012" y="56064"/>
                      <a:pt x="933" y="56103"/>
                      <a:pt x="833" y="56123"/>
                    </a:cubicBezTo>
                    <a:cubicBezTo>
                      <a:pt x="814" y="56123"/>
                      <a:pt x="814" y="56143"/>
                      <a:pt x="814" y="56163"/>
                    </a:cubicBezTo>
                    <a:lnTo>
                      <a:pt x="893" y="56202"/>
                    </a:lnTo>
                    <a:cubicBezTo>
                      <a:pt x="899" y="56205"/>
                      <a:pt x="905" y="56207"/>
                      <a:pt x="911" y="56207"/>
                    </a:cubicBezTo>
                    <a:cubicBezTo>
                      <a:pt x="934" y="56207"/>
                      <a:pt x="956" y="56188"/>
                      <a:pt x="973" y="56188"/>
                    </a:cubicBezTo>
                    <a:cubicBezTo>
                      <a:pt x="980" y="56188"/>
                      <a:pt x="987" y="56192"/>
                      <a:pt x="992" y="56202"/>
                    </a:cubicBezTo>
                    <a:cubicBezTo>
                      <a:pt x="992" y="56222"/>
                      <a:pt x="952" y="56262"/>
                      <a:pt x="933" y="56302"/>
                    </a:cubicBezTo>
                    <a:cubicBezTo>
                      <a:pt x="913" y="56341"/>
                      <a:pt x="913" y="56401"/>
                      <a:pt x="913" y="56460"/>
                    </a:cubicBezTo>
                    <a:cubicBezTo>
                      <a:pt x="913" y="56520"/>
                      <a:pt x="893" y="56579"/>
                      <a:pt x="814" y="56619"/>
                    </a:cubicBezTo>
                    <a:lnTo>
                      <a:pt x="873" y="56718"/>
                    </a:lnTo>
                    <a:lnTo>
                      <a:pt x="933" y="56678"/>
                    </a:lnTo>
                    <a:cubicBezTo>
                      <a:pt x="938" y="56673"/>
                      <a:pt x="944" y="56670"/>
                      <a:pt x="950" y="56670"/>
                    </a:cubicBezTo>
                    <a:cubicBezTo>
                      <a:pt x="964" y="56670"/>
                      <a:pt x="978" y="56684"/>
                      <a:pt x="992" y="56698"/>
                    </a:cubicBezTo>
                    <a:cubicBezTo>
                      <a:pt x="992" y="56758"/>
                      <a:pt x="992" y="56817"/>
                      <a:pt x="913" y="56857"/>
                    </a:cubicBezTo>
                    <a:cubicBezTo>
                      <a:pt x="913" y="56936"/>
                      <a:pt x="893" y="57016"/>
                      <a:pt x="853" y="57095"/>
                    </a:cubicBezTo>
                    <a:lnTo>
                      <a:pt x="853" y="57174"/>
                    </a:lnTo>
                    <a:lnTo>
                      <a:pt x="853" y="57273"/>
                    </a:lnTo>
                    <a:lnTo>
                      <a:pt x="853" y="57591"/>
                    </a:lnTo>
                    <a:cubicBezTo>
                      <a:pt x="853" y="57610"/>
                      <a:pt x="873" y="57630"/>
                      <a:pt x="853" y="57670"/>
                    </a:cubicBezTo>
                    <a:cubicBezTo>
                      <a:pt x="814" y="57729"/>
                      <a:pt x="853" y="57809"/>
                      <a:pt x="853" y="57848"/>
                    </a:cubicBezTo>
                    <a:cubicBezTo>
                      <a:pt x="853" y="57888"/>
                      <a:pt x="893" y="57928"/>
                      <a:pt x="913" y="57987"/>
                    </a:cubicBezTo>
                    <a:cubicBezTo>
                      <a:pt x="933" y="58047"/>
                      <a:pt x="833" y="58086"/>
                      <a:pt x="853" y="58166"/>
                    </a:cubicBezTo>
                    <a:cubicBezTo>
                      <a:pt x="893" y="58186"/>
                      <a:pt x="913" y="58225"/>
                      <a:pt x="933" y="58245"/>
                    </a:cubicBezTo>
                    <a:cubicBezTo>
                      <a:pt x="952" y="58225"/>
                      <a:pt x="952" y="58205"/>
                      <a:pt x="972" y="58166"/>
                    </a:cubicBezTo>
                    <a:cubicBezTo>
                      <a:pt x="986" y="58152"/>
                      <a:pt x="1000" y="58138"/>
                      <a:pt x="1021" y="58138"/>
                    </a:cubicBezTo>
                    <a:cubicBezTo>
                      <a:pt x="1030" y="58138"/>
                      <a:pt x="1040" y="58140"/>
                      <a:pt x="1051" y="58146"/>
                    </a:cubicBezTo>
                    <a:cubicBezTo>
                      <a:pt x="1071" y="58166"/>
                      <a:pt x="1071" y="58186"/>
                      <a:pt x="1051" y="58205"/>
                    </a:cubicBezTo>
                    <a:cubicBezTo>
                      <a:pt x="1012" y="58245"/>
                      <a:pt x="972" y="58285"/>
                      <a:pt x="933" y="58285"/>
                    </a:cubicBezTo>
                    <a:lnTo>
                      <a:pt x="893" y="58344"/>
                    </a:lnTo>
                    <a:cubicBezTo>
                      <a:pt x="972" y="58364"/>
                      <a:pt x="972" y="58364"/>
                      <a:pt x="952" y="58424"/>
                    </a:cubicBezTo>
                    <a:cubicBezTo>
                      <a:pt x="933" y="58483"/>
                      <a:pt x="913" y="58483"/>
                      <a:pt x="913" y="58523"/>
                    </a:cubicBezTo>
                    <a:cubicBezTo>
                      <a:pt x="893" y="58543"/>
                      <a:pt x="814" y="58602"/>
                      <a:pt x="873" y="58662"/>
                    </a:cubicBezTo>
                    <a:cubicBezTo>
                      <a:pt x="933" y="58741"/>
                      <a:pt x="873" y="58761"/>
                      <a:pt x="853" y="58780"/>
                    </a:cubicBezTo>
                    <a:lnTo>
                      <a:pt x="853" y="58820"/>
                    </a:lnTo>
                    <a:cubicBezTo>
                      <a:pt x="893" y="58860"/>
                      <a:pt x="913" y="58939"/>
                      <a:pt x="952" y="58959"/>
                    </a:cubicBezTo>
                    <a:cubicBezTo>
                      <a:pt x="1012" y="58979"/>
                      <a:pt x="992" y="58999"/>
                      <a:pt x="952" y="59038"/>
                    </a:cubicBezTo>
                    <a:cubicBezTo>
                      <a:pt x="913" y="59078"/>
                      <a:pt x="893" y="59098"/>
                      <a:pt x="952" y="59137"/>
                    </a:cubicBezTo>
                    <a:cubicBezTo>
                      <a:pt x="1012" y="59157"/>
                      <a:pt x="1032" y="59177"/>
                      <a:pt x="1012" y="59237"/>
                    </a:cubicBezTo>
                    <a:cubicBezTo>
                      <a:pt x="1051" y="59316"/>
                      <a:pt x="1051" y="59316"/>
                      <a:pt x="972" y="59316"/>
                    </a:cubicBezTo>
                    <a:cubicBezTo>
                      <a:pt x="972" y="59356"/>
                      <a:pt x="952" y="59395"/>
                      <a:pt x="992" y="59395"/>
                    </a:cubicBezTo>
                    <a:cubicBezTo>
                      <a:pt x="1111" y="59395"/>
                      <a:pt x="1111" y="59475"/>
                      <a:pt x="1091" y="59534"/>
                    </a:cubicBezTo>
                    <a:cubicBezTo>
                      <a:pt x="1111" y="59574"/>
                      <a:pt x="1111" y="59594"/>
                      <a:pt x="1131" y="59613"/>
                    </a:cubicBezTo>
                    <a:cubicBezTo>
                      <a:pt x="1170" y="59653"/>
                      <a:pt x="1151" y="59673"/>
                      <a:pt x="1131" y="59713"/>
                    </a:cubicBezTo>
                    <a:cubicBezTo>
                      <a:pt x="1190" y="59772"/>
                      <a:pt x="1170" y="59851"/>
                      <a:pt x="1091" y="59891"/>
                    </a:cubicBezTo>
                    <a:cubicBezTo>
                      <a:pt x="1091" y="59951"/>
                      <a:pt x="1091" y="59990"/>
                      <a:pt x="1071" y="60030"/>
                    </a:cubicBezTo>
                    <a:cubicBezTo>
                      <a:pt x="1032" y="60070"/>
                      <a:pt x="1071" y="60109"/>
                      <a:pt x="1091" y="60109"/>
                    </a:cubicBezTo>
                    <a:cubicBezTo>
                      <a:pt x="1190" y="60109"/>
                      <a:pt x="1151" y="60208"/>
                      <a:pt x="1190" y="60248"/>
                    </a:cubicBezTo>
                    <a:lnTo>
                      <a:pt x="1190" y="60307"/>
                    </a:lnTo>
                    <a:cubicBezTo>
                      <a:pt x="1190" y="60367"/>
                      <a:pt x="1170" y="60446"/>
                      <a:pt x="1131" y="60506"/>
                    </a:cubicBezTo>
                    <a:cubicBezTo>
                      <a:pt x="1111" y="60545"/>
                      <a:pt x="1210" y="60526"/>
                      <a:pt x="1230" y="60565"/>
                    </a:cubicBezTo>
                    <a:cubicBezTo>
                      <a:pt x="1230" y="60605"/>
                      <a:pt x="1210" y="60625"/>
                      <a:pt x="1190" y="60645"/>
                    </a:cubicBezTo>
                    <a:cubicBezTo>
                      <a:pt x="1151" y="60664"/>
                      <a:pt x="1151" y="60684"/>
                      <a:pt x="1151" y="60724"/>
                    </a:cubicBezTo>
                    <a:cubicBezTo>
                      <a:pt x="1131" y="60764"/>
                      <a:pt x="1131" y="60823"/>
                      <a:pt x="1151" y="60863"/>
                    </a:cubicBezTo>
                    <a:lnTo>
                      <a:pt x="1151" y="61240"/>
                    </a:lnTo>
                    <a:cubicBezTo>
                      <a:pt x="1151" y="61319"/>
                      <a:pt x="1131" y="61339"/>
                      <a:pt x="1091" y="61339"/>
                    </a:cubicBezTo>
                    <a:cubicBezTo>
                      <a:pt x="1071" y="61339"/>
                      <a:pt x="1071" y="61259"/>
                      <a:pt x="1051" y="61240"/>
                    </a:cubicBezTo>
                    <a:cubicBezTo>
                      <a:pt x="992" y="61200"/>
                      <a:pt x="952" y="61160"/>
                      <a:pt x="913" y="61101"/>
                    </a:cubicBezTo>
                    <a:cubicBezTo>
                      <a:pt x="905" y="61086"/>
                      <a:pt x="893" y="61082"/>
                      <a:pt x="876" y="61082"/>
                    </a:cubicBezTo>
                    <a:cubicBezTo>
                      <a:pt x="859" y="61082"/>
                      <a:pt x="837" y="61087"/>
                      <a:pt x="814" y="61087"/>
                    </a:cubicBezTo>
                    <a:cubicBezTo>
                      <a:pt x="801" y="61087"/>
                      <a:pt x="787" y="61085"/>
                      <a:pt x="774" y="61081"/>
                    </a:cubicBezTo>
                    <a:lnTo>
                      <a:pt x="774" y="61081"/>
                    </a:lnTo>
                    <a:cubicBezTo>
                      <a:pt x="794" y="61101"/>
                      <a:pt x="774" y="61140"/>
                      <a:pt x="754" y="61140"/>
                    </a:cubicBezTo>
                    <a:cubicBezTo>
                      <a:pt x="754" y="61180"/>
                      <a:pt x="754" y="61220"/>
                      <a:pt x="734" y="61259"/>
                    </a:cubicBezTo>
                    <a:cubicBezTo>
                      <a:pt x="695" y="61279"/>
                      <a:pt x="734" y="61418"/>
                      <a:pt x="615" y="61438"/>
                    </a:cubicBezTo>
                    <a:lnTo>
                      <a:pt x="576" y="61438"/>
                    </a:lnTo>
                    <a:cubicBezTo>
                      <a:pt x="675" y="61616"/>
                      <a:pt x="655" y="61835"/>
                      <a:pt x="516" y="61973"/>
                    </a:cubicBezTo>
                    <a:cubicBezTo>
                      <a:pt x="516" y="61993"/>
                      <a:pt x="516" y="62013"/>
                      <a:pt x="476" y="62033"/>
                    </a:cubicBezTo>
                    <a:cubicBezTo>
                      <a:pt x="476" y="62072"/>
                      <a:pt x="476" y="62132"/>
                      <a:pt x="457" y="62172"/>
                    </a:cubicBezTo>
                    <a:cubicBezTo>
                      <a:pt x="417" y="62211"/>
                      <a:pt x="476" y="62310"/>
                      <a:pt x="437" y="62370"/>
                    </a:cubicBezTo>
                    <a:cubicBezTo>
                      <a:pt x="496" y="62429"/>
                      <a:pt x="496" y="62548"/>
                      <a:pt x="457" y="62628"/>
                    </a:cubicBezTo>
                    <a:cubicBezTo>
                      <a:pt x="437" y="62648"/>
                      <a:pt x="476" y="62667"/>
                      <a:pt x="496" y="62687"/>
                    </a:cubicBezTo>
                    <a:cubicBezTo>
                      <a:pt x="548" y="62687"/>
                      <a:pt x="555" y="62581"/>
                      <a:pt x="609" y="62581"/>
                    </a:cubicBezTo>
                    <a:cubicBezTo>
                      <a:pt x="616" y="62581"/>
                      <a:pt x="625" y="62583"/>
                      <a:pt x="635" y="62588"/>
                    </a:cubicBezTo>
                    <a:cubicBezTo>
                      <a:pt x="714" y="62648"/>
                      <a:pt x="576" y="62687"/>
                      <a:pt x="595" y="62747"/>
                    </a:cubicBezTo>
                    <a:cubicBezTo>
                      <a:pt x="595" y="62806"/>
                      <a:pt x="576" y="62846"/>
                      <a:pt x="516" y="62866"/>
                    </a:cubicBezTo>
                    <a:cubicBezTo>
                      <a:pt x="536" y="62945"/>
                      <a:pt x="536" y="63005"/>
                      <a:pt x="516" y="63084"/>
                    </a:cubicBezTo>
                    <a:cubicBezTo>
                      <a:pt x="496" y="63143"/>
                      <a:pt x="536" y="63183"/>
                      <a:pt x="576" y="63223"/>
                    </a:cubicBezTo>
                    <a:cubicBezTo>
                      <a:pt x="585" y="63223"/>
                      <a:pt x="600" y="63218"/>
                      <a:pt x="615" y="63218"/>
                    </a:cubicBezTo>
                    <a:cubicBezTo>
                      <a:pt x="630" y="63218"/>
                      <a:pt x="645" y="63223"/>
                      <a:pt x="655" y="63243"/>
                    </a:cubicBezTo>
                    <a:cubicBezTo>
                      <a:pt x="675" y="63302"/>
                      <a:pt x="695" y="63342"/>
                      <a:pt x="734" y="63401"/>
                    </a:cubicBezTo>
                    <a:cubicBezTo>
                      <a:pt x="814" y="63461"/>
                      <a:pt x="853" y="63580"/>
                      <a:pt x="814" y="63679"/>
                    </a:cubicBezTo>
                    <a:cubicBezTo>
                      <a:pt x="873" y="63738"/>
                      <a:pt x="774" y="63798"/>
                      <a:pt x="794" y="63857"/>
                    </a:cubicBezTo>
                    <a:cubicBezTo>
                      <a:pt x="833" y="63917"/>
                      <a:pt x="873" y="63937"/>
                      <a:pt x="893" y="63996"/>
                    </a:cubicBezTo>
                    <a:cubicBezTo>
                      <a:pt x="913" y="64056"/>
                      <a:pt x="893" y="64095"/>
                      <a:pt x="833" y="64115"/>
                    </a:cubicBezTo>
                    <a:cubicBezTo>
                      <a:pt x="814" y="64214"/>
                      <a:pt x="833" y="64313"/>
                      <a:pt x="893" y="64393"/>
                    </a:cubicBezTo>
                    <a:cubicBezTo>
                      <a:pt x="952" y="64512"/>
                      <a:pt x="952" y="64651"/>
                      <a:pt x="893" y="64770"/>
                    </a:cubicBezTo>
                    <a:cubicBezTo>
                      <a:pt x="853" y="64829"/>
                      <a:pt x="893" y="64908"/>
                      <a:pt x="814" y="64948"/>
                    </a:cubicBezTo>
                    <a:cubicBezTo>
                      <a:pt x="794" y="64968"/>
                      <a:pt x="774" y="64988"/>
                      <a:pt x="734" y="65008"/>
                    </a:cubicBezTo>
                    <a:cubicBezTo>
                      <a:pt x="729" y="65005"/>
                      <a:pt x="724" y="65004"/>
                      <a:pt x="719" y="65004"/>
                    </a:cubicBezTo>
                    <a:cubicBezTo>
                      <a:pt x="690" y="65004"/>
                      <a:pt x="680" y="65050"/>
                      <a:pt x="714" y="65067"/>
                    </a:cubicBezTo>
                    <a:cubicBezTo>
                      <a:pt x="814" y="65146"/>
                      <a:pt x="853" y="65285"/>
                      <a:pt x="853" y="65424"/>
                    </a:cubicBezTo>
                    <a:cubicBezTo>
                      <a:pt x="913" y="65424"/>
                      <a:pt x="933" y="65345"/>
                      <a:pt x="1012" y="65345"/>
                    </a:cubicBezTo>
                    <a:cubicBezTo>
                      <a:pt x="1012" y="65444"/>
                      <a:pt x="1012" y="65543"/>
                      <a:pt x="992" y="65622"/>
                    </a:cubicBezTo>
                    <a:cubicBezTo>
                      <a:pt x="992" y="65662"/>
                      <a:pt x="952" y="65702"/>
                      <a:pt x="913" y="65702"/>
                    </a:cubicBezTo>
                    <a:cubicBezTo>
                      <a:pt x="873" y="65682"/>
                      <a:pt x="873" y="65662"/>
                      <a:pt x="853" y="65642"/>
                    </a:cubicBezTo>
                    <a:lnTo>
                      <a:pt x="853" y="65662"/>
                    </a:lnTo>
                    <a:lnTo>
                      <a:pt x="853" y="65721"/>
                    </a:lnTo>
                    <a:cubicBezTo>
                      <a:pt x="853" y="65761"/>
                      <a:pt x="774" y="65741"/>
                      <a:pt x="754" y="65801"/>
                    </a:cubicBezTo>
                    <a:cubicBezTo>
                      <a:pt x="754" y="65840"/>
                      <a:pt x="774" y="65860"/>
                      <a:pt x="754" y="65900"/>
                    </a:cubicBezTo>
                    <a:cubicBezTo>
                      <a:pt x="740" y="65968"/>
                      <a:pt x="698" y="65990"/>
                      <a:pt x="647" y="65990"/>
                    </a:cubicBezTo>
                    <a:cubicBezTo>
                      <a:pt x="625" y="65990"/>
                      <a:pt x="600" y="65985"/>
                      <a:pt x="576" y="65979"/>
                    </a:cubicBezTo>
                    <a:lnTo>
                      <a:pt x="516" y="66019"/>
                    </a:lnTo>
                    <a:cubicBezTo>
                      <a:pt x="516" y="66078"/>
                      <a:pt x="516" y="66118"/>
                      <a:pt x="556" y="66158"/>
                    </a:cubicBezTo>
                    <a:cubicBezTo>
                      <a:pt x="576" y="66171"/>
                      <a:pt x="587" y="66175"/>
                      <a:pt x="593" y="66175"/>
                    </a:cubicBezTo>
                    <a:cubicBezTo>
                      <a:pt x="606" y="66175"/>
                      <a:pt x="602" y="66158"/>
                      <a:pt x="615" y="66158"/>
                    </a:cubicBezTo>
                    <a:cubicBezTo>
                      <a:pt x="675" y="66237"/>
                      <a:pt x="714" y="66336"/>
                      <a:pt x="695" y="66435"/>
                    </a:cubicBezTo>
                    <a:cubicBezTo>
                      <a:pt x="675" y="66495"/>
                      <a:pt x="635" y="66535"/>
                      <a:pt x="635" y="66574"/>
                    </a:cubicBezTo>
                    <a:cubicBezTo>
                      <a:pt x="635" y="66673"/>
                      <a:pt x="556" y="66673"/>
                      <a:pt x="476" y="66693"/>
                    </a:cubicBezTo>
                    <a:cubicBezTo>
                      <a:pt x="516" y="66792"/>
                      <a:pt x="556" y="66872"/>
                      <a:pt x="437" y="66951"/>
                    </a:cubicBezTo>
                    <a:cubicBezTo>
                      <a:pt x="437" y="66951"/>
                      <a:pt x="437" y="66991"/>
                      <a:pt x="437" y="67010"/>
                    </a:cubicBezTo>
                    <a:cubicBezTo>
                      <a:pt x="496" y="67050"/>
                      <a:pt x="437" y="67090"/>
                      <a:pt x="437" y="67149"/>
                    </a:cubicBezTo>
                    <a:cubicBezTo>
                      <a:pt x="476" y="67149"/>
                      <a:pt x="516" y="67149"/>
                      <a:pt x="496" y="67209"/>
                    </a:cubicBezTo>
                    <a:cubicBezTo>
                      <a:pt x="476" y="67229"/>
                      <a:pt x="476" y="67248"/>
                      <a:pt x="476" y="67268"/>
                    </a:cubicBezTo>
                    <a:cubicBezTo>
                      <a:pt x="496" y="67387"/>
                      <a:pt x="496" y="67506"/>
                      <a:pt x="457" y="67625"/>
                    </a:cubicBezTo>
                    <a:cubicBezTo>
                      <a:pt x="457" y="67645"/>
                      <a:pt x="437" y="67665"/>
                      <a:pt x="417" y="67665"/>
                    </a:cubicBezTo>
                    <a:cubicBezTo>
                      <a:pt x="397" y="67645"/>
                      <a:pt x="397" y="67645"/>
                      <a:pt x="397" y="67625"/>
                    </a:cubicBezTo>
                    <a:cubicBezTo>
                      <a:pt x="377" y="67526"/>
                      <a:pt x="377" y="67447"/>
                      <a:pt x="377" y="67348"/>
                    </a:cubicBezTo>
                    <a:lnTo>
                      <a:pt x="357" y="67348"/>
                    </a:lnTo>
                    <a:cubicBezTo>
                      <a:pt x="318" y="67367"/>
                      <a:pt x="278" y="67387"/>
                      <a:pt x="258" y="67407"/>
                    </a:cubicBezTo>
                    <a:cubicBezTo>
                      <a:pt x="219" y="67506"/>
                      <a:pt x="258" y="67605"/>
                      <a:pt x="219" y="67705"/>
                    </a:cubicBezTo>
                    <a:cubicBezTo>
                      <a:pt x="219" y="67744"/>
                      <a:pt x="199" y="67804"/>
                      <a:pt x="199" y="67843"/>
                    </a:cubicBezTo>
                    <a:lnTo>
                      <a:pt x="278" y="67843"/>
                    </a:lnTo>
                    <a:cubicBezTo>
                      <a:pt x="318" y="67843"/>
                      <a:pt x="357" y="67843"/>
                      <a:pt x="357" y="67883"/>
                    </a:cubicBezTo>
                    <a:cubicBezTo>
                      <a:pt x="377" y="67923"/>
                      <a:pt x="338" y="67943"/>
                      <a:pt x="318" y="67962"/>
                    </a:cubicBezTo>
                    <a:lnTo>
                      <a:pt x="298" y="67982"/>
                    </a:lnTo>
                    <a:cubicBezTo>
                      <a:pt x="437" y="68042"/>
                      <a:pt x="437" y="68062"/>
                      <a:pt x="437" y="68181"/>
                    </a:cubicBezTo>
                    <a:cubicBezTo>
                      <a:pt x="437" y="68200"/>
                      <a:pt x="437" y="68220"/>
                      <a:pt x="437" y="68260"/>
                    </a:cubicBezTo>
                    <a:lnTo>
                      <a:pt x="437" y="68339"/>
                    </a:lnTo>
                    <a:cubicBezTo>
                      <a:pt x="417" y="68418"/>
                      <a:pt x="377" y="68478"/>
                      <a:pt x="298" y="68518"/>
                    </a:cubicBezTo>
                    <a:lnTo>
                      <a:pt x="258" y="68617"/>
                    </a:lnTo>
                    <a:cubicBezTo>
                      <a:pt x="258" y="68617"/>
                      <a:pt x="258" y="68637"/>
                      <a:pt x="258" y="68637"/>
                    </a:cubicBezTo>
                    <a:cubicBezTo>
                      <a:pt x="298" y="68656"/>
                      <a:pt x="357" y="68656"/>
                      <a:pt x="377" y="68736"/>
                    </a:cubicBezTo>
                    <a:cubicBezTo>
                      <a:pt x="377" y="68815"/>
                      <a:pt x="397" y="68835"/>
                      <a:pt x="338" y="68855"/>
                    </a:cubicBezTo>
                    <a:cubicBezTo>
                      <a:pt x="311" y="68873"/>
                      <a:pt x="292" y="68882"/>
                      <a:pt x="278" y="68882"/>
                    </a:cubicBezTo>
                    <a:cubicBezTo>
                      <a:pt x="260" y="68882"/>
                      <a:pt x="249" y="68868"/>
                      <a:pt x="238" y="68835"/>
                    </a:cubicBezTo>
                    <a:lnTo>
                      <a:pt x="159" y="68855"/>
                    </a:lnTo>
                    <a:cubicBezTo>
                      <a:pt x="179" y="68875"/>
                      <a:pt x="219" y="68934"/>
                      <a:pt x="119" y="68974"/>
                    </a:cubicBezTo>
                    <a:cubicBezTo>
                      <a:pt x="119" y="69033"/>
                      <a:pt x="100" y="69113"/>
                      <a:pt x="80" y="69172"/>
                    </a:cubicBezTo>
                    <a:lnTo>
                      <a:pt x="80" y="69291"/>
                    </a:lnTo>
                    <a:cubicBezTo>
                      <a:pt x="80" y="69351"/>
                      <a:pt x="20" y="69450"/>
                      <a:pt x="100" y="69489"/>
                    </a:cubicBezTo>
                    <a:cubicBezTo>
                      <a:pt x="110" y="69499"/>
                      <a:pt x="124" y="69509"/>
                      <a:pt x="139" y="69509"/>
                    </a:cubicBezTo>
                    <a:cubicBezTo>
                      <a:pt x="154" y="69509"/>
                      <a:pt x="169" y="69499"/>
                      <a:pt x="179" y="69470"/>
                    </a:cubicBezTo>
                    <a:cubicBezTo>
                      <a:pt x="179" y="69470"/>
                      <a:pt x="199" y="69470"/>
                      <a:pt x="219" y="69450"/>
                    </a:cubicBezTo>
                    <a:lnTo>
                      <a:pt x="278" y="69450"/>
                    </a:lnTo>
                    <a:cubicBezTo>
                      <a:pt x="338" y="69450"/>
                      <a:pt x="357" y="69489"/>
                      <a:pt x="338" y="69529"/>
                    </a:cubicBezTo>
                    <a:cubicBezTo>
                      <a:pt x="318" y="69569"/>
                      <a:pt x="298" y="69628"/>
                      <a:pt x="258" y="69668"/>
                    </a:cubicBezTo>
                    <a:cubicBezTo>
                      <a:pt x="298" y="69668"/>
                      <a:pt x="318" y="69668"/>
                      <a:pt x="318" y="69708"/>
                    </a:cubicBezTo>
                    <a:cubicBezTo>
                      <a:pt x="318" y="69747"/>
                      <a:pt x="298" y="69787"/>
                      <a:pt x="258" y="69807"/>
                    </a:cubicBezTo>
                    <a:cubicBezTo>
                      <a:pt x="238" y="69846"/>
                      <a:pt x="238" y="69866"/>
                      <a:pt x="219" y="69906"/>
                    </a:cubicBezTo>
                    <a:cubicBezTo>
                      <a:pt x="219" y="69945"/>
                      <a:pt x="199" y="69965"/>
                      <a:pt x="179" y="69985"/>
                    </a:cubicBezTo>
                    <a:cubicBezTo>
                      <a:pt x="179" y="70045"/>
                      <a:pt x="258" y="70084"/>
                      <a:pt x="199" y="70164"/>
                    </a:cubicBezTo>
                    <a:cubicBezTo>
                      <a:pt x="199" y="70203"/>
                      <a:pt x="179" y="70243"/>
                      <a:pt x="179" y="70302"/>
                    </a:cubicBezTo>
                    <a:cubicBezTo>
                      <a:pt x="219" y="70302"/>
                      <a:pt x="219" y="70322"/>
                      <a:pt x="179" y="70342"/>
                    </a:cubicBezTo>
                    <a:lnTo>
                      <a:pt x="80" y="70441"/>
                    </a:lnTo>
                    <a:cubicBezTo>
                      <a:pt x="40" y="70461"/>
                      <a:pt x="40" y="70521"/>
                      <a:pt x="80" y="70560"/>
                    </a:cubicBezTo>
                    <a:lnTo>
                      <a:pt x="80" y="70580"/>
                    </a:lnTo>
                    <a:lnTo>
                      <a:pt x="80" y="70600"/>
                    </a:lnTo>
                    <a:cubicBezTo>
                      <a:pt x="80" y="70659"/>
                      <a:pt x="40" y="70640"/>
                      <a:pt x="0" y="70659"/>
                    </a:cubicBezTo>
                    <a:lnTo>
                      <a:pt x="0" y="70679"/>
                    </a:lnTo>
                    <a:lnTo>
                      <a:pt x="0" y="70699"/>
                    </a:lnTo>
                    <a:lnTo>
                      <a:pt x="60" y="70759"/>
                    </a:lnTo>
                    <a:cubicBezTo>
                      <a:pt x="60" y="70749"/>
                      <a:pt x="65" y="70744"/>
                      <a:pt x="72" y="70744"/>
                    </a:cubicBezTo>
                    <a:cubicBezTo>
                      <a:pt x="80" y="70744"/>
                      <a:pt x="90" y="70749"/>
                      <a:pt x="100" y="70759"/>
                    </a:cubicBezTo>
                    <a:cubicBezTo>
                      <a:pt x="119" y="70759"/>
                      <a:pt x="100" y="70778"/>
                      <a:pt x="100" y="70798"/>
                    </a:cubicBezTo>
                    <a:cubicBezTo>
                      <a:pt x="80" y="70818"/>
                      <a:pt x="60" y="70838"/>
                      <a:pt x="60" y="70878"/>
                    </a:cubicBezTo>
                    <a:cubicBezTo>
                      <a:pt x="60" y="70937"/>
                      <a:pt x="159" y="70937"/>
                      <a:pt x="139" y="71016"/>
                    </a:cubicBezTo>
                    <a:lnTo>
                      <a:pt x="199" y="71016"/>
                    </a:lnTo>
                    <a:cubicBezTo>
                      <a:pt x="219" y="71016"/>
                      <a:pt x="199" y="71056"/>
                      <a:pt x="199" y="71056"/>
                    </a:cubicBezTo>
                    <a:cubicBezTo>
                      <a:pt x="199" y="71076"/>
                      <a:pt x="139" y="71116"/>
                      <a:pt x="119" y="71135"/>
                    </a:cubicBezTo>
                    <a:cubicBezTo>
                      <a:pt x="119" y="71195"/>
                      <a:pt x="139" y="71254"/>
                      <a:pt x="40" y="71254"/>
                    </a:cubicBezTo>
                    <a:cubicBezTo>
                      <a:pt x="40" y="71274"/>
                      <a:pt x="40" y="71294"/>
                      <a:pt x="40" y="71294"/>
                    </a:cubicBezTo>
                    <a:cubicBezTo>
                      <a:pt x="60" y="71304"/>
                      <a:pt x="80" y="71309"/>
                      <a:pt x="100" y="71309"/>
                    </a:cubicBezTo>
                    <a:cubicBezTo>
                      <a:pt x="119" y="71309"/>
                      <a:pt x="139" y="71304"/>
                      <a:pt x="159" y="71294"/>
                    </a:cubicBezTo>
                    <a:cubicBezTo>
                      <a:pt x="159" y="71294"/>
                      <a:pt x="179" y="71254"/>
                      <a:pt x="179" y="71254"/>
                    </a:cubicBezTo>
                    <a:cubicBezTo>
                      <a:pt x="199" y="71254"/>
                      <a:pt x="238" y="71274"/>
                      <a:pt x="238" y="71314"/>
                    </a:cubicBezTo>
                    <a:cubicBezTo>
                      <a:pt x="252" y="71328"/>
                      <a:pt x="276" y="71342"/>
                      <a:pt x="303" y="71342"/>
                    </a:cubicBezTo>
                    <a:cubicBezTo>
                      <a:pt x="314" y="71342"/>
                      <a:pt x="326" y="71339"/>
                      <a:pt x="338" y="71334"/>
                    </a:cubicBezTo>
                    <a:cubicBezTo>
                      <a:pt x="357" y="71314"/>
                      <a:pt x="357" y="71274"/>
                      <a:pt x="357" y="71254"/>
                    </a:cubicBezTo>
                    <a:cubicBezTo>
                      <a:pt x="357" y="71235"/>
                      <a:pt x="338" y="71195"/>
                      <a:pt x="338" y="71175"/>
                    </a:cubicBezTo>
                    <a:cubicBezTo>
                      <a:pt x="338" y="71135"/>
                      <a:pt x="338" y="71076"/>
                      <a:pt x="377" y="71036"/>
                    </a:cubicBezTo>
                    <a:cubicBezTo>
                      <a:pt x="377" y="71016"/>
                      <a:pt x="377" y="70997"/>
                      <a:pt x="397" y="70997"/>
                    </a:cubicBezTo>
                    <a:cubicBezTo>
                      <a:pt x="417" y="70997"/>
                      <a:pt x="437" y="71016"/>
                      <a:pt x="437" y="71036"/>
                    </a:cubicBezTo>
                    <a:cubicBezTo>
                      <a:pt x="476" y="71116"/>
                      <a:pt x="476" y="71215"/>
                      <a:pt x="437" y="71294"/>
                    </a:cubicBezTo>
                    <a:cubicBezTo>
                      <a:pt x="417" y="71354"/>
                      <a:pt x="536" y="71334"/>
                      <a:pt x="516" y="71393"/>
                    </a:cubicBezTo>
                    <a:cubicBezTo>
                      <a:pt x="516" y="71453"/>
                      <a:pt x="496" y="71512"/>
                      <a:pt x="437" y="71532"/>
                    </a:cubicBezTo>
                    <a:cubicBezTo>
                      <a:pt x="397" y="71552"/>
                      <a:pt x="417" y="71611"/>
                      <a:pt x="437" y="71651"/>
                    </a:cubicBezTo>
                    <a:lnTo>
                      <a:pt x="496" y="71651"/>
                    </a:lnTo>
                    <a:cubicBezTo>
                      <a:pt x="536" y="71631"/>
                      <a:pt x="595" y="71631"/>
                      <a:pt x="635" y="71631"/>
                    </a:cubicBezTo>
                    <a:cubicBezTo>
                      <a:pt x="655" y="71631"/>
                      <a:pt x="675" y="71651"/>
                      <a:pt x="675" y="71691"/>
                    </a:cubicBezTo>
                    <a:cubicBezTo>
                      <a:pt x="655" y="71710"/>
                      <a:pt x="635" y="71730"/>
                      <a:pt x="615" y="71750"/>
                    </a:cubicBezTo>
                    <a:cubicBezTo>
                      <a:pt x="556" y="71770"/>
                      <a:pt x="536" y="71829"/>
                      <a:pt x="556" y="71889"/>
                    </a:cubicBezTo>
                    <a:cubicBezTo>
                      <a:pt x="576" y="71968"/>
                      <a:pt x="556" y="72028"/>
                      <a:pt x="496" y="72067"/>
                    </a:cubicBezTo>
                    <a:cubicBezTo>
                      <a:pt x="496" y="72087"/>
                      <a:pt x="516" y="72087"/>
                      <a:pt x="536" y="72087"/>
                    </a:cubicBezTo>
                    <a:cubicBezTo>
                      <a:pt x="576" y="72087"/>
                      <a:pt x="595" y="72127"/>
                      <a:pt x="576" y="72147"/>
                    </a:cubicBezTo>
                    <a:cubicBezTo>
                      <a:pt x="576" y="72206"/>
                      <a:pt x="576" y="72266"/>
                      <a:pt x="556" y="72325"/>
                    </a:cubicBezTo>
                    <a:cubicBezTo>
                      <a:pt x="556" y="72365"/>
                      <a:pt x="556" y="72385"/>
                      <a:pt x="536" y="72424"/>
                    </a:cubicBezTo>
                    <a:cubicBezTo>
                      <a:pt x="520" y="72457"/>
                      <a:pt x="556" y="72489"/>
                      <a:pt x="603" y="72489"/>
                    </a:cubicBezTo>
                    <a:cubicBezTo>
                      <a:pt x="613" y="72489"/>
                      <a:pt x="624" y="72488"/>
                      <a:pt x="635" y="72484"/>
                    </a:cubicBezTo>
                    <a:cubicBezTo>
                      <a:pt x="651" y="72479"/>
                      <a:pt x="667" y="72476"/>
                      <a:pt x="682" y="72476"/>
                    </a:cubicBezTo>
                    <a:cubicBezTo>
                      <a:pt x="725" y="72476"/>
                      <a:pt x="765" y="72495"/>
                      <a:pt x="794" y="72524"/>
                    </a:cubicBezTo>
                    <a:cubicBezTo>
                      <a:pt x="833" y="72543"/>
                      <a:pt x="814" y="72563"/>
                      <a:pt x="794" y="72583"/>
                    </a:cubicBezTo>
                    <a:cubicBezTo>
                      <a:pt x="794" y="72603"/>
                      <a:pt x="794" y="72623"/>
                      <a:pt x="794" y="72623"/>
                    </a:cubicBezTo>
                    <a:cubicBezTo>
                      <a:pt x="774" y="72722"/>
                      <a:pt x="833" y="72841"/>
                      <a:pt x="754" y="72940"/>
                    </a:cubicBezTo>
                    <a:cubicBezTo>
                      <a:pt x="754" y="72940"/>
                      <a:pt x="754" y="72980"/>
                      <a:pt x="774" y="73000"/>
                    </a:cubicBezTo>
                    <a:cubicBezTo>
                      <a:pt x="794" y="73059"/>
                      <a:pt x="774" y="73099"/>
                      <a:pt x="714" y="73118"/>
                    </a:cubicBezTo>
                    <a:cubicBezTo>
                      <a:pt x="655" y="73158"/>
                      <a:pt x="635" y="73178"/>
                      <a:pt x="675" y="73257"/>
                    </a:cubicBezTo>
                    <a:cubicBezTo>
                      <a:pt x="695" y="73317"/>
                      <a:pt x="695" y="73436"/>
                      <a:pt x="714" y="73535"/>
                    </a:cubicBezTo>
                    <a:lnTo>
                      <a:pt x="714" y="73614"/>
                    </a:lnTo>
                    <a:lnTo>
                      <a:pt x="714" y="73694"/>
                    </a:lnTo>
                    <a:cubicBezTo>
                      <a:pt x="714" y="73713"/>
                      <a:pt x="714" y="73733"/>
                      <a:pt x="714" y="73733"/>
                    </a:cubicBezTo>
                    <a:cubicBezTo>
                      <a:pt x="754" y="73793"/>
                      <a:pt x="774" y="73832"/>
                      <a:pt x="714" y="73872"/>
                    </a:cubicBezTo>
                    <a:lnTo>
                      <a:pt x="714" y="74011"/>
                    </a:lnTo>
                    <a:cubicBezTo>
                      <a:pt x="774" y="74070"/>
                      <a:pt x="794" y="74150"/>
                      <a:pt x="794" y="74249"/>
                    </a:cubicBezTo>
                    <a:cubicBezTo>
                      <a:pt x="814" y="74289"/>
                      <a:pt x="833" y="74328"/>
                      <a:pt x="853" y="74368"/>
                    </a:cubicBezTo>
                    <a:lnTo>
                      <a:pt x="893" y="74368"/>
                    </a:lnTo>
                    <a:cubicBezTo>
                      <a:pt x="893" y="74348"/>
                      <a:pt x="893" y="74328"/>
                      <a:pt x="893" y="74328"/>
                    </a:cubicBezTo>
                    <a:cubicBezTo>
                      <a:pt x="893" y="74275"/>
                      <a:pt x="919" y="74267"/>
                      <a:pt x="943" y="74267"/>
                    </a:cubicBezTo>
                    <a:cubicBezTo>
                      <a:pt x="955" y="74267"/>
                      <a:pt x="966" y="74269"/>
                      <a:pt x="972" y="74269"/>
                    </a:cubicBezTo>
                    <a:cubicBezTo>
                      <a:pt x="992" y="74249"/>
                      <a:pt x="1010" y="74242"/>
                      <a:pt x="1026" y="74242"/>
                    </a:cubicBezTo>
                    <a:cubicBezTo>
                      <a:pt x="1058" y="74242"/>
                      <a:pt x="1085" y="74269"/>
                      <a:pt x="1111" y="74269"/>
                    </a:cubicBezTo>
                    <a:cubicBezTo>
                      <a:pt x="1122" y="74257"/>
                      <a:pt x="1134" y="74246"/>
                      <a:pt x="1142" y="74246"/>
                    </a:cubicBezTo>
                    <a:cubicBezTo>
                      <a:pt x="1147" y="74246"/>
                      <a:pt x="1151" y="74252"/>
                      <a:pt x="1151" y="74269"/>
                    </a:cubicBezTo>
                    <a:cubicBezTo>
                      <a:pt x="1190" y="74308"/>
                      <a:pt x="1210" y="74348"/>
                      <a:pt x="1230" y="74408"/>
                    </a:cubicBezTo>
                    <a:cubicBezTo>
                      <a:pt x="1230" y="74427"/>
                      <a:pt x="1230" y="74447"/>
                      <a:pt x="1190" y="74447"/>
                    </a:cubicBezTo>
                    <a:cubicBezTo>
                      <a:pt x="1190" y="74467"/>
                      <a:pt x="1190" y="74507"/>
                      <a:pt x="1170" y="74527"/>
                    </a:cubicBezTo>
                    <a:lnTo>
                      <a:pt x="1170" y="74546"/>
                    </a:lnTo>
                    <a:cubicBezTo>
                      <a:pt x="1210" y="74606"/>
                      <a:pt x="1210" y="74685"/>
                      <a:pt x="1210" y="74745"/>
                    </a:cubicBezTo>
                    <a:cubicBezTo>
                      <a:pt x="1309" y="74864"/>
                      <a:pt x="1329" y="75022"/>
                      <a:pt x="1250" y="75161"/>
                    </a:cubicBezTo>
                    <a:cubicBezTo>
                      <a:pt x="1230" y="75201"/>
                      <a:pt x="1250" y="75260"/>
                      <a:pt x="1210" y="75280"/>
                    </a:cubicBezTo>
                    <a:lnTo>
                      <a:pt x="1210" y="75459"/>
                    </a:lnTo>
                    <a:lnTo>
                      <a:pt x="1210" y="75498"/>
                    </a:lnTo>
                    <a:cubicBezTo>
                      <a:pt x="1210" y="75518"/>
                      <a:pt x="1210" y="75538"/>
                      <a:pt x="1210" y="75538"/>
                    </a:cubicBezTo>
                    <a:cubicBezTo>
                      <a:pt x="1289" y="75578"/>
                      <a:pt x="1289" y="75578"/>
                      <a:pt x="1270" y="75677"/>
                    </a:cubicBezTo>
                    <a:lnTo>
                      <a:pt x="1270" y="75736"/>
                    </a:lnTo>
                    <a:cubicBezTo>
                      <a:pt x="1270" y="75776"/>
                      <a:pt x="1270" y="75816"/>
                      <a:pt x="1289" y="75855"/>
                    </a:cubicBezTo>
                    <a:cubicBezTo>
                      <a:pt x="1309" y="75915"/>
                      <a:pt x="1309" y="75954"/>
                      <a:pt x="1270" y="75994"/>
                    </a:cubicBezTo>
                    <a:cubicBezTo>
                      <a:pt x="1230" y="76014"/>
                      <a:pt x="1230" y="76073"/>
                      <a:pt x="1270" y="76113"/>
                    </a:cubicBezTo>
                    <a:cubicBezTo>
                      <a:pt x="1329" y="76173"/>
                      <a:pt x="1309" y="76212"/>
                      <a:pt x="1250" y="76272"/>
                    </a:cubicBezTo>
                    <a:cubicBezTo>
                      <a:pt x="1230" y="76291"/>
                      <a:pt x="1210" y="76331"/>
                      <a:pt x="1190" y="76351"/>
                    </a:cubicBezTo>
                    <a:cubicBezTo>
                      <a:pt x="1111" y="76430"/>
                      <a:pt x="1091" y="76529"/>
                      <a:pt x="1131" y="76629"/>
                    </a:cubicBezTo>
                    <a:cubicBezTo>
                      <a:pt x="1131" y="76682"/>
                      <a:pt x="1148" y="76699"/>
                      <a:pt x="1178" y="76699"/>
                    </a:cubicBezTo>
                    <a:cubicBezTo>
                      <a:pt x="1193" y="76699"/>
                      <a:pt x="1210" y="76695"/>
                      <a:pt x="1230" y="76688"/>
                    </a:cubicBezTo>
                    <a:lnTo>
                      <a:pt x="1230" y="76688"/>
                    </a:lnTo>
                    <a:cubicBezTo>
                      <a:pt x="1230" y="76767"/>
                      <a:pt x="1230" y="76767"/>
                      <a:pt x="1131" y="76807"/>
                    </a:cubicBezTo>
                    <a:cubicBezTo>
                      <a:pt x="1131" y="76906"/>
                      <a:pt x="1131" y="77005"/>
                      <a:pt x="1091" y="77105"/>
                    </a:cubicBezTo>
                    <a:cubicBezTo>
                      <a:pt x="1071" y="77144"/>
                      <a:pt x="1091" y="77204"/>
                      <a:pt x="1111" y="77243"/>
                    </a:cubicBezTo>
                    <a:cubicBezTo>
                      <a:pt x="1111" y="77343"/>
                      <a:pt x="1111" y="77442"/>
                      <a:pt x="1131" y="77541"/>
                    </a:cubicBezTo>
                    <a:cubicBezTo>
                      <a:pt x="1131" y="77561"/>
                      <a:pt x="1111" y="77581"/>
                      <a:pt x="1111" y="77600"/>
                    </a:cubicBezTo>
                    <a:lnTo>
                      <a:pt x="1111" y="77719"/>
                    </a:lnTo>
                    <a:cubicBezTo>
                      <a:pt x="1190" y="77739"/>
                      <a:pt x="1190" y="77739"/>
                      <a:pt x="1151" y="77818"/>
                    </a:cubicBezTo>
                    <a:cubicBezTo>
                      <a:pt x="1210" y="77838"/>
                      <a:pt x="1210" y="77878"/>
                      <a:pt x="1230" y="77918"/>
                    </a:cubicBezTo>
                    <a:cubicBezTo>
                      <a:pt x="1250" y="77957"/>
                      <a:pt x="1170" y="77997"/>
                      <a:pt x="1210" y="78056"/>
                    </a:cubicBezTo>
                    <a:cubicBezTo>
                      <a:pt x="1131" y="78116"/>
                      <a:pt x="1111" y="78235"/>
                      <a:pt x="1012" y="78294"/>
                    </a:cubicBezTo>
                    <a:cubicBezTo>
                      <a:pt x="1051" y="78354"/>
                      <a:pt x="1012" y="78394"/>
                      <a:pt x="1012" y="78433"/>
                    </a:cubicBezTo>
                    <a:cubicBezTo>
                      <a:pt x="992" y="78513"/>
                      <a:pt x="1032" y="78612"/>
                      <a:pt x="1091" y="78671"/>
                    </a:cubicBezTo>
                    <a:cubicBezTo>
                      <a:pt x="1091" y="78691"/>
                      <a:pt x="1111" y="78711"/>
                      <a:pt x="1111" y="78731"/>
                    </a:cubicBezTo>
                    <a:cubicBezTo>
                      <a:pt x="1131" y="78790"/>
                      <a:pt x="1170" y="78850"/>
                      <a:pt x="1210" y="78889"/>
                    </a:cubicBezTo>
                    <a:cubicBezTo>
                      <a:pt x="1230" y="78929"/>
                      <a:pt x="1151" y="78969"/>
                      <a:pt x="1210" y="79028"/>
                    </a:cubicBezTo>
                    <a:cubicBezTo>
                      <a:pt x="1210" y="79028"/>
                      <a:pt x="1210" y="79088"/>
                      <a:pt x="1210" y="79108"/>
                    </a:cubicBezTo>
                    <a:cubicBezTo>
                      <a:pt x="1250" y="79147"/>
                      <a:pt x="1230" y="79187"/>
                      <a:pt x="1210" y="79227"/>
                    </a:cubicBezTo>
                    <a:cubicBezTo>
                      <a:pt x="1170" y="79286"/>
                      <a:pt x="1151" y="79326"/>
                      <a:pt x="1230" y="79365"/>
                    </a:cubicBezTo>
                    <a:cubicBezTo>
                      <a:pt x="1289" y="79425"/>
                      <a:pt x="1329" y="79504"/>
                      <a:pt x="1309" y="79583"/>
                    </a:cubicBezTo>
                    <a:cubicBezTo>
                      <a:pt x="1289" y="79762"/>
                      <a:pt x="1289" y="79960"/>
                      <a:pt x="1309" y="80139"/>
                    </a:cubicBezTo>
                    <a:cubicBezTo>
                      <a:pt x="1309" y="80178"/>
                      <a:pt x="1349" y="80218"/>
                      <a:pt x="1309" y="80258"/>
                    </a:cubicBezTo>
                    <a:cubicBezTo>
                      <a:pt x="1270" y="80297"/>
                      <a:pt x="1289" y="80337"/>
                      <a:pt x="1309" y="80357"/>
                    </a:cubicBezTo>
                    <a:cubicBezTo>
                      <a:pt x="1369" y="80436"/>
                      <a:pt x="1389" y="80516"/>
                      <a:pt x="1349" y="80615"/>
                    </a:cubicBezTo>
                    <a:cubicBezTo>
                      <a:pt x="1369" y="80654"/>
                      <a:pt x="1428" y="80694"/>
                      <a:pt x="1369" y="80754"/>
                    </a:cubicBezTo>
                    <a:cubicBezTo>
                      <a:pt x="1369" y="80754"/>
                      <a:pt x="1349" y="80773"/>
                      <a:pt x="1369" y="80793"/>
                    </a:cubicBezTo>
                    <a:cubicBezTo>
                      <a:pt x="1389" y="80912"/>
                      <a:pt x="1408" y="81051"/>
                      <a:pt x="1408" y="81170"/>
                    </a:cubicBezTo>
                    <a:cubicBezTo>
                      <a:pt x="1428" y="81229"/>
                      <a:pt x="1408" y="81289"/>
                      <a:pt x="1369" y="81329"/>
                    </a:cubicBezTo>
                    <a:cubicBezTo>
                      <a:pt x="1369" y="81329"/>
                      <a:pt x="1369" y="81348"/>
                      <a:pt x="1369" y="81368"/>
                    </a:cubicBezTo>
                    <a:lnTo>
                      <a:pt x="1369" y="81408"/>
                    </a:lnTo>
                    <a:cubicBezTo>
                      <a:pt x="1428" y="81487"/>
                      <a:pt x="1369" y="81567"/>
                      <a:pt x="1349" y="81646"/>
                    </a:cubicBezTo>
                    <a:cubicBezTo>
                      <a:pt x="1349" y="81666"/>
                      <a:pt x="1309" y="81666"/>
                      <a:pt x="1270" y="81686"/>
                    </a:cubicBezTo>
                    <a:cubicBezTo>
                      <a:pt x="1270" y="81725"/>
                      <a:pt x="1270" y="81765"/>
                      <a:pt x="1270" y="81805"/>
                    </a:cubicBezTo>
                    <a:cubicBezTo>
                      <a:pt x="1289" y="81864"/>
                      <a:pt x="1270" y="81884"/>
                      <a:pt x="1250" y="81904"/>
                    </a:cubicBezTo>
                    <a:cubicBezTo>
                      <a:pt x="1210" y="81924"/>
                      <a:pt x="1210" y="81943"/>
                      <a:pt x="1250" y="81963"/>
                    </a:cubicBezTo>
                    <a:cubicBezTo>
                      <a:pt x="1309" y="81983"/>
                      <a:pt x="1289" y="82043"/>
                      <a:pt x="1309" y="82082"/>
                    </a:cubicBezTo>
                    <a:lnTo>
                      <a:pt x="1309" y="82201"/>
                    </a:lnTo>
                    <a:cubicBezTo>
                      <a:pt x="1349" y="82261"/>
                      <a:pt x="1349" y="82340"/>
                      <a:pt x="1309" y="82400"/>
                    </a:cubicBezTo>
                    <a:cubicBezTo>
                      <a:pt x="1289" y="82419"/>
                      <a:pt x="1250" y="82439"/>
                      <a:pt x="1210" y="82439"/>
                    </a:cubicBezTo>
                    <a:cubicBezTo>
                      <a:pt x="1170" y="82558"/>
                      <a:pt x="1170" y="82697"/>
                      <a:pt x="1250" y="82816"/>
                    </a:cubicBezTo>
                    <a:lnTo>
                      <a:pt x="1270" y="82816"/>
                    </a:lnTo>
                    <a:cubicBezTo>
                      <a:pt x="1287" y="82799"/>
                      <a:pt x="1304" y="82752"/>
                      <a:pt x="1333" y="82752"/>
                    </a:cubicBezTo>
                    <a:cubicBezTo>
                      <a:pt x="1338" y="82752"/>
                      <a:pt x="1343" y="82754"/>
                      <a:pt x="1349" y="82756"/>
                    </a:cubicBezTo>
                    <a:cubicBezTo>
                      <a:pt x="1389" y="82776"/>
                      <a:pt x="1369" y="82836"/>
                      <a:pt x="1349" y="82875"/>
                    </a:cubicBezTo>
                    <a:cubicBezTo>
                      <a:pt x="1329" y="82915"/>
                      <a:pt x="1408" y="82895"/>
                      <a:pt x="1408" y="82915"/>
                    </a:cubicBezTo>
                    <a:cubicBezTo>
                      <a:pt x="1408" y="82935"/>
                      <a:pt x="1389" y="82975"/>
                      <a:pt x="1408" y="83014"/>
                    </a:cubicBezTo>
                    <a:cubicBezTo>
                      <a:pt x="1428" y="83034"/>
                      <a:pt x="1448" y="83074"/>
                      <a:pt x="1448" y="83113"/>
                    </a:cubicBezTo>
                    <a:cubicBezTo>
                      <a:pt x="1468" y="83173"/>
                      <a:pt x="1508" y="83173"/>
                      <a:pt x="1547" y="83173"/>
                    </a:cubicBezTo>
                    <a:cubicBezTo>
                      <a:pt x="1607" y="83173"/>
                      <a:pt x="1666" y="83213"/>
                      <a:pt x="1666" y="83292"/>
                    </a:cubicBezTo>
                    <a:cubicBezTo>
                      <a:pt x="1646" y="83371"/>
                      <a:pt x="1627" y="83451"/>
                      <a:pt x="1587" y="83530"/>
                    </a:cubicBezTo>
                    <a:cubicBezTo>
                      <a:pt x="1607" y="83589"/>
                      <a:pt x="1686" y="83609"/>
                      <a:pt x="1627" y="83689"/>
                    </a:cubicBezTo>
                    <a:cubicBezTo>
                      <a:pt x="1627" y="83689"/>
                      <a:pt x="1666" y="83728"/>
                      <a:pt x="1686" y="83768"/>
                    </a:cubicBezTo>
                    <a:cubicBezTo>
                      <a:pt x="1706" y="83788"/>
                      <a:pt x="1686" y="83827"/>
                      <a:pt x="1666" y="83847"/>
                    </a:cubicBezTo>
                    <a:cubicBezTo>
                      <a:pt x="1686" y="83887"/>
                      <a:pt x="1746" y="83927"/>
                      <a:pt x="1686" y="83986"/>
                    </a:cubicBezTo>
                    <a:cubicBezTo>
                      <a:pt x="1646" y="84046"/>
                      <a:pt x="1627" y="84105"/>
                      <a:pt x="1646" y="84184"/>
                    </a:cubicBezTo>
                    <a:cubicBezTo>
                      <a:pt x="1635" y="84187"/>
                      <a:pt x="1625" y="84188"/>
                      <a:pt x="1615" y="84188"/>
                    </a:cubicBezTo>
                    <a:cubicBezTo>
                      <a:pt x="1534" y="84188"/>
                      <a:pt x="1477" y="84125"/>
                      <a:pt x="1389" y="84125"/>
                    </a:cubicBezTo>
                    <a:cubicBezTo>
                      <a:pt x="1389" y="84184"/>
                      <a:pt x="1389" y="84244"/>
                      <a:pt x="1389" y="84323"/>
                    </a:cubicBezTo>
                    <a:cubicBezTo>
                      <a:pt x="1408" y="84343"/>
                      <a:pt x="1408" y="84383"/>
                      <a:pt x="1389" y="84422"/>
                    </a:cubicBezTo>
                    <a:cubicBezTo>
                      <a:pt x="1369" y="84462"/>
                      <a:pt x="1349" y="84502"/>
                      <a:pt x="1408" y="84541"/>
                    </a:cubicBezTo>
                    <a:cubicBezTo>
                      <a:pt x="1428" y="84561"/>
                      <a:pt x="1408" y="84601"/>
                      <a:pt x="1408" y="84640"/>
                    </a:cubicBezTo>
                    <a:cubicBezTo>
                      <a:pt x="1369" y="84799"/>
                      <a:pt x="1369" y="84958"/>
                      <a:pt x="1389" y="85136"/>
                    </a:cubicBezTo>
                    <a:cubicBezTo>
                      <a:pt x="1408" y="85196"/>
                      <a:pt x="1349" y="85255"/>
                      <a:pt x="1389" y="85315"/>
                    </a:cubicBezTo>
                    <a:cubicBezTo>
                      <a:pt x="1408" y="85374"/>
                      <a:pt x="1408" y="85434"/>
                      <a:pt x="1428" y="85493"/>
                    </a:cubicBezTo>
                    <a:cubicBezTo>
                      <a:pt x="1448" y="85533"/>
                      <a:pt x="1428" y="85612"/>
                      <a:pt x="1369" y="85632"/>
                    </a:cubicBezTo>
                    <a:cubicBezTo>
                      <a:pt x="1329" y="85731"/>
                      <a:pt x="1408" y="85771"/>
                      <a:pt x="1448" y="85850"/>
                    </a:cubicBezTo>
                    <a:cubicBezTo>
                      <a:pt x="1488" y="85910"/>
                      <a:pt x="1448" y="85949"/>
                      <a:pt x="1448" y="86009"/>
                    </a:cubicBezTo>
                    <a:cubicBezTo>
                      <a:pt x="1448" y="86068"/>
                      <a:pt x="1508" y="86088"/>
                      <a:pt x="1448" y="86148"/>
                    </a:cubicBezTo>
                    <a:cubicBezTo>
                      <a:pt x="1428" y="86148"/>
                      <a:pt x="1428" y="86187"/>
                      <a:pt x="1448" y="86187"/>
                    </a:cubicBezTo>
                    <a:cubicBezTo>
                      <a:pt x="1488" y="86207"/>
                      <a:pt x="1508" y="86267"/>
                      <a:pt x="1488" y="86306"/>
                    </a:cubicBezTo>
                    <a:cubicBezTo>
                      <a:pt x="1448" y="86346"/>
                      <a:pt x="1448" y="86386"/>
                      <a:pt x="1468" y="86425"/>
                    </a:cubicBezTo>
                    <a:cubicBezTo>
                      <a:pt x="1488" y="86485"/>
                      <a:pt x="1547" y="86524"/>
                      <a:pt x="1508" y="86584"/>
                    </a:cubicBezTo>
                    <a:cubicBezTo>
                      <a:pt x="1488" y="86643"/>
                      <a:pt x="1468" y="86762"/>
                      <a:pt x="1369" y="86822"/>
                    </a:cubicBezTo>
                    <a:lnTo>
                      <a:pt x="1349" y="86842"/>
                    </a:lnTo>
                    <a:cubicBezTo>
                      <a:pt x="1349" y="86881"/>
                      <a:pt x="1349" y="86921"/>
                      <a:pt x="1349" y="86961"/>
                    </a:cubicBezTo>
                    <a:cubicBezTo>
                      <a:pt x="1369" y="87000"/>
                      <a:pt x="1369" y="87060"/>
                      <a:pt x="1349" y="87100"/>
                    </a:cubicBezTo>
                    <a:cubicBezTo>
                      <a:pt x="1329" y="87159"/>
                      <a:pt x="1329" y="87219"/>
                      <a:pt x="1389" y="87258"/>
                    </a:cubicBezTo>
                    <a:cubicBezTo>
                      <a:pt x="1408" y="87278"/>
                      <a:pt x="1389" y="87338"/>
                      <a:pt x="1349" y="87357"/>
                    </a:cubicBezTo>
                    <a:cubicBezTo>
                      <a:pt x="1329" y="87397"/>
                      <a:pt x="1349" y="87456"/>
                      <a:pt x="1349" y="87496"/>
                    </a:cubicBezTo>
                    <a:cubicBezTo>
                      <a:pt x="1349" y="87516"/>
                      <a:pt x="1354" y="87521"/>
                      <a:pt x="1359" y="87521"/>
                    </a:cubicBezTo>
                    <a:cubicBezTo>
                      <a:pt x="1364" y="87521"/>
                      <a:pt x="1369" y="87516"/>
                      <a:pt x="1369" y="87516"/>
                    </a:cubicBezTo>
                    <a:lnTo>
                      <a:pt x="1369" y="87516"/>
                    </a:lnTo>
                    <a:lnTo>
                      <a:pt x="1349" y="87714"/>
                    </a:lnTo>
                    <a:cubicBezTo>
                      <a:pt x="1369" y="87754"/>
                      <a:pt x="1389" y="87794"/>
                      <a:pt x="1389" y="87853"/>
                    </a:cubicBezTo>
                    <a:cubicBezTo>
                      <a:pt x="1408" y="87893"/>
                      <a:pt x="1508" y="87873"/>
                      <a:pt x="1488" y="87952"/>
                    </a:cubicBezTo>
                    <a:cubicBezTo>
                      <a:pt x="1527" y="88051"/>
                      <a:pt x="1508" y="88170"/>
                      <a:pt x="1448" y="88250"/>
                    </a:cubicBezTo>
                    <a:lnTo>
                      <a:pt x="1448" y="88349"/>
                    </a:lnTo>
                    <a:cubicBezTo>
                      <a:pt x="1448" y="88369"/>
                      <a:pt x="1468" y="88369"/>
                      <a:pt x="1448" y="88389"/>
                    </a:cubicBezTo>
                    <a:lnTo>
                      <a:pt x="1389" y="88428"/>
                    </a:lnTo>
                    <a:cubicBezTo>
                      <a:pt x="1389" y="88488"/>
                      <a:pt x="1329" y="88527"/>
                      <a:pt x="1408" y="88567"/>
                    </a:cubicBezTo>
                    <a:cubicBezTo>
                      <a:pt x="1389" y="88627"/>
                      <a:pt x="1468" y="88646"/>
                      <a:pt x="1448" y="88706"/>
                    </a:cubicBezTo>
                    <a:lnTo>
                      <a:pt x="1448" y="88726"/>
                    </a:lnTo>
                    <a:lnTo>
                      <a:pt x="1448" y="88746"/>
                    </a:lnTo>
                    <a:cubicBezTo>
                      <a:pt x="1448" y="88785"/>
                      <a:pt x="1408" y="88805"/>
                      <a:pt x="1468" y="88845"/>
                    </a:cubicBezTo>
                    <a:cubicBezTo>
                      <a:pt x="1488" y="88865"/>
                      <a:pt x="1488" y="88884"/>
                      <a:pt x="1488" y="88904"/>
                    </a:cubicBezTo>
                    <a:cubicBezTo>
                      <a:pt x="1508" y="88904"/>
                      <a:pt x="1547" y="88904"/>
                      <a:pt x="1547" y="88924"/>
                    </a:cubicBezTo>
                    <a:cubicBezTo>
                      <a:pt x="1587" y="89003"/>
                      <a:pt x="1587" y="89102"/>
                      <a:pt x="1547" y="89182"/>
                    </a:cubicBezTo>
                    <a:cubicBezTo>
                      <a:pt x="1547" y="89221"/>
                      <a:pt x="1488" y="89241"/>
                      <a:pt x="1448" y="89241"/>
                    </a:cubicBezTo>
                    <a:cubicBezTo>
                      <a:pt x="1309" y="89241"/>
                      <a:pt x="1289" y="89281"/>
                      <a:pt x="1329" y="89420"/>
                    </a:cubicBezTo>
                    <a:cubicBezTo>
                      <a:pt x="1329" y="89459"/>
                      <a:pt x="1329" y="89499"/>
                      <a:pt x="1349" y="89539"/>
                    </a:cubicBezTo>
                    <a:cubicBezTo>
                      <a:pt x="1389" y="89539"/>
                      <a:pt x="1369" y="89559"/>
                      <a:pt x="1349" y="89578"/>
                    </a:cubicBezTo>
                    <a:cubicBezTo>
                      <a:pt x="1349" y="89638"/>
                      <a:pt x="1349" y="89678"/>
                      <a:pt x="1369" y="89717"/>
                    </a:cubicBezTo>
                    <a:cubicBezTo>
                      <a:pt x="1389" y="89777"/>
                      <a:pt x="1349" y="89797"/>
                      <a:pt x="1309" y="89797"/>
                    </a:cubicBezTo>
                    <a:cubicBezTo>
                      <a:pt x="1309" y="89856"/>
                      <a:pt x="1270" y="89916"/>
                      <a:pt x="1369" y="89955"/>
                    </a:cubicBezTo>
                    <a:cubicBezTo>
                      <a:pt x="1408" y="89995"/>
                      <a:pt x="1428" y="90074"/>
                      <a:pt x="1428" y="90154"/>
                    </a:cubicBezTo>
                    <a:cubicBezTo>
                      <a:pt x="1448" y="90233"/>
                      <a:pt x="1408" y="90312"/>
                      <a:pt x="1349" y="90372"/>
                    </a:cubicBezTo>
                    <a:cubicBezTo>
                      <a:pt x="1349" y="90491"/>
                      <a:pt x="1349" y="90590"/>
                      <a:pt x="1309" y="90669"/>
                    </a:cubicBezTo>
                    <a:cubicBezTo>
                      <a:pt x="1309" y="90669"/>
                      <a:pt x="1329" y="90709"/>
                      <a:pt x="1349" y="90729"/>
                    </a:cubicBezTo>
                    <a:cubicBezTo>
                      <a:pt x="1349" y="90848"/>
                      <a:pt x="1369" y="90967"/>
                      <a:pt x="1428" y="91086"/>
                    </a:cubicBezTo>
                    <a:cubicBezTo>
                      <a:pt x="1448" y="91165"/>
                      <a:pt x="1428" y="91224"/>
                      <a:pt x="1468" y="91304"/>
                    </a:cubicBezTo>
                    <a:cubicBezTo>
                      <a:pt x="1468" y="91304"/>
                      <a:pt x="1488" y="91324"/>
                      <a:pt x="1488" y="91363"/>
                    </a:cubicBezTo>
                    <a:cubicBezTo>
                      <a:pt x="1488" y="91383"/>
                      <a:pt x="1468" y="91383"/>
                      <a:pt x="1468" y="91383"/>
                    </a:cubicBezTo>
                    <a:cubicBezTo>
                      <a:pt x="1389" y="91502"/>
                      <a:pt x="1428" y="91621"/>
                      <a:pt x="1448" y="91740"/>
                    </a:cubicBezTo>
                    <a:cubicBezTo>
                      <a:pt x="1448" y="91780"/>
                      <a:pt x="1448" y="91819"/>
                      <a:pt x="1428" y="91879"/>
                    </a:cubicBezTo>
                    <a:cubicBezTo>
                      <a:pt x="1428" y="91958"/>
                      <a:pt x="1448" y="92057"/>
                      <a:pt x="1369" y="92137"/>
                    </a:cubicBezTo>
                    <a:lnTo>
                      <a:pt x="1369" y="92176"/>
                    </a:lnTo>
                    <a:cubicBezTo>
                      <a:pt x="1488" y="92196"/>
                      <a:pt x="1428" y="92256"/>
                      <a:pt x="1389" y="92315"/>
                    </a:cubicBezTo>
                    <a:cubicBezTo>
                      <a:pt x="1389" y="92315"/>
                      <a:pt x="1408" y="92355"/>
                      <a:pt x="1428" y="92375"/>
                    </a:cubicBezTo>
                    <a:cubicBezTo>
                      <a:pt x="1468" y="92474"/>
                      <a:pt x="1468" y="92613"/>
                      <a:pt x="1428" y="92712"/>
                    </a:cubicBezTo>
                    <a:cubicBezTo>
                      <a:pt x="1408" y="92751"/>
                      <a:pt x="1408" y="92771"/>
                      <a:pt x="1408" y="92811"/>
                    </a:cubicBezTo>
                    <a:lnTo>
                      <a:pt x="1408" y="92831"/>
                    </a:lnTo>
                    <a:lnTo>
                      <a:pt x="1408" y="92851"/>
                    </a:lnTo>
                    <a:lnTo>
                      <a:pt x="1448" y="92970"/>
                    </a:lnTo>
                    <a:cubicBezTo>
                      <a:pt x="1448" y="92989"/>
                      <a:pt x="1448" y="93029"/>
                      <a:pt x="1408" y="93029"/>
                    </a:cubicBezTo>
                    <a:cubicBezTo>
                      <a:pt x="1389" y="93069"/>
                      <a:pt x="1369" y="93128"/>
                      <a:pt x="1349" y="93168"/>
                    </a:cubicBezTo>
                    <a:cubicBezTo>
                      <a:pt x="1329" y="93208"/>
                      <a:pt x="1309" y="93247"/>
                      <a:pt x="1329" y="93287"/>
                    </a:cubicBezTo>
                    <a:lnTo>
                      <a:pt x="1369" y="93247"/>
                    </a:lnTo>
                    <a:cubicBezTo>
                      <a:pt x="1369" y="93227"/>
                      <a:pt x="1389" y="93208"/>
                      <a:pt x="1408" y="93208"/>
                    </a:cubicBezTo>
                    <a:cubicBezTo>
                      <a:pt x="1408" y="93196"/>
                      <a:pt x="1422" y="93185"/>
                      <a:pt x="1433" y="93185"/>
                    </a:cubicBezTo>
                    <a:cubicBezTo>
                      <a:pt x="1441" y="93185"/>
                      <a:pt x="1448" y="93191"/>
                      <a:pt x="1448" y="93208"/>
                    </a:cubicBezTo>
                    <a:cubicBezTo>
                      <a:pt x="1448" y="93227"/>
                      <a:pt x="1428" y="93227"/>
                      <a:pt x="1428" y="93247"/>
                    </a:cubicBezTo>
                    <a:cubicBezTo>
                      <a:pt x="1428" y="93287"/>
                      <a:pt x="1408" y="93307"/>
                      <a:pt x="1369" y="93307"/>
                    </a:cubicBezTo>
                    <a:lnTo>
                      <a:pt x="1369" y="93346"/>
                    </a:lnTo>
                    <a:cubicBezTo>
                      <a:pt x="1428" y="93406"/>
                      <a:pt x="1428" y="93485"/>
                      <a:pt x="1408" y="93545"/>
                    </a:cubicBezTo>
                    <a:cubicBezTo>
                      <a:pt x="1440" y="93545"/>
                      <a:pt x="1459" y="93519"/>
                      <a:pt x="1486" y="93519"/>
                    </a:cubicBezTo>
                    <a:cubicBezTo>
                      <a:pt x="1493" y="93519"/>
                      <a:pt x="1500" y="93521"/>
                      <a:pt x="1508" y="93525"/>
                    </a:cubicBezTo>
                    <a:cubicBezTo>
                      <a:pt x="1527" y="93644"/>
                      <a:pt x="1508" y="93763"/>
                      <a:pt x="1468" y="93862"/>
                    </a:cubicBezTo>
                    <a:cubicBezTo>
                      <a:pt x="1448" y="93902"/>
                      <a:pt x="1448" y="93921"/>
                      <a:pt x="1468" y="93961"/>
                    </a:cubicBezTo>
                    <a:cubicBezTo>
                      <a:pt x="1508" y="94021"/>
                      <a:pt x="1468" y="94100"/>
                      <a:pt x="1468" y="94159"/>
                    </a:cubicBezTo>
                    <a:lnTo>
                      <a:pt x="1488" y="94159"/>
                    </a:lnTo>
                    <a:cubicBezTo>
                      <a:pt x="1508" y="94159"/>
                      <a:pt x="1508" y="94159"/>
                      <a:pt x="1508" y="94179"/>
                    </a:cubicBezTo>
                    <a:cubicBezTo>
                      <a:pt x="1508" y="94179"/>
                      <a:pt x="1508" y="94199"/>
                      <a:pt x="1508" y="94199"/>
                    </a:cubicBezTo>
                    <a:cubicBezTo>
                      <a:pt x="1508" y="94219"/>
                      <a:pt x="1488" y="94239"/>
                      <a:pt x="1468" y="94259"/>
                    </a:cubicBezTo>
                    <a:cubicBezTo>
                      <a:pt x="1448" y="94278"/>
                      <a:pt x="1468" y="94278"/>
                      <a:pt x="1468" y="94278"/>
                    </a:cubicBezTo>
                    <a:cubicBezTo>
                      <a:pt x="1508" y="94318"/>
                      <a:pt x="1508" y="94378"/>
                      <a:pt x="1468" y="94397"/>
                    </a:cubicBezTo>
                    <a:cubicBezTo>
                      <a:pt x="1428" y="94457"/>
                      <a:pt x="1408" y="94516"/>
                      <a:pt x="1408" y="94576"/>
                    </a:cubicBezTo>
                    <a:cubicBezTo>
                      <a:pt x="1428" y="94616"/>
                      <a:pt x="1448" y="94635"/>
                      <a:pt x="1468" y="94655"/>
                    </a:cubicBezTo>
                    <a:cubicBezTo>
                      <a:pt x="1508" y="94695"/>
                      <a:pt x="1587" y="94675"/>
                      <a:pt x="1607" y="94754"/>
                    </a:cubicBezTo>
                    <a:cubicBezTo>
                      <a:pt x="1607" y="94854"/>
                      <a:pt x="1726" y="94933"/>
                      <a:pt x="1686" y="95052"/>
                    </a:cubicBezTo>
                    <a:cubicBezTo>
                      <a:pt x="1706" y="95072"/>
                      <a:pt x="1765" y="95092"/>
                      <a:pt x="1726" y="95131"/>
                    </a:cubicBezTo>
                    <a:cubicBezTo>
                      <a:pt x="1706" y="95230"/>
                      <a:pt x="1706" y="95330"/>
                      <a:pt x="1726" y="95409"/>
                    </a:cubicBezTo>
                    <a:cubicBezTo>
                      <a:pt x="1785" y="95448"/>
                      <a:pt x="1785" y="95528"/>
                      <a:pt x="1726" y="95548"/>
                    </a:cubicBezTo>
                    <a:lnTo>
                      <a:pt x="1726" y="95587"/>
                    </a:lnTo>
                    <a:cubicBezTo>
                      <a:pt x="1765" y="95607"/>
                      <a:pt x="1765" y="95647"/>
                      <a:pt x="1746" y="95667"/>
                    </a:cubicBezTo>
                    <a:cubicBezTo>
                      <a:pt x="1726" y="95706"/>
                      <a:pt x="1726" y="95726"/>
                      <a:pt x="1726" y="95766"/>
                    </a:cubicBezTo>
                    <a:cubicBezTo>
                      <a:pt x="1765" y="95786"/>
                      <a:pt x="1785" y="95825"/>
                      <a:pt x="1765" y="95865"/>
                    </a:cubicBezTo>
                    <a:cubicBezTo>
                      <a:pt x="1746" y="95924"/>
                      <a:pt x="1726" y="96004"/>
                      <a:pt x="1726" y="96083"/>
                    </a:cubicBezTo>
                    <a:cubicBezTo>
                      <a:pt x="1726" y="96097"/>
                      <a:pt x="1706" y="96111"/>
                      <a:pt x="1687" y="96111"/>
                    </a:cubicBezTo>
                    <a:cubicBezTo>
                      <a:pt x="1680" y="96111"/>
                      <a:pt x="1672" y="96109"/>
                      <a:pt x="1666" y="96103"/>
                    </a:cubicBezTo>
                    <a:cubicBezTo>
                      <a:pt x="1666" y="96103"/>
                      <a:pt x="1646" y="96083"/>
                      <a:pt x="1646" y="96083"/>
                    </a:cubicBezTo>
                    <a:cubicBezTo>
                      <a:pt x="1646" y="96004"/>
                      <a:pt x="1666" y="95944"/>
                      <a:pt x="1627" y="95865"/>
                    </a:cubicBezTo>
                    <a:lnTo>
                      <a:pt x="1587" y="95865"/>
                    </a:lnTo>
                    <a:cubicBezTo>
                      <a:pt x="1567" y="95885"/>
                      <a:pt x="1547" y="95905"/>
                      <a:pt x="1508" y="95905"/>
                    </a:cubicBezTo>
                    <a:cubicBezTo>
                      <a:pt x="1448" y="95984"/>
                      <a:pt x="1448" y="96063"/>
                      <a:pt x="1389" y="96143"/>
                    </a:cubicBezTo>
                    <a:cubicBezTo>
                      <a:pt x="1329" y="96202"/>
                      <a:pt x="1369" y="96242"/>
                      <a:pt x="1369" y="96301"/>
                    </a:cubicBezTo>
                    <a:cubicBezTo>
                      <a:pt x="1389" y="96361"/>
                      <a:pt x="1408" y="96460"/>
                      <a:pt x="1428" y="96519"/>
                    </a:cubicBezTo>
                    <a:lnTo>
                      <a:pt x="1468" y="96519"/>
                    </a:lnTo>
                    <a:cubicBezTo>
                      <a:pt x="1547" y="96559"/>
                      <a:pt x="1547" y="96559"/>
                      <a:pt x="1547" y="96638"/>
                    </a:cubicBezTo>
                    <a:cubicBezTo>
                      <a:pt x="1547" y="96673"/>
                      <a:pt x="1540" y="96683"/>
                      <a:pt x="1530" y="96683"/>
                    </a:cubicBezTo>
                    <a:cubicBezTo>
                      <a:pt x="1514" y="96683"/>
                      <a:pt x="1489" y="96655"/>
                      <a:pt x="1475" y="96655"/>
                    </a:cubicBezTo>
                    <a:cubicBezTo>
                      <a:pt x="1472" y="96655"/>
                      <a:pt x="1470" y="96656"/>
                      <a:pt x="1468" y="96658"/>
                    </a:cubicBezTo>
                    <a:cubicBezTo>
                      <a:pt x="1468" y="96678"/>
                      <a:pt x="1468" y="96678"/>
                      <a:pt x="1468" y="96698"/>
                    </a:cubicBezTo>
                    <a:cubicBezTo>
                      <a:pt x="1468" y="96757"/>
                      <a:pt x="1488" y="96797"/>
                      <a:pt x="1488" y="96837"/>
                    </a:cubicBezTo>
                    <a:cubicBezTo>
                      <a:pt x="1508" y="96876"/>
                      <a:pt x="1508" y="96936"/>
                      <a:pt x="1488" y="96976"/>
                    </a:cubicBezTo>
                    <a:cubicBezTo>
                      <a:pt x="1567" y="96976"/>
                      <a:pt x="1547" y="97015"/>
                      <a:pt x="1527" y="97055"/>
                    </a:cubicBezTo>
                    <a:cubicBezTo>
                      <a:pt x="1527" y="97094"/>
                      <a:pt x="1508" y="97174"/>
                      <a:pt x="1488" y="97233"/>
                    </a:cubicBezTo>
                    <a:cubicBezTo>
                      <a:pt x="1476" y="97269"/>
                      <a:pt x="1464" y="97276"/>
                      <a:pt x="1448" y="97276"/>
                    </a:cubicBezTo>
                    <a:cubicBezTo>
                      <a:pt x="1437" y="97276"/>
                      <a:pt x="1424" y="97273"/>
                      <a:pt x="1408" y="97273"/>
                    </a:cubicBezTo>
                    <a:cubicBezTo>
                      <a:pt x="1309" y="97352"/>
                      <a:pt x="1369" y="97451"/>
                      <a:pt x="1369" y="97531"/>
                    </a:cubicBezTo>
                    <a:cubicBezTo>
                      <a:pt x="1369" y="97545"/>
                      <a:pt x="1369" y="97559"/>
                      <a:pt x="1383" y="97559"/>
                    </a:cubicBezTo>
                    <a:cubicBezTo>
                      <a:pt x="1389" y="97559"/>
                      <a:pt x="1397" y="97556"/>
                      <a:pt x="1408" y="97551"/>
                    </a:cubicBezTo>
                    <a:cubicBezTo>
                      <a:pt x="1448" y="97551"/>
                      <a:pt x="1527" y="97551"/>
                      <a:pt x="1587" y="97531"/>
                    </a:cubicBezTo>
                    <a:cubicBezTo>
                      <a:pt x="1587" y="97482"/>
                      <a:pt x="1627" y="97446"/>
                      <a:pt x="1686" y="97446"/>
                    </a:cubicBezTo>
                    <a:cubicBezTo>
                      <a:pt x="1698" y="97446"/>
                      <a:pt x="1712" y="97448"/>
                      <a:pt x="1726" y="97451"/>
                    </a:cubicBezTo>
                    <a:cubicBezTo>
                      <a:pt x="1726" y="97372"/>
                      <a:pt x="1746" y="97293"/>
                      <a:pt x="1805" y="97253"/>
                    </a:cubicBezTo>
                    <a:cubicBezTo>
                      <a:pt x="1825" y="97213"/>
                      <a:pt x="1865" y="97194"/>
                      <a:pt x="1904" y="97174"/>
                    </a:cubicBezTo>
                    <a:cubicBezTo>
                      <a:pt x="1984" y="97154"/>
                      <a:pt x="2063" y="97114"/>
                      <a:pt x="2103" y="97035"/>
                    </a:cubicBezTo>
                    <a:cubicBezTo>
                      <a:pt x="2103" y="97015"/>
                      <a:pt x="2122" y="97015"/>
                      <a:pt x="2142" y="97015"/>
                    </a:cubicBezTo>
                    <a:cubicBezTo>
                      <a:pt x="2162" y="97015"/>
                      <a:pt x="2162" y="97035"/>
                      <a:pt x="2162" y="97055"/>
                    </a:cubicBezTo>
                    <a:cubicBezTo>
                      <a:pt x="2162" y="97075"/>
                      <a:pt x="2162" y="97134"/>
                      <a:pt x="2142" y="97134"/>
                    </a:cubicBezTo>
                    <a:cubicBezTo>
                      <a:pt x="2063" y="97174"/>
                      <a:pt x="1984" y="97233"/>
                      <a:pt x="1944" y="97313"/>
                    </a:cubicBezTo>
                    <a:cubicBezTo>
                      <a:pt x="1865" y="97432"/>
                      <a:pt x="1924" y="97590"/>
                      <a:pt x="1865" y="97709"/>
                    </a:cubicBezTo>
                    <a:cubicBezTo>
                      <a:pt x="1865" y="97749"/>
                      <a:pt x="1865" y="97769"/>
                      <a:pt x="1865" y="97789"/>
                    </a:cubicBezTo>
                    <a:cubicBezTo>
                      <a:pt x="1879" y="97818"/>
                      <a:pt x="1894" y="97836"/>
                      <a:pt x="1916" y="97836"/>
                    </a:cubicBezTo>
                    <a:cubicBezTo>
                      <a:pt x="1924" y="97836"/>
                      <a:pt x="1933" y="97834"/>
                      <a:pt x="1944" y="97828"/>
                    </a:cubicBezTo>
                    <a:lnTo>
                      <a:pt x="2023" y="97789"/>
                    </a:lnTo>
                    <a:cubicBezTo>
                      <a:pt x="2043" y="97729"/>
                      <a:pt x="2103" y="97709"/>
                      <a:pt x="2162" y="97670"/>
                    </a:cubicBezTo>
                    <a:cubicBezTo>
                      <a:pt x="2182" y="97650"/>
                      <a:pt x="2192" y="97640"/>
                      <a:pt x="2199" y="97640"/>
                    </a:cubicBezTo>
                    <a:cubicBezTo>
                      <a:pt x="2207" y="97640"/>
                      <a:pt x="2212" y="97650"/>
                      <a:pt x="2222" y="97670"/>
                    </a:cubicBezTo>
                    <a:cubicBezTo>
                      <a:pt x="2241" y="97689"/>
                      <a:pt x="2261" y="97729"/>
                      <a:pt x="2241" y="97749"/>
                    </a:cubicBezTo>
                    <a:cubicBezTo>
                      <a:pt x="2202" y="97828"/>
                      <a:pt x="2162" y="97888"/>
                      <a:pt x="2122" y="97947"/>
                    </a:cubicBezTo>
                    <a:cubicBezTo>
                      <a:pt x="2122" y="98027"/>
                      <a:pt x="2122" y="98126"/>
                      <a:pt x="2083" y="98205"/>
                    </a:cubicBezTo>
                    <a:lnTo>
                      <a:pt x="2122" y="98245"/>
                    </a:lnTo>
                    <a:lnTo>
                      <a:pt x="2162" y="98245"/>
                    </a:lnTo>
                    <a:lnTo>
                      <a:pt x="2202" y="98384"/>
                    </a:lnTo>
                    <a:cubicBezTo>
                      <a:pt x="2182" y="98423"/>
                      <a:pt x="2122" y="98443"/>
                      <a:pt x="2142" y="98503"/>
                    </a:cubicBezTo>
                    <a:cubicBezTo>
                      <a:pt x="2142" y="98503"/>
                      <a:pt x="2142" y="98503"/>
                      <a:pt x="2162" y="98522"/>
                    </a:cubicBezTo>
                    <a:cubicBezTo>
                      <a:pt x="2189" y="98505"/>
                      <a:pt x="2212" y="98495"/>
                      <a:pt x="2232" y="98495"/>
                    </a:cubicBezTo>
                    <a:cubicBezTo>
                      <a:pt x="2257" y="98495"/>
                      <a:pt x="2279" y="98509"/>
                      <a:pt x="2301" y="98542"/>
                    </a:cubicBezTo>
                    <a:cubicBezTo>
                      <a:pt x="2360" y="98582"/>
                      <a:pt x="2420" y="98621"/>
                      <a:pt x="2460" y="98681"/>
                    </a:cubicBezTo>
                    <a:cubicBezTo>
                      <a:pt x="2479" y="98721"/>
                      <a:pt x="2440" y="98721"/>
                      <a:pt x="2440" y="98760"/>
                    </a:cubicBezTo>
                    <a:cubicBezTo>
                      <a:pt x="2460" y="98760"/>
                      <a:pt x="2479" y="98780"/>
                      <a:pt x="2479" y="98820"/>
                    </a:cubicBezTo>
                    <a:cubicBezTo>
                      <a:pt x="2460" y="98859"/>
                      <a:pt x="2420" y="98879"/>
                      <a:pt x="2380" y="98899"/>
                    </a:cubicBezTo>
                    <a:lnTo>
                      <a:pt x="2301" y="98899"/>
                    </a:lnTo>
                    <a:cubicBezTo>
                      <a:pt x="2261" y="98939"/>
                      <a:pt x="2261" y="99018"/>
                      <a:pt x="2301" y="99058"/>
                    </a:cubicBezTo>
                    <a:cubicBezTo>
                      <a:pt x="2341" y="99058"/>
                      <a:pt x="2400" y="99058"/>
                      <a:pt x="2420" y="99117"/>
                    </a:cubicBezTo>
                    <a:cubicBezTo>
                      <a:pt x="2420" y="99137"/>
                      <a:pt x="2420" y="99137"/>
                      <a:pt x="2420" y="99157"/>
                    </a:cubicBezTo>
                    <a:cubicBezTo>
                      <a:pt x="2440" y="99157"/>
                      <a:pt x="2460" y="99197"/>
                      <a:pt x="2460" y="99216"/>
                    </a:cubicBezTo>
                    <a:cubicBezTo>
                      <a:pt x="2440" y="99296"/>
                      <a:pt x="2380" y="99355"/>
                      <a:pt x="2321" y="99375"/>
                    </a:cubicBezTo>
                    <a:cubicBezTo>
                      <a:pt x="2306" y="99404"/>
                      <a:pt x="2270" y="99423"/>
                      <a:pt x="2237" y="99423"/>
                    </a:cubicBezTo>
                    <a:cubicBezTo>
                      <a:pt x="2224" y="99423"/>
                      <a:pt x="2212" y="99420"/>
                      <a:pt x="2202" y="99415"/>
                    </a:cubicBezTo>
                    <a:cubicBezTo>
                      <a:pt x="2202" y="99454"/>
                      <a:pt x="2162" y="99454"/>
                      <a:pt x="2142" y="99454"/>
                    </a:cubicBezTo>
                    <a:cubicBezTo>
                      <a:pt x="2122" y="99494"/>
                      <a:pt x="2103" y="99554"/>
                      <a:pt x="2103" y="99593"/>
                    </a:cubicBezTo>
                    <a:cubicBezTo>
                      <a:pt x="2103" y="99633"/>
                      <a:pt x="2122" y="99653"/>
                      <a:pt x="2142" y="99692"/>
                    </a:cubicBezTo>
                    <a:cubicBezTo>
                      <a:pt x="2152" y="99712"/>
                      <a:pt x="2152" y="99717"/>
                      <a:pt x="2150" y="99717"/>
                    </a:cubicBezTo>
                    <a:cubicBezTo>
                      <a:pt x="2147" y="99717"/>
                      <a:pt x="2142" y="99712"/>
                      <a:pt x="2142" y="99712"/>
                    </a:cubicBezTo>
                    <a:lnTo>
                      <a:pt x="2142" y="99712"/>
                    </a:lnTo>
                    <a:cubicBezTo>
                      <a:pt x="2142" y="99792"/>
                      <a:pt x="2142" y="99792"/>
                      <a:pt x="2222" y="99792"/>
                    </a:cubicBezTo>
                    <a:cubicBezTo>
                      <a:pt x="2241" y="99792"/>
                      <a:pt x="2261" y="99792"/>
                      <a:pt x="2261" y="99811"/>
                    </a:cubicBezTo>
                    <a:cubicBezTo>
                      <a:pt x="2281" y="99831"/>
                      <a:pt x="2281" y="99851"/>
                      <a:pt x="2261" y="99851"/>
                    </a:cubicBezTo>
                    <a:cubicBezTo>
                      <a:pt x="2241" y="99871"/>
                      <a:pt x="2222" y="99891"/>
                      <a:pt x="2202" y="99911"/>
                    </a:cubicBezTo>
                    <a:cubicBezTo>
                      <a:pt x="2162" y="99950"/>
                      <a:pt x="2162" y="99970"/>
                      <a:pt x="2222" y="99990"/>
                    </a:cubicBezTo>
                    <a:cubicBezTo>
                      <a:pt x="2281" y="100010"/>
                      <a:pt x="2301" y="100049"/>
                      <a:pt x="2261" y="100089"/>
                    </a:cubicBezTo>
                    <a:cubicBezTo>
                      <a:pt x="2241" y="100109"/>
                      <a:pt x="2241" y="100129"/>
                      <a:pt x="2222" y="100149"/>
                    </a:cubicBezTo>
                    <a:cubicBezTo>
                      <a:pt x="2142" y="100248"/>
                      <a:pt x="2142" y="100267"/>
                      <a:pt x="2281" y="100307"/>
                    </a:cubicBezTo>
                    <a:cubicBezTo>
                      <a:pt x="2341" y="100327"/>
                      <a:pt x="2341" y="100367"/>
                      <a:pt x="2301" y="100406"/>
                    </a:cubicBezTo>
                    <a:cubicBezTo>
                      <a:pt x="2301" y="100446"/>
                      <a:pt x="2321" y="100486"/>
                      <a:pt x="2341" y="100525"/>
                    </a:cubicBezTo>
                    <a:cubicBezTo>
                      <a:pt x="2341" y="100539"/>
                      <a:pt x="2361" y="100604"/>
                      <a:pt x="2379" y="100604"/>
                    </a:cubicBezTo>
                    <a:cubicBezTo>
                      <a:pt x="2387" y="100604"/>
                      <a:pt x="2394" y="100593"/>
                      <a:pt x="2400" y="100565"/>
                    </a:cubicBezTo>
                    <a:cubicBezTo>
                      <a:pt x="2400" y="100545"/>
                      <a:pt x="2400" y="100466"/>
                      <a:pt x="2420" y="100446"/>
                    </a:cubicBezTo>
                    <a:cubicBezTo>
                      <a:pt x="2440" y="100426"/>
                      <a:pt x="2420" y="100327"/>
                      <a:pt x="2440" y="100307"/>
                    </a:cubicBezTo>
                    <a:cubicBezTo>
                      <a:pt x="2442" y="100304"/>
                      <a:pt x="2445" y="100303"/>
                      <a:pt x="2447" y="100303"/>
                    </a:cubicBezTo>
                    <a:cubicBezTo>
                      <a:pt x="2460" y="100303"/>
                      <a:pt x="2460" y="100355"/>
                      <a:pt x="2460" y="100406"/>
                    </a:cubicBezTo>
                    <a:cubicBezTo>
                      <a:pt x="2479" y="100446"/>
                      <a:pt x="2479" y="100486"/>
                      <a:pt x="2479" y="100525"/>
                    </a:cubicBezTo>
                    <a:cubicBezTo>
                      <a:pt x="2499" y="100545"/>
                      <a:pt x="2499" y="100585"/>
                      <a:pt x="2479" y="100605"/>
                    </a:cubicBezTo>
                    <a:cubicBezTo>
                      <a:pt x="2479" y="100644"/>
                      <a:pt x="2479" y="100664"/>
                      <a:pt x="2479" y="100704"/>
                    </a:cubicBezTo>
                    <a:cubicBezTo>
                      <a:pt x="2519" y="100783"/>
                      <a:pt x="2479" y="100823"/>
                      <a:pt x="2479" y="100902"/>
                    </a:cubicBezTo>
                    <a:cubicBezTo>
                      <a:pt x="2479" y="100962"/>
                      <a:pt x="2479" y="100942"/>
                      <a:pt x="2479" y="100962"/>
                    </a:cubicBezTo>
                    <a:cubicBezTo>
                      <a:pt x="2519" y="101001"/>
                      <a:pt x="2539" y="101061"/>
                      <a:pt x="2519" y="101100"/>
                    </a:cubicBezTo>
                    <a:lnTo>
                      <a:pt x="2519" y="101378"/>
                    </a:lnTo>
                    <a:cubicBezTo>
                      <a:pt x="2519" y="101398"/>
                      <a:pt x="2519" y="101477"/>
                      <a:pt x="2479" y="101477"/>
                    </a:cubicBezTo>
                    <a:cubicBezTo>
                      <a:pt x="2420" y="101477"/>
                      <a:pt x="2420" y="101418"/>
                      <a:pt x="2420" y="101378"/>
                    </a:cubicBezTo>
                    <a:cubicBezTo>
                      <a:pt x="2420" y="101358"/>
                      <a:pt x="2420" y="101338"/>
                      <a:pt x="2420" y="101338"/>
                    </a:cubicBezTo>
                    <a:lnTo>
                      <a:pt x="2360" y="101338"/>
                    </a:lnTo>
                    <a:cubicBezTo>
                      <a:pt x="2360" y="101378"/>
                      <a:pt x="2341" y="101418"/>
                      <a:pt x="2321" y="101438"/>
                    </a:cubicBezTo>
                    <a:lnTo>
                      <a:pt x="2321" y="101457"/>
                    </a:lnTo>
                    <a:cubicBezTo>
                      <a:pt x="2341" y="101477"/>
                      <a:pt x="2360" y="101517"/>
                      <a:pt x="2341" y="101557"/>
                    </a:cubicBezTo>
                    <a:cubicBezTo>
                      <a:pt x="2364" y="101557"/>
                      <a:pt x="2385" y="101553"/>
                      <a:pt x="2404" y="101553"/>
                    </a:cubicBezTo>
                    <a:cubicBezTo>
                      <a:pt x="2432" y="101553"/>
                      <a:pt x="2456" y="101560"/>
                      <a:pt x="2479" y="101596"/>
                    </a:cubicBezTo>
                    <a:lnTo>
                      <a:pt x="2479" y="101616"/>
                    </a:lnTo>
                    <a:lnTo>
                      <a:pt x="2479" y="101636"/>
                    </a:lnTo>
                    <a:cubicBezTo>
                      <a:pt x="2479" y="101715"/>
                      <a:pt x="2479" y="101775"/>
                      <a:pt x="2479" y="101834"/>
                    </a:cubicBezTo>
                    <a:cubicBezTo>
                      <a:pt x="2420" y="101814"/>
                      <a:pt x="2420" y="101775"/>
                      <a:pt x="2420" y="101735"/>
                    </a:cubicBezTo>
                    <a:cubicBezTo>
                      <a:pt x="2420" y="101676"/>
                      <a:pt x="2380" y="101656"/>
                      <a:pt x="2360" y="101656"/>
                    </a:cubicBezTo>
                    <a:lnTo>
                      <a:pt x="2360" y="101913"/>
                    </a:lnTo>
                    <a:lnTo>
                      <a:pt x="2400" y="101913"/>
                    </a:lnTo>
                    <a:cubicBezTo>
                      <a:pt x="2499" y="101933"/>
                      <a:pt x="2499" y="101953"/>
                      <a:pt x="2440" y="102032"/>
                    </a:cubicBezTo>
                    <a:lnTo>
                      <a:pt x="2360" y="102032"/>
                    </a:lnTo>
                    <a:lnTo>
                      <a:pt x="2360" y="102072"/>
                    </a:lnTo>
                    <a:cubicBezTo>
                      <a:pt x="2400" y="102112"/>
                      <a:pt x="2400" y="102171"/>
                      <a:pt x="2360" y="102211"/>
                    </a:cubicBezTo>
                    <a:cubicBezTo>
                      <a:pt x="2321" y="102251"/>
                      <a:pt x="2321" y="102310"/>
                      <a:pt x="2360" y="102350"/>
                    </a:cubicBezTo>
                    <a:lnTo>
                      <a:pt x="2400" y="102350"/>
                    </a:lnTo>
                    <a:cubicBezTo>
                      <a:pt x="2420" y="102350"/>
                      <a:pt x="2460" y="102389"/>
                      <a:pt x="2440" y="102409"/>
                    </a:cubicBezTo>
                    <a:cubicBezTo>
                      <a:pt x="2440" y="102419"/>
                      <a:pt x="2435" y="102419"/>
                      <a:pt x="2427" y="102419"/>
                    </a:cubicBezTo>
                    <a:cubicBezTo>
                      <a:pt x="2420" y="102419"/>
                      <a:pt x="2410" y="102419"/>
                      <a:pt x="2400" y="102429"/>
                    </a:cubicBezTo>
                    <a:cubicBezTo>
                      <a:pt x="2380" y="102449"/>
                      <a:pt x="2380" y="102449"/>
                      <a:pt x="2360" y="102469"/>
                    </a:cubicBezTo>
                    <a:cubicBezTo>
                      <a:pt x="2341" y="102469"/>
                      <a:pt x="2341" y="102489"/>
                      <a:pt x="2341" y="102508"/>
                    </a:cubicBezTo>
                    <a:cubicBezTo>
                      <a:pt x="2360" y="102508"/>
                      <a:pt x="2380" y="102528"/>
                      <a:pt x="2360" y="102568"/>
                    </a:cubicBezTo>
                    <a:cubicBezTo>
                      <a:pt x="2341" y="102627"/>
                      <a:pt x="2301" y="102667"/>
                      <a:pt x="2360" y="102746"/>
                    </a:cubicBezTo>
                    <a:cubicBezTo>
                      <a:pt x="2360" y="102746"/>
                      <a:pt x="2360" y="102786"/>
                      <a:pt x="2360" y="102786"/>
                    </a:cubicBezTo>
                    <a:cubicBezTo>
                      <a:pt x="2341" y="102806"/>
                      <a:pt x="2321" y="102885"/>
                      <a:pt x="2360" y="102925"/>
                    </a:cubicBezTo>
                    <a:cubicBezTo>
                      <a:pt x="2380" y="102945"/>
                      <a:pt x="2400" y="102965"/>
                      <a:pt x="2400" y="103004"/>
                    </a:cubicBezTo>
                    <a:cubicBezTo>
                      <a:pt x="2407" y="103011"/>
                      <a:pt x="2411" y="103013"/>
                      <a:pt x="2415" y="103013"/>
                    </a:cubicBezTo>
                    <a:cubicBezTo>
                      <a:pt x="2422" y="103013"/>
                      <a:pt x="2426" y="103004"/>
                      <a:pt x="2440" y="103004"/>
                    </a:cubicBezTo>
                    <a:cubicBezTo>
                      <a:pt x="2440" y="102984"/>
                      <a:pt x="2440" y="102965"/>
                      <a:pt x="2440" y="102945"/>
                    </a:cubicBezTo>
                    <a:lnTo>
                      <a:pt x="2440" y="102865"/>
                    </a:lnTo>
                    <a:cubicBezTo>
                      <a:pt x="2440" y="102846"/>
                      <a:pt x="2440" y="102826"/>
                      <a:pt x="2440" y="102806"/>
                    </a:cubicBezTo>
                    <a:cubicBezTo>
                      <a:pt x="2440" y="102786"/>
                      <a:pt x="2420" y="102727"/>
                      <a:pt x="2479" y="102727"/>
                    </a:cubicBezTo>
                    <a:cubicBezTo>
                      <a:pt x="2479" y="102727"/>
                      <a:pt x="2499" y="102786"/>
                      <a:pt x="2519" y="102806"/>
                    </a:cubicBezTo>
                    <a:cubicBezTo>
                      <a:pt x="2519" y="102826"/>
                      <a:pt x="2499" y="102846"/>
                      <a:pt x="2499" y="102865"/>
                    </a:cubicBezTo>
                    <a:cubicBezTo>
                      <a:pt x="2539" y="102905"/>
                      <a:pt x="2559" y="102984"/>
                      <a:pt x="2519" y="103044"/>
                    </a:cubicBezTo>
                    <a:cubicBezTo>
                      <a:pt x="2499" y="103084"/>
                      <a:pt x="2479" y="103103"/>
                      <a:pt x="2460" y="103143"/>
                    </a:cubicBezTo>
                    <a:cubicBezTo>
                      <a:pt x="2440" y="103143"/>
                      <a:pt x="2420" y="103163"/>
                      <a:pt x="2420" y="103183"/>
                    </a:cubicBezTo>
                    <a:cubicBezTo>
                      <a:pt x="2400" y="103262"/>
                      <a:pt x="2360" y="103322"/>
                      <a:pt x="2321" y="103401"/>
                    </a:cubicBezTo>
                    <a:cubicBezTo>
                      <a:pt x="2334" y="103401"/>
                      <a:pt x="2356" y="103410"/>
                      <a:pt x="2375" y="103410"/>
                    </a:cubicBezTo>
                    <a:cubicBezTo>
                      <a:pt x="2385" y="103410"/>
                      <a:pt x="2393" y="103407"/>
                      <a:pt x="2400" y="103401"/>
                    </a:cubicBezTo>
                    <a:cubicBezTo>
                      <a:pt x="2400" y="103381"/>
                      <a:pt x="2440" y="103381"/>
                      <a:pt x="2460" y="103361"/>
                    </a:cubicBezTo>
                    <a:cubicBezTo>
                      <a:pt x="2479" y="103361"/>
                      <a:pt x="2499" y="103361"/>
                      <a:pt x="2519" y="103381"/>
                    </a:cubicBezTo>
                    <a:cubicBezTo>
                      <a:pt x="2519" y="103401"/>
                      <a:pt x="2519" y="103421"/>
                      <a:pt x="2519" y="103440"/>
                    </a:cubicBezTo>
                    <a:cubicBezTo>
                      <a:pt x="2519" y="103447"/>
                      <a:pt x="2515" y="103449"/>
                      <a:pt x="2508" y="103449"/>
                    </a:cubicBezTo>
                    <a:cubicBezTo>
                      <a:pt x="2495" y="103449"/>
                      <a:pt x="2473" y="103440"/>
                      <a:pt x="2460" y="103440"/>
                    </a:cubicBezTo>
                    <a:cubicBezTo>
                      <a:pt x="2446" y="103440"/>
                      <a:pt x="2433" y="103432"/>
                      <a:pt x="2420" y="103432"/>
                    </a:cubicBezTo>
                    <a:cubicBezTo>
                      <a:pt x="2413" y="103432"/>
                      <a:pt x="2407" y="103434"/>
                      <a:pt x="2400" y="103440"/>
                    </a:cubicBezTo>
                    <a:cubicBezTo>
                      <a:pt x="2380" y="103460"/>
                      <a:pt x="2360" y="103460"/>
                      <a:pt x="2360" y="103480"/>
                    </a:cubicBezTo>
                    <a:lnTo>
                      <a:pt x="2440" y="103559"/>
                    </a:lnTo>
                    <a:cubicBezTo>
                      <a:pt x="2499" y="103559"/>
                      <a:pt x="2539" y="103599"/>
                      <a:pt x="2519" y="103659"/>
                    </a:cubicBezTo>
                    <a:cubicBezTo>
                      <a:pt x="2559" y="103678"/>
                      <a:pt x="2579" y="103718"/>
                      <a:pt x="2539" y="103758"/>
                    </a:cubicBezTo>
                    <a:cubicBezTo>
                      <a:pt x="2527" y="103769"/>
                      <a:pt x="2509" y="103781"/>
                      <a:pt x="2488" y="103781"/>
                    </a:cubicBezTo>
                    <a:cubicBezTo>
                      <a:pt x="2473" y="103781"/>
                      <a:pt x="2456" y="103775"/>
                      <a:pt x="2440" y="103758"/>
                    </a:cubicBezTo>
                    <a:cubicBezTo>
                      <a:pt x="2440" y="103758"/>
                      <a:pt x="2431" y="103749"/>
                      <a:pt x="2425" y="103749"/>
                    </a:cubicBezTo>
                    <a:cubicBezTo>
                      <a:pt x="2422" y="103749"/>
                      <a:pt x="2420" y="103751"/>
                      <a:pt x="2420" y="103758"/>
                    </a:cubicBezTo>
                    <a:cubicBezTo>
                      <a:pt x="2400" y="103758"/>
                      <a:pt x="2400" y="103797"/>
                      <a:pt x="2420" y="103817"/>
                    </a:cubicBezTo>
                    <a:cubicBezTo>
                      <a:pt x="2420" y="103817"/>
                      <a:pt x="2440" y="103837"/>
                      <a:pt x="2440" y="103837"/>
                    </a:cubicBezTo>
                    <a:cubicBezTo>
                      <a:pt x="2479" y="103857"/>
                      <a:pt x="2519" y="103877"/>
                      <a:pt x="2499" y="103897"/>
                    </a:cubicBezTo>
                    <a:cubicBezTo>
                      <a:pt x="2489" y="103916"/>
                      <a:pt x="2469" y="103916"/>
                      <a:pt x="2450" y="103916"/>
                    </a:cubicBezTo>
                    <a:cubicBezTo>
                      <a:pt x="2430" y="103916"/>
                      <a:pt x="2410" y="103916"/>
                      <a:pt x="2400" y="103936"/>
                    </a:cubicBezTo>
                    <a:cubicBezTo>
                      <a:pt x="2380" y="103956"/>
                      <a:pt x="2360" y="104016"/>
                      <a:pt x="2341" y="104055"/>
                    </a:cubicBezTo>
                    <a:cubicBezTo>
                      <a:pt x="2341" y="104075"/>
                      <a:pt x="2321" y="104095"/>
                      <a:pt x="2321" y="104115"/>
                    </a:cubicBezTo>
                    <a:cubicBezTo>
                      <a:pt x="2341" y="104154"/>
                      <a:pt x="2341" y="104174"/>
                      <a:pt x="2301" y="104214"/>
                    </a:cubicBezTo>
                    <a:cubicBezTo>
                      <a:pt x="2261" y="104234"/>
                      <a:pt x="2261" y="104254"/>
                      <a:pt x="2301" y="104254"/>
                    </a:cubicBezTo>
                    <a:cubicBezTo>
                      <a:pt x="2380" y="104254"/>
                      <a:pt x="2341" y="104333"/>
                      <a:pt x="2341" y="104373"/>
                    </a:cubicBezTo>
                    <a:cubicBezTo>
                      <a:pt x="2360" y="104412"/>
                      <a:pt x="2380" y="104452"/>
                      <a:pt x="2420" y="104452"/>
                    </a:cubicBezTo>
                    <a:cubicBezTo>
                      <a:pt x="2499" y="104472"/>
                      <a:pt x="2499" y="104531"/>
                      <a:pt x="2539" y="104591"/>
                    </a:cubicBezTo>
                    <a:cubicBezTo>
                      <a:pt x="2559" y="104650"/>
                      <a:pt x="2579" y="104630"/>
                      <a:pt x="2559" y="104670"/>
                    </a:cubicBezTo>
                    <a:cubicBezTo>
                      <a:pt x="2545" y="104677"/>
                      <a:pt x="2534" y="104679"/>
                      <a:pt x="2525" y="104679"/>
                    </a:cubicBezTo>
                    <a:cubicBezTo>
                      <a:pt x="2506" y="104679"/>
                      <a:pt x="2493" y="104670"/>
                      <a:pt x="2479" y="104670"/>
                    </a:cubicBezTo>
                    <a:cubicBezTo>
                      <a:pt x="2469" y="104660"/>
                      <a:pt x="2460" y="104655"/>
                      <a:pt x="2450" y="104655"/>
                    </a:cubicBezTo>
                    <a:cubicBezTo>
                      <a:pt x="2440" y="104655"/>
                      <a:pt x="2430" y="104660"/>
                      <a:pt x="2420" y="104670"/>
                    </a:cubicBezTo>
                    <a:cubicBezTo>
                      <a:pt x="2380" y="104670"/>
                      <a:pt x="2360" y="104710"/>
                      <a:pt x="2400" y="104749"/>
                    </a:cubicBezTo>
                    <a:cubicBezTo>
                      <a:pt x="2420" y="104789"/>
                      <a:pt x="2519" y="104829"/>
                      <a:pt x="2499" y="104868"/>
                    </a:cubicBezTo>
                    <a:cubicBezTo>
                      <a:pt x="2479" y="104868"/>
                      <a:pt x="2460" y="104888"/>
                      <a:pt x="2440" y="104888"/>
                    </a:cubicBezTo>
                    <a:cubicBezTo>
                      <a:pt x="2420" y="104888"/>
                      <a:pt x="2380" y="104888"/>
                      <a:pt x="2341" y="104908"/>
                    </a:cubicBezTo>
                    <a:cubicBezTo>
                      <a:pt x="2301" y="104928"/>
                      <a:pt x="2341" y="104968"/>
                      <a:pt x="2341" y="104987"/>
                    </a:cubicBezTo>
                    <a:cubicBezTo>
                      <a:pt x="2354" y="104987"/>
                      <a:pt x="2385" y="104996"/>
                      <a:pt x="2410" y="104996"/>
                    </a:cubicBezTo>
                    <a:cubicBezTo>
                      <a:pt x="2422" y="104996"/>
                      <a:pt x="2433" y="104994"/>
                      <a:pt x="2440" y="104987"/>
                    </a:cubicBezTo>
                    <a:cubicBezTo>
                      <a:pt x="2440" y="104987"/>
                      <a:pt x="2466" y="104979"/>
                      <a:pt x="2496" y="104979"/>
                    </a:cubicBezTo>
                    <a:cubicBezTo>
                      <a:pt x="2510" y="104979"/>
                      <a:pt x="2526" y="104981"/>
                      <a:pt x="2539" y="104987"/>
                    </a:cubicBezTo>
                    <a:cubicBezTo>
                      <a:pt x="2579" y="105027"/>
                      <a:pt x="2559" y="105027"/>
                      <a:pt x="2559" y="105027"/>
                    </a:cubicBezTo>
                    <a:cubicBezTo>
                      <a:pt x="2618" y="105126"/>
                      <a:pt x="2618" y="105126"/>
                      <a:pt x="2539" y="105186"/>
                    </a:cubicBezTo>
                    <a:cubicBezTo>
                      <a:pt x="2539" y="105205"/>
                      <a:pt x="2519" y="105205"/>
                      <a:pt x="2519" y="105225"/>
                    </a:cubicBezTo>
                    <a:cubicBezTo>
                      <a:pt x="2519" y="105245"/>
                      <a:pt x="2519" y="105245"/>
                      <a:pt x="2519" y="105265"/>
                    </a:cubicBezTo>
                    <a:cubicBezTo>
                      <a:pt x="2539" y="105285"/>
                      <a:pt x="2598" y="105305"/>
                      <a:pt x="2579" y="105344"/>
                    </a:cubicBezTo>
                    <a:cubicBezTo>
                      <a:pt x="2539" y="105364"/>
                      <a:pt x="2579" y="105443"/>
                      <a:pt x="2559" y="105483"/>
                    </a:cubicBezTo>
                    <a:cubicBezTo>
                      <a:pt x="2519" y="105543"/>
                      <a:pt x="2539" y="105622"/>
                      <a:pt x="2579" y="105681"/>
                    </a:cubicBezTo>
                    <a:cubicBezTo>
                      <a:pt x="2618" y="105701"/>
                      <a:pt x="2579" y="105721"/>
                      <a:pt x="2559" y="105721"/>
                    </a:cubicBezTo>
                    <a:cubicBezTo>
                      <a:pt x="2519" y="105741"/>
                      <a:pt x="2499" y="105761"/>
                      <a:pt x="2539" y="105800"/>
                    </a:cubicBezTo>
                    <a:cubicBezTo>
                      <a:pt x="2559" y="105820"/>
                      <a:pt x="2598" y="105860"/>
                      <a:pt x="2598" y="105900"/>
                    </a:cubicBezTo>
                    <a:cubicBezTo>
                      <a:pt x="2588" y="105919"/>
                      <a:pt x="2574" y="105924"/>
                      <a:pt x="2559" y="105924"/>
                    </a:cubicBezTo>
                    <a:cubicBezTo>
                      <a:pt x="2544" y="105924"/>
                      <a:pt x="2529" y="105919"/>
                      <a:pt x="2519" y="105919"/>
                    </a:cubicBezTo>
                    <a:lnTo>
                      <a:pt x="2559" y="106019"/>
                    </a:lnTo>
                    <a:cubicBezTo>
                      <a:pt x="2598" y="106038"/>
                      <a:pt x="2598" y="106058"/>
                      <a:pt x="2598" y="106098"/>
                    </a:cubicBezTo>
                    <a:cubicBezTo>
                      <a:pt x="2658" y="106157"/>
                      <a:pt x="2658" y="106257"/>
                      <a:pt x="2598" y="106336"/>
                    </a:cubicBezTo>
                    <a:cubicBezTo>
                      <a:pt x="2638" y="106376"/>
                      <a:pt x="2618" y="106435"/>
                      <a:pt x="2559" y="106455"/>
                    </a:cubicBezTo>
                    <a:lnTo>
                      <a:pt x="2598" y="106455"/>
                    </a:lnTo>
                    <a:cubicBezTo>
                      <a:pt x="2618" y="106455"/>
                      <a:pt x="2638" y="106495"/>
                      <a:pt x="2618" y="106514"/>
                    </a:cubicBezTo>
                    <a:cubicBezTo>
                      <a:pt x="2618" y="106524"/>
                      <a:pt x="2608" y="106529"/>
                      <a:pt x="2596" y="106529"/>
                    </a:cubicBezTo>
                    <a:cubicBezTo>
                      <a:pt x="2583" y="106529"/>
                      <a:pt x="2569" y="106524"/>
                      <a:pt x="2559" y="106514"/>
                    </a:cubicBezTo>
                    <a:lnTo>
                      <a:pt x="2479" y="106514"/>
                    </a:lnTo>
                    <a:cubicBezTo>
                      <a:pt x="2440" y="106613"/>
                      <a:pt x="2440" y="106613"/>
                      <a:pt x="2559" y="106633"/>
                    </a:cubicBezTo>
                    <a:cubicBezTo>
                      <a:pt x="2573" y="106619"/>
                      <a:pt x="2587" y="106613"/>
                      <a:pt x="2599" y="106613"/>
                    </a:cubicBezTo>
                    <a:cubicBezTo>
                      <a:pt x="2621" y="106613"/>
                      <a:pt x="2638" y="106635"/>
                      <a:pt x="2638" y="106673"/>
                    </a:cubicBezTo>
                    <a:cubicBezTo>
                      <a:pt x="2658" y="106693"/>
                      <a:pt x="2658" y="106732"/>
                      <a:pt x="2638" y="106772"/>
                    </a:cubicBezTo>
                    <a:cubicBezTo>
                      <a:pt x="2638" y="106812"/>
                      <a:pt x="2618" y="106832"/>
                      <a:pt x="2598" y="106871"/>
                    </a:cubicBezTo>
                    <a:cubicBezTo>
                      <a:pt x="2618" y="106891"/>
                      <a:pt x="2618" y="106911"/>
                      <a:pt x="2598" y="106951"/>
                    </a:cubicBezTo>
                    <a:cubicBezTo>
                      <a:pt x="2579" y="106990"/>
                      <a:pt x="2618" y="107030"/>
                      <a:pt x="2638" y="107089"/>
                    </a:cubicBezTo>
                    <a:cubicBezTo>
                      <a:pt x="2658" y="107129"/>
                      <a:pt x="2638" y="107149"/>
                      <a:pt x="2598" y="107169"/>
                    </a:cubicBezTo>
                    <a:lnTo>
                      <a:pt x="2559" y="107169"/>
                    </a:lnTo>
                    <a:lnTo>
                      <a:pt x="2559" y="107248"/>
                    </a:lnTo>
                    <a:cubicBezTo>
                      <a:pt x="2579" y="107248"/>
                      <a:pt x="2618" y="107268"/>
                      <a:pt x="2618" y="107308"/>
                    </a:cubicBezTo>
                    <a:lnTo>
                      <a:pt x="2618" y="107327"/>
                    </a:lnTo>
                    <a:lnTo>
                      <a:pt x="2618" y="107347"/>
                    </a:lnTo>
                    <a:lnTo>
                      <a:pt x="2618" y="107387"/>
                    </a:lnTo>
                    <a:lnTo>
                      <a:pt x="2618" y="107565"/>
                    </a:lnTo>
                    <a:lnTo>
                      <a:pt x="2618" y="107704"/>
                    </a:lnTo>
                    <a:cubicBezTo>
                      <a:pt x="2618" y="107744"/>
                      <a:pt x="2618" y="107784"/>
                      <a:pt x="2598" y="107784"/>
                    </a:cubicBezTo>
                    <a:cubicBezTo>
                      <a:pt x="2559" y="107803"/>
                      <a:pt x="2539" y="107843"/>
                      <a:pt x="2539" y="107883"/>
                    </a:cubicBezTo>
                    <a:lnTo>
                      <a:pt x="2539" y="107982"/>
                    </a:lnTo>
                    <a:lnTo>
                      <a:pt x="2499" y="108022"/>
                    </a:lnTo>
                    <a:cubicBezTo>
                      <a:pt x="2499" y="108101"/>
                      <a:pt x="2559" y="108101"/>
                      <a:pt x="2618" y="108101"/>
                    </a:cubicBezTo>
                    <a:cubicBezTo>
                      <a:pt x="2638" y="108101"/>
                      <a:pt x="2658" y="108141"/>
                      <a:pt x="2658" y="108160"/>
                    </a:cubicBezTo>
                    <a:cubicBezTo>
                      <a:pt x="2638" y="108160"/>
                      <a:pt x="2638" y="108180"/>
                      <a:pt x="2618" y="108180"/>
                    </a:cubicBezTo>
                    <a:cubicBezTo>
                      <a:pt x="2611" y="108178"/>
                      <a:pt x="2605" y="108177"/>
                      <a:pt x="2598" y="108177"/>
                    </a:cubicBezTo>
                    <a:cubicBezTo>
                      <a:pt x="2561" y="108177"/>
                      <a:pt x="2530" y="108211"/>
                      <a:pt x="2494" y="108211"/>
                    </a:cubicBezTo>
                    <a:cubicBezTo>
                      <a:pt x="2483" y="108211"/>
                      <a:pt x="2472" y="108208"/>
                      <a:pt x="2460" y="108200"/>
                    </a:cubicBezTo>
                    <a:lnTo>
                      <a:pt x="2460" y="108279"/>
                    </a:lnTo>
                    <a:cubicBezTo>
                      <a:pt x="2499" y="108319"/>
                      <a:pt x="2499" y="108339"/>
                      <a:pt x="2460" y="108359"/>
                    </a:cubicBezTo>
                    <a:cubicBezTo>
                      <a:pt x="2420" y="108378"/>
                      <a:pt x="2400" y="108418"/>
                      <a:pt x="2420" y="108458"/>
                    </a:cubicBezTo>
                    <a:lnTo>
                      <a:pt x="2420" y="108497"/>
                    </a:lnTo>
                    <a:lnTo>
                      <a:pt x="2420" y="108577"/>
                    </a:lnTo>
                    <a:cubicBezTo>
                      <a:pt x="2420" y="108616"/>
                      <a:pt x="2460" y="108676"/>
                      <a:pt x="2420" y="108735"/>
                    </a:cubicBezTo>
                    <a:cubicBezTo>
                      <a:pt x="2380" y="108775"/>
                      <a:pt x="2400" y="108894"/>
                      <a:pt x="2499" y="108954"/>
                    </a:cubicBezTo>
                    <a:lnTo>
                      <a:pt x="2499" y="108993"/>
                    </a:lnTo>
                    <a:cubicBezTo>
                      <a:pt x="2519" y="109033"/>
                      <a:pt x="2579" y="109033"/>
                      <a:pt x="2638" y="109033"/>
                    </a:cubicBezTo>
                    <a:cubicBezTo>
                      <a:pt x="2678" y="109033"/>
                      <a:pt x="2717" y="109073"/>
                      <a:pt x="2698" y="109132"/>
                    </a:cubicBezTo>
                    <a:cubicBezTo>
                      <a:pt x="2678" y="109172"/>
                      <a:pt x="2698" y="109192"/>
                      <a:pt x="2717" y="109211"/>
                    </a:cubicBezTo>
                    <a:cubicBezTo>
                      <a:pt x="2757" y="109231"/>
                      <a:pt x="2757" y="109291"/>
                      <a:pt x="2717" y="109311"/>
                    </a:cubicBezTo>
                    <a:cubicBezTo>
                      <a:pt x="2698" y="109330"/>
                      <a:pt x="2698" y="109410"/>
                      <a:pt x="2678" y="109410"/>
                    </a:cubicBezTo>
                    <a:cubicBezTo>
                      <a:pt x="2653" y="109418"/>
                      <a:pt x="2625" y="109423"/>
                      <a:pt x="2598" y="109423"/>
                    </a:cubicBezTo>
                    <a:cubicBezTo>
                      <a:pt x="2559" y="109423"/>
                      <a:pt x="2522" y="109413"/>
                      <a:pt x="2499" y="109390"/>
                    </a:cubicBezTo>
                    <a:cubicBezTo>
                      <a:pt x="2479" y="109410"/>
                      <a:pt x="2460" y="109430"/>
                      <a:pt x="2440" y="109430"/>
                    </a:cubicBezTo>
                    <a:cubicBezTo>
                      <a:pt x="2479" y="109469"/>
                      <a:pt x="2499" y="109549"/>
                      <a:pt x="2499" y="109608"/>
                    </a:cubicBezTo>
                    <a:cubicBezTo>
                      <a:pt x="2479" y="109707"/>
                      <a:pt x="2479" y="109806"/>
                      <a:pt x="2499" y="109905"/>
                    </a:cubicBezTo>
                    <a:cubicBezTo>
                      <a:pt x="2508" y="109901"/>
                      <a:pt x="2516" y="109900"/>
                      <a:pt x="2525" y="109900"/>
                    </a:cubicBezTo>
                    <a:cubicBezTo>
                      <a:pt x="2548" y="109900"/>
                      <a:pt x="2573" y="109911"/>
                      <a:pt x="2603" y="109911"/>
                    </a:cubicBezTo>
                    <a:cubicBezTo>
                      <a:pt x="2614" y="109911"/>
                      <a:pt x="2625" y="109910"/>
                      <a:pt x="2638" y="109905"/>
                    </a:cubicBezTo>
                    <a:cubicBezTo>
                      <a:pt x="2660" y="109901"/>
                      <a:pt x="2679" y="109899"/>
                      <a:pt x="2694" y="109899"/>
                    </a:cubicBezTo>
                    <a:cubicBezTo>
                      <a:pt x="2745" y="109899"/>
                      <a:pt x="2757" y="109928"/>
                      <a:pt x="2757" y="110005"/>
                    </a:cubicBezTo>
                    <a:cubicBezTo>
                      <a:pt x="2757" y="110104"/>
                      <a:pt x="2717" y="110203"/>
                      <a:pt x="2698" y="110302"/>
                    </a:cubicBezTo>
                    <a:cubicBezTo>
                      <a:pt x="2698" y="110342"/>
                      <a:pt x="2717" y="110381"/>
                      <a:pt x="2698" y="110381"/>
                    </a:cubicBezTo>
                    <a:cubicBezTo>
                      <a:pt x="2618" y="110461"/>
                      <a:pt x="2618" y="110560"/>
                      <a:pt x="2618" y="110659"/>
                    </a:cubicBezTo>
                    <a:lnTo>
                      <a:pt x="2638" y="110738"/>
                    </a:lnTo>
                    <a:lnTo>
                      <a:pt x="2658" y="110758"/>
                    </a:lnTo>
                    <a:cubicBezTo>
                      <a:pt x="2737" y="110758"/>
                      <a:pt x="2698" y="110838"/>
                      <a:pt x="2717" y="110877"/>
                    </a:cubicBezTo>
                    <a:cubicBezTo>
                      <a:pt x="2737" y="110917"/>
                      <a:pt x="2678" y="110937"/>
                      <a:pt x="2658" y="110976"/>
                    </a:cubicBezTo>
                    <a:cubicBezTo>
                      <a:pt x="2658" y="110976"/>
                      <a:pt x="2658" y="110996"/>
                      <a:pt x="2658" y="111016"/>
                    </a:cubicBezTo>
                    <a:cubicBezTo>
                      <a:pt x="2717" y="111036"/>
                      <a:pt x="2717" y="111095"/>
                      <a:pt x="2698" y="111155"/>
                    </a:cubicBezTo>
                    <a:cubicBezTo>
                      <a:pt x="2717" y="111214"/>
                      <a:pt x="2717" y="111274"/>
                      <a:pt x="2698" y="111333"/>
                    </a:cubicBezTo>
                    <a:cubicBezTo>
                      <a:pt x="2737" y="111432"/>
                      <a:pt x="2698" y="111532"/>
                      <a:pt x="2698" y="111651"/>
                    </a:cubicBezTo>
                    <a:cubicBezTo>
                      <a:pt x="2717" y="111690"/>
                      <a:pt x="2698" y="111690"/>
                      <a:pt x="2658" y="111690"/>
                    </a:cubicBezTo>
                    <a:cubicBezTo>
                      <a:pt x="2653" y="111688"/>
                      <a:pt x="2650" y="111687"/>
                      <a:pt x="2647" y="111687"/>
                    </a:cubicBezTo>
                    <a:cubicBezTo>
                      <a:pt x="2622" y="111687"/>
                      <a:pt x="2634" y="111752"/>
                      <a:pt x="2598" y="111770"/>
                    </a:cubicBezTo>
                    <a:lnTo>
                      <a:pt x="2559" y="111809"/>
                    </a:lnTo>
                    <a:lnTo>
                      <a:pt x="2618" y="111908"/>
                    </a:lnTo>
                    <a:cubicBezTo>
                      <a:pt x="2638" y="111928"/>
                      <a:pt x="2638" y="111948"/>
                      <a:pt x="2658" y="111968"/>
                    </a:cubicBezTo>
                    <a:cubicBezTo>
                      <a:pt x="2658" y="111988"/>
                      <a:pt x="2658" y="112008"/>
                      <a:pt x="2638" y="112008"/>
                    </a:cubicBezTo>
                    <a:cubicBezTo>
                      <a:pt x="2631" y="112014"/>
                      <a:pt x="2625" y="112016"/>
                      <a:pt x="2619" y="112016"/>
                    </a:cubicBezTo>
                    <a:cubicBezTo>
                      <a:pt x="2607" y="112016"/>
                      <a:pt x="2598" y="112008"/>
                      <a:pt x="2598" y="112008"/>
                    </a:cubicBezTo>
                    <a:cubicBezTo>
                      <a:pt x="2579" y="112008"/>
                      <a:pt x="2559" y="111948"/>
                      <a:pt x="2559" y="111908"/>
                    </a:cubicBezTo>
                    <a:cubicBezTo>
                      <a:pt x="2519" y="111948"/>
                      <a:pt x="2479" y="111968"/>
                      <a:pt x="2440" y="111968"/>
                    </a:cubicBezTo>
                    <a:cubicBezTo>
                      <a:pt x="2440" y="112008"/>
                      <a:pt x="2440" y="112027"/>
                      <a:pt x="2400" y="112047"/>
                    </a:cubicBezTo>
                    <a:cubicBezTo>
                      <a:pt x="2400" y="112087"/>
                      <a:pt x="2360" y="112107"/>
                      <a:pt x="2400" y="112127"/>
                    </a:cubicBezTo>
                    <a:cubicBezTo>
                      <a:pt x="2420" y="112166"/>
                      <a:pt x="2420" y="112226"/>
                      <a:pt x="2400" y="112265"/>
                    </a:cubicBezTo>
                    <a:cubicBezTo>
                      <a:pt x="2420" y="112305"/>
                      <a:pt x="2440" y="112345"/>
                      <a:pt x="2440" y="112384"/>
                    </a:cubicBezTo>
                    <a:cubicBezTo>
                      <a:pt x="2440" y="112503"/>
                      <a:pt x="2400" y="112622"/>
                      <a:pt x="2380" y="112741"/>
                    </a:cubicBezTo>
                    <a:cubicBezTo>
                      <a:pt x="2380" y="112761"/>
                      <a:pt x="2360" y="112781"/>
                      <a:pt x="2341" y="112781"/>
                    </a:cubicBezTo>
                    <a:cubicBezTo>
                      <a:pt x="2321" y="112801"/>
                      <a:pt x="2281" y="112801"/>
                      <a:pt x="2261" y="112841"/>
                    </a:cubicBezTo>
                    <a:cubicBezTo>
                      <a:pt x="2241" y="112959"/>
                      <a:pt x="2142" y="113019"/>
                      <a:pt x="2043" y="113078"/>
                    </a:cubicBezTo>
                    <a:lnTo>
                      <a:pt x="1944" y="113118"/>
                    </a:lnTo>
                    <a:lnTo>
                      <a:pt x="1944" y="113158"/>
                    </a:lnTo>
                    <a:cubicBezTo>
                      <a:pt x="1984" y="113237"/>
                      <a:pt x="1984" y="113237"/>
                      <a:pt x="1924" y="113257"/>
                    </a:cubicBezTo>
                    <a:lnTo>
                      <a:pt x="1825" y="113257"/>
                    </a:lnTo>
                    <a:cubicBezTo>
                      <a:pt x="1825" y="113316"/>
                      <a:pt x="1904" y="113336"/>
                      <a:pt x="1904" y="113396"/>
                    </a:cubicBezTo>
                    <a:cubicBezTo>
                      <a:pt x="1904" y="113455"/>
                      <a:pt x="1904" y="113455"/>
                      <a:pt x="1884" y="113475"/>
                    </a:cubicBezTo>
                    <a:cubicBezTo>
                      <a:pt x="1865" y="113495"/>
                      <a:pt x="1865" y="113574"/>
                      <a:pt x="1865" y="113614"/>
                    </a:cubicBezTo>
                    <a:lnTo>
                      <a:pt x="1865" y="113693"/>
                    </a:lnTo>
                    <a:lnTo>
                      <a:pt x="1944" y="113693"/>
                    </a:lnTo>
                    <a:cubicBezTo>
                      <a:pt x="2023" y="113713"/>
                      <a:pt x="2023" y="113713"/>
                      <a:pt x="1984" y="113832"/>
                    </a:cubicBezTo>
                    <a:cubicBezTo>
                      <a:pt x="1984" y="113872"/>
                      <a:pt x="2003" y="113911"/>
                      <a:pt x="2023" y="113951"/>
                    </a:cubicBezTo>
                    <a:cubicBezTo>
                      <a:pt x="2023" y="113991"/>
                      <a:pt x="2023" y="114050"/>
                      <a:pt x="1984" y="114090"/>
                    </a:cubicBezTo>
                    <a:cubicBezTo>
                      <a:pt x="2003" y="114189"/>
                      <a:pt x="2023" y="114308"/>
                      <a:pt x="2063" y="114407"/>
                    </a:cubicBezTo>
                    <a:cubicBezTo>
                      <a:pt x="2023" y="114506"/>
                      <a:pt x="1944" y="114506"/>
                      <a:pt x="1865" y="114506"/>
                    </a:cubicBezTo>
                    <a:lnTo>
                      <a:pt x="1865" y="114625"/>
                    </a:lnTo>
                    <a:cubicBezTo>
                      <a:pt x="1944" y="114685"/>
                      <a:pt x="1944" y="114685"/>
                      <a:pt x="1904" y="114744"/>
                    </a:cubicBezTo>
                    <a:cubicBezTo>
                      <a:pt x="1884" y="114824"/>
                      <a:pt x="1904" y="114824"/>
                      <a:pt x="1904" y="114863"/>
                    </a:cubicBezTo>
                    <a:cubicBezTo>
                      <a:pt x="1904" y="114883"/>
                      <a:pt x="1964" y="114943"/>
                      <a:pt x="1924" y="115002"/>
                    </a:cubicBezTo>
                    <a:cubicBezTo>
                      <a:pt x="1904" y="115022"/>
                      <a:pt x="1884" y="115062"/>
                      <a:pt x="1865" y="115101"/>
                    </a:cubicBezTo>
                    <a:cubicBezTo>
                      <a:pt x="1865" y="115181"/>
                      <a:pt x="1924" y="115161"/>
                      <a:pt x="1944" y="115200"/>
                    </a:cubicBezTo>
                    <a:cubicBezTo>
                      <a:pt x="1964" y="115240"/>
                      <a:pt x="1944" y="115280"/>
                      <a:pt x="1904" y="115300"/>
                    </a:cubicBezTo>
                    <a:cubicBezTo>
                      <a:pt x="1904" y="115379"/>
                      <a:pt x="1984" y="115419"/>
                      <a:pt x="2023" y="115478"/>
                    </a:cubicBezTo>
                    <a:cubicBezTo>
                      <a:pt x="2043" y="115538"/>
                      <a:pt x="2023" y="115557"/>
                      <a:pt x="1964" y="115557"/>
                    </a:cubicBezTo>
                    <a:cubicBezTo>
                      <a:pt x="1984" y="115617"/>
                      <a:pt x="2003" y="115676"/>
                      <a:pt x="2003" y="115736"/>
                    </a:cubicBezTo>
                    <a:cubicBezTo>
                      <a:pt x="2003" y="115795"/>
                      <a:pt x="1964" y="115815"/>
                      <a:pt x="1904" y="115835"/>
                    </a:cubicBezTo>
                    <a:lnTo>
                      <a:pt x="1904" y="115875"/>
                    </a:lnTo>
                    <a:lnTo>
                      <a:pt x="1904" y="115895"/>
                    </a:lnTo>
                    <a:lnTo>
                      <a:pt x="1904" y="115974"/>
                    </a:lnTo>
                    <a:cubicBezTo>
                      <a:pt x="1964" y="116014"/>
                      <a:pt x="1964" y="116073"/>
                      <a:pt x="1904" y="116113"/>
                    </a:cubicBezTo>
                    <a:lnTo>
                      <a:pt x="1904" y="116232"/>
                    </a:lnTo>
                    <a:lnTo>
                      <a:pt x="1904" y="116390"/>
                    </a:lnTo>
                    <a:cubicBezTo>
                      <a:pt x="1904" y="116390"/>
                      <a:pt x="1904" y="116410"/>
                      <a:pt x="1904" y="116410"/>
                    </a:cubicBezTo>
                    <a:lnTo>
                      <a:pt x="2003" y="116331"/>
                    </a:lnTo>
                    <a:cubicBezTo>
                      <a:pt x="2003" y="116410"/>
                      <a:pt x="2003" y="116450"/>
                      <a:pt x="2003" y="116509"/>
                    </a:cubicBezTo>
                    <a:cubicBezTo>
                      <a:pt x="2023" y="116529"/>
                      <a:pt x="2043" y="116569"/>
                      <a:pt x="2043" y="116608"/>
                    </a:cubicBezTo>
                    <a:lnTo>
                      <a:pt x="2103" y="116688"/>
                    </a:lnTo>
                    <a:cubicBezTo>
                      <a:pt x="2122" y="116708"/>
                      <a:pt x="2122" y="116767"/>
                      <a:pt x="2083" y="116767"/>
                    </a:cubicBezTo>
                    <a:cubicBezTo>
                      <a:pt x="2083" y="116827"/>
                      <a:pt x="2103" y="116906"/>
                      <a:pt x="2043" y="116946"/>
                    </a:cubicBezTo>
                    <a:lnTo>
                      <a:pt x="2023" y="117045"/>
                    </a:lnTo>
                    <a:lnTo>
                      <a:pt x="2043" y="117045"/>
                    </a:lnTo>
                    <a:cubicBezTo>
                      <a:pt x="2103" y="117045"/>
                      <a:pt x="2142" y="117084"/>
                      <a:pt x="2122" y="117144"/>
                    </a:cubicBezTo>
                    <a:lnTo>
                      <a:pt x="2122" y="117263"/>
                    </a:lnTo>
                    <a:cubicBezTo>
                      <a:pt x="2103" y="117303"/>
                      <a:pt x="2103" y="117322"/>
                      <a:pt x="2103" y="117362"/>
                    </a:cubicBezTo>
                    <a:cubicBezTo>
                      <a:pt x="2122" y="117422"/>
                      <a:pt x="2083" y="117441"/>
                      <a:pt x="2043" y="117441"/>
                    </a:cubicBezTo>
                    <a:cubicBezTo>
                      <a:pt x="2003" y="117461"/>
                      <a:pt x="1984" y="117501"/>
                      <a:pt x="1984" y="117541"/>
                    </a:cubicBezTo>
                    <a:cubicBezTo>
                      <a:pt x="2023" y="117580"/>
                      <a:pt x="2023" y="117640"/>
                      <a:pt x="2023" y="117699"/>
                    </a:cubicBezTo>
                    <a:cubicBezTo>
                      <a:pt x="2003" y="117739"/>
                      <a:pt x="2003" y="117798"/>
                      <a:pt x="1984" y="117858"/>
                    </a:cubicBezTo>
                    <a:lnTo>
                      <a:pt x="1984" y="117878"/>
                    </a:lnTo>
                    <a:cubicBezTo>
                      <a:pt x="2003" y="118076"/>
                      <a:pt x="2003" y="118076"/>
                      <a:pt x="1865" y="118254"/>
                    </a:cubicBezTo>
                    <a:cubicBezTo>
                      <a:pt x="1845" y="118254"/>
                      <a:pt x="1845" y="118274"/>
                      <a:pt x="1845" y="118274"/>
                    </a:cubicBezTo>
                    <a:lnTo>
                      <a:pt x="1845" y="118334"/>
                    </a:lnTo>
                    <a:cubicBezTo>
                      <a:pt x="1865" y="118373"/>
                      <a:pt x="1904" y="118473"/>
                      <a:pt x="1944" y="118473"/>
                    </a:cubicBezTo>
                    <a:cubicBezTo>
                      <a:pt x="1964" y="118453"/>
                      <a:pt x="1944" y="118453"/>
                      <a:pt x="1944" y="118433"/>
                    </a:cubicBezTo>
                    <a:cubicBezTo>
                      <a:pt x="1982" y="118320"/>
                      <a:pt x="2073" y="118154"/>
                      <a:pt x="2116" y="118154"/>
                    </a:cubicBezTo>
                    <a:cubicBezTo>
                      <a:pt x="2118" y="118154"/>
                      <a:pt x="2120" y="118154"/>
                      <a:pt x="2122" y="118155"/>
                    </a:cubicBezTo>
                    <a:cubicBezTo>
                      <a:pt x="2142" y="118175"/>
                      <a:pt x="2122" y="118274"/>
                      <a:pt x="2122" y="118334"/>
                    </a:cubicBezTo>
                    <a:cubicBezTo>
                      <a:pt x="2122" y="118393"/>
                      <a:pt x="2122" y="118492"/>
                      <a:pt x="2162" y="118552"/>
                    </a:cubicBezTo>
                    <a:lnTo>
                      <a:pt x="2222" y="118552"/>
                    </a:lnTo>
                    <a:cubicBezTo>
                      <a:pt x="2261" y="118552"/>
                      <a:pt x="2281" y="118552"/>
                      <a:pt x="2301" y="118592"/>
                    </a:cubicBezTo>
                    <a:cubicBezTo>
                      <a:pt x="2301" y="118611"/>
                      <a:pt x="2301" y="118631"/>
                      <a:pt x="2261" y="118651"/>
                    </a:cubicBezTo>
                    <a:lnTo>
                      <a:pt x="2202" y="118691"/>
                    </a:lnTo>
                    <a:cubicBezTo>
                      <a:pt x="2241" y="118691"/>
                      <a:pt x="2281" y="118691"/>
                      <a:pt x="2281" y="118750"/>
                    </a:cubicBezTo>
                    <a:cubicBezTo>
                      <a:pt x="2281" y="118889"/>
                      <a:pt x="2301" y="119028"/>
                      <a:pt x="2341" y="119147"/>
                    </a:cubicBezTo>
                    <a:cubicBezTo>
                      <a:pt x="2321" y="119226"/>
                      <a:pt x="2400" y="119306"/>
                      <a:pt x="2321" y="119385"/>
                    </a:cubicBezTo>
                    <a:cubicBezTo>
                      <a:pt x="2321" y="119405"/>
                      <a:pt x="2321" y="119444"/>
                      <a:pt x="2321" y="119464"/>
                    </a:cubicBezTo>
                    <a:cubicBezTo>
                      <a:pt x="2360" y="119524"/>
                      <a:pt x="2321" y="119583"/>
                      <a:pt x="2341" y="119662"/>
                    </a:cubicBezTo>
                    <a:cubicBezTo>
                      <a:pt x="2360" y="119722"/>
                      <a:pt x="2301" y="119841"/>
                      <a:pt x="2301" y="119940"/>
                    </a:cubicBezTo>
                    <a:cubicBezTo>
                      <a:pt x="2321" y="120039"/>
                      <a:pt x="2360" y="120099"/>
                      <a:pt x="2321" y="120178"/>
                    </a:cubicBezTo>
                    <a:cubicBezTo>
                      <a:pt x="2281" y="120257"/>
                      <a:pt x="2360" y="120277"/>
                      <a:pt x="2360" y="120317"/>
                    </a:cubicBezTo>
                    <a:cubicBezTo>
                      <a:pt x="2380" y="120376"/>
                      <a:pt x="2301" y="120416"/>
                      <a:pt x="2360" y="120456"/>
                    </a:cubicBezTo>
                    <a:cubicBezTo>
                      <a:pt x="2440" y="120495"/>
                      <a:pt x="2420" y="120515"/>
                      <a:pt x="2440" y="120535"/>
                    </a:cubicBezTo>
                    <a:cubicBezTo>
                      <a:pt x="2440" y="120575"/>
                      <a:pt x="2440" y="120674"/>
                      <a:pt x="2519" y="120714"/>
                    </a:cubicBezTo>
                    <a:cubicBezTo>
                      <a:pt x="2519" y="120694"/>
                      <a:pt x="2539" y="120674"/>
                      <a:pt x="2559" y="120654"/>
                    </a:cubicBezTo>
                    <a:cubicBezTo>
                      <a:pt x="2559" y="120634"/>
                      <a:pt x="2579" y="120634"/>
                      <a:pt x="2579" y="120614"/>
                    </a:cubicBezTo>
                    <a:cubicBezTo>
                      <a:pt x="2598" y="120634"/>
                      <a:pt x="2598" y="120654"/>
                      <a:pt x="2598" y="120654"/>
                    </a:cubicBezTo>
                    <a:cubicBezTo>
                      <a:pt x="2598" y="120674"/>
                      <a:pt x="2598" y="120694"/>
                      <a:pt x="2598" y="120733"/>
                    </a:cubicBezTo>
                    <a:lnTo>
                      <a:pt x="2598" y="120773"/>
                    </a:lnTo>
                    <a:lnTo>
                      <a:pt x="2559" y="120852"/>
                    </a:lnTo>
                    <a:cubicBezTo>
                      <a:pt x="2559" y="120892"/>
                      <a:pt x="2539" y="120932"/>
                      <a:pt x="2519" y="120951"/>
                    </a:cubicBezTo>
                    <a:cubicBezTo>
                      <a:pt x="2499" y="120951"/>
                      <a:pt x="2479" y="120971"/>
                      <a:pt x="2499" y="120991"/>
                    </a:cubicBezTo>
                    <a:cubicBezTo>
                      <a:pt x="2499" y="120991"/>
                      <a:pt x="2579" y="121031"/>
                      <a:pt x="2539" y="121090"/>
                    </a:cubicBezTo>
                    <a:cubicBezTo>
                      <a:pt x="2519" y="121110"/>
                      <a:pt x="2519" y="121150"/>
                      <a:pt x="2519" y="121189"/>
                    </a:cubicBezTo>
                    <a:cubicBezTo>
                      <a:pt x="2519" y="121249"/>
                      <a:pt x="2559" y="121209"/>
                      <a:pt x="2579" y="121249"/>
                    </a:cubicBezTo>
                    <a:cubicBezTo>
                      <a:pt x="2598" y="121249"/>
                      <a:pt x="2598" y="121269"/>
                      <a:pt x="2598" y="121269"/>
                    </a:cubicBezTo>
                    <a:lnTo>
                      <a:pt x="2598" y="121308"/>
                    </a:lnTo>
                    <a:cubicBezTo>
                      <a:pt x="2598" y="121308"/>
                      <a:pt x="2598" y="121308"/>
                      <a:pt x="2598" y="121328"/>
                    </a:cubicBezTo>
                    <a:cubicBezTo>
                      <a:pt x="2638" y="121408"/>
                      <a:pt x="2638" y="121408"/>
                      <a:pt x="2559" y="121447"/>
                    </a:cubicBezTo>
                    <a:cubicBezTo>
                      <a:pt x="2499" y="121507"/>
                      <a:pt x="2499" y="121606"/>
                      <a:pt x="2559" y="121665"/>
                    </a:cubicBezTo>
                    <a:cubicBezTo>
                      <a:pt x="2579" y="121705"/>
                      <a:pt x="2579" y="121745"/>
                      <a:pt x="2539" y="121765"/>
                    </a:cubicBezTo>
                    <a:cubicBezTo>
                      <a:pt x="2499" y="121784"/>
                      <a:pt x="2440" y="121824"/>
                      <a:pt x="2460" y="121884"/>
                    </a:cubicBezTo>
                    <a:cubicBezTo>
                      <a:pt x="2400" y="121983"/>
                      <a:pt x="2400" y="122102"/>
                      <a:pt x="2440" y="122221"/>
                    </a:cubicBezTo>
                    <a:cubicBezTo>
                      <a:pt x="2479" y="122320"/>
                      <a:pt x="2420" y="122399"/>
                      <a:pt x="2420" y="122498"/>
                    </a:cubicBezTo>
                    <a:cubicBezTo>
                      <a:pt x="2420" y="122558"/>
                      <a:pt x="2400" y="122697"/>
                      <a:pt x="2420" y="122776"/>
                    </a:cubicBezTo>
                    <a:cubicBezTo>
                      <a:pt x="2440" y="122835"/>
                      <a:pt x="2321" y="122935"/>
                      <a:pt x="2400" y="123014"/>
                    </a:cubicBezTo>
                    <a:cubicBezTo>
                      <a:pt x="2380" y="123113"/>
                      <a:pt x="2380" y="123192"/>
                      <a:pt x="2360" y="123272"/>
                    </a:cubicBezTo>
                    <a:cubicBezTo>
                      <a:pt x="2400" y="123311"/>
                      <a:pt x="2400" y="123351"/>
                      <a:pt x="2400" y="123391"/>
                    </a:cubicBezTo>
                    <a:cubicBezTo>
                      <a:pt x="2400" y="123411"/>
                      <a:pt x="2400" y="123430"/>
                      <a:pt x="2400" y="123470"/>
                    </a:cubicBezTo>
                    <a:cubicBezTo>
                      <a:pt x="2380" y="123490"/>
                      <a:pt x="2301" y="123490"/>
                      <a:pt x="2301" y="123549"/>
                    </a:cubicBezTo>
                    <a:cubicBezTo>
                      <a:pt x="2301" y="123589"/>
                      <a:pt x="2360" y="123609"/>
                      <a:pt x="2360" y="123649"/>
                    </a:cubicBezTo>
                    <a:cubicBezTo>
                      <a:pt x="2380" y="123728"/>
                      <a:pt x="2380" y="123827"/>
                      <a:pt x="2360" y="123906"/>
                    </a:cubicBezTo>
                    <a:cubicBezTo>
                      <a:pt x="2440" y="124025"/>
                      <a:pt x="2380" y="124164"/>
                      <a:pt x="2360" y="124283"/>
                    </a:cubicBezTo>
                    <a:cubicBezTo>
                      <a:pt x="2360" y="124323"/>
                      <a:pt x="2321" y="124343"/>
                      <a:pt x="2301" y="124362"/>
                    </a:cubicBezTo>
                    <a:cubicBezTo>
                      <a:pt x="2301" y="124442"/>
                      <a:pt x="2301" y="124521"/>
                      <a:pt x="2281" y="124600"/>
                    </a:cubicBezTo>
                    <a:cubicBezTo>
                      <a:pt x="2261" y="124680"/>
                      <a:pt x="2182" y="124700"/>
                      <a:pt x="2182" y="124779"/>
                    </a:cubicBezTo>
                    <a:lnTo>
                      <a:pt x="2182" y="124838"/>
                    </a:lnTo>
                    <a:cubicBezTo>
                      <a:pt x="2182" y="124848"/>
                      <a:pt x="2177" y="124848"/>
                      <a:pt x="2169" y="124848"/>
                    </a:cubicBezTo>
                    <a:cubicBezTo>
                      <a:pt x="2162" y="124848"/>
                      <a:pt x="2152" y="124848"/>
                      <a:pt x="2142" y="124858"/>
                    </a:cubicBezTo>
                    <a:cubicBezTo>
                      <a:pt x="2142" y="124864"/>
                      <a:pt x="2139" y="124866"/>
                      <a:pt x="2134" y="124866"/>
                    </a:cubicBezTo>
                    <a:cubicBezTo>
                      <a:pt x="2122" y="124866"/>
                      <a:pt x="2103" y="124852"/>
                      <a:pt x="2103" y="124838"/>
                    </a:cubicBezTo>
                    <a:cubicBezTo>
                      <a:pt x="2083" y="124819"/>
                      <a:pt x="2083" y="124739"/>
                      <a:pt x="2063" y="124719"/>
                    </a:cubicBezTo>
                    <a:cubicBezTo>
                      <a:pt x="2055" y="124716"/>
                      <a:pt x="2048" y="124714"/>
                      <a:pt x="2042" y="124714"/>
                    </a:cubicBezTo>
                    <a:cubicBezTo>
                      <a:pt x="2016" y="124714"/>
                      <a:pt x="2000" y="124743"/>
                      <a:pt x="1984" y="124759"/>
                    </a:cubicBezTo>
                    <a:cubicBezTo>
                      <a:pt x="1984" y="124779"/>
                      <a:pt x="1984" y="124799"/>
                      <a:pt x="1964" y="124799"/>
                    </a:cubicBezTo>
                    <a:cubicBezTo>
                      <a:pt x="1924" y="124779"/>
                      <a:pt x="1964" y="124779"/>
                      <a:pt x="1944" y="124759"/>
                    </a:cubicBezTo>
                    <a:cubicBezTo>
                      <a:pt x="1924" y="124739"/>
                      <a:pt x="1944" y="124700"/>
                      <a:pt x="1924" y="124680"/>
                    </a:cubicBezTo>
                    <a:cubicBezTo>
                      <a:pt x="1884" y="124660"/>
                      <a:pt x="1865" y="124620"/>
                      <a:pt x="1884" y="124581"/>
                    </a:cubicBezTo>
                    <a:cubicBezTo>
                      <a:pt x="1904" y="124541"/>
                      <a:pt x="1904" y="124501"/>
                      <a:pt x="1904" y="124442"/>
                    </a:cubicBezTo>
                    <a:cubicBezTo>
                      <a:pt x="1825" y="124442"/>
                      <a:pt x="1825" y="124521"/>
                      <a:pt x="1765" y="124541"/>
                    </a:cubicBezTo>
                    <a:cubicBezTo>
                      <a:pt x="1765" y="124640"/>
                      <a:pt x="1805" y="124759"/>
                      <a:pt x="1706" y="124838"/>
                    </a:cubicBezTo>
                    <a:cubicBezTo>
                      <a:pt x="1666" y="124878"/>
                      <a:pt x="1706" y="124918"/>
                      <a:pt x="1686" y="124957"/>
                    </a:cubicBezTo>
                    <a:cubicBezTo>
                      <a:pt x="1686" y="125037"/>
                      <a:pt x="1686" y="125096"/>
                      <a:pt x="1627" y="125156"/>
                    </a:cubicBezTo>
                    <a:cubicBezTo>
                      <a:pt x="1607" y="125275"/>
                      <a:pt x="1587" y="125394"/>
                      <a:pt x="1547" y="125513"/>
                    </a:cubicBezTo>
                    <a:cubicBezTo>
                      <a:pt x="1587" y="125592"/>
                      <a:pt x="1587" y="125691"/>
                      <a:pt x="1547" y="125770"/>
                    </a:cubicBezTo>
                    <a:cubicBezTo>
                      <a:pt x="1587" y="125929"/>
                      <a:pt x="1468" y="126048"/>
                      <a:pt x="1508" y="126207"/>
                    </a:cubicBezTo>
                    <a:cubicBezTo>
                      <a:pt x="1508" y="126227"/>
                      <a:pt x="1508" y="126227"/>
                      <a:pt x="1508" y="126246"/>
                    </a:cubicBezTo>
                    <a:cubicBezTo>
                      <a:pt x="1448" y="126405"/>
                      <a:pt x="1408" y="126584"/>
                      <a:pt x="1428" y="126762"/>
                    </a:cubicBezTo>
                    <a:cubicBezTo>
                      <a:pt x="1508" y="126901"/>
                      <a:pt x="1527" y="127060"/>
                      <a:pt x="1488" y="127218"/>
                    </a:cubicBezTo>
                    <a:cubicBezTo>
                      <a:pt x="1468" y="127337"/>
                      <a:pt x="1448" y="127436"/>
                      <a:pt x="1468" y="127555"/>
                    </a:cubicBezTo>
                    <a:cubicBezTo>
                      <a:pt x="1468" y="127595"/>
                      <a:pt x="1468" y="127635"/>
                      <a:pt x="1448" y="127674"/>
                    </a:cubicBezTo>
                    <a:cubicBezTo>
                      <a:pt x="1428" y="127694"/>
                      <a:pt x="1428" y="127694"/>
                      <a:pt x="1428" y="127694"/>
                    </a:cubicBezTo>
                    <a:cubicBezTo>
                      <a:pt x="1428" y="127754"/>
                      <a:pt x="1428" y="127833"/>
                      <a:pt x="1349" y="127853"/>
                    </a:cubicBezTo>
                    <a:lnTo>
                      <a:pt x="1349" y="127873"/>
                    </a:lnTo>
                    <a:cubicBezTo>
                      <a:pt x="1408" y="127873"/>
                      <a:pt x="1428" y="127892"/>
                      <a:pt x="1428" y="127952"/>
                    </a:cubicBezTo>
                    <a:lnTo>
                      <a:pt x="1428" y="128011"/>
                    </a:lnTo>
                    <a:cubicBezTo>
                      <a:pt x="1428" y="128071"/>
                      <a:pt x="1448" y="128130"/>
                      <a:pt x="1389" y="128190"/>
                    </a:cubicBezTo>
                    <a:cubicBezTo>
                      <a:pt x="1349" y="128190"/>
                      <a:pt x="1329" y="128170"/>
                      <a:pt x="1349" y="128150"/>
                    </a:cubicBezTo>
                    <a:cubicBezTo>
                      <a:pt x="1349" y="128111"/>
                      <a:pt x="1369" y="128091"/>
                      <a:pt x="1389" y="128051"/>
                    </a:cubicBezTo>
                    <a:cubicBezTo>
                      <a:pt x="1349" y="128051"/>
                      <a:pt x="1329" y="128051"/>
                      <a:pt x="1289" y="128071"/>
                    </a:cubicBezTo>
                    <a:lnTo>
                      <a:pt x="1289" y="128230"/>
                    </a:lnTo>
                    <a:cubicBezTo>
                      <a:pt x="1250" y="128269"/>
                      <a:pt x="1270" y="128349"/>
                      <a:pt x="1210" y="128368"/>
                    </a:cubicBezTo>
                    <a:lnTo>
                      <a:pt x="1170" y="128626"/>
                    </a:lnTo>
                    <a:cubicBezTo>
                      <a:pt x="1151" y="128666"/>
                      <a:pt x="1151" y="128686"/>
                      <a:pt x="1170" y="128706"/>
                    </a:cubicBezTo>
                    <a:cubicBezTo>
                      <a:pt x="1170" y="128743"/>
                      <a:pt x="1170" y="128757"/>
                      <a:pt x="1186" y="128757"/>
                    </a:cubicBezTo>
                    <a:cubicBezTo>
                      <a:pt x="1194" y="128757"/>
                      <a:pt x="1208" y="128752"/>
                      <a:pt x="1230" y="128745"/>
                    </a:cubicBezTo>
                    <a:cubicBezTo>
                      <a:pt x="1240" y="128735"/>
                      <a:pt x="1250" y="128730"/>
                      <a:pt x="1260" y="128730"/>
                    </a:cubicBezTo>
                    <a:cubicBezTo>
                      <a:pt x="1270" y="128730"/>
                      <a:pt x="1280" y="128735"/>
                      <a:pt x="1289" y="128745"/>
                    </a:cubicBezTo>
                    <a:cubicBezTo>
                      <a:pt x="1309" y="128745"/>
                      <a:pt x="1289" y="128765"/>
                      <a:pt x="1289" y="128785"/>
                    </a:cubicBezTo>
                    <a:cubicBezTo>
                      <a:pt x="1250" y="128844"/>
                      <a:pt x="1289" y="128884"/>
                      <a:pt x="1349" y="128904"/>
                    </a:cubicBezTo>
                    <a:cubicBezTo>
                      <a:pt x="1369" y="128914"/>
                      <a:pt x="1384" y="128914"/>
                      <a:pt x="1394" y="128914"/>
                    </a:cubicBezTo>
                    <a:cubicBezTo>
                      <a:pt x="1404" y="128914"/>
                      <a:pt x="1408" y="128914"/>
                      <a:pt x="1408" y="128924"/>
                    </a:cubicBezTo>
                    <a:cubicBezTo>
                      <a:pt x="1408" y="128963"/>
                      <a:pt x="1369" y="128983"/>
                      <a:pt x="1349" y="128983"/>
                    </a:cubicBezTo>
                    <a:cubicBezTo>
                      <a:pt x="1369" y="129023"/>
                      <a:pt x="1408" y="129062"/>
                      <a:pt x="1389" y="129122"/>
                    </a:cubicBezTo>
                    <a:cubicBezTo>
                      <a:pt x="1389" y="129122"/>
                      <a:pt x="1428" y="129142"/>
                      <a:pt x="1428" y="129142"/>
                    </a:cubicBezTo>
                    <a:lnTo>
                      <a:pt x="1428" y="129439"/>
                    </a:lnTo>
                    <a:cubicBezTo>
                      <a:pt x="1428" y="129454"/>
                      <a:pt x="1440" y="129492"/>
                      <a:pt x="1419" y="129492"/>
                    </a:cubicBezTo>
                    <a:cubicBezTo>
                      <a:pt x="1413" y="129492"/>
                      <a:pt x="1403" y="129488"/>
                      <a:pt x="1389" y="129479"/>
                    </a:cubicBezTo>
                    <a:lnTo>
                      <a:pt x="1349" y="129479"/>
                    </a:lnTo>
                    <a:cubicBezTo>
                      <a:pt x="1349" y="129499"/>
                      <a:pt x="1349" y="129519"/>
                      <a:pt x="1329" y="129519"/>
                    </a:cubicBezTo>
                    <a:lnTo>
                      <a:pt x="1329" y="129538"/>
                    </a:lnTo>
                    <a:lnTo>
                      <a:pt x="1329" y="129558"/>
                    </a:lnTo>
                    <a:lnTo>
                      <a:pt x="1369" y="129598"/>
                    </a:lnTo>
                    <a:cubicBezTo>
                      <a:pt x="1389" y="129578"/>
                      <a:pt x="1408" y="129568"/>
                      <a:pt x="1428" y="129568"/>
                    </a:cubicBezTo>
                    <a:cubicBezTo>
                      <a:pt x="1448" y="129568"/>
                      <a:pt x="1468" y="129578"/>
                      <a:pt x="1488" y="129598"/>
                    </a:cubicBezTo>
                    <a:cubicBezTo>
                      <a:pt x="1508" y="129618"/>
                      <a:pt x="1508" y="129638"/>
                      <a:pt x="1508" y="129657"/>
                    </a:cubicBezTo>
                    <a:cubicBezTo>
                      <a:pt x="1527" y="129717"/>
                      <a:pt x="1527" y="129776"/>
                      <a:pt x="1508" y="129836"/>
                    </a:cubicBezTo>
                    <a:cubicBezTo>
                      <a:pt x="1547" y="129895"/>
                      <a:pt x="1567" y="129975"/>
                      <a:pt x="1567" y="130054"/>
                    </a:cubicBezTo>
                    <a:cubicBezTo>
                      <a:pt x="1567" y="130114"/>
                      <a:pt x="1587" y="130173"/>
                      <a:pt x="1607" y="130233"/>
                    </a:cubicBezTo>
                    <a:cubicBezTo>
                      <a:pt x="1624" y="130268"/>
                      <a:pt x="1579" y="130335"/>
                      <a:pt x="1527" y="130335"/>
                    </a:cubicBezTo>
                    <a:cubicBezTo>
                      <a:pt x="1520" y="130335"/>
                      <a:pt x="1514" y="130334"/>
                      <a:pt x="1508" y="130332"/>
                    </a:cubicBezTo>
                    <a:cubicBezTo>
                      <a:pt x="1468" y="130332"/>
                      <a:pt x="1448" y="130332"/>
                      <a:pt x="1428" y="130312"/>
                    </a:cubicBezTo>
                    <a:cubicBezTo>
                      <a:pt x="1403" y="130331"/>
                      <a:pt x="1382" y="130338"/>
                      <a:pt x="1363" y="130338"/>
                    </a:cubicBezTo>
                    <a:cubicBezTo>
                      <a:pt x="1322" y="130338"/>
                      <a:pt x="1290" y="130306"/>
                      <a:pt x="1250" y="130292"/>
                    </a:cubicBezTo>
                    <a:cubicBezTo>
                      <a:pt x="1230" y="130352"/>
                      <a:pt x="1230" y="130431"/>
                      <a:pt x="1250" y="130510"/>
                    </a:cubicBezTo>
                    <a:cubicBezTo>
                      <a:pt x="1270" y="130530"/>
                      <a:pt x="1289" y="130570"/>
                      <a:pt x="1289" y="130589"/>
                    </a:cubicBezTo>
                    <a:lnTo>
                      <a:pt x="1289" y="130728"/>
                    </a:lnTo>
                    <a:cubicBezTo>
                      <a:pt x="1289" y="130756"/>
                      <a:pt x="1309" y="130793"/>
                      <a:pt x="1347" y="130793"/>
                    </a:cubicBezTo>
                    <a:cubicBezTo>
                      <a:pt x="1364" y="130793"/>
                      <a:pt x="1384" y="130786"/>
                      <a:pt x="1408" y="130768"/>
                    </a:cubicBezTo>
                    <a:cubicBezTo>
                      <a:pt x="1437" y="130739"/>
                      <a:pt x="1488" y="130721"/>
                      <a:pt x="1536" y="130721"/>
                    </a:cubicBezTo>
                    <a:cubicBezTo>
                      <a:pt x="1554" y="130721"/>
                      <a:pt x="1571" y="130723"/>
                      <a:pt x="1587" y="130728"/>
                    </a:cubicBezTo>
                    <a:cubicBezTo>
                      <a:pt x="1598" y="130723"/>
                      <a:pt x="1610" y="130721"/>
                      <a:pt x="1622" y="130721"/>
                    </a:cubicBezTo>
                    <a:cubicBezTo>
                      <a:pt x="1657" y="130721"/>
                      <a:pt x="1697" y="130739"/>
                      <a:pt x="1726" y="130768"/>
                    </a:cubicBezTo>
                    <a:lnTo>
                      <a:pt x="1765" y="130768"/>
                    </a:lnTo>
                    <a:cubicBezTo>
                      <a:pt x="1805" y="130768"/>
                      <a:pt x="1825" y="130728"/>
                      <a:pt x="1825" y="130689"/>
                    </a:cubicBezTo>
                    <a:cubicBezTo>
                      <a:pt x="1825" y="130649"/>
                      <a:pt x="1825" y="130609"/>
                      <a:pt x="1865" y="130589"/>
                    </a:cubicBezTo>
                    <a:lnTo>
                      <a:pt x="1884" y="130589"/>
                    </a:lnTo>
                    <a:cubicBezTo>
                      <a:pt x="1944" y="130669"/>
                      <a:pt x="1924" y="130768"/>
                      <a:pt x="1984" y="130827"/>
                    </a:cubicBezTo>
                    <a:cubicBezTo>
                      <a:pt x="2003" y="130847"/>
                      <a:pt x="2003" y="130887"/>
                      <a:pt x="1984" y="130907"/>
                    </a:cubicBezTo>
                    <a:cubicBezTo>
                      <a:pt x="1924" y="130946"/>
                      <a:pt x="1984" y="131046"/>
                      <a:pt x="1904" y="131085"/>
                    </a:cubicBezTo>
                    <a:cubicBezTo>
                      <a:pt x="1904" y="131125"/>
                      <a:pt x="1944" y="131145"/>
                      <a:pt x="1944" y="131184"/>
                    </a:cubicBezTo>
                    <a:cubicBezTo>
                      <a:pt x="1924" y="131204"/>
                      <a:pt x="1904" y="131224"/>
                      <a:pt x="1904" y="131224"/>
                    </a:cubicBezTo>
                    <a:cubicBezTo>
                      <a:pt x="1865" y="131224"/>
                      <a:pt x="1865" y="131204"/>
                      <a:pt x="1865" y="131184"/>
                    </a:cubicBezTo>
                    <a:cubicBezTo>
                      <a:pt x="1865" y="131165"/>
                      <a:pt x="1865" y="131125"/>
                      <a:pt x="1865" y="131085"/>
                    </a:cubicBezTo>
                    <a:lnTo>
                      <a:pt x="1825" y="131046"/>
                    </a:lnTo>
                    <a:lnTo>
                      <a:pt x="1805" y="131006"/>
                    </a:lnTo>
                    <a:cubicBezTo>
                      <a:pt x="1805" y="130996"/>
                      <a:pt x="1800" y="130991"/>
                      <a:pt x="1795" y="130991"/>
                    </a:cubicBezTo>
                    <a:cubicBezTo>
                      <a:pt x="1790" y="130991"/>
                      <a:pt x="1785" y="130996"/>
                      <a:pt x="1785" y="131006"/>
                    </a:cubicBezTo>
                    <a:cubicBezTo>
                      <a:pt x="1785" y="131026"/>
                      <a:pt x="1785" y="131026"/>
                      <a:pt x="1785" y="131046"/>
                    </a:cubicBezTo>
                    <a:lnTo>
                      <a:pt x="1785" y="131165"/>
                    </a:lnTo>
                    <a:cubicBezTo>
                      <a:pt x="1785" y="131184"/>
                      <a:pt x="1785" y="131184"/>
                      <a:pt x="1785" y="131204"/>
                    </a:cubicBezTo>
                    <a:cubicBezTo>
                      <a:pt x="1765" y="131264"/>
                      <a:pt x="1746" y="131303"/>
                      <a:pt x="1706" y="131343"/>
                    </a:cubicBezTo>
                    <a:lnTo>
                      <a:pt x="1646" y="131383"/>
                    </a:lnTo>
                    <a:cubicBezTo>
                      <a:pt x="1646" y="131422"/>
                      <a:pt x="1646" y="131462"/>
                      <a:pt x="1607" y="131482"/>
                    </a:cubicBezTo>
                    <a:cubicBezTo>
                      <a:pt x="1607" y="131522"/>
                      <a:pt x="1646" y="131541"/>
                      <a:pt x="1646" y="131561"/>
                    </a:cubicBezTo>
                    <a:cubicBezTo>
                      <a:pt x="1666" y="131581"/>
                      <a:pt x="1686" y="131601"/>
                      <a:pt x="1666" y="131621"/>
                    </a:cubicBezTo>
                    <a:cubicBezTo>
                      <a:pt x="1646" y="131660"/>
                      <a:pt x="1646" y="131680"/>
                      <a:pt x="1646" y="131700"/>
                    </a:cubicBezTo>
                    <a:cubicBezTo>
                      <a:pt x="1666" y="131740"/>
                      <a:pt x="1646" y="131799"/>
                      <a:pt x="1607" y="131799"/>
                    </a:cubicBezTo>
                    <a:cubicBezTo>
                      <a:pt x="1587" y="131839"/>
                      <a:pt x="1567" y="131879"/>
                      <a:pt x="1527" y="131879"/>
                    </a:cubicBezTo>
                    <a:lnTo>
                      <a:pt x="1508" y="132017"/>
                    </a:lnTo>
                    <a:lnTo>
                      <a:pt x="1508" y="132374"/>
                    </a:lnTo>
                    <a:lnTo>
                      <a:pt x="1508" y="132672"/>
                    </a:lnTo>
                    <a:cubicBezTo>
                      <a:pt x="1587" y="132731"/>
                      <a:pt x="1607" y="132771"/>
                      <a:pt x="1547" y="132850"/>
                    </a:cubicBezTo>
                    <a:cubicBezTo>
                      <a:pt x="1508" y="132903"/>
                      <a:pt x="1521" y="132912"/>
                      <a:pt x="1546" y="132912"/>
                    </a:cubicBezTo>
                    <a:cubicBezTo>
                      <a:pt x="1558" y="132912"/>
                      <a:pt x="1574" y="132910"/>
                      <a:pt x="1587" y="132910"/>
                    </a:cubicBezTo>
                    <a:cubicBezTo>
                      <a:pt x="1646" y="132930"/>
                      <a:pt x="1646" y="132989"/>
                      <a:pt x="1646" y="133029"/>
                    </a:cubicBezTo>
                    <a:cubicBezTo>
                      <a:pt x="1607" y="133108"/>
                      <a:pt x="1666" y="133128"/>
                      <a:pt x="1686" y="133168"/>
                    </a:cubicBezTo>
                    <a:cubicBezTo>
                      <a:pt x="1686" y="133247"/>
                      <a:pt x="1666" y="133306"/>
                      <a:pt x="1726" y="133366"/>
                    </a:cubicBezTo>
                    <a:cubicBezTo>
                      <a:pt x="1785" y="133425"/>
                      <a:pt x="1746" y="133445"/>
                      <a:pt x="1726" y="133485"/>
                    </a:cubicBezTo>
                    <a:cubicBezTo>
                      <a:pt x="1726" y="133525"/>
                      <a:pt x="1726" y="133564"/>
                      <a:pt x="1726" y="133604"/>
                    </a:cubicBezTo>
                    <a:cubicBezTo>
                      <a:pt x="1765" y="133624"/>
                      <a:pt x="1765" y="133644"/>
                      <a:pt x="1765" y="133663"/>
                    </a:cubicBezTo>
                    <a:cubicBezTo>
                      <a:pt x="1765" y="133703"/>
                      <a:pt x="1746" y="133723"/>
                      <a:pt x="1726" y="133743"/>
                    </a:cubicBezTo>
                    <a:cubicBezTo>
                      <a:pt x="1765" y="133822"/>
                      <a:pt x="1785" y="133921"/>
                      <a:pt x="1765" y="134020"/>
                    </a:cubicBezTo>
                    <a:cubicBezTo>
                      <a:pt x="1825" y="134100"/>
                      <a:pt x="1825" y="134219"/>
                      <a:pt x="1805" y="134318"/>
                    </a:cubicBezTo>
                    <a:cubicBezTo>
                      <a:pt x="1805" y="134338"/>
                      <a:pt x="1805" y="134357"/>
                      <a:pt x="1805" y="134377"/>
                    </a:cubicBezTo>
                    <a:cubicBezTo>
                      <a:pt x="1805" y="134453"/>
                      <a:pt x="1805" y="134480"/>
                      <a:pt x="1775" y="134480"/>
                    </a:cubicBezTo>
                    <a:cubicBezTo>
                      <a:pt x="1757" y="134480"/>
                      <a:pt x="1730" y="134471"/>
                      <a:pt x="1686" y="134457"/>
                    </a:cubicBezTo>
                    <a:cubicBezTo>
                      <a:pt x="1674" y="134449"/>
                      <a:pt x="1665" y="134445"/>
                      <a:pt x="1657" y="134445"/>
                    </a:cubicBezTo>
                    <a:cubicBezTo>
                      <a:pt x="1626" y="134445"/>
                      <a:pt x="1623" y="134496"/>
                      <a:pt x="1607" y="134496"/>
                    </a:cubicBezTo>
                    <a:lnTo>
                      <a:pt x="1567" y="134556"/>
                    </a:lnTo>
                    <a:cubicBezTo>
                      <a:pt x="1587" y="134615"/>
                      <a:pt x="1607" y="134655"/>
                      <a:pt x="1607" y="134714"/>
                    </a:cubicBezTo>
                    <a:cubicBezTo>
                      <a:pt x="1646" y="134774"/>
                      <a:pt x="1646" y="134814"/>
                      <a:pt x="1607" y="134853"/>
                    </a:cubicBezTo>
                    <a:lnTo>
                      <a:pt x="1607" y="134913"/>
                    </a:lnTo>
                    <a:cubicBezTo>
                      <a:pt x="1607" y="134913"/>
                      <a:pt x="1607" y="134933"/>
                      <a:pt x="1607" y="134952"/>
                    </a:cubicBezTo>
                    <a:cubicBezTo>
                      <a:pt x="1646" y="134972"/>
                      <a:pt x="1666" y="135032"/>
                      <a:pt x="1666" y="135071"/>
                    </a:cubicBezTo>
                    <a:cubicBezTo>
                      <a:pt x="1666" y="135111"/>
                      <a:pt x="1666" y="135131"/>
                      <a:pt x="1686" y="135151"/>
                    </a:cubicBezTo>
                    <a:lnTo>
                      <a:pt x="1686" y="135250"/>
                    </a:lnTo>
                    <a:cubicBezTo>
                      <a:pt x="1686" y="135270"/>
                      <a:pt x="1686" y="135309"/>
                      <a:pt x="1706" y="135329"/>
                    </a:cubicBezTo>
                    <a:cubicBezTo>
                      <a:pt x="1719" y="135336"/>
                      <a:pt x="1730" y="135338"/>
                      <a:pt x="1740" y="135338"/>
                    </a:cubicBezTo>
                    <a:cubicBezTo>
                      <a:pt x="1759" y="135338"/>
                      <a:pt x="1772" y="135329"/>
                      <a:pt x="1785" y="135329"/>
                    </a:cubicBezTo>
                    <a:cubicBezTo>
                      <a:pt x="1805" y="135329"/>
                      <a:pt x="1825" y="135329"/>
                      <a:pt x="1845" y="135349"/>
                    </a:cubicBezTo>
                    <a:cubicBezTo>
                      <a:pt x="1845" y="135369"/>
                      <a:pt x="1845" y="135389"/>
                      <a:pt x="1805" y="135389"/>
                    </a:cubicBezTo>
                    <a:cubicBezTo>
                      <a:pt x="1785" y="135408"/>
                      <a:pt x="1805" y="135448"/>
                      <a:pt x="1805" y="135488"/>
                    </a:cubicBezTo>
                    <a:cubicBezTo>
                      <a:pt x="1845" y="135508"/>
                      <a:pt x="1865" y="135567"/>
                      <a:pt x="1845" y="135607"/>
                    </a:cubicBezTo>
                    <a:cubicBezTo>
                      <a:pt x="1805" y="135646"/>
                      <a:pt x="1825" y="135686"/>
                      <a:pt x="1845" y="135706"/>
                    </a:cubicBezTo>
                    <a:cubicBezTo>
                      <a:pt x="1865" y="135845"/>
                      <a:pt x="1884" y="135984"/>
                      <a:pt x="1904" y="136122"/>
                    </a:cubicBezTo>
                    <a:cubicBezTo>
                      <a:pt x="1904" y="136202"/>
                      <a:pt x="1904" y="136301"/>
                      <a:pt x="1904" y="136380"/>
                    </a:cubicBezTo>
                    <a:cubicBezTo>
                      <a:pt x="1904" y="136440"/>
                      <a:pt x="1825" y="136460"/>
                      <a:pt x="1805" y="136499"/>
                    </a:cubicBezTo>
                    <a:cubicBezTo>
                      <a:pt x="1884" y="136559"/>
                      <a:pt x="1805" y="136638"/>
                      <a:pt x="1805" y="136717"/>
                    </a:cubicBezTo>
                    <a:cubicBezTo>
                      <a:pt x="1884" y="136777"/>
                      <a:pt x="1845" y="136856"/>
                      <a:pt x="1845" y="136935"/>
                    </a:cubicBezTo>
                    <a:cubicBezTo>
                      <a:pt x="1845" y="136995"/>
                      <a:pt x="1865" y="137054"/>
                      <a:pt x="1904" y="137114"/>
                    </a:cubicBezTo>
                    <a:cubicBezTo>
                      <a:pt x="1924" y="137134"/>
                      <a:pt x="1964" y="137154"/>
                      <a:pt x="1984" y="137154"/>
                    </a:cubicBezTo>
                    <a:cubicBezTo>
                      <a:pt x="1995" y="137159"/>
                      <a:pt x="2007" y="137162"/>
                      <a:pt x="2018" y="137162"/>
                    </a:cubicBezTo>
                    <a:cubicBezTo>
                      <a:pt x="2045" y="137162"/>
                      <a:pt x="2069" y="137148"/>
                      <a:pt x="2083" y="137134"/>
                    </a:cubicBezTo>
                    <a:cubicBezTo>
                      <a:pt x="2103" y="137035"/>
                      <a:pt x="2063" y="136955"/>
                      <a:pt x="2083" y="136856"/>
                    </a:cubicBezTo>
                    <a:cubicBezTo>
                      <a:pt x="2063" y="136836"/>
                      <a:pt x="2043" y="136817"/>
                      <a:pt x="2063" y="136797"/>
                    </a:cubicBezTo>
                    <a:cubicBezTo>
                      <a:pt x="2069" y="136784"/>
                      <a:pt x="2075" y="136780"/>
                      <a:pt x="2081" y="136780"/>
                    </a:cubicBezTo>
                    <a:cubicBezTo>
                      <a:pt x="2095" y="136780"/>
                      <a:pt x="2109" y="136803"/>
                      <a:pt x="2122" y="136817"/>
                    </a:cubicBezTo>
                    <a:cubicBezTo>
                      <a:pt x="2122" y="136817"/>
                      <a:pt x="2122" y="136836"/>
                      <a:pt x="2122" y="136856"/>
                    </a:cubicBezTo>
                    <a:cubicBezTo>
                      <a:pt x="2162" y="136916"/>
                      <a:pt x="2182" y="137015"/>
                      <a:pt x="2162" y="137094"/>
                    </a:cubicBezTo>
                    <a:cubicBezTo>
                      <a:pt x="2222" y="137134"/>
                      <a:pt x="2202" y="137193"/>
                      <a:pt x="2241" y="137253"/>
                    </a:cubicBezTo>
                    <a:cubicBezTo>
                      <a:pt x="2258" y="137302"/>
                      <a:pt x="2220" y="137337"/>
                      <a:pt x="2184" y="137337"/>
                    </a:cubicBezTo>
                    <a:cubicBezTo>
                      <a:pt x="2177" y="137337"/>
                      <a:pt x="2169" y="137336"/>
                      <a:pt x="2162" y="137332"/>
                    </a:cubicBezTo>
                    <a:lnTo>
                      <a:pt x="2142" y="137312"/>
                    </a:lnTo>
                    <a:cubicBezTo>
                      <a:pt x="2128" y="137298"/>
                      <a:pt x="2114" y="137284"/>
                      <a:pt x="2100" y="137284"/>
                    </a:cubicBezTo>
                    <a:cubicBezTo>
                      <a:pt x="2094" y="137284"/>
                      <a:pt x="2089" y="137287"/>
                      <a:pt x="2083" y="137292"/>
                    </a:cubicBezTo>
                    <a:cubicBezTo>
                      <a:pt x="2043" y="137312"/>
                      <a:pt x="2043" y="137392"/>
                      <a:pt x="2023" y="137431"/>
                    </a:cubicBezTo>
                    <a:cubicBezTo>
                      <a:pt x="2003" y="137491"/>
                      <a:pt x="1944" y="137511"/>
                      <a:pt x="1884" y="137511"/>
                    </a:cubicBezTo>
                    <a:lnTo>
                      <a:pt x="1904" y="137550"/>
                    </a:lnTo>
                    <a:cubicBezTo>
                      <a:pt x="1944" y="137590"/>
                      <a:pt x="1904" y="137610"/>
                      <a:pt x="1904" y="137649"/>
                    </a:cubicBezTo>
                    <a:cubicBezTo>
                      <a:pt x="1884" y="137669"/>
                      <a:pt x="1964" y="137749"/>
                      <a:pt x="1944" y="137808"/>
                    </a:cubicBezTo>
                    <a:cubicBezTo>
                      <a:pt x="1944" y="137868"/>
                      <a:pt x="1944" y="137927"/>
                      <a:pt x="1944" y="137987"/>
                    </a:cubicBezTo>
                    <a:lnTo>
                      <a:pt x="1984" y="138026"/>
                    </a:lnTo>
                    <a:cubicBezTo>
                      <a:pt x="2043" y="138046"/>
                      <a:pt x="2063" y="138086"/>
                      <a:pt x="2063" y="138125"/>
                    </a:cubicBezTo>
                    <a:cubicBezTo>
                      <a:pt x="2083" y="138145"/>
                      <a:pt x="2103" y="138165"/>
                      <a:pt x="2122" y="138165"/>
                    </a:cubicBezTo>
                    <a:lnTo>
                      <a:pt x="2122" y="138264"/>
                    </a:lnTo>
                    <a:cubicBezTo>
                      <a:pt x="2142" y="138304"/>
                      <a:pt x="2202" y="138304"/>
                      <a:pt x="2241" y="138304"/>
                    </a:cubicBezTo>
                    <a:lnTo>
                      <a:pt x="2241" y="138344"/>
                    </a:lnTo>
                    <a:cubicBezTo>
                      <a:pt x="2301" y="138383"/>
                      <a:pt x="2301" y="138443"/>
                      <a:pt x="2241" y="138482"/>
                    </a:cubicBezTo>
                    <a:lnTo>
                      <a:pt x="2202" y="138562"/>
                    </a:lnTo>
                    <a:cubicBezTo>
                      <a:pt x="2222" y="138581"/>
                      <a:pt x="2241" y="138621"/>
                      <a:pt x="2241" y="138661"/>
                    </a:cubicBezTo>
                    <a:lnTo>
                      <a:pt x="2241" y="138740"/>
                    </a:lnTo>
                    <a:lnTo>
                      <a:pt x="2241" y="138800"/>
                    </a:lnTo>
                    <a:lnTo>
                      <a:pt x="2241" y="138919"/>
                    </a:lnTo>
                    <a:cubicBezTo>
                      <a:pt x="2281" y="138958"/>
                      <a:pt x="2241" y="138978"/>
                      <a:pt x="2222" y="139018"/>
                    </a:cubicBezTo>
                    <a:cubicBezTo>
                      <a:pt x="2202" y="139038"/>
                      <a:pt x="2202" y="139057"/>
                      <a:pt x="2222" y="139097"/>
                    </a:cubicBezTo>
                    <a:cubicBezTo>
                      <a:pt x="2241" y="139176"/>
                      <a:pt x="2341" y="139176"/>
                      <a:pt x="2341" y="139236"/>
                    </a:cubicBezTo>
                    <a:cubicBezTo>
                      <a:pt x="2341" y="139295"/>
                      <a:pt x="2241" y="139315"/>
                      <a:pt x="2281" y="139395"/>
                    </a:cubicBezTo>
                    <a:cubicBezTo>
                      <a:pt x="2281" y="139414"/>
                      <a:pt x="2281" y="139434"/>
                      <a:pt x="2261" y="139454"/>
                    </a:cubicBezTo>
                    <a:cubicBezTo>
                      <a:pt x="2241" y="139474"/>
                      <a:pt x="2241" y="139474"/>
                      <a:pt x="2222" y="139474"/>
                    </a:cubicBezTo>
                    <a:cubicBezTo>
                      <a:pt x="2202" y="139474"/>
                      <a:pt x="2182" y="139474"/>
                      <a:pt x="2182" y="139454"/>
                    </a:cubicBezTo>
                    <a:lnTo>
                      <a:pt x="2142" y="139038"/>
                    </a:lnTo>
                    <a:cubicBezTo>
                      <a:pt x="2142" y="139038"/>
                      <a:pt x="2122" y="139018"/>
                      <a:pt x="2103" y="139018"/>
                    </a:cubicBezTo>
                    <a:lnTo>
                      <a:pt x="2103" y="139057"/>
                    </a:lnTo>
                    <a:cubicBezTo>
                      <a:pt x="2122" y="139097"/>
                      <a:pt x="2083" y="139137"/>
                      <a:pt x="2043" y="139157"/>
                    </a:cubicBezTo>
                    <a:cubicBezTo>
                      <a:pt x="2023" y="139157"/>
                      <a:pt x="2023" y="139176"/>
                      <a:pt x="2043" y="139176"/>
                    </a:cubicBezTo>
                    <a:lnTo>
                      <a:pt x="2083" y="139216"/>
                    </a:lnTo>
                    <a:cubicBezTo>
                      <a:pt x="2103" y="139236"/>
                      <a:pt x="2103" y="139256"/>
                      <a:pt x="2083" y="139276"/>
                    </a:cubicBezTo>
                    <a:cubicBezTo>
                      <a:pt x="2083" y="139335"/>
                      <a:pt x="2083" y="139375"/>
                      <a:pt x="2083" y="139414"/>
                    </a:cubicBezTo>
                    <a:cubicBezTo>
                      <a:pt x="2083" y="139514"/>
                      <a:pt x="2063" y="139613"/>
                      <a:pt x="1984" y="139672"/>
                    </a:cubicBezTo>
                    <a:lnTo>
                      <a:pt x="1984" y="139712"/>
                    </a:lnTo>
                    <a:lnTo>
                      <a:pt x="2023" y="139771"/>
                    </a:lnTo>
                    <a:cubicBezTo>
                      <a:pt x="2063" y="139791"/>
                      <a:pt x="2083" y="139831"/>
                      <a:pt x="2063" y="139851"/>
                    </a:cubicBezTo>
                    <a:cubicBezTo>
                      <a:pt x="1984" y="139890"/>
                      <a:pt x="1964" y="139990"/>
                      <a:pt x="2023" y="140049"/>
                    </a:cubicBezTo>
                    <a:cubicBezTo>
                      <a:pt x="2043" y="140089"/>
                      <a:pt x="2023" y="140148"/>
                      <a:pt x="1984" y="140168"/>
                    </a:cubicBezTo>
                    <a:cubicBezTo>
                      <a:pt x="1984" y="140208"/>
                      <a:pt x="1964" y="140227"/>
                      <a:pt x="1964" y="140267"/>
                    </a:cubicBezTo>
                    <a:cubicBezTo>
                      <a:pt x="1984" y="140307"/>
                      <a:pt x="2063" y="140426"/>
                      <a:pt x="1984" y="140525"/>
                    </a:cubicBezTo>
                    <a:cubicBezTo>
                      <a:pt x="1984" y="140545"/>
                      <a:pt x="1984" y="140565"/>
                      <a:pt x="1984" y="140584"/>
                    </a:cubicBezTo>
                    <a:cubicBezTo>
                      <a:pt x="2043" y="140664"/>
                      <a:pt x="2003" y="140763"/>
                      <a:pt x="2023" y="140822"/>
                    </a:cubicBezTo>
                    <a:cubicBezTo>
                      <a:pt x="2043" y="140862"/>
                      <a:pt x="2083" y="140902"/>
                      <a:pt x="2083" y="140961"/>
                    </a:cubicBezTo>
                    <a:cubicBezTo>
                      <a:pt x="2122" y="141021"/>
                      <a:pt x="2182" y="141060"/>
                      <a:pt x="2241" y="141100"/>
                    </a:cubicBezTo>
                    <a:cubicBezTo>
                      <a:pt x="2261" y="141100"/>
                      <a:pt x="2261" y="141100"/>
                      <a:pt x="2261" y="141120"/>
                    </a:cubicBezTo>
                    <a:cubicBezTo>
                      <a:pt x="2321" y="141140"/>
                      <a:pt x="2380" y="141199"/>
                      <a:pt x="2380" y="141279"/>
                    </a:cubicBezTo>
                    <a:lnTo>
                      <a:pt x="2380" y="141298"/>
                    </a:lnTo>
                    <a:cubicBezTo>
                      <a:pt x="2440" y="141318"/>
                      <a:pt x="2460" y="141378"/>
                      <a:pt x="2420" y="141417"/>
                    </a:cubicBezTo>
                    <a:cubicBezTo>
                      <a:pt x="2380" y="141477"/>
                      <a:pt x="2380" y="141536"/>
                      <a:pt x="2420" y="141576"/>
                    </a:cubicBezTo>
                    <a:cubicBezTo>
                      <a:pt x="2435" y="141621"/>
                      <a:pt x="2427" y="141643"/>
                      <a:pt x="2389" y="141643"/>
                    </a:cubicBezTo>
                    <a:cubicBezTo>
                      <a:pt x="2376" y="141643"/>
                      <a:pt x="2360" y="141640"/>
                      <a:pt x="2341" y="141636"/>
                    </a:cubicBezTo>
                    <a:cubicBezTo>
                      <a:pt x="2341" y="141636"/>
                      <a:pt x="2321" y="141655"/>
                      <a:pt x="2301" y="141675"/>
                    </a:cubicBezTo>
                    <a:cubicBezTo>
                      <a:pt x="2341" y="141774"/>
                      <a:pt x="2360" y="141893"/>
                      <a:pt x="2321" y="142012"/>
                    </a:cubicBezTo>
                    <a:cubicBezTo>
                      <a:pt x="2321" y="142032"/>
                      <a:pt x="2301" y="142032"/>
                      <a:pt x="2281" y="142052"/>
                    </a:cubicBezTo>
                    <a:lnTo>
                      <a:pt x="2241" y="142111"/>
                    </a:lnTo>
                    <a:cubicBezTo>
                      <a:pt x="2241" y="142131"/>
                      <a:pt x="2222" y="142151"/>
                      <a:pt x="2202" y="142151"/>
                    </a:cubicBezTo>
                    <a:cubicBezTo>
                      <a:pt x="2142" y="142151"/>
                      <a:pt x="2083" y="142131"/>
                      <a:pt x="2023" y="142111"/>
                    </a:cubicBezTo>
                    <a:cubicBezTo>
                      <a:pt x="2023" y="142191"/>
                      <a:pt x="1964" y="142250"/>
                      <a:pt x="1984" y="142330"/>
                    </a:cubicBezTo>
                    <a:lnTo>
                      <a:pt x="2083" y="142330"/>
                    </a:lnTo>
                    <a:cubicBezTo>
                      <a:pt x="2098" y="142325"/>
                      <a:pt x="2110" y="142322"/>
                      <a:pt x="2120" y="142322"/>
                    </a:cubicBezTo>
                    <a:cubicBezTo>
                      <a:pt x="2150" y="142322"/>
                      <a:pt x="2157" y="142344"/>
                      <a:pt x="2142" y="142389"/>
                    </a:cubicBezTo>
                    <a:cubicBezTo>
                      <a:pt x="2241" y="142468"/>
                      <a:pt x="2301" y="142568"/>
                      <a:pt x="2440" y="142607"/>
                    </a:cubicBezTo>
                    <a:cubicBezTo>
                      <a:pt x="2479" y="142607"/>
                      <a:pt x="2460" y="142647"/>
                      <a:pt x="2460" y="142687"/>
                    </a:cubicBezTo>
                    <a:cubicBezTo>
                      <a:pt x="2519" y="142726"/>
                      <a:pt x="2559" y="142786"/>
                      <a:pt x="2559" y="142825"/>
                    </a:cubicBezTo>
                    <a:cubicBezTo>
                      <a:pt x="2539" y="142925"/>
                      <a:pt x="2579" y="143004"/>
                      <a:pt x="2618" y="143063"/>
                    </a:cubicBezTo>
                    <a:cubicBezTo>
                      <a:pt x="2698" y="143123"/>
                      <a:pt x="2638" y="143182"/>
                      <a:pt x="2638" y="143262"/>
                    </a:cubicBezTo>
                    <a:cubicBezTo>
                      <a:pt x="2638" y="143281"/>
                      <a:pt x="2658" y="143301"/>
                      <a:pt x="2698" y="143301"/>
                    </a:cubicBezTo>
                    <a:cubicBezTo>
                      <a:pt x="2717" y="143301"/>
                      <a:pt x="2717" y="143281"/>
                      <a:pt x="2737" y="143262"/>
                    </a:cubicBezTo>
                    <a:cubicBezTo>
                      <a:pt x="2737" y="143242"/>
                      <a:pt x="2757" y="143222"/>
                      <a:pt x="2777" y="143182"/>
                    </a:cubicBezTo>
                    <a:cubicBezTo>
                      <a:pt x="2797" y="143143"/>
                      <a:pt x="2777" y="143143"/>
                      <a:pt x="2777" y="143123"/>
                    </a:cubicBezTo>
                    <a:cubicBezTo>
                      <a:pt x="2777" y="143103"/>
                      <a:pt x="2737" y="143044"/>
                      <a:pt x="2777" y="143024"/>
                    </a:cubicBezTo>
                    <a:cubicBezTo>
                      <a:pt x="2793" y="143015"/>
                      <a:pt x="2813" y="143011"/>
                      <a:pt x="2834" y="143011"/>
                    </a:cubicBezTo>
                    <a:cubicBezTo>
                      <a:pt x="2862" y="143011"/>
                      <a:pt x="2892" y="143020"/>
                      <a:pt x="2916" y="143044"/>
                    </a:cubicBezTo>
                    <a:cubicBezTo>
                      <a:pt x="2935" y="143083"/>
                      <a:pt x="2955" y="143123"/>
                      <a:pt x="2935" y="143163"/>
                    </a:cubicBezTo>
                    <a:cubicBezTo>
                      <a:pt x="2935" y="143202"/>
                      <a:pt x="2916" y="143242"/>
                      <a:pt x="2916" y="143281"/>
                    </a:cubicBezTo>
                    <a:cubicBezTo>
                      <a:pt x="2896" y="143321"/>
                      <a:pt x="2856" y="143321"/>
                      <a:pt x="2816" y="143321"/>
                    </a:cubicBezTo>
                    <a:lnTo>
                      <a:pt x="2777" y="143361"/>
                    </a:lnTo>
                    <a:cubicBezTo>
                      <a:pt x="2797" y="143381"/>
                      <a:pt x="2816" y="143400"/>
                      <a:pt x="2816" y="143400"/>
                    </a:cubicBezTo>
                    <a:cubicBezTo>
                      <a:pt x="2916" y="143420"/>
                      <a:pt x="2916" y="143440"/>
                      <a:pt x="2876" y="143500"/>
                    </a:cubicBezTo>
                    <a:cubicBezTo>
                      <a:pt x="2896" y="143539"/>
                      <a:pt x="2896" y="143579"/>
                      <a:pt x="2916" y="143619"/>
                    </a:cubicBezTo>
                    <a:cubicBezTo>
                      <a:pt x="2916" y="143672"/>
                      <a:pt x="2907" y="143698"/>
                      <a:pt x="2883" y="143698"/>
                    </a:cubicBezTo>
                    <a:cubicBezTo>
                      <a:pt x="2872" y="143698"/>
                      <a:pt x="2856" y="143691"/>
                      <a:pt x="2836" y="143678"/>
                    </a:cubicBezTo>
                    <a:lnTo>
                      <a:pt x="2777" y="143638"/>
                    </a:lnTo>
                    <a:cubicBezTo>
                      <a:pt x="2777" y="143638"/>
                      <a:pt x="2759" y="143630"/>
                      <a:pt x="2747" y="143630"/>
                    </a:cubicBezTo>
                    <a:cubicBezTo>
                      <a:pt x="2742" y="143630"/>
                      <a:pt x="2737" y="143632"/>
                      <a:pt x="2737" y="143638"/>
                    </a:cubicBezTo>
                    <a:cubicBezTo>
                      <a:pt x="2737" y="143638"/>
                      <a:pt x="2698" y="143698"/>
                      <a:pt x="2737" y="143718"/>
                    </a:cubicBezTo>
                    <a:cubicBezTo>
                      <a:pt x="2836" y="143777"/>
                      <a:pt x="2876" y="143777"/>
                      <a:pt x="2896" y="143797"/>
                    </a:cubicBezTo>
                    <a:cubicBezTo>
                      <a:pt x="2896" y="143817"/>
                      <a:pt x="2896" y="143837"/>
                      <a:pt x="2896" y="143837"/>
                    </a:cubicBezTo>
                    <a:cubicBezTo>
                      <a:pt x="2896" y="143851"/>
                      <a:pt x="2896" y="143865"/>
                      <a:pt x="2889" y="143865"/>
                    </a:cubicBezTo>
                    <a:cubicBezTo>
                      <a:pt x="2886" y="143865"/>
                      <a:pt x="2882" y="143862"/>
                      <a:pt x="2876" y="143857"/>
                    </a:cubicBezTo>
                    <a:cubicBezTo>
                      <a:pt x="2862" y="143853"/>
                      <a:pt x="2850" y="143851"/>
                      <a:pt x="2841" y="143851"/>
                    </a:cubicBezTo>
                    <a:cubicBezTo>
                      <a:pt x="2797" y="143851"/>
                      <a:pt x="2800" y="143887"/>
                      <a:pt x="2816" y="143936"/>
                    </a:cubicBezTo>
                    <a:cubicBezTo>
                      <a:pt x="2836" y="143956"/>
                      <a:pt x="2836" y="143976"/>
                      <a:pt x="2856" y="143976"/>
                    </a:cubicBezTo>
                    <a:cubicBezTo>
                      <a:pt x="2876" y="143995"/>
                      <a:pt x="2896" y="143995"/>
                      <a:pt x="2896" y="144035"/>
                    </a:cubicBezTo>
                    <a:cubicBezTo>
                      <a:pt x="2896" y="144055"/>
                      <a:pt x="2876" y="144095"/>
                      <a:pt x="2856" y="144095"/>
                    </a:cubicBezTo>
                    <a:cubicBezTo>
                      <a:pt x="2836" y="144095"/>
                      <a:pt x="2777" y="144095"/>
                      <a:pt x="2777" y="144114"/>
                    </a:cubicBezTo>
                    <a:cubicBezTo>
                      <a:pt x="2777" y="144154"/>
                      <a:pt x="2777" y="144154"/>
                      <a:pt x="2777" y="144154"/>
                    </a:cubicBezTo>
                    <a:cubicBezTo>
                      <a:pt x="2777" y="144233"/>
                      <a:pt x="2717" y="144233"/>
                      <a:pt x="2698" y="144293"/>
                    </a:cubicBezTo>
                    <a:cubicBezTo>
                      <a:pt x="2658" y="144372"/>
                      <a:pt x="2658" y="144452"/>
                      <a:pt x="2698" y="144531"/>
                    </a:cubicBezTo>
                    <a:cubicBezTo>
                      <a:pt x="2717" y="144590"/>
                      <a:pt x="2698" y="144650"/>
                      <a:pt x="2618" y="144650"/>
                    </a:cubicBezTo>
                    <a:cubicBezTo>
                      <a:pt x="2604" y="144647"/>
                      <a:pt x="2592" y="144646"/>
                      <a:pt x="2582" y="144646"/>
                    </a:cubicBezTo>
                    <a:cubicBezTo>
                      <a:pt x="2523" y="144646"/>
                      <a:pt x="2530" y="144690"/>
                      <a:pt x="2479" y="144690"/>
                    </a:cubicBezTo>
                    <a:cubicBezTo>
                      <a:pt x="2460" y="144690"/>
                      <a:pt x="2440" y="144709"/>
                      <a:pt x="2460" y="144749"/>
                    </a:cubicBezTo>
                    <a:cubicBezTo>
                      <a:pt x="2460" y="144769"/>
                      <a:pt x="2479" y="144769"/>
                      <a:pt x="2499" y="144769"/>
                    </a:cubicBezTo>
                    <a:cubicBezTo>
                      <a:pt x="2519" y="144749"/>
                      <a:pt x="2579" y="144749"/>
                      <a:pt x="2618" y="144729"/>
                    </a:cubicBezTo>
                    <a:cubicBezTo>
                      <a:pt x="2658" y="144729"/>
                      <a:pt x="2717" y="144749"/>
                      <a:pt x="2737" y="144809"/>
                    </a:cubicBezTo>
                    <a:cubicBezTo>
                      <a:pt x="2737" y="144817"/>
                      <a:pt x="2747" y="144822"/>
                      <a:pt x="2761" y="144822"/>
                    </a:cubicBezTo>
                    <a:cubicBezTo>
                      <a:pt x="2780" y="144822"/>
                      <a:pt x="2805" y="144812"/>
                      <a:pt x="2816" y="144789"/>
                    </a:cubicBezTo>
                    <a:cubicBezTo>
                      <a:pt x="2816" y="144753"/>
                      <a:pt x="2816" y="144746"/>
                      <a:pt x="2821" y="144746"/>
                    </a:cubicBezTo>
                    <a:cubicBezTo>
                      <a:pt x="2824" y="144746"/>
                      <a:pt x="2828" y="144749"/>
                      <a:pt x="2836" y="144749"/>
                    </a:cubicBezTo>
                    <a:cubicBezTo>
                      <a:pt x="2856" y="144769"/>
                      <a:pt x="2856" y="144769"/>
                      <a:pt x="2856" y="144789"/>
                    </a:cubicBezTo>
                    <a:cubicBezTo>
                      <a:pt x="2876" y="144888"/>
                      <a:pt x="2876" y="144987"/>
                      <a:pt x="2896" y="145086"/>
                    </a:cubicBezTo>
                    <a:cubicBezTo>
                      <a:pt x="2916" y="145146"/>
                      <a:pt x="2896" y="145165"/>
                      <a:pt x="2836" y="145185"/>
                    </a:cubicBezTo>
                    <a:cubicBezTo>
                      <a:pt x="2717" y="145185"/>
                      <a:pt x="2618" y="145165"/>
                      <a:pt x="2519" y="145126"/>
                    </a:cubicBezTo>
                    <a:lnTo>
                      <a:pt x="2440" y="145106"/>
                    </a:lnTo>
                    <a:cubicBezTo>
                      <a:pt x="2420" y="145126"/>
                      <a:pt x="2400" y="145165"/>
                      <a:pt x="2380" y="145165"/>
                    </a:cubicBezTo>
                    <a:cubicBezTo>
                      <a:pt x="2321" y="145205"/>
                      <a:pt x="2321" y="145245"/>
                      <a:pt x="2341" y="145284"/>
                    </a:cubicBezTo>
                    <a:cubicBezTo>
                      <a:pt x="2360" y="145324"/>
                      <a:pt x="2360" y="145364"/>
                      <a:pt x="2341" y="145403"/>
                    </a:cubicBezTo>
                    <a:cubicBezTo>
                      <a:pt x="2281" y="145483"/>
                      <a:pt x="2261" y="145562"/>
                      <a:pt x="2321" y="145622"/>
                    </a:cubicBezTo>
                    <a:cubicBezTo>
                      <a:pt x="2380" y="145661"/>
                      <a:pt x="2420" y="145721"/>
                      <a:pt x="2440" y="145780"/>
                    </a:cubicBezTo>
                    <a:cubicBezTo>
                      <a:pt x="2440" y="145820"/>
                      <a:pt x="2499" y="145820"/>
                      <a:pt x="2519" y="145840"/>
                    </a:cubicBezTo>
                    <a:cubicBezTo>
                      <a:pt x="2539" y="145840"/>
                      <a:pt x="2559" y="145820"/>
                      <a:pt x="2579" y="145820"/>
                    </a:cubicBezTo>
                    <a:cubicBezTo>
                      <a:pt x="2590" y="145814"/>
                      <a:pt x="2602" y="145812"/>
                      <a:pt x="2612" y="145812"/>
                    </a:cubicBezTo>
                    <a:cubicBezTo>
                      <a:pt x="2638" y="145812"/>
                      <a:pt x="2658" y="145826"/>
                      <a:pt x="2658" y="145840"/>
                    </a:cubicBezTo>
                    <a:cubicBezTo>
                      <a:pt x="2658" y="145939"/>
                      <a:pt x="2658" y="146038"/>
                      <a:pt x="2638" y="146117"/>
                    </a:cubicBezTo>
                    <a:lnTo>
                      <a:pt x="2598" y="146117"/>
                    </a:lnTo>
                    <a:cubicBezTo>
                      <a:pt x="2539" y="146117"/>
                      <a:pt x="2519" y="146117"/>
                      <a:pt x="2539" y="146197"/>
                    </a:cubicBezTo>
                    <a:cubicBezTo>
                      <a:pt x="2539" y="146217"/>
                      <a:pt x="2559" y="146236"/>
                      <a:pt x="2579" y="146256"/>
                    </a:cubicBezTo>
                    <a:cubicBezTo>
                      <a:pt x="2638" y="146256"/>
                      <a:pt x="2678" y="146296"/>
                      <a:pt x="2717" y="146316"/>
                    </a:cubicBezTo>
                    <a:cubicBezTo>
                      <a:pt x="2777" y="146336"/>
                      <a:pt x="2816" y="146395"/>
                      <a:pt x="2777" y="146435"/>
                    </a:cubicBezTo>
                    <a:cubicBezTo>
                      <a:pt x="2757" y="146494"/>
                      <a:pt x="2757" y="146554"/>
                      <a:pt x="2757" y="146613"/>
                    </a:cubicBezTo>
                    <a:cubicBezTo>
                      <a:pt x="2757" y="146653"/>
                      <a:pt x="2757" y="146673"/>
                      <a:pt x="2698" y="146673"/>
                    </a:cubicBezTo>
                    <a:cubicBezTo>
                      <a:pt x="2638" y="146673"/>
                      <a:pt x="2618" y="146732"/>
                      <a:pt x="2638" y="146811"/>
                    </a:cubicBezTo>
                    <a:cubicBezTo>
                      <a:pt x="2638" y="146811"/>
                      <a:pt x="2638" y="146851"/>
                      <a:pt x="2658" y="146871"/>
                    </a:cubicBezTo>
                    <a:cubicBezTo>
                      <a:pt x="2816" y="146990"/>
                      <a:pt x="2757" y="147089"/>
                      <a:pt x="2698" y="147188"/>
                    </a:cubicBezTo>
                    <a:cubicBezTo>
                      <a:pt x="2698" y="147188"/>
                      <a:pt x="2698" y="147188"/>
                      <a:pt x="2698" y="147208"/>
                    </a:cubicBezTo>
                    <a:cubicBezTo>
                      <a:pt x="2717" y="147268"/>
                      <a:pt x="2856" y="147228"/>
                      <a:pt x="2816" y="147367"/>
                    </a:cubicBezTo>
                    <a:cubicBezTo>
                      <a:pt x="2797" y="147446"/>
                      <a:pt x="2916" y="147466"/>
                      <a:pt x="2935" y="147545"/>
                    </a:cubicBezTo>
                    <a:cubicBezTo>
                      <a:pt x="2955" y="147565"/>
                      <a:pt x="2975" y="147585"/>
                      <a:pt x="2955" y="147605"/>
                    </a:cubicBezTo>
                    <a:cubicBezTo>
                      <a:pt x="2916" y="147744"/>
                      <a:pt x="2955" y="147902"/>
                      <a:pt x="2876" y="148041"/>
                    </a:cubicBezTo>
                    <a:cubicBezTo>
                      <a:pt x="2876" y="148041"/>
                      <a:pt x="2876" y="148061"/>
                      <a:pt x="2876" y="148081"/>
                    </a:cubicBezTo>
                    <a:cubicBezTo>
                      <a:pt x="2916" y="148081"/>
                      <a:pt x="2955" y="148120"/>
                      <a:pt x="2955" y="148140"/>
                    </a:cubicBezTo>
                    <a:cubicBezTo>
                      <a:pt x="2975" y="148219"/>
                      <a:pt x="2975" y="148279"/>
                      <a:pt x="2955" y="148338"/>
                    </a:cubicBezTo>
                    <a:cubicBezTo>
                      <a:pt x="2916" y="148398"/>
                      <a:pt x="2955" y="148457"/>
                      <a:pt x="2935" y="148517"/>
                    </a:cubicBezTo>
                    <a:cubicBezTo>
                      <a:pt x="2975" y="148517"/>
                      <a:pt x="3035" y="148557"/>
                      <a:pt x="3015" y="148596"/>
                    </a:cubicBezTo>
                    <a:cubicBezTo>
                      <a:pt x="2995" y="148676"/>
                      <a:pt x="2975" y="148755"/>
                      <a:pt x="2975" y="148834"/>
                    </a:cubicBezTo>
                    <a:cubicBezTo>
                      <a:pt x="2975" y="148854"/>
                      <a:pt x="2955" y="148854"/>
                      <a:pt x="2935" y="148874"/>
                    </a:cubicBezTo>
                    <a:lnTo>
                      <a:pt x="2935" y="149211"/>
                    </a:lnTo>
                    <a:cubicBezTo>
                      <a:pt x="2935" y="149211"/>
                      <a:pt x="2935" y="149231"/>
                      <a:pt x="2916" y="149231"/>
                    </a:cubicBezTo>
                    <a:cubicBezTo>
                      <a:pt x="2816" y="149310"/>
                      <a:pt x="2856" y="149429"/>
                      <a:pt x="2836" y="149509"/>
                    </a:cubicBezTo>
                    <a:cubicBezTo>
                      <a:pt x="2816" y="149608"/>
                      <a:pt x="2816" y="149647"/>
                      <a:pt x="2757" y="149687"/>
                    </a:cubicBezTo>
                    <a:cubicBezTo>
                      <a:pt x="2757" y="149707"/>
                      <a:pt x="2737" y="149727"/>
                      <a:pt x="2717" y="149727"/>
                    </a:cubicBezTo>
                    <a:cubicBezTo>
                      <a:pt x="2757" y="149806"/>
                      <a:pt x="2717" y="149885"/>
                      <a:pt x="2658" y="149945"/>
                    </a:cubicBezTo>
                    <a:lnTo>
                      <a:pt x="2658" y="150044"/>
                    </a:lnTo>
                    <a:cubicBezTo>
                      <a:pt x="2638" y="150103"/>
                      <a:pt x="2618" y="150183"/>
                      <a:pt x="2579" y="150262"/>
                    </a:cubicBezTo>
                    <a:cubicBezTo>
                      <a:pt x="2559" y="150322"/>
                      <a:pt x="2539" y="150322"/>
                      <a:pt x="2460" y="150322"/>
                    </a:cubicBezTo>
                    <a:lnTo>
                      <a:pt x="2380" y="150322"/>
                    </a:lnTo>
                    <a:cubicBezTo>
                      <a:pt x="2420" y="150381"/>
                      <a:pt x="2301" y="150381"/>
                      <a:pt x="2321" y="150441"/>
                    </a:cubicBezTo>
                    <a:cubicBezTo>
                      <a:pt x="2321" y="150480"/>
                      <a:pt x="2360" y="150480"/>
                      <a:pt x="2380" y="150480"/>
                    </a:cubicBezTo>
                    <a:lnTo>
                      <a:pt x="2420" y="150480"/>
                    </a:lnTo>
                    <a:cubicBezTo>
                      <a:pt x="2519" y="150500"/>
                      <a:pt x="2519" y="150500"/>
                      <a:pt x="2539" y="150599"/>
                    </a:cubicBezTo>
                    <a:cubicBezTo>
                      <a:pt x="2579" y="150639"/>
                      <a:pt x="2539" y="150679"/>
                      <a:pt x="2519" y="150698"/>
                    </a:cubicBezTo>
                    <a:cubicBezTo>
                      <a:pt x="2513" y="150711"/>
                      <a:pt x="2507" y="150715"/>
                      <a:pt x="2501" y="150715"/>
                    </a:cubicBezTo>
                    <a:cubicBezTo>
                      <a:pt x="2489" y="150715"/>
                      <a:pt x="2479" y="150692"/>
                      <a:pt x="2479" y="150679"/>
                    </a:cubicBezTo>
                    <a:cubicBezTo>
                      <a:pt x="2479" y="150659"/>
                      <a:pt x="2479" y="150639"/>
                      <a:pt x="2479" y="150599"/>
                    </a:cubicBezTo>
                    <a:cubicBezTo>
                      <a:pt x="2469" y="150589"/>
                      <a:pt x="2460" y="150584"/>
                      <a:pt x="2450" y="150584"/>
                    </a:cubicBezTo>
                    <a:cubicBezTo>
                      <a:pt x="2440" y="150584"/>
                      <a:pt x="2430" y="150589"/>
                      <a:pt x="2420" y="150599"/>
                    </a:cubicBezTo>
                    <a:cubicBezTo>
                      <a:pt x="2400" y="150639"/>
                      <a:pt x="2420" y="150639"/>
                      <a:pt x="2420" y="150659"/>
                    </a:cubicBezTo>
                    <a:cubicBezTo>
                      <a:pt x="2452" y="150803"/>
                      <a:pt x="2445" y="150843"/>
                      <a:pt x="2337" y="150843"/>
                    </a:cubicBezTo>
                    <a:cubicBezTo>
                      <a:pt x="2312" y="150843"/>
                      <a:pt x="2280" y="150841"/>
                      <a:pt x="2241" y="150837"/>
                    </a:cubicBezTo>
                    <a:lnTo>
                      <a:pt x="2202" y="150837"/>
                    </a:lnTo>
                    <a:cubicBezTo>
                      <a:pt x="2182" y="150877"/>
                      <a:pt x="2083" y="150857"/>
                      <a:pt x="2103" y="150936"/>
                    </a:cubicBezTo>
                    <a:cubicBezTo>
                      <a:pt x="2103" y="150956"/>
                      <a:pt x="2103" y="150956"/>
                      <a:pt x="2103" y="150956"/>
                    </a:cubicBezTo>
                    <a:cubicBezTo>
                      <a:pt x="2063" y="150996"/>
                      <a:pt x="1984" y="150956"/>
                      <a:pt x="1964" y="151016"/>
                    </a:cubicBezTo>
                    <a:cubicBezTo>
                      <a:pt x="1944" y="151075"/>
                      <a:pt x="2023" y="151095"/>
                      <a:pt x="2023" y="151135"/>
                    </a:cubicBezTo>
                    <a:cubicBezTo>
                      <a:pt x="2023" y="151313"/>
                      <a:pt x="2003" y="151511"/>
                      <a:pt x="1984" y="151690"/>
                    </a:cubicBezTo>
                    <a:cubicBezTo>
                      <a:pt x="1984" y="151730"/>
                      <a:pt x="1944" y="151749"/>
                      <a:pt x="1904" y="151769"/>
                    </a:cubicBezTo>
                    <a:cubicBezTo>
                      <a:pt x="1904" y="151829"/>
                      <a:pt x="1865" y="151888"/>
                      <a:pt x="1825" y="151908"/>
                    </a:cubicBezTo>
                    <a:cubicBezTo>
                      <a:pt x="1904" y="152007"/>
                      <a:pt x="1884" y="152126"/>
                      <a:pt x="1904" y="152225"/>
                    </a:cubicBezTo>
                    <a:cubicBezTo>
                      <a:pt x="1904" y="152285"/>
                      <a:pt x="1865" y="152325"/>
                      <a:pt x="1825" y="152344"/>
                    </a:cubicBezTo>
                    <a:cubicBezTo>
                      <a:pt x="1845" y="152503"/>
                      <a:pt x="1845" y="152642"/>
                      <a:pt x="1825" y="152781"/>
                    </a:cubicBezTo>
                    <a:cubicBezTo>
                      <a:pt x="1805" y="152820"/>
                      <a:pt x="1825" y="152840"/>
                      <a:pt x="1865" y="152860"/>
                    </a:cubicBezTo>
                    <a:cubicBezTo>
                      <a:pt x="1964" y="152900"/>
                      <a:pt x="1984" y="152999"/>
                      <a:pt x="2063" y="153058"/>
                    </a:cubicBezTo>
                    <a:cubicBezTo>
                      <a:pt x="2103" y="153118"/>
                      <a:pt x="2142" y="153177"/>
                      <a:pt x="2122" y="153257"/>
                    </a:cubicBezTo>
                    <a:cubicBezTo>
                      <a:pt x="2158" y="153221"/>
                      <a:pt x="2146" y="153154"/>
                      <a:pt x="2199" y="153154"/>
                    </a:cubicBezTo>
                    <a:cubicBezTo>
                      <a:pt x="2206" y="153154"/>
                      <a:pt x="2213" y="153155"/>
                      <a:pt x="2222" y="153157"/>
                    </a:cubicBezTo>
                    <a:cubicBezTo>
                      <a:pt x="2261" y="153157"/>
                      <a:pt x="2261" y="153177"/>
                      <a:pt x="2281" y="153197"/>
                    </a:cubicBezTo>
                    <a:lnTo>
                      <a:pt x="2341" y="153197"/>
                    </a:lnTo>
                    <a:cubicBezTo>
                      <a:pt x="2341" y="153197"/>
                      <a:pt x="2341" y="153237"/>
                      <a:pt x="2321" y="153257"/>
                    </a:cubicBezTo>
                    <a:cubicBezTo>
                      <a:pt x="2301" y="153276"/>
                      <a:pt x="2281" y="153276"/>
                      <a:pt x="2261" y="153276"/>
                    </a:cubicBezTo>
                    <a:cubicBezTo>
                      <a:pt x="2301" y="153316"/>
                      <a:pt x="2261" y="153356"/>
                      <a:pt x="2261" y="153395"/>
                    </a:cubicBezTo>
                    <a:cubicBezTo>
                      <a:pt x="2261" y="153495"/>
                      <a:pt x="2222" y="153574"/>
                      <a:pt x="2162" y="153633"/>
                    </a:cubicBezTo>
                    <a:cubicBezTo>
                      <a:pt x="2162" y="153653"/>
                      <a:pt x="2142" y="153693"/>
                      <a:pt x="2142" y="153713"/>
                    </a:cubicBezTo>
                    <a:cubicBezTo>
                      <a:pt x="2162" y="153772"/>
                      <a:pt x="2142" y="153812"/>
                      <a:pt x="2122" y="153852"/>
                    </a:cubicBezTo>
                    <a:cubicBezTo>
                      <a:pt x="2103" y="153891"/>
                      <a:pt x="2122" y="154010"/>
                      <a:pt x="2103" y="154090"/>
                    </a:cubicBezTo>
                    <a:cubicBezTo>
                      <a:pt x="2083" y="154189"/>
                      <a:pt x="2122" y="154149"/>
                      <a:pt x="2162" y="154169"/>
                    </a:cubicBezTo>
                    <a:cubicBezTo>
                      <a:pt x="2182" y="154189"/>
                      <a:pt x="2162" y="154248"/>
                      <a:pt x="2122" y="154268"/>
                    </a:cubicBezTo>
                    <a:lnTo>
                      <a:pt x="2162" y="154347"/>
                    </a:lnTo>
                    <a:cubicBezTo>
                      <a:pt x="2202" y="154387"/>
                      <a:pt x="2222" y="154427"/>
                      <a:pt x="2162" y="154466"/>
                    </a:cubicBezTo>
                    <a:cubicBezTo>
                      <a:pt x="2241" y="154546"/>
                      <a:pt x="2241" y="154565"/>
                      <a:pt x="2202" y="154645"/>
                    </a:cubicBezTo>
                    <a:cubicBezTo>
                      <a:pt x="2222" y="154684"/>
                      <a:pt x="2241" y="154684"/>
                      <a:pt x="2261" y="154724"/>
                    </a:cubicBezTo>
                    <a:cubicBezTo>
                      <a:pt x="2261" y="154744"/>
                      <a:pt x="2261" y="154764"/>
                      <a:pt x="2261" y="154764"/>
                    </a:cubicBezTo>
                    <a:lnTo>
                      <a:pt x="2261" y="154784"/>
                    </a:lnTo>
                    <a:lnTo>
                      <a:pt x="2261" y="154922"/>
                    </a:lnTo>
                    <a:lnTo>
                      <a:pt x="2261" y="154962"/>
                    </a:lnTo>
                    <a:cubicBezTo>
                      <a:pt x="2281" y="155002"/>
                      <a:pt x="2281" y="155041"/>
                      <a:pt x="2261" y="155061"/>
                    </a:cubicBezTo>
                    <a:cubicBezTo>
                      <a:pt x="2261" y="155101"/>
                      <a:pt x="2261" y="155160"/>
                      <a:pt x="2241" y="155200"/>
                    </a:cubicBezTo>
                    <a:cubicBezTo>
                      <a:pt x="2241" y="155240"/>
                      <a:pt x="2142" y="155260"/>
                      <a:pt x="2162" y="155339"/>
                    </a:cubicBezTo>
                    <a:lnTo>
                      <a:pt x="2122" y="155597"/>
                    </a:lnTo>
                    <a:cubicBezTo>
                      <a:pt x="2142" y="155597"/>
                      <a:pt x="2182" y="155597"/>
                      <a:pt x="2162" y="155617"/>
                    </a:cubicBezTo>
                    <a:cubicBezTo>
                      <a:pt x="2162" y="155676"/>
                      <a:pt x="2182" y="155716"/>
                      <a:pt x="2202" y="155775"/>
                    </a:cubicBezTo>
                    <a:lnTo>
                      <a:pt x="2202" y="155815"/>
                    </a:lnTo>
                    <a:cubicBezTo>
                      <a:pt x="2261" y="155874"/>
                      <a:pt x="2261" y="155894"/>
                      <a:pt x="2202" y="155954"/>
                    </a:cubicBezTo>
                    <a:lnTo>
                      <a:pt x="2202" y="155993"/>
                    </a:lnTo>
                    <a:cubicBezTo>
                      <a:pt x="2301" y="156033"/>
                      <a:pt x="2301" y="156033"/>
                      <a:pt x="2241" y="156132"/>
                    </a:cubicBezTo>
                    <a:cubicBezTo>
                      <a:pt x="2281" y="156172"/>
                      <a:pt x="2360" y="156211"/>
                      <a:pt x="2281" y="156291"/>
                    </a:cubicBezTo>
                    <a:cubicBezTo>
                      <a:pt x="2241" y="156330"/>
                      <a:pt x="2281" y="156350"/>
                      <a:pt x="2281" y="156370"/>
                    </a:cubicBezTo>
                    <a:cubicBezTo>
                      <a:pt x="2341" y="156430"/>
                      <a:pt x="2341" y="156529"/>
                      <a:pt x="2281" y="156588"/>
                    </a:cubicBezTo>
                    <a:cubicBezTo>
                      <a:pt x="2281" y="156608"/>
                      <a:pt x="2281" y="156628"/>
                      <a:pt x="2281" y="156648"/>
                    </a:cubicBezTo>
                    <a:cubicBezTo>
                      <a:pt x="2341" y="156707"/>
                      <a:pt x="2341" y="156767"/>
                      <a:pt x="2321" y="156826"/>
                    </a:cubicBezTo>
                    <a:cubicBezTo>
                      <a:pt x="2281" y="156886"/>
                      <a:pt x="2360" y="156985"/>
                      <a:pt x="2281" y="157025"/>
                    </a:cubicBezTo>
                    <a:cubicBezTo>
                      <a:pt x="2281" y="157084"/>
                      <a:pt x="2301" y="157124"/>
                      <a:pt x="2321" y="157183"/>
                    </a:cubicBezTo>
                    <a:cubicBezTo>
                      <a:pt x="2360" y="157223"/>
                      <a:pt x="2479" y="157243"/>
                      <a:pt x="2499" y="157282"/>
                    </a:cubicBezTo>
                    <a:cubicBezTo>
                      <a:pt x="2559" y="157382"/>
                      <a:pt x="2460" y="157481"/>
                      <a:pt x="2400" y="157580"/>
                    </a:cubicBezTo>
                    <a:cubicBezTo>
                      <a:pt x="2380" y="157600"/>
                      <a:pt x="2400" y="157659"/>
                      <a:pt x="2420" y="157679"/>
                    </a:cubicBezTo>
                    <a:cubicBezTo>
                      <a:pt x="2460" y="157699"/>
                      <a:pt x="2460" y="157758"/>
                      <a:pt x="2460" y="157818"/>
                    </a:cubicBezTo>
                    <a:cubicBezTo>
                      <a:pt x="2479" y="157897"/>
                      <a:pt x="2499" y="157976"/>
                      <a:pt x="2499" y="158056"/>
                    </a:cubicBezTo>
                    <a:cubicBezTo>
                      <a:pt x="2499" y="158076"/>
                      <a:pt x="2499" y="158115"/>
                      <a:pt x="2460" y="158135"/>
                    </a:cubicBezTo>
                    <a:cubicBezTo>
                      <a:pt x="2479" y="158214"/>
                      <a:pt x="2559" y="158254"/>
                      <a:pt x="2519" y="158353"/>
                    </a:cubicBezTo>
                    <a:cubicBezTo>
                      <a:pt x="2519" y="158373"/>
                      <a:pt x="2539" y="158393"/>
                      <a:pt x="2519" y="158413"/>
                    </a:cubicBezTo>
                    <a:cubicBezTo>
                      <a:pt x="2519" y="158433"/>
                      <a:pt x="2519" y="158433"/>
                      <a:pt x="2519" y="158452"/>
                    </a:cubicBezTo>
                    <a:cubicBezTo>
                      <a:pt x="2519" y="158472"/>
                      <a:pt x="2539" y="158492"/>
                      <a:pt x="2519" y="158512"/>
                    </a:cubicBezTo>
                    <a:cubicBezTo>
                      <a:pt x="2479" y="158571"/>
                      <a:pt x="2420" y="158591"/>
                      <a:pt x="2420" y="158671"/>
                    </a:cubicBezTo>
                    <a:cubicBezTo>
                      <a:pt x="2420" y="158680"/>
                      <a:pt x="2415" y="158680"/>
                      <a:pt x="2407" y="158680"/>
                    </a:cubicBezTo>
                    <a:cubicBezTo>
                      <a:pt x="2400" y="158680"/>
                      <a:pt x="2390" y="158680"/>
                      <a:pt x="2380" y="158690"/>
                    </a:cubicBezTo>
                    <a:cubicBezTo>
                      <a:pt x="2301" y="158710"/>
                      <a:pt x="2281" y="158770"/>
                      <a:pt x="2341" y="158809"/>
                    </a:cubicBezTo>
                    <a:cubicBezTo>
                      <a:pt x="2440" y="158889"/>
                      <a:pt x="2420" y="158988"/>
                      <a:pt x="2380" y="159067"/>
                    </a:cubicBezTo>
                    <a:cubicBezTo>
                      <a:pt x="2380" y="159087"/>
                      <a:pt x="2380" y="159087"/>
                      <a:pt x="2380" y="159107"/>
                    </a:cubicBezTo>
                    <a:cubicBezTo>
                      <a:pt x="2440" y="159166"/>
                      <a:pt x="2499" y="159226"/>
                      <a:pt x="2440" y="159305"/>
                    </a:cubicBezTo>
                    <a:cubicBezTo>
                      <a:pt x="2380" y="159404"/>
                      <a:pt x="2440" y="159464"/>
                      <a:pt x="2420" y="159563"/>
                    </a:cubicBezTo>
                    <a:cubicBezTo>
                      <a:pt x="2479" y="159662"/>
                      <a:pt x="2479" y="159662"/>
                      <a:pt x="2380" y="159702"/>
                    </a:cubicBezTo>
                    <a:cubicBezTo>
                      <a:pt x="2380" y="159741"/>
                      <a:pt x="2360" y="159761"/>
                      <a:pt x="2341" y="159801"/>
                    </a:cubicBezTo>
                    <a:cubicBezTo>
                      <a:pt x="2321" y="159860"/>
                      <a:pt x="2321" y="159900"/>
                      <a:pt x="2341" y="159940"/>
                    </a:cubicBezTo>
                    <a:cubicBezTo>
                      <a:pt x="2380" y="160019"/>
                      <a:pt x="2420" y="160118"/>
                      <a:pt x="2341" y="160198"/>
                    </a:cubicBezTo>
                    <a:cubicBezTo>
                      <a:pt x="2301" y="160237"/>
                      <a:pt x="2301" y="160297"/>
                      <a:pt x="2321" y="160336"/>
                    </a:cubicBezTo>
                    <a:cubicBezTo>
                      <a:pt x="2341" y="160356"/>
                      <a:pt x="2341" y="160376"/>
                      <a:pt x="2341" y="160396"/>
                    </a:cubicBezTo>
                    <a:lnTo>
                      <a:pt x="4185" y="160396"/>
                    </a:lnTo>
                    <a:cubicBezTo>
                      <a:pt x="4185" y="160356"/>
                      <a:pt x="4185" y="160317"/>
                      <a:pt x="4205" y="160257"/>
                    </a:cubicBezTo>
                    <a:lnTo>
                      <a:pt x="4264" y="160237"/>
                    </a:lnTo>
                    <a:cubicBezTo>
                      <a:pt x="4244" y="160178"/>
                      <a:pt x="4244" y="160118"/>
                      <a:pt x="4264" y="160079"/>
                    </a:cubicBezTo>
                    <a:cubicBezTo>
                      <a:pt x="4304" y="159999"/>
                      <a:pt x="4185" y="159960"/>
                      <a:pt x="4244" y="159900"/>
                    </a:cubicBezTo>
                    <a:cubicBezTo>
                      <a:pt x="4324" y="159841"/>
                      <a:pt x="4304" y="159801"/>
                      <a:pt x="4324" y="159741"/>
                    </a:cubicBezTo>
                    <a:lnTo>
                      <a:pt x="4344" y="159682"/>
                    </a:lnTo>
                    <a:cubicBezTo>
                      <a:pt x="4363" y="159642"/>
                      <a:pt x="4363" y="159583"/>
                      <a:pt x="4344" y="159543"/>
                    </a:cubicBezTo>
                    <a:cubicBezTo>
                      <a:pt x="4289" y="159543"/>
                      <a:pt x="4268" y="159625"/>
                      <a:pt x="4205" y="159625"/>
                    </a:cubicBezTo>
                    <a:cubicBezTo>
                      <a:pt x="4199" y="159625"/>
                      <a:pt x="4192" y="159624"/>
                      <a:pt x="4185" y="159622"/>
                    </a:cubicBezTo>
                    <a:cubicBezTo>
                      <a:pt x="4165" y="159523"/>
                      <a:pt x="4185" y="159424"/>
                      <a:pt x="4225" y="159345"/>
                    </a:cubicBezTo>
                    <a:cubicBezTo>
                      <a:pt x="4264" y="159265"/>
                      <a:pt x="4344" y="159206"/>
                      <a:pt x="4443" y="159206"/>
                    </a:cubicBezTo>
                    <a:lnTo>
                      <a:pt x="4482" y="159186"/>
                    </a:lnTo>
                    <a:cubicBezTo>
                      <a:pt x="4403" y="159127"/>
                      <a:pt x="4403" y="159127"/>
                      <a:pt x="4443" y="159008"/>
                    </a:cubicBezTo>
                    <a:cubicBezTo>
                      <a:pt x="4443" y="158988"/>
                      <a:pt x="4443" y="158968"/>
                      <a:pt x="4462" y="158948"/>
                    </a:cubicBezTo>
                    <a:cubicBezTo>
                      <a:pt x="4481" y="158921"/>
                      <a:pt x="4499" y="158906"/>
                      <a:pt x="4518" y="158906"/>
                    </a:cubicBezTo>
                    <a:cubicBezTo>
                      <a:pt x="4539" y="158906"/>
                      <a:pt x="4560" y="158926"/>
                      <a:pt x="4581" y="158968"/>
                    </a:cubicBezTo>
                    <a:cubicBezTo>
                      <a:pt x="4581" y="158978"/>
                      <a:pt x="4586" y="158983"/>
                      <a:pt x="4594" y="158983"/>
                    </a:cubicBezTo>
                    <a:cubicBezTo>
                      <a:pt x="4601" y="158983"/>
                      <a:pt x="4611" y="158978"/>
                      <a:pt x="4621" y="158968"/>
                    </a:cubicBezTo>
                    <a:lnTo>
                      <a:pt x="4661" y="158889"/>
                    </a:lnTo>
                    <a:lnTo>
                      <a:pt x="4661" y="158849"/>
                    </a:lnTo>
                    <a:cubicBezTo>
                      <a:pt x="4648" y="158849"/>
                      <a:pt x="4632" y="158851"/>
                      <a:pt x="4617" y="158851"/>
                    </a:cubicBezTo>
                    <a:cubicBezTo>
                      <a:pt x="4586" y="158851"/>
                      <a:pt x="4555" y="158842"/>
                      <a:pt x="4542" y="158790"/>
                    </a:cubicBezTo>
                    <a:lnTo>
                      <a:pt x="4542" y="158730"/>
                    </a:lnTo>
                    <a:cubicBezTo>
                      <a:pt x="4522" y="158690"/>
                      <a:pt x="4502" y="158671"/>
                      <a:pt x="4502" y="158631"/>
                    </a:cubicBezTo>
                    <a:lnTo>
                      <a:pt x="4502" y="158591"/>
                    </a:lnTo>
                    <a:cubicBezTo>
                      <a:pt x="4502" y="158552"/>
                      <a:pt x="4522" y="158512"/>
                      <a:pt x="4542" y="158492"/>
                    </a:cubicBezTo>
                    <a:lnTo>
                      <a:pt x="4542" y="158472"/>
                    </a:lnTo>
                    <a:lnTo>
                      <a:pt x="4562" y="158452"/>
                    </a:lnTo>
                    <a:cubicBezTo>
                      <a:pt x="4542" y="158433"/>
                      <a:pt x="4562" y="158413"/>
                      <a:pt x="4581" y="158393"/>
                    </a:cubicBezTo>
                    <a:lnTo>
                      <a:pt x="4581" y="158314"/>
                    </a:lnTo>
                    <a:cubicBezTo>
                      <a:pt x="4641" y="158274"/>
                      <a:pt x="4700" y="158234"/>
                      <a:pt x="4681" y="158135"/>
                    </a:cubicBezTo>
                    <a:cubicBezTo>
                      <a:pt x="4681" y="158115"/>
                      <a:pt x="4681" y="158095"/>
                      <a:pt x="4700" y="158076"/>
                    </a:cubicBezTo>
                    <a:cubicBezTo>
                      <a:pt x="4780" y="158016"/>
                      <a:pt x="4760" y="157917"/>
                      <a:pt x="4780" y="157838"/>
                    </a:cubicBezTo>
                    <a:cubicBezTo>
                      <a:pt x="4764" y="157838"/>
                      <a:pt x="4748" y="157841"/>
                      <a:pt x="4735" y="157841"/>
                    </a:cubicBezTo>
                    <a:cubicBezTo>
                      <a:pt x="4715" y="157841"/>
                      <a:pt x="4700" y="157834"/>
                      <a:pt x="4700" y="157798"/>
                    </a:cubicBezTo>
                    <a:cubicBezTo>
                      <a:pt x="4720" y="157738"/>
                      <a:pt x="4740" y="157679"/>
                      <a:pt x="4800" y="157659"/>
                    </a:cubicBezTo>
                    <a:cubicBezTo>
                      <a:pt x="4839" y="157659"/>
                      <a:pt x="4859" y="157659"/>
                      <a:pt x="4859" y="157719"/>
                    </a:cubicBezTo>
                    <a:cubicBezTo>
                      <a:pt x="4859" y="157758"/>
                      <a:pt x="4839" y="157818"/>
                      <a:pt x="4819" y="157877"/>
                    </a:cubicBezTo>
                    <a:cubicBezTo>
                      <a:pt x="4800" y="157897"/>
                      <a:pt x="4839" y="157917"/>
                      <a:pt x="4859" y="157937"/>
                    </a:cubicBezTo>
                    <a:cubicBezTo>
                      <a:pt x="4899" y="157917"/>
                      <a:pt x="4919" y="157877"/>
                      <a:pt x="4919" y="157838"/>
                    </a:cubicBezTo>
                    <a:cubicBezTo>
                      <a:pt x="4919" y="157758"/>
                      <a:pt x="4919" y="157679"/>
                      <a:pt x="4938" y="157600"/>
                    </a:cubicBezTo>
                    <a:cubicBezTo>
                      <a:pt x="4958" y="157461"/>
                      <a:pt x="4978" y="157322"/>
                      <a:pt x="4978" y="157183"/>
                    </a:cubicBezTo>
                    <a:lnTo>
                      <a:pt x="4899" y="157124"/>
                    </a:lnTo>
                    <a:lnTo>
                      <a:pt x="4859" y="157124"/>
                    </a:lnTo>
                    <a:cubicBezTo>
                      <a:pt x="4800" y="157084"/>
                      <a:pt x="4780" y="157025"/>
                      <a:pt x="4760" y="156945"/>
                    </a:cubicBezTo>
                    <a:cubicBezTo>
                      <a:pt x="4720" y="156925"/>
                      <a:pt x="4720" y="156886"/>
                      <a:pt x="4760" y="156846"/>
                    </a:cubicBezTo>
                    <a:cubicBezTo>
                      <a:pt x="4760" y="156826"/>
                      <a:pt x="4760" y="156787"/>
                      <a:pt x="4760" y="156747"/>
                    </a:cubicBezTo>
                    <a:cubicBezTo>
                      <a:pt x="4760" y="156668"/>
                      <a:pt x="4780" y="156608"/>
                      <a:pt x="4819" y="156549"/>
                    </a:cubicBezTo>
                    <a:cubicBezTo>
                      <a:pt x="4819" y="156489"/>
                      <a:pt x="4879" y="156489"/>
                      <a:pt x="4899" y="156449"/>
                    </a:cubicBezTo>
                    <a:lnTo>
                      <a:pt x="4958" y="156370"/>
                    </a:lnTo>
                    <a:cubicBezTo>
                      <a:pt x="4938" y="156350"/>
                      <a:pt x="4919" y="156330"/>
                      <a:pt x="4899" y="156330"/>
                    </a:cubicBezTo>
                    <a:cubicBezTo>
                      <a:pt x="4859" y="156330"/>
                      <a:pt x="4819" y="156291"/>
                      <a:pt x="4819" y="156231"/>
                    </a:cubicBezTo>
                    <a:cubicBezTo>
                      <a:pt x="4819" y="156149"/>
                      <a:pt x="4833" y="156107"/>
                      <a:pt x="4895" y="156107"/>
                    </a:cubicBezTo>
                    <a:cubicBezTo>
                      <a:pt x="4908" y="156107"/>
                      <a:pt x="4922" y="156109"/>
                      <a:pt x="4938" y="156112"/>
                    </a:cubicBezTo>
                    <a:cubicBezTo>
                      <a:pt x="4938" y="156112"/>
                      <a:pt x="4938" y="156132"/>
                      <a:pt x="4958" y="156152"/>
                    </a:cubicBezTo>
                    <a:lnTo>
                      <a:pt x="4998" y="156152"/>
                    </a:lnTo>
                    <a:cubicBezTo>
                      <a:pt x="5018" y="156092"/>
                      <a:pt x="5057" y="156053"/>
                      <a:pt x="5077" y="155993"/>
                    </a:cubicBezTo>
                    <a:cubicBezTo>
                      <a:pt x="5077" y="155954"/>
                      <a:pt x="5077" y="155894"/>
                      <a:pt x="5097" y="155855"/>
                    </a:cubicBezTo>
                    <a:cubicBezTo>
                      <a:pt x="5077" y="155815"/>
                      <a:pt x="5097" y="155775"/>
                      <a:pt x="5137" y="155775"/>
                    </a:cubicBezTo>
                    <a:cubicBezTo>
                      <a:pt x="5157" y="155775"/>
                      <a:pt x="5157" y="155755"/>
                      <a:pt x="5137" y="155736"/>
                    </a:cubicBezTo>
                    <a:cubicBezTo>
                      <a:pt x="5117" y="155716"/>
                      <a:pt x="5077" y="155676"/>
                      <a:pt x="5097" y="155636"/>
                    </a:cubicBezTo>
                    <a:cubicBezTo>
                      <a:pt x="5117" y="155617"/>
                      <a:pt x="5097" y="155537"/>
                      <a:pt x="5077" y="155478"/>
                    </a:cubicBezTo>
                    <a:cubicBezTo>
                      <a:pt x="5057" y="155478"/>
                      <a:pt x="5038" y="155473"/>
                      <a:pt x="5020" y="155473"/>
                    </a:cubicBezTo>
                    <a:cubicBezTo>
                      <a:pt x="5003" y="155473"/>
                      <a:pt x="4988" y="155478"/>
                      <a:pt x="4978" y="155498"/>
                    </a:cubicBezTo>
                    <a:lnTo>
                      <a:pt x="4859" y="155498"/>
                    </a:lnTo>
                    <a:cubicBezTo>
                      <a:pt x="4819" y="155498"/>
                      <a:pt x="4800" y="155478"/>
                      <a:pt x="4819" y="155438"/>
                    </a:cubicBezTo>
                    <a:cubicBezTo>
                      <a:pt x="4839" y="155398"/>
                      <a:pt x="4859" y="155379"/>
                      <a:pt x="4879" y="155359"/>
                    </a:cubicBezTo>
                    <a:cubicBezTo>
                      <a:pt x="4819" y="155240"/>
                      <a:pt x="4859" y="155121"/>
                      <a:pt x="4938" y="155041"/>
                    </a:cubicBezTo>
                    <a:cubicBezTo>
                      <a:pt x="4958" y="154982"/>
                      <a:pt x="4998" y="154942"/>
                      <a:pt x="4938" y="154883"/>
                    </a:cubicBezTo>
                    <a:cubicBezTo>
                      <a:pt x="4879" y="154823"/>
                      <a:pt x="4938" y="154823"/>
                      <a:pt x="4958" y="154784"/>
                    </a:cubicBezTo>
                    <a:cubicBezTo>
                      <a:pt x="4958" y="154764"/>
                      <a:pt x="4998" y="154704"/>
                      <a:pt x="5018" y="154645"/>
                    </a:cubicBezTo>
                    <a:cubicBezTo>
                      <a:pt x="4978" y="154645"/>
                      <a:pt x="4938" y="154645"/>
                      <a:pt x="4978" y="154585"/>
                    </a:cubicBezTo>
                    <a:cubicBezTo>
                      <a:pt x="4998" y="154556"/>
                      <a:pt x="5008" y="154551"/>
                      <a:pt x="5015" y="154551"/>
                    </a:cubicBezTo>
                    <a:cubicBezTo>
                      <a:pt x="5019" y="154551"/>
                      <a:pt x="5022" y="154552"/>
                      <a:pt x="5026" y="154552"/>
                    </a:cubicBezTo>
                    <a:cubicBezTo>
                      <a:pt x="5029" y="154552"/>
                      <a:pt x="5033" y="154551"/>
                      <a:pt x="5038" y="154546"/>
                    </a:cubicBezTo>
                    <a:cubicBezTo>
                      <a:pt x="5097" y="154506"/>
                      <a:pt x="5097" y="154427"/>
                      <a:pt x="5038" y="154387"/>
                    </a:cubicBezTo>
                    <a:cubicBezTo>
                      <a:pt x="5018" y="154367"/>
                      <a:pt x="5038" y="154347"/>
                      <a:pt x="5077" y="154347"/>
                    </a:cubicBezTo>
                    <a:lnTo>
                      <a:pt x="5157" y="154248"/>
                    </a:lnTo>
                    <a:cubicBezTo>
                      <a:pt x="5157" y="154189"/>
                      <a:pt x="5097" y="154129"/>
                      <a:pt x="5097" y="154070"/>
                    </a:cubicBezTo>
                    <a:cubicBezTo>
                      <a:pt x="5018" y="154030"/>
                      <a:pt x="4998" y="154010"/>
                      <a:pt x="5057" y="153971"/>
                    </a:cubicBezTo>
                    <a:cubicBezTo>
                      <a:pt x="5117" y="153911"/>
                      <a:pt x="5117" y="153832"/>
                      <a:pt x="5057" y="153772"/>
                    </a:cubicBezTo>
                    <a:lnTo>
                      <a:pt x="4978" y="153673"/>
                    </a:lnTo>
                    <a:lnTo>
                      <a:pt x="4938" y="153633"/>
                    </a:lnTo>
                    <a:cubicBezTo>
                      <a:pt x="4938" y="153614"/>
                      <a:pt x="4919" y="153614"/>
                      <a:pt x="4899" y="153614"/>
                    </a:cubicBezTo>
                    <a:cubicBezTo>
                      <a:pt x="4884" y="153609"/>
                      <a:pt x="4872" y="153606"/>
                      <a:pt x="4861" y="153606"/>
                    </a:cubicBezTo>
                    <a:cubicBezTo>
                      <a:pt x="4831" y="153606"/>
                      <a:pt x="4819" y="153628"/>
                      <a:pt x="4819" y="153673"/>
                    </a:cubicBezTo>
                    <a:cubicBezTo>
                      <a:pt x="4839" y="153733"/>
                      <a:pt x="4839" y="153733"/>
                      <a:pt x="4839" y="153752"/>
                    </a:cubicBezTo>
                    <a:cubicBezTo>
                      <a:pt x="4839" y="153792"/>
                      <a:pt x="4859" y="153891"/>
                      <a:pt x="4800" y="153891"/>
                    </a:cubicBezTo>
                    <a:lnTo>
                      <a:pt x="4760" y="153852"/>
                    </a:lnTo>
                    <a:cubicBezTo>
                      <a:pt x="4720" y="153812"/>
                      <a:pt x="4700" y="153752"/>
                      <a:pt x="4740" y="153693"/>
                    </a:cubicBezTo>
                    <a:cubicBezTo>
                      <a:pt x="4780" y="153594"/>
                      <a:pt x="4740" y="153554"/>
                      <a:pt x="4681" y="153495"/>
                    </a:cubicBezTo>
                    <a:lnTo>
                      <a:pt x="4760" y="153395"/>
                    </a:lnTo>
                    <a:cubicBezTo>
                      <a:pt x="4760" y="153356"/>
                      <a:pt x="4700" y="153316"/>
                      <a:pt x="4720" y="153276"/>
                    </a:cubicBezTo>
                    <a:lnTo>
                      <a:pt x="4720" y="153276"/>
                    </a:lnTo>
                    <a:lnTo>
                      <a:pt x="4681" y="153296"/>
                    </a:lnTo>
                    <a:cubicBezTo>
                      <a:pt x="4648" y="153307"/>
                      <a:pt x="4616" y="153324"/>
                      <a:pt x="4586" y="153324"/>
                    </a:cubicBezTo>
                    <a:cubicBezTo>
                      <a:pt x="4562" y="153324"/>
                      <a:pt x="4540" y="153312"/>
                      <a:pt x="4522" y="153276"/>
                    </a:cubicBezTo>
                    <a:cubicBezTo>
                      <a:pt x="4502" y="153217"/>
                      <a:pt x="4581" y="153217"/>
                      <a:pt x="4601" y="153177"/>
                    </a:cubicBezTo>
                    <a:cubicBezTo>
                      <a:pt x="4621" y="153138"/>
                      <a:pt x="4641" y="153118"/>
                      <a:pt x="4681" y="153098"/>
                    </a:cubicBezTo>
                    <a:cubicBezTo>
                      <a:pt x="4681" y="152999"/>
                      <a:pt x="4740" y="152919"/>
                      <a:pt x="4720" y="152820"/>
                    </a:cubicBezTo>
                    <a:cubicBezTo>
                      <a:pt x="4700" y="152820"/>
                      <a:pt x="4676" y="152830"/>
                      <a:pt x="4658" y="152830"/>
                    </a:cubicBezTo>
                    <a:cubicBezTo>
                      <a:pt x="4641" y="152830"/>
                      <a:pt x="4631" y="152820"/>
                      <a:pt x="4641" y="152781"/>
                    </a:cubicBezTo>
                    <a:cubicBezTo>
                      <a:pt x="4641" y="152721"/>
                      <a:pt x="4641" y="152662"/>
                      <a:pt x="4641" y="152622"/>
                    </a:cubicBezTo>
                    <a:cubicBezTo>
                      <a:pt x="4621" y="152582"/>
                      <a:pt x="4661" y="152543"/>
                      <a:pt x="4661" y="152523"/>
                    </a:cubicBezTo>
                    <a:cubicBezTo>
                      <a:pt x="4661" y="152503"/>
                      <a:pt x="4661" y="152463"/>
                      <a:pt x="4661" y="152444"/>
                    </a:cubicBezTo>
                    <a:cubicBezTo>
                      <a:pt x="4621" y="152404"/>
                      <a:pt x="4641" y="152325"/>
                      <a:pt x="4681" y="152285"/>
                    </a:cubicBezTo>
                    <a:lnTo>
                      <a:pt x="4681" y="152265"/>
                    </a:lnTo>
                    <a:lnTo>
                      <a:pt x="4681" y="152245"/>
                    </a:lnTo>
                    <a:cubicBezTo>
                      <a:pt x="4641" y="152206"/>
                      <a:pt x="4581" y="152186"/>
                      <a:pt x="4621" y="152106"/>
                    </a:cubicBezTo>
                    <a:cubicBezTo>
                      <a:pt x="4621" y="152087"/>
                      <a:pt x="4621" y="152047"/>
                      <a:pt x="4601" y="152047"/>
                    </a:cubicBezTo>
                    <a:cubicBezTo>
                      <a:pt x="4572" y="152062"/>
                      <a:pt x="4552" y="152068"/>
                      <a:pt x="4539" y="152068"/>
                    </a:cubicBezTo>
                    <a:cubicBezTo>
                      <a:pt x="4501" y="152068"/>
                      <a:pt x="4527" y="152012"/>
                      <a:pt x="4542" y="151968"/>
                    </a:cubicBezTo>
                    <a:cubicBezTo>
                      <a:pt x="4542" y="151908"/>
                      <a:pt x="4542" y="151849"/>
                      <a:pt x="4581" y="151809"/>
                    </a:cubicBezTo>
                    <a:cubicBezTo>
                      <a:pt x="4681" y="151730"/>
                      <a:pt x="4681" y="151710"/>
                      <a:pt x="4641" y="151630"/>
                    </a:cubicBezTo>
                    <a:lnTo>
                      <a:pt x="4641" y="151630"/>
                    </a:lnTo>
                    <a:cubicBezTo>
                      <a:pt x="4621" y="151637"/>
                      <a:pt x="4608" y="151641"/>
                      <a:pt x="4599" y="151641"/>
                    </a:cubicBezTo>
                    <a:cubicBezTo>
                      <a:pt x="4581" y="151641"/>
                      <a:pt x="4581" y="151624"/>
                      <a:pt x="4581" y="151571"/>
                    </a:cubicBezTo>
                    <a:cubicBezTo>
                      <a:pt x="4581" y="151511"/>
                      <a:pt x="4581" y="151492"/>
                      <a:pt x="4562" y="151452"/>
                    </a:cubicBezTo>
                    <a:cubicBezTo>
                      <a:pt x="4542" y="151432"/>
                      <a:pt x="4502" y="151412"/>
                      <a:pt x="4542" y="151373"/>
                    </a:cubicBezTo>
                    <a:cubicBezTo>
                      <a:pt x="4549" y="151369"/>
                      <a:pt x="4556" y="151367"/>
                      <a:pt x="4563" y="151367"/>
                    </a:cubicBezTo>
                    <a:cubicBezTo>
                      <a:pt x="4590" y="151367"/>
                      <a:pt x="4609" y="151396"/>
                      <a:pt x="4641" y="151412"/>
                    </a:cubicBezTo>
                    <a:cubicBezTo>
                      <a:pt x="4641" y="151341"/>
                      <a:pt x="4641" y="151270"/>
                      <a:pt x="4556" y="151270"/>
                    </a:cubicBezTo>
                    <a:cubicBezTo>
                      <a:pt x="4546" y="151270"/>
                      <a:pt x="4535" y="151271"/>
                      <a:pt x="4522" y="151273"/>
                    </a:cubicBezTo>
                    <a:cubicBezTo>
                      <a:pt x="4502" y="151254"/>
                      <a:pt x="4502" y="151254"/>
                      <a:pt x="4502" y="151234"/>
                    </a:cubicBezTo>
                    <a:cubicBezTo>
                      <a:pt x="4462" y="151174"/>
                      <a:pt x="4462" y="151095"/>
                      <a:pt x="4502" y="151055"/>
                    </a:cubicBezTo>
                    <a:lnTo>
                      <a:pt x="4502" y="150956"/>
                    </a:lnTo>
                    <a:lnTo>
                      <a:pt x="4502" y="150877"/>
                    </a:lnTo>
                    <a:cubicBezTo>
                      <a:pt x="4462" y="150837"/>
                      <a:pt x="4443" y="150798"/>
                      <a:pt x="4462" y="150738"/>
                    </a:cubicBezTo>
                    <a:lnTo>
                      <a:pt x="4403" y="150679"/>
                    </a:lnTo>
                    <a:cubicBezTo>
                      <a:pt x="4390" y="150641"/>
                      <a:pt x="4370" y="150627"/>
                      <a:pt x="4341" y="150627"/>
                    </a:cubicBezTo>
                    <a:cubicBezTo>
                      <a:pt x="4325" y="150627"/>
                      <a:pt x="4306" y="150632"/>
                      <a:pt x="4284" y="150639"/>
                    </a:cubicBezTo>
                    <a:lnTo>
                      <a:pt x="4244" y="150639"/>
                    </a:lnTo>
                    <a:cubicBezTo>
                      <a:pt x="4222" y="150668"/>
                      <a:pt x="4200" y="150676"/>
                      <a:pt x="4178" y="150676"/>
                    </a:cubicBezTo>
                    <a:cubicBezTo>
                      <a:pt x="4154" y="150676"/>
                      <a:pt x="4130" y="150667"/>
                      <a:pt x="4106" y="150667"/>
                    </a:cubicBezTo>
                    <a:cubicBezTo>
                      <a:pt x="4093" y="150667"/>
                      <a:pt x="4079" y="150670"/>
                      <a:pt x="4066" y="150679"/>
                    </a:cubicBezTo>
                    <a:cubicBezTo>
                      <a:pt x="4046" y="150679"/>
                      <a:pt x="3987" y="150540"/>
                      <a:pt x="4006" y="150480"/>
                    </a:cubicBezTo>
                    <a:cubicBezTo>
                      <a:pt x="4026" y="150441"/>
                      <a:pt x="4026" y="150401"/>
                      <a:pt x="4046" y="150361"/>
                    </a:cubicBezTo>
                    <a:lnTo>
                      <a:pt x="3987" y="150163"/>
                    </a:lnTo>
                    <a:cubicBezTo>
                      <a:pt x="3907" y="150044"/>
                      <a:pt x="3887" y="149885"/>
                      <a:pt x="3967" y="149746"/>
                    </a:cubicBezTo>
                    <a:lnTo>
                      <a:pt x="3987" y="149667"/>
                    </a:lnTo>
                    <a:cubicBezTo>
                      <a:pt x="3987" y="149647"/>
                      <a:pt x="4006" y="149628"/>
                      <a:pt x="4006" y="149628"/>
                    </a:cubicBezTo>
                    <a:cubicBezTo>
                      <a:pt x="4026" y="149528"/>
                      <a:pt x="4006" y="149429"/>
                      <a:pt x="3967" y="149350"/>
                    </a:cubicBezTo>
                    <a:cubicBezTo>
                      <a:pt x="3927" y="149330"/>
                      <a:pt x="3927" y="149310"/>
                      <a:pt x="3927" y="149271"/>
                    </a:cubicBezTo>
                    <a:lnTo>
                      <a:pt x="3927" y="149171"/>
                    </a:lnTo>
                    <a:cubicBezTo>
                      <a:pt x="3927" y="149132"/>
                      <a:pt x="3927" y="149092"/>
                      <a:pt x="3907" y="149052"/>
                    </a:cubicBezTo>
                    <a:cubicBezTo>
                      <a:pt x="3887" y="149013"/>
                      <a:pt x="3887" y="148953"/>
                      <a:pt x="3927" y="148933"/>
                    </a:cubicBezTo>
                    <a:cubicBezTo>
                      <a:pt x="4006" y="148874"/>
                      <a:pt x="3967" y="148834"/>
                      <a:pt x="3927" y="148775"/>
                    </a:cubicBezTo>
                    <a:cubicBezTo>
                      <a:pt x="3887" y="148715"/>
                      <a:pt x="3927" y="148695"/>
                      <a:pt x="3927" y="148656"/>
                    </a:cubicBezTo>
                    <a:cubicBezTo>
                      <a:pt x="3927" y="148576"/>
                      <a:pt x="3947" y="148477"/>
                      <a:pt x="3967" y="148398"/>
                    </a:cubicBezTo>
                    <a:cubicBezTo>
                      <a:pt x="3967" y="148378"/>
                      <a:pt x="3987" y="148378"/>
                      <a:pt x="4006" y="148358"/>
                    </a:cubicBezTo>
                    <a:cubicBezTo>
                      <a:pt x="4066" y="148338"/>
                      <a:pt x="4046" y="148319"/>
                      <a:pt x="4006" y="148279"/>
                    </a:cubicBezTo>
                    <a:cubicBezTo>
                      <a:pt x="3987" y="148279"/>
                      <a:pt x="3967" y="148259"/>
                      <a:pt x="3947" y="148239"/>
                    </a:cubicBezTo>
                    <a:cubicBezTo>
                      <a:pt x="3907" y="148219"/>
                      <a:pt x="3927" y="148219"/>
                      <a:pt x="3947" y="148200"/>
                    </a:cubicBezTo>
                    <a:cubicBezTo>
                      <a:pt x="3967" y="148200"/>
                      <a:pt x="3947" y="148180"/>
                      <a:pt x="3947" y="148160"/>
                    </a:cubicBezTo>
                    <a:cubicBezTo>
                      <a:pt x="4046" y="148061"/>
                      <a:pt x="4046" y="148061"/>
                      <a:pt x="4066" y="147962"/>
                    </a:cubicBezTo>
                    <a:cubicBezTo>
                      <a:pt x="4066" y="147902"/>
                      <a:pt x="4106" y="147823"/>
                      <a:pt x="4086" y="147763"/>
                    </a:cubicBezTo>
                    <a:cubicBezTo>
                      <a:pt x="4086" y="147724"/>
                      <a:pt x="4125" y="147644"/>
                      <a:pt x="4125" y="147585"/>
                    </a:cubicBezTo>
                    <a:cubicBezTo>
                      <a:pt x="4066" y="147525"/>
                      <a:pt x="4145" y="147446"/>
                      <a:pt x="4086" y="147387"/>
                    </a:cubicBezTo>
                    <a:cubicBezTo>
                      <a:pt x="4066" y="147367"/>
                      <a:pt x="4086" y="147347"/>
                      <a:pt x="4125" y="147347"/>
                    </a:cubicBezTo>
                    <a:cubicBezTo>
                      <a:pt x="4145" y="147347"/>
                      <a:pt x="4165" y="147268"/>
                      <a:pt x="4205" y="147268"/>
                    </a:cubicBezTo>
                    <a:lnTo>
                      <a:pt x="4244" y="147248"/>
                    </a:lnTo>
                    <a:cubicBezTo>
                      <a:pt x="4205" y="147228"/>
                      <a:pt x="4145" y="147208"/>
                      <a:pt x="4086" y="147188"/>
                    </a:cubicBezTo>
                    <a:cubicBezTo>
                      <a:pt x="4066" y="147168"/>
                      <a:pt x="4046" y="147129"/>
                      <a:pt x="4026" y="147089"/>
                    </a:cubicBezTo>
                    <a:lnTo>
                      <a:pt x="3967" y="147089"/>
                    </a:lnTo>
                    <a:cubicBezTo>
                      <a:pt x="3967" y="147089"/>
                      <a:pt x="3967" y="147069"/>
                      <a:pt x="3967" y="147069"/>
                    </a:cubicBezTo>
                    <a:cubicBezTo>
                      <a:pt x="3967" y="147049"/>
                      <a:pt x="3967" y="147030"/>
                      <a:pt x="3967" y="147030"/>
                    </a:cubicBezTo>
                    <a:cubicBezTo>
                      <a:pt x="3927" y="146950"/>
                      <a:pt x="3927" y="146930"/>
                      <a:pt x="3987" y="146851"/>
                    </a:cubicBezTo>
                    <a:cubicBezTo>
                      <a:pt x="4046" y="146772"/>
                      <a:pt x="4086" y="146712"/>
                      <a:pt x="4125" y="146633"/>
                    </a:cubicBezTo>
                    <a:cubicBezTo>
                      <a:pt x="4125" y="146593"/>
                      <a:pt x="4125" y="146573"/>
                      <a:pt x="4125" y="146534"/>
                    </a:cubicBezTo>
                    <a:cubicBezTo>
                      <a:pt x="4165" y="146454"/>
                      <a:pt x="4145" y="146355"/>
                      <a:pt x="4066" y="146316"/>
                    </a:cubicBezTo>
                    <a:cubicBezTo>
                      <a:pt x="4066" y="146336"/>
                      <a:pt x="4046" y="146355"/>
                      <a:pt x="4026" y="146355"/>
                    </a:cubicBezTo>
                    <a:cubicBezTo>
                      <a:pt x="4006" y="146355"/>
                      <a:pt x="4006" y="146316"/>
                      <a:pt x="4026" y="146296"/>
                    </a:cubicBezTo>
                    <a:cubicBezTo>
                      <a:pt x="4026" y="146276"/>
                      <a:pt x="4046" y="146236"/>
                      <a:pt x="4066" y="146217"/>
                    </a:cubicBezTo>
                    <a:cubicBezTo>
                      <a:pt x="4066" y="146157"/>
                      <a:pt x="4046" y="146117"/>
                      <a:pt x="3987" y="146078"/>
                    </a:cubicBezTo>
                    <a:cubicBezTo>
                      <a:pt x="3947" y="146018"/>
                      <a:pt x="3927" y="145959"/>
                      <a:pt x="3947" y="145899"/>
                    </a:cubicBezTo>
                    <a:cubicBezTo>
                      <a:pt x="3987" y="145860"/>
                      <a:pt x="3967" y="145800"/>
                      <a:pt x="3927" y="145760"/>
                    </a:cubicBezTo>
                    <a:cubicBezTo>
                      <a:pt x="3907" y="145721"/>
                      <a:pt x="3947" y="145701"/>
                      <a:pt x="3987" y="145681"/>
                    </a:cubicBezTo>
                    <a:cubicBezTo>
                      <a:pt x="4026" y="145681"/>
                      <a:pt x="4026" y="145622"/>
                      <a:pt x="3987" y="145582"/>
                    </a:cubicBezTo>
                    <a:cubicBezTo>
                      <a:pt x="3927" y="145562"/>
                      <a:pt x="3887" y="145483"/>
                      <a:pt x="3907" y="145403"/>
                    </a:cubicBezTo>
                    <a:cubicBezTo>
                      <a:pt x="3868" y="145304"/>
                      <a:pt x="3868" y="145185"/>
                      <a:pt x="3887" y="145066"/>
                    </a:cubicBezTo>
                    <a:cubicBezTo>
                      <a:pt x="3907" y="145007"/>
                      <a:pt x="3907" y="144947"/>
                      <a:pt x="3887" y="144888"/>
                    </a:cubicBezTo>
                    <a:cubicBezTo>
                      <a:pt x="3868" y="144809"/>
                      <a:pt x="3868" y="144709"/>
                      <a:pt x="3887" y="144610"/>
                    </a:cubicBezTo>
                    <a:cubicBezTo>
                      <a:pt x="3907" y="144590"/>
                      <a:pt x="3887" y="144571"/>
                      <a:pt x="3868" y="144551"/>
                    </a:cubicBezTo>
                    <a:cubicBezTo>
                      <a:pt x="3808" y="144471"/>
                      <a:pt x="3788" y="144372"/>
                      <a:pt x="3828" y="144293"/>
                    </a:cubicBezTo>
                    <a:cubicBezTo>
                      <a:pt x="3808" y="144273"/>
                      <a:pt x="3788" y="144233"/>
                      <a:pt x="3788" y="144214"/>
                    </a:cubicBezTo>
                    <a:cubicBezTo>
                      <a:pt x="3848" y="144134"/>
                      <a:pt x="3788" y="144075"/>
                      <a:pt x="3768" y="143995"/>
                    </a:cubicBezTo>
                    <a:cubicBezTo>
                      <a:pt x="3768" y="143916"/>
                      <a:pt x="3768" y="143837"/>
                      <a:pt x="3768" y="143738"/>
                    </a:cubicBezTo>
                    <a:cubicBezTo>
                      <a:pt x="3768" y="143718"/>
                      <a:pt x="3749" y="143678"/>
                      <a:pt x="3768" y="143658"/>
                    </a:cubicBezTo>
                    <a:cubicBezTo>
                      <a:pt x="3768" y="143599"/>
                      <a:pt x="3848" y="143559"/>
                      <a:pt x="3828" y="143480"/>
                    </a:cubicBezTo>
                    <a:cubicBezTo>
                      <a:pt x="3768" y="143420"/>
                      <a:pt x="3828" y="143341"/>
                      <a:pt x="3828" y="143262"/>
                    </a:cubicBezTo>
                    <a:cubicBezTo>
                      <a:pt x="3828" y="143262"/>
                      <a:pt x="3887" y="143242"/>
                      <a:pt x="3907" y="143222"/>
                    </a:cubicBezTo>
                    <a:lnTo>
                      <a:pt x="3907" y="143182"/>
                    </a:lnTo>
                    <a:cubicBezTo>
                      <a:pt x="3907" y="143123"/>
                      <a:pt x="3848" y="143063"/>
                      <a:pt x="3907" y="143004"/>
                    </a:cubicBezTo>
                    <a:cubicBezTo>
                      <a:pt x="3947" y="142984"/>
                      <a:pt x="3907" y="142964"/>
                      <a:pt x="3887" y="142964"/>
                    </a:cubicBezTo>
                    <a:cubicBezTo>
                      <a:pt x="3868" y="142944"/>
                      <a:pt x="3808" y="142885"/>
                      <a:pt x="3868" y="142825"/>
                    </a:cubicBezTo>
                    <a:lnTo>
                      <a:pt x="3868" y="142806"/>
                    </a:lnTo>
                    <a:lnTo>
                      <a:pt x="3868" y="142786"/>
                    </a:lnTo>
                    <a:lnTo>
                      <a:pt x="3868" y="142726"/>
                    </a:lnTo>
                    <a:lnTo>
                      <a:pt x="3868" y="142706"/>
                    </a:lnTo>
                    <a:cubicBezTo>
                      <a:pt x="3788" y="142568"/>
                      <a:pt x="3808" y="142528"/>
                      <a:pt x="3927" y="142468"/>
                    </a:cubicBezTo>
                    <a:cubicBezTo>
                      <a:pt x="3927" y="142389"/>
                      <a:pt x="3927" y="142310"/>
                      <a:pt x="3967" y="142250"/>
                    </a:cubicBezTo>
                    <a:cubicBezTo>
                      <a:pt x="3927" y="142250"/>
                      <a:pt x="3927" y="142191"/>
                      <a:pt x="3927" y="142151"/>
                    </a:cubicBezTo>
                    <a:lnTo>
                      <a:pt x="3848" y="142151"/>
                    </a:lnTo>
                    <a:cubicBezTo>
                      <a:pt x="3826" y="142162"/>
                      <a:pt x="3811" y="142167"/>
                      <a:pt x="3799" y="142167"/>
                    </a:cubicBezTo>
                    <a:cubicBezTo>
                      <a:pt x="3767" y="142167"/>
                      <a:pt x="3763" y="142130"/>
                      <a:pt x="3749" y="142072"/>
                    </a:cubicBezTo>
                    <a:cubicBezTo>
                      <a:pt x="3669" y="142072"/>
                      <a:pt x="3669" y="142072"/>
                      <a:pt x="3689" y="141992"/>
                    </a:cubicBezTo>
                    <a:cubicBezTo>
                      <a:pt x="3716" y="141940"/>
                      <a:pt x="3707" y="141922"/>
                      <a:pt x="3680" y="141922"/>
                    </a:cubicBezTo>
                    <a:cubicBezTo>
                      <a:pt x="3667" y="141922"/>
                      <a:pt x="3649" y="141926"/>
                      <a:pt x="3630" y="141933"/>
                    </a:cubicBezTo>
                    <a:cubicBezTo>
                      <a:pt x="3590" y="141933"/>
                      <a:pt x="3590" y="141893"/>
                      <a:pt x="3610" y="141854"/>
                    </a:cubicBezTo>
                    <a:cubicBezTo>
                      <a:pt x="3630" y="141854"/>
                      <a:pt x="3630" y="141854"/>
                      <a:pt x="3649" y="141834"/>
                    </a:cubicBezTo>
                    <a:cubicBezTo>
                      <a:pt x="3669" y="141814"/>
                      <a:pt x="3669" y="141794"/>
                      <a:pt x="3669" y="141754"/>
                    </a:cubicBezTo>
                    <a:lnTo>
                      <a:pt x="3649" y="141754"/>
                    </a:lnTo>
                    <a:cubicBezTo>
                      <a:pt x="3627" y="141754"/>
                      <a:pt x="3604" y="141767"/>
                      <a:pt x="3581" y="141767"/>
                    </a:cubicBezTo>
                    <a:cubicBezTo>
                      <a:pt x="3564" y="141767"/>
                      <a:pt x="3547" y="141760"/>
                      <a:pt x="3530" y="141735"/>
                    </a:cubicBezTo>
                    <a:cubicBezTo>
                      <a:pt x="3511" y="141695"/>
                      <a:pt x="3491" y="141655"/>
                      <a:pt x="3491" y="141596"/>
                    </a:cubicBezTo>
                    <a:cubicBezTo>
                      <a:pt x="3491" y="141556"/>
                      <a:pt x="3530" y="141517"/>
                      <a:pt x="3530" y="141457"/>
                    </a:cubicBezTo>
                    <a:cubicBezTo>
                      <a:pt x="3530" y="141417"/>
                      <a:pt x="3530" y="141378"/>
                      <a:pt x="3530" y="141358"/>
                    </a:cubicBezTo>
                    <a:cubicBezTo>
                      <a:pt x="3511" y="141338"/>
                      <a:pt x="3511" y="141239"/>
                      <a:pt x="3491" y="141199"/>
                    </a:cubicBezTo>
                    <a:cubicBezTo>
                      <a:pt x="3431" y="141120"/>
                      <a:pt x="3411" y="141021"/>
                      <a:pt x="3471" y="140941"/>
                    </a:cubicBezTo>
                    <a:cubicBezTo>
                      <a:pt x="3491" y="140882"/>
                      <a:pt x="3511" y="140822"/>
                      <a:pt x="3511" y="140743"/>
                    </a:cubicBezTo>
                    <a:cubicBezTo>
                      <a:pt x="3522" y="140741"/>
                      <a:pt x="3532" y="140740"/>
                      <a:pt x="3543" y="140740"/>
                    </a:cubicBezTo>
                    <a:cubicBezTo>
                      <a:pt x="3613" y="140740"/>
                      <a:pt x="3664" y="140786"/>
                      <a:pt x="3722" y="140786"/>
                    </a:cubicBezTo>
                    <a:cubicBezTo>
                      <a:pt x="3731" y="140786"/>
                      <a:pt x="3740" y="140785"/>
                      <a:pt x="3749" y="140783"/>
                    </a:cubicBezTo>
                    <a:cubicBezTo>
                      <a:pt x="3749" y="140723"/>
                      <a:pt x="3788" y="140664"/>
                      <a:pt x="3749" y="140584"/>
                    </a:cubicBezTo>
                    <a:cubicBezTo>
                      <a:pt x="3729" y="140565"/>
                      <a:pt x="3749" y="140525"/>
                      <a:pt x="3749" y="140505"/>
                    </a:cubicBezTo>
                    <a:cubicBezTo>
                      <a:pt x="3768" y="140465"/>
                      <a:pt x="3828" y="140406"/>
                      <a:pt x="3729" y="140386"/>
                    </a:cubicBezTo>
                    <a:cubicBezTo>
                      <a:pt x="3729" y="140386"/>
                      <a:pt x="3729" y="140346"/>
                      <a:pt x="3729" y="140346"/>
                    </a:cubicBezTo>
                    <a:cubicBezTo>
                      <a:pt x="3788" y="140247"/>
                      <a:pt x="3749" y="140128"/>
                      <a:pt x="3788" y="140029"/>
                    </a:cubicBezTo>
                    <a:cubicBezTo>
                      <a:pt x="3808" y="139990"/>
                      <a:pt x="3808" y="139930"/>
                      <a:pt x="3788" y="139871"/>
                    </a:cubicBezTo>
                    <a:cubicBezTo>
                      <a:pt x="3768" y="139811"/>
                      <a:pt x="3768" y="139771"/>
                      <a:pt x="3768" y="139712"/>
                    </a:cubicBezTo>
                    <a:cubicBezTo>
                      <a:pt x="3788" y="139652"/>
                      <a:pt x="3788" y="139593"/>
                      <a:pt x="3749" y="139533"/>
                    </a:cubicBezTo>
                    <a:cubicBezTo>
                      <a:pt x="3709" y="139454"/>
                      <a:pt x="3729" y="139335"/>
                      <a:pt x="3788" y="139276"/>
                    </a:cubicBezTo>
                    <a:cubicBezTo>
                      <a:pt x="3808" y="139256"/>
                      <a:pt x="3828" y="139216"/>
                      <a:pt x="3848" y="139176"/>
                    </a:cubicBezTo>
                    <a:lnTo>
                      <a:pt x="3788" y="139157"/>
                    </a:lnTo>
                    <a:cubicBezTo>
                      <a:pt x="3669" y="139077"/>
                      <a:pt x="3669" y="139077"/>
                      <a:pt x="3709" y="138919"/>
                    </a:cubicBezTo>
                    <a:cubicBezTo>
                      <a:pt x="3709" y="138879"/>
                      <a:pt x="3630" y="138839"/>
                      <a:pt x="3709" y="138800"/>
                    </a:cubicBezTo>
                    <a:cubicBezTo>
                      <a:pt x="3729" y="138780"/>
                      <a:pt x="3729" y="138780"/>
                      <a:pt x="3729" y="138760"/>
                    </a:cubicBezTo>
                    <a:cubicBezTo>
                      <a:pt x="3669" y="138700"/>
                      <a:pt x="3669" y="138601"/>
                      <a:pt x="3709" y="138542"/>
                    </a:cubicBezTo>
                    <a:cubicBezTo>
                      <a:pt x="3729" y="138542"/>
                      <a:pt x="3729" y="138522"/>
                      <a:pt x="3709" y="138502"/>
                    </a:cubicBezTo>
                    <a:cubicBezTo>
                      <a:pt x="3590" y="138324"/>
                      <a:pt x="3709" y="138225"/>
                      <a:pt x="3808" y="138106"/>
                    </a:cubicBezTo>
                    <a:cubicBezTo>
                      <a:pt x="3808" y="138086"/>
                      <a:pt x="3828" y="138086"/>
                      <a:pt x="3828" y="138086"/>
                    </a:cubicBezTo>
                    <a:cubicBezTo>
                      <a:pt x="3828" y="138066"/>
                      <a:pt x="3828" y="138046"/>
                      <a:pt x="3828" y="138026"/>
                    </a:cubicBezTo>
                    <a:cubicBezTo>
                      <a:pt x="3788" y="137927"/>
                      <a:pt x="3788" y="137828"/>
                      <a:pt x="3828" y="137729"/>
                    </a:cubicBezTo>
                    <a:cubicBezTo>
                      <a:pt x="3788" y="137729"/>
                      <a:pt x="3768" y="137709"/>
                      <a:pt x="3768" y="137669"/>
                    </a:cubicBezTo>
                    <a:cubicBezTo>
                      <a:pt x="3768" y="137649"/>
                      <a:pt x="3768" y="137570"/>
                      <a:pt x="3828" y="137550"/>
                    </a:cubicBezTo>
                    <a:cubicBezTo>
                      <a:pt x="3788" y="137431"/>
                      <a:pt x="3749" y="137312"/>
                      <a:pt x="3828" y="137193"/>
                    </a:cubicBezTo>
                    <a:cubicBezTo>
                      <a:pt x="3788" y="137134"/>
                      <a:pt x="3749" y="137154"/>
                      <a:pt x="3709" y="137074"/>
                    </a:cubicBezTo>
                    <a:cubicBezTo>
                      <a:pt x="3709" y="137035"/>
                      <a:pt x="3689" y="137054"/>
                      <a:pt x="3689" y="136975"/>
                    </a:cubicBezTo>
                    <a:cubicBezTo>
                      <a:pt x="3669" y="136935"/>
                      <a:pt x="3669" y="136876"/>
                      <a:pt x="3689" y="136836"/>
                    </a:cubicBezTo>
                    <a:cubicBezTo>
                      <a:pt x="3669" y="136777"/>
                      <a:pt x="3749" y="136717"/>
                      <a:pt x="3749" y="136658"/>
                    </a:cubicBezTo>
                    <a:cubicBezTo>
                      <a:pt x="3749" y="136598"/>
                      <a:pt x="3669" y="136579"/>
                      <a:pt x="3749" y="136519"/>
                    </a:cubicBezTo>
                    <a:cubicBezTo>
                      <a:pt x="3749" y="136420"/>
                      <a:pt x="3868" y="136360"/>
                      <a:pt x="3887" y="136261"/>
                    </a:cubicBezTo>
                    <a:cubicBezTo>
                      <a:pt x="3947" y="136162"/>
                      <a:pt x="3887" y="136083"/>
                      <a:pt x="3848" y="135984"/>
                    </a:cubicBezTo>
                    <a:lnTo>
                      <a:pt x="3788" y="135984"/>
                    </a:lnTo>
                    <a:cubicBezTo>
                      <a:pt x="3778" y="136003"/>
                      <a:pt x="3763" y="136013"/>
                      <a:pt x="3749" y="136013"/>
                    </a:cubicBezTo>
                    <a:cubicBezTo>
                      <a:pt x="3734" y="136013"/>
                      <a:pt x="3719" y="136003"/>
                      <a:pt x="3709" y="135984"/>
                    </a:cubicBezTo>
                    <a:cubicBezTo>
                      <a:pt x="3649" y="135944"/>
                      <a:pt x="3630" y="135865"/>
                      <a:pt x="3669" y="135805"/>
                    </a:cubicBezTo>
                    <a:cubicBezTo>
                      <a:pt x="3669" y="135785"/>
                      <a:pt x="3669" y="135765"/>
                      <a:pt x="3669" y="135746"/>
                    </a:cubicBezTo>
                    <a:cubicBezTo>
                      <a:pt x="3669" y="135706"/>
                      <a:pt x="3689" y="135666"/>
                      <a:pt x="3729" y="135666"/>
                    </a:cubicBezTo>
                    <a:cubicBezTo>
                      <a:pt x="3750" y="135680"/>
                      <a:pt x="3771" y="135687"/>
                      <a:pt x="3791" y="135687"/>
                    </a:cubicBezTo>
                    <a:cubicBezTo>
                      <a:pt x="3828" y="135687"/>
                      <a:pt x="3862" y="135665"/>
                      <a:pt x="3887" y="135627"/>
                    </a:cubicBezTo>
                    <a:cubicBezTo>
                      <a:pt x="3927" y="135607"/>
                      <a:pt x="3927" y="135547"/>
                      <a:pt x="3907" y="135488"/>
                    </a:cubicBezTo>
                    <a:cubicBezTo>
                      <a:pt x="3887" y="135448"/>
                      <a:pt x="3868" y="135408"/>
                      <a:pt x="3848" y="135349"/>
                    </a:cubicBezTo>
                    <a:lnTo>
                      <a:pt x="3848" y="135329"/>
                    </a:lnTo>
                    <a:lnTo>
                      <a:pt x="3848" y="135309"/>
                    </a:lnTo>
                    <a:cubicBezTo>
                      <a:pt x="3848" y="135270"/>
                      <a:pt x="3828" y="135230"/>
                      <a:pt x="3828" y="135190"/>
                    </a:cubicBezTo>
                    <a:cubicBezTo>
                      <a:pt x="3808" y="135151"/>
                      <a:pt x="3828" y="135111"/>
                      <a:pt x="3848" y="135091"/>
                    </a:cubicBezTo>
                    <a:cubicBezTo>
                      <a:pt x="3887" y="135052"/>
                      <a:pt x="3887" y="134992"/>
                      <a:pt x="3848" y="134952"/>
                    </a:cubicBezTo>
                    <a:cubicBezTo>
                      <a:pt x="3749" y="134873"/>
                      <a:pt x="3729" y="134734"/>
                      <a:pt x="3808" y="134635"/>
                    </a:cubicBezTo>
                    <a:cubicBezTo>
                      <a:pt x="3848" y="134556"/>
                      <a:pt x="3848" y="134476"/>
                      <a:pt x="3848" y="134377"/>
                    </a:cubicBezTo>
                    <a:cubicBezTo>
                      <a:pt x="3848" y="134338"/>
                      <a:pt x="3868" y="134298"/>
                      <a:pt x="3887" y="134298"/>
                    </a:cubicBezTo>
                    <a:cubicBezTo>
                      <a:pt x="3927" y="134258"/>
                      <a:pt x="3947" y="134219"/>
                      <a:pt x="3927" y="134179"/>
                    </a:cubicBezTo>
                    <a:cubicBezTo>
                      <a:pt x="3927" y="134139"/>
                      <a:pt x="3887" y="134080"/>
                      <a:pt x="3927" y="134040"/>
                    </a:cubicBezTo>
                    <a:cubicBezTo>
                      <a:pt x="3967" y="134000"/>
                      <a:pt x="3967" y="134020"/>
                      <a:pt x="3927" y="133981"/>
                    </a:cubicBezTo>
                    <a:cubicBezTo>
                      <a:pt x="3868" y="133921"/>
                      <a:pt x="3828" y="133842"/>
                      <a:pt x="3828" y="133762"/>
                    </a:cubicBezTo>
                    <a:cubicBezTo>
                      <a:pt x="3828" y="133723"/>
                      <a:pt x="3808" y="133683"/>
                      <a:pt x="3808" y="133663"/>
                    </a:cubicBezTo>
                    <a:cubicBezTo>
                      <a:pt x="3788" y="133624"/>
                      <a:pt x="3768" y="133604"/>
                      <a:pt x="3768" y="133584"/>
                    </a:cubicBezTo>
                    <a:cubicBezTo>
                      <a:pt x="3808" y="133505"/>
                      <a:pt x="3808" y="133445"/>
                      <a:pt x="3788" y="133386"/>
                    </a:cubicBezTo>
                    <a:cubicBezTo>
                      <a:pt x="3808" y="133326"/>
                      <a:pt x="3788" y="133247"/>
                      <a:pt x="3768" y="133187"/>
                    </a:cubicBezTo>
                    <a:cubicBezTo>
                      <a:pt x="3768" y="133168"/>
                      <a:pt x="3788" y="133148"/>
                      <a:pt x="3788" y="133128"/>
                    </a:cubicBezTo>
                    <a:cubicBezTo>
                      <a:pt x="3828" y="133029"/>
                      <a:pt x="3788" y="132910"/>
                      <a:pt x="3868" y="132830"/>
                    </a:cubicBezTo>
                    <a:cubicBezTo>
                      <a:pt x="3868" y="132811"/>
                      <a:pt x="3868" y="132791"/>
                      <a:pt x="3828" y="132791"/>
                    </a:cubicBezTo>
                    <a:cubicBezTo>
                      <a:pt x="3808" y="132771"/>
                      <a:pt x="3788" y="132771"/>
                      <a:pt x="3768" y="132751"/>
                    </a:cubicBezTo>
                    <a:cubicBezTo>
                      <a:pt x="3788" y="132731"/>
                      <a:pt x="3808" y="132711"/>
                      <a:pt x="3808" y="132711"/>
                    </a:cubicBezTo>
                    <a:cubicBezTo>
                      <a:pt x="3828" y="132692"/>
                      <a:pt x="3848" y="132672"/>
                      <a:pt x="3848" y="132652"/>
                    </a:cubicBezTo>
                    <a:cubicBezTo>
                      <a:pt x="3768" y="132592"/>
                      <a:pt x="3788" y="132493"/>
                      <a:pt x="3768" y="132414"/>
                    </a:cubicBezTo>
                    <a:cubicBezTo>
                      <a:pt x="3749" y="132335"/>
                      <a:pt x="3808" y="132255"/>
                      <a:pt x="3808" y="132176"/>
                    </a:cubicBezTo>
                    <a:cubicBezTo>
                      <a:pt x="3749" y="132136"/>
                      <a:pt x="3768" y="132077"/>
                      <a:pt x="3749" y="132037"/>
                    </a:cubicBezTo>
                    <a:cubicBezTo>
                      <a:pt x="3709" y="131978"/>
                      <a:pt x="3749" y="131958"/>
                      <a:pt x="3768" y="131938"/>
                    </a:cubicBezTo>
                    <a:cubicBezTo>
                      <a:pt x="3808" y="131898"/>
                      <a:pt x="3808" y="131859"/>
                      <a:pt x="3768" y="131819"/>
                    </a:cubicBezTo>
                    <a:cubicBezTo>
                      <a:pt x="3749" y="131799"/>
                      <a:pt x="3749" y="131779"/>
                      <a:pt x="3749" y="131760"/>
                    </a:cubicBezTo>
                    <a:cubicBezTo>
                      <a:pt x="3749" y="131700"/>
                      <a:pt x="3749" y="131641"/>
                      <a:pt x="3749" y="131561"/>
                    </a:cubicBezTo>
                    <a:cubicBezTo>
                      <a:pt x="3749" y="131522"/>
                      <a:pt x="3768" y="131522"/>
                      <a:pt x="3808" y="131502"/>
                    </a:cubicBezTo>
                    <a:lnTo>
                      <a:pt x="3808" y="131462"/>
                    </a:lnTo>
                    <a:lnTo>
                      <a:pt x="3768" y="131403"/>
                    </a:lnTo>
                    <a:cubicBezTo>
                      <a:pt x="3689" y="131363"/>
                      <a:pt x="3768" y="131323"/>
                      <a:pt x="3768" y="131284"/>
                    </a:cubicBezTo>
                    <a:cubicBezTo>
                      <a:pt x="3689" y="131264"/>
                      <a:pt x="3689" y="131264"/>
                      <a:pt x="3729" y="131184"/>
                    </a:cubicBezTo>
                    <a:cubicBezTo>
                      <a:pt x="3729" y="131145"/>
                      <a:pt x="3729" y="131125"/>
                      <a:pt x="3768" y="131105"/>
                    </a:cubicBezTo>
                    <a:lnTo>
                      <a:pt x="3768" y="131065"/>
                    </a:lnTo>
                    <a:cubicBezTo>
                      <a:pt x="3729" y="131006"/>
                      <a:pt x="3689" y="130946"/>
                      <a:pt x="3749" y="130867"/>
                    </a:cubicBezTo>
                    <a:lnTo>
                      <a:pt x="3749" y="130847"/>
                    </a:lnTo>
                    <a:lnTo>
                      <a:pt x="3749" y="130827"/>
                    </a:lnTo>
                    <a:lnTo>
                      <a:pt x="3689" y="130808"/>
                    </a:lnTo>
                    <a:lnTo>
                      <a:pt x="3709" y="130788"/>
                    </a:lnTo>
                    <a:cubicBezTo>
                      <a:pt x="3729" y="130748"/>
                      <a:pt x="3749" y="130728"/>
                      <a:pt x="3768" y="130708"/>
                    </a:cubicBezTo>
                    <a:cubicBezTo>
                      <a:pt x="3749" y="130689"/>
                      <a:pt x="3729" y="130669"/>
                      <a:pt x="3709" y="130649"/>
                    </a:cubicBezTo>
                    <a:cubicBezTo>
                      <a:pt x="3729" y="130629"/>
                      <a:pt x="3729" y="130609"/>
                      <a:pt x="3729" y="130589"/>
                    </a:cubicBezTo>
                    <a:cubicBezTo>
                      <a:pt x="3729" y="130530"/>
                      <a:pt x="3768" y="130510"/>
                      <a:pt x="3808" y="130510"/>
                    </a:cubicBezTo>
                    <a:cubicBezTo>
                      <a:pt x="3868" y="130510"/>
                      <a:pt x="3848" y="130490"/>
                      <a:pt x="3887" y="130471"/>
                    </a:cubicBezTo>
                    <a:lnTo>
                      <a:pt x="3927" y="130471"/>
                    </a:lnTo>
                    <a:cubicBezTo>
                      <a:pt x="3947" y="130471"/>
                      <a:pt x="3967" y="130471"/>
                      <a:pt x="3967" y="130490"/>
                    </a:cubicBezTo>
                    <a:cubicBezTo>
                      <a:pt x="3967" y="130510"/>
                      <a:pt x="3947" y="130510"/>
                      <a:pt x="3927" y="130510"/>
                    </a:cubicBezTo>
                    <a:lnTo>
                      <a:pt x="3927" y="130570"/>
                    </a:lnTo>
                    <a:cubicBezTo>
                      <a:pt x="3987" y="130570"/>
                      <a:pt x="4006" y="130570"/>
                      <a:pt x="4026" y="130530"/>
                    </a:cubicBezTo>
                    <a:cubicBezTo>
                      <a:pt x="4046" y="130510"/>
                      <a:pt x="4046" y="130490"/>
                      <a:pt x="4066" y="130471"/>
                    </a:cubicBezTo>
                    <a:cubicBezTo>
                      <a:pt x="4006" y="130411"/>
                      <a:pt x="4026" y="130332"/>
                      <a:pt x="3987" y="130292"/>
                    </a:cubicBezTo>
                    <a:cubicBezTo>
                      <a:pt x="3927" y="130292"/>
                      <a:pt x="3887" y="130272"/>
                      <a:pt x="3887" y="130213"/>
                    </a:cubicBezTo>
                    <a:cubicBezTo>
                      <a:pt x="3887" y="130173"/>
                      <a:pt x="3927" y="130153"/>
                      <a:pt x="3967" y="130153"/>
                    </a:cubicBezTo>
                    <a:cubicBezTo>
                      <a:pt x="3987" y="130074"/>
                      <a:pt x="3967" y="129975"/>
                      <a:pt x="4026" y="129915"/>
                    </a:cubicBezTo>
                    <a:cubicBezTo>
                      <a:pt x="4066" y="129856"/>
                      <a:pt x="4086" y="129776"/>
                      <a:pt x="4066" y="129717"/>
                    </a:cubicBezTo>
                    <a:cubicBezTo>
                      <a:pt x="4046" y="129638"/>
                      <a:pt x="4066" y="129578"/>
                      <a:pt x="4086" y="129499"/>
                    </a:cubicBezTo>
                    <a:cubicBezTo>
                      <a:pt x="4106" y="129459"/>
                      <a:pt x="4066" y="129400"/>
                      <a:pt x="4026" y="129400"/>
                    </a:cubicBezTo>
                    <a:cubicBezTo>
                      <a:pt x="3967" y="129400"/>
                      <a:pt x="3947" y="129360"/>
                      <a:pt x="3947" y="129320"/>
                    </a:cubicBezTo>
                    <a:cubicBezTo>
                      <a:pt x="3947" y="129261"/>
                      <a:pt x="3947" y="129221"/>
                      <a:pt x="3987" y="129181"/>
                    </a:cubicBezTo>
                    <a:cubicBezTo>
                      <a:pt x="4026" y="129043"/>
                      <a:pt x="4066" y="128904"/>
                      <a:pt x="4066" y="128765"/>
                    </a:cubicBezTo>
                    <a:cubicBezTo>
                      <a:pt x="4066" y="128686"/>
                      <a:pt x="4125" y="128626"/>
                      <a:pt x="4106" y="128547"/>
                    </a:cubicBezTo>
                    <a:cubicBezTo>
                      <a:pt x="4066" y="128507"/>
                      <a:pt x="4066" y="128507"/>
                      <a:pt x="4106" y="128468"/>
                    </a:cubicBezTo>
                    <a:lnTo>
                      <a:pt x="4106" y="128428"/>
                    </a:lnTo>
                    <a:cubicBezTo>
                      <a:pt x="4066" y="128408"/>
                      <a:pt x="4066" y="128368"/>
                      <a:pt x="4086" y="128349"/>
                    </a:cubicBezTo>
                    <a:cubicBezTo>
                      <a:pt x="4086" y="128309"/>
                      <a:pt x="4086" y="128289"/>
                      <a:pt x="4106" y="128289"/>
                    </a:cubicBezTo>
                    <a:lnTo>
                      <a:pt x="4066" y="128111"/>
                    </a:lnTo>
                    <a:cubicBezTo>
                      <a:pt x="4086" y="128091"/>
                      <a:pt x="4086" y="128071"/>
                      <a:pt x="4106" y="128071"/>
                    </a:cubicBezTo>
                    <a:lnTo>
                      <a:pt x="4066" y="127972"/>
                    </a:lnTo>
                    <a:cubicBezTo>
                      <a:pt x="4046" y="127972"/>
                      <a:pt x="4006" y="127972"/>
                      <a:pt x="4006" y="127932"/>
                    </a:cubicBezTo>
                    <a:cubicBezTo>
                      <a:pt x="4026" y="127833"/>
                      <a:pt x="4046" y="127754"/>
                      <a:pt x="4086" y="127654"/>
                    </a:cubicBezTo>
                    <a:cubicBezTo>
                      <a:pt x="4066" y="127615"/>
                      <a:pt x="4086" y="127555"/>
                      <a:pt x="4106" y="127535"/>
                    </a:cubicBezTo>
                    <a:lnTo>
                      <a:pt x="4106" y="127436"/>
                    </a:lnTo>
                    <a:cubicBezTo>
                      <a:pt x="4106" y="127357"/>
                      <a:pt x="4185" y="127357"/>
                      <a:pt x="4205" y="127317"/>
                    </a:cubicBezTo>
                    <a:cubicBezTo>
                      <a:pt x="4185" y="127258"/>
                      <a:pt x="4165" y="127218"/>
                      <a:pt x="4165" y="127179"/>
                    </a:cubicBezTo>
                    <a:cubicBezTo>
                      <a:pt x="4165" y="127119"/>
                      <a:pt x="4125" y="127040"/>
                      <a:pt x="4205" y="127000"/>
                    </a:cubicBezTo>
                    <a:lnTo>
                      <a:pt x="4205" y="126960"/>
                    </a:lnTo>
                    <a:cubicBezTo>
                      <a:pt x="4185" y="126941"/>
                      <a:pt x="4185" y="126901"/>
                      <a:pt x="4205" y="126881"/>
                    </a:cubicBezTo>
                    <a:cubicBezTo>
                      <a:pt x="4244" y="126841"/>
                      <a:pt x="4264" y="126782"/>
                      <a:pt x="4244" y="126722"/>
                    </a:cubicBezTo>
                    <a:cubicBezTo>
                      <a:pt x="4205" y="126703"/>
                      <a:pt x="4205" y="126663"/>
                      <a:pt x="4225" y="126643"/>
                    </a:cubicBezTo>
                    <a:cubicBezTo>
                      <a:pt x="4225" y="126584"/>
                      <a:pt x="4244" y="126544"/>
                      <a:pt x="4284" y="126504"/>
                    </a:cubicBezTo>
                    <a:cubicBezTo>
                      <a:pt x="4284" y="126484"/>
                      <a:pt x="4284" y="126484"/>
                      <a:pt x="4284" y="126465"/>
                    </a:cubicBezTo>
                    <a:cubicBezTo>
                      <a:pt x="4284" y="126445"/>
                      <a:pt x="4264" y="126425"/>
                      <a:pt x="4264" y="126405"/>
                    </a:cubicBezTo>
                    <a:cubicBezTo>
                      <a:pt x="4264" y="126365"/>
                      <a:pt x="4225" y="126326"/>
                      <a:pt x="4244" y="126286"/>
                    </a:cubicBezTo>
                    <a:cubicBezTo>
                      <a:pt x="4244" y="126266"/>
                      <a:pt x="4284" y="126246"/>
                      <a:pt x="4324" y="126227"/>
                    </a:cubicBezTo>
                    <a:cubicBezTo>
                      <a:pt x="4344" y="126207"/>
                      <a:pt x="4344" y="126187"/>
                      <a:pt x="4344" y="126147"/>
                    </a:cubicBezTo>
                    <a:cubicBezTo>
                      <a:pt x="4344" y="126127"/>
                      <a:pt x="4344" y="126088"/>
                      <a:pt x="4403" y="126048"/>
                    </a:cubicBezTo>
                    <a:cubicBezTo>
                      <a:pt x="4443" y="126028"/>
                      <a:pt x="4423" y="125949"/>
                      <a:pt x="4403" y="125889"/>
                    </a:cubicBezTo>
                    <a:cubicBezTo>
                      <a:pt x="4304" y="125889"/>
                      <a:pt x="4344" y="125810"/>
                      <a:pt x="4324" y="125751"/>
                    </a:cubicBezTo>
                    <a:cubicBezTo>
                      <a:pt x="4304" y="125652"/>
                      <a:pt x="4284" y="125552"/>
                      <a:pt x="4264" y="125453"/>
                    </a:cubicBezTo>
                    <a:cubicBezTo>
                      <a:pt x="4205" y="125334"/>
                      <a:pt x="4205" y="125195"/>
                      <a:pt x="4264" y="125096"/>
                    </a:cubicBezTo>
                    <a:lnTo>
                      <a:pt x="4264" y="124997"/>
                    </a:lnTo>
                    <a:cubicBezTo>
                      <a:pt x="4264" y="124957"/>
                      <a:pt x="4284" y="124918"/>
                      <a:pt x="4324" y="124898"/>
                    </a:cubicBezTo>
                    <a:cubicBezTo>
                      <a:pt x="4324" y="124858"/>
                      <a:pt x="4324" y="124838"/>
                      <a:pt x="4264" y="124819"/>
                    </a:cubicBezTo>
                    <a:cubicBezTo>
                      <a:pt x="4259" y="124816"/>
                      <a:pt x="4254" y="124815"/>
                      <a:pt x="4252" y="124815"/>
                    </a:cubicBezTo>
                    <a:cubicBezTo>
                      <a:pt x="4235" y="124815"/>
                      <a:pt x="4264" y="124858"/>
                      <a:pt x="4264" y="124858"/>
                    </a:cubicBezTo>
                    <a:cubicBezTo>
                      <a:pt x="4244" y="124858"/>
                      <a:pt x="4225" y="124838"/>
                      <a:pt x="4244" y="124819"/>
                    </a:cubicBezTo>
                    <a:cubicBezTo>
                      <a:pt x="4244" y="124779"/>
                      <a:pt x="4244" y="124759"/>
                      <a:pt x="4264" y="124719"/>
                    </a:cubicBezTo>
                    <a:cubicBezTo>
                      <a:pt x="4264" y="124700"/>
                      <a:pt x="4185" y="124680"/>
                      <a:pt x="4225" y="124660"/>
                    </a:cubicBezTo>
                    <a:cubicBezTo>
                      <a:pt x="4244" y="124620"/>
                      <a:pt x="4324" y="124600"/>
                      <a:pt x="4284" y="124521"/>
                    </a:cubicBezTo>
                    <a:cubicBezTo>
                      <a:pt x="4244" y="124442"/>
                      <a:pt x="4284" y="124402"/>
                      <a:pt x="4284" y="124343"/>
                    </a:cubicBezTo>
                    <a:cubicBezTo>
                      <a:pt x="4284" y="124243"/>
                      <a:pt x="4284" y="124124"/>
                      <a:pt x="4284" y="124025"/>
                    </a:cubicBezTo>
                    <a:lnTo>
                      <a:pt x="4225" y="124025"/>
                    </a:lnTo>
                    <a:lnTo>
                      <a:pt x="4225" y="124124"/>
                    </a:lnTo>
                    <a:cubicBezTo>
                      <a:pt x="4225" y="124124"/>
                      <a:pt x="4225" y="124144"/>
                      <a:pt x="4205" y="124144"/>
                    </a:cubicBezTo>
                    <a:cubicBezTo>
                      <a:pt x="4205" y="124144"/>
                      <a:pt x="4185" y="124144"/>
                      <a:pt x="4185" y="124124"/>
                    </a:cubicBezTo>
                    <a:cubicBezTo>
                      <a:pt x="4185" y="124124"/>
                      <a:pt x="4145" y="124065"/>
                      <a:pt x="4185" y="124025"/>
                    </a:cubicBezTo>
                    <a:lnTo>
                      <a:pt x="4225" y="123887"/>
                    </a:lnTo>
                    <a:lnTo>
                      <a:pt x="4225" y="123887"/>
                    </a:lnTo>
                    <a:cubicBezTo>
                      <a:pt x="4210" y="123891"/>
                      <a:pt x="4196" y="123894"/>
                      <a:pt x="4184" y="123894"/>
                    </a:cubicBezTo>
                    <a:cubicBezTo>
                      <a:pt x="4148" y="123894"/>
                      <a:pt x="4125" y="123872"/>
                      <a:pt x="4125" y="123827"/>
                    </a:cubicBezTo>
                    <a:cubicBezTo>
                      <a:pt x="4125" y="123807"/>
                      <a:pt x="4125" y="123768"/>
                      <a:pt x="4145" y="123748"/>
                    </a:cubicBezTo>
                    <a:cubicBezTo>
                      <a:pt x="4145" y="123688"/>
                      <a:pt x="4125" y="123629"/>
                      <a:pt x="4086" y="123589"/>
                    </a:cubicBezTo>
                    <a:cubicBezTo>
                      <a:pt x="4046" y="123530"/>
                      <a:pt x="4046" y="123530"/>
                      <a:pt x="4086" y="123490"/>
                    </a:cubicBezTo>
                    <a:lnTo>
                      <a:pt x="4125" y="123490"/>
                    </a:lnTo>
                    <a:cubicBezTo>
                      <a:pt x="4165" y="123470"/>
                      <a:pt x="4165" y="123450"/>
                      <a:pt x="4205" y="123411"/>
                    </a:cubicBezTo>
                    <a:lnTo>
                      <a:pt x="4284" y="123351"/>
                    </a:lnTo>
                    <a:cubicBezTo>
                      <a:pt x="4324" y="123232"/>
                      <a:pt x="4304" y="123093"/>
                      <a:pt x="4244" y="122954"/>
                    </a:cubicBezTo>
                    <a:cubicBezTo>
                      <a:pt x="4205" y="122855"/>
                      <a:pt x="4225" y="122816"/>
                      <a:pt x="4304" y="122776"/>
                    </a:cubicBezTo>
                    <a:lnTo>
                      <a:pt x="4304" y="122736"/>
                    </a:lnTo>
                    <a:cubicBezTo>
                      <a:pt x="4264" y="122716"/>
                      <a:pt x="4185" y="122736"/>
                      <a:pt x="4205" y="122637"/>
                    </a:cubicBezTo>
                    <a:cubicBezTo>
                      <a:pt x="4205" y="122597"/>
                      <a:pt x="4225" y="122558"/>
                      <a:pt x="4185" y="122538"/>
                    </a:cubicBezTo>
                    <a:cubicBezTo>
                      <a:pt x="4125" y="122518"/>
                      <a:pt x="4125" y="122498"/>
                      <a:pt x="4145" y="122459"/>
                    </a:cubicBezTo>
                    <a:cubicBezTo>
                      <a:pt x="4165" y="122360"/>
                      <a:pt x="4165" y="122241"/>
                      <a:pt x="4145" y="122122"/>
                    </a:cubicBezTo>
                    <a:lnTo>
                      <a:pt x="4086" y="121923"/>
                    </a:lnTo>
                    <a:cubicBezTo>
                      <a:pt x="4086" y="121864"/>
                      <a:pt x="4066" y="121824"/>
                      <a:pt x="4086" y="121765"/>
                    </a:cubicBezTo>
                    <a:cubicBezTo>
                      <a:pt x="4086" y="121745"/>
                      <a:pt x="4086" y="121745"/>
                      <a:pt x="4086" y="121745"/>
                    </a:cubicBezTo>
                    <a:lnTo>
                      <a:pt x="4086" y="121725"/>
                    </a:lnTo>
                    <a:cubicBezTo>
                      <a:pt x="4086" y="121725"/>
                      <a:pt x="4066" y="121685"/>
                      <a:pt x="4086" y="121665"/>
                    </a:cubicBezTo>
                    <a:cubicBezTo>
                      <a:pt x="4086" y="121606"/>
                      <a:pt x="4106" y="121546"/>
                      <a:pt x="4046" y="121527"/>
                    </a:cubicBezTo>
                    <a:cubicBezTo>
                      <a:pt x="4046" y="121527"/>
                      <a:pt x="4046" y="121487"/>
                      <a:pt x="4026" y="121467"/>
                    </a:cubicBezTo>
                    <a:cubicBezTo>
                      <a:pt x="3987" y="121388"/>
                      <a:pt x="3967" y="121308"/>
                      <a:pt x="3967" y="121229"/>
                    </a:cubicBezTo>
                    <a:lnTo>
                      <a:pt x="3967" y="121150"/>
                    </a:lnTo>
                    <a:lnTo>
                      <a:pt x="3947" y="121150"/>
                    </a:lnTo>
                    <a:cubicBezTo>
                      <a:pt x="3947" y="121170"/>
                      <a:pt x="3947" y="121189"/>
                      <a:pt x="3907" y="121189"/>
                    </a:cubicBezTo>
                    <a:cubicBezTo>
                      <a:pt x="3887" y="121189"/>
                      <a:pt x="3887" y="121170"/>
                      <a:pt x="3887" y="121150"/>
                    </a:cubicBezTo>
                    <a:cubicBezTo>
                      <a:pt x="3907" y="121130"/>
                      <a:pt x="3907" y="121130"/>
                      <a:pt x="3927" y="121110"/>
                    </a:cubicBezTo>
                    <a:cubicBezTo>
                      <a:pt x="3927" y="121090"/>
                      <a:pt x="3927" y="121070"/>
                      <a:pt x="3927" y="121051"/>
                    </a:cubicBezTo>
                    <a:lnTo>
                      <a:pt x="3927" y="121011"/>
                    </a:lnTo>
                    <a:lnTo>
                      <a:pt x="3907" y="121011"/>
                    </a:lnTo>
                    <a:cubicBezTo>
                      <a:pt x="3868" y="121011"/>
                      <a:pt x="3828" y="121011"/>
                      <a:pt x="3808" y="120971"/>
                    </a:cubicBezTo>
                    <a:lnTo>
                      <a:pt x="3808" y="120872"/>
                    </a:lnTo>
                    <a:cubicBezTo>
                      <a:pt x="3729" y="120813"/>
                      <a:pt x="3788" y="120714"/>
                      <a:pt x="3729" y="120634"/>
                    </a:cubicBezTo>
                    <a:cubicBezTo>
                      <a:pt x="3689" y="120555"/>
                      <a:pt x="3689" y="120555"/>
                      <a:pt x="3729" y="120535"/>
                    </a:cubicBezTo>
                    <a:cubicBezTo>
                      <a:pt x="3768" y="120495"/>
                      <a:pt x="3749" y="120436"/>
                      <a:pt x="3788" y="120396"/>
                    </a:cubicBezTo>
                    <a:cubicBezTo>
                      <a:pt x="3788" y="120357"/>
                      <a:pt x="3788" y="120337"/>
                      <a:pt x="3768" y="120317"/>
                    </a:cubicBezTo>
                    <a:cubicBezTo>
                      <a:pt x="3669" y="120238"/>
                      <a:pt x="3709" y="120158"/>
                      <a:pt x="3709" y="120059"/>
                    </a:cubicBezTo>
                    <a:cubicBezTo>
                      <a:pt x="3709" y="120039"/>
                      <a:pt x="3689" y="120000"/>
                      <a:pt x="3689" y="119980"/>
                    </a:cubicBezTo>
                    <a:cubicBezTo>
                      <a:pt x="3709" y="119940"/>
                      <a:pt x="3689" y="119900"/>
                      <a:pt x="3649" y="119881"/>
                    </a:cubicBezTo>
                    <a:cubicBezTo>
                      <a:pt x="3590" y="119861"/>
                      <a:pt x="3610" y="119801"/>
                      <a:pt x="3630" y="119762"/>
                    </a:cubicBezTo>
                    <a:cubicBezTo>
                      <a:pt x="3570" y="119722"/>
                      <a:pt x="3550" y="119682"/>
                      <a:pt x="3610" y="119643"/>
                    </a:cubicBezTo>
                    <a:cubicBezTo>
                      <a:pt x="3649" y="119583"/>
                      <a:pt x="3669" y="119524"/>
                      <a:pt x="3669" y="119444"/>
                    </a:cubicBezTo>
                    <a:cubicBezTo>
                      <a:pt x="3649" y="119444"/>
                      <a:pt x="3630" y="119424"/>
                      <a:pt x="3649" y="119405"/>
                    </a:cubicBezTo>
                    <a:cubicBezTo>
                      <a:pt x="3669" y="119306"/>
                      <a:pt x="3669" y="119306"/>
                      <a:pt x="3610" y="119266"/>
                    </a:cubicBezTo>
                    <a:lnTo>
                      <a:pt x="3570" y="119266"/>
                    </a:lnTo>
                    <a:cubicBezTo>
                      <a:pt x="3530" y="119246"/>
                      <a:pt x="3530" y="119226"/>
                      <a:pt x="3530" y="119187"/>
                    </a:cubicBezTo>
                    <a:cubicBezTo>
                      <a:pt x="3530" y="119163"/>
                      <a:pt x="3544" y="119154"/>
                      <a:pt x="3559" y="119154"/>
                    </a:cubicBezTo>
                    <a:cubicBezTo>
                      <a:pt x="3570" y="119154"/>
                      <a:pt x="3582" y="119158"/>
                      <a:pt x="3590" y="119167"/>
                    </a:cubicBezTo>
                    <a:cubicBezTo>
                      <a:pt x="3601" y="119172"/>
                      <a:pt x="3613" y="119174"/>
                      <a:pt x="3625" y="119174"/>
                    </a:cubicBezTo>
                    <a:cubicBezTo>
                      <a:pt x="3659" y="119174"/>
                      <a:pt x="3694" y="119156"/>
                      <a:pt x="3709" y="119127"/>
                    </a:cubicBezTo>
                    <a:cubicBezTo>
                      <a:pt x="3709" y="119087"/>
                      <a:pt x="3768" y="119028"/>
                      <a:pt x="3749" y="118968"/>
                    </a:cubicBezTo>
                    <a:cubicBezTo>
                      <a:pt x="3729" y="118909"/>
                      <a:pt x="3768" y="118869"/>
                      <a:pt x="3808" y="118830"/>
                    </a:cubicBezTo>
                    <a:lnTo>
                      <a:pt x="3808" y="118810"/>
                    </a:lnTo>
                    <a:lnTo>
                      <a:pt x="3808" y="118790"/>
                    </a:lnTo>
                    <a:cubicBezTo>
                      <a:pt x="3808" y="118730"/>
                      <a:pt x="3788" y="118691"/>
                      <a:pt x="3788" y="118631"/>
                    </a:cubicBezTo>
                    <a:cubicBezTo>
                      <a:pt x="3768" y="118592"/>
                      <a:pt x="3768" y="118552"/>
                      <a:pt x="3808" y="118512"/>
                    </a:cubicBezTo>
                    <a:cubicBezTo>
                      <a:pt x="3868" y="118393"/>
                      <a:pt x="3887" y="118254"/>
                      <a:pt x="3887" y="118116"/>
                    </a:cubicBezTo>
                    <a:cubicBezTo>
                      <a:pt x="3887" y="118056"/>
                      <a:pt x="3967" y="117997"/>
                      <a:pt x="3887" y="117937"/>
                    </a:cubicBezTo>
                    <a:cubicBezTo>
                      <a:pt x="3868" y="117917"/>
                      <a:pt x="3848" y="117897"/>
                      <a:pt x="3848" y="117897"/>
                    </a:cubicBezTo>
                    <a:cubicBezTo>
                      <a:pt x="3907" y="117759"/>
                      <a:pt x="3729" y="117660"/>
                      <a:pt x="3828" y="117521"/>
                    </a:cubicBezTo>
                    <a:cubicBezTo>
                      <a:pt x="3828" y="117521"/>
                      <a:pt x="3848" y="117501"/>
                      <a:pt x="3848" y="117481"/>
                    </a:cubicBezTo>
                    <a:cubicBezTo>
                      <a:pt x="3749" y="117481"/>
                      <a:pt x="3749" y="117481"/>
                      <a:pt x="3749" y="117560"/>
                    </a:cubicBezTo>
                    <a:lnTo>
                      <a:pt x="3749" y="117600"/>
                    </a:lnTo>
                    <a:cubicBezTo>
                      <a:pt x="3749" y="117640"/>
                      <a:pt x="3729" y="117655"/>
                      <a:pt x="3709" y="117655"/>
                    </a:cubicBezTo>
                    <a:cubicBezTo>
                      <a:pt x="3689" y="117655"/>
                      <a:pt x="3669" y="117640"/>
                      <a:pt x="3669" y="117620"/>
                    </a:cubicBezTo>
                    <a:cubicBezTo>
                      <a:pt x="3649" y="117541"/>
                      <a:pt x="3669" y="117461"/>
                      <a:pt x="3709" y="117402"/>
                    </a:cubicBezTo>
                    <a:cubicBezTo>
                      <a:pt x="3610" y="117402"/>
                      <a:pt x="3610" y="117501"/>
                      <a:pt x="3590" y="117501"/>
                    </a:cubicBezTo>
                    <a:cubicBezTo>
                      <a:pt x="3550" y="117481"/>
                      <a:pt x="3590" y="117481"/>
                      <a:pt x="3590" y="117481"/>
                    </a:cubicBezTo>
                    <a:cubicBezTo>
                      <a:pt x="3590" y="117362"/>
                      <a:pt x="3570" y="117243"/>
                      <a:pt x="3511" y="117164"/>
                    </a:cubicBezTo>
                    <a:cubicBezTo>
                      <a:pt x="3491" y="117144"/>
                      <a:pt x="3471" y="117144"/>
                      <a:pt x="3451" y="117144"/>
                    </a:cubicBezTo>
                    <a:lnTo>
                      <a:pt x="3411" y="117144"/>
                    </a:lnTo>
                    <a:cubicBezTo>
                      <a:pt x="3372" y="117144"/>
                      <a:pt x="3352" y="117124"/>
                      <a:pt x="3352" y="117084"/>
                    </a:cubicBezTo>
                    <a:cubicBezTo>
                      <a:pt x="3352" y="117065"/>
                      <a:pt x="3372" y="117025"/>
                      <a:pt x="3411" y="117025"/>
                    </a:cubicBezTo>
                    <a:cubicBezTo>
                      <a:pt x="3441" y="117025"/>
                      <a:pt x="3493" y="117058"/>
                      <a:pt x="3526" y="117058"/>
                    </a:cubicBezTo>
                    <a:cubicBezTo>
                      <a:pt x="3537" y="117058"/>
                      <a:pt x="3545" y="117055"/>
                      <a:pt x="3550" y="117045"/>
                    </a:cubicBezTo>
                    <a:cubicBezTo>
                      <a:pt x="3590" y="117005"/>
                      <a:pt x="3610" y="116926"/>
                      <a:pt x="3590" y="116866"/>
                    </a:cubicBezTo>
                    <a:cubicBezTo>
                      <a:pt x="3550" y="116807"/>
                      <a:pt x="3630" y="116787"/>
                      <a:pt x="3649" y="116727"/>
                    </a:cubicBezTo>
                    <a:lnTo>
                      <a:pt x="3649" y="116608"/>
                    </a:lnTo>
                    <a:cubicBezTo>
                      <a:pt x="3643" y="116602"/>
                      <a:pt x="3636" y="116600"/>
                      <a:pt x="3630" y="116600"/>
                    </a:cubicBezTo>
                    <a:cubicBezTo>
                      <a:pt x="3616" y="116600"/>
                      <a:pt x="3603" y="116608"/>
                      <a:pt x="3590" y="116608"/>
                    </a:cubicBezTo>
                    <a:cubicBezTo>
                      <a:pt x="3580" y="116608"/>
                      <a:pt x="3565" y="116613"/>
                      <a:pt x="3550" y="116613"/>
                    </a:cubicBezTo>
                    <a:cubicBezTo>
                      <a:pt x="3535" y="116613"/>
                      <a:pt x="3521" y="116608"/>
                      <a:pt x="3511" y="116589"/>
                    </a:cubicBezTo>
                    <a:cubicBezTo>
                      <a:pt x="3451" y="116549"/>
                      <a:pt x="3431" y="116470"/>
                      <a:pt x="3471" y="116430"/>
                    </a:cubicBezTo>
                    <a:cubicBezTo>
                      <a:pt x="3485" y="116401"/>
                      <a:pt x="3511" y="116383"/>
                      <a:pt x="3539" y="116383"/>
                    </a:cubicBezTo>
                    <a:cubicBezTo>
                      <a:pt x="3549" y="116383"/>
                      <a:pt x="3559" y="116385"/>
                      <a:pt x="3570" y="116390"/>
                    </a:cubicBezTo>
                    <a:cubicBezTo>
                      <a:pt x="3610" y="116390"/>
                      <a:pt x="3649" y="116410"/>
                      <a:pt x="3689" y="116430"/>
                    </a:cubicBezTo>
                    <a:lnTo>
                      <a:pt x="3669" y="116390"/>
                    </a:lnTo>
                    <a:cubicBezTo>
                      <a:pt x="3630" y="116351"/>
                      <a:pt x="3630" y="116311"/>
                      <a:pt x="3669" y="116291"/>
                    </a:cubicBezTo>
                    <a:lnTo>
                      <a:pt x="3669" y="116271"/>
                    </a:lnTo>
                    <a:lnTo>
                      <a:pt x="3669" y="116251"/>
                    </a:lnTo>
                    <a:cubicBezTo>
                      <a:pt x="3649" y="116232"/>
                      <a:pt x="3649" y="116212"/>
                      <a:pt x="3630" y="116212"/>
                    </a:cubicBezTo>
                    <a:lnTo>
                      <a:pt x="3550" y="116251"/>
                    </a:lnTo>
                    <a:cubicBezTo>
                      <a:pt x="3528" y="116267"/>
                      <a:pt x="3508" y="116273"/>
                      <a:pt x="3492" y="116273"/>
                    </a:cubicBezTo>
                    <a:cubicBezTo>
                      <a:pt x="3466" y="116273"/>
                      <a:pt x="3451" y="116256"/>
                      <a:pt x="3451" y="116232"/>
                    </a:cubicBezTo>
                    <a:cubicBezTo>
                      <a:pt x="3471" y="116192"/>
                      <a:pt x="3491" y="116152"/>
                      <a:pt x="3491" y="116113"/>
                    </a:cubicBezTo>
                    <a:cubicBezTo>
                      <a:pt x="3471" y="116113"/>
                      <a:pt x="3451" y="116093"/>
                      <a:pt x="3451" y="116073"/>
                    </a:cubicBezTo>
                    <a:cubicBezTo>
                      <a:pt x="3451" y="116014"/>
                      <a:pt x="3471" y="115954"/>
                      <a:pt x="3491" y="115895"/>
                    </a:cubicBezTo>
                    <a:cubicBezTo>
                      <a:pt x="3471" y="115895"/>
                      <a:pt x="3451" y="115875"/>
                      <a:pt x="3451" y="115855"/>
                    </a:cubicBezTo>
                    <a:cubicBezTo>
                      <a:pt x="3451" y="115756"/>
                      <a:pt x="3451" y="115637"/>
                      <a:pt x="3451" y="115538"/>
                    </a:cubicBezTo>
                    <a:cubicBezTo>
                      <a:pt x="3411" y="115498"/>
                      <a:pt x="3411" y="115458"/>
                      <a:pt x="3411" y="115419"/>
                    </a:cubicBezTo>
                    <a:cubicBezTo>
                      <a:pt x="3411" y="115359"/>
                      <a:pt x="3411" y="115280"/>
                      <a:pt x="3411" y="115220"/>
                    </a:cubicBezTo>
                    <a:cubicBezTo>
                      <a:pt x="3372" y="115141"/>
                      <a:pt x="3451" y="115062"/>
                      <a:pt x="3431" y="114982"/>
                    </a:cubicBezTo>
                    <a:cubicBezTo>
                      <a:pt x="3431" y="114943"/>
                      <a:pt x="3491" y="114923"/>
                      <a:pt x="3511" y="114923"/>
                    </a:cubicBezTo>
                    <a:cubicBezTo>
                      <a:pt x="3550" y="114943"/>
                      <a:pt x="3570" y="114943"/>
                      <a:pt x="3590" y="114962"/>
                    </a:cubicBezTo>
                    <a:cubicBezTo>
                      <a:pt x="3630" y="114903"/>
                      <a:pt x="3649" y="114843"/>
                      <a:pt x="3630" y="114784"/>
                    </a:cubicBezTo>
                    <a:cubicBezTo>
                      <a:pt x="3590" y="114784"/>
                      <a:pt x="3570" y="114784"/>
                      <a:pt x="3590" y="114744"/>
                    </a:cubicBezTo>
                    <a:cubicBezTo>
                      <a:pt x="3610" y="114705"/>
                      <a:pt x="3649" y="114665"/>
                      <a:pt x="3709" y="114645"/>
                    </a:cubicBezTo>
                    <a:cubicBezTo>
                      <a:pt x="3729" y="114645"/>
                      <a:pt x="3729" y="114665"/>
                      <a:pt x="3729" y="114685"/>
                    </a:cubicBezTo>
                    <a:cubicBezTo>
                      <a:pt x="3788" y="114645"/>
                      <a:pt x="3768" y="114586"/>
                      <a:pt x="3788" y="114546"/>
                    </a:cubicBezTo>
                    <a:cubicBezTo>
                      <a:pt x="3808" y="114447"/>
                      <a:pt x="3828" y="114348"/>
                      <a:pt x="3868" y="114249"/>
                    </a:cubicBezTo>
                    <a:cubicBezTo>
                      <a:pt x="3868" y="114229"/>
                      <a:pt x="3848" y="114209"/>
                      <a:pt x="3828" y="114209"/>
                    </a:cubicBezTo>
                    <a:cubicBezTo>
                      <a:pt x="3808" y="114189"/>
                      <a:pt x="3768" y="114169"/>
                      <a:pt x="3749" y="114149"/>
                    </a:cubicBezTo>
                    <a:cubicBezTo>
                      <a:pt x="3743" y="114144"/>
                      <a:pt x="3737" y="114141"/>
                      <a:pt x="3731" y="114141"/>
                    </a:cubicBezTo>
                    <a:cubicBezTo>
                      <a:pt x="3717" y="114141"/>
                      <a:pt x="3703" y="114155"/>
                      <a:pt x="3689" y="114169"/>
                    </a:cubicBezTo>
                    <a:cubicBezTo>
                      <a:pt x="3689" y="114189"/>
                      <a:pt x="3749" y="114249"/>
                      <a:pt x="3689" y="114268"/>
                    </a:cubicBezTo>
                    <a:cubicBezTo>
                      <a:pt x="3677" y="114274"/>
                      <a:pt x="3668" y="114277"/>
                      <a:pt x="3658" y="114277"/>
                    </a:cubicBezTo>
                    <a:cubicBezTo>
                      <a:pt x="3636" y="114277"/>
                      <a:pt x="3618" y="114263"/>
                      <a:pt x="3590" y="114249"/>
                    </a:cubicBezTo>
                    <a:cubicBezTo>
                      <a:pt x="3590" y="114189"/>
                      <a:pt x="3630" y="114130"/>
                      <a:pt x="3590" y="114050"/>
                    </a:cubicBezTo>
                    <a:cubicBezTo>
                      <a:pt x="3550" y="113991"/>
                      <a:pt x="3590" y="113991"/>
                      <a:pt x="3610" y="113951"/>
                    </a:cubicBezTo>
                    <a:cubicBezTo>
                      <a:pt x="3630" y="113892"/>
                      <a:pt x="3669" y="113832"/>
                      <a:pt x="3729" y="113812"/>
                    </a:cubicBezTo>
                    <a:cubicBezTo>
                      <a:pt x="3729" y="113773"/>
                      <a:pt x="3729" y="113753"/>
                      <a:pt x="3768" y="113753"/>
                    </a:cubicBezTo>
                    <a:cubicBezTo>
                      <a:pt x="3788" y="113693"/>
                      <a:pt x="3768" y="113634"/>
                      <a:pt x="3749" y="113574"/>
                    </a:cubicBezTo>
                    <a:cubicBezTo>
                      <a:pt x="3709" y="113515"/>
                      <a:pt x="3689" y="113416"/>
                      <a:pt x="3729" y="113336"/>
                    </a:cubicBezTo>
                    <a:cubicBezTo>
                      <a:pt x="3729" y="113277"/>
                      <a:pt x="3729" y="113237"/>
                      <a:pt x="3729" y="113178"/>
                    </a:cubicBezTo>
                    <a:cubicBezTo>
                      <a:pt x="3729" y="113138"/>
                      <a:pt x="3709" y="113098"/>
                      <a:pt x="3649" y="113098"/>
                    </a:cubicBezTo>
                    <a:cubicBezTo>
                      <a:pt x="3610" y="113078"/>
                      <a:pt x="3610" y="113098"/>
                      <a:pt x="3590" y="113059"/>
                    </a:cubicBezTo>
                    <a:cubicBezTo>
                      <a:pt x="3590" y="113039"/>
                      <a:pt x="3590" y="113019"/>
                      <a:pt x="3590" y="113019"/>
                    </a:cubicBezTo>
                    <a:cubicBezTo>
                      <a:pt x="3590" y="112999"/>
                      <a:pt x="3570" y="112979"/>
                      <a:pt x="3570" y="112959"/>
                    </a:cubicBezTo>
                    <a:cubicBezTo>
                      <a:pt x="3590" y="112880"/>
                      <a:pt x="3550" y="112880"/>
                      <a:pt x="3570" y="112841"/>
                    </a:cubicBezTo>
                    <a:cubicBezTo>
                      <a:pt x="3590" y="112841"/>
                      <a:pt x="3610" y="112821"/>
                      <a:pt x="3630" y="112801"/>
                    </a:cubicBezTo>
                    <a:cubicBezTo>
                      <a:pt x="3649" y="112781"/>
                      <a:pt x="3649" y="112741"/>
                      <a:pt x="3610" y="112702"/>
                    </a:cubicBezTo>
                    <a:cubicBezTo>
                      <a:pt x="3530" y="112622"/>
                      <a:pt x="3570" y="112543"/>
                      <a:pt x="3610" y="112464"/>
                    </a:cubicBezTo>
                    <a:lnTo>
                      <a:pt x="3610" y="112246"/>
                    </a:lnTo>
                    <a:cubicBezTo>
                      <a:pt x="3550" y="112186"/>
                      <a:pt x="3550" y="112186"/>
                      <a:pt x="3610" y="112107"/>
                    </a:cubicBezTo>
                    <a:cubicBezTo>
                      <a:pt x="3649" y="112127"/>
                      <a:pt x="3649" y="112166"/>
                      <a:pt x="3649" y="112206"/>
                    </a:cubicBezTo>
                    <a:lnTo>
                      <a:pt x="3749" y="112166"/>
                    </a:lnTo>
                    <a:lnTo>
                      <a:pt x="3788" y="112127"/>
                    </a:lnTo>
                    <a:cubicBezTo>
                      <a:pt x="3768" y="112067"/>
                      <a:pt x="3729" y="112027"/>
                      <a:pt x="3788" y="111988"/>
                    </a:cubicBezTo>
                    <a:cubicBezTo>
                      <a:pt x="3848" y="111948"/>
                      <a:pt x="3868" y="111849"/>
                      <a:pt x="3967" y="111849"/>
                    </a:cubicBezTo>
                    <a:cubicBezTo>
                      <a:pt x="3967" y="111770"/>
                      <a:pt x="4006" y="111690"/>
                      <a:pt x="3967" y="111611"/>
                    </a:cubicBezTo>
                    <a:cubicBezTo>
                      <a:pt x="3947" y="111551"/>
                      <a:pt x="3967" y="111492"/>
                      <a:pt x="4006" y="111432"/>
                    </a:cubicBezTo>
                    <a:cubicBezTo>
                      <a:pt x="3907" y="111353"/>
                      <a:pt x="3729" y="111353"/>
                      <a:pt x="3749" y="111274"/>
                    </a:cubicBezTo>
                    <a:cubicBezTo>
                      <a:pt x="3768" y="111195"/>
                      <a:pt x="3828" y="111214"/>
                      <a:pt x="3887" y="111195"/>
                    </a:cubicBezTo>
                    <a:cubicBezTo>
                      <a:pt x="3987" y="111195"/>
                      <a:pt x="3987" y="111195"/>
                      <a:pt x="3987" y="111155"/>
                    </a:cubicBezTo>
                    <a:cubicBezTo>
                      <a:pt x="3987" y="111095"/>
                      <a:pt x="3987" y="111056"/>
                      <a:pt x="3967" y="110996"/>
                    </a:cubicBezTo>
                    <a:cubicBezTo>
                      <a:pt x="3947" y="110957"/>
                      <a:pt x="3967" y="110897"/>
                      <a:pt x="3987" y="110857"/>
                    </a:cubicBezTo>
                    <a:cubicBezTo>
                      <a:pt x="4046" y="110798"/>
                      <a:pt x="4086" y="110719"/>
                      <a:pt x="4046" y="110659"/>
                    </a:cubicBezTo>
                    <a:cubicBezTo>
                      <a:pt x="3927" y="110600"/>
                      <a:pt x="4006" y="110500"/>
                      <a:pt x="3987" y="110421"/>
                    </a:cubicBezTo>
                    <a:cubicBezTo>
                      <a:pt x="3967" y="110342"/>
                      <a:pt x="4006" y="110342"/>
                      <a:pt x="4066" y="110342"/>
                    </a:cubicBezTo>
                    <a:cubicBezTo>
                      <a:pt x="4086" y="110342"/>
                      <a:pt x="4086" y="110322"/>
                      <a:pt x="4106" y="110322"/>
                    </a:cubicBezTo>
                    <a:lnTo>
                      <a:pt x="4106" y="110243"/>
                    </a:lnTo>
                    <a:cubicBezTo>
                      <a:pt x="4106" y="110183"/>
                      <a:pt x="4125" y="110124"/>
                      <a:pt x="4145" y="110064"/>
                    </a:cubicBezTo>
                    <a:cubicBezTo>
                      <a:pt x="4128" y="110029"/>
                      <a:pt x="4157" y="109962"/>
                      <a:pt x="4093" y="109962"/>
                    </a:cubicBezTo>
                    <a:cubicBezTo>
                      <a:pt x="4086" y="109962"/>
                      <a:pt x="4077" y="109963"/>
                      <a:pt x="4066" y="109965"/>
                    </a:cubicBezTo>
                    <a:cubicBezTo>
                      <a:pt x="4055" y="109969"/>
                      <a:pt x="4045" y="109970"/>
                      <a:pt x="4037" y="109970"/>
                    </a:cubicBezTo>
                    <a:cubicBezTo>
                      <a:pt x="3999" y="109970"/>
                      <a:pt x="3983" y="109938"/>
                      <a:pt x="3967" y="109905"/>
                    </a:cubicBezTo>
                    <a:cubicBezTo>
                      <a:pt x="3907" y="109866"/>
                      <a:pt x="3887" y="109786"/>
                      <a:pt x="3868" y="109727"/>
                    </a:cubicBezTo>
                    <a:cubicBezTo>
                      <a:pt x="3848" y="109707"/>
                      <a:pt x="3828" y="109668"/>
                      <a:pt x="3828" y="109628"/>
                    </a:cubicBezTo>
                    <a:cubicBezTo>
                      <a:pt x="3828" y="109608"/>
                      <a:pt x="3828" y="109568"/>
                      <a:pt x="3848" y="109529"/>
                    </a:cubicBezTo>
                    <a:cubicBezTo>
                      <a:pt x="3848" y="109489"/>
                      <a:pt x="3768" y="109410"/>
                      <a:pt x="3828" y="109350"/>
                    </a:cubicBezTo>
                    <a:cubicBezTo>
                      <a:pt x="3808" y="109311"/>
                      <a:pt x="3768" y="109271"/>
                      <a:pt x="3788" y="109211"/>
                    </a:cubicBezTo>
                    <a:cubicBezTo>
                      <a:pt x="3808" y="109152"/>
                      <a:pt x="3788" y="109132"/>
                      <a:pt x="3768" y="109092"/>
                    </a:cubicBezTo>
                    <a:cubicBezTo>
                      <a:pt x="3749" y="109053"/>
                      <a:pt x="3768" y="109013"/>
                      <a:pt x="3828" y="108993"/>
                    </a:cubicBezTo>
                    <a:cubicBezTo>
                      <a:pt x="3828" y="108993"/>
                      <a:pt x="3828" y="108973"/>
                      <a:pt x="3828" y="108954"/>
                    </a:cubicBezTo>
                    <a:lnTo>
                      <a:pt x="3828" y="108934"/>
                    </a:lnTo>
                    <a:cubicBezTo>
                      <a:pt x="3808" y="108934"/>
                      <a:pt x="3788" y="108894"/>
                      <a:pt x="3788" y="108854"/>
                    </a:cubicBezTo>
                    <a:cubicBezTo>
                      <a:pt x="3808" y="108835"/>
                      <a:pt x="3848" y="108835"/>
                      <a:pt x="3868" y="108835"/>
                    </a:cubicBezTo>
                    <a:lnTo>
                      <a:pt x="3927" y="108835"/>
                    </a:lnTo>
                    <a:cubicBezTo>
                      <a:pt x="3967" y="108775"/>
                      <a:pt x="3947" y="108696"/>
                      <a:pt x="4006" y="108636"/>
                    </a:cubicBezTo>
                    <a:cubicBezTo>
                      <a:pt x="4006" y="108616"/>
                      <a:pt x="4026" y="108597"/>
                      <a:pt x="4046" y="108597"/>
                    </a:cubicBezTo>
                    <a:lnTo>
                      <a:pt x="4046" y="108577"/>
                    </a:lnTo>
                    <a:lnTo>
                      <a:pt x="4046" y="108517"/>
                    </a:lnTo>
                    <a:cubicBezTo>
                      <a:pt x="4046" y="108478"/>
                      <a:pt x="4026" y="108438"/>
                      <a:pt x="4086" y="108418"/>
                    </a:cubicBezTo>
                    <a:cubicBezTo>
                      <a:pt x="4086" y="108359"/>
                      <a:pt x="4125" y="108319"/>
                      <a:pt x="4165" y="108299"/>
                    </a:cubicBezTo>
                    <a:cubicBezTo>
                      <a:pt x="4165" y="108259"/>
                      <a:pt x="4185" y="108240"/>
                      <a:pt x="4185" y="108220"/>
                    </a:cubicBezTo>
                    <a:cubicBezTo>
                      <a:pt x="4205" y="108141"/>
                      <a:pt x="4225" y="108081"/>
                      <a:pt x="4225" y="108002"/>
                    </a:cubicBezTo>
                    <a:cubicBezTo>
                      <a:pt x="4225" y="107922"/>
                      <a:pt x="4165" y="107863"/>
                      <a:pt x="4185" y="107784"/>
                    </a:cubicBezTo>
                    <a:cubicBezTo>
                      <a:pt x="4185" y="107764"/>
                      <a:pt x="4185" y="107724"/>
                      <a:pt x="4225" y="107724"/>
                    </a:cubicBezTo>
                    <a:cubicBezTo>
                      <a:pt x="4238" y="107717"/>
                      <a:pt x="4247" y="107715"/>
                      <a:pt x="4252" y="107715"/>
                    </a:cubicBezTo>
                    <a:cubicBezTo>
                      <a:pt x="4264" y="107715"/>
                      <a:pt x="4264" y="107724"/>
                      <a:pt x="4264" y="107724"/>
                    </a:cubicBezTo>
                    <a:cubicBezTo>
                      <a:pt x="4264" y="107704"/>
                      <a:pt x="4264" y="107724"/>
                      <a:pt x="4244" y="107684"/>
                    </a:cubicBezTo>
                    <a:cubicBezTo>
                      <a:pt x="4225" y="107645"/>
                      <a:pt x="4165" y="107585"/>
                      <a:pt x="4225" y="107546"/>
                    </a:cubicBezTo>
                    <a:cubicBezTo>
                      <a:pt x="4244" y="107526"/>
                      <a:pt x="4284" y="107506"/>
                      <a:pt x="4304" y="107506"/>
                    </a:cubicBezTo>
                    <a:cubicBezTo>
                      <a:pt x="4344" y="107446"/>
                      <a:pt x="4363" y="107387"/>
                      <a:pt x="4383" y="107327"/>
                    </a:cubicBezTo>
                    <a:cubicBezTo>
                      <a:pt x="4403" y="107288"/>
                      <a:pt x="4403" y="107248"/>
                      <a:pt x="4344" y="107248"/>
                    </a:cubicBezTo>
                    <a:cubicBezTo>
                      <a:pt x="4304" y="107248"/>
                      <a:pt x="4264" y="107228"/>
                      <a:pt x="4225" y="107208"/>
                    </a:cubicBezTo>
                    <a:cubicBezTo>
                      <a:pt x="4225" y="107208"/>
                      <a:pt x="4225" y="107208"/>
                      <a:pt x="4225" y="107189"/>
                    </a:cubicBezTo>
                    <a:lnTo>
                      <a:pt x="4244" y="107189"/>
                    </a:lnTo>
                    <a:cubicBezTo>
                      <a:pt x="4253" y="107191"/>
                      <a:pt x="4262" y="107192"/>
                      <a:pt x="4270" y="107192"/>
                    </a:cubicBezTo>
                    <a:cubicBezTo>
                      <a:pt x="4343" y="107192"/>
                      <a:pt x="4419" y="107123"/>
                      <a:pt x="4383" y="107070"/>
                    </a:cubicBezTo>
                    <a:cubicBezTo>
                      <a:pt x="4383" y="107050"/>
                      <a:pt x="4383" y="107030"/>
                      <a:pt x="4363" y="107010"/>
                    </a:cubicBezTo>
                    <a:lnTo>
                      <a:pt x="4264" y="106970"/>
                    </a:lnTo>
                    <a:cubicBezTo>
                      <a:pt x="4185" y="106951"/>
                      <a:pt x="4185" y="106951"/>
                      <a:pt x="4185" y="106832"/>
                    </a:cubicBezTo>
                    <a:lnTo>
                      <a:pt x="4185" y="106693"/>
                    </a:lnTo>
                    <a:cubicBezTo>
                      <a:pt x="4225" y="106633"/>
                      <a:pt x="4205" y="106574"/>
                      <a:pt x="4185" y="106534"/>
                    </a:cubicBezTo>
                    <a:cubicBezTo>
                      <a:pt x="4165" y="106514"/>
                      <a:pt x="4185" y="106475"/>
                      <a:pt x="4225" y="106475"/>
                    </a:cubicBezTo>
                    <a:lnTo>
                      <a:pt x="4264" y="106475"/>
                    </a:lnTo>
                    <a:cubicBezTo>
                      <a:pt x="4264" y="106455"/>
                      <a:pt x="4264" y="106455"/>
                      <a:pt x="4264" y="106435"/>
                    </a:cubicBezTo>
                    <a:lnTo>
                      <a:pt x="4225" y="106435"/>
                    </a:lnTo>
                    <a:cubicBezTo>
                      <a:pt x="4205" y="106415"/>
                      <a:pt x="4205" y="106395"/>
                      <a:pt x="4185" y="106395"/>
                    </a:cubicBezTo>
                    <a:cubicBezTo>
                      <a:pt x="4185" y="106296"/>
                      <a:pt x="4185" y="106296"/>
                      <a:pt x="4284" y="106276"/>
                    </a:cubicBezTo>
                    <a:cubicBezTo>
                      <a:pt x="4304" y="106276"/>
                      <a:pt x="4324" y="106276"/>
                      <a:pt x="4363" y="106257"/>
                    </a:cubicBezTo>
                    <a:cubicBezTo>
                      <a:pt x="4344" y="106217"/>
                      <a:pt x="4304" y="106157"/>
                      <a:pt x="4363" y="106118"/>
                    </a:cubicBezTo>
                    <a:cubicBezTo>
                      <a:pt x="4383" y="106098"/>
                      <a:pt x="4383" y="106078"/>
                      <a:pt x="4383" y="106038"/>
                    </a:cubicBezTo>
                    <a:cubicBezTo>
                      <a:pt x="4363" y="106019"/>
                      <a:pt x="4348" y="106014"/>
                      <a:pt x="4336" y="106014"/>
                    </a:cubicBezTo>
                    <a:cubicBezTo>
                      <a:pt x="4324" y="106014"/>
                      <a:pt x="4314" y="106019"/>
                      <a:pt x="4304" y="106019"/>
                    </a:cubicBezTo>
                    <a:cubicBezTo>
                      <a:pt x="4276" y="106033"/>
                      <a:pt x="4258" y="106047"/>
                      <a:pt x="4242" y="106047"/>
                    </a:cubicBezTo>
                    <a:cubicBezTo>
                      <a:pt x="4236" y="106047"/>
                      <a:pt x="4230" y="106044"/>
                      <a:pt x="4225" y="106038"/>
                    </a:cubicBezTo>
                    <a:cubicBezTo>
                      <a:pt x="4225" y="106019"/>
                      <a:pt x="4225" y="105999"/>
                      <a:pt x="4225" y="105999"/>
                    </a:cubicBezTo>
                    <a:lnTo>
                      <a:pt x="4225" y="105919"/>
                    </a:lnTo>
                    <a:cubicBezTo>
                      <a:pt x="4225" y="105900"/>
                      <a:pt x="4205" y="105880"/>
                      <a:pt x="4225" y="105820"/>
                    </a:cubicBezTo>
                    <a:cubicBezTo>
                      <a:pt x="4244" y="105781"/>
                      <a:pt x="4185" y="105741"/>
                      <a:pt x="4185" y="105721"/>
                    </a:cubicBezTo>
                    <a:cubicBezTo>
                      <a:pt x="4185" y="105602"/>
                      <a:pt x="4185" y="105483"/>
                      <a:pt x="4225" y="105364"/>
                    </a:cubicBezTo>
                    <a:cubicBezTo>
                      <a:pt x="4244" y="105305"/>
                      <a:pt x="4304" y="105285"/>
                      <a:pt x="4363" y="105265"/>
                    </a:cubicBezTo>
                    <a:lnTo>
                      <a:pt x="4403" y="105225"/>
                    </a:lnTo>
                    <a:cubicBezTo>
                      <a:pt x="4403" y="105106"/>
                      <a:pt x="4403" y="105027"/>
                      <a:pt x="4264" y="105007"/>
                    </a:cubicBezTo>
                    <a:cubicBezTo>
                      <a:pt x="4225" y="105007"/>
                      <a:pt x="4205" y="104888"/>
                      <a:pt x="4225" y="104868"/>
                    </a:cubicBezTo>
                    <a:cubicBezTo>
                      <a:pt x="4234" y="104858"/>
                      <a:pt x="4239" y="104853"/>
                      <a:pt x="4244" y="104853"/>
                    </a:cubicBezTo>
                    <a:cubicBezTo>
                      <a:pt x="4249" y="104853"/>
                      <a:pt x="4254" y="104858"/>
                      <a:pt x="4264" y="104868"/>
                    </a:cubicBezTo>
                    <a:cubicBezTo>
                      <a:pt x="4281" y="104894"/>
                      <a:pt x="4302" y="104901"/>
                      <a:pt x="4325" y="104901"/>
                    </a:cubicBezTo>
                    <a:cubicBezTo>
                      <a:pt x="4355" y="104901"/>
                      <a:pt x="4389" y="104888"/>
                      <a:pt x="4423" y="104888"/>
                    </a:cubicBezTo>
                    <a:cubicBezTo>
                      <a:pt x="4423" y="104868"/>
                      <a:pt x="4423" y="104849"/>
                      <a:pt x="4423" y="104829"/>
                    </a:cubicBezTo>
                    <a:cubicBezTo>
                      <a:pt x="4363" y="104730"/>
                      <a:pt x="4304" y="104769"/>
                      <a:pt x="4264" y="104749"/>
                    </a:cubicBezTo>
                    <a:cubicBezTo>
                      <a:pt x="4264" y="104749"/>
                      <a:pt x="4244" y="104749"/>
                      <a:pt x="4244" y="104730"/>
                    </a:cubicBezTo>
                    <a:cubicBezTo>
                      <a:pt x="4225" y="104630"/>
                      <a:pt x="4304" y="104591"/>
                      <a:pt x="4383" y="104571"/>
                    </a:cubicBezTo>
                    <a:cubicBezTo>
                      <a:pt x="4403" y="104571"/>
                      <a:pt x="4423" y="104551"/>
                      <a:pt x="4423" y="104511"/>
                    </a:cubicBezTo>
                    <a:cubicBezTo>
                      <a:pt x="4383" y="104511"/>
                      <a:pt x="4363" y="104492"/>
                      <a:pt x="4344" y="104492"/>
                    </a:cubicBezTo>
                    <a:cubicBezTo>
                      <a:pt x="4338" y="104489"/>
                      <a:pt x="4332" y="104487"/>
                      <a:pt x="4326" y="104487"/>
                    </a:cubicBezTo>
                    <a:cubicBezTo>
                      <a:pt x="4302" y="104487"/>
                      <a:pt x="4279" y="104506"/>
                      <a:pt x="4256" y="104506"/>
                    </a:cubicBezTo>
                    <a:cubicBezTo>
                      <a:pt x="4245" y="104506"/>
                      <a:pt x="4235" y="104502"/>
                      <a:pt x="4225" y="104492"/>
                    </a:cubicBezTo>
                    <a:cubicBezTo>
                      <a:pt x="4225" y="104472"/>
                      <a:pt x="4284" y="104432"/>
                      <a:pt x="4284" y="104392"/>
                    </a:cubicBezTo>
                    <a:cubicBezTo>
                      <a:pt x="4304" y="104353"/>
                      <a:pt x="4324" y="104293"/>
                      <a:pt x="4324" y="104234"/>
                    </a:cubicBezTo>
                    <a:cubicBezTo>
                      <a:pt x="4324" y="104174"/>
                      <a:pt x="4344" y="104115"/>
                      <a:pt x="4403" y="104075"/>
                    </a:cubicBezTo>
                    <a:lnTo>
                      <a:pt x="4363" y="103956"/>
                    </a:lnTo>
                    <a:lnTo>
                      <a:pt x="4284" y="104016"/>
                    </a:lnTo>
                    <a:cubicBezTo>
                      <a:pt x="4278" y="104021"/>
                      <a:pt x="4272" y="104024"/>
                      <a:pt x="4267" y="104024"/>
                    </a:cubicBezTo>
                    <a:cubicBezTo>
                      <a:pt x="4254" y="104024"/>
                      <a:pt x="4244" y="104010"/>
                      <a:pt x="4244" y="103996"/>
                    </a:cubicBezTo>
                    <a:cubicBezTo>
                      <a:pt x="4244" y="103936"/>
                      <a:pt x="4225" y="103857"/>
                      <a:pt x="4324" y="103837"/>
                    </a:cubicBezTo>
                    <a:cubicBezTo>
                      <a:pt x="4324" y="103758"/>
                      <a:pt x="4344" y="103678"/>
                      <a:pt x="4383" y="103599"/>
                    </a:cubicBezTo>
                    <a:lnTo>
                      <a:pt x="4383" y="103500"/>
                    </a:lnTo>
                    <a:lnTo>
                      <a:pt x="4383" y="103421"/>
                    </a:lnTo>
                    <a:lnTo>
                      <a:pt x="4383" y="103103"/>
                    </a:lnTo>
                    <a:cubicBezTo>
                      <a:pt x="4383" y="103084"/>
                      <a:pt x="4344" y="103064"/>
                      <a:pt x="4383" y="103024"/>
                    </a:cubicBezTo>
                    <a:cubicBezTo>
                      <a:pt x="4403" y="102965"/>
                      <a:pt x="4383" y="102885"/>
                      <a:pt x="4383" y="102846"/>
                    </a:cubicBezTo>
                    <a:cubicBezTo>
                      <a:pt x="4383" y="102806"/>
                      <a:pt x="4324" y="102766"/>
                      <a:pt x="4304" y="102707"/>
                    </a:cubicBezTo>
                    <a:cubicBezTo>
                      <a:pt x="4284" y="102647"/>
                      <a:pt x="4403" y="102608"/>
                      <a:pt x="4363" y="102528"/>
                    </a:cubicBezTo>
                    <a:lnTo>
                      <a:pt x="4284" y="102449"/>
                    </a:lnTo>
                    <a:cubicBezTo>
                      <a:pt x="4284" y="102469"/>
                      <a:pt x="4264" y="102489"/>
                      <a:pt x="4244" y="102528"/>
                    </a:cubicBezTo>
                    <a:cubicBezTo>
                      <a:pt x="4244" y="102542"/>
                      <a:pt x="4225" y="102556"/>
                      <a:pt x="4206" y="102556"/>
                    </a:cubicBezTo>
                    <a:cubicBezTo>
                      <a:pt x="4198" y="102556"/>
                      <a:pt x="4191" y="102554"/>
                      <a:pt x="4185" y="102548"/>
                    </a:cubicBezTo>
                    <a:cubicBezTo>
                      <a:pt x="4145" y="102528"/>
                      <a:pt x="4165" y="102489"/>
                      <a:pt x="4185" y="102469"/>
                    </a:cubicBezTo>
                    <a:cubicBezTo>
                      <a:pt x="4205" y="102449"/>
                      <a:pt x="4244" y="102409"/>
                      <a:pt x="4284" y="102409"/>
                    </a:cubicBezTo>
                    <a:lnTo>
                      <a:pt x="4344" y="102350"/>
                    </a:lnTo>
                    <a:cubicBezTo>
                      <a:pt x="4244" y="102310"/>
                      <a:pt x="4244" y="102310"/>
                      <a:pt x="4264" y="102251"/>
                    </a:cubicBezTo>
                    <a:cubicBezTo>
                      <a:pt x="4284" y="102231"/>
                      <a:pt x="4304" y="102191"/>
                      <a:pt x="4324" y="102171"/>
                    </a:cubicBezTo>
                    <a:cubicBezTo>
                      <a:pt x="4344" y="102132"/>
                      <a:pt x="4403" y="102092"/>
                      <a:pt x="4344" y="102013"/>
                    </a:cubicBezTo>
                    <a:cubicBezTo>
                      <a:pt x="4284" y="101953"/>
                      <a:pt x="4344" y="101933"/>
                      <a:pt x="4363" y="101913"/>
                    </a:cubicBezTo>
                    <a:lnTo>
                      <a:pt x="4363" y="101874"/>
                    </a:lnTo>
                    <a:cubicBezTo>
                      <a:pt x="4344" y="101814"/>
                      <a:pt x="4304" y="101755"/>
                      <a:pt x="4264" y="101735"/>
                    </a:cubicBezTo>
                    <a:cubicBezTo>
                      <a:pt x="4225" y="101715"/>
                      <a:pt x="4225" y="101676"/>
                      <a:pt x="4264" y="101656"/>
                    </a:cubicBezTo>
                    <a:cubicBezTo>
                      <a:pt x="4304" y="101616"/>
                      <a:pt x="4324" y="101596"/>
                      <a:pt x="4264" y="101557"/>
                    </a:cubicBezTo>
                    <a:cubicBezTo>
                      <a:pt x="4205" y="101517"/>
                      <a:pt x="4185" y="101517"/>
                      <a:pt x="4205" y="101457"/>
                    </a:cubicBezTo>
                    <a:cubicBezTo>
                      <a:pt x="4165" y="101378"/>
                      <a:pt x="4165" y="101378"/>
                      <a:pt x="4244" y="101378"/>
                    </a:cubicBezTo>
                    <a:cubicBezTo>
                      <a:pt x="4244" y="101338"/>
                      <a:pt x="4244" y="101299"/>
                      <a:pt x="4225" y="101299"/>
                    </a:cubicBezTo>
                    <a:cubicBezTo>
                      <a:pt x="4125" y="101299"/>
                      <a:pt x="4125" y="101219"/>
                      <a:pt x="4125" y="101140"/>
                    </a:cubicBezTo>
                    <a:cubicBezTo>
                      <a:pt x="4106" y="101120"/>
                      <a:pt x="4106" y="101100"/>
                      <a:pt x="4086" y="101081"/>
                    </a:cubicBezTo>
                    <a:cubicBezTo>
                      <a:pt x="4046" y="101041"/>
                      <a:pt x="4066" y="101001"/>
                      <a:pt x="4086" y="100981"/>
                    </a:cubicBezTo>
                    <a:cubicBezTo>
                      <a:pt x="4026" y="100922"/>
                      <a:pt x="4046" y="100823"/>
                      <a:pt x="4125" y="100803"/>
                    </a:cubicBezTo>
                    <a:cubicBezTo>
                      <a:pt x="4125" y="100743"/>
                      <a:pt x="4125" y="100704"/>
                      <a:pt x="4145" y="100664"/>
                    </a:cubicBezTo>
                    <a:cubicBezTo>
                      <a:pt x="4165" y="100624"/>
                      <a:pt x="4165" y="100605"/>
                      <a:pt x="4125" y="100585"/>
                    </a:cubicBezTo>
                    <a:cubicBezTo>
                      <a:pt x="4026" y="100585"/>
                      <a:pt x="4066" y="100486"/>
                      <a:pt x="4026" y="100446"/>
                    </a:cubicBezTo>
                    <a:lnTo>
                      <a:pt x="4026" y="100386"/>
                    </a:lnTo>
                    <a:cubicBezTo>
                      <a:pt x="4026" y="100327"/>
                      <a:pt x="4046" y="100248"/>
                      <a:pt x="4086" y="100188"/>
                    </a:cubicBezTo>
                    <a:cubicBezTo>
                      <a:pt x="4106" y="100149"/>
                      <a:pt x="4006" y="100168"/>
                      <a:pt x="3987" y="100129"/>
                    </a:cubicBezTo>
                    <a:cubicBezTo>
                      <a:pt x="3987" y="100089"/>
                      <a:pt x="4006" y="100069"/>
                      <a:pt x="4026" y="100049"/>
                    </a:cubicBezTo>
                    <a:cubicBezTo>
                      <a:pt x="4066" y="100030"/>
                      <a:pt x="4086" y="100010"/>
                      <a:pt x="4086" y="99970"/>
                    </a:cubicBezTo>
                    <a:cubicBezTo>
                      <a:pt x="4086" y="99930"/>
                      <a:pt x="4086" y="99871"/>
                      <a:pt x="4086" y="99811"/>
                    </a:cubicBezTo>
                    <a:lnTo>
                      <a:pt x="4086" y="99454"/>
                    </a:lnTo>
                    <a:cubicBezTo>
                      <a:pt x="4086" y="99375"/>
                      <a:pt x="4086" y="99355"/>
                      <a:pt x="4125" y="99355"/>
                    </a:cubicBezTo>
                    <a:cubicBezTo>
                      <a:pt x="4145" y="99355"/>
                      <a:pt x="4145" y="99435"/>
                      <a:pt x="4165" y="99454"/>
                    </a:cubicBezTo>
                    <a:cubicBezTo>
                      <a:pt x="4225" y="99494"/>
                      <a:pt x="4284" y="99534"/>
                      <a:pt x="4304" y="99593"/>
                    </a:cubicBezTo>
                    <a:cubicBezTo>
                      <a:pt x="4310" y="99606"/>
                      <a:pt x="4324" y="99611"/>
                      <a:pt x="4340" y="99611"/>
                    </a:cubicBezTo>
                    <a:cubicBezTo>
                      <a:pt x="4372" y="99611"/>
                      <a:pt x="4416" y="99593"/>
                      <a:pt x="4443" y="99593"/>
                    </a:cubicBezTo>
                    <a:cubicBezTo>
                      <a:pt x="4443" y="99573"/>
                      <a:pt x="4443" y="99554"/>
                      <a:pt x="4482" y="99554"/>
                    </a:cubicBezTo>
                    <a:cubicBezTo>
                      <a:pt x="4462" y="99514"/>
                      <a:pt x="4462" y="99474"/>
                      <a:pt x="4502" y="99435"/>
                    </a:cubicBezTo>
                    <a:cubicBezTo>
                      <a:pt x="4562" y="99395"/>
                      <a:pt x="4502" y="99276"/>
                      <a:pt x="4601" y="99256"/>
                    </a:cubicBezTo>
                    <a:lnTo>
                      <a:pt x="4661" y="99256"/>
                    </a:lnTo>
                    <a:cubicBezTo>
                      <a:pt x="4542" y="99078"/>
                      <a:pt x="4562" y="98859"/>
                      <a:pt x="4700" y="98721"/>
                    </a:cubicBezTo>
                    <a:cubicBezTo>
                      <a:pt x="4700" y="98701"/>
                      <a:pt x="4700" y="98681"/>
                      <a:pt x="4740" y="98661"/>
                    </a:cubicBezTo>
                    <a:cubicBezTo>
                      <a:pt x="4740" y="98621"/>
                      <a:pt x="4740" y="98562"/>
                      <a:pt x="4760" y="98522"/>
                    </a:cubicBezTo>
                    <a:cubicBezTo>
                      <a:pt x="4800" y="98483"/>
                      <a:pt x="4740" y="98384"/>
                      <a:pt x="4780" y="98324"/>
                    </a:cubicBezTo>
                    <a:cubicBezTo>
                      <a:pt x="4720" y="98245"/>
                      <a:pt x="4720" y="98146"/>
                      <a:pt x="4760" y="98066"/>
                    </a:cubicBezTo>
                    <a:cubicBezTo>
                      <a:pt x="4780" y="98046"/>
                      <a:pt x="4740" y="98027"/>
                      <a:pt x="4720" y="98007"/>
                    </a:cubicBezTo>
                    <a:cubicBezTo>
                      <a:pt x="4671" y="98007"/>
                      <a:pt x="4663" y="98101"/>
                      <a:pt x="4617" y="98101"/>
                    </a:cubicBezTo>
                    <a:cubicBezTo>
                      <a:pt x="4607" y="98101"/>
                      <a:pt x="4595" y="98097"/>
                      <a:pt x="4581" y="98086"/>
                    </a:cubicBezTo>
                    <a:cubicBezTo>
                      <a:pt x="4522" y="98046"/>
                      <a:pt x="4641" y="98007"/>
                      <a:pt x="4621" y="97947"/>
                    </a:cubicBezTo>
                    <a:cubicBezTo>
                      <a:pt x="4621" y="97888"/>
                      <a:pt x="4641" y="97848"/>
                      <a:pt x="4700" y="97808"/>
                    </a:cubicBezTo>
                    <a:cubicBezTo>
                      <a:pt x="4700" y="97749"/>
                      <a:pt x="4700" y="97670"/>
                      <a:pt x="4700" y="97610"/>
                    </a:cubicBezTo>
                    <a:cubicBezTo>
                      <a:pt x="4720" y="97531"/>
                      <a:pt x="4681" y="97511"/>
                      <a:pt x="4661" y="97471"/>
                    </a:cubicBezTo>
                    <a:cubicBezTo>
                      <a:pt x="4641" y="97471"/>
                      <a:pt x="4621" y="97476"/>
                      <a:pt x="4606" y="97476"/>
                    </a:cubicBezTo>
                    <a:cubicBezTo>
                      <a:pt x="4591" y="97476"/>
                      <a:pt x="4581" y="97471"/>
                      <a:pt x="4581" y="97451"/>
                    </a:cubicBezTo>
                    <a:cubicBezTo>
                      <a:pt x="4562" y="97392"/>
                      <a:pt x="4522" y="97352"/>
                      <a:pt x="4482" y="97293"/>
                    </a:cubicBezTo>
                    <a:cubicBezTo>
                      <a:pt x="4423" y="97233"/>
                      <a:pt x="4383" y="97114"/>
                      <a:pt x="4403" y="97015"/>
                    </a:cubicBezTo>
                    <a:cubicBezTo>
                      <a:pt x="4344" y="96956"/>
                      <a:pt x="4462" y="96896"/>
                      <a:pt x="4423" y="96837"/>
                    </a:cubicBezTo>
                    <a:cubicBezTo>
                      <a:pt x="4403" y="96777"/>
                      <a:pt x="4363" y="96757"/>
                      <a:pt x="4344" y="96698"/>
                    </a:cubicBezTo>
                    <a:cubicBezTo>
                      <a:pt x="4304" y="96638"/>
                      <a:pt x="4344" y="96599"/>
                      <a:pt x="4383" y="96579"/>
                    </a:cubicBezTo>
                    <a:cubicBezTo>
                      <a:pt x="4403" y="96480"/>
                      <a:pt x="4403" y="96381"/>
                      <a:pt x="4344" y="96301"/>
                    </a:cubicBezTo>
                    <a:cubicBezTo>
                      <a:pt x="4264" y="96182"/>
                      <a:pt x="4264" y="96043"/>
                      <a:pt x="4344" y="95924"/>
                    </a:cubicBezTo>
                    <a:cubicBezTo>
                      <a:pt x="4363" y="95865"/>
                      <a:pt x="4344" y="95786"/>
                      <a:pt x="4403" y="95746"/>
                    </a:cubicBezTo>
                    <a:cubicBezTo>
                      <a:pt x="4423" y="95706"/>
                      <a:pt x="4462" y="95706"/>
                      <a:pt x="4502" y="95686"/>
                    </a:cubicBezTo>
                    <a:cubicBezTo>
                      <a:pt x="4522" y="95686"/>
                      <a:pt x="4542" y="95647"/>
                      <a:pt x="4522" y="95627"/>
                    </a:cubicBezTo>
                    <a:cubicBezTo>
                      <a:pt x="4423" y="95548"/>
                      <a:pt x="4383" y="95409"/>
                      <a:pt x="4383" y="95270"/>
                    </a:cubicBezTo>
                    <a:cubicBezTo>
                      <a:pt x="4304" y="95270"/>
                      <a:pt x="4304" y="95349"/>
                      <a:pt x="4225" y="95349"/>
                    </a:cubicBezTo>
                    <a:cubicBezTo>
                      <a:pt x="4205" y="95250"/>
                      <a:pt x="4205" y="95151"/>
                      <a:pt x="4244" y="95072"/>
                    </a:cubicBezTo>
                    <a:cubicBezTo>
                      <a:pt x="4244" y="95032"/>
                      <a:pt x="4264" y="94992"/>
                      <a:pt x="4304" y="94992"/>
                    </a:cubicBezTo>
                    <a:cubicBezTo>
                      <a:pt x="4344" y="95012"/>
                      <a:pt x="4344" y="95032"/>
                      <a:pt x="4363" y="95052"/>
                    </a:cubicBezTo>
                    <a:lnTo>
                      <a:pt x="4363" y="95032"/>
                    </a:lnTo>
                    <a:lnTo>
                      <a:pt x="4383" y="95032"/>
                    </a:lnTo>
                    <a:lnTo>
                      <a:pt x="4383" y="94973"/>
                    </a:lnTo>
                    <a:cubicBezTo>
                      <a:pt x="4383" y="94913"/>
                      <a:pt x="4462" y="94953"/>
                      <a:pt x="4462" y="94893"/>
                    </a:cubicBezTo>
                    <a:cubicBezTo>
                      <a:pt x="4462" y="94873"/>
                      <a:pt x="4462" y="94834"/>
                      <a:pt x="4462" y="94794"/>
                    </a:cubicBezTo>
                    <a:cubicBezTo>
                      <a:pt x="4476" y="94726"/>
                      <a:pt x="4518" y="94704"/>
                      <a:pt x="4576" y="94704"/>
                    </a:cubicBezTo>
                    <a:cubicBezTo>
                      <a:pt x="4601" y="94704"/>
                      <a:pt x="4630" y="94709"/>
                      <a:pt x="4661" y="94715"/>
                    </a:cubicBezTo>
                    <a:lnTo>
                      <a:pt x="4700" y="94675"/>
                    </a:lnTo>
                    <a:cubicBezTo>
                      <a:pt x="4700" y="94616"/>
                      <a:pt x="4700" y="94576"/>
                      <a:pt x="4661" y="94536"/>
                    </a:cubicBezTo>
                    <a:cubicBezTo>
                      <a:pt x="4648" y="94523"/>
                      <a:pt x="4639" y="94519"/>
                      <a:pt x="4633" y="94519"/>
                    </a:cubicBezTo>
                    <a:cubicBezTo>
                      <a:pt x="4621" y="94519"/>
                      <a:pt x="4621" y="94536"/>
                      <a:pt x="4621" y="94536"/>
                    </a:cubicBezTo>
                    <a:cubicBezTo>
                      <a:pt x="4542" y="94457"/>
                      <a:pt x="4502" y="94358"/>
                      <a:pt x="4542" y="94259"/>
                    </a:cubicBezTo>
                    <a:cubicBezTo>
                      <a:pt x="4542" y="94219"/>
                      <a:pt x="4581" y="94159"/>
                      <a:pt x="4601" y="94120"/>
                    </a:cubicBezTo>
                    <a:cubicBezTo>
                      <a:pt x="4601" y="94021"/>
                      <a:pt x="4681" y="94021"/>
                      <a:pt x="4740" y="94001"/>
                    </a:cubicBezTo>
                    <a:cubicBezTo>
                      <a:pt x="4700" y="93902"/>
                      <a:pt x="4681" y="93822"/>
                      <a:pt x="4780" y="93743"/>
                    </a:cubicBezTo>
                    <a:cubicBezTo>
                      <a:pt x="4800" y="93743"/>
                      <a:pt x="4800" y="93703"/>
                      <a:pt x="4800" y="93684"/>
                    </a:cubicBezTo>
                    <a:cubicBezTo>
                      <a:pt x="4720" y="93644"/>
                      <a:pt x="4780" y="93604"/>
                      <a:pt x="4800" y="93545"/>
                    </a:cubicBezTo>
                    <a:cubicBezTo>
                      <a:pt x="4760" y="93545"/>
                      <a:pt x="4700" y="93545"/>
                      <a:pt x="4740" y="93485"/>
                    </a:cubicBezTo>
                    <a:cubicBezTo>
                      <a:pt x="4740" y="93465"/>
                      <a:pt x="4760" y="93446"/>
                      <a:pt x="4760" y="93426"/>
                    </a:cubicBezTo>
                    <a:cubicBezTo>
                      <a:pt x="4720" y="93307"/>
                      <a:pt x="4720" y="93188"/>
                      <a:pt x="4760" y="93069"/>
                    </a:cubicBezTo>
                    <a:cubicBezTo>
                      <a:pt x="4780" y="93049"/>
                      <a:pt x="4800" y="93029"/>
                      <a:pt x="4800" y="93029"/>
                    </a:cubicBezTo>
                    <a:cubicBezTo>
                      <a:pt x="4819" y="93049"/>
                      <a:pt x="4839" y="93049"/>
                      <a:pt x="4839" y="93069"/>
                    </a:cubicBezTo>
                    <a:cubicBezTo>
                      <a:pt x="4839" y="93168"/>
                      <a:pt x="4839" y="93247"/>
                      <a:pt x="4839" y="93346"/>
                    </a:cubicBezTo>
                    <a:lnTo>
                      <a:pt x="4879" y="93346"/>
                    </a:lnTo>
                    <a:cubicBezTo>
                      <a:pt x="4919" y="93327"/>
                      <a:pt x="4938" y="93307"/>
                      <a:pt x="4958" y="93287"/>
                    </a:cubicBezTo>
                    <a:cubicBezTo>
                      <a:pt x="5018" y="93188"/>
                      <a:pt x="4958" y="93089"/>
                      <a:pt x="4998" y="92989"/>
                    </a:cubicBezTo>
                    <a:cubicBezTo>
                      <a:pt x="5018" y="92950"/>
                      <a:pt x="5018" y="92890"/>
                      <a:pt x="5018" y="92851"/>
                    </a:cubicBezTo>
                    <a:lnTo>
                      <a:pt x="4958" y="92851"/>
                    </a:lnTo>
                    <a:cubicBezTo>
                      <a:pt x="4919" y="92851"/>
                      <a:pt x="4879" y="92851"/>
                      <a:pt x="4859" y="92811"/>
                    </a:cubicBezTo>
                    <a:cubicBezTo>
                      <a:pt x="4839" y="92771"/>
                      <a:pt x="4899" y="92751"/>
                      <a:pt x="4919" y="92732"/>
                    </a:cubicBezTo>
                    <a:lnTo>
                      <a:pt x="4919" y="92712"/>
                    </a:lnTo>
                    <a:cubicBezTo>
                      <a:pt x="4780" y="92652"/>
                      <a:pt x="4760" y="92632"/>
                      <a:pt x="4780" y="92513"/>
                    </a:cubicBezTo>
                    <a:lnTo>
                      <a:pt x="4780" y="92434"/>
                    </a:lnTo>
                    <a:lnTo>
                      <a:pt x="4780" y="92315"/>
                    </a:lnTo>
                    <a:cubicBezTo>
                      <a:pt x="4800" y="92236"/>
                      <a:pt x="4839" y="92176"/>
                      <a:pt x="4919" y="92137"/>
                    </a:cubicBezTo>
                    <a:lnTo>
                      <a:pt x="4958" y="92038"/>
                    </a:lnTo>
                    <a:cubicBezTo>
                      <a:pt x="4958" y="92038"/>
                      <a:pt x="4958" y="92018"/>
                      <a:pt x="4958" y="91998"/>
                    </a:cubicBezTo>
                    <a:cubicBezTo>
                      <a:pt x="4919" y="91978"/>
                      <a:pt x="4839" y="91978"/>
                      <a:pt x="4839" y="91919"/>
                    </a:cubicBezTo>
                    <a:cubicBezTo>
                      <a:pt x="4839" y="91839"/>
                      <a:pt x="4819" y="91819"/>
                      <a:pt x="4879" y="91800"/>
                    </a:cubicBezTo>
                    <a:cubicBezTo>
                      <a:pt x="4906" y="91782"/>
                      <a:pt x="4924" y="91772"/>
                      <a:pt x="4939" y="91772"/>
                    </a:cubicBezTo>
                    <a:cubicBezTo>
                      <a:pt x="4956" y="91772"/>
                      <a:pt x="4967" y="91787"/>
                      <a:pt x="4978" y="91819"/>
                    </a:cubicBezTo>
                    <a:lnTo>
                      <a:pt x="5038" y="91800"/>
                    </a:lnTo>
                    <a:cubicBezTo>
                      <a:pt x="5018" y="91780"/>
                      <a:pt x="4998" y="91720"/>
                      <a:pt x="5097" y="91681"/>
                    </a:cubicBezTo>
                    <a:cubicBezTo>
                      <a:pt x="5097" y="91621"/>
                      <a:pt x="5117" y="91542"/>
                      <a:pt x="5137" y="91462"/>
                    </a:cubicBezTo>
                    <a:lnTo>
                      <a:pt x="5137" y="91363"/>
                    </a:lnTo>
                    <a:cubicBezTo>
                      <a:pt x="5157" y="91304"/>
                      <a:pt x="5196" y="91205"/>
                      <a:pt x="5117" y="91165"/>
                    </a:cubicBezTo>
                    <a:cubicBezTo>
                      <a:pt x="5107" y="91155"/>
                      <a:pt x="5092" y="91145"/>
                      <a:pt x="5077" y="91145"/>
                    </a:cubicBezTo>
                    <a:cubicBezTo>
                      <a:pt x="5062" y="91145"/>
                      <a:pt x="5048" y="91155"/>
                      <a:pt x="5038" y="91185"/>
                    </a:cubicBezTo>
                    <a:lnTo>
                      <a:pt x="4938" y="91185"/>
                    </a:lnTo>
                    <a:cubicBezTo>
                      <a:pt x="4879" y="91185"/>
                      <a:pt x="4839" y="91145"/>
                      <a:pt x="4879" y="91105"/>
                    </a:cubicBezTo>
                    <a:cubicBezTo>
                      <a:pt x="4899" y="91066"/>
                      <a:pt x="4919" y="91006"/>
                      <a:pt x="4958" y="90967"/>
                    </a:cubicBezTo>
                    <a:cubicBezTo>
                      <a:pt x="4919" y="90967"/>
                      <a:pt x="4899" y="90967"/>
                      <a:pt x="4899" y="90927"/>
                    </a:cubicBezTo>
                    <a:cubicBezTo>
                      <a:pt x="4899" y="90887"/>
                      <a:pt x="4919" y="90848"/>
                      <a:pt x="4938" y="90828"/>
                    </a:cubicBezTo>
                    <a:cubicBezTo>
                      <a:pt x="4978" y="90808"/>
                      <a:pt x="4978" y="90768"/>
                      <a:pt x="4998" y="90729"/>
                    </a:cubicBezTo>
                    <a:cubicBezTo>
                      <a:pt x="4998" y="90709"/>
                      <a:pt x="5018" y="90669"/>
                      <a:pt x="5038" y="90649"/>
                    </a:cubicBezTo>
                    <a:cubicBezTo>
                      <a:pt x="5038" y="90590"/>
                      <a:pt x="4958" y="90550"/>
                      <a:pt x="4998" y="90491"/>
                    </a:cubicBezTo>
                    <a:cubicBezTo>
                      <a:pt x="4998" y="90431"/>
                      <a:pt x="5018" y="90392"/>
                      <a:pt x="5038" y="90352"/>
                    </a:cubicBezTo>
                    <a:cubicBezTo>
                      <a:pt x="4998" y="90352"/>
                      <a:pt x="4998" y="90312"/>
                      <a:pt x="5038" y="90292"/>
                    </a:cubicBezTo>
                    <a:cubicBezTo>
                      <a:pt x="5057" y="90273"/>
                      <a:pt x="5097" y="90233"/>
                      <a:pt x="5117" y="90213"/>
                    </a:cubicBezTo>
                    <a:cubicBezTo>
                      <a:pt x="5157" y="90173"/>
                      <a:pt x="5176" y="90114"/>
                      <a:pt x="5137" y="90074"/>
                    </a:cubicBezTo>
                    <a:lnTo>
                      <a:pt x="5137" y="90054"/>
                    </a:lnTo>
                    <a:lnTo>
                      <a:pt x="5137" y="90035"/>
                    </a:lnTo>
                    <a:cubicBezTo>
                      <a:pt x="5157" y="89995"/>
                      <a:pt x="5196" y="89995"/>
                      <a:pt x="5216" y="89975"/>
                    </a:cubicBezTo>
                    <a:lnTo>
                      <a:pt x="5216" y="89955"/>
                    </a:lnTo>
                    <a:lnTo>
                      <a:pt x="5216" y="89935"/>
                    </a:lnTo>
                    <a:lnTo>
                      <a:pt x="5176" y="89896"/>
                    </a:lnTo>
                    <a:lnTo>
                      <a:pt x="5117" y="89896"/>
                    </a:lnTo>
                    <a:cubicBezTo>
                      <a:pt x="5117" y="89876"/>
                      <a:pt x="5117" y="89856"/>
                      <a:pt x="5117" y="89856"/>
                    </a:cubicBezTo>
                    <a:cubicBezTo>
                      <a:pt x="5157" y="89816"/>
                      <a:pt x="5157" y="89797"/>
                      <a:pt x="5157" y="89757"/>
                    </a:cubicBezTo>
                    <a:cubicBezTo>
                      <a:pt x="5157" y="89697"/>
                      <a:pt x="5057" y="89697"/>
                      <a:pt x="5077" y="89618"/>
                    </a:cubicBezTo>
                    <a:lnTo>
                      <a:pt x="5018" y="89618"/>
                    </a:lnTo>
                    <a:cubicBezTo>
                      <a:pt x="4998" y="89618"/>
                      <a:pt x="5018" y="89598"/>
                      <a:pt x="5018" y="89578"/>
                    </a:cubicBezTo>
                    <a:cubicBezTo>
                      <a:pt x="5057" y="89559"/>
                      <a:pt x="5077" y="89519"/>
                      <a:pt x="5117" y="89499"/>
                    </a:cubicBezTo>
                    <a:cubicBezTo>
                      <a:pt x="5097" y="89440"/>
                      <a:pt x="5077" y="89380"/>
                      <a:pt x="5176" y="89380"/>
                    </a:cubicBezTo>
                    <a:cubicBezTo>
                      <a:pt x="5176" y="89360"/>
                      <a:pt x="5176" y="89340"/>
                      <a:pt x="5176" y="89340"/>
                    </a:cubicBezTo>
                    <a:cubicBezTo>
                      <a:pt x="5167" y="89331"/>
                      <a:pt x="5147" y="89326"/>
                      <a:pt x="5127" y="89326"/>
                    </a:cubicBezTo>
                    <a:cubicBezTo>
                      <a:pt x="5107" y="89326"/>
                      <a:pt x="5087" y="89331"/>
                      <a:pt x="5077" y="89340"/>
                    </a:cubicBezTo>
                    <a:cubicBezTo>
                      <a:pt x="5077" y="89360"/>
                      <a:pt x="5057" y="89380"/>
                      <a:pt x="5038" y="89380"/>
                    </a:cubicBezTo>
                    <a:cubicBezTo>
                      <a:pt x="5038" y="89380"/>
                      <a:pt x="4998" y="89360"/>
                      <a:pt x="4978" y="89340"/>
                    </a:cubicBezTo>
                    <a:cubicBezTo>
                      <a:pt x="4978" y="89311"/>
                      <a:pt x="4957" y="89293"/>
                      <a:pt x="4930" y="89293"/>
                    </a:cubicBezTo>
                    <a:cubicBezTo>
                      <a:pt x="4920" y="89293"/>
                      <a:pt x="4909" y="89295"/>
                      <a:pt x="4899" y="89301"/>
                    </a:cubicBezTo>
                    <a:cubicBezTo>
                      <a:pt x="4879" y="89321"/>
                      <a:pt x="4859" y="89360"/>
                      <a:pt x="4879" y="89380"/>
                    </a:cubicBezTo>
                    <a:cubicBezTo>
                      <a:pt x="4879" y="89400"/>
                      <a:pt x="4879" y="89440"/>
                      <a:pt x="4879" y="89459"/>
                    </a:cubicBezTo>
                    <a:cubicBezTo>
                      <a:pt x="4899" y="89479"/>
                      <a:pt x="4899" y="89559"/>
                      <a:pt x="4839" y="89598"/>
                    </a:cubicBezTo>
                    <a:cubicBezTo>
                      <a:pt x="4839" y="89618"/>
                      <a:pt x="4839" y="89638"/>
                      <a:pt x="4819" y="89638"/>
                    </a:cubicBezTo>
                    <a:cubicBezTo>
                      <a:pt x="4780" y="89638"/>
                      <a:pt x="4800" y="89618"/>
                      <a:pt x="4800" y="89598"/>
                    </a:cubicBezTo>
                    <a:cubicBezTo>
                      <a:pt x="4740" y="89519"/>
                      <a:pt x="4740" y="89420"/>
                      <a:pt x="4780" y="89340"/>
                    </a:cubicBezTo>
                    <a:cubicBezTo>
                      <a:pt x="4800" y="89281"/>
                      <a:pt x="4700" y="89301"/>
                      <a:pt x="4700" y="89241"/>
                    </a:cubicBezTo>
                    <a:cubicBezTo>
                      <a:pt x="4720" y="89182"/>
                      <a:pt x="4720" y="89122"/>
                      <a:pt x="4780" y="89102"/>
                    </a:cubicBezTo>
                    <a:cubicBezTo>
                      <a:pt x="4839" y="89102"/>
                      <a:pt x="4819" y="89023"/>
                      <a:pt x="4780" y="88983"/>
                    </a:cubicBezTo>
                    <a:cubicBezTo>
                      <a:pt x="4767" y="88977"/>
                      <a:pt x="4758" y="88975"/>
                      <a:pt x="4752" y="88975"/>
                    </a:cubicBezTo>
                    <a:cubicBezTo>
                      <a:pt x="4740" y="88975"/>
                      <a:pt x="4740" y="88983"/>
                      <a:pt x="4740" y="88983"/>
                    </a:cubicBezTo>
                    <a:cubicBezTo>
                      <a:pt x="4710" y="88993"/>
                      <a:pt x="4686" y="88998"/>
                      <a:pt x="4661" y="88998"/>
                    </a:cubicBezTo>
                    <a:cubicBezTo>
                      <a:pt x="4636" y="88998"/>
                      <a:pt x="4611" y="88993"/>
                      <a:pt x="4581" y="88983"/>
                    </a:cubicBezTo>
                    <a:cubicBezTo>
                      <a:pt x="4562" y="88983"/>
                      <a:pt x="4542" y="88964"/>
                      <a:pt x="4562" y="88944"/>
                    </a:cubicBezTo>
                    <a:cubicBezTo>
                      <a:pt x="4581" y="88924"/>
                      <a:pt x="4601" y="88904"/>
                      <a:pt x="4621" y="88884"/>
                    </a:cubicBezTo>
                    <a:cubicBezTo>
                      <a:pt x="4661" y="88845"/>
                      <a:pt x="4681" y="88785"/>
                      <a:pt x="4661" y="88726"/>
                    </a:cubicBezTo>
                    <a:cubicBezTo>
                      <a:pt x="4641" y="88666"/>
                      <a:pt x="4681" y="88607"/>
                      <a:pt x="4740" y="88567"/>
                    </a:cubicBezTo>
                    <a:cubicBezTo>
                      <a:pt x="4740" y="88547"/>
                      <a:pt x="4700" y="88547"/>
                      <a:pt x="4681" y="88527"/>
                    </a:cubicBezTo>
                    <a:cubicBezTo>
                      <a:pt x="4661" y="88527"/>
                      <a:pt x="4641" y="88508"/>
                      <a:pt x="4641" y="88468"/>
                    </a:cubicBezTo>
                    <a:cubicBezTo>
                      <a:pt x="4641" y="88408"/>
                      <a:pt x="4661" y="88349"/>
                      <a:pt x="4661" y="88289"/>
                    </a:cubicBezTo>
                    <a:cubicBezTo>
                      <a:pt x="4681" y="88270"/>
                      <a:pt x="4681" y="88230"/>
                      <a:pt x="4681" y="88210"/>
                    </a:cubicBezTo>
                    <a:cubicBezTo>
                      <a:pt x="4697" y="88178"/>
                      <a:pt x="4673" y="88145"/>
                      <a:pt x="4621" y="88145"/>
                    </a:cubicBezTo>
                    <a:cubicBezTo>
                      <a:pt x="4609" y="88145"/>
                      <a:pt x="4596" y="88147"/>
                      <a:pt x="4581" y="88151"/>
                    </a:cubicBezTo>
                    <a:cubicBezTo>
                      <a:pt x="4542" y="88151"/>
                      <a:pt x="4482" y="88151"/>
                      <a:pt x="4423" y="88111"/>
                    </a:cubicBezTo>
                    <a:cubicBezTo>
                      <a:pt x="4403" y="88091"/>
                      <a:pt x="4403" y="88051"/>
                      <a:pt x="4423" y="88032"/>
                    </a:cubicBezTo>
                    <a:cubicBezTo>
                      <a:pt x="4423" y="88032"/>
                      <a:pt x="4423" y="88012"/>
                      <a:pt x="4423" y="87992"/>
                    </a:cubicBezTo>
                    <a:cubicBezTo>
                      <a:pt x="4462" y="87893"/>
                      <a:pt x="4403" y="87774"/>
                      <a:pt x="4482" y="87694"/>
                    </a:cubicBezTo>
                    <a:cubicBezTo>
                      <a:pt x="4482" y="87694"/>
                      <a:pt x="4482" y="87655"/>
                      <a:pt x="4462" y="87635"/>
                    </a:cubicBezTo>
                    <a:cubicBezTo>
                      <a:pt x="4443" y="87575"/>
                      <a:pt x="4462" y="87536"/>
                      <a:pt x="4502" y="87496"/>
                    </a:cubicBezTo>
                    <a:cubicBezTo>
                      <a:pt x="4562" y="87476"/>
                      <a:pt x="4601" y="87437"/>
                      <a:pt x="4562" y="87377"/>
                    </a:cubicBezTo>
                    <a:cubicBezTo>
                      <a:pt x="4522" y="87318"/>
                      <a:pt x="4542" y="87199"/>
                      <a:pt x="4522" y="87100"/>
                    </a:cubicBezTo>
                    <a:lnTo>
                      <a:pt x="4522" y="87020"/>
                    </a:lnTo>
                    <a:lnTo>
                      <a:pt x="4522" y="86921"/>
                    </a:lnTo>
                    <a:cubicBezTo>
                      <a:pt x="4502" y="86921"/>
                      <a:pt x="4502" y="86901"/>
                      <a:pt x="4522" y="86881"/>
                    </a:cubicBezTo>
                    <a:cubicBezTo>
                      <a:pt x="4482" y="86842"/>
                      <a:pt x="4462" y="86802"/>
                      <a:pt x="4522" y="86743"/>
                    </a:cubicBezTo>
                    <a:lnTo>
                      <a:pt x="4522" y="86624"/>
                    </a:lnTo>
                    <a:cubicBezTo>
                      <a:pt x="4462" y="86544"/>
                      <a:pt x="4443" y="86465"/>
                      <a:pt x="4423" y="86386"/>
                    </a:cubicBezTo>
                    <a:lnTo>
                      <a:pt x="4383" y="86267"/>
                    </a:lnTo>
                    <a:lnTo>
                      <a:pt x="4344" y="86267"/>
                    </a:lnTo>
                    <a:cubicBezTo>
                      <a:pt x="4344" y="86286"/>
                      <a:pt x="4344" y="86286"/>
                      <a:pt x="4344" y="86306"/>
                    </a:cubicBezTo>
                    <a:cubicBezTo>
                      <a:pt x="4344" y="86342"/>
                      <a:pt x="4322" y="86349"/>
                      <a:pt x="4296" y="86349"/>
                    </a:cubicBezTo>
                    <a:cubicBezTo>
                      <a:pt x="4279" y="86349"/>
                      <a:pt x="4260" y="86346"/>
                      <a:pt x="4244" y="86346"/>
                    </a:cubicBezTo>
                    <a:cubicBezTo>
                      <a:pt x="4231" y="86366"/>
                      <a:pt x="4218" y="86372"/>
                      <a:pt x="4204" y="86372"/>
                    </a:cubicBezTo>
                    <a:cubicBezTo>
                      <a:pt x="4176" y="86372"/>
                      <a:pt x="4145" y="86346"/>
                      <a:pt x="4106" y="86346"/>
                    </a:cubicBezTo>
                    <a:cubicBezTo>
                      <a:pt x="4106" y="86366"/>
                      <a:pt x="4101" y="86376"/>
                      <a:pt x="4093" y="86376"/>
                    </a:cubicBezTo>
                    <a:cubicBezTo>
                      <a:pt x="4086" y="86376"/>
                      <a:pt x="4076" y="86366"/>
                      <a:pt x="4066" y="86346"/>
                    </a:cubicBezTo>
                    <a:cubicBezTo>
                      <a:pt x="4046" y="86306"/>
                      <a:pt x="4026" y="86267"/>
                      <a:pt x="4006" y="86227"/>
                    </a:cubicBezTo>
                    <a:cubicBezTo>
                      <a:pt x="4006" y="86207"/>
                      <a:pt x="4006" y="86187"/>
                      <a:pt x="4026" y="86167"/>
                    </a:cubicBezTo>
                    <a:cubicBezTo>
                      <a:pt x="4026" y="86148"/>
                      <a:pt x="4026" y="86108"/>
                      <a:pt x="4046" y="86088"/>
                    </a:cubicBezTo>
                    <a:lnTo>
                      <a:pt x="4046" y="86068"/>
                    </a:lnTo>
                    <a:cubicBezTo>
                      <a:pt x="4026" y="86009"/>
                      <a:pt x="4006" y="85949"/>
                      <a:pt x="4006" y="85870"/>
                    </a:cubicBezTo>
                    <a:cubicBezTo>
                      <a:pt x="3907" y="85771"/>
                      <a:pt x="3887" y="85592"/>
                      <a:pt x="3967" y="85473"/>
                    </a:cubicBezTo>
                    <a:cubicBezTo>
                      <a:pt x="3987" y="85414"/>
                      <a:pt x="3967" y="85354"/>
                      <a:pt x="4026" y="85335"/>
                    </a:cubicBezTo>
                    <a:lnTo>
                      <a:pt x="4026" y="85156"/>
                    </a:lnTo>
                    <a:lnTo>
                      <a:pt x="4026" y="85136"/>
                    </a:lnTo>
                    <a:cubicBezTo>
                      <a:pt x="4006" y="85116"/>
                      <a:pt x="4006" y="85097"/>
                      <a:pt x="4026" y="85097"/>
                    </a:cubicBezTo>
                    <a:cubicBezTo>
                      <a:pt x="3947" y="85057"/>
                      <a:pt x="3927" y="85057"/>
                      <a:pt x="3947" y="84958"/>
                    </a:cubicBezTo>
                    <a:lnTo>
                      <a:pt x="3947" y="84878"/>
                    </a:lnTo>
                    <a:cubicBezTo>
                      <a:pt x="3947" y="84839"/>
                      <a:pt x="3947" y="84799"/>
                      <a:pt x="3927" y="84759"/>
                    </a:cubicBezTo>
                    <a:cubicBezTo>
                      <a:pt x="3907" y="84700"/>
                      <a:pt x="3927" y="84660"/>
                      <a:pt x="3967" y="84621"/>
                    </a:cubicBezTo>
                    <a:cubicBezTo>
                      <a:pt x="4006" y="84601"/>
                      <a:pt x="4006" y="84541"/>
                      <a:pt x="3967" y="84502"/>
                    </a:cubicBezTo>
                    <a:cubicBezTo>
                      <a:pt x="3907" y="84442"/>
                      <a:pt x="3927" y="84402"/>
                      <a:pt x="3967" y="84343"/>
                    </a:cubicBezTo>
                    <a:cubicBezTo>
                      <a:pt x="3987" y="84323"/>
                      <a:pt x="4006" y="84283"/>
                      <a:pt x="4046" y="84264"/>
                    </a:cubicBezTo>
                    <a:cubicBezTo>
                      <a:pt x="4106" y="84184"/>
                      <a:pt x="4145" y="84085"/>
                      <a:pt x="4106" y="83986"/>
                    </a:cubicBezTo>
                    <a:cubicBezTo>
                      <a:pt x="4092" y="83933"/>
                      <a:pt x="4070" y="83916"/>
                      <a:pt x="4045" y="83916"/>
                    </a:cubicBezTo>
                    <a:cubicBezTo>
                      <a:pt x="4033" y="83916"/>
                      <a:pt x="4020" y="83920"/>
                      <a:pt x="4006" y="83927"/>
                    </a:cubicBezTo>
                    <a:cubicBezTo>
                      <a:pt x="4006" y="83847"/>
                      <a:pt x="4006" y="83847"/>
                      <a:pt x="4086" y="83808"/>
                    </a:cubicBezTo>
                    <a:cubicBezTo>
                      <a:pt x="4086" y="83708"/>
                      <a:pt x="4106" y="83589"/>
                      <a:pt x="4125" y="83490"/>
                    </a:cubicBezTo>
                    <a:cubicBezTo>
                      <a:pt x="4145" y="83470"/>
                      <a:pt x="4125" y="83411"/>
                      <a:pt x="4125" y="83371"/>
                    </a:cubicBezTo>
                    <a:cubicBezTo>
                      <a:pt x="4125" y="83272"/>
                      <a:pt x="4106" y="83173"/>
                      <a:pt x="4086" y="83074"/>
                    </a:cubicBezTo>
                    <a:cubicBezTo>
                      <a:pt x="4086" y="83054"/>
                      <a:pt x="4106" y="83034"/>
                      <a:pt x="4106" y="83014"/>
                    </a:cubicBezTo>
                    <a:lnTo>
                      <a:pt x="4106" y="82895"/>
                    </a:lnTo>
                    <a:cubicBezTo>
                      <a:pt x="4046" y="82875"/>
                      <a:pt x="4046" y="82875"/>
                      <a:pt x="4066" y="82796"/>
                    </a:cubicBezTo>
                    <a:cubicBezTo>
                      <a:pt x="4026" y="82776"/>
                      <a:pt x="4026" y="82717"/>
                      <a:pt x="3987" y="82697"/>
                    </a:cubicBezTo>
                    <a:cubicBezTo>
                      <a:pt x="3967" y="82657"/>
                      <a:pt x="4066" y="82618"/>
                      <a:pt x="4026" y="82558"/>
                    </a:cubicBezTo>
                    <a:cubicBezTo>
                      <a:pt x="4106" y="82499"/>
                      <a:pt x="4125" y="82380"/>
                      <a:pt x="4205" y="82320"/>
                    </a:cubicBezTo>
                    <a:cubicBezTo>
                      <a:pt x="4185" y="82261"/>
                      <a:pt x="4205" y="82221"/>
                      <a:pt x="4205" y="82181"/>
                    </a:cubicBezTo>
                    <a:cubicBezTo>
                      <a:pt x="4225" y="82102"/>
                      <a:pt x="4205" y="82003"/>
                      <a:pt x="4125" y="81943"/>
                    </a:cubicBezTo>
                    <a:cubicBezTo>
                      <a:pt x="4125" y="81924"/>
                      <a:pt x="4125" y="81904"/>
                      <a:pt x="4125" y="81884"/>
                    </a:cubicBezTo>
                    <a:cubicBezTo>
                      <a:pt x="4086" y="81824"/>
                      <a:pt x="4066" y="81765"/>
                      <a:pt x="4026" y="81725"/>
                    </a:cubicBezTo>
                    <a:cubicBezTo>
                      <a:pt x="3987" y="81686"/>
                      <a:pt x="4086" y="81646"/>
                      <a:pt x="4026" y="81586"/>
                    </a:cubicBezTo>
                    <a:cubicBezTo>
                      <a:pt x="4006" y="81586"/>
                      <a:pt x="4026" y="81527"/>
                      <a:pt x="4026" y="81507"/>
                    </a:cubicBezTo>
                    <a:cubicBezTo>
                      <a:pt x="4026" y="81507"/>
                      <a:pt x="4006" y="81428"/>
                      <a:pt x="4026" y="81388"/>
                    </a:cubicBezTo>
                    <a:cubicBezTo>
                      <a:pt x="4046" y="81329"/>
                      <a:pt x="4066" y="81289"/>
                      <a:pt x="3987" y="81249"/>
                    </a:cubicBezTo>
                    <a:cubicBezTo>
                      <a:pt x="3947" y="81190"/>
                      <a:pt x="3907" y="81110"/>
                      <a:pt x="3927" y="81031"/>
                    </a:cubicBezTo>
                    <a:cubicBezTo>
                      <a:pt x="3947" y="80853"/>
                      <a:pt x="3947" y="80654"/>
                      <a:pt x="3927" y="80476"/>
                    </a:cubicBezTo>
                    <a:cubicBezTo>
                      <a:pt x="3927" y="80436"/>
                      <a:pt x="3887" y="80397"/>
                      <a:pt x="3927" y="80337"/>
                    </a:cubicBezTo>
                    <a:cubicBezTo>
                      <a:pt x="3947" y="80297"/>
                      <a:pt x="3927" y="80278"/>
                      <a:pt x="3907" y="80258"/>
                    </a:cubicBezTo>
                    <a:cubicBezTo>
                      <a:pt x="3848" y="80178"/>
                      <a:pt x="3828" y="80099"/>
                      <a:pt x="3868" y="80000"/>
                    </a:cubicBezTo>
                    <a:cubicBezTo>
                      <a:pt x="3848" y="79960"/>
                      <a:pt x="3788" y="79921"/>
                      <a:pt x="3848" y="79861"/>
                    </a:cubicBezTo>
                    <a:cubicBezTo>
                      <a:pt x="3848" y="79861"/>
                      <a:pt x="3868" y="79841"/>
                      <a:pt x="3868" y="79821"/>
                    </a:cubicBezTo>
                    <a:cubicBezTo>
                      <a:pt x="3828" y="79702"/>
                      <a:pt x="3808" y="79564"/>
                      <a:pt x="3808" y="79445"/>
                    </a:cubicBezTo>
                    <a:cubicBezTo>
                      <a:pt x="3788" y="79385"/>
                      <a:pt x="3808" y="79326"/>
                      <a:pt x="3848" y="79286"/>
                    </a:cubicBezTo>
                    <a:cubicBezTo>
                      <a:pt x="3848" y="79286"/>
                      <a:pt x="3848" y="79266"/>
                      <a:pt x="3848" y="79246"/>
                    </a:cubicBezTo>
                    <a:lnTo>
                      <a:pt x="3848" y="79207"/>
                    </a:lnTo>
                    <a:cubicBezTo>
                      <a:pt x="3788" y="79127"/>
                      <a:pt x="3848" y="79048"/>
                      <a:pt x="3868" y="78969"/>
                    </a:cubicBezTo>
                    <a:cubicBezTo>
                      <a:pt x="3868" y="78949"/>
                      <a:pt x="3907" y="78949"/>
                      <a:pt x="3947" y="78929"/>
                    </a:cubicBezTo>
                    <a:cubicBezTo>
                      <a:pt x="3947" y="78889"/>
                      <a:pt x="3947" y="78850"/>
                      <a:pt x="3927" y="78790"/>
                    </a:cubicBezTo>
                    <a:cubicBezTo>
                      <a:pt x="3907" y="78751"/>
                      <a:pt x="3927" y="78731"/>
                      <a:pt x="3967" y="78711"/>
                    </a:cubicBezTo>
                    <a:cubicBezTo>
                      <a:pt x="4006" y="78671"/>
                      <a:pt x="3987" y="78651"/>
                      <a:pt x="3947" y="78651"/>
                    </a:cubicBezTo>
                    <a:cubicBezTo>
                      <a:pt x="3907" y="78632"/>
                      <a:pt x="3907" y="78572"/>
                      <a:pt x="3907" y="78532"/>
                    </a:cubicBezTo>
                    <a:lnTo>
                      <a:pt x="3907" y="78413"/>
                    </a:lnTo>
                    <a:cubicBezTo>
                      <a:pt x="3848" y="78354"/>
                      <a:pt x="3848" y="78275"/>
                      <a:pt x="3887" y="78215"/>
                    </a:cubicBezTo>
                    <a:cubicBezTo>
                      <a:pt x="3927" y="78175"/>
                      <a:pt x="3947" y="78175"/>
                      <a:pt x="3987" y="78175"/>
                    </a:cubicBezTo>
                    <a:cubicBezTo>
                      <a:pt x="4026" y="78056"/>
                      <a:pt x="4026" y="77918"/>
                      <a:pt x="3947" y="77799"/>
                    </a:cubicBezTo>
                    <a:lnTo>
                      <a:pt x="3927" y="77799"/>
                    </a:lnTo>
                    <a:cubicBezTo>
                      <a:pt x="3910" y="77816"/>
                      <a:pt x="3893" y="77862"/>
                      <a:pt x="3863" y="77862"/>
                    </a:cubicBezTo>
                    <a:cubicBezTo>
                      <a:pt x="3858" y="77862"/>
                      <a:pt x="3853" y="77861"/>
                      <a:pt x="3848" y="77858"/>
                    </a:cubicBezTo>
                    <a:cubicBezTo>
                      <a:pt x="3808" y="77838"/>
                      <a:pt x="3828" y="77779"/>
                      <a:pt x="3848" y="77739"/>
                    </a:cubicBezTo>
                    <a:cubicBezTo>
                      <a:pt x="3868" y="77719"/>
                      <a:pt x="3808" y="77719"/>
                      <a:pt x="3788" y="77680"/>
                    </a:cubicBezTo>
                    <a:cubicBezTo>
                      <a:pt x="3788" y="77660"/>
                      <a:pt x="3808" y="77640"/>
                      <a:pt x="3788" y="77600"/>
                    </a:cubicBezTo>
                    <a:cubicBezTo>
                      <a:pt x="3788" y="77581"/>
                      <a:pt x="3749" y="77541"/>
                      <a:pt x="3749" y="77481"/>
                    </a:cubicBezTo>
                    <a:cubicBezTo>
                      <a:pt x="3749" y="77442"/>
                      <a:pt x="3709" y="77442"/>
                      <a:pt x="3669" y="77442"/>
                    </a:cubicBezTo>
                    <a:cubicBezTo>
                      <a:pt x="3590" y="77442"/>
                      <a:pt x="3530" y="77382"/>
                      <a:pt x="3550" y="77323"/>
                    </a:cubicBezTo>
                    <a:cubicBezTo>
                      <a:pt x="3550" y="77243"/>
                      <a:pt x="3570" y="77144"/>
                      <a:pt x="3630" y="77065"/>
                    </a:cubicBezTo>
                    <a:cubicBezTo>
                      <a:pt x="3590" y="77025"/>
                      <a:pt x="3511" y="77005"/>
                      <a:pt x="3570" y="76906"/>
                    </a:cubicBezTo>
                    <a:cubicBezTo>
                      <a:pt x="3570" y="76906"/>
                      <a:pt x="3530" y="76867"/>
                      <a:pt x="3511" y="76847"/>
                    </a:cubicBezTo>
                    <a:cubicBezTo>
                      <a:pt x="3511" y="76827"/>
                      <a:pt x="3511" y="76787"/>
                      <a:pt x="3530" y="76748"/>
                    </a:cubicBezTo>
                    <a:cubicBezTo>
                      <a:pt x="3511" y="76728"/>
                      <a:pt x="3451" y="76688"/>
                      <a:pt x="3511" y="76629"/>
                    </a:cubicBezTo>
                    <a:cubicBezTo>
                      <a:pt x="3550" y="76569"/>
                      <a:pt x="3570" y="76490"/>
                      <a:pt x="3550" y="76430"/>
                    </a:cubicBezTo>
                    <a:cubicBezTo>
                      <a:pt x="3561" y="76428"/>
                      <a:pt x="3572" y="76427"/>
                      <a:pt x="3582" y="76427"/>
                    </a:cubicBezTo>
                    <a:cubicBezTo>
                      <a:pt x="3663" y="76427"/>
                      <a:pt x="3720" y="76490"/>
                      <a:pt x="3808" y="76490"/>
                    </a:cubicBezTo>
                    <a:cubicBezTo>
                      <a:pt x="3808" y="76430"/>
                      <a:pt x="3808" y="76351"/>
                      <a:pt x="3808" y="76291"/>
                    </a:cubicBezTo>
                    <a:cubicBezTo>
                      <a:pt x="3788" y="76252"/>
                      <a:pt x="3788" y="76232"/>
                      <a:pt x="3808" y="76192"/>
                    </a:cubicBezTo>
                    <a:cubicBezTo>
                      <a:pt x="3828" y="76153"/>
                      <a:pt x="3848" y="76093"/>
                      <a:pt x="3788" y="76073"/>
                    </a:cubicBezTo>
                    <a:cubicBezTo>
                      <a:pt x="3768" y="76054"/>
                      <a:pt x="3788" y="76014"/>
                      <a:pt x="3788" y="75974"/>
                    </a:cubicBezTo>
                    <a:cubicBezTo>
                      <a:pt x="3828" y="75816"/>
                      <a:pt x="3848" y="75657"/>
                      <a:pt x="3808" y="75478"/>
                    </a:cubicBezTo>
                    <a:cubicBezTo>
                      <a:pt x="3788" y="75419"/>
                      <a:pt x="3848" y="75359"/>
                      <a:pt x="3828" y="75300"/>
                    </a:cubicBezTo>
                    <a:cubicBezTo>
                      <a:pt x="3808" y="75240"/>
                      <a:pt x="3788" y="75181"/>
                      <a:pt x="3768" y="75121"/>
                    </a:cubicBezTo>
                    <a:cubicBezTo>
                      <a:pt x="3749" y="75062"/>
                      <a:pt x="3788" y="75002"/>
                      <a:pt x="3828" y="74983"/>
                    </a:cubicBezTo>
                    <a:cubicBezTo>
                      <a:pt x="3868" y="74883"/>
                      <a:pt x="3788" y="74824"/>
                      <a:pt x="3749" y="74764"/>
                    </a:cubicBezTo>
                    <a:cubicBezTo>
                      <a:pt x="3709" y="74705"/>
                      <a:pt x="3749" y="74665"/>
                      <a:pt x="3749" y="74606"/>
                    </a:cubicBezTo>
                    <a:cubicBezTo>
                      <a:pt x="3749" y="74546"/>
                      <a:pt x="3689" y="74527"/>
                      <a:pt x="3749" y="74467"/>
                    </a:cubicBezTo>
                    <a:cubicBezTo>
                      <a:pt x="3768" y="74467"/>
                      <a:pt x="3768" y="74427"/>
                      <a:pt x="3749" y="74427"/>
                    </a:cubicBezTo>
                    <a:cubicBezTo>
                      <a:pt x="3709" y="74408"/>
                      <a:pt x="3689" y="74348"/>
                      <a:pt x="3709" y="74308"/>
                    </a:cubicBezTo>
                    <a:cubicBezTo>
                      <a:pt x="3749" y="74269"/>
                      <a:pt x="3749" y="74229"/>
                      <a:pt x="3729" y="74189"/>
                    </a:cubicBezTo>
                    <a:cubicBezTo>
                      <a:pt x="3709" y="74130"/>
                      <a:pt x="3649" y="74090"/>
                      <a:pt x="3689" y="74031"/>
                    </a:cubicBezTo>
                    <a:cubicBezTo>
                      <a:pt x="3709" y="73951"/>
                      <a:pt x="3749" y="73852"/>
                      <a:pt x="3828" y="73793"/>
                    </a:cubicBezTo>
                    <a:lnTo>
                      <a:pt x="3848" y="73773"/>
                    </a:lnTo>
                    <a:cubicBezTo>
                      <a:pt x="3848" y="73733"/>
                      <a:pt x="3848" y="73694"/>
                      <a:pt x="3848" y="73654"/>
                    </a:cubicBezTo>
                    <a:cubicBezTo>
                      <a:pt x="3828" y="73614"/>
                      <a:pt x="3828" y="73555"/>
                      <a:pt x="3848" y="73515"/>
                    </a:cubicBezTo>
                    <a:cubicBezTo>
                      <a:pt x="3887" y="73456"/>
                      <a:pt x="3868" y="73396"/>
                      <a:pt x="3808" y="73356"/>
                    </a:cubicBezTo>
                    <a:cubicBezTo>
                      <a:pt x="3788" y="73337"/>
                      <a:pt x="3808" y="73277"/>
                      <a:pt x="3848" y="73257"/>
                    </a:cubicBezTo>
                    <a:cubicBezTo>
                      <a:pt x="3868" y="73218"/>
                      <a:pt x="3848" y="73158"/>
                      <a:pt x="3848" y="73118"/>
                    </a:cubicBezTo>
                    <a:cubicBezTo>
                      <a:pt x="3848" y="73099"/>
                      <a:pt x="3843" y="73094"/>
                      <a:pt x="3838" y="73094"/>
                    </a:cubicBezTo>
                    <a:cubicBezTo>
                      <a:pt x="3833" y="73094"/>
                      <a:pt x="3828" y="73099"/>
                      <a:pt x="3828" y="73099"/>
                    </a:cubicBezTo>
                    <a:cubicBezTo>
                      <a:pt x="3828" y="73019"/>
                      <a:pt x="3848" y="72960"/>
                      <a:pt x="3868" y="72900"/>
                    </a:cubicBezTo>
                    <a:cubicBezTo>
                      <a:pt x="3828" y="72861"/>
                      <a:pt x="3808" y="72821"/>
                      <a:pt x="3808" y="72762"/>
                    </a:cubicBezTo>
                    <a:cubicBezTo>
                      <a:pt x="3808" y="72722"/>
                      <a:pt x="3689" y="72742"/>
                      <a:pt x="3709" y="72662"/>
                    </a:cubicBezTo>
                    <a:cubicBezTo>
                      <a:pt x="3669" y="72563"/>
                      <a:pt x="3689" y="72444"/>
                      <a:pt x="3768" y="72365"/>
                    </a:cubicBezTo>
                    <a:lnTo>
                      <a:pt x="3768" y="72266"/>
                    </a:lnTo>
                    <a:cubicBezTo>
                      <a:pt x="3768" y="72246"/>
                      <a:pt x="3729" y="72246"/>
                      <a:pt x="3768" y="72226"/>
                    </a:cubicBezTo>
                    <a:lnTo>
                      <a:pt x="3808" y="72186"/>
                    </a:lnTo>
                    <a:cubicBezTo>
                      <a:pt x="3828" y="72127"/>
                      <a:pt x="3868" y="72087"/>
                      <a:pt x="3788" y="72048"/>
                    </a:cubicBezTo>
                    <a:cubicBezTo>
                      <a:pt x="3808" y="71988"/>
                      <a:pt x="3729" y="71968"/>
                      <a:pt x="3749" y="71909"/>
                    </a:cubicBezTo>
                    <a:lnTo>
                      <a:pt x="3749" y="71889"/>
                    </a:lnTo>
                    <a:lnTo>
                      <a:pt x="3749" y="71869"/>
                    </a:lnTo>
                    <a:cubicBezTo>
                      <a:pt x="3749" y="71829"/>
                      <a:pt x="3788" y="71790"/>
                      <a:pt x="3729" y="71770"/>
                    </a:cubicBezTo>
                    <a:cubicBezTo>
                      <a:pt x="3709" y="71750"/>
                      <a:pt x="3709" y="71730"/>
                      <a:pt x="3709" y="71691"/>
                    </a:cubicBezTo>
                    <a:cubicBezTo>
                      <a:pt x="3689" y="71691"/>
                      <a:pt x="3649" y="71691"/>
                      <a:pt x="3649" y="71671"/>
                    </a:cubicBezTo>
                    <a:cubicBezTo>
                      <a:pt x="3610" y="71591"/>
                      <a:pt x="3610" y="71512"/>
                      <a:pt x="3649" y="71433"/>
                    </a:cubicBezTo>
                    <a:cubicBezTo>
                      <a:pt x="3669" y="71393"/>
                      <a:pt x="3709" y="71373"/>
                      <a:pt x="3749" y="71373"/>
                    </a:cubicBezTo>
                    <a:cubicBezTo>
                      <a:pt x="3907" y="71373"/>
                      <a:pt x="3907" y="71334"/>
                      <a:pt x="3887" y="71195"/>
                    </a:cubicBezTo>
                    <a:cubicBezTo>
                      <a:pt x="3868" y="71155"/>
                      <a:pt x="3868" y="71116"/>
                      <a:pt x="3848" y="71076"/>
                    </a:cubicBezTo>
                    <a:cubicBezTo>
                      <a:pt x="3828" y="71076"/>
                      <a:pt x="3828" y="71056"/>
                      <a:pt x="3848" y="71036"/>
                    </a:cubicBezTo>
                    <a:cubicBezTo>
                      <a:pt x="3848" y="70977"/>
                      <a:pt x="3848" y="70937"/>
                      <a:pt x="3828" y="70897"/>
                    </a:cubicBezTo>
                    <a:cubicBezTo>
                      <a:pt x="3808" y="70838"/>
                      <a:pt x="3848" y="70818"/>
                      <a:pt x="3887" y="70818"/>
                    </a:cubicBezTo>
                    <a:cubicBezTo>
                      <a:pt x="3887" y="70759"/>
                      <a:pt x="3927" y="70699"/>
                      <a:pt x="3828" y="70659"/>
                    </a:cubicBezTo>
                    <a:cubicBezTo>
                      <a:pt x="3788" y="70620"/>
                      <a:pt x="3768" y="70521"/>
                      <a:pt x="3768" y="70461"/>
                    </a:cubicBezTo>
                    <a:cubicBezTo>
                      <a:pt x="3768" y="70382"/>
                      <a:pt x="3788" y="70283"/>
                      <a:pt x="3848" y="70223"/>
                    </a:cubicBezTo>
                    <a:cubicBezTo>
                      <a:pt x="3848" y="70124"/>
                      <a:pt x="3848" y="70025"/>
                      <a:pt x="3887" y="69926"/>
                    </a:cubicBezTo>
                    <a:lnTo>
                      <a:pt x="3848" y="69886"/>
                    </a:lnTo>
                    <a:cubicBezTo>
                      <a:pt x="3868" y="69787"/>
                      <a:pt x="3848" y="69688"/>
                      <a:pt x="3808" y="69608"/>
                    </a:cubicBezTo>
                    <a:cubicBezTo>
                      <a:pt x="3788" y="69529"/>
                      <a:pt x="3808" y="69470"/>
                      <a:pt x="3768" y="69390"/>
                    </a:cubicBezTo>
                    <a:cubicBezTo>
                      <a:pt x="3749" y="69370"/>
                      <a:pt x="3749" y="69351"/>
                      <a:pt x="3749" y="69331"/>
                    </a:cubicBezTo>
                    <a:cubicBezTo>
                      <a:pt x="3749" y="69311"/>
                      <a:pt x="3749" y="69311"/>
                      <a:pt x="3768" y="69311"/>
                    </a:cubicBezTo>
                    <a:cubicBezTo>
                      <a:pt x="3848" y="69192"/>
                      <a:pt x="3808" y="69073"/>
                      <a:pt x="3788" y="68954"/>
                    </a:cubicBezTo>
                    <a:cubicBezTo>
                      <a:pt x="3768" y="68914"/>
                      <a:pt x="3788" y="68855"/>
                      <a:pt x="3808" y="68815"/>
                    </a:cubicBezTo>
                    <a:cubicBezTo>
                      <a:pt x="3808" y="68716"/>
                      <a:pt x="3788" y="68617"/>
                      <a:pt x="3868" y="68557"/>
                    </a:cubicBezTo>
                    <a:lnTo>
                      <a:pt x="3868" y="68518"/>
                    </a:lnTo>
                    <a:cubicBezTo>
                      <a:pt x="3749" y="68478"/>
                      <a:pt x="3808" y="68418"/>
                      <a:pt x="3848" y="68359"/>
                    </a:cubicBezTo>
                    <a:cubicBezTo>
                      <a:pt x="3848" y="68359"/>
                      <a:pt x="3828" y="68339"/>
                      <a:pt x="3808" y="68319"/>
                    </a:cubicBezTo>
                    <a:cubicBezTo>
                      <a:pt x="3768" y="68200"/>
                      <a:pt x="3768" y="68081"/>
                      <a:pt x="3808" y="67962"/>
                    </a:cubicBezTo>
                    <a:cubicBezTo>
                      <a:pt x="3828" y="67943"/>
                      <a:pt x="3828" y="67903"/>
                      <a:pt x="3828" y="67863"/>
                    </a:cubicBezTo>
                    <a:lnTo>
                      <a:pt x="3828" y="67843"/>
                    </a:lnTo>
                    <a:lnTo>
                      <a:pt x="3788" y="67724"/>
                    </a:lnTo>
                    <a:cubicBezTo>
                      <a:pt x="3788" y="67685"/>
                      <a:pt x="3788" y="67665"/>
                      <a:pt x="3828" y="67665"/>
                    </a:cubicBezTo>
                    <a:cubicBezTo>
                      <a:pt x="3848" y="67645"/>
                      <a:pt x="3868" y="67566"/>
                      <a:pt x="3887" y="67506"/>
                    </a:cubicBezTo>
                    <a:cubicBezTo>
                      <a:pt x="3907" y="67467"/>
                      <a:pt x="3927" y="67427"/>
                      <a:pt x="3907" y="67387"/>
                    </a:cubicBezTo>
                    <a:lnTo>
                      <a:pt x="3907" y="67387"/>
                    </a:lnTo>
                    <a:lnTo>
                      <a:pt x="3868" y="67447"/>
                    </a:lnTo>
                    <a:cubicBezTo>
                      <a:pt x="3868" y="67467"/>
                      <a:pt x="3868" y="67486"/>
                      <a:pt x="3828" y="67486"/>
                    </a:cubicBezTo>
                    <a:cubicBezTo>
                      <a:pt x="3818" y="67496"/>
                      <a:pt x="3808" y="67501"/>
                      <a:pt x="3801" y="67501"/>
                    </a:cubicBezTo>
                    <a:cubicBezTo>
                      <a:pt x="3793" y="67501"/>
                      <a:pt x="3788" y="67496"/>
                      <a:pt x="3788" y="67486"/>
                    </a:cubicBezTo>
                    <a:cubicBezTo>
                      <a:pt x="3788" y="67447"/>
                      <a:pt x="3808" y="67447"/>
                      <a:pt x="3808" y="67427"/>
                    </a:cubicBezTo>
                    <a:cubicBezTo>
                      <a:pt x="3808" y="67407"/>
                      <a:pt x="3828" y="67387"/>
                      <a:pt x="3848" y="67387"/>
                    </a:cubicBezTo>
                    <a:lnTo>
                      <a:pt x="3848" y="67348"/>
                    </a:lnTo>
                    <a:cubicBezTo>
                      <a:pt x="3808" y="67288"/>
                      <a:pt x="3788" y="67189"/>
                      <a:pt x="3828" y="67129"/>
                    </a:cubicBezTo>
                    <a:cubicBezTo>
                      <a:pt x="3796" y="67129"/>
                      <a:pt x="3777" y="67155"/>
                      <a:pt x="3750" y="67155"/>
                    </a:cubicBezTo>
                    <a:cubicBezTo>
                      <a:pt x="3744" y="67155"/>
                      <a:pt x="3737" y="67153"/>
                      <a:pt x="3729" y="67149"/>
                    </a:cubicBezTo>
                    <a:cubicBezTo>
                      <a:pt x="3709" y="67030"/>
                      <a:pt x="3709" y="66911"/>
                      <a:pt x="3768" y="66812"/>
                    </a:cubicBezTo>
                    <a:cubicBezTo>
                      <a:pt x="3768" y="66792"/>
                      <a:pt x="3768" y="66753"/>
                      <a:pt x="3768" y="66733"/>
                    </a:cubicBezTo>
                    <a:cubicBezTo>
                      <a:pt x="3709" y="66653"/>
                      <a:pt x="3768" y="66594"/>
                      <a:pt x="3768" y="66515"/>
                    </a:cubicBezTo>
                    <a:lnTo>
                      <a:pt x="3729" y="66515"/>
                    </a:lnTo>
                    <a:cubicBezTo>
                      <a:pt x="3729" y="66515"/>
                      <a:pt x="3729" y="66515"/>
                      <a:pt x="3729" y="66495"/>
                    </a:cubicBezTo>
                    <a:cubicBezTo>
                      <a:pt x="3729" y="66495"/>
                      <a:pt x="3729" y="66495"/>
                      <a:pt x="3729" y="66475"/>
                    </a:cubicBezTo>
                    <a:cubicBezTo>
                      <a:pt x="3729" y="66455"/>
                      <a:pt x="3729" y="66435"/>
                      <a:pt x="3768" y="66416"/>
                    </a:cubicBezTo>
                    <a:cubicBezTo>
                      <a:pt x="3778" y="66406"/>
                      <a:pt x="3778" y="66406"/>
                      <a:pt x="3776" y="66406"/>
                    </a:cubicBezTo>
                    <a:cubicBezTo>
                      <a:pt x="3773" y="66406"/>
                      <a:pt x="3768" y="66406"/>
                      <a:pt x="3768" y="66396"/>
                    </a:cubicBezTo>
                    <a:cubicBezTo>
                      <a:pt x="3729" y="66376"/>
                      <a:pt x="3729" y="66316"/>
                      <a:pt x="3768" y="66277"/>
                    </a:cubicBezTo>
                    <a:cubicBezTo>
                      <a:pt x="3808" y="66217"/>
                      <a:pt x="3828" y="66158"/>
                      <a:pt x="3828" y="66098"/>
                    </a:cubicBezTo>
                    <a:lnTo>
                      <a:pt x="3749" y="66019"/>
                    </a:lnTo>
                    <a:cubicBezTo>
                      <a:pt x="3709" y="65979"/>
                      <a:pt x="3649" y="65999"/>
                      <a:pt x="3630" y="65940"/>
                    </a:cubicBezTo>
                    <a:cubicBezTo>
                      <a:pt x="3610" y="65821"/>
                      <a:pt x="3511" y="65741"/>
                      <a:pt x="3550" y="65622"/>
                    </a:cubicBezTo>
                    <a:cubicBezTo>
                      <a:pt x="3530" y="65602"/>
                      <a:pt x="3471" y="65602"/>
                      <a:pt x="3491" y="65543"/>
                    </a:cubicBezTo>
                    <a:cubicBezTo>
                      <a:pt x="3530" y="65464"/>
                      <a:pt x="3530" y="65364"/>
                      <a:pt x="3491" y="65265"/>
                    </a:cubicBezTo>
                    <a:cubicBezTo>
                      <a:pt x="3451" y="65226"/>
                      <a:pt x="3451" y="65166"/>
                      <a:pt x="3491" y="65126"/>
                    </a:cubicBezTo>
                    <a:lnTo>
                      <a:pt x="3491" y="65107"/>
                    </a:lnTo>
                    <a:lnTo>
                      <a:pt x="3491" y="65087"/>
                    </a:lnTo>
                    <a:cubicBezTo>
                      <a:pt x="3471" y="65067"/>
                      <a:pt x="3451" y="65027"/>
                      <a:pt x="3471" y="65008"/>
                    </a:cubicBezTo>
                    <a:cubicBezTo>
                      <a:pt x="3491" y="64968"/>
                      <a:pt x="3511" y="64948"/>
                      <a:pt x="3491" y="64908"/>
                    </a:cubicBezTo>
                    <a:cubicBezTo>
                      <a:pt x="3471" y="64889"/>
                      <a:pt x="3451" y="64869"/>
                      <a:pt x="3471" y="64829"/>
                    </a:cubicBezTo>
                    <a:cubicBezTo>
                      <a:pt x="3491" y="64750"/>
                      <a:pt x="3511" y="64670"/>
                      <a:pt x="3511" y="64591"/>
                    </a:cubicBezTo>
                    <a:cubicBezTo>
                      <a:pt x="3511" y="64571"/>
                      <a:pt x="3530" y="64571"/>
                      <a:pt x="3550" y="64571"/>
                    </a:cubicBezTo>
                    <a:cubicBezTo>
                      <a:pt x="3570" y="64571"/>
                      <a:pt x="3570" y="64591"/>
                      <a:pt x="3590" y="64591"/>
                    </a:cubicBezTo>
                    <a:cubicBezTo>
                      <a:pt x="3570" y="64670"/>
                      <a:pt x="3570" y="64730"/>
                      <a:pt x="3590" y="64809"/>
                    </a:cubicBezTo>
                    <a:lnTo>
                      <a:pt x="3610" y="64829"/>
                    </a:lnTo>
                    <a:cubicBezTo>
                      <a:pt x="3649" y="64809"/>
                      <a:pt x="3669" y="64770"/>
                      <a:pt x="3709" y="64770"/>
                    </a:cubicBezTo>
                    <a:cubicBezTo>
                      <a:pt x="3768" y="64710"/>
                      <a:pt x="3768" y="64611"/>
                      <a:pt x="3828" y="64551"/>
                    </a:cubicBezTo>
                    <a:cubicBezTo>
                      <a:pt x="3887" y="64472"/>
                      <a:pt x="3848" y="64432"/>
                      <a:pt x="3848" y="64373"/>
                    </a:cubicBezTo>
                    <a:cubicBezTo>
                      <a:pt x="3828" y="64313"/>
                      <a:pt x="3808" y="64234"/>
                      <a:pt x="3788" y="64155"/>
                    </a:cubicBezTo>
                    <a:lnTo>
                      <a:pt x="3749" y="64155"/>
                    </a:lnTo>
                    <a:cubicBezTo>
                      <a:pt x="3669" y="64135"/>
                      <a:pt x="3649" y="64115"/>
                      <a:pt x="3669" y="64036"/>
                    </a:cubicBezTo>
                    <a:cubicBezTo>
                      <a:pt x="3669" y="64008"/>
                      <a:pt x="3676" y="64000"/>
                      <a:pt x="3687" y="64000"/>
                    </a:cubicBezTo>
                    <a:cubicBezTo>
                      <a:pt x="3702" y="64000"/>
                      <a:pt x="3725" y="64019"/>
                      <a:pt x="3740" y="64019"/>
                    </a:cubicBezTo>
                    <a:cubicBezTo>
                      <a:pt x="3743" y="64019"/>
                      <a:pt x="3746" y="64018"/>
                      <a:pt x="3749" y="64016"/>
                    </a:cubicBezTo>
                    <a:cubicBezTo>
                      <a:pt x="3749" y="63996"/>
                      <a:pt x="3749" y="63996"/>
                      <a:pt x="3749" y="63976"/>
                    </a:cubicBezTo>
                    <a:cubicBezTo>
                      <a:pt x="3749" y="63917"/>
                      <a:pt x="3729" y="63877"/>
                      <a:pt x="3729" y="63837"/>
                    </a:cubicBezTo>
                    <a:cubicBezTo>
                      <a:pt x="3709" y="63798"/>
                      <a:pt x="3709" y="63758"/>
                      <a:pt x="3729" y="63718"/>
                    </a:cubicBezTo>
                    <a:cubicBezTo>
                      <a:pt x="3649" y="63718"/>
                      <a:pt x="3669" y="63659"/>
                      <a:pt x="3689" y="63639"/>
                    </a:cubicBezTo>
                    <a:cubicBezTo>
                      <a:pt x="3689" y="63599"/>
                      <a:pt x="3709" y="63500"/>
                      <a:pt x="3729" y="63441"/>
                    </a:cubicBezTo>
                    <a:cubicBezTo>
                      <a:pt x="3741" y="63405"/>
                      <a:pt x="3753" y="63398"/>
                      <a:pt x="3769" y="63398"/>
                    </a:cubicBezTo>
                    <a:cubicBezTo>
                      <a:pt x="3780" y="63398"/>
                      <a:pt x="3792" y="63401"/>
                      <a:pt x="3808" y="63401"/>
                    </a:cubicBezTo>
                    <a:cubicBezTo>
                      <a:pt x="3907" y="63322"/>
                      <a:pt x="3848" y="63243"/>
                      <a:pt x="3848" y="63163"/>
                    </a:cubicBezTo>
                    <a:cubicBezTo>
                      <a:pt x="3848" y="63134"/>
                      <a:pt x="3848" y="63116"/>
                      <a:pt x="3832" y="63116"/>
                    </a:cubicBezTo>
                    <a:cubicBezTo>
                      <a:pt x="3826" y="63116"/>
                      <a:pt x="3819" y="63118"/>
                      <a:pt x="3808" y="63124"/>
                    </a:cubicBezTo>
                    <a:cubicBezTo>
                      <a:pt x="3768" y="63124"/>
                      <a:pt x="3689" y="63124"/>
                      <a:pt x="3630" y="63143"/>
                    </a:cubicBezTo>
                    <a:cubicBezTo>
                      <a:pt x="3630" y="63203"/>
                      <a:pt x="3570" y="63243"/>
                      <a:pt x="3491" y="63243"/>
                    </a:cubicBezTo>
                    <a:cubicBezTo>
                      <a:pt x="3491" y="63302"/>
                      <a:pt x="3471" y="63381"/>
                      <a:pt x="3411" y="63421"/>
                    </a:cubicBezTo>
                    <a:cubicBezTo>
                      <a:pt x="3392" y="63461"/>
                      <a:pt x="3352" y="63480"/>
                      <a:pt x="3312" y="63500"/>
                    </a:cubicBezTo>
                    <a:cubicBezTo>
                      <a:pt x="3233" y="63520"/>
                      <a:pt x="3154" y="63560"/>
                      <a:pt x="3114" y="63659"/>
                    </a:cubicBezTo>
                    <a:lnTo>
                      <a:pt x="3074" y="63659"/>
                    </a:lnTo>
                    <a:cubicBezTo>
                      <a:pt x="3054" y="63659"/>
                      <a:pt x="3054" y="63639"/>
                      <a:pt x="3054" y="63619"/>
                    </a:cubicBezTo>
                    <a:cubicBezTo>
                      <a:pt x="3054" y="63599"/>
                      <a:pt x="3054" y="63560"/>
                      <a:pt x="3074" y="63540"/>
                    </a:cubicBezTo>
                    <a:cubicBezTo>
                      <a:pt x="3173" y="63500"/>
                      <a:pt x="3233" y="63441"/>
                      <a:pt x="3273" y="63362"/>
                    </a:cubicBezTo>
                    <a:cubicBezTo>
                      <a:pt x="3352" y="63243"/>
                      <a:pt x="3292" y="63084"/>
                      <a:pt x="3352" y="62965"/>
                    </a:cubicBezTo>
                    <a:cubicBezTo>
                      <a:pt x="3352" y="62945"/>
                      <a:pt x="3352" y="62905"/>
                      <a:pt x="3352" y="62886"/>
                    </a:cubicBezTo>
                    <a:cubicBezTo>
                      <a:pt x="3337" y="62857"/>
                      <a:pt x="3323" y="62838"/>
                      <a:pt x="3301" y="62838"/>
                    </a:cubicBezTo>
                    <a:cubicBezTo>
                      <a:pt x="3292" y="62838"/>
                      <a:pt x="3283" y="62841"/>
                      <a:pt x="3273" y="62846"/>
                    </a:cubicBezTo>
                    <a:lnTo>
                      <a:pt x="3193" y="62886"/>
                    </a:lnTo>
                    <a:cubicBezTo>
                      <a:pt x="3173" y="62945"/>
                      <a:pt x="3114" y="62965"/>
                      <a:pt x="3054" y="63005"/>
                    </a:cubicBezTo>
                    <a:cubicBezTo>
                      <a:pt x="3035" y="63024"/>
                      <a:pt x="3025" y="63034"/>
                      <a:pt x="3017" y="63034"/>
                    </a:cubicBezTo>
                    <a:cubicBezTo>
                      <a:pt x="3010" y="63034"/>
                      <a:pt x="3005" y="63024"/>
                      <a:pt x="2995" y="63005"/>
                    </a:cubicBezTo>
                    <a:cubicBezTo>
                      <a:pt x="2975" y="62985"/>
                      <a:pt x="2955" y="62945"/>
                      <a:pt x="2975" y="62925"/>
                    </a:cubicBezTo>
                    <a:cubicBezTo>
                      <a:pt x="3015" y="62866"/>
                      <a:pt x="3054" y="62786"/>
                      <a:pt x="3094" y="62727"/>
                    </a:cubicBezTo>
                    <a:cubicBezTo>
                      <a:pt x="3094" y="62648"/>
                      <a:pt x="3094" y="62548"/>
                      <a:pt x="3134" y="62469"/>
                    </a:cubicBezTo>
                    <a:cubicBezTo>
                      <a:pt x="3134" y="62469"/>
                      <a:pt x="3114" y="62449"/>
                      <a:pt x="3094" y="62429"/>
                    </a:cubicBezTo>
                    <a:lnTo>
                      <a:pt x="3054" y="62429"/>
                    </a:lnTo>
                    <a:lnTo>
                      <a:pt x="3015" y="62291"/>
                    </a:lnTo>
                    <a:cubicBezTo>
                      <a:pt x="3035" y="62251"/>
                      <a:pt x="3094" y="62231"/>
                      <a:pt x="3074" y="62172"/>
                    </a:cubicBezTo>
                    <a:lnTo>
                      <a:pt x="3054" y="62172"/>
                    </a:lnTo>
                    <a:cubicBezTo>
                      <a:pt x="3028" y="62189"/>
                      <a:pt x="3005" y="62199"/>
                      <a:pt x="2984" y="62199"/>
                    </a:cubicBezTo>
                    <a:cubicBezTo>
                      <a:pt x="2959" y="62199"/>
                      <a:pt x="2937" y="62185"/>
                      <a:pt x="2916" y="62152"/>
                    </a:cubicBezTo>
                    <a:cubicBezTo>
                      <a:pt x="2856" y="62112"/>
                      <a:pt x="2797" y="62072"/>
                      <a:pt x="2737" y="62013"/>
                    </a:cubicBezTo>
                    <a:cubicBezTo>
                      <a:pt x="2717" y="61973"/>
                      <a:pt x="2777" y="61973"/>
                      <a:pt x="2777" y="61934"/>
                    </a:cubicBezTo>
                    <a:cubicBezTo>
                      <a:pt x="2757" y="61934"/>
                      <a:pt x="2737" y="61894"/>
                      <a:pt x="2737" y="61874"/>
                    </a:cubicBezTo>
                    <a:cubicBezTo>
                      <a:pt x="2757" y="61835"/>
                      <a:pt x="2797" y="61795"/>
                      <a:pt x="2836" y="61795"/>
                    </a:cubicBezTo>
                    <a:lnTo>
                      <a:pt x="2916" y="61795"/>
                    </a:lnTo>
                    <a:cubicBezTo>
                      <a:pt x="2955" y="61755"/>
                      <a:pt x="2955" y="61676"/>
                      <a:pt x="2916" y="61636"/>
                    </a:cubicBezTo>
                    <a:cubicBezTo>
                      <a:pt x="2876" y="61636"/>
                      <a:pt x="2816" y="61636"/>
                      <a:pt x="2797" y="61577"/>
                    </a:cubicBezTo>
                    <a:cubicBezTo>
                      <a:pt x="2797" y="61557"/>
                      <a:pt x="2797" y="61557"/>
                      <a:pt x="2797" y="61537"/>
                    </a:cubicBezTo>
                    <a:cubicBezTo>
                      <a:pt x="2757" y="61517"/>
                      <a:pt x="2737" y="61497"/>
                      <a:pt x="2757" y="61458"/>
                    </a:cubicBezTo>
                    <a:cubicBezTo>
                      <a:pt x="2777" y="61398"/>
                      <a:pt x="2816" y="61339"/>
                      <a:pt x="2896" y="61319"/>
                    </a:cubicBezTo>
                    <a:cubicBezTo>
                      <a:pt x="2910" y="61290"/>
                      <a:pt x="2946" y="61271"/>
                      <a:pt x="2980" y="61271"/>
                    </a:cubicBezTo>
                    <a:cubicBezTo>
                      <a:pt x="2992" y="61271"/>
                      <a:pt x="3004" y="61274"/>
                      <a:pt x="3015" y="61279"/>
                    </a:cubicBezTo>
                    <a:cubicBezTo>
                      <a:pt x="3015" y="61240"/>
                      <a:pt x="3035" y="61240"/>
                      <a:pt x="3054" y="61220"/>
                    </a:cubicBezTo>
                    <a:cubicBezTo>
                      <a:pt x="3094" y="61180"/>
                      <a:pt x="3114" y="61140"/>
                      <a:pt x="3114" y="61081"/>
                    </a:cubicBezTo>
                    <a:cubicBezTo>
                      <a:pt x="3114" y="61061"/>
                      <a:pt x="3074" y="61041"/>
                      <a:pt x="3054" y="61002"/>
                    </a:cubicBezTo>
                    <a:cubicBezTo>
                      <a:pt x="3047" y="60987"/>
                      <a:pt x="3045" y="60983"/>
                      <a:pt x="3046" y="60983"/>
                    </a:cubicBezTo>
                    <a:lnTo>
                      <a:pt x="3046" y="60983"/>
                    </a:lnTo>
                    <a:cubicBezTo>
                      <a:pt x="3046" y="60983"/>
                      <a:pt x="3050" y="60988"/>
                      <a:pt x="3052" y="60988"/>
                    </a:cubicBezTo>
                    <a:cubicBezTo>
                      <a:pt x="3053" y="60988"/>
                      <a:pt x="3054" y="60986"/>
                      <a:pt x="3054" y="60982"/>
                    </a:cubicBezTo>
                    <a:cubicBezTo>
                      <a:pt x="3054" y="60913"/>
                      <a:pt x="3054" y="60892"/>
                      <a:pt x="3035" y="60892"/>
                    </a:cubicBezTo>
                    <a:cubicBezTo>
                      <a:pt x="3026" y="60892"/>
                      <a:pt x="3013" y="60896"/>
                      <a:pt x="2995" y="60902"/>
                    </a:cubicBezTo>
                    <a:cubicBezTo>
                      <a:pt x="2975" y="60902"/>
                      <a:pt x="2935" y="60902"/>
                      <a:pt x="2935" y="60863"/>
                    </a:cubicBezTo>
                    <a:cubicBezTo>
                      <a:pt x="2935" y="60863"/>
                      <a:pt x="2935" y="60843"/>
                      <a:pt x="2935" y="60823"/>
                    </a:cubicBezTo>
                    <a:cubicBezTo>
                      <a:pt x="2955" y="60803"/>
                      <a:pt x="2975" y="60783"/>
                      <a:pt x="2995" y="60764"/>
                    </a:cubicBezTo>
                    <a:cubicBezTo>
                      <a:pt x="3035" y="60744"/>
                      <a:pt x="3035" y="60704"/>
                      <a:pt x="2995" y="60684"/>
                    </a:cubicBezTo>
                    <a:cubicBezTo>
                      <a:pt x="2935" y="60684"/>
                      <a:pt x="2916" y="60645"/>
                      <a:pt x="2935" y="60605"/>
                    </a:cubicBezTo>
                    <a:cubicBezTo>
                      <a:pt x="2975" y="60545"/>
                      <a:pt x="2975" y="60565"/>
                      <a:pt x="2995" y="60545"/>
                    </a:cubicBezTo>
                    <a:cubicBezTo>
                      <a:pt x="3074" y="60446"/>
                      <a:pt x="3054" y="60426"/>
                      <a:pt x="2935" y="60387"/>
                    </a:cubicBezTo>
                    <a:cubicBezTo>
                      <a:pt x="2856" y="60367"/>
                      <a:pt x="2876" y="60327"/>
                      <a:pt x="2896" y="60288"/>
                    </a:cubicBezTo>
                    <a:cubicBezTo>
                      <a:pt x="2896" y="60248"/>
                      <a:pt x="2896" y="60189"/>
                      <a:pt x="2876" y="60149"/>
                    </a:cubicBezTo>
                    <a:cubicBezTo>
                      <a:pt x="2862" y="60135"/>
                      <a:pt x="2837" y="60079"/>
                      <a:pt x="2824" y="60079"/>
                    </a:cubicBezTo>
                    <a:cubicBezTo>
                      <a:pt x="2820" y="60079"/>
                      <a:pt x="2816" y="60087"/>
                      <a:pt x="2816" y="60109"/>
                    </a:cubicBezTo>
                    <a:cubicBezTo>
                      <a:pt x="2816" y="60149"/>
                      <a:pt x="2816" y="60228"/>
                      <a:pt x="2797" y="60248"/>
                    </a:cubicBezTo>
                    <a:cubicBezTo>
                      <a:pt x="2757" y="60268"/>
                      <a:pt x="2797" y="60367"/>
                      <a:pt x="2757" y="60387"/>
                    </a:cubicBezTo>
                    <a:cubicBezTo>
                      <a:pt x="2755" y="60389"/>
                      <a:pt x="2753" y="60390"/>
                      <a:pt x="2751" y="60390"/>
                    </a:cubicBezTo>
                    <a:cubicBezTo>
                      <a:pt x="2737" y="60390"/>
                      <a:pt x="2737" y="60323"/>
                      <a:pt x="2737" y="60288"/>
                    </a:cubicBezTo>
                    <a:cubicBezTo>
                      <a:pt x="2737" y="60248"/>
                      <a:pt x="2737" y="60208"/>
                      <a:pt x="2717" y="60169"/>
                    </a:cubicBezTo>
                    <a:cubicBezTo>
                      <a:pt x="2717" y="60149"/>
                      <a:pt x="2717" y="60109"/>
                      <a:pt x="2717" y="60070"/>
                    </a:cubicBezTo>
                    <a:cubicBezTo>
                      <a:pt x="2737" y="60050"/>
                      <a:pt x="2737" y="60010"/>
                      <a:pt x="2717" y="59990"/>
                    </a:cubicBezTo>
                    <a:cubicBezTo>
                      <a:pt x="2698" y="59911"/>
                      <a:pt x="2717" y="59851"/>
                      <a:pt x="2717" y="59792"/>
                    </a:cubicBezTo>
                    <a:cubicBezTo>
                      <a:pt x="2737" y="59772"/>
                      <a:pt x="2737" y="59752"/>
                      <a:pt x="2717" y="59713"/>
                    </a:cubicBezTo>
                    <a:cubicBezTo>
                      <a:pt x="2698" y="59673"/>
                      <a:pt x="2678" y="59633"/>
                      <a:pt x="2678" y="59574"/>
                    </a:cubicBezTo>
                    <a:lnTo>
                      <a:pt x="2678" y="59316"/>
                    </a:lnTo>
                    <a:cubicBezTo>
                      <a:pt x="2678" y="59276"/>
                      <a:pt x="2698" y="59217"/>
                      <a:pt x="2737" y="59217"/>
                    </a:cubicBezTo>
                    <a:cubicBezTo>
                      <a:pt x="2757" y="59217"/>
                      <a:pt x="2797" y="59276"/>
                      <a:pt x="2777" y="59316"/>
                    </a:cubicBezTo>
                    <a:cubicBezTo>
                      <a:pt x="2777" y="59336"/>
                      <a:pt x="2777" y="59336"/>
                      <a:pt x="2777" y="59356"/>
                    </a:cubicBezTo>
                    <a:lnTo>
                      <a:pt x="2876" y="59356"/>
                    </a:lnTo>
                    <a:cubicBezTo>
                      <a:pt x="2876" y="59316"/>
                      <a:pt x="2876" y="59276"/>
                      <a:pt x="2916" y="59256"/>
                    </a:cubicBezTo>
                    <a:cubicBezTo>
                      <a:pt x="2916" y="59256"/>
                      <a:pt x="2916" y="59237"/>
                      <a:pt x="2916" y="59237"/>
                    </a:cubicBezTo>
                    <a:cubicBezTo>
                      <a:pt x="2876" y="59217"/>
                      <a:pt x="2856" y="59177"/>
                      <a:pt x="2876" y="59137"/>
                    </a:cubicBezTo>
                    <a:cubicBezTo>
                      <a:pt x="2860" y="59137"/>
                      <a:pt x="2841" y="59141"/>
                      <a:pt x="2823" y="59141"/>
                    </a:cubicBezTo>
                    <a:cubicBezTo>
                      <a:pt x="2795" y="59141"/>
                      <a:pt x="2769" y="59133"/>
                      <a:pt x="2757" y="59098"/>
                    </a:cubicBezTo>
                    <a:lnTo>
                      <a:pt x="2757" y="59078"/>
                    </a:lnTo>
                    <a:lnTo>
                      <a:pt x="2757" y="59058"/>
                    </a:lnTo>
                    <a:cubicBezTo>
                      <a:pt x="2737" y="58999"/>
                      <a:pt x="2737" y="58919"/>
                      <a:pt x="2757" y="58860"/>
                    </a:cubicBezTo>
                    <a:cubicBezTo>
                      <a:pt x="2797" y="58880"/>
                      <a:pt x="2797" y="58919"/>
                      <a:pt x="2797" y="58979"/>
                    </a:cubicBezTo>
                    <a:cubicBezTo>
                      <a:pt x="2797" y="59018"/>
                      <a:pt x="2836" y="59038"/>
                      <a:pt x="2856" y="59058"/>
                    </a:cubicBezTo>
                    <a:lnTo>
                      <a:pt x="2856" y="58800"/>
                    </a:lnTo>
                    <a:lnTo>
                      <a:pt x="2816" y="58800"/>
                    </a:lnTo>
                    <a:cubicBezTo>
                      <a:pt x="2717" y="58780"/>
                      <a:pt x="2717" y="58761"/>
                      <a:pt x="2777" y="58681"/>
                    </a:cubicBezTo>
                    <a:lnTo>
                      <a:pt x="2856" y="58681"/>
                    </a:lnTo>
                    <a:lnTo>
                      <a:pt x="2856" y="58642"/>
                    </a:lnTo>
                    <a:cubicBezTo>
                      <a:pt x="2816" y="58602"/>
                      <a:pt x="2816" y="58543"/>
                      <a:pt x="2856" y="58503"/>
                    </a:cubicBezTo>
                    <a:cubicBezTo>
                      <a:pt x="2896" y="58463"/>
                      <a:pt x="2896" y="58404"/>
                      <a:pt x="2856" y="58364"/>
                    </a:cubicBezTo>
                    <a:lnTo>
                      <a:pt x="2816" y="58364"/>
                    </a:lnTo>
                    <a:cubicBezTo>
                      <a:pt x="2816" y="58364"/>
                      <a:pt x="2757" y="58324"/>
                      <a:pt x="2777" y="58305"/>
                    </a:cubicBezTo>
                    <a:cubicBezTo>
                      <a:pt x="2777" y="58295"/>
                      <a:pt x="2782" y="58295"/>
                      <a:pt x="2789" y="58295"/>
                    </a:cubicBezTo>
                    <a:cubicBezTo>
                      <a:pt x="2797" y="58295"/>
                      <a:pt x="2807" y="58295"/>
                      <a:pt x="2816" y="58285"/>
                    </a:cubicBezTo>
                    <a:cubicBezTo>
                      <a:pt x="2836" y="58265"/>
                      <a:pt x="2836" y="58265"/>
                      <a:pt x="2856" y="58245"/>
                    </a:cubicBezTo>
                    <a:cubicBezTo>
                      <a:pt x="2876" y="58225"/>
                      <a:pt x="2876" y="58225"/>
                      <a:pt x="2876" y="58205"/>
                    </a:cubicBezTo>
                    <a:cubicBezTo>
                      <a:pt x="2856" y="58205"/>
                      <a:pt x="2836" y="58166"/>
                      <a:pt x="2856" y="58146"/>
                    </a:cubicBezTo>
                    <a:cubicBezTo>
                      <a:pt x="2876" y="58086"/>
                      <a:pt x="2916" y="58047"/>
                      <a:pt x="2856" y="57967"/>
                    </a:cubicBezTo>
                    <a:cubicBezTo>
                      <a:pt x="2856" y="57967"/>
                      <a:pt x="2856" y="57928"/>
                      <a:pt x="2856" y="57928"/>
                    </a:cubicBezTo>
                    <a:cubicBezTo>
                      <a:pt x="2876" y="57908"/>
                      <a:pt x="2896" y="57829"/>
                      <a:pt x="2856" y="57789"/>
                    </a:cubicBezTo>
                    <a:cubicBezTo>
                      <a:pt x="2797" y="57749"/>
                      <a:pt x="2816" y="57749"/>
                      <a:pt x="2816" y="57710"/>
                    </a:cubicBezTo>
                    <a:cubicBezTo>
                      <a:pt x="2810" y="57703"/>
                      <a:pt x="2805" y="57701"/>
                      <a:pt x="2802" y="57701"/>
                    </a:cubicBezTo>
                    <a:cubicBezTo>
                      <a:pt x="2794" y="57701"/>
                      <a:pt x="2790" y="57710"/>
                      <a:pt x="2777" y="57710"/>
                    </a:cubicBezTo>
                    <a:cubicBezTo>
                      <a:pt x="2777" y="57729"/>
                      <a:pt x="2777" y="57749"/>
                      <a:pt x="2777" y="57749"/>
                    </a:cubicBezTo>
                    <a:lnTo>
                      <a:pt x="2777" y="57848"/>
                    </a:lnTo>
                    <a:cubicBezTo>
                      <a:pt x="2777" y="57868"/>
                      <a:pt x="2777" y="57888"/>
                      <a:pt x="2777" y="57908"/>
                    </a:cubicBezTo>
                    <a:cubicBezTo>
                      <a:pt x="2777" y="57925"/>
                      <a:pt x="2806" y="57971"/>
                      <a:pt x="2776" y="57971"/>
                    </a:cubicBezTo>
                    <a:cubicBezTo>
                      <a:pt x="2772" y="57971"/>
                      <a:pt x="2765" y="57970"/>
                      <a:pt x="2757" y="57967"/>
                    </a:cubicBezTo>
                    <a:cubicBezTo>
                      <a:pt x="2757" y="57967"/>
                      <a:pt x="2717" y="57928"/>
                      <a:pt x="2717" y="57908"/>
                    </a:cubicBezTo>
                    <a:cubicBezTo>
                      <a:pt x="2717" y="57888"/>
                      <a:pt x="2717" y="57868"/>
                      <a:pt x="2737" y="57848"/>
                    </a:cubicBezTo>
                    <a:cubicBezTo>
                      <a:pt x="2678" y="57789"/>
                      <a:pt x="2678" y="57710"/>
                      <a:pt x="2717" y="57670"/>
                    </a:cubicBezTo>
                    <a:cubicBezTo>
                      <a:pt x="2737" y="57630"/>
                      <a:pt x="2757" y="57591"/>
                      <a:pt x="2777" y="57571"/>
                    </a:cubicBezTo>
                    <a:cubicBezTo>
                      <a:pt x="2797" y="57551"/>
                      <a:pt x="2816" y="57551"/>
                      <a:pt x="2816" y="57531"/>
                    </a:cubicBezTo>
                    <a:cubicBezTo>
                      <a:pt x="2836" y="57452"/>
                      <a:pt x="2876" y="57372"/>
                      <a:pt x="2916" y="57313"/>
                    </a:cubicBezTo>
                    <a:cubicBezTo>
                      <a:pt x="2889" y="57313"/>
                      <a:pt x="2872" y="57304"/>
                      <a:pt x="2857" y="57304"/>
                    </a:cubicBezTo>
                    <a:cubicBezTo>
                      <a:pt x="2850" y="57304"/>
                      <a:pt x="2843" y="57306"/>
                      <a:pt x="2836" y="57313"/>
                    </a:cubicBezTo>
                    <a:cubicBezTo>
                      <a:pt x="2836" y="57333"/>
                      <a:pt x="2797" y="57333"/>
                      <a:pt x="2777" y="57353"/>
                    </a:cubicBezTo>
                    <a:cubicBezTo>
                      <a:pt x="2757" y="57353"/>
                      <a:pt x="2717" y="57353"/>
                      <a:pt x="2717" y="57333"/>
                    </a:cubicBezTo>
                    <a:cubicBezTo>
                      <a:pt x="2698" y="57313"/>
                      <a:pt x="2698" y="57293"/>
                      <a:pt x="2717" y="57273"/>
                    </a:cubicBezTo>
                    <a:cubicBezTo>
                      <a:pt x="2717" y="57267"/>
                      <a:pt x="2722" y="57264"/>
                      <a:pt x="2728" y="57264"/>
                    </a:cubicBezTo>
                    <a:cubicBezTo>
                      <a:pt x="2742" y="57264"/>
                      <a:pt x="2764" y="57273"/>
                      <a:pt x="2777" y="57273"/>
                    </a:cubicBezTo>
                    <a:cubicBezTo>
                      <a:pt x="2790" y="57273"/>
                      <a:pt x="2803" y="57282"/>
                      <a:pt x="2816" y="57282"/>
                    </a:cubicBezTo>
                    <a:cubicBezTo>
                      <a:pt x="2823" y="57282"/>
                      <a:pt x="2830" y="57280"/>
                      <a:pt x="2836" y="57273"/>
                    </a:cubicBezTo>
                    <a:cubicBezTo>
                      <a:pt x="2856" y="57253"/>
                      <a:pt x="2856" y="57234"/>
                      <a:pt x="2876" y="57234"/>
                    </a:cubicBezTo>
                    <a:lnTo>
                      <a:pt x="2797" y="57134"/>
                    </a:lnTo>
                    <a:cubicBezTo>
                      <a:pt x="2737" y="57134"/>
                      <a:pt x="2698" y="57115"/>
                      <a:pt x="2698" y="57055"/>
                    </a:cubicBezTo>
                    <a:cubicBezTo>
                      <a:pt x="2658" y="57035"/>
                      <a:pt x="2658" y="56976"/>
                      <a:pt x="2678" y="56956"/>
                    </a:cubicBezTo>
                    <a:cubicBezTo>
                      <a:pt x="2698" y="56936"/>
                      <a:pt x="2717" y="56926"/>
                      <a:pt x="2735" y="56926"/>
                    </a:cubicBezTo>
                    <a:cubicBezTo>
                      <a:pt x="2752" y="56926"/>
                      <a:pt x="2767" y="56936"/>
                      <a:pt x="2777" y="56956"/>
                    </a:cubicBezTo>
                    <a:lnTo>
                      <a:pt x="2816" y="56956"/>
                    </a:lnTo>
                    <a:cubicBezTo>
                      <a:pt x="2836" y="56936"/>
                      <a:pt x="2836" y="56916"/>
                      <a:pt x="2816" y="56897"/>
                    </a:cubicBezTo>
                    <a:cubicBezTo>
                      <a:pt x="2797" y="56877"/>
                      <a:pt x="2797" y="56877"/>
                      <a:pt x="2777" y="56877"/>
                    </a:cubicBezTo>
                    <a:cubicBezTo>
                      <a:pt x="2757" y="56857"/>
                      <a:pt x="2717" y="56837"/>
                      <a:pt x="2737" y="56797"/>
                    </a:cubicBezTo>
                    <a:cubicBezTo>
                      <a:pt x="2737" y="56787"/>
                      <a:pt x="2752" y="56787"/>
                      <a:pt x="2772" y="56787"/>
                    </a:cubicBezTo>
                    <a:cubicBezTo>
                      <a:pt x="2792" y="56787"/>
                      <a:pt x="2816" y="56787"/>
                      <a:pt x="2836" y="56778"/>
                    </a:cubicBezTo>
                    <a:cubicBezTo>
                      <a:pt x="2856" y="56758"/>
                      <a:pt x="2856" y="56678"/>
                      <a:pt x="2876" y="56639"/>
                    </a:cubicBezTo>
                    <a:cubicBezTo>
                      <a:pt x="2896" y="56619"/>
                      <a:pt x="2896" y="56619"/>
                      <a:pt x="2916" y="56599"/>
                    </a:cubicBezTo>
                    <a:cubicBezTo>
                      <a:pt x="2935" y="56579"/>
                      <a:pt x="2896" y="56520"/>
                      <a:pt x="2935" y="56500"/>
                    </a:cubicBezTo>
                    <a:cubicBezTo>
                      <a:pt x="2975" y="56480"/>
                      <a:pt x="2955" y="56460"/>
                      <a:pt x="2935" y="56440"/>
                    </a:cubicBezTo>
                    <a:cubicBezTo>
                      <a:pt x="2836" y="56440"/>
                      <a:pt x="2876" y="56381"/>
                      <a:pt x="2876" y="56341"/>
                    </a:cubicBezTo>
                    <a:cubicBezTo>
                      <a:pt x="2876" y="56302"/>
                      <a:pt x="2856" y="56262"/>
                      <a:pt x="2816" y="56242"/>
                    </a:cubicBezTo>
                    <a:cubicBezTo>
                      <a:pt x="2757" y="56242"/>
                      <a:pt x="2717" y="56183"/>
                      <a:pt x="2698" y="56123"/>
                    </a:cubicBezTo>
                    <a:cubicBezTo>
                      <a:pt x="2658" y="56064"/>
                      <a:pt x="2658" y="56064"/>
                      <a:pt x="2678" y="56044"/>
                    </a:cubicBezTo>
                    <a:cubicBezTo>
                      <a:pt x="2684" y="56037"/>
                      <a:pt x="2691" y="56035"/>
                      <a:pt x="2698" y="56035"/>
                    </a:cubicBezTo>
                    <a:cubicBezTo>
                      <a:pt x="2713" y="56035"/>
                      <a:pt x="2731" y="56044"/>
                      <a:pt x="2757" y="56044"/>
                    </a:cubicBezTo>
                    <a:lnTo>
                      <a:pt x="2816" y="56044"/>
                    </a:lnTo>
                    <a:cubicBezTo>
                      <a:pt x="2856" y="56044"/>
                      <a:pt x="2876" y="56004"/>
                      <a:pt x="2836" y="55964"/>
                    </a:cubicBezTo>
                    <a:cubicBezTo>
                      <a:pt x="2816" y="55925"/>
                      <a:pt x="2717" y="55865"/>
                      <a:pt x="2737" y="55845"/>
                    </a:cubicBezTo>
                    <a:cubicBezTo>
                      <a:pt x="2757" y="55826"/>
                      <a:pt x="2777" y="55826"/>
                      <a:pt x="2797" y="55826"/>
                    </a:cubicBezTo>
                    <a:cubicBezTo>
                      <a:pt x="2816" y="55826"/>
                      <a:pt x="2856" y="55806"/>
                      <a:pt x="2876" y="55806"/>
                    </a:cubicBezTo>
                    <a:cubicBezTo>
                      <a:pt x="2935" y="55766"/>
                      <a:pt x="2896" y="55746"/>
                      <a:pt x="2876" y="55726"/>
                    </a:cubicBezTo>
                    <a:cubicBezTo>
                      <a:pt x="2856" y="55707"/>
                      <a:pt x="2816" y="55707"/>
                      <a:pt x="2797" y="55707"/>
                    </a:cubicBezTo>
                    <a:cubicBezTo>
                      <a:pt x="2785" y="55718"/>
                      <a:pt x="2767" y="55730"/>
                      <a:pt x="2746" y="55730"/>
                    </a:cubicBezTo>
                    <a:cubicBezTo>
                      <a:pt x="2731" y="55730"/>
                      <a:pt x="2714" y="55723"/>
                      <a:pt x="2698" y="55707"/>
                    </a:cubicBezTo>
                    <a:cubicBezTo>
                      <a:pt x="2658" y="55687"/>
                      <a:pt x="2678" y="55687"/>
                      <a:pt x="2678" y="55667"/>
                    </a:cubicBezTo>
                    <a:cubicBezTo>
                      <a:pt x="2618" y="55588"/>
                      <a:pt x="2618" y="55588"/>
                      <a:pt x="2698" y="55508"/>
                    </a:cubicBezTo>
                    <a:lnTo>
                      <a:pt x="2717" y="55488"/>
                    </a:lnTo>
                    <a:cubicBezTo>
                      <a:pt x="2717" y="55469"/>
                      <a:pt x="2717" y="55449"/>
                      <a:pt x="2717" y="55449"/>
                    </a:cubicBezTo>
                    <a:cubicBezTo>
                      <a:pt x="2678" y="55429"/>
                      <a:pt x="2638" y="55409"/>
                      <a:pt x="2658" y="55370"/>
                    </a:cubicBezTo>
                    <a:cubicBezTo>
                      <a:pt x="2698" y="55350"/>
                      <a:pt x="2658" y="55270"/>
                      <a:pt x="2678" y="55231"/>
                    </a:cubicBezTo>
                    <a:cubicBezTo>
                      <a:pt x="2717" y="55171"/>
                      <a:pt x="2698" y="55072"/>
                      <a:pt x="2638" y="55032"/>
                    </a:cubicBezTo>
                    <a:cubicBezTo>
                      <a:pt x="2618" y="55013"/>
                      <a:pt x="2638" y="54993"/>
                      <a:pt x="2678" y="54973"/>
                    </a:cubicBezTo>
                    <a:cubicBezTo>
                      <a:pt x="2717" y="54973"/>
                      <a:pt x="2737" y="54953"/>
                      <a:pt x="2698" y="54894"/>
                    </a:cubicBezTo>
                    <a:cubicBezTo>
                      <a:pt x="2658" y="54874"/>
                      <a:pt x="2638" y="54854"/>
                      <a:pt x="2638" y="54814"/>
                    </a:cubicBezTo>
                    <a:cubicBezTo>
                      <a:pt x="2650" y="54791"/>
                      <a:pt x="2661" y="54781"/>
                      <a:pt x="2677" y="54781"/>
                    </a:cubicBezTo>
                    <a:cubicBezTo>
                      <a:pt x="2688" y="54781"/>
                      <a:pt x="2701" y="54786"/>
                      <a:pt x="2717" y="54794"/>
                    </a:cubicBezTo>
                    <a:cubicBezTo>
                      <a:pt x="2698" y="54755"/>
                      <a:pt x="2678" y="54715"/>
                      <a:pt x="2678" y="54695"/>
                    </a:cubicBezTo>
                    <a:cubicBezTo>
                      <a:pt x="2638" y="54675"/>
                      <a:pt x="2618" y="54636"/>
                      <a:pt x="2618" y="54616"/>
                    </a:cubicBezTo>
                    <a:cubicBezTo>
                      <a:pt x="2579" y="54537"/>
                      <a:pt x="2579" y="54437"/>
                      <a:pt x="2618" y="54378"/>
                    </a:cubicBezTo>
                    <a:cubicBezTo>
                      <a:pt x="2598" y="54318"/>
                      <a:pt x="2618" y="54259"/>
                      <a:pt x="2678" y="54259"/>
                    </a:cubicBezTo>
                    <a:lnTo>
                      <a:pt x="2618" y="54259"/>
                    </a:lnTo>
                    <a:cubicBezTo>
                      <a:pt x="2598" y="54239"/>
                      <a:pt x="2598" y="54219"/>
                      <a:pt x="2598" y="54199"/>
                    </a:cubicBezTo>
                    <a:cubicBezTo>
                      <a:pt x="2607" y="54183"/>
                      <a:pt x="2619" y="54177"/>
                      <a:pt x="2631" y="54177"/>
                    </a:cubicBezTo>
                    <a:cubicBezTo>
                      <a:pt x="2648" y="54177"/>
                      <a:pt x="2666" y="54188"/>
                      <a:pt x="2678" y="54199"/>
                    </a:cubicBezTo>
                    <a:lnTo>
                      <a:pt x="2757" y="54199"/>
                    </a:lnTo>
                    <a:cubicBezTo>
                      <a:pt x="2797" y="54100"/>
                      <a:pt x="2777" y="54100"/>
                      <a:pt x="2678" y="54080"/>
                    </a:cubicBezTo>
                    <a:cubicBezTo>
                      <a:pt x="2660" y="54092"/>
                      <a:pt x="2646" y="54097"/>
                      <a:pt x="2635" y="54097"/>
                    </a:cubicBezTo>
                    <a:cubicBezTo>
                      <a:pt x="2607" y="54097"/>
                      <a:pt x="2593" y="54069"/>
                      <a:pt x="2579" y="54041"/>
                    </a:cubicBezTo>
                    <a:cubicBezTo>
                      <a:pt x="2579" y="54001"/>
                      <a:pt x="2579" y="53981"/>
                      <a:pt x="2579" y="53942"/>
                    </a:cubicBezTo>
                    <a:cubicBezTo>
                      <a:pt x="2579" y="53902"/>
                      <a:pt x="2618" y="53882"/>
                      <a:pt x="2638" y="53843"/>
                    </a:cubicBezTo>
                    <a:cubicBezTo>
                      <a:pt x="2618" y="53823"/>
                      <a:pt x="2618" y="53783"/>
                      <a:pt x="2638" y="53763"/>
                    </a:cubicBezTo>
                    <a:cubicBezTo>
                      <a:pt x="2658" y="53704"/>
                      <a:pt x="2618" y="53664"/>
                      <a:pt x="2598" y="53624"/>
                    </a:cubicBezTo>
                    <a:cubicBezTo>
                      <a:pt x="2579" y="53585"/>
                      <a:pt x="2598" y="53565"/>
                      <a:pt x="2638" y="53545"/>
                    </a:cubicBezTo>
                    <a:lnTo>
                      <a:pt x="2658" y="53545"/>
                    </a:lnTo>
                    <a:lnTo>
                      <a:pt x="2658" y="53446"/>
                    </a:lnTo>
                    <a:cubicBezTo>
                      <a:pt x="2618" y="53446"/>
                      <a:pt x="2598" y="53446"/>
                      <a:pt x="2579" y="53406"/>
                    </a:cubicBezTo>
                    <a:lnTo>
                      <a:pt x="2579" y="53386"/>
                    </a:lnTo>
                    <a:lnTo>
                      <a:pt x="2579" y="53367"/>
                    </a:lnTo>
                    <a:lnTo>
                      <a:pt x="2579" y="53307"/>
                    </a:lnTo>
                    <a:lnTo>
                      <a:pt x="2579" y="53148"/>
                    </a:lnTo>
                    <a:lnTo>
                      <a:pt x="2579" y="52910"/>
                    </a:lnTo>
                    <a:cubicBezTo>
                      <a:pt x="2579" y="52871"/>
                      <a:pt x="2579" y="52831"/>
                      <a:pt x="2618" y="52831"/>
                    </a:cubicBezTo>
                    <a:cubicBezTo>
                      <a:pt x="2658" y="52811"/>
                      <a:pt x="2678" y="52772"/>
                      <a:pt x="2678" y="52732"/>
                    </a:cubicBezTo>
                    <a:lnTo>
                      <a:pt x="2678" y="52653"/>
                    </a:lnTo>
                    <a:cubicBezTo>
                      <a:pt x="2698" y="52633"/>
                      <a:pt x="2698" y="52633"/>
                      <a:pt x="2717" y="52613"/>
                    </a:cubicBezTo>
                    <a:cubicBezTo>
                      <a:pt x="2717" y="52534"/>
                      <a:pt x="2658" y="52534"/>
                      <a:pt x="2598" y="52514"/>
                    </a:cubicBezTo>
                    <a:cubicBezTo>
                      <a:pt x="2579" y="52514"/>
                      <a:pt x="2559" y="52494"/>
                      <a:pt x="2559" y="52474"/>
                    </a:cubicBezTo>
                    <a:cubicBezTo>
                      <a:pt x="2559" y="52474"/>
                      <a:pt x="2598" y="52454"/>
                      <a:pt x="2598" y="52454"/>
                    </a:cubicBezTo>
                    <a:cubicBezTo>
                      <a:pt x="2604" y="52456"/>
                      <a:pt x="2609" y="52457"/>
                      <a:pt x="2615" y="52457"/>
                    </a:cubicBezTo>
                    <a:cubicBezTo>
                      <a:pt x="2652" y="52457"/>
                      <a:pt x="2683" y="52415"/>
                      <a:pt x="2718" y="52415"/>
                    </a:cubicBezTo>
                    <a:cubicBezTo>
                      <a:pt x="2730" y="52415"/>
                      <a:pt x="2743" y="52420"/>
                      <a:pt x="2757" y="52434"/>
                    </a:cubicBezTo>
                    <a:lnTo>
                      <a:pt x="2757" y="52355"/>
                    </a:lnTo>
                    <a:cubicBezTo>
                      <a:pt x="2698" y="52315"/>
                      <a:pt x="2698" y="52296"/>
                      <a:pt x="2757" y="52256"/>
                    </a:cubicBezTo>
                    <a:cubicBezTo>
                      <a:pt x="2777" y="52236"/>
                      <a:pt x="2797" y="52197"/>
                      <a:pt x="2797" y="52177"/>
                    </a:cubicBezTo>
                    <a:lnTo>
                      <a:pt x="2797" y="52117"/>
                    </a:lnTo>
                    <a:lnTo>
                      <a:pt x="2797" y="52038"/>
                    </a:lnTo>
                    <a:cubicBezTo>
                      <a:pt x="2797" y="52018"/>
                      <a:pt x="2737" y="51959"/>
                      <a:pt x="2777" y="51899"/>
                    </a:cubicBezTo>
                    <a:cubicBezTo>
                      <a:pt x="2816" y="51859"/>
                      <a:pt x="2797" y="51740"/>
                      <a:pt x="2717" y="51681"/>
                    </a:cubicBezTo>
                    <a:lnTo>
                      <a:pt x="2717" y="51641"/>
                    </a:lnTo>
                    <a:cubicBezTo>
                      <a:pt x="2694" y="51606"/>
                      <a:pt x="2663" y="51598"/>
                      <a:pt x="2633" y="51598"/>
                    </a:cubicBezTo>
                    <a:cubicBezTo>
                      <a:pt x="2613" y="51598"/>
                      <a:pt x="2594" y="51602"/>
                      <a:pt x="2579" y="51602"/>
                    </a:cubicBezTo>
                    <a:cubicBezTo>
                      <a:pt x="2539" y="51582"/>
                      <a:pt x="2499" y="51562"/>
                      <a:pt x="2519" y="51483"/>
                    </a:cubicBezTo>
                    <a:cubicBezTo>
                      <a:pt x="2519" y="51463"/>
                      <a:pt x="2519" y="51423"/>
                      <a:pt x="2479" y="51423"/>
                    </a:cubicBezTo>
                    <a:cubicBezTo>
                      <a:pt x="2460" y="51383"/>
                      <a:pt x="2460" y="51344"/>
                      <a:pt x="2479" y="51324"/>
                    </a:cubicBezTo>
                    <a:cubicBezTo>
                      <a:pt x="2519" y="51284"/>
                      <a:pt x="2519" y="51205"/>
                      <a:pt x="2539" y="51205"/>
                    </a:cubicBezTo>
                    <a:cubicBezTo>
                      <a:pt x="2555" y="51200"/>
                      <a:pt x="2572" y="51197"/>
                      <a:pt x="2590" y="51197"/>
                    </a:cubicBezTo>
                    <a:cubicBezTo>
                      <a:pt x="2638" y="51197"/>
                      <a:pt x="2688" y="51216"/>
                      <a:pt x="2717" y="51245"/>
                    </a:cubicBezTo>
                    <a:cubicBezTo>
                      <a:pt x="2737" y="51205"/>
                      <a:pt x="2757" y="51205"/>
                      <a:pt x="2777" y="51205"/>
                    </a:cubicBezTo>
                    <a:cubicBezTo>
                      <a:pt x="2737" y="51145"/>
                      <a:pt x="2717" y="51086"/>
                      <a:pt x="2717" y="51026"/>
                    </a:cubicBezTo>
                    <a:cubicBezTo>
                      <a:pt x="2737" y="50907"/>
                      <a:pt x="2737" y="50808"/>
                      <a:pt x="2717" y="50709"/>
                    </a:cubicBezTo>
                    <a:cubicBezTo>
                      <a:pt x="2704" y="50722"/>
                      <a:pt x="2689" y="50727"/>
                      <a:pt x="2673" y="50727"/>
                    </a:cubicBezTo>
                    <a:cubicBezTo>
                      <a:pt x="2640" y="50727"/>
                      <a:pt x="2605" y="50709"/>
                      <a:pt x="2579" y="50709"/>
                    </a:cubicBezTo>
                    <a:cubicBezTo>
                      <a:pt x="2552" y="50714"/>
                      <a:pt x="2530" y="50716"/>
                      <a:pt x="2513" y="50716"/>
                    </a:cubicBezTo>
                    <a:cubicBezTo>
                      <a:pt x="2453" y="50716"/>
                      <a:pt x="2444" y="50687"/>
                      <a:pt x="2460" y="50610"/>
                    </a:cubicBezTo>
                    <a:cubicBezTo>
                      <a:pt x="2460" y="50511"/>
                      <a:pt x="2499" y="50412"/>
                      <a:pt x="2519" y="50313"/>
                    </a:cubicBezTo>
                    <a:cubicBezTo>
                      <a:pt x="2519" y="50293"/>
                      <a:pt x="2499" y="50253"/>
                      <a:pt x="2519" y="50233"/>
                    </a:cubicBezTo>
                    <a:cubicBezTo>
                      <a:pt x="2598" y="50154"/>
                      <a:pt x="2598" y="50055"/>
                      <a:pt x="2598" y="49956"/>
                    </a:cubicBezTo>
                    <a:lnTo>
                      <a:pt x="2579" y="49896"/>
                    </a:lnTo>
                    <a:lnTo>
                      <a:pt x="2559" y="49876"/>
                    </a:lnTo>
                    <a:cubicBezTo>
                      <a:pt x="2479" y="49876"/>
                      <a:pt x="2519" y="49797"/>
                      <a:pt x="2499" y="49757"/>
                    </a:cubicBezTo>
                    <a:cubicBezTo>
                      <a:pt x="2479" y="49718"/>
                      <a:pt x="2539" y="49678"/>
                      <a:pt x="2559" y="49658"/>
                    </a:cubicBezTo>
                    <a:cubicBezTo>
                      <a:pt x="2559" y="49638"/>
                      <a:pt x="2559" y="49618"/>
                      <a:pt x="2559" y="49618"/>
                    </a:cubicBezTo>
                    <a:cubicBezTo>
                      <a:pt x="2499" y="49579"/>
                      <a:pt x="2499" y="49539"/>
                      <a:pt x="2519" y="49480"/>
                    </a:cubicBezTo>
                    <a:cubicBezTo>
                      <a:pt x="2499" y="49420"/>
                      <a:pt x="2499" y="49361"/>
                      <a:pt x="2519" y="49301"/>
                    </a:cubicBezTo>
                    <a:cubicBezTo>
                      <a:pt x="2479" y="49182"/>
                      <a:pt x="2519" y="49083"/>
                      <a:pt x="2519" y="48984"/>
                    </a:cubicBezTo>
                    <a:cubicBezTo>
                      <a:pt x="2505" y="48955"/>
                      <a:pt x="2511" y="48936"/>
                      <a:pt x="2531" y="48936"/>
                    </a:cubicBezTo>
                    <a:cubicBezTo>
                      <a:pt x="2539" y="48936"/>
                      <a:pt x="2548" y="48939"/>
                      <a:pt x="2559" y="48944"/>
                    </a:cubicBezTo>
                    <a:cubicBezTo>
                      <a:pt x="2563" y="48946"/>
                      <a:pt x="2567" y="48947"/>
                      <a:pt x="2570" y="48947"/>
                    </a:cubicBezTo>
                    <a:cubicBezTo>
                      <a:pt x="2595" y="48947"/>
                      <a:pt x="2581" y="48880"/>
                      <a:pt x="2598" y="48845"/>
                    </a:cubicBezTo>
                    <a:cubicBezTo>
                      <a:pt x="2618" y="48825"/>
                      <a:pt x="2638" y="48825"/>
                      <a:pt x="2638" y="48805"/>
                    </a:cubicBezTo>
                    <a:lnTo>
                      <a:pt x="2598" y="48726"/>
                    </a:lnTo>
                    <a:cubicBezTo>
                      <a:pt x="2579" y="48706"/>
                      <a:pt x="2559" y="48667"/>
                      <a:pt x="2559" y="48647"/>
                    </a:cubicBezTo>
                    <a:cubicBezTo>
                      <a:pt x="2559" y="48627"/>
                      <a:pt x="2559" y="48627"/>
                      <a:pt x="2559" y="48607"/>
                    </a:cubicBezTo>
                    <a:cubicBezTo>
                      <a:pt x="2565" y="48600"/>
                      <a:pt x="2572" y="48598"/>
                      <a:pt x="2579" y="48598"/>
                    </a:cubicBezTo>
                    <a:cubicBezTo>
                      <a:pt x="2592" y="48598"/>
                      <a:pt x="2605" y="48607"/>
                      <a:pt x="2618" y="48607"/>
                    </a:cubicBezTo>
                    <a:cubicBezTo>
                      <a:pt x="2638" y="48607"/>
                      <a:pt x="2638" y="48667"/>
                      <a:pt x="2658" y="48706"/>
                    </a:cubicBezTo>
                    <a:cubicBezTo>
                      <a:pt x="2672" y="48677"/>
                      <a:pt x="2698" y="48659"/>
                      <a:pt x="2733" y="48659"/>
                    </a:cubicBezTo>
                    <a:cubicBezTo>
                      <a:pt x="2746" y="48659"/>
                      <a:pt x="2761" y="48661"/>
                      <a:pt x="2777" y="48667"/>
                    </a:cubicBezTo>
                    <a:cubicBezTo>
                      <a:pt x="2777" y="48627"/>
                      <a:pt x="2777" y="48587"/>
                      <a:pt x="2816" y="48567"/>
                    </a:cubicBezTo>
                    <a:cubicBezTo>
                      <a:pt x="2816" y="48548"/>
                      <a:pt x="2836" y="48508"/>
                      <a:pt x="2816" y="48488"/>
                    </a:cubicBezTo>
                    <a:cubicBezTo>
                      <a:pt x="2777" y="48448"/>
                      <a:pt x="2777" y="48389"/>
                      <a:pt x="2816" y="48369"/>
                    </a:cubicBezTo>
                    <a:cubicBezTo>
                      <a:pt x="2797" y="48329"/>
                      <a:pt x="2777" y="48290"/>
                      <a:pt x="2777" y="48250"/>
                    </a:cubicBezTo>
                    <a:cubicBezTo>
                      <a:pt x="2777" y="48111"/>
                      <a:pt x="2797" y="47992"/>
                      <a:pt x="2836" y="47873"/>
                    </a:cubicBezTo>
                    <a:cubicBezTo>
                      <a:pt x="2836" y="47873"/>
                      <a:pt x="2856" y="47853"/>
                      <a:pt x="2876" y="47834"/>
                    </a:cubicBezTo>
                    <a:cubicBezTo>
                      <a:pt x="2896" y="47834"/>
                      <a:pt x="2935" y="47814"/>
                      <a:pt x="2955" y="47794"/>
                    </a:cubicBezTo>
                    <a:cubicBezTo>
                      <a:pt x="2975" y="47655"/>
                      <a:pt x="3074" y="47615"/>
                      <a:pt x="3173" y="47536"/>
                    </a:cubicBezTo>
                    <a:lnTo>
                      <a:pt x="3273" y="47516"/>
                    </a:lnTo>
                    <a:lnTo>
                      <a:pt x="3253" y="47477"/>
                    </a:lnTo>
                    <a:cubicBezTo>
                      <a:pt x="3233" y="47397"/>
                      <a:pt x="3233" y="47397"/>
                      <a:pt x="3292" y="47378"/>
                    </a:cubicBezTo>
                    <a:cubicBezTo>
                      <a:pt x="3332" y="47378"/>
                      <a:pt x="3352" y="47358"/>
                      <a:pt x="3392" y="47358"/>
                    </a:cubicBezTo>
                    <a:cubicBezTo>
                      <a:pt x="3372" y="47318"/>
                      <a:pt x="3312" y="47298"/>
                      <a:pt x="3312" y="47239"/>
                    </a:cubicBezTo>
                    <a:cubicBezTo>
                      <a:pt x="3312" y="47179"/>
                      <a:pt x="3312" y="47179"/>
                      <a:pt x="3332" y="47159"/>
                    </a:cubicBezTo>
                    <a:cubicBezTo>
                      <a:pt x="3352" y="47140"/>
                      <a:pt x="3352" y="47060"/>
                      <a:pt x="3352" y="47021"/>
                    </a:cubicBezTo>
                    <a:lnTo>
                      <a:pt x="3352" y="46941"/>
                    </a:lnTo>
                    <a:lnTo>
                      <a:pt x="3273" y="46941"/>
                    </a:lnTo>
                    <a:cubicBezTo>
                      <a:pt x="3173" y="46902"/>
                      <a:pt x="3173" y="46902"/>
                      <a:pt x="3233" y="46802"/>
                    </a:cubicBezTo>
                    <a:cubicBezTo>
                      <a:pt x="3233" y="46763"/>
                      <a:pt x="3213" y="46723"/>
                      <a:pt x="3193" y="46683"/>
                    </a:cubicBezTo>
                    <a:cubicBezTo>
                      <a:pt x="3173" y="46624"/>
                      <a:pt x="3193" y="46584"/>
                      <a:pt x="3233" y="46545"/>
                    </a:cubicBezTo>
                    <a:cubicBezTo>
                      <a:pt x="3213" y="46445"/>
                      <a:pt x="3173" y="46326"/>
                      <a:pt x="3154" y="46227"/>
                    </a:cubicBezTo>
                    <a:cubicBezTo>
                      <a:pt x="3193" y="46128"/>
                      <a:pt x="3273" y="46128"/>
                      <a:pt x="3352" y="46128"/>
                    </a:cubicBezTo>
                    <a:lnTo>
                      <a:pt x="3352" y="46049"/>
                    </a:lnTo>
                    <a:cubicBezTo>
                      <a:pt x="3273" y="45989"/>
                      <a:pt x="3273" y="45989"/>
                      <a:pt x="3312" y="45930"/>
                    </a:cubicBezTo>
                    <a:cubicBezTo>
                      <a:pt x="3332" y="45851"/>
                      <a:pt x="3312" y="45851"/>
                      <a:pt x="3312" y="45831"/>
                    </a:cubicBezTo>
                    <a:cubicBezTo>
                      <a:pt x="3312" y="45791"/>
                      <a:pt x="3253" y="45732"/>
                      <a:pt x="3292" y="45692"/>
                    </a:cubicBezTo>
                    <a:cubicBezTo>
                      <a:pt x="3312" y="45652"/>
                      <a:pt x="3332" y="45613"/>
                      <a:pt x="3332" y="45573"/>
                    </a:cubicBezTo>
                    <a:cubicBezTo>
                      <a:pt x="3352" y="45494"/>
                      <a:pt x="3292" y="45513"/>
                      <a:pt x="3273" y="45474"/>
                    </a:cubicBezTo>
                    <a:cubicBezTo>
                      <a:pt x="3253" y="45434"/>
                      <a:pt x="3273" y="45394"/>
                      <a:pt x="3312" y="45375"/>
                    </a:cubicBezTo>
                    <a:cubicBezTo>
                      <a:pt x="3312" y="45295"/>
                      <a:pt x="3233" y="45256"/>
                      <a:pt x="3193" y="45196"/>
                    </a:cubicBezTo>
                    <a:cubicBezTo>
                      <a:pt x="3173" y="45137"/>
                      <a:pt x="3193" y="45117"/>
                      <a:pt x="3253" y="45117"/>
                    </a:cubicBezTo>
                    <a:cubicBezTo>
                      <a:pt x="3213" y="45057"/>
                      <a:pt x="3213" y="44998"/>
                      <a:pt x="3213" y="44938"/>
                    </a:cubicBezTo>
                    <a:cubicBezTo>
                      <a:pt x="3213" y="44879"/>
                      <a:pt x="3253" y="44859"/>
                      <a:pt x="3292" y="44839"/>
                    </a:cubicBezTo>
                    <a:lnTo>
                      <a:pt x="3292" y="44799"/>
                    </a:lnTo>
                    <a:lnTo>
                      <a:pt x="3292" y="44720"/>
                    </a:lnTo>
                    <a:cubicBezTo>
                      <a:pt x="3233" y="44680"/>
                      <a:pt x="3253" y="44621"/>
                      <a:pt x="3292" y="44581"/>
                    </a:cubicBezTo>
                    <a:lnTo>
                      <a:pt x="3292" y="44442"/>
                    </a:lnTo>
                    <a:lnTo>
                      <a:pt x="3292" y="44304"/>
                    </a:lnTo>
                    <a:cubicBezTo>
                      <a:pt x="3292" y="44304"/>
                      <a:pt x="3292" y="44284"/>
                      <a:pt x="3292" y="44284"/>
                    </a:cubicBezTo>
                    <a:lnTo>
                      <a:pt x="3193" y="44363"/>
                    </a:lnTo>
                    <a:lnTo>
                      <a:pt x="3213" y="44185"/>
                    </a:lnTo>
                    <a:cubicBezTo>
                      <a:pt x="3173" y="44165"/>
                      <a:pt x="3154" y="44125"/>
                      <a:pt x="3173" y="44086"/>
                    </a:cubicBezTo>
                    <a:lnTo>
                      <a:pt x="3114" y="44006"/>
                    </a:lnTo>
                    <a:cubicBezTo>
                      <a:pt x="3074" y="43967"/>
                      <a:pt x="3094" y="43927"/>
                      <a:pt x="3114" y="43907"/>
                    </a:cubicBezTo>
                    <a:cubicBezTo>
                      <a:pt x="3134" y="43848"/>
                      <a:pt x="3094" y="43788"/>
                      <a:pt x="3173" y="43729"/>
                    </a:cubicBezTo>
                    <a:cubicBezTo>
                      <a:pt x="3173" y="43709"/>
                      <a:pt x="3173" y="43689"/>
                      <a:pt x="3173" y="43649"/>
                    </a:cubicBezTo>
                    <a:cubicBezTo>
                      <a:pt x="3114" y="43649"/>
                      <a:pt x="3074" y="43610"/>
                      <a:pt x="3074" y="43550"/>
                    </a:cubicBezTo>
                    <a:lnTo>
                      <a:pt x="3074" y="43471"/>
                    </a:lnTo>
                    <a:lnTo>
                      <a:pt x="3074" y="43431"/>
                    </a:lnTo>
                    <a:cubicBezTo>
                      <a:pt x="3094" y="43391"/>
                      <a:pt x="3094" y="43352"/>
                      <a:pt x="3094" y="43332"/>
                    </a:cubicBezTo>
                    <a:cubicBezTo>
                      <a:pt x="3074" y="43272"/>
                      <a:pt x="3134" y="43253"/>
                      <a:pt x="3173" y="43253"/>
                    </a:cubicBezTo>
                    <a:cubicBezTo>
                      <a:pt x="3193" y="43233"/>
                      <a:pt x="3213" y="43193"/>
                      <a:pt x="3213" y="43153"/>
                    </a:cubicBezTo>
                    <a:cubicBezTo>
                      <a:pt x="3193" y="43114"/>
                      <a:pt x="3173" y="43054"/>
                      <a:pt x="3193" y="42995"/>
                    </a:cubicBezTo>
                    <a:cubicBezTo>
                      <a:pt x="3213" y="42955"/>
                      <a:pt x="3213" y="42896"/>
                      <a:pt x="3233" y="42836"/>
                    </a:cubicBezTo>
                    <a:lnTo>
                      <a:pt x="3233" y="42816"/>
                    </a:lnTo>
                    <a:cubicBezTo>
                      <a:pt x="3233" y="42618"/>
                      <a:pt x="3233" y="42618"/>
                      <a:pt x="3352" y="42440"/>
                    </a:cubicBezTo>
                    <a:cubicBezTo>
                      <a:pt x="3352" y="42440"/>
                      <a:pt x="3352" y="42420"/>
                      <a:pt x="3372" y="42420"/>
                    </a:cubicBezTo>
                    <a:lnTo>
                      <a:pt x="3372" y="42360"/>
                    </a:lnTo>
                    <a:cubicBezTo>
                      <a:pt x="3332" y="42321"/>
                      <a:pt x="3312" y="42221"/>
                      <a:pt x="3273" y="42221"/>
                    </a:cubicBezTo>
                    <a:cubicBezTo>
                      <a:pt x="3233" y="42241"/>
                      <a:pt x="3273" y="42241"/>
                      <a:pt x="3273" y="42261"/>
                    </a:cubicBezTo>
                    <a:cubicBezTo>
                      <a:pt x="3233" y="42380"/>
                      <a:pt x="3134" y="42539"/>
                      <a:pt x="3094" y="42539"/>
                    </a:cubicBezTo>
                    <a:cubicBezTo>
                      <a:pt x="3074" y="42519"/>
                      <a:pt x="3094" y="42420"/>
                      <a:pt x="3094" y="42360"/>
                    </a:cubicBezTo>
                    <a:cubicBezTo>
                      <a:pt x="3114" y="42281"/>
                      <a:pt x="3094" y="42202"/>
                      <a:pt x="3054" y="42142"/>
                    </a:cubicBezTo>
                    <a:lnTo>
                      <a:pt x="2975" y="42142"/>
                    </a:lnTo>
                    <a:cubicBezTo>
                      <a:pt x="2955" y="42142"/>
                      <a:pt x="2916" y="42142"/>
                      <a:pt x="2916" y="42102"/>
                    </a:cubicBezTo>
                    <a:cubicBezTo>
                      <a:pt x="2896" y="42083"/>
                      <a:pt x="2916" y="42043"/>
                      <a:pt x="2955" y="42043"/>
                    </a:cubicBezTo>
                    <a:lnTo>
                      <a:pt x="2995" y="42003"/>
                    </a:lnTo>
                    <a:cubicBezTo>
                      <a:pt x="2975" y="42003"/>
                      <a:pt x="2935" y="42003"/>
                      <a:pt x="2916" y="41944"/>
                    </a:cubicBezTo>
                    <a:cubicBezTo>
                      <a:pt x="2935" y="41805"/>
                      <a:pt x="2916" y="41666"/>
                      <a:pt x="2856" y="41547"/>
                    </a:cubicBezTo>
                    <a:cubicBezTo>
                      <a:pt x="2896" y="41468"/>
                      <a:pt x="2816" y="41388"/>
                      <a:pt x="2896" y="41309"/>
                    </a:cubicBezTo>
                    <a:cubicBezTo>
                      <a:pt x="2896" y="41289"/>
                      <a:pt x="2896" y="41250"/>
                      <a:pt x="2896" y="41230"/>
                    </a:cubicBezTo>
                    <a:cubicBezTo>
                      <a:pt x="2856" y="41170"/>
                      <a:pt x="2896" y="41091"/>
                      <a:pt x="2876" y="41032"/>
                    </a:cubicBezTo>
                    <a:cubicBezTo>
                      <a:pt x="2856" y="40972"/>
                      <a:pt x="2916" y="40853"/>
                      <a:pt x="2896" y="40754"/>
                    </a:cubicBezTo>
                    <a:cubicBezTo>
                      <a:pt x="2896" y="40655"/>
                      <a:pt x="2856" y="40575"/>
                      <a:pt x="2896" y="40496"/>
                    </a:cubicBezTo>
                    <a:cubicBezTo>
                      <a:pt x="2916" y="40417"/>
                      <a:pt x="2856" y="40417"/>
                      <a:pt x="2836" y="40357"/>
                    </a:cubicBezTo>
                    <a:cubicBezTo>
                      <a:pt x="2836" y="40318"/>
                      <a:pt x="2916" y="40278"/>
                      <a:pt x="2836" y="40238"/>
                    </a:cubicBezTo>
                    <a:cubicBezTo>
                      <a:pt x="2777" y="40199"/>
                      <a:pt x="2797" y="40179"/>
                      <a:pt x="2777" y="40139"/>
                    </a:cubicBezTo>
                    <a:cubicBezTo>
                      <a:pt x="2757" y="40119"/>
                      <a:pt x="2757" y="40020"/>
                      <a:pt x="2698" y="39961"/>
                    </a:cubicBezTo>
                    <a:cubicBezTo>
                      <a:pt x="2678" y="40000"/>
                      <a:pt x="2678" y="40020"/>
                      <a:pt x="2658" y="40040"/>
                    </a:cubicBezTo>
                    <a:cubicBezTo>
                      <a:pt x="2638" y="40060"/>
                      <a:pt x="2638" y="40060"/>
                      <a:pt x="2618" y="40060"/>
                    </a:cubicBezTo>
                    <a:cubicBezTo>
                      <a:pt x="2618" y="40060"/>
                      <a:pt x="2618" y="40040"/>
                      <a:pt x="2618" y="40020"/>
                    </a:cubicBezTo>
                    <a:lnTo>
                      <a:pt x="2618" y="39961"/>
                    </a:lnTo>
                    <a:lnTo>
                      <a:pt x="2618" y="39921"/>
                    </a:lnTo>
                    <a:lnTo>
                      <a:pt x="2658" y="39842"/>
                    </a:lnTo>
                    <a:cubicBezTo>
                      <a:pt x="2638" y="39802"/>
                      <a:pt x="2658" y="39762"/>
                      <a:pt x="2698" y="39742"/>
                    </a:cubicBezTo>
                    <a:cubicBezTo>
                      <a:pt x="2698" y="39742"/>
                      <a:pt x="2717" y="39703"/>
                      <a:pt x="2717" y="39703"/>
                    </a:cubicBezTo>
                    <a:cubicBezTo>
                      <a:pt x="2717" y="39703"/>
                      <a:pt x="2638" y="39663"/>
                      <a:pt x="2678" y="39604"/>
                    </a:cubicBezTo>
                    <a:cubicBezTo>
                      <a:pt x="2678" y="39564"/>
                      <a:pt x="2698" y="39524"/>
                      <a:pt x="2678" y="39505"/>
                    </a:cubicBezTo>
                    <a:cubicBezTo>
                      <a:pt x="2678" y="39445"/>
                      <a:pt x="2658" y="39465"/>
                      <a:pt x="2618" y="39445"/>
                    </a:cubicBezTo>
                    <a:cubicBezTo>
                      <a:pt x="2618" y="39445"/>
                      <a:pt x="2598" y="39425"/>
                      <a:pt x="2598" y="39425"/>
                    </a:cubicBezTo>
                    <a:lnTo>
                      <a:pt x="2598" y="39386"/>
                    </a:lnTo>
                    <a:lnTo>
                      <a:pt x="2598" y="39366"/>
                    </a:lnTo>
                    <a:cubicBezTo>
                      <a:pt x="2559" y="39286"/>
                      <a:pt x="2559" y="39286"/>
                      <a:pt x="2658" y="39247"/>
                    </a:cubicBezTo>
                    <a:cubicBezTo>
                      <a:pt x="2698" y="39187"/>
                      <a:pt x="2698" y="39088"/>
                      <a:pt x="2658" y="39029"/>
                    </a:cubicBezTo>
                    <a:cubicBezTo>
                      <a:pt x="2618" y="38989"/>
                      <a:pt x="2638" y="38949"/>
                      <a:pt x="2678" y="38929"/>
                    </a:cubicBezTo>
                    <a:cubicBezTo>
                      <a:pt x="2717" y="38890"/>
                      <a:pt x="2757" y="38870"/>
                      <a:pt x="2757" y="38810"/>
                    </a:cubicBezTo>
                    <a:cubicBezTo>
                      <a:pt x="2797" y="38691"/>
                      <a:pt x="2797" y="38572"/>
                      <a:pt x="2757" y="38473"/>
                    </a:cubicBezTo>
                    <a:cubicBezTo>
                      <a:pt x="2717" y="38374"/>
                      <a:pt x="2777" y="38295"/>
                      <a:pt x="2777" y="38196"/>
                    </a:cubicBezTo>
                    <a:lnTo>
                      <a:pt x="2777" y="37918"/>
                    </a:lnTo>
                    <a:cubicBezTo>
                      <a:pt x="2777" y="37839"/>
                      <a:pt x="2876" y="37759"/>
                      <a:pt x="2797" y="37660"/>
                    </a:cubicBezTo>
                    <a:cubicBezTo>
                      <a:pt x="2816" y="37581"/>
                      <a:pt x="2816" y="37502"/>
                      <a:pt x="2836" y="37422"/>
                    </a:cubicBezTo>
                    <a:cubicBezTo>
                      <a:pt x="2797" y="37383"/>
                      <a:pt x="2797" y="37343"/>
                      <a:pt x="2797" y="37283"/>
                    </a:cubicBezTo>
                    <a:cubicBezTo>
                      <a:pt x="2797" y="37264"/>
                      <a:pt x="2797" y="37244"/>
                      <a:pt x="2797" y="37224"/>
                    </a:cubicBezTo>
                    <a:cubicBezTo>
                      <a:pt x="2816" y="37184"/>
                      <a:pt x="2896" y="37204"/>
                      <a:pt x="2896" y="37145"/>
                    </a:cubicBezTo>
                    <a:cubicBezTo>
                      <a:pt x="2896" y="37085"/>
                      <a:pt x="2836" y="37085"/>
                      <a:pt x="2816" y="37045"/>
                    </a:cubicBezTo>
                    <a:cubicBezTo>
                      <a:pt x="2816" y="36966"/>
                      <a:pt x="2816" y="36867"/>
                      <a:pt x="2816" y="36788"/>
                    </a:cubicBezTo>
                    <a:cubicBezTo>
                      <a:pt x="2757" y="36669"/>
                      <a:pt x="2816" y="36550"/>
                      <a:pt x="2816" y="36411"/>
                    </a:cubicBezTo>
                    <a:cubicBezTo>
                      <a:pt x="2816" y="36391"/>
                      <a:pt x="2876" y="36371"/>
                      <a:pt x="2896" y="36332"/>
                    </a:cubicBezTo>
                    <a:cubicBezTo>
                      <a:pt x="2896" y="36252"/>
                      <a:pt x="2896" y="36173"/>
                      <a:pt x="2896" y="36094"/>
                    </a:cubicBezTo>
                    <a:cubicBezTo>
                      <a:pt x="2916" y="36014"/>
                      <a:pt x="2995" y="35994"/>
                      <a:pt x="3015" y="35895"/>
                    </a:cubicBezTo>
                    <a:lnTo>
                      <a:pt x="3015" y="35836"/>
                    </a:lnTo>
                    <a:lnTo>
                      <a:pt x="3035" y="35836"/>
                    </a:lnTo>
                    <a:cubicBezTo>
                      <a:pt x="3040" y="35830"/>
                      <a:pt x="3046" y="35828"/>
                      <a:pt x="3052" y="35828"/>
                    </a:cubicBezTo>
                    <a:cubicBezTo>
                      <a:pt x="3066" y="35828"/>
                      <a:pt x="3080" y="35842"/>
                      <a:pt x="3094" y="35856"/>
                    </a:cubicBezTo>
                    <a:cubicBezTo>
                      <a:pt x="3094" y="35875"/>
                      <a:pt x="3094" y="35935"/>
                      <a:pt x="3134" y="35955"/>
                    </a:cubicBezTo>
                    <a:cubicBezTo>
                      <a:pt x="3138" y="35959"/>
                      <a:pt x="3142" y="35960"/>
                      <a:pt x="3146" y="35960"/>
                    </a:cubicBezTo>
                    <a:cubicBezTo>
                      <a:pt x="3162" y="35960"/>
                      <a:pt x="3177" y="35935"/>
                      <a:pt x="3193" y="35935"/>
                    </a:cubicBezTo>
                    <a:cubicBezTo>
                      <a:pt x="3213" y="35915"/>
                      <a:pt x="3193" y="35895"/>
                      <a:pt x="3233" y="35895"/>
                    </a:cubicBezTo>
                    <a:cubicBezTo>
                      <a:pt x="3253" y="35895"/>
                      <a:pt x="3233" y="35915"/>
                      <a:pt x="3233" y="35935"/>
                    </a:cubicBezTo>
                    <a:cubicBezTo>
                      <a:pt x="3253" y="35935"/>
                      <a:pt x="3233" y="35994"/>
                      <a:pt x="3253" y="36014"/>
                    </a:cubicBezTo>
                    <a:cubicBezTo>
                      <a:pt x="3312" y="36014"/>
                      <a:pt x="3312" y="36074"/>
                      <a:pt x="3292" y="36113"/>
                    </a:cubicBezTo>
                    <a:cubicBezTo>
                      <a:pt x="3292" y="36153"/>
                      <a:pt x="3292" y="36193"/>
                      <a:pt x="3292" y="36232"/>
                    </a:cubicBezTo>
                    <a:cubicBezTo>
                      <a:pt x="3301" y="36235"/>
                      <a:pt x="3309" y="36236"/>
                      <a:pt x="3316" y="36236"/>
                    </a:cubicBezTo>
                    <a:cubicBezTo>
                      <a:pt x="3372" y="36236"/>
                      <a:pt x="3378" y="36171"/>
                      <a:pt x="3431" y="36153"/>
                    </a:cubicBezTo>
                    <a:cubicBezTo>
                      <a:pt x="3431" y="36034"/>
                      <a:pt x="3392" y="35935"/>
                      <a:pt x="3491" y="35836"/>
                    </a:cubicBezTo>
                    <a:cubicBezTo>
                      <a:pt x="3530" y="35816"/>
                      <a:pt x="3491" y="35776"/>
                      <a:pt x="3511" y="35737"/>
                    </a:cubicBezTo>
                    <a:cubicBezTo>
                      <a:pt x="3530" y="35697"/>
                      <a:pt x="3511" y="35578"/>
                      <a:pt x="3570" y="35518"/>
                    </a:cubicBezTo>
                    <a:cubicBezTo>
                      <a:pt x="3590" y="35399"/>
                      <a:pt x="3610" y="35280"/>
                      <a:pt x="3649" y="35181"/>
                    </a:cubicBezTo>
                    <a:cubicBezTo>
                      <a:pt x="3590" y="35082"/>
                      <a:pt x="3590" y="34983"/>
                      <a:pt x="3649" y="34904"/>
                    </a:cubicBezTo>
                    <a:cubicBezTo>
                      <a:pt x="3610" y="34765"/>
                      <a:pt x="3729" y="34626"/>
                      <a:pt x="3689" y="34487"/>
                    </a:cubicBezTo>
                    <a:cubicBezTo>
                      <a:pt x="3689" y="34467"/>
                      <a:pt x="3689" y="34448"/>
                      <a:pt x="3689" y="34448"/>
                    </a:cubicBezTo>
                    <a:cubicBezTo>
                      <a:pt x="3749" y="34269"/>
                      <a:pt x="3788" y="34110"/>
                      <a:pt x="3768" y="33932"/>
                    </a:cubicBezTo>
                    <a:cubicBezTo>
                      <a:pt x="3689" y="33793"/>
                      <a:pt x="3669" y="33615"/>
                      <a:pt x="3709" y="33476"/>
                    </a:cubicBezTo>
                    <a:cubicBezTo>
                      <a:pt x="3729" y="33357"/>
                      <a:pt x="3729" y="33258"/>
                      <a:pt x="3729" y="33139"/>
                    </a:cubicBezTo>
                    <a:cubicBezTo>
                      <a:pt x="3729" y="33099"/>
                      <a:pt x="3729" y="33040"/>
                      <a:pt x="3749" y="33000"/>
                    </a:cubicBezTo>
                    <a:lnTo>
                      <a:pt x="3768" y="33000"/>
                    </a:lnTo>
                    <a:cubicBezTo>
                      <a:pt x="3768" y="32940"/>
                      <a:pt x="3768" y="32861"/>
                      <a:pt x="3848" y="32841"/>
                    </a:cubicBezTo>
                    <a:lnTo>
                      <a:pt x="3848" y="32821"/>
                    </a:lnTo>
                    <a:cubicBezTo>
                      <a:pt x="3788" y="32821"/>
                      <a:pt x="3768" y="32802"/>
                      <a:pt x="3768" y="32742"/>
                    </a:cubicBezTo>
                    <a:cubicBezTo>
                      <a:pt x="3768" y="32722"/>
                      <a:pt x="3768" y="32702"/>
                      <a:pt x="3768" y="32683"/>
                    </a:cubicBezTo>
                    <a:cubicBezTo>
                      <a:pt x="3768" y="32623"/>
                      <a:pt x="3749" y="32544"/>
                      <a:pt x="3808" y="32504"/>
                    </a:cubicBezTo>
                    <a:cubicBezTo>
                      <a:pt x="3848" y="32504"/>
                      <a:pt x="3868" y="32524"/>
                      <a:pt x="3868" y="32544"/>
                    </a:cubicBezTo>
                    <a:cubicBezTo>
                      <a:pt x="3848" y="32564"/>
                      <a:pt x="3828" y="32603"/>
                      <a:pt x="3808" y="32623"/>
                    </a:cubicBezTo>
                    <a:cubicBezTo>
                      <a:pt x="3835" y="32623"/>
                      <a:pt x="3852" y="32632"/>
                      <a:pt x="3873" y="32632"/>
                    </a:cubicBezTo>
                    <a:cubicBezTo>
                      <a:pt x="3883" y="32632"/>
                      <a:pt x="3894" y="32630"/>
                      <a:pt x="3907" y="32623"/>
                    </a:cubicBezTo>
                    <a:lnTo>
                      <a:pt x="3907" y="32445"/>
                    </a:lnTo>
                    <a:cubicBezTo>
                      <a:pt x="3947" y="32425"/>
                      <a:pt x="3927" y="32345"/>
                      <a:pt x="3987" y="32326"/>
                    </a:cubicBezTo>
                    <a:lnTo>
                      <a:pt x="4026" y="32048"/>
                    </a:lnTo>
                    <a:lnTo>
                      <a:pt x="4026" y="31988"/>
                    </a:lnTo>
                    <a:cubicBezTo>
                      <a:pt x="4026" y="31951"/>
                      <a:pt x="4026" y="31937"/>
                      <a:pt x="4011" y="31937"/>
                    </a:cubicBezTo>
                    <a:cubicBezTo>
                      <a:pt x="4002" y="31937"/>
                      <a:pt x="3988" y="31942"/>
                      <a:pt x="3967" y="31949"/>
                    </a:cubicBezTo>
                    <a:lnTo>
                      <a:pt x="3907" y="31949"/>
                    </a:lnTo>
                    <a:cubicBezTo>
                      <a:pt x="3868" y="31929"/>
                      <a:pt x="3907" y="31909"/>
                      <a:pt x="3907" y="31889"/>
                    </a:cubicBezTo>
                    <a:cubicBezTo>
                      <a:pt x="3947" y="31830"/>
                      <a:pt x="3907" y="31810"/>
                      <a:pt x="3848" y="31790"/>
                    </a:cubicBezTo>
                    <a:cubicBezTo>
                      <a:pt x="3828" y="31770"/>
                      <a:pt x="3813" y="31770"/>
                      <a:pt x="3803" y="31770"/>
                    </a:cubicBezTo>
                    <a:cubicBezTo>
                      <a:pt x="3793" y="31770"/>
                      <a:pt x="3788" y="31770"/>
                      <a:pt x="3788" y="31750"/>
                    </a:cubicBezTo>
                    <a:cubicBezTo>
                      <a:pt x="3788" y="31711"/>
                      <a:pt x="3828" y="31711"/>
                      <a:pt x="3848" y="31691"/>
                    </a:cubicBezTo>
                    <a:cubicBezTo>
                      <a:pt x="3828" y="31651"/>
                      <a:pt x="3788" y="31631"/>
                      <a:pt x="3808" y="31572"/>
                    </a:cubicBezTo>
                    <a:cubicBezTo>
                      <a:pt x="3808" y="31572"/>
                      <a:pt x="3768" y="31552"/>
                      <a:pt x="3768" y="31552"/>
                    </a:cubicBezTo>
                    <a:lnTo>
                      <a:pt x="3768" y="31255"/>
                    </a:lnTo>
                    <a:cubicBezTo>
                      <a:pt x="3768" y="31238"/>
                      <a:pt x="3754" y="31191"/>
                      <a:pt x="3788" y="31191"/>
                    </a:cubicBezTo>
                    <a:cubicBezTo>
                      <a:pt x="3793" y="31191"/>
                      <a:pt x="3800" y="31192"/>
                      <a:pt x="3808" y="31195"/>
                    </a:cubicBezTo>
                    <a:lnTo>
                      <a:pt x="3848" y="31195"/>
                    </a:lnTo>
                    <a:cubicBezTo>
                      <a:pt x="3848" y="31195"/>
                      <a:pt x="3848" y="31175"/>
                      <a:pt x="3868" y="31156"/>
                    </a:cubicBezTo>
                    <a:lnTo>
                      <a:pt x="3868" y="31136"/>
                    </a:lnTo>
                    <a:lnTo>
                      <a:pt x="3868" y="31096"/>
                    </a:lnTo>
                    <a:cubicBezTo>
                      <a:pt x="3848" y="31076"/>
                      <a:pt x="3828" y="31056"/>
                      <a:pt x="3828" y="31037"/>
                    </a:cubicBezTo>
                    <a:cubicBezTo>
                      <a:pt x="3810" y="31063"/>
                      <a:pt x="3792" y="31074"/>
                      <a:pt x="3774" y="31074"/>
                    </a:cubicBezTo>
                    <a:cubicBezTo>
                      <a:pt x="3752" y="31074"/>
                      <a:pt x="3731" y="31058"/>
                      <a:pt x="3709" y="31037"/>
                    </a:cubicBezTo>
                    <a:cubicBezTo>
                      <a:pt x="3689" y="31037"/>
                      <a:pt x="3689" y="30997"/>
                      <a:pt x="3689" y="30977"/>
                    </a:cubicBezTo>
                    <a:cubicBezTo>
                      <a:pt x="3669" y="30918"/>
                      <a:pt x="3669" y="30858"/>
                      <a:pt x="3689" y="30818"/>
                    </a:cubicBezTo>
                    <a:cubicBezTo>
                      <a:pt x="3649" y="30739"/>
                      <a:pt x="3630" y="30680"/>
                      <a:pt x="3630" y="30600"/>
                    </a:cubicBezTo>
                    <a:cubicBezTo>
                      <a:pt x="3630" y="30541"/>
                      <a:pt x="3610" y="30461"/>
                      <a:pt x="3590" y="30402"/>
                    </a:cubicBezTo>
                    <a:cubicBezTo>
                      <a:pt x="3570" y="30362"/>
                      <a:pt x="3630" y="30303"/>
                      <a:pt x="3689" y="30303"/>
                    </a:cubicBezTo>
                    <a:cubicBezTo>
                      <a:pt x="3729" y="30303"/>
                      <a:pt x="3749" y="30323"/>
                      <a:pt x="3768" y="30323"/>
                    </a:cubicBezTo>
                    <a:cubicBezTo>
                      <a:pt x="3792" y="30311"/>
                      <a:pt x="3811" y="30306"/>
                      <a:pt x="3829" y="30306"/>
                    </a:cubicBezTo>
                    <a:cubicBezTo>
                      <a:pt x="3873" y="30306"/>
                      <a:pt x="3905" y="30334"/>
                      <a:pt x="3947" y="30362"/>
                    </a:cubicBezTo>
                    <a:cubicBezTo>
                      <a:pt x="3967" y="30283"/>
                      <a:pt x="3967" y="30204"/>
                      <a:pt x="3947" y="30144"/>
                    </a:cubicBezTo>
                    <a:cubicBezTo>
                      <a:pt x="3927" y="30124"/>
                      <a:pt x="3907" y="30085"/>
                      <a:pt x="3907" y="30045"/>
                    </a:cubicBezTo>
                    <a:cubicBezTo>
                      <a:pt x="3907" y="30005"/>
                      <a:pt x="3907" y="29966"/>
                      <a:pt x="3887" y="29926"/>
                    </a:cubicBezTo>
                    <a:cubicBezTo>
                      <a:pt x="3874" y="29898"/>
                      <a:pt x="3860" y="29861"/>
                      <a:pt x="3833" y="29861"/>
                    </a:cubicBezTo>
                    <a:cubicBezTo>
                      <a:pt x="3821" y="29861"/>
                      <a:pt x="3806" y="29868"/>
                      <a:pt x="3788" y="29886"/>
                    </a:cubicBezTo>
                    <a:cubicBezTo>
                      <a:pt x="3729" y="29926"/>
                      <a:pt x="3669" y="29926"/>
                      <a:pt x="3590" y="29926"/>
                    </a:cubicBezTo>
                    <a:cubicBezTo>
                      <a:pt x="3550" y="29926"/>
                      <a:pt x="3491" y="29906"/>
                      <a:pt x="3471" y="29867"/>
                    </a:cubicBezTo>
                    <a:lnTo>
                      <a:pt x="3411" y="29867"/>
                    </a:lnTo>
                    <a:cubicBezTo>
                      <a:pt x="3372" y="29886"/>
                      <a:pt x="3352" y="29926"/>
                      <a:pt x="3352" y="29966"/>
                    </a:cubicBezTo>
                    <a:cubicBezTo>
                      <a:pt x="3352" y="29985"/>
                      <a:pt x="3332" y="30025"/>
                      <a:pt x="3312" y="30065"/>
                    </a:cubicBezTo>
                    <a:lnTo>
                      <a:pt x="3292" y="30065"/>
                    </a:lnTo>
                    <a:cubicBezTo>
                      <a:pt x="3233" y="29985"/>
                      <a:pt x="3253" y="29867"/>
                      <a:pt x="3193" y="29807"/>
                    </a:cubicBezTo>
                    <a:cubicBezTo>
                      <a:pt x="3173" y="29787"/>
                      <a:pt x="3173" y="29767"/>
                      <a:pt x="3193" y="29748"/>
                    </a:cubicBezTo>
                    <a:cubicBezTo>
                      <a:pt x="3253" y="29688"/>
                      <a:pt x="3193" y="29609"/>
                      <a:pt x="3273" y="29549"/>
                    </a:cubicBezTo>
                    <a:cubicBezTo>
                      <a:pt x="3273" y="29529"/>
                      <a:pt x="3213" y="29490"/>
                      <a:pt x="3233" y="29450"/>
                    </a:cubicBezTo>
                    <a:cubicBezTo>
                      <a:pt x="3233" y="29430"/>
                      <a:pt x="3253" y="29430"/>
                      <a:pt x="3273" y="29410"/>
                    </a:cubicBezTo>
                    <a:cubicBezTo>
                      <a:pt x="3312" y="29410"/>
                      <a:pt x="3312" y="29430"/>
                      <a:pt x="3312" y="29450"/>
                    </a:cubicBezTo>
                    <a:lnTo>
                      <a:pt x="3312" y="29549"/>
                    </a:lnTo>
                    <a:lnTo>
                      <a:pt x="3352" y="29609"/>
                    </a:lnTo>
                    <a:cubicBezTo>
                      <a:pt x="3352" y="29609"/>
                      <a:pt x="3352" y="29629"/>
                      <a:pt x="3352" y="29629"/>
                    </a:cubicBezTo>
                    <a:cubicBezTo>
                      <a:pt x="3362" y="29648"/>
                      <a:pt x="3372" y="29658"/>
                      <a:pt x="3379" y="29658"/>
                    </a:cubicBezTo>
                    <a:cubicBezTo>
                      <a:pt x="3387" y="29658"/>
                      <a:pt x="3392" y="29648"/>
                      <a:pt x="3392" y="29629"/>
                    </a:cubicBezTo>
                    <a:cubicBezTo>
                      <a:pt x="3392" y="29609"/>
                      <a:pt x="3392" y="29609"/>
                      <a:pt x="3411" y="29589"/>
                    </a:cubicBezTo>
                    <a:lnTo>
                      <a:pt x="3411" y="29470"/>
                    </a:lnTo>
                    <a:lnTo>
                      <a:pt x="3411" y="29430"/>
                    </a:lnTo>
                    <a:cubicBezTo>
                      <a:pt x="3411" y="29391"/>
                      <a:pt x="3451" y="29331"/>
                      <a:pt x="3491" y="29291"/>
                    </a:cubicBezTo>
                    <a:lnTo>
                      <a:pt x="3530" y="29252"/>
                    </a:lnTo>
                    <a:cubicBezTo>
                      <a:pt x="3530" y="29212"/>
                      <a:pt x="3550" y="29172"/>
                      <a:pt x="3570" y="29153"/>
                    </a:cubicBezTo>
                    <a:lnTo>
                      <a:pt x="3530" y="29073"/>
                    </a:lnTo>
                    <a:cubicBezTo>
                      <a:pt x="3511" y="29053"/>
                      <a:pt x="3511" y="29034"/>
                      <a:pt x="3530" y="29014"/>
                    </a:cubicBezTo>
                    <a:cubicBezTo>
                      <a:pt x="3530" y="28994"/>
                      <a:pt x="3550" y="28954"/>
                      <a:pt x="3550" y="28934"/>
                    </a:cubicBezTo>
                    <a:cubicBezTo>
                      <a:pt x="3530" y="28895"/>
                      <a:pt x="3530" y="28855"/>
                      <a:pt x="3590" y="28835"/>
                    </a:cubicBezTo>
                    <a:cubicBezTo>
                      <a:pt x="3590" y="28796"/>
                      <a:pt x="3630" y="28776"/>
                      <a:pt x="3669" y="28756"/>
                    </a:cubicBezTo>
                    <a:lnTo>
                      <a:pt x="3689" y="28617"/>
                    </a:lnTo>
                    <a:lnTo>
                      <a:pt x="3689" y="28260"/>
                    </a:lnTo>
                    <a:lnTo>
                      <a:pt x="3689" y="27963"/>
                    </a:lnTo>
                    <a:cubicBezTo>
                      <a:pt x="3610" y="27923"/>
                      <a:pt x="3590" y="27864"/>
                      <a:pt x="3649" y="27784"/>
                    </a:cubicBezTo>
                    <a:cubicBezTo>
                      <a:pt x="3689" y="27731"/>
                      <a:pt x="3676" y="27731"/>
                      <a:pt x="3645" y="27731"/>
                    </a:cubicBezTo>
                    <a:cubicBezTo>
                      <a:pt x="3630" y="27731"/>
                      <a:pt x="3610" y="27731"/>
                      <a:pt x="3590" y="27725"/>
                    </a:cubicBezTo>
                    <a:cubicBezTo>
                      <a:pt x="3550" y="27725"/>
                      <a:pt x="3550" y="27665"/>
                      <a:pt x="3550" y="27606"/>
                    </a:cubicBezTo>
                    <a:cubicBezTo>
                      <a:pt x="3590" y="27546"/>
                      <a:pt x="3530" y="27526"/>
                      <a:pt x="3511" y="27467"/>
                    </a:cubicBezTo>
                    <a:cubicBezTo>
                      <a:pt x="3511" y="27407"/>
                      <a:pt x="3530" y="27328"/>
                      <a:pt x="3451" y="27269"/>
                    </a:cubicBezTo>
                    <a:cubicBezTo>
                      <a:pt x="3392" y="27209"/>
                      <a:pt x="3451" y="27209"/>
                      <a:pt x="3451" y="27169"/>
                    </a:cubicBezTo>
                    <a:cubicBezTo>
                      <a:pt x="3471" y="27130"/>
                      <a:pt x="3471" y="27070"/>
                      <a:pt x="3451" y="27031"/>
                    </a:cubicBezTo>
                    <a:cubicBezTo>
                      <a:pt x="3431" y="27011"/>
                      <a:pt x="3411" y="27011"/>
                      <a:pt x="3431" y="26971"/>
                    </a:cubicBezTo>
                    <a:lnTo>
                      <a:pt x="3451" y="26892"/>
                    </a:lnTo>
                    <a:cubicBezTo>
                      <a:pt x="3411" y="26812"/>
                      <a:pt x="3392" y="26713"/>
                      <a:pt x="3411" y="26634"/>
                    </a:cubicBezTo>
                    <a:cubicBezTo>
                      <a:pt x="3352" y="26535"/>
                      <a:pt x="3332" y="26416"/>
                      <a:pt x="3372" y="26317"/>
                    </a:cubicBezTo>
                    <a:lnTo>
                      <a:pt x="3372" y="26257"/>
                    </a:lnTo>
                    <a:cubicBezTo>
                      <a:pt x="3372" y="26188"/>
                      <a:pt x="3372" y="26159"/>
                      <a:pt x="3396" y="26159"/>
                    </a:cubicBezTo>
                    <a:cubicBezTo>
                      <a:pt x="3413" y="26159"/>
                      <a:pt x="3441" y="26173"/>
                      <a:pt x="3491" y="26198"/>
                    </a:cubicBezTo>
                    <a:cubicBezTo>
                      <a:pt x="3499" y="26200"/>
                      <a:pt x="3506" y="26202"/>
                      <a:pt x="3512" y="26202"/>
                    </a:cubicBezTo>
                    <a:cubicBezTo>
                      <a:pt x="3551" y="26202"/>
                      <a:pt x="3553" y="26155"/>
                      <a:pt x="3570" y="26138"/>
                    </a:cubicBezTo>
                    <a:lnTo>
                      <a:pt x="3610" y="26079"/>
                    </a:lnTo>
                    <a:cubicBezTo>
                      <a:pt x="3590" y="26039"/>
                      <a:pt x="3570" y="25980"/>
                      <a:pt x="3570" y="25920"/>
                    </a:cubicBezTo>
                    <a:cubicBezTo>
                      <a:pt x="3530" y="25880"/>
                      <a:pt x="3530" y="25821"/>
                      <a:pt x="3570" y="25781"/>
                    </a:cubicBezTo>
                    <a:lnTo>
                      <a:pt x="3570" y="25722"/>
                    </a:lnTo>
                    <a:cubicBezTo>
                      <a:pt x="3570" y="25722"/>
                      <a:pt x="3570" y="25702"/>
                      <a:pt x="3570" y="25702"/>
                    </a:cubicBezTo>
                    <a:cubicBezTo>
                      <a:pt x="3530" y="25662"/>
                      <a:pt x="3511" y="25623"/>
                      <a:pt x="3511" y="25563"/>
                    </a:cubicBezTo>
                    <a:cubicBezTo>
                      <a:pt x="3511" y="25523"/>
                      <a:pt x="3511" y="25504"/>
                      <a:pt x="3491" y="25484"/>
                    </a:cubicBezTo>
                    <a:cubicBezTo>
                      <a:pt x="3491" y="25444"/>
                      <a:pt x="3491" y="25424"/>
                      <a:pt x="3491" y="25385"/>
                    </a:cubicBezTo>
                    <a:cubicBezTo>
                      <a:pt x="3471" y="25365"/>
                      <a:pt x="3491" y="25325"/>
                      <a:pt x="3451" y="25325"/>
                    </a:cubicBezTo>
                    <a:cubicBezTo>
                      <a:pt x="3444" y="25319"/>
                      <a:pt x="3436" y="25316"/>
                      <a:pt x="3426" y="25316"/>
                    </a:cubicBezTo>
                    <a:cubicBezTo>
                      <a:pt x="3407" y="25316"/>
                      <a:pt x="3385" y="25325"/>
                      <a:pt x="3372" y="25325"/>
                    </a:cubicBezTo>
                    <a:cubicBezTo>
                      <a:pt x="3352" y="25325"/>
                      <a:pt x="3332" y="25325"/>
                      <a:pt x="3332" y="25285"/>
                    </a:cubicBezTo>
                    <a:cubicBezTo>
                      <a:pt x="3332" y="25266"/>
                      <a:pt x="3332" y="25246"/>
                      <a:pt x="3352" y="25246"/>
                    </a:cubicBezTo>
                    <a:cubicBezTo>
                      <a:pt x="3392" y="25226"/>
                      <a:pt x="3352" y="25186"/>
                      <a:pt x="3352" y="25147"/>
                    </a:cubicBezTo>
                    <a:cubicBezTo>
                      <a:pt x="3312" y="25127"/>
                      <a:pt x="3292" y="25067"/>
                      <a:pt x="3332" y="25028"/>
                    </a:cubicBezTo>
                    <a:cubicBezTo>
                      <a:pt x="3352" y="24988"/>
                      <a:pt x="3332" y="24948"/>
                      <a:pt x="3312" y="24929"/>
                    </a:cubicBezTo>
                    <a:cubicBezTo>
                      <a:pt x="3292" y="24790"/>
                      <a:pt x="3292" y="24651"/>
                      <a:pt x="3273" y="24512"/>
                    </a:cubicBezTo>
                    <a:cubicBezTo>
                      <a:pt x="3253" y="24433"/>
                      <a:pt x="3253" y="24353"/>
                      <a:pt x="3273" y="24254"/>
                    </a:cubicBezTo>
                    <a:cubicBezTo>
                      <a:pt x="3273" y="24215"/>
                      <a:pt x="3332" y="24195"/>
                      <a:pt x="3352" y="24155"/>
                    </a:cubicBezTo>
                    <a:cubicBezTo>
                      <a:pt x="3292" y="24076"/>
                      <a:pt x="3352" y="23996"/>
                      <a:pt x="3352" y="23917"/>
                    </a:cubicBezTo>
                    <a:cubicBezTo>
                      <a:pt x="3292" y="23858"/>
                      <a:pt x="3332" y="23778"/>
                      <a:pt x="3312" y="23699"/>
                    </a:cubicBezTo>
                    <a:cubicBezTo>
                      <a:pt x="3312" y="23639"/>
                      <a:pt x="3292" y="23580"/>
                      <a:pt x="3253" y="23521"/>
                    </a:cubicBezTo>
                    <a:cubicBezTo>
                      <a:pt x="3233" y="23501"/>
                      <a:pt x="3213" y="23501"/>
                      <a:pt x="3173" y="23481"/>
                    </a:cubicBezTo>
                    <a:cubicBezTo>
                      <a:pt x="3162" y="23475"/>
                      <a:pt x="3152" y="23473"/>
                      <a:pt x="3143" y="23473"/>
                    </a:cubicBezTo>
                    <a:cubicBezTo>
                      <a:pt x="3120" y="23473"/>
                      <a:pt x="3102" y="23487"/>
                      <a:pt x="3074" y="23501"/>
                    </a:cubicBezTo>
                    <a:cubicBezTo>
                      <a:pt x="3054" y="23600"/>
                      <a:pt x="3114" y="23699"/>
                      <a:pt x="3074" y="23778"/>
                    </a:cubicBezTo>
                    <a:cubicBezTo>
                      <a:pt x="3114" y="23798"/>
                      <a:pt x="3134" y="23818"/>
                      <a:pt x="3094" y="23858"/>
                    </a:cubicBezTo>
                    <a:cubicBezTo>
                      <a:pt x="3088" y="23863"/>
                      <a:pt x="3083" y="23866"/>
                      <a:pt x="3077" y="23866"/>
                    </a:cubicBezTo>
                    <a:cubicBezTo>
                      <a:pt x="3063" y="23866"/>
                      <a:pt x="3049" y="23852"/>
                      <a:pt x="3035" y="23838"/>
                    </a:cubicBezTo>
                    <a:cubicBezTo>
                      <a:pt x="3035" y="23818"/>
                      <a:pt x="3035" y="23798"/>
                      <a:pt x="3035" y="23798"/>
                    </a:cubicBezTo>
                    <a:cubicBezTo>
                      <a:pt x="2995" y="23719"/>
                      <a:pt x="2975" y="23620"/>
                      <a:pt x="2995" y="23540"/>
                    </a:cubicBezTo>
                    <a:cubicBezTo>
                      <a:pt x="2935" y="23501"/>
                      <a:pt x="2955" y="23441"/>
                      <a:pt x="2935" y="23382"/>
                    </a:cubicBezTo>
                    <a:cubicBezTo>
                      <a:pt x="2919" y="23349"/>
                      <a:pt x="2943" y="23317"/>
                      <a:pt x="2974" y="23317"/>
                    </a:cubicBezTo>
                    <a:cubicBezTo>
                      <a:pt x="2980" y="23317"/>
                      <a:pt x="2988" y="23319"/>
                      <a:pt x="2995" y="23322"/>
                    </a:cubicBezTo>
                    <a:cubicBezTo>
                      <a:pt x="2995" y="23312"/>
                      <a:pt x="3000" y="23307"/>
                      <a:pt x="3005" y="23307"/>
                    </a:cubicBezTo>
                    <a:cubicBezTo>
                      <a:pt x="3010" y="23307"/>
                      <a:pt x="3015" y="23312"/>
                      <a:pt x="3015" y="23322"/>
                    </a:cubicBezTo>
                    <a:cubicBezTo>
                      <a:pt x="3029" y="23336"/>
                      <a:pt x="3043" y="23350"/>
                      <a:pt x="3057" y="23350"/>
                    </a:cubicBezTo>
                    <a:cubicBezTo>
                      <a:pt x="3063" y="23350"/>
                      <a:pt x="3068" y="23348"/>
                      <a:pt x="3074" y="23342"/>
                    </a:cubicBezTo>
                    <a:cubicBezTo>
                      <a:pt x="3114" y="23322"/>
                      <a:pt x="3134" y="23223"/>
                      <a:pt x="3134" y="23203"/>
                    </a:cubicBezTo>
                    <a:cubicBezTo>
                      <a:pt x="3154" y="23144"/>
                      <a:pt x="3213" y="23124"/>
                      <a:pt x="3273" y="23124"/>
                    </a:cubicBezTo>
                    <a:lnTo>
                      <a:pt x="3253" y="23084"/>
                    </a:lnTo>
                    <a:cubicBezTo>
                      <a:pt x="3213" y="23045"/>
                      <a:pt x="3253" y="23025"/>
                      <a:pt x="3253" y="22985"/>
                    </a:cubicBezTo>
                    <a:cubicBezTo>
                      <a:pt x="3213" y="22945"/>
                      <a:pt x="3213" y="22886"/>
                      <a:pt x="3193" y="22826"/>
                    </a:cubicBezTo>
                    <a:cubicBezTo>
                      <a:pt x="3213" y="22767"/>
                      <a:pt x="3213" y="22707"/>
                      <a:pt x="3193" y="22648"/>
                    </a:cubicBezTo>
                    <a:lnTo>
                      <a:pt x="3154" y="22588"/>
                    </a:lnTo>
                    <a:cubicBezTo>
                      <a:pt x="3114" y="22588"/>
                      <a:pt x="3074" y="22549"/>
                      <a:pt x="3074" y="22509"/>
                    </a:cubicBezTo>
                    <a:cubicBezTo>
                      <a:pt x="3074" y="22489"/>
                      <a:pt x="3054" y="22469"/>
                      <a:pt x="3035" y="22450"/>
                    </a:cubicBezTo>
                    <a:lnTo>
                      <a:pt x="3035" y="22370"/>
                    </a:lnTo>
                    <a:cubicBezTo>
                      <a:pt x="3023" y="22335"/>
                      <a:pt x="2997" y="22327"/>
                      <a:pt x="2965" y="22327"/>
                    </a:cubicBezTo>
                    <a:cubicBezTo>
                      <a:pt x="2943" y="22327"/>
                      <a:pt x="2920" y="22331"/>
                      <a:pt x="2896" y="22331"/>
                    </a:cubicBezTo>
                    <a:lnTo>
                      <a:pt x="2896" y="22291"/>
                    </a:lnTo>
                    <a:cubicBezTo>
                      <a:pt x="2856" y="22251"/>
                      <a:pt x="2856" y="22172"/>
                      <a:pt x="2896" y="22132"/>
                    </a:cubicBezTo>
                    <a:lnTo>
                      <a:pt x="2955" y="22053"/>
                    </a:lnTo>
                    <a:cubicBezTo>
                      <a:pt x="2916" y="22033"/>
                      <a:pt x="2916" y="22013"/>
                      <a:pt x="2916" y="21974"/>
                    </a:cubicBezTo>
                    <a:lnTo>
                      <a:pt x="2916" y="21875"/>
                    </a:lnTo>
                    <a:lnTo>
                      <a:pt x="2916" y="21835"/>
                    </a:lnTo>
                    <a:lnTo>
                      <a:pt x="2916" y="21756"/>
                    </a:lnTo>
                    <a:cubicBezTo>
                      <a:pt x="2876" y="21696"/>
                      <a:pt x="2916" y="21676"/>
                      <a:pt x="2935" y="21656"/>
                    </a:cubicBezTo>
                    <a:cubicBezTo>
                      <a:pt x="2955" y="21637"/>
                      <a:pt x="2955" y="21597"/>
                      <a:pt x="2935" y="21577"/>
                    </a:cubicBezTo>
                    <a:cubicBezTo>
                      <a:pt x="2916" y="21498"/>
                      <a:pt x="2816" y="21498"/>
                      <a:pt x="2816" y="21438"/>
                    </a:cubicBezTo>
                    <a:cubicBezTo>
                      <a:pt x="2816" y="21379"/>
                      <a:pt x="2916" y="21359"/>
                      <a:pt x="2876" y="21280"/>
                    </a:cubicBezTo>
                    <a:cubicBezTo>
                      <a:pt x="2876" y="21260"/>
                      <a:pt x="2876" y="21220"/>
                      <a:pt x="2896" y="21220"/>
                    </a:cubicBezTo>
                    <a:cubicBezTo>
                      <a:pt x="2916" y="21200"/>
                      <a:pt x="2916" y="21180"/>
                      <a:pt x="2935" y="21180"/>
                    </a:cubicBezTo>
                    <a:cubicBezTo>
                      <a:pt x="2955" y="21180"/>
                      <a:pt x="2975" y="21180"/>
                      <a:pt x="2975" y="21220"/>
                    </a:cubicBezTo>
                    <a:cubicBezTo>
                      <a:pt x="2995" y="21359"/>
                      <a:pt x="2995" y="21498"/>
                      <a:pt x="3015" y="21617"/>
                    </a:cubicBezTo>
                    <a:cubicBezTo>
                      <a:pt x="3015" y="21637"/>
                      <a:pt x="3035" y="21637"/>
                      <a:pt x="3054" y="21656"/>
                    </a:cubicBezTo>
                    <a:lnTo>
                      <a:pt x="3054" y="21617"/>
                    </a:lnTo>
                    <a:cubicBezTo>
                      <a:pt x="3054" y="21557"/>
                      <a:pt x="3074" y="21537"/>
                      <a:pt x="3114" y="21518"/>
                    </a:cubicBezTo>
                    <a:cubicBezTo>
                      <a:pt x="3134" y="21498"/>
                      <a:pt x="3134" y="21498"/>
                      <a:pt x="3114" y="21478"/>
                    </a:cubicBezTo>
                    <a:lnTo>
                      <a:pt x="3074" y="21438"/>
                    </a:lnTo>
                    <a:cubicBezTo>
                      <a:pt x="3054" y="21438"/>
                      <a:pt x="3054" y="21399"/>
                      <a:pt x="3074" y="21379"/>
                    </a:cubicBezTo>
                    <a:cubicBezTo>
                      <a:pt x="3074" y="21339"/>
                      <a:pt x="3074" y="21299"/>
                      <a:pt x="3074" y="21240"/>
                    </a:cubicBezTo>
                    <a:cubicBezTo>
                      <a:pt x="3074" y="21161"/>
                      <a:pt x="3094" y="21061"/>
                      <a:pt x="3154" y="20982"/>
                    </a:cubicBezTo>
                    <a:cubicBezTo>
                      <a:pt x="3173" y="20982"/>
                      <a:pt x="3173" y="20962"/>
                      <a:pt x="3173" y="20942"/>
                    </a:cubicBezTo>
                    <a:lnTo>
                      <a:pt x="3114" y="20883"/>
                    </a:lnTo>
                    <a:cubicBezTo>
                      <a:pt x="3074" y="20883"/>
                      <a:pt x="3054" y="20823"/>
                      <a:pt x="3094" y="20804"/>
                    </a:cubicBezTo>
                    <a:cubicBezTo>
                      <a:pt x="3173" y="20764"/>
                      <a:pt x="3193" y="20685"/>
                      <a:pt x="3134" y="20605"/>
                    </a:cubicBezTo>
                    <a:cubicBezTo>
                      <a:pt x="3114" y="20566"/>
                      <a:pt x="3134" y="20526"/>
                      <a:pt x="3154" y="20486"/>
                    </a:cubicBezTo>
                    <a:cubicBezTo>
                      <a:pt x="3154" y="20466"/>
                      <a:pt x="3193" y="20427"/>
                      <a:pt x="3193" y="20387"/>
                    </a:cubicBezTo>
                    <a:cubicBezTo>
                      <a:pt x="3173" y="20348"/>
                      <a:pt x="3094" y="20229"/>
                      <a:pt x="3173" y="20149"/>
                    </a:cubicBezTo>
                    <a:cubicBezTo>
                      <a:pt x="3173" y="20129"/>
                      <a:pt x="3173" y="20090"/>
                      <a:pt x="3173" y="20070"/>
                    </a:cubicBezTo>
                    <a:cubicBezTo>
                      <a:pt x="3114" y="19991"/>
                      <a:pt x="3154" y="19911"/>
                      <a:pt x="3134" y="19832"/>
                    </a:cubicBezTo>
                    <a:cubicBezTo>
                      <a:pt x="3114" y="19792"/>
                      <a:pt x="3074" y="19753"/>
                      <a:pt x="3074" y="19713"/>
                    </a:cubicBezTo>
                    <a:cubicBezTo>
                      <a:pt x="3035" y="19653"/>
                      <a:pt x="2975" y="19594"/>
                      <a:pt x="2916" y="19554"/>
                    </a:cubicBezTo>
                    <a:cubicBezTo>
                      <a:pt x="2896" y="19554"/>
                      <a:pt x="2896" y="19554"/>
                      <a:pt x="2896" y="19534"/>
                    </a:cubicBezTo>
                    <a:cubicBezTo>
                      <a:pt x="2836" y="19515"/>
                      <a:pt x="2777" y="19455"/>
                      <a:pt x="2777" y="19376"/>
                    </a:cubicBezTo>
                    <a:cubicBezTo>
                      <a:pt x="2717" y="19356"/>
                      <a:pt x="2698" y="19277"/>
                      <a:pt x="2737" y="19237"/>
                    </a:cubicBezTo>
                    <a:cubicBezTo>
                      <a:pt x="2777" y="19197"/>
                      <a:pt x="2777" y="19138"/>
                      <a:pt x="2737" y="19078"/>
                    </a:cubicBezTo>
                    <a:cubicBezTo>
                      <a:pt x="2722" y="19034"/>
                      <a:pt x="2730" y="19011"/>
                      <a:pt x="2759" y="19011"/>
                    </a:cubicBezTo>
                    <a:cubicBezTo>
                      <a:pt x="2769" y="19011"/>
                      <a:pt x="2782" y="19014"/>
                      <a:pt x="2797" y="19019"/>
                    </a:cubicBezTo>
                    <a:cubicBezTo>
                      <a:pt x="2816" y="19019"/>
                      <a:pt x="2836" y="18999"/>
                      <a:pt x="2856" y="18979"/>
                    </a:cubicBezTo>
                    <a:cubicBezTo>
                      <a:pt x="2816" y="18880"/>
                      <a:pt x="2797" y="18761"/>
                      <a:pt x="2836" y="18642"/>
                    </a:cubicBezTo>
                    <a:cubicBezTo>
                      <a:pt x="2836" y="18622"/>
                      <a:pt x="2856" y="18622"/>
                      <a:pt x="2876" y="18602"/>
                    </a:cubicBezTo>
                    <a:lnTo>
                      <a:pt x="2916" y="18543"/>
                    </a:lnTo>
                    <a:cubicBezTo>
                      <a:pt x="2916" y="18523"/>
                      <a:pt x="2935" y="18503"/>
                      <a:pt x="2955" y="18503"/>
                    </a:cubicBezTo>
                    <a:cubicBezTo>
                      <a:pt x="3015" y="18503"/>
                      <a:pt x="3074" y="18543"/>
                      <a:pt x="3134" y="18543"/>
                    </a:cubicBezTo>
                    <a:cubicBezTo>
                      <a:pt x="3134" y="18464"/>
                      <a:pt x="3193" y="18404"/>
                      <a:pt x="3173" y="18325"/>
                    </a:cubicBezTo>
                    <a:lnTo>
                      <a:pt x="3074" y="18325"/>
                    </a:lnTo>
                    <a:cubicBezTo>
                      <a:pt x="3035" y="18325"/>
                      <a:pt x="2995" y="18325"/>
                      <a:pt x="3015" y="18265"/>
                    </a:cubicBezTo>
                    <a:cubicBezTo>
                      <a:pt x="2916" y="18206"/>
                      <a:pt x="2856" y="18087"/>
                      <a:pt x="2717" y="18067"/>
                    </a:cubicBezTo>
                    <a:cubicBezTo>
                      <a:pt x="2678" y="18067"/>
                      <a:pt x="2698" y="18007"/>
                      <a:pt x="2698" y="17968"/>
                    </a:cubicBezTo>
                    <a:cubicBezTo>
                      <a:pt x="2638" y="17948"/>
                      <a:pt x="2598" y="17888"/>
                      <a:pt x="2598" y="17829"/>
                    </a:cubicBezTo>
                    <a:cubicBezTo>
                      <a:pt x="2618" y="17750"/>
                      <a:pt x="2579" y="17670"/>
                      <a:pt x="2539" y="17611"/>
                    </a:cubicBezTo>
                    <a:cubicBezTo>
                      <a:pt x="2460" y="17531"/>
                      <a:pt x="2519" y="17492"/>
                      <a:pt x="2519" y="17412"/>
                    </a:cubicBezTo>
                    <a:cubicBezTo>
                      <a:pt x="2519" y="17393"/>
                      <a:pt x="2499" y="17353"/>
                      <a:pt x="2460" y="17353"/>
                    </a:cubicBezTo>
                    <a:cubicBezTo>
                      <a:pt x="2440" y="17353"/>
                      <a:pt x="2440" y="17373"/>
                      <a:pt x="2420" y="17393"/>
                    </a:cubicBezTo>
                    <a:cubicBezTo>
                      <a:pt x="2420" y="17412"/>
                      <a:pt x="2400" y="17432"/>
                      <a:pt x="2380" y="17472"/>
                    </a:cubicBezTo>
                    <a:cubicBezTo>
                      <a:pt x="2360" y="17512"/>
                      <a:pt x="2380" y="17512"/>
                      <a:pt x="2380" y="17531"/>
                    </a:cubicBezTo>
                    <a:cubicBezTo>
                      <a:pt x="2380" y="17551"/>
                      <a:pt x="2420" y="17611"/>
                      <a:pt x="2380" y="17631"/>
                    </a:cubicBezTo>
                    <a:cubicBezTo>
                      <a:pt x="2365" y="17646"/>
                      <a:pt x="2347" y="17652"/>
                      <a:pt x="2328" y="17652"/>
                    </a:cubicBezTo>
                    <a:cubicBezTo>
                      <a:pt x="2298" y="17652"/>
                      <a:pt x="2266" y="17635"/>
                      <a:pt x="2241" y="17611"/>
                    </a:cubicBezTo>
                    <a:cubicBezTo>
                      <a:pt x="2222" y="17571"/>
                      <a:pt x="2202" y="17531"/>
                      <a:pt x="2222" y="17492"/>
                    </a:cubicBezTo>
                    <a:cubicBezTo>
                      <a:pt x="2222" y="17452"/>
                      <a:pt x="2241" y="17412"/>
                      <a:pt x="2241" y="17393"/>
                    </a:cubicBezTo>
                    <a:cubicBezTo>
                      <a:pt x="2261" y="17353"/>
                      <a:pt x="2301" y="17333"/>
                      <a:pt x="2321" y="17333"/>
                    </a:cubicBezTo>
                    <a:lnTo>
                      <a:pt x="2380" y="17293"/>
                    </a:lnTo>
                    <a:lnTo>
                      <a:pt x="2321" y="17254"/>
                    </a:lnTo>
                    <a:cubicBezTo>
                      <a:pt x="2241" y="17234"/>
                      <a:pt x="2241" y="17234"/>
                      <a:pt x="2281" y="17155"/>
                    </a:cubicBezTo>
                    <a:lnTo>
                      <a:pt x="2241" y="17036"/>
                    </a:lnTo>
                    <a:cubicBezTo>
                      <a:pt x="2253" y="16988"/>
                      <a:pt x="2258" y="16961"/>
                      <a:pt x="2273" y="16961"/>
                    </a:cubicBezTo>
                    <a:cubicBezTo>
                      <a:pt x="2283" y="16961"/>
                      <a:pt x="2297" y="16973"/>
                      <a:pt x="2321" y="16996"/>
                    </a:cubicBezTo>
                    <a:lnTo>
                      <a:pt x="2380" y="17036"/>
                    </a:lnTo>
                    <a:lnTo>
                      <a:pt x="2420" y="17036"/>
                    </a:lnTo>
                    <a:cubicBezTo>
                      <a:pt x="2420" y="17036"/>
                      <a:pt x="2460" y="16976"/>
                      <a:pt x="2420" y="16937"/>
                    </a:cubicBezTo>
                    <a:cubicBezTo>
                      <a:pt x="2321" y="16877"/>
                      <a:pt x="2281" y="16877"/>
                      <a:pt x="2261" y="16857"/>
                    </a:cubicBezTo>
                    <a:cubicBezTo>
                      <a:pt x="2261" y="16857"/>
                      <a:pt x="2241" y="16837"/>
                      <a:pt x="2261" y="16818"/>
                    </a:cubicBezTo>
                    <a:cubicBezTo>
                      <a:pt x="2261" y="16798"/>
                      <a:pt x="2261" y="16798"/>
                      <a:pt x="2281" y="16798"/>
                    </a:cubicBezTo>
                    <a:cubicBezTo>
                      <a:pt x="2295" y="16801"/>
                      <a:pt x="2307" y="16803"/>
                      <a:pt x="2316" y="16803"/>
                    </a:cubicBezTo>
                    <a:cubicBezTo>
                      <a:pt x="2360" y="16803"/>
                      <a:pt x="2357" y="16767"/>
                      <a:pt x="2341" y="16718"/>
                    </a:cubicBezTo>
                    <a:cubicBezTo>
                      <a:pt x="2321" y="16718"/>
                      <a:pt x="2301" y="16699"/>
                      <a:pt x="2301" y="16679"/>
                    </a:cubicBezTo>
                    <a:cubicBezTo>
                      <a:pt x="2281" y="16659"/>
                      <a:pt x="2241" y="16659"/>
                      <a:pt x="2241" y="16639"/>
                    </a:cubicBezTo>
                    <a:cubicBezTo>
                      <a:pt x="2261" y="16599"/>
                      <a:pt x="2281" y="16580"/>
                      <a:pt x="2301" y="16560"/>
                    </a:cubicBezTo>
                    <a:cubicBezTo>
                      <a:pt x="2321" y="16560"/>
                      <a:pt x="2380" y="16560"/>
                      <a:pt x="2380" y="16540"/>
                    </a:cubicBezTo>
                    <a:cubicBezTo>
                      <a:pt x="2380" y="16520"/>
                      <a:pt x="2380" y="16520"/>
                      <a:pt x="2380" y="16500"/>
                    </a:cubicBezTo>
                    <a:cubicBezTo>
                      <a:pt x="2380" y="16441"/>
                      <a:pt x="2440" y="16421"/>
                      <a:pt x="2460" y="16361"/>
                    </a:cubicBezTo>
                    <a:cubicBezTo>
                      <a:pt x="2499" y="16302"/>
                      <a:pt x="2499" y="16203"/>
                      <a:pt x="2460" y="16143"/>
                    </a:cubicBezTo>
                    <a:cubicBezTo>
                      <a:pt x="2440" y="16084"/>
                      <a:pt x="2460" y="16004"/>
                      <a:pt x="2539" y="16004"/>
                    </a:cubicBezTo>
                    <a:cubicBezTo>
                      <a:pt x="2558" y="16008"/>
                      <a:pt x="2572" y="16010"/>
                      <a:pt x="2584" y="16010"/>
                    </a:cubicBezTo>
                    <a:cubicBezTo>
                      <a:pt x="2633" y="16010"/>
                      <a:pt x="2630" y="15981"/>
                      <a:pt x="2678" y="15965"/>
                    </a:cubicBezTo>
                    <a:cubicBezTo>
                      <a:pt x="2698" y="15965"/>
                      <a:pt x="2717" y="15945"/>
                      <a:pt x="2698" y="15925"/>
                    </a:cubicBezTo>
                    <a:cubicBezTo>
                      <a:pt x="2698" y="15902"/>
                      <a:pt x="2691" y="15892"/>
                      <a:pt x="2681" y="15892"/>
                    </a:cubicBezTo>
                    <a:cubicBezTo>
                      <a:pt x="2674" y="15892"/>
                      <a:pt x="2666" y="15897"/>
                      <a:pt x="2658" y="15905"/>
                    </a:cubicBezTo>
                    <a:cubicBezTo>
                      <a:pt x="2618" y="15905"/>
                      <a:pt x="2579" y="15925"/>
                      <a:pt x="2539" y="15925"/>
                    </a:cubicBezTo>
                    <a:cubicBezTo>
                      <a:pt x="2532" y="15929"/>
                      <a:pt x="2524" y="15930"/>
                      <a:pt x="2515" y="15930"/>
                    </a:cubicBezTo>
                    <a:cubicBezTo>
                      <a:pt x="2479" y="15930"/>
                      <a:pt x="2436" y="15898"/>
                      <a:pt x="2420" y="15866"/>
                    </a:cubicBezTo>
                    <a:cubicBezTo>
                      <a:pt x="2411" y="15848"/>
                      <a:pt x="2398" y="15838"/>
                      <a:pt x="2385" y="15838"/>
                    </a:cubicBezTo>
                    <a:cubicBezTo>
                      <a:pt x="2368" y="15838"/>
                      <a:pt x="2351" y="15853"/>
                      <a:pt x="2341" y="15885"/>
                    </a:cubicBezTo>
                    <a:cubicBezTo>
                      <a:pt x="2331" y="15905"/>
                      <a:pt x="2326" y="15910"/>
                      <a:pt x="2323" y="15910"/>
                    </a:cubicBezTo>
                    <a:cubicBezTo>
                      <a:pt x="2321" y="15910"/>
                      <a:pt x="2321" y="15905"/>
                      <a:pt x="2321" y="15905"/>
                    </a:cubicBezTo>
                    <a:cubicBezTo>
                      <a:pt x="2301" y="15905"/>
                      <a:pt x="2301" y="15885"/>
                      <a:pt x="2281" y="15866"/>
                    </a:cubicBezTo>
                    <a:cubicBezTo>
                      <a:pt x="2281" y="15766"/>
                      <a:pt x="2281" y="15667"/>
                      <a:pt x="2241" y="15568"/>
                    </a:cubicBezTo>
                    <a:cubicBezTo>
                      <a:pt x="2222" y="15529"/>
                      <a:pt x="2261" y="15489"/>
                      <a:pt x="2321" y="15489"/>
                    </a:cubicBezTo>
                    <a:cubicBezTo>
                      <a:pt x="2347" y="15484"/>
                      <a:pt x="2375" y="15481"/>
                      <a:pt x="2404" y="15481"/>
                    </a:cubicBezTo>
                    <a:cubicBezTo>
                      <a:pt x="2482" y="15481"/>
                      <a:pt x="2565" y="15499"/>
                      <a:pt x="2638" y="15529"/>
                    </a:cubicBezTo>
                    <a:lnTo>
                      <a:pt x="2717" y="15568"/>
                    </a:lnTo>
                    <a:cubicBezTo>
                      <a:pt x="2737" y="15529"/>
                      <a:pt x="2737" y="15489"/>
                      <a:pt x="2777" y="15489"/>
                    </a:cubicBezTo>
                    <a:cubicBezTo>
                      <a:pt x="2836" y="15469"/>
                      <a:pt x="2836" y="15429"/>
                      <a:pt x="2816" y="15370"/>
                    </a:cubicBezTo>
                    <a:cubicBezTo>
                      <a:pt x="2797" y="15330"/>
                      <a:pt x="2797" y="15291"/>
                      <a:pt x="2816" y="15251"/>
                    </a:cubicBezTo>
                    <a:cubicBezTo>
                      <a:pt x="2876" y="15172"/>
                      <a:pt x="2896" y="15092"/>
                      <a:pt x="2816" y="15053"/>
                    </a:cubicBezTo>
                    <a:cubicBezTo>
                      <a:pt x="2777" y="14993"/>
                      <a:pt x="2737" y="14934"/>
                      <a:pt x="2717" y="14874"/>
                    </a:cubicBezTo>
                    <a:cubicBezTo>
                      <a:pt x="2698" y="14834"/>
                      <a:pt x="2658" y="14834"/>
                      <a:pt x="2618" y="14815"/>
                    </a:cubicBezTo>
                    <a:cubicBezTo>
                      <a:pt x="2618" y="14834"/>
                      <a:pt x="2598" y="14834"/>
                      <a:pt x="2579" y="14854"/>
                    </a:cubicBezTo>
                    <a:cubicBezTo>
                      <a:pt x="2563" y="14860"/>
                      <a:pt x="2548" y="14862"/>
                      <a:pt x="2536" y="14862"/>
                    </a:cubicBezTo>
                    <a:cubicBezTo>
                      <a:pt x="2502" y="14862"/>
                      <a:pt x="2485" y="14844"/>
                      <a:pt x="2499" y="14815"/>
                    </a:cubicBezTo>
                    <a:cubicBezTo>
                      <a:pt x="2499" y="14715"/>
                      <a:pt x="2499" y="14616"/>
                      <a:pt x="2499" y="14537"/>
                    </a:cubicBezTo>
                    <a:lnTo>
                      <a:pt x="2559" y="14537"/>
                    </a:lnTo>
                    <a:cubicBezTo>
                      <a:pt x="2618" y="14537"/>
                      <a:pt x="2638" y="14537"/>
                      <a:pt x="2618" y="14477"/>
                    </a:cubicBezTo>
                    <a:cubicBezTo>
                      <a:pt x="2605" y="14425"/>
                      <a:pt x="2601" y="14425"/>
                      <a:pt x="2593" y="14425"/>
                    </a:cubicBezTo>
                    <a:lnTo>
                      <a:pt x="2593" y="14425"/>
                    </a:lnTo>
                    <a:cubicBezTo>
                      <a:pt x="2590" y="14425"/>
                      <a:pt x="2585" y="14425"/>
                      <a:pt x="2579" y="14418"/>
                    </a:cubicBezTo>
                    <a:cubicBezTo>
                      <a:pt x="2519" y="14418"/>
                      <a:pt x="2479" y="14358"/>
                      <a:pt x="2420" y="14339"/>
                    </a:cubicBezTo>
                    <a:cubicBezTo>
                      <a:pt x="2380" y="14339"/>
                      <a:pt x="2341" y="14259"/>
                      <a:pt x="2380" y="14220"/>
                    </a:cubicBezTo>
                    <a:cubicBezTo>
                      <a:pt x="2400" y="14160"/>
                      <a:pt x="2400" y="14101"/>
                      <a:pt x="2400" y="14041"/>
                    </a:cubicBezTo>
                    <a:cubicBezTo>
                      <a:pt x="2400" y="14001"/>
                      <a:pt x="2400" y="14001"/>
                      <a:pt x="2460" y="13982"/>
                    </a:cubicBezTo>
                    <a:cubicBezTo>
                      <a:pt x="2519" y="13982"/>
                      <a:pt x="2519" y="13922"/>
                      <a:pt x="2519" y="13863"/>
                    </a:cubicBezTo>
                    <a:cubicBezTo>
                      <a:pt x="2519" y="13863"/>
                      <a:pt x="2519" y="13803"/>
                      <a:pt x="2499" y="13783"/>
                    </a:cubicBezTo>
                    <a:cubicBezTo>
                      <a:pt x="2321" y="13664"/>
                      <a:pt x="2400" y="13565"/>
                      <a:pt x="2440" y="13486"/>
                    </a:cubicBezTo>
                    <a:cubicBezTo>
                      <a:pt x="2460" y="13466"/>
                      <a:pt x="2460" y="13466"/>
                      <a:pt x="2440" y="13466"/>
                    </a:cubicBezTo>
                    <a:cubicBezTo>
                      <a:pt x="2440" y="13387"/>
                      <a:pt x="2281" y="13426"/>
                      <a:pt x="2321" y="13307"/>
                    </a:cubicBezTo>
                    <a:cubicBezTo>
                      <a:pt x="2360" y="13228"/>
                      <a:pt x="2222" y="13208"/>
                      <a:pt x="2222" y="13129"/>
                    </a:cubicBezTo>
                    <a:cubicBezTo>
                      <a:pt x="2202" y="13109"/>
                      <a:pt x="2182" y="13069"/>
                      <a:pt x="2182" y="13050"/>
                    </a:cubicBezTo>
                    <a:cubicBezTo>
                      <a:pt x="2241" y="12911"/>
                      <a:pt x="2182" y="12752"/>
                      <a:pt x="2281" y="12613"/>
                    </a:cubicBezTo>
                    <a:cubicBezTo>
                      <a:pt x="2281" y="12613"/>
                      <a:pt x="2281" y="12593"/>
                      <a:pt x="2261" y="12574"/>
                    </a:cubicBezTo>
                    <a:cubicBezTo>
                      <a:pt x="2222" y="12574"/>
                      <a:pt x="2202" y="12554"/>
                      <a:pt x="2202" y="12514"/>
                    </a:cubicBezTo>
                    <a:cubicBezTo>
                      <a:pt x="2202" y="12455"/>
                      <a:pt x="2162" y="12375"/>
                      <a:pt x="2202" y="12316"/>
                    </a:cubicBezTo>
                    <a:cubicBezTo>
                      <a:pt x="2222" y="12256"/>
                      <a:pt x="2202" y="12197"/>
                      <a:pt x="2222" y="12137"/>
                    </a:cubicBezTo>
                    <a:cubicBezTo>
                      <a:pt x="2182" y="12137"/>
                      <a:pt x="2122" y="12098"/>
                      <a:pt x="2142" y="12058"/>
                    </a:cubicBezTo>
                    <a:cubicBezTo>
                      <a:pt x="2162" y="11979"/>
                      <a:pt x="2162" y="11919"/>
                      <a:pt x="2182" y="11840"/>
                    </a:cubicBezTo>
                    <a:cubicBezTo>
                      <a:pt x="2182" y="11820"/>
                      <a:pt x="2202" y="11800"/>
                      <a:pt x="2222" y="11780"/>
                    </a:cubicBezTo>
                    <a:lnTo>
                      <a:pt x="2222" y="11463"/>
                    </a:lnTo>
                    <a:cubicBezTo>
                      <a:pt x="2222" y="11443"/>
                      <a:pt x="2222" y="11423"/>
                      <a:pt x="2222" y="11423"/>
                    </a:cubicBezTo>
                    <a:cubicBezTo>
                      <a:pt x="2341" y="11344"/>
                      <a:pt x="2281" y="11245"/>
                      <a:pt x="2301" y="11146"/>
                    </a:cubicBezTo>
                    <a:cubicBezTo>
                      <a:pt x="2341" y="11066"/>
                      <a:pt x="2321" y="11027"/>
                      <a:pt x="2400" y="10987"/>
                    </a:cubicBezTo>
                    <a:cubicBezTo>
                      <a:pt x="2380" y="10947"/>
                      <a:pt x="2400" y="10928"/>
                      <a:pt x="2440" y="10928"/>
                    </a:cubicBezTo>
                    <a:cubicBezTo>
                      <a:pt x="2400" y="10868"/>
                      <a:pt x="2420" y="10769"/>
                      <a:pt x="2499" y="10729"/>
                    </a:cubicBezTo>
                    <a:lnTo>
                      <a:pt x="2499" y="10630"/>
                    </a:lnTo>
                    <a:cubicBezTo>
                      <a:pt x="2519" y="10551"/>
                      <a:pt x="2539" y="10472"/>
                      <a:pt x="2559" y="10392"/>
                    </a:cubicBezTo>
                    <a:cubicBezTo>
                      <a:pt x="2584" y="10354"/>
                      <a:pt x="2593" y="10341"/>
                      <a:pt x="2622" y="10341"/>
                    </a:cubicBezTo>
                    <a:cubicBezTo>
                      <a:pt x="2638" y="10341"/>
                      <a:pt x="2661" y="10345"/>
                      <a:pt x="2698" y="10353"/>
                    </a:cubicBezTo>
                    <a:lnTo>
                      <a:pt x="2777" y="10353"/>
                    </a:lnTo>
                    <a:cubicBezTo>
                      <a:pt x="2737" y="10273"/>
                      <a:pt x="2836" y="10273"/>
                      <a:pt x="2836" y="10214"/>
                    </a:cubicBezTo>
                    <a:cubicBezTo>
                      <a:pt x="2816" y="10174"/>
                      <a:pt x="2797" y="10194"/>
                      <a:pt x="2757" y="10174"/>
                    </a:cubicBezTo>
                    <a:lnTo>
                      <a:pt x="2717" y="10174"/>
                    </a:lnTo>
                    <a:cubicBezTo>
                      <a:pt x="2638" y="10154"/>
                      <a:pt x="2638" y="10154"/>
                      <a:pt x="2618" y="10055"/>
                    </a:cubicBezTo>
                    <a:cubicBezTo>
                      <a:pt x="2559" y="10015"/>
                      <a:pt x="2618" y="9996"/>
                      <a:pt x="2638" y="9956"/>
                    </a:cubicBezTo>
                    <a:cubicBezTo>
                      <a:pt x="2644" y="9950"/>
                      <a:pt x="2648" y="9948"/>
                      <a:pt x="2651" y="9948"/>
                    </a:cubicBezTo>
                    <a:cubicBezTo>
                      <a:pt x="2658" y="9948"/>
                      <a:pt x="2658" y="9962"/>
                      <a:pt x="2658" y="9976"/>
                    </a:cubicBezTo>
                    <a:lnTo>
                      <a:pt x="2658" y="10055"/>
                    </a:lnTo>
                    <a:cubicBezTo>
                      <a:pt x="2658" y="10075"/>
                      <a:pt x="2673" y="10085"/>
                      <a:pt x="2690" y="10085"/>
                    </a:cubicBezTo>
                    <a:cubicBezTo>
                      <a:pt x="2707" y="10085"/>
                      <a:pt x="2727" y="10075"/>
                      <a:pt x="2737" y="10055"/>
                    </a:cubicBezTo>
                    <a:cubicBezTo>
                      <a:pt x="2757" y="10035"/>
                      <a:pt x="2737" y="10015"/>
                      <a:pt x="2737" y="9996"/>
                    </a:cubicBezTo>
                    <a:cubicBezTo>
                      <a:pt x="2705" y="9852"/>
                      <a:pt x="2712" y="9811"/>
                      <a:pt x="2809" y="9811"/>
                    </a:cubicBezTo>
                    <a:cubicBezTo>
                      <a:pt x="2833" y="9811"/>
                      <a:pt x="2861" y="9813"/>
                      <a:pt x="2896" y="9817"/>
                    </a:cubicBezTo>
                    <a:lnTo>
                      <a:pt x="2935" y="9817"/>
                    </a:lnTo>
                    <a:cubicBezTo>
                      <a:pt x="2975" y="9777"/>
                      <a:pt x="3074" y="9817"/>
                      <a:pt x="3054" y="9718"/>
                    </a:cubicBezTo>
                    <a:cubicBezTo>
                      <a:pt x="3054" y="9718"/>
                      <a:pt x="3054" y="9698"/>
                      <a:pt x="3054" y="9698"/>
                    </a:cubicBezTo>
                    <a:cubicBezTo>
                      <a:pt x="3064" y="9693"/>
                      <a:pt x="3076" y="9692"/>
                      <a:pt x="3087" y="9692"/>
                    </a:cubicBezTo>
                    <a:cubicBezTo>
                      <a:pt x="3098" y="9692"/>
                      <a:pt x="3110" y="9693"/>
                      <a:pt x="3121" y="9693"/>
                    </a:cubicBezTo>
                    <a:cubicBezTo>
                      <a:pt x="3144" y="9693"/>
                      <a:pt x="3164" y="9688"/>
                      <a:pt x="3173" y="9658"/>
                    </a:cubicBezTo>
                    <a:cubicBezTo>
                      <a:pt x="3213" y="9599"/>
                      <a:pt x="3134" y="9579"/>
                      <a:pt x="3134" y="9539"/>
                    </a:cubicBezTo>
                    <a:cubicBezTo>
                      <a:pt x="3134" y="9341"/>
                      <a:pt x="3154" y="9163"/>
                      <a:pt x="3173" y="8964"/>
                    </a:cubicBezTo>
                    <a:cubicBezTo>
                      <a:pt x="3173" y="8925"/>
                      <a:pt x="3213" y="8905"/>
                      <a:pt x="3233" y="8885"/>
                    </a:cubicBezTo>
                    <a:cubicBezTo>
                      <a:pt x="3253" y="8826"/>
                      <a:pt x="3292" y="8786"/>
                      <a:pt x="3332" y="8766"/>
                    </a:cubicBezTo>
                    <a:cubicBezTo>
                      <a:pt x="3233" y="8667"/>
                      <a:pt x="3273" y="8548"/>
                      <a:pt x="3253" y="8429"/>
                    </a:cubicBezTo>
                    <a:cubicBezTo>
                      <a:pt x="3253" y="8389"/>
                      <a:pt x="3292" y="8330"/>
                      <a:pt x="3332" y="8310"/>
                    </a:cubicBezTo>
                    <a:cubicBezTo>
                      <a:pt x="3312" y="8171"/>
                      <a:pt x="3312" y="8032"/>
                      <a:pt x="3332" y="7893"/>
                    </a:cubicBezTo>
                    <a:cubicBezTo>
                      <a:pt x="3332" y="7854"/>
                      <a:pt x="3332" y="7834"/>
                      <a:pt x="3292" y="7814"/>
                    </a:cubicBezTo>
                    <a:cubicBezTo>
                      <a:pt x="3193" y="7774"/>
                      <a:pt x="3173" y="7655"/>
                      <a:pt x="3094" y="7596"/>
                    </a:cubicBezTo>
                    <a:cubicBezTo>
                      <a:pt x="3035" y="7556"/>
                      <a:pt x="3015" y="7477"/>
                      <a:pt x="3035" y="7418"/>
                    </a:cubicBezTo>
                    <a:lnTo>
                      <a:pt x="3035" y="7418"/>
                    </a:lnTo>
                    <a:cubicBezTo>
                      <a:pt x="2975" y="7457"/>
                      <a:pt x="2995" y="7517"/>
                      <a:pt x="2935" y="7517"/>
                    </a:cubicBezTo>
                    <a:cubicBezTo>
                      <a:pt x="2930" y="7520"/>
                      <a:pt x="2925" y="7521"/>
                      <a:pt x="2921" y="7521"/>
                    </a:cubicBezTo>
                    <a:cubicBezTo>
                      <a:pt x="2895" y="7521"/>
                      <a:pt x="2893" y="7477"/>
                      <a:pt x="2876" y="7477"/>
                    </a:cubicBezTo>
                    <a:cubicBezTo>
                      <a:pt x="2856" y="7477"/>
                      <a:pt x="2816" y="7477"/>
                      <a:pt x="2816" y="7457"/>
                    </a:cubicBezTo>
                    <a:cubicBezTo>
                      <a:pt x="2797" y="7437"/>
                      <a:pt x="2816" y="7418"/>
                      <a:pt x="2816" y="7398"/>
                    </a:cubicBezTo>
                    <a:cubicBezTo>
                      <a:pt x="2836" y="7378"/>
                      <a:pt x="2876" y="7378"/>
                      <a:pt x="2896" y="7378"/>
                    </a:cubicBezTo>
                    <a:cubicBezTo>
                      <a:pt x="2856" y="7338"/>
                      <a:pt x="2896" y="7299"/>
                      <a:pt x="2896" y="7239"/>
                    </a:cubicBezTo>
                    <a:cubicBezTo>
                      <a:pt x="2896" y="7160"/>
                      <a:pt x="2916" y="7080"/>
                      <a:pt x="2995" y="7021"/>
                    </a:cubicBezTo>
                    <a:cubicBezTo>
                      <a:pt x="2995" y="7001"/>
                      <a:pt x="3015" y="6961"/>
                      <a:pt x="3015" y="6942"/>
                    </a:cubicBezTo>
                    <a:cubicBezTo>
                      <a:pt x="2995" y="6922"/>
                      <a:pt x="3015" y="6842"/>
                      <a:pt x="3035" y="6803"/>
                    </a:cubicBezTo>
                    <a:cubicBezTo>
                      <a:pt x="3054" y="6763"/>
                      <a:pt x="3035" y="6644"/>
                      <a:pt x="3054" y="6545"/>
                    </a:cubicBezTo>
                    <a:cubicBezTo>
                      <a:pt x="3074" y="6466"/>
                      <a:pt x="3035" y="6505"/>
                      <a:pt x="2995" y="6485"/>
                    </a:cubicBezTo>
                    <a:cubicBezTo>
                      <a:pt x="2975" y="6446"/>
                      <a:pt x="2995" y="6406"/>
                      <a:pt x="3035" y="6386"/>
                    </a:cubicBezTo>
                    <a:lnTo>
                      <a:pt x="2995" y="6307"/>
                    </a:lnTo>
                    <a:cubicBezTo>
                      <a:pt x="2955" y="6267"/>
                      <a:pt x="2935" y="6228"/>
                      <a:pt x="2995" y="6188"/>
                    </a:cubicBezTo>
                    <a:cubicBezTo>
                      <a:pt x="2916" y="6109"/>
                      <a:pt x="2916" y="6089"/>
                      <a:pt x="2955" y="6009"/>
                    </a:cubicBezTo>
                    <a:cubicBezTo>
                      <a:pt x="2935" y="5970"/>
                      <a:pt x="2916" y="5970"/>
                      <a:pt x="2896" y="5930"/>
                    </a:cubicBezTo>
                    <a:cubicBezTo>
                      <a:pt x="2896" y="5910"/>
                      <a:pt x="2896" y="5891"/>
                      <a:pt x="2896" y="5891"/>
                    </a:cubicBezTo>
                    <a:lnTo>
                      <a:pt x="2896" y="5871"/>
                    </a:lnTo>
                    <a:lnTo>
                      <a:pt x="2896" y="5732"/>
                    </a:lnTo>
                    <a:lnTo>
                      <a:pt x="2896" y="5692"/>
                    </a:lnTo>
                    <a:cubicBezTo>
                      <a:pt x="2876" y="5653"/>
                      <a:pt x="2876" y="5613"/>
                      <a:pt x="2876" y="5593"/>
                    </a:cubicBezTo>
                    <a:cubicBezTo>
                      <a:pt x="2896" y="5553"/>
                      <a:pt x="2916" y="5494"/>
                      <a:pt x="2916" y="5454"/>
                    </a:cubicBezTo>
                    <a:cubicBezTo>
                      <a:pt x="2935" y="5415"/>
                      <a:pt x="3015" y="5395"/>
                      <a:pt x="2995" y="5315"/>
                    </a:cubicBezTo>
                    <a:lnTo>
                      <a:pt x="3035" y="5058"/>
                    </a:lnTo>
                    <a:cubicBezTo>
                      <a:pt x="3015" y="5058"/>
                      <a:pt x="2975" y="5058"/>
                      <a:pt x="2975" y="5038"/>
                    </a:cubicBezTo>
                    <a:cubicBezTo>
                      <a:pt x="2975" y="4978"/>
                      <a:pt x="2975" y="4939"/>
                      <a:pt x="2955" y="4879"/>
                    </a:cubicBezTo>
                    <a:lnTo>
                      <a:pt x="2955" y="4839"/>
                    </a:lnTo>
                    <a:cubicBezTo>
                      <a:pt x="2896" y="4760"/>
                      <a:pt x="2896" y="4760"/>
                      <a:pt x="2955" y="4701"/>
                    </a:cubicBezTo>
                    <a:lnTo>
                      <a:pt x="2955" y="4661"/>
                    </a:lnTo>
                    <a:cubicBezTo>
                      <a:pt x="2856" y="4621"/>
                      <a:pt x="2856" y="4621"/>
                      <a:pt x="2916" y="4522"/>
                    </a:cubicBezTo>
                    <a:cubicBezTo>
                      <a:pt x="2876" y="4482"/>
                      <a:pt x="2797" y="4443"/>
                      <a:pt x="2876" y="4344"/>
                    </a:cubicBezTo>
                    <a:cubicBezTo>
                      <a:pt x="2916" y="4324"/>
                      <a:pt x="2876" y="4304"/>
                      <a:pt x="2856" y="4284"/>
                    </a:cubicBezTo>
                    <a:cubicBezTo>
                      <a:pt x="2816" y="4225"/>
                      <a:pt x="2816" y="4126"/>
                      <a:pt x="2856" y="4066"/>
                    </a:cubicBezTo>
                    <a:lnTo>
                      <a:pt x="2856" y="4007"/>
                    </a:lnTo>
                    <a:cubicBezTo>
                      <a:pt x="2816" y="3947"/>
                      <a:pt x="2797" y="3888"/>
                      <a:pt x="2836" y="3828"/>
                    </a:cubicBezTo>
                    <a:cubicBezTo>
                      <a:pt x="2876" y="3769"/>
                      <a:pt x="2777" y="3669"/>
                      <a:pt x="2876" y="3630"/>
                    </a:cubicBezTo>
                    <a:cubicBezTo>
                      <a:pt x="2876" y="3570"/>
                      <a:pt x="2856" y="3531"/>
                      <a:pt x="2836" y="3471"/>
                    </a:cubicBezTo>
                    <a:cubicBezTo>
                      <a:pt x="2797" y="3431"/>
                      <a:pt x="2678" y="3412"/>
                      <a:pt x="2658" y="3372"/>
                    </a:cubicBezTo>
                    <a:cubicBezTo>
                      <a:pt x="2598" y="3273"/>
                      <a:pt x="2698" y="3174"/>
                      <a:pt x="2757" y="3074"/>
                    </a:cubicBezTo>
                    <a:cubicBezTo>
                      <a:pt x="2777" y="3055"/>
                      <a:pt x="2757" y="2995"/>
                      <a:pt x="2717" y="2975"/>
                    </a:cubicBezTo>
                    <a:cubicBezTo>
                      <a:pt x="2698" y="2955"/>
                      <a:pt x="2698" y="2876"/>
                      <a:pt x="2698" y="2836"/>
                    </a:cubicBezTo>
                    <a:cubicBezTo>
                      <a:pt x="2678" y="2757"/>
                      <a:pt x="2658" y="2678"/>
                      <a:pt x="2638" y="2599"/>
                    </a:cubicBezTo>
                    <a:cubicBezTo>
                      <a:pt x="2658" y="2579"/>
                      <a:pt x="2658" y="2539"/>
                      <a:pt x="2678" y="2519"/>
                    </a:cubicBezTo>
                    <a:cubicBezTo>
                      <a:pt x="2658" y="2440"/>
                      <a:pt x="2598" y="2400"/>
                      <a:pt x="2638" y="2301"/>
                    </a:cubicBezTo>
                    <a:cubicBezTo>
                      <a:pt x="2638" y="2281"/>
                      <a:pt x="2618" y="2261"/>
                      <a:pt x="2638" y="2242"/>
                    </a:cubicBezTo>
                    <a:cubicBezTo>
                      <a:pt x="2638" y="2242"/>
                      <a:pt x="2638" y="2222"/>
                      <a:pt x="2638" y="2202"/>
                    </a:cubicBezTo>
                    <a:cubicBezTo>
                      <a:pt x="2638" y="2182"/>
                      <a:pt x="2618" y="2162"/>
                      <a:pt x="2638" y="2142"/>
                    </a:cubicBezTo>
                    <a:cubicBezTo>
                      <a:pt x="2678" y="2083"/>
                      <a:pt x="2717" y="2063"/>
                      <a:pt x="2717" y="1984"/>
                    </a:cubicBezTo>
                    <a:cubicBezTo>
                      <a:pt x="2717" y="1974"/>
                      <a:pt x="2727" y="1974"/>
                      <a:pt x="2740" y="1974"/>
                    </a:cubicBezTo>
                    <a:cubicBezTo>
                      <a:pt x="2752" y="1974"/>
                      <a:pt x="2767" y="1974"/>
                      <a:pt x="2777" y="1964"/>
                    </a:cubicBezTo>
                    <a:cubicBezTo>
                      <a:pt x="2856" y="1944"/>
                      <a:pt x="2876" y="1885"/>
                      <a:pt x="2816" y="1845"/>
                    </a:cubicBezTo>
                    <a:cubicBezTo>
                      <a:pt x="2717" y="1766"/>
                      <a:pt x="2737" y="1666"/>
                      <a:pt x="2777" y="1567"/>
                    </a:cubicBezTo>
                    <a:cubicBezTo>
                      <a:pt x="2777" y="1567"/>
                      <a:pt x="2777" y="1567"/>
                      <a:pt x="2777" y="1547"/>
                    </a:cubicBezTo>
                    <a:cubicBezTo>
                      <a:pt x="2717" y="1488"/>
                      <a:pt x="2658" y="1428"/>
                      <a:pt x="2717" y="1349"/>
                    </a:cubicBezTo>
                    <a:cubicBezTo>
                      <a:pt x="2777" y="1250"/>
                      <a:pt x="2717" y="1191"/>
                      <a:pt x="2737" y="1091"/>
                    </a:cubicBezTo>
                    <a:cubicBezTo>
                      <a:pt x="2678" y="992"/>
                      <a:pt x="2678" y="992"/>
                      <a:pt x="2777" y="953"/>
                    </a:cubicBezTo>
                    <a:cubicBezTo>
                      <a:pt x="2777" y="913"/>
                      <a:pt x="2797" y="873"/>
                      <a:pt x="2816" y="853"/>
                    </a:cubicBezTo>
                    <a:cubicBezTo>
                      <a:pt x="2836" y="794"/>
                      <a:pt x="2836" y="754"/>
                      <a:pt x="2816" y="695"/>
                    </a:cubicBezTo>
                    <a:cubicBezTo>
                      <a:pt x="2777" y="635"/>
                      <a:pt x="2737" y="536"/>
                      <a:pt x="2816" y="457"/>
                    </a:cubicBezTo>
                    <a:cubicBezTo>
                      <a:pt x="2856" y="417"/>
                      <a:pt x="2856" y="358"/>
                      <a:pt x="2816" y="298"/>
                    </a:cubicBezTo>
                    <a:cubicBezTo>
                      <a:pt x="2816" y="258"/>
                      <a:pt x="2797" y="219"/>
                      <a:pt x="2777" y="179"/>
                    </a:cubicBezTo>
                    <a:cubicBezTo>
                      <a:pt x="2777" y="139"/>
                      <a:pt x="2816" y="120"/>
                      <a:pt x="2856" y="120"/>
                    </a:cubicBezTo>
                    <a:cubicBezTo>
                      <a:pt x="2856" y="80"/>
                      <a:pt x="2856" y="40"/>
                      <a:pt x="2856" y="1"/>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1418" name="Google Shape;1418;p63"/>
              <p:cNvGrpSpPr/>
              <p:nvPr/>
            </p:nvGrpSpPr>
            <p:grpSpPr>
              <a:xfrm>
                <a:off x="6729216" y="-21041"/>
                <a:ext cx="1064766" cy="8273581"/>
                <a:chOff x="2793375" y="771475"/>
                <a:chExt cx="516150" cy="4144250"/>
              </a:xfrm>
            </p:grpSpPr>
            <p:sp>
              <p:nvSpPr>
                <p:cNvPr id="1419" name="Google Shape;1419;p63"/>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20" name="Google Shape;1420;p63"/>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21" name="Google Shape;1421;p63"/>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22" name="Google Shape;1422;p63"/>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23" name="Google Shape;1423;p63"/>
                <p:cNvSpPr/>
                <p:nvPr/>
              </p:nvSpPr>
              <p:spPr>
                <a:xfrm>
                  <a:off x="3005075" y="771475"/>
                  <a:ext cx="136875" cy="4144250"/>
                </a:xfrm>
                <a:custGeom>
                  <a:rect b="b" l="l" r="r" t="t"/>
                  <a:pathLst>
                    <a:path extrusionOk="0" h="165770" w="5475">
                      <a:moveTo>
                        <a:pt x="1508" y="0"/>
                      </a:moveTo>
                      <a:cubicBezTo>
                        <a:pt x="1488" y="159"/>
                        <a:pt x="1429" y="298"/>
                        <a:pt x="1329" y="417"/>
                      </a:cubicBezTo>
                      <a:cubicBezTo>
                        <a:pt x="1300" y="462"/>
                        <a:pt x="1259" y="484"/>
                        <a:pt x="1224" y="484"/>
                      </a:cubicBezTo>
                      <a:cubicBezTo>
                        <a:pt x="1212" y="484"/>
                        <a:pt x="1201" y="481"/>
                        <a:pt x="1191" y="476"/>
                      </a:cubicBezTo>
                      <a:cubicBezTo>
                        <a:pt x="1176" y="467"/>
                        <a:pt x="1164" y="463"/>
                        <a:pt x="1155" y="463"/>
                      </a:cubicBezTo>
                      <a:cubicBezTo>
                        <a:pt x="1124" y="463"/>
                        <a:pt x="1116" y="501"/>
                        <a:pt x="1131" y="516"/>
                      </a:cubicBezTo>
                      <a:cubicBezTo>
                        <a:pt x="1131" y="536"/>
                        <a:pt x="1131" y="556"/>
                        <a:pt x="1131" y="556"/>
                      </a:cubicBezTo>
                      <a:cubicBezTo>
                        <a:pt x="1111" y="615"/>
                        <a:pt x="1052" y="635"/>
                        <a:pt x="992" y="635"/>
                      </a:cubicBezTo>
                      <a:lnTo>
                        <a:pt x="913" y="635"/>
                      </a:lnTo>
                      <a:cubicBezTo>
                        <a:pt x="893" y="635"/>
                        <a:pt x="834" y="675"/>
                        <a:pt x="913" y="734"/>
                      </a:cubicBezTo>
                      <a:cubicBezTo>
                        <a:pt x="973" y="774"/>
                        <a:pt x="953" y="794"/>
                        <a:pt x="913" y="794"/>
                      </a:cubicBezTo>
                      <a:cubicBezTo>
                        <a:pt x="933" y="833"/>
                        <a:pt x="953" y="893"/>
                        <a:pt x="953" y="933"/>
                      </a:cubicBezTo>
                      <a:cubicBezTo>
                        <a:pt x="1052" y="952"/>
                        <a:pt x="1052" y="972"/>
                        <a:pt x="953" y="1052"/>
                      </a:cubicBezTo>
                      <a:lnTo>
                        <a:pt x="973" y="1091"/>
                      </a:lnTo>
                      <a:cubicBezTo>
                        <a:pt x="1032" y="1190"/>
                        <a:pt x="1171" y="1230"/>
                        <a:pt x="1211" y="1369"/>
                      </a:cubicBezTo>
                      <a:cubicBezTo>
                        <a:pt x="1211" y="1428"/>
                        <a:pt x="1171" y="1508"/>
                        <a:pt x="1230" y="1587"/>
                      </a:cubicBezTo>
                      <a:cubicBezTo>
                        <a:pt x="1290" y="1666"/>
                        <a:pt x="1290" y="1765"/>
                        <a:pt x="1230" y="1825"/>
                      </a:cubicBezTo>
                      <a:cubicBezTo>
                        <a:pt x="1092" y="2003"/>
                        <a:pt x="1151" y="2142"/>
                        <a:pt x="1310" y="2301"/>
                      </a:cubicBezTo>
                      <a:cubicBezTo>
                        <a:pt x="1389" y="2380"/>
                        <a:pt x="1389" y="2499"/>
                        <a:pt x="1429" y="2598"/>
                      </a:cubicBezTo>
                      <a:cubicBezTo>
                        <a:pt x="1488" y="2717"/>
                        <a:pt x="1567" y="2817"/>
                        <a:pt x="1667" y="2916"/>
                      </a:cubicBezTo>
                      <a:cubicBezTo>
                        <a:pt x="1667" y="2935"/>
                        <a:pt x="1686" y="2955"/>
                        <a:pt x="1706" y="2995"/>
                      </a:cubicBezTo>
                      <a:cubicBezTo>
                        <a:pt x="1706" y="2995"/>
                        <a:pt x="1706" y="3015"/>
                        <a:pt x="1726" y="3015"/>
                      </a:cubicBezTo>
                      <a:cubicBezTo>
                        <a:pt x="1726" y="3054"/>
                        <a:pt x="1746" y="3074"/>
                        <a:pt x="1786" y="3094"/>
                      </a:cubicBezTo>
                      <a:cubicBezTo>
                        <a:pt x="1825" y="3134"/>
                        <a:pt x="1885" y="3193"/>
                        <a:pt x="1845" y="3273"/>
                      </a:cubicBezTo>
                      <a:cubicBezTo>
                        <a:pt x="1805" y="3352"/>
                        <a:pt x="1825" y="3431"/>
                        <a:pt x="1845" y="3491"/>
                      </a:cubicBezTo>
                      <a:cubicBezTo>
                        <a:pt x="1865" y="3570"/>
                        <a:pt x="1865" y="3590"/>
                        <a:pt x="1825" y="3630"/>
                      </a:cubicBezTo>
                      <a:cubicBezTo>
                        <a:pt x="1805" y="3649"/>
                        <a:pt x="1786" y="3649"/>
                        <a:pt x="1766" y="3649"/>
                      </a:cubicBezTo>
                      <a:cubicBezTo>
                        <a:pt x="1786" y="3709"/>
                        <a:pt x="1706" y="3729"/>
                        <a:pt x="1686" y="3788"/>
                      </a:cubicBezTo>
                      <a:cubicBezTo>
                        <a:pt x="1686" y="3788"/>
                        <a:pt x="1686" y="3808"/>
                        <a:pt x="1686" y="3808"/>
                      </a:cubicBezTo>
                      <a:cubicBezTo>
                        <a:pt x="1706" y="3887"/>
                        <a:pt x="1647" y="3927"/>
                        <a:pt x="1587" y="3967"/>
                      </a:cubicBezTo>
                      <a:cubicBezTo>
                        <a:pt x="1409" y="4106"/>
                        <a:pt x="1389" y="4383"/>
                        <a:pt x="1548" y="4542"/>
                      </a:cubicBezTo>
                      <a:cubicBezTo>
                        <a:pt x="1627" y="4661"/>
                        <a:pt x="1647" y="4819"/>
                        <a:pt x="1607" y="4958"/>
                      </a:cubicBezTo>
                      <a:cubicBezTo>
                        <a:pt x="1587" y="5038"/>
                        <a:pt x="1548" y="5077"/>
                        <a:pt x="1567" y="5157"/>
                      </a:cubicBezTo>
                      <a:cubicBezTo>
                        <a:pt x="1607" y="5295"/>
                        <a:pt x="1468" y="5395"/>
                        <a:pt x="1389" y="5494"/>
                      </a:cubicBezTo>
                      <a:cubicBezTo>
                        <a:pt x="1349" y="5533"/>
                        <a:pt x="1329" y="5613"/>
                        <a:pt x="1369" y="5672"/>
                      </a:cubicBezTo>
                      <a:cubicBezTo>
                        <a:pt x="1388" y="5764"/>
                        <a:pt x="1423" y="5873"/>
                        <a:pt x="1302" y="5873"/>
                      </a:cubicBezTo>
                      <a:cubicBezTo>
                        <a:pt x="1293" y="5873"/>
                        <a:pt x="1282" y="5872"/>
                        <a:pt x="1270" y="5871"/>
                      </a:cubicBezTo>
                      <a:cubicBezTo>
                        <a:pt x="1230" y="5871"/>
                        <a:pt x="1211" y="5851"/>
                        <a:pt x="1191" y="5831"/>
                      </a:cubicBezTo>
                      <a:cubicBezTo>
                        <a:pt x="1161" y="5821"/>
                        <a:pt x="1136" y="5816"/>
                        <a:pt x="1121" y="5816"/>
                      </a:cubicBezTo>
                      <a:cubicBezTo>
                        <a:pt x="1106" y="5816"/>
                        <a:pt x="1101" y="5821"/>
                        <a:pt x="1111" y="5831"/>
                      </a:cubicBezTo>
                      <a:cubicBezTo>
                        <a:pt x="1131" y="5851"/>
                        <a:pt x="1230" y="5910"/>
                        <a:pt x="1191" y="5970"/>
                      </a:cubicBezTo>
                      <a:cubicBezTo>
                        <a:pt x="1171" y="6009"/>
                        <a:pt x="1131" y="6014"/>
                        <a:pt x="1087" y="6014"/>
                      </a:cubicBezTo>
                      <a:cubicBezTo>
                        <a:pt x="1072" y="6014"/>
                        <a:pt x="1056" y="6014"/>
                        <a:pt x="1041" y="6014"/>
                      </a:cubicBezTo>
                      <a:cubicBezTo>
                        <a:pt x="1010" y="6014"/>
                        <a:pt x="979" y="6016"/>
                        <a:pt x="953" y="6029"/>
                      </a:cubicBezTo>
                      <a:lnTo>
                        <a:pt x="913" y="6069"/>
                      </a:lnTo>
                      <a:cubicBezTo>
                        <a:pt x="814" y="6168"/>
                        <a:pt x="735" y="6227"/>
                        <a:pt x="873" y="6366"/>
                      </a:cubicBezTo>
                      <a:cubicBezTo>
                        <a:pt x="933" y="6446"/>
                        <a:pt x="953" y="6545"/>
                        <a:pt x="933" y="6644"/>
                      </a:cubicBezTo>
                      <a:cubicBezTo>
                        <a:pt x="953" y="6743"/>
                        <a:pt x="973" y="6822"/>
                        <a:pt x="1052" y="6882"/>
                      </a:cubicBezTo>
                      <a:cubicBezTo>
                        <a:pt x="1052" y="6882"/>
                        <a:pt x="1052" y="6902"/>
                        <a:pt x="1072" y="6922"/>
                      </a:cubicBezTo>
                      <a:cubicBezTo>
                        <a:pt x="1151" y="6922"/>
                        <a:pt x="1230" y="6922"/>
                        <a:pt x="1191" y="7041"/>
                      </a:cubicBezTo>
                      <a:cubicBezTo>
                        <a:pt x="1270" y="7080"/>
                        <a:pt x="1369" y="7100"/>
                        <a:pt x="1389" y="7160"/>
                      </a:cubicBezTo>
                      <a:cubicBezTo>
                        <a:pt x="1409" y="7219"/>
                        <a:pt x="1448" y="7279"/>
                        <a:pt x="1369" y="7437"/>
                      </a:cubicBezTo>
                      <a:lnTo>
                        <a:pt x="1369" y="7457"/>
                      </a:lnTo>
                      <a:cubicBezTo>
                        <a:pt x="1369" y="7457"/>
                        <a:pt x="1429" y="7457"/>
                        <a:pt x="1429" y="7517"/>
                      </a:cubicBezTo>
                      <a:cubicBezTo>
                        <a:pt x="1468" y="7616"/>
                        <a:pt x="1587" y="7695"/>
                        <a:pt x="1409" y="7715"/>
                      </a:cubicBezTo>
                      <a:lnTo>
                        <a:pt x="1290" y="7715"/>
                      </a:lnTo>
                      <a:cubicBezTo>
                        <a:pt x="1290" y="7715"/>
                        <a:pt x="1310" y="7715"/>
                        <a:pt x="1310" y="7735"/>
                      </a:cubicBezTo>
                      <a:cubicBezTo>
                        <a:pt x="1310" y="7754"/>
                        <a:pt x="1290" y="7754"/>
                        <a:pt x="1290" y="7754"/>
                      </a:cubicBezTo>
                      <a:cubicBezTo>
                        <a:pt x="1369" y="7774"/>
                        <a:pt x="1429" y="7794"/>
                        <a:pt x="1389" y="7893"/>
                      </a:cubicBezTo>
                      <a:cubicBezTo>
                        <a:pt x="1381" y="7927"/>
                        <a:pt x="1372" y="7939"/>
                        <a:pt x="1359" y="7939"/>
                      </a:cubicBezTo>
                      <a:cubicBezTo>
                        <a:pt x="1342" y="7939"/>
                        <a:pt x="1316" y="7916"/>
                        <a:pt x="1270" y="7893"/>
                      </a:cubicBezTo>
                      <a:lnTo>
                        <a:pt x="1230" y="7893"/>
                      </a:lnTo>
                      <a:cubicBezTo>
                        <a:pt x="1230" y="7893"/>
                        <a:pt x="1230" y="7913"/>
                        <a:pt x="1211" y="7933"/>
                      </a:cubicBezTo>
                      <a:cubicBezTo>
                        <a:pt x="1092" y="8032"/>
                        <a:pt x="1151" y="8131"/>
                        <a:pt x="1171" y="8250"/>
                      </a:cubicBezTo>
                      <a:cubicBezTo>
                        <a:pt x="1191" y="8270"/>
                        <a:pt x="1171" y="8310"/>
                        <a:pt x="1171" y="8330"/>
                      </a:cubicBezTo>
                      <a:lnTo>
                        <a:pt x="1171" y="8409"/>
                      </a:lnTo>
                      <a:cubicBezTo>
                        <a:pt x="1171" y="8429"/>
                        <a:pt x="1191" y="8449"/>
                        <a:pt x="1211" y="8449"/>
                      </a:cubicBezTo>
                      <a:cubicBezTo>
                        <a:pt x="1409" y="8627"/>
                        <a:pt x="1468" y="8925"/>
                        <a:pt x="1349" y="9163"/>
                      </a:cubicBezTo>
                      <a:cubicBezTo>
                        <a:pt x="1191" y="9500"/>
                        <a:pt x="1171" y="9896"/>
                        <a:pt x="1310" y="10233"/>
                      </a:cubicBezTo>
                      <a:cubicBezTo>
                        <a:pt x="1310" y="10253"/>
                        <a:pt x="1310" y="10253"/>
                        <a:pt x="1310" y="10273"/>
                      </a:cubicBezTo>
                      <a:cubicBezTo>
                        <a:pt x="1389" y="10313"/>
                        <a:pt x="1349" y="10392"/>
                        <a:pt x="1329" y="10452"/>
                      </a:cubicBezTo>
                      <a:cubicBezTo>
                        <a:pt x="1329" y="10491"/>
                        <a:pt x="1349" y="10511"/>
                        <a:pt x="1369" y="10531"/>
                      </a:cubicBezTo>
                      <a:cubicBezTo>
                        <a:pt x="1171" y="10888"/>
                        <a:pt x="1151" y="11304"/>
                        <a:pt x="1290" y="11661"/>
                      </a:cubicBezTo>
                      <a:cubicBezTo>
                        <a:pt x="1310" y="11721"/>
                        <a:pt x="1290" y="11760"/>
                        <a:pt x="1250" y="11780"/>
                      </a:cubicBezTo>
                      <a:cubicBezTo>
                        <a:pt x="1448" y="11780"/>
                        <a:pt x="1409" y="11899"/>
                        <a:pt x="1429" y="11979"/>
                      </a:cubicBezTo>
                      <a:cubicBezTo>
                        <a:pt x="1468" y="12217"/>
                        <a:pt x="1151" y="12831"/>
                        <a:pt x="1429" y="12930"/>
                      </a:cubicBezTo>
                      <a:cubicBezTo>
                        <a:pt x="1448" y="12930"/>
                        <a:pt x="1528" y="12891"/>
                        <a:pt x="1548" y="12891"/>
                      </a:cubicBezTo>
                      <a:cubicBezTo>
                        <a:pt x="1587" y="12911"/>
                        <a:pt x="1587" y="12970"/>
                        <a:pt x="1587" y="13030"/>
                      </a:cubicBezTo>
                      <a:lnTo>
                        <a:pt x="1647" y="13049"/>
                      </a:lnTo>
                      <a:cubicBezTo>
                        <a:pt x="1686" y="13089"/>
                        <a:pt x="1686" y="13149"/>
                        <a:pt x="1746" y="13168"/>
                      </a:cubicBezTo>
                      <a:cubicBezTo>
                        <a:pt x="1865" y="13208"/>
                        <a:pt x="2004" y="13248"/>
                        <a:pt x="2004" y="13367"/>
                      </a:cubicBezTo>
                      <a:cubicBezTo>
                        <a:pt x="2004" y="13545"/>
                        <a:pt x="2242" y="13625"/>
                        <a:pt x="2083" y="13783"/>
                      </a:cubicBezTo>
                      <a:cubicBezTo>
                        <a:pt x="2024" y="13823"/>
                        <a:pt x="1964" y="13863"/>
                        <a:pt x="1905" y="13902"/>
                      </a:cubicBezTo>
                      <a:lnTo>
                        <a:pt x="1905" y="13942"/>
                      </a:lnTo>
                      <a:cubicBezTo>
                        <a:pt x="1964" y="14061"/>
                        <a:pt x="1924" y="14160"/>
                        <a:pt x="1825" y="14160"/>
                      </a:cubicBezTo>
                      <a:cubicBezTo>
                        <a:pt x="1746" y="14160"/>
                        <a:pt x="1706" y="14180"/>
                        <a:pt x="1686" y="14219"/>
                      </a:cubicBezTo>
                      <a:cubicBezTo>
                        <a:pt x="1686" y="14259"/>
                        <a:pt x="1686" y="14279"/>
                        <a:pt x="1786" y="14319"/>
                      </a:cubicBezTo>
                      <a:cubicBezTo>
                        <a:pt x="1805" y="14319"/>
                        <a:pt x="1924" y="14378"/>
                        <a:pt x="1686" y="14596"/>
                      </a:cubicBezTo>
                      <a:cubicBezTo>
                        <a:pt x="1369" y="14874"/>
                        <a:pt x="1409" y="14973"/>
                        <a:pt x="1270" y="15271"/>
                      </a:cubicBezTo>
                      <a:cubicBezTo>
                        <a:pt x="1250" y="15310"/>
                        <a:pt x="1250" y="15370"/>
                        <a:pt x="1250" y="15409"/>
                      </a:cubicBezTo>
                      <a:cubicBezTo>
                        <a:pt x="1329" y="15647"/>
                        <a:pt x="1211" y="15905"/>
                        <a:pt x="973" y="16004"/>
                      </a:cubicBezTo>
                      <a:cubicBezTo>
                        <a:pt x="913" y="16044"/>
                        <a:pt x="913" y="16163"/>
                        <a:pt x="834" y="16242"/>
                      </a:cubicBezTo>
                      <a:cubicBezTo>
                        <a:pt x="973" y="16242"/>
                        <a:pt x="1032" y="16262"/>
                        <a:pt x="973" y="16421"/>
                      </a:cubicBezTo>
                      <a:cubicBezTo>
                        <a:pt x="933" y="16560"/>
                        <a:pt x="834" y="16619"/>
                        <a:pt x="933" y="16758"/>
                      </a:cubicBezTo>
                      <a:cubicBezTo>
                        <a:pt x="992" y="16877"/>
                        <a:pt x="1012" y="17036"/>
                        <a:pt x="953" y="17174"/>
                      </a:cubicBezTo>
                      <a:cubicBezTo>
                        <a:pt x="834" y="17333"/>
                        <a:pt x="616" y="17412"/>
                        <a:pt x="497" y="17571"/>
                      </a:cubicBezTo>
                      <a:cubicBezTo>
                        <a:pt x="417" y="17690"/>
                        <a:pt x="417" y="17829"/>
                        <a:pt x="497" y="17948"/>
                      </a:cubicBezTo>
                      <a:cubicBezTo>
                        <a:pt x="616" y="18166"/>
                        <a:pt x="576" y="18444"/>
                        <a:pt x="397" y="18642"/>
                      </a:cubicBezTo>
                      <a:cubicBezTo>
                        <a:pt x="239" y="18840"/>
                        <a:pt x="120" y="19058"/>
                        <a:pt x="417" y="19257"/>
                      </a:cubicBezTo>
                      <a:cubicBezTo>
                        <a:pt x="516" y="19336"/>
                        <a:pt x="477" y="19475"/>
                        <a:pt x="477" y="19594"/>
                      </a:cubicBezTo>
                      <a:cubicBezTo>
                        <a:pt x="516" y="19792"/>
                        <a:pt x="536" y="20010"/>
                        <a:pt x="536" y="20209"/>
                      </a:cubicBezTo>
                      <a:cubicBezTo>
                        <a:pt x="437" y="20526"/>
                        <a:pt x="437" y="20863"/>
                        <a:pt x="159" y="21081"/>
                      </a:cubicBezTo>
                      <a:cubicBezTo>
                        <a:pt x="120" y="21121"/>
                        <a:pt x="140" y="21121"/>
                        <a:pt x="159" y="21141"/>
                      </a:cubicBezTo>
                      <a:cubicBezTo>
                        <a:pt x="338" y="21279"/>
                        <a:pt x="378" y="21517"/>
                        <a:pt x="259" y="21716"/>
                      </a:cubicBezTo>
                      <a:cubicBezTo>
                        <a:pt x="219" y="21775"/>
                        <a:pt x="259" y="21855"/>
                        <a:pt x="318" y="21914"/>
                      </a:cubicBezTo>
                      <a:cubicBezTo>
                        <a:pt x="695" y="22251"/>
                        <a:pt x="536" y="22568"/>
                        <a:pt x="358" y="22906"/>
                      </a:cubicBezTo>
                      <a:cubicBezTo>
                        <a:pt x="298" y="23005"/>
                        <a:pt x="219" y="23104"/>
                        <a:pt x="140" y="23183"/>
                      </a:cubicBezTo>
                      <a:cubicBezTo>
                        <a:pt x="1" y="23282"/>
                        <a:pt x="21" y="23382"/>
                        <a:pt x="179" y="23441"/>
                      </a:cubicBezTo>
                      <a:cubicBezTo>
                        <a:pt x="596" y="23580"/>
                        <a:pt x="655" y="23917"/>
                        <a:pt x="754" y="24175"/>
                      </a:cubicBezTo>
                      <a:cubicBezTo>
                        <a:pt x="834" y="24393"/>
                        <a:pt x="774" y="24631"/>
                        <a:pt x="616" y="24770"/>
                      </a:cubicBezTo>
                      <a:cubicBezTo>
                        <a:pt x="556" y="24829"/>
                        <a:pt x="616" y="24849"/>
                        <a:pt x="616" y="24909"/>
                      </a:cubicBezTo>
                      <a:cubicBezTo>
                        <a:pt x="675" y="25067"/>
                        <a:pt x="715" y="25246"/>
                        <a:pt x="715" y="25424"/>
                      </a:cubicBezTo>
                      <a:lnTo>
                        <a:pt x="715" y="25484"/>
                      </a:lnTo>
                      <a:cubicBezTo>
                        <a:pt x="675" y="25642"/>
                        <a:pt x="695" y="25821"/>
                        <a:pt x="794" y="25960"/>
                      </a:cubicBezTo>
                      <a:cubicBezTo>
                        <a:pt x="834" y="26019"/>
                        <a:pt x="854" y="26079"/>
                        <a:pt x="834" y="26138"/>
                      </a:cubicBezTo>
                      <a:cubicBezTo>
                        <a:pt x="735" y="26356"/>
                        <a:pt x="873" y="26535"/>
                        <a:pt x="1012" y="26713"/>
                      </a:cubicBezTo>
                      <a:cubicBezTo>
                        <a:pt x="1052" y="26793"/>
                        <a:pt x="1131" y="26852"/>
                        <a:pt x="1111" y="26911"/>
                      </a:cubicBezTo>
                      <a:cubicBezTo>
                        <a:pt x="1032" y="27209"/>
                        <a:pt x="1230" y="27506"/>
                        <a:pt x="1151" y="27784"/>
                      </a:cubicBezTo>
                      <a:cubicBezTo>
                        <a:pt x="1052" y="28082"/>
                        <a:pt x="893" y="28359"/>
                        <a:pt x="675" y="28597"/>
                      </a:cubicBezTo>
                      <a:cubicBezTo>
                        <a:pt x="616" y="28657"/>
                        <a:pt x="457" y="28617"/>
                        <a:pt x="457" y="28716"/>
                      </a:cubicBezTo>
                      <a:cubicBezTo>
                        <a:pt x="457" y="28835"/>
                        <a:pt x="477" y="28954"/>
                        <a:pt x="556" y="29053"/>
                      </a:cubicBezTo>
                      <a:cubicBezTo>
                        <a:pt x="675" y="29271"/>
                        <a:pt x="735" y="29509"/>
                        <a:pt x="754" y="29747"/>
                      </a:cubicBezTo>
                      <a:cubicBezTo>
                        <a:pt x="754" y="29847"/>
                        <a:pt x="675" y="30065"/>
                        <a:pt x="675" y="30164"/>
                      </a:cubicBezTo>
                      <a:cubicBezTo>
                        <a:pt x="655" y="30481"/>
                        <a:pt x="596" y="30798"/>
                        <a:pt x="536" y="31096"/>
                      </a:cubicBezTo>
                      <a:cubicBezTo>
                        <a:pt x="516" y="31294"/>
                        <a:pt x="497" y="31493"/>
                        <a:pt x="457" y="31691"/>
                      </a:cubicBezTo>
                      <a:cubicBezTo>
                        <a:pt x="378" y="31909"/>
                        <a:pt x="179" y="32385"/>
                        <a:pt x="358" y="32544"/>
                      </a:cubicBezTo>
                      <a:cubicBezTo>
                        <a:pt x="536" y="32722"/>
                        <a:pt x="675" y="32643"/>
                        <a:pt x="675" y="32821"/>
                      </a:cubicBezTo>
                      <a:cubicBezTo>
                        <a:pt x="695" y="33178"/>
                        <a:pt x="973" y="33852"/>
                        <a:pt x="973" y="34190"/>
                      </a:cubicBezTo>
                      <a:cubicBezTo>
                        <a:pt x="973" y="34348"/>
                        <a:pt x="854" y="34487"/>
                        <a:pt x="854" y="34646"/>
                      </a:cubicBezTo>
                      <a:cubicBezTo>
                        <a:pt x="834" y="34943"/>
                        <a:pt x="973" y="35300"/>
                        <a:pt x="754" y="35558"/>
                      </a:cubicBezTo>
                      <a:cubicBezTo>
                        <a:pt x="735" y="35598"/>
                        <a:pt x="596" y="35637"/>
                        <a:pt x="596" y="35697"/>
                      </a:cubicBezTo>
                      <a:cubicBezTo>
                        <a:pt x="556" y="35935"/>
                        <a:pt x="933" y="36034"/>
                        <a:pt x="1131" y="36173"/>
                      </a:cubicBezTo>
                      <a:cubicBezTo>
                        <a:pt x="1250" y="36272"/>
                        <a:pt x="1329" y="36391"/>
                        <a:pt x="1369" y="36530"/>
                      </a:cubicBezTo>
                      <a:cubicBezTo>
                        <a:pt x="1429" y="36807"/>
                        <a:pt x="1171" y="37006"/>
                        <a:pt x="1012" y="37204"/>
                      </a:cubicBezTo>
                      <a:cubicBezTo>
                        <a:pt x="873" y="37382"/>
                        <a:pt x="715" y="37561"/>
                        <a:pt x="854" y="37819"/>
                      </a:cubicBezTo>
                      <a:cubicBezTo>
                        <a:pt x="933" y="37958"/>
                        <a:pt x="695" y="38156"/>
                        <a:pt x="556" y="38314"/>
                      </a:cubicBezTo>
                      <a:cubicBezTo>
                        <a:pt x="477" y="38394"/>
                        <a:pt x="378" y="38473"/>
                        <a:pt x="358" y="38572"/>
                      </a:cubicBezTo>
                      <a:lnTo>
                        <a:pt x="338" y="38592"/>
                      </a:lnTo>
                      <a:cubicBezTo>
                        <a:pt x="378" y="38632"/>
                        <a:pt x="417" y="38671"/>
                        <a:pt x="338" y="38691"/>
                      </a:cubicBezTo>
                      <a:cubicBezTo>
                        <a:pt x="358" y="38711"/>
                        <a:pt x="358" y="38731"/>
                        <a:pt x="358" y="38751"/>
                      </a:cubicBezTo>
                      <a:cubicBezTo>
                        <a:pt x="378" y="38771"/>
                        <a:pt x="378" y="38810"/>
                        <a:pt x="358" y="38830"/>
                      </a:cubicBezTo>
                      <a:cubicBezTo>
                        <a:pt x="417" y="38909"/>
                        <a:pt x="437" y="39009"/>
                        <a:pt x="417" y="39108"/>
                      </a:cubicBezTo>
                      <a:cubicBezTo>
                        <a:pt x="417" y="39128"/>
                        <a:pt x="358" y="39167"/>
                        <a:pt x="358" y="39187"/>
                      </a:cubicBezTo>
                      <a:cubicBezTo>
                        <a:pt x="378" y="39286"/>
                        <a:pt x="358" y="39286"/>
                        <a:pt x="298" y="39326"/>
                      </a:cubicBezTo>
                      <a:cubicBezTo>
                        <a:pt x="298" y="39346"/>
                        <a:pt x="298" y="39385"/>
                        <a:pt x="298" y="39425"/>
                      </a:cubicBezTo>
                      <a:cubicBezTo>
                        <a:pt x="298" y="39445"/>
                        <a:pt x="298" y="39465"/>
                        <a:pt x="298" y="39485"/>
                      </a:cubicBezTo>
                      <a:cubicBezTo>
                        <a:pt x="239" y="39782"/>
                        <a:pt x="278" y="40099"/>
                        <a:pt x="417" y="40377"/>
                      </a:cubicBezTo>
                      <a:cubicBezTo>
                        <a:pt x="437" y="40417"/>
                        <a:pt x="417" y="40436"/>
                        <a:pt x="358" y="40456"/>
                      </a:cubicBezTo>
                      <a:lnTo>
                        <a:pt x="338" y="40456"/>
                      </a:lnTo>
                      <a:cubicBezTo>
                        <a:pt x="378" y="40496"/>
                        <a:pt x="397" y="40555"/>
                        <a:pt x="378" y="40615"/>
                      </a:cubicBezTo>
                      <a:cubicBezTo>
                        <a:pt x="378" y="40635"/>
                        <a:pt x="378" y="40655"/>
                        <a:pt x="358" y="40674"/>
                      </a:cubicBezTo>
                      <a:cubicBezTo>
                        <a:pt x="437" y="40754"/>
                        <a:pt x="497" y="40813"/>
                        <a:pt x="477" y="40932"/>
                      </a:cubicBezTo>
                      <a:cubicBezTo>
                        <a:pt x="477" y="40952"/>
                        <a:pt x="477" y="40992"/>
                        <a:pt x="477" y="41012"/>
                      </a:cubicBezTo>
                      <a:cubicBezTo>
                        <a:pt x="457" y="41190"/>
                        <a:pt x="576" y="41349"/>
                        <a:pt x="655" y="41507"/>
                      </a:cubicBezTo>
                      <a:cubicBezTo>
                        <a:pt x="675" y="41587"/>
                        <a:pt x="735" y="41646"/>
                        <a:pt x="715" y="41745"/>
                      </a:cubicBezTo>
                      <a:cubicBezTo>
                        <a:pt x="715" y="41745"/>
                        <a:pt x="715" y="41745"/>
                        <a:pt x="715" y="41765"/>
                      </a:cubicBezTo>
                      <a:cubicBezTo>
                        <a:pt x="774" y="41785"/>
                        <a:pt x="794" y="41825"/>
                        <a:pt x="774" y="41884"/>
                      </a:cubicBezTo>
                      <a:cubicBezTo>
                        <a:pt x="794" y="41884"/>
                        <a:pt x="794" y="41904"/>
                        <a:pt x="814" y="41904"/>
                      </a:cubicBezTo>
                      <a:lnTo>
                        <a:pt x="834" y="41924"/>
                      </a:lnTo>
                      <a:cubicBezTo>
                        <a:pt x="893" y="41924"/>
                        <a:pt x="893" y="41963"/>
                        <a:pt x="913" y="42003"/>
                      </a:cubicBezTo>
                      <a:cubicBezTo>
                        <a:pt x="933" y="42023"/>
                        <a:pt x="953" y="42043"/>
                        <a:pt x="992" y="42043"/>
                      </a:cubicBezTo>
                      <a:cubicBezTo>
                        <a:pt x="1072" y="42063"/>
                        <a:pt x="1151" y="42102"/>
                        <a:pt x="1230" y="42142"/>
                      </a:cubicBezTo>
                      <a:cubicBezTo>
                        <a:pt x="1270" y="42142"/>
                        <a:pt x="1310" y="42162"/>
                        <a:pt x="1349" y="42162"/>
                      </a:cubicBezTo>
                      <a:cubicBezTo>
                        <a:pt x="1369" y="42152"/>
                        <a:pt x="1384" y="42147"/>
                        <a:pt x="1399" y="42147"/>
                      </a:cubicBezTo>
                      <a:cubicBezTo>
                        <a:pt x="1414" y="42147"/>
                        <a:pt x="1429" y="42152"/>
                        <a:pt x="1448" y="42162"/>
                      </a:cubicBezTo>
                      <a:cubicBezTo>
                        <a:pt x="1460" y="42144"/>
                        <a:pt x="1479" y="42137"/>
                        <a:pt x="1498" y="42137"/>
                      </a:cubicBezTo>
                      <a:cubicBezTo>
                        <a:pt x="1544" y="42137"/>
                        <a:pt x="1596" y="42179"/>
                        <a:pt x="1567" y="42221"/>
                      </a:cubicBezTo>
                      <a:cubicBezTo>
                        <a:pt x="1686" y="42221"/>
                        <a:pt x="1805" y="42261"/>
                        <a:pt x="1905" y="42340"/>
                      </a:cubicBezTo>
                      <a:cubicBezTo>
                        <a:pt x="2123" y="42499"/>
                        <a:pt x="1845" y="42677"/>
                        <a:pt x="1885" y="42895"/>
                      </a:cubicBezTo>
                      <a:cubicBezTo>
                        <a:pt x="1885" y="42935"/>
                        <a:pt x="1885" y="42995"/>
                        <a:pt x="1885" y="43034"/>
                      </a:cubicBezTo>
                      <a:cubicBezTo>
                        <a:pt x="1905" y="43054"/>
                        <a:pt x="1905" y="43074"/>
                        <a:pt x="1924" y="43094"/>
                      </a:cubicBezTo>
                      <a:cubicBezTo>
                        <a:pt x="1984" y="43114"/>
                        <a:pt x="2024" y="43153"/>
                        <a:pt x="2043" y="43213"/>
                      </a:cubicBezTo>
                      <a:cubicBezTo>
                        <a:pt x="2053" y="43203"/>
                        <a:pt x="2058" y="43198"/>
                        <a:pt x="2063" y="43198"/>
                      </a:cubicBezTo>
                      <a:cubicBezTo>
                        <a:pt x="2068" y="43198"/>
                        <a:pt x="2073" y="43203"/>
                        <a:pt x="2083" y="43213"/>
                      </a:cubicBezTo>
                      <a:cubicBezTo>
                        <a:pt x="2096" y="43174"/>
                        <a:pt x="2125" y="43152"/>
                        <a:pt x="2160" y="43152"/>
                      </a:cubicBezTo>
                      <a:cubicBezTo>
                        <a:pt x="2180" y="43152"/>
                        <a:pt x="2201" y="43159"/>
                        <a:pt x="2222" y="43173"/>
                      </a:cubicBezTo>
                      <a:cubicBezTo>
                        <a:pt x="2262" y="43213"/>
                        <a:pt x="2202" y="43272"/>
                        <a:pt x="2202" y="43312"/>
                      </a:cubicBezTo>
                      <a:cubicBezTo>
                        <a:pt x="2281" y="43352"/>
                        <a:pt x="2222" y="43431"/>
                        <a:pt x="2242" y="43471"/>
                      </a:cubicBezTo>
                      <a:cubicBezTo>
                        <a:pt x="2307" y="43456"/>
                        <a:pt x="2351" y="43447"/>
                        <a:pt x="2380" y="43447"/>
                      </a:cubicBezTo>
                      <a:cubicBezTo>
                        <a:pt x="2429" y="43447"/>
                        <a:pt x="2433" y="43474"/>
                        <a:pt x="2420" y="43550"/>
                      </a:cubicBezTo>
                      <a:cubicBezTo>
                        <a:pt x="2480" y="43609"/>
                        <a:pt x="2440" y="43669"/>
                        <a:pt x="2440" y="43728"/>
                      </a:cubicBezTo>
                      <a:cubicBezTo>
                        <a:pt x="2510" y="43885"/>
                        <a:pt x="2488" y="43950"/>
                        <a:pt x="2374" y="43950"/>
                      </a:cubicBezTo>
                      <a:cubicBezTo>
                        <a:pt x="2358" y="43950"/>
                        <a:pt x="2340" y="43949"/>
                        <a:pt x="2321" y="43947"/>
                      </a:cubicBezTo>
                      <a:lnTo>
                        <a:pt x="2321" y="44125"/>
                      </a:lnTo>
                      <a:cubicBezTo>
                        <a:pt x="2321" y="44200"/>
                        <a:pt x="2292" y="44217"/>
                        <a:pt x="2250" y="44217"/>
                      </a:cubicBezTo>
                      <a:cubicBezTo>
                        <a:pt x="2214" y="44217"/>
                        <a:pt x="2169" y="44204"/>
                        <a:pt x="2123" y="44204"/>
                      </a:cubicBezTo>
                      <a:cubicBezTo>
                        <a:pt x="2043" y="44204"/>
                        <a:pt x="2043" y="44284"/>
                        <a:pt x="2063" y="44343"/>
                      </a:cubicBezTo>
                      <a:cubicBezTo>
                        <a:pt x="2143" y="44482"/>
                        <a:pt x="2024" y="44561"/>
                        <a:pt x="2103" y="44641"/>
                      </a:cubicBezTo>
                      <a:cubicBezTo>
                        <a:pt x="2143" y="44660"/>
                        <a:pt x="2162" y="44700"/>
                        <a:pt x="2182" y="44740"/>
                      </a:cubicBezTo>
                      <a:cubicBezTo>
                        <a:pt x="2182" y="44760"/>
                        <a:pt x="2222" y="44760"/>
                        <a:pt x="2222" y="44779"/>
                      </a:cubicBezTo>
                      <a:cubicBezTo>
                        <a:pt x="2281" y="44819"/>
                        <a:pt x="2321" y="44859"/>
                        <a:pt x="2341" y="44918"/>
                      </a:cubicBezTo>
                      <a:cubicBezTo>
                        <a:pt x="2361" y="44958"/>
                        <a:pt x="2361" y="44978"/>
                        <a:pt x="2361" y="44998"/>
                      </a:cubicBezTo>
                      <a:cubicBezTo>
                        <a:pt x="2361" y="45017"/>
                        <a:pt x="2400" y="45077"/>
                        <a:pt x="2400" y="45097"/>
                      </a:cubicBezTo>
                      <a:cubicBezTo>
                        <a:pt x="2460" y="45275"/>
                        <a:pt x="2341" y="45434"/>
                        <a:pt x="2262" y="45593"/>
                      </a:cubicBezTo>
                      <a:cubicBezTo>
                        <a:pt x="2222" y="45712"/>
                        <a:pt x="2182" y="45811"/>
                        <a:pt x="2162" y="45930"/>
                      </a:cubicBezTo>
                      <a:cubicBezTo>
                        <a:pt x="2162" y="45950"/>
                        <a:pt x="2162" y="45969"/>
                        <a:pt x="2162" y="45989"/>
                      </a:cubicBezTo>
                      <a:cubicBezTo>
                        <a:pt x="2202" y="46168"/>
                        <a:pt x="2321" y="46505"/>
                        <a:pt x="2381" y="46683"/>
                      </a:cubicBezTo>
                      <a:cubicBezTo>
                        <a:pt x="2400" y="46782"/>
                        <a:pt x="2381" y="46882"/>
                        <a:pt x="2321" y="46961"/>
                      </a:cubicBezTo>
                      <a:cubicBezTo>
                        <a:pt x="2262" y="47159"/>
                        <a:pt x="2361" y="47457"/>
                        <a:pt x="2321" y="47635"/>
                      </a:cubicBezTo>
                      <a:cubicBezTo>
                        <a:pt x="2281" y="47754"/>
                        <a:pt x="2143" y="48012"/>
                        <a:pt x="2242" y="48071"/>
                      </a:cubicBezTo>
                      <a:cubicBezTo>
                        <a:pt x="2361" y="48131"/>
                        <a:pt x="2539" y="48151"/>
                        <a:pt x="2579" y="48230"/>
                      </a:cubicBezTo>
                      <a:cubicBezTo>
                        <a:pt x="2638" y="48428"/>
                        <a:pt x="2579" y="48508"/>
                        <a:pt x="2381" y="48686"/>
                      </a:cubicBezTo>
                      <a:cubicBezTo>
                        <a:pt x="2202" y="48825"/>
                        <a:pt x="2262" y="48944"/>
                        <a:pt x="2341" y="49063"/>
                      </a:cubicBezTo>
                      <a:lnTo>
                        <a:pt x="2341" y="49103"/>
                      </a:lnTo>
                      <a:lnTo>
                        <a:pt x="2440" y="49103"/>
                      </a:lnTo>
                      <a:cubicBezTo>
                        <a:pt x="2638" y="49123"/>
                        <a:pt x="2440" y="49222"/>
                        <a:pt x="2500" y="49261"/>
                      </a:cubicBezTo>
                      <a:cubicBezTo>
                        <a:pt x="2510" y="49260"/>
                        <a:pt x="2520" y="49259"/>
                        <a:pt x="2529" y="49259"/>
                      </a:cubicBezTo>
                      <a:cubicBezTo>
                        <a:pt x="2638" y="49259"/>
                        <a:pt x="2638" y="49363"/>
                        <a:pt x="2638" y="49400"/>
                      </a:cubicBezTo>
                      <a:cubicBezTo>
                        <a:pt x="2638" y="49420"/>
                        <a:pt x="2658" y="49460"/>
                        <a:pt x="2678" y="49479"/>
                      </a:cubicBezTo>
                      <a:cubicBezTo>
                        <a:pt x="2718" y="49499"/>
                        <a:pt x="2757" y="49499"/>
                        <a:pt x="2777" y="49499"/>
                      </a:cubicBezTo>
                      <a:cubicBezTo>
                        <a:pt x="2936" y="49499"/>
                        <a:pt x="2995" y="49579"/>
                        <a:pt x="2976" y="49678"/>
                      </a:cubicBezTo>
                      <a:cubicBezTo>
                        <a:pt x="2976" y="49777"/>
                        <a:pt x="2995" y="49876"/>
                        <a:pt x="3015" y="49975"/>
                      </a:cubicBezTo>
                      <a:cubicBezTo>
                        <a:pt x="2995" y="50015"/>
                        <a:pt x="2995" y="50035"/>
                        <a:pt x="2976" y="50055"/>
                      </a:cubicBezTo>
                      <a:cubicBezTo>
                        <a:pt x="3015" y="50094"/>
                        <a:pt x="3055" y="50134"/>
                        <a:pt x="2916" y="50134"/>
                      </a:cubicBezTo>
                      <a:lnTo>
                        <a:pt x="2916" y="50174"/>
                      </a:lnTo>
                      <a:cubicBezTo>
                        <a:pt x="2976" y="50253"/>
                        <a:pt x="2936" y="50372"/>
                        <a:pt x="2857" y="50392"/>
                      </a:cubicBezTo>
                      <a:cubicBezTo>
                        <a:pt x="2857" y="50427"/>
                        <a:pt x="2828" y="50435"/>
                        <a:pt x="2797" y="50435"/>
                      </a:cubicBezTo>
                      <a:cubicBezTo>
                        <a:pt x="2776" y="50435"/>
                        <a:pt x="2753" y="50431"/>
                        <a:pt x="2738" y="50431"/>
                      </a:cubicBezTo>
                      <a:cubicBezTo>
                        <a:pt x="2738" y="50431"/>
                        <a:pt x="2738" y="50451"/>
                        <a:pt x="2738" y="50451"/>
                      </a:cubicBezTo>
                      <a:cubicBezTo>
                        <a:pt x="2718" y="50650"/>
                        <a:pt x="2579" y="50828"/>
                        <a:pt x="2400" y="50887"/>
                      </a:cubicBezTo>
                      <a:cubicBezTo>
                        <a:pt x="2281" y="50947"/>
                        <a:pt x="2222" y="51026"/>
                        <a:pt x="2281" y="51145"/>
                      </a:cubicBezTo>
                      <a:cubicBezTo>
                        <a:pt x="2321" y="51225"/>
                        <a:pt x="2321" y="51304"/>
                        <a:pt x="2281" y="51383"/>
                      </a:cubicBezTo>
                      <a:cubicBezTo>
                        <a:pt x="2281" y="51403"/>
                        <a:pt x="2262" y="51423"/>
                        <a:pt x="2262" y="51443"/>
                      </a:cubicBezTo>
                      <a:cubicBezTo>
                        <a:pt x="2262" y="51463"/>
                        <a:pt x="2262" y="51482"/>
                        <a:pt x="2262" y="51482"/>
                      </a:cubicBezTo>
                      <a:cubicBezTo>
                        <a:pt x="2262" y="51522"/>
                        <a:pt x="2262" y="51562"/>
                        <a:pt x="2281" y="51582"/>
                      </a:cubicBezTo>
                      <a:cubicBezTo>
                        <a:pt x="2341" y="51859"/>
                        <a:pt x="2222" y="52137"/>
                        <a:pt x="1984" y="52276"/>
                      </a:cubicBezTo>
                      <a:cubicBezTo>
                        <a:pt x="1905" y="52335"/>
                        <a:pt x="1924" y="52434"/>
                        <a:pt x="1825" y="52514"/>
                      </a:cubicBezTo>
                      <a:cubicBezTo>
                        <a:pt x="1865" y="52514"/>
                        <a:pt x="1905" y="52496"/>
                        <a:pt x="1944" y="52496"/>
                      </a:cubicBezTo>
                      <a:cubicBezTo>
                        <a:pt x="1964" y="52496"/>
                        <a:pt x="1984" y="52500"/>
                        <a:pt x="2004" y="52514"/>
                      </a:cubicBezTo>
                      <a:cubicBezTo>
                        <a:pt x="2043" y="52573"/>
                        <a:pt x="1964" y="52633"/>
                        <a:pt x="1924" y="52672"/>
                      </a:cubicBezTo>
                      <a:cubicBezTo>
                        <a:pt x="1825" y="52771"/>
                        <a:pt x="1905" y="52851"/>
                        <a:pt x="1905" y="52930"/>
                      </a:cubicBezTo>
                      <a:cubicBezTo>
                        <a:pt x="1905" y="52990"/>
                        <a:pt x="1865" y="52990"/>
                        <a:pt x="1845" y="53029"/>
                      </a:cubicBezTo>
                      <a:cubicBezTo>
                        <a:pt x="1845" y="53069"/>
                        <a:pt x="1905" y="53069"/>
                        <a:pt x="1865" y="53109"/>
                      </a:cubicBezTo>
                      <a:cubicBezTo>
                        <a:pt x="1667" y="53327"/>
                        <a:pt x="1706" y="53585"/>
                        <a:pt x="1488" y="53803"/>
                      </a:cubicBezTo>
                      <a:cubicBezTo>
                        <a:pt x="1389" y="53922"/>
                        <a:pt x="1468" y="54021"/>
                        <a:pt x="1488" y="54140"/>
                      </a:cubicBezTo>
                      <a:cubicBezTo>
                        <a:pt x="1567" y="54279"/>
                        <a:pt x="1587" y="54437"/>
                        <a:pt x="1528" y="54596"/>
                      </a:cubicBezTo>
                      <a:cubicBezTo>
                        <a:pt x="1508" y="54616"/>
                        <a:pt x="1488" y="54636"/>
                        <a:pt x="1468" y="54655"/>
                      </a:cubicBezTo>
                      <a:cubicBezTo>
                        <a:pt x="1528" y="54655"/>
                        <a:pt x="1587" y="54655"/>
                        <a:pt x="1587" y="54715"/>
                      </a:cubicBezTo>
                      <a:cubicBezTo>
                        <a:pt x="1587" y="54774"/>
                        <a:pt x="1587" y="54774"/>
                        <a:pt x="1528" y="54774"/>
                      </a:cubicBezTo>
                      <a:cubicBezTo>
                        <a:pt x="1468" y="54774"/>
                        <a:pt x="1488" y="54735"/>
                        <a:pt x="1468" y="54695"/>
                      </a:cubicBezTo>
                      <a:lnTo>
                        <a:pt x="1448" y="54695"/>
                      </a:lnTo>
                      <a:cubicBezTo>
                        <a:pt x="1429" y="54735"/>
                        <a:pt x="1429" y="54755"/>
                        <a:pt x="1429" y="54774"/>
                      </a:cubicBezTo>
                      <a:cubicBezTo>
                        <a:pt x="1409" y="54854"/>
                        <a:pt x="1369" y="54913"/>
                        <a:pt x="1310" y="54973"/>
                      </a:cubicBezTo>
                      <a:cubicBezTo>
                        <a:pt x="1171" y="55092"/>
                        <a:pt x="1171" y="55310"/>
                        <a:pt x="1310" y="55429"/>
                      </a:cubicBezTo>
                      <a:cubicBezTo>
                        <a:pt x="1409" y="55528"/>
                        <a:pt x="1448" y="55667"/>
                        <a:pt x="1429" y="55806"/>
                      </a:cubicBezTo>
                      <a:cubicBezTo>
                        <a:pt x="1429" y="55865"/>
                        <a:pt x="1429" y="55925"/>
                        <a:pt x="1448" y="55984"/>
                      </a:cubicBezTo>
                      <a:cubicBezTo>
                        <a:pt x="1488" y="56044"/>
                        <a:pt x="1548" y="56103"/>
                        <a:pt x="1508" y="56163"/>
                      </a:cubicBezTo>
                      <a:lnTo>
                        <a:pt x="1488" y="56182"/>
                      </a:lnTo>
                      <a:cubicBezTo>
                        <a:pt x="1508" y="56242"/>
                        <a:pt x="1548" y="56282"/>
                        <a:pt x="1508" y="56321"/>
                      </a:cubicBezTo>
                      <a:cubicBezTo>
                        <a:pt x="1508" y="56321"/>
                        <a:pt x="1508" y="56341"/>
                        <a:pt x="1508" y="56341"/>
                      </a:cubicBezTo>
                      <a:cubicBezTo>
                        <a:pt x="1548" y="56480"/>
                        <a:pt x="1508" y="56599"/>
                        <a:pt x="1429" y="56698"/>
                      </a:cubicBezTo>
                      <a:cubicBezTo>
                        <a:pt x="1349" y="56837"/>
                        <a:pt x="1270" y="56976"/>
                        <a:pt x="1211" y="57115"/>
                      </a:cubicBezTo>
                      <a:lnTo>
                        <a:pt x="1151" y="57194"/>
                      </a:lnTo>
                      <a:cubicBezTo>
                        <a:pt x="1171" y="57253"/>
                        <a:pt x="1191" y="57293"/>
                        <a:pt x="1111" y="57333"/>
                      </a:cubicBezTo>
                      <a:cubicBezTo>
                        <a:pt x="1111" y="57372"/>
                        <a:pt x="1151" y="57392"/>
                        <a:pt x="1171" y="57432"/>
                      </a:cubicBezTo>
                      <a:cubicBezTo>
                        <a:pt x="1290" y="57610"/>
                        <a:pt x="1429" y="57789"/>
                        <a:pt x="1250" y="57987"/>
                      </a:cubicBezTo>
                      <a:cubicBezTo>
                        <a:pt x="1211" y="58047"/>
                        <a:pt x="1290" y="58106"/>
                        <a:pt x="1329" y="58166"/>
                      </a:cubicBezTo>
                      <a:cubicBezTo>
                        <a:pt x="1448" y="58364"/>
                        <a:pt x="1587" y="58542"/>
                        <a:pt x="1508" y="58780"/>
                      </a:cubicBezTo>
                      <a:cubicBezTo>
                        <a:pt x="1468" y="58840"/>
                        <a:pt x="1409" y="58899"/>
                        <a:pt x="1409" y="58959"/>
                      </a:cubicBezTo>
                      <a:cubicBezTo>
                        <a:pt x="1429" y="59197"/>
                        <a:pt x="1290" y="59395"/>
                        <a:pt x="1072" y="59455"/>
                      </a:cubicBezTo>
                      <a:cubicBezTo>
                        <a:pt x="933" y="59514"/>
                        <a:pt x="953" y="59613"/>
                        <a:pt x="1111" y="59673"/>
                      </a:cubicBezTo>
                      <a:cubicBezTo>
                        <a:pt x="1429" y="59812"/>
                        <a:pt x="1667" y="60089"/>
                        <a:pt x="1726" y="60426"/>
                      </a:cubicBezTo>
                      <a:cubicBezTo>
                        <a:pt x="1786" y="60664"/>
                        <a:pt x="1746" y="60922"/>
                        <a:pt x="1627" y="61140"/>
                      </a:cubicBezTo>
                      <a:cubicBezTo>
                        <a:pt x="1686" y="61160"/>
                        <a:pt x="1647" y="61200"/>
                        <a:pt x="1627" y="61239"/>
                      </a:cubicBezTo>
                      <a:lnTo>
                        <a:pt x="1647" y="61259"/>
                      </a:lnTo>
                      <a:cubicBezTo>
                        <a:pt x="1746" y="61319"/>
                        <a:pt x="1786" y="61438"/>
                        <a:pt x="1766" y="61577"/>
                      </a:cubicBezTo>
                      <a:cubicBezTo>
                        <a:pt x="1766" y="61577"/>
                        <a:pt x="1766" y="61596"/>
                        <a:pt x="1766" y="61596"/>
                      </a:cubicBezTo>
                      <a:cubicBezTo>
                        <a:pt x="1805" y="61676"/>
                        <a:pt x="1766" y="61715"/>
                        <a:pt x="1706" y="61755"/>
                      </a:cubicBezTo>
                      <a:cubicBezTo>
                        <a:pt x="1706" y="61775"/>
                        <a:pt x="1706" y="61795"/>
                        <a:pt x="1706" y="61815"/>
                      </a:cubicBezTo>
                      <a:cubicBezTo>
                        <a:pt x="1726" y="62072"/>
                        <a:pt x="1885" y="62310"/>
                        <a:pt x="1865" y="62588"/>
                      </a:cubicBezTo>
                      <a:cubicBezTo>
                        <a:pt x="1865" y="62747"/>
                        <a:pt x="1924" y="62905"/>
                        <a:pt x="2024" y="63044"/>
                      </a:cubicBezTo>
                      <a:cubicBezTo>
                        <a:pt x="2162" y="63223"/>
                        <a:pt x="2301" y="63381"/>
                        <a:pt x="2202" y="63461"/>
                      </a:cubicBezTo>
                      <a:cubicBezTo>
                        <a:pt x="2103" y="63540"/>
                        <a:pt x="2024" y="63599"/>
                        <a:pt x="2063" y="63639"/>
                      </a:cubicBezTo>
                      <a:cubicBezTo>
                        <a:pt x="2076" y="63639"/>
                        <a:pt x="2090" y="63648"/>
                        <a:pt x="2103" y="63648"/>
                      </a:cubicBezTo>
                      <a:cubicBezTo>
                        <a:pt x="2110" y="63648"/>
                        <a:pt x="2116" y="63646"/>
                        <a:pt x="2123" y="63639"/>
                      </a:cubicBezTo>
                      <a:cubicBezTo>
                        <a:pt x="2143" y="63639"/>
                        <a:pt x="2182" y="63639"/>
                        <a:pt x="2182" y="63698"/>
                      </a:cubicBezTo>
                      <a:cubicBezTo>
                        <a:pt x="2182" y="63738"/>
                        <a:pt x="2182" y="63798"/>
                        <a:pt x="2162" y="63857"/>
                      </a:cubicBezTo>
                      <a:cubicBezTo>
                        <a:pt x="2143" y="63877"/>
                        <a:pt x="2143" y="63897"/>
                        <a:pt x="2143" y="63936"/>
                      </a:cubicBezTo>
                      <a:lnTo>
                        <a:pt x="2162" y="63956"/>
                      </a:lnTo>
                      <a:cubicBezTo>
                        <a:pt x="2440" y="64055"/>
                        <a:pt x="2242" y="64095"/>
                        <a:pt x="2162" y="64135"/>
                      </a:cubicBezTo>
                      <a:cubicBezTo>
                        <a:pt x="2143" y="64155"/>
                        <a:pt x="2143" y="64174"/>
                        <a:pt x="2162" y="64194"/>
                      </a:cubicBezTo>
                      <a:cubicBezTo>
                        <a:pt x="2063" y="64512"/>
                        <a:pt x="1726" y="64670"/>
                        <a:pt x="1508" y="64948"/>
                      </a:cubicBezTo>
                      <a:cubicBezTo>
                        <a:pt x="1468" y="65007"/>
                        <a:pt x="1448" y="65087"/>
                        <a:pt x="1448" y="65166"/>
                      </a:cubicBezTo>
                      <a:cubicBezTo>
                        <a:pt x="1448" y="65166"/>
                        <a:pt x="1448" y="65186"/>
                        <a:pt x="1448" y="65206"/>
                      </a:cubicBezTo>
                      <a:cubicBezTo>
                        <a:pt x="1448" y="65344"/>
                        <a:pt x="1706" y="65344"/>
                        <a:pt x="1726" y="65483"/>
                      </a:cubicBezTo>
                      <a:cubicBezTo>
                        <a:pt x="1706" y="65563"/>
                        <a:pt x="1726" y="65622"/>
                        <a:pt x="1786" y="65682"/>
                      </a:cubicBezTo>
                      <a:cubicBezTo>
                        <a:pt x="1825" y="65801"/>
                        <a:pt x="1825" y="65939"/>
                        <a:pt x="1766" y="66078"/>
                      </a:cubicBezTo>
                      <a:cubicBezTo>
                        <a:pt x="1706" y="66257"/>
                        <a:pt x="1686" y="66455"/>
                        <a:pt x="1686" y="66653"/>
                      </a:cubicBezTo>
                      <a:cubicBezTo>
                        <a:pt x="1706" y="66891"/>
                        <a:pt x="1647" y="67129"/>
                        <a:pt x="1508" y="67347"/>
                      </a:cubicBezTo>
                      <a:cubicBezTo>
                        <a:pt x="1448" y="67387"/>
                        <a:pt x="1488" y="67447"/>
                        <a:pt x="1508" y="67486"/>
                      </a:cubicBezTo>
                      <a:cubicBezTo>
                        <a:pt x="1567" y="67704"/>
                        <a:pt x="1528" y="67942"/>
                        <a:pt x="1409" y="68141"/>
                      </a:cubicBezTo>
                      <a:cubicBezTo>
                        <a:pt x="1270" y="68339"/>
                        <a:pt x="1349" y="68577"/>
                        <a:pt x="1329" y="68795"/>
                      </a:cubicBezTo>
                      <a:lnTo>
                        <a:pt x="1329" y="68835"/>
                      </a:lnTo>
                      <a:lnTo>
                        <a:pt x="1409" y="68874"/>
                      </a:lnTo>
                      <a:lnTo>
                        <a:pt x="1448" y="68855"/>
                      </a:lnTo>
                      <a:cubicBezTo>
                        <a:pt x="1667" y="68855"/>
                        <a:pt x="1706" y="68974"/>
                        <a:pt x="1726" y="69093"/>
                      </a:cubicBezTo>
                      <a:cubicBezTo>
                        <a:pt x="1746" y="69231"/>
                        <a:pt x="1706" y="69390"/>
                        <a:pt x="1746" y="69549"/>
                      </a:cubicBezTo>
                      <a:cubicBezTo>
                        <a:pt x="1766" y="69707"/>
                        <a:pt x="1825" y="69846"/>
                        <a:pt x="1905" y="69985"/>
                      </a:cubicBezTo>
                      <a:cubicBezTo>
                        <a:pt x="2043" y="70163"/>
                        <a:pt x="2043" y="70421"/>
                        <a:pt x="1924" y="70620"/>
                      </a:cubicBezTo>
                      <a:cubicBezTo>
                        <a:pt x="1885" y="70699"/>
                        <a:pt x="1865" y="70798"/>
                        <a:pt x="1865" y="70897"/>
                      </a:cubicBezTo>
                      <a:cubicBezTo>
                        <a:pt x="1845" y="71155"/>
                        <a:pt x="1845" y="71433"/>
                        <a:pt x="1865" y="71710"/>
                      </a:cubicBezTo>
                      <a:cubicBezTo>
                        <a:pt x="1865" y="71790"/>
                        <a:pt x="1865" y="71889"/>
                        <a:pt x="1964" y="71948"/>
                      </a:cubicBezTo>
                      <a:cubicBezTo>
                        <a:pt x="2202" y="72067"/>
                        <a:pt x="2321" y="72325"/>
                        <a:pt x="2301" y="72583"/>
                      </a:cubicBezTo>
                      <a:cubicBezTo>
                        <a:pt x="2301" y="72603"/>
                        <a:pt x="2301" y="72623"/>
                        <a:pt x="2321" y="72642"/>
                      </a:cubicBezTo>
                      <a:cubicBezTo>
                        <a:pt x="2381" y="72642"/>
                        <a:pt x="2420" y="72682"/>
                        <a:pt x="2440" y="72742"/>
                      </a:cubicBezTo>
                      <a:lnTo>
                        <a:pt x="2480" y="72742"/>
                      </a:lnTo>
                      <a:cubicBezTo>
                        <a:pt x="2496" y="72739"/>
                        <a:pt x="2512" y="72738"/>
                        <a:pt x="2525" y="72738"/>
                      </a:cubicBezTo>
                      <a:cubicBezTo>
                        <a:pt x="2627" y="72738"/>
                        <a:pt x="2656" y="72805"/>
                        <a:pt x="2638" y="72980"/>
                      </a:cubicBezTo>
                      <a:cubicBezTo>
                        <a:pt x="2638" y="72999"/>
                        <a:pt x="2638" y="72999"/>
                        <a:pt x="2638" y="73019"/>
                      </a:cubicBezTo>
                      <a:lnTo>
                        <a:pt x="2757" y="73019"/>
                      </a:lnTo>
                      <a:cubicBezTo>
                        <a:pt x="2797" y="73019"/>
                        <a:pt x="2797" y="73019"/>
                        <a:pt x="2797" y="73059"/>
                      </a:cubicBezTo>
                      <a:cubicBezTo>
                        <a:pt x="2797" y="73079"/>
                        <a:pt x="2797" y="73118"/>
                        <a:pt x="2797" y="73138"/>
                      </a:cubicBezTo>
                      <a:cubicBezTo>
                        <a:pt x="2797" y="73178"/>
                        <a:pt x="2817" y="73198"/>
                        <a:pt x="2738" y="73217"/>
                      </a:cubicBezTo>
                      <a:cubicBezTo>
                        <a:pt x="2738" y="73237"/>
                        <a:pt x="2738" y="73257"/>
                        <a:pt x="2738" y="73257"/>
                      </a:cubicBezTo>
                      <a:cubicBezTo>
                        <a:pt x="2817" y="73336"/>
                        <a:pt x="2797" y="73376"/>
                        <a:pt x="2837" y="73436"/>
                      </a:cubicBezTo>
                      <a:cubicBezTo>
                        <a:pt x="2881" y="73497"/>
                        <a:pt x="2851" y="73508"/>
                        <a:pt x="2799" y="73508"/>
                      </a:cubicBezTo>
                      <a:cubicBezTo>
                        <a:pt x="2770" y="73508"/>
                        <a:pt x="2734" y="73505"/>
                        <a:pt x="2700" y="73505"/>
                      </a:cubicBezTo>
                      <a:cubicBezTo>
                        <a:pt x="2657" y="73505"/>
                        <a:pt x="2617" y="73510"/>
                        <a:pt x="2599" y="73535"/>
                      </a:cubicBezTo>
                      <a:cubicBezTo>
                        <a:pt x="2638" y="73574"/>
                        <a:pt x="2678" y="73614"/>
                        <a:pt x="2658" y="73654"/>
                      </a:cubicBezTo>
                      <a:cubicBezTo>
                        <a:pt x="2658" y="73713"/>
                        <a:pt x="2500" y="73753"/>
                        <a:pt x="2460" y="73812"/>
                      </a:cubicBezTo>
                      <a:cubicBezTo>
                        <a:pt x="2460" y="73852"/>
                        <a:pt x="2500" y="73872"/>
                        <a:pt x="2519" y="73872"/>
                      </a:cubicBezTo>
                      <a:cubicBezTo>
                        <a:pt x="2599" y="73951"/>
                        <a:pt x="2638" y="74031"/>
                        <a:pt x="2579" y="74130"/>
                      </a:cubicBezTo>
                      <a:cubicBezTo>
                        <a:pt x="2559" y="74150"/>
                        <a:pt x="2539" y="74189"/>
                        <a:pt x="2579" y="74209"/>
                      </a:cubicBezTo>
                      <a:cubicBezTo>
                        <a:pt x="2678" y="74328"/>
                        <a:pt x="2738" y="74467"/>
                        <a:pt x="2817" y="74606"/>
                      </a:cubicBezTo>
                      <a:cubicBezTo>
                        <a:pt x="2916" y="74744"/>
                        <a:pt x="2817" y="74804"/>
                        <a:pt x="2777" y="74883"/>
                      </a:cubicBezTo>
                      <a:cubicBezTo>
                        <a:pt x="2519" y="75300"/>
                        <a:pt x="2579" y="75716"/>
                        <a:pt x="2738" y="76133"/>
                      </a:cubicBezTo>
                      <a:cubicBezTo>
                        <a:pt x="2777" y="76252"/>
                        <a:pt x="2777" y="76390"/>
                        <a:pt x="2698" y="76490"/>
                      </a:cubicBezTo>
                      <a:cubicBezTo>
                        <a:pt x="2519" y="76767"/>
                        <a:pt x="2519" y="77144"/>
                        <a:pt x="2698" y="77422"/>
                      </a:cubicBezTo>
                      <a:cubicBezTo>
                        <a:pt x="2876" y="77640"/>
                        <a:pt x="2896" y="77957"/>
                        <a:pt x="2777" y="78215"/>
                      </a:cubicBezTo>
                      <a:cubicBezTo>
                        <a:pt x="2718" y="78314"/>
                        <a:pt x="2718" y="78433"/>
                        <a:pt x="2738" y="78552"/>
                      </a:cubicBezTo>
                      <a:lnTo>
                        <a:pt x="2738" y="78592"/>
                      </a:lnTo>
                      <a:lnTo>
                        <a:pt x="2797" y="78631"/>
                      </a:lnTo>
                      <a:cubicBezTo>
                        <a:pt x="2896" y="78691"/>
                        <a:pt x="3015" y="78770"/>
                        <a:pt x="3015" y="78869"/>
                      </a:cubicBezTo>
                      <a:cubicBezTo>
                        <a:pt x="3035" y="78889"/>
                        <a:pt x="3055" y="78909"/>
                        <a:pt x="3075" y="78929"/>
                      </a:cubicBezTo>
                      <a:cubicBezTo>
                        <a:pt x="3273" y="78988"/>
                        <a:pt x="3432" y="79167"/>
                        <a:pt x="3412" y="79385"/>
                      </a:cubicBezTo>
                      <a:cubicBezTo>
                        <a:pt x="3412" y="79603"/>
                        <a:pt x="3372" y="79801"/>
                        <a:pt x="3293" y="80000"/>
                      </a:cubicBezTo>
                      <a:cubicBezTo>
                        <a:pt x="3154" y="80198"/>
                        <a:pt x="2976" y="80377"/>
                        <a:pt x="2738" y="80496"/>
                      </a:cubicBezTo>
                      <a:cubicBezTo>
                        <a:pt x="2678" y="80515"/>
                        <a:pt x="2638" y="80615"/>
                        <a:pt x="2658" y="80674"/>
                      </a:cubicBezTo>
                      <a:cubicBezTo>
                        <a:pt x="2777" y="81090"/>
                        <a:pt x="2678" y="81527"/>
                        <a:pt x="2381" y="81824"/>
                      </a:cubicBezTo>
                      <a:cubicBezTo>
                        <a:pt x="2321" y="81884"/>
                        <a:pt x="2301" y="81943"/>
                        <a:pt x="2361" y="82003"/>
                      </a:cubicBezTo>
                      <a:cubicBezTo>
                        <a:pt x="2559" y="82161"/>
                        <a:pt x="2539" y="82459"/>
                        <a:pt x="2321" y="82598"/>
                      </a:cubicBezTo>
                      <a:cubicBezTo>
                        <a:pt x="2301" y="82598"/>
                        <a:pt x="2262" y="82618"/>
                        <a:pt x="2242" y="82618"/>
                      </a:cubicBezTo>
                      <a:lnTo>
                        <a:pt x="2222" y="82618"/>
                      </a:lnTo>
                      <a:cubicBezTo>
                        <a:pt x="2222" y="82637"/>
                        <a:pt x="2202" y="82677"/>
                        <a:pt x="2143" y="82677"/>
                      </a:cubicBezTo>
                      <a:cubicBezTo>
                        <a:pt x="2123" y="82697"/>
                        <a:pt x="2103" y="82697"/>
                        <a:pt x="2103" y="82717"/>
                      </a:cubicBezTo>
                      <a:cubicBezTo>
                        <a:pt x="2103" y="82736"/>
                        <a:pt x="2103" y="82756"/>
                        <a:pt x="2103" y="82756"/>
                      </a:cubicBezTo>
                      <a:cubicBezTo>
                        <a:pt x="2083" y="82994"/>
                        <a:pt x="2004" y="83212"/>
                        <a:pt x="1865" y="83391"/>
                      </a:cubicBezTo>
                      <a:cubicBezTo>
                        <a:pt x="1805" y="83490"/>
                        <a:pt x="1865" y="83569"/>
                        <a:pt x="1885" y="83649"/>
                      </a:cubicBezTo>
                      <a:cubicBezTo>
                        <a:pt x="1905" y="83807"/>
                        <a:pt x="1805" y="84125"/>
                        <a:pt x="1825" y="84283"/>
                      </a:cubicBezTo>
                      <a:lnTo>
                        <a:pt x="1825" y="84323"/>
                      </a:lnTo>
                      <a:cubicBezTo>
                        <a:pt x="1825" y="84462"/>
                        <a:pt x="1706" y="84561"/>
                        <a:pt x="1667" y="84700"/>
                      </a:cubicBezTo>
                      <a:cubicBezTo>
                        <a:pt x="1647" y="84799"/>
                        <a:pt x="1587" y="84898"/>
                        <a:pt x="1667" y="84958"/>
                      </a:cubicBezTo>
                      <a:cubicBezTo>
                        <a:pt x="1905" y="85156"/>
                        <a:pt x="1865" y="85394"/>
                        <a:pt x="1905" y="85632"/>
                      </a:cubicBezTo>
                      <a:cubicBezTo>
                        <a:pt x="1905" y="85632"/>
                        <a:pt x="1905" y="85652"/>
                        <a:pt x="1905" y="85672"/>
                      </a:cubicBezTo>
                      <a:cubicBezTo>
                        <a:pt x="1905" y="85691"/>
                        <a:pt x="1905" y="85711"/>
                        <a:pt x="1924" y="85731"/>
                      </a:cubicBezTo>
                      <a:cubicBezTo>
                        <a:pt x="1924" y="85751"/>
                        <a:pt x="1944" y="85791"/>
                        <a:pt x="1984" y="85810"/>
                      </a:cubicBezTo>
                      <a:cubicBezTo>
                        <a:pt x="2024" y="85929"/>
                        <a:pt x="2004" y="86068"/>
                        <a:pt x="1905" y="86167"/>
                      </a:cubicBezTo>
                      <a:cubicBezTo>
                        <a:pt x="1786" y="86306"/>
                        <a:pt x="1786" y="86425"/>
                        <a:pt x="1924" y="86544"/>
                      </a:cubicBezTo>
                      <a:cubicBezTo>
                        <a:pt x="1924" y="86564"/>
                        <a:pt x="1944" y="86604"/>
                        <a:pt x="1944" y="86623"/>
                      </a:cubicBezTo>
                      <a:cubicBezTo>
                        <a:pt x="1944" y="86643"/>
                        <a:pt x="1944" y="86663"/>
                        <a:pt x="1944" y="86663"/>
                      </a:cubicBezTo>
                      <a:cubicBezTo>
                        <a:pt x="2004" y="86723"/>
                        <a:pt x="2004" y="86762"/>
                        <a:pt x="1905" y="86802"/>
                      </a:cubicBezTo>
                      <a:cubicBezTo>
                        <a:pt x="1905" y="86802"/>
                        <a:pt x="1905" y="86822"/>
                        <a:pt x="1905" y="86842"/>
                      </a:cubicBezTo>
                      <a:cubicBezTo>
                        <a:pt x="2063" y="87099"/>
                        <a:pt x="1984" y="87377"/>
                        <a:pt x="2024" y="87655"/>
                      </a:cubicBezTo>
                      <a:cubicBezTo>
                        <a:pt x="2103" y="87972"/>
                        <a:pt x="2202" y="88250"/>
                        <a:pt x="2242" y="88587"/>
                      </a:cubicBezTo>
                      <a:lnTo>
                        <a:pt x="2242" y="88626"/>
                      </a:lnTo>
                      <a:cubicBezTo>
                        <a:pt x="2361" y="88686"/>
                        <a:pt x="2381" y="88805"/>
                        <a:pt x="2281" y="88864"/>
                      </a:cubicBezTo>
                      <a:cubicBezTo>
                        <a:pt x="2281" y="88884"/>
                        <a:pt x="2281" y="88884"/>
                        <a:pt x="2281" y="88904"/>
                      </a:cubicBezTo>
                      <a:cubicBezTo>
                        <a:pt x="2281" y="89122"/>
                        <a:pt x="2222" y="89340"/>
                        <a:pt x="2103" y="89519"/>
                      </a:cubicBezTo>
                      <a:cubicBezTo>
                        <a:pt x="2103" y="89539"/>
                        <a:pt x="2063" y="89558"/>
                        <a:pt x="2063" y="89578"/>
                      </a:cubicBezTo>
                      <a:cubicBezTo>
                        <a:pt x="2083" y="89618"/>
                        <a:pt x="2083" y="89658"/>
                        <a:pt x="2083" y="89717"/>
                      </a:cubicBezTo>
                      <a:lnTo>
                        <a:pt x="2103" y="89757"/>
                      </a:lnTo>
                      <a:cubicBezTo>
                        <a:pt x="2143" y="89935"/>
                        <a:pt x="2162" y="90134"/>
                        <a:pt x="2162" y="90332"/>
                      </a:cubicBezTo>
                      <a:cubicBezTo>
                        <a:pt x="2162" y="90471"/>
                        <a:pt x="2024" y="90530"/>
                        <a:pt x="1984" y="90629"/>
                      </a:cubicBezTo>
                      <a:cubicBezTo>
                        <a:pt x="1905" y="90887"/>
                        <a:pt x="2103" y="91383"/>
                        <a:pt x="2162" y="91641"/>
                      </a:cubicBezTo>
                      <a:cubicBezTo>
                        <a:pt x="2262" y="91978"/>
                        <a:pt x="2222" y="92355"/>
                        <a:pt x="2500" y="92672"/>
                      </a:cubicBezTo>
                      <a:cubicBezTo>
                        <a:pt x="2559" y="92791"/>
                        <a:pt x="2579" y="92930"/>
                        <a:pt x="2519" y="93049"/>
                      </a:cubicBezTo>
                      <a:cubicBezTo>
                        <a:pt x="2480" y="93108"/>
                        <a:pt x="2500" y="93207"/>
                        <a:pt x="2539" y="93267"/>
                      </a:cubicBezTo>
                      <a:cubicBezTo>
                        <a:pt x="2559" y="93326"/>
                        <a:pt x="2559" y="93386"/>
                        <a:pt x="2539" y="93465"/>
                      </a:cubicBezTo>
                      <a:cubicBezTo>
                        <a:pt x="2599" y="93465"/>
                        <a:pt x="2638" y="93485"/>
                        <a:pt x="2658" y="93545"/>
                      </a:cubicBezTo>
                      <a:cubicBezTo>
                        <a:pt x="2678" y="93624"/>
                        <a:pt x="2638" y="93644"/>
                        <a:pt x="2579" y="93664"/>
                      </a:cubicBezTo>
                      <a:cubicBezTo>
                        <a:pt x="2539" y="93842"/>
                        <a:pt x="2420" y="94020"/>
                        <a:pt x="2579" y="94199"/>
                      </a:cubicBezTo>
                      <a:cubicBezTo>
                        <a:pt x="2619" y="94239"/>
                        <a:pt x="2579" y="94298"/>
                        <a:pt x="2579" y="94318"/>
                      </a:cubicBezTo>
                      <a:cubicBezTo>
                        <a:pt x="2440" y="94516"/>
                        <a:pt x="2381" y="94734"/>
                        <a:pt x="2381" y="94972"/>
                      </a:cubicBezTo>
                      <a:cubicBezTo>
                        <a:pt x="2381" y="95091"/>
                        <a:pt x="2400" y="95210"/>
                        <a:pt x="2480" y="95310"/>
                      </a:cubicBezTo>
                      <a:cubicBezTo>
                        <a:pt x="2599" y="95647"/>
                        <a:pt x="2638" y="96023"/>
                        <a:pt x="2599" y="96380"/>
                      </a:cubicBezTo>
                      <a:cubicBezTo>
                        <a:pt x="2599" y="96499"/>
                        <a:pt x="2797" y="96559"/>
                        <a:pt x="2777" y="96678"/>
                      </a:cubicBezTo>
                      <a:cubicBezTo>
                        <a:pt x="2777" y="96817"/>
                        <a:pt x="2777" y="96936"/>
                        <a:pt x="2738" y="97074"/>
                      </a:cubicBezTo>
                      <a:cubicBezTo>
                        <a:pt x="2599" y="97392"/>
                        <a:pt x="2579" y="97769"/>
                        <a:pt x="2678" y="98106"/>
                      </a:cubicBezTo>
                      <a:cubicBezTo>
                        <a:pt x="2738" y="98304"/>
                        <a:pt x="2876" y="98264"/>
                        <a:pt x="2976" y="98383"/>
                      </a:cubicBezTo>
                      <a:cubicBezTo>
                        <a:pt x="3035" y="98443"/>
                        <a:pt x="3075" y="98522"/>
                        <a:pt x="3094" y="98621"/>
                      </a:cubicBezTo>
                      <a:cubicBezTo>
                        <a:pt x="3154" y="98641"/>
                        <a:pt x="3174" y="98701"/>
                        <a:pt x="3134" y="98740"/>
                      </a:cubicBezTo>
                      <a:cubicBezTo>
                        <a:pt x="3134" y="98760"/>
                        <a:pt x="3154" y="98780"/>
                        <a:pt x="3154" y="98800"/>
                      </a:cubicBezTo>
                      <a:cubicBezTo>
                        <a:pt x="3233" y="98899"/>
                        <a:pt x="3194" y="99058"/>
                        <a:pt x="3075" y="99117"/>
                      </a:cubicBezTo>
                      <a:cubicBezTo>
                        <a:pt x="3055" y="99117"/>
                        <a:pt x="3015" y="99117"/>
                        <a:pt x="3015" y="99137"/>
                      </a:cubicBezTo>
                      <a:cubicBezTo>
                        <a:pt x="2936" y="99236"/>
                        <a:pt x="2896" y="99355"/>
                        <a:pt x="2876" y="99474"/>
                      </a:cubicBezTo>
                      <a:cubicBezTo>
                        <a:pt x="2797" y="99732"/>
                        <a:pt x="2757" y="99990"/>
                        <a:pt x="2757" y="100267"/>
                      </a:cubicBezTo>
                      <a:cubicBezTo>
                        <a:pt x="2757" y="100327"/>
                        <a:pt x="2718" y="100406"/>
                        <a:pt x="2658" y="100446"/>
                      </a:cubicBezTo>
                      <a:cubicBezTo>
                        <a:pt x="2619" y="100466"/>
                        <a:pt x="2658" y="100485"/>
                        <a:pt x="2678" y="100525"/>
                      </a:cubicBezTo>
                      <a:cubicBezTo>
                        <a:pt x="3075" y="101021"/>
                        <a:pt x="3233" y="101636"/>
                        <a:pt x="2976" y="102191"/>
                      </a:cubicBezTo>
                      <a:cubicBezTo>
                        <a:pt x="2936" y="102250"/>
                        <a:pt x="2896" y="102310"/>
                        <a:pt x="2876" y="102369"/>
                      </a:cubicBezTo>
                      <a:cubicBezTo>
                        <a:pt x="2876" y="102488"/>
                        <a:pt x="2896" y="102588"/>
                        <a:pt x="2936" y="102687"/>
                      </a:cubicBezTo>
                      <a:cubicBezTo>
                        <a:pt x="2976" y="102786"/>
                        <a:pt x="2976" y="102885"/>
                        <a:pt x="2916" y="102964"/>
                      </a:cubicBezTo>
                      <a:cubicBezTo>
                        <a:pt x="2738" y="103222"/>
                        <a:pt x="2777" y="103579"/>
                        <a:pt x="3015" y="103797"/>
                      </a:cubicBezTo>
                      <a:cubicBezTo>
                        <a:pt x="3055" y="103837"/>
                        <a:pt x="3094" y="103877"/>
                        <a:pt x="3154" y="103896"/>
                      </a:cubicBezTo>
                      <a:cubicBezTo>
                        <a:pt x="3451" y="104075"/>
                        <a:pt x="3491" y="104333"/>
                        <a:pt x="3293" y="104452"/>
                      </a:cubicBezTo>
                      <a:cubicBezTo>
                        <a:pt x="3273" y="104472"/>
                        <a:pt x="3253" y="104472"/>
                        <a:pt x="3233" y="104491"/>
                      </a:cubicBezTo>
                      <a:cubicBezTo>
                        <a:pt x="3233" y="104531"/>
                        <a:pt x="3233" y="104591"/>
                        <a:pt x="3194" y="104630"/>
                      </a:cubicBezTo>
                      <a:lnTo>
                        <a:pt x="3213" y="104650"/>
                      </a:lnTo>
                      <a:cubicBezTo>
                        <a:pt x="3273" y="104729"/>
                        <a:pt x="3233" y="104809"/>
                        <a:pt x="3174" y="104888"/>
                      </a:cubicBezTo>
                      <a:cubicBezTo>
                        <a:pt x="3055" y="105066"/>
                        <a:pt x="2976" y="105245"/>
                        <a:pt x="2956" y="105463"/>
                      </a:cubicBezTo>
                      <a:cubicBezTo>
                        <a:pt x="2956" y="105463"/>
                        <a:pt x="2956" y="105483"/>
                        <a:pt x="2956" y="105503"/>
                      </a:cubicBezTo>
                      <a:cubicBezTo>
                        <a:pt x="3015" y="105582"/>
                        <a:pt x="3015" y="105642"/>
                        <a:pt x="2896" y="105701"/>
                      </a:cubicBezTo>
                      <a:lnTo>
                        <a:pt x="2896" y="105721"/>
                      </a:lnTo>
                      <a:cubicBezTo>
                        <a:pt x="2896" y="105741"/>
                        <a:pt x="2876" y="105761"/>
                        <a:pt x="2857" y="105780"/>
                      </a:cubicBezTo>
                      <a:cubicBezTo>
                        <a:pt x="2857" y="105800"/>
                        <a:pt x="2837" y="105800"/>
                        <a:pt x="2817" y="105820"/>
                      </a:cubicBezTo>
                      <a:cubicBezTo>
                        <a:pt x="2817" y="105840"/>
                        <a:pt x="2817" y="105860"/>
                        <a:pt x="2817" y="105880"/>
                      </a:cubicBezTo>
                      <a:cubicBezTo>
                        <a:pt x="2896" y="105899"/>
                        <a:pt x="2956" y="105939"/>
                        <a:pt x="2995" y="105999"/>
                      </a:cubicBezTo>
                      <a:cubicBezTo>
                        <a:pt x="3154" y="106217"/>
                        <a:pt x="3233" y="106494"/>
                        <a:pt x="3233" y="106772"/>
                      </a:cubicBezTo>
                      <a:cubicBezTo>
                        <a:pt x="3233" y="107010"/>
                        <a:pt x="3352" y="107288"/>
                        <a:pt x="3134" y="107506"/>
                      </a:cubicBezTo>
                      <a:lnTo>
                        <a:pt x="3114" y="107506"/>
                      </a:lnTo>
                      <a:cubicBezTo>
                        <a:pt x="3134" y="107545"/>
                        <a:pt x="3154" y="107565"/>
                        <a:pt x="3154" y="107605"/>
                      </a:cubicBezTo>
                      <a:cubicBezTo>
                        <a:pt x="3154" y="107625"/>
                        <a:pt x="3094" y="107645"/>
                        <a:pt x="3015" y="107664"/>
                      </a:cubicBezTo>
                      <a:cubicBezTo>
                        <a:pt x="2995" y="107684"/>
                        <a:pt x="2995" y="107684"/>
                        <a:pt x="2976" y="107704"/>
                      </a:cubicBezTo>
                      <a:cubicBezTo>
                        <a:pt x="2936" y="107803"/>
                        <a:pt x="3035" y="107843"/>
                        <a:pt x="3075" y="107922"/>
                      </a:cubicBezTo>
                      <a:cubicBezTo>
                        <a:pt x="3194" y="108041"/>
                        <a:pt x="3233" y="108220"/>
                        <a:pt x="3174" y="108378"/>
                      </a:cubicBezTo>
                      <a:cubicBezTo>
                        <a:pt x="3134" y="108497"/>
                        <a:pt x="3194" y="108616"/>
                        <a:pt x="3174" y="108735"/>
                      </a:cubicBezTo>
                      <a:cubicBezTo>
                        <a:pt x="3174" y="108755"/>
                        <a:pt x="3174" y="108775"/>
                        <a:pt x="3174" y="108775"/>
                      </a:cubicBezTo>
                      <a:cubicBezTo>
                        <a:pt x="3194" y="108815"/>
                        <a:pt x="3174" y="108815"/>
                        <a:pt x="3174" y="108834"/>
                      </a:cubicBezTo>
                      <a:cubicBezTo>
                        <a:pt x="3174" y="108854"/>
                        <a:pt x="3174" y="108874"/>
                        <a:pt x="3174" y="108874"/>
                      </a:cubicBezTo>
                      <a:cubicBezTo>
                        <a:pt x="3194" y="109053"/>
                        <a:pt x="3154" y="109211"/>
                        <a:pt x="2956" y="109271"/>
                      </a:cubicBezTo>
                      <a:cubicBezTo>
                        <a:pt x="2857" y="109291"/>
                        <a:pt x="2559" y="109370"/>
                        <a:pt x="2579" y="109449"/>
                      </a:cubicBezTo>
                      <a:cubicBezTo>
                        <a:pt x="2579" y="109588"/>
                        <a:pt x="2738" y="109846"/>
                        <a:pt x="2738" y="109965"/>
                      </a:cubicBezTo>
                      <a:cubicBezTo>
                        <a:pt x="2738" y="110004"/>
                        <a:pt x="2698" y="110004"/>
                        <a:pt x="2658" y="110004"/>
                      </a:cubicBezTo>
                      <a:cubicBezTo>
                        <a:pt x="2698" y="110084"/>
                        <a:pt x="2658" y="110183"/>
                        <a:pt x="2579" y="110203"/>
                      </a:cubicBezTo>
                      <a:cubicBezTo>
                        <a:pt x="2281" y="110302"/>
                        <a:pt x="2262" y="110540"/>
                        <a:pt x="2123" y="110718"/>
                      </a:cubicBezTo>
                      <a:cubicBezTo>
                        <a:pt x="2063" y="110798"/>
                        <a:pt x="2103" y="110877"/>
                        <a:pt x="2182" y="110956"/>
                      </a:cubicBezTo>
                      <a:cubicBezTo>
                        <a:pt x="2242" y="111036"/>
                        <a:pt x="2262" y="111115"/>
                        <a:pt x="2103" y="111155"/>
                      </a:cubicBezTo>
                      <a:lnTo>
                        <a:pt x="2043" y="111155"/>
                      </a:lnTo>
                      <a:cubicBezTo>
                        <a:pt x="1984" y="111199"/>
                        <a:pt x="1924" y="111222"/>
                        <a:pt x="1857" y="111222"/>
                      </a:cubicBezTo>
                      <a:cubicBezTo>
                        <a:pt x="1834" y="111222"/>
                        <a:pt x="1810" y="111219"/>
                        <a:pt x="1786" y="111214"/>
                      </a:cubicBezTo>
                      <a:cubicBezTo>
                        <a:pt x="1786" y="111214"/>
                        <a:pt x="1786" y="111214"/>
                        <a:pt x="1766" y="111234"/>
                      </a:cubicBezTo>
                      <a:cubicBezTo>
                        <a:pt x="1805" y="111492"/>
                        <a:pt x="1766" y="111750"/>
                        <a:pt x="1627" y="111968"/>
                      </a:cubicBezTo>
                      <a:cubicBezTo>
                        <a:pt x="1607" y="112027"/>
                        <a:pt x="1587" y="112107"/>
                        <a:pt x="1607" y="112166"/>
                      </a:cubicBezTo>
                      <a:cubicBezTo>
                        <a:pt x="1627" y="112166"/>
                        <a:pt x="1686" y="112166"/>
                        <a:pt x="1706" y="112186"/>
                      </a:cubicBezTo>
                      <a:cubicBezTo>
                        <a:pt x="1746" y="112206"/>
                        <a:pt x="1746" y="112285"/>
                        <a:pt x="1686" y="112345"/>
                      </a:cubicBezTo>
                      <a:cubicBezTo>
                        <a:pt x="1667" y="112364"/>
                        <a:pt x="1667" y="112384"/>
                        <a:pt x="1647" y="112384"/>
                      </a:cubicBezTo>
                      <a:cubicBezTo>
                        <a:pt x="1667" y="112404"/>
                        <a:pt x="1686" y="112424"/>
                        <a:pt x="1706" y="112444"/>
                      </a:cubicBezTo>
                      <a:cubicBezTo>
                        <a:pt x="1865" y="112583"/>
                        <a:pt x="1885" y="112840"/>
                        <a:pt x="1746" y="112999"/>
                      </a:cubicBezTo>
                      <a:cubicBezTo>
                        <a:pt x="1688" y="113057"/>
                        <a:pt x="1598" y="113094"/>
                        <a:pt x="1507" y="113094"/>
                      </a:cubicBezTo>
                      <a:cubicBezTo>
                        <a:pt x="1474" y="113094"/>
                        <a:pt x="1441" y="113089"/>
                        <a:pt x="1409" y="113078"/>
                      </a:cubicBezTo>
                      <a:cubicBezTo>
                        <a:pt x="1389" y="113237"/>
                        <a:pt x="1230" y="113237"/>
                        <a:pt x="1111" y="113257"/>
                      </a:cubicBezTo>
                      <a:cubicBezTo>
                        <a:pt x="1191" y="113356"/>
                        <a:pt x="1211" y="113435"/>
                        <a:pt x="1329" y="113574"/>
                      </a:cubicBezTo>
                      <a:cubicBezTo>
                        <a:pt x="1409" y="113653"/>
                        <a:pt x="1944" y="113971"/>
                        <a:pt x="1448" y="114526"/>
                      </a:cubicBezTo>
                      <a:cubicBezTo>
                        <a:pt x="1389" y="114586"/>
                        <a:pt x="1389" y="114645"/>
                        <a:pt x="1468" y="114704"/>
                      </a:cubicBezTo>
                      <a:cubicBezTo>
                        <a:pt x="1587" y="114804"/>
                        <a:pt x="1686" y="114962"/>
                        <a:pt x="1706" y="115121"/>
                      </a:cubicBezTo>
                      <a:cubicBezTo>
                        <a:pt x="1726" y="115220"/>
                        <a:pt x="1845" y="115280"/>
                        <a:pt x="1905" y="115379"/>
                      </a:cubicBezTo>
                      <a:cubicBezTo>
                        <a:pt x="2083" y="115716"/>
                        <a:pt x="1905" y="116509"/>
                        <a:pt x="1746" y="116866"/>
                      </a:cubicBezTo>
                      <a:cubicBezTo>
                        <a:pt x="1706" y="116945"/>
                        <a:pt x="1726" y="117025"/>
                        <a:pt x="1805" y="117084"/>
                      </a:cubicBezTo>
                      <a:cubicBezTo>
                        <a:pt x="1924" y="117164"/>
                        <a:pt x="1905" y="117283"/>
                        <a:pt x="1905" y="117402"/>
                      </a:cubicBezTo>
                      <a:cubicBezTo>
                        <a:pt x="1944" y="117719"/>
                        <a:pt x="1746" y="117996"/>
                        <a:pt x="1686" y="118294"/>
                      </a:cubicBezTo>
                      <a:cubicBezTo>
                        <a:pt x="1667" y="118353"/>
                        <a:pt x="1627" y="118413"/>
                        <a:pt x="1567" y="118433"/>
                      </a:cubicBezTo>
                      <a:lnTo>
                        <a:pt x="1548" y="118433"/>
                      </a:lnTo>
                      <a:lnTo>
                        <a:pt x="1488" y="118492"/>
                      </a:lnTo>
                      <a:lnTo>
                        <a:pt x="1508" y="118532"/>
                      </a:lnTo>
                      <a:cubicBezTo>
                        <a:pt x="1508" y="118611"/>
                        <a:pt x="1448" y="118671"/>
                        <a:pt x="1329" y="118691"/>
                      </a:cubicBezTo>
                      <a:cubicBezTo>
                        <a:pt x="1131" y="118710"/>
                        <a:pt x="973" y="118770"/>
                        <a:pt x="1092" y="118988"/>
                      </a:cubicBezTo>
                      <a:cubicBezTo>
                        <a:pt x="1092" y="119008"/>
                        <a:pt x="1092" y="119028"/>
                        <a:pt x="1072" y="119067"/>
                      </a:cubicBezTo>
                      <a:cubicBezTo>
                        <a:pt x="1270" y="119127"/>
                        <a:pt x="1230" y="119266"/>
                        <a:pt x="1230" y="119385"/>
                      </a:cubicBezTo>
                      <a:cubicBezTo>
                        <a:pt x="1230" y="119385"/>
                        <a:pt x="1230" y="119405"/>
                        <a:pt x="1230" y="119405"/>
                      </a:cubicBezTo>
                      <a:cubicBezTo>
                        <a:pt x="1230" y="119424"/>
                        <a:pt x="1250" y="119444"/>
                        <a:pt x="1250" y="119464"/>
                      </a:cubicBezTo>
                      <a:cubicBezTo>
                        <a:pt x="1369" y="119464"/>
                        <a:pt x="1329" y="119583"/>
                        <a:pt x="1389" y="119623"/>
                      </a:cubicBezTo>
                      <a:cubicBezTo>
                        <a:pt x="1429" y="119642"/>
                        <a:pt x="1508" y="119642"/>
                        <a:pt x="1488" y="119702"/>
                      </a:cubicBezTo>
                      <a:cubicBezTo>
                        <a:pt x="1488" y="119731"/>
                        <a:pt x="1456" y="119749"/>
                        <a:pt x="1408" y="119749"/>
                      </a:cubicBezTo>
                      <a:cubicBezTo>
                        <a:pt x="1390" y="119749"/>
                        <a:pt x="1371" y="119747"/>
                        <a:pt x="1349" y="119742"/>
                      </a:cubicBezTo>
                      <a:lnTo>
                        <a:pt x="1349" y="119801"/>
                      </a:lnTo>
                      <a:cubicBezTo>
                        <a:pt x="1369" y="119801"/>
                        <a:pt x="1369" y="119801"/>
                        <a:pt x="1389" y="119821"/>
                      </a:cubicBezTo>
                      <a:cubicBezTo>
                        <a:pt x="1865" y="119940"/>
                        <a:pt x="2262" y="120257"/>
                        <a:pt x="2162" y="120535"/>
                      </a:cubicBezTo>
                      <a:cubicBezTo>
                        <a:pt x="2143" y="120614"/>
                        <a:pt x="2123" y="120674"/>
                        <a:pt x="2162" y="120733"/>
                      </a:cubicBezTo>
                      <a:cubicBezTo>
                        <a:pt x="2162" y="120773"/>
                        <a:pt x="2182" y="120773"/>
                        <a:pt x="2202" y="120793"/>
                      </a:cubicBezTo>
                      <a:cubicBezTo>
                        <a:pt x="2229" y="120784"/>
                        <a:pt x="2255" y="120775"/>
                        <a:pt x="2277" y="120775"/>
                      </a:cubicBezTo>
                      <a:cubicBezTo>
                        <a:pt x="2303" y="120775"/>
                        <a:pt x="2321" y="120789"/>
                        <a:pt x="2321" y="120832"/>
                      </a:cubicBezTo>
                      <a:cubicBezTo>
                        <a:pt x="2354" y="120828"/>
                        <a:pt x="2382" y="120825"/>
                        <a:pt x="2407" y="120825"/>
                      </a:cubicBezTo>
                      <a:cubicBezTo>
                        <a:pt x="2589" y="120825"/>
                        <a:pt x="2554" y="120948"/>
                        <a:pt x="2519" y="121070"/>
                      </a:cubicBezTo>
                      <a:lnTo>
                        <a:pt x="2599" y="121090"/>
                      </a:lnTo>
                      <a:cubicBezTo>
                        <a:pt x="2777" y="121090"/>
                        <a:pt x="2757" y="121169"/>
                        <a:pt x="2698" y="121249"/>
                      </a:cubicBezTo>
                      <a:lnTo>
                        <a:pt x="2698" y="121328"/>
                      </a:lnTo>
                      <a:cubicBezTo>
                        <a:pt x="2718" y="121447"/>
                        <a:pt x="2797" y="121566"/>
                        <a:pt x="2698" y="121685"/>
                      </a:cubicBezTo>
                      <a:cubicBezTo>
                        <a:pt x="2658" y="121725"/>
                        <a:pt x="2718" y="121804"/>
                        <a:pt x="2658" y="121844"/>
                      </a:cubicBezTo>
                      <a:cubicBezTo>
                        <a:pt x="2647" y="121849"/>
                        <a:pt x="2636" y="121852"/>
                        <a:pt x="2626" y="121852"/>
                      </a:cubicBezTo>
                      <a:cubicBezTo>
                        <a:pt x="2567" y="121852"/>
                        <a:pt x="2531" y="121764"/>
                        <a:pt x="2480" y="121764"/>
                      </a:cubicBezTo>
                      <a:cubicBezTo>
                        <a:pt x="2480" y="121824"/>
                        <a:pt x="2420" y="121844"/>
                        <a:pt x="2381" y="121864"/>
                      </a:cubicBezTo>
                      <a:cubicBezTo>
                        <a:pt x="2440" y="121943"/>
                        <a:pt x="2500" y="122062"/>
                        <a:pt x="2500" y="122181"/>
                      </a:cubicBezTo>
                      <a:cubicBezTo>
                        <a:pt x="2519" y="122340"/>
                        <a:pt x="2579" y="122478"/>
                        <a:pt x="2678" y="122597"/>
                      </a:cubicBezTo>
                      <a:cubicBezTo>
                        <a:pt x="2757" y="122696"/>
                        <a:pt x="2797" y="122796"/>
                        <a:pt x="2678" y="122875"/>
                      </a:cubicBezTo>
                      <a:cubicBezTo>
                        <a:pt x="2619" y="122934"/>
                        <a:pt x="2658" y="122994"/>
                        <a:pt x="2638" y="123034"/>
                      </a:cubicBezTo>
                      <a:cubicBezTo>
                        <a:pt x="2500" y="123351"/>
                        <a:pt x="2559" y="123629"/>
                        <a:pt x="2519" y="123906"/>
                      </a:cubicBezTo>
                      <a:cubicBezTo>
                        <a:pt x="2519" y="123926"/>
                        <a:pt x="2500" y="123946"/>
                        <a:pt x="2500" y="123966"/>
                      </a:cubicBezTo>
                      <a:cubicBezTo>
                        <a:pt x="2519" y="124005"/>
                        <a:pt x="2519" y="124045"/>
                        <a:pt x="2500" y="124065"/>
                      </a:cubicBezTo>
                      <a:cubicBezTo>
                        <a:pt x="2519" y="124065"/>
                        <a:pt x="2539" y="124085"/>
                        <a:pt x="2559" y="124105"/>
                      </a:cubicBezTo>
                      <a:cubicBezTo>
                        <a:pt x="2559" y="124124"/>
                        <a:pt x="2559" y="124124"/>
                        <a:pt x="2559" y="124144"/>
                      </a:cubicBezTo>
                      <a:cubicBezTo>
                        <a:pt x="2579" y="124124"/>
                        <a:pt x="2619" y="124124"/>
                        <a:pt x="2658" y="124105"/>
                      </a:cubicBezTo>
                      <a:cubicBezTo>
                        <a:pt x="2797" y="124124"/>
                        <a:pt x="2777" y="124223"/>
                        <a:pt x="2678" y="124342"/>
                      </a:cubicBezTo>
                      <a:cubicBezTo>
                        <a:pt x="2658" y="124362"/>
                        <a:pt x="2619" y="124382"/>
                        <a:pt x="2619" y="124402"/>
                      </a:cubicBezTo>
                      <a:cubicBezTo>
                        <a:pt x="2619" y="124422"/>
                        <a:pt x="2619" y="124442"/>
                        <a:pt x="2619" y="124442"/>
                      </a:cubicBezTo>
                      <a:cubicBezTo>
                        <a:pt x="2619" y="124521"/>
                        <a:pt x="2599" y="124580"/>
                        <a:pt x="2559" y="124660"/>
                      </a:cubicBezTo>
                      <a:cubicBezTo>
                        <a:pt x="2460" y="124918"/>
                        <a:pt x="2440" y="125215"/>
                        <a:pt x="2539" y="125473"/>
                      </a:cubicBezTo>
                      <a:cubicBezTo>
                        <a:pt x="2559" y="125552"/>
                        <a:pt x="2559" y="125632"/>
                        <a:pt x="2539" y="125691"/>
                      </a:cubicBezTo>
                      <a:cubicBezTo>
                        <a:pt x="2539" y="125770"/>
                        <a:pt x="2777" y="125751"/>
                        <a:pt x="2718" y="125988"/>
                      </a:cubicBezTo>
                      <a:lnTo>
                        <a:pt x="2718" y="126008"/>
                      </a:lnTo>
                      <a:cubicBezTo>
                        <a:pt x="2757" y="126028"/>
                        <a:pt x="2738" y="126048"/>
                        <a:pt x="2718" y="126088"/>
                      </a:cubicBezTo>
                      <a:cubicBezTo>
                        <a:pt x="2718" y="126107"/>
                        <a:pt x="2738" y="126127"/>
                        <a:pt x="2738" y="126127"/>
                      </a:cubicBezTo>
                      <a:cubicBezTo>
                        <a:pt x="2777" y="126226"/>
                        <a:pt x="2718" y="126345"/>
                        <a:pt x="2619" y="126385"/>
                      </a:cubicBezTo>
                      <a:cubicBezTo>
                        <a:pt x="2480" y="126464"/>
                        <a:pt x="2500" y="126564"/>
                        <a:pt x="2599" y="126663"/>
                      </a:cubicBezTo>
                      <a:cubicBezTo>
                        <a:pt x="2638" y="126683"/>
                        <a:pt x="2678" y="126702"/>
                        <a:pt x="2718" y="126722"/>
                      </a:cubicBezTo>
                      <a:cubicBezTo>
                        <a:pt x="2738" y="126742"/>
                        <a:pt x="2817" y="126782"/>
                        <a:pt x="2817" y="126802"/>
                      </a:cubicBezTo>
                      <a:cubicBezTo>
                        <a:pt x="2837" y="126861"/>
                        <a:pt x="2956" y="126901"/>
                        <a:pt x="2876" y="126980"/>
                      </a:cubicBezTo>
                      <a:cubicBezTo>
                        <a:pt x="2916" y="127000"/>
                        <a:pt x="2916" y="127020"/>
                        <a:pt x="2876" y="127040"/>
                      </a:cubicBezTo>
                      <a:cubicBezTo>
                        <a:pt x="3313" y="127159"/>
                        <a:pt x="3313" y="127456"/>
                        <a:pt x="3313" y="127734"/>
                      </a:cubicBezTo>
                      <a:cubicBezTo>
                        <a:pt x="3313" y="127812"/>
                        <a:pt x="3288" y="127865"/>
                        <a:pt x="3210" y="127865"/>
                      </a:cubicBezTo>
                      <a:cubicBezTo>
                        <a:pt x="3189" y="127865"/>
                        <a:pt x="3164" y="127861"/>
                        <a:pt x="3134" y="127853"/>
                      </a:cubicBezTo>
                      <a:lnTo>
                        <a:pt x="3114" y="127833"/>
                      </a:lnTo>
                      <a:lnTo>
                        <a:pt x="3114" y="127833"/>
                      </a:lnTo>
                      <a:cubicBezTo>
                        <a:pt x="3134" y="127892"/>
                        <a:pt x="3233" y="127952"/>
                        <a:pt x="3134" y="128031"/>
                      </a:cubicBezTo>
                      <a:cubicBezTo>
                        <a:pt x="3120" y="128052"/>
                        <a:pt x="3101" y="128058"/>
                        <a:pt x="3080" y="128058"/>
                      </a:cubicBezTo>
                      <a:cubicBezTo>
                        <a:pt x="3050" y="128058"/>
                        <a:pt x="3016" y="128047"/>
                        <a:pt x="2985" y="128047"/>
                      </a:cubicBezTo>
                      <a:cubicBezTo>
                        <a:pt x="2975" y="128047"/>
                        <a:pt x="2965" y="128048"/>
                        <a:pt x="2956" y="128051"/>
                      </a:cubicBezTo>
                      <a:lnTo>
                        <a:pt x="2976" y="128091"/>
                      </a:lnTo>
                      <a:cubicBezTo>
                        <a:pt x="3035" y="128309"/>
                        <a:pt x="2817" y="128428"/>
                        <a:pt x="2638" y="128567"/>
                      </a:cubicBezTo>
                      <a:cubicBezTo>
                        <a:pt x="2559" y="128606"/>
                        <a:pt x="2519" y="128705"/>
                        <a:pt x="2559" y="128785"/>
                      </a:cubicBezTo>
                      <a:cubicBezTo>
                        <a:pt x="2599" y="129102"/>
                        <a:pt x="2559" y="129419"/>
                        <a:pt x="2460" y="129717"/>
                      </a:cubicBezTo>
                      <a:cubicBezTo>
                        <a:pt x="2440" y="129776"/>
                        <a:pt x="2381" y="129816"/>
                        <a:pt x="2321" y="129875"/>
                      </a:cubicBezTo>
                      <a:cubicBezTo>
                        <a:pt x="2262" y="129915"/>
                        <a:pt x="2043" y="130054"/>
                        <a:pt x="2103" y="130113"/>
                      </a:cubicBezTo>
                      <a:cubicBezTo>
                        <a:pt x="2361" y="130332"/>
                        <a:pt x="2222" y="130371"/>
                        <a:pt x="2182" y="130490"/>
                      </a:cubicBezTo>
                      <a:cubicBezTo>
                        <a:pt x="2162" y="130570"/>
                        <a:pt x="2341" y="130649"/>
                        <a:pt x="2123" y="130728"/>
                      </a:cubicBezTo>
                      <a:cubicBezTo>
                        <a:pt x="2063" y="130728"/>
                        <a:pt x="2004" y="130768"/>
                        <a:pt x="1944" y="130807"/>
                      </a:cubicBezTo>
                      <a:cubicBezTo>
                        <a:pt x="1805" y="131026"/>
                        <a:pt x="1944" y="131303"/>
                        <a:pt x="1667" y="131482"/>
                      </a:cubicBezTo>
                      <a:cubicBezTo>
                        <a:pt x="1587" y="131541"/>
                        <a:pt x="1667" y="131581"/>
                        <a:pt x="1706" y="131680"/>
                      </a:cubicBezTo>
                      <a:cubicBezTo>
                        <a:pt x="1944" y="132453"/>
                        <a:pt x="1607" y="132572"/>
                        <a:pt x="1508" y="132870"/>
                      </a:cubicBezTo>
                      <a:cubicBezTo>
                        <a:pt x="1488" y="132929"/>
                        <a:pt x="1508" y="133009"/>
                        <a:pt x="1567" y="133029"/>
                      </a:cubicBezTo>
                      <a:cubicBezTo>
                        <a:pt x="1607" y="133068"/>
                        <a:pt x="1647" y="133128"/>
                        <a:pt x="1667" y="133187"/>
                      </a:cubicBezTo>
                      <a:cubicBezTo>
                        <a:pt x="1746" y="133544"/>
                        <a:pt x="1885" y="133881"/>
                        <a:pt x="1766" y="134238"/>
                      </a:cubicBezTo>
                      <a:cubicBezTo>
                        <a:pt x="1726" y="134357"/>
                        <a:pt x="1627" y="134437"/>
                        <a:pt x="1508" y="134476"/>
                      </a:cubicBezTo>
                      <a:cubicBezTo>
                        <a:pt x="1667" y="134556"/>
                        <a:pt x="1607" y="134655"/>
                        <a:pt x="1548" y="134754"/>
                      </a:cubicBezTo>
                      <a:cubicBezTo>
                        <a:pt x="1448" y="134873"/>
                        <a:pt x="1448" y="135051"/>
                        <a:pt x="1548" y="135170"/>
                      </a:cubicBezTo>
                      <a:cubicBezTo>
                        <a:pt x="1627" y="135270"/>
                        <a:pt x="1647" y="135428"/>
                        <a:pt x="1587" y="135567"/>
                      </a:cubicBezTo>
                      <a:cubicBezTo>
                        <a:pt x="1528" y="135666"/>
                        <a:pt x="1548" y="135765"/>
                        <a:pt x="1627" y="135845"/>
                      </a:cubicBezTo>
                      <a:cubicBezTo>
                        <a:pt x="1726" y="135983"/>
                        <a:pt x="1805" y="136142"/>
                        <a:pt x="1825" y="136321"/>
                      </a:cubicBezTo>
                      <a:cubicBezTo>
                        <a:pt x="1845" y="136360"/>
                        <a:pt x="1845" y="136440"/>
                        <a:pt x="1805" y="136479"/>
                      </a:cubicBezTo>
                      <a:cubicBezTo>
                        <a:pt x="1726" y="136578"/>
                        <a:pt x="1667" y="136697"/>
                        <a:pt x="1647" y="136816"/>
                      </a:cubicBezTo>
                      <a:cubicBezTo>
                        <a:pt x="1607" y="136935"/>
                        <a:pt x="1528" y="137034"/>
                        <a:pt x="1409" y="137094"/>
                      </a:cubicBezTo>
                      <a:cubicBezTo>
                        <a:pt x="1270" y="137153"/>
                        <a:pt x="1270" y="137233"/>
                        <a:pt x="1409" y="137312"/>
                      </a:cubicBezTo>
                      <a:cubicBezTo>
                        <a:pt x="1647" y="137451"/>
                        <a:pt x="1845" y="137649"/>
                        <a:pt x="1984" y="137907"/>
                      </a:cubicBezTo>
                      <a:cubicBezTo>
                        <a:pt x="2083" y="138185"/>
                        <a:pt x="2043" y="138502"/>
                        <a:pt x="1865" y="138720"/>
                      </a:cubicBezTo>
                      <a:lnTo>
                        <a:pt x="1845" y="138760"/>
                      </a:lnTo>
                      <a:cubicBezTo>
                        <a:pt x="1865" y="138780"/>
                        <a:pt x="1885" y="138819"/>
                        <a:pt x="1885" y="138859"/>
                      </a:cubicBezTo>
                      <a:cubicBezTo>
                        <a:pt x="1905" y="138879"/>
                        <a:pt x="1924" y="138899"/>
                        <a:pt x="1924" y="138918"/>
                      </a:cubicBezTo>
                      <a:cubicBezTo>
                        <a:pt x="1964" y="138998"/>
                        <a:pt x="1984" y="139097"/>
                        <a:pt x="2004" y="139176"/>
                      </a:cubicBezTo>
                      <a:lnTo>
                        <a:pt x="2004" y="139196"/>
                      </a:lnTo>
                      <a:cubicBezTo>
                        <a:pt x="2024" y="139196"/>
                        <a:pt x="2043" y="139196"/>
                        <a:pt x="2043" y="139256"/>
                      </a:cubicBezTo>
                      <a:cubicBezTo>
                        <a:pt x="2043" y="139295"/>
                        <a:pt x="2024" y="139315"/>
                        <a:pt x="1984" y="139335"/>
                      </a:cubicBezTo>
                      <a:cubicBezTo>
                        <a:pt x="1964" y="139414"/>
                        <a:pt x="1944" y="139474"/>
                        <a:pt x="1944" y="139553"/>
                      </a:cubicBezTo>
                      <a:cubicBezTo>
                        <a:pt x="1924" y="139593"/>
                        <a:pt x="1924" y="139632"/>
                        <a:pt x="1944" y="139672"/>
                      </a:cubicBezTo>
                      <a:cubicBezTo>
                        <a:pt x="1944" y="139672"/>
                        <a:pt x="1944" y="139692"/>
                        <a:pt x="1944" y="139692"/>
                      </a:cubicBezTo>
                      <a:cubicBezTo>
                        <a:pt x="1944" y="139712"/>
                        <a:pt x="1964" y="139732"/>
                        <a:pt x="1964" y="139751"/>
                      </a:cubicBezTo>
                      <a:cubicBezTo>
                        <a:pt x="2083" y="139930"/>
                        <a:pt x="2123" y="140148"/>
                        <a:pt x="2083" y="140346"/>
                      </a:cubicBezTo>
                      <a:cubicBezTo>
                        <a:pt x="2083" y="140426"/>
                        <a:pt x="2123" y="140485"/>
                        <a:pt x="2182" y="140525"/>
                      </a:cubicBezTo>
                      <a:cubicBezTo>
                        <a:pt x="2321" y="140683"/>
                        <a:pt x="2400" y="140902"/>
                        <a:pt x="2361" y="141120"/>
                      </a:cubicBezTo>
                      <a:cubicBezTo>
                        <a:pt x="2361" y="141278"/>
                        <a:pt x="2440" y="141556"/>
                        <a:pt x="2440" y="141695"/>
                      </a:cubicBezTo>
                      <a:cubicBezTo>
                        <a:pt x="2420" y="141933"/>
                        <a:pt x="2301" y="142151"/>
                        <a:pt x="2123" y="142290"/>
                      </a:cubicBezTo>
                      <a:cubicBezTo>
                        <a:pt x="2063" y="142349"/>
                        <a:pt x="1944" y="142448"/>
                        <a:pt x="1885" y="142508"/>
                      </a:cubicBezTo>
                      <a:cubicBezTo>
                        <a:pt x="1686" y="142667"/>
                        <a:pt x="1647" y="142845"/>
                        <a:pt x="1845" y="143004"/>
                      </a:cubicBezTo>
                      <a:cubicBezTo>
                        <a:pt x="2024" y="143143"/>
                        <a:pt x="2103" y="143361"/>
                        <a:pt x="2063" y="143559"/>
                      </a:cubicBezTo>
                      <a:cubicBezTo>
                        <a:pt x="1984" y="143837"/>
                        <a:pt x="1944" y="144094"/>
                        <a:pt x="1944" y="144372"/>
                      </a:cubicBezTo>
                      <a:cubicBezTo>
                        <a:pt x="1964" y="144590"/>
                        <a:pt x="1905" y="144808"/>
                        <a:pt x="1805" y="145007"/>
                      </a:cubicBezTo>
                      <a:cubicBezTo>
                        <a:pt x="1686" y="145145"/>
                        <a:pt x="1905" y="145324"/>
                        <a:pt x="1766" y="145443"/>
                      </a:cubicBezTo>
                      <a:cubicBezTo>
                        <a:pt x="1746" y="145463"/>
                        <a:pt x="1706" y="145483"/>
                        <a:pt x="1706" y="145522"/>
                      </a:cubicBezTo>
                      <a:cubicBezTo>
                        <a:pt x="1647" y="145760"/>
                        <a:pt x="1587" y="145998"/>
                        <a:pt x="1508" y="146236"/>
                      </a:cubicBezTo>
                      <a:cubicBezTo>
                        <a:pt x="1508" y="146256"/>
                        <a:pt x="1508" y="146296"/>
                        <a:pt x="1508" y="146316"/>
                      </a:cubicBezTo>
                      <a:cubicBezTo>
                        <a:pt x="1508" y="146335"/>
                        <a:pt x="1508" y="146375"/>
                        <a:pt x="1508" y="146395"/>
                      </a:cubicBezTo>
                      <a:cubicBezTo>
                        <a:pt x="1528" y="146415"/>
                        <a:pt x="1548" y="146435"/>
                        <a:pt x="1587" y="146454"/>
                      </a:cubicBezTo>
                      <a:cubicBezTo>
                        <a:pt x="1964" y="146494"/>
                        <a:pt x="1984" y="146494"/>
                        <a:pt x="2004" y="146791"/>
                      </a:cubicBezTo>
                      <a:cubicBezTo>
                        <a:pt x="2024" y="147129"/>
                        <a:pt x="2103" y="147446"/>
                        <a:pt x="2222" y="147743"/>
                      </a:cubicBezTo>
                      <a:cubicBezTo>
                        <a:pt x="2301" y="147962"/>
                        <a:pt x="2202" y="148160"/>
                        <a:pt x="2143" y="148358"/>
                      </a:cubicBezTo>
                      <a:cubicBezTo>
                        <a:pt x="2143" y="148437"/>
                        <a:pt x="2083" y="148497"/>
                        <a:pt x="2103" y="148576"/>
                      </a:cubicBezTo>
                      <a:lnTo>
                        <a:pt x="2103" y="148636"/>
                      </a:lnTo>
                      <a:cubicBezTo>
                        <a:pt x="2103" y="148656"/>
                        <a:pt x="2103" y="148695"/>
                        <a:pt x="2103" y="148735"/>
                      </a:cubicBezTo>
                      <a:cubicBezTo>
                        <a:pt x="2103" y="148775"/>
                        <a:pt x="2103" y="148794"/>
                        <a:pt x="2103" y="148834"/>
                      </a:cubicBezTo>
                      <a:cubicBezTo>
                        <a:pt x="2143" y="148973"/>
                        <a:pt x="2143" y="149132"/>
                        <a:pt x="2103" y="149270"/>
                      </a:cubicBezTo>
                      <a:cubicBezTo>
                        <a:pt x="2083" y="149290"/>
                        <a:pt x="2083" y="149290"/>
                        <a:pt x="2103" y="149290"/>
                      </a:cubicBezTo>
                      <a:cubicBezTo>
                        <a:pt x="2143" y="149330"/>
                        <a:pt x="2123" y="149350"/>
                        <a:pt x="2103" y="149370"/>
                      </a:cubicBezTo>
                      <a:cubicBezTo>
                        <a:pt x="2103" y="149409"/>
                        <a:pt x="2103" y="149429"/>
                        <a:pt x="2123" y="149449"/>
                      </a:cubicBezTo>
                      <a:cubicBezTo>
                        <a:pt x="2162" y="149548"/>
                        <a:pt x="2083" y="149608"/>
                        <a:pt x="1984" y="149667"/>
                      </a:cubicBezTo>
                      <a:cubicBezTo>
                        <a:pt x="1805" y="149786"/>
                        <a:pt x="1845" y="149945"/>
                        <a:pt x="2063" y="150004"/>
                      </a:cubicBezTo>
                      <a:cubicBezTo>
                        <a:pt x="2162" y="150024"/>
                        <a:pt x="2222" y="150064"/>
                        <a:pt x="2202" y="150143"/>
                      </a:cubicBezTo>
                      <a:cubicBezTo>
                        <a:pt x="2202" y="150183"/>
                        <a:pt x="2202" y="150202"/>
                        <a:pt x="2182" y="150202"/>
                      </a:cubicBezTo>
                      <a:cubicBezTo>
                        <a:pt x="2143" y="150242"/>
                        <a:pt x="2123" y="150282"/>
                        <a:pt x="2222" y="150302"/>
                      </a:cubicBezTo>
                      <a:lnTo>
                        <a:pt x="2440" y="150302"/>
                      </a:lnTo>
                      <a:cubicBezTo>
                        <a:pt x="2470" y="150302"/>
                        <a:pt x="2500" y="150297"/>
                        <a:pt x="2524" y="150297"/>
                      </a:cubicBezTo>
                      <a:cubicBezTo>
                        <a:pt x="2549" y="150297"/>
                        <a:pt x="2569" y="150302"/>
                        <a:pt x="2579" y="150321"/>
                      </a:cubicBezTo>
                      <a:cubicBezTo>
                        <a:pt x="2579" y="150381"/>
                        <a:pt x="2539" y="150421"/>
                        <a:pt x="2460" y="150440"/>
                      </a:cubicBezTo>
                      <a:cubicBezTo>
                        <a:pt x="2559" y="150797"/>
                        <a:pt x="2400" y="151174"/>
                        <a:pt x="2063" y="151333"/>
                      </a:cubicBezTo>
                      <a:cubicBezTo>
                        <a:pt x="2024" y="151353"/>
                        <a:pt x="1984" y="151392"/>
                        <a:pt x="2024" y="151432"/>
                      </a:cubicBezTo>
                      <a:cubicBezTo>
                        <a:pt x="2202" y="151710"/>
                        <a:pt x="2123" y="152086"/>
                        <a:pt x="1825" y="152265"/>
                      </a:cubicBezTo>
                      <a:cubicBezTo>
                        <a:pt x="1726" y="152344"/>
                        <a:pt x="1647" y="152424"/>
                        <a:pt x="1567" y="152523"/>
                      </a:cubicBezTo>
                      <a:cubicBezTo>
                        <a:pt x="1647" y="152523"/>
                        <a:pt x="1667" y="152562"/>
                        <a:pt x="1667" y="152622"/>
                      </a:cubicBezTo>
                      <a:cubicBezTo>
                        <a:pt x="1686" y="152622"/>
                        <a:pt x="1706" y="152662"/>
                        <a:pt x="1706" y="152681"/>
                      </a:cubicBezTo>
                      <a:cubicBezTo>
                        <a:pt x="1706" y="152721"/>
                        <a:pt x="1706" y="152781"/>
                        <a:pt x="1667" y="152820"/>
                      </a:cubicBezTo>
                      <a:cubicBezTo>
                        <a:pt x="1726" y="152860"/>
                        <a:pt x="1805" y="152900"/>
                        <a:pt x="1865" y="152939"/>
                      </a:cubicBezTo>
                      <a:cubicBezTo>
                        <a:pt x="1885" y="152959"/>
                        <a:pt x="1905" y="153018"/>
                        <a:pt x="1865" y="153038"/>
                      </a:cubicBezTo>
                      <a:cubicBezTo>
                        <a:pt x="1853" y="153042"/>
                        <a:pt x="1843" y="153044"/>
                        <a:pt x="1834" y="153044"/>
                      </a:cubicBezTo>
                      <a:cubicBezTo>
                        <a:pt x="1798" y="153044"/>
                        <a:pt x="1782" y="153018"/>
                        <a:pt x="1766" y="153018"/>
                      </a:cubicBezTo>
                      <a:cubicBezTo>
                        <a:pt x="1706" y="153118"/>
                        <a:pt x="1647" y="153217"/>
                        <a:pt x="1567" y="153316"/>
                      </a:cubicBezTo>
                      <a:cubicBezTo>
                        <a:pt x="1567" y="153336"/>
                        <a:pt x="1607" y="153455"/>
                        <a:pt x="1627" y="153534"/>
                      </a:cubicBezTo>
                      <a:cubicBezTo>
                        <a:pt x="1686" y="153772"/>
                        <a:pt x="1667" y="154030"/>
                        <a:pt x="1567" y="154248"/>
                      </a:cubicBezTo>
                      <a:cubicBezTo>
                        <a:pt x="1548" y="154347"/>
                        <a:pt x="1647" y="154407"/>
                        <a:pt x="1667" y="154486"/>
                      </a:cubicBezTo>
                      <a:cubicBezTo>
                        <a:pt x="1667" y="154526"/>
                        <a:pt x="1667" y="154545"/>
                        <a:pt x="1667" y="154585"/>
                      </a:cubicBezTo>
                      <a:cubicBezTo>
                        <a:pt x="1686" y="154625"/>
                        <a:pt x="1686" y="154684"/>
                        <a:pt x="1706" y="154744"/>
                      </a:cubicBezTo>
                      <a:cubicBezTo>
                        <a:pt x="1746" y="154744"/>
                        <a:pt x="1786" y="154783"/>
                        <a:pt x="1825" y="154823"/>
                      </a:cubicBezTo>
                      <a:cubicBezTo>
                        <a:pt x="1905" y="154982"/>
                        <a:pt x="1845" y="154982"/>
                        <a:pt x="1825" y="155160"/>
                      </a:cubicBezTo>
                      <a:cubicBezTo>
                        <a:pt x="1825" y="155240"/>
                        <a:pt x="1786" y="155279"/>
                        <a:pt x="1825" y="155279"/>
                      </a:cubicBezTo>
                      <a:cubicBezTo>
                        <a:pt x="1905" y="155319"/>
                        <a:pt x="1905" y="155339"/>
                        <a:pt x="1905" y="155398"/>
                      </a:cubicBezTo>
                      <a:cubicBezTo>
                        <a:pt x="1924" y="155418"/>
                        <a:pt x="1944" y="155438"/>
                        <a:pt x="1964" y="155458"/>
                      </a:cubicBezTo>
                      <a:cubicBezTo>
                        <a:pt x="2123" y="155676"/>
                        <a:pt x="2143" y="155973"/>
                        <a:pt x="2500" y="156053"/>
                      </a:cubicBezTo>
                      <a:cubicBezTo>
                        <a:pt x="2559" y="156073"/>
                        <a:pt x="2619" y="156073"/>
                        <a:pt x="2698" y="156073"/>
                      </a:cubicBezTo>
                      <a:cubicBezTo>
                        <a:pt x="2896" y="156073"/>
                        <a:pt x="2956" y="156073"/>
                        <a:pt x="3015" y="156251"/>
                      </a:cubicBezTo>
                      <a:cubicBezTo>
                        <a:pt x="3075" y="156449"/>
                        <a:pt x="2956" y="156648"/>
                        <a:pt x="3035" y="156866"/>
                      </a:cubicBezTo>
                      <a:cubicBezTo>
                        <a:pt x="3055" y="156866"/>
                        <a:pt x="3094" y="156886"/>
                        <a:pt x="3114" y="156925"/>
                      </a:cubicBezTo>
                      <a:cubicBezTo>
                        <a:pt x="3154" y="156965"/>
                        <a:pt x="3233" y="157024"/>
                        <a:pt x="3154" y="157064"/>
                      </a:cubicBezTo>
                      <a:cubicBezTo>
                        <a:pt x="3129" y="157076"/>
                        <a:pt x="3112" y="157081"/>
                        <a:pt x="3100" y="157081"/>
                      </a:cubicBezTo>
                      <a:cubicBezTo>
                        <a:pt x="3071" y="157081"/>
                        <a:pt x="3062" y="157058"/>
                        <a:pt x="3035" y="157044"/>
                      </a:cubicBezTo>
                      <a:cubicBezTo>
                        <a:pt x="2995" y="157183"/>
                        <a:pt x="2916" y="157302"/>
                        <a:pt x="2777" y="157381"/>
                      </a:cubicBezTo>
                      <a:cubicBezTo>
                        <a:pt x="2777" y="157421"/>
                        <a:pt x="2757" y="157481"/>
                        <a:pt x="2718" y="157500"/>
                      </a:cubicBezTo>
                      <a:cubicBezTo>
                        <a:pt x="2707" y="157503"/>
                        <a:pt x="2697" y="157504"/>
                        <a:pt x="2689" y="157504"/>
                      </a:cubicBezTo>
                      <a:cubicBezTo>
                        <a:pt x="2638" y="157504"/>
                        <a:pt x="2638" y="157455"/>
                        <a:pt x="2638" y="157421"/>
                      </a:cubicBezTo>
                      <a:lnTo>
                        <a:pt x="2619" y="157421"/>
                      </a:lnTo>
                      <a:cubicBezTo>
                        <a:pt x="2500" y="157461"/>
                        <a:pt x="2579" y="157580"/>
                        <a:pt x="2539" y="157639"/>
                      </a:cubicBezTo>
                      <a:cubicBezTo>
                        <a:pt x="2480" y="157699"/>
                        <a:pt x="2420" y="157798"/>
                        <a:pt x="2559" y="157877"/>
                      </a:cubicBezTo>
                      <a:cubicBezTo>
                        <a:pt x="2599" y="157956"/>
                        <a:pt x="2559" y="158056"/>
                        <a:pt x="2480" y="158056"/>
                      </a:cubicBezTo>
                      <a:cubicBezTo>
                        <a:pt x="2519" y="158175"/>
                        <a:pt x="2519" y="158274"/>
                        <a:pt x="2341" y="158274"/>
                      </a:cubicBezTo>
                      <a:cubicBezTo>
                        <a:pt x="2341" y="158313"/>
                        <a:pt x="2321" y="158373"/>
                        <a:pt x="2301" y="158393"/>
                      </a:cubicBezTo>
                      <a:cubicBezTo>
                        <a:pt x="2182" y="158532"/>
                        <a:pt x="2162" y="158591"/>
                        <a:pt x="2043" y="158710"/>
                      </a:cubicBezTo>
                      <a:cubicBezTo>
                        <a:pt x="1944" y="158809"/>
                        <a:pt x="1924" y="158968"/>
                        <a:pt x="1984" y="159107"/>
                      </a:cubicBezTo>
                      <a:cubicBezTo>
                        <a:pt x="1984" y="159107"/>
                        <a:pt x="1984" y="159127"/>
                        <a:pt x="1984" y="159146"/>
                      </a:cubicBezTo>
                      <a:cubicBezTo>
                        <a:pt x="2024" y="159166"/>
                        <a:pt x="2043" y="159186"/>
                        <a:pt x="2004" y="159226"/>
                      </a:cubicBezTo>
                      <a:cubicBezTo>
                        <a:pt x="1984" y="159265"/>
                        <a:pt x="1924" y="159285"/>
                        <a:pt x="1885" y="159285"/>
                      </a:cubicBezTo>
                      <a:cubicBezTo>
                        <a:pt x="1825" y="159285"/>
                        <a:pt x="1766" y="159305"/>
                        <a:pt x="1726" y="159325"/>
                      </a:cubicBezTo>
                      <a:cubicBezTo>
                        <a:pt x="1667" y="159384"/>
                        <a:pt x="1686" y="159583"/>
                        <a:pt x="1647" y="159702"/>
                      </a:cubicBezTo>
                      <a:cubicBezTo>
                        <a:pt x="1567" y="159781"/>
                        <a:pt x="1587" y="159840"/>
                        <a:pt x="1607" y="159920"/>
                      </a:cubicBezTo>
                      <a:cubicBezTo>
                        <a:pt x="1567" y="160059"/>
                        <a:pt x="1488" y="160178"/>
                        <a:pt x="1349" y="160257"/>
                      </a:cubicBezTo>
                      <a:lnTo>
                        <a:pt x="1329" y="160257"/>
                      </a:lnTo>
                      <a:lnTo>
                        <a:pt x="1349" y="160316"/>
                      </a:lnTo>
                      <a:lnTo>
                        <a:pt x="1369" y="160316"/>
                      </a:lnTo>
                      <a:cubicBezTo>
                        <a:pt x="1488" y="160316"/>
                        <a:pt x="1548" y="160316"/>
                        <a:pt x="1587" y="160416"/>
                      </a:cubicBezTo>
                      <a:cubicBezTo>
                        <a:pt x="1607" y="160475"/>
                        <a:pt x="1587" y="160495"/>
                        <a:pt x="1548" y="160515"/>
                      </a:cubicBezTo>
                      <a:cubicBezTo>
                        <a:pt x="1607" y="160574"/>
                        <a:pt x="1726" y="160634"/>
                        <a:pt x="1667" y="160693"/>
                      </a:cubicBezTo>
                      <a:cubicBezTo>
                        <a:pt x="1548" y="160872"/>
                        <a:pt x="1587" y="161070"/>
                        <a:pt x="1409" y="161189"/>
                      </a:cubicBezTo>
                      <a:cubicBezTo>
                        <a:pt x="1389" y="161209"/>
                        <a:pt x="1364" y="161219"/>
                        <a:pt x="1339" y="161219"/>
                      </a:cubicBezTo>
                      <a:cubicBezTo>
                        <a:pt x="1315" y="161219"/>
                        <a:pt x="1290" y="161209"/>
                        <a:pt x="1270" y="161189"/>
                      </a:cubicBezTo>
                      <a:cubicBezTo>
                        <a:pt x="1270" y="161268"/>
                        <a:pt x="1191" y="161288"/>
                        <a:pt x="1131" y="161308"/>
                      </a:cubicBezTo>
                      <a:lnTo>
                        <a:pt x="1072" y="161308"/>
                      </a:lnTo>
                      <a:cubicBezTo>
                        <a:pt x="1072" y="161328"/>
                        <a:pt x="1052" y="161328"/>
                        <a:pt x="1032" y="161348"/>
                      </a:cubicBezTo>
                      <a:cubicBezTo>
                        <a:pt x="1052" y="161407"/>
                        <a:pt x="1052" y="161467"/>
                        <a:pt x="1032" y="161526"/>
                      </a:cubicBezTo>
                      <a:cubicBezTo>
                        <a:pt x="1111" y="161526"/>
                        <a:pt x="1092" y="161586"/>
                        <a:pt x="1092" y="161605"/>
                      </a:cubicBezTo>
                      <a:cubicBezTo>
                        <a:pt x="1211" y="161665"/>
                        <a:pt x="1171" y="161744"/>
                        <a:pt x="1151" y="161804"/>
                      </a:cubicBezTo>
                      <a:cubicBezTo>
                        <a:pt x="1151" y="161824"/>
                        <a:pt x="1171" y="161843"/>
                        <a:pt x="1191" y="161843"/>
                      </a:cubicBezTo>
                      <a:cubicBezTo>
                        <a:pt x="1429" y="161982"/>
                        <a:pt x="1409" y="162161"/>
                        <a:pt x="1409" y="162339"/>
                      </a:cubicBezTo>
                      <a:lnTo>
                        <a:pt x="1409" y="162359"/>
                      </a:lnTo>
                      <a:cubicBezTo>
                        <a:pt x="1429" y="162399"/>
                        <a:pt x="1429" y="162419"/>
                        <a:pt x="1389" y="162458"/>
                      </a:cubicBezTo>
                      <a:cubicBezTo>
                        <a:pt x="1389" y="162478"/>
                        <a:pt x="1369" y="162498"/>
                        <a:pt x="1369" y="162537"/>
                      </a:cubicBezTo>
                      <a:cubicBezTo>
                        <a:pt x="1310" y="162656"/>
                        <a:pt x="1329" y="162795"/>
                        <a:pt x="1429" y="162875"/>
                      </a:cubicBezTo>
                      <a:cubicBezTo>
                        <a:pt x="1488" y="162954"/>
                        <a:pt x="1528" y="163033"/>
                        <a:pt x="1548" y="163132"/>
                      </a:cubicBezTo>
                      <a:cubicBezTo>
                        <a:pt x="1607" y="163351"/>
                        <a:pt x="1746" y="163549"/>
                        <a:pt x="1924" y="163688"/>
                      </a:cubicBezTo>
                      <a:cubicBezTo>
                        <a:pt x="2123" y="163886"/>
                        <a:pt x="2143" y="164203"/>
                        <a:pt x="1984" y="164421"/>
                      </a:cubicBezTo>
                      <a:cubicBezTo>
                        <a:pt x="1905" y="164521"/>
                        <a:pt x="1825" y="164600"/>
                        <a:pt x="1766" y="164699"/>
                      </a:cubicBezTo>
                      <a:cubicBezTo>
                        <a:pt x="1686" y="164798"/>
                        <a:pt x="1726" y="164977"/>
                        <a:pt x="1667" y="165076"/>
                      </a:cubicBezTo>
                      <a:cubicBezTo>
                        <a:pt x="1647" y="165116"/>
                        <a:pt x="1548" y="165274"/>
                        <a:pt x="1548" y="165274"/>
                      </a:cubicBezTo>
                      <a:cubicBezTo>
                        <a:pt x="1577" y="165266"/>
                        <a:pt x="1603" y="165262"/>
                        <a:pt x="1626" y="165262"/>
                      </a:cubicBezTo>
                      <a:cubicBezTo>
                        <a:pt x="1710" y="165262"/>
                        <a:pt x="1750" y="165315"/>
                        <a:pt x="1766" y="165393"/>
                      </a:cubicBezTo>
                      <a:cubicBezTo>
                        <a:pt x="1786" y="165512"/>
                        <a:pt x="1786" y="165611"/>
                        <a:pt x="1746" y="165710"/>
                      </a:cubicBezTo>
                      <a:lnTo>
                        <a:pt x="4126" y="165770"/>
                      </a:lnTo>
                      <a:cubicBezTo>
                        <a:pt x="4146" y="165710"/>
                        <a:pt x="4165" y="165671"/>
                        <a:pt x="4205" y="165631"/>
                      </a:cubicBezTo>
                      <a:lnTo>
                        <a:pt x="4205" y="165631"/>
                      </a:lnTo>
                      <a:cubicBezTo>
                        <a:pt x="4162" y="165666"/>
                        <a:pt x="4122" y="165682"/>
                        <a:pt x="4089" y="165682"/>
                      </a:cubicBezTo>
                      <a:cubicBezTo>
                        <a:pt x="4048" y="165682"/>
                        <a:pt x="4018" y="165656"/>
                        <a:pt x="4007" y="165611"/>
                      </a:cubicBezTo>
                      <a:cubicBezTo>
                        <a:pt x="3947" y="165492"/>
                        <a:pt x="4086" y="165274"/>
                        <a:pt x="4165" y="165155"/>
                      </a:cubicBezTo>
                      <a:cubicBezTo>
                        <a:pt x="4180" y="165111"/>
                        <a:pt x="4229" y="165088"/>
                        <a:pt x="4269" y="165088"/>
                      </a:cubicBezTo>
                      <a:cubicBezTo>
                        <a:pt x="4282" y="165088"/>
                        <a:pt x="4294" y="165091"/>
                        <a:pt x="4304" y="165096"/>
                      </a:cubicBezTo>
                      <a:cubicBezTo>
                        <a:pt x="4308" y="165100"/>
                        <a:pt x="4313" y="165101"/>
                        <a:pt x="4319" y="165101"/>
                      </a:cubicBezTo>
                      <a:cubicBezTo>
                        <a:pt x="4344" y="165101"/>
                        <a:pt x="4380" y="165072"/>
                        <a:pt x="4364" y="165056"/>
                      </a:cubicBezTo>
                      <a:cubicBezTo>
                        <a:pt x="4364" y="165036"/>
                        <a:pt x="4364" y="165016"/>
                        <a:pt x="4364" y="165016"/>
                      </a:cubicBezTo>
                      <a:cubicBezTo>
                        <a:pt x="4384" y="164957"/>
                        <a:pt x="4443" y="164937"/>
                        <a:pt x="4522" y="164937"/>
                      </a:cubicBezTo>
                      <a:lnTo>
                        <a:pt x="4582" y="164937"/>
                      </a:lnTo>
                      <a:cubicBezTo>
                        <a:pt x="4622" y="164937"/>
                        <a:pt x="4661" y="164897"/>
                        <a:pt x="4582" y="164838"/>
                      </a:cubicBezTo>
                      <a:cubicBezTo>
                        <a:pt x="4522" y="164778"/>
                        <a:pt x="4542" y="164778"/>
                        <a:pt x="4582" y="164778"/>
                      </a:cubicBezTo>
                      <a:cubicBezTo>
                        <a:pt x="4562" y="164739"/>
                        <a:pt x="4542" y="164699"/>
                        <a:pt x="4542" y="164640"/>
                      </a:cubicBezTo>
                      <a:cubicBezTo>
                        <a:pt x="4463" y="164620"/>
                        <a:pt x="4443" y="164600"/>
                        <a:pt x="4542" y="164521"/>
                      </a:cubicBezTo>
                      <a:cubicBezTo>
                        <a:pt x="4542" y="164501"/>
                        <a:pt x="4542" y="164501"/>
                        <a:pt x="4522" y="164501"/>
                      </a:cubicBezTo>
                      <a:cubicBezTo>
                        <a:pt x="4463" y="164382"/>
                        <a:pt x="4304" y="164342"/>
                        <a:pt x="4284" y="164223"/>
                      </a:cubicBezTo>
                      <a:cubicBezTo>
                        <a:pt x="4284" y="164144"/>
                        <a:pt x="4324" y="164065"/>
                        <a:pt x="4265" y="163985"/>
                      </a:cubicBezTo>
                      <a:cubicBezTo>
                        <a:pt x="4205" y="163926"/>
                        <a:pt x="4205" y="163827"/>
                        <a:pt x="4265" y="163747"/>
                      </a:cubicBezTo>
                      <a:cubicBezTo>
                        <a:pt x="4403" y="163569"/>
                        <a:pt x="4324" y="163430"/>
                        <a:pt x="4185" y="163271"/>
                      </a:cubicBezTo>
                      <a:cubicBezTo>
                        <a:pt x="4086" y="163192"/>
                        <a:pt x="4106" y="163073"/>
                        <a:pt x="4066" y="162974"/>
                      </a:cubicBezTo>
                      <a:cubicBezTo>
                        <a:pt x="3987" y="162855"/>
                        <a:pt x="3927" y="162756"/>
                        <a:pt x="3828" y="162656"/>
                      </a:cubicBezTo>
                      <a:cubicBezTo>
                        <a:pt x="3808" y="162637"/>
                        <a:pt x="3789" y="162617"/>
                        <a:pt x="3789" y="162597"/>
                      </a:cubicBezTo>
                      <a:lnTo>
                        <a:pt x="3769" y="162557"/>
                      </a:lnTo>
                      <a:cubicBezTo>
                        <a:pt x="3749" y="162537"/>
                        <a:pt x="3729" y="162498"/>
                        <a:pt x="3709" y="162478"/>
                      </a:cubicBezTo>
                      <a:cubicBezTo>
                        <a:pt x="3650" y="162438"/>
                        <a:pt x="3610" y="162379"/>
                        <a:pt x="3650" y="162300"/>
                      </a:cubicBezTo>
                      <a:cubicBezTo>
                        <a:pt x="3670" y="162220"/>
                        <a:pt x="3650" y="162161"/>
                        <a:pt x="3650" y="162081"/>
                      </a:cubicBezTo>
                      <a:cubicBezTo>
                        <a:pt x="3630" y="162002"/>
                        <a:pt x="3610" y="161982"/>
                        <a:pt x="3670" y="161943"/>
                      </a:cubicBezTo>
                      <a:cubicBezTo>
                        <a:pt x="3689" y="161943"/>
                        <a:pt x="3689" y="161923"/>
                        <a:pt x="3709" y="161923"/>
                      </a:cubicBezTo>
                      <a:cubicBezTo>
                        <a:pt x="3689" y="161863"/>
                        <a:pt x="3789" y="161843"/>
                        <a:pt x="3808" y="161784"/>
                      </a:cubicBezTo>
                      <a:cubicBezTo>
                        <a:pt x="3808" y="161784"/>
                        <a:pt x="3808" y="161764"/>
                        <a:pt x="3789" y="161764"/>
                      </a:cubicBezTo>
                      <a:cubicBezTo>
                        <a:pt x="3769" y="161705"/>
                        <a:pt x="3848" y="161645"/>
                        <a:pt x="3888" y="161605"/>
                      </a:cubicBezTo>
                      <a:cubicBezTo>
                        <a:pt x="4066" y="161467"/>
                        <a:pt x="4106" y="161209"/>
                        <a:pt x="3947" y="161030"/>
                      </a:cubicBezTo>
                      <a:cubicBezTo>
                        <a:pt x="3868" y="160911"/>
                        <a:pt x="3828" y="160753"/>
                        <a:pt x="3868" y="160614"/>
                      </a:cubicBezTo>
                      <a:cubicBezTo>
                        <a:pt x="3888" y="160554"/>
                        <a:pt x="3947" y="160495"/>
                        <a:pt x="3908" y="160416"/>
                      </a:cubicBezTo>
                      <a:cubicBezTo>
                        <a:pt x="3888" y="160277"/>
                        <a:pt x="4027" y="160178"/>
                        <a:pt x="4106" y="160078"/>
                      </a:cubicBezTo>
                      <a:cubicBezTo>
                        <a:pt x="4146" y="160039"/>
                        <a:pt x="4146" y="159959"/>
                        <a:pt x="4126" y="159900"/>
                      </a:cubicBezTo>
                      <a:cubicBezTo>
                        <a:pt x="4089" y="159808"/>
                        <a:pt x="4052" y="159699"/>
                        <a:pt x="4173" y="159699"/>
                      </a:cubicBezTo>
                      <a:cubicBezTo>
                        <a:pt x="4182" y="159699"/>
                        <a:pt x="4193" y="159700"/>
                        <a:pt x="4205" y="159702"/>
                      </a:cubicBezTo>
                      <a:cubicBezTo>
                        <a:pt x="4245" y="159702"/>
                        <a:pt x="4284" y="159721"/>
                        <a:pt x="4304" y="159741"/>
                      </a:cubicBezTo>
                      <a:cubicBezTo>
                        <a:pt x="4324" y="159751"/>
                        <a:pt x="4344" y="159756"/>
                        <a:pt x="4356" y="159756"/>
                      </a:cubicBezTo>
                      <a:cubicBezTo>
                        <a:pt x="4369" y="159756"/>
                        <a:pt x="4374" y="159751"/>
                        <a:pt x="4364" y="159741"/>
                      </a:cubicBezTo>
                      <a:cubicBezTo>
                        <a:pt x="4344" y="159721"/>
                        <a:pt x="4245" y="159662"/>
                        <a:pt x="4284" y="159602"/>
                      </a:cubicBezTo>
                      <a:cubicBezTo>
                        <a:pt x="4308" y="159571"/>
                        <a:pt x="4341" y="159564"/>
                        <a:pt x="4377" y="159564"/>
                      </a:cubicBezTo>
                      <a:cubicBezTo>
                        <a:pt x="4400" y="159564"/>
                        <a:pt x="4425" y="159567"/>
                        <a:pt x="4447" y="159567"/>
                      </a:cubicBezTo>
                      <a:cubicBezTo>
                        <a:pt x="4476" y="159567"/>
                        <a:pt x="4503" y="159563"/>
                        <a:pt x="4522" y="159543"/>
                      </a:cubicBezTo>
                      <a:cubicBezTo>
                        <a:pt x="4542" y="159523"/>
                        <a:pt x="4562" y="159523"/>
                        <a:pt x="4562" y="159503"/>
                      </a:cubicBezTo>
                      <a:cubicBezTo>
                        <a:pt x="4661" y="159404"/>
                        <a:pt x="4740" y="159345"/>
                        <a:pt x="4622" y="159206"/>
                      </a:cubicBezTo>
                      <a:cubicBezTo>
                        <a:pt x="4562" y="159127"/>
                        <a:pt x="4522" y="159027"/>
                        <a:pt x="4542" y="158928"/>
                      </a:cubicBezTo>
                      <a:cubicBezTo>
                        <a:pt x="4542" y="158829"/>
                        <a:pt x="4503" y="158770"/>
                        <a:pt x="4443" y="158690"/>
                      </a:cubicBezTo>
                      <a:cubicBezTo>
                        <a:pt x="4443" y="158690"/>
                        <a:pt x="4423" y="158670"/>
                        <a:pt x="4423" y="158670"/>
                      </a:cubicBezTo>
                      <a:cubicBezTo>
                        <a:pt x="4344" y="158670"/>
                        <a:pt x="4245" y="158670"/>
                        <a:pt x="4284" y="158532"/>
                      </a:cubicBezTo>
                      <a:cubicBezTo>
                        <a:pt x="4225" y="158492"/>
                        <a:pt x="4126" y="158472"/>
                        <a:pt x="4086" y="158413"/>
                      </a:cubicBezTo>
                      <a:cubicBezTo>
                        <a:pt x="4066" y="158353"/>
                        <a:pt x="4027" y="158294"/>
                        <a:pt x="4126" y="158135"/>
                      </a:cubicBezTo>
                      <a:lnTo>
                        <a:pt x="4126" y="158115"/>
                      </a:lnTo>
                      <a:cubicBezTo>
                        <a:pt x="4126" y="158115"/>
                        <a:pt x="4066" y="158115"/>
                        <a:pt x="4046" y="158056"/>
                      </a:cubicBezTo>
                      <a:cubicBezTo>
                        <a:pt x="4027" y="157956"/>
                        <a:pt x="3888" y="157877"/>
                        <a:pt x="4066" y="157857"/>
                      </a:cubicBezTo>
                      <a:lnTo>
                        <a:pt x="4185" y="157857"/>
                      </a:lnTo>
                      <a:cubicBezTo>
                        <a:pt x="4185" y="157857"/>
                        <a:pt x="4165" y="157857"/>
                        <a:pt x="4185" y="157837"/>
                      </a:cubicBezTo>
                      <a:cubicBezTo>
                        <a:pt x="4185" y="157818"/>
                        <a:pt x="4205" y="157818"/>
                        <a:pt x="4205" y="157818"/>
                      </a:cubicBezTo>
                      <a:cubicBezTo>
                        <a:pt x="4126" y="157798"/>
                        <a:pt x="4066" y="157778"/>
                        <a:pt x="4106" y="157699"/>
                      </a:cubicBezTo>
                      <a:cubicBezTo>
                        <a:pt x="4115" y="157653"/>
                        <a:pt x="4124" y="157636"/>
                        <a:pt x="4140" y="157636"/>
                      </a:cubicBezTo>
                      <a:cubicBezTo>
                        <a:pt x="4157" y="157636"/>
                        <a:pt x="4182" y="157658"/>
                        <a:pt x="4225" y="157679"/>
                      </a:cubicBezTo>
                      <a:lnTo>
                        <a:pt x="4265" y="157679"/>
                      </a:lnTo>
                      <a:cubicBezTo>
                        <a:pt x="4265" y="157679"/>
                        <a:pt x="4265" y="157659"/>
                        <a:pt x="4284" y="157639"/>
                      </a:cubicBezTo>
                      <a:cubicBezTo>
                        <a:pt x="4403" y="157540"/>
                        <a:pt x="4344" y="157441"/>
                        <a:pt x="4324" y="157322"/>
                      </a:cubicBezTo>
                      <a:cubicBezTo>
                        <a:pt x="4304" y="157302"/>
                        <a:pt x="4324" y="157262"/>
                        <a:pt x="4324" y="157243"/>
                      </a:cubicBezTo>
                      <a:cubicBezTo>
                        <a:pt x="4324" y="157223"/>
                        <a:pt x="4324" y="157203"/>
                        <a:pt x="4324" y="157163"/>
                      </a:cubicBezTo>
                      <a:cubicBezTo>
                        <a:pt x="4324" y="157143"/>
                        <a:pt x="4304" y="157124"/>
                        <a:pt x="4284" y="157124"/>
                      </a:cubicBezTo>
                      <a:cubicBezTo>
                        <a:pt x="4086" y="156945"/>
                        <a:pt x="4027" y="156648"/>
                        <a:pt x="4146" y="156410"/>
                      </a:cubicBezTo>
                      <a:cubicBezTo>
                        <a:pt x="4304" y="156073"/>
                        <a:pt x="4324" y="155676"/>
                        <a:pt x="4185" y="155339"/>
                      </a:cubicBezTo>
                      <a:lnTo>
                        <a:pt x="4185" y="155299"/>
                      </a:lnTo>
                      <a:cubicBezTo>
                        <a:pt x="4106" y="155259"/>
                        <a:pt x="4146" y="155180"/>
                        <a:pt x="4165" y="155121"/>
                      </a:cubicBezTo>
                      <a:cubicBezTo>
                        <a:pt x="4165" y="155081"/>
                        <a:pt x="4146" y="155061"/>
                        <a:pt x="4126" y="155041"/>
                      </a:cubicBezTo>
                      <a:cubicBezTo>
                        <a:pt x="4304" y="154684"/>
                        <a:pt x="4344" y="154268"/>
                        <a:pt x="4205" y="153911"/>
                      </a:cubicBezTo>
                      <a:cubicBezTo>
                        <a:pt x="4185" y="153851"/>
                        <a:pt x="4205" y="153812"/>
                        <a:pt x="4245" y="153792"/>
                      </a:cubicBezTo>
                      <a:cubicBezTo>
                        <a:pt x="4046" y="153792"/>
                        <a:pt x="4086" y="153673"/>
                        <a:pt x="4066" y="153594"/>
                      </a:cubicBezTo>
                      <a:cubicBezTo>
                        <a:pt x="4027" y="153356"/>
                        <a:pt x="4344" y="152741"/>
                        <a:pt x="4066" y="152662"/>
                      </a:cubicBezTo>
                      <a:cubicBezTo>
                        <a:pt x="4046" y="152662"/>
                        <a:pt x="3967" y="152681"/>
                        <a:pt x="3947" y="152681"/>
                      </a:cubicBezTo>
                      <a:cubicBezTo>
                        <a:pt x="3908" y="152662"/>
                        <a:pt x="3908" y="152602"/>
                        <a:pt x="3888" y="152543"/>
                      </a:cubicBezTo>
                      <a:cubicBezTo>
                        <a:pt x="3888" y="152543"/>
                        <a:pt x="3868" y="152523"/>
                        <a:pt x="3848" y="152523"/>
                      </a:cubicBezTo>
                      <a:cubicBezTo>
                        <a:pt x="3808" y="152483"/>
                        <a:pt x="3808" y="152424"/>
                        <a:pt x="3749" y="152404"/>
                      </a:cubicBezTo>
                      <a:cubicBezTo>
                        <a:pt x="3630" y="152364"/>
                        <a:pt x="3491" y="152324"/>
                        <a:pt x="3491" y="152205"/>
                      </a:cubicBezTo>
                      <a:cubicBezTo>
                        <a:pt x="3491" y="152027"/>
                        <a:pt x="3253" y="151948"/>
                        <a:pt x="3412" y="151789"/>
                      </a:cubicBezTo>
                      <a:cubicBezTo>
                        <a:pt x="3471" y="151749"/>
                        <a:pt x="3531" y="151710"/>
                        <a:pt x="3570" y="151670"/>
                      </a:cubicBezTo>
                      <a:cubicBezTo>
                        <a:pt x="3590" y="151670"/>
                        <a:pt x="3570" y="151650"/>
                        <a:pt x="3570" y="151630"/>
                      </a:cubicBezTo>
                      <a:cubicBezTo>
                        <a:pt x="3531" y="151511"/>
                        <a:pt x="3551" y="151412"/>
                        <a:pt x="3650" y="151412"/>
                      </a:cubicBezTo>
                      <a:cubicBezTo>
                        <a:pt x="3749" y="151412"/>
                        <a:pt x="3769" y="151392"/>
                        <a:pt x="3789" y="151353"/>
                      </a:cubicBezTo>
                      <a:cubicBezTo>
                        <a:pt x="3789" y="151313"/>
                        <a:pt x="3789" y="151293"/>
                        <a:pt x="3709" y="151254"/>
                      </a:cubicBezTo>
                      <a:cubicBezTo>
                        <a:pt x="3689" y="151254"/>
                        <a:pt x="3570" y="151194"/>
                        <a:pt x="3808" y="150976"/>
                      </a:cubicBezTo>
                      <a:cubicBezTo>
                        <a:pt x="4106" y="150698"/>
                        <a:pt x="4066" y="150599"/>
                        <a:pt x="4205" y="150302"/>
                      </a:cubicBezTo>
                      <a:cubicBezTo>
                        <a:pt x="4225" y="150262"/>
                        <a:pt x="4245" y="150222"/>
                        <a:pt x="4245" y="150163"/>
                      </a:cubicBezTo>
                      <a:cubicBezTo>
                        <a:pt x="4165" y="149925"/>
                        <a:pt x="4284" y="149667"/>
                        <a:pt x="4503" y="149568"/>
                      </a:cubicBezTo>
                      <a:cubicBezTo>
                        <a:pt x="4562" y="149528"/>
                        <a:pt x="4562" y="149409"/>
                        <a:pt x="4641" y="149330"/>
                      </a:cubicBezTo>
                      <a:cubicBezTo>
                        <a:pt x="4522" y="149330"/>
                        <a:pt x="4463" y="149310"/>
                        <a:pt x="4503" y="149151"/>
                      </a:cubicBezTo>
                      <a:cubicBezTo>
                        <a:pt x="4542" y="149013"/>
                        <a:pt x="4661" y="148953"/>
                        <a:pt x="4562" y="148814"/>
                      </a:cubicBezTo>
                      <a:cubicBezTo>
                        <a:pt x="4483" y="148695"/>
                        <a:pt x="4483" y="148537"/>
                        <a:pt x="4542" y="148398"/>
                      </a:cubicBezTo>
                      <a:cubicBezTo>
                        <a:pt x="4641" y="148239"/>
                        <a:pt x="4879" y="148160"/>
                        <a:pt x="4998" y="148001"/>
                      </a:cubicBezTo>
                      <a:cubicBezTo>
                        <a:pt x="5078" y="147902"/>
                        <a:pt x="5078" y="147743"/>
                        <a:pt x="4998" y="147624"/>
                      </a:cubicBezTo>
                      <a:cubicBezTo>
                        <a:pt x="4879" y="147406"/>
                        <a:pt x="4919" y="147129"/>
                        <a:pt x="5097" y="146930"/>
                      </a:cubicBezTo>
                      <a:cubicBezTo>
                        <a:pt x="5236" y="146732"/>
                        <a:pt x="5355" y="146534"/>
                        <a:pt x="5078" y="146316"/>
                      </a:cubicBezTo>
                      <a:cubicBezTo>
                        <a:pt x="4959" y="146236"/>
                        <a:pt x="4998" y="146097"/>
                        <a:pt x="4998" y="145978"/>
                      </a:cubicBezTo>
                      <a:cubicBezTo>
                        <a:pt x="4959" y="145780"/>
                        <a:pt x="4939" y="145562"/>
                        <a:pt x="4959" y="145364"/>
                      </a:cubicBezTo>
                      <a:cubicBezTo>
                        <a:pt x="5038" y="145046"/>
                        <a:pt x="5038" y="144709"/>
                        <a:pt x="5316" y="144491"/>
                      </a:cubicBezTo>
                      <a:cubicBezTo>
                        <a:pt x="5375" y="144451"/>
                        <a:pt x="5335" y="144451"/>
                        <a:pt x="5316" y="144432"/>
                      </a:cubicBezTo>
                      <a:cubicBezTo>
                        <a:pt x="5157" y="144293"/>
                        <a:pt x="5117" y="144055"/>
                        <a:pt x="5236" y="143856"/>
                      </a:cubicBezTo>
                      <a:cubicBezTo>
                        <a:pt x="5256" y="143797"/>
                        <a:pt x="5236" y="143698"/>
                        <a:pt x="5157" y="143658"/>
                      </a:cubicBezTo>
                      <a:cubicBezTo>
                        <a:pt x="4780" y="143321"/>
                        <a:pt x="4939" y="143004"/>
                        <a:pt x="5137" y="142667"/>
                      </a:cubicBezTo>
                      <a:cubicBezTo>
                        <a:pt x="5197" y="142567"/>
                        <a:pt x="5256" y="142468"/>
                        <a:pt x="5355" y="142389"/>
                      </a:cubicBezTo>
                      <a:cubicBezTo>
                        <a:pt x="5474" y="142290"/>
                        <a:pt x="5454" y="142191"/>
                        <a:pt x="5296" y="142131"/>
                      </a:cubicBezTo>
                      <a:cubicBezTo>
                        <a:pt x="4899" y="141992"/>
                        <a:pt x="4820" y="141655"/>
                        <a:pt x="4721" y="141397"/>
                      </a:cubicBezTo>
                      <a:cubicBezTo>
                        <a:pt x="4661" y="141179"/>
                        <a:pt x="4701" y="140941"/>
                        <a:pt x="4879" y="140783"/>
                      </a:cubicBezTo>
                      <a:cubicBezTo>
                        <a:pt x="4919" y="140743"/>
                        <a:pt x="4879" y="140703"/>
                        <a:pt x="4859" y="140664"/>
                      </a:cubicBezTo>
                      <a:cubicBezTo>
                        <a:pt x="4800" y="140505"/>
                        <a:pt x="4780" y="140326"/>
                        <a:pt x="4760" y="140148"/>
                      </a:cubicBezTo>
                      <a:cubicBezTo>
                        <a:pt x="4760" y="140128"/>
                        <a:pt x="4760" y="140108"/>
                        <a:pt x="4760" y="140089"/>
                      </a:cubicBezTo>
                      <a:cubicBezTo>
                        <a:pt x="4820" y="139930"/>
                        <a:pt x="4780" y="139751"/>
                        <a:pt x="4681" y="139613"/>
                      </a:cubicBezTo>
                      <a:cubicBezTo>
                        <a:pt x="4641" y="139553"/>
                        <a:pt x="4622" y="139494"/>
                        <a:pt x="4641" y="139434"/>
                      </a:cubicBezTo>
                      <a:cubicBezTo>
                        <a:pt x="4740" y="139216"/>
                        <a:pt x="4602" y="139037"/>
                        <a:pt x="4483" y="138859"/>
                      </a:cubicBezTo>
                      <a:cubicBezTo>
                        <a:pt x="4423" y="138780"/>
                        <a:pt x="4364" y="138720"/>
                        <a:pt x="4384" y="138661"/>
                      </a:cubicBezTo>
                      <a:cubicBezTo>
                        <a:pt x="4443" y="138363"/>
                        <a:pt x="4245" y="138066"/>
                        <a:pt x="4324" y="137788"/>
                      </a:cubicBezTo>
                      <a:cubicBezTo>
                        <a:pt x="4443" y="137491"/>
                        <a:pt x="4602" y="137213"/>
                        <a:pt x="4820" y="136975"/>
                      </a:cubicBezTo>
                      <a:cubicBezTo>
                        <a:pt x="4879" y="136916"/>
                        <a:pt x="5018" y="136955"/>
                        <a:pt x="5038" y="136856"/>
                      </a:cubicBezTo>
                      <a:cubicBezTo>
                        <a:pt x="5038" y="136737"/>
                        <a:pt x="4998" y="136618"/>
                        <a:pt x="4939" y="136519"/>
                      </a:cubicBezTo>
                      <a:cubicBezTo>
                        <a:pt x="4820" y="136301"/>
                        <a:pt x="4760" y="136063"/>
                        <a:pt x="4740" y="135825"/>
                      </a:cubicBezTo>
                      <a:cubicBezTo>
                        <a:pt x="4740" y="135726"/>
                        <a:pt x="4800" y="135507"/>
                        <a:pt x="4820" y="135408"/>
                      </a:cubicBezTo>
                      <a:cubicBezTo>
                        <a:pt x="4840" y="135091"/>
                        <a:pt x="4879" y="134774"/>
                        <a:pt x="4959" y="134476"/>
                      </a:cubicBezTo>
                      <a:cubicBezTo>
                        <a:pt x="4959" y="134278"/>
                        <a:pt x="4978" y="134080"/>
                        <a:pt x="5018" y="133881"/>
                      </a:cubicBezTo>
                      <a:cubicBezTo>
                        <a:pt x="5097" y="133663"/>
                        <a:pt x="5296" y="133187"/>
                        <a:pt x="5117" y="133009"/>
                      </a:cubicBezTo>
                      <a:cubicBezTo>
                        <a:pt x="4939" y="132850"/>
                        <a:pt x="4820" y="132929"/>
                        <a:pt x="4800" y="132751"/>
                      </a:cubicBezTo>
                      <a:cubicBezTo>
                        <a:pt x="4780" y="132394"/>
                        <a:pt x="4522" y="131720"/>
                        <a:pt x="4503" y="131363"/>
                      </a:cubicBezTo>
                      <a:cubicBezTo>
                        <a:pt x="4503" y="131224"/>
                        <a:pt x="4622" y="131085"/>
                        <a:pt x="4622" y="130926"/>
                      </a:cubicBezTo>
                      <a:cubicBezTo>
                        <a:pt x="4641" y="130609"/>
                        <a:pt x="4503" y="130272"/>
                        <a:pt x="4721" y="130014"/>
                      </a:cubicBezTo>
                      <a:cubicBezTo>
                        <a:pt x="4760" y="129975"/>
                        <a:pt x="4879" y="129935"/>
                        <a:pt x="4899" y="129875"/>
                      </a:cubicBezTo>
                      <a:cubicBezTo>
                        <a:pt x="4939" y="129637"/>
                        <a:pt x="4542" y="129538"/>
                        <a:pt x="4344" y="129399"/>
                      </a:cubicBezTo>
                      <a:cubicBezTo>
                        <a:pt x="4225" y="129320"/>
                        <a:pt x="4146" y="129181"/>
                        <a:pt x="4106" y="129042"/>
                      </a:cubicBezTo>
                      <a:cubicBezTo>
                        <a:pt x="4066" y="128765"/>
                        <a:pt x="4324" y="128567"/>
                        <a:pt x="4463" y="128368"/>
                      </a:cubicBezTo>
                      <a:cubicBezTo>
                        <a:pt x="4622" y="128190"/>
                        <a:pt x="4760" y="128011"/>
                        <a:pt x="4622" y="127753"/>
                      </a:cubicBezTo>
                      <a:cubicBezTo>
                        <a:pt x="4562" y="127615"/>
                        <a:pt x="4780" y="127416"/>
                        <a:pt x="4919" y="127258"/>
                      </a:cubicBezTo>
                      <a:cubicBezTo>
                        <a:pt x="4998" y="127178"/>
                        <a:pt x="5097" y="127099"/>
                        <a:pt x="5117" y="127000"/>
                      </a:cubicBezTo>
                      <a:lnTo>
                        <a:pt x="5137" y="126960"/>
                      </a:lnTo>
                      <a:cubicBezTo>
                        <a:pt x="5117" y="126940"/>
                        <a:pt x="5078" y="126901"/>
                        <a:pt x="5137" y="126881"/>
                      </a:cubicBezTo>
                      <a:cubicBezTo>
                        <a:pt x="5137" y="126861"/>
                        <a:pt x="5117" y="126841"/>
                        <a:pt x="5117" y="126821"/>
                      </a:cubicBezTo>
                      <a:cubicBezTo>
                        <a:pt x="5117" y="126802"/>
                        <a:pt x="5117" y="126762"/>
                        <a:pt x="5117" y="126742"/>
                      </a:cubicBezTo>
                      <a:cubicBezTo>
                        <a:pt x="5058" y="126663"/>
                        <a:pt x="5038" y="126564"/>
                        <a:pt x="5058" y="126464"/>
                      </a:cubicBezTo>
                      <a:cubicBezTo>
                        <a:pt x="5058" y="126445"/>
                        <a:pt x="5117" y="126405"/>
                        <a:pt x="5117" y="126385"/>
                      </a:cubicBezTo>
                      <a:cubicBezTo>
                        <a:pt x="5097" y="126286"/>
                        <a:pt x="5117" y="126286"/>
                        <a:pt x="5177" y="126266"/>
                      </a:cubicBezTo>
                      <a:cubicBezTo>
                        <a:pt x="5177" y="126226"/>
                        <a:pt x="5177" y="126187"/>
                        <a:pt x="5197" y="126147"/>
                      </a:cubicBezTo>
                      <a:cubicBezTo>
                        <a:pt x="5177" y="126127"/>
                        <a:pt x="5177" y="126107"/>
                        <a:pt x="5177" y="126088"/>
                      </a:cubicBezTo>
                      <a:cubicBezTo>
                        <a:pt x="5236" y="125790"/>
                        <a:pt x="5197" y="125473"/>
                        <a:pt x="5078" y="125195"/>
                      </a:cubicBezTo>
                      <a:cubicBezTo>
                        <a:pt x="5058" y="125175"/>
                        <a:pt x="5078" y="125136"/>
                        <a:pt x="5117" y="125116"/>
                      </a:cubicBezTo>
                      <a:lnTo>
                        <a:pt x="5177" y="125116"/>
                      </a:lnTo>
                      <a:cubicBezTo>
                        <a:pt x="5177" y="125116"/>
                        <a:pt x="5157" y="125116"/>
                        <a:pt x="5157" y="125096"/>
                      </a:cubicBezTo>
                      <a:cubicBezTo>
                        <a:pt x="5097" y="125056"/>
                        <a:pt x="5078" y="124997"/>
                        <a:pt x="5097" y="124937"/>
                      </a:cubicBezTo>
                      <a:cubicBezTo>
                        <a:pt x="5097" y="124918"/>
                        <a:pt x="5117" y="124898"/>
                        <a:pt x="5117" y="124878"/>
                      </a:cubicBezTo>
                      <a:cubicBezTo>
                        <a:pt x="5058" y="124818"/>
                        <a:pt x="4978" y="124739"/>
                        <a:pt x="4998" y="124640"/>
                      </a:cubicBezTo>
                      <a:cubicBezTo>
                        <a:pt x="4998" y="124600"/>
                        <a:pt x="4998" y="124580"/>
                        <a:pt x="4998" y="124541"/>
                      </a:cubicBezTo>
                      <a:cubicBezTo>
                        <a:pt x="5018" y="124362"/>
                        <a:pt x="4899" y="124223"/>
                        <a:pt x="4840" y="124045"/>
                      </a:cubicBezTo>
                      <a:cubicBezTo>
                        <a:pt x="4800" y="123966"/>
                        <a:pt x="4740" y="123906"/>
                        <a:pt x="4760" y="123827"/>
                      </a:cubicBezTo>
                      <a:lnTo>
                        <a:pt x="4760" y="123807"/>
                      </a:lnTo>
                      <a:cubicBezTo>
                        <a:pt x="4721" y="123787"/>
                        <a:pt x="4701" y="123728"/>
                        <a:pt x="4721" y="123688"/>
                      </a:cubicBezTo>
                      <a:cubicBezTo>
                        <a:pt x="4701" y="123688"/>
                        <a:pt x="4681" y="123668"/>
                        <a:pt x="4661" y="123648"/>
                      </a:cubicBezTo>
                      <a:lnTo>
                        <a:pt x="4641" y="123629"/>
                      </a:lnTo>
                      <a:cubicBezTo>
                        <a:pt x="4602" y="123629"/>
                        <a:pt x="4582" y="123589"/>
                        <a:pt x="4582" y="123569"/>
                      </a:cubicBezTo>
                      <a:cubicBezTo>
                        <a:pt x="4562" y="123549"/>
                        <a:pt x="4522" y="123529"/>
                        <a:pt x="4503" y="123529"/>
                      </a:cubicBezTo>
                      <a:cubicBezTo>
                        <a:pt x="4423" y="123510"/>
                        <a:pt x="4324" y="123470"/>
                        <a:pt x="4245" y="123430"/>
                      </a:cubicBezTo>
                      <a:cubicBezTo>
                        <a:pt x="4205" y="123410"/>
                        <a:pt x="4165" y="123410"/>
                        <a:pt x="4126" y="123410"/>
                      </a:cubicBezTo>
                      <a:lnTo>
                        <a:pt x="4046" y="123410"/>
                      </a:lnTo>
                      <a:cubicBezTo>
                        <a:pt x="4035" y="123428"/>
                        <a:pt x="4016" y="123435"/>
                        <a:pt x="3997" y="123435"/>
                      </a:cubicBezTo>
                      <a:cubicBezTo>
                        <a:pt x="3951" y="123435"/>
                        <a:pt x="3899" y="123393"/>
                        <a:pt x="3927" y="123351"/>
                      </a:cubicBezTo>
                      <a:cubicBezTo>
                        <a:pt x="3789" y="123331"/>
                        <a:pt x="3670" y="123291"/>
                        <a:pt x="3570" y="123212"/>
                      </a:cubicBezTo>
                      <a:cubicBezTo>
                        <a:pt x="3372" y="123053"/>
                        <a:pt x="3630" y="122895"/>
                        <a:pt x="3610" y="122677"/>
                      </a:cubicBezTo>
                      <a:cubicBezTo>
                        <a:pt x="3610" y="122617"/>
                        <a:pt x="3610" y="122578"/>
                        <a:pt x="3590" y="122518"/>
                      </a:cubicBezTo>
                      <a:cubicBezTo>
                        <a:pt x="3590" y="122498"/>
                        <a:pt x="3570" y="122478"/>
                        <a:pt x="3570" y="122478"/>
                      </a:cubicBezTo>
                      <a:cubicBezTo>
                        <a:pt x="3511" y="122459"/>
                        <a:pt x="3451" y="122419"/>
                        <a:pt x="3432" y="122359"/>
                      </a:cubicBezTo>
                      <a:lnTo>
                        <a:pt x="3412" y="122359"/>
                      </a:lnTo>
                      <a:cubicBezTo>
                        <a:pt x="3400" y="122384"/>
                        <a:pt x="3365" y="122401"/>
                        <a:pt x="3330" y="122401"/>
                      </a:cubicBezTo>
                      <a:cubicBezTo>
                        <a:pt x="3309" y="122401"/>
                        <a:pt x="3288" y="122394"/>
                        <a:pt x="3273" y="122379"/>
                      </a:cubicBezTo>
                      <a:cubicBezTo>
                        <a:pt x="3233" y="122359"/>
                        <a:pt x="3293" y="122300"/>
                        <a:pt x="3293" y="122240"/>
                      </a:cubicBezTo>
                      <a:cubicBezTo>
                        <a:pt x="3213" y="122201"/>
                        <a:pt x="3253" y="122141"/>
                        <a:pt x="3233" y="122082"/>
                      </a:cubicBezTo>
                      <a:lnTo>
                        <a:pt x="3233" y="122082"/>
                      </a:lnTo>
                      <a:cubicBezTo>
                        <a:pt x="3159" y="122106"/>
                        <a:pt x="3116" y="122121"/>
                        <a:pt x="3092" y="122121"/>
                      </a:cubicBezTo>
                      <a:cubicBezTo>
                        <a:pt x="3058" y="122121"/>
                        <a:pt x="3063" y="122092"/>
                        <a:pt x="3075" y="122022"/>
                      </a:cubicBezTo>
                      <a:cubicBezTo>
                        <a:pt x="2995" y="121963"/>
                        <a:pt x="3055" y="121903"/>
                        <a:pt x="3035" y="121844"/>
                      </a:cubicBezTo>
                      <a:cubicBezTo>
                        <a:pt x="2983" y="121669"/>
                        <a:pt x="2992" y="121602"/>
                        <a:pt x="3103" y="121602"/>
                      </a:cubicBezTo>
                      <a:cubicBezTo>
                        <a:pt x="3118" y="121602"/>
                        <a:pt x="3135" y="121603"/>
                        <a:pt x="3154" y="121606"/>
                      </a:cubicBezTo>
                      <a:lnTo>
                        <a:pt x="3154" y="121447"/>
                      </a:lnTo>
                      <a:cubicBezTo>
                        <a:pt x="3154" y="121372"/>
                        <a:pt x="3188" y="121355"/>
                        <a:pt x="3233" y="121355"/>
                      </a:cubicBezTo>
                      <a:cubicBezTo>
                        <a:pt x="3271" y="121355"/>
                        <a:pt x="3316" y="121368"/>
                        <a:pt x="3352" y="121368"/>
                      </a:cubicBezTo>
                      <a:cubicBezTo>
                        <a:pt x="3451" y="121368"/>
                        <a:pt x="3451" y="121269"/>
                        <a:pt x="3432" y="121229"/>
                      </a:cubicBezTo>
                      <a:cubicBezTo>
                        <a:pt x="3332" y="121070"/>
                        <a:pt x="3451" y="121011"/>
                        <a:pt x="3372" y="120932"/>
                      </a:cubicBezTo>
                      <a:cubicBezTo>
                        <a:pt x="3352" y="120892"/>
                        <a:pt x="3313" y="120872"/>
                        <a:pt x="3293" y="120832"/>
                      </a:cubicBezTo>
                      <a:cubicBezTo>
                        <a:pt x="3293" y="120813"/>
                        <a:pt x="3273" y="120793"/>
                        <a:pt x="3253" y="120793"/>
                      </a:cubicBezTo>
                      <a:cubicBezTo>
                        <a:pt x="3194" y="120753"/>
                        <a:pt x="3134" y="120694"/>
                        <a:pt x="3114" y="120634"/>
                      </a:cubicBezTo>
                      <a:cubicBezTo>
                        <a:pt x="3114" y="120594"/>
                        <a:pt x="3094" y="120575"/>
                        <a:pt x="3075" y="120555"/>
                      </a:cubicBezTo>
                      <a:cubicBezTo>
                        <a:pt x="3075" y="120515"/>
                        <a:pt x="3055" y="120495"/>
                        <a:pt x="3055" y="120456"/>
                      </a:cubicBezTo>
                      <a:cubicBezTo>
                        <a:pt x="2995" y="120277"/>
                        <a:pt x="3114" y="120118"/>
                        <a:pt x="3174" y="119960"/>
                      </a:cubicBezTo>
                      <a:cubicBezTo>
                        <a:pt x="3233" y="119841"/>
                        <a:pt x="3253" y="119742"/>
                        <a:pt x="3293" y="119623"/>
                      </a:cubicBezTo>
                      <a:cubicBezTo>
                        <a:pt x="3293" y="119603"/>
                        <a:pt x="3293" y="119583"/>
                        <a:pt x="3293" y="119583"/>
                      </a:cubicBezTo>
                      <a:cubicBezTo>
                        <a:pt x="3253" y="119405"/>
                        <a:pt x="3134" y="119048"/>
                        <a:pt x="3075" y="118869"/>
                      </a:cubicBezTo>
                      <a:cubicBezTo>
                        <a:pt x="3055" y="118770"/>
                        <a:pt x="3075" y="118671"/>
                        <a:pt x="3114" y="118591"/>
                      </a:cubicBezTo>
                      <a:cubicBezTo>
                        <a:pt x="3194" y="118393"/>
                        <a:pt x="3094" y="118096"/>
                        <a:pt x="3134" y="117917"/>
                      </a:cubicBezTo>
                      <a:cubicBezTo>
                        <a:pt x="3154" y="117798"/>
                        <a:pt x="3313" y="117560"/>
                        <a:pt x="3194" y="117481"/>
                      </a:cubicBezTo>
                      <a:cubicBezTo>
                        <a:pt x="3094" y="117421"/>
                        <a:pt x="2916" y="117402"/>
                        <a:pt x="2876" y="117342"/>
                      </a:cubicBezTo>
                      <a:cubicBezTo>
                        <a:pt x="2797" y="117124"/>
                        <a:pt x="2857" y="117045"/>
                        <a:pt x="3075" y="116866"/>
                      </a:cubicBezTo>
                      <a:cubicBezTo>
                        <a:pt x="3233" y="116727"/>
                        <a:pt x="3194" y="116608"/>
                        <a:pt x="3114" y="116489"/>
                      </a:cubicBezTo>
                      <a:cubicBezTo>
                        <a:pt x="3094" y="116469"/>
                        <a:pt x="3094" y="116450"/>
                        <a:pt x="3114" y="116430"/>
                      </a:cubicBezTo>
                      <a:lnTo>
                        <a:pt x="3015" y="116430"/>
                      </a:lnTo>
                      <a:cubicBezTo>
                        <a:pt x="2817" y="116430"/>
                        <a:pt x="3015" y="116331"/>
                        <a:pt x="2956" y="116271"/>
                      </a:cubicBezTo>
                      <a:lnTo>
                        <a:pt x="2956" y="116271"/>
                      </a:lnTo>
                      <a:cubicBezTo>
                        <a:pt x="2936" y="116277"/>
                        <a:pt x="2920" y="116279"/>
                        <a:pt x="2905" y="116279"/>
                      </a:cubicBezTo>
                      <a:cubicBezTo>
                        <a:pt x="2817" y="116279"/>
                        <a:pt x="2817" y="116186"/>
                        <a:pt x="2817" y="116152"/>
                      </a:cubicBezTo>
                      <a:cubicBezTo>
                        <a:pt x="2817" y="116132"/>
                        <a:pt x="2797" y="116093"/>
                        <a:pt x="2777" y="116073"/>
                      </a:cubicBezTo>
                      <a:cubicBezTo>
                        <a:pt x="2738" y="116053"/>
                        <a:pt x="2698" y="116053"/>
                        <a:pt x="2678" y="116053"/>
                      </a:cubicBezTo>
                      <a:cubicBezTo>
                        <a:pt x="2519" y="116053"/>
                        <a:pt x="2460" y="115974"/>
                        <a:pt x="2480" y="115855"/>
                      </a:cubicBezTo>
                      <a:cubicBezTo>
                        <a:pt x="2480" y="115775"/>
                        <a:pt x="2460" y="115676"/>
                        <a:pt x="2440" y="115577"/>
                      </a:cubicBezTo>
                      <a:cubicBezTo>
                        <a:pt x="2440" y="115537"/>
                        <a:pt x="2460" y="115518"/>
                        <a:pt x="2480" y="115498"/>
                      </a:cubicBezTo>
                      <a:cubicBezTo>
                        <a:pt x="2440" y="115458"/>
                        <a:pt x="2400" y="115418"/>
                        <a:pt x="2539" y="115418"/>
                      </a:cubicBezTo>
                      <a:lnTo>
                        <a:pt x="2539" y="115379"/>
                      </a:lnTo>
                      <a:cubicBezTo>
                        <a:pt x="2480" y="115299"/>
                        <a:pt x="2519" y="115200"/>
                        <a:pt x="2599" y="115161"/>
                      </a:cubicBezTo>
                      <a:cubicBezTo>
                        <a:pt x="2599" y="115125"/>
                        <a:pt x="2627" y="115118"/>
                        <a:pt x="2659" y="115118"/>
                      </a:cubicBezTo>
                      <a:cubicBezTo>
                        <a:pt x="2680" y="115118"/>
                        <a:pt x="2702" y="115121"/>
                        <a:pt x="2718" y="115121"/>
                      </a:cubicBezTo>
                      <a:lnTo>
                        <a:pt x="2718" y="115101"/>
                      </a:lnTo>
                      <a:cubicBezTo>
                        <a:pt x="2738" y="114903"/>
                        <a:pt x="2876" y="114724"/>
                        <a:pt x="3055" y="114665"/>
                      </a:cubicBezTo>
                      <a:cubicBezTo>
                        <a:pt x="3194" y="114605"/>
                        <a:pt x="3233" y="114526"/>
                        <a:pt x="3174" y="114407"/>
                      </a:cubicBezTo>
                      <a:cubicBezTo>
                        <a:pt x="3134" y="114328"/>
                        <a:pt x="3134" y="114248"/>
                        <a:pt x="3174" y="114169"/>
                      </a:cubicBezTo>
                      <a:cubicBezTo>
                        <a:pt x="3194" y="114149"/>
                        <a:pt x="3194" y="114129"/>
                        <a:pt x="3194" y="114110"/>
                      </a:cubicBezTo>
                      <a:cubicBezTo>
                        <a:pt x="3194" y="114090"/>
                        <a:pt x="3194" y="114070"/>
                        <a:pt x="3194" y="114070"/>
                      </a:cubicBezTo>
                      <a:cubicBezTo>
                        <a:pt x="3194" y="114030"/>
                        <a:pt x="3194" y="114010"/>
                        <a:pt x="3194" y="113971"/>
                      </a:cubicBezTo>
                      <a:cubicBezTo>
                        <a:pt x="3114" y="113713"/>
                        <a:pt x="3233" y="113435"/>
                        <a:pt x="3471" y="113277"/>
                      </a:cubicBezTo>
                      <a:cubicBezTo>
                        <a:pt x="3551" y="113237"/>
                        <a:pt x="3531" y="113118"/>
                        <a:pt x="3630" y="113058"/>
                      </a:cubicBezTo>
                      <a:cubicBezTo>
                        <a:pt x="3600" y="113058"/>
                        <a:pt x="3570" y="113063"/>
                        <a:pt x="3543" y="113063"/>
                      </a:cubicBezTo>
                      <a:cubicBezTo>
                        <a:pt x="3516" y="113063"/>
                        <a:pt x="3491" y="113058"/>
                        <a:pt x="3471" y="113039"/>
                      </a:cubicBezTo>
                      <a:cubicBezTo>
                        <a:pt x="3412" y="112979"/>
                        <a:pt x="3491" y="112920"/>
                        <a:pt x="3531" y="112880"/>
                      </a:cubicBezTo>
                      <a:cubicBezTo>
                        <a:pt x="3630" y="112801"/>
                        <a:pt x="3551" y="112702"/>
                        <a:pt x="3551" y="112622"/>
                      </a:cubicBezTo>
                      <a:cubicBezTo>
                        <a:pt x="3551" y="112563"/>
                        <a:pt x="3590" y="112563"/>
                        <a:pt x="3610" y="112523"/>
                      </a:cubicBezTo>
                      <a:cubicBezTo>
                        <a:pt x="3610" y="112483"/>
                        <a:pt x="3551" y="112483"/>
                        <a:pt x="3590" y="112444"/>
                      </a:cubicBezTo>
                      <a:cubicBezTo>
                        <a:pt x="3789" y="112226"/>
                        <a:pt x="3769" y="111948"/>
                        <a:pt x="3967" y="111750"/>
                      </a:cubicBezTo>
                      <a:cubicBezTo>
                        <a:pt x="4066" y="111631"/>
                        <a:pt x="3987" y="111531"/>
                        <a:pt x="3967" y="111413"/>
                      </a:cubicBezTo>
                      <a:cubicBezTo>
                        <a:pt x="3888" y="111274"/>
                        <a:pt x="3888" y="111115"/>
                        <a:pt x="3927" y="110956"/>
                      </a:cubicBezTo>
                      <a:cubicBezTo>
                        <a:pt x="3947" y="110937"/>
                        <a:pt x="3967" y="110917"/>
                        <a:pt x="3987" y="110897"/>
                      </a:cubicBezTo>
                      <a:cubicBezTo>
                        <a:pt x="3927" y="110897"/>
                        <a:pt x="3868" y="110897"/>
                        <a:pt x="3868" y="110837"/>
                      </a:cubicBezTo>
                      <a:cubicBezTo>
                        <a:pt x="3868" y="110798"/>
                        <a:pt x="3888" y="110778"/>
                        <a:pt x="3927" y="110778"/>
                      </a:cubicBezTo>
                      <a:cubicBezTo>
                        <a:pt x="4007" y="110778"/>
                        <a:pt x="3987" y="110818"/>
                        <a:pt x="3987" y="110857"/>
                      </a:cubicBezTo>
                      <a:lnTo>
                        <a:pt x="4007" y="110857"/>
                      </a:lnTo>
                      <a:cubicBezTo>
                        <a:pt x="4027" y="110837"/>
                        <a:pt x="4027" y="110798"/>
                        <a:pt x="4027" y="110778"/>
                      </a:cubicBezTo>
                      <a:cubicBezTo>
                        <a:pt x="4066" y="110718"/>
                        <a:pt x="4106" y="110639"/>
                        <a:pt x="4146" y="110599"/>
                      </a:cubicBezTo>
                      <a:cubicBezTo>
                        <a:pt x="4284" y="110461"/>
                        <a:pt x="4284" y="110242"/>
                        <a:pt x="4146" y="110123"/>
                      </a:cubicBezTo>
                      <a:cubicBezTo>
                        <a:pt x="4046" y="110024"/>
                        <a:pt x="4007" y="109885"/>
                        <a:pt x="4027" y="109747"/>
                      </a:cubicBezTo>
                      <a:cubicBezTo>
                        <a:pt x="4046" y="109687"/>
                        <a:pt x="4027" y="109628"/>
                        <a:pt x="4007" y="109568"/>
                      </a:cubicBezTo>
                      <a:cubicBezTo>
                        <a:pt x="3967" y="109529"/>
                        <a:pt x="3908" y="109449"/>
                        <a:pt x="3947" y="109390"/>
                      </a:cubicBezTo>
                      <a:lnTo>
                        <a:pt x="3967" y="109370"/>
                      </a:lnTo>
                      <a:cubicBezTo>
                        <a:pt x="3947" y="109310"/>
                        <a:pt x="3908" y="109271"/>
                        <a:pt x="3947" y="109231"/>
                      </a:cubicBezTo>
                      <a:cubicBezTo>
                        <a:pt x="3947" y="109231"/>
                        <a:pt x="3947" y="109211"/>
                        <a:pt x="3947" y="109211"/>
                      </a:cubicBezTo>
                      <a:cubicBezTo>
                        <a:pt x="3908" y="109092"/>
                        <a:pt x="3947" y="108953"/>
                        <a:pt x="4027" y="108854"/>
                      </a:cubicBezTo>
                      <a:cubicBezTo>
                        <a:pt x="4146" y="108735"/>
                        <a:pt x="4165" y="108577"/>
                        <a:pt x="4265" y="108438"/>
                      </a:cubicBezTo>
                      <a:cubicBezTo>
                        <a:pt x="4284" y="108418"/>
                        <a:pt x="4304" y="108378"/>
                        <a:pt x="4324" y="108358"/>
                      </a:cubicBezTo>
                      <a:cubicBezTo>
                        <a:pt x="4284" y="108299"/>
                        <a:pt x="4284" y="108259"/>
                        <a:pt x="4364" y="108220"/>
                      </a:cubicBezTo>
                      <a:cubicBezTo>
                        <a:pt x="4344" y="108200"/>
                        <a:pt x="4304" y="108160"/>
                        <a:pt x="4284" y="108121"/>
                      </a:cubicBezTo>
                      <a:cubicBezTo>
                        <a:pt x="4185" y="107942"/>
                        <a:pt x="4027" y="107764"/>
                        <a:pt x="4205" y="107565"/>
                      </a:cubicBezTo>
                      <a:cubicBezTo>
                        <a:pt x="4265" y="107506"/>
                        <a:pt x="4165" y="107446"/>
                        <a:pt x="4126" y="107387"/>
                      </a:cubicBezTo>
                      <a:cubicBezTo>
                        <a:pt x="4027" y="107188"/>
                        <a:pt x="3868" y="107010"/>
                        <a:pt x="3967" y="106772"/>
                      </a:cubicBezTo>
                      <a:cubicBezTo>
                        <a:pt x="3987" y="106712"/>
                        <a:pt x="4046" y="106653"/>
                        <a:pt x="4046" y="106594"/>
                      </a:cubicBezTo>
                      <a:cubicBezTo>
                        <a:pt x="4046" y="106375"/>
                        <a:pt x="4185" y="106177"/>
                        <a:pt x="4384" y="106098"/>
                      </a:cubicBezTo>
                      <a:cubicBezTo>
                        <a:pt x="4522" y="106058"/>
                        <a:pt x="4503" y="105959"/>
                        <a:pt x="4364" y="105899"/>
                      </a:cubicBezTo>
                      <a:cubicBezTo>
                        <a:pt x="4027" y="105761"/>
                        <a:pt x="3789" y="105483"/>
                        <a:pt x="3729" y="105146"/>
                      </a:cubicBezTo>
                      <a:cubicBezTo>
                        <a:pt x="3670" y="104908"/>
                        <a:pt x="3729" y="104650"/>
                        <a:pt x="3888" y="104452"/>
                      </a:cubicBezTo>
                      <a:cubicBezTo>
                        <a:pt x="3808" y="104432"/>
                        <a:pt x="3848" y="104392"/>
                        <a:pt x="3888" y="104353"/>
                      </a:cubicBezTo>
                      <a:cubicBezTo>
                        <a:pt x="3868" y="104333"/>
                        <a:pt x="3868" y="104333"/>
                        <a:pt x="3868" y="104333"/>
                      </a:cubicBezTo>
                      <a:cubicBezTo>
                        <a:pt x="3769" y="104253"/>
                        <a:pt x="3709" y="104134"/>
                        <a:pt x="3729" y="104015"/>
                      </a:cubicBezTo>
                      <a:cubicBezTo>
                        <a:pt x="3729" y="103996"/>
                        <a:pt x="3729" y="103976"/>
                        <a:pt x="3729" y="103976"/>
                      </a:cubicBezTo>
                      <a:cubicBezTo>
                        <a:pt x="3689" y="103916"/>
                        <a:pt x="3729" y="103857"/>
                        <a:pt x="3789" y="103817"/>
                      </a:cubicBezTo>
                      <a:cubicBezTo>
                        <a:pt x="3789" y="103797"/>
                        <a:pt x="3789" y="103777"/>
                        <a:pt x="3789" y="103758"/>
                      </a:cubicBezTo>
                      <a:cubicBezTo>
                        <a:pt x="3749" y="103500"/>
                        <a:pt x="3610" y="103262"/>
                        <a:pt x="3630" y="102984"/>
                      </a:cubicBezTo>
                      <a:cubicBezTo>
                        <a:pt x="3630" y="102826"/>
                        <a:pt x="3570" y="102667"/>
                        <a:pt x="3451" y="102548"/>
                      </a:cubicBezTo>
                      <a:cubicBezTo>
                        <a:pt x="3332" y="102369"/>
                        <a:pt x="3194" y="102191"/>
                        <a:pt x="3293" y="102112"/>
                      </a:cubicBezTo>
                      <a:cubicBezTo>
                        <a:pt x="3392" y="102032"/>
                        <a:pt x="3471" y="101973"/>
                        <a:pt x="3432" y="101953"/>
                      </a:cubicBezTo>
                      <a:cubicBezTo>
                        <a:pt x="3418" y="101939"/>
                        <a:pt x="3404" y="101925"/>
                        <a:pt x="3390" y="101925"/>
                      </a:cubicBezTo>
                      <a:cubicBezTo>
                        <a:pt x="3384" y="101925"/>
                        <a:pt x="3378" y="101927"/>
                        <a:pt x="3372" y="101933"/>
                      </a:cubicBezTo>
                      <a:cubicBezTo>
                        <a:pt x="3352" y="101933"/>
                        <a:pt x="3293" y="101933"/>
                        <a:pt x="3293" y="101893"/>
                      </a:cubicBezTo>
                      <a:cubicBezTo>
                        <a:pt x="3293" y="101834"/>
                        <a:pt x="3313" y="101775"/>
                        <a:pt x="3332" y="101715"/>
                      </a:cubicBezTo>
                      <a:cubicBezTo>
                        <a:pt x="3332" y="101695"/>
                        <a:pt x="3352" y="101675"/>
                        <a:pt x="3352" y="101656"/>
                      </a:cubicBezTo>
                      <a:lnTo>
                        <a:pt x="3332" y="101636"/>
                      </a:lnTo>
                      <a:cubicBezTo>
                        <a:pt x="3055" y="101517"/>
                        <a:pt x="3233" y="101477"/>
                        <a:pt x="3332" y="101437"/>
                      </a:cubicBezTo>
                      <a:cubicBezTo>
                        <a:pt x="3332" y="101418"/>
                        <a:pt x="3332" y="101398"/>
                        <a:pt x="3332" y="101378"/>
                      </a:cubicBezTo>
                      <a:cubicBezTo>
                        <a:pt x="3432" y="101061"/>
                        <a:pt x="3749" y="100902"/>
                        <a:pt x="3987" y="100624"/>
                      </a:cubicBezTo>
                      <a:cubicBezTo>
                        <a:pt x="4007" y="100565"/>
                        <a:pt x="4027" y="100485"/>
                        <a:pt x="4027" y="100406"/>
                      </a:cubicBezTo>
                      <a:cubicBezTo>
                        <a:pt x="4027" y="100406"/>
                        <a:pt x="4027" y="100386"/>
                        <a:pt x="4027" y="100366"/>
                      </a:cubicBezTo>
                      <a:cubicBezTo>
                        <a:pt x="4027" y="100228"/>
                        <a:pt x="3789" y="100228"/>
                        <a:pt x="3769" y="100089"/>
                      </a:cubicBezTo>
                      <a:cubicBezTo>
                        <a:pt x="3769" y="100010"/>
                        <a:pt x="3749" y="99950"/>
                        <a:pt x="3709" y="99891"/>
                      </a:cubicBezTo>
                      <a:cubicBezTo>
                        <a:pt x="3650" y="99772"/>
                        <a:pt x="3670" y="99633"/>
                        <a:pt x="3729" y="99514"/>
                      </a:cubicBezTo>
                      <a:cubicBezTo>
                        <a:pt x="3769" y="99315"/>
                        <a:pt x="3808" y="99117"/>
                        <a:pt x="3808" y="98919"/>
                      </a:cubicBezTo>
                      <a:cubicBezTo>
                        <a:pt x="3789" y="98681"/>
                        <a:pt x="3848" y="98443"/>
                        <a:pt x="3967" y="98245"/>
                      </a:cubicBezTo>
                      <a:cubicBezTo>
                        <a:pt x="4046" y="98185"/>
                        <a:pt x="3987" y="98145"/>
                        <a:pt x="3967" y="98086"/>
                      </a:cubicBezTo>
                      <a:cubicBezTo>
                        <a:pt x="3908" y="97868"/>
                        <a:pt x="3947" y="97630"/>
                        <a:pt x="4086" y="97431"/>
                      </a:cubicBezTo>
                      <a:cubicBezTo>
                        <a:pt x="4205" y="97253"/>
                        <a:pt x="4126" y="96995"/>
                        <a:pt x="4146" y="96777"/>
                      </a:cubicBezTo>
                      <a:cubicBezTo>
                        <a:pt x="4146" y="96777"/>
                        <a:pt x="4146" y="96757"/>
                        <a:pt x="4146" y="96737"/>
                      </a:cubicBezTo>
                      <a:cubicBezTo>
                        <a:pt x="4126" y="96737"/>
                        <a:pt x="4086" y="96718"/>
                        <a:pt x="4066" y="96718"/>
                      </a:cubicBezTo>
                      <a:lnTo>
                        <a:pt x="4046" y="96718"/>
                      </a:lnTo>
                      <a:cubicBezTo>
                        <a:pt x="3808" y="96718"/>
                        <a:pt x="3769" y="96599"/>
                        <a:pt x="3749" y="96480"/>
                      </a:cubicBezTo>
                      <a:cubicBezTo>
                        <a:pt x="3729" y="96341"/>
                        <a:pt x="3749" y="96182"/>
                        <a:pt x="3729" y="96023"/>
                      </a:cubicBezTo>
                      <a:cubicBezTo>
                        <a:pt x="3709" y="95865"/>
                        <a:pt x="3650" y="95726"/>
                        <a:pt x="3570" y="95587"/>
                      </a:cubicBezTo>
                      <a:cubicBezTo>
                        <a:pt x="3432" y="95409"/>
                        <a:pt x="3432" y="95151"/>
                        <a:pt x="3551" y="94953"/>
                      </a:cubicBezTo>
                      <a:cubicBezTo>
                        <a:pt x="3590" y="94873"/>
                        <a:pt x="3610" y="94774"/>
                        <a:pt x="3610" y="94675"/>
                      </a:cubicBezTo>
                      <a:cubicBezTo>
                        <a:pt x="3630" y="94417"/>
                        <a:pt x="3630" y="94139"/>
                        <a:pt x="3610" y="93862"/>
                      </a:cubicBezTo>
                      <a:cubicBezTo>
                        <a:pt x="3610" y="93783"/>
                        <a:pt x="3610" y="93683"/>
                        <a:pt x="3511" y="93624"/>
                      </a:cubicBezTo>
                      <a:cubicBezTo>
                        <a:pt x="3273" y="93505"/>
                        <a:pt x="3154" y="93247"/>
                        <a:pt x="3174" y="92989"/>
                      </a:cubicBezTo>
                      <a:cubicBezTo>
                        <a:pt x="3174" y="92969"/>
                        <a:pt x="3174" y="92950"/>
                        <a:pt x="3154" y="92930"/>
                      </a:cubicBezTo>
                      <a:cubicBezTo>
                        <a:pt x="3094" y="92930"/>
                        <a:pt x="3055" y="92910"/>
                        <a:pt x="3055" y="92831"/>
                      </a:cubicBezTo>
                      <a:lnTo>
                        <a:pt x="2995" y="92831"/>
                      </a:lnTo>
                      <a:cubicBezTo>
                        <a:pt x="2979" y="92833"/>
                        <a:pt x="2964" y="92834"/>
                        <a:pt x="2950" y="92834"/>
                      </a:cubicBezTo>
                      <a:cubicBezTo>
                        <a:pt x="2848" y="92834"/>
                        <a:pt x="2819" y="92767"/>
                        <a:pt x="2837" y="92593"/>
                      </a:cubicBezTo>
                      <a:cubicBezTo>
                        <a:pt x="2837" y="92573"/>
                        <a:pt x="2837" y="92573"/>
                        <a:pt x="2837" y="92553"/>
                      </a:cubicBezTo>
                      <a:lnTo>
                        <a:pt x="2738" y="92553"/>
                      </a:lnTo>
                      <a:cubicBezTo>
                        <a:pt x="2698" y="92553"/>
                        <a:pt x="2678" y="92553"/>
                        <a:pt x="2678" y="92513"/>
                      </a:cubicBezTo>
                      <a:cubicBezTo>
                        <a:pt x="2678" y="92474"/>
                        <a:pt x="2678" y="92454"/>
                        <a:pt x="2678" y="92414"/>
                      </a:cubicBezTo>
                      <a:cubicBezTo>
                        <a:pt x="2678" y="92374"/>
                        <a:pt x="2678" y="92355"/>
                        <a:pt x="2738" y="92335"/>
                      </a:cubicBezTo>
                      <a:cubicBezTo>
                        <a:pt x="2738" y="92335"/>
                        <a:pt x="2738" y="92315"/>
                        <a:pt x="2738" y="92295"/>
                      </a:cubicBezTo>
                      <a:cubicBezTo>
                        <a:pt x="2678" y="92236"/>
                        <a:pt x="2698" y="92196"/>
                        <a:pt x="2638" y="92137"/>
                      </a:cubicBezTo>
                      <a:cubicBezTo>
                        <a:pt x="2603" y="92075"/>
                        <a:pt x="2638" y="92064"/>
                        <a:pt x="2691" y="92064"/>
                      </a:cubicBezTo>
                      <a:cubicBezTo>
                        <a:pt x="2721" y="92064"/>
                        <a:pt x="2756" y="92068"/>
                        <a:pt x="2788" y="92068"/>
                      </a:cubicBezTo>
                      <a:cubicBezTo>
                        <a:pt x="2828" y="92068"/>
                        <a:pt x="2864" y="92062"/>
                        <a:pt x="2876" y="92037"/>
                      </a:cubicBezTo>
                      <a:cubicBezTo>
                        <a:pt x="2837" y="91998"/>
                        <a:pt x="2797" y="91958"/>
                        <a:pt x="2817" y="91899"/>
                      </a:cubicBezTo>
                      <a:cubicBezTo>
                        <a:pt x="2817" y="91859"/>
                        <a:pt x="2976" y="91819"/>
                        <a:pt x="3015" y="91740"/>
                      </a:cubicBezTo>
                      <a:cubicBezTo>
                        <a:pt x="2995" y="91720"/>
                        <a:pt x="2976" y="91700"/>
                        <a:pt x="2956" y="91680"/>
                      </a:cubicBezTo>
                      <a:cubicBezTo>
                        <a:pt x="2857" y="91641"/>
                        <a:pt x="2837" y="91522"/>
                        <a:pt x="2896" y="91442"/>
                      </a:cubicBezTo>
                      <a:cubicBezTo>
                        <a:pt x="2916" y="91403"/>
                        <a:pt x="2936" y="91383"/>
                        <a:pt x="2896" y="91343"/>
                      </a:cubicBezTo>
                      <a:cubicBezTo>
                        <a:pt x="2797" y="91224"/>
                        <a:pt x="2738" y="91105"/>
                        <a:pt x="2658" y="90966"/>
                      </a:cubicBezTo>
                      <a:cubicBezTo>
                        <a:pt x="2559" y="90828"/>
                        <a:pt x="2658" y="90768"/>
                        <a:pt x="2698" y="90669"/>
                      </a:cubicBezTo>
                      <a:cubicBezTo>
                        <a:pt x="2916" y="90292"/>
                        <a:pt x="2936" y="89816"/>
                        <a:pt x="2738" y="89420"/>
                      </a:cubicBezTo>
                      <a:cubicBezTo>
                        <a:pt x="2698" y="89301"/>
                        <a:pt x="2698" y="89182"/>
                        <a:pt x="2777" y="89063"/>
                      </a:cubicBezTo>
                      <a:cubicBezTo>
                        <a:pt x="2956" y="88785"/>
                        <a:pt x="2956" y="88428"/>
                        <a:pt x="2777" y="88150"/>
                      </a:cubicBezTo>
                      <a:cubicBezTo>
                        <a:pt x="2599" y="87912"/>
                        <a:pt x="2559" y="87615"/>
                        <a:pt x="2698" y="87357"/>
                      </a:cubicBezTo>
                      <a:cubicBezTo>
                        <a:pt x="2738" y="87238"/>
                        <a:pt x="2757" y="87139"/>
                        <a:pt x="2738" y="87020"/>
                      </a:cubicBezTo>
                      <a:lnTo>
                        <a:pt x="2738" y="86961"/>
                      </a:lnTo>
                      <a:lnTo>
                        <a:pt x="2678" y="86921"/>
                      </a:lnTo>
                      <a:cubicBezTo>
                        <a:pt x="2579" y="86861"/>
                        <a:pt x="2460" y="86802"/>
                        <a:pt x="2460" y="86703"/>
                      </a:cubicBezTo>
                      <a:cubicBezTo>
                        <a:pt x="2420" y="86683"/>
                        <a:pt x="2420" y="86663"/>
                        <a:pt x="2400" y="86623"/>
                      </a:cubicBezTo>
                      <a:cubicBezTo>
                        <a:pt x="2202" y="86584"/>
                        <a:pt x="2043" y="86385"/>
                        <a:pt x="2063" y="86167"/>
                      </a:cubicBezTo>
                      <a:cubicBezTo>
                        <a:pt x="2043" y="85969"/>
                        <a:pt x="2083" y="85751"/>
                        <a:pt x="2182" y="85572"/>
                      </a:cubicBezTo>
                      <a:cubicBezTo>
                        <a:pt x="2301" y="85354"/>
                        <a:pt x="2500" y="85176"/>
                        <a:pt x="2738" y="85077"/>
                      </a:cubicBezTo>
                      <a:cubicBezTo>
                        <a:pt x="2817" y="85037"/>
                        <a:pt x="2817" y="84958"/>
                        <a:pt x="2817" y="84878"/>
                      </a:cubicBezTo>
                      <a:cubicBezTo>
                        <a:pt x="2698" y="84482"/>
                        <a:pt x="2797" y="84045"/>
                        <a:pt x="3094" y="83748"/>
                      </a:cubicBezTo>
                      <a:cubicBezTo>
                        <a:pt x="3154" y="83688"/>
                        <a:pt x="3154" y="83609"/>
                        <a:pt x="3094" y="83569"/>
                      </a:cubicBezTo>
                      <a:cubicBezTo>
                        <a:pt x="2896" y="83391"/>
                        <a:pt x="2936" y="83093"/>
                        <a:pt x="3154" y="82974"/>
                      </a:cubicBezTo>
                      <a:cubicBezTo>
                        <a:pt x="3174" y="82955"/>
                        <a:pt x="3194" y="82955"/>
                        <a:pt x="3213" y="82935"/>
                      </a:cubicBezTo>
                      <a:lnTo>
                        <a:pt x="3253" y="82935"/>
                      </a:lnTo>
                      <a:cubicBezTo>
                        <a:pt x="3253" y="82915"/>
                        <a:pt x="3273" y="82895"/>
                        <a:pt x="3313" y="82895"/>
                      </a:cubicBezTo>
                      <a:cubicBezTo>
                        <a:pt x="3332" y="82875"/>
                        <a:pt x="3352" y="82855"/>
                        <a:pt x="3372" y="82836"/>
                      </a:cubicBezTo>
                      <a:cubicBezTo>
                        <a:pt x="3372" y="82816"/>
                        <a:pt x="3372" y="82816"/>
                        <a:pt x="3372" y="82796"/>
                      </a:cubicBezTo>
                      <a:cubicBezTo>
                        <a:pt x="3372" y="82558"/>
                        <a:pt x="3451" y="82340"/>
                        <a:pt x="3590" y="82161"/>
                      </a:cubicBezTo>
                      <a:cubicBezTo>
                        <a:pt x="3670" y="82082"/>
                        <a:pt x="3590" y="82003"/>
                        <a:pt x="3570" y="81904"/>
                      </a:cubicBezTo>
                      <a:cubicBezTo>
                        <a:pt x="3551" y="81745"/>
                        <a:pt x="3670" y="81428"/>
                        <a:pt x="3650" y="81269"/>
                      </a:cubicBezTo>
                      <a:cubicBezTo>
                        <a:pt x="3650" y="81269"/>
                        <a:pt x="3650" y="81249"/>
                        <a:pt x="3650" y="81249"/>
                      </a:cubicBezTo>
                      <a:cubicBezTo>
                        <a:pt x="3630" y="81110"/>
                        <a:pt x="3749" y="80991"/>
                        <a:pt x="3789" y="80853"/>
                      </a:cubicBezTo>
                      <a:cubicBezTo>
                        <a:pt x="3808" y="80773"/>
                        <a:pt x="3888" y="80674"/>
                        <a:pt x="3789" y="80615"/>
                      </a:cubicBezTo>
                      <a:cubicBezTo>
                        <a:pt x="3570" y="80416"/>
                        <a:pt x="3590" y="80178"/>
                        <a:pt x="3570" y="79940"/>
                      </a:cubicBezTo>
                      <a:cubicBezTo>
                        <a:pt x="3570" y="79920"/>
                        <a:pt x="3570" y="79901"/>
                        <a:pt x="3570" y="79881"/>
                      </a:cubicBezTo>
                      <a:cubicBezTo>
                        <a:pt x="3551" y="79861"/>
                        <a:pt x="3551" y="79841"/>
                        <a:pt x="3551" y="79841"/>
                      </a:cubicBezTo>
                      <a:cubicBezTo>
                        <a:pt x="3531" y="79801"/>
                        <a:pt x="3511" y="79782"/>
                        <a:pt x="3491" y="79762"/>
                      </a:cubicBezTo>
                      <a:cubicBezTo>
                        <a:pt x="3432" y="79623"/>
                        <a:pt x="3471" y="79484"/>
                        <a:pt x="3551" y="79385"/>
                      </a:cubicBezTo>
                      <a:cubicBezTo>
                        <a:pt x="3670" y="79246"/>
                        <a:pt x="3689" y="79147"/>
                        <a:pt x="3551" y="79008"/>
                      </a:cubicBezTo>
                      <a:cubicBezTo>
                        <a:pt x="3531" y="78988"/>
                        <a:pt x="3531" y="78969"/>
                        <a:pt x="3531" y="78929"/>
                      </a:cubicBezTo>
                      <a:cubicBezTo>
                        <a:pt x="3531" y="78909"/>
                        <a:pt x="3531" y="78909"/>
                        <a:pt x="3531" y="78889"/>
                      </a:cubicBezTo>
                      <a:cubicBezTo>
                        <a:pt x="3471" y="78830"/>
                        <a:pt x="3471" y="78810"/>
                        <a:pt x="3570" y="78770"/>
                      </a:cubicBezTo>
                      <a:cubicBezTo>
                        <a:pt x="3570" y="78750"/>
                        <a:pt x="3570" y="78731"/>
                        <a:pt x="3570" y="78731"/>
                      </a:cubicBezTo>
                      <a:cubicBezTo>
                        <a:pt x="3412" y="78473"/>
                        <a:pt x="3491" y="78175"/>
                        <a:pt x="3451" y="77917"/>
                      </a:cubicBezTo>
                      <a:cubicBezTo>
                        <a:pt x="3392" y="77600"/>
                        <a:pt x="3293" y="77303"/>
                        <a:pt x="3233" y="76966"/>
                      </a:cubicBezTo>
                      <a:cubicBezTo>
                        <a:pt x="3233" y="76966"/>
                        <a:pt x="3233" y="76946"/>
                        <a:pt x="3233" y="76926"/>
                      </a:cubicBezTo>
                      <a:cubicBezTo>
                        <a:pt x="3114" y="76866"/>
                        <a:pt x="3094" y="76767"/>
                        <a:pt x="3194" y="76688"/>
                      </a:cubicBezTo>
                      <a:cubicBezTo>
                        <a:pt x="3194" y="76668"/>
                        <a:pt x="3194" y="76668"/>
                        <a:pt x="3194" y="76648"/>
                      </a:cubicBezTo>
                      <a:cubicBezTo>
                        <a:pt x="3174" y="76430"/>
                        <a:pt x="3233" y="76192"/>
                        <a:pt x="3352" y="76014"/>
                      </a:cubicBezTo>
                      <a:cubicBezTo>
                        <a:pt x="3372" y="75994"/>
                        <a:pt x="3392" y="75974"/>
                        <a:pt x="3392" y="75954"/>
                      </a:cubicBezTo>
                      <a:cubicBezTo>
                        <a:pt x="3372" y="75915"/>
                        <a:pt x="3372" y="75855"/>
                        <a:pt x="3372" y="75815"/>
                      </a:cubicBezTo>
                      <a:cubicBezTo>
                        <a:pt x="3372" y="75796"/>
                        <a:pt x="3352" y="75796"/>
                        <a:pt x="3352" y="75776"/>
                      </a:cubicBezTo>
                      <a:cubicBezTo>
                        <a:pt x="3313" y="75577"/>
                        <a:pt x="3293" y="75379"/>
                        <a:pt x="3293" y="75181"/>
                      </a:cubicBezTo>
                      <a:cubicBezTo>
                        <a:pt x="3293" y="75062"/>
                        <a:pt x="3432" y="75002"/>
                        <a:pt x="3471" y="74903"/>
                      </a:cubicBezTo>
                      <a:cubicBezTo>
                        <a:pt x="3551" y="74645"/>
                        <a:pt x="3372" y="74130"/>
                        <a:pt x="3293" y="73892"/>
                      </a:cubicBezTo>
                      <a:cubicBezTo>
                        <a:pt x="3194" y="73555"/>
                        <a:pt x="3253" y="73178"/>
                        <a:pt x="2976" y="72861"/>
                      </a:cubicBezTo>
                      <a:cubicBezTo>
                        <a:pt x="2896" y="72742"/>
                        <a:pt x="2876" y="72603"/>
                        <a:pt x="2936" y="72484"/>
                      </a:cubicBezTo>
                      <a:cubicBezTo>
                        <a:pt x="2976" y="72404"/>
                        <a:pt x="2956" y="72325"/>
                        <a:pt x="2916" y="72266"/>
                      </a:cubicBezTo>
                      <a:cubicBezTo>
                        <a:pt x="2896" y="72206"/>
                        <a:pt x="2896" y="72127"/>
                        <a:pt x="2916" y="72067"/>
                      </a:cubicBezTo>
                      <a:cubicBezTo>
                        <a:pt x="2857" y="72067"/>
                        <a:pt x="2817" y="72047"/>
                        <a:pt x="2797" y="71968"/>
                      </a:cubicBezTo>
                      <a:cubicBezTo>
                        <a:pt x="2777" y="71909"/>
                        <a:pt x="2817" y="71889"/>
                        <a:pt x="2876" y="71849"/>
                      </a:cubicBezTo>
                      <a:cubicBezTo>
                        <a:pt x="2916" y="71671"/>
                        <a:pt x="3035" y="71512"/>
                        <a:pt x="2876" y="71314"/>
                      </a:cubicBezTo>
                      <a:cubicBezTo>
                        <a:pt x="2837" y="71294"/>
                        <a:pt x="2876" y="71234"/>
                        <a:pt x="2896" y="71195"/>
                      </a:cubicBezTo>
                      <a:cubicBezTo>
                        <a:pt x="3015" y="71016"/>
                        <a:pt x="3075" y="70778"/>
                        <a:pt x="3075" y="70560"/>
                      </a:cubicBezTo>
                      <a:cubicBezTo>
                        <a:pt x="3075" y="70441"/>
                        <a:pt x="3055" y="70322"/>
                        <a:pt x="2976" y="70223"/>
                      </a:cubicBezTo>
                      <a:cubicBezTo>
                        <a:pt x="2857" y="69866"/>
                        <a:pt x="2817" y="69509"/>
                        <a:pt x="2857" y="69152"/>
                      </a:cubicBezTo>
                      <a:cubicBezTo>
                        <a:pt x="2857" y="69013"/>
                        <a:pt x="2658" y="68974"/>
                        <a:pt x="2678" y="68835"/>
                      </a:cubicBezTo>
                      <a:cubicBezTo>
                        <a:pt x="2658" y="68716"/>
                        <a:pt x="2678" y="68577"/>
                        <a:pt x="2718" y="68458"/>
                      </a:cubicBezTo>
                      <a:cubicBezTo>
                        <a:pt x="2857" y="68121"/>
                        <a:pt x="2876" y="67764"/>
                        <a:pt x="2777" y="67407"/>
                      </a:cubicBezTo>
                      <a:cubicBezTo>
                        <a:pt x="2718" y="67209"/>
                        <a:pt x="2579" y="67268"/>
                        <a:pt x="2480" y="67149"/>
                      </a:cubicBezTo>
                      <a:cubicBezTo>
                        <a:pt x="2420" y="67090"/>
                        <a:pt x="2381" y="66990"/>
                        <a:pt x="2361" y="66911"/>
                      </a:cubicBezTo>
                      <a:cubicBezTo>
                        <a:pt x="2301" y="66871"/>
                        <a:pt x="2301" y="66832"/>
                        <a:pt x="2321" y="66772"/>
                      </a:cubicBezTo>
                      <a:cubicBezTo>
                        <a:pt x="2361" y="66733"/>
                        <a:pt x="2301" y="66752"/>
                        <a:pt x="2301" y="66733"/>
                      </a:cubicBezTo>
                      <a:cubicBezTo>
                        <a:pt x="2222" y="66614"/>
                        <a:pt x="2262" y="66475"/>
                        <a:pt x="2381" y="66415"/>
                      </a:cubicBezTo>
                      <a:cubicBezTo>
                        <a:pt x="2400" y="66396"/>
                        <a:pt x="2420" y="66396"/>
                        <a:pt x="2440" y="66396"/>
                      </a:cubicBezTo>
                      <a:cubicBezTo>
                        <a:pt x="2519" y="66277"/>
                        <a:pt x="2559" y="66177"/>
                        <a:pt x="2579" y="66058"/>
                      </a:cubicBezTo>
                      <a:cubicBezTo>
                        <a:pt x="2658" y="65801"/>
                        <a:pt x="2698" y="65523"/>
                        <a:pt x="2698" y="65265"/>
                      </a:cubicBezTo>
                      <a:cubicBezTo>
                        <a:pt x="2698" y="65186"/>
                        <a:pt x="2738" y="65126"/>
                        <a:pt x="2797" y="65087"/>
                      </a:cubicBezTo>
                      <a:cubicBezTo>
                        <a:pt x="2837" y="65067"/>
                        <a:pt x="2797" y="65047"/>
                        <a:pt x="2797" y="65007"/>
                      </a:cubicBezTo>
                      <a:cubicBezTo>
                        <a:pt x="2400" y="64512"/>
                        <a:pt x="2222" y="63897"/>
                        <a:pt x="2500" y="63342"/>
                      </a:cubicBezTo>
                      <a:cubicBezTo>
                        <a:pt x="2539" y="63282"/>
                        <a:pt x="2559" y="63223"/>
                        <a:pt x="2579" y="63143"/>
                      </a:cubicBezTo>
                      <a:cubicBezTo>
                        <a:pt x="2579" y="63044"/>
                        <a:pt x="2559" y="62925"/>
                        <a:pt x="2519" y="62826"/>
                      </a:cubicBezTo>
                      <a:cubicBezTo>
                        <a:pt x="2480" y="62747"/>
                        <a:pt x="2500" y="62628"/>
                        <a:pt x="2539" y="62548"/>
                      </a:cubicBezTo>
                      <a:cubicBezTo>
                        <a:pt x="2718" y="62290"/>
                        <a:pt x="2678" y="61934"/>
                        <a:pt x="2440" y="61735"/>
                      </a:cubicBezTo>
                      <a:cubicBezTo>
                        <a:pt x="2400" y="61696"/>
                        <a:pt x="2361" y="61656"/>
                        <a:pt x="2321" y="61616"/>
                      </a:cubicBezTo>
                      <a:cubicBezTo>
                        <a:pt x="2004" y="61458"/>
                        <a:pt x="1964" y="61180"/>
                        <a:pt x="2182" y="61061"/>
                      </a:cubicBezTo>
                      <a:lnTo>
                        <a:pt x="2242" y="61041"/>
                      </a:lnTo>
                      <a:cubicBezTo>
                        <a:pt x="2242" y="60982"/>
                        <a:pt x="2242" y="60942"/>
                        <a:pt x="2281" y="60902"/>
                      </a:cubicBezTo>
                      <a:lnTo>
                        <a:pt x="2262" y="60882"/>
                      </a:lnTo>
                      <a:cubicBezTo>
                        <a:pt x="2202" y="60803"/>
                        <a:pt x="2242" y="60724"/>
                        <a:pt x="2301" y="60625"/>
                      </a:cubicBezTo>
                      <a:cubicBezTo>
                        <a:pt x="2420" y="60466"/>
                        <a:pt x="2480" y="60268"/>
                        <a:pt x="2519" y="60069"/>
                      </a:cubicBezTo>
                      <a:lnTo>
                        <a:pt x="2519" y="60030"/>
                      </a:lnTo>
                      <a:cubicBezTo>
                        <a:pt x="2440" y="59950"/>
                        <a:pt x="2460" y="59891"/>
                        <a:pt x="2579" y="59812"/>
                      </a:cubicBezTo>
                      <a:cubicBezTo>
                        <a:pt x="2579" y="59792"/>
                        <a:pt x="2579" y="59772"/>
                        <a:pt x="2599" y="59752"/>
                      </a:cubicBezTo>
                      <a:cubicBezTo>
                        <a:pt x="2599" y="59732"/>
                        <a:pt x="2638" y="59732"/>
                        <a:pt x="2638" y="59712"/>
                      </a:cubicBezTo>
                      <a:cubicBezTo>
                        <a:pt x="2658" y="59693"/>
                        <a:pt x="2658" y="59673"/>
                        <a:pt x="2638" y="59653"/>
                      </a:cubicBezTo>
                      <a:cubicBezTo>
                        <a:pt x="2579" y="59633"/>
                        <a:pt x="2519" y="59593"/>
                        <a:pt x="2480" y="59534"/>
                      </a:cubicBezTo>
                      <a:cubicBezTo>
                        <a:pt x="2321" y="59296"/>
                        <a:pt x="2222" y="59038"/>
                        <a:pt x="2242" y="58760"/>
                      </a:cubicBezTo>
                      <a:cubicBezTo>
                        <a:pt x="2222" y="58503"/>
                        <a:pt x="2123" y="58225"/>
                        <a:pt x="2341" y="58007"/>
                      </a:cubicBezTo>
                      <a:cubicBezTo>
                        <a:pt x="2321" y="57967"/>
                        <a:pt x="2301" y="57947"/>
                        <a:pt x="2301" y="57908"/>
                      </a:cubicBezTo>
                      <a:cubicBezTo>
                        <a:pt x="2301" y="57888"/>
                        <a:pt x="2361" y="57868"/>
                        <a:pt x="2440" y="57848"/>
                      </a:cubicBezTo>
                      <a:cubicBezTo>
                        <a:pt x="2460" y="57828"/>
                        <a:pt x="2460" y="57828"/>
                        <a:pt x="2480" y="57809"/>
                      </a:cubicBezTo>
                      <a:cubicBezTo>
                        <a:pt x="2519" y="57709"/>
                        <a:pt x="2420" y="57670"/>
                        <a:pt x="2381" y="57590"/>
                      </a:cubicBezTo>
                      <a:cubicBezTo>
                        <a:pt x="2262" y="57471"/>
                        <a:pt x="2222" y="57293"/>
                        <a:pt x="2281" y="57134"/>
                      </a:cubicBezTo>
                      <a:cubicBezTo>
                        <a:pt x="2321" y="57015"/>
                        <a:pt x="2262" y="56896"/>
                        <a:pt x="2281" y="56777"/>
                      </a:cubicBezTo>
                      <a:cubicBezTo>
                        <a:pt x="2281" y="56758"/>
                        <a:pt x="2281" y="56738"/>
                        <a:pt x="2281" y="56718"/>
                      </a:cubicBezTo>
                      <a:cubicBezTo>
                        <a:pt x="2281" y="56698"/>
                        <a:pt x="2281" y="56698"/>
                        <a:pt x="2281" y="56678"/>
                      </a:cubicBezTo>
                      <a:cubicBezTo>
                        <a:pt x="2301" y="56658"/>
                        <a:pt x="2301" y="56639"/>
                        <a:pt x="2281" y="56639"/>
                      </a:cubicBezTo>
                      <a:cubicBezTo>
                        <a:pt x="2281" y="56460"/>
                        <a:pt x="2321" y="56301"/>
                        <a:pt x="2500" y="56242"/>
                      </a:cubicBezTo>
                      <a:cubicBezTo>
                        <a:pt x="2619" y="56222"/>
                        <a:pt x="2896" y="56143"/>
                        <a:pt x="2896" y="56063"/>
                      </a:cubicBezTo>
                      <a:cubicBezTo>
                        <a:pt x="2896" y="55925"/>
                        <a:pt x="2718" y="55667"/>
                        <a:pt x="2718" y="55528"/>
                      </a:cubicBezTo>
                      <a:cubicBezTo>
                        <a:pt x="2718" y="55508"/>
                        <a:pt x="2757" y="55508"/>
                        <a:pt x="2797" y="55508"/>
                      </a:cubicBezTo>
                      <a:cubicBezTo>
                        <a:pt x="2757" y="55429"/>
                        <a:pt x="2797" y="55330"/>
                        <a:pt x="2896" y="55310"/>
                      </a:cubicBezTo>
                      <a:cubicBezTo>
                        <a:pt x="3174" y="55211"/>
                        <a:pt x="3213" y="54973"/>
                        <a:pt x="3332" y="54794"/>
                      </a:cubicBezTo>
                      <a:cubicBezTo>
                        <a:pt x="3412" y="54695"/>
                        <a:pt x="3352" y="54616"/>
                        <a:pt x="3293" y="54536"/>
                      </a:cubicBezTo>
                      <a:cubicBezTo>
                        <a:pt x="3213" y="54457"/>
                        <a:pt x="3194" y="54378"/>
                        <a:pt x="3352" y="54338"/>
                      </a:cubicBezTo>
                      <a:lnTo>
                        <a:pt x="3432" y="54338"/>
                      </a:lnTo>
                      <a:cubicBezTo>
                        <a:pt x="3470" y="54300"/>
                        <a:pt x="3525" y="54278"/>
                        <a:pt x="3580" y="54278"/>
                      </a:cubicBezTo>
                      <a:cubicBezTo>
                        <a:pt x="3611" y="54278"/>
                        <a:pt x="3641" y="54284"/>
                        <a:pt x="3670" y="54298"/>
                      </a:cubicBezTo>
                      <a:cubicBezTo>
                        <a:pt x="3670" y="54279"/>
                        <a:pt x="3689" y="54279"/>
                        <a:pt x="3689" y="54259"/>
                      </a:cubicBezTo>
                      <a:cubicBezTo>
                        <a:pt x="3650" y="54021"/>
                        <a:pt x="3709" y="53763"/>
                        <a:pt x="3828" y="53545"/>
                      </a:cubicBezTo>
                      <a:cubicBezTo>
                        <a:pt x="3868" y="53466"/>
                        <a:pt x="3868" y="53386"/>
                        <a:pt x="3868" y="53327"/>
                      </a:cubicBezTo>
                      <a:cubicBezTo>
                        <a:pt x="3828" y="53327"/>
                        <a:pt x="3789" y="53327"/>
                        <a:pt x="3749" y="53307"/>
                      </a:cubicBezTo>
                      <a:cubicBezTo>
                        <a:pt x="3729" y="53287"/>
                        <a:pt x="3709" y="53208"/>
                        <a:pt x="3769" y="53148"/>
                      </a:cubicBezTo>
                      <a:cubicBezTo>
                        <a:pt x="3789" y="53128"/>
                        <a:pt x="3808" y="53128"/>
                        <a:pt x="3808" y="53109"/>
                      </a:cubicBezTo>
                      <a:cubicBezTo>
                        <a:pt x="3789" y="53089"/>
                        <a:pt x="3769" y="53069"/>
                        <a:pt x="3749" y="53049"/>
                      </a:cubicBezTo>
                      <a:cubicBezTo>
                        <a:pt x="3590" y="52910"/>
                        <a:pt x="3570" y="52672"/>
                        <a:pt x="3709" y="52494"/>
                      </a:cubicBezTo>
                      <a:cubicBezTo>
                        <a:pt x="3782" y="52436"/>
                        <a:pt x="3865" y="52399"/>
                        <a:pt x="3951" y="52399"/>
                      </a:cubicBezTo>
                      <a:cubicBezTo>
                        <a:pt x="3983" y="52399"/>
                        <a:pt x="4015" y="52404"/>
                        <a:pt x="4046" y="52414"/>
                      </a:cubicBezTo>
                      <a:cubicBezTo>
                        <a:pt x="4066" y="52256"/>
                        <a:pt x="4225" y="52256"/>
                        <a:pt x="4364" y="52236"/>
                      </a:cubicBezTo>
                      <a:cubicBezTo>
                        <a:pt x="4265" y="52137"/>
                        <a:pt x="4265" y="52058"/>
                        <a:pt x="4126" y="51919"/>
                      </a:cubicBezTo>
                      <a:cubicBezTo>
                        <a:pt x="4066" y="51839"/>
                        <a:pt x="3511" y="51522"/>
                        <a:pt x="4027" y="50967"/>
                      </a:cubicBezTo>
                      <a:cubicBezTo>
                        <a:pt x="4086" y="50907"/>
                        <a:pt x="4066" y="50848"/>
                        <a:pt x="4007" y="50788"/>
                      </a:cubicBezTo>
                      <a:cubicBezTo>
                        <a:pt x="3868" y="50689"/>
                        <a:pt x="3769" y="50531"/>
                        <a:pt x="3749" y="50372"/>
                      </a:cubicBezTo>
                      <a:cubicBezTo>
                        <a:pt x="3749" y="50273"/>
                        <a:pt x="3610" y="50213"/>
                        <a:pt x="3570" y="50114"/>
                      </a:cubicBezTo>
                      <a:cubicBezTo>
                        <a:pt x="3392" y="49777"/>
                        <a:pt x="3570" y="48984"/>
                        <a:pt x="3709" y="48627"/>
                      </a:cubicBezTo>
                      <a:cubicBezTo>
                        <a:pt x="3749" y="48547"/>
                        <a:pt x="3729" y="48468"/>
                        <a:pt x="3670" y="48409"/>
                      </a:cubicBezTo>
                      <a:cubicBezTo>
                        <a:pt x="3551" y="48309"/>
                        <a:pt x="3570" y="48210"/>
                        <a:pt x="3551" y="48091"/>
                      </a:cubicBezTo>
                      <a:cubicBezTo>
                        <a:pt x="3531" y="47774"/>
                        <a:pt x="3729" y="47496"/>
                        <a:pt x="3769" y="47199"/>
                      </a:cubicBezTo>
                      <a:cubicBezTo>
                        <a:pt x="3789" y="47139"/>
                        <a:pt x="3828" y="47080"/>
                        <a:pt x="3888" y="47060"/>
                      </a:cubicBezTo>
                      <a:lnTo>
                        <a:pt x="3908" y="47060"/>
                      </a:lnTo>
                      <a:lnTo>
                        <a:pt x="3967" y="46981"/>
                      </a:lnTo>
                      <a:cubicBezTo>
                        <a:pt x="3967" y="46981"/>
                        <a:pt x="3967" y="46981"/>
                        <a:pt x="3967" y="46961"/>
                      </a:cubicBezTo>
                      <a:cubicBezTo>
                        <a:pt x="3967" y="46882"/>
                        <a:pt x="4027" y="46822"/>
                        <a:pt x="4146" y="46802"/>
                      </a:cubicBezTo>
                      <a:cubicBezTo>
                        <a:pt x="4344" y="46782"/>
                        <a:pt x="4503" y="46723"/>
                        <a:pt x="4384" y="46505"/>
                      </a:cubicBezTo>
                      <a:cubicBezTo>
                        <a:pt x="4384" y="46485"/>
                        <a:pt x="4384" y="46465"/>
                        <a:pt x="4403" y="46425"/>
                      </a:cubicBezTo>
                      <a:cubicBezTo>
                        <a:pt x="4205" y="46366"/>
                        <a:pt x="4245" y="46227"/>
                        <a:pt x="4245" y="46108"/>
                      </a:cubicBezTo>
                      <a:cubicBezTo>
                        <a:pt x="4245" y="46108"/>
                        <a:pt x="4245" y="46088"/>
                        <a:pt x="4245" y="46088"/>
                      </a:cubicBezTo>
                      <a:cubicBezTo>
                        <a:pt x="4225" y="46068"/>
                        <a:pt x="4225" y="46049"/>
                        <a:pt x="4225" y="46029"/>
                      </a:cubicBezTo>
                      <a:cubicBezTo>
                        <a:pt x="4086" y="46029"/>
                        <a:pt x="4146" y="45910"/>
                        <a:pt x="4066" y="45870"/>
                      </a:cubicBezTo>
                      <a:cubicBezTo>
                        <a:pt x="4027" y="45850"/>
                        <a:pt x="3967" y="45850"/>
                        <a:pt x="3967" y="45791"/>
                      </a:cubicBezTo>
                      <a:cubicBezTo>
                        <a:pt x="3982" y="45762"/>
                        <a:pt x="4017" y="45743"/>
                        <a:pt x="4059" y="45743"/>
                      </a:cubicBezTo>
                      <a:cubicBezTo>
                        <a:pt x="4074" y="45743"/>
                        <a:pt x="4090" y="45746"/>
                        <a:pt x="4106" y="45751"/>
                      </a:cubicBezTo>
                      <a:lnTo>
                        <a:pt x="4106" y="45692"/>
                      </a:lnTo>
                      <a:cubicBezTo>
                        <a:pt x="4106" y="45692"/>
                        <a:pt x="4086" y="45692"/>
                        <a:pt x="4086" y="45672"/>
                      </a:cubicBezTo>
                      <a:cubicBezTo>
                        <a:pt x="3610" y="45553"/>
                        <a:pt x="3213" y="45236"/>
                        <a:pt x="3293" y="44958"/>
                      </a:cubicBezTo>
                      <a:cubicBezTo>
                        <a:pt x="3313" y="44879"/>
                        <a:pt x="3352" y="44819"/>
                        <a:pt x="3313" y="44740"/>
                      </a:cubicBezTo>
                      <a:cubicBezTo>
                        <a:pt x="3293" y="44720"/>
                        <a:pt x="3273" y="44720"/>
                        <a:pt x="3253" y="44700"/>
                      </a:cubicBezTo>
                      <a:cubicBezTo>
                        <a:pt x="3235" y="44709"/>
                        <a:pt x="3214" y="44718"/>
                        <a:pt x="3195" y="44718"/>
                      </a:cubicBezTo>
                      <a:cubicBezTo>
                        <a:pt x="3172" y="44718"/>
                        <a:pt x="3154" y="44704"/>
                        <a:pt x="3154" y="44660"/>
                      </a:cubicBezTo>
                      <a:cubicBezTo>
                        <a:pt x="3121" y="44665"/>
                        <a:pt x="3093" y="44667"/>
                        <a:pt x="3068" y="44667"/>
                      </a:cubicBezTo>
                      <a:cubicBezTo>
                        <a:pt x="2881" y="44667"/>
                        <a:pt x="2901" y="44545"/>
                        <a:pt x="2936" y="44422"/>
                      </a:cubicBezTo>
                      <a:lnTo>
                        <a:pt x="2876" y="44422"/>
                      </a:lnTo>
                      <a:cubicBezTo>
                        <a:pt x="2698" y="44422"/>
                        <a:pt x="2718" y="44343"/>
                        <a:pt x="2777" y="44244"/>
                      </a:cubicBezTo>
                      <a:lnTo>
                        <a:pt x="2777" y="44165"/>
                      </a:lnTo>
                      <a:cubicBezTo>
                        <a:pt x="2757" y="44046"/>
                        <a:pt x="2678" y="43927"/>
                        <a:pt x="2777" y="43828"/>
                      </a:cubicBezTo>
                      <a:cubicBezTo>
                        <a:pt x="2817" y="43768"/>
                        <a:pt x="2738" y="43689"/>
                        <a:pt x="2817" y="43649"/>
                      </a:cubicBezTo>
                      <a:cubicBezTo>
                        <a:pt x="2824" y="43647"/>
                        <a:pt x="2831" y="43646"/>
                        <a:pt x="2837" y="43646"/>
                      </a:cubicBezTo>
                      <a:cubicBezTo>
                        <a:pt x="2900" y="43646"/>
                        <a:pt x="2923" y="43730"/>
                        <a:pt x="2995" y="43748"/>
                      </a:cubicBezTo>
                      <a:cubicBezTo>
                        <a:pt x="2995" y="43669"/>
                        <a:pt x="3035" y="43649"/>
                        <a:pt x="3094" y="43649"/>
                      </a:cubicBezTo>
                      <a:cubicBezTo>
                        <a:pt x="3015" y="43550"/>
                        <a:pt x="2976" y="43431"/>
                        <a:pt x="2976" y="43312"/>
                      </a:cubicBezTo>
                      <a:cubicBezTo>
                        <a:pt x="2956" y="43153"/>
                        <a:pt x="2896" y="43014"/>
                        <a:pt x="2777" y="42895"/>
                      </a:cubicBezTo>
                      <a:cubicBezTo>
                        <a:pt x="2718" y="42796"/>
                        <a:pt x="2678" y="42717"/>
                        <a:pt x="2777" y="42618"/>
                      </a:cubicBezTo>
                      <a:cubicBezTo>
                        <a:pt x="2837" y="42578"/>
                        <a:pt x="2817" y="42519"/>
                        <a:pt x="2837" y="42459"/>
                      </a:cubicBezTo>
                      <a:cubicBezTo>
                        <a:pt x="2976" y="42142"/>
                        <a:pt x="2896" y="41884"/>
                        <a:pt x="2956" y="41587"/>
                      </a:cubicBezTo>
                      <a:cubicBezTo>
                        <a:pt x="2956" y="41567"/>
                        <a:pt x="2956" y="41547"/>
                        <a:pt x="2976" y="41527"/>
                      </a:cubicBezTo>
                      <a:cubicBezTo>
                        <a:pt x="2956" y="41487"/>
                        <a:pt x="2956" y="41468"/>
                        <a:pt x="2976" y="41428"/>
                      </a:cubicBezTo>
                      <a:cubicBezTo>
                        <a:pt x="2956" y="41428"/>
                        <a:pt x="2916" y="41428"/>
                        <a:pt x="2916" y="41408"/>
                      </a:cubicBezTo>
                      <a:cubicBezTo>
                        <a:pt x="2916" y="41388"/>
                        <a:pt x="2916" y="41368"/>
                        <a:pt x="2916" y="41349"/>
                      </a:cubicBezTo>
                      <a:cubicBezTo>
                        <a:pt x="2896" y="41368"/>
                        <a:pt x="2857" y="41388"/>
                        <a:pt x="2817" y="41388"/>
                      </a:cubicBezTo>
                      <a:cubicBezTo>
                        <a:pt x="2678" y="41368"/>
                        <a:pt x="2698" y="41269"/>
                        <a:pt x="2797" y="41170"/>
                      </a:cubicBezTo>
                      <a:cubicBezTo>
                        <a:pt x="2817" y="41131"/>
                        <a:pt x="2857" y="41111"/>
                        <a:pt x="2857" y="41091"/>
                      </a:cubicBezTo>
                      <a:cubicBezTo>
                        <a:pt x="2876" y="41071"/>
                        <a:pt x="2857" y="41071"/>
                        <a:pt x="2857" y="41051"/>
                      </a:cubicBezTo>
                      <a:cubicBezTo>
                        <a:pt x="2857" y="40992"/>
                        <a:pt x="2876" y="40912"/>
                        <a:pt x="2916" y="40853"/>
                      </a:cubicBezTo>
                      <a:cubicBezTo>
                        <a:pt x="3015" y="40595"/>
                        <a:pt x="3035" y="40298"/>
                        <a:pt x="2936" y="40040"/>
                      </a:cubicBezTo>
                      <a:cubicBezTo>
                        <a:pt x="2916" y="39960"/>
                        <a:pt x="2916" y="39881"/>
                        <a:pt x="2936" y="39802"/>
                      </a:cubicBezTo>
                      <a:cubicBezTo>
                        <a:pt x="2936" y="39722"/>
                        <a:pt x="2698" y="39762"/>
                        <a:pt x="2757" y="39504"/>
                      </a:cubicBezTo>
                      <a:cubicBezTo>
                        <a:pt x="2757" y="39504"/>
                        <a:pt x="2757" y="39504"/>
                        <a:pt x="2757" y="39485"/>
                      </a:cubicBezTo>
                      <a:cubicBezTo>
                        <a:pt x="2718" y="39485"/>
                        <a:pt x="2718" y="39445"/>
                        <a:pt x="2757" y="39425"/>
                      </a:cubicBezTo>
                      <a:lnTo>
                        <a:pt x="2738" y="39366"/>
                      </a:lnTo>
                      <a:cubicBezTo>
                        <a:pt x="2698" y="39266"/>
                        <a:pt x="2757" y="39167"/>
                        <a:pt x="2837" y="39128"/>
                      </a:cubicBezTo>
                      <a:cubicBezTo>
                        <a:pt x="2995" y="39028"/>
                        <a:pt x="2976" y="38929"/>
                        <a:pt x="2876" y="38850"/>
                      </a:cubicBezTo>
                      <a:lnTo>
                        <a:pt x="2757" y="38771"/>
                      </a:lnTo>
                      <a:cubicBezTo>
                        <a:pt x="2738" y="38751"/>
                        <a:pt x="2658" y="38731"/>
                        <a:pt x="2658" y="38711"/>
                      </a:cubicBezTo>
                      <a:cubicBezTo>
                        <a:pt x="2619" y="38632"/>
                        <a:pt x="2519" y="38592"/>
                        <a:pt x="2599" y="38513"/>
                      </a:cubicBezTo>
                      <a:cubicBezTo>
                        <a:pt x="2559" y="38493"/>
                        <a:pt x="2559" y="38473"/>
                        <a:pt x="2599" y="38453"/>
                      </a:cubicBezTo>
                      <a:cubicBezTo>
                        <a:pt x="2162" y="38334"/>
                        <a:pt x="2162" y="38057"/>
                        <a:pt x="2143" y="37759"/>
                      </a:cubicBezTo>
                      <a:cubicBezTo>
                        <a:pt x="2143" y="37686"/>
                        <a:pt x="2175" y="37645"/>
                        <a:pt x="2249" y="37645"/>
                      </a:cubicBezTo>
                      <a:cubicBezTo>
                        <a:pt x="2274" y="37645"/>
                        <a:pt x="2305" y="37650"/>
                        <a:pt x="2341" y="37660"/>
                      </a:cubicBezTo>
                      <a:lnTo>
                        <a:pt x="2361" y="37660"/>
                      </a:lnTo>
                      <a:cubicBezTo>
                        <a:pt x="2341" y="37601"/>
                        <a:pt x="2242" y="37541"/>
                        <a:pt x="2321" y="37462"/>
                      </a:cubicBezTo>
                      <a:cubicBezTo>
                        <a:pt x="2341" y="37449"/>
                        <a:pt x="2363" y="37444"/>
                        <a:pt x="2385" y="37444"/>
                      </a:cubicBezTo>
                      <a:cubicBezTo>
                        <a:pt x="2429" y="37444"/>
                        <a:pt x="2473" y="37462"/>
                        <a:pt x="2500" y="37462"/>
                      </a:cubicBezTo>
                      <a:lnTo>
                        <a:pt x="2500" y="37422"/>
                      </a:lnTo>
                      <a:cubicBezTo>
                        <a:pt x="2420" y="37204"/>
                        <a:pt x="2658" y="37065"/>
                        <a:pt x="2817" y="36946"/>
                      </a:cubicBezTo>
                      <a:cubicBezTo>
                        <a:pt x="2896" y="36906"/>
                        <a:pt x="2936" y="36807"/>
                        <a:pt x="2916" y="36728"/>
                      </a:cubicBezTo>
                      <a:cubicBezTo>
                        <a:pt x="2876" y="36411"/>
                        <a:pt x="2916" y="36093"/>
                        <a:pt x="3015" y="35796"/>
                      </a:cubicBezTo>
                      <a:cubicBezTo>
                        <a:pt x="3035" y="35736"/>
                        <a:pt x="3094" y="35697"/>
                        <a:pt x="3154" y="35637"/>
                      </a:cubicBezTo>
                      <a:cubicBezTo>
                        <a:pt x="3213" y="35598"/>
                        <a:pt x="3432" y="35459"/>
                        <a:pt x="3372" y="35399"/>
                      </a:cubicBezTo>
                      <a:cubicBezTo>
                        <a:pt x="3114" y="35181"/>
                        <a:pt x="3253" y="35141"/>
                        <a:pt x="3293" y="35003"/>
                      </a:cubicBezTo>
                      <a:cubicBezTo>
                        <a:pt x="3313" y="34943"/>
                        <a:pt x="3134" y="34864"/>
                        <a:pt x="3352" y="34785"/>
                      </a:cubicBezTo>
                      <a:cubicBezTo>
                        <a:pt x="3412" y="34765"/>
                        <a:pt x="3471" y="34745"/>
                        <a:pt x="3511" y="34705"/>
                      </a:cubicBezTo>
                      <a:cubicBezTo>
                        <a:pt x="3670" y="34487"/>
                        <a:pt x="3531" y="34209"/>
                        <a:pt x="3789" y="34031"/>
                      </a:cubicBezTo>
                      <a:cubicBezTo>
                        <a:pt x="3888" y="33971"/>
                        <a:pt x="3789" y="33932"/>
                        <a:pt x="3749" y="33833"/>
                      </a:cubicBezTo>
                      <a:cubicBezTo>
                        <a:pt x="3531" y="33059"/>
                        <a:pt x="3868" y="32940"/>
                        <a:pt x="3947" y="32643"/>
                      </a:cubicBezTo>
                      <a:cubicBezTo>
                        <a:pt x="3967" y="32583"/>
                        <a:pt x="3947" y="32504"/>
                        <a:pt x="3908" y="32484"/>
                      </a:cubicBezTo>
                      <a:cubicBezTo>
                        <a:pt x="3848" y="32444"/>
                        <a:pt x="3808" y="32385"/>
                        <a:pt x="3789" y="32325"/>
                      </a:cubicBezTo>
                      <a:cubicBezTo>
                        <a:pt x="3729" y="31968"/>
                        <a:pt x="3590" y="31631"/>
                        <a:pt x="3709" y="31274"/>
                      </a:cubicBezTo>
                      <a:cubicBezTo>
                        <a:pt x="3749" y="31155"/>
                        <a:pt x="3848" y="31076"/>
                        <a:pt x="3947" y="31036"/>
                      </a:cubicBezTo>
                      <a:cubicBezTo>
                        <a:pt x="3808" y="30957"/>
                        <a:pt x="3868" y="30838"/>
                        <a:pt x="3927" y="30759"/>
                      </a:cubicBezTo>
                      <a:cubicBezTo>
                        <a:pt x="4027" y="30640"/>
                        <a:pt x="4027" y="30461"/>
                        <a:pt x="3927" y="30342"/>
                      </a:cubicBezTo>
                      <a:cubicBezTo>
                        <a:pt x="3828" y="30243"/>
                        <a:pt x="3828" y="30084"/>
                        <a:pt x="3888" y="29946"/>
                      </a:cubicBezTo>
                      <a:cubicBezTo>
                        <a:pt x="3947" y="29847"/>
                        <a:pt x="3927" y="29728"/>
                        <a:pt x="3848" y="29648"/>
                      </a:cubicBezTo>
                      <a:cubicBezTo>
                        <a:pt x="3749" y="29509"/>
                        <a:pt x="3670" y="29351"/>
                        <a:pt x="3650" y="29172"/>
                      </a:cubicBezTo>
                      <a:cubicBezTo>
                        <a:pt x="3630" y="29133"/>
                        <a:pt x="3630" y="29053"/>
                        <a:pt x="3670" y="29014"/>
                      </a:cubicBezTo>
                      <a:cubicBezTo>
                        <a:pt x="3769" y="28914"/>
                        <a:pt x="3808" y="28795"/>
                        <a:pt x="3828" y="28676"/>
                      </a:cubicBezTo>
                      <a:cubicBezTo>
                        <a:pt x="3868" y="28557"/>
                        <a:pt x="3947" y="28458"/>
                        <a:pt x="4066" y="28399"/>
                      </a:cubicBezTo>
                      <a:cubicBezTo>
                        <a:pt x="4205" y="28339"/>
                        <a:pt x="4205" y="28260"/>
                        <a:pt x="4066" y="28181"/>
                      </a:cubicBezTo>
                      <a:cubicBezTo>
                        <a:pt x="3828" y="28042"/>
                        <a:pt x="3630" y="27844"/>
                        <a:pt x="3491" y="27586"/>
                      </a:cubicBezTo>
                      <a:cubicBezTo>
                        <a:pt x="3372" y="27328"/>
                        <a:pt x="3412" y="27011"/>
                        <a:pt x="3610" y="26773"/>
                      </a:cubicBezTo>
                      <a:cubicBezTo>
                        <a:pt x="3610" y="26773"/>
                        <a:pt x="3610" y="26753"/>
                        <a:pt x="3630" y="26753"/>
                      </a:cubicBezTo>
                      <a:cubicBezTo>
                        <a:pt x="3590" y="26713"/>
                        <a:pt x="3570" y="26693"/>
                        <a:pt x="3570" y="26654"/>
                      </a:cubicBezTo>
                      <a:cubicBezTo>
                        <a:pt x="3570" y="26634"/>
                        <a:pt x="3531" y="26614"/>
                        <a:pt x="3531" y="26594"/>
                      </a:cubicBezTo>
                      <a:cubicBezTo>
                        <a:pt x="3491" y="26515"/>
                        <a:pt x="3471" y="26416"/>
                        <a:pt x="3471" y="26317"/>
                      </a:cubicBezTo>
                      <a:lnTo>
                        <a:pt x="3471" y="26297"/>
                      </a:lnTo>
                      <a:cubicBezTo>
                        <a:pt x="3432" y="26297"/>
                        <a:pt x="3412" y="26297"/>
                        <a:pt x="3412" y="26257"/>
                      </a:cubicBezTo>
                      <a:cubicBezTo>
                        <a:pt x="3432" y="26217"/>
                        <a:pt x="3451" y="26178"/>
                        <a:pt x="3491" y="26178"/>
                      </a:cubicBezTo>
                      <a:cubicBezTo>
                        <a:pt x="3511" y="26098"/>
                        <a:pt x="3511" y="26019"/>
                        <a:pt x="3511" y="25940"/>
                      </a:cubicBezTo>
                      <a:cubicBezTo>
                        <a:pt x="3531" y="25900"/>
                        <a:pt x="3531" y="25860"/>
                        <a:pt x="3511" y="25841"/>
                      </a:cubicBezTo>
                      <a:cubicBezTo>
                        <a:pt x="3511" y="25801"/>
                        <a:pt x="3511" y="25781"/>
                        <a:pt x="3491" y="25761"/>
                      </a:cubicBezTo>
                      <a:cubicBezTo>
                        <a:pt x="3372" y="25583"/>
                        <a:pt x="3332" y="25365"/>
                        <a:pt x="3392" y="25166"/>
                      </a:cubicBezTo>
                      <a:cubicBezTo>
                        <a:pt x="3372" y="25087"/>
                        <a:pt x="3352" y="25028"/>
                        <a:pt x="3293" y="24988"/>
                      </a:cubicBezTo>
                      <a:cubicBezTo>
                        <a:pt x="3134" y="24829"/>
                        <a:pt x="3075" y="24611"/>
                        <a:pt x="3094" y="24393"/>
                      </a:cubicBezTo>
                      <a:cubicBezTo>
                        <a:pt x="3094" y="24254"/>
                        <a:pt x="3015" y="23957"/>
                        <a:pt x="3015" y="23818"/>
                      </a:cubicBezTo>
                      <a:cubicBezTo>
                        <a:pt x="3035" y="23580"/>
                        <a:pt x="3154" y="23362"/>
                        <a:pt x="3332" y="23203"/>
                      </a:cubicBezTo>
                      <a:cubicBezTo>
                        <a:pt x="3392" y="23144"/>
                        <a:pt x="3511" y="23044"/>
                        <a:pt x="3570" y="23005"/>
                      </a:cubicBezTo>
                      <a:cubicBezTo>
                        <a:pt x="3789" y="22826"/>
                        <a:pt x="3808" y="22648"/>
                        <a:pt x="3610" y="22489"/>
                      </a:cubicBezTo>
                      <a:cubicBezTo>
                        <a:pt x="3432" y="22350"/>
                        <a:pt x="3352" y="22132"/>
                        <a:pt x="3412" y="21934"/>
                      </a:cubicBezTo>
                      <a:cubicBezTo>
                        <a:pt x="3471" y="21676"/>
                        <a:pt x="3511" y="21398"/>
                        <a:pt x="3531" y="21121"/>
                      </a:cubicBezTo>
                      <a:cubicBezTo>
                        <a:pt x="3491" y="20903"/>
                        <a:pt x="3551" y="20684"/>
                        <a:pt x="3670" y="20506"/>
                      </a:cubicBezTo>
                      <a:cubicBezTo>
                        <a:pt x="3769" y="20347"/>
                        <a:pt x="3551" y="20189"/>
                        <a:pt x="3689" y="20050"/>
                      </a:cubicBezTo>
                      <a:cubicBezTo>
                        <a:pt x="3709" y="20030"/>
                        <a:pt x="3749" y="20030"/>
                        <a:pt x="3749" y="19990"/>
                      </a:cubicBezTo>
                      <a:cubicBezTo>
                        <a:pt x="3808" y="19733"/>
                        <a:pt x="3868" y="19495"/>
                        <a:pt x="3967" y="19276"/>
                      </a:cubicBezTo>
                      <a:cubicBezTo>
                        <a:pt x="3947" y="19237"/>
                        <a:pt x="3947" y="19217"/>
                        <a:pt x="3967" y="19177"/>
                      </a:cubicBezTo>
                      <a:cubicBezTo>
                        <a:pt x="3947" y="19157"/>
                        <a:pt x="3947" y="19118"/>
                        <a:pt x="3947" y="19098"/>
                      </a:cubicBezTo>
                      <a:cubicBezTo>
                        <a:pt x="3927" y="19078"/>
                        <a:pt x="3908" y="19058"/>
                        <a:pt x="3888" y="19058"/>
                      </a:cubicBezTo>
                      <a:cubicBezTo>
                        <a:pt x="3511" y="18999"/>
                        <a:pt x="3491" y="18999"/>
                        <a:pt x="3451" y="18701"/>
                      </a:cubicBezTo>
                      <a:cubicBezTo>
                        <a:pt x="3432" y="18384"/>
                        <a:pt x="3372" y="18047"/>
                        <a:pt x="3253" y="17749"/>
                      </a:cubicBezTo>
                      <a:cubicBezTo>
                        <a:pt x="3174" y="17531"/>
                        <a:pt x="3273" y="17333"/>
                        <a:pt x="3332" y="17135"/>
                      </a:cubicBezTo>
                      <a:cubicBezTo>
                        <a:pt x="3332" y="17075"/>
                        <a:pt x="3392" y="16996"/>
                        <a:pt x="3372" y="16936"/>
                      </a:cubicBezTo>
                      <a:lnTo>
                        <a:pt x="3372" y="16877"/>
                      </a:lnTo>
                      <a:cubicBezTo>
                        <a:pt x="3352" y="16837"/>
                        <a:pt x="3352" y="16798"/>
                        <a:pt x="3372" y="16758"/>
                      </a:cubicBezTo>
                      <a:cubicBezTo>
                        <a:pt x="3372" y="16718"/>
                        <a:pt x="3372" y="16698"/>
                        <a:pt x="3372" y="16659"/>
                      </a:cubicBezTo>
                      <a:cubicBezTo>
                        <a:pt x="3332" y="16520"/>
                        <a:pt x="3332" y="16361"/>
                        <a:pt x="3372" y="16222"/>
                      </a:cubicBezTo>
                      <a:cubicBezTo>
                        <a:pt x="3372" y="16222"/>
                        <a:pt x="3372" y="16203"/>
                        <a:pt x="3372" y="16203"/>
                      </a:cubicBezTo>
                      <a:cubicBezTo>
                        <a:pt x="3332" y="16183"/>
                        <a:pt x="3352" y="16143"/>
                        <a:pt x="3372" y="16123"/>
                      </a:cubicBezTo>
                      <a:cubicBezTo>
                        <a:pt x="3372" y="16103"/>
                        <a:pt x="3372" y="16064"/>
                        <a:pt x="3352" y="16064"/>
                      </a:cubicBezTo>
                      <a:cubicBezTo>
                        <a:pt x="3313" y="15945"/>
                        <a:pt x="3392" y="15885"/>
                        <a:pt x="3491" y="15826"/>
                      </a:cubicBezTo>
                      <a:cubicBezTo>
                        <a:pt x="3670" y="15707"/>
                        <a:pt x="3630" y="15548"/>
                        <a:pt x="3412" y="15489"/>
                      </a:cubicBezTo>
                      <a:cubicBezTo>
                        <a:pt x="3313" y="15469"/>
                        <a:pt x="3253" y="15429"/>
                        <a:pt x="3273" y="15350"/>
                      </a:cubicBezTo>
                      <a:cubicBezTo>
                        <a:pt x="3273" y="15350"/>
                        <a:pt x="3273" y="15310"/>
                        <a:pt x="3293" y="15290"/>
                      </a:cubicBezTo>
                      <a:cubicBezTo>
                        <a:pt x="3313" y="15251"/>
                        <a:pt x="3352" y="15211"/>
                        <a:pt x="3273" y="15191"/>
                      </a:cubicBezTo>
                      <a:lnTo>
                        <a:pt x="3055" y="15191"/>
                      </a:lnTo>
                      <a:cubicBezTo>
                        <a:pt x="3023" y="15191"/>
                        <a:pt x="2995" y="15194"/>
                        <a:pt x="2970" y="15194"/>
                      </a:cubicBezTo>
                      <a:cubicBezTo>
                        <a:pt x="2934" y="15194"/>
                        <a:pt x="2908" y="15187"/>
                        <a:pt x="2896" y="15152"/>
                      </a:cubicBezTo>
                      <a:cubicBezTo>
                        <a:pt x="2896" y="15112"/>
                        <a:pt x="2936" y="15072"/>
                        <a:pt x="3015" y="15052"/>
                      </a:cubicBezTo>
                      <a:cubicBezTo>
                        <a:pt x="2916" y="14695"/>
                        <a:pt x="3075" y="14319"/>
                        <a:pt x="3412" y="14160"/>
                      </a:cubicBezTo>
                      <a:cubicBezTo>
                        <a:pt x="3451" y="14140"/>
                        <a:pt x="3491" y="14100"/>
                        <a:pt x="3471" y="14061"/>
                      </a:cubicBezTo>
                      <a:cubicBezTo>
                        <a:pt x="3273" y="13783"/>
                        <a:pt x="3352" y="13406"/>
                        <a:pt x="3650" y="13228"/>
                      </a:cubicBezTo>
                      <a:cubicBezTo>
                        <a:pt x="3749" y="13149"/>
                        <a:pt x="3848" y="13069"/>
                        <a:pt x="3908" y="12950"/>
                      </a:cubicBezTo>
                      <a:cubicBezTo>
                        <a:pt x="3828" y="12950"/>
                        <a:pt x="3808" y="12930"/>
                        <a:pt x="3808" y="12871"/>
                      </a:cubicBezTo>
                      <a:cubicBezTo>
                        <a:pt x="3789" y="12851"/>
                        <a:pt x="3769" y="12831"/>
                        <a:pt x="3769" y="12811"/>
                      </a:cubicBezTo>
                      <a:cubicBezTo>
                        <a:pt x="3769" y="12752"/>
                        <a:pt x="3769" y="12712"/>
                        <a:pt x="3808" y="12673"/>
                      </a:cubicBezTo>
                      <a:cubicBezTo>
                        <a:pt x="3749" y="12633"/>
                        <a:pt x="3670" y="12593"/>
                        <a:pt x="3630" y="12534"/>
                      </a:cubicBezTo>
                      <a:cubicBezTo>
                        <a:pt x="3610" y="12514"/>
                        <a:pt x="3570" y="12455"/>
                        <a:pt x="3630" y="12455"/>
                      </a:cubicBezTo>
                      <a:cubicBezTo>
                        <a:pt x="3642" y="12449"/>
                        <a:pt x="3651" y="12446"/>
                        <a:pt x="3660" y="12446"/>
                      </a:cubicBezTo>
                      <a:cubicBezTo>
                        <a:pt x="3681" y="12446"/>
                        <a:pt x="3695" y="12460"/>
                        <a:pt x="3709" y="12474"/>
                      </a:cubicBezTo>
                      <a:cubicBezTo>
                        <a:pt x="3769" y="12355"/>
                        <a:pt x="3828" y="12256"/>
                        <a:pt x="3908" y="12157"/>
                      </a:cubicBezTo>
                      <a:cubicBezTo>
                        <a:pt x="3908" y="12157"/>
                        <a:pt x="3868" y="12038"/>
                        <a:pt x="3848" y="11939"/>
                      </a:cubicBezTo>
                      <a:cubicBezTo>
                        <a:pt x="3789" y="11721"/>
                        <a:pt x="3808" y="11463"/>
                        <a:pt x="3908" y="11245"/>
                      </a:cubicBezTo>
                      <a:cubicBezTo>
                        <a:pt x="3927" y="11126"/>
                        <a:pt x="3828" y="11086"/>
                        <a:pt x="3808" y="11007"/>
                      </a:cubicBezTo>
                      <a:cubicBezTo>
                        <a:pt x="3808" y="10987"/>
                        <a:pt x="3808" y="10947"/>
                        <a:pt x="3808" y="10927"/>
                      </a:cubicBezTo>
                      <a:lnTo>
                        <a:pt x="3769" y="10769"/>
                      </a:lnTo>
                      <a:cubicBezTo>
                        <a:pt x="3729" y="10749"/>
                        <a:pt x="3689" y="10709"/>
                        <a:pt x="3670" y="10670"/>
                      </a:cubicBezTo>
                      <a:cubicBezTo>
                        <a:pt x="3570" y="10531"/>
                        <a:pt x="3650" y="10511"/>
                        <a:pt x="3670" y="10352"/>
                      </a:cubicBezTo>
                      <a:cubicBezTo>
                        <a:pt x="3670" y="10273"/>
                        <a:pt x="3689" y="10214"/>
                        <a:pt x="3670" y="10214"/>
                      </a:cubicBezTo>
                      <a:cubicBezTo>
                        <a:pt x="3570" y="10174"/>
                        <a:pt x="3570" y="10154"/>
                        <a:pt x="3570" y="10114"/>
                      </a:cubicBezTo>
                      <a:cubicBezTo>
                        <a:pt x="3551" y="10095"/>
                        <a:pt x="3531" y="10075"/>
                        <a:pt x="3511" y="10055"/>
                      </a:cubicBezTo>
                      <a:cubicBezTo>
                        <a:pt x="3372" y="9837"/>
                        <a:pt x="3332" y="9519"/>
                        <a:pt x="2976" y="9440"/>
                      </a:cubicBezTo>
                      <a:cubicBezTo>
                        <a:pt x="2916" y="9440"/>
                        <a:pt x="2857" y="9420"/>
                        <a:pt x="2777" y="9420"/>
                      </a:cubicBezTo>
                      <a:cubicBezTo>
                        <a:pt x="2738" y="9424"/>
                        <a:pt x="2703" y="9427"/>
                        <a:pt x="2674" y="9427"/>
                      </a:cubicBezTo>
                      <a:cubicBezTo>
                        <a:pt x="2555" y="9427"/>
                        <a:pt x="2507" y="9389"/>
                        <a:pt x="2460" y="9262"/>
                      </a:cubicBezTo>
                      <a:cubicBezTo>
                        <a:pt x="2400" y="9044"/>
                        <a:pt x="2519" y="8845"/>
                        <a:pt x="2460" y="8647"/>
                      </a:cubicBezTo>
                      <a:lnTo>
                        <a:pt x="2460" y="8627"/>
                      </a:lnTo>
                      <a:cubicBezTo>
                        <a:pt x="2420" y="8627"/>
                        <a:pt x="2381" y="8607"/>
                        <a:pt x="2361" y="8587"/>
                      </a:cubicBezTo>
                      <a:cubicBezTo>
                        <a:pt x="2321" y="8528"/>
                        <a:pt x="2242" y="8488"/>
                        <a:pt x="2321" y="8429"/>
                      </a:cubicBezTo>
                      <a:cubicBezTo>
                        <a:pt x="2332" y="8423"/>
                        <a:pt x="2344" y="8421"/>
                        <a:pt x="2356" y="8421"/>
                      </a:cubicBezTo>
                      <a:cubicBezTo>
                        <a:pt x="2390" y="8421"/>
                        <a:pt x="2426" y="8439"/>
                        <a:pt x="2440" y="8468"/>
                      </a:cubicBezTo>
                      <a:cubicBezTo>
                        <a:pt x="2480" y="8310"/>
                        <a:pt x="2559" y="8191"/>
                        <a:pt x="2698" y="8131"/>
                      </a:cubicBezTo>
                      <a:cubicBezTo>
                        <a:pt x="2698" y="8072"/>
                        <a:pt x="2718" y="8012"/>
                        <a:pt x="2757" y="7992"/>
                      </a:cubicBezTo>
                      <a:cubicBezTo>
                        <a:pt x="2768" y="7990"/>
                        <a:pt x="2778" y="7989"/>
                        <a:pt x="2786" y="7989"/>
                      </a:cubicBezTo>
                      <a:cubicBezTo>
                        <a:pt x="2837" y="7989"/>
                        <a:pt x="2837" y="8038"/>
                        <a:pt x="2837" y="8072"/>
                      </a:cubicBezTo>
                      <a:lnTo>
                        <a:pt x="2876" y="8072"/>
                      </a:lnTo>
                      <a:cubicBezTo>
                        <a:pt x="2995" y="8032"/>
                        <a:pt x="2916" y="7933"/>
                        <a:pt x="2956" y="7873"/>
                      </a:cubicBezTo>
                      <a:cubicBezTo>
                        <a:pt x="2995" y="7794"/>
                        <a:pt x="3075" y="7695"/>
                        <a:pt x="2916" y="7616"/>
                      </a:cubicBezTo>
                      <a:cubicBezTo>
                        <a:pt x="2896" y="7536"/>
                        <a:pt x="2936" y="7457"/>
                        <a:pt x="3015" y="7437"/>
                      </a:cubicBezTo>
                      <a:cubicBezTo>
                        <a:pt x="2976" y="7318"/>
                        <a:pt x="2976" y="7239"/>
                        <a:pt x="3154" y="7239"/>
                      </a:cubicBezTo>
                      <a:cubicBezTo>
                        <a:pt x="3154" y="7179"/>
                        <a:pt x="3174" y="7140"/>
                        <a:pt x="3194" y="7100"/>
                      </a:cubicBezTo>
                      <a:cubicBezTo>
                        <a:pt x="3313" y="6981"/>
                        <a:pt x="3332" y="6922"/>
                        <a:pt x="3451" y="6783"/>
                      </a:cubicBezTo>
                      <a:cubicBezTo>
                        <a:pt x="3551" y="6684"/>
                        <a:pt x="3570" y="6525"/>
                        <a:pt x="3511" y="6406"/>
                      </a:cubicBezTo>
                      <a:cubicBezTo>
                        <a:pt x="3491" y="6386"/>
                        <a:pt x="3491" y="6386"/>
                        <a:pt x="3511" y="6366"/>
                      </a:cubicBezTo>
                      <a:cubicBezTo>
                        <a:pt x="3471" y="6327"/>
                        <a:pt x="3451" y="6307"/>
                        <a:pt x="3491" y="6267"/>
                      </a:cubicBezTo>
                      <a:cubicBezTo>
                        <a:pt x="3511" y="6227"/>
                        <a:pt x="3551" y="6227"/>
                        <a:pt x="3610" y="6227"/>
                      </a:cubicBezTo>
                      <a:cubicBezTo>
                        <a:pt x="3670" y="6227"/>
                        <a:pt x="3729" y="6208"/>
                        <a:pt x="3769" y="6168"/>
                      </a:cubicBezTo>
                      <a:cubicBezTo>
                        <a:pt x="3828" y="6128"/>
                        <a:pt x="3789" y="5930"/>
                        <a:pt x="3848" y="5791"/>
                      </a:cubicBezTo>
                      <a:cubicBezTo>
                        <a:pt x="3927" y="5732"/>
                        <a:pt x="3888" y="5652"/>
                        <a:pt x="3888" y="5593"/>
                      </a:cubicBezTo>
                      <a:cubicBezTo>
                        <a:pt x="3927" y="5434"/>
                        <a:pt x="4007" y="5315"/>
                        <a:pt x="4146" y="5256"/>
                      </a:cubicBezTo>
                      <a:lnTo>
                        <a:pt x="4165" y="5256"/>
                      </a:lnTo>
                      <a:lnTo>
                        <a:pt x="4146" y="5196"/>
                      </a:lnTo>
                      <a:lnTo>
                        <a:pt x="4126" y="5196"/>
                      </a:lnTo>
                      <a:cubicBezTo>
                        <a:pt x="4103" y="5201"/>
                        <a:pt x="4083" y="5203"/>
                        <a:pt x="4065" y="5203"/>
                      </a:cubicBezTo>
                      <a:cubicBezTo>
                        <a:pt x="4001" y="5203"/>
                        <a:pt x="3958" y="5174"/>
                        <a:pt x="3927" y="5097"/>
                      </a:cubicBezTo>
                      <a:cubicBezTo>
                        <a:pt x="3908" y="5038"/>
                        <a:pt x="3927" y="5018"/>
                        <a:pt x="3947" y="5018"/>
                      </a:cubicBezTo>
                      <a:cubicBezTo>
                        <a:pt x="3908" y="4938"/>
                        <a:pt x="3789" y="4879"/>
                        <a:pt x="3828" y="4819"/>
                      </a:cubicBezTo>
                      <a:cubicBezTo>
                        <a:pt x="3947" y="4661"/>
                        <a:pt x="3927" y="4443"/>
                        <a:pt x="4106" y="4324"/>
                      </a:cubicBezTo>
                      <a:cubicBezTo>
                        <a:pt x="4126" y="4314"/>
                        <a:pt x="4146" y="4309"/>
                        <a:pt x="4165" y="4309"/>
                      </a:cubicBezTo>
                      <a:cubicBezTo>
                        <a:pt x="4185" y="4309"/>
                        <a:pt x="4205" y="4314"/>
                        <a:pt x="4225" y="4324"/>
                      </a:cubicBezTo>
                      <a:cubicBezTo>
                        <a:pt x="4225" y="4244"/>
                        <a:pt x="4304" y="4225"/>
                        <a:pt x="4384" y="4225"/>
                      </a:cubicBezTo>
                      <a:lnTo>
                        <a:pt x="4423" y="4225"/>
                      </a:lnTo>
                      <a:lnTo>
                        <a:pt x="4463" y="4165"/>
                      </a:lnTo>
                      <a:cubicBezTo>
                        <a:pt x="4443" y="4106"/>
                        <a:pt x="4443" y="4046"/>
                        <a:pt x="4463" y="3987"/>
                      </a:cubicBezTo>
                      <a:cubicBezTo>
                        <a:pt x="4403" y="3987"/>
                        <a:pt x="4423" y="3947"/>
                        <a:pt x="4403" y="3907"/>
                      </a:cubicBezTo>
                      <a:cubicBezTo>
                        <a:pt x="4284" y="3848"/>
                        <a:pt x="4344" y="3768"/>
                        <a:pt x="4364" y="3709"/>
                      </a:cubicBezTo>
                      <a:cubicBezTo>
                        <a:pt x="4344" y="3689"/>
                        <a:pt x="4324" y="3669"/>
                        <a:pt x="4304" y="3669"/>
                      </a:cubicBezTo>
                      <a:cubicBezTo>
                        <a:pt x="4086" y="3530"/>
                        <a:pt x="4086" y="3352"/>
                        <a:pt x="4106" y="3173"/>
                      </a:cubicBezTo>
                      <a:lnTo>
                        <a:pt x="4106" y="3154"/>
                      </a:lnTo>
                      <a:cubicBezTo>
                        <a:pt x="4106" y="3154"/>
                        <a:pt x="4066" y="3094"/>
                        <a:pt x="4106" y="3074"/>
                      </a:cubicBezTo>
                      <a:cubicBezTo>
                        <a:pt x="4126" y="3035"/>
                        <a:pt x="4126" y="3015"/>
                        <a:pt x="4126" y="2995"/>
                      </a:cubicBezTo>
                      <a:cubicBezTo>
                        <a:pt x="4185" y="2876"/>
                        <a:pt x="4165" y="2737"/>
                        <a:pt x="4066" y="2638"/>
                      </a:cubicBezTo>
                      <a:cubicBezTo>
                        <a:pt x="4027" y="2579"/>
                        <a:pt x="3987" y="2479"/>
                        <a:pt x="3967" y="2400"/>
                      </a:cubicBezTo>
                      <a:cubicBezTo>
                        <a:pt x="3888" y="2182"/>
                        <a:pt x="3749" y="1984"/>
                        <a:pt x="3570" y="1845"/>
                      </a:cubicBezTo>
                      <a:cubicBezTo>
                        <a:pt x="3372" y="1627"/>
                        <a:pt x="3352" y="1309"/>
                        <a:pt x="3531" y="1091"/>
                      </a:cubicBezTo>
                      <a:cubicBezTo>
                        <a:pt x="3610" y="1012"/>
                        <a:pt x="3689" y="913"/>
                        <a:pt x="3749" y="814"/>
                      </a:cubicBezTo>
                      <a:cubicBezTo>
                        <a:pt x="3808" y="734"/>
                        <a:pt x="3789" y="536"/>
                        <a:pt x="3828" y="457"/>
                      </a:cubicBezTo>
                      <a:cubicBezTo>
                        <a:pt x="3848" y="397"/>
                        <a:pt x="3967" y="238"/>
                        <a:pt x="3967" y="238"/>
                      </a:cubicBezTo>
                      <a:lnTo>
                        <a:pt x="3967" y="238"/>
                      </a:lnTo>
                      <a:cubicBezTo>
                        <a:pt x="3933" y="247"/>
                        <a:pt x="3904" y="251"/>
                        <a:pt x="3878" y="251"/>
                      </a:cubicBezTo>
                      <a:cubicBezTo>
                        <a:pt x="3785" y="251"/>
                        <a:pt x="3745" y="197"/>
                        <a:pt x="3729" y="119"/>
                      </a:cubicBezTo>
                      <a:lnTo>
                        <a:pt x="3729" y="40"/>
                      </a:lnTo>
                      <a:lnTo>
                        <a:pt x="150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24" name="Google Shape;1424;p63"/>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25" name="Google Shape;1425;p63"/>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26" name="Google Shape;1426;p63"/>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grpSp>
          <p:nvGrpSpPr>
            <p:cNvPr id="1427" name="Google Shape;1427;p63"/>
            <p:cNvGrpSpPr/>
            <p:nvPr/>
          </p:nvGrpSpPr>
          <p:grpSpPr>
            <a:xfrm>
              <a:off x="6489906" y="-23496"/>
              <a:ext cx="939934" cy="8273650"/>
              <a:chOff x="2793375" y="751650"/>
              <a:chExt cx="556800" cy="4207725"/>
            </a:xfrm>
          </p:grpSpPr>
          <p:sp>
            <p:nvSpPr>
              <p:cNvPr id="1428" name="Google Shape;1428;p63"/>
              <p:cNvSpPr/>
              <p:nvPr/>
            </p:nvSpPr>
            <p:spPr>
              <a:xfrm>
                <a:off x="3309500" y="4545850"/>
                <a:ext cx="25" cy="25"/>
              </a:xfrm>
              <a:custGeom>
                <a:rect b="b" l="l" r="r" t="t"/>
                <a:pathLst>
                  <a:path extrusionOk="0" h="1" w="1">
                    <a:moveTo>
                      <a:pt x="0"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29" name="Google Shape;1429;p63"/>
              <p:cNvSpPr/>
              <p:nvPr/>
            </p:nvSpPr>
            <p:spPr>
              <a:xfrm>
                <a:off x="3294625" y="37546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30" name="Google Shape;1430;p63"/>
              <p:cNvSpPr/>
              <p:nvPr/>
            </p:nvSpPr>
            <p:spPr>
              <a:xfrm>
                <a:off x="3230175" y="1850800"/>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31" name="Google Shape;1431;p63"/>
              <p:cNvSpPr/>
              <p:nvPr/>
            </p:nvSpPr>
            <p:spPr>
              <a:xfrm>
                <a:off x="3215300" y="1060025"/>
                <a:ext cx="25" cy="25"/>
              </a:xfrm>
              <a:custGeom>
                <a:rect b="b" l="l" r="r" t="t"/>
                <a:pathLst>
                  <a:path extrusionOk="0" h="1" w="1">
                    <a:moveTo>
                      <a:pt x="0"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32" name="Google Shape;1432;p63"/>
              <p:cNvSpPr/>
              <p:nvPr/>
            </p:nvSpPr>
            <p:spPr>
              <a:xfrm>
                <a:off x="3201425" y="751650"/>
                <a:ext cx="148750" cy="4207725"/>
              </a:xfrm>
              <a:custGeom>
                <a:rect b="b" l="l" r="r" t="t"/>
                <a:pathLst>
                  <a:path extrusionOk="0" h="168309" w="5950">
                    <a:moveTo>
                      <a:pt x="4948" y="159717"/>
                    </a:moveTo>
                    <a:cubicBezTo>
                      <a:pt x="4953" y="159721"/>
                      <a:pt x="4958" y="159721"/>
                      <a:pt x="4958" y="159721"/>
                    </a:cubicBezTo>
                    <a:cubicBezTo>
                      <a:pt x="4955" y="159720"/>
                      <a:pt x="4951" y="159718"/>
                      <a:pt x="4948" y="159717"/>
                    </a:cubicBezTo>
                    <a:close/>
                    <a:moveTo>
                      <a:pt x="1329" y="0"/>
                    </a:moveTo>
                    <a:cubicBezTo>
                      <a:pt x="1349" y="40"/>
                      <a:pt x="1349" y="60"/>
                      <a:pt x="1388" y="80"/>
                    </a:cubicBezTo>
                    <a:cubicBezTo>
                      <a:pt x="1428" y="119"/>
                      <a:pt x="1448" y="199"/>
                      <a:pt x="1428" y="278"/>
                    </a:cubicBezTo>
                    <a:cubicBezTo>
                      <a:pt x="1388" y="337"/>
                      <a:pt x="1408" y="417"/>
                      <a:pt x="1428" y="496"/>
                    </a:cubicBezTo>
                    <a:cubicBezTo>
                      <a:pt x="1448" y="575"/>
                      <a:pt x="1448" y="595"/>
                      <a:pt x="1408" y="635"/>
                    </a:cubicBezTo>
                    <a:cubicBezTo>
                      <a:pt x="1408" y="655"/>
                      <a:pt x="1388" y="655"/>
                      <a:pt x="1368" y="655"/>
                    </a:cubicBezTo>
                    <a:cubicBezTo>
                      <a:pt x="1388" y="714"/>
                      <a:pt x="1309" y="754"/>
                      <a:pt x="1289" y="813"/>
                    </a:cubicBezTo>
                    <a:lnTo>
                      <a:pt x="1289" y="833"/>
                    </a:lnTo>
                    <a:cubicBezTo>
                      <a:pt x="1309" y="893"/>
                      <a:pt x="1249" y="932"/>
                      <a:pt x="1210" y="992"/>
                    </a:cubicBezTo>
                    <a:cubicBezTo>
                      <a:pt x="1071" y="1150"/>
                      <a:pt x="1051" y="1388"/>
                      <a:pt x="1170" y="1587"/>
                    </a:cubicBezTo>
                    <a:cubicBezTo>
                      <a:pt x="1249" y="1706"/>
                      <a:pt x="1269" y="1864"/>
                      <a:pt x="1230" y="2003"/>
                    </a:cubicBezTo>
                    <a:cubicBezTo>
                      <a:pt x="1230" y="2083"/>
                      <a:pt x="1170" y="2142"/>
                      <a:pt x="1210" y="2201"/>
                    </a:cubicBezTo>
                    <a:cubicBezTo>
                      <a:pt x="1230" y="2360"/>
                      <a:pt x="1111" y="2459"/>
                      <a:pt x="1051" y="2558"/>
                    </a:cubicBezTo>
                    <a:cubicBezTo>
                      <a:pt x="1011" y="2618"/>
                      <a:pt x="1011" y="2677"/>
                      <a:pt x="1031" y="2737"/>
                    </a:cubicBezTo>
                    <a:cubicBezTo>
                      <a:pt x="1067" y="2825"/>
                      <a:pt x="1086" y="2961"/>
                      <a:pt x="991" y="2961"/>
                    </a:cubicBezTo>
                    <a:cubicBezTo>
                      <a:pt x="980" y="2961"/>
                      <a:pt x="967" y="2959"/>
                      <a:pt x="952" y="2955"/>
                    </a:cubicBezTo>
                    <a:cubicBezTo>
                      <a:pt x="932" y="2955"/>
                      <a:pt x="912" y="2935"/>
                      <a:pt x="892" y="2915"/>
                    </a:cubicBezTo>
                    <a:cubicBezTo>
                      <a:pt x="876" y="2907"/>
                      <a:pt x="860" y="2902"/>
                      <a:pt x="847" y="2902"/>
                    </a:cubicBezTo>
                    <a:cubicBezTo>
                      <a:pt x="830" y="2902"/>
                      <a:pt x="821" y="2912"/>
                      <a:pt x="833" y="2935"/>
                    </a:cubicBezTo>
                    <a:cubicBezTo>
                      <a:pt x="853" y="2955"/>
                      <a:pt x="932" y="2995"/>
                      <a:pt x="892" y="3054"/>
                    </a:cubicBezTo>
                    <a:cubicBezTo>
                      <a:pt x="853" y="3134"/>
                      <a:pt x="773" y="3074"/>
                      <a:pt x="714" y="3134"/>
                    </a:cubicBezTo>
                    <a:cubicBezTo>
                      <a:pt x="694" y="3134"/>
                      <a:pt x="694" y="3153"/>
                      <a:pt x="674" y="3153"/>
                    </a:cubicBezTo>
                    <a:cubicBezTo>
                      <a:pt x="595" y="3272"/>
                      <a:pt x="516" y="3332"/>
                      <a:pt x="635" y="3471"/>
                    </a:cubicBezTo>
                    <a:cubicBezTo>
                      <a:pt x="694" y="3570"/>
                      <a:pt x="714" y="3669"/>
                      <a:pt x="714" y="3788"/>
                    </a:cubicBezTo>
                    <a:cubicBezTo>
                      <a:pt x="714" y="3867"/>
                      <a:pt x="734" y="3947"/>
                      <a:pt x="793" y="4006"/>
                    </a:cubicBezTo>
                    <a:cubicBezTo>
                      <a:pt x="793" y="4026"/>
                      <a:pt x="793" y="4026"/>
                      <a:pt x="813" y="4046"/>
                    </a:cubicBezTo>
                    <a:cubicBezTo>
                      <a:pt x="873" y="4046"/>
                      <a:pt x="932" y="4046"/>
                      <a:pt x="912" y="4165"/>
                    </a:cubicBezTo>
                    <a:cubicBezTo>
                      <a:pt x="972" y="4224"/>
                      <a:pt x="1051" y="4244"/>
                      <a:pt x="1071" y="4304"/>
                    </a:cubicBezTo>
                    <a:cubicBezTo>
                      <a:pt x="1111" y="4403"/>
                      <a:pt x="1111" y="4502"/>
                      <a:pt x="1051" y="4581"/>
                    </a:cubicBezTo>
                    <a:lnTo>
                      <a:pt x="1051" y="4601"/>
                    </a:lnTo>
                    <a:cubicBezTo>
                      <a:pt x="1051" y="4621"/>
                      <a:pt x="1111" y="4601"/>
                      <a:pt x="1111" y="4661"/>
                    </a:cubicBezTo>
                    <a:cubicBezTo>
                      <a:pt x="1130" y="4760"/>
                      <a:pt x="1249" y="4839"/>
                      <a:pt x="1091" y="4879"/>
                    </a:cubicBezTo>
                    <a:lnTo>
                      <a:pt x="992" y="4879"/>
                    </a:lnTo>
                    <a:cubicBezTo>
                      <a:pt x="992" y="4879"/>
                      <a:pt x="1011" y="4879"/>
                      <a:pt x="992" y="4899"/>
                    </a:cubicBezTo>
                    <a:cubicBezTo>
                      <a:pt x="992" y="4918"/>
                      <a:pt x="992" y="4918"/>
                      <a:pt x="992" y="4918"/>
                    </a:cubicBezTo>
                    <a:cubicBezTo>
                      <a:pt x="1051" y="4918"/>
                      <a:pt x="1091" y="4958"/>
                      <a:pt x="1071" y="5037"/>
                    </a:cubicBezTo>
                    <a:cubicBezTo>
                      <a:pt x="1062" y="5084"/>
                      <a:pt x="1052" y="5100"/>
                      <a:pt x="1039" y="5100"/>
                    </a:cubicBezTo>
                    <a:cubicBezTo>
                      <a:pt x="1024" y="5100"/>
                      <a:pt x="1004" y="5078"/>
                      <a:pt x="972" y="5057"/>
                    </a:cubicBezTo>
                    <a:lnTo>
                      <a:pt x="952" y="5057"/>
                    </a:lnTo>
                    <a:cubicBezTo>
                      <a:pt x="952" y="5057"/>
                      <a:pt x="952" y="5077"/>
                      <a:pt x="932" y="5097"/>
                    </a:cubicBezTo>
                    <a:cubicBezTo>
                      <a:pt x="833" y="5196"/>
                      <a:pt x="873" y="5295"/>
                      <a:pt x="892" y="5414"/>
                    </a:cubicBezTo>
                    <a:cubicBezTo>
                      <a:pt x="892" y="5434"/>
                      <a:pt x="892" y="5474"/>
                      <a:pt x="892" y="5513"/>
                    </a:cubicBezTo>
                    <a:lnTo>
                      <a:pt x="892" y="5573"/>
                    </a:lnTo>
                    <a:cubicBezTo>
                      <a:pt x="892" y="5593"/>
                      <a:pt x="892" y="5612"/>
                      <a:pt x="912" y="5632"/>
                    </a:cubicBezTo>
                    <a:cubicBezTo>
                      <a:pt x="1091" y="5831"/>
                      <a:pt x="1150" y="6108"/>
                      <a:pt x="1031" y="6346"/>
                    </a:cubicBezTo>
                    <a:cubicBezTo>
                      <a:pt x="912" y="6703"/>
                      <a:pt x="892" y="7100"/>
                      <a:pt x="1011" y="7457"/>
                    </a:cubicBezTo>
                    <a:lnTo>
                      <a:pt x="1011" y="7496"/>
                    </a:lnTo>
                    <a:cubicBezTo>
                      <a:pt x="1071" y="7536"/>
                      <a:pt x="1031" y="7615"/>
                      <a:pt x="1031" y="7695"/>
                    </a:cubicBezTo>
                    <a:cubicBezTo>
                      <a:pt x="1031" y="7715"/>
                      <a:pt x="1031" y="7734"/>
                      <a:pt x="1051" y="7774"/>
                    </a:cubicBezTo>
                    <a:cubicBezTo>
                      <a:pt x="912" y="8131"/>
                      <a:pt x="892" y="8547"/>
                      <a:pt x="1011" y="8944"/>
                    </a:cubicBezTo>
                    <a:cubicBezTo>
                      <a:pt x="1011" y="8984"/>
                      <a:pt x="992" y="9023"/>
                      <a:pt x="972" y="9063"/>
                    </a:cubicBezTo>
                    <a:cubicBezTo>
                      <a:pt x="984" y="9062"/>
                      <a:pt x="994" y="9061"/>
                      <a:pt x="1004" y="9061"/>
                    </a:cubicBezTo>
                    <a:cubicBezTo>
                      <a:pt x="1128" y="9061"/>
                      <a:pt x="1111" y="9170"/>
                      <a:pt x="1111" y="9261"/>
                    </a:cubicBezTo>
                    <a:cubicBezTo>
                      <a:pt x="1150" y="9499"/>
                      <a:pt x="892" y="10134"/>
                      <a:pt x="1111" y="10233"/>
                    </a:cubicBezTo>
                    <a:cubicBezTo>
                      <a:pt x="1130" y="10233"/>
                      <a:pt x="1190" y="10193"/>
                      <a:pt x="1210" y="10193"/>
                    </a:cubicBezTo>
                    <a:cubicBezTo>
                      <a:pt x="1230" y="10213"/>
                      <a:pt x="1249" y="10273"/>
                      <a:pt x="1249" y="10332"/>
                    </a:cubicBezTo>
                    <a:cubicBezTo>
                      <a:pt x="1269" y="10332"/>
                      <a:pt x="1269" y="10352"/>
                      <a:pt x="1289" y="10352"/>
                    </a:cubicBezTo>
                    <a:cubicBezTo>
                      <a:pt x="1309" y="10392"/>
                      <a:pt x="1329" y="10451"/>
                      <a:pt x="1368" y="10471"/>
                    </a:cubicBezTo>
                    <a:cubicBezTo>
                      <a:pt x="1468" y="10511"/>
                      <a:pt x="1567" y="10550"/>
                      <a:pt x="1567" y="10669"/>
                    </a:cubicBezTo>
                    <a:cubicBezTo>
                      <a:pt x="1567" y="10868"/>
                      <a:pt x="1785" y="10927"/>
                      <a:pt x="1646" y="11086"/>
                    </a:cubicBezTo>
                    <a:cubicBezTo>
                      <a:pt x="1606" y="11145"/>
                      <a:pt x="1547" y="11185"/>
                      <a:pt x="1507" y="11225"/>
                    </a:cubicBezTo>
                    <a:cubicBezTo>
                      <a:pt x="1487" y="11245"/>
                      <a:pt x="1487" y="11245"/>
                      <a:pt x="1507" y="11264"/>
                    </a:cubicBezTo>
                    <a:cubicBezTo>
                      <a:pt x="1547" y="11383"/>
                      <a:pt x="1527" y="11502"/>
                      <a:pt x="1448" y="11502"/>
                    </a:cubicBezTo>
                    <a:cubicBezTo>
                      <a:pt x="1368" y="11502"/>
                      <a:pt x="1349" y="11522"/>
                      <a:pt x="1329" y="11562"/>
                    </a:cubicBezTo>
                    <a:cubicBezTo>
                      <a:pt x="1329" y="11602"/>
                      <a:pt x="1329" y="11621"/>
                      <a:pt x="1388" y="11661"/>
                    </a:cubicBezTo>
                    <a:cubicBezTo>
                      <a:pt x="1408" y="11661"/>
                      <a:pt x="1527" y="11720"/>
                      <a:pt x="1329" y="11939"/>
                    </a:cubicBezTo>
                    <a:cubicBezTo>
                      <a:pt x="1071" y="12236"/>
                      <a:pt x="1111" y="12335"/>
                      <a:pt x="992" y="12653"/>
                    </a:cubicBezTo>
                    <a:cubicBezTo>
                      <a:pt x="972" y="12692"/>
                      <a:pt x="972" y="12732"/>
                      <a:pt x="972" y="12791"/>
                    </a:cubicBezTo>
                    <a:cubicBezTo>
                      <a:pt x="1031" y="13010"/>
                      <a:pt x="952" y="13267"/>
                      <a:pt x="754" y="13406"/>
                    </a:cubicBezTo>
                    <a:cubicBezTo>
                      <a:pt x="694" y="13446"/>
                      <a:pt x="714" y="13565"/>
                      <a:pt x="635" y="13664"/>
                    </a:cubicBezTo>
                    <a:cubicBezTo>
                      <a:pt x="754" y="13664"/>
                      <a:pt x="793" y="13684"/>
                      <a:pt x="754" y="13842"/>
                    </a:cubicBezTo>
                    <a:cubicBezTo>
                      <a:pt x="714" y="13981"/>
                      <a:pt x="635" y="14061"/>
                      <a:pt x="714" y="14199"/>
                    </a:cubicBezTo>
                    <a:cubicBezTo>
                      <a:pt x="773" y="14318"/>
                      <a:pt x="773" y="14477"/>
                      <a:pt x="734" y="14616"/>
                    </a:cubicBezTo>
                    <a:cubicBezTo>
                      <a:pt x="654" y="14794"/>
                      <a:pt x="456" y="14874"/>
                      <a:pt x="357" y="15032"/>
                    </a:cubicBezTo>
                    <a:cubicBezTo>
                      <a:pt x="297" y="15151"/>
                      <a:pt x="297" y="15290"/>
                      <a:pt x="357" y="15409"/>
                    </a:cubicBezTo>
                    <a:cubicBezTo>
                      <a:pt x="456" y="15647"/>
                      <a:pt x="416" y="15925"/>
                      <a:pt x="278" y="16143"/>
                    </a:cubicBezTo>
                    <a:cubicBezTo>
                      <a:pt x="159" y="16341"/>
                      <a:pt x="60" y="16559"/>
                      <a:pt x="297" y="16777"/>
                    </a:cubicBezTo>
                    <a:cubicBezTo>
                      <a:pt x="397" y="16857"/>
                      <a:pt x="357" y="16996"/>
                      <a:pt x="357" y="17115"/>
                    </a:cubicBezTo>
                    <a:cubicBezTo>
                      <a:pt x="397" y="17333"/>
                      <a:pt x="397" y="17531"/>
                      <a:pt x="397" y="17749"/>
                    </a:cubicBezTo>
                    <a:cubicBezTo>
                      <a:pt x="317" y="18066"/>
                      <a:pt x="317" y="18423"/>
                      <a:pt x="99" y="18661"/>
                    </a:cubicBezTo>
                    <a:cubicBezTo>
                      <a:pt x="60" y="18681"/>
                      <a:pt x="79" y="18681"/>
                      <a:pt x="99" y="18701"/>
                    </a:cubicBezTo>
                    <a:cubicBezTo>
                      <a:pt x="258" y="18860"/>
                      <a:pt x="297" y="19078"/>
                      <a:pt x="218" y="19296"/>
                    </a:cubicBezTo>
                    <a:cubicBezTo>
                      <a:pt x="178" y="19356"/>
                      <a:pt x="198" y="19435"/>
                      <a:pt x="258" y="19494"/>
                    </a:cubicBezTo>
                    <a:cubicBezTo>
                      <a:pt x="575" y="19831"/>
                      <a:pt x="436" y="20169"/>
                      <a:pt x="297" y="20526"/>
                    </a:cubicBezTo>
                    <a:cubicBezTo>
                      <a:pt x="238" y="20625"/>
                      <a:pt x="178" y="20724"/>
                      <a:pt x="119" y="20803"/>
                    </a:cubicBezTo>
                    <a:cubicBezTo>
                      <a:pt x="0" y="20922"/>
                      <a:pt x="20" y="21021"/>
                      <a:pt x="159" y="21081"/>
                    </a:cubicBezTo>
                    <a:cubicBezTo>
                      <a:pt x="476" y="21220"/>
                      <a:pt x="535" y="21557"/>
                      <a:pt x="635" y="21815"/>
                    </a:cubicBezTo>
                    <a:cubicBezTo>
                      <a:pt x="674" y="22033"/>
                      <a:pt x="635" y="22271"/>
                      <a:pt x="516" y="22449"/>
                    </a:cubicBezTo>
                    <a:cubicBezTo>
                      <a:pt x="476" y="22489"/>
                      <a:pt x="516" y="22529"/>
                      <a:pt x="516" y="22568"/>
                    </a:cubicBezTo>
                    <a:cubicBezTo>
                      <a:pt x="555" y="22747"/>
                      <a:pt x="575" y="22925"/>
                      <a:pt x="575" y="23123"/>
                    </a:cubicBezTo>
                    <a:cubicBezTo>
                      <a:pt x="575" y="23143"/>
                      <a:pt x="575" y="23163"/>
                      <a:pt x="575" y="23183"/>
                    </a:cubicBezTo>
                    <a:cubicBezTo>
                      <a:pt x="535" y="23342"/>
                      <a:pt x="555" y="23520"/>
                      <a:pt x="654" y="23679"/>
                    </a:cubicBezTo>
                    <a:cubicBezTo>
                      <a:pt x="674" y="23718"/>
                      <a:pt x="694" y="23778"/>
                      <a:pt x="674" y="23837"/>
                    </a:cubicBezTo>
                    <a:cubicBezTo>
                      <a:pt x="635" y="24056"/>
                      <a:pt x="674" y="24274"/>
                      <a:pt x="813" y="24452"/>
                    </a:cubicBezTo>
                    <a:cubicBezTo>
                      <a:pt x="853" y="24512"/>
                      <a:pt x="912" y="24571"/>
                      <a:pt x="892" y="24650"/>
                    </a:cubicBezTo>
                    <a:cubicBezTo>
                      <a:pt x="833" y="24948"/>
                      <a:pt x="992" y="25245"/>
                      <a:pt x="932" y="25523"/>
                    </a:cubicBezTo>
                    <a:cubicBezTo>
                      <a:pt x="853" y="25840"/>
                      <a:pt x="734" y="26118"/>
                      <a:pt x="555" y="26376"/>
                    </a:cubicBezTo>
                    <a:cubicBezTo>
                      <a:pt x="496" y="26435"/>
                      <a:pt x="377" y="26396"/>
                      <a:pt x="377" y="26515"/>
                    </a:cubicBezTo>
                    <a:cubicBezTo>
                      <a:pt x="377" y="26634"/>
                      <a:pt x="397" y="26753"/>
                      <a:pt x="456" y="26852"/>
                    </a:cubicBezTo>
                    <a:cubicBezTo>
                      <a:pt x="555" y="27070"/>
                      <a:pt x="595" y="27308"/>
                      <a:pt x="615" y="27566"/>
                    </a:cubicBezTo>
                    <a:cubicBezTo>
                      <a:pt x="615" y="27665"/>
                      <a:pt x="555" y="27883"/>
                      <a:pt x="555" y="28002"/>
                    </a:cubicBezTo>
                    <a:cubicBezTo>
                      <a:pt x="535" y="28319"/>
                      <a:pt x="496" y="28637"/>
                      <a:pt x="436" y="28954"/>
                    </a:cubicBezTo>
                    <a:cubicBezTo>
                      <a:pt x="436" y="29152"/>
                      <a:pt x="416" y="29370"/>
                      <a:pt x="377" y="29569"/>
                    </a:cubicBezTo>
                    <a:cubicBezTo>
                      <a:pt x="317" y="29787"/>
                      <a:pt x="159" y="30283"/>
                      <a:pt x="317" y="30461"/>
                    </a:cubicBezTo>
                    <a:cubicBezTo>
                      <a:pt x="456" y="30620"/>
                      <a:pt x="555" y="30540"/>
                      <a:pt x="555" y="30739"/>
                    </a:cubicBezTo>
                    <a:cubicBezTo>
                      <a:pt x="575" y="31096"/>
                      <a:pt x="813" y="31790"/>
                      <a:pt x="813" y="32147"/>
                    </a:cubicBezTo>
                    <a:cubicBezTo>
                      <a:pt x="813" y="32305"/>
                      <a:pt x="714" y="32444"/>
                      <a:pt x="714" y="32603"/>
                    </a:cubicBezTo>
                    <a:cubicBezTo>
                      <a:pt x="694" y="32920"/>
                      <a:pt x="813" y="33257"/>
                      <a:pt x="635" y="33535"/>
                    </a:cubicBezTo>
                    <a:cubicBezTo>
                      <a:pt x="615" y="33575"/>
                      <a:pt x="496" y="33634"/>
                      <a:pt x="496" y="33694"/>
                    </a:cubicBezTo>
                    <a:cubicBezTo>
                      <a:pt x="476" y="33932"/>
                      <a:pt x="793" y="34011"/>
                      <a:pt x="952" y="34169"/>
                    </a:cubicBezTo>
                    <a:cubicBezTo>
                      <a:pt x="1051" y="34269"/>
                      <a:pt x="1111" y="34407"/>
                      <a:pt x="1130" y="34546"/>
                    </a:cubicBezTo>
                    <a:cubicBezTo>
                      <a:pt x="1170" y="34824"/>
                      <a:pt x="972" y="35042"/>
                      <a:pt x="853" y="35221"/>
                    </a:cubicBezTo>
                    <a:cubicBezTo>
                      <a:pt x="734" y="35419"/>
                      <a:pt x="595" y="35597"/>
                      <a:pt x="734" y="35875"/>
                    </a:cubicBezTo>
                    <a:cubicBezTo>
                      <a:pt x="773" y="36014"/>
                      <a:pt x="595" y="36212"/>
                      <a:pt x="476" y="36371"/>
                    </a:cubicBezTo>
                    <a:cubicBezTo>
                      <a:pt x="397" y="36450"/>
                      <a:pt x="337" y="36549"/>
                      <a:pt x="317" y="36648"/>
                    </a:cubicBezTo>
                    <a:lnTo>
                      <a:pt x="317" y="36668"/>
                    </a:lnTo>
                    <a:cubicBezTo>
                      <a:pt x="337" y="36708"/>
                      <a:pt x="377" y="36748"/>
                      <a:pt x="317" y="36767"/>
                    </a:cubicBezTo>
                    <a:cubicBezTo>
                      <a:pt x="317" y="36787"/>
                      <a:pt x="337" y="36807"/>
                      <a:pt x="337" y="36827"/>
                    </a:cubicBezTo>
                    <a:cubicBezTo>
                      <a:pt x="337" y="36847"/>
                      <a:pt x="337" y="36886"/>
                      <a:pt x="337" y="36906"/>
                    </a:cubicBezTo>
                    <a:cubicBezTo>
                      <a:pt x="377" y="36986"/>
                      <a:pt x="397" y="37085"/>
                      <a:pt x="377" y="37184"/>
                    </a:cubicBezTo>
                    <a:cubicBezTo>
                      <a:pt x="377" y="37204"/>
                      <a:pt x="317" y="37243"/>
                      <a:pt x="337" y="37283"/>
                    </a:cubicBezTo>
                    <a:cubicBezTo>
                      <a:pt x="337" y="37362"/>
                      <a:pt x="337" y="37382"/>
                      <a:pt x="278" y="37402"/>
                    </a:cubicBezTo>
                    <a:cubicBezTo>
                      <a:pt x="278" y="37442"/>
                      <a:pt x="278" y="37481"/>
                      <a:pt x="278" y="37521"/>
                    </a:cubicBezTo>
                    <a:cubicBezTo>
                      <a:pt x="278" y="37541"/>
                      <a:pt x="278" y="37561"/>
                      <a:pt x="278" y="37580"/>
                    </a:cubicBezTo>
                    <a:cubicBezTo>
                      <a:pt x="218" y="37898"/>
                      <a:pt x="258" y="38215"/>
                      <a:pt x="357" y="38493"/>
                    </a:cubicBezTo>
                    <a:cubicBezTo>
                      <a:pt x="377" y="38532"/>
                      <a:pt x="357" y="38572"/>
                      <a:pt x="317" y="38592"/>
                    </a:cubicBezTo>
                    <a:lnTo>
                      <a:pt x="297" y="38592"/>
                    </a:lnTo>
                    <a:cubicBezTo>
                      <a:pt x="357" y="38651"/>
                      <a:pt x="377" y="38711"/>
                      <a:pt x="357" y="38770"/>
                    </a:cubicBezTo>
                    <a:cubicBezTo>
                      <a:pt x="337" y="38790"/>
                      <a:pt x="337" y="38810"/>
                      <a:pt x="337" y="38830"/>
                    </a:cubicBezTo>
                    <a:cubicBezTo>
                      <a:pt x="397" y="38889"/>
                      <a:pt x="436" y="38969"/>
                      <a:pt x="416" y="39068"/>
                    </a:cubicBezTo>
                    <a:cubicBezTo>
                      <a:pt x="436" y="39107"/>
                      <a:pt x="436" y="39127"/>
                      <a:pt x="416" y="39167"/>
                    </a:cubicBezTo>
                    <a:cubicBezTo>
                      <a:pt x="436" y="39345"/>
                      <a:pt x="496" y="39504"/>
                      <a:pt x="555" y="39663"/>
                    </a:cubicBezTo>
                    <a:cubicBezTo>
                      <a:pt x="595" y="39742"/>
                      <a:pt x="635" y="39802"/>
                      <a:pt x="615" y="39881"/>
                    </a:cubicBezTo>
                    <a:lnTo>
                      <a:pt x="615" y="39901"/>
                    </a:lnTo>
                    <a:cubicBezTo>
                      <a:pt x="674" y="39940"/>
                      <a:pt x="674" y="39980"/>
                      <a:pt x="654" y="40040"/>
                    </a:cubicBezTo>
                    <a:cubicBezTo>
                      <a:pt x="674" y="40040"/>
                      <a:pt x="694" y="40059"/>
                      <a:pt x="694" y="40059"/>
                    </a:cubicBezTo>
                    <a:lnTo>
                      <a:pt x="714" y="40079"/>
                    </a:lnTo>
                    <a:cubicBezTo>
                      <a:pt x="754" y="40079"/>
                      <a:pt x="773" y="40119"/>
                      <a:pt x="773" y="40159"/>
                    </a:cubicBezTo>
                    <a:cubicBezTo>
                      <a:pt x="793" y="40178"/>
                      <a:pt x="813" y="40198"/>
                      <a:pt x="833" y="40198"/>
                    </a:cubicBezTo>
                    <a:cubicBezTo>
                      <a:pt x="912" y="40218"/>
                      <a:pt x="972" y="40258"/>
                      <a:pt x="1031" y="40297"/>
                    </a:cubicBezTo>
                    <a:cubicBezTo>
                      <a:pt x="1071" y="40297"/>
                      <a:pt x="1111" y="40317"/>
                      <a:pt x="1130" y="40317"/>
                    </a:cubicBezTo>
                    <a:cubicBezTo>
                      <a:pt x="1140" y="40307"/>
                      <a:pt x="1155" y="40302"/>
                      <a:pt x="1170" y="40302"/>
                    </a:cubicBezTo>
                    <a:cubicBezTo>
                      <a:pt x="1185" y="40302"/>
                      <a:pt x="1200" y="40307"/>
                      <a:pt x="1210" y="40317"/>
                    </a:cubicBezTo>
                    <a:cubicBezTo>
                      <a:pt x="1221" y="40300"/>
                      <a:pt x="1236" y="40293"/>
                      <a:pt x="1251" y="40293"/>
                    </a:cubicBezTo>
                    <a:cubicBezTo>
                      <a:pt x="1287" y="40293"/>
                      <a:pt x="1323" y="40335"/>
                      <a:pt x="1309" y="40377"/>
                    </a:cubicBezTo>
                    <a:cubicBezTo>
                      <a:pt x="1408" y="40377"/>
                      <a:pt x="1507" y="40436"/>
                      <a:pt x="1587" y="40496"/>
                    </a:cubicBezTo>
                    <a:cubicBezTo>
                      <a:pt x="1765" y="40654"/>
                      <a:pt x="1547" y="40833"/>
                      <a:pt x="1567" y="41071"/>
                    </a:cubicBezTo>
                    <a:cubicBezTo>
                      <a:pt x="1567" y="41110"/>
                      <a:pt x="1567" y="41170"/>
                      <a:pt x="1567" y="41210"/>
                    </a:cubicBezTo>
                    <a:cubicBezTo>
                      <a:pt x="1587" y="41229"/>
                      <a:pt x="1587" y="41249"/>
                      <a:pt x="1587" y="41269"/>
                    </a:cubicBezTo>
                    <a:cubicBezTo>
                      <a:pt x="1646" y="41289"/>
                      <a:pt x="1686" y="41329"/>
                      <a:pt x="1706" y="41388"/>
                    </a:cubicBezTo>
                    <a:lnTo>
                      <a:pt x="1725" y="41388"/>
                    </a:lnTo>
                    <a:cubicBezTo>
                      <a:pt x="1738" y="41350"/>
                      <a:pt x="1766" y="41337"/>
                      <a:pt x="1796" y="41337"/>
                    </a:cubicBezTo>
                    <a:cubicBezTo>
                      <a:pt x="1813" y="41337"/>
                      <a:pt x="1830" y="41341"/>
                      <a:pt x="1844" y="41348"/>
                    </a:cubicBezTo>
                    <a:cubicBezTo>
                      <a:pt x="1864" y="41388"/>
                      <a:pt x="1844" y="41448"/>
                      <a:pt x="1824" y="41507"/>
                    </a:cubicBezTo>
                    <a:cubicBezTo>
                      <a:pt x="1884" y="41547"/>
                      <a:pt x="1844" y="41606"/>
                      <a:pt x="1864" y="41666"/>
                    </a:cubicBezTo>
                    <a:cubicBezTo>
                      <a:pt x="1922" y="41641"/>
                      <a:pt x="1959" y="41627"/>
                      <a:pt x="1981" y="41627"/>
                    </a:cubicBezTo>
                    <a:cubicBezTo>
                      <a:pt x="2013" y="41627"/>
                      <a:pt x="2015" y="41655"/>
                      <a:pt x="2003" y="41725"/>
                    </a:cubicBezTo>
                    <a:cubicBezTo>
                      <a:pt x="2062" y="41785"/>
                      <a:pt x="2023" y="41864"/>
                      <a:pt x="2023" y="41924"/>
                    </a:cubicBezTo>
                    <a:cubicBezTo>
                      <a:pt x="2075" y="42080"/>
                      <a:pt x="2066" y="42145"/>
                      <a:pt x="1969" y="42145"/>
                    </a:cubicBezTo>
                    <a:cubicBezTo>
                      <a:pt x="1956" y="42145"/>
                      <a:pt x="1940" y="42144"/>
                      <a:pt x="1924" y="42142"/>
                    </a:cubicBezTo>
                    <a:lnTo>
                      <a:pt x="1924" y="42320"/>
                    </a:lnTo>
                    <a:cubicBezTo>
                      <a:pt x="1924" y="42408"/>
                      <a:pt x="1892" y="42425"/>
                      <a:pt x="1848" y="42425"/>
                    </a:cubicBezTo>
                    <a:cubicBezTo>
                      <a:pt x="1823" y="42425"/>
                      <a:pt x="1794" y="42419"/>
                      <a:pt x="1765" y="42419"/>
                    </a:cubicBezTo>
                    <a:cubicBezTo>
                      <a:pt x="1725" y="42439"/>
                      <a:pt x="1706" y="42499"/>
                      <a:pt x="1725" y="42558"/>
                    </a:cubicBezTo>
                    <a:cubicBezTo>
                      <a:pt x="1785" y="42697"/>
                      <a:pt x="1686" y="42776"/>
                      <a:pt x="1745" y="42856"/>
                    </a:cubicBezTo>
                    <a:cubicBezTo>
                      <a:pt x="1785" y="42895"/>
                      <a:pt x="1805" y="42915"/>
                      <a:pt x="1824" y="42955"/>
                    </a:cubicBezTo>
                    <a:cubicBezTo>
                      <a:pt x="1824" y="42975"/>
                      <a:pt x="1844" y="42975"/>
                      <a:pt x="1844" y="42994"/>
                    </a:cubicBezTo>
                    <a:cubicBezTo>
                      <a:pt x="1904" y="43034"/>
                      <a:pt x="1943" y="43094"/>
                      <a:pt x="1943" y="43153"/>
                    </a:cubicBezTo>
                    <a:cubicBezTo>
                      <a:pt x="1963" y="43173"/>
                      <a:pt x="1963" y="43213"/>
                      <a:pt x="1963" y="43232"/>
                    </a:cubicBezTo>
                    <a:cubicBezTo>
                      <a:pt x="1963" y="43252"/>
                      <a:pt x="1983" y="43292"/>
                      <a:pt x="1983" y="43312"/>
                    </a:cubicBezTo>
                    <a:cubicBezTo>
                      <a:pt x="1983" y="43332"/>
                      <a:pt x="1983" y="43332"/>
                      <a:pt x="1983" y="43332"/>
                    </a:cubicBezTo>
                    <a:cubicBezTo>
                      <a:pt x="2003" y="43510"/>
                      <a:pt x="1983" y="43688"/>
                      <a:pt x="1884" y="43827"/>
                    </a:cubicBezTo>
                    <a:cubicBezTo>
                      <a:pt x="1844" y="43946"/>
                      <a:pt x="1824" y="44045"/>
                      <a:pt x="1805" y="44164"/>
                    </a:cubicBezTo>
                    <a:cubicBezTo>
                      <a:pt x="1805" y="44184"/>
                      <a:pt x="1805" y="44204"/>
                      <a:pt x="1805" y="44224"/>
                    </a:cubicBezTo>
                    <a:cubicBezTo>
                      <a:pt x="1844" y="44402"/>
                      <a:pt x="1943" y="44759"/>
                      <a:pt x="1983" y="44938"/>
                    </a:cubicBezTo>
                    <a:cubicBezTo>
                      <a:pt x="2003" y="45037"/>
                      <a:pt x="1983" y="45156"/>
                      <a:pt x="1943" y="45235"/>
                    </a:cubicBezTo>
                    <a:cubicBezTo>
                      <a:pt x="1884" y="45453"/>
                      <a:pt x="1963" y="45751"/>
                      <a:pt x="1943" y="45949"/>
                    </a:cubicBezTo>
                    <a:cubicBezTo>
                      <a:pt x="1924" y="46048"/>
                      <a:pt x="1805" y="46306"/>
                      <a:pt x="1884" y="46366"/>
                    </a:cubicBezTo>
                    <a:cubicBezTo>
                      <a:pt x="1983" y="46445"/>
                      <a:pt x="2142" y="46465"/>
                      <a:pt x="2142" y="46524"/>
                    </a:cubicBezTo>
                    <a:cubicBezTo>
                      <a:pt x="2221" y="46743"/>
                      <a:pt x="2162" y="46822"/>
                      <a:pt x="1983" y="47020"/>
                    </a:cubicBezTo>
                    <a:cubicBezTo>
                      <a:pt x="1884" y="47119"/>
                      <a:pt x="1884" y="47298"/>
                      <a:pt x="1963" y="47417"/>
                    </a:cubicBezTo>
                    <a:lnTo>
                      <a:pt x="1963" y="47456"/>
                    </a:lnTo>
                    <a:lnTo>
                      <a:pt x="2043" y="47456"/>
                    </a:lnTo>
                    <a:cubicBezTo>
                      <a:pt x="2221" y="47476"/>
                      <a:pt x="2043" y="47575"/>
                      <a:pt x="2082" y="47615"/>
                    </a:cubicBezTo>
                    <a:cubicBezTo>
                      <a:pt x="2099" y="47610"/>
                      <a:pt x="2113" y="47607"/>
                      <a:pt x="2126" y="47607"/>
                    </a:cubicBezTo>
                    <a:cubicBezTo>
                      <a:pt x="2201" y="47607"/>
                      <a:pt x="2201" y="47700"/>
                      <a:pt x="2201" y="47734"/>
                    </a:cubicBezTo>
                    <a:cubicBezTo>
                      <a:pt x="2201" y="47774"/>
                      <a:pt x="2221" y="47813"/>
                      <a:pt x="2241" y="47833"/>
                    </a:cubicBezTo>
                    <a:cubicBezTo>
                      <a:pt x="2261" y="47833"/>
                      <a:pt x="2300" y="47853"/>
                      <a:pt x="2320" y="47853"/>
                    </a:cubicBezTo>
                    <a:cubicBezTo>
                      <a:pt x="2331" y="47851"/>
                      <a:pt x="2341" y="47851"/>
                      <a:pt x="2350" y="47851"/>
                    </a:cubicBezTo>
                    <a:cubicBezTo>
                      <a:pt x="2452" y="47851"/>
                      <a:pt x="2515" y="47941"/>
                      <a:pt x="2479" y="48032"/>
                    </a:cubicBezTo>
                    <a:cubicBezTo>
                      <a:pt x="2479" y="48131"/>
                      <a:pt x="2499" y="48230"/>
                      <a:pt x="2519" y="48349"/>
                    </a:cubicBezTo>
                    <a:cubicBezTo>
                      <a:pt x="2499" y="48369"/>
                      <a:pt x="2499" y="48388"/>
                      <a:pt x="2479" y="48428"/>
                    </a:cubicBezTo>
                    <a:cubicBezTo>
                      <a:pt x="2519" y="48468"/>
                      <a:pt x="2538" y="48507"/>
                      <a:pt x="2439" y="48507"/>
                    </a:cubicBezTo>
                    <a:lnTo>
                      <a:pt x="2439" y="48547"/>
                    </a:lnTo>
                    <a:cubicBezTo>
                      <a:pt x="2479" y="48626"/>
                      <a:pt x="2459" y="48726"/>
                      <a:pt x="2380" y="48765"/>
                    </a:cubicBezTo>
                    <a:cubicBezTo>
                      <a:pt x="2380" y="48801"/>
                      <a:pt x="2358" y="48808"/>
                      <a:pt x="2333" y="48808"/>
                    </a:cubicBezTo>
                    <a:cubicBezTo>
                      <a:pt x="2316" y="48808"/>
                      <a:pt x="2296" y="48805"/>
                      <a:pt x="2281" y="48805"/>
                    </a:cubicBezTo>
                    <a:cubicBezTo>
                      <a:pt x="2281" y="48825"/>
                      <a:pt x="2281" y="48825"/>
                      <a:pt x="2281" y="48825"/>
                    </a:cubicBezTo>
                    <a:cubicBezTo>
                      <a:pt x="2281" y="49023"/>
                      <a:pt x="2181" y="49182"/>
                      <a:pt x="2023" y="49281"/>
                    </a:cubicBezTo>
                    <a:cubicBezTo>
                      <a:pt x="1904" y="49340"/>
                      <a:pt x="1864" y="49420"/>
                      <a:pt x="1924" y="49539"/>
                    </a:cubicBezTo>
                    <a:cubicBezTo>
                      <a:pt x="1963" y="49618"/>
                      <a:pt x="1963" y="49697"/>
                      <a:pt x="1924" y="49777"/>
                    </a:cubicBezTo>
                    <a:cubicBezTo>
                      <a:pt x="1924" y="49797"/>
                      <a:pt x="1904" y="49816"/>
                      <a:pt x="1904" y="49836"/>
                    </a:cubicBezTo>
                    <a:cubicBezTo>
                      <a:pt x="1904" y="49856"/>
                      <a:pt x="1904" y="49876"/>
                      <a:pt x="1904" y="49896"/>
                    </a:cubicBezTo>
                    <a:cubicBezTo>
                      <a:pt x="1904" y="49916"/>
                      <a:pt x="1904" y="49955"/>
                      <a:pt x="1924" y="49975"/>
                    </a:cubicBezTo>
                    <a:cubicBezTo>
                      <a:pt x="1963" y="50253"/>
                      <a:pt x="1884" y="50510"/>
                      <a:pt x="1686" y="50689"/>
                    </a:cubicBezTo>
                    <a:cubicBezTo>
                      <a:pt x="1606" y="50748"/>
                      <a:pt x="1626" y="50867"/>
                      <a:pt x="1567" y="50947"/>
                    </a:cubicBezTo>
                    <a:cubicBezTo>
                      <a:pt x="1589" y="50947"/>
                      <a:pt x="1612" y="50934"/>
                      <a:pt x="1635" y="50934"/>
                    </a:cubicBezTo>
                    <a:cubicBezTo>
                      <a:pt x="1652" y="50934"/>
                      <a:pt x="1669" y="50941"/>
                      <a:pt x="1686" y="50967"/>
                    </a:cubicBezTo>
                    <a:cubicBezTo>
                      <a:pt x="1725" y="51006"/>
                      <a:pt x="1666" y="51086"/>
                      <a:pt x="1626" y="51125"/>
                    </a:cubicBezTo>
                    <a:cubicBezTo>
                      <a:pt x="1567" y="51205"/>
                      <a:pt x="1626" y="51304"/>
                      <a:pt x="1626" y="51383"/>
                    </a:cubicBezTo>
                    <a:cubicBezTo>
                      <a:pt x="1646" y="51462"/>
                      <a:pt x="1606" y="51462"/>
                      <a:pt x="1587" y="51502"/>
                    </a:cubicBezTo>
                    <a:cubicBezTo>
                      <a:pt x="1587" y="51542"/>
                      <a:pt x="1626" y="51542"/>
                      <a:pt x="1606" y="51581"/>
                    </a:cubicBezTo>
                    <a:cubicBezTo>
                      <a:pt x="1448" y="51819"/>
                      <a:pt x="1468" y="52077"/>
                      <a:pt x="1289" y="52295"/>
                    </a:cubicBezTo>
                    <a:cubicBezTo>
                      <a:pt x="1210" y="52414"/>
                      <a:pt x="1269" y="52533"/>
                      <a:pt x="1289" y="52632"/>
                    </a:cubicBezTo>
                    <a:cubicBezTo>
                      <a:pt x="1349" y="52791"/>
                      <a:pt x="1368" y="52950"/>
                      <a:pt x="1329" y="53108"/>
                    </a:cubicBezTo>
                    <a:lnTo>
                      <a:pt x="1289" y="53168"/>
                    </a:lnTo>
                    <a:cubicBezTo>
                      <a:pt x="1329" y="53168"/>
                      <a:pt x="1368" y="53168"/>
                      <a:pt x="1368" y="53227"/>
                    </a:cubicBezTo>
                    <a:cubicBezTo>
                      <a:pt x="1368" y="53287"/>
                      <a:pt x="1368" y="53287"/>
                      <a:pt x="1329" y="53287"/>
                    </a:cubicBezTo>
                    <a:cubicBezTo>
                      <a:pt x="1320" y="53290"/>
                      <a:pt x="1314" y="53291"/>
                      <a:pt x="1308" y="53291"/>
                    </a:cubicBezTo>
                    <a:cubicBezTo>
                      <a:pt x="1274" y="53291"/>
                      <a:pt x="1286" y="53244"/>
                      <a:pt x="1269" y="53227"/>
                    </a:cubicBezTo>
                    <a:lnTo>
                      <a:pt x="1249" y="53227"/>
                    </a:lnTo>
                    <a:cubicBezTo>
                      <a:pt x="1249" y="53247"/>
                      <a:pt x="1249" y="53267"/>
                      <a:pt x="1249" y="53287"/>
                    </a:cubicBezTo>
                    <a:cubicBezTo>
                      <a:pt x="1230" y="53366"/>
                      <a:pt x="1190" y="53426"/>
                      <a:pt x="1150" y="53485"/>
                    </a:cubicBezTo>
                    <a:cubicBezTo>
                      <a:pt x="1031" y="53624"/>
                      <a:pt x="1031" y="53822"/>
                      <a:pt x="1150" y="53961"/>
                    </a:cubicBezTo>
                    <a:cubicBezTo>
                      <a:pt x="1230" y="54080"/>
                      <a:pt x="1269" y="54219"/>
                      <a:pt x="1249" y="54358"/>
                    </a:cubicBezTo>
                    <a:cubicBezTo>
                      <a:pt x="1249" y="54417"/>
                      <a:pt x="1249" y="54477"/>
                      <a:pt x="1269" y="54536"/>
                    </a:cubicBezTo>
                    <a:cubicBezTo>
                      <a:pt x="1289" y="54596"/>
                      <a:pt x="1349" y="54655"/>
                      <a:pt x="1309" y="54735"/>
                    </a:cubicBezTo>
                    <a:lnTo>
                      <a:pt x="1289" y="54754"/>
                    </a:lnTo>
                    <a:cubicBezTo>
                      <a:pt x="1309" y="54794"/>
                      <a:pt x="1349" y="54853"/>
                      <a:pt x="1309" y="54893"/>
                    </a:cubicBezTo>
                    <a:cubicBezTo>
                      <a:pt x="1309" y="54893"/>
                      <a:pt x="1309" y="54913"/>
                      <a:pt x="1309" y="54913"/>
                    </a:cubicBezTo>
                    <a:cubicBezTo>
                      <a:pt x="1349" y="55032"/>
                      <a:pt x="1309" y="55171"/>
                      <a:pt x="1249" y="55270"/>
                    </a:cubicBezTo>
                    <a:cubicBezTo>
                      <a:pt x="1170" y="55409"/>
                      <a:pt x="1111" y="55567"/>
                      <a:pt x="1071" y="55706"/>
                    </a:cubicBezTo>
                    <a:cubicBezTo>
                      <a:pt x="1051" y="55746"/>
                      <a:pt x="1031" y="55766"/>
                      <a:pt x="1011" y="55786"/>
                    </a:cubicBezTo>
                    <a:cubicBezTo>
                      <a:pt x="992" y="55825"/>
                      <a:pt x="1051" y="55885"/>
                      <a:pt x="992" y="55924"/>
                    </a:cubicBezTo>
                    <a:cubicBezTo>
                      <a:pt x="1011" y="55964"/>
                      <a:pt x="1031" y="56004"/>
                      <a:pt x="1051" y="56024"/>
                    </a:cubicBezTo>
                    <a:cubicBezTo>
                      <a:pt x="1130" y="56202"/>
                      <a:pt x="1249" y="56400"/>
                      <a:pt x="1111" y="56618"/>
                    </a:cubicBezTo>
                    <a:cubicBezTo>
                      <a:pt x="1071" y="56678"/>
                      <a:pt x="1150" y="56737"/>
                      <a:pt x="1170" y="56797"/>
                    </a:cubicBezTo>
                    <a:cubicBezTo>
                      <a:pt x="1309" y="56975"/>
                      <a:pt x="1349" y="57194"/>
                      <a:pt x="1309" y="57412"/>
                    </a:cubicBezTo>
                    <a:cubicBezTo>
                      <a:pt x="1289" y="57471"/>
                      <a:pt x="1249" y="57551"/>
                      <a:pt x="1230" y="57610"/>
                    </a:cubicBezTo>
                    <a:cubicBezTo>
                      <a:pt x="1249" y="57808"/>
                      <a:pt x="1150" y="58007"/>
                      <a:pt x="972" y="58106"/>
                    </a:cubicBezTo>
                    <a:cubicBezTo>
                      <a:pt x="853" y="58165"/>
                      <a:pt x="873" y="58264"/>
                      <a:pt x="992" y="58324"/>
                    </a:cubicBezTo>
                    <a:cubicBezTo>
                      <a:pt x="1269" y="58483"/>
                      <a:pt x="1468" y="58780"/>
                      <a:pt x="1507" y="59097"/>
                    </a:cubicBezTo>
                    <a:cubicBezTo>
                      <a:pt x="1547" y="59355"/>
                      <a:pt x="1507" y="59593"/>
                      <a:pt x="1388" y="59831"/>
                    </a:cubicBezTo>
                    <a:cubicBezTo>
                      <a:pt x="1428" y="59851"/>
                      <a:pt x="1408" y="59891"/>
                      <a:pt x="1388" y="59930"/>
                    </a:cubicBezTo>
                    <a:cubicBezTo>
                      <a:pt x="1388" y="59930"/>
                      <a:pt x="1388" y="59930"/>
                      <a:pt x="1388" y="59950"/>
                    </a:cubicBezTo>
                    <a:cubicBezTo>
                      <a:pt x="1487" y="60029"/>
                      <a:pt x="1527" y="60148"/>
                      <a:pt x="1507" y="60267"/>
                    </a:cubicBezTo>
                    <a:lnTo>
                      <a:pt x="1507" y="60307"/>
                    </a:lnTo>
                    <a:cubicBezTo>
                      <a:pt x="1527" y="60367"/>
                      <a:pt x="1507" y="60426"/>
                      <a:pt x="1448" y="60466"/>
                    </a:cubicBezTo>
                    <a:cubicBezTo>
                      <a:pt x="1448" y="60486"/>
                      <a:pt x="1448" y="60505"/>
                      <a:pt x="1448" y="60525"/>
                    </a:cubicBezTo>
                    <a:cubicBezTo>
                      <a:pt x="1507" y="60783"/>
                      <a:pt x="1567" y="61061"/>
                      <a:pt x="1587" y="61318"/>
                    </a:cubicBezTo>
                    <a:cubicBezTo>
                      <a:pt x="1587" y="61477"/>
                      <a:pt x="1626" y="61636"/>
                      <a:pt x="1725" y="61775"/>
                    </a:cubicBezTo>
                    <a:cubicBezTo>
                      <a:pt x="1824" y="61953"/>
                      <a:pt x="1943" y="62132"/>
                      <a:pt x="1864" y="62231"/>
                    </a:cubicBezTo>
                    <a:cubicBezTo>
                      <a:pt x="1785" y="62310"/>
                      <a:pt x="1706" y="62350"/>
                      <a:pt x="1745" y="62389"/>
                    </a:cubicBezTo>
                    <a:cubicBezTo>
                      <a:pt x="1765" y="62409"/>
                      <a:pt x="1770" y="62414"/>
                      <a:pt x="1775" y="62414"/>
                    </a:cubicBezTo>
                    <a:cubicBezTo>
                      <a:pt x="1780" y="62414"/>
                      <a:pt x="1785" y="62409"/>
                      <a:pt x="1805" y="62409"/>
                    </a:cubicBezTo>
                    <a:cubicBezTo>
                      <a:pt x="1824" y="62409"/>
                      <a:pt x="1844" y="62409"/>
                      <a:pt x="1844" y="62449"/>
                    </a:cubicBezTo>
                    <a:cubicBezTo>
                      <a:pt x="1844" y="62508"/>
                      <a:pt x="1844" y="62568"/>
                      <a:pt x="1824" y="62627"/>
                    </a:cubicBezTo>
                    <a:cubicBezTo>
                      <a:pt x="1824" y="62647"/>
                      <a:pt x="1805" y="62667"/>
                      <a:pt x="1805" y="62687"/>
                    </a:cubicBezTo>
                    <a:lnTo>
                      <a:pt x="1824" y="62707"/>
                    </a:lnTo>
                    <a:cubicBezTo>
                      <a:pt x="2043" y="62826"/>
                      <a:pt x="1904" y="62865"/>
                      <a:pt x="1824" y="62905"/>
                    </a:cubicBezTo>
                    <a:cubicBezTo>
                      <a:pt x="1824" y="62925"/>
                      <a:pt x="1824" y="62945"/>
                      <a:pt x="1824" y="62984"/>
                    </a:cubicBezTo>
                    <a:cubicBezTo>
                      <a:pt x="1745" y="63302"/>
                      <a:pt x="1487" y="63480"/>
                      <a:pt x="1309" y="63758"/>
                    </a:cubicBezTo>
                    <a:cubicBezTo>
                      <a:pt x="1269" y="63817"/>
                      <a:pt x="1269" y="63897"/>
                      <a:pt x="1269" y="63976"/>
                    </a:cubicBezTo>
                    <a:cubicBezTo>
                      <a:pt x="1269" y="63996"/>
                      <a:pt x="1269" y="63996"/>
                      <a:pt x="1269" y="64016"/>
                    </a:cubicBezTo>
                    <a:cubicBezTo>
                      <a:pt x="1269" y="64154"/>
                      <a:pt x="1468" y="64174"/>
                      <a:pt x="1487" y="64313"/>
                    </a:cubicBezTo>
                    <a:cubicBezTo>
                      <a:pt x="1468" y="64372"/>
                      <a:pt x="1487" y="64452"/>
                      <a:pt x="1527" y="64491"/>
                    </a:cubicBezTo>
                    <a:cubicBezTo>
                      <a:pt x="1567" y="64630"/>
                      <a:pt x="1567" y="64769"/>
                      <a:pt x="1527" y="64908"/>
                    </a:cubicBezTo>
                    <a:cubicBezTo>
                      <a:pt x="1487" y="65106"/>
                      <a:pt x="1468" y="65305"/>
                      <a:pt x="1468" y="65523"/>
                    </a:cubicBezTo>
                    <a:cubicBezTo>
                      <a:pt x="1468" y="65761"/>
                      <a:pt x="1428" y="65999"/>
                      <a:pt x="1329" y="66217"/>
                    </a:cubicBezTo>
                    <a:cubicBezTo>
                      <a:pt x="1269" y="66276"/>
                      <a:pt x="1309" y="66316"/>
                      <a:pt x="1329" y="66356"/>
                    </a:cubicBezTo>
                    <a:cubicBezTo>
                      <a:pt x="1368" y="66594"/>
                      <a:pt x="1329" y="66832"/>
                      <a:pt x="1230" y="67050"/>
                    </a:cubicBezTo>
                    <a:cubicBezTo>
                      <a:pt x="1130" y="67248"/>
                      <a:pt x="1190" y="67486"/>
                      <a:pt x="1170" y="67724"/>
                    </a:cubicBezTo>
                    <a:cubicBezTo>
                      <a:pt x="1170" y="67724"/>
                      <a:pt x="1170" y="67744"/>
                      <a:pt x="1170" y="67764"/>
                    </a:cubicBezTo>
                    <a:cubicBezTo>
                      <a:pt x="1210" y="67764"/>
                      <a:pt x="1230" y="67783"/>
                      <a:pt x="1249" y="67783"/>
                    </a:cubicBezTo>
                    <a:lnTo>
                      <a:pt x="1269" y="67764"/>
                    </a:lnTo>
                    <a:cubicBezTo>
                      <a:pt x="1448" y="67764"/>
                      <a:pt x="1487" y="67902"/>
                      <a:pt x="1507" y="68041"/>
                    </a:cubicBezTo>
                    <a:cubicBezTo>
                      <a:pt x="1507" y="68180"/>
                      <a:pt x="1507" y="68339"/>
                      <a:pt x="1507" y="68497"/>
                    </a:cubicBezTo>
                    <a:cubicBezTo>
                      <a:pt x="1527" y="68656"/>
                      <a:pt x="1587" y="68795"/>
                      <a:pt x="1646" y="68934"/>
                    </a:cubicBezTo>
                    <a:cubicBezTo>
                      <a:pt x="1765" y="69152"/>
                      <a:pt x="1765" y="69390"/>
                      <a:pt x="1666" y="69608"/>
                    </a:cubicBezTo>
                    <a:cubicBezTo>
                      <a:pt x="1626" y="69687"/>
                      <a:pt x="1606" y="69786"/>
                      <a:pt x="1626" y="69886"/>
                    </a:cubicBezTo>
                    <a:cubicBezTo>
                      <a:pt x="1587" y="70163"/>
                      <a:pt x="1587" y="70441"/>
                      <a:pt x="1626" y="70718"/>
                    </a:cubicBezTo>
                    <a:cubicBezTo>
                      <a:pt x="1626" y="70798"/>
                      <a:pt x="1626" y="70897"/>
                      <a:pt x="1706" y="70956"/>
                    </a:cubicBezTo>
                    <a:cubicBezTo>
                      <a:pt x="1904" y="71115"/>
                      <a:pt x="2003" y="71353"/>
                      <a:pt x="1963" y="71611"/>
                    </a:cubicBezTo>
                    <a:cubicBezTo>
                      <a:pt x="1983" y="71631"/>
                      <a:pt x="1983" y="71651"/>
                      <a:pt x="1983" y="71670"/>
                    </a:cubicBezTo>
                    <a:cubicBezTo>
                      <a:pt x="2043" y="71670"/>
                      <a:pt x="2082" y="71710"/>
                      <a:pt x="2082" y="71770"/>
                    </a:cubicBezTo>
                    <a:cubicBezTo>
                      <a:pt x="2082" y="71779"/>
                      <a:pt x="2087" y="71784"/>
                      <a:pt x="2095" y="71784"/>
                    </a:cubicBezTo>
                    <a:cubicBezTo>
                      <a:pt x="2102" y="71784"/>
                      <a:pt x="2112" y="71779"/>
                      <a:pt x="2122" y="71770"/>
                    </a:cubicBezTo>
                    <a:cubicBezTo>
                      <a:pt x="2136" y="71767"/>
                      <a:pt x="2149" y="71766"/>
                      <a:pt x="2161" y="71766"/>
                    </a:cubicBezTo>
                    <a:cubicBezTo>
                      <a:pt x="2245" y="71766"/>
                      <a:pt x="2258" y="71833"/>
                      <a:pt x="2241" y="72008"/>
                    </a:cubicBezTo>
                    <a:cubicBezTo>
                      <a:pt x="2241" y="72027"/>
                      <a:pt x="2241" y="72027"/>
                      <a:pt x="2241" y="72047"/>
                    </a:cubicBezTo>
                    <a:lnTo>
                      <a:pt x="2320" y="72047"/>
                    </a:lnTo>
                    <a:cubicBezTo>
                      <a:pt x="2360" y="72047"/>
                      <a:pt x="2360" y="72047"/>
                      <a:pt x="2360" y="72087"/>
                    </a:cubicBezTo>
                    <a:cubicBezTo>
                      <a:pt x="2360" y="72127"/>
                      <a:pt x="2360" y="72146"/>
                      <a:pt x="2360" y="72186"/>
                    </a:cubicBezTo>
                    <a:cubicBezTo>
                      <a:pt x="2360" y="72226"/>
                      <a:pt x="2380" y="72246"/>
                      <a:pt x="2320" y="72265"/>
                    </a:cubicBezTo>
                    <a:cubicBezTo>
                      <a:pt x="2320" y="72285"/>
                      <a:pt x="2320" y="72285"/>
                      <a:pt x="2320" y="72305"/>
                    </a:cubicBezTo>
                    <a:cubicBezTo>
                      <a:pt x="2380" y="72384"/>
                      <a:pt x="2360" y="72404"/>
                      <a:pt x="2400" y="72483"/>
                    </a:cubicBezTo>
                    <a:cubicBezTo>
                      <a:pt x="2435" y="72545"/>
                      <a:pt x="2408" y="72556"/>
                      <a:pt x="2363" y="72556"/>
                    </a:cubicBezTo>
                    <a:cubicBezTo>
                      <a:pt x="2339" y="72556"/>
                      <a:pt x="2308" y="72552"/>
                      <a:pt x="2281" y="72552"/>
                    </a:cubicBezTo>
                    <a:cubicBezTo>
                      <a:pt x="2245" y="72552"/>
                      <a:pt x="2214" y="72558"/>
                      <a:pt x="2201" y="72583"/>
                    </a:cubicBezTo>
                    <a:cubicBezTo>
                      <a:pt x="2241" y="72622"/>
                      <a:pt x="2281" y="72662"/>
                      <a:pt x="2261" y="72721"/>
                    </a:cubicBezTo>
                    <a:cubicBezTo>
                      <a:pt x="2261" y="72781"/>
                      <a:pt x="2122" y="72801"/>
                      <a:pt x="2102" y="72880"/>
                    </a:cubicBezTo>
                    <a:cubicBezTo>
                      <a:pt x="2102" y="72900"/>
                      <a:pt x="2122" y="72920"/>
                      <a:pt x="2142" y="72940"/>
                    </a:cubicBezTo>
                    <a:cubicBezTo>
                      <a:pt x="2221" y="72999"/>
                      <a:pt x="2241" y="73098"/>
                      <a:pt x="2181" y="73197"/>
                    </a:cubicBezTo>
                    <a:cubicBezTo>
                      <a:pt x="2181" y="73217"/>
                      <a:pt x="2162" y="73257"/>
                      <a:pt x="2181" y="73277"/>
                    </a:cubicBezTo>
                    <a:cubicBezTo>
                      <a:pt x="2281" y="73396"/>
                      <a:pt x="2320" y="73554"/>
                      <a:pt x="2400" y="73673"/>
                    </a:cubicBezTo>
                    <a:cubicBezTo>
                      <a:pt x="2479" y="73792"/>
                      <a:pt x="2400" y="73872"/>
                      <a:pt x="2360" y="73971"/>
                    </a:cubicBezTo>
                    <a:cubicBezTo>
                      <a:pt x="2181" y="74387"/>
                      <a:pt x="2162" y="74843"/>
                      <a:pt x="2320" y="75260"/>
                    </a:cubicBezTo>
                    <a:cubicBezTo>
                      <a:pt x="2360" y="75379"/>
                      <a:pt x="2360" y="75498"/>
                      <a:pt x="2300" y="75617"/>
                    </a:cubicBezTo>
                    <a:cubicBezTo>
                      <a:pt x="2162" y="75914"/>
                      <a:pt x="2162" y="76271"/>
                      <a:pt x="2300" y="76569"/>
                    </a:cubicBezTo>
                    <a:cubicBezTo>
                      <a:pt x="2459" y="76827"/>
                      <a:pt x="2479" y="77124"/>
                      <a:pt x="2360" y="77382"/>
                    </a:cubicBezTo>
                    <a:cubicBezTo>
                      <a:pt x="2320" y="77501"/>
                      <a:pt x="2320" y="77620"/>
                      <a:pt x="2320" y="77739"/>
                    </a:cubicBezTo>
                    <a:cubicBezTo>
                      <a:pt x="2340" y="77759"/>
                      <a:pt x="2340" y="77778"/>
                      <a:pt x="2320" y="77778"/>
                    </a:cubicBezTo>
                    <a:lnTo>
                      <a:pt x="2380" y="77818"/>
                    </a:lnTo>
                    <a:cubicBezTo>
                      <a:pt x="2459" y="77897"/>
                      <a:pt x="2558" y="77957"/>
                      <a:pt x="2558" y="78056"/>
                    </a:cubicBezTo>
                    <a:cubicBezTo>
                      <a:pt x="2578" y="78076"/>
                      <a:pt x="2598" y="78096"/>
                      <a:pt x="2598" y="78135"/>
                    </a:cubicBezTo>
                    <a:cubicBezTo>
                      <a:pt x="2796" y="78215"/>
                      <a:pt x="2915" y="78393"/>
                      <a:pt x="2895" y="78592"/>
                    </a:cubicBezTo>
                    <a:cubicBezTo>
                      <a:pt x="2895" y="78810"/>
                      <a:pt x="2856" y="79028"/>
                      <a:pt x="2796" y="79226"/>
                    </a:cubicBezTo>
                    <a:cubicBezTo>
                      <a:pt x="2717" y="79444"/>
                      <a:pt x="2558" y="79623"/>
                      <a:pt x="2360" y="79781"/>
                    </a:cubicBezTo>
                    <a:cubicBezTo>
                      <a:pt x="2300" y="79821"/>
                      <a:pt x="2281" y="79900"/>
                      <a:pt x="2300" y="79980"/>
                    </a:cubicBezTo>
                    <a:cubicBezTo>
                      <a:pt x="2400" y="80376"/>
                      <a:pt x="2320" y="80813"/>
                      <a:pt x="2082" y="81150"/>
                    </a:cubicBezTo>
                    <a:cubicBezTo>
                      <a:pt x="2023" y="81209"/>
                      <a:pt x="2023" y="81289"/>
                      <a:pt x="2082" y="81328"/>
                    </a:cubicBezTo>
                    <a:cubicBezTo>
                      <a:pt x="2221" y="81507"/>
                      <a:pt x="2201" y="81784"/>
                      <a:pt x="2023" y="81943"/>
                    </a:cubicBezTo>
                    <a:cubicBezTo>
                      <a:pt x="2023" y="81963"/>
                      <a:pt x="2003" y="81963"/>
                      <a:pt x="1963" y="81963"/>
                    </a:cubicBezTo>
                    <a:lnTo>
                      <a:pt x="1943" y="81963"/>
                    </a:lnTo>
                    <a:cubicBezTo>
                      <a:pt x="1943" y="82002"/>
                      <a:pt x="1924" y="82022"/>
                      <a:pt x="1884" y="82022"/>
                    </a:cubicBezTo>
                    <a:cubicBezTo>
                      <a:pt x="1864" y="82042"/>
                      <a:pt x="1864" y="82062"/>
                      <a:pt x="1844" y="82082"/>
                    </a:cubicBezTo>
                    <a:cubicBezTo>
                      <a:pt x="1844" y="82102"/>
                      <a:pt x="1844" y="82102"/>
                      <a:pt x="1844" y="82121"/>
                    </a:cubicBezTo>
                    <a:cubicBezTo>
                      <a:pt x="1844" y="82359"/>
                      <a:pt x="1785" y="82578"/>
                      <a:pt x="1666" y="82776"/>
                    </a:cubicBezTo>
                    <a:cubicBezTo>
                      <a:pt x="1606" y="82875"/>
                      <a:pt x="1666" y="82954"/>
                      <a:pt x="1686" y="83034"/>
                    </a:cubicBezTo>
                    <a:cubicBezTo>
                      <a:pt x="1706" y="83192"/>
                      <a:pt x="1606" y="83529"/>
                      <a:pt x="1626" y="83688"/>
                    </a:cubicBezTo>
                    <a:lnTo>
                      <a:pt x="1626" y="83728"/>
                    </a:lnTo>
                    <a:cubicBezTo>
                      <a:pt x="1626" y="83867"/>
                      <a:pt x="1527" y="83986"/>
                      <a:pt x="1507" y="84124"/>
                    </a:cubicBezTo>
                    <a:cubicBezTo>
                      <a:pt x="1487" y="84204"/>
                      <a:pt x="1428" y="84303"/>
                      <a:pt x="1507" y="84362"/>
                    </a:cubicBezTo>
                    <a:cubicBezTo>
                      <a:pt x="1686" y="84561"/>
                      <a:pt x="1666" y="84819"/>
                      <a:pt x="1686" y="85057"/>
                    </a:cubicBezTo>
                    <a:cubicBezTo>
                      <a:pt x="1686" y="85076"/>
                      <a:pt x="1686" y="85096"/>
                      <a:pt x="1686" y="85116"/>
                    </a:cubicBezTo>
                    <a:cubicBezTo>
                      <a:pt x="1706" y="85136"/>
                      <a:pt x="1706" y="85136"/>
                      <a:pt x="1686" y="85156"/>
                    </a:cubicBezTo>
                    <a:cubicBezTo>
                      <a:pt x="1706" y="85195"/>
                      <a:pt x="1725" y="85215"/>
                      <a:pt x="1745" y="85235"/>
                    </a:cubicBezTo>
                    <a:cubicBezTo>
                      <a:pt x="1785" y="85374"/>
                      <a:pt x="1765" y="85513"/>
                      <a:pt x="1686" y="85612"/>
                    </a:cubicBezTo>
                    <a:cubicBezTo>
                      <a:pt x="1587" y="85731"/>
                      <a:pt x="1587" y="85889"/>
                      <a:pt x="1686" y="86008"/>
                    </a:cubicBezTo>
                    <a:cubicBezTo>
                      <a:pt x="1706" y="86028"/>
                      <a:pt x="1706" y="86048"/>
                      <a:pt x="1706" y="86088"/>
                    </a:cubicBezTo>
                    <a:cubicBezTo>
                      <a:pt x="1706" y="86108"/>
                      <a:pt x="1706" y="86108"/>
                      <a:pt x="1706" y="86127"/>
                    </a:cubicBezTo>
                    <a:cubicBezTo>
                      <a:pt x="1765" y="86187"/>
                      <a:pt x="1765" y="86227"/>
                      <a:pt x="1666" y="86266"/>
                    </a:cubicBezTo>
                    <a:cubicBezTo>
                      <a:pt x="1666" y="86266"/>
                      <a:pt x="1666" y="86286"/>
                      <a:pt x="1666" y="86306"/>
                    </a:cubicBezTo>
                    <a:cubicBezTo>
                      <a:pt x="1805" y="86564"/>
                      <a:pt x="1725" y="86861"/>
                      <a:pt x="1765" y="87139"/>
                    </a:cubicBezTo>
                    <a:cubicBezTo>
                      <a:pt x="1824" y="87456"/>
                      <a:pt x="1904" y="87773"/>
                      <a:pt x="1943" y="88111"/>
                    </a:cubicBezTo>
                    <a:cubicBezTo>
                      <a:pt x="1943" y="88111"/>
                      <a:pt x="1943" y="88130"/>
                      <a:pt x="1943" y="88150"/>
                    </a:cubicBezTo>
                    <a:cubicBezTo>
                      <a:pt x="2043" y="88190"/>
                      <a:pt x="2062" y="88309"/>
                      <a:pt x="1983" y="88388"/>
                    </a:cubicBezTo>
                    <a:cubicBezTo>
                      <a:pt x="1983" y="88408"/>
                      <a:pt x="1983" y="88408"/>
                      <a:pt x="1983" y="88428"/>
                    </a:cubicBezTo>
                    <a:cubicBezTo>
                      <a:pt x="1983" y="88646"/>
                      <a:pt x="1943" y="88864"/>
                      <a:pt x="1844" y="89062"/>
                    </a:cubicBezTo>
                    <a:cubicBezTo>
                      <a:pt x="1844" y="89082"/>
                      <a:pt x="1805" y="89102"/>
                      <a:pt x="1805" y="89122"/>
                    </a:cubicBezTo>
                    <a:cubicBezTo>
                      <a:pt x="1824" y="89162"/>
                      <a:pt x="1824" y="89201"/>
                      <a:pt x="1805" y="89261"/>
                    </a:cubicBezTo>
                    <a:cubicBezTo>
                      <a:pt x="1805" y="89261"/>
                      <a:pt x="1824" y="89281"/>
                      <a:pt x="1824" y="89300"/>
                    </a:cubicBezTo>
                    <a:cubicBezTo>
                      <a:pt x="1864" y="89499"/>
                      <a:pt x="1884" y="89697"/>
                      <a:pt x="1864" y="89895"/>
                    </a:cubicBezTo>
                    <a:cubicBezTo>
                      <a:pt x="1864" y="90034"/>
                      <a:pt x="1765" y="90094"/>
                      <a:pt x="1745" y="90193"/>
                    </a:cubicBezTo>
                    <a:cubicBezTo>
                      <a:pt x="1666" y="90451"/>
                      <a:pt x="1824" y="90986"/>
                      <a:pt x="1884" y="91244"/>
                    </a:cubicBezTo>
                    <a:cubicBezTo>
                      <a:pt x="1963" y="91581"/>
                      <a:pt x="1924" y="91978"/>
                      <a:pt x="2142" y="92295"/>
                    </a:cubicBezTo>
                    <a:cubicBezTo>
                      <a:pt x="2201" y="92414"/>
                      <a:pt x="2221" y="92553"/>
                      <a:pt x="2181" y="92672"/>
                    </a:cubicBezTo>
                    <a:cubicBezTo>
                      <a:pt x="2162" y="92751"/>
                      <a:pt x="2162" y="92830"/>
                      <a:pt x="2201" y="92890"/>
                    </a:cubicBezTo>
                    <a:cubicBezTo>
                      <a:pt x="2221" y="92969"/>
                      <a:pt x="2221" y="93029"/>
                      <a:pt x="2201" y="93108"/>
                    </a:cubicBezTo>
                    <a:cubicBezTo>
                      <a:pt x="2261" y="93108"/>
                      <a:pt x="2300" y="93148"/>
                      <a:pt x="2300" y="93187"/>
                    </a:cubicBezTo>
                    <a:cubicBezTo>
                      <a:pt x="2320" y="93247"/>
                      <a:pt x="2281" y="93306"/>
                      <a:pt x="2221" y="93326"/>
                    </a:cubicBezTo>
                    <a:cubicBezTo>
                      <a:pt x="2201" y="93505"/>
                      <a:pt x="2102" y="93683"/>
                      <a:pt x="2241" y="93862"/>
                    </a:cubicBezTo>
                    <a:cubicBezTo>
                      <a:pt x="2261" y="93921"/>
                      <a:pt x="2261" y="93961"/>
                      <a:pt x="2221" y="94000"/>
                    </a:cubicBezTo>
                    <a:cubicBezTo>
                      <a:pt x="2122" y="94199"/>
                      <a:pt x="2082" y="94437"/>
                      <a:pt x="2082" y="94655"/>
                    </a:cubicBezTo>
                    <a:cubicBezTo>
                      <a:pt x="2082" y="94774"/>
                      <a:pt x="2102" y="94893"/>
                      <a:pt x="2162" y="95012"/>
                    </a:cubicBezTo>
                    <a:cubicBezTo>
                      <a:pt x="2261" y="95369"/>
                      <a:pt x="2300" y="95746"/>
                      <a:pt x="2261" y="96122"/>
                    </a:cubicBezTo>
                    <a:cubicBezTo>
                      <a:pt x="2261" y="96241"/>
                      <a:pt x="2419" y="96281"/>
                      <a:pt x="2400" y="96420"/>
                    </a:cubicBezTo>
                    <a:cubicBezTo>
                      <a:pt x="2419" y="96559"/>
                      <a:pt x="2400" y="96678"/>
                      <a:pt x="2380" y="96816"/>
                    </a:cubicBezTo>
                    <a:cubicBezTo>
                      <a:pt x="2261" y="97154"/>
                      <a:pt x="2241" y="97530"/>
                      <a:pt x="2340" y="97887"/>
                    </a:cubicBezTo>
                    <a:cubicBezTo>
                      <a:pt x="2380" y="98086"/>
                      <a:pt x="2479" y="98046"/>
                      <a:pt x="2558" y="98165"/>
                    </a:cubicBezTo>
                    <a:cubicBezTo>
                      <a:pt x="2618" y="98244"/>
                      <a:pt x="2657" y="98324"/>
                      <a:pt x="2657" y="98403"/>
                    </a:cubicBezTo>
                    <a:cubicBezTo>
                      <a:pt x="2717" y="98443"/>
                      <a:pt x="2717" y="98502"/>
                      <a:pt x="2697" y="98542"/>
                    </a:cubicBezTo>
                    <a:cubicBezTo>
                      <a:pt x="2697" y="98562"/>
                      <a:pt x="2717" y="98581"/>
                      <a:pt x="2717" y="98581"/>
                    </a:cubicBezTo>
                    <a:cubicBezTo>
                      <a:pt x="2776" y="98700"/>
                      <a:pt x="2757" y="98839"/>
                      <a:pt x="2657" y="98919"/>
                    </a:cubicBezTo>
                    <a:cubicBezTo>
                      <a:pt x="2638" y="98938"/>
                      <a:pt x="2618" y="98938"/>
                      <a:pt x="2598" y="98958"/>
                    </a:cubicBezTo>
                    <a:cubicBezTo>
                      <a:pt x="2538" y="99057"/>
                      <a:pt x="2499" y="99176"/>
                      <a:pt x="2479" y="99295"/>
                    </a:cubicBezTo>
                    <a:cubicBezTo>
                      <a:pt x="2439" y="99573"/>
                      <a:pt x="2400" y="99831"/>
                      <a:pt x="2400" y="100108"/>
                    </a:cubicBezTo>
                    <a:cubicBezTo>
                      <a:pt x="2400" y="100188"/>
                      <a:pt x="2380" y="100247"/>
                      <a:pt x="2320" y="100287"/>
                    </a:cubicBezTo>
                    <a:cubicBezTo>
                      <a:pt x="2281" y="100327"/>
                      <a:pt x="2320" y="100346"/>
                      <a:pt x="2320" y="100366"/>
                    </a:cubicBezTo>
                    <a:cubicBezTo>
                      <a:pt x="2677" y="100882"/>
                      <a:pt x="2757" y="101516"/>
                      <a:pt x="2578" y="102092"/>
                    </a:cubicBezTo>
                    <a:cubicBezTo>
                      <a:pt x="2538" y="102151"/>
                      <a:pt x="2519" y="102211"/>
                      <a:pt x="2499" y="102290"/>
                    </a:cubicBezTo>
                    <a:cubicBezTo>
                      <a:pt x="2499" y="102389"/>
                      <a:pt x="2519" y="102508"/>
                      <a:pt x="2558" y="102607"/>
                    </a:cubicBezTo>
                    <a:cubicBezTo>
                      <a:pt x="2578" y="102706"/>
                      <a:pt x="2578" y="102805"/>
                      <a:pt x="2538" y="102885"/>
                    </a:cubicBezTo>
                    <a:cubicBezTo>
                      <a:pt x="2380" y="103162"/>
                      <a:pt x="2419" y="103500"/>
                      <a:pt x="2618" y="103738"/>
                    </a:cubicBezTo>
                    <a:cubicBezTo>
                      <a:pt x="2638" y="103777"/>
                      <a:pt x="2677" y="103817"/>
                      <a:pt x="2717" y="103857"/>
                    </a:cubicBezTo>
                    <a:cubicBezTo>
                      <a:pt x="2975" y="104015"/>
                      <a:pt x="2995" y="104293"/>
                      <a:pt x="2836" y="104412"/>
                    </a:cubicBezTo>
                    <a:cubicBezTo>
                      <a:pt x="2816" y="104432"/>
                      <a:pt x="2796" y="104451"/>
                      <a:pt x="2776" y="104451"/>
                    </a:cubicBezTo>
                    <a:cubicBezTo>
                      <a:pt x="2796" y="104511"/>
                      <a:pt x="2776" y="104551"/>
                      <a:pt x="2757" y="104590"/>
                    </a:cubicBezTo>
                    <a:lnTo>
                      <a:pt x="2757" y="104610"/>
                    </a:lnTo>
                    <a:cubicBezTo>
                      <a:pt x="2816" y="104709"/>
                      <a:pt x="2776" y="104789"/>
                      <a:pt x="2737" y="104868"/>
                    </a:cubicBezTo>
                    <a:cubicBezTo>
                      <a:pt x="2638" y="105046"/>
                      <a:pt x="2578" y="105245"/>
                      <a:pt x="2558" y="105443"/>
                    </a:cubicBezTo>
                    <a:lnTo>
                      <a:pt x="2558" y="105483"/>
                    </a:lnTo>
                    <a:cubicBezTo>
                      <a:pt x="2618" y="105562"/>
                      <a:pt x="2598" y="105641"/>
                      <a:pt x="2499" y="105701"/>
                    </a:cubicBezTo>
                    <a:lnTo>
                      <a:pt x="2499" y="105721"/>
                    </a:lnTo>
                    <a:cubicBezTo>
                      <a:pt x="2499" y="105741"/>
                      <a:pt x="2499" y="105760"/>
                      <a:pt x="2479" y="105780"/>
                    </a:cubicBezTo>
                    <a:cubicBezTo>
                      <a:pt x="2479" y="105800"/>
                      <a:pt x="2459" y="105800"/>
                      <a:pt x="2459" y="105820"/>
                    </a:cubicBezTo>
                    <a:cubicBezTo>
                      <a:pt x="2439" y="105840"/>
                      <a:pt x="2439" y="105859"/>
                      <a:pt x="2459" y="105879"/>
                    </a:cubicBezTo>
                    <a:cubicBezTo>
                      <a:pt x="2499" y="105899"/>
                      <a:pt x="2558" y="105939"/>
                      <a:pt x="2598" y="105998"/>
                    </a:cubicBezTo>
                    <a:cubicBezTo>
                      <a:pt x="2717" y="106236"/>
                      <a:pt x="2796" y="106514"/>
                      <a:pt x="2776" y="106792"/>
                    </a:cubicBezTo>
                    <a:cubicBezTo>
                      <a:pt x="2796" y="107049"/>
                      <a:pt x="2876" y="107327"/>
                      <a:pt x="2717" y="107565"/>
                    </a:cubicBezTo>
                    <a:cubicBezTo>
                      <a:pt x="2737" y="107605"/>
                      <a:pt x="2737" y="107624"/>
                      <a:pt x="2737" y="107664"/>
                    </a:cubicBezTo>
                    <a:cubicBezTo>
                      <a:pt x="2737" y="107684"/>
                      <a:pt x="2697" y="107704"/>
                      <a:pt x="2638" y="107724"/>
                    </a:cubicBezTo>
                    <a:cubicBezTo>
                      <a:pt x="2618" y="107743"/>
                      <a:pt x="2598" y="107763"/>
                      <a:pt x="2598" y="107783"/>
                    </a:cubicBezTo>
                    <a:cubicBezTo>
                      <a:pt x="2558" y="107862"/>
                      <a:pt x="2638" y="107922"/>
                      <a:pt x="2677" y="107981"/>
                    </a:cubicBezTo>
                    <a:cubicBezTo>
                      <a:pt x="2776" y="108120"/>
                      <a:pt x="2816" y="108299"/>
                      <a:pt x="2757" y="108457"/>
                    </a:cubicBezTo>
                    <a:cubicBezTo>
                      <a:pt x="2717" y="108576"/>
                      <a:pt x="2776" y="108715"/>
                      <a:pt x="2757" y="108834"/>
                    </a:cubicBezTo>
                    <a:cubicBezTo>
                      <a:pt x="2757" y="108854"/>
                      <a:pt x="2757" y="108874"/>
                      <a:pt x="2757" y="108874"/>
                    </a:cubicBezTo>
                    <a:cubicBezTo>
                      <a:pt x="2776" y="108894"/>
                      <a:pt x="2776" y="108914"/>
                      <a:pt x="2757" y="108933"/>
                    </a:cubicBezTo>
                    <a:cubicBezTo>
                      <a:pt x="2757" y="108933"/>
                      <a:pt x="2757" y="108953"/>
                      <a:pt x="2757" y="108973"/>
                    </a:cubicBezTo>
                    <a:cubicBezTo>
                      <a:pt x="2776" y="109171"/>
                      <a:pt x="2737" y="109310"/>
                      <a:pt x="2578" y="109370"/>
                    </a:cubicBezTo>
                    <a:cubicBezTo>
                      <a:pt x="2499" y="109409"/>
                      <a:pt x="2261" y="109489"/>
                      <a:pt x="2261" y="109588"/>
                    </a:cubicBezTo>
                    <a:cubicBezTo>
                      <a:pt x="2261" y="109707"/>
                      <a:pt x="2419" y="109965"/>
                      <a:pt x="2400" y="110103"/>
                    </a:cubicBezTo>
                    <a:cubicBezTo>
                      <a:pt x="2400" y="110143"/>
                      <a:pt x="2380" y="110143"/>
                      <a:pt x="2340" y="110143"/>
                    </a:cubicBezTo>
                    <a:cubicBezTo>
                      <a:pt x="2360" y="110222"/>
                      <a:pt x="2340" y="110302"/>
                      <a:pt x="2261" y="110341"/>
                    </a:cubicBezTo>
                    <a:cubicBezTo>
                      <a:pt x="2043" y="110460"/>
                      <a:pt x="2023" y="110698"/>
                      <a:pt x="1904" y="110897"/>
                    </a:cubicBezTo>
                    <a:cubicBezTo>
                      <a:pt x="1844" y="110976"/>
                      <a:pt x="1884" y="111055"/>
                      <a:pt x="1943" y="111135"/>
                    </a:cubicBezTo>
                    <a:cubicBezTo>
                      <a:pt x="2023" y="111214"/>
                      <a:pt x="2023" y="111293"/>
                      <a:pt x="1904" y="111333"/>
                    </a:cubicBezTo>
                    <a:cubicBezTo>
                      <a:pt x="1894" y="111343"/>
                      <a:pt x="1884" y="111348"/>
                      <a:pt x="1874" y="111348"/>
                    </a:cubicBezTo>
                    <a:cubicBezTo>
                      <a:pt x="1864" y="111348"/>
                      <a:pt x="1854" y="111343"/>
                      <a:pt x="1844" y="111333"/>
                    </a:cubicBezTo>
                    <a:cubicBezTo>
                      <a:pt x="1800" y="111378"/>
                      <a:pt x="1755" y="111400"/>
                      <a:pt x="1702" y="111400"/>
                    </a:cubicBezTo>
                    <a:cubicBezTo>
                      <a:pt x="1684" y="111400"/>
                      <a:pt x="1666" y="111397"/>
                      <a:pt x="1646" y="111392"/>
                    </a:cubicBezTo>
                    <a:cubicBezTo>
                      <a:pt x="1646" y="111412"/>
                      <a:pt x="1626" y="111412"/>
                      <a:pt x="1626" y="111432"/>
                    </a:cubicBezTo>
                    <a:cubicBezTo>
                      <a:pt x="1666" y="111670"/>
                      <a:pt x="1626" y="111928"/>
                      <a:pt x="1527" y="112166"/>
                    </a:cubicBezTo>
                    <a:cubicBezTo>
                      <a:pt x="1487" y="112245"/>
                      <a:pt x="1487" y="112305"/>
                      <a:pt x="1487" y="112384"/>
                    </a:cubicBezTo>
                    <a:cubicBezTo>
                      <a:pt x="1507" y="112384"/>
                      <a:pt x="1547" y="112384"/>
                      <a:pt x="1587" y="112404"/>
                    </a:cubicBezTo>
                    <a:cubicBezTo>
                      <a:pt x="1606" y="112424"/>
                      <a:pt x="1606" y="112503"/>
                      <a:pt x="1567" y="112562"/>
                    </a:cubicBezTo>
                    <a:cubicBezTo>
                      <a:pt x="1547" y="112582"/>
                      <a:pt x="1547" y="112602"/>
                      <a:pt x="1527" y="112602"/>
                    </a:cubicBezTo>
                    <a:cubicBezTo>
                      <a:pt x="1547" y="112622"/>
                      <a:pt x="1567" y="112642"/>
                      <a:pt x="1587" y="112662"/>
                    </a:cubicBezTo>
                    <a:cubicBezTo>
                      <a:pt x="1706" y="112820"/>
                      <a:pt x="1725" y="113058"/>
                      <a:pt x="1606" y="113237"/>
                    </a:cubicBezTo>
                    <a:cubicBezTo>
                      <a:pt x="1563" y="113295"/>
                      <a:pt x="1498" y="113332"/>
                      <a:pt x="1427" y="113332"/>
                    </a:cubicBezTo>
                    <a:cubicBezTo>
                      <a:pt x="1402" y="113332"/>
                      <a:pt x="1375" y="113327"/>
                      <a:pt x="1349" y="113316"/>
                    </a:cubicBezTo>
                    <a:cubicBezTo>
                      <a:pt x="1329" y="113475"/>
                      <a:pt x="1190" y="113475"/>
                      <a:pt x="1091" y="113495"/>
                    </a:cubicBezTo>
                    <a:cubicBezTo>
                      <a:pt x="1170" y="113614"/>
                      <a:pt x="1190" y="113693"/>
                      <a:pt x="1289" y="113832"/>
                    </a:cubicBezTo>
                    <a:cubicBezTo>
                      <a:pt x="1606" y="114070"/>
                      <a:pt x="1646" y="114526"/>
                      <a:pt x="1368" y="114823"/>
                    </a:cubicBezTo>
                    <a:cubicBezTo>
                      <a:pt x="1329" y="114883"/>
                      <a:pt x="1349" y="114962"/>
                      <a:pt x="1388" y="115002"/>
                    </a:cubicBezTo>
                    <a:cubicBezTo>
                      <a:pt x="1507" y="115121"/>
                      <a:pt x="1587" y="115279"/>
                      <a:pt x="1587" y="115438"/>
                    </a:cubicBezTo>
                    <a:cubicBezTo>
                      <a:pt x="1606" y="115537"/>
                      <a:pt x="1706" y="115597"/>
                      <a:pt x="1745" y="115696"/>
                    </a:cubicBezTo>
                    <a:cubicBezTo>
                      <a:pt x="1884" y="116053"/>
                      <a:pt x="1745" y="116846"/>
                      <a:pt x="1626" y="117223"/>
                    </a:cubicBezTo>
                    <a:cubicBezTo>
                      <a:pt x="1606" y="117282"/>
                      <a:pt x="1606" y="117381"/>
                      <a:pt x="1666" y="117441"/>
                    </a:cubicBezTo>
                    <a:cubicBezTo>
                      <a:pt x="1765" y="117540"/>
                      <a:pt x="1745" y="117639"/>
                      <a:pt x="1765" y="117758"/>
                    </a:cubicBezTo>
                    <a:cubicBezTo>
                      <a:pt x="1785" y="118095"/>
                      <a:pt x="1626" y="118373"/>
                      <a:pt x="1587" y="118690"/>
                    </a:cubicBezTo>
                    <a:cubicBezTo>
                      <a:pt x="1587" y="118750"/>
                      <a:pt x="1547" y="118809"/>
                      <a:pt x="1487" y="118829"/>
                    </a:cubicBezTo>
                    <a:lnTo>
                      <a:pt x="1468" y="118829"/>
                    </a:lnTo>
                    <a:lnTo>
                      <a:pt x="1448" y="118948"/>
                    </a:lnTo>
                    <a:cubicBezTo>
                      <a:pt x="1448" y="118948"/>
                      <a:pt x="1448" y="118948"/>
                      <a:pt x="1448" y="118968"/>
                    </a:cubicBezTo>
                    <a:cubicBezTo>
                      <a:pt x="1448" y="119047"/>
                      <a:pt x="1388" y="119127"/>
                      <a:pt x="1309" y="119127"/>
                    </a:cubicBezTo>
                    <a:cubicBezTo>
                      <a:pt x="1150" y="119166"/>
                      <a:pt x="1031" y="119226"/>
                      <a:pt x="1111" y="119444"/>
                    </a:cubicBezTo>
                    <a:cubicBezTo>
                      <a:pt x="1111" y="119464"/>
                      <a:pt x="1111" y="119503"/>
                      <a:pt x="1091" y="119523"/>
                    </a:cubicBezTo>
                    <a:cubicBezTo>
                      <a:pt x="1249" y="119563"/>
                      <a:pt x="1210" y="119702"/>
                      <a:pt x="1230" y="119841"/>
                    </a:cubicBezTo>
                    <a:cubicBezTo>
                      <a:pt x="1230" y="119841"/>
                      <a:pt x="1230" y="119860"/>
                      <a:pt x="1230" y="119860"/>
                    </a:cubicBezTo>
                    <a:cubicBezTo>
                      <a:pt x="1230" y="119880"/>
                      <a:pt x="1230" y="119900"/>
                      <a:pt x="1249" y="119920"/>
                    </a:cubicBezTo>
                    <a:cubicBezTo>
                      <a:pt x="1349" y="119920"/>
                      <a:pt x="1309" y="120039"/>
                      <a:pt x="1368" y="120079"/>
                    </a:cubicBezTo>
                    <a:cubicBezTo>
                      <a:pt x="1388" y="120098"/>
                      <a:pt x="1448" y="120098"/>
                      <a:pt x="1448" y="120158"/>
                    </a:cubicBezTo>
                    <a:cubicBezTo>
                      <a:pt x="1435" y="120196"/>
                      <a:pt x="1406" y="120218"/>
                      <a:pt x="1376" y="120218"/>
                    </a:cubicBezTo>
                    <a:cubicBezTo>
                      <a:pt x="1359" y="120218"/>
                      <a:pt x="1343" y="120212"/>
                      <a:pt x="1329" y="120198"/>
                    </a:cubicBezTo>
                    <a:lnTo>
                      <a:pt x="1329" y="120257"/>
                    </a:lnTo>
                    <a:cubicBezTo>
                      <a:pt x="1329" y="120257"/>
                      <a:pt x="1349" y="120277"/>
                      <a:pt x="1349" y="120297"/>
                    </a:cubicBezTo>
                    <a:cubicBezTo>
                      <a:pt x="1745" y="120396"/>
                      <a:pt x="2062" y="120713"/>
                      <a:pt x="1983" y="121030"/>
                    </a:cubicBezTo>
                    <a:cubicBezTo>
                      <a:pt x="1963" y="121090"/>
                      <a:pt x="1963" y="121169"/>
                      <a:pt x="1983" y="121229"/>
                    </a:cubicBezTo>
                    <a:cubicBezTo>
                      <a:pt x="1983" y="121249"/>
                      <a:pt x="2023" y="121268"/>
                      <a:pt x="2043" y="121288"/>
                    </a:cubicBezTo>
                    <a:cubicBezTo>
                      <a:pt x="2060" y="121279"/>
                      <a:pt x="2078" y="121270"/>
                      <a:pt x="2092" y="121270"/>
                    </a:cubicBezTo>
                    <a:cubicBezTo>
                      <a:pt x="2110" y="121270"/>
                      <a:pt x="2122" y="121284"/>
                      <a:pt x="2122" y="121328"/>
                    </a:cubicBezTo>
                    <a:cubicBezTo>
                      <a:pt x="2148" y="121323"/>
                      <a:pt x="2170" y="121321"/>
                      <a:pt x="2190" y="121321"/>
                    </a:cubicBezTo>
                    <a:cubicBezTo>
                      <a:pt x="2340" y="121321"/>
                      <a:pt x="2335" y="121446"/>
                      <a:pt x="2300" y="121586"/>
                    </a:cubicBezTo>
                    <a:lnTo>
                      <a:pt x="2360" y="121586"/>
                    </a:lnTo>
                    <a:cubicBezTo>
                      <a:pt x="2499" y="121586"/>
                      <a:pt x="2479" y="121665"/>
                      <a:pt x="2419" y="121764"/>
                    </a:cubicBezTo>
                    <a:lnTo>
                      <a:pt x="2419" y="121843"/>
                    </a:lnTo>
                    <a:cubicBezTo>
                      <a:pt x="2439" y="121962"/>
                      <a:pt x="2519" y="122081"/>
                      <a:pt x="2419" y="122200"/>
                    </a:cubicBezTo>
                    <a:cubicBezTo>
                      <a:pt x="2400" y="122260"/>
                      <a:pt x="2459" y="122339"/>
                      <a:pt x="2400" y="122359"/>
                    </a:cubicBezTo>
                    <a:cubicBezTo>
                      <a:pt x="2390" y="122366"/>
                      <a:pt x="2381" y="122368"/>
                      <a:pt x="2372" y="122368"/>
                    </a:cubicBezTo>
                    <a:cubicBezTo>
                      <a:pt x="2327" y="122368"/>
                      <a:pt x="2291" y="122296"/>
                      <a:pt x="2241" y="122280"/>
                    </a:cubicBezTo>
                    <a:cubicBezTo>
                      <a:pt x="2241" y="122359"/>
                      <a:pt x="2201" y="122359"/>
                      <a:pt x="2162" y="122379"/>
                    </a:cubicBezTo>
                    <a:cubicBezTo>
                      <a:pt x="2241" y="122478"/>
                      <a:pt x="2261" y="122597"/>
                      <a:pt x="2261" y="122716"/>
                    </a:cubicBezTo>
                    <a:cubicBezTo>
                      <a:pt x="2281" y="122875"/>
                      <a:pt x="2340" y="123014"/>
                      <a:pt x="2419" y="123152"/>
                    </a:cubicBezTo>
                    <a:cubicBezTo>
                      <a:pt x="2479" y="123252"/>
                      <a:pt x="2519" y="123331"/>
                      <a:pt x="2419" y="123430"/>
                    </a:cubicBezTo>
                    <a:cubicBezTo>
                      <a:pt x="2380" y="123470"/>
                      <a:pt x="2400" y="123549"/>
                      <a:pt x="2380" y="123589"/>
                    </a:cubicBezTo>
                    <a:cubicBezTo>
                      <a:pt x="2281" y="123906"/>
                      <a:pt x="2340" y="124203"/>
                      <a:pt x="2300" y="124501"/>
                    </a:cubicBezTo>
                    <a:cubicBezTo>
                      <a:pt x="2300" y="124521"/>
                      <a:pt x="2281" y="124541"/>
                      <a:pt x="2281" y="124560"/>
                    </a:cubicBezTo>
                    <a:cubicBezTo>
                      <a:pt x="2281" y="124580"/>
                      <a:pt x="2281" y="124620"/>
                      <a:pt x="2281" y="124660"/>
                    </a:cubicBezTo>
                    <a:cubicBezTo>
                      <a:pt x="2300" y="124660"/>
                      <a:pt x="2320" y="124660"/>
                      <a:pt x="2320" y="124679"/>
                    </a:cubicBezTo>
                    <a:cubicBezTo>
                      <a:pt x="2320" y="124699"/>
                      <a:pt x="2320" y="124719"/>
                      <a:pt x="2320" y="124739"/>
                    </a:cubicBezTo>
                    <a:cubicBezTo>
                      <a:pt x="2320" y="124739"/>
                      <a:pt x="2380" y="124699"/>
                      <a:pt x="2419" y="124699"/>
                    </a:cubicBezTo>
                    <a:cubicBezTo>
                      <a:pt x="2519" y="124719"/>
                      <a:pt x="2499" y="124818"/>
                      <a:pt x="2419" y="124937"/>
                    </a:cubicBezTo>
                    <a:cubicBezTo>
                      <a:pt x="2419" y="124957"/>
                      <a:pt x="2380" y="124977"/>
                      <a:pt x="2360" y="124997"/>
                    </a:cubicBezTo>
                    <a:cubicBezTo>
                      <a:pt x="2360" y="125016"/>
                      <a:pt x="2360" y="125016"/>
                      <a:pt x="2360" y="125036"/>
                    </a:cubicBezTo>
                    <a:cubicBezTo>
                      <a:pt x="2360" y="125116"/>
                      <a:pt x="2360" y="125175"/>
                      <a:pt x="2320" y="125254"/>
                    </a:cubicBezTo>
                    <a:cubicBezTo>
                      <a:pt x="2241" y="125532"/>
                      <a:pt x="2241" y="125830"/>
                      <a:pt x="2320" y="126107"/>
                    </a:cubicBezTo>
                    <a:cubicBezTo>
                      <a:pt x="2320" y="126167"/>
                      <a:pt x="2320" y="126246"/>
                      <a:pt x="2320" y="126325"/>
                    </a:cubicBezTo>
                    <a:cubicBezTo>
                      <a:pt x="2320" y="126425"/>
                      <a:pt x="2499" y="126365"/>
                      <a:pt x="2459" y="126623"/>
                    </a:cubicBezTo>
                    <a:lnTo>
                      <a:pt x="2459" y="126643"/>
                    </a:lnTo>
                    <a:cubicBezTo>
                      <a:pt x="2479" y="126662"/>
                      <a:pt x="2479" y="126702"/>
                      <a:pt x="2459" y="126722"/>
                    </a:cubicBezTo>
                    <a:cubicBezTo>
                      <a:pt x="2459" y="126742"/>
                      <a:pt x="2479" y="126762"/>
                      <a:pt x="2479" y="126781"/>
                    </a:cubicBezTo>
                    <a:cubicBezTo>
                      <a:pt x="2499" y="126861"/>
                      <a:pt x="2459" y="126960"/>
                      <a:pt x="2380" y="127019"/>
                    </a:cubicBezTo>
                    <a:cubicBezTo>
                      <a:pt x="2281" y="127079"/>
                      <a:pt x="2261" y="127238"/>
                      <a:pt x="2360" y="127317"/>
                    </a:cubicBezTo>
                    <a:cubicBezTo>
                      <a:pt x="2380" y="127337"/>
                      <a:pt x="2439" y="127376"/>
                      <a:pt x="2459" y="127396"/>
                    </a:cubicBezTo>
                    <a:cubicBezTo>
                      <a:pt x="2479" y="127416"/>
                      <a:pt x="2538" y="127436"/>
                      <a:pt x="2538" y="127456"/>
                    </a:cubicBezTo>
                    <a:cubicBezTo>
                      <a:pt x="2558" y="127535"/>
                      <a:pt x="2657" y="127555"/>
                      <a:pt x="2598" y="127654"/>
                    </a:cubicBezTo>
                    <a:cubicBezTo>
                      <a:pt x="2618" y="127654"/>
                      <a:pt x="2618" y="127674"/>
                      <a:pt x="2598" y="127694"/>
                    </a:cubicBezTo>
                    <a:cubicBezTo>
                      <a:pt x="2955" y="127813"/>
                      <a:pt x="2935" y="128130"/>
                      <a:pt x="2955" y="128408"/>
                    </a:cubicBezTo>
                    <a:cubicBezTo>
                      <a:pt x="2955" y="128497"/>
                      <a:pt x="2933" y="128542"/>
                      <a:pt x="2871" y="128542"/>
                    </a:cubicBezTo>
                    <a:cubicBezTo>
                      <a:pt x="2851" y="128542"/>
                      <a:pt x="2826" y="128537"/>
                      <a:pt x="2796" y="128527"/>
                    </a:cubicBezTo>
                    <a:cubicBezTo>
                      <a:pt x="2796" y="128527"/>
                      <a:pt x="2796" y="128527"/>
                      <a:pt x="2776" y="128507"/>
                    </a:cubicBezTo>
                    <a:lnTo>
                      <a:pt x="2776" y="128507"/>
                    </a:lnTo>
                    <a:cubicBezTo>
                      <a:pt x="2796" y="128586"/>
                      <a:pt x="2876" y="128646"/>
                      <a:pt x="2816" y="128725"/>
                    </a:cubicBezTo>
                    <a:cubicBezTo>
                      <a:pt x="2801" y="128740"/>
                      <a:pt x="2784" y="128743"/>
                      <a:pt x="2765" y="128743"/>
                    </a:cubicBezTo>
                    <a:cubicBezTo>
                      <a:pt x="2744" y="128743"/>
                      <a:pt x="2721" y="128739"/>
                      <a:pt x="2698" y="128739"/>
                    </a:cubicBezTo>
                    <a:cubicBezTo>
                      <a:pt x="2684" y="128739"/>
                      <a:pt x="2671" y="128740"/>
                      <a:pt x="2657" y="128745"/>
                    </a:cubicBezTo>
                    <a:cubicBezTo>
                      <a:pt x="2657" y="128765"/>
                      <a:pt x="2657" y="128765"/>
                      <a:pt x="2677" y="128784"/>
                    </a:cubicBezTo>
                    <a:cubicBezTo>
                      <a:pt x="2717" y="129003"/>
                      <a:pt x="2538" y="129141"/>
                      <a:pt x="2400" y="129280"/>
                    </a:cubicBezTo>
                    <a:cubicBezTo>
                      <a:pt x="2340" y="129320"/>
                      <a:pt x="2300" y="129419"/>
                      <a:pt x="2340" y="129498"/>
                    </a:cubicBezTo>
                    <a:cubicBezTo>
                      <a:pt x="2360" y="129816"/>
                      <a:pt x="2340" y="130153"/>
                      <a:pt x="2261" y="130470"/>
                    </a:cubicBezTo>
                    <a:cubicBezTo>
                      <a:pt x="2241" y="130530"/>
                      <a:pt x="2201" y="130589"/>
                      <a:pt x="2142" y="130609"/>
                    </a:cubicBezTo>
                    <a:cubicBezTo>
                      <a:pt x="2082" y="130668"/>
                      <a:pt x="1924" y="130807"/>
                      <a:pt x="1963" y="130867"/>
                    </a:cubicBezTo>
                    <a:cubicBezTo>
                      <a:pt x="2181" y="131085"/>
                      <a:pt x="2062" y="131125"/>
                      <a:pt x="2043" y="131263"/>
                    </a:cubicBezTo>
                    <a:cubicBezTo>
                      <a:pt x="2023" y="131343"/>
                      <a:pt x="2162" y="131402"/>
                      <a:pt x="1983" y="131481"/>
                    </a:cubicBezTo>
                    <a:cubicBezTo>
                      <a:pt x="1924" y="131501"/>
                      <a:pt x="1884" y="131541"/>
                      <a:pt x="1844" y="131581"/>
                    </a:cubicBezTo>
                    <a:cubicBezTo>
                      <a:pt x="1725" y="131819"/>
                      <a:pt x="1844" y="132076"/>
                      <a:pt x="1626" y="132275"/>
                    </a:cubicBezTo>
                    <a:cubicBezTo>
                      <a:pt x="1547" y="132334"/>
                      <a:pt x="1626" y="132374"/>
                      <a:pt x="1666" y="132473"/>
                    </a:cubicBezTo>
                    <a:cubicBezTo>
                      <a:pt x="1844" y="133266"/>
                      <a:pt x="1567" y="133405"/>
                      <a:pt x="1507" y="133722"/>
                    </a:cubicBezTo>
                    <a:cubicBezTo>
                      <a:pt x="1487" y="133782"/>
                      <a:pt x="1487" y="133841"/>
                      <a:pt x="1547" y="133881"/>
                    </a:cubicBezTo>
                    <a:cubicBezTo>
                      <a:pt x="1587" y="133921"/>
                      <a:pt x="1606" y="133980"/>
                      <a:pt x="1626" y="134040"/>
                    </a:cubicBezTo>
                    <a:cubicBezTo>
                      <a:pt x="1725" y="134397"/>
                      <a:pt x="1765" y="134754"/>
                      <a:pt x="1706" y="135130"/>
                    </a:cubicBezTo>
                    <a:cubicBezTo>
                      <a:pt x="1666" y="135230"/>
                      <a:pt x="1606" y="135309"/>
                      <a:pt x="1507" y="135349"/>
                    </a:cubicBezTo>
                    <a:cubicBezTo>
                      <a:pt x="1626" y="135448"/>
                      <a:pt x="1587" y="135547"/>
                      <a:pt x="1527" y="135646"/>
                    </a:cubicBezTo>
                    <a:cubicBezTo>
                      <a:pt x="1448" y="135785"/>
                      <a:pt x="1448" y="135944"/>
                      <a:pt x="1527" y="136063"/>
                    </a:cubicBezTo>
                    <a:cubicBezTo>
                      <a:pt x="1606" y="136201"/>
                      <a:pt x="1606" y="136340"/>
                      <a:pt x="1567" y="136479"/>
                    </a:cubicBezTo>
                    <a:cubicBezTo>
                      <a:pt x="1507" y="136578"/>
                      <a:pt x="1527" y="136697"/>
                      <a:pt x="1606" y="136776"/>
                    </a:cubicBezTo>
                    <a:cubicBezTo>
                      <a:pt x="1686" y="136915"/>
                      <a:pt x="1745" y="137074"/>
                      <a:pt x="1765" y="137252"/>
                    </a:cubicBezTo>
                    <a:cubicBezTo>
                      <a:pt x="1785" y="137312"/>
                      <a:pt x="1785" y="137371"/>
                      <a:pt x="1745" y="137431"/>
                    </a:cubicBezTo>
                    <a:cubicBezTo>
                      <a:pt x="1666" y="137530"/>
                      <a:pt x="1626" y="137649"/>
                      <a:pt x="1606" y="137768"/>
                    </a:cubicBezTo>
                    <a:cubicBezTo>
                      <a:pt x="1587" y="137887"/>
                      <a:pt x="1527" y="137986"/>
                      <a:pt x="1428" y="138046"/>
                    </a:cubicBezTo>
                    <a:cubicBezTo>
                      <a:pt x="1309" y="138105"/>
                      <a:pt x="1309" y="138204"/>
                      <a:pt x="1428" y="138284"/>
                    </a:cubicBezTo>
                    <a:cubicBezTo>
                      <a:pt x="1626" y="138422"/>
                      <a:pt x="1805" y="138641"/>
                      <a:pt x="1884" y="138879"/>
                    </a:cubicBezTo>
                    <a:cubicBezTo>
                      <a:pt x="1983" y="139176"/>
                      <a:pt x="1943" y="139473"/>
                      <a:pt x="1805" y="139731"/>
                    </a:cubicBezTo>
                    <a:lnTo>
                      <a:pt x="1785" y="139751"/>
                    </a:lnTo>
                    <a:cubicBezTo>
                      <a:pt x="1805" y="139791"/>
                      <a:pt x="1824" y="139830"/>
                      <a:pt x="1824" y="139870"/>
                    </a:cubicBezTo>
                    <a:cubicBezTo>
                      <a:pt x="1824" y="139890"/>
                      <a:pt x="1844" y="139910"/>
                      <a:pt x="1844" y="139930"/>
                    </a:cubicBezTo>
                    <a:cubicBezTo>
                      <a:pt x="1884" y="140009"/>
                      <a:pt x="1904" y="140108"/>
                      <a:pt x="1904" y="140207"/>
                    </a:cubicBezTo>
                    <a:lnTo>
                      <a:pt x="1904" y="140267"/>
                    </a:lnTo>
                    <a:cubicBezTo>
                      <a:pt x="1943" y="140267"/>
                      <a:pt x="1963" y="140267"/>
                      <a:pt x="1943" y="140306"/>
                    </a:cubicBezTo>
                    <a:cubicBezTo>
                      <a:pt x="1943" y="140346"/>
                      <a:pt x="1924" y="140366"/>
                      <a:pt x="1904" y="140386"/>
                    </a:cubicBezTo>
                    <a:cubicBezTo>
                      <a:pt x="1884" y="140465"/>
                      <a:pt x="1864" y="140544"/>
                      <a:pt x="1864" y="140624"/>
                    </a:cubicBezTo>
                    <a:cubicBezTo>
                      <a:pt x="1864" y="140663"/>
                      <a:pt x="1864" y="140703"/>
                      <a:pt x="1864" y="140743"/>
                    </a:cubicBezTo>
                    <a:cubicBezTo>
                      <a:pt x="1864" y="140743"/>
                      <a:pt x="1864" y="140743"/>
                      <a:pt x="1864" y="140763"/>
                    </a:cubicBezTo>
                    <a:cubicBezTo>
                      <a:pt x="1884" y="140782"/>
                      <a:pt x="1884" y="140802"/>
                      <a:pt x="1904" y="140822"/>
                    </a:cubicBezTo>
                    <a:cubicBezTo>
                      <a:pt x="1983" y="141020"/>
                      <a:pt x="2023" y="141219"/>
                      <a:pt x="1983" y="141437"/>
                    </a:cubicBezTo>
                    <a:cubicBezTo>
                      <a:pt x="1983" y="141516"/>
                      <a:pt x="2003" y="141576"/>
                      <a:pt x="2062" y="141615"/>
                    </a:cubicBezTo>
                    <a:cubicBezTo>
                      <a:pt x="2181" y="141794"/>
                      <a:pt x="2241" y="142012"/>
                      <a:pt x="2221" y="142230"/>
                    </a:cubicBezTo>
                    <a:cubicBezTo>
                      <a:pt x="2221" y="142389"/>
                      <a:pt x="2281" y="142666"/>
                      <a:pt x="2281" y="142825"/>
                    </a:cubicBezTo>
                    <a:cubicBezTo>
                      <a:pt x="2261" y="143043"/>
                      <a:pt x="2181" y="143261"/>
                      <a:pt x="2023" y="143440"/>
                    </a:cubicBezTo>
                    <a:cubicBezTo>
                      <a:pt x="1983" y="143499"/>
                      <a:pt x="1884" y="143598"/>
                      <a:pt x="1824" y="143658"/>
                    </a:cubicBezTo>
                    <a:cubicBezTo>
                      <a:pt x="1646" y="143777"/>
                      <a:pt x="1646" y="144035"/>
                      <a:pt x="1805" y="144173"/>
                    </a:cubicBezTo>
                    <a:cubicBezTo>
                      <a:pt x="1963" y="144332"/>
                      <a:pt x="2023" y="144550"/>
                      <a:pt x="1963" y="144749"/>
                    </a:cubicBezTo>
                    <a:cubicBezTo>
                      <a:pt x="1904" y="145026"/>
                      <a:pt x="1884" y="145304"/>
                      <a:pt x="1884" y="145582"/>
                    </a:cubicBezTo>
                    <a:cubicBezTo>
                      <a:pt x="1904" y="145800"/>
                      <a:pt x="1864" y="146018"/>
                      <a:pt x="1765" y="146236"/>
                    </a:cubicBezTo>
                    <a:cubicBezTo>
                      <a:pt x="1686" y="146375"/>
                      <a:pt x="1864" y="146553"/>
                      <a:pt x="1745" y="146672"/>
                    </a:cubicBezTo>
                    <a:cubicBezTo>
                      <a:pt x="1725" y="146712"/>
                      <a:pt x="1686" y="146712"/>
                      <a:pt x="1686" y="146752"/>
                    </a:cubicBezTo>
                    <a:cubicBezTo>
                      <a:pt x="1646" y="147009"/>
                      <a:pt x="1587" y="147267"/>
                      <a:pt x="1527" y="147505"/>
                    </a:cubicBezTo>
                    <a:cubicBezTo>
                      <a:pt x="1527" y="147525"/>
                      <a:pt x="1527" y="147565"/>
                      <a:pt x="1527" y="147604"/>
                    </a:cubicBezTo>
                    <a:cubicBezTo>
                      <a:pt x="1527" y="147624"/>
                      <a:pt x="1527" y="147664"/>
                      <a:pt x="1527" y="147684"/>
                    </a:cubicBezTo>
                    <a:cubicBezTo>
                      <a:pt x="1547" y="147703"/>
                      <a:pt x="1567" y="147723"/>
                      <a:pt x="1587" y="147723"/>
                    </a:cubicBezTo>
                    <a:cubicBezTo>
                      <a:pt x="1884" y="147763"/>
                      <a:pt x="1904" y="147783"/>
                      <a:pt x="1924" y="148080"/>
                    </a:cubicBezTo>
                    <a:cubicBezTo>
                      <a:pt x="1943" y="148417"/>
                      <a:pt x="2003" y="148735"/>
                      <a:pt x="2102" y="149052"/>
                    </a:cubicBezTo>
                    <a:cubicBezTo>
                      <a:pt x="2142" y="149270"/>
                      <a:pt x="2122" y="149488"/>
                      <a:pt x="2043" y="149687"/>
                    </a:cubicBezTo>
                    <a:cubicBezTo>
                      <a:pt x="2043" y="149766"/>
                      <a:pt x="1983" y="149825"/>
                      <a:pt x="2003" y="149905"/>
                    </a:cubicBezTo>
                    <a:cubicBezTo>
                      <a:pt x="2003" y="149925"/>
                      <a:pt x="2003" y="149944"/>
                      <a:pt x="2003" y="149964"/>
                    </a:cubicBezTo>
                    <a:cubicBezTo>
                      <a:pt x="2023" y="150004"/>
                      <a:pt x="2023" y="150044"/>
                      <a:pt x="2003" y="150083"/>
                    </a:cubicBezTo>
                    <a:cubicBezTo>
                      <a:pt x="2003" y="150103"/>
                      <a:pt x="2003" y="150143"/>
                      <a:pt x="2003" y="150182"/>
                    </a:cubicBezTo>
                    <a:cubicBezTo>
                      <a:pt x="2023" y="150341"/>
                      <a:pt x="2023" y="150480"/>
                      <a:pt x="2003" y="150638"/>
                    </a:cubicBezTo>
                    <a:cubicBezTo>
                      <a:pt x="2003" y="150638"/>
                      <a:pt x="2003" y="150658"/>
                      <a:pt x="2003" y="150658"/>
                    </a:cubicBezTo>
                    <a:cubicBezTo>
                      <a:pt x="2043" y="150678"/>
                      <a:pt x="2023" y="150718"/>
                      <a:pt x="2003" y="150738"/>
                    </a:cubicBezTo>
                    <a:cubicBezTo>
                      <a:pt x="2003" y="150757"/>
                      <a:pt x="2003" y="150777"/>
                      <a:pt x="2023" y="150797"/>
                    </a:cubicBezTo>
                    <a:cubicBezTo>
                      <a:pt x="2043" y="150916"/>
                      <a:pt x="2003" y="150976"/>
                      <a:pt x="1924" y="151055"/>
                    </a:cubicBezTo>
                    <a:cubicBezTo>
                      <a:pt x="1765" y="151174"/>
                      <a:pt x="1805" y="151333"/>
                      <a:pt x="1983" y="151392"/>
                    </a:cubicBezTo>
                    <a:cubicBezTo>
                      <a:pt x="2062" y="151412"/>
                      <a:pt x="2122" y="151452"/>
                      <a:pt x="2102" y="151551"/>
                    </a:cubicBezTo>
                    <a:cubicBezTo>
                      <a:pt x="2082" y="151571"/>
                      <a:pt x="2082" y="151590"/>
                      <a:pt x="2082" y="151610"/>
                    </a:cubicBezTo>
                    <a:cubicBezTo>
                      <a:pt x="2043" y="151630"/>
                      <a:pt x="2023" y="151690"/>
                      <a:pt x="2102" y="151690"/>
                    </a:cubicBezTo>
                    <a:cubicBezTo>
                      <a:pt x="2129" y="151696"/>
                      <a:pt x="2151" y="151698"/>
                      <a:pt x="2170" y="151698"/>
                    </a:cubicBezTo>
                    <a:cubicBezTo>
                      <a:pt x="2210" y="151698"/>
                      <a:pt x="2241" y="151690"/>
                      <a:pt x="2281" y="151690"/>
                    </a:cubicBezTo>
                    <a:cubicBezTo>
                      <a:pt x="2304" y="151690"/>
                      <a:pt x="2325" y="151686"/>
                      <a:pt x="2342" y="151686"/>
                    </a:cubicBezTo>
                    <a:cubicBezTo>
                      <a:pt x="2369" y="151686"/>
                      <a:pt x="2388" y="151694"/>
                      <a:pt x="2400" y="151729"/>
                    </a:cubicBezTo>
                    <a:cubicBezTo>
                      <a:pt x="2400" y="151789"/>
                      <a:pt x="2360" y="151828"/>
                      <a:pt x="2300" y="151848"/>
                    </a:cubicBezTo>
                    <a:cubicBezTo>
                      <a:pt x="2400" y="152185"/>
                      <a:pt x="2261" y="152562"/>
                      <a:pt x="1983" y="152760"/>
                    </a:cubicBezTo>
                    <a:cubicBezTo>
                      <a:pt x="1943" y="152780"/>
                      <a:pt x="1924" y="152820"/>
                      <a:pt x="1943" y="152860"/>
                    </a:cubicBezTo>
                    <a:cubicBezTo>
                      <a:pt x="2102" y="153157"/>
                      <a:pt x="2023" y="153514"/>
                      <a:pt x="1785" y="153732"/>
                    </a:cubicBezTo>
                    <a:cubicBezTo>
                      <a:pt x="1706" y="153811"/>
                      <a:pt x="1626" y="153911"/>
                      <a:pt x="1587" y="154010"/>
                    </a:cubicBezTo>
                    <a:cubicBezTo>
                      <a:pt x="1646" y="154010"/>
                      <a:pt x="1666" y="154030"/>
                      <a:pt x="1666" y="154089"/>
                    </a:cubicBezTo>
                    <a:cubicBezTo>
                      <a:pt x="1686" y="154109"/>
                      <a:pt x="1686" y="154129"/>
                      <a:pt x="1686" y="154168"/>
                    </a:cubicBezTo>
                    <a:cubicBezTo>
                      <a:pt x="1706" y="154208"/>
                      <a:pt x="1686" y="154248"/>
                      <a:pt x="1666" y="154307"/>
                    </a:cubicBezTo>
                    <a:cubicBezTo>
                      <a:pt x="1725" y="154347"/>
                      <a:pt x="1765" y="154387"/>
                      <a:pt x="1824" y="154426"/>
                    </a:cubicBezTo>
                    <a:cubicBezTo>
                      <a:pt x="1824" y="154446"/>
                      <a:pt x="1844" y="154506"/>
                      <a:pt x="1824" y="154525"/>
                    </a:cubicBezTo>
                    <a:cubicBezTo>
                      <a:pt x="1813" y="154531"/>
                      <a:pt x="1803" y="154534"/>
                      <a:pt x="1794" y="154534"/>
                    </a:cubicBezTo>
                    <a:cubicBezTo>
                      <a:pt x="1773" y="154534"/>
                      <a:pt x="1759" y="154520"/>
                      <a:pt x="1745" y="154506"/>
                    </a:cubicBezTo>
                    <a:cubicBezTo>
                      <a:pt x="1686" y="154625"/>
                      <a:pt x="1646" y="154724"/>
                      <a:pt x="1587" y="154823"/>
                    </a:cubicBezTo>
                    <a:cubicBezTo>
                      <a:pt x="1587" y="154843"/>
                      <a:pt x="1606" y="154962"/>
                      <a:pt x="1626" y="155041"/>
                    </a:cubicBezTo>
                    <a:cubicBezTo>
                      <a:pt x="1686" y="155299"/>
                      <a:pt x="1666" y="155557"/>
                      <a:pt x="1587" y="155795"/>
                    </a:cubicBezTo>
                    <a:cubicBezTo>
                      <a:pt x="1567" y="155894"/>
                      <a:pt x="1646" y="155953"/>
                      <a:pt x="1666" y="156033"/>
                    </a:cubicBezTo>
                    <a:cubicBezTo>
                      <a:pt x="1666" y="156072"/>
                      <a:pt x="1666" y="156092"/>
                      <a:pt x="1666" y="156112"/>
                    </a:cubicBezTo>
                    <a:cubicBezTo>
                      <a:pt x="1666" y="156171"/>
                      <a:pt x="1686" y="156231"/>
                      <a:pt x="1706" y="156290"/>
                    </a:cubicBezTo>
                    <a:cubicBezTo>
                      <a:pt x="1745" y="156310"/>
                      <a:pt x="1765" y="156330"/>
                      <a:pt x="1785" y="156370"/>
                    </a:cubicBezTo>
                    <a:cubicBezTo>
                      <a:pt x="1864" y="156528"/>
                      <a:pt x="1805" y="156548"/>
                      <a:pt x="1785" y="156707"/>
                    </a:cubicBezTo>
                    <a:cubicBezTo>
                      <a:pt x="1785" y="156806"/>
                      <a:pt x="1765" y="156846"/>
                      <a:pt x="1785" y="156846"/>
                    </a:cubicBezTo>
                    <a:cubicBezTo>
                      <a:pt x="1864" y="156885"/>
                      <a:pt x="1864" y="156905"/>
                      <a:pt x="1864" y="156965"/>
                    </a:cubicBezTo>
                    <a:cubicBezTo>
                      <a:pt x="1884" y="156984"/>
                      <a:pt x="1904" y="157004"/>
                      <a:pt x="1904" y="157024"/>
                    </a:cubicBezTo>
                    <a:cubicBezTo>
                      <a:pt x="2023" y="157242"/>
                      <a:pt x="2062" y="157560"/>
                      <a:pt x="2340" y="157639"/>
                    </a:cubicBezTo>
                    <a:cubicBezTo>
                      <a:pt x="2400" y="157639"/>
                      <a:pt x="2459" y="157659"/>
                      <a:pt x="2499" y="157659"/>
                    </a:cubicBezTo>
                    <a:cubicBezTo>
                      <a:pt x="2530" y="157655"/>
                      <a:pt x="2558" y="157652"/>
                      <a:pt x="2583" y="157652"/>
                    </a:cubicBezTo>
                    <a:cubicBezTo>
                      <a:pt x="2680" y="157652"/>
                      <a:pt x="2725" y="157690"/>
                      <a:pt x="2757" y="157817"/>
                    </a:cubicBezTo>
                    <a:cubicBezTo>
                      <a:pt x="2816" y="158036"/>
                      <a:pt x="2717" y="158234"/>
                      <a:pt x="2776" y="158452"/>
                    </a:cubicBezTo>
                    <a:lnTo>
                      <a:pt x="2776" y="158472"/>
                    </a:lnTo>
                    <a:cubicBezTo>
                      <a:pt x="2796" y="158472"/>
                      <a:pt x="2836" y="158492"/>
                      <a:pt x="2836" y="158511"/>
                    </a:cubicBezTo>
                    <a:cubicBezTo>
                      <a:pt x="2876" y="158551"/>
                      <a:pt x="2935" y="158611"/>
                      <a:pt x="2876" y="158650"/>
                    </a:cubicBezTo>
                    <a:cubicBezTo>
                      <a:pt x="2857" y="158669"/>
                      <a:pt x="2842" y="158676"/>
                      <a:pt x="2830" y="158676"/>
                    </a:cubicBezTo>
                    <a:cubicBezTo>
                      <a:pt x="2803" y="158676"/>
                      <a:pt x="2790" y="158644"/>
                      <a:pt x="2776" y="158630"/>
                    </a:cubicBezTo>
                    <a:cubicBezTo>
                      <a:pt x="2757" y="158769"/>
                      <a:pt x="2697" y="158908"/>
                      <a:pt x="2578" y="158987"/>
                    </a:cubicBezTo>
                    <a:cubicBezTo>
                      <a:pt x="2578" y="159027"/>
                      <a:pt x="2558" y="159087"/>
                      <a:pt x="2519" y="159106"/>
                    </a:cubicBezTo>
                    <a:cubicBezTo>
                      <a:pt x="2509" y="159116"/>
                      <a:pt x="2502" y="159120"/>
                      <a:pt x="2497" y="159120"/>
                    </a:cubicBezTo>
                    <a:cubicBezTo>
                      <a:pt x="2478" y="159120"/>
                      <a:pt x="2474" y="159077"/>
                      <a:pt x="2459" y="159047"/>
                    </a:cubicBezTo>
                    <a:lnTo>
                      <a:pt x="2419" y="159047"/>
                    </a:lnTo>
                    <a:cubicBezTo>
                      <a:pt x="2340" y="159087"/>
                      <a:pt x="2400" y="159186"/>
                      <a:pt x="2360" y="159245"/>
                    </a:cubicBezTo>
                    <a:cubicBezTo>
                      <a:pt x="2340" y="159325"/>
                      <a:pt x="2281" y="159424"/>
                      <a:pt x="2400" y="159503"/>
                    </a:cubicBezTo>
                    <a:cubicBezTo>
                      <a:pt x="2419" y="159563"/>
                      <a:pt x="2400" y="159662"/>
                      <a:pt x="2320" y="159682"/>
                    </a:cubicBezTo>
                    <a:cubicBezTo>
                      <a:pt x="2360" y="159801"/>
                      <a:pt x="2360" y="159900"/>
                      <a:pt x="2221" y="159900"/>
                    </a:cubicBezTo>
                    <a:cubicBezTo>
                      <a:pt x="2221" y="159939"/>
                      <a:pt x="2201" y="159999"/>
                      <a:pt x="2181" y="160039"/>
                    </a:cubicBezTo>
                    <a:cubicBezTo>
                      <a:pt x="2082" y="160177"/>
                      <a:pt x="2062" y="160217"/>
                      <a:pt x="1963" y="160356"/>
                    </a:cubicBezTo>
                    <a:cubicBezTo>
                      <a:pt x="1884" y="160475"/>
                      <a:pt x="1864" y="160633"/>
                      <a:pt x="1924" y="160752"/>
                    </a:cubicBezTo>
                    <a:cubicBezTo>
                      <a:pt x="1924" y="160772"/>
                      <a:pt x="1924" y="160792"/>
                      <a:pt x="1924" y="160792"/>
                    </a:cubicBezTo>
                    <a:cubicBezTo>
                      <a:pt x="1963" y="160812"/>
                      <a:pt x="1963" y="160871"/>
                      <a:pt x="1943" y="160891"/>
                    </a:cubicBezTo>
                    <a:cubicBezTo>
                      <a:pt x="1924" y="160931"/>
                      <a:pt x="1884" y="160951"/>
                      <a:pt x="1844" y="160951"/>
                    </a:cubicBezTo>
                    <a:cubicBezTo>
                      <a:pt x="1785" y="160951"/>
                      <a:pt x="1745" y="160971"/>
                      <a:pt x="1706" y="160990"/>
                    </a:cubicBezTo>
                    <a:cubicBezTo>
                      <a:pt x="1666" y="161050"/>
                      <a:pt x="1686" y="161248"/>
                      <a:pt x="1646" y="161387"/>
                    </a:cubicBezTo>
                    <a:cubicBezTo>
                      <a:pt x="1587" y="161447"/>
                      <a:pt x="1606" y="161526"/>
                      <a:pt x="1606" y="161605"/>
                    </a:cubicBezTo>
                    <a:cubicBezTo>
                      <a:pt x="1587" y="161744"/>
                      <a:pt x="1527" y="161863"/>
                      <a:pt x="1408" y="161942"/>
                    </a:cubicBezTo>
                    <a:lnTo>
                      <a:pt x="1388" y="161962"/>
                    </a:lnTo>
                    <a:lnTo>
                      <a:pt x="1408" y="162022"/>
                    </a:lnTo>
                    <a:lnTo>
                      <a:pt x="1428" y="162022"/>
                    </a:lnTo>
                    <a:cubicBezTo>
                      <a:pt x="1446" y="162017"/>
                      <a:pt x="1463" y="162015"/>
                      <a:pt x="1478" y="162015"/>
                    </a:cubicBezTo>
                    <a:cubicBezTo>
                      <a:pt x="1532" y="162015"/>
                      <a:pt x="1571" y="162044"/>
                      <a:pt x="1587" y="162121"/>
                    </a:cubicBezTo>
                    <a:cubicBezTo>
                      <a:pt x="1606" y="162180"/>
                      <a:pt x="1587" y="162200"/>
                      <a:pt x="1567" y="162200"/>
                    </a:cubicBezTo>
                    <a:cubicBezTo>
                      <a:pt x="1606" y="162279"/>
                      <a:pt x="1706" y="162339"/>
                      <a:pt x="1666" y="162398"/>
                    </a:cubicBezTo>
                    <a:cubicBezTo>
                      <a:pt x="1567" y="162577"/>
                      <a:pt x="1587" y="162795"/>
                      <a:pt x="1448" y="162934"/>
                    </a:cubicBezTo>
                    <a:cubicBezTo>
                      <a:pt x="1438" y="162944"/>
                      <a:pt x="1423" y="162949"/>
                      <a:pt x="1406" y="162949"/>
                    </a:cubicBezTo>
                    <a:cubicBezTo>
                      <a:pt x="1388" y="162949"/>
                      <a:pt x="1368" y="162944"/>
                      <a:pt x="1349" y="162934"/>
                    </a:cubicBezTo>
                    <a:cubicBezTo>
                      <a:pt x="1349" y="163013"/>
                      <a:pt x="1289" y="163033"/>
                      <a:pt x="1230" y="163053"/>
                    </a:cubicBezTo>
                    <a:lnTo>
                      <a:pt x="1190" y="163053"/>
                    </a:lnTo>
                    <a:lnTo>
                      <a:pt x="1150" y="163093"/>
                    </a:lnTo>
                    <a:cubicBezTo>
                      <a:pt x="1170" y="163152"/>
                      <a:pt x="1170" y="163212"/>
                      <a:pt x="1150" y="163271"/>
                    </a:cubicBezTo>
                    <a:cubicBezTo>
                      <a:pt x="1210" y="163291"/>
                      <a:pt x="1190" y="163330"/>
                      <a:pt x="1210" y="163370"/>
                    </a:cubicBezTo>
                    <a:cubicBezTo>
                      <a:pt x="1309" y="163430"/>
                      <a:pt x="1269" y="163489"/>
                      <a:pt x="1230" y="163568"/>
                    </a:cubicBezTo>
                    <a:cubicBezTo>
                      <a:pt x="1249" y="163588"/>
                      <a:pt x="1269" y="163588"/>
                      <a:pt x="1289" y="163608"/>
                    </a:cubicBezTo>
                    <a:cubicBezTo>
                      <a:pt x="1468" y="163727"/>
                      <a:pt x="1448" y="163925"/>
                      <a:pt x="1448" y="164124"/>
                    </a:cubicBezTo>
                    <a:lnTo>
                      <a:pt x="1448" y="164144"/>
                    </a:lnTo>
                    <a:cubicBezTo>
                      <a:pt x="1487" y="164163"/>
                      <a:pt x="1468" y="164203"/>
                      <a:pt x="1448" y="164243"/>
                    </a:cubicBezTo>
                    <a:cubicBezTo>
                      <a:pt x="1448" y="164263"/>
                      <a:pt x="1448" y="164282"/>
                      <a:pt x="1448" y="164322"/>
                    </a:cubicBezTo>
                    <a:cubicBezTo>
                      <a:pt x="1388" y="164441"/>
                      <a:pt x="1408" y="164560"/>
                      <a:pt x="1487" y="164679"/>
                    </a:cubicBezTo>
                    <a:cubicBezTo>
                      <a:pt x="1527" y="164739"/>
                      <a:pt x="1567" y="164838"/>
                      <a:pt x="1587" y="164917"/>
                    </a:cubicBezTo>
                    <a:cubicBezTo>
                      <a:pt x="1626" y="165135"/>
                      <a:pt x="1725" y="165333"/>
                      <a:pt x="1884" y="165492"/>
                    </a:cubicBezTo>
                    <a:cubicBezTo>
                      <a:pt x="2062" y="165710"/>
                      <a:pt x="2082" y="166028"/>
                      <a:pt x="1924" y="166266"/>
                    </a:cubicBezTo>
                    <a:cubicBezTo>
                      <a:pt x="1864" y="166345"/>
                      <a:pt x="1805" y="166444"/>
                      <a:pt x="1765" y="166543"/>
                    </a:cubicBezTo>
                    <a:cubicBezTo>
                      <a:pt x="1706" y="166642"/>
                      <a:pt x="1725" y="166841"/>
                      <a:pt x="1686" y="166920"/>
                    </a:cubicBezTo>
                    <a:cubicBezTo>
                      <a:pt x="1666" y="166979"/>
                      <a:pt x="1587" y="167138"/>
                      <a:pt x="1587" y="167138"/>
                    </a:cubicBezTo>
                    <a:cubicBezTo>
                      <a:pt x="1612" y="167130"/>
                      <a:pt x="1634" y="167126"/>
                      <a:pt x="1653" y="167126"/>
                    </a:cubicBezTo>
                    <a:cubicBezTo>
                      <a:pt x="1722" y="167126"/>
                      <a:pt x="1749" y="167179"/>
                      <a:pt x="1765" y="167257"/>
                    </a:cubicBezTo>
                    <a:cubicBezTo>
                      <a:pt x="1785" y="167376"/>
                      <a:pt x="1765" y="167495"/>
                      <a:pt x="1745" y="167614"/>
                    </a:cubicBezTo>
                    <a:cubicBezTo>
                      <a:pt x="1765" y="167793"/>
                      <a:pt x="1706" y="167971"/>
                      <a:pt x="1587" y="168130"/>
                    </a:cubicBezTo>
                    <a:lnTo>
                      <a:pt x="1567" y="168169"/>
                    </a:lnTo>
                    <a:cubicBezTo>
                      <a:pt x="1587" y="168209"/>
                      <a:pt x="1587" y="168249"/>
                      <a:pt x="1547" y="168268"/>
                    </a:cubicBezTo>
                    <a:cubicBezTo>
                      <a:pt x="1547" y="168288"/>
                      <a:pt x="1547" y="168288"/>
                      <a:pt x="1547" y="168308"/>
                    </a:cubicBezTo>
                    <a:lnTo>
                      <a:pt x="4918" y="168308"/>
                    </a:lnTo>
                    <a:cubicBezTo>
                      <a:pt x="4958" y="168268"/>
                      <a:pt x="4998" y="168229"/>
                      <a:pt x="5017" y="168169"/>
                    </a:cubicBezTo>
                    <a:cubicBezTo>
                      <a:pt x="5017" y="168169"/>
                      <a:pt x="5017" y="168149"/>
                      <a:pt x="5017" y="168149"/>
                    </a:cubicBezTo>
                    <a:cubicBezTo>
                      <a:pt x="4898" y="167971"/>
                      <a:pt x="4839" y="167892"/>
                      <a:pt x="4958" y="167773"/>
                    </a:cubicBezTo>
                    <a:lnTo>
                      <a:pt x="4958" y="167773"/>
                    </a:lnTo>
                    <a:cubicBezTo>
                      <a:pt x="4939" y="167777"/>
                      <a:pt x="4922" y="167780"/>
                      <a:pt x="4905" y="167780"/>
                    </a:cubicBezTo>
                    <a:cubicBezTo>
                      <a:pt x="4853" y="167780"/>
                      <a:pt x="4814" y="167754"/>
                      <a:pt x="4799" y="167693"/>
                    </a:cubicBezTo>
                    <a:cubicBezTo>
                      <a:pt x="4799" y="167515"/>
                      <a:pt x="4839" y="167356"/>
                      <a:pt x="4938" y="167217"/>
                    </a:cubicBezTo>
                    <a:cubicBezTo>
                      <a:pt x="4968" y="167173"/>
                      <a:pt x="4998" y="167150"/>
                      <a:pt x="5027" y="167150"/>
                    </a:cubicBezTo>
                    <a:cubicBezTo>
                      <a:pt x="5037" y="167150"/>
                      <a:pt x="5047" y="167153"/>
                      <a:pt x="5057" y="167158"/>
                    </a:cubicBezTo>
                    <a:cubicBezTo>
                      <a:pt x="5067" y="167167"/>
                      <a:pt x="5075" y="167171"/>
                      <a:pt x="5082" y="167171"/>
                    </a:cubicBezTo>
                    <a:cubicBezTo>
                      <a:pt x="5104" y="167171"/>
                      <a:pt x="5112" y="167133"/>
                      <a:pt x="5097" y="167118"/>
                    </a:cubicBezTo>
                    <a:cubicBezTo>
                      <a:pt x="5097" y="167098"/>
                      <a:pt x="5097" y="167079"/>
                      <a:pt x="5097" y="167079"/>
                    </a:cubicBezTo>
                    <a:cubicBezTo>
                      <a:pt x="5117" y="167019"/>
                      <a:pt x="5176" y="166999"/>
                      <a:pt x="5216" y="166999"/>
                    </a:cubicBezTo>
                    <a:lnTo>
                      <a:pt x="5275" y="166999"/>
                    </a:lnTo>
                    <a:cubicBezTo>
                      <a:pt x="5295" y="166999"/>
                      <a:pt x="5335" y="166940"/>
                      <a:pt x="5275" y="166900"/>
                    </a:cubicBezTo>
                    <a:cubicBezTo>
                      <a:pt x="5216" y="166841"/>
                      <a:pt x="5255" y="166841"/>
                      <a:pt x="5275" y="166821"/>
                    </a:cubicBezTo>
                    <a:cubicBezTo>
                      <a:pt x="5255" y="166781"/>
                      <a:pt x="5235" y="166741"/>
                      <a:pt x="5255" y="166682"/>
                    </a:cubicBezTo>
                    <a:cubicBezTo>
                      <a:pt x="5176" y="166662"/>
                      <a:pt x="5156" y="166642"/>
                      <a:pt x="5255" y="166563"/>
                    </a:cubicBezTo>
                    <a:lnTo>
                      <a:pt x="5235" y="166523"/>
                    </a:lnTo>
                    <a:cubicBezTo>
                      <a:pt x="5176" y="166424"/>
                      <a:pt x="5057" y="166365"/>
                      <a:pt x="5037" y="166246"/>
                    </a:cubicBezTo>
                    <a:cubicBezTo>
                      <a:pt x="5037" y="166166"/>
                      <a:pt x="5077" y="166087"/>
                      <a:pt x="5017" y="166028"/>
                    </a:cubicBezTo>
                    <a:cubicBezTo>
                      <a:pt x="4978" y="165948"/>
                      <a:pt x="4978" y="165849"/>
                      <a:pt x="5017" y="165770"/>
                    </a:cubicBezTo>
                    <a:cubicBezTo>
                      <a:pt x="5117" y="165611"/>
                      <a:pt x="5077" y="165413"/>
                      <a:pt x="4958" y="165294"/>
                    </a:cubicBezTo>
                    <a:cubicBezTo>
                      <a:pt x="4879" y="165195"/>
                      <a:pt x="4898" y="165076"/>
                      <a:pt x="4859" y="164976"/>
                    </a:cubicBezTo>
                    <a:cubicBezTo>
                      <a:pt x="4799" y="164858"/>
                      <a:pt x="4740" y="164758"/>
                      <a:pt x="4660" y="164659"/>
                    </a:cubicBezTo>
                    <a:cubicBezTo>
                      <a:pt x="4641" y="164639"/>
                      <a:pt x="4641" y="164620"/>
                      <a:pt x="4621" y="164580"/>
                    </a:cubicBezTo>
                    <a:cubicBezTo>
                      <a:pt x="4621" y="164580"/>
                      <a:pt x="4621" y="164560"/>
                      <a:pt x="4621" y="164560"/>
                    </a:cubicBezTo>
                    <a:cubicBezTo>
                      <a:pt x="4601" y="164520"/>
                      <a:pt x="4581" y="164501"/>
                      <a:pt x="4561" y="164481"/>
                    </a:cubicBezTo>
                    <a:cubicBezTo>
                      <a:pt x="4522" y="164441"/>
                      <a:pt x="4502" y="164362"/>
                      <a:pt x="4522" y="164282"/>
                    </a:cubicBezTo>
                    <a:cubicBezTo>
                      <a:pt x="4561" y="164223"/>
                      <a:pt x="4522" y="164144"/>
                      <a:pt x="4522" y="164064"/>
                    </a:cubicBezTo>
                    <a:cubicBezTo>
                      <a:pt x="4502" y="163985"/>
                      <a:pt x="4482" y="163965"/>
                      <a:pt x="4522" y="163925"/>
                    </a:cubicBezTo>
                    <a:cubicBezTo>
                      <a:pt x="4541" y="163906"/>
                      <a:pt x="4561" y="163906"/>
                      <a:pt x="4581" y="163906"/>
                    </a:cubicBezTo>
                    <a:cubicBezTo>
                      <a:pt x="4561" y="163846"/>
                      <a:pt x="4621" y="163806"/>
                      <a:pt x="4641" y="163747"/>
                    </a:cubicBezTo>
                    <a:lnTo>
                      <a:pt x="4641" y="163727"/>
                    </a:lnTo>
                    <a:cubicBezTo>
                      <a:pt x="4641" y="163668"/>
                      <a:pt x="4680" y="163628"/>
                      <a:pt x="4720" y="163568"/>
                    </a:cubicBezTo>
                    <a:cubicBezTo>
                      <a:pt x="4879" y="163410"/>
                      <a:pt x="4898" y="163172"/>
                      <a:pt x="4760" y="162993"/>
                    </a:cubicBezTo>
                    <a:cubicBezTo>
                      <a:pt x="4700" y="162855"/>
                      <a:pt x="4680" y="162696"/>
                      <a:pt x="4700" y="162557"/>
                    </a:cubicBezTo>
                    <a:cubicBezTo>
                      <a:pt x="4700" y="162478"/>
                      <a:pt x="4760" y="162418"/>
                      <a:pt x="4740" y="162359"/>
                    </a:cubicBezTo>
                    <a:cubicBezTo>
                      <a:pt x="4720" y="162200"/>
                      <a:pt x="4819" y="162101"/>
                      <a:pt x="4898" y="162002"/>
                    </a:cubicBezTo>
                    <a:cubicBezTo>
                      <a:pt x="4918" y="161942"/>
                      <a:pt x="4938" y="161883"/>
                      <a:pt x="4918" y="161823"/>
                    </a:cubicBezTo>
                    <a:cubicBezTo>
                      <a:pt x="4881" y="161731"/>
                      <a:pt x="4861" y="161603"/>
                      <a:pt x="4956" y="161603"/>
                    </a:cubicBezTo>
                    <a:cubicBezTo>
                      <a:pt x="4963" y="161603"/>
                      <a:pt x="4970" y="161604"/>
                      <a:pt x="4978" y="161605"/>
                    </a:cubicBezTo>
                    <a:cubicBezTo>
                      <a:pt x="4998" y="161625"/>
                      <a:pt x="5037" y="161625"/>
                      <a:pt x="5057" y="161645"/>
                    </a:cubicBezTo>
                    <a:cubicBezTo>
                      <a:pt x="5074" y="161662"/>
                      <a:pt x="5087" y="161668"/>
                      <a:pt x="5095" y="161668"/>
                    </a:cubicBezTo>
                    <a:cubicBezTo>
                      <a:pt x="5106" y="161668"/>
                      <a:pt x="5108" y="161656"/>
                      <a:pt x="5097" y="161645"/>
                    </a:cubicBezTo>
                    <a:cubicBezTo>
                      <a:pt x="5097" y="161625"/>
                      <a:pt x="5017" y="161585"/>
                      <a:pt x="5037" y="161506"/>
                    </a:cubicBezTo>
                    <a:cubicBezTo>
                      <a:pt x="5057" y="161466"/>
                      <a:pt x="5092" y="161461"/>
                      <a:pt x="5129" y="161461"/>
                    </a:cubicBezTo>
                    <a:cubicBezTo>
                      <a:pt x="5141" y="161461"/>
                      <a:pt x="5154" y="161462"/>
                      <a:pt x="5166" y="161462"/>
                    </a:cubicBezTo>
                    <a:cubicBezTo>
                      <a:pt x="5191" y="161462"/>
                      <a:pt x="5216" y="161460"/>
                      <a:pt x="5235" y="161447"/>
                    </a:cubicBezTo>
                    <a:cubicBezTo>
                      <a:pt x="5255" y="161427"/>
                      <a:pt x="5255" y="161427"/>
                      <a:pt x="5275" y="161407"/>
                    </a:cubicBezTo>
                    <a:cubicBezTo>
                      <a:pt x="5354" y="161288"/>
                      <a:pt x="5414" y="161228"/>
                      <a:pt x="5315" y="161109"/>
                    </a:cubicBezTo>
                    <a:cubicBezTo>
                      <a:pt x="5255" y="161010"/>
                      <a:pt x="5235" y="160911"/>
                      <a:pt x="5255" y="160812"/>
                    </a:cubicBezTo>
                    <a:cubicBezTo>
                      <a:pt x="5235" y="160713"/>
                      <a:pt x="5216" y="160653"/>
                      <a:pt x="5156" y="160574"/>
                    </a:cubicBezTo>
                    <a:lnTo>
                      <a:pt x="5136" y="160534"/>
                    </a:lnTo>
                    <a:cubicBezTo>
                      <a:pt x="5077" y="160534"/>
                      <a:pt x="5017" y="160534"/>
                      <a:pt x="5037" y="160415"/>
                    </a:cubicBezTo>
                    <a:cubicBezTo>
                      <a:pt x="4978" y="160376"/>
                      <a:pt x="4898" y="160356"/>
                      <a:pt x="4879" y="160276"/>
                    </a:cubicBezTo>
                    <a:cubicBezTo>
                      <a:pt x="4839" y="160197"/>
                      <a:pt x="4839" y="160078"/>
                      <a:pt x="4898" y="159999"/>
                    </a:cubicBezTo>
                    <a:lnTo>
                      <a:pt x="4898" y="159979"/>
                    </a:lnTo>
                    <a:cubicBezTo>
                      <a:pt x="4898" y="159979"/>
                      <a:pt x="4859" y="159979"/>
                      <a:pt x="4839" y="159920"/>
                    </a:cubicBezTo>
                    <a:cubicBezTo>
                      <a:pt x="4819" y="159820"/>
                      <a:pt x="4700" y="159741"/>
                      <a:pt x="4859" y="159721"/>
                    </a:cubicBezTo>
                    <a:cubicBezTo>
                      <a:pt x="4879" y="159711"/>
                      <a:pt x="4893" y="159706"/>
                      <a:pt x="4908" y="159706"/>
                    </a:cubicBezTo>
                    <a:cubicBezTo>
                      <a:pt x="4921" y="159706"/>
                      <a:pt x="4933" y="159710"/>
                      <a:pt x="4948" y="159717"/>
                    </a:cubicBezTo>
                    <a:lnTo>
                      <a:pt x="4948" y="159717"/>
                    </a:lnTo>
                    <a:cubicBezTo>
                      <a:pt x="4943" y="159712"/>
                      <a:pt x="4938" y="159702"/>
                      <a:pt x="4938" y="159682"/>
                    </a:cubicBezTo>
                    <a:cubicBezTo>
                      <a:pt x="4938" y="159679"/>
                      <a:pt x="4938" y="159677"/>
                      <a:pt x="4939" y="159675"/>
                    </a:cubicBezTo>
                    <a:lnTo>
                      <a:pt x="4939" y="159675"/>
                    </a:lnTo>
                    <a:cubicBezTo>
                      <a:pt x="4945" y="159677"/>
                      <a:pt x="4952" y="159679"/>
                      <a:pt x="4958" y="159682"/>
                    </a:cubicBezTo>
                    <a:cubicBezTo>
                      <a:pt x="4958" y="159682"/>
                      <a:pt x="4949" y="159673"/>
                      <a:pt x="4943" y="159673"/>
                    </a:cubicBezTo>
                    <a:cubicBezTo>
                      <a:pt x="4942" y="159673"/>
                      <a:pt x="4940" y="159673"/>
                      <a:pt x="4939" y="159675"/>
                    </a:cubicBezTo>
                    <a:lnTo>
                      <a:pt x="4939" y="159675"/>
                    </a:lnTo>
                    <a:cubicBezTo>
                      <a:pt x="4887" y="159657"/>
                      <a:pt x="4843" y="159631"/>
                      <a:pt x="4879" y="159543"/>
                    </a:cubicBezTo>
                    <a:cubicBezTo>
                      <a:pt x="4888" y="159507"/>
                      <a:pt x="4897" y="159495"/>
                      <a:pt x="4909" y="159495"/>
                    </a:cubicBezTo>
                    <a:cubicBezTo>
                      <a:pt x="4924" y="159495"/>
                      <a:pt x="4945" y="159512"/>
                      <a:pt x="4978" y="159523"/>
                    </a:cubicBezTo>
                    <a:lnTo>
                      <a:pt x="4998" y="159523"/>
                    </a:lnTo>
                    <a:cubicBezTo>
                      <a:pt x="4998" y="159523"/>
                      <a:pt x="5017" y="159503"/>
                      <a:pt x="5017" y="159503"/>
                    </a:cubicBezTo>
                    <a:cubicBezTo>
                      <a:pt x="5117" y="159384"/>
                      <a:pt x="5057" y="159285"/>
                      <a:pt x="5037" y="159166"/>
                    </a:cubicBezTo>
                    <a:cubicBezTo>
                      <a:pt x="5037" y="159146"/>
                      <a:pt x="5057" y="159106"/>
                      <a:pt x="5057" y="159087"/>
                    </a:cubicBezTo>
                    <a:lnTo>
                      <a:pt x="5057" y="159007"/>
                    </a:lnTo>
                    <a:cubicBezTo>
                      <a:pt x="5057" y="158987"/>
                      <a:pt x="5037" y="158968"/>
                      <a:pt x="5017" y="158968"/>
                    </a:cubicBezTo>
                    <a:cubicBezTo>
                      <a:pt x="4839" y="158749"/>
                      <a:pt x="4799" y="158472"/>
                      <a:pt x="4898" y="158234"/>
                    </a:cubicBezTo>
                    <a:cubicBezTo>
                      <a:pt x="5037" y="157877"/>
                      <a:pt x="5037" y="157480"/>
                      <a:pt x="4938" y="157123"/>
                    </a:cubicBezTo>
                    <a:lnTo>
                      <a:pt x="4938" y="157084"/>
                    </a:lnTo>
                    <a:cubicBezTo>
                      <a:pt x="4859" y="157044"/>
                      <a:pt x="4898" y="156965"/>
                      <a:pt x="4918" y="156905"/>
                    </a:cubicBezTo>
                    <a:cubicBezTo>
                      <a:pt x="4918" y="156866"/>
                      <a:pt x="4898" y="156846"/>
                      <a:pt x="4898" y="156826"/>
                    </a:cubicBezTo>
                    <a:cubicBezTo>
                      <a:pt x="5037" y="156429"/>
                      <a:pt x="5037" y="156013"/>
                      <a:pt x="4918" y="155636"/>
                    </a:cubicBezTo>
                    <a:cubicBezTo>
                      <a:pt x="4918" y="155576"/>
                      <a:pt x="4918" y="155537"/>
                      <a:pt x="4958" y="155497"/>
                    </a:cubicBezTo>
                    <a:lnTo>
                      <a:pt x="4958" y="155497"/>
                    </a:lnTo>
                    <a:cubicBezTo>
                      <a:pt x="4946" y="155499"/>
                      <a:pt x="4935" y="155499"/>
                      <a:pt x="4925" y="155499"/>
                    </a:cubicBezTo>
                    <a:cubicBezTo>
                      <a:pt x="4802" y="155499"/>
                      <a:pt x="4818" y="155392"/>
                      <a:pt x="4799" y="155319"/>
                    </a:cubicBezTo>
                    <a:cubicBezTo>
                      <a:pt x="4779" y="155061"/>
                      <a:pt x="5037" y="154426"/>
                      <a:pt x="4799" y="154347"/>
                    </a:cubicBezTo>
                    <a:cubicBezTo>
                      <a:pt x="4783" y="154347"/>
                      <a:pt x="4755" y="154372"/>
                      <a:pt x="4724" y="154372"/>
                    </a:cubicBezTo>
                    <a:cubicBezTo>
                      <a:pt x="4716" y="154372"/>
                      <a:pt x="4708" y="154371"/>
                      <a:pt x="4700" y="154367"/>
                    </a:cubicBezTo>
                    <a:cubicBezTo>
                      <a:pt x="4680" y="154347"/>
                      <a:pt x="4680" y="154287"/>
                      <a:pt x="4680" y="154228"/>
                    </a:cubicBezTo>
                    <a:lnTo>
                      <a:pt x="4641" y="154208"/>
                    </a:lnTo>
                    <a:cubicBezTo>
                      <a:pt x="4601" y="154168"/>
                      <a:pt x="4601" y="154109"/>
                      <a:pt x="4541" y="154089"/>
                    </a:cubicBezTo>
                    <a:cubicBezTo>
                      <a:pt x="4462" y="154049"/>
                      <a:pt x="4343" y="154010"/>
                      <a:pt x="4343" y="153891"/>
                    </a:cubicBezTo>
                    <a:cubicBezTo>
                      <a:pt x="4343" y="153712"/>
                      <a:pt x="4145" y="153633"/>
                      <a:pt x="4284" y="153474"/>
                    </a:cubicBezTo>
                    <a:cubicBezTo>
                      <a:pt x="4323" y="153415"/>
                      <a:pt x="4363" y="153375"/>
                      <a:pt x="4422" y="153336"/>
                    </a:cubicBezTo>
                    <a:lnTo>
                      <a:pt x="4422" y="153296"/>
                    </a:lnTo>
                    <a:cubicBezTo>
                      <a:pt x="4383" y="153177"/>
                      <a:pt x="4403" y="153058"/>
                      <a:pt x="4482" y="153058"/>
                    </a:cubicBezTo>
                    <a:cubicBezTo>
                      <a:pt x="4561" y="153058"/>
                      <a:pt x="4581" y="153038"/>
                      <a:pt x="4581" y="152998"/>
                    </a:cubicBezTo>
                    <a:cubicBezTo>
                      <a:pt x="4601" y="152959"/>
                      <a:pt x="4581" y="152959"/>
                      <a:pt x="4522" y="152899"/>
                    </a:cubicBezTo>
                    <a:cubicBezTo>
                      <a:pt x="4502" y="152899"/>
                      <a:pt x="4403" y="152840"/>
                      <a:pt x="4601" y="152622"/>
                    </a:cubicBezTo>
                    <a:cubicBezTo>
                      <a:pt x="4839" y="152324"/>
                      <a:pt x="4819" y="152225"/>
                      <a:pt x="4918" y="151908"/>
                    </a:cubicBezTo>
                    <a:cubicBezTo>
                      <a:pt x="4938" y="151868"/>
                      <a:pt x="4958" y="151828"/>
                      <a:pt x="4958" y="151789"/>
                    </a:cubicBezTo>
                    <a:cubicBezTo>
                      <a:pt x="4879" y="151551"/>
                      <a:pt x="4978" y="151293"/>
                      <a:pt x="5176" y="151154"/>
                    </a:cubicBezTo>
                    <a:cubicBezTo>
                      <a:pt x="5216" y="151114"/>
                      <a:pt x="5216" y="150995"/>
                      <a:pt x="5275" y="150916"/>
                    </a:cubicBezTo>
                    <a:cubicBezTo>
                      <a:pt x="5176" y="150916"/>
                      <a:pt x="5136" y="150896"/>
                      <a:pt x="5156" y="150738"/>
                    </a:cubicBezTo>
                    <a:cubicBezTo>
                      <a:pt x="5196" y="150599"/>
                      <a:pt x="5275" y="150519"/>
                      <a:pt x="5216" y="150381"/>
                    </a:cubicBezTo>
                    <a:cubicBezTo>
                      <a:pt x="5156" y="150242"/>
                      <a:pt x="5136" y="150103"/>
                      <a:pt x="5196" y="149964"/>
                    </a:cubicBezTo>
                    <a:cubicBezTo>
                      <a:pt x="5275" y="149786"/>
                      <a:pt x="5454" y="149706"/>
                      <a:pt x="5553" y="149548"/>
                    </a:cubicBezTo>
                    <a:cubicBezTo>
                      <a:pt x="5612" y="149429"/>
                      <a:pt x="5612" y="149290"/>
                      <a:pt x="5553" y="149171"/>
                    </a:cubicBezTo>
                    <a:cubicBezTo>
                      <a:pt x="5473" y="148933"/>
                      <a:pt x="5493" y="148655"/>
                      <a:pt x="5632" y="148437"/>
                    </a:cubicBezTo>
                    <a:cubicBezTo>
                      <a:pt x="5751" y="148239"/>
                      <a:pt x="5850" y="148021"/>
                      <a:pt x="5632" y="147803"/>
                    </a:cubicBezTo>
                    <a:cubicBezTo>
                      <a:pt x="5533" y="147723"/>
                      <a:pt x="5573" y="147584"/>
                      <a:pt x="5573" y="147465"/>
                    </a:cubicBezTo>
                    <a:cubicBezTo>
                      <a:pt x="5533" y="147247"/>
                      <a:pt x="5513" y="147029"/>
                      <a:pt x="5513" y="146831"/>
                    </a:cubicBezTo>
                    <a:cubicBezTo>
                      <a:pt x="5592" y="146514"/>
                      <a:pt x="5592" y="146157"/>
                      <a:pt x="5830" y="145919"/>
                    </a:cubicBezTo>
                    <a:cubicBezTo>
                      <a:pt x="5850" y="145879"/>
                      <a:pt x="5830" y="145899"/>
                      <a:pt x="5830" y="145879"/>
                    </a:cubicBezTo>
                    <a:cubicBezTo>
                      <a:pt x="5672" y="145701"/>
                      <a:pt x="5652" y="145482"/>
                      <a:pt x="5751" y="145284"/>
                    </a:cubicBezTo>
                    <a:cubicBezTo>
                      <a:pt x="5771" y="145205"/>
                      <a:pt x="5751" y="145125"/>
                      <a:pt x="5692" y="145066"/>
                    </a:cubicBezTo>
                    <a:cubicBezTo>
                      <a:pt x="5374" y="144729"/>
                      <a:pt x="5513" y="144392"/>
                      <a:pt x="5672" y="144035"/>
                    </a:cubicBezTo>
                    <a:cubicBezTo>
                      <a:pt x="5711" y="143936"/>
                      <a:pt x="5771" y="143836"/>
                      <a:pt x="5830" y="143757"/>
                    </a:cubicBezTo>
                    <a:cubicBezTo>
                      <a:pt x="5949" y="143638"/>
                      <a:pt x="5930" y="143539"/>
                      <a:pt x="5791" y="143479"/>
                    </a:cubicBezTo>
                    <a:cubicBezTo>
                      <a:pt x="5473" y="143341"/>
                      <a:pt x="5414" y="143003"/>
                      <a:pt x="5335" y="142746"/>
                    </a:cubicBezTo>
                    <a:cubicBezTo>
                      <a:pt x="5275" y="142528"/>
                      <a:pt x="5315" y="142290"/>
                      <a:pt x="5454" y="142111"/>
                    </a:cubicBezTo>
                    <a:cubicBezTo>
                      <a:pt x="5473" y="142071"/>
                      <a:pt x="5454" y="142032"/>
                      <a:pt x="5434" y="141992"/>
                    </a:cubicBezTo>
                    <a:cubicBezTo>
                      <a:pt x="5394" y="141814"/>
                      <a:pt x="5354" y="141635"/>
                      <a:pt x="5354" y="141457"/>
                    </a:cubicBezTo>
                    <a:cubicBezTo>
                      <a:pt x="5354" y="141437"/>
                      <a:pt x="5354" y="141417"/>
                      <a:pt x="5354" y="141397"/>
                    </a:cubicBezTo>
                    <a:cubicBezTo>
                      <a:pt x="5394" y="141219"/>
                      <a:pt x="5374" y="141040"/>
                      <a:pt x="5295" y="140901"/>
                    </a:cubicBezTo>
                    <a:cubicBezTo>
                      <a:pt x="5255" y="140842"/>
                      <a:pt x="5235" y="140782"/>
                      <a:pt x="5255" y="140723"/>
                    </a:cubicBezTo>
                    <a:cubicBezTo>
                      <a:pt x="5315" y="140505"/>
                      <a:pt x="5255" y="140287"/>
                      <a:pt x="5117" y="140108"/>
                    </a:cubicBezTo>
                    <a:cubicBezTo>
                      <a:pt x="5077" y="140049"/>
                      <a:pt x="5017" y="139989"/>
                      <a:pt x="5037" y="139910"/>
                    </a:cubicBezTo>
                    <a:cubicBezTo>
                      <a:pt x="5097" y="139612"/>
                      <a:pt x="4938" y="139315"/>
                      <a:pt x="4998" y="139037"/>
                    </a:cubicBezTo>
                    <a:cubicBezTo>
                      <a:pt x="5077" y="138720"/>
                      <a:pt x="5216" y="138442"/>
                      <a:pt x="5394" y="138184"/>
                    </a:cubicBezTo>
                    <a:cubicBezTo>
                      <a:pt x="5434" y="138125"/>
                      <a:pt x="5553" y="138165"/>
                      <a:pt x="5573" y="138046"/>
                    </a:cubicBezTo>
                    <a:cubicBezTo>
                      <a:pt x="5573" y="137927"/>
                      <a:pt x="5533" y="137827"/>
                      <a:pt x="5493" y="137709"/>
                    </a:cubicBezTo>
                    <a:cubicBezTo>
                      <a:pt x="5394" y="137490"/>
                      <a:pt x="5335" y="137252"/>
                      <a:pt x="5315" y="136995"/>
                    </a:cubicBezTo>
                    <a:cubicBezTo>
                      <a:pt x="5315" y="136895"/>
                      <a:pt x="5374" y="136677"/>
                      <a:pt x="5374" y="136558"/>
                    </a:cubicBezTo>
                    <a:cubicBezTo>
                      <a:pt x="5394" y="136241"/>
                      <a:pt x="5434" y="135924"/>
                      <a:pt x="5493" y="135606"/>
                    </a:cubicBezTo>
                    <a:cubicBezTo>
                      <a:pt x="5513" y="135408"/>
                      <a:pt x="5513" y="135190"/>
                      <a:pt x="5553" y="134992"/>
                    </a:cubicBezTo>
                    <a:cubicBezTo>
                      <a:pt x="5612" y="134773"/>
                      <a:pt x="5771" y="134278"/>
                      <a:pt x="5632" y="134099"/>
                    </a:cubicBezTo>
                    <a:cubicBezTo>
                      <a:pt x="5473" y="133941"/>
                      <a:pt x="5374" y="134020"/>
                      <a:pt x="5374" y="133822"/>
                    </a:cubicBezTo>
                    <a:cubicBezTo>
                      <a:pt x="5354" y="133465"/>
                      <a:pt x="5136" y="132771"/>
                      <a:pt x="5136" y="132414"/>
                    </a:cubicBezTo>
                    <a:cubicBezTo>
                      <a:pt x="5136" y="132255"/>
                      <a:pt x="5216" y="132116"/>
                      <a:pt x="5216" y="131957"/>
                    </a:cubicBezTo>
                    <a:cubicBezTo>
                      <a:pt x="5235" y="131640"/>
                      <a:pt x="5117" y="131303"/>
                      <a:pt x="5295" y="131025"/>
                    </a:cubicBezTo>
                    <a:cubicBezTo>
                      <a:pt x="5315" y="130986"/>
                      <a:pt x="5434" y="130926"/>
                      <a:pt x="5434" y="130887"/>
                    </a:cubicBezTo>
                    <a:cubicBezTo>
                      <a:pt x="5473" y="130629"/>
                      <a:pt x="5156" y="130549"/>
                      <a:pt x="4998" y="130391"/>
                    </a:cubicBezTo>
                    <a:cubicBezTo>
                      <a:pt x="4898" y="130292"/>
                      <a:pt x="4819" y="130153"/>
                      <a:pt x="4799" y="130014"/>
                    </a:cubicBezTo>
                    <a:cubicBezTo>
                      <a:pt x="4760" y="129736"/>
                      <a:pt x="4958" y="129518"/>
                      <a:pt x="5077" y="129340"/>
                    </a:cubicBezTo>
                    <a:cubicBezTo>
                      <a:pt x="5255" y="129161"/>
                      <a:pt x="5295" y="128903"/>
                      <a:pt x="5216" y="128685"/>
                    </a:cubicBezTo>
                    <a:cubicBezTo>
                      <a:pt x="5156" y="128566"/>
                      <a:pt x="5335" y="128348"/>
                      <a:pt x="5454" y="128189"/>
                    </a:cubicBezTo>
                    <a:cubicBezTo>
                      <a:pt x="5533" y="128110"/>
                      <a:pt x="5592" y="128011"/>
                      <a:pt x="5632" y="127912"/>
                    </a:cubicBezTo>
                    <a:cubicBezTo>
                      <a:pt x="5632" y="127912"/>
                      <a:pt x="5632" y="127892"/>
                      <a:pt x="5632" y="127892"/>
                    </a:cubicBezTo>
                    <a:cubicBezTo>
                      <a:pt x="5652" y="127872"/>
                      <a:pt x="5573" y="127813"/>
                      <a:pt x="5632" y="127793"/>
                    </a:cubicBezTo>
                    <a:cubicBezTo>
                      <a:pt x="5632" y="127773"/>
                      <a:pt x="5612" y="127753"/>
                      <a:pt x="5612" y="127733"/>
                    </a:cubicBezTo>
                    <a:cubicBezTo>
                      <a:pt x="5612" y="127694"/>
                      <a:pt x="5612" y="127674"/>
                      <a:pt x="5612" y="127654"/>
                    </a:cubicBezTo>
                    <a:cubicBezTo>
                      <a:pt x="5573" y="127575"/>
                      <a:pt x="5553" y="127476"/>
                      <a:pt x="5573" y="127376"/>
                    </a:cubicBezTo>
                    <a:cubicBezTo>
                      <a:pt x="5573" y="127357"/>
                      <a:pt x="5612" y="127317"/>
                      <a:pt x="5612" y="127277"/>
                    </a:cubicBezTo>
                    <a:cubicBezTo>
                      <a:pt x="5612" y="127198"/>
                      <a:pt x="5612" y="127178"/>
                      <a:pt x="5652" y="127158"/>
                    </a:cubicBezTo>
                    <a:cubicBezTo>
                      <a:pt x="5652" y="127119"/>
                      <a:pt x="5672" y="127079"/>
                      <a:pt x="5672" y="127039"/>
                    </a:cubicBezTo>
                    <a:cubicBezTo>
                      <a:pt x="5672" y="127019"/>
                      <a:pt x="5652" y="127000"/>
                      <a:pt x="5652" y="126980"/>
                    </a:cubicBezTo>
                    <a:cubicBezTo>
                      <a:pt x="5711" y="126662"/>
                      <a:pt x="5672" y="126345"/>
                      <a:pt x="5573" y="126068"/>
                    </a:cubicBezTo>
                    <a:cubicBezTo>
                      <a:pt x="5553" y="126028"/>
                      <a:pt x="5573" y="125988"/>
                      <a:pt x="5612" y="125968"/>
                    </a:cubicBezTo>
                    <a:lnTo>
                      <a:pt x="5632" y="125968"/>
                    </a:lnTo>
                    <a:cubicBezTo>
                      <a:pt x="5592" y="125909"/>
                      <a:pt x="5573" y="125849"/>
                      <a:pt x="5592" y="125790"/>
                    </a:cubicBezTo>
                    <a:cubicBezTo>
                      <a:pt x="5592" y="125770"/>
                      <a:pt x="5592" y="125750"/>
                      <a:pt x="5612" y="125730"/>
                    </a:cubicBezTo>
                    <a:cubicBezTo>
                      <a:pt x="5553" y="125671"/>
                      <a:pt x="5493" y="125592"/>
                      <a:pt x="5513" y="125492"/>
                    </a:cubicBezTo>
                    <a:cubicBezTo>
                      <a:pt x="5513" y="125453"/>
                      <a:pt x="5513" y="125433"/>
                      <a:pt x="5513" y="125393"/>
                    </a:cubicBezTo>
                    <a:cubicBezTo>
                      <a:pt x="5493" y="125215"/>
                      <a:pt x="5454" y="125056"/>
                      <a:pt x="5374" y="124898"/>
                    </a:cubicBezTo>
                    <a:cubicBezTo>
                      <a:pt x="5354" y="124818"/>
                      <a:pt x="5295" y="124759"/>
                      <a:pt x="5315" y="124660"/>
                    </a:cubicBezTo>
                    <a:lnTo>
                      <a:pt x="5315" y="124640"/>
                    </a:lnTo>
                    <a:cubicBezTo>
                      <a:pt x="5275" y="124620"/>
                      <a:pt x="5255" y="124560"/>
                      <a:pt x="5275" y="124521"/>
                    </a:cubicBezTo>
                    <a:lnTo>
                      <a:pt x="5235" y="124501"/>
                    </a:lnTo>
                    <a:lnTo>
                      <a:pt x="5216" y="124481"/>
                    </a:lnTo>
                    <a:cubicBezTo>
                      <a:pt x="5176" y="124481"/>
                      <a:pt x="5156" y="124441"/>
                      <a:pt x="5156" y="124402"/>
                    </a:cubicBezTo>
                    <a:cubicBezTo>
                      <a:pt x="5136" y="124382"/>
                      <a:pt x="5117" y="124362"/>
                      <a:pt x="5097" y="124362"/>
                    </a:cubicBezTo>
                    <a:cubicBezTo>
                      <a:pt x="5017" y="124342"/>
                      <a:pt x="4958" y="124303"/>
                      <a:pt x="4898" y="124263"/>
                    </a:cubicBezTo>
                    <a:cubicBezTo>
                      <a:pt x="4859" y="124243"/>
                      <a:pt x="4839" y="124243"/>
                      <a:pt x="4799" y="124243"/>
                    </a:cubicBezTo>
                    <a:lnTo>
                      <a:pt x="4720" y="124243"/>
                    </a:lnTo>
                    <a:cubicBezTo>
                      <a:pt x="4714" y="124261"/>
                      <a:pt x="4701" y="124268"/>
                      <a:pt x="4687" y="124268"/>
                    </a:cubicBezTo>
                    <a:cubicBezTo>
                      <a:pt x="4652" y="124268"/>
                      <a:pt x="4607" y="124226"/>
                      <a:pt x="4621" y="124184"/>
                    </a:cubicBezTo>
                    <a:cubicBezTo>
                      <a:pt x="4522" y="124164"/>
                      <a:pt x="4422" y="124124"/>
                      <a:pt x="4343" y="124065"/>
                    </a:cubicBezTo>
                    <a:cubicBezTo>
                      <a:pt x="4184" y="123906"/>
                      <a:pt x="4383" y="123708"/>
                      <a:pt x="4363" y="123489"/>
                    </a:cubicBezTo>
                    <a:cubicBezTo>
                      <a:pt x="4363" y="123450"/>
                      <a:pt x="4363" y="123390"/>
                      <a:pt x="4363" y="123331"/>
                    </a:cubicBezTo>
                    <a:cubicBezTo>
                      <a:pt x="4343" y="123311"/>
                      <a:pt x="4343" y="123311"/>
                      <a:pt x="4343" y="123291"/>
                    </a:cubicBezTo>
                    <a:cubicBezTo>
                      <a:pt x="4284" y="123271"/>
                      <a:pt x="4244" y="123232"/>
                      <a:pt x="4244" y="123172"/>
                    </a:cubicBezTo>
                    <a:lnTo>
                      <a:pt x="4204" y="123172"/>
                    </a:lnTo>
                    <a:cubicBezTo>
                      <a:pt x="4190" y="123201"/>
                      <a:pt x="4154" y="123220"/>
                      <a:pt x="4128" y="123220"/>
                    </a:cubicBezTo>
                    <a:cubicBezTo>
                      <a:pt x="4119" y="123220"/>
                      <a:pt x="4110" y="123217"/>
                      <a:pt x="4105" y="123212"/>
                    </a:cubicBezTo>
                    <a:cubicBezTo>
                      <a:pt x="4065" y="123172"/>
                      <a:pt x="4105" y="123113"/>
                      <a:pt x="4105" y="123053"/>
                    </a:cubicBezTo>
                    <a:cubicBezTo>
                      <a:pt x="4046" y="123014"/>
                      <a:pt x="4085" y="122954"/>
                      <a:pt x="4065" y="122895"/>
                    </a:cubicBezTo>
                    <a:lnTo>
                      <a:pt x="4065" y="122895"/>
                    </a:lnTo>
                    <a:cubicBezTo>
                      <a:pt x="4016" y="122916"/>
                      <a:pt x="3984" y="122927"/>
                      <a:pt x="3963" y="122927"/>
                    </a:cubicBezTo>
                    <a:cubicBezTo>
                      <a:pt x="3927" y="122927"/>
                      <a:pt x="3927" y="122892"/>
                      <a:pt x="3927" y="122815"/>
                    </a:cubicBezTo>
                    <a:cubicBezTo>
                      <a:pt x="3867" y="122776"/>
                      <a:pt x="3927" y="122696"/>
                      <a:pt x="3907" y="122637"/>
                    </a:cubicBezTo>
                    <a:cubicBezTo>
                      <a:pt x="3853" y="122476"/>
                      <a:pt x="3880" y="122396"/>
                      <a:pt x="3973" y="122396"/>
                    </a:cubicBezTo>
                    <a:cubicBezTo>
                      <a:pt x="3983" y="122396"/>
                      <a:pt x="3994" y="122397"/>
                      <a:pt x="4006" y="122399"/>
                    </a:cubicBezTo>
                    <a:lnTo>
                      <a:pt x="4006" y="122220"/>
                    </a:lnTo>
                    <a:cubicBezTo>
                      <a:pt x="4006" y="122146"/>
                      <a:pt x="4035" y="122128"/>
                      <a:pt x="4071" y="122128"/>
                    </a:cubicBezTo>
                    <a:cubicBezTo>
                      <a:pt x="4101" y="122128"/>
                      <a:pt x="4137" y="122141"/>
                      <a:pt x="4165" y="122141"/>
                    </a:cubicBezTo>
                    <a:cubicBezTo>
                      <a:pt x="4204" y="122121"/>
                      <a:pt x="4244" y="122062"/>
                      <a:pt x="4224" y="122002"/>
                    </a:cubicBezTo>
                    <a:cubicBezTo>
                      <a:pt x="4145" y="121843"/>
                      <a:pt x="4244" y="121784"/>
                      <a:pt x="4184" y="121685"/>
                    </a:cubicBezTo>
                    <a:cubicBezTo>
                      <a:pt x="4165" y="121665"/>
                      <a:pt x="4125" y="121625"/>
                      <a:pt x="4125" y="121606"/>
                    </a:cubicBezTo>
                    <a:cubicBezTo>
                      <a:pt x="4125" y="121586"/>
                      <a:pt x="4085" y="121566"/>
                      <a:pt x="4085" y="121566"/>
                    </a:cubicBezTo>
                    <a:cubicBezTo>
                      <a:pt x="4026" y="121506"/>
                      <a:pt x="4006" y="121467"/>
                      <a:pt x="3986" y="121407"/>
                    </a:cubicBezTo>
                    <a:cubicBezTo>
                      <a:pt x="3986" y="121368"/>
                      <a:pt x="3966" y="121348"/>
                      <a:pt x="3966" y="121328"/>
                    </a:cubicBezTo>
                    <a:cubicBezTo>
                      <a:pt x="3966" y="121308"/>
                      <a:pt x="3946" y="121249"/>
                      <a:pt x="3946" y="121229"/>
                    </a:cubicBezTo>
                    <a:cubicBezTo>
                      <a:pt x="3927" y="121050"/>
                      <a:pt x="3966" y="120872"/>
                      <a:pt x="4046" y="120733"/>
                    </a:cubicBezTo>
                    <a:cubicBezTo>
                      <a:pt x="4085" y="120614"/>
                      <a:pt x="4105" y="120495"/>
                      <a:pt x="4125" y="120396"/>
                    </a:cubicBezTo>
                    <a:cubicBezTo>
                      <a:pt x="4125" y="120376"/>
                      <a:pt x="4125" y="120336"/>
                      <a:pt x="4125" y="120336"/>
                    </a:cubicBezTo>
                    <a:cubicBezTo>
                      <a:pt x="4105" y="120138"/>
                      <a:pt x="4006" y="119801"/>
                      <a:pt x="3946" y="119622"/>
                    </a:cubicBezTo>
                    <a:cubicBezTo>
                      <a:pt x="3927" y="119523"/>
                      <a:pt x="3946" y="119404"/>
                      <a:pt x="3986" y="119325"/>
                    </a:cubicBezTo>
                    <a:cubicBezTo>
                      <a:pt x="4046" y="119107"/>
                      <a:pt x="3966" y="118809"/>
                      <a:pt x="3986" y="118631"/>
                    </a:cubicBezTo>
                    <a:cubicBezTo>
                      <a:pt x="4006" y="118512"/>
                      <a:pt x="4125" y="118254"/>
                      <a:pt x="4046" y="118195"/>
                    </a:cubicBezTo>
                    <a:cubicBezTo>
                      <a:pt x="3946" y="118115"/>
                      <a:pt x="3788" y="118115"/>
                      <a:pt x="3788" y="118036"/>
                    </a:cubicBezTo>
                    <a:cubicBezTo>
                      <a:pt x="3728" y="117818"/>
                      <a:pt x="3768" y="117738"/>
                      <a:pt x="3946" y="117540"/>
                    </a:cubicBezTo>
                    <a:cubicBezTo>
                      <a:pt x="4046" y="117441"/>
                      <a:pt x="4046" y="117262"/>
                      <a:pt x="3966" y="117143"/>
                    </a:cubicBezTo>
                    <a:lnTo>
                      <a:pt x="3966" y="117104"/>
                    </a:lnTo>
                    <a:lnTo>
                      <a:pt x="3887" y="117104"/>
                    </a:lnTo>
                    <a:cubicBezTo>
                      <a:pt x="3728" y="117104"/>
                      <a:pt x="3887" y="117005"/>
                      <a:pt x="3847" y="116945"/>
                    </a:cubicBezTo>
                    <a:lnTo>
                      <a:pt x="3847" y="116945"/>
                    </a:lnTo>
                    <a:cubicBezTo>
                      <a:pt x="3831" y="116951"/>
                      <a:pt x="3816" y="116953"/>
                      <a:pt x="3804" y="116953"/>
                    </a:cubicBezTo>
                    <a:cubicBezTo>
                      <a:pt x="3728" y="116953"/>
                      <a:pt x="3728" y="116860"/>
                      <a:pt x="3728" y="116826"/>
                    </a:cubicBezTo>
                    <a:cubicBezTo>
                      <a:pt x="3728" y="116787"/>
                      <a:pt x="3708" y="116727"/>
                      <a:pt x="3689" y="116707"/>
                    </a:cubicBezTo>
                    <a:cubicBezTo>
                      <a:pt x="3649" y="116687"/>
                      <a:pt x="3629" y="116687"/>
                      <a:pt x="3589" y="116687"/>
                    </a:cubicBezTo>
                    <a:cubicBezTo>
                      <a:pt x="3471" y="116687"/>
                      <a:pt x="3431" y="116608"/>
                      <a:pt x="3431" y="116509"/>
                    </a:cubicBezTo>
                    <a:cubicBezTo>
                      <a:pt x="3451" y="116390"/>
                      <a:pt x="3411" y="116291"/>
                      <a:pt x="3411" y="116192"/>
                    </a:cubicBezTo>
                    <a:cubicBezTo>
                      <a:pt x="3411" y="116172"/>
                      <a:pt x="3431" y="116132"/>
                      <a:pt x="3431" y="116112"/>
                    </a:cubicBezTo>
                    <a:cubicBezTo>
                      <a:pt x="3411" y="116073"/>
                      <a:pt x="3371" y="116033"/>
                      <a:pt x="3490" y="116033"/>
                    </a:cubicBezTo>
                    <a:lnTo>
                      <a:pt x="3490" y="115993"/>
                    </a:lnTo>
                    <a:cubicBezTo>
                      <a:pt x="3431" y="115914"/>
                      <a:pt x="3471" y="115815"/>
                      <a:pt x="3530" y="115775"/>
                    </a:cubicBezTo>
                    <a:cubicBezTo>
                      <a:pt x="3530" y="115739"/>
                      <a:pt x="3551" y="115732"/>
                      <a:pt x="3577" y="115732"/>
                    </a:cubicBezTo>
                    <a:cubicBezTo>
                      <a:pt x="3594" y="115732"/>
                      <a:pt x="3613" y="115735"/>
                      <a:pt x="3629" y="115735"/>
                    </a:cubicBezTo>
                    <a:cubicBezTo>
                      <a:pt x="3629" y="115716"/>
                      <a:pt x="3629" y="115716"/>
                      <a:pt x="3629" y="115716"/>
                    </a:cubicBezTo>
                    <a:cubicBezTo>
                      <a:pt x="3629" y="115517"/>
                      <a:pt x="3748" y="115339"/>
                      <a:pt x="3907" y="115260"/>
                    </a:cubicBezTo>
                    <a:cubicBezTo>
                      <a:pt x="4006" y="115180"/>
                      <a:pt x="4046" y="115121"/>
                      <a:pt x="3986" y="115002"/>
                    </a:cubicBezTo>
                    <a:cubicBezTo>
                      <a:pt x="3966" y="114922"/>
                      <a:pt x="3966" y="114823"/>
                      <a:pt x="3986" y="114744"/>
                    </a:cubicBezTo>
                    <a:cubicBezTo>
                      <a:pt x="4006" y="114724"/>
                      <a:pt x="4006" y="114704"/>
                      <a:pt x="4026" y="114684"/>
                    </a:cubicBezTo>
                    <a:cubicBezTo>
                      <a:pt x="4006" y="114665"/>
                      <a:pt x="4006" y="114645"/>
                      <a:pt x="4026" y="114645"/>
                    </a:cubicBezTo>
                    <a:cubicBezTo>
                      <a:pt x="4026" y="114605"/>
                      <a:pt x="4026" y="114565"/>
                      <a:pt x="4026" y="114546"/>
                    </a:cubicBezTo>
                    <a:cubicBezTo>
                      <a:pt x="3966" y="114288"/>
                      <a:pt x="4046" y="114010"/>
                      <a:pt x="4244" y="113832"/>
                    </a:cubicBezTo>
                    <a:cubicBezTo>
                      <a:pt x="4323" y="113772"/>
                      <a:pt x="4303" y="113653"/>
                      <a:pt x="4363" y="113574"/>
                    </a:cubicBezTo>
                    <a:cubicBezTo>
                      <a:pt x="4336" y="113574"/>
                      <a:pt x="4310" y="113591"/>
                      <a:pt x="4284" y="113591"/>
                    </a:cubicBezTo>
                    <a:cubicBezTo>
                      <a:pt x="4270" y="113591"/>
                      <a:pt x="4257" y="113587"/>
                      <a:pt x="4244" y="113574"/>
                    </a:cubicBezTo>
                    <a:cubicBezTo>
                      <a:pt x="4204" y="113514"/>
                      <a:pt x="4264" y="113435"/>
                      <a:pt x="4303" y="113415"/>
                    </a:cubicBezTo>
                    <a:cubicBezTo>
                      <a:pt x="4383" y="113316"/>
                      <a:pt x="4303" y="113217"/>
                      <a:pt x="4303" y="113138"/>
                    </a:cubicBezTo>
                    <a:cubicBezTo>
                      <a:pt x="4303" y="113058"/>
                      <a:pt x="4343" y="113058"/>
                      <a:pt x="4343" y="113038"/>
                    </a:cubicBezTo>
                    <a:cubicBezTo>
                      <a:pt x="4363" y="112999"/>
                      <a:pt x="4303" y="112999"/>
                      <a:pt x="4323" y="112959"/>
                    </a:cubicBezTo>
                    <a:cubicBezTo>
                      <a:pt x="4482" y="112701"/>
                      <a:pt x="4462" y="112463"/>
                      <a:pt x="4641" y="112225"/>
                    </a:cubicBezTo>
                    <a:cubicBezTo>
                      <a:pt x="4720" y="112106"/>
                      <a:pt x="4660" y="112007"/>
                      <a:pt x="4641" y="111888"/>
                    </a:cubicBezTo>
                    <a:cubicBezTo>
                      <a:pt x="4581" y="111730"/>
                      <a:pt x="4561" y="111571"/>
                      <a:pt x="4601" y="111412"/>
                    </a:cubicBezTo>
                    <a:cubicBezTo>
                      <a:pt x="4621" y="111392"/>
                      <a:pt x="4641" y="111373"/>
                      <a:pt x="4641" y="111353"/>
                    </a:cubicBezTo>
                    <a:cubicBezTo>
                      <a:pt x="4601" y="111353"/>
                      <a:pt x="4561" y="111353"/>
                      <a:pt x="4561" y="111293"/>
                    </a:cubicBezTo>
                    <a:cubicBezTo>
                      <a:pt x="4561" y="111234"/>
                      <a:pt x="4561" y="111234"/>
                      <a:pt x="4601" y="111234"/>
                    </a:cubicBezTo>
                    <a:cubicBezTo>
                      <a:pt x="4641" y="111234"/>
                      <a:pt x="4641" y="111273"/>
                      <a:pt x="4660" y="111313"/>
                    </a:cubicBezTo>
                    <a:lnTo>
                      <a:pt x="4680" y="111313"/>
                    </a:lnTo>
                    <a:cubicBezTo>
                      <a:pt x="4680" y="111273"/>
                      <a:pt x="4680" y="111254"/>
                      <a:pt x="4680" y="111234"/>
                    </a:cubicBezTo>
                    <a:cubicBezTo>
                      <a:pt x="4700" y="111154"/>
                      <a:pt x="4740" y="111095"/>
                      <a:pt x="4779" y="111035"/>
                    </a:cubicBezTo>
                    <a:cubicBezTo>
                      <a:pt x="4879" y="110897"/>
                      <a:pt x="4879" y="110698"/>
                      <a:pt x="4779" y="110560"/>
                    </a:cubicBezTo>
                    <a:cubicBezTo>
                      <a:pt x="4700" y="110441"/>
                      <a:pt x="4660" y="110302"/>
                      <a:pt x="4680" y="110163"/>
                    </a:cubicBezTo>
                    <a:cubicBezTo>
                      <a:pt x="4680" y="110103"/>
                      <a:pt x="4680" y="110044"/>
                      <a:pt x="4660" y="109984"/>
                    </a:cubicBezTo>
                    <a:cubicBezTo>
                      <a:pt x="4621" y="109945"/>
                      <a:pt x="4581" y="109865"/>
                      <a:pt x="4621" y="109806"/>
                    </a:cubicBezTo>
                    <a:lnTo>
                      <a:pt x="4641" y="109786"/>
                    </a:lnTo>
                    <a:cubicBezTo>
                      <a:pt x="4621" y="109727"/>
                      <a:pt x="4581" y="109687"/>
                      <a:pt x="4621" y="109647"/>
                    </a:cubicBezTo>
                    <a:cubicBezTo>
                      <a:pt x="4621" y="109627"/>
                      <a:pt x="4621" y="109627"/>
                      <a:pt x="4621" y="109608"/>
                    </a:cubicBezTo>
                    <a:cubicBezTo>
                      <a:pt x="4581" y="109489"/>
                      <a:pt x="4601" y="109370"/>
                      <a:pt x="4680" y="109270"/>
                    </a:cubicBezTo>
                    <a:cubicBezTo>
                      <a:pt x="4760" y="109112"/>
                      <a:pt x="4819" y="108973"/>
                      <a:pt x="4859" y="108814"/>
                    </a:cubicBezTo>
                    <a:lnTo>
                      <a:pt x="4898" y="108735"/>
                    </a:lnTo>
                    <a:cubicBezTo>
                      <a:pt x="4898" y="108695"/>
                      <a:pt x="4879" y="108636"/>
                      <a:pt x="4938" y="108596"/>
                    </a:cubicBezTo>
                    <a:cubicBezTo>
                      <a:pt x="4918" y="108557"/>
                      <a:pt x="4898" y="108537"/>
                      <a:pt x="4879" y="108497"/>
                    </a:cubicBezTo>
                    <a:cubicBezTo>
                      <a:pt x="4799" y="108319"/>
                      <a:pt x="4680" y="108140"/>
                      <a:pt x="4819" y="107922"/>
                    </a:cubicBezTo>
                    <a:cubicBezTo>
                      <a:pt x="4859" y="107862"/>
                      <a:pt x="4779" y="107803"/>
                      <a:pt x="4760" y="107743"/>
                    </a:cubicBezTo>
                    <a:cubicBezTo>
                      <a:pt x="4621" y="107565"/>
                      <a:pt x="4581" y="107327"/>
                      <a:pt x="4621" y="107109"/>
                    </a:cubicBezTo>
                    <a:cubicBezTo>
                      <a:pt x="4641" y="107049"/>
                      <a:pt x="4680" y="106990"/>
                      <a:pt x="4700" y="106911"/>
                    </a:cubicBezTo>
                    <a:cubicBezTo>
                      <a:pt x="4680" y="106712"/>
                      <a:pt x="4779" y="106514"/>
                      <a:pt x="4958" y="106415"/>
                    </a:cubicBezTo>
                    <a:cubicBezTo>
                      <a:pt x="5057" y="106375"/>
                      <a:pt x="5057" y="106276"/>
                      <a:pt x="4938" y="106197"/>
                    </a:cubicBezTo>
                    <a:cubicBezTo>
                      <a:pt x="4641" y="106038"/>
                      <a:pt x="4462" y="105760"/>
                      <a:pt x="4422" y="105443"/>
                    </a:cubicBezTo>
                    <a:cubicBezTo>
                      <a:pt x="4383" y="105185"/>
                      <a:pt x="4422" y="104927"/>
                      <a:pt x="4541" y="104709"/>
                    </a:cubicBezTo>
                    <a:cubicBezTo>
                      <a:pt x="4482" y="104689"/>
                      <a:pt x="4522" y="104650"/>
                      <a:pt x="4541" y="104610"/>
                    </a:cubicBezTo>
                    <a:lnTo>
                      <a:pt x="4522" y="104590"/>
                    </a:lnTo>
                    <a:cubicBezTo>
                      <a:pt x="4442" y="104491"/>
                      <a:pt x="4403" y="104372"/>
                      <a:pt x="4422" y="104253"/>
                    </a:cubicBezTo>
                    <a:lnTo>
                      <a:pt x="4422" y="104233"/>
                    </a:lnTo>
                    <a:cubicBezTo>
                      <a:pt x="4383" y="104154"/>
                      <a:pt x="4422" y="104114"/>
                      <a:pt x="4482" y="104055"/>
                    </a:cubicBezTo>
                    <a:cubicBezTo>
                      <a:pt x="4482" y="104035"/>
                      <a:pt x="4482" y="104015"/>
                      <a:pt x="4482" y="103995"/>
                    </a:cubicBezTo>
                    <a:cubicBezTo>
                      <a:pt x="4403" y="103738"/>
                      <a:pt x="4363" y="103480"/>
                      <a:pt x="4343" y="103202"/>
                    </a:cubicBezTo>
                    <a:cubicBezTo>
                      <a:pt x="4343" y="103043"/>
                      <a:pt x="4303" y="102885"/>
                      <a:pt x="4204" y="102746"/>
                    </a:cubicBezTo>
                    <a:cubicBezTo>
                      <a:pt x="4105" y="102568"/>
                      <a:pt x="3986" y="102389"/>
                      <a:pt x="4065" y="102310"/>
                    </a:cubicBezTo>
                    <a:cubicBezTo>
                      <a:pt x="4145" y="102230"/>
                      <a:pt x="4224" y="102171"/>
                      <a:pt x="4184" y="102151"/>
                    </a:cubicBezTo>
                    <a:cubicBezTo>
                      <a:pt x="4161" y="102128"/>
                      <a:pt x="4152" y="102118"/>
                      <a:pt x="4144" y="102118"/>
                    </a:cubicBezTo>
                    <a:cubicBezTo>
                      <a:pt x="4138" y="102118"/>
                      <a:pt x="4133" y="102123"/>
                      <a:pt x="4125" y="102131"/>
                    </a:cubicBezTo>
                    <a:cubicBezTo>
                      <a:pt x="4105" y="102131"/>
                      <a:pt x="4085" y="102131"/>
                      <a:pt x="4085" y="102092"/>
                    </a:cubicBezTo>
                    <a:cubicBezTo>
                      <a:pt x="4085" y="102012"/>
                      <a:pt x="4085" y="101953"/>
                      <a:pt x="4105" y="101913"/>
                    </a:cubicBezTo>
                    <a:cubicBezTo>
                      <a:pt x="4105" y="101873"/>
                      <a:pt x="4125" y="101854"/>
                      <a:pt x="4125" y="101834"/>
                    </a:cubicBezTo>
                    <a:lnTo>
                      <a:pt x="4105" y="101814"/>
                    </a:lnTo>
                    <a:cubicBezTo>
                      <a:pt x="3887" y="101695"/>
                      <a:pt x="4026" y="101675"/>
                      <a:pt x="4105" y="101616"/>
                    </a:cubicBezTo>
                    <a:cubicBezTo>
                      <a:pt x="4105" y="101596"/>
                      <a:pt x="4105" y="101576"/>
                      <a:pt x="4105" y="101556"/>
                    </a:cubicBezTo>
                    <a:cubicBezTo>
                      <a:pt x="4184" y="101239"/>
                      <a:pt x="4442" y="101060"/>
                      <a:pt x="4621" y="100783"/>
                    </a:cubicBezTo>
                    <a:cubicBezTo>
                      <a:pt x="4641" y="100703"/>
                      <a:pt x="4660" y="100624"/>
                      <a:pt x="4660" y="100545"/>
                    </a:cubicBezTo>
                    <a:cubicBezTo>
                      <a:pt x="4660" y="100545"/>
                      <a:pt x="4660" y="100525"/>
                      <a:pt x="4660" y="100505"/>
                    </a:cubicBezTo>
                    <a:cubicBezTo>
                      <a:pt x="4660" y="100366"/>
                      <a:pt x="4462" y="100366"/>
                      <a:pt x="4442" y="100227"/>
                    </a:cubicBezTo>
                    <a:cubicBezTo>
                      <a:pt x="4462" y="100148"/>
                      <a:pt x="4442" y="100089"/>
                      <a:pt x="4383" y="100029"/>
                    </a:cubicBezTo>
                    <a:cubicBezTo>
                      <a:pt x="4343" y="99890"/>
                      <a:pt x="4363" y="99751"/>
                      <a:pt x="4403" y="99632"/>
                    </a:cubicBezTo>
                    <a:cubicBezTo>
                      <a:pt x="4442" y="99414"/>
                      <a:pt x="4462" y="99216"/>
                      <a:pt x="4462" y="99018"/>
                    </a:cubicBezTo>
                    <a:cubicBezTo>
                      <a:pt x="4462" y="98780"/>
                      <a:pt x="4502" y="98522"/>
                      <a:pt x="4601" y="98304"/>
                    </a:cubicBezTo>
                    <a:cubicBezTo>
                      <a:pt x="4660" y="98264"/>
                      <a:pt x="4621" y="98205"/>
                      <a:pt x="4601" y="98165"/>
                    </a:cubicBezTo>
                    <a:cubicBezTo>
                      <a:pt x="4561" y="97927"/>
                      <a:pt x="4601" y="97689"/>
                      <a:pt x="4700" y="97491"/>
                    </a:cubicBezTo>
                    <a:cubicBezTo>
                      <a:pt x="4799" y="97292"/>
                      <a:pt x="4740" y="97035"/>
                      <a:pt x="4740" y="96816"/>
                    </a:cubicBezTo>
                    <a:cubicBezTo>
                      <a:pt x="4760" y="96797"/>
                      <a:pt x="4760" y="96777"/>
                      <a:pt x="4740" y="96777"/>
                    </a:cubicBezTo>
                    <a:lnTo>
                      <a:pt x="4680" y="96737"/>
                    </a:lnTo>
                    <a:lnTo>
                      <a:pt x="4660" y="96757"/>
                    </a:lnTo>
                    <a:cubicBezTo>
                      <a:pt x="4482" y="96757"/>
                      <a:pt x="4442" y="96638"/>
                      <a:pt x="4422" y="96499"/>
                    </a:cubicBezTo>
                    <a:cubicBezTo>
                      <a:pt x="4403" y="96360"/>
                      <a:pt x="4422" y="96182"/>
                      <a:pt x="4422" y="96023"/>
                    </a:cubicBezTo>
                    <a:cubicBezTo>
                      <a:pt x="4403" y="95884"/>
                      <a:pt x="4363" y="95726"/>
                      <a:pt x="4284" y="95587"/>
                    </a:cubicBezTo>
                    <a:cubicBezTo>
                      <a:pt x="4184" y="95389"/>
                      <a:pt x="4165" y="95131"/>
                      <a:pt x="4284" y="94932"/>
                    </a:cubicBezTo>
                    <a:cubicBezTo>
                      <a:pt x="4303" y="94833"/>
                      <a:pt x="4323" y="94754"/>
                      <a:pt x="4323" y="94655"/>
                    </a:cubicBezTo>
                    <a:cubicBezTo>
                      <a:pt x="4343" y="94377"/>
                      <a:pt x="4343" y="94100"/>
                      <a:pt x="4323" y="93822"/>
                    </a:cubicBezTo>
                    <a:cubicBezTo>
                      <a:pt x="4323" y="93723"/>
                      <a:pt x="4323" y="93624"/>
                      <a:pt x="4244" y="93564"/>
                    </a:cubicBezTo>
                    <a:cubicBezTo>
                      <a:pt x="4026" y="93425"/>
                      <a:pt x="3907" y="93167"/>
                      <a:pt x="3927" y="92910"/>
                    </a:cubicBezTo>
                    <a:cubicBezTo>
                      <a:pt x="3927" y="92890"/>
                      <a:pt x="3927" y="92870"/>
                      <a:pt x="3907" y="92850"/>
                    </a:cubicBezTo>
                    <a:cubicBezTo>
                      <a:pt x="3867" y="92850"/>
                      <a:pt x="3827" y="92811"/>
                      <a:pt x="3827" y="92751"/>
                    </a:cubicBezTo>
                    <a:cubicBezTo>
                      <a:pt x="3818" y="92741"/>
                      <a:pt x="3808" y="92736"/>
                      <a:pt x="3800" y="92736"/>
                    </a:cubicBezTo>
                    <a:cubicBezTo>
                      <a:pt x="3793" y="92736"/>
                      <a:pt x="3788" y="92741"/>
                      <a:pt x="3788" y="92751"/>
                    </a:cubicBezTo>
                    <a:cubicBezTo>
                      <a:pt x="3771" y="92753"/>
                      <a:pt x="3756" y="92755"/>
                      <a:pt x="3743" y="92755"/>
                    </a:cubicBezTo>
                    <a:cubicBezTo>
                      <a:pt x="3645" y="92755"/>
                      <a:pt x="3632" y="92688"/>
                      <a:pt x="3649" y="92513"/>
                    </a:cubicBezTo>
                    <a:cubicBezTo>
                      <a:pt x="3649" y="92493"/>
                      <a:pt x="3649" y="92473"/>
                      <a:pt x="3649" y="92473"/>
                    </a:cubicBezTo>
                    <a:lnTo>
                      <a:pt x="3570" y="92473"/>
                    </a:lnTo>
                    <a:cubicBezTo>
                      <a:pt x="3530" y="92473"/>
                      <a:pt x="3530" y="92473"/>
                      <a:pt x="3530" y="92434"/>
                    </a:cubicBezTo>
                    <a:cubicBezTo>
                      <a:pt x="3530" y="92394"/>
                      <a:pt x="3530" y="92374"/>
                      <a:pt x="3530" y="92335"/>
                    </a:cubicBezTo>
                    <a:cubicBezTo>
                      <a:pt x="3530" y="92295"/>
                      <a:pt x="3530" y="92275"/>
                      <a:pt x="3570" y="92255"/>
                    </a:cubicBezTo>
                    <a:cubicBezTo>
                      <a:pt x="3589" y="92235"/>
                      <a:pt x="3589" y="92216"/>
                      <a:pt x="3570" y="92216"/>
                    </a:cubicBezTo>
                    <a:cubicBezTo>
                      <a:pt x="3510" y="92136"/>
                      <a:pt x="3530" y="92097"/>
                      <a:pt x="3510" y="92037"/>
                    </a:cubicBezTo>
                    <a:cubicBezTo>
                      <a:pt x="3475" y="91976"/>
                      <a:pt x="3498" y="91965"/>
                      <a:pt x="3538" y="91965"/>
                    </a:cubicBezTo>
                    <a:cubicBezTo>
                      <a:pt x="3561" y="91965"/>
                      <a:pt x="3588" y="91968"/>
                      <a:pt x="3614" y="91968"/>
                    </a:cubicBezTo>
                    <a:cubicBezTo>
                      <a:pt x="3647" y="91968"/>
                      <a:pt x="3676" y="91963"/>
                      <a:pt x="3689" y="91938"/>
                    </a:cubicBezTo>
                    <a:cubicBezTo>
                      <a:pt x="3669" y="91898"/>
                      <a:pt x="3629" y="91859"/>
                      <a:pt x="3629" y="91799"/>
                    </a:cubicBezTo>
                    <a:cubicBezTo>
                      <a:pt x="3649" y="91759"/>
                      <a:pt x="3768" y="91700"/>
                      <a:pt x="3808" y="91640"/>
                    </a:cubicBezTo>
                    <a:cubicBezTo>
                      <a:pt x="3788" y="91621"/>
                      <a:pt x="3768" y="91601"/>
                      <a:pt x="3748" y="91581"/>
                    </a:cubicBezTo>
                    <a:cubicBezTo>
                      <a:pt x="3669" y="91521"/>
                      <a:pt x="3649" y="91422"/>
                      <a:pt x="3708" y="91323"/>
                    </a:cubicBezTo>
                    <a:cubicBezTo>
                      <a:pt x="3708" y="91303"/>
                      <a:pt x="3728" y="91264"/>
                      <a:pt x="3708" y="91244"/>
                    </a:cubicBezTo>
                    <a:cubicBezTo>
                      <a:pt x="3629" y="91105"/>
                      <a:pt x="3589" y="90966"/>
                      <a:pt x="3510" y="90847"/>
                    </a:cubicBezTo>
                    <a:cubicBezTo>
                      <a:pt x="3431" y="90728"/>
                      <a:pt x="3510" y="90649"/>
                      <a:pt x="3550" y="90550"/>
                    </a:cubicBezTo>
                    <a:cubicBezTo>
                      <a:pt x="3728" y="90133"/>
                      <a:pt x="3728" y="89677"/>
                      <a:pt x="3570" y="89261"/>
                    </a:cubicBezTo>
                    <a:cubicBezTo>
                      <a:pt x="3530" y="89142"/>
                      <a:pt x="3550" y="89003"/>
                      <a:pt x="3589" y="88904"/>
                    </a:cubicBezTo>
                    <a:cubicBezTo>
                      <a:pt x="3748" y="88606"/>
                      <a:pt x="3748" y="88249"/>
                      <a:pt x="3589" y="87952"/>
                    </a:cubicBezTo>
                    <a:cubicBezTo>
                      <a:pt x="3451" y="87694"/>
                      <a:pt x="3431" y="87397"/>
                      <a:pt x="3530" y="87139"/>
                    </a:cubicBezTo>
                    <a:cubicBezTo>
                      <a:pt x="3570" y="87020"/>
                      <a:pt x="3589" y="86901"/>
                      <a:pt x="3570" y="86782"/>
                    </a:cubicBezTo>
                    <a:lnTo>
                      <a:pt x="3570" y="86742"/>
                    </a:lnTo>
                    <a:lnTo>
                      <a:pt x="3510" y="86683"/>
                    </a:lnTo>
                    <a:cubicBezTo>
                      <a:pt x="3431" y="86623"/>
                      <a:pt x="3332" y="86564"/>
                      <a:pt x="3332" y="86465"/>
                    </a:cubicBezTo>
                    <a:cubicBezTo>
                      <a:pt x="3312" y="86445"/>
                      <a:pt x="3292" y="86425"/>
                      <a:pt x="3292" y="86385"/>
                    </a:cubicBezTo>
                    <a:cubicBezTo>
                      <a:pt x="3094" y="86306"/>
                      <a:pt x="2995" y="86127"/>
                      <a:pt x="3014" y="85929"/>
                    </a:cubicBezTo>
                    <a:cubicBezTo>
                      <a:pt x="2995" y="85711"/>
                      <a:pt x="3034" y="85493"/>
                      <a:pt x="3094" y="85294"/>
                    </a:cubicBezTo>
                    <a:cubicBezTo>
                      <a:pt x="3193" y="85096"/>
                      <a:pt x="3352" y="84918"/>
                      <a:pt x="3550" y="84779"/>
                    </a:cubicBezTo>
                    <a:cubicBezTo>
                      <a:pt x="3629" y="84759"/>
                      <a:pt x="3629" y="84680"/>
                      <a:pt x="3609" y="84581"/>
                    </a:cubicBezTo>
                    <a:cubicBezTo>
                      <a:pt x="3510" y="84184"/>
                      <a:pt x="3609" y="83748"/>
                      <a:pt x="3847" y="83411"/>
                    </a:cubicBezTo>
                    <a:cubicBezTo>
                      <a:pt x="3887" y="83351"/>
                      <a:pt x="3887" y="83272"/>
                      <a:pt x="3847" y="83232"/>
                    </a:cubicBezTo>
                    <a:cubicBezTo>
                      <a:pt x="3689" y="83054"/>
                      <a:pt x="3708" y="82776"/>
                      <a:pt x="3887" y="82617"/>
                    </a:cubicBezTo>
                    <a:cubicBezTo>
                      <a:pt x="3907" y="82597"/>
                      <a:pt x="3927" y="82597"/>
                      <a:pt x="3946" y="82597"/>
                    </a:cubicBezTo>
                    <a:lnTo>
                      <a:pt x="3966" y="82597"/>
                    </a:lnTo>
                    <a:cubicBezTo>
                      <a:pt x="3966" y="82558"/>
                      <a:pt x="3986" y="82538"/>
                      <a:pt x="4026" y="82538"/>
                    </a:cubicBezTo>
                    <a:cubicBezTo>
                      <a:pt x="4046" y="82518"/>
                      <a:pt x="4046" y="82498"/>
                      <a:pt x="4065" y="82478"/>
                    </a:cubicBezTo>
                    <a:cubicBezTo>
                      <a:pt x="4065" y="82459"/>
                      <a:pt x="4065" y="82459"/>
                      <a:pt x="4065" y="82439"/>
                    </a:cubicBezTo>
                    <a:cubicBezTo>
                      <a:pt x="4065" y="82201"/>
                      <a:pt x="4125" y="81983"/>
                      <a:pt x="4244" y="81784"/>
                    </a:cubicBezTo>
                    <a:cubicBezTo>
                      <a:pt x="4303" y="81705"/>
                      <a:pt x="4244" y="81626"/>
                      <a:pt x="4224" y="81527"/>
                    </a:cubicBezTo>
                    <a:cubicBezTo>
                      <a:pt x="4204" y="81368"/>
                      <a:pt x="4303" y="81031"/>
                      <a:pt x="4284" y="80872"/>
                    </a:cubicBezTo>
                    <a:lnTo>
                      <a:pt x="4284" y="80852"/>
                    </a:lnTo>
                    <a:cubicBezTo>
                      <a:pt x="4284" y="80694"/>
                      <a:pt x="4383" y="80575"/>
                      <a:pt x="4403" y="80436"/>
                    </a:cubicBezTo>
                    <a:cubicBezTo>
                      <a:pt x="4422" y="80356"/>
                      <a:pt x="4482" y="80257"/>
                      <a:pt x="4403" y="80198"/>
                    </a:cubicBezTo>
                    <a:cubicBezTo>
                      <a:pt x="4224" y="80000"/>
                      <a:pt x="4244" y="79742"/>
                      <a:pt x="4224" y="79504"/>
                    </a:cubicBezTo>
                    <a:cubicBezTo>
                      <a:pt x="4224" y="79484"/>
                      <a:pt x="4224" y="79464"/>
                      <a:pt x="4224" y="79444"/>
                    </a:cubicBezTo>
                    <a:cubicBezTo>
                      <a:pt x="4204" y="79444"/>
                      <a:pt x="4204" y="79424"/>
                      <a:pt x="4204" y="79405"/>
                    </a:cubicBezTo>
                    <a:cubicBezTo>
                      <a:pt x="4184" y="79385"/>
                      <a:pt x="4184" y="79345"/>
                      <a:pt x="4145" y="79325"/>
                    </a:cubicBezTo>
                    <a:cubicBezTo>
                      <a:pt x="4105" y="79206"/>
                      <a:pt x="4125" y="79067"/>
                      <a:pt x="4204" y="78948"/>
                    </a:cubicBezTo>
                    <a:cubicBezTo>
                      <a:pt x="4323" y="78849"/>
                      <a:pt x="4323" y="78671"/>
                      <a:pt x="4204" y="78572"/>
                    </a:cubicBezTo>
                    <a:cubicBezTo>
                      <a:pt x="4184" y="78532"/>
                      <a:pt x="4184" y="78512"/>
                      <a:pt x="4184" y="78473"/>
                    </a:cubicBezTo>
                    <a:cubicBezTo>
                      <a:pt x="4184" y="78473"/>
                      <a:pt x="4184" y="78453"/>
                      <a:pt x="4184" y="78433"/>
                    </a:cubicBezTo>
                    <a:cubicBezTo>
                      <a:pt x="4125" y="78373"/>
                      <a:pt x="4145" y="78354"/>
                      <a:pt x="4224" y="78294"/>
                    </a:cubicBezTo>
                    <a:cubicBezTo>
                      <a:pt x="4224" y="78294"/>
                      <a:pt x="4224" y="78274"/>
                      <a:pt x="4224" y="78274"/>
                    </a:cubicBezTo>
                    <a:cubicBezTo>
                      <a:pt x="4105" y="77997"/>
                      <a:pt x="4165" y="77699"/>
                      <a:pt x="4125" y="77421"/>
                    </a:cubicBezTo>
                    <a:cubicBezTo>
                      <a:pt x="4065" y="77104"/>
                      <a:pt x="3986" y="76807"/>
                      <a:pt x="3946" y="76470"/>
                    </a:cubicBezTo>
                    <a:cubicBezTo>
                      <a:pt x="3946" y="76450"/>
                      <a:pt x="3946" y="76430"/>
                      <a:pt x="3946" y="76430"/>
                    </a:cubicBezTo>
                    <a:cubicBezTo>
                      <a:pt x="3867" y="76370"/>
                      <a:pt x="3847" y="76251"/>
                      <a:pt x="3907" y="76172"/>
                    </a:cubicBezTo>
                    <a:lnTo>
                      <a:pt x="3907" y="76152"/>
                    </a:lnTo>
                    <a:cubicBezTo>
                      <a:pt x="3907" y="75914"/>
                      <a:pt x="3966" y="75696"/>
                      <a:pt x="4065" y="75498"/>
                    </a:cubicBezTo>
                    <a:cubicBezTo>
                      <a:pt x="4065" y="75478"/>
                      <a:pt x="4085" y="75478"/>
                      <a:pt x="4085" y="75458"/>
                    </a:cubicBezTo>
                    <a:cubicBezTo>
                      <a:pt x="4085" y="75399"/>
                      <a:pt x="4065" y="75359"/>
                      <a:pt x="4085" y="75319"/>
                    </a:cubicBezTo>
                    <a:cubicBezTo>
                      <a:pt x="4065" y="75300"/>
                      <a:pt x="4065" y="75280"/>
                      <a:pt x="4065" y="75280"/>
                    </a:cubicBezTo>
                    <a:cubicBezTo>
                      <a:pt x="4026" y="75081"/>
                      <a:pt x="4006" y="74863"/>
                      <a:pt x="4006" y="74665"/>
                    </a:cubicBezTo>
                    <a:cubicBezTo>
                      <a:pt x="4006" y="74526"/>
                      <a:pt x="4125" y="74467"/>
                      <a:pt x="4145" y="74367"/>
                    </a:cubicBezTo>
                    <a:cubicBezTo>
                      <a:pt x="4224" y="74110"/>
                      <a:pt x="4065" y="73594"/>
                      <a:pt x="4006" y="73336"/>
                    </a:cubicBezTo>
                    <a:cubicBezTo>
                      <a:pt x="3927" y="72979"/>
                      <a:pt x="3966" y="72583"/>
                      <a:pt x="3728" y="72265"/>
                    </a:cubicBezTo>
                    <a:cubicBezTo>
                      <a:pt x="3689" y="72146"/>
                      <a:pt x="3669" y="72008"/>
                      <a:pt x="3708" y="71889"/>
                    </a:cubicBezTo>
                    <a:cubicBezTo>
                      <a:pt x="3728" y="71809"/>
                      <a:pt x="3728" y="71730"/>
                      <a:pt x="3689" y="71670"/>
                    </a:cubicBezTo>
                    <a:cubicBezTo>
                      <a:pt x="3669" y="71591"/>
                      <a:pt x="3669" y="71532"/>
                      <a:pt x="3689" y="71452"/>
                    </a:cubicBezTo>
                    <a:cubicBezTo>
                      <a:pt x="3570" y="71452"/>
                      <a:pt x="3550" y="71294"/>
                      <a:pt x="3669" y="71234"/>
                    </a:cubicBezTo>
                    <a:cubicBezTo>
                      <a:pt x="3689" y="71056"/>
                      <a:pt x="3788" y="70877"/>
                      <a:pt x="3649" y="70699"/>
                    </a:cubicBezTo>
                    <a:cubicBezTo>
                      <a:pt x="3629" y="70659"/>
                      <a:pt x="3629" y="70600"/>
                      <a:pt x="3669" y="70560"/>
                    </a:cubicBezTo>
                    <a:cubicBezTo>
                      <a:pt x="3768" y="70362"/>
                      <a:pt x="3827" y="70143"/>
                      <a:pt x="3808" y="69905"/>
                    </a:cubicBezTo>
                    <a:cubicBezTo>
                      <a:pt x="3808" y="69786"/>
                      <a:pt x="3788" y="69667"/>
                      <a:pt x="3728" y="69568"/>
                    </a:cubicBezTo>
                    <a:cubicBezTo>
                      <a:pt x="3629" y="69191"/>
                      <a:pt x="3589" y="68815"/>
                      <a:pt x="3629" y="68458"/>
                    </a:cubicBezTo>
                    <a:cubicBezTo>
                      <a:pt x="3629" y="68319"/>
                      <a:pt x="3471" y="68279"/>
                      <a:pt x="3490" y="68140"/>
                    </a:cubicBezTo>
                    <a:cubicBezTo>
                      <a:pt x="3471" y="68002"/>
                      <a:pt x="3490" y="67883"/>
                      <a:pt x="3510" y="67744"/>
                    </a:cubicBezTo>
                    <a:cubicBezTo>
                      <a:pt x="3629" y="67407"/>
                      <a:pt x="3649" y="67030"/>
                      <a:pt x="3550" y="66673"/>
                    </a:cubicBezTo>
                    <a:cubicBezTo>
                      <a:pt x="3510" y="66475"/>
                      <a:pt x="3411" y="66514"/>
                      <a:pt x="3332" y="66395"/>
                    </a:cubicBezTo>
                    <a:cubicBezTo>
                      <a:pt x="3272" y="66336"/>
                      <a:pt x="3233" y="66237"/>
                      <a:pt x="3233" y="66157"/>
                    </a:cubicBezTo>
                    <a:cubicBezTo>
                      <a:pt x="3173" y="66118"/>
                      <a:pt x="3173" y="66058"/>
                      <a:pt x="3193" y="66018"/>
                    </a:cubicBezTo>
                    <a:cubicBezTo>
                      <a:pt x="3193" y="65999"/>
                      <a:pt x="3173" y="65979"/>
                      <a:pt x="3173" y="65979"/>
                    </a:cubicBezTo>
                    <a:cubicBezTo>
                      <a:pt x="3114" y="65860"/>
                      <a:pt x="3133" y="65721"/>
                      <a:pt x="3233" y="65642"/>
                    </a:cubicBezTo>
                    <a:cubicBezTo>
                      <a:pt x="3252" y="65622"/>
                      <a:pt x="3272" y="65622"/>
                      <a:pt x="3292" y="65602"/>
                    </a:cubicBezTo>
                    <a:cubicBezTo>
                      <a:pt x="3352" y="65503"/>
                      <a:pt x="3391" y="65384"/>
                      <a:pt x="3411" y="65265"/>
                    </a:cubicBezTo>
                    <a:cubicBezTo>
                      <a:pt x="3451" y="64987"/>
                      <a:pt x="3490" y="64729"/>
                      <a:pt x="3490" y="64452"/>
                    </a:cubicBezTo>
                    <a:cubicBezTo>
                      <a:pt x="3490" y="64372"/>
                      <a:pt x="3510" y="64313"/>
                      <a:pt x="3570" y="64273"/>
                    </a:cubicBezTo>
                    <a:cubicBezTo>
                      <a:pt x="3609" y="64234"/>
                      <a:pt x="3570" y="64214"/>
                      <a:pt x="3570" y="64194"/>
                    </a:cubicBezTo>
                    <a:cubicBezTo>
                      <a:pt x="3213" y="63678"/>
                      <a:pt x="3133" y="63044"/>
                      <a:pt x="3312" y="62469"/>
                    </a:cubicBezTo>
                    <a:cubicBezTo>
                      <a:pt x="3352" y="62409"/>
                      <a:pt x="3371" y="62350"/>
                      <a:pt x="3391" y="62270"/>
                    </a:cubicBezTo>
                    <a:cubicBezTo>
                      <a:pt x="3391" y="62171"/>
                      <a:pt x="3371" y="62052"/>
                      <a:pt x="3332" y="61953"/>
                    </a:cubicBezTo>
                    <a:cubicBezTo>
                      <a:pt x="3312" y="61854"/>
                      <a:pt x="3312" y="61755"/>
                      <a:pt x="3352" y="61675"/>
                    </a:cubicBezTo>
                    <a:cubicBezTo>
                      <a:pt x="3510" y="61398"/>
                      <a:pt x="3471" y="61061"/>
                      <a:pt x="3272" y="60823"/>
                    </a:cubicBezTo>
                    <a:cubicBezTo>
                      <a:pt x="3252" y="60783"/>
                      <a:pt x="3213" y="60743"/>
                      <a:pt x="3173" y="60704"/>
                    </a:cubicBezTo>
                    <a:cubicBezTo>
                      <a:pt x="2915" y="60545"/>
                      <a:pt x="2895" y="60267"/>
                      <a:pt x="3054" y="60148"/>
                    </a:cubicBezTo>
                    <a:cubicBezTo>
                      <a:pt x="3074" y="60129"/>
                      <a:pt x="3094" y="60109"/>
                      <a:pt x="3114" y="60109"/>
                    </a:cubicBezTo>
                    <a:cubicBezTo>
                      <a:pt x="3094" y="60049"/>
                      <a:pt x="3114" y="60010"/>
                      <a:pt x="3133" y="59970"/>
                    </a:cubicBezTo>
                    <a:lnTo>
                      <a:pt x="3114" y="59950"/>
                    </a:lnTo>
                    <a:cubicBezTo>
                      <a:pt x="3074" y="59851"/>
                      <a:pt x="3114" y="59772"/>
                      <a:pt x="3153" y="59692"/>
                    </a:cubicBezTo>
                    <a:cubicBezTo>
                      <a:pt x="3233" y="59514"/>
                      <a:pt x="3312" y="59316"/>
                      <a:pt x="3332" y="59117"/>
                    </a:cubicBezTo>
                    <a:cubicBezTo>
                      <a:pt x="3332" y="59097"/>
                      <a:pt x="3332" y="59078"/>
                      <a:pt x="3332" y="59078"/>
                    </a:cubicBezTo>
                    <a:cubicBezTo>
                      <a:pt x="3272" y="58998"/>
                      <a:pt x="3272" y="58919"/>
                      <a:pt x="3371" y="58859"/>
                    </a:cubicBezTo>
                    <a:lnTo>
                      <a:pt x="3371" y="58840"/>
                    </a:lnTo>
                    <a:cubicBezTo>
                      <a:pt x="3371" y="58820"/>
                      <a:pt x="3371" y="58800"/>
                      <a:pt x="3391" y="58800"/>
                    </a:cubicBezTo>
                    <a:cubicBezTo>
                      <a:pt x="3391" y="58780"/>
                      <a:pt x="3411" y="58760"/>
                      <a:pt x="3431" y="58740"/>
                    </a:cubicBezTo>
                    <a:cubicBezTo>
                      <a:pt x="3431" y="58721"/>
                      <a:pt x="3431" y="58701"/>
                      <a:pt x="3431" y="58681"/>
                    </a:cubicBezTo>
                    <a:cubicBezTo>
                      <a:pt x="3371" y="58661"/>
                      <a:pt x="3312" y="58621"/>
                      <a:pt x="3292" y="58562"/>
                    </a:cubicBezTo>
                    <a:cubicBezTo>
                      <a:pt x="3153" y="58324"/>
                      <a:pt x="3094" y="58046"/>
                      <a:pt x="3094" y="57769"/>
                    </a:cubicBezTo>
                    <a:cubicBezTo>
                      <a:pt x="3074" y="57531"/>
                      <a:pt x="2995" y="57233"/>
                      <a:pt x="3173" y="56995"/>
                    </a:cubicBezTo>
                    <a:cubicBezTo>
                      <a:pt x="3153" y="56956"/>
                      <a:pt x="3133" y="56936"/>
                      <a:pt x="3133" y="56896"/>
                    </a:cubicBezTo>
                    <a:cubicBezTo>
                      <a:pt x="3133" y="56876"/>
                      <a:pt x="3173" y="56856"/>
                      <a:pt x="3252" y="56837"/>
                    </a:cubicBezTo>
                    <a:cubicBezTo>
                      <a:pt x="3272" y="56817"/>
                      <a:pt x="3272" y="56797"/>
                      <a:pt x="3292" y="56777"/>
                    </a:cubicBezTo>
                    <a:cubicBezTo>
                      <a:pt x="3312" y="56698"/>
                      <a:pt x="3252" y="56638"/>
                      <a:pt x="3193" y="56579"/>
                    </a:cubicBezTo>
                    <a:cubicBezTo>
                      <a:pt x="3094" y="56440"/>
                      <a:pt x="3074" y="56262"/>
                      <a:pt x="3114" y="56103"/>
                    </a:cubicBezTo>
                    <a:cubicBezTo>
                      <a:pt x="3153" y="55984"/>
                      <a:pt x="3094" y="55865"/>
                      <a:pt x="3114" y="55726"/>
                    </a:cubicBezTo>
                    <a:cubicBezTo>
                      <a:pt x="3114" y="55706"/>
                      <a:pt x="3114" y="55686"/>
                      <a:pt x="3114" y="55686"/>
                    </a:cubicBezTo>
                    <a:cubicBezTo>
                      <a:pt x="3114" y="55667"/>
                      <a:pt x="3114" y="55647"/>
                      <a:pt x="3114" y="55627"/>
                    </a:cubicBezTo>
                    <a:cubicBezTo>
                      <a:pt x="3114" y="55627"/>
                      <a:pt x="3114" y="55607"/>
                      <a:pt x="3114" y="55587"/>
                    </a:cubicBezTo>
                    <a:cubicBezTo>
                      <a:pt x="3114" y="55389"/>
                      <a:pt x="3133" y="55250"/>
                      <a:pt x="3292" y="55191"/>
                    </a:cubicBezTo>
                    <a:cubicBezTo>
                      <a:pt x="3391" y="55151"/>
                      <a:pt x="3609" y="55072"/>
                      <a:pt x="3609" y="54992"/>
                    </a:cubicBezTo>
                    <a:cubicBezTo>
                      <a:pt x="3609" y="54853"/>
                      <a:pt x="3471" y="54596"/>
                      <a:pt x="3471" y="54457"/>
                    </a:cubicBezTo>
                    <a:cubicBezTo>
                      <a:pt x="3471" y="54417"/>
                      <a:pt x="3510" y="54417"/>
                      <a:pt x="3530" y="54417"/>
                    </a:cubicBezTo>
                    <a:cubicBezTo>
                      <a:pt x="3510" y="54338"/>
                      <a:pt x="3530" y="54259"/>
                      <a:pt x="3609" y="54219"/>
                    </a:cubicBezTo>
                    <a:cubicBezTo>
                      <a:pt x="3847" y="54100"/>
                      <a:pt x="3847" y="53862"/>
                      <a:pt x="3966" y="53683"/>
                    </a:cubicBezTo>
                    <a:cubicBezTo>
                      <a:pt x="4006" y="53584"/>
                      <a:pt x="3986" y="53485"/>
                      <a:pt x="3927" y="53426"/>
                    </a:cubicBezTo>
                    <a:cubicBezTo>
                      <a:pt x="3867" y="53346"/>
                      <a:pt x="3847" y="53267"/>
                      <a:pt x="3986" y="53227"/>
                    </a:cubicBezTo>
                    <a:lnTo>
                      <a:pt x="4026" y="53227"/>
                    </a:lnTo>
                    <a:cubicBezTo>
                      <a:pt x="4070" y="53183"/>
                      <a:pt x="4126" y="53160"/>
                      <a:pt x="4176" y="53160"/>
                    </a:cubicBezTo>
                    <a:cubicBezTo>
                      <a:pt x="4193" y="53160"/>
                      <a:pt x="4209" y="53163"/>
                      <a:pt x="4224" y="53168"/>
                    </a:cubicBezTo>
                    <a:lnTo>
                      <a:pt x="4244" y="53148"/>
                    </a:lnTo>
                    <a:cubicBezTo>
                      <a:pt x="4224" y="52890"/>
                      <a:pt x="4264" y="52632"/>
                      <a:pt x="4363" y="52394"/>
                    </a:cubicBezTo>
                    <a:cubicBezTo>
                      <a:pt x="4383" y="52335"/>
                      <a:pt x="4383" y="52256"/>
                      <a:pt x="4383" y="52176"/>
                    </a:cubicBezTo>
                    <a:cubicBezTo>
                      <a:pt x="4363" y="52176"/>
                      <a:pt x="4323" y="52176"/>
                      <a:pt x="4303" y="52156"/>
                    </a:cubicBezTo>
                    <a:cubicBezTo>
                      <a:pt x="4264" y="52137"/>
                      <a:pt x="4264" y="52077"/>
                      <a:pt x="4303" y="51998"/>
                    </a:cubicBezTo>
                    <a:cubicBezTo>
                      <a:pt x="4323" y="51998"/>
                      <a:pt x="4343" y="51978"/>
                      <a:pt x="4343" y="51958"/>
                    </a:cubicBezTo>
                    <a:lnTo>
                      <a:pt x="4303" y="51918"/>
                    </a:lnTo>
                    <a:cubicBezTo>
                      <a:pt x="4165" y="51740"/>
                      <a:pt x="4145" y="51502"/>
                      <a:pt x="4264" y="51324"/>
                    </a:cubicBezTo>
                    <a:cubicBezTo>
                      <a:pt x="4309" y="51263"/>
                      <a:pt x="4389" y="51237"/>
                      <a:pt x="4469" y="51237"/>
                    </a:cubicBezTo>
                    <a:cubicBezTo>
                      <a:pt x="4493" y="51237"/>
                      <a:pt x="4518" y="51240"/>
                      <a:pt x="4541" y="51244"/>
                    </a:cubicBezTo>
                    <a:cubicBezTo>
                      <a:pt x="4541" y="51086"/>
                      <a:pt x="4680" y="51086"/>
                      <a:pt x="4779" y="51066"/>
                    </a:cubicBezTo>
                    <a:cubicBezTo>
                      <a:pt x="4700" y="50947"/>
                      <a:pt x="4700" y="50867"/>
                      <a:pt x="4581" y="50729"/>
                    </a:cubicBezTo>
                    <a:cubicBezTo>
                      <a:pt x="4264" y="50491"/>
                      <a:pt x="4224" y="50034"/>
                      <a:pt x="4502" y="49737"/>
                    </a:cubicBezTo>
                    <a:cubicBezTo>
                      <a:pt x="4541" y="49678"/>
                      <a:pt x="4541" y="49598"/>
                      <a:pt x="4482" y="49559"/>
                    </a:cubicBezTo>
                    <a:cubicBezTo>
                      <a:pt x="4363" y="49440"/>
                      <a:pt x="4303" y="49301"/>
                      <a:pt x="4284" y="49142"/>
                    </a:cubicBezTo>
                    <a:cubicBezTo>
                      <a:pt x="4284" y="49023"/>
                      <a:pt x="4165" y="48964"/>
                      <a:pt x="4125" y="48864"/>
                    </a:cubicBezTo>
                    <a:cubicBezTo>
                      <a:pt x="3986" y="48527"/>
                      <a:pt x="4125" y="47714"/>
                      <a:pt x="4244" y="47357"/>
                    </a:cubicBezTo>
                    <a:cubicBezTo>
                      <a:pt x="4284" y="47278"/>
                      <a:pt x="4264" y="47179"/>
                      <a:pt x="4204" y="47119"/>
                    </a:cubicBezTo>
                    <a:cubicBezTo>
                      <a:pt x="4105" y="47020"/>
                      <a:pt x="4125" y="46921"/>
                      <a:pt x="4125" y="46802"/>
                    </a:cubicBezTo>
                    <a:cubicBezTo>
                      <a:pt x="4085" y="46465"/>
                      <a:pt x="4244" y="46187"/>
                      <a:pt x="4284" y="45870"/>
                    </a:cubicBezTo>
                    <a:cubicBezTo>
                      <a:pt x="4303" y="45810"/>
                      <a:pt x="4343" y="45771"/>
                      <a:pt x="4383" y="45731"/>
                    </a:cubicBezTo>
                    <a:lnTo>
                      <a:pt x="4422" y="45731"/>
                    </a:lnTo>
                    <a:lnTo>
                      <a:pt x="4462" y="45652"/>
                    </a:lnTo>
                    <a:cubicBezTo>
                      <a:pt x="4462" y="45652"/>
                      <a:pt x="4462" y="45632"/>
                      <a:pt x="4462" y="45632"/>
                    </a:cubicBezTo>
                    <a:cubicBezTo>
                      <a:pt x="4462" y="45553"/>
                      <a:pt x="4522" y="45473"/>
                      <a:pt x="4601" y="45473"/>
                    </a:cubicBezTo>
                    <a:cubicBezTo>
                      <a:pt x="4779" y="45434"/>
                      <a:pt x="4898" y="45374"/>
                      <a:pt x="4819" y="45156"/>
                    </a:cubicBezTo>
                    <a:cubicBezTo>
                      <a:pt x="4799" y="45136"/>
                      <a:pt x="4819" y="45097"/>
                      <a:pt x="4839" y="45077"/>
                    </a:cubicBezTo>
                    <a:lnTo>
                      <a:pt x="4839" y="45057"/>
                    </a:lnTo>
                    <a:cubicBezTo>
                      <a:pt x="4660" y="45017"/>
                      <a:pt x="4700" y="44878"/>
                      <a:pt x="4700" y="44740"/>
                    </a:cubicBezTo>
                    <a:cubicBezTo>
                      <a:pt x="4700" y="44740"/>
                      <a:pt x="4700" y="44720"/>
                      <a:pt x="4700" y="44720"/>
                    </a:cubicBezTo>
                    <a:cubicBezTo>
                      <a:pt x="4680" y="44700"/>
                      <a:pt x="4680" y="44680"/>
                      <a:pt x="4680" y="44660"/>
                    </a:cubicBezTo>
                    <a:cubicBezTo>
                      <a:pt x="4581" y="44660"/>
                      <a:pt x="4621" y="44541"/>
                      <a:pt x="4561" y="44502"/>
                    </a:cubicBezTo>
                    <a:cubicBezTo>
                      <a:pt x="4522" y="44482"/>
                      <a:pt x="4462" y="44482"/>
                      <a:pt x="4482" y="44422"/>
                    </a:cubicBezTo>
                    <a:cubicBezTo>
                      <a:pt x="4482" y="44384"/>
                      <a:pt x="4507" y="44362"/>
                      <a:pt x="4535" y="44362"/>
                    </a:cubicBezTo>
                    <a:cubicBezTo>
                      <a:pt x="4550" y="44362"/>
                      <a:pt x="4567" y="44369"/>
                      <a:pt x="4581" y="44383"/>
                    </a:cubicBezTo>
                    <a:lnTo>
                      <a:pt x="4581" y="44323"/>
                    </a:lnTo>
                    <a:cubicBezTo>
                      <a:pt x="4581" y="44323"/>
                      <a:pt x="4561" y="44303"/>
                      <a:pt x="4561" y="44303"/>
                    </a:cubicBezTo>
                    <a:cubicBezTo>
                      <a:pt x="4184" y="44184"/>
                      <a:pt x="3847" y="43867"/>
                      <a:pt x="3927" y="43550"/>
                    </a:cubicBezTo>
                    <a:cubicBezTo>
                      <a:pt x="3946" y="43490"/>
                      <a:pt x="3946" y="43411"/>
                      <a:pt x="3927" y="43351"/>
                    </a:cubicBezTo>
                    <a:cubicBezTo>
                      <a:pt x="3907" y="43332"/>
                      <a:pt x="3907" y="43312"/>
                      <a:pt x="3887" y="43292"/>
                    </a:cubicBezTo>
                    <a:cubicBezTo>
                      <a:pt x="3869" y="43301"/>
                      <a:pt x="3848" y="43310"/>
                      <a:pt x="3829" y="43310"/>
                    </a:cubicBezTo>
                    <a:cubicBezTo>
                      <a:pt x="3806" y="43310"/>
                      <a:pt x="3788" y="43296"/>
                      <a:pt x="3788" y="43252"/>
                    </a:cubicBezTo>
                    <a:cubicBezTo>
                      <a:pt x="3762" y="43257"/>
                      <a:pt x="3740" y="43259"/>
                      <a:pt x="3720" y="43259"/>
                    </a:cubicBezTo>
                    <a:cubicBezTo>
                      <a:pt x="3575" y="43259"/>
                      <a:pt x="3594" y="43137"/>
                      <a:pt x="3629" y="43014"/>
                    </a:cubicBezTo>
                    <a:lnTo>
                      <a:pt x="3570" y="42994"/>
                    </a:lnTo>
                    <a:cubicBezTo>
                      <a:pt x="3411" y="42994"/>
                      <a:pt x="3451" y="42915"/>
                      <a:pt x="3490" y="42836"/>
                    </a:cubicBezTo>
                    <a:lnTo>
                      <a:pt x="3490" y="42737"/>
                    </a:lnTo>
                    <a:cubicBezTo>
                      <a:pt x="3471" y="42618"/>
                      <a:pt x="3411" y="42499"/>
                      <a:pt x="3490" y="42380"/>
                    </a:cubicBezTo>
                    <a:cubicBezTo>
                      <a:pt x="3510" y="42340"/>
                      <a:pt x="3451" y="42261"/>
                      <a:pt x="3530" y="42221"/>
                    </a:cubicBezTo>
                    <a:cubicBezTo>
                      <a:pt x="3538" y="42215"/>
                      <a:pt x="3546" y="42213"/>
                      <a:pt x="3553" y="42213"/>
                    </a:cubicBezTo>
                    <a:cubicBezTo>
                      <a:pt x="3596" y="42213"/>
                      <a:pt x="3618" y="42300"/>
                      <a:pt x="3669" y="42300"/>
                    </a:cubicBezTo>
                    <a:cubicBezTo>
                      <a:pt x="3669" y="42241"/>
                      <a:pt x="3708" y="42221"/>
                      <a:pt x="3748" y="42201"/>
                    </a:cubicBezTo>
                    <a:cubicBezTo>
                      <a:pt x="3689" y="42082"/>
                      <a:pt x="3669" y="41963"/>
                      <a:pt x="3689" y="41844"/>
                    </a:cubicBezTo>
                    <a:cubicBezTo>
                      <a:pt x="3669" y="41686"/>
                      <a:pt x="3609" y="41547"/>
                      <a:pt x="3530" y="41408"/>
                    </a:cubicBezTo>
                    <a:cubicBezTo>
                      <a:pt x="3471" y="41309"/>
                      <a:pt x="3431" y="41229"/>
                      <a:pt x="3530" y="41130"/>
                    </a:cubicBezTo>
                    <a:cubicBezTo>
                      <a:pt x="3570" y="41071"/>
                      <a:pt x="3550" y="41011"/>
                      <a:pt x="3570" y="40972"/>
                    </a:cubicBezTo>
                    <a:cubicBezTo>
                      <a:pt x="3669" y="40654"/>
                      <a:pt x="3609" y="40357"/>
                      <a:pt x="3649" y="40059"/>
                    </a:cubicBezTo>
                    <a:cubicBezTo>
                      <a:pt x="3669" y="40040"/>
                      <a:pt x="3669" y="40020"/>
                      <a:pt x="3669" y="40000"/>
                    </a:cubicBezTo>
                    <a:cubicBezTo>
                      <a:pt x="3649" y="39960"/>
                      <a:pt x="3649" y="39921"/>
                      <a:pt x="3669" y="39901"/>
                    </a:cubicBezTo>
                    <a:cubicBezTo>
                      <a:pt x="3649" y="39901"/>
                      <a:pt x="3629" y="39901"/>
                      <a:pt x="3629" y="39881"/>
                    </a:cubicBezTo>
                    <a:cubicBezTo>
                      <a:pt x="3629" y="39861"/>
                      <a:pt x="3629" y="39841"/>
                      <a:pt x="3629" y="39821"/>
                    </a:cubicBezTo>
                    <a:cubicBezTo>
                      <a:pt x="3629" y="39821"/>
                      <a:pt x="3570" y="39861"/>
                      <a:pt x="3530" y="39861"/>
                    </a:cubicBezTo>
                    <a:cubicBezTo>
                      <a:pt x="3431" y="39841"/>
                      <a:pt x="3451" y="39742"/>
                      <a:pt x="3530" y="39623"/>
                    </a:cubicBezTo>
                    <a:cubicBezTo>
                      <a:pt x="3550" y="39603"/>
                      <a:pt x="3589" y="39583"/>
                      <a:pt x="3589" y="39564"/>
                    </a:cubicBezTo>
                    <a:cubicBezTo>
                      <a:pt x="3589" y="39544"/>
                      <a:pt x="3589" y="39524"/>
                      <a:pt x="3589" y="39524"/>
                    </a:cubicBezTo>
                    <a:cubicBezTo>
                      <a:pt x="3589" y="39445"/>
                      <a:pt x="3609" y="39365"/>
                      <a:pt x="3629" y="39306"/>
                    </a:cubicBezTo>
                    <a:cubicBezTo>
                      <a:pt x="3708" y="39028"/>
                      <a:pt x="3708" y="38731"/>
                      <a:pt x="3629" y="38453"/>
                    </a:cubicBezTo>
                    <a:cubicBezTo>
                      <a:pt x="3629" y="38374"/>
                      <a:pt x="3629" y="38294"/>
                      <a:pt x="3629" y="38235"/>
                    </a:cubicBezTo>
                    <a:cubicBezTo>
                      <a:pt x="3629" y="38136"/>
                      <a:pt x="3451" y="38175"/>
                      <a:pt x="3490" y="37918"/>
                    </a:cubicBezTo>
                    <a:cubicBezTo>
                      <a:pt x="3490" y="37918"/>
                      <a:pt x="3490" y="37918"/>
                      <a:pt x="3490" y="37898"/>
                    </a:cubicBezTo>
                    <a:cubicBezTo>
                      <a:pt x="3451" y="37898"/>
                      <a:pt x="3471" y="37858"/>
                      <a:pt x="3490" y="37838"/>
                    </a:cubicBezTo>
                    <a:cubicBezTo>
                      <a:pt x="3471" y="37818"/>
                      <a:pt x="3471" y="37799"/>
                      <a:pt x="3471" y="37779"/>
                    </a:cubicBezTo>
                    <a:cubicBezTo>
                      <a:pt x="3451" y="37680"/>
                      <a:pt x="3490" y="37580"/>
                      <a:pt x="3570" y="37541"/>
                    </a:cubicBezTo>
                    <a:cubicBezTo>
                      <a:pt x="3669" y="37461"/>
                      <a:pt x="3669" y="37323"/>
                      <a:pt x="3589" y="37243"/>
                    </a:cubicBezTo>
                    <a:cubicBezTo>
                      <a:pt x="3550" y="37223"/>
                      <a:pt x="3510" y="37204"/>
                      <a:pt x="3490" y="37164"/>
                    </a:cubicBezTo>
                    <a:cubicBezTo>
                      <a:pt x="3471" y="37144"/>
                      <a:pt x="3411" y="37124"/>
                      <a:pt x="3411" y="37105"/>
                    </a:cubicBezTo>
                    <a:cubicBezTo>
                      <a:pt x="3391" y="37025"/>
                      <a:pt x="3292" y="36986"/>
                      <a:pt x="3352" y="36906"/>
                    </a:cubicBezTo>
                    <a:cubicBezTo>
                      <a:pt x="3332" y="36886"/>
                      <a:pt x="3332" y="36867"/>
                      <a:pt x="3352" y="36847"/>
                    </a:cubicBezTo>
                    <a:cubicBezTo>
                      <a:pt x="2995" y="36728"/>
                      <a:pt x="3014" y="36430"/>
                      <a:pt x="2995" y="36153"/>
                    </a:cubicBezTo>
                    <a:cubicBezTo>
                      <a:pt x="2995" y="36063"/>
                      <a:pt x="3017" y="36019"/>
                      <a:pt x="3070" y="36019"/>
                    </a:cubicBezTo>
                    <a:cubicBezTo>
                      <a:pt x="3088" y="36019"/>
                      <a:pt x="3109" y="36024"/>
                      <a:pt x="3133" y="36034"/>
                    </a:cubicBezTo>
                    <a:lnTo>
                      <a:pt x="3153" y="36034"/>
                    </a:lnTo>
                    <a:cubicBezTo>
                      <a:pt x="3153" y="35974"/>
                      <a:pt x="3074" y="35915"/>
                      <a:pt x="3133" y="35835"/>
                    </a:cubicBezTo>
                    <a:cubicBezTo>
                      <a:pt x="3150" y="35810"/>
                      <a:pt x="3171" y="35803"/>
                      <a:pt x="3194" y="35803"/>
                    </a:cubicBezTo>
                    <a:cubicBezTo>
                      <a:pt x="3224" y="35803"/>
                      <a:pt x="3258" y="35815"/>
                      <a:pt x="3292" y="35815"/>
                    </a:cubicBezTo>
                    <a:cubicBezTo>
                      <a:pt x="3292" y="35796"/>
                      <a:pt x="3292" y="35776"/>
                      <a:pt x="3272" y="35756"/>
                    </a:cubicBezTo>
                    <a:cubicBezTo>
                      <a:pt x="3213" y="35538"/>
                      <a:pt x="3411" y="35419"/>
                      <a:pt x="3550" y="35280"/>
                    </a:cubicBezTo>
                    <a:cubicBezTo>
                      <a:pt x="3609" y="35240"/>
                      <a:pt x="3629" y="35141"/>
                      <a:pt x="3609" y="35062"/>
                    </a:cubicBezTo>
                    <a:cubicBezTo>
                      <a:pt x="3589" y="34745"/>
                      <a:pt x="3609" y="34407"/>
                      <a:pt x="3689" y="34090"/>
                    </a:cubicBezTo>
                    <a:cubicBezTo>
                      <a:pt x="3708" y="34031"/>
                      <a:pt x="3748" y="33971"/>
                      <a:pt x="3808" y="33932"/>
                    </a:cubicBezTo>
                    <a:cubicBezTo>
                      <a:pt x="3867" y="33892"/>
                      <a:pt x="4026" y="33733"/>
                      <a:pt x="3966" y="33694"/>
                    </a:cubicBezTo>
                    <a:cubicBezTo>
                      <a:pt x="3768" y="33456"/>
                      <a:pt x="3887" y="33436"/>
                      <a:pt x="3907" y="33297"/>
                    </a:cubicBezTo>
                    <a:cubicBezTo>
                      <a:pt x="3927" y="33218"/>
                      <a:pt x="3788" y="33138"/>
                      <a:pt x="3966" y="33059"/>
                    </a:cubicBezTo>
                    <a:cubicBezTo>
                      <a:pt x="4006" y="33039"/>
                      <a:pt x="4065" y="33019"/>
                      <a:pt x="4105" y="32960"/>
                    </a:cubicBezTo>
                    <a:cubicBezTo>
                      <a:pt x="4224" y="32742"/>
                      <a:pt x="4105" y="32464"/>
                      <a:pt x="4323" y="32286"/>
                    </a:cubicBezTo>
                    <a:cubicBezTo>
                      <a:pt x="4403" y="32226"/>
                      <a:pt x="4323" y="32186"/>
                      <a:pt x="4284" y="32067"/>
                    </a:cubicBezTo>
                    <a:cubicBezTo>
                      <a:pt x="4105" y="31294"/>
                      <a:pt x="4363" y="31155"/>
                      <a:pt x="4442" y="30838"/>
                    </a:cubicBezTo>
                    <a:cubicBezTo>
                      <a:pt x="4462" y="30778"/>
                      <a:pt x="4442" y="30719"/>
                      <a:pt x="4403" y="30679"/>
                    </a:cubicBezTo>
                    <a:cubicBezTo>
                      <a:pt x="4363" y="30640"/>
                      <a:pt x="4323" y="30580"/>
                      <a:pt x="4323" y="30521"/>
                    </a:cubicBezTo>
                    <a:cubicBezTo>
                      <a:pt x="4204" y="30164"/>
                      <a:pt x="4184" y="29787"/>
                      <a:pt x="4244" y="29430"/>
                    </a:cubicBezTo>
                    <a:cubicBezTo>
                      <a:pt x="4264" y="29331"/>
                      <a:pt x="4343" y="29231"/>
                      <a:pt x="4442" y="29192"/>
                    </a:cubicBezTo>
                    <a:cubicBezTo>
                      <a:pt x="4323" y="29113"/>
                      <a:pt x="4363" y="28994"/>
                      <a:pt x="4422" y="28914"/>
                    </a:cubicBezTo>
                    <a:cubicBezTo>
                      <a:pt x="4502" y="28775"/>
                      <a:pt x="4502" y="28617"/>
                      <a:pt x="4422" y="28478"/>
                    </a:cubicBezTo>
                    <a:cubicBezTo>
                      <a:pt x="4343" y="28359"/>
                      <a:pt x="4343" y="28220"/>
                      <a:pt x="4383" y="28081"/>
                    </a:cubicBezTo>
                    <a:cubicBezTo>
                      <a:pt x="4422" y="27982"/>
                      <a:pt x="4403" y="27863"/>
                      <a:pt x="4343" y="27784"/>
                    </a:cubicBezTo>
                    <a:cubicBezTo>
                      <a:pt x="4264" y="27645"/>
                      <a:pt x="4204" y="27467"/>
                      <a:pt x="4184" y="27308"/>
                    </a:cubicBezTo>
                    <a:cubicBezTo>
                      <a:pt x="4165" y="27248"/>
                      <a:pt x="4165" y="27189"/>
                      <a:pt x="4204" y="27129"/>
                    </a:cubicBezTo>
                    <a:cubicBezTo>
                      <a:pt x="4264" y="27030"/>
                      <a:pt x="4323" y="26911"/>
                      <a:pt x="4323" y="26792"/>
                    </a:cubicBezTo>
                    <a:cubicBezTo>
                      <a:pt x="4343" y="26673"/>
                      <a:pt x="4422" y="26554"/>
                      <a:pt x="4522" y="26495"/>
                    </a:cubicBezTo>
                    <a:cubicBezTo>
                      <a:pt x="4641" y="26435"/>
                      <a:pt x="4641" y="26356"/>
                      <a:pt x="4522" y="26277"/>
                    </a:cubicBezTo>
                    <a:cubicBezTo>
                      <a:pt x="4303" y="26118"/>
                      <a:pt x="4145" y="25920"/>
                      <a:pt x="4065" y="25662"/>
                    </a:cubicBezTo>
                    <a:cubicBezTo>
                      <a:pt x="3966" y="25384"/>
                      <a:pt x="3986" y="25067"/>
                      <a:pt x="4145" y="24809"/>
                    </a:cubicBezTo>
                    <a:lnTo>
                      <a:pt x="4165" y="24789"/>
                    </a:lnTo>
                    <a:cubicBezTo>
                      <a:pt x="4145" y="24769"/>
                      <a:pt x="4125" y="24730"/>
                      <a:pt x="4125" y="24690"/>
                    </a:cubicBezTo>
                    <a:cubicBezTo>
                      <a:pt x="4105" y="24670"/>
                      <a:pt x="4105" y="24650"/>
                      <a:pt x="4085" y="24631"/>
                    </a:cubicBezTo>
                    <a:cubicBezTo>
                      <a:pt x="4065" y="24531"/>
                      <a:pt x="4046" y="24452"/>
                      <a:pt x="4026" y="24353"/>
                    </a:cubicBezTo>
                    <a:lnTo>
                      <a:pt x="4026" y="24333"/>
                    </a:lnTo>
                    <a:cubicBezTo>
                      <a:pt x="4006" y="24333"/>
                      <a:pt x="3986" y="24333"/>
                      <a:pt x="4006" y="24274"/>
                    </a:cubicBezTo>
                    <a:cubicBezTo>
                      <a:pt x="4006" y="24254"/>
                      <a:pt x="4026" y="24214"/>
                      <a:pt x="4046" y="24194"/>
                    </a:cubicBezTo>
                    <a:cubicBezTo>
                      <a:pt x="4065" y="24115"/>
                      <a:pt x="4065" y="24056"/>
                      <a:pt x="4085" y="23976"/>
                    </a:cubicBezTo>
                    <a:cubicBezTo>
                      <a:pt x="4085" y="23937"/>
                      <a:pt x="4085" y="23897"/>
                      <a:pt x="4085" y="23837"/>
                    </a:cubicBezTo>
                    <a:cubicBezTo>
                      <a:pt x="4065" y="23818"/>
                      <a:pt x="4065" y="23798"/>
                      <a:pt x="4046" y="23778"/>
                    </a:cubicBezTo>
                    <a:cubicBezTo>
                      <a:pt x="3966" y="23599"/>
                      <a:pt x="3927" y="23381"/>
                      <a:pt x="3966" y="23163"/>
                    </a:cubicBezTo>
                    <a:cubicBezTo>
                      <a:pt x="3966" y="23084"/>
                      <a:pt x="3927" y="23024"/>
                      <a:pt x="3887" y="22985"/>
                    </a:cubicBezTo>
                    <a:cubicBezTo>
                      <a:pt x="3768" y="22806"/>
                      <a:pt x="3708" y="22588"/>
                      <a:pt x="3728" y="22370"/>
                    </a:cubicBezTo>
                    <a:cubicBezTo>
                      <a:pt x="3728" y="22211"/>
                      <a:pt x="3669" y="21934"/>
                      <a:pt x="3669" y="21775"/>
                    </a:cubicBezTo>
                    <a:cubicBezTo>
                      <a:pt x="3689" y="21557"/>
                      <a:pt x="3768" y="21339"/>
                      <a:pt x="3927" y="21160"/>
                    </a:cubicBezTo>
                    <a:cubicBezTo>
                      <a:pt x="3966" y="21101"/>
                      <a:pt x="4065" y="21002"/>
                      <a:pt x="4125" y="20942"/>
                    </a:cubicBezTo>
                    <a:cubicBezTo>
                      <a:pt x="4284" y="20823"/>
                      <a:pt x="4303" y="20565"/>
                      <a:pt x="4145" y="20426"/>
                    </a:cubicBezTo>
                    <a:cubicBezTo>
                      <a:pt x="3986" y="20268"/>
                      <a:pt x="3927" y="20050"/>
                      <a:pt x="3986" y="19851"/>
                    </a:cubicBezTo>
                    <a:cubicBezTo>
                      <a:pt x="4026" y="19574"/>
                      <a:pt x="4065" y="19296"/>
                      <a:pt x="4065" y="19018"/>
                    </a:cubicBezTo>
                    <a:cubicBezTo>
                      <a:pt x="4046" y="18800"/>
                      <a:pt x="4085" y="18582"/>
                      <a:pt x="4184" y="18364"/>
                    </a:cubicBezTo>
                    <a:cubicBezTo>
                      <a:pt x="4264" y="18225"/>
                      <a:pt x="4085" y="18047"/>
                      <a:pt x="4204" y="17928"/>
                    </a:cubicBezTo>
                    <a:cubicBezTo>
                      <a:pt x="4224" y="17888"/>
                      <a:pt x="4264" y="17888"/>
                      <a:pt x="4264" y="17848"/>
                    </a:cubicBezTo>
                    <a:cubicBezTo>
                      <a:pt x="4303" y="17591"/>
                      <a:pt x="4343" y="17353"/>
                      <a:pt x="4422" y="17095"/>
                    </a:cubicBezTo>
                    <a:cubicBezTo>
                      <a:pt x="4422" y="17075"/>
                      <a:pt x="4422" y="17035"/>
                      <a:pt x="4422" y="17015"/>
                    </a:cubicBezTo>
                    <a:cubicBezTo>
                      <a:pt x="4422" y="16976"/>
                      <a:pt x="4422" y="16956"/>
                      <a:pt x="4422" y="16916"/>
                    </a:cubicBezTo>
                    <a:cubicBezTo>
                      <a:pt x="4403" y="16896"/>
                      <a:pt x="4383" y="16877"/>
                      <a:pt x="4363" y="16877"/>
                    </a:cubicBezTo>
                    <a:cubicBezTo>
                      <a:pt x="4065" y="16837"/>
                      <a:pt x="4046" y="16837"/>
                      <a:pt x="4026" y="16520"/>
                    </a:cubicBezTo>
                    <a:cubicBezTo>
                      <a:pt x="4006" y="16183"/>
                      <a:pt x="3946" y="15865"/>
                      <a:pt x="3847" y="15548"/>
                    </a:cubicBezTo>
                    <a:cubicBezTo>
                      <a:pt x="3808" y="15330"/>
                      <a:pt x="3827" y="15112"/>
                      <a:pt x="3907" y="14913"/>
                    </a:cubicBezTo>
                    <a:cubicBezTo>
                      <a:pt x="3927" y="14834"/>
                      <a:pt x="3946" y="14775"/>
                      <a:pt x="3946" y="14695"/>
                    </a:cubicBezTo>
                    <a:lnTo>
                      <a:pt x="3946" y="14636"/>
                    </a:lnTo>
                    <a:cubicBezTo>
                      <a:pt x="3927" y="14596"/>
                      <a:pt x="3927" y="14556"/>
                      <a:pt x="3946" y="14537"/>
                    </a:cubicBezTo>
                    <a:cubicBezTo>
                      <a:pt x="3946" y="14497"/>
                      <a:pt x="3946" y="14457"/>
                      <a:pt x="3927" y="14418"/>
                    </a:cubicBezTo>
                    <a:cubicBezTo>
                      <a:pt x="3907" y="14279"/>
                      <a:pt x="3907" y="14120"/>
                      <a:pt x="3946" y="13961"/>
                    </a:cubicBezTo>
                    <a:cubicBezTo>
                      <a:pt x="3946" y="13961"/>
                      <a:pt x="3946" y="13942"/>
                      <a:pt x="3946" y="13942"/>
                    </a:cubicBezTo>
                    <a:cubicBezTo>
                      <a:pt x="3907" y="13922"/>
                      <a:pt x="3927" y="13902"/>
                      <a:pt x="3946" y="13862"/>
                    </a:cubicBezTo>
                    <a:cubicBezTo>
                      <a:pt x="3946" y="13842"/>
                      <a:pt x="3927" y="13823"/>
                      <a:pt x="3927" y="13803"/>
                    </a:cubicBezTo>
                    <a:cubicBezTo>
                      <a:pt x="3907" y="13684"/>
                      <a:pt x="3946" y="13624"/>
                      <a:pt x="4026" y="13545"/>
                    </a:cubicBezTo>
                    <a:cubicBezTo>
                      <a:pt x="4184" y="13426"/>
                      <a:pt x="4145" y="13267"/>
                      <a:pt x="3966" y="13208"/>
                    </a:cubicBezTo>
                    <a:cubicBezTo>
                      <a:pt x="3887" y="13188"/>
                      <a:pt x="3827" y="13148"/>
                      <a:pt x="3867" y="13049"/>
                    </a:cubicBezTo>
                    <a:cubicBezTo>
                      <a:pt x="3867" y="13029"/>
                      <a:pt x="3867" y="13010"/>
                      <a:pt x="3887" y="12990"/>
                    </a:cubicBezTo>
                    <a:cubicBezTo>
                      <a:pt x="3907" y="12970"/>
                      <a:pt x="3927" y="12910"/>
                      <a:pt x="3847" y="12910"/>
                    </a:cubicBezTo>
                    <a:cubicBezTo>
                      <a:pt x="3821" y="12904"/>
                      <a:pt x="3799" y="12902"/>
                      <a:pt x="3779" y="12902"/>
                    </a:cubicBezTo>
                    <a:cubicBezTo>
                      <a:pt x="3739" y="12902"/>
                      <a:pt x="3708" y="12910"/>
                      <a:pt x="3669" y="12910"/>
                    </a:cubicBezTo>
                    <a:cubicBezTo>
                      <a:pt x="3645" y="12910"/>
                      <a:pt x="3624" y="12914"/>
                      <a:pt x="3607" y="12914"/>
                    </a:cubicBezTo>
                    <a:cubicBezTo>
                      <a:pt x="3581" y="12914"/>
                      <a:pt x="3562" y="12906"/>
                      <a:pt x="3550" y="12871"/>
                    </a:cubicBezTo>
                    <a:cubicBezTo>
                      <a:pt x="3550" y="12811"/>
                      <a:pt x="3589" y="12772"/>
                      <a:pt x="3649" y="12752"/>
                    </a:cubicBezTo>
                    <a:cubicBezTo>
                      <a:pt x="3550" y="12415"/>
                      <a:pt x="3689" y="12038"/>
                      <a:pt x="3966" y="11839"/>
                    </a:cubicBezTo>
                    <a:cubicBezTo>
                      <a:pt x="4006" y="11800"/>
                      <a:pt x="4026" y="11780"/>
                      <a:pt x="4006" y="11740"/>
                    </a:cubicBezTo>
                    <a:cubicBezTo>
                      <a:pt x="3847" y="11443"/>
                      <a:pt x="3927" y="11086"/>
                      <a:pt x="4165" y="10868"/>
                    </a:cubicBezTo>
                    <a:cubicBezTo>
                      <a:pt x="4244" y="10788"/>
                      <a:pt x="4323" y="10709"/>
                      <a:pt x="4383" y="10590"/>
                    </a:cubicBezTo>
                    <a:cubicBezTo>
                      <a:pt x="4323" y="10590"/>
                      <a:pt x="4284" y="10570"/>
                      <a:pt x="4284" y="10511"/>
                    </a:cubicBezTo>
                    <a:cubicBezTo>
                      <a:pt x="4264" y="10491"/>
                      <a:pt x="4264" y="10471"/>
                      <a:pt x="4264" y="10431"/>
                    </a:cubicBezTo>
                    <a:cubicBezTo>
                      <a:pt x="4244" y="10392"/>
                      <a:pt x="4264" y="10352"/>
                      <a:pt x="4284" y="10312"/>
                    </a:cubicBezTo>
                    <a:cubicBezTo>
                      <a:pt x="4224" y="10273"/>
                      <a:pt x="4184" y="10213"/>
                      <a:pt x="4145" y="10174"/>
                    </a:cubicBezTo>
                    <a:cubicBezTo>
                      <a:pt x="4125" y="10154"/>
                      <a:pt x="4105" y="10094"/>
                      <a:pt x="4145" y="10074"/>
                    </a:cubicBezTo>
                    <a:cubicBezTo>
                      <a:pt x="4149" y="10071"/>
                      <a:pt x="4153" y="10069"/>
                      <a:pt x="4157" y="10069"/>
                    </a:cubicBezTo>
                    <a:cubicBezTo>
                      <a:pt x="4173" y="10069"/>
                      <a:pt x="4188" y="10094"/>
                      <a:pt x="4204" y="10094"/>
                    </a:cubicBezTo>
                    <a:cubicBezTo>
                      <a:pt x="4264" y="9995"/>
                      <a:pt x="4303" y="9876"/>
                      <a:pt x="4363" y="9777"/>
                    </a:cubicBezTo>
                    <a:cubicBezTo>
                      <a:pt x="4363" y="9777"/>
                      <a:pt x="4343" y="9638"/>
                      <a:pt x="4323" y="9559"/>
                    </a:cubicBezTo>
                    <a:cubicBezTo>
                      <a:pt x="4264" y="9321"/>
                      <a:pt x="4284" y="9063"/>
                      <a:pt x="4363" y="8825"/>
                    </a:cubicBezTo>
                    <a:cubicBezTo>
                      <a:pt x="4383" y="8706"/>
                      <a:pt x="4303" y="8647"/>
                      <a:pt x="4284" y="8567"/>
                    </a:cubicBezTo>
                    <a:cubicBezTo>
                      <a:pt x="4284" y="8547"/>
                      <a:pt x="4284" y="8508"/>
                      <a:pt x="4284" y="8488"/>
                    </a:cubicBezTo>
                    <a:cubicBezTo>
                      <a:pt x="4284" y="8429"/>
                      <a:pt x="4264" y="8369"/>
                      <a:pt x="4244" y="8310"/>
                    </a:cubicBezTo>
                    <a:cubicBezTo>
                      <a:pt x="4204" y="8310"/>
                      <a:pt x="4184" y="8270"/>
                      <a:pt x="4165" y="8230"/>
                    </a:cubicBezTo>
                    <a:cubicBezTo>
                      <a:pt x="4085" y="8072"/>
                      <a:pt x="4145" y="8072"/>
                      <a:pt x="4165" y="7893"/>
                    </a:cubicBezTo>
                    <a:cubicBezTo>
                      <a:pt x="4165" y="7814"/>
                      <a:pt x="4184" y="7754"/>
                      <a:pt x="4165" y="7754"/>
                    </a:cubicBezTo>
                    <a:cubicBezTo>
                      <a:pt x="4085" y="7734"/>
                      <a:pt x="4085" y="7695"/>
                      <a:pt x="4085" y="7655"/>
                    </a:cubicBezTo>
                    <a:cubicBezTo>
                      <a:pt x="4065" y="7635"/>
                      <a:pt x="4046" y="7615"/>
                      <a:pt x="4046" y="7596"/>
                    </a:cubicBezTo>
                    <a:cubicBezTo>
                      <a:pt x="3927" y="7358"/>
                      <a:pt x="3907" y="7040"/>
                      <a:pt x="3609" y="6981"/>
                    </a:cubicBezTo>
                    <a:cubicBezTo>
                      <a:pt x="3550" y="6961"/>
                      <a:pt x="3490" y="6961"/>
                      <a:pt x="3451" y="6961"/>
                    </a:cubicBezTo>
                    <a:cubicBezTo>
                      <a:pt x="3292" y="6961"/>
                      <a:pt x="3233" y="6961"/>
                      <a:pt x="3193" y="6783"/>
                    </a:cubicBezTo>
                    <a:cubicBezTo>
                      <a:pt x="3153" y="6564"/>
                      <a:pt x="3233" y="6366"/>
                      <a:pt x="3173" y="6148"/>
                    </a:cubicBezTo>
                    <a:cubicBezTo>
                      <a:pt x="3153" y="6148"/>
                      <a:pt x="3114" y="6128"/>
                      <a:pt x="3114" y="6108"/>
                    </a:cubicBezTo>
                    <a:cubicBezTo>
                      <a:pt x="3074" y="6049"/>
                      <a:pt x="3014" y="6009"/>
                      <a:pt x="3074" y="5950"/>
                    </a:cubicBezTo>
                    <a:cubicBezTo>
                      <a:pt x="3092" y="5937"/>
                      <a:pt x="3107" y="5933"/>
                      <a:pt x="3119" y="5933"/>
                    </a:cubicBezTo>
                    <a:cubicBezTo>
                      <a:pt x="3146" y="5933"/>
                      <a:pt x="3159" y="5956"/>
                      <a:pt x="3173" y="5969"/>
                    </a:cubicBezTo>
                    <a:cubicBezTo>
                      <a:pt x="3193" y="5831"/>
                      <a:pt x="3252" y="5712"/>
                      <a:pt x="3371" y="5632"/>
                    </a:cubicBezTo>
                    <a:cubicBezTo>
                      <a:pt x="3371" y="5573"/>
                      <a:pt x="3391" y="5513"/>
                      <a:pt x="3431" y="5493"/>
                    </a:cubicBezTo>
                    <a:cubicBezTo>
                      <a:pt x="3439" y="5491"/>
                      <a:pt x="3446" y="5490"/>
                      <a:pt x="3452" y="5490"/>
                    </a:cubicBezTo>
                    <a:cubicBezTo>
                      <a:pt x="3490" y="5490"/>
                      <a:pt x="3490" y="5539"/>
                      <a:pt x="3490" y="5573"/>
                    </a:cubicBezTo>
                    <a:lnTo>
                      <a:pt x="3530" y="5573"/>
                    </a:lnTo>
                    <a:cubicBezTo>
                      <a:pt x="3609" y="5533"/>
                      <a:pt x="3550" y="5414"/>
                      <a:pt x="3589" y="5355"/>
                    </a:cubicBezTo>
                    <a:cubicBezTo>
                      <a:pt x="3629" y="5295"/>
                      <a:pt x="3669" y="5196"/>
                      <a:pt x="3550" y="5117"/>
                    </a:cubicBezTo>
                    <a:cubicBezTo>
                      <a:pt x="3550" y="5117"/>
                      <a:pt x="3530" y="4958"/>
                      <a:pt x="3629" y="4918"/>
                    </a:cubicBezTo>
                    <a:cubicBezTo>
                      <a:pt x="3589" y="4799"/>
                      <a:pt x="3589" y="4720"/>
                      <a:pt x="3728" y="4700"/>
                    </a:cubicBezTo>
                    <a:cubicBezTo>
                      <a:pt x="3728" y="4661"/>
                      <a:pt x="3748" y="4621"/>
                      <a:pt x="3768" y="4581"/>
                    </a:cubicBezTo>
                    <a:cubicBezTo>
                      <a:pt x="3867" y="4442"/>
                      <a:pt x="3887" y="4383"/>
                      <a:pt x="3986" y="4244"/>
                    </a:cubicBezTo>
                    <a:cubicBezTo>
                      <a:pt x="4065" y="4145"/>
                      <a:pt x="4085" y="3986"/>
                      <a:pt x="4026" y="3847"/>
                    </a:cubicBezTo>
                    <a:cubicBezTo>
                      <a:pt x="4026" y="3828"/>
                      <a:pt x="4026" y="3828"/>
                      <a:pt x="4026" y="3808"/>
                    </a:cubicBezTo>
                    <a:cubicBezTo>
                      <a:pt x="3986" y="3788"/>
                      <a:pt x="3986" y="3748"/>
                      <a:pt x="4006" y="3709"/>
                    </a:cubicBezTo>
                    <a:cubicBezTo>
                      <a:pt x="4026" y="3689"/>
                      <a:pt x="4065" y="3669"/>
                      <a:pt x="4105" y="3669"/>
                    </a:cubicBezTo>
                    <a:cubicBezTo>
                      <a:pt x="4165" y="3669"/>
                      <a:pt x="4204" y="3649"/>
                      <a:pt x="4244" y="3610"/>
                    </a:cubicBezTo>
                    <a:cubicBezTo>
                      <a:pt x="4284" y="3570"/>
                      <a:pt x="4264" y="3372"/>
                      <a:pt x="4303" y="3213"/>
                    </a:cubicBezTo>
                    <a:cubicBezTo>
                      <a:pt x="4363" y="3153"/>
                      <a:pt x="4343" y="3074"/>
                      <a:pt x="4343" y="2995"/>
                    </a:cubicBezTo>
                    <a:cubicBezTo>
                      <a:pt x="4363" y="2876"/>
                      <a:pt x="4422" y="2737"/>
                      <a:pt x="4541" y="2658"/>
                    </a:cubicBezTo>
                    <a:lnTo>
                      <a:pt x="4561" y="2638"/>
                    </a:lnTo>
                    <a:lnTo>
                      <a:pt x="4541" y="2578"/>
                    </a:lnTo>
                    <a:lnTo>
                      <a:pt x="4522" y="2578"/>
                    </a:lnTo>
                    <a:cubicBezTo>
                      <a:pt x="4504" y="2583"/>
                      <a:pt x="4487" y="2585"/>
                      <a:pt x="4471" y="2585"/>
                    </a:cubicBezTo>
                    <a:cubicBezTo>
                      <a:pt x="4418" y="2585"/>
                      <a:pt x="4378" y="2556"/>
                      <a:pt x="4363" y="2479"/>
                    </a:cubicBezTo>
                    <a:cubicBezTo>
                      <a:pt x="4343" y="2420"/>
                      <a:pt x="4363" y="2400"/>
                      <a:pt x="4383" y="2400"/>
                    </a:cubicBezTo>
                    <a:cubicBezTo>
                      <a:pt x="4343" y="2340"/>
                      <a:pt x="4244" y="2281"/>
                      <a:pt x="4284" y="2201"/>
                    </a:cubicBezTo>
                    <a:cubicBezTo>
                      <a:pt x="4383" y="2023"/>
                      <a:pt x="4363" y="1825"/>
                      <a:pt x="4502" y="1686"/>
                    </a:cubicBezTo>
                    <a:cubicBezTo>
                      <a:pt x="4522" y="1666"/>
                      <a:pt x="4541" y="1656"/>
                      <a:pt x="4559" y="1656"/>
                    </a:cubicBezTo>
                    <a:cubicBezTo>
                      <a:pt x="4576" y="1656"/>
                      <a:pt x="4591" y="1666"/>
                      <a:pt x="4601" y="1686"/>
                    </a:cubicBezTo>
                    <a:cubicBezTo>
                      <a:pt x="4601" y="1607"/>
                      <a:pt x="4660" y="1587"/>
                      <a:pt x="4720" y="1567"/>
                    </a:cubicBezTo>
                    <a:lnTo>
                      <a:pt x="4760" y="1567"/>
                    </a:lnTo>
                    <a:cubicBezTo>
                      <a:pt x="4779" y="1547"/>
                      <a:pt x="4779" y="1547"/>
                      <a:pt x="4799" y="1527"/>
                    </a:cubicBezTo>
                    <a:cubicBezTo>
                      <a:pt x="4779" y="1468"/>
                      <a:pt x="4779" y="1408"/>
                      <a:pt x="4799" y="1349"/>
                    </a:cubicBezTo>
                    <a:cubicBezTo>
                      <a:pt x="4740" y="1329"/>
                      <a:pt x="4760" y="1289"/>
                      <a:pt x="4740" y="1250"/>
                    </a:cubicBezTo>
                    <a:cubicBezTo>
                      <a:pt x="4641" y="1190"/>
                      <a:pt x="4680" y="1111"/>
                      <a:pt x="4720" y="1051"/>
                    </a:cubicBezTo>
                    <a:cubicBezTo>
                      <a:pt x="4700" y="1031"/>
                      <a:pt x="4680" y="1012"/>
                      <a:pt x="4660" y="1012"/>
                    </a:cubicBezTo>
                    <a:cubicBezTo>
                      <a:pt x="4482" y="873"/>
                      <a:pt x="4502" y="674"/>
                      <a:pt x="4502" y="496"/>
                    </a:cubicBezTo>
                    <a:lnTo>
                      <a:pt x="4502" y="437"/>
                    </a:lnTo>
                    <a:cubicBezTo>
                      <a:pt x="4462" y="417"/>
                      <a:pt x="4482" y="397"/>
                      <a:pt x="4502" y="357"/>
                    </a:cubicBezTo>
                    <a:cubicBezTo>
                      <a:pt x="4502" y="337"/>
                      <a:pt x="4502" y="298"/>
                      <a:pt x="4502" y="278"/>
                    </a:cubicBezTo>
                    <a:cubicBezTo>
                      <a:pt x="4541" y="199"/>
                      <a:pt x="4541" y="99"/>
                      <a:pt x="4502" y="0"/>
                    </a:cubicBez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33" name="Google Shape;1433;p63"/>
              <p:cNvSpPr/>
              <p:nvPr/>
            </p:nvSpPr>
            <p:spPr>
              <a:xfrm>
                <a:off x="2793375" y="1920700"/>
                <a:ext cx="25" cy="25"/>
              </a:xfrm>
              <a:custGeom>
                <a:rect b="b" l="l" r="r" t="t"/>
                <a:pathLst>
                  <a:path extrusionOk="0" h="1" w="1">
                    <a:moveTo>
                      <a:pt x="1" y="0"/>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34" name="Google Shape;1434;p63"/>
              <p:cNvSpPr/>
              <p:nvPr/>
            </p:nvSpPr>
            <p:spPr>
              <a:xfrm>
                <a:off x="2857825" y="3761525"/>
                <a:ext cx="25" cy="25"/>
              </a:xfrm>
              <a:custGeom>
                <a:rect b="b" l="l" r="r" t="t"/>
                <a:pathLst>
                  <a:path extrusionOk="0" h="1" w="1">
                    <a:moveTo>
                      <a:pt x="1" y="1"/>
                    </a:move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35" name="Google Shape;1435;p63"/>
              <p:cNvSpPr/>
              <p:nvPr/>
            </p:nvSpPr>
            <p:spPr>
              <a:xfrm>
                <a:off x="2885100" y="4530000"/>
                <a:ext cx="25" cy="25"/>
              </a:xfrm>
              <a:custGeom>
                <a:rect b="b" l="l" r="r" t="t"/>
                <a:pathLst>
                  <a:path extrusionOk="0" h="1" w="1">
                    <a:moveTo>
                      <a:pt x="1" y="0"/>
                    </a:moveTo>
                    <a:lnTo>
                      <a:pt x="1"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sp>
        <p:nvSpPr>
          <p:cNvPr id="1436" name="Google Shape;1436;p63"/>
          <p:cNvSpPr txBox="1"/>
          <p:nvPr>
            <p:ph idx="1" type="body"/>
          </p:nvPr>
        </p:nvSpPr>
        <p:spPr>
          <a:xfrm>
            <a:off x="6405297" y="605313"/>
            <a:ext cx="2434200" cy="2486700"/>
          </a:xfrm>
          <a:prstGeom prst="rect">
            <a:avLst/>
          </a:prstGeom>
          <a:noFill/>
          <a:ln>
            <a:noFill/>
          </a:ln>
        </p:spPr>
        <p:txBody>
          <a:bodyPr anchorCtr="0" anchor="ctr" bIns="0" lIns="0" spcFirstLastPara="1" rIns="0" wrap="square" tIns="0">
            <a:noAutofit/>
          </a:bodyPr>
          <a:lstStyle>
            <a:lvl1pPr indent="-311150" lvl="0" marL="457200" algn="ctr">
              <a:lnSpc>
                <a:spcPct val="100000"/>
              </a:lnSpc>
              <a:spcBef>
                <a:spcPts val="300"/>
              </a:spcBef>
              <a:spcAft>
                <a:spcPts val="0"/>
              </a:spcAft>
              <a:buSzPts val="1300"/>
              <a:buChar char="●"/>
              <a:defRPr/>
            </a:lvl1pPr>
            <a:lvl2pPr indent="-311150" lvl="1" marL="914400" algn="ctr">
              <a:lnSpc>
                <a:spcPct val="100000"/>
              </a:lnSpc>
              <a:spcBef>
                <a:spcPts val="600"/>
              </a:spcBef>
              <a:spcAft>
                <a:spcPts val="0"/>
              </a:spcAft>
              <a:buSzPts val="1300"/>
              <a:buChar char="‐"/>
              <a:defRPr/>
            </a:lvl2pPr>
            <a:lvl3pPr indent="-311150" lvl="2" marL="1371600" algn="ctr">
              <a:lnSpc>
                <a:spcPct val="100000"/>
              </a:lnSpc>
              <a:spcBef>
                <a:spcPts val="600"/>
              </a:spcBef>
              <a:spcAft>
                <a:spcPts val="0"/>
              </a:spcAft>
              <a:buSzPts val="1300"/>
              <a:buChar char="○"/>
              <a:defRPr/>
            </a:lvl3pPr>
            <a:lvl4pPr indent="-311150" lvl="3" marL="1828800" algn="ctr">
              <a:lnSpc>
                <a:spcPct val="100000"/>
              </a:lnSpc>
              <a:spcBef>
                <a:spcPts val="600"/>
              </a:spcBef>
              <a:spcAft>
                <a:spcPts val="0"/>
              </a:spcAft>
              <a:buSzPts val="1300"/>
              <a:buChar char="●"/>
              <a:defRPr/>
            </a:lvl4pPr>
            <a:lvl5pPr indent="-311150" lvl="4" marL="2286000" algn="ctr">
              <a:lnSpc>
                <a:spcPct val="100000"/>
              </a:lnSpc>
              <a:spcBef>
                <a:spcPts val="600"/>
              </a:spcBef>
              <a:spcAft>
                <a:spcPts val="0"/>
              </a:spcAft>
              <a:buSzPts val="1300"/>
              <a:buChar char="○"/>
              <a:defRPr/>
            </a:lvl5pPr>
            <a:lvl6pPr indent="-311150" lvl="5" marL="2743200" algn="ctr">
              <a:lnSpc>
                <a:spcPct val="100000"/>
              </a:lnSpc>
              <a:spcBef>
                <a:spcPts val="600"/>
              </a:spcBef>
              <a:spcAft>
                <a:spcPts val="0"/>
              </a:spcAft>
              <a:buSzPts val="1300"/>
              <a:buChar char="■"/>
              <a:defRPr/>
            </a:lvl6pPr>
            <a:lvl7pPr indent="-311150" lvl="6" marL="3200400" algn="ctr">
              <a:lnSpc>
                <a:spcPct val="100000"/>
              </a:lnSpc>
              <a:spcBef>
                <a:spcPts val="600"/>
              </a:spcBef>
              <a:spcAft>
                <a:spcPts val="0"/>
              </a:spcAft>
              <a:buSzPts val="1300"/>
              <a:buChar char="●"/>
              <a:defRPr/>
            </a:lvl7pPr>
            <a:lvl8pPr indent="-311150" lvl="7" marL="3657600" algn="ctr">
              <a:lnSpc>
                <a:spcPct val="100000"/>
              </a:lnSpc>
              <a:spcBef>
                <a:spcPts val="600"/>
              </a:spcBef>
              <a:spcAft>
                <a:spcPts val="0"/>
              </a:spcAft>
              <a:buSzPts val="1300"/>
              <a:buChar char="○"/>
              <a:defRPr/>
            </a:lvl8pPr>
            <a:lvl9pPr indent="-311150" lvl="8" marL="4114800" algn="ctr">
              <a:lnSpc>
                <a:spcPct val="100000"/>
              </a:lnSpc>
              <a:spcBef>
                <a:spcPts val="600"/>
              </a:spcBef>
              <a:spcAft>
                <a:spcPts val="600"/>
              </a:spcAft>
              <a:buSzPts val="1300"/>
              <a:buChar char="—"/>
              <a:defRPr/>
            </a:lvl9pPr>
          </a:lstStyle>
          <a:p/>
        </p:txBody>
      </p:sp>
      <p:grpSp>
        <p:nvGrpSpPr>
          <p:cNvPr id="1437" name="Google Shape;1437;p63"/>
          <p:cNvGrpSpPr/>
          <p:nvPr/>
        </p:nvGrpSpPr>
        <p:grpSpPr>
          <a:xfrm flipH="1">
            <a:off x="2951851" y="-15628"/>
            <a:ext cx="3130884" cy="5177735"/>
            <a:chOff x="2226125" y="238125"/>
            <a:chExt cx="3154225" cy="5222650"/>
          </a:xfrm>
        </p:grpSpPr>
        <p:sp>
          <p:nvSpPr>
            <p:cNvPr id="1438" name="Google Shape;1438;p63"/>
            <p:cNvSpPr/>
            <p:nvPr/>
          </p:nvSpPr>
          <p:spPr>
            <a:xfrm>
              <a:off x="5212050" y="240700"/>
              <a:ext cx="141225" cy="1970600"/>
            </a:xfrm>
            <a:custGeom>
              <a:rect b="b" l="l" r="r" t="t"/>
              <a:pathLst>
                <a:path extrusionOk="0" h="78824" w="5649">
                  <a:moveTo>
                    <a:pt x="1367" y="28061"/>
                  </a:moveTo>
                  <a:cubicBezTo>
                    <a:pt x="1367" y="28061"/>
                    <a:pt x="1377" y="28061"/>
                    <a:pt x="1378" y="28067"/>
                  </a:cubicBezTo>
                  <a:lnTo>
                    <a:pt x="1378" y="28067"/>
                  </a:lnTo>
                  <a:cubicBezTo>
                    <a:pt x="1373" y="28063"/>
                    <a:pt x="1367" y="28061"/>
                    <a:pt x="1367" y="28061"/>
                  </a:cubicBezTo>
                  <a:close/>
                  <a:moveTo>
                    <a:pt x="387" y="0"/>
                  </a:moveTo>
                  <a:lnTo>
                    <a:pt x="361" y="52"/>
                  </a:lnTo>
                  <a:cubicBezTo>
                    <a:pt x="361" y="52"/>
                    <a:pt x="361" y="52"/>
                    <a:pt x="361" y="78"/>
                  </a:cubicBezTo>
                  <a:cubicBezTo>
                    <a:pt x="374" y="78"/>
                    <a:pt x="393" y="71"/>
                    <a:pt x="413" y="71"/>
                  </a:cubicBezTo>
                  <a:cubicBezTo>
                    <a:pt x="432" y="71"/>
                    <a:pt x="451" y="78"/>
                    <a:pt x="464" y="103"/>
                  </a:cubicBezTo>
                  <a:lnTo>
                    <a:pt x="464" y="181"/>
                  </a:lnTo>
                  <a:cubicBezTo>
                    <a:pt x="490" y="206"/>
                    <a:pt x="490" y="232"/>
                    <a:pt x="490" y="258"/>
                  </a:cubicBezTo>
                  <a:lnTo>
                    <a:pt x="490" y="284"/>
                  </a:lnTo>
                  <a:cubicBezTo>
                    <a:pt x="490" y="335"/>
                    <a:pt x="490" y="335"/>
                    <a:pt x="464" y="361"/>
                  </a:cubicBezTo>
                  <a:lnTo>
                    <a:pt x="464" y="387"/>
                  </a:lnTo>
                  <a:cubicBezTo>
                    <a:pt x="464" y="413"/>
                    <a:pt x="464" y="413"/>
                    <a:pt x="438" y="439"/>
                  </a:cubicBezTo>
                  <a:lnTo>
                    <a:pt x="438" y="490"/>
                  </a:lnTo>
                  <a:cubicBezTo>
                    <a:pt x="413" y="542"/>
                    <a:pt x="361" y="568"/>
                    <a:pt x="361" y="645"/>
                  </a:cubicBezTo>
                  <a:cubicBezTo>
                    <a:pt x="361" y="671"/>
                    <a:pt x="361" y="671"/>
                    <a:pt x="361" y="697"/>
                  </a:cubicBezTo>
                  <a:cubicBezTo>
                    <a:pt x="284" y="748"/>
                    <a:pt x="310" y="825"/>
                    <a:pt x="310" y="903"/>
                  </a:cubicBezTo>
                  <a:cubicBezTo>
                    <a:pt x="335" y="903"/>
                    <a:pt x="361" y="903"/>
                    <a:pt x="361" y="929"/>
                  </a:cubicBezTo>
                  <a:cubicBezTo>
                    <a:pt x="361" y="980"/>
                    <a:pt x="335" y="1032"/>
                    <a:pt x="284" y="1058"/>
                  </a:cubicBezTo>
                  <a:cubicBezTo>
                    <a:pt x="258" y="1058"/>
                    <a:pt x="232" y="1058"/>
                    <a:pt x="232" y="1006"/>
                  </a:cubicBezTo>
                  <a:cubicBezTo>
                    <a:pt x="232" y="954"/>
                    <a:pt x="258" y="929"/>
                    <a:pt x="258" y="877"/>
                  </a:cubicBezTo>
                  <a:cubicBezTo>
                    <a:pt x="258" y="851"/>
                    <a:pt x="258" y="851"/>
                    <a:pt x="232" y="825"/>
                  </a:cubicBezTo>
                  <a:cubicBezTo>
                    <a:pt x="206" y="851"/>
                    <a:pt x="181" y="877"/>
                    <a:pt x="181" y="903"/>
                  </a:cubicBezTo>
                  <a:cubicBezTo>
                    <a:pt x="181" y="980"/>
                    <a:pt x="181" y="1032"/>
                    <a:pt x="155" y="1109"/>
                  </a:cubicBezTo>
                  <a:cubicBezTo>
                    <a:pt x="155" y="1212"/>
                    <a:pt x="155" y="1341"/>
                    <a:pt x="155" y="1444"/>
                  </a:cubicBezTo>
                  <a:lnTo>
                    <a:pt x="206" y="1496"/>
                  </a:lnTo>
                  <a:lnTo>
                    <a:pt x="258" y="1496"/>
                  </a:lnTo>
                  <a:cubicBezTo>
                    <a:pt x="284" y="1522"/>
                    <a:pt x="335" y="1573"/>
                    <a:pt x="335" y="1625"/>
                  </a:cubicBezTo>
                  <a:cubicBezTo>
                    <a:pt x="361" y="1651"/>
                    <a:pt x="361" y="1677"/>
                    <a:pt x="335" y="1728"/>
                  </a:cubicBezTo>
                  <a:cubicBezTo>
                    <a:pt x="335" y="1754"/>
                    <a:pt x="335" y="1780"/>
                    <a:pt x="335" y="1806"/>
                  </a:cubicBezTo>
                  <a:cubicBezTo>
                    <a:pt x="335" y="1857"/>
                    <a:pt x="335" y="1909"/>
                    <a:pt x="284" y="1960"/>
                  </a:cubicBezTo>
                  <a:cubicBezTo>
                    <a:pt x="284" y="2012"/>
                    <a:pt x="232" y="2012"/>
                    <a:pt x="232" y="2038"/>
                  </a:cubicBezTo>
                  <a:lnTo>
                    <a:pt x="181" y="2115"/>
                  </a:lnTo>
                  <a:cubicBezTo>
                    <a:pt x="181" y="2115"/>
                    <a:pt x="206" y="2141"/>
                    <a:pt x="232" y="2141"/>
                  </a:cubicBezTo>
                  <a:cubicBezTo>
                    <a:pt x="258" y="2167"/>
                    <a:pt x="284" y="2192"/>
                    <a:pt x="284" y="2218"/>
                  </a:cubicBezTo>
                  <a:cubicBezTo>
                    <a:pt x="284" y="2297"/>
                    <a:pt x="284" y="2331"/>
                    <a:pt x="249" y="2331"/>
                  </a:cubicBezTo>
                  <a:cubicBezTo>
                    <a:pt x="239" y="2331"/>
                    <a:pt x="225" y="2327"/>
                    <a:pt x="206" y="2321"/>
                  </a:cubicBezTo>
                  <a:cubicBezTo>
                    <a:pt x="206" y="2321"/>
                    <a:pt x="206" y="2321"/>
                    <a:pt x="181" y="2296"/>
                  </a:cubicBezTo>
                  <a:lnTo>
                    <a:pt x="155" y="2296"/>
                  </a:lnTo>
                  <a:cubicBezTo>
                    <a:pt x="129" y="2347"/>
                    <a:pt x="103" y="2373"/>
                    <a:pt x="103" y="2424"/>
                  </a:cubicBezTo>
                  <a:lnTo>
                    <a:pt x="103" y="2553"/>
                  </a:lnTo>
                  <a:cubicBezTo>
                    <a:pt x="77" y="2579"/>
                    <a:pt x="52" y="2605"/>
                    <a:pt x="26" y="2605"/>
                  </a:cubicBezTo>
                  <a:cubicBezTo>
                    <a:pt x="0" y="2605"/>
                    <a:pt x="0" y="2631"/>
                    <a:pt x="26" y="2631"/>
                  </a:cubicBezTo>
                  <a:cubicBezTo>
                    <a:pt x="52" y="2657"/>
                    <a:pt x="77" y="2682"/>
                    <a:pt x="52" y="2708"/>
                  </a:cubicBezTo>
                  <a:cubicBezTo>
                    <a:pt x="52" y="2734"/>
                    <a:pt x="52" y="2811"/>
                    <a:pt x="77" y="2837"/>
                  </a:cubicBezTo>
                  <a:cubicBezTo>
                    <a:pt x="85" y="2853"/>
                    <a:pt x="96" y="2859"/>
                    <a:pt x="107" y="2859"/>
                  </a:cubicBezTo>
                  <a:cubicBezTo>
                    <a:pt x="130" y="2859"/>
                    <a:pt x="155" y="2829"/>
                    <a:pt x="155" y="2811"/>
                  </a:cubicBezTo>
                  <a:lnTo>
                    <a:pt x="258" y="2811"/>
                  </a:lnTo>
                  <a:cubicBezTo>
                    <a:pt x="310" y="2811"/>
                    <a:pt x="310" y="2837"/>
                    <a:pt x="284" y="2863"/>
                  </a:cubicBezTo>
                  <a:cubicBezTo>
                    <a:pt x="284" y="2889"/>
                    <a:pt x="258" y="2915"/>
                    <a:pt x="258" y="2940"/>
                  </a:cubicBezTo>
                  <a:cubicBezTo>
                    <a:pt x="284" y="3018"/>
                    <a:pt x="284" y="3121"/>
                    <a:pt x="206" y="3198"/>
                  </a:cubicBezTo>
                  <a:cubicBezTo>
                    <a:pt x="181" y="3250"/>
                    <a:pt x="155" y="3276"/>
                    <a:pt x="206" y="3327"/>
                  </a:cubicBezTo>
                  <a:cubicBezTo>
                    <a:pt x="258" y="3379"/>
                    <a:pt x="206" y="3379"/>
                    <a:pt x="206" y="3405"/>
                  </a:cubicBezTo>
                  <a:cubicBezTo>
                    <a:pt x="206" y="3430"/>
                    <a:pt x="181" y="3482"/>
                    <a:pt x="155" y="3508"/>
                  </a:cubicBezTo>
                  <a:cubicBezTo>
                    <a:pt x="181" y="3508"/>
                    <a:pt x="232" y="3508"/>
                    <a:pt x="181" y="3559"/>
                  </a:cubicBezTo>
                  <a:cubicBezTo>
                    <a:pt x="155" y="3611"/>
                    <a:pt x="155" y="3585"/>
                    <a:pt x="129" y="3611"/>
                  </a:cubicBezTo>
                  <a:cubicBezTo>
                    <a:pt x="103" y="3637"/>
                    <a:pt x="103" y="3714"/>
                    <a:pt x="129" y="3740"/>
                  </a:cubicBezTo>
                  <a:cubicBezTo>
                    <a:pt x="129" y="3740"/>
                    <a:pt x="129" y="3766"/>
                    <a:pt x="129" y="3791"/>
                  </a:cubicBezTo>
                  <a:lnTo>
                    <a:pt x="52" y="3869"/>
                  </a:lnTo>
                  <a:cubicBezTo>
                    <a:pt x="52" y="3920"/>
                    <a:pt x="103" y="3946"/>
                    <a:pt x="103" y="3998"/>
                  </a:cubicBezTo>
                  <a:cubicBezTo>
                    <a:pt x="181" y="4049"/>
                    <a:pt x="181" y="4049"/>
                    <a:pt x="129" y="4101"/>
                  </a:cubicBezTo>
                  <a:cubicBezTo>
                    <a:pt x="77" y="4127"/>
                    <a:pt x="103" y="4204"/>
                    <a:pt x="129" y="4256"/>
                  </a:cubicBezTo>
                  <a:lnTo>
                    <a:pt x="206" y="4333"/>
                  </a:lnTo>
                  <a:lnTo>
                    <a:pt x="232" y="4359"/>
                  </a:lnTo>
                  <a:lnTo>
                    <a:pt x="258" y="4359"/>
                  </a:lnTo>
                  <a:cubicBezTo>
                    <a:pt x="284" y="4359"/>
                    <a:pt x="335" y="4359"/>
                    <a:pt x="335" y="4307"/>
                  </a:cubicBezTo>
                  <a:cubicBezTo>
                    <a:pt x="310" y="4256"/>
                    <a:pt x="335" y="4256"/>
                    <a:pt x="335" y="4230"/>
                  </a:cubicBezTo>
                  <a:cubicBezTo>
                    <a:pt x="335" y="4230"/>
                    <a:pt x="310" y="4127"/>
                    <a:pt x="361" y="4127"/>
                  </a:cubicBezTo>
                  <a:lnTo>
                    <a:pt x="387" y="4152"/>
                  </a:lnTo>
                  <a:cubicBezTo>
                    <a:pt x="438" y="4178"/>
                    <a:pt x="438" y="4256"/>
                    <a:pt x="413" y="4281"/>
                  </a:cubicBezTo>
                  <a:cubicBezTo>
                    <a:pt x="361" y="4359"/>
                    <a:pt x="413" y="4410"/>
                    <a:pt x="464" y="4462"/>
                  </a:cubicBezTo>
                  <a:lnTo>
                    <a:pt x="413" y="4539"/>
                  </a:lnTo>
                  <a:cubicBezTo>
                    <a:pt x="413" y="4565"/>
                    <a:pt x="438" y="4591"/>
                    <a:pt x="438" y="4643"/>
                  </a:cubicBezTo>
                  <a:lnTo>
                    <a:pt x="464" y="4617"/>
                  </a:lnTo>
                  <a:cubicBezTo>
                    <a:pt x="494" y="4602"/>
                    <a:pt x="524" y="4587"/>
                    <a:pt x="549" y="4587"/>
                  </a:cubicBezTo>
                  <a:cubicBezTo>
                    <a:pt x="567" y="4587"/>
                    <a:pt x="582" y="4595"/>
                    <a:pt x="593" y="4617"/>
                  </a:cubicBezTo>
                  <a:cubicBezTo>
                    <a:pt x="619" y="4668"/>
                    <a:pt x="542" y="4668"/>
                    <a:pt x="542" y="4720"/>
                  </a:cubicBezTo>
                  <a:cubicBezTo>
                    <a:pt x="516" y="4746"/>
                    <a:pt x="490" y="4746"/>
                    <a:pt x="464" y="4771"/>
                  </a:cubicBezTo>
                  <a:cubicBezTo>
                    <a:pt x="464" y="4849"/>
                    <a:pt x="413" y="4926"/>
                    <a:pt x="438" y="5004"/>
                  </a:cubicBezTo>
                  <a:cubicBezTo>
                    <a:pt x="464" y="5004"/>
                    <a:pt x="484" y="4997"/>
                    <a:pt x="496" y="4997"/>
                  </a:cubicBezTo>
                  <a:cubicBezTo>
                    <a:pt x="509" y="4997"/>
                    <a:pt x="516" y="5004"/>
                    <a:pt x="516" y="5029"/>
                  </a:cubicBezTo>
                  <a:cubicBezTo>
                    <a:pt x="516" y="5081"/>
                    <a:pt x="516" y="5133"/>
                    <a:pt x="516" y="5184"/>
                  </a:cubicBezTo>
                  <a:cubicBezTo>
                    <a:pt x="516" y="5210"/>
                    <a:pt x="490" y="5236"/>
                    <a:pt x="490" y="5261"/>
                  </a:cubicBezTo>
                  <a:cubicBezTo>
                    <a:pt x="490" y="5261"/>
                    <a:pt x="490" y="5287"/>
                    <a:pt x="490" y="5313"/>
                  </a:cubicBezTo>
                  <a:cubicBezTo>
                    <a:pt x="516" y="5339"/>
                    <a:pt x="516" y="5390"/>
                    <a:pt x="464" y="5442"/>
                  </a:cubicBezTo>
                  <a:lnTo>
                    <a:pt x="464" y="5468"/>
                  </a:lnTo>
                  <a:cubicBezTo>
                    <a:pt x="490" y="5494"/>
                    <a:pt x="542" y="5519"/>
                    <a:pt x="516" y="5597"/>
                  </a:cubicBezTo>
                  <a:cubicBezTo>
                    <a:pt x="490" y="5623"/>
                    <a:pt x="490" y="5629"/>
                    <a:pt x="500" y="5629"/>
                  </a:cubicBezTo>
                  <a:cubicBezTo>
                    <a:pt x="509" y="5629"/>
                    <a:pt x="529" y="5623"/>
                    <a:pt x="542" y="5623"/>
                  </a:cubicBezTo>
                  <a:cubicBezTo>
                    <a:pt x="561" y="5618"/>
                    <a:pt x="574" y="5616"/>
                    <a:pt x="584" y="5616"/>
                  </a:cubicBezTo>
                  <a:cubicBezTo>
                    <a:pt x="628" y="5616"/>
                    <a:pt x="593" y="5658"/>
                    <a:pt x="593" y="5700"/>
                  </a:cubicBezTo>
                  <a:cubicBezTo>
                    <a:pt x="593" y="5752"/>
                    <a:pt x="593" y="5803"/>
                    <a:pt x="542" y="5829"/>
                  </a:cubicBezTo>
                  <a:cubicBezTo>
                    <a:pt x="464" y="5906"/>
                    <a:pt x="464" y="5906"/>
                    <a:pt x="516" y="5984"/>
                  </a:cubicBezTo>
                  <a:cubicBezTo>
                    <a:pt x="537" y="5973"/>
                    <a:pt x="550" y="5967"/>
                    <a:pt x="557" y="5967"/>
                  </a:cubicBezTo>
                  <a:cubicBezTo>
                    <a:pt x="567" y="5967"/>
                    <a:pt x="567" y="5979"/>
                    <a:pt x="567" y="6009"/>
                  </a:cubicBezTo>
                  <a:cubicBezTo>
                    <a:pt x="567" y="6087"/>
                    <a:pt x="567" y="6087"/>
                    <a:pt x="593" y="6113"/>
                  </a:cubicBezTo>
                  <a:cubicBezTo>
                    <a:pt x="619" y="6138"/>
                    <a:pt x="645" y="6164"/>
                    <a:pt x="593" y="6190"/>
                  </a:cubicBezTo>
                  <a:cubicBezTo>
                    <a:pt x="588" y="6195"/>
                    <a:pt x="583" y="6197"/>
                    <a:pt x="578" y="6197"/>
                  </a:cubicBezTo>
                  <a:cubicBezTo>
                    <a:pt x="557" y="6197"/>
                    <a:pt x="536" y="6164"/>
                    <a:pt x="516" y="6164"/>
                  </a:cubicBezTo>
                  <a:lnTo>
                    <a:pt x="516" y="6164"/>
                  </a:lnTo>
                  <a:cubicBezTo>
                    <a:pt x="516" y="6216"/>
                    <a:pt x="516" y="6267"/>
                    <a:pt x="619" y="6267"/>
                  </a:cubicBezTo>
                  <a:cubicBezTo>
                    <a:pt x="619" y="6267"/>
                    <a:pt x="619" y="6293"/>
                    <a:pt x="645" y="6293"/>
                  </a:cubicBezTo>
                  <a:cubicBezTo>
                    <a:pt x="671" y="6345"/>
                    <a:pt x="671" y="6422"/>
                    <a:pt x="645" y="6448"/>
                  </a:cubicBezTo>
                  <a:lnTo>
                    <a:pt x="645" y="6525"/>
                  </a:lnTo>
                  <a:lnTo>
                    <a:pt x="645" y="6603"/>
                  </a:lnTo>
                  <a:cubicBezTo>
                    <a:pt x="671" y="6628"/>
                    <a:pt x="671" y="6654"/>
                    <a:pt x="671" y="6706"/>
                  </a:cubicBezTo>
                  <a:lnTo>
                    <a:pt x="722" y="6757"/>
                  </a:lnTo>
                  <a:cubicBezTo>
                    <a:pt x="737" y="6788"/>
                    <a:pt x="752" y="6800"/>
                    <a:pt x="773" y="6800"/>
                  </a:cubicBezTo>
                  <a:cubicBezTo>
                    <a:pt x="787" y="6800"/>
                    <a:pt x="804" y="6794"/>
                    <a:pt x="825" y="6783"/>
                  </a:cubicBezTo>
                  <a:lnTo>
                    <a:pt x="877" y="6783"/>
                  </a:lnTo>
                  <a:cubicBezTo>
                    <a:pt x="886" y="6756"/>
                    <a:pt x="902" y="6748"/>
                    <a:pt x="920" y="6748"/>
                  </a:cubicBezTo>
                  <a:cubicBezTo>
                    <a:pt x="946" y="6748"/>
                    <a:pt x="978" y="6763"/>
                    <a:pt x="1006" y="6763"/>
                  </a:cubicBezTo>
                  <a:cubicBezTo>
                    <a:pt x="1015" y="6763"/>
                    <a:pt x="1024" y="6761"/>
                    <a:pt x="1032" y="6757"/>
                  </a:cubicBezTo>
                  <a:cubicBezTo>
                    <a:pt x="1036" y="6755"/>
                    <a:pt x="1040" y="6754"/>
                    <a:pt x="1044" y="6754"/>
                  </a:cubicBezTo>
                  <a:cubicBezTo>
                    <a:pt x="1083" y="6754"/>
                    <a:pt x="1083" y="6865"/>
                    <a:pt x="1083" y="6912"/>
                  </a:cubicBezTo>
                  <a:cubicBezTo>
                    <a:pt x="1057" y="6938"/>
                    <a:pt x="1057" y="6964"/>
                    <a:pt x="1032" y="6989"/>
                  </a:cubicBezTo>
                  <a:cubicBezTo>
                    <a:pt x="1032" y="7041"/>
                    <a:pt x="1083" y="7118"/>
                    <a:pt x="1083" y="7170"/>
                  </a:cubicBezTo>
                  <a:cubicBezTo>
                    <a:pt x="1161" y="7273"/>
                    <a:pt x="1161" y="7402"/>
                    <a:pt x="1135" y="7505"/>
                  </a:cubicBezTo>
                  <a:lnTo>
                    <a:pt x="1135" y="7557"/>
                  </a:lnTo>
                  <a:cubicBezTo>
                    <a:pt x="1109" y="7583"/>
                    <a:pt x="1109" y="7608"/>
                    <a:pt x="1109" y="7608"/>
                  </a:cubicBezTo>
                  <a:cubicBezTo>
                    <a:pt x="1083" y="7686"/>
                    <a:pt x="1109" y="7763"/>
                    <a:pt x="1135" y="7815"/>
                  </a:cubicBezTo>
                  <a:cubicBezTo>
                    <a:pt x="1186" y="7815"/>
                    <a:pt x="1186" y="7866"/>
                    <a:pt x="1186" y="7892"/>
                  </a:cubicBezTo>
                  <a:lnTo>
                    <a:pt x="1186" y="8021"/>
                  </a:lnTo>
                  <a:cubicBezTo>
                    <a:pt x="1186" y="8047"/>
                    <a:pt x="1186" y="8098"/>
                    <a:pt x="1186" y="8124"/>
                  </a:cubicBezTo>
                  <a:cubicBezTo>
                    <a:pt x="1212" y="8150"/>
                    <a:pt x="1212" y="8176"/>
                    <a:pt x="1186" y="8202"/>
                  </a:cubicBezTo>
                  <a:cubicBezTo>
                    <a:pt x="1135" y="8253"/>
                    <a:pt x="1161" y="8305"/>
                    <a:pt x="1186" y="8356"/>
                  </a:cubicBezTo>
                  <a:cubicBezTo>
                    <a:pt x="1212" y="8382"/>
                    <a:pt x="1186" y="8408"/>
                    <a:pt x="1186" y="8460"/>
                  </a:cubicBezTo>
                  <a:cubicBezTo>
                    <a:pt x="1186" y="8485"/>
                    <a:pt x="1186" y="8588"/>
                    <a:pt x="1161" y="8666"/>
                  </a:cubicBezTo>
                  <a:cubicBezTo>
                    <a:pt x="1161" y="8666"/>
                    <a:pt x="1161" y="8692"/>
                    <a:pt x="1135" y="8692"/>
                  </a:cubicBezTo>
                  <a:cubicBezTo>
                    <a:pt x="1083" y="8717"/>
                    <a:pt x="1109" y="8743"/>
                    <a:pt x="1135" y="8769"/>
                  </a:cubicBezTo>
                  <a:cubicBezTo>
                    <a:pt x="1161" y="8769"/>
                    <a:pt x="1161" y="8795"/>
                    <a:pt x="1186" y="8795"/>
                  </a:cubicBezTo>
                  <a:cubicBezTo>
                    <a:pt x="1212" y="8821"/>
                    <a:pt x="1212" y="8821"/>
                    <a:pt x="1186" y="8821"/>
                  </a:cubicBezTo>
                  <a:cubicBezTo>
                    <a:pt x="1186" y="8846"/>
                    <a:pt x="1186" y="8846"/>
                    <a:pt x="1186" y="8846"/>
                  </a:cubicBezTo>
                  <a:cubicBezTo>
                    <a:pt x="1109" y="8950"/>
                    <a:pt x="1109" y="8950"/>
                    <a:pt x="1109" y="9027"/>
                  </a:cubicBezTo>
                  <a:cubicBezTo>
                    <a:pt x="1083" y="9130"/>
                    <a:pt x="1057" y="9130"/>
                    <a:pt x="1083" y="9182"/>
                  </a:cubicBezTo>
                  <a:cubicBezTo>
                    <a:pt x="1083" y="9233"/>
                    <a:pt x="1057" y="9285"/>
                    <a:pt x="1057" y="9336"/>
                  </a:cubicBezTo>
                  <a:cubicBezTo>
                    <a:pt x="1109" y="9388"/>
                    <a:pt x="1057" y="9465"/>
                    <a:pt x="1083" y="9517"/>
                  </a:cubicBezTo>
                  <a:cubicBezTo>
                    <a:pt x="1135" y="9543"/>
                    <a:pt x="1083" y="9543"/>
                    <a:pt x="1057" y="9543"/>
                  </a:cubicBezTo>
                  <a:cubicBezTo>
                    <a:pt x="1032" y="9543"/>
                    <a:pt x="1032" y="9594"/>
                    <a:pt x="1006" y="9594"/>
                  </a:cubicBezTo>
                  <a:lnTo>
                    <a:pt x="954" y="9620"/>
                  </a:lnTo>
                  <a:lnTo>
                    <a:pt x="1083" y="9672"/>
                  </a:lnTo>
                  <a:cubicBezTo>
                    <a:pt x="1109" y="9672"/>
                    <a:pt x="1135" y="9697"/>
                    <a:pt x="1135" y="9749"/>
                  </a:cubicBezTo>
                  <a:lnTo>
                    <a:pt x="1186" y="9749"/>
                  </a:lnTo>
                  <a:cubicBezTo>
                    <a:pt x="1212" y="9749"/>
                    <a:pt x="1186" y="9775"/>
                    <a:pt x="1186" y="9775"/>
                  </a:cubicBezTo>
                  <a:lnTo>
                    <a:pt x="1186" y="9801"/>
                  </a:lnTo>
                  <a:cubicBezTo>
                    <a:pt x="1238" y="9878"/>
                    <a:pt x="1238" y="9878"/>
                    <a:pt x="1186" y="9955"/>
                  </a:cubicBezTo>
                  <a:cubicBezTo>
                    <a:pt x="1135" y="10007"/>
                    <a:pt x="1109" y="10059"/>
                    <a:pt x="1083" y="10136"/>
                  </a:cubicBezTo>
                  <a:cubicBezTo>
                    <a:pt x="1083" y="10162"/>
                    <a:pt x="1083" y="10188"/>
                    <a:pt x="1083" y="10213"/>
                  </a:cubicBezTo>
                  <a:cubicBezTo>
                    <a:pt x="1057" y="10265"/>
                    <a:pt x="1083" y="10342"/>
                    <a:pt x="1135" y="10394"/>
                  </a:cubicBezTo>
                  <a:cubicBezTo>
                    <a:pt x="1135" y="10368"/>
                    <a:pt x="1161" y="10368"/>
                    <a:pt x="1161" y="10368"/>
                  </a:cubicBezTo>
                  <a:cubicBezTo>
                    <a:pt x="1186" y="10368"/>
                    <a:pt x="1186" y="10368"/>
                    <a:pt x="1161" y="10394"/>
                  </a:cubicBezTo>
                  <a:cubicBezTo>
                    <a:pt x="1161" y="10420"/>
                    <a:pt x="1161" y="10445"/>
                    <a:pt x="1135" y="10471"/>
                  </a:cubicBezTo>
                  <a:cubicBezTo>
                    <a:pt x="1135" y="10523"/>
                    <a:pt x="1161" y="10549"/>
                    <a:pt x="1186" y="10574"/>
                  </a:cubicBezTo>
                  <a:cubicBezTo>
                    <a:pt x="1238" y="10626"/>
                    <a:pt x="1264" y="10678"/>
                    <a:pt x="1238" y="10729"/>
                  </a:cubicBezTo>
                  <a:cubicBezTo>
                    <a:pt x="1212" y="10781"/>
                    <a:pt x="1212" y="10806"/>
                    <a:pt x="1264" y="10832"/>
                  </a:cubicBezTo>
                  <a:cubicBezTo>
                    <a:pt x="1290" y="10858"/>
                    <a:pt x="1238" y="10884"/>
                    <a:pt x="1212" y="10910"/>
                  </a:cubicBezTo>
                  <a:cubicBezTo>
                    <a:pt x="1186" y="10910"/>
                    <a:pt x="1186" y="10961"/>
                    <a:pt x="1212" y="10987"/>
                  </a:cubicBezTo>
                  <a:cubicBezTo>
                    <a:pt x="1264" y="11013"/>
                    <a:pt x="1290" y="11064"/>
                    <a:pt x="1290" y="11142"/>
                  </a:cubicBezTo>
                  <a:cubicBezTo>
                    <a:pt x="1315" y="11219"/>
                    <a:pt x="1315" y="11322"/>
                    <a:pt x="1290" y="11400"/>
                  </a:cubicBezTo>
                  <a:cubicBezTo>
                    <a:pt x="1290" y="11451"/>
                    <a:pt x="1290" y="11503"/>
                    <a:pt x="1290" y="11554"/>
                  </a:cubicBezTo>
                  <a:cubicBezTo>
                    <a:pt x="1315" y="11632"/>
                    <a:pt x="1315" y="11709"/>
                    <a:pt x="1290" y="11787"/>
                  </a:cubicBezTo>
                  <a:cubicBezTo>
                    <a:pt x="1290" y="11812"/>
                    <a:pt x="1290" y="11812"/>
                    <a:pt x="1315" y="11838"/>
                  </a:cubicBezTo>
                  <a:cubicBezTo>
                    <a:pt x="1367" y="11890"/>
                    <a:pt x="1393" y="11967"/>
                    <a:pt x="1367" y="12044"/>
                  </a:cubicBezTo>
                  <a:cubicBezTo>
                    <a:pt x="1367" y="12070"/>
                    <a:pt x="1393" y="12096"/>
                    <a:pt x="1393" y="12096"/>
                  </a:cubicBezTo>
                  <a:cubicBezTo>
                    <a:pt x="1341" y="12173"/>
                    <a:pt x="1393" y="12225"/>
                    <a:pt x="1419" y="12302"/>
                  </a:cubicBezTo>
                  <a:cubicBezTo>
                    <a:pt x="1419" y="12354"/>
                    <a:pt x="1419" y="12431"/>
                    <a:pt x="1419" y="12483"/>
                  </a:cubicBezTo>
                  <a:cubicBezTo>
                    <a:pt x="1419" y="12560"/>
                    <a:pt x="1419" y="12534"/>
                    <a:pt x="1419" y="12560"/>
                  </a:cubicBezTo>
                  <a:cubicBezTo>
                    <a:pt x="1393" y="12586"/>
                    <a:pt x="1367" y="12638"/>
                    <a:pt x="1367" y="12689"/>
                  </a:cubicBezTo>
                  <a:cubicBezTo>
                    <a:pt x="1393" y="12741"/>
                    <a:pt x="1367" y="12818"/>
                    <a:pt x="1367" y="12870"/>
                  </a:cubicBezTo>
                  <a:cubicBezTo>
                    <a:pt x="1367" y="12921"/>
                    <a:pt x="1315" y="12896"/>
                    <a:pt x="1290" y="12921"/>
                  </a:cubicBezTo>
                  <a:lnTo>
                    <a:pt x="1290" y="12947"/>
                  </a:lnTo>
                  <a:cubicBezTo>
                    <a:pt x="1290" y="12999"/>
                    <a:pt x="1341" y="13050"/>
                    <a:pt x="1290" y="13102"/>
                  </a:cubicBezTo>
                  <a:cubicBezTo>
                    <a:pt x="1264" y="13128"/>
                    <a:pt x="1264" y="13134"/>
                    <a:pt x="1273" y="13134"/>
                  </a:cubicBezTo>
                  <a:cubicBezTo>
                    <a:pt x="1283" y="13134"/>
                    <a:pt x="1302" y="13128"/>
                    <a:pt x="1315" y="13128"/>
                  </a:cubicBezTo>
                  <a:cubicBezTo>
                    <a:pt x="1341" y="13153"/>
                    <a:pt x="1393" y="13205"/>
                    <a:pt x="1341" y="13231"/>
                  </a:cubicBezTo>
                  <a:lnTo>
                    <a:pt x="1341" y="13257"/>
                  </a:lnTo>
                  <a:lnTo>
                    <a:pt x="1341" y="13308"/>
                  </a:lnTo>
                  <a:cubicBezTo>
                    <a:pt x="1419" y="13411"/>
                    <a:pt x="1393" y="13437"/>
                    <a:pt x="1290" y="13489"/>
                  </a:cubicBezTo>
                  <a:cubicBezTo>
                    <a:pt x="1290" y="13566"/>
                    <a:pt x="1290" y="13618"/>
                    <a:pt x="1264" y="13669"/>
                  </a:cubicBezTo>
                  <a:cubicBezTo>
                    <a:pt x="1315" y="13669"/>
                    <a:pt x="1290" y="13721"/>
                    <a:pt x="1290" y="13747"/>
                  </a:cubicBezTo>
                  <a:cubicBezTo>
                    <a:pt x="1302" y="13760"/>
                    <a:pt x="1315" y="13766"/>
                    <a:pt x="1328" y="13766"/>
                  </a:cubicBezTo>
                  <a:cubicBezTo>
                    <a:pt x="1341" y="13766"/>
                    <a:pt x="1354" y="13760"/>
                    <a:pt x="1367" y="13747"/>
                  </a:cubicBezTo>
                  <a:cubicBezTo>
                    <a:pt x="1386" y="13740"/>
                    <a:pt x="1401" y="13737"/>
                    <a:pt x="1412" y="13737"/>
                  </a:cubicBezTo>
                  <a:cubicBezTo>
                    <a:pt x="1444" y="13737"/>
                    <a:pt x="1444" y="13766"/>
                    <a:pt x="1444" y="13824"/>
                  </a:cubicBezTo>
                  <a:cubicBezTo>
                    <a:pt x="1522" y="13824"/>
                    <a:pt x="1522" y="13824"/>
                    <a:pt x="1496" y="13876"/>
                  </a:cubicBezTo>
                  <a:cubicBezTo>
                    <a:pt x="1480" y="13925"/>
                    <a:pt x="1484" y="13943"/>
                    <a:pt x="1502" y="13943"/>
                  </a:cubicBezTo>
                  <a:cubicBezTo>
                    <a:pt x="1513" y="13943"/>
                    <a:pt x="1529" y="13937"/>
                    <a:pt x="1547" y="13927"/>
                  </a:cubicBezTo>
                  <a:cubicBezTo>
                    <a:pt x="1599" y="13927"/>
                    <a:pt x="1573" y="13953"/>
                    <a:pt x="1573" y="13979"/>
                  </a:cubicBezTo>
                  <a:cubicBezTo>
                    <a:pt x="1573" y="14005"/>
                    <a:pt x="1547" y="14005"/>
                    <a:pt x="1547" y="14005"/>
                  </a:cubicBezTo>
                  <a:cubicBezTo>
                    <a:pt x="1522" y="14030"/>
                    <a:pt x="1522" y="14056"/>
                    <a:pt x="1522" y="14082"/>
                  </a:cubicBezTo>
                  <a:lnTo>
                    <a:pt x="1547" y="14082"/>
                  </a:lnTo>
                  <a:cubicBezTo>
                    <a:pt x="1565" y="14082"/>
                    <a:pt x="1582" y="14070"/>
                    <a:pt x="1599" y="14070"/>
                  </a:cubicBezTo>
                  <a:cubicBezTo>
                    <a:pt x="1608" y="14070"/>
                    <a:pt x="1616" y="14073"/>
                    <a:pt x="1625" y="14082"/>
                  </a:cubicBezTo>
                  <a:cubicBezTo>
                    <a:pt x="1651" y="14108"/>
                    <a:pt x="1676" y="14159"/>
                    <a:pt x="1676" y="14185"/>
                  </a:cubicBezTo>
                  <a:cubicBezTo>
                    <a:pt x="1651" y="14237"/>
                    <a:pt x="1651" y="14262"/>
                    <a:pt x="1651" y="14314"/>
                  </a:cubicBezTo>
                  <a:lnTo>
                    <a:pt x="1651" y="14391"/>
                  </a:lnTo>
                  <a:cubicBezTo>
                    <a:pt x="1651" y="14417"/>
                    <a:pt x="1651" y="14495"/>
                    <a:pt x="1676" y="14520"/>
                  </a:cubicBezTo>
                  <a:cubicBezTo>
                    <a:pt x="1728" y="14572"/>
                    <a:pt x="1728" y="14675"/>
                    <a:pt x="1702" y="14727"/>
                  </a:cubicBezTo>
                  <a:cubicBezTo>
                    <a:pt x="1676" y="14778"/>
                    <a:pt x="1651" y="14830"/>
                    <a:pt x="1676" y="14907"/>
                  </a:cubicBezTo>
                  <a:cubicBezTo>
                    <a:pt x="1665" y="14911"/>
                    <a:pt x="1654" y="14912"/>
                    <a:pt x="1643" y="14912"/>
                  </a:cubicBezTo>
                  <a:cubicBezTo>
                    <a:pt x="1577" y="14912"/>
                    <a:pt x="1514" y="14856"/>
                    <a:pt x="1470" y="14856"/>
                  </a:cubicBezTo>
                  <a:cubicBezTo>
                    <a:pt x="1470" y="14907"/>
                    <a:pt x="1444" y="14985"/>
                    <a:pt x="1470" y="15036"/>
                  </a:cubicBezTo>
                  <a:cubicBezTo>
                    <a:pt x="1522" y="15088"/>
                    <a:pt x="1470" y="15088"/>
                    <a:pt x="1470" y="15114"/>
                  </a:cubicBezTo>
                  <a:cubicBezTo>
                    <a:pt x="1470" y="15114"/>
                    <a:pt x="1419" y="15165"/>
                    <a:pt x="1496" y="15191"/>
                  </a:cubicBezTo>
                  <a:lnTo>
                    <a:pt x="1496" y="15243"/>
                  </a:lnTo>
                  <a:cubicBezTo>
                    <a:pt x="1444" y="15320"/>
                    <a:pt x="1496" y="15397"/>
                    <a:pt x="1470" y="15475"/>
                  </a:cubicBezTo>
                  <a:cubicBezTo>
                    <a:pt x="1444" y="15526"/>
                    <a:pt x="1444" y="15578"/>
                    <a:pt x="1470" y="15629"/>
                  </a:cubicBezTo>
                  <a:cubicBezTo>
                    <a:pt x="1470" y="15681"/>
                    <a:pt x="1470" y="15707"/>
                    <a:pt x="1470" y="15758"/>
                  </a:cubicBezTo>
                  <a:cubicBezTo>
                    <a:pt x="1444" y="15810"/>
                    <a:pt x="1444" y="15861"/>
                    <a:pt x="1470" y="15913"/>
                  </a:cubicBezTo>
                  <a:cubicBezTo>
                    <a:pt x="1496" y="15965"/>
                    <a:pt x="1496" y="16042"/>
                    <a:pt x="1444" y="16119"/>
                  </a:cubicBezTo>
                  <a:cubicBezTo>
                    <a:pt x="1419" y="16145"/>
                    <a:pt x="1393" y="16171"/>
                    <a:pt x="1393" y="16197"/>
                  </a:cubicBezTo>
                  <a:lnTo>
                    <a:pt x="1444" y="16223"/>
                  </a:lnTo>
                  <a:cubicBezTo>
                    <a:pt x="1547" y="16274"/>
                    <a:pt x="1547" y="16274"/>
                    <a:pt x="1496" y="16403"/>
                  </a:cubicBezTo>
                  <a:cubicBezTo>
                    <a:pt x="1496" y="16429"/>
                    <a:pt x="1573" y="16455"/>
                    <a:pt x="1496" y="16506"/>
                  </a:cubicBezTo>
                  <a:lnTo>
                    <a:pt x="1496" y="16532"/>
                  </a:lnTo>
                  <a:cubicBezTo>
                    <a:pt x="1547" y="16584"/>
                    <a:pt x="1547" y="16661"/>
                    <a:pt x="1522" y="16713"/>
                  </a:cubicBezTo>
                  <a:lnTo>
                    <a:pt x="1522" y="16738"/>
                  </a:lnTo>
                  <a:cubicBezTo>
                    <a:pt x="1625" y="16893"/>
                    <a:pt x="1522" y="16996"/>
                    <a:pt x="1444" y="17074"/>
                  </a:cubicBezTo>
                  <a:cubicBezTo>
                    <a:pt x="1444" y="17074"/>
                    <a:pt x="1444" y="17099"/>
                    <a:pt x="1444" y="17099"/>
                  </a:cubicBezTo>
                  <a:cubicBezTo>
                    <a:pt x="1470" y="17177"/>
                    <a:pt x="1470" y="17280"/>
                    <a:pt x="1444" y="17357"/>
                  </a:cubicBezTo>
                  <a:cubicBezTo>
                    <a:pt x="1470" y="17357"/>
                    <a:pt x="1496" y="17357"/>
                    <a:pt x="1496" y="17409"/>
                  </a:cubicBezTo>
                  <a:cubicBezTo>
                    <a:pt x="1496" y="17435"/>
                    <a:pt x="1496" y="17486"/>
                    <a:pt x="1444" y="17512"/>
                  </a:cubicBezTo>
                  <a:cubicBezTo>
                    <a:pt x="1470" y="17589"/>
                    <a:pt x="1522" y="17693"/>
                    <a:pt x="1470" y="17796"/>
                  </a:cubicBezTo>
                  <a:cubicBezTo>
                    <a:pt x="1496" y="17847"/>
                    <a:pt x="1522" y="17822"/>
                    <a:pt x="1547" y="17899"/>
                  </a:cubicBezTo>
                  <a:cubicBezTo>
                    <a:pt x="1547" y="17899"/>
                    <a:pt x="1573" y="17899"/>
                    <a:pt x="1573" y="17976"/>
                  </a:cubicBezTo>
                  <a:cubicBezTo>
                    <a:pt x="1599" y="18002"/>
                    <a:pt x="1599" y="18054"/>
                    <a:pt x="1573" y="18079"/>
                  </a:cubicBezTo>
                  <a:cubicBezTo>
                    <a:pt x="1599" y="18157"/>
                    <a:pt x="1547" y="18183"/>
                    <a:pt x="1547" y="18234"/>
                  </a:cubicBezTo>
                  <a:cubicBezTo>
                    <a:pt x="1547" y="18286"/>
                    <a:pt x="1599" y="18312"/>
                    <a:pt x="1547" y="18337"/>
                  </a:cubicBezTo>
                  <a:cubicBezTo>
                    <a:pt x="1547" y="18441"/>
                    <a:pt x="1444" y="18466"/>
                    <a:pt x="1444" y="18570"/>
                  </a:cubicBezTo>
                  <a:cubicBezTo>
                    <a:pt x="1367" y="18647"/>
                    <a:pt x="1444" y="18724"/>
                    <a:pt x="1470" y="18776"/>
                  </a:cubicBezTo>
                  <a:lnTo>
                    <a:pt x="1522" y="18776"/>
                  </a:lnTo>
                  <a:cubicBezTo>
                    <a:pt x="1522" y="18763"/>
                    <a:pt x="1528" y="18757"/>
                    <a:pt x="1541" y="18757"/>
                  </a:cubicBezTo>
                  <a:cubicBezTo>
                    <a:pt x="1554" y="18757"/>
                    <a:pt x="1573" y="18763"/>
                    <a:pt x="1599" y="18776"/>
                  </a:cubicBezTo>
                  <a:cubicBezTo>
                    <a:pt x="1625" y="18827"/>
                    <a:pt x="1651" y="18879"/>
                    <a:pt x="1625" y="18931"/>
                  </a:cubicBezTo>
                  <a:cubicBezTo>
                    <a:pt x="1625" y="18956"/>
                    <a:pt x="1625" y="18982"/>
                    <a:pt x="1625" y="18982"/>
                  </a:cubicBezTo>
                  <a:cubicBezTo>
                    <a:pt x="1625" y="19020"/>
                    <a:pt x="1611" y="19044"/>
                    <a:pt x="1593" y="19044"/>
                  </a:cubicBezTo>
                  <a:cubicBezTo>
                    <a:pt x="1587" y="19044"/>
                    <a:pt x="1580" y="19041"/>
                    <a:pt x="1573" y="19034"/>
                  </a:cubicBezTo>
                  <a:cubicBezTo>
                    <a:pt x="1522" y="19034"/>
                    <a:pt x="1470" y="19034"/>
                    <a:pt x="1444" y="19085"/>
                  </a:cubicBezTo>
                  <a:cubicBezTo>
                    <a:pt x="1419" y="19111"/>
                    <a:pt x="1393" y="19163"/>
                    <a:pt x="1419" y="19188"/>
                  </a:cubicBezTo>
                  <a:cubicBezTo>
                    <a:pt x="1444" y="19240"/>
                    <a:pt x="1470" y="19266"/>
                    <a:pt x="1470" y="19317"/>
                  </a:cubicBezTo>
                  <a:cubicBezTo>
                    <a:pt x="1496" y="19369"/>
                    <a:pt x="1496" y="19395"/>
                    <a:pt x="1496" y="19446"/>
                  </a:cubicBezTo>
                  <a:cubicBezTo>
                    <a:pt x="1522" y="19472"/>
                    <a:pt x="1496" y="19498"/>
                    <a:pt x="1496" y="19524"/>
                  </a:cubicBezTo>
                  <a:cubicBezTo>
                    <a:pt x="1444" y="19550"/>
                    <a:pt x="1444" y="19601"/>
                    <a:pt x="1496" y="19627"/>
                  </a:cubicBezTo>
                  <a:cubicBezTo>
                    <a:pt x="1573" y="19704"/>
                    <a:pt x="1573" y="19807"/>
                    <a:pt x="1522" y="19885"/>
                  </a:cubicBezTo>
                  <a:cubicBezTo>
                    <a:pt x="1496" y="19962"/>
                    <a:pt x="1496" y="20014"/>
                    <a:pt x="1496" y="20091"/>
                  </a:cubicBezTo>
                  <a:cubicBezTo>
                    <a:pt x="1496" y="20117"/>
                    <a:pt x="1496" y="20169"/>
                    <a:pt x="1470" y="20169"/>
                  </a:cubicBezTo>
                  <a:cubicBezTo>
                    <a:pt x="1444" y="20194"/>
                    <a:pt x="1419" y="20246"/>
                    <a:pt x="1444" y="20272"/>
                  </a:cubicBezTo>
                  <a:cubicBezTo>
                    <a:pt x="1444" y="20323"/>
                    <a:pt x="1470" y="20349"/>
                    <a:pt x="1444" y="20375"/>
                  </a:cubicBezTo>
                  <a:cubicBezTo>
                    <a:pt x="1419" y="20426"/>
                    <a:pt x="1393" y="20401"/>
                    <a:pt x="1444" y="20426"/>
                  </a:cubicBezTo>
                  <a:cubicBezTo>
                    <a:pt x="1496" y="20478"/>
                    <a:pt x="1522" y="20555"/>
                    <a:pt x="1522" y="20607"/>
                  </a:cubicBezTo>
                  <a:cubicBezTo>
                    <a:pt x="1522" y="20633"/>
                    <a:pt x="1547" y="20684"/>
                    <a:pt x="1547" y="20710"/>
                  </a:cubicBezTo>
                  <a:cubicBezTo>
                    <a:pt x="1547" y="20736"/>
                    <a:pt x="1573" y="20736"/>
                    <a:pt x="1573" y="20762"/>
                  </a:cubicBezTo>
                  <a:cubicBezTo>
                    <a:pt x="1547" y="20788"/>
                    <a:pt x="1573" y="20865"/>
                    <a:pt x="1573" y="20916"/>
                  </a:cubicBezTo>
                  <a:cubicBezTo>
                    <a:pt x="1573" y="20968"/>
                    <a:pt x="1573" y="21020"/>
                    <a:pt x="1599" y="21071"/>
                  </a:cubicBezTo>
                  <a:cubicBezTo>
                    <a:pt x="1599" y="21071"/>
                    <a:pt x="1599" y="21123"/>
                    <a:pt x="1573" y="21123"/>
                  </a:cubicBezTo>
                  <a:cubicBezTo>
                    <a:pt x="1547" y="21226"/>
                    <a:pt x="1573" y="21303"/>
                    <a:pt x="1522" y="21381"/>
                  </a:cubicBezTo>
                  <a:cubicBezTo>
                    <a:pt x="1522" y="21381"/>
                    <a:pt x="1522" y="21407"/>
                    <a:pt x="1547" y="21407"/>
                  </a:cubicBezTo>
                  <a:lnTo>
                    <a:pt x="1599" y="21432"/>
                  </a:lnTo>
                  <a:cubicBezTo>
                    <a:pt x="1599" y="21458"/>
                    <a:pt x="1573" y="21458"/>
                    <a:pt x="1573" y="21484"/>
                  </a:cubicBezTo>
                  <a:cubicBezTo>
                    <a:pt x="1573" y="21484"/>
                    <a:pt x="1522" y="21510"/>
                    <a:pt x="1547" y="21535"/>
                  </a:cubicBezTo>
                  <a:cubicBezTo>
                    <a:pt x="1573" y="21535"/>
                    <a:pt x="1599" y="21639"/>
                    <a:pt x="1599" y="21716"/>
                  </a:cubicBezTo>
                  <a:cubicBezTo>
                    <a:pt x="1625" y="21793"/>
                    <a:pt x="1573" y="21845"/>
                    <a:pt x="1599" y="21922"/>
                  </a:cubicBezTo>
                  <a:cubicBezTo>
                    <a:pt x="1599" y="22000"/>
                    <a:pt x="1625" y="22000"/>
                    <a:pt x="1625" y="22051"/>
                  </a:cubicBezTo>
                  <a:cubicBezTo>
                    <a:pt x="1651" y="22077"/>
                    <a:pt x="1625" y="22103"/>
                    <a:pt x="1625" y="22129"/>
                  </a:cubicBezTo>
                  <a:cubicBezTo>
                    <a:pt x="1599" y="22129"/>
                    <a:pt x="1599" y="22180"/>
                    <a:pt x="1625" y="22206"/>
                  </a:cubicBezTo>
                  <a:cubicBezTo>
                    <a:pt x="1625" y="22232"/>
                    <a:pt x="1625" y="22232"/>
                    <a:pt x="1651" y="22258"/>
                  </a:cubicBezTo>
                  <a:cubicBezTo>
                    <a:pt x="1625" y="22309"/>
                    <a:pt x="1625" y="22361"/>
                    <a:pt x="1651" y="22412"/>
                  </a:cubicBezTo>
                  <a:cubicBezTo>
                    <a:pt x="1651" y="22438"/>
                    <a:pt x="1625" y="22464"/>
                    <a:pt x="1599" y="22490"/>
                  </a:cubicBezTo>
                  <a:lnTo>
                    <a:pt x="1599" y="22516"/>
                  </a:lnTo>
                  <a:lnTo>
                    <a:pt x="1625" y="22541"/>
                  </a:lnTo>
                  <a:cubicBezTo>
                    <a:pt x="1702" y="22593"/>
                    <a:pt x="1625" y="22619"/>
                    <a:pt x="1625" y="22670"/>
                  </a:cubicBezTo>
                  <a:cubicBezTo>
                    <a:pt x="1702" y="22670"/>
                    <a:pt x="1702" y="22670"/>
                    <a:pt x="1676" y="22722"/>
                  </a:cubicBezTo>
                  <a:cubicBezTo>
                    <a:pt x="1676" y="22748"/>
                    <a:pt x="1651" y="22799"/>
                    <a:pt x="1625" y="22799"/>
                  </a:cubicBezTo>
                  <a:lnTo>
                    <a:pt x="1625" y="22851"/>
                  </a:lnTo>
                  <a:cubicBezTo>
                    <a:pt x="1625" y="22851"/>
                    <a:pt x="1702" y="22928"/>
                    <a:pt x="1625" y="23006"/>
                  </a:cubicBezTo>
                  <a:lnTo>
                    <a:pt x="1625" y="23031"/>
                  </a:lnTo>
                  <a:lnTo>
                    <a:pt x="1676" y="23031"/>
                  </a:lnTo>
                  <a:lnTo>
                    <a:pt x="1676" y="23057"/>
                  </a:lnTo>
                  <a:lnTo>
                    <a:pt x="1625" y="23134"/>
                  </a:lnTo>
                  <a:cubicBezTo>
                    <a:pt x="1651" y="23134"/>
                    <a:pt x="1676" y="23134"/>
                    <a:pt x="1676" y="23160"/>
                  </a:cubicBezTo>
                  <a:cubicBezTo>
                    <a:pt x="1676" y="23186"/>
                    <a:pt x="1676" y="23186"/>
                    <a:pt x="1676" y="23212"/>
                  </a:cubicBezTo>
                  <a:cubicBezTo>
                    <a:pt x="1676" y="23263"/>
                    <a:pt x="1651" y="23289"/>
                    <a:pt x="1599" y="23289"/>
                  </a:cubicBezTo>
                  <a:cubicBezTo>
                    <a:pt x="1547" y="23289"/>
                    <a:pt x="1573" y="23289"/>
                    <a:pt x="1547" y="23315"/>
                  </a:cubicBezTo>
                  <a:lnTo>
                    <a:pt x="1496" y="23315"/>
                  </a:lnTo>
                  <a:lnTo>
                    <a:pt x="1496" y="23263"/>
                  </a:lnTo>
                  <a:cubicBezTo>
                    <a:pt x="1470" y="23263"/>
                    <a:pt x="1444" y="23263"/>
                    <a:pt x="1419" y="23315"/>
                  </a:cubicBezTo>
                  <a:cubicBezTo>
                    <a:pt x="1419" y="23315"/>
                    <a:pt x="1419" y="23341"/>
                    <a:pt x="1393" y="23367"/>
                  </a:cubicBezTo>
                  <a:cubicBezTo>
                    <a:pt x="1444" y="23392"/>
                    <a:pt x="1444" y="23470"/>
                    <a:pt x="1470" y="23496"/>
                  </a:cubicBezTo>
                  <a:cubicBezTo>
                    <a:pt x="1522" y="23496"/>
                    <a:pt x="1547" y="23496"/>
                    <a:pt x="1547" y="23547"/>
                  </a:cubicBezTo>
                  <a:cubicBezTo>
                    <a:pt x="1547" y="23599"/>
                    <a:pt x="1522" y="23599"/>
                    <a:pt x="1470" y="23599"/>
                  </a:cubicBezTo>
                  <a:cubicBezTo>
                    <a:pt x="1470" y="23676"/>
                    <a:pt x="1496" y="23753"/>
                    <a:pt x="1444" y="23805"/>
                  </a:cubicBezTo>
                  <a:cubicBezTo>
                    <a:pt x="1393" y="23857"/>
                    <a:pt x="1393" y="23908"/>
                    <a:pt x="1419" y="23986"/>
                  </a:cubicBezTo>
                  <a:cubicBezTo>
                    <a:pt x="1419" y="24037"/>
                    <a:pt x="1419" y="24089"/>
                    <a:pt x="1419" y="24140"/>
                  </a:cubicBezTo>
                  <a:cubicBezTo>
                    <a:pt x="1419" y="24140"/>
                    <a:pt x="1419" y="24222"/>
                    <a:pt x="1455" y="24222"/>
                  </a:cubicBezTo>
                  <a:cubicBezTo>
                    <a:pt x="1459" y="24222"/>
                    <a:pt x="1464" y="24221"/>
                    <a:pt x="1470" y="24218"/>
                  </a:cubicBezTo>
                  <a:cubicBezTo>
                    <a:pt x="1522" y="24218"/>
                    <a:pt x="1522" y="24269"/>
                    <a:pt x="1522" y="24295"/>
                  </a:cubicBezTo>
                  <a:cubicBezTo>
                    <a:pt x="1573" y="24347"/>
                    <a:pt x="1547" y="24424"/>
                    <a:pt x="1522" y="24476"/>
                  </a:cubicBezTo>
                  <a:cubicBezTo>
                    <a:pt x="1496" y="24579"/>
                    <a:pt x="1470" y="24708"/>
                    <a:pt x="1470" y="24811"/>
                  </a:cubicBezTo>
                  <a:cubicBezTo>
                    <a:pt x="1470" y="24888"/>
                    <a:pt x="1419" y="24940"/>
                    <a:pt x="1419" y="24991"/>
                  </a:cubicBezTo>
                  <a:cubicBezTo>
                    <a:pt x="1470" y="25017"/>
                    <a:pt x="1470" y="25017"/>
                    <a:pt x="1419" y="25069"/>
                  </a:cubicBezTo>
                  <a:lnTo>
                    <a:pt x="1419" y="25120"/>
                  </a:lnTo>
                  <a:cubicBezTo>
                    <a:pt x="1470" y="25120"/>
                    <a:pt x="1470" y="25146"/>
                    <a:pt x="1444" y="25198"/>
                  </a:cubicBezTo>
                  <a:cubicBezTo>
                    <a:pt x="1470" y="25198"/>
                    <a:pt x="1444" y="25224"/>
                    <a:pt x="1444" y="25224"/>
                  </a:cubicBezTo>
                  <a:cubicBezTo>
                    <a:pt x="1444" y="25275"/>
                    <a:pt x="1444" y="25327"/>
                    <a:pt x="1470" y="25378"/>
                  </a:cubicBezTo>
                  <a:cubicBezTo>
                    <a:pt x="1470" y="25378"/>
                    <a:pt x="1444" y="25404"/>
                    <a:pt x="1444" y="25404"/>
                  </a:cubicBezTo>
                  <a:lnTo>
                    <a:pt x="1470" y="25481"/>
                  </a:lnTo>
                  <a:cubicBezTo>
                    <a:pt x="1496" y="25481"/>
                    <a:pt x="1522" y="25481"/>
                    <a:pt x="1522" y="25507"/>
                  </a:cubicBezTo>
                  <a:cubicBezTo>
                    <a:pt x="1522" y="25533"/>
                    <a:pt x="1496" y="25662"/>
                    <a:pt x="1470" y="25739"/>
                  </a:cubicBezTo>
                  <a:cubicBezTo>
                    <a:pt x="1496" y="25791"/>
                    <a:pt x="1470" y="25817"/>
                    <a:pt x="1444" y="25843"/>
                  </a:cubicBezTo>
                  <a:lnTo>
                    <a:pt x="1444" y="25946"/>
                  </a:lnTo>
                  <a:cubicBezTo>
                    <a:pt x="1444" y="25971"/>
                    <a:pt x="1393" y="25997"/>
                    <a:pt x="1393" y="26023"/>
                  </a:cubicBezTo>
                  <a:cubicBezTo>
                    <a:pt x="1393" y="26075"/>
                    <a:pt x="1419" y="26100"/>
                    <a:pt x="1419" y="26126"/>
                  </a:cubicBezTo>
                  <a:cubicBezTo>
                    <a:pt x="1419" y="26178"/>
                    <a:pt x="1444" y="26255"/>
                    <a:pt x="1393" y="26281"/>
                  </a:cubicBezTo>
                  <a:lnTo>
                    <a:pt x="1393" y="26307"/>
                  </a:lnTo>
                  <a:cubicBezTo>
                    <a:pt x="1393" y="26333"/>
                    <a:pt x="1393" y="26358"/>
                    <a:pt x="1393" y="26384"/>
                  </a:cubicBezTo>
                  <a:cubicBezTo>
                    <a:pt x="1367" y="26436"/>
                    <a:pt x="1367" y="26461"/>
                    <a:pt x="1367" y="26513"/>
                  </a:cubicBezTo>
                  <a:cubicBezTo>
                    <a:pt x="1393" y="26539"/>
                    <a:pt x="1393" y="26565"/>
                    <a:pt x="1393" y="26590"/>
                  </a:cubicBezTo>
                  <a:cubicBezTo>
                    <a:pt x="1393" y="26616"/>
                    <a:pt x="1367" y="26668"/>
                    <a:pt x="1341" y="26694"/>
                  </a:cubicBezTo>
                  <a:cubicBezTo>
                    <a:pt x="1341" y="26694"/>
                    <a:pt x="1341" y="26719"/>
                    <a:pt x="1341" y="26719"/>
                  </a:cubicBezTo>
                  <a:lnTo>
                    <a:pt x="1367" y="26771"/>
                  </a:lnTo>
                  <a:cubicBezTo>
                    <a:pt x="1367" y="26797"/>
                    <a:pt x="1393" y="26848"/>
                    <a:pt x="1367" y="26874"/>
                  </a:cubicBezTo>
                  <a:cubicBezTo>
                    <a:pt x="1367" y="26900"/>
                    <a:pt x="1341" y="26900"/>
                    <a:pt x="1315" y="26926"/>
                  </a:cubicBezTo>
                  <a:cubicBezTo>
                    <a:pt x="1290" y="26926"/>
                    <a:pt x="1290" y="26977"/>
                    <a:pt x="1290" y="26977"/>
                  </a:cubicBezTo>
                  <a:cubicBezTo>
                    <a:pt x="1290" y="27003"/>
                    <a:pt x="1315" y="27055"/>
                    <a:pt x="1264" y="27080"/>
                  </a:cubicBezTo>
                  <a:cubicBezTo>
                    <a:pt x="1212" y="27106"/>
                    <a:pt x="1238" y="27158"/>
                    <a:pt x="1264" y="27209"/>
                  </a:cubicBezTo>
                  <a:cubicBezTo>
                    <a:pt x="1341" y="27209"/>
                    <a:pt x="1315" y="27261"/>
                    <a:pt x="1315" y="27313"/>
                  </a:cubicBezTo>
                  <a:cubicBezTo>
                    <a:pt x="1341" y="27364"/>
                    <a:pt x="1367" y="27493"/>
                    <a:pt x="1367" y="27570"/>
                  </a:cubicBezTo>
                  <a:cubicBezTo>
                    <a:pt x="1419" y="27648"/>
                    <a:pt x="1419" y="27777"/>
                    <a:pt x="1367" y="27854"/>
                  </a:cubicBezTo>
                  <a:lnTo>
                    <a:pt x="1367" y="27932"/>
                  </a:lnTo>
                  <a:cubicBezTo>
                    <a:pt x="1393" y="27957"/>
                    <a:pt x="1367" y="28009"/>
                    <a:pt x="1341" y="28009"/>
                  </a:cubicBezTo>
                  <a:cubicBezTo>
                    <a:pt x="1341" y="28035"/>
                    <a:pt x="1341" y="28061"/>
                    <a:pt x="1367" y="28086"/>
                  </a:cubicBezTo>
                  <a:cubicBezTo>
                    <a:pt x="1393" y="28112"/>
                    <a:pt x="1367" y="28138"/>
                    <a:pt x="1341" y="28164"/>
                  </a:cubicBezTo>
                  <a:cubicBezTo>
                    <a:pt x="1341" y="28189"/>
                    <a:pt x="1419" y="28189"/>
                    <a:pt x="1393" y="28215"/>
                  </a:cubicBezTo>
                  <a:cubicBezTo>
                    <a:pt x="1393" y="28241"/>
                    <a:pt x="1315" y="28267"/>
                    <a:pt x="1341" y="28344"/>
                  </a:cubicBezTo>
                  <a:cubicBezTo>
                    <a:pt x="1393" y="28396"/>
                    <a:pt x="1341" y="28422"/>
                    <a:pt x="1341" y="28473"/>
                  </a:cubicBezTo>
                  <a:cubicBezTo>
                    <a:pt x="1367" y="28551"/>
                    <a:pt x="1367" y="28654"/>
                    <a:pt x="1341" y="28731"/>
                  </a:cubicBezTo>
                  <a:lnTo>
                    <a:pt x="1393" y="28731"/>
                  </a:lnTo>
                  <a:lnTo>
                    <a:pt x="1393" y="28654"/>
                  </a:lnTo>
                  <a:lnTo>
                    <a:pt x="1393" y="28628"/>
                  </a:lnTo>
                  <a:cubicBezTo>
                    <a:pt x="1393" y="28628"/>
                    <a:pt x="1419" y="28628"/>
                    <a:pt x="1419" y="28654"/>
                  </a:cubicBezTo>
                  <a:cubicBezTo>
                    <a:pt x="1419" y="28680"/>
                    <a:pt x="1470" y="28705"/>
                    <a:pt x="1419" y="28731"/>
                  </a:cubicBezTo>
                  <a:lnTo>
                    <a:pt x="1393" y="28860"/>
                  </a:lnTo>
                  <a:cubicBezTo>
                    <a:pt x="1408" y="28852"/>
                    <a:pt x="1421" y="28849"/>
                    <a:pt x="1431" y="28849"/>
                  </a:cubicBezTo>
                  <a:cubicBezTo>
                    <a:pt x="1457" y="28849"/>
                    <a:pt x="1470" y="28868"/>
                    <a:pt x="1470" y="28886"/>
                  </a:cubicBezTo>
                  <a:cubicBezTo>
                    <a:pt x="1470" y="28912"/>
                    <a:pt x="1470" y="28937"/>
                    <a:pt x="1470" y="28963"/>
                  </a:cubicBezTo>
                  <a:cubicBezTo>
                    <a:pt x="1470" y="29015"/>
                    <a:pt x="1470" y="29066"/>
                    <a:pt x="1496" y="29092"/>
                  </a:cubicBezTo>
                  <a:cubicBezTo>
                    <a:pt x="1547" y="29144"/>
                    <a:pt x="1547" y="29144"/>
                    <a:pt x="1496" y="29170"/>
                  </a:cubicBezTo>
                  <a:lnTo>
                    <a:pt x="1470" y="29170"/>
                  </a:lnTo>
                  <a:cubicBezTo>
                    <a:pt x="1444" y="29195"/>
                    <a:pt x="1444" y="29221"/>
                    <a:pt x="1419" y="29247"/>
                  </a:cubicBezTo>
                  <a:cubicBezTo>
                    <a:pt x="1393" y="29247"/>
                    <a:pt x="1367" y="29273"/>
                    <a:pt x="1341" y="29298"/>
                  </a:cubicBezTo>
                  <a:cubicBezTo>
                    <a:pt x="1315" y="29402"/>
                    <a:pt x="1341" y="29505"/>
                    <a:pt x="1393" y="29608"/>
                  </a:cubicBezTo>
                  <a:cubicBezTo>
                    <a:pt x="1419" y="29685"/>
                    <a:pt x="1419" y="29737"/>
                    <a:pt x="1341" y="29763"/>
                  </a:cubicBezTo>
                  <a:lnTo>
                    <a:pt x="1341" y="29789"/>
                  </a:lnTo>
                  <a:cubicBezTo>
                    <a:pt x="1341" y="29814"/>
                    <a:pt x="1444" y="29789"/>
                    <a:pt x="1444" y="29892"/>
                  </a:cubicBezTo>
                  <a:cubicBezTo>
                    <a:pt x="1444" y="29892"/>
                    <a:pt x="1419" y="29943"/>
                    <a:pt x="1470" y="29969"/>
                  </a:cubicBezTo>
                  <a:cubicBezTo>
                    <a:pt x="1496" y="29969"/>
                    <a:pt x="1496" y="29995"/>
                    <a:pt x="1496" y="30021"/>
                  </a:cubicBezTo>
                  <a:cubicBezTo>
                    <a:pt x="1470" y="30124"/>
                    <a:pt x="1470" y="30201"/>
                    <a:pt x="1496" y="30304"/>
                  </a:cubicBezTo>
                  <a:lnTo>
                    <a:pt x="1522" y="30459"/>
                  </a:lnTo>
                  <a:cubicBezTo>
                    <a:pt x="1522" y="30511"/>
                    <a:pt x="1573" y="30536"/>
                    <a:pt x="1522" y="30588"/>
                  </a:cubicBezTo>
                  <a:cubicBezTo>
                    <a:pt x="1522" y="30588"/>
                    <a:pt x="1522" y="30614"/>
                    <a:pt x="1522" y="30614"/>
                  </a:cubicBezTo>
                  <a:cubicBezTo>
                    <a:pt x="1573" y="30614"/>
                    <a:pt x="1547" y="30640"/>
                    <a:pt x="1522" y="30665"/>
                  </a:cubicBezTo>
                  <a:cubicBezTo>
                    <a:pt x="1522" y="30665"/>
                    <a:pt x="1522" y="30743"/>
                    <a:pt x="1573" y="30769"/>
                  </a:cubicBezTo>
                  <a:cubicBezTo>
                    <a:pt x="1573" y="30769"/>
                    <a:pt x="1573" y="30820"/>
                    <a:pt x="1599" y="30820"/>
                  </a:cubicBezTo>
                  <a:cubicBezTo>
                    <a:pt x="1625" y="30872"/>
                    <a:pt x="1651" y="30949"/>
                    <a:pt x="1651" y="31026"/>
                  </a:cubicBezTo>
                  <a:lnTo>
                    <a:pt x="1651" y="31078"/>
                  </a:lnTo>
                  <a:lnTo>
                    <a:pt x="1676" y="31078"/>
                  </a:lnTo>
                  <a:cubicBezTo>
                    <a:pt x="1676" y="31052"/>
                    <a:pt x="1676" y="31052"/>
                    <a:pt x="1702" y="31052"/>
                  </a:cubicBezTo>
                  <a:cubicBezTo>
                    <a:pt x="1728" y="31052"/>
                    <a:pt x="1728" y="31078"/>
                    <a:pt x="1702" y="31078"/>
                  </a:cubicBezTo>
                  <a:cubicBezTo>
                    <a:pt x="1702" y="31104"/>
                    <a:pt x="1702" y="31104"/>
                    <a:pt x="1676" y="31104"/>
                  </a:cubicBezTo>
                  <a:cubicBezTo>
                    <a:pt x="1676" y="31130"/>
                    <a:pt x="1676" y="31130"/>
                    <a:pt x="1676" y="31155"/>
                  </a:cubicBezTo>
                  <a:lnTo>
                    <a:pt x="1676" y="31207"/>
                  </a:lnTo>
                  <a:lnTo>
                    <a:pt x="1728" y="31207"/>
                  </a:lnTo>
                  <a:cubicBezTo>
                    <a:pt x="1754" y="31207"/>
                    <a:pt x="1780" y="31207"/>
                    <a:pt x="1805" y="31233"/>
                  </a:cubicBezTo>
                  <a:lnTo>
                    <a:pt x="1805" y="31310"/>
                  </a:lnTo>
                  <a:cubicBezTo>
                    <a:pt x="1857" y="31362"/>
                    <a:pt x="1831" y="31439"/>
                    <a:pt x="1857" y="31491"/>
                  </a:cubicBezTo>
                  <a:cubicBezTo>
                    <a:pt x="1909" y="31568"/>
                    <a:pt x="1909" y="31568"/>
                    <a:pt x="1857" y="31594"/>
                  </a:cubicBezTo>
                  <a:cubicBezTo>
                    <a:pt x="1831" y="31620"/>
                    <a:pt x="1857" y="31671"/>
                    <a:pt x="1831" y="31697"/>
                  </a:cubicBezTo>
                  <a:cubicBezTo>
                    <a:pt x="1831" y="31723"/>
                    <a:pt x="1831" y="31749"/>
                    <a:pt x="1857" y="31774"/>
                  </a:cubicBezTo>
                  <a:cubicBezTo>
                    <a:pt x="1934" y="31826"/>
                    <a:pt x="1883" y="31903"/>
                    <a:pt x="1883" y="31981"/>
                  </a:cubicBezTo>
                  <a:cubicBezTo>
                    <a:pt x="1909" y="31981"/>
                    <a:pt x="1909" y="32007"/>
                    <a:pt x="1909" y="32032"/>
                  </a:cubicBezTo>
                  <a:cubicBezTo>
                    <a:pt x="1909" y="32084"/>
                    <a:pt x="1934" y="32110"/>
                    <a:pt x="1960" y="32110"/>
                  </a:cubicBezTo>
                  <a:cubicBezTo>
                    <a:pt x="1986" y="32110"/>
                    <a:pt x="1986" y="32187"/>
                    <a:pt x="1986" y="32213"/>
                  </a:cubicBezTo>
                  <a:cubicBezTo>
                    <a:pt x="2012" y="32239"/>
                    <a:pt x="2037" y="32290"/>
                    <a:pt x="1986" y="32316"/>
                  </a:cubicBezTo>
                  <a:cubicBezTo>
                    <a:pt x="1960" y="32368"/>
                    <a:pt x="1934" y="32419"/>
                    <a:pt x="1960" y="32471"/>
                  </a:cubicBezTo>
                  <a:cubicBezTo>
                    <a:pt x="1960" y="32471"/>
                    <a:pt x="1960" y="32497"/>
                    <a:pt x="1960" y="32522"/>
                  </a:cubicBezTo>
                  <a:cubicBezTo>
                    <a:pt x="1934" y="32574"/>
                    <a:pt x="1934" y="32600"/>
                    <a:pt x="1986" y="32625"/>
                  </a:cubicBezTo>
                  <a:cubicBezTo>
                    <a:pt x="2003" y="32634"/>
                    <a:pt x="2012" y="32637"/>
                    <a:pt x="2016" y="32637"/>
                  </a:cubicBezTo>
                  <a:cubicBezTo>
                    <a:pt x="2023" y="32637"/>
                    <a:pt x="2012" y="32625"/>
                    <a:pt x="2012" y="32625"/>
                  </a:cubicBezTo>
                  <a:cubicBezTo>
                    <a:pt x="2037" y="32625"/>
                    <a:pt x="2037" y="32651"/>
                    <a:pt x="2037" y="32677"/>
                  </a:cubicBezTo>
                  <a:cubicBezTo>
                    <a:pt x="2037" y="32703"/>
                    <a:pt x="2012" y="32703"/>
                    <a:pt x="1986" y="32703"/>
                  </a:cubicBezTo>
                  <a:cubicBezTo>
                    <a:pt x="1975" y="32692"/>
                    <a:pt x="1960" y="32686"/>
                    <a:pt x="1946" y="32686"/>
                  </a:cubicBezTo>
                  <a:cubicBezTo>
                    <a:pt x="1926" y="32686"/>
                    <a:pt x="1909" y="32698"/>
                    <a:pt x="1909" y="32729"/>
                  </a:cubicBezTo>
                  <a:cubicBezTo>
                    <a:pt x="1909" y="32780"/>
                    <a:pt x="1857" y="32806"/>
                    <a:pt x="1883" y="32858"/>
                  </a:cubicBezTo>
                  <a:cubicBezTo>
                    <a:pt x="1883" y="32909"/>
                    <a:pt x="1883" y="32935"/>
                    <a:pt x="1831" y="32987"/>
                  </a:cubicBezTo>
                  <a:lnTo>
                    <a:pt x="1831" y="33012"/>
                  </a:lnTo>
                  <a:cubicBezTo>
                    <a:pt x="1831" y="33038"/>
                    <a:pt x="1831" y="33090"/>
                    <a:pt x="1857" y="33141"/>
                  </a:cubicBezTo>
                  <a:cubicBezTo>
                    <a:pt x="1857" y="33167"/>
                    <a:pt x="1857" y="33193"/>
                    <a:pt x="1857" y="33244"/>
                  </a:cubicBezTo>
                  <a:cubicBezTo>
                    <a:pt x="1805" y="33348"/>
                    <a:pt x="1780" y="33451"/>
                    <a:pt x="1780" y="33554"/>
                  </a:cubicBezTo>
                  <a:cubicBezTo>
                    <a:pt x="1780" y="33606"/>
                    <a:pt x="1728" y="33657"/>
                    <a:pt x="1780" y="33709"/>
                  </a:cubicBezTo>
                  <a:cubicBezTo>
                    <a:pt x="1780" y="33709"/>
                    <a:pt x="1831" y="33734"/>
                    <a:pt x="1831" y="33734"/>
                  </a:cubicBezTo>
                  <a:cubicBezTo>
                    <a:pt x="1780" y="33838"/>
                    <a:pt x="1934" y="33941"/>
                    <a:pt x="1857" y="34044"/>
                  </a:cubicBezTo>
                  <a:cubicBezTo>
                    <a:pt x="1831" y="34044"/>
                    <a:pt x="1831" y="34070"/>
                    <a:pt x="1831" y="34070"/>
                  </a:cubicBezTo>
                  <a:cubicBezTo>
                    <a:pt x="1909" y="34070"/>
                    <a:pt x="1909" y="34070"/>
                    <a:pt x="1909" y="34018"/>
                  </a:cubicBezTo>
                  <a:cubicBezTo>
                    <a:pt x="1909" y="34018"/>
                    <a:pt x="1909" y="33992"/>
                    <a:pt x="1909" y="33992"/>
                  </a:cubicBezTo>
                  <a:cubicBezTo>
                    <a:pt x="1909" y="33946"/>
                    <a:pt x="1927" y="33937"/>
                    <a:pt x="1948" y="33937"/>
                  </a:cubicBezTo>
                  <a:cubicBezTo>
                    <a:pt x="1961" y="33937"/>
                    <a:pt x="1976" y="33941"/>
                    <a:pt x="1986" y="33941"/>
                  </a:cubicBezTo>
                  <a:cubicBezTo>
                    <a:pt x="1986" y="34018"/>
                    <a:pt x="1986" y="34096"/>
                    <a:pt x="1934" y="34147"/>
                  </a:cubicBezTo>
                  <a:cubicBezTo>
                    <a:pt x="2003" y="34147"/>
                    <a:pt x="2031" y="34066"/>
                    <a:pt x="2036" y="34066"/>
                  </a:cubicBezTo>
                  <a:cubicBezTo>
                    <a:pt x="2037" y="34066"/>
                    <a:pt x="2037" y="34067"/>
                    <a:pt x="2037" y="34070"/>
                  </a:cubicBezTo>
                  <a:cubicBezTo>
                    <a:pt x="2037" y="34173"/>
                    <a:pt x="2063" y="34276"/>
                    <a:pt x="2115" y="34328"/>
                  </a:cubicBezTo>
                  <a:cubicBezTo>
                    <a:pt x="2128" y="34341"/>
                    <a:pt x="2134" y="34347"/>
                    <a:pt x="2141" y="34347"/>
                  </a:cubicBezTo>
                  <a:cubicBezTo>
                    <a:pt x="2147" y="34347"/>
                    <a:pt x="2154" y="34341"/>
                    <a:pt x="2166" y="34328"/>
                  </a:cubicBezTo>
                  <a:lnTo>
                    <a:pt x="2218" y="34328"/>
                  </a:lnTo>
                  <a:cubicBezTo>
                    <a:pt x="2244" y="34328"/>
                    <a:pt x="2270" y="34353"/>
                    <a:pt x="2270" y="34379"/>
                  </a:cubicBezTo>
                  <a:cubicBezTo>
                    <a:pt x="2270" y="34405"/>
                    <a:pt x="2244" y="34431"/>
                    <a:pt x="2218" y="34431"/>
                  </a:cubicBezTo>
                  <a:cubicBezTo>
                    <a:pt x="2184" y="34431"/>
                    <a:pt x="2149" y="34408"/>
                    <a:pt x="2122" y="34408"/>
                  </a:cubicBezTo>
                  <a:cubicBezTo>
                    <a:pt x="2109" y="34408"/>
                    <a:pt x="2098" y="34414"/>
                    <a:pt x="2089" y="34431"/>
                  </a:cubicBezTo>
                  <a:cubicBezTo>
                    <a:pt x="2063" y="34482"/>
                    <a:pt x="2063" y="34534"/>
                    <a:pt x="2089" y="34586"/>
                  </a:cubicBezTo>
                  <a:cubicBezTo>
                    <a:pt x="2115" y="34637"/>
                    <a:pt x="2037" y="34637"/>
                    <a:pt x="2037" y="34689"/>
                  </a:cubicBezTo>
                  <a:lnTo>
                    <a:pt x="2037" y="34792"/>
                  </a:lnTo>
                  <a:lnTo>
                    <a:pt x="2166" y="34792"/>
                  </a:lnTo>
                  <a:cubicBezTo>
                    <a:pt x="2192" y="34818"/>
                    <a:pt x="2218" y="34895"/>
                    <a:pt x="2192" y="34947"/>
                  </a:cubicBezTo>
                  <a:cubicBezTo>
                    <a:pt x="2166" y="34972"/>
                    <a:pt x="2141" y="34972"/>
                    <a:pt x="2115" y="34972"/>
                  </a:cubicBezTo>
                  <a:cubicBezTo>
                    <a:pt x="2063" y="34972"/>
                    <a:pt x="2037" y="34947"/>
                    <a:pt x="2012" y="34947"/>
                  </a:cubicBezTo>
                  <a:lnTo>
                    <a:pt x="2012" y="34972"/>
                  </a:lnTo>
                  <a:cubicBezTo>
                    <a:pt x="2037" y="34998"/>
                    <a:pt x="2037" y="35024"/>
                    <a:pt x="2012" y="35050"/>
                  </a:cubicBezTo>
                  <a:lnTo>
                    <a:pt x="2012" y="35076"/>
                  </a:lnTo>
                  <a:cubicBezTo>
                    <a:pt x="2012" y="35076"/>
                    <a:pt x="2037" y="35101"/>
                    <a:pt x="2037" y="35127"/>
                  </a:cubicBezTo>
                  <a:lnTo>
                    <a:pt x="2115" y="35076"/>
                  </a:lnTo>
                  <a:cubicBezTo>
                    <a:pt x="2141" y="35063"/>
                    <a:pt x="2160" y="35056"/>
                    <a:pt x="2173" y="35056"/>
                  </a:cubicBezTo>
                  <a:cubicBezTo>
                    <a:pt x="2186" y="35056"/>
                    <a:pt x="2192" y="35063"/>
                    <a:pt x="2192" y="35076"/>
                  </a:cubicBezTo>
                  <a:cubicBezTo>
                    <a:pt x="2166" y="35101"/>
                    <a:pt x="2166" y="35153"/>
                    <a:pt x="2166" y="35179"/>
                  </a:cubicBezTo>
                  <a:cubicBezTo>
                    <a:pt x="2166" y="35179"/>
                    <a:pt x="2192" y="35179"/>
                    <a:pt x="2192" y="35205"/>
                  </a:cubicBezTo>
                  <a:cubicBezTo>
                    <a:pt x="2192" y="35256"/>
                    <a:pt x="2192" y="35308"/>
                    <a:pt x="2166" y="35359"/>
                  </a:cubicBezTo>
                  <a:cubicBezTo>
                    <a:pt x="2192" y="35359"/>
                    <a:pt x="2192" y="35359"/>
                    <a:pt x="2192" y="35385"/>
                  </a:cubicBezTo>
                  <a:lnTo>
                    <a:pt x="2218" y="35643"/>
                  </a:lnTo>
                  <a:cubicBezTo>
                    <a:pt x="2244" y="35669"/>
                    <a:pt x="2244" y="35720"/>
                    <a:pt x="2244" y="35746"/>
                  </a:cubicBezTo>
                  <a:cubicBezTo>
                    <a:pt x="2244" y="35798"/>
                    <a:pt x="2244" y="35849"/>
                    <a:pt x="2244" y="35901"/>
                  </a:cubicBezTo>
                  <a:cubicBezTo>
                    <a:pt x="2270" y="35978"/>
                    <a:pt x="2218" y="36030"/>
                    <a:pt x="2218" y="36107"/>
                  </a:cubicBezTo>
                  <a:cubicBezTo>
                    <a:pt x="2233" y="36154"/>
                    <a:pt x="2221" y="36163"/>
                    <a:pt x="2203" y="36163"/>
                  </a:cubicBezTo>
                  <a:cubicBezTo>
                    <a:pt x="2191" y="36163"/>
                    <a:pt x="2177" y="36159"/>
                    <a:pt x="2166" y="36159"/>
                  </a:cubicBezTo>
                  <a:cubicBezTo>
                    <a:pt x="2141" y="36159"/>
                    <a:pt x="2115" y="36133"/>
                    <a:pt x="2089" y="36133"/>
                  </a:cubicBezTo>
                  <a:cubicBezTo>
                    <a:pt x="2063" y="36159"/>
                    <a:pt x="2063" y="36210"/>
                    <a:pt x="2063" y="36262"/>
                  </a:cubicBezTo>
                  <a:cubicBezTo>
                    <a:pt x="2089" y="36262"/>
                    <a:pt x="2115" y="36262"/>
                    <a:pt x="2115" y="36314"/>
                  </a:cubicBezTo>
                  <a:cubicBezTo>
                    <a:pt x="2089" y="36339"/>
                    <a:pt x="2037" y="36365"/>
                    <a:pt x="2012" y="36391"/>
                  </a:cubicBezTo>
                  <a:cubicBezTo>
                    <a:pt x="2012" y="36391"/>
                    <a:pt x="1986" y="36365"/>
                    <a:pt x="1986" y="36365"/>
                  </a:cubicBezTo>
                  <a:cubicBezTo>
                    <a:pt x="1986" y="36362"/>
                    <a:pt x="1986" y="36361"/>
                    <a:pt x="1985" y="36361"/>
                  </a:cubicBezTo>
                  <a:cubicBezTo>
                    <a:pt x="1980" y="36361"/>
                    <a:pt x="1957" y="36445"/>
                    <a:pt x="1934" y="36468"/>
                  </a:cubicBezTo>
                  <a:cubicBezTo>
                    <a:pt x="1934" y="36546"/>
                    <a:pt x="1909" y="36623"/>
                    <a:pt x="1883" y="36726"/>
                  </a:cubicBezTo>
                  <a:cubicBezTo>
                    <a:pt x="1883" y="36726"/>
                    <a:pt x="1909" y="36752"/>
                    <a:pt x="1909" y="36752"/>
                  </a:cubicBezTo>
                  <a:cubicBezTo>
                    <a:pt x="1934" y="36752"/>
                    <a:pt x="1960" y="36778"/>
                    <a:pt x="1986" y="36804"/>
                  </a:cubicBezTo>
                  <a:cubicBezTo>
                    <a:pt x="2012" y="36804"/>
                    <a:pt x="2012" y="36804"/>
                    <a:pt x="2037" y="36778"/>
                  </a:cubicBezTo>
                  <a:cubicBezTo>
                    <a:pt x="2037" y="36752"/>
                    <a:pt x="1986" y="36726"/>
                    <a:pt x="2037" y="36700"/>
                  </a:cubicBezTo>
                  <a:cubicBezTo>
                    <a:pt x="2046" y="36692"/>
                    <a:pt x="2055" y="36689"/>
                    <a:pt x="2063" y="36689"/>
                  </a:cubicBezTo>
                  <a:cubicBezTo>
                    <a:pt x="2080" y="36689"/>
                    <a:pt x="2098" y="36700"/>
                    <a:pt x="2115" y="36700"/>
                  </a:cubicBezTo>
                  <a:cubicBezTo>
                    <a:pt x="2115" y="36752"/>
                    <a:pt x="2089" y="36804"/>
                    <a:pt x="2115" y="36855"/>
                  </a:cubicBezTo>
                  <a:cubicBezTo>
                    <a:pt x="2141" y="36907"/>
                    <a:pt x="2115" y="36907"/>
                    <a:pt x="2089" y="36933"/>
                  </a:cubicBezTo>
                  <a:cubicBezTo>
                    <a:pt x="2089" y="37010"/>
                    <a:pt x="2063" y="37036"/>
                    <a:pt x="2012" y="37062"/>
                  </a:cubicBezTo>
                  <a:cubicBezTo>
                    <a:pt x="2012" y="37087"/>
                    <a:pt x="2012" y="37113"/>
                    <a:pt x="1986" y="37113"/>
                  </a:cubicBezTo>
                  <a:cubicBezTo>
                    <a:pt x="1960" y="37165"/>
                    <a:pt x="1960" y="37216"/>
                    <a:pt x="1986" y="37268"/>
                  </a:cubicBezTo>
                  <a:cubicBezTo>
                    <a:pt x="2012" y="37319"/>
                    <a:pt x="2037" y="37397"/>
                    <a:pt x="2012" y="37448"/>
                  </a:cubicBezTo>
                  <a:cubicBezTo>
                    <a:pt x="2012" y="37500"/>
                    <a:pt x="2012" y="37552"/>
                    <a:pt x="2012" y="37577"/>
                  </a:cubicBezTo>
                  <a:cubicBezTo>
                    <a:pt x="2012" y="37629"/>
                    <a:pt x="2037" y="37655"/>
                    <a:pt x="2063" y="37655"/>
                  </a:cubicBezTo>
                  <a:cubicBezTo>
                    <a:pt x="2089" y="37655"/>
                    <a:pt x="2089" y="37655"/>
                    <a:pt x="2115" y="37680"/>
                  </a:cubicBezTo>
                  <a:cubicBezTo>
                    <a:pt x="2115" y="37706"/>
                    <a:pt x="2115" y="37706"/>
                    <a:pt x="2115" y="37732"/>
                  </a:cubicBezTo>
                  <a:cubicBezTo>
                    <a:pt x="2115" y="37732"/>
                    <a:pt x="2141" y="37732"/>
                    <a:pt x="2141" y="37758"/>
                  </a:cubicBezTo>
                  <a:cubicBezTo>
                    <a:pt x="2141" y="37835"/>
                    <a:pt x="2166" y="37835"/>
                    <a:pt x="2141" y="37861"/>
                  </a:cubicBezTo>
                  <a:cubicBezTo>
                    <a:pt x="2115" y="37861"/>
                    <a:pt x="2115" y="37887"/>
                    <a:pt x="2089" y="37887"/>
                  </a:cubicBezTo>
                  <a:cubicBezTo>
                    <a:pt x="2063" y="37913"/>
                    <a:pt x="2063" y="37938"/>
                    <a:pt x="2089" y="37964"/>
                  </a:cubicBezTo>
                  <a:cubicBezTo>
                    <a:pt x="2115" y="37990"/>
                    <a:pt x="2141" y="38093"/>
                    <a:pt x="2089" y="38171"/>
                  </a:cubicBezTo>
                  <a:lnTo>
                    <a:pt x="2089" y="38351"/>
                  </a:lnTo>
                  <a:cubicBezTo>
                    <a:pt x="2089" y="38403"/>
                    <a:pt x="2141" y="38403"/>
                    <a:pt x="2089" y="38454"/>
                  </a:cubicBezTo>
                  <a:cubicBezTo>
                    <a:pt x="2063" y="38454"/>
                    <a:pt x="2063" y="38428"/>
                    <a:pt x="2063" y="38377"/>
                  </a:cubicBezTo>
                  <a:lnTo>
                    <a:pt x="1986" y="38428"/>
                  </a:lnTo>
                  <a:lnTo>
                    <a:pt x="1960" y="38454"/>
                  </a:lnTo>
                  <a:cubicBezTo>
                    <a:pt x="1960" y="38506"/>
                    <a:pt x="1986" y="38532"/>
                    <a:pt x="1960" y="38583"/>
                  </a:cubicBezTo>
                  <a:cubicBezTo>
                    <a:pt x="1909" y="38609"/>
                    <a:pt x="1883" y="38686"/>
                    <a:pt x="1805" y="38686"/>
                  </a:cubicBezTo>
                  <a:cubicBezTo>
                    <a:pt x="1805" y="38764"/>
                    <a:pt x="1780" y="38815"/>
                    <a:pt x="1805" y="38893"/>
                  </a:cubicBezTo>
                  <a:cubicBezTo>
                    <a:pt x="1805" y="38944"/>
                    <a:pt x="1805" y="38996"/>
                    <a:pt x="1780" y="39022"/>
                  </a:cubicBezTo>
                  <a:cubicBezTo>
                    <a:pt x="1857" y="39099"/>
                    <a:pt x="2012" y="39073"/>
                    <a:pt x="1986" y="39151"/>
                  </a:cubicBezTo>
                  <a:cubicBezTo>
                    <a:pt x="1986" y="39202"/>
                    <a:pt x="1934" y="39202"/>
                    <a:pt x="1883" y="39228"/>
                  </a:cubicBezTo>
                  <a:cubicBezTo>
                    <a:pt x="1831" y="39228"/>
                    <a:pt x="1805" y="39228"/>
                    <a:pt x="1805" y="39254"/>
                  </a:cubicBezTo>
                  <a:cubicBezTo>
                    <a:pt x="1805" y="39305"/>
                    <a:pt x="1805" y="39357"/>
                    <a:pt x="1831" y="39383"/>
                  </a:cubicBezTo>
                  <a:cubicBezTo>
                    <a:pt x="1831" y="39434"/>
                    <a:pt x="1831" y="39460"/>
                    <a:pt x="1831" y="39512"/>
                  </a:cubicBezTo>
                  <a:cubicBezTo>
                    <a:pt x="1780" y="39537"/>
                    <a:pt x="1754" y="39615"/>
                    <a:pt x="1780" y="39666"/>
                  </a:cubicBezTo>
                  <a:cubicBezTo>
                    <a:pt x="1883" y="39718"/>
                    <a:pt x="1831" y="39795"/>
                    <a:pt x="1831" y="39873"/>
                  </a:cubicBezTo>
                  <a:cubicBezTo>
                    <a:pt x="1857" y="39924"/>
                    <a:pt x="1805" y="39924"/>
                    <a:pt x="1780" y="39924"/>
                  </a:cubicBezTo>
                  <a:lnTo>
                    <a:pt x="1754" y="39924"/>
                  </a:lnTo>
                  <a:lnTo>
                    <a:pt x="1754" y="40002"/>
                  </a:lnTo>
                  <a:cubicBezTo>
                    <a:pt x="1754" y="40053"/>
                    <a:pt x="1728" y="40105"/>
                    <a:pt x="1702" y="40156"/>
                  </a:cubicBezTo>
                  <a:cubicBezTo>
                    <a:pt x="1702" y="40182"/>
                    <a:pt x="1702" y="40234"/>
                    <a:pt x="1780" y="40234"/>
                  </a:cubicBezTo>
                  <a:cubicBezTo>
                    <a:pt x="1802" y="40226"/>
                    <a:pt x="1818" y="40223"/>
                    <a:pt x="1830" y="40223"/>
                  </a:cubicBezTo>
                  <a:cubicBezTo>
                    <a:pt x="1857" y="40223"/>
                    <a:pt x="1857" y="40241"/>
                    <a:pt x="1857" y="40260"/>
                  </a:cubicBezTo>
                  <a:cubicBezTo>
                    <a:pt x="1883" y="40311"/>
                    <a:pt x="1934" y="40363"/>
                    <a:pt x="1934" y="40414"/>
                  </a:cubicBezTo>
                  <a:cubicBezTo>
                    <a:pt x="1960" y="40440"/>
                    <a:pt x="1986" y="40466"/>
                    <a:pt x="1986" y="40492"/>
                  </a:cubicBezTo>
                  <a:lnTo>
                    <a:pt x="1986" y="40595"/>
                  </a:lnTo>
                  <a:cubicBezTo>
                    <a:pt x="1986" y="40621"/>
                    <a:pt x="2037" y="40672"/>
                    <a:pt x="1986" y="40724"/>
                  </a:cubicBezTo>
                  <a:cubicBezTo>
                    <a:pt x="2012" y="40775"/>
                    <a:pt x="2037" y="40801"/>
                    <a:pt x="2012" y="40853"/>
                  </a:cubicBezTo>
                  <a:cubicBezTo>
                    <a:pt x="2012" y="40879"/>
                    <a:pt x="2012" y="40904"/>
                    <a:pt x="2037" y="40930"/>
                  </a:cubicBezTo>
                  <a:cubicBezTo>
                    <a:pt x="2063" y="40956"/>
                    <a:pt x="2037" y="41007"/>
                    <a:pt x="1986" y="41007"/>
                  </a:cubicBezTo>
                  <a:cubicBezTo>
                    <a:pt x="1986" y="41033"/>
                    <a:pt x="1986" y="41033"/>
                    <a:pt x="1986" y="41059"/>
                  </a:cubicBezTo>
                  <a:lnTo>
                    <a:pt x="1986" y="41085"/>
                  </a:lnTo>
                  <a:cubicBezTo>
                    <a:pt x="2012" y="41085"/>
                    <a:pt x="2037" y="41111"/>
                    <a:pt x="2012" y="41136"/>
                  </a:cubicBezTo>
                  <a:cubicBezTo>
                    <a:pt x="2012" y="41162"/>
                    <a:pt x="1986" y="41162"/>
                    <a:pt x="1960" y="41162"/>
                  </a:cubicBezTo>
                  <a:lnTo>
                    <a:pt x="1909" y="41162"/>
                  </a:lnTo>
                  <a:cubicBezTo>
                    <a:pt x="1883" y="41214"/>
                    <a:pt x="1909" y="41265"/>
                    <a:pt x="1857" y="41317"/>
                  </a:cubicBezTo>
                  <a:cubicBezTo>
                    <a:pt x="1857" y="41343"/>
                    <a:pt x="1857" y="41343"/>
                    <a:pt x="1831" y="41343"/>
                  </a:cubicBezTo>
                  <a:lnTo>
                    <a:pt x="1831" y="41420"/>
                  </a:lnTo>
                  <a:cubicBezTo>
                    <a:pt x="1831" y="41446"/>
                    <a:pt x="1831" y="41472"/>
                    <a:pt x="1780" y="41498"/>
                  </a:cubicBezTo>
                  <a:cubicBezTo>
                    <a:pt x="1780" y="41549"/>
                    <a:pt x="1754" y="41575"/>
                    <a:pt x="1728" y="41601"/>
                  </a:cubicBezTo>
                  <a:cubicBezTo>
                    <a:pt x="1728" y="41626"/>
                    <a:pt x="1728" y="41652"/>
                    <a:pt x="1728" y="41652"/>
                  </a:cubicBezTo>
                  <a:cubicBezTo>
                    <a:pt x="1702" y="41730"/>
                    <a:pt x="1702" y="41781"/>
                    <a:pt x="1702" y="41859"/>
                  </a:cubicBezTo>
                  <a:cubicBezTo>
                    <a:pt x="1702" y="41910"/>
                    <a:pt x="1754" y="41962"/>
                    <a:pt x="1728" y="42013"/>
                  </a:cubicBezTo>
                  <a:cubicBezTo>
                    <a:pt x="1728" y="42091"/>
                    <a:pt x="1728" y="42065"/>
                    <a:pt x="1702" y="42091"/>
                  </a:cubicBezTo>
                  <a:lnTo>
                    <a:pt x="1676" y="42091"/>
                  </a:lnTo>
                  <a:cubicBezTo>
                    <a:pt x="1676" y="42116"/>
                    <a:pt x="1754" y="42194"/>
                    <a:pt x="1702" y="42220"/>
                  </a:cubicBezTo>
                  <a:cubicBezTo>
                    <a:pt x="1651" y="42271"/>
                    <a:pt x="1651" y="42245"/>
                    <a:pt x="1625" y="42271"/>
                  </a:cubicBezTo>
                  <a:cubicBezTo>
                    <a:pt x="1599" y="42297"/>
                    <a:pt x="1573" y="42349"/>
                    <a:pt x="1573" y="42400"/>
                  </a:cubicBezTo>
                  <a:cubicBezTo>
                    <a:pt x="1573" y="42426"/>
                    <a:pt x="1573" y="42452"/>
                    <a:pt x="1599" y="42478"/>
                  </a:cubicBezTo>
                  <a:cubicBezTo>
                    <a:pt x="1625" y="42478"/>
                    <a:pt x="1676" y="42478"/>
                    <a:pt x="1702" y="42503"/>
                  </a:cubicBezTo>
                  <a:cubicBezTo>
                    <a:pt x="1692" y="42500"/>
                    <a:pt x="1681" y="42498"/>
                    <a:pt x="1671" y="42498"/>
                  </a:cubicBezTo>
                  <a:cubicBezTo>
                    <a:pt x="1606" y="42498"/>
                    <a:pt x="1551" y="42562"/>
                    <a:pt x="1573" y="42607"/>
                  </a:cubicBezTo>
                  <a:cubicBezTo>
                    <a:pt x="1573" y="42607"/>
                    <a:pt x="1573" y="42632"/>
                    <a:pt x="1599" y="42632"/>
                  </a:cubicBezTo>
                  <a:lnTo>
                    <a:pt x="1676" y="42658"/>
                  </a:lnTo>
                  <a:cubicBezTo>
                    <a:pt x="1754" y="42684"/>
                    <a:pt x="1754" y="42684"/>
                    <a:pt x="1754" y="42787"/>
                  </a:cubicBezTo>
                  <a:lnTo>
                    <a:pt x="1754" y="42890"/>
                  </a:lnTo>
                  <a:cubicBezTo>
                    <a:pt x="1754" y="42942"/>
                    <a:pt x="1728" y="42993"/>
                    <a:pt x="1754" y="43019"/>
                  </a:cubicBezTo>
                  <a:cubicBezTo>
                    <a:pt x="1780" y="43071"/>
                    <a:pt x="1754" y="43071"/>
                    <a:pt x="1702" y="43071"/>
                  </a:cubicBezTo>
                  <a:lnTo>
                    <a:pt x="1676" y="43071"/>
                  </a:lnTo>
                  <a:lnTo>
                    <a:pt x="1676" y="43122"/>
                  </a:lnTo>
                  <a:lnTo>
                    <a:pt x="1857" y="43122"/>
                  </a:lnTo>
                  <a:cubicBezTo>
                    <a:pt x="1857" y="43122"/>
                    <a:pt x="1883" y="43122"/>
                    <a:pt x="1883" y="43148"/>
                  </a:cubicBezTo>
                  <a:cubicBezTo>
                    <a:pt x="1883" y="43225"/>
                    <a:pt x="1883" y="43225"/>
                    <a:pt x="1805" y="43225"/>
                  </a:cubicBezTo>
                  <a:cubicBezTo>
                    <a:pt x="1780" y="43251"/>
                    <a:pt x="1754" y="43251"/>
                    <a:pt x="1754" y="43251"/>
                  </a:cubicBezTo>
                  <a:cubicBezTo>
                    <a:pt x="1754" y="43303"/>
                    <a:pt x="1780" y="43329"/>
                    <a:pt x="1754" y="43380"/>
                  </a:cubicBezTo>
                  <a:cubicBezTo>
                    <a:pt x="1728" y="43380"/>
                    <a:pt x="1728" y="43406"/>
                    <a:pt x="1754" y="43432"/>
                  </a:cubicBezTo>
                  <a:cubicBezTo>
                    <a:pt x="1754" y="43445"/>
                    <a:pt x="1760" y="43451"/>
                    <a:pt x="1770" y="43451"/>
                  </a:cubicBezTo>
                  <a:cubicBezTo>
                    <a:pt x="1780" y="43451"/>
                    <a:pt x="1792" y="43445"/>
                    <a:pt x="1805" y="43432"/>
                  </a:cubicBezTo>
                  <a:cubicBezTo>
                    <a:pt x="1818" y="43419"/>
                    <a:pt x="1831" y="43412"/>
                    <a:pt x="1841" y="43412"/>
                  </a:cubicBezTo>
                  <a:cubicBezTo>
                    <a:pt x="1851" y="43412"/>
                    <a:pt x="1857" y="43419"/>
                    <a:pt x="1857" y="43432"/>
                  </a:cubicBezTo>
                  <a:cubicBezTo>
                    <a:pt x="1857" y="43458"/>
                    <a:pt x="1857" y="43458"/>
                    <a:pt x="1857" y="43483"/>
                  </a:cubicBezTo>
                  <a:lnTo>
                    <a:pt x="1857" y="43535"/>
                  </a:lnTo>
                  <a:cubicBezTo>
                    <a:pt x="1857" y="43561"/>
                    <a:pt x="1883" y="43561"/>
                    <a:pt x="1857" y="43612"/>
                  </a:cubicBezTo>
                  <a:cubicBezTo>
                    <a:pt x="1831" y="43664"/>
                    <a:pt x="1909" y="43664"/>
                    <a:pt x="1909" y="43690"/>
                  </a:cubicBezTo>
                  <a:cubicBezTo>
                    <a:pt x="1909" y="43793"/>
                    <a:pt x="1909" y="43896"/>
                    <a:pt x="1883" y="43999"/>
                  </a:cubicBezTo>
                  <a:cubicBezTo>
                    <a:pt x="1857" y="44025"/>
                    <a:pt x="1805" y="44051"/>
                    <a:pt x="1780" y="44077"/>
                  </a:cubicBezTo>
                  <a:lnTo>
                    <a:pt x="1728" y="44102"/>
                  </a:lnTo>
                  <a:cubicBezTo>
                    <a:pt x="1728" y="44206"/>
                    <a:pt x="1728" y="44283"/>
                    <a:pt x="1857" y="44283"/>
                  </a:cubicBezTo>
                  <a:cubicBezTo>
                    <a:pt x="1883" y="44283"/>
                    <a:pt x="1909" y="44386"/>
                    <a:pt x="1883" y="44412"/>
                  </a:cubicBezTo>
                  <a:lnTo>
                    <a:pt x="1857" y="44412"/>
                  </a:lnTo>
                  <a:cubicBezTo>
                    <a:pt x="1847" y="44382"/>
                    <a:pt x="1833" y="44371"/>
                    <a:pt x="1816" y="44371"/>
                  </a:cubicBezTo>
                  <a:cubicBezTo>
                    <a:pt x="1791" y="44371"/>
                    <a:pt x="1759" y="44396"/>
                    <a:pt x="1728" y="44412"/>
                  </a:cubicBezTo>
                  <a:cubicBezTo>
                    <a:pt x="1728" y="44412"/>
                    <a:pt x="1728" y="44412"/>
                    <a:pt x="1728" y="44438"/>
                  </a:cubicBezTo>
                  <a:cubicBezTo>
                    <a:pt x="1759" y="44484"/>
                    <a:pt x="1790" y="44493"/>
                    <a:pt x="1815" y="44493"/>
                  </a:cubicBezTo>
                  <a:cubicBezTo>
                    <a:pt x="1832" y="44493"/>
                    <a:pt x="1847" y="44489"/>
                    <a:pt x="1857" y="44489"/>
                  </a:cubicBezTo>
                  <a:cubicBezTo>
                    <a:pt x="1857" y="44489"/>
                    <a:pt x="1857" y="44515"/>
                    <a:pt x="1883" y="44515"/>
                  </a:cubicBezTo>
                  <a:cubicBezTo>
                    <a:pt x="1883" y="44592"/>
                    <a:pt x="1831" y="44644"/>
                    <a:pt x="1754" y="44644"/>
                  </a:cubicBezTo>
                  <a:cubicBezTo>
                    <a:pt x="1754" y="44644"/>
                    <a:pt x="1728" y="44670"/>
                    <a:pt x="1728" y="44696"/>
                  </a:cubicBezTo>
                  <a:lnTo>
                    <a:pt x="1805" y="44721"/>
                  </a:lnTo>
                  <a:cubicBezTo>
                    <a:pt x="1823" y="44721"/>
                    <a:pt x="1840" y="44698"/>
                    <a:pt x="1857" y="44698"/>
                  </a:cubicBezTo>
                  <a:cubicBezTo>
                    <a:pt x="1866" y="44698"/>
                    <a:pt x="1874" y="44704"/>
                    <a:pt x="1883" y="44721"/>
                  </a:cubicBezTo>
                  <a:cubicBezTo>
                    <a:pt x="1909" y="44773"/>
                    <a:pt x="1857" y="44773"/>
                    <a:pt x="1831" y="44799"/>
                  </a:cubicBezTo>
                  <a:cubicBezTo>
                    <a:pt x="1831" y="44850"/>
                    <a:pt x="1831" y="44876"/>
                    <a:pt x="1805" y="44928"/>
                  </a:cubicBezTo>
                  <a:cubicBezTo>
                    <a:pt x="1831" y="44979"/>
                    <a:pt x="1805" y="45031"/>
                    <a:pt x="1754" y="45057"/>
                  </a:cubicBezTo>
                  <a:lnTo>
                    <a:pt x="1805" y="45160"/>
                  </a:lnTo>
                  <a:lnTo>
                    <a:pt x="1857" y="45108"/>
                  </a:lnTo>
                  <a:lnTo>
                    <a:pt x="1883" y="45108"/>
                  </a:lnTo>
                  <a:cubicBezTo>
                    <a:pt x="1883" y="45108"/>
                    <a:pt x="1909" y="45237"/>
                    <a:pt x="1831" y="45237"/>
                  </a:cubicBezTo>
                  <a:cubicBezTo>
                    <a:pt x="1831" y="45315"/>
                    <a:pt x="1805" y="45392"/>
                    <a:pt x="1780" y="45444"/>
                  </a:cubicBezTo>
                  <a:lnTo>
                    <a:pt x="1780" y="45521"/>
                  </a:lnTo>
                  <a:lnTo>
                    <a:pt x="1780" y="45598"/>
                  </a:lnTo>
                  <a:lnTo>
                    <a:pt x="1780" y="45779"/>
                  </a:lnTo>
                  <a:lnTo>
                    <a:pt x="1780" y="45805"/>
                  </a:lnTo>
                  <a:lnTo>
                    <a:pt x="1780" y="45856"/>
                  </a:lnTo>
                  <a:cubicBezTo>
                    <a:pt x="1780" y="45882"/>
                    <a:pt x="1805" y="45882"/>
                    <a:pt x="1780" y="45934"/>
                  </a:cubicBezTo>
                  <a:cubicBezTo>
                    <a:pt x="1754" y="45985"/>
                    <a:pt x="1780" y="46037"/>
                    <a:pt x="1780" y="46062"/>
                  </a:cubicBezTo>
                  <a:cubicBezTo>
                    <a:pt x="1780" y="46114"/>
                    <a:pt x="1831" y="46140"/>
                    <a:pt x="1831" y="46191"/>
                  </a:cubicBezTo>
                  <a:cubicBezTo>
                    <a:pt x="1857" y="46243"/>
                    <a:pt x="1780" y="46269"/>
                    <a:pt x="1805" y="46320"/>
                  </a:cubicBezTo>
                  <a:lnTo>
                    <a:pt x="1857" y="46398"/>
                  </a:lnTo>
                  <a:lnTo>
                    <a:pt x="1909" y="46346"/>
                  </a:lnTo>
                  <a:cubicBezTo>
                    <a:pt x="1909" y="46328"/>
                    <a:pt x="1921" y="46310"/>
                    <a:pt x="1938" y="46310"/>
                  </a:cubicBezTo>
                  <a:cubicBezTo>
                    <a:pt x="1945" y="46310"/>
                    <a:pt x="1953" y="46313"/>
                    <a:pt x="1960" y="46320"/>
                  </a:cubicBezTo>
                  <a:cubicBezTo>
                    <a:pt x="1986" y="46320"/>
                    <a:pt x="1960" y="46346"/>
                    <a:pt x="1960" y="46372"/>
                  </a:cubicBezTo>
                  <a:cubicBezTo>
                    <a:pt x="1934" y="46398"/>
                    <a:pt x="1909" y="46424"/>
                    <a:pt x="1883" y="46424"/>
                  </a:cubicBezTo>
                  <a:lnTo>
                    <a:pt x="1831" y="46475"/>
                  </a:lnTo>
                  <a:cubicBezTo>
                    <a:pt x="1909" y="46501"/>
                    <a:pt x="1909" y="46501"/>
                    <a:pt x="1883" y="46553"/>
                  </a:cubicBezTo>
                  <a:cubicBezTo>
                    <a:pt x="1883" y="46578"/>
                    <a:pt x="1857" y="46604"/>
                    <a:pt x="1857" y="46630"/>
                  </a:cubicBezTo>
                  <a:cubicBezTo>
                    <a:pt x="1831" y="46656"/>
                    <a:pt x="1780" y="46707"/>
                    <a:pt x="1831" y="46759"/>
                  </a:cubicBezTo>
                  <a:cubicBezTo>
                    <a:pt x="1883" y="46810"/>
                    <a:pt x="1831" y="46810"/>
                    <a:pt x="1805" y="46836"/>
                  </a:cubicBezTo>
                  <a:lnTo>
                    <a:pt x="1805" y="46862"/>
                  </a:lnTo>
                  <a:cubicBezTo>
                    <a:pt x="1831" y="46914"/>
                    <a:pt x="1857" y="46965"/>
                    <a:pt x="1909" y="46991"/>
                  </a:cubicBezTo>
                  <a:cubicBezTo>
                    <a:pt x="1934" y="46991"/>
                    <a:pt x="1934" y="47017"/>
                    <a:pt x="1909" y="47043"/>
                  </a:cubicBezTo>
                  <a:cubicBezTo>
                    <a:pt x="1857" y="47068"/>
                    <a:pt x="1857" y="47094"/>
                    <a:pt x="1909" y="47120"/>
                  </a:cubicBezTo>
                  <a:cubicBezTo>
                    <a:pt x="1934" y="47146"/>
                    <a:pt x="1960" y="47171"/>
                    <a:pt x="1960" y="47197"/>
                  </a:cubicBezTo>
                  <a:cubicBezTo>
                    <a:pt x="1934" y="47249"/>
                    <a:pt x="1986" y="47275"/>
                    <a:pt x="1909" y="47275"/>
                  </a:cubicBezTo>
                  <a:cubicBezTo>
                    <a:pt x="1909" y="47300"/>
                    <a:pt x="1909" y="47352"/>
                    <a:pt x="1934" y="47352"/>
                  </a:cubicBezTo>
                  <a:cubicBezTo>
                    <a:pt x="2037" y="47352"/>
                    <a:pt x="2037" y="47404"/>
                    <a:pt x="2037" y="47455"/>
                  </a:cubicBezTo>
                  <a:cubicBezTo>
                    <a:pt x="2037" y="47481"/>
                    <a:pt x="2037" y="47507"/>
                    <a:pt x="2063" y="47533"/>
                  </a:cubicBezTo>
                  <a:cubicBezTo>
                    <a:pt x="2089" y="47558"/>
                    <a:pt x="2063" y="47584"/>
                    <a:pt x="2063" y="47610"/>
                  </a:cubicBezTo>
                  <a:cubicBezTo>
                    <a:pt x="2115" y="47636"/>
                    <a:pt x="2089" y="47713"/>
                    <a:pt x="2037" y="47739"/>
                  </a:cubicBezTo>
                  <a:cubicBezTo>
                    <a:pt x="2037" y="47790"/>
                    <a:pt x="2037" y="47842"/>
                    <a:pt x="2012" y="47868"/>
                  </a:cubicBezTo>
                  <a:cubicBezTo>
                    <a:pt x="1986" y="47894"/>
                    <a:pt x="2012" y="47919"/>
                    <a:pt x="2037" y="47919"/>
                  </a:cubicBezTo>
                  <a:cubicBezTo>
                    <a:pt x="2115" y="47919"/>
                    <a:pt x="2089" y="47997"/>
                    <a:pt x="2115" y="48048"/>
                  </a:cubicBezTo>
                  <a:lnTo>
                    <a:pt x="2115" y="48074"/>
                  </a:lnTo>
                  <a:cubicBezTo>
                    <a:pt x="2115" y="48152"/>
                    <a:pt x="2115" y="48203"/>
                    <a:pt x="2089" y="48255"/>
                  </a:cubicBezTo>
                  <a:cubicBezTo>
                    <a:pt x="2063" y="48280"/>
                    <a:pt x="2141" y="48255"/>
                    <a:pt x="2141" y="48306"/>
                  </a:cubicBezTo>
                  <a:cubicBezTo>
                    <a:pt x="2141" y="48332"/>
                    <a:pt x="2141" y="48358"/>
                    <a:pt x="2115" y="48358"/>
                  </a:cubicBezTo>
                  <a:cubicBezTo>
                    <a:pt x="2089" y="48384"/>
                    <a:pt x="2089" y="48409"/>
                    <a:pt x="2089" y="48435"/>
                  </a:cubicBezTo>
                  <a:lnTo>
                    <a:pt x="2089" y="48564"/>
                  </a:lnTo>
                  <a:lnTo>
                    <a:pt x="2089" y="48745"/>
                  </a:lnTo>
                  <a:lnTo>
                    <a:pt x="2089" y="48874"/>
                  </a:lnTo>
                  <a:cubicBezTo>
                    <a:pt x="2089" y="48925"/>
                    <a:pt x="2089" y="48951"/>
                    <a:pt x="2037" y="48951"/>
                  </a:cubicBezTo>
                  <a:cubicBezTo>
                    <a:pt x="2012" y="48951"/>
                    <a:pt x="2037" y="48874"/>
                    <a:pt x="2012" y="48848"/>
                  </a:cubicBezTo>
                  <a:cubicBezTo>
                    <a:pt x="1960" y="48822"/>
                    <a:pt x="1909" y="48796"/>
                    <a:pt x="1883" y="48745"/>
                  </a:cubicBezTo>
                  <a:cubicBezTo>
                    <a:pt x="1883" y="48736"/>
                    <a:pt x="1877" y="48733"/>
                    <a:pt x="1867" y="48733"/>
                  </a:cubicBezTo>
                  <a:cubicBezTo>
                    <a:pt x="1848" y="48733"/>
                    <a:pt x="1814" y="48745"/>
                    <a:pt x="1780" y="48745"/>
                  </a:cubicBezTo>
                  <a:cubicBezTo>
                    <a:pt x="1780" y="48771"/>
                    <a:pt x="1780" y="48796"/>
                    <a:pt x="1754" y="48796"/>
                  </a:cubicBezTo>
                  <a:cubicBezTo>
                    <a:pt x="1780" y="48822"/>
                    <a:pt x="1780" y="48848"/>
                    <a:pt x="1754" y="48899"/>
                  </a:cubicBezTo>
                  <a:cubicBezTo>
                    <a:pt x="1702" y="48925"/>
                    <a:pt x="1754" y="49028"/>
                    <a:pt x="1676" y="49054"/>
                  </a:cubicBezTo>
                  <a:lnTo>
                    <a:pt x="1625" y="49054"/>
                  </a:lnTo>
                  <a:cubicBezTo>
                    <a:pt x="1728" y="49183"/>
                    <a:pt x="1702" y="49364"/>
                    <a:pt x="1599" y="49493"/>
                  </a:cubicBezTo>
                  <a:cubicBezTo>
                    <a:pt x="1599" y="49493"/>
                    <a:pt x="1599" y="49518"/>
                    <a:pt x="1573" y="49518"/>
                  </a:cubicBezTo>
                  <a:cubicBezTo>
                    <a:pt x="1573" y="49570"/>
                    <a:pt x="1573" y="49622"/>
                    <a:pt x="1547" y="49647"/>
                  </a:cubicBezTo>
                  <a:cubicBezTo>
                    <a:pt x="1522" y="49673"/>
                    <a:pt x="1573" y="49751"/>
                    <a:pt x="1547" y="49828"/>
                  </a:cubicBezTo>
                  <a:cubicBezTo>
                    <a:pt x="1599" y="49880"/>
                    <a:pt x="1599" y="49957"/>
                    <a:pt x="1573" y="50008"/>
                  </a:cubicBezTo>
                  <a:cubicBezTo>
                    <a:pt x="1573" y="50034"/>
                    <a:pt x="1599" y="50060"/>
                    <a:pt x="1599" y="50060"/>
                  </a:cubicBezTo>
                  <a:cubicBezTo>
                    <a:pt x="1601" y="50062"/>
                    <a:pt x="1604" y="50063"/>
                    <a:pt x="1606" y="50063"/>
                  </a:cubicBezTo>
                  <a:cubicBezTo>
                    <a:pt x="1628" y="50063"/>
                    <a:pt x="1652" y="49979"/>
                    <a:pt x="1708" y="49979"/>
                  </a:cubicBezTo>
                  <a:cubicBezTo>
                    <a:pt x="1714" y="49979"/>
                    <a:pt x="1721" y="49980"/>
                    <a:pt x="1728" y="49983"/>
                  </a:cubicBezTo>
                  <a:cubicBezTo>
                    <a:pt x="1780" y="50034"/>
                    <a:pt x="1676" y="50060"/>
                    <a:pt x="1676" y="50112"/>
                  </a:cubicBezTo>
                  <a:cubicBezTo>
                    <a:pt x="1702" y="50163"/>
                    <a:pt x="1676" y="50189"/>
                    <a:pt x="1625" y="50215"/>
                  </a:cubicBezTo>
                  <a:cubicBezTo>
                    <a:pt x="1651" y="50266"/>
                    <a:pt x="1651" y="50344"/>
                    <a:pt x="1625" y="50395"/>
                  </a:cubicBezTo>
                  <a:cubicBezTo>
                    <a:pt x="1625" y="50447"/>
                    <a:pt x="1651" y="50473"/>
                    <a:pt x="1676" y="50498"/>
                  </a:cubicBezTo>
                  <a:lnTo>
                    <a:pt x="1754" y="50498"/>
                  </a:lnTo>
                  <a:cubicBezTo>
                    <a:pt x="1754" y="50550"/>
                    <a:pt x="1780" y="50602"/>
                    <a:pt x="1831" y="50627"/>
                  </a:cubicBezTo>
                  <a:cubicBezTo>
                    <a:pt x="1857" y="50679"/>
                    <a:pt x="1934" y="50756"/>
                    <a:pt x="1883" y="50860"/>
                  </a:cubicBezTo>
                  <a:cubicBezTo>
                    <a:pt x="1934" y="50911"/>
                    <a:pt x="1857" y="50963"/>
                    <a:pt x="1883" y="51014"/>
                  </a:cubicBezTo>
                  <a:cubicBezTo>
                    <a:pt x="1909" y="51066"/>
                    <a:pt x="1934" y="51066"/>
                    <a:pt x="1960" y="51117"/>
                  </a:cubicBezTo>
                  <a:cubicBezTo>
                    <a:pt x="1986" y="51169"/>
                    <a:pt x="1960" y="51195"/>
                    <a:pt x="1909" y="51221"/>
                  </a:cubicBezTo>
                  <a:cubicBezTo>
                    <a:pt x="1909" y="51298"/>
                    <a:pt x="1909" y="51375"/>
                    <a:pt x="1960" y="51453"/>
                  </a:cubicBezTo>
                  <a:cubicBezTo>
                    <a:pt x="2037" y="51556"/>
                    <a:pt x="2037" y="51685"/>
                    <a:pt x="1960" y="51762"/>
                  </a:cubicBezTo>
                  <a:cubicBezTo>
                    <a:pt x="1934" y="51814"/>
                    <a:pt x="1960" y="51891"/>
                    <a:pt x="1909" y="51917"/>
                  </a:cubicBezTo>
                  <a:cubicBezTo>
                    <a:pt x="1909" y="51943"/>
                    <a:pt x="1857" y="51969"/>
                    <a:pt x="1831" y="51969"/>
                  </a:cubicBezTo>
                  <a:cubicBezTo>
                    <a:pt x="1805" y="51969"/>
                    <a:pt x="1805" y="51994"/>
                    <a:pt x="1831" y="52020"/>
                  </a:cubicBezTo>
                  <a:cubicBezTo>
                    <a:pt x="1934" y="52098"/>
                    <a:pt x="1934" y="52201"/>
                    <a:pt x="1960" y="52304"/>
                  </a:cubicBezTo>
                  <a:cubicBezTo>
                    <a:pt x="2012" y="52304"/>
                    <a:pt x="2037" y="52252"/>
                    <a:pt x="2089" y="52252"/>
                  </a:cubicBezTo>
                  <a:cubicBezTo>
                    <a:pt x="2115" y="52304"/>
                    <a:pt x="2115" y="52407"/>
                    <a:pt x="2089" y="52484"/>
                  </a:cubicBezTo>
                  <a:cubicBezTo>
                    <a:pt x="2089" y="52510"/>
                    <a:pt x="2063" y="52536"/>
                    <a:pt x="2037" y="52536"/>
                  </a:cubicBezTo>
                  <a:cubicBezTo>
                    <a:pt x="1986" y="52536"/>
                    <a:pt x="1986" y="52510"/>
                    <a:pt x="1986" y="52484"/>
                  </a:cubicBezTo>
                  <a:lnTo>
                    <a:pt x="1986" y="52510"/>
                  </a:lnTo>
                  <a:cubicBezTo>
                    <a:pt x="1986" y="52562"/>
                    <a:pt x="1909" y="52562"/>
                    <a:pt x="1909" y="52588"/>
                  </a:cubicBezTo>
                  <a:cubicBezTo>
                    <a:pt x="1909" y="52613"/>
                    <a:pt x="1909" y="52639"/>
                    <a:pt x="1909" y="52665"/>
                  </a:cubicBezTo>
                  <a:cubicBezTo>
                    <a:pt x="1891" y="52734"/>
                    <a:pt x="1863" y="52757"/>
                    <a:pt x="1823" y="52757"/>
                  </a:cubicBezTo>
                  <a:cubicBezTo>
                    <a:pt x="1803" y="52757"/>
                    <a:pt x="1780" y="52751"/>
                    <a:pt x="1754" y="52742"/>
                  </a:cubicBezTo>
                  <a:lnTo>
                    <a:pt x="1702" y="52794"/>
                  </a:lnTo>
                  <a:cubicBezTo>
                    <a:pt x="1702" y="52820"/>
                    <a:pt x="1728" y="52871"/>
                    <a:pt x="1754" y="52897"/>
                  </a:cubicBezTo>
                  <a:lnTo>
                    <a:pt x="1780" y="52897"/>
                  </a:lnTo>
                  <a:cubicBezTo>
                    <a:pt x="1857" y="52949"/>
                    <a:pt x="1883" y="53026"/>
                    <a:pt x="1857" y="53129"/>
                  </a:cubicBezTo>
                  <a:cubicBezTo>
                    <a:pt x="1857" y="53155"/>
                    <a:pt x="1831" y="53207"/>
                    <a:pt x="1831" y="53232"/>
                  </a:cubicBezTo>
                  <a:cubicBezTo>
                    <a:pt x="1805" y="53284"/>
                    <a:pt x="1754" y="53335"/>
                    <a:pt x="1702" y="53335"/>
                  </a:cubicBezTo>
                  <a:cubicBezTo>
                    <a:pt x="1728" y="53413"/>
                    <a:pt x="1754" y="53490"/>
                    <a:pt x="1676" y="53542"/>
                  </a:cubicBezTo>
                  <a:cubicBezTo>
                    <a:pt x="1676" y="53542"/>
                    <a:pt x="1676" y="53568"/>
                    <a:pt x="1651" y="53593"/>
                  </a:cubicBezTo>
                  <a:cubicBezTo>
                    <a:pt x="1728" y="53619"/>
                    <a:pt x="1676" y="53671"/>
                    <a:pt x="1651" y="53697"/>
                  </a:cubicBezTo>
                  <a:cubicBezTo>
                    <a:pt x="1702" y="53697"/>
                    <a:pt x="1728" y="53697"/>
                    <a:pt x="1702" y="53748"/>
                  </a:cubicBezTo>
                  <a:lnTo>
                    <a:pt x="1702" y="53800"/>
                  </a:lnTo>
                  <a:cubicBezTo>
                    <a:pt x="1728" y="53903"/>
                    <a:pt x="1728" y="54006"/>
                    <a:pt x="1702" y="54109"/>
                  </a:cubicBezTo>
                  <a:cubicBezTo>
                    <a:pt x="1702" y="54109"/>
                    <a:pt x="1702" y="54135"/>
                    <a:pt x="1676" y="54135"/>
                  </a:cubicBezTo>
                  <a:cubicBezTo>
                    <a:pt x="1651" y="54135"/>
                    <a:pt x="1651" y="54109"/>
                    <a:pt x="1651" y="54109"/>
                  </a:cubicBezTo>
                  <a:cubicBezTo>
                    <a:pt x="1625" y="54032"/>
                    <a:pt x="1625" y="53954"/>
                    <a:pt x="1651" y="53877"/>
                  </a:cubicBezTo>
                  <a:lnTo>
                    <a:pt x="1625" y="53877"/>
                  </a:lnTo>
                  <a:cubicBezTo>
                    <a:pt x="1573" y="53877"/>
                    <a:pt x="1573" y="53903"/>
                    <a:pt x="1547" y="53929"/>
                  </a:cubicBezTo>
                  <a:cubicBezTo>
                    <a:pt x="1496" y="54006"/>
                    <a:pt x="1547" y="54083"/>
                    <a:pt x="1522" y="54161"/>
                  </a:cubicBezTo>
                  <a:cubicBezTo>
                    <a:pt x="1522" y="54212"/>
                    <a:pt x="1522" y="54238"/>
                    <a:pt x="1522" y="54290"/>
                  </a:cubicBezTo>
                  <a:lnTo>
                    <a:pt x="1573" y="54290"/>
                  </a:lnTo>
                  <a:cubicBezTo>
                    <a:pt x="1599" y="54290"/>
                    <a:pt x="1625" y="54290"/>
                    <a:pt x="1651" y="54316"/>
                  </a:cubicBezTo>
                  <a:cubicBezTo>
                    <a:pt x="1651" y="54341"/>
                    <a:pt x="1625" y="54367"/>
                    <a:pt x="1599" y="54393"/>
                  </a:cubicBezTo>
                  <a:cubicBezTo>
                    <a:pt x="1728" y="54419"/>
                    <a:pt x="1728" y="54444"/>
                    <a:pt x="1728" y="54548"/>
                  </a:cubicBezTo>
                  <a:cubicBezTo>
                    <a:pt x="1728" y="54573"/>
                    <a:pt x="1728" y="54573"/>
                    <a:pt x="1728" y="54599"/>
                  </a:cubicBezTo>
                  <a:lnTo>
                    <a:pt x="1728" y="54677"/>
                  </a:lnTo>
                  <a:cubicBezTo>
                    <a:pt x="1702" y="54728"/>
                    <a:pt x="1676" y="54780"/>
                    <a:pt x="1625" y="54831"/>
                  </a:cubicBezTo>
                  <a:lnTo>
                    <a:pt x="1573" y="54909"/>
                  </a:lnTo>
                  <a:cubicBezTo>
                    <a:pt x="1573" y="54909"/>
                    <a:pt x="1573" y="54909"/>
                    <a:pt x="1573" y="54935"/>
                  </a:cubicBezTo>
                  <a:cubicBezTo>
                    <a:pt x="1625" y="54935"/>
                    <a:pt x="1676" y="54935"/>
                    <a:pt x="1676" y="55012"/>
                  </a:cubicBezTo>
                  <a:cubicBezTo>
                    <a:pt x="1702" y="55038"/>
                    <a:pt x="1702" y="55089"/>
                    <a:pt x="1651" y="55115"/>
                  </a:cubicBezTo>
                  <a:cubicBezTo>
                    <a:pt x="1638" y="55115"/>
                    <a:pt x="1625" y="55121"/>
                    <a:pt x="1612" y="55121"/>
                  </a:cubicBezTo>
                  <a:cubicBezTo>
                    <a:pt x="1599" y="55121"/>
                    <a:pt x="1586" y="55115"/>
                    <a:pt x="1573" y="55089"/>
                  </a:cubicBezTo>
                  <a:lnTo>
                    <a:pt x="1522" y="55089"/>
                  </a:lnTo>
                  <a:cubicBezTo>
                    <a:pt x="1522" y="55115"/>
                    <a:pt x="1573" y="55141"/>
                    <a:pt x="1470" y="55192"/>
                  </a:cubicBezTo>
                  <a:cubicBezTo>
                    <a:pt x="1470" y="55244"/>
                    <a:pt x="1470" y="55296"/>
                    <a:pt x="1444" y="55347"/>
                  </a:cubicBezTo>
                  <a:lnTo>
                    <a:pt x="1444" y="55450"/>
                  </a:lnTo>
                  <a:cubicBezTo>
                    <a:pt x="1444" y="55502"/>
                    <a:pt x="1393" y="55579"/>
                    <a:pt x="1444" y="55605"/>
                  </a:cubicBezTo>
                  <a:cubicBezTo>
                    <a:pt x="1466" y="55627"/>
                    <a:pt x="1479" y="55635"/>
                    <a:pt x="1488" y="55635"/>
                  </a:cubicBezTo>
                  <a:cubicBezTo>
                    <a:pt x="1500" y="55635"/>
                    <a:pt x="1507" y="55620"/>
                    <a:pt x="1522" y="55605"/>
                  </a:cubicBezTo>
                  <a:cubicBezTo>
                    <a:pt x="1530" y="55588"/>
                    <a:pt x="1536" y="55582"/>
                    <a:pt x="1540" y="55582"/>
                  </a:cubicBezTo>
                  <a:cubicBezTo>
                    <a:pt x="1547" y="55582"/>
                    <a:pt x="1547" y="55605"/>
                    <a:pt x="1547" y="55605"/>
                  </a:cubicBezTo>
                  <a:lnTo>
                    <a:pt x="1599" y="55605"/>
                  </a:lnTo>
                  <a:cubicBezTo>
                    <a:pt x="1651" y="55605"/>
                    <a:pt x="1676" y="55605"/>
                    <a:pt x="1651" y="55657"/>
                  </a:cubicBezTo>
                  <a:cubicBezTo>
                    <a:pt x="1651" y="55682"/>
                    <a:pt x="1625" y="55734"/>
                    <a:pt x="1599" y="55786"/>
                  </a:cubicBezTo>
                  <a:lnTo>
                    <a:pt x="1651" y="55786"/>
                  </a:lnTo>
                  <a:cubicBezTo>
                    <a:pt x="1651" y="55837"/>
                    <a:pt x="1625" y="55863"/>
                    <a:pt x="1599" y="55889"/>
                  </a:cubicBezTo>
                  <a:cubicBezTo>
                    <a:pt x="1573" y="55915"/>
                    <a:pt x="1573" y="55940"/>
                    <a:pt x="1573" y="55966"/>
                  </a:cubicBezTo>
                  <a:cubicBezTo>
                    <a:pt x="1547" y="55992"/>
                    <a:pt x="1547" y="56018"/>
                    <a:pt x="1522" y="56044"/>
                  </a:cubicBezTo>
                  <a:cubicBezTo>
                    <a:pt x="1522" y="56069"/>
                    <a:pt x="1599" y="56121"/>
                    <a:pt x="1547" y="56172"/>
                  </a:cubicBezTo>
                  <a:lnTo>
                    <a:pt x="1547" y="56276"/>
                  </a:lnTo>
                  <a:cubicBezTo>
                    <a:pt x="1573" y="56276"/>
                    <a:pt x="1573" y="56301"/>
                    <a:pt x="1547" y="56327"/>
                  </a:cubicBezTo>
                  <a:lnTo>
                    <a:pt x="1470" y="56405"/>
                  </a:lnTo>
                  <a:cubicBezTo>
                    <a:pt x="1444" y="56430"/>
                    <a:pt x="1444" y="56482"/>
                    <a:pt x="1470" y="56508"/>
                  </a:cubicBezTo>
                  <a:lnTo>
                    <a:pt x="1470" y="56534"/>
                  </a:lnTo>
                  <a:cubicBezTo>
                    <a:pt x="1470" y="56559"/>
                    <a:pt x="1419" y="56559"/>
                    <a:pt x="1393" y="56585"/>
                  </a:cubicBezTo>
                  <a:lnTo>
                    <a:pt x="1393" y="56611"/>
                  </a:lnTo>
                  <a:lnTo>
                    <a:pt x="1444" y="56662"/>
                  </a:lnTo>
                  <a:cubicBezTo>
                    <a:pt x="1444" y="56662"/>
                    <a:pt x="1456" y="56651"/>
                    <a:pt x="1463" y="56651"/>
                  </a:cubicBezTo>
                  <a:cubicBezTo>
                    <a:pt x="1467" y="56651"/>
                    <a:pt x="1470" y="56654"/>
                    <a:pt x="1470" y="56662"/>
                  </a:cubicBezTo>
                  <a:cubicBezTo>
                    <a:pt x="1496" y="56662"/>
                    <a:pt x="1470" y="56662"/>
                    <a:pt x="1470" y="56688"/>
                  </a:cubicBezTo>
                  <a:cubicBezTo>
                    <a:pt x="1470" y="56714"/>
                    <a:pt x="1444" y="56740"/>
                    <a:pt x="1444" y="56766"/>
                  </a:cubicBezTo>
                  <a:cubicBezTo>
                    <a:pt x="1444" y="56817"/>
                    <a:pt x="1522" y="56817"/>
                    <a:pt x="1522" y="56869"/>
                  </a:cubicBezTo>
                  <a:lnTo>
                    <a:pt x="1573" y="56869"/>
                  </a:lnTo>
                  <a:cubicBezTo>
                    <a:pt x="1599" y="56869"/>
                    <a:pt x="1573" y="56895"/>
                    <a:pt x="1573" y="56920"/>
                  </a:cubicBezTo>
                  <a:lnTo>
                    <a:pt x="1496" y="56972"/>
                  </a:lnTo>
                  <a:cubicBezTo>
                    <a:pt x="1496" y="57024"/>
                    <a:pt x="1522" y="57075"/>
                    <a:pt x="1444" y="57075"/>
                  </a:cubicBezTo>
                  <a:lnTo>
                    <a:pt x="1444" y="57101"/>
                  </a:lnTo>
                  <a:cubicBezTo>
                    <a:pt x="1457" y="57114"/>
                    <a:pt x="1470" y="57120"/>
                    <a:pt x="1483" y="57120"/>
                  </a:cubicBezTo>
                  <a:cubicBezTo>
                    <a:pt x="1496" y="57120"/>
                    <a:pt x="1509" y="57114"/>
                    <a:pt x="1522" y="57101"/>
                  </a:cubicBezTo>
                  <a:cubicBezTo>
                    <a:pt x="1522" y="57101"/>
                    <a:pt x="1522" y="57075"/>
                    <a:pt x="1547" y="57075"/>
                  </a:cubicBezTo>
                  <a:cubicBezTo>
                    <a:pt x="1573" y="57075"/>
                    <a:pt x="1599" y="57075"/>
                    <a:pt x="1599" y="57101"/>
                  </a:cubicBezTo>
                  <a:cubicBezTo>
                    <a:pt x="1599" y="57131"/>
                    <a:pt x="1617" y="57144"/>
                    <a:pt x="1637" y="57144"/>
                  </a:cubicBezTo>
                  <a:cubicBezTo>
                    <a:pt x="1651" y="57144"/>
                    <a:pt x="1666" y="57137"/>
                    <a:pt x="1676" y="57127"/>
                  </a:cubicBezTo>
                  <a:cubicBezTo>
                    <a:pt x="1676" y="57127"/>
                    <a:pt x="1702" y="57101"/>
                    <a:pt x="1702" y="57075"/>
                  </a:cubicBezTo>
                  <a:cubicBezTo>
                    <a:pt x="1702" y="57049"/>
                    <a:pt x="1702" y="57024"/>
                    <a:pt x="1676" y="56998"/>
                  </a:cubicBezTo>
                  <a:cubicBezTo>
                    <a:pt x="1651" y="56998"/>
                    <a:pt x="1676" y="56920"/>
                    <a:pt x="1702" y="56895"/>
                  </a:cubicBezTo>
                  <a:lnTo>
                    <a:pt x="1702" y="56843"/>
                  </a:lnTo>
                  <a:cubicBezTo>
                    <a:pt x="1702" y="56843"/>
                    <a:pt x="1728" y="56869"/>
                    <a:pt x="1728" y="56895"/>
                  </a:cubicBezTo>
                  <a:cubicBezTo>
                    <a:pt x="1780" y="56946"/>
                    <a:pt x="1780" y="57024"/>
                    <a:pt x="1754" y="57101"/>
                  </a:cubicBezTo>
                  <a:cubicBezTo>
                    <a:pt x="1728" y="57153"/>
                    <a:pt x="1831" y="57127"/>
                    <a:pt x="1805" y="57178"/>
                  </a:cubicBezTo>
                  <a:cubicBezTo>
                    <a:pt x="1805" y="57230"/>
                    <a:pt x="1805" y="57281"/>
                    <a:pt x="1754" y="57307"/>
                  </a:cubicBezTo>
                  <a:cubicBezTo>
                    <a:pt x="1702" y="57307"/>
                    <a:pt x="1728" y="57359"/>
                    <a:pt x="1754" y="57385"/>
                  </a:cubicBezTo>
                  <a:lnTo>
                    <a:pt x="1909" y="57385"/>
                  </a:lnTo>
                  <a:cubicBezTo>
                    <a:pt x="1934" y="57385"/>
                    <a:pt x="1960" y="57410"/>
                    <a:pt x="1934" y="57436"/>
                  </a:cubicBezTo>
                  <a:cubicBezTo>
                    <a:pt x="1934" y="57462"/>
                    <a:pt x="1909" y="57462"/>
                    <a:pt x="1883" y="57488"/>
                  </a:cubicBezTo>
                  <a:cubicBezTo>
                    <a:pt x="1857" y="57514"/>
                    <a:pt x="1831" y="57565"/>
                    <a:pt x="1857" y="57617"/>
                  </a:cubicBezTo>
                  <a:cubicBezTo>
                    <a:pt x="1883" y="57668"/>
                    <a:pt x="1857" y="57720"/>
                    <a:pt x="1805" y="57746"/>
                  </a:cubicBezTo>
                  <a:cubicBezTo>
                    <a:pt x="1805" y="57771"/>
                    <a:pt x="1831" y="57771"/>
                    <a:pt x="1831" y="57771"/>
                  </a:cubicBezTo>
                  <a:cubicBezTo>
                    <a:pt x="1857" y="57771"/>
                    <a:pt x="1883" y="57797"/>
                    <a:pt x="1883" y="57823"/>
                  </a:cubicBezTo>
                  <a:lnTo>
                    <a:pt x="1883" y="57978"/>
                  </a:lnTo>
                  <a:cubicBezTo>
                    <a:pt x="1883" y="57978"/>
                    <a:pt x="1857" y="58004"/>
                    <a:pt x="1857" y="58029"/>
                  </a:cubicBezTo>
                  <a:cubicBezTo>
                    <a:pt x="1857" y="58067"/>
                    <a:pt x="1871" y="58091"/>
                    <a:pt x="1898" y="58091"/>
                  </a:cubicBezTo>
                  <a:cubicBezTo>
                    <a:pt x="1909" y="58091"/>
                    <a:pt x="1920" y="58088"/>
                    <a:pt x="1934" y="58081"/>
                  </a:cubicBezTo>
                  <a:cubicBezTo>
                    <a:pt x="1986" y="58081"/>
                    <a:pt x="2037" y="58081"/>
                    <a:pt x="2089" y="58107"/>
                  </a:cubicBezTo>
                  <a:cubicBezTo>
                    <a:pt x="2115" y="58107"/>
                    <a:pt x="2089" y="58158"/>
                    <a:pt x="2089" y="58184"/>
                  </a:cubicBezTo>
                  <a:cubicBezTo>
                    <a:pt x="2089" y="58184"/>
                    <a:pt x="2089" y="58184"/>
                    <a:pt x="2089" y="58210"/>
                  </a:cubicBezTo>
                  <a:cubicBezTo>
                    <a:pt x="2063" y="58287"/>
                    <a:pt x="2115" y="58390"/>
                    <a:pt x="2037" y="58468"/>
                  </a:cubicBezTo>
                  <a:lnTo>
                    <a:pt x="2037" y="58519"/>
                  </a:lnTo>
                  <a:cubicBezTo>
                    <a:pt x="2037" y="58519"/>
                    <a:pt x="2037" y="58597"/>
                    <a:pt x="2012" y="58623"/>
                  </a:cubicBezTo>
                  <a:cubicBezTo>
                    <a:pt x="1960" y="58648"/>
                    <a:pt x="1934" y="58674"/>
                    <a:pt x="1960" y="58726"/>
                  </a:cubicBezTo>
                  <a:cubicBezTo>
                    <a:pt x="1986" y="58777"/>
                    <a:pt x="1986" y="58880"/>
                    <a:pt x="2012" y="58958"/>
                  </a:cubicBezTo>
                  <a:lnTo>
                    <a:pt x="2012" y="59035"/>
                  </a:lnTo>
                  <a:lnTo>
                    <a:pt x="2012" y="59293"/>
                  </a:lnTo>
                  <a:lnTo>
                    <a:pt x="2012" y="59319"/>
                  </a:lnTo>
                  <a:cubicBezTo>
                    <a:pt x="2037" y="59345"/>
                    <a:pt x="2063" y="59396"/>
                    <a:pt x="2012" y="59422"/>
                  </a:cubicBezTo>
                  <a:lnTo>
                    <a:pt x="2012" y="59525"/>
                  </a:lnTo>
                  <a:cubicBezTo>
                    <a:pt x="2063" y="59577"/>
                    <a:pt x="2089" y="59654"/>
                    <a:pt x="2089" y="59732"/>
                  </a:cubicBezTo>
                  <a:lnTo>
                    <a:pt x="2115" y="59809"/>
                  </a:lnTo>
                  <a:lnTo>
                    <a:pt x="2166" y="59809"/>
                  </a:lnTo>
                  <a:cubicBezTo>
                    <a:pt x="2141" y="59809"/>
                    <a:pt x="2141" y="59783"/>
                    <a:pt x="2166" y="59783"/>
                  </a:cubicBezTo>
                  <a:cubicBezTo>
                    <a:pt x="2166" y="59757"/>
                    <a:pt x="2173" y="59751"/>
                    <a:pt x="2183" y="59751"/>
                  </a:cubicBezTo>
                  <a:cubicBezTo>
                    <a:pt x="2192" y="59751"/>
                    <a:pt x="2205" y="59757"/>
                    <a:pt x="2218" y="59757"/>
                  </a:cubicBezTo>
                  <a:cubicBezTo>
                    <a:pt x="2235" y="59740"/>
                    <a:pt x="2250" y="59734"/>
                    <a:pt x="2263" y="59734"/>
                  </a:cubicBezTo>
                  <a:cubicBezTo>
                    <a:pt x="2290" y="59734"/>
                    <a:pt x="2313" y="59757"/>
                    <a:pt x="2347" y="59757"/>
                  </a:cubicBezTo>
                  <a:cubicBezTo>
                    <a:pt x="2347" y="59732"/>
                    <a:pt x="2353" y="59719"/>
                    <a:pt x="2360" y="59719"/>
                  </a:cubicBezTo>
                  <a:cubicBezTo>
                    <a:pt x="2366" y="59719"/>
                    <a:pt x="2373" y="59732"/>
                    <a:pt x="2373" y="59757"/>
                  </a:cubicBezTo>
                  <a:cubicBezTo>
                    <a:pt x="2399" y="59783"/>
                    <a:pt x="2424" y="59809"/>
                    <a:pt x="2424" y="59835"/>
                  </a:cubicBezTo>
                  <a:cubicBezTo>
                    <a:pt x="2424" y="59861"/>
                    <a:pt x="2424" y="59886"/>
                    <a:pt x="2399" y="59886"/>
                  </a:cubicBezTo>
                  <a:lnTo>
                    <a:pt x="2399" y="59964"/>
                  </a:lnTo>
                  <a:cubicBezTo>
                    <a:pt x="2424" y="60015"/>
                    <a:pt x="2450" y="60067"/>
                    <a:pt x="2450" y="60144"/>
                  </a:cubicBezTo>
                  <a:cubicBezTo>
                    <a:pt x="2528" y="60222"/>
                    <a:pt x="2553" y="60351"/>
                    <a:pt x="2476" y="60454"/>
                  </a:cubicBezTo>
                  <a:cubicBezTo>
                    <a:pt x="2476" y="60505"/>
                    <a:pt x="2476" y="60557"/>
                    <a:pt x="2450" y="60583"/>
                  </a:cubicBezTo>
                  <a:lnTo>
                    <a:pt x="2450" y="60763"/>
                  </a:lnTo>
                  <a:cubicBezTo>
                    <a:pt x="2450" y="60763"/>
                    <a:pt x="2450" y="60763"/>
                    <a:pt x="2450" y="60789"/>
                  </a:cubicBezTo>
                  <a:cubicBezTo>
                    <a:pt x="2528" y="60815"/>
                    <a:pt x="2528" y="60815"/>
                    <a:pt x="2502" y="60892"/>
                  </a:cubicBezTo>
                  <a:lnTo>
                    <a:pt x="2502" y="60944"/>
                  </a:lnTo>
                  <a:cubicBezTo>
                    <a:pt x="2502" y="60970"/>
                    <a:pt x="2502" y="60995"/>
                    <a:pt x="2502" y="61047"/>
                  </a:cubicBezTo>
                  <a:cubicBezTo>
                    <a:pt x="2528" y="61073"/>
                    <a:pt x="2528" y="61124"/>
                    <a:pt x="2502" y="61150"/>
                  </a:cubicBezTo>
                  <a:cubicBezTo>
                    <a:pt x="2476" y="61176"/>
                    <a:pt x="2450" y="61202"/>
                    <a:pt x="2502" y="61253"/>
                  </a:cubicBezTo>
                  <a:cubicBezTo>
                    <a:pt x="2528" y="61279"/>
                    <a:pt x="2528" y="61331"/>
                    <a:pt x="2502" y="61382"/>
                  </a:cubicBezTo>
                  <a:cubicBezTo>
                    <a:pt x="2476" y="61408"/>
                    <a:pt x="2450" y="61434"/>
                    <a:pt x="2450" y="61460"/>
                  </a:cubicBezTo>
                  <a:cubicBezTo>
                    <a:pt x="2373" y="61511"/>
                    <a:pt x="2373" y="61589"/>
                    <a:pt x="2399" y="61692"/>
                  </a:cubicBezTo>
                  <a:cubicBezTo>
                    <a:pt x="2399" y="61722"/>
                    <a:pt x="2416" y="61734"/>
                    <a:pt x="2436" y="61734"/>
                  </a:cubicBezTo>
                  <a:cubicBezTo>
                    <a:pt x="2450" y="61734"/>
                    <a:pt x="2465" y="61728"/>
                    <a:pt x="2476" y="61717"/>
                  </a:cubicBezTo>
                  <a:lnTo>
                    <a:pt x="2476" y="61717"/>
                  </a:lnTo>
                  <a:cubicBezTo>
                    <a:pt x="2476" y="61795"/>
                    <a:pt x="2476" y="61795"/>
                    <a:pt x="2399" y="61821"/>
                  </a:cubicBezTo>
                  <a:cubicBezTo>
                    <a:pt x="2424" y="61924"/>
                    <a:pt x="2399" y="62001"/>
                    <a:pt x="2373" y="62079"/>
                  </a:cubicBezTo>
                  <a:cubicBezTo>
                    <a:pt x="2373" y="62104"/>
                    <a:pt x="2373" y="62156"/>
                    <a:pt x="2399" y="62182"/>
                  </a:cubicBezTo>
                  <a:cubicBezTo>
                    <a:pt x="2399" y="62259"/>
                    <a:pt x="2399" y="62336"/>
                    <a:pt x="2424" y="62414"/>
                  </a:cubicBezTo>
                  <a:lnTo>
                    <a:pt x="2424" y="62465"/>
                  </a:lnTo>
                  <a:lnTo>
                    <a:pt x="2424" y="62569"/>
                  </a:lnTo>
                  <a:cubicBezTo>
                    <a:pt x="2476" y="62569"/>
                    <a:pt x="2476" y="62569"/>
                    <a:pt x="2450" y="62646"/>
                  </a:cubicBezTo>
                  <a:cubicBezTo>
                    <a:pt x="2502" y="62646"/>
                    <a:pt x="2502" y="62698"/>
                    <a:pt x="2528" y="62749"/>
                  </a:cubicBezTo>
                  <a:cubicBezTo>
                    <a:pt x="2553" y="62775"/>
                    <a:pt x="2476" y="62801"/>
                    <a:pt x="2502" y="62852"/>
                  </a:cubicBezTo>
                  <a:cubicBezTo>
                    <a:pt x="2450" y="62904"/>
                    <a:pt x="2424" y="63007"/>
                    <a:pt x="2373" y="63059"/>
                  </a:cubicBezTo>
                  <a:cubicBezTo>
                    <a:pt x="2399" y="63084"/>
                    <a:pt x="2373" y="63136"/>
                    <a:pt x="2373" y="63162"/>
                  </a:cubicBezTo>
                  <a:cubicBezTo>
                    <a:pt x="2347" y="63239"/>
                    <a:pt x="2373" y="63317"/>
                    <a:pt x="2424" y="63368"/>
                  </a:cubicBezTo>
                  <a:cubicBezTo>
                    <a:pt x="2424" y="63394"/>
                    <a:pt x="2424" y="63420"/>
                    <a:pt x="2424" y="63420"/>
                  </a:cubicBezTo>
                  <a:cubicBezTo>
                    <a:pt x="2450" y="63471"/>
                    <a:pt x="2476" y="63497"/>
                    <a:pt x="2502" y="63549"/>
                  </a:cubicBezTo>
                  <a:cubicBezTo>
                    <a:pt x="2528" y="63574"/>
                    <a:pt x="2450" y="63626"/>
                    <a:pt x="2502" y="63652"/>
                  </a:cubicBezTo>
                  <a:cubicBezTo>
                    <a:pt x="2553" y="63703"/>
                    <a:pt x="2502" y="63703"/>
                    <a:pt x="2502" y="63729"/>
                  </a:cubicBezTo>
                  <a:cubicBezTo>
                    <a:pt x="2502" y="63729"/>
                    <a:pt x="2528" y="63807"/>
                    <a:pt x="2502" y="63832"/>
                  </a:cubicBezTo>
                  <a:cubicBezTo>
                    <a:pt x="2476" y="63884"/>
                    <a:pt x="2476" y="63910"/>
                    <a:pt x="2553" y="63935"/>
                  </a:cubicBezTo>
                  <a:cubicBezTo>
                    <a:pt x="2579" y="63987"/>
                    <a:pt x="2605" y="64064"/>
                    <a:pt x="2605" y="64116"/>
                  </a:cubicBezTo>
                  <a:cubicBezTo>
                    <a:pt x="2579" y="64271"/>
                    <a:pt x="2579" y="64426"/>
                    <a:pt x="2605" y="64580"/>
                  </a:cubicBezTo>
                  <a:cubicBezTo>
                    <a:pt x="2605" y="64606"/>
                    <a:pt x="2631" y="64658"/>
                    <a:pt x="2605" y="64683"/>
                  </a:cubicBezTo>
                  <a:cubicBezTo>
                    <a:pt x="2579" y="64709"/>
                    <a:pt x="2605" y="64735"/>
                    <a:pt x="2605" y="64761"/>
                  </a:cubicBezTo>
                  <a:cubicBezTo>
                    <a:pt x="2656" y="64812"/>
                    <a:pt x="2682" y="64890"/>
                    <a:pt x="2656" y="64967"/>
                  </a:cubicBezTo>
                  <a:cubicBezTo>
                    <a:pt x="2656" y="64993"/>
                    <a:pt x="2708" y="65019"/>
                    <a:pt x="2682" y="65070"/>
                  </a:cubicBezTo>
                  <a:cubicBezTo>
                    <a:pt x="2656" y="65070"/>
                    <a:pt x="2656" y="65096"/>
                    <a:pt x="2682" y="65096"/>
                  </a:cubicBezTo>
                  <a:cubicBezTo>
                    <a:pt x="2708" y="65199"/>
                    <a:pt x="2708" y="65328"/>
                    <a:pt x="2734" y="65431"/>
                  </a:cubicBezTo>
                  <a:cubicBezTo>
                    <a:pt x="2734" y="65483"/>
                    <a:pt x="2734" y="65509"/>
                    <a:pt x="2682" y="65560"/>
                  </a:cubicBezTo>
                  <a:cubicBezTo>
                    <a:pt x="2682" y="65560"/>
                    <a:pt x="2682" y="65560"/>
                    <a:pt x="2682" y="65586"/>
                  </a:cubicBezTo>
                  <a:lnTo>
                    <a:pt x="2682" y="65612"/>
                  </a:lnTo>
                  <a:cubicBezTo>
                    <a:pt x="2734" y="65689"/>
                    <a:pt x="2682" y="65741"/>
                    <a:pt x="2682" y="65818"/>
                  </a:cubicBezTo>
                  <a:cubicBezTo>
                    <a:pt x="2682" y="65818"/>
                    <a:pt x="2656" y="65818"/>
                    <a:pt x="2631" y="65844"/>
                  </a:cubicBezTo>
                  <a:cubicBezTo>
                    <a:pt x="2605" y="65870"/>
                    <a:pt x="2605" y="65921"/>
                    <a:pt x="2631" y="65947"/>
                  </a:cubicBezTo>
                  <a:cubicBezTo>
                    <a:pt x="2631" y="65973"/>
                    <a:pt x="2631" y="65999"/>
                    <a:pt x="2605" y="66025"/>
                  </a:cubicBezTo>
                  <a:cubicBezTo>
                    <a:pt x="2579" y="66050"/>
                    <a:pt x="2579" y="66076"/>
                    <a:pt x="2605" y="66076"/>
                  </a:cubicBezTo>
                  <a:cubicBezTo>
                    <a:pt x="2631" y="66076"/>
                    <a:pt x="2631" y="66128"/>
                    <a:pt x="2631" y="66153"/>
                  </a:cubicBezTo>
                  <a:lnTo>
                    <a:pt x="2631" y="66282"/>
                  </a:lnTo>
                  <a:cubicBezTo>
                    <a:pt x="2682" y="66308"/>
                    <a:pt x="2682" y="66386"/>
                    <a:pt x="2631" y="66437"/>
                  </a:cubicBezTo>
                  <a:cubicBezTo>
                    <a:pt x="2605" y="66463"/>
                    <a:pt x="2579" y="66463"/>
                    <a:pt x="2553" y="66463"/>
                  </a:cubicBezTo>
                  <a:cubicBezTo>
                    <a:pt x="2528" y="66566"/>
                    <a:pt x="2528" y="66669"/>
                    <a:pt x="2579" y="66772"/>
                  </a:cubicBezTo>
                  <a:lnTo>
                    <a:pt x="2605" y="66772"/>
                  </a:lnTo>
                  <a:cubicBezTo>
                    <a:pt x="2626" y="66772"/>
                    <a:pt x="2646" y="66739"/>
                    <a:pt x="2667" y="66739"/>
                  </a:cubicBezTo>
                  <a:cubicBezTo>
                    <a:pt x="2672" y="66739"/>
                    <a:pt x="2677" y="66742"/>
                    <a:pt x="2682" y="66747"/>
                  </a:cubicBezTo>
                  <a:cubicBezTo>
                    <a:pt x="2708" y="66747"/>
                    <a:pt x="2708" y="66798"/>
                    <a:pt x="2682" y="66824"/>
                  </a:cubicBezTo>
                  <a:cubicBezTo>
                    <a:pt x="2656" y="66850"/>
                    <a:pt x="2708" y="66850"/>
                    <a:pt x="2734" y="66876"/>
                  </a:cubicBezTo>
                  <a:cubicBezTo>
                    <a:pt x="2734" y="66876"/>
                    <a:pt x="2734" y="66927"/>
                    <a:pt x="2734" y="66953"/>
                  </a:cubicBezTo>
                  <a:cubicBezTo>
                    <a:pt x="2734" y="66953"/>
                    <a:pt x="2760" y="67005"/>
                    <a:pt x="2760" y="67030"/>
                  </a:cubicBezTo>
                  <a:cubicBezTo>
                    <a:pt x="2760" y="67082"/>
                    <a:pt x="2811" y="67082"/>
                    <a:pt x="2837" y="67082"/>
                  </a:cubicBezTo>
                  <a:cubicBezTo>
                    <a:pt x="2846" y="67077"/>
                    <a:pt x="2856" y="67075"/>
                    <a:pt x="2865" y="67075"/>
                  </a:cubicBezTo>
                  <a:cubicBezTo>
                    <a:pt x="2906" y="67075"/>
                    <a:pt x="2940" y="67117"/>
                    <a:pt x="2940" y="67159"/>
                  </a:cubicBezTo>
                  <a:cubicBezTo>
                    <a:pt x="2940" y="67237"/>
                    <a:pt x="2914" y="67314"/>
                    <a:pt x="2889" y="67366"/>
                  </a:cubicBezTo>
                  <a:cubicBezTo>
                    <a:pt x="2914" y="67417"/>
                    <a:pt x="2966" y="67443"/>
                    <a:pt x="2914" y="67495"/>
                  </a:cubicBezTo>
                  <a:cubicBezTo>
                    <a:pt x="2914" y="67495"/>
                    <a:pt x="2966" y="67546"/>
                    <a:pt x="2966" y="67546"/>
                  </a:cubicBezTo>
                  <a:cubicBezTo>
                    <a:pt x="2992" y="67572"/>
                    <a:pt x="2966" y="67624"/>
                    <a:pt x="2940" y="67624"/>
                  </a:cubicBezTo>
                  <a:cubicBezTo>
                    <a:pt x="2966" y="67675"/>
                    <a:pt x="3018" y="67675"/>
                    <a:pt x="2966" y="67727"/>
                  </a:cubicBezTo>
                  <a:cubicBezTo>
                    <a:pt x="2940" y="67778"/>
                    <a:pt x="2914" y="67856"/>
                    <a:pt x="2940" y="67907"/>
                  </a:cubicBezTo>
                  <a:cubicBezTo>
                    <a:pt x="2863" y="67907"/>
                    <a:pt x="2811" y="67856"/>
                    <a:pt x="2734" y="67856"/>
                  </a:cubicBezTo>
                  <a:cubicBezTo>
                    <a:pt x="2734" y="67907"/>
                    <a:pt x="2734" y="67959"/>
                    <a:pt x="2734" y="68010"/>
                  </a:cubicBezTo>
                  <a:cubicBezTo>
                    <a:pt x="2760" y="68036"/>
                    <a:pt x="2760" y="68088"/>
                    <a:pt x="2734" y="68114"/>
                  </a:cubicBezTo>
                  <a:cubicBezTo>
                    <a:pt x="2734" y="68139"/>
                    <a:pt x="2708" y="68165"/>
                    <a:pt x="2760" y="68217"/>
                  </a:cubicBezTo>
                  <a:cubicBezTo>
                    <a:pt x="2811" y="68243"/>
                    <a:pt x="2760" y="68243"/>
                    <a:pt x="2760" y="68268"/>
                  </a:cubicBezTo>
                  <a:cubicBezTo>
                    <a:pt x="2734" y="68423"/>
                    <a:pt x="2734" y="68552"/>
                    <a:pt x="2760" y="68681"/>
                  </a:cubicBezTo>
                  <a:cubicBezTo>
                    <a:pt x="2785" y="68758"/>
                    <a:pt x="2734" y="68784"/>
                    <a:pt x="2760" y="68836"/>
                  </a:cubicBezTo>
                  <a:cubicBezTo>
                    <a:pt x="2785" y="68887"/>
                    <a:pt x="2785" y="68939"/>
                    <a:pt x="2811" y="68990"/>
                  </a:cubicBezTo>
                  <a:cubicBezTo>
                    <a:pt x="2811" y="69042"/>
                    <a:pt x="2811" y="69094"/>
                    <a:pt x="2760" y="69119"/>
                  </a:cubicBezTo>
                  <a:cubicBezTo>
                    <a:pt x="2734" y="69197"/>
                    <a:pt x="2785" y="69223"/>
                    <a:pt x="2837" y="69274"/>
                  </a:cubicBezTo>
                  <a:cubicBezTo>
                    <a:pt x="2863" y="69326"/>
                    <a:pt x="2837" y="69377"/>
                    <a:pt x="2837" y="69403"/>
                  </a:cubicBezTo>
                  <a:cubicBezTo>
                    <a:pt x="2837" y="69455"/>
                    <a:pt x="2889" y="69480"/>
                    <a:pt x="2837" y="69532"/>
                  </a:cubicBezTo>
                  <a:cubicBezTo>
                    <a:pt x="2811" y="69532"/>
                    <a:pt x="2811" y="69558"/>
                    <a:pt x="2837" y="69558"/>
                  </a:cubicBezTo>
                  <a:cubicBezTo>
                    <a:pt x="2863" y="69584"/>
                    <a:pt x="2863" y="69635"/>
                    <a:pt x="2863" y="69661"/>
                  </a:cubicBezTo>
                  <a:cubicBezTo>
                    <a:pt x="2837" y="69687"/>
                    <a:pt x="2837" y="69738"/>
                    <a:pt x="2863" y="69764"/>
                  </a:cubicBezTo>
                  <a:cubicBezTo>
                    <a:pt x="2889" y="69790"/>
                    <a:pt x="2940" y="69842"/>
                    <a:pt x="2889" y="69893"/>
                  </a:cubicBezTo>
                  <a:cubicBezTo>
                    <a:pt x="2863" y="69945"/>
                    <a:pt x="2863" y="70048"/>
                    <a:pt x="2785" y="70074"/>
                  </a:cubicBezTo>
                  <a:cubicBezTo>
                    <a:pt x="2785" y="70125"/>
                    <a:pt x="2785" y="70151"/>
                    <a:pt x="2785" y="70177"/>
                  </a:cubicBezTo>
                  <a:cubicBezTo>
                    <a:pt x="2811" y="70228"/>
                    <a:pt x="2811" y="70254"/>
                    <a:pt x="2785" y="70306"/>
                  </a:cubicBezTo>
                  <a:cubicBezTo>
                    <a:pt x="2760" y="70332"/>
                    <a:pt x="2760" y="70409"/>
                    <a:pt x="2811" y="70435"/>
                  </a:cubicBezTo>
                  <a:cubicBezTo>
                    <a:pt x="2837" y="70435"/>
                    <a:pt x="2811" y="70486"/>
                    <a:pt x="2785" y="70512"/>
                  </a:cubicBezTo>
                  <a:lnTo>
                    <a:pt x="2785" y="70615"/>
                  </a:lnTo>
                  <a:cubicBezTo>
                    <a:pt x="2785" y="70615"/>
                    <a:pt x="2811" y="70641"/>
                    <a:pt x="2811" y="70641"/>
                  </a:cubicBezTo>
                  <a:cubicBezTo>
                    <a:pt x="2811" y="70641"/>
                    <a:pt x="2785" y="70744"/>
                    <a:pt x="2785" y="70796"/>
                  </a:cubicBezTo>
                  <a:cubicBezTo>
                    <a:pt x="2760" y="70873"/>
                    <a:pt x="2811" y="70873"/>
                    <a:pt x="2837" y="70925"/>
                  </a:cubicBezTo>
                  <a:cubicBezTo>
                    <a:pt x="2837" y="70951"/>
                    <a:pt x="2914" y="70925"/>
                    <a:pt x="2914" y="71002"/>
                  </a:cubicBezTo>
                  <a:cubicBezTo>
                    <a:pt x="2940" y="71080"/>
                    <a:pt x="2914" y="71183"/>
                    <a:pt x="2863" y="71260"/>
                  </a:cubicBezTo>
                  <a:lnTo>
                    <a:pt x="2863" y="71312"/>
                  </a:lnTo>
                  <a:cubicBezTo>
                    <a:pt x="2889" y="71312"/>
                    <a:pt x="2889" y="71337"/>
                    <a:pt x="2863" y="71363"/>
                  </a:cubicBezTo>
                  <a:lnTo>
                    <a:pt x="2837" y="71389"/>
                  </a:lnTo>
                  <a:cubicBezTo>
                    <a:pt x="2837" y="71441"/>
                    <a:pt x="2785" y="71492"/>
                    <a:pt x="2837" y="71518"/>
                  </a:cubicBezTo>
                  <a:cubicBezTo>
                    <a:pt x="2837" y="71544"/>
                    <a:pt x="2889" y="71570"/>
                    <a:pt x="2863" y="71621"/>
                  </a:cubicBezTo>
                  <a:lnTo>
                    <a:pt x="2863" y="71647"/>
                  </a:lnTo>
                  <a:cubicBezTo>
                    <a:pt x="2863" y="71673"/>
                    <a:pt x="2837" y="71724"/>
                    <a:pt x="2889" y="71724"/>
                  </a:cubicBezTo>
                  <a:cubicBezTo>
                    <a:pt x="2914" y="71750"/>
                    <a:pt x="2914" y="71776"/>
                    <a:pt x="2914" y="71802"/>
                  </a:cubicBezTo>
                  <a:lnTo>
                    <a:pt x="2966" y="71802"/>
                  </a:lnTo>
                  <a:cubicBezTo>
                    <a:pt x="2992" y="71853"/>
                    <a:pt x="2992" y="71931"/>
                    <a:pt x="2966" y="72008"/>
                  </a:cubicBezTo>
                  <a:cubicBezTo>
                    <a:pt x="2966" y="72034"/>
                    <a:pt x="2914" y="72060"/>
                    <a:pt x="2863" y="72060"/>
                  </a:cubicBezTo>
                  <a:cubicBezTo>
                    <a:pt x="2760" y="72060"/>
                    <a:pt x="2734" y="72085"/>
                    <a:pt x="2785" y="72214"/>
                  </a:cubicBezTo>
                  <a:cubicBezTo>
                    <a:pt x="2785" y="72240"/>
                    <a:pt x="2785" y="72266"/>
                    <a:pt x="2811" y="72292"/>
                  </a:cubicBezTo>
                  <a:cubicBezTo>
                    <a:pt x="2837" y="72292"/>
                    <a:pt x="2811" y="72317"/>
                    <a:pt x="2811" y="72343"/>
                  </a:cubicBezTo>
                  <a:cubicBezTo>
                    <a:pt x="2785" y="72369"/>
                    <a:pt x="2811" y="72421"/>
                    <a:pt x="2811" y="72446"/>
                  </a:cubicBezTo>
                  <a:cubicBezTo>
                    <a:pt x="2837" y="72498"/>
                    <a:pt x="2811" y="72498"/>
                    <a:pt x="2760" y="72524"/>
                  </a:cubicBezTo>
                  <a:cubicBezTo>
                    <a:pt x="2760" y="72550"/>
                    <a:pt x="2734" y="72601"/>
                    <a:pt x="2811" y="72653"/>
                  </a:cubicBezTo>
                  <a:cubicBezTo>
                    <a:pt x="2889" y="72679"/>
                    <a:pt x="2863" y="72756"/>
                    <a:pt x="2889" y="72808"/>
                  </a:cubicBezTo>
                  <a:cubicBezTo>
                    <a:pt x="2889" y="72859"/>
                    <a:pt x="2863" y="72936"/>
                    <a:pt x="2811" y="72988"/>
                  </a:cubicBezTo>
                  <a:cubicBezTo>
                    <a:pt x="2837" y="73065"/>
                    <a:pt x="2811" y="73169"/>
                    <a:pt x="2785" y="73246"/>
                  </a:cubicBezTo>
                  <a:cubicBezTo>
                    <a:pt x="2785" y="73246"/>
                    <a:pt x="2811" y="73272"/>
                    <a:pt x="2811" y="73272"/>
                  </a:cubicBezTo>
                  <a:cubicBezTo>
                    <a:pt x="2811" y="73349"/>
                    <a:pt x="2837" y="73426"/>
                    <a:pt x="2863" y="73504"/>
                  </a:cubicBezTo>
                  <a:cubicBezTo>
                    <a:pt x="2889" y="73581"/>
                    <a:pt x="2863" y="73633"/>
                    <a:pt x="2914" y="73684"/>
                  </a:cubicBezTo>
                  <a:cubicBezTo>
                    <a:pt x="2940" y="73736"/>
                    <a:pt x="2940" y="73710"/>
                    <a:pt x="2914" y="73736"/>
                  </a:cubicBezTo>
                  <a:cubicBezTo>
                    <a:pt x="2914" y="73749"/>
                    <a:pt x="2914" y="73749"/>
                    <a:pt x="2914" y="73749"/>
                  </a:cubicBezTo>
                  <a:cubicBezTo>
                    <a:pt x="2914" y="73749"/>
                    <a:pt x="2914" y="73749"/>
                    <a:pt x="2914" y="73762"/>
                  </a:cubicBezTo>
                  <a:cubicBezTo>
                    <a:pt x="2837" y="73839"/>
                    <a:pt x="2889" y="73942"/>
                    <a:pt x="2914" y="74045"/>
                  </a:cubicBezTo>
                  <a:cubicBezTo>
                    <a:pt x="2914" y="74071"/>
                    <a:pt x="2914" y="74123"/>
                    <a:pt x="2914" y="74149"/>
                  </a:cubicBezTo>
                  <a:cubicBezTo>
                    <a:pt x="2914" y="74226"/>
                    <a:pt x="2940" y="74303"/>
                    <a:pt x="2863" y="74381"/>
                  </a:cubicBezTo>
                  <a:lnTo>
                    <a:pt x="2863" y="74407"/>
                  </a:lnTo>
                  <a:cubicBezTo>
                    <a:pt x="2966" y="74432"/>
                    <a:pt x="2914" y="74484"/>
                    <a:pt x="2889" y="74535"/>
                  </a:cubicBezTo>
                  <a:cubicBezTo>
                    <a:pt x="2889" y="74535"/>
                    <a:pt x="2889" y="74561"/>
                    <a:pt x="2914" y="74561"/>
                  </a:cubicBezTo>
                  <a:cubicBezTo>
                    <a:pt x="2940" y="74664"/>
                    <a:pt x="2940" y="74768"/>
                    <a:pt x="2914" y="74871"/>
                  </a:cubicBezTo>
                  <a:cubicBezTo>
                    <a:pt x="2914" y="74871"/>
                    <a:pt x="2914" y="74897"/>
                    <a:pt x="2914" y="74922"/>
                  </a:cubicBezTo>
                  <a:cubicBezTo>
                    <a:pt x="2914" y="74974"/>
                    <a:pt x="2940" y="75000"/>
                    <a:pt x="2940" y="75026"/>
                  </a:cubicBezTo>
                  <a:cubicBezTo>
                    <a:pt x="2966" y="75051"/>
                    <a:pt x="2940" y="75077"/>
                    <a:pt x="2914" y="75077"/>
                  </a:cubicBezTo>
                  <a:cubicBezTo>
                    <a:pt x="2914" y="75129"/>
                    <a:pt x="2889" y="75154"/>
                    <a:pt x="2863" y="75206"/>
                  </a:cubicBezTo>
                  <a:cubicBezTo>
                    <a:pt x="2863" y="75232"/>
                    <a:pt x="2837" y="75258"/>
                    <a:pt x="2863" y="75309"/>
                  </a:cubicBezTo>
                  <a:lnTo>
                    <a:pt x="2889" y="75258"/>
                  </a:lnTo>
                  <a:cubicBezTo>
                    <a:pt x="2889" y="75232"/>
                    <a:pt x="2889" y="75232"/>
                    <a:pt x="2914" y="75232"/>
                  </a:cubicBezTo>
                  <a:cubicBezTo>
                    <a:pt x="2914" y="75219"/>
                    <a:pt x="2921" y="75212"/>
                    <a:pt x="2930" y="75212"/>
                  </a:cubicBezTo>
                  <a:cubicBezTo>
                    <a:pt x="2940" y="75212"/>
                    <a:pt x="2953" y="75219"/>
                    <a:pt x="2966" y="75232"/>
                  </a:cubicBezTo>
                  <a:cubicBezTo>
                    <a:pt x="2966" y="75258"/>
                    <a:pt x="2966" y="75258"/>
                    <a:pt x="2940" y="75283"/>
                  </a:cubicBezTo>
                  <a:cubicBezTo>
                    <a:pt x="2940" y="75283"/>
                    <a:pt x="2940" y="75309"/>
                    <a:pt x="2914" y="75309"/>
                  </a:cubicBezTo>
                  <a:lnTo>
                    <a:pt x="2914" y="75335"/>
                  </a:lnTo>
                  <a:cubicBezTo>
                    <a:pt x="2940" y="75387"/>
                    <a:pt x="2940" y="75464"/>
                    <a:pt x="2940" y="75516"/>
                  </a:cubicBezTo>
                  <a:cubicBezTo>
                    <a:pt x="2966" y="75516"/>
                    <a:pt x="2992" y="75490"/>
                    <a:pt x="3018" y="75490"/>
                  </a:cubicBezTo>
                  <a:cubicBezTo>
                    <a:pt x="3043" y="75593"/>
                    <a:pt x="3018" y="75670"/>
                    <a:pt x="2992" y="75773"/>
                  </a:cubicBezTo>
                  <a:cubicBezTo>
                    <a:pt x="2966" y="75799"/>
                    <a:pt x="2966" y="75825"/>
                    <a:pt x="2992" y="75851"/>
                  </a:cubicBezTo>
                  <a:cubicBezTo>
                    <a:pt x="3043" y="75902"/>
                    <a:pt x="2992" y="75954"/>
                    <a:pt x="2992" y="76031"/>
                  </a:cubicBezTo>
                  <a:lnTo>
                    <a:pt x="3018" y="76031"/>
                  </a:lnTo>
                  <a:cubicBezTo>
                    <a:pt x="3018" y="76031"/>
                    <a:pt x="3018" y="76057"/>
                    <a:pt x="2992" y="76083"/>
                  </a:cubicBezTo>
                  <a:cubicBezTo>
                    <a:pt x="3018" y="76109"/>
                    <a:pt x="3018" y="76160"/>
                    <a:pt x="2992" y="76186"/>
                  </a:cubicBezTo>
                  <a:cubicBezTo>
                    <a:pt x="2940" y="76238"/>
                    <a:pt x="2940" y="76289"/>
                    <a:pt x="2940" y="76341"/>
                  </a:cubicBezTo>
                  <a:cubicBezTo>
                    <a:pt x="2966" y="76367"/>
                    <a:pt x="2966" y="76392"/>
                    <a:pt x="2992" y="76418"/>
                  </a:cubicBezTo>
                  <a:cubicBezTo>
                    <a:pt x="3018" y="76418"/>
                    <a:pt x="3095" y="76418"/>
                    <a:pt x="3095" y="76470"/>
                  </a:cubicBezTo>
                  <a:cubicBezTo>
                    <a:pt x="3095" y="76521"/>
                    <a:pt x="3198" y="76625"/>
                    <a:pt x="3172" y="76728"/>
                  </a:cubicBezTo>
                  <a:cubicBezTo>
                    <a:pt x="3198" y="76753"/>
                    <a:pt x="3224" y="76753"/>
                    <a:pt x="3224" y="76779"/>
                  </a:cubicBezTo>
                  <a:cubicBezTo>
                    <a:pt x="3198" y="76857"/>
                    <a:pt x="3198" y="76934"/>
                    <a:pt x="3224" y="77011"/>
                  </a:cubicBezTo>
                  <a:cubicBezTo>
                    <a:pt x="3250" y="77037"/>
                    <a:pt x="3250" y="77115"/>
                    <a:pt x="3224" y="77140"/>
                  </a:cubicBezTo>
                  <a:lnTo>
                    <a:pt x="3224" y="77166"/>
                  </a:lnTo>
                  <a:cubicBezTo>
                    <a:pt x="3250" y="77192"/>
                    <a:pt x="3250" y="77218"/>
                    <a:pt x="3224" y="77244"/>
                  </a:cubicBezTo>
                  <a:cubicBezTo>
                    <a:pt x="3224" y="77244"/>
                    <a:pt x="3198" y="77295"/>
                    <a:pt x="3224" y="77321"/>
                  </a:cubicBezTo>
                  <a:cubicBezTo>
                    <a:pt x="3250" y="77321"/>
                    <a:pt x="3250" y="77347"/>
                    <a:pt x="3250" y="77372"/>
                  </a:cubicBezTo>
                  <a:cubicBezTo>
                    <a:pt x="3224" y="77450"/>
                    <a:pt x="3224" y="77501"/>
                    <a:pt x="3224" y="77579"/>
                  </a:cubicBezTo>
                  <a:cubicBezTo>
                    <a:pt x="3224" y="77579"/>
                    <a:pt x="3198" y="77605"/>
                    <a:pt x="3172" y="77605"/>
                  </a:cubicBezTo>
                  <a:cubicBezTo>
                    <a:pt x="3172" y="77579"/>
                    <a:pt x="3146" y="77579"/>
                    <a:pt x="3146" y="77579"/>
                  </a:cubicBezTo>
                  <a:cubicBezTo>
                    <a:pt x="3146" y="77501"/>
                    <a:pt x="3146" y="77450"/>
                    <a:pt x="3146" y="77398"/>
                  </a:cubicBezTo>
                  <a:lnTo>
                    <a:pt x="3121" y="77398"/>
                  </a:lnTo>
                  <a:cubicBezTo>
                    <a:pt x="3095" y="77398"/>
                    <a:pt x="3069" y="77450"/>
                    <a:pt x="3043" y="77450"/>
                  </a:cubicBezTo>
                  <a:cubicBezTo>
                    <a:pt x="2992" y="77501"/>
                    <a:pt x="2992" y="77579"/>
                    <a:pt x="2940" y="77630"/>
                  </a:cubicBezTo>
                  <a:cubicBezTo>
                    <a:pt x="2889" y="77682"/>
                    <a:pt x="2914" y="77734"/>
                    <a:pt x="2940" y="77759"/>
                  </a:cubicBezTo>
                  <a:cubicBezTo>
                    <a:pt x="2966" y="77811"/>
                    <a:pt x="2966" y="77888"/>
                    <a:pt x="2992" y="77940"/>
                  </a:cubicBezTo>
                  <a:lnTo>
                    <a:pt x="3018" y="77940"/>
                  </a:lnTo>
                  <a:cubicBezTo>
                    <a:pt x="3095" y="77966"/>
                    <a:pt x="3095" y="77991"/>
                    <a:pt x="3095" y="78043"/>
                  </a:cubicBezTo>
                  <a:cubicBezTo>
                    <a:pt x="3095" y="78071"/>
                    <a:pt x="3088" y="78078"/>
                    <a:pt x="3080" y="78078"/>
                  </a:cubicBezTo>
                  <a:cubicBezTo>
                    <a:pt x="3068" y="78078"/>
                    <a:pt x="3053" y="78063"/>
                    <a:pt x="3047" y="78063"/>
                  </a:cubicBezTo>
                  <a:cubicBezTo>
                    <a:pt x="3045" y="78063"/>
                    <a:pt x="3043" y="78065"/>
                    <a:pt x="3043" y="78069"/>
                  </a:cubicBezTo>
                  <a:cubicBezTo>
                    <a:pt x="3018" y="78095"/>
                    <a:pt x="3043" y="78095"/>
                    <a:pt x="3043" y="78095"/>
                  </a:cubicBezTo>
                  <a:cubicBezTo>
                    <a:pt x="3043" y="78120"/>
                    <a:pt x="3043" y="78172"/>
                    <a:pt x="3069" y="78224"/>
                  </a:cubicBezTo>
                  <a:cubicBezTo>
                    <a:pt x="3069" y="78249"/>
                    <a:pt x="3069" y="78275"/>
                    <a:pt x="3069" y="78327"/>
                  </a:cubicBezTo>
                  <a:cubicBezTo>
                    <a:pt x="3121" y="78327"/>
                    <a:pt x="3121" y="78353"/>
                    <a:pt x="3095" y="78378"/>
                  </a:cubicBezTo>
                  <a:cubicBezTo>
                    <a:pt x="3095" y="78404"/>
                    <a:pt x="3069" y="78481"/>
                    <a:pt x="3069" y="78533"/>
                  </a:cubicBezTo>
                  <a:cubicBezTo>
                    <a:pt x="3054" y="78563"/>
                    <a:pt x="3039" y="78576"/>
                    <a:pt x="3024" y="78576"/>
                  </a:cubicBezTo>
                  <a:cubicBezTo>
                    <a:pt x="3013" y="78576"/>
                    <a:pt x="3002" y="78570"/>
                    <a:pt x="2992" y="78559"/>
                  </a:cubicBezTo>
                  <a:cubicBezTo>
                    <a:pt x="2914" y="78636"/>
                    <a:pt x="2966" y="78714"/>
                    <a:pt x="2992" y="78791"/>
                  </a:cubicBezTo>
                  <a:cubicBezTo>
                    <a:pt x="2992" y="78817"/>
                    <a:pt x="2992" y="78823"/>
                    <a:pt x="2995" y="78823"/>
                  </a:cubicBezTo>
                  <a:cubicBezTo>
                    <a:pt x="2998" y="78823"/>
                    <a:pt x="3005" y="78817"/>
                    <a:pt x="3018" y="78817"/>
                  </a:cubicBezTo>
                  <a:cubicBezTo>
                    <a:pt x="3030" y="78804"/>
                    <a:pt x="3050" y="78804"/>
                    <a:pt x="3072" y="78804"/>
                  </a:cubicBezTo>
                  <a:cubicBezTo>
                    <a:pt x="3095" y="78804"/>
                    <a:pt x="3121" y="78804"/>
                    <a:pt x="3146" y="78791"/>
                  </a:cubicBezTo>
                  <a:cubicBezTo>
                    <a:pt x="3146" y="78749"/>
                    <a:pt x="3181" y="78707"/>
                    <a:pt x="3222" y="78707"/>
                  </a:cubicBezTo>
                  <a:cubicBezTo>
                    <a:pt x="3231" y="78707"/>
                    <a:pt x="3240" y="78709"/>
                    <a:pt x="3250" y="78714"/>
                  </a:cubicBezTo>
                  <a:cubicBezTo>
                    <a:pt x="3250" y="78636"/>
                    <a:pt x="3275" y="78585"/>
                    <a:pt x="3327" y="78533"/>
                  </a:cubicBezTo>
                  <a:cubicBezTo>
                    <a:pt x="3327" y="78507"/>
                    <a:pt x="3379" y="78507"/>
                    <a:pt x="3404" y="78481"/>
                  </a:cubicBezTo>
                  <a:cubicBezTo>
                    <a:pt x="3482" y="78481"/>
                    <a:pt x="3533" y="78430"/>
                    <a:pt x="3559" y="78353"/>
                  </a:cubicBezTo>
                  <a:lnTo>
                    <a:pt x="3559" y="78301"/>
                  </a:lnTo>
                  <a:cubicBezTo>
                    <a:pt x="3559" y="78249"/>
                    <a:pt x="3585" y="78172"/>
                    <a:pt x="3637" y="78172"/>
                  </a:cubicBezTo>
                  <a:cubicBezTo>
                    <a:pt x="3662" y="78172"/>
                    <a:pt x="3688" y="78249"/>
                    <a:pt x="3688" y="78301"/>
                  </a:cubicBezTo>
                  <a:cubicBezTo>
                    <a:pt x="3688" y="78327"/>
                    <a:pt x="3688" y="78327"/>
                    <a:pt x="3688" y="78353"/>
                  </a:cubicBezTo>
                  <a:lnTo>
                    <a:pt x="3791" y="78353"/>
                  </a:lnTo>
                  <a:cubicBezTo>
                    <a:pt x="3791" y="78301"/>
                    <a:pt x="3791" y="78249"/>
                    <a:pt x="3843" y="78224"/>
                  </a:cubicBezTo>
                  <a:lnTo>
                    <a:pt x="3843" y="78198"/>
                  </a:lnTo>
                  <a:cubicBezTo>
                    <a:pt x="3791" y="78146"/>
                    <a:pt x="3765" y="78120"/>
                    <a:pt x="3791" y="78069"/>
                  </a:cubicBezTo>
                  <a:cubicBezTo>
                    <a:pt x="3771" y="78069"/>
                    <a:pt x="3746" y="78073"/>
                    <a:pt x="3722" y="78073"/>
                  </a:cubicBezTo>
                  <a:cubicBezTo>
                    <a:pt x="3686" y="78073"/>
                    <a:pt x="3652" y="78064"/>
                    <a:pt x="3637" y="78017"/>
                  </a:cubicBezTo>
                  <a:lnTo>
                    <a:pt x="3637" y="77991"/>
                  </a:lnTo>
                  <a:lnTo>
                    <a:pt x="3637" y="77966"/>
                  </a:lnTo>
                  <a:cubicBezTo>
                    <a:pt x="3611" y="77862"/>
                    <a:pt x="3611" y="77785"/>
                    <a:pt x="3637" y="77708"/>
                  </a:cubicBezTo>
                  <a:cubicBezTo>
                    <a:pt x="3714" y="77734"/>
                    <a:pt x="3714" y="77785"/>
                    <a:pt x="3688" y="77837"/>
                  </a:cubicBezTo>
                  <a:cubicBezTo>
                    <a:pt x="3688" y="77914"/>
                    <a:pt x="3740" y="77940"/>
                    <a:pt x="3791" y="77940"/>
                  </a:cubicBezTo>
                  <a:lnTo>
                    <a:pt x="3791" y="77630"/>
                  </a:lnTo>
                  <a:lnTo>
                    <a:pt x="3714" y="77630"/>
                  </a:lnTo>
                  <a:cubicBezTo>
                    <a:pt x="3611" y="77605"/>
                    <a:pt x="3585" y="77579"/>
                    <a:pt x="3662" y="77450"/>
                  </a:cubicBezTo>
                  <a:lnTo>
                    <a:pt x="3791" y="77450"/>
                  </a:lnTo>
                  <a:lnTo>
                    <a:pt x="3791" y="77424"/>
                  </a:lnTo>
                  <a:cubicBezTo>
                    <a:pt x="3714" y="77372"/>
                    <a:pt x="3714" y="77269"/>
                    <a:pt x="3791" y="77244"/>
                  </a:cubicBezTo>
                  <a:cubicBezTo>
                    <a:pt x="3817" y="77192"/>
                    <a:pt x="3817" y="77115"/>
                    <a:pt x="3791" y="77063"/>
                  </a:cubicBezTo>
                  <a:lnTo>
                    <a:pt x="3740" y="77063"/>
                  </a:lnTo>
                  <a:cubicBezTo>
                    <a:pt x="3714" y="77063"/>
                    <a:pt x="3662" y="77011"/>
                    <a:pt x="3662" y="76986"/>
                  </a:cubicBezTo>
                  <a:cubicBezTo>
                    <a:pt x="3675" y="76973"/>
                    <a:pt x="3688" y="76973"/>
                    <a:pt x="3701" y="76973"/>
                  </a:cubicBezTo>
                  <a:cubicBezTo>
                    <a:pt x="3714" y="76973"/>
                    <a:pt x="3727" y="76973"/>
                    <a:pt x="3740" y="76960"/>
                  </a:cubicBezTo>
                  <a:cubicBezTo>
                    <a:pt x="3740" y="76960"/>
                    <a:pt x="3740" y="76934"/>
                    <a:pt x="3791" y="76908"/>
                  </a:cubicBezTo>
                  <a:cubicBezTo>
                    <a:pt x="3791" y="76908"/>
                    <a:pt x="3791" y="76882"/>
                    <a:pt x="3791" y="76857"/>
                  </a:cubicBezTo>
                  <a:cubicBezTo>
                    <a:pt x="3765" y="76857"/>
                    <a:pt x="3740" y="76831"/>
                    <a:pt x="3765" y="76805"/>
                  </a:cubicBezTo>
                  <a:cubicBezTo>
                    <a:pt x="3791" y="76728"/>
                    <a:pt x="3843" y="76650"/>
                    <a:pt x="3765" y="76573"/>
                  </a:cubicBezTo>
                  <a:cubicBezTo>
                    <a:pt x="3765" y="76573"/>
                    <a:pt x="3765" y="76521"/>
                    <a:pt x="3791" y="76496"/>
                  </a:cubicBezTo>
                  <a:cubicBezTo>
                    <a:pt x="3791" y="76470"/>
                    <a:pt x="3843" y="76392"/>
                    <a:pt x="3791" y="76341"/>
                  </a:cubicBezTo>
                  <a:cubicBezTo>
                    <a:pt x="3714" y="76289"/>
                    <a:pt x="3740" y="76263"/>
                    <a:pt x="3740" y="76238"/>
                  </a:cubicBezTo>
                  <a:cubicBezTo>
                    <a:pt x="3727" y="76225"/>
                    <a:pt x="3720" y="76218"/>
                    <a:pt x="3714" y="76218"/>
                  </a:cubicBezTo>
                  <a:cubicBezTo>
                    <a:pt x="3707" y="76218"/>
                    <a:pt x="3701" y="76225"/>
                    <a:pt x="3688" y="76238"/>
                  </a:cubicBezTo>
                  <a:cubicBezTo>
                    <a:pt x="3688" y="76263"/>
                    <a:pt x="3688" y="76263"/>
                    <a:pt x="3688" y="76289"/>
                  </a:cubicBezTo>
                  <a:lnTo>
                    <a:pt x="3688" y="76392"/>
                  </a:lnTo>
                  <a:cubicBezTo>
                    <a:pt x="3688" y="76418"/>
                    <a:pt x="3688" y="76444"/>
                    <a:pt x="3688" y="76470"/>
                  </a:cubicBezTo>
                  <a:cubicBezTo>
                    <a:pt x="3688" y="76521"/>
                    <a:pt x="3714" y="76573"/>
                    <a:pt x="3662" y="76573"/>
                  </a:cubicBezTo>
                  <a:cubicBezTo>
                    <a:pt x="3662" y="76573"/>
                    <a:pt x="3611" y="76521"/>
                    <a:pt x="3611" y="76470"/>
                  </a:cubicBezTo>
                  <a:cubicBezTo>
                    <a:pt x="3611" y="76444"/>
                    <a:pt x="3611" y="76418"/>
                    <a:pt x="3637" y="76392"/>
                  </a:cubicBezTo>
                  <a:cubicBezTo>
                    <a:pt x="3585" y="76341"/>
                    <a:pt x="3585" y="76238"/>
                    <a:pt x="3637" y="76160"/>
                  </a:cubicBezTo>
                  <a:cubicBezTo>
                    <a:pt x="3662" y="76135"/>
                    <a:pt x="3688" y="76083"/>
                    <a:pt x="3714" y="76057"/>
                  </a:cubicBezTo>
                  <a:cubicBezTo>
                    <a:pt x="3740" y="76031"/>
                    <a:pt x="3740" y="76006"/>
                    <a:pt x="3765" y="76006"/>
                  </a:cubicBezTo>
                  <a:cubicBezTo>
                    <a:pt x="3791" y="75902"/>
                    <a:pt x="3817" y="75799"/>
                    <a:pt x="3869" y="75722"/>
                  </a:cubicBezTo>
                  <a:cubicBezTo>
                    <a:pt x="3851" y="75722"/>
                    <a:pt x="3823" y="75710"/>
                    <a:pt x="3798" y="75710"/>
                  </a:cubicBezTo>
                  <a:cubicBezTo>
                    <a:pt x="3786" y="75710"/>
                    <a:pt x="3774" y="75713"/>
                    <a:pt x="3765" y="75722"/>
                  </a:cubicBezTo>
                  <a:cubicBezTo>
                    <a:pt x="3765" y="75748"/>
                    <a:pt x="3740" y="75748"/>
                    <a:pt x="3714" y="75773"/>
                  </a:cubicBezTo>
                  <a:cubicBezTo>
                    <a:pt x="3688" y="75773"/>
                    <a:pt x="3637" y="75773"/>
                    <a:pt x="3637" y="75748"/>
                  </a:cubicBezTo>
                  <a:cubicBezTo>
                    <a:pt x="3611" y="75722"/>
                    <a:pt x="3611" y="75696"/>
                    <a:pt x="3637" y="75670"/>
                  </a:cubicBezTo>
                  <a:cubicBezTo>
                    <a:pt x="3637" y="75657"/>
                    <a:pt x="3643" y="75651"/>
                    <a:pt x="3653" y="75651"/>
                  </a:cubicBezTo>
                  <a:cubicBezTo>
                    <a:pt x="3662" y="75651"/>
                    <a:pt x="3675" y="75657"/>
                    <a:pt x="3688" y="75670"/>
                  </a:cubicBezTo>
                  <a:cubicBezTo>
                    <a:pt x="3701" y="75683"/>
                    <a:pt x="3720" y="75690"/>
                    <a:pt x="3740" y="75690"/>
                  </a:cubicBezTo>
                  <a:cubicBezTo>
                    <a:pt x="3759" y="75690"/>
                    <a:pt x="3778" y="75683"/>
                    <a:pt x="3791" y="75670"/>
                  </a:cubicBezTo>
                  <a:cubicBezTo>
                    <a:pt x="3817" y="75644"/>
                    <a:pt x="3817" y="75644"/>
                    <a:pt x="3843" y="75619"/>
                  </a:cubicBezTo>
                  <a:lnTo>
                    <a:pt x="3714" y="75516"/>
                  </a:lnTo>
                  <a:cubicBezTo>
                    <a:pt x="3662" y="75516"/>
                    <a:pt x="3611" y="75438"/>
                    <a:pt x="3611" y="75387"/>
                  </a:cubicBezTo>
                  <a:cubicBezTo>
                    <a:pt x="3559" y="75361"/>
                    <a:pt x="3559" y="75309"/>
                    <a:pt x="3585" y="75283"/>
                  </a:cubicBezTo>
                  <a:cubicBezTo>
                    <a:pt x="3611" y="75258"/>
                    <a:pt x="3637" y="75245"/>
                    <a:pt x="3659" y="75245"/>
                  </a:cubicBezTo>
                  <a:cubicBezTo>
                    <a:pt x="3682" y="75245"/>
                    <a:pt x="3701" y="75258"/>
                    <a:pt x="3714" y="75283"/>
                  </a:cubicBezTo>
                  <a:lnTo>
                    <a:pt x="3765" y="75283"/>
                  </a:lnTo>
                  <a:cubicBezTo>
                    <a:pt x="3791" y="75258"/>
                    <a:pt x="3765" y="75232"/>
                    <a:pt x="3765" y="75206"/>
                  </a:cubicBezTo>
                  <a:cubicBezTo>
                    <a:pt x="3740" y="75206"/>
                    <a:pt x="3740" y="75180"/>
                    <a:pt x="3714" y="75180"/>
                  </a:cubicBezTo>
                  <a:cubicBezTo>
                    <a:pt x="3688" y="75154"/>
                    <a:pt x="3637" y="75129"/>
                    <a:pt x="3662" y="75103"/>
                  </a:cubicBezTo>
                  <a:cubicBezTo>
                    <a:pt x="3662" y="75077"/>
                    <a:pt x="3682" y="75077"/>
                    <a:pt x="3707" y="75077"/>
                  </a:cubicBezTo>
                  <a:cubicBezTo>
                    <a:pt x="3733" y="75077"/>
                    <a:pt x="3765" y="75077"/>
                    <a:pt x="3791" y="75051"/>
                  </a:cubicBezTo>
                  <a:cubicBezTo>
                    <a:pt x="3817" y="75026"/>
                    <a:pt x="3817" y="74948"/>
                    <a:pt x="3843" y="74897"/>
                  </a:cubicBezTo>
                  <a:cubicBezTo>
                    <a:pt x="3869" y="74871"/>
                    <a:pt x="3869" y="74845"/>
                    <a:pt x="3894" y="74819"/>
                  </a:cubicBezTo>
                  <a:cubicBezTo>
                    <a:pt x="3869" y="74768"/>
                    <a:pt x="3869" y="74742"/>
                    <a:pt x="3920" y="74716"/>
                  </a:cubicBezTo>
                  <a:cubicBezTo>
                    <a:pt x="3972" y="74664"/>
                    <a:pt x="3946" y="74639"/>
                    <a:pt x="3920" y="74639"/>
                  </a:cubicBezTo>
                  <a:cubicBezTo>
                    <a:pt x="3817" y="74639"/>
                    <a:pt x="3869" y="74561"/>
                    <a:pt x="3843" y="74510"/>
                  </a:cubicBezTo>
                  <a:cubicBezTo>
                    <a:pt x="3843" y="74432"/>
                    <a:pt x="3817" y="74407"/>
                    <a:pt x="3765" y="74381"/>
                  </a:cubicBezTo>
                  <a:cubicBezTo>
                    <a:pt x="3662" y="74355"/>
                    <a:pt x="3662" y="74303"/>
                    <a:pt x="3611" y="74226"/>
                  </a:cubicBezTo>
                  <a:cubicBezTo>
                    <a:pt x="3585" y="74149"/>
                    <a:pt x="3559" y="74149"/>
                    <a:pt x="3611" y="74123"/>
                  </a:cubicBezTo>
                  <a:cubicBezTo>
                    <a:pt x="3628" y="74114"/>
                    <a:pt x="3639" y="74111"/>
                    <a:pt x="3649" y="74111"/>
                  </a:cubicBezTo>
                  <a:cubicBezTo>
                    <a:pt x="3668" y="74111"/>
                    <a:pt x="3679" y="74123"/>
                    <a:pt x="3714" y="74123"/>
                  </a:cubicBezTo>
                  <a:lnTo>
                    <a:pt x="3791" y="74123"/>
                  </a:lnTo>
                  <a:cubicBezTo>
                    <a:pt x="3843" y="74123"/>
                    <a:pt x="3869" y="74071"/>
                    <a:pt x="3817" y="74020"/>
                  </a:cubicBezTo>
                  <a:cubicBezTo>
                    <a:pt x="3791" y="73968"/>
                    <a:pt x="3662" y="73917"/>
                    <a:pt x="3688" y="73865"/>
                  </a:cubicBezTo>
                  <a:cubicBezTo>
                    <a:pt x="3714" y="73839"/>
                    <a:pt x="3740" y="73839"/>
                    <a:pt x="3765" y="73839"/>
                  </a:cubicBezTo>
                  <a:cubicBezTo>
                    <a:pt x="3791" y="73839"/>
                    <a:pt x="3843" y="73839"/>
                    <a:pt x="3869" y="73813"/>
                  </a:cubicBezTo>
                  <a:cubicBezTo>
                    <a:pt x="3946" y="73762"/>
                    <a:pt x="3894" y="73736"/>
                    <a:pt x="3869" y="73710"/>
                  </a:cubicBezTo>
                  <a:cubicBezTo>
                    <a:pt x="3851" y="73710"/>
                    <a:pt x="3823" y="73699"/>
                    <a:pt x="3798" y="73699"/>
                  </a:cubicBezTo>
                  <a:cubicBezTo>
                    <a:pt x="3786" y="73699"/>
                    <a:pt x="3774" y="73702"/>
                    <a:pt x="3765" y="73710"/>
                  </a:cubicBezTo>
                  <a:cubicBezTo>
                    <a:pt x="3748" y="73710"/>
                    <a:pt x="3720" y="73722"/>
                    <a:pt x="3687" y="73722"/>
                  </a:cubicBezTo>
                  <a:cubicBezTo>
                    <a:pt x="3671" y="73722"/>
                    <a:pt x="3654" y="73719"/>
                    <a:pt x="3637" y="73710"/>
                  </a:cubicBezTo>
                  <a:cubicBezTo>
                    <a:pt x="3585" y="73659"/>
                    <a:pt x="3611" y="73659"/>
                    <a:pt x="3611" y="73659"/>
                  </a:cubicBezTo>
                  <a:cubicBezTo>
                    <a:pt x="3533" y="73555"/>
                    <a:pt x="3533" y="73555"/>
                    <a:pt x="3637" y="73452"/>
                  </a:cubicBezTo>
                  <a:cubicBezTo>
                    <a:pt x="3637" y="73426"/>
                    <a:pt x="3662" y="73426"/>
                    <a:pt x="3662" y="73401"/>
                  </a:cubicBezTo>
                  <a:cubicBezTo>
                    <a:pt x="3662" y="73401"/>
                    <a:pt x="3662" y="73375"/>
                    <a:pt x="3662" y="73349"/>
                  </a:cubicBezTo>
                  <a:cubicBezTo>
                    <a:pt x="3637" y="73349"/>
                    <a:pt x="3559" y="73298"/>
                    <a:pt x="3611" y="73272"/>
                  </a:cubicBezTo>
                  <a:cubicBezTo>
                    <a:pt x="3637" y="73220"/>
                    <a:pt x="3611" y="73143"/>
                    <a:pt x="3611" y="73091"/>
                  </a:cubicBezTo>
                  <a:cubicBezTo>
                    <a:pt x="3662" y="73014"/>
                    <a:pt x="3662" y="72885"/>
                    <a:pt x="3585" y="72833"/>
                  </a:cubicBezTo>
                  <a:cubicBezTo>
                    <a:pt x="3559" y="72808"/>
                    <a:pt x="3585" y="72782"/>
                    <a:pt x="3611" y="72756"/>
                  </a:cubicBezTo>
                  <a:cubicBezTo>
                    <a:pt x="3662" y="72730"/>
                    <a:pt x="3714" y="72730"/>
                    <a:pt x="3637" y="72679"/>
                  </a:cubicBezTo>
                  <a:cubicBezTo>
                    <a:pt x="3611" y="72627"/>
                    <a:pt x="3585" y="72601"/>
                    <a:pt x="3559" y="72550"/>
                  </a:cubicBezTo>
                  <a:cubicBezTo>
                    <a:pt x="3572" y="72524"/>
                    <a:pt x="3591" y="72517"/>
                    <a:pt x="3611" y="72517"/>
                  </a:cubicBezTo>
                  <a:cubicBezTo>
                    <a:pt x="3630" y="72517"/>
                    <a:pt x="3649" y="72524"/>
                    <a:pt x="3662" y="72524"/>
                  </a:cubicBezTo>
                  <a:cubicBezTo>
                    <a:pt x="3662" y="72472"/>
                    <a:pt x="3637" y="72446"/>
                    <a:pt x="3611" y="72395"/>
                  </a:cubicBezTo>
                  <a:cubicBezTo>
                    <a:pt x="3585" y="72369"/>
                    <a:pt x="3559" y="72343"/>
                    <a:pt x="3559" y="72292"/>
                  </a:cubicBezTo>
                  <a:cubicBezTo>
                    <a:pt x="3482" y="72214"/>
                    <a:pt x="3482" y="72085"/>
                    <a:pt x="3559" y="71982"/>
                  </a:cubicBezTo>
                  <a:cubicBezTo>
                    <a:pt x="3533" y="71931"/>
                    <a:pt x="3559" y="71853"/>
                    <a:pt x="3611" y="71827"/>
                  </a:cubicBezTo>
                  <a:lnTo>
                    <a:pt x="3559" y="71827"/>
                  </a:lnTo>
                  <a:cubicBezTo>
                    <a:pt x="3533" y="71827"/>
                    <a:pt x="3508" y="71802"/>
                    <a:pt x="3533" y="71776"/>
                  </a:cubicBezTo>
                  <a:cubicBezTo>
                    <a:pt x="3546" y="71763"/>
                    <a:pt x="3559" y="71757"/>
                    <a:pt x="3572" y="71757"/>
                  </a:cubicBezTo>
                  <a:cubicBezTo>
                    <a:pt x="3585" y="71757"/>
                    <a:pt x="3598" y="71763"/>
                    <a:pt x="3611" y="71776"/>
                  </a:cubicBezTo>
                  <a:lnTo>
                    <a:pt x="3740" y="71776"/>
                  </a:lnTo>
                  <a:cubicBezTo>
                    <a:pt x="3765" y="71647"/>
                    <a:pt x="3765" y="71647"/>
                    <a:pt x="3637" y="71621"/>
                  </a:cubicBezTo>
                  <a:cubicBezTo>
                    <a:pt x="3614" y="71636"/>
                    <a:pt x="3596" y="71642"/>
                    <a:pt x="3581" y="71642"/>
                  </a:cubicBezTo>
                  <a:cubicBezTo>
                    <a:pt x="3544" y="71642"/>
                    <a:pt x="3526" y="71606"/>
                    <a:pt x="3508" y="71570"/>
                  </a:cubicBezTo>
                  <a:cubicBezTo>
                    <a:pt x="3508" y="71518"/>
                    <a:pt x="3508" y="71466"/>
                    <a:pt x="3508" y="71441"/>
                  </a:cubicBezTo>
                  <a:cubicBezTo>
                    <a:pt x="3508" y="71389"/>
                    <a:pt x="3559" y="71363"/>
                    <a:pt x="3585" y="71312"/>
                  </a:cubicBezTo>
                  <a:cubicBezTo>
                    <a:pt x="3559" y="71286"/>
                    <a:pt x="3559" y="71234"/>
                    <a:pt x="3585" y="71208"/>
                  </a:cubicBezTo>
                  <a:cubicBezTo>
                    <a:pt x="3585" y="71131"/>
                    <a:pt x="3533" y="71105"/>
                    <a:pt x="3533" y="71028"/>
                  </a:cubicBezTo>
                  <a:cubicBezTo>
                    <a:pt x="3508" y="70976"/>
                    <a:pt x="3533" y="70951"/>
                    <a:pt x="3585" y="70925"/>
                  </a:cubicBezTo>
                  <a:lnTo>
                    <a:pt x="3637" y="70925"/>
                  </a:lnTo>
                  <a:lnTo>
                    <a:pt x="3637" y="70822"/>
                  </a:lnTo>
                  <a:cubicBezTo>
                    <a:pt x="3585" y="70822"/>
                    <a:pt x="3559" y="70822"/>
                    <a:pt x="3533" y="70744"/>
                  </a:cubicBezTo>
                  <a:lnTo>
                    <a:pt x="3533" y="70718"/>
                  </a:lnTo>
                  <a:lnTo>
                    <a:pt x="3533" y="70693"/>
                  </a:lnTo>
                  <a:lnTo>
                    <a:pt x="3533" y="70641"/>
                  </a:lnTo>
                  <a:lnTo>
                    <a:pt x="3533" y="70435"/>
                  </a:lnTo>
                  <a:lnTo>
                    <a:pt x="3533" y="70254"/>
                  </a:lnTo>
                  <a:cubicBezTo>
                    <a:pt x="3533" y="70203"/>
                    <a:pt x="3533" y="70151"/>
                    <a:pt x="3585" y="70151"/>
                  </a:cubicBezTo>
                  <a:cubicBezTo>
                    <a:pt x="3637" y="70125"/>
                    <a:pt x="3662" y="70074"/>
                    <a:pt x="3662" y="70022"/>
                  </a:cubicBezTo>
                  <a:lnTo>
                    <a:pt x="3662" y="69919"/>
                  </a:lnTo>
                  <a:lnTo>
                    <a:pt x="3714" y="69867"/>
                  </a:lnTo>
                  <a:cubicBezTo>
                    <a:pt x="3714" y="69764"/>
                    <a:pt x="3637" y="69764"/>
                    <a:pt x="3559" y="69738"/>
                  </a:cubicBezTo>
                  <a:cubicBezTo>
                    <a:pt x="3533" y="69738"/>
                    <a:pt x="3508" y="69713"/>
                    <a:pt x="3508" y="69687"/>
                  </a:cubicBezTo>
                  <a:cubicBezTo>
                    <a:pt x="3508" y="69687"/>
                    <a:pt x="3533" y="69661"/>
                    <a:pt x="3559" y="69661"/>
                  </a:cubicBezTo>
                  <a:cubicBezTo>
                    <a:pt x="3568" y="69664"/>
                    <a:pt x="3577" y="69665"/>
                    <a:pt x="3585" y="69665"/>
                  </a:cubicBezTo>
                  <a:cubicBezTo>
                    <a:pt x="3634" y="69665"/>
                    <a:pt x="3674" y="69621"/>
                    <a:pt x="3721" y="69621"/>
                  </a:cubicBezTo>
                  <a:cubicBezTo>
                    <a:pt x="3735" y="69621"/>
                    <a:pt x="3750" y="69625"/>
                    <a:pt x="3765" y="69635"/>
                  </a:cubicBezTo>
                  <a:lnTo>
                    <a:pt x="3765" y="69532"/>
                  </a:lnTo>
                  <a:cubicBezTo>
                    <a:pt x="3714" y="69480"/>
                    <a:pt x="3714" y="69455"/>
                    <a:pt x="3765" y="69429"/>
                  </a:cubicBezTo>
                  <a:cubicBezTo>
                    <a:pt x="3791" y="69403"/>
                    <a:pt x="3817" y="69352"/>
                    <a:pt x="3817" y="69300"/>
                  </a:cubicBezTo>
                  <a:lnTo>
                    <a:pt x="3817" y="69248"/>
                  </a:lnTo>
                  <a:lnTo>
                    <a:pt x="3817" y="69145"/>
                  </a:lnTo>
                  <a:cubicBezTo>
                    <a:pt x="3817" y="69094"/>
                    <a:pt x="3765" y="69016"/>
                    <a:pt x="3817" y="68965"/>
                  </a:cubicBezTo>
                  <a:cubicBezTo>
                    <a:pt x="3894" y="68887"/>
                    <a:pt x="3843" y="68758"/>
                    <a:pt x="3740" y="68681"/>
                  </a:cubicBezTo>
                  <a:lnTo>
                    <a:pt x="3740" y="68629"/>
                  </a:lnTo>
                  <a:cubicBezTo>
                    <a:pt x="3688" y="68552"/>
                    <a:pt x="3611" y="68578"/>
                    <a:pt x="3559" y="68552"/>
                  </a:cubicBezTo>
                  <a:cubicBezTo>
                    <a:pt x="3482" y="68552"/>
                    <a:pt x="3456" y="68526"/>
                    <a:pt x="3482" y="68423"/>
                  </a:cubicBezTo>
                  <a:cubicBezTo>
                    <a:pt x="3482" y="68397"/>
                    <a:pt x="3482" y="68346"/>
                    <a:pt x="3456" y="68346"/>
                  </a:cubicBezTo>
                  <a:cubicBezTo>
                    <a:pt x="3404" y="68320"/>
                    <a:pt x="3404" y="68243"/>
                    <a:pt x="3456" y="68217"/>
                  </a:cubicBezTo>
                  <a:cubicBezTo>
                    <a:pt x="3482" y="68165"/>
                    <a:pt x="3482" y="68088"/>
                    <a:pt x="3508" y="68088"/>
                  </a:cubicBezTo>
                  <a:cubicBezTo>
                    <a:pt x="3540" y="68077"/>
                    <a:pt x="3572" y="68071"/>
                    <a:pt x="3604" y="68071"/>
                  </a:cubicBezTo>
                  <a:cubicBezTo>
                    <a:pt x="3649" y="68071"/>
                    <a:pt x="3694" y="68083"/>
                    <a:pt x="3740" y="68114"/>
                  </a:cubicBezTo>
                  <a:cubicBezTo>
                    <a:pt x="3740" y="68088"/>
                    <a:pt x="3765" y="68062"/>
                    <a:pt x="3817" y="68062"/>
                  </a:cubicBezTo>
                  <a:cubicBezTo>
                    <a:pt x="3740" y="68010"/>
                    <a:pt x="3714" y="67907"/>
                    <a:pt x="3740" y="67830"/>
                  </a:cubicBezTo>
                  <a:cubicBezTo>
                    <a:pt x="3765" y="67701"/>
                    <a:pt x="3765" y="67572"/>
                    <a:pt x="3740" y="67443"/>
                  </a:cubicBezTo>
                  <a:cubicBezTo>
                    <a:pt x="3726" y="67457"/>
                    <a:pt x="3711" y="67461"/>
                    <a:pt x="3695" y="67461"/>
                  </a:cubicBezTo>
                  <a:cubicBezTo>
                    <a:pt x="3659" y="67461"/>
                    <a:pt x="3618" y="67438"/>
                    <a:pt x="3584" y="67438"/>
                  </a:cubicBezTo>
                  <a:cubicBezTo>
                    <a:pt x="3575" y="67438"/>
                    <a:pt x="3567" y="67439"/>
                    <a:pt x="3559" y="67443"/>
                  </a:cubicBezTo>
                  <a:cubicBezTo>
                    <a:pt x="3530" y="67449"/>
                    <a:pt x="3505" y="67452"/>
                    <a:pt x="3484" y="67452"/>
                  </a:cubicBezTo>
                  <a:cubicBezTo>
                    <a:pt x="3411" y="67452"/>
                    <a:pt x="3384" y="67414"/>
                    <a:pt x="3404" y="67314"/>
                  </a:cubicBezTo>
                  <a:cubicBezTo>
                    <a:pt x="3430" y="67185"/>
                    <a:pt x="3456" y="67056"/>
                    <a:pt x="3482" y="66927"/>
                  </a:cubicBezTo>
                  <a:cubicBezTo>
                    <a:pt x="3482" y="66901"/>
                    <a:pt x="3456" y="66850"/>
                    <a:pt x="3482" y="66824"/>
                  </a:cubicBezTo>
                  <a:cubicBezTo>
                    <a:pt x="3585" y="66747"/>
                    <a:pt x="3585" y="66618"/>
                    <a:pt x="3585" y="66489"/>
                  </a:cubicBezTo>
                  <a:lnTo>
                    <a:pt x="3585" y="66386"/>
                  </a:lnTo>
                  <a:lnTo>
                    <a:pt x="3533" y="66360"/>
                  </a:lnTo>
                  <a:cubicBezTo>
                    <a:pt x="3456" y="66360"/>
                    <a:pt x="3508" y="66257"/>
                    <a:pt x="3482" y="66205"/>
                  </a:cubicBezTo>
                  <a:cubicBezTo>
                    <a:pt x="3456" y="66153"/>
                    <a:pt x="3533" y="66128"/>
                    <a:pt x="3533" y="66076"/>
                  </a:cubicBezTo>
                  <a:cubicBezTo>
                    <a:pt x="3533" y="66076"/>
                    <a:pt x="3533" y="66050"/>
                    <a:pt x="3533" y="66025"/>
                  </a:cubicBezTo>
                  <a:cubicBezTo>
                    <a:pt x="3482" y="65999"/>
                    <a:pt x="3482" y="65921"/>
                    <a:pt x="3508" y="65870"/>
                  </a:cubicBezTo>
                  <a:cubicBezTo>
                    <a:pt x="3482" y="65792"/>
                    <a:pt x="3482" y="65715"/>
                    <a:pt x="3508" y="65638"/>
                  </a:cubicBezTo>
                  <a:cubicBezTo>
                    <a:pt x="3456" y="65483"/>
                    <a:pt x="3508" y="65354"/>
                    <a:pt x="3508" y="65225"/>
                  </a:cubicBezTo>
                  <a:cubicBezTo>
                    <a:pt x="3492" y="65195"/>
                    <a:pt x="3495" y="65182"/>
                    <a:pt x="3510" y="65182"/>
                  </a:cubicBezTo>
                  <a:cubicBezTo>
                    <a:pt x="3521" y="65182"/>
                    <a:pt x="3538" y="65189"/>
                    <a:pt x="3559" y="65199"/>
                  </a:cubicBezTo>
                  <a:cubicBezTo>
                    <a:pt x="3611" y="65199"/>
                    <a:pt x="3585" y="65096"/>
                    <a:pt x="3611" y="65070"/>
                  </a:cubicBezTo>
                  <a:lnTo>
                    <a:pt x="3662" y="65019"/>
                  </a:lnTo>
                  <a:cubicBezTo>
                    <a:pt x="3662" y="64967"/>
                    <a:pt x="3637" y="64941"/>
                    <a:pt x="3611" y="64890"/>
                  </a:cubicBezTo>
                  <a:cubicBezTo>
                    <a:pt x="3585" y="64864"/>
                    <a:pt x="3559" y="64838"/>
                    <a:pt x="3559" y="64812"/>
                  </a:cubicBezTo>
                  <a:cubicBezTo>
                    <a:pt x="3559" y="64787"/>
                    <a:pt x="3559" y="64787"/>
                    <a:pt x="3559" y="64761"/>
                  </a:cubicBezTo>
                  <a:cubicBezTo>
                    <a:pt x="3568" y="64752"/>
                    <a:pt x="3576" y="64749"/>
                    <a:pt x="3585" y="64749"/>
                  </a:cubicBezTo>
                  <a:cubicBezTo>
                    <a:pt x="3602" y="64749"/>
                    <a:pt x="3619" y="64761"/>
                    <a:pt x="3637" y="64761"/>
                  </a:cubicBezTo>
                  <a:cubicBezTo>
                    <a:pt x="3662" y="64761"/>
                    <a:pt x="3662" y="64838"/>
                    <a:pt x="3688" y="64890"/>
                  </a:cubicBezTo>
                  <a:cubicBezTo>
                    <a:pt x="3714" y="64838"/>
                    <a:pt x="3765" y="64812"/>
                    <a:pt x="3843" y="64812"/>
                  </a:cubicBezTo>
                  <a:cubicBezTo>
                    <a:pt x="3843" y="64787"/>
                    <a:pt x="3843" y="64735"/>
                    <a:pt x="3894" y="64709"/>
                  </a:cubicBezTo>
                  <a:cubicBezTo>
                    <a:pt x="3894" y="64683"/>
                    <a:pt x="3920" y="64632"/>
                    <a:pt x="3894" y="64606"/>
                  </a:cubicBezTo>
                  <a:cubicBezTo>
                    <a:pt x="3869" y="64580"/>
                    <a:pt x="3869" y="64503"/>
                    <a:pt x="3894" y="64451"/>
                  </a:cubicBezTo>
                  <a:cubicBezTo>
                    <a:pt x="3843" y="64400"/>
                    <a:pt x="3843" y="64348"/>
                    <a:pt x="3843" y="64297"/>
                  </a:cubicBezTo>
                  <a:cubicBezTo>
                    <a:pt x="3843" y="64142"/>
                    <a:pt x="3869" y="63987"/>
                    <a:pt x="3920" y="63832"/>
                  </a:cubicBezTo>
                  <a:cubicBezTo>
                    <a:pt x="3920" y="63807"/>
                    <a:pt x="3946" y="63781"/>
                    <a:pt x="3972" y="63781"/>
                  </a:cubicBezTo>
                  <a:cubicBezTo>
                    <a:pt x="3998" y="63755"/>
                    <a:pt x="4049" y="63755"/>
                    <a:pt x="4075" y="63703"/>
                  </a:cubicBezTo>
                  <a:cubicBezTo>
                    <a:pt x="4101" y="63549"/>
                    <a:pt x="4230" y="63471"/>
                    <a:pt x="4359" y="63394"/>
                  </a:cubicBezTo>
                  <a:lnTo>
                    <a:pt x="4488" y="63342"/>
                  </a:lnTo>
                  <a:lnTo>
                    <a:pt x="4462" y="63291"/>
                  </a:lnTo>
                  <a:cubicBezTo>
                    <a:pt x="4436" y="63213"/>
                    <a:pt x="4436" y="63213"/>
                    <a:pt x="4513" y="63188"/>
                  </a:cubicBezTo>
                  <a:cubicBezTo>
                    <a:pt x="4552" y="63175"/>
                    <a:pt x="4571" y="63175"/>
                    <a:pt x="4588" y="63175"/>
                  </a:cubicBezTo>
                  <a:cubicBezTo>
                    <a:pt x="4604" y="63175"/>
                    <a:pt x="4617" y="63175"/>
                    <a:pt x="4642" y="63162"/>
                  </a:cubicBezTo>
                  <a:cubicBezTo>
                    <a:pt x="4617" y="63110"/>
                    <a:pt x="4539" y="63084"/>
                    <a:pt x="4539" y="63007"/>
                  </a:cubicBezTo>
                  <a:cubicBezTo>
                    <a:pt x="4539" y="62930"/>
                    <a:pt x="4539" y="62930"/>
                    <a:pt x="4565" y="62904"/>
                  </a:cubicBezTo>
                  <a:cubicBezTo>
                    <a:pt x="4591" y="62852"/>
                    <a:pt x="4617" y="62775"/>
                    <a:pt x="4591" y="62723"/>
                  </a:cubicBezTo>
                  <a:lnTo>
                    <a:pt x="4591" y="62620"/>
                  </a:lnTo>
                  <a:lnTo>
                    <a:pt x="4488" y="62620"/>
                  </a:lnTo>
                  <a:cubicBezTo>
                    <a:pt x="4359" y="62594"/>
                    <a:pt x="4359" y="62594"/>
                    <a:pt x="4436" y="62440"/>
                  </a:cubicBezTo>
                  <a:cubicBezTo>
                    <a:pt x="4436" y="62388"/>
                    <a:pt x="4410" y="62336"/>
                    <a:pt x="4384" y="62285"/>
                  </a:cubicBezTo>
                  <a:cubicBezTo>
                    <a:pt x="4384" y="62233"/>
                    <a:pt x="4384" y="62156"/>
                    <a:pt x="4462" y="62130"/>
                  </a:cubicBezTo>
                  <a:lnTo>
                    <a:pt x="4333" y="61692"/>
                  </a:lnTo>
                  <a:cubicBezTo>
                    <a:pt x="4384" y="61589"/>
                    <a:pt x="4513" y="61589"/>
                    <a:pt x="4617" y="61589"/>
                  </a:cubicBezTo>
                  <a:lnTo>
                    <a:pt x="4617" y="61485"/>
                  </a:lnTo>
                  <a:cubicBezTo>
                    <a:pt x="4513" y="61408"/>
                    <a:pt x="4488" y="61408"/>
                    <a:pt x="4539" y="61331"/>
                  </a:cubicBezTo>
                  <a:cubicBezTo>
                    <a:pt x="4591" y="61253"/>
                    <a:pt x="4539" y="61253"/>
                    <a:pt x="4565" y="61202"/>
                  </a:cubicBezTo>
                  <a:cubicBezTo>
                    <a:pt x="4565" y="61150"/>
                    <a:pt x="4488" y="61098"/>
                    <a:pt x="4539" y="61021"/>
                  </a:cubicBezTo>
                  <a:cubicBezTo>
                    <a:pt x="4565" y="60970"/>
                    <a:pt x="4591" y="60918"/>
                    <a:pt x="4591" y="60866"/>
                  </a:cubicBezTo>
                  <a:cubicBezTo>
                    <a:pt x="4617" y="60789"/>
                    <a:pt x="4539" y="60815"/>
                    <a:pt x="4513" y="60737"/>
                  </a:cubicBezTo>
                  <a:cubicBezTo>
                    <a:pt x="4488" y="60712"/>
                    <a:pt x="4513" y="60660"/>
                    <a:pt x="4565" y="60634"/>
                  </a:cubicBezTo>
                  <a:cubicBezTo>
                    <a:pt x="4565" y="60531"/>
                    <a:pt x="4462" y="60480"/>
                    <a:pt x="4436" y="60402"/>
                  </a:cubicBezTo>
                  <a:cubicBezTo>
                    <a:pt x="4384" y="60325"/>
                    <a:pt x="4436" y="60299"/>
                    <a:pt x="4513" y="60299"/>
                  </a:cubicBezTo>
                  <a:cubicBezTo>
                    <a:pt x="4462" y="60222"/>
                    <a:pt x="4436" y="60144"/>
                    <a:pt x="4436" y="60067"/>
                  </a:cubicBezTo>
                  <a:cubicBezTo>
                    <a:pt x="4436" y="59989"/>
                    <a:pt x="4488" y="59964"/>
                    <a:pt x="4565" y="59964"/>
                  </a:cubicBezTo>
                  <a:lnTo>
                    <a:pt x="4565" y="59938"/>
                  </a:lnTo>
                  <a:lnTo>
                    <a:pt x="4565" y="59912"/>
                  </a:lnTo>
                  <a:lnTo>
                    <a:pt x="4565" y="59783"/>
                  </a:lnTo>
                  <a:cubicBezTo>
                    <a:pt x="4488" y="59757"/>
                    <a:pt x="4488" y="59654"/>
                    <a:pt x="4565" y="59603"/>
                  </a:cubicBezTo>
                  <a:lnTo>
                    <a:pt x="4565" y="59448"/>
                  </a:lnTo>
                  <a:lnTo>
                    <a:pt x="4565" y="59267"/>
                  </a:lnTo>
                  <a:cubicBezTo>
                    <a:pt x="4565" y="59242"/>
                    <a:pt x="4565" y="59242"/>
                    <a:pt x="4565" y="59216"/>
                  </a:cubicBezTo>
                  <a:lnTo>
                    <a:pt x="4436" y="59345"/>
                  </a:lnTo>
                  <a:lnTo>
                    <a:pt x="4462" y="59113"/>
                  </a:lnTo>
                  <a:cubicBezTo>
                    <a:pt x="4410" y="59087"/>
                    <a:pt x="4384" y="59035"/>
                    <a:pt x="4384" y="58984"/>
                  </a:cubicBezTo>
                  <a:lnTo>
                    <a:pt x="4307" y="58880"/>
                  </a:lnTo>
                  <a:cubicBezTo>
                    <a:pt x="4281" y="58855"/>
                    <a:pt x="4307" y="58777"/>
                    <a:pt x="4333" y="58777"/>
                  </a:cubicBezTo>
                  <a:cubicBezTo>
                    <a:pt x="4359" y="58700"/>
                    <a:pt x="4307" y="58597"/>
                    <a:pt x="4384" y="58545"/>
                  </a:cubicBezTo>
                  <a:lnTo>
                    <a:pt x="4410" y="58442"/>
                  </a:lnTo>
                  <a:lnTo>
                    <a:pt x="4384" y="58442"/>
                  </a:lnTo>
                  <a:cubicBezTo>
                    <a:pt x="4333" y="58416"/>
                    <a:pt x="4281" y="58365"/>
                    <a:pt x="4281" y="58313"/>
                  </a:cubicBezTo>
                  <a:lnTo>
                    <a:pt x="4281" y="58133"/>
                  </a:lnTo>
                  <a:cubicBezTo>
                    <a:pt x="4307" y="58107"/>
                    <a:pt x="4307" y="58055"/>
                    <a:pt x="4307" y="58004"/>
                  </a:cubicBezTo>
                  <a:cubicBezTo>
                    <a:pt x="4281" y="57926"/>
                    <a:pt x="4359" y="57926"/>
                    <a:pt x="4410" y="57926"/>
                  </a:cubicBezTo>
                  <a:cubicBezTo>
                    <a:pt x="4436" y="57875"/>
                    <a:pt x="4462" y="57849"/>
                    <a:pt x="4462" y="57797"/>
                  </a:cubicBezTo>
                  <a:cubicBezTo>
                    <a:pt x="4436" y="57746"/>
                    <a:pt x="4410" y="57668"/>
                    <a:pt x="4436" y="57591"/>
                  </a:cubicBezTo>
                  <a:cubicBezTo>
                    <a:pt x="4436" y="57539"/>
                    <a:pt x="4462" y="57462"/>
                    <a:pt x="4462" y="57410"/>
                  </a:cubicBezTo>
                  <a:lnTo>
                    <a:pt x="4462" y="57385"/>
                  </a:lnTo>
                  <a:lnTo>
                    <a:pt x="4462" y="57359"/>
                  </a:lnTo>
                  <a:cubicBezTo>
                    <a:pt x="4462" y="57101"/>
                    <a:pt x="4462" y="57101"/>
                    <a:pt x="4642" y="56895"/>
                  </a:cubicBezTo>
                  <a:cubicBezTo>
                    <a:pt x="4642" y="56869"/>
                    <a:pt x="4642" y="56869"/>
                    <a:pt x="4668" y="56843"/>
                  </a:cubicBezTo>
                  <a:lnTo>
                    <a:pt x="4668" y="56791"/>
                  </a:lnTo>
                  <a:cubicBezTo>
                    <a:pt x="4617" y="56740"/>
                    <a:pt x="4591" y="56611"/>
                    <a:pt x="4539" y="56611"/>
                  </a:cubicBezTo>
                  <a:cubicBezTo>
                    <a:pt x="4513" y="56611"/>
                    <a:pt x="4539" y="56637"/>
                    <a:pt x="4539" y="56662"/>
                  </a:cubicBezTo>
                  <a:cubicBezTo>
                    <a:pt x="4515" y="56785"/>
                    <a:pt x="4398" y="57000"/>
                    <a:pt x="4341" y="57000"/>
                  </a:cubicBezTo>
                  <a:cubicBezTo>
                    <a:pt x="4338" y="57000"/>
                    <a:pt x="4336" y="56999"/>
                    <a:pt x="4333" y="56998"/>
                  </a:cubicBezTo>
                  <a:cubicBezTo>
                    <a:pt x="4281" y="56998"/>
                    <a:pt x="4333" y="56843"/>
                    <a:pt x="4333" y="56766"/>
                  </a:cubicBezTo>
                  <a:cubicBezTo>
                    <a:pt x="4333" y="56688"/>
                    <a:pt x="4333" y="56585"/>
                    <a:pt x="4281" y="56508"/>
                  </a:cubicBezTo>
                  <a:lnTo>
                    <a:pt x="4178" y="56508"/>
                  </a:lnTo>
                  <a:cubicBezTo>
                    <a:pt x="4152" y="56508"/>
                    <a:pt x="4127" y="56508"/>
                    <a:pt x="4101" y="56456"/>
                  </a:cubicBezTo>
                  <a:cubicBezTo>
                    <a:pt x="4101" y="56430"/>
                    <a:pt x="4101" y="56379"/>
                    <a:pt x="4152" y="56379"/>
                  </a:cubicBezTo>
                  <a:lnTo>
                    <a:pt x="4204" y="56327"/>
                  </a:lnTo>
                  <a:cubicBezTo>
                    <a:pt x="4178" y="56327"/>
                    <a:pt x="4127" y="56327"/>
                    <a:pt x="4127" y="56250"/>
                  </a:cubicBezTo>
                  <a:cubicBezTo>
                    <a:pt x="4127" y="56069"/>
                    <a:pt x="4101" y="55889"/>
                    <a:pt x="4049" y="55734"/>
                  </a:cubicBezTo>
                  <a:cubicBezTo>
                    <a:pt x="4075" y="55631"/>
                    <a:pt x="3998" y="55528"/>
                    <a:pt x="4075" y="55450"/>
                  </a:cubicBezTo>
                  <a:cubicBezTo>
                    <a:pt x="4101" y="55399"/>
                    <a:pt x="4101" y="55373"/>
                    <a:pt x="4075" y="55321"/>
                  </a:cubicBezTo>
                  <a:cubicBezTo>
                    <a:pt x="4023" y="55244"/>
                    <a:pt x="4075" y="55167"/>
                    <a:pt x="4049" y="55089"/>
                  </a:cubicBezTo>
                  <a:cubicBezTo>
                    <a:pt x="4023" y="55012"/>
                    <a:pt x="4127" y="54857"/>
                    <a:pt x="4101" y="54728"/>
                  </a:cubicBezTo>
                  <a:cubicBezTo>
                    <a:pt x="4101" y="54599"/>
                    <a:pt x="4049" y="54522"/>
                    <a:pt x="4101" y="54393"/>
                  </a:cubicBezTo>
                  <a:cubicBezTo>
                    <a:pt x="4127" y="54290"/>
                    <a:pt x="4049" y="54290"/>
                    <a:pt x="4023" y="54238"/>
                  </a:cubicBezTo>
                  <a:cubicBezTo>
                    <a:pt x="4023" y="54161"/>
                    <a:pt x="4127" y="54109"/>
                    <a:pt x="4023" y="54058"/>
                  </a:cubicBezTo>
                  <a:cubicBezTo>
                    <a:pt x="3946" y="54006"/>
                    <a:pt x="3972" y="53980"/>
                    <a:pt x="3946" y="53954"/>
                  </a:cubicBezTo>
                  <a:cubicBezTo>
                    <a:pt x="3920" y="53903"/>
                    <a:pt x="3920" y="53774"/>
                    <a:pt x="3843" y="53722"/>
                  </a:cubicBezTo>
                  <a:cubicBezTo>
                    <a:pt x="3843" y="53748"/>
                    <a:pt x="3817" y="53774"/>
                    <a:pt x="3791" y="53800"/>
                  </a:cubicBezTo>
                  <a:lnTo>
                    <a:pt x="3765" y="53851"/>
                  </a:lnTo>
                  <a:cubicBezTo>
                    <a:pt x="3740" y="53826"/>
                    <a:pt x="3740" y="53800"/>
                    <a:pt x="3740" y="53800"/>
                  </a:cubicBezTo>
                  <a:lnTo>
                    <a:pt x="3740" y="53722"/>
                  </a:lnTo>
                  <a:lnTo>
                    <a:pt x="3740" y="53671"/>
                  </a:lnTo>
                  <a:lnTo>
                    <a:pt x="3791" y="53542"/>
                  </a:lnTo>
                  <a:cubicBezTo>
                    <a:pt x="3791" y="53490"/>
                    <a:pt x="3817" y="53439"/>
                    <a:pt x="3843" y="53413"/>
                  </a:cubicBezTo>
                  <a:cubicBezTo>
                    <a:pt x="3869" y="53413"/>
                    <a:pt x="3894" y="53387"/>
                    <a:pt x="3869" y="53387"/>
                  </a:cubicBezTo>
                  <a:cubicBezTo>
                    <a:pt x="3869" y="53361"/>
                    <a:pt x="3765" y="53335"/>
                    <a:pt x="3817" y="53258"/>
                  </a:cubicBezTo>
                  <a:cubicBezTo>
                    <a:pt x="3843" y="53207"/>
                    <a:pt x="3843" y="53155"/>
                    <a:pt x="3843" y="53103"/>
                  </a:cubicBezTo>
                  <a:cubicBezTo>
                    <a:pt x="3843" y="53052"/>
                    <a:pt x="3791" y="53078"/>
                    <a:pt x="3765" y="53052"/>
                  </a:cubicBezTo>
                  <a:cubicBezTo>
                    <a:pt x="3740" y="53052"/>
                    <a:pt x="3740" y="53026"/>
                    <a:pt x="3740" y="53000"/>
                  </a:cubicBezTo>
                  <a:lnTo>
                    <a:pt x="3740" y="52974"/>
                  </a:lnTo>
                  <a:lnTo>
                    <a:pt x="3740" y="52949"/>
                  </a:lnTo>
                  <a:cubicBezTo>
                    <a:pt x="3688" y="52845"/>
                    <a:pt x="3688" y="52845"/>
                    <a:pt x="3791" y="52794"/>
                  </a:cubicBezTo>
                  <a:cubicBezTo>
                    <a:pt x="3869" y="52716"/>
                    <a:pt x="3869" y="52588"/>
                    <a:pt x="3791" y="52510"/>
                  </a:cubicBezTo>
                  <a:cubicBezTo>
                    <a:pt x="3765" y="52459"/>
                    <a:pt x="3791" y="52407"/>
                    <a:pt x="3817" y="52381"/>
                  </a:cubicBezTo>
                  <a:cubicBezTo>
                    <a:pt x="3869" y="52355"/>
                    <a:pt x="3946" y="52304"/>
                    <a:pt x="3946" y="52226"/>
                  </a:cubicBezTo>
                  <a:cubicBezTo>
                    <a:pt x="3998" y="52098"/>
                    <a:pt x="3998" y="51943"/>
                    <a:pt x="3946" y="51814"/>
                  </a:cubicBezTo>
                  <a:cubicBezTo>
                    <a:pt x="3920" y="51685"/>
                    <a:pt x="3972" y="51582"/>
                    <a:pt x="3972" y="51453"/>
                  </a:cubicBezTo>
                  <a:cubicBezTo>
                    <a:pt x="3972" y="51375"/>
                    <a:pt x="3998" y="51195"/>
                    <a:pt x="3972" y="51092"/>
                  </a:cubicBezTo>
                  <a:cubicBezTo>
                    <a:pt x="3972" y="51014"/>
                    <a:pt x="4101" y="50885"/>
                    <a:pt x="3998" y="50782"/>
                  </a:cubicBezTo>
                  <a:lnTo>
                    <a:pt x="4075" y="50447"/>
                  </a:lnTo>
                  <a:cubicBezTo>
                    <a:pt x="3998" y="50421"/>
                    <a:pt x="4023" y="50344"/>
                    <a:pt x="4023" y="50292"/>
                  </a:cubicBezTo>
                  <a:cubicBezTo>
                    <a:pt x="4023" y="50266"/>
                    <a:pt x="4023" y="50241"/>
                    <a:pt x="4023" y="50215"/>
                  </a:cubicBezTo>
                  <a:cubicBezTo>
                    <a:pt x="4049" y="50163"/>
                    <a:pt x="4152" y="50189"/>
                    <a:pt x="4127" y="50112"/>
                  </a:cubicBezTo>
                  <a:cubicBezTo>
                    <a:pt x="4127" y="50034"/>
                    <a:pt x="4049" y="50034"/>
                    <a:pt x="4049" y="49983"/>
                  </a:cubicBezTo>
                  <a:cubicBezTo>
                    <a:pt x="4023" y="49854"/>
                    <a:pt x="4023" y="49751"/>
                    <a:pt x="4049" y="49647"/>
                  </a:cubicBezTo>
                  <a:cubicBezTo>
                    <a:pt x="3972" y="49493"/>
                    <a:pt x="4049" y="49338"/>
                    <a:pt x="4075" y="49183"/>
                  </a:cubicBezTo>
                  <a:cubicBezTo>
                    <a:pt x="4075" y="49132"/>
                    <a:pt x="4127" y="49106"/>
                    <a:pt x="4152" y="49080"/>
                  </a:cubicBezTo>
                  <a:cubicBezTo>
                    <a:pt x="4152" y="48977"/>
                    <a:pt x="4152" y="48874"/>
                    <a:pt x="4152" y="48771"/>
                  </a:cubicBezTo>
                  <a:cubicBezTo>
                    <a:pt x="4178" y="48667"/>
                    <a:pt x="4281" y="48642"/>
                    <a:pt x="4307" y="48513"/>
                  </a:cubicBezTo>
                  <a:cubicBezTo>
                    <a:pt x="4307" y="48513"/>
                    <a:pt x="4307" y="48487"/>
                    <a:pt x="4307" y="48461"/>
                  </a:cubicBezTo>
                  <a:cubicBezTo>
                    <a:pt x="4307" y="48448"/>
                    <a:pt x="4314" y="48448"/>
                    <a:pt x="4320" y="48448"/>
                  </a:cubicBezTo>
                  <a:cubicBezTo>
                    <a:pt x="4326" y="48448"/>
                    <a:pt x="4333" y="48448"/>
                    <a:pt x="4333" y="48435"/>
                  </a:cubicBezTo>
                  <a:cubicBezTo>
                    <a:pt x="4340" y="48428"/>
                    <a:pt x="4348" y="48425"/>
                    <a:pt x="4356" y="48425"/>
                  </a:cubicBezTo>
                  <a:cubicBezTo>
                    <a:pt x="4374" y="48425"/>
                    <a:pt x="4392" y="48443"/>
                    <a:pt x="4410" y="48461"/>
                  </a:cubicBezTo>
                  <a:cubicBezTo>
                    <a:pt x="4436" y="48487"/>
                    <a:pt x="4436" y="48590"/>
                    <a:pt x="4462" y="48616"/>
                  </a:cubicBezTo>
                  <a:cubicBezTo>
                    <a:pt x="4467" y="48621"/>
                    <a:pt x="4472" y="48623"/>
                    <a:pt x="4477" y="48623"/>
                  </a:cubicBezTo>
                  <a:cubicBezTo>
                    <a:pt x="4497" y="48623"/>
                    <a:pt x="4518" y="48585"/>
                    <a:pt x="4539" y="48564"/>
                  </a:cubicBezTo>
                  <a:cubicBezTo>
                    <a:pt x="4565" y="48564"/>
                    <a:pt x="4539" y="48513"/>
                    <a:pt x="4591" y="48513"/>
                  </a:cubicBezTo>
                  <a:cubicBezTo>
                    <a:pt x="4617" y="48538"/>
                    <a:pt x="4591" y="48538"/>
                    <a:pt x="4591" y="48564"/>
                  </a:cubicBezTo>
                  <a:cubicBezTo>
                    <a:pt x="4617" y="48590"/>
                    <a:pt x="4591" y="48642"/>
                    <a:pt x="4642" y="48667"/>
                  </a:cubicBezTo>
                  <a:cubicBezTo>
                    <a:pt x="4694" y="48693"/>
                    <a:pt x="4694" y="48745"/>
                    <a:pt x="4668" y="48796"/>
                  </a:cubicBezTo>
                  <a:cubicBezTo>
                    <a:pt x="4668" y="48848"/>
                    <a:pt x="4668" y="48899"/>
                    <a:pt x="4668" y="48951"/>
                  </a:cubicBezTo>
                  <a:cubicBezTo>
                    <a:pt x="4746" y="48951"/>
                    <a:pt x="4746" y="48874"/>
                    <a:pt x="4823" y="48848"/>
                  </a:cubicBezTo>
                  <a:cubicBezTo>
                    <a:pt x="4823" y="48719"/>
                    <a:pt x="4797" y="48564"/>
                    <a:pt x="4926" y="48461"/>
                  </a:cubicBezTo>
                  <a:cubicBezTo>
                    <a:pt x="4952" y="48409"/>
                    <a:pt x="4926" y="48358"/>
                    <a:pt x="4926" y="48306"/>
                  </a:cubicBezTo>
                  <a:cubicBezTo>
                    <a:pt x="4952" y="48280"/>
                    <a:pt x="4926" y="48126"/>
                    <a:pt x="5003" y="48048"/>
                  </a:cubicBezTo>
                  <a:cubicBezTo>
                    <a:pt x="5029" y="47894"/>
                    <a:pt x="5081" y="47765"/>
                    <a:pt x="5107" y="47610"/>
                  </a:cubicBezTo>
                  <a:cubicBezTo>
                    <a:pt x="5055" y="47507"/>
                    <a:pt x="5055" y="47378"/>
                    <a:pt x="5107" y="47275"/>
                  </a:cubicBezTo>
                  <a:cubicBezTo>
                    <a:pt x="5081" y="47094"/>
                    <a:pt x="5236" y="46939"/>
                    <a:pt x="5158" y="46733"/>
                  </a:cubicBezTo>
                  <a:cubicBezTo>
                    <a:pt x="5158" y="46733"/>
                    <a:pt x="5158" y="46707"/>
                    <a:pt x="5158" y="46681"/>
                  </a:cubicBezTo>
                  <a:cubicBezTo>
                    <a:pt x="5261" y="46475"/>
                    <a:pt x="5287" y="46269"/>
                    <a:pt x="5287" y="46037"/>
                  </a:cubicBezTo>
                  <a:cubicBezTo>
                    <a:pt x="5184" y="45856"/>
                    <a:pt x="5158" y="45650"/>
                    <a:pt x="5210" y="45444"/>
                  </a:cubicBezTo>
                  <a:cubicBezTo>
                    <a:pt x="5236" y="45315"/>
                    <a:pt x="5236" y="45186"/>
                    <a:pt x="5236" y="45031"/>
                  </a:cubicBezTo>
                  <a:cubicBezTo>
                    <a:pt x="5236" y="44979"/>
                    <a:pt x="5236" y="44928"/>
                    <a:pt x="5261" y="44876"/>
                  </a:cubicBezTo>
                  <a:cubicBezTo>
                    <a:pt x="5287" y="44876"/>
                    <a:pt x="5287" y="44850"/>
                    <a:pt x="5287" y="44850"/>
                  </a:cubicBezTo>
                  <a:lnTo>
                    <a:pt x="5313" y="44850"/>
                  </a:lnTo>
                  <a:cubicBezTo>
                    <a:pt x="5313" y="44773"/>
                    <a:pt x="5313" y="44696"/>
                    <a:pt x="5390" y="44670"/>
                  </a:cubicBezTo>
                  <a:lnTo>
                    <a:pt x="5390" y="44644"/>
                  </a:lnTo>
                  <a:cubicBezTo>
                    <a:pt x="5339" y="44644"/>
                    <a:pt x="5313" y="44618"/>
                    <a:pt x="5313" y="44541"/>
                  </a:cubicBezTo>
                  <a:cubicBezTo>
                    <a:pt x="5313" y="44515"/>
                    <a:pt x="5313" y="44489"/>
                    <a:pt x="5313" y="44463"/>
                  </a:cubicBezTo>
                  <a:cubicBezTo>
                    <a:pt x="5313" y="44386"/>
                    <a:pt x="5261" y="44309"/>
                    <a:pt x="5364" y="44231"/>
                  </a:cubicBezTo>
                  <a:cubicBezTo>
                    <a:pt x="5390" y="44231"/>
                    <a:pt x="5416" y="44257"/>
                    <a:pt x="5416" y="44283"/>
                  </a:cubicBezTo>
                  <a:cubicBezTo>
                    <a:pt x="5390" y="44334"/>
                    <a:pt x="5390" y="44386"/>
                    <a:pt x="5364" y="44412"/>
                  </a:cubicBezTo>
                  <a:cubicBezTo>
                    <a:pt x="5382" y="44412"/>
                    <a:pt x="5410" y="44423"/>
                    <a:pt x="5435" y="44423"/>
                  </a:cubicBezTo>
                  <a:cubicBezTo>
                    <a:pt x="5448" y="44423"/>
                    <a:pt x="5459" y="44420"/>
                    <a:pt x="5468" y="44412"/>
                  </a:cubicBezTo>
                  <a:lnTo>
                    <a:pt x="5468" y="44206"/>
                  </a:lnTo>
                  <a:cubicBezTo>
                    <a:pt x="5545" y="44154"/>
                    <a:pt x="5493" y="44051"/>
                    <a:pt x="5571" y="44025"/>
                  </a:cubicBezTo>
                  <a:lnTo>
                    <a:pt x="5648" y="43690"/>
                  </a:lnTo>
                  <a:lnTo>
                    <a:pt x="5648" y="43612"/>
                  </a:lnTo>
                  <a:cubicBezTo>
                    <a:pt x="5648" y="43563"/>
                    <a:pt x="5648" y="43545"/>
                    <a:pt x="5622" y="43545"/>
                  </a:cubicBezTo>
                  <a:cubicBezTo>
                    <a:pt x="5607" y="43545"/>
                    <a:pt x="5583" y="43551"/>
                    <a:pt x="5545" y="43561"/>
                  </a:cubicBezTo>
                  <a:lnTo>
                    <a:pt x="5468" y="43561"/>
                  </a:lnTo>
                  <a:cubicBezTo>
                    <a:pt x="5442" y="43535"/>
                    <a:pt x="5468" y="43509"/>
                    <a:pt x="5468" y="43483"/>
                  </a:cubicBezTo>
                  <a:cubicBezTo>
                    <a:pt x="5545" y="43406"/>
                    <a:pt x="5468" y="43380"/>
                    <a:pt x="5416" y="43354"/>
                  </a:cubicBezTo>
                  <a:cubicBezTo>
                    <a:pt x="5390" y="43329"/>
                    <a:pt x="5371" y="43329"/>
                    <a:pt x="5358" y="43329"/>
                  </a:cubicBezTo>
                  <a:cubicBezTo>
                    <a:pt x="5345" y="43329"/>
                    <a:pt x="5339" y="43329"/>
                    <a:pt x="5339" y="43303"/>
                  </a:cubicBezTo>
                  <a:cubicBezTo>
                    <a:pt x="5339" y="43251"/>
                    <a:pt x="5364" y="43251"/>
                    <a:pt x="5416" y="43225"/>
                  </a:cubicBezTo>
                  <a:cubicBezTo>
                    <a:pt x="5390" y="43174"/>
                    <a:pt x="5339" y="43148"/>
                    <a:pt x="5339" y="43071"/>
                  </a:cubicBezTo>
                  <a:cubicBezTo>
                    <a:pt x="5339" y="43071"/>
                    <a:pt x="5313" y="43045"/>
                    <a:pt x="5313" y="43045"/>
                  </a:cubicBezTo>
                  <a:lnTo>
                    <a:pt x="5313" y="42658"/>
                  </a:lnTo>
                  <a:cubicBezTo>
                    <a:pt x="5313" y="42639"/>
                    <a:pt x="5298" y="42589"/>
                    <a:pt x="5325" y="42589"/>
                  </a:cubicBezTo>
                  <a:cubicBezTo>
                    <a:pt x="5333" y="42589"/>
                    <a:pt x="5346" y="42594"/>
                    <a:pt x="5364" y="42607"/>
                  </a:cubicBezTo>
                  <a:lnTo>
                    <a:pt x="5416" y="42607"/>
                  </a:lnTo>
                  <a:cubicBezTo>
                    <a:pt x="5416" y="42581"/>
                    <a:pt x="5416" y="42555"/>
                    <a:pt x="5442" y="42555"/>
                  </a:cubicBezTo>
                  <a:lnTo>
                    <a:pt x="5442" y="42503"/>
                  </a:lnTo>
                  <a:lnTo>
                    <a:pt x="5364" y="42452"/>
                  </a:lnTo>
                  <a:cubicBezTo>
                    <a:pt x="5352" y="42478"/>
                    <a:pt x="5332" y="42490"/>
                    <a:pt x="5310" y="42490"/>
                  </a:cubicBezTo>
                  <a:cubicBezTo>
                    <a:pt x="5287" y="42490"/>
                    <a:pt x="5261" y="42478"/>
                    <a:pt x="5236" y="42452"/>
                  </a:cubicBezTo>
                  <a:cubicBezTo>
                    <a:pt x="5210" y="42426"/>
                    <a:pt x="5210" y="42400"/>
                    <a:pt x="5210" y="42374"/>
                  </a:cubicBezTo>
                  <a:cubicBezTo>
                    <a:pt x="5184" y="42297"/>
                    <a:pt x="5184" y="42220"/>
                    <a:pt x="5210" y="42142"/>
                  </a:cubicBezTo>
                  <a:cubicBezTo>
                    <a:pt x="5158" y="42065"/>
                    <a:pt x="5132" y="41988"/>
                    <a:pt x="5132" y="41884"/>
                  </a:cubicBezTo>
                  <a:cubicBezTo>
                    <a:pt x="5158" y="41781"/>
                    <a:pt x="5132" y="41652"/>
                    <a:pt x="5081" y="41549"/>
                  </a:cubicBezTo>
                  <a:cubicBezTo>
                    <a:pt x="5055" y="41498"/>
                    <a:pt x="5132" y="41420"/>
                    <a:pt x="5210" y="41420"/>
                  </a:cubicBezTo>
                  <a:cubicBezTo>
                    <a:pt x="5236" y="41420"/>
                    <a:pt x="5287" y="41420"/>
                    <a:pt x="5313" y="41446"/>
                  </a:cubicBezTo>
                  <a:cubicBezTo>
                    <a:pt x="5336" y="41431"/>
                    <a:pt x="5358" y="41425"/>
                    <a:pt x="5381" y="41425"/>
                  </a:cubicBezTo>
                  <a:cubicBezTo>
                    <a:pt x="5436" y="41425"/>
                    <a:pt x="5490" y="41461"/>
                    <a:pt x="5545" y="41498"/>
                  </a:cubicBezTo>
                  <a:cubicBezTo>
                    <a:pt x="5545" y="41394"/>
                    <a:pt x="5545" y="41291"/>
                    <a:pt x="5545" y="41214"/>
                  </a:cubicBezTo>
                  <a:cubicBezTo>
                    <a:pt x="5493" y="41188"/>
                    <a:pt x="5493" y="41136"/>
                    <a:pt x="5493" y="41085"/>
                  </a:cubicBezTo>
                  <a:cubicBezTo>
                    <a:pt x="5493" y="41033"/>
                    <a:pt x="5468" y="40982"/>
                    <a:pt x="5468" y="40930"/>
                  </a:cubicBezTo>
                  <a:cubicBezTo>
                    <a:pt x="5430" y="40911"/>
                    <a:pt x="5420" y="40850"/>
                    <a:pt x="5376" y="40850"/>
                  </a:cubicBezTo>
                  <a:cubicBezTo>
                    <a:pt x="5360" y="40850"/>
                    <a:pt x="5340" y="40858"/>
                    <a:pt x="5313" y="40879"/>
                  </a:cubicBezTo>
                  <a:cubicBezTo>
                    <a:pt x="5261" y="40930"/>
                    <a:pt x="5184" y="40930"/>
                    <a:pt x="5081" y="40930"/>
                  </a:cubicBezTo>
                  <a:cubicBezTo>
                    <a:pt x="5029" y="40930"/>
                    <a:pt x="4952" y="40904"/>
                    <a:pt x="4926" y="40853"/>
                  </a:cubicBezTo>
                  <a:lnTo>
                    <a:pt x="4849" y="40853"/>
                  </a:lnTo>
                  <a:cubicBezTo>
                    <a:pt x="4823" y="40879"/>
                    <a:pt x="4771" y="40930"/>
                    <a:pt x="4771" y="40982"/>
                  </a:cubicBezTo>
                  <a:cubicBezTo>
                    <a:pt x="4797" y="41007"/>
                    <a:pt x="4771" y="41059"/>
                    <a:pt x="4746" y="41111"/>
                  </a:cubicBezTo>
                  <a:lnTo>
                    <a:pt x="4720" y="41111"/>
                  </a:lnTo>
                  <a:cubicBezTo>
                    <a:pt x="4642" y="41007"/>
                    <a:pt x="4668" y="40879"/>
                    <a:pt x="4591" y="40775"/>
                  </a:cubicBezTo>
                  <a:cubicBezTo>
                    <a:pt x="4565" y="40750"/>
                    <a:pt x="4565" y="40724"/>
                    <a:pt x="4591" y="40698"/>
                  </a:cubicBezTo>
                  <a:cubicBezTo>
                    <a:pt x="4642" y="40621"/>
                    <a:pt x="4591" y="40517"/>
                    <a:pt x="4694" y="40466"/>
                  </a:cubicBezTo>
                  <a:cubicBezTo>
                    <a:pt x="4694" y="40414"/>
                    <a:pt x="4642" y="40389"/>
                    <a:pt x="4642" y="40337"/>
                  </a:cubicBezTo>
                  <a:cubicBezTo>
                    <a:pt x="4668" y="40311"/>
                    <a:pt x="4668" y="40285"/>
                    <a:pt x="4694" y="40285"/>
                  </a:cubicBezTo>
                  <a:cubicBezTo>
                    <a:pt x="4746" y="40285"/>
                    <a:pt x="4746" y="40285"/>
                    <a:pt x="4746" y="40337"/>
                  </a:cubicBezTo>
                  <a:lnTo>
                    <a:pt x="4746" y="40466"/>
                  </a:lnTo>
                  <a:lnTo>
                    <a:pt x="4797" y="40517"/>
                  </a:lnTo>
                  <a:cubicBezTo>
                    <a:pt x="4797" y="40517"/>
                    <a:pt x="4797" y="40543"/>
                    <a:pt x="4797" y="40569"/>
                  </a:cubicBezTo>
                  <a:cubicBezTo>
                    <a:pt x="4814" y="40569"/>
                    <a:pt x="4820" y="40581"/>
                    <a:pt x="4830" y="40581"/>
                  </a:cubicBezTo>
                  <a:cubicBezTo>
                    <a:pt x="4834" y="40581"/>
                    <a:pt x="4840" y="40578"/>
                    <a:pt x="4849" y="40569"/>
                  </a:cubicBezTo>
                  <a:cubicBezTo>
                    <a:pt x="4849" y="40543"/>
                    <a:pt x="4849" y="40543"/>
                    <a:pt x="4874" y="40517"/>
                  </a:cubicBezTo>
                  <a:lnTo>
                    <a:pt x="4874" y="40363"/>
                  </a:lnTo>
                  <a:cubicBezTo>
                    <a:pt x="4874" y="40337"/>
                    <a:pt x="4874" y="40311"/>
                    <a:pt x="4874" y="40311"/>
                  </a:cubicBezTo>
                  <a:cubicBezTo>
                    <a:pt x="4874" y="40234"/>
                    <a:pt x="4926" y="40182"/>
                    <a:pt x="4952" y="40131"/>
                  </a:cubicBezTo>
                  <a:lnTo>
                    <a:pt x="5029" y="40079"/>
                  </a:lnTo>
                  <a:cubicBezTo>
                    <a:pt x="5029" y="40027"/>
                    <a:pt x="5029" y="39976"/>
                    <a:pt x="5081" y="39950"/>
                  </a:cubicBezTo>
                  <a:lnTo>
                    <a:pt x="5029" y="39847"/>
                  </a:lnTo>
                  <a:cubicBezTo>
                    <a:pt x="5003" y="39821"/>
                    <a:pt x="5003" y="39795"/>
                    <a:pt x="5029" y="39770"/>
                  </a:cubicBezTo>
                  <a:cubicBezTo>
                    <a:pt x="5029" y="39744"/>
                    <a:pt x="5055" y="39692"/>
                    <a:pt x="5055" y="39666"/>
                  </a:cubicBezTo>
                  <a:cubicBezTo>
                    <a:pt x="5029" y="39615"/>
                    <a:pt x="5029" y="39563"/>
                    <a:pt x="5107" y="39537"/>
                  </a:cubicBezTo>
                  <a:cubicBezTo>
                    <a:pt x="5132" y="39486"/>
                    <a:pt x="5158" y="39460"/>
                    <a:pt x="5210" y="39434"/>
                  </a:cubicBezTo>
                  <a:lnTo>
                    <a:pt x="5236" y="39280"/>
                  </a:lnTo>
                  <a:lnTo>
                    <a:pt x="5236" y="38815"/>
                  </a:lnTo>
                  <a:lnTo>
                    <a:pt x="5236" y="38428"/>
                  </a:lnTo>
                  <a:cubicBezTo>
                    <a:pt x="5132" y="38377"/>
                    <a:pt x="5107" y="38299"/>
                    <a:pt x="5184" y="38196"/>
                  </a:cubicBezTo>
                  <a:cubicBezTo>
                    <a:pt x="5223" y="38145"/>
                    <a:pt x="5223" y="38132"/>
                    <a:pt x="5207" y="38132"/>
                  </a:cubicBezTo>
                  <a:cubicBezTo>
                    <a:pt x="5190" y="38132"/>
                    <a:pt x="5158" y="38145"/>
                    <a:pt x="5132" y="38145"/>
                  </a:cubicBezTo>
                  <a:cubicBezTo>
                    <a:pt x="5055" y="38119"/>
                    <a:pt x="5055" y="38042"/>
                    <a:pt x="5055" y="37964"/>
                  </a:cubicBezTo>
                  <a:cubicBezTo>
                    <a:pt x="5132" y="37887"/>
                    <a:pt x="5029" y="37861"/>
                    <a:pt x="5003" y="37809"/>
                  </a:cubicBezTo>
                  <a:cubicBezTo>
                    <a:pt x="5003" y="37706"/>
                    <a:pt x="5029" y="37629"/>
                    <a:pt x="4952" y="37552"/>
                  </a:cubicBezTo>
                  <a:cubicBezTo>
                    <a:pt x="4874" y="37474"/>
                    <a:pt x="4926" y="37448"/>
                    <a:pt x="4952" y="37397"/>
                  </a:cubicBezTo>
                  <a:cubicBezTo>
                    <a:pt x="4952" y="37345"/>
                    <a:pt x="4952" y="37294"/>
                    <a:pt x="4952" y="37242"/>
                  </a:cubicBezTo>
                  <a:cubicBezTo>
                    <a:pt x="4926" y="37216"/>
                    <a:pt x="4900" y="37190"/>
                    <a:pt x="4926" y="37165"/>
                  </a:cubicBezTo>
                  <a:cubicBezTo>
                    <a:pt x="4926" y="37139"/>
                    <a:pt x="4952" y="37087"/>
                    <a:pt x="4952" y="37062"/>
                  </a:cubicBezTo>
                  <a:cubicBezTo>
                    <a:pt x="4900" y="36958"/>
                    <a:pt x="4874" y="36829"/>
                    <a:pt x="4900" y="36726"/>
                  </a:cubicBezTo>
                  <a:cubicBezTo>
                    <a:pt x="4849" y="36597"/>
                    <a:pt x="4823" y="36468"/>
                    <a:pt x="4849" y="36339"/>
                  </a:cubicBezTo>
                  <a:cubicBezTo>
                    <a:pt x="4849" y="36314"/>
                    <a:pt x="4849" y="36288"/>
                    <a:pt x="4849" y="36262"/>
                  </a:cubicBezTo>
                  <a:cubicBezTo>
                    <a:pt x="4849" y="36164"/>
                    <a:pt x="4859" y="36128"/>
                    <a:pt x="4899" y="36128"/>
                  </a:cubicBezTo>
                  <a:cubicBezTo>
                    <a:pt x="4923" y="36128"/>
                    <a:pt x="4956" y="36140"/>
                    <a:pt x="5003" y="36159"/>
                  </a:cubicBezTo>
                  <a:cubicBezTo>
                    <a:pt x="5019" y="36169"/>
                    <a:pt x="5031" y="36173"/>
                    <a:pt x="5042" y="36173"/>
                  </a:cubicBezTo>
                  <a:cubicBezTo>
                    <a:pt x="5083" y="36173"/>
                    <a:pt x="5091" y="36107"/>
                    <a:pt x="5132" y="36107"/>
                  </a:cubicBezTo>
                  <a:lnTo>
                    <a:pt x="5184" y="36030"/>
                  </a:lnTo>
                  <a:cubicBezTo>
                    <a:pt x="5158" y="35978"/>
                    <a:pt x="5132" y="35901"/>
                    <a:pt x="5132" y="35824"/>
                  </a:cubicBezTo>
                  <a:cubicBezTo>
                    <a:pt x="5081" y="35772"/>
                    <a:pt x="5081" y="35695"/>
                    <a:pt x="5132" y="35643"/>
                  </a:cubicBezTo>
                  <a:lnTo>
                    <a:pt x="5132" y="35591"/>
                  </a:lnTo>
                  <a:cubicBezTo>
                    <a:pt x="5132" y="35566"/>
                    <a:pt x="5132" y="35540"/>
                    <a:pt x="5132" y="35540"/>
                  </a:cubicBezTo>
                  <a:cubicBezTo>
                    <a:pt x="5081" y="35488"/>
                    <a:pt x="5055" y="35437"/>
                    <a:pt x="5055" y="35359"/>
                  </a:cubicBezTo>
                  <a:cubicBezTo>
                    <a:pt x="5055" y="35334"/>
                    <a:pt x="5029" y="35282"/>
                    <a:pt x="5029" y="35256"/>
                  </a:cubicBezTo>
                  <a:lnTo>
                    <a:pt x="5029" y="35153"/>
                  </a:lnTo>
                  <a:cubicBezTo>
                    <a:pt x="5029" y="35127"/>
                    <a:pt x="5029" y="35076"/>
                    <a:pt x="5003" y="35050"/>
                  </a:cubicBezTo>
                  <a:cubicBezTo>
                    <a:pt x="4986" y="35041"/>
                    <a:pt x="4972" y="35038"/>
                    <a:pt x="4959" y="35038"/>
                  </a:cubicBezTo>
                  <a:cubicBezTo>
                    <a:pt x="4935" y="35038"/>
                    <a:pt x="4917" y="35050"/>
                    <a:pt x="4900" y="35050"/>
                  </a:cubicBezTo>
                  <a:cubicBezTo>
                    <a:pt x="4893" y="35057"/>
                    <a:pt x="4885" y="35061"/>
                    <a:pt x="4878" y="35061"/>
                  </a:cubicBezTo>
                  <a:cubicBezTo>
                    <a:pt x="4859" y="35061"/>
                    <a:pt x="4841" y="35042"/>
                    <a:pt x="4823" y="35024"/>
                  </a:cubicBezTo>
                  <a:cubicBezTo>
                    <a:pt x="4823" y="34998"/>
                    <a:pt x="4823" y="34972"/>
                    <a:pt x="4874" y="34947"/>
                  </a:cubicBezTo>
                  <a:cubicBezTo>
                    <a:pt x="4900" y="34947"/>
                    <a:pt x="4874" y="34895"/>
                    <a:pt x="4874" y="34843"/>
                  </a:cubicBezTo>
                  <a:cubicBezTo>
                    <a:pt x="4797" y="34792"/>
                    <a:pt x="4823" y="34740"/>
                    <a:pt x="4849" y="34689"/>
                  </a:cubicBezTo>
                  <a:cubicBezTo>
                    <a:pt x="4874" y="34637"/>
                    <a:pt x="4849" y="34586"/>
                    <a:pt x="4823" y="34560"/>
                  </a:cubicBezTo>
                  <a:cubicBezTo>
                    <a:pt x="4797" y="34379"/>
                    <a:pt x="4797" y="34199"/>
                    <a:pt x="4771" y="34018"/>
                  </a:cubicBezTo>
                  <a:cubicBezTo>
                    <a:pt x="4746" y="33915"/>
                    <a:pt x="4746" y="33812"/>
                    <a:pt x="4771" y="33709"/>
                  </a:cubicBezTo>
                  <a:cubicBezTo>
                    <a:pt x="4771" y="33631"/>
                    <a:pt x="4849" y="33606"/>
                    <a:pt x="4874" y="33554"/>
                  </a:cubicBezTo>
                  <a:cubicBezTo>
                    <a:pt x="4797" y="33451"/>
                    <a:pt x="4874" y="33373"/>
                    <a:pt x="4874" y="33270"/>
                  </a:cubicBezTo>
                  <a:cubicBezTo>
                    <a:pt x="4797" y="33193"/>
                    <a:pt x="4823" y="33090"/>
                    <a:pt x="4823" y="32987"/>
                  </a:cubicBezTo>
                  <a:cubicBezTo>
                    <a:pt x="4823" y="32909"/>
                    <a:pt x="4797" y="32832"/>
                    <a:pt x="4746" y="32754"/>
                  </a:cubicBezTo>
                  <a:cubicBezTo>
                    <a:pt x="4720" y="32729"/>
                    <a:pt x="4694" y="32729"/>
                    <a:pt x="4642" y="32703"/>
                  </a:cubicBezTo>
                  <a:cubicBezTo>
                    <a:pt x="4635" y="32695"/>
                    <a:pt x="4625" y="32692"/>
                    <a:pt x="4614" y="32692"/>
                  </a:cubicBezTo>
                  <a:cubicBezTo>
                    <a:pt x="4589" y="32692"/>
                    <a:pt x="4557" y="32710"/>
                    <a:pt x="4539" y="32729"/>
                  </a:cubicBezTo>
                  <a:cubicBezTo>
                    <a:pt x="4488" y="32858"/>
                    <a:pt x="4565" y="32987"/>
                    <a:pt x="4539" y="33090"/>
                  </a:cubicBezTo>
                  <a:cubicBezTo>
                    <a:pt x="4565" y="33116"/>
                    <a:pt x="4591" y="33141"/>
                    <a:pt x="4565" y="33167"/>
                  </a:cubicBezTo>
                  <a:cubicBezTo>
                    <a:pt x="4549" y="33183"/>
                    <a:pt x="4535" y="33189"/>
                    <a:pt x="4524" y="33189"/>
                  </a:cubicBezTo>
                  <a:cubicBezTo>
                    <a:pt x="4500" y="33189"/>
                    <a:pt x="4488" y="33159"/>
                    <a:pt x="4488" y="33141"/>
                  </a:cubicBezTo>
                  <a:cubicBezTo>
                    <a:pt x="4488" y="33141"/>
                    <a:pt x="4488" y="33116"/>
                    <a:pt x="4488" y="33090"/>
                  </a:cubicBezTo>
                  <a:cubicBezTo>
                    <a:pt x="4410" y="33012"/>
                    <a:pt x="4384" y="32883"/>
                    <a:pt x="4410" y="32780"/>
                  </a:cubicBezTo>
                  <a:cubicBezTo>
                    <a:pt x="4359" y="32729"/>
                    <a:pt x="4359" y="32651"/>
                    <a:pt x="4333" y="32574"/>
                  </a:cubicBezTo>
                  <a:cubicBezTo>
                    <a:pt x="4312" y="32532"/>
                    <a:pt x="4360" y="32490"/>
                    <a:pt x="4406" y="32490"/>
                  </a:cubicBezTo>
                  <a:cubicBezTo>
                    <a:pt x="4416" y="32490"/>
                    <a:pt x="4427" y="32492"/>
                    <a:pt x="4436" y="32497"/>
                  </a:cubicBezTo>
                  <a:cubicBezTo>
                    <a:pt x="4457" y="32497"/>
                    <a:pt x="4477" y="32530"/>
                    <a:pt x="4511" y="32530"/>
                  </a:cubicBezTo>
                  <a:cubicBezTo>
                    <a:pt x="4520" y="32530"/>
                    <a:pt x="4529" y="32527"/>
                    <a:pt x="4539" y="32522"/>
                  </a:cubicBezTo>
                  <a:cubicBezTo>
                    <a:pt x="4565" y="32497"/>
                    <a:pt x="4591" y="32393"/>
                    <a:pt x="4617" y="32342"/>
                  </a:cubicBezTo>
                  <a:cubicBezTo>
                    <a:pt x="4642" y="32264"/>
                    <a:pt x="4694" y="32239"/>
                    <a:pt x="4771" y="32239"/>
                  </a:cubicBezTo>
                  <a:lnTo>
                    <a:pt x="4746" y="32187"/>
                  </a:lnTo>
                  <a:cubicBezTo>
                    <a:pt x="4694" y="32135"/>
                    <a:pt x="4746" y="32110"/>
                    <a:pt x="4771" y="32058"/>
                  </a:cubicBezTo>
                  <a:cubicBezTo>
                    <a:pt x="4720" y="32007"/>
                    <a:pt x="4694" y="31929"/>
                    <a:pt x="4694" y="31878"/>
                  </a:cubicBezTo>
                  <a:cubicBezTo>
                    <a:pt x="4720" y="31800"/>
                    <a:pt x="4720" y="31697"/>
                    <a:pt x="4694" y="31620"/>
                  </a:cubicBezTo>
                  <a:lnTo>
                    <a:pt x="4642" y="31568"/>
                  </a:lnTo>
                  <a:cubicBezTo>
                    <a:pt x="4591" y="31568"/>
                    <a:pt x="4539" y="31516"/>
                    <a:pt x="4539" y="31465"/>
                  </a:cubicBezTo>
                  <a:cubicBezTo>
                    <a:pt x="4539" y="31439"/>
                    <a:pt x="4513" y="31413"/>
                    <a:pt x="4488" y="31388"/>
                  </a:cubicBezTo>
                  <a:lnTo>
                    <a:pt x="4488" y="31259"/>
                  </a:lnTo>
                  <a:cubicBezTo>
                    <a:pt x="4462" y="31207"/>
                    <a:pt x="4384" y="31207"/>
                    <a:pt x="4333" y="31207"/>
                  </a:cubicBezTo>
                  <a:lnTo>
                    <a:pt x="4333" y="31155"/>
                  </a:lnTo>
                  <a:cubicBezTo>
                    <a:pt x="4281" y="31104"/>
                    <a:pt x="4281" y="31026"/>
                    <a:pt x="4333" y="30975"/>
                  </a:cubicBezTo>
                  <a:lnTo>
                    <a:pt x="4384" y="30872"/>
                  </a:lnTo>
                  <a:cubicBezTo>
                    <a:pt x="4359" y="30846"/>
                    <a:pt x="4333" y="30794"/>
                    <a:pt x="4333" y="30743"/>
                  </a:cubicBezTo>
                  <a:lnTo>
                    <a:pt x="4333" y="30640"/>
                  </a:lnTo>
                  <a:lnTo>
                    <a:pt x="4333" y="30588"/>
                  </a:lnTo>
                  <a:lnTo>
                    <a:pt x="4333" y="30485"/>
                  </a:lnTo>
                  <a:cubicBezTo>
                    <a:pt x="4307" y="30433"/>
                    <a:pt x="4333" y="30407"/>
                    <a:pt x="4359" y="30356"/>
                  </a:cubicBezTo>
                  <a:cubicBezTo>
                    <a:pt x="4384" y="30330"/>
                    <a:pt x="4384" y="30279"/>
                    <a:pt x="4359" y="30253"/>
                  </a:cubicBezTo>
                  <a:cubicBezTo>
                    <a:pt x="4359" y="30150"/>
                    <a:pt x="4230" y="30175"/>
                    <a:pt x="4204" y="30098"/>
                  </a:cubicBezTo>
                  <a:cubicBezTo>
                    <a:pt x="4204" y="30021"/>
                    <a:pt x="4359" y="29969"/>
                    <a:pt x="4307" y="29866"/>
                  </a:cubicBezTo>
                  <a:cubicBezTo>
                    <a:pt x="4307" y="29866"/>
                    <a:pt x="4307" y="29814"/>
                    <a:pt x="4333" y="29789"/>
                  </a:cubicBezTo>
                  <a:cubicBezTo>
                    <a:pt x="4333" y="29789"/>
                    <a:pt x="4359" y="29763"/>
                    <a:pt x="4359" y="29763"/>
                  </a:cubicBezTo>
                  <a:cubicBezTo>
                    <a:pt x="4384" y="29763"/>
                    <a:pt x="4410" y="29763"/>
                    <a:pt x="4410" y="29814"/>
                  </a:cubicBezTo>
                  <a:cubicBezTo>
                    <a:pt x="4436" y="29969"/>
                    <a:pt x="4462" y="30150"/>
                    <a:pt x="4462" y="30330"/>
                  </a:cubicBezTo>
                  <a:cubicBezTo>
                    <a:pt x="4462" y="30330"/>
                    <a:pt x="4488" y="30356"/>
                    <a:pt x="4513" y="30356"/>
                  </a:cubicBezTo>
                  <a:lnTo>
                    <a:pt x="4513" y="30304"/>
                  </a:lnTo>
                  <a:cubicBezTo>
                    <a:pt x="4513" y="30253"/>
                    <a:pt x="4539" y="30201"/>
                    <a:pt x="4591" y="30175"/>
                  </a:cubicBezTo>
                  <a:cubicBezTo>
                    <a:pt x="4617" y="30175"/>
                    <a:pt x="4617" y="30150"/>
                    <a:pt x="4591" y="30150"/>
                  </a:cubicBezTo>
                  <a:lnTo>
                    <a:pt x="4539" y="30098"/>
                  </a:lnTo>
                  <a:cubicBezTo>
                    <a:pt x="4513" y="30072"/>
                    <a:pt x="4513" y="30021"/>
                    <a:pt x="4539" y="30021"/>
                  </a:cubicBezTo>
                  <a:cubicBezTo>
                    <a:pt x="4539" y="29969"/>
                    <a:pt x="4539" y="29892"/>
                    <a:pt x="4539" y="29840"/>
                  </a:cubicBezTo>
                  <a:cubicBezTo>
                    <a:pt x="4539" y="29737"/>
                    <a:pt x="4565" y="29608"/>
                    <a:pt x="4642" y="29531"/>
                  </a:cubicBezTo>
                  <a:cubicBezTo>
                    <a:pt x="4668" y="29505"/>
                    <a:pt x="4668" y="29505"/>
                    <a:pt x="4668" y="29479"/>
                  </a:cubicBezTo>
                  <a:lnTo>
                    <a:pt x="4617" y="29402"/>
                  </a:lnTo>
                  <a:cubicBezTo>
                    <a:pt x="4565" y="29376"/>
                    <a:pt x="4539" y="29324"/>
                    <a:pt x="4565" y="29298"/>
                  </a:cubicBezTo>
                  <a:cubicBezTo>
                    <a:pt x="4668" y="29247"/>
                    <a:pt x="4694" y="29118"/>
                    <a:pt x="4642" y="29041"/>
                  </a:cubicBezTo>
                  <a:cubicBezTo>
                    <a:pt x="4617" y="28989"/>
                    <a:pt x="4617" y="28937"/>
                    <a:pt x="4668" y="28886"/>
                  </a:cubicBezTo>
                  <a:cubicBezTo>
                    <a:pt x="4668" y="28860"/>
                    <a:pt x="4720" y="28808"/>
                    <a:pt x="4694" y="28757"/>
                  </a:cubicBezTo>
                  <a:cubicBezTo>
                    <a:pt x="4668" y="28705"/>
                    <a:pt x="4565" y="28576"/>
                    <a:pt x="4668" y="28447"/>
                  </a:cubicBezTo>
                  <a:cubicBezTo>
                    <a:pt x="4694" y="28422"/>
                    <a:pt x="4694" y="28396"/>
                    <a:pt x="4668" y="28370"/>
                  </a:cubicBezTo>
                  <a:cubicBezTo>
                    <a:pt x="4591" y="28267"/>
                    <a:pt x="4642" y="28138"/>
                    <a:pt x="4617" y="28035"/>
                  </a:cubicBezTo>
                  <a:cubicBezTo>
                    <a:pt x="4591" y="27983"/>
                    <a:pt x="4539" y="27957"/>
                    <a:pt x="4565" y="27880"/>
                  </a:cubicBezTo>
                  <a:cubicBezTo>
                    <a:pt x="4513" y="27803"/>
                    <a:pt x="4436" y="27751"/>
                    <a:pt x="4359" y="27699"/>
                  </a:cubicBezTo>
                  <a:cubicBezTo>
                    <a:pt x="4333" y="27699"/>
                    <a:pt x="4333" y="27674"/>
                    <a:pt x="4333" y="27648"/>
                  </a:cubicBezTo>
                  <a:cubicBezTo>
                    <a:pt x="4255" y="27648"/>
                    <a:pt x="4178" y="27570"/>
                    <a:pt x="4178" y="27467"/>
                  </a:cubicBezTo>
                  <a:lnTo>
                    <a:pt x="4178" y="27442"/>
                  </a:lnTo>
                  <a:cubicBezTo>
                    <a:pt x="4101" y="27416"/>
                    <a:pt x="4075" y="27338"/>
                    <a:pt x="4127" y="27287"/>
                  </a:cubicBezTo>
                  <a:cubicBezTo>
                    <a:pt x="4178" y="27235"/>
                    <a:pt x="4178" y="27132"/>
                    <a:pt x="4127" y="27080"/>
                  </a:cubicBezTo>
                  <a:cubicBezTo>
                    <a:pt x="4107" y="27022"/>
                    <a:pt x="4117" y="26993"/>
                    <a:pt x="4156" y="26993"/>
                  </a:cubicBezTo>
                  <a:cubicBezTo>
                    <a:pt x="4168" y="26993"/>
                    <a:pt x="4185" y="26997"/>
                    <a:pt x="4204" y="27003"/>
                  </a:cubicBezTo>
                  <a:cubicBezTo>
                    <a:pt x="4230" y="27003"/>
                    <a:pt x="4255" y="26977"/>
                    <a:pt x="4281" y="26952"/>
                  </a:cubicBezTo>
                  <a:cubicBezTo>
                    <a:pt x="4230" y="26823"/>
                    <a:pt x="4204" y="26668"/>
                    <a:pt x="4255" y="26539"/>
                  </a:cubicBezTo>
                  <a:cubicBezTo>
                    <a:pt x="4255" y="26513"/>
                    <a:pt x="4281" y="26487"/>
                    <a:pt x="4307" y="26487"/>
                  </a:cubicBezTo>
                  <a:lnTo>
                    <a:pt x="4359" y="26410"/>
                  </a:lnTo>
                  <a:cubicBezTo>
                    <a:pt x="4359" y="26384"/>
                    <a:pt x="4384" y="26358"/>
                    <a:pt x="4410" y="26358"/>
                  </a:cubicBezTo>
                  <a:cubicBezTo>
                    <a:pt x="4436" y="26358"/>
                    <a:pt x="4565" y="26384"/>
                    <a:pt x="4642" y="26410"/>
                  </a:cubicBezTo>
                  <a:cubicBezTo>
                    <a:pt x="4642" y="26307"/>
                    <a:pt x="4720" y="26229"/>
                    <a:pt x="4694" y="26126"/>
                  </a:cubicBezTo>
                  <a:lnTo>
                    <a:pt x="4565" y="26126"/>
                  </a:lnTo>
                  <a:cubicBezTo>
                    <a:pt x="4546" y="26133"/>
                    <a:pt x="4530" y="26136"/>
                    <a:pt x="4516" y="26136"/>
                  </a:cubicBezTo>
                  <a:cubicBezTo>
                    <a:pt x="4476" y="26136"/>
                    <a:pt x="4462" y="26107"/>
                    <a:pt x="4462" y="26049"/>
                  </a:cubicBezTo>
                  <a:cubicBezTo>
                    <a:pt x="4359" y="25946"/>
                    <a:pt x="4281" y="25817"/>
                    <a:pt x="4127" y="25765"/>
                  </a:cubicBezTo>
                  <a:cubicBezTo>
                    <a:pt x="4075" y="25765"/>
                    <a:pt x="4075" y="25714"/>
                    <a:pt x="4075" y="25662"/>
                  </a:cubicBezTo>
                  <a:cubicBezTo>
                    <a:pt x="3998" y="25636"/>
                    <a:pt x="3972" y="25559"/>
                    <a:pt x="3972" y="25481"/>
                  </a:cubicBezTo>
                  <a:cubicBezTo>
                    <a:pt x="3972" y="25378"/>
                    <a:pt x="3946" y="25275"/>
                    <a:pt x="3894" y="25198"/>
                  </a:cubicBezTo>
                  <a:cubicBezTo>
                    <a:pt x="3791" y="25095"/>
                    <a:pt x="3869" y="25043"/>
                    <a:pt x="3869" y="24940"/>
                  </a:cubicBezTo>
                  <a:cubicBezTo>
                    <a:pt x="3869" y="24914"/>
                    <a:pt x="3817" y="24862"/>
                    <a:pt x="3791" y="24862"/>
                  </a:cubicBezTo>
                  <a:cubicBezTo>
                    <a:pt x="3765" y="24862"/>
                    <a:pt x="3765" y="24888"/>
                    <a:pt x="3740" y="24914"/>
                  </a:cubicBezTo>
                  <a:cubicBezTo>
                    <a:pt x="3740" y="24940"/>
                    <a:pt x="3714" y="24991"/>
                    <a:pt x="3688" y="25017"/>
                  </a:cubicBezTo>
                  <a:cubicBezTo>
                    <a:pt x="3662" y="25069"/>
                    <a:pt x="3688" y="25095"/>
                    <a:pt x="3688" y="25120"/>
                  </a:cubicBezTo>
                  <a:cubicBezTo>
                    <a:pt x="3688" y="25146"/>
                    <a:pt x="3740" y="25198"/>
                    <a:pt x="3688" y="25224"/>
                  </a:cubicBezTo>
                  <a:cubicBezTo>
                    <a:pt x="3668" y="25243"/>
                    <a:pt x="3645" y="25252"/>
                    <a:pt x="3621" y="25252"/>
                  </a:cubicBezTo>
                  <a:cubicBezTo>
                    <a:pt x="3581" y="25252"/>
                    <a:pt x="3539" y="25230"/>
                    <a:pt x="3508" y="25198"/>
                  </a:cubicBezTo>
                  <a:cubicBezTo>
                    <a:pt x="3482" y="25146"/>
                    <a:pt x="3456" y="25095"/>
                    <a:pt x="3482" y="25043"/>
                  </a:cubicBezTo>
                  <a:cubicBezTo>
                    <a:pt x="3482" y="24991"/>
                    <a:pt x="3508" y="24966"/>
                    <a:pt x="3508" y="24914"/>
                  </a:cubicBezTo>
                  <a:cubicBezTo>
                    <a:pt x="3533" y="24862"/>
                    <a:pt x="3585" y="24862"/>
                    <a:pt x="3637" y="24862"/>
                  </a:cubicBezTo>
                  <a:lnTo>
                    <a:pt x="3688" y="24811"/>
                  </a:lnTo>
                  <a:cubicBezTo>
                    <a:pt x="3662" y="24785"/>
                    <a:pt x="3637" y="24759"/>
                    <a:pt x="3637" y="24734"/>
                  </a:cubicBezTo>
                  <a:cubicBezTo>
                    <a:pt x="3508" y="24708"/>
                    <a:pt x="3508" y="24708"/>
                    <a:pt x="3559" y="24630"/>
                  </a:cubicBezTo>
                  <a:cubicBezTo>
                    <a:pt x="3559" y="24579"/>
                    <a:pt x="3533" y="24527"/>
                    <a:pt x="3508" y="24450"/>
                  </a:cubicBezTo>
                  <a:cubicBezTo>
                    <a:pt x="3508" y="24400"/>
                    <a:pt x="3518" y="24371"/>
                    <a:pt x="3554" y="24371"/>
                  </a:cubicBezTo>
                  <a:cubicBezTo>
                    <a:pt x="3573" y="24371"/>
                    <a:pt x="3600" y="24380"/>
                    <a:pt x="3637" y="24398"/>
                  </a:cubicBezTo>
                  <a:lnTo>
                    <a:pt x="3688" y="24450"/>
                  </a:lnTo>
                  <a:lnTo>
                    <a:pt x="3740" y="24450"/>
                  </a:lnTo>
                  <a:cubicBezTo>
                    <a:pt x="3740" y="24450"/>
                    <a:pt x="3791" y="24372"/>
                    <a:pt x="3740" y="24347"/>
                  </a:cubicBezTo>
                  <a:cubicBezTo>
                    <a:pt x="3637" y="24269"/>
                    <a:pt x="3559" y="24269"/>
                    <a:pt x="3559" y="24243"/>
                  </a:cubicBezTo>
                  <a:cubicBezTo>
                    <a:pt x="3533" y="24218"/>
                    <a:pt x="3533" y="24218"/>
                    <a:pt x="3533" y="24192"/>
                  </a:cubicBezTo>
                  <a:cubicBezTo>
                    <a:pt x="3533" y="24166"/>
                    <a:pt x="3533" y="24166"/>
                    <a:pt x="3585" y="24166"/>
                  </a:cubicBezTo>
                  <a:cubicBezTo>
                    <a:pt x="3599" y="24171"/>
                    <a:pt x="3610" y="24173"/>
                    <a:pt x="3619" y="24173"/>
                  </a:cubicBezTo>
                  <a:cubicBezTo>
                    <a:pt x="3661" y="24173"/>
                    <a:pt x="3658" y="24127"/>
                    <a:pt x="3637" y="24063"/>
                  </a:cubicBezTo>
                  <a:cubicBezTo>
                    <a:pt x="3611" y="24037"/>
                    <a:pt x="3611" y="24037"/>
                    <a:pt x="3585" y="24011"/>
                  </a:cubicBezTo>
                  <a:cubicBezTo>
                    <a:pt x="3559" y="24011"/>
                    <a:pt x="3533" y="23986"/>
                    <a:pt x="3533" y="23960"/>
                  </a:cubicBezTo>
                  <a:cubicBezTo>
                    <a:pt x="3533" y="23908"/>
                    <a:pt x="3559" y="23882"/>
                    <a:pt x="3585" y="23882"/>
                  </a:cubicBezTo>
                  <a:cubicBezTo>
                    <a:pt x="3637" y="23882"/>
                    <a:pt x="3688" y="23882"/>
                    <a:pt x="3688" y="23831"/>
                  </a:cubicBezTo>
                  <a:lnTo>
                    <a:pt x="3688" y="23779"/>
                  </a:lnTo>
                  <a:cubicBezTo>
                    <a:pt x="3688" y="23702"/>
                    <a:pt x="3791" y="23676"/>
                    <a:pt x="3817" y="23625"/>
                  </a:cubicBezTo>
                  <a:cubicBezTo>
                    <a:pt x="3843" y="23521"/>
                    <a:pt x="3843" y="23418"/>
                    <a:pt x="3817" y="23315"/>
                  </a:cubicBezTo>
                  <a:cubicBezTo>
                    <a:pt x="3765" y="23238"/>
                    <a:pt x="3791" y="23160"/>
                    <a:pt x="3920" y="23160"/>
                  </a:cubicBezTo>
                  <a:cubicBezTo>
                    <a:pt x="3940" y="23165"/>
                    <a:pt x="3956" y="23167"/>
                    <a:pt x="3969" y="23167"/>
                  </a:cubicBezTo>
                  <a:cubicBezTo>
                    <a:pt x="4025" y="23167"/>
                    <a:pt x="4033" y="23130"/>
                    <a:pt x="4075" y="23109"/>
                  </a:cubicBezTo>
                  <a:cubicBezTo>
                    <a:pt x="4101" y="23109"/>
                    <a:pt x="4127" y="23083"/>
                    <a:pt x="4101" y="23057"/>
                  </a:cubicBezTo>
                  <a:cubicBezTo>
                    <a:pt x="4101" y="23006"/>
                    <a:pt x="4075" y="23006"/>
                    <a:pt x="4049" y="23006"/>
                  </a:cubicBezTo>
                  <a:cubicBezTo>
                    <a:pt x="4023" y="23031"/>
                    <a:pt x="3946" y="23031"/>
                    <a:pt x="3920" y="23057"/>
                  </a:cubicBezTo>
                  <a:cubicBezTo>
                    <a:pt x="3843" y="23057"/>
                    <a:pt x="3765" y="23031"/>
                    <a:pt x="3765" y="22954"/>
                  </a:cubicBezTo>
                  <a:cubicBezTo>
                    <a:pt x="3765" y="22943"/>
                    <a:pt x="3752" y="22937"/>
                    <a:pt x="3735" y="22937"/>
                  </a:cubicBezTo>
                  <a:cubicBezTo>
                    <a:pt x="3710" y="22937"/>
                    <a:pt x="3677" y="22950"/>
                    <a:pt x="3662" y="22980"/>
                  </a:cubicBezTo>
                  <a:cubicBezTo>
                    <a:pt x="3647" y="23026"/>
                    <a:pt x="3641" y="23035"/>
                    <a:pt x="3633" y="23035"/>
                  </a:cubicBezTo>
                  <a:cubicBezTo>
                    <a:pt x="3627" y="23035"/>
                    <a:pt x="3621" y="23031"/>
                    <a:pt x="3611" y="23031"/>
                  </a:cubicBezTo>
                  <a:cubicBezTo>
                    <a:pt x="3611" y="23006"/>
                    <a:pt x="3585" y="23006"/>
                    <a:pt x="3585" y="22980"/>
                  </a:cubicBezTo>
                  <a:cubicBezTo>
                    <a:pt x="3585" y="22851"/>
                    <a:pt x="3559" y="22722"/>
                    <a:pt x="3533" y="22593"/>
                  </a:cubicBezTo>
                  <a:cubicBezTo>
                    <a:pt x="3508" y="22541"/>
                    <a:pt x="3559" y="22490"/>
                    <a:pt x="3637" y="22490"/>
                  </a:cubicBezTo>
                  <a:cubicBezTo>
                    <a:pt x="3671" y="22483"/>
                    <a:pt x="3707" y="22480"/>
                    <a:pt x="3745" y="22480"/>
                  </a:cubicBezTo>
                  <a:cubicBezTo>
                    <a:pt x="3847" y="22480"/>
                    <a:pt x="3955" y="22504"/>
                    <a:pt x="4049" y="22541"/>
                  </a:cubicBezTo>
                  <a:lnTo>
                    <a:pt x="4152" y="22593"/>
                  </a:lnTo>
                  <a:cubicBezTo>
                    <a:pt x="4152" y="22567"/>
                    <a:pt x="4178" y="22516"/>
                    <a:pt x="4204" y="22490"/>
                  </a:cubicBezTo>
                  <a:cubicBezTo>
                    <a:pt x="4281" y="22464"/>
                    <a:pt x="4281" y="22412"/>
                    <a:pt x="4255" y="22361"/>
                  </a:cubicBezTo>
                  <a:cubicBezTo>
                    <a:pt x="4230" y="22309"/>
                    <a:pt x="4230" y="22232"/>
                    <a:pt x="4255" y="22206"/>
                  </a:cubicBezTo>
                  <a:cubicBezTo>
                    <a:pt x="4333" y="22103"/>
                    <a:pt x="4359" y="22000"/>
                    <a:pt x="4281" y="21922"/>
                  </a:cubicBezTo>
                  <a:cubicBezTo>
                    <a:pt x="4204" y="21871"/>
                    <a:pt x="4152" y="21793"/>
                    <a:pt x="4152" y="21716"/>
                  </a:cubicBezTo>
                  <a:cubicBezTo>
                    <a:pt x="4127" y="21664"/>
                    <a:pt x="4075" y="21664"/>
                    <a:pt x="4023" y="21639"/>
                  </a:cubicBezTo>
                  <a:cubicBezTo>
                    <a:pt x="3998" y="21639"/>
                    <a:pt x="3972" y="21664"/>
                    <a:pt x="3946" y="21664"/>
                  </a:cubicBezTo>
                  <a:cubicBezTo>
                    <a:pt x="3931" y="21672"/>
                    <a:pt x="3916" y="21675"/>
                    <a:pt x="3902" y="21675"/>
                  </a:cubicBezTo>
                  <a:cubicBezTo>
                    <a:pt x="3869" y="21675"/>
                    <a:pt x="3843" y="21657"/>
                    <a:pt x="3843" y="21639"/>
                  </a:cubicBezTo>
                  <a:cubicBezTo>
                    <a:pt x="3843" y="21510"/>
                    <a:pt x="3869" y="21381"/>
                    <a:pt x="3869" y="21278"/>
                  </a:cubicBezTo>
                  <a:lnTo>
                    <a:pt x="3920" y="21278"/>
                  </a:lnTo>
                  <a:cubicBezTo>
                    <a:pt x="4023" y="21278"/>
                    <a:pt x="4049" y="21278"/>
                    <a:pt x="4023" y="21200"/>
                  </a:cubicBezTo>
                  <a:cubicBezTo>
                    <a:pt x="3998" y="21174"/>
                    <a:pt x="3998" y="21149"/>
                    <a:pt x="3972" y="21123"/>
                  </a:cubicBezTo>
                  <a:cubicBezTo>
                    <a:pt x="3894" y="21123"/>
                    <a:pt x="3843" y="21045"/>
                    <a:pt x="3765" y="21020"/>
                  </a:cubicBezTo>
                  <a:cubicBezTo>
                    <a:pt x="3714" y="21020"/>
                    <a:pt x="3662" y="20942"/>
                    <a:pt x="3714" y="20865"/>
                  </a:cubicBezTo>
                  <a:cubicBezTo>
                    <a:pt x="3740" y="20813"/>
                    <a:pt x="3740" y="20736"/>
                    <a:pt x="3740" y="20659"/>
                  </a:cubicBezTo>
                  <a:cubicBezTo>
                    <a:pt x="3740" y="20607"/>
                    <a:pt x="3740" y="20581"/>
                    <a:pt x="3817" y="20581"/>
                  </a:cubicBezTo>
                  <a:cubicBezTo>
                    <a:pt x="3894" y="20581"/>
                    <a:pt x="3920" y="20478"/>
                    <a:pt x="3894" y="20401"/>
                  </a:cubicBezTo>
                  <a:cubicBezTo>
                    <a:pt x="3894" y="20401"/>
                    <a:pt x="3894" y="20349"/>
                    <a:pt x="3869" y="20323"/>
                  </a:cubicBezTo>
                  <a:cubicBezTo>
                    <a:pt x="3662" y="20169"/>
                    <a:pt x="3765" y="20040"/>
                    <a:pt x="3817" y="19936"/>
                  </a:cubicBezTo>
                  <a:lnTo>
                    <a:pt x="3817" y="19911"/>
                  </a:lnTo>
                  <a:cubicBezTo>
                    <a:pt x="3791" y="19807"/>
                    <a:pt x="3611" y="19859"/>
                    <a:pt x="3662" y="19704"/>
                  </a:cubicBezTo>
                  <a:cubicBezTo>
                    <a:pt x="3688" y="19601"/>
                    <a:pt x="3533" y="19575"/>
                    <a:pt x="3533" y="19472"/>
                  </a:cubicBezTo>
                  <a:cubicBezTo>
                    <a:pt x="3508" y="19446"/>
                    <a:pt x="3456" y="19421"/>
                    <a:pt x="3482" y="19369"/>
                  </a:cubicBezTo>
                  <a:cubicBezTo>
                    <a:pt x="3559" y="19214"/>
                    <a:pt x="3482" y="19008"/>
                    <a:pt x="3611" y="18827"/>
                  </a:cubicBezTo>
                  <a:cubicBezTo>
                    <a:pt x="3611" y="18827"/>
                    <a:pt x="3611" y="18802"/>
                    <a:pt x="3585" y="18776"/>
                  </a:cubicBezTo>
                  <a:cubicBezTo>
                    <a:pt x="3533" y="18776"/>
                    <a:pt x="3508" y="18750"/>
                    <a:pt x="3482" y="18698"/>
                  </a:cubicBezTo>
                  <a:cubicBezTo>
                    <a:pt x="3456" y="18621"/>
                    <a:pt x="3456" y="18518"/>
                    <a:pt x="3482" y="18441"/>
                  </a:cubicBezTo>
                  <a:cubicBezTo>
                    <a:pt x="3533" y="18363"/>
                    <a:pt x="3482" y="18286"/>
                    <a:pt x="3533" y="18234"/>
                  </a:cubicBezTo>
                  <a:cubicBezTo>
                    <a:pt x="3456" y="18208"/>
                    <a:pt x="3404" y="18183"/>
                    <a:pt x="3430" y="18105"/>
                  </a:cubicBezTo>
                  <a:cubicBezTo>
                    <a:pt x="3456" y="18028"/>
                    <a:pt x="3456" y="17925"/>
                    <a:pt x="3482" y="17822"/>
                  </a:cubicBezTo>
                  <a:cubicBezTo>
                    <a:pt x="3482" y="17796"/>
                    <a:pt x="3508" y="17770"/>
                    <a:pt x="3533" y="17770"/>
                  </a:cubicBezTo>
                  <a:lnTo>
                    <a:pt x="3533" y="17357"/>
                  </a:lnTo>
                  <a:cubicBezTo>
                    <a:pt x="3533" y="17332"/>
                    <a:pt x="3533" y="17306"/>
                    <a:pt x="3533" y="17306"/>
                  </a:cubicBezTo>
                  <a:cubicBezTo>
                    <a:pt x="3662" y="17203"/>
                    <a:pt x="3611" y="17074"/>
                    <a:pt x="3637" y="16945"/>
                  </a:cubicBezTo>
                  <a:cubicBezTo>
                    <a:pt x="3688" y="16842"/>
                    <a:pt x="3662" y="16790"/>
                    <a:pt x="3765" y="16738"/>
                  </a:cubicBezTo>
                  <a:cubicBezTo>
                    <a:pt x="3765" y="16713"/>
                    <a:pt x="3791" y="16687"/>
                    <a:pt x="3817" y="16687"/>
                  </a:cubicBezTo>
                  <a:cubicBezTo>
                    <a:pt x="3765" y="16584"/>
                    <a:pt x="3791" y="16480"/>
                    <a:pt x="3894" y="16403"/>
                  </a:cubicBezTo>
                  <a:lnTo>
                    <a:pt x="3894" y="16274"/>
                  </a:lnTo>
                  <a:cubicBezTo>
                    <a:pt x="3920" y="16197"/>
                    <a:pt x="3946" y="16094"/>
                    <a:pt x="3998" y="15990"/>
                  </a:cubicBezTo>
                  <a:cubicBezTo>
                    <a:pt x="4014" y="15941"/>
                    <a:pt x="4020" y="15923"/>
                    <a:pt x="4055" y="15923"/>
                  </a:cubicBezTo>
                  <a:cubicBezTo>
                    <a:pt x="4075" y="15923"/>
                    <a:pt x="4105" y="15929"/>
                    <a:pt x="4152" y="15939"/>
                  </a:cubicBezTo>
                  <a:lnTo>
                    <a:pt x="4255" y="15939"/>
                  </a:lnTo>
                  <a:cubicBezTo>
                    <a:pt x="4204" y="15836"/>
                    <a:pt x="4333" y="15836"/>
                    <a:pt x="4333" y="15784"/>
                  </a:cubicBezTo>
                  <a:cubicBezTo>
                    <a:pt x="4317" y="15738"/>
                    <a:pt x="4302" y="15728"/>
                    <a:pt x="4281" y="15728"/>
                  </a:cubicBezTo>
                  <a:cubicBezTo>
                    <a:pt x="4267" y="15728"/>
                    <a:pt x="4250" y="15733"/>
                    <a:pt x="4230" y="15733"/>
                  </a:cubicBezTo>
                  <a:lnTo>
                    <a:pt x="4178" y="15733"/>
                  </a:lnTo>
                  <a:cubicBezTo>
                    <a:pt x="4075" y="15681"/>
                    <a:pt x="4075" y="15681"/>
                    <a:pt x="4049" y="15578"/>
                  </a:cubicBezTo>
                  <a:cubicBezTo>
                    <a:pt x="3998" y="15500"/>
                    <a:pt x="4049" y="15475"/>
                    <a:pt x="4075" y="15449"/>
                  </a:cubicBezTo>
                  <a:cubicBezTo>
                    <a:pt x="4091" y="15433"/>
                    <a:pt x="4102" y="15427"/>
                    <a:pt x="4110" y="15427"/>
                  </a:cubicBezTo>
                  <a:cubicBezTo>
                    <a:pt x="4127" y="15427"/>
                    <a:pt x="4127" y="15457"/>
                    <a:pt x="4127" y="15475"/>
                  </a:cubicBezTo>
                  <a:cubicBezTo>
                    <a:pt x="4127" y="15475"/>
                    <a:pt x="4127" y="15526"/>
                    <a:pt x="4101" y="15578"/>
                  </a:cubicBezTo>
                  <a:cubicBezTo>
                    <a:pt x="4088" y="15591"/>
                    <a:pt x="4101" y="15597"/>
                    <a:pt x="4120" y="15597"/>
                  </a:cubicBezTo>
                  <a:cubicBezTo>
                    <a:pt x="4139" y="15597"/>
                    <a:pt x="4165" y="15591"/>
                    <a:pt x="4178" y="15578"/>
                  </a:cubicBezTo>
                  <a:cubicBezTo>
                    <a:pt x="4204" y="15526"/>
                    <a:pt x="4178" y="15526"/>
                    <a:pt x="4178" y="15500"/>
                  </a:cubicBezTo>
                  <a:cubicBezTo>
                    <a:pt x="4157" y="15313"/>
                    <a:pt x="4170" y="15260"/>
                    <a:pt x="4297" y="15260"/>
                  </a:cubicBezTo>
                  <a:cubicBezTo>
                    <a:pt x="4328" y="15260"/>
                    <a:pt x="4365" y="15263"/>
                    <a:pt x="4410" y="15268"/>
                  </a:cubicBezTo>
                  <a:lnTo>
                    <a:pt x="4462" y="15268"/>
                  </a:lnTo>
                  <a:cubicBezTo>
                    <a:pt x="4488" y="15217"/>
                    <a:pt x="4617" y="15243"/>
                    <a:pt x="4591" y="15139"/>
                  </a:cubicBezTo>
                  <a:cubicBezTo>
                    <a:pt x="4591" y="15139"/>
                    <a:pt x="4591" y="15114"/>
                    <a:pt x="4591" y="15114"/>
                  </a:cubicBezTo>
                  <a:cubicBezTo>
                    <a:pt x="4604" y="15107"/>
                    <a:pt x="4620" y="15105"/>
                    <a:pt x="4637" y="15105"/>
                  </a:cubicBezTo>
                  <a:cubicBezTo>
                    <a:pt x="4654" y="15105"/>
                    <a:pt x="4673" y="15107"/>
                    <a:pt x="4691" y="15107"/>
                  </a:cubicBezTo>
                  <a:cubicBezTo>
                    <a:pt x="4726" y="15107"/>
                    <a:pt x="4758" y="15101"/>
                    <a:pt x="4771" y="15062"/>
                  </a:cubicBezTo>
                  <a:cubicBezTo>
                    <a:pt x="4797" y="14985"/>
                    <a:pt x="4694" y="14959"/>
                    <a:pt x="4720" y="14907"/>
                  </a:cubicBezTo>
                  <a:cubicBezTo>
                    <a:pt x="4720" y="14649"/>
                    <a:pt x="4746" y="14417"/>
                    <a:pt x="4771" y="14185"/>
                  </a:cubicBezTo>
                  <a:cubicBezTo>
                    <a:pt x="4771" y="14134"/>
                    <a:pt x="4797" y="14108"/>
                    <a:pt x="4849" y="14082"/>
                  </a:cubicBezTo>
                  <a:cubicBezTo>
                    <a:pt x="4849" y="14005"/>
                    <a:pt x="4900" y="13953"/>
                    <a:pt x="4952" y="13901"/>
                  </a:cubicBezTo>
                  <a:cubicBezTo>
                    <a:pt x="4849" y="13798"/>
                    <a:pt x="4874" y="13643"/>
                    <a:pt x="4849" y="13489"/>
                  </a:cubicBezTo>
                  <a:cubicBezTo>
                    <a:pt x="4849" y="13437"/>
                    <a:pt x="4900" y="13386"/>
                    <a:pt x="4978" y="13334"/>
                  </a:cubicBezTo>
                  <a:cubicBezTo>
                    <a:pt x="4952" y="13153"/>
                    <a:pt x="4952" y="12973"/>
                    <a:pt x="4978" y="12792"/>
                  </a:cubicBezTo>
                  <a:cubicBezTo>
                    <a:pt x="4978" y="12767"/>
                    <a:pt x="4952" y="12715"/>
                    <a:pt x="4926" y="12715"/>
                  </a:cubicBezTo>
                  <a:cubicBezTo>
                    <a:pt x="4797" y="12638"/>
                    <a:pt x="4771" y="12509"/>
                    <a:pt x="4668" y="12431"/>
                  </a:cubicBezTo>
                  <a:cubicBezTo>
                    <a:pt x="4591" y="12380"/>
                    <a:pt x="4565" y="12277"/>
                    <a:pt x="4591" y="12199"/>
                  </a:cubicBezTo>
                  <a:lnTo>
                    <a:pt x="4591" y="12199"/>
                  </a:lnTo>
                  <a:cubicBezTo>
                    <a:pt x="4539" y="12251"/>
                    <a:pt x="4565" y="12328"/>
                    <a:pt x="4462" y="12328"/>
                  </a:cubicBezTo>
                  <a:cubicBezTo>
                    <a:pt x="4410" y="12328"/>
                    <a:pt x="4410" y="12277"/>
                    <a:pt x="4384" y="12251"/>
                  </a:cubicBezTo>
                  <a:lnTo>
                    <a:pt x="4307" y="12251"/>
                  </a:lnTo>
                  <a:cubicBezTo>
                    <a:pt x="4281" y="12225"/>
                    <a:pt x="4307" y="12199"/>
                    <a:pt x="4333" y="12173"/>
                  </a:cubicBezTo>
                  <a:cubicBezTo>
                    <a:pt x="4359" y="12148"/>
                    <a:pt x="4384" y="12148"/>
                    <a:pt x="4410" y="12148"/>
                  </a:cubicBezTo>
                  <a:cubicBezTo>
                    <a:pt x="4384" y="12096"/>
                    <a:pt x="4410" y="12044"/>
                    <a:pt x="4410" y="11967"/>
                  </a:cubicBezTo>
                  <a:cubicBezTo>
                    <a:pt x="4410" y="11864"/>
                    <a:pt x="4462" y="11761"/>
                    <a:pt x="4539" y="11709"/>
                  </a:cubicBezTo>
                  <a:cubicBezTo>
                    <a:pt x="4539" y="11658"/>
                    <a:pt x="4565" y="11606"/>
                    <a:pt x="4565" y="11606"/>
                  </a:cubicBezTo>
                  <a:cubicBezTo>
                    <a:pt x="4539" y="11529"/>
                    <a:pt x="4565" y="11477"/>
                    <a:pt x="4591" y="11400"/>
                  </a:cubicBezTo>
                  <a:cubicBezTo>
                    <a:pt x="4617" y="11348"/>
                    <a:pt x="4617" y="11219"/>
                    <a:pt x="4617" y="11116"/>
                  </a:cubicBezTo>
                  <a:cubicBezTo>
                    <a:pt x="4642" y="11013"/>
                    <a:pt x="4591" y="11039"/>
                    <a:pt x="4565" y="11013"/>
                  </a:cubicBezTo>
                  <a:cubicBezTo>
                    <a:pt x="4513" y="10987"/>
                    <a:pt x="4565" y="10935"/>
                    <a:pt x="4591" y="10910"/>
                  </a:cubicBezTo>
                  <a:cubicBezTo>
                    <a:pt x="4591" y="10858"/>
                    <a:pt x="4565" y="10832"/>
                    <a:pt x="4539" y="10781"/>
                  </a:cubicBezTo>
                  <a:cubicBezTo>
                    <a:pt x="4513" y="10755"/>
                    <a:pt x="4488" y="10678"/>
                    <a:pt x="4539" y="10626"/>
                  </a:cubicBezTo>
                  <a:cubicBezTo>
                    <a:pt x="4436" y="10549"/>
                    <a:pt x="4436" y="10523"/>
                    <a:pt x="4488" y="10394"/>
                  </a:cubicBezTo>
                  <a:cubicBezTo>
                    <a:pt x="4462" y="10368"/>
                    <a:pt x="4462" y="10342"/>
                    <a:pt x="4436" y="10316"/>
                  </a:cubicBezTo>
                  <a:cubicBezTo>
                    <a:pt x="4436" y="10291"/>
                    <a:pt x="4436" y="10265"/>
                    <a:pt x="4436" y="10239"/>
                  </a:cubicBezTo>
                  <a:lnTo>
                    <a:pt x="4436" y="10213"/>
                  </a:lnTo>
                  <a:lnTo>
                    <a:pt x="4436" y="10059"/>
                  </a:lnTo>
                  <a:lnTo>
                    <a:pt x="4436" y="10007"/>
                  </a:lnTo>
                  <a:cubicBezTo>
                    <a:pt x="4410" y="9981"/>
                    <a:pt x="4384" y="9930"/>
                    <a:pt x="4410" y="9878"/>
                  </a:cubicBezTo>
                  <a:cubicBezTo>
                    <a:pt x="4436" y="9826"/>
                    <a:pt x="4436" y="9775"/>
                    <a:pt x="4436" y="9723"/>
                  </a:cubicBezTo>
                  <a:cubicBezTo>
                    <a:pt x="4488" y="9646"/>
                    <a:pt x="4565" y="9620"/>
                    <a:pt x="4565" y="9543"/>
                  </a:cubicBezTo>
                  <a:cubicBezTo>
                    <a:pt x="4565" y="9465"/>
                    <a:pt x="4591" y="9311"/>
                    <a:pt x="4617" y="9207"/>
                  </a:cubicBezTo>
                  <a:cubicBezTo>
                    <a:pt x="4565" y="9207"/>
                    <a:pt x="4539" y="9207"/>
                    <a:pt x="4539" y="9182"/>
                  </a:cubicBezTo>
                  <a:cubicBezTo>
                    <a:pt x="4539" y="9104"/>
                    <a:pt x="4539" y="9053"/>
                    <a:pt x="4513" y="9001"/>
                  </a:cubicBezTo>
                  <a:lnTo>
                    <a:pt x="4513" y="8924"/>
                  </a:lnTo>
                  <a:cubicBezTo>
                    <a:pt x="4436" y="8846"/>
                    <a:pt x="4436" y="8846"/>
                    <a:pt x="4513" y="8769"/>
                  </a:cubicBezTo>
                  <a:lnTo>
                    <a:pt x="4513" y="8717"/>
                  </a:lnTo>
                  <a:cubicBezTo>
                    <a:pt x="4384" y="8666"/>
                    <a:pt x="4384" y="8666"/>
                    <a:pt x="4462" y="8537"/>
                  </a:cubicBezTo>
                  <a:cubicBezTo>
                    <a:pt x="4410" y="8485"/>
                    <a:pt x="4307" y="8408"/>
                    <a:pt x="4436" y="8305"/>
                  </a:cubicBezTo>
                  <a:cubicBezTo>
                    <a:pt x="4462" y="8279"/>
                    <a:pt x="4436" y="8253"/>
                    <a:pt x="4410" y="8227"/>
                  </a:cubicBezTo>
                  <a:cubicBezTo>
                    <a:pt x="4333" y="8150"/>
                    <a:pt x="4333" y="8021"/>
                    <a:pt x="4410" y="7970"/>
                  </a:cubicBezTo>
                  <a:lnTo>
                    <a:pt x="4410" y="7866"/>
                  </a:lnTo>
                  <a:cubicBezTo>
                    <a:pt x="4333" y="7815"/>
                    <a:pt x="4333" y="7712"/>
                    <a:pt x="4359" y="7634"/>
                  </a:cubicBezTo>
                  <a:cubicBezTo>
                    <a:pt x="4410" y="7557"/>
                    <a:pt x="4307" y="7454"/>
                    <a:pt x="4436" y="7402"/>
                  </a:cubicBezTo>
                  <a:cubicBezTo>
                    <a:pt x="4410" y="7325"/>
                    <a:pt x="4384" y="7247"/>
                    <a:pt x="4359" y="7196"/>
                  </a:cubicBezTo>
                  <a:cubicBezTo>
                    <a:pt x="4333" y="7144"/>
                    <a:pt x="4178" y="7118"/>
                    <a:pt x="4152" y="7067"/>
                  </a:cubicBezTo>
                  <a:cubicBezTo>
                    <a:pt x="4075" y="6912"/>
                    <a:pt x="4204" y="6809"/>
                    <a:pt x="4281" y="6680"/>
                  </a:cubicBezTo>
                  <a:cubicBezTo>
                    <a:pt x="4307" y="6654"/>
                    <a:pt x="4281" y="6577"/>
                    <a:pt x="4230" y="6551"/>
                  </a:cubicBezTo>
                  <a:cubicBezTo>
                    <a:pt x="4178" y="6499"/>
                    <a:pt x="4178" y="6448"/>
                    <a:pt x="4204" y="6370"/>
                  </a:cubicBezTo>
                  <a:cubicBezTo>
                    <a:pt x="4152" y="6267"/>
                    <a:pt x="4152" y="6190"/>
                    <a:pt x="4127" y="6087"/>
                  </a:cubicBezTo>
                  <a:cubicBezTo>
                    <a:pt x="4127" y="6035"/>
                    <a:pt x="4152" y="6009"/>
                    <a:pt x="4178" y="5984"/>
                  </a:cubicBezTo>
                  <a:cubicBezTo>
                    <a:pt x="4152" y="5880"/>
                    <a:pt x="4075" y="5829"/>
                    <a:pt x="4127" y="5700"/>
                  </a:cubicBezTo>
                  <a:cubicBezTo>
                    <a:pt x="4127" y="5674"/>
                    <a:pt x="4101" y="5648"/>
                    <a:pt x="4127" y="5623"/>
                  </a:cubicBezTo>
                  <a:cubicBezTo>
                    <a:pt x="4127" y="5597"/>
                    <a:pt x="4127" y="5597"/>
                    <a:pt x="4127" y="5571"/>
                  </a:cubicBezTo>
                  <a:cubicBezTo>
                    <a:pt x="4127" y="5545"/>
                    <a:pt x="4101" y="5494"/>
                    <a:pt x="4127" y="5494"/>
                  </a:cubicBezTo>
                  <a:cubicBezTo>
                    <a:pt x="4152" y="5468"/>
                    <a:pt x="4230" y="5390"/>
                    <a:pt x="4255" y="5313"/>
                  </a:cubicBezTo>
                  <a:cubicBezTo>
                    <a:pt x="4255" y="5261"/>
                    <a:pt x="4281" y="5287"/>
                    <a:pt x="4307" y="5261"/>
                  </a:cubicBezTo>
                  <a:cubicBezTo>
                    <a:pt x="4410" y="5236"/>
                    <a:pt x="4436" y="5158"/>
                    <a:pt x="4359" y="5107"/>
                  </a:cubicBezTo>
                  <a:cubicBezTo>
                    <a:pt x="4230" y="5004"/>
                    <a:pt x="4255" y="4900"/>
                    <a:pt x="4307" y="4771"/>
                  </a:cubicBezTo>
                  <a:cubicBezTo>
                    <a:pt x="4307" y="4771"/>
                    <a:pt x="4307" y="4746"/>
                    <a:pt x="4307" y="4746"/>
                  </a:cubicBezTo>
                  <a:cubicBezTo>
                    <a:pt x="4230" y="4668"/>
                    <a:pt x="4152" y="4591"/>
                    <a:pt x="4230" y="4462"/>
                  </a:cubicBezTo>
                  <a:cubicBezTo>
                    <a:pt x="4307" y="4359"/>
                    <a:pt x="4230" y="4281"/>
                    <a:pt x="4255" y="4178"/>
                  </a:cubicBezTo>
                  <a:cubicBezTo>
                    <a:pt x="4204" y="4049"/>
                    <a:pt x="4204" y="4049"/>
                    <a:pt x="4307" y="3998"/>
                  </a:cubicBezTo>
                  <a:cubicBezTo>
                    <a:pt x="4307" y="3946"/>
                    <a:pt x="4359" y="3895"/>
                    <a:pt x="4359" y="3843"/>
                  </a:cubicBezTo>
                  <a:cubicBezTo>
                    <a:pt x="4384" y="3791"/>
                    <a:pt x="4384" y="3740"/>
                    <a:pt x="4359" y="3662"/>
                  </a:cubicBezTo>
                  <a:cubicBezTo>
                    <a:pt x="4333" y="3585"/>
                    <a:pt x="4281" y="3456"/>
                    <a:pt x="4384" y="3353"/>
                  </a:cubicBezTo>
                  <a:cubicBezTo>
                    <a:pt x="4410" y="3301"/>
                    <a:pt x="4410" y="3224"/>
                    <a:pt x="4384" y="3147"/>
                  </a:cubicBezTo>
                  <a:cubicBezTo>
                    <a:pt x="4384" y="3095"/>
                    <a:pt x="4333" y="3043"/>
                    <a:pt x="4333" y="2992"/>
                  </a:cubicBezTo>
                  <a:cubicBezTo>
                    <a:pt x="4307" y="2940"/>
                    <a:pt x="4384" y="2915"/>
                    <a:pt x="4436" y="2915"/>
                  </a:cubicBezTo>
                  <a:cubicBezTo>
                    <a:pt x="4436" y="2863"/>
                    <a:pt x="4436" y="2811"/>
                    <a:pt x="4436" y="2760"/>
                  </a:cubicBezTo>
                  <a:cubicBezTo>
                    <a:pt x="4436" y="2708"/>
                    <a:pt x="4436" y="2657"/>
                    <a:pt x="4462" y="2631"/>
                  </a:cubicBezTo>
                  <a:lnTo>
                    <a:pt x="4462" y="2579"/>
                  </a:lnTo>
                  <a:lnTo>
                    <a:pt x="4462" y="2553"/>
                  </a:lnTo>
                  <a:cubicBezTo>
                    <a:pt x="4462" y="2476"/>
                    <a:pt x="4410" y="2373"/>
                    <a:pt x="4462" y="2347"/>
                  </a:cubicBezTo>
                  <a:cubicBezTo>
                    <a:pt x="4513" y="2321"/>
                    <a:pt x="4513" y="2167"/>
                    <a:pt x="4591" y="2089"/>
                  </a:cubicBezTo>
                  <a:cubicBezTo>
                    <a:pt x="4617" y="2063"/>
                    <a:pt x="4642" y="2012"/>
                    <a:pt x="4668" y="1960"/>
                  </a:cubicBezTo>
                  <a:cubicBezTo>
                    <a:pt x="4681" y="1934"/>
                    <a:pt x="4700" y="1922"/>
                    <a:pt x="4723" y="1922"/>
                  </a:cubicBezTo>
                  <a:cubicBezTo>
                    <a:pt x="4746" y="1922"/>
                    <a:pt x="4771" y="1934"/>
                    <a:pt x="4797" y="1960"/>
                  </a:cubicBezTo>
                  <a:cubicBezTo>
                    <a:pt x="4823" y="2012"/>
                    <a:pt x="4797" y="2038"/>
                    <a:pt x="4823" y="2063"/>
                  </a:cubicBezTo>
                  <a:cubicBezTo>
                    <a:pt x="4823" y="2082"/>
                    <a:pt x="4849" y="2100"/>
                    <a:pt x="4882" y="2100"/>
                  </a:cubicBezTo>
                  <a:cubicBezTo>
                    <a:pt x="4896" y="2100"/>
                    <a:pt x="4911" y="2097"/>
                    <a:pt x="4926" y="2089"/>
                  </a:cubicBezTo>
                  <a:cubicBezTo>
                    <a:pt x="4952" y="1986"/>
                    <a:pt x="4952" y="1883"/>
                    <a:pt x="4926" y="1780"/>
                  </a:cubicBezTo>
                  <a:cubicBezTo>
                    <a:pt x="4900" y="1728"/>
                    <a:pt x="4926" y="1625"/>
                    <a:pt x="4900" y="1548"/>
                  </a:cubicBezTo>
                  <a:cubicBezTo>
                    <a:pt x="4874" y="1522"/>
                    <a:pt x="4849" y="1496"/>
                    <a:pt x="4797" y="1444"/>
                  </a:cubicBezTo>
                  <a:cubicBezTo>
                    <a:pt x="4771" y="1444"/>
                    <a:pt x="4720" y="1419"/>
                    <a:pt x="4694" y="1393"/>
                  </a:cubicBezTo>
                  <a:cubicBezTo>
                    <a:pt x="4642" y="1367"/>
                    <a:pt x="4565" y="1367"/>
                    <a:pt x="4565" y="1264"/>
                  </a:cubicBezTo>
                  <a:cubicBezTo>
                    <a:pt x="4565" y="1135"/>
                    <a:pt x="4591" y="1006"/>
                    <a:pt x="4591" y="877"/>
                  </a:cubicBezTo>
                  <a:cubicBezTo>
                    <a:pt x="4617" y="825"/>
                    <a:pt x="4617" y="774"/>
                    <a:pt x="4591" y="697"/>
                  </a:cubicBezTo>
                  <a:cubicBezTo>
                    <a:pt x="4591" y="671"/>
                    <a:pt x="4642" y="671"/>
                    <a:pt x="4668" y="671"/>
                  </a:cubicBezTo>
                  <a:cubicBezTo>
                    <a:pt x="4771" y="671"/>
                    <a:pt x="4771" y="645"/>
                    <a:pt x="4771" y="542"/>
                  </a:cubicBezTo>
                  <a:cubicBezTo>
                    <a:pt x="4746" y="439"/>
                    <a:pt x="4797" y="439"/>
                    <a:pt x="4720" y="387"/>
                  </a:cubicBezTo>
                  <a:cubicBezTo>
                    <a:pt x="4642" y="335"/>
                    <a:pt x="4668" y="284"/>
                    <a:pt x="4642" y="258"/>
                  </a:cubicBezTo>
                  <a:cubicBezTo>
                    <a:pt x="4617" y="206"/>
                    <a:pt x="4565" y="155"/>
                    <a:pt x="4591" y="103"/>
                  </a:cubicBezTo>
                  <a:cubicBezTo>
                    <a:pt x="4591" y="78"/>
                    <a:pt x="4617" y="26"/>
                    <a:pt x="4642" y="26"/>
                  </a:cubicBezTo>
                  <a:cubicBezTo>
                    <a:pt x="4642" y="26"/>
                    <a:pt x="4642" y="0"/>
                    <a:pt x="4642" y="0"/>
                  </a:cubicBezTo>
                  <a:close/>
                </a:path>
              </a:pathLst>
            </a:custGeom>
            <a:solidFill>
              <a:schemeClr val="dk2"/>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39" name="Google Shape;1439;p63"/>
            <p:cNvSpPr/>
            <p:nvPr/>
          </p:nvSpPr>
          <p:spPr>
            <a:xfrm>
              <a:off x="5306175" y="2035075"/>
              <a:ext cx="25" cy="675"/>
            </a:xfrm>
            <a:custGeom>
              <a:rect b="b" l="l" r="r" t="t"/>
              <a:pathLst>
                <a:path extrusionOk="0" h="27" w="1">
                  <a:moveTo>
                    <a:pt x="0" y="1"/>
                  </a:moveTo>
                  <a:lnTo>
                    <a:pt x="0" y="27"/>
                  </a:lnTo>
                  <a:lnTo>
                    <a:pt x="0" y="27"/>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0" name="Google Shape;1440;p63"/>
            <p:cNvSpPr/>
            <p:nvPr/>
          </p:nvSpPr>
          <p:spPr>
            <a:xfrm>
              <a:off x="5326150" y="992500"/>
              <a:ext cx="25" cy="25"/>
            </a:xfrm>
            <a:custGeom>
              <a:rect b="b" l="l" r="r" t="t"/>
              <a:pathLst>
                <a:path extrusionOk="0" h="1" w="1">
                  <a:moveTo>
                    <a:pt x="1" y="0"/>
                  </a:moveTo>
                  <a:lnTo>
                    <a:pt x="1" y="0"/>
                  </a:lnTo>
                  <a:lnTo>
                    <a:pt x="1" y="0"/>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1" name="Google Shape;1441;p63"/>
            <p:cNvSpPr/>
            <p:nvPr/>
          </p:nvSpPr>
          <p:spPr>
            <a:xfrm>
              <a:off x="5327450" y="993775"/>
              <a:ext cx="675" cy="675"/>
            </a:xfrm>
            <a:custGeom>
              <a:rect b="b" l="l" r="r" t="t"/>
              <a:pathLst>
                <a:path extrusionOk="0" h="27" w="27">
                  <a:moveTo>
                    <a:pt x="26" y="1"/>
                  </a:moveTo>
                  <a:lnTo>
                    <a:pt x="26" y="1"/>
                  </a:lnTo>
                  <a:lnTo>
                    <a:pt x="1" y="27"/>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2" name="Google Shape;1442;p63"/>
            <p:cNvSpPr/>
            <p:nvPr/>
          </p:nvSpPr>
          <p:spPr>
            <a:xfrm>
              <a:off x="5349375" y="1263300"/>
              <a:ext cx="675" cy="25"/>
            </a:xfrm>
            <a:custGeom>
              <a:rect b="b" l="l" r="r" t="t"/>
              <a:pathLst>
                <a:path extrusionOk="0" h="1" w="27">
                  <a:moveTo>
                    <a:pt x="26" y="0"/>
                  </a:moveTo>
                  <a:lnTo>
                    <a:pt x="26" y="0"/>
                  </a:lnTo>
                  <a:lnTo>
                    <a:pt x="0" y="0"/>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3" name="Google Shape;1443;p63"/>
            <p:cNvSpPr/>
            <p:nvPr/>
          </p:nvSpPr>
          <p:spPr>
            <a:xfrm>
              <a:off x="2226125" y="238125"/>
              <a:ext cx="3154225" cy="5222650"/>
            </a:xfrm>
            <a:custGeom>
              <a:rect b="b" l="l" r="r" t="t"/>
              <a:pathLst>
                <a:path extrusionOk="0" h="208906" w="126169">
                  <a:moveTo>
                    <a:pt x="123280" y="79771"/>
                  </a:moveTo>
                  <a:cubicBezTo>
                    <a:pt x="123254" y="79797"/>
                    <a:pt x="123254" y="79822"/>
                    <a:pt x="123254" y="79874"/>
                  </a:cubicBezTo>
                  <a:lnTo>
                    <a:pt x="123228" y="79874"/>
                  </a:lnTo>
                  <a:cubicBezTo>
                    <a:pt x="123228" y="79822"/>
                    <a:pt x="123254" y="79797"/>
                    <a:pt x="123280" y="79771"/>
                  </a:cubicBezTo>
                  <a:close/>
                  <a:moveTo>
                    <a:pt x="124565" y="140294"/>
                  </a:moveTo>
                  <a:cubicBezTo>
                    <a:pt x="124569" y="140302"/>
                    <a:pt x="124569" y="140302"/>
                    <a:pt x="124569" y="140302"/>
                  </a:cubicBezTo>
                  <a:cubicBezTo>
                    <a:pt x="124569" y="140302"/>
                    <a:pt x="124569" y="140297"/>
                    <a:pt x="124565" y="140294"/>
                  </a:cubicBezTo>
                  <a:close/>
                  <a:moveTo>
                    <a:pt x="0" y="0"/>
                  </a:moveTo>
                  <a:lnTo>
                    <a:pt x="0" y="208905"/>
                  </a:lnTo>
                  <a:lnTo>
                    <a:pt x="124131" y="208905"/>
                  </a:lnTo>
                  <a:cubicBezTo>
                    <a:pt x="124079" y="208802"/>
                    <a:pt x="124079" y="208699"/>
                    <a:pt x="124105" y="208570"/>
                  </a:cubicBezTo>
                  <a:cubicBezTo>
                    <a:pt x="124105" y="208544"/>
                    <a:pt x="124157" y="208518"/>
                    <a:pt x="124183" y="208493"/>
                  </a:cubicBezTo>
                  <a:cubicBezTo>
                    <a:pt x="124131" y="208415"/>
                    <a:pt x="124028" y="208364"/>
                    <a:pt x="124028" y="208260"/>
                  </a:cubicBezTo>
                  <a:cubicBezTo>
                    <a:pt x="124002" y="208209"/>
                    <a:pt x="124002" y="208157"/>
                    <a:pt x="124054" y="208132"/>
                  </a:cubicBezTo>
                  <a:cubicBezTo>
                    <a:pt x="124079" y="208106"/>
                    <a:pt x="124105" y="208080"/>
                    <a:pt x="124079" y="208028"/>
                  </a:cubicBezTo>
                  <a:cubicBezTo>
                    <a:pt x="124054" y="207977"/>
                    <a:pt x="124079" y="207822"/>
                    <a:pt x="124002" y="207745"/>
                  </a:cubicBezTo>
                  <a:cubicBezTo>
                    <a:pt x="123950" y="207616"/>
                    <a:pt x="123925" y="207487"/>
                    <a:pt x="123976" y="207332"/>
                  </a:cubicBezTo>
                  <a:cubicBezTo>
                    <a:pt x="123950" y="207280"/>
                    <a:pt x="123950" y="207203"/>
                    <a:pt x="123976" y="207126"/>
                  </a:cubicBezTo>
                  <a:cubicBezTo>
                    <a:pt x="124002" y="207048"/>
                    <a:pt x="123873" y="206997"/>
                    <a:pt x="123950" y="206919"/>
                  </a:cubicBezTo>
                  <a:cubicBezTo>
                    <a:pt x="124054" y="206816"/>
                    <a:pt x="124002" y="206765"/>
                    <a:pt x="124054" y="206713"/>
                  </a:cubicBezTo>
                  <a:cubicBezTo>
                    <a:pt x="124054" y="206687"/>
                    <a:pt x="124079" y="206661"/>
                    <a:pt x="124079" y="206636"/>
                  </a:cubicBezTo>
                  <a:cubicBezTo>
                    <a:pt x="124105" y="206584"/>
                    <a:pt x="124105" y="206507"/>
                    <a:pt x="124079" y="206455"/>
                  </a:cubicBezTo>
                  <a:cubicBezTo>
                    <a:pt x="124002" y="206455"/>
                    <a:pt x="123976" y="206558"/>
                    <a:pt x="123873" y="206558"/>
                  </a:cubicBezTo>
                  <a:cubicBezTo>
                    <a:pt x="123873" y="206429"/>
                    <a:pt x="123873" y="206300"/>
                    <a:pt x="123925" y="206197"/>
                  </a:cubicBezTo>
                  <a:cubicBezTo>
                    <a:pt x="123976" y="206094"/>
                    <a:pt x="124079" y="206017"/>
                    <a:pt x="124208" y="206017"/>
                  </a:cubicBezTo>
                  <a:lnTo>
                    <a:pt x="124260" y="205991"/>
                  </a:lnTo>
                  <a:cubicBezTo>
                    <a:pt x="124157" y="205939"/>
                    <a:pt x="124157" y="205939"/>
                    <a:pt x="124208" y="205785"/>
                  </a:cubicBezTo>
                  <a:cubicBezTo>
                    <a:pt x="124208" y="205759"/>
                    <a:pt x="124208" y="205707"/>
                    <a:pt x="124234" y="205681"/>
                  </a:cubicBezTo>
                  <a:cubicBezTo>
                    <a:pt x="124255" y="205660"/>
                    <a:pt x="124277" y="205648"/>
                    <a:pt x="124298" y="205648"/>
                  </a:cubicBezTo>
                  <a:cubicBezTo>
                    <a:pt x="124328" y="205648"/>
                    <a:pt x="124359" y="205673"/>
                    <a:pt x="124389" y="205733"/>
                  </a:cubicBezTo>
                  <a:lnTo>
                    <a:pt x="124440" y="205733"/>
                  </a:lnTo>
                  <a:lnTo>
                    <a:pt x="124492" y="205630"/>
                  </a:lnTo>
                  <a:lnTo>
                    <a:pt x="124492" y="205578"/>
                  </a:lnTo>
                  <a:cubicBezTo>
                    <a:pt x="124475" y="205578"/>
                    <a:pt x="124455" y="205581"/>
                    <a:pt x="124435" y="205581"/>
                  </a:cubicBezTo>
                  <a:cubicBezTo>
                    <a:pt x="124395" y="205581"/>
                    <a:pt x="124354" y="205570"/>
                    <a:pt x="124337" y="205501"/>
                  </a:cubicBezTo>
                  <a:lnTo>
                    <a:pt x="124337" y="205398"/>
                  </a:lnTo>
                  <a:cubicBezTo>
                    <a:pt x="124311" y="205372"/>
                    <a:pt x="124286" y="205346"/>
                    <a:pt x="124311" y="205295"/>
                  </a:cubicBezTo>
                  <a:lnTo>
                    <a:pt x="124311" y="205243"/>
                  </a:lnTo>
                  <a:cubicBezTo>
                    <a:pt x="124286" y="205191"/>
                    <a:pt x="124311" y="205140"/>
                    <a:pt x="124337" y="205114"/>
                  </a:cubicBezTo>
                  <a:lnTo>
                    <a:pt x="124337" y="205088"/>
                  </a:lnTo>
                  <a:lnTo>
                    <a:pt x="124363" y="205062"/>
                  </a:lnTo>
                  <a:cubicBezTo>
                    <a:pt x="124363" y="205037"/>
                    <a:pt x="124389" y="205011"/>
                    <a:pt x="124415" y="204985"/>
                  </a:cubicBezTo>
                  <a:lnTo>
                    <a:pt x="124415" y="204908"/>
                  </a:lnTo>
                  <a:cubicBezTo>
                    <a:pt x="124466" y="204830"/>
                    <a:pt x="124544" y="204779"/>
                    <a:pt x="124518" y="204676"/>
                  </a:cubicBezTo>
                  <a:cubicBezTo>
                    <a:pt x="124518" y="204650"/>
                    <a:pt x="124518" y="204624"/>
                    <a:pt x="124544" y="204598"/>
                  </a:cubicBezTo>
                  <a:cubicBezTo>
                    <a:pt x="124673" y="204521"/>
                    <a:pt x="124647" y="204392"/>
                    <a:pt x="124647" y="204263"/>
                  </a:cubicBezTo>
                  <a:cubicBezTo>
                    <a:pt x="124626" y="204263"/>
                    <a:pt x="124605" y="204267"/>
                    <a:pt x="124590" y="204267"/>
                  </a:cubicBezTo>
                  <a:cubicBezTo>
                    <a:pt x="124566" y="204267"/>
                    <a:pt x="124554" y="204258"/>
                    <a:pt x="124569" y="204211"/>
                  </a:cubicBezTo>
                  <a:cubicBezTo>
                    <a:pt x="124569" y="204134"/>
                    <a:pt x="124621" y="204082"/>
                    <a:pt x="124698" y="204057"/>
                  </a:cubicBezTo>
                  <a:cubicBezTo>
                    <a:pt x="124712" y="204050"/>
                    <a:pt x="124722" y="204046"/>
                    <a:pt x="124730" y="204046"/>
                  </a:cubicBezTo>
                  <a:cubicBezTo>
                    <a:pt x="124750" y="204046"/>
                    <a:pt x="124750" y="204070"/>
                    <a:pt x="124750" y="204108"/>
                  </a:cubicBezTo>
                  <a:cubicBezTo>
                    <a:pt x="124750" y="204186"/>
                    <a:pt x="124750" y="204263"/>
                    <a:pt x="124698" y="204314"/>
                  </a:cubicBezTo>
                  <a:cubicBezTo>
                    <a:pt x="124698" y="204366"/>
                    <a:pt x="124698" y="204392"/>
                    <a:pt x="124750" y="204392"/>
                  </a:cubicBezTo>
                  <a:cubicBezTo>
                    <a:pt x="124801" y="204366"/>
                    <a:pt x="124827" y="204314"/>
                    <a:pt x="124827" y="204289"/>
                  </a:cubicBezTo>
                  <a:cubicBezTo>
                    <a:pt x="124827" y="204186"/>
                    <a:pt x="124853" y="204082"/>
                    <a:pt x="124879" y="203979"/>
                  </a:cubicBezTo>
                  <a:cubicBezTo>
                    <a:pt x="124879" y="203799"/>
                    <a:pt x="124905" y="203618"/>
                    <a:pt x="124930" y="203438"/>
                  </a:cubicBezTo>
                  <a:lnTo>
                    <a:pt x="124827" y="203360"/>
                  </a:lnTo>
                  <a:lnTo>
                    <a:pt x="124776" y="203360"/>
                  </a:lnTo>
                  <a:cubicBezTo>
                    <a:pt x="124698" y="203309"/>
                    <a:pt x="124647" y="203231"/>
                    <a:pt x="124647" y="203154"/>
                  </a:cubicBezTo>
                  <a:cubicBezTo>
                    <a:pt x="124595" y="203102"/>
                    <a:pt x="124595" y="203077"/>
                    <a:pt x="124647" y="203025"/>
                  </a:cubicBezTo>
                  <a:cubicBezTo>
                    <a:pt x="124647" y="202973"/>
                    <a:pt x="124647" y="202922"/>
                    <a:pt x="124647" y="202896"/>
                  </a:cubicBezTo>
                  <a:cubicBezTo>
                    <a:pt x="124647" y="202793"/>
                    <a:pt x="124673" y="202715"/>
                    <a:pt x="124724" y="202638"/>
                  </a:cubicBezTo>
                  <a:cubicBezTo>
                    <a:pt x="124724" y="202561"/>
                    <a:pt x="124801" y="202561"/>
                    <a:pt x="124827" y="202509"/>
                  </a:cubicBezTo>
                  <a:lnTo>
                    <a:pt x="124905" y="202406"/>
                  </a:lnTo>
                  <a:cubicBezTo>
                    <a:pt x="124879" y="202380"/>
                    <a:pt x="124853" y="202354"/>
                    <a:pt x="124827" y="202354"/>
                  </a:cubicBezTo>
                  <a:cubicBezTo>
                    <a:pt x="124776" y="202354"/>
                    <a:pt x="124724" y="202303"/>
                    <a:pt x="124724" y="202225"/>
                  </a:cubicBezTo>
                  <a:cubicBezTo>
                    <a:pt x="124724" y="202118"/>
                    <a:pt x="124742" y="202064"/>
                    <a:pt x="124823" y="202064"/>
                  </a:cubicBezTo>
                  <a:cubicBezTo>
                    <a:pt x="124839" y="202064"/>
                    <a:pt x="124857" y="202066"/>
                    <a:pt x="124879" y="202071"/>
                  </a:cubicBezTo>
                  <a:cubicBezTo>
                    <a:pt x="124879" y="202071"/>
                    <a:pt x="124879" y="202096"/>
                    <a:pt x="124905" y="202122"/>
                  </a:cubicBezTo>
                  <a:lnTo>
                    <a:pt x="124956" y="202122"/>
                  </a:lnTo>
                  <a:cubicBezTo>
                    <a:pt x="124982" y="202071"/>
                    <a:pt x="125034" y="201993"/>
                    <a:pt x="125059" y="201942"/>
                  </a:cubicBezTo>
                  <a:cubicBezTo>
                    <a:pt x="125059" y="201864"/>
                    <a:pt x="125059" y="201813"/>
                    <a:pt x="125085" y="201735"/>
                  </a:cubicBezTo>
                  <a:cubicBezTo>
                    <a:pt x="125085" y="201698"/>
                    <a:pt x="125113" y="201674"/>
                    <a:pt x="125148" y="201674"/>
                  </a:cubicBezTo>
                  <a:cubicBezTo>
                    <a:pt x="125161" y="201674"/>
                    <a:pt x="125175" y="201677"/>
                    <a:pt x="125188" y="201684"/>
                  </a:cubicBezTo>
                  <a:cubicBezTo>
                    <a:pt x="125214" y="201684"/>
                    <a:pt x="125214" y="201632"/>
                    <a:pt x="125188" y="201632"/>
                  </a:cubicBezTo>
                  <a:cubicBezTo>
                    <a:pt x="125137" y="201606"/>
                    <a:pt x="125085" y="201555"/>
                    <a:pt x="125137" y="201503"/>
                  </a:cubicBezTo>
                  <a:cubicBezTo>
                    <a:pt x="125163" y="201452"/>
                    <a:pt x="125137" y="201349"/>
                    <a:pt x="125085" y="201297"/>
                  </a:cubicBezTo>
                  <a:cubicBezTo>
                    <a:pt x="125075" y="201286"/>
                    <a:pt x="125059" y="201280"/>
                    <a:pt x="125044" y="201280"/>
                  </a:cubicBezTo>
                  <a:cubicBezTo>
                    <a:pt x="125021" y="201280"/>
                    <a:pt x="124997" y="201293"/>
                    <a:pt x="124982" y="201323"/>
                  </a:cubicBezTo>
                  <a:lnTo>
                    <a:pt x="124827" y="201323"/>
                  </a:lnTo>
                  <a:cubicBezTo>
                    <a:pt x="124776" y="201323"/>
                    <a:pt x="124750" y="201297"/>
                    <a:pt x="124776" y="201245"/>
                  </a:cubicBezTo>
                  <a:cubicBezTo>
                    <a:pt x="124801" y="201220"/>
                    <a:pt x="124827" y="201168"/>
                    <a:pt x="124853" y="201142"/>
                  </a:cubicBezTo>
                  <a:cubicBezTo>
                    <a:pt x="124776" y="200987"/>
                    <a:pt x="124827" y="200833"/>
                    <a:pt x="124930" y="200730"/>
                  </a:cubicBezTo>
                  <a:cubicBezTo>
                    <a:pt x="124956" y="200678"/>
                    <a:pt x="125008" y="200626"/>
                    <a:pt x="124930" y="200549"/>
                  </a:cubicBezTo>
                  <a:cubicBezTo>
                    <a:pt x="124853" y="200472"/>
                    <a:pt x="124930" y="200446"/>
                    <a:pt x="124956" y="200420"/>
                  </a:cubicBezTo>
                  <a:cubicBezTo>
                    <a:pt x="124982" y="200368"/>
                    <a:pt x="125008" y="200317"/>
                    <a:pt x="125034" y="200240"/>
                  </a:cubicBezTo>
                  <a:cubicBezTo>
                    <a:pt x="124982" y="200240"/>
                    <a:pt x="124930" y="200240"/>
                    <a:pt x="124982" y="200162"/>
                  </a:cubicBezTo>
                  <a:cubicBezTo>
                    <a:pt x="125008" y="200136"/>
                    <a:pt x="125034" y="200111"/>
                    <a:pt x="125059" y="200111"/>
                  </a:cubicBezTo>
                  <a:cubicBezTo>
                    <a:pt x="125137" y="200059"/>
                    <a:pt x="125137" y="199956"/>
                    <a:pt x="125059" y="199904"/>
                  </a:cubicBezTo>
                  <a:cubicBezTo>
                    <a:pt x="125059" y="199878"/>
                    <a:pt x="125059" y="199853"/>
                    <a:pt x="125111" y="199853"/>
                  </a:cubicBezTo>
                  <a:lnTo>
                    <a:pt x="125214" y="199724"/>
                  </a:lnTo>
                  <a:cubicBezTo>
                    <a:pt x="125214" y="199646"/>
                    <a:pt x="125137" y="199569"/>
                    <a:pt x="125163" y="199492"/>
                  </a:cubicBezTo>
                  <a:cubicBezTo>
                    <a:pt x="125034" y="199440"/>
                    <a:pt x="125034" y="199440"/>
                    <a:pt x="125111" y="199363"/>
                  </a:cubicBezTo>
                  <a:cubicBezTo>
                    <a:pt x="125163" y="199311"/>
                    <a:pt x="125163" y="199208"/>
                    <a:pt x="125111" y="199105"/>
                  </a:cubicBezTo>
                  <a:lnTo>
                    <a:pt x="124982" y="199002"/>
                  </a:lnTo>
                  <a:lnTo>
                    <a:pt x="124956" y="198950"/>
                  </a:lnTo>
                  <a:lnTo>
                    <a:pt x="124905" y="198924"/>
                  </a:lnTo>
                  <a:cubicBezTo>
                    <a:pt x="124885" y="198918"/>
                    <a:pt x="124869" y="198915"/>
                    <a:pt x="124856" y="198915"/>
                  </a:cubicBezTo>
                  <a:cubicBezTo>
                    <a:pt x="124816" y="198915"/>
                    <a:pt x="124801" y="198944"/>
                    <a:pt x="124801" y="199002"/>
                  </a:cubicBezTo>
                  <a:lnTo>
                    <a:pt x="124827" y="199105"/>
                  </a:lnTo>
                  <a:cubicBezTo>
                    <a:pt x="124827" y="199156"/>
                    <a:pt x="124853" y="199285"/>
                    <a:pt x="124776" y="199285"/>
                  </a:cubicBezTo>
                  <a:cubicBezTo>
                    <a:pt x="124750" y="199259"/>
                    <a:pt x="124724" y="199234"/>
                    <a:pt x="124724" y="199208"/>
                  </a:cubicBezTo>
                  <a:cubicBezTo>
                    <a:pt x="124647" y="199182"/>
                    <a:pt x="124647" y="199079"/>
                    <a:pt x="124673" y="199027"/>
                  </a:cubicBezTo>
                  <a:cubicBezTo>
                    <a:pt x="124750" y="198898"/>
                    <a:pt x="124673" y="198847"/>
                    <a:pt x="124621" y="198769"/>
                  </a:cubicBezTo>
                  <a:lnTo>
                    <a:pt x="124724" y="198641"/>
                  </a:lnTo>
                  <a:cubicBezTo>
                    <a:pt x="124724" y="198589"/>
                    <a:pt x="124647" y="198563"/>
                    <a:pt x="124673" y="198486"/>
                  </a:cubicBezTo>
                  <a:cubicBezTo>
                    <a:pt x="124647" y="198486"/>
                    <a:pt x="124647" y="198512"/>
                    <a:pt x="124621" y="198512"/>
                  </a:cubicBezTo>
                  <a:cubicBezTo>
                    <a:pt x="124574" y="198527"/>
                    <a:pt x="124527" y="198552"/>
                    <a:pt x="124486" y="198552"/>
                  </a:cubicBezTo>
                  <a:cubicBezTo>
                    <a:pt x="124459" y="198552"/>
                    <a:pt x="124435" y="198542"/>
                    <a:pt x="124415" y="198512"/>
                  </a:cubicBezTo>
                  <a:cubicBezTo>
                    <a:pt x="124389" y="198434"/>
                    <a:pt x="124492" y="198408"/>
                    <a:pt x="124518" y="198357"/>
                  </a:cubicBezTo>
                  <a:cubicBezTo>
                    <a:pt x="124544" y="198331"/>
                    <a:pt x="124595" y="198305"/>
                    <a:pt x="124621" y="198279"/>
                  </a:cubicBezTo>
                  <a:cubicBezTo>
                    <a:pt x="124621" y="198150"/>
                    <a:pt x="124698" y="198047"/>
                    <a:pt x="124673" y="197918"/>
                  </a:cubicBezTo>
                  <a:cubicBezTo>
                    <a:pt x="124647" y="197918"/>
                    <a:pt x="124615" y="197931"/>
                    <a:pt x="124592" y="197931"/>
                  </a:cubicBezTo>
                  <a:cubicBezTo>
                    <a:pt x="124569" y="197931"/>
                    <a:pt x="124556" y="197918"/>
                    <a:pt x="124569" y="197867"/>
                  </a:cubicBezTo>
                  <a:cubicBezTo>
                    <a:pt x="124569" y="197789"/>
                    <a:pt x="124569" y="197712"/>
                    <a:pt x="124569" y="197660"/>
                  </a:cubicBezTo>
                  <a:cubicBezTo>
                    <a:pt x="124544" y="197609"/>
                    <a:pt x="124595" y="197583"/>
                    <a:pt x="124621" y="197532"/>
                  </a:cubicBezTo>
                  <a:cubicBezTo>
                    <a:pt x="124621" y="197506"/>
                    <a:pt x="124595" y="197480"/>
                    <a:pt x="124595" y="197454"/>
                  </a:cubicBezTo>
                  <a:cubicBezTo>
                    <a:pt x="124544" y="197377"/>
                    <a:pt x="124569" y="197299"/>
                    <a:pt x="124621" y="197248"/>
                  </a:cubicBezTo>
                  <a:lnTo>
                    <a:pt x="124621" y="197222"/>
                  </a:lnTo>
                  <a:lnTo>
                    <a:pt x="124621" y="197196"/>
                  </a:lnTo>
                  <a:cubicBezTo>
                    <a:pt x="124569" y="197145"/>
                    <a:pt x="124492" y="197093"/>
                    <a:pt x="124569" y="197016"/>
                  </a:cubicBezTo>
                  <a:cubicBezTo>
                    <a:pt x="124569" y="196990"/>
                    <a:pt x="124569" y="196938"/>
                    <a:pt x="124518" y="196938"/>
                  </a:cubicBezTo>
                  <a:cubicBezTo>
                    <a:pt x="124488" y="196948"/>
                    <a:pt x="124467" y="196952"/>
                    <a:pt x="124452" y="196952"/>
                  </a:cubicBezTo>
                  <a:cubicBezTo>
                    <a:pt x="124390" y="196952"/>
                    <a:pt x="124440" y="196877"/>
                    <a:pt x="124440" y="196835"/>
                  </a:cubicBezTo>
                  <a:cubicBezTo>
                    <a:pt x="124466" y="196758"/>
                    <a:pt x="124440" y="196680"/>
                    <a:pt x="124518" y="196629"/>
                  </a:cubicBezTo>
                  <a:cubicBezTo>
                    <a:pt x="124647" y="196526"/>
                    <a:pt x="124647" y="196500"/>
                    <a:pt x="124569" y="196397"/>
                  </a:cubicBezTo>
                  <a:lnTo>
                    <a:pt x="124569" y="196397"/>
                  </a:lnTo>
                  <a:cubicBezTo>
                    <a:pt x="124550" y="196406"/>
                    <a:pt x="124539" y="196412"/>
                    <a:pt x="124531" y="196412"/>
                  </a:cubicBezTo>
                  <a:cubicBezTo>
                    <a:pt x="124518" y="196412"/>
                    <a:pt x="124518" y="196394"/>
                    <a:pt x="124518" y="196345"/>
                  </a:cubicBezTo>
                  <a:cubicBezTo>
                    <a:pt x="124518" y="196242"/>
                    <a:pt x="124518" y="196216"/>
                    <a:pt x="124492" y="196190"/>
                  </a:cubicBezTo>
                  <a:cubicBezTo>
                    <a:pt x="124440" y="196139"/>
                    <a:pt x="124389" y="196113"/>
                    <a:pt x="124466" y="196087"/>
                  </a:cubicBezTo>
                  <a:cubicBezTo>
                    <a:pt x="124479" y="196074"/>
                    <a:pt x="124490" y="196069"/>
                    <a:pt x="124500" y="196069"/>
                  </a:cubicBezTo>
                  <a:cubicBezTo>
                    <a:pt x="124531" y="196069"/>
                    <a:pt x="124550" y="196113"/>
                    <a:pt x="124569" y="196113"/>
                  </a:cubicBezTo>
                  <a:cubicBezTo>
                    <a:pt x="124569" y="196023"/>
                    <a:pt x="124569" y="195953"/>
                    <a:pt x="124485" y="195953"/>
                  </a:cubicBezTo>
                  <a:cubicBezTo>
                    <a:pt x="124472" y="195953"/>
                    <a:pt x="124457" y="195955"/>
                    <a:pt x="124440" y="195958"/>
                  </a:cubicBezTo>
                  <a:cubicBezTo>
                    <a:pt x="124440" y="195958"/>
                    <a:pt x="124415" y="195907"/>
                    <a:pt x="124415" y="195881"/>
                  </a:cubicBezTo>
                  <a:cubicBezTo>
                    <a:pt x="124337" y="195829"/>
                    <a:pt x="124337" y="195726"/>
                    <a:pt x="124415" y="195649"/>
                  </a:cubicBezTo>
                  <a:lnTo>
                    <a:pt x="124415" y="195546"/>
                  </a:lnTo>
                  <a:lnTo>
                    <a:pt x="124415" y="195442"/>
                  </a:lnTo>
                  <a:cubicBezTo>
                    <a:pt x="124363" y="195391"/>
                    <a:pt x="124337" y="195314"/>
                    <a:pt x="124363" y="195262"/>
                  </a:cubicBezTo>
                  <a:lnTo>
                    <a:pt x="124286" y="195159"/>
                  </a:lnTo>
                  <a:cubicBezTo>
                    <a:pt x="124271" y="195129"/>
                    <a:pt x="124247" y="195116"/>
                    <a:pt x="124214" y="195116"/>
                  </a:cubicBezTo>
                  <a:cubicBezTo>
                    <a:pt x="124191" y="195116"/>
                    <a:pt x="124163" y="195122"/>
                    <a:pt x="124131" y="195133"/>
                  </a:cubicBezTo>
                  <a:lnTo>
                    <a:pt x="124079" y="195133"/>
                  </a:lnTo>
                  <a:cubicBezTo>
                    <a:pt x="124060" y="195171"/>
                    <a:pt x="124034" y="195181"/>
                    <a:pt x="124005" y="195181"/>
                  </a:cubicBezTo>
                  <a:cubicBezTo>
                    <a:pt x="123973" y="195181"/>
                    <a:pt x="123937" y="195169"/>
                    <a:pt x="123903" y="195169"/>
                  </a:cubicBezTo>
                  <a:cubicBezTo>
                    <a:pt x="123884" y="195169"/>
                    <a:pt x="123865" y="195173"/>
                    <a:pt x="123847" y="195185"/>
                  </a:cubicBezTo>
                  <a:cubicBezTo>
                    <a:pt x="123821" y="195185"/>
                    <a:pt x="123744" y="195004"/>
                    <a:pt x="123770" y="194952"/>
                  </a:cubicBezTo>
                  <a:cubicBezTo>
                    <a:pt x="123796" y="194875"/>
                    <a:pt x="123821" y="194849"/>
                    <a:pt x="123847" y="194798"/>
                  </a:cubicBezTo>
                  <a:lnTo>
                    <a:pt x="123770" y="194514"/>
                  </a:lnTo>
                  <a:cubicBezTo>
                    <a:pt x="123667" y="194359"/>
                    <a:pt x="123641" y="194153"/>
                    <a:pt x="123744" y="193998"/>
                  </a:cubicBezTo>
                  <a:cubicBezTo>
                    <a:pt x="123744" y="193972"/>
                    <a:pt x="123744" y="193921"/>
                    <a:pt x="123770" y="193895"/>
                  </a:cubicBezTo>
                  <a:cubicBezTo>
                    <a:pt x="123770" y="193869"/>
                    <a:pt x="123796" y="193843"/>
                    <a:pt x="123796" y="193818"/>
                  </a:cubicBezTo>
                  <a:cubicBezTo>
                    <a:pt x="123821" y="193714"/>
                    <a:pt x="123796" y="193611"/>
                    <a:pt x="123744" y="193508"/>
                  </a:cubicBezTo>
                  <a:cubicBezTo>
                    <a:pt x="123692" y="193482"/>
                    <a:pt x="123692" y="193431"/>
                    <a:pt x="123692" y="193379"/>
                  </a:cubicBezTo>
                  <a:lnTo>
                    <a:pt x="123692" y="193276"/>
                  </a:lnTo>
                  <a:cubicBezTo>
                    <a:pt x="123692" y="193224"/>
                    <a:pt x="123692" y="193173"/>
                    <a:pt x="123667" y="193121"/>
                  </a:cubicBezTo>
                  <a:cubicBezTo>
                    <a:pt x="123641" y="193070"/>
                    <a:pt x="123667" y="192992"/>
                    <a:pt x="123692" y="192967"/>
                  </a:cubicBezTo>
                  <a:cubicBezTo>
                    <a:pt x="123796" y="192889"/>
                    <a:pt x="123744" y="192838"/>
                    <a:pt x="123692" y="192760"/>
                  </a:cubicBezTo>
                  <a:cubicBezTo>
                    <a:pt x="123667" y="192683"/>
                    <a:pt x="123692" y="192657"/>
                    <a:pt x="123692" y="192605"/>
                  </a:cubicBezTo>
                  <a:cubicBezTo>
                    <a:pt x="123718" y="192502"/>
                    <a:pt x="123744" y="192399"/>
                    <a:pt x="123744" y="192296"/>
                  </a:cubicBezTo>
                  <a:cubicBezTo>
                    <a:pt x="123770" y="192270"/>
                    <a:pt x="123770" y="192244"/>
                    <a:pt x="123796" y="192244"/>
                  </a:cubicBezTo>
                  <a:cubicBezTo>
                    <a:pt x="123873" y="192219"/>
                    <a:pt x="123847" y="192167"/>
                    <a:pt x="123796" y="192141"/>
                  </a:cubicBezTo>
                  <a:cubicBezTo>
                    <a:pt x="123796" y="192115"/>
                    <a:pt x="123770" y="192090"/>
                    <a:pt x="123744" y="192090"/>
                  </a:cubicBezTo>
                  <a:cubicBezTo>
                    <a:pt x="123692" y="192064"/>
                    <a:pt x="123718" y="192038"/>
                    <a:pt x="123744" y="192038"/>
                  </a:cubicBezTo>
                  <a:cubicBezTo>
                    <a:pt x="123770" y="192012"/>
                    <a:pt x="123744" y="191986"/>
                    <a:pt x="123744" y="191986"/>
                  </a:cubicBezTo>
                  <a:cubicBezTo>
                    <a:pt x="123873" y="191858"/>
                    <a:pt x="123847" y="191858"/>
                    <a:pt x="123873" y="191729"/>
                  </a:cubicBezTo>
                  <a:cubicBezTo>
                    <a:pt x="123873" y="191625"/>
                    <a:pt x="123950" y="191548"/>
                    <a:pt x="123925" y="191471"/>
                  </a:cubicBezTo>
                  <a:cubicBezTo>
                    <a:pt x="123899" y="191419"/>
                    <a:pt x="123976" y="191316"/>
                    <a:pt x="123950" y="191239"/>
                  </a:cubicBezTo>
                  <a:cubicBezTo>
                    <a:pt x="123899" y="191161"/>
                    <a:pt x="123976" y="191058"/>
                    <a:pt x="123899" y="190981"/>
                  </a:cubicBezTo>
                  <a:cubicBezTo>
                    <a:pt x="123899" y="190955"/>
                    <a:pt x="123899" y="190929"/>
                    <a:pt x="123950" y="190929"/>
                  </a:cubicBezTo>
                  <a:cubicBezTo>
                    <a:pt x="124002" y="190929"/>
                    <a:pt x="124002" y="190852"/>
                    <a:pt x="124079" y="190852"/>
                  </a:cubicBezTo>
                  <a:lnTo>
                    <a:pt x="124131" y="190826"/>
                  </a:lnTo>
                  <a:lnTo>
                    <a:pt x="123925" y="190723"/>
                  </a:lnTo>
                  <a:cubicBezTo>
                    <a:pt x="123899" y="190697"/>
                    <a:pt x="123873" y="190671"/>
                    <a:pt x="123847" y="190620"/>
                  </a:cubicBezTo>
                  <a:lnTo>
                    <a:pt x="123770" y="190620"/>
                  </a:lnTo>
                  <a:cubicBezTo>
                    <a:pt x="123770" y="190620"/>
                    <a:pt x="123770" y="190594"/>
                    <a:pt x="123770" y="190568"/>
                  </a:cubicBezTo>
                  <a:cubicBezTo>
                    <a:pt x="123770" y="190568"/>
                    <a:pt x="123770" y="190542"/>
                    <a:pt x="123770" y="190516"/>
                  </a:cubicBezTo>
                  <a:cubicBezTo>
                    <a:pt x="123718" y="190413"/>
                    <a:pt x="123718" y="190387"/>
                    <a:pt x="123796" y="190310"/>
                  </a:cubicBezTo>
                  <a:cubicBezTo>
                    <a:pt x="123873" y="190207"/>
                    <a:pt x="123925" y="190130"/>
                    <a:pt x="123976" y="190026"/>
                  </a:cubicBezTo>
                  <a:cubicBezTo>
                    <a:pt x="123976" y="189975"/>
                    <a:pt x="123976" y="189949"/>
                    <a:pt x="123976" y="189897"/>
                  </a:cubicBezTo>
                  <a:cubicBezTo>
                    <a:pt x="124028" y="189794"/>
                    <a:pt x="124002" y="189691"/>
                    <a:pt x="123899" y="189614"/>
                  </a:cubicBezTo>
                  <a:cubicBezTo>
                    <a:pt x="123899" y="189640"/>
                    <a:pt x="123873" y="189665"/>
                    <a:pt x="123847" y="189665"/>
                  </a:cubicBezTo>
                  <a:cubicBezTo>
                    <a:pt x="123821" y="189665"/>
                    <a:pt x="123821" y="189640"/>
                    <a:pt x="123847" y="189614"/>
                  </a:cubicBezTo>
                  <a:cubicBezTo>
                    <a:pt x="123847" y="189562"/>
                    <a:pt x="123873" y="189511"/>
                    <a:pt x="123925" y="189485"/>
                  </a:cubicBezTo>
                  <a:cubicBezTo>
                    <a:pt x="123899" y="189433"/>
                    <a:pt x="123873" y="189356"/>
                    <a:pt x="123821" y="189304"/>
                  </a:cubicBezTo>
                  <a:cubicBezTo>
                    <a:pt x="123744" y="189253"/>
                    <a:pt x="123744" y="189150"/>
                    <a:pt x="123770" y="189072"/>
                  </a:cubicBezTo>
                  <a:cubicBezTo>
                    <a:pt x="123796" y="189021"/>
                    <a:pt x="123770" y="188969"/>
                    <a:pt x="123744" y="188917"/>
                  </a:cubicBezTo>
                  <a:cubicBezTo>
                    <a:pt x="123718" y="188866"/>
                    <a:pt x="123770" y="188840"/>
                    <a:pt x="123796" y="188814"/>
                  </a:cubicBezTo>
                  <a:cubicBezTo>
                    <a:pt x="123847" y="188788"/>
                    <a:pt x="123847" y="188737"/>
                    <a:pt x="123796" y="188685"/>
                  </a:cubicBezTo>
                  <a:cubicBezTo>
                    <a:pt x="123718" y="188659"/>
                    <a:pt x="123692" y="188556"/>
                    <a:pt x="123718" y="188453"/>
                  </a:cubicBezTo>
                  <a:cubicBezTo>
                    <a:pt x="123667" y="188324"/>
                    <a:pt x="123667" y="188169"/>
                    <a:pt x="123718" y="188041"/>
                  </a:cubicBezTo>
                  <a:cubicBezTo>
                    <a:pt x="123718" y="187963"/>
                    <a:pt x="123718" y="187886"/>
                    <a:pt x="123718" y="187808"/>
                  </a:cubicBezTo>
                  <a:cubicBezTo>
                    <a:pt x="123667" y="187705"/>
                    <a:pt x="123667" y="187576"/>
                    <a:pt x="123718" y="187447"/>
                  </a:cubicBezTo>
                  <a:cubicBezTo>
                    <a:pt x="123718" y="187422"/>
                    <a:pt x="123718" y="187396"/>
                    <a:pt x="123667" y="187370"/>
                  </a:cubicBezTo>
                  <a:cubicBezTo>
                    <a:pt x="123615" y="187267"/>
                    <a:pt x="123589" y="187138"/>
                    <a:pt x="123615" y="187035"/>
                  </a:cubicBezTo>
                  <a:cubicBezTo>
                    <a:pt x="123615" y="187009"/>
                    <a:pt x="123564" y="186957"/>
                    <a:pt x="123589" y="186932"/>
                  </a:cubicBezTo>
                  <a:cubicBezTo>
                    <a:pt x="123641" y="186828"/>
                    <a:pt x="123589" y="186751"/>
                    <a:pt x="123564" y="186648"/>
                  </a:cubicBezTo>
                  <a:cubicBezTo>
                    <a:pt x="123538" y="186545"/>
                    <a:pt x="123564" y="186441"/>
                    <a:pt x="123564" y="186338"/>
                  </a:cubicBezTo>
                  <a:cubicBezTo>
                    <a:pt x="123564" y="186313"/>
                    <a:pt x="123538" y="186261"/>
                    <a:pt x="123564" y="186235"/>
                  </a:cubicBezTo>
                  <a:cubicBezTo>
                    <a:pt x="123589" y="186209"/>
                    <a:pt x="123641" y="186106"/>
                    <a:pt x="123615" y="186029"/>
                  </a:cubicBezTo>
                  <a:cubicBezTo>
                    <a:pt x="123538" y="185926"/>
                    <a:pt x="123615" y="185823"/>
                    <a:pt x="123615" y="185745"/>
                  </a:cubicBezTo>
                  <a:cubicBezTo>
                    <a:pt x="123615" y="185719"/>
                    <a:pt x="123692" y="185694"/>
                    <a:pt x="123744" y="185694"/>
                  </a:cubicBezTo>
                  <a:lnTo>
                    <a:pt x="123744" y="185642"/>
                  </a:lnTo>
                  <a:cubicBezTo>
                    <a:pt x="123744" y="185565"/>
                    <a:pt x="123667" y="185487"/>
                    <a:pt x="123744" y="185410"/>
                  </a:cubicBezTo>
                  <a:cubicBezTo>
                    <a:pt x="123770" y="185384"/>
                    <a:pt x="123744" y="185358"/>
                    <a:pt x="123718" y="185332"/>
                  </a:cubicBezTo>
                  <a:cubicBezTo>
                    <a:pt x="123692" y="185332"/>
                    <a:pt x="123615" y="185255"/>
                    <a:pt x="123667" y="185178"/>
                  </a:cubicBezTo>
                  <a:lnTo>
                    <a:pt x="123667" y="185126"/>
                  </a:lnTo>
                  <a:lnTo>
                    <a:pt x="123667" y="185100"/>
                  </a:lnTo>
                  <a:lnTo>
                    <a:pt x="123667" y="185023"/>
                  </a:lnTo>
                  <a:lnTo>
                    <a:pt x="123667" y="184997"/>
                  </a:lnTo>
                  <a:lnTo>
                    <a:pt x="123667" y="184971"/>
                  </a:lnTo>
                  <a:cubicBezTo>
                    <a:pt x="123589" y="184817"/>
                    <a:pt x="123615" y="184739"/>
                    <a:pt x="123770" y="184688"/>
                  </a:cubicBezTo>
                  <a:cubicBezTo>
                    <a:pt x="123770" y="184585"/>
                    <a:pt x="123770" y="184481"/>
                    <a:pt x="123821" y="184404"/>
                  </a:cubicBezTo>
                  <a:cubicBezTo>
                    <a:pt x="123744" y="184404"/>
                    <a:pt x="123770" y="184327"/>
                    <a:pt x="123770" y="184301"/>
                  </a:cubicBezTo>
                  <a:cubicBezTo>
                    <a:pt x="123757" y="184288"/>
                    <a:pt x="123738" y="184282"/>
                    <a:pt x="123715" y="184282"/>
                  </a:cubicBezTo>
                  <a:cubicBezTo>
                    <a:pt x="123692" y="184282"/>
                    <a:pt x="123667" y="184288"/>
                    <a:pt x="123641" y="184301"/>
                  </a:cubicBezTo>
                  <a:cubicBezTo>
                    <a:pt x="123624" y="184307"/>
                    <a:pt x="123610" y="184310"/>
                    <a:pt x="123599" y="184310"/>
                  </a:cubicBezTo>
                  <a:cubicBezTo>
                    <a:pt x="123562" y="184310"/>
                    <a:pt x="123558" y="184272"/>
                    <a:pt x="123538" y="184172"/>
                  </a:cubicBezTo>
                  <a:cubicBezTo>
                    <a:pt x="123435" y="184172"/>
                    <a:pt x="123435" y="184172"/>
                    <a:pt x="123460" y="184069"/>
                  </a:cubicBezTo>
                  <a:cubicBezTo>
                    <a:pt x="123495" y="184000"/>
                    <a:pt x="123483" y="183988"/>
                    <a:pt x="123457" y="183988"/>
                  </a:cubicBezTo>
                  <a:cubicBezTo>
                    <a:pt x="123443" y="183988"/>
                    <a:pt x="123426" y="183991"/>
                    <a:pt x="123409" y="183991"/>
                  </a:cubicBezTo>
                  <a:cubicBezTo>
                    <a:pt x="123331" y="183991"/>
                    <a:pt x="123331" y="183940"/>
                    <a:pt x="123357" y="183914"/>
                  </a:cubicBezTo>
                  <a:cubicBezTo>
                    <a:pt x="123370" y="183888"/>
                    <a:pt x="123377" y="183882"/>
                    <a:pt x="123383" y="183882"/>
                  </a:cubicBezTo>
                  <a:cubicBezTo>
                    <a:pt x="123389" y="183882"/>
                    <a:pt x="123396" y="183888"/>
                    <a:pt x="123409" y="183888"/>
                  </a:cubicBezTo>
                  <a:cubicBezTo>
                    <a:pt x="123435" y="183862"/>
                    <a:pt x="123460" y="183811"/>
                    <a:pt x="123435" y="183785"/>
                  </a:cubicBezTo>
                  <a:cubicBezTo>
                    <a:pt x="123422" y="183785"/>
                    <a:pt x="123389" y="183791"/>
                    <a:pt x="123357" y="183791"/>
                  </a:cubicBezTo>
                  <a:cubicBezTo>
                    <a:pt x="123325" y="183791"/>
                    <a:pt x="123293" y="183785"/>
                    <a:pt x="123280" y="183759"/>
                  </a:cubicBezTo>
                  <a:cubicBezTo>
                    <a:pt x="123228" y="183708"/>
                    <a:pt x="123202" y="183630"/>
                    <a:pt x="123228" y="183579"/>
                  </a:cubicBezTo>
                  <a:cubicBezTo>
                    <a:pt x="123228" y="183527"/>
                    <a:pt x="123254" y="183450"/>
                    <a:pt x="123280" y="183398"/>
                  </a:cubicBezTo>
                  <a:cubicBezTo>
                    <a:pt x="123280" y="183347"/>
                    <a:pt x="123280" y="183295"/>
                    <a:pt x="123254" y="183269"/>
                  </a:cubicBezTo>
                  <a:cubicBezTo>
                    <a:pt x="123254" y="183243"/>
                    <a:pt x="123228" y="183114"/>
                    <a:pt x="123228" y="183063"/>
                  </a:cubicBezTo>
                  <a:cubicBezTo>
                    <a:pt x="123151" y="182960"/>
                    <a:pt x="123125" y="182831"/>
                    <a:pt x="123177" y="182728"/>
                  </a:cubicBezTo>
                  <a:cubicBezTo>
                    <a:pt x="123228" y="182650"/>
                    <a:pt x="123254" y="182573"/>
                    <a:pt x="123254" y="182470"/>
                  </a:cubicBezTo>
                  <a:cubicBezTo>
                    <a:pt x="123266" y="182467"/>
                    <a:pt x="123277" y="182466"/>
                    <a:pt x="123288" y="182466"/>
                  </a:cubicBezTo>
                  <a:cubicBezTo>
                    <a:pt x="123380" y="182466"/>
                    <a:pt x="123472" y="182547"/>
                    <a:pt x="123564" y="182547"/>
                  </a:cubicBezTo>
                  <a:cubicBezTo>
                    <a:pt x="123564" y="182444"/>
                    <a:pt x="123615" y="182367"/>
                    <a:pt x="123538" y="182263"/>
                  </a:cubicBezTo>
                  <a:cubicBezTo>
                    <a:pt x="123538" y="182238"/>
                    <a:pt x="123538" y="182212"/>
                    <a:pt x="123564" y="182160"/>
                  </a:cubicBezTo>
                  <a:cubicBezTo>
                    <a:pt x="123589" y="182134"/>
                    <a:pt x="123667" y="182057"/>
                    <a:pt x="123538" y="182005"/>
                  </a:cubicBezTo>
                  <a:cubicBezTo>
                    <a:pt x="123538" y="182005"/>
                    <a:pt x="123538" y="181980"/>
                    <a:pt x="123538" y="181954"/>
                  </a:cubicBezTo>
                  <a:cubicBezTo>
                    <a:pt x="123615" y="181851"/>
                    <a:pt x="123564" y="181696"/>
                    <a:pt x="123615" y="181567"/>
                  </a:cubicBezTo>
                  <a:cubicBezTo>
                    <a:pt x="123641" y="181515"/>
                    <a:pt x="123641" y="181438"/>
                    <a:pt x="123615" y="181361"/>
                  </a:cubicBezTo>
                  <a:cubicBezTo>
                    <a:pt x="123589" y="181283"/>
                    <a:pt x="123589" y="181232"/>
                    <a:pt x="123615" y="181154"/>
                  </a:cubicBezTo>
                  <a:cubicBezTo>
                    <a:pt x="123641" y="181077"/>
                    <a:pt x="123641" y="181000"/>
                    <a:pt x="123615" y="180922"/>
                  </a:cubicBezTo>
                  <a:cubicBezTo>
                    <a:pt x="123564" y="180819"/>
                    <a:pt x="123564" y="180690"/>
                    <a:pt x="123667" y="180587"/>
                  </a:cubicBezTo>
                  <a:cubicBezTo>
                    <a:pt x="123692" y="180561"/>
                    <a:pt x="123718" y="180510"/>
                    <a:pt x="123718" y="180484"/>
                  </a:cubicBezTo>
                  <a:cubicBezTo>
                    <a:pt x="123692" y="180458"/>
                    <a:pt x="123692" y="180432"/>
                    <a:pt x="123667" y="180432"/>
                  </a:cubicBezTo>
                  <a:cubicBezTo>
                    <a:pt x="123486" y="180329"/>
                    <a:pt x="123486" y="180329"/>
                    <a:pt x="123564" y="180149"/>
                  </a:cubicBezTo>
                  <a:cubicBezTo>
                    <a:pt x="123564" y="180097"/>
                    <a:pt x="123460" y="180045"/>
                    <a:pt x="123564" y="179994"/>
                  </a:cubicBezTo>
                  <a:cubicBezTo>
                    <a:pt x="123564" y="179994"/>
                    <a:pt x="123589" y="179942"/>
                    <a:pt x="123589" y="179942"/>
                  </a:cubicBezTo>
                  <a:cubicBezTo>
                    <a:pt x="123512" y="179865"/>
                    <a:pt x="123512" y="179736"/>
                    <a:pt x="123564" y="179659"/>
                  </a:cubicBezTo>
                  <a:lnTo>
                    <a:pt x="123564" y="179607"/>
                  </a:lnTo>
                  <a:cubicBezTo>
                    <a:pt x="123409" y="179375"/>
                    <a:pt x="123564" y="179246"/>
                    <a:pt x="123692" y="179091"/>
                  </a:cubicBezTo>
                  <a:cubicBezTo>
                    <a:pt x="123692" y="179091"/>
                    <a:pt x="123692" y="179065"/>
                    <a:pt x="123692" y="179065"/>
                  </a:cubicBezTo>
                  <a:lnTo>
                    <a:pt x="123692" y="179014"/>
                  </a:lnTo>
                  <a:cubicBezTo>
                    <a:pt x="123667" y="178885"/>
                    <a:pt x="123667" y="178730"/>
                    <a:pt x="123692" y="178627"/>
                  </a:cubicBezTo>
                  <a:cubicBezTo>
                    <a:pt x="123667" y="178627"/>
                    <a:pt x="123615" y="178627"/>
                    <a:pt x="123615" y="178550"/>
                  </a:cubicBezTo>
                  <a:cubicBezTo>
                    <a:pt x="123615" y="178498"/>
                    <a:pt x="123615" y="178421"/>
                    <a:pt x="123718" y="178395"/>
                  </a:cubicBezTo>
                  <a:cubicBezTo>
                    <a:pt x="123667" y="178240"/>
                    <a:pt x="123589" y="178111"/>
                    <a:pt x="123718" y="177956"/>
                  </a:cubicBezTo>
                  <a:cubicBezTo>
                    <a:pt x="123667" y="177853"/>
                    <a:pt x="123615" y="177879"/>
                    <a:pt x="123589" y="177776"/>
                  </a:cubicBezTo>
                  <a:cubicBezTo>
                    <a:pt x="123589" y="177750"/>
                    <a:pt x="123538" y="177750"/>
                    <a:pt x="123538" y="177647"/>
                  </a:cubicBezTo>
                  <a:cubicBezTo>
                    <a:pt x="123512" y="177595"/>
                    <a:pt x="123512" y="177518"/>
                    <a:pt x="123538" y="177492"/>
                  </a:cubicBezTo>
                  <a:cubicBezTo>
                    <a:pt x="123512" y="177389"/>
                    <a:pt x="123615" y="177337"/>
                    <a:pt x="123615" y="177260"/>
                  </a:cubicBezTo>
                  <a:cubicBezTo>
                    <a:pt x="123615" y="177183"/>
                    <a:pt x="123538" y="177157"/>
                    <a:pt x="123615" y="177079"/>
                  </a:cubicBezTo>
                  <a:cubicBezTo>
                    <a:pt x="123615" y="176950"/>
                    <a:pt x="123770" y="176873"/>
                    <a:pt x="123796" y="176770"/>
                  </a:cubicBezTo>
                  <a:cubicBezTo>
                    <a:pt x="123873" y="176641"/>
                    <a:pt x="123796" y="176538"/>
                    <a:pt x="123744" y="176409"/>
                  </a:cubicBezTo>
                  <a:cubicBezTo>
                    <a:pt x="123731" y="176422"/>
                    <a:pt x="123718" y="176428"/>
                    <a:pt x="123709" y="176428"/>
                  </a:cubicBezTo>
                  <a:cubicBezTo>
                    <a:pt x="123699" y="176428"/>
                    <a:pt x="123692" y="176422"/>
                    <a:pt x="123692" y="176409"/>
                  </a:cubicBezTo>
                  <a:cubicBezTo>
                    <a:pt x="123680" y="176435"/>
                    <a:pt x="123654" y="176448"/>
                    <a:pt x="123628" y="176448"/>
                  </a:cubicBezTo>
                  <a:cubicBezTo>
                    <a:pt x="123602" y="176448"/>
                    <a:pt x="123576" y="176435"/>
                    <a:pt x="123564" y="176409"/>
                  </a:cubicBezTo>
                  <a:cubicBezTo>
                    <a:pt x="123486" y="176357"/>
                    <a:pt x="123460" y="176254"/>
                    <a:pt x="123512" y="176177"/>
                  </a:cubicBezTo>
                  <a:lnTo>
                    <a:pt x="123512" y="176099"/>
                  </a:lnTo>
                  <a:cubicBezTo>
                    <a:pt x="123512" y="176077"/>
                    <a:pt x="123531" y="176017"/>
                    <a:pt x="123569" y="176017"/>
                  </a:cubicBezTo>
                  <a:cubicBezTo>
                    <a:pt x="123575" y="176017"/>
                    <a:pt x="123582" y="176018"/>
                    <a:pt x="123589" y="176022"/>
                  </a:cubicBezTo>
                  <a:cubicBezTo>
                    <a:pt x="123610" y="176029"/>
                    <a:pt x="123631" y="176032"/>
                    <a:pt x="123651" y="176032"/>
                  </a:cubicBezTo>
                  <a:cubicBezTo>
                    <a:pt x="123706" y="176032"/>
                    <a:pt x="123758" y="176008"/>
                    <a:pt x="123796" y="175970"/>
                  </a:cubicBezTo>
                  <a:cubicBezTo>
                    <a:pt x="123847" y="175919"/>
                    <a:pt x="123873" y="175841"/>
                    <a:pt x="123847" y="175790"/>
                  </a:cubicBezTo>
                  <a:lnTo>
                    <a:pt x="123744" y="175609"/>
                  </a:lnTo>
                  <a:lnTo>
                    <a:pt x="123744" y="175584"/>
                  </a:lnTo>
                  <a:lnTo>
                    <a:pt x="123744" y="175558"/>
                  </a:lnTo>
                  <a:cubicBezTo>
                    <a:pt x="123744" y="175506"/>
                    <a:pt x="123744" y="175455"/>
                    <a:pt x="123718" y="175403"/>
                  </a:cubicBezTo>
                  <a:cubicBezTo>
                    <a:pt x="123718" y="175351"/>
                    <a:pt x="123718" y="175300"/>
                    <a:pt x="123744" y="175274"/>
                  </a:cubicBezTo>
                  <a:cubicBezTo>
                    <a:pt x="123796" y="175222"/>
                    <a:pt x="123796" y="175145"/>
                    <a:pt x="123744" y="175094"/>
                  </a:cubicBezTo>
                  <a:cubicBezTo>
                    <a:pt x="123641" y="174990"/>
                    <a:pt x="123615" y="174810"/>
                    <a:pt x="123692" y="174681"/>
                  </a:cubicBezTo>
                  <a:cubicBezTo>
                    <a:pt x="123744" y="174578"/>
                    <a:pt x="123770" y="174475"/>
                    <a:pt x="123770" y="174371"/>
                  </a:cubicBezTo>
                  <a:cubicBezTo>
                    <a:pt x="123744" y="174320"/>
                    <a:pt x="123770" y="174268"/>
                    <a:pt x="123821" y="174242"/>
                  </a:cubicBezTo>
                  <a:cubicBezTo>
                    <a:pt x="123873" y="174217"/>
                    <a:pt x="123873" y="174139"/>
                    <a:pt x="123873" y="174088"/>
                  </a:cubicBezTo>
                  <a:cubicBezTo>
                    <a:pt x="123873" y="174036"/>
                    <a:pt x="123821" y="173985"/>
                    <a:pt x="123873" y="173933"/>
                  </a:cubicBezTo>
                  <a:cubicBezTo>
                    <a:pt x="123925" y="173881"/>
                    <a:pt x="123925" y="173907"/>
                    <a:pt x="123873" y="173856"/>
                  </a:cubicBezTo>
                  <a:cubicBezTo>
                    <a:pt x="123796" y="173778"/>
                    <a:pt x="123744" y="173675"/>
                    <a:pt x="123744" y="173572"/>
                  </a:cubicBezTo>
                  <a:cubicBezTo>
                    <a:pt x="123744" y="173520"/>
                    <a:pt x="123718" y="173469"/>
                    <a:pt x="123718" y="173443"/>
                  </a:cubicBezTo>
                  <a:cubicBezTo>
                    <a:pt x="123692" y="173391"/>
                    <a:pt x="123667" y="173366"/>
                    <a:pt x="123692" y="173340"/>
                  </a:cubicBezTo>
                  <a:cubicBezTo>
                    <a:pt x="123718" y="173288"/>
                    <a:pt x="123692" y="173185"/>
                    <a:pt x="123718" y="173082"/>
                  </a:cubicBezTo>
                  <a:cubicBezTo>
                    <a:pt x="123718" y="173004"/>
                    <a:pt x="123692" y="172927"/>
                    <a:pt x="123692" y="172850"/>
                  </a:cubicBezTo>
                  <a:cubicBezTo>
                    <a:pt x="123692" y="172824"/>
                    <a:pt x="123692" y="172798"/>
                    <a:pt x="123718" y="172772"/>
                  </a:cubicBezTo>
                  <a:cubicBezTo>
                    <a:pt x="123744" y="172643"/>
                    <a:pt x="123718" y="172489"/>
                    <a:pt x="123796" y="172386"/>
                  </a:cubicBezTo>
                  <a:cubicBezTo>
                    <a:pt x="123796" y="172386"/>
                    <a:pt x="123796" y="172334"/>
                    <a:pt x="123770" y="172334"/>
                  </a:cubicBezTo>
                  <a:lnTo>
                    <a:pt x="123692" y="172282"/>
                  </a:lnTo>
                  <a:cubicBezTo>
                    <a:pt x="123692" y="172257"/>
                    <a:pt x="123718" y="172231"/>
                    <a:pt x="123744" y="172231"/>
                  </a:cubicBezTo>
                  <a:cubicBezTo>
                    <a:pt x="123744" y="172205"/>
                    <a:pt x="123796" y="172179"/>
                    <a:pt x="123770" y="172153"/>
                  </a:cubicBezTo>
                  <a:cubicBezTo>
                    <a:pt x="123692" y="172076"/>
                    <a:pt x="123718" y="171973"/>
                    <a:pt x="123692" y="171870"/>
                  </a:cubicBezTo>
                  <a:cubicBezTo>
                    <a:pt x="123667" y="171767"/>
                    <a:pt x="123744" y="171638"/>
                    <a:pt x="123718" y="171534"/>
                  </a:cubicBezTo>
                  <a:cubicBezTo>
                    <a:pt x="123667" y="171483"/>
                    <a:pt x="123692" y="171405"/>
                    <a:pt x="123667" y="171354"/>
                  </a:cubicBezTo>
                  <a:cubicBezTo>
                    <a:pt x="123615" y="171302"/>
                    <a:pt x="123667" y="171277"/>
                    <a:pt x="123692" y="171225"/>
                  </a:cubicBezTo>
                  <a:cubicBezTo>
                    <a:pt x="123744" y="171199"/>
                    <a:pt x="123744" y="171122"/>
                    <a:pt x="123692" y="171096"/>
                  </a:cubicBezTo>
                  <a:cubicBezTo>
                    <a:pt x="123667" y="171070"/>
                    <a:pt x="123667" y="171044"/>
                    <a:pt x="123667" y="171019"/>
                  </a:cubicBezTo>
                  <a:cubicBezTo>
                    <a:pt x="123667" y="170941"/>
                    <a:pt x="123667" y="170864"/>
                    <a:pt x="123667" y="170761"/>
                  </a:cubicBezTo>
                  <a:cubicBezTo>
                    <a:pt x="123667" y="170709"/>
                    <a:pt x="123692" y="170709"/>
                    <a:pt x="123744" y="170683"/>
                  </a:cubicBezTo>
                  <a:lnTo>
                    <a:pt x="123744" y="170606"/>
                  </a:lnTo>
                  <a:lnTo>
                    <a:pt x="123692" y="170554"/>
                  </a:lnTo>
                  <a:cubicBezTo>
                    <a:pt x="123589" y="170477"/>
                    <a:pt x="123692" y="170425"/>
                    <a:pt x="123692" y="170374"/>
                  </a:cubicBezTo>
                  <a:cubicBezTo>
                    <a:pt x="123589" y="170374"/>
                    <a:pt x="123589" y="170348"/>
                    <a:pt x="123641" y="170271"/>
                  </a:cubicBezTo>
                  <a:cubicBezTo>
                    <a:pt x="123615" y="170219"/>
                    <a:pt x="123641" y="170168"/>
                    <a:pt x="123692" y="170142"/>
                  </a:cubicBezTo>
                  <a:cubicBezTo>
                    <a:pt x="123692" y="170116"/>
                    <a:pt x="123692" y="170116"/>
                    <a:pt x="123692" y="170090"/>
                  </a:cubicBezTo>
                  <a:cubicBezTo>
                    <a:pt x="123641" y="170013"/>
                    <a:pt x="123589" y="169935"/>
                    <a:pt x="123692" y="169858"/>
                  </a:cubicBezTo>
                  <a:lnTo>
                    <a:pt x="123692" y="169806"/>
                  </a:lnTo>
                  <a:lnTo>
                    <a:pt x="123615" y="169781"/>
                  </a:lnTo>
                  <a:lnTo>
                    <a:pt x="123641" y="169755"/>
                  </a:lnTo>
                  <a:lnTo>
                    <a:pt x="123718" y="169626"/>
                  </a:lnTo>
                  <a:cubicBezTo>
                    <a:pt x="123667" y="169626"/>
                    <a:pt x="123641" y="169600"/>
                    <a:pt x="123641" y="169574"/>
                  </a:cubicBezTo>
                  <a:cubicBezTo>
                    <a:pt x="123667" y="169549"/>
                    <a:pt x="123667" y="169523"/>
                    <a:pt x="123667" y="169497"/>
                  </a:cubicBezTo>
                  <a:cubicBezTo>
                    <a:pt x="123667" y="169420"/>
                    <a:pt x="123718" y="169394"/>
                    <a:pt x="123770" y="169394"/>
                  </a:cubicBezTo>
                  <a:cubicBezTo>
                    <a:pt x="123847" y="169394"/>
                    <a:pt x="123821" y="169368"/>
                    <a:pt x="123873" y="169342"/>
                  </a:cubicBezTo>
                  <a:lnTo>
                    <a:pt x="123925" y="169342"/>
                  </a:lnTo>
                  <a:cubicBezTo>
                    <a:pt x="123950" y="169342"/>
                    <a:pt x="123950" y="169342"/>
                    <a:pt x="123950" y="169368"/>
                  </a:cubicBezTo>
                  <a:cubicBezTo>
                    <a:pt x="123950" y="169381"/>
                    <a:pt x="123944" y="169381"/>
                    <a:pt x="123938" y="169381"/>
                  </a:cubicBezTo>
                  <a:cubicBezTo>
                    <a:pt x="123931" y="169381"/>
                    <a:pt x="123925" y="169381"/>
                    <a:pt x="123925" y="169394"/>
                  </a:cubicBezTo>
                  <a:lnTo>
                    <a:pt x="123925" y="169445"/>
                  </a:lnTo>
                  <a:cubicBezTo>
                    <a:pt x="123943" y="169455"/>
                    <a:pt x="123962" y="169461"/>
                    <a:pt x="123980" y="169461"/>
                  </a:cubicBezTo>
                  <a:cubicBezTo>
                    <a:pt x="124010" y="169461"/>
                    <a:pt x="124037" y="169443"/>
                    <a:pt x="124054" y="169394"/>
                  </a:cubicBezTo>
                  <a:cubicBezTo>
                    <a:pt x="124054" y="169368"/>
                    <a:pt x="124079" y="169368"/>
                    <a:pt x="124079" y="169342"/>
                  </a:cubicBezTo>
                  <a:cubicBezTo>
                    <a:pt x="124028" y="169265"/>
                    <a:pt x="124028" y="169162"/>
                    <a:pt x="123976" y="169110"/>
                  </a:cubicBezTo>
                  <a:cubicBezTo>
                    <a:pt x="123925" y="169110"/>
                    <a:pt x="123873" y="169084"/>
                    <a:pt x="123873" y="169007"/>
                  </a:cubicBezTo>
                  <a:cubicBezTo>
                    <a:pt x="123873" y="168955"/>
                    <a:pt x="123925" y="168930"/>
                    <a:pt x="123976" y="168930"/>
                  </a:cubicBezTo>
                  <a:cubicBezTo>
                    <a:pt x="124002" y="168826"/>
                    <a:pt x="123950" y="168723"/>
                    <a:pt x="124054" y="168620"/>
                  </a:cubicBezTo>
                  <a:cubicBezTo>
                    <a:pt x="124105" y="168543"/>
                    <a:pt x="124131" y="168465"/>
                    <a:pt x="124105" y="168362"/>
                  </a:cubicBezTo>
                  <a:cubicBezTo>
                    <a:pt x="124079" y="168285"/>
                    <a:pt x="124079" y="168182"/>
                    <a:pt x="124131" y="168104"/>
                  </a:cubicBezTo>
                  <a:cubicBezTo>
                    <a:pt x="124131" y="168078"/>
                    <a:pt x="124157" y="167975"/>
                    <a:pt x="124028" y="167975"/>
                  </a:cubicBezTo>
                  <a:cubicBezTo>
                    <a:pt x="123925" y="167975"/>
                    <a:pt x="123950" y="167898"/>
                    <a:pt x="123950" y="167846"/>
                  </a:cubicBezTo>
                  <a:cubicBezTo>
                    <a:pt x="123950" y="167795"/>
                    <a:pt x="123950" y="167743"/>
                    <a:pt x="124002" y="167692"/>
                  </a:cubicBezTo>
                  <a:cubicBezTo>
                    <a:pt x="124054" y="167511"/>
                    <a:pt x="124105" y="167331"/>
                    <a:pt x="124105" y="167150"/>
                  </a:cubicBezTo>
                  <a:cubicBezTo>
                    <a:pt x="124105" y="167047"/>
                    <a:pt x="124183" y="166969"/>
                    <a:pt x="124157" y="166866"/>
                  </a:cubicBezTo>
                  <a:cubicBezTo>
                    <a:pt x="124105" y="166840"/>
                    <a:pt x="124105" y="166840"/>
                    <a:pt x="124157" y="166763"/>
                  </a:cubicBezTo>
                  <a:lnTo>
                    <a:pt x="124157" y="166737"/>
                  </a:lnTo>
                  <a:cubicBezTo>
                    <a:pt x="124105" y="166712"/>
                    <a:pt x="124105" y="166660"/>
                    <a:pt x="124131" y="166608"/>
                  </a:cubicBezTo>
                  <a:cubicBezTo>
                    <a:pt x="124131" y="166583"/>
                    <a:pt x="124157" y="166557"/>
                    <a:pt x="124157" y="166557"/>
                  </a:cubicBezTo>
                  <a:cubicBezTo>
                    <a:pt x="124157" y="166479"/>
                    <a:pt x="124131" y="166402"/>
                    <a:pt x="124131" y="166325"/>
                  </a:cubicBezTo>
                  <a:cubicBezTo>
                    <a:pt x="124131" y="166299"/>
                    <a:pt x="124157" y="166273"/>
                    <a:pt x="124183" y="166273"/>
                  </a:cubicBezTo>
                  <a:lnTo>
                    <a:pt x="124131" y="166144"/>
                  </a:lnTo>
                  <a:cubicBezTo>
                    <a:pt x="124079" y="166144"/>
                    <a:pt x="124028" y="166144"/>
                    <a:pt x="124054" y="166093"/>
                  </a:cubicBezTo>
                  <a:cubicBezTo>
                    <a:pt x="124079" y="165989"/>
                    <a:pt x="124105" y="165860"/>
                    <a:pt x="124131" y="165757"/>
                  </a:cubicBezTo>
                  <a:cubicBezTo>
                    <a:pt x="124131" y="165680"/>
                    <a:pt x="124131" y="165628"/>
                    <a:pt x="124183" y="165577"/>
                  </a:cubicBezTo>
                  <a:lnTo>
                    <a:pt x="124183" y="165448"/>
                  </a:lnTo>
                  <a:cubicBezTo>
                    <a:pt x="124183" y="165370"/>
                    <a:pt x="124260" y="165370"/>
                    <a:pt x="124286" y="165293"/>
                  </a:cubicBezTo>
                  <a:cubicBezTo>
                    <a:pt x="124260" y="165241"/>
                    <a:pt x="124260" y="165190"/>
                    <a:pt x="124234" y="165138"/>
                  </a:cubicBezTo>
                  <a:cubicBezTo>
                    <a:pt x="124234" y="165061"/>
                    <a:pt x="124208" y="164958"/>
                    <a:pt x="124286" y="164906"/>
                  </a:cubicBezTo>
                  <a:lnTo>
                    <a:pt x="124286" y="164855"/>
                  </a:lnTo>
                  <a:cubicBezTo>
                    <a:pt x="124286" y="164829"/>
                    <a:pt x="124286" y="164777"/>
                    <a:pt x="124311" y="164751"/>
                  </a:cubicBezTo>
                  <a:cubicBezTo>
                    <a:pt x="124363" y="164700"/>
                    <a:pt x="124363" y="164622"/>
                    <a:pt x="124337" y="164571"/>
                  </a:cubicBezTo>
                  <a:cubicBezTo>
                    <a:pt x="124311" y="164519"/>
                    <a:pt x="124311" y="164494"/>
                    <a:pt x="124311" y="164442"/>
                  </a:cubicBezTo>
                  <a:cubicBezTo>
                    <a:pt x="124337" y="164390"/>
                    <a:pt x="124363" y="164313"/>
                    <a:pt x="124415" y="164287"/>
                  </a:cubicBezTo>
                  <a:cubicBezTo>
                    <a:pt x="124415" y="164261"/>
                    <a:pt x="124415" y="164236"/>
                    <a:pt x="124415" y="164236"/>
                  </a:cubicBezTo>
                  <a:cubicBezTo>
                    <a:pt x="124389" y="164210"/>
                    <a:pt x="124389" y="164184"/>
                    <a:pt x="124389" y="164158"/>
                  </a:cubicBezTo>
                  <a:cubicBezTo>
                    <a:pt x="124363" y="164107"/>
                    <a:pt x="124363" y="164055"/>
                    <a:pt x="124363" y="164004"/>
                  </a:cubicBezTo>
                  <a:cubicBezTo>
                    <a:pt x="124363" y="163978"/>
                    <a:pt x="124415" y="163952"/>
                    <a:pt x="124466" y="163926"/>
                  </a:cubicBezTo>
                  <a:cubicBezTo>
                    <a:pt x="124492" y="163900"/>
                    <a:pt x="124492" y="163849"/>
                    <a:pt x="124492" y="163823"/>
                  </a:cubicBezTo>
                  <a:cubicBezTo>
                    <a:pt x="124492" y="163797"/>
                    <a:pt x="124492" y="163746"/>
                    <a:pt x="124544" y="163694"/>
                  </a:cubicBezTo>
                  <a:cubicBezTo>
                    <a:pt x="124621" y="163668"/>
                    <a:pt x="124595" y="163565"/>
                    <a:pt x="124569" y="163488"/>
                  </a:cubicBezTo>
                  <a:cubicBezTo>
                    <a:pt x="124440" y="163488"/>
                    <a:pt x="124492" y="163385"/>
                    <a:pt x="124466" y="163307"/>
                  </a:cubicBezTo>
                  <a:cubicBezTo>
                    <a:pt x="124440" y="163178"/>
                    <a:pt x="124440" y="163049"/>
                    <a:pt x="124415" y="162920"/>
                  </a:cubicBezTo>
                  <a:cubicBezTo>
                    <a:pt x="124337" y="162791"/>
                    <a:pt x="124337" y="162611"/>
                    <a:pt x="124415" y="162482"/>
                  </a:cubicBezTo>
                  <a:lnTo>
                    <a:pt x="124415" y="162353"/>
                  </a:lnTo>
                  <a:cubicBezTo>
                    <a:pt x="124415" y="162301"/>
                    <a:pt x="124440" y="162250"/>
                    <a:pt x="124492" y="162224"/>
                  </a:cubicBezTo>
                  <a:cubicBezTo>
                    <a:pt x="124492" y="162198"/>
                    <a:pt x="124492" y="162147"/>
                    <a:pt x="124415" y="162121"/>
                  </a:cubicBezTo>
                  <a:cubicBezTo>
                    <a:pt x="124407" y="162117"/>
                    <a:pt x="124402" y="162116"/>
                    <a:pt x="124398" y="162116"/>
                  </a:cubicBezTo>
                  <a:cubicBezTo>
                    <a:pt x="124377" y="162116"/>
                    <a:pt x="124415" y="162172"/>
                    <a:pt x="124415" y="162172"/>
                  </a:cubicBezTo>
                  <a:cubicBezTo>
                    <a:pt x="124389" y="162172"/>
                    <a:pt x="124363" y="162147"/>
                    <a:pt x="124389" y="162121"/>
                  </a:cubicBezTo>
                  <a:cubicBezTo>
                    <a:pt x="124363" y="162069"/>
                    <a:pt x="124389" y="162043"/>
                    <a:pt x="124415" y="162018"/>
                  </a:cubicBezTo>
                  <a:cubicBezTo>
                    <a:pt x="124415" y="161966"/>
                    <a:pt x="124337" y="161940"/>
                    <a:pt x="124363" y="161914"/>
                  </a:cubicBezTo>
                  <a:cubicBezTo>
                    <a:pt x="124389" y="161889"/>
                    <a:pt x="124492" y="161837"/>
                    <a:pt x="124440" y="161734"/>
                  </a:cubicBezTo>
                  <a:cubicBezTo>
                    <a:pt x="124389" y="161631"/>
                    <a:pt x="124466" y="161605"/>
                    <a:pt x="124440" y="161528"/>
                  </a:cubicBezTo>
                  <a:cubicBezTo>
                    <a:pt x="124440" y="161373"/>
                    <a:pt x="124440" y="161244"/>
                    <a:pt x="124440" y="161089"/>
                  </a:cubicBezTo>
                  <a:lnTo>
                    <a:pt x="124363" y="161089"/>
                  </a:lnTo>
                  <a:lnTo>
                    <a:pt x="124363" y="161244"/>
                  </a:lnTo>
                  <a:cubicBezTo>
                    <a:pt x="124363" y="161270"/>
                    <a:pt x="124363" y="161270"/>
                    <a:pt x="124337" y="161270"/>
                  </a:cubicBezTo>
                  <a:cubicBezTo>
                    <a:pt x="124337" y="161277"/>
                    <a:pt x="124335" y="161280"/>
                    <a:pt x="124332" y="161280"/>
                  </a:cubicBezTo>
                  <a:cubicBezTo>
                    <a:pt x="124324" y="161280"/>
                    <a:pt x="124311" y="161262"/>
                    <a:pt x="124311" y="161244"/>
                  </a:cubicBezTo>
                  <a:cubicBezTo>
                    <a:pt x="124311" y="161244"/>
                    <a:pt x="124260" y="161141"/>
                    <a:pt x="124311" y="161115"/>
                  </a:cubicBezTo>
                  <a:lnTo>
                    <a:pt x="124389" y="160934"/>
                  </a:lnTo>
                  <a:lnTo>
                    <a:pt x="124389" y="160934"/>
                  </a:lnTo>
                  <a:cubicBezTo>
                    <a:pt x="124363" y="160941"/>
                    <a:pt x="124340" y="160944"/>
                    <a:pt x="124321" y="160944"/>
                  </a:cubicBezTo>
                  <a:cubicBezTo>
                    <a:pt x="124263" y="160944"/>
                    <a:pt x="124234" y="160915"/>
                    <a:pt x="124234" y="160857"/>
                  </a:cubicBezTo>
                  <a:cubicBezTo>
                    <a:pt x="124234" y="160831"/>
                    <a:pt x="124260" y="160805"/>
                    <a:pt x="124260" y="160754"/>
                  </a:cubicBezTo>
                  <a:cubicBezTo>
                    <a:pt x="124260" y="160677"/>
                    <a:pt x="124260" y="160599"/>
                    <a:pt x="124208" y="160548"/>
                  </a:cubicBezTo>
                  <a:cubicBezTo>
                    <a:pt x="124157" y="160470"/>
                    <a:pt x="124157" y="160470"/>
                    <a:pt x="124208" y="160419"/>
                  </a:cubicBezTo>
                  <a:cubicBezTo>
                    <a:pt x="124221" y="160431"/>
                    <a:pt x="124234" y="160438"/>
                    <a:pt x="124244" y="160438"/>
                  </a:cubicBezTo>
                  <a:cubicBezTo>
                    <a:pt x="124253" y="160438"/>
                    <a:pt x="124260" y="160431"/>
                    <a:pt x="124260" y="160419"/>
                  </a:cubicBezTo>
                  <a:cubicBezTo>
                    <a:pt x="124311" y="160393"/>
                    <a:pt x="124311" y="160367"/>
                    <a:pt x="124363" y="160341"/>
                  </a:cubicBezTo>
                  <a:cubicBezTo>
                    <a:pt x="124389" y="160315"/>
                    <a:pt x="124440" y="160290"/>
                    <a:pt x="124466" y="160264"/>
                  </a:cubicBezTo>
                  <a:cubicBezTo>
                    <a:pt x="124518" y="160083"/>
                    <a:pt x="124492" y="159903"/>
                    <a:pt x="124415" y="159748"/>
                  </a:cubicBezTo>
                  <a:cubicBezTo>
                    <a:pt x="124363" y="159619"/>
                    <a:pt x="124389" y="159567"/>
                    <a:pt x="124492" y="159516"/>
                  </a:cubicBezTo>
                  <a:lnTo>
                    <a:pt x="124492" y="159464"/>
                  </a:lnTo>
                  <a:cubicBezTo>
                    <a:pt x="124440" y="159439"/>
                    <a:pt x="124337" y="159464"/>
                    <a:pt x="124363" y="159335"/>
                  </a:cubicBezTo>
                  <a:cubicBezTo>
                    <a:pt x="124363" y="159284"/>
                    <a:pt x="124389" y="159232"/>
                    <a:pt x="124337" y="159206"/>
                  </a:cubicBezTo>
                  <a:cubicBezTo>
                    <a:pt x="124286" y="159206"/>
                    <a:pt x="124260" y="159155"/>
                    <a:pt x="124286" y="159103"/>
                  </a:cubicBezTo>
                  <a:cubicBezTo>
                    <a:pt x="124337" y="158974"/>
                    <a:pt x="124337" y="158820"/>
                    <a:pt x="124286" y="158691"/>
                  </a:cubicBezTo>
                  <a:cubicBezTo>
                    <a:pt x="124260" y="158587"/>
                    <a:pt x="124260" y="158510"/>
                    <a:pt x="124234" y="158433"/>
                  </a:cubicBezTo>
                  <a:cubicBezTo>
                    <a:pt x="124234" y="158355"/>
                    <a:pt x="124183" y="158278"/>
                    <a:pt x="124234" y="158226"/>
                  </a:cubicBezTo>
                  <a:lnTo>
                    <a:pt x="124234" y="158201"/>
                  </a:lnTo>
                  <a:cubicBezTo>
                    <a:pt x="124234" y="158175"/>
                    <a:pt x="124234" y="158175"/>
                    <a:pt x="124234" y="158175"/>
                  </a:cubicBezTo>
                  <a:cubicBezTo>
                    <a:pt x="124183" y="158149"/>
                    <a:pt x="124208" y="158123"/>
                    <a:pt x="124234" y="158097"/>
                  </a:cubicBezTo>
                  <a:cubicBezTo>
                    <a:pt x="124234" y="158020"/>
                    <a:pt x="124260" y="157943"/>
                    <a:pt x="124157" y="157917"/>
                  </a:cubicBezTo>
                  <a:cubicBezTo>
                    <a:pt x="124157" y="157917"/>
                    <a:pt x="124157" y="157865"/>
                    <a:pt x="124131" y="157840"/>
                  </a:cubicBezTo>
                  <a:cubicBezTo>
                    <a:pt x="124079" y="157736"/>
                    <a:pt x="124054" y="157633"/>
                    <a:pt x="124079" y="157530"/>
                  </a:cubicBezTo>
                  <a:lnTo>
                    <a:pt x="124079" y="157427"/>
                  </a:lnTo>
                  <a:lnTo>
                    <a:pt x="124028" y="157427"/>
                  </a:lnTo>
                  <a:cubicBezTo>
                    <a:pt x="124028" y="157453"/>
                    <a:pt x="124028" y="157504"/>
                    <a:pt x="124002" y="157504"/>
                  </a:cubicBezTo>
                  <a:cubicBezTo>
                    <a:pt x="123950" y="157478"/>
                    <a:pt x="123976" y="157453"/>
                    <a:pt x="123976" y="157427"/>
                  </a:cubicBezTo>
                  <a:cubicBezTo>
                    <a:pt x="123976" y="157401"/>
                    <a:pt x="124002" y="157401"/>
                    <a:pt x="124028" y="157375"/>
                  </a:cubicBezTo>
                  <a:cubicBezTo>
                    <a:pt x="124028" y="157349"/>
                    <a:pt x="124028" y="157349"/>
                    <a:pt x="124028" y="157324"/>
                  </a:cubicBezTo>
                  <a:lnTo>
                    <a:pt x="124028" y="157246"/>
                  </a:lnTo>
                  <a:lnTo>
                    <a:pt x="123950" y="157246"/>
                  </a:lnTo>
                  <a:cubicBezTo>
                    <a:pt x="123899" y="157246"/>
                    <a:pt x="123873" y="157246"/>
                    <a:pt x="123847" y="157195"/>
                  </a:cubicBezTo>
                  <a:lnTo>
                    <a:pt x="123847" y="157092"/>
                  </a:lnTo>
                  <a:cubicBezTo>
                    <a:pt x="123770" y="157014"/>
                    <a:pt x="123821" y="156859"/>
                    <a:pt x="123744" y="156782"/>
                  </a:cubicBezTo>
                  <a:cubicBezTo>
                    <a:pt x="123692" y="156679"/>
                    <a:pt x="123718" y="156679"/>
                    <a:pt x="123770" y="156627"/>
                  </a:cubicBezTo>
                  <a:cubicBezTo>
                    <a:pt x="123847" y="156602"/>
                    <a:pt x="123796" y="156524"/>
                    <a:pt x="123821" y="156473"/>
                  </a:cubicBezTo>
                  <a:cubicBezTo>
                    <a:pt x="123847" y="156421"/>
                    <a:pt x="123847" y="156395"/>
                    <a:pt x="123796" y="156369"/>
                  </a:cubicBezTo>
                  <a:cubicBezTo>
                    <a:pt x="123692" y="156266"/>
                    <a:pt x="123744" y="156163"/>
                    <a:pt x="123744" y="156034"/>
                  </a:cubicBezTo>
                  <a:cubicBezTo>
                    <a:pt x="123744" y="156008"/>
                    <a:pt x="123744" y="155957"/>
                    <a:pt x="123718" y="155931"/>
                  </a:cubicBezTo>
                  <a:cubicBezTo>
                    <a:pt x="123744" y="155879"/>
                    <a:pt x="123718" y="155828"/>
                    <a:pt x="123667" y="155802"/>
                  </a:cubicBezTo>
                  <a:cubicBezTo>
                    <a:pt x="123589" y="155776"/>
                    <a:pt x="123615" y="155699"/>
                    <a:pt x="123641" y="155647"/>
                  </a:cubicBezTo>
                  <a:cubicBezTo>
                    <a:pt x="123564" y="155596"/>
                    <a:pt x="123564" y="155544"/>
                    <a:pt x="123615" y="155493"/>
                  </a:cubicBezTo>
                  <a:cubicBezTo>
                    <a:pt x="123667" y="155441"/>
                    <a:pt x="123692" y="155338"/>
                    <a:pt x="123692" y="155260"/>
                  </a:cubicBezTo>
                  <a:cubicBezTo>
                    <a:pt x="123667" y="155235"/>
                    <a:pt x="123667" y="155209"/>
                    <a:pt x="123692" y="155183"/>
                  </a:cubicBezTo>
                  <a:cubicBezTo>
                    <a:pt x="123718" y="155080"/>
                    <a:pt x="123718" y="155080"/>
                    <a:pt x="123641" y="155028"/>
                  </a:cubicBezTo>
                  <a:cubicBezTo>
                    <a:pt x="123615" y="155028"/>
                    <a:pt x="123589" y="155028"/>
                    <a:pt x="123589" y="155003"/>
                  </a:cubicBezTo>
                  <a:cubicBezTo>
                    <a:pt x="123538" y="155003"/>
                    <a:pt x="123538" y="154951"/>
                    <a:pt x="123538" y="154925"/>
                  </a:cubicBezTo>
                  <a:cubicBezTo>
                    <a:pt x="123557" y="154887"/>
                    <a:pt x="123576" y="154863"/>
                    <a:pt x="123605" y="154863"/>
                  </a:cubicBezTo>
                  <a:cubicBezTo>
                    <a:pt x="123615" y="154863"/>
                    <a:pt x="123627" y="154867"/>
                    <a:pt x="123641" y="154874"/>
                  </a:cubicBezTo>
                  <a:cubicBezTo>
                    <a:pt x="123651" y="154893"/>
                    <a:pt x="123668" y="154902"/>
                    <a:pt x="123687" y="154902"/>
                  </a:cubicBezTo>
                  <a:cubicBezTo>
                    <a:pt x="123718" y="154902"/>
                    <a:pt x="123754" y="154880"/>
                    <a:pt x="123770" y="154848"/>
                  </a:cubicBezTo>
                  <a:cubicBezTo>
                    <a:pt x="123796" y="154770"/>
                    <a:pt x="123847" y="154719"/>
                    <a:pt x="123821" y="154641"/>
                  </a:cubicBezTo>
                  <a:cubicBezTo>
                    <a:pt x="123821" y="154590"/>
                    <a:pt x="123821" y="154538"/>
                    <a:pt x="123873" y="154487"/>
                  </a:cubicBezTo>
                  <a:lnTo>
                    <a:pt x="123873" y="154461"/>
                  </a:lnTo>
                  <a:lnTo>
                    <a:pt x="123873" y="154435"/>
                  </a:lnTo>
                  <a:cubicBezTo>
                    <a:pt x="123873" y="154358"/>
                    <a:pt x="123847" y="154306"/>
                    <a:pt x="123847" y="154229"/>
                  </a:cubicBezTo>
                  <a:cubicBezTo>
                    <a:pt x="123821" y="154177"/>
                    <a:pt x="123821" y="154126"/>
                    <a:pt x="123873" y="154074"/>
                  </a:cubicBezTo>
                  <a:cubicBezTo>
                    <a:pt x="123950" y="153919"/>
                    <a:pt x="123976" y="153739"/>
                    <a:pt x="123976" y="153584"/>
                  </a:cubicBezTo>
                  <a:cubicBezTo>
                    <a:pt x="123976" y="153507"/>
                    <a:pt x="124079" y="153429"/>
                    <a:pt x="123976" y="153352"/>
                  </a:cubicBezTo>
                  <a:cubicBezTo>
                    <a:pt x="123976" y="153326"/>
                    <a:pt x="123925" y="153300"/>
                    <a:pt x="123925" y="153300"/>
                  </a:cubicBezTo>
                  <a:cubicBezTo>
                    <a:pt x="124002" y="153120"/>
                    <a:pt x="123796" y="152991"/>
                    <a:pt x="123899" y="152836"/>
                  </a:cubicBezTo>
                  <a:lnTo>
                    <a:pt x="123925" y="152785"/>
                  </a:lnTo>
                  <a:cubicBezTo>
                    <a:pt x="123821" y="152785"/>
                    <a:pt x="123821" y="152785"/>
                    <a:pt x="123821" y="152862"/>
                  </a:cubicBezTo>
                  <a:lnTo>
                    <a:pt x="123821" y="152913"/>
                  </a:lnTo>
                  <a:cubicBezTo>
                    <a:pt x="123821" y="152971"/>
                    <a:pt x="123790" y="152988"/>
                    <a:pt x="123757" y="152988"/>
                  </a:cubicBezTo>
                  <a:cubicBezTo>
                    <a:pt x="123731" y="152988"/>
                    <a:pt x="123704" y="152977"/>
                    <a:pt x="123692" y="152965"/>
                  </a:cubicBezTo>
                  <a:cubicBezTo>
                    <a:pt x="123692" y="152862"/>
                    <a:pt x="123718" y="152733"/>
                    <a:pt x="123744" y="152656"/>
                  </a:cubicBezTo>
                  <a:cubicBezTo>
                    <a:pt x="123641" y="152656"/>
                    <a:pt x="123615" y="152785"/>
                    <a:pt x="123589" y="152785"/>
                  </a:cubicBezTo>
                  <a:cubicBezTo>
                    <a:pt x="123564" y="152759"/>
                    <a:pt x="123589" y="152759"/>
                    <a:pt x="123589" y="152759"/>
                  </a:cubicBezTo>
                  <a:cubicBezTo>
                    <a:pt x="123615" y="152604"/>
                    <a:pt x="123589" y="152475"/>
                    <a:pt x="123512" y="152346"/>
                  </a:cubicBezTo>
                  <a:cubicBezTo>
                    <a:pt x="123486" y="152346"/>
                    <a:pt x="123460" y="152320"/>
                    <a:pt x="123435" y="152320"/>
                  </a:cubicBezTo>
                  <a:lnTo>
                    <a:pt x="123357" y="152320"/>
                  </a:lnTo>
                  <a:cubicBezTo>
                    <a:pt x="123306" y="152320"/>
                    <a:pt x="123280" y="152295"/>
                    <a:pt x="123280" y="152269"/>
                  </a:cubicBezTo>
                  <a:cubicBezTo>
                    <a:pt x="123280" y="152217"/>
                    <a:pt x="123306" y="152191"/>
                    <a:pt x="123357" y="152191"/>
                  </a:cubicBezTo>
                  <a:cubicBezTo>
                    <a:pt x="123396" y="152191"/>
                    <a:pt x="123464" y="152235"/>
                    <a:pt x="123506" y="152235"/>
                  </a:cubicBezTo>
                  <a:cubicBezTo>
                    <a:pt x="123520" y="152235"/>
                    <a:pt x="123531" y="152230"/>
                    <a:pt x="123538" y="152217"/>
                  </a:cubicBezTo>
                  <a:cubicBezTo>
                    <a:pt x="123589" y="152140"/>
                    <a:pt x="123615" y="152062"/>
                    <a:pt x="123564" y="151985"/>
                  </a:cubicBezTo>
                  <a:cubicBezTo>
                    <a:pt x="123538" y="151908"/>
                    <a:pt x="123641" y="151882"/>
                    <a:pt x="123667" y="151804"/>
                  </a:cubicBezTo>
                  <a:lnTo>
                    <a:pt x="123667" y="151650"/>
                  </a:lnTo>
                  <a:cubicBezTo>
                    <a:pt x="123650" y="151641"/>
                    <a:pt x="123638" y="151638"/>
                    <a:pt x="123629" y="151638"/>
                  </a:cubicBezTo>
                  <a:cubicBezTo>
                    <a:pt x="123612" y="151638"/>
                    <a:pt x="123607" y="151650"/>
                    <a:pt x="123589" y="151650"/>
                  </a:cubicBezTo>
                  <a:cubicBezTo>
                    <a:pt x="123576" y="151650"/>
                    <a:pt x="123557" y="151656"/>
                    <a:pt x="123538" y="151656"/>
                  </a:cubicBezTo>
                  <a:cubicBezTo>
                    <a:pt x="123518" y="151656"/>
                    <a:pt x="123499" y="151650"/>
                    <a:pt x="123486" y="151624"/>
                  </a:cubicBezTo>
                  <a:cubicBezTo>
                    <a:pt x="123409" y="151572"/>
                    <a:pt x="123409" y="151469"/>
                    <a:pt x="123435" y="151418"/>
                  </a:cubicBezTo>
                  <a:cubicBezTo>
                    <a:pt x="123453" y="151380"/>
                    <a:pt x="123486" y="151356"/>
                    <a:pt x="123523" y="151356"/>
                  </a:cubicBezTo>
                  <a:cubicBezTo>
                    <a:pt x="123536" y="151356"/>
                    <a:pt x="123550" y="151359"/>
                    <a:pt x="123564" y="151366"/>
                  </a:cubicBezTo>
                  <a:cubicBezTo>
                    <a:pt x="123615" y="151366"/>
                    <a:pt x="123667" y="151392"/>
                    <a:pt x="123718" y="151418"/>
                  </a:cubicBezTo>
                  <a:lnTo>
                    <a:pt x="123718" y="151366"/>
                  </a:lnTo>
                  <a:cubicBezTo>
                    <a:pt x="123667" y="151314"/>
                    <a:pt x="123667" y="151263"/>
                    <a:pt x="123718" y="151237"/>
                  </a:cubicBezTo>
                  <a:lnTo>
                    <a:pt x="123718" y="151185"/>
                  </a:lnTo>
                  <a:cubicBezTo>
                    <a:pt x="123692" y="151160"/>
                    <a:pt x="123692" y="151134"/>
                    <a:pt x="123667" y="151134"/>
                  </a:cubicBezTo>
                  <a:lnTo>
                    <a:pt x="123538" y="151185"/>
                  </a:lnTo>
                  <a:cubicBezTo>
                    <a:pt x="123506" y="151196"/>
                    <a:pt x="123482" y="151202"/>
                    <a:pt x="123466" y="151202"/>
                  </a:cubicBezTo>
                  <a:cubicBezTo>
                    <a:pt x="123443" y="151202"/>
                    <a:pt x="123435" y="151190"/>
                    <a:pt x="123435" y="151160"/>
                  </a:cubicBezTo>
                  <a:cubicBezTo>
                    <a:pt x="123460" y="151108"/>
                    <a:pt x="123460" y="151057"/>
                    <a:pt x="123486" y="151005"/>
                  </a:cubicBezTo>
                  <a:cubicBezTo>
                    <a:pt x="123460" y="151005"/>
                    <a:pt x="123435" y="151005"/>
                    <a:pt x="123435" y="150953"/>
                  </a:cubicBezTo>
                  <a:cubicBezTo>
                    <a:pt x="123435" y="150876"/>
                    <a:pt x="123460" y="150799"/>
                    <a:pt x="123486" y="150721"/>
                  </a:cubicBezTo>
                  <a:cubicBezTo>
                    <a:pt x="123460" y="150721"/>
                    <a:pt x="123435" y="150695"/>
                    <a:pt x="123435" y="150670"/>
                  </a:cubicBezTo>
                  <a:lnTo>
                    <a:pt x="123435" y="150283"/>
                  </a:lnTo>
                  <a:cubicBezTo>
                    <a:pt x="123409" y="150231"/>
                    <a:pt x="123383" y="150180"/>
                    <a:pt x="123383" y="150128"/>
                  </a:cubicBezTo>
                  <a:cubicBezTo>
                    <a:pt x="123409" y="150051"/>
                    <a:pt x="123409" y="149948"/>
                    <a:pt x="123383" y="149870"/>
                  </a:cubicBezTo>
                  <a:cubicBezTo>
                    <a:pt x="123331" y="149741"/>
                    <a:pt x="123460" y="149664"/>
                    <a:pt x="123435" y="149561"/>
                  </a:cubicBezTo>
                  <a:cubicBezTo>
                    <a:pt x="123435" y="149509"/>
                    <a:pt x="123486" y="149483"/>
                    <a:pt x="123538" y="149483"/>
                  </a:cubicBezTo>
                  <a:cubicBezTo>
                    <a:pt x="123589" y="149509"/>
                    <a:pt x="123615" y="149509"/>
                    <a:pt x="123641" y="149535"/>
                  </a:cubicBezTo>
                  <a:cubicBezTo>
                    <a:pt x="123692" y="149458"/>
                    <a:pt x="123692" y="149380"/>
                    <a:pt x="123667" y="149303"/>
                  </a:cubicBezTo>
                  <a:cubicBezTo>
                    <a:pt x="123641" y="149303"/>
                    <a:pt x="123589" y="149303"/>
                    <a:pt x="123615" y="149251"/>
                  </a:cubicBezTo>
                  <a:cubicBezTo>
                    <a:pt x="123667" y="149200"/>
                    <a:pt x="123718" y="149174"/>
                    <a:pt x="123770" y="149122"/>
                  </a:cubicBezTo>
                  <a:cubicBezTo>
                    <a:pt x="123796" y="149122"/>
                    <a:pt x="123821" y="149148"/>
                    <a:pt x="123821" y="149174"/>
                  </a:cubicBezTo>
                  <a:cubicBezTo>
                    <a:pt x="123873" y="149148"/>
                    <a:pt x="123847" y="149071"/>
                    <a:pt x="123873" y="149019"/>
                  </a:cubicBezTo>
                  <a:cubicBezTo>
                    <a:pt x="123899" y="148890"/>
                    <a:pt x="123925" y="148761"/>
                    <a:pt x="123976" y="148632"/>
                  </a:cubicBezTo>
                  <a:cubicBezTo>
                    <a:pt x="123976" y="148606"/>
                    <a:pt x="123976" y="148581"/>
                    <a:pt x="123950" y="148581"/>
                  </a:cubicBezTo>
                  <a:cubicBezTo>
                    <a:pt x="123899" y="148555"/>
                    <a:pt x="123873" y="148529"/>
                    <a:pt x="123821" y="148503"/>
                  </a:cubicBezTo>
                  <a:cubicBezTo>
                    <a:pt x="123814" y="148496"/>
                    <a:pt x="123806" y="148493"/>
                    <a:pt x="123799" y="148493"/>
                  </a:cubicBezTo>
                  <a:cubicBezTo>
                    <a:pt x="123783" y="148493"/>
                    <a:pt x="123770" y="148511"/>
                    <a:pt x="123770" y="148529"/>
                  </a:cubicBezTo>
                  <a:cubicBezTo>
                    <a:pt x="123770" y="148555"/>
                    <a:pt x="123847" y="148606"/>
                    <a:pt x="123770" y="148632"/>
                  </a:cubicBezTo>
                  <a:cubicBezTo>
                    <a:pt x="123753" y="148641"/>
                    <a:pt x="123738" y="148644"/>
                    <a:pt x="123725" y="148644"/>
                  </a:cubicBezTo>
                  <a:cubicBezTo>
                    <a:pt x="123698" y="148644"/>
                    <a:pt x="123675" y="148632"/>
                    <a:pt x="123641" y="148632"/>
                  </a:cubicBezTo>
                  <a:cubicBezTo>
                    <a:pt x="123641" y="148555"/>
                    <a:pt x="123692" y="148477"/>
                    <a:pt x="123641" y="148374"/>
                  </a:cubicBezTo>
                  <a:cubicBezTo>
                    <a:pt x="123589" y="148297"/>
                    <a:pt x="123641" y="148297"/>
                    <a:pt x="123667" y="148271"/>
                  </a:cubicBezTo>
                  <a:cubicBezTo>
                    <a:pt x="123692" y="148168"/>
                    <a:pt x="123744" y="148091"/>
                    <a:pt x="123821" y="148065"/>
                  </a:cubicBezTo>
                  <a:cubicBezTo>
                    <a:pt x="123796" y="148039"/>
                    <a:pt x="123821" y="147987"/>
                    <a:pt x="123847" y="147987"/>
                  </a:cubicBezTo>
                  <a:cubicBezTo>
                    <a:pt x="123899" y="147910"/>
                    <a:pt x="123899" y="147833"/>
                    <a:pt x="123847" y="147781"/>
                  </a:cubicBezTo>
                  <a:cubicBezTo>
                    <a:pt x="123796" y="147678"/>
                    <a:pt x="123796" y="147549"/>
                    <a:pt x="123821" y="147446"/>
                  </a:cubicBezTo>
                  <a:cubicBezTo>
                    <a:pt x="123847" y="147394"/>
                    <a:pt x="123847" y="147317"/>
                    <a:pt x="123821" y="147265"/>
                  </a:cubicBezTo>
                  <a:cubicBezTo>
                    <a:pt x="123821" y="147214"/>
                    <a:pt x="123796" y="147162"/>
                    <a:pt x="123744" y="147136"/>
                  </a:cubicBezTo>
                  <a:cubicBezTo>
                    <a:pt x="123692" y="147136"/>
                    <a:pt x="123692" y="147136"/>
                    <a:pt x="123667" y="147111"/>
                  </a:cubicBezTo>
                  <a:cubicBezTo>
                    <a:pt x="123667" y="147059"/>
                    <a:pt x="123667" y="147059"/>
                    <a:pt x="123667" y="147033"/>
                  </a:cubicBezTo>
                  <a:cubicBezTo>
                    <a:pt x="123667" y="147007"/>
                    <a:pt x="123641" y="147007"/>
                    <a:pt x="123641" y="146982"/>
                  </a:cubicBezTo>
                  <a:cubicBezTo>
                    <a:pt x="123667" y="146853"/>
                    <a:pt x="123615" y="146878"/>
                    <a:pt x="123641" y="146827"/>
                  </a:cubicBezTo>
                  <a:cubicBezTo>
                    <a:pt x="123667" y="146801"/>
                    <a:pt x="123692" y="146801"/>
                    <a:pt x="123718" y="146775"/>
                  </a:cubicBezTo>
                  <a:cubicBezTo>
                    <a:pt x="123744" y="146749"/>
                    <a:pt x="123744" y="146698"/>
                    <a:pt x="123692" y="146646"/>
                  </a:cubicBezTo>
                  <a:cubicBezTo>
                    <a:pt x="123589" y="146543"/>
                    <a:pt x="123641" y="146440"/>
                    <a:pt x="123692" y="146337"/>
                  </a:cubicBezTo>
                  <a:lnTo>
                    <a:pt x="123692" y="146053"/>
                  </a:lnTo>
                  <a:cubicBezTo>
                    <a:pt x="123615" y="145976"/>
                    <a:pt x="123615" y="145976"/>
                    <a:pt x="123692" y="145898"/>
                  </a:cubicBezTo>
                  <a:cubicBezTo>
                    <a:pt x="123744" y="145924"/>
                    <a:pt x="123744" y="145950"/>
                    <a:pt x="123744" y="146002"/>
                  </a:cubicBezTo>
                  <a:lnTo>
                    <a:pt x="123873" y="145950"/>
                  </a:lnTo>
                  <a:lnTo>
                    <a:pt x="123925" y="145898"/>
                  </a:lnTo>
                  <a:cubicBezTo>
                    <a:pt x="123899" y="145847"/>
                    <a:pt x="123847" y="145769"/>
                    <a:pt x="123925" y="145718"/>
                  </a:cubicBezTo>
                  <a:cubicBezTo>
                    <a:pt x="124002" y="145666"/>
                    <a:pt x="124028" y="145563"/>
                    <a:pt x="124157" y="145537"/>
                  </a:cubicBezTo>
                  <a:cubicBezTo>
                    <a:pt x="124157" y="145434"/>
                    <a:pt x="124208" y="145357"/>
                    <a:pt x="124157" y="145254"/>
                  </a:cubicBezTo>
                  <a:cubicBezTo>
                    <a:pt x="124157" y="145176"/>
                    <a:pt x="124157" y="145099"/>
                    <a:pt x="124208" y="145047"/>
                  </a:cubicBezTo>
                  <a:cubicBezTo>
                    <a:pt x="124105" y="144918"/>
                    <a:pt x="123873" y="144944"/>
                    <a:pt x="123899" y="144841"/>
                  </a:cubicBezTo>
                  <a:cubicBezTo>
                    <a:pt x="123899" y="144738"/>
                    <a:pt x="124002" y="144738"/>
                    <a:pt x="124079" y="144738"/>
                  </a:cubicBezTo>
                  <a:cubicBezTo>
                    <a:pt x="124183" y="144738"/>
                    <a:pt x="124208" y="144738"/>
                    <a:pt x="124183" y="144660"/>
                  </a:cubicBezTo>
                  <a:cubicBezTo>
                    <a:pt x="124183" y="144583"/>
                    <a:pt x="124183" y="144531"/>
                    <a:pt x="124183" y="144480"/>
                  </a:cubicBezTo>
                  <a:cubicBezTo>
                    <a:pt x="124157" y="144403"/>
                    <a:pt x="124157" y="144351"/>
                    <a:pt x="124208" y="144299"/>
                  </a:cubicBezTo>
                  <a:cubicBezTo>
                    <a:pt x="124286" y="144222"/>
                    <a:pt x="124311" y="144119"/>
                    <a:pt x="124286" y="144041"/>
                  </a:cubicBezTo>
                  <a:cubicBezTo>
                    <a:pt x="124131" y="143964"/>
                    <a:pt x="124208" y="143835"/>
                    <a:pt x="124183" y="143732"/>
                  </a:cubicBezTo>
                  <a:cubicBezTo>
                    <a:pt x="124183" y="143629"/>
                    <a:pt x="124234" y="143629"/>
                    <a:pt x="124286" y="143629"/>
                  </a:cubicBezTo>
                  <a:lnTo>
                    <a:pt x="124337" y="143629"/>
                  </a:lnTo>
                  <a:lnTo>
                    <a:pt x="124337" y="143526"/>
                  </a:lnTo>
                  <a:cubicBezTo>
                    <a:pt x="124337" y="143422"/>
                    <a:pt x="124363" y="143345"/>
                    <a:pt x="124389" y="143294"/>
                  </a:cubicBezTo>
                  <a:cubicBezTo>
                    <a:pt x="124389" y="143248"/>
                    <a:pt x="124409" y="143160"/>
                    <a:pt x="124341" y="143160"/>
                  </a:cubicBezTo>
                  <a:cubicBezTo>
                    <a:pt x="124332" y="143160"/>
                    <a:pt x="124323" y="143162"/>
                    <a:pt x="124311" y="143165"/>
                  </a:cubicBezTo>
                  <a:cubicBezTo>
                    <a:pt x="124297" y="143169"/>
                    <a:pt x="124285" y="143171"/>
                    <a:pt x="124274" y="143171"/>
                  </a:cubicBezTo>
                  <a:cubicBezTo>
                    <a:pt x="124224" y="143171"/>
                    <a:pt x="124199" y="143129"/>
                    <a:pt x="124157" y="143087"/>
                  </a:cubicBezTo>
                  <a:cubicBezTo>
                    <a:pt x="124105" y="143010"/>
                    <a:pt x="124079" y="142932"/>
                    <a:pt x="124054" y="142855"/>
                  </a:cubicBezTo>
                  <a:cubicBezTo>
                    <a:pt x="124002" y="142829"/>
                    <a:pt x="123976" y="142778"/>
                    <a:pt x="124002" y="142726"/>
                  </a:cubicBezTo>
                  <a:cubicBezTo>
                    <a:pt x="124002" y="142675"/>
                    <a:pt x="124002" y="142649"/>
                    <a:pt x="124028" y="142597"/>
                  </a:cubicBezTo>
                  <a:cubicBezTo>
                    <a:pt x="123976" y="142520"/>
                    <a:pt x="123925" y="142442"/>
                    <a:pt x="124002" y="142365"/>
                  </a:cubicBezTo>
                  <a:cubicBezTo>
                    <a:pt x="123976" y="142313"/>
                    <a:pt x="123925" y="142262"/>
                    <a:pt x="123950" y="142185"/>
                  </a:cubicBezTo>
                  <a:cubicBezTo>
                    <a:pt x="123976" y="142133"/>
                    <a:pt x="123950" y="142107"/>
                    <a:pt x="123925" y="142056"/>
                  </a:cubicBezTo>
                  <a:cubicBezTo>
                    <a:pt x="123899" y="142004"/>
                    <a:pt x="123925" y="141952"/>
                    <a:pt x="124002" y="141927"/>
                  </a:cubicBezTo>
                  <a:cubicBezTo>
                    <a:pt x="124002" y="141901"/>
                    <a:pt x="124002" y="141901"/>
                    <a:pt x="124002" y="141875"/>
                  </a:cubicBezTo>
                  <a:lnTo>
                    <a:pt x="124002" y="141823"/>
                  </a:lnTo>
                  <a:cubicBezTo>
                    <a:pt x="123976" y="141798"/>
                    <a:pt x="123950" y="141772"/>
                    <a:pt x="123976" y="141746"/>
                  </a:cubicBezTo>
                  <a:cubicBezTo>
                    <a:pt x="123976" y="141694"/>
                    <a:pt x="124028" y="141694"/>
                    <a:pt x="124054" y="141694"/>
                  </a:cubicBezTo>
                  <a:lnTo>
                    <a:pt x="124131" y="141694"/>
                  </a:lnTo>
                  <a:cubicBezTo>
                    <a:pt x="124183" y="141643"/>
                    <a:pt x="124157" y="141540"/>
                    <a:pt x="124234" y="141462"/>
                  </a:cubicBezTo>
                  <a:cubicBezTo>
                    <a:pt x="124234" y="141444"/>
                    <a:pt x="124247" y="141426"/>
                    <a:pt x="124264" y="141426"/>
                  </a:cubicBezTo>
                  <a:cubicBezTo>
                    <a:pt x="124271" y="141426"/>
                    <a:pt x="124278" y="141429"/>
                    <a:pt x="124286" y="141437"/>
                  </a:cubicBezTo>
                  <a:lnTo>
                    <a:pt x="124286" y="141411"/>
                  </a:lnTo>
                  <a:lnTo>
                    <a:pt x="124286" y="141385"/>
                  </a:lnTo>
                  <a:lnTo>
                    <a:pt x="124286" y="141308"/>
                  </a:lnTo>
                  <a:cubicBezTo>
                    <a:pt x="124286" y="141256"/>
                    <a:pt x="124260" y="141204"/>
                    <a:pt x="124337" y="141204"/>
                  </a:cubicBezTo>
                  <a:cubicBezTo>
                    <a:pt x="124337" y="141127"/>
                    <a:pt x="124389" y="141050"/>
                    <a:pt x="124440" y="141024"/>
                  </a:cubicBezTo>
                  <a:cubicBezTo>
                    <a:pt x="124440" y="140998"/>
                    <a:pt x="124466" y="140972"/>
                    <a:pt x="124466" y="140947"/>
                  </a:cubicBezTo>
                  <a:cubicBezTo>
                    <a:pt x="124492" y="140843"/>
                    <a:pt x="124518" y="140740"/>
                    <a:pt x="124518" y="140663"/>
                  </a:cubicBezTo>
                  <a:cubicBezTo>
                    <a:pt x="124518" y="140560"/>
                    <a:pt x="124440" y="140482"/>
                    <a:pt x="124466" y="140379"/>
                  </a:cubicBezTo>
                  <a:cubicBezTo>
                    <a:pt x="124466" y="140353"/>
                    <a:pt x="124466" y="140302"/>
                    <a:pt x="124518" y="140302"/>
                  </a:cubicBezTo>
                  <a:cubicBezTo>
                    <a:pt x="124535" y="140293"/>
                    <a:pt x="124546" y="140290"/>
                    <a:pt x="124554" y="140290"/>
                  </a:cubicBezTo>
                  <a:cubicBezTo>
                    <a:pt x="124560" y="140290"/>
                    <a:pt x="124563" y="140292"/>
                    <a:pt x="124565" y="140294"/>
                  </a:cubicBezTo>
                  <a:lnTo>
                    <a:pt x="124565" y="140294"/>
                  </a:lnTo>
                  <a:cubicBezTo>
                    <a:pt x="124562" y="140287"/>
                    <a:pt x="124555" y="140274"/>
                    <a:pt x="124544" y="140250"/>
                  </a:cubicBezTo>
                  <a:cubicBezTo>
                    <a:pt x="124518" y="140224"/>
                    <a:pt x="124440" y="140121"/>
                    <a:pt x="124518" y="140070"/>
                  </a:cubicBezTo>
                  <a:cubicBezTo>
                    <a:pt x="124544" y="140070"/>
                    <a:pt x="124595" y="140044"/>
                    <a:pt x="124621" y="140018"/>
                  </a:cubicBezTo>
                  <a:cubicBezTo>
                    <a:pt x="124673" y="139967"/>
                    <a:pt x="124724" y="139889"/>
                    <a:pt x="124724" y="139812"/>
                  </a:cubicBezTo>
                  <a:cubicBezTo>
                    <a:pt x="124750" y="139760"/>
                    <a:pt x="124750" y="139709"/>
                    <a:pt x="124698" y="139709"/>
                  </a:cubicBezTo>
                  <a:cubicBezTo>
                    <a:pt x="124621" y="139683"/>
                    <a:pt x="124569" y="139683"/>
                    <a:pt x="124544" y="139631"/>
                  </a:cubicBezTo>
                  <a:lnTo>
                    <a:pt x="124544" y="139615"/>
                  </a:lnTo>
                  <a:lnTo>
                    <a:pt x="124544" y="139615"/>
                  </a:lnTo>
                  <a:cubicBezTo>
                    <a:pt x="124554" y="139618"/>
                    <a:pt x="124565" y="139619"/>
                    <a:pt x="124575" y="139619"/>
                  </a:cubicBezTo>
                  <a:cubicBezTo>
                    <a:pt x="124655" y="139619"/>
                    <a:pt x="124719" y="139539"/>
                    <a:pt x="124698" y="139476"/>
                  </a:cubicBezTo>
                  <a:lnTo>
                    <a:pt x="124698" y="139451"/>
                  </a:lnTo>
                  <a:cubicBezTo>
                    <a:pt x="124698" y="139425"/>
                    <a:pt x="124698" y="139425"/>
                    <a:pt x="124673" y="139399"/>
                  </a:cubicBezTo>
                  <a:cubicBezTo>
                    <a:pt x="124647" y="139373"/>
                    <a:pt x="124595" y="139373"/>
                    <a:pt x="124544" y="139348"/>
                  </a:cubicBezTo>
                  <a:cubicBezTo>
                    <a:pt x="124440" y="139296"/>
                    <a:pt x="124440" y="139296"/>
                    <a:pt x="124440" y="139167"/>
                  </a:cubicBezTo>
                  <a:lnTo>
                    <a:pt x="124440" y="138986"/>
                  </a:lnTo>
                  <a:cubicBezTo>
                    <a:pt x="124492" y="138909"/>
                    <a:pt x="124492" y="138832"/>
                    <a:pt x="124440" y="138780"/>
                  </a:cubicBezTo>
                  <a:cubicBezTo>
                    <a:pt x="124415" y="138754"/>
                    <a:pt x="124440" y="138729"/>
                    <a:pt x="124492" y="138703"/>
                  </a:cubicBezTo>
                  <a:lnTo>
                    <a:pt x="124569" y="138703"/>
                  </a:lnTo>
                  <a:lnTo>
                    <a:pt x="124569" y="138651"/>
                  </a:lnTo>
                  <a:lnTo>
                    <a:pt x="124518" y="138651"/>
                  </a:lnTo>
                  <a:cubicBezTo>
                    <a:pt x="124492" y="138625"/>
                    <a:pt x="124466" y="138625"/>
                    <a:pt x="124440" y="138600"/>
                  </a:cubicBezTo>
                  <a:cubicBezTo>
                    <a:pt x="124440" y="138496"/>
                    <a:pt x="124440" y="138496"/>
                    <a:pt x="124569" y="138471"/>
                  </a:cubicBezTo>
                  <a:cubicBezTo>
                    <a:pt x="124621" y="138445"/>
                    <a:pt x="124647" y="138445"/>
                    <a:pt x="124673" y="138419"/>
                  </a:cubicBezTo>
                  <a:cubicBezTo>
                    <a:pt x="124647" y="138367"/>
                    <a:pt x="124621" y="138316"/>
                    <a:pt x="124673" y="138264"/>
                  </a:cubicBezTo>
                  <a:cubicBezTo>
                    <a:pt x="124698" y="138239"/>
                    <a:pt x="124724" y="138187"/>
                    <a:pt x="124698" y="138161"/>
                  </a:cubicBezTo>
                  <a:cubicBezTo>
                    <a:pt x="124683" y="138131"/>
                    <a:pt x="124668" y="138118"/>
                    <a:pt x="124648" y="138118"/>
                  </a:cubicBezTo>
                  <a:cubicBezTo>
                    <a:pt x="124633" y="138118"/>
                    <a:pt x="124617" y="138125"/>
                    <a:pt x="124595" y="138135"/>
                  </a:cubicBezTo>
                  <a:cubicBezTo>
                    <a:pt x="124569" y="138148"/>
                    <a:pt x="124550" y="138155"/>
                    <a:pt x="124537" y="138155"/>
                  </a:cubicBezTo>
                  <a:cubicBezTo>
                    <a:pt x="124524" y="138155"/>
                    <a:pt x="124518" y="138148"/>
                    <a:pt x="124518" y="138135"/>
                  </a:cubicBezTo>
                  <a:cubicBezTo>
                    <a:pt x="124492" y="138110"/>
                    <a:pt x="124518" y="138084"/>
                    <a:pt x="124518" y="138084"/>
                  </a:cubicBezTo>
                  <a:lnTo>
                    <a:pt x="124518" y="137981"/>
                  </a:lnTo>
                  <a:cubicBezTo>
                    <a:pt x="124518" y="137955"/>
                    <a:pt x="124466" y="137929"/>
                    <a:pt x="124518" y="137852"/>
                  </a:cubicBezTo>
                  <a:cubicBezTo>
                    <a:pt x="124544" y="137749"/>
                    <a:pt x="124466" y="137774"/>
                    <a:pt x="124466" y="137723"/>
                  </a:cubicBezTo>
                  <a:cubicBezTo>
                    <a:pt x="124466" y="137568"/>
                    <a:pt x="124466" y="137413"/>
                    <a:pt x="124518" y="137284"/>
                  </a:cubicBezTo>
                  <a:cubicBezTo>
                    <a:pt x="124544" y="137207"/>
                    <a:pt x="124621" y="137155"/>
                    <a:pt x="124673" y="137155"/>
                  </a:cubicBezTo>
                  <a:lnTo>
                    <a:pt x="124750" y="137104"/>
                  </a:lnTo>
                  <a:cubicBezTo>
                    <a:pt x="124776" y="136949"/>
                    <a:pt x="124750" y="136846"/>
                    <a:pt x="124569" y="136820"/>
                  </a:cubicBezTo>
                  <a:cubicBezTo>
                    <a:pt x="124518" y="136820"/>
                    <a:pt x="124492" y="136665"/>
                    <a:pt x="124518" y="136640"/>
                  </a:cubicBezTo>
                  <a:cubicBezTo>
                    <a:pt x="124531" y="136627"/>
                    <a:pt x="124537" y="136620"/>
                    <a:pt x="124544" y="136620"/>
                  </a:cubicBezTo>
                  <a:cubicBezTo>
                    <a:pt x="124550" y="136620"/>
                    <a:pt x="124556" y="136627"/>
                    <a:pt x="124569" y="136640"/>
                  </a:cubicBezTo>
                  <a:cubicBezTo>
                    <a:pt x="124590" y="136681"/>
                    <a:pt x="124615" y="136693"/>
                    <a:pt x="124642" y="136693"/>
                  </a:cubicBezTo>
                  <a:cubicBezTo>
                    <a:pt x="124683" y="136693"/>
                    <a:pt x="124729" y="136665"/>
                    <a:pt x="124776" y="136665"/>
                  </a:cubicBezTo>
                  <a:cubicBezTo>
                    <a:pt x="124776" y="136640"/>
                    <a:pt x="124776" y="136614"/>
                    <a:pt x="124750" y="136614"/>
                  </a:cubicBezTo>
                  <a:cubicBezTo>
                    <a:pt x="124719" y="136521"/>
                    <a:pt x="124679" y="136502"/>
                    <a:pt x="124640" y="136502"/>
                  </a:cubicBezTo>
                  <a:cubicBezTo>
                    <a:pt x="124615" y="136502"/>
                    <a:pt x="124590" y="136511"/>
                    <a:pt x="124569" y="136511"/>
                  </a:cubicBezTo>
                  <a:cubicBezTo>
                    <a:pt x="124544" y="136485"/>
                    <a:pt x="124544" y="136485"/>
                    <a:pt x="124518" y="136459"/>
                  </a:cubicBezTo>
                  <a:cubicBezTo>
                    <a:pt x="124518" y="136330"/>
                    <a:pt x="124621" y="136304"/>
                    <a:pt x="124724" y="136253"/>
                  </a:cubicBezTo>
                  <a:cubicBezTo>
                    <a:pt x="124750" y="136253"/>
                    <a:pt x="124750" y="136227"/>
                    <a:pt x="124750" y="136201"/>
                  </a:cubicBezTo>
                  <a:lnTo>
                    <a:pt x="124647" y="136149"/>
                  </a:lnTo>
                  <a:cubicBezTo>
                    <a:pt x="124644" y="136146"/>
                    <a:pt x="124640" y="136145"/>
                    <a:pt x="124636" y="136145"/>
                  </a:cubicBezTo>
                  <a:cubicBezTo>
                    <a:pt x="124614" y="136145"/>
                    <a:pt x="124578" y="136179"/>
                    <a:pt x="124550" y="136179"/>
                  </a:cubicBezTo>
                  <a:cubicBezTo>
                    <a:pt x="124537" y="136179"/>
                    <a:pt x="124525" y="136171"/>
                    <a:pt x="124518" y="136149"/>
                  </a:cubicBezTo>
                  <a:cubicBezTo>
                    <a:pt x="124518" y="136124"/>
                    <a:pt x="124569" y="136072"/>
                    <a:pt x="124595" y="136046"/>
                  </a:cubicBezTo>
                  <a:cubicBezTo>
                    <a:pt x="124621" y="135969"/>
                    <a:pt x="124621" y="135917"/>
                    <a:pt x="124647" y="135840"/>
                  </a:cubicBezTo>
                  <a:cubicBezTo>
                    <a:pt x="124647" y="135763"/>
                    <a:pt x="124673" y="135659"/>
                    <a:pt x="124750" y="135634"/>
                  </a:cubicBezTo>
                  <a:lnTo>
                    <a:pt x="124698" y="135505"/>
                  </a:lnTo>
                  <a:lnTo>
                    <a:pt x="124595" y="135556"/>
                  </a:lnTo>
                  <a:cubicBezTo>
                    <a:pt x="124588" y="135564"/>
                    <a:pt x="124580" y="135567"/>
                    <a:pt x="124573" y="135567"/>
                  </a:cubicBezTo>
                  <a:cubicBezTo>
                    <a:pt x="124556" y="135567"/>
                    <a:pt x="124544" y="135549"/>
                    <a:pt x="124544" y="135531"/>
                  </a:cubicBezTo>
                  <a:cubicBezTo>
                    <a:pt x="124544" y="135453"/>
                    <a:pt x="124518" y="135376"/>
                    <a:pt x="124647" y="135350"/>
                  </a:cubicBezTo>
                  <a:cubicBezTo>
                    <a:pt x="124647" y="135221"/>
                    <a:pt x="124673" y="135118"/>
                    <a:pt x="124724" y="135015"/>
                  </a:cubicBezTo>
                  <a:lnTo>
                    <a:pt x="124724" y="134912"/>
                  </a:lnTo>
                  <a:lnTo>
                    <a:pt x="124724" y="134783"/>
                  </a:lnTo>
                  <a:lnTo>
                    <a:pt x="124724" y="134396"/>
                  </a:lnTo>
                  <a:cubicBezTo>
                    <a:pt x="124724" y="134370"/>
                    <a:pt x="124673" y="134344"/>
                    <a:pt x="124724" y="134267"/>
                  </a:cubicBezTo>
                  <a:cubicBezTo>
                    <a:pt x="124750" y="134215"/>
                    <a:pt x="124724" y="134112"/>
                    <a:pt x="124724" y="134060"/>
                  </a:cubicBezTo>
                  <a:cubicBezTo>
                    <a:pt x="124724" y="134009"/>
                    <a:pt x="124673" y="133957"/>
                    <a:pt x="124647" y="133880"/>
                  </a:cubicBezTo>
                  <a:cubicBezTo>
                    <a:pt x="124621" y="133803"/>
                    <a:pt x="124750" y="133751"/>
                    <a:pt x="124698" y="133674"/>
                  </a:cubicBezTo>
                  <a:lnTo>
                    <a:pt x="124621" y="133545"/>
                  </a:lnTo>
                  <a:cubicBezTo>
                    <a:pt x="124595" y="133570"/>
                    <a:pt x="124569" y="133622"/>
                    <a:pt x="124569" y="133648"/>
                  </a:cubicBezTo>
                  <a:cubicBezTo>
                    <a:pt x="124551" y="133666"/>
                    <a:pt x="124533" y="133684"/>
                    <a:pt x="124506" y="133684"/>
                  </a:cubicBezTo>
                  <a:cubicBezTo>
                    <a:pt x="124494" y="133684"/>
                    <a:pt x="124481" y="133681"/>
                    <a:pt x="124466" y="133674"/>
                  </a:cubicBezTo>
                  <a:cubicBezTo>
                    <a:pt x="124440" y="133648"/>
                    <a:pt x="124440" y="133622"/>
                    <a:pt x="124466" y="133596"/>
                  </a:cubicBezTo>
                  <a:cubicBezTo>
                    <a:pt x="124518" y="133545"/>
                    <a:pt x="124544" y="133519"/>
                    <a:pt x="124595" y="133493"/>
                  </a:cubicBezTo>
                  <a:lnTo>
                    <a:pt x="124673" y="133416"/>
                  </a:lnTo>
                  <a:lnTo>
                    <a:pt x="124595" y="133390"/>
                  </a:lnTo>
                  <a:lnTo>
                    <a:pt x="124776" y="133390"/>
                  </a:lnTo>
                  <a:cubicBezTo>
                    <a:pt x="124776" y="133364"/>
                    <a:pt x="124776" y="133312"/>
                    <a:pt x="124724" y="133312"/>
                  </a:cubicBezTo>
                  <a:lnTo>
                    <a:pt x="124724" y="133287"/>
                  </a:lnTo>
                  <a:cubicBezTo>
                    <a:pt x="124698" y="133235"/>
                    <a:pt x="124673" y="133209"/>
                    <a:pt x="124673" y="133158"/>
                  </a:cubicBezTo>
                  <a:cubicBezTo>
                    <a:pt x="124724" y="133106"/>
                    <a:pt x="124724" y="133055"/>
                    <a:pt x="124673" y="133003"/>
                  </a:cubicBezTo>
                  <a:lnTo>
                    <a:pt x="124673" y="132977"/>
                  </a:lnTo>
                  <a:cubicBezTo>
                    <a:pt x="124673" y="132951"/>
                    <a:pt x="124698" y="132900"/>
                    <a:pt x="124724" y="132874"/>
                  </a:cubicBezTo>
                  <a:lnTo>
                    <a:pt x="124724" y="132822"/>
                  </a:lnTo>
                  <a:cubicBezTo>
                    <a:pt x="124673" y="132771"/>
                    <a:pt x="124647" y="132694"/>
                    <a:pt x="124595" y="132668"/>
                  </a:cubicBezTo>
                  <a:lnTo>
                    <a:pt x="124569" y="132642"/>
                  </a:lnTo>
                  <a:cubicBezTo>
                    <a:pt x="124595" y="132642"/>
                    <a:pt x="124595" y="132616"/>
                    <a:pt x="124595" y="132590"/>
                  </a:cubicBezTo>
                  <a:cubicBezTo>
                    <a:pt x="124595" y="132590"/>
                    <a:pt x="124595" y="132565"/>
                    <a:pt x="124595" y="132539"/>
                  </a:cubicBezTo>
                  <a:cubicBezTo>
                    <a:pt x="124647" y="132487"/>
                    <a:pt x="124673" y="132487"/>
                    <a:pt x="124595" y="132436"/>
                  </a:cubicBezTo>
                  <a:cubicBezTo>
                    <a:pt x="124544" y="132384"/>
                    <a:pt x="124518" y="132384"/>
                    <a:pt x="124518" y="132307"/>
                  </a:cubicBezTo>
                  <a:cubicBezTo>
                    <a:pt x="124518" y="132281"/>
                    <a:pt x="124492" y="132255"/>
                    <a:pt x="124492" y="132229"/>
                  </a:cubicBezTo>
                  <a:lnTo>
                    <a:pt x="124569" y="132229"/>
                  </a:lnTo>
                  <a:cubicBezTo>
                    <a:pt x="124569" y="132229"/>
                    <a:pt x="124595" y="132229"/>
                    <a:pt x="124595" y="132203"/>
                  </a:cubicBezTo>
                  <a:cubicBezTo>
                    <a:pt x="124595" y="132178"/>
                    <a:pt x="124595" y="132126"/>
                    <a:pt x="124595" y="132100"/>
                  </a:cubicBezTo>
                  <a:cubicBezTo>
                    <a:pt x="124595" y="132023"/>
                    <a:pt x="124595" y="131920"/>
                    <a:pt x="124595" y="131842"/>
                  </a:cubicBezTo>
                  <a:cubicBezTo>
                    <a:pt x="124595" y="131791"/>
                    <a:pt x="124544" y="131791"/>
                    <a:pt x="124518" y="131765"/>
                  </a:cubicBezTo>
                  <a:lnTo>
                    <a:pt x="124440" y="131739"/>
                  </a:lnTo>
                  <a:cubicBezTo>
                    <a:pt x="124415" y="131713"/>
                    <a:pt x="124389" y="131688"/>
                    <a:pt x="124389" y="131662"/>
                  </a:cubicBezTo>
                  <a:cubicBezTo>
                    <a:pt x="124363" y="131636"/>
                    <a:pt x="124389" y="131559"/>
                    <a:pt x="124363" y="131533"/>
                  </a:cubicBezTo>
                  <a:cubicBezTo>
                    <a:pt x="124363" y="131507"/>
                    <a:pt x="124389" y="131481"/>
                    <a:pt x="124415" y="131481"/>
                  </a:cubicBezTo>
                  <a:cubicBezTo>
                    <a:pt x="124415" y="131430"/>
                    <a:pt x="124415" y="131404"/>
                    <a:pt x="124415" y="131352"/>
                  </a:cubicBezTo>
                  <a:cubicBezTo>
                    <a:pt x="124415" y="131378"/>
                    <a:pt x="124415" y="131404"/>
                    <a:pt x="124440" y="131430"/>
                  </a:cubicBezTo>
                  <a:cubicBezTo>
                    <a:pt x="124458" y="131430"/>
                    <a:pt x="124475" y="131441"/>
                    <a:pt x="124492" y="131441"/>
                  </a:cubicBezTo>
                  <a:cubicBezTo>
                    <a:pt x="124501" y="131441"/>
                    <a:pt x="124509" y="131438"/>
                    <a:pt x="124518" y="131430"/>
                  </a:cubicBezTo>
                  <a:cubicBezTo>
                    <a:pt x="124544" y="131378"/>
                    <a:pt x="124544" y="131352"/>
                    <a:pt x="124569" y="131327"/>
                  </a:cubicBezTo>
                  <a:cubicBezTo>
                    <a:pt x="124621" y="131275"/>
                    <a:pt x="124595" y="131223"/>
                    <a:pt x="124647" y="131172"/>
                  </a:cubicBezTo>
                  <a:cubicBezTo>
                    <a:pt x="124698" y="131120"/>
                    <a:pt x="124647" y="131069"/>
                    <a:pt x="124647" y="131043"/>
                  </a:cubicBezTo>
                  <a:lnTo>
                    <a:pt x="124647" y="131017"/>
                  </a:lnTo>
                  <a:lnTo>
                    <a:pt x="124647" y="130991"/>
                  </a:lnTo>
                  <a:cubicBezTo>
                    <a:pt x="124647" y="130966"/>
                    <a:pt x="124647" y="130940"/>
                    <a:pt x="124647" y="130914"/>
                  </a:cubicBezTo>
                  <a:cubicBezTo>
                    <a:pt x="124647" y="130888"/>
                    <a:pt x="124647" y="130837"/>
                    <a:pt x="124647" y="130811"/>
                  </a:cubicBezTo>
                  <a:cubicBezTo>
                    <a:pt x="124673" y="130811"/>
                    <a:pt x="124724" y="130811"/>
                    <a:pt x="124724" y="130759"/>
                  </a:cubicBezTo>
                  <a:cubicBezTo>
                    <a:pt x="124698" y="130708"/>
                    <a:pt x="124698" y="130682"/>
                    <a:pt x="124673" y="130656"/>
                  </a:cubicBezTo>
                  <a:cubicBezTo>
                    <a:pt x="124647" y="130630"/>
                    <a:pt x="124647" y="130579"/>
                    <a:pt x="124673" y="130527"/>
                  </a:cubicBezTo>
                  <a:cubicBezTo>
                    <a:pt x="124750" y="130476"/>
                    <a:pt x="124698" y="130398"/>
                    <a:pt x="124673" y="130321"/>
                  </a:cubicBezTo>
                  <a:cubicBezTo>
                    <a:pt x="124647" y="130295"/>
                    <a:pt x="124647" y="130243"/>
                    <a:pt x="124673" y="130218"/>
                  </a:cubicBezTo>
                  <a:cubicBezTo>
                    <a:pt x="124673" y="130192"/>
                    <a:pt x="124698" y="130166"/>
                    <a:pt x="124698" y="130140"/>
                  </a:cubicBezTo>
                  <a:cubicBezTo>
                    <a:pt x="124776" y="130089"/>
                    <a:pt x="124776" y="130089"/>
                    <a:pt x="124724" y="130011"/>
                  </a:cubicBezTo>
                  <a:cubicBezTo>
                    <a:pt x="124724" y="129985"/>
                    <a:pt x="124724" y="129985"/>
                    <a:pt x="124724" y="129960"/>
                  </a:cubicBezTo>
                  <a:lnTo>
                    <a:pt x="124827" y="129960"/>
                  </a:lnTo>
                  <a:cubicBezTo>
                    <a:pt x="124827" y="129934"/>
                    <a:pt x="124827" y="129908"/>
                    <a:pt x="124879" y="129908"/>
                  </a:cubicBezTo>
                  <a:cubicBezTo>
                    <a:pt x="124879" y="129857"/>
                    <a:pt x="124879" y="129779"/>
                    <a:pt x="124905" y="129753"/>
                  </a:cubicBezTo>
                  <a:cubicBezTo>
                    <a:pt x="124930" y="129728"/>
                    <a:pt x="124905" y="129547"/>
                    <a:pt x="125034" y="129521"/>
                  </a:cubicBezTo>
                  <a:lnTo>
                    <a:pt x="125111" y="129521"/>
                  </a:lnTo>
                  <a:cubicBezTo>
                    <a:pt x="124956" y="129289"/>
                    <a:pt x="124982" y="129005"/>
                    <a:pt x="125163" y="128825"/>
                  </a:cubicBezTo>
                  <a:cubicBezTo>
                    <a:pt x="125163" y="128799"/>
                    <a:pt x="125188" y="128773"/>
                    <a:pt x="125214" y="128773"/>
                  </a:cubicBezTo>
                  <a:cubicBezTo>
                    <a:pt x="125214" y="128696"/>
                    <a:pt x="125214" y="128644"/>
                    <a:pt x="125240" y="128593"/>
                  </a:cubicBezTo>
                  <a:cubicBezTo>
                    <a:pt x="125292" y="128541"/>
                    <a:pt x="125240" y="128412"/>
                    <a:pt x="125266" y="128335"/>
                  </a:cubicBezTo>
                  <a:cubicBezTo>
                    <a:pt x="125214" y="128232"/>
                    <a:pt x="125188" y="128103"/>
                    <a:pt x="125266" y="128025"/>
                  </a:cubicBezTo>
                  <a:cubicBezTo>
                    <a:pt x="125266" y="127974"/>
                    <a:pt x="125240" y="127948"/>
                    <a:pt x="125214" y="127922"/>
                  </a:cubicBezTo>
                  <a:cubicBezTo>
                    <a:pt x="125124" y="127922"/>
                    <a:pt x="125113" y="128060"/>
                    <a:pt x="125059" y="128060"/>
                  </a:cubicBezTo>
                  <a:cubicBezTo>
                    <a:pt x="125052" y="128060"/>
                    <a:pt x="125043" y="128058"/>
                    <a:pt x="125034" y="128051"/>
                  </a:cubicBezTo>
                  <a:cubicBezTo>
                    <a:pt x="124930" y="127974"/>
                    <a:pt x="125085" y="127948"/>
                    <a:pt x="125085" y="127845"/>
                  </a:cubicBezTo>
                  <a:cubicBezTo>
                    <a:pt x="125085" y="127793"/>
                    <a:pt x="125111" y="127716"/>
                    <a:pt x="125163" y="127690"/>
                  </a:cubicBezTo>
                  <a:cubicBezTo>
                    <a:pt x="125163" y="127613"/>
                    <a:pt x="125163" y="127510"/>
                    <a:pt x="125188" y="127432"/>
                  </a:cubicBezTo>
                  <a:cubicBezTo>
                    <a:pt x="125214" y="127355"/>
                    <a:pt x="125163" y="127303"/>
                    <a:pt x="125111" y="127252"/>
                  </a:cubicBezTo>
                  <a:cubicBezTo>
                    <a:pt x="125098" y="127252"/>
                    <a:pt x="125079" y="127258"/>
                    <a:pt x="125063" y="127258"/>
                  </a:cubicBezTo>
                  <a:cubicBezTo>
                    <a:pt x="125047" y="127258"/>
                    <a:pt x="125034" y="127252"/>
                    <a:pt x="125034" y="127226"/>
                  </a:cubicBezTo>
                  <a:cubicBezTo>
                    <a:pt x="125008" y="127149"/>
                    <a:pt x="124956" y="127097"/>
                    <a:pt x="124905" y="127045"/>
                  </a:cubicBezTo>
                  <a:cubicBezTo>
                    <a:pt x="124827" y="126942"/>
                    <a:pt x="124776" y="126813"/>
                    <a:pt x="124801" y="126684"/>
                  </a:cubicBezTo>
                  <a:cubicBezTo>
                    <a:pt x="124724" y="126581"/>
                    <a:pt x="124879" y="126530"/>
                    <a:pt x="124853" y="126452"/>
                  </a:cubicBezTo>
                  <a:cubicBezTo>
                    <a:pt x="124801" y="126375"/>
                    <a:pt x="124750" y="126323"/>
                    <a:pt x="124724" y="126272"/>
                  </a:cubicBezTo>
                  <a:cubicBezTo>
                    <a:pt x="124698" y="126194"/>
                    <a:pt x="124724" y="126143"/>
                    <a:pt x="124776" y="126117"/>
                  </a:cubicBezTo>
                  <a:cubicBezTo>
                    <a:pt x="124827" y="125988"/>
                    <a:pt x="124801" y="125859"/>
                    <a:pt x="124724" y="125756"/>
                  </a:cubicBezTo>
                  <a:cubicBezTo>
                    <a:pt x="124647" y="125601"/>
                    <a:pt x="124647" y="125421"/>
                    <a:pt x="124750" y="125266"/>
                  </a:cubicBezTo>
                  <a:cubicBezTo>
                    <a:pt x="124776" y="125214"/>
                    <a:pt x="124750" y="125111"/>
                    <a:pt x="124827" y="125034"/>
                  </a:cubicBezTo>
                  <a:cubicBezTo>
                    <a:pt x="124853" y="125008"/>
                    <a:pt x="124905" y="124982"/>
                    <a:pt x="124956" y="124982"/>
                  </a:cubicBezTo>
                  <a:cubicBezTo>
                    <a:pt x="124982" y="124982"/>
                    <a:pt x="125008" y="124930"/>
                    <a:pt x="124982" y="124905"/>
                  </a:cubicBezTo>
                  <a:cubicBezTo>
                    <a:pt x="124853" y="124776"/>
                    <a:pt x="124801" y="124621"/>
                    <a:pt x="124801" y="124440"/>
                  </a:cubicBezTo>
                  <a:cubicBezTo>
                    <a:pt x="124724" y="124440"/>
                    <a:pt x="124698" y="124544"/>
                    <a:pt x="124595" y="124544"/>
                  </a:cubicBezTo>
                  <a:cubicBezTo>
                    <a:pt x="124595" y="124415"/>
                    <a:pt x="124595" y="124286"/>
                    <a:pt x="124621" y="124183"/>
                  </a:cubicBezTo>
                  <a:cubicBezTo>
                    <a:pt x="124621" y="124140"/>
                    <a:pt x="124655" y="124098"/>
                    <a:pt x="124696" y="124098"/>
                  </a:cubicBezTo>
                  <a:cubicBezTo>
                    <a:pt x="124705" y="124098"/>
                    <a:pt x="124715" y="124100"/>
                    <a:pt x="124724" y="124105"/>
                  </a:cubicBezTo>
                  <a:cubicBezTo>
                    <a:pt x="124776" y="124105"/>
                    <a:pt x="124776" y="124157"/>
                    <a:pt x="124801" y="124183"/>
                  </a:cubicBezTo>
                  <a:lnTo>
                    <a:pt x="124801" y="124157"/>
                  </a:lnTo>
                  <a:lnTo>
                    <a:pt x="124801" y="124131"/>
                  </a:lnTo>
                  <a:cubicBezTo>
                    <a:pt x="124801" y="124105"/>
                    <a:pt x="124801" y="124079"/>
                    <a:pt x="124801" y="124079"/>
                  </a:cubicBezTo>
                  <a:cubicBezTo>
                    <a:pt x="124801" y="124002"/>
                    <a:pt x="124905" y="124028"/>
                    <a:pt x="124905" y="123976"/>
                  </a:cubicBezTo>
                  <a:cubicBezTo>
                    <a:pt x="124905" y="123899"/>
                    <a:pt x="124879" y="123873"/>
                    <a:pt x="124905" y="123847"/>
                  </a:cubicBezTo>
                  <a:cubicBezTo>
                    <a:pt x="124930" y="123718"/>
                    <a:pt x="125034" y="123718"/>
                    <a:pt x="125137" y="123718"/>
                  </a:cubicBezTo>
                  <a:lnTo>
                    <a:pt x="125214" y="123667"/>
                  </a:lnTo>
                  <a:cubicBezTo>
                    <a:pt x="125214" y="123615"/>
                    <a:pt x="125214" y="123538"/>
                    <a:pt x="125163" y="123512"/>
                  </a:cubicBezTo>
                  <a:cubicBezTo>
                    <a:pt x="125137" y="123495"/>
                    <a:pt x="125122" y="123489"/>
                    <a:pt x="125115" y="123489"/>
                  </a:cubicBezTo>
                  <a:cubicBezTo>
                    <a:pt x="125100" y="123489"/>
                    <a:pt x="125111" y="123512"/>
                    <a:pt x="125111" y="123512"/>
                  </a:cubicBezTo>
                  <a:cubicBezTo>
                    <a:pt x="125008" y="123409"/>
                    <a:pt x="124956" y="123280"/>
                    <a:pt x="125008" y="123151"/>
                  </a:cubicBezTo>
                  <a:cubicBezTo>
                    <a:pt x="125008" y="123099"/>
                    <a:pt x="125059" y="123048"/>
                    <a:pt x="125059" y="122970"/>
                  </a:cubicBezTo>
                  <a:cubicBezTo>
                    <a:pt x="125085" y="122841"/>
                    <a:pt x="125163" y="122841"/>
                    <a:pt x="125266" y="122816"/>
                  </a:cubicBezTo>
                  <a:cubicBezTo>
                    <a:pt x="125214" y="122712"/>
                    <a:pt x="125188" y="122609"/>
                    <a:pt x="125317" y="122506"/>
                  </a:cubicBezTo>
                  <a:cubicBezTo>
                    <a:pt x="125317" y="122506"/>
                    <a:pt x="125317" y="122455"/>
                    <a:pt x="125343" y="122429"/>
                  </a:cubicBezTo>
                  <a:cubicBezTo>
                    <a:pt x="125240" y="122377"/>
                    <a:pt x="125317" y="122300"/>
                    <a:pt x="125343" y="122248"/>
                  </a:cubicBezTo>
                  <a:cubicBezTo>
                    <a:pt x="125266" y="122248"/>
                    <a:pt x="125214" y="122248"/>
                    <a:pt x="125266" y="122171"/>
                  </a:cubicBezTo>
                  <a:cubicBezTo>
                    <a:pt x="125266" y="122145"/>
                    <a:pt x="125266" y="122119"/>
                    <a:pt x="125292" y="122094"/>
                  </a:cubicBezTo>
                  <a:cubicBezTo>
                    <a:pt x="125240" y="121939"/>
                    <a:pt x="125240" y="121784"/>
                    <a:pt x="125292" y="121629"/>
                  </a:cubicBezTo>
                  <a:cubicBezTo>
                    <a:pt x="125310" y="121611"/>
                    <a:pt x="125328" y="121593"/>
                    <a:pt x="125337" y="121593"/>
                  </a:cubicBezTo>
                  <a:cubicBezTo>
                    <a:pt x="125341" y="121593"/>
                    <a:pt x="125343" y="121596"/>
                    <a:pt x="125343" y="121603"/>
                  </a:cubicBezTo>
                  <a:cubicBezTo>
                    <a:pt x="125369" y="121603"/>
                    <a:pt x="125395" y="121629"/>
                    <a:pt x="125395" y="121629"/>
                  </a:cubicBezTo>
                  <a:cubicBezTo>
                    <a:pt x="125395" y="121758"/>
                    <a:pt x="125395" y="121861"/>
                    <a:pt x="125395" y="121990"/>
                  </a:cubicBezTo>
                  <a:lnTo>
                    <a:pt x="125420" y="121990"/>
                  </a:lnTo>
                  <a:cubicBezTo>
                    <a:pt x="125472" y="121965"/>
                    <a:pt x="125524" y="121939"/>
                    <a:pt x="125524" y="121913"/>
                  </a:cubicBezTo>
                  <a:cubicBezTo>
                    <a:pt x="125601" y="121784"/>
                    <a:pt x="125524" y="121681"/>
                    <a:pt x="125601" y="121526"/>
                  </a:cubicBezTo>
                  <a:cubicBezTo>
                    <a:pt x="125601" y="121475"/>
                    <a:pt x="125627" y="121423"/>
                    <a:pt x="125627" y="121346"/>
                  </a:cubicBezTo>
                  <a:lnTo>
                    <a:pt x="125524" y="121346"/>
                  </a:lnTo>
                  <a:cubicBezTo>
                    <a:pt x="125498" y="121346"/>
                    <a:pt x="125446" y="121346"/>
                    <a:pt x="125420" y="121294"/>
                  </a:cubicBezTo>
                  <a:cubicBezTo>
                    <a:pt x="125395" y="121242"/>
                    <a:pt x="125472" y="121242"/>
                    <a:pt x="125498" y="121191"/>
                  </a:cubicBezTo>
                  <a:cubicBezTo>
                    <a:pt x="125343" y="121113"/>
                    <a:pt x="125317" y="121088"/>
                    <a:pt x="125343" y="120907"/>
                  </a:cubicBezTo>
                  <a:lnTo>
                    <a:pt x="125343" y="120830"/>
                  </a:lnTo>
                  <a:lnTo>
                    <a:pt x="125343" y="120727"/>
                  </a:lnTo>
                  <a:cubicBezTo>
                    <a:pt x="125369" y="120623"/>
                    <a:pt x="125420" y="120546"/>
                    <a:pt x="125498" y="120494"/>
                  </a:cubicBezTo>
                  <a:lnTo>
                    <a:pt x="125575" y="120391"/>
                  </a:lnTo>
                  <a:cubicBezTo>
                    <a:pt x="125575" y="120366"/>
                    <a:pt x="125575" y="120340"/>
                    <a:pt x="125575" y="120340"/>
                  </a:cubicBezTo>
                  <a:cubicBezTo>
                    <a:pt x="125498" y="120314"/>
                    <a:pt x="125420" y="120314"/>
                    <a:pt x="125420" y="120211"/>
                  </a:cubicBezTo>
                  <a:cubicBezTo>
                    <a:pt x="125420" y="120108"/>
                    <a:pt x="125369" y="120108"/>
                    <a:pt x="125446" y="120056"/>
                  </a:cubicBezTo>
                  <a:cubicBezTo>
                    <a:pt x="125475" y="120047"/>
                    <a:pt x="125496" y="120041"/>
                    <a:pt x="125513" y="120041"/>
                  </a:cubicBezTo>
                  <a:cubicBezTo>
                    <a:pt x="125543" y="120041"/>
                    <a:pt x="125559" y="120059"/>
                    <a:pt x="125575" y="120108"/>
                  </a:cubicBezTo>
                  <a:lnTo>
                    <a:pt x="125678" y="120082"/>
                  </a:lnTo>
                  <a:cubicBezTo>
                    <a:pt x="125653" y="120030"/>
                    <a:pt x="125601" y="119953"/>
                    <a:pt x="125730" y="119927"/>
                  </a:cubicBezTo>
                  <a:cubicBezTo>
                    <a:pt x="125756" y="119824"/>
                    <a:pt x="125756" y="119747"/>
                    <a:pt x="125807" y="119643"/>
                  </a:cubicBezTo>
                  <a:lnTo>
                    <a:pt x="125807" y="119514"/>
                  </a:lnTo>
                  <a:cubicBezTo>
                    <a:pt x="125807" y="119437"/>
                    <a:pt x="125885" y="119308"/>
                    <a:pt x="125807" y="119257"/>
                  </a:cubicBezTo>
                  <a:cubicBezTo>
                    <a:pt x="125782" y="119244"/>
                    <a:pt x="125756" y="119231"/>
                    <a:pt x="125733" y="119231"/>
                  </a:cubicBezTo>
                  <a:cubicBezTo>
                    <a:pt x="125711" y="119231"/>
                    <a:pt x="125691" y="119244"/>
                    <a:pt x="125678" y="119282"/>
                  </a:cubicBezTo>
                  <a:lnTo>
                    <a:pt x="125549" y="119282"/>
                  </a:lnTo>
                  <a:cubicBezTo>
                    <a:pt x="125472" y="119282"/>
                    <a:pt x="125446" y="119257"/>
                    <a:pt x="125472" y="119179"/>
                  </a:cubicBezTo>
                  <a:lnTo>
                    <a:pt x="125575" y="118999"/>
                  </a:lnTo>
                  <a:lnTo>
                    <a:pt x="125575" y="118999"/>
                  </a:lnTo>
                  <a:cubicBezTo>
                    <a:pt x="125568" y="119006"/>
                    <a:pt x="125558" y="119009"/>
                    <a:pt x="125548" y="119009"/>
                  </a:cubicBezTo>
                  <a:cubicBezTo>
                    <a:pt x="125524" y="119009"/>
                    <a:pt x="125498" y="118991"/>
                    <a:pt x="125498" y="118973"/>
                  </a:cubicBezTo>
                  <a:cubicBezTo>
                    <a:pt x="125498" y="118921"/>
                    <a:pt x="125524" y="118870"/>
                    <a:pt x="125575" y="118844"/>
                  </a:cubicBezTo>
                  <a:cubicBezTo>
                    <a:pt x="125601" y="118792"/>
                    <a:pt x="125627" y="118741"/>
                    <a:pt x="125627" y="118715"/>
                  </a:cubicBezTo>
                  <a:cubicBezTo>
                    <a:pt x="125627" y="118663"/>
                    <a:pt x="125653" y="118638"/>
                    <a:pt x="125704" y="118612"/>
                  </a:cubicBezTo>
                  <a:cubicBezTo>
                    <a:pt x="125704" y="118534"/>
                    <a:pt x="125575" y="118483"/>
                    <a:pt x="125653" y="118405"/>
                  </a:cubicBezTo>
                  <a:cubicBezTo>
                    <a:pt x="125653" y="118328"/>
                    <a:pt x="125678" y="118276"/>
                    <a:pt x="125678" y="118225"/>
                  </a:cubicBezTo>
                  <a:cubicBezTo>
                    <a:pt x="125653" y="118225"/>
                    <a:pt x="125627" y="118173"/>
                    <a:pt x="125678" y="118148"/>
                  </a:cubicBezTo>
                  <a:lnTo>
                    <a:pt x="125807" y="118044"/>
                  </a:lnTo>
                  <a:cubicBezTo>
                    <a:pt x="125859" y="117993"/>
                    <a:pt x="125859" y="117915"/>
                    <a:pt x="125833" y="117864"/>
                  </a:cubicBezTo>
                  <a:lnTo>
                    <a:pt x="125807" y="117838"/>
                  </a:lnTo>
                  <a:lnTo>
                    <a:pt x="125833" y="117812"/>
                  </a:lnTo>
                  <a:cubicBezTo>
                    <a:pt x="125833" y="117761"/>
                    <a:pt x="125885" y="117761"/>
                    <a:pt x="125936" y="117761"/>
                  </a:cubicBezTo>
                  <a:lnTo>
                    <a:pt x="125936" y="117735"/>
                  </a:lnTo>
                  <a:lnTo>
                    <a:pt x="125936" y="117709"/>
                  </a:lnTo>
                  <a:cubicBezTo>
                    <a:pt x="125910" y="117683"/>
                    <a:pt x="125885" y="117657"/>
                    <a:pt x="125885" y="117632"/>
                  </a:cubicBezTo>
                  <a:cubicBezTo>
                    <a:pt x="125872" y="117645"/>
                    <a:pt x="125859" y="117651"/>
                    <a:pt x="125846" y="117651"/>
                  </a:cubicBezTo>
                  <a:cubicBezTo>
                    <a:pt x="125833" y="117651"/>
                    <a:pt x="125820" y="117645"/>
                    <a:pt x="125807" y="117632"/>
                  </a:cubicBezTo>
                  <a:cubicBezTo>
                    <a:pt x="125782" y="117606"/>
                    <a:pt x="125807" y="117606"/>
                    <a:pt x="125807" y="117580"/>
                  </a:cubicBezTo>
                  <a:cubicBezTo>
                    <a:pt x="125833" y="117554"/>
                    <a:pt x="125859" y="117503"/>
                    <a:pt x="125859" y="117477"/>
                  </a:cubicBezTo>
                  <a:cubicBezTo>
                    <a:pt x="125859" y="117400"/>
                    <a:pt x="125730" y="117400"/>
                    <a:pt x="125756" y="117296"/>
                  </a:cubicBezTo>
                  <a:lnTo>
                    <a:pt x="125678" y="117296"/>
                  </a:lnTo>
                  <a:cubicBezTo>
                    <a:pt x="125653" y="117271"/>
                    <a:pt x="125678" y="117245"/>
                    <a:pt x="125678" y="117245"/>
                  </a:cubicBezTo>
                  <a:cubicBezTo>
                    <a:pt x="125678" y="117219"/>
                    <a:pt x="125756" y="117167"/>
                    <a:pt x="125807" y="117142"/>
                  </a:cubicBezTo>
                  <a:cubicBezTo>
                    <a:pt x="125782" y="117064"/>
                    <a:pt x="125756" y="116987"/>
                    <a:pt x="125885" y="116987"/>
                  </a:cubicBezTo>
                  <a:cubicBezTo>
                    <a:pt x="125885" y="116961"/>
                    <a:pt x="125885" y="116935"/>
                    <a:pt x="125885" y="116935"/>
                  </a:cubicBezTo>
                  <a:cubicBezTo>
                    <a:pt x="125859" y="116922"/>
                    <a:pt x="125833" y="116916"/>
                    <a:pt x="125807" y="116916"/>
                  </a:cubicBezTo>
                  <a:cubicBezTo>
                    <a:pt x="125782" y="116916"/>
                    <a:pt x="125756" y="116922"/>
                    <a:pt x="125730" y="116935"/>
                  </a:cubicBezTo>
                  <a:cubicBezTo>
                    <a:pt x="125730" y="116961"/>
                    <a:pt x="125730" y="116987"/>
                    <a:pt x="125704" y="116987"/>
                  </a:cubicBezTo>
                  <a:cubicBezTo>
                    <a:pt x="125678" y="116987"/>
                    <a:pt x="125627" y="116961"/>
                    <a:pt x="125627" y="116935"/>
                  </a:cubicBezTo>
                  <a:cubicBezTo>
                    <a:pt x="125627" y="116898"/>
                    <a:pt x="125585" y="116874"/>
                    <a:pt x="125553" y="116874"/>
                  </a:cubicBezTo>
                  <a:cubicBezTo>
                    <a:pt x="125541" y="116874"/>
                    <a:pt x="125531" y="116877"/>
                    <a:pt x="125524" y="116884"/>
                  </a:cubicBezTo>
                  <a:cubicBezTo>
                    <a:pt x="125498" y="116910"/>
                    <a:pt x="125472" y="116961"/>
                    <a:pt x="125472" y="116987"/>
                  </a:cubicBezTo>
                  <a:cubicBezTo>
                    <a:pt x="125498" y="117013"/>
                    <a:pt x="125498" y="117064"/>
                    <a:pt x="125498" y="117090"/>
                  </a:cubicBezTo>
                  <a:cubicBezTo>
                    <a:pt x="125498" y="117142"/>
                    <a:pt x="125498" y="117219"/>
                    <a:pt x="125446" y="117271"/>
                  </a:cubicBezTo>
                  <a:cubicBezTo>
                    <a:pt x="125446" y="117271"/>
                    <a:pt x="125420" y="117322"/>
                    <a:pt x="125420" y="117322"/>
                  </a:cubicBezTo>
                  <a:cubicBezTo>
                    <a:pt x="125420" y="117322"/>
                    <a:pt x="125395" y="117296"/>
                    <a:pt x="125395" y="117245"/>
                  </a:cubicBezTo>
                  <a:cubicBezTo>
                    <a:pt x="125343" y="117167"/>
                    <a:pt x="125343" y="117039"/>
                    <a:pt x="125395" y="116935"/>
                  </a:cubicBezTo>
                  <a:cubicBezTo>
                    <a:pt x="125420" y="116858"/>
                    <a:pt x="125292" y="116884"/>
                    <a:pt x="125292" y="116806"/>
                  </a:cubicBezTo>
                  <a:cubicBezTo>
                    <a:pt x="125317" y="116729"/>
                    <a:pt x="125317" y="116652"/>
                    <a:pt x="125395" y="116626"/>
                  </a:cubicBezTo>
                  <a:cubicBezTo>
                    <a:pt x="125446" y="116600"/>
                    <a:pt x="125420" y="116523"/>
                    <a:pt x="125395" y="116471"/>
                  </a:cubicBezTo>
                  <a:lnTo>
                    <a:pt x="125317" y="116471"/>
                  </a:lnTo>
                  <a:cubicBezTo>
                    <a:pt x="125292" y="116484"/>
                    <a:pt x="125259" y="116490"/>
                    <a:pt x="125227" y="116490"/>
                  </a:cubicBezTo>
                  <a:cubicBezTo>
                    <a:pt x="125195" y="116490"/>
                    <a:pt x="125163" y="116484"/>
                    <a:pt x="125137" y="116471"/>
                  </a:cubicBezTo>
                  <a:cubicBezTo>
                    <a:pt x="125111" y="116471"/>
                    <a:pt x="125085" y="116445"/>
                    <a:pt x="125111" y="116420"/>
                  </a:cubicBezTo>
                  <a:cubicBezTo>
                    <a:pt x="125137" y="116394"/>
                    <a:pt x="125163" y="116368"/>
                    <a:pt x="125188" y="116342"/>
                  </a:cubicBezTo>
                  <a:cubicBezTo>
                    <a:pt x="125240" y="116291"/>
                    <a:pt x="125266" y="116213"/>
                    <a:pt x="125240" y="116162"/>
                  </a:cubicBezTo>
                  <a:cubicBezTo>
                    <a:pt x="125214" y="116058"/>
                    <a:pt x="125266" y="115981"/>
                    <a:pt x="125343" y="115955"/>
                  </a:cubicBezTo>
                  <a:cubicBezTo>
                    <a:pt x="125343" y="115904"/>
                    <a:pt x="125292" y="115904"/>
                    <a:pt x="125266" y="115904"/>
                  </a:cubicBezTo>
                  <a:cubicBezTo>
                    <a:pt x="125240" y="115904"/>
                    <a:pt x="125214" y="115852"/>
                    <a:pt x="125214" y="115826"/>
                  </a:cubicBezTo>
                  <a:cubicBezTo>
                    <a:pt x="125214" y="115775"/>
                    <a:pt x="125240" y="115672"/>
                    <a:pt x="125240" y="115594"/>
                  </a:cubicBezTo>
                  <a:cubicBezTo>
                    <a:pt x="125266" y="115568"/>
                    <a:pt x="125266" y="115517"/>
                    <a:pt x="125266" y="115491"/>
                  </a:cubicBezTo>
                  <a:cubicBezTo>
                    <a:pt x="125292" y="115439"/>
                    <a:pt x="125240" y="115388"/>
                    <a:pt x="125137" y="115388"/>
                  </a:cubicBezTo>
                  <a:cubicBezTo>
                    <a:pt x="125122" y="115395"/>
                    <a:pt x="125104" y="115399"/>
                    <a:pt x="125085" y="115399"/>
                  </a:cubicBezTo>
                  <a:cubicBezTo>
                    <a:pt x="125040" y="115399"/>
                    <a:pt x="124985" y="115380"/>
                    <a:pt x="124930" y="115362"/>
                  </a:cubicBezTo>
                  <a:cubicBezTo>
                    <a:pt x="124905" y="115336"/>
                    <a:pt x="124930" y="115285"/>
                    <a:pt x="124930" y="115259"/>
                  </a:cubicBezTo>
                  <a:cubicBezTo>
                    <a:pt x="124930" y="115259"/>
                    <a:pt x="124930" y="115233"/>
                    <a:pt x="124930" y="115207"/>
                  </a:cubicBezTo>
                  <a:cubicBezTo>
                    <a:pt x="124982" y="115078"/>
                    <a:pt x="124905" y="114949"/>
                    <a:pt x="125008" y="114821"/>
                  </a:cubicBezTo>
                  <a:cubicBezTo>
                    <a:pt x="125008" y="114821"/>
                    <a:pt x="125008" y="114769"/>
                    <a:pt x="124982" y="114743"/>
                  </a:cubicBezTo>
                  <a:cubicBezTo>
                    <a:pt x="124956" y="114666"/>
                    <a:pt x="124982" y="114614"/>
                    <a:pt x="125059" y="114588"/>
                  </a:cubicBezTo>
                  <a:cubicBezTo>
                    <a:pt x="125111" y="114537"/>
                    <a:pt x="125163" y="114511"/>
                    <a:pt x="125111" y="114408"/>
                  </a:cubicBezTo>
                  <a:cubicBezTo>
                    <a:pt x="125085" y="114305"/>
                    <a:pt x="125059" y="114176"/>
                    <a:pt x="125059" y="114073"/>
                  </a:cubicBezTo>
                  <a:lnTo>
                    <a:pt x="125059" y="113944"/>
                  </a:lnTo>
                  <a:lnTo>
                    <a:pt x="125059" y="113840"/>
                  </a:lnTo>
                  <a:cubicBezTo>
                    <a:pt x="125059" y="113840"/>
                    <a:pt x="125059" y="113815"/>
                    <a:pt x="125059" y="113789"/>
                  </a:cubicBezTo>
                  <a:cubicBezTo>
                    <a:pt x="125008" y="113737"/>
                    <a:pt x="124982" y="113686"/>
                    <a:pt x="125059" y="113608"/>
                  </a:cubicBezTo>
                  <a:lnTo>
                    <a:pt x="125059" y="113454"/>
                  </a:lnTo>
                  <a:cubicBezTo>
                    <a:pt x="125008" y="113376"/>
                    <a:pt x="124956" y="113273"/>
                    <a:pt x="124956" y="113144"/>
                  </a:cubicBezTo>
                  <a:lnTo>
                    <a:pt x="124905" y="112989"/>
                  </a:lnTo>
                  <a:lnTo>
                    <a:pt x="124853" y="112989"/>
                  </a:lnTo>
                  <a:cubicBezTo>
                    <a:pt x="124853" y="113015"/>
                    <a:pt x="124853" y="113041"/>
                    <a:pt x="124853" y="113067"/>
                  </a:cubicBezTo>
                  <a:cubicBezTo>
                    <a:pt x="124853" y="113113"/>
                    <a:pt x="124825" y="113122"/>
                    <a:pt x="124792" y="113122"/>
                  </a:cubicBezTo>
                  <a:cubicBezTo>
                    <a:pt x="124770" y="113122"/>
                    <a:pt x="124745" y="113118"/>
                    <a:pt x="124724" y="113118"/>
                  </a:cubicBezTo>
                  <a:cubicBezTo>
                    <a:pt x="124707" y="113144"/>
                    <a:pt x="124690" y="113153"/>
                    <a:pt x="124673" y="113153"/>
                  </a:cubicBezTo>
                  <a:cubicBezTo>
                    <a:pt x="124638" y="113153"/>
                    <a:pt x="124604" y="113118"/>
                    <a:pt x="124569" y="113118"/>
                  </a:cubicBezTo>
                  <a:cubicBezTo>
                    <a:pt x="124556" y="113131"/>
                    <a:pt x="124544" y="113138"/>
                    <a:pt x="124531" y="113138"/>
                  </a:cubicBezTo>
                  <a:cubicBezTo>
                    <a:pt x="124518" y="113138"/>
                    <a:pt x="124505" y="113131"/>
                    <a:pt x="124492" y="113118"/>
                  </a:cubicBezTo>
                  <a:cubicBezTo>
                    <a:pt x="124466" y="113067"/>
                    <a:pt x="124440" y="113015"/>
                    <a:pt x="124415" y="112964"/>
                  </a:cubicBezTo>
                  <a:cubicBezTo>
                    <a:pt x="124415" y="112938"/>
                    <a:pt x="124415" y="112912"/>
                    <a:pt x="124466" y="112886"/>
                  </a:cubicBezTo>
                  <a:cubicBezTo>
                    <a:pt x="124466" y="112860"/>
                    <a:pt x="124466" y="112809"/>
                    <a:pt x="124492" y="112783"/>
                  </a:cubicBezTo>
                  <a:lnTo>
                    <a:pt x="124492" y="112757"/>
                  </a:lnTo>
                  <a:cubicBezTo>
                    <a:pt x="124440" y="112680"/>
                    <a:pt x="124440" y="112577"/>
                    <a:pt x="124440" y="112499"/>
                  </a:cubicBezTo>
                  <a:cubicBezTo>
                    <a:pt x="124311" y="112370"/>
                    <a:pt x="124286" y="112138"/>
                    <a:pt x="124389" y="111984"/>
                  </a:cubicBezTo>
                  <a:cubicBezTo>
                    <a:pt x="124415" y="111932"/>
                    <a:pt x="124389" y="111855"/>
                    <a:pt x="124440" y="111803"/>
                  </a:cubicBezTo>
                  <a:lnTo>
                    <a:pt x="124440" y="111597"/>
                  </a:lnTo>
                  <a:lnTo>
                    <a:pt x="124440" y="111545"/>
                  </a:lnTo>
                  <a:cubicBezTo>
                    <a:pt x="124440" y="111519"/>
                    <a:pt x="124440" y="111493"/>
                    <a:pt x="124440" y="111493"/>
                  </a:cubicBezTo>
                  <a:cubicBezTo>
                    <a:pt x="124337" y="111442"/>
                    <a:pt x="124337" y="111442"/>
                    <a:pt x="124363" y="111313"/>
                  </a:cubicBezTo>
                  <a:lnTo>
                    <a:pt x="124363" y="111236"/>
                  </a:lnTo>
                  <a:cubicBezTo>
                    <a:pt x="124363" y="111184"/>
                    <a:pt x="124363" y="111132"/>
                    <a:pt x="124337" y="111081"/>
                  </a:cubicBezTo>
                  <a:cubicBezTo>
                    <a:pt x="124311" y="111029"/>
                    <a:pt x="124311" y="110952"/>
                    <a:pt x="124363" y="110926"/>
                  </a:cubicBezTo>
                  <a:cubicBezTo>
                    <a:pt x="124415" y="110875"/>
                    <a:pt x="124440" y="110823"/>
                    <a:pt x="124363" y="110771"/>
                  </a:cubicBezTo>
                  <a:cubicBezTo>
                    <a:pt x="124311" y="110720"/>
                    <a:pt x="124337" y="110617"/>
                    <a:pt x="124389" y="110565"/>
                  </a:cubicBezTo>
                  <a:cubicBezTo>
                    <a:pt x="124415" y="110513"/>
                    <a:pt x="124440" y="110488"/>
                    <a:pt x="124492" y="110462"/>
                  </a:cubicBezTo>
                  <a:cubicBezTo>
                    <a:pt x="124569" y="110359"/>
                    <a:pt x="124595" y="110230"/>
                    <a:pt x="124569" y="110101"/>
                  </a:cubicBezTo>
                  <a:cubicBezTo>
                    <a:pt x="124550" y="110043"/>
                    <a:pt x="124516" y="110014"/>
                    <a:pt x="124479" y="110014"/>
                  </a:cubicBezTo>
                  <a:cubicBezTo>
                    <a:pt x="124466" y="110014"/>
                    <a:pt x="124453" y="110017"/>
                    <a:pt x="124440" y="110023"/>
                  </a:cubicBezTo>
                  <a:cubicBezTo>
                    <a:pt x="124415" y="109920"/>
                    <a:pt x="124440" y="109920"/>
                    <a:pt x="124544" y="109869"/>
                  </a:cubicBezTo>
                  <a:cubicBezTo>
                    <a:pt x="124544" y="109740"/>
                    <a:pt x="124569" y="109611"/>
                    <a:pt x="124621" y="109482"/>
                  </a:cubicBezTo>
                  <a:cubicBezTo>
                    <a:pt x="124621" y="109456"/>
                    <a:pt x="124621" y="109379"/>
                    <a:pt x="124595" y="109327"/>
                  </a:cubicBezTo>
                  <a:cubicBezTo>
                    <a:pt x="124595" y="109198"/>
                    <a:pt x="124595" y="109069"/>
                    <a:pt x="124569" y="108940"/>
                  </a:cubicBezTo>
                  <a:cubicBezTo>
                    <a:pt x="124569" y="108914"/>
                    <a:pt x="124595" y="108889"/>
                    <a:pt x="124595" y="108863"/>
                  </a:cubicBezTo>
                  <a:lnTo>
                    <a:pt x="124595" y="108708"/>
                  </a:lnTo>
                  <a:cubicBezTo>
                    <a:pt x="124492" y="108682"/>
                    <a:pt x="124492" y="108682"/>
                    <a:pt x="124544" y="108579"/>
                  </a:cubicBezTo>
                  <a:cubicBezTo>
                    <a:pt x="124466" y="108579"/>
                    <a:pt x="124466" y="108502"/>
                    <a:pt x="124440" y="108450"/>
                  </a:cubicBezTo>
                  <a:cubicBezTo>
                    <a:pt x="124415" y="108399"/>
                    <a:pt x="124518" y="108347"/>
                    <a:pt x="124466" y="108270"/>
                  </a:cubicBezTo>
                  <a:cubicBezTo>
                    <a:pt x="124569" y="108192"/>
                    <a:pt x="124595" y="108038"/>
                    <a:pt x="124724" y="107960"/>
                  </a:cubicBezTo>
                  <a:cubicBezTo>
                    <a:pt x="124673" y="107909"/>
                    <a:pt x="124724" y="107857"/>
                    <a:pt x="124724" y="107805"/>
                  </a:cubicBezTo>
                  <a:cubicBezTo>
                    <a:pt x="124750" y="107676"/>
                    <a:pt x="124698" y="107573"/>
                    <a:pt x="124621" y="107470"/>
                  </a:cubicBezTo>
                  <a:cubicBezTo>
                    <a:pt x="124621" y="107444"/>
                    <a:pt x="124621" y="107419"/>
                    <a:pt x="124595" y="107393"/>
                  </a:cubicBezTo>
                  <a:cubicBezTo>
                    <a:pt x="124569" y="107341"/>
                    <a:pt x="124518" y="107264"/>
                    <a:pt x="124492" y="107212"/>
                  </a:cubicBezTo>
                  <a:cubicBezTo>
                    <a:pt x="124440" y="107135"/>
                    <a:pt x="124569" y="107083"/>
                    <a:pt x="124492" y="107032"/>
                  </a:cubicBezTo>
                  <a:cubicBezTo>
                    <a:pt x="124466" y="107032"/>
                    <a:pt x="124492" y="106954"/>
                    <a:pt x="124492" y="106929"/>
                  </a:cubicBezTo>
                  <a:cubicBezTo>
                    <a:pt x="124492" y="106903"/>
                    <a:pt x="124466" y="106825"/>
                    <a:pt x="124492" y="106774"/>
                  </a:cubicBezTo>
                  <a:cubicBezTo>
                    <a:pt x="124518" y="106696"/>
                    <a:pt x="124544" y="106645"/>
                    <a:pt x="124440" y="106593"/>
                  </a:cubicBezTo>
                  <a:cubicBezTo>
                    <a:pt x="124363" y="106516"/>
                    <a:pt x="124337" y="106413"/>
                    <a:pt x="124363" y="106310"/>
                  </a:cubicBezTo>
                  <a:cubicBezTo>
                    <a:pt x="124389" y="106077"/>
                    <a:pt x="124415" y="105845"/>
                    <a:pt x="124363" y="105613"/>
                  </a:cubicBezTo>
                  <a:cubicBezTo>
                    <a:pt x="124363" y="105562"/>
                    <a:pt x="124337" y="105484"/>
                    <a:pt x="124363" y="105433"/>
                  </a:cubicBezTo>
                  <a:cubicBezTo>
                    <a:pt x="124415" y="105381"/>
                    <a:pt x="124389" y="105355"/>
                    <a:pt x="124363" y="105330"/>
                  </a:cubicBezTo>
                  <a:cubicBezTo>
                    <a:pt x="124286" y="105226"/>
                    <a:pt x="124286" y="105097"/>
                    <a:pt x="124311" y="104994"/>
                  </a:cubicBezTo>
                  <a:cubicBezTo>
                    <a:pt x="124286" y="104943"/>
                    <a:pt x="124234" y="104891"/>
                    <a:pt x="124286" y="104814"/>
                  </a:cubicBezTo>
                  <a:cubicBezTo>
                    <a:pt x="124286" y="104814"/>
                    <a:pt x="124311" y="104788"/>
                    <a:pt x="124311" y="104788"/>
                  </a:cubicBezTo>
                  <a:cubicBezTo>
                    <a:pt x="124286" y="104607"/>
                    <a:pt x="124260" y="104453"/>
                    <a:pt x="124260" y="104272"/>
                  </a:cubicBezTo>
                  <a:cubicBezTo>
                    <a:pt x="124234" y="104195"/>
                    <a:pt x="124260" y="104143"/>
                    <a:pt x="124311" y="104092"/>
                  </a:cubicBezTo>
                  <a:cubicBezTo>
                    <a:pt x="124311" y="104066"/>
                    <a:pt x="124311" y="104066"/>
                    <a:pt x="124311" y="104040"/>
                  </a:cubicBezTo>
                  <a:lnTo>
                    <a:pt x="124311" y="103988"/>
                  </a:lnTo>
                  <a:cubicBezTo>
                    <a:pt x="124234" y="103885"/>
                    <a:pt x="124311" y="103782"/>
                    <a:pt x="124337" y="103679"/>
                  </a:cubicBezTo>
                  <a:cubicBezTo>
                    <a:pt x="124337" y="103679"/>
                    <a:pt x="124389" y="103653"/>
                    <a:pt x="124440" y="103653"/>
                  </a:cubicBezTo>
                  <a:cubicBezTo>
                    <a:pt x="124440" y="103602"/>
                    <a:pt x="124440" y="103550"/>
                    <a:pt x="124440" y="103498"/>
                  </a:cubicBezTo>
                  <a:cubicBezTo>
                    <a:pt x="124415" y="103421"/>
                    <a:pt x="124440" y="103395"/>
                    <a:pt x="124466" y="103369"/>
                  </a:cubicBezTo>
                  <a:cubicBezTo>
                    <a:pt x="124518" y="103344"/>
                    <a:pt x="124518" y="103318"/>
                    <a:pt x="124466" y="103292"/>
                  </a:cubicBezTo>
                  <a:cubicBezTo>
                    <a:pt x="124389" y="103266"/>
                    <a:pt x="124415" y="103189"/>
                    <a:pt x="124415" y="103137"/>
                  </a:cubicBezTo>
                  <a:lnTo>
                    <a:pt x="124415" y="102983"/>
                  </a:lnTo>
                  <a:cubicBezTo>
                    <a:pt x="124337" y="102905"/>
                    <a:pt x="124337" y="102802"/>
                    <a:pt x="124415" y="102725"/>
                  </a:cubicBezTo>
                  <a:cubicBezTo>
                    <a:pt x="124433" y="102706"/>
                    <a:pt x="124464" y="102688"/>
                    <a:pt x="124490" y="102688"/>
                  </a:cubicBezTo>
                  <a:cubicBezTo>
                    <a:pt x="124500" y="102688"/>
                    <a:pt x="124510" y="102691"/>
                    <a:pt x="124518" y="102699"/>
                  </a:cubicBezTo>
                  <a:cubicBezTo>
                    <a:pt x="124595" y="102544"/>
                    <a:pt x="124569" y="102364"/>
                    <a:pt x="124492" y="102209"/>
                  </a:cubicBezTo>
                  <a:lnTo>
                    <a:pt x="124466" y="102209"/>
                  </a:lnTo>
                  <a:cubicBezTo>
                    <a:pt x="124422" y="102231"/>
                    <a:pt x="124397" y="102291"/>
                    <a:pt x="124357" y="102291"/>
                  </a:cubicBezTo>
                  <a:cubicBezTo>
                    <a:pt x="124351" y="102291"/>
                    <a:pt x="124344" y="102290"/>
                    <a:pt x="124337" y="102286"/>
                  </a:cubicBezTo>
                  <a:cubicBezTo>
                    <a:pt x="124286" y="102260"/>
                    <a:pt x="124311" y="102183"/>
                    <a:pt x="124337" y="102131"/>
                  </a:cubicBezTo>
                  <a:cubicBezTo>
                    <a:pt x="124363" y="102080"/>
                    <a:pt x="124286" y="102080"/>
                    <a:pt x="124286" y="102054"/>
                  </a:cubicBezTo>
                  <a:cubicBezTo>
                    <a:pt x="124260" y="102028"/>
                    <a:pt x="124286" y="101977"/>
                    <a:pt x="124286" y="101951"/>
                  </a:cubicBezTo>
                  <a:cubicBezTo>
                    <a:pt x="124260" y="101925"/>
                    <a:pt x="124234" y="101874"/>
                    <a:pt x="124208" y="101796"/>
                  </a:cubicBezTo>
                  <a:cubicBezTo>
                    <a:pt x="124208" y="101745"/>
                    <a:pt x="124157" y="101745"/>
                    <a:pt x="124105" y="101745"/>
                  </a:cubicBezTo>
                  <a:cubicBezTo>
                    <a:pt x="124028" y="101745"/>
                    <a:pt x="123950" y="101667"/>
                    <a:pt x="123950" y="101590"/>
                  </a:cubicBezTo>
                  <a:cubicBezTo>
                    <a:pt x="123976" y="101487"/>
                    <a:pt x="124002" y="101358"/>
                    <a:pt x="124054" y="101280"/>
                  </a:cubicBezTo>
                  <a:cubicBezTo>
                    <a:pt x="124028" y="101203"/>
                    <a:pt x="123925" y="101177"/>
                    <a:pt x="124002" y="101074"/>
                  </a:cubicBezTo>
                  <a:cubicBezTo>
                    <a:pt x="124002" y="101074"/>
                    <a:pt x="123950" y="101022"/>
                    <a:pt x="123925" y="100971"/>
                  </a:cubicBezTo>
                  <a:cubicBezTo>
                    <a:pt x="123925" y="100971"/>
                    <a:pt x="123925" y="100945"/>
                    <a:pt x="123925" y="100919"/>
                  </a:cubicBezTo>
                  <a:cubicBezTo>
                    <a:pt x="123950" y="100893"/>
                    <a:pt x="123950" y="100868"/>
                    <a:pt x="123976" y="100868"/>
                  </a:cubicBezTo>
                  <a:lnTo>
                    <a:pt x="123925" y="100816"/>
                  </a:lnTo>
                  <a:cubicBezTo>
                    <a:pt x="123925" y="100790"/>
                    <a:pt x="123925" y="100765"/>
                    <a:pt x="123899" y="100739"/>
                  </a:cubicBezTo>
                  <a:cubicBezTo>
                    <a:pt x="123925" y="100713"/>
                    <a:pt x="123925" y="100713"/>
                    <a:pt x="123925" y="100713"/>
                  </a:cubicBezTo>
                  <a:cubicBezTo>
                    <a:pt x="123976" y="100636"/>
                    <a:pt x="124002" y="100532"/>
                    <a:pt x="124002" y="100429"/>
                  </a:cubicBezTo>
                  <a:cubicBezTo>
                    <a:pt x="124105" y="100429"/>
                    <a:pt x="124183" y="100507"/>
                    <a:pt x="124311" y="100532"/>
                  </a:cubicBezTo>
                  <a:cubicBezTo>
                    <a:pt x="124311" y="100429"/>
                    <a:pt x="124311" y="100352"/>
                    <a:pt x="124311" y="100275"/>
                  </a:cubicBezTo>
                  <a:cubicBezTo>
                    <a:pt x="124311" y="100223"/>
                    <a:pt x="124311" y="100171"/>
                    <a:pt x="124311" y="100146"/>
                  </a:cubicBezTo>
                  <a:cubicBezTo>
                    <a:pt x="124337" y="100094"/>
                    <a:pt x="124389" y="100042"/>
                    <a:pt x="124286" y="99991"/>
                  </a:cubicBezTo>
                  <a:cubicBezTo>
                    <a:pt x="124260" y="99965"/>
                    <a:pt x="124286" y="99913"/>
                    <a:pt x="124286" y="99888"/>
                  </a:cubicBezTo>
                  <a:cubicBezTo>
                    <a:pt x="124363" y="99656"/>
                    <a:pt x="124363" y="99449"/>
                    <a:pt x="124337" y="99243"/>
                  </a:cubicBezTo>
                  <a:cubicBezTo>
                    <a:pt x="124311" y="99140"/>
                    <a:pt x="124363" y="99062"/>
                    <a:pt x="124337" y="98985"/>
                  </a:cubicBezTo>
                  <a:cubicBezTo>
                    <a:pt x="124311" y="98908"/>
                    <a:pt x="124286" y="98856"/>
                    <a:pt x="124286" y="98779"/>
                  </a:cubicBezTo>
                  <a:cubicBezTo>
                    <a:pt x="124260" y="98701"/>
                    <a:pt x="124311" y="98624"/>
                    <a:pt x="124363" y="98572"/>
                  </a:cubicBezTo>
                  <a:cubicBezTo>
                    <a:pt x="124415" y="98469"/>
                    <a:pt x="124311" y="98392"/>
                    <a:pt x="124260" y="98314"/>
                  </a:cubicBezTo>
                  <a:cubicBezTo>
                    <a:pt x="124208" y="98237"/>
                    <a:pt x="124260" y="98185"/>
                    <a:pt x="124260" y="98108"/>
                  </a:cubicBezTo>
                  <a:cubicBezTo>
                    <a:pt x="124260" y="98031"/>
                    <a:pt x="124183" y="98005"/>
                    <a:pt x="124260" y="97928"/>
                  </a:cubicBezTo>
                  <a:cubicBezTo>
                    <a:pt x="124286" y="97928"/>
                    <a:pt x="124286" y="97876"/>
                    <a:pt x="124260" y="97876"/>
                  </a:cubicBezTo>
                  <a:cubicBezTo>
                    <a:pt x="124208" y="97850"/>
                    <a:pt x="124183" y="97773"/>
                    <a:pt x="124234" y="97721"/>
                  </a:cubicBezTo>
                  <a:cubicBezTo>
                    <a:pt x="124260" y="97670"/>
                    <a:pt x="124260" y="97618"/>
                    <a:pt x="124260" y="97566"/>
                  </a:cubicBezTo>
                  <a:cubicBezTo>
                    <a:pt x="124208" y="97489"/>
                    <a:pt x="124157" y="97463"/>
                    <a:pt x="124183" y="97360"/>
                  </a:cubicBezTo>
                  <a:cubicBezTo>
                    <a:pt x="124234" y="97283"/>
                    <a:pt x="124260" y="97128"/>
                    <a:pt x="124389" y="97076"/>
                  </a:cubicBezTo>
                  <a:lnTo>
                    <a:pt x="124389" y="97051"/>
                  </a:lnTo>
                  <a:cubicBezTo>
                    <a:pt x="124415" y="96999"/>
                    <a:pt x="124415" y="96948"/>
                    <a:pt x="124389" y="96896"/>
                  </a:cubicBezTo>
                  <a:cubicBezTo>
                    <a:pt x="124389" y="96819"/>
                    <a:pt x="124389" y="96767"/>
                    <a:pt x="124415" y="96715"/>
                  </a:cubicBezTo>
                  <a:cubicBezTo>
                    <a:pt x="124440" y="96638"/>
                    <a:pt x="124440" y="96561"/>
                    <a:pt x="124363" y="96509"/>
                  </a:cubicBezTo>
                  <a:cubicBezTo>
                    <a:pt x="124337" y="96483"/>
                    <a:pt x="124363" y="96406"/>
                    <a:pt x="124415" y="96380"/>
                  </a:cubicBezTo>
                  <a:cubicBezTo>
                    <a:pt x="124440" y="96329"/>
                    <a:pt x="124415" y="96277"/>
                    <a:pt x="124415" y="96225"/>
                  </a:cubicBezTo>
                  <a:cubicBezTo>
                    <a:pt x="124415" y="96174"/>
                    <a:pt x="124389" y="96200"/>
                    <a:pt x="124389" y="96174"/>
                  </a:cubicBezTo>
                  <a:cubicBezTo>
                    <a:pt x="124389" y="96096"/>
                    <a:pt x="124415" y="96019"/>
                    <a:pt x="124440" y="95916"/>
                  </a:cubicBezTo>
                  <a:cubicBezTo>
                    <a:pt x="124389" y="95890"/>
                    <a:pt x="124363" y="95813"/>
                    <a:pt x="124363" y="95761"/>
                  </a:cubicBezTo>
                  <a:cubicBezTo>
                    <a:pt x="124363" y="95684"/>
                    <a:pt x="124234" y="95735"/>
                    <a:pt x="124260" y="95632"/>
                  </a:cubicBezTo>
                  <a:cubicBezTo>
                    <a:pt x="124208" y="95503"/>
                    <a:pt x="124234" y="95348"/>
                    <a:pt x="124311" y="95245"/>
                  </a:cubicBezTo>
                  <a:lnTo>
                    <a:pt x="124311" y="95142"/>
                  </a:lnTo>
                  <a:cubicBezTo>
                    <a:pt x="124311" y="95091"/>
                    <a:pt x="124286" y="95091"/>
                    <a:pt x="124311" y="95065"/>
                  </a:cubicBezTo>
                  <a:lnTo>
                    <a:pt x="124363" y="95013"/>
                  </a:lnTo>
                  <a:cubicBezTo>
                    <a:pt x="124389" y="94962"/>
                    <a:pt x="124466" y="94884"/>
                    <a:pt x="124363" y="94833"/>
                  </a:cubicBezTo>
                  <a:cubicBezTo>
                    <a:pt x="124363" y="94781"/>
                    <a:pt x="124286" y="94729"/>
                    <a:pt x="124311" y="94678"/>
                  </a:cubicBezTo>
                  <a:lnTo>
                    <a:pt x="124311" y="94652"/>
                  </a:lnTo>
                  <a:lnTo>
                    <a:pt x="124311" y="94626"/>
                  </a:lnTo>
                  <a:cubicBezTo>
                    <a:pt x="124311" y="94575"/>
                    <a:pt x="124363" y="94523"/>
                    <a:pt x="124286" y="94497"/>
                  </a:cubicBezTo>
                  <a:cubicBezTo>
                    <a:pt x="124260" y="94472"/>
                    <a:pt x="124234" y="94420"/>
                    <a:pt x="124260" y="94394"/>
                  </a:cubicBezTo>
                  <a:cubicBezTo>
                    <a:pt x="124234" y="94394"/>
                    <a:pt x="124183" y="94394"/>
                    <a:pt x="124183" y="94368"/>
                  </a:cubicBezTo>
                  <a:cubicBezTo>
                    <a:pt x="124131" y="94265"/>
                    <a:pt x="124131" y="94136"/>
                    <a:pt x="124183" y="94033"/>
                  </a:cubicBezTo>
                  <a:cubicBezTo>
                    <a:pt x="124208" y="93982"/>
                    <a:pt x="124260" y="93982"/>
                    <a:pt x="124311" y="93982"/>
                  </a:cubicBezTo>
                  <a:cubicBezTo>
                    <a:pt x="124492" y="93982"/>
                    <a:pt x="124518" y="93930"/>
                    <a:pt x="124466" y="93749"/>
                  </a:cubicBezTo>
                  <a:cubicBezTo>
                    <a:pt x="124466" y="93698"/>
                    <a:pt x="124466" y="93646"/>
                    <a:pt x="124440" y="93595"/>
                  </a:cubicBezTo>
                  <a:cubicBezTo>
                    <a:pt x="124415" y="93595"/>
                    <a:pt x="124415" y="93569"/>
                    <a:pt x="124440" y="93543"/>
                  </a:cubicBezTo>
                  <a:cubicBezTo>
                    <a:pt x="124440" y="93466"/>
                    <a:pt x="124440" y="93414"/>
                    <a:pt x="124415" y="93363"/>
                  </a:cubicBezTo>
                  <a:cubicBezTo>
                    <a:pt x="124389" y="93285"/>
                    <a:pt x="124440" y="93259"/>
                    <a:pt x="124492" y="93259"/>
                  </a:cubicBezTo>
                  <a:cubicBezTo>
                    <a:pt x="124492" y="93182"/>
                    <a:pt x="124544" y="93105"/>
                    <a:pt x="124440" y="93053"/>
                  </a:cubicBezTo>
                  <a:cubicBezTo>
                    <a:pt x="124363" y="93027"/>
                    <a:pt x="124363" y="92898"/>
                    <a:pt x="124337" y="92821"/>
                  </a:cubicBezTo>
                  <a:cubicBezTo>
                    <a:pt x="124337" y="92692"/>
                    <a:pt x="124363" y="92589"/>
                    <a:pt x="124440" y="92511"/>
                  </a:cubicBezTo>
                  <a:cubicBezTo>
                    <a:pt x="124440" y="92383"/>
                    <a:pt x="124440" y="92254"/>
                    <a:pt x="124492" y="92150"/>
                  </a:cubicBezTo>
                  <a:cubicBezTo>
                    <a:pt x="124492" y="92150"/>
                    <a:pt x="124466" y="92099"/>
                    <a:pt x="124466" y="92073"/>
                  </a:cubicBezTo>
                  <a:cubicBezTo>
                    <a:pt x="124466" y="91944"/>
                    <a:pt x="124440" y="91841"/>
                    <a:pt x="124415" y="91712"/>
                  </a:cubicBezTo>
                  <a:cubicBezTo>
                    <a:pt x="124363" y="91609"/>
                    <a:pt x="124415" y="91531"/>
                    <a:pt x="124363" y="91454"/>
                  </a:cubicBezTo>
                  <a:cubicBezTo>
                    <a:pt x="124363" y="91428"/>
                    <a:pt x="124311" y="91402"/>
                    <a:pt x="124311" y="91351"/>
                  </a:cubicBezTo>
                  <a:cubicBezTo>
                    <a:pt x="124311" y="91338"/>
                    <a:pt x="124318" y="91338"/>
                    <a:pt x="124328" y="91338"/>
                  </a:cubicBezTo>
                  <a:cubicBezTo>
                    <a:pt x="124337" y="91338"/>
                    <a:pt x="124350" y="91338"/>
                    <a:pt x="124363" y="91325"/>
                  </a:cubicBezTo>
                  <a:cubicBezTo>
                    <a:pt x="124466" y="91196"/>
                    <a:pt x="124389" y="91041"/>
                    <a:pt x="124389" y="90887"/>
                  </a:cubicBezTo>
                  <a:cubicBezTo>
                    <a:pt x="124363" y="90835"/>
                    <a:pt x="124389" y="90758"/>
                    <a:pt x="124415" y="90706"/>
                  </a:cubicBezTo>
                  <a:cubicBezTo>
                    <a:pt x="124415" y="90603"/>
                    <a:pt x="124389" y="90474"/>
                    <a:pt x="124492" y="90371"/>
                  </a:cubicBezTo>
                  <a:lnTo>
                    <a:pt x="124492" y="90319"/>
                  </a:lnTo>
                  <a:cubicBezTo>
                    <a:pt x="124337" y="90293"/>
                    <a:pt x="124415" y="90216"/>
                    <a:pt x="124466" y="90139"/>
                  </a:cubicBezTo>
                  <a:cubicBezTo>
                    <a:pt x="124466" y="90139"/>
                    <a:pt x="124440" y="90087"/>
                    <a:pt x="124415" y="90061"/>
                  </a:cubicBezTo>
                  <a:cubicBezTo>
                    <a:pt x="124363" y="89932"/>
                    <a:pt x="124363" y="89778"/>
                    <a:pt x="124415" y="89623"/>
                  </a:cubicBezTo>
                  <a:cubicBezTo>
                    <a:pt x="124440" y="89571"/>
                    <a:pt x="124440" y="89546"/>
                    <a:pt x="124440" y="89520"/>
                  </a:cubicBezTo>
                  <a:lnTo>
                    <a:pt x="124440" y="89494"/>
                  </a:lnTo>
                  <a:lnTo>
                    <a:pt x="124440" y="89468"/>
                  </a:lnTo>
                  <a:cubicBezTo>
                    <a:pt x="124415" y="89417"/>
                    <a:pt x="124415" y="89365"/>
                    <a:pt x="124389" y="89313"/>
                  </a:cubicBezTo>
                  <a:cubicBezTo>
                    <a:pt x="124389" y="89288"/>
                    <a:pt x="124389" y="89236"/>
                    <a:pt x="124440" y="89236"/>
                  </a:cubicBezTo>
                  <a:cubicBezTo>
                    <a:pt x="124466" y="89159"/>
                    <a:pt x="124492" y="89107"/>
                    <a:pt x="124518" y="89056"/>
                  </a:cubicBezTo>
                  <a:cubicBezTo>
                    <a:pt x="124544" y="89004"/>
                    <a:pt x="124569" y="88952"/>
                    <a:pt x="124544" y="88901"/>
                  </a:cubicBezTo>
                  <a:lnTo>
                    <a:pt x="124544" y="88901"/>
                  </a:lnTo>
                  <a:lnTo>
                    <a:pt x="124492" y="88952"/>
                  </a:lnTo>
                  <a:cubicBezTo>
                    <a:pt x="124492" y="88978"/>
                    <a:pt x="124466" y="89004"/>
                    <a:pt x="124440" y="89004"/>
                  </a:cubicBezTo>
                  <a:cubicBezTo>
                    <a:pt x="124426" y="89019"/>
                    <a:pt x="124411" y="89034"/>
                    <a:pt x="124401" y="89034"/>
                  </a:cubicBezTo>
                  <a:cubicBezTo>
                    <a:pt x="124393" y="89034"/>
                    <a:pt x="124389" y="89026"/>
                    <a:pt x="124389" y="89004"/>
                  </a:cubicBezTo>
                  <a:cubicBezTo>
                    <a:pt x="124389" y="88978"/>
                    <a:pt x="124415" y="88952"/>
                    <a:pt x="124415" y="88952"/>
                  </a:cubicBezTo>
                  <a:cubicBezTo>
                    <a:pt x="124415" y="88901"/>
                    <a:pt x="124440" y="88875"/>
                    <a:pt x="124492" y="88875"/>
                  </a:cubicBezTo>
                  <a:lnTo>
                    <a:pt x="124492" y="88823"/>
                  </a:lnTo>
                  <a:cubicBezTo>
                    <a:pt x="124415" y="88746"/>
                    <a:pt x="124415" y="88643"/>
                    <a:pt x="124440" y="88566"/>
                  </a:cubicBezTo>
                  <a:cubicBezTo>
                    <a:pt x="124399" y="88566"/>
                    <a:pt x="124374" y="88599"/>
                    <a:pt x="124340" y="88599"/>
                  </a:cubicBezTo>
                  <a:cubicBezTo>
                    <a:pt x="124331" y="88599"/>
                    <a:pt x="124322" y="88596"/>
                    <a:pt x="124311" y="88591"/>
                  </a:cubicBezTo>
                  <a:cubicBezTo>
                    <a:pt x="124286" y="88437"/>
                    <a:pt x="124311" y="88282"/>
                    <a:pt x="124363" y="88153"/>
                  </a:cubicBezTo>
                  <a:cubicBezTo>
                    <a:pt x="124389" y="88127"/>
                    <a:pt x="124389" y="88075"/>
                    <a:pt x="124363" y="88050"/>
                  </a:cubicBezTo>
                  <a:cubicBezTo>
                    <a:pt x="124311" y="87947"/>
                    <a:pt x="124363" y="87869"/>
                    <a:pt x="124363" y="87766"/>
                  </a:cubicBezTo>
                  <a:lnTo>
                    <a:pt x="124337" y="87766"/>
                  </a:lnTo>
                  <a:cubicBezTo>
                    <a:pt x="124337" y="87740"/>
                    <a:pt x="124337" y="87740"/>
                    <a:pt x="124337" y="87740"/>
                  </a:cubicBezTo>
                  <a:cubicBezTo>
                    <a:pt x="124337" y="87714"/>
                    <a:pt x="124363" y="87689"/>
                    <a:pt x="124389" y="87663"/>
                  </a:cubicBezTo>
                  <a:cubicBezTo>
                    <a:pt x="124415" y="87637"/>
                    <a:pt x="124389" y="87637"/>
                    <a:pt x="124389" y="87637"/>
                  </a:cubicBezTo>
                  <a:cubicBezTo>
                    <a:pt x="124337" y="87585"/>
                    <a:pt x="124337" y="87508"/>
                    <a:pt x="124389" y="87482"/>
                  </a:cubicBezTo>
                  <a:cubicBezTo>
                    <a:pt x="124440" y="87405"/>
                    <a:pt x="124466" y="87328"/>
                    <a:pt x="124466" y="87250"/>
                  </a:cubicBezTo>
                  <a:cubicBezTo>
                    <a:pt x="124440" y="87224"/>
                    <a:pt x="124415" y="87173"/>
                    <a:pt x="124363" y="87147"/>
                  </a:cubicBezTo>
                  <a:cubicBezTo>
                    <a:pt x="124337" y="87121"/>
                    <a:pt x="124234" y="87121"/>
                    <a:pt x="124234" y="87044"/>
                  </a:cubicBezTo>
                  <a:cubicBezTo>
                    <a:pt x="124208" y="86889"/>
                    <a:pt x="124079" y="86786"/>
                    <a:pt x="124131" y="86631"/>
                  </a:cubicBezTo>
                  <a:cubicBezTo>
                    <a:pt x="124079" y="86605"/>
                    <a:pt x="124028" y="86605"/>
                    <a:pt x="124054" y="86528"/>
                  </a:cubicBezTo>
                  <a:cubicBezTo>
                    <a:pt x="124079" y="86425"/>
                    <a:pt x="124079" y="86296"/>
                    <a:pt x="124054" y="86193"/>
                  </a:cubicBezTo>
                  <a:cubicBezTo>
                    <a:pt x="124002" y="86141"/>
                    <a:pt x="124002" y="86038"/>
                    <a:pt x="124054" y="85986"/>
                  </a:cubicBezTo>
                  <a:lnTo>
                    <a:pt x="124054" y="85961"/>
                  </a:lnTo>
                  <a:cubicBezTo>
                    <a:pt x="124028" y="85935"/>
                    <a:pt x="124002" y="85883"/>
                    <a:pt x="124028" y="85857"/>
                  </a:cubicBezTo>
                  <a:cubicBezTo>
                    <a:pt x="124054" y="85806"/>
                    <a:pt x="124054" y="85780"/>
                    <a:pt x="124054" y="85729"/>
                  </a:cubicBezTo>
                  <a:cubicBezTo>
                    <a:pt x="124002" y="85703"/>
                    <a:pt x="124002" y="85677"/>
                    <a:pt x="124002" y="85625"/>
                  </a:cubicBezTo>
                  <a:cubicBezTo>
                    <a:pt x="124054" y="85522"/>
                    <a:pt x="124079" y="85419"/>
                    <a:pt x="124079" y="85316"/>
                  </a:cubicBezTo>
                  <a:cubicBezTo>
                    <a:pt x="124079" y="85290"/>
                    <a:pt x="124105" y="85290"/>
                    <a:pt x="124131" y="85290"/>
                  </a:cubicBezTo>
                  <a:cubicBezTo>
                    <a:pt x="124157" y="85290"/>
                    <a:pt x="124157" y="85316"/>
                    <a:pt x="124157" y="85342"/>
                  </a:cubicBezTo>
                  <a:cubicBezTo>
                    <a:pt x="124157" y="85419"/>
                    <a:pt x="124157" y="85496"/>
                    <a:pt x="124183" y="85600"/>
                  </a:cubicBezTo>
                  <a:lnTo>
                    <a:pt x="124234" y="85625"/>
                  </a:lnTo>
                  <a:cubicBezTo>
                    <a:pt x="124260" y="85600"/>
                    <a:pt x="124286" y="85548"/>
                    <a:pt x="124337" y="85548"/>
                  </a:cubicBezTo>
                  <a:cubicBezTo>
                    <a:pt x="124415" y="85471"/>
                    <a:pt x="124415" y="85342"/>
                    <a:pt x="124492" y="85264"/>
                  </a:cubicBezTo>
                  <a:cubicBezTo>
                    <a:pt x="124569" y="85187"/>
                    <a:pt x="124518" y="85110"/>
                    <a:pt x="124518" y="85032"/>
                  </a:cubicBezTo>
                  <a:cubicBezTo>
                    <a:pt x="124492" y="84981"/>
                    <a:pt x="124466" y="84852"/>
                    <a:pt x="124466" y="84774"/>
                  </a:cubicBezTo>
                  <a:lnTo>
                    <a:pt x="124389" y="84774"/>
                  </a:lnTo>
                  <a:cubicBezTo>
                    <a:pt x="124286" y="84723"/>
                    <a:pt x="124286" y="84723"/>
                    <a:pt x="124286" y="84620"/>
                  </a:cubicBezTo>
                  <a:cubicBezTo>
                    <a:pt x="124286" y="84584"/>
                    <a:pt x="124295" y="84573"/>
                    <a:pt x="124308" y="84573"/>
                  </a:cubicBezTo>
                  <a:cubicBezTo>
                    <a:pt x="124329" y="84573"/>
                    <a:pt x="124358" y="84598"/>
                    <a:pt x="124378" y="84598"/>
                  </a:cubicBezTo>
                  <a:cubicBezTo>
                    <a:pt x="124382" y="84598"/>
                    <a:pt x="124386" y="84597"/>
                    <a:pt x="124389" y="84594"/>
                  </a:cubicBezTo>
                  <a:cubicBezTo>
                    <a:pt x="124389" y="84568"/>
                    <a:pt x="124415" y="84568"/>
                    <a:pt x="124415" y="84542"/>
                  </a:cubicBezTo>
                  <a:cubicBezTo>
                    <a:pt x="124389" y="84491"/>
                    <a:pt x="124389" y="84413"/>
                    <a:pt x="124363" y="84362"/>
                  </a:cubicBezTo>
                  <a:cubicBezTo>
                    <a:pt x="124363" y="84310"/>
                    <a:pt x="124363" y="84258"/>
                    <a:pt x="124363" y="84207"/>
                  </a:cubicBezTo>
                  <a:cubicBezTo>
                    <a:pt x="124286" y="84207"/>
                    <a:pt x="124311" y="84155"/>
                    <a:pt x="124311" y="84104"/>
                  </a:cubicBezTo>
                  <a:cubicBezTo>
                    <a:pt x="124337" y="84052"/>
                    <a:pt x="124363" y="83949"/>
                    <a:pt x="124389" y="83872"/>
                  </a:cubicBezTo>
                  <a:cubicBezTo>
                    <a:pt x="124415" y="83794"/>
                    <a:pt x="124440" y="83794"/>
                    <a:pt x="124492" y="83794"/>
                  </a:cubicBezTo>
                  <a:cubicBezTo>
                    <a:pt x="124595" y="83717"/>
                    <a:pt x="124518" y="83588"/>
                    <a:pt x="124518" y="83485"/>
                  </a:cubicBezTo>
                  <a:cubicBezTo>
                    <a:pt x="124518" y="83459"/>
                    <a:pt x="124518" y="83433"/>
                    <a:pt x="124492" y="83433"/>
                  </a:cubicBezTo>
                  <a:cubicBezTo>
                    <a:pt x="124466" y="83446"/>
                    <a:pt x="124428" y="83446"/>
                    <a:pt x="124386" y="83446"/>
                  </a:cubicBezTo>
                  <a:cubicBezTo>
                    <a:pt x="124344" y="83446"/>
                    <a:pt x="124299" y="83446"/>
                    <a:pt x="124260" y="83459"/>
                  </a:cubicBezTo>
                  <a:cubicBezTo>
                    <a:pt x="124234" y="83562"/>
                    <a:pt x="124183" y="83588"/>
                    <a:pt x="124079" y="83588"/>
                  </a:cubicBezTo>
                  <a:cubicBezTo>
                    <a:pt x="124079" y="83665"/>
                    <a:pt x="124054" y="83768"/>
                    <a:pt x="123976" y="83820"/>
                  </a:cubicBezTo>
                  <a:cubicBezTo>
                    <a:pt x="123950" y="83872"/>
                    <a:pt x="123899" y="83897"/>
                    <a:pt x="123847" y="83923"/>
                  </a:cubicBezTo>
                  <a:cubicBezTo>
                    <a:pt x="123744" y="83923"/>
                    <a:pt x="123641" y="84001"/>
                    <a:pt x="123589" y="84104"/>
                  </a:cubicBezTo>
                  <a:cubicBezTo>
                    <a:pt x="123589" y="84052"/>
                    <a:pt x="123564" y="84026"/>
                    <a:pt x="123538" y="84026"/>
                  </a:cubicBezTo>
                  <a:cubicBezTo>
                    <a:pt x="123538" y="84001"/>
                    <a:pt x="123538" y="83975"/>
                    <a:pt x="123564" y="83975"/>
                  </a:cubicBezTo>
                  <a:cubicBezTo>
                    <a:pt x="123667" y="83923"/>
                    <a:pt x="123744" y="83846"/>
                    <a:pt x="123821" y="83743"/>
                  </a:cubicBezTo>
                  <a:cubicBezTo>
                    <a:pt x="123899" y="83614"/>
                    <a:pt x="123847" y="83407"/>
                    <a:pt x="123925" y="83253"/>
                  </a:cubicBezTo>
                  <a:cubicBezTo>
                    <a:pt x="123925" y="83201"/>
                    <a:pt x="123925" y="83175"/>
                    <a:pt x="123899" y="83124"/>
                  </a:cubicBezTo>
                  <a:cubicBezTo>
                    <a:pt x="123899" y="83092"/>
                    <a:pt x="123889" y="83070"/>
                    <a:pt x="123869" y="83070"/>
                  </a:cubicBezTo>
                  <a:cubicBezTo>
                    <a:pt x="123857" y="83070"/>
                    <a:pt x="123841" y="83078"/>
                    <a:pt x="123821" y="83098"/>
                  </a:cubicBezTo>
                  <a:lnTo>
                    <a:pt x="123718" y="83124"/>
                  </a:lnTo>
                  <a:cubicBezTo>
                    <a:pt x="123692" y="83227"/>
                    <a:pt x="123615" y="83253"/>
                    <a:pt x="123538" y="83304"/>
                  </a:cubicBezTo>
                  <a:cubicBezTo>
                    <a:pt x="123516" y="83326"/>
                    <a:pt x="123503" y="83334"/>
                    <a:pt x="123494" y="83334"/>
                  </a:cubicBezTo>
                  <a:cubicBezTo>
                    <a:pt x="123482" y="83334"/>
                    <a:pt x="123475" y="83319"/>
                    <a:pt x="123460" y="83304"/>
                  </a:cubicBezTo>
                  <a:cubicBezTo>
                    <a:pt x="123435" y="83278"/>
                    <a:pt x="123435" y="83253"/>
                    <a:pt x="123435" y="83253"/>
                  </a:cubicBezTo>
                  <a:lnTo>
                    <a:pt x="123435" y="83201"/>
                  </a:lnTo>
                  <a:cubicBezTo>
                    <a:pt x="123460" y="83175"/>
                    <a:pt x="123460" y="83175"/>
                    <a:pt x="123435" y="83175"/>
                  </a:cubicBezTo>
                  <a:cubicBezTo>
                    <a:pt x="123486" y="83098"/>
                    <a:pt x="123538" y="83020"/>
                    <a:pt x="123589" y="82943"/>
                  </a:cubicBezTo>
                  <a:cubicBezTo>
                    <a:pt x="123589" y="82814"/>
                    <a:pt x="123615" y="82711"/>
                    <a:pt x="123641" y="82608"/>
                  </a:cubicBezTo>
                  <a:lnTo>
                    <a:pt x="123589" y="82556"/>
                  </a:lnTo>
                  <a:lnTo>
                    <a:pt x="123538" y="82556"/>
                  </a:lnTo>
                  <a:lnTo>
                    <a:pt x="123538" y="82505"/>
                  </a:lnTo>
                  <a:lnTo>
                    <a:pt x="123538" y="82427"/>
                  </a:lnTo>
                  <a:lnTo>
                    <a:pt x="123538" y="82402"/>
                  </a:lnTo>
                  <a:cubicBezTo>
                    <a:pt x="123538" y="82402"/>
                    <a:pt x="123538" y="82402"/>
                    <a:pt x="123512" y="82376"/>
                  </a:cubicBezTo>
                  <a:cubicBezTo>
                    <a:pt x="123564" y="82350"/>
                    <a:pt x="123615" y="82324"/>
                    <a:pt x="123615" y="82247"/>
                  </a:cubicBezTo>
                  <a:lnTo>
                    <a:pt x="123564" y="82247"/>
                  </a:lnTo>
                  <a:cubicBezTo>
                    <a:pt x="123564" y="82247"/>
                    <a:pt x="123564" y="82221"/>
                    <a:pt x="123564" y="82221"/>
                  </a:cubicBezTo>
                  <a:lnTo>
                    <a:pt x="123564" y="81989"/>
                  </a:lnTo>
                  <a:cubicBezTo>
                    <a:pt x="123589" y="81937"/>
                    <a:pt x="123564" y="81911"/>
                    <a:pt x="123538" y="81886"/>
                  </a:cubicBezTo>
                  <a:cubicBezTo>
                    <a:pt x="123538" y="81860"/>
                    <a:pt x="123538" y="81834"/>
                    <a:pt x="123538" y="81808"/>
                  </a:cubicBezTo>
                  <a:cubicBezTo>
                    <a:pt x="123538" y="81757"/>
                    <a:pt x="123564" y="81705"/>
                    <a:pt x="123538" y="81654"/>
                  </a:cubicBezTo>
                  <a:cubicBezTo>
                    <a:pt x="123538" y="81628"/>
                    <a:pt x="123538" y="81602"/>
                    <a:pt x="123538" y="81576"/>
                  </a:cubicBezTo>
                  <a:cubicBezTo>
                    <a:pt x="123538" y="81550"/>
                    <a:pt x="123538" y="81525"/>
                    <a:pt x="123538" y="81499"/>
                  </a:cubicBezTo>
                  <a:lnTo>
                    <a:pt x="123538" y="81396"/>
                  </a:lnTo>
                  <a:cubicBezTo>
                    <a:pt x="123538" y="81370"/>
                    <a:pt x="123538" y="81318"/>
                    <a:pt x="123512" y="81318"/>
                  </a:cubicBezTo>
                  <a:cubicBezTo>
                    <a:pt x="123486" y="81344"/>
                    <a:pt x="123538" y="81421"/>
                    <a:pt x="123512" y="81447"/>
                  </a:cubicBezTo>
                  <a:cubicBezTo>
                    <a:pt x="123486" y="81473"/>
                    <a:pt x="123486" y="81525"/>
                    <a:pt x="123486" y="81550"/>
                  </a:cubicBezTo>
                  <a:cubicBezTo>
                    <a:pt x="123486" y="81575"/>
                    <a:pt x="123484" y="81584"/>
                    <a:pt x="123479" y="81584"/>
                  </a:cubicBezTo>
                  <a:cubicBezTo>
                    <a:pt x="123470" y="81584"/>
                    <a:pt x="123452" y="81542"/>
                    <a:pt x="123435" y="81525"/>
                  </a:cubicBezTo>
                  <a:cubicBezTo>
                    <a:pt x="123435" y="81473"/>
                    <a:pt x="123409" y="81447"/>
                    <a:pt x="123409" y="81421"/>
                  </a:cubicBezTo>
                  <a:cubicBezTo>
                    <a:pt x="123435" y="81370"/>
                    <a:pt x="123435" y="81344"/>
                    <a:pt x="123383" y="81344"/>
                  </a:cubicBezTo>
                  <a:cubicBezTo>
                    <a:pt x="123280" y="81293"/>
                    <a:pt x="123280" y="81293"/>
                    <a:pt x="123331" y="81189"/>
                  </a:cubicBezTo>
                  <a:lnTo>
                    <a:pt x="123383" y="81164"/>
                  </a:lnTo>
                  <a:cubicBezTo>
                    <a:pt x="123421" y="81126"/>
                    <a:pt x="123459" y="81102"/>
                    <a:pt x="123506" y="81102"/>
                  </a:cubicBezTo>
                  <a:cubicBezTo>
                    <a:pt x="123524" y="81102"/>
                    <a:pt x="123543" y="81105"/>
                    <a:pt x="123564" y="81112"/>
                  </a:cubicBezTo>
                  <a:cubicBezTo>
                    <a:pt x="123564" y="81060"/>
                    <a:pt x="123589" y="81035"/>
                    <a:pt x="123615" y="81035"/>
                  </a:cubicBezTo>
                  <a:cubicBezTo>
                    <a:pt x="123667" y="80983"/>
                    <a:pt x="123692" y="80931"/>
                    <a:pt x="123667" y="80880"/>
                  </a:cubicBezTo>
                  <a:cubicBezTo>
                    <a:pt x="123667" y="80828"/>
                    <a:pt x="123641" y="80802"/>
                    <a:pt x="123615" y="80751"/>
                  </a:cubicBezTo>
                  <a:cubicBezTo>
                    <a:pt x="123602" y="80725"/>
                    <a:pt x="123602" y="80719"/>
                    <a:pt x="123605" y="80719"/>
                  </a:cubicBezTo>
                  <a:lnTo>
                    <a:pt x="123605" y="80719"/>
                  </a:lnTo>
                  <a:cubicBezTo>
                    <a:pt x="123609" y="80719"/>
                    <a:pt x="123615" y="80725"/>
                    <a:pt x="123615" y="80725"/>
                  </a:cubicBezTo>
                  <a:cubicBezTo>
                    <a:pt x="123615" y="80622"/>
                    <a:pt x="123615" y="80622"/>
                    <a:pt x="123538" y="80622"/>
                  </a:cubicBezTo>
                  <a:cubicBezTo>
                    <a:pt x="123486" y="80622"/>
                    <a:pt x="123460" y="80622"/>
                    <a:pt x="123460" y="80596"/>
                  </a:cubicBezTo>
                  <a:cubicBezTo>
                    <a:pt x="123460" y="80570"/>
                    <a:pt x="123460" y="80545"/>
                    <a:pt x="123460" y="80545"/>
                  </a:cubicBezTo>
                  <a:cubicBezTo>
                    <a:pt x="123486" y="80519"/>
                    <a:pt x="123512" y="80493"/>
                    <a:pt x="123538" y="80467"/>
                  </a:cubicBezTo>
                  <a:cubicBezTo>
                    <a:pt x="123564" y="80441"/>
                    <a:pt x="123589" y="80390"/>
                    <a:pt x="123538" y="80364"/>
                  </a:cubicBezTo>
                  <a:cubicBezTo>
                    <a:pt x="123460" y="80338"/>
                    <a:pt x="123435" y="80312"/>
                    <a:pt x="123486" y="80235"/>
                  </a:cubicBezTo>
                  <a:cubicBezTo>
                    <a:pt x="123486" y="80209"/>
                    <a:pt x="123512" y="80209"/>
                    <a:pt x="123538" y="80184"/>
                  </a:cubicBezTo>
                  <a:cubicBezTo>
                    <a:pt x="123641" y="80055"/>
                    <a:pt x="123615" y="80029"/>
                    <a:pt x="123486" y="79977"/>
                  </a:cubicBezTo>
                  <a:cubicBezTo>
                    <a:pt x="123460" y="79951"/>
                    <a:pt x="123435" y="79926"/>
                    <a:pt x="123409" y="79900"/>
                  </a:cubicBezTo>
                  <a:cubicBezTo>
                    <a:pt x="123409" y="79874"/>
                    <a:pt x="123409" y="79848"/>
                    <a:pt x="123435" y="79848"/>
                  </a:cubicBezTo>
                  <a:cubicBezTo>
                    <a:pt x="123435" y="79771"/>
                    <a:pt x="123409" y="79719"/>
                    <a:pt x="123383" y="79668"/>
                  </a:cubicBezTo>
                  <a:cubicBezTo>
                    <a:pt x="123383" y="79649"/>
                    <a:pt x="123356" y="79577"/>
                    <a:pt x="123331" y="79577"/>
                  </a:cubicBezTo>
                  <a:cubicBezTo>
                    <a:pt x="123322" y="79577"/>
                    <a:pt x="123313" y="79587"/>
                    <a:pt x="123306" y="79616"/>
                  </a:cubicBezTo>
                  <a:cubicBezTo>
                    <a:pt x="123306" y="79668"/>
                    <a:pt x="123306" y="79745"/>
                    <a:pt x="123280" y="79771"/>
                  </a:cubicBezTo>
                  <a:lnTo>
                    <a:pt x="123254" y="79668"/>
                  </a:lnTo>
                  <a:lnTo>
                    <a:pt x="123202" y="79668"/>
                  </a:lnTo>
                  <a:cubicBezTo>
                    <a:pt x="123202" y="79616"/>
                    <a:pt x="123202" y="79590"/>
                    <a:pt x="123202" y="79565"/>
                  </a:cubicBezTo>
                  <a:cubicBezTo>
                    <a:pt x="123228" y="79539"/>
                    <a:pt x="123228" y="79487"/>
                    <a:pt x="123202" y="79461"/>
                  </a:cubicBezTo>
                  <a:cubicBezTo>
                    <a:pt x="123202" y="79436"/>
                    <a:pt x="123202" y="79436"/>
                    <a:pt x="123202" y="79410"/>
                  </a:cubicBezTo>
                  <a:cubicBezTo>
                    <a:pt x="123254" y="79358"/>
                    <a:pt x="123280" y="79307"/>
                    <a:pt x="123306" y="79255"/>
                  </a:cubicBezTo>
                  <a:cubicBezTo>
                    <a:pt x="123331" y="79229"/>
                    <a:pt x="123306" y="79203"/>
                    <a:pt x="123280" y="79178"/>
                  </a:cubicBezTo>
                  <a:cubicBezTo>
                    <a:pt x="123280" y="79169"/>
                    <a:pt x="123277" y="79166"/>
                    <a:pt x="123272" y="79166"/>
                  </a:cubicBezTo>
                  <a:cubicBezTo>
                    <a:pt x="123263" y="79166"/>
                    <a:pt x="123245" y="79178"/>
                    <a:pt x="123228" y="79178"/>
                  </a:cubicBezTo>
                  <a:cubicBezTo>
                    <a:pt x="123254" y="79152"/>
                    <a:pt x="123254" y="79126"/>
                    <a:pt x="123228" y="79100"/>
                  </a:cubicBezTo>
                  <a:cubicBezTo>
                    <a:pt x="123202" y="79049"/>
                    <a:pt x="123177" y="78997"/>
                    <a:pt x="123177" y="78920"/>
                  </a:cubicBezTo>
                  <a:lnTo>
                    <a:pt x="123177" y="78765"/>
                  </a:lnTo>
                  <a:cubicBezTo>
                    <a:pt x="123177" y="78765"/>
                    <a:pt x="123202" y="78765"/>
                    <a:pt x="123202" y="78739"/>
                  </a:cubicBezTo>
                  <a:cubicBezTo>
                    <a:pt x="123228" y="78713"/>
                    <a:pt x="123228" y="78713"/>
                    <a:pt x="123228" y="78688"/>
                  </a:cubicBezTo>
                  <a:cubicBezTo>
                    <a:pt x="123228" y="78662"/>
                    <a:pt x="123228" y="78636"/>
                    <a:pt x="123202" y="78636"/>
                  </a:cubicBezTo>
                  <a:lnTo>
                    <a:pt x="123177" y="78636"/>
                  </a:lnTo>
                  <a:cubicBezTo>
                    <a:pt x="123151" y="78688"/>
                    <a:pt x="123099" y="78739"/>
                    <a:pt x="123022" y="78765"/>
                  </a:cubicBezTo>
                  <a:cubicBezTo>
                    <a:pt x="122996" y="78765"/>
                    <a:pt x="122970" y="78791"/>
                    <a:pt x="122945" y="78817"/>
                  </a:cubicBezTo>
                  <a:cubicBezTo>
                    <a:pt x="122919" y="78868"/>
                    <a:pt x="122893" y="78920"/>
                    <a:pt x="122867" y="78997"/>
                  </a:cubicBezTo>
                  <a:cubicBezTo>
                    <a:pt x="122854" y="78991"/>
                    <a:pt x="122843" y="78987"/>
                    <a:pt x="122833" y="78987"/>
                  </a:cubicBezTo>
                  <a:cubicBezTo>
                    <a:pt x="122803" y="78987"/>
                    <a:pt x="122783" y="79016"/>
                    <a:pt x="122764" y="79075"/>
                  </a:cubicBezTo>
                  <a:cubicBezTo>
                    <a:pt x="122755" y="79083"/>
                    <a:pt x="122744" y="79086"/>
                    <a:pt x="122731" y="79086"/>
                  </a:cubicBezTo>
                  <a:cubicBezTo>
                    <a:pt x="122704" y="79086"/>
                    <a:pt x="122669" y="79075"/>
                    <a:pt x="122635" y="79075"/>
                  </a:cubicBezTo>
                  <a:cubicBezTo>
                    <a:pt x="122620" y="79082"/>
                    <a:pt x="122611" y="79085"/>
                    <a:pt x="122607" y="79085"/>
                  </a:cubicBezTo>
                  <a:cubicBezTo>
                    <a:pt x="122596" y="79085"/>
                    <a:pt x="122609" y="79067"/>
                    <a:pt x="122609" y="79049"/>
                  </a:cubicBezTo>
                  <a:cubicBezTo>
                    <a:pt x="122609" y="79023"/>
                    <a:pt x="122558" y="78920"/>
                    <a:pt x="122609" y="78842"/>
                  </a:cubicBezTo>
                  <a:cubicBezTo>
                    <a:pt x="122661" y="78842"/>
                    <a:pt x="122687" y="78842"/>
                    <a:pt x="122687" y="78817"/>
                  </a:cubicBezTo>
                  <a:cubicBezTo>
                    <a:pt x="122687" y="78765"/>
                    <a:pt x="122712" y="78713"/>
                    <a:pt x="122712" y="78662"/>
                  </a:cubicBezTo>
                  <a:cubicBezTo>
                    <a:pt x="122738" y="78610"/>
                    <a:pt x="122738" y="78584"/>
                    <a:pt x="122687" y="78584"/>
                  </a:cubicBezTo>
                  <a:cubicBezTo>
                    <a:pt x="122687" y="78559"/>
                    <a:pt x="122687" y="78533"/>
                    <a:pt x="122687" y="78481"/>
                  </a:cubicBezTo>
                  <a:cubicBezTo>
                    <a:pt x="122661" y="78456"/>
                    <a:pt x="122661" y="78404"/>
                    <a:pt x="122661" y="78378"/>
                  </a:cubicBezTo>
                  <a:cubicBezTo>
                    <a:pt x="122648" y="78352"/>
                    <a:pt x="122648" y="78346"/>
                    <a:pt x="122651" y="78346"/>
                  </a:cubicBezTo>
                  <a:lnTo>
                    <a:pt x="122651" y="78346"/>
                  </a:lnTo>
                  <a:cubicBezTo>
                    <a:pt x="122654" y="78346"/>
                    <a:pt x="122661" y="78352"/>
                    <a:pt x="122661" y="78352"/>
                  </a:cubicBezTo>
                  <a:cubicBezTo>
                    <a:pt x="122661" y="78348"/>
                    <a:pt x="122662" y="78347"/>
                    <a:pt x="122664" y="78347"/>
                  </a:cubicBezTo>
                  <a:cubicBezTo>
                    <a:pt x="122671" y="78347"/>
                    <a:pt x="122686" y="78362"/>
                    <a:pt x="122698" y="78362"/>
                  </a:cubicBezTo>
                  <a:cubicBezTo>
                    <a:pt x="122706" y="78362"/>
                    <a:pt x="122712" y="78354"/>
                    <a:pt x="122712" y="78327"/>
                  </a:cubicBezTo>
                  <a:cubicBezTo>
                    <a:pt x="122712" y="78249"/>
                    <a:pt x="122712" y="78249"/>
                    <a:pt x="122635" y="78223"/>
                  </a:cubicBezTo>
                  <a:lnTo>
                    <a:pt x="122609" y="78223"/>
                  </a:lnTo>
                  <a:cubicBezTo>
                    <a:pt x="122609" y="78172"/>
                    <a:pt x="122583" y="78120"/>
                    <a:pt x="122558" y="78043"/>
                  </a:cubicBezTo>
                  <a:cubicBezTo>
                    <a:pt x="122558" y="77991"/>
                    <a:pt x="122532" y="77940"/>
                    <a:pt x="122558" y="77914"/>
                  </a:cubicBezTo>
                  <a:cubicBezTo>
                    <a:pt x="122583" y="77862"/>
                    <a:pt x="122609" y="77785"/>
                    <a:pt x="122661" y="77708"/>
                  </a:cubicBezTo>
                  <a:cubicBezTo>
                    <a:pt x="122687" y="77708"/>
                    <a:pt x="122712" y="77682"/>
                    <a:pt x="122738" y="77682"/>
                  </a:cubicBezTo>
                  <a:lnTo>
                    <a:pt x="122764" y="77682"/>
                  </a:lnTo>
                  <a:cubicBezTo>
                    <a:pt x="122790" y="77733"/>
                    <a:pt x="122764" y="77785"/>
                    <a:pt x="122764" y="77837"/>
                  </a:cubicBezTo>
                  <a:cubicBezTo>
                    <a:pt x="122790" y="77862"/>
                    <a:pt x="122790" y="77862"/>
                    <a:pt x="122790" y="77862"/>
                  </a:cubicBezTo>
                  <a:cubicBezTo>
                    <a:pt x="122816" y="77862"/>
                    <a:pt x="122841" y="77862"/>
                    <a:pt x="122841" y="77837"/>
                  </a:cubicBezTo>
                  <a:cubicBezTo>
                    <a:pt x="122841" y="77785"/>
                    <a:pt x="122841" y="77708"/>
                    <a:pt x="122867" y="77656"/>
                  </a:cubicBezTo>
                  <a:cubicBezTo>
                    <a:pt x="122867" y="77630"/>
                    <a:pt x="122867" y="77604"/>
                    <a:pt x="122841" y="77579"/>
                  </a:cubicBezTo>
                  <a:cubicBezTo>
                    <a:pt x="122841" y="77553"/>
                    <a:pt x="122841" y="77527"/>
                    <a:pt x="122841" y="77501"/>
                  </a:cubicBezTo>
                  <a:cubicBezTo>
                    <a:pt x="122867" y="77475"/>
                    <a:pt x="122841" y="77450"/>
                    <a:pt x="122841" y="77450"/>
                  </a:cubicBezTo>
                  <a:lnTo>
                    <a:pt x="122841" y="77424"/>
                  </a:lnTo>
                  <a:cubicBezTo>
                    <a:pt x="122867" y="77372"/>
                    <a:pt x="122867" y="77321"/>
                    <a:pt x="122841" y="77295"/>
                  </a:cubicBezTo>
                  <a:cubicBezTo>
                    <a:pt x="122816" y="77218"/>
                    <a:pt x="122816" y="77140"/>
                    <a:pt x="122841" y="77063"/>
                  </a:cubicBezTo>
                  <a:cubicBezTo>
                    <a:pt x="122867" y="77037"/>
                    <a:pt x="122816" y="77011"/>
                    <a:pt x="122790" y="77011"/>
                  </a:cubicBezTo>
                  <a:cubicBezTo>
                    <a:pt x="122816" y="76908"/>
                    <a:pt x="122738" y="76831"/>
                    <a:pt x="122712" y="76753"/>
                  </a:cubicBezTo>
                  <a:cubicBezTo>
                    <a:pt x="122687" y="76676"/>
                    <a:pt x="122635" y="76702"/>
                    <a:pt x="122609" y="76676"/>
                  </a:cubicBezTo>
                  <a:cubicBezTo>
                    <a:pt x="122583" y="76650"/>
                    <a:pt x="122583" y="76650"/>
                    <a:pt x="122558" y="76624"/>
                  </a:cubicBezTo>
                  <a:cubicBezTo>
                    <a:pt x="122558" y="76573"/>
                    <a:pt x="122583" y="76521"/>
                    <a:pt x="122609" y="76470"/>
                  </a:cubicBezTo>
                  <a:cubicBezTo>
                    <a:pt x="122635" y="76444"/>
                    <a:pt x="122635" y="76392"/>
                    <a:pt x="122609" y="76366"/>
                  </a:cubicBezTo>
                  <a:cubicBezTo>
                    <a:pt x="122609" y="76366"/>
                    <a:pt x="122635" y="76341"/>
                    <a:pt x="122635" y="76315"/>
                  </a:cubicBezTo>
                  <a:cubicBezTo>
                    <a:pt x="122635" y="76315"/>
                    <a:pt x="122635" y="76289"/>
                    <a:pt x="122635" y="76289"/>
                  </a:cubicBezTo>
                  <a:lnTo>
                    <a:pt x="122609" y="76289"/>
                  </a:lnTo>
                  <a:cubicBezTo>
                    <a:pt x="122609" y="76238"/>
                    <a:pt x="122635" y="76186"/>
                    <a:pt x="122609" y="76109"/>
                  </a:cubicBezTo>
                  <a:cubicBezTo>
                    <a:pt x="122609" y="76109"/>
                    <a:pt x="122609" y="76057"/>
                    <a:pt x="122609" y="76057"/>
                  </a:cubicBezTo>
                  <a:cubicBezTo>
                    <a:pt x="122661" y="75954"/>
                    <a:pt x="122661" y="75851"/>
                    <a:pt x="122635" y="75773"/>
                  </a:cubicBezTo>
                  <a:cubicBezTo>
                    <a:pt x="122609" y="75773"/>
                    <a:pt x="122583" y="75799"/>
                    <a:pt x="122558" y="75799"/>
                  </a:cubicBezTo>
                  <a:cubicBezTo>
                    <a:pt x="122583" y="75722"/>
                    <a:pt x="122558" y="75670"/>
                    <a:pt x="122532" y="75619"/>
                  </a:cubicBezTo>
                  <a:lnTo>
                    <a:pt x="122532" y="75593"/>
                  </a:lnTo>
                  <a:cubicBezTo>
                    <a:pt x="122558" y="75593"/>
                    <a:pt x="122558" y="75593"/>
                    <a:pt x="122558" y="75541"/>
                  </a:cubicBezTo>
                  <a:cubicBezTo>
                    <a:pt x="122558" y="75541"/>
                    <a:pt x="122583" y="75515"/>
                    <a:pt x="122583" y="75515"/>
                  </a:cubicBezTo>
                  <a:cubicBezTo>
                    <a:pt x="122583" y="75502"/>
                    <a:pt x="122577" y="75496"/>
                    <a:pt x="122571" y="75496"/>
                  </a:cubicBezTo>
                  <a:cubicBezTo>
                    <a:pt x="122564" y="75496"/>
                    <a:pt x="122558" y="75502"/>
                    <a:pt x="122558" y="75515"/>
                  </a:cubicBezTo>
                  <a:cubicBezTo>
                    <a:pt x="122532" y="75515"/>
                    <a:pt x="122506" y="75515"/>
                    <a:pt x="122506" y="75541"/>
                  </a:cubicBezTo>
                  <a:lnTo>
                    <a:pt x="122480" y="75593"/>
                  </a:lnTo>
                  <a:cubicBezTo>
                    <a:pt x="122480" y="75541"/>
                    <a:pt x="122480" y="75515"/>
                    <a:pt x="122506" y="75490"/>
                  </a:cubicBezTo>
                  <a:cubicBezTo>
                    <a:pt x="122506" y="75438"/>
                    <a:pt x="122532" y="75412"/>
                    <a:pt x="122558" y="75361"/>
                  </a:cubicBezTo>
                  <a:cubicBezTo>
                    <a:pt x="122583" y="75361"/>
                    <a:pt x="122583" y="75335"/>
                    <a:pt x="122558" y="75309"/>
                  </a:cubicBezTo>
                  <a:cubicBezTo>
                    <a:pt x="122558" y="75283"/>
                    <a:pt x="122558" y="75232"/>
                    <a:pt x="122532" y="75206"/>
                  </a:cubicBezTo>
                  <a:cubicBezTo>
                    <a:pt x="122532" y="75180"/>
                    <a:pt x="122532" y="75154"/>
                    <a:pt x="122532" y="75129"/>
                  </a:cubicBezTo>
                  <a:cubicBezTo>
                    <a:pt x="122583" y="75051"/>
                    <a:pt x="122583" y="74948"/>
                    <a:pt x="122532" y="74845"/>
                  </a:cubicBezTo>
                  <a:cubicBezTo>
                    <a:pt x="122532" y="74845"/>
                    <a:pt x="122506" y="74819"/>
                    <a:pt x="122506" y="74793"/>
                  </a:cubicBezTo>
                  <a:cubicBezTo>
                    <a:pt x="122532" y="74742"/>
                    <a:pt x="122583" y="74716"/>
                    <a:pt x="122480" y="74690"/>
                  </a:cubicBezTo>
                  <a:lnTo>
                    <a:pt x="122480" y="74664"/>
                  </a:lnTo>
                  <a:cubicBezTo>
                    <a:pt x="122558" y="74587"/>
                    <a:pt x="122532" y="74510"/>
                    <a:pt x="122532" y="74432"/>
                  </a:cubicBezTo>
                  <a:cubicBezTo>
                    <a:pt x="122558" y="74406"/>
                    <a:pt x="122558" y="74355"/>
                    <a:pt x="122532" y="74329"/>
                  </a:cubicBezTo>
                  <a:cubicBezTo>
                    <a:pt x="122532" y="74226"/>
                    <a:pt x="122480" y="74123"/>
                    <a:pt x="122532" y="74020"/>
                  </a:cubicBezTo>
                  <a:lnTo>
                    <a:pt x="122558" y="74020"/>
                  </a:lnTo>
                  <a:cubicBezTo>
                    <a:pt x="122558" y="73994"/>
                    <a:pt x="122558" y="73968"/>
                    <a:pt x="122532" y="73968"/>
                  </a:cubicBezTo>
                  <a:cubicBezTo>
                    <a:pt x="122506" y="73942"/>
                    <a:pt x="122532" y="73839"/>
                    <a:pt x="122480" y="73787"/>
                  </a:cubicBezTo>
                  <a:cubicBezTo>
                    <a:pt x="122455" y="73710"/>
                    <a:pt x="122455" y="73633"/>
                    <a:pt x="122455" y="73555"/>
                  </a:cubicBezTo>
                  <a:cubicBezTo>
                    <a:pt x="122455" y="73555"/>
                    <a:pt x="122403" y="73529"/>
                    <a:pt x="122429" y="73504"/>
                  </a:cubicBezTo>
                  <a:cubicBezTo>
                    <a:pt x="122455" y="73426"/>
                    <a:pt x="122455" y="73349"/>
                    <a:pt x="122429" y="73272"/>
                  </a:cubicBezTo>
                  <a:cubicBezTo>
                    <a:pt x="122480" y="73220"/>
                    <a:pt x="122506" y="73143"/>
                    <a:pt x="122506" y="73091"/>
                  </a:cubicBezTo>
                  <a:cubicBezTo>
                    <a:pt x="122506" y="73014"/>
                    <a:pt x="122480" y="72936"/>
                    <a:pt x="122429" y="72911"/>
                  </a:cubicBezTo>
                  <a:cubicBezTo>
                    <a:pt x="122403" y="72911"/>
                    <a:pt x="122403" y="72833"/>
                    <a:pt x="122403" y="72782"/>
                  </a:cubicBezTo>
                  <a:cubicBezTo>
                    <a:pt x="122429" y="72782"/>
                    <a:pt x="122455" y="72782"/>
                    <a:pt x="122455" y="72730"/>
                  </a:cubicBezTo>
                  <a:cubicBezTo>
                    <a:pt x="122429" y="72678"/>
                    <a:pt x="122429" y="72653"/>
                    <a:pt x="122429" y="72601"/>
                  </a:cubicBezTo>
                  <a:cubicBezTo>
                    <a:pt x="122429" y="72601"/>
                    <a:pt x="122455" y="72575"/>
                    <a:pt x="122429" y="72575"/>
                  </a:cubicBezTo>
                  <a:cubicBezTo>
                    <a:pt x="122403" y="72549"/>
                    <a:pt x="122403" y="72524"/>
                    <a:pt x="122403" y="72472"/>
                  </a:cubicBezTo>
                  <a:cubicBezTo>
                    <a:pt x="122351" y="72369"/>
                    <a:pt x="122377" y="72343"/>
                    <a:pt x="122506" y="72317"/>
                  </a:cubicBezTo>
                  <a:cubicBezTo>
                    <a:pt x="122532" y="72317"/>
                    <a:pt x="122558" y="72317"/>
                    <a:pt x="122583" y="72266"/>
                  </a:cubicBezTo>
                  <a:cubicBezTo>
                    <a:pt x="122609" y="72214"/>
                    <a:pt x="122609" y="72137"/>
                    <a:pt x="122583" y="72059"/>
                  </a:cubicBezTo>
                  <a:lnTo>
                    <a:pt x="122532" y="72059"/>
                  </a:lnTo>
                  <a:cubicBezTo>
                    <a:pt x="122532" y="72034"/>
                    <a:pt x="122532" y="72034"/>
                    <a:pt x="122506" y="72008"/>
                  </a:cubicBezTo>
                  <a:cubicBezTo>
                    <a:pt x="122455" y="71982"/>
                    <a:pt x="122480" y="71956"/>
                    <a:pt x="122480" y="71930"/>
                  </a:cubicBezTo>
                  <a:lnTo>
                    <a:pt x="122480" y="71879"/>
                  </a:lnTo>
                  <a:cubicBezTo>
                    <a:pt x="122506" y="71853"/>
                    <a:pt x="122455" y="71827"/>
                    <a:pt x="122455" y="71802"/>
                  </a:cubicBezTo>
                  <a:cubicBezTo>
                    <a:pt x="122403" y="71750"/>
                    <a:pt x="122429" y="71724"/>
                    <a:pt x="122455" y="71673"/>
                  </a:cubicBezTo>
                  <a:lnTo>
                    <a:pt x="122506" y="71621"/>
                  </a:lnTo>
                  <a:cubicBezTo>
                    <a:pt x="122532" y="71621"/>
                    <a:pt x="122532" y="71621"/>
                    <a:pt x="122506" y="71595"/>
                  </a:cubicBezTo>
                  <a:lnTo>
                    <a:pt x="122506" y="71518"/>
                  </a:lnTo>
                  <a:cubicBezTo>
                    <a:pt x="122558" y="71440"/>
                    <a:pt x="122558" y="71363"/>
                    <a:pt x="122532" y="71260"/>
                  </a:cubicBezTo>
                  <a:cubicBezTo>
                    <a:pt x="122532" y="71208"/>
                    <a:pt x="122455" y="71234"/>
                    <a:pt x="122455" y="71183"/>
                  </a:cubicBezTo>
                  <a:cubicBezTo>
                    <a:pt x="122455" y="71157"/>
                    <a:pt x="122455" y="71105"/>
                    <a:pt x="122403" y="71079"/>
                  </a:cubicBezTo>
                  <a:cubicBezTo>
                    <a:pt x="122351" y="71054"/>
                    <a:pt x="122429" y="70976"/>
                    <a:pt x="122429" y="70925"/>
                  </a:cubicBezTo>
                  <a:cubicBezTo>
                    <a:pt x="122429" y="70899"/>
                    <a:pt x="122429" y="70892"/>
                    <a:pt x="122426" y="70892"/>
                  </a:cubicBezTo>
                  <a:cubicBezTo>
                    <a:pt x="122422" y="70892"/>
                    <a:pt x="122416" y="70899"/>
                    <a:pt x="122403" y="70899"/>
                  </a:cubicBezTo>
                  <a:lnTo>
                    <a:pt x="122403" y="70796"/>
                  </a:lnTo>
                  <a:cubicBezTo>
                    <a:pt x="122429" y="70770"/>
                    <a:pt x="122455" y="70718"/>
                    <a:pt x="122429" y="70693"/>
                  </a:cubicBezTo>
                  <a:cubicBezTo>
                    <a:pt x="122403" y="70667"/>
                    <a:pt x="122377" y="70615"/>
                    <a:pt x="122403" y="70589"/>
                  </a:cubicBezTo>
                  <a:cubicBezTo>
                    <a:pt x="122429" y="70538"/>
                    <a:pt x="122429" y="70512"/>
                    <a:pt x="122403" y="70460"/>
                  </a:cubicBezTo>
                  <a:cubicBezTo>
                    <a:pt x="122403" y="70435"/>
                    <a:pt x="122403" y="70383"/>
                    <a:pt x="122403" y="70357"/>
                  </a:cubicBezTo>
                  <a:cubicBezTo>
                    <a:pt x="122480" y="70306"/>
                    <a:pt x="122480" y="70228"/>
                    <a:pt x="122532" y="70151"/>
                  </a:cubicBezTo>
                  <a:cubicBezTo>
                    <a:pt x="122558" y="70099"/>
                    <a:pt x="122506" y="70074"/>
                    <a:pt x="122480" y="70048"/>
                  </a:cubicBezTo>
                  <a:cubicBezTo>
                    <a:pt x="122455" y="69996"/>
                    <a:pt x="122455" y="69970"/>
                    <a:pt x="122480" y="69945"/>
                  </a:cubicBezTo>
                  <a:cubicBezTo>
                    <a:pt x="122506" y="69893"/>
                    <a:pt x="122506" y="69867"/>
                    <a:pt x="122455" y="69841"/>
                  </a:cubicBezTo>
                  <a:cubicBezTo>
                    <a:pt x="122429" y="69841"/>
                    <a:pt x="122429" y="69816"/>
                    <a:pt x="122455" y="69790"/>
                  </a:cubicBezTo>
                  <a:cubicBezTo>
                    <a:pt x="122506" y="69764"/>
                    <a:pt x="122455" y="69712"/>
                    <a:pt x="122455" y="69687"/>
                  </a:cubicBezTo>
                  <a:cubicBezTo>
                    <a:pt x="122455" y="69661"/>
                    <a:pt x="122480" y="69609"/>
                    <a:pt x="122455" y="69558"/>
                  </a:cubicBezTo>
                  <a:cubicBezTo>
                    <a:pt x="122403" y="69506"/>
                    <a:pt x="122351" y="69455"/>
                    <a:pt x="122377" y="69377"/>
                  </a:cubicBezTo>
                  <a:cubicBezTo>
                    <a:pt x="122429" y="69351"/>
                    <a:pt x="122455" y="69300"/>
                    <a:pt x="122429" y="69248"/>
                  </a:cubicBezTo>
                  <a:cubicBezTo>
                    <a:pt x="122429" y="69222"/>
                    <a:pt x="122403" y="69171"/>
                    <a:pt x="122377" y="69119"/>
                  </a:cubicBezTo>
                  <a:cubicBezTo>
                    <a:pt x="122351" y="69068"/>
                    <a:pt x="122403" y="69016"/>
                    <a:pt x="122377" y="68965"/>
                  </a:cubicBezTo>
                  <a:cubicBezTo>
                    <a:pt x="122351" y="68836"/>
                    <a:pt x="122351" y="68681"/>
                    <a:pt x="122377" y="68552"/>
                  </a:cubicBezTo>
                  <a:cubicBezTo>
                    <a:pt x="122377" y="68526"/>
                    <a:pt x="122403" y="68500"/>
                    <a:pt x="122377" y="68474"/>
                  </a:cubicBezTo>
                  <a:cubicBezTo>
                    <a:pt x="122351" y="68474"/>
                    <a:pt x="122351" y="68423"/>
                    <a:pt x="122351" y="68371"/>
                  </a:cubicBezTo>
                  <a:cubicBezTo>
                    <a:pt x="122377" y="68346"/>
                    <a:pt x="122377" y="68320"/>
                    <a:pt x="122351" y="68294"/>
                  </a:cubicBezTo>
                  <a:cubicBezTo>
                    <a:pt x="122351" y="68242"/>
                    <a:pt x="122351" y="68191"/>
                    <a:pt x="122351" y="68139"/>
                  </a:cubicBezTo>
                  <a:cubicBezTo>
                    <a:pt x="122429" y="68139"/>
                    <a:pt x="122480" y="68191"/>
                    <a:pt x="122558" y="68191"/>
                  </a:cubicBezTo>
                  <a:cubicBezTo>
                    <a:pt x="122558" y="68113"/>
                    <a:pt x="122558" y="68062"/>
                    <a:pt x="122609" y="68010"/>
                  </a:cubicBezTo>
                  <a:cubicBezTo>
                    <a:pt x="122635" y="67959"/>
                    <a:pt x="122609" y="67933"/>
                    <a:pt x="122583" y="67907"/>
                  </a:cubicBezTo>
                  <a:cubicBezTo>
                    <a:pt x="122609" y="67881"/>
                    <a:pt x="122609" y="67856"/>
                    <a:pt x="122583" y="67830"/>
                  </a:cubicBezTo>
                  <a:cubicBezTo>
                    <a:pt x="122583" y="67804"/>
                    <a:pt x="122558" y="67778"/>
                    <a:pt x="122558" y="67778"/>
                  </a:cubicBezTo>
                  <a:cubicBezTo>
                    <a:pt x="122583" y="67701"/>
                    <a:pt x="122532" y="67701"/>
                    <a:pt x="122506" y="67649"/>
                  </a:cubicBezTo>
                  <a:cubicBezTo>
                    <a:pt x="122532" y="67572"/>
                    <a:pt x="122558" y="67520"/>
                    <a:pt x="122558" y="67443"/>
                  </a:cubicBezTo>
                  <a:cubicBezTo>
                    <a:pt x="122558" y="67391"/>
                    <a:pt x="122506" y="67340"/>
                    <a:pt x="122455" y="67340"/>
                  </a:cubicBezTo>
                  <a:cubicBezTo>
                    <a:pt x="122429" y="67340"/>
                    <a:pt x="122403" y="67340"/>
                    <a:pt x="122377" y="67314"/>
                  </a:cubicBezTo>
                  <a:cubicBezTo>
                    <a:pt x="122377" y="67262"/>
                    <a:pt x="122351" y="67262"/>
                    <a:pt x="122351" y="67211"/>
                  </a:cubicBezTo>
                  <a:cubicBezTo>
                    <a:pt x="122351" y="67185"/>
                    <a:pt x="122351" y="67159"/>
                    <a:pt x="122351" y="67159"/>
                  </a:cubicBezTo>
                  <a:cubicBezTo>
                    <a:pt x="122351" y="67133"/>
                    <a:pt x="122274" y="67159"/>
                    <a:pt x="122300" y="67108"/>
                  </a:cubicBezTo>
                  <a:cubicBezTo>
                    <a:pt x="122326" y="67056"/>
                    <a:pt x="122351" y="67030"/>
                    <a:pt x="122300" y="67004"/>
                  </a:cubicBezTo>
                  <a:cubicBezTo>
                    <a:pt x="122292" y="67001"/>
                    <a:pt x="122286" y="66999"/>
                    <a:pt x="122281" y="66999"/>
                  </a:cubicBezTo>
                  <a:cubicBezTo>
                    <a:pt x="122248" y="66999"/>
                    <a:pt x="122245" y="67056"/>
                    <a:pt x="122222" y="67056"/>
                  </a:cubicBezTo>
                  <a:cubicBezTo>
                    <a:pt x="122145" y="66953"/>
                    <a:pt x="122145" y="66850"/>
                    <a:pt x="122171" y="66747"/>
                  </a:cubicBezTo>
                  <a:cubicBezTo>
                    <a:pt x="122197" y="66747"/>
                    <a:pt x="122248" y="66721"/>
                    <a:pt x="122248" y="66695"/>
                  </a:cubicBezTo>
                  <a:cubicBezTo>
                    <a:pt x="122300" y="66669"/>
                    <a:pt x="122300" y="66592"/>
                    <a:pt x="122248" y="66540"/>
                  </a:cubicBezTo>
                  <a:lnTo>
                    <a:pt x="122248" y="66437"/>
                  </a:lnTo>
                  <a:cubicBezTo>
                    <a:pt x="122248" y="66411"/>
                    <a:pt x="122248" y="66360"/>
                    <a:pt x="122222" y="66360"/>
                  </a:cubicBezTo>
                  <a:cubicBezTo>
                    <a:pt x="122171" y="66334"/>
                    <a:pt x="122171" y="66308"/>
                    <a:pt x="122222" y="66308"/>
                  </a:cubicBezTo>
                  <a:cubicBezTo>
                    <a:pt x="122248" y="66282"/>
                    <a:pt x="122248" y="66256"/>
                    <a:pt x="122248" y="66231"/>
                  </a:cubicBezTo>
                  <a:cubicBezTo>
                    <a:pt x="122248" y="66179"/>
                    <a:pt x="122248" y="66153"/>
                    <a:pt x="122248" y="66128"/>
                  </a:cubicBezTo>
                  <a:cubicBezTo>
                    <a:pt x="122274" y="66128"/>
                    <a:pt x="122300" y="66128"/>
                    <a:pt x="122300" y="66102"/>
                  </a:cubicBezTo>
                  <a:cubicBezTo>
                    <a:pt x="122300" y="66024"/>
                    <a:pt x="122377" y="65973"/>
                    <a:pt x="122300" y="65895"/>
                  </a:cubicBezTo>
                  <a:lnTo>
                    <a:pt x="122300" y="65870"/>
                  </a:lnTo>
                  <a:cubicBezTo>
                    <a:pt x="122326" y="65844"/>
                    <a:pt x="122326" y="65844"/>
                    <a:pt x="122300" y="65818"/>
                  </a:cubicBezTo>
                  <a:cubicBezTo>
                    <a:pt x="122351" y="65792"/>
                    <a:pt x="122377" y="65741"/>
                    <a:pt x="122351" y="65715"/>
                  </a:cubicBezTo>
                  <a:cubicBezTo>
                    <a:pt x="122351" y="65586"/>
                    <a:pt x="122326" y="65483"/>
                    <a:pt x="122300" y="65380"/>
                  </a:cubicBezTo>
                  <a:cubicBezTo>
                    <a:pt x="122300" y="65380"/>
                    <a:pt x="122300" y="65354"/>
                    <a:pt x="122300" y="65354"/>
                  </a:cubicBezTo>
                  <a:cubicBezTo>
                    <a:pt x="122326" y="65302"/>
                    <a:pt x="122300" y="65276"/>
                    <a:pt x="122274" y="65225"/>
                  </a:cubicBezTo>
                  <a:cubicBezTo>
                    <a:pt x="122300" y="65173"/>
                    <a:pt x="122274" y="65096"/>
                    <a:pt x="122222" y="65044"/>
                  </a:cubicBezTo>
                  <a:cubicBezTo>
                    <a:pt x="122222" y="65019"/>
                    <a:pt x="122197" y="64993"/>
                    <a:pt x="122222" y="64967"/>
                  </a:cubicBezTo>
                  <a:cubicBezTo>
                    <a:pt x="122274" y="64915"/>
                    <a:pt x="122222" y="64890"/>
                    <a:pt x="122222" y="64864"/>
                  </a:cubicBezTo>
                  <a:cubicBezTo>
                    <a:pt x="122197" y="64709"/>
                    <a:pt x="122197" y="64554"/>
                    <a:pt x="122222" y="64400"/>
                  </a:cubicBezTo>
                  <a:cubicBezTo>
                    <a:pt x="122248" y="64322"/>
                    <a:pt x="122222" y="64271"/>
                    <a:pt x="122171" y="64219"/>
                  </a:cubicBezTo>
                  <a:cubicBezTo>
                    <a:pt x="122093" y="64193"/>
                    <a:pt x="122093" y="64167"/>
                    <a:pt x="122119" y="64116"/>
                  </a:cubicBezTo>
                  <a:cubicBezTo>
                    <a:pt x="122171" y="64064"/>
                    <a:pt x="122171" y="64038"/>
                    <a:pt x="122119" y="64013"/>
                  </a:cubicBezTo>
                  <a:cubicBezTo>
                    <a:pt x="122093" y="63961"/>
                    <a:pt x="122119" y="63935"/>
                    <a:pt x="122119" y="63935"/>
                  </a:cubicBezTo>
                  <a:cubicBezTo>
                    <a:pt x="122119" y="63935"/>
                    <a:pt x="122145" y="63858"/>
                    <a:pt x="122119" y="63832"/>
                  </a:cubicBezTo>
                  <a:cubicBezTo>
                    <a:pt x="122119" y="63781"/>
                    <a:pt x="122068" y="63755"/>
                    <a:pt x="122042" y="63703"/>
                  </a:cubicBezTo>
                  <a:cubicBezTo>
                    <a:pt x="122042" y="63677"/>
                    <a:pt x="122042" y="63677"/>
                    <a:pt x="122042" y="63652"/>
                  </a:cubicBezTo>
                  <a:cubicBezTo>
                    <a:pt x="121990" y="63600"/>
                    <a:pt x="121965" y="63523"/>
                    <a:pt x="121990" y="63445"/>
                  </a:cubicBezTo>
                  <a:cubicBezTo>
                    <a:pt x="121990" y="63420"/>
                    <a:pt x="122016" y="63368"/>
                    <a:pt x="121990" y="63342"/>
                  </a:cubicBezTo>
                  <a:cubicBezTo>
                    <a:pt x="122068" y="63291"/>
                    <a:pt x="122068" y="63187"/>
                    <a:pt x="122145" y="63136"/>
                  </a:cubicBezTo>
                  <a:cubicBezTo>
                    <a:pt x="122093" y="63084"/>
                    <a:pt x="122171" y="63058"/>
                    <a:pt x="122145" y="63033"/>
                  </a:cubicBezTo>
                  <a:cubicBezTo>
                    <a:pt x="122119" y="62981"/>
                    <a:pt x="122119" y="62955"/>
                    <a:pt x="122093" y="62929"/>
                  </a:cubicBezTo>
                  <a:cubicBezTo>
                    <a:pt x="122093" y="62878"/>
                    <a:pt x="122093" y="62878"/>
                    <a:pt x="122042" y="62852"/>
                  </a:cubicBezTo>
                  <a:lnTo>
                    <a:pt x="122042" y="62749"/>
                  </a:lnTo>
                  <a:lnTo>
                    <a:pt x="122042" y="62697"/>
                  </a:lnTo>
                  <a:cubicBezTo>
                    <a:pt x="122042" y="62620"/>
                    <a:pt x="122016" y="62543"/>
                    <a:pt x="122016" y="62465"/>
                  </a:cubicBezTo>
                  <a:cubicBezTo>
                    <a:pt x="122016" y="62414"/>
                    <a:pt x="121990" y="62388"/>
                    <a:pt x="122016" y="62362"/>
                  </a:cubicBezTo>
                  <a:cubicBezTo>
                    <a:pt x="122042" y="62285"/>
                    <a:pt x="122042" y="62182"/>
                    <a:pt x="122042" y="62104"/>
                  </a:cubicBezTo>
                  <a:cubicBezTo>
                    <a:pt x="122119" y="62078"/>
                    <a:pt x="122119" y="62078"/>
                    <a:pt x="122093" y="62001"/>
                  </a:cubicBezTo>
                  <a:cubicBezTo>
                    <a:pt x="122068" y="62001"/>
                    <a:pt x="122042" y="62001"/>
                    <a:pt x="122016" y="61949"/>
                  </a:cubicBezTo>
                  <a:cubicBezTo>
                    <a:pt x="121990" y="61872"/>
                    <a:pt x="122016" y="61795"/>
                    <a:pt x="122068" y="61717"/>
                  </a:cubicBezTo>
                  <a:cubicBezTo>
                    <a:pt x="122093" y="61717"/>
                    <a:pt x="122093" y="61692"/>
                    <a:pt x="122119" y="61666"/>
                  </a:cubicBezTo>
                  <a:cubicBezTo>
                    <a:pt x="122145" y="61614"/>
                    <a:pt x="122171" y="61563"/>
                    <a:pt x="122119" y="61511"/>
                  </a:cubicBezTo>
                  <a:cubicBezTo>
                    <a:pt x="122068" y="61459"/>
                    <a:pt x="122093" y="61459"/>
                    <a:pt x="122119" y="61434"/>
                  </a:cubicBezTo>
                  <a:cubicBezTo>
                    <a:pt x="122145" y="61408"/>
                    <a:pt x="122145" y="61356"/>
                    <a:pt x="122145" y="61330"/>
                  </a:cubicBezTo>
                  <a:cubicBezTo>
                    <a:pt x="122119" y="61279"/>
                    <a:pt x="122119" y="61253"/>
                    <a:pt x="122145" y="61227"/>
                  </a:cubicBezTo>
                  <a:lnTo>
                    <a:pt x="122145" y="60995"/>
                  </a:lnTo>
                  <a:cubicBezTo>
                    <a:pt x="122145" y="60918"/>
                    <a:pt x="122145" y="60918"/>
                    <a:pt x="122068" y="60892"/>
                  </a:cubicBezTo>
                  <a:cubicBezTo>
                    <a:pt x="122068" y="60866"/>
                    <a:pt x="122068" y="60866"/>
                    <a:pt x="122068" y="60866"/>
                  </a:cubicBezTo>
                  <a:lnTo>
                    <a:pt x="122068" y="60686"/>
                  </a:lnTo>
                  <a:cubicBezTo>
                    <a:pt x="122119" y="60634"/>
                    <a:pt x="122093" y="60608"/>
                    <a:pt x="122119" y="60557"/>
                  </a:cubicBezTo>
                  <a:cubicBezTo>
                    <a:pt x="122171" y="60454"/>
                    <a:pt x="122145" y="60325"/>
                    <a:pt x="122068" y="60247"/>
                  </a:cubicBezTo>
                  <a:cubicBezTo>
                    <a:pt x="122068" y="60170"/>
                    <a:pt x="122068" y="60118"/>
                    <a:pt x="122042" y="60067"/>
                  </a:cubicBezTo>
                  <a:cubicBezTo>
                    <a:pt x="122068" y="60041"/>
                    <a:pt x="122042" y="60015"/>
                    <a:pt x="122042" y="59989"/>
                  </a:cubicBezTo>
                  <a:cubicBezTo>
                    <a:pt x="122042" y="59989"/>
                    <a:pt x="122068" y="59964"/>
                    <a:pt x="122068" y="59938"/>
                  </a:cubicBezTo>
                  <a:cubicBezTo>
                    <a:pt x="122042" y="59912"/>
                    <a:pt x="122016" y="59886"/>
                    <a:pt x="121990" y="59835"/>
                  </a:cubicBezTo>
                  <a:cubicBezTo>
                    <a:pt x="121990" y="59826"/>
                    <a:pt x="121987" y="59823"/>
                    <a:pt x="121984" y="59823"/>
                  </a:cubicBezTo>
                  <a:cubicBezTo>
                    <a:pt x="121976" y="59823"/>
                    <a:pt x="121965" y="59835"/>
                    <a:pt x="121965" y="59835"/>
                  </a:cubicBezTo>
                  <a:cubicBezTo>
                    <a:pt x="121930" y="59835"/>
                    <a:pt x="121907" y="59812"/>
                    <a:pt x="121888" y="59812"/>
                  </a:cubicBezTo>
                  <a:cubicBezTo>
                    <a:pt x="121879" y="59812"/>
                    <a:pt x="121870" y="59817"/>
                    <a:pt x="121861" y="59835"/>
                  </a:cubicBezTo>
                  <a:cubicBezTo>
                    <a:pt x="121836" y="59835"/>
                    <a:pt x="121784" y="59835"/>
                    <a:pt x="121784" y="59886"/>
                  </a:cubicBezTo>
                  <a:cubicBezTo>
                    <a:pt x="121784" y="59886"/>
                    <a:pt x="121784" y="59912"/>
                    <a:pt x="121784" y="59912"/>
                  </a:cubicBezTo>
                  <a:lnTo>
                    <a:pt x="121758" y="59912"/>
                  </a:lnTo>
                  <a:lnTo>
                    <a:pt x="121707" y="59809"/>
                  </a:lnTo>
                  <a:cubicBezTo>
                    <a:pt x="121707" y="59757"/>
                    <a:pt x="121681" y="59680"/>
                    <a:pt x="121629" y="59628"/>
                  </a:cubicBezTo>
                  <a:lnTo>
                    <a:pt x="121629" y="59525"/>
                  </a:lnTo>
                  <a:cubicBezTo>
                    <a:pt x="121681" y="59499"/>
                    <a:pt x="121655" y="59448"/>
                    <a:pt x="121629" y="59422"/>
                  </a:cubicBezTo>
                  <a:lnTo>
                    <a:pt x="121629" y="59370"/>
                  </a:lnTo>
                  <a:lnTo>
                    <a:pt x="121629" y="59319"/>
                  </a:lnTo>
                  <a:lnTo>
                    <a:pt x="121629" y="59241"/>
                  </a:lnTo>
                  <a:cubicBezTo>
                    <a:pt x="121603" y="59164"/>
                    <a:pt x="121629" y="59087"/>
                    <a:pt x="121578" y="59009"/>
                  </a:cubicBezTo>
                  <a:cubicBezTo>
                    <a:pt x="121552" y="58958"/>
                    <a:pt x="121603" y="58932"/>
                    <a:pt x="121629" y="58906"/>
                  </a:cubicBezTo>
                  <a:cubicBezTo>
                    <a:pt x="121629" y="58880"/>
                    <a:pt x="121681" y="58855"/>
                    <a:pt x="121655" y="58803"/>
                  </a:cubicBezTo>
                  <a:cubicBezTo>
                    <a:pt x="121655" y="58751"/>
                    <a:pt x="121629" y="58751"/>
                    <a:pt x="121655" y="58751"/>
                  </a:cubicBezTo>
                  <a:cubicBezTo>
                    <a:pt x="121732" y="58674"/>
                    <a:pt x="121655" y="58571"/>
                    <a:pt x="121707" y="58493"/>
                  </a:cubicBezTo>
                  <a:cubicBezTo>
                    <a:pt x="121707" y="58493"/>
                    <a:pt x="121707" y="58468"/>
                    <a:pt x="121707" y="58468"/>
                  </a:cubicBezTo>
                  <a:cubicBezTo>
                    <a:pt x="121707" y="58442"/>
                    <a:pt x="121732" y="58416"/>
                    <a:pt x="121707" y="58416"/>
                  </a:cubicBezTo>
                  <a:cubicBezTo>
                    <a:pt x="121670" y="58398"/>
                    <a:pt x="121634" y="58380"/>
                    <a:pt x="121606" y="58380"/>
                  </a:cubicBezTo>
                  <a:cubicBezTo>
                    <a:pt x="121595" y="58380"/>
                    <a:pt x="121585" y="58383"/>
                    <a:pt x="121578" y="58390"/>
                  </a:cubicBezTo>
                  <a:cubicBezTo>
                    <a:pt x="121500" y="58390"/>
                    <a:pt x="121474" y="58365"/>
                    <a:pt x="121474" y="58339"/>
                  </a:cubicBezTo>
                  <a:cubicBezTo>
                    <a:pt x="121500" y="58313"/>
                    <a:pt x="121500" y="58287"/>
                    <a:pt x="121500" y="58261"/>
                  </a:cubicBezTo>
                  <a:lnTo>
                    <a:pt x="121500" y="58107"/>
                  </a:lnTo>
                  <a:cubicBezTo>
                    <a:pt x="121500" y="58081"/>
                    <a:pt x="121500" y="58055"/>
                    <a:pt x="121474" y="58055"/>
                  </a:cubicBezTo>
                  <a:cubicBezTo>
                    <a:pt x="121449" y="58055"/>
                    <a:pt x="121423" y="58055"/>
                    <a:pt x="121423" y="58029"/>
                  </a:cubicBezTo>
                  <a:cubicBezTo>
                    <a:pt x="121474" y="58003"/>
                    <a:pt x="121500" y="57952"/>
                    <a:pt x="121474" y="57900"/>
                  </a:cubicBezTo>
                  <a:cubicBezTo>
                    <a:pt x="121474" y="57849"/>
                    <a:pt x="121474" y="57797"/>
                    <a:pt x="121526" y="57771"/>
                  </a:cubicBezTo>
                  <a:cubicBezTo>
                    <a:pt x="121526" y="57746"/>
                    <a:pt x="121552" y="57746"/>
                    <a:pt x="121552" y="57720"/>
                  </a:cubicBezTo>
                  <a:cubicBezTo>
                    <a:pt x="121578" y="57694"/>
                    <a:pt x="121552" y="57668"/>
                    <a:pt x="121526" y="57668"/>
                  </a:cubicBezTo>
                  <a:lnTo>
                    <a:pt x="121423" y="57668"/>
                  </a:lnTo>
                  <a:cubicBezTo>
                    <a:pt x="121410" y="57681"/>
                    <a:pt x="121404" y="57688"/>
                    <a:pt x="121397" y="57688"/>
                  </a:cubicBezTo>
                  <a:cubicBezTo>
                    <a:pt x="121391" y="57688"/>
                    <a:pt x="121384" y="57681"/>
                    <a:pt x="121371" y="57668"/>
                  </a:cubicBezTo>
                  <a:cubicBezTo>
                    <a:pt x="121346" y="57642"/>
                    <a:pt x="121320" y="57591"/>
                    <a:pt x="121371" y="57591"/>
                  </a:cubicBezTo>
                  <a:cubicBezTo>
                    <a:pt x="121423" y="57565"/>
                    <a:pt x="121423" y="57513"/>
                    <a:pt x="121423" y="57462"/>
                  </a:cubicBezTo>
                  <a:cubicBezTo>
                    <a:pt x="121449" y="57436"/>
                    <a:pt x="121346" y="57436"/>
                    <a:pt x="121371" y="57384"/>
                  </a:cubicBezTo>
                  <a:cubicBezTo>
                    <a:pt x="121397" y="57333"/>
                    <a:pt x="121397" y="57256"/>
                    <a:pt x="121346" y="57178"/>
                  </a:cubicBezTo>
                  <a:cubicBezTo>
                    <a:pt x="121346" y="57152"/>
                    <a:pt x="121346" y="57127"/>
                    <a:pt x="121320" y="57127"/>
                  </a:cubicBezTo>
                  <a:cubicBezTo>
                    <a:pt x="121294" y="57152"/>
                    <a:pt x="121320" y="57178"/>
                    <a:pt x="121320" y="57178"/>
                  </a:cubicBezTo>
                  <a:cubicBezTo>
                    <a:pt x="121294" y="57204"/>
                    <a:pt x="121294" y="57256"/>
                    <a:pt x="121294" y="57281"/>
                  </a:cubicBezTo>
                  <a:cubicBezTo>
                    <a:pt x="121294" y="57333"/>
                    <a:pt x="121294" y="57333"/>
                    <a:pt x="121320" y="57359"/>
                  </a:cubicBezTo>
                  <a:cubicBezTo>
                    <a:pt x="121320" y="57384"/>
                    <a:pt x="121320" y="57410"/>
                    <a:pt x="121294" y="57410"/>
                  </a:cubicBezTo>
                  <a:cubicBezTo>
                    <a:pt x="121285" y="57419"/>
                    <a:pt x="121277" y="57422"/>
                    <a:pt x="121268" y="57422"/>
                  </a:cubicBezTo>
                  <a:cubicBezTo>
                    <a:pt x="121251" y="57422"/>
                    <a:pt x="121234" y="57410"/>
                    <a:pt x="121217" y="57410"/>
                  </a:cubicBezTo>
                  <a:cubicBezTo>
                    <a:pt x="121191" y="57384"/>
                    <a:pt x="121191" y="57359"/>
                    <a:pt x="121165" y="57359"/>
                  </a:cubicBezTo>
                  <a:cubicBezTo>
                    <a:pt x="121139" y="57359"/>
                    <a:pt x="121165" y="57384"/>
                    <a:pt x="121139" y="57410"/>
                  </a:cubicBezTo>
                  <a:lnTo>
                    <a:pt x="121062" y="57410"/>
                  </a:lnTo>
                  <a:lnTo>
                    <a:pt x="121062" y="57359"/>
                  </a:lnTo>
                  <a:cubicBezTo>
                    <a:pt x="121139" y="57359"/>
                    <a:pt x="121113" y="57307"/>
                    <a:pt x="121113" y="57256"/>
                  </a:cubicBezTo>
                  <a:lnTo>
                    <a:pt x="121191" y="57204"/>
                  </a:lnTo>
                  <a:cubicBezTo>
                    <a:pt x="121191" y="57204"/>
                    <a:pt x="121217" y="57178"/>
                    <a:pt x="121191" y="57152"/>
                  </a:cubicBezTo>
                  <a:lnTo>
                    <a:pt x="121139" y="57152"/>
                  </a:lnTo>
                  <a:cubicBezTo>
                    <a:pt x="121165" y="57101"/>
                    <a:pt x="121088" y="57101"/>
                    <a:pt x="121062" y="57049"/>
                  </a:cubicBezTo>
                  <a:cubicBezTo>
                    <a:pt x="121062" y="57023"/>
                    <a:pt x="121088" y="56998"/>
                    <a:pt x="121088" y="56972"/>
                  </a:cubicBezTo>
                  <a:cubicBezTo>
                    <a:pt x="121088" y="56972"/>
                    <a:pt x="121113" y="56946"/>
                    <a:pt x="121088" y="56946"/>
                  </a:cubicBezTo>
                  <a:cubicBezTo>
                    <a:pt x="121079" y="56937"/>
                    <a:pt x="121073" y="56935"/>
                    <a:pt x="121069" y="56935"/>
                  </a:cubicBezTo>
                  <a:cubicBezTo>
                    <a:pt x="121062" y="56935"/>
                    <a:pt x="121062" y="56946"/>
                    <a:pt x="121062" y="56946"/>
                  </a:cubicBezTo>
                  <a:lnTo>
                    <a:pt x="121010" y="56894"/>
                  </a:lnTo>
                  <a:lnTo>
                    <a:pt x="121010" y="56869"/>
                  </a:lnTo>
                  <a:cubicBezTo>
                    <a:pt x="121036" y="56869"/>
                    <a:pt x="121062" y="56869"/>
                    <a:pt x="121088" y="56817"/>
                  </a:cubicBezTo>
                  <a:lnTo>
                    <a:pt x="121088" y="56791"/>
                  </a:lnTo>
                  <a:cubicBezTo>
                    <a:pt x="121062" y="56765"/>
                    <a:pt x="121062" y="56714"/>
                    <a:pt x="121088" y="56688"/>
                  </a:cubicBezTo>
                  <a:lnTo>
                    <a:pt x="121165" y="56611"/>
                  </a:lnTo>
                  <a:cubicBezTo>
                    <a:pt x="121191" y="56585"/>
                    <a:pt x="121191" y="56585"/>
                    <a:pt x="121165" y="56585"/>
                  </a:cubicBezTo>
                  <a:lnTo>
                    <a:pt x="121191" y="56456"/>
                  </a:lnTo>
                  <a:cubicBezTo>
                    <a:pt x="121217" y="56404"/>
                    <a:pt x="121165" y="56353"/>
                    <a:pt x="121139" y="56327"/>
                  </a:cubicBezTo>
                  <a:cubicBezTo>
                    <a:pt x="121165" y="56301"/>
                    <a:pt x="121191" y="56275"/>
                    <a:pt x="121191" y="56250"/>
                  </a:cubicBezTo>
                  <a:cubicBezTo>
                    <a:pt x="121191" y="56224"/>
                    <a:pt x="121191" y="56198"/>
                    <a:pt x="121217" y="56172"/>
                  </a:cubicBezTo>
                  <a:cubicBezTo>
                    <a:pt x="121242" y="56147"/>
                    <a:pt x="121268" y="56121"/>
                    <a:pt x="121268" y="56095"/>
                  </a:cubicBezTo>
                  <a:cubicBezTo>
                    <a:pt x="121268" y="56077"/>
                    <a:pt x="121255" y="56058"/>
                    <a:pt x="121239" y="56058"/>
                  </a:cubicBezTo>
                  <a:cubicBezTo>
                    <a:pt x="121232" y="56058"/>
                    <a:pt x="121224" y="56062"/>
                    <a:pt x="121217" y="56069"/>
                  </a:cubicBezTo>
                  <a:cubicBezTo>
                    <a:pt x="121242" y="56018"/>
                    <a:pt x="121268" y="55992"/>
                    <a:pt x="121268" y="55940"/>
                  </a:cubicBezTo>
                  <a:cubicBezTo>
                    <a:pt x="121294" y="55889"/>
                    <a:pt x="121268" y="55889"/>
                    <a:pt x="121217" y="55889"/>
                  </a:cubicBezTo>
                  <a:lnTo>
                    <a:pt x="121139" y="55889"/>
                  </a:lnTo>
                  <a:cubicBezTo>
                    <a:pt x="121139" y="55889"/>
                    <a:pt x="121116" y="55900"/>
                    <a:pt x="121093" y="55900"/>
                  </a:cubicBezTo>
                  <a:cubicBezTo>
                    <a:pt x="121082" y="55900"/>
                    <a:pt x="121070" y="55897"/>
                    <a:pt x="121062" y="55889"/>
                  </a:cubicBezTo>
                  <a:cubicBezTo>
                    <a:pt x="121036" y="55889"/>
                    <a:pt x="121036" y="55785"/>
                    <a:pt x="121062" y="55734"/>
                  </a:cubicBezTo>
                  <a:lnTo>
                    <a:pt x="121062" y="55656"/>
                  </a:lnTo>
                  <a:cubicBezTo>
                    <a:pt x="121088" y="55579"/>
                    <a:pt x="121088" y="55528"/>
                    <a:pt x="121113" y="55476"/>
                  </a:cubicBezTo>
                  <a:cubicBezTo>
                    <a:pt x="121191" y="55450"/>
                    <a:pt x="121165" y="55399"/>
                    <a:pt x="121139" y="55373"/>
                  </a:cubicBezTo>
                  <a:lnTo>
                    <a:pt x="121191" y="55373"/>
                  </a:lnTo>
                  <a:cubicBezTo>
                    <a:pt x="121206" y="55403"/>
                    <a:pt x="121221" y="55416"/>
                    <a:pt x="121241" y="55416"/>
                  </a:cubicBezTo>
                  <a:cubicBezTo>
                    <a:pt x="121256" y="55416"/>
                    <a:pt x="121273" y="55409"/>
                    <a:pt x="121294" y="55399"/>
                  </a:cubicBezTo>
                  <a:cubicBezTo>
                    <a:pt x="121320" y="55373"/>
                    <a:pt x="121346" y="55321"/>
                    <a:pt x="121294" y="55295"/>
                  </a:cubicBezTo>
                  <a:cubicBezTo>
                    <a:pt x="121294" y="55244"/>
                    <a:pt x="121242" y="55244"/>
                    <a:pt x="121217" y="55218"/>
                  </a:cubicBezTo>
                  <a:cubicBezTo>
                    <a:pt x="121217" y="55218"/>
                    <a:pt x="121217" y="55192"/>
                    <a:pt x="121217" y="55192"/>
                  </a:cubicBezTo>
                  <a:lnTo>
                    <a:pt x="121242" y="55115"/>
                  </a:lnTo>
                  <a:cubicBezTo>
                    <a:pt x="121294" y="55089"/>
                    <a:pt x="121346" y="55012"/>
                    <a:pt x="121346" y="54960"/>
                  </a:cubicBezTo>
                  <a:lnTo>
                    <a:pt x="121346" y="54883"/>
                  </a:lnTo>
                  <a:cubicBezTo>
                    <a:pt x="121346" y="54857"/>
                    <a:pt x="121346" y="54831"/>
                    <a:pt x="121346" y="54831"/>
                  </a:cubicBezTo>
                  <a:cubicBezTo>
                    <a:pt x="121346" y="54702"/>
                    <a:pt x="121346" y="54702"/>
                    <a:pt x="121242" y="54651"/>
                  </a:cubicBezTo>
                  <a:cubicBezTo>
                    <a:pt x="121242" y="54625"/>
                    <a:pt x="121294" y="54625"/>
                    <a:pt x="121268" y="54573"/>
                  </a:cubicBezTo>
                  <a:cubicBezTo>
                    <a:pt x="121268" y="54547"/>
                    <a:pt x="121217" y="54547"/>
                    <a:pt x="121191" y="54547"/>
                  </a:cubicBezTo>
                  <a:lnTo>
                    <a:pt x="121139" y="54547"/>
                  </a:lnTo>
                  <a:cubicBezTo>
                    <a:pt x="121139" y="54522"/>
                    <a:pt x="121139" y="54470"/>
                    <a:pt x="121139" y="54419"/>
                  </a:cubicBezTo>
                  <a:cubicBezTo>
                    <a:pt x="121165" y="54341"/>
                    <a:pt x="121113" y="54264"/>
                    <a:pt x="121165" y="54186"/>
                  </a:cubicBezTo>
                  <a:cubicBezTo>
                    <a:pt x="121191" y="54161"/>
                    <a:pt x="121217" y="54161"/>
                    <a:pt x="121242" y="54135"/>
                  </a:cubicBezTo>
                  <a:lnTo>
                    <a:pt x="121268" y="54135"/>
                  </a:lnTo>
                  <a:cubicBezTo>
                    <a:pt x="121268" y="54212"/>
                    <a:pt x="121268" y="54290"/>
                    <a:pt x="121268" y="54367"/>
                  </a:cubicBezTo>
                  <a:cubicBezTo>
                    <a:pt x="121268" y="54393"/>
                    <a:pt x="121268" y="54393"/>
                    <a:pt x="121294" y="54393"/>
                  </a:cubicBezTo>
                  <a:cubicBezTo>
                    <a:pt x="121294" y="54393"/>
                    <a:pt x="121320" y="54393"/>
                    <a:pt x="121320" y="54367"/>
                  </a:cubicBezTo>
                  <a:cubicBezTo>
                    <a:pt x="121346" y="54264"/>
                    <a:pt x="121346" y="54161"/>
                    <a:pt x="121320" y="54083"/>
                  </a:cubicBezTo>
                  <a:lnTo>
                    <a:pt x="121320" y="54032"/>
                  </a:lnTo>
                  <a:cubicBezTo>
                    <a:pt x="121335" y="53985"/>
                    <a:pt x="121332" y="53976"/>
                    <a:pt x="121316" y="53976"/>
                  </a:cubicBezTo>
                  <a:cubicBezTo>
                    <a:pt x="121305" y="53976"/>
                    <a:pt x="121289" y="53980"/>
                    <a:pt x="121268" y="53980"/>
                  </a:cubicBezTo>
                  <a:cubicBezTo>
                    <a:pt x="121268" y="53929"/>
                    <a:pt x="121346" y="53903"/>
                    <a:pt x="121268" y="53851"/>
                  </a:cubicBezTo>
                  <a:cubicBezTo>
                    <a:pt x="121268" y="53851"/>
                    <a:pt x="121268" y="53825"/>
                    <a:pt x="121294" y="53800"/>
                  </a:cubicBezTo>
                  <a:cubicBezTo>
                    <a:pt x="121371" y="53748"/>
                    <a:pt x="121346" y="53671"/>
                    <a:pt x="121320" y="53593"/>
                  </a:cubicBezTo>
                  <a:cubicBezTo>
                    <a:pt x="121371" y="53593"/>
                    <a:pt x="121423" y="53593"/>
                    <a:pt x="121449" y="53516"/>
                  </a:cubicBezTo>
                  <a:cubicBezTo>
                    <a:pt x="121449" y="53413"/>
                    <a:pt x="121474" y="53438"/>
                    <a:pt x="121474" y="53387"/>
                  </a:cubicBezTo>
                  <a:cubicBezTo>
                    <a:pt x="121500" y="53310"/>
                    <a:pt x="121474" y="53206"/>
                    <a:pt x="121397" y="53155"/>
                  </a:cubicBezTo>
                  <a:lnTo>
                    <a:pt x="121371" y="53155"/>
                  </a:lnTo>
                  <a:cubicBezTo>
                    <a:pt x="121346" y="53129"/>
                    <a:pt x="121320" y="53077"/>
                    <a:pt x="121346" y="53052"/>
                  </a:cubicBezTo>
                  <a:lnTo>
                    <a:pt x="121371" y="53026"/>
                  </a:lnTo>
                  <a:cubicBezTo>
                    <a:pt x="121449" y="53026"/>
                    <a:pt x="121500" y="53026"/>
                    <a:pt x="121526" y="52948"/>
                  </a:cubicBezTo>
                  <a:cubicBezTo>
                    <a:pt x="121526" y="52923"/>
                    <a:pt x="121526" y="52871"/>
                    <a:pt x="121526" y="52845"/>
                  </a:cubicBezTo>
                  <a:cubicBezTo>
                    <a:pt x="121526" y="52819"/>
                    <a:pt x="121603" y="52845"/>
                    <a:pt x="121603" y="52794"/>
                  </a:cubicBezTo>
                  <a:lnTo>
                    <a:pt x="121603" y="52742"/>
                  </a:lnTo>
                  <a:cubicBezTo>
                    <a:pt x="121603" y="52742"/>
                    <a:pt x="121629" y="52794"/>
                    <a:pt x="121655" y="52794"/>
                  </a:cubicBezTo>
                  <a:cubicBezTo>
                    <a:pt x="121655" y="52794"/>
                    <a:pt x="121707" y="52768"/>
                    <a:pt x="121707" y="52742"/>
                  </a:cubicBezTo>
                  <a:cubicBezTo>
                    <a:pt x="121732" y="52665"/>
                    <a:pt x="121732" y="52587"/>
                    <a:pt x="121707" y="52510"/>
                  </a:cubicBezTo>
                  <a:cubicBezTo>
                    <a:pt x="121662" y="52510"/>
                    <a:pt x="121637" y="52567"/>
                    <a:pt x="121598" y="52567"/>
                  </a:cubicBezTo>
                  <a:cubicBezTo>
                    <a:pt x="121592" y="52567"/>
                    <a:pt x="121585" y="52565"/>
                    <a:pt x="121578" y="52562"/>
                  </a:cubicBezTo>
                  <a:cubicBezTo>
                    <a:pt x="121578" y="52458"/>
                    <a:pt x="121552" y="52355"/>
                    <a:pt x="121474" y="52278"/>
                  </a:cubicBezTo>
                  <a:cubicBezTo>
                    <a:pt x="121449" y="52278"/>
                    <a:pt x="121449" y="52226"/>
                    <a:pt x="121474" y="52226"/>
                  </a:cubicBezTo>
                  <a:cubicBezTo>
                    <a:pt x="121500" y="52226"/>
                    <a:pt x="121526" y="52201"/>
                    <a:pt x="121526" y="52201"/>
                  </a:cubicBezTo>
                  <a:cubicBezTo>
                    <a:pt x="121578" y="52149"/>
                    <a:pt x="121552" y="52097"/>
                    <a:pt x="121578" y="52046"/>
                  </a:cubicBezTo>
                  <a:cubicBezTo>
                    <a:pt x="121655" y="51943"/>
                    <a:pt x="121655" y="51814"/>
                    <a:pt x="121578" y="51710"/>
                  </a:cubicBezTo>
                  <a:cubicBezTo>
                    <a:pt x="121552" y="51659"/>
                    <a:pt x="121526" y="51556"/>
                    <a:pt x="121552" y="51478"/>
                  </a:cubicBezTo>
                  <a:cubicBezTo>
                    <a:pt x="121603" y="51478"/>
                    <a:pt x="121603" y="51453"/>
                    <a:pt x="121578" y="51401"/>
                  </a:cubicBezTo>
                  <a:cubicBezTo>
                    <a:pt x="121552" y="51349"/>
                    <a:pt x="121526" y="51324"/>
                    <a:pt x="121500" y="51272"/>
                  </a:cubicBezTo>
                  <a:cubicBezTo>
                    <a:pt x="121474" y="51220"/>
                    <a:pt x="121552" y="51169"/>
                    <a:pt x="121526" y="51117"/>
                  </a:cubicBezTo>
                  <a:cubicBezTo>
                    <a:pt x="121552" y="51040"/>
                    <a:pt x="121500" y="50963"/>
                    <a:pt x="121449" y="50885"/>
                  </a:cubicBezTo>
                  <a:cubicBezTo>
                    <a:pt x="121423" y="50859"/>
                    <a:pt x="121397" y="50808"/>
                    <a:pt x="121371" y="50782"/>
                  </a:cubicBezTo>
                  <a:cubicBezTo>
                    <a:pt x="121371" y="50760"/>
                    <a:pt x="121362" y="50752"/>
                    <a:pt x="121350" y="50752"/>
                  </a:cubicBezTo>
                  <a:cubicBezTo>
                    <a:pt x="121332" y="50752"/>
                    <a:pt x="121309" y="50767"/>
                    <a:pt x="121294" y="50782"/>
                  </a:cubicBezTo>
                  <a:cubicBezTo>
                    <a:pt x="121268" y="50730"/>
                    <a:pt x="121242" y="50705"/>
                    <a:pt x="121242" y="50653"/>
                  </a:cubicBezTo>
                  <a:cubicBezTo>
                    <a:pt x="121268" y="50601"/>
                    <a:pt x="121268" y="50550"/>
                    <a:pt x="121242" y="50473"/>
                  </a:cubicBezTo>
                  <a:cubicBezTo>
                    <a:pt x="121294" y="50473"/>
                    <a:pt x="121320" y="50421"/>
                    <a:pt x="121320" y="50369"/>
                  </a:cubicBezTo>
                  <a:cubicBezTo>
                    <a:pt x="121320" y="50318"/>
                    <a:pt x="121397" y="50292"/>
                    <a:pt x="121346" y="50266"/>
                  </a:cubicBezTo>
                  <a:cubicBezTo>
                    <a:pt x="121337" y="50258"/>
                    <a:pt x="121330" y="50254"/>
                    <a:pt x="121323" y="50254"/>
                  </a:cubicBezTo>
                  <a:cubicBezTo>
                    <a:pt x="121292" y="50254"/>
                    <a:pt x="121281" y="50344"/>
                    <a:pt x="121217" y="50344"/>
                  </a:cubicBezTo>
                  <a:cubicBezTo>
                    <a:pt x="121165" y="50344"/>
                    <a:pt x="121191" y="50292"/>
                    <a:pt x="121191" y="50266"/>
                  </a:cubicBezTo>
                  <a:cubicBezTo>
                    <a:pt x="121242" y="50215"/>
                    <a:pt x="121217" y="50137"/>
                    <a:pt x="121165" y="50086"/>
                  </a:cubicBezTo>
                  <a:cubicBezTo>
                    <a:pt x="121191" y="50034"/>
                    <a:pt x="121139" y="49983"/>
                    <a:pt x="121165" y="49905"/>
                  </a:cubicBezTo>
                  <a:cubicBezTo>
                    <a:pt x="121217" y="49854"/>
                    <a:pt x="121191" y="49828"/>
                    <a:pt x="121191" y="49802"/>
                  </a:cubicBezTo>
                  <a:cubicBezTo>
                    <a:pt x="121217" y="49776"/>
                    <a:pt x="121217" y="49776"/>
                    <a:pt x="121217" y="49750"/>
                  </a:cubicBezTo>
                  <a:cubicBezTo>
                    <a:pt x="121346" y="49621"/>
                    <a:pt x="121346" y="49441"/>
                    <a:pt x="121242" y="49312"/>
                  </a:cubicBezTo>
                  <a:lnTo>
                    <a:pt x="121294" y="49312"/>
                  </a:lnTo>
                  <a:cubicBezTo>
                    <a:pt x="121371" y="49286"/>
                    <a:pt x="121320" y="49209"/>
                    <a:pt x="121371" y="49157"/>
                  </a:cubicBezTo>
                  <a:cubicBezTo>
                    <a:pt x="121397" y="49131"/>
                    <a:pt x="121397" y="49080"/>
                    <a:pt x="121371" y="49054"/>
                  </a:cubicBezTo>
                  <a:cubicBezTo>
                    <a:pt x="121397" y="49054"/>
                    <a:pt x="121397" y="49054"/>
                    <a:pt x="121397" y="49028"/>
                  </a:cubicBezTo>
                  <a:cubicBezTo>
                    <a:pt x="121431" y="49028"/>
                    <a:pt x="121466" y="49017"/>
                    <a:pt x="121493" y="49017"/>
                  </a:cubicBezTo>
                  <a:cubicBezTo>
                    <a:pt x="121506" y="49017"/>
                    <a:pt x="121517" y="49020"/>
                    <a:pt x="121526" y="49028"/>
                  </a:cubicBezTo>
                  <a:cubicBezTo>
                    <a:pt x="121552" y="49054"/>
                    <a:pt x="121578" y="49106"/>
                    <a:pt x="121629" y="49131"/>
                  </a:cubicBezTo>
                  <a:cubicBezTo>
                    <a:pt x="121655" y="49131"/>
                    <a:pt x="121629" y="49209"/>
                    <a:pt x="121681" y="49209"/>
                  </a:cubicBezTo>
                  <a:cubicBezTo>
                    <a:pt x="121707" y="49209"/>
                    <a:pt x="121707" y="49183"/>
                    <a:pt x="121707" y="49131"/>
                  </a:cubicBezTo>
                  <a:lnTo>
                    <a:pt x="121707" y="49002"/>
                  </a:lnTo>
                  <a:lnTo>
                    <a:pt x="121707" y="48822"/>
                  </a:lnTo>
                  <a:lnTo>
                    <a:pt x="121707" y="48693"/>
                  </a:lnTo>
                  <a:cubicBezTo>
                    <a:pt x="121707" y="48667"/>
                    <a:pt x="121732" y="48641"/>
                    <a:pt x="121732" y="48641"/>
                  </a:cubicBezTo>
                  <a:cubicBezTo>
                    <a:pt x="121758" y="48616"/>
                    <a:pt x="121784" y="48590"/>
                    <a:pt x="121784" y="48564"/>
                  </a:cubicBezTo>
                  <a:cubicBezTo>
                    <a:pt x="121784" y="48538"/>
                    <a:pt x="121681" y="48538"/>
                    <a:pt x="121707" y="48512"/>
                  </a:cubicBezTo>
                  <a:cubicBezTo>
                    <a:pt x="121732" y="48461"/>
                    <a:pt x="121732" y="48409"/>
                    <a:pt x="121732" y="48358"/>
                  </a:cubicBezTo>
                  <a:lnTo>
                    <a:pt x="121732" y="48306"/>
                  </a:lnTo>
                  <a:cubicBezTo>
                    <a:pt x="121707" y="48280"/>
                    <a:pt x="121732" y="48203"/>
                    <a:pt x="121655" y="48203"/>
                  </a:cubicBezTo>
                  <a:cubicBezTo>
                    <a:pt x="121629" y="48177"/>
                    <a:pt x="121603" y="48151"/>
                    <a:pt x="121629" y="48126"/>
                  </a:cubicBezTo>
                  <a:cubicBezTo>
                    <a:pt x="121655" y="48100"/>
                    <a:pt x="121655" y="48048"/>
                    <a:pt x="121655" y="48022"/>
                  </a:cubicBezTo>
                  <a:cubicBezTo>
                    <a:pt x="121707" y="47997"/>
                    <a:pt x="121732" y="47919"/>
                    <a:pt x="121681" y="47868"/>
                  </a:cubicBezTo>
                  <a:cubicBezTo>
                    <a:pt x="121681" y="47842"/>
                    <a:pt x="121707" y="47816"/>
                    <a:pt x="121681" y="47790"/>
                  </a:cubicBezTo>
                  <a:cubicBezTo>
                    <a:pt x="121681" y="47765"/>
                    <a:pt x="121655" y="47739"/>
                    <a:pt x="121655" y="47739"/>
                  </a:cubicBezTo>
                  <a:cubicBezTo>
                    <a:pt x="121655" y="47661"/>
                    <a:pt x="121655" y="47610"/>
                    <a:pt x="121552" y="47610"/>
                  </a:cubicBezTo>
                  <a:cubicBezTo>
                    <a:pt x="121526" y="47610"/>
                    <a:pt x="121552" y="47584"/>
                    <a:pt x="121552" y="47558"/>
                  </a:cubicBezTo>
                  <a:cubicBezTo>
                    <a:pt x="121603" y="47558"/>
                    <a:pt x="121603" y="47558"/>
                    <a:pt x="121578" y="47481"/>
                  </a:cubicBezTo>
                  <a:cubicBezTo>
                    <a:pt x="121526" y="47403"/>
                    <a:pt x="121578" y="47403"/>
                    <a:pt x="121526" y="47403"/>
                  </a:cubicBezTo>
                  <a:cubicBezTo>
                    <a:pt x="121474" y="47378"/>
                    <a:pt x="121474" y="47352"/>
                    <a:pt x="121526" y="47326"/>
                  </a:cubicBezTo>
                  <a:cubicBezTo>
                    <a:pt x="121578" y="47274"/>
                    <a:pt x="121578" y="47274"/>
                    <a:pt x="121526" y="47249"/>
                  </a:cubicBezTo>
                  <a:cubicBezTo>
                    <a:pt x="121474" y="47223"/>
                    <a:pt x="121474" y="47171"/>
                    <a:pt x="121423" y="47146"/>
                  </a:cubicBezTo>
                  <a:lnTo>
                    <a:pt x="121423" y="47120"/>
                  </a:lnTo>
                  <a:cubicBezTo>
                    <a:pt x="121449" y="47094"/>
                    <a:pt x="121474" y="47042"/>
                    <a:pt x="121449" y="47017"/>
                  </a:cubicBezTo>
                  <a:cubicBezTo>
                    <a:pt x="121423" y="46991"/>
                    <a:pt x="121449" y="46939"/>
                    <a:pt x="121474" y="46888"/>
                  </a:cubicBezTo>
                  <a:cubicBezTo>
                    <a:pt x="121474" y="46862"/>
                    <a:pt x="121500" y="46836"/>
                    <a:pt x="121500" y="46810"/>
                  </a:cubicBezTo>
                  <a:cubicBezTo>
                    <a:pt x="121526" y="46759"/>
                    <a:pt x="121526" y="46759"/>
                    <a:pt x="121449" y="46759"/>
                  </a:cubicBezTo>
                  <a:lnTo>
                    <a:pt x="121500" y="46707"/>
                  </a:lnTo>
                  <a:cubicBezTo>
                    <a:pt x="121526" y="46681"/>
                    <a:pt x="121552" y="46656"/>
                    <a:pt x="121578" y="46630"/>
                  </a:cubicBezTo>
                  <a:cubicBezTo>
                    <a:pt x="121603" y="46630"/>
                    <a:pt x="121603" y="46604"/>
                    <a:pt x="121578" y="46578"/>
                  </a:cubicBezTo>
                  <a:cubicBezTo>
                    <a:pt x="121570" y="46571"/>
                    <a:pt x="121563" y="46567"/>
                    <a:pt x="121556" y="46567"/>
                  </a:cubicBezTo>
                  <a:cubicBezTo>
                    <a:pt x="121539" y="46567"/>
                    <a:pt x="121526" y="46586"/>
                    <a:pt x="121526" y="46604"/>
                  </a:cubicBezTo>
                  <a:lnTo>
                    <a:pt x="121500" y="46656"/>
                  </a:lnTo>
                  <a:lnTo>
                    <a:pt x="121423" y="46604"/>
                  </a:lnTo>
                  <a:cubicBezTo>
                    <a:pt x="121397" y="46527"/>
                    <a:pt x="121474" y="46501"/>
                    <a:pt x="121474" y="46449"/>
                  </a:cubicBezTo>
                  <a:cubicBezTo>
                    <a:pt x="121449" y="46398"/>
                    <a:pt x="121397" y="46398"/>
                    <a:pt x="121397" y="46346"/>
                  </a:cubicBezTo>
                  <a:cubicBezTo>
                    <a:pt x="121423" y="46269"/>
                    <a:pt x="121397" y="46243"/>
                    <a:pt x="121397" y="46191"/>
                  </a:cubicBezTo>
                  <a:cubicBezTo>
                    <a:pt x="121423" y="46165"/>
                    <a:pt x="121397" y="46140"/>
                    <a:pt x="121397" y="46114"/>
                  </a:cubicBezTo>
                  <a:lnTo>
                    <a:pt x="121397" y="46062"/>
                  </a:lnTo>
                  <a:lnTo>
                    <a:pt x="121397" y="45856"/>
                  </a:lnTo>
                  <a:lnTo>
                    <a:pt x="121397" y="45779"/>
                  </a:lnTo>
                  <a:lnTo>
                    <a:pt x="121397" y="45727"/>
                  </a:lnTo>
                  <a:cubicBezTo>
                    <a:pt x="121449" y="45650"/>
                    <a:pt x="121449" y="45572"/>
                    <a:pt x="121449" y="45521"/>
                  </a:cubicBezTo>
                  <a:cubicBezTo>
                    <a:pt x="121526" y="45495"/>
                    <a:pt x="121526" y="45443"/>
                    <a:pt x="121500" y="45392"/>
                  </a:cubicBezTo>
                  <a:cubicBezTo>
                    <a:pt x="121500" y="45370"/>
                    <a:pt x="121500" y="45362"/>
                    <a:pt x="121498" y="45362"/>
                  </a:cubicBezTo>
                  <a:cubicBezTo>
                    <a:pt x="121496" y="45362"/>
                    <a:pt x="121489" y="45377"/>
                    <a:pt x="121474" y="45392"/>
                  </a:cubicBezTo>
                  <a:lnTo>
                    <a:pt x="121423" y="45418"/>
                  </a:lnTo>
                  <a:lnTo>
                    <a:pt x="121371" y="45340"/>
                  </a:lnTo>
                  <a:cubicBezTo>
                    <a:pt x="121423" y="45314"/>
                    <a:pt x="121449" y="45263"/>
                    <a:pt x="121449" y="45211"/>
                  </a:cubicBezTo>
                  <a:cubicBezTo>
                    <a:pt x="121449" y="45160"/>
                    <a:pt x="121449" y="45108"/>
                    <a:pt x="121474" y="45056"/>
                  </a:cubicBezTo>
                  <a:cubicBezTo>
                    <a:pt x="121474" y="45031"/>
                    <a:pt x="121526" y="45005"/>
                    <a:pt x="121500" y="45005"/>
                  </a:cubicBezTo>
                  <a:cubicBezTo>
                    <a:pt x="121500" y="44996"/>
                    <a:pt x="121495" y="44993"/>
                    <a:pt x="121486" y="44993"/>
                  </a:cubicBezTo>
                  <a:cubicBezTo>
                    <a:pt x="121469" y="44993"/>
                    <a:pt x="121440" y="45005"/>
                    <a:pt x="121423" y="45005"/>
                  </a:cubicBezTo>
                  <a:lnTo>
                    <a:pt x="121346" y="44953"/>
                  </a:lnTo>
                  <a:cubicBezTo>
                    <a:pt x="121346" y="44953"/>
                    <a:pt x="121346" y="44928"/>
                    <a:pt x="121371" y="44928"/>
                  </a:cubicBezTo>
                  <a:cubicBezTo>
                    <a:pt x="121449" y="44902"/>
                    <a:pt x="121500" y="44876"/>
                    <a:pt x="121500" y="44799"/>
                  </a:cubicBezTo>
                  <a:cubicBezTo>
                    <a:pt x="121500" y="44773"/>
                    <a:pt x="121474" y="44773"/>
                    <a:pt x="121474" y="44773"/>
                  </a:cubicBezTo>
                  <a:cubicBezTo>
                    <a:pt x="121466" y="44773"/>
                    <a:pt x="121454" y="44776"/>
                    <a:pt x="121441" y="44776"/>
                  </a:cubicBezTo>
                  <a:cubicBezTo>
                    <a:pt x="121414" y="44776"/>
                    <a:pt x="121380" y="44764"/>
                    <a:pt x="121346" y="44695"/>
                  </a:cubicBezTo>
                  <a:cubicBezTo>
                    <a:pt x="121346" y="44695"/>
                    <a:pt x="121346" y="44670"/>
                    <a:pt x="121346" y="44670"/>
                  </a:cubicBezTo>
                  <a:cubicBezTo>
                    <a:pt x="121380" y="44670"/>
                    <a:pt x="121414" y="44647"/>
                    <a:pt x="121441" y="44647"/>
                  </a:cubicBezTo>
                  <a:cubicBezTo>
                    <a:pt x="121454" y="44647"/>
                    <a:pt x="121466" y="44652"/>
                    <a:pt x="121474" y="44670"/>
                  </a:cubicBezTo>
                  <a:lnTo>
                    <a:pt x="121500" y="44670"/>
                  </a:lnTo>
                  <a:cubicBezTo>
                    <a:pt x="121500" y="44670"/>
                    <a:pt x="121500" y="44541"/>
                    <a:pt x="121474" y="44541"/>
                  </a:cubicBezTo>
                  <a:cubicBezTo>
                    <a:pt x="121371" y="44541"/>
                    <a:pt x="121346" y="44463"/>
                    <a:pt x="121346" y="44360"/>
                  </a:cubicBezTo>
                  <a:lnTo>
                    <a:pt x="121397" y="44334"/>
                  </a:lnTo>
                  <a:cubicBezTo>
                    <a:pt x="121449" y="44334"/>
                    <a:pt x="121474" y="44283"/>
                    <a:pt x="121500" y="44257"/>
                  </a:cubicBezTo>
                  <a:cubicBezTo>
                    <a:pt x="121526" y="44154"/>
                    <a:pt x="121526" y="44051"/>
                    <a:pt x="121526" y="43973"/>
                  </a:cubicBezTo>
                  <a:cubicBezTo>
                    <a:pt x="121526" y="43947"/>
                    <a:pt x="121474" y="43922"/>
                    <a:pt x="121474" y="43896"/>
                  </a:cubicBezTo>
                  <a:cubicBezTo>
                    <a:pt x="121500" y="43870"/>
                    <a:pt x="121474" y="43819"/>
                    <a:pt x="121474" y="43793"/>
                  </a:cubicBezTo>
                  <a:lnTo>
                    <a:pt x="121474" y="43741"/>
                  </a:lnTo>
                  <a:lnTo>
                    <a:pt x="121474" y="43690"/>
                  </a:lnTo>
                  <a:lnTo>
                    <a:pt x="121371" y="43690"/>
                  </a:lnTo>
                  <a:cubicBezTo>
                    <a:pt x="121346" y="43690"/>
                    <a:pt x="121346" y="43664"/>
                    <a:pt x="121371" y="43638"/>
                  </a:cubicBezTo>
                  <a:cubicBezTo>
                    <a:pt x="121423" y="43612"/>
                    <a:pt x="121371" y="43561"/>
                    <a:pt x="121371" y="43535"/>
                  </a:cubicBezTo>
                  <a:cubicBezTo>
                    <a:pt x="121397" y="43509"/>
                    <a:pt x="121397" y="43509"/>
                    <a:pt x="121423" y="43509"/>
                  </a:cubicBezTo>
                  <a:cubicBezTo>
                    <a:pt x="121500" y="43483"/>
                    <a:pt x="121500" y="43483"/>
                    <a:pt x="121500" y="43406"/>
                  </a:cubicBezTo>
                  <a:cubicBezTo>
                    <a:pt x="121500" y="43406"/>
                    <a:pt x="121474" y="43380"/>
                    <a:pt x="121474" y="43380"/>
                  </a:cubicBezTo>
                  <a:lnTo>
                    <a:pt x="121423" y="43380"/>
                  </a:lnTo>
                  <a:lnTo>
                    <a:pt x="121423" y="43354"/>
                  </a:lnTo>
                  <a:lnTo>
                    <a:pt x="121474" y="43354"/>
                  </a:lnTo>
                  <a:cubicBezTo>
                    <a:pt x="121500" y="43354"/>
                    <a:pt x="121526" y="43303"/>
                    <a:pt x="121500" y="43303"/>
                  </a:cubicBezTo>
                  <a:cubicBezTo>
                    <a:pt x="121500" y="43277"/>
                    <a:pt x="121474" y="43200"/>
                    <a:pt x="121500" y="43174"/>
                  </a:cubicBezTo>
                  <a:cubicBezTo>
                    <a:pt x="121526" y="43122"/>
                    <a:pt x="121500" y="43096"/>
                    <a:pt x="121500" y="43045"/>
                  </a:cubicBezTo>
                  <a:cubicBezTo>
                    <a:pt x="121500" y="42967"/>
                    <a:pt x="121500" y="42967"/>
                    <a:pt x="121449" y="42942"/>
                  </a:cubicBezTo>
                  <a:lnTo>
                    <a:pt x="121346" y="42890"/>
                  </a:lnTo>
                  <a:cubicBezTo>
                    <a:pt x="121320" y="42890"/>
                    <a:pt x="121346" y="42864"/>
                    <a:pt x="121346" y="42864"/>
                  </a:cubicBezTo>
                  <a:cubicBezTo>
                    <a:pt x="121320" y="42813"/>
                    <a:pt x="121397" y="42761"/>
                    <a:pt x="121449" y="42761"/>
                  </a:cubicBezTo>
                  <a:cubicBezTo>
                    <a:pt x="121423" y="42735"/>
                    <a:pt x="121397" y="42735"/>
                    <a:pt x="121346" y="42735"/>
                  </a:cubicBezTo>
                  <a:cubicBezTo>
                    <a:pt x="121320" y="42735"/>
                    <a:pt x="121320" y="42684"/>
                    <a:pt x="121320" y="42658"/>
                  </a:cubicBezTo>
                  <a:cubicBezTo>
                    <a:pt x="121346" y="42606"/>
                    <a:pt x="121371" y="42555"/>
                    <a:pt x="121397" y="42529"/>
                  </a:cubicBezTo>
                  <a:cubicBezTo>
                    <a:pt x="121397" y="42529"/>
                    <a:pt x="121449" y="42503"/>
                    <a:pt x="121449" y="42477"/>
                  </a:cubicBezTo>
                  <a:cubicBezTo>
                    <a:pt x="121474" y="42477"/>
                    <a:pt x="121449" y="42400"/>
                    <a:pt x="121423" y="42374"/>
                  </a:cubicBezTo>
                  <a:cubicBezTo>
                    <a:pt x="121413" y="42355"/>
                    <a:pt x="121411" y="42350"/>
                    <a:pt x="121412" y="42350"/>
                  </a:cubicBezTo>
                  <a:lnTo>
                    <a:pt x="121412" y="42350"/>
                  </a:lnTo>
                  <a:cubicBezTo>
                    <a:pt x="121412" y="42350"/>
                    <a:pt x="121417" y="42356"/>
                    <a:pt x="121420" y="42356"/>
                  </a:cubicBezTo>
                  <a:cubicBezTo>
                    <a:pt x="121422" y="42356"/>
                    <a:pt x="121423" y="42354"/>
                    <a:pt x="121423" y="42348"/>
                  </a:cubicBezTo>
                  <a:cubicBezTo>
                    <a:pt x="121431" y="42340"/>
                    <a:pt x="121437" y="42337"/>
                    <a:pt x="121442" y="42337"/>
                  </a:cubicBezTo>
                  <a:cubicBezTo>
                    <a:pt x="121452" y="42337"/>
                    <a:pt x="121457" y="42348"/>
                    <a:pt x="121474" y="42348"/>
                  </a:cubicBezTo>
                  <a:cubicBezTo>
                    <a:pt x="121474" y="42348"/>
                    <a:pt x="121500" y="42323"/>
                    <a:pt x="121500" y="42297"/>
                  </a:cubicBezTo>
                  <a:cubicBezTo>
                    <a:pt x="121500" y="42271"/>
                    <a:pt x="121474" y="42168"/>
                    <a:pt x="121449" y="42116"/>
                  </a:cubicBezTo>
                  <a:cubicBezTo>
                    <a:pt x="121449" y="42065"/>
                    <a:pt x="121474" y="41987"/>
                    <a:pt x="121474" y="41936"/>
                  </a:cubicBezTo>
                  <a:cubicBezTo>
                    <a:pt x="121474" y="41910"/>
                    <a:pt x="121474" y="41884"/>
                    <a:pt x="121474" y="41884"/>
                  </a:cubicBezTo>
                  <a:cubicBezTo>
                    <a:pt x="121526" y="41858"/>
                    <a:pt x="121552" y="41807"/>
                    <a:pt x="121552" y="41755"/>
                  </a:cubicBezTo>
                  <a:cubicBezTo>
                    <a:pt x="121603" y="41755"/>
                    <a:pt x="121578" y="41729"/>
                    <a:pt x="121578" y="41678"/>
                  </a:cubicBezTo>
                  <a:lnTo>
                    <a:pt x="121578" y="41601"/>
                  </a:lnTo>
                  <a:cubicBezTo>
                    <a:pt x="121603" y="41601"/>
                    <a:pt x="121603" y="41601"/>
                    <a:pt x="121603" y="41575"/>
                  </a:cubicBezTo>
                  <a:cubicBezTo>
                    <a:pt x="121655" y="41549"/>
                    <a:pt x="121629" y="41472"/>
                    <a:pt x="121681" y="41420"/>
                  </a:cubicBezTo>
                  <a:lnTo>
                    <a:pt x="121707" y="41420"/>
                  </a:lnTo>
                  <a:cubicBezTo>
                    <a:pt x="121714" y="41428"/>
                    <a:pt x="121722" y="41431"/>
                    <a:pt x="121729" y="41431"/>
                  </a:cubicBezTo>
                  <a:cubicBezTo>
                    <a:pt x="121747" y="41431"/>
                    <a:pt x="121766" y="41412"/>
                    <a:pt x="121784" y="41394"/>
                  </a:cubicBezTo>
                  <a:cubicBezTo>
                    <a:pt x="121784" y="41394"/>
                    <a:pt x="121784" y="41368"/>
                    <a:pt x="121758" y="41343"/>
                  </a:cubicBezTo>
                  <a:lnTo>
                    <a:pt x="121758" y="41317"/>
                  </a:lnTo>
                  <a:cubicBezTo>
                    <a:pt x="121758" y="41317"/>
                    <a:pt x="121758" y="41291"/>
                    <a:pt x="121758" y="41291"/>
                  </a:cubicBezTo>
                  <a:cubicBezTo>
                    <a:pt x="121784" y="41291"/>
                    <a:pt x="121810" y="41239"/>
                    <a:pt x="121810" y="41214"/>
                  </a:cubicBezTo>
                  <a:cubicBezTo>
                    <a:pt x="121784" y="41162"/>
                    <a:pt x="121758" y="41162"/>
                    <a:pt x="121784" y="41110"/>
                  </a:cubicBezTo>
                  <a:cubicBezTo>
                    <a:pt x="121810" y="41085"/>
                    <a:pt x="121758" y="41033"/>
                    <a:pt x="121732" y="41007"/>
                  </a:cubicBezTo>
                  <a:cubicBezTo>
                    <a:pt x="121784" y="40956"/>
                    <a:pt x="121732" y="40904"/>
                    <a:pt x="121732" y="40853"/>
                  </a:cubicBezTo>
                  <a:lnTo>
                    <a:pt x="121732" y="40775"/>
                  </a:lnTo>
                  <a:cubicBezTo>
                    <a:pt x="121758" y="40724"/>
                    <a:pt x="121732" y="40698"/>
                    <a:pt x="121707" y="40698"/>
                  </a:cubicBezTo>
                  <a:cubicBezTo>
                    <a:pt x="121707" y="40620"/>
                    <a:pt x="121655" y="40595"/>
                    <a:pt x="121629" y="40543"/>
                  </a:cubicBezTo>
                  <a:cubicBezTo>
                    <a:pt x="121610" y="40505"/>
                    <a:pt x="121591" y="40481"/>
                    <a:pt x="121562" y="40481"/>
                  </a:cubicBezTo>
                  <a:cubicBezTo>
                    <a:pt x="121552" y="40481"/>
                    <a:pt x="121540" y="40485"/>
                    <a:pt x="121526" y="40492"/>
                  </a:cubicBezTo>
                  <a:cubicBezTo>
                    <a:pt x="121500" y="40492"/>
                    <a:pt x="121474" y="40440"/>
                    <a:pt x="121474" y="40414"/>
                  </a:cubicBezTo>
                  <a:cubicBezTo>
                    <a:pt x="121500" y="40363"/>
                    <a:pt x="121500" y="40311"/>
                    <a:pt x="121500" y="40259"/>
                  </a:cubicBezTo>
                  <a:lnTo>
                    <a:pt x="121500" y="40208"/>
                  </a:lnTo>
                  <a:lnTo>
                    <a:pt x="121526" y="40208"/>
                  </a:lnTo>
                  <a:cubicBezTo>
                    <a:pt x="121578" y="40208"/>
                    <a:pt x="121603" y="40156"/>
                    <a:pt x="121603" y="40130"/>
                  </a:cubicBezTo>
                  <a:cubicBezTo>
                    <a:pt x="121578" y="40105"/>
                    <a:pt x="121629" y="39976"/>
                    <a:pt x="121526" y="39950"/>
                  </a:cubicBezTo>
                  <a:cubicBezTo>
                    <a:pt x="121526" y="39873"/>
                    <a:pt x="121526" y="39821"/>
                    <a:pt x="121578" y="39769"/>
                  </a:cubicBezTo>
                  <a:cubicBezTo>
                    <a:pt x="121603" y="39744"/>
                    <a:pt x="121603" y="39692"/>
                    <a:pt x="121578" y="39666"/>
                  </a:cubicBezTo>
                  <a:cubicBezTo>
                    <a:pt x="121578" y="39615"/>
                    <a:pt x="121578" y="39563"/>
                    <a:pt x="121552" y="39537"/>
                  </a:cubicBezTo>
                  <a:cubicBezTo>
                    <a:pt x="121552" y="39486"/>
                    <a:pt x="121552" y="39486"/>
                    <a:pt x="121629" y="39486"/>
                  </a:cubicBezTo>
                  <a:cubicBezTo>
                    <a:pt x="121732" y="39486"/>
                    <a:pt x="121732" y="39460"/>
                    <a:pt x="121758" y="39408"/>
                  </a:cubicBezTo>
                  <a:cubicBezTo>
                    <a:pt x="121758" y="39357"/>
                    <a:pt x="121603" y="39357"/>
                    <a:pt x="121552" y="39279"/>
                  </a:cubicBezTo>
                  <a:cubicBezTo>
                    <a:pt x="121578" y="39254"/>
                    <a:pt x="121578" y="39202"/>
                    <a:pt x="121578" y="39150"/>
                  </a:cubicBezTo>
                  <a:cubicBezTo>
                    <a:pt x="121526" y="39073"/>
                    <a:pt x="121578" y="39021"/>
                    <a:pt x="121578" y="38970"/>
                  </a:cubicBezTo>
                  <a:cubicBezTo>
                    <a:pt x="121655" y="38970"/>
                    <a:pt x="121655" y="38892"/>
                    <a:pt x="121707" y="38841"/>
                  </a:cubicBezTo>
                  <a:cubicBezTo>
                    <a:pt x="121758" y="38789"/>
                    <a:pt x="121732" y="38764"/>
                    <a:pt x="121707" y="38738"/>
                  </a:cubicBezTo>
                  <a:lnTo>
                    <a:pt x="121732" y="38686"/>
                  </a:lnTo>
                  <a:lnTo>
                    <a:pt x="121810" y="38660"/>
                  </a:lnTo>
                  <a:cubicBezTo>
                    <a:pt x="121810" y="38686"/>
                    <a:pt x="121810" y="38712"/>
                    <a:pt x="121861" y="38738"/>
                  </a:cubicBezTo>
                  <a:cubicBezTo>
                    <a:pt x="121887" y="38660"/>
                    <a:pt x="121887" y="38660"/>
                    <a:pt x="121861" y="38609"/>
                  </a:cubicBezTo>
                  <a:cubicBezTo>
                    <a:pt x="121810" y="38557"/>
                    <a:pt x="121861" y="38506"/>
                    <a:pt x="121861" y="38428"/>
                  </a:cubicBezTo>
                  <a:cubicBezTo>
                    <a:pt x="121887" y="38377"/>
                    <a:pt x="121913" y="38299"/>
                    <a:pt x="121861" y="38248"/>
                  </a:cubicBezTo>
                  <a:cubicBezTo>
                    <a:pt x="121784" y="38170"/>
                    <a:pt x="121810" y="38196"/>
                    <a:pt x="121861" y="38170"/>
                  </a:cubicBezTo>
                  <a:cubicBezTo>
                    <a:pt x="121861" y="38145"/>
                    <a:pt x="121887" y="38145"/>
                    <a:pt x="121887" y="38119"/>
                  </a:cubicBezTo>
                  <a:cubicBezTo>
                    <a:pt x="121913" y="38093"/>
                    <a:pt x="121887" y="38093"/>
                    <a:pt x="121887" y="38041"/>
                  </a:cubicBezTo>
                  <a:cubicBezTo>
                    <a:pt x="121887" y="38016"/>
                    <a:pt x="121887" y="38016"/>
                    <a:pt x="121861" y="37990"/>
                  </a:cubicBezTo>
                  <a:cubicBezTo>
                    <a:pt x="121861" y="37990"/>
                    <a:pt x="121861" y="37964"/>
                    <a:pt x="121861" y="37938"/>
                  </a:cubicBezTo>
                  <a:cubicBezTo>
                    <a:pt x="121861" y="37938"/>
                    <a:pt x="121836" y="37938"/>
                    <a:pt x="121836" y="37912"/>
                  </a:cubicBezTo>
                  <a:cubicBezTo>
                    <a:pt x="121784" y="37912"/>
                    <a:pt x="121784" y="37887"/>
                    <a:pt x="121758" y="37861"/>
                  </a:cubicBezTo>
                  <a:cubicBezTo>
                    <a:pt x="121758" y="37809"/>
                    <a:pt x="121758" y="37758"/>
                    <a:pt x="121758" y="37732"/>
                  </a:cubicBezTo>
                  <a:cubicBezTo>
                    <a:pt x="121784" y="37655"/>
                    <a:pt x="121784" y="37577"/>
                    <a:pt x="121732" y="37526"/>
                  </a:cubicBezTo>
                  <a:cubicBezTo>
                    <a:pt x="121732" y="37474"/>
                    <a:pt x="121732" y="37422"/>
                    <a:pt x="121732" y="37397"/>
                  </a:cubicBezTo>
                  <a:cubicBezTo>
                    <a:pt x="121758" y="37371"/>
                    <a:pt x="121784" y="37371"/>
                    <a:pt x="121758" y="37345"/>
                  </a:cubicBezTo>
                  <a:cubicBezTo>
                    <a:pt x="121810" y="37319"/>
                    <a:pt x="121861" y="37268"/>
                    <a:pt x="121861" y="37216"/>
                  </a:cubicBezTo>
                  <a:cubicBezTo>
                    <a:pt x="121861" y="37190"/>
                    <a:pt x="121887" y="37165"/>
                    <a:pt x="121861" y="37139"/>
                  </a:cubicBezTo>
                  <a:cubicBezTo>
                    <a:pt x="121861" y="37087"/>
                    <a:pt x="121861" y="37010"/>
                    <a:pt x="121861" y="36958"/>
                  </a:cubicBezTo>
                  <a:lnTo>
                    <a:pt x="121784" y="36958"/>
                  </a:lnTo>
                  <a:cubicBezTo>
                    <a:pt x="121758" y="36984"/>
                    <a:pt x="121784" y="37010"/>
                    <a:pt x="121784" y="37036"/>
                  </a:cubicBezTo>
                  <a:cubicBezTo>
                    <a:pt x="121784" y="37061"/>
                    <a:pt x="121758" y="37061"/>
                    <a:pt x="121758" y="37061"/>
                  </a:cubicBezTo>
                  <a:cubicBezTo>
                    <a:pt x="121732" y="37036"/>
                    <a:pt x="121707" y="37036"/>
                    <a:pt x="121681" y="37010"/>
                  </a:cubicBezTo>
                  <a:cubicBezTo>
                    <a:pt x="121655" y="37010"/>
                    <a:pt x="121655" y="37010"/>
                    <a:pt x="121655" y="36984"/>
                  </a:cubicBezTo>
                  <a:cubicBezTo>
                    <a:pt x="121681" y="36907"/>
                    <a:pt x="121707" y="36829"/>
                    <a:pt x="121707" y="36726"/>
                  </a:cubicBezTo>
                  <a:cubicBezTo>
                    <a:pt x="121732" y="36700"/>
                    <a:pt x="121707" y="36649"/>
                    <a:pt x="121732" y="36623"/>
                  </a:cubicBezTo>
                  <a:cubicBezTo>
                    <a:pt x="121740" y="36619"/>
                    <a:pt x="121745" y="36618"/>
                    <a:pt x="121749" y="36618"/>
                  </a:cubicBezTo>
                  <a:cubicBezTo>
                    <a:pt x="121767" y="36618"/>
                    <a:pt x="121746" y="36654"/>
                    <a:pt x="121751" y="36654"/>
                  </a:cubicBezTo>
                  <a:cubicBezTo>
                    <a:pt x="121752" y="36654"/>
                    <a:pt x="121754" y="36652"/>
                    <a:pt x="121758" y="36649"/>
                  </a:cubicBezTo>
                  <a:cubicBezTo>
                    <a:pt x="121810" y="36649"/>
                    <a:pt x="121836" y="36597"/>
                    <a:pt x="121861" y="36571"/>
                  </a:cubicBezTo>
                  <a:cubicBezTo>
                    <a:pt x="121861" y="36553"/>
                    <a:pt x="121861" y="36535"/>
                    <a:pt x="121852" y="36535"/>
                  </a:cubicBezTo>
                  <a:cubicBezTo>
                    <a:pt x="121848" y="36535"/>
                    <a:pt x="121843" y="36538"/>
                    <a:pt x="121836" y="36546"/>
                  </a:cubicBezTo>
                  <a:cubicBezTo>
                    <a:pt x="121810" y="36494"/>
                    <a:pt x="121836" y="36442"/>
                    <a:pt x="121861" y="36391"/>
                  </a:cubicBezTo>
                  <a:cubicBezTo>
                    <a:pt x="121861" y="36417"/>
                    <a:pt x="121887" y="36417"/>
                    <a:pt x="121913" y="36417"/>
                  </a:cubicBezTo>
                  <a:cubicBezTo>
                    <a:pt x="121939" y="36417"/>
                    <a:pt x="121990" y="36391"/>
                    <a:pt x="121990" y="36365"/>
                  </a:cubicBezTo>
                  <a:cubicBezTo>
                    <a:pt x="121990" y="36365"/>
                    <a:pt x="122042" y="36236"/>
                    <a:pt x="122016" y="36184"/>
                  </a:cubicBezTo>
                  <a:cubicBezTo>
                    <a:pt x="121990" y="36133"/>
                    <a:pt x="121990" y="36055"/>
                    <a:pt x="122016" y="36004"/>
                  </a:cubicBezTo>
                  <a:cubicBezTo>
                    <a:pt x="122016" y="35978"/>
                    <a:pt x="121990" y="35952"/>
                    <a:pt x="121965" y="35927"/>
                  </a:cubicBezTo>
                  <a:lnTo>
                    <a:pt x="121939" y="35669"/>
                  </a:lnTo>
                  <a:cubicBezTo>
                    <a:pt x="121939" y="35643"/>
                    <a:pt x="121939" y="35617"/>
                    <a:pt x="121913" y="35617"/>
                  </a:cubicBezTo>
                  <a:cubicBezTo>
                    <a:pt x="121939" y="35591"/>
                    <a:pt x="121965" y="35540"/>
                    <a:pt x="121939" y="35488"/>
                  </a:cubicBezTo>
                  <a:cubicBezTo>
                    <a:pt x="121957" y="35470"/>
                    <a:pt x="121949" y="35452"/>
                    <a:pt x="121934" y="35452"/>
                  </a:cubicBezTo>
                  <a:cubicBezTo>
                    <a:pt x="121928" y="35452"/>
                    <a:pt x="121920" y="35455"/>
                    <a:pt x="121913" y="35462"/>
                  </a:cubicBezTo>
                  <a:cubicBezTo>
                    <a:pt x="121913" y="35411"/>
                    <a:pt x="121939" y="35385"/>
                    <a:pt x="121939" y="35359"/>
                  </a:cubicBezTo>
                  <a:cubicBezTo>
                    <a:pt x="121939" y="35333"/>
                    <a:pt x="121932" y="35320"/>
                    <a:pt x="121919" y="35320"/>
                  </a:cubicBezTo>
                  <a:cubicBezTo>
                    <a:pt x="121906" y="35320"/>
                    <a:pt x="121887" y="35333"/>
                    <a:pt x="121861" y="35359"/>
                  </a:cubicBezTo>
                  <a:lnTo>
                    <a:pt x="121810" y="35385"/>
                  </a:lnTo>
                  <a:cubicBezTo>
                    <a:pt x="121810" y="35385"/>
                    <a:pt x="121784" y="35359"/>
                    <a:pt x="121758" y="35359"/>
                  </a:cubicBezTo>
                  <a:lnTo>
                    <a:pt x="121758" y="35204"/>
                  </a:lnTo>
                  <a:cubicBezTo>
                    <a:pt x="121810" y="35179"/>
                    <a:pt x="121810" y="35153"/>
                    <a:pt x="121758" y="35127"/>
                  </a:cubicBezTo>
                  <a:lnTo>
                    <a:pt x="121758" y="35101"/>
                  </a:lnTo>
                  <a:cubicBezTo>
                    <a:pt x="121810" y="35101"/>
                    <a:pt x="121836" y="35101"/>
                    <a:pt x="121861" y="35127"/>
                  </a:cubicBezTo>
                  <a:cubicBezTo>
                    <a:pt x="121913" y="35127"/>
                    <a:pt x="121939" y="35127"/>
                    <a:pt x="121939" y="35101"/>
                  </a:cubicBezTo>
                  <a:cubicBezTo>
                    <a:pt x="121965" y="35050"/>
                    <a:pt x="121965" y="34972"/>
                    <a:pt x="121913" y="34946"/>
                  </a:cubicBezTo>
                  <a:cubicBezTo>
                    <a:pt x="121898" y="34932"/>
                    <a:pt x="121883" y="34917"/>
                    <a:pt x="121868" y="34917"/>
                  </a:cubicBezTo>
                  <a:cubicBezTo>
                    <a:pt x="121857" y="34917"/>
                    <a:pt x="121846" y="34925"/>
                    <a:pt x="121836" y="34946"/>
                  </a:cubicBezTo>
                  <a:cubicBezTo>
                    <a:pt x="121825" y="34968"/>
                    <a:pt x="121818" y="34976"/>
                    <a:pt x="121815" y="34976"/>
                  </a:cubicBezTo>
                  <a:cubicBezTo>
                    <a:pt x="121810" y="34976"/>
                    <a:pt x="121810" y="34961"/>
                    <a:pt x="121810" y="34946"/>
                  </a:cubicBezTo>
                  <a:lnTo>
                    <a:pt x="121810" y="34843"/>
                  </a:lnTo>
                  <a:cubicBezTo>
                    <a:pt x="121810" y="34792"/>
                    <a:pt x="121887" y="34792"/>
                    <a:pt x="121861" y="34740"/>
                  </a:cubicBezTo>
                  <a:cubicBezTo>
                    <a:pt x="121836" y="34689"/>
                    <a:pt x="121836" y="34637"/>
                    <a:pt x="121861" y="34585"/>
                  </a:cubicBezTo>
                  <a:cubicBezTo>
                    <a:pt x="121861" y="34577"/>
                    <a:pt x="121870" y="34574"/>
                    <a:pt x="121882" y="34574"/>
                  </a:cubicBezTo>
                  <a:cubicBezTo>
                    <a:pt x="121907" y="34574"/>
                    <a:pt x="121947" y="34585"/>
                    <a:pt x="121965" y="34585"/>
                  </a:cubicBezTo>
                  <a:cubicBezTo>
                    <a:pt x="122016" y="34585"/>
                    <a:pt x="122016" y="34560"/>
                    <a:pt x="122016" y="34534"/>
                  </a:cubicBezTo>
                  <a:cubicBezTo>
                    <a:pt x="122016" y="34508"/>
                    <a:pt x="122016" y="34482"/>
                    <a:pt x="121990" y="34482"/>
                  </a:cubicBezTo>
                  <a:lnTo>
                    <a:pt x="121939" y="34482"/>
                  </a:lnTo>
                  <a:cubicBezTo>
                    <a:pt x="121926" y="34495"/>
                    <a:pt x="121913" y="34502"/>
                    <a:pt x="121903" y="34502"/>
                  </a:cubicBezTo>
                  <a:cubicBezTo>
                    <a:pt x="121894" y="34502"/>
                    <a:pt x="121887" y="34495"/>
                    <a:pt x="121887" y="34482"/>
                  </a:cubicBezTo>
                  <a:cubicBezTo>
                    <a:pt x="121810" y="34431"/>
                    <a:pt x="121784" y="34328"/>
                    <a:pt x="121810" y="34224"/>
                  </a:cubicBezTo>
                  <a:cubicBezTo>
                    <a:pt x="121810" y="34221"/>
                    <a:pt x="121809" y="34220"/>
                    <a:pt x="121809" y="34220"/>
                  </a:cubicBezTo>
                  <a:cubicBezTo>
                    <a:pt x="121803" y="34220"/>
                    <a:pt x="121775" y="34302"/>
                    <a:pt x="121707" y="34302"/>
                  </a:cubicBezTo>
                  <a:cubicBezTo>
                    <a:pt x="121732" y="34250"/>
                    <a:pt x="121758" y="34173"/>
                    <a:pt x="121732" y="34121"/>
                  </a:cubicBezTo>
                  <a:cubicBezTo>
                    <a:pt x="121732" y="34108"/>
                    <a:pt x="121713" y="34095"/>
                    <a:pt x="121694" y="34095"/>
                  </a:cubicBezTo>
                  <a:cubicBezTo>
                    <a:pt x="121674" y="34095"/>
                    <a:pt x="121655" y="34108"/>
                    <a:pt x="121655" y="34147"/>
                  </a:cubicBezTo>
                  <a:cubicBezTo>
                    <a:pt x="121655" y="34147"/>
                    <a:pt x="121655" y="34173"/>
                    <a:pt x="121655" y="34173"/>
                  </a:cubicBezTo>
                  <a:cubicBezTo>
                    <a:pt x="121655" y="34224"/>
                    <a:pt x="121655" y="34224"/>
                    <a:pt x="121578" y="34224"/>
                  </a:cubicBezTo>
                  <a:cubicBezTo>
                    <a:pt x="121603" y="34224"/>
                    <a:pt x="121603" y="34199"/>
                    <a:pt x="121603" y="34199"/>
                  </a:cubicBezTo>
                  <a:cubicBezTo>
                    <a:pt x="121681" y="34095"/>
                    <a:pt x="121526" y="33992"/>
                    <a:pt x="121578" y="33889"/>
                  </a:cubicBezTo>
                  <a:cubicBezTo>
                    <a:pt x="121578" y="33889"/>
                    <a:pt x="121552" y="33863"/>
                    <a:pt x="121552" y="33863"/>
                  </a:cubicBezTo>
                  <a:cubicBezTo>
                    <a:pt x="121500" y="33812"/>
                    <a:pt x="121552" y="33760"/>
                    <a:pt x="121552" y="33709"/>
                  </a:cubicBezTo>
                  <a:cubicBezTo>
                    <a:pt x="121552" y="33605"/>
                    <a:pt x="121552" y="33502"/>
                    <a:pt x="121603" y="33399"/>
                  </a:cubicBezTo>
                  <a:cubicBezTo>
                    <a:pt x="121629" y="33347"/>
                    <a:pt x="121629" y="33322"/>
                    <a:pt x="121603" y="33296"/>
                  </a:cubicBezTo>
                  <a:cubicBezTo>
                    <a:pt x="121603" y="33244"/>
                    <a:pt x="121603" y="33193"/>
                    <a:pt x="121603" y="33167"/>
                  </a:cubicBezTo>
                  <a:lnTo>
                    <a:pt x="121603" y="33141"/>
                  </a:lnTo>
                  <a:cubicBezTo>
                    <a:pt x="121603" y="33090"/>
                    <a:pt x="121655" y="33064"/>
                    <a:pt x="121629" y="33012"/>
                  </a:cubicBezTo>
                  <a:cubicBezTo>
                    <a:pt x="121629" y="32961"/>
                    <a:pt x="121655" y="32935"/>
                    <a:pt x="121655" y="32883"/>
                  </a:cubicBezTo>
                  <a:cubicBezTo>
                    <a:pt x="121670" y="32853"/>
                    <a:pt x="121694" y="32841"/>
                    <a:pt x="121717" y="32841"/>
                  </a:cubicBezTo>
                  <a:cubicBezTo>
                    <a:pt x="121732" y="32841"/>
                    <a:pt x="121747" y="32847"/>
                    <a:pt x="121758" y="32857"/>
                  </a:cubicBezTo>
                  <a:cubicBezTo>
                    <a:pt x="121784" y="32857"/>
                    <a:pt x="121810" y="32857"/>
                    <a:pt x="121810" y="32832"/>
                  </a:cubicBezTo>
                  <a:cubicBezTo>
                    <a:pt x="121810" y="32806"/>
                    <a:pt x="121810" y="32780"/>
                    <a:pt x="121784" y="32780"/>
                  </a:cubicBezTo>
                  <a:lnTo>
                    <a:pt x="121732" y="32780"/>
                  </a:lnTo>
                  <a:cubicBezTo>
                    <a:pt x="121732" y="32780"/>
                    <a:pt x="121681" y="32728"/>
                    <a:pt x="121707" y="32677"/>
                  </a:cubicBezTo>
                  <a:cubicBezTo>
                    <a:pt x="121732" y="32651"/>
                    <a:pt x="121732" y="32625"/>
                    <a:pt x="121707" y="32625"/>
                  </a:cubicBezTo>
                  <a:cubicBezTo>
                    <a:pt x="121707" y="32574"/>
                    <a:pt x="121707" y="32522"/>
                    <a:pt x="121758" y="32471"/>
                  </a:cubicBezTo>
                  <a:cubicBezTo>
                    <a:pt x="121784" y="32445"/>
                    <a:pt x="121784" y="32393"/>
                    <a:pt x="121732" y="32367"/>
                  </a:cubicBezTo>
                  <a:cubicBezTo>
                    <a:pt x="121732" y="32342"/>
                    <a:pt x="121758" y="32290"/>
                    <a:pt x="121707" y="32264"/>
                  </a:cubicBezTo>
                  <a:cubicBezTo>
                    <a:pt x="121681" y="32264"/>
                    <a:pt x="121655" y="32238"/>
                    <a:pt x="121655" y="32187"/>
                  </a:cubicBezTo>
                  <a:cubicBezTo>
                    <a:pt x="121655" y="32161"/>
                    <a:pt x="121655" y="32135"/>
                    <a:pt x="121655" y="32135"/>
                  </a:cubicBezTo>
                  <a:cubicBezTo>
                    <a:pt x="121655" y="32058"/>
                    <a:pt x="121681" y="31981"/>
                    <a:pt x="121603" y="31929"/>
                  </a:cubicBezTo>
                  <a:cubicBezTo>
                    <a:pt x="121578" y="31903"/>
                    <a:pt x="121578" y="31877"/>
                    <a:pt x="121578" y="31852"/>
                  </a:cubicBezTo>
                  <a:cubicBezTo>
                    <a:pt x="121603" y="31826"/>
                    <a:pt x="121578" y="31774"/>
                    <a:pt x="121629" y="31748"/>
                  </a:cubicBezTo>
                  <a:cubicBezTo>
                    <a:pt x="121655" y="31723"/>
                    <a:pt x="121655" y="31697"/>
                    <a:pt x="121629" y="31645"/>
                  </a:cubicBezTo>
                  <a:cubicBezTo>
                    <a:pt x="121578" y="31619"/>
                    <a:pt x="121629" y="31516"/>
                    <a:pt x="121552" y="31465"/>
                  </a:cubicBezTo>
                  <a:lnTo>
                    <a:pt x="121552" y="31336"/>
                  </a:lnTo>
                  <a:cubicBezTo>
                    <a:pt x="121552" y="31310"/>
                    <a:pt x="121526" y="31310"/>
                    <a:pt x="121474" y="31310"/>
                  </a:cubicBezTo>
                  <a:lnTo>
                    <a:pt x="121449" y="31310"/>
                  </a:lnTo>
                  <a:lnTo>
                    <a:pt x="121449" y="31258"/>
                  </a:lnTo>
                  <a:cubicBezTo>
                    <a:pt x="121449" y="31258"/>
                    <a:pt x="121449" y="31233"/>
                    <a:pt x="121449" y="31233"/>
                  </a:cubicBezTo>
                  <a:cubicBezTo>
                    <a:pt x="121449" y="31233"/>
                    <a:pt x="121449" y="31207"/>
                    <a:pt x="121474" y="31181"/>
                  </a:cubicBezTo>
                  <a:cubicBezTo>
                    <a:pt x="121500" y="31181"/>
                    <a:pt x="121474" y="31155"/>
                    <a:pt x="121449" y="31155"/>
                  </a:cubicBezTo>
                  <a:cubicBezTo>
                    <a:pt x="121449" y="31155"/>
                    <a:pt x="121423" y="31181"/>
                    <a:pt x="121423" y="31181"/>
                  </a:cubicBezTo>
                  <a:lnTo>
                    <a:pt x="121397" y="31181"/>
                  </a:lnTo>
                  <a:lnTo>
                    <a:pt x="121397" y="31129"/>
                  </a:lnTo>
                  <a:cubicBezTo>
                    <a:pt x="121423" y="31052"/>
                    <a:pt x="121397" y="31001"/>
                    <a:pt x="121371" y="30923"/>
                  </a:cubicBezTo>
                  <a:cubicBezTo>
                    <a:pt x="121371" y="30923"/>
                    <a:pt x="121371" y="30897"/>
                    <a:pt x="121346" y="30897"/>
                  </a:cubicBezTo>
                  <a:cubicBezTo>
                    <a:pt x="121294" y="30872"/>
                    <a:pt x="121294" y="30820"/>
                    <a:pt x="121294" y="30768"/>
                  </a:cubicBezTo>
                  <a:cubicBezTo>
                    <a:pt x="121294" y="30717"/>
                    <a:pt x="121320" y="30743"/>
                    <a:pt x="121294" y="30717"/>
                  </a:cubicBezTo>
                  <a:cubicBezTo>
                    <a:pt x="121320" y="30665"/>
                    <a:pt x="121294" y="30614"/>
                    <a:pt x="121294" y="30562"/>
                  </a:cubicBezTo>
                  <a:lnTo>
                    <a:pt x="120959" y="30407"/>
                  </a:lnTo>
                  <a:cubicBezTo>
                    <a:pt x="120933" y="30304"/>
                    <a:pt x="120933" y="30201"/>
                    <a:pt x="120959" y="30124"/>
                  </a:cubicBezTo>
                  <a:cubicBezTo>
                    <a:pt x="120984" y="30098"/>
                    <a:pt x="120959" y="30046"/>
                    <a:pt x="120933" y="30046"/>
                  </a:cubicBezTo>
                  <a:cubicBezTo>
                    <a:pt x="120881" y="30046"/>
                    <a:pt x="120907" y="29995"/>
                    <a:pt x="120907" y="29969"/>
                  </a:cubicBezTo>
                  <a:cubicBezTo>
                    <a:pt x="120933" y="29917"/>
                    <a:pt x="120856" y="29917"/>
                    <a:pt x="120830" y="29892"/>
                  </a:cubicBezTo>
                  <a:cubicBezTo>
                    <a:pt x="120778" y="29866"/>
                    <a:pt x="120830" y="29866"/>
                    <a:pt x="120830" y="29866"/>
                  </a:cubicBezTo>
                  <a:cubicBezTo>
                    <a:pt x="120881" y="29840"/>
                    <a:pt x="120907" y="29788"/>
                    <a:pt x="120856" y="29711"/>
                  </a:cubicBezTo>
                  <a:cubicBezTo>
                    <a:pt x="120804" y="29608"/>
                    <a:pt x="120804" y="29505"/>
                    <a:pt x="120804" y="29376"/>
                  </a:cubicBezTo>
                  <a:cubicBezTo>
                    <a:pt x="120830" y="29376"/>
                    <a:pt x="120856" y="29350"/>
                    <a:pt x="120881" y="29350"/>
                  </a:cubicBezTo>
                  <a:cubicBezTo>
                    <a:pt x="120907" y="29324"/>
                    <a:pt x="120907" y="29298"/>
                    <a:pt x="120959" y="29273"/>
                  </a:cubicBezTo>
                  <a:lnTo>
                    <a:pt x="120984" y="29273"/>
                  </a:lnTo>
                  <a:cubicBezTo>
                    <a:pt x="121036" y="29247"/>
                    <a:pt x="121036" y="29247"/>
                    <a:pt x="120984" y="29195"/>
                  </a:cubicBezTo>
                  <a:cubicBezTo>
                    <a:pt x="120959" y="29169"/>
                    <a:pt x="120933" y="29118"/>
                    <a:pt x="120933" y="29066"/>
                  </a:cubicBezTo>
                  <a:cubicBezTo>
                    <a:pt x="120933" y="29040"/>
                    <a:pt x="120959" y="29015"/>
                    <a:pt x="120959" y="28989"/>
                  </a:cubicBezTo>
                  <a:cubicBezTo>
                    <a:pt x="120959" y="28959"/>
                    <a:pt x="120941" y="28946"/>
                    <a:pt x="120916" y="28946"/>
                  </a:cubicBezTo>
                  <a:cubicBezTo>
                    <a:pt x="120898" y="28946"/>
                    <a:pt x="120877" y="28952"/>
                    <a:pt x="120856" y="28963"/>
                  </a:cubicBezTo>
                  <a:lnTo>
                    <a:pt x="120881" y="28834"/>
                  </a:lnTo>
                  <a:cubicBezTo>
                    <a:pt x="120933" y="28808"/>
                    <a:pt x="120881" y="28783"/>
                    <a:pt x="120881" y="28757"/>
                  </a:cubicBezTo>
                  <a:cubicBezTo>
                    <a:pt x="120881" y="28738"/>
                    <a:pt x="120881" y="28733"/>
                    <a:pt x="120880" y="28733"/>
                  </a:cubicBezTo>
                  <a:cubicBezTo>
                    <a:pt x="120879" y="28733"/>
                    <a:pt x="120876" y="28739"/>
                    <a:pt x="120869" y="28739"/>
                  </a:cubicBezTo>
                  <a:cubicBezTo>
                    <a:pt x="120866" y="28739"/>
                    <a:pt x="120861" y="28737"/>
                    <a:pt x="120856" y="28731"/>
                  </a:cubicBezTo>
                  <a:cubicBezTo>
                    <a:pt x="120856" y="28741"/>
                    <a:pt x="120856" y="28757"/>
                    <a:pt x="120856" y="28757"/>
                  </a:cubicBezTo>
                  <a:lnTo>
                    <a:pt x="120856" y="28834"/>
                  </a:lnTo>
                  <a:lnTo>
                    <a:pt x="120830" y="28834"/>
                  </a:lnTo>
                  <a:cubicBezTo>
                    <a:pt x="120830" y="28757"/>
                    <a:pt x="120830" y="28654"/>
                    <a:pt x="120830" y="28576"/>
                  </a:cubicBezTo>
                  <a:cubicBezTo>
                    <a:pt x="120830" y="28525"/>
                    <a:pt x="120856" y="28473"/>
                    <a:pt x="120830" y="28421"/>
                  </a:cubicBezTo>
                  <a:cubicBezTo>
                    <a:pt x="120804" y="28396"/>
                    <a:pt x="120856" y="28344"/>
                    <a:pt x="120881" y="28318"/>
                  </a:cubicBezTo>
                  <a:cubicBezTo>
                    <a:pt x="120907" y="28292"/>
                    <a:pt x="120830" y="28292"/>
                    <a:pt x="120830" y="28267"/>
                  </a:cubicBezTo>
                  <a:cubicBezTo>
                    <a:pt x="120856" y="28241"/>
                    <a:pt x="120856" y="28215"/>
                    <a:pt x="120856" y="28189"/>
                  </a:cubicBezTo>
                  <a:cubicBezTo>
                    <a:pt x="120856" y="28189"/>
                    <a:pt x="120830" y="28138"/>
                    <a:pt x="120804" y="28112"/>
                  </a:cubicBezTo>
                  <a:cubicBezTo>
                    <a:pt x="120856" y="28112"/>
                    <a:pt x="120856" y="28060"/>
                    <a:pt x="120856" y="28035"/>
                  </a:cubicBezTo>
                  <a:lnTo>
                    <a:pt x="120856" y="27957"/>
                  </a:lnTo>
                  <a:cubicBezTo>
                    <a:pt x="120881" y="27880"/>
                    <a:pt x="120881" y="27751"/>
                    <a:pt x="120856" y="27673"/>
                  </a:cubicBezTo>
                  <a:cubicBezTo>
                    <a:pt x="120830" y="27596"/>
                    <a:pt x="120804" y="27493"/>
                    <a:pt x="120804" y="27416"/>
                  </a:cubicBezTo>
                  <a:cubicBezTo>
                    <a:pt x="120778" y="27338"/>
                    <a:pt x="120804" y="27312"/>
                    <a:pt x="120727" y="27287"/>
                  </a:cubicBezTo>
                  <a:cubicBezTo>
                    <a:pt x="120727" y="27261"/>
                    <a:pt x="120701" y="27183"/>
                    <a:pt x="120727" y="27183"/>
                  </a:cubicBezTo>
                  <a:cubicBezTo>
                    <a:pt x="120752" y="27158"/>
                    <a:pt x="120752" y="27132"/>
                    <a:pt x="120752" y="27080"/>
                  </a:cubicBezTo>
                  <a:cubicBezTo>
                    <a:pt x="120752" y="27055"/>
                    <a:pt x="120778" y="27055"/>
                    <a:pt x="120778" y="27029"/>
                  </a:cubicBezTo>
                  <a:cubicBezTo>
                    <a:pt x="120804" y="27003"/>
                    <a:pt x="120856" y="26977"/>
                    <a:pt x="120856" y="26977"/>
                  </a:cubicBezTo>
                  <a:cubicBezTo>
                    <a:pt x="120856" y="26951"/>
                    <a:pt x="120856" y="26900"/>
                    <a:pt x="120830" y="26874"/>
                  </a:cubicBezTo>
                  <a:lnTo>
                    <a:pt x="120804" y="26822"/>
                  </a:lnTo>
                  <a:cubicBezTo>
                    <a:pt x="120804" y="26822"/>
                    <a:pt x="120804" y="26797"/>
                    <a:pt x="120804" y="26797"/>
                  </a:cubicBezTo>
                  <a:cubicBezTo>
                    <a:pt x="120830" y="26771"/>
                    <a:pt x="120856" y="26719"/>
                    <a:pt x="120856" y="26693"/>
                  </a:cubicBezTo>
                  <a:cubicBezTo>
                    <a:pt x="120856" y="26668"/>
                    <a:pt x="120856" y="26616"/>
                    <a:pt x="120856" y="26616"/>
                  </a:cubicBezTo>
                  <a:cubicBezTo>
                    <a:pt x="120830" y="26564"/>
                    <a:pt x="120830" y="26513"/>
                    <a:pt x="120856" y="26487"/>
                  </a:cubicBezTo>
                  <a:cubicBezTo>
                    <a:pt x="120881" y="26461"/>
                    <a:pt x="120881" y="26436"/>
                    <a:pt x="120856" y="26410"/>
                  </a:cubicBezTo>
                  <a:lnTo>
                    <a:pt x="120856" y="26384"/>
                  </a:lnTo>
                  <a:cubicBezTo>
                    <a:pt x="120933" y="26332"/>
                    <a:pt x="120907" y="26281"/>
                    <a:pt x="120881" y="26229"/>
                  </a:cubicBezTo>
                  <a:cubicBezTo>
                    <a:pt x="120881" y="26203"/>
                    <a:pt x="120881" y="26178"/>
                    <a:pt x="120856" y="26126"/>
                  </a:cubicBezTo>
                  <a:cubicBezTo>
                    <a:pt x="120856" y="26100"/>
                    <a:pt x="120933" y="26074"/>
                    <a:pt x="120933" y="26023"/>
                  </a:cubicBezTo>
                  <a:lnTo>
                    <a:pt x="120933" y="25946"/>
                  </a:lnTo>
                  <a:cubicBezTo>
                    <a:pt x="120959" y="25920"/>
                    <a:pt x="120959" y="25868"/>
                    <a:pt x="120959" y="25842"/>
                  </a:cubicBezTo>
                  <a:cubicBezTo>
                    <a:pt x="120959" y="25765"/>
                    <a:pt x="120984" y="25688"/>
                    <a:pt x="121010" y="25610"/>
                  </a:cubicBezTo>
                  <a:cubicBezTo>
                    <a:pt x="121010" y="25577"/>
                    <a:pt x="121006" y="25568"/>
                    <a:pt x="120998" y="25568"/>
                  </a:cubicBezTo>
                  <a:cubicBezTo>
                    <a:pt x="120988" y="25568"/>
                    <a:pt x="120973" y="25584"/>
                    <a:pt x="120959" y="25584"/>
                  </a:cubicBezTo>
                  <a:lnTo>
                    <a:pt x="120907" y="25507"/>
                  </a:lnTo>
                  <a:cubicBezTo>
                    <a:pt x="120933" y="25507"/>
                    <a:pt x="120933" y="25481"/>
                    <a:pt x="120933" y="25455"/>
                  </a:cubicBezTo>
                  <a:cubicBezTo>
                    <a:pt x="120933" y="25430"/>
                    <a:pt x="120907" y="25378"/>
                    <a:pt x="120907" y="25327"/>
                  </a:cubicBezTo>
                  <a:cubicBezTo>
                    <a:pt x="120933" y="25327"/>
                    <a:pt x="120933" y="25301"/>
                    <a:pt x="120933" y="25275"/>
                  </a:cubicBezTo>
                  <a:cubicBezTo>
                    <a:pt x="120933" y="25249"/>
                    <a:pt x="120933" y="25223"/>
                    <a:pt x="120907" y="25198"/>
                  </a:cubicBezTo>
                  <a:cubicBezTo>
                    <a:pt x="120933" y="25146"/>
                    <a:pt x="120933" y="25146"/>
                    <a:pt x="120907" y="25120"/>
                  </a:cubicBezTo>
                  <a:cubicBezTo>
                    <a:pt x="120907" y="25069"/>
                    <a:pt x="120933" y="25017"/>
                    <a:pt x="120933" y="24940"/>
                  </a:cubicBezTo>
                  <a:cubicBezTo>
                    <a:pt x="120933" y="24811"/>
                    <a:pt x="120933" y="24682"/>
                    <a:pt x="120959" y="24579"/>
                  </a:cubicBezTo>
                  <a:cubicBezTo>
                    <a:pt x="120984" y="24527"/>
                    <a:pt x="120984" y="24501"/>
                    <a:pt x="120984" y="24475"/>
                  </a:cubicBezTo>
                  <a:cubicBezTo>
                    <a:pt x="120984" y="24424"/>
                    <a:pt x="120959" y="24398"/>
                    <a:pt x="120933" y="24398"/>
                  </a:cubicBezTo>
                  <a:cubicBezTo>
                    <a:pt x="120881" y="24398"/>
                    <a:pt x="120856" y="24321"/>
                    <a:pt x="120856" y="24321"/>
                  </a:cubicBezTo>
                  <a:cubicBezTo>
                    <a:pt x="120881" y="24243"/>
                    <a:pt x="120881" y="24192"/>
                    <a:pt x="120856" y="24140"/>
                  </a:cubicBezTo>
                  <a:cubicBezTo>
                    <a:pt x="120856" y="24089"/>
                    <a:pt x="120856" y="24011"/>
                    <a:pt x="120881" y="23985"/>
                  </a:cubicBezTo>
                  <a:cubicBezTo>
                    <a:pt x="120959" y="23908"/>
                    <a:pt x="120933" y="23831"/>
                    <a:pt x="120933" y="23779"/>
                  </a:cubicBezTo>
                  <a:cubicBezTo>
                    <a:pt x="120984" y="23779"/>
                    <a:pt x="121010" y="23779"/>
                    <a:pt x="121010" y="23702"/>
                  </a:cubicBezTo>
                  <a:cubicBezTo>
                    <a:pt x="121010" y="23650"/>
                    <a:pt x="120984" y="23650"/>
                    <a:pt x="120933" y="23650"/>
                  </a:cubicBezTo>
                  <a:cubicBezTo>
                    <a:pt x="120881" y="23624"/>
                    <a:pt x="120907" y="23547"/>
                    <a:pt x="120856" y="23521"/>
                  </a:cubicBezTo>
                  <a:cubicBezTo>
                    <a:pt x="120881" y="23495"/>
                    <a:pt x="120881" y="23495"/>
                    <a:pt x="120881" y="23470"/>
                  </a:cubicBezTo>
                  <a:cubicBezTo>
                    <a:pt x="120907" y="23418"/>
                    <a:pt x="120933" y="23418"/>
                    <a:pt x="120959" y="23418"/>
                  </a:cubicBezTo>
                  <a:lnTo>
                    <a:pt x="120959" y="23470"/>
                  </a:lnTo>
                  <a:lnTo>
                    <a:pt x="121010" y="23470"/>
                  </a:lnTo>
                  <a:cubicBezTo>
                    <a:pt x="121010" y="23470"/>
                    <a:pt x="121036" y="23444"/>
                    <a:pt x="121062" y="23444"/>
                  </a:cubicBezTo>
                  <a:cubicBezTo>
                    <a:pt x="121088" y="23444"/>
                    <a:pt x="121139" y="23444"/>
                    <a:pt x="121113" y="23366"/>
                  </a:cubicBezTo>
                  <a:cubicBezTo>
                    <a:pt x="121139" y="23366"/>
                    <a:pt x="121139" y="23341"/>
                    <a:pt x="121139" y="23315"/>
                  </a:cubicBezTo>
                  <a:cubicBezTo>
                    <a:pt x="121139" y="23315"/>
                    <a:pt x="121113" y="23289"/>
                    <a:pt x="121088" y="23289"/>
                  </a:cubicBezTo>
                  <a:lnTo>
                    <a:pt x="121139" y="23212"/>
                  </a:lnTo>
                  <a:lnTo>
                    <a:pt x="121139" y="23186"/>
                  </a:lnTo>
                  <a:lnTo>
                    <a:pt x="121088" y="23186"/>
                  </a:lnTo>
                  <a:lnTo>
                    <a:pt x="121088" y="23160"/>
                  </a:lnTo>
                  <a:cubicBezTo>
                    <a:pt x="121165" y="23083"/>
                    <a:pt x="121088" y="23057"/>
                    <a:pt x="121088" y="23005"/>
                  </a:cubicBezTo>
                  <a:lnTo>
                    <a:pt x="121088" y="22954"/>
                  </a:lnTo>
                  <a:cubicBezTo>
                    <a:pt x="121113" y="22954"/>
                    <a:pt x="121139" y="22928"/>
                    <a:pt x="121113" y="22902"/>
                  </a:cubicBezTo>
                  <a:cubicBezTo>
                    <a:pt x="121165" y="22825"/>
                    <a:pt x="121165" y="22825"/>
                    <a:pt x="121088" y="22825"/>
                  </a:cubicBezTo>
                  <a:cubicBezTo>
                    <a:pt x="121088" y="22773"/>
                    <a:pt x="121139" y="22747"/>
                    <a:pt x="121088" y="22696"/>
                  </a:cubicBezTo>
                  <a:lnTo>
                    <a:pt x="121036" y="22670"/>
                  </a:lnTo>
                  <a:lnTo>
                    <a:pt x="121036" y="22644"/>
                  </a:lnTo>
                  <a:cubicBezTo>
                    <a:pt x="121062" y="22644"/>
                    <a:pt x="121113" y="22619"/>
                    <a:pt x="121088" y="22567"/>
                  </a:cubicBezTo>
                  <a:cubicBezTo>
                    <a:pt x="121088" y="22515"/>
                    <a:pt x="121088" y="22464"/>
                    <a:pt x="121088" y="22412"/>
                  </a:cubicBezTo>
                  <a:cubicBezTo>
                    <a:pt x="121088" y="22386"/>
                    <a:pt x="121088" y="22386"/>
                    <a:pt x="121088" y="22361"/>
                  </a:cubicBezTo>
                  <a:cubicBezTo>
                    <a:pt x="121036" y="22335"/>
                    <a:pt x="121036" y="22309"/>
                    <a:pt x="121088" y="22283"/>
                  </a:cubicBezTo>
                  <a:cubicBezTo>
                    <a:pt x="121113" y="22257"/>
                    <a:pt x="121113" y="22232"/>
                    <a:pt x="121088" y="22206"/>
                  </a:cubicBezTo>
                  <a:cubicBezTo>
                    <a:pt x="121088" y="22180"/>
                    <a:pt x="121088" y="22103"/>
                    <a:pt x="121036" y="22077"/>
                  </a:cubicBezTo>
                  <a:cubicBezTo>
                    <a:pt x="121010" y="22051"/>
                    <a:pt x="121088" y="21948"/>
                    <a:pt x="121062" y="21871"/>
                  </a:cubicBezTo>
                  <a:cubicBezTo>
                    <a:pt x="121036" y="21793"/>
                    <a:pt x="121062" y="21742"/>
                    <a:pt x="121010" y="21690"/>
                  </a:cubicBezTo>
                  <a:cubicBezTo>
                    <a:pt x="120959" y="21638"/>
                    <a:pt x="121010" y="21664"/>
                    <a:pt x="121036" y="21638"/>
                  </a:cubicBezTo>
                  <a:cubicBezTo>
                    <a:pt x="121036" y="21638"/>
                    <a:pt x="121036" y="21613"/>
                    <a:pt x="121062" y="21587"/>
                  </a:cubicBezTo>
                  <a:lnTo>
                    <a:pt x="121010" y="21587"/>
                  </a:lnTo>
                  <a:cubicBezTo>
                    <a:pt x="120984" y="21587"/>
                    <a:pt x="120959" y="21561"/>
                    <a:pt x="120984" y="21535"/>
                  </a:cubicBezTo>
                  <a:cubicBezTo>
                    <a:pt x="121036" y="21458"/>
                    <a:pt x="121010" y="21381"/>
                    <a:pt x="121036" y="21277"/>
                  </a:cubicBezTo>
                  <a:cubicBezTo>
                    <a:pt x="121036" y="21277"/>
                    <a:pt x="121062" y="21252"/>
                    <a:pt x="121036" y="21226"/>
                  </a:cubicBezTo>
                  <a:cubicBezTo>
                    <a:pt x="121036" y="21174"/>
                    <a:pt x="121036" y="21123"/>
                    <a:pt x="121036" y="21071"/>
                  </a:cubicBezTo>
                  <a:cubicBezTo>
                    <a:pt x="121036" y="21019"/>
                    <a:pt x="121010" y="20968"/>
                    <a:pt x="121036" y="20916"/>
                  </a:cubicBezTo>
                  <a:cubicBezTo>
                    <a:pt x="121036" y="20865"/>
                    <a:pt x="121036" y="20891"/>
                    <a:pt x="121010" y="20865"/>
                  </a:cubicBezTo>
                  <a:cubicBezTo>
                    <a:pt x="120984" y="20839"/>
                    <a:pt x="120984" y="20813"/>
                    <a:pt x="120984" y="20787"/>
                  </a:cubicBezTo>
                  <a:cubicBezTo>
                    <a:pt x="120984" y="20710"/>
                    <a:pt x="120959" y="20633"/>
                    <a:pt x="120907" y="20581"/>
                  </a:cubicBezTo>
                  <a:cubicBezTo>
                    <a:pt x="120856" y="20555"/>
                    <a:pt x="120907" y="20555"/>
                    <a:pt x="120907" y="20529"/>
                  </a:cubicBezTo>
                  <a:lnTo>
                    <a:pt x="120907" y="20426"/>
                  </a:lnTo>
                  <a:cubicBezTo>
                    <a:pt x="120881" y="20400"/>
                    <a:pt x="120907" y="20375"/>
                    <a:pt x="120933" y="20323"/>
                  </a:cubicBezTo>
                  <a:cubicBezTo>
                    <a:pt x="120959" y="20323"/>
                    <a:pt x="120959" y="20297"/>
                    <a:pt x="120959" y="20246"/>
                  </a:cubicBezTo>
                  <a:cubicBezTo>
                    <a:pt x="120959" y="20194"/>
                    <a:pt x="120959" y="20117"/>
                    <a:pt x="120984" y="20039"/>
                  </a:cubicBezTo>
                  <a:cubicBezTo>
                    <a:pt x="121036" y="19962"/>
                    <a:pt x="121010" y="19859"/>
                    <a:pt x="120959" y="19782"/>
                  </a:cubicBezTo>
                  <a:cubicBezTo>
                    <a:pt x="120907" y="19756"/>
                    <a:pt x="120907" y="19704"/>
                    <a:pt x="120959" y="19678"/>
                  </a:cubicBezTo>
                  <a:cubicBezTo>
                    <a:pt x="120959" y="19653"/>
                    <a:pt x="120984" y="19627"/>
                    <a:pt x="120959" y="19601"/>
                  </a:cubicBezTo>
                  <a:cubicBezTo>
                    <a:pt x="120959" y="19549"/>
                    <a:pt x="120933" y="19524"/>
                    <a:pt x="120933" y="19498"/>
                  </a:cubicBezTo>
                  <a:lnTo>
                    <a:pt x="120933" y="19472"/>
                  </a:lnTo>
                  <a:cubicBezTo>
                    <a:pt x="120933" y="19446"/>
                    <a:pt x="120907" y="19395"/>
                    <a:pt x="120881" y="19369"/>
                  </a:cubicBezTo>
                  <a:cubicBezTo>
                    <a:pt x="120856" y="19317"/>
                    <a:pt x="120881" y="19266"/>
                    <a:pt x="120907" y="19240"/>
                  </a:cubicBezTo>
                  <a:cubicBezTo>
                    <a:pt x="120925" y="19222"/>
                    <a:pt x="120956" y="19203"/>
                    <a:pt x="120991" y="19203"/>
                  </a:cubicBezTo>
                  <a:cubicBezTo>
                    <a:pt x="121006" y="19203"/>
                    <a:pt x="121021" y="19207"/>
                    <a:pt x="121036" y="19214"/>
                  </a:cubicBezTo>
                  <a:cubicBezTo>
                    <a:pt x="121062" y="19214"/>
                    <a:pt x="121088" y="19188"/>
                    <a:pt x="121088" y="19163"/>
                  </a:cubicBezTo>
                  <a:cubicBezTo>
                    <a:pt x="121088" y="19137"/>
                    <a:pt x="121088" y="19111"/>
                    <a:pt x="121088" y="19085"/>
                  </a:cubicBezTo>
                  <a:cubicBezTo>
                    <a:pt x="121113" y="19034"/>
                    <a:pt x="121088" y="18982"/>
                    <a:pt x="121036" y="18956"/>
                  </a:cubicBezTo>
                  <a:cubicBezTo>
                    <a:pt x="121023" y="18943"/>
                    <a:pt x="121010" y="18937"/>
                    <a:pt x="121001" y="18937"/>
                  </a:cubicBezTo>
                  <a:cubicBezTo>
                    <a:pt x="120991" y="18937"/>
                    <a:pt x="120984" y="18943"/>
                    <a:pt x="120984" y="18956"/>
                  </a:cubicBezTo>
                  <a:lnTo>
                    <a:pt x="120933" y="18956"/>
                  </a:lnTo>
                  <a:cubicBezTo>
                    <a:pt x="120907" y="18879"/>
                    <a:pt x="120830" y="18801"/>
                    <a:pt x="120881" y="18724"/>
                  </a:cubicBezTo>
                  <a:cubicBezTo>
                    <a:pt x="120881" y="18647"/>
                    <a:pt x="120984" y="18595"/>
                    <a:pt x="121010" y="18492"/>
                  </a:cubicBezTo>
                  <a:cubicBezTo>
                    <a:pt x="121062" y="18466"/>
                    <a:pt x="121010" y="18415"/>
                    <a:pt x="121010" y="18389"/>
                  </a:cubicBezTo>
                  <a:cubicBezTo>
                    <a:pt x="121010" y="18363"/>
                    <a:pt x="121062" y="18311"/>
                    <a:pt x="121036" y="18234"/>
                  </a:cubicBezTo>
                  <a:cubicBezTo>
                    <a:pt x="121062" y="18208"/>
                    <a:pt x="121062" y="18182"/>
                    <a:pt x="121036" y="18131"/>
                  </a:cubicBezTo>
                  <a:cubicBezTo>
                    <a:pt x="121036" y="18079"/>
                    <a:pt x="121010" y="18079"/>
                    <a:pt x="121010" y="18054"/>
                  </a:cubicBezTo>
                  <a:cubicBezTo>
                    <a:pt x="120984" y="17976"/>
                    <a:pt x="120959" y="18002"/>
                    <a:pt x="120933" y="17950"/>
                  </a:cubicBezTo>
                  <a:cubicBezTo>
                    <a:pt x="120984" y="17847"/>
                    <a:pt x="120933" y="17744"/>
                    <a:pt x="120907" y="17667"/>
                  </a:cubicBezTo>
                  <a:cubicBezTo>
                    <a:pt x="120959" y="17641"/>
                    <a:pt x="120959" y="17589"/>
                    <a:pt x="120959" y="17564"/>
                  </a:cubicBezTo>
                  <a:cubicBezTo>
                    <a:pt x="120959" y="17512"/>
                    <a:pt x="120933" y="17512"/>
                    <a:pt x="120907" y="17512"/>
                  </a:cubicBezTo>
                  <a:cubicBezTo>
                    <a:pt x="120933" y="17435"/>
                    <a:pt x="120933" y="17357"/>
                    <a:pt x="120907" y="17254"/>
                  </a:cubicBezTo>
                  <a:cubicBezTo>
                    <a:pt x="120907" y="17254"/>
                    <a:pt x="120907" y="17228"/>
                    <a:pt x="120907" y="17228"/>
                  </a:cubicBezTo>
                  <a:cubicBezTo>
                    <a:pt x="120984" y="17125"/>
                    <a:pt x="121088" y="17022"/>
                    <a:pt x="120984" y="16893"/>
                  </a:cubicBezTo>
                  <a:lnTo>
                    <a:pt x="120984" y="16867"/>
                  </a:lnTo>
                  <a:cubicBezTo>
                    <a:pt x="121010" y="16816"/>
                    <a:pt x="121010" y="16738"/>
                    <a:pt x="120959" y="16687"/>
                  </a:cubicBezTo>
                  <a:lnTo>
                    <a:pt x="120959" y="16661"/>
                  </a:lnTo>
                  <a:cubicBezTo>
                    <a:pt x="121036" y="16609"/>
                    <a:pt x="120959" y="16583"/>
                    <a:pt x="120959" y="16558"/>
                  </a:cubicBezTo>
                  <a:cubicBezTo>
                    <a:pt x="121010" y="16429"/>
                    <a:pt x="121010" y="16429"/>
                    <a:pt x="120907" y="16377"/>
                  </a:cubicBezTo>
                  <a:lnTo>
                    <a:pt x="120856" y="16351"/>
                  </a:lnTo>
                  <a:cubicBezTo>
                    <a:pt x="120856" y="16326"/>
                    <a:pt x="120881" y="16300"/>
                    <a:pt x="120907" y="16274"/>
                  </a:cubicBezTo>
                  <a:cubicBezTo>
                    <a:pt x="120933" y="16222"/>
                    <a:pt x="120959" y="16145"/>
                    <a:pt x="120907" y="16068"/>
                  </a:cubicBezTo>
                  <a:cubicBezTo>
                    <a:pt x="120881" y="16016"/>
                    <a:pt x="120881" y="15964"/>
                    <a:pt x="120907" y="15913"/>
                  </a:cubicBezTo>
                  <a:cubicBezTo>
                    <a:pt x="120933" y="15861"/>
                    <a:pt x="120933" y="15836"/>
                    <a:pt x="120907" y="15784"/>
                  </a:cubicBezTo>
                  <a:cubicBezTo>
                    <a:pt x="120907" y="15732"/>
                    <a:pt x="120907" y="15681"/>
                    <a:pt x="120907" y="15655"/>
                  </a:cubicBezTo>
                  <a:cubicBezTo>
                    <a:pt x="120933" y="15552"/>
                    <a:pt x="120907" y="15474"/>
                    <a:pt x="120959" y="15397"/>
                  </a:cubicBezTo>
                  <a:lnTo>
                    <a:pt x="120959" y="15371"/>
                  </a:lnTo>
                  <a:cubicBezTo>
                    <a:pt x="120881" y="15346"/>
                    <a:pt x="120933" y="15294"/>
                    <a:pt x="120933" y="15268"/>
                  </a:cubicBezTo>
                  <a:cubicBezTo>
                    <a:pt x="120959" y="15217"/>
                    <a:pt x="120959" y="15217"/>
                    <a:pt x="120933" y="15191"/>
                  </a:cubicBezTo>
                  <a:cubicBezTo>
                    <a:pt x="120907" y="15165"/>
                    <a:pt x="120933" y="15088"/>
                    <a:pt x="120933" y="15036"/>
                  </a:cubicBezTo>
                  <a:cubicBezTo>
                    <a:pt x="120974" y="15036"/>
                    <a:pt x="121032" y="15069"/>
                    <a:pt x="121080" y="15069"/>
                  </a:cubicBezTo>
                  <a:cubicBezTo>
                    <a:pt x="121092" y="15069"/>
                    <a:pt x="121103" y="15067"/>
                    <a:pt x="121113" y="15062"/>
                  </a:cubicBezTo>
                  <a:cubicBezTo>
                    <a:pt x="121113" y="15010"/>
                    <a:pt x="121139" y="14933"/>
                    <a:pt x="121165" y="14881"/>
                  </a:cubicBezTo>
                  <a:cubicBezTo>
                    <a:pt x="121191" y="14830"/>
                    <a:pt x="121191" y="14752"/>
                    <a:pt x="121139" y="14675"/>
                  </a:cubicBezTo>
                  <a:cubicBezTo>
                    <a:pt x="121139" y="14649"/>
                    <a:pt x="121139" y="14598"/>
                    <a:pt x="121088" y="14546"/>
                  </a:cubicBezTo>
                  <a:cubicBezTo>
                    <a:pt x="121062" y="14520"/>
                    <a:pt x="121088" y="14494"/>
                    <a:pt x="121088" y="14469"/>
                  </a:cubicBezTo>
                  <a:cubicBezTo>
                    <a:pt x="121113" y="14443"/>
                    <a:pt x="121113" y="14391"/>
                    <a:pt x="121139" y="14365"/>
                  </a:cubicBezTo>
                  <a:cubicBezTo>
                    <a:pt x="121139" y="14314"/>
                    <a:pt x="121113" y="14262"/>
                    <a:pt x="121088" y="14237"/>
                  </a:cubicBezTo>
                  <a:cubicBezTo>
                    <a:pt x="121079" y="14219"/>
                    <a:pt x="121070" y="14214"/>
                    <a:pt x="121061" y="14214"/>
                  </a:cubicBezTo>
                  <a:cubicBezTo>
                    <a:pt x="121042" y="14214"/>
                    <a:pt x="121019" y="14237"/>
                    <a:pt x="120984" y="14237"/>
                  </a:cubicBezTo>
                  <a:cubicBezTo>
                    <a:pt x="120984" y="14211"/>
                    <a:pt x="120984" y="14185"/>
                    <a:pt x="121010" y="14159"/>
                  </a:cubicBezTo>
                  <a:lnTo>
                    <a:pt x="121036" y="14159"/>
                  </a:lnTo>
                  <a:cubicBezTo>
                    <a:pt x="121036" y="14138"/>
                    <a:pt x="121036" y="14101"/>
                    <a:pt x="121022" y="14101"/>
                  </a:cubicBezTo>
                  <a:cubicBezTo>
                    <a:pt x="121019" y="14101"/>
                    <a:pt x="121015" y="14103"/>
                    <a:pt x="121010" y="14108"/>
                  </a:cubicBezTo>
                  <a:cubicBezTo>
                    <a:pt x="120984" y="14108"/>
                    <a:pt x="120933" y="14108"/>
                    <a:pt x="120959" y="14056"/>
                  </a:cubicBezTo>
                  <a:cubicBezTo>
                    <a:pt x="120984" y="14004"/>
                    <a:pt x="120959" y="13979"/>
                    <a:pt x="120907" y="13979"/>
                  </a:cubicBezTo>
                  <a:cubicBezTo>
                    <a:pt x="120907" y="13921"/>
                    <a:pt x="120907" y="13892"/>
                    <a:pt x="120874" y="13892"/>
                  </a:cubicBezTo>
                  <a:cubicBezTo>
                    <a:pt x="120864" y="13892"/>
                    <a:pt x="120849" y="13895"/>
                    <a:pt x="120830" y="13901"/>
                  </a:cubicBezTo>
                  <a:cubicBezTo>
                    <a:pt x="120817" y="13914"/>
                    <a:pt x="120804" y="13921"/>
                    <a:pt x="120791" y="13921"/>
                  </a:cubicBezTo>
                  <a:cubicBezTo>
                    <a:pt x="120778" y="13921"/>
                    <a:pt x="120765" y="13914"/>
                    <a:pt x="120752" y="13901"/>
                  </a:cubicBezTo>
                  <a:cubicBezTo>
                    <a:pt x="120752" y="13875"/>
                    <a:pt x="120752" y="13850"/>
                    <a:pt x="120727" y="13824"/>
                  </a:cubicBezTo>
                  <a:cubicBezTo>
                    <a:pt x="120752" y="13772"/>
                    <a:pt x="120752" y="13721"/>
                    <a:pt x="120752" y="13643"/>
                  </a:cubicBezTo>
                  <a:cubicBezTo>
                    <a:pt x="120856" y="13618"/>
                    <a:pt x="120856" y="13566"/>
                    <a:pt x="120804" y="13463"/>
                  </a:cubicBezTo>
                  <a:lnTo>
                    <a:pt x="120804" y="13411"/>
                  </a:lnTo>
                  <a:cubicBezTo>
                    <a:pt x="120856" y="13360"/>
                    <a:pt x="120804" y="13334"/>
                    <a:pt x="120778" y="13282"/>
                  </a:cubicBezTo>
                  <a:cubicBezTo>
                    <a:pt x="120765" y="13269"/>
                    <a:pt x="120759" y="13269"/>
                    <a:pt x="120756" y="13269"/>
                  </a:cubicBezTo>
                  <a:cubicBezTo>
                    <a:pt x="120752" y="13269"/>
                    <a:pt x="120752" y="13269"/>
                    <a:pt x="120752" y="13256"/>
                  </a:cubicBezTo>
                  <a:cubicBezTo>
                    <a:pt x="120778" y="13231"/>
                    <a:pt x="120752" y="13153"/>
                    <a:pt x="120752" y="13102"/>
                  </a:cubicBezTo>
                  <a:lnTo>
                    <a:pt x="120752" y="13076"/>
                  </a:lnTo>
                  <a:cubicBezTo>
                    <a:pt x="120778" y="13076"/>
                    <a:pt x="120830" y="13050"/>
                    <a:pt x="120830" y="13024"/>
                  </a:cubicBezTo>
                  <a:cubicBezTo>
                    <a:pt x="120830" y="13024"/>
                    <a:pt x="120881" y="12921"/>
                    <a:pt x="120830" y="12844"/>
                  </a:cubicBezTo>
                  <a:cubicBezTo>
                    <a:pt x="120778" y="12792"/>
                    <a:pt x="120881" y="12766"/>
                    <a:pt x="120856" y="12715"/>
                  </a:cubicBezTo>
                  <a:cubicBezTo>
                    <a:pt x="120856" y="12663"/>
                    <a:pt x="120856" y="12663"/>
                    <a:pt x="120856" y="12637"/>
                  </a:cubicBezTo>
                  <a:lnTo>
                    <a:pt x="120856" y="12457"/>
                  </a:lnTo>
                  <a:cubicBezTo>
                    <a:pt x="120856" y="12380"/>
                    <a:pt x="120804" y="12328"/>
                    <a:pt x="120856" y="12251"/>
                  </a:cubicBezTo>
                  <a:cubicBezTo>
                    <a:pt x="120856" y="12251"/>
                    <a:pt x="120830" y="12225"/>
                    <a:pt x="120830" y="12199"/>
                  </a:cubicBezTo>
                  <a:cubicBezTo>
                    <a:pt x="120830" y="12122"/>
                    <a:pt x="120830" y="12044"/>
                    <a:pt x="120778" y="11993"/>
                  </a:cubicBezTo>
                  <a:cubicBezTo>
                    <a:pt x="120778" y="11967"/>
                    <a:pt x="120752" y="11967"/>
                    <a:pt x="120752" y="11941"/>
                  </a:cubicBezTo>
                  <a:cubicBezTo>
                    <a:pt x="120778" y="11864"/>
                    <a:pt x="120778" y="11786"/>
                    <a:pt x="120752" y="11709"/>
                  </a:cubicBezTo>
                  <a:cubicBezTo>
                    <a:pt x="120752" y="11657"/>
                    <a:pt x="120752" y="11606"/>
                    <a:pt x="120752" y="11580"/>
                  </a:cubicBezTo>
                  <a:cubicBezTo>
                    <a:pt x="120778" y="11477"/>
                    <a:pt x="120778" y="11374"/>
                    <a:pt x="120727" y="11296"/>
                  </a:cubicBezTo>
                  <a:cubicBezTo>
                    <a:pt x="120752" y="11219"/>
                    <a:pt x="120727" y="11167"/>
                    <a:pt x="120675" y="11142"/>
                  </a:cubicBezTo>
                  <a:cubicBezTo>
                    <a:pt x="120649" y="11116"/>
                    <a:pt x="120675" y="11090"/>
                    <a:pt x="120675" y="11064"/>
                  </a:cubicBezTo>
                  <a:cubicBezTo>
                    <a:pt x="120675" y="11038"/>
                    <a:pt x="120727" y="11038"/>
                    <a:pt x="120727" y="11013"/>
                  </a:cubicBezTo>
                  <a:cubicBezTo>
                    <a:pt x="120675" y="10987"/>
                    <a:pt x="120675" y="10935"/>
                    <a:pt x="120701" y="10884"/>
                  </a:cubicBezTo>
                  <a:cubicBezTo>
                    <a:pt x="120727" y="10832"/>
                    <a:pt x="120701" y="10781"/>
                    <a:pt x="120649" y="10755"/>
                  </a:cubicBezTo>
                  <a:cubicBezTo>
                    <a:pt x="120623" y="10729"/>
                    <a:pt x="120598" y="10677"/>
                    <a:pt x="120598" y="10626"/>
                  </a:cubicBezTo>
                  <a:cubicBezTo>
                    <a:pt x="120623" y="10626"/>
                    <a:pt x="120623" y="10574"/>
                    <a:pt x="120623" y="10548"/>
                  </a:cubicBezTo>
                  <a:cubicBezTo>
                    <a:pt x="120649" y="10548"/>
                    <a:pt x="120649" y="10523"/>
                    <a:pt x="120623" y="10523"/>
                  </a:cubicBezTo>
                  <a:cubicBezTo>
                    <a:pt x="120598" y="10523"/>
                    <a:pt x="120598" y="10523"/>
                    <a:pt x="120598" y="10548"/>
                  </a:cubicBezTo>
                  <a:cubicBezTo>
                    <a:pt x="120546" y="10523"/>
                    <a:pt x="120520" y="10419"/>
                    <a:pt x="120546" y="10368"/>
                  </a:cubicBezTo>
                  <a:cubicBezTo>
                    <a:pt x="120546" y="10342"/>
                    <a:pt x="120546" y="10316"/>
                    <a:pt x="120546" y="10291"/>
                  </a:cubicBezTo>
                  <a:cubicBezTo>
                    <a:pt x="120572" y="10239"/>
                    <a:pt x="120598" y="10162"/>
                    <a:pt x="120649" y="10110"/>
                  </a:cubicBezTo>
                  <a:cubicBezTo>
                    <a:pt x="120701" y="10033"/>
                    <a:pt x="120701" y="10033"/>
                    <a:pt x="120649" y="9955"/>
                  </a:cubicBezTo>
                  <a:lnTo>
                    <a:pt x="120649" y="9929"/>
                  </a:lnTo>
                  <a:cubicBezTo>
                    <a:pt x="120649" y="9904"/>
                    <a:pt x="120675" y="9904"/>
                    <a:pt x="120649" y="9904"/>
                  </a:cubicBezTo>
                  <a:cubicBezTo>
                    <a:pt x="120641" y="9895"/>
                    <a:pt x="120635" y="9892"/>
                    <a:pt x="120630" y="9892"/>
                  </a:cubicBezTo>
                  <a:cubicBezTo>
                    <a:pt x="120621" y="9892"/>
                    <a:pt x="120615" y="9904"/>
                    <a:pt x="120598" y="9904"/>
                  </a:cubicBezTo>
                  <a:cubicBezTo>
                    <a:pt x="120598" y="9878"/>
                    <a:pt x="120572" y="9852"/>
                    <a:pt x="120546" y="9826"/>
                  </a:cubicBezTo>
                  <a:lnTo>
                    <a:pt x="120417" y="9775"/>
                  </a:lnTo>
                  <a:lnTo>
                    <a:pt x="120443" y="9749"/>
                  </a:lnTo>
                  <a:cubicBezTo>
                    <a:pt x="120494" y="9749"/>
                    <a:pt x="120469" y="9697"/>
                    <a:pt x="120520" y="9697"/>
                  </a:cubicBezTo>
                  <a:cubicBezTo>
                    <a:pt x="120572" y="9697"/>
                    <a:pt x="120572" y="9672"/>
                    <a:pt x="120546" y="9672"/>
                  </a:cubicBezTo>
                  <a:cubicBezTo>
                    <a:pt x="120546" y="9646"/>
                    <a:pt x="120546" y="9543"/>
                    <a:pt x="120520" y="9491"/>
                  </a:cubicBezTo>
                  <a:cubicBezTo>
                    <a:pt x="120520" y="9439"/>
                    <a:pt x="120546" y="9414"/>
                    <a:pt x="120546" y="9336"/>
                  </a:cubicBezTo>
                  <a:cubicBezTo>
                    <a:pt x="120520" y="9285"/>
                    <a:pt x="120546" y="9233"/>
                    <a:pt x="120572" y="9182"/>
                  </a:cubicBezTo>
                  <a:cubicBezTo>
                    <a:pt x="120572" y="9130"/>
                    <a:pt x="120572" y="9104"/>
                    <a:pt x="120649" y="9027"/>
                  </a:cubicBezTo>
                  <a:cubicBezTo>
                    <a:pt x="120649" y="9001"/>
                    <a:pt x="120649" y="9001"/>
                    <a:pt x="120649" y="8975"/>
                  </a:cubicBezTo>
                  <a:cubicBezTo>
                    <a:pt x="120675" y="8975"/>
                    <a:pt x="120675" y="8975"/>
                    <a:pt x="120649" y="8949"/>
                  </a:cubicBezTo>
                  <a:cubicBezTo>
                    <a:pt x="120623" y="8949"/>
                    <a:pt x="120623" y="8924"/>
                    <a:pt x="120598" y="8924"/>
                  </a:cubicBezTo>
                  <a:cubicBezTo>
                    <a:pt x="120572" y="8898"/>
                    <a:pt x="120546" y="8872"/>
                    <a:pt x="120598" y="8846"/>
                  </a:cubicBezTo>
                  <a:cubicBezTo>
                    <a:pt x="120623" y="8846"/>
                    <a:pt x="120623" y="8846"/>
                    <a:pt x="120623" y="8820"/>
                  </a:cubicBezTo>
                  <a:cubicBezTo>
                    <a:pt x="120623" y="8743"/>
                    <a:pt x="120623" y="8666"/>
                    <a:pt x="120649" y="8614"/>
                  </a:cubicBezTo>
                  <a:cubicBezTo>
                    <a:pt x="120675" y="8537"/>
                    <a:pt x="120675" y="8537"/>
                    <a:pt x="120649" y="8511"/>
                  </a:cubicBezTo>
                  <a:cubicBezTo>
                    <a:pt x="120623" y="8485"/>
                    <a:pt x="120598" y="8408"/>
                    <a:pt x="120649" y="8382"/>
                  </a:cubicBezTo>
                  <a:cubicBezTo>
                    <a:pt x="120675" y="8356"/>
                    <a:pt x="120675" y="8305"/>
                    <a:pt x="120649" y="8279"/>
                  </a:cubicBezTo>
                  <a:cubicBezTo>
                    <a:pt x="120649" y="8253"/>
                    <a:pt x="120623" y="8227"/>
                    <a:pt x="120623" y="8176"/>
                  </a:cubicBezTo>
                  <a:lnTo>
                    <a:pt x="120623" y="8098"/>
                  </a:lnTo>
                  <a:cubicBezTo>
                    <a:pt x="120623" y="8073"/>
                    <a:pt x="120623" y="8047"/>
                    <a:pt x="120598" y="8021"/>
                  </a:cubicBezTo>
                  <a:cubicBezTo>
                    <a:pt x="120572" y="7969"/>
                    <a:pt x="120546" y="7892"/>
                    <a:pt x="120546" y="7815"/>
                  </a:cubicBezTo>
                  <a:cubicBezTo>
                    <a:pt x="120572" y="7815"/>
                    <a:pt x="120572" y="7789"/>
                    <a:pt x="120572" y="7763"/>
                  </a:cubicBezTo>
                  <a:lnTo>
                    <a:pt x="120572" y="7711"/>
                  </a:lnTo>
                  <a:cubicBezTo>
                    <a:pt x="120623" y="7608"/>
                    <a:pt x="120623" y="7479"/>
                    <a:pt x="120546" y="7376"/>
                  </a:cubicBezTo>
                  <a:cubicBezTo>
                    <a:pt x="120520" y="7325"/>
                    <a:pt x="120520" y="7273"/>
                    <a:pt x="120494" y="7196"/>
                  </a:cubicBezTo>
                  <a:cubicBezTo>
                    <a:pt x="120469" y="7144"/>
                    <a:pt x="120520" y="7144"/>
                    <a:pt x="120546" y="7118"/>
                  </a:cubicBezTo>
                  <a:cubicBezTo>
                    <a:pt x="120546" y="7071"/>
                    <a:pt x="120503" y="6960"/>
                    <a:pt x="120496" y="6960"/>
                  </a:cubicBezTo>
                  <a:cubicBezTo>
                    <a:pt x="120495" y="6960"/>
                    <a:pt x="120494" y="6961"/>
                    <a:pt x="120494" y="6964"/>
                  </a:cubicBezTo>
                  <a:cubicBezTo>
                    <a:pt x="120480" y="6964"/>
                    <a:pt x="120440" y="6947"/>
                    <a:pt x="120403" y="6947"/>
                  </a:cubicBezTo>
                  <a:cubicBezTo>
                    <a:pt x="120376" y="6947"/>
                    <a:pt x="120351" y="6956"/>
                    <a:pt x="120340" y="6989"/>
                  </a:cubicBezTo>
                  <a:lnTo>
                    <a:pt x="120314" y="6989"/>
                  </a:lnTo>
                  <a:cubicBezTo>
                    <a:pt x="120282" y="7000"/>
                    <a:pt x="120263" y="7006"/>
                    <a:pt x="120248" y="7006"/>
                  </a:cubicBezTo>
                  <a:cubicBezTo>
                    <a:pt x="120228" y="7006"/>
                    <a:pt x="120215" y="6994"/>
                    <a:pt x="120185" y="6964"/>
                  </a:cubicBezTo>
                  <a:lnTo>
                    <a:pt x="120159" y="6912"/>
                  </a:lnTo>
                  <a:cubicBezTo>
                    <a:pt x="120159" y="6860"/>
                    <a:pt x="120159" y="6835"/>
                    <a:pt x="120108" y="6809"/>
                  </a:cubicBezTo>
                  <a:lnTo>
                    <a:pt x="120108" y="6731"/>
                  </a:lnTo>
                  <a:lnTo>
                    <a:pt x="120108" y="6654"/>
                  </a:lnTo>
                  <a:cubicBezTo>
                    <a:pt x="120159" y="6628"/>
                    <a:pt x="120159" y="6551"/>
                    <a:pt x="120108" y="6499"/>
                  </a:cubicBezTo>
                  <a:cubicBezTo>
                    <a:pt x="120108" y="6499"/>
                    <a:pt x="120108" y="6473"/>
                    <a:pt x="120108" y="6473"/>
                  </a:cubicBezTo>
                  <a:cubicBezTo>
                    <a:pt x="120004" y="6473"/>
                    <a:pt x="120004" y="6422"/>
                    <a:pt x="120004" y="6370"/>
                  </a:cubicBezTo>
                  <a:lnTo>
                    <a:pt x="120004" y="6370"/>
                  </a:lnTo>
                  <a:cubicBezTo>
                    <a:pt x="120025" y="6370"/>
                    <a:pt x="120046" y="6403"/>
                    <a:pt x="120066" y="6403"/>
                  </a:cubicBezTo>
                  <a:cubicBezTo>
                    <a:pt x="120071" y="6403"/>
                    <a:pt x="120077" y="6401"/>
                    <a:pt x="120082" y="6396"/>
                  </a:cubicBezTo>
                  <a:cubicBezTo>
                    <a:pt x="120108" y="6370"/>
                    <a:pt x="120082" y="6345"/>
                    <a:pt x="120056" y="6319"/>
                  </a:cubicBezTo>
                  <a:cubicBezTo>
                    <a:pt x="120056" y="6293"/>
                    <a:pt x="120056" y="6267"/>
                    <a:pt x="120030" y="6216"/>
                  </a:cubicBezTo>
                  <a:cubicBezTo>
                    <a:pt x="120030" y="6197"/>
                    <a:pt x="120030" y="6179"/>
                    <a:pt x="120021" y="6179"/>
                  </a:cubicBezTo>
                  <a:cubicBezTo>
                    <a:pt x="120017" y="6179"/>
                    <a:pt x="120012" y="6182"/>
                    <a:pt x="120004" y="6190"/>
                  </a:cubicBezTo>
                  <a:cubicBezTo>
                    <a:pt x="119953" y="6112"/>
                    <a:pt x="119953" y="6112"/>
                    <a:pt x="120030" y="6035"/>
                  </a:cubicBezTo>
                  <a:cubicBezTo>
                    <a:pt x="120082" y="6009"/>
                    <a:pt x="120082" y="5958"/>
                    <a:pt x="120082" y="5906"/>
                  </a:cubicBezTo>
                  <a:cubicBezTo>
                    <a:pt x="120082" y="5864"/>
                    <a:pt x="120099" y="5822"/>
                    <a:pt x="120063" y="5822"/>
                  </a:cubicBezTo>
                  <a:cubicBezTo>
                    <a:pt x="120055" y="5822"/>
                    <a:pt x="120044" y="5824"/>
                    <a:pt x="120030" y="5829"/>
                  </a:cubicBezTo>
                  <a:cubicBezTo>
                    <a:pt x="120004" y="5829"/>
                    <a:pt x="119979" y="5803"/>
                    <a:pt x="120004" y="5803"/>
                  </a:cubicBezTo>
                  <a:cubicBezTo>
                    <a:pt x="120004" y="5777"/>
                    <a:pt x="119979" y="5700"/>
                    <a:pt x="119953" y="5674"/>
                  </a:cubicBezTo>
                  <a:lnTo>
                    <a:pt x="119953" y="5571"/>
                  </a:lnTo>
                  <a:cubicBezTo>
                    <a:pt x="119979" y="5519"/>
                    <a:pt x="120004" y="5468"/>
                    <a:pt x="119979" y="5442"/>
                  </a:cubicBezTo>
                  <a:cubicBezTo>
                    <a:pt x="119953" y="5416"/>
                    <a:pt x="119953" y="5390"/>
                    <a:pt x="119979" y="5390"/>
                  </a:cubicBezTo>
                  <a:cubicBezTo>
                    <a:pt x="119979" y="5364"/>
                    <a:pt x="120004" y="5339"/>
                    <a:pt x="120004" y="5313"/>
                  </a:cubicBezTo>
                  <a:cubicBezTo>
                    <a:pt x="119979" y="5261"/>
                    <a:pt x="119979" y="5210"/>
                    <a:pt x="120004" y="5158"/>
                  </a:cubicBezTo>
                  <a:cubicBezTo>
                    <a:pt x="120004" y="5132"/>
                    <a:pt x="119992" y="5126"/>
                    <a:pt x="119975" y="5126"/>
                  </a:cubicBezTo>
                  <a:cubicBezTo>
                    <a:pt x="119959" y="5126"/>
                    <a:pt x="119940" y="5132"/>
                    <a:pt x="119927" y="5132"/>
                  </a:cubicBezTo>
                  <a:cubicBezTo>
                    <a:pt x="119901" y="5055"/>
                    <a:pt x="119953" y="4978"/>
                    <a:pt x="119953" y="4900"/>
                  </a:cubicBezTo>
                  <a:cubicBezTo>
                    <a:pt x="119979" y="4874"/>
                    <a:pt x="120004" y="4874"/>
                    <a:pt x="120004" y="4849"/>
                  </a:cubicBezTo>
                  <a:cubicBezTo>
                    <a:pt x="120030" y="4797"/>
                    <a:pt x="120108" y="4797"/>
                    <a:pt x="120082" y="4746"/>
                  </a:cubicBezTo>
                  <a:cubicBezTo>
                    <a:pt x="120071" y="4724"/>
                    <a:pt x="120051" y="4716"/>
                    <a:pt x="120029" y="4716"/>
                  </a:cubicBezTo>
                  <a:cubicBezTo>
                    <a:pt x="120000" y="4716"/>
                    <a:pt x="119968" y="4731"/>
                    <a:pt x="119953" y="4746"/>
                  </a:cubicBezTo>
                  <a:lnTo>
                    <a:pt x="119927" y="4771"/>
                  </a:lnTo>
                  <a:cubicBezTo>
                    <a:pt x="119927" y="4720"/>
                    <a:pt x="119901" y="4694"/>
                    <a:pt x="119875" y="4668"/>
                  </a:cubicBezTo>
                  <a:lnTo>
                    <a:pt x="119953" y="4591"/>
                  </a:lnTo>
                  <a:cubicBezTo>
                    <a:pt x="119901" y="4539"/>
                    <a:pt x="119850" y="4488"/>
                    <a:pt x="119901" y="4410"/>
                  </a:cubicBezTo>
                  <a:cubicBezTo>
                    <a:pt x="119927" y="4384"/>
                    <a:pt x="119901" y="4307"/>
                    <a:pt x="119875" y="4281"/>
                  </a:cubicBezTo>
                  <a:lnTo>
                    <a:pt x="119824" y="4255"/>
                  </a:lnTo>
                  <a:cubicBezTo>
                    <a:pt x="119772" y="4255"/>
                    <a:pt x="119798" y="4333"/>
                    <a:pt x="119798" y="4359"/>
                  </a:cubicBezTo>
                  <a:cubicBezTo>
                    <a:pt x="119798" y="4410"/>
                    <a:pt x="119798" y="4410"/>
                    <a:pt x="119798" y="4436"/>
                  </a:cubicBezTo>
                  <a:cubicBezTo>
                    <a:pt x="119798" y="4457"/>
                    <a:pt x="119798" y="4495"/>
                    <a:pt x="119771" y="4495"/>
                  </a:cubicBezTo>
                  <a:cubicBezTo>
                    <a:pt x="119764" y="4495"/>
                    <a:pt x="119756" y="4493"/>
                    <a:pt x="119747" y="4488"/>
                  </a:cubicBezTo>
                  <a:lnTo>
                    <a:pt x="119695" y="4488"/>
                  </a:lnTo>
                  <a:lnTo>
                    <a:pt x="119695" y="4462"/>
                  </a:lnTo>
                  <a:lnTo>
                    <a:pt x="119618" y="4384"/>
                  </a:lnTo>
                  <a:cubicBezTo>
                    <a:pt x="119566" y="4333"/>
                    <a:pt x="119540" y="4281"/>
                    <a:pt x="119618" y="4230"/>
                  </a:cubicBezTo>
                  <a:cubicBezTo>
                    <a:pt x="119669" y="4152"/>
                    <a:pt x="119643" y="4178"/>
                    <a:pt x="119566" y="4127"/>
                  </a:cubicBezTo>
                  <a:cubicBezTo>
                    <a:pt x="119566" y="4075"/>
                    <a:pt x="119540" y="4049"/>
                    <a:pt x="119540" y="3998"/>
                  </a:cubicBezTo>
                  <a:lnTo>
                    <a:pt x="119592" y="3920"/>
                  </a:lnTo>
                  <a:cubicBezTo>
                    <a:pt x="119618" y="3920"/>
                    <a:pt x="119643" y="3894"/>
                    <a:pt x="119618" y="3869"/>
                  </a:cubicBezTo>
                  <a:cubicBezTo>
                    <a:pt x="119566" y="3843"/>
                    <a:pt x="119566" y="3765"/>
                    <a:pt x="119618" y="3740"/>
                  </a:cubicBezTo>
                  <a:cubicBezTo>
                    <a:pt x="119643" y="3714"/>
                    <a:pt x="119669" y="3714"/>
                    <a:pt x="119669" y="3688"/>
                  </a:cubicBezTo>
                  <a:cubicBezTo>
                    <a:pt x="119695" y="3688"/>
                    <a:pt x="119669" y="3662"/>
                    <a:pt x="119643" y="3636"/>
                  </a:cubicBezTo>
                  <a:cubicBezTo>
                    <a:pt x="119643" y="3611"/>
                    <a:pt x="119695" y="3585"/>
                    <a:pt x="119695" y="3533"/>
                  </a:cubicBezTo>
                  <a:cubicBezTo>
                    <a:pt x="119669" y="3482"/>
                    <a:pt x="119721" y="3482"/>
                    <a:pt x="119695" y="3456"/>
                  </a:cubicBezTo>
                  <a:cubicBezTo>
                    <a:pt x="119643" y="3430"/>
                    <a:pt x="119695" y="3379"/>
                    <a:pt x="119695" y="3327"/>
                  </a:cubicBezTo>
                  <a:cubicBezTo>
                    <a:pt x="119747" y="3250"/>
                    <a:pt x="119772" y="3146"/>
                    <a:pt x="119721" y="3069"/>
                  </a:cubicBezTo>
                  <a:cubicBezTo>
                    <a:pt x="119747" y="3043"/>
                    <a:pt x="119772" y="3018"/>
                    <a:pt x="119772" y="2992"/>
                  </a:cubicBezTo>
                  <a:cubicBezTo>
                    <a:pt x="119772" y="2966"/>
                    <a:pt x="119772" y="2940"/>
                    <a:pt x="119747" y="2940"/>
                  </a:cubicBezTo>
                  <a:lnTo>
                    <a:pt x="119643" y="2940"/>
                  </a:lnTo>
                  <a:cubicBezTo>
                    <a:pt x="119643" y="2970"/>
                    <a:pt x="119626" y="2983"/>
                    <a:pt x="119606" y="2983"/>
                  </a:cubicBezTo>
                  <a:cubicBezTo>
                    <a:pt x="119592" y="2983"/>
                    <a:pt x="119577" y="2977"/>
                    <a:pt x="119566" y="2966"/>
                  </a:cubicBezTo>
                  <a:cubicBezTo>
                    <a:pt x="119540" y="2966"/>
                    <a:pt x="119514" y="2889"/>
                    <a:pt x="119540" y="2837"/>
                  </a:cubicBezTo>
                  <a:cubicBezTo>
                    <a:pt x="119592" y="2785"/>
                    <a:pt x="119540" y="2785"/>
                    <a:pt x="119514" y="2760"/>
                  </a:cubicBezTo>
                  <a:cubicBezTo>
                    <a:pt x="119463" y="2734"/>
                    <a:pt x="119514" y="2734"/>
                    <a:pt x="119514" y="2734"/>
                  </a:cubicBezTo>
                  <a:cubicBezTo>
                    <a:pt x="119540" y="2734"/>
                    <a:pt x="119566" y="2708"/>
                    <a:pt x="119566" y="2682"/>
                  </a:cubicBezTo>
                  <a:lnTo>
                    <a:pt x="119566" y="2553"/>
                  </a:lnTo>
                  <a:cubicBezTo>
                    <a:pt x="119592" y="2502"/>
                    <a:pt x="119618" y="2476"/>
                    <a:pt x="119643" y="2424"/>
                  </a:cubicBezTo>
                  <a:lnTo>
                    <a:pt x="119669" y="2424"/>
                  </a:lnTo>
                  <a:cubicBezTo>
                    <a:pt x="119669" y="2424"/>
                    <a:pt x="119669" y="2450"/>
                    <a:pt x="119695" y="2450"/>
                  </a:cubicBezTo>
                  <a:cubicBezTo>
                    <a:pt x="119747" y="2450"/>
                    <a:pt x="119772" y="2450"/>
                    <a:pt x="119772" y="2347"/>
                  </a:cubicBezTo>
                  <a:cubicBezTo>
                    <a:pt x="119772" y="2321"/>
                    <a:pt x="119747" y="2295"/>
                    <a:pt x="119695" y="2270"/>
                  </a:cubicBezTo>
                  <a:cubicBezTo>
                    <a:pt x="119695" y="2270"/>
                    <a:pt x="119669" y="2270"/>
                    <a:pt x="119669" y="2244"/>
                  </a:cubicBezTo>
                  <a:lnTo>
                    <a:pt x="119669" y="2166"/>
                  </a:lnTo>
                  <a:cubicBezTo>
                    <a:pt x="119695" y="2141"/>
                    <a:pt x="119747" y="2115"/>
                    <a:pt x="119747" y="2089"/>
                  </a:cubicBezTo>
                  <a:cubicBezTo>
                    <a:pt x="119772" y="2037"/>
                    <a:pt x="119798" y="1986"/>
                    <a:pt x="119772" y="1909"/>
                  </a:cubicBezTo>
                  <a:cubicBezTo>
                    <a:pt x="119772" y="1883"/>
                    <a:pt x="119772" y="1857"/>
                    <a:pt x="119772" y="1831"/>
                  </a:cubicBezTo>
                  <a:cubicBezTo>
                    <a:pt x="119798" y="1805"/>
                    <a:pt x="119824" y="1780"/>
                    <a:pt x="119772" y="1754"/>
                  </a:cubicBezTo>
                  <a:cubicBezTo>
                    <a:pt x="119772" y="1702"/>
                    <a:pt x="119747" y="1651"/>
                    <a:pt x="119695" y="1625"/>
                  </a:cubicBezTo>
                  <a:cubicBezTo>
                    <a:pt x="119695" y="1612"/>
                    <a:pt x="119688" y="1605"/>
                    <a:pt x="119682" y="1605"/>
                  </a:cubicBezTo>
                  <a:cubicBezTo>
                    <a:pt x="119676" y="1605"/>
                    <a:pt x="119669" y="1612"/>
                    <a:pt x="119669" y="1625"/>
                  </a:cubicBezTo>
                  <a:lnTo>
                    <a:pt x="119592" y="1573"/>
                  </a:lnTo>
                  <a:cubicBezTo>
                    <a:pt x="119592" y="1444"/>
                    <a:pt x="119592" y="1341"/>
                    <a:pt x="119618" y="1212"/>
                  </a:cubicBezTo>
                  <a:cubicBezTo>
                    <a:pt x="119643" y="1161"/>
                    <a:pt x="119643" y="1083"/>
                    <a:pt x="119643" y="1032"/>
                  </a:cubicBezTo>
                  <a:cubicBezTo>
                    <a:pt x="119643" y="980"/>
                    <a:pt x="119669" y="954"/>
                    <a:pt x="119695" y="954"/>
                  </a:cubicBezTo>
                  <a:cubicBezTo>
                    <a:pt x="119695" y="954"/>
                    <a:pt x="119721" y="980"/>
                    <a:pt x="119721" y="1006"/>
                  </a:cubicBezTo>
                  <a:cubicBezTo>
                    <a:pt x="119695" y="1032"/>
                    <a:pt x="119695" y="1083"/>
                    <a:pt x="119695" y="1135"/>
                  </a:cubicBezTo>
                  <a:cubicBezTo>
                    <a:pt x="119695" y="1153"/>
                    <a:pt x="119695" y="1171"/>
                    <a:pt x="119713" y="1171"/>
                  </a:cubicBezTo>
                  <a:cubicBezTo>
                    <a:pt x="119721" y="1171"/>
                    <a:pt x="119731" y="1168"/>
                    <a:pt x="119747" y="1161"/>
                  </a:cubicBezTo>
                  <a:cubicBezTo>
                    <a:pt x="119772" y="1135"/>
                    <a:pt x="119824" y="1109"/>
                    <a:pt x="119824" y="1057"/>
                  </a:cubicBezTo>
                  <a:cubicBezTo>
                    <a:pt x="119824" y="1032"/>
                    <a:pt x="119817" y="1025"/>
                    <a:pt x="119808" y="1025"/>
                  </a:cubicBezTo>
                  <a:cubicBezTo>
                    <a:pt x="119798" y="1025"/>
                    <a:pt x="119785" y="1032"/>
                    <a:pt x="119772" y="1032"/>
                  </a:cubicBezTo>
                  <a:cubicBezTo>
                    <a:pt x="119772" y="954"/>
                    <a:pt x="119747" y="877"/>
                    <a:pt x="119824" y="800"/>
                  </a:cubicBezTo>
                  <a:cubicBezTo>
                    <a:pt x="119824" y="800"/>
                    <a:pt x="119824" y="774"/>
                    <a:pt x="119824" y="748"/>
                  </a:cubicBezTo>
                  <a:cubicBezTo>
                    <a:pt x="119798" y="696"/>
                    <a:pt x="119850" y="645"/>
                    <a:pt x="119875" y="619"/>
                  </a:cubicBezTo>
                  <a:lnTo>
                    <a:pt x="119875" y="542"/>
                  </a:lnTo>
                  <a:cubicBezTo>
                    <a:pt x="119901" y="542"/>
                    <a:pt x="119927" y="516"/>
                    <a:pt x="119927" y="516"/>
                  </a:cubicBezTo>
                  <a:lnTo>
                    <a:pt x="119927" y="490"/>
                  </a:lnTo>
                  <a:cubicBezTo>
                    <a:pt x="119927" y="464"/>
                    <a:pt x="119953" y="438"/>
                    <a:pt x="119953" y="387"/>
                  </a:cubicBezTo>
                  <a:lnTo>
                    <a:pt x="119953" y="361"/>
                  </a:lnTo>
                  <a:cubicBezTo>
                    <a:pt x="119953" y="335"/>
                    <a:pt x="119927" y="309"/>
                    <a:pt x="119927" y="284"/>
                  </a:cubicBezTo>
                  <a:lnTo>
                    <a:pt x="119927" y="232"/>
                  </a:lnTo>
                  <a:cubicBezTo>
                    <a:pt x="119912" y="186"/>
                    <a:pt x="119887" y="176"/>
                    <a:pt x="119858" y="176"/>
                  </a:cubicBezTo>
                  <a:cubicBezTo>
                    <a:pt x="119839" y="176"/>
                    <a:pt x="119819" y="181"/>
                    <a:pt x="119798" y="181"/>
                  </a:cubicBezTo>
                  <a:cubicBezTo>
                    <a:pt x="119824" y="181"/>
                    <a:pt x="119824" y="155"/>
                    <a:pt x="119798" y="155"/>
                  </a:cubicBezTo>
                  <a:lnTo>
                    <a:pt x="119824" y="103"/>
                  </a:lnTo>
                  <a:lnTo>
                    <a:pt x="119901" y="103"/>
                  </a:lnTo>
                  <a:cubicBezTo>
                    <a:pt x="119914" y="116"/>
                    <a:pt x="119927" y="123"/>
                    <a:pt x="119937" y="123"/>
                  </a:cubicBezTo>
                  <a:cubicBezTo>
                    <a:pt x="119946" y="123"/>
                    <a:pt x="119953" y="116"/>
                    <a:pt x="119953" y="103"/>
                  </a:cubicBezTo>
                  <a:lnTo>
                    <a:pt x="126168" y="103"/>
                  </a:lnTo>
                  <a:lnTo>
                    <a:pt x="126168" y="0"/>
                  </a:lnTo>
                  <a:close/>
                </a:path>
              </a:pathLst>
            </a:custGeom>
            <a:solidFill>
              <a:schemeClr val="dk1"/>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4" name="Google Shape;1444;p63"/>
            <p:cNvSpPr/>
            <p:nvPr/>
          </p:nvSpPr>
          <p:spPr>
            <a:xfrm>
              <a:off x="5350675" y="1278125"/>
              <a:ext cx="650" cy="25"/>
            </a:xfrm>
            <a:custGeom>
              <a:rect b="b" l="l" r="r" t="t"/>
              <a:pathLst>
                <a:path extrusionOk="0" h="1" w="26">
                  <a:moveTo>
                    <a:pt x="0" y="1"/>
                  </a:moveTo>
                  <a:lnTo>
                    <a:pt x="26" y="1"/>
                  </a:lnTo>
                  <a:lnTo>
                    <a:pt x="26"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5" name="Google Shape;1445;p63"/>
            <p:cNvSpPr/>
            <p:nvPr/>
          </p:nvSpPr>
          <p:spPr>
            <a:xfrm>
              <a:off x="5348075" y="1076325"/>
              <a:ext cx="25" cy="0"/>
            </a:xfrm>
            <a:custGeom>
              <a:rect b="b" l="l" r="r" t="t"/>
              <a:pathLst>
                <a:path extrusionOk="0" h="120000"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6" name="Google Shape;1446;p63"/>
            <p:cNvSpPr/>
            <p:nvPr/>
          </p:nvSpPr>
          <p:spPr>
            <a:xfrm>
              <a:off x="5340350" y="965400"/>
              <a:ext cx="25" cy="675"/>
            </a:xfrm>
            <a:custGeom>
              <a:rect b="b" l="l" r="r" t="t"/>
              <a:pathLst>
                <a:path extrusionOk="0" h="27" w="1">
                  <a:moveTo>
                    <a:pt x="0" y="1"/>
                  </a:moveTo>
                  <a:lnTo>
                    <a:pt x="0" y="1"/>
                  </a:lnTo>
                  <a:lnTo>
                    <a:pt x="0" y="27"/>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7" name="Google Shape;1447;p63"/>
            <p:cNvSpPr/>
            <p:nvPr/>
          </p:nvSpPr>
          <p:spPr>
            <a:xfrm>
              <a:off x="5332600" y="959600"/>
              <a:ext cx="25" cy="25"/>
            </a:xfrm>
            <a:custGeom>
              <a:rect b="b" l="l" r="r" t="t"/>
              <a:pathLst>
                <a:path extrusionOk="0" h="1" w="1">
                  <a:moveTo>
                    <a:pt x="1" y="1"/>
                  </a:moveTo>
                  <a:lnTo>
                    <a:pt x="1"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8" name="Google Shape;1448;p63"/>
            <p:cNvSpPr/>
            <p:nvPr/>
          </p:nvSpPr>
          <p:spPr>
            <a:xfrm>
              <a:off x="5352600" y="1047950"/>
              <a:ext cx="25" cy="25"/>
            </a:xfrm>
            <a:custGeom>
              <a:rect b="b" l="l" r="r" t="t"/>
              <a:pathLst>
                <a:path extrusionOk="0" h="1" w="1">
                  <a:moveTo>
                    <a:pt x="0"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49" name="Google Shape;1449;p63"/>
            <p:cNvSpPr/>
            <p:nvPr/>
          </p:nvSpPr>
          <p:spPr>
            <a:xfrm>
              <a:off x="5320350" y="3915225"/>
              <a:ext cx="25" cy="25"/>
            </a:xfrm>
            <a:custGeom>
              <a:rect b="b" l="l" r="r" t="t"/>
              <a:pathLst>
                <a:path extrusionOk="0" h="1" w="1">
                  <a:moveTo>
                    <a:pt x="1" y="1"/>
                  </a:moveTo>
                  <a:lnTo>
                    <a:pt x="1" y="1"/>
                  </a:lnTo>
                  <a:lnTo>
                    <a:pt x="1"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50" name="Google Shape;1450;p63"/>
            <p:cNvSpPr/>
            <p:nvPr/>
          </p:nvSpPr>
          <p:spPr>
            <a:xfrm>
              <a:off x="5347450" y="5303425"/>
              <a:ext cx="25" cy="25"/>
            </a:xfrm>
            <a:custGeom>
              <a:rect b="b" l="l" r="r" t="t"/>
              <a:pathLst>
                <a:path extrusionOk="0" h="1" w="1">
                  <a:moveTo>
                    <a:pt x="0"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51" name="Google Shape;1451;p63"/>
            <p:cNvSpPr/>
            <p:nvPr/>
          </p:nvSpPr>
          <p:spPr>
            <a:xfrm>
              <a:off x="5331325" y="1690775"/>
              <a:ext cx="25" cy="25"/>
            </a:xfrm>
            <a:custGeom>
              <a:rect b="b" l="l" r="r" t="t"/>
              <a:pathLst>
                <a:path extrusionOk="0" h="1" w="1">
                  <a:moveTo>
                    <a:pt x="0" y="1"/>
                  </a:moveTo>
                  <a:lnTo>
                    <a:pt x="0"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52" name="Google Shape;1452;p63"/>
            <p:cNvSpPr/>
            <p:nvPr/>
          </p:nvSpPr>
          <p:spPr>
            <a:xfrm>
              <a:off x="5363550" y="1087925"/>
              <a:ext cx="25" cy="25"/>
            </a:xfrm>
            <a:custGeom>
              <a:rect b="b" l="l" r="r" t="t"/>
              <a:pathLst>
                <a:path extrusionOk="0" h="1"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53" name="Google Shape;1453;p63"/>
            <p:cNvSpPr/>
            <p:nvPr/>
          </p:nvSpPr>
          <p:spPr>
            <a:xfrm>
              <a:off x="5372575" y="1076950"/>
              <a:ext cx="25" cy="25"/>
            </a:xfrm>
            <a:custGeom>
              <a:rect b="b" l="l" r="r" t="t"/>
              <a:pathLst>
                <a:path extrusionOk="0" h="1" w="1">
                  <a:moveTo>
                    <a:pt x="1" y="1"/>
                  </a:moveTo>
                  <a:lnTo>
                    <a:pt x="1" y="1"/>
                  </a:ln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54" name="Google Shape;1454;p63"/>
            <p:cNvSpPr/>
            <p:nvPr/>
          </p:nvSpPr>
          <p:spPr>
            <a:xfrm>
              <a:off x="5323575" y="4977175"/>
              <a:ext cx="25" cy="25"/>
            </a:xfrm>
            <a:custGeom>
              <a:rect b="b" l="l" r="r" t="t"/>
              <a:pathLst>
                <a:path extrusionOk="0" h="1"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55" name="Google Shape;1455;p63"/>
            <p:cNvSpPr/>
            <p:nvPr/>
          </p:nvSpPr>
          <p:spPr>
            <a:xfrm>
              <a:off x="5249425" y="874500"/>
              <a:ext cx="25" cy="25"/>
            </a:xfrm>
            <a:custGeom>
              <a:rect b="b" l="l" r="r" t="t"/>
              <a:pathLst>
                <a:path extrusionOk="0" h="1" w="1">
                  <a:moveTo>
                    <a:pt x="1" y="0"/>
                  </a:move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56" name="Google Shape;1456;p63"/>
            <p:cNvSpPr/>
            <p:nvPr/>
          </p:nvSpPr>
          <p:spPr>
            <a:xfrm>
              <a:off x="5313275" y="653350"/>
              <a:ext cx="650" cy="1300"/>
            </a:xfrm>
            <a:custGeom>
              <a:rect b="b" l="l" r="r" t="t"/>
              <a:pathLst>
                <a:path extrusionOk="0" h="52" w="26">
                  <a:moveTo>
                    <a:pt x="26" y="0"/>
                  </a:moveTo>
                  <a:cubicBezTo>
                    <a:pt x="26" y="0"/>
                    <a:pt x="0" y="52"/>
                    <a:pt x="0" y="52"/>
                  </a:cubicBezTo>
                  <a:lnTo>
                    <a:pt x="0" y="52"/>
                  </a:lnTo>
                  <a:cubicBezTo>
                    <a:pt x="0" y="52"/>
                    <a:pt x="26" y="0"/>
                    <a:pt x="26" y="0"/>
                  </a:cubicBezTo>
                  <a:close/>
                </a:path>
              </a:pathLst>
            </a:custGeom>
            <a:solidFill>
              <a:srgbClr val="142328"/>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1457" name="Google Shape;1457;p63"/>
          <p:cNvSpPr txBox="1"/>
          <p:nvPr>
            <p:ph type="title"/>
          </p:nvPr>
        </p:nvSpPr>
        <p:spPr>
          <a:xfrm>
            <a:off x="3048000" y="1704000"/>
            <a:ext cx="3048000" cy="17355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1pPr>
            <a:lvl2pPr lvl="1"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2pPr>
            <a:lvl3pPr lvl="2"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3pPr>
            <a:lvl4pPr lvl="3"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4pPr>
            <a:lvl5pPr lvl="4"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5pPr>
            <a:lvl6pPr lvl="5"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6pPr>
            <a:lvl7pPr lvl="6"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7pPr>
            <a:lvl8pPr lvl="7"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8pPr>
            <a:lvl9pPr lvl="8" algn="ctr">
              <a:lnSpc>
                <a:spcPct val="90000"/>
              </a:lnSpc>
              <a:spcBef>
                <a:spcPts val="0"/>
              </a:spcBef>
              <a:spcAft>
                <a:spcPts val="0"/>
              </a:spcAft>
              <a:buSzPts val="3400"/>
              <a:buNone/>
              <a:defRPr sz="3400">
                <a:solidFill>
                  <a:schemeClr val="lt1"/>
                </a:solidFill>
                <a:latin typeface="Helvetica Neue"/>
                <a:ea typeface="Helvetica Neue"/>
                <a:cs typeface="Helvetica Neue"/>
                <a:sym typeface="Helvetica Neue"/>
              </a:defRPr>
            </a:lvl9pPr>
          </a:lstStyle>
          <a:p/>
        </p:txBody>
      </p:sp>
      <p:sp>
        <p:nvSpPr>
          <p:cNvPr id="1458" name="Google Shape;1458;p63"/>
          <p:cNvSpPr txBox="1"/>
          <p:nvPr>
            <p:ph idx="2" type="subTitle"/>
          </p:nvPr>
        </p:nvSpPr>
        <p:spPr>
          <a:xfrm>
            <a:off x="3036375" y="3979750"/>
            <a:ext cx="3047700" cy="4224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1300"/>
              <a:buNone/>
              <a:defRPr sz="1100">
                <a:solidFill>
                  <a:schemeClr val="lt1"/>
                </a:solidFill>
                <a:latin typeface="Helvetica Neue Light"/>
                <a:ea typeface="Helvetica Neue Light"/>
                <a:cs typeface="Helvetica Neue Light"/>
                <a:sym typeface="Helvetica Neue Light"/>
              </a:defRPr>
            </a:lvl1pPr>
            <a:lvl2pPr lvl="1"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2pPr>
            <a:lvl3pPr lvl="2"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3pPr>
            <a:lvl4pPr lvl="3"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4pPr>
            <a:lvl5pPr lvl="4"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5pPr>
            <a:lvl6pPr lvl="5"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6pPr>
            <a:lvl7pPr lvl="6"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7pPr>
            <a:lvl8pPr lvl="7" algn="l">
              <a:lnSpc>
                <a:spcPct val="100000"/>
              </a:lnSpc>
              <a:spcBef>
                <a:spcPts val="600"/>
              </a:spcBef>
              <a:spcAft>
                <a:spcPts val="0"/>
              </a:spcAft>
              <a:buSzPts val="1300"/>
              <a:buNone/>
              <a:defRPr sz="1100">
                <a:solidFill>
                  <a:schemeClr val="lt1"/>
                </a:solidFill>
                <a:latin typeface="Helvetica Neue Light"/>
                <a:ea typeface="Helvetica Neue Light"/>
                <a:cs typeface="Helvetica Neue Light"/>
                <a:sym typeface="Helvetica Neue Light"/>
              </a:defRPr>
            </a:lvl8pPr>
            <a:lvl9pPr lvl="8" algn="l">
              <a:lnSpc>
                <a:spcPct val="100000"/>
              </a:lnSpc>
              <a:spcBef>
                <a:spcPts val="600"/>
              </a:spcBef>
              <a:spcAft>
                <a:spcPts val="600"/>
              </a:spcAft>
              <a:buSzPts val="1300"/>
              <a:buNone/>
              <a:defRPr sz="1100">
                <a:solidFill>
                  <a:schemeClr val="lt1"/>
                </a:solidFill>
                <a:latin typeface="Helvetica Neue Light"/>
                <a:ea typeface="Helvetica Neue Light"/>
                <a:cs typeface="Helvetica Neue Light"/>
                <a:sym typeface="Helvetica Neue Light"/>
              </a:defRPr>
            </a:lvl9pPr>
          </a:lstStyle>
          <a:p/>
        </p:txBody>
      </p:sp>
      <p:pic>
        <p:nvPicPr>
          <p:cNvPr id="1459" name="Google Shape;1459;p63"/>
          <p:cNvPicPr preferRelativeResize="0"/>
          <p:nvPr/>
        </p:nvPicPr>
        <p:blipFill rotWithShape="1">
          <a:blip r:embed="rId2">
            <a:alphaModFix/>
          </a:blip>
          <a:srcRect b="0" l="0" r="0" t="0"/>
          <a:stretch/>
        </p:blipFill>
        <p:spPr>
          <a:xfrm>
            <a:off x="4062047" y="-14672"/>
            <a:ext cx="1019906" cy="1074727"/>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60" name="Shape 1460"/>
        <p:cNvGrpSpPr/>
        <p:nvPr/>
      </p:nvGrpSpPr>
      <p:grpSpPr>
        <a:xfrm>
          <a:off x="0" y="0"/>
          <a:ext cx="0" cy="0"/>
          <a:chOff x="0" y="0"/>
          <a:chExt cx="0" cy="0"/>
        </a:xfrm>
      </p:grpSpPr>
      <p:sp>
        <p:nvSpPr>
          <p:cNvPr id="1461" name="Google Shape;1461;p64"/>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5200"/>
              <a:buFont typeface="Helvetica Neue"/>
              <a:buChar char="●"/>
              <a:defRPr sz="5200">
                <a:latin typeface="Helvetica Neue"/>
                <a:ea typeface="Helvetica Neue"/>
                <a:cs typeface="Helvetica Neue"/>
                <a:sym typeface="Helvetica Neue"/>
              </a:defRPr>
            </a:lvl1pPr>
            <a:lvl2pPr lvl="1" algn="ctr">
              <a:lnSpc>
                <a:spcPct val="100000"/>
              </a:lnSpc>
              <a:spcBef>
                <a:spcPts val="0"/>
              </a:spcBef>
              <a:spcAft>
                <a:spcPts val="0"/>
              </a:spcAft>
              <a:buSzPts val="5200"/>
              <a:buChar char="○"/>
              <a:defRPr sz="5200"/>
            </a:lvl2pPr>
            <a:lvl3pPr lvl="2" algn="ctr">
              <a:lnSpc>
                <a:spcPct val="100000"/>
              </a:lnSpc>
              <a:spcBef>
                <a:spcPts val="0"/>
              </a:spcBef>
              <a:spcAft>
                <a:spcPts val="0"/>
              </a:spcAft>
              <a:buSzPts val="5200"/>
              <a:buChar char="■"/>
              <a:defRPr sz="5200"/>
            </a:lvl3pPr>
            <a:lvl4pPr lvl="3" algn="ctr">
              <a:lnSpc>
                <a:spcPct val="100000"/>
              </a:lnSpc>
              <a:spcBef>
                <a:spcPts val="0"/>
              </a:spcBef>
              <a:spcAft>
                <a:spcPts val="0"/>
              </a:spcAft>
              <a:buSzPts val="5200"/>
              <a:buChar char="●"/>
              <a:defRPr sz="5200"/>
            </a:lvl4pPr>
            <a:lvl5pPr lvl="4" algn="ctr">
              <a:lnSpc>
                <a:spcPct val="100000"/>
              </a:lnSpc>
              <a:spcBef>
                <a:spcPts val="0"/>
              </a:spcBef>
              <a:spcAft>
                <a:spcPts val="0"/>
              </a:spcAft>
              <a:buSzPts val="5200"/>
              <a:buChar char="○"/>
              <a:defRPr sz="5200"/>
            </a:lvl5pPr>
            <a:lvl6pPr lvl="5" algn="ctr">
              <a:lnSpc>
                <a:spcPct val="100000"/>
              </a:lnSpc>
              <a:spcBef>
                <a:spcPts val="0"/>
              </a:spcBef>
              <a:spcAft>
                <a:spcPts val="0"/>
              </a:spcAft>
              <a:buSzPts val="5200"/>
              <a:buChar char="■"/>
              <a:defRPr sz="5200"/>
            </a:lvl6pPr>
            <a:lvl7pPr lvl="6" algn="ctr">
              <a:lnSpc>
                <a:spcPct val="100000"/>
              </a:lnSpc>
              <a:spcBef>
                <a:spcPts val="0"/>
              </a:spcBef>
              <a:spcAft>
                <a:spcPts val="0"/>
              </a:spcAft>
              <a:buSzPts val="5200"/>
              <a:buChar char="●"/>
              <a:defRPr sz="5200"/>
            </a:lvl7pPr>
            <a:lvl8pPr lvl="7" algn="ctr">
              <a:lnSpc>
                <a:spcPct val="100000"/>
              </a:lnSpc>
              <a:spcBef>
                <a:spcPts val="0"/>
              </a:spcBef>
              <a:spcAft>
                <a:spcPts val="0"/>
              </a:spcAft>
              <a:buSzPts val="5200"/>
              <a:buChar char="○"/>
              <a:defRPr sz="5200"/>
            </a:lvl8pPr>
            <a:lvl9pPr lvl="8" algn="ctr">
              <a:lnSpc>
                <a:spcPct val="100000"/>
              </a:lnSpc>
              <a:spcBef>
                <a:spcPts val="0"/>
              </a:spcBef>
              <a:spcAft>
                <a:spcPts val="0"/>
              </a:spcAft>
              <a:buSzPts val="5200"/>
              <a:buChar char="■"/>
              <a:defRPr sz="5200"/>
            </a:lvl9pPr>
          </a:lstStyle>
          <a:p/>
        </p:txBody>
      </p:sp>
      <p:sp>
        <p:nvSpPr>
          <p:cNvPr id="1462" name="Google Shape;1462;p64"/>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Clr>
                <a:srgbClr val="000000"/>
              </a:buClr>
              <a:buSzPts val="2800"/>
              <a:buFont typeface="Helvetica Neue"/>
              <a:buNone/>
              <a:defRPr sz="2800">
                <a:solidFill>
                  <a:srgbClr val="000000"/>
                </a:solidFill>
                <a:latin typeface="Helvetica Neue"/>
                <a:ea typeface="Helvetica Neue"/>
                <a:cs typeface="Helvetica Neue"/>
                <a:sym typeface="Helvetica Neue"/>
              </a:defRPr>
            </a:lvl1pPr>
            <a:lvl2pPr lvl="1" algn="ctr">
              <a:lnSpc>
                <a:spcPct val="100000"/>
              </a:lnSpc>
              <a:spcBef>
                <a:spcPts val="300"/>
              </a:spcBef>
              <a:spcAft>
                <a:spcPts val="0"/>
              </a:spcAft>
              <a:buSzPts val="2800"/>
              <a:buNone/>
              <a:defRPr sz="2800"/>
            </a:lvl2pPr>
            <a:lvl3pPr lvl="2" algn="ctr">
              <a:lnSpc>
                <a:spcPct val="100000"/>
              </a:lnSpc>
              <a:spcBef>
                <a:spcPts val="300"/>
              </a:spcBef>
              <a:spcAft>
                <a:spcPts val="0"/>
              </a:spcAft>
              <a:buSzPts val="2800"/>
              <a:buNone/>
              <a:defRPr sz="2800"/>
            </a:lvl3pPr>
            <a:lvl4pPr lvl="3" algn="ctr">
              <a:lnSpc>
                <a:spcPct val="100000"/>
              </a:lnSpc>
              <a:spcBef>
                <a:spcPts val="300"/>
              </a:spcBef>
              <a:spcAft>
                <a:spcPts val="0"/>
              </a:spcAft>
              <a:buSzPts val="2800"/>
              <a:buNone/>
              <a:defRPr sz="2800"/>
            </a:lvl4pPr>
            <a:lvl5pPr lvl="4" algn="ctr">
              <a:lnSpc>
                <a:spcPct val="100000"/>
              </a:lnSpc>
              <a:spcBef>
                <a:spcPts val="300"/>
              </a:spcBef>
              <a:spcAft>
                <a:spcPts val="0"/>
              </a:spcAft>
              <a:buSzPts val="2800"/>
              <a:buNone/>
              <a:defRPr sz="2800"/>
            </a:lvl5pPr>
            <a:lvl6pPr lvl="5" algn="ctr">
              <a:lnSpc>
                <a:spcPct val="100000"/>
              </a:lnSpc>
              <a:spcBef>
                <a:spcPts val="300"/>
              </a:spcBef>
              <a:spcAft>
                <a:spcPts val="0"/>
              </a:spcAft>
              <a:buSzPts val="2800"/>
              <a:buNone/>
              <a:defRPr sz="2800"/>
            </a:lvl6pPr>
            <a:lvl7pPr lvl="6" algn="ctr">
              <a:lnSpc>
                <a:spcPct val="100000"/>
              </a:lnSpc>
              <a:spcBef>
                <a:spcPts val="300"/>
              </a:spcBef>
              <a:spcAft>
                <a:spcPts val="0"/>
              </a:spcAft>
              <a:buSzPts val="2800"/>
              <a:buNone/>
              <a:defRPr sz="2800"/>
            </a:lvl7pPr>
            <a:lvl8pPr lvl="7" algn="ctr">
              <a:lnSpc>
                <a:spcPct val="100000"/>
              </a:lnSpc>
              <a:spcBef>
                <a:spcPts val="300"/>
              </a:spcBef>
              <a:spcAft>
                <a:spcPts val="0"/>
              </a:spcAft>
              <a:buSzPts val="2800"/>
              <a:buNone/>
              <a:defRPr sz="2800"/>
            </a:lvl8pPr>
            <a:lvl9pPr lvl="8" algn="ctr">
              <a:lnSpc>
                <a:spcPct val="100000"/>
              </a:lnSpc>
              <a:spcBef>
                <a:spcPts val="300"/>
              </a:spcBef>
              <a:spcAft>
                <a:spcPts val="0"/>
              </a:spcAft>
              <a:buSzPts val="2800"/>
              <a:buNone/>
              <a:defRPr sz="2800"/>
            </a:lvl9pPr>
          </a:lstStyle>
          <a:p/>
        </p:txBody>
      </p:sp>
      <p:sp>
        <p:nvSpPr>
          <p:cNvPr id="1463" name="Google Shape;1463;p64"/>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1" showMasterSp="0">
  <p:cSld name="Body 1">
    <p:spTree>
      <p:nvGrpSpPr>
        <p:cNvPr id="1464" name="Shape 1464"/>
        <p:cNvGrpSpPr/>
        <p:nvPr/>
      </p:nvGrpSpPr>
      <p:grpSpPr>
        <a:xfrm>
          <a:off x="0" y="0"/>
          <a:ext cx="0" cy="0"/>
          <a:chOff x="0" y="0"/>
          <a:chExt cx="0" cy="0"/>
        </a:xfrm>
      </p:grpSpPr>
      <p:sp>
        <p:nvSpPr>
          <p:cNvPr id="1465" name="Google Shape;1465;p65"/>
          <p:cNvSpPr txBox="1"/>
          <p:nvPr>
            <p:ph idx="1" type="body"/>
          </p:nvPr>
        </p:nvSpPr>
        <p:spPr>
          <a:xfrm>
            <a:off x="883743" y="1629384"/>
            <a:ext cx="3459600" cy="3023700"/>
          </a:xfrm>
          <a:prstGeom prst="rect">
            <a:avLst/>
          </a:prstGeom>
          <a:noFill/>
          <a:ln>
            <a:noFill/>
          </a:ln>
        </p:spPr>
        <p:txBody>
          <a:bodyPr anchorCtr="0" anchor="t" bIns="0" lIns="0" spcFirstLastPara="1" rIns="0" wrap="square" tIns="0">
            <a:noAutofit/>
          </a:bodyPr>
          <a:lstStyle>
            <a:lvl1pPr indent="-228600" lvl="0" marL="4572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1pPr>
            <a:lvl2pPr indent="-228600" lvl="1" marL="9144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2pPr>
            <a:lvl3pPr indent="-228600" lvl="2" marL="13716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3pPr>
            <a:lvl4pPr indent="-228600" lvl="3" marL="18288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4pPr>
            <a:lvl5pPr indent="-228600" lvl="4" marL="22860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5pPr>
            <a:lvl6pPr indent="-228600" lvl="5" marL="2743200" marR="0" algn="ctr">
              <a:lnSpc>
                <a:spcPct val="100000"/>
              </a:lnSpc>
              <a:spcBef>
                <a:spcPts val="0"/>
              </a:spcBef>
              <a:spcAft>
                <a:spcPts val="0"/>
              </a:spcAft>
              <a:buClr>
                <a:srgbClr val="000000"/>
              </a:buClr>
              <a:buSzPts val="1300"/>
              <a:buFont typeface="Helvetica Neue"/>
              <a:buNone/>
              <a:defRPr b="0" i="0" sz="1700" u="none" cap="none" strike="noStrike">
                <a:solidFill>
                  <a:srgbClr val="000000"/>
                </a:solidFill>
                <a:latin typeface="Helvetica Neue"/>
                <a:ea typeface="Helvetica Neue"/>
                <a:cs typeface="Helvetica Neue"/>
                <a:sym typeface="Helvetica Neue"/>
              </a:defRPr>
            </a:lvl6pPr>
            <a:lvl7pPr indent="-228600" lvl="6" marL="3200400" marR="0" algn="ctr">
              <a:lnSpc>
                <a:spcPct val="100000"/>
              </a:lnSpc>
              <a:spcBef>
                <a:spcPts val="0"/>
              </a:spcBef>
              <a:spcAft>
                <a:spcPts val="0"/>
              </a:spcAft>
              <a:buClr>
                <a:srgbClr val="000000"/>
              </a:buClr>
              <a:buSzPts val="1300"/>
              <a:buFont typeface="Helvetica Neue"/>
              <a:buNone/>
              <a:defRPr b="0" i="0" sz="1700" u="none" cap="none" strike="noStrike">
                <a:solidFill>
                  <a:srgbClr val="000000"/>
                </a:solidFill>
                <a:latin typeface="Helvetica Neue"/>
                <a:ea typeface="Helvetica Neue"/>
                <a:cs typeface="Helvetica Neue"/>
                <a:sym typeface="Helvetica Neue"/>
              </a:defRPr>
            </a:lvl7pPr>
            <a:lvl8pPr indent="-228600" lvl="7" marL="3657600" marR="0" algn="ctr">
              <a:lnSpc>
                <a:spcPct val="100000"/>
              </a:lnSpc>
              <a:spcBef>
                <a:spcPts val="0"/>
              </a:spcBef>
              <a:spcAft>
                <a:spcPts val="0"/>
              </a:spcAft>
              <a:buClr>
                <a:srgbClr val="000000"/>
              </a:buClr>
              <a:buSzPts val="1300"/>
              <a:buFont typeface="Helvetica Neue"/>
              <a:buNone/>
              <a:defRPr b="0" i="0" sz="1700" u="none" cap="none" strike="noStrike">
                <a:solidFill>
                  <a:srgbClr val="000000"/>
                </a:solidFill>
                <a:latin typeface="Helvetica Neue"/>
                <a:ea typeface="Helvetica Neue"/>
                <a:cs typeface="Helvetica Neue"/>
                <a:sym typeface="Helvetica Neue"/>
              </a:defRPr>
            </a:lvl8pPr>
            <a:lvl9pPr indent="-228600" lvl="8" marL="4114800" marR="0" algn="ctr">
              <a:lnSpc>
                <a:spcPct val="100000"/>
              </a:lnSpc>
              <a:spcBef>
                <a:spcPts val="0"/>
              </a:spcBef>
              <a:spcAft>
                <a:spcPts val="0"/>
              </a:spcAft>
              <a:buClr>
                <a:srgbClr val="000000"/>
              </a:buClr>
              <a:buSzPts val="1300"/>
              <a:buFont typeface="Helvetica Neue"/>
              <a:buNone/>
              <a:defRPr b="0" i="0" sz="1700" u="none" cap="none" strike="noStrike">
                <a:solidFill>
                  <a:srgbClr val="000000"/>
                </a:solidFill>
                <a:latin typeface="Helvetica Neue"/>
                <a:ea typeface="Helvetica Neue"/>
                <a:cs typeface="Helvetica Neue"/>
                <a:sym typeface="Helvetica Neue"/>
              </a:defRPr>
            </a:lvl9pPr>
          </a:lstStyle>
          <a:p/>
        </p:txBody>
      </p:sp>
      <p:sp>
        <p:nvSpPr>
          <p:cNvPr id="1466" name="Google Shape;1466;p65"/>
          <p:cNvSpPr txBox="1"/>
          <p:nvPr>
            <p:ph type="title"/>
          </p:nvPr>
        </p:nvSpPr>
        <p:spPr>
          <a:xfrm>
            <a:off x="874603" y="437137"/>
            <a:ext cx="5848800" cy="430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0000"/>
              </a:buClr>
              <a:buSzPts val="500"/>
              <a:buFont typeface="Helvetica Neue"/>
              <a:buNone/>
              <a:defRPr b="0" i="0" sz="26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5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467" name="Google Shape;1467;p65"/>
          <p:cNvSpPr txBox="1"/>
          <p:nvPr>
            <p:ph idx="12" type="sldNum"/>
          </p:nvPr>
        </p:nvSpPr>
        <p:spPr>
          <a:xfrm>
            <a:off x="4419600" y="4629150"/>
            <a:ext cx="2133600" cy="276300"/>
          </a:xfrm>
          <a:prstGeom prst="rect">
            <a:avLst/>
          </a:prstGeom>
          <a:noFill/>
          <a:ln>
            <a:noFill/>
          </a:ln>
        </p:spPr>
        <p:txBody>
          <a:bodyPr anchorCtr="0" anchor="ctr" bIns="17150" lIns="17150" spcFirstLastPara="1" rIns="17150" wrap="square" tIns="17150">
            <a:noAutofit/>
          </a:bodyPr>
          <a:lstStyle>
            <a:lvl1pPr indent="0" lvl="0" marL="0" marR="0" algn="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 title-dark 3">
  <p:cSld name="TITLE_1_7">
    <p:bg>
      <p:bgPr>
        <a:solidFill>
          <a:srgbClr val="000000"/>
        </a:solidFill>
      </p:bgPr>
    </p:bg>
    <p:spTree>
      <p:nvGrpSpPr>
        <p:cNvPr id="1468" name="Shape 1468"/>
        <p:cNvGrpSpPr/>
        <p:nvPr/>
      </p:nvGrpSpPr>
      <p:grpSpPr>
        <a:xfrm>
          <a:off x="0" y="0"/>
          <a:ext cx="0" cy="0"/>
          <a:chOff x="0" y="0"/>
          <a:chExt cx="0" cy="0"/>
        </a:xfrm>
      </p:grpSpPr>
      <p:sp>
        <p:nvSpPr>
          <p:cNvPr id="1469" name="Google Shape;1469;p66"/>
          <p:cNvSpPr txBox="1"/>
          <p:nvPr>
            <p:ph type="title"/>
          </p:nvPr>
        </p:nvSpPr>
        <p:spPr>
          <a:xfrm>
            <a:off x="311700" y="1042650"/>
            <a:ext cx="6544200" cy="722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FFFFFF"/>
              </a:buClr>
              <a:buSzPts val="3200"/>
              <a:buFont typeface="Helvetica Neue"/>
              <a:buChar char="●"/>
              <a:defRPr b="1" sz="3200">
                <a:solidFill>
                  <a:srgbClr val="FFFFFF"/>
                </a:solidFill>
                <a:latin typeface="Helvetica Neue"/>
                <a:ea typeface="Helvetica Neue"/>
                <a:cs typeface="Helvetica Neue"/>
                <a:sym typeface="Helvetica Neue"/>
              </a:defRPr>
            </a:lvl1pPr>
            <a:lvl2pPr lvl="1" algn="l">
              <a:lnSpc>
                <a:spcPct val="100000"/>
              </a:lnSpc>
              <a:spcBef>
                <a:spcPts val="0"/>
              </a:spcBef>
              <a:spcAft>
                <a:spcPts val="0"/>
              </a:spcAft>
              <a:buClr>
                <a:srgbClr val="FFFFFF"/>
              </a:buClr>
              <a:buSzPts val="3200"/>
              <a:buFont typeface="Helvetica Neue"/>
              <a:buChar char="○"/>
              <a:defRPr b="1" sz="3200">
                <a:solidFill>
                  <a:srgbClr val="FFFFFF"/>
                </a:solidFill>
                <a:latin typeface="Helvetica Neue"/>
                <a:ea typeface="Helvetica Neue"/>
                <a:cs typeface="Helvetica Neue"/>
                <a:sym typeface="Helvetica Neue"/>
              </a:defRPr>
            </a:lvl2pPr>
            <a:lvl3pPr lvl="2" algn="l">
              <a:lnSpc>
                <a:spcPct val="100000"/>
              </a:lnSpc>
              <a:spcBef>
                <a:spcPts val="0"/>
              </a:spcBef>
              <a:spcAft>
                <a:spcPts val="0"/>
              </a:spcAft>
              <a:buClr>
                <a:srgbClr val="FFFFFF"/>
              </a:buClr>
              <a:buSzPts val="3200"/>
              <a:buFont typeface="Helvetica Neue"/>
              <a:buChar char="■"/>
              <a:defRPr b="1" sz="3200">
                <a:solidFill>
                  <a:srgbClr val="FFFFFF"/>
                </a:solidFill>
                <a:latin typeface="Helvetica Neue"/>
                <a:ea typeface="Helvetica Neue"/>
                <a:cs typeface="Helvetica Neue"/>
                <a:sym typeface="Helvetica Neue"/>
              </a:defRPr>
            </a:lvl3pPr>
            <a:lvl4pPr lvl="3" algn="l">
              <a:lnSpc>
                <a:spcPct val="100000"/>
              </a:lnSpc>
              <a:spcBef>
                <a:spcPts val="0"/>
              </a:spcBef>
              <a:spcAft>
                <a:spcPts val="0"/>
              </a:spcAft>
              <a:buClr>
                <a:srgbClr val="FFFFFF"/>
              </a:buClr>
              <a:buSzPts val="3200"/>
              <a:buFont typeface="Helvetica Neue"/>
              <a:buChar char="●"/>
              <a:defRPr b="1" sz="3200">
                <a:solidFill>
                  <a:srgbClr val="FFFFFF"/>
                </a:solidFill>
                <a:latin typeface="Helvetica Neue"/>
                <a:ea typeface="Helvetica Neue"/>
                <a:cs typeface="Helvetica Neue"/>
                <a:sym typeface="Helvetica Neue"/>
              </a:defRPr>
            </a:lvl4pPr>
            <a:lvl5pPr lvl="4" algn="l">
              <a:lnSpc>
                <a:spcPct val="100000"/>
              </a:lnSpc>
              <a:spcBef>
                <a:spcPts val="0"/>
              </a:spcBef>
              <a:spcAft>
                <a:spcPts val="0"/>
              </a:spcAft>
              <a:buClr>
                <a:srgbClr val="FFFFFF"/>
              </a:buClr>
              <a:buSzPts val="3200"/>
              <a:buFont typeface="Helvetica Neue"/>
              <a:buChar char="○"/>
              <a:defRPr b="1" sz="3200">
                <a:solidFill>
                  <a:srgbClr val="FFFFFF"/>
                </a:solidFill>
                <a:latin typeface="Helvetica Neue"/>
                <a:ea typeface="Helvetica Neue"/>
                <a:cs typeface="Helvetica Neue"/>
                <a:sym typeface="Helvetica Neue"/>
              </a:defRPr>
            </a:lvl5pPr>
            <a:lvl6pPr lvl="5" algn="l">
              <a:lnSpc>
                <a:spcPct val="100000"/>
              </a:lnSpc>
              <a:spcBef>
                <a:spcPts val="0"/>
              </a:spcBef>
              <a:spcAft>
                <a:spcPts val="0"/>
              </a:spcAft>
              <a:buClr>
                <a:srgbClr val="FFFFFF"/>
              </a:buClr>
              <a:buSzPts val="3200"/>
              <a:buFont typeface="Helvetica Neue"/>
              <a:buChar char="■"/>
              <a:defRPr b="1" sz="3200">
                <a:solidFill>
                  <a:srgbClr val="FFFFFF"/>
                </a:solidFill>
                <a:latin typeface="Helvetica Neue"/>
                <a:ea typeface="Helvetica Neue"/>
                <a:cs typeface="Helvetica Neue"/>
                <a:sym typeface="Helvetica Neue"/>
              </a:defRPr>
            </a:lvl6pPr>
            <a:lvl7pPr lvl="6" algn="l">
              <a:lnSpc>
                <a:spcPct val="100000"/>
              </a:lnSpc>
              <a:spcBef>
                <a:spcPts val="0"/>
              </a:spcBef>
              <a:spcAft>
                <a:spcPts val="0"/>
              </a:spcAft>
              <a:buClr>
                <a:srgbClr val="FFFFFF"/>
              </a:buClr>
              <a:buSzPts val="3200"/>
              <a:buFont typeface="Helvetica Neue"/>
              <a:buChar char="●"/>
              <a:defRPr b="1" sz="3200">
                <a:solidFill>
                  <a:srgbClr val="FFFFFF"/>
                </a:solidFill>
                <a:latin typeface="Helvetica Neue"/>
                <a:ea typeface="Helvetica Neue"/>
                <a:cs typeface="Helvetica Neue"/>
                <a:sym typeface="Helvetica Neue"/>
              </a:defRPr>
            </a:lvl7pPr>
            <a:lvl8pPr lvl="7" algn="l">
              <a:lnSpc>
                <a:spcPct val="100000"/>
              </a:lnSpc>
              <a:spcBef>
                <a:spcPts val="0"/>
              </a:spcBef>
              <a:spcAft>
                <a:spcPts val="0"/>
              </a:spcAft>
              <a:buClr>
                <a:srgbClr val="FFFFFF"/>
              </a:buClr>
              <a:buSzPts val="3200"/>
              <a:buFont typeface="Helvetica Neue"/>
              <a:buChar char="○"/>
              <a:defRPr b="1" sz="3200">
                <a:solidFill>
                  <a:srgbClr val="FFFFFF"/>
                </a:solidFill>
                <a:latin typeface="Helvetica Neue"/>
                <a:ea typeface="Helvetica Neue"/>
                <a:cs typeface="Helvetica Neue"/>
                <a:sym typeface="Helvetica Neue"/>
              </a:defRPr>
            </a:lvl8pPr>
            <a:lvl9pPr lvl="8" algn="l">
              <a:lnSpc>
                <a:spcPct val="100000"/>
              </a:lnSpc>
              <a:spcBef>
                <a:spcPts val="0"/>
              </a:spcBef>
              <a:spcAft>
                <a:spcPts val="0"/>
              </a:spcAft>
              <a:buClr>
                <a:srgbClr val="FFFFFF"/>
              </a:buClr>
              <a:buSzPts val="3200"/>
              <a:buFont typeface="Helvetica Neue"/>
              <a:buChar char="■"/>
              <a:defRPr b="1" sz="3200">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_1">
  <p:cSld name="TITLE_2_1">
    <p:spTree>
      <p:nvGrpSpPr>
        <p:cNvPr id="1470" name="Shape 1470"/>
        <p:cNvGrpSpPr/>
        <p:nvPr/>
      </p:nvGrpSpPr>
      <p:grpSpPr>
        <a:xfrm>
          <a:off x="0" y="0"/>
          <a:ext cx="0" cy="0"/>
          <a:chOff x="0" y="0"/>
          <a:chExt cx="0" cy="0"/>
        </a:xfrm>
      </p:grpSpPr>
      <p:sp>
        <p:nvSpPr>
          <p:cNvPr id="1471" name="Google Shape;1471;p67"/>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5200"/>
              <a:buFont typeface="Helvetica Neue"/>
              <a:buNone/>
              <a:defRPr sz="5200">
                <a:latin typeface="Helvetica Neue"/>
                <a:ea typeface="Helvetica Neue"/>
                <a:cs typeface="Helvetica Neue"/>
                <a:sym typeface="Helvetica Neu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72" name="Google Shape;1472;p67"/>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Clr>
                <a:srgbClr val="000000"/>
              </a:buClr>
              <a:buSzPts val="2800"/>
              <a:buFont typeface="Helvetica Neue"/>
              <a:buNone/>
              <a:defRPr sz="2800">
                <a:solidFill>
                  <a:srgbClr val="000000"/>
                </a:solidFill>
                <a:latin typeface="Helvetica Neue"/>
                <a:ea typeface="Helvetica Neue"/>
                <a:cs typeface="Helvetica Neue"/>
                <a:sym typeface="Helvetica Neue"/>
              </a:defRPr>
            </a:lvl1pPr>
            <a:lvl2pPr lvl="1" algn="ctr">
              <a:lnSpc>
                <a:spcPct val="100000"/>
              </a:lnSpc>
              <a:spcBef>
                <a:spcPts val="600"/>
              </a:spcBef>
              <a:spcAft>
                <a:spcPts val="0"/>
              </a:spcAft>
              <a:buSzPts val="2800"/>
              <a:buNone/>
              <a:defRPr sz="2800"/>
            </a:lvl2pPr>
            <a:lvl3pPr lvl="2" algn="ctr">
              <a:lnSpc>
                <a:spcPct val="100000"/>
              </a:lnSpc>
              <a:spcBef>
                <a:spcPts val="600"/>
              </a:spcBef>
              <a:spcAft>
                <a:spcPts val="0"/>
              </a:spcAft>
              <a:buSzPts val="2800"/>
              <a:buNone/>
              <a:defRPr sz="2800"/>
            </a:lvl3pPr>
            <a:lvl4pPr lvl="3" algn="ctr">
              <a:lnSpc>
                <a:spcPct val="100000"/>
              </a:lnSpc>
              <a:spcBef>
                <a:spcPts val="600"/>
              </a:spcBef>
              <a:spcAft>
                <a:spcPts val="0"/>
              </a:spcAft>
              <a:buSzPts val="2800"/>
              <a:buNone/>
              <a:defRPr sz="2800"/>
            </a:lvl4pPr>
            <a:lvl5pPr lvl="4" algn="ctr">
              <a:lnSpc>
                <a:spcPct val="100000"/>
              </a:lnSpc>
              <a:spcBef>
                <a:spcPts val="600"/>
              </a:spcBef>
              <a:spcAft>
                <a:spcPts val="0"/>
              </a:spcAft>
              <a:buSzPts val="2800"/>
              <a:buNone/>
              <a:defRPr sz="2800"/>
            </a:lvl5pPr>
            <a:lvl6pPr lvl="5" algn="ctr">
              <a:lnSpc>
                <a:spcPct val="100000"/>
              </a:lnSpc>
              <a:spcBef>
                <a:spcPts val="600"/>
              </a:spcBef>
              <a:spcAft>
                <a:spcPts val="0"/>
              </a:spcAft>
              <a:buSzPts val="2800"/>
              <a:buNone/>
              <a:defRPr sz="2800"/>
            </a:lvl6pPr>
            <a:lvl7pPr lvl="6" algn="ctr">
              <a:lnSpc>
                <a:spcPct val="100000"/>
              </a:lnSpc>
              <a:spcBef>
                <a:spcPts val="600"/>
              </a:spcBef>
              <a:spcAft>
                <a:spcPts val="0"/>
              </a:spcAft>
              <a:buSzPts val="2800"/>
              <a:buNone/>
              <a:defRPr sz="2800"/>
            </a:lvl7pPr>
            <a:lvl8pPr lvl="7" algn="ctr">
              <a:lnSpc>
                <a:spcPct val="100000"/>
              </a:lnSpc>
              <a:spcBef>
                <a:spcPts val="600"/>
              </a:spcBef>
              <a:spcAft>
                <a:spcPts val="0"/>
              </a:spcAft>
              <a:buSzPts val="2800"/>
              <a:buNone/>
              <a:defRPr sz="2800"/>
            </a:lvl8pPr>
            <a:lvl9pPr lvl="8" algn="ctr">
              <a:lnSpc>
                <a:spcPct val="100000"/>
              </a:lnSpc>
              <a:spcBef>
                <a:spcPts val="600"/>
              </a:spcBef>
              <a:spcAft>
                <a:spcPts val="0"/>
              </a:spcAft>
              <a:buSzPts val="2800"/>
              <a:buNone/>
              <a:defRPr sz="2800"/>
            </a:lvl9pPr>
          </a:lstStyle>
          <a:p/>
        </p:txBody>
      </p:sp>
      <p:sp>
        <p:nvSpPr>
          <p:cNvPr id="1473" name="Google Shape;1473;p67"/>
          <p:cNvSpPr txBox="1"/>
          <p:nvPr>
            <p:ph idx="12" type="sldNum"/>
          </p:nvPr>
        </p:nvSpPr>
        <p:spPr>
          <a:xfrm>
            <a:off x="8472458" y="4663217"/>
            <a:ext cx="548700" cy="393600"/>
          </a:xfrm>
          <a:prstGeom prst="rect">
            <a:avLst/>
          </a:prstGeom>
          <a:noFill/>
          <a:ln>
            <a:noFill/>
          </a:ln>
        </p:spPr>
        <p:txBody>
          <a:bodyPr anchorCtr="0" anchor="t" bIns="34275" lIns="34275" spcFirstLastPara="1" rIns="34275" wrap="square" tIns="34275">
            <a:noAutofit/>
          </a:bodyPr>
          <a:lstStyle>
            <a:lvl1pPr indent="0" lvl="0" marL="0" marR="0" algn="r">
              <a:lnSpc>
                <a:spcPct val="100000"/>
              </a:lnSpc>
              <a:spcBef>
                <a:spcPts val="0"/>
              </a:spcBef>
              <a:spcAft>
                <a:spcPts val="0"/>
              </a:spcAft>
              <a:buClr>
                <a:srgbClr val="000000"/>
              </a:buClr>
              <a:buSzPts val="900"/>
              <a:buFont typeface="Arial"/>
              <a:buNone/>
              <a:defRPr b="0" i="0" sz="5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5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5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5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5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5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5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5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5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1 1" showMasterSp="0">
  <p:cSld name="Body 1_1">
    <p:spTree>
      <p:nvGrpSpPr>
        <p:cNvPr id="1474" name="Shape 1474"/>
        <p:cNvGrpSpPr/>
        <p:nvPr/>
      </p:nvGrpSpPr>
      <p:grpSpPr>
        <a:xfrm>
          <a:off x="0" y="0"/>
          <a:ext cx="0" cy="0"/>
          <a:chOff x="0" y="0"/>
          <a:chExt cx="0" cy="0"/>
        </a:xfrm>
      </p:grpSpPr>
      <p:sp>
        <p:nvSpPr>
          <p:cNvPr id="1475" name="Google Shape;1475;p68"/>
          <p:cNvSpPr txBox="1"/>
          <p:nvPr>
            <p:ph idx="1" type="body"/>
          </p:nvPr>
        </p:nvSpPr>
        <p:spPr>
          <a:xfrm>
            <a:off x="883743" y="1629384"/>
            <a:ext cx="3459600" cy="3023700"/>
          </a:xfrm>
          <a:prstGeom prst="rect">
            <a:avLst/>
          </a:prstGeom>
          <a:noFill/>
          <a:ln>
            <a:noFill/>
          </a:ln>
        </p:spPr>
        <p:txBody>
          <a:bodyPr anchorCtr="0" anchor="t" bIns="0" lIns="0" spcFirstLastPara="1" rIns="0" wrap="square" tIns="0">
            <a:noAutofit/>
          </a:bodyPr>
          <a:lstStyle>
            <a:lvl1pPr indent="-228600" lvl="0" marL="4572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1pPr>
            <a:lvl2pPr indent="-228600" lvl="1" marL="9144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2pPr>
            <a:lvl3pPr indent="-228600" lvl="2" marL="13716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3pPr>
            <a:lvl4pPr indent="-228600" lvl="3" marL="18288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4pPr>
            <a:lvl5pPr indent="-228600" lvl="4" marL="2286000" marR="0" algn="l">
              <a:lnSpc>
                <a:spcPct val="110000"/>
              </a:lnSpc>
              <a:spcBef>
                <a:spcPts val="800"/>
              </a:spcBef>
              <a:spcAft>
                <a:spcPts val="0"/>
              </a:spcAft>
              <a:buClr>
                <a:srgbClr val="000000"/>
              </a:buClr>
              <a:buSzPts val="1300"/>
              <a:buFont typeface="Helvetica Neue"/>
              <a:buNone/>
              <a:defRPr b="0" i="0" sz="1100" u="none" cap="none" strike="noStrike">
                <a:solidFill>
                  <a:srgbClr val="000000"/>
                </a:solidFill>
                <a:latin typeface="Helvetica Neue"/>
                <a:ea typeface="Helvetica Neue"/>
                <a:cs typeface="Helvetica Neue"/>
                <a:sym typeface="Helvetica Neue"/>
              </a:defRPr>
            </a:lvl5pPr>
            <a:lvl6pPr indent="-228600" lvl="5" marL="2743200" marR="0" algn="ctr">
              <a:lnSpc>
                <a:spcPct val="100000"/>
              </a:lnSpc>
              <a:spcBef>
                <a:spcPts val="0"/>
              </a:spcBef>
              <a:spcAft>
                <a:spcPts val="0"/>
              </a:spcAft>
              <a:buClr>
                <a:srgbClr val="000000"/>
              </a:buClr>
              <a:buSzPts val="1300"/>
              <a:buFont typeface="Helvetica Neue"/>
              <a:buNone/>
              <a:defRPr b="0" i="0" sz="1700" u="none" cap="none" strike="noStrike">
                <a:solidFill>
                  <a:srgbClr val="000000"/>
                </a:solidFill>
                <a:latin typeface="Helvetica Neue"/>
                <a:ea typeface="Helvetica Neue"/>
                <a:cs typeface="Helvetica Neue"/>
                <a:sym typeface="Helvetica Neue"/>
              </a:defRPr>
            </a:lvl6pPr>
            <a:lvl7pPr indent="-228600" lvl="6" marL="3200400" marR="0" algn="ctr">
              <a:lnSpc>
                <a:spcPct val="100000"/>
              </a:lnSpc>
              <a:spcBef>
                <a:spcPts val="0"/>
              </a:spcBef>
              <a:spcAft>
                <a:spcPts val="0"/>
              </a:spcAft>
              <a:buClr>
                <a:srgbClr val="000000"/>
              </a:buClr>
              <a:buSzPts val="1300"/>
              <a:buFont typeface="Helvetica Neue"/>
              <a:buNone/>
              <a:defRPr b="0" i="0" sz="1700" u="none" cap="none" strike="noStrike">
                <a:solidFill>
                  <a:srgbClr val="000000"/>
                </a:solidFill>
                <a:latin typeface="Helvetica Neue"/>
                <a:ea typeface="Helvetica Neue"/>
                <a:cs typeface="Helvetica Neue"/>
                <a:sym typeface="Helvetica Neue"/>
              </a:defRPr>
            </a:lvl7pPr>
            <a:lvl8pPr indent="-228600" lvl="7" marL="3657600" marR="0" algn="ctr">
              <a:lnSpc>
                <a:spcPct val="100000"/>
              </a:lnSpc>
              <a:spcBef>
                <a:spcPts val="0"/>
              </a:spcBef>
              <a:spcAft>
                <a:spcPts val="0"/>
              </a:spcAft>
              <a:buClr>
                <a:srgbClr val="000000"/>
              </a:buClr>
              <a:buSzPts val="1300"/>
              <a:buFont typeface="Helvetica Neue"/>
              <a:buNone/>
              <a:defRPr b="0" i="0" sz="1700" u="none" cap="none" strike="noStrike">
                <a:solidFill>
                  <a:srgbClr val="000000"/>
                </a:solidFill>
                <a:latin typeface="Helvetica Neue"/>
                <a:ea typeface="Helvetica Neue"/>
                <a:cs typeface="Helvetica Neue"/>
                <a:sym typeface="Helvetica Neue"/>
              </a:defRPr>
            </a:lvl8pPr>
            <a:lvl9pPr indent="-228600" lvl="8" marL="4114800" marR="0" algn="ctr">
              <a:lnSpc>
                <a:spcPct val="100000"/>
              </a:lnSpc>
              <a:spcBef>
                <a:spcPts val="0"/>
              </a:spcBef>
              <a:spcAft>
                <a:spcPts val="0"/>
              </a:spcAft>
              <a:buClr>
                <a:srgbClr val="000000"/>
              </a:buClr>
              <a:buSzPts val="1300"/>
              <a:buFont typeface="Helvetica Neue"/>
              <a:buNone/>
              <a:defRPr b="0" i="0" sz="1700" u="none" cap="none" strike="noStrike">
                <a:solidFill>
                  <a:srgbClr val="000000"/>
                </a:solidFill>
                <a:latin typeface="Helvetica Neue"/>
                <a:ea typeface="Helvetica Neue"/>
                <a:cs typeface="Helvetica Neue"/>
                <a:sym typeface="Helvetica Neue"/>
              </a:defRPr>
            </a:lvl9pPr>
          </a:lstStyle>
          <a:p/>
        </p:txBody>
      </p:sp>
      <p:sp>
        <p:nvSpPr>
          <p:cNvPr id="1476" name="Google Shape;1476;p68"/>
          <p:cNvSpPr txBox="1"/>
          <p:nvPr>
            <p:ph type="title"/>
          </p:nvPr>
        </p:nvSpPr>
        <p:spPr>
          <a:xfrm>
            <a:off x="874603" y="437137"/>
            <a:ext cx="5848800" cy="430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0000"/>
              </a:buClr>
              <a:buSzPts val="2200"/>
              <a:buFont typeface="Helvetica Neue"/>
              <a:buNone/>
              <a:defRPr b="0" i="0" sz="26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9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9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9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9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9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9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9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9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477" name="Google Shape;1477;p68"/>
          <p:cNvSpPr txBox="1"/>
          <p:nvPr>
            <p:ph idx="12" type="sldNum"/>
          </p:nvPr>
        </p:nvSpPr>
        <p:spPr>
          <a:xfrm>
            <a:off x="4419600" y="4629150"/>
            <a:ext cx="2133600" cy="276300"/>
          </a:xfrm>
          <a:prstGeom prst="rect">
            <a:avLst/>
          </a:prstGeom>
          <a:noFill/>
          <a:ln>
            <a:noFill/>
          </a:ln>
        </p:spPr>
        <p:txBody>
          <a:bodyPr anchorCtr="0" anchor="ctr" bIns="17150" lIns="17150" spcFirstLastPara="1" rIns="17150" wrap="square" tIns="17150">
            <a:noAutofit/>
          </a:bodyPr>
          <a:lstStyle>
            <a:lvl1pPr indent="0" lvl="0" marL="0" marR="0" algn="r">
              <a:lnSpc>
                <a:spcPct val="100000"/>
              </a:lnSpc>
              <a:spcBef>
                <a:spcPts val="0"/>
              </a:spcBef>
              <a:spcAft>
                <a:spcPts val="0"/>
              </a:spcAft>
              <a:buClr>
                <a:srgbClr val="000000"/>
              </a:buClr>
              <a:buSzPts val="900"/>
              <a:buFont typeface="Arial"/>
              <a:buNone/>
              <a:defRPr b="0" i="0" sz="5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5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5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5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5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5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5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5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9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6_1_1" showMasterSp="0">
  <p:cSld name="CUSTOM_6_1_1 2">
    <p:bg>
      <p:bgPr>
        <a:solidFill>
          <a:srgbClr val="FFFFFF"/>
        </a:solidFill>
      </p:bgPr>
    </p:bg>
    <p:spTree>
      <p:nvGrpSpPr>
        <p:cNvPr id="1478" name="Shape 1478"/>
        <p:cNvGrpSpPr/>
        <p:nvPr/>
      </p:nvGrpSpPr>
      <p:grpSpPr>
        <a:xfrm>
          <a:off x="0" y="0"/>
          <a:ext cx="0" cy="0"/>
          <a:chOff x="0" y="0"/>
          <a:chExt cx="0" cy="0"/>
        </a:xfrm>
      </p:grpSpPr>
      <p:sp>
        <p:nvSpPr>
          <p:cNvPr id="1479" name="Google Shape;1479;p69"/>
          <p:cNvSpPr/>
          <p:nvPr/>
        </p:nvSpPr>
        <p:spPr>
          <a:xfrm>
            <a:off x="-9953" y="-2999"/>
            <a:ext cx="708426" cy="2105892"/>
          </a:xfrm>
          <a:custGeom>
            <a:rect b="b" l="l" r="r" t="t"/>
            <a:pathLst>
              <a:path extrusionOk="0" h="21600" w="21600">
                <a:moveTo>
                  <a:pt x="20624" y="1453"/>
                </a:moveTo>
                <a:cubicBezTo>
                  <a:pt x="20628" y="1454"/>
                  <a:pt x="20632" y="1455"/>
                  <a:pt x="20636" y="1456"/>
                </a:cubicBezTo>
                <a:cubicBezTo>
                  <a:pt x="20632" y="1455"/>
                  <a:pt x="20628" y="1454"/>
                  <a:pt x="20624" y="1453"/>
                </a:cubicBezTo>
                <a:close/>
                <a:moveTo>
                  <a:pt x="16338" y="7931"/>
                </a:moveTo>
                <a:cubicBezTo>
                  <a:pt x="16350" y="7931"/>
                  <a:pt x="16367" y="7934"/>
                  <a:pt x="16367" y="7934"/>
                </a:cubicBezTo>
                <a:cubicBezTo>
                  <a:pt x="16367" y="7934"/>
                  <a:pt x="16407" y="7961"/>
                  <a:pt x="16367" y="7961"/>
                </a:cubicBezTo>
                <a:cubicBezTo>
                  <a:pt x="16308" y="7961"/>
                  <a:pt x="16328" y="7941"/>
                  <a:pt x="16328" y="7934"/>
                </a:cubicBezTo>
                <a:cubicBezTo>
                  <a:pt x="16328" y="7932"/>
                  <a:pt x="16333" y="7931"/>
                  <a:pt x="16338" y="7931"/>
                </a:cubicBezTo>
                <a:close/>
                <a:moveTo>
                  <a:pt x="15206" y="8455"/>
                </a:moveTo>
                <a:cubicBezTo>
                  <a:pt x="15213" y="8455"/>
                  <a:pt x="15221" y="8455"/>
                  <a:pt x="15227" y="8457"/>
                </a:cubicBezTo>
                <a:cubicBezTo>
                  <a:pt x="15245" y="8457"/>
                  <a:pt x="15265" y="8471"/>
                  <a:pt x="15265" y="8484"/>
                </a:cubicBezTo>
                <a:cubicBezTo>
                  <a:pt x="15249" y="8489"/>
                  <a:pt x="15234" y="8499"/>
                  <a:pt x="15208" y="8499"/>
                </a:cubicBezTo>
                <a:cubicBezTo>
                  <a:pt x="15201" y="8499"/>
                  <a:pt x="15195" y="8498"/>
                  <a:pt x="15187" y="8497"/>
                </a:cubicBezTo>
                <a:cubicBezTo>
                  <a:pt x="15167" y="8490"/>
                  <a:pt x="15147" y="8477"/>
                  <a:pt x="15167" y="8464"/>
                </a:cubicBezTo>
                <a:cubicBezTo>
                  <a:pt x="15167" y="8459"/>
                  <a:pt x="15187" y="8455"/>
                  <a:pt x="15206" y="8455"/>
                </a:cubicBezTo>
                <a:close/>
                <a:moveTo>
                  <a:pt x="15244" y="8952"/>
                </a:moveTo>
                <a:cubicBezTo>
                  <a:pt x="15244" y="8953"/>
                  <a:pt x="15245" y="8953"/>
                  <a:pt x="15245" y="8953"/>
                </a:cubicBezTo>
                <a:lnTo>
                  <a:pt x="15285" y="8953"/>
                </a:lnTo>
                <a:cubicBezTo>
                  <a:pt x="15302" y="8953"/>
                  <a:pt x="15277" y="8953"/>
                  <a:pt x="15244" y="8952"/>
                </a:cubicBezTo>
                <a:close/>
                <a:moveTo>
                  <a:pt x="14473" y="10200"/>
                </a:moveTo>
                <a:cubicBezTo>
                  <a:pt x="14482" y="10202"/>
                  <a:pt x="14491" y="10203"/>
                  <a:pt x="14499" y="10204"/>
                </a:cubicBezTo>
                <a:cubicBezTo>
                  <a:pt x="14490" y="10202"/>
                  <a:pt x="14482" y="10201"/>
                  <a:pt x="14473" y="10200"/>
                </a:cubicBezTo>
                <a:close/>
                <a:moveTo>
                  <a:pt x="14459" y="10284"/>
                </a:moveTo>
                <a:cubicBezTo>
                  <a:pt x="14449" y="10284"/>
                  <a:pt x="14439" y="10285"/>
                  <a:pt x="14429" y="10288"/>
                </a:cubicBezTo>
                <a:cubicBezTo>
                  <a:pt x="14438" y="10287"/>
                  <a:pt x="14448" y="10286"/>
                  <a:pt x="14459" y="10284"/>
                </a:cubicBezTo>
                <a:close/>
                <a:moveTo>
                  <a:pt x="4938" y="16965"/>
                </a:moveTo>
                <a:cubicBezTo>
                  <a:pt x="4944" y="16965"/>
                  <a:pt x="4951" y="16965"/>
                  <a:pt x="4958" y="16968"/>
                </a:cubicBezTo>
                <a:cubicBezTo>
                  <a:pt x="4958" y="16968"/>
                  <a:pt x="4978" y="16974"/>
                  <a:pt x="4978" y="16974"/>
                </a:cubicBezTo>
                <a:cubicBezTo>
                  <a:pt x="4978" y="16981"/>
                  <a:pt x="4968" y="16982"/>
                  <a:pt x="4958" y="16982"/>
                </a:cubicBezTo>
                <a:cubicBezTo>
                  <a:pt x="4948" y="16982"/>
                  <a:pt x="4938" y="16981"/>
                  <a:pt x="4938" y="16981"/>
                </a:cubicBezTo>
                <a:cubicBezTo>
                  <a:pt x="4918" y="16981"/>
                  <a:pt x="4898" y="16981"/>
                  <a:pt x="4898" y="16968"/>
                </a:cubicBezTo>
                <a:cubicBezTo>
                  <a:pt x="4911" y="16968"/>
                  <a:pt x="4925" y="16965"/>
                  <a:pt x="4938" y="16965"/>
                </a:cubicBezTo>
                <a:close/>
                <a:moveTo>
                  <a:pt x="2557" y="18906"/>
                </a:moveTo>
                <a:cubicBezTo>
                  <a:pt x="2577" y="18906"/>
                  <a:pt x="2617" y="18933"/>
                  <a:pt x="2577" y="18940"/>
                </a:cubicBezTo>
                <a:cubicBezTo>
                  <a:pt x="2570" y="18941"/>
                  <a:pt x="2563" y="18941"/>
                  <a:pt x="2558" y="18941"/>
                </a:cubicBezTo>
                <a:cubicBezTo>
                  <a:pt x="2537" y="18941"/>
                  <a:pt x="2537" y="18932"/>
                  <a:pt x="2537" y="18926"/>
                </a:cubicBezTo>
                <a:cubicBezTo>
                  <a:pt x="2519" y="18920"/>
                  <a:pt x="2537" y="18906"/>
                  <a:pt x="2557" y="18906"/>
                </a:cubicBezTo>
                <a:close/>
                <a:moveTo>
                  <a:pt x="1633" y="20118"/>
                </a:moveTo>
                <a:cubicBezTo>
                  <a:pt x="1672" y="20118"/>
                  <a:pt x="1692" y="20124"/>
                  <a:pt x="1692" y="20137"/>
                </a:cubicBezTo>
                <a:lnTo>
                  <a:pt x="1692" y="20144"/>
                </a:lnTo>
                <a:cubicBezTo>
                  <a:pt x="1672" y="20144"/>
                  <a:pt x="1633" y="20137"/>
                  <a:pt x="1633" y="20124"/>
                </a:cubicBezTo>
                <a:cubicBezTo>
                  <a:pt x="1633" y="20121"/>
                  <a:pt x="1633" y="20119"/>
                  <a:pt x="1633" y="20118"/>
                </a:cubicBezTo>
                <a:close/>
                <a:moveTo>
                  <a:pt x="0" y="0"/>
                </a:moveTo>
                <a:lnTo>
                  <a:pt x="0" y="21600"/>
                </a:lnTo>
                <a:cubicBezTo>
                  <a:pt x="196" y="21600"/>
                  <a:pt x="394" y="21593"/>
                  <a:pt x="610" y="21587"/>
                </a:cubicBezTo>
                <a:cubicBezTo>
                  <a:pt x="630" y="21573"/>
                  <a:pt x="650" y="21560"/>
                  <a:pt x="650" y="21547"/>
                </a:cubicBezTo>
                <a:cubicBezTo>
                  <a:pt x="610" y="21521"/>
                  <a:pt x="2085" y="21488"/>
                  <a:pt x="2046" y="21468"/>
                </a:cubicBezTo>
                <a:cubicBezTo>
                  <a:pt x="1987" y="21441"/>
                  <a:pt x="2027" y="21428"/>
                  <a:pt x="2105" y="21421"/>
                </a:cubicBezTo>
                <a:cubicBezTo>
                  <a:pt x="2223" y="21414"/>
                  <a:pt x="2361" y="21401"/>
                  <a:pt x="2499" y="21388"/>
                </a:cubicBezTo>
                <a:cubicBezTo>
                  <a:pt x="2675" y="21368"/>
                  <a:pt x="2695" y="21348"/>
                  <a:pt x="2637" y="21289"/>
                </a:cubicBezTo>
                <a:cubicBezTo>
                  <a:pt x="2617" y="21276"/>
                  <a:pt x="2597" y="21256"/>
                  <a:pt x="2675" y="21256"/>
                </a:cubicBezTo>
                <a:cubicBezTo>
                  <a:pt x="2755" y="21256"/>
                  <a:pt x="2813" y="21249"/>
                  <a:pt x="2833" y="21223"/>
                </a:cubicBezTo>
                <a:cubicBezTo>
                  <a:pt x="2833" y="21196"/>
                  <a:pt x="2774" y="21183"/>
                  <a:pt x="2735" y="21163"/>
                </a:cubicBezTo>
                <a:cubicBezTo>
                  <a:pt x="2675" y="21150"/>
                  <a:pt x="2637" y="21143"/>
                  <a:pt x="2637" y="21123"/>
                </a:cubicBezTo>
                <a:cubicBezTo>
                  <a:pt x="2637" y="21077"/>
                  <a:pt x="2007" y="21051"/>
                  <a:pt x="2007" y="21004"/>
                </a:cubicBezTo>
                <a:cubicBezTo>
                  <a:pt x="2007" y="20998"/>
                  <a:pt x="2027" y="20998"/>
                  <a:pt x="2046" y="20998"/>
                </a:cubicBezTo>
                <a:cubicBezTo>
                  <a:pt x="2072" y="21001"/>
                  <a:pt x="2096" y="21003"/>
                  <a:pt x="2118" y="21003"/>
                </a:cubicBezTo>
                <a:cubicBezTo>
                  <a:pt x="2224" y="21003"/>
                  <a:pt x="2279" y="20967"/>
                  <a:pt x="2361" y="20945"/>
                </a:cubicBezTo>
                <a:cubicBezTo>
                  <a:pt x="2401" y="20938"/>
                  <a:pt x="2439" y="20925"/>
                  <a:pt x="2439" y="20912"/>
                </a:cubicBezTo>
                <a:cubicBezTo>
                  <a:pt x="2459" y="20885"/>
                  <a:pt x="2519" y="20859"/>
                  <a:pt x="2597" y="20839"/>
                </a:cubicBezTo>
                <a:cubicBezTo>
                  <a:pt x="2774" y="20812"/>
                  <a:pt x="1810" y="20733"/>
                  <a:pt x="2007" y="20713"/>
                </a:cubicBezTo>
                <a:cubicBezTo>
                  <a:pt x="2046" y="20713"/>
                  <a:pt x="2065" y="20693"/>
                  <a:pt x="2065" y="20687"/>
                </a:cubicBezTo>
                <a:cubicBezTo>
                  <a:pt x="2065" y="20667"/>
                  <a:pt x="2105" y="20647"/>
                  <a:pt x="2145" y="20634"/>
                </a:cubicBezTo>
                <a:cubicBezTo>
                  <a:pt x="2263" y="20594"/>
                  <a:pt x="1987" y="20534"/>
                  <a:pt x="2046" y="20488"/>
                </a:cubicBezTo>
                <a:cubicBezTo>
                  <a:pt x="2085" y="20442"/>
                  <a:pt x="1967" y="20435"/>
                  <a:pt x="1849" y="20422"/>
                </a:cubicBezTo>
                <a:cubicBezTo>
                  <a:pt x="2007" y="20395"/>
                  <a:pt x="2125" y="20356"/>
                  <a:pt x="2223" y="20303"/>
                </a:cubicBezTo>
                <a:cubicBezTo>
                  <a:pt x="2283" y="20250"/>
                  <a:pt x="1987" y="20170"/>
                  <a:pt x="1810" y="20144"/>
                </a:cubicBezTo>
                <a:cubicBezTo>
                  <a:pt x="1810" y="20144"/>
                  <a:pt x="1790" y="20144"/>
                  <a:pt x="1790" y="20137"/>
                </a:cubicBezTo>
                <a:cubicBezTo>
                  <a:pt x="1810" y="20137"/>
                  <a:pt x="1889" y="20137"/>
                  <a:pt x="1889" y="20131"/>
                </a:cubicBezTo>
                <a:cubicBezTo>
                  <a:pt x="2029" y="20113"/>
                  <a:pt x="1482" y="20069"/>
                  <a:pt x="1500" y="20069"/>
                </a:cubicBezTo>
                <a:cubicBezTo>
                  <a:pt x="1503" y="20069"/>
                  <a:pt x="1513" y="20070"/>
                  <a:pt x="1535" y="20071"/>
                </a:cubicBezTo>
                <a:cubicBezTo>
                  <a:pt x="1554" y="20071"/>
                  <a:pt x="1594" y="20058"/>
                  <a:pt x="1594" y="20051"/>
                </a:cubicBezTo>
                <a:cubicBezTo>
                  <a:pt x="1643" y="20024"/>
                  <a:pt x="1528" y="20010"/>
                  <a:pt x="1556" y="20010"/>
                </a:cubicBezTo>
                <a:cubicBezTo>
                  <a:pt x="1562" y="20010"/>
                  <a:pt x="1574" y="20011"/>
                  <a:pt x="1594" y="20012"/>
                </a:cubicBezTo>
                <a:cubicBezTo>
                  <a:pt x="1623" y="20015"/>
                  <a:pt x="1648" y="20017"/>
                  <a:pt x="1669" y="20017"/>
                </a:cubicBezTo>
                <a:cubicBezTo>
                  <a:pt x="1692" y="20017"/>
                  <a:pt x="1712" y="20015"/>
                  <a:pt x="1731" y="20012"/>
                </a:cubicBezTo>
                <a:cubicBezTo>
                  <a:pt x="1790" y="20005"/>
                  <a:pt x="1810" y="19985"/>
                  <a:pt x="1869" y="19985"/>
                </a:cubicBezTo>
                <a:cubicBezTo>
                  <a:pt x="2085" y="19985"/>
                  <a:pt x="1456" y="19925"/>
                  <a:pt x="1535" y="19879"/>
                </a:cubicBezTo>
                <a:cubicBezTo>
                  <a:pt x="1586" y="19850"/>
                  <a:pt x="1623" y="19832"/>
                  <a:pt x="1722" y="19832"/>
                </a:cubicBezTo>
                <a:cubicBezTo>
                  <a:pt x="1737" y="19832"/>
                  <a:pt x="1753" y="19832"/>
                  <a:pt x="1771" y="19833"/>
                </a:cubicBezTo>
                <a:cubicBezTo>
                  <a:pt x="1780" y="19833"/>
                  <a:pt x="1788" y="19834"/>
                  <a:pt x="1795" y="19834"/>
                </a:cubicBezTo>
                <a:cubicBezTo>
                  <a:pt x="1889" y="19834"/>
                  <a:pt x="1893" y="19798"/>
                  <a:pt x="1947" y="19780"/>
                </a:cubicBezTo>
                <a:cubicBezTo>
                  <a:pt x="2027" y="19760"/>
                  <a:pt x="1947" y="19747"/>
                  <a:pt x="1909" y="19734"/>
                </a:cubicBezTo>
                <a:cubicBezTo>
                  <a:pt x="1947" y="19736"/>
                  <a:pt x="1989" y="19737"/>
                  <a:pt x="2030" y="19737"/>
                </a:cubicBezTo>
                <a:cubicBezTo>
                  <a:pt x="2234" y="19737"/>
                  <a:pt x="2436" y="19710"/>
                  <a:pt x="2419" y="19654"/>
                </a:cubicBezTo>
                <a:cubicBezTo>
                  <a:pt x="2419" y="19628"/>
                  <a:pt x="2164" y="19621"/>
                  <a:pt x="2164" y="19595"/>
                </a:cubicBezTo>
                <a:cubicBezTo>
                  <a:pt x="2164" y="19577"/>
                  <a:pt x="2234" y="19568"/>
                  <a:pt x="2292" y="19568"/>
                </a:cubicBezTo>
                <a:cubicBezTo>
                  <a:pt x="2321" y="19568"/>
                  <a:pt x="2348" y="19570"/>
                  <a:pt x="2361" y="19575"/>
                </a:cubicBezTo>
                <a:cubicBezTo>
                  <a:pt x="2381" y="19575"/>
                  <a:pt x="2401" y="19581"/>
                  <a:pt x="2419" y="19581"/>
                </a:cubicBezTo>
                <a:lnTo>
                  <a:pt x="2597" y="19581"/>
                </a:lnTo>
                <a:cubicBezTo>
                  <a:pt x="2715" y="19581"/>
                  <a:pt x="2813" y="19535"/>
                  <a:pt x="2755" y="19495"/>
                </a:cubicBezTo>
                <a:cubicBezTo>
                  <a:pt x="2675" y="19462"/>
                  <a:pt x="2617" y="19423"/>
                  <a:pt x="2597" y="19383"/>
                </a:cubicBezTo>
                <a:cubicBezTo>
                  <a:pt x="2597" y="19376"/>
                  <a:pt x="2597" y="19376"/>
                  <a:pt x="2577" y="19370"/>
                </a:cubicBezTo>
                <a:cubicBezTo>
                  <a:pt x="2577" y="19367"/>
                  <a:pt x="2572" y="19365"/>
                  <a:pt x="2565" y="19365"/>
                </a:cubicBezTo>
                <a:cubicBezTo>
                  <a:pt x="2557" y="19365"/>
                  <a:pt x="2547" y="19367"/>
                  <a:pt x="2537" y="19370"/>
                </a:cubicBezTo>
                <a:cubicBezTo>
                  <a:pt x="2537" y="19375"/>
                  <a:pt x="2537" y="19379"/>
                  <a:pt x="2530" y="19379"/>
                </a:cubicBezTo>
                <a:cubicBezTo>
                  <a:pt x="2529" y="19379"/>
                  <a:pt x="2524" y="19378"/>
                  <a:pt x="2519" y="19376"/>
                </a:cubicBezTo>
                <a:cubicBezTo>
                  <a:pt x="2499" y="19370"/>
                  <a:pt x="2519" y="19363"/>
                  <a:pt x="2519" y="19357"/>
                </a:cubicBezTo>
                <a:cubicBezTo>
                  <a:pt x="2519" y="19350"/>
                  <a:pt x="2557" y="19350"/>
                  <a:pt x="2557" y="19343"/>
                </a:cubicBezTo>
                <a:cubicBezTo>
                  <a:pt x="2577" y="19330"/>
                  <a:pt x="2577" y="19330"/>
                  <a:pt x="2617" y="19330"/>
                </a:cubicBezTo>
                <a:cubicBezTo>
                  <a:pt x="2774" y="19317"/>
                  <a:pt x="2892" y="19290"/>
                  <a:pt x="2991" y="19251"/>
                </a:cubicBezTo>
                <a:cubicBezTo>
                  <a:pt x="3049" y="19231"/>
                  <a:pt x="3069" y="19211"/>
                  <a:pt x="3147" y="19204"/>
                </a:cubicBezTo>
                <a:cubicBezTo>
                  <a:pt x="3227" y="19198"/>
                  <a:pt x="2793" y="19184"/>
                  <a:pt x="2793" y="19158"/>
                </a:cubicBezTo>
                <a:cubicBezTo>
                  <a:pt x="2793" y="19132"/>
                  <a:pt x="2971" y="19125"/>
                  <a:pt x="2911" y="19118"/>
                </a:cubicBezTo>
                <a:cubicBezTo>
                  <a:pt x="2853" y="19112"/>
                  <a:pt x="3029" y="19099"/>
                  <a:pt x="3029" y="19065"/>
                </a:cubicBezTo>
                <a:cubicBezTo>
                  <a:pt x="3029" y="19052"/>
                  <a:pt x="3010" y="19039"/>
                  <a:pt x="2971" y="19032"/>
                </a:cubicBezTo>
                <a:cubicBezTo>
                  <a:pt x="2984" y="19033"/>
                  <a:pt x="2992" y="19034"/>
                  <a:pt x="2998" y="19034"/>
                </a:cubicBezTo>
                <a:cubicBezTo>
                  <a:pt x="3031" y="19034"/>
                  <a:pt x="2919" y="19016"/>
                  <a:pt x="2971" y="18992"/>
                </a:cubicBezTo>
                <a:cubicBezTo>
                  <a:pt x="3109" y="18946"/>
                  <a:pt x="3069" y="18920"/>
                  <a:pt x="2911" y="18893"/>
                </a:cubicBezTo>
                <a:cubicBezTo>
                  <a:pt x="2853" y="18887"/>
                  <a:pt x="2971" y="18893"/>
                  <a:pt x="2951" y="18880"/>
                </a:cubicBezTo>
                <a:cubicBezTo>
                  <a:pt x="2931" y="18867"/>
                  <a:pt x="3049" y="18834"/>
                  <a:pt x="3109" y="18814"/>
                </a:cubicBezTo>
                <a:cubicBezTo>
                  <a:pt x="3147" y="18801"/>
                  <a:pt x="3167" y="18781"/>
                  <a:pt x="3167" y="18761"/>
                </a:cubicBezTo>
                <a:cubicBezTo>
                  <a:pt x="3147" y="18701"/>
                  <a:pt x="3207" y="18642"/>
                  <a:pt x="3325" y="18595"/>
                </a:cubicBezTo>
                <a:cubicBezTo>
                  <a:pt x="3403" y="18556"/>
                  <a:pt x="3502" y="18523"/>
                  <a:pt x="3640" y="18490"/>
                </a:cubicBezTo>
                <a:cubicBezTo>
                  <a:pt x="3679" y="18483"/>
                  <a:pt x="3738" y="18463"/>
                  <a:pt x="3698" y="18437"/>
                </a:cubicBezTo>
                <a:cubicBezTo>
                  <a:pt x="3659" y="18417"/>
                  <a:pt x="3679" y="18390"/>
                  <a:pt x="3738" y="18377"/>
                </a:cubicBezTo>
                <a:cubicBezTo>
                  <a:pt x="3895" y="18337"/>
                  <a:pt x="3836" y="18291"/>
                  <a:pt x="3777" y="18245"/>
                </a:cubicBezTo>
                <a:cubicBezTo>
                  <a:pt x="3777" y="18232"/>
                  <a:pt x="3738" y="18218"/>
                  <a:pt x="3758" y="18198"/>
                </a:cubicBezTo>
                <a:cubicBezTo>
                  <a:pt x="3816" y="18132"/>
                  <a:pt x="3856" y="18066"/>
                  <a:pt x="3876" y="18000"/>
                </a:cubicBezTo>
                <a:cubicBezTo>
                  <a:pt x="3934" y="17934"/>
                  <a:pt x="3994" y="17881"/>
                  <a:pt x="4210" y="17861"/>
                </a:cubicBezTo>
                <a:cubicBezTo>
                  <a:pt x="4269" y="17861"/>
                  <a:pt x="4348" y="17848"/>
                  <a:pt x="4308" y="17828"/>
                </a:cubicBezTo>
                <a:cubicBezTo>
                  <a:pt x="4210" y="17788"/>
                  <a:pt x="4328" y="17781"/>
                  <a:pt x="4368" y="17762"/>
                </a:cubicBezTo>
                <a:cubicBezTo>
                  <a:pt x="4406" y="17748"/>
                  <a:pt x="4446" y="17735"/>
                  <a:pt x="4466" y="17715"/>
                </a:cubicBezTo>
                <a:cubicBezTo>
                  <a:pt x="4505" y="17689"/>
                  <a:pt x="4584" y="17669"/>
                  <a:pt x="4662" y="17656"/>
                </a:cubicBezTo>
                <a:cubicBezTo>
                  <a:pt x="4742" y="17643"/>
                  <a:pt x="4308" y="17629"/>
                  <a:pt x="4328" y="17603"/>
                </a:cubicBezTo>
                <a:cubicBezTo>
                  <a:pt x="4368" y="17550"/>
                  <a:pt x="4446" y="17504"/>
                  <a:pt x="4564" y="17464"/>
                </a:cubicBezTo>
                <a:cubicBezTo>
                  <a:pt x="4662" y="17431"/>
                  <a:pt x="4250" y="17404"/>
                  <a:pt x="4368" y="17398"/>
                </a:cubicBezTo>
                <a:cubicBezTo>
                  <a:pt x="4486" y="17391"/>
                  <a:pt x="4505" y="17371"/>
                  <a:pt x="4446" y="17338"/>
                </a:cubicBezTo>
                <a:cubicBezTo>
                  <a:pt x="4406" y="17312"/>
                  <a:pt x="4446" y="17312"/>
                  <a:pt x="4524" y="17305"/>
                </a:cubicBezTo>
                <a:cubicBezTo>
                  <a:pt x="4742" y="17285"/>
                  <a:pt x="4682" y="17239"/>
                  <a:pt x="4760" y="17173"/>
                </a:cubicBezTo>
                <a:cubicBezTo>
                  <a:pt x="4820" y="17113"/>
                  <a:pt x="4760" y="17080"/>
                  <a:pt x="4878" y="17027"/>
                </a:cubicBezTo>
                <a:cubicBezTo>
                  <a:pt x="4898" y="17021"/>
                  <a:pt x="4918" y="17021"/>
                  <a:pt x="4958" y="17021"/>
                </a:cubicBezTo>
                <a:cubicBezTo>
                  <a:pt x="5036" y="17021"/>
                  <a:pt x="5096" y="17021"/>
                  <a:pt x="5134" y="16994"/>
                </a:cubicBezTo>
                <a:cubicBezTo>
                  <a:pt x="5154" y="16961"/>
                  <a:pt x="5056" y="16954"/>
                  <a:pt x="5056" y="16921"/>
                </a:cubicBezTo>
                <a:cubicBezTo>
                  <a:pt x="5056" y="16888"/>
                  <a:pt x="5134" y="16902"/>
                  <a:pt x="5194" y="16895"/>
                </a:cubicBezTo>
                <a:cubicBezTo>
                  <a:pt x="5233" y="16895"/>
                  <a:pt x="5272" y="16881"/>
                  <a:pt x="5272" y="16875"/>
                </a:cubicBezTo>
                <a:cubicBezTo>
                  <a:pt x="5292" y="16842"/>
                  <a:pt x="5272" y="16802"/>
                  <a:pt x="5292" y="16762"/>
                </a:cubicBezTo>
                <a:cubicBezTo>
                  <a:pt x="5292" y="16756"/>
                  <a:pt x="5370" y="16703"/>
                  <a:pt x="5430" y="16696"/>
                </a:cubicBezTo>
                <a:cubicBezTo>
                  <a:pt x="5567" y="16670"/>
                  <a:pt x="5154" y="16657"/>
                  <a:pt x="5272" y="16617"/>
                </a:cubicBezTo>
                <a:cubicBezTo>
                  <a:pt x="5331" y="16597"/>
                  <a:pt x="5252" y="16551"/>
                  <a:pt x="5233" y="16537"/>
                </a:cubicBezTo>
                <a:cubicBezTo>
                  <a:pt x="5154" y="16491"/>
                  <a:pt x="5528" y="16544"/>
                  <a:pt x="5567" y="16471"/>
                </a:cubicBezTo>
                <a:lnTo>
                  <a:pt x="5370" y="16471"/>
                </a:lnTo>
                <a:cubicBezTo>
                  <a:pt x="5449" y="16465"/>
                  <a:pt x="5528" y="16438"/>
                  <a:pt x="5508" y="16405"/>
                </a:cubicBezTo>
                <a:cubicBezTo>
                  <a:pt x="5489" y="16385"/>
                  <a:pt x="5548" y="16365"/>
                  <a:pt x="5607" y="16365"/>
                </a:cubicBezTo>
                <a:cubicBezTo>
                  <a:pt x="5685" y="16359"/>
                  <a:pt x="5784" y="16339"/>
                  <a:pt x="5843" y="16319"/>
                </a:cubicBezTo>
                <a:cubicBezTo>
                  <a:pt x="5941" y="16286"/>
                  <a:pt x="5548" y="16259"/>
                  <a:pt x="5685" y="16246"/>
                </a:cubicBezTo>
                <a:cubicBezTo>
                  <a:pt x="5764" y="16246"/>
                  <a:pt x="5823" y="16220"/>
                  <a:pt x="5843" y="16193"/>
                </a:cubicBezTo>
                <a:cubicBezTo>
                  <a:pt x="5863" y="16147"/>
                  <a:pt x="5666" y="16107"/>
                  <a:pt x="5784" y="16081"/>
                </a:cubicBezTo>
                <a:cubicBezTo>
                  <a:pt x="5803" y="16074"/>
                  <a:pt x="5823" y="16068"/>
                  <a:pt x="5823" y="16061"/>
                </a:cubicBezTo>
                <a:cubicBezTo>
                  <a:pt x="5823" y="16028"/>
                  <a:pt x="5843" y="15988"/>
                  <a:pt x="5902" y="15955"/>
                </a:cubicBezTo>
                <a:cubicBezTo>
                  <a:pt x="5941" y="15915"/>
                  <a:pt x="6020" y="15876"/>
                  <a:pt x="6157" y="15862"/>
                </a:cubicBezTo>
                <a:cubicBezTo>
                  <a:pt x="6256" y="15843"/>
                  <a:pt x="6118" y="15816"/>
                  <a:pt x="6157" y="15790"/>
                </a:cubicBezTo>
                <a:cubicBezTo>
                  <a:pt x="6217" y="15724"/>
                  <a:pt x="6335" y="15671"/>
                  <a:pt x="6473" y="15624"/>
                </a:cubicBezTo>
                <a:cubicBezTo>
                  <a:pt x="6492" y="15617"/>
                  <a:pt x="6511" y="15604"/>
                  <a:pt x="6492" y="15598"/>
                </a:cubicBezTo>
                <a:cubicBezTo>
                  <a:pt x="6511" y="15571"/>
                  <a:pt x="6511" y="15551"/>
                  <a:pt x="6551" y="15531"/>
                </a:cubicBezTo>
                <a:cubicBezTo>
                  <a:pt x="6591" y="15492"/>
                  <a:pt x="6610" y="15459"/>
                  <a:pt x="6649" y="15419"/>
                </a:cubicBezTo>
                <a:cubicBezTo>
                  <a:pt x="6689" y="15346"/>
                  <a:pt x="7003" y="15287"/>
                  <a:pt x="7200" y="15240"/>
                </a:cubicBezTo>
                <a:cubicBezTo>
                  <a:pt x="7239" y="15234"/>
                  <a:pt x="7279" y="15220"/>
                  <a:pt x="7318" y="15214"/>
                </a:cubicBezTo>
                <a:cubicBezTo>
                  <a:pt x="7357" y="15201"/>
                  <a:pt x="7672" y="15168"/>
                  <a:pt x="7633" y="15141"/>
                </a:cubicBezTo>
                <a:cubicBezTo>
                  <a:pt x="7574" y="15095"/>
                  <a:pt x="7554" y="15042"/>
                  <a:pt x="7593" y="14995"/>
                </a:cubicBezTo>
                <a:cubicBezTo>
                  <a:pt x="7613" y="14956"/>
                  <a:pt x="8105" y="14923"/>
                  <a:pt x="8164" y="14890"/>
                </a:cubicBezTo>
                <a:cubicBezTo>
                  <a:pt x="8184" y="14883"/>
                  <a:pt x="8184" y="14876"/>
                  <a:pt x="8204" y="14870"/>
                </a:cubicBezTo>
                <a:cubicBezTo>
                  <a:pt x="8223" y="14857"/>
                  <a:pt x="8223" y="14843"/>
                  <a:pt x="8204" y="14830"/>
                </a:cubicBezTo>
                <a:cubicBezTo>
                  <a:pt x="8184" y="14797"/>
                  <a:pt x="8204" y="14764"/>
                  <a:pt x="8341" y="14750"/>
                </a:cubicBezTo>
                <a:cubicBezTo>
                  <a:pt x="8420" y="14737"/>
                  <a:pt x="8459" y="14711"/>
                  <a:pt x="8440" y="14684"/>
                </a:cubicBezTo>
                <a:cubicBezTo>
                  <a:pt x="8440" y="14671"/>
                  <a:pt x="8380" y="14658"/>
                  <a:pt x="8440" y="14651"/>
                </a:cubicBezTo>
                <a:cubicBezTo>
                  <a:pt x="8518" y="14645"/>
                  <a:pt x="8498" y="14618"/>
                  <a:pt x="8498" y="14598"/>
                </a:cubicBezTo>
                <a:cubicBezTo>
                  <a:pt x="8498" y="14552"/>
                  <a:pt x="8538" y="14532"/>
                  <a:pt x="8696" y="14526"/>
                </a:cubicBezTo>
                <a:cubicBezTo>
                  <a:pt x="8832" y="14519"/>
                  <a:pt x="8558" y="14506"/>
                  <a:pt x="8734" y="14506"/>
                </a:cubicBezTo>
                <a:cubicBezTo>
                  <a:pt x="8794" y="14506"/>
                  <a:pt x="8852" y="14506"/>
                  <a:pt x="8872" y="14486"/>
                </a:cubicBezTo>
                <a:cubicBezTo>
                  <a:pt x="8912" y="14433"/>
                  <a:pt x="9050" y="14413"/>
                  <a:pt x="9206" y="14400"/>
                </a:cubicBezTo>
                <a:cubicBezTo>
                  <a:pt x="9305" y="14387"/>
                  <a:pt x="9404" y="14354"/>
                  <a:pt x="9423" y="14314"/>
                </a:cubicBezTo>
                <a:cubicBezTo>
                  <a:pt x="9423" y="14287"/>
                  <a:pt x="9462" y="14261"/>
                  <a:pt x="9522" y="14241"/>
                </a:cubicBezTo>
                <a:cubicBezTo>
                  <a:pt x="9600" y="14215"/>
                  <a:pt x="9698" y="14188"/>
                  <a:pt x="9777" y="14168"/>
                </a:cubicBezTo>
                <a:cubicBezTo>
                  <a:pt x="9856" y="14155"/>
                  <a:pt x="9895" y="14135"/>
                  <a:pt x="9856" y="14109"/>
                </a:cubicBezTo>
                <a:cubicBezTo>
                  <a:pt x="9836" y="14095"/>
                  <a:pt x="9856" y="14076"/>
                  <a:pt x="9895" y="14069"/>
                </a:cubicBezTo>
                <a:cubicBezTo>
                  <a:pt x="9954" y="14056"/>
                  <a:pt x="9974" y="14023"/>
                  <a:pt x="9935" y="14003"/>
                </a:cubicBezTo>
                <a:cubicBezTo>
                  <a:pt x="9876" y="13950"/>
                  <a:pt x="9915" y="13930"/>
                  <a:pt x="10053" y="13910"/>
                </a:cubicBezTo>
                <a:cubicBezTo>
                  <a:pt x="10111" y="13904"/>
                  <a:pt x="10131" y="13890"/>
                  <a:pt x="10151" y="13877"/>
                </a:cubicBezTo>
                <a:cubicBezTo>
                  <a:pt x="10190" y="13851"/>
                  <a:pt x="10131" y="13817"/>
                  <a:pt x="10151" y="13798"/>
                </a:cubicBezTo>
                <a:cubicBezTo>
                  <a:pt x="10190" y="13771"/>
                  <a:pt x="10308" y="13771"/>
                  <a:pt x="10308" y="13738"/>
                </a:cubicBezTo>
                <a:cubicBezTo>
                  <a:pt x="10347" y="13698"/>
                  <a:pt x="10387" y="13665"/>
                  <a:pt x="10446" y="13632"/>
                </a:cubicBezTo>
                <a:cubicBezTo>
                  <a:pt x="10505" y="13599"/>
                  <a:pt x="10485" y="13553"/>
                  <a:pt x="10387" y="13526"/>
                </a:cubicBezTo>
                <a:cubicBezTo>
                  <a:pt x="10249" y="13480"/>
                  <a:pt x="10289" y="13427"/>
                  <a:pt x="10465" y="13394"/>
                </a:cubicBezTo>
                <a:cubicBezTo>
                  <a:pt x="10564" y="13381"/>
                  <a:pt x="10623" y="13341"/>
                  <a:pt x="10583" y="13315"/>
                </a:cubicBezTo>
                <a:cubicBezTo>
                  <a:pt x="10565" y="13303"/>
                  <a:pt x="10536" y="13299"/>
                  <a:pt x="10503" y="13299"/>
                </a:cubicBezTo>
                <a:cubicBezTo>
                  <a:pt x="10463" y="13299"/>
                  <a:pt x="10420" y="13304"/>
                  <a:pt x="10387" y="13308"/>
                </a:cubicBezTo>
                <a:lnTo>
                  <a:pt x="10367" y="13308"/>
                </a:lnTo>
                <a:cubicBezTo>
                  <a:pt x="10525" y="13288"/>
                  <a:pt x="10583" y="13222"/>
                  <a:pt x="10485" y="13176"/>
                </a:cubicBezTo>
                <a:cubicBezTo>
                  <a:pt x="10427" y="13142"/>
                  <a:pt x="10387" y="13096"/>
                  <a:pt x="10387" y="13050"/>
                </a:cubicBezTo>
                <a:cubicBezTo>
                  <a:pt x="10387" y="13017"/>
                  <a:pt x="10387" y="12984"/>
                  <a:pt x="10446" y="12951"/>
                </a:cubicBezTo>
                <a:cubicBezTo>
                  <a:pt x="10465" y="12938"/>
                  <a:pt x="10505" y="12924"/>
                  <a:pt x="10545" y="12917"/>
                </a:cubicBezTo>
                <a:cubicBezTo>
                  <a:pt x="10583" y="12911"/>
                  <a:pt x="10623" y="12898"/>
                  <a:pt x="10623" y="12884"/>
                </a:cubicBezTo>
                <a:cubicBezTo>
                  <a:pt x="10623" y="12864"/>
                  <a:pt x="10682" y="12851"/>
                  <a:pt x="10721" y="12838"/>
                </a:cubicBezTo>
                <a:cubicBezTo>
                  <a:pt x="10819" y="12792"/>
                  <a:pt x="11233" y="12779"/>
                  <a:pt x="11371" y="12752"/>
                </a:cubicBezTo>
                <a:cubicBezTo>
                  <a:pt x="11449" y="12739"/>
                  <a:pt x="11509" y="12726"/>
                  <a:pt x="11509" y="12686"/>
                </a:cubicBezTo>
                <a:cubicBezTo>
                  <a:pt x="11489" y="12646"/>
                  <a:pt x="11665" y="12666"/>
                  <a:pt x="11685" y="12627"/>
                </a:cubicBezTo>
                <a:cubicBezTo>
                  <a:pt x="11745" y="12553"/>
                  <a:pt x="11882" y="12481"/>
                  <a:pt x="12079" y="12434"/>
                </a:cubicBezTo>
                <a:cubicBezTo>
                  <a:pt x="12177" y="12408"/>
                  <a:pt x="12650" y="12322"/>
                  <a:pt x="12551" y="12289"/>
                </a:cubicBezTo>
                <a:cubicBezTo>
                  <a:pt x="12433" y="12262"/>
                  <a:pt x="12452" y="12262"/>
                  <a:pt x="12551" y="12236"/>
                </a:cubicBezTo>
                <a:cubicBezTo>
                  <a:pt x="12570" y="12229"/>
                  <a:pt x="12610" y="12223"/>
                  <a:pt x="12669" y="12223"/>
                </a:cubicBezTo>
                <a:cubicBezTo>
                  <a:pt x="12866" y="12209"/>
                  <a:pt x="13062" y="12183"/>
                  <a:pt x="13240" y="12143"/>
                </a:cubicBezTo>
                <a:cubicBezTo>
                  <a:pt x="13298" y="12123"/>
                  <a:pt x="13298" y="12090"/>
                  <a:pt x="13240" y="12071"/>
                </a:cubicBezTo>
                <a:cubicBezTo>
                  <a:pt x="13122" y="12004"/>
                  <a:pt x="13613" y="11931"/>
                  <a:pt x="13672" y="11859"/>
                </a:cubicBezTo>
                <a:cubicBezTo>
                  <a:pt x="13692" y="11845"/>
                  <a:pt x="13692" y="11826"/>
                  <a:pt x="13712" y="11806"/>
                </a:cubicBezTo>
                <a:cubicBezTo>
                  <a:pt x="13731" y="11766"/>
                  <a:pt x="13790" y="11720"/>
                  <a:pt x="13888" y="11687"/>
                </a:cubicBezTo>
                <a:cubicBezTo>
                  <a:pt x="13948" y="11660"/>
                  <a:pt x="13987" y="11634"/>
                  <a:pt x="14026" y="11601"/>
                </a:cubicBezTo>
                <a:cubicBezTo>
                  <a:pt x="14046" y="11541"/>
                  <a:pt x="14164" y="11488"/>
                  <a:pt x="14302" y="11449"/>
                </a:cubicBezTo>
                <a:cubicBezTo>
                  <a:pt x="14380" y="11442"/>
                  <a:pt x="14420" y="11415"/>
                  <a:pt x="14400" y="11395"/>
                </a:cubicBezTo>
                <a:cubicBezTo>
                  <a:pt x="14380" y="11375"/>
                  <a:pt x="14400" y="11369"/>
                  <a:pt x="14439" y="11356"/>
                </a:cubicBezTo>
                <a:cubicBezTo>
                  <a:pt x="14597" y="11316"/>
                  <a:pt x="14597" y="11283"/>
                  <a:pt x="14479" y="11243"/>
                </a:cubicBezTo>
                <a:cubicBezTo>
                  <a:pt x="14715" y="11210"/>
                  <a:pt x="14341" y="11138"/>
                  <a:pt x="14302" y="11071"/>
                </a:cubicBezTo>
                <a:cubicBezTo>
                  <a:pt x="14282" y="11038"/>
                  <a:pt x="14302" y="11005"/>
                  <a:pt x="14361" y="10985"/>
                </a:cubicBezTo>
                <a:cubicBezTo>
                  <a:pt x="14400" y="10972"/>
                  <a:pt x="14420" y="10945"/>
                  <a:pt x="14400" y="10926"/>
                </a:cubicBezTo>
                <a:cubicBezTo>
                  <a:pt x="14380" y="10886"/>
                  <a:pt x="14184" y="10866"/>
                  <a:pt x="14282" y="10860"/>
                </a:cubicBezTo>
                <a:cubicBezTo>
                  <a:pt x="14380" y="10853"/>
                  <a:pt x="14125" y="10840"/>
                  <a:pt x="14125" y="10820"/>
                </a:cubicBezTo>
                <a:cubicBezTo>
                  <a:pt x="14125" y="10793"/>
                  <a:pt x="14164" y="10773"/>
                  <a:pt x="14203" y="10753"/>
                </a:cubicBezTo>
                <a:cubicBezTo>
                  <a:pt x="14223" y="10747"/>
                  <a:pt x="14243" y="10740"/>
                  <a:pt x="14243" y="10734"/>
                </a:cubicBezTo>
                <a:cubicBezTo>
                  <a:pt x="14203" y="10707"/>
                  <a:pt x="14282" y="10694"/>
                  <a:pt x="14302" y="10674"/>
                </a:cubicBezTo>
                <a:cubicBezTo>
                  <a:pt x="14341" y="10634"/>
                  <a:pt x="14164" y="10608"/>
                  <a:pt x="14243" y="10582"/>
                </a:cubicBezTo>
                <a:cubicBezTo>
                  <a:pt x="14262" y="10575"/>
                  <a:pt x="14282" y="10562"/>
                  <a:pt x="14282" y="10549"/>
                </a:cubicBezTo>
                <a:cubicBezTo>
                  <a:pt x="14302" y="10489"/>
                  <a:pt x="14302" y="10489"/>
                  <a:pt x="14459" y="10475"/>
                </a:cubicBezTo>
                <a:cubicBezTo>
                  <a:pt x="14499" y="10475"/>
                  <a:pt x="14302" y="10469"/>
                  <a:pt x="14341" y="10469"/>
                </a:cubicBezTo>
                <a:cubicBezTo>
                  <a:pt x="14380" y="10469"/>
                  <a:pt x="14439" y="10456"/>
                  <a:pt x="14439" y="10436"/>
                </a:cubicBezTo>
                <a:cubicBezTo>
                  <a:pt x="14439" y="10376"/>
                  <a:pt x="14341" y="10343"/>
                  <a:pt x="14400" y="10297"/>
                </a:cubicBezTo>
                <a:cubicBezTo>
                  <a:pt x="14409" y="10294"/>
                  <a:pt x="14419" y="10291"/>
                  <a:pt x="14429" y="10288"/>
                </a:cubicBezTo>
                <a:cubicBezTo>
                  <a:pt x="14414" y="10290"/>
                  <a:pt x="14402" y="10290"/>
                  <a:pt x="14391" y="10290"/>
                </a:cubicBezTo>
                <a:cubicBezTo>
                  <a:pt x="14270" y="10290"/>
                  <a:pt x="14353" y="10200"/>
                  <a:pt x="14458" y="10200"/>
                </a:cubicBezTo>
                <a:cubicBezTo>
                  <a:pt x="14463" y="10200"/>
                  <a:pt x="14468" y="10200"/>
                  <a:pt x="14473" y="10200"/>
                </a:cubicBezTo>
                <a:cubicBezTo>
                  <a:pt x="14439" y="10195"/>
                  <a:pt x="14404" y="10187"/>
                  <a:pt x="14420" y="10171"/>
                </a:cubicBezTo>
                <a:cubicBezTo>
                  <a:pt x="14420" y="10158"/>
                  <a:pt x="14538" y="10158"/>
                  <a:pt x="14538" y="10118"/>
                </a:cubicBezTo>
                <a:cubicBezTo>
                  <a:pt x="14538" y="10085"/>
                  <a:pt x="14557" y="10072"/>
                  <a:pt x="14617" y="10065"/>
                </a:cubicBezTo>
                <a:cubicBezTo>
                  <a:pt x="14715" y="10052"/>
                  <a:pt x="14774" y="10032"/>
                  <a:pt x="14833" y="10012"/>
                </a:cubicBezTo>
                <a:cubicBezTo>
                  <a:pt x="14892" y="9986"/>
                  <a:pt x="14971" y="9966"/>
                  <a:pt x="15089" y="9966"/>
                </a:cubicBezTo>
                <a:cubicBezTo>
                  <a:pt x="15109" y="9966"/>
                  <a:pt x="15127" y="9966"/>
                  <a:pt x="15147" y="9960"/>
                </a:cubicBezTo>
                <a:cubicBezTo>
                  <a:pt x="15305" y="9920"/>
                  <a:pt x="15109" y="9847"/>
                  <a:pt x="15265" y="9807"/>
                </a:cubicBezTo>
                <a:cubicBezTo>
                  <a:pt x="15265" y="9801"/>
                  <a:pt x="15285" y="9801"/>
                  <a:pt x="15285" y="9794"/>
                </a:cubicBezTo>
                <a:cubicBezTo>
                  <a:pt x="15285" y="9774"/>
                  <a:pt x="15069" y="9767"/>
                  <a:pt x="15127" y="9767"/>
                </a:cubicBezTo>
                <a:cubicBezTo>
                  <a:pt x="15207" y="9761"/>
                  <a:pt x="15325" y="9767"/>
                  <a:pt x="15383" y="9734"/>
                </a:cubicBezTo>
                <a:cubicBezTo>
                  <a:pt x="15423" y="9708"/>
                  <a:pt x="15207" y="9708"/>
                  <a:pt x="15265" y="9708"/>
                </a:cubicBezTo>
                <a:cubicBezTo>
                  <a:pt x="15364" y="9708"/>
                  <a:pt x="15521" y="9668"/>
                  <a:pt x="15521" y="9648"/>
                </a:cubicBezTo>
                <a:cubicBezTo>
                  <a:pt x="15521" y="9622"/>
                  <a:pt x="15659" y="9589"/>
                  <a:pt x="15521" y="9582"/>
                </a:cubicBezTo>
                <a:lnTo>
                  <a:pt x="15501" y="9582"/>
                </a:lnTo>
                <a:cubicBezTo>
                  <a:pt x="15463" y="9582"/>
                  <a:pt x="15423" y="9582"/>
                  <a:pt x="15423" y="9562"/>
                </a:cubicBezTo>
                <a:cubicBezTo>
                  <a:pt x="15423" y="9545"/>
                  <a:pt x="15441" y="9542"/>
                  <a:pt x="15464" y="9542"/>
                </a:cubicBezTo>
                <a:cubicBezTo>
                  <a:pt x="15476" y="9542"/>
                  <a:pt x="15489" y="9542"/>
                  <a:pt x="15501" y="9542"/>
                </a:cubicBezTo>
                <a:cubicBezTo>
                  <a:pt x="15581" y="9542"/>
                  <a:pt x="15619" y="9529"/>
                  <a:pt x="15600" y="9496"/>
                </a:cubicBezTo>
                <a:cubicBezTo>
                  <a:pt x="15561" y="9470"/>
                  <a:pt x="15600" y="9456"/>
                  <a:pt x="15659" y="9450"/>
                </a:cubicBezTo>
                <a:cubicBezTo>
                  <a:pt x="15737" y="9443"/>
                  <a:pt x="15777" y="9423"/>
                  <a:pt x="15777" y="9397"/>
                </a:cubicBezTo>
                <a:cubicBezTo>
                  <a:pt x="15797" y="9337"/>
                  <a:pt x="15167" y="9212"/>
                  <a:pt x="15285" y="9165"/>
                </a:cubicBezTo>
                <a:cubicBezTo>
                  <a:pt x="15403" y="9119"/>
                  <a:pt x="15227" y="9099"/>
                  <a:pt x="15147" y="9053"/>
                </a:cubicBezTo>
                <a:cubicBezTo>
                  <a:pt x="15095" y="9063"/>
                  <a:pt x="15059" y="9067"/>
                  <a:pt x="15037" y="9067"/>
                </a:cubicBezTo>
                <a:cubicBezTo>
                  <a:pt x="14924" y="9067"/>
                  <a:pt x="15144" y="8962"/>
                  <a:pt x="15223" y="8952"/>
                </a:cubicBezTo>
                <a:cubicBezTo>
                  <a:pt x="15230" y="8952"/>
                  <a:pt x="15238" y="8952"/>
                  <a:pt x="15244" y="8952"/>
                </a:cubicBezTo>
                <a:cubicBezTo>
                  <a:pt x="15242" y="8951"/>
                  <a:pt x="15239" y="8951"/>
                  <a:pt x="15234" y="8951"/>
                </a:cubicBezTo>
                <a:cubicBezTo>
                  <a:pt x="15231" y="8951"/>
                  <a:pt x="15227" y="8951"/>
                  <a:pt x="15223" y="8952"/>
                </a:cubicBezTo>
                <a:cubicBezTo>
                  <a:pt x="15181" y="8950"/>
                  <a:pt x="15137" y="8947"/>
                  <a:pt x="15147" y="8940"/>
                </a:cubicBezTo>
                <a:cubicBezTo>
                  <a:pt x="15187" y="8927"/>
                  <a:pt x="15029" y="8901"/>
                  <a:pt x="14971" y="8881"/>
                </a:cubicBezTo>
                <a:cubicBezTo>
                  <a:pt x="14873" y="8841"/>
                  <a:pt x="14971" y="8841"/>
                  <a:pt x="15049" y="8834"/>
                </a:cubicBezTo>
                <a:cubicBezTo>
                  <a:pt x="15127" y="8828"/>
                  <a:pt x="14991" y="8834"/>
                  <a:pt x="15029" y="8801"/>
                </a:cubicBezTo>
                <a:cubicBezTo>
                  <a:pt x="14892" y="8801"/>
                  <a:pt x="14813" y="8795"/>
                  <a:pt x="14873" y="8788"/>
                </a:cubicBezTo>
                <a:cubicBezTo>
                  <a:pt x="14991" y="8788"/>
                  <a:pt x="15029" y="8768"/>
                  <a:pt x="14991" y="8729"/>
                </a:cubicBezTo>
                <a:cubicBezTo>
                  <a:pt x="14971" y="8696"/>
                  <a:pt x="14931" y="8662"/>
                  <a:pt x="15089" y="8656"/>
                </a:cubicBezTo>
                <a:cubicBezTo>
                  <a:pt x="15109" y="8656"/>
                  <a:pt x="15127" y="8636"/>
                  <a:pt x="15147" y="8629"/>
                </a:cubicBezTo>
                <a:cubicBezTo>
                  <a:pt x="15187" y="8583"/>
                  <a:pt x="15305" y="8563"/>
                  <a:pt x="15383" y="8523"/>
                </a:cubicBezTo>
                <a:cubicBezTo>
                  <a:pt x="15403" y="8517"/>
                  <a:pt x="15423" y="8510"/>
                  <a:pt x="15423" y="8504"/>
                </a:cubicBezTo>
                <a:cubicBezTo>
                  <a:pt x="15443" y="8471"/>
                  <a:pt x="15501" y="8451"/>
                  <a:pt x="15521" y="8424"/>
                </a:cubicBezTo>
                <a:cubicBezTo>
                  <a:pt x="15541" y="8385"/>
                  <a:pt x="15619" y="8364"/>
                  <a:pt x="15679" y="8338"/>
                </a:cubicBezTo>
                <a:cubicBezTo>
                  <a:pt x="15718" y="8305"/>
                  <a:pt x="15875" y="8272"/>
                  <a:pt x="15856" y="8219"/>
                </a:cubicBezTo>
                <a:cubicBezTo>
                  <a:pt x="15856" y="8166"/>
                  <a:pt x="15935" y="8153"/>
                  <a:pt x="16053" y="8140"/>
                </a:cubicBezTo>
                <a:cubicBezTo>
                  <a:pt x="16190" y="8133"/>
                  <a:pt x="16308" y="8113"/>
                  <a:pt x="16407" y="8087"/>
                </a:cubicBezTo>
                <a:cubicBezTo>
                  <a:pt x="16564" y="8020"/>
                  <a:pt x="16564" y="7928"/>
                  <a:pt x="16387" y="7875"/>
                </a:cubicBezTo>
                <a:cubicBezTo>
                  <a:pt x="16367" y="7868"/>
                  <a:pt x="16308" y="7862"/>
                  <a:pt x="16348" y="7848"/>
                </a:cubicBezTo>
                <a:cubicBezTo>
                  <a:pt x="16485" y="7796"/>
                  <a:pt x="16485" y="7782"/>
                  <a:pt x="16308" y="7742"/>
                </a:cubicBezTo>
                <a:cubicBezTo>
                  <a:pt x="16352" y="7752"/>
                  <a:pt x="16405" y="7759"/>
                  <a:pt x="16462" y="7759"/>
                </a:cubicBezTo>
                <a:cubicBezTo>
                  <a:pt x="16482" y="7759"/>
                  <a:pt x="16503" y="7758"/>
                  <a:pt x="16525" y="7756"/>
                </a:cubicBezTo>
                <a:cubicBezTo>
                  <a:pt x="16564" y="7756"/>
                  <a:pt x="16603" y="7749"/>
                  <a:pt x="16623" y="7729"/>
                </a:cubicBezTo>
                <a:cubicBezTo>
                  <a:pt x="16623" y="7716"/>
                  <a:pt x="16603" y="7709"/>
                  <a:pt x="16564" y="7703"/>
                </a:cubicBezTo>
                <a:cubicBezTo>
                  <a:pt x="16525" y="7696"/>
                  <a:pt x="16505" y="7689"/>
                  <a:pt x="16544" y="7670"/>
                </a:cubicBezTo>
                <a:cubicBezTo>
                  <a:pt x="16584" y="7656"/>
                  <a:pt x="16564" y="7643"/>
                  <a:pt x="16564" y="7630"/>
                </a:cubicBezTo>
                <a:cubicBezTo>
                  <a:pt x="16564" y="7617"/>
                  <a:pt x="16564" y="7610"/>
                  <a:pt x="16584" y="7604"/>
                </a:cubicBezTo>
                <a:cubicBezTo>
                  <a:pt x="16820" y="7577"/>
                  <a:pt x="16741" y="7518"/>
                  <a:pt x="16820" y="7465"/>
                </a:cubicBezTo>
                <a:cubicBezTo>
                  <a:pt x="16840" y="7451"/>
                  <a:pt x="16840" y="7438"/>
                  <a:pt x="16840" y="7431"/>
                </a:cubicBezTo>
                <a:cubicBezTo>
                  <a:pt x="16800" y="7398"/>
                  <a:pt x="16820" y="7365"/>
                  <a:pt x="16878" y="7339"/>
                </a:cubicBezTo>
                <a:cubicBezTo>
                  <a:pt x="16918" y="7326"/>
                  <a:pt x="16977" y="7306"/>
                  <a:pt x="16938" y="7293"/>
                </a:cubicBezTo>
                <a:cubicBezTo>
                  <a:pt x="16859" y="7259"/>
                  <a:pt x="16898" y="7233"/>
                  <a:pt x="16898" y="7200"/>
                </a:cubicBezTo>
                <a:cubicBezTo>
                  <a:pt x="16878" y="7180"/>
                  <a:pt x="16918" y="7160"/>
                  <a:pt x="16977" y="7154"/>
                </a:cubicBezTo>
                <a:cubicBezTo>
                  <a:pt x="17114" y="7134"/>
                  <a:pt x="17095" y="7081"/>
                  <a:pt x="17232" y="7061"/>
                </a:cubicBezTo>
                <a:cubicBezTo>
                  <a:pt x="17252" y="7054"/>
                  <a:pt x="17272" y="7048"/>
                  <a:pt x="17272" y="7041"/>
                </a:cubicBezTo>
                <a:cubicBezTo>
                  <a:pt x="17292" y="7008"/>
                  <a:pt x="17410" y="6975"/>
                  <a:pt x="17292" y="6935"/>
                </a:cubicBezTo>
                <a:cubicBezTo>
                  <a:pt x="17292" y="6935"/>
                  <a:pt x="17292" y="6922"/>
                  <a:pt x="17312" y="6915"/>
                </a:cubicBezTo>
                <a:cubicBezTo>
                  <a:pt x="17332" y="6902"/>
                  <a:pt x="17312" y="6882"/>
                  <a:pt x="17292" y="6869"/>
                </a:cubicBezTo>
                <a:cubicBezTo>
                  <a:pt x="17232" y="6849"/>
                  <a:pt x="17174" y="6829"/>
                  <a:pt x="17095" y="6809"/>
                </a:cubicBezTo>
                <a:cubicBezTo>
                  <a:pt x="17056" y="6796"/>
                  <a:pt x="17194" y="6789"/>
                  <a:pt x="17252" y="6756"/>
                </a:cubicBezTo>
                <a:cubicBezTo>
                  <a:pt x="17292" y="6717"/>
                  <a:pt x="17194" y="6717"/>
                  <a:pt x="17174" y="6717"/>
                </a:cubicBezTo>
                <a:cubicBezTo>
                  <a:pt x="17095" y="6717"/>
                  <a:pt x="17036" y="6710"/>
                  <a:pt x="16996" y="6697"/>
                </a:cubicBezTo>
                <a:cubicBezTo>
                  <a:pt x="17036" y="6697"/>
                  <a:pt x="17056" y="6690"/>
                  <a:pt x="17036" y="6670"/>
                </a:cubicBezTo>
                <a:cubicBezTo>
                  <a:pt x="17016" y="6637"/>
                  <a:pt x="17468" y="6604"/>
                  <a:pt x="17350" y="6591"/>
                </a:cubicBezTo>
                <a:cubicBezTo>
                  <a:pt x="17386" y="6591"/>
                  <a:pt x="17433" y="6594"/>
                  <a:pt x="17473" y="6594"/>
                </a:cubicBezTo>
                <a:cubicBezTo>
                  <a:pt x="17525" y="6594"/>
                  <a:pt x="17568" y="6590"/>
                  <a:pt x="17568" y="6571"/>
                </a:cubicBezTo>
                <a:cubicBezTo>
                  <a:pt x="17568" y="6538"/>
                  <a:pt x="17587" y="6505"/>
                  <a:pt x="17626" y="6472"/>
                </a:cubicBezTo>
                <a:cubicBezTo>
                  <a:pt x="17646" y="6445"/>
                  <a:pt x="17450" y="6426"/>
                  <a:pt x="17528" y="6412"/>
                </a:cubicBezTo>
                <a:cubicBezTo>
                  <a:pt x="17686" y="6379"/>
                  <a:pt x="17686" y="6320"/>
                  <a:pt x="17744" y="6267"/>
                </a:cubicBezTo>
                <a:cubicBezTo>
                  <a:pt x="17764" y="6260"/>
                  <a:pt x="17744" y="6247"/>
                  <a:pt x="17724" y="6240"/>
                </a:cubicBezTo>
                <a:cubicBezTo>
                  <a:pt x="17646" y="6220"/>
                  <a:pt x="17606" y="6187"/>
                  <a:pt x="17646" y="6161"/>
                </a:cubicBezTo>
                <a:cubicBezTo>
                  <a:pt x="17646" y="6141"/>
                  <a:pt x="17882" y="6115"/>
                  <a:pt x="17862" y="6095"/>
                </a:cubicBezTo>
                <a:cubicBezTo>
                  <a:pt x="17842" y="6075"/>
                  <a:pt x="17823" y="6048"/>
                  <a:pt x="17882" y="6029"/>
                </a:cubicBezTo>
                <a:cubicBezTo>
                  <a:pt x="18000" y="6002"/>
                  <a:pt x="18059" y="5949"/>
                  <a:pt x="18177" y="5922"/>
                </a:cubicBezTo>
                <a:cubicBezTo>
                  <a:pt x="18236" y="5916"/>
                  <a:pt x="18256" y="5903"/>
                  <a:pt x="18276" y="5889"/>
                </a:cubicBezTo>
                <a:cubicBezTo>
                  <a:pt x="18315" y="5863"/>
                  <a:pt x="18374" y="5843"/>
                  <a:pt x="18453" y="5843"/>
                </a:cubicBezTo>
                <a:cubicBezTo>
                  <a:pt x="18551" y="5843"/>
                  <a:pt x="18590" y="5797"/>
                  <a:pt x="18511" y="5777"/>
                </a:cubicBezTo>
                <a:cubicBezTo>
                  <a:pt x="18453" y="5764"/>
                  <a:pt x="18472" y="5737"/>
                  <a:pt x="18511" y="5718"/>
                </a:cubicBezTo>
                <a:cubicBezTo>
                  <a:pt x="18629" y="5685"/>
                  <a:pt x="18649" y="5618"/>
                  <a:pt x="18551" y="5572"/>
                </a:cubicBezTo>
                <a:cubicBezTo>
                  <a:pt x="18511" y="5559"/>
                  <a:pt x="18511" y="5539"/>
                  <a:pt x="18492" y="5519"/>
                </a:cubicBezTo>
                <a:cubicBezTo>
                  <a:pt x="18472" y="5499"/>
                  <a:pt x="18472" y="5479"/>
                  <a:pt x="18571" y="5466"/>
                </a:cubicBezTo>
                <a:cubicBezTo>
                  <a:pt x="18708" y="5446"/>
                  <a:pt x="18728" y="5426"/>
                  <a:pt x="18669" y="5380"/>
                </a:cubicBezTo>
                <a:cubicBezTo>
                  <a:pt x="18649" y="5367"/>
                  <a:pt x="18649" y="5347"/>
                  <a:pt x="18649" y="5327"/>
                </a:cubicBezTo>
                <a:cubicBezTo>
                  <a:pt x="18649" y="5281"/>
                  <a:pt x="19141" y="5228"/>
                  <a:pt x="19239" y="5188"/>
                </a:cubicBezTo>
                <a:cubicBezTo>
                  <a:pt x="19279" y="5175"/>
                  <a:pt x="19337" y="5168"/>
                  <a:pt x="19318" y="5148"/>
                </a:cubicBezTo>
                <a:cubicBezTo>
                  <a:pt x="19299" y="5135"/>
                  <a:pt x="19239" y="5135"/>
                  <a:pt x="19181" y="5135"/>
                </a:cubicBezTo>
                <a:cubicBezTo>
                  <a:pt x="19239" y="5115"/>
                  <a:pt x="19181" y="5089"/>
                  <a:pt x="19200" y="5069"/>
                </a:cubicBezTo>
                <a:cubicBezTo>
                  <a:pt x="19259" y="5036"/>
                  <a:pt x="19219" y="5009"/>
                  <a:pt x="19101" y="5003"/>
                </a:cubicBezTo>
                <a:cubicBezTo>
                  <a:pt x="19043" y="4989"/>
                  <a:pt x="19043" y="4976"/>
                  <a:pt x="19082" y="4963"/>
                </a:cubicBezTo>
                <a:cubicBezTo>
                  <a:pt x="19121" y="4950"/>
                  <a:pt x="19181" y="4897"/>
                  <a:pt x="19279" y="4870"/>
                </a:cubicBezTo>
                <a:cubicBezTo>
                  <a:pt x="19377" y="4844"/>
                  <a:pt x="19357" y="4791"/>
                  <a:pt x="19279" y="4791"/>
                </a:cubicBezTo>
                <a:cubicBezTo>
                  <a:pt x="19141" y="4778"/>
                  <a:pt x="19200" y="4765"/>
                  <a:pt x="19239" y="4745"/>
                </a:cubicBezTo>
                <a:cubicBezTo>
                  <a:pt x="19357" y="4692"/>
                  <a:pt x="19101" y="4692"/>
                  <a:pt x="19003" y="4652"/>
                </a:cubicBezTo>
                <a:cubicBezTo>
                  <a:pt x="19121" y="4632"/>
                  <a:pt x="19200" y="4592"/>
                  <a:pt x="19200" y="4546"/>
                </a:cubicBezTo>
                <a:cubicBezTo>
                  <a:pt x="19200" y="4520"/>
                  <a:pt x="18945" y="4493"/>
                  <a:pt x="18964" y="4467"/>
                </a:cubicBezTo>
                <a:cubicBezTo>
                  <a:pt x="19003" y="4434"/>
                  <a:pt x="19003" y="4400"/>
                  <a:pt x="18945" y="4374"/>
                </a:cubicBezTo>
                <a:cubicBezTo>
                  <a:pt x="18885" y="4341"/>
                  <a:pt x="19082" y="4301"/>
                  <a:pt x="19003" y="4275"/>
                </a:cubicBezTo>
                <a:cubicBezTo>
                  <a:pt x="18925" y="4248"/>
                  <a:pt x="18708" y="4248"/>
                  <a:pt x="18747" y="4229"/>
                </a:cubicBezTo>
                <a:cubicBezTo>
                  <a:pt x="18807" y="4209"/>
                  <a:pt x="18649" y="4162"/>
                  <a:pt x="18689" y="4116"/>
                </a:cubicBezTo>
                <a:cubicBezTo>
                  <a:pt x="18708" y="4076"/>
                  <a:pt x="18511" y="4037"/>
                  <a:pt x="18669" y="4017"/>
                </a:cubicBezTo>
                <a:cubicBezTo>
                  <a:pt x="18728" y="4010"/>
                  <a:pt x="18767" y="3997"/>
                  <a:pt x="18767" y="3970"/>
                </a:cubicBezTo>
                <a:cubicBezTo>
                  <a:pt x="18807" y="3931"/>
                  <a:pt x="18590" y="3891"/>
                  <a:pt x="18610" y="3838"/>
                </a:cubicBezTo>
                <a:cubicBezTo>
                  <a:pt x="18610" y="3832"/>
                  <a:pt x="18610" y="3825"/>
                  <a:pt x="18629" y="3818"/>
                </a:cubicBezTo>
                <a:cubicBezTo>
                  <a:pt x="18728" y="3772"/>
                  <a:pt x="18747" y="3719"/>
                  <a:pt x="18689" y="3666"/>
                </a:cubicBezTo>
                <a:cubicBezTo>
                  <a:pt x="18649" y="3626"/>
                  <a:pt x="18649" y="3587"/>
                  <a:pt x="18669" y="3554"/>
                </a:cubicBezTo>
                <a:cubicBezTo>
                  <a:pt x="18669" y="3534"/>
                  <a:pt x="18689" y="3514"/>
                  <a:pt x="18708" y="3494"/>
                </a:cubicBezTo>
                <a:cubicBezTo>
                  <a:pt x="18728" y="3428"/>
                  <a:pt x="18728" y="3428"/>
                  <a:pt x="18551" y="3401"/>
                </a:cubicBezTo>
                <a:cubicBezTo>
                  <a:pt x="18629" y="3395"/>
                  <a:pt x="18708" y="3388"/>
                  <a:pt x="18669" y="3355"/>
                </a:cubicBezTo>
                <a:cubicBezTo>
                  <a:pt x="18610" y="3322"/>
                  <a:pt x="19101" y="3282"/>
                  <a:pt x="19023" y="3249"/>
                </a:cubicBezTo>
                <a:cubicBezTo>
                  <a:pt x="18964" y="3236"/>
                  <a:pt x="19003" y="3203"/>
                  <a:pt x="19082" y="3203"/>
                </a:cubicBezTo>
                <a:cubicBezTo>
                  <a:pt x="19141" y="3196"/>
                  <a:pt x="19181" y="3163"/>
                  <a:pt x="19121" y="3150"/>
                </a:cubicBezTo>
                <a:cubicBezTo>
                  <a:pt x="19100" y="3143"/>
                  <a:pt x="19078" y="3137"/>
                  <a:pt x="19054" y="3135"/>
                </a:cubicBezTo>
                <a:cubicBezTo>
                  <a:pt x="19168" y="3130"/>
                  <a:pt x="19363" y="3117"/>
                  <a:pt x="19337" y="3103"/>
                </a:cubicBezTo>
                <a:cubicBezTo>
                  <a:pt x="19299" y="3090"/>
                  <a:pt x="19279" y="3090"/>
                  <a:pt x="19318" y="3077"/>
                </a:cubicBezTo>
                <a:cubicBezTo>
                  <a:pt x="19437" y="3044"/>
                  <a:pt x="19633" y="3018"/>
                  <a:pt x="19535" y="2998"/>
                </a:cubicBezTo>
                <a:cubicBezTo>
                  <a:pt x="19417" y="2971"/>
                  <a:pt x="19417" y="2958"/>
                  <a:pt x="19535" y="2932"/>
                </a:cubicBezTo>
                <a:cubicBezTo>
                  <a:pt x="19613" y="2912"/>
                  <a:pt x="19653" y="2878"/>
                  <a:pt x="19633" y="2845"/>
                </a:cubicBezTo>
                <a:cubicBezTo>
                  <a:pt x="19613" y="2819"/>
                  <a:pt x="19653" y="2799"/>
                  <a:pt x="19731" y="2786"/>
                </a:cubicBezTo>
                <a:cubicBezTo>
                  <a:pt x="19771" y="2786"/>
                  <a:pt x="19810" y="2773"/>
                  <a:pt x="19791" y="2759"/>
                </a:cubicBezTo>
                <a:cubicBezTo>
                  <a:pt x="19711" y="2726"/>
                  <a:pt x="19771" y="2693"/>
                  <a:pt x="19731" y="2660"/>
                </a:cubicBezTo>
                <a:cubicBezTo>
                  <a:pt x="19711" y="2627"/>
                  <a:pt x="19731" y="2621"/>
                  <a:pt x="19810" y="2607"/>
                </a:cubicBezTo>
                <a:cubicBezTo>
                  <a:pt x="19889" y="2607"/>
                  <a:pt x="19947" y="2588"/>
                  <a:pt x="19987" y="2561"/>
                </a:cubicBezTo>
                <a:cubicBezTo>
                  <a:pt x="20007" y="2528"/>
                  <a:pt x="20027" y="2495"/>
                  <a:pt x="20027" y="2462"/>
                </a:cubicBezTo>
                <a:cubicBezTo>
                  <a:pt x="20007" y="2422"/>
                  <a:pt x="20027" y="2389"/>
                  <a:pt x="20085" y="2356"/>
                </a:cubicBezTo>
                <a:cubicBezTo>
                  <a:pt x="20105" y="2349"/>
                  <a:pt x="20105" y="2329"/>
                  <a:pt x="20085" y="2316"/>
                </a:cubicBezTo>
                <a:cubicBezTo>
                  <a:pt x="19987" y="2290"/>
                  <a:pt x="20046" y="2263"/>
                  <a:pt x="20085" y="2243"/>
                </a:cubicBezTo>
                <a:cubicBezTo>
                  <a:pt x="20144" y="2223"/>
                  <a:pt x="20164" y="2190"/>
                  <a:pt x="20144" y="2164"/>
                </a:cubicBezTo>
                <a:cubicBezTo>
                  <a:pt x="20085" y="2124"/>
                  <a:pt x="20007" y="2091"/>
                  <a:pt x="20164" y="2058"/>
                </a:cubicBezTo>
                <a:cubicBezTo>
                  <a:pt x="20164" y="2051"/>
                  <a:pt x="20164" y="2051"/>
                  <a:pt x="20164" y="2051"/>
                </a:cubicBezTo>
                <a:cubicBezTo>
                  <a:pt x="20105" y="2012"/>
                  <a:pt x="20164" y="1972"/>
                  <a:pt x="20125" y="1939"/>
                </a:cubicBezTo>
                <a:cubicBezTo>
                  <a:pt x="20085" y="1892"/>
                  <a:pt x="20144" y="1846"/>
                  <a:pt x="20262" y="1826"/>
                </a:cubicBezTo>
                <a:cubicBezTo>
                  <a:pt x="20341" y="1813"/>
                  <a:pt x="20341" y="1793"/>
                  <a:pt x="20282" y="1780"/>
                </a:cubicBezTo>
                <a:cubicBezTo>
                  <a:pt x="20223" y="1760"/>
                  <a:pt x="20203" y="1760"/>
                  <a:pt x="20223" y="1740"/>
                </a:cubicBezTo>
                <a:cubicBezTo>
                  <a:pt x="20243" y="1721"/>
                  <a:pt x="20223" y="1701"/>
                  <a:pt x="20164" y="1687"/>
                </a:cubicBezTo>
                <a:cubicBezTo>
                  <a:pt x="20125" y="1667"/>
                  <a:pt x="20125" y="1654"/>
                  <a:pt x="20203" y="1648"/>
                </a:cubicBezTo>
                <a:cubicBezTo>
                  <a:pt x="20271" y="1642"/>
                  <a:pt x="20468" y="1636"/>
                  <a:pt x="20536" y="1622"/>
                </a:cubicBezTo>
                <a:cubicBezTo>
                  <a:pt x="20537" y="1622"/>
                  <a:pt x="20537" y="1622"/>
                  <a:pt x="20538" y="1622"/>
                </a:cubicBezTo>
                <a:cubicBezTo>
                  <a:pt x="20546" y="1622"/>
                  <a:pt x="20552" y="1620"/>
                  <a:pt x="20557" y="1614"/>
                </a:cubicBezTo>
                <a:cubicBezTo>
                  <a:pt x="20554" y="1617"/>
                  <a:pt x="20547" y="1620"/>
                  <a:pt x="20536" y="1622"/>
                </a:cubicBezTo>
                <a:cubicBezTo>
                  <a:pt x="20469" y="1619"/>
                  <a:pt x="20341" y="1440"/>
                  <a:pt x="20523" y="1440"/>
                </a:cubicBezTo>
                <a:cubicBezTo>
                  <a:pt x="20550" y="1440"/>
                  <a:pt x="20583" y="1444"/>
                  <a:pt x="20624" y="1453"/>
                </a:cubicBezTo>
                <a:cubicBezTo>
                  <a:pt x="20572" y="1442"/>
                  <a:pt x="20544" y="1435"/>
                  <a:pt x="20616" y="1416"/>
                </a:cubicBezTo>
                <a:cubicBezTo>
                  <a:pt x="20675" y="1396"/>
                  <a:pt x="20675" y="1396"/>
                  <a:pt x="20636" y="1383"/>
                </a:cubicBezTo>
                <a:cubicBezTo>
                  <a:pt x="20597" y="1370"/>
                  <a:pt x="20813" y="1317"/>
                  <a:pt x="20675" y="1310"/>
                </a:cubicBezTo>
                <a:cubicBezTo>
                  <a:pt x="20675" y="1310"/>
                  <a:pt x="20656" y="1303"/>
                  <a:pt x="20656" y="1297"/>
                </a:cubicBezTo>
                <a:cubicBezTo>
                  <a:pt x="20656" y="1251"/>
                  <a:pt x="20734" y="1204"/>
                  <a:pt x="20852" y="1184"/>
                </a:cubicBezTo>
                <a:cubicBezTo>
                  <a:pt x="20990" y="1171"/>
                  <a:pt x="21069" y="1125"/>
                  <a:pt x="21010" y="1079"/>
                </a:cubicBezTo>
                <a:cubicBezTo>
                  <a:pt x="20990" y="1065"/>
                  <a:pt x="20970" y="1052"/>
                  <a:pt x="21010" y="1039"/>
                </a:cubicBezTo>
                <a:cubicBezTo>
                  <a:pt x="21049" y="1019"/>
                  <a:pt x="20813" y="979"/>
                  <a:pt x="20852" y="953"/>
                </a:cubicBezTo>
                <a:cubicBezTo>
                  <a:pt x="20872" y="926"/>
                  <a:pt x="20400" y="873"/>
                  <a:pt x="20439" y="834"/>
                </a:cubicBezTo>
                <a:cubicBezTo>
                  <a:pt x="20498" y="814"/>
                  <a:pt x="20498" y="781"/>
                  <a:pt x="20439" y="754"/>
                </a:cubicBezTo>
                <a:cubicBezTo>
                  <a:pt x="20380" y="721"/>
                  <a:pt x="20400" y="681"/>
                  <a:pt x="20479" y="662"/>
                </a:cubicBezTo>
                <a:cubicBezTo>
                  <a:pt x="20518" y="648"/>
                  <a:pt x="20557" y="642"/>
                  <a:pt x="20577" y="622"/>
                </a:cubicBezTo>
                <a:cubicBezTo>
                  <a:pt x="20616" y="562"/>
                  <a:pt x="20518" y="523"/>
                  <a:pt x="20656" y="483"/>
                </a:cubicBezTo>
                <a:cubicBezTo>
                  <a:pt x="20734" y="463"/>
                  <a:pt x="20774" y="430"/>
                  <a:pt x="20774" y="397"/>
                </a:cubicBezTo>
                <a:cubicBezTo>
                  <a:pt x="20774" y="384"/>
                  <a:pt x="20774" y="370"/>
                  <a:pt x="20833" y="364"/>
                </a:cubicBezTo>
                <a:cubicBezTo>
                  <a:pt x="20970" y="337"/>
                  <a:pt x="20833" y="291"/>
                  <a:pt x="21010" y="278"/>
                </a:cubicBezTo>
                <a:cubicBezTo>
                  <a:pt x="21187" y="271"/>
                  <a:pt x="21148" y="245"/>
                  <a:pt x="21088" y="205"/>
                </a:cubicBezTo>
                <a:cubicBezTo>
                  <a:pt x="21030" y="165"/>
                  <a:pt x="21049" y="125"/>
                  <a:pt x="21168" y="92"/>
                </a:cubicBezTo>
                <a:cubicBezTo>
                  <a:pt x="21266" y="73"/>
                  <a:pt x="21384" y="59"/>
                  <a:pt x="21482" y="40"/>
                </a:cubicBezTo>
                <a:cubicBezTo>
                  <a:pt x="21541" y="33"/>
                  <a:pt x="21580" y="20"/>
                  <a:pt x="21600" y="0"/>
                </a:cubicBezTo>
                <a:close/>
              </a:path>
            </a:pathLst>
          </a:custGeom>
          <a:solidFill>
            <a:srgbClr val="06C16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80" name="Google Shape;1480;p69"/>
          <p:cNvSpPr txBox="1"/>
          <p:nvPr>
            <p:ph type="title"/>
          </p:nvPr>
        </p:nvSpPr>
        <p:spPr>
          <a:xfrm>
            <a:off x="1019906" y="255000"/>
            <a:ext cx="7104300" cy="776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0554C3"/>
              </a:buClr>
              <a:buSzPts val="2200"/>
              <a:buFont typeface="Helvetica Neue"/>
              <a:buNone/>
              <a:defRPr sz="2200">
                <a:solidFill>
                  <a:srgbClr val="0554C3"/>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481" name="Google Shape;1481;p69"/>
          <p:cNvSpPr txBox="1"/>
          <p:nvPr>
            <p:ph idx="1" type="body"/>
          </p:nvPr>
        </p:nvSpPr>
        <p:spPr>
          <a:xfrm>
            <a:off x="1019906" y="1130922"/>
            <a:ext cx="7103700" cy="338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0000"/>
              </a:buClr>
              <a:buSzPts val="1100"/>
              <a:buFont typeface="Helvetica Neue"/>
              <a:buNone/>
              <a:defRPr sz="1100">
                <a:solidFill>
                  <a:srgbClr val="000000"/>
                </a:solidFill>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000000"/>
              </a:buClr>
              <a:buSzPts val="1100"/>
              <a:buFont typeface="Helvetica Neue"/>
              <a:buNone/>
              <a:defRPr sz="1100">
                <a:solidFill>
                  <a:srgbClr val="000000"/>
                </a:solidFill>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000000"/>
              </a:buClr>
              <a:buSzPts val="1100"/>
              <a:buFont typeface="Helvetica Neue"/>
              <a:buNone/>
              <a:defRPr sz="1100">
                <a:solidFill>
                  <a:srgbClr val="000000"/>
                </a:solidFill>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000000"/>
              </a:buClr>
              <a:buSzPts val="1100"/>
              <a:buFont typeface="Helvetica Neue"/>
              <a:buNone/>
              <a:defRPr sz="1100">
                <a:solidFill>
                  <a:srgbClr val="000000"/>
                </a:solidFill>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000000"/>
              </a:buClr>
              <a:buSzPts val="1100"/>
              <a:buFont typeface="Helvetica Neue"/>
              <a:buNone/>
              <a:defRPr sz="1100">
                <a:solidFill>
                  <a:srgbClr val="000000"/>
                </a:solidFill>
                <a:latin typeface="Helvetica Neue"/>
                <a:ea typeface="Helvetica Neue"/>
                <a:cs typeface="Helvetica Neue"/>
                <a:sym typeface="Helvetica Neue"/>
              </a:defRPr>
            </a:lvl5pPr>
            <a:lvl6pPr indent="-342900" lvl="5" marL="2743200" algn="l">
              <a:lnSpc>
                <a:spcPct val="100000"/>
              </a:lnSpc>
              <a:spcBef>
                <a:spcPts val="2200"/>
              </a:spcBef>
              <a:spcAft>
                <a:spcPts val="0"/>
              </a:spcAft>
              <a:buSzPts val="1800"/>
              <a:buChar char="■"/>
              <a:defRPr/>
            </a:lvl6pPr>
            <a:lvl7pPr indent="-342900" lvl="6" marL="3200400" algn="l">
              <a:lnSpc>
                <a:spcPct val="100000"/>
              </a:lnSpc>
              <a:spcBef>
                <a:spcPts val="2200"/>
              </a:spcBef>
              <a:spcAft>
                <a:spcPts val="0"/>
              </a:spcAft>
              <a:buSzPts val="1800"/>
              <a:buChar char="●"/>
              <a:defRPr/>
            </a:lvl7pPr>
            <a:lvl8pPr indent="-342900" lvl="7" marL="3657600" algn="l">
              <a:lnSpc>
                <a:spcPct val="100000"/>
              </a:lnSpc>
              <a:spcBef>
                <a:spcPts val="2200"/>
              </a:spcBef>
              <a:spcAft>
                <a:spcPts val="0"/>
              </a:spcAft>
              <a:buSzPts val="1800"/>
              <a:buChar char="○"/>
              <a:defRPr/>
            </a:lvl8pPr>
            <a:lvl9pPr indent="-342900" lvl="8" marL="4114800" algn="l">
              <a:lnSpc>
                <a:spcPct val="100000"/>
              </a:lnSpc>
              <a:spcBef>
                <a:spcPts val="2200"/>
              </a:spcBef>
              <a:spcAft>
                <a:spcPts val="0"/>
              </a:spcAft>
              <a:buSzPts val="1800"/>
              <a:buChar char="—"/>
              <a:defRPr/>
            </a:lvl9pPr>
          </a:lstStyle>
          <a:p/>
        </p:txBody>
      </p:sp>
      <p:sp>
        <p:nvSpPr>
          <p:cNvPr id="1482" name="Google Shape;1482;p69"/>
          <p:cNvSpPr txBox="1"/>
          <p:nvPr>
            <p:ph idx="12" type="sldNum"/>
          </p:nvPr>
        </p:nvSpPr>
        <p:spPr>
          <a:xfrm>
            <a:off x="8768422" y="221937"/>
            <a:ext cx="126600" cy="1302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554C3"/>
              </a:buClr>
              <a:buSzPts val="900"/>
              <a:buFont typeface="Helvetica Neue"/>
              <a:buNone/>
              <a:defRPr b="0" i="0" sz="900" u="none" cap="none" strike="noStrike">
                <a:solidFill>
                  <a:srgbClr val="0554C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554C3"/>
              </a:buClr>
              <a:buSzPts val="900"/>
              <a:buFont typeface="Helvetica Neue"/>
              <a:buNone/>
              <a:defRPr b="0" i="0" sz="900" u="none" cap="none" strike="noStrike">
                <a:solidFill>
                  <a:srgbClr val="0554C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554C3"/>
              </a:buClr>
              <a:buSzPts val="900"/>
              <a:buFont typeface="Helvetica Neue"/>
              <a:buNone/>
              <a:defRPr b="0" i="0" sz="900" u="none" cap="none" strike="noStrike">
                <a:solidFill>
                  <a:srgbClr val="0554C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554C3"/>
              </a:buClr>
              <a:buSzPts val="900"/>
              <a:buFont typeface="Helvetica Neue"/>
              <a:buNone/>
              <a:defRPr b="0" i="0" sz="900" u="none" cap="none" strike="noStrike">
                <a:solidFill>
                  <a:srgbClr val="0554C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554C3"/>
              </a:buClr>
              <a:buSzPts val="900"/>
              <a:buFont typeface="Helvetica Neue"/>
              <a:buNone/>
              <a:defRPr b="0" i="0" sz="900" u="none" cap="none" strike="noStrike">
                <a:solidFill>
                  <a:srgbClr val="0554C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554C3"/>
              </a:buClr>
              <a:buSzPts val="900"/>
              <a:buFont typeface="Helvetica Neue"/>
              <a:buNone/>
              <a:defRPr b="0" i="0" sz="900" u="none" cap="none" strike="noStrike">
                <a:solidFill>
                  <a:srgbClr val="0554C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554C3"/>
              </a:buClr>
              <a:buSzPts val="900"/>
              <a:buFont typeface="Helvetica Neue"/>
              <a:buNone/>
              <a:defRPr b="0" i="0" sz="900" u="none" cap="none" strike="noStrike">
                <a:solidFill>
                  <a:srgbClr val="0554C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554C3"/>
              </a:buClr>
              <a:buSzPts val="900"/>
              <a:buFont typeface="Helvetica Neue"/>
              <a:buNone/>
              <a:defRPr b="0" i="0" sz="900" u="none" cap="none" strike="noStrike">
                <a:solidFill>
                  <a:srgbClr val="0554C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554C3"/>
              </a:buClr>
              <a:buSzPts val="900"/>
              <a:buFont typeface="Helvetica Neue"/>
              <a:buNone/>
              <a:defRPr b="0" i="0" sz="900" u="none" cap="none" strike="noStrike">
                <a:solidFill>
                  <a:srgbClr val="0554C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p:cSld name="TITLE_1">
    <p:bg>
      <p:bgPr>
        <a:gradFill>
          <a:gsLst>
            <a:gs pos="0">
              <a:srgbClr val="212121"/>
            </a:gs>
            <a:gs pos="100000">
              <a:srgbClr val="000000"/>
            </a:gs>
          </a:gsLst>
          <a:path path="circle">
            <a:fillToRect b="50%" l="50%" r="50%" t="50%"/>
          </a:path>
          <a:tileRect/>
        </a:gradFill>
      </p:bgPr>
    </p:bg>
    <p:spTree>
      <p:nvGrpSpPr>
        <p:cNvPr id="1483" name="Shape 1483"/>
        <p:cNvGrpSpPr/>
        <p:nvPr/>
      </p:nvGrpSpPr>
      <p:grpSpPr>
        <a:xfrm>
          <a:off x="0" y="0"/>
          <a:ext cx="0" cy="0"/>
          <a:chOff x="0" y="0"/>
          <a:chExt cx="0" cy="0"/>
        </a:xfrm>
      </p:grpSpPr>
      <p:sp>
        <p:nvSpPr>
          <p:cNvPr id="1484" name="Google Shape;1484;p70"/>
          <p:cNvSpPr txBox="1"/>
          <p:nvPr/>
        </p:nvSpPr>
        <p:spPr>
          <a:xfrm>
            <a:off x="6486326" y="29021"/>
            <a:ext cx="1483500" cy="196500"/>
          </a:xfrm>
          <a:prstGeom prst="rect">
            <a:avLst/>
          </a:prstGeom>
          <a:noFill/>
          <a:ln>
            <a:noFill/>
          </a:ln>
        </p:spPr>
        <p:txBody>
          <a:bodyPr anchorCtr="0" anchor="ctr" bIns="26775" lIns="26775" spcFirstLastPara="1" rIns="26775" wrap="square" tIns="26775">
            <a:noAutofit/>
          </a:bodyPr>
          <a:lstStyle/>
          <a:p>
            <a:pPr indent="0" lvl="0" marL="0" marR="0" rtl="0" algn="r">
              <a:lnSpc>
                <a:spcPct val="100000"/>
              </a:lnSpc>
              <a:spcBef>
                <a:spcPts val="0"/>
              </a:spcBef>
              <a:spcAft>
                <a:spcPts val="0"/>
              </a:spcAft>
              <a:buClr>
                <a:srgbClr val="5A5F5E"/>
              </a:buClr>
              <a:buSzPts val="800"/>
              <a:buFont typeface="Avenir"/>
              <a:buNone/>
            </a:pPr>
            <a:r>
              <a:rPr b="0" i="0" lang="en" sz="800" u="none" cap="none" strike="noStrike">
                <a:solidFill>
                  <a:srgbClr val="5A5F5E"/>
                </a:solidFill>
                <a:latin typeface="Avenir"/>
                <a:ea typeface="Avenir"/>
                <a:cs typeface="Avenir"/>
                <a:sym typeface="Avenir"/>
              </a:rPr>
              <a:t>Cornershop, Inc. Confidential.</a:t>
            </a:r>
            <a:endParaRPr b="0" i="0" sz="500" u="none" cap="none" strike="noStrike">
              <a:solidFill>
                <a:srgbClr val="000000"/>
              </a:solidFill>
              <a:latin typeface="Arial"/>
              <a:ea typeface="Arial"/>
              <a:cs typeface="Arial"/>
              <a:sym typeface="Arial"/>
            </a:endParaRPr>
          </a:p>
        </p:txBody>
      </p:sp>
      <p:sp>
        <p:nvSpPr>
          <p:cNvPr id="1485" name="Google Shape;1485;p70"/>
          <p:cNvSpPr txBox="1"/>
          <p:nvPr>
            <p:ph type="title"/>
          </p:nvPr>
        </p:nvSpPr>
        <p:spPr>
          <a:xfrm>
            <a:off x="1330523" y="1081608"/>
            <a:ext cx="6483000" cy="1707900"/>
          </a:xfrm>
          <a:prstGeom prst="rect">
            <a:avLst/>
          </a:prstGeom>
          <a:noFill/>
          <a:ln>
            <a:noFill/>
          </a:ln>
        </p:spPr>
        <p:txBody>
          <a:bodyPr anchorCtr="0" anchor="b" bIns="26775" lIns="26775" spcFirstLastPara="1" rIns="26775" wrap="square" tIns="26775">
            <a:noAutofit/>
          </a:bodyPr>
          <a:lstStyle>
            <a:lvl1pPr lvl="0" algn="ctr">
              <a:lnSpc>
                <a:spcPct val="100000"/>
              </a:lnSpc>
              <a:spcBef>
                <a:spcPts val="0"/>
              </a:spcBef>
              <a:spcAft>
                <a:spcPts val="0"/>
              </a:spcAft>
              <a:buClr>
                <a:srgbClr val="FFFFFF"/>
              </a:buClr>
              <a:buSzPts val="3800"/>
              <a:buFont typeface="Avenir"/>
              <a:buNone/>
              <a:defRPr sz="3800">
                <a:solidFill>
                  <a:srgbClr val="FFFFFF"/>
                </a:solidFill>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486" name="Google Shape;1486;p70"/>
          <p:cNvSpPr txBox="1"/>
          <p:nvPr>
            <p:ph idx="1" type="body"/>
          </p:nvPr>
        </p:nvSpPr>
        <p:spPr>
          <a:xfrm>
            <a:off x="1330523" y="2779365"/>
            <a:ext cx="6483000" cy="683100"/>
          </a:xfrm>
          <a:prstGeom prst="rect">
            <a:avLst/>
          </a:prstGeom>
          <a:noFill/>
          <a:ln>
            <a:noFill/>
          </a:ln>
        </p:spPr>
        <p:txBody>
          <a:bodyPr anchorCtr="0" anchor="t" bIns="26775" lIns="26775" spcFirstLastPara="1" rIns="26775" wrap="square" tIns="26775">
            <a:noAutofit/>
          </a:bodyPr>
          <a:lstStyle>
            <a:lvl1pPr indent="-228600" lvl="0" marL="457200" algn="ctr">
              <a:lnSpc>
                <a:spcPct val="100000"/>
              </a:lnSpc>
              <a:spcBef>
                <a:spcPts val="0"/>
              </a:spcBef>
              <a:spcAft>
                <a:spcPts val="0"/>
              </a:spcAft>
              <a:buClr>
                <a:srgbClr val="B4B4B4"/>
              </a:buClr>
              <a:buSzPts val="2000"/>
              <a:buFont typeface="Avenir"/>
              <a:buNone/>
              <a:defRPr sz="2000">
                <a:solidFill>
                  <a:srgbClr val="B4B4B4"/>
                </a:solidFill>
              </a:defRPr>
            </a:lvl1pPr>
            <a:lvl2pPr indent="-228600" lvl="1" marL="914400" algn="ctr">
              <a:lnSpc>
                <a:spcPct val="100000"/>
              </a:lnSpc>
              <a:spcBef>
                <a:spcPts val="0"/>
              </a:spcBef>
              <a:spcAft>
                <a:spcPts val="0"/>
              </a:spcAft>
              <a:buClr>
                <a:srgbClr val="B4B4B4"/>
              </a:buClr>
              <a:buSzPts val="2000"/>
              <a:buFont typeface="Avenir"/>
              <a:buNone/>
              <a:defRPr sz="2000">
                <a:solidFill>
                  <a:srgbClr val="B4B4B4"/>
                </a:solidFill>
              </a:defRPr>
            </a:lvl2pPr>
            <a:lvl3pPr indent="-228600" lvl="2" marL="1371600" algn="ctr">
              <a:lnSpc>
                <a:spcPct val="100000"/>
              </a:lnSpc>
              <a:spcBef>
                <a:spcPts val="0"/>
              </a:spcBef>
              <a:spcAft>
                <a:spcPts val="0"/>
              </a:spcAft>
              <a:buClr>
                <a:srgbClr val="B4B4B4"/>
              </a:buClr>
              <a:buSzPts val="2000"/>
              <a:buFont typeface="Avenir"/>
              <a:buNone/>
              <a:defRPr sz="2000">
                <a:solidFill>
                  <a:srgbClr val="B4B4B4"/>
                </a:solidFill>
              </a:defRPr>
            </a:lvl3pPr>
            <a:lvl4pPr indent="-228600" lvl="3" marL="1828800" algn="ctr">
              <a:lnSpc>
                <a:spcPct val="100000"/>
              </a:lnSpc>
              <a:spcBef>
                <a:spcPts val="0"/>
              </a:spcBef>
              <a:spcAft>
                <a:spcPts val="0"/>
              </a:spcAft>
              <a:buClr>
                <a:srgbClr val="B4B4B4"/>
              </a:buClr>
              <a:buSzPts val="2000"/>
              <a:buFont typeface="Avenir"/>
              <a:buNone/>
              <a:defRPr sz="2000">
                <a:solidFill>
                  <a:srgbClr val="B4B4B4"/>
                </a:solidFill>
              </a:defRPr>
            </a:lvl4pPr>
            <a:lvl5pPr indent="-228600" lvl="4" marL="2286000" algn="ctr">
              <a:lnSpc>
                <a:spcPct val="100000"/>
              </a:lnSpc>
              <a:spcBef>
                <a:spcPts val="0"/>
              </a:spcBef>
              <a:spcAft>
                <a:spcPts val="0"/>
              </a:spcAft>
              <a:buClr>
                <a:srgbClr val="B4B4B4"/>
              </a:buClr>
              <a:buSzPts val="2000"/>
              <a:buFont typeface="Avenir"/>
              <a:buNone/>
              <a:defRPr sz="2000">
                <a:solidFill>
                  <a:srgbClr val="B4B4B4"/>
                </a:solidFill>
              </a:defRPr>
            </a:lvl5pPr>
            <a:lvl6pPr indent="-342900" lvl="5" marL="2743200" algn="l">
              <a:lnSpc>
                <a:spcPct val="100000"/>
              </a:lnSpc>
              <a:spcBef>
                <a:spcPts val="2200"/>
              </a:spcBef>
              <a:spcAft>
                <a:spcPts val="0"/>
              </a:spcAft>
              <a:buSzPts val="1800"/>
              <a:buChar char="•"/>
              <a:defRPr/>
            </a:lvl6pPr>
            <a:lvl7pPr indent="-342900" lvl="6" marL="3200400" algn="l">
              <a:lnSpc>
                <a:spcPct val="100000"/>
              </a:lnSpc>
              <a:spcBef>
                <a:spcPts val="2200"/>
              </a:spcBef>
              <a:spcAft>
                <a:spcPts val="0"/>
              </a:spcAft>
              <a:buSzPts val="1800"/>
              <a:buChar char="•"/>
              <a:defRPr/>
            </a:lvl7pPr>
            <a:lvl8pPr indent="-342900" lvl="7" marL="3657600" algn="l">
              <a:lnSpc>
                <a:spcPct val="100000"/>
              </a:lnSpc>
              <a:spcBef>
                <a:spcPts val="2200"/>
              </a:spcBef>
              <a:spcAft>
                <a:spcPts val="0"/>
              </a:spcAft>
              <a:buSzPts val="1800"/>
              <a:buChar char="•"/>
              <a:defRPr/>
            </a:lvl8pPr>
            <a:lvl9pPr indent="-342900" lvl="8" marL="4114800" algn="l">
              <a:lnSpc>
                <a:spcPct val="100000"/>
              </a:lnSpc>
              <a:spcBef>
                <a:spcPts val="2200"/>
              </a:spcBef>
              <a:spcAft>
                <a:spcPts val="0"/>
              </a:spcAft>
              <a:buSzPts val="1800"/>
              <a:buChar char="•"/>
              <a:defRPr/>
            </a:lvl9pPr>
          </a:lstStyle>
          <a:p/>
        </p:txBody>
      </p:sp>
      <p:sp>
        <p:nvSpPr>
          <p:cNvPr id="1487" name="Google Shape;1487;p70"/>
          <p:cNvSpPr txBox="1"/>
          <p:nvPr>
            <p:ph idx="12" type="sldNum"/>
          </p:nvPr>
        </p:nvSpPr>
        <p:spPr>
          <a:xfrm>
            <a:off x="4482336" y="4889004"/>
            <a:ext cx="172800" cy="1869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535353"/>
              </a:buClr>
              <a:buSzPts val="900"/>
              <a:buFont typeface="Gill Sans"/>
              <a:buNone/>
              <a:defRPr b="0" i="0" sz="900" u="none" cap="none" strike="noStrike">
                <a:solidFill>
                  <a:srgbClr val="535353"/>
                </a:solidFill>
                <a:latin typeface="Gill Sans"/>
                <a:ea typeface="Gill Sans"/>
                <a:cs typeface="Gill Sans"/>
                <a:sym typeface="Gill Sans"/>
              </a:defRPr>
            </a:lvl1pPr>
            <a:lvl2pPr indent="0" lvl="1" marL="0" marR="0" algn="ctr">
              <a:lnSpc>
                <a:spcPct val="100000"/>
              </a:lnSpc>
              <a:spcBef>
                <a:spcPts val="0"/>
              </a:spcBef>
              <a:spcAft>
                <a:spcPts val="0"/>
              </a:spcAft>
              <a:buClr>
                <a:srgbClr val="535353"/>
              </a:buClr>
              <a:buSzPts val="900"/>
              <a:buFont typeface="Gill Sans"/>
              <a:buNone/>
              <a:defRPr b="0" i="0" sz="900" u="none" cap="none" strike="noStrike">
                <a:solidFill>
                  <a:srgbClr val="535353"/>
                </a:solidFill>
                <a:latin typeface="Gill Sans"/>
                <a:ea typeface="Gill Sans"/>
                <a:cs typeface="Gill Sans"/>
                <a:sym typeface="Gill Sans"/>
              </a:defRPr>
            </a:lvl2pPr>
            <a:lvl3pPr indent="0" lvl="2" marL="0" marR="0" algn="ctr">
              <a:lnSpc>
                <a:spcPct val="100000"/>
              </a:lnSpc>
              <a:spcBef>
                <a:spcPts val="0"/>
              </a:spcBef>
              <a:spcAft>
                <a:spcPts val="0"/>
              </a:spcAft>
              <a:buClr>
                <a:srgbClr val="535353"/>
              </a:buClr>
              <a:buSzPts val="900"/>
              <a:buFont typeface="Gill Sans"/>
              <a:buNone/>
              <a:defRPr b="0" i="0" sz="900" u="none" cap="none" strike="noStrike">
                <a:solidFill>
                  <a:srgbClr val="535353"/>
                </a:solidFill>
                <a:latin typeface="Gill Sans"/>
                <a:ea typeface="Gill Sans"/>
                <a:cs typeface="Gill Sans"/>
                <a:sym typeface="Gill Sans"/>
              </a:defRPr>
            </a:lvl3pPr>
            <a:lvl4pPr indent="0" lvl="3" marL="0" marR="0" algn="ctr">
              <a:lnSpc>
                <a:spcPct val="100000"/>
              </a:lnSpc>
              <a:spcBef>
                <a:spcPts val="0"/>
              </a:spcBef>
              <a:spcAft>
                <a:spcPts val="0"/>
              </a:spcAft>
              <a:buClr>
                <a:srgbClr val="535353"/>
              </a:buClr>
              <a:buSzPts val="900"/>
              <a:buFont typeface="Gill Sans"/>
              <a:buNone/>
              <a:defRPr b="0" i="0" sz="900" u="none" cap="none" strike="noStrike">
                <a:solidFill>
                  <a:srgbClr val="535353"/>
                </a:solidFill>
                <a:latin typeface="Gill Sans"/>
                <a:ea typeface="Gill Sans"/>
                <a:cs typeface="Gill Sans"/>
                <a:sym typeface="Gill Sans"/>
              </a:defRPr>
            </a:lvl4pPr>
            <a:lvl5pPr indent="0" lvl="4" marL="0" marR="0" algn="ctr">
              <a:lnSpc>
                <a:spcPct val="100000"/>
              </a:lnSpc>
              <a:spcBef>
                <a:spcPts val="0"/>
              </a:spcBef>
              <a:spcAft>
                <a:spcPts val="0"/>
              </a:spcAft>
              <a:buClr>
                <a:srgbClr val="535353"/>
              </a:buClr>
              <a:buSzPts val="900"/>
              <a:buFont typeface="Gill Sans"/>
              <a:buNone/>
              <a:defRPr b="0" i="0" sz="900" u="none" cap="none" strike="noStrike">
                <a:solidFill>
                  <a:srgbClr val="535353"/>
                </a:solidFill>
                <a:latin typeface="Gill Sans"/>
                <a:ea typeface="Gill Sans"/>
                <a:cs typeface="Gill Sans"/>
                <a:sym typeface="Gill Sans"/>
              </a:defRPr>
            </a:lvl5pPr>
            <a:lvl6pPr indent="0" lvl="5" marL="0" marR="0" algn="ctr">
              <a:lnSpc>
                <a:spcPct val="100000"/>
              </a:lnSpc>
              <a:spcBef>
                <a:spcPts val="0"/>
              </a:spcBef>
              <a:spcAft>
                <a:spcPts val="0"/>
              </a:spcAft>
              <a:buClr>
                <a:srgbClr val="535353"/>
              </a:buClr>
              <a:buSzPts val="900"/>
              <a:buFont typeface="Gill Sans"/>
              <a:buNone/>
              <a:defRPr b="0" i="0" sz="900" u="none" cap="none" strike="noStrike">
                <a:solidFill>
                  <a:srgbClr val="535353"/>
                </a:solidFill>
                <a:latin typeface="Gill Sans"/>
                <a:ea typeface="Gill Sans"/>
                <a:cs typeface="Gill Sans"/>
                <a:sym typeface="Gill Sans"/>
              </a:defRPr>
            </a:lvl6pPr>
            <a:lvl7pPr indent="0" lvl="6" marL="0" marR="0" algn="ctr">
              <a:lnSpc>
                <a:spcPct val="100000"/>
              </a:lnSpc>
              <a:spcBef>
                <a:spcPts val="0"/>
              </a:spcBef>
              <a:spcAft>
                <a:spcPts val="0"/>
              </a:spcAft>
              <a:buClr>
                <a:srgbClr val="535353"/>
              </a:buClr>
              <a:buSzPts val="900"/>
              <a:buFont typeface="Gill Sans"/>
              <a:buNone/>
              <a:defRPr b="0" i="0" sz="900" u="none" cap="none" strike="noStrike">
                <a:solidFill>
                  <a:srgbClr val="535353"/>
                </a:solidFill>
                <a:latin typeface="Gill Sans"/>
                <a:ea typeface="Gill Sans"/>
                <a:cs typeface="Gill Sans"/>
                <a:sym typeface="Gill Sans"/>
              </a:defRPr>
            </a:lvl7pPr>
            <a:lvl8pPr indent="0" lvl="7" marL="0" marR="0" algn="ctr">
              <a:lnSpc>
                <a:spcPct val="100000"/>
              </a:lnSpc>
              <a:spcBef>
                <a:spcPts val="0"/>
              </a:spcBef>
              <a:spcAft>
                <a:spcPts val="0"/>
              </a:spcAft>
              <a:buClr>
                <a:srgbClr val="535353"/>
              </a:buClr>
              <a:buSzPts val="900"/>
              <a:buFont typeface="Gill Sans"/>
              <a:buNone/>
              <a:defRPr b="0" i="0" sz="900" u="none" cap="none" strike="noStrike">
                <a:solidFill>
                  <a:srgbClr val="535353"/>
                </a:solidFill>
                <a:latin typeface="Gill Sans"/>
                <a:ea typeface="Gill Sans"/>
                <a:cs typeface="Gill Sans"/>
                <a:sym typeface="Gill Sans"/>
              </a:defRPr>
            </a:lvl8pPr>
            <a:lvl9pPr indent="0" lvl="8" marL="0" marR="0" algn="ctr">
              <a:lnSpc>
                <a:spcPct val="100000"/>
              </a:lnSpc>
              <a:spcBef>
                <a:spcPts val="0"/>
              </a:spcBef>
              <a:spcAft>
                <a:spcPts val="0"/>
              </a:spcAft>
              <a:buClr>
                <a:srgbClr val="535353"/>
              </a:buClr>
              <a:buSzPts val="900"/>
              <a:buFont typeface="Gill Sans"/>
              <a:buNone/>
              <a:defRPr b="0" i="0" sz="900" u="none" cap="none" strike="noStrike">
                <a:solidFill>
                  <a:srgbClr val="535353"/>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1488" name="Shape 1488"/>
        <p:cNvGrpSpPr/>
        <p:nvPr/>
      </p:nvGrpSpPr>
      <p:grpSpPr>
        <a:xfrm>
          <a:off x="0" y="0"/>
          <a:ext cx="0" cy="0"/>
          <a:chOff x="0" y="0"/>
          <a:chExt cx="0" cy="0"/>
        </a:xfrm>
      </p:grpSpPr>
      <p:sp>
        <p:nvSpPr>
          <p:cNvPr id="1489" name="Google Shape;1489;p71"/>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rmAutofit/>
          </a:bodyPr>
          <a:lstStyle>
            <a:lvl1pPr lvl="0" algn="ctr">
              <a:lnSpc>
                <a:spcPct val="100000"/>
              </a:lnSpc>
              <a:spcBef>
                <a:spcPts val="0"/>
              </a:spcBef>
              <a:spcAft>
                <a:spcPts val="0"/>
              </a:spcAft>
              <a:buClr>
                <a:srgbClr val="000000"/>
              </a:buClr>
              <a:buSzPts val="4200"/>
              <a:buFont typeface="Avenir"/>
              <a:buNone/>
              <a:defRPr b="1" sz="4200" cap="none">
                <a:solidFill>
                  <a:srgbClr val="000000"/>
                </a:solidFill>
                <a:latin typeface="Avenir"/>
                <a:ea typeface="Avenir"/>
                <a:cs typeface="Avenir"/>
                <a:sym typeface="Avenir"/>
              </a:defRPr>
            </a:lvl1pPr>
            <a:lvl2pPr lvl="1" algn="l">
              <a:lnSpc>
                <a:spcPct val="90000"/>
              </a:lnSpc>
              <a:spcBef>
                <a:spcPts val="0"/>
              </a:spcBef>
              <a:spcAft>
                <a:spcPts val="0"/>
              </a:spcAft>
              <a:buClr>
                <a:srgbClr val="FF0300"/>
              </a:buClr>
              <a:buSzPts val="700"/>
              <a:buNone/>
              <a:defRPr/>
            </a:lvl2pPr>
            <a:lvl3pPr lvl="2" algn="l">
              <a:lnSpc>
                <a:spcPct val="90000"/>
              </a:lnSpc>
              <a:spcBef>
                <a:spcPts val="0"/>
              </a:spcBef>
              <a:spcAft>
                <a:spcPts val="0"/>
              </a:spcAft>
              <a:buClr>
                <a:srgbClr val="FF0300"/>
              </a:buClr>
              <a:buSzPts val="700"/>
              <a:buNone/>
              <a:defRPr/>
            </a:lvl3pPr>
            <a:lvl4pPr lvl="3" algn="l">
              <a:lnSpc>
                <a:spcPct val="90000"/>
              </a:lnSpc>
              <a:spcBef>
                <a:spcPts val="0"/>
              </a:spcBef>
              <a:spcAft>
                <a:spcPts val="0"/>
              </a:spcAft>
              <a:buClr>
                <a:srgbClr val="FF0300"/>
              </a:buClr>
              <a:buSzPts val="700"/>
              <a:buNone/>
              <a:defRPr/>
            </a:lvl4pPr>
            <a:lvl5pPr lvl="4" algn="l">
              <a:lnSpc>
                <a:spcPct val="90000"/>
              </a:lnSpc>
              <a:spcBef>
                <a:spcPts val="0"/>
              </a:spcBef>
              <a:spcAft>
                <a:spcPts val="0"/>
              </a:spcAft>
              <a:buClr>
                <a:srgbClr val="FF0300"/>
              </a:buClr>
              <a:buSzPts val="700"/>
              <a:buNone/>
              <a:defRPr/>
            </a:lvl5pPr>
            <a:lvl6pPr lvl="5" algn="l">
              <a:lnSpc>
                <a:spcPct val="90000"/>
              </a:lnSpc>
              <a:spcBef>
                <a:spcPts val="0"/>
              </a:spcBef>
              <a:spcAft>
                <a:spcPts val="0"/>
              </a:spcAft>
              <a:buClr>
                <a:srgbClr val="FF0300"/>
              </a:buClr>
              <a:buSzPts val="700"/>
              <a:buNone/>
              <a:defRPr/>
            </a:lvl6pPr>
            <a:lvl7pPr lvl="6" algn="l">
              <a:lnSpc>
                <a:spcPct val="90000"/>
              </a:lnSpc>
              <a:spcBef>
                <a:spcPts val="0"/>
              </a:spcBef>
              <a:spcAft>
                <a:spcPts val="0"/>
              </a:spcAft>
              <a:buClr>
                <a:srgbClr val="FF0300"/>
              </a:buClr>
              <a:buSzPts val="700"/>
              <a:buNone/>
              <a:defRPr/>
            </a:lvl7pPr>
            <a:lvl8pPr lvl="7" algn="l">
              <a:lnSpc>
                <a:spcPct val="90000"/>
              </a:lnSpc>
              <a:spcBef>
                <a:spcPts val="0"/>
              </a:spcBef>
              <a:spcAft>
                <a:spcPts val="0"/>
              </a:spcAft>
              <a:buClr>
                <a:srgbClr val="FF0300"/>
              </a:buClr>
              <a:buSzPts val="700"/>
              <a:buNone/>
              <a:defRPr/>
            </a:lvl8pPr>
            <a:lvl9pPr lvl="8" algn="l">
              <a:lnSpc>
                <a:spcPct val="90000"/>
              </a:lnSpc>
              <a:spcBef>
                <a:spcPts val="0"/>
              </a:spcBef>
              <a:spcAft>
                <a:spcPts val="0"/>
              </a:spcAft>
              <a:buClr>
                <a:srgbClr val="FF0300"/>
              </a:buClr>
              <a:buSzPts val="700"/>
              <a:buNone/>
              <a:defRPr/>
            </a:lvl9pPr>
          </a:lstStyle>
          <a:p/>
        </p:txBody>
      </p:sp>
      <p:sp>
        <p:nvSpPr>
          <p:cNvPr id="1490" name="Google Shape;1490;p71"/>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491" name="Shape 1491"/>
        <p:cNvGrpSpPr/>
        <p:nvPr/>
      </p:nvGrpSpPr>
      <p:grpSpPr>
        <a:xfrm>
          <a:off x="0" y="0"/>
          <a:ext cx="0" cy="0"/>
          <a:chOff x="0" y="0"/>
          <a:chExt cx="0" cy="0"/>
        </a:xfrm>
      </p:grpSpPr>
      <p:sp>
        <p:nvSpPr>
          <p:cNvPr id="1492" name="Google Shape;1492;p72"/>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rmAutofit/>
          </a:bodyPr>
          <a:lstStyle>
            <a:lvl1pPr lvl="0" algn="ctr">
              <a:lnSpc>
                <a:spcPct val="100000"/>
              </a:lnSpc>
              <a:spcBef>
                <a:spcPts val="0"/>
              </a:spcBef>
              <a:spcAft>
                <a:spcPts val="0"/>
              </a:spcAft>
              <a:buClr>
                <a:srgbClr val="000000"/>
              </a:buClr>
              <a:buSzPts val="4200"/>
              <a:buFont typeface="Avenir"/>
              <a:buNone/>
              <a:defRPr b="1" sz="4200" cap="none">
                <a:solidFill>
                  <a:srgbClr val="000000"/>
                </a:solidFill>
                <a:latin typeface="Avenir"/>
                <a:ea typeface="Avenir"/>
                <a:cs typeface="Avenir"/>
                <a:sym typeface="Avenir"/>
              </a:defRPr>
            </a:lvl1pPr>
            <a:lvl2pPr lvl="1" algn="l">
              <a:lnSpc>
                <a:spcPct val="90000"/>
              </a:lnSpc>
              <a:spcBef>
                <a:spcPts val="0"/>
              </a:spcBef>
              <a:spcAft>
                <a:spcPts val="0"/>
              </a:spcAft>
              <a:buClr>
                <a:srgbClr val="FF0300"/>
              </a:buClr>
              <a:buSzPts val="700"/>
              <a:buNone/>
              <a:defRPr/>
            </a:lvl2pPr>
            <a:lvl3pPr lvl="2" algn="l">
              <a:lnSpc>
                <a:spcPct val="90000"/>
              </a:lnSpc>
              <a:spcBef>
                <a:spcPts val="0"/>
              </a:spcBef>
              <a:spcAft>
                <a:spcPts val="0"/>
              </a:spcAft>
              <a:buClr>
                <a:srgbClr val="FF0300"/>
              </a:buClr>
              <a:buSzPts val="700"/>
              <a:buNone/>
              <a:defRPr/>
            </a:lvl3pPr>
            <a:lvl4pPr lvl="3" algn="l">
              <a:lnSpc>
                <a:spcPct val="90000"/>
              </a:lnSpc>
              <a:spcBef>
                <a:spcPts val="0"/>
              </a:spcBef>
              <a:spcAft>
                <a:spcPts val="0"/>
              </a:spcAft>
              <a:buClr>
                <a:srgbClr val="FF0300"/>
              </a:buClr>
              <a:buSzPts val="700"/>
              <a:buNone/>
              <a:defRPr/>
            </a:lvl4pPr>
            <a:lvl5pPr lvl="4" algn="l">
              <a:lnSpc>
                <a:spcPct val="90000"/>
              </a:lnSpc>
              <a:spcBef>
                <a:spcPts val="0"/>
              </a:spcBef>
              <a:spcAft>
                <a:spcPts val="0"/>
              </a:spcAft>
              <a:buClr>
                <a:srgbClr val="FF0300"/>
              </a:buClr>
              <a:buSzPts val="700"/>
              <a:buNone/>
              <a:defRPr/>
            </a:lvl5pPr>
            <a:lvl6pPr lvl="5" algn="l">
              <a:lnSpc>
                <a:spcPct val="90000"/>
              </a:lnSpc>
              <a:spcBef>
                <a:spcPts val="0"/>
              </a:spcBef>
              <a:spcAft>
                <a:spcPts val="0"/>
              </a:spcAft>
              <a:buClr>
                <a:srgbClr val="FF0300"/>
              </a:buClr>
              <a:buSzPts val="700"/>
              <a:buNone/>
              <a:defRPr/>
            </a:lvl6pPr>
            <a:lvl7pPr lvl="6" algn="l">
              <a:lnSpc>
                <a:spcPct val="90000"/>
              </a:lnSpc>
              <a:spcBef>
                <a:spcPts val="0"/>
              </a:spcBef>
              <a:spcAft>
                <a:spcPts val="0"/>
              </a:spcAft>
              <a:buClr>
                <a:srgbClr val="FF0300"/>
              </a:buClr>
              <a:buSzPts val="700"/>
              <a:buNone/>
              <a:defRPr/>
            </a:lvl7pPr>
            <a:lvl8pPr lvl="7" algn="l">
              <a:lnSpc>
                <a:spcPct val="90000"/>
              </a:lnSpc>
              <a:spcBef>
                <a:spcPts val="0"/>
              </a:spcBef>
              <a:spcAft>
                <a:spcPts val="0"/>
              </a:spcAft>
              <a:buClr>
                <a:srgbClr val="FF0300"/>
              </a:buClr>
              <a:buSzPts val="700"/>
              <a:buNone/>
              <a:defRPr/>
            </a:lvl8pPr>
            <a:lvl9pPr lvl="8" algn="l">
              <a:lnSpc>
                <a:spcPct val="90000"/>
              </a:lnSpc>
              <a:spcBef>
                <a:spcPts val="0"/>
              </a:spcBef>
              <a:spcAft>
                <a:spcPts val="0"/>
              </a:spcAft>
              <a:buClr>
                <a:srgbClr val="FF0300"/>
              </a:buClr>
              <a:buSzPts val="700"/>
              <a:buNone/>
              <a:defRPr/>
            </a:lvl9pPr>
          </a:lstStyle>
          <a:p/>
        </p:txBody>
      </p:sp>
      <p:sp>
        <p:nvSpPr>
          <p:cNvPr id="1493" name="Google Shape;1493;p72"/>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rmAutofit/>
          </a:bodyPr>
          <a:lstStyle>
            <a:lvl1pPr indent="-317500" lvl="0" marL="457200" algn="l">
              <a:lnSpc>
                <a:spcPct val="100000"/>
              </a:lnSpc>
              <a:spcBef>
                <a:spcPts val="2200"/>
              </a:spcBef>
              <a:spcAft>
                <a:spcPts val="0"/>
              </a:spcAft>
              <a:buClr>
                <a:srgbClr val="2B2B2B"/>
              </a:buClr>
              <a:buSzPts val="1400"/>
              <a:buFont typeface="Avenir"/>
              <a:buChar char="●"/>
              <a:defRPr sz="1800"/>
            </a:lvl1pPr>
            <a:lvl2pPr indent="-317500" lvl="1" marL="914400" algn="l">
              <a:lnSpc>
                <a:spcPct val="100000"/>
              </a:lnSpc>
              <a:spcBef>
                <a:spcPts val="2200"/>
              </a:spcBef>
              <a:spcAft>
                <a:spcPts val="0"/>
              </a:spcAft>
              <a:buClr>
                <a:srgbClr val="2B2B2B"/>
              </a:buClr>
              <a:buSzPts val="1400"/>
              <a:buFont typeface="Avenir"/>
              <a:buChar char="‐"/>
              <a:defRPr sz="1800"/>
            </a:lvl2pPr>
            <a:lvl3pPr indent="-317500" lvl="2" marL="1371600" algn="l">
              <a:lnSpc>
                <a:spcPct val="100000"/>
              </a:lnSpc>
              <a:spcBef>
                <a:spcPts val="2200"/>
              </a:spcBef>
              <a:spcAft>
                <a:spcPts val="0"/>
              </a:spcAft>
              <a:buClr>
                <a:srgbClr val="2B2B2B"/>
              </a:buClr>
              <a:buSzPts val="1400"/>
              <a:buFont typeface="Avenir"/>
              <a:buChar char="○"/>
              <a:defRPr sz="1800"/>
            </a:lvl3pPr>
            <a:lvl4pPr indent="-317500" lvl="3" marL="1828800" algn="l">
              <a:lnSpc>
                <a:spcPct val="100000"/>
              </a:lnSpc>
              <a:spcBef>
                <a:spcPts val="2200"/>
              </a:spcBef>
              <a:spcAft>
                <a:spcPts val="0"/>
              </a:spcAft>
              <a:buClr>
                <a:srgbClr val="2B2B2B"/>
              </a:buClr>
              <a:buSzPts val="1400"/>
              <a:buFont typeface="Avenir"/>
              <a:buChar char="●"/>
              <a:defRPr sz="1800"/>
            </a:lvl4pPr>
            <a:lvl5pPr indent="-317500" lvl="4" marL="2286000" algn="l">
              <a:lnSpc>
                <a:spcPct val="100000"/>
              </a:lnSpc>
              <a:spcBef>
                <a:spcPts val="2200"/>
              </a:spcBef>
              <a:spcAft>
                <a:spcPts val="0"/>
              </a:spcAft>
              <a:buClr>
                <a:srgbClr val="2B2B2B"/>
              </a:buClr>
              <a:buSzPts val="1400"/>
              <a:buFont typeface="Avenir"/>
              <a:buChar char="○"/>
              <a:defRPr sz="1800"/>
            </a:lvl5pPr>
            <a:lvl6pPr indent="-279400" lvl="5" marL="2743200" algn="l">
              <a:lnSpc>
                <a:spcPct val="100000"/>
              </a:lnSpc>
              <a:spcBef>
                <a:spcPts val="2200"/>
              </a:spcBef>
              <a:spcAft>
                <a:spcPts val="0"/>
              </a:spcAft>
              <a:buClr>
                <a:srgbClr val="2B2B2B"/>
              </a:buClr>
              <a:buSzPts val="800"/>
              <a:buChar char="■"/>
              <a:defRPr/>
            </a:lvl6pPr>
            <a:lvl7pPr indent="-279400" lvl="6" marL="3200400" algn="l">
              <a:lnSpc>
                <a:spcPct val="100000"/>
              </a:lnSpc>
              <a:spcBef>
                <a:spcPts val="2200"/>
              </a:spcBef>
              <a:spcAft>
                <a:spcPts val="0"/>
              </a:spcAft>
              <a:buClr>
                <a:srgbClr val="2B2B2B"/>
              </a:buClr>
              <a:buSzPts val="800"/>
              <a:buChar char="●"/>
              <a:defRPr/>
            </a:lvl7pPr>
            <a:lvl8pPr indent="-279400" lvl="7" marL="3657600" algn="l">
              <a:lnSpc>
                <a:spcPct val="100000"/>
              </a:lnSpc>
              <a:spcBef>
                <a:spcPts val="2200"/>
              </a:spcBef>
              <a:spcAft>
                <a:spcPts val="0"/>
              </a:spcAft>
              <a:buClr>
                <a:srgbClr val="2B2B2B"/>
              </a:buClr>
              <a:buSzPts val="800"/>
              <a:buChar char="○"/>
              <a:defRPr/>
            </a:lvl8pPr>
            <a:lvl9pPr indent="-279400" lvl="8" marL="4114800" algn="l">
              <a:lnSpc>
                <a:spcPct val="100000"/>
              </a:lnSpc>
              <a:spcBef>
                <a:spcPts val="2200"/>
              </a:spcBef>
              <a:spcAft>
                <a:spcPts val="0"/>
              </a:spcAft>
              <a:buClr>
                <a:srgbClr val="2B2B2B"/>
              </a:buClr>
              <a:buSzPts val="800"/>
              <a:buChar char="—"/>
              <a:defRPr/>
            </a:lvl9pPr>
          </a:lstStyle>
          <a:p/>
        </p:txBody>
      </p:sp>
      <p:sp>
        <p:nvSpPr>
          <p:cNvPr id="1494" name="Google Shape;1494;p72"/>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bg>
      <p:bgPr>
        <a:gradFill>
          <a:gsLst>
            <a:gs pos="0">
              <a:srgbClr val="EAE8E8"/>
            </a:gs>
            <a:gs pos="100000">
              <a:srgbClr val="EDEBEB"/>
            </a:gs>
          </a:gsLst>
          <a:lin ang="16200038" scaled="0"/>
        </a:gradFill>
      </p:bgPr>
    </p:bg>
    <p:spTree>
      <p:nvGrpSpPr>
        <p:cNvPr id="1495" name="Shape 1495"/>
        <p:cNvGrpSpPr/>
        <p:nvPr/>
      </p:nvGrpSpPr>
      <p:grpSpPr>
        <a:xfrm>
          <a:off x="0" y="0"/>
          <a:ext cx="0" cy="0"/>
          <a:chOff x="0" y="0"/>
          <a:chExt cx="0" cy="0"/>
        </a:xfrm>
      </p:grpSpPr>
      <p:sp>
        <p:nvSpPr>
          <p:cNvPr id="1496" name="Google Shape;1496;p73"/>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p:cSld name="Title &amp; Bullets">
    <p:bg>
      <p:bgPr>
        <a:gradFill>
          <a:gsLst>
            <a:gs pos="0">
              <a:srgbClr val="EAE8E8"/>
            </a:gs>
            <a:gs pos="100000">
              <a:srgbClr val="EDEBEB"/>
            </a:gs>
          </a:gsLst>
          <a:lin ang="16200038" scaled="0"/>
        </a:gradFill>
      </p:bgPr>
    </p:bg>
    <p:spTree>
      <p:nvGrpSpPr>
        <p:cNvPr id="1497" name="Shape 1497"/>
        <p:cNvGrpSpPr/>
        <p:nvPr/>
      </p:nvGrpSpPr>
      <p:grpSpPr>
        <a:xfrm>
          <a:off x="0" y="0"/>
          <a:ext cx="0" cy="0"/>
          <a:chOff x="0" y="0"/>
          <a:chExt cx="0" cy="0"/>
        </a:xfrm>
      </p:grpSpPr>
      <p:sp>
        <p:nvSpPr>
          <p:cNvPr id="1498" name="Google Shape;1498;p74"/>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rmAutofit/>
          </a:bodyPr>
          <a:lstStyle>
            <a:lvl1pPr lvl="0" algn="ctr">
              <a:lnSpc>
                <a:spcPct val="100000"/>
              </a:lnSpc>
              <a:spcBef>
                <a:spcPts val="0"/>
              </a:spcBef>
              <a:spcAft>
                <a:spcPts val="0"/>
              </a:spcAft>
              <a:buClr>
                <a:srgbClr val="000000"/>
              </a:buClr>
              <a:buSzPts val="4200"/>
              <a:buFont typeface="Avenir"/>
              <a:buNone/>
              <a:defRPr b="1" sz="4200" cap="none">
                <a:solidFill>
                  <a:srgbClr val="000000"/>
                </a:solidFill>
                <a:latin typeface="Avenir"/>
                <a:ea typeface="Avenir"/>
                <a:cs typeface="Avenir"/>
                <a:sym typeface="Avenir"/>
              </a:defRPr>
            </a:lvl1pPr>
            <a:lvl2pPr lvl="1" algn="l">
              <a:lnSpc>
                <a:spcPct val="90000"/>
              </a:lnSpc>
              <a:spcBef>
                <a:spcPts val="0"/>
              </a:spcBef>
              <a:spcAft>
                <a:spcPts val="0"/>
              </a:spcAft>
              <a:buClr>
                <a:srgbClr val="FF0300"/>
              </a:buClr>
              <a:buSzPts val="700"/>
              <a:buNone/>
              <a:defRPr/>
            </a:lvl2pPr>
            <a:lvl3pPr lvl="2" algn="l">
              <a:lnSpc>
                <a:spcPct val="90000"/>
              </a:lnSpc>
              <a:spcBef>
                <a:spcPts val="0"/>
              </a:spcBef>
              <a:spcAft>
                <a:spcPts val="0"/>
              </a:spcAft>
              <a:buClr>
                <a:srgbClr val="FF0300"/>
              </a:buClr>
              <a:buSzPts val="700"/>
              <a:buNone/>
              <a:defRPr/>
            </a:lvl3pPr>
            <a:lvl4pPr lvl="3" algn="l">
              <a:lnSpc>
                <a:spcPct val="90000"/>
              </a:lnSpc>
              <a:spcBef>
                <a:spcPts val="0"/>
              </a:spcBef>
              <a:spcAft>
                <a:spcPts val="0"/>
              </a:spcAft>
              <a:buClr>
                <a:srgbClr val="FF0300"/>
              </a:buClr>
              <a:buSzPts val="700"/>
              <a:buNone/>
              <a:defRPr/>
            </a:lvl4pPr>
            <a:lvl5pPr lvl="4" algn="l">
              <a:lnSpc>
                <a:spcPct val="90000"/>
              </a:lnSpc>
              <a:spcBef>
                <a:spcPts val="0"/>
              </a:spcBef>
              <a:spcAft>
                <a:spcPts val="0"/>
              </a:spcAft>
              <a:buClr>
                <a:srgbClr val="FF0300"/>
              </a:buClr>
              <a:buSzPts val="700"/>
              <a:buNone/>
              <a:defRPr/>
            </a:lvl5pPr>
            <a:lvl6pPr lvl="5" algn="l">
              <a:lnSpc>
                <a:spcPct val="90000"/>
              </a:lnSpc>
              <a:spcBef>
                <a:spcPts val="0"/>
              </a:spcBef>
              <a:spcAft>
                <a:spcPts val="0"/>
              </a:spcAft>
              <a:buClr>
                <a:srgbClr val="FF0300"/>
              </a:buClr>
              <a:buSzPts val="700"/>
              <a:buNone/>
              <a:defRPr/>
            </a:lvl6pPr>
            <a:lvl7pPr lvl="6" algn="l">
              <a:lnSpc>
                <a:spcPct val="90000"/>
              </a:lnSpc>
              <a:spcBef>
                <a:spcPts val="0"/>
              </a:spcBef>
              <a:spcAft>
                <a:spcPts val="0"/>
              </a:spcAft>
              <a:buClr>
                <a:srgbClr val="FF0300"/>
              </a:buClr>
              <a:buSzPts val="700"/>
              <a:buNone/>
              <a:defRPr/>
            </a:lvl7pPr>
            <a:lvl8pPr lvl="7" algn="l">
              <a:lnSpc>
                <a:spcPct val="90000"/>
              </a:lnSpc>
              <a:spcBef>
                <a:spcPts val="0"/>
              </a:spcBef>
              <a:spcAft>
                <a:spcPts val="0"/>
              </a:spcAft>
              <a:buClr>
                <a:srgbClr val="FF0300"/>
              </a:buClr>
              <a:buSzPts val="700"/>
              <a:buNone/>
              <a:defRPr/>
            </a:lvl8pPr>
            <a:lvl9pPr lvl="8" algn="l">
              <a:lnSpc>
                <a:spcPct val="90000"/>
              </a:lnSpc>
              <a:spcBef>
                <a:spcPts val="0"/>
              </a:spcBef>
              <a:spcAft>
                <a:spcPts val="0"/>
              </a:spcAft>
              <a:buClr>
                <a:srgbClr val="FF0300"/>
              </a:buClr>
              <a:buSzPts val="700"/>
              <a:buNone/>
              <a:defRPr/>
            </a:lvl9pPr>
          </a:lstStyle>
          <a:p/>
        </p:txBody>
      </p:sp>
      <p:sp>
        <p:nvSpPr>
          <p:cNvPr id="1499" name="Google Shape;1499;p74"/>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rmAutofit/>
          </a:bodyPr>
          <a:lstStyle>
            <a:lvl1pPr indent="-317500" lvl="0" marL="457200" algn="l">
              <a:lnSpc>
                <a:spcPct val="100000"/>
              </a:lnSpc>
              <a:spcBef>
                <a:spcPts val="2200"/>
              </a:spcBef>
              <a:spcAft>
                <a:spcPts val="0"/>
              </a:spcAft>
              <a:buClr>
                <a:srgbClr val="2B2B2B"/>
              </a:buClr>
              <a:buSzPts val="1400"/>
              <a:buFont typeface="Avenir"/>
              <a:buChar char="●"/>
              <a:defRPr sz="1800"/>
            </a:lvl1pPr>
            <a:lvl2pPr indent="-317500" lvl="1" marL="914400" algn="l">
              <a:lnSpc>
                <a:spcPct val="100000"/>
              </a:lnSpc>
              <a:spcBef>
                <a:spcPts val="2200"/>
              </a:spcBef>
              <a:spcAft>
                <a:spcPts val="0"/>
              </a:spcAft>
              <a:buClr>
                <a:srgbClr val="2B2B2B"/>
              </a:buClr>
              <a:buSzPts val="1400"/>
              <a:buFont typeface="Avenir"/>
              <a:buChar char="‐"/>
              <a:defRPr sz="1800"/>
            </a:lvl2pPr>
            <a:lvl3pPr indent="-317500" lvl="2" marL="1371600" algn="l">
              <a:lnSpc>
                <a:spcPct val="100000"/>
              </a:lnSpc>
              <a:spcBef>
                <a:spcPts val="2200"/>
              </a:spcBef>
              <a:spcAft>
                <a:spcPts val="0"/>
              </a:spcAft>
              <a:buClr>
                <a:srgbClr val="2B2B2B"/>
              </a:buClr>
              <a:buSzPts val="1400"/>
              <a:buFont typeface="Avenir"/>
              <a:buChar char="○"/>
              <a:defRPr sz="1800"/>
            </a:lvl3pPr>
            <a:lvl4pPr indent="-317500" lvl="3" marL="1828800" algn="l">
              <a:lnSpc>
                <a:spcPct val="100000"/>
              </a:lnSpc>
              <a:spcBef>
                <a:spcPts val="2200"/>
              </a:spcBef>
              <a:spcAft>
                <a:spcPts val="0"/>
              </a:spcAft>
              <a:buClr>
                <a:srgbClr val="2B2B2B"/>
              </a:buClr>
              <a:buSzPts val="1400"/>
              <a:buFont typeface="Avenir"/>
              <a:buChar char="●"/>
              <a:defRPr sz="1800"/>
            </a:lvl4pPr>
            <a:lvl5pPr indent="-317500" lvl="4" marL="2286000" algn="l">
              <a:lnSpc>
                <a:spcPct val="100000"/>
              </a:lnSpc>
              <a:spcBef>
                <a:spcPts val="2200"/>
              </a:spcBef>
              <a:spcAft>
                <a:spcPts val="0"/>
              </a:spcAft>
              <a:buClr>
                <a:srgbClr val="2B2B2B"/>
              </a:buClr>
              <a:buSzPts val="1400"/>
              <a:buFont typeface="Avenir"/>
              <a:buChar char="○"/>
              <a:defRPr sz="1800"/>
            </a:lvl5pPr>
            <a:lvl6pPr indent="-279400" lvl="5" marL="2743200" algn="l">
              <a:lnSpc>
                <a:spcPct val="100000"/>
              </a:lnSpc>
              <a:spcBef>
                <a:spcPts val="2200"/>
              </a:spcBef>
              <a:spcAft>
                <a:spcPts val="0"/>
              </a:spcAft>
              <a:buClr>
                <a:srgbClr val="2B2B2B"/>
              </a:buClr>
              <a:buSzPts val="800"/>
              <a:buChar char="■"/>
              <a:defRPr/>
            </a:lvl6pPr>
            <a:lvl7pPr indent="-279400" lvl="6" marL="3200400" algn="l">
              <a:lnSpc>
                <a:spcPct val="100000"/>
              </a:lnSpc>
              <a:spcBef>
                <a:spcPts val="2200"/>
              </a:spcBef>
              <a:spcAft>
                <a:spcPts val="0"/>
              </a:spcAft>
              <a:buClr>
                <a:srgbClr val="2B2B2B"/>
              </a:buClr>
              <a:buSzPts val="800"/>
              <a:buChar char="●"/>
              <a:defRPr/>
            </a:lvl7pPr>
            <a:lvl8pPr indent="-279400" lvl="7" marL="3657600" algn="l">
              <a:lnSpc>
                <a:spcPct val="100000"/>
              </a:lnSpc>
              <a:spcBef>
                <a:spcPts val="2200"/>
              </a:spcBef>
              <a:spcAft>
                <a:spcPts val="0"/>
              </a:spcAft>
              <a:buClr>
                <a:srgbClr val="2B2B2B"/>
              </a:buClr>
              <a:buSzPts val="800"/>
              <a:buChar char="○"/>
              <a:defRPr/>
            </a:lvl8pPr>
            <a:lvl9pPr indent="-279400" lvl="8" marL="4114800" algn="l">
              <a:lnSpc>
                <a:spcPct val="100000"/>
              </a:lnSpc>
              <a:spcBef>
                <a:spcPts val="2200"/>
              </a:spcBef>
              <a:spcAft>
                <a:spcPts val="0"/>
              </a:spcAft>
              <a:buClr>
                <a:srgbClr val="2B2B2B"/>
              </a:buClr>
              <a:buSzPts val="800"/>
              <a:buChar char="—"/>
              <a:defRPr/>
            </a:lvl9pPr>
          </a:lstStyle>
          <a:p/>
        </p:txBody>
      </p:sp>
      <p:sp>
        <p:nvSpPr>
          <p:cNvPr id="1500" name="Google Shape;1500;p74"/>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sp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1">
  <p:cSld name="TITLE_AND_BODY_1">
    <p:spTree>
      <p:nvGrpSpPr>
        <p:cNvPr id="1501" name="Shape 1501"/>
        <p:cNvGrpSpPr/>
        <p:nvPr/>
      </p:nvGrpSpPr>
      <p:grpSpPr>
        <a:xfrm>
          <a:off x="0" y="0"/>
          <a:ext cx="0" cy="0"/>
          <a:chOff x="0" y="0"/>
          <a:chExt cx="0" cy="0"/>
        </a:xfrm>
      </p:grpSpPr>
      <p:sp>
        <p:nvSpPr>
          <p:cNvPr id="1502" name="Google Shape;1502;p75"/>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503" name="Google Shape;1503;p75"/>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2B2B2B"/>
              </a:buClr>
              <a:buSzPts val="2000"/>
              <a:buFont typeface="Avenir"/>
              <a:buNone/>
              <a:defRPr sz="2000"/>
            </a:lvl1pPr>
            <a:lvl2pPr indent="-228600" lvl="1" marL="914400" algn="ctr">
              <a:lnSpc>
                <a:spcPct val="100000"/>
              </a:lnSpc>
              <a:spcBef>
                <a:spcPts val="0"/>
              </a:spcBef>
              <a:spcAft>
                <a:spcPts val="0"/>
              </a:spcAft>
              <a:buClr>
                <a:srgbClr val="2B2B2B"/>
              </a:buClr>
              <a:buSzPts val="2000"/>
              <a:buFont typeface="Avenir"/>
              <a:buNone/>
              <a:defRPr sz="2000"/>
            </a:lvl2pPr>
            <a:lvl3pPr indent="-228600" lvl="2" marL="1371600" algn="ctr">
              <a:lnSpc>
                <a:spcPct val="100000"/>
              </a:lnSpc>
              <a:spcBef>
                <a:spcPts val="0"/>
              </a:spcBef>
              <a:spcAft>
                <a:spcPts val="0"/>
              </a:spcAft>
              <a:buClr>
                <a:srgbClr val="2B2B2B"/>
              </a:buClr>
              <a:buSzPts val="2000"/>
              <a:buFont typeface="Avenir"/>
              <a:buNone/>
              <a:defRPr sz="2000"/>
            </a:lvl3pPr>
            <a:lvl4pPr indent="-228600" lvl="3" marL="1828800" algn="ctr">
              <a:lnSpc>
                <a:spcPct val="100000"/>
              </a:lnSpc>
              <a:spcBef>
                <a:spcPts val="0"/>
              </a:spcBef>
              <a:spcAft>
                <a:spcPts val="0"/>
              </a:spcAft>
              <a:buClr>
                <a:srgbClr val="2B2B2B"/>
              </a:buClr>
              <a:buSzPts val="2000"/>
              <a:buFont typeface="Avenir"/>
              <a:buNone/>
              <a:defRPr sz="2000"/>
            </a:lvl4pPr>
            <a:lvl5pPr indent="-228600" lvl="4" marL="2286000" algn="ctr">
              <a:lnSpc>
                <a:spcPct val="100000"/>
              </a:lnSpc>
              <a:spcBef>
                <a:spcPts val="0"/>
              </a:spcBef>
              <a:spcAft>
                <a:spcPts val="0"/>
              </a:spcAft>
              <a:buClr>
                <a:srgbClr val="2B2B2B"/>
              </a:buClr>
              <a:buSzPts val="2000"/>
              <a:buFont typeface="Avenir"/>
              <a:buNone/>
              <a:defRPr sz="2000"/>
            </a:lvl5pPr>
            <a:lvl6pPr indent="-279400" lvl="5" marL="2743200" algn="l">
              <a:lnSpc>
                <a:spcPct val="100000"/>
              </a:lnSpc>
              <a:spcBef>
                <a:spcPts val="2200"/>
              </a:spcBef>
              <a:spcAft>
                <a:spcPts val="0"/>
              </a:spcAft>
              <a:buClr>
                <a:srgbClr val="2B2B2B"/>
              </a:buClr>
              <a:buSzPts val="800"/>
              <a:buChar char="■"/>
              <a:defRPr/>
            </a:lvl6pPr>
            <a:lvl7pPr indent="-279400" lvl="6" marL="3200400" algn="l">
              <a:lnSpc>
                <a:spcPct val="100000"/>
              </a:lnSpc>
              <a:spcBef>
                <a:spcPts val="2200"/>
              </a:spcBef>
              <a:spcAft>
                <a:spcPts val="0"/>
              </a:spcAft>
              <a:buClr>
                <a:srgbClr val="2B2B2B"/>
              </a:buClr>
              <a:buSzPts val="800"/>
              <a:buChar char="●"/>
              <a:defRPr/>
            </a:lvl7pPr>
            <a:lvl8pPr indent="-279400" lvl="7" marL="3657600" algn="l">
              <a:lnSpc>
                <a:spcPct val="100000"/>
              </a:lnSpc>
              <a:spcBef>
                <a:spcPts val="2200"/>
              </a:spcBef>
              <a:spcAft>
                <a:spcPts val="0"/>
              </a:spcAft>
              <a:buClr>
                <a:srgbClr val="2B2B2B"/>
              </a:buClr>
              <a:buSzPts val="800"/>
              <a:buChar char="○"/>
              <a:defRPr/>
            </a:lvl8pPr>
            <a:lvl9pPr indent="-279400" lvl="8" marL="4114800" algn="l">
              <a:lnSpc>
                <a:spcPct val="100000"/>
              </a:lnSpc>
              <a:spcBef>
                <a:spcPts val="2200"/>
              </a:spcBef>
              <a:spcAft>
                <a:spcPts val="0"/>
              </a:spcAft>
              <a:buClr>
                <a:srgbClr val="2B2B2B"/>
              </a:buClr>
              <a:buSzPts val="800"/>
              <a:buChar char="—"/>
              <a:defRPr/>
            </a:lvl9pPr>
          </a:lstStyle>
          <a:p/>
        </p:txBody>
      </p:sp>
      <p:sp>
        <p:nvSpPr>
          <p:cNvPr id="1504" name="Google Shape;1504;p75"/>
          <p:cNvSpPr txBox="1"/>
          <p:nvPr>
            <p:ph idx="12" type="sldNum"/>
          </p:nvPr>
        </p:nvSpPr>
        <p:spPr>
          <a:xfrm>
            <a:off x="4484637" y="4905375"/>
            <a:ext cx="170100" cy="1770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505" name="Shape 1505"/>
        <p:cNvGrpSpPr/>
        <p:nvPr/>
      </p:nvGrpSpPr>
      <p:grpSpPr>
        <a:xfrm>
          <a:off x="0" y="0"/>
          <a:ext cx="0" cy="0"/>
          <a:chOff x="0" y="0"/>
          <a:chExt cx="0" cy="0"/>
        </a:xfrm>
      </p:grpSpPr>
      <p:sp>
        <p:nvSpPr>
          <p:cNvPr id="1506" name="Google Shape;1506;p76"/>
          <p:cNvSpPr txBox="1"/>
          <p:nvPr>
            <p:ph type="title"/>
          </p:nvPr>
        </p:nvSpPr>
        <p:spPr>
          <a:xfrm>
            <a:off x="311700" y="445025"/>
            <a:ext cx="8520600" cy="572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1507" name="Google Shape;1507;p7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SzPts val="1300"/>
              <a:buChar char="●"/>
              <a:defRPr/>
            </a:lvl1pPr>
            <a:lvl2pPr indent="-311150" lvl="1" marL="914400" algn="l">
              <a:lnSpc>
                <a:spcPct val="100000"/>
              </a:lnSpc>
              <a:spcBef>
                <a:spcPts val="600"/>
              </a:spcBef>
              <a:spcAft>
                <a:spcPts val="0"/>
              </a:spcAft>
              <a:buSzPts val="1300"/>
              <a:buChar char="‐"/>
              <a:defRPr/>
            </a:lvl2pPr>
            <a:lvl3pPr indent="-311150" lvl="2" marL="1371600" algn="l">
              <a:lnSpc>
                <a:spcPct val="100000"/>
              </a:lnSpc>
              <a:spcBef>
                <a:spcPts val="600"/>
              </a:spcBef>
              <a:spcAft>
                <a:spcPts val="0"/>
              </a:spcAft>
              <a:buSzPts val="1300"/>
              <a:buChar char="○"/>
              <a:defRPr/>
            </a:lvl3pPr>
            <a:lvl4pPr indent="-311150" lvl="3" marL="1828800" algn="l">
              <a:lnSpc>
                <a:spcPct val="100000"/>
              </a:lnSpc>
              <a:spcBef>
                <a:spcPts val="6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11150" lvl="5" marL="2743200" algn="l">
              <a:lnSpc>
                <a:spcPct val="100000"/>
              </a:lnSpc>
              <a:spcBef>
                <a:spcPts val="600"/>
              </a:spcBef>
              <a:spcAft>
                <a:spcPts val="0"/>
              </a:spcAft>
              <a:buSzPts val="1300"/>
              <a:buChar char="■"/>
              <a:defRPr/>
            </a:lvl6pPr>
            <a:lvl7pPr indent="-311150" lvl="6" marL="3200400" algn="l">
              <a:lnSpc>
                <a:spcPct val="100000"/>
              </a:lnSpc>
              <a:spcBef>
                <a:spcPts val="600"/>
              </a:spcBef>
              <a:spcAft>
                <a:spcPts val="0"/>
              </a:spcAft>
              <a:buSzPts val="1300"/>
              <a:buChar char="●"/>
              <a:defRPr/>
            </a:lvl7pPr>
            <a:lvl8pPr indent="-311150" lvl="7" marL="3657600" algn="l">
              <a:lnSpc>
                <a:spcPct val="100000"/>
              </a:lnSpc>
              <a:spcBef>
                <a:spcPts val="600"/>
              </a:spcBef>
              <a:spcAft>
                <a:spcPts val="0"/>
              </a:spcAft>
              <a:buSzPts val="1300"/>
              <a:buChar char="○"/>
              <a:defRPr/>
            </a:lvl8pPr>
            <a:lvl9pPr indent="-311150" lvl="8" marL="4114800" algn="l">
              <a:lnSpc>
                <a:spcPct val="100000"/>
              </a:lnSpc>
              <a:spcBef>
                <a:spcPts val="600"/>
              </a:spcBef>
              <a:spcAft>
                <a:spcPts val="600"/>
              </a:spcAft>
              <a:buSzPts val="1300"/>
              <a:buChar char="—"/>
              <a:defRPr/>
            </a:lvl9pPr>
          </a:lstStyle>
          <a:p/>
        </p:txBody>
      </p:sp>
      <p:sp>
        <p:nvSpPr>
          <p:cNvPr id="1508" name="Google Shape;1508;p76"/>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509" name="Shape 1509"/>
        <p:cNvGrpSpPr/>
        <p:nvPr/>
      </p:nvGrpSpPr>
      <p:grpSpPr>
        <a:xfrm>
          <a:off x="0" y="0"/>
          <a:ext cx="0" cy="0"/>
          <a:chOff x="0" y="0"/>
          <a:chExt cx="0" cy="0"/>
        </a:xfrm>
      </p:grpSpPr>
      <p:sp>
        <p:nvSpPr>
          <p:cNvPr id="1510" name="Google Shape;1510;p77"/>
          <p:cNvSpPr txBox="1"/>
          <p:nvPr>
            <p:ph type="title"/>
          </p:nvPr>
        </p:nvSpPr>
        <p:spPr>
          <a:xfrm>
            <a:off x="311700" y="445025"/>
            <a:ext cx="8520600" cy="572700"/>
          </a:xfrm>
          <a:prstGeom prst="rect">
            <a:avLst/>
          </a:prstGeom>
          <a:noFill/>
          <a:ln>
            <a:noFill/>
          </a:ln>
        </p:spPr>
        <p:txBody>
          <a:bodyPr anchorCtr="0" anchor="b" bIns="57150" lIns="57150" spcFirstLastPara="1" rIns="57150" wrap="square" tIns="57150">
            <a:noAutofit/>
          </a:bodyPr>
          <a:lstStyle>
            <a:lvl1pPr lvl="0" algn="l">
              <a:lnSpc>
                <a:spcPct val="9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511" name="Google Shape;1511;p77"/>
          <p:cNvSpPr txBox="1"/>
          <p:nvPr>
            <p:ph idx="1" type="body"/>
          </p:nvPr>
        </p:nvSpPr>
        <p:spPr>
          <a:xfrm>
            <a:off x="311700" y="1152475"/>
            <a:ext cx="8520600" cy="3416400"/>
          </a:xfrm>
          <a:prstGeom prst="rect">
            <a:avLst/>
          </a:prstGeom>
          <a:noFill/>
          <a:ln>
            <a:noFill/>
          </a:ln>
        </p:spPr>
        <p:txBody>
          <a:bodyPr anchorCtr="0" anchor="t" bIns="57150" lIns="57150" spcFirstLastPara="1" rIns="57150" wrap="square" tIns="57150">
            <a:noAutofit/>
          </a:bodyPr>
          <a:lstStyle>
            <a:lvl1pPr indent="-285750" lvl="0" marL="457200" algn="l">
              <a:lnSpc>
                <a:spcPct val="100000"/>
              </a:lnSpc>
              <a:spcBef>
                <a:spcPts val="300"/>
              </a:spcBef>
              <a:spcAft>
                <a:spcPts val="0"/>
              </a:spcAft>
              <a:buSzPts val="900"/>
              <a:buChar char="●"/>
              <a:defRPr sz="900"/>
            </a:lvl1pPr>
            <a:lvl2pPr indent="-285750" lvl="1" marL="914400" algn="l">
              <a:lnSpc>
                <a:spcPct val="100000"/>
              </a:lnSpc>
              <a:spcBef>
                <a:spcPts val="600"/>
              </a:spcBef>
              <a:spcAft>
                <a:spcPts val="0"/>
              </a:spcAft>
              <a:buSzPts val="900"/>
              <a:buChar char="‐"/>
              <a:defRPr sz="900"/>
            </a:lvl2pPr>
            <a:lvl3pPr indent="-285750" lvl="2" marL="1371600" algn="l">
              <a:lnSpc>
                <a:spcPct val="100000"/>
              </a:lnSpc>
              <a:spcBef>
                <a:spcPts val="600"/>
              </a:spcBef>
              <a:spcAft>
                <a:spcPts val="0"/>
              </a:spcAft>
              <a:buSzPts val="900"/>
              <a:buChar char="○"/>
              <a:defRPr sz="900"/>
            </a:lvl3pPr>
            <a:lvl4pPr indent="-285750" lvl="3" marL="1828800" algn="l">
              <a:lnSpc>
                <a:spcPct val="100000"/>
              </a:lnSpc>
              <a:spcBef>
                <a:spcPts val="600"/>
              </a:spcBef>
              <a:spcAft>
                <a:spcPts val="0"/>
              </a:spcAft>
              <a:buSzPts val="900"/>
              <a:buChar char="●"/>
              <a:defRPr sz="900"/>
            </a:lvl4pPr>
            <a:lvl5pPr indent="-285750" lvl="4" marL="2286000" algn="l">
              <a:lnSpc>
                <a:spcPct val="100000"/>
              </a:lnSpc>
              <a:spcBef>
                <a:spcPts val="600"/>
              </a:spcBef>
              <a:spcAft>
                <a:spcPts val="0"/>
              </a:spcAft>
              <a:buSzPts val="900"/>
              <a:buChar char="○"/>
              <a:defRPr sz="900"/>
            </a:lvl5pPr>
            <a:lvl6pPr indent="-285750" lvl="5" marL="2743200" algn="l">
              <a:lnSpc>
                <a:spcPct val="100000"/>
              </a:lnSpc>
              <a:spcBef>
                <a:spcPts val="600"/>
              </a:spcBef>
              <a:spcAft>
                <a:spcPts val="0"/>
              </a:spcAft>
              <a:buSzPts val="900"/>
              <a:buChar char="■"/>
              <a:defRPr sz="900"/>
            </a:lvl6pPr>
            <a:lvl7pPr indent="-285750" lvl="6" marL="3200400" algn="l">
              <a:lnSpc>
                <a:spcPct val="100000"/>
              </a:lnSpc>
              <a:spcBef>
                <a:spcPts val="600"/>
              </a:spcBef>
              <a:spcAft>
                <a:spcPts val="0"/>
              </a:spcAft>
              <a:buSzPts val="900"/>
              <a:buChar char="●"/>
              <a:defRPr sz="900"/>
            </a:lvl7pPr>
            <a:lvl8pPr indent="-285750" lvl="7" marL="3657600" algn="l">
              <a:lnSpc>
                <a:spcPct val="100000"/>
              </a:lnSpc>
              <a:spcBef>
                <a:spcPts val="600"/>
              </a:spcBef>
              <a:spcAft>
                <a:spcPts val="0"/>
              </a:spcAft>
              <a:buSzPts val="900"/>
              <a:buChar char="○"/>
              <a:defRPr sz="900"/>
            </a:lvl8pPr>
            <a:lvl9pPr indent="-285750" lvl="8" marL="4114800" algn="l">
              <a:lnSpc>
                <a:spcPct val="100000"/>
              </a:lnSpc>
              <a:spcBef>
                <a:spcPts val="600"/>
              </a:spcBef>
              <a:spcAft>
                <a:spcPts val="600"/>
              </a:spcAft>
              <a:buSzPts val="900"/>
              <a:buChar char="—"/>
              <a:defRPr sz="900"/>
            </a:lvl9pPr>
          </a:lstStyle>
          <a:p/>
        </p:txBody>
      </p:sp>
      <p:sp>
        <p:nvSpPr>
          <p:cNvPr id="1512" name="Google Shape;1512;p77"/>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2" showMasterSp="0">
  <p:cSld name="Team_2">
    <p:spTree>
      <p:nvGrpSpPr>
        <p:cNvPr id="1513" name="Shape 1513"/>
        <p:cNvGrpSpPr/>
        <p:nvPr/>
      </p:nvGrpSpPr>
      <p:grpSpPr>
        <a:xfrm>
          <a:off x="0" y="0"/>
          <a:ext cx="0" cy="0"/>
          <a:chOff x="0" y="0"/>
          <a:chExt cx="0" cy="0"/>
        </a:xfrm>
      </p:grpSpPr>
      <p:sp>
        <p:nvSpPr>
          <p:cNvPr id="1514" name="Google Shape;1514;p7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1515" name="Google Shape;1515;p78"/>
          <p:cNvSpPr txBox="1"/>
          <p:nvPr>
            <p:ph idx="1" type="body"/>
          </p:nvPr>
        </p:nvSpPr>
        <p:spPr>
          <a:xfrm>
            <a:off x="407392" y="441933"/>
            <a:ext cx="7517700" cy="3114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Clr>
                <a:srgbClr val="000000"/>
              </a:buClr>
              <a:buSzPts val="1800"/>
              <a:buChar char="●"/>
              <a:defRPr b="1" sz="1800">
                <a:solidFill>
                  <a:srgbClr val="000000"/>
                </a:solidFill>
              </a:defRPr>
            </a:lvl1pPr>
            <a:lvl2pPr indent="-342900" lvl="1" marL="914400" algn="l">
              <a:lnSpc>
                <a:spcPct val="115000"/>
              </a:lnSpc>
              <a:spcBef>
                <a:spcPts val="0"/>
              </a:spcBef>
              <a:spcAft>
                <a:spcPts val="0"/>
              </a:spcAft>
              <a:buClr>
                <a:srgbClr val="000000"/>
              </a:buClr>
              <a:buSzPts val="1800"/>
              <a:buChar char="‐"/>
              <a:defRPr b="1" sz="1800">
                <a:solidFill>
                  <a:srgbClr val="000000"/>
                </a:solidFill>
              </a:defRPr>
            </a:lvl2pPr>
            <a:lvl3pPr indent="-342900" lvl="2" marL="1371600" algn="l">
              <a:lnSpc>
                <a:spcPct val="115000"/>
              </a:lnSpc>
              <a:spcBef>
                <a:spcPts val="0"/>
              </a:spcBef>
              <a:spcAft>
                <a:spcPts val="0"/>
              </a:spcAft>
              <a:buClr>
                <a:srgbClr val="000000"/>
              </a:buClr>
              <a:buSzPts val="1800"/>
              <a:buChar char="○"/>
              <a:defRPr b="1" sz="1800">
                <a:solidFill>
                  <a:srgbClr val="000000"/>
                </a:solidFill>
              </a:defRPr>
            </a:lvl3pPr>
            <a:lvl4pPr indent="-342900" lvl="3" marL="1828800" algn="l">
              <a:lnSpc>
                <a:spcPct val="115000"/>
              </a:lnSpc>
              <a:spcBef>
                <a:spcPts val="0"/>
              </a:spcBef>
              <a:spcAft>
                <a:spcPts val="0"/>
              </a:spcAft>
              <a:buClr>
                <a:srgbClr val="000000"/>
              </a:buClr>
              <a:buSzPts val="1800"/>
              <a:buChar char="●"/>
              <a:defRPr b="1" sz="1800">
                <a:solidFill>
                  <a:srgbClr val="000000"/>
                </a:solidFill>
              </a:defRPr>
            </a:lvl4pPr>
            <a:lvl5pPr indent="-342900" lvl="4" marL="2286000" algn="l">
              <a:lnSpc>
                <a:spcPct val="115000"/>
              </a:lnSpc>
              <a:spcBef>
                <a:spcPts val="0"/>
              </a:spcBef>
              <a:spcAft>
                <a:spcPts val="0"/>
              </a:spcAft>
              <a:buClr>
                <a:srgbClr val="000000"/>
              </a:buClr>
              <a:buSzPts val="1800"/>
              <a:buChar char="○"/>
              <a:defRPr b="1" sz="1800">
                <a:solidFill>
                  <a:srgbClr val="000000"/>
                </a:solidFill>
              </a:defRPr>
            </a:lvl5pPr>
            <a:lvl6pPr indent="-342900" lvl="5" marL="2743200" algn="l">
              <a:lnSpc>
                <a:spcPct val="115000"/>
              </a:lnSpc>
              <a:spcBef>
                <a:spcPts val="0"/>
              </a:spcBef>
              <a:spcAft>
                <a:spcPts val="0"/>
              </a:spcAft>
              <a:buClr>
                <a:srgbClr val="000000"/>
              </a:buClr>
              <a:buSzPts val="1800"/>
              <a:buChar char="■"/>
              <a:defRPr b="1" sz="1800">
                <a:solidFill>
                  <a:srgbClr val="000000"/>
                </a:solidFill>
              </a:defRPr>
            </a:lvl6pPr>
            <a:lvl7pPr indent="-342900" lvl="6" marL="3200400" algn="l">
              <a:lnSpc>
                <a:spcPct val="115000"/>
              </a:lnSpc>
              <a:spcBef>
                <a:spcPts val="0"/>
              </a:spcBef>
              <a:spcAft>
                <a:spcPts val="0"/>
              </a:spcAft>
              <a:buClr>
                <a:srgbClr val="000000"/>
              </a:buClr>
              <a:buSzPts val="1800"/>
              <a:buChar char="●"/>
              <a:defRPr b="1" sz="1800">
                <a:solidFill>
                  <a:srgbClr val="000000"/>
                </a:solidFill>
              </a:defRPr>
            </a:lvl7pPr>
            <a:lvl8pPr indent="-342900" lvl="7" marL="3657600" algn="l">
              <a:lnSpc>
                <a:spcPct val="115000"/>
              </a:lnSpc>
              <a:spcBef>
                <a:spcPts val="0"/>
              </a:spcBef>
              <a:spcAft>
                <a:spcPts val="0"/>
              </a:spcAft>
              <a:buClr>
                <a:srgbClr val="000000"/>
              </a:buClr>
              <a:buSzPts val="1800"/>
              <a:buChar char="○"/>
              <a:defRPr b="1" sz="1800">
                <a:solidFill>
                  <a:srgbClr val="000000"/>
                </a:solidFill>
              </a:defRPr>
            </a:lvl8pPr>
            <a:lvl9pPr indent="-342900" lvl="8" marL="4114800" algn="l">
              <a:lnSpc>
                <a:spcPct val="115000"/>
              </a:lnSpc>
              <a:spcBef>
                <a:spcPts val="0"/>
              </a:spcBef>
              <a:spcAft>
                <a:spcPts val="600"/>
              </a:spcAft>
              <a:buClr>
                <a:srgbClr val="000000"/>
              </a:buClr>
              <a:buSzPts val="1800"/>
              <a:buChar char="—"/>
              <a:defRPr b="1" sz="1800">
                <a:solidFill>
                  <a:srgbClr val="000000"/>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516" name="Shape 1516"/>
        <p:cNvGrpSpPr/>
        <p:nvPr/>
      </p:nvGrpSpPr>
      <p:grpSpPr>
        <a:xfrm>
          <a:off x="0" y="0"/>
          <a:ext cx="0" cy="0"/>
          <a:chOff x="0" y="0"/>
          <a:chExt cx="0" cy="0"/>
        </a:xfrm>
      </p:grpSpPr>
      <p:sp>
        <p:nvSpPr>
          <p:cNvPr id="1517" name="Google Shape;1517;p79"/>
          <p:cNvSpPr txBox="1"/>
          <p:nvPr>
            <p:ph type="title"/>
          </p:nvPr>
        </p:nvSpPr>
        <p:spPr>
          <a:xfrm>
            <a:off x="311700" y="445025"/>
            <a:ext cx="8520600" cy="572700"/>
          </a:xfrm>
          <a:prstGeom prst="rect">
            <a:avLst/>
          </a:prstGeom>
          <a:noFill/>
          <a:ln>
            <a:noFill/>
          </a:ln>
        </p:spPr>
        <p:txBody>
          <a:bodyPr anchorCtr="0" anchor="b" bIns="57150" lIns="57150" spcFirstLastPara="1" rIns="57150" wrap="square" tIns="57150">
            <a:noAutofit/>
          </a:bodyPr>
          <a:lstStyle>
            <a:lvl1pPr lvl="0" algn="l">
              <a:lnSpc>
                <a:spcPct val="9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1518" name="Google Shape;1518;p79"/>
          <p:cNvSpPr txBox="1"/>
          <p:nvPr>
            <p:ph idx="1" type="body"/>
          </p:nvPr>
        </p:nvSpPr>
        <p:spPr>
          <a:xfrm>
            <a:off x="311700" y="1152475"/>
            <a:ext cx="8520600" cy="3416400"/>
          </a:xfrm>
          <a:prstGeom prst="rect">
            <a:avLst/>
          </a:prstGeom>
          <a:noFill/>
          <a:ln>
            <a:noFill/>
          </a:ln>
        </p:spPr>
        <p:txBody>
          <a:bodyPr anchorCtr="0" anchor="t" bIns="57150" lIns="57150" spcFirstLastPara="1" rIns="57150" wrap="square" tIns="57150">
            <a:noAutofit/>
          </a:bodyPr>
          <a:lstStyle>
            <a:lvl1pPr indent="-285750" lvl="0" marL="457200" algn="l">
              <a:lnSpc>
                <a:spcPct val="100000"/>
              </a:lnSpc>
              <a:spcBef>
                <a:spcPts val="300"/>
              </a:spcBef>
              <a:spcAft>
                <a:spcPts val="0"/>
              </a:spcAft>
              <a:buSzPts val="900"/>
              <a:buChar char="●"/>
              <a:defRPr sz="900"/>
            </a:lvl1pPr>
            <a:lvl2pPr indent="-285750" lvl="1" marL="914400" algn="l">
              <a:lnSpc>
                <a:spcPct val="100000"/>
              </a:lnSpc>
              <a:spcBef>
                <a:spcPts val="600"/>
              </a:spcBef>
              <a:spcAft>
                <a:spcPts val="0"/>
              </a:spcAft>
              <a:buSzPts val="900"/>
              <a:buChar char="‐"/>
              <a:defRPr sz="900"/>
            </a:lvl2pPr>
            <a:lvl3pPr indent="-285750" lvl="2" marL="1371600" algn="l">
              <a:lnSpc>
                <a:spcPct val="100000"/>
              </a:lnSpc>
              <a:spcBef>
                <a:spcPts val="600"/>
              </a:spcBef>
              <a:spcAft>
                <a:spcPts val="0"/>
              </a:spcAft>
              <a:buSzPts val="900"/>
              <a:buChar char="○"/>
              <a:defRPr sz="900"/>
            </a:lvl3pPr>
            <a:lvl4pPr indent="-285750" lvl="3" marL="1828800" algn="l">
              <a:lnSpc>
                <a:spcPct val="100000"/>
              </a:lnSpc>
              <a:spcBef>
                <a:spcPts val="600"/>
              </a:spcBef>
              <a:spcAft>
                <a:spcPts val="0"/>
              </a:spcAft>
              <a:buSzPts val="900"/>
              <a:buChar char="●"/>
              <a:defRPr sz="900"/>
            </a:lvl4pPr>
            <a:lvl5pPr indent="-285750" lvl="4" marL="2286000" algn="l">
              <a:lnSpc>
                <a:spcPct val="100000"/>
              </a:lnSpc>
              <a:spcBef>
                <a:spcPts val="600"/>
              </a:spcBef>
              <a:spcAft>
                <a:spcPts val="0"/>
              </a:spcAft>
              <a:buSzPts val="900"/>
              <a:buChar char="○"/>
              <a:defRPr sz="900"/>
            </a:lvl5pPr>
            <a:lvl6pPr indent="-285750" lvl="5" marL="2743200" algn="l">
              <a:lnSpc>
                <a:spcPct val="100000"/>
              </a:lnSpc>
              <a:spcBef>
                <a:spcPts val="600"/>
              </a:spcBef>
              <a:spcAft>
                <a:spcPts val="0"/>
              </a:spcAft>
              <a:buSzPts val="900"/>
              <a:buChar char="■"/>
              <a:defRPr sz="900"/>
            </a:lvl6pPr>
            <a:lvl7pPr indent="-285750" lvl="6" marL="3200400" algn="l">
              <a:lnSpc>
                <a:spcPct val="100000"/>
              </a:lnSpc>
              <a:spcBef>
                <a:spcPts val="600"/>
              </a:spcBef>
              <a:spcAft>
                <a:spcPts val="0"/>
              </a:spcAft>
              <a:buSzPts val="900"/>
              <a:buChar char="●"/>
              <a:defRPr sz="900"/>
            </a:lvl7pPr>
            <a:lvl8pPr indent="-285750" lvl="7" marL="3657600" algn="l">
              <a:lnSpc>
                <a:spcPct val="100000"/>
              </a:lnSpc>
              <a:spcBef>
                <a:spcPts val="600"/>
              </a:spcBef>
              <a:spcAft>
                <a:spcPts val="0"/>
              </a:spcAft>
              <a:buSzPts val="900"/>
              <a:buChar char="○"/>
              <a:defRPr sz="900"/>
            </a:lvl8pPr>
            <a:lvl9pPr indent="-285750" lvl="8" marL="4114800" algn="l">
              <a:lnSpc>
                <a:spcPct val="100000"/>
              </a:lnSpc>
              <a:spcBef>
                <a:spcPts val="600"/>
              </a:spcBef>
              <a:spcAft>
                <a:spcPts val="600"/>
              </a:spcAft>
              <a:buSzPts val="900"/>
              <a:buChar char="—"/>
              <a:defRPr sz="900"/>
            </a:lvl9pPr>
          </a:lstStyle>
          <a:p/>
        </p:txBody>
      </p:sp>
      <p:sp>
        <p:nvSpPr>
          <p:cNvPr id="1519" name="Google Shape;1519;p79"/>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0" name="Shape 1520"/>
        <p:cNvGrpSpPr/>
        <p:nvPr/>
      </p:nvGrpSpPr>
      <p:grpSpPr>
        <a:xfrm>
          <a:off x="0" y="0"/>
          <a:ext cx="0" cy="0"/>
          <a:chOff x="0" y="0"/>
          <a:chExt cx="0" cy="0"/>
        </a:xfrm>
      </p:grpSpPr>
      <p:sp>
        <p:nvSpPr>
          <p:cNvPr id="1521" name="Google Shape;1521;p80"/>
          <p:cNvSpPr txBox="1"/>
          <p:nvPr>
            <p:ph type="title"/>
          </p:nvPr>
        </p:nvSpPr>
        <p:spPr>
          <a:xfrm>
            <a:off x="311700" y="445025"/>
            <a:ext cx="8520600" cy="572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1522" name="Google Shape;1522;p80"/>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523" name="Shape 1523"/>
        <p:cNvGrpSpPr/>
        <p:nvPr/>
      </p:nvGrpSpPr>
      <p:grpSpPr>
        <a:xfrm>
          <a:off x="0" y="0"/>
          <a:ext cx="0" cy="0"/>
          <a:chOff x="0" y="0"/>
          <a:chExt cx="0" cy="0"/>
        </a:xfrm>
      </p:grpSpPr>
      <p:sp>
        <p:nvSpPr>
          <p:cNvPr id="1524" name="Google Shape;1524;p81"/>
          <p:cNvSpPr txBox="1"/>
          <p:nvPr>
            <p:ph type="title"/>
          </p:nvPr>
        </p:nvSpPr>
        <p:spPr>
          <a:xfrm>
            <a:off x="311700" y="445025"/>
            <a:ext cx="8520600" cy="572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a:lvl1pPr>
            <a:lvl2pPr lvl="1" algn="l">
              <a:lnSpc>
                <a:spcPct val="100000"/>
              </a:lnSpc>
              <a:spcBef>
                <a:spcPts val="0"/>
              </a:spcBef>
              <a:spcAft>
                <a:spcPts val="0"/>
              </a:spcAft>
              <a:buSzPts val="9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9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9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9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9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9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9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900"/>
              <a:buFont typeface="Helvetica Neue"/>
              <a:buNone/>
              <a:defRPr>
                <a:latin typeface="Helvetica Neue"/>
                <a:ea typeface="Helvetica Neue"/>
                <a:cs typeface="Helvetica Neue"/>
                <a:sym typeface="Helvetica Neue"/>
              </a:defRPr>
            </a:lvl9pPr>
          </a:lstStyle>
          <a:p/>
        </p:txBody>
      </p:sp>
      <p:sp>
        <p:nvSpPr>
          <p:cNvPr id="1525" name="Google Shape;1525;p8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SzPts val="1300"/>
              <a:buChar char="●"/>
              <a:defRPr/>
            </a:lvl1pPr>
            <a:lvl2pPr indent="-311150" lvl="1" marL="914400" algn="l">
              <a:lnSpc>
                <a:spcPct val="100000"/>
              </a:lnSpc>
              <a:spcBef>
                <a:spcPts val="600"/>
              </a:spcBef>
              <a:spcAft>
                <a:spcPts val="0"/>
              </a:spcAft>
              <a:buSzPts val="1300"/>
              <a:buChar char="‐"/>
              <a:defRPr/>
            </a:lvl2pPr>
            <a:lvl3pPr indent="-311150" lvl="2" marL="1371600" algn="l">
              <a:lnSpc>
                <a:spcPct val="100000"/>
              </a:lnSpc>
              <a:spcBef>
                <a:spcPts val="600"/>
              </a:spcBef>
              <a:spcAft>
                <a:spcPts val="0"/>
              </a:spcAft>
              <a:buSzPts val="1300"/>
              <a:buChar char="○"/>
              <a:defRPr/>
            </a:lvl3pPr>
            <a:lvl4pPr indent="-311150" lvl="3" marL="1828800" algn="l">
              <a:lnSpc>
                <a:spcPct val="100000"/>
              </a:lnSpc>
              <a:spcBef>
                <a:spcPts val="6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11150" lvl="5" marL="2743200" algn="l">
              <a:lnSpc>
                <a:spcPct val="100000"/>
              </a:lnSpc>
              <a:spcBef>
                <a:spcPts val="600"/>
              </a:spcBef>
              <a:spcAft>
                <a:spcPts val="0"/>
              </a:spcAft>
              <a:buSzPts val="1300"/>
              <a:buChar char="■"/>
              <a:defRPr/>
            </a:lvl6pPr>
            <a:lvl7pPr indent="-311150" lvl="6" marL="3200400" algn="l">
              <a:lnSpc>
                <a:spcPct val="100000"/>
              </a:lnSpc>
              <a:spcBef>
                <a:spcPts val="600"/>
              </a:spcBef>
              <a:spcAft>
                <a:spcPts val="0"/>
              </a:spcAft>
              <a:buSzPts val="1300"/>
              <a:buChar char="●"/>
              <a:defRPr/>
            </a:lvl7pPr>
            <a:lvl8pPr indent="-311150" lvl="7" marL="3657600" algn="l">
              <a:lnSpc>
                <a:spcPct val="100000"/>
              </a:lnSpc>
              <a:spcBef>
                <a:spcPts val="600"/>
              </a:spcBef>
              <a:spcAft>
                <a:spcPts val="0"/>
              </a:spcAft>
              <a:buSzPts val="1300"/>
              <a:buChar char="○"/>
              <a:defRPr/>
            </a:lvl8pPr>
            <a:lvl9pPr indent="-311150" lvl="8" marL="4114800" algn="l">
              <a:lnSpc>
                <a:spcPct val="100000"/>
              </a:lnSpc>
              <a:spcBef>
                <a:spcPts val="600"/>
              </a:spcBef>
              <a:spcAft>
                <a:spcPts val="600"/>
              </a:spcAft>
              <a:buSzPts val="1300"/>
              <a:buChar char="—"/>
              <a:defRPr/>
            </a:lvl9pPr>
          </a:lstStyle>
          <a:p/>
        </p:txBody>
      </p:sp>
      <p:sp>
        <p:nvSpPr>
          <p:cNvPr id="1526" name="Google Shape;1526;p81"/>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age - White">
  <p:cSld name="TITLE_7">
    <p:spTree>
      <p:nvGrpSpPr>
        <p:cNvPr id="1527" name="Shape 1527"/>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s ">
  <p:cSld name="TITLE_AND_BODY_8">
    <p:spTree>
      <p:nvGrpSpPr>
        <p:cNvPr id="1528" name="Shape 1528"/>
        <p:cNvGrpSpPr/>
        <p:nvPr/>
      </p:nvGrpSpPr>
      <p:grpSpPr>
        <a:xfrm>
          <a:off x="0" y="0"/>
          <a:ext cx="0" cy="0"/>
          <a:chOff x="0" y="0"/>
          <a:chExt cx="0" cy="0"/>
        </a:xfrm>
      </p:grpSpPr>
      <p:sp>
        <p:nvSpPr>
          <p:cNvPr id="1529" name="Google Shape;1529;p83"/>
          <p:cNvSpPr txBox="1"/>
          <p:nvPr>
            <p:ph type="title"/>
          </p:nvPr>
        </p:nvSpPr>
        <p:spPr>
          <a:xfrm>
            <a:off x="235500" y="429075"/>
            <a:ext cx="8688900" cy="5727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1800"/>
              <a:buNone/>
              <a:defRPr b="1" sz="1800"/>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530" name="Google Shape;1530;p83"/>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531" name="Shape 1531"/>
        <p:cNvGrpSpPr/>
        <p:nvPr/>
      </p:nvGrpSpPr>
      <p:grpSpPr>
        <a:xfrm>
          <a:off x="0" y="0"/>
          <a:ext cx="0" cy="0"/>
          <a:chOff x="0" y="0"/>
          <a:chExt cx="0" cy="0"/>
        </a:xfrm>
      </p:grpSpPr>
      <p:sp>
        <p:nvSpPr>
          <p:cNvPr id="1532" name="Google Shape;1532;p84"/>
          <p:cNvSpPr txBox="1"/>
          <p:nvPr>
            <p:ph type="title"/>
          </p:nvPr>
        </p:nvSpPr>
        <p:spPr>
          <a:xfrm>
            <a:off x="240633" y="246642"/>
            <a:ext cx="5751000" cy="430500"/>
          </a:xfrm>
          <a:prstGeom prst="rect">
            <a:avLst/>
          </a:prstGeom>
          <a:noFill/>
          <a:ln>
            <a:noFill/>
          </a:ln>
        </p:spPr>
        <p:txBody>
          <a:bodyPr anchorCtr="0" anchor="t" bIns="34275" lIns="34275" spcFirstLastPara="1" rIns="34275" wrap="square" tIns="34275">
            <a:noAutofit/>
          </a:bodyPr>
          <a:lstStyle>
            <a:lvl1pPr lvl="0" marR="0" algn="l">
              <a:lnSpc>
                <a:spcPct val="100000"/>
              </a:lnSpc>
              <a:spcBef>
                <a:spcPts val="0"/>
              </a:spcBef>
              <a:spcAft>
                <a:spcPts val="0"/>
              </a:spcAft>
              <a:buSzPts val="2200"/>
              <a:buNone/>
              <a:defRPr sz="2600">
                <a:latin typeface="Proxima Nova"/>
                <a:ea typeface="Proxima Nova"/>
                <a:cs typeface="Proxima Nova"/>
                <a:sym typeface="Proxima Nova"/>
              </a:defRPr>
            </a:lvl1pPr>
            <a:lvl2pPr lvl="1" algn="l">
              <a:lnSpc>
                <a:spcPct val="100000"/>
              </a:lnSpc>
              <a:spcBef>
                <a:spcPts val="0"/>
              </a:spcBef>
              <a:spcAft>
                <a:spcPts val="0"/>
              </a:spcAft>
              <a:buSzPts val="900"/>
              <a:buNone/>
              <a:defRPr sz="500">
                <a:latin typeface="Proxima Nova"/>
                <a:ea typeface="Proxima Nova"/>
                <a:cs typeface="Proxima Nova"/>
                <a:sym typeface="Proxima Nova"/>
              </a:defRPr>
            </a:lvl2pPr>
            <a:lvl3pPr lvl="2" algn="l">
              <a:lnSpc>
                <a:spcPct val="100000"/>
              </a:lnSpc>
              <a:spcBef>
                <a:spcPts val="0"/>
              </a:spcBef>
              <a:spcAft>
                <a:spcPts val="0"/>
              </a:spcAft>
              <a:buSzPts val="900"/>
              <a:buNone/>
              <a:defRPr sz="500">
                <a:latin typeface="Proxima Nova"/>
                <a:ea typeface="Proxima Nova"/>
                <a:cs typeface="Proxima Nova"/>
                <a:sym typeface="Proxima Nova"/>
              </a:defRPr>
            </a:lvl3pPr>
            <a:lvl4pPr lvl="3" algn="l">
              <a:lnSpc>
                <a:spcPct val="100000"/>
              </a:lnSpc>
              <a:spcBef>
                <a:spcPts val="0"/>
              </a:spcBef>
              <a:spcAft>
                <a:spcPts val="0"/>
              </a:spcAft>
              <a:buSzPts val="900"/>
              <a:buNone/>
              <a:defRPr sz="500">
                <a:latin typeface="Proxima Nova"/>
                <a:ea typeface="Proxima Nova"/>
                <a:cs typeface="Proxima Nova"/>
                <a:sym typeface="Proxima Nova"/>
              </a:defRPr>
            </a:lvl4pPr>
            <a:lvl5pPr lvl="4" algn="l">
              <a:lnSpc>
                <a:spcPct val="100000"/>
              </a:lnSpc>
              <a:spcBef>
                <a:spcPts val="0"/>
              </a:spcBef>
              <a:spcAft>
                <a:spcPts val="0"/>
              </a:spcAft>
              <a:buSzPts val="900"/>
              <a:buNone/>
              <a:defRPr sz="500">
                <a:latin typeface="Proxima Nova"/>
                <a:ea typeface="Proxima Nova"/>
                <a:cs typeface="Proxima Nova"/>
                <a:sym typeface="Proxima Nova"/>
              </a:defRPr>
            </a:lvl5pPr>
            <a:lvl6pPr lvl="5" algn="l">
              <a:lnSpc>
                <a:spcPct val="100000"/>
              </a:lnSpc>
              <a:spcBef>
                <a:spcPts val="0"/>
              </a:spcBef>
              <a:spcAft>
                <a:spcPts val="0"/>
              </a:spcAft>
              <a:buSzPts val="900"/>
              <a:buNone/>
              <a:defRPr sz="500">
                <a:latin typeface="Proxima Nova"/>
                <a:ea typeface="Proxima Nova"/>
                <a:cs typeface="Proxima Nova"/>
                <a:sym typeface="Proxima Nova"/>
              </a:defRPr>
            </a:lvl6pPr>
            <a:lvl7pPr lvl="6" algn="l">
              <a:lnSpc>
                <a:spcPct val="100000"/>
              </a:lnSpc>
              <a:spcBef>
                <a:spcPts val="0"/>
              </a:spcBef>
              <a:spcAft>
                <a:spcPts val="0"/>
              </a:spcAft>
              <a:buSzPts val="900"/>
              <a:buNone/>
              <a:defRPr sz="500">
                <a:latin typeface="Proxima Nova"/>
                <a:ea typeface="Proxima Nova"/>
                <a:cs typeface="Proxima Nova"/>
                <a:sym typeface="Proxima Nova"/>
              </a:defRPr>
            </a:lvl7pPr>
            <a:lvl8pPr lvl="7" algn="l">
              <a:lnSpc>
                <a:spcPct val="100000"/>
              </a:lnSpc>
              <a:spcBef>
                <a:spcPts val="0"/>
              </a:spcBef>
              <a:spcAft>
                <a:spcPts val="0"/>
              </a:spcAft>
              <a:buSzPts val="900"/>
              <a:buNone/>
              <a:defRPr sz="500">
                <a:latin typeface="Proxima Nova"/>
                <a:ea typeface="Proxima Nova"/>
                <a:cs typeface="Proxima Nova"/>
                <a:sym typeface="Proxima Nova"/>
              </a:defRPr>
            </a:lvl8pPr>
            <a:lvl9pPr lvl="8" algn="l">
              <a:lnSpc>
                <a:spcPct val="100000"/>
              </a:lnSpc>
              <a:spcBef>
                <a:spcPts val="0"/>
              </a:spcBef>
              <a:spcAft>
                <a:spcPts val="0"/>
              </a:spcAft>
              <a:buSzPts val="900"/>
              <a:buNone/>
              <a:defRPr sz="500">
                <a:latin typeface="Proxima Nova"/>
                <a:ea typeface="Proxima Nova"/>
                <a:cs typeface="Proxima Nova"/>
                <a:sym typeface="Proxima Nova"/>
              </a:defRPr>
            </a:lvl9pPr>
          </a:lstStyle>
          <a:p/>
        </p:txBody>
      </p:sp>
      <p:sp>
        <p:nvSpPr>
          <p:cNvPr id="1533" name="Google Shape;1533;p84"/>
          <p:cNvSpPr txBox="1"/>
          <p:nvPr>
            <p:ph idx="1" type="subTitle"/>
          </p:nvPr>
        </p:nvSpPr>
        <p:spPr>
          <a:xfrm>
            <a:off x="250886" y="698649"/>
            <a:ext cx="3999000" cy="264900"/>
          </a:xfrm>
          <a:prstGeom prst="rect">
            <a:avLst/>
          </a:prstGeom>
          <a:noFill/>
          <a:ln>
            <a:noFill/>
          </a:ln>
        </p:spPr>
        <p:txBody>
          <a:bodyPr anchorCtr="0" anchor="t" bIns="34275" lIns="34275" spcFirstLastPara="1" rIns="34275" wrap="square" tIns="34275">
            <a:noAutofit/>
          </a:bodyPr>
          <a:lstStyle>
            <a:lvl1pPr lvl="0" marR="0" algn="l">
              <a:lnSpc>
                <a:spcPct val="110000"/>
              </a:lnSpc>
              <a:spcBef>
                <a:spcPts val="0"/>
              </a:spcBef>
              <a:spcAft>
                <a:spcPts val="0"/>
              </a:spcAft>
              <a:buSzPts val="1300"/>
              <a:buNone/>
              <a:defRPr sz="1400">
                <a:solidFill>
                  <a:srgbClr val="488949"/>
                </a:solidFill>
                <a:latin typeface="Proxima Nova"/>
                <a:ea typeface="Proxima Nova"/>
                <a:cs typeface="Proxima Nova"/>
                <a:sym typeface="Proxima Nova"/>
              </a:defRPr>
            </a:lvl1pPr>
            <a:lvl2pPr lvl="1" algn="l">
              <a:lnSpc>
                <a:spcPct val="100000"/>
              </a:lnSpc>
              <a:spcBef>
                <a:spcPts val="300"/>
              </a:spcBef>
              <a:spcAft>
                <a:spcPts val="0"/>
              </a:spcAft>
              <a:buSzPts val="1300"/>
              <a:buNone/>
              <a:defRPr sz="500">
                <a:latin typeface="Proxima Nova"/>
                <a:ea typeface="Proxima Nova"/>
                <a:cs typeface="Proxima Nova"/>
                <a:sym typeface="Proxima Nova"/>
              </a:defRPr>
            </a:lvl2pPr>
            <a:lvl3pPr lvl="2" algn="l">
              <a:lnSpc>
                <a:spcPct val="100000"/>
              </a:lnSpc>
              <a:spcBef>
                <a:spcPts val="300"/>
              </a:spcBef>
              <a:spcAft>
                <a:spcPts val="0"/>
              </a:spcAft>
              <a:buSzPts val="1300"/>
              <a:buNone/>
              <a:defRPr sz="500">
                <a:latin typeface="Proxima Nova"/>
                <a:ea typeface="Proxima Nova"/>
                <a:cs typeface="Proxima Nova"/>
                <a:sym typeface="Proxima Nova"/>
              </a:defRPr>
            </a:lvl3pPr>
            <a:lvl4pPr lvl="3" algn="l">
              <a:lnSpc>
                <a:spcPct val="100000"/>
              </a:lnSpc>
              <a:spcBef>
                <a:spcPts val="300"/>
              </a:spcBef>
              <a:spcAft>
                <a:spcPts val="0"/>
              </a:spcAft>
              <a:buSzPts val="1300"/>
              <a:buNone/>
              <a:defRPr sz="500">
                <a:latin typeface="Proxima Nova"/>
                <a:ea typeface="Proxima Nova"/>
                <a:cs typeface="Proxima Nova"/>
                <a:sym typeface="Proxima Nova"/>
              </a:defRPr>
            </a:lvl4pPr>
            <a:lvl5pPr lvl="4" algn="l">
              <a:lnSpc>
                <a:spcPct val="100000"/>
              </a:lnSpc>
              <a:spcBef>
                <a:spcPts val="300"/>
              </a:spcBef>
              <a:spcAft>
                <a:spcPts val="0"/>
              </a:spcAft>
              <a:buSzPts val="1300"/>
              <a:buNone/>
              <a:defRPr sz="500">
                <a:latin typeface="Proxima Nova"/>
                <a:ea typeface="Proxima Nova"/>
                <a:cs typeface="Proxima Nova"/>
                <a:sym typeface="Proxima Nova"/>
              </a:defRPr>
            </a:lvl5pPr>
            <a:lvl6pPr lvl="5" algn="l">
              <a:lnSpc>
                <a:spcPct val="100000"/>
              </a:lnSpc>
              <a:spcBef>
                <a:spcPts val="300"/>
              </a:spcBef>
              <a:spcAft>
                <a:spcPts val="0"/>
              </a:spcAft>
              <a:buSzPts val="1300"/>
              <a:buNone/>
              <a:defRPr sz="500">
                <a:latin typeface="Proxima Nova"/>
                <a:ea typeface="Proxima Nova"/>
                <a:cs typeface="Proxima Nova"/>
                <a:sym typeface="Proxima Nova"/>
              </a:defRPr>
            </a:lvl6pPr>
            <a:lvl7pPr lvl="6" algn="l">
              <a:lnSpc>
                <a:spcPct val="100000"/>
              </a:lnSpc>
              <a:spcBef>
                <a:spcPts val="300"/>
              </a:spcBef>
              <a:spcAft>
                <a:spcPts val="0"/>
              </a:spcAft>
              <a:buSzPts val="1300"/>
              <a:buNone/>
              <a:defRPr sz="500">
                <a:latin typeface="Proxima Nova"/>
                <a:ea typeface="Proxima Nova"/>
                <a:cs typeface="Proxima Nova"/>
                <a:sym typeface="Proxima Nova"/>
              </a:defRPr>
            </a:lvl7pPr>
            <a:lvl8pPr lvl="7" algn="l">
              <a:lnSpc>
                <a:spcPct val="100000"/>
              </a:lnSpc>
              <a:spcBef>
                <a:spcPts val="300"/>
              </a:spcBef>
              <a:spcAft>
                <a:spcPts val="0"/>
              </a:spcAft>
              <a:buSzPts val="1300"/>
              <a:buNone/>
              <a:defRPr sz="500">
                <a:latin typeface="Proxima Nova"/>
                <a:ea typeface="Proxima Nova"/>
                <a:cs typeface="Proxima Nova"/>
                <a:sym typeface="Proxima Nova"/>
              </a:defRPr>
            </a:lvl8pPr>
            <a:lvl9pPr lvl="8" algn="l">
              <a:lnSpc>
                <a:spcPct val="100000"/>
              </a:lnSpc>
              <a:spcBef>
                <a:spcPts val="300"/>
              </a:spcBef>
              <a:spcAft>
                <a:spcPts val="0"/>
              </a:spcAft>
              <a:buSzPts val="1300"/>
              <a:buNone/>
              <a:defRPr sz="500">
                <a:latin typeface="Proxima Nova"/>
                <a:ea typeface="Proxima Nova"/>
                <a:cs typeface="Proxima Nova"/>
                <a:sym typeface="Proxima Nova"/>
              </a:defRPr>
            </a:lvl9pPr>
          </a:lstStyle>
          <a:p/>
        </p:txBody>
      </p:sp>
      <p:sp>
        <p:nvSpPr>
          <p:cNvPr id="1534" name="Google Shape;1534;p84"/>
          <p:cNvSpPr txBox="1"/>
          <p:nvPr>
            <p:ph idx="2" type="subTitle"/>
          </p:nvPr>
        </p:nvSpPr>
        <p:spPr>
          <a:xfrm>
            <a:off x="240659" y="1209700"/>
            <a:ext cx="8648400" cy="3023700"/>
          </a:xfrm>
          <a:prstGeom prst="rect">
            <a:avLst/>
          </a:prstGeom>
          <a:noFill/>
          <a:ln>
            <a:noFill/>
          </a:ln>
        </p:spPr>
        <p:txBody>
          <a:bodyPr anchorCtr="0" anchor="t" bIns="34275" lIns="34275" spcFirstLastPara="1" rIns="34275" wrap="square" tIns="34275">
            <a:noAutofit/>
          </a:bodyPr>
          <a:lstStyle>
            <a:lvl1pPr lvl="0" marR="0" algn="l">
              <a:lnSpc>
                <a:spcPct val="110000"/>
              </a:lnSpc>
              <a:spcBef>
                <a:spcPts val="0"/>
              </a:spcBef>
              <a:spcAft>
                <a:spcPts val="0"/>
              </a:spcAft>
              <a:buSzPts val="1300"/>
              <a:buNone/>
              <a:defRPr sz="1100">
                <a:latin typeface="Proxima Nova"/>
                <a:ea typeface="Proxima Nova"/>
                <a:cs typeface="Proxima Nova"/>
                <a:sym typeface="Proxima Nova"/>
              </a:defRPr>
            </a:lvl1pPr>
            <a:lvl2pPr lvl="1" algn="l">
              <a:lnSpc>
                <a:spcPct val="100000"/>
              </a:lnSpc>
              <a:spcBef>
                <a:spcPts val="800"/>
              </a:spcBef>
              <a:spcAft>
                <a:spcPts val="0"/>
              </a:spcAft>
              <a:buSzPts val="1300"/>
              <a:buNone/>
              <a:defRPr sz="1100">
                <a:latin typeface="Proxima Nova"/>
                <a:ea typeface="Proxima Nova"/>
                <a:cs typeface="Proxima Nova"/>
                <a:sym typeface="Proxima Nova"/>
              </a:defRPr>
            </a:lvl2pPr>
            <a:lvl3pPr lvl="2" algn="l">
              <a:lnSpc>
                <a:spcPct val="100000"/>
              </a:lnSpc>
              <a:spcBef>
                <a:spcPts val="300"/>
              </a:spcBef>
              <a:spcAft>
                <a:spcPts val="0"/>
              </a:spcAft>
              <a:buSzPts val="1300"/>
              <a:buNone/>
              <a:defRPr sz="1100">
                <a:latin typeface="Proxima Nova"/>
                <a:ea typeface="Proxima Nova"/>
                <a:cs typeface="Proxima Nova"/>
                <a:sym typeface="Proxima Nova"/>
              </a:defRPr>
            </a:lvl3pPr>
            <a:lvl4pPr lvl="3" algn="l">
              <a:lnSpc>
                <a:spcPct val="100000"/>
              </a:lnSpc>
              <a:spcBef>
                <a:spcPts val="300"/>
              </a:spcBef>
              <a:spcAft>
                <a:spcPts val="0"/>
              </a:spcAft>
              <a:buSzPts val="1300"/>
              <a:buNone/>
              <a:defRPr sz="1100">
                <a:latin typeface="Proxima Nova"/>
                <a:ea typeface="Proxima Nova"/>
                <a:cs typeface="Proxima Nova"/>
                <a:sym typeface="Proxima Nova"/>
              </a:defRPr>
            </a:lvl4pPr>
            <a:lvl5pPr lvl="4" algn="l">
              <a:lnSpc>
                <a:spcPct val="100000"/>
              </a:lnSpc>
              <a:spcBef>
                <a:spcPts val="300"/>
              </a:spcBef>
              <a:spcAft>
                <a:spcPts val="0"/>
              </a:spcAft>
              <a:buSzPts val="1300"/>
              <a:buNone/>
              <a:defRPr sz="1100">
                <a:latin typeface="Proxima Nova"/>
                <a:ea typeface="Proxima Nova"/>
                <a:cs typeface="Proxima Nova"/>
                <a:sym typeface="Proxima Nova"/>
              </a:defRPr>
            </a:lvl5pPr>
            <a:lvl6pPr lvl="5" algn="l">
              <a:lnSpc>
                <a:spcPct val="100000"/>
              </a:lnSpc>
              <a:spcBef>
                <a:spcPts val="300"/>
              </a:spcBef>
              <a:spcAft>
                <a:spcPts val="0"/>
              </a:spcAft>
              <a:buSzPts val="1300"/>
              <a:buNone/>
              <a:defRPr sz="1100">
                <a:latin typeface="Proxima Nova"/>
                <a:ea typeface="Proxima Nova"/>
                <a:cs typeface="Proxima Nova"/>
                <a:sym typeface="Proxima Nova"/>
              </a:defRPr>
            </a:lvl6pPr>
            <a:lvl7pPr lvl="6" algn="l">
              <a:lnSpc>
                <a:spcPct val="100000"/>
              </a:lnSpc>
              <a:spcBef>
                <a:spcPts val="300"/>
              </a:spcBef>
              <a:spcAft>
                <a:spcPts val="0"/>
              </a:spcAft>
              <a:buSzPts val="1300"/>
              <a:buNone/>
              <a:defRPr sz="1100">
                <a:latin typeface="Proxima Nova"/>
                <a:ea typeface="Proxima Nova"/>
                <a:cs typeface="Proxima Nova"/>
                <a:sym typeface="Proxima Nova"/>
              </a:defRPr>
            </a:lvl7pPr>
            <a:lvl8pPr lvl="7" algn="l">
              <a:lnSpc>
                <a:spcPct val="100000"/>
              </a:lnSpc>
              <a:spcBef>
                <a:spcPts val="300"/>
              </a:spcBef>
              <a:spcAft>
                <a:spcPts val="0"/>
              </a:spcAft>
              <a:buSzPts val="1300"/>
              <a:buNone/>
              <a:defRPr sz="1100">
                <a:latin typeface="Proxima Nova"/>
                <a:ea typeface="Proxima Nova"/>
                <a:cs typeface="Proxima Nova"/>
                <a:sym typeface="Proxima Nova"/>
              </a:defRPr>
            </a:lvl8pPr>
            <a:lvl9pPr lvl="8" algn="l">
              <a:lnSpc>
                <a:spcPct val="100000"/>
              </a:lnSpc>
              <a:spcBef>
                <a:spcPts val="300"/>
              </a:spcBef>
              <a:spcAft>
                <a:spcPts val="0"/>
              </a:spcAft>
              <a:buSzPts val="1300"/>
              <a:buNone/>
              <a:defRPr sz="1100">
                <a:latin typeface="Proxima Nova"/>
                <a:ea typeface="Proxima Nova"/>
                <a:cs typeface="Proxima Nova"/>
                <a:sym typeface="Proxima Nova"/>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535" name="Shape 1535"/>
        <p:cNvGrpSpPr/>
        <p:nvPr/>
      </p:nvGrpSpPr>
      <p:grpSpPr>
        <a:xfrm>
          <a:off x="0" y="0"/>
          <a:ext cx="0" cy="0"/>
          <a:chOff x="0" y="0"/>
          <a:chExt cx="0" cy="0"/>
        </a:xfrm>
      </p:grpSpPr>
      <p:sp>
        <p:nvSpPr>
          <p:cNvPr id="1536" name="Google Shape;1536;p85"/>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21">
    <p:spTree>
      <p:nvGrpSpPr>
        <p:cNvPr id="1537" name="Shape 1537"/>
        <p:cNvGrpSpPr/>
        <p:nvPr/>
      </p:nvGrpSpPr>
      <p:grpSpPr>
        <a:xfrm>
          <a:off x="0" y="0"/>
          <a:ext cx="0" cy="0"/>
          <a:chOff x="0" y="0"/>
          <a:chExt cx="0" cy="0"/>
        </a:xfrm>
      </p:grpSpPr>
      <p:sp>
        <p:nvSpPr>
          <p:cNvPr id="1538" name="Google Shape;1538;p86"/>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SzPts val="5200"/>
              <a:buFont typeface="Questrial"/>
              <a:buNone/>
              <a:defRPr sz="5200">
                <a:latin typeface="Questrial"/>
                <a:ea typeface="Questrial"/>
                <a:cs typeface="Questrial"/>
                <a:sym typeface="Quest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39" name="Google Shape;1539;p86"/>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300"/>
              </a:spcBef>
              <a:spcAft>
                <a:spcPts val="0"/>
              </a:spcAft>
              <a:buSzPts val="2800"/>
              <a:buFont typeface="Questrial"/>
              <a:buNone/>
              <a:defRPr sz="2800">
                <a:latin typeface="Questrial"/>
                <a:ea typeface="Questrial"/>
                <a:cs typeface="Questrial"/>
                <a:sym typeface="Questrial"/>
              </a:defRPr>
            </a:lvl1pPr>
            <a:lvl2pPr lvl="1" algn="ctr">
              <a:lnSpc>
                <a:spcPct val="100000"/>
              </a:lnSpc>
              <a:spcBef>
                <a:spcPts val="600"/>
              </a:spcBef>
              <a:spcAft>
                <a:spcPts val="0"/>
              </a:spcAft>
              <a:buSzPts val="2800"/>
              <a:buNone/>
              <a:defRPr sz="2800"/>
            </a:lvl2pPr>
            <a:lvl3pPr lvl="2" algn="ctr">
              <a:lnSpc>
                <a:spcPct val="100000"/>
              </a:lnSpc>
              <a:spcBef>
                <a:spcPts val="600"/>
              </a:spcBef>
              <a:spcAft>
                <a:spcPts val="0"/>
              </a:spcAft>
              <a:buSzPts val="2800"/>
              <a:buNone/>
              <a:defRPr sz="2800"/>
            </a:lvl3pPr>
            <a:lvl4pPr lvl="3" algn="ctr">
              <a:lnSpc>
                <a:spcPct val="100000"/>
              </a:lnSpc>
              <a:spcBef>
                <a:spcPts val="600"/>
              </a:spcBef>
              <a:spcAft>
                <a:spcPts val="0"/>
              </a:spcAft>
              <a:buSzPts val="2800"/>
              <a:buNone/>
              <a:defRPr sz="2800"/>
            </a:lvl4pPr>
            <a:lvl5pPr lvl="4" algn="ctr">
              <a:lnSpc>
                <a:spcPct val="100000"/>
              </a:lnSpc>
              <a:spcBef>
                <a:spcPts val="600"/>
              </a:spcBef>
              <a:spcAft>
                <a:spcPts val="0"/>
              </a:spcAft>
              <a:buSzPts val="2800"/>
              <a:buNone/>
              <a:defRPr sz="2800"/>
            </a:lvl5pPr>
            <a:lvl6pPr lvl="5" algn="ctr">
              <a:lnSpc>
                <a:spcPct val="100000"/>
              </a:lnSpc>
              <a:spcBef>
                <a:spcPts val="600"/>
              </a:spcBef>
              <a:spcAft>
                <a:spcPts val="0"/>
              </a:spcAft>
              <a:buSzPts val="2800"/>
              <a:buNone/>
              <a:defRPr sz="2800"/>
            </a:lvl6pPr>
            <a:lvl7pPr lvl="6" algn="ctr">
              <a:lnSpc>
                <a:spcPct val="100000"/>
              </a:lnSpc>
              <a:spcBef>
                <a:spcPts val="600"/>
              </a:spcBef>
              <a:spcAft>
                <a:spcPts val="0"/>
              </a:spcAft>
              <a:buSzPts val="2800"/>
              <a:buNone/>
              <a:defRPr sz="2800"/>
            </a:lvl7pPr>
            <a:lvl8pPr lvl="7" algn="ctr">
              <a:lnSpc>
                <a:spcPct val="100000"/>
              </a:lnSpc>
              <a:spcBef>
                <a:spcPts val="600"/>
              </a:spcBef>
              <a:spcAft>
                <a:spcPts val="0"/>
              </a:spcAft>
              <a:buSzPts val="2800"/>
              <a:buNone/>
              <a:defRPr sz="2800"/>
            </a:lvl8pPr>
            <a:lvl9pPr lvl="8" algn="ctr">
              <a:lnSpc>
                <a:spcPct val="100000"/>
              </a:lnSpc>
              <a:spcBef>
                <a:spcPts val="600"/>
              </a:spcBef>
              <a:spcAft>
                <a:spcPts val="0"/>
              </a:spcAft>
              <a:buSzPts val="2800"/>
              <a:buNone/>
              <a:defRPr sz="2800"/>
            </a:lvl9pPr>
          </a:lstStyle>
          <a:p/>
        </p:txBody>
      </p:sp>
      <p:sp>
        <p:nvSpPr>
          <p:cNvPr id="1540" name="Google Shape;1540;p86"/>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1541" name="Shape 1541"/>
        <p:cNvGrpSpPr/>
        <p:nvPr/>
      </p:nvGrpSpPr>
      <p:grpSpPr>
        <a:xfrm>
          <a:off x="0" y="0"/>
          <a:ext cx="0" cy="0"/>
          <a:chOff x="0" y="0"/>
          <a:chExt cx="0" cy="0"/>
        </a:xfrm>
      </p:grpSpPr>
      <p:sp>
        <p:nvSpPr>
          <p:cNvPr id="1542" name="Google Shape;1542;p87"/>
          <p:cNvSpPr txBox="1"/>
          <p:nvPr>
            <p:ph type="title"/>
          </p:nvPr>
        </p:nvSpPr>
        <p:spPr>
          <a:xfrm>
            <a:off x="311700" y="445025"/>
            <a:ext cx="8520600" cy="572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2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1543" name="Google Shape;1543;p8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300"/>
              </a:spcBef>
              <a:spcAft>
                <a:spcPts val="0"/>
              </a:spcAft>
              <a:buSzPts val="1300"/>
              <a:buChar char="●"/>
              <a:defRPr/>
            </a:lvl1pPr>
            <a:lvl2pPr indent="-311150" lvl="1" marL="914400" algn="l">
              <a:lnSpc>
                <a:spcPct val="100000"/>
              </a:lnSpc>
              <a:spcBef>
                <a:spcPts val="600"/>
              </a:spcBef>
              <a:spcAft>
                <a:spcPts val="0"/>
              </a:spcAft>
              <a:buSzPts val="1300"/>
              <a:buChar char="‐"/>
              <a:defRPr/>
            </a:lvl2pPr>
            <a:lvl3pPr indent="-311150" lvl="2" marL="1371600" algn="l">
              <a:lnSpc>
                <a:spcPct val="100000"/>
              </a:lnSpc>
              <a:spcBef>
                <a:spcPts val="600"/>
              </a:spcBef>
              <a:spcAft>
                <a:spcPts val="0"/>
              </a:spcAft>
              <a:buSzPts val="1300"/>
              <a:buChar char="○"/>
              <a:defRPr/>
            </a:lvl3pPr>
            <a:lvl4pPr indent="-311150" lvl="3" marL="1828800" algn="l">
              <a:lnSpc>
                <a:spcPct val="100000"/>
              </a:lnSpc>
              <a:spcBef>
                <a:spcPts val="6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11150" lvl="5" marL="2743200" algn="l">
              <a:lnSpc>
                <a:spcPct val="100000"/>
              </a:lnSpc>
              <a:spcBef>
                <a:spcPts val="600"/>
              </a:spcBef>
              <a:spcAft>
                <a:spcPts val="0"/>
              </a:spcAft>
              <a:buSzPts val="1300"/>
              <a:buChar char="■"/>
              <a:defRPr/>
            </a:lvl6pPr>
            <a:lvl7pPr indent="-311150" lvl="6" marL="3200400" algn="l">
              <a:lnSpc>
                <a:spcPct val="100000"/>
              </a:lnSpc>
              <a:spcBef>
                <a:spcPts val="600"/>
              </a:spcBef>
              <a:spcAft>
                <a:spcPts val="0"/>
              </a:spcAft>
              <a:buSzPts val="1300"/>
              <a:buChar char="●"/>
              <a:defRPr/>
            </a:lvl7pPr>
            <a:lvl8pPr indent="-311150" lvl="7" marL="3657600" algn="l">
              <a:lnSpc>
                <a:spcPct val="100000"/>
              </a:lnSpc>
              <a:spcBef>
                <a:spcPts val="600"/>
              </a:spcBef>
              <a:spcAft>
                <a:spcPts val="0"/>
              </a:spcAft>
              <a:buSzPts val="1300"/>
              <a:buChar char="○"/>
              <a:defRPr/>
            </a:lvl8pPr>
            <a:lvl9pPr indent="-311150" lvl="8" marL="4114800" algn="l">
              <a:lnSpc>
                <a:spcPct val="100000"/>
              </a:lnSpc>
              <a:spcBef>
                <a:spcPts val="600"/>
              </a:spcBef>
              <a:spcAft>
                <a:spcPts val="600"/>
              </a:spcAft>
              <a:buSzPts val="1300"/>
              <a:buChar char="—"/>
              <a:defRPr/>
            </a:lvl9pPr>
          </a:lstStyle>
          <a:p/>
        </p:txBody>
      </p:sp>
      <p:sp>
        <p:nvSpPr>
          <p:cNvPr id="1544" name="Google Shape;1544;p87"/>
          <p:cNvSpPr txBox="1"/>
          <p:nvPr>
            <p:ph idx="12" type="sldNum"/>
          </p:nvPr>
        </p:nvSpPr>
        <p:spPr>
          <a:xfrm>
            <a:off x="8472458" y="4663217"/>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7.xml"/><Relationship Id="rId42" Type="http://schemas.openxmlformats.org/officeDocument/2006/relationships/slideLayout" Target="../slideLayouts/slideLayout59.xml"/><Relationship Id="rId41" Type="http://schemas.openxmlformats.org/officeDocument/2006/relationships/slideLayout" Target="../slideLayouts/slideLayout58.xml"/><Relationship Id="rId44" Type="http://schemas.openxmlformats.org/officeDocument/2006/relationships/slideLayout" Target="../slideLayouts/slideLayout61.xml"/><Relationship Id="rId43" Type="http://schemas.openxmlformats.org/officeDocument/2006/relationships/slideLayout" Target="../slideLayouts/slideLayout60.xml"/><Relationship Id="rId46" Type="http://schemas.openxmlformats.org/officeDocument/2006/relationships/slideLayout" Target="../slideLayouts/slideLayout63.xml"/><Relationship Id="rId45" Type="http://schemas.openxmlformats.org/officeDocument/2006/relationships/slideLayout" Target="../slideLayouts/slideLayout6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48" Type="http://schemas.openxmlformats.org/officeDocument/2006/relationships/slideLayout" Target="../slideLayouts/slideLayout65.xml"/><Relationship Id="rId47" Type="http://schemas.openxmlformats.org/officeDocument/2006/relationships/slideLayout" Target="../slideLayouts/slideLayout64.xml"/><Relationship Id="rId49" Type="http://schemas.openxmlformats.org/officeDocument/2006/relationships/slideLayout" Target="../slideLayouts/slideLayout6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31" Type="http://schemas.openxmlformats.org/officeDocument/2006/relationships/slideLayout" Target="../slideLayouts/slideLayout48.xml"/><Relationship Id="rId30" Type="http://schemas.openxmlformats.org/officeDocument/2006/relationships/slideLayout" Target="../slideLayouts/slideLayout47.xml"/><Relationship Id="rId33" Type="http://schemas.openxmlformats.org/officeDocument/2006/relationships/slideLayout" Target="../slideLayouts/slideLayout50.xml"/><Relationship Id="rId32" Type="http://schemas.openxmlformats.org/officeDocument/2006/relationships/slideLayout" Target="../slideLayouts/slideLayout49.xml"/><Relationship Id="rId35" Type="http://schemas.openxmlformats.org/officeDocument/2006/relationships/slideLayout" Target="../slideLayouts/slideLayout52.xml"/><Relationship Id="rId34" Type="http://schemas.openxmlformats.org/officeDocument/2006/relationships/slideLayout" Target="../slideLayouts/slideLayout51.xml"/><Relationship Id="rId37" Type="http://schemas.openxmlformats.org/officeDocument/2006/relationships/slideLayout" Target="../slideLayouts/slideLayout54.xml"/><Relationship Id="rId36" Type="http://schemas.openxmlformats.org/officeDocument/2006/relationships/slideLayout" Target="../slideLayouts/slideLayout53.xml"/><Relationship Id="rId39" Type="http://schemas.openxmlformats.org/officeDocument/2006/relationships/slideLayout" Target="../slideLayouts/slideLayout56.xml"/><Relationship Id="rId38" Type="http://schemas.openxmlformats.org/officeDocument/2006/relationships/slideLayout" Target="../slideLayouts/slideLayout55.xml"/><Relationship Id="rId62" Type="http://schemas.openxmlformats.org/officeDocument/2006/relationships/slideLayout" Target="../slideLayouts/slideLayout79.xml"/><Relationship Id="rId61" Type="http://schemas.openxmlformats.org/officeDocument/2006/relationships/slideLayout" Target="../slideLayouts/slideLayout78.xml"/><Relationship Id="rId20" Type="http://schemas.openxmlformats.org/officeDocument/2006/relationships/slideLayout" Target="../slideLayouts/slideLayout37.xml"/><Relationship Id="rId64" Type="http://schemas.openxmlformats.org/officeDocument/2006/relationships/slideLayout" Target="../slideLayouts/slideLayout81.xml"/><Relationship Id="rId63" Type="http://schemas.openxmlformats.org/officeDocument/2006/relationships/slideLayout" Target="../slideLayouts/slideLayout80.xml"/><Relationship Id="rId22" Type="http://schemas.openxmlformats.org/officeDocument/2006/relationships/slideLayout" Target="../slideLayouts/slideLayout39.xml"/><Relationship Id="rId66" Type="http://schemas.openxmlformats.org/officeDocument/2006/relationships/slideLayout" Target="../slideLayouts/slideLayout83.xml"/><Relationship Id="rId21" Type="http://schemas.openxmlformats.org/officeDocument/2006/relationships/slideLayout" Target="../slideLayouts/slideLayout38.xml"/><Relationship Id="rId65" Type="http://schemas.openxmlformats.org/officeDocument/2006/relationships/slideLayout" Target="../slideLayouts/slideLayout82.xml"/><Relationship Id="rId24" Type="http://schemas.openxmlformats.org/officeDocument/2006/relationships/slideLayout" Target="../slideLayouts/slideLayout41.xml"/><Relationship Id="rId68" Type="http://schemas.openxmlformats.org/officeDocument/2006/relationships/slideLayout" Target="../slideLayouts/slideLayout85.xml"/><Relationship Id="rId23" Type="http://schemas.openxmlformats.org/officeDocument/2006/relationships/slideLayout" Target="../slideLayouts/slideLayout40.xml"/><Relationship Id="rId67" Type="http://schemas.openxmlformats.org/officeDocument/2006/relationships/slideLayout" Target="../slideLayouts/slideLayout84.xml"/><Relationship Id="rId60" Type="http://schemas.openxmlformats.org/officeDocument/2006/relationships/slideLayout" Target="../slideLayouts/slideLayout77.xml"/><Relationship Id="rId26" Type="http://schemas.openxmlformats.org/officeDocument/2006/relationships/slideLayout" Target="../slideLayouts/slideLayout43.xml"/><Relationship Id="rId25" Type="http://schemas.openxmlformats.org/officeDocument/2006/relationships/slideLayout" Target="../slideLayouts/slideLayout42.xml"/><Relationship Id="rId69" Type="http://schemas.openxmlformats.org/officeDocument/2006/relationships/theme" Target="../theme/theme3.xml"/><Relationship Id="rId28" Type="http://schemas.openxmlformats.org/officeDocument/2006/relationships/slideLayout" Target="../slideLayouts/slideLayout45.xml"/><Relationship Id="rId27" Type="http://schemas.openxmlformats.org/officeDocument/2006/relationships/slideLayout" Target="../slideLayouts/slideLayout44.xml"/><Relationship Id="rId29" Type="http://schemas.openxmlformats.org/officeDocument/2006/relationships/slideLayout" Target="../slideLayouts/slideLayout46.xml"/><Relationship Id="rId51" Type="http://schemas.openxmlformats.org/officeDocument/2006/relationships/slideLayout" Target="../slideLayouts/slideLayout68.xml"/><Relationship Id="rId50" Type="http://schemas.openxmlformats.org/officeDocument/2006/relationships/slideLayout" Target="../slideLayouts/slideLayout67.xml"/><Relationship Id="rId53" Type="http://schemas.openxmlformats.org/officeDocument/2006/relationships/slideLayout" Target="../slideLayouts/slideLayout70.xml"/><Relationship Id="rId52" Type="http://schemas.openxmlformats.org/officeDocument/2006/relationships/slideLayout" Target="../slideLayouts/slideLayout69.xml"/><Relationship Id="rId11" Type="http://schemas.openxmlformats.org/officeDocument/2006/relationships/slideLayout" Target="../slideLayouts/slideLayout28.xml"/><Relationship Id="rId55" Type="http://schemas.openxmlformats.org/officeDocument/2006/relationships/slideLayout" Target="../slideLayouts/slideLayout72.xml"/><Relationship Id="rId10" Type="http://schemas.openxmlformats.org/officeDocument/2006/relationships/slideLayout" Target="../slideLayouts/slideLayout27.xml"/><Relationship Id="rId54" Type="http://schemas.openxmlformats.org/officeDocument/2006/relationships/slideLayout" Target="../slideLayouts/slideLayout71.xml"/><Relationship Id="rId13" Type="http://schemas.openxmlformats.org/officeDocument/2006/relationships/slideLayout" Target="../slideLayouts/slideLayout30.xml"/><Relationship Id="rId57" Type="http://schemas.openxmlformats.org/officeDocument/2006/relationships/slideLayout" Target="../slideLayouts/slideLayout74.xml"/><Relationship Id="rId12" Type="http://schemas.openxmlformats.org/officeDocument/2006/relationships/slideLayout" Target="../slideLayouts/slideLayout29.xml"/><Relationship Id="rId56" Type="http://schemas.openxmlformats.org/officeDocument/2006/relationships/slideLayout" Target="../slideLayouts/slideLayout73.xml"/><Relationship Id="rId15" Type="http://schemas.openxmlformats.org/officeDocument/2006/relationships/slideLayout" Target="../slideLayouts/slideLayout32.xml"/><Relationship Id="rId59" Type="http://schemas.openxmlformats.org/officeDocument/2006/relationships/slideLayout" Target="../slideLayouts/slideLayout76.xml"/><Relationship Id="rId14" Type="http://schemas.openxmlformats.org/officeDocument/2006/relationships/slideLayout" Target="../slideLayouts/slideLayout31.xml"/><Relationship Id="rId58" Type="http://schemas.openxmlformats.org/officeDocument/2006/relationships/slideLayout" Target="../slideLayouts/slideLayout75.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9" Type="http://schemas.openxmlformats.org/officeDocument/2006/relationships/slideLayout" Target="../slideLayouts/slideLayout36.xml"/><Relationship Id="rId1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72" name="Shape 72"/>
        <p:cNvGrpSpPr/>
        <p:nvPr/>
      </p:nvGrpSpPr>
      <p:grpSpPr>
        <a:xfrm>
          <a:off x="0" y="0"/>
          <a:ext cx="0" cy="0"/>
          <a:chOff x="0" y="0"/>
          <a:chExt cx="0" cy="0"/>
        </a:xfrm>
      </p:grpSpPr>
      <p:sp>
        <p:nvSpPr>
          <p:cNvPr id="73" name="Google Shape;73;p19"/>
          <p:cNvSpPr txBox="1"/>
          <p:nvPr>
            <p:ph idx="12" type="sldNum"/>
          </p:nvPr>
        </p:nvSpPr>
        <p:spPr>
          <a:xfrm>
            <a:off x="8346328" y="221937"/>
            <a:ext cx="548700" cy="154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9"/>
          <p:cNvSpPr txBox="1"/>
          <p:nvPr>
            <p:ph type="title"/>
          </p:nvPr>
        </p:nvSpPr>
        <p:spPr>
          <a:xfrm>
            <a:off x="1019906" y="255000"/>
            <a:ext cx="7084200" cy="8241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rgbClr val="000000"/>
              </a:buClr>
              <a:buSzPts val="2200"/>
              <a:buFont typeface="Arial"/>
              <a:buNone/>
              <a:defRPr b="0" i="0" sz="22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p:txBody>
      </p:sp>
      <p:sp>
        <p:nvSpPr>
          <p:cNvPr id="75" name="Google Shape;75;p19"/>
          <p:cNvSpPr txBox="1"/>
          <p:nvPr>
            <p:ph idx="1" type="body"/>
          </p:nvPr>
        </p:nvSpPr>
        <p:spPr>
          <a:xfrm>
            <a:off x="1019906" y="1353406"/>
            <a:ext cx="7104300" cy="2749800"/>
          </a:xfrm>
          <a:prstGeom prst="rect">
            <a:avLst/>
          </a:prstGeom>
          <a:noFill/>
          <a:ln>
            <a:noFill/>
          </a:ln>
        </p:spPr>
        <p:txBody>
          <a:bodyPr anchorCtr="0" anchor="t" bIns="0" lIns="0" spcFirstLastPara="1" rIns="0" wrap="square" tIns="0">
            <a:noAutofit/>
          </a:bodyPr>
          <a:lstStyle>
            <a:lvl1pPr indent="-311150" lvl="0" marL="457200" marR="0" rtl="0" algn="l">
              <a:lnSpc>
                <a:spcPct val="100000"/>
              </a:lnSpc>
              <a:spcBef>
                <a:spcPts val="300"/>
              </a:spcBef>
              <a:spcAft>
                <a:spcPts val="0"/>
              </a:spcAft>
              <a:buClr>
                <a:schemeClr val="dk1"/>
              </a:buClr>
              <a:buSzPts val="1300"/>
              <a:buFont typeface="Helvetica Neue"/>
              <a:buChar char="●"/>
              <a:defRPr b="0" i="0" sz="1300" u="none" cap="none" strike="noStrike">
                <a:solidFill>
                  <a:schemeClr val="dk1"/>
                </a:solidFill>
                <a:latin typeface="Helvetica Neue"/>
                <a:ea typeface="Helvetica Neue"/>
                <a:cs typeface="Helvetica Neue"/>
                <a:sym typeface="Helvetica Neue"/>
              </a:defRPr>
            </a:lvl1pPr>
            <a:lvl2pPr indent="-311150" lvl="1" marL="914400" marR="0" rtl="0" algn="l">
              <a:lnSpc>
                <a:spcPct val="100000"/>
              </a:lnSpc>
              <a:spcBef>
                <a:spcPts val="600"/>
              </a:spcBef>
              <a:spcAft>
                <a:spcPts val="0"/>
              </a:spcAft>
              <a:buClr>
                <a:schemeClr val="dk1"/>
              </a:buClr>
              <a:buSzPts val="1300"/>
              <a:buFont typeface="Helvetica Neue"/>
              <a:buChar char="‐"/>
              <a:defRPr b="0" i="0" sz="1300" u="none" cap="none" strike="noStrike">
                <a:solidFill>
                  <a:schemeClr val="dk1"/>
                </a:solidFill>
                <a:latin typeface="Helvetica Neue"/>
                <a:ea typeface="Helvetica Neue"/>
                <a:cs typeface="Helvetica Neue"/>
                <a:sym typeface="Helvetica Neue"/>
              </a:defRPr>
            </a:lvl2pPr>
            <a:lvl3pPr indent="-311150" lvl="2" marL="1371600" marR="0" rtl="0" algn="l">
              <a:lnSpc>
                <a:spcPct val="100000"/>
              </a:lnSpc>
              <a:spcBef>
                <a:spcPts val="600"/>
              </a:spcBef>
              <a:spcAft>
                <a:spcPts val="0"/>
              </a:spcAft>
              <a:buClr>
                <a:schemeClr val="dk1"/>
              </a:buClr>
              <a:buSzPts val="1300"/>
              <a:buFont typeface="Helvetica Neue"/>
              <a:buChar char="○"/>
              <a:defRPr b="0" i="0" sz="1300" u="none" cap="none" strike="noStrike">
                <a:solidFill>
                  <a:schemeClr val="dk1"/>
                </a:solidFill>
                <a:latin typeface="Helvetica Neue"/>
                <a:ea typeface="Helvetica Neue"/>
                <a:cs typeface="Helvetica Neue"/>
                <a:sym typeface="Helvetica Neue"/>
              </a:defRPr>
            </a:lvl3pPr>
            <a:lvl4pPr indent="-311150" lvl="3" marL="1828800" marR="0" rtl="0" algn="l">
              <a:lnSpc>
                <a:spcPct val="100000"/>
              </a:lnSpc>
              <a:spcBef>
                <a:spcPts val="600"/>
              </a:spcBef>
              <a:spcAft>
                <a:spcPts val="0"/>
              </a:spcAft>
              <a:buClr>
                <a:schemeClr val="dk1"/>
              </a:buClr>
              <a:buSzPts val="1300"/>
              <a:buFont typeface="Helvetica Neue"/>
              <a:buChar char="●"/>
              <a:defRPr b="0" i="0" sz="1300" u="none" cap="none" strike="noStrike">
                <a:solidFill>
                  <a:schemeClr val="dk1"/>
                </a:solidFill>
                <a:latin typeface="Helvetica Neue"/>
                <a:ea typeface="Helvetica Neue"/>
                <a:cs typeface="Helvetica Neue"/>
                <a:sym typeface="Helvetica Neue"/>
              </a:defRPr>
            </a:lvl4pPr>
            <a:lvl5pPr indent="-311150" lvl="4" marL="2286000" marR="0" rtl="0" algn="l">
              <a:lnSpc>
                <a:spcPct val="100000"/>
              </a:lnSpc>
              <a:spcBef>
                <a:spcPts val="600"/>
              </a:spcBef>
              <a:spcAft>
                <a:spcPts val="0"/>
              </a:spcAft>
              <a:buClr>
                <a:schemeClr val="dk1"/>
              </a:buClr>
              <a:buSzPts val="1300"/>
              <a:buFont typeface="Helvetica Neue"/>
              <a:buChar char="○"/>
              <a:defRPr b="0" i="0" sz="1300" u="none" cap="none" strike="noStrike">
                <a:solidFill>
                  <a:schemeClr val="dk1"/>
                </a:solidFill>
                <a:latin typeface="Helvetica Neue"/>
                <a:ea typeface="Helvetica Neue"/>
                <a:cs typeface="Helvetica Neue"/>
                <a:sym typeface="Helvetica Neue"/>
              </a:defRPr>
            </a:lvl5pPr>
            <a:lvl6pPr indent="-311150" lvl="5" marL="2743200" marR="0" rtl="0" algn="l">
              <a:lnSpc>
                <a:spcPct val="100000"/>
              </a:lnSpc>
              <a:spcBef>
                <a:spcPts val="600"/>
              </a:spcBef>
              <a:spcAft>
                <a:spcPts val="0"/>
              </a:spcAft>
              <a:buClr>
                <a:schemeClr val="dk1"/>
              </a:buClr>
              <a:buSzPts val="1300"/>
              <a:buFont typeface="Helvetica Neue"/>
              <a:buChar char="■"/>
              <a:defRPr b="0" i="0" sz="1300" u="none" cap="none" strike="noStrike">
                <a:solidFill>
                  <a:schemeClr val="dk1"/>
                </a:solidFill>
                <a:latin typeface="Helvetica Neue"/>
                <a:ea typeface="Helvetica Neue"/>
                <a:cs typeface="Helvetica Neue"/>
                <a:sym typeface="Helvetica Neue"/>
              </a:defRPr>
            </a:lvl6pPr>
            <a:lvl7pPr indent="-311150" lvl="6" marL="3200400" marR="0" rtl="0" algn="l">
              <a:lnSpc>
                <a:spcPct val="100000"/>
              </a:lnSpc>
              <a:spcBef>
                <a:spcPts val="600"/>
              </a:spcBef>
              <a:spcAft>
                <a:spcPts val="0"/>
              </a:spcAft>
              <a:buClr>
                <a:schemeClr val="dk1"/>
              </a:buClr>
              <a:buSzPts val="1300"/>
              <a:buFont typeface="Helvetica Neue"/>
              <a:buChar char="●"/>
              <a:defRPr b="0" i="0" sz="1300" u="none" cap="none" strike="noStrike">
                <a:solidFill>
                  <a:schemeClr val="dk1"/>
                </a:solidFill>
                <a:latin typeface="Helvetica Neue"/>
                <a:ea typeface="Helvetica Neue"/>
                <a:cs typeface="Helvetica Neue"/>
                <a:sym typeface="Helvetica Neue"/>
              </a:defRPr>
            </a:lvl7pPr>
            <a:lvl8pPr indent="-311150" lvl="7" marL="3657600" marR="0" rtl="0" algn="l">
              <a:lnSpc>
                <a:spcPct val="100000"/>
              </a:lnSpc>
              <a:spcBef>
                <a:spcPts val="600"/>
              </a:spcBef>
              <a:spcAft>
                <a:spcPts val="0"/>
              </a:spcAft>
              <a:buClr>
                <a:schemeClr val="dk1"/>
              </a:buClr>
              <a:buSzPts val="1300"/>
              <a:buFont typeface="Helvetica Neue"/>
              <a:buChar char="○"/>
              <a:defRPr b="0" i="0" sz="1300" u="none" cap="none" strike="noStrike">
                <a:solidFill>
                  <a:schemeClr val="dk1"/>
                </a:solidFill>
                <a:latin typeface="Helvetica Neue"/>
                <a:ea typeface="Helvetica Neue"/>
                <a:cs typeface="Helvetica Neue"/>
                <a:sym typeface="Helvetica Neue"/>
              </a:defRPr>
            </a:lvl8pPr>
            <a:lvl9pPr indent="-311150" lvl="8" marL="4114800" marR="0" rtl="0" algn="l">
              <a:lnSpc>
                <a:spcPct val="100000"/>
              </a:lnSpc>
              <a:spcBef>
                <a:spcPts val="600"/>
              </a:spcBef>
              <a:spcAft>
                <a:spcPts val="600"/>
              </a:spcAft>
              <a:buClr>
                <a:schemeClr val="dk1"/>
              </a:buClr>
              <a:buSzPts val="1300"/>
              <a:buFont typeface="Helvetica Neue"/>
              <a:buChar char="—"/>
              <a:defRPr b="0" i="0" sz="1300" u="none" cap="none" strike="noStrike">
                <a:solidFill>
                  <a:schemeClr val="dk1"/>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78">
          <p15:clr>
            <a:srgbClr val="F06B4A"/>
          </p15:clr>
        </p15:guide>
        <p15:guide id="2" pos="5118">
          <p15:clr>
            <a:srgbClr val="F06B4A"/>
          </p15:clr>
        </p15:guide>
        <p15:guide id="3" orient="horz" pos="650">
          <p15:clr>
            <a:srgbClr val="F06B4A"/>
          </p15:clr>
        </p15:guide>
        <p15:guide id="4" pos="3198">
          <p15:clr>
            <a:srgbClr val="F06B4A"/>
          </p15:clr>
        </p15:guide>
        <p15:guide id="5" orient="horz" pos="1942">
          <p15:clr>
            <a:srgbClr val="F06B4A"/>
          </p15:clr>
        </p15:guide>
        <p15:guide id="6" pos="642">
          <p15:clr>
            <a:srgbClr val="EA4335"/>
          </p15:clr>
        </p15:guide>
        <p15:guide id="7" pos="1913">
          <p15:clr>
            <a:srgbClr val="EA4335"/>
          </p15:clr>
        </p15:guide>
        <p15:guide id="8" pos="2555">
          <p15:clr>
            <a:srgbClr val="EA4335"/>
          </p15:clr>
        </p15:guide>
        <p15:guide id="9" pos="4475">
          <p15:clr>
            <a:srgbClr val="EA4335"/>
          </p15:clr>
        </p15:guide>
        <p15:guide id="10" pos="3840">
          <p15:clr>
            <a:srgbClr val="EA4335"/>
          </p15:clr>
        </p15:guide>
        <p15:guide id="11" orient="horz" pos="1300">
          <p15:clr>
            <a:srgbClr val="EA4335"/>
          </p15:clr>
        </p15:guide>
        <p15:guide id="12" orient="horz" pos="2585">
          <p15:clr>
            <a:srgbClr val="EA4335"/>
          </p15:clr>
        </p15:guide>
        <p15:guide id="13" pos="161">
          <p15:clr>
            <a:srgbClr val="EA4335"/>
          </p15:clr>
        </p15:guide>
        <p15:guide id="14" pos="5599">
          <p15:clr>
            <a:srgbClr val="EA4335"/>
          </p15:clr>
        </p15:guide>
        <p15:guide id="15" orient="horz" pos="161">
          <p15:clr>
            <a:srgbClr val="EA4335"/>
          </p15:clr>
        </p15:guide>
        <p15:guide id="16" orient="horz" pos="307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hyperlink" Target="https://www.historic-newspapers.com/blog/1999-events/#:~:text=Among%20the%20major%20events%20that,with%20the%20International%20Space%20Sta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slide" Target="/ppt/slid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s://towardsdatascience.com/market-mix-modeling-mmm-101-3d094df976f9eting-mix-model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slide" Target="/ppt/slid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11.xml"/><Relationship Id="rId5" Type="http://schemas.openxmlformats.org/officeDocument/2006/relationships/slide" Target="/ppt/slides/slide17.xml"/><Relationship Id="rId6" Type="http://schemas.openxmlformats.org/officeDocument/2006/relationships/slide" Target="/ppt/slides/slide19.xml"/><Relationship Id="rId7"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hyperlink" Target="https://docs.google.com/spreadsheets/d/18K_Xueu_lztUeuU-U5LfEdwboatcTWjtmNTq-aj-Qt8/edit#gid=1737939546" TargetMode="External"/><Relationship Id="rId4" Type="http://schemas.openxmlformats.org/officeDocument/2006/relationships/hyperlink" Target="https://docs.google.com/document/d/1o82rta-DOcb8qFDkgip11mziuefcmMB9f2A7nYcyMYI/edit#heading=h.rvdgjtpfzqz2" TargetMode="External"/><Relationship Id="rId5" Type="http://schemas.openxmlformats.org/officeDocument/2006/relationships/hyperlink" Target="https://docs.google.com/spreadsheets/d/1CslkfTiS4EFhRHrLSuc622aErmnwyAiUrzPm3Otjy4g/edit#gid=44425458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dbdiagram.io/d/63e02a82296d97641d7e966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043A"/>
        </a:solidFill>
      </p:bgPr>
    </p:bg>
    <p:spTree>
      <p:nvGrpSpPr>
        <p:cNvPr id="1548" name="Shape 1548"/>
        <p:cNvGrpSpPr/>
        <p:nvPr/>
      </p:nvGrpSpPr>
      <p:grpSpPr>
        <a:xfrm>
          <a:off x="0" y="0"/>
          <a:ext cx="0" cy="0"/>
          <a:chOff x="0" y="0"/>
          <a:chExt cx="0" cy="0"/>
        </a:xfrm>
      </p:grpSpPr>
      <p:sp>
        <p:nvSpPr>
          <p:cNvPr id="1549" name="Google Shape;1549;p88"/>
          <p:cNvSpPr txBox="1"/>
          <p:nvPr>
            <p:ph idx="2" type="title"/>
          </p:nvPr>
        </p:nvSpPr>
        <p:spPr>
          <a:xfrm>
            <a:off x="381000" y="1370929"/>
            <a:ext cx="7335600" cy="57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3500">
                <a:solidFill>
                  <a:srgbClr val="6498A8"/>
                </a:solidFill>
                <a:latin typeface="Arial"/>
                <a:ea typeface="Arial"/>
                <a:cs typeface="Arial"/>
                <a:sym typeface="Arial"/>
              </a:rPr>
              <a:t>Senior Consumer Data Analyst</a:t>
            </a:r>
            <a:endParaRPr sz="3500">
              <a:solidFill>
                <a:srgbClr val="6498A8"/>
              </a:solidFill>
            </a:endParaRPr>
          </a:p>
        </p:txBody>
      </p:sp>
      <p:pic>
        <p:nvPicPr>
          <p:cNvPr id="1550" name="Google Shape;1550;p88"/>
          <p:cNvPicPr preferRelativeResize="0"/>
          <p:nvPr/>
        </p:nvPicPr>
        <p:blipFill rotWithShape="1">
          <a:blip r:embed="rId3">
            <a:alphaModFix/>
          </a:blip>
          <a:srcRect b="35859" l="0" r="0" t="33339"/>
          <a:stretch/>
        </p:blipFill>
        <p:spPr>
          <a:xfrm>
            <a:off x="133750" y="4757750"/>
            <a:ext cx="900550" cy="277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97"/>
          <p:cNvSpPr txBox="1"/>
          <p:nvPr/>
        </p:nvSpPr>
        <p:spPr>
          <a:xfrm>
            <a:off x="29250" y="769000"/>
            <a:ext cx="8682000" cy="34170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rPr i="0" lang="en" sz="1200" u="none" cap="none" strike="noStrike">
                <a:solidFill>
                  <a:schemeClr val="dk1"/>
                </a:solidFill>
                <a:latin typeface="Avenir"/>
                <a:ea typeface="Avenir"/>
                <a:cs typeface="Avenir"/>
                <a:sym typeface="Avenir"/>
              </a:rPr>
              <a:t>In summary, this </a:t>
            </a:r>
            <a:r>
              <a:rPr lang="en" sz="1200">
                <a:solidFill>
                  <a:schemeClr val="dk1"/>
                </a:solidFill>
                <a:latin typeface="Avenir"/>
                <a:ea typeface="Avenir"/>
                <a:cs typeface="Avenir"/>
                <a:sym typeface="Avenir"/>
              </a:rPr>
              <a:t>analysis</a:t>
            </a:r>
            <a:r>
              <a:rPr i="0" lang="en" sz="1200" u="none" cap="none" strike="noStrike">
                <a:solidFill>
                  <a:schemeClr val="dk1"/>
                </a:solidFill>
                <a:latin typeface="Avenir"/>
                <a:ea typeface="Avenir"/>
                <a:cs typeface="Avenir"/>
                <a:sym typeface="Avenir"/>
              </a:rPr>
              <a:t> tells us:</a:t>
            </a:r>
            <a:endParaRPr i="0" sz="1200" u="none" cap="none" strike="noStrike">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The version that has indications of positive influence on results is B, only;</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Looking at the overall, it seems version A overperformed version B, however, the division of groups has a bias and cannot be ignored, being unfair the comparison;</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After adjusting the balance of segments for both groups, version B showed the best set of results;</a:t>
            </a:r>
            <a:endParaRPr sz="1200">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Each version had a different impact on different customer segments. Our advice is to use the versions of creative according to the following:</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For Core: Version A</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New customers: Version A;</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For Elite customers: Version B;</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For Infrequent: Neither. Both were equally bad;</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Power customers: Neither of them had a positive impact, but Version B was less harmful.</a:t>
            </a:r>
            <a:endParaRPr i="0" sz="1300" u="none" cap="none" strike="noStrike">
              <a:solidFill>
                <a:schemeClr val="dk1"/>
              </a:solidFill>
              <a:latin typeface="Avenir"/>
              <a:ea typeface="Avenir"/>
              <a:cs typeface="Avenir"/>
              <a:sym typeface="Avenir"/>
            </a:endParaRPr>
          </a:p>
        </p:txBody>
      </p:sp>
      <p:sp>
        <p:nvSpPr>
          <p:cNvPr id="1676" name="Google Shape;1676;p97"/>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Recap - section 1</a:t>
            </a:r>
            <a:endParaRPr>
              <a:solidFill>
                <a:srgbClr val="6498A8"/>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98A8"/>
        </a:solidFill>
      </p:bgPr>
    </p:bg>
    <p:spTree>
      <p:nvGrpSpPr>
        <p:cNvPr id="1680" name="Shape 1680"/>
        <p:cNvGrpSpPr/>
        <p:nvPr/>
      </p:nvGrpSpPr>
      <p:grpSpPr>
        <a:xfrm>
          <a:off x="0" y="0"/>
          <a:ext cx="0" cy="0"/>
          <a:chOff x="0" y="0"/>
          <a:chExt cx="0" cy="0"/>
        </a:xfrm>
      </p:grpSpPr>
      <p:sp>
        <p:nvSpPr>
          <p:cNvPr id="1681" name="Google Shape;1681;p98"/>
          <p:cNvSpPr txBox="1"/>
          <p:nvPr>
            <p:ph idx="2" type="title"/>
          </p:nvPr>
        </p:nvSpPr>
        <p:spPr>
          <a:xfrm>
            <a:off x="228500" y="1125150"/>
            <a:ext cx="8166300" cy="263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chemeClr val="lt1"/>
                </a:solidFill>
                <a:latin typeface="Arial"/>
                <a:ea typeface="Arial"/>
                <a:cs typeface="Arial"/>
                <a:sym typeface="Arial"/>
              </a:rPr>
              <a:t>Section 2 - </a:t>
            </a:r>
            <a:endParaRPr sz="20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3500">
                <a:solidFill>
                  <a:schemeClr val="lt1"/>
                </a:solidFill>
                <a:latin typeface="Arial"/>
                <a:ea typeface="Arial"/>
                <a:cs typeface="Arial"/>
                <a:sym typeface="Arial"/>
              </a:rPr>
              <a:t>Department Year over Year</a:t>
            </a:r>
            <a:endParaRPr sz="35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3500">
                <a:solidFill>
                  <a:schemeClr val="lt1"/>
                </a:solidFill>
                <a:latin typeface="Arial"/>
                <a:ea typeface="Arial"/>
                <a:cs typeface="Arial"/>
                <a:sym typeface="Arial"/>
              </a:rPr>
              <a:t>-</a:t>
            </a:r>
            <a:endParaRPr sz="35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Arial"/>
                <a:ea typeface="Arial"/>
                <a:cs typeface="Arial"/>
                <a:sym typeface="Arial"/>
              </a:rPr>
              <a:t>* Overall, which Department is showing the most growth from year to year?</a:t>
            </a:r>
            <a:endParaRPr sz="12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Arial"/>
                <a:ea typeface="Arial"/>
                <a:cs typeface="Arial"/>
                <a:sym typeface="Arial"/>
              </a:rPr>
              <a:t>* Are there any particular groups of customers that are showing notable shifts in their purchasing habits from year to year?  If so, what are the marketing implications of these shifts?</a:t>
            </a:r>
            <a:endParaRPr sz="12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 sz="1200">
                <a:solidFill>
                  <a:schemeClr val="lt1"/>
                </a:solidFill>
                <a:latin typeface="Arial"/>
                <a:ea typeface="Arial"/>
                <a:cs typeface="Arial"/>
                <a:sym typeface="Arial"/>
              </a:rPr>
              <a:t>* Based on this data, what marketing efforts or strategies will reinforce positive trends or mitigate negative trends to grow future sales?</a:t>
            </a:r>
            <a:endParaRPr sz="12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lt1"/>
              </a:solidFill>
              <a:latin typeface="Arial"/>
              <a:ea typeface="Arial"/>
              <a:cs typeface="Arial"/>
              <a:sym typeface="Arial"/>
            </a:endParaRPr>
          </a:p>
        </p:txBody>
      </p:sp>
      <p:sp>
        <p:nvSpPr>
          <p:cNvPr id="1682" name="Google Shape;1682;p98"/>
          <p:cNvSpPr/>
          <p:nvPr/>
        </p:nvSpPr>
        <p:spPr>
          <a:xfrm>
            <a:off x="0" y="4457700"/>
            <a:ext cx="8229600" cy="6858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3" name="Google Shape;1683;p98"/>
          <p:cNvPicPr preferRelativeResize="0"/>
          <p:nvPr/>
        </p:nvPicPr>
        <p:blipFill rotWithShape="1">
          <a:blip r:embed="rId3">
            <a:alphaModFix/>
          </a:blip>
          <a:srcRect b="35859" l="0" r="0" t="33339"/>
          <a:stretch/>
        </p:blipFill>
        <p:spPr>
          <a:xfrm>
            <a:off x="126475" y="4661900"/>
            <a:ext cx="900550" cy="277375"/>
          </a:xfrm>
          <a:prstGeom prst="rect">
            <a:avLst/>
          </a:prstGeom>
          <a:noFill/>
          <a:ln>
            <a:noFill/>
          </a:ln>
        </p:spPr>
      </p:pic>
      <p:sp>
        <p:nvSpPr>
          <p:cNvPr id="1684" name="Google Shape;1684;p98"/>
          <p:cNvSpPr/>
          <p:nvPr/>
        </p:nvSpPr>
        <p:spPr>
          <a:xfrm>
            <a:off x="8189700" y="4686300"/>
            <a:ext cx="2706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8"/>
          <p:cNvSpPr/>
          <p:nvPr/>
        </p:nvSpPr>
        <p:spPr>
          <a:xfrm>
            <a:off x="8460300" y="44577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98"/>
          <p:cNvSpPr/>
          <p:nvPr/>
        </p:nvSpPr>
        <p:spPr>
          <a:xfrm>
            <a:off x="84603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8"/>
          <p:cNvSpPr/>
          <p:nvPr/>
        </p:nvSpPr>
        <p:spPr>
          <a:xfrm>
            <a:off x="89217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8"/>
          <p:cNvSpPr/>
          <p:nvPr/>
        </p:nvSpPr>
        <p:spPr>
          <a:xfrm>
            <a:off x="8691000" y="46863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8"/>
          <p:cNvSpPr/>
          <p:nvPr/>
        </p:nvSpPr>
        <p:spPr>
          <a:xfrm>
            <a:off x="692100" y="228600"/>
            <a:ext cx="2706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8"/>
          <p:cNvSpPr/>
          <p:nvPr/>
        </p:nvSpPr>
        <p:spPr>
          <a:xfrm>
            <a:off x="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8"/>
          <p:cNvSpPr/>
          <p:nvPr/>
        </p:nvSpPr>
        <p:spPr>
          <a:xfrm>
            <a:off x="46140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8"/>
          <p:cNvSpPr/>
          <p:nvPr/>
        </p:nvSpPr>
        <p:spPr>
          <a:xfrm>
            <a:off x="461400" y="4572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8"/>
          <p:cNvSpPr/>
          <p:nvPr/>
        </p:nvSpPr>
        <p:spPr>
          <a:xfrm>
            <a:off x="230700" y="2286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8"/>
          <p:cNvSpPr/>
          <p:nvPr/>
        </p:nvSpPr>
        <p:spPr>
          <a:xfrm>
            <a:off x="922800" y="0"/>
            <a:ext cx="82296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8"/>
          <p:cNvSpPr/>
          <p:nvPr/>
        </p:nvSpPr>
        <p:spPr>
          <a:xfrm>
            <a:off x="126475" y="773625"/>
            <a:ext cx="1022400" cy="263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hlink"/>
                </a:solidFill>
                <a:uFill>
                  <a:noFill/>
                </a:uFill>
                <a:latin typeface="Avenir"/>
                <a:ea typeface="Avenir"/>
                <a:cs typeface="Avenir"/>
                <a:sym typeface="Avenir"/>
                <a:hlinkClick action="ppaction://hlinksldjump" r:id="rId4"/>
              </a:rPr>
              <a:t>Back to content</a:t>
            </a:r>
            <a:endParaRPr b="1" sz="800">
              <a:solidFill>
                <a:srgbClr val="6498A8"/>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99"/>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Overall, which Department is showing the most growth from year to year?</a:t>
            </a:r>
            <a:endParaRPr>
              <a:solidFill>
                <a:srgbClr val="6498A8"/>
              </a:solidFill>
              <a:latin typeface="Avenir"/>
              <a:ea typeface="Avenir"/>
              <a:cs typeface="Avenir"/>
              <a:sym typeface="Avenir"/>
            </a:endParaRPr>
          </a:p>
        </p:txBody>
      </p:sp>
      <p:sp>
        <p:nvSpPr>
          <p:cNvPr id="1701" name="Google Shape;1701;p99"/>
          <p:cNvSpPr txBox="1"/>
          <p:nvPr/>
        </p:nvSpPr>
        <p:spPr>
          <a:xfrm>
            <a:off x="228588" y="3944400"/>
            <a:ext cx="84582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The stand out department performance is Boot, which have grown from almost 0 to $221.2K in a course of a year.</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Other departments have grown as well, but in a much lower rate, such as Boot accessories (10.44%, most likely driven by the increase in Boot sales), Shirts (5.44%) and Store Use (2.15%).</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Judging by the data, it looks like the store has changed its characteristics from selling worthless (but highly </a:t>
            </a:r>
            <a:r>
              <a:rPr lang="en" sz="1000">
                <a:solidFill>
                  <a:schemeClr val="dk1"/>
                </a:solidFill>
                <a:latin typeface="Avenir"/>
                <a:ea typeface="Avenir"/>
                <a:cs typeface="Avenir"/>
                <a:sym typeface="Avenir"/>
              </a:rPr>
              <a:t>saleable</a:t>
            </a:r>
            <a:r>
              <a:rPr lang="en" sz="1000">
                <a:solidFill>
                  <a:schemeClr val="dk1"/>
                </a:solidFill>
                <a:latin typeface="Avenir"/>
                <a:ea typeface="Avenir"/>
                <a:cs typeface="Avenir"/>
                <a:sym typeface="Avenir"/>
              </a:rPr>
              <a:t>) stuff to clothing (probably men’s basic wear).</a:t>
            </a:r>
            <a:endParaRPr sz="1000">
              <a:solidFill>
                <a:schemeClr val="dk1"/>
              </a:solidFill>
              <a:latin typeface="Avenir"/>
              <a:ea typeface="Avenir"/>
              <a:cs typeface="Avenir"/>
              <a:sym typeface="Avenir"/>
            </a:endParaRPr>
          </a:p>
        </p:txBody>
      </p:sp>
      <p:graphicFrame>
        <p:nvGraphicFramePr>
          <p:cNvPr id="1702" name="Google Shape;1702;p99"/>
          <p:cNvGraphicFramePr/>
          <p:nvPr/>
        </p:nvGraphicFramePr>
        <p:xfrm>
          <a:off x="338775" y="1031863"/>
          <a:ext cx="3000000" cy="3000000"/>
        </p:xfrm>
        <a:graphic>
          <a:graphicData uri="http://schemas.openxmlformats.org/drawingml/2006/table">
            <a:tbl>
              <a:tblPr>
                <a:noFill/>
                <a:tableStyleId>{CD51113D-41E4-4B8B-8D19-8278B5B190AB}</a:tableStyleId>
              </a:tblPr>
              <a:tblGrid>
                <a:gridCol w="1084475"/>
                <a:gridCol w="820275"/>
                <a:gridCol w="904725"/>
                <a:gridCol w="904725"/>
                <a:gridCol w="904725"/>
                <a:gridCol w="904725"/>
                <a:gridCol w="904725"/>
                <a:gridCol w="904725"/>
                <a:gridCol w="904725"/>
              </a:tblGrid>
              <a:tr h="251450">
                <a:tc>
                  <a:txBody>
                    <a:bodyPr/>
                    <a:lstStyle/>
                    <a:p>
                      <a:pPr indent="0" lvl="0" marL="0" rtl="0" algn="l">
                        <a:spcBef>
                          <a:spcPts val="0"/>
                        </a:spcBef>
                        <a:spcAft>
                          <a:spcPts val="0"/>
                        </a:spcAft>
                        <a:buNone/>
                      </a:pPr>
                      <a:r>
                        <a:t/>
                      </a:r>
                      <a:endParaRPr/>
                    </a:p>
                  </a:txBody>
                  <a:tcPr marT="19050" marB="19050" marR="28575" marL="28575" anchor="b"/>
                </a:tc>
                <a:tc gridSpan="3">
                  <a:txBody>
                    <a:bodyPr/>
                    <a:lstStyle/>
                    <a:p>
                      <a:pPr indent="0" lvl="0" marL="0" rtl="0" algn="ctr">
                        <a:lnSpc>
                          <a:spcPct val="115000"/>
                        </a:lnSpc>
                        <a:spcBef>
                          <a:spcPts val="0"/>
                        </a:spcBef>
                        <a:spcAft>
                          <a:spcPts val="0"/>
                        </a:spcAft>
                        <a:buNone/>
                      </a:pPr>
                      <a:r>
                        <a:rPr lang="en" sz="800">
                          <a:solidFill>
                            <a:srgbClr val="6498A8"/>
                          </a:solidFill>
                          <a:latin typeface="Avenir"/>
                          <a:ea typeface="Avenir"/>
                          <a:cs typeface="Avenir"/>
                          <a:sym typeface="Avenir"/>
                        </a:rPr>
                        <a:t>1999</a:t>
                      </a:r>
                      <a:endParaRPr sz="800">
                        <a:solidFill>
                          <a:srgbClr val="6498A8"/>
                        </a:solidFill>
                        <a:latin typeface="Avenir"/>
                        <a:ea typeface="Avenir"/>
                        <a:cs typeface="Avenir"/>
                        <a:sym typeface="Avenir"/>
                      </a:endParaRPr>
                    </a:p>
                  </a:txBody>
                  <a:tcPr marT="19050" marB="19050" marR="28575" marL="28575" anchor="b">
                    <a:solidFill>
                      <a:srgbClr val="F3F3F3"/>
                    </a:solidFill>
                  </a:tcPr>
                </a:tc>
                <a:tc hMerge="1"/>
                <a:tc hMerge="1"/>
                <a:tc gridSpan="3">
                  <a:txBody>
                    <a:bodyPr/>
                    <a:lstStyle/>
                    <a:p>
                      <a:pPr indent="0" lvl="0" marL="0" rtl="0" algn="ctr">
                        <a:lnSpc>
                          <a:spcPct val="115000"/>
                        </a:lnSpc>
                        <a:spcBef>
                          <a:spcPts val="0"/>
                        </a:spcBef>
                        <a:spcAft>
                          <a:spcPts val="0"/>
                        </a:spcAft>
                        <a:buNone/>
                      </a:pPr>
                      <a:r>
                        <a:rPr lang="en" sz="800">
                          <a:solidFill>
                            <a:srgbClr val="6498A8"/>
                          </a:solidFill>
                          <a:latin typeface="Avenir"/>
                          <a:ea typeface="Avenir"/>
                          <a:cs typeface="Avenir"/>
                          <a:sym typeface="Avenir"/>
                        </a:rPr>
                        <a:t>2000</a:t>
                      </a:r>
                      <a:endParaRPr sz="800">
                        <a:solidFill>
                          <a:srgbClr val="6498A8"/>
                        </a:solidFill>
                        <a:latin typeface="Avenir"/>
                        <a:ea typeface="Avenir"/>
                        <a:cs typeface="Avenir"/>
                        <a:sym typeface="Avenir"/>
                      </a:endParaRPr>
                    </a:p>
                  </a:txBody>
                  <a:tcPr marT="19050" marB="19050" marR="28575" marL="28575" anchor="b">
                    <a:solidFill>
                      <a:srgbClr val="D9D9D9"/>
                    </a:solidFill>
                  </a:tcPr>
                </a:tc>
                <a:tc hMerge="1"/>
                <a:tc hMerge="1"/>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tc>
              </a:tr>
              <a:tr h="245925">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department description</a:t>
                      </a:r>
                      <a:endParaRPr b="1" sz="8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total sales</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total customers</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avg ticket</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total sales</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total customers</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avg ticket</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abs diff 00-99</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 diff 00-99</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r>
              <a:tr h="166375">
                <a:tc>
                  <a:txBody>
                    <a:bodyPr/>
                    <a:lstStyle/>
                    <a:p>
                      <a:pPr indent="0" lvl="0" marL="0" rtl="0" algn="l">
                        <a:lnSpc>
                          <a:spcPct val="115000"/>
                        </a:lnSpc>
                        <a:spcBef>
                          <a:spcPts val="0"/>
                        </a:spcBef>
                        <a:spcAft>
                          <a:spcPts val="0"/>
                        </a:spcAft>
                        <a:buNone/>
                      </a:pPr>
                      <a:r>
                        <a:rPr lang="en" sz="1000"/>
                        <a:t>Knick Knacks</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$4,839,808.67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100833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$48.00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$4.10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89</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$0.05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-$4,839,804.57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-100.00%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06666"/>
                    </a:solidFill>
                  </a:tcPr>
                </a:tc>
              </a:tr>
              <a:tr h="166375">
                <a:tc>
                  <a:txBody>
                    <a:bodyPr/>
                    <a:lstStyle/>
                    <a:p>
                      <a:pPr indent="0" lvl="0" marL="0" rtl="0" algn="l">
                        <a:lnSpc>
                          <a:spcPct val="115000"/>
                        </a:lnSpc>
                        <a:spcBef>
                          <a:spcPts val="0"/>
                        </a:spcBef>
                        <a:spcAft>
                          <a:spcPts val="0"/>
                        </a:spcAft>
                        <a:buNone/>
                      </a:pPr>
                      <a:r>
                        <a:rPr lang="en" sz="1000"/>
                        <a:t>Cowboy Hats</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$976,847.52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81032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$12.06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$981,209.97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78811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$12.45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$4,362.45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0.45%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166375">
                <a:tc>
                  <a:txBody>
                    <a:bodyPr/>
                    <a:lstStyle/>
                    <a:p>
                      <a:pPr indent="0" lvl="0" marL="0" rtl="0" algn="l">
                        <a:lnSpc>
                          <a:spcPct val="115000"/>
                        </a:lnSpc>
                        <a:spcBef>
                          <a:spcPts val="0"/>
                        </a:spcBef>
                        <a:spcAft>
                          <a:spcPts val="0"/>
                        </a:spcAft>
                        <a:buNone/>
                      </a:pPr>
                      <a:r>
                        <a:rPr lang="en" sz="1000"/>
                        <a:t>Misc</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$451,348.19</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80777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$5.59</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$385,467.78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72243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$5.34</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-$65,880.41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-14.60%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AE8E8"/>
                    </a:solidFill>
                  </a:tcPr>
                </a:tc>
              </a:tr>
              <a:tr h="166375">
                <a:tc>
                  <a:txBody>
                    <a:bodyPr/>
                    <a:lstStyle/>
                    <a:p>
                      <a:pPr indent="0" lvl="0" marL="0" rtl="0" algn="l">
                        <a:lnSpc>
                          <a:spcPct val="115000"/>
                        </a:lnSpc>
                        <a:spcBef>
                          <a:spcPts val="0"/>
                        </a:spcBef>
                        <a:spcAft>
                          <a:spcPts val="0"/>
                        </a:spcAft>
                        <a:buNone/>
                      </a:pPr>
                      <a:r>
                        <a:rPr lang="en" sz="1000"/>
                        <a:t>Women's Jeans</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$422,703.67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23453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$18.02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$361,140.74</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20931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$17.25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-$61,562.93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-14.56%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AE8E8"/>
                    </a:solidFill>
                  </a:tcPr>
                </a:tc>
              </a:tr>
              <a:tr h="166375">
                <a:tc>
                  <a:txBody>
                    <a:bodyPr/>
                    <a:lstStyle/>
                    <a:p>
                      <a:pPr indent="0" lvl="0" marL="0" rtl="0" algn="l">
                        <a:lnSpc>
                          <a:spcPct val="115000"/>
                        </a:lnSpc>
                        <a:spcBef>
                          <a:spcPts val="0"/>
                        </a:spcBef>
                        <a:spcAft>
                          <a:spcPts val="0"/>
                        </a:spcAft>
                        <a:buNone/>
                      </a:pPr>
                      <a:r>
                        <a:rPr lang="en" sz="1000"/>
                        <a:t>Beachwear</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$356,220.97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51046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$6.98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$339,984.00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48052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$7.08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-$16,236.97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-4.56%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DF8F8"/>
                    </a:solidFill>
                  </a:tcPr>
                </a:tc>
              </a:tr>
              <a:tr h="166375">
                <a:tc>
                  <a:txBody>
                    <a:bodyPr/>
                    <a:lstStyle/>
                    <a:p>
                      <a:pPr indent="0" lvl="0" marL="0" rtl="0" algn="l">
                        <a:lnSpc>
                          <a:spcPct val="115000"/>
                        </a:lnSpc>
                        <a:spcBef>
                          <a:spcPts val="0"/>
                        </a:spcBef>
                        <a:spcAft>
                          <a:spcPts val="0"/>
                        </a:spcAft>
                        <a:buNone/>
                      </a:pPr>
                      <a:r>
                        <a:rPr lang="en" sz="1000"/>
                        <a:t>Shirts</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$159,296.30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14998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$10.62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$167,968.24</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14967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$11.22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$8,671.94</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5.44%</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166375">
                <a:tc>
                  <a:txBody>
                    <a:bodyPr/>
                    <a:lstStyle/>
                    <a:p>
                      <a:pPr indent="0" lvl="0" marL="0" rtl="0" algn="l">
                        <a:lnSpc>
                          <a:spcPct val="115000"/>
                        </a:lnSpc>
                        <a:spcBef>
                          <a:spcPts val="0"/>
                        </a:spcBef>
                        <a:spcAft>
                          <a:spcPts val="0"/>
                        </a:spcAft>
                        <a:buNone/>
                      </a:pPr>
                      <a:r>
                        <a:rPr lang="en" sz="1000"/>
                        <a:t>Formalwear</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$152,392.20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86295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$1.77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$143,196.63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81335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$1.76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-$9,195.57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-6.03%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DF5F5"/>
                    </a:solidFill>
                  </a:tcPr>
                </a:tc>
              </a:tr>
              <a:tr h="166375">
                <a:tc>
                  <a:txBody>
                    <a:bodyPr/>
                    <a:lstStyle/>
                    <a:p>
                      <a:pPr indent="0" lvl="0" marL="0" rtl="0" algn="l">
                        <a:lnSpc>
                          <a:spcPct val="115000"/>
                        </a:lnSpc>
                        <a:spcBef>
                          <a:spcPts val="0"/>
                        </a:spcBef>
                        <a:spcAft>
                          <a:spcPts val="0"/>
                        </a:spcAft>
                        <a:buNone/>
                      </a:pPr>
                      <a:r>
                        <a:rPr lang="en" sz="1000"/>
                        <a:t>Boots</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$0.20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97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$0.00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$221,195.93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87598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$2.53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$221,195.73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110597865.00%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3D85C6"/>
                    </a:solidFill>
                  </a:tcPr>
                </a:tc>
              </a:tr>
              <a:tr h="166375">
                <a:tc>
                  <a:txBody>
                    <a:bodyPr/>
                    <a:lstStyle/>
                    <a:p>
                      <a:pPr indent="0" lvl="0" marL="0" rtl="0" algn="l">
                        <a:lnSpc>
                          <a:spcPct val="115000"/>
                        </a:lnSpc>
                        <a:spcBef>
                          <a:spcPts val="0"/>
                        </a:spcBef>
                        <a:spcAft>
                          <a:spcPts val="0"/>
                        </a:spcAft>
                        <a:buNone/>
                      </a:pPr>
                      <a:r>
                        <a:rPr lang="en" sz="1000"/>
                        <a:t>Boot Accessories</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$70,552.21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18979</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$3.72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$77,917.26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19201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$4.06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$7,365.05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10.44%</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166375">
                <a:tc>
                  <a:txBody>
                    <a:bodyPr/>
                    <a:lstStyle/>
                    <a:p>
                      <a:pPr indent="0" lvl="0" marL="0" rtl="0" algn="l">
                        <a:lnSpc>
                          <a:spcPct val="115000"/>
                        </a:lnSpc>
                        <a:spcBef>
                          <a:spcPts val="0"/>
                        </a:spcBef>
                        <a:spcAft>
                          <a:spcPts val="0"/>
                        </a:spcAft>
                        <a:buNone/>
                      </a:pPr>
                      <a:r>
                        <a:rPr lang="en" sz="1000"/>
                        <a:t>Store Use</a:t>
                      </a:r>
                      <a:endParaRPr sz="1000"/>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$35,231.94</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28767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$1.22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$36,025.56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28245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$1.28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$793.62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2.25%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1519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Total</a:t>
                      </a:r>
                      <a:endParaRPr sz="800">
                        <a:latin typeface="Avenir"/>
                        <a:ea typeface="Avenir"/>
                        <a:cs typeface="Avenir"/>
                        <a:sym typeface="Avenir"/>
                      </a:endParaRPr>
                    </a:p>
                  </a:txBody>
                  <a:tcPr marT="19050" marB="19050" marR="28575" marL="28575" anchor="ct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$7,464,401.87</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486277</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$15.35</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$2,714,110.21</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451472</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$6.01</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-$4,750,291.66</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-63.64%</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00"/>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sz="2000">
                <a:solidFill>
                  <a:srgbClr val="6498A8"/>
                </a:solidFill>
                <a:latin typeface="Avenir"/>
                <a:ea typeface="Avenir"/>
                <a:cs typeface="Avenir"/>
                <a:sym typeface="Avenir"/>
              </a:rPr>
              <a:t>Are there any particular groups of customers that are showing notable shifts in their purchasing habits from year to year?</a:t>
            </a:r>
            <a:endParaRPr sz="2000">
              <a:solidFill>
                <a:srgbClr val="6498A8"/>
              </a:solidFill>
              <a:latin typeface="Avenir"/>
              <a:ea typeface="Avenir"/>
              <a:cs typeface="Avenir"/>
              <a:sym typeface="Avenir"/>
            </a:endParaRPr>
          </a:p>
          <a:p>
            <a:pPr indent="0" lvl="0" marL="0" rtl="0" algn="l">
              <a:lnSpc>
                <a:spcPct val="90000"/>
              </a:lnSpc>
              <a:spcBef>
                <a:spcPts val="0"/>
              </a:spcBef>
              <a:spcAft>
                <a:spcPts val="0"/>
              </a:spcAft>
              <a:buSzPts val="2400"/>
              <a:buNone/>
            </a:pPr>
            <a:r>
              <a:rPr lang="en" sz="2000">
                <a:solidFill>
                  <a:srgbClr val="6498A8"/>
                </a:solidFill>
                <a:latin typeface="Avenir"/>
                <a:ea typeface="Avenir"/>
                <a:cs typeface="Avenir"/>
                <a:sym typeface="Avenir"/>
              </a:rPr>
              <a:t>What are the marketing implications of these shifts?</a:t>
            </a:r>
            <a:endParaRPr sz="2000">
              <a:solidFill>
                <a:srgbClr val="6498A8"/>
              </a:solidFill>
              <a:latin typeface="Avenir"/>
              <a:ea typeface="Avenir"/>
              <a:cs typeface="Avenir"/>
              <a:sym typeface="Avenir"/>
            </a:endParaRPr>
          </a:p>
        </p:txBody>
      </p:sp>
      <p:graphicFrame>
        <p:nvGraphicFramePr>
          <p:cNvPr id="1708" name="Google Shape;1708;p100"/>
          <p:cNvGraphicFramePr/>
          <p:nvPr/>
        </p:nvGraphicFramePr>
        <p:xfrm>
          <a:off x="734188" y="1570650"/>
          <a:ext cx="3000000" cy="3000000"/>
        </p:xfrm>
        <a:graphic>
          <a:graphicData uri="http://schemas.openxmlformats.org/drawingml/2006/table">
            <a:tbl>
              <a:tblPr>
                <a:noFill/>
                <a:tableStyleId>{CD51113D-41E4-4B8B-8D19-8278B5B190AB}</a:tableStyleId>
              </a:tblPr>
              <a:tblGrid>
                <a:gridCol w="1188150"/>
                <a:gridCol w="813800"/>
                <a:gridCol w="813800"/>
                <a:gridCol w="813800"/>
                <a:gridCol w="813800"/>
                <a:gridCol w="813800"/>
                <a:gridCol w="813800"/>
                <a:gridCol w="813800"/>
                <a:gridCol w="813800"/>
              </a:tblGrid>
              <a:tr h="167000">
                <a:tc>
                  <a:txBody>
                    <a:bodyPr/>
                    <a:lstStyle/>
                    <a:p>
                      <a:pPr indent="0" lvl="0" marL="0" rtl="0" algn="l">
                        <a:spcBef>
                          <a:spcPts val="0"/>
                        </a:spcBef>
                        <a:spcAft>
                          <a:spcPts val="0"/>
                        </a:spcAft>
                        <a:buNone/>
                      </a:pPr>
                      <a:r>
                        <a:t/>
                      </a:r>
                      <a:endParaRPr/>
                    </a:p>
                  </a:txBody>
                  <a:tcPr marT="19050" marB="19050" marR="28575" marL="28575" anchor="b"/>
                </a:tc>
                <a:tc gridSpan="3">
                  <a:txBody>
                    <a:bodyPr/>
                    <a:lstStyle/>
                    <a:p>
                      <a:pPr indent="0" lvl="0" marL="0" rtl="0" algn="ctr">
                        <a:lnSpc>
                          <a:spcPct val="115000"/>
                        </a:lnSpc>
                        <a:spcBef>
                          <a:spcPts val="0"/>
                        </a:spcBef>
                        <a:spcAft>
                          <a:spcPts val="0"/>
                        </a:spcAft>
                        <a:buNone/>
                      </a:pPr>
                      <a:r>
                        <a:rPr lang="en" sz="800">
                          <a:solidFill>
                            <a:srgbClr val="6498A8"/>
                          </a:solidFill>
                          <a:latin typeface="Avenir"/>
                          <a:ea typeface="Avenir"/>
                          <a:cs typeface="Avenir"/>
                          <a:sym typeface="Avenir"/>
                        </a:rPr>
                        <a:t>1999</a:t>
                      </a:r>
                      <a:endParaRPr sz="800">
                        <a:solidFill>
                          <a:srgbClr val="6498A8"/>
                        </a:solidFill>
                        <a:latin typeface="Avenir"/>
                        <a:ea typeface="Avenir"/>
                        <a:cs typeface="Avenir"/>
                        <a:sym typeface="Avenir"/>
                      </a:endParaRPr>
                    </a:p>
                  </a:txBody>
                  <a:tcPr marT="19050" marB="19050" marR="28575" marL="28575" anchor="b">
                    <a:solidFill>
                      <a:srgbClr val="F3F3F3"/>
                    </a:solidFill>
                  </a:tcPr>
                </a:tc>
                <a:tc hMerge="1"/>
                <a:tc hMerge="1"/>
                <a:tc gridSpan="3">
                  <a:txBody>
                    <a:bodyPr/>
                    <a:lstStyle/>
                    <a:p>
                      <a:pPr indent="0" lvl="0" marL="0" rtl="0" algn="ctr">
                        <a:lnSpc>
                          <a:spcPct val="115000"/>
                        </a:lnSpc>
                        <a:spcBef>
                          <a:spcPts val="0"/>
                        </a:spcBef>
                        <a:spcAft>
                          <a:spcPts val="0"/>
                        </a:spcAft>
                        <a:buNone/>
                      </a:pPr>
                      <a:r>
                        <a:rPr lang="en" sz="800">
                          <a:solidFill>
                            <a:srgbClr val="6498A8"/>
                          </a:solidFill>
                          <a:latin typeface="Avenir"/>
                          <a:ea typeface="Avenir"/>
                          <a:cs typeface="Avenir"/>
                          <a:sym typeface="Avenir"/>
                        </a:rPr>
                        <a:t>2000</a:t>
                      </a:r>
                      <a:endParaRPr sz="800">
                        <a:solidFill>
                          <a:srgbClr val="6498A8"/>
                        </a:solidFill>
                        <a:latin typeface="Avenir"/>
                        <a:ea typeface="Avenir"/>
                        <a:cs typeface="Avenir"/>
                        <a:sym typeface="Avenir"/>
                      </a:endParaRPr>
                    </a:p>
                  </a:txBody>
                  <a:tcPr marT="19050" marB="19050" marR="28575" marL="28575" anchor="b">
                    <a:solidFill>
                      <a:srgbClr val="D9D9D9"/>
                    </a:solidFill>
                  </a:tcPr>
                </a:tc>
                <a:tc hMerge="1"/>
                <a:tc hMerge="1"/>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tc>
              </a:tr>
              <a:tr h="96475">
                <a:tc>
                  <a:txBody>
                    <a:bodyPr/>
                    <a:lstStyle/>
                    <a:p>
                      <a:pPr indent="0" lvl="0" marL="0" rtl="0" algn="ctr">
                        <a:lnSpc>
                          <a:spcPct val="115000"/>
                        </a:lnSpc>
                        <a:spcBef>
                          <a:spcPts val="0"/>
                        </a:spcBef>
                        <a:spcAft>
                          <a:spcPts val="0"/>
                        </a:spcAft>
                        <a:buNone/>
                      </a:pPr>
                      <a:r>
                        <a:rPr b="1" lang="en" sz="700">
                          <a:solidFill>
                            <a:srgbClr val="6498A8"/>
                          </a:solidFill>
                          <a:latin typeface="Avenir"/>
                          <a:ea typeface="Avenir"/>
                          <a:cs typeface="Avenir"/>
                          <a:sym typeface="Avenir"/>
                        </a:rPr>
                        <a:t>department description</a:t>
                      </a:r>
                      <a:endParaRPr b="1" sz="7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700">
                          <a:solidFill>
                            <a:srgbClr val="6498A8"/>
                          </a:solidFill>
                          <a:latin typeface="Avenir"/>
                          <a:ea typeface="Avenir"/>
                          <a:cs typeface="Avenir"/>
                          <a:sym typeface="Avenir"/>
                        </a:rPr>
                        <a:t>total sales</a:t>
                      </a:r>
                      <a:endParaRPr b="1" sz="7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700">
                          <a:solidFill>
                            <a:srgbClr val="6498A8"/>
                          </a:solidFill>
                          <a:latin typeface="Avenir"/>
                          <a:ea typeface="Avenir"/>
                          <a:cs typeface="Avenir"/>
                          <a:sym typeface="Avenir"/>
                        </a:rPr>
                        <a:t>total customers</a:t>
                      </a:r>
                      <a:endParaRPr b="1" sz="7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700">
                          <a:solidFill>
                            <a:srgbClr val="6498A8"/>
                          </a:solidFill>
                          <a:latin typeface="Avenir"/>
                          <a:ea typeface="Avenir"/>
                          <a:cs typeface="Avenir"/>
                          <a:sym typeface="Avenir"/>
                        </a:rPr>
                        <a:t>avg ticket</a:t>
                      </a:r>
                      <a:endParaRPr b="1" sz="7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700">
                          <a:solidFill>
                            <a:srgbClr val="6498A8"/>
                          </a:solidFill>
                          <a:latin typeface="Avenir"/>
                          <a:ea typeface="Avenir"/>
                          <a:cs typeface="Avenir"/>
                          <a:sym typeface="Avenir"/>
                        </a:rPr>
                        <a:t>total sales</a:t>
                      </a:r>
                      <a:endParaRPr b="1" sz="7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700">
                          <a:solidFill>
                            <a:srgbClr val="6498A8"/>
                          </a:solidFill>
                          <a:latin typeface="Avenir"/>
                          <a:ea typeface="Avenir"/>
                          <a:cs typeface="Avenir"/>
                          <a:sym typeface="Avenir"/>
                        </a:rPr>
                        <a:t>total customers</a:t>
                      </a:r>
                      <a:endParaRPr b="1" sz="7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700">
                          <a:solidFill>
                            <a:srgbClr val="6498A8"/>
                          </a:solidFill>
                          <a:latin typeface="Avenir"/>
                          <a:ea typeface="Avenir"/>
                          <a:cs typeface="Avenir"/>
                          <a:sym typeface="Avenir"/>
                        </a:rPr>
                        <a:t>avg ticket</a:t>
                      </a:r>
                      <a:endParaRPr b="1" sz="7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700">
                          <a:solidFill>
                            <a:srgbClr val="6498A8"/>
                          </a:solidFill>
                          <a:latin typeface="Avenir"/>
                          <a:ea typeface="Avenir"/>
                          <a:cs typeface="Avenir"/>
                          <a:sym typeface="Avenir"/>
                        </a:rPr>
                        <a:t>abs diff 00-99</a:t>
                      </a:r>
                      <a:endParaRPr b="1" sz="7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700">
                          <a:solidFill>
                            <a:srgbClr val="6498A8"/>
                          </a:solidFill>
                          <a:latin typeface="Avenir"/>
                          <a:ea typeface="Avenir"/>
                          <a:cs typeface="Avenir"/>
                          <a:sym typeface="Avenir"/>
                        </a:rPr>
                        <a:t>% diff 00-99</a:t>
                      </a:r>
                      <a:endParaRPr b="1" sz="7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r>
              <a:tr h="96475">
                <a:tc>
                  <a:txBody>
                    <a:bodyPr/>
                    <a:lstStyle/>
                    <a:p>
                      <a:pPr indent="0" lvl="0" marL="0" rtl="0" algn="l">
                        <a:lnSpc>
                          <a:spcPct val="115000"/>
                        </a:lnSpc>
                        <a:spcBef>
                          <a:spcPts val="0"/>
                        </a:spcBef>
                        <a:spcAft>
                          <a:spcPts val="0"/>
                        </a:spcAft>
                        <a:buNone/>
                      </a:pPr>
                      <a:r>
                        <a:rPr lang="en" sz="700">
                          <a:latin typeface="Avenir"/>
                          <a:ea typeface="Avenir"/>
                          <a:cs typeface="Avenir"/>
                          <a:sym typeface="Avenir"/>
                        </a:rPr>
                        <a:t>Knick Knacks</a:t>
                      </a:r>
                      <a:endParaRPr sz="700">
                        <a:latin typeface="Avenir"/>
                        <a:ea typeface="Avenir"/>
                        <a:cs typeface="Avenir"/>
                        <a:sym typeface="Avenir"/>
                      </a:endParaRPr>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$4,839,808.67</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100833</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$48.00</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$4.10</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89</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$0.05</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-$4,839,804.57</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-100.00%</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06666"/>
                    </a:solidFill>
                  </a:tcPr>
                </a:tc>
              </a:tr>
              <a:tr h="96475">
                <a:tc>
                  <a:txBody>
                    <a:bodyPr/>
                    <a:lstStyle/>
                    <a:p>
                      <a:pPr indent="0" lvl="0" marL="0" rtl="0" algn="l">
                        <a:lnSpc>
                          <a:spcPct val="115000"/>
                        </a:lnSpc>
                        <a:spcBef>
                          <a:spcPts val="0"/>
                        </a:spcBef>
                        <a:spcAft>
                          <a:spcPts val="0"/>
                        </a:spcAft>
                        <a:buNone/>
                      </a:pPr>
                      <a:r>
                        <a:rPr lang="en" sz="700">
                          <a:latin typeface="Avenir"/>
                          <a:ea typeface="Avenir"/>
                          <a:cs typeface="Avenir"/>
                          <a:sym typeface="Avenir"/>
                        </a:rPr>
                        <a:t>Misc</a:t>
                      </a:r>
                      <a:endParaRPr sz="700">
                        <a:latin typeface="Avenir"/>
                        <a:ea typeface="Avenir"/>
                        <a:cs typeface="Avenir"/>
                        <a:sym typeface="Avenir"/>
                      </a:endParaRPr>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$451,348.19</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80777</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$5.59</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$385,467.78</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72243</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$5.34</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-$506,947.79</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latin typeface="Avenir"/>
                          <a:ea typeface="Avenir"/>
                          <a:cs typeface="Avenir"/>
                          <a:sym typeface="Avenir"/>
                        </a:rPr>
                        <a:t>-14.60%</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AE8E8"/>
                    </a:solidFill>
                  </a:tcPr>
                </a:tc>
              </a:tr>
            </a:tbl>
          </a:graphicData>
        </a:graphic>
      </p:graphicFrame>
      <p:sp>
        <p:nvSpPr>
          <p:cNvPr id="1709" name="Google Shape;1709;p100"/>
          <p:cNvSpPr txBox="1"/>
          <p:nvPr/>
        </p:nvSpPr>
        <p:spPr>
          <a:xfrm>
            <a:off x="207813" y="2508125"/>
            <a:ext cx="8751300" cy="76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200">
                <a:solidFill>
                  <a:schemeClr val="dk1"/>
                </a:solidFill>
                <a:latin typeface="Avenir"/>
                <a:ea typeface="Avenir"/>
                <a:cs typeface="Avenir"/>
                <a:sym typeface="Avenir"/>
              </a:rPr>
              <a:t>First, it is impossible to ignore the collapse in the </a:t>
            </a:r>
            <a:r>
              <a:rPr lang="en" sz="1100">
                <a:latin typeface="Avenir"/>
                <a:ea typeface="Avenir"/>
                <a:cs typeface="Avenir"/>
                <a:sym typeface="Avenir"/>
              </a:rPr>
              <a:t>Knick Knacks department, going from the absolute leader in sales to nothing. This indicates a whole change in what the store sold in 1999 and deliberately decided not to sell anymore in the next year. For this reason, we excluded this department alongside with Misc from the next steps of this analysis.</a:t>
            </a:r>
            <a:endParaRPr sz="1200">
              <a:solidFill>
                <a:schemeClr val="dk1"/>
              </a:solidFill>
              <a:latin typeface="Avenir"/>
              <a:ea typeface="Avenir"/>
              <a:cs typeface="Avenir"/>
              <a:sym typeface="Avenir"/>
            </a:endParaRPr>
          </a:p>
        </p:txBody>
      </p:sp>
      <p:sp>
        <p:nvSpPr>
          <p:cNvPr id="1710" name="Google Shape;1710;p100"/>
          <p:cNvSpPr txBox="1"/>
          <p:nvPr/>
        </p:nvSpPr>
        <p:spPr>
          <a:xfrm>
            <a:off x="734175" y="3883300"/>
            <a:ext cx="769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Avenir"/>
                <a:ea typeface="Avenir"/>
                <a:cs typeface="Avenir"/>
                <a:sym typeface="Avenir"/>
              </a:rPr>
              <a:t>Note: We searched </a:t>
            </a:r>
            <a:r>
              <a:rPr i="1" lang="en" sz="1000" u="sng">
                <a:solidFill>
                  <a:schemeClr val="hlink"/>
                </a:solidFill>
                <a:latin typeface="Avenir"/>
                <a:ea typeface="Avenir"/>
                <a:cs typeface="Avenir"/>
                <a:sym typeface="Avenir"/>
                <a:hlinkClick r:id="rId3"/>
              </a:rPr>
              <a:t>here</a:t>
            </a:r>
            <a:r>
              <a:rPr i="1" lang="en" sz="1000">
                <a:latin typeface="Avenir"/>
                <a:ea typeface="Avenir"/>
                <a:cs typeface="Avenir"/>
                <a:sym typeface="Avenir"/>
              </a:rPr>
              <a:t> for big events in US in 99 that could have been the reason for a store to sell that much of decorative small things, but did not find any. Although, we still believe there is a correlation between the two. Another possibility is that the store has divided to split the business in 2, and the name remained for the cloth business.</a:t>
            </a:r>
            <a:endParaRPr i="1" sz="1000">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01"/>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sz="2000">
                <a:solidFill>
                  <a:srgbClr val="6498A8"/>
                </a:solidFill>
                <a:latin typeface="Avenir"/>
                <a:ea typeface="Avenir"/>
                <a:cs typeface="Avenir"/>
                <a:sym typeface="Avenir"/>
              </a:rPr>
              <a:t>Are there any particular groups of customers that are showing notable shifts in their purchasing habits from year to year?</a:t>
            </a:r>
            <a:endParaRPr sz="2000">
              <a:solidFill>
                <a:srgbClr val="6498A8"/>
              </a:solidFill>
              <a:latin typeface="Avenir"/>
              <a:ea typeface="Avenir"/>
              <a:cs typeface="Avenir"/>
              <a:sym typeface="Avenir"/>
            </a:endParaRPr>
          </a:p>
          <a:p>
            <a:pPr indent="0" lvl="0" marL="0" rtl="0" algn="l">
              <a:lnSpc>
                <a:spcPct val="90000"/>
              </a:lnSpc>
              <a:spcBef>
                <a:spcPts val="0"/>
              </a:spcBef>
              <a:spcAft>
                <a:spcPts val="0"/>
              </a:spcAft>
              <a:buSzPts val="2400"/>
              <a:buNone/>
            </a:pPr>
            <a:r>
              <a:rPr lang="en" sz="2000">
                <a:solidFill>
                  <a:srgbClr val="6498A8"/>
                </a:solidFill>
                <a:latin typeface="Avenir"/>
                <a:ea typeface="Avenir"/>
                <a:cs typeface="Avenir"/>
                <a:sym typeface="Avenir"/>
              </a:rPr>
              <a:t>What are the marketing implications of these shifts?</a:t>
            </a:r>
            <a:endParaRPr sz="2000">
              <a:solidFill>
                <a:srgbClr val="6498A8"/>
              </a:solidFill>
              <a:latin typeface="Avenir"/>
              <a:ea typeface="Avenir"/>
              <a:cs typeface="Avenir"/>
              <a:sym typeface="Avenir"/>
            </a:endParaRPr>
          </a:p>
        </p:txBody>
      </p:sp>
      <p:graphicFrame>
        <p:nvGraphicFramePr>
          <p:cNvPr id="1716" name="Google Shape;1716;p101"/>
          <p:cNvGraphicFramePr/>
          <p:nvPr/>
        </p:nvGraphicFramePr>
        <p:xfrm>
          <a:off x="207663" y="1164775"/>
          <a:ext cx="3000000" cy="3000000"/>
        </p:xfrm>
        <a:graphic>
          <a:graphicData uri="http://schemas.openxmlformats.org/drawingml/2006/table">
            <a:tbl>
              <a:tblPr>
                <a:noFill/>
                <a:tableStyleId>{CD51113D-41E4-4B8B-8D19-8278B5B190AB}</a:tableStyleId>
              </a:tblPr>
              <a:tblGrid>
                <a:gridCol w="1212600"/>
                <a:gridCol w="830550"/>
                <a:gridCol w="830550"/>
                <a:gridCol w="830550"/>
                <a:gridCol w="830550"/>
                <a:gridCol w="830550"/>
              </a:tblGrid>
              <a:tr h="103900">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segment description</a:t>
                      </a:r>
                      <a:endParaRPr b="1" sz="900">
                        <a:solidFill>
                          <a:srgbClr val="6498A8"/>
                        </a:solidFill>
                        <a:latin typeface="Avenir"/>
                        <a:ea typeface="Avenir"/>
                        <a:cs typeface="Avenir"/>
                        <a:sym typeface="Avenir"/>
                      </a:endParaRPr>
                    </a:p>
                  </a:txBody>
                  <a:tcPr marT="19050" marB="19050" marR="28575" marL="28575" anchor="ct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total sales 99</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total sales 00</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Diff</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Diff %</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Share in 99</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r>
              <a:tr h="992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New Customers</a:t>
                      </a:r>
                      <a:endParaRPr sz="800">
                        <a:latin typeface="Avenir"/>
                        <a:ea typeface="Avenir"/>
                        <a:cs typeface="Avenir"/>
                        <a:sym typeface="Avenir"/>
                      </a:endParaRPr>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$585,002.56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$678,879.97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$93,877.41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16.05%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FA8DC"/>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26.92%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992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Elite Customers</a:t>
                      </a:r>
                      <a:endParaRPr sz="800">
                        <a:latin typeface="Avenir"/>
                        <a:ea typeface="Avenir"/>
                        <a:cs typeface="Avenir"/>
                        <a:sym typeface="Avenir"/>
                      </a:endParaRPr>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$506,947.93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$580,103.28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$73,155.35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14.43%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EB1E0"/>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23.33%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1000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Infrequent Customers</a:t>
                      </a:r>
                      <a:endParaRPr sz="800">
                        <a:latin typeface="Avenir"/>
                        <a:ea typeface="Avenir"/>
                        <a:cs typeface="Avenir"/>
                        <a:sym typeface="Avenir"/>
                      </a:endParaRPr>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$394,735.07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$412,554.51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$17,819.44</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4.51%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7E7F6"/>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18.16%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992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Core Customers</a:t>
                      </a:r>
                      <a:endParaRPr sz="800">
                        <a:latin typeface="Avenir"/>
                        <a:ea typeface="Avenir"/>
                        <a:cs typeface="Avenir"/>
                        <a:sym typeface="Avenir"/>
                      </a:endParaRPr>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$386,315.22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$361,727.81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-$24,587.41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-6.36%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999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17.78%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992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Power Shoppers</a:t>
                      </a:r>
                      <a:endParaRPr sz="800">
                        <a:latin typeface="Avenir"/>
                        <a:ea typeface="Avenir"/>
                        <a:cs typeface="Avenir"/>
                        <a:sym typeface="Avenir"/>
                      </a:endParaRPr>
                    </a:p>
                  </a:txBody>
                  <a:tcPr marT="19050" marB="19050" marR="28575" marL="28575" anchor="b">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$300,244.23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$295,372.76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-$4,871.47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-1.62%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9E4E4"/>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13.82%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897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Total</a:t>
                      </a:r>
                      <a:endParaRPr sz="800">
                        <a:latin typeface="Avenir"/>
                        <a:ea typeface="Avenir"/>
                        <a:cs typeface="Avenir"/>
                        <a:sym typeface="Avenir"/>
                      </a:endParaRPr>
                    </a:p>
                  </a:txBody>
                  <a:tcPr marT="19050" marB="19050" marR="28575" marL="28575" anchor="ct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$2,173,245.01</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$2,328,638.33</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$155,393.32</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7.15%</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100.00%</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r>
            </a:tbl>
          </a:graphicData>
        </a:graphic>
      </p:graphicFrame>
      <p:sp>
        <p:nvSpPr>
          <p:cNvPr id="1717" name="Google Shape;1717;p101"/>
          <p:cNvSpPr txBox="1"/>
          <p:nvPr/>
        </p:nvSpPr>
        <p:spPr>
          <a:xfrm>
            <a:off x="5862726" y="1317625"/>
            <a:ext cx="2860200" cy="140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One of </a:t>
            </a:r>
            <a:r>
              <a:rPr lang="en" sz="1000">
                <a:solidFill>
                  <a:schemeClr val="dk1"/>
                </a:solidFill>
                <a:latin typeface="Avenir"/>
                <a:ea typeface="Avenir"/>
                <a:cs typeface="Avenir"/>
                <a:sym typeface="Avenir"/>
              </a:rPr>
              <a:t>the</a:t>
            </a:r>
            <a:r>
              <a:rPr lang="en" sz="1000">
                <a:solidFill>
                  <a:schemeClr val="dk1"/>
                </a:solidFill>
                <a:latin typeface="Avenir"/>
                <a:ea typeface="Avenir"/>
                <a:cs typeface="Avenir"/>
                <a:sym typeface="Avenir"/>
              </a:rPr>
              <a:t> </a:t>
            </a:r>
            <a:r>
              <a:rPr lang="en" sz="1000">
                <a:solidFill>
                  <a:schemeClr val="dk1"/>
                </a:solidFill>
                <a:latin typeface="Avenir"/>
                <a:ea typeface="Avenir"/>
                <a:cs typeface="Avenir"/>
                <a:sym typeface="Avenir"/>
              </a:rPr>
              <a:t> most important segment of customers reduced its generated sales in approximately 6%, which is understandable, since they are not primarily selling what made them to become loyal to the store. Power shoppers have also decreased, but in less than 2%.</a:t>
            </a:r>
            <a:endParaRPr sz="1000">
              <a:solidFill>
                <a:schemeClr val="dk1"/>
              </a:solidFill>
              <a:latin typeface="Avenir"/>
              <a:ea typeface="Avenir"/>
              <a:cs typeface="Avenir"/>
              <a:sym typeface="Avenir"/>
            </a:endParaRPr>
          </a:p>
        </p:txBody>
      </p:sp>
      <p:sp>
        <p:nvSpPr>
          <p:cNvPr id="1718" name="Google Shape;1718;p101"/>
          <p:cNvSpPr txBox="1"/>
          <p:nvPr/>
        </p:nvSpPr>
        <p:spPr>
          <a:xfrm>
            <a:off x="5862725" y="2956225"/>
            <a:ext cx="28602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There seems to have a change in the targeting as they shifted the retail market.</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The profiles that have been responsible for most of the sales in 2000 were Rich &amp; Richier, Mr. &amp; Mrs. Smiths and Pinched Pockets. The first indicates that products are desired by very selective people, and the third is a group that is also selective, but, in addition, they are not easy to be convinced.</a:t>
            </a:r>
            <a:endParaRPr sz="1000">
              <a:solidFill>
                <a:schemeClr val="dk1"/>
              </a:solidFill>
              <a:latin typeface="Avenir"/>
              <a:ea typeface="Avenir"/>
              <a:cs typeface="Avenir"/>
              <a:sym typeface="Avenir"/>
            </a:endParaRPr>
          </a:p>
        </p:txBody>
      </p:sp>
      <p:graphicFrame>
        <p:nvGraphicFramePr>
          <p:cNvPr id="1719" name="Google Shape;1719;p101"/>
          <p:cNvGraphicFramePr/>
          <p:nvPr/>
        </p:nvGraphicFramePr>
        <p:xfrm>
          <a:off x="230988" y="2956225"/>
          <a:ext cx="3000000" cy="3000000"/>
        </p:xfrm>
        <a:graphic>
          <a:graphicData uri="http://schemas.openxmlformats.org/drawingml/2006/table">
            <a:tbl>
              <a:tblPr>
                <a:noFill/>
                <a:tableStyleId>{CD51113D-41E4-4B8B-8D19-8278B5B190AB}</a:tableStyleId>
              </a:tblPr>
              <a:tblGrid>
                <a:gridCol w="1095575"/>
                <a:gridCol w="853950"/>
                <a:gridCol w="853950"/>
                <a:gridCol w="853950"/>
                <a:gridCol w="853950"/>
                <a:gridCol w="853950"/>
              </a:tblGrid>
              <a:tr h="55650">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profile description</a:t>
                      </a:r>
                      <a:endParaRPr b="1" sz="900">
                        <a:solidFill>
                          <a:srgbClr val="6498A8"/>
                        </a:solidFill>
                        <a:latin typeface="Avenir"/>
                        <a:ea typeface="Avenir"/>
                        <a:cs typeface="Avenir"/>
                        <a:sym typeface="Avenir"/>
                      </a:endParaRPr>
                    </a:p>
                  </a:txBody>
                  <a:tcPr marT="19050" marB="19050" marR="28575" marL="28575" anchor="ct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total sales 99</a:t>
                      </a:r>
                      <a:endParaRPr b="1" sz="800">
                        <a:solidFill>
                          <a:srgbClr val="6498A8"/>
                        </a:solidFill>
                        <a:latin typeface="Avenir"/>
                        <a:ea typeface="Avenir"/>
                        <a:cs typeface="Avenir"/>
                        <a:sym typeface="Avenir"/>
                      </a:endParaRPr>
                    </a:p>
                  </a:txBody>
                  <a:tcPr marT="19050" marB="19050" marR="28575" marL="28575" anchor="ctr">
                    <a:lnB cap="flat" cmpd="sng" w="28575">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total sales 00</a:t>
                      </a:r>
                      <a:endParaRPr b="1" sz="800">
                        <a:solidFill>
                          <a:srgbClr val="6498A8"/>
                        </a:solidFill>
                        <a:latin typeface="Avenir"/>
                        <a:ea typeface="Avenir"/>
                        <a:cs typeface="Avenir"/>
                        <a:sym typeface="Avenir"/>
                      </a:endParaRPr>
                    </a:p>
                  </a:txBody>
                  <a:tcPr marT="19050" marB="19050" marR="28575" marL="28575" anchor="ctr">
                    <a:lnB cap="flat" cmpd="sng" w="28575">
                      <a:solidFill>
                        <a:schemeClr val="accent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Diff</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Diff %</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Share in 99</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tcPr>
                </a:tc>
              </a:tr>
              <a:tr h="583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City Slickers</a:t>
                      </a:r>
                      <a:endParaRPr sz="800">
                        <a:latin typeface="Avenir"/>
                        <a:ea typeface="Avenir"/>
                        <a:cs typeface="Avenir"/>
                        <a:sym typeface="Avenir"/>
                      </a:endParaRPr>
                    </a:p>
                  </a:txBody>
                  <a:tcPr marT="19050" marB="19050" marR="28575" marL="28575" anchor="b">
                    <a:lnR cap="flat" cmpd="sng" w="28575">
                      <a:solidFill>
                        <a:schemeClr val="accent5"/>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$480,294.74</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$505,758.33</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$25,463.59</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5.30%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DEAF7"/>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22.10%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583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Mr. &amp; Mrs. Smiths</a:t>
                      </a:r>
                      <a:endParaRPr sz="800">
                        <a:latin typeface="Avenir"/>
                        <a:ea typeface="Avenir"/>
                        <a:cs typeface="Avenir"/>
                        <a:sym typeface="Avenir"/>
                      </a:endParaRPr>
                    </a:p>
                  </a:txBody>
                  <a:tcPr marT="19050" marB="19050" marR="28575" marL="28575" anchor="b">
                    <a:lnR cap="flat" cmpd="sng" w="28575">
                      <a:solidFill>
                        <a:schemeClr val="accent5"/>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$458,842.00</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$500,270.73</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$41,428.73</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9.03%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8DBAE4"/>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21.11%</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1450">
                <a:tc>
                  <a:txBody>
                    <a:bodyPr/>
                    <a:lstStyle/>
                    <a:p>
                      <a:pPr indent="0" lvl="0" marL="0" rtl="0" algn="l">
                        <a:spcBef>
                          <a:spcPts val="0"/>
                        </a:spcBef>
                        <a:spcAft>
                          <a:spcPts val="0"/>
                        </a:spcAft>
                        <a:buNone/>
                      </a:pPr>
                      <a:r>
                        <a:t/>
                      </a:r>
                      <a:endParaRPr/>
                    </a:p>
                  </a:txBody>
                  <a:tcPr marT="19050" marB="19050" marR="28575" marL="28575" anchor="b">
                    <a:lnR cap="flat" cmpd="sng" w="28575">
                      <a:solidFill>
                        <a:schemeClr val="accent5"/>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$421,120.75</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$447,001.12</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$25,880.37</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6.15%</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BE0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19.38%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583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Rich &amp; Richer</a:t>
                      </a:r>
                      <a:endParaRPr sz="800">
                        <a:latin typeface="Avenir"/>
                        <a:ea typeface="Avenir"/>
                        <a:cs typeface="Avenir"/>
                        <a:sym typeface="Avenir"/>
                      </a:endParaRPr>
                    </a:p>
                  </a:txBody>
                  <a:tcPr marT="19050" marB="19050" marR="28575" marL="28575" anchor="b">
                    <a:lnR cap="flat" cmpd="sng" w="28575">
                      <a:solidFill>
                        <a:schemeClr val="accent5"/>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$310,574.53</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$342,926.80</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$32,352.27</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10.42%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FA8DC"/>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14.29%</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583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Blue Collar Royalty</a:t>
                      </a:r>
                      <a:endParaRPr sz="800">
                        <a:latin typeface="Avenir"/>
                        <a:ea typeface="Avenir"/>
                        <a:cs typeface="Avenir"/>
                        <a:sym typeface="Avenir"/>
                      </a:endParaRPr>
                    </a:p>
                  </a:txBody>
                  <a:tcPr marT="19050" marB="19050" marR="28575" marL="28575" anchor="b">
                    <a:lnR cap="flat" cmpd="sng" w="28575">
                      <a:solidFill>
                        <a:schemeClr val="accent5"/>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$256,871.39</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$266,294.49</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$9,423.10</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3.67%</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11.82%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583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Pinched Pockets</a:t>
                      </a:r>
                      <a:endParaRPr sz="800">
                        <a:latin typeface="Avenir"/>
                        <a:ea typeface="Avenir"/>
                        <a:cs typeface="Avenir"/>
                        <a:sym typeface="Avenir"/>
                      </a:endParaRPr>
                    </a:p>
                  </a:txBody>
                  <a:tcPr marT="19050" marB="19050" marR="28575" marL="28575" anchor="b">
                    <a:lnR cap="flat" cmpd="sng" w="28575">
                      <a:solidFill>
                        <a:schemeClr val="accent5"/>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$191,108.20</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$208,848.08</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$17,739.88</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9.28%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88B7E2"/>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8.79%</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5830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Normal Families</a:t>
                      </a:r>
                      <a:endParaRPr sz="800">
                        <a:latin typeface="Avenir"/>
                        <a:ea typeface="Avenir"/>
                        <a:cs typeface="Avenir"/>
                        <a:sym typeface="Avenir"/>
                      </a:endParaRPr>
                    </a:p>
                  </a:txBody>
                  <a:tcPr marT="19050" marB="19050" marR="28575" marL="28575" anchor="b">
                    <a:lnR cap="flat" cmpd="sng" w="28575">
                      <a:solidFill>
                        <a:schemeClr val="accent5"/>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$54,433.40</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$57,538.78</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$3,105.38</a:t>
                      </a:r>
                      <a:endParaRPr sz="8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5.70%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4E5F5"/>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2.50%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503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Total</a:t>
                      </a:r>
                      <a:endParaRPr sz="800">
                        <a:latin typeface="Avenir"/>
                        <a:ea typeface="Avenir"/>
                        <a:cs typeface="Avenir"/>
                        <a:sym typeface="Avenir"/>
                      </a:endParaRPr>
                    </a:p>
                  </a:txBody>
                  <a:tcPr marT="19050" marB="19050" marR="28575" marL="28575" anchor="ct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$2,173,245.01</a:t>
                      </a:r>
                      <a:endParaRPr sz="800">
                        <a:latin typeface="Avenir"/>
                        <a:ea typeface="Avenir"/>
                        <a:cs typeface="Avenir"/>
                        <a:sym typeface="Avenir"/>
                      </a:endParaRPr>
                    </a:p>
                  </a:txBody>
                  <a:tcPr marT="19050" marB="19050" marR="28575" marL="28575" anchor="ctr">
                    <a:lnT cap="flat" cmpd="sng" w="28575">
                      <a:solidFill>
                        <a:schemeClr val="accent5"/>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$2,328,638.33</a:t>
                      </a:r>
                      <a:endParaRPr sz="800">
                        <a:latin typeface="Avenir"/>
                        <a:ea typeface="Avenir"/>
                        <a:cs typeface="Avenir"/>
                        <a:sym typeface="Avenir"/>
                      </a:endParaRPr>
                    </a:p>
                  </a:txBody>
                  <a:tcPr marT="19050" marB="19050" marR="28575" marL="28575" anchor="ctr">
                    <a:lnT cap="flat" cmpd="sng" w="28575">
                      <a:solidFill>
                        <a:schemeClr val="accent5"/>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$155,393.32</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7.15%</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100.00%</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02"/>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2400"/>
              <a:buNone/>
            </a:pPr>
            <a:r>
              <a:rPr lang="en" sz="2200">
                <a:solidFill>
                  <a:srgbClr val="6498A8"/>
                </a:solidFill>
                <a:latin typeface="Avenir"/>
                <a:ea typeface="Avenir"/>
                <a:cs typeface="Avenir"/>
                <a:sym typeface="Avenir"/>
              </a:rPr>
              <a:t>Based on this data, what marketing efforts or strategies will reinforce positive trends or mitigate negative trends to grow future sales?</a:t>
            </a:r>
            <a:endParaRPr sz="2200">
              <a:solidFill>
                <a:srgbClr val="6498A8"/>
              </a:solidFill>
              <a:latin typeface="Avenir"/>
              <a:ea typeface="Avenir"/>
              <a:cs typeface="Avenir"/>
              <a:sym typeface="Avenir"/>
            </a:endParaRPr>
          </a:p>
          <a:p>
            <a:pPr indent="0" lvl="0" marL="0" rtl="0" algn="l">
              <a:lnSpc>
                <a:spcPct val="90000"/>
              </a:lnSpc>
              <a:spcBef>
                <a:spcPts val="0"/>
              </a:spcBef>
              <a:spcAft>
                <a:spcPts val="0"/>
              </a:spcAft>
              <a:buSzPts val="2400"/>
              <a:buNone/>
            </a:pPr>
            <a:r>
              <a:t/>
            </a:r>
            <a:endParaRPr sz="2200">
              <a:solidFill>
                <a:srgbClr val="6498A8"/>
              </a:solidFill>
              <a:latin typeface="Avenir"/>
              <a:ea typeface="Avenir"/>
              <a:cs typeface="Avenir"/>
              <a:sym typeface="Avenir"/>
            </a:endParaRPr>
          </a:p>
        </p:txBody>
      </p:sp>
      <p:sp>
        <p:nvSpPr>
          <p:cNvPr id="1725" name="Google Shape;1725;p102"/>
          <p:cNvSpPr txBox="1"/>
          <p:nvPr/>
        </p:nvSpPr>
        <p:spPr>
          <a:xfrm>
            <a:off x="134600" y="1219000"/>
            <a:ext cx="8354100" cy="1577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From the marketing perspective, it is important to be aligned with the company strategy.</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This means that if the company decides to move towards a new direction, marketing has the duty of targeting the right prospects for what will be sold from that point on.</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If our </a:t>
            </a:r>
            <a:r>
              <a:rPr lang="en" sz="1000">
                <a:solidFill>
                  <a:schemeClr val="dk1"/>
                </a:solidFill>
                <a:latin typeface="Avenir"/>
                <a:ea typeface="Avenir"/>
                <a:cs typeface="Avenir"/>
                <a:sym typeface="Avenir"/>
              </a:rPr>
              <a:t>interpretation</a:t>
            </a:r>
            <a:r>
              <a:rPr lang="en" sz="1000">
                <a:solidFill>
                  <a:schemeClr val="dk1"/>
                </a:solidFill>
                <a:latin typeface="Avenir"/>
                <a:ea typeface="Avenir"/>
                <a:cs typeface="Avenir"/>
                <a:sym typeface="Avenir"/>
              </a:rPr>
              <a:t> of what happened to this store is correct, 2000 was a year of growth for the departments that were prioritized.</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In order to understand if this growth was healthy (not too pushed by ads and paid media), which means that profit also grow, we would need to understand and estimate the marketing investments to see if this strategy shift has implicated in a elevation in CAC, for example.</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Also, it is important for the company work to fill the gap in Core Customers and Power customers, as they can have a bigger LTV.</a:t>
            </a:r>
            <a:endParaRPr sz="1000">
              <a:solidFill>
                <a:schemeClr val="dk1"/>
              </a:solidFill>
              <a:latin typeface="Avenir"/>
              <a:ea typeface="Avenir"/>
              <a:cs typeface="Avenir"/>
              <a:sym typeface="Avenir"/>
            </a:endParaRPr>
          </a:p>
        </p:txBody>
      </p:sp>
      <p:pic>
        <p:nvPicPr>
          <p:cNvPr id="1726" name="Google Shape;1726;p102"/>
          <p:cNvPicPr preferRelativeResize="0"/>
          <p:nvPr/>
        </p:nvPicPr>
        <p:blipFill rotWithShape="1">
          <a:blip r:embed="rId3">
            <a:alphaModFix amt="25000"/>
          </a:blip>
          <a:srcRect b="38297" l="0" r="0" t="17913"/>
          <a:stretch/>
        </p:blipFill>
        <p:spPr>
          <a:xfrm>
            <a:off x="0" y="3082925"/>
            <a:ext cx="9144000" cy="2060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03"/>
          <p:cNvSpPr txBox="1"/>
          <p:nvPr/>
        </p:nvSpPr>
        <p:spPr>
          <a:xfrm>
            <a:off x="29250" y="769000"/>
            <a:ext cx="8682000" cy="3971100"/>
          </a:xfrm>
          <a:prstGeom prst="rect">
            <a:avLst/>
          </a:prstGeom>
          <a:noFill/>
          <a:ln>
            <a:noFill/>
          </a:ln>
        </p:spPr>
        <p:txBody>
          <a:bodyPr anchorCtr="0" anchor="t" bIns="91425" lIns="91425" spcFirstLastPara="1" rIns="91425" wrap="square" tIns="91425">
            <a:spAutoFit/>
          </a:bodyPr>
          <a:lstStyle/>
          <a:p>
            <a:pPr indent="457200" lvl="0" marL="0" marR="0" rtl="0" algn="l">
              <a:lnSpc>
                <a:spcPct val="150000"/>
              </a:lnSpc>
              <a:spcBef>
                <a:spcPts val="0"/>
              </a:spcBef>
              <a:spcAft>
                <a:spcPts val="0"/>
              </a:spcAft>
              <a:buNone/>
            </a:pPr>
            <a:r>
              <a:rPr lang="en" sz="1200">
                <a:solidFill>
                  <a:schemeClr val="dk1"/>
                </a:solidFill>
                <a:latin typeface="Avenir"/>
                <a:ea typeface="Avenir"/>
                <a:cs typeface="Avenir"/>
                <a:sym typeface="Avenir"/>
              </a:rPr>
              <a:t>In summary, this analysis tells us:</a:t>
            </a:r>
            <a:endParaRPr sz="1200">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a:t>
            </a:r>
            <a:r>
              <a:rPr lang="en" sz="1200">
                <a:solidFill>
                  <a:schemeClr val="dk1"/>
                </a:solidFill>
                <a:latin typeface="Avenir"/>
                <a:ea typeface="Avenir"/>
                <a:cs typeface="Avenir"/>
                <a:sym typeface="Avenir"/>
              </a:rPr>
              <a:t>he company decided not sell products from the most share of the sales representative department in 1999</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Knick Knacks and Miscellaneous are 2 of the few departments that had a decrease in sales from 99 to 2000</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Knick Knacks had 0 sales in 2000, going from $4.8M to 0, which indicates that it was a decision;</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Miscellaneous continued to be sold, however, for the analysis, we decided to trim it off for not having a match with the core business;</a:t>
            </a:r>
            <a:endParaRPr sz="1200">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The total sales in 2000 were 7.15% higher than in 1999</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Thanks to a very well-executed strategy of nurturing Elite customers and bringing new ones, the 2 have grown around 15% from one year to another;</a:t>
            </a:r>
            <a:endParaRPr sz="1200">
              <a:solidFill>
                <a:schemeClr val="dk1"/>
              </a:solidFill>
              <a:latin typeface="Avenir"/>
              <a:ea typeface="Avenir"/>
              <a:cs typeface="Avenir"/>
              <a:sym typeface="Avenir"/>
            </a:endParaRPr>
          </a:p>
          <a:p>
            <a:pPr indent="-304800" lvl="2" marL="13716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They also targeted very selective customers from profiles such as  Rich &amp; Richier, Mr. &amp; Mrs. Smiths, and Pinched Pockets.</a:t>
            </a:r>
            <a:endParaRPr sz="1200">
              <a:solidFill>
                <a:schemeClr val="dk1"/>
              </a:solidFill>
              <a:latin typeface="Avenir"/>
              <a:ea typeface="Avenir"/>
              <a:cs typeface="Avenir"/>
              <a:sym typeface="Avenir"/>
            </a:endParaRPr>
          </a:p>
          <a:p>
            <a:pPr indent="-304800" lvl="1" marL="914400" marR="0" rtl="0" algn="l">
              <a:lnSpc>
                <a:spcPct val="150000"/>
              </a:lnSpc>
              <a:spcBef>
                <a:spcPts val="0"/>
              </a:spcBef>
              <a:spcAft>
                <a:spcPts val="0"/>
              </a:spcAft>
              <a:buClr>
                <a:schemeClr val="dk1"/>
              </a:buClr>
              <a:buSzPts val="1200"/>
              <a:buFont typeface="Avenir"/>
              <a:buChar char="○"/>
            </a:pPr>
            <a:r>
              <a:rPr lang="en" sz="1200">
                <a:solidFill>
                  <a:schemeClr val="dk1"/>
                </a:solidFill>
                <a:latin typeface="Avenir"/>
                <a:ea typeface="Avenir"/>
                <a:cs typeface="Avenir"/>
                <a:sym typeface="Avenir"/>
              </a:rPr>
              <a:t>For the success of this strategy, it is essential to keep in mind that CAC has to go down over time, and LTV has to go in the opposite direction.</a:t>
            </a:r>
            <a:endParaRPr sz="1200">
              <a:solidFill>
                <a:schemeClr val="dk1"/>
              </a:solidFill>
              <a:latin typeface="Avenir"/>
              <a:ea typeface="Avenir"/>
              <a:cs typeface="Avenir"/>
              <a:sym typeface="Avenir"/>
            </a:endParaRPr>
          </a:p>
        </p:txBody>
      </p:sp>
      <p:sp>
        <p:nvSpPr>
          <p:cNvPr id="1732" name="Google Shape;1732;p103"/>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Recap - section 2</a:t>
            </a:r>
            <a:endParaRPr>
              <a:solidFill>
                <a:srgbClr val="6498A8"/>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98A8"/>
        </a:solidFill>
      </p:bgPr>
    </p:bg>
    <p:spTree>
      <p:nvGrpSpPr>
        <p:cNvPr id="1736" name="Shape 1736"/>
        <p:cNvGrpSpPr/>
        <p:nvPr/>
      </p:nvGrpSpPr>
      <p:grpSpPr>
        <a:xfrm>
          <a:off x="0" y="0"/>
          <a:ext cx="0" cy="0"/>
          <a:chOff x="0" y="0"/>
          <a:chExt cx="0" cy="0"/>
        </a:xfrm>
      </p:grpSpPr>
      <p:sp>
        <p:nvSpPr>
          <p:cNvPr id="1737" name="Google Shape;1737;p104"/>
          <p:cNvSpPr txBox="1"/>
          <p:nvPr>
            <p:ph idx="2" type="title"/>
          </p:nvPr>
        </p:nvSpPr>
        <p:spPr>
          <a:xfrm>
            <a:off x="228500" y="1125150"/>
            <a:ext cx="81663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500">
                <a:solidFill>
                  <a:schemeClr val="lt1"/>
                </a:solidFill>
                <a:latin typeface="Arial"/>
                <a:ea typeface="Arial"/>
                <a:cs typeface="Arial"/>
                <a:sym typeface="Arial"/>
              </a:rPr>
              <a:t>Next Steps</a:t>
            </a:r>
            <a:endParaRPr sz="1000">
              <a:solidFill>
                <a:schemeClr val="lt1"/>
              </a:solidFill>
              <a:latin typeface="Arial"/>
              <a:ea typeface="Arial"/>
              <a:cs typeface="Arial"/>
              <a:sym typeface="Arial"/>
            </a:endParaRPr>
          </a:p>
        </p:txBody>
      </p:sp>
      <p:sp>
        <p:nvSpPr>
          <p:cNvPr id="1738" name="Google Shape;1738;p104"/>
          <p:cNvSpPr/>
          <p:nvPr/>
        </p:nvSpPr>
        <p:spPr>
          <a:xfrm>
            <a:off x="0" y="4457700"/>
            <a:ext cx="8229600" cy="6858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9" name="Google Shape;1739;p104"/>
          <p:cNvPicPr preferRelativeResize="0"/>
          <p:nvPr/>
        </p:nvPicPr>
        <p:blipFill rotWithShape="1">
          <a:blip r:embed="rId3">
            <a:alphaModFix/>
          </a:blip>
          <a:srcRect b="35859" l="0" r="0" t="33339"/>
          <a:stretch/>
        </p:blipFill>
        <p:spPr>
          <a:xfrm>
            <a:off x="126475" y="4661900"/>
            <a:ext cx="900550" cy="277375"/>
          </a:xfrm>
          <a:prstGeom prst="rect">
            <a:avLst/>
          </a:prstGeom>
          <a:noFill/>
          <a:ln>
            <a:noFill/>
          </a:ln>
        </p:spPr>
      </p:pic>
      <p:sp>
        <p:nvSpPr>
          <p:cNvPr id="1740" name="Google Shape;1740;p104"/>
          <p:cNvSpPr/>
          <p:nvPr/>
        </p:nvSpPr>
        <p:spPr>
          <a:xfrm>
            <a:off x="8189700" y="4686300"/>
            <a:ext cx="2706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4"/>
          <p:cNvSpPr/>
          <p:nvPr/>
        </p:nvSpPr>
        <p:spPr>
          <a:xfrm>
            <a:off x="8460300" y="44577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4"/>
          <p:cNvSpPr/>
          <p:nvPr/>
        </p:nvSpPr>
        <p:spPr>
          <a:xfrm>
            <a:off x="84603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04"/>
          <p:cNvSpPr/>
          <p:nvPr/>
        </p:nvSpPr>
        <p:spPr>
          <a:xfrm>
            <a:off x="89217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4"/>
          <p:cNvSpPr/>
          <p:nvPr/>
        </p:nvSpPr>
        <p:spPr>
          <a:xfrm>
            <a:off x="8691000" y="46863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4"/>
          <p:cNvSpPr/>
          <p:nvPr/>
        </p:nvSpPr>
        <p:spPr>
          <a:xfrm>
            <a:off x="692100" y="228600"/>
            <a:ext cx="2706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4"/>
          <p:cNvSpPr/>
          <p:nvPr/>
        </p:nvSpPr>
        <p:spPr>
          <a:xfrm>
            <a:off x="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4"/>
          <p:cNvSpPr/>
          <p:nvPr/>
        </p:nvSpPr>
        <p:spPr>
          <a:xfrm>
            <a:off x="46140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04"/>
          <p:cNvSpPr/>
          <p:nvPr/>
        </p:nvSpPr>
        <p:spPr>
          <a:xfrm>
            <a:off x="461400" y="4572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04"/>
          <p:cNvSpPr/>
          <p:nvPr/>
        </p:nvSpPr>
        <p:spPr>
          <a:xfrm>
            <a:off x="230700" y="2286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4"/>
          <p:cNvSpPr/>
          <p:nvPr/>
        </p:nvSpPr>
        <p:spPr>
          <a:xfrm>
            <a:off x="922800" y="0"/>
            <a:ext cx="82296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4"/>
          <p:cNvSpPr/>
          <p:nvPr/>
        </p:nvSpPr>
        <p:spPr>
          <a:xfrm>
            <a:off x="126475" y="773625"/>
            <a:ext cx="1022400" cy="263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hlink"/>
                </a:solidFill>
                <a:uFill>
                  <a:noFill/>
                </a:uFill>
                <a:latin typeface="Avenir"/>
                <a:ea typeface="Avenir"/>
                <a:cs typeface="Avenir"/>
                <a:sym typeface="Avenir"/>
                <a:hlinkClick action="ppaction://hlinksldjump" r:id="rId4"/>
              </a:rPr>
              <a:t>Back to content</a:t>
            </a:r>
            <a:endParaRPr b="1" sz="800">
              <a:solidFill>
                <a:srgbClr val="6498A8"/>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05"/>
          <p:cNvSpPr txBox="1"/>
          <p:nvPr/>
        </p:nvSpPr>
        <p:spPr>
          <a:xfrm>
            <a:off x="583025" y="769000"/>
            <a:ext cx="8128200" cy="1754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dk1"/>
              </a:buClr>
              <a:buSzPts val="1200"/>
              <a:buFont typeface="Avenir"/>
              <a:buAutoNum type="arabicPeriod"/>
            </a:pPr>
            <a:r>
              <a:rPr lang="en" sz="1200">
                <a:solidFill>
                  <a:schemeClr val="dk1"/>
                </a:solidFill>
                <a:latin typeface="Avenir"/>
                <a:ea typeface="Avenir"/>
                <a:cs typeface="Avenir"/>
                <a:sym typeface="Avenir"/>
              </a:rPr>
              <a:t>Configure airflow to update the new files (SFTP) into the database, for a tracking of performance</a:t>
            </a:r>
            <a:endParaRPr sz="1200">
              <a:solidFill>
                <a:schemeClr val="dk1"/>
              </a:solidFill>
              <a:latin typeface="Avenir"/>
              <a:ea typeface="Avenir"/>
              <a:cs typeface="Avenir"/>
              <a:sym typeface="Avenir"/>
            </a:endParaRPr>
          </a:p>
          <a:p>
            <a:pPr indent="-304800" lvl="0" marL="457200" marR="0" rtl="0" algn="l">
              <a:lnSpc>
                <a:spcPct val="150000"/>
              </a:lnSpc>
              <a:spcBef>
                <a:spcPts val="0"/>
              </a:spcBef>
              <a:spcAft>
                <a:spcPts val="0"/>
              </a:spcAft>
              <a:buClr>
                <a:schemeClr val="dk1"/>
              </a:buClr>
              <a:buSzPts val="1200"/>
              <a:buFont typeface="Avenir"/>
              <a:buAutoNum type="arabicPeriod"/>
            </a:pPr>
            <a:r>
              <a:rPr lang="en" sz="1200">
                <a:solidFill>
                  <a:schemeClr val="dk1"/>
                </a:solidFill>
                <a:latin typeface="Avenir"/>
                <a:ea typeface="Avenir"/>
                <a:cs typeface="Avenir"/>
                <a:sym typeface="Avenir"/>
              </a:rPr>
              <a:t>Gather data in regarding to Marketing investments in order to correlate investments and sales;</a:t>
            </a:r>
            <a:endParaRPr sz="1200">
              <a:solidFill>
                <a:schemeClr val="dk1"/>
              </a:solidFill>
              <a:latin typeface="Avenir"/>
              <a:ea typeface="Avenir"/>
              <a:cs typeface="Avenir"/>
              <a:sym typeface="Avenir"/>
            </a:endParaRPr>
          </a:p>
          <a:p>
            <a:pPr indent="-304800" lvl="0" marL="457200" marR="0" rtl="0" algn="l">
              <a:lnSpc>
                <a:spcPct val="150000"/>
              </a:lnSpc>
              <a:spcBef>
                <a:spcPts val="0"/>
              </a:spcBef>
              <a:spcAft>
                <a:spcPts val="0"/>
              </a:spcAft>
              <a:buClr>
                <a:schemeClr val="dk1"/>
              </a:buClr>
              <a:buSzPts val="1200"/>
              <a:buFont typeface="Avenir"/>
              <a:buAutoNum type="arabicPeriod"/>
            </a:pPr>
            <a:r>
              <a:rPr lang="en" sz="1200">
                <a:solidFill>
                  <a:schemeClr val="dk1"/>
                </a:solidFill>
                <a:latin typeface="Avenir"/>
                <a:ea typeface="Avenir"/>
                <a:cs typeface="Avenir"/>
                <a:sym typeface="Avenir"/>
              </a:rPr>
              <a:t>Analyze channels for recommendations;</a:t>
            </a:r>
            <a:endParaRPr sz="1200">
              <a:solidFill>
                <a:schemeClr val="dk1"/>
              </a:solidFill>
              <a:latin typeface="Avenir"/>
              <a:ea typeface="Avenir"/>
              <a:cs typeface="Avenir"/>
              <a:sym typeface="Avenir"/>
            </a:endParaRPr>
          </a:p>
          <a:p>
            <a:pPr indent="-304800" lvl="0" marL="457200" marR="0" rtl="0" algn="l">
              <a:lnSpc>
                <a:spcPct val="150000"/>
              </a:lnSpc>
              <a:spcBef>
                <a:spcPts val="0"/>
              </a:spcBef>
              <a:spcAft>
                <a:spcPts val="0"/>
              </a:spcAft>
              <a:buClr>
                <a:schemeClr val="dk1"/>
              </a:buClr>
              <a:buSzPts val="1200"/>
              <a:buFont typeface="Avenir"/>
              <a:buAutoNum type="arabicPeriod"/>
            </a:pPr>
            <a:r>
              <a:rPr lang="en" sz="1200">
                <a:solidFill>
                  <a:schemeClr val="dk1"/>
                </a:solidFill>
                <a:latin typeface="Avenir"/>
                <a:ea typeface="Avenir"/>
                <a:cs typeface="Avenir"/>
                <a:sym typeface="Avenir"/>
              </a:rPr>
              <a:t>Data science team could apply MMM (Marketing  Mix Modeling) - </a:t>
            </a:r>
            <a:r>
              <a:rPr lang="en" sz="1200" u="sng">
                <a:solidFill>
                  <a:schemeClr val="hlink"/>
                </a:solidFill>
                <a:latin typeface="Avenir"/>
                <a:ea typeface="Avenir"/>
                <a:cs typeface="Avenir"/>
                <a:sym typeface="Avenir"/>
                <a:hlinkClick r:id="rId3"/>
              </a:rPr>
              <a:t>Link</a:t>
            </a:r>
            <a:endParaRPr sz="1200">
              <a:solidFill>
                <a:schemeClr val="dk1"/>
              </a:solidFill>
              <a:latin typeface="Avenir"/>
              <a:ea typeface="Avenir"/>
              <a:cs typeface="Avenir"/>
              <a:sym typeface="Avenir"/>
            </a:endParaRPr>
          </a:p>
          <a:p>
            <a:pPr indent="0" lvl="0" marL="0" marR="0" rtl="0" algn="l">
              <a:lnSpc>
                <a:spcPct val="150000"/>
              </a:lnSpc>
              <a:spcBef>
                <a:spcPts val="0"/>
              </a:spcBef>
              <a:spcAft>
                <a:spcPts val="0"/>
              </a:spcAft>
              <a:buNone/>
            </a:pPr>
            <a:r>
              <a:t/>
            </a:r>
            <a:endParaRPr sz="1200">
              <a:solidFill>
                <a:schemeClr val="dk1"/>
              </a:solidFill>
              <a:latin typeface="Avenir"/>
              <a:ea typeface="Avenir"/>
              <a:cs typeface="Avenir"/>
              <a:sym typeface="Avenir"/>
            </a:endParaRPr>
          </a:p>
          <a:p>
            <a:pPr indent="0" lvl="0" marL="0" marR="0" rtl="0" algn="l">
              <a:lnSpc>
                <a:spcPct val="150000"/>
              </a:lnSpc>
              <a:spcBef>
                <a:spcPts val="0"/>
              </a:spcBef>
              <a:spcAft>
                <a:spcPts val="0"/>
              </a:spcAft>
              <a:buNone/>
            </a:pPr>
            <a:r>
              <a:t/>
            </a:r>
            <a:endParaRPr sz="1200">
              <a:solidFill>
                <a:schemeClr val="dk1"/>
              </a:solidFill>
              <a:latin typeface="Avenir"/>
              <a:ea typeface="Avenir"/>
              <a:cs typeface="Avenir"/>
              <a:sym typeface="Avenir"/>
            </a:endParaRPr>
          </a:p>
        </p:txBody>
      </p:sp>
      <p:sp>
        <p:nvSpPr>
          <p:cNvPr id="1757" name="Google Shape;1757;p105"/>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Next steps</a:t>
            </a:r>
            <a:endParaRPr>
              <a:solidFill>
                <a:srgbClr val="6498A8"/>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98A8"/>
        </a:solidFill>
      </p:bgPr>
    </p:bg>
    <p:spTree>
      <p:nvGrpSpPr>
        <p:cNvPr id="1761" name="Shape 1761"/>
        <p:cNvGrpSpPr/>
        <p:nvPr/>
      </p:nvGrpSpPr>
      <p:grpSpPr>
        <a:xfrm>
          <a:off x="0" y="0"/>
          <a:ext cx="0" cy="0"/>
          <a:chOff x="0" y="0"/>
          <a:chExt cx="0" cy="0"/>
        </a:xfrm>
      </p:grpSpPr>
      <p:sp>
        <p:nvSpPr>
          <p:cNvPr id="1762" name="Google Shape;1762;p106"/>
          <p:cNvSpPr txBox="1"/>
          <p:nvPr>
            <p:ph idx="2" type="title"/>
          </p:nvPr>
        </p:nvSpPr>
        <p:spPr>
          <a:xfrm>
            <a:off x="228500" y="1125150"/>
            <a:ext cx="81663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500">
                <a:solidFill>
                  <a:schemeClr val="lt1"/>
                </a:solidFill>
                <a:latin typeface="Arial"/>
                <a:ea typeface="Arial"/>
                <a:cs typeface="Arial"/>
                <a:sym typeface="Arial"/>
              </a:rPr>
              <a:t>Attachments/Links</a:t>
            </a:r>
            <a:endParaRPr sz="12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lt1"/>
              </a:solidFill>
              <a:latin typeface="Arial"/>
              <a:ea typeface="Arial"/>
              <a:cs typeface="Arial"/>
              <a:sym typeface="Arial"/>
            </a:endParaRPr>
          </a:p>
        </p:txBody>
      </p:sp>
      <p:sp>
        <p:nvSpPr>
          <p:cNvPr id="1763" name="Google Shape;1763;p106"/>
          <p:cNvSpPr/>
          <p:nvPr/>
        </p:nvSpPr>
        <p:spPr>
          <a:xfrm>
            <a:off x="0" y="4457700"/>
            <a:ext cx="8229600" cy="6858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4" name="Google Shape;1764;p106"/>
          <p:cNvPicPr preferRelativeResize="0"/>
          <p:nvPr/>
        </p:nvPicPr>
        <p:blipFill rotWithShape="1">
          <a:blip r:embed="rId3">
            <a:alphaModFix/>
          </a:blip>
          <a:srcRect b="35859" l="0" r="0" t="33339"/>
          <a:stretch/>
        </p:blipFill>
        <p:spPr>
          <a:xfrm>
            <a:off x="126475" y="4661900"/>
            <a:ext cx="900550" cy="277375"/>
          </a:xfrm>
          <a:prstGeom prst="rect">
            <a:avLst/>
          </a:prstGeom>
          <a:noFill/>
          <a:ln>
            <a:noFill/>
          </a:ln>
        </p:spPr>
      </p:pic>
      <p:sp>
        <p:nvSpPr>
          <p:cNvPr id="1765" name="Google Shape;1765;p106"/>
          <p:cNvSpPr/>
          <p:nvPr/>
        </p:nvSpPr>
        <p:spPr>
          <a:xfrm>
            <a:off x="8189700" y="4686300"/>
            <a:ext cx="2706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6"/>
          <p:cNvSpPr/>
          <p:nvPr/>
        </p:nvSpPr>
        <p:spPr>
          <a:xfrm>
            <a:off x="8460300" y="44577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6"/>
          <p:cNvSpPr/>
          <p:nvPr/>
        </p:nvSpPr>
        <p:spPr>
          <a:xfrm>
            <a:off x="84603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6"/>
          <p:cNvSpPr/>
          <p:nvPr/>
        </p:nvSpPr>
        <p:spPr>
          <a:xfrm>
            <a:off x="89217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6"/>
          <p:cNvSpPr/>
          <p:nvPr/>
        </p:nvSpPr>
        <p:spPr>
          <a:xfrm>
            <a:off x="8691000" y="46863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06"/>
          <p:cNvSpPr/>
          <p:nvPr/>
        </p:nvSpPr>
        <p:spPr>
          <a:xfrm>
            <a:off x="692100" y="228600"/>
            <a:ext cx="2706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06"/>
          <p:cNvSpPr/>
          <p:nvPr/>
        </p:nvSpPr>
        <p:spPr>
          <a:xfrm>
            <a:off x="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6"/>
          <p:cNvSpPr/>
          <p:nvPr/>
        </p:nvSpPr>
        <p:spPr>
          <a:xfrm>
            <a:off x="46140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6"/>
          <p:cNvSpPr/>
          <p:nvPr/>
        </p:nvSpPr>
        <p:spPr>
          <a:xfrm>
            <a:off x="461400" y="4572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6"/>
          <p:cNvSpPr/>
          <p:nvPr/>
        </p:nvSpPr>
        <p:spPr>
          <a:xfrm>
            <a:off x="230700" y="2286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6"/>
          <p:cNvSpPr/>
          <p:nvPr/>
        </p:nvSpPr>
        <p:spPr>
          <a:xfrm>
            <a:off x="922800" y="0"/>
            <a:ext cx="82296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06"/>
          <p:cNvSpPr/>
          <p:nvPr/>
        </p:nvSpPr>
        <p:spPr>
          <a:xfrm>
            <a:off x="126475" y="773625"/>
            <a:ext cx="1022400" cy="263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hlink"/>
                </a:solidFill>
                <a:uFill>
                  <a:noFill/>
                </a:uFill>
                <a:latin typeface="Avenir"/>
                <a:ea typeface="Avenir"/>
                <a:cs typeface="Avenir"/>
                <a:sym typeface="Avenir"/>
                <a:hlinkClick action="ppaction://hlinksldjump" r:id="rId4"/>
              </a:rPr>
              <a:t>Back to content</a:t>
            </a:r>
            <a:endParaRPr b="1" sz="800">
              <a:solidFill>
                <a:srgbClr val="6498A8"/>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98A8"/>
        </a:solidFill>
      </p:bgPr>
    </p:bg>
    <p:spTree>
      <p:nvGrpSpPr>
        <p:cNvPr id="1554" name="Shape 1554"/>
        <p:cNvGrpSpPr/>
        <p:nvPr/>
      </p:nvGrpSpPr>
      <p:grpSpPr>
        <a:xfrm>
          <a:off x="0" y="0"/>
          <a:ext cx="0" cy="0"/>
          <a:chOff x="0" y="0"/>
          <a:chExt cx="0" cy="0"/>
        </a:xfrm>
      </p:grpSpPr>
      <p:sp>
        <p:nvSpPr>
          <p:cNvPr id="1555" name="Google Shape;1555;p89"/>
          <p:cNvSpPr txBox="1"/>
          <p:nvPr>
            <p:ph idx="2" type="title"/>
          </p:nvPr>
        </p:nvSpPr>
        <p:spPr>
          <a:xfrm>
            <a:off x="126475" y="1165100"/>
            <a:ext cx="8166300" cy="24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lt1"/>
                </a:solidFill>
                <a:latin typeface="Avenir"/>
                <a:ea typeface="Avenir"/>
                <a:cs typeface="Avenir"/>
                <a:sym typeface="Avenir"/>
              </a:rPr>
              <a:t>Content:</a:t>
            </a:r>
            <a:endParaRPr sz="2400">
              <a:solidFill>
                <a:schemeClr val="lt1"/>
              </a:solidFill>
              <a:latin typeface="Avenir"/>
              <a:ea typeface="Avenir"/>
              <a:cs typeface="Avenir"/>
              <a:sym typeface="Avenir"/>
            </a:endParaRPr>
          </a:p>
          <a:p>
            <a:pPr indent="-342900" lvl="0" marL="457200" rtl="0" algn="l">
              <a:lnSpc>
                <a:spcPct val="115000"/>
              </a:lnSpc>
              <a:spcBef>
                <a:spcPts val="0"/>
              </a:spcBef>
              <a:spcAft>
                <a:spcPts val="0"/>
              </a:spcAft>
              <a:buClr>
                <a:schemeClr val="lt1"/>
              </a:buClr>
              <a:buSzPts val="1800"/>
              <a:buFont typeface="Avenir"/>
              <a:buAutoNum type="arabicPeriod"/>
            </a:pPr>
            <a:r>
              <a:rPr lang="en" sz="1800">
                <a:solidFill>
                  <a:schemeClr val="lt1"/>
                </a:solidFill>
                <a:uFill>
                  <a:noFill/>
                </a:uFill>
                <a:latin typeface="Avenir"/>
                <a:ea typeface="Avenir"/>
                <a:cs typeface="Avenir"/>
                <a:sym typeface="Avenir"/>
                <a:hlinkClick action="ppaction://hlinkshowjump?jump=nextslide">
                  <a:extLst>
                    <a:ext uri="{A12FA001-AC4F-418D-AE19-62706E023703}">
                      <ahyp:hlinkClr val="tx"/>
                    </a:ext>
                  </a:extLst>
                </a:hlinkClick>
              </a:rPr>
              <a:t>Context</a:t>
            </a:r>
            <a:endParaRPr sz="1800">
              <a:solidFill>
                <a:schemeClr val="lt1"/>
              </a:solidFill>
              <a:latin typeface="Avenir"/>
              <a:ea typeface="Avenir"/>
              <a:cs typeface="Avenir"/>
              <a:sym typeface="Avenir"/>
            </a:endParaRPr>
          </a:p>
          <a:p>
            <a:pPr indent="-342900" lvl="0" marL="457200" rtl="0" algn="l">
              <a:lnSpc>
                <a:spcPct val="115000"/>
              </a:lnSpc>
              <a:spcBef>
                <a:spcPts val="0"/>
              </a:spcBef>
              <a:spcAft>
                <a:spcPts val="0"/>
              </a:spcAft>
              <a:buClr>
                <a:schemeClr val="lt1"/>
              </a:buClr>
              <a:buSzPts val="1800"/>
              <a:buFont typeface="Avenir"/>
              <a:buAutoNum type="arabicPeriod"/>
            </a:pPr>
            <a:r>
              <a:rPr lang="en" sz="1800">
                <a:solidFill>
                  <a:schemeClr val="lt1"/>
                </a:solidFill>
                <a:uFill>
                  <a:noFill/>
                </a:uFill>
                <a:latin typeface="Avenir"/>
                <a:ea typeface="Avenir"/>
                <a:cs typeface="Avenir"/>
                <a:sym typeface="Avenir"/>
                <a:hlinkClick action="ppaction://hlinksldjump" r:id="rId3">
                  <a:extLst>
                    <a:ext uri="{A12FA001-AC4F-418D-AE19-62706E023703}">
                      <ahyp:hlinkClr val="tx"/>
                    </a:ext>
                  </a:extLst>
                </a:hlinkClick>
              </a:rPr>
              <a:t>Section 1</a:t>
            </a:r>
            <a:endParaRPr sz="1800">
              <a:solidFill>
                <a:schemeClr val="lt1"/>
              </a:solidFill>
              <a:latin typeface="Avenir"/>
              <a:ea typeface="Avenir"/>
              <a:cs typeface="Avenir"/>
              <a:sym typeface="Avenir"/>
            </a:endParaRPr>
          </a:p>
          <a:p>
            <a:pPr indent="-342900" lvl="0" marL="457200" rtl="0" algn="l">
              <a:lnSpc>
                <a:spcPct val="115000"/>
              </a:lnSpc>
              <a:spcBef>
                <a:spcPts val="0"/>
              </a:spcBef>
              <a:spcAft>
                <a:spcPts val="0"/>
              </a:spcAft>
              <a:buClr>
                <a:schemeClr val="lt1"/>
              </a:buClr>
              <a:buSzPts val="1800"/>
              <a:buFont typeface="Avenir"/>
              <a:buAutoNum type="arabicPeriod"/>
            </a:pPr>
            <a:r>
              <a:rPr lang="en" sz="1800">
                <a:solidFill>
                  <a:schemeClr val="lt1"/>
                </a:solidFill>
                <a:uFill>
                  <a:noFill/>
                </a:uFill>
                <a:latin typeface="Avenir"/>
                <a:ea typeface="Avenir"/>
                <a:cs typeface="Avenir"/>
                <a:sym typeface="Avenir"/>
                <a:hlinkClick action="ppaction://hlinksldjump" r:id="rId4">
                  <a:extLst>
                    <a:ext uri="{A12FA001-AC4F-418D-AE19-62706E023703}">
                      <ahyp:hlinkClr val="tx"/>
                    </a:ext>
                  </a:extLst>
                </a:hlinkClick>
              </a:rPr>
              <a:t>Section 2</a:t>
            </a:r>
            <a:endParaRPr sz="1800">
              <a:solidFill>
                <a:schemeClr val="lt1"/>
              </a:solidFill>
              <a:latin typeface="Avenir"/>
              <a:ea typeface="Avenir"/>
              <a:cs typeface="Avenir"/>
              <a:sym typeface="Avenir"/>
            </a:endParaRPr>
          </a:p>
          <a:p>
            <a:pPr indent="-342900" lvl="0" marL="457200" rtl="0" algn="l">
              <a:lnSpc>
                <a:spcPct val="115000"/>
              </a:lnSpc>
              <a:spcBef>
                <a:spcPts val="0"/>
              </a:spcBef>
              <a:spcAft>
                <a:spcPts val="0"/>
              </a:spcAft>
              <a:buClr>
                <a:schemeClr val="lt1"/>
              </a:buClr>
              <a:buSzPts val="1800"/>
              <a:buFont typeface="Avenir"/>
              <a:buAutoNum type="arabicPeriod"/>
            </a:pPr>
            <a:r>
              <a:rPr lang="en" sz="1800">
                <a:solidFill>
                  <a:schemeClr val="lt1"/>
                </a:solidFill>
                <a:uFill>
                  <a:noFill/>
                </a:uFill>
                <a:latin typeface="Avenir"/>
                <a:ea typeface="Avenir"/>
                <a:cs typeface="Avenir"/>
                <a:sym typeface="Avenir"/>
                <a:hlinkClick action="ppaction://hlinksldjump" r:id="rId5">
                  <a:extLst>
                    <a:ext uri="{A12FA001-AC4F-418D-AE19-62706E023703}">
                      <ahyp:hlinkClr val="tx"/>
                    </a:ext>
                  </a:extLst>
                </a:hlinkClick>
              </a:rPr>
              <a:t>Next Steps</a:t>
            </a:r>
            <a:endParaRPr sz="1800">
              <a:solidFill>
                <a:schemeClr val="lt1"/>
              </a:solidFill>
              <a:latin typeface="Avenir"/>
              <a:ea typeface="Avenir"/>
              <a:cs typeface="Avenir"/>
              <a:sym typeface="Avenir"/>
            </a:endParaRPr>
          </a:p>
          <a:p>
            <a:pPr indent="-342900" lvl="0" marL="457200" rtl="0" algn="l">
              <a:lnSpc>
                <a:spcPct val="115000"/>
              </a:lnSpc>
              <a:spcBef>
                <a:spcPts val="0"/>
              </a:spcBef>
              <a:spcAft>
                <a:spcPts val="0"/>
              </a:spcAft>
              <a:buClr>
                <a:schemeClr val="lt1"/>
              </a:buClr>
              <a:buSzPts val="1800"/>
              <a:buFont typeface="Avenir"/>
              <a:buAutoNum type="arabicPeriod"/>
            </a:pPr>
            <a:r>
              <a:rPr lang="en" sz="1800">
                <a:solidFill>
                  <a:schemeClr val="lt1"/>
                </a:solidFill>
                <a:uFill>
                  <a:noFill/>
                </a:uFill>
                <a:latin typeface="Avenir"/>
                <a:ea typeface="Avenir"/>
                <a:cs typeface="Avenir"/>
                <a:sym typeface="Avenir"/>
                <a:hlinkClick action="ppaction://hlinksldjump" r:id="rId6">
                  <a:extLst>
                    <a:ext uri="{A12FA001-AC4F-418D-AE19-62706E023703}">
                      <ahyp:hlinkClr val="tx"/>
                    </a:ext>
                  </a:extLst>
                </a:hlinkClick>
              </a:rPr>
              <a:t>Attachments/Links</a:t>
            </a:r>
            <a:endParaRPr sz="1800">
              <a:solidFill>
                <a:schemeClr val="lt1"/>
              </a:solidFill>
              <a:latin typeface="Avenir"/>
              <a:ea typeface="Avenir"/>
              <a:cs typeface="Avenir"/>
              <a:sym typeface="Avenir"/>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lt1"/>
              </a:solidFill>
              <a:latin typeface="Arial"/>
              <a:ea typeface="Arial"/>
              <a:cs typeface="Arial"/>
              <a:sym typeface="Arial"/>
            </a:endParaRPr>
          </a:p>
        </p:txBody>
      </p:sp>
      <p:sp>
        <p:nvSpPr>
          <p:cNvPr id="1556" name="Google Shape;1556;p89"/>
          <p:cNvSpPr/>
          <p:nvPr/>
        </p:nvSpPr>
        <p:spPr>
          <a:xfrm>
            <a:off x="0" y="4457700"/>
            <a:ext cx="8229600" cy="6858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7" name="Google Shape;1557;p89"/>
          <p:cNvPicPr preferRelativeResize="0"/>
          <p:nvPr/>
        </p:nvPicPr>
        <p:blipFill rotWithShape="1">
          <a:blip r:embed="rId7">
            <a:alphaModFix/>
          </a:blip>
          <a:srcRect b="35859" l="0" r="0" t="33339"/>
          <a:stretch/>
        </p:blipFill>
        <p:spPr>
          <a:xfrm>
            <a:off x="126475" y="4661900"/>
            <a:ext cx="900550" cy="277375"/>
          </a:xfrm>
          <a:prstGeom prst="rect">
            <a:avLst/>
          </a:prstGeom>
          <a:noFill/>
          <a:ln>
            <a:noFill/>
          </a:ln>
        </p:spPr>
      </p:pic>
      <p:sp>
        <p:nvSpPr>
          <p:cNvPr id="1558" name="Google Shape;1558;p89"/>
          <p:cNvSpPr/>
          <p:nvPr/>
        </p:nvSpPr>
        <p:spPr>
          <a:xfrm>
            <a:off x="8189700" y="4686300"/>
            <a:ext cx="2706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9"/>
          <p:cNvSpPr/>
          <p:nvPr/>
        </p:nvSpPr>
        <p:spPr>
          <a:xfrm>
            <a:off x="8460300" y="44577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9"/>
          <p:cNvSpPr/>
          <p:nvPr/>
        </p:nvSpPr>
        <p:spPr>
          <a:xfrm>
            <a:off x="84603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9"/>
          <p:cNvSpPr/>
          <p:nvPr/>
        </p:nvSpPr>
        <p:spPr>
          <a:xfrm>
            <a:off x="89217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9"/>
          <p:cNvSpPr/>
          <p:nvPr/>
        </p:nvSpPr>
        <p:spPr>
          <a:xfrm>
            <a:off x="8691000" y="46863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9"/>
          <p:cNvSpPr/>
          <p:nvPr/>
        </p:nvSpPr>
        <p:spPr>
          <a:xfrm>
            <a:off x="692100" y="228600"/>
            <a:ext cx="2706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9"/>
          <p:cNvSpPr/>
          <p:nvPr/>
        </p:nvSpPr>
        <p:spPr>
          <a:xfrm>
            <a:off x="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9"/>
          <p:cNvSpPr/>
          <p:nvPr/>
        </p:nvSpPr>
        <p:spPr>
          <a:xfrm>
            <a:off x="46140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9"/>
          <p:cNvSpPr/>
          <p:nvPr/>
        </p:nvSpPr>
        <p:spPr>
          <a:xfrm>
            <a:off x="461400" y="4572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9"/>
          <p:cNvSpPr/>
          <p:nvPr/>
        </p:nvSpPr>
        <p:spPr>
          <a:xfrm>
            <a:off x="230700" y="2286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9"/>
          <p:cNvSpPr/>
          <p:nvPr/>
        </p:nvSpPr>
        <p:spPr>
          <a:xfrm>
            <a:off x="922800" y="0"/>
            <a:ext cx="82296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107"/>
          <p:cNvSpPr txBox="1"/>
          <p:nvPr/>
        </p:nvSpPr>
        <p:spPr>
          <a:xfrm>
            <a:off x="29250" y="769000"/>
            <a:ext cx="86820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chemeClr val="dk1"/>
              </a:buClr>
              <a:buSzPts val="1200"/>
              <a:buFont typeface="Avenir"/>
              <a:buChar char="●"/>
            </a:pPr>
            <a:r>
              <a:rPr lang="en" sz="1200" u="sng">
                <a:solidFill>
                  <a:schemeClr val="hlink"/>
                </a:solidFill>
                <a:latin typeface="Avenir"/>
                <a:ea typeface="Avenir"/>
                <a:cs typeface="Avenir"/>
                <a:sym typeface="Avenir"/>
                <a:hlinkClick r:id="rId3"/>
              </a:rPr>
              <a:t>Dataset (uploaded to my personal Google drive)</a:t>
            </a:r>
            <a:endParaRPr/>
          </a:p>
          <a:p>
            <a:pPr indent="-304800" lvl="0" marL="457200" marR="0" rtl="0" algn="l">
              <a:lnSpc>
                <a:spcPct val="150000"/>
              </a:lnSpc>
              <a:spcBef>
                <a:spcPts val="0"/>
              </a:spcBef>
              <a:spcAft>
                <a:spcPts val="0"/>
              </a:spcAft>
              <a:buClr>
                <a:schemeClr val="dk1"/>
              </a:buClr>
              <a:buSzPts val="1200"/>
              <a:buFont typeface="Avenir"/>
              <a:buChar char="●"/>
            </a:pPr>
            <a:r>
              <a:rPr lang="en" sz="1200" u="sng">
                <a:solidFill>
                  <a:schemeClr val="hlink"/>
                </a:solidFill>
                <a:latin typeface="Avenir"/>
                <a:ea typeface="Avenir"/>
                <a:cs typeface="Avenir"/>
                <a:sym typeface="Avenir"/>
                <a:hlinkClick r:id="rId4"/>
              </a:rPr>
              <a:t>Query list</a:t>
            </a:r>
            <a:endParaRPr sz="1200">
              <a:solidFill>
                <a:schemeClr val="dk1"/>
              </a:solidFill>
              <a:latin typeface="Avenir"/>
              <a:ea typeface="Avenir"/>
              <a:cs typeface="Avenir"/>
              <a:sym typeface="Avenir"/>
            </a:endParaRPr>
          </a:p>
          <a:p>
            <a:pPr indent="-304800" lvl="0" marL="457200" marR="0" rtl="0" algn="l">
              <a:lnSpc>
                <a:spcPct val="150000"/>
              </a:lnSpc>
              <a:spcBef>
                <a:spcPts val="0"/>
              </a:spcBef>
              <a:spcAft>
                <a:spcPts val="0"/>
              </a:spcAft>
              <a:buClr>
                <a:schemeClr val="dk1"/>
              </a:buClr>
              <a:buSzPts val="1200"/>
              <a:buFont typeface="Avenir"/>
              <a:buChar char="●"/>
            </a:pPr>
            <a:r>
              <a:rPr lang="en" sz="1200" u="sng">
                <a:solidFill>
                  <a:schemeClr val="hlink"/>
                </a:solidFill>
                <a:latin typeface="Avenir"/>
                <a:ea typeface="Avenir"/>
                <a:cs typeface="Avenir"/>
                <a:sym typeface="Avenir"/>
                <a:hlinkClick r:id="rId5"/>
              </a:rPr>
              <a:t>Analysis and preparation for the presentation</a:t>
            </a:r>
            <a:endParaRPr sz="1200">
              <a:solidFill>
                <a:schemeClr val="dk1"/>
              </a:solidFill>
              <a:latin typeface="Avenir"/>
              <a:ea typeface="Avenir"/>
              <a:cs typeface="Avenir"/>
              <a:sym typeface="Avenir"/>
            </a:endParaRPr>
          </a:p>
        </p:txBody>
      </p:sp>
      <p:sp>
        <p:nvSpPr>
          <p:cNvPr id="1782" name="Google Shape;1782;p107"/>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Attachment / Links</a:t>
            </a:r>
            <a:endParaRPr>
              <a:solidFill>
                <a:srgbClr val="6498A8"/>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043A"/>
        </a:solidFill>
      </p:bgPr>
    </p:bg>
    <p:spTree>
      <p:nvGrpSpPr>
        <p:cNvPr id="1786" name="Shape 1786"/>
        <p:cNvGrpSpPr/>
        <p:nvPr/>
      </p:nvGrpSpPr>
      <p:grpSpPr>
        <a:xfrm>
          <a:off x="0" y="0"/>
          <a:ext cx="0" cy="0"/>
          <a:chOff x="0" y="0"/>
          <a:chExt cx="0" cy="0"/>
        </a:xfrm>
      </p:grpSpPr>
      <p:sp>
        <p:nvSpPr>
          <p:cNvPr id="1787" name="Google Shape;1787;p108"/>
          <p:cNvSpPr txBox="1"/>
          <p:nvPr>
            <p:ph type="title"/>
          </p:nvPr>
        </p:nvSpPr>
        <p:spPr>
          <a:xfrm>
            <a:off x="421600" y="2216575"/>
            <a:ext cx="6860100" cy="493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07407"/>
              <a:buNone/>
            </a:pPr>
            <a:r>
              <a:rPr b="1" lang="en" sz="1500">
                <a:solidFill>
                  <a:schemeClr val="lt1"/>
                </a:solidFill>
                <a:latin typeface="Proxima Nova"/>
                <a:ea typeface="Proxima Nova"/>
                <a:cs typeface="Proxima Nova"/>
                <a:sym typeface="Proxima Nova"/>
              </a:rPr>
              <a:t>_</a:t>
            </a:r>
            <a:endParaRPr b="1" sz="1500">
              <a:solidFill>
                <a:schemeClr val="lt1"/>
              </a:solidFill>
              <a:latin typeface="Proxima Nova"/>
              <a:ea typeface="Proxima Nova"/>
              <a:cs typeface="Proxima Nova"/>
              <a:sym typeface="Proxima Nova"/>
            </a:endParaRPr>
          </a:p>
          <a:p>
            <a:pPr indent="0" lvl="0" marL="0" rtl="0" algn="l">
              <a:lnSpc>
                <a:spcPct val="100000"/>
              </a:lnSpc>
              <a:spcBef>
                <a:spcPts val="0"/>
              </a:spcBef>
              <a:spcAft>
                <a:spcPts val="0"/>
              </a:spcAft>
              <a:buSzPct val="207407"/>
              <a:buNone/>
            </a:pPr>
            <a:r>
              <a:t/>
            </a:r>
            <a:endParaRPr b="1" sz="1500">
              <a:solidFill>
                <a:schemeClr val="lt1"/>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ct val="73333"/>
              <a:buFont typeface="Arial"/>
              <a:buNone/>
            </a:pPr>
            <a:r>
              <a:rPr lang="en" sz="1500">
                <a:solidFill>
                  <a:schemeClr val="lt1"/>
                </a:solidFill>
              </a:rPr>
              <a:t>Thank you</a:t>
            </a:r>
            <a:endParaRPr sz="1500">
              <a:solidFill>
                <a:schemeClr val="lt1"/>
              </a:solidFill>
              <a:latin typeface="Arial"/>
              <a:ea typeface="Arial"/>
              <a:cs typeface="Arial"/>
              <a:sym typeface="Arial"/>
            </a:endParaRPr>
          </a:p>
        </p:txBody>
      </p:sp>
      <p:sp>
        <p:nvSpPr>
          <p:cNvPr id="1788" name="Google Shape;1788;p108"/>
          <p:cNvSpPr txBox="1"/>
          <p:nvPr>
            <p:ph idx="2" type="title"/>
          </p:nvPr>
        </p:nvSpPr>
        <p:spPr>
          <a:xfrm>
            <a:off x="381000" y="1370929"/>
            <a:ext cx="7335600" cy="57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3500">
                <a:solidFill>
                  <a:srgbClr val="6498A8"/>
                </a:solidFill>
                <a:latin typeface="Arial"/>
                <a:ea typeface="Arial"/>
                <a:cs typeface="Arial"/>
                <a:sym typeface="Arial"/>
              </a:rPr>
              <a:t>Senior Consumer Data Analyst</a:t>
            </a:r>
            <a:endParaRPr sz="3500">
              <a:solidFill>
                <a:srgbClr val="6498A8"/>
              </a:solidFill>
            </a:endParaRPr>
          </a:p>
        </p:txBody>
      </p:sp>
      <p:pic>
        <p:nvPicPr>
          <p:cNvPr id="1789" name="Google Shape;1789;p108"/>
          <p:cNvPicPr preferRelativeResize="0"/>
          <p:nvPr/>
        </p:nvPicPr>
        <p:blipFill rotWithShape="1">
          <a:blip r:embed="rId3">
            <a:alphaModFix/>
          </a:blip>
          <a:srcRect b="35859" l="0" r="0" t="33339"/>
          <a:stretch/>
        </p:blipFill>
        <p:spPr>
          <a:xfrm>
            <a:off x="133750" y="4757750"/>
            <a:ext cx="900550" cy="27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90"/>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Context</a:t>
            </a:r>
            <a:endParaRPr>
              <a:solidFill>
                <a:srgbClr val="6498A8"/>
              </a:solidFill>
              <a:latin typeface="Avenir"/>
              <a:ea typeface="Avenir"/>
              <a:cs typeface="Avenir"/>
              <a:sym typeface="Avenir"/>
            </a:endParaRPr>
          </a:p>
        </p:txBody>
      </p:sp>
      <p:sp>
        <p:nvSpPr>
          <p:cNvPr id="1574" name="Google Shape;1574;p90"/>
          <p:cNvSpPr txBox="1"/>
          <p:nvPr/>
        </p:nvSpPr>
        <p:spPr>
          <a:xfrm>
            <a:off x="145600" y="576775"/>
            <a:ext cx="8503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200">
                <a:solidFill>
                  <a:schemeClr val="dk1"/>
                </a:solidFill>
                <a:latin typeface="Avenir"/>
                <a:ea typeface="Avenir"/>
                <a:cs typeface="Avenir"/>
                <a:sym typeface="Avenir"/>
              </a:rPr>
              <a:t>In the attached sheet are simulated data sets relating to campaign performance (section 1 [S1]) and departmental sales over time (section 2 [S2]).  Supplemental (Info) datasets are also included to provide explanatory info for customer traits ("segments" and "profiles"), departments, and communication versions.</a:t>
            </a:r>
            <a:endParaRPr i="0" sz="1100" u="none" cap="none" strike="noStrike">
              <a:solidFill>
                <a:schemeClr val="dk1"/>
              </a:solidFill>
              <a:latin typeface="Avenir"/>
              <a:ea typeface="Avenir"/>
              <a:cs typeface="Avenir"/>
              <a:sym typeface="Avenir"/>
            </a:endParaRPr>
          </a:p>
        </p:txBody>
      </p:sp>
      <p:pic>
        <p:nvPicPr>
          <p:cNvPr id="1575" name="Google Shape;1575;p90"/>
          <p:cNvPicPr preferRelativeResize="0"/>
          <p:nvPr/>
        </p:nvPicPr>
        <p:blipFill rotWithShape="1">
          <a:blip r:embed="rId3">
            <a:alphaModFix/>
          </a:blip>
          <a:srcRect b="0" l="1728" r="1718" t="0"/>
          <a:stretch/>
        </p:blipFill>
        <p:spPr>
          <a:xfrm>
            <a:off x="95818" y="1543625"/>
            <a:ext cx="5174400" cy="3040800"/>
          </a:xfrm>
          <a:prstGeom prst="roundRect">
            <a:avLst>
              <a:gd fmla="val 4626" name="adj"/>
            </a:avLst>
          </a:prstGeom>
          <a:noFill/>
          <a:ln>
            <a:noFill/>
          </a:ln>
        </p:spPr>
      </p:pic>
      <p:sp>
        <p:nvSpPr>
          <p:cNvPr id="1576" name="Google Shape;1576;p90"/>
          <p:cNvSpPr txBox="1"/>
          <p:nvPr/>
        </p:nvSpPr>
        <p:spPr>
          <a:xfrm>
            <a:off x="5270175" y="1370875"/>
            <a:ext cx="3742200" cy="339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700" u="sng">
                <a:solidFill>
                  <a:srgbClr val="6498A8"/>
                </a:solidFill>
                <a:latin typeface="Avenir"/>
                <a:ea typeface="Avenir"/>
                <a:cs typeface="Avenir"/>
                <a:sym typeface="Avenir"/>
              </a:rPr>
              <a:t>sales</a:t>
            </a:r>
            <a:r>
              <a:rPr b="1" lang="en" sz="700">
                <a:latin typeface="Avenir"/>
                <a:ea typeface="Avenir"/>
                <a:cs typeface="Avenir"/>
                <a:sym typeface="Avenir"/>
              </a:rPr>
              <a:t> </a:t>
            </a:r>
            <a:r>
              <a:rPr lang="en" sz="700">
                <a:latin typeface="Avenir"/>
                <a:ea typeface="Avenir"/>
                <a:cs typeface="Avenir"/>
                <a:sym typeface="Avenir"/>
              </a:rPr>
              <a:t>- is a data set recording sales following the promotion to customers' unique identifiers.  There are no duplicates.  The data set is not comprehensive (meaning no records exist for non-shoppers);</a:t>
            </a:r>
            <a:endParaRPr sz="700">
              <a:latin typeface="Avenir"/>
              <a:ea typeface="Avenir"/>
              <a:cs typeface="Avenir"/>
              <a:sym typeface="Avenir"/>
            </a:endParaRPr>
          </a:p>
          <a:p>
            <a:pPr indent="0" lvl="0" marL="0" rtl="0" algn="l">
              <a:lnSpc>
                <a:spcPct val="115000"/>
              </a:lnSpc>
              <a:spcBef>
                <a:spcPts val="0"/>
              </a:spcBef>
              <a:spcAft>
                <a:spcPts val="0"/>
              </a:spcAft>
              <a:buNone/>
            </a:pPr>
            <a:r>
              <a:rPr b="1" lang="en" sz="700" u="sng">
                <a:solidFill>
                  <a:srgbClr val="6498A8"/>
                </a:solidFill>
                <a:latin typeface="Avenir"/>
                <a:ea typeface="Avenir"/>
                <a:cs typeface="Avenir"/>
                <a:sym typeface="Avenir"/>
              </a:rPr>
              <a:t>dept_data</a:t>
            </a:r>
            <a:r>
              <a:rPr lang="en" sz="700">
                <a:latin typeface="Avenir"/>
                <a:ea typeface="Avenir"/>
                <a:cs typeface="Avenir"/>
                <a:sym typeface="Avenir"/>
              </a:rPr>
              <a:t> - is a data set recording sales by year for a retailer's departments over 2 years.  Sales and customer counts are aggregated to Department, Year, Segment, and Profile.  There are no duplicates;</a:t>
            </a:r>
            <a:endParaRPr sz="700">
              <a:latin typeface="Avenir"/>
              <a:ea typeface="Avenir"/>
              <a:cs typeface="Avenir"/>
              <a:sym typeface="Avenir"/>
            </a:endParaRPr>
          </a:p>
          <a:p>
            <a:pPr indent="0" lvl="0" marL="0" rtl="0" algn="l">
              <a:lnSpc>
                <a:spcPct val="115000"/>
              </a:lnSpc>
              <a:spcBef>
                <a:spcPts val="0"/>
              </a:spcBef>
              <a:spcAft>
                <a:spcPts val="0"/>
              </a:spcAft>
              <a:buNone/>
            </a:pPr>
            <a:r>
              <a:rPr b="1" lang="en" sz="700" u="sng">
                <a:solidFill>
                  <a:srgbClr val="6498A8"/>
                </a:solidFill>
                <a:latin typeface="Avenir"/>
                <a:ea typeface="Avenir"/>
                <a:cs typeface="Avenir"/>
                <a:sym typeface="Avenir"/>
              </a:rPr>
              <a:t>c</a:t>
            </a:r>
            <a:r>
              <a:rPr b="1" lang="en" sz="700" u="sng">
                <a:solidFill>
                  <a:srgbClr val="6498A8"/>
                </a:solidFill>
                <a:latin typeface="Avenir"/>
                <a:ea typeface="Avenir"/>
                <a:cs typeface="Avenir"/>
                <a:sym typeface="Avenir"/>
              </a:rPr>
              <a:t>ustomers</a:t>
            </a:r>
            <a:r>
              <a:rPr lang="en" sz="700">
                <a:latin typeface="Avenir"/>
                <a:ea typeface="Avenir"/>
                <a:cs typeface="Avenir"/>
                <a:sym typeface="Avenir"/>
              </a:rPr>
              <a:t> - is a data set associating customers' unique identifiers with a set of traits: "Profile" and "Segment". The data set relates Customer ID to Segment ID and Profile ID. There are no duplicates;</a:t>
            </a:r>
            <a:endParaRPr sz="700">
              <a:latin typeface="Avenir"/>
              <a:ea typeface="Avenir"/>
              <a:cs typeface="Avenir"/>
              <a:sym typeface="Avenir"/>
            </a:endParaRPr>
          </a:p>
          <a:p>
            <a:pPr indent="0" lvl="0" marL="0" marR="0" rtl="0" algn="l">
              <a:lnSpc>
                <a:spcPct val="115000"/>
              </a:lnSpc>
              <a:spcBef>
                <a:spcPts val="0"/>
              </a:spcBef>
              <a:spcAft>
                <a:spcPts val="0"/>
              </a:spcAft>
              <a:buNone/>
            </a:pPr>
            <a:r>
              <a:rPr b="1" lang="en" sz="700" u="sng">
                <a:solidFill>
                  <a:srgbClr val="6498A8"/>
                </a:solidFill>
                <a:latin typeface="Avenir"/>
                <a:ea typeface="Avenir"/>
                <a:cs typeface="Avenir"/>
                <a:sym typeface="Avenir"/>
              </a:rPr>
              <a:t>versions</a:t>
            </a:r>
            <a:r>
              <a:rPr lang="en" sz="700">
                <a:latin typeface="Avenir"/>
                <a:ea typeface="Avenir"/>
                <a:cs typeface="Avenir"/>
                <a:sym typeface="Avenir"/>
              </a:rPr>
              <a:t> - is a data set identifying which promotional materials were sent to each uniquely identified customer.  The data set also contains a "Mail" indicator, values of "1" indicate that a customer received a </a:t>
            </a:r>
            <a:r>
              <a:rPr lang="en" sz="700">
                <a:latin typeface="Avenir"/>
                <a:ea typeface="Avenir"/>
                <a:cs typeface="Avenir"/>
                <a:sym typeface="Avenir"/>
              </a:rPr>
              <a:t>communication</a:t>
            </a:r>
            <a:r>
              <a:rPr lang="en" sz="700">
                <a:latin typeface="Avenir"/>
                <a:ea typeface="Avenir"/>
                <a:cs typeface="Avenir"/>
                <a:sym typeface="Avenir"/>
              </a:rPr>
              <a:t>, while no value indicates that the customer was not contacted (i.e. that the customer was in the "Control" group).  There are no duplicates;</a:t>
            </a:r>
            <a:endParaRPr sz="700">
              <a:latin typeface="Avenir"/>
              <a:ea typeface="Avenir"/>
              <a:cs typeface="Avenir"/>
              <a:sym typeface="Avenir"/>
            </a:endParaRPr>
          </a:p>
          <a:p>
            <a:pPr indent="0" lvl="0" marL="0" marR="0" rtl="0" algn="l">
              <a:lnSpc>
                <a:spcPct val="115000"/>
              </a:lnSpc>
              <a:spcBef>
                <a:spcPts val="0"/>
              </a:spcBef>
              <a:spcAft>
                <a:spcPts val="0"/>
              </a:spcAft>
              <a:buNone/>
            </a:pPr>
            <a:r>
              <a:rPr lang="en" sz="700" u="sng">
                <a:solidFill>
                  <a:srgbClr val="6498A8"/>
                </a:solidFill>
                <a:latin typeface="Avenir"/>
                <a:ea typeface="Avenir"/>
                <a:cs typeface="Avenir"/>
                <a:sym typeface="Avenir"/>
              </a:rPr>
              <a:t>d_segment</a:t>
            </a:r>
            <a:r>
              <a:rPr lang="en" sz="700">
                <a:solidFill>
                  <a:srgbClr val="6498A8"/>
                </a:solidFill>
                <a:latin typeface="Avenir"/>
                <a:ea typeface="Avenir"/>
                <a:cs typeface="Avenir"/>
                <a:sym typeface="Avenir"/>
              </a:rPr>
              <a:t> </a:t>
            </a:r>
            <a:r>
              <a:rPr lang="en" sz="700">
                <a:latin typeface="Avenir"/>
                <a:ea typeface="Avenir"/>
                <a:cs typeface="Avenir"/>
                <a:sym typeface="Avenir"/>
              </a:rPr>
              <a:t>- a segment describes a customer's </a:t>
            </a:r>
            <a:r>
              <a:rPr lang="en" sz="700">
                <a:latin typeface="Avenir"/>
                <a:ea typeface="Avenir"/>
                <a:cs typeface="Avenir"/>
                <a:sym typeface="Avenir"/>
              </a:rPr>
              <a:t>transaction</a:t>
            </a:r>
            <a:r>
              <a:rPr lang="en" sz="700">
                <a:latin typeface="Avenir"/>
                <a:ea typeface="Avenir"/>
                <a:cs typeface="Avenir"/>
                <a:sym typeface="Avenir"/>
              </a:rPr>
              <a:t> history over a fixed period of time.  Multiple customers sharing a segment are understood to have behaved similarly during the time period over which the segment is defined.  All customers have a segment;</a:t>
            </a:r>
            <a:endParaRPr sz="700">
              <a:latin typeface="Avenir"/>
              <a:ea typeface="Avenir"/>
              <a:cs typeface="Avenir"/>
              <a:sym typeface="Avenir"/>
            </a:endParaRPr>
          </a:p>
          <a:p>
            <a:pPr indent="0" lvl="0" marL="0" marR="0" rtl="0" algn="l">
              <a:lnSpc>
                <a:spcPct val="115000"/>
              </a:lnSpc>
              <a:spcBef>
                <a:spcPts val="0"/>
              </a:spcBef>
              <a:spcAft>
                <a:spcPts val="0"/>
              </a:spcAft>
              <a:buNone/>
            </a:pPr>
            <a:r>
              <a:rPr lang="en" sz="700" u="sng">
                <a:solidFill>
                  <a:srgbClr val="6498A8"/>
                </a:solidFill>
                <a:latin typeface="Avenir"/>
                <a:ea typeface="Avenir"/>
                <a:cs typeface="Avenir"/>
                <a:sym typeface="Avenir"/>
              </a:rPr>
              <a:t>d_profile</a:t>
            </a:r>
            <a:r>
              <a:rPr lang="en" sz="700">
                <a:solidFill>
                  <a:srgbClr val="6498A8"/>
                </a:solidFill>
                <a:latin typeface="Avenir"/>
                <a:ea typeface="Avenir"/>
                <a:cs typeface="Avenir"/>
                <a:sym typeface="Avenir"/>
              </a:rPr>
              <a:t> </a:t>
            </a:r>
            <a:r>
              <a:rPr lang="en" sz="700">
                <a:latin typeface="Avenir"/>
                <a:ea typeface="Avenir"/>
                <a:cs typeface="Avenir"/>
                <a:sym typeface="Avenir"/>
              </a:rPr>
              <a:t>- a profile describes the demographic and lifestyle traits of a customer in general terms, grouping generally similar customers under a common profile.  Profiles are independent of a customer's </a:t>
            </a:r>
            <a:r>
              <a:rPr lang="en" sz="700">
                <a:latin typeface="Avenir"/>
                <a:ea typeface="Avenir"/>
                <a:cs typeface="Avenir"/>
                <a:sym typeface="Avenir"/>
              </a:rPr>
              <a:t>transaction</a:t>
            </a:r>
            <a:r>
              <a:rPr lang="en" sz="700">
                <a:latin typeface="Avenir"/>
                <a:ea typeface="Avenir"/>
                <a:cs typeface="Avenir"/>
                <a:sym typeface="Avenir"/>
              </a:rPr>
              <a:t> history.  Not all customers have a profile.</a:t>
            </a:r>
            <a:endParaRPr sz="700">
              <a:latin typeface="Avenir"/>
              <a:ea typeface="Avenir"/>
              <a:cs typeface="Avenir"/>
              <a:sym typeface="Avenir"/>
            </a:endParaRPr>
          </a:p>
          <a:p>
            <a:pPr indent="0" lvl="0" marL="0" marR="0" rtl="0" algn="l">
              <a:lnSpc>
                <a:spcPct val="115000"/>
              </a:lnSpc>
              <a:spcBef>
                <a:spcPts val="0"/>
              </a:spcBef>
              <a:spcAft>
                <a:spcPts val="0"/>
              </a:spcAft>
              <a:buNone/>
            </a:pPr>
            <a:r>
              <a:rPr lang="en" sz="700" u="sng">
                <a:solidFill>
                  <a:srgbClr val="6498A8"/>
                </a:solidFill>
                <a:latin typeface="Avenir"/>
                <a:ea typeface="Avenir"/>
                <a:cs typeface="Avenir"/>
                <a:sym typeface="Avenir"/>
              </a:rPr>
              <a:t>d_department</a:t>
            </a:r>
            <a:r>
              <a:rPr lang="en" sz="700">
                <a:latin typeface="Avenir"/>
                <a:ea typeface="Avenir"/>
                <a:cs typeface="Avenir"/>
                <a:sym typeface="Avenir"/>
              </a:rPr>
              <a:t> - departments describe the merchandising hierarchy of products sold by a retailer.  All products have departments.  Departments sometimes classify non-merchandise transactions related to store operations.</a:t>
            </a:r>
            <a:endParaRPr sz="700">
              <a:latin typeface="Avenir"/>
              <a:ea typeface="Avenir"/>
              <a:cs typeface="Avenir"/>
              <a:sym typeface="Avenir"/>
            </a:endParaRPr>
          </a:p>
          <a:p>
            <a:pPr indent="0" lvl="0" marL="0" marR="0" rtl="0" algn="l">
              <a:lnSpc>
                <a:spcPct val="115000"/>
              </a:lnSpc>
              <a:spcBef>
                <a:spcPts val="0"/>
              </a:spcBef>
              <a:spcAft>
                <a:spcPts val="0"/>
              </a:spcAft>
              <a:buNone/>
            </a:pPr>
            <a:r>
              <a:rPr lang="en" sz="700" u="sng">
                <a:solidFill>
                  <a:srgbClr val="6498A8"/>
                </a:solidFill>
                <a:latin typeface="Avenir"/>
                <a:ea typeface="Avenir"/>
                <a:cs typeface="Avenir"/>
                <a:sym typeface="Avenir"/>
              </a:rPr>
              <a:t>d_version</a:t>
            </a:r>
            <a:r>
              <a:rPr lang="en" sz="700">
                <a:latin typeface="Avenir"/>
                <a:ea typeface="Avenir"/>
                <a:cs typeface="Avenir"/>
                <a:sym typeface="Avenir"/>
              </a:rPr>
              <a:t> - versions describe the combination of offer &amp; creative delivered in a marketing communication.</a:t>
            </a:r>
            <a:endParaRPr sz="700">
              <a:latin typeface="Avenir"/>
              <a:ea typeface="Avenir"/>
              <a:cs typeface="Avenir"/>
              <a:sym typeface="Avenir"/>
            </a:endParaRPr>
          </a:p>
        </p:txBody>
      </p:sp>
      <p:sp>
        <p:nvSpPr>
          <p:cNvPr id="1577" name="Google Shape;1577;p90"/>
          <p:cNvSpPr txBox="1"/>
          <p:nvPr/>
        </p:nvSpPr>
        <p:spPr>
          <a:xfrm>
            <a:off x="145600" y="4584425"/>
            <a:ext cx="435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6498A8"/>
                </a:solidFill>
                <a:latin typeface="Avenir"/>
                <a:ea typeface="Avenir"/>
                <a:cs typeface="Avenir"/>
                <a:sym typeface="Avenir"/>
                <a:hlinkClick r:id="rId4">
                  <a:extLst>
                    <a:ext uri="{A12FA001-AC4F-418D-AE19-62706E023703}">
                      <ahyp:hlinkClr val="tx"/>
                    </a:ext>
                  </a:extLst>
                </a:hlinkClick>
              </a:rPr>
              <a:t>https://dbdiagram.io/d/63e02a82296d97641d7e9661</a:t>
            </a:r>
            <a:endParaRPr sz="800">
              <a:solidFill>
                <a:srgbClr val="6498A8"/>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498A8"/>
        </a:solidFill>
      </p:bgPr>
    </p:bg>
    <p:spTree>
      <p:nvGrpSpPr>
        <p:cNvPr id="1581" name="Shape 1581"/>
        <p:cNvGrpSpPr/>
        <p:nvPr/>
      </p:nvGrpSpPr>
      <p:grpSpPr>
        <a:xfrm>
          <a:off x="0" y="0"/>
          <a:ext cx="0" cy="0"/>
          <a:chOff x="0" y="0"/>
          <a:chExt cx="0" cy="0"/>
        </a:xfrm>
      </p:grpSpPr>
      <p:sp>
        <p:nvSpPr>
          <p:cNvPr id="1582" name="Google Shape;1582;p91"/>
          <p:cNvSpPr txBox="1"/>
          <p:nvPr>
            <p:ph idx="2" type="title"/>
          </p:nvPr>
        </p:nvSpPr>
        <p:spPr>
          <a:xfrm>
            <a:off x="228500" y="1125150"/>
            <a:ext cx="8166300" cy="249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chemeClr val="lt1"/>
                </a:solidFill>
                <a:latin typeface="Arial"/>
                <a:ea typeface="Arial"/>
                <a:cs typeface="Arial"/>
                <a:sym typeface="Arial"/>
              </a:rPr>
              <a:t>Section 1 - </a:t>
            </a:r>
            <a:endParaRPr sz="20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3500">
                <a:solidFill>
                  <a:schemeClr val="lt1"/>
                </a:solidFill>
                <a:latin typeface="Arial"/>
                <a:ea typeface="Arial"/>
                <a:cs typeface="Arial"/>
                <a:sym typeface="Arial"/>
              </a:rPr>
              <a:t>Marketing Campaign</a:t>
            </a:r>
            <a:endParaRPr sz="35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3500">
                <a:solidFill>
                  <a:schemeClr val="lt1"/>
                </a:solidFill>
                <a:latin typeface="Arial"/>
                <a:ea typeface="Arial"/>
                <a:cs typeface="Arial"/>
                <a:sym typeface="Arial"/>
              </a:rPr>
              <a:t>-</a:t>
            </a:r>
            <a:endParaRPr sz="35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 sz="1200">
                <a:solidFill>
                  <a:schemeClr val="lt1"/>
                </a:solidFill>
                <a:latin typeface="Arial"/>
                <a:ea typeface="Arial"/>
                <a:cs typeface="Arial"/>
                <a:sym typeface="Arial"/>
              </a:rPr>
              <a:t>* Overall, which version generated better incremental results?</a:t>
            </a:r>
            <a:endParaRPr sz="12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 sz="1200">
                <a:solidFill>
                  <a:schemeClr val="lt1"/>
                </a:solidFill>
                <a:latin typeface="Arial"/>
                <a:ea typeface="Arial"/>
                <a:cs typeface="Arial"/>
                <a:sym typeface="Arial"/>
              </a:rPr>
              <a:t>* Did a particular version perform better for a particular set of customers? If so, what are the marketing implications of this result?</a:t>
            </a:r>
            <a:endParaRPr sz="1200">
              <a:solidFill>
                <a:schemeClr val="lt1"/>
              </a:solidFill>
              <a:latin typeface="Arial"/>
              <a:ea typeface="Arial"/>
              <a:cs typeface="Arial"/>
              <a:sym typeface="Arial"/>
            </a:endParaRPr>
          </a:p>
          <a:p>
            <a:pPr indent="0" lvl="0" marL="0" rtl="0" algn="l">
              <a:lnSpc>
                <a:spcPct val="115000"/>
              </a:lnSpc>
              <a:spcBef>
                <a:spcPts val="0"/>
              </a:spcBef>
              <a:spcAft>
                <a:spcPts val="0"/>
              </a:spcAft>
              <a:buNone/>
            </a:pPr>
            <a:r>
              <a:rPr lang="en" sz="1200">
                <a:solidFill>
                  <a:schemeClr val="lt1"/>
                </a:solidFill>
                <a:latin typeface="Arial"/>
                <a:ea typeface="Arial"/>
                <a:cs typeface="Arial"/>
                <a:sym typeface="Arial"/>
              </a:rPr>
              <a:t>* What changes can be made to this marketing campaign in order to improve future results?</a:t>
            </a:r>
            <a:endParaRPr sz="1200">
              <a:solidFill>
                <a:schemeClr val="lt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lt1"/>
              </a:solidFill>
              <a:latin typeface="Arial"/>
              <a:ea typeface="Arial"/>
              <a:cs typeface="Arial"/>
              <a:sym typeface="Arial"/>
            </a:endParaRPr>
          </a:p>
        </p:txBody>
      </p:sp>
      <p:sp>
        <p:nvSpPr>
          <p:cNvPr id="1583" name="Google Shape;1583;p91"/>
          <p:cNvSpPr/>
          <p:nvPr/>
        </p:nvSpPr>
        <p:spPr>
          <a:xfrm>
            <a:off x="0" y="4457700"/>
            <a:ext cx="8229600" cy="6858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4" name="Google Shape;1584;p91"/>
          <p:cNvPicPr preferRelativeResize="0"/>
          <p:nvPr/>
        </p:nvPicPr>
        <p:blipFill rotWithShape="1">
          <a:blip r:embed="rId3">
            <a:alphaModFix/>
          </a:blip>
          <a:srcRect b="35859" l="0" r="0" t="33339"/>
          <a:stretch/>
        </p:blipFill>
        <p:spPr>
          <a:xfrm>
            <a:off x="126475" y="4661900"/>
            <a:ext cx="900550" cy="277375"/>
          </a:xfrm>
          <a:prstGeom prst="rect">
            <a:avLst/>
          </a:prstGeom>
          <a:noFill/>
          <a:ln>
            <a:noFill/>
          </a:ln>
        </p:spPr>
      </p:pic>
      <p:sp>
        <p:nvSpPr>
          <p:cNvPr id="1585" name="Google Shape;1585;p91"/>
          <p:cNvSpPr/>
          <p:nvPr/>
        </p:nvSpPr>
        <p:spPr>
          <a:xfrm>
            <a:off x="8189700" y="4686300"/>
            <a:ext cx="2706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1"/>
          <p:cNvSpPr/>
          <p:nvPr/>
        </p:nvSpPr>
        <p:spPr>
          <a:xfrm>
            <a:off x="8460300" y="44577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1"/>
          <p:cNvSpPr/>
          <p:nvPr/>
        </p:nvSpPr>
        <p:spPr>
          <a:xfrm>
            <a:off x="84603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1"/>
          <p:cNvSpPr/>
          <p:nvPr/>
        </p:nvSpPr>
        <p:spPr>
          <a:xfrm>
            <a:off x="8921700" y="49149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1"/>
          <p:cNvSpPr/>
          <p:nvPr/>
        </p:nvSpPr>
        <p:spPr>
          <a:xfrm>
            <a:off x="8691000" y="4686300"/>
            <a:ext cx="230700" cy="228600"/>
          </a:xfrm>
          <a:prstGeom prst="rect">
            <a:avLst/>
          </a:prstGeom>
          <a:solidFill>
            <a:srgbClr val="000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1"/>
          <p:cNvSpPr/>
          <p:nvPr/>
        </p:nvSpPr>
        <p:spPr>
          <a:xfrm>
            <a:off x="692100" y="228600"/>
            <a:ext cx="2706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1"/>
          <p:cNvSpPr/>
          <p:nvPr/>
        </p:nvSpPr>
        <p:spPr>
          <a:xfrm>
            <a:off x="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1"/>
          <p:cNvSpPr/>
          <p:nvPr/>
        </p:nvSpPr>
        <p:spPr>
          <a:xfrm>
            <a:off x="461400" y="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1"/>
          <p:cNvSpPr/>
          <p:nvPr/>
        </p:nvSpPr>
        <p:spPr>
          <a:xfrm>
            <a:off x="461400" y="4572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1"/>
          <p:cNvSpPr/>
          <p:nvPr/>
        </p:nvSpPr>
        <p:spPr>
          <a:xfrm>
            <a:off x="230700" y="228600"/>
            <a:ext cx="230700" cy="22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1"/>
          <p:cNvSpPr/>
          <p:nvPr/>
        </p:nvSpPr>
        <p:spPr>
          <a:xfrm>
            <a:off x="922800" y="0"/>
            <a:ext cx="8229600" cy="68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1"/>
          <p:cNvSpPr/>
          <p:nvPr/>
        </p:nvSpPr>
        <p:spPr>
          <a:xfrm>
            <a:off x="126475" y="773625"/>
            <a:ext cx="1022400" cy="263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hlink"/>
                </a:solidFill>
                <a:uFill>
                  <a:noFill/>
                </a:uFill>
                <a:latin typeface="Avenir"/>
                <a:ea typeface="Avenir"/>
                <a:cs typeface="Avenir"/>
                <a:sym typeface="Avenir"/>
                <a:hlinkClick action="ppaction://hlinksldjump" r:id="rId4"/>
              </a:rPr>
              <a:t>Back to content</a:t>
            </a:r>
            <a:endParaRPr b="1" sz="800">
              <a:solidFill>
                <a:srgbClr val="6498A8"/>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92"/>
          <p:cNvSpPr/>
          <p:nvPr/>
        </p:nvSpPr>
        <p:spPr>
          <a:xfrm>
            <a:off x="155488" y="827700"/>
            <a:ext cx="5200200" cy="3682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2"/>
          <p:cNvSpPr/>
          <p:nvPr/>
        </p:nvSpPr>
        <p:spPr>
          <a:xfrm>
            <a:off x="5357513" y="827700"/>
            <a:ext cx="3618300" cy="3682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2"/>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Overall, which version generated better incremental results?</a:t>
            </a:r>
            <a:endParaRPr>
              <a:solidFill>
                <a:srgbClr val="6498A8"/>
              </a:solidFill>
              <a:latin typeface="Avenir"/>
              <a:ea typeface="Avenir"/>
              <a:cs typeface="Avenir"/>
              <a:sym typeface="Avenir"/>
            </a:endParaRPr>
          </a:p>
        </p:txBody>
      </p:sp>
      <p:pic>
        <p:nvPicPr>
          <p:cNvPr id="1604" name="Google Shape;1604;p92"/>
          <p:cNvPicPr preferRelativeResize="0"/>
          <p:nvPr/>
        </p:nvPicPr>
        <p:blipFill>
          <a:blip r:embed="rId3">
            <a:alphaModFix/>
          </a:blip>
          <a:stretch>
            <a:fillRect/>
          </a:stretch>
        </p:blipFill>
        <p:spPr>
          <a:xfrm>
            <a:off x="725673" y="1224712"/>
            <a:ext cx="1907341" cy="1165600"/>
          </a:xfrm>
          <a:prstGeom prst="rect">
            <a:avLst/>
          </a:prstGeom>
          <a:noFill/>
          <a:ln>
            <a:noFill/>
          </a:ln>
        </p:spPr>
      </p:pic>
      <p:pic>
        <p:nvPicPr>
          <p:cNvPr id="1605" name="Google Shape;1605;p92"/>
          <p:cNvPicPr preferRelativeResize="0"/>
          <p:nvPr/>
        </p:nvPicPr>
        <p:blipFill>
          <a:blip r:embed="rId4">
            <a:alphaModFix/>
          </a:blip>
          <a:stretch>
            <a:fillRect/>
          </a:stretch>
        </p:blipFill>
        <p:spPr>
          <a:xfrm>
            <a:off x="2791476" y="1227787"/>
            <a:ext cx="1907351" cy="1159454"/>
          </a:xfrm>
          <a:prstGeom prst="rect">
            <a:avLst/>
          </a:prstGeom>
          <a:noFill/>
          <a:ln>
            <a:noFill/>
          </a:ln>
        </p:spPr>
      </p:pic>
      <p:sp>
        <p:nvSpPr>
          <p:cNvPr id="1606" name="Google Shape;1606;p92"/>
          <p:cNvSpPr/>
          <p:nvPr/>
        </p:nvSpPr>
        <p:spPr>
          <a:xfrm>
            <a:off x="961438" y="1031875"/>
            <a:ext cx="1435800" cy="211200"/>
          </a:xfrm>
          <a:prstGeom prst="roundRect">
            <a:avLst>
              <a:gd fmla="val 50000" name="adj"/>
            </a:avLst>
          </a:prstGeom>
          <a:solidFill>
            <a:srgbClr val="6498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Avenir"/>
                <a:ea typeface="Avenir"/>
                <a:cs typeface="Avenir"/>
                <a:sym typeface="Avenir"/>
              </a:rPr>
              <a:t>Version A</a:t>
            </a:r>
            <a:endParaRPr sz="1200">
              <a:solidFill>
                <a:schemeClr val="accent5"/>
              </a:solidFill>
              <a:latin typeface="Avenir"/>
              <a:ea typeface="Avenir"/>
              <a:cs typeface="Avenir"/>
              <a:sym typeface="Avenir"/>
            </a:endParaRPr>
          </a:p>
        </p:txBody>
      </p:sp>
      <p:sp>
        <p:nvSpPr>
          <p:cNvPr id="1607" name="Google Shape;1607;p92"/>
          <p:cNvSpPr/>
          <p:nvPr/>
        </p:nvSpPr>
        <p:spPr>
          <a:xfrm>
            <a:off x="3027250" y="1031875"/>
            <a:ext cx="1435800" cy="211200"/>
          </a:xfrm>
          <a:prstGeom prst="roundRect">
            <a:avLst>
              <a:gd fmla="val 50000" name="adj"/>
            </a:avLst>
          </a:prstGeom>
          <a:solidFill>
            <a:srgbClr val="6498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Avenir"/>
                <a:ea typeface="Avenir"/>
                <a:cs typeface="Avenir"/>
                <a:sym typeface="Avenir"/>
              </a:rPr>
              <a:t>Version B</a:t>
            </a:r>
            <a:endParaRPr sz="1200">
              <a:solidFill>
                <a:schemeClr val="accent5"/>
              </a:solidFill>
              <a:latin typeface="Avenir"/>
              <a:ea typeface="Avenir"/>
              <a:cs typeface="Avenir"/>
              <a:sym typeface="Avenir"/>
            </a:endParaRPr>
          </a:p>
        </p:txBody>
      </p:sp>
      <p:sp>
        <p:nvSpPr>
          <p:cNvPr id="1608" name="Google Shape;1608;p92"/>
          <p:cNvSpPr txBox="1"/>
          <p:nvPr/>
        </p:nvSpPr>
        <p:spPr>
          <a:xfrm>
            <a:off x="5930625" y="2794475"/>
            <a:ext cx="2869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The version that had the greater result was </a:t>
            </a:r>
            <a:r>
              <a:rPr b="1" lang="en" sz="1000" u="sng">
                <a:solidFill>
                  <a:srgbClr val="6498A8"/>
                </a:solidFill>
                <a:latin typeface="Avenir"/>
                <a:ea typeface="Avenir"/>
                <a:cs typeface="Avenir"/>
                <a:sym typeface="Avenir"/>
              </a:rPr>
              <a:t>version B</a:t>
            </a:r>
            <a:r>
              <a:rPr lang="en" sz="1000">
                <a:solidFill>
                  <a:schemeClr val="dk1"/>
                </a:solidFill>
                <a:latin typeface="Avenir"/>
                <a:ea typeface="Avenir"/>
                <a:cs typeface="Avenir"/>
                <a:sym typeface="Avenir"/>
              </a:rPr>
              <a:t>, because comparing both experimental and control groups, experimental group for creative version B responded positively and thus, had an increased in the avg ticket, different from version A group.</a:t>
            </a:r>
            <a:endParaRPr i="0" sz="1000" u="none" cap="none" strike="noStrike">
              <a:solidFill>
                <a:schemeClr val="dk1"/>
              </a:solidFill>
              <a:latin typeface="Avenir"/>
              <a:ea typeface="Avenir"/>
              <a:cs typeface="Avenir"/>
              <a:sym typeface="Avenir"/>
            </a:endParaRPr>
          </a:p>
        </p:txBody>
      </p:sp>
      <p:graphicFrame>
        <p:nvGraphicFramePr>
          <p:cNvPr id="1609" name="Google Shape;1609;p92"/>
          <p:cNvGraphicFramePr/>
          <p:nvPr/>
        </p:nvGraphicFramePr>
        <p:xfrm>
          <a:off x="363425" y="2526225"/>
          <a:ext cx="3000000" cy="3000000"/>
        </p:xfrm>
        <a:graphic>
          <a:graphicData uri="http://schemas.openxmlformats.org/drawingml/2006/table">
            <a:tbl>
              <a:tblPr>
                <a:noFill/>
                <a:tableStyleId>{CD51113D-41E4-4B8B-8D19-8278B5B190AB}</a:tableStyleId>
              </a:tblPr>
              <a:tblGrid>
                <a:gridCol w="963600"/>
                <a:gridCol w="777800"/>
                <a:gridCol w="528200"/>
                <a:gridCol w="777825"/>
                <a:gridCol w="435325"/>
                <a:gridCol w="696550"/>
              </a:tblGrid>
              <a:tr h="251450">
                <a:tc>
                  <a:txBody>
                    <a:bodyPr/>
                    <a:lstStyle/>
                    <a:p>
                      <a:pPr indent="0" lvl="0" marL="0" rtl="0" algn="l">
                        <a:spcBef>
                          <a:spcPts val="0"/>
                        </a:spcBef>
                        <a:spcAft>
                          <a:spcPts val="0"/>
                        </a:spcAft>
                        <a:buNone/>
                      </a:pPr>
                      <a:r>
                        <a:t/>
                      </a:r>
                      <a:endParaRPr/>
                    </a:p>
                  </a:txBody>
                  <a:tcPr marT="19050" marB="19050" marR="28575" marL="28575" anchor="ctr"/>
                </a:tc>
                <a:tc>
                  <a:txBody>
                    <a:bodyPr/>
                    <a:lstStyle/>
                    <a:p>
                      <a:pPr indent="0" lvl="0" marL="0" rtl="0" algn="ctr">
                        <a:lnSpc>
                          <a:spcPct val="115000"/>
                        </a:lnSpc>
                        <a:spcBef>
                          <a:spcPts val="0"/>
                        </a:spcBef>
                        <a:spcAft>
                          <a:spcPts val="0"/>
                        </a:spcAft>
                        <a:buNone/>
                      </a:pPr>
                      <a:r>
                        <a:rPr b="1" lang="en" sz="1000">
                          <a:solidFill>
                            <a:srgbClr val="6498A8"/>
                          </a:solidFill>
                          <a:latin typeface="Avenir"/>
                          <a:ea typeface="Avenir"/>
                          <a:cs typeface="Avenir"/>
                          <a:sym typeface="Avenir"/>
                        </a:rPr>
                        <a:t>Version A</a:t>
                      </a:r>
                      <a:endParaRPr b="1" sz="10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b="1"/>
                    </a:p>
                  </a:txBody>
                  <a:tcPr marT="19050" marB="19050" marR="28575" marL="28575" anchor="ctr"/>
                </a:tc>
                <a:tc>
                  <a:txBody>
                    <a:bodyPr/>
                    <a:lstStyle/>
                    <a:p>
                      <a:pPr indent="0" lvl="0" marL="0" rtl="0" algn="ctr">
                        <a:lnSpc>
                          <a:spcPct val="115000"/>
                        </a:lnSpc>
                        <a:spcBef>
                          <a:spcPts val="0"/>
                        </a:spcBef>
                        <a:spcAft>
                          <a:spcPts val="0"/>
                        </a:spcAft>
                        <a:buNone/>
                      </a:pPr>
                      <a:r>
                        <a:rPr b="1" lang="en" sz="1000">
                          <a:solidFill>
                            <a:srgbClr val="6498A8"/>
                          </a:solidFill>
                          <a:latin typeface="Avenir"/>
                          <a:ea typeface="Avenir"/>
                          <a:cs typeface="Avenir"/>
                          <a:sym typeface="Avenir"/>
                        </a:rPr>
                        <a:t>Version B</a:t>
                      </a:r>
                      <a:endParaRPr b="1" sz="10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b="1"/>
                    </a:p>
                  </a:txBody>
                  <a:tcPr marT="19050" marB="19050" marR="28575" marL="28575" anchor="ctr"/>
                </a:tc>
                <a:tc>
                  <a:txBody>
                    <a:bodyPr/>
                    <a:lstStyle/>
                    <a:p>
                      <a:pPr indent="0" lvl="0" marL="0" rtl="0" algn="ctr">
                        <a:lnSpc>
                          <a:spcPct val="115000"/>
                        </a:lnSpc>
                        <a:spcBef>
                          <a:spcPts val="0"/>
                        </a:spcBef>
                        <a:spcAft>
                          <a:spcPts val="0"/>
                        </a:spcAft>
                        <a:buNone/>
                      </a:pPr>
                      <a:r>
                        <a:rPr b="1" lang="en" sz="1000">
                          <a:solidFill>
                            <a:srgbClr val="6498A8"/>
                          </a:solidFill>
                          <a:latin typeface="Avenir"/>
                          <a:ea typeface="Avenir"/>
                          <a:cs typeface="Avenir"/>
                          <a:sym typeface="Avenir"/>
                        </a:rPr>
                        <a:t>Total</a:t>
                      </a:r>
                      <a:endParaRPr b="1" sz="10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Total group size</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4003</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4231</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5.70%</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8234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Control size</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357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364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1.96%</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721</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Experimental size</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3646</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3867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6.06%</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7513</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Share of mailed</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91.08%</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91.40%</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0.35%</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91.24%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Total sales</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$472,283</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4.25%</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$453,028</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$925,311</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190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Average ticket</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$117.98</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10.19%</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$107.07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$112.38</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bl>
          </a:graphicData>
        </a:graphic>
      </p:graphicFrame>
      <p:sp>
        <p:nvSpPr>
          <p:cNvPr id="1610" name="Google Shape;1610;p92"/>
          <p:cNvSpPr/>
          <p:nvPr/>
        </p:nvSpPr>
        <p:spPr>
          <a:xfrm>
            <a:off x="5355613" y="827700"/>
            <a:ext cx="485400" cy="3682500"/>
          </a:xfrm>
          <a:prstGeom prst="homePlate">
            <a:avLst>
              <a:gd fmla="val 50000" name="adj"/>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11" name="Google Shape;1611;p92"/>
          <p:cNvGraphicFramePr/>
          <p:nvPr/>
        </p:nvGraphicFramePr>
        <p:xfrm>
          <a:off x="5930650" y="1430838"/>
          <a:ext cx="3000000" cy="3000000"/>
        </p:xfrm>
        <a:graphic>
          <a:graphicData uri="http://schemas.openxmlformats.org/drawingml/2006/table">
            <a:tbl>
              <a:tblPr>
                <a:noFill/>
                <a:tableStyleId>{CD51113D-41E4-4B8B-8D19-8278B5B190AB}</a:tableStyleId>
              </a:tblPr>
              <a:tblGrid>
                <a:gridCol w="691250"/>
                <a:gridCol w="751050"/>
                <a:gridCol w="751050"/>
                <a:gridCol w="676100"/>
              </a:tblGrid>
              <a:tr h="200025">
                <a:tc rowSpan="2">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version</a:t>
                      </a:r>
                      <a:endParaRPr b="1" sz="9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control</a:t>
                      </a:r>
                      <a:endParaRPr b="1" sz="9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experimental</a:t>
                      </a:r>
                      <a:endParaRPr b="1" sz="900">
                        <a:solidFill>
                          <a:srgbClr val="6498A8"/>
                        </a:solidFill>
                        <a:latin typeface="Avenir"/>
                        <a:ea typeface="Avenir"/>
                        <a:cs typeface="Avenir"/>
                        <a:sym typeface="Avenir"/>
                      </a:endParaRPr>
                    </a:p>
                  </a:txBody>
                  <a:tcPr marT="19050" marB="19050" marR="28575" marL="28575" anchor="ctr">
                    <a:solidFill>
                      <a:srgbClr val="FFFFFF"/>
                    </a:solidFill>
                  </a:tcPr>
                </a:tc>
                <a:tc rowSpan="2">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Increase</a:t>
                      </a:r>
                      <a:endParaRPr b="1" sz="900">
                        <a:solidFill>
                          <a:srgbClr val="6498A8"/>
                        </a:solidFill>
                        <a:latin typeface="Avenir"/>
                        <a:ea typeface="Avenir"/>
                        <a:cs typeface="Avenir"/>
                        <a:sym typeface="Avenir"/>
                      </a:endParaRPr>
                    </a:p>
                  </a:txBody>
                  <a:tcPr marT="19050" marB="19050" marR="28575" marL="28575" anchor="ctr">
                    <a:solidFill>
                      <a:srgbClr val="FFFFFF"/>
                    </a:solidFill>
                  </a:tcPr>
                </a:tc>
              </a:tr>
              <a:tr h="219075">
                <a:tc vMerge="1"/>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avg ticket</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avg ticket</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vMerge="1"/>
              </a:tr>
              <a:tr h="2190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A</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$118.14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$117.97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en" sz="900">
                          <a:solidFill>
                            <a:srgbClr val="CC0000"/>
                          </a:solidFill>
                          <a:latin typeface="Avenir"/>
                          <a:ea typeface="Avenir"/>
                          <a:cs typeface="Avenir"/>
                          <a:sym typeface="Avenir"/>
                        </a:rPr>
                        <a:t>-0.15%</a:t>
                      </a:r>
                      <a:endParaRPr sz="900">
                        <a:solidFill>
                          <a:srgbClr val="CC0000"/>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B cap="flat" cmpd="sng" w="28575">
                      <a:solidFill>
                        <a:srgbClr val="FFFFFF"/>
                      </a:solidFill>
                      <a:prstDash val="solid"/>
                      <a:round/>
                      <a:headEnd len="sm" w="sm" type="none"/>
                      <a:tailEnd len="sm" w="sm" type="none"/>
                    </a:lnB>
                    <a:solidFill>
                      <a:srgbClr val="EFEFEF"/>
                    </a:solidFill>
                  </a:tcPr>
                </a:tc>
              </a:tr>
              <a:tr h="2571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B</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b="1" lang="en" sz="1100">
                          <a:latin typeface="Avenir"/>
                          <a:ea typeface="Avenir"/>
                          <a:cs typeface="Avenir"/>
                          <a:sym typeface="Avenir"/>
                        </a:rPr>
                        <a:t>$105.71</a:t>
                      </a:r>
                      <a:endParaRPr b="1" sz="11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b="1" lang="en" sz="1100">
                          <a:latin typeface="Avenir"/>
                          <a:ea typeface="Avenir"/>
                          <a:cs typeface="Avenir"/>
                          <a:sym typeface="Avenir"/>
                        </a:rPr>
                        <a:t>$107.20</a:t>
                      </a:r>
                      <a:endParaRPr b="1" sz="11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b="1" lang="en" sz="1100">
                          <a:solidFill>
                            <a:srgbClr val="38761D"/>
                          </a:solidFill>
                          <a:latin typeface="Avenir"/>
                          <a:ea typeface="Avenir"/>
                          <a:cs typeface="Avenir"/>
                          <a:sym typeface="Avenir"/>
                        </a:rPr>
                        <a:t>1.41%</a:t>
                      </a:r>
                      <a:endParaRPr b="1" sz="1100">
                        <a:solidFill>
                          <a:srgbClr val="38761D"/>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191575">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Total</a:t>
                      </a:r>
                      <a:endParaRPr sz="800">
                        <a:latin typeface="Avenir"/>
                        <a:ea typeface="Avenir"/>
                        <a:cs typeface="Avenir"/>
                        <a:sym typeface="Avenir"/>
                      </a:endParaRPr>
                    </a:p>
                  </a:txBody>
                  <a:tcPr marT="19050" marB="19050" marR="28575" marL="28575" anchor="ct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$111.87</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$112.43</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0.50%</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r>
            </a:tbl>
          </a:graphicData>
        </a:graphic>
      </p:graphicFrame>
      <p:sp>
        <p:nvSpPr>
          <p:cNvPr id="1612" name="Google Shape;1612;p92"/>
          <p:cNvSpPr txBox="1"/>
          <p:nvPr/>
        </p:nvSpPr>
        <p:spPr>
          <a:xfrm rot="-5400000">
            <a:off x="4492000" y="2329050"/>
            <a:ext cx="2027100" cy="4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81371"/>
                </a:solidFill>
                <a:latin typeface="Avenir"/>
                <a:ea typeface="Avenir"/>
                <a:cs typeface="Avenir"/>
                <a:sym typeface="Avenir"/>
              </a:rPr>
              <a:t>However…</a:t>
            </a:r>
            <a:endParaRPr b="1">
              <a:solidFill>
                <a:srgbClr val="081371"/>
              </a:solidFill>
              <a:latin typeface="Avenir"/>
              <a:ea typeface="Avenir"/>
              <a:cs typeface="Avenir"/>
              <a:sym typeface="Avenir"/>
            </a:endParaRPr>
          </a:p>
        </p:txBody>
      </p:sp>
      <p:sp>
        <p:nvSpPr>
          <p:cNvPr id="1613" name="Google Shape;1613;p92"/>
          <p:cNvSpPr txBox="1"/>
          <p:nvPr/>
        </p:nvSpPr>
        <p:spPr>
          <a:xfrm>
            <a:off x="4698825" y="2019450"/>
            <a:ext cx="640500" cy="1299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800">
                <a:solidFill>
                  <a:schemeClr val="dk1"/>
                </a:solidFill>
                <a:latin typeface="Avenir"/>
                <a:ea typeface="Avenir"/>
                <a:cs typeface="Avenir"/>
                <a:sym typeface="Avenir"/>
              </a:rPr>
              <a:t>At the first sight, it is easy to say that version A beat version B</a:t>
            </a:r>
            <a:endParaRPr i="0" sz="800" u="none" cap="none" strike="noStrike">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93"/>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Overall, which version generated better incremental results?</a:t>
            </a:r>
            <a:endParaRPr>
              <a:solidFill>
                <a:srgbClr val="6498A8"/>
              </a:solidFill>
              <a:latin typeface="Avenir"/>
              <a:ea typeface="Avenir"/>
              <a:cs typeface="Avenir"/>
              <a:sym typeface="Avenir"/>
            </a:endParaRPr>
          </a:p>
        </p:txBody>
      </p:sp>
      <p:sp>
        <p:nvSpPr>
          <p:cNvPr id="1619" name="Google Shape;1619;p93"/>
          <p:cNvSpPr txBox="1"/>
          <p:nvPr/>
        </p:nvSpPr>
        <p:spPr>
          <a:xfrm>
            <a:off x="224650" y="1051150"/>
            <a:ext cx="86820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There is an explanation for the </a:t>
            </a:r>
            <a:r>
              <a:rPr lang="en" sz="1000">
                <a:solidFill>
                  <a:schemeClr val="dk1"/>
                </a:solidFill>
                <a:latin typeface="Avenir"/>
                <a:ea typeface="Avenir"/>
                <a:cs typeface="Avenir"/>
                <a:sym typeface="Avenir"/>
              </a:rPr>
              <a:t>greater</a:t>
            </a:r>
            <a:r>
              <a:rPr lang="en" sz="1000">
                <a:solidFill>
                  <a:schemeClr val="dk1"/>
                </a:solidFill>
                <a:latin typeface="Avenir"/>
                <a:ea typeface="Avenir"/>
                <a:cs typeface="Avenir"/>
                <a:sym typeface="Avenir"/>
              </a:rPr>
              <a:t> avg ticket for A version group, that is only possible to see if we dig in how the versions were </a:t>
            </a:r>
            <a:r>
              <a:rPr lang="en" sz="1000">
                <a:solidFill>
                  <a:schemeClr val="dk1"/>
                </a:solidFill>
                <a:latin typeface="Avenir"/>
                <a:ea typeface="Avenir"/>
                <a:cs typeface="Avenir"/>
                <a:sym typeface="Avenir"/>
              </a:rPr>
              <a:t>distributed</a:t>
            </a:r>
            <a:r>
              <a:rPr lang="en" sz="1000">
                <a:solidFill>
                  <a:schemeClr val="dk1"/>
                </a:solidFill>
                <a:latin typeface="Avenir"/>
                <a:ea typeface="Avenir"/>
                <a:cs typeface="Avenir"/>
                <a:sym typeface="Avenir"/>
              </a:rPr>
              <a:t> across customer segments and profiles.</a:t>
            </a:r>
            <a:endParaRPr i="0" sz="1000" u="none" cap="none" strike="noStrike">
              <a:solidFill>
                <a:schemeClr val="dk1"/>
              </a:solidFill>
              <a:latin typeface="Avenir"/>
              <a:ea typeface="Avenir"/>
              <a:cs typeface="Avenir"/>
              <a:sym typeface="Avenir"/>
            </a:endParaRPr>
          </a:p>
        </p:txBody>
      </p:sp>
      <p:sp>
        <p:nvSpPr>
          <p:cNvPr id="1620" name="Google Shape;1620;p93"/>
          <p:cNvSpPr txBox="1"/>
          <p:nvPr>
            <p:ph type="title"/>
          </p:nvPr>
        </p:nvSpPr>
        <p:spPr>
          <a:xfrm>
            <a:off x="231000" y="6000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sz="2000">
                <a:solidFill>
                  <a:srgbClr val="081371"/>
                </a:solidFill>
                <a:latin typeface="Avenir"/>
                <a:ea typeface="Avenir"/>
                <a:cs typeface="Avenir"/>
                <a:sym typeface="Avenir"/>
              </a:rPr>
              <a:t>Why did version A have a higher avg ticket than version B</a:t>
            </a:r>
            <a:r>
              <a:rPr lang="en" sz="2000">
                <a:solidFill>
                  <a:srgbClr val="081371"/>
                </a:solidFill>
                <a:latin typeface="Avenir"/>
                <a:ea typeface="Avenir"/>
                <a:cs typeface="Avenir"/>
                <a:sym typeface="Avenir"/>
              </a:rPr>
              <a:t>?</a:t>
            </a:r>
            <a:endParaRPr sz="2000">
              <a:solidFill>
                <a:srgbClr val="081371"/>
              </a:solidFill>
              <a:latin typeface="Avenir"/>
              <a:ea typeface="Avenir"/>
              <a:cs typeface="Avenir"/>
              <a:sym typeface="Avenir"/>
            </a:endParaRPr>
          </a:p>
        </p:txBody>
      </p:sp>
      <p:graphicFrame>
        <p:nvGraphicFramePr>
          <p:cNvPr id="1621" name="Google Shape;1621;p93"/>
          <p:cNvGraphicFramePr/>
          <p:nvPr/>
        </p:nvGraphicFramePr>
        <p:xfrm>
          <a:off x="1152288" y="1617725"/>
          <a:ext cx="3000000" cy="3000000"/>
        </p:xfrm>
        <a:graphic>
          <a:graphicData uri="http://schemas.openxmlformats.org/drawingml/2006/table">
            <a:tbl>
              <a:tblPr>
                <a:noFill/>
                <a:tableStyleId>{CD51113D-41E4-4B8B-8D19-8278B5B190AB}</a:tableStyleId>
              </a:tblPr>
              <a:tblGrid>
                <a:gridCol w="679975"/>
                <a:gridCol w="799950"/>
                <a:gridCol w="895950"/>
                <a:gridCol w="799950"/>
                <a:gridCol w="799950"/>
              </a:tblGrid>
              <a:tr h="371475">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version</a:t>
                      </a:r>
                      <a:endParaRPr b="1" sz="9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customer qty</a:t>
                      </a:r>
                      <a:endParaRPr b="1" sz="9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control</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customer qty</a:t>
                      </a:r>
                      <a:endParaRPr b="1" sz="9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experimental</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share</a:t>
                      </a:r>
                      <a:endParaRPr b="1" sz="9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control</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share</a:t>
                      </a:r>
                      <a:endParaRPr b="1" sz="9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experimental</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r>
              <a:tr h="219075">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A</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357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3646</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8.92%</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91.08%</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19075">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B</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364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3867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8.60%</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91.40%</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00025">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Total</a:t>
                      </a:r>
                      <a:endParaRPr sz="800">
                        <a:latin typeface="Avenir"/>
                        <a:ea typeface="Avenir"/>
                        <a:cs typeface="Avenir"/>
                        <a:sym typeface="Avenir"/>
                      </a:endParaRPr>
                    </a:p>
                  </a:txBody>
                  <a:tcPr marT="19050" marB="19050" marR="28575" marL="28575" anchor="ct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721</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7513</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8.76%</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91.24%</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r>
            </a:tbl>
          </a:graphicData>
        </a:graphic>
      </p:graphicFrame>
      <p:graphicFrame>
        <p:nvGraphicFramePr>
          <p:cNvPr id="1622" name="Google Shape;1622;p93"/>
          <p:cNvGraphicFramePr/>
          <p:nvPr/>
        </p:nvGraphicFramePr>
        <p:xfrm>
          <a:off x="5940763" y="3169600"/>
          <a:ext cx="3000000" cy="3000000"/>
        </p:xfrm>
        <a:graphic>
          <a:graphicData uri="http://schemas.openxmlformats.org/drawingml/2006/table">
            <a:tbl>
              <a:tblPr>
                <a:noFill/>
                <a:tableStyleId>{CD51113D-41E4-4B8B-8D19-8278B5B190AB}</a:tableStyleId>
              </a:tblPr>
              <a:tblGrid>
                <a:gridCol w="1190625"/>
                <a:gridCol w="952500"/>
              </a:tblGrid>
              <a:tr h="409575">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segment</a:t>
                      </a:r>
                      <a:endParaRPr b="1" sz="9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description</a:t>
                      </a:r>
                      <a:endParaRPr b="1" sz="9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average</a:t>
                      </a:r>
                      <a:endParaRPr b="1" sz="9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ticket</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r>
              <a:tr h="2190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Power Shoppers</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$216.34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190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New Customers</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$78.57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190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Infrequent Customers</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$74.11</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190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Elite Customers</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$160.99</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190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Core Customers</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$104.80</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bl>
          </a:graphicData>
        </a:graphic>
      </p:graphicFrame>
      <p:graphicFrame>
        <p:nvGraphicFramePr>
          <p:cNvPr id="1623" name="Google Shape;1623;p93"/>
          <p:cNvGraphicFramePr/>
          <p:nvPr/>
        </p:nvGraphicFramePr>
        <p:xfrm>
          <a:off x="1152288" y="3150475"/>
          <a:ext cx="3000000" cy="3000000"/>
        </p:xfrm>
        <a:graphic>
          <a:graphicData uri="http://schemas.openxmlformats.org/drawingml/2006/table">
            <a:tbl>
              <a:tblPr>
                <a:noFill/>
                <a:tableStyleId>{CD51113D-41E4-4B8B-8D19-8278B5B190AB}</a:tableStyleId>
              </a:tblPr>
              <a:tblGrid>
                <a:gridCol w="1089025"/>
                <a:gridCol w="889450"/>
                <a:gridCol w="1055175"/>
                <a:gridCol w="942125"/>
              </a:tblGrid>
              <a:tr h="215950">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segment</a:t>
                      </a:r>
                      <a:endParaRPr b="1" sz="9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description</a:t>
                      </a:r>
                      <a:endParaRPr b="1" sz="9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customer qty</a:t>
                      </a:r>
                      <a:endParaRPr b="1" sz="9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version A</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customer qty</a:t>
                      </a:r>
                      <a:endParaRPr b="1" sz="9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version B</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900">
                          <a:solidFill>
                            <a:srgbClr val="6498A8"/>
                          </a:solidFill>
                          <a:latin typeface="Avenir"/>
                          <a:ea typeface="Avenir"/>
                          <a:cs typeface="Avenir"/>
                          <a:sym typeface="Avenir"/>
                        </a:rPr>
                        <a:t>B over A</a:t>
                      </a:r>
                      <a:endParaRPr b="1" sz="9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r>
              <a:tr h="1193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Core Customers</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lnB cap="flat" cmpd="sng" w="28575">
                      <a:solidFill>
                        <a:schemeClr val="accent5"/>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1377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1485</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51.89%</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119350">
                <a:tc>
                  <a:txBody>
                    <a:bodyPr/>
                    <a:lstStyle/>
                    <a:p>
                      <a:pPr indent="0" lvl="0" marL="0" rtl="0" algn="l">
                        <a:lnSpc>
                          <a:spcPct val="115000"/>
                        </a:lnSpc>
                        <a:spcBef>
                          <a:spcPts val="0"/>
                        </a:spcBef>
                        <a:spcAft>
                          <a:spcPts val="0"/>
                        </a:spcAft>
                        <a:buNone/>
                      </a:pPr>
                      <a:r>
                        <a:rPr lang="en" sz="800">
                          <a:solidFill>
                            <a:srgbClr val="FFFFFF"/>
                          </a:solidFill>
                          <a:latin typeface="Avenir"/>
                          <a:ea typeface="Avenir"/>
                          <a:cs typeface="Avenir"/>
                          <a:sym typeface="Avenir"/>
                        </a:rPr>
                        <a:t>Elite Customers</a:t>
                      </a:r>
                      <a:endParaRPr sz="800">
                        <a:solidFill>
                          <a:srgbClr val="FFFFFF"/>
                        </a:solidFill>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739</a:t>
                      </a:r>
                      <a:endParaRPr sz="9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269</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solidFill>
                            <a:srgbClr val="FFFFFF"/>
                          </a:solidFill>
                          <a:latin typeface="Avenir"/>
                          <a:ea typeface="Avenir"/>
                          <a:cs typeface="Avenir"/>
                          <a:sym typeface="Avenir"/>
                        </a:rPr>
                        <a:t>26.69%</a:t>
                      </a:r>
                      <a:endParaRPr sz="9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06666"/>
                    </a:solidFill>
                  </a:tcPr>
                </a:tc>
              </a:tr>
              <a:tr h="141175">
                <a:tc>
                  <a:txBody>
                    <a:bodyPr/>
                    <a:lstStyle/>
                    <a:p>
                      <a:pPr indent="0" lvl="0" marL="0" rtl="0" algn="l">
                        <a:lnSpc>
                          <a:spcPct val="115000"/>
                        </a:lnSpc>
                        <a:spcBef>
                          <a:spcPts val="0"/>
                        </a:spcBef>
                        <a:spcAft>
                          <a:spcPts val="0"/>
                        </a:spcAft>
                        <a:buNone/>
                      </a:pPr>
                      <a:r>
                        <a:rPr lang="en" sz="800">
                          <a:solidFill>
                            <a:srgbClr val="FFFFFF"/>
                          </a:solidFill>
                          <a:latin typeface="Avenir"/>
                          <a:ea typeface="Avenir"/>
                          <a:cs typeface="Avenir"/>
                          <a:sym typeface="Avenir"/>
                        </a:rPr>
                        <a:t>Infrequent Customers</a:t>
                      </a:r>
                      <a:endParaRPr sz="800">
                        <a:solidFill>
                          <a:srgbClr val="FFFFFF"/>
                        </a:solidFill>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E06666"/>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184</a:t>
                      </a:r>
                      <a:endParaRPr sz="900">
                        <a:latin typeface="Avenir"/>
                        <a:ea typeface="Avenir"/>
                        <a:cs typeface="Avenir"/>
                        <a:sym typeface="Avenir"/>
                      </a:endParaRPr>
                    </a:p>
                  </a:txBody>
                  <a:tcPr marT="19050" marB="19050" marR="28575" marL="28575" anchor="ctr">
                    <a:lnL cap="flat" cmpd="sng" w="28575">
                      <a:solidFill>
                        <a:schemeClr val="accent5"/>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571</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solidFill>
                            <a:srgbClr val="FFFFFF"/>
                          </a:solidFill>
                          <a:latin typeface="Avenir"/>
                          <a:ea typeface="Avenir"/>
                          <a:cs typeface="Avenir"/>
                          <a:sym typeface="Avenir"/>
                        </a:rPr>
                        <a:t>75.63%</a:t>
                      </a:r>
                      <a:endParaRPr sz="9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06666"/>
                    </a:solidFill>
                  </a:tcPr>
                </a:tc>
              </a:tr>
              <a:tr h="1193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New Customers</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lnT cap="flat" cmpd="sng" w="28575">
                      <a:solidFill>
                        <a:schemeClr val="accent5"/>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1259</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1453</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53.58%</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1193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Power Shoppers</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444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453</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50.50%</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107975">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Total</a:t>
                      </a:r>
                      <a:endParaRPr sz="800">
                        <a:latin typeface="Avenir"/>
                        <a:ea typeface="Avenir"/>
                        <a:cs typeface="Avenir"/>
                        <a:sym typeface="Avenir"/>
                      </a:endParaRPr>
                    </a:p>
                  </a:txBody>
                  <a:tcPr marT="19050" marB="19050" marR="28575" marL="28575" anchor="ct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4003</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4231</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51.38%</a:t>
                      </a:r>
                      <a:endParaRPr sz="800">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r>
            </a:tbl>
          </a:graphicData>
        </a:graphic>
      </p:graphicFrame>
      <p:sp>
        <p:nvSpPr>
          <p:cNvPr id="1624" name="Google Shape;1624;p93"/>
          <p:cNvSpPr/>
          <p:nvPr/>
        </p:nvSpPr>
        <p:spPr>
          <a:xfrm rot="5400000">
            <a:off x="2425075" y="362150"/>
            <a:ext cx="345600" cy="50604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3"/>
          <p:cNvSpPr/>
          <p:nvPr/>
        </p:nvSpPr>
        <p:spPr>
          <a:xfrm>
            <a:off x="5371225" y="3052525"/>
            <a:ext cx="326400" cy="17391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3"/>
          <p:cNvSpPr txBox="1"/>
          <p:nvPr/>
        </p:nvSpPr>
        <p:spPr>
          <a:xfrm>
            <a:off x="67575" y="1604600"/>
            <a:ext cx="951600" cy="1035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700">
                <a:solidFill>
                  <a:schemeClr val="dk1"/>
                </a:solidFill>
                <a:latin typeface="Avenir"/>
                <a:ea typeface="Avenir"/>
                <a:cs typeface="Avenir"/>
                <a:sym typeface="Avenir"/>
              </a:rPr>
              <a:t>1. </a:t>
            </a:r>
            <a:r>
              <a:rPr lang="en" sz="700">
                <a:solidFill>
                  <a:schemeClr val="dk1"/>
                </a:solidFill>
                <a:latin typeface="Avenir"/>
                <a:ea typeface="Avenir"/>
                <a:cs typeface="Avenir"/>
                <a:sym typeface="Avenir"/>
              </a:rPr>
              <a:t>This table shows that the distribution of control and experimental groups size is well balanced.</a:t>
            </a:r>
            <a:endParaRPr i="0" sz="700" u="none" cap="none" strike="noStrike">
              <a:solidFill>
                <a:schemeClr val="dk1"/>
              </a:solidFill>
              <a:latin typeface="Avenir"/>
              <a:ea typeface="Avenir"/>
              <a:cs typeface="Avenir"/>
              <a:sym typeface="Avenir"/>
            </a:endParaRPr>
          </a:p>
        </p:txBody>
      </p:sp>
      <p:sp>
        <p:nvSpPr>
          <p:cNvPr id="1627" name="Google Shape;1627;p93"/>
          <p:cNvSpPr txBox="1"/>
          <p:nvPr/>
        </p:nvSpPr>
        <p:spPr>
          <a:xfrm>
            <a:off x="67575" y="3169600"/>
            <a:ext cx="951600" cy="177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700">
                <a:solidFill>
                  <a:schemeClr val="dk1"/>
                </a:solidFill>
                <a:latin typeface="Avenir"/>
                <a:ea typeface="Avenir"/>
                <a:cs typeface="Avenir"/>
                <a:sym typeface="Avenir"/>
              </a:rPr>
              <a:t>2. This table shows a huge unbalance in the two segments, which are very different from each other. Judging by the description, we expect more income from Elite customers than from Infrequent customers.</a:t>
            </a:r>
            <a:endParaRPr i="0" sz="700" u="none" cap="none" strike="noStrike">
              <a:solidFill>
                <a:schemeClr val="dk1"/>
              </a:solidFill>
              <a:latin typeface="Avenir"/>
              <a:ea typeface="Avenir"/>
              <a:cs typeface="Avenir"/>
              <a:sym typeface="Avenir"/>
            </a:endParaRPr>
          </a:p>
        </p:txBody>
      </p:sp>
      <p:sp>
        <p:nvSpPr>
          <p:cNvPr id="1628" name="Google Shape;1628;p93"/>
          <p:cNvSpPr txBox="1"/>
          <p:nvPr/>
        </p:nvSpPr>
        <p:spPr>
          <a:xfrm>
            <a:off x="5697625" y="2640500"/>
            <a:ext cx="3190800" cy="54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700">
                <a:solidFill>
                  <a:schemeClr val="dk1"/>
                </a:solidFill>
                <a:latin typeface="Avenir"/>
                <a:ea typeface="Avenir"/>
                <a:cs typeface="Avenir"/>
                <a:sym typeface="Avenir"/>
              </a:rPr>
              <a:t>3</a:t>
            </a:r>
            <a:r>
              <a:rPr lang="en" sz="700">
                <a:solidFill>
                  <a:schemeClr val="dk1"/>
                </a:solidFill>
                <a:latin typeface="Avenir"/>
                <a:ea typeface="Avenir"/>
                <a:cs typeface="Avenir"/>
                <a:sym typeface="Avenir"/>
              </a:rPr>
              <a:t>. This table shows that, as presumed in the step before, Elite customer had an average ticket of $160.99, which is more than 2x bigger than the $74.11 from Infrequent customers.</a:t>
            </a:r>
            <a:endParaRPr i="0" sz="700" u="none" cap="none" strike="noStrike">
              <a:solidFill>
                <a:schemeClr val="dk1"/>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94"/>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Overall, which version generated better incremental results?</a:t>
            </a:r>
            <a:endParaRPr>
              <a:solidFill>
                <a:srgbClr val="6498A8"/>
              </a:solidFill>
              <a:latin typeface="Avenir"/>
              <a:ea typeface="Avenir"/>
              <a:cs typeface="Avenir"/>
              <a:sym typeface="Avenir"/>
            </a:endParaRPr>
          </a:p>
        </p:txBody>
      </p:sp>
      <p:sp>
        <p:nvSpPr>
          <p:cNvPr id="1634" name="Google Shape;1634;p94"/>
          <p:cNvSpPr txBox="1"/>
          <p:nvPr/>
        </p:nvSpPr>
        <p:spPr>
          <a:xfrm>
            <a:off x="609750" y="940475"/>
            <a:ext cx="73911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Instead of using the unbalanced % of B over A for Elite and Infrequent customers, we used the average of all segments.</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Then we were able to recalculate what should have been the final result of both versions, in terms of sales</a:t>
            </a:r>
            <a:endParaRPr sz="1000">
              <a:solidFill>
                <a:schemeClr val="dk1"/>
              </a:solidFill>
              <a:latin typeface="Avenir"/>
              <a:ea typeface="Avenir"/>
              <a:cs typeface="Avenir"/>
              <a:sym typeface="Avenir"/>
            </a:endParaRPr>
          </a:p>
        </p:txBody>
      </p:sp>
      <p:sp>
        <p:nvSpPr>
          <p:cNvPr id="1635" name="Google Shape;1635;p94"/>
          <p:cNvSpPr txBox="1"/>
          <p:nvPr>
            <p:ph type="title"/>
          </p:nvPr>
        </p:nvSpPr>
        <p:spPr>
          <a:xfrm>
            <a:off x="231000" y="6000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sz="2000">
                <a:solidFill>
                  <a:srgbClr val="081371"/>
                </a:solidFill>
                <a:latin typeface="Avenir"/>
                <a:ea typeface="Avenir"/>
                <a:cs typeface="Avenir"/>
                <a:sym typeface="Avenir"/>
              </a:rPr>
              <a:t>What should be the result if the group balance was not wrong?</a:t>
            </a:r>
            <a:endParaRPr sz="2000">
              <a:solidFill>
                <a:srgbClr val="081371"/>
              </a:solidFill>
              <a:latin typeface="Avenir"/>
              <a:ea typeface="Avenir"/>
              <a:cs typeface="Avenir"/>
              <a:sym typeface="Avenir"/>
            </a:endParaRPr>
          </a:p>
        </p:txBody>
      </p:sp>
      <p:graphicFrame>
        <p:nvGraphicFramePr>
          <p:cNvPr id="1636" name="Google Shape;1636;p94"/>
          <p:cNvGraphicFramePr/>
          <p:nvPr/>
        </p:nvGraphicFramePr>
        <p:xfrm>
          <a:off x="1090613" y="1497063"/>
          <a:ext cx="3000000" cy="3000000"/>
        </p:xfrm>
        <a:graphic>
          <a:graphicData uri="http://schemas.openxmlformats.org/drawingml/2006/table">
            <a:tbl>
              <a:tblPr>
                <a:noFill/>
                <a:tableStyleId>{CD51113D-41E4-4B8B-8D19-8278B5B190AB}</a:tableStyleId>
              </a:tblPr>
              <a:tblGrid>
                <a:gridCol w="921200"/>
                <a:gridCol w="666250"/>
                <a:gridCol w="638375"/>
                <a:gridCol w="467125"/>
                <a:gridCol w="622775"/>
                <a:gridCol w="778525"/>
                <a:gridCol w="778525"/>
                <a:gridCol w="778525"/>
                <a:gridCol w="778525"/>
                <a:gridCol w="887700"/>
              </a:tblGrid>
              <a:tr h="152250">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segment</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description</a:t>
                      </a:r>
                      <a:endParaRPr b="1" sz="6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customer qty</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version A</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customer qty</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version B</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B over A</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group size</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control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control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average ticket</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New total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sales control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group size</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experimental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experimental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average ticket</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New total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sales experimental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D9D9D9"/>
                    </a:solidFill>
                  </a:tcPr>
                </a:tc>
              </a:tr>
              <a:tr h="862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Core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1377</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1485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51.89%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125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$92.34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$11,543.06</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1,252</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$105.69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$132,319.84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862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Elite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490 (739)</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518 (269)</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51.38%</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$156.18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$7,652.97</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441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$159.81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$70,478.25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862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Infrequent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367 (184)</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388 (571)</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51.38%</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26</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$81.84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$2,127.74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341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$72.03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$24,563.89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862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New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1259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1453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53.58%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105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$71.24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$7,479.78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1,154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$79.90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$92,205.54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862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Power Shoppers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444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453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50.50%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$263.33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$10,533.08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404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$215.31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$86,985.41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251450">
                <a:tc>
                  <a:txBody>
                    <a:bodyPr/>
                    <a:lstStyle/>
                    <a:p>
                      <a:pPr indent="0" lvl="0" marL="0" rtl="0" algn="l">
                        <a:lnSpc>
                          <a:spcPct val="115000"/>
                        </a:lnSpc>
                        <a:spcBef>
                          <a:spcPts val="0"/>
                        </a:spcBef>
                        <a:spcAft>
                          <a:spcPts val="0"/>
                        </a:spcAft>
                        <a:buNone/>
                      </a:pPr>
                      <a:r>
                        <a:rPr lang="en" sz="600">
                          <a:solidFill>
                            <a:srgbClr val="6498A8"/>
                          </a:solidFill>
                          <a:latin typeface="Avenir"/>
                          <a:ea typeface="Avenir"/>
                          <a:cs typeface="Avenir"/>
                          <a:sym typeface="Avenir"/>
                        </a:rPr>
                        <a:t>Total</a:t>
                      </a:r>
                      <a:endParaRPr sz="600">
                        <a:solidFill>
                          <a:srgbClr val="6498A8"/>
                        </a:solidFill>
                        <a:latin typeface="Avenir"/>
                        <a:ea typeface="Avenir"/>
                        <a:cs typeface="Avenir"/>
                        <a:sym typeface="Avenir"/>
                      </a:endParaRPr>
                    </a:p>
                  </a:txBody>
                  <a:tcPr marT="19050" marB="19050" marR="28575" marL="28575" anchor="ct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4003</a:t>
                      </a:r>
                      <a:endParaRPr sz="600">
                        <a:solidFill>
                          <a:srgbClr val="6498A8"/>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4231</a:t>
                      </a:r>
                      <a:endParaRPr sz="600">
                        <a:solidFill>
                          <a:srgbClr val="6498A8"/>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51.38%</a:t>
                      </a:r>
                      <a:endParaRPr sz="600">
                        <a:solidFill>
                          <a:srgbClr val="6498A8"/>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 sz="600">
                          <a:solidFill>
                            <a:srgbClr val="FFFFFF"/>
                          </a:solidFill>
                          <a:latin typeface="Avenir"/>
                          <a:ea typeface="Avenir"/>
                          <a:cs typeface="Avenir"/>
                          <a:sym typeface="Avenir"/>
                        </a:rPr>
                        <a:t>$39,336.63</a:t>
                      </a:r>
                      <a:endParaRPr b="1" sz="600">
                        <a:solidFill>
                          <a:srgbClr val="FFFFFF"/>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solidFill>
                      <a:srgbClr val="6498A8"/>
                    </a:solidFill>
                  </a:tcPr>
                </a:tc>
                <a:tc>
                  <a:txBody>
                    <a:bodyPr/>
                    <a:lstStyle/>
                    <a:p>
                      <a:pPr indent="0" lvl="0" marL="0" rtl="0" algn="l">
                        <a:spcBef>
                          <a:spcPts val="0"/>
                        </a:spcBef>
                        <a:spcAft>
                          <a:spcPts val="0"/>
                        </a:spcAft>
                        <a:buNone/>
                      </a:pPr>
                      <a:r>
                        <a:t/>
                      </a: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 sz="600">
                          <a:solidFill>
                            <a:srgbClr val="FFFFFF"/>
                          </a:solidFill>
                          <a:latin typeface="Avenir"/>
                          <a:ea typeface="Avenir"/>
                          <a:cs typeface="Avenir"/>
                          <a:sym typeface="Avenir"/>
                        </a:rPr>
                        <a:t>$406,552.92</a:t>
                      </a:r>
                      <a:endParaRPr b="1" sz="600">
                        <a:solidFill>
                          <a:srgbClr val="FFFFFF"/>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solidFill>
                      <a:srgbClr val="6498A8"/>
                    </a:solidFill>
                  </a:tcPr>
                </a:tc>
              </a:tr>
            </a:tbl>
          </a:graphicData>
        </a:graphic>
      </p:graphicFrame>
      <p:sp>
        <p:nvSpPr>
          <p:cNvPr id="1637" name="Google Shape;1637;p94"/>
          <p:cNvSpPr/>
          <p:nvPr/>
        </p:nvSpPr>
        <p:spPr>
          <a:xfrm rot="-5400000">
            <a:off x="9875" y="2064875"/>
            <a:ext cx="1435800" cy="211200"/>
          </a:xfrm>
          <a:prstGeom prst="roundRect">
            <a:avLst>
              <a:gd fmla="val 50000" name="adj"/>
            </a:avLst>
          </a:prstGeom>
          <a:solidFill>
            <a:srgbClr val="6498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Avenir"/>
                <a:ea typeface="Avenir"/>
                <a:cs typeface="Avenir"/>
                <a:sym typeface="Avenir"/>
              </a:rPr>
              <a:t>Version A</a:t>
            </a:r>
            <a:endParaRPr sz="1200">
              <a:solidFill>
                <a:schemeClr val="accent5"/>
              </a:solidFill>
              <a:latin typeface="Avenir"/>
              <a:ea typeface="Avenir"/>
              <a:cs typeface="Avenir"/>
              <a:sym typeface="Avenir"/>
            </a:endParaRPr>
          </a:p>
        </p:txBody>
      </p:sp>
      <p:graphicFrame>
        <p:nvGraphicFramePr>
          <p:cNvPr id="1638" name="Google Shape;1638;p94"/>
          <p:cNvGraphicFramePr/>
          <p:nvPr/>
        </p:nvGraphicFramePr>
        <p:xfrm>
          <a:off x="1068063" y="3061763"/>
          <a:ext cx="3000000" cy="3000000"/>
        </p:xfrm>
        <a:graphic>
          <a:graphicData uri="http://schemas.openxmlformats.org/drawingml/2006/table">
            <a:tbl>
              <a:tblPr>
                <a:noFill/>
                <a:tableStyleId>{CD51113D-41E4-4B8B-8D19-8278B5B190AB}</a:tableStyleId>
              </a:tblPr>
              <a:tblGrid>
                <a:gridCol w="921200"/>
                <a:gridCol w="666250"/>
                <a:gridCol w="638350"/>
                <a:gridCol w="467100"/>
                <a:gridCol w="622775"/>
                <a:gridCol w="778525"/>
                <a:gridCol w="778525"/>
                <a:gridCol w="778525"/>
                <a:gridCol w="778525"/>
                <a:gridCol w="887700"/>
              </a:tblGrid>
              <a:tr h="235375">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segment</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description</a:t>
                      </a:r>
                      <a:endParaRPr b="1" sz="6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customer qty</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version A</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customer qty</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version B</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B over A</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group size</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control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control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average ticket</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New total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sales control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group size</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experimental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experimental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average ticket</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New total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sales experimental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CCCCCC"/>
                    </a:solidFill>
                  </a:tcPr>
                </a:tc>
              </a:tr>
              <a:tr h="995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Core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1377</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1485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51.89%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136</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$97.20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$13,218.64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1349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$105.91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$142,866.76</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995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Elite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490 (739)</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518 (269)</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51.38%</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$145.62</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$5,824.67</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478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$166.88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$79,768.29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995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Infrequent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367 (184)</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388 (571)</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51.38%</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33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$82.11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$2,709.67</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355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$73.85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$26,216.69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995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New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1259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1453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53.58%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119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$80.13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$9,535.22</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1334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$77.85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$103,854.92</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9957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Power Shoppers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444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453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50.50%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39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$221.62</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$8,643.21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414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$212.30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$87,892.48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D9D9"/>
                    </a:solidFill>
                  </a:tcPr>
                </a:tc>
              </a:tr>
              <a:tr h="251450">
                <a:tc>
                  <a:txBody>
                    <a:bodyPr/>
                    <a:lstStyle/>
                    <a:p>
                      <a:pPr indent="0" lvl="0" marL="0" rtl="0" algn="l">
                        <a:lnSpc>
                          <a:spcPct val="115000"/>
                        </a:lnSpc>
                        <a:spcBef>
                          <a:spcPts val="0"/>
                        </a:spcBef>
                        <a:spcAft>
                          <a:spcPts val="0"/>
                        </a:spcAft>
                        <a:buNone/>
                      </a:pPr>
                      <a:r>
                        <a:rPr lang="en" sz="600">
                          <a:solidFill>
                            <a:srgbClr val="6498A8"/>
                          </a:solidFill>
                          <a:latin typeface="Avenir"/>
                          <a:ea typeface="Avenir"/>
                          <a:cs typeface="Avenir"/>
                          <a:sym typeface="Avenir"/>
                        </a:rPr>
                        <a:t>Total</a:t>
                      </a:r>
                      <a:endParaRPr sz="600">
                        <a:solidFill>
                          <a:srgbClr val="6498A8"/>
                        </a:solidFill>
                        <a:latin typeface="Avenir"/>
                        <a:ea typeface="Avenir"/>
                        <a:cs typeface="Avenir"/>
                        <a:sym typeface="Avenir"/>
                      </a:endParaRPr>
                    </a:p>
                  </a:txBody>
                  <a:tcPr marT="19050" marB="19050" marR="28575" marL="28575" anchor="ct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4003</a:t>
                      </a:r>
                      <a:endParaRPr sz="600">
                        <a:solidFill>
                          <a:srgbClr val="6498A8"/>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4231</a:t>
                      </a:r>
                      <a:endParaRPr sz="600">
                        <a:solidFill>
                          <a:srgbClr val="6498A8"/>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51.38%</a:t>
                      </a:r>
                      <a:endParaRPr sz="600">
                        <a:solidFill>
                          <a:srgbClr val="6498A8"/>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 sz="600">
                          <a:solidFill>
                            <a:srgbClr val="FFFFFF"/>
                          </a:solidFill>
                          <a:latin typeface="Avenir"/>
                          <a:ea typeface="Avenir"/>
                          <a:cs typeface="Avenir"/>
                          <a:sym typeface="Avenir"/>
                        </a:rPr>
                        <a:t>$39,931.41</a:t>
                      </a:r>
                      <a:endParaRPr b="1" sz="600">
                        <a:solidFill>
                          <a:srgbClr val="FFFFFF"/>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solidFill>
                      <a:srgbClr val="6498A8"/>
                    </a:solidFill>
                  </a:tcPr>
                </a:tc>
                <a:tc>
                  <a:txBody>
                    <a:bodyPr/>
                    <a:lstStyle/>
                    <a:p>
                      <a:pPr indent="0" lvl="0" marL="0" rtl="0" algn="l">
                        <a:spcBef>
                          <a:spcPts val="0"/>
                        </a:spcBef>
                        <a:spcAft>
                          <a:spcPts val="0"/>
                        </a:spcAft>
                        <a:buNone/>
                      </a:pPr>
                      <a:r>
                        <a:t/>
                      </a: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ctr">
                    <a:lnT cap="flat" cmpd="sng" w="28575">
                      <a:solidFill>
                        <a:srgbClr val="FFFFFF"/>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 sz="600">
                          <a:solidFill>
                            <a:srgbClr val="FFFFFF"/>
                          </a:solidFill>
                          <a:latin typeface="Avenir"/>
                          <a:ea typeface="Avenir"/>
                          <a:cs typeface="Avenir"/>
                          <a:sym typeface="Avenir"/>
                        </a:rPr>
                        <a:t>$440,599.14</a:t>
                      </a:r>
                      <a:endParaRPr b="1" sz="600">
                        <a:solidFill>
                          <a:srgbClr val="FFFFFF"/>
                        </a:solidFill>
                        <a:latin typeface="Avenir"/>
                        <a:ea typeface="Avenir"/>
                        <a:cs typeface="Avenir"/>
                        <a:sym typeface="Avenir"/>
                      </a:endParaRPr>
                    </a:p>
                  </a:txBody>
                  <a:tcPr marT="19050" marB="19050" marR="28575" marL="28575" anchor="ctr">
                    <a:lnT cap="flat" cmpd="sng" w="28575">
                      <a:solidFill>
                        <a:srgbClr val="FFFFFF"/>
                      </a:solidFill>
                      <a:prstDash val="solid"/>
                      <a:round/>
                      <a:headEnd len="sm" w="sm" type="none"/>
                      <a:tailEnd len="sm" w="sm" type="none"/>
                    </a:lnT>
                    <a:solidFill>
                      <a:srgbClr val="6498A8"/>
                    </a:solidFill>
                  </a:tcPr>
                </a:tc>
              </a:tr>
            </a:tbl>
          </a:graphicData>
        </a:graphic>
      </p:graphicFrame>
      <p:sp>
        <p:nvSpPr>
          <p:cNvPr id="1639" name="Google Shape;1639;p94"/>
          <p:cNvSpPr/>
          <p:nvPr/>
        </p:nvSpPr>
        <p:spPr>
          <a:xfrm rot="-5400000">
            <a:off x="9875" y="3629588"/>
            <a:ext cx="1435800" cy="211200"/>
          </a:xfrm>
          <a:prstGeom prst="roundRect">
            <a:avLst>
              <a:gd fmla="val 50000" name="adj"/>
            </a:avLst>
          </a:prstGeom>
          <a:solidFill>
            <a:srgbClr val="6498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Avenir"/>
                <a:ea typeface="Avenir"/>
                <a:cs typeface="Avenir"/>
                <a:sym typeface="Avenir"/>
              </a:rPr>
              <a:t>Version B</a:t>
            </a:r>
            <a:endParaRPr sz="1200">
              <a:solidFill>
                <a:schemeClr val="accent5"/>
              </a:solidFill>
              <a:latin typeface="Avenir"/>
              <a:ea typeface="Avenir"/>
              <a:cs typeface="Avenir"/>
              <a:sym typeface="Avenir"/>
            </a:endParaRPr>
          </a:p>
        </p:txBody>
      </p:sp>
      <p:cxnSp>
        <p:nvCxnSpPr>
          <p:cNvPr id="1640" name="Google Shape;1640;p94"/>
          <p:cNvCxnSpPr/>
          <p:nvPr/>
        </p:nvCxnSpPr>
        <p:spPr>
          <a:xfrm flipH="1" rot="10800000">
            <a:off x="553900" y="2937050"/>
            <a:ext cx="7981200" cy="18600"/>
          </a:xfrm>
          <a:prstGeom prst="straightConnector1">
            <a:avLst/>
          </a:prstGeom>
          <a:noFill/>
          <a:ln cap="flat" cmpd="sng" w="19050">
            <a:solidFill>
              <a:schemeClr val="accent4"/>
            </a:solidFill>
            <a:prstDash val="solid"/>
            <a:round/>
            <a:headEnd len="med" w="med" type="none"/>
            <a:tailEnd len="med" w="med" type="none"/>
          </a:ln>
        </p:spPr>
      </p:cxnSp>
      <p:cxnSp>
        <p:nvCxnSpPr>
          <p:cNvPr id="1641" name="Google Shape;1641;p94"/>
          <p:cNvCxnSpPr/>
          <p:nvPr/>
        </p:nvCxnSpPr>
        <p:spPr>
          <a:xfrm flipH="1" rot="10800000">
            <a:off x="553900" y="4508125"/>
            <a:ext cx="8023500" cy="6600"/>
          </a:xfrm>
          <a:prstGeom prst="straightConnector1">
            <a:avLst/>
          </a:prstGeom>
          <a:noFill/>
          <a:ln cap="flat" cmpd="sng" w="19050">
            <a:solidFill>
              <a:schemeClr val="accent4"/>
            </a:solidFill>
            <a:prstDash val="solid"/>
            <a:round/>
            <a:headEnd len="med" w="med" type="none"/>
            <a:tailEnd len="med" w="med" type="none"/>
          </a:ln>
        </p:spPr>
      </p:cxnSp>
      <p:graphicFrame>
        <p:nvGraphicFramePr>
          <p:cNvPr id="1642" name="Google Shape;1642;p94"/>
          <p:cNvGraphicFramePr/>
          <p:nvPr/>
        </p:nvGraphicFramePr>
        <p:xfrm>
          <a:off x="893963" y="4555075"/>
          <a:ext cx="3000000" cy="3000000"/>
        </p:xfrm>
        <a:graphic>
          <a:graphicData uri="http://schemas.openxmlformats.org/drawingml/2006/table">
            <a:tbl>
              <a:tblPr>
                <a:noFill/>
                <a:tableStyleId>{CD51113D-41E4-4B8B-8D19-8278B5B190AB}</a:tableStyleId>
              </a:tblPr>
              <a:tblGrid>
                <a:gridCol w="684725"/>
                <a:gridCol w="1002125"/>
                <a:gridCol w="1002125"/>
                <a:gridCol w="537600"/>
              </a:tblGrid>
              <a:tr h="1288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Version A</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solidFill>
                            <a:srgbClr val="FFFFFF"/>
                          </a:solidFill>
                          <a:latin typeface="Avenir"/>
                          <a:ea typeface="Avenir"/>
                          <a:cs typeface="Avenir"/>
                          <a:sym typeface="Avenir"/>
                        </a:rPr>
                        <a:t>$445,889.55</a:t>
                      </a:r>
                      <a:endParaRPr sz="9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900" strike="sngStrike">
                          <a:latin typeface="Avenir"/>
                          <a:ea typeface="Avenir"/>
                          <a:cs typeface="Avenir"/>
                          <a:sym typeface="Avenir"/>
                        </a:rPr>
                        <a:t>$472,282.80</a:t>
                      </a:r>
                      <a:endParaRPr sz="900" strike="sngStrike">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solidFill>
                            <a:srgbClr val="CC0000"/>
                          </a:solidFill>
                          <a:latin typeface="Avenir"/>
                          <a:ea typeface="Avenir"/>
                          <a:cs typeface="Avenir"/>
                          <a:sym typeface="Avenir"/>
                        </a:rPr>
                        <a:t>-5.59%</a:t>
                      </a:r>
                      <a:endParaRPr sz="900">
                        <a:solidFill>
                          <a:srgbClr val="CC0000"/>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tcPr>
                </a:tc>
              </a:tr>
              <a:tr h="11402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Version B</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solidFill>
                            <a:srgbClr val="FFFFFF"/>
                          </a:solidFill>
                          <a:latin typeface="Avenir"/>
                          <a:ea typeface="Avenir"/>
                          <a:cs typeface="Avenir"/>
                          <a:sym typeface="Avenir"/>
                        </a:rPr>
                        <a:t>$480,530.55</a:t>
                      </a:r>
                      <a:endParaRPr sz="9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900" strike="sngStrike">
                          <a:latin typeface="Avenir"/>
                          <a:ea typeface="Avenir"/>
                          <a:cs typeface="Avenir"/>
                          <a:sym typeface="Avenir"/>
                        </a:rPr>
                        <a:t>$453,028.30</a:t>
                      </a:r>
                      <a:endParaRPr sz="900" strike="sngStrike">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900">
                          <a:solidFill>
                            <a:srgbClr val="38761D"/>
                          </a:solidFill>
                          <a:latin typeface="Avenir"/>
                          <a:ea typeface="Avenir"/>
                          <a:cs typeface="Avenir"/>
                          <a:sym typeface="Avenir"/>
                        </a:rPr>
                        <a:t>6.07%</a:t>
                      </a:r>
                      <a:endParaRPr sz="900">
                        <a:solidFill>
                          <a:srgbClr val="38761D"/>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tcPr>
                </a:tc>
              </a:tr>
            </a:tbl>
          </a:graphicData>
        </a:graphic>
      </p:graphicFrame>
      <p:sp>
        <p:nvSpPr>
          <p:cNvPr id="1643" name="Google Shape;1643;p94"/>
          <p:cNvSpPr txBox="1"/>
          <p:nvPr/>
        </p:nvSpPr>
        <p:spPr>
          <a:xfrm>
            <a:off x="4353288" y="4475400"/>
            <a:ext cx="36936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In the end, the overall result would be approximately $1k (+0.12%) more profitable.</a:t>
            </a:r>
            <a:endParaRPr sz="10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95"/>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Overall, which version generated better incremental results?</a:t>
            </a:r>
            <a:endParaRPr>
              <a:solidFill>
                <a:srgbClr val="6498A8"/>
              </a:solidFill>
              <a:latin typeface="Avenir"/>
              <a:ea typeface="Avenir"/>
              <a:cs typeface="Avenir"/>
              <a:sym typeface="Avenir"/>
            </a:endParaRPr>
          </a:p>
        </p:txBody>
      </p:sp>
      <p:pic>
        <p:nvPicPr>
          <p:cNvPr id="1649" name="Google Shape;1649;p95"/>
          <p:cNvPicPr preferRelativeResize="0"/>
          <p:nvPr/>
        </p:nvPicPr>
        <p:blipFill>
          <a:blip r:embed="rId3">
            <a:alphaModFix/>
          </a:blip>
          <a:stretch>
            <a:fillRect/>
          </a:stretch>
        </p:blipFill>
        <p:spPr>
          <a:xfrm>
            <a:off x="1122448" y="1275412"/>
            <a:ext cx="1907341" cy="1165600"/>
          </a:xfrm>
          <a:prstGeom prst="rect">
            <a:avLst/>
          </a:prstGeom>
          <a:noFill/>
          <a:ln>
            <a:noFill/>
          </a:ln>
        </p:spPr>
      </p:pic>
      <p:pic>
        <p:nvPicPr>
          <p:cNvPr id="1650" name="Google Shape;1650;p95"/>
          <p:cNvPicPr preferRelativeResize="0"/>
          <p:nvPr/>
        </p:nvPicPr>
        <p:blipFill>
          <a:blip r:embed="rId4">
            <a:alphaModFix/>
          </a:blip>
          <a:stretch>
            <a:fillRect/>
          </a:stretch>
        </p:blipFill>
        <p:spPr>
          <a:xfrm>
            <a:off x="3188251" y="1278487"/>
            <a:ext cx="1907351" cy="1159454"/>
          </a:xfrm>
          <a:prstGeom prst="rect">
            <a:avLst/>
          </a:prstGeom>
          <a:noFill/>
          <a:ln>
            <a:noFill/>
          </a:ln>
        </p:spPr>
      </p:pic>
      <p:sp>
        <p:nvSpPr>
          <p:cNvPr id="1651" name="Google Shape;1651;p95"/>
          <p:cNvSpPr/>
          <p:nvPr/>
        </p:nvSpPr>
        <p:spPr>
          <a:xfrm>
            <a:off x="1358213" y="1082575"/>
            <a:ext cx="1435800" cy="211200"/>
          </a:xfrm>
          <a:prstGeom prst="roundRect">
            <a:avLst>
              <a:gd fmla="val 50000" name="adj"/>
            </a:avLst>
          </a:prstGeom>
          <a:solidFill>
            <a:srgbClr val="6498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Avenir"/>
                <a:ea typeface="Avenir"/>
                <a:cs typeface="Avenir"/>
                <a:sym typeface="Avenir"/>
              </a:rPr>
              <a:t>Version A</a:t>
            </a:r>
            <a:endParaRPr sz="1200">
              <a:solidFill>
                <a:schemeClr val="accent5"/>
              </a:solidFill>
              <a:latin typeface="Avenir"/>
              <a:ea typeface="Avenir"/>
              <a:cs typeface="Avenir"/>
              <a:sym typeface="Avenir"/>
            </a:endParaRPr>
          </a:p>
        </p:txBody>
      </p:sp>
      <p:sp>
        <p:nvSpPr>
          <p:cNvPr id="1652" name="Google Shape;1652;p95"/>
          <p:cNvSpPr/>
          <p:nvPr/>
        </p:nvSpPr>
        <p:spPr>
          <a:xfrm>
            <a:off x="3424025" y="1082575"/>
            <a:ext cx="1435800" cy="211200"/>
          </a:xfrm>
          <a:prstGeom prst="roundRect">
            <a:avLst>
              <a:gd fmla="val 50000" name="adj"/>
            </a:avLst>
          </a:prstGeom>
          <a:solidFill>
            <a:srgbClr val="6498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Avenir"/>
                <a:ea typeface="Avenir"/>
                <a:cs typeface="Avenir"/>
                <a:sym typeface="Avenir"/>
              </a:rPr>
              <a:t>Version B</a:t>
            </a:r>
            <a:endParaRPr sz="1200">
              <a:solidFill>
                <a:schemeClr val="accent5"/>
              </a:solidFill>
              <a:latin typeface="Avenir"/>
              <a:ea typeface="Avenir"/>
              <a:cs typeface="Avenir"/>
              <a:sym typeface="Avenir"/>
            </a:endParaRPr>
          </a:p>
        </p:txBody>
      </p:sp>
      <p:graphicFrame>
        <p:nvGraphicFramePr>
          <p:cNvPr id="1653" name="Google Shape;1653;p95"/>
          <p:cNvGraphicFramePr/>
          <p:nvPr/>
        </p:nvGraphicFramePr>
        <p:xfrm>
          <a:off x="760200" y="2576925"/>
          <a:ext cx="3000000" cy="3000000"/>
        </p:xfrm>
        <a:graphic>
          <a:graphicData uri="http://schemas.openxmlformats.org/drawingml/2006/table">
            <a:tbl>
              <a:tblPr>
                <a:noFill/>
                <a:tableStyleId>{CD51113D-41E4-4B8B-8D19-8278B5B190AB}</a:tableStyleId>
              </a:tblPr>
              <a:tblGrid>
                <a:gridCol w="963600"/>
                <a:gridCol w="777800"/>
                <a:gridCol w="528200"/>
                <a:gridCol w="777825"/>
                <a:gridCol w="435325"/>
                <a:gridCol w="696550"/>
              </a:tblGrid>
              <a:tr h="251450">
                <a:tc>
                  <a:txBody>
                    <a:bodyPr/>
                    <a:lstStyle/>
                    <a:p>
                      <a:pPr indent="0" lvl="0" marL="0" rtl="0" algn="l">
                        <a:spcBef>
                          <a:spcPts val="0"/>
                        </a:spcBef>
                        <a:spcAft>
                          <a:spcPts val="0"/>
                        </a:spcAft>
                        <a:buNone/>
                      </a:pPr>
                      <a:r>
                        <a:t/>
                      </a:r>
                      <a:endParaRPr/>
                    </a:p>
                  </a:txBody>
                  <a:tcPr marT="19050" marB="19050" marR="28575" marL="28575" anchor="ctr"/>
                </a:tc>
                <a:tc>
                  <a:txBody>
                    <a:bodyPr/>
                    <a:lstStyle/>
                    <a:p>
                      <a:pPr indent="0" lvl="0" marL="0" rtl="0" algn="ctr">
                        <a:lnSpc>
                          <a:spcPct val="115000"/>
                        </a:lnSpc>
                        <a:spcBef>
                          <a:spcPts val="0"/>
                        </a:spcBef>
                        <a:spcAft>
                          <a:spcPts val="0"/>
                        </a:spcAft>
                        <a:buNone/>
                      </a:pPr>
                      <a:r>
                        <a:rPr b="1" lang="en" sz="1000">
                          <a:solidFill>
                            <a:srgbClr val="6498A8"/>
                          </a:solidFill>
                          <a:latin typeface="Avenir"/>
                          <a:ea typeface="Avenir"/>
                          <a:cs typeface="Avenir"/>
                          <a:sym typeface="Avenir"/>
                        </a:rPr>
                        <a:t>Version A</a:t>
                      </a:r>
                      <a:endParaRPr b="1" sz="10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b="1"/>
                    </a:p>
                  </a:txBody>
                  <a:tcPr marT="19050" marB="19050" marR="28575" marL="28575" anchor="ctr"/>
                </a:tc>
                <a:tc>
                  <a:txBody>
                    <a:bodyPr/>
                    <a:lstStyle/>
                    <a:p>
                      <a:pPr indent="0" lvl="0" marL="0" rtl="0" algn="ctr">
                        <a:lnSpc>
                          <a:spcPct val="115000"/>
                        </a:lnSpc>
                        <a:spcBef>
                          <a:spcPts val="0"/>
                        </a:spcBef>
                        <a:spcAft>
                          <a:spcPts val="0"/>
                        </a:spcAft>
                        <a:buNone/>
                      </a:pPr>
                      <a:r>
                        <a:rPr b="1" lang="en" sz="1000">
                          <a:solidFill>
                            <a:srgbClr val="6498A8"/>
                          </a:solidFill>
                          <a:latin typeface="Avenir"/>
                          <a:ea typeface="Avenir"/>
                          <a:cs typeface="Avenir"/>
                          <a:sym typeface="Avenir"/>
                        </a:rPr>
                        <a:t>Version B</a:t>
                      </a:r>
                      <a:endParaRPr b="1" sz="10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b="1"/>
                    </a:p>
                  </a:txBody>
                  <a:tcPr marT="19050" marB="19050" marR="28575" marL="28575" anchor="ctr"/>
                </a:tc>
                <a:tc>
                  <a:txBody>
                    <a:bodyPr/>
                    <a:lstStyle/>
                    <a:p>
                      <a:pPr indent="0" lvl="0" marL="0" rtl="0" algn="ctr">
                        <a:lnSpc>
                          <a:spcPct val="115000"/>
                        </a:lnSpc>
                        <a:spcBef>
                          <a:spcPts val="0"/>
                        </a:spcBef>
                        <a:spcAft>
                          <a:spcPts val="0"/>
                        </a:spcAft>
                        <a:buNone/>
                      </a:pPr>
                      <a:r>
                        <a:rPr b="1" lang="en" sz="1000">
                          <a:solidFill>
                            <a:srgbClr val="6498A8"/>
                          </a:solidFill>
                          <a:latin typeface="Avenir"/>
                          <a:ea typeface="Avenir"/>
                          <a:cs typeface="Avenir"/>
                          <a:sym typeface="Avenir"/>
                        </a:rPr>
                        <a:t>Total</a:t>
                      </a:r>
                      <a:endParaRPr b="1" sz="10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Total group size</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4003</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4231</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5.70%</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8234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Control size</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357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364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1.96%</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721</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Experimental size</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3646</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3867</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6.06%</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7513</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Share of mailed</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91.08%</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91.40%</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0.35%</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91.24%</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1450">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Total sales</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$445,890</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$480,531</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7.77%</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$925,311</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19075">
                <a:tc>
                  <a:txBody>
                    <a:bodyPr/>
                    <a:lstStyle/>
                    <a:p>
                      <a:pPr indent="0" lvl="0" marL="0" rtl="0" algn="l">
                        <a:lnSpc>
                          <a:spcPct val="115000"/>
                        </a:lnSpc>
                        <a:spcBef>
                          <a:spcPts val="0"/>
                        </a:spcBef>
                        <a:spcAft>
                          <a:spcPts val="0"/>
                        </a:spcAft>
                        <a:buNone/>
                      </a:pPr>
                      <a:r>
                        <a:rPr lang="en" sz="900">
                          <a:latin typeface="Avenir"/>
                          <a:ea typeface="Avenir"/>
                          <a:cs typeface="Avenir"/>
                          <a:sym typeface="Avenir"/>
                        </a:rPr>
                        <a:t>Average ticket</a:t>
                      </a:r>
                      <a:endParaRPr sz="9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$113.26</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700">
                          <a:solidFill>
                            <a:srgbClr val="34A853"/>
                          </a:solidFill>
                          <a:latin typeface="Avenir"/>
                          <a:ea typeface="Avenir"/>
                          <a:cs typeface="Avenir"/>
                          <a:sym typeface="Avenir"/>
                        </a:rPr>
                        <a:t>1.28%</a:t>
                      </a:r>
                      <a:endParaRPr sz="700">
                        <a:solidFill>
                          <a:srgbClr val="34A853"/>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$111.83</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900">
                          <a:latin typeface="Avenir"/>
                          <a:ea typeface="Avenir"/>
                          <a:cs typeface="Avenir"/>
                          <a:sym typeface="Avenir"/>
                        </a:rPr>
                        <a:t>$112.38</a:t>
                      </a:r>
                      <a:endParaRPr sz="9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bl>
          </a:graphicData>
        </a:graphic>
      </p:graphicFrame>
      <p:sp>
        <p:nvSpPr>
          <p:cNvPr id="1654" name="Google Shape;1654;p95"/>
          <p:cNvSpPr txBox="1"/>
          <p:nvPr/>
        </p:nvSpPr>
        <p:spPr>
          <a:xfrm>
            <a:off x="5669325" y="1488300"/>
            <a:ext cx="2869500" cy="246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After reviewing all the results by fixing the balance of </a:t>
            </a:r>
            <a:r>
              <a:rPr lang="en" sz="1000">
                <a:solidFill>
                  <a:schemeClr val="dk1"/>
                </a:solidFill>
                <a:latin typeface="Avenir"/>
                <a:ea typeface="Avenir"/>
                <a:cs typeface="Avenir"/>
                <a:sym typeface="Avenir"/>
              </a:rPr>
              <a:t>customer</a:t>
            </a:r>
            <a:r>
              <a:rPr lang="en" sz="1000">
                <a:solidFill>
                  <a:schemeClr val="dk1"/>
                </a:solidFill>
                <a:latin typeface="Avenir"/>
                <a:ea typeface="Avenir"/>
                <a:cs typeface="Avenir"/>
                <a:sym typeface="Avenir"/>
              </a:rPr>
              <a:t> segments, this table represents how the results would probably be.</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In this situation, version B would overperform version A </a:t>
            </a:r>
            <a:r>
              <a:rPr lang="en" sz="1000">
                <a:solidFill>
                  <a:schemeClr val="dk1"/>
                </a:solidFill>
                <a:latin typeface="Avenir"/>
                <a:ea typeface="Avenir"/>
                <a:cs typeface="Avenir"/>
                <a:sym typeface="Avenir"/>
              </a:rPr>
              <a:t>because</a:t>
            </a:r>
            <a:r>
              <a:rPr lang="en" sz="1000">
                <a:solidFill>
                  <a:schemeClr val="dk1"/>
                </a:solidFill>
                <a:latin typeface="Avenir"/>
                <a:ea typeface="Avenir"/>
                <a:cs typeface="Avenir"/>
                <a:sym typeface="Avenir"/>
              </a:rPr>
              <a:t> the increase in total sales is higher than the positive difference in total group size (7.77% and 5.70%, respectively), from B to A.</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t/>
            </a:r>
            <a:endParaRPr sz="10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1000">
                <a:solidFill>
                  <a:schemeClr val="dk1"/>
                </a:solidFill>
                <a:latin typeface="Avenir"/>
                <a:ea typeface="Avenir"/>
                <a:cs typeface="Avenir"/>
                <a:sym typeface="Avenir"/>
              </a:rPr>
              <a:t>In </a:t>
            </a:r>
            <a:r>
              <a:rPr lang="en" sz="1000">
                <a:solidFill>
                  <a:schemeClr val="dk1"/>
                </a:solidFill>
                <a:latin typeface="Avenir"/>
                <a:ea typeface="Avenir"/>
                <a:cs typeface="Avenir"/>
                <a:sym typeface="Avenir"/>
              </a:rPr>
              <a:t>addition</a:t>
            </a:r>
            <a:r>
              <a:rPr lang="en" sz="1000">
                <a:solidFill>
                  <a:schemeClr val="dk1"/>
                </a:solidFill>
                <a:latin typeface="Avenir"/>
                <a:ea typeface="Avenir"/>
                <a:cs typeface="Avenir"/>
                <a:sym typeface="Avenir"/>
              </a:rPr>
              <a:t>, as showed before, </a:t>
            </a:r>
            <a:r>
              <a:rPr lang="en" sz="1000">
                <a:solidFill>
                  <a:schemeClr val="dk1"/>
                </a:solidFill>
                <a:latin typeface="Avenir"/>
                <a:ea typeface="Avenir"/>
                <a:cs typeface="Avenir"/>
                <a:sym typeface="Avenir"/>
              </a:rPr>
              <a:t>experimental group for creative version B responded positively and thus, had an increased in the avg ticket, different from version A group.</a:t>
            </a:r>
            <a:endParaRPr sz="1000">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96"/>
          <p:cNvSpPr txBox="1"/>
          <p:nvPr>
            <p:ph type="title"/>
          </p:nvPr>
        </p:nvSpPr>
        <p:spPr>
          <a:xfrm>
            <a:off x="231000" y="176570"/>
            <a:ext cx="8682000" cy="400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400"/>
              <a:buNone/>
            </a:pPr>
            <a:r>
              <a:rPr lang="en">
                <a:solidFill>
                  <a:srgbClr val="6498A8"/>
                </a:solidFill>
                <a:latin typeface="Avenir"/>
                <a:ea typeface="Avenir"/>
                <a:cs typeface="Avenir"/>
                <a:sym typeface="Avenir"/>
              </a:rPr>
              <a:t>What changes can be made to this marketing campaign in order to improve future results?</a:t>
            </a:r>
            <a:endParaRPr>
              <a:solidFill>
                <a:srgbClr val="6498A8"/>
              </a:solidFill>
              <a:latin typeface="Avenir"/>
              <a:ea typeface="Avenir"/>
              <a:cs typeface="Avenir"/>
              <a:sym typeface="Avenir"/>
            </a:endParaRPr>
          </a:p>
        </p:txBody>
      </p:sp>
      <p:graphicFrame>
        <p:nvGraphicFramePr>
          <p:cNvPr id="1660" name="Google Shape;1660;p96"/>
          <p:cNvGraphicFramePr/>
          <p:nvPr/>
        </p:nvGraphicFramePr>
        <p:xfrm>
          <a:off x="155575" y="1031875"/>
          <a:ext cx="3000000" cy="3000000"/>
        </p:xfrm>
        <a:graphic>
          <a:graphicData uri="http://schemas.openxmlformats.org/drawingml/2006/table">
            <a:tbl>
              <a:tblPr>
                <a:noFill/>
                <a:tableStyleId>{CD51113D-41E4-4B8B-8D19-8278B5B190AB}</a:tableStyleId>
              </a:tblPr>
              <a:tblGrid>
                <a:gridCol w="1457325"/>
                <a:gridCol w="1152525"/>
                <a:gridCol w="1152525"/>
                <a:gridCol w="954850"/>
                <a:gridCol w="1045400"/>
              </a:tblGrid>
              <a:tr h="191400">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segment_description</a:t>
                      </a:r>
                      <a:endParaRPr b="1" sz="8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version A increase in avg ticket</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version B increase in avg ticket</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Diff A to B (pp)</a:t>
                      </a:r>
                      <a:endParaRPr b="1" sz="8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800">
                          <a:solidFill>
                            <a:srgbClr val="6498A8"/>
                          </a:solidFill>
                          <a:latin typeface="Avenir"/>
                          <a:ea typeface="Avenir"/>
                          <a:cs typeface="Avenir"/>
                          <a:sym typeface="Avenir"/>
                        </a:rPr>
                        <a:t>verdict</a:t>
                      </a:r>
                      <a:endParaRPr b="1" sz="800">
                        <a:solidFill>
                          <a:srgbClr val="6498A8"/>
                        </a:solidFill>
                        <a:latin typeface="Avenir"/>
                        <a:ea typeface="Avenir"/>
                        <a:cs typeface="Avenir"/>
                        <a:sym typeface="Avenir"/>
                      </a:endParaRPr>
                    </a:p>
                  </a:txBody>
                  <a:tcPr marT="19050" marB="19050" marR="28575" marL="28575" anchor="ctr">
                    <a:solidFill>
                      <a:srgbClr val="FFFFFF"/>
                    </a:solidFill>
                  </a:tcPr>
                </a:tc>
              </a:tr>
              <a:tr h="1069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Core Customers</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solidFill>
                            <a:srgbClr val="FFFFFF"/>
                          </a:solidFill>
                          <a:latin typeface="Avenir"/>
                          <a:ea typeface="Avenir"/>
                          <a:cs typeface="Avenir"/>
                          <a:sym typeface="Avenir"/>
                        </a:rPr>
                        <a:t>14.45%</a:t>
                      </a:r>
                      <a:endParaRPr sz="8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8.96%</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5.49%</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800"/>
                        <a:t>Version A</a:t>
                      </a:r>
                      <a:endParaRPr sz="800"/>
                    </a:p>
                  </a:txBody>
                  <a:tcPr marT="19050" marB="19050" marR="28575" marL="28575" anchor="ctr">
                    <a:lnL cap="flat" cmpd="sng" w="28575">
                      <a:solidFill>
                        <a:srgbClr val="FFFFFF"/>
                      </a:solidFill>
                      <a:prstDash val="solid"/>
                      <a:round/>
                      <a:headEnd len="sm" w="sm" type="none"/>
                      <a:tailEnd len="sm" w="sm" type="none"/>
                    </a:lnL>
                  </a:tcPr>
                </a:tc>
              </a:tr>
              <a:tr h="1069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Elite Customers</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2.33%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800">
                          <a:solidFill>
                            <a:srgbClr val="FFFFFF"/>
                          </a:solidFill>
                          <a:latin typeface="Avenir"/>
                          <a:ea typeface="Avenir"/>
                          <a:cs typeface="Avenir"/>
                          <a:sym typeface="Avenir"/>
                        </a:rPr>
                        <a:t>14.60%</a:t>
                      </a:r>
                      <a:endParaRPr sz="8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-12.28%</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800"/>
                        <a:t>Version B</a:t>
                      </a:r>
                      <a:endParaRPr sz="800"/>
                    </a:p>
                  </a:txBody>
                  <a:tcPr marT="19050" marB="19050" marR="28575" marL="28575" anchor="ctr">
                    <a:lnL cap="flat" cmpd="sng" w="28575">
                      <a:solidFill>
                        <a:srgbClr val="FFFFFF"/>
                      </a:solidFill>
                      <a:prstDash val="solid"/>
                      <a:round/>
                      <a:headEnd len="sm" w="sm" type="none"/>
                      <a:tailEnd len="sm" w="sm" type="none"/>
                    </a:lnL>
                  </a:tcPr>
                </a:tc>
              </a:tr>
              <a:tr h="1069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Infrequent Customers</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solidFill>
                            <a:srgbClr val="FFFFFF"/>
                          </a:solidFill>
                          <a:latin typeface="Avenir"/>
                          <a:ea typeface="Avenir"/>
                          <a:cs typeface="Avenir"/>
                          <a:sym typeface="Avenir"/>
                        </a:rPr>
                        <a:t>-11.98%</a:t>
                      </a:r>
                      <a:endParaRPr sz="8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r">
                        <a:lnSpc>
                          <a:spcPct val="115000"/>
                        </a:lnSpc>
                        <a:spcBef>
                          <a:spcPts val="0"/>
                        </a:spcBef>
                        <a:spcAft>
                          <a:spcPts val="0"/>
                        </a:spcAft>
                        <a:buNone/>
                      </a:pPr>
                      <a:r>
                        <a:rPr lang="en" sz="800">
                          <a:solidFill>
                            <a:srgbClr val="FFFFFF"/>
                          </a:solidFill>
                          <a:latin typeface="Avenir"/>
                          <a:ea typeface="Avenir"/>
                          <a:cs typeface="Avenir"/>
                          <a:sym typeface="Avenir"/>
                        </a:rPr>
                        <a:t>-10.06%</a:t>
                      </a:r>
                      <a:endParaRPr sz="8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-1.92%</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800"/>
                        <a:t>Neither A or B</a:t>
                      </a:r>
                      <a:endParaRPr sz="800"/>
                    </a:p>
                  </a:txBody>
                  <a:tcPr marT="19050" marB="19050" marR="28575" marL="28575" anchor="ctr">
                    <a:lnL cap="flat" cmpd="sng" w="28575">
                      <a:solidFill>
                        <a:srgbClr val="FFFFFF"/>
                      </a:solidFill>
                      <a:prstDash val="solid"/>
                      <a:round/>
                      <a:headEnd len="sm" w="sm" type="none"/>
                      <a:tailEnd len="sm" w="sm" type="none"/>
                    </a:lnL>
                  </a:tcPr>
                </a:tc>
              </a:tr>
              <a:tr h="1069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New Customers</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solidFill>
                            <a:srgbClr val="FFFFFF"/>
                          </a:solidFill>
                          <a:latin typeface="Avenir"/>
                          <a:ea typeface="Avenir"/>
                          <a:cs typeface="Avenir"/>
                          <a:sym typeface="Avenir"/>
                        </a:rPr>
                        <a:t>12.16%</a:t>
                      </a:r>
                      <a:endParaRPr sz="8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800">
                          <a:solidFill>
                            <a:srgbClr val="FFFFFF"/>
                          </a:solidFill>
                          <a:latin typeface="Avenir"/>
                          <a:ea typeface="Avenir"/>
                          <a:cs typeface="Avenir"/>
                          <a:sym typeface="Avenir"/>
                        </a:rPr>
                        <a:t>-2.84%</a:t>
                      </a:r>
                      <a:endParaRPr sz="8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999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15.00%</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800"/>
                        <a:t>Version A</a:t>
                      </a:r>
                      <a:endParaRPr sz="800"/>
                    </a:p>
                  </a:txBody>
                  <a:tcPr marT="19050" marB="19050" marR="28575" marL="28575" anchor="ctr">
                    <a:lnL cap="flat" cmpd="sng" w="28575">
                      <a:solidFill>
                        <a:srgbClr val="FFFFFF"/>
                      </a:solidFill>
                      <a:prstDash val="solid"/>
                      <a:round/>
                      <a:headEnd len="sm" w="sm" type="none"/>
                      <a:tailEnd len="sm" w="sm" type="none"/>
                    </a:lnL>
                  </a:tcPr>
                </a:tc>
              </a:tr>
              <a:tr h="106950">
                <a:tc>
                  <a:txBody>
                    <a:bodyPr/>
                    <a:lstStyle/>
                    <a:p>
                      <a:pPr indent="0" lvl="0" marL="0" rtl="0" algn="l">
                        <a:lnSpc>
                          <a:spcPct val="115000"/>
                        </a:lnSpc>
                        <a:spcBef>
                          <a:spcPts val="0"/>
                        </a:spcBef>
                        <a:spcAft>
                          <a:spcPts val="0"/>
                        </a:spcAft>
                        <a:buNone/>
                      </a:pPr>
                      <a:r>
                        <a:rPr lang="en" sz="800">
                          <a:latin typeface="Avenir"/>
                          <a:ea typeface="Avenir"/>
                          <a:cs typeface="Avenir"/>
                          <a:sym typeface="Avenir"/>
                        </a:rPr>
                        <a:t>Power Shoppers</a:t>
                      </a:r>
                      <a:endParaRPr sz="8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800">
                          <a:solidFill>
                            <a:srgbClr val="FFFFFF"/>
                          </a:solidFill>
                          <a:latin typeface="Avenir"/>
                          <a:ea typeface="Avenir"/>
                          <a:cs typeface="Avenir"/>
                          <a:sym typeface="Avenir"/>
                        </a:rPr>
                        <a:t>-18.23%</a:t>
                      </a:r>
                      <a:endParaRPr sz="8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C0000"/>
                    </a:solidFill>
                  </a:tcPr>
                </a:tc>
                <a:tc>
                  <a:txBody>
                    <a:bodyPr/>
                    <a:lstStyle/>
                    <a:p>
                      <a:pPr indent="0" lvl="0" marL="0" rtl="0" algn="r">
                        <a:lnSpc>
                          <a:spcPct val="115000"/>
                        </a:lnSpc>
                        <a:spcBef>
                          <a:spcPts val="0"/>
                        </a:spcBef>
                        <a:spcAft>
                          <a:spcPts val="0"/>
                        </a:spcAft>
                        <a:buNone/>
                      </a:pPr>
                      <a:r>
                        <a:rPr lang="en" sz="800">
                          <a:solidFill>
                            <a:srgbClr val="FFFFFF"/>
                          </a:solidFill>
                          <a:latin typeface="Avenir"/>
                          <a:ea typeface="Avenir"/>
                          <a:cs typeface="Avenir"/>
                          <a:sym typeface="Avenir"/>
                        </a:rPr>
                        <a:t>-4.21%</a:t>
                      </a:r>
                      <a:endParaRPr sz="8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9999"/>
                    </a:solidFill>
                  </a:tcPr>
                </a:tc>
                <a:tc>
                  <a:txBody>
                    <a:bodyPr/>
                    <a:lstStyle/>
                    <a:p>
                      <a:pPr indent="0" lvl="0" marL="0" rtl="0" algn="r">
                        <a:lnSpc>
                          <a:spcPct val="115000"/>
                        </a:lnSpc>
                        <a:spcBef>
                          <a:spcPts val="0"/>
                        </a:spcBef>
                        <a:spcAft>
                          <a:spcPts val="0"/>
                        </a:spcAft>
                        <a:buNone/>
                      </a:pPr>
                      <a:r>
                        <a:rPr lang="en" sz="800">
                          <a:latin typeface="Avenir"/>
                          <a:ea typeface="Avenir"/>
                          <a:cs typeface="Avenir"/>
                          <a:sym typeface="Avenir"/>
                        </a:rPr>
                        <a:t>-14.03%</a:t>
                      </a:r>
                      <a:endParaRPr sz="8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en" sz="800"/>
                        <a:t>Rather B but neither</a:t>
                      </a:r>
                      <a:endParaRPr sz="800"/>
                    </a:p>
                  </a:txBody>
                  <a:tcPr marT="19050" marB="19050" marR="28575" marL="28575" anchor="ctr">
                    <a:lnL cap="flat" cmpd="sng" w="28575">
                      <a:solidFill>
                        <a:srgbClr val="FFFFFF"/>
                      </a:solidFill>
                      <a:prstDash val="solid"/>
                      <a:round/>
                      <a:headEnd len="sm" w="sm" type="none"/>
                      <a:tailEnd len="sm" w="sm" type="none"/>
                    </a:lnL>
                  </a:tcPr>
                </a:tc>
              </a:tr>
            </a:tbl>
          </a:graphicData>
        </a:graphic>
      </p:graphicFrame>
      <p:sp>
        <p:nvSpPr>
          <p:cNvPr id="1661" name="Google Shape;1661;p96"/>
          <p:cNvSpPr/>
          <p:nvPr/>
        </p:nvSpPr>
        <p:spPr>
          <a:xfrm rot="-5400000">
            <a:off x="-187850" y="2967788"/>
            <a:ext cx="1013700" cy="211200"/>
          </a:xfrm>
          <a:prstGeom prst="roundRect">
            <a:avLst>
              <a:gd fmla="val 50000" name="adj"/>
            </a:avLst>
          </a:prstGeom>
          <a:solidFill>
            <a:srgbClr val="6498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Avenir"/>
                <a:ea typeface="Avenir"/>
                <a:cs typeface="Avenir"/>
                <a:sym typeface="Avenir"/>
              </a:rPr>
              <a:t>Version A</a:t>
            </a:r>
            <a:endParaRPr sz="1200">
              <a:solidFill>
                <a:schemeClr val="accent5"/>
              </a:solidFill>
              <a:latin typeface="Avenir"/>
              <a:ea typeface="Avenir"/>
              <a:cs typeface="Avenir"/>
              <a:sym typeface="Avenir"/>
            </a:endParaRPr>
          </a:p>
        </p:txBody>
      </p:sp>
      <p:sp>
        <p:nvSpPr>
          <p:cNvPr id="1662" name="Google Shape;1662;p96"/>
          <p:cNvSpPr/>
          <p:nvPr/>
        </p:nvSpPr>
        <p:spPr>
          <a:xfrm rot="-5400000">
            <a:off x="-180350" y="4295409"/>
            <a:ext cx="998700" cy="211200"/>
          </a:xfrm>
          <a:prstGeom prst="roundRect">
            <a:avLst>
              <a:gd fmla="val 50000" name="adj"/>
            </a:avLst>
          </a:prstGeom>
          <a:solidFill>
            <a:srgbClr val="6498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5"/>
                </a:solidFill>
                <a:latin typeface="Avenir"/>
                <a:ea typeface="Avenir"/>
                <a:cs typeface="Avenir"/>
                <a:sym typeface="Avenir"/>
              </a:rPr>
              <a:t>Version B</a:t>
            </a:r>
            <a:endParaRPr sz="1200">
              <a:solidFill>
                <a:schemeClr val="accent5"/>
              </a:solidFill>
              <a:latin typeface="Avenir"/>
              <a:ea typeface="Avenir"/>
              <a:cs typeface="Avenir"/>
              <a:sym typeface="Avenir"/>
            </a:endParaRPr>
          </a:p>
        </p:txBody>
      </p:sp>
      <p:cxnSp>
        <p:nvCxnSpPr>
          <p:cNvPr id="1663" name="Google Shape;1663;p96"/>
          <p:cNvCxnSpPr/>
          <p:nvPr/>
        </p:nvCxnSpPr>
        <p:spPr>
          <a:xfrm flipH="1" rot="10800000">
            <a:off x="69700" y="3781850"/>
            <a:ext cx="6463200" cy="4500"/>
          </a:xfrm>
          <a:prstGeom prst="straightConnector1">
            <a:avLst/>
          </a:prstGeom>
          <a:noFill/>
          <a:ln cap="flat" cmpd="sng" w="19050">
            <a:solidFill>
              <a:schemeClr val="accent4"/>
            </a:solidFill>
            <a:prstDash val="solid"/>
            <a:round/>
            <a:headEnd len="med" w="med" type="none"/>
            <a:tailEnd len="med" w="med" type="none"/>
          </a:ln>
        </p:spPr>
      </p:cxnSp>
      <p:graphicFrame>
        <p:nvGraphicFramePr>
          <p:cNvPr id="1664" name="Google Shape;1664;p96"/>
          <p:cNvGraphicFramePr/>
          <p:nvPr/>
        </p:nvGraphicFramePr>
        <p:xfrm>
          <a:off x="532350" y="2466538"/>
          <a:ext cx="3000000" cy="3000000"/>
        </p:xfrm>
        <a:graphic>
          <a:graphicData uri="http://schemas.openxmlformats.org/drawingml/2006/table">
            <a:tbl>
              <a:tblPr>
                <a:noFill/>
                <a:tableStyleId>{CD51113D-41E4-4B8B-8D19-8278B5B190AB}</a:tableStyleId>
              </a:tblPr>
              <a:tblGrid>
                <a:gridCol w="1041050"/>
                <a:gridCol w="697275"/>
                <a:gridCol w="786500"/>
                <a:gridCol w="740375"/>
                <a:gridCol w="784000"/>
                <a:gridCol w="815875"/>
                <a:gridCol w="963550"/>
              </a:tblGrid>
              <a:tr h="146875">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segment</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description</a:t>
                      </a:r>
                      <a:endParaRPr b="1" sz="6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group size</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control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control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average ticket</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New total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sales control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group size</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experimental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experimental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average ticket</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New total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sales experimental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r>
              <a:tr h="8322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Core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125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$92.34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$11,543.06</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1,252</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$105.69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$132,319.84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83225">
                <a:tc>
                  <a:txBody>
                    <a:bodyPr/>
                    <a:lstStyle/>
                    <a:p>
                      <a:pPr indent="0" lvl="0" marL="0" rtl="0" algn="l">
                        <a:lnSpc>
                          <a:spcPct val="115000"/>
                        </a:lnSpc>
                        <a:spcBef>
                          <a:spcPts val="0"/>
                        </a:spcBef>
                        <a:spcAft>
                          <a:spcPts val="0"/>
                        </a:spcAft>
                        <a:buNone/>
                      </a:pPr>
                      <a:r>
                        <a:rPr b="1" lang="en" sz="600">
                          <a:solidFill>
                            <a:srgbClr val="6498A8"/>
                          </a:solidFill>
                          <a:latin typeface="Avenir"/>
                          <a:ea typeface="Avenir"/>
                          <a:cs typeface="Avenir"/>
                          <a:sym typeface="Avenir"/>
                        </a:rPr>
                        <a:t>Elite Customers</a:t>
                      </a:r>
                      <a:endParaRPr b="1" sz="600">
                        <a:solidFill>
                          <a:srgbClr val="6498A8"/>
                        </a:solidFill>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$156.18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$7,652.97</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441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$179.43</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$79,130.52</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r>
              <a:tr h="8322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Infrequent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26</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$81.84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$2,127.74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341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$72.03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$24,563.89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8322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New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105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$71.24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$7,479.78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1,154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$79.90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$92,205.54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83225">
                <a:tc>
                  <a:txBody>
                    <a:bodyPr/>
                    <a:lstStyle/>
                    <a:p>
                      <a:pPr indent="0" lvl="0" marL="0" rtl="0" algn="l">
                        <a:lnSpc>
                          <a:spcPct val="115000"/>
                        </a:lnSpc>
                        <a:spcBef>
                          <a:spcPts val="0"/>
                        </a:spcBef>
                        <a:spcAft>
                          <a:spcPts val="0"/>
                        </a:spcAft>
                        <a:buNone/>
                      </a:pPr>
                      <a:r>
                        <a:rPr b="1" lang="en" sz="600">
                          <a:solidFill>
                            <a:srgbClr val="6498A8"/>
                          </a:solidFill>
                          <a:latin typeface="Avenir"/>
                          <a:ea typeface="Avenir"/>
                          <a:cs typeface="Avenir"/>
                          <a:sym typeface="Avenir"/>
                        </a:rPr>
                        <a:t>Power Shoppers</a:t>
                      </a:r>
                      <a:endParaRPr b="1" sz="600">
                        <a:solidFill>
                          <a:srgbClr val="6498A8"/>
                        </a:solidFill>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$263.33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$10,533.08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404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$245.52</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$99,188.73</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r>
              <a:tr h="180975">
                <a:tc>
                  <a:txBody>
                    <a:bodyPr/>
                    <a:lstStyle/>
                    <a:p>
                      <a:pPr indent="0" lvl="0" marL="0" rtl="0" algn="l">
                        <a:lnSpc>
                          <a:spcPct val="115000"/>
                        </a:lnSpc>
                        <a:spcBef>
                          <a:spcPts val="0"/>
                        </a:spcBef>
                        <a:spcAft>
                          <a:spcPts val="0"/>
                        </a:spcAft>
                        <a:buNone/>
                      </a:pPr>
                      <a:r>
                        <a:rPr lang="en" sz="600">
                          <a:solidFill>
                            <a:srgbClr val="6498A8"/>
                          </a:solidFill>
                          <a:latin typeface="Avenir"/>
                          <a:ea typeface="Avenir"/>
                          <a:cs typeface="Avenir"/>
                          <a:sym typeface="Avenir"/>
                        </a:rPr>
                        <a:t>Total</a:t>
                      </a:r>
                      <a:endParaRPr sz="600">
                        <a:solidFill>
                          <a:srgbClr val="6498A8"/>
                        </a:solidFill>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l">
                        <a:spcBef>
                          <a:spcPts val="0"/>
                        </a:spcBef>
                        <a:spcAft>
                          <a:spcPts val="0"/>
                        </a:spcAft>
                        <a:buNone/>
                      </a:pPr>
                      <a:r>
                        <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$39,336.63</a:t>
                      </a:r>
                      <a:endParaRPr sz="600">
                        <a:solidFill>
                          <a:srgbClr val="6498A8"/>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$427,408.52</a:t>
                      </a:r>
                      <a:endParaRPr sz="600">
                        <a:solidFill>
                          <a:srgbClr val="6498A8"/>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graphicFrame>
        <p:nvGraphicFramePr>
          <p:cNvPr id="1665" name="Google Shape;1665;p96"/>
          <p:cNvGraphicFramePr/>
          <p:nvPr/>
        </p:nvGraphicFramePr>
        <p:xfrm>
          <a:off x="532338" y="3829488"/>
          <a:ext cx="3000000" cy="3000000"/>
        </p:xfrm>
        <a:graphic>
          <a:graphicData uri="http://schemas.openxmlformats.org/drawingml/2006/table">
            <a:tbl>
              <a:tblPr>
                <a:noFill/>
                <a:tableStyleId>{CD51113D-41E4-4B8B-8D19-8278B5B190AB}</a:tableStyleId>
              </a:tblPr>
              <a:tblGrid>
                <a:gridCol w="1032600"/>
                <a:gridCol w="705725"/>
                <a:gridCol w="786500"/>
                <a:gridCol w="740375"/>
                <a:gridCol w="784000"/>
                <a:gridCol w="815875"/>
                <a:gridCol w="963550"/>
              </a:tblGrid>
              <a:tr h="100500">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segment</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description</a:t>
                      </a:r>
                      <a:endParaRPr b="1" sz="600">
                        <a:solidFill>
                          <a:srgbClr val="6498A8"/>
                        </a:solidFill>
                        <a:latin typeface="Avenir"/>
                        <a:ea typeface="Avenir"/>
                        <a:cs typeface="Avenir"/>
                        <a:sym typeface="Avenir"/>
                      </a:endParaRPr>
                    </a:p>
                  </a:txBody>
                  <a:tcPr marT="19050" marB="19050" marR="28575" marL="28575" anchor="ctr">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group size</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control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control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average ticket</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New total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sales control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group size</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experimental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experimental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average ticket</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New total</a:t>
                      </a:r>
                      <a:endParaRPr b="1" sz="600">
                        <a:solidFill>
                          <a:srgbClr val="6498A8"/>
                        </a:solidFill>
                        <a:latin typeface="Avenir"/>
                        <a:ea typeface="Avenir"/>
                        <a:cs typeface="Avenir"/>
                        <a:sym typeface="Avenir"/>
                      </a:endParaRPr>
                    </a:p>
                    <a:p>
                      <a:pPr indent="0" lvl="0" marL="0" rtl="0" algn="ctr">
                        <a:lnSpc>
                          <a:spcPct val="115000"/>
                        </a:lnSpc>
                        <a:spcBef>
                          <a:spcPts val="0"/>
                        </a:spcBef>
                        <a:spcAft>
                          <a:spcPts val="0"/>
                        </a:spcAft>
                        <a:buNone/>
                      </a:pPr>
                      <a:r>
                        <a:rPr b="1" lang="en" sz="600">
                          <a:solidFill>
                            <a:srgbClr val="6498A8"/>
                          </a:solidFill>
                          <a:latin typeface="Avenir"/>
                          <a:ea typeface="Avenir"/>
                          <a:cs typeface="Avenir"/>
                          <a:sym typeface="Avenir"/>
                        </a:rPr>
                        <a:t>sales experimental</a:t>
                      </a:r>
                      <a:endParaRPr b="1" sz="600">
                        <a:solidFill>
                          <a:srgbClr val="6498A8"/>
                        </a:solidFill>
                        <a:latin typeface="Avenir"/>
                        <a:ea typeface="Avenir"/>
                        <a:cs typeface="Avenir"/>
                        <a:sym typeface="Avenir"/>
                      </a:endParaRPr>
                    </a:p>
                  </a:txBody>
                  <a:tcPr marT="19050" marB="19050" marR="28575" marL="28575" anchor="ctr">
                    <a:lnB cap="flat" cmpd="sng" w="28575">
                      <a:solidFill>
                        <a:srgbClr val="FFFFFF"/>
                      </a:solidFill>
                      <a:prstDash val="solid"/>
                      <a:round/>
                      <a:headEnd len="sm" w="sm" type="none"/>
                      <a:tailEnd len="sm" w="sm" type="none"/>
                    </a:lnB>
                    <a:solidFill>
                      <a:srgbClr val="FFFFFF"/>
                    </a:solidFill>
                  </a:tcPr>
                </a:tc>
              </a:tr>
              <a:tr h="44325">
                <a:tc>
                  <a:txBody>
                    <a:bodyPr/>
                    <a:lstStyle/>
                    <a:p>
                      <a:pPr indent="0" lvl="0" marL="0" rtl="0" algn="l">
                        <a:lnSpc>
                          <a:spcPct val="115000"/>
                        </a:lnSpc>
                        <a:spcBef>
                          <a:spcPts val="0"/>
                        </a:spcBef>
                        <a:spcAft>
                          <a:spcPts val="0"/>
                        </a:spcAft>
                        <a:buNone/>
                      </a:pPr>
                      <a:r>
                        <a:rPr b="1" lang="en" sz="600">
                          <a:solidFill>
                            <a:srgbClr val="6498A8"/>
                          </a:solidFill>
                          <a:latin typeface="Avenir"/>
                          <a:ea typeface="Avenir"/>
                          <a:cs typeface="Avenir"/>
                          <a:sym typeface="Avenir"/>
                        </a:rPr>
                        <a:t>Core Customers</a:t>
                      </a:r>
                      <a:endParaRPr b="1" sz="600">
                        <a:solidFill>
                          <a:srgbClr val="6498A8"/>
                        </a:solidFill>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136</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$97.20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$13,218.64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1349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$111.72</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$150,706.31</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r>
              <a:tr h="4432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Elite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$145.62</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$5,824.67</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478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$166.88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$79,768.29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4432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Infrequent Customers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33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$82.11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$2,709.67</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355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$73.85</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$26,216.69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44325">
                <a:tc>
                  <a:txBody>
                    <a:bodyPr/>
                    <a:lstStyle/>
                    <a:p>
                      <a:pPr indent="0" lvl="0" marL="0" rtl="0" algn="l">
                        <a:lnSpc>
                          <a:spcPct val="115000"/>
                        </a:lnSpc>
                        <a:spcBef>
                          <a:spcPts val="0"/>
                        </a:spcBef>
                        <a:spcAft>
                          <a:spcPts val="0"/>
                        </a:spcAft>
                        <a:buNone/>
                      </a:pPr>
                      <a:r>
                        <a:rPr b="1" lang="en" sz="600">
                          <a:solidFill>
                            <a:srgbClr val="6498A8"/>
                          </a:solidFill>
                          <a:latin typeface="Avenir"/>
                          <a:ea typeface="Avenir"/>
                          <a:cs typeface="Avenir"/>
                          <a:sym typeface="Avenir"/>
                        </a:rPr>
                        <a:t>New Customers</a:t>
                      </a:r>
                      <a:endParaRPr b="1" sz="600">
                        <a:solidFill>
                          <a:srgbClr val="6498A8"/>
                        </a:solidFill>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119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$80.13</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$9,535.22</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1334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$82.12</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600">
                          <a:solidFill>
                            <a:srgbClr val="FFFFFF"/>
                          </a:solidFill>
                          <a:latin typeface="Avenir"/>
                          <a:ea typeface="Avenir"/>
                          <a:cs typeface="Avenir"/>
                          <a:sym typeface="Avenir"/>
                        </a:rPr>
                        <a:t>$109,553.77</a:t>
                      </a:r>
                      <a:endParaRPr sz="6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r>
              <a:tr h="44325">
                <a:tc>
                  <a:txBody>
                    <a:bodyPr/>
                    <a:lstStyle/>
                    <a:p>
                      <a:pPr indent="0" lvl="0" marL="0" rtl="0" algn="l">
                        <a:lnSpc>
                          <a:spcPct val="115000"/>
                        </a:lnSpc>
                        <a:spcBef>
                          <a:spcPts val="0"/>
                        </a:spcBef>
                        <a:spcAft>
                          <a:spcPts val="0"/>
                        </a:spcAft>
                        <a:buNone/>
                      </a:pPr>
                      <a:r>
                        <a:rPr lang="en" sz="600">
                          <a:latin typeface="Avenir"/>
                          <a:ea typeface="Avenir"/>
                          <a:cs typeface="Avenir"/>
                          <a:sym typeface="Avenir"/>
                        </a:rPr>
                        <a:t>Power Shoppers</a:t>
                      </a:r>
                      <a:endParaRPr sz="6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39</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$221.62</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$8,643.21</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414</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$212.30</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600">
                          <a:latin typeface="Avenir"/>
                          <a:ea typeface="Avenir"/>
                          <a:cs typeface="Avenir"/>
                          <a:sym typeface="Avenir"/>
                        </a:rPr>
                        <a:t>$87,892.48</a:t>
                      </a:r>
                      <a:endParaRPr sz="6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180975">
                <a:tc>
                  <a:txBody>
                    <a:bodyPr/>
                    <a:lstStyle/>
                    <a:p>
                      <a:pPr indent="0" lvl="0" marL="0" rtl="0" algn="l">
                        <a:lnSpc>
                          <a:spcPct val="115000"/>
                        </a:lnSpc>
                        <a:spcBef>
                          <a:spcPts val="0"/>
                        </a:spcBef>
                        <a:spcAft>
                          <a:spcPts val="0"/>
                        </a:spcAft>
                        <a:buNone/>
                      </a:pPr>
                      <a:r>
                        <a:rPr lang="en" sz="600">
                          <a:solidFill>
                            <a:srgbClr val="6498A8"/>
                          </a:solidFill>
                          <a:latin typeface="Avenir"/>
                          <a:ea typeface="Avenir"/>
                          <a:cs typeface="Avenir"/>
                          <a:sym typeface="Avenir"/>
                        </a:rPr>
                        <a:t>Total</a:t>
                      </a:r>
                      <a:endParaRPr sz="600">
                        <a:solidFill>
                          <a:srgbClr val="6498A8"/>
                        </a:solidFill>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l">
                        <a:spcBef>
                          <a:spcPts val="0"/>
                        </a:spcBef>
                        <a:spcAft>
                          <a:spcPts val="0"/>
                        </a:spcAft>
                        <a:buNone/>
                      </a:pPr>
                      <a:r>
                        <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$39,931.41</a:t>
                      </a:r>
                      <a:endParaRPr sz="600">
                        <a:solidFill>
                          <a:srgbClr val="6498A8"/>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solidFill>
                            <a:srgbClr val="6498A8"/>
                          </a:solidFill>
                          <a:latin typeface="Avenir"/>
                          <a:ea typeface="Avenir"/>
                          <a:cs typeface="Avenir"/>
                          <a:sym typeface="Avenir"/>
                        </a:rPr>
                        <a:t>$454,137.54</a:t>
                      </a:r>
                      <a:endParaRPr sz="600">
                        <a:solidFill>
                          <a:srgbClr val="6498A8"/>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cxnSp>
        <p:nvCxnSpPr>
          <p:cNvPr id="1666" name="Google Shape;1666;p96"/>
          <p:cNvCxnSpPr/>
          <p:nvPr/>
        </p:nvCxnSpPr>
        <p:spPr>
          <a:xfrm flipH="1" rot="10800000">
            <a:off x="69700" y="2362225"/>
            <a:ext cx="8991900" cy="2700"/>
          </a:xfrm>
          <a:prstGeom prst="straightConnector1">
            <a:avLst/>
          </a:prstGeom>
          <a:noFill/>
          <a:ln cap="flat" cmpd="sng" w="19050">
            <a:solidFill>
              <a:schemeClr val="accent4"/>
            </a:solidFill>
            <a:prstDash val="solid"/>
            <a:round/>
            <a:headEnd len="med" w="med" type="none"/>
            <a:tailEnd len="med" w="med" type="none"/>
          </a:ln>
        </p:spPr>
      </p:cxnSp>
      <p:sp>
        <p:nvSpPr>
          <p:cNvPr id="1667" name="Google Shape;1667;p96"/>
          <p:cNvSpPr txBox="1"/>
          <p:nvPr/>
        </p:nvSpPr>
        <p:spPr>
          <a:xfrm>
            <a:off x="6030300" y="1086300"/>
            <a:ext cx="2981400" cy="1119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900">
                <a:solidFill>
                  <a:schemeClr val="dk1"/>
                </a:solidFill>
                <a:latin typeface="Avenir"/>
                <a:ea typeface="Avenir"/>
                <a:cs typeface="Avenir"/>
                <a:sym typeface="Avenir"/>
              </a:rPr>
              <a:t>This table shows how average ticket was comparing control and experimental groups for both versions.</a:t>
            </a:r>
            <a:endParaRPr sz="9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900">
                <a:solidFill>
                  <a:schemeClr val="dk1"/>
                </a:solidFill>
                <a:latin typeface="Avenir"/>
                <a:ea typeface="Avenir"/>
                <a:cs typeface="Avenir"/>
                <a:sym typeface="Avenir"/>
              </a:rPr>
              <a:t>For Core and New customers, Version A was better.</a:t>
            </a:r>
            <a:endParaRPr sz="9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900">
                <a:solidFill>
                  <a:schemeClr val="dk1"/>
                </a:solidFill>
                <a:latin typeface="Avenir"/>
                <a:ea typeface="Avenir"/>
                <a:cs typeface="Avenir"/>
                <a:sym typeface="Avenir"/>
              </a:rPr>
              <a:t>For Elite customers, version B was better.</a:t>
            </a:r>
            <a:endParaRPr sz="900">
              <a:solidFill>
                <a:schemeClr val="dk1"/>
              </a:solidFill>
              <a:latin typeface="Avenir"/>
              <a:ea typeface="Avenir"/>
              <a:cs typeface="Avenir"/>
              <a:sym typeface="Avenir"/>
            </a:endParaRPr>
          </a:p>
          <a:p>
            <a:pPr indent="0" lvl="0" marL="0" marR="0" rtl="0" algn="l">
              <a:lnSpc>
                <a:spcPct val="115000"/>
              </a:lnSpc>
              <a:spcBef>
                <a:spcPts val="0"/>
              </a:spcBef>
              <a:spcAft>
                <a:spcPts val="0"/>
              </a:spcAft>
              <a:buNone/>
            </a:pPr>
            <a:r>
              <a:rPr lang="en" sz="900">
                <a:solidFill>
                  <a:schemeClr val="dk1"/>
                </a:solidFill>
                <a:latin typeface="Avenir"/>
                <a:ea typeface="Avenir"/>
                <a:cs typeface="Avenir"/>
                <a:sym typeface="Avenir"/>
              </a:rPr>
              <a:t>For Infrequent and Power customers, neither of them had a positive impact.</a:t>
            </a:r>
            <a:endParaRPr sz="900">
              <a:solidFill>
                <a:schemeClr val="dk1"/>
              </a:solidFill>
              <a:latin typeface="Avenir"/>
              <a:ea typeface="Avenir"/>
              <a:cs typeface="Avenir"/>
              <a:sym typeface="Avenir"/>
            </a:endParaRPr>
          </a:p>
        </p:txBody>
      </p:sp>
      <p:sp>
        <p:nvSpPr>
          <p:cNvPr id="1668" name="Google Shape;1668;p96"/>
          <p:cNvSpPr txBox="1"/>
          <p:nvPr/>
        </p:nvSpPr>
        <p:spPr>
          <a:xfrm>
            <a:off x="6834425" y="2520960"/>
            <a:ext cx="1907700" cy="1438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900">
                <a:solidFill>
                  <a:schemeClr val="dk1"/>
                </a:solidFill>
                <a:latin typeface="Avenir"/>
                <a:ea typeface="Avenir"/>
                <a:cs typeface="Avenir"/>
                <a:sym typeface="Avenir"/>
              </a:rPr>
              <a:t>Bumping</a:t>
            </a:r>
            <a:r>
              <a:rPr lang="en" sz="900">
                <a:solidFill>
                  <a:schemeClr val="dk1"/>
                </a:solidFill>
                <a:latin typeface="Avenir"/>
                <a:ea typeface="Avenir"/>
                <a:cs typeface="Avenir"/>
                <a:sym typeface="Avenir"/>
              </a:rPr>
              <a:t> up the average ticket for the lower performance for the lower segments using the high value from the opposite creative version, we could simulate how much profit we could have made compared to the well balanced previous numbers. </a:t>
            </a:r>
            <a:endParaRPr sz="900">
              <a:solidFill>
                <a:schemeClr val="dk1"/>
              </a:solidFill>
              <a:latin typeface="Avenir"/>
              <a:ea typeface="Avenir"/>
              <a:cs typeface="Avenir"/>
              <a:sym typeface="Avenir"/>
            </a:endParaRPr>
          </a:p>
        </p:txBody>
      </p:sp>
      <p:graphicFrame>
        <p:nvGraphicFramePr>
          <p:cNvPr id="1669" name="Google Shape;1669;p96"/>
          <p:cNvGraphicFramePr/>
          <p:nvPr/>
        </p:nvGraphicFramePr>
        <p:xfrm>
          <a:off x="6875475" y="4005700"/>
          <a:ext cx="3000000" cy="3000000"/>
        </p:xfrm>
        <a:graphic>
          <a:graphicData uri="http://schemas.openxmlformats.org/drawingml/2006/table">
            <a:tbl>
              <a:tblPr>
                <a:noFill/>
                <a:tableStyleId>{CD51113D-41E4-4B8B-8D19-8278B5B190AB}</a:tableStyleId>
              </a:tblPr>
              <a:tblGrid>
                <a:gridCol w="513625"/>
                <a:gridCol w="606900"/>
                <a:gridCol w="561725"/>
                <a:gridCol w="357675"/>
              </a:tblGrid>
              <a:tr h="52700">
                <a:tc>
                  <a:txBody>
                    <a:bodyPr/>
                    <a:lstStyle/>
                    <a:p>
                      <a:pPr indent="0" lvl="0" marL="0" rtl="0" algn="l">
                        <a:lnSpc>
                          <a:spcPct val="115000"/>
                        </a:lnSpc>
                        <a:spcBef>
                          <a:spcPts val="0"/>
                        </a:spcBef>
                        <a:spcAft>
                          <a:spcPts val="0"/>
                        </a:spcAft>
                        <a:buNone/>
                      </a:pPr>
                      <a:r>
                        <a:rPr lang="en" sz="700">
                          <a:latin typeface="Avenir"/>
                          <a:ea typeface="Avenir"/>
                          <a:cs typeface="Avenir"/>
                          <a:sym typeface="Avenir"/>
                        </a:rPr>
                        <a:t>Version A</a:t>
                      </a:r>
                      <a:endParaRPr sz="7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700">
                          <a:solidFill>
                            <a:srgbClr val="FFFFFF"/>
                          </a:solidFill>
                          <a:latin typeface="Avenir"/>
                          <a:ea typeface="Avenir"/>
                          <a:cs typeface="Avenir"/>
                          <a:sym typeface="Avenir"/>
                        </a:rPr>
                        <a:t>$466,745.14</a:t>
                      </a:r>
                      <a:endParaRPr sz="7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700" strike="sngStrike">
                          <a:latin typeface="Avenir"/>
                          <a:ea typeface="Avenir"/>
                          <a:cs typeface="Avenir"/>
                          <a:sym typeface="Avenir"/>
                        </a:rPr>
                        <a:t>$445,889.55</a:t>
                      </a:r>
                      <a:endParaRPr sz="700" strike="sngStrike">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solidFill>
                            <a:srgbClr val="6AA84F"/>
                          </a:solidFill>
                          <a:latin typeface="Avenir"/>
                          <a:ea typeface="Avenir"/>
                          <a:cs typeface="Avenir"/>
                          <a:sym typeface="Avenir"/>
                        </a:rPr>
                        <a:t>4.68%</a:t>
                      </a:r>
                      <a:endParaRPr sz="700">
                        <a:solidFill>
                          <a:srgbClr val="6AA84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tcPr>
                </a:tc>
              </a:tr>
              <a:tr h="46625">
                <a:tc>
                  <a:txBody>
                    <a:bodyPr/>
                    <a:lstStyle/>
                    <a:p>
                      <a:pPr indent="0" lvl="0" marL="0" rtl="0" algn="l">
                        <a:lnSpc>
                          <a:spcPct val="115000"/>
                        </a:lnSpc>
                        <a:spcBef>
                          <a:spcPts val="0"/>
                        </a:spcBef>
                        <a:spcAft>
                          <a:spcPts val="0"/>
                        </a:spcAft>
                        <a:buNone/>
                      </a:pPr>
                      <a:r>
                        <a:rPr lang="en" sz="700">
                          <a:latin typeface="Avenir"/>
                          <a:ea typeface="Avenir"/>
                          <a:cs typeface="Avenir"/>
                          <a:sym typeface="Avenir"/>
                        </a:rPr>
                        <a:t>Version B</a:t>
                      </a:r>
                      <a:endParaRPr sz="700">
                        <a:latin typeface="Avenir"/>
                        <a:ea typeface="Avenir"/>
                        <a:cs typeface="Avenir"/>
                        <a:sym typeface="Avenir"/>
                      </a:endParaRPr>
                    </a:p>
                  </a:txBody>
                  <a:tcPr marT="19050" marB="19050" marR="28575" marL="28575" anchor="ctr">
                    <a:lnR cap="flat" cmpd="sng" w="28575">
                      <a:solidFill>
                        <a:srgbClr val="FFFFFF"/>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700">
                          <a:solidFill>
                            <a:srgbClr val="FFFFFF"/>
                          </a:solidFill>
                          <a:latin typeface="Avenir"/>
                          <a:ea typeface="Avenir"/>
                          <a:cs typeface="Avenir"/>
                          <a:sym typeface="Avenir"/>
                        </a:rPr>
                        <a:t>$494,068.95</a:t>
                      </a:r>
                      <a:endParaRPr sz="700">
                        <a:solidFill>
                          <a:srgbClr val="FFFFFF"/>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6498A8"/>
                    </a:solidFill>
                  </a:tcPr>
                </a:tc>
                <a:tc>
                  <a:txBody>
                    <a:bodyPr/>
                    <a:lstStyle/>
                    <a:p>
                      <a:pPr indent="0" lvl="0" marL="0" rtl="0" algn="r">
                        <a:lnSpc>
                          <a:spcPct val="115000"/>
                        </a:lnSpc>
                        <a:spcBef>
                          <a:spcPts val="0"/>
                        </a:spcBef>
                        <a:spcAft>
                          <a:spcPts val="0"/>
                        </a:spcAft>
                        <a:buNone/>
                      </a:pPr>
                      <a:r>
                        <a:rPr lang="en" sz="700" strike="sngStrike">
                          <a:latin typeface="Avenir"/>
                          <a:ea typeface="Avenir"/>
                          <a:cs typeface="Avenir"/>
                          <a:sym typeface="Avenir"/>
                        </a:rPr>
                        <a:t>$480,530.55</a:t>
                      </a:r>
                      <a:endParaRPr sz="700" strike="sngStrike">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 sz="700">
                          <a:solidFill>
                            <a:srgbClr val="38761D"/>
                          </a:solidFill>
                          <a:latin typeface="Avenir"/>
                          <a:ea typeface="Avenir"/>
                          <a:cs typeface="Avenir"/>
                          <a:sym typeface="Avenir"/>
                        </a:rPr>
                        <a:t>2.82%</a:t>
                      </a:r>
                      <a:endParaRPr sz="700">
                        <a:solidFill>
                          <a:srgbClr val="38761D"/>
                        </a:solidFill>
                        <a:latin typeface="Avenir"/>
                        <a:ea typeface="Avenir"/>
                        <a:cs typeface="Avenir"/>
                        <a:sym typeface="Avenir"/>
                      </a:endParaRPr>
                    </a:p>
                  </a:txBody>
                  <a:tcPr marT="19050" marB="19050" marR="28575" marL="28575" anchor="ctr">
                    <a:lnL cap="flat" cmpd="sng" w="28575">
                      <a:solidFill>
                        <a:srgbClr val="FFFFFF"/>
                      </a:solidFill>
                      <a:prstDash val="solid"/>
                      <a:round/>
                      <a:headEnd len="sm" w="sm" type="none"/>
                      <a:tailEnd len="sm" w="sm" type="none"/>
                    </a:lnL>
                  </a:tcPr>
                </a:tc>
              </a:tr>
            </a:tbl>
          </a:graphicData>
        </a:graphic>
      </p:graphicFrame>
      <p:sp>
        <p:nvSpPr>
          <p:cNvPr id="1670" name="Google Shape;1670;p96"/>
          <p:cNvSpPr txBox="1"/>
          <p:nvPr/>
        </p:nvSpPr>
        <p:spPr>
          <a:xfrm>
            <a:off x="6875475" y="4375800"/>
            <a:ext cx="1866600" cy="64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900">
                <a:solidFill>
                  <a:schemeClr val="dk1"/>
                </a:solidFill>
                <a:latin typeface="Avenir"/>
                <a:ea typeface="Avenir"/>
                <a:cs typeface="Avenir"/>
                <a:sym typeface="Avenir"/>
              </a:rPr>
              <a:t>In the end, the overall result would be approximately $34.4k (+3.71%) higher.</a:t>
            </a:r>
            <a:endParaRPr sz="900">
              <a:solidFill>
                <a:schemeClr val="dk1"/>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ats_Uber Eats Template 2020">
  <a:themeElements>
    <a:clrScheme name="Simple Light">
      <a:dk1>
        <a:srgbClr val="142328"/>
      </a:dk1>
      <a:lt1>
        <a:srgbClr val="F6F0EA"/>
      </a:lt1>
      <a:dk2>
        <a:srgbClr val="06C167"/>
      </a:dk2>
      <a:lt2>
        <a:srgbClr val="FFC043"/>
      </a:lt2>
      <a:accent1>
        <a:srgbClr val="0F462D"/>
      </a:accent1>
      <a:accent2>
        <a:srgbClr val="ADDEC9"/>
      </a:accent2>
      <a:accent3>
        <a:srgbClr val="FF6937"/>
      </a:accent3>
      <a:accent4>
        <a:srgbClr val="D2D7F0"/>
      </a:accent4>
      <a:accent5>
        <a:srgbClr val="FFFFFF"/>
      </a:accent5>
      <a:accent6>
        <a:srgbClr val="FFD7D2"/>
      </a:accent6>
      <a:hlink>
        <a:srgbClr val="FF69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